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svg" ContentType="image/svg+xml"/>
  <Default Extension="wdp" ContentType="image/vnd.ms-photo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charts/chart4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ppt/charts/chart5.xml" ContentType="application/vnd.openxmlformats-officedocument.drawingml.chart+xml"/>
  <Override PartName="/ppt/charts/style5.xml" ContentType="application/vnd.ms-office.chartstyle+xml"/>
  <Override PartName="/ppt/charts/colors5.xml" ContentType="application/vnd.ms-office.chartcolorstyle+xml"/>
  <Override PartName="/ppt/theme/themeOverride1.xml" ContentType="application/vnd.openxmlformats-officedocument.themeOverride+xml"/>
  <Override PartName="/ppt/charts/chart6.xml" ContentType="application/vnd.openxmlformats-officedocument.drawingml.chart+xml"/>
  <Override PartName="/ppt/charts/style6.xml" ContentType="application/vnd.ms-office.chartstyle+xml"/>
  <Override PartName="/ppt/charts/colors6.xml" ContentType="application/vnd.ms-office.chartcolorstyle+xml"/>
  <Override PartName="/ppt/theme/themeOverride2.xml" ContentType="application/vnd.openxmlformats-officedocument.themeOverride+xml"/>
  <Override PartName="/ppt/charts/chart7.xml" ContentType="application/vnd.openxmlformats-officedocument.drawingml.chart+xml"/>
  <Override PartName="/ppt/charts/style7.xml" ContentType="application/vnd.ms-office.chartstyle+xml"/>
  <Override PartName="/ppt/charts/colors7.xml" ContentType="application/vnd.ms-office.chartcolorstyle+xml"/>
  <Override PartName="/ppt/theme/themeOverride3.xml" ContentType="application/vnd.openxmlformats-officedocument.themeOverr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charts/chart8.xml" ContentType="application/vnd.openxmlformats-officedocument.drawingml.chart+xml"/>
  <Override PartName="/ppt/charts/style8.xml" ContentType="application/vnd.ms-office.chartstyle+xml"/>
  <Override PartName="/ppt/charts/colors8.xml" ContentType="application/vnd.ms-office.chartcolorstyle+xml"/>
  <Override PartName="/ppt/charts/chart9.xml" ContentType="application/vnd.openxmlformats-officedocument.drawingml.chart+xml"/>
  <Override PartName="/ppt/charts/style9.xml" ContentType="application/vnd.ms-office.chartstyle+xml"/>
  <Override PartName="/ppt/charts/colors9.xml" ContentType="application/vnd.ms-office.chartcolorstyle+xml"/>
  <Override PartName="/ppt/charts/chart10.xml" ContentType="application/vnd.openxmlformats-officedocument.drawingml.chart+xml"/>
  <Override PartName="/ppt/charts/style10.xml" ContentType="application/vnd.ms-office.chartstyle+xml"/>
  <Override PartName="/ppt/charts/colors10.xml" ContentType="application/vnd.ms-office.chartcolorstyle+xml"/>
  <Override PartName="/ppt/charts/chart11.xml" ContentType="application/vnd.openxmlformats-officedocument.drawingml.chart+xml"/>
  <Override PartName="/ppt/charts/style11.xml" ContentType="application/vnd.ms-office.chartstyle+xml"/>
  <Override PartName="/ppt/charts/colors11.xml" ContentType="application/vnd.ms-office.chartcolorstyl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charts/chart12.xml" ContentType="application/vnd.openxmlformats-officedocument.drawingml.chart+xml"/>
  <Override PartName="/ppt/drawings/drawing1.xml" ContentType="application/vnd.openxmlformats-officedocument.drawingml.chartshapes+xml"/>
  <Override PartName="/ppt/charts/chart13.xml" ContentType="application/vnd.openxmlformats-officedocument.drawingml.chart+xml"/>
  <Override PartName="/ppt/drawings/drawing2.xml" ContentType="application/vnd.openxmlformats-officedocument.drawingml.chartshapes+xml"/>
  <Override PartName="/ppt/notesSlides/notesSlide50.xml" ContentType="application/vnd.openxmlformats-officedocument.presentationml.notesSlide+xml"/>
  <Override PartName="/ppt/charts/chart14.xml" ContentType="application/vnd.openxmlformats-officedocument.drawingml.chart+xml"/>
  <Override PartName="/ppt/charts/chart15.xml" ContentType="application/vnd.openxmlformats-officedocument.drawingml.chart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rtl="1" saveSubsetFonts="1" autoCompressPictures="0">
  <p:sldMasterIdLst>
    <p:sldMasterId id="2147483648" r:id="rId1"/>
  </p:sldMasterIdLst>
  <p:notesMasterIdLst>
    <p:notesMasterId r:id="rId105"/>
  </p:notesMasterIdLst>
  <p:handoutMasterIdLst>
    <p:handoutMasterId r:id="rId106"/>
  </p:handoutMasterIdLst>
  <p:sldIdLst>
    <p:sldId id="371" r:id="rId2"/>
    <p:sldId id="266" r:id="rId3"/>
    <p:sldId id="357" r:id="rId4"/>
    <p:sldId id="370" r:id="rId5"/>
    <p:sldId id="369" r:id="rId6"/>
    <p:sldId id="257" r:id="rId7"/>
    <p:sldId id="270" r:id="rId8"/>
    <p:sldId id="271" r:id="rId9"/>
    <p:sldId id="272" r:id="rId10"/>
    <p:sldId id="273" r:id="rId11"/>
    <p:sldId id="274" r:id="rId12"/>
    <p:sldId id="275" r:id="rId13"/>
    <p:sldId id="315" r:id="rId14"/>
    <p:sldId id="298" r:id="rId15"/>
    <p:sldId id="314" r:id="rId16"/>
    <p:sldId id="360" r:id="rId17"/>
    <p:sldId id="361" r:id="rId18"/>
    <p:sldId id="362" r:id="rId19"/>
    <p:sldId id="363" r:id="rId20"/>
    <p:sldId id="364" r:id="rId21"/>
    <p:sldId id="372" r:id="rId22"/>
    <p:sldId id="365" r:id="rId23"/>
    <p:sldId id="264" r:id="rId24"/>
    <p:sldId id="265" r:id="rId25"/>
    <p:sldId id="285" r:id="rId26"/>
    <p:sldId id="329" r:id="rId27"/>
    <p:sldId id="356" r:id="rId28"/>
    <p:sldId id="286" r:id="rId29"/>
    <p:sldId id="291" r:id="rId30"/>
    <p:sldId id="267" r:id="rId31"/>
    <p:sldId id="262" r:id="rId32"/>
    <p:sldId id="282" r:id="rId33"/>
    <p:sldId id="281" r:id="rId34"/>
    <p:sldId id="335" r:id="rId35"/>
    <p:sldId id="268" r:id="rId36"/>
    <p:sldId id="284" r:id="rId37"/>
    <p:sldId id="287" r:id="rId38"/>
    <p:sldId id="283" r:id="rId39"/>
    <p:sldId id="288" r:id="rId40"/>
    <p:sldId id="289" r:id="rId41"/>
    <p:sldId id="290" r:id="rId42"/>
    <p:sldId id="293" r:id="rId43"/>
    <p:sldId id="294" r:id="rId44"/>
    <p:sldId id="295" r:id="rId45"/>
    <p:sldId id="296" r:id="rId46"/>
    <p:sldId id="297" r:id="rId47"/>
    <p:sldId id="299" r:id="rId48"/>
    <p:sldId id="300" r:id="rId49"/>
    <p:sldId id="368" r:id="rId50"/>
    <p:sldId id="301" r:id="rId51"/>
    <p:sldId id="302" r:id="rId52"/>
    <p:sldId id="303" r:id="rId53"/>
    <p:sldId id="304" r:id="rId54"/>
    <p:sldId id="305" r:id="rId55"/>
    <p:sldId id="306" r:id="rId56"/>
    <p:sldId id="258" r:id="rId57"/>
    <p:sldId id="259" r:id="rId58"/>
    <p:sldId id="355" r:id="rId59"/>
    <p:sldId id="292" r:id="rId60"/>
    <p:sldId id="307" r:id="rId61"/>
    <p:sldId id="308" r:id="rId62"/>
    <p:sldId id="367" r:id="rId63"/>
    <p:sldId id="337" r:id="rId64"/>
    <p:sldId id="338" r:id="rId65"/>
    <p:sldId id="309" r:id="rId66"/>
    <p:sldId id="310" r:id="rId67"/>
    <p:sldId id="339" r:id="rId68"/>
    <p:sldId id="311" r:id="rId69"/>
    <p:sldId id="318" r:id="rId70"/>
    <p:sldId id="319" r:id="rId71"/>
    <p:sldId id="320" r:id="rId72"/>
    <p:sldId id="321" r:id="rId73"/>
    <p:sldId id="322" r:id="rId74"/>
    <p:sldId id="323" r:id="rId75"/>
    <p:sldId id="366" r:id="rId76"/>
    <p:sldId id="324" r:id="rId77"/>
    <p:sldId id="325" r:id="rId78"/>
    <p:sldId id="312" r:id="rId79"/>
    <p:sldId id="313" r:id="rId80"/>
    <p:sldId id="316" r:id="rId81"/>
    <p:sldId id="317" r:id="rId82"/>
    <p:sldId id="336" r:id="rId83"/>
    <p:sldId id="277" r:id="rId84"/>
    <p:sldId id="278" r:id="rId85"/>
    <p:sldId id="279" r:id="rId86"/>
    <p:sldId id="373" r:id="rId87"/>
    <p:sldId id="374" r:id="rId88"/>
    <p:sldId id="375" r:id="rId89"/>
    <p:sldId id="376" r:id="rId90"/>
    <p:sldId id="377" r:id="rId91"/>
    <p:sldId id="378" r:id="rId92"/>
    <p:sldId id="379" r:id="rId93"/>
    <p:sldId id="380" r:id="rId94"/>
    <p:sldId id="381" r:id="rId95"/>
    <p:sldId id="382" r:id="rId96"/>
    <p:sldId id="276" r:id="rId97"/>
    <p:sldId id="269" r:id="rId98"/>
    <p:sldId id="352" r:id="rId99"/>
    <p:sldId id="353" r:id="rId100"/>
    <p:sldId id="354" r:id="rId101"/>
    <p:sldId id="358" r:id="rId102"/>
    <p:sldId id="359" r:id="rId103"/>
    <p:sldId id="280" r:id="rId104"/>
  </p:sldIdLst>
  <p:sldSz cx="12192000" cy="6858000"/>
  <p:notesSz cx="6858000" cy="9144000"/>
  <p:defaultTextStyle>
    <a:defPPr>
      <a:defRPr lang="ar-SA"/>
    </a:defPPr>
    <a:lvl1pPr marL="0" algn="r" defTabSz="914400" rtl="1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r" defTabSz="914400" rtl="1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r" defTabSz="914400" rtl="1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r" defTabSz="914400" rtl="1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r" defTabSz="914400" rtl="1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r" defTabSz="914400" rtl="1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r" defTabSz="914400" rtl="1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r" defTabSz="914400" rtl="1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r" defTabSz="914400" rtl="1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7F7F7F"/>
    <a:srgbClr val="10A9A6"/>
    <a:srgbClr val="003845"/>
    <a:srgbClr val="C1B488"/>
    <a:srgbClr val="2CC17C"/>
    <a:srgbClr val="268CAB"/>
    <a:srgbClr val="1F745B"/>
    <a:srgbClr val="262626"/>
    <a:srgbClr val="EEB0DA"/>
    <a:srgbClr val="15585E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نمط متوسط 2 - تمييز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27159"/>
    <p:restoredTop sz="94762"/>
  </p:normalViewPr>
  <p:slideViewPr>
    <p:cSldViewPr snapToGrid="0">
      <p:cViewPr varScale="1">
        <p:scale>
          <a:sx n="114" d="100"/>
          <a:sy n="114" d="100"/>
        </p:scale>
        <p:origin x="184" y="328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slide" Target="slides/slide83.xml"/><Relationship Id="rId89" Type="http://schemas.openxmlformats.org/officeDocument/2006/relationships/slide" Target="slides/slide88.xml"/><Relationship Id="rId16" Type="http://schemas.openxmlformats.org/officeDocument/2006/relationships/slide" Target="slides/slide15.xml"/><Relationship Id="rId107" Type="http://schemas.openxmlformats.org/officeDocument/2006/relationships/presProps" Target="presProps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5" Type="http://schemas.openxmlformats.org/officeDocument/2006/relationships/slide" Target="slides/slide4.xml"/><Relationship Id="rId90" Type="http://schemas.openxmlformats.org/officeDocument/2006/relationships/slide" Target="slides/slide89.xml"/><Relationship Id="rId95" Type="http://schemas.openxmlformats.org/officeDocument/2006/relationships/slide" Target="slides/slide94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08" Type="http://schemas.openxmlformats.org/officeDocument/2006/relationships/viewProps" Target="viewProps.xml"/><Relationship Id="rId54" Type="http://schemas.openxmlformats.org/officeDocument/2006/relationships/slide" Target="slides/slide53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6" Type="http://schemas.openxmlformats.org/officeDocument/2006/relationships/handoutMaster" Target="handoutMasters/handoutMaster1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109" Type="http://schemas.openxmlformats.org/officeDocument/2006/relationships/theme" Target="theme/theme1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slide" Target="slides/slide103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tableStyles" Target="tableStyles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notesMaster" Target="notesMasters/notesMaster1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3" Type="http://schemas.openxmlformats.org/officeDocument/2006/relationships/slide" Target="slides/slide2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88" Type="http://schemas.openxmlformats.org/officeDocument/2006/relationships/slide" Target="slides/slide87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.xlsx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.xlsx"/><Relationship Id="rId2" Type="http://schemas.microsoft.com/office/2011/relationships/chartColorStyle" Target="colors4.xml"/><Relationship Id="rId1" Type="http://schemas.microsoft.com/office/2011/relationships/chartStyle" Target="style4.xml"/></Relationships>
</file>

<file path=ppt/charts/_rels/chart5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1.xml"/><Relationship Id="rId2" Type="http://schemas.microsoft.com/office/2011/relationships/chartColorStyle" Target="colors5.xml"/><Relationship Id="rId1" Type="http://schemas.microsoft.com/office/2011/relationships/chartStyle" Target="style5.xml"/><Relationship Id="rId4" Type="http://schemas.openxmlformats.org/officeDocument/2006/relationships/package" Target="../embeddings/Microsoft_Excel_Worksheet4.xlsx"/></Relationships>
</file>

<file path=ppt/charts/_rels/chart6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2.xml"/><Relationship Id="rId2" Type="http://schemas.microsoft.com/office/2011/relationships/chartColorStyle" Target="colors6.xml"/><Relationship Id="rId1" Type="http://schemas.microsoft.com/office/2011/relationships/chartStyle" Target="style6.xml"/><Relationship Id="rId4" Type="http://schemas.openxmlformats.org/officeDocument/2006/relationships/package" Target="../embeddings/Microsoft_Excel_Worksheet5.xlsx"/></Relationships>
</file>

<file path=ppt/charts/_rels/chart7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3.xml"/><Relationship Id="rId2" Type="http://schemas.microsoft.com/office/2011/relationships/chartColorStyle" Target="colors7.xml"/><Relationship Id="rId1" Type="http://schemas.microsoft.com/office/2011/relationships/chartStyle" Target="style7.xml"/><Relationship Id="rId4" Type="http://schemas.openxmlformats.org/officeDocument/2006/relationships/package" Target="../embeddings/Microsoft_Excel_Worksheet6.xlsx"/></Relationships>
</file>

<file path=ppt/charts/_rels/chart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7.xlsx"/><Relationship Id="rId2" Type="http://schemas.microsoft.com/office/2011/relationships/chartColorStyle" Target="colors8.xml"/><Relationship Id="rId1" Type="http://schemas.microsoft.com/office/2011/relationships/chartStyle" Target="style8.xml"/></Relationships>
</file>

<file path=ppt/charts/_rels/chart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8.xlsx"/><Relationship Id="rId2" Type="http://schemas.microsoft.com/office/2011/relationships/chartColorStyle" Target="colors9.xml"/><Relationship Id="rId1" Type="http://schemas.microsoft.com/office/2011/relationships/chartStyle" Target="style9.xml"/></Relationships>
</file>

<file path=ppt/charts/_rels/chart1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9.xlsx"/><Relationship Id="rId2" Type="http://schemas.microsoft.com/office/2011/relationships/chartColorStyle" Target="colors10.xml"/><Relationship Id="rId1" Type="http://schemas.microsoft.com/office/2011/relationships/chartStyle" Target="style10.xml"/></Relationships>
</file>

<file path=ppt/charts/_rels/chart1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0.xlsx"/><Relationship Id="rId2" Type="http://schemas.microsoft.com/office/2011/relationships/chartColorStyle" Target="colors11.xml"/><Relationship Id="rId1" Type="http://schemas.microsoft.com/office/2011/relationships/chartStyle" Target="style11.xml"/></Relationships>
</file>

<file path=ppt/charts/_rels/chart12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1.xml"/><Relationship Id="rId1" Type="http://schemas.openxmlformats.org/officeDocument/2006/relationships/package" Target="../embeddings/Microsoft_Excel_Worksheet11.xlsx"/></Relationships>
</file>

<file path=ppt/charts/_rels/chart13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2.xml"/><Relationship Id="rId1" Type="http://schemas.openxmlformats.org/officeDocument/2006/relationships/package" Target="../embeddings/Microsoft_Excel_Worksheet12.xlsx"/></Relationships>
</file>

<file path=ppt/charts/_rels/chart1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3.xlsx"/><Relationship Id="rId2" Type="http://schemas.openxmlformats.org/officeDocument/2006/relationships/image" Target="../media/image98.png"/><Relationship Id="rId1" Type="http://schemas.openxmlformats.org/officeDocument/2006/relationships/image" Target="../media/image97.png"/></Relationships>
</file>

<file path=ppt/charts/_rels/chart15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14.xlsx"/><Relationship Id="rId1" Type="http://schemas.openxmlformats.org/officeDocument/2006/relationships/image" Target="../media/image99.png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ar-SA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2018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00384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715A-6148-9EBB-FD2D39BFA12E}"/>
              </c:ext>
            </c:extLst>
          </c:dPt>
          <c:dPt>
            <c:idx val="1"/>
            <c:invertIfNegative val="0"/>
            <c:bubble3D val="0"/>
            <c:spPr>
              <a:solidFill>
                <a:srgbClr val="0CA868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715A-6148-9EBB-FD2D39BFA12E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3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715A-6148-9EBB-FD2D39BFA12E}"/>
              </c:ext>
            </c:extLst>
          </c:dPt>
          <c:dPt>
            <c:idx val="3"/>
            <c:invertIfNegative val="0"/>
            <c:bubble3D val="0"/>
            <c:spPr>
              <a:solidFill>
                <a:srgbClr val="25A69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715A-6148-9EBB-FD2D39BFA12E}"/>
              </c:ext>
            </c:extLst>
          </c:dPt>
          <c:dPt>
            <c:idx val="4"/>
            <c:invertIfNegative val="0"/>
            <c:bubble3D val="0"/>
            <c:spPr>
              <a:solidFill>
                <a:srgbClr val="00384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715A-6148-9EBB-FD2D39BFA12E}"/>
              </c:ext>
            </c:extLst>
          </c:dPt>
          <c:dPt>
            <c:idx val="5"/>
            <c:invertIfNegative val="0"/>
            <c:bubble3D val="0"/>
            <c:spPr>
              <a:solidFill>
                <a:srgbClr val="3E8DBC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715A-6148-9EBB-FD2D39BFA12E}"/>
              </c:ext>
            </c:extLst>
          </c:dPt>
          <c:cat>
            <c:strRef>
              <c:f>Sheet1!$A$2:$A$7</c:f>
              <c:strCache>
                <c:ptCount val="6"/>
                <c:pt idx="0">
                  <c:v>يناير</c:v>
                </c:pt>
                <c:pt idx="1">
                  <c:v>فبراير</c:v>
                </c:pt>
                <c:pt idx="2">
                  <c:v>مارس</c:v>
                </c:pt>
                <c:pt idx="3">
                  <c:v>ابريل</c:v>
                </c:pt>
                <c:pt idx="4">
                  <c:v>مايو</c:v>
                </c:pt>
                <c:pt idx="5">
                  <c:v>يونيو</c:v>
                </c:pt>
              </c:strCache>
            </c:strRef>
          </c:cat>
          <c:val>
            <c:numRef>
              <c:f>Sheet1!$B$2:$B$7</c:f>
              <c:numCache>
                <c:formatCode>General</c:formatCode>
                <c:ptCount val="6"/>
                <c:pt idx="0">
                  <c:v>44</c:v>
                </c:pt>
                <c:pt idx="1">
                  <c:v>55</c:v>
                </c:pt>
                <c:pt idx="2">
                  <c:v>65</c:v>
                </c:pt>
                <c:pt idx="3">
                  <c:v>72</c:v>
                </c:pt>
                <c:pt idx="4">
                  <c:v>55</c:v>
                </c:pt>
                <c:pt idx="5">
                  <c:v>44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715A-6148-9EBB-FD2D39BFA12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axId val="607435888"/>
        <c:axId val="607436432"/>
      </c:barChart>
      <c:catAx>
        <c:axId val="607435888"/>
        <c:scaling>
          <c:orientation val="maxMin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200" b="0" i="0" u="none" strike="noStrike" kern="1200" baseline="0">
                <a:solidFill>
                  <a:schemeClr val="tx2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defRPr>
            </a:pPr>
            <a:endParaRPr lang="ar-SA"/>
          </a:p>
        </c:txPr>
        <c:crossAx val="607436432"/>
        <c:crosses val="autoZero"/>
        <c:auto val="1"/>
        <c:lblAlgn val="ctr"/>
        <c:lblOffset val="100"/>
        <c:noMultiLvlLbl val="0"/>
      </c:catAx>
      <c:valAx>
        <c:axId val="607436432"/>
        <c:scaling>
          <c:orientation val="minMax"/>
        </c:scaling>
        <c:delete val="0"/>
        <c:axPos val="r"/>
        <c:majorGridlines>
          <c:spPr>
            <a:ln w="12700" cap="flat" cmpd="sng" algn="ctr">
              <a:solidFill>
                <a:schemeClr val="tx1">
                  <a:lumMod val="20000"/>
                  <a:lumOff val="80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200" b="0" i="0" u="none" strike="noStrike" kern="1200" baseline="0">
                <a:solidFill>
                  <a:schemeClr val="tx2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defRPr>
            </a:pPr>
            <a:endParaRPr lang="ar-SA"/>
          </a:p>
        </c:txPr>
        <c:crossAx val="607435888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2200">
          <a:solidFill>
            <a:schemeClr val="tx2"/>
          </a:solidFill>
          <a:latin typeface="Sakkal Majalla" panose="02000000000000000000" pitchFamily="2" charset="-78"/>
          <a:ea typeface="Open Sans Light" panose="020B0306030504020204" pitchFamily="34" charset="0"/>
          <a:cs typeface="Sakkal Majalla" panose="02000000000000000000" pitchFamily="2" charset="-78"/>
        </a:defRPr>
      </a:pPr>
      <a:endParaRPr lang="ar-SA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ar-SA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2018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00384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38C1-E347-8FB5-09C9F93F98FD}"/>
              </c:ext>
            </c:extLst>
          </c:dPt>
          <c:dPt>
            <c:idx val="1"/>
            <c:invertIfNegative val="0"/>
            <c:bubble3D val="0"/>
            <c:spPr>
              <a:solidFill>
                <a:srgbClr val="25A69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38C1-E347-8FB5-09C9F93F98FD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3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38C1-E347-8FB5-09C9F93F98FD}"/>
              </c:ext>
            </c:extLst>
          </c:dPt>
          <c:dPt>
            <c:idx val="3"/>
            <c:invertIfNegative val="0"/>
            <c:bubble3D val="0"/>
            <c:spPr>
              <a:solidFill>
                <a:srgbClr val="3E8DBC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38C1-E347-8FB5-09C9F93F98FD}"/>
              </c:ext>
            </c:extLst>
          </c:dPt>
          <c:dPt>
            <c:idx val="4"/>
            <c:invertIfNegative val="0"/>
            <c:bubble3D val="0"/>
            <c:spPr>
              <a:solidFill>
                <a:srgbClr val="0CA868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38C1-E347-8FB5-09C9F93F98FD}"/>
              </c:ext>
            </c:extLst>
          </c:dPt>
          <c:cat>
            <c:strRef>
              <c:f>Sheet1!$A$2:$A$6</c:f>
              <c:strCache>
                <c:ptCount val="5"/>
                <c:pt idx="0">
                  <c:v>الأحد</c:v>
                </c:pt>
                <c:pt idx="1">
                  <c:v>الاثنين</c:v>
                </c:pt>
                <c:pt idx="2">
                  <c:v>الثلاثاء</c:v>
                </c:pt>
                <c:pt idx="3">
                  <c:v>الأربعاء</c:v>
                </c:pt>
                <c:pt idx="4">
                  <c:v>الخميس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55</c:v>
                </c:pt>
                <c:pt idx="1">
                  <c:v>66</c:v>
                </c:pt>
                <c:pt idx="2">
                  <c:v>72</c:v>
                </c:pt>
                <c:pt idx="3">
                  <c:v>52</c:v>
                </c:pt>
                <c:pt idx="4">
                  <c:v>75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38C1-E347-8FB5-09C9F93F98F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axId val="607432080"/>
        <c:axId val="607433168"/>
      </c:barChart>
      <c:catAx>
        <c:axId val="607432080"/>
        <c:scaling>
          <c:orientation val="maxMin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200" b="0" i="0" u="none" strike="noStrike" kern="1200" baseline="0">
                <a:solidFill>
                  <a:schemeClr val="tx2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defRPr>
            </a:pPr>
            <a:endParaRPr lang="ar-SA"/>
          </a:p>
        </c:txPr>
        <c:crossAx val="607433168"/>
        <c:crosses val="autoZero"/>
        <c:auto val="1"/>
        <c:lblAlgn val="ctr"/>
        <c:lblOffset val="100"/>
        <c:noMultiLvlLbl val="0"/>
      </c:catAx>
      <c:valAx>
        <c:axId val="607433168"/>
        <c:scaling>
          <c:orientation val="minMax"/>
        </c:scaling>
        <c:delete val="0"/>
        <c:axPos val="r"/>
        <c:majorGridlines>
          <c:spPr>
            <a:ln w="12700" cap="flat" cmpd="sng" algn="ctr">
              <a:solidFill>
                <a:schemeClr val="tx1">
                  <a:lumMod val="20000"/>
                  <a:lumOff val="80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200" b="0" i="0" u="none" strike="noStrike" kern="1200" baseline="0">
                <a:solidFill>
                  <a:schemeClr val="tx2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defRPr>
            </a:pPr>
            <a:endParaRPr lang="ar-SA"/>
          </a:p>
        </c:txPr>
        <c:crossAx val="607432080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2200">
          <a:solidFill>
            <a:schemeClr val="tx2"/>
          </a:solidFill>
          <a:latin typeface="Sakkal Majalla" panose="02000000000000000000" pitchFamily="2" charset="-78"/>
          <a:ea typeface="Open Sans Light" panose="020B0306030504020204" pitchFamily="34" charset="0"/>
          <a:cs typeface="Sakkal Majalla" panose="02000000000000000000" pitchFamily="2" charset="-78"/>
        </a:defRPr>
      </a:pPr>
      <a:endParaRPr lang="ar-SA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ar-SA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2024</c:v>
                </c:pt>
              </c:strCache>
            </c:strRef>
          </c:tx>
          <c:spPr>
            <a:solidFill>
              <a:srgbClr val="25A69D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2200" b="0" i="0" u="none" strike="noStrike" kern="1200" baseline="0">
                    <a:solidFill>
                      <a:schemeClr val="tx2"/>
                    </a:solidFill>
                    <a:latin typeface="Sakkal Majalla" panose="02000000000000000000" pitchFamily="2" charset="-78"/>
                    <a:ea typeface="Open Sans Light" panose="020B0306030504020204" pitchFamily="34" charset="0"/>
                    <a:cs typeface="Sakkal Majalla" panose="02000000000000000000" pitchFamily="2" charset="-78"/>
                  </a:defRPr>
                </a:pPr>
                <a:endParaRPr lang="ar-SA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Sheet1!$A$2:$A$5</c:f>
              <c:strCache>
                <c:ptCount val="4"/>
                <c:pt idx="0">
                  <c:v>منطقة حائل</c:v>
                </c:pt>
                <c:pt idx="1">
                  <c:v>منطقة عسير</c:v>
                </c:pt>
                <c:pt idx="2">
                  <c:v>المنطقة الشرقية</c:v>
                </c:pt>
                <c:pt idx="3">
                  <c:v>منطقة الرياض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70</c:v>
                </c:pt>
                <c:pt idx="1">
                  <c:v>85</c:v>
                </c:pt>
                <c:pt idx="2">
                  <c:v>67</c:v>
                </c:pt>
                <c:pt idx="3">
                  <c:v>85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F1C-8B46-A822-26B8DABC65F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2023</c:v>
                </c:pt>
              </c:strCache>
            </c:strRef>
          </c:tx>
          <c:spPr>
            <a:solidFill>
              <a:srgbClr val="003845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2200" b="0" i="0" u="none" strike="noStrike" kern="1200" baseline="0">
                    <a:solidFill>
                      <a:schemeClr val="tx2"/>
                    </a:solidFill>
                    <a:latin typeface="Sakkal Majalla" panose="02000000000000000000" pitchFamily="2" charset="-78"/>
                    <a:ea typeface="Open Sans Light" panose="020B0306030504020204" pitchFamily="34" charset="0"/>
                    <a:cs typeface="Sakkal Majalla" panose="02000000000000000000" pitchFamily="2" charset="-78"/>
                  </a:defRPr>
                </a:pPr>
                <a:endParaRPr lang="ar-SA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Sheet1!$A$2:$A$5</c:f>
              <c:strCache>
                <c:ptCount val="4"/>
                <c:pt idx="0">
                  <c:v>منطقة حائل</c:v>
                </c:pt>
                <c:pt idx="1">
                  <c:v>منطقة عسير</c:v>
                </c:pt>
                <c:pt idx="2">
                  <c:v>المنطقة الشرقية</c:v>
                </c:pt>
                <c:pt idx="3">
                  <c:v>منطقة الرياض</c:v>
                </c:pt>
              </c:strCache>
            </c:strRef>
          </c:cat>
          <c:val>
            <c:numRef>
              <c:f>Sheet1!$C$2:$C$5</c:f>
              <c:numCache>
                <c:formatCode>General</c:formatCode>
                <c:ptCount val="4"/>
                <c:pt idx="0">
                  <c:v>65</c:v>
                </c:pt>
                <c:pt idx="1">
                  <c:v>53</c:v>
                </c:pt>
                <c:pt idx="2">
                  <c:v>44</c:v>
                </c:pt>
                <c:pt idx="3">
                  <c:v>33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FF1C-8B46-A822-26B8DABC65F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2022</c:v>
                </c:pt>
              </c:strCache>
            </c:strRef>
          </c:tx>
          <c:spPr>
            <a:solidFill>
              <a:srgbClr val="0CA868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2200" b="0" i="0" u="none" strike="noStrike" kern="1200" baseline="0">
                    <a:solidFill>
                      <a:schemeClr val="tx2"/>
                    </a:solidFill>
                    <a:latin typeface="Sakkal Majalla" panose="02000000000000000000" pitchFamily="2" charset="-78"/>
                    <a:ea typeface="Open Sans Light" panose="020B0306030504020204" pitchFamily="34" charset="0"/>
                    <a:cs typeface="Sakkal Majalla" panose="02000000000000000000" pitchFamily="2" charset="-78"/>
                  </a:defRPr>
                </a:pPr>
                <a:endParaRPr lang="ar-SA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Sheet1!$A$2:$A$5</c:f>
              <c:strCache>
                <c:ptCount val="4"/>
                <c:pt idx="0">
                  <c:v>منطقة حائل</c:v>
                </c:pt>
                <c:pt idx="1">
                  <c:v>منطقة عسير</c:v>
                </c:pt>
                <c:pt idx="2">
                  <c:v>المنطقة الشرقية</c:v>
                </c:pt>
                <c:pt idx="3">
                  <c:v>منطقة الرياض</c:v>
                </c:pt>
              </c:strCache>
            </c:strRef>
          </c:cat>
          <c:val>
            <c:numRef>
              <c:f>Sheet1!$D$2:$D$5</c:f>
              <c:numCache>
                <c:formatCode>General</c:formatCode>
                <c:ptCount val="4"/>
                <c:pt idx="0">
                  <c:v>40</c:v>
                </c:pt>
                <c:pt idx="1">
                  <c:v>25</c:v>
                </c:pt>
                <c:pt idx="2">
                  <c:v>18</c:v>
                </c:pt>
                <c:pt idx="3">
                  <c:v>49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FF1C-8B46-A822-26B8DABC65F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607433712"/>
        <c:axId val="607437520"/>
      </c:barChart>
      <c:catAx>
        <c:axId val="607433712"/>
        <c:scaling>
          <c:orientation val="maxMin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200" b="0" i="0" u="none" strike="noStrike" kern="1200" baseline="0">
                <a:solidFill>
                  <a:schemeClr val="tx2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defRPr>
            </a:pPr>
            <a:endParaRPr lang="ar-SA"/>
          </a:p>
        </c:txPr>
        <c:crossAx val="607437520"/>
        <c:crosses val="autoZero"/>
        <c:auto val="1"/>
        <c:lblAlgn val="ctr"/>
        <c:lblOffset val="100"/>
        <c:noMultiLvlLbl val="0"/>
      </c:catAx>
      <c:valAx>
        <c:axId val="607437520"/>
        <c:scaling>
          <c:orientation val="minMax"/>
        </c:scaling>
        <c:delete val="0"/>
        <c:axPos val="r"/>
        <c:majorGridlines>
          <c:spPr>
            <a:ln w="12700" cap="flat" cmpd="sng" algn="ctr">
              <a:solidFill>
                <a:schemeClr val="tx1">
                  <a:lumMod val="20000"/>
                  <a:lumOff val="80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0" spcFirstLastPara="1" vertOverflow="ellipsis" wrap="square" anchor="ctr" anchorCtr="1"/>
          <a:lstStyle/>
          <a:p>
            <a:pPr>
              <a:defRPr sz="2200" b="0" i="0" u="none" strike="noStrike" kern="1200" baseline="0">
                <a:solidFill>
                  <a:schemeClr val="tx2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defRPr>
            </a:pPr>
            <a:endParaRPr lang="ar-SA"/>
          </a:p>
        </c:txPr>
        <c:crossAx val="60743371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t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200" b="0" i="0" u="none" strike="noStrike" kern="1200" baseline="0">
              <a:solidFill>
                <a:schemeClr val="tx2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defRPr>
          </a:pPr>
          <a:endParaRPr lang="ar-SA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2200">
          <a:solidFill>
            <a:schemeClr val="tx2"/>
          </a:solidFill>
          <a:latin typeface="Sakkal Majalla" panose="02000000000000000000" pitchFamily="2" charset="-78"/>
          <a:ea typeface="Open Sans Light" panose="020B0306030504020204" pitchFamily="34" charset="0"/>
          <a:cs typeface="Sakkal Majalla" panose="02000000000000000000" pitchFamily="2" charset="-78"/>
        </a:defRPr>
      </a:pPr>
      <a:endParaRPr lang="ar-SA"/>
    </a:p>
  </c:txPr>
  <c:externalData r:id="rId3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ar-SA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8034510488120112"/>
          <c:y val="0.17421383371375607"/>
          <c:w val="0.78730664366764125"/>
          <c:h val="0.6849745717436253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2022</c:v>
                </c:pt>
              </c:strCache>
            </c:strRef>
          </c:tx>
          <c:spPr>
            <a:solidFill>
              <a:srgbClr val="003845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2200" b="0" i="0" u="none" strike="noStrike" kern="1200" baseline="0">
                    <a:solidFill>
                      <a:schemeClr val="tx2"/>
                    </a:solidFill>
                    <a:latin typeface="Sakkal Majalla" panose="02000000000000000000" pitchFamily="2" charset="-78"/>
                    <a:ea typeface="Open Sans Light" panose="020B0306030504020204" pitchFamily="34" charset="0"/>
                    <a:cs typeface="Sakkal Majalla" panose="02000000000000000000" pitchFamily="2" charset="-78"/>
                  </a:defRPr>
                </a:pPr>
                <a:endParaRPr lang="ar-SA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Sheet1!$A$2:$A$5</c:f>
              <c:strCache>
                <c:ptCount val="4"/>
                <c:pt idx="0">
                  <c:v>منطقة حائل</c:v>
                </c:pt>
                <c:pt idx="1">
                  <c:v>منطقة عسير</c:v>
                </c:pt>
                <c:pt idx="2">
                  <c:v>المنطقة الشرقية</c:v>
                </c:pt>
                <c:pt idx="3">
                  <c:v>منطقة الرياض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70</c:v>
                </c:pt>
                <c:pt idx="1">
                  <c:v>85</c:v>
                </c:pt>
                <c:pt idx="2">
                  <c:v>67</c:v>
                </c:pt>
                <c:pt idx="3">
                  <c:v>85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FC6-DC42-9529-CDAF8DC3DC34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2023</c:v>
                </c:pt>
              </c:strCache>
            </c:strRef>
          </c:tx>
          <c:spPr>
            <a:solidFill>
              <a:srgbClr val="0CA868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2200" b="0" i="0" u="none" strike="noStrike" kern="1200" baseline="0">
                    <a:solidFill>
                      <a:schemeClr val="tx2"/>
                    </a:solidFill>
                    <a:latin typeface="Sakkal Majalla" panose="02000000000000000000" pitchFamily="2" charset="-78"/>
                    <a:ea typeface="Open Sans Light" panose="020B0306030504020204" pitchFamily="34" charset="0"/>
                    <a:cs typeface="Sakkal Majalla" panose="02000000000000000000" pitchFamily="2" charset="-78"/>
                  </a:defRPr>
                </a:pPr>
                <a:endParaRPr lang="ar-SA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Sheet1!$A$2:$A$5</c:f>
              <c:strCache>
                <c:ptCount val="4"/>
                <c:pt idx="0">
                  <c:v>منطقة حائل</c:v>
                </c:pt>
                <c:pt idx="1">
                  <c:v>منطقة عسير</c:v>
                </c:pt>
                <c:pt idx="2">
                  <c:v>المنطقة الشرقية</c:v>
                </c:pt>
                <c:pt idx="3">
                  <c:v>منطقة الرياض</c:v>
                </c:pt>
              </c:strCache>
            </c:strRef>
          </c:cat>
          <c:val>
            <c:numRef>
              <c:f>Sheet1!$C$2:$C$5</c:f>
              <c:numCache>
                <c:formatCode>General</c:formatCode>
                <c:ptCount val="4"/>
                <c:pt idx="0">
                  <c:v>65</c:v>
                </c:pt>
                <c:pt idx="1">
                  <c:v>53</c:v>
                </c:pt>
                <c:pt idx="2">
                  <c:v>44</c:v>
                </c:pt>
                <c:pt idx="3">
                  <c:v>33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FFC6-DC42-9529-CDAF8DC3DC34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2024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2200" b="0" i="0" u="none" strike="noStrike" kern="1200" baseline="0">
                    <a:solidFill>
                      <a:schemeClr val="tx2"/>
                    </a:solidFill>
                    <a:latin typeface="Sakkal Majalla" panose="02000000000000000000" pitchFamily="2" charset="-78"/>
                    <a:ea typeface="Open Sans Light" panose="020B0306030504020204" pitchFamily="34" charset="0"/>
                    <a:cs typeface="Sakkal Majalla" panose="02000000000000000000" pitchFamily="2" charset="-78"/>
                  </a:defRPr>
                </a:pPr>
                <a:endParaRPr lang="ar-SA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Sheet1!$A$2:$A$5</c:f>
              <c:strCache>
                <c:ptCount val="4"/>
                <c:pt idx="0">
                  <c:v>منطقة حائل</c:v>
                </c:pt>
                <c:pt idx="1">
                  <c:v>منطقة عسير</c:v>
                </c:pt>
                <c:pt idx="2">
                  <c:v>المنطقة الشرقية</c:v>
                </c:pt>
                <c:pt idx="3">
                  <c:v>منطقة الرياض</c:v>
                </c:pt>
              </c:strCache>
            </c:strRef>
          </c:cat>
          <c:val>
            <c:numRef>
              <c:f>Sheet1!$D$2:$D$5</c:f>
              <c:numCache>
                <c:formatCode>General</c:formatCode>
                <c:ptCount val="4"/>
                <c:pt idx="0">
                  <c:v>40</c:v>
                </c:pt>
                <c:pt idx="1">
                  <c:v>25</c:v>
                </c:pt>
                <c:pt idx="2">
                  <c:v>18</c:v>
                </c:pt>
                <c:pt idx="3">
                  <c:v>49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FFC6-DC42-9529-CDAF8DC3DC3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2"/>
        <c:axId val="607445680"/>
        <c:axId val="607434256"/>
      </c:barChart>
      <c:catAx>
        <c:axId val="607445680"/>
        <c:scaling>
          <c:orientation val="minMax"/>
        </c:scaling>
        <c:delete val="0"/>
        <c:axPos val="r"/>
        <c:numFmt formatCode="General" sourceLinked="1"/>
        <c:majorTickMark val="none"/>
        <c:minorTickMark val="none"/>
        <c:tickLblPos val="low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120000" spcFirstLastPara="1" vertOverflow="ellipsis" wrap="square" anchor="ctr" anchorCtr="1"/>
          <a:lstStyle/>
          <a:p>
            <a:pPr>
              <a:defRPr sz="2200" b="0" i="0" u="none" strike="noStrike" kern="1200" baseline="0">
                <a:solidFill>
                  <a:schemeClr val="tx2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defRPr>
            </a:pPr>
            <a:endParaRPr lang="ar-SA"/>
          </a:p>
        </c:txPr>
        <c:crossAx val="607434256"/>
        <c:crosses val="autoZero"/>
        <c:auto val="0"/>
        <c:lblAlgn val="ctr"/>
        <c:lblOffset val="100"/>
        <c:noMultiLvlLbl val="0"/>
      </c:catAx>
      <c:valAx>
        <c:axId val="607434256"/>
        <c:scaling>
          <c:orientation val="maxMin"/>
        </c:scaling>
        <c:delete val="0"/>
        <c:axPos val="b"/>
        <c:majorGridlines>
          <c:spPr>
            <a:ln w="12700" cap="flat" cmpd="sng" algn="ctr">
              <a:solidFill>
                <a:schemeClr val="tx1">
                  <a:lumMod val="20000"/>
                  <a:lumOff val="80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200" b="0" i="0" u="none" strike="noStrike" kern="1200" baseline="0">
                <a:solidFill>
                  <a:schemeClr val="tx2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defRPr>
            </a:pPr>
            <a:endParaRPr lang="ar-SA"/>
          </a:p>
        </c:txPr>
        <c:crossAx val="607445680"/>
        <c:crosses val="autoZero"/>
        <c:crossBetween val="midCat"/>
        <c:majorUnit val="20"/>
      </c:valAx>
      <c:spPr>
        <a:noFill/>
        <a:ln>
          <a:noFill/>
        </a:ln>
        <a:effectLst/>
      </c:spPr>
    </c:plotArea>
    <c:legend>
      <c:legendPos val="t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200" b="0" i="0" u="none" strike="noStrike" kern="1200" baseline="0">
              <a:solidFill>
                <a:schemeClr val="tx2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defRPr>
          </a:pPr>
          <a:endParaRPr lang="ar-SA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2200" b="0" i="0">
          <a:solidFill>
            <a:schemeClr val="tx2"/>
          </a:solidFill>
          <a:latin typeface="Sakkal Majalla" panose="02000000000000000000" pitchFamily="2" charset="-78"/>
          <a:ea typeface="Open Sans Light" panose="020B0306030504020204" pitchFamily="34" charset="0"/>
          <a:cs typeface="Sakkal Majalla" panose="02000000000000000000" pitchFamily="2" charset="-78"/>
        </a:defRPr>
      </a:pPr>
      <a:endParaRPr lang="ar-SA"/>
    </a:p>
  </c:txPr>
  <c:externalData r:id="rId3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ar-SA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w</c:v>
                </c:pt>
              </c:strCache>
            </c:strRef>
          </c:tx>
          <c:spPr>
            <a:solidFill>
              <a:srgbClr val="00595F"/>
            </a:solidFill>
            <a:ln>
              <a:noFill/>
            </a:ln>
            <a:effectLst/>
          </c:spPr>
          <c:dPt>
            <c:idx val="0"/>
            <c:bubble3D val="0"/>
            <c:spPr>
              <a:solidFill>
                <a:srgbClr val="00595F"/>
              </a:solidFill>
              <a:ln w="63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D4D7-BC4F-870A-A8241B518F5B}"/>
              </c:ext>
            </c:extLst>
          </c:dPt>
          <c:cat>
            <c:strRef>
              <c:f>Sheet1!$A$2:$A$2</c:f>
              <c:strCache>
                <c:ptCount val="1"/>
                <c:pt idx="0">
                  <c:v>Completed</c:v>
                </c:pt>
              </c:strCache>
            </c:strRef>
          </c:cat>
          <c:val>
            <c:numRef>
              <c:f>Sheet1!$B$2:$B$2</c:f>
              <c:numCache>
                <c:formatCode>0%</c:formatCode>
                <c:ptCount val="1"/>
                <c:pt idx="0">
                  <c:v>0.38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D4D7-BC4F-870A-A8241B518F5B}"/>
            </c:ext>
          </c:extLst>
        </c:ser>
        <c:ser>
          <c:idx val="1"/>
          <c:order val="1"/>
          <c:tx>
            <c:v>Actual</c:v>
          </c:tx>
          <c:spPr>
            <a:solidFill>
              <a:srgbClr val="D9D9D9"/>
            </a:solidFill>
            <a:ln>
              <a:noFill/>
            </a:ln>
          </c:spPr>
          <c:dPt>
            <c:idx val="0"/>
            <c:bubble3D val="0"/>
            <c:spPr>
              <a:solidFill>
                <a:srgbClr val="2CC17C"/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4-D4D7-BC4F-870A-A8241B518F5B}"/>
              </c:ext>
            </c:extLst>
          </c:dPt>
          <c:dPt>
            <c:idx val="1"/>
            <c:bubble3D val="0"/>
            <c:spPr>
              <a:solidFill>
                <a:srgbClr val="D9D9D9"/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6-D4D7-BC4F-870A-A8241B518F5B}"/>
              </c:ext>
            </c:extLst>
          </c:dPt>
          <c:val>
            <c:numRef>
              <c:f>Sheet1!$E$2:$E$3</c:f>
              <c:numCache>
                <c:formatCode>0%</c:formatCode>
                <c:ptCount val="2"/>
                <c:pt idx="0">
                  <c:v>1.43</c:v>
                </c:pt>
                <c:pt idx="1">
                  <c:v>-0.42999999999999994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7-D4D7-BC4F-870A-A8241B518F5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1200">
          <a:solidFill>
            <a:schemeClr val="bg1">
              <a:lumMod val="50000"/>
            </a:schemeClr>
          </a:solidFill>
          <a:latin typeface="SABIC Typeface Text Light" panose="020B0303060202020204" pitchFamily="34" charset="0"/>
          <a:cs typeface="SABIC Typeface Text Light" panose="020B0303060202020204" pitchFamily="34" charset="0"/>
        </a:defRPr>
      </a:pPr>
      <a:endParaRPr lang="ar-SA"/>
    </a:p>
  </c:txPr>
  <c:externalData r:id="rId4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ar-SA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w</c:v>
                </c:pt>
              </c:strCache>
            </c:strRef>
          </c:tx>
          <c:spPr>
            <a:solidFill>
              <a:srgbClr val="00595F"/>
            </a:solidFill>
            <a:ln>
              <a:noFill/>
            </a:ln>
            <a:effectLst/>
          </c:spPr>
          <c:dPt>
            <c:idx val="0"/>
            <c:bubble3D val="0"/>
            <c:spPr>
              <a:solidFill>
                <a:srgbClr val="00595F"/>
              </a:solidFill>
              <a:ln w="63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D4D7-BC4F-870A-A8241B518F5B}"/>
              </c:ext>
            </c:extLst>
          </c:dPt>
          <c:cat>
            <c:strRef>
              <c:f>Sheet1!$A$2:$A$2</c:f>
              <c:strCache>
                <c:ptCount val="1"/>
                <c:pt idx="0">
                  <c:v>Completed</c:v>
                </c:pt>
              </c:strCache>
            </c:strRef>
          </c:cat>
          <c:val>
            <c:numRef>
              <c:f>Sheet1!$B$2:$B$2</c:f>
              <c:numCache>
                <c:formatCode>0%</c:formatCode>
                <c:ptCount val="1"/>
                <c:pt idx="0">
                  <c:v>0.8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D4D7-BC4F-870A-A8241B518F5B}"/>
            </c:ext>
          </c:extLst>
        </c:ser>
        <c:ser>
          <c:idx val="1"/>
          <c:order val="1"/>
          <c:tx>
            <c:v>Actual</c:v>
          </c:tx>
          <c:spPr>
            <a:solidFill>
              <a:srgbClr val="D9D9D9"/>
            </a:solidFill>
            <a:ln>
              <a:noFill/>
            </a:ln>
          </c:spPr>
          <c:dPt>
            <c:idx val="0"/>
            <c:bubble3D val="0"/>
            <c:spPr>
              <a:solidFill>
                <a:srgbClr val="C1B488"/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4-D4D7-BC4F-870A-A8241B518F5B}"/>
              </c:ext>
            </c:extLst>
          </c:dPt>
          <c:dPt>
            <c:idx val="1"/>
            <c:bubble3D val="0"/>
            <c:spPr>
              <a:solidFill>
                <a:srgbClr val="D9D9D9"/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6-D4D7-BC4F-870A-A8241B518F5B}"/>
              </c:ext>
            </c:extLst>
          </c:dPt>
          <c:val>
            <c:numRef>
              <c:f>Sheet1!$E$2:$E$3</c:f>
              <c:numCache>
                <c:formatCode>0%</c:formatCode>
                <c:ptCount val="2"/>
                <c:pt idx="0">
                  <c:v>0.2</c:v>
                </c:pt>
                <c:pt idx="1">
                  <c:v>0.8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7-D4D7-BC4F-870A-A8241B518F5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1200">
          <a:solidFill>
            <a:schemeClr val="bg1">
              <a:lumMod val="50000"/>
            </a:schemeClr>
          </a:solidFill>
          <a:latin typeface="SABIC Typeface Text Light" panose="020B0303060202020204" pitchFamily="34" charset="0"/>
          <a:cs typeface="SABIC Typeface Text Light" panose="020B0303060202020204" pitchFamily="34" charset="0"/>
        </a:defRPr>
      </a:pPr>
      <a:endParaRPr lang="ar-SA"/>
    </a:p>
  </c:txPr>
  <c:externalData r:id="rId4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ar-SA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w</c:v>
                </c:pt>
              </c:strCache>
            </c:strRef>
          </c:tx>
          <c:spPr>
            <a:solidFill>
              <a:srgbClr val="00595F"/>
            </a:solidFill>
            <a:ln>
              <a:noFill/>
            </a:ln>
            <a:effectLst/>
          </c:spPr>
          <c:dPt>
            <c:idx val="0"/>
            <c:bubble3D val="0"/>
            <c:spPr>
              <a:solidFill>
                <a:srgbClr val="00595F"/>
              </a:solidFill>
              <a:ln w="63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D4D7-BC4F-870A-A8241B518F5B}"/>
              </c:ext>
            </c:extLst>
          </c:dPt>
          <c:cat>
            <c:strRef>
              <c:f>Sheet1!$A$2:$A$2</c:f>
              <c:strCache>
                <c:ptCount val="1"/>
                <c:pt idx="0">
                  <c:v>Completed</c:v>
                </c:pt>
              </c:strCache>
            </c:strRef>
          </c:cat>
          <c:val>
            <c:numRef>
              <c:f>Sheet1!$B$2:$B$2</c:f>
              <c:numCache>
                <c:formatCode>0%</c:formatCode>
                <c:ptCount val="1"/>
                <c:pt idx="0">
                  <c:v>0.5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D4D7-BC4F-870A-A8241B518F5B}"/>
            </c:ext>
          </c:extLst>
        </c:ser>
        <c:ser>
          <c:idx val="1"/>
          <c:order val="1"/>
          <c:tx>
            <c:v>Actual</c:v>
          </c:tx>
          <c:spPr>
            <a:solidFill>
              <a:srgbClr val="D9D9D9"/>
            </a:solidFill>
            <a:ln>
              <a:noFill/>
            </a:ln>
          </c:spPr>
          <c:dPt>
            <c:idx val="0"/>
            <c:bubble3D val="0"/>
            <c:spPr>
              <a:solidFill>
                <a:srgbClr val="268CAB"/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4-D4D7-BC4F-870A-A8241B518F5B}"/>
              </c:ext>
            </c:extLst>
          </c:dPt>
          <c:dPt>
            <c:idx val="1"/>
            <c:bubble3D val="0"/>
            <c:spPr>
              <a:solidFill>
                <a:srgbClr val="D9D9D9"/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6-D4D7-BC4F-870A-A8241B518F5B}"/>
              </c:ext>
            </c:extLst>
          </c:dPt>
          <c:val>
            <c:numRef>
              <c:f>Sheet1!$E$2:$E$3</c:f>
              <c:numCache>
                <c:formatCode>0%</c:formatCode>
                <c:ptCount val="2"/>
                <c:pt idx="0">
                  <c:v>0.06</c:v>
                </c:pt>
                <c:pt idx="1">
                  <c:v>0.94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7-D4D7-BC4F-870A-A8241B518F5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1200">
          <a:solidFill>
            <a:schemeClr val="bg1">
              <a:lumMod val="50000"/>
            </a:schemeClr>
          </a:solidFill>
          <a:latin typeface="SABIC Typeface Text Light" panose="020B0303060202020204" pitchFamily="34" charset="0"/>
          <a:cs typeface="SABIC Typeface Text Light" panose="020B0303060202020204" pitchFamily="34" charset="0"/>
        </a:defRPr>
      </a:pPr>
      <a:endParaRPr lang="ar-SA"/>
    </a:p>
  </c:txPr>
  <c:externalData r:id="rId4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ar-SA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rgbClr val="C1B488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585C-8C43-94C3-45ACF3E3D790}"/>
              </c:ext>
            </c:extLst>
          </c:dPt>
          <c:dPt>
            <c:idx val="1"/>
            <c:bubble3D val="0"/>
            <c:spPr>
              <a:solidFill>
                <a:schemeClr val="bg1">
                  <a:lumMod val="85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585C-8C43-94C3-45ACF3E3D790}"/>
              </c:ext>
            </c:extLst>
          </c:dPt>
          <c:dPt>
            <c:idx val="2"/>
            <c:bubble3D val="0"/>
            <c:spPr>
              <a:solidFill>
                <a:schemeClr val="accent3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585C-8C43-94C3-45ACF3E3D790}"/>
              </c:ext>
            </c:extLst>
          </c:dPt>
          <c:dPt>
            <c:idx val="3"/>
            <c:bubble3D val="0"/>
            <c:spPr>
              <a:solidFill>
                <a:schemeClr val="accent4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7-585C-8C43-94C3-45ACF3E3D790}"/>
              </c:ext>
            </c:extLst>
          </c:dPt>
          <c:cat>
            <c:strRef>
              <c:f>Sheet1!$A$2:$A$5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8.1999999999999993</c:v>
                </c:pt>
                <c:pt idx="1">
                  <c:v>3.2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585C-8C43-94C3-45ACF3E3D79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ar-SA"/>
    </a:p>
  </c:txPr>
  <c:externalData r:id="rId3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ar-SA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rgbClr val="2CC17C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95EE-5744-8078-B8B067515186}"/>
              </c:ext>
            </c:extLst>
          </c:dPt>
          <c:dPt>
            <c:idx val="1"/>
            <c:bubble3D val="0"/>
            <c:spPr>
              <a:solidFill>
                <a:schemeClr val="bg1">
                  <a:lumMod val="85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95EE-5744-8078-B8B067515186}"/>
              </c:ext>
            </c:extLst>
          </c:dPt>
          <c:dPt>
            <c:idx val="2"/>
            <c:bubble3D val="0"/>
            <c:spPr>
              <a:solidFill>
                <a:schemeClr val="accent3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95EE-5744-8078-B8B067515186}"/>
              </c:ext>
            </c:extLst>
          </c:dPt>
          <c:dPt>
            <c:idx val="3"/>
            <c:bubble3D val="0"/>
            <c:spPr>
              <a:solidFill>
                <a:schemeClr val="accent4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7-95EE-5744-8078-B8B067515186}"/>
              </c:ext>
            </c:extLst>
          </c:dPt>
          <c:cat>
            <c:strRef>
              <c:f>Sheet1!$A$2:$A$5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8.1999999999999993</c:v>
                </c:pt>
                <c:pt idx="1">
                  <c:v>3.2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95EE-5744-8078-B8B06751518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ar-SA"/>
    </a:p>
  </c:txPr>
  <c:externalData r:id="rId3">
    <c:autoUpdate val="0"/>
  </c:externalData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ar-SA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chemeClr val="bg1">
                  <a:lumMod val="5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3212-304A-80B7-ACA0CEE4ED99}"/>
              </c:ext>
            </c:extLst>
          </c:dPt>
          <c:dPt>
            <c:idx val="1"/>
            <c:bubble3D val="0"/>
            <c:spPr>
              <a:solidFill>
                <a:schemeClr val="bg1">
                  <a:lumMod val="85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3212-304A-80B7-ACA0CEE4ED99}"/>
              </c:ext>
            </c:extLst>
          </c:dPt>
          <c:dPt>
            <c:idx val="2"/>
            <c:bubble3D val="0"/>
            <c:spPr>
              <a:solidFill>
                <a:schemeClr val="accent3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3212-304A-80B7-ACA0CEE4ED99}"/>
              </c:ext>
            </c:extLst>
          </c:dPt>
          <c:dPt>
            <c:idx val="3"/>
            <c:bubble3D val="0"/>
            <c:spPr>
              <a:solidFill>
                <a:schemeClr val="accent4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7-3212-304A-80B7-ACA0CEE4ED99}"/>
              </c:ext>
            </c:extLst>
          </c:dPt>
          <c:cat>
            <c:strRef>
              <c:f>Sheet1!$A$2:$A$5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8.1999999999999993</c:v>
                </c:pt>
                <c:pt idx="1">
                  <c:v>3.2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3212-304A-80B7-ACA0CEE4ED9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ar-SA"/>
    </a:p>
  </c:txPr>
  <c:externalData r:id="rId3">
    <c:autoUpdate val="0"/>
  </c:externalData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ar-SA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rgbClr val="268CAB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457A-654C-9098-FACB6F97D1EE}"/>
              </c:ext>
            </c:extLst>
          </c:dPt>
          <c:dPt>
            <c:idx val="1"/>
            <c:bubble3D val="0"/>
            <c:spPr>
              <a:solidFill>
                <a:schemeClr val="bg1">
                  <a:lumMod val="85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457A-654C-9098-FACB6F97D1EE}"/>
              </c:ext>
            </c:extLst>
          </c:dPt>
          <c:dPt>
            <c:idx val="2"/>
            <c:bubble3D val="0"/>
            <c:spPr>
              <a:solidFill>
                <a:schemeClr val="accent3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457A-654C-9098-FACB6F97D1EE}"/>
              </c:ext>
            </c:extLst>
          </c:dPt>
          <c:dPt>
            <c:idx val="3"/>
            <c:bubble3D val="0"/>
            <c:spPr>
              <a:solidFill>
                <a:schemeClr val="accent4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7-457A-654C-9098-FACB6F97D1EE}"/>
              </c:ext>
            </c:extLst>
          </c:dPt>
          <c:cat>
            <c:strRef>
              <c:f>Sheet1!$A$2:$A$5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8.1999999999999993</c:v>
                </c:pt>
                <c:pt idx="1">
                  <c:v>3.2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457A-654C-9098-FACB6F97D1E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ar-SA"/>
    </a:p>
  </c:txPr>
  <c:externalData r:id="rId3">
    <c:autoUpdate val="0"/>
  </c:externalData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ar-SA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data!$B$1</c:f>
              <c:strCache>
                <c:ptCount val="1"/>
                <c:pt idx="0">
                  <c:v>% gauge</c:v>
                </c:pt>
              </c:strCache>
            </c:strRef>
          </c:tx>
          <c:spPr>
            <a:noFill/>
          </c:spPr>
          <c:dPt>
            <c:idx val="0"/>
            <c:bubble3D val="0"/>
            <c:spPr>
              <a:noFill/>
              <a:ln w="0">
                <a:noFill/>
              </a:ln>
            </c:spPr>
            <c:extLst>
              <c:ext xmlns:c16="http://schemas.microsoft.com/office/drawing/2014/chart" uri="{C3380CC4-5D6E-409C-BE32-E72D297353CC}">
                <c16:uniqueId val="{00000001-8C1E-534A-99FB-42E3C8E94A49}"/>
              </c:ext>
            </c:extLst>
          </c:dPt>
          <c:dPt>
            <c:idx val="1"/>
            <c:bubble3D val="0"/>
            <c:spPr>
              <a:solidFill>
                <a:srgbClr val="C00000"/>
              </a:solidFill>
              <a:ln w="31750">
                <a:solidFill>
                  <a:srgbClr val="C00000"/>
                </a:solidFill>
              </a:ln>
            </c:spPr>
            <c:extLst>
              <c:ext xmlns:c16="http://schemas.microsoft.com/office/drawing/2014/chart" uri="{C3380CC4-5D6E-409C-BE32-E72D297353CC}">
                <c16:uniqueId val="{00000003-8C1E-534A-99FB-42E3C8E94A49}"/>
              </c:ext>
            </c:extLst>
          </c:dPt>
          <c:dPt>
            <c:idx val="2"/>
            <c:bubble3D val="0"/>
            <c:spPr>
              <a:noFill/>
              <a:ln w="0">
                <a:noFill/>
              </a:ln>
            </c:spPr>
            <c:extLst>
              <c:ext xmlns:c16="http://schemas.microsoft.com/office/drawing/2014/chart" uri="{C3380CC4-5D6E-409C-BE32-E72D297353CC}">
                <c16:uniqueId val="{00000005-8C1E-534A-99FB-42E3C8E94A49}"/>
              </c:ext>
            </c:extLst>
          </c:dPt>
          <c:dPt>
            <c:idx val="4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07-8C1E-534A-99FB-42E3C8E94A49}"/>
              </c:ext>
            </c:extLst>
          </c:dPt>
          <c:dPt>
            <c:idx val="5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09-8C1E-534A-99FB-42E3C8E94A49}"/>
              </c:ext>
            </c:extLst>
          </c:dPt>
          <c:dPt>
            <c:idx val="6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0B-8C1E-534A-99FB-42E3C8E94A49}"/>
              </c:ext>
            </c:extLst>
          </c:dPt>
          <c:dPt>
            <c:idx val="7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0D-8C1E-534A-99FB-42E3C8E94A49}"/>
              </c:ext>
            </c:extLst>
          </c:dPt>
          <c:dPt>
            <c:idx val="8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0F-8C1E-534A-99FB-42E3C8E94A49}"/>
              </c:ext>
            </c:extLst>
          </c:dPt>
          <c:dPt>
            <c:idx val="9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11-8C1E-534A-99FB-42E3C8E94A49}"/>
              </c:ext>
            </c:extLst>
          </c:dPt>
          <c:dPt>
            <c:idx val="10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13-8C1E-534A-99FB-42E3C8E94A49}"/>
              </c:ext>
            </c:extLst>
          </c:dPt>
          <c:dPt>
            <c:idx val="11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15-8C1E-534A-99FB-42E3C8E94A49}"/>
              </c:ext>
            </c:extLst>
          </c:dPt>
          <c:dPt>
            <c:idx val="12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17-8C1E-534A-99FB-42E3C8E94A49}"/>
              </c:ext>
            </c:extLst>
          </c:dPt>
          <c:dPt>
            <c:idx val="13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19-8C1E-534A-99FB-42E3C8E94A49}"/>
              </c:ext>
            </c:extLst>
          </c:dPt>
          <c:dPt>
            <c:idx val="14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1B-8C1E-534A-99FB-42E3C8E94A49}"/>
              </c:ext>
            </c:extLst>
          </c:dPt>
          <c:dPt>
            <c:idx val="15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1D-8C1E-534A-99FB-42E3C8E94A49}"/>
              </c:ext>
            </c:extLst>
          </c:dPt>
          <c:dPt>
            <c:idx val="16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1F-8C1E-534A-99FB-42E3C8E94A49}"/>
              </c:ext>
            </c:extLst>
          </c:dPt>
          <c:dPt>
            <c:idx val="17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21-8C1E-534A-99FB-42E3C8E94A49}"/>
              </c:ext>
            </c:extLst>
          </c:dPt>
          <c:dPt>
            <c:idx val="18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23-8C1E-534A-99FB-42E3C8E94A49}"/>
              </c:ext>
            </c:extLst>
          </c:dPt>
          <c:dPt>
            <c:idx val="19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25-8C1E-534A-99FB-42E3C8E94A49}"/>
              </c:ext>
            </c:extLst>
          </c:dPt>
          <c:dPt>
            <c:idx val="20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27-8C1E-534A-99FB-42E3C8E94A49}"/>
              </c:ext>
            </c:extLst>
          </c:dPt>
          <c:dPt>
            <c:idx val="21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29-8C1E-534A-99FB-42E3C8E94A49}"/>
              </c:ext>
            </c:extLst>
          </c:dPt>
          <c:dLbls>
            <c:delete val="1"/>
          </c:dLbls>
          <c:cat>
            <c:strRef>
              <c:f>data!$A$2:$A$5</c:f>
              <c:strCache>
                <c:ptCount val="4"/>
                <c:pt idx="0">
                  <c:v>Achieve</c:v>
                </c:pt>
                <c:pt idx="1">
                  <c:v>Stroke</c:v>
                </c:pt>
                <c:pt idx="2">
                  <c:v>Equals</c:v>
                </c:pt>
                <c:pt idx="3">
                  <c:v>Hidden</c:v>
                </c:pt>
              </c:strCache>
            </c:strRef>
          </c:cat>
          <c:val>
            <c:numRef>
              <c:f>data!$B$2:$B$5</c:f>
              <c:numCache>
                <c:formatCode>General</c:formatCode>
                <c:ptCount val="4"/>
                <c:pt idx="0">
                  <c:v>20</c:v>
                </c:pt>
                <c:pt idx="1">
                  <c:v>0.02</c:v>
                </c:pt>
                <c:pt idx="2">
                  <c:v>79.97999999999999</c:v>
                </c:pt>
                <c:pt idx="3">
                  <c:v>60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A-8C1E-534A-99FB-42E3C8E94A49}"/>
            </c:ext>
          </c:extLst>
        </c:ser>
        <c:ser>
          <c:idx val="1"/>
          <c:order val="1"/>
          <c:tx>
            <c:strRef>
              <c:f>data!$C$1</c:f>
              <c:strCache>
                <c:ptCount val="1"/>
                <c:pt idx="0">
                  <c:v>Column1</c:v>
                </c:pt>
              </c:strCache>
            </c:strRef>
          </c:tx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/>
            </c:extLst>
          </c:dLbls>
          <c:cat>
            <c:strRef>
              <c:f>data!$A$2:$A$5</c:f>
              <c:strCache>
                <c:ptCount val="4"/>
                <c:pt idx="0">
                  <c:v>Achieve</c:v>
                </c:pt>
                <c:pt idx="1">
                  <c:v>Stroke</c:v>
                </c:pt>
                <c:pt idx="2">
                  <c:v>Equals</c:v>
                </c:pt>
                <c:pt idx="3">
                  <c:v>Hidden</c:v>
                </c:pt>
              </c:strCache>
            </c:strRef>
          </c:cat>
          <c:val>
            <c:numRef>
              <c:f>data!$C$2:$C$5</c:f>
              <c:numCache>
                <c:formatCode>General</c:formatCode>
                <c:ptCount val="4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B-8C1E-534A-99FB-42E3C8E94A49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firstSliceAng val="248"/>
      </c:pieChart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000">
          <a:solidFill>
            <a:srgbClr val="000000"/>
          </a:solidFill>
          <a:latin typeface="Arial" pitchFamily="34" charset="0"/>
          <a:cs typeface="Arial" pitchFamily="34" charset="0"/>
        </a:defRPr>
      </a:pPr>
      <a:endParaRPr lang="ar-SA"/>
    </a:p>
  </c:txPr>
  <c:externalData r:id="rId1">
    <c:autoUpdate val="0"/>
  </c:externalData>
  <c:userShapes r:id="rId2"/>
</c:chartSpace>
</file>

<file path=ppt/charts/chart1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ar-SA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data!$B$1</c:f>
              <c:strCache>
                <c:ptCount val="1"/>
                <c:pt idx="0">
                  <c:v>% gauge</c:v>
                </c:pt>
              </c:strCache>
            </c:strRef>
          </c:tx>
          <c:spPr>
            <a:noFill/>
          </c:spPr>
          <c:dPt>
            <c:idx val="0"/>
            <c:bubble3D val="0"/>
            <c:spPr>
              <a:noFill/>
              <a:ln w="0">
                <a:noFill/>
              </a:ln>
            </c:spPr>
            <c:extLst>
              <c:ext xmlns:c16="http://schemas.microsoft.com/office/drawing/2014/chart" uri="{C3380CC4-5D6E-409C-BE32-E72D297353CC}">
                <c16:uniqueId val="{00000001-5F14-B140-83FB-0EE2EE72F968}"/>
              </c:ext>
            </c:extLst>
          </c:dPt>
          <c:dPt>
            <c:idx val="1"/>
            <c:bubble3D val="0"/>
            <c:spPr>
              <a:solidFill>
                <a:srgbClr val="C00000"/>
              </a:solidFill>
              <a:ln w="31750">
                <a:solidFill>
                  <a:srgbClr val="C00000"/>
                </a:solidFill>
              </a:ln>
            </c:spPr>
            <c:extLst>
              <c:ext xmlns:c16="http://schemas.microsoft.com/office/drawing/2014/chart" uri="{C3380CC4-5D6E-409C-BE32-E72D297353CC}">
                <c16:uniqueId val="{00000003-5F14-B140-83FB-0EE2EE72F968}"/>
              </c:ext>
            </c:extLst>
          </c:dPt>
          <c:dPt>
            <c:idx val="2"/>
            <c:bubble3D val="0"/>
            <c:spPr>
              <a:noFill/>
              <a:ln w="0">
                <a:noFill/>
              </a:ln>
            </c:spPr>
            <c:extLst>
              <c:ext xmlns:c16="http://schemas.microsoft.com/office/drawing/2014/chart" uri="{C3380CC4-5D6E-409C-BE32-E72D297353CC}">
                <c16:uniqueId val="{00000005-5F14-B140-83FB-0EE2EE72F968}"/>
              </c:ext>
            </c:extLst>
          </c:dPt>
          <c:dPt>
            <c:idx val="4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07-5F14-B140-83FB-0EE2EE72F968}"/>
              </c:ext>
            </c:extLst>
          </c:dPt>
          <c:dPt>
            <c:idx val="5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09-5F14-B140-83FB-0EE2EE72F968}"/>
              </c:ext>
            </c:extLst>
          </c:dPt>
          <c:dPt>
            <c:idx val="6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0B-5F14-B140-83FB-0EE2EE72F968}"/>
              </c:ext>
            </c:extLst>
          </c:dPt>
          <c:dPt>
            <c:idx val="7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0D-5F14-B140-83FB-0EE2EE72F968}"/>
              </c:ext>
            </c:extLst>
          </c:dPt>
          <c:dPt>
            <c:idx val="8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0F-5F14-B140-83FB-0EE2EE72F968}"/>
              </c:ext>
            </c:extLst>
          </c:dPt>
          <c:dPt>
            <c:idx val="9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11-5F14-B140-83FB-0EE2EE72F968}"/>
              </c:ext>
            </c:extLst>
          </c:dPt>
          <c:dPt>
            <c:idx val="10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13-5F14-B140-83FB-0EE2EE72F968}"/>
              </c:ext>
            </c:extLst>
          </c:dPt>
          <c:dPt>
            <c:idx val="11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15-5F14-B140-83FB-0EE2EE72F968}"/>
              </c:ext>
            </c:extLst>
          </c:dPt>
          <c:dPt>
            <c:idx val="12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17-5F14-B140-83FB-0EE2EE72F968}"/>
              </c:ext>
            </c:extLst>
          </c:dPt>
          <c:dPt>
            <c:idx val="13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19-5F14-B140-83FB-0EE2EE72F968}"/>
              </c:ext>
            </c:extLst>
          </c:dPt>
          <c:dPt>
            <c:idx val="14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1B-5F14-B140-83FB-0EE2EE72F968}"/>
              </c:ext>
            </c:extLst>
          </c:dPt>
          <c:dPt>
            <c:idx val="15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1D-5F14-B140-83FB-0EE2EE72F968}"/>
              </c:ext>
            </c:extLst>
          </c:dPt>
          <c:dPt>
            <c:idx val="16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1F-5F14-B140-83FB-0EE2EE72F968}"/>
              </c:ext>
            </c:extLst>
          </c:dPt>
          <c:dPt>
            <c:idx val="17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21-5F14-B140-83FB-0EE2EE72F968}"/>
              </c:ext>
            </c:extLst>
          </c:dPt>
          <c:dPt>
            <c:idx val="18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23-5F14-B140-83FB-0EE2EE72F968}"/>
              </c:ext>
            </c:extLst>
          </c:dPt>
          <c:dPt>
            <c:idx val="19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25-5F14-B140-83FB-0EE2EE72F968}"/>
              </c:ext>
            </c:extLst>
          </c:dPt>
          <c:dPt>
            <c:idx val="20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27-5F14-B140-83FB-0EE2EE72F968}"/>
              </c:ext>
            </c:extLst>
          </c:dPt>
          <c:dPt>
            <c:idx val="21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29-5F14-B140-83FB-0EE2EE72F968}"/>
              </c:ext>
            </c:extLst>
          </c:dPt>
          <c:dLbls>
            <c:delete val="1"/>
          </c:dLbls>
          <c:cat>
            <c:strRef>
              <c:f>data!$A$2:$A$5</c:f>
              <c:strCache>
                <c:ptCount val="4"/>
                <c:pt idx="0">
                  <c:v>Achieve</c:v>
                </c:pt>
                <c:pt idx="1">
                  <c:v>Stroke</c:v>
                </c:pt>
                <c:pt idx="2">
                  <c:v>Equals</c:v>
                </c:pt>
                <c:pt idx="3">
                  <c:v>Hidden</c:v>
                </c:pt>
              </c:strCache>
            </c:strRef>
          </c:cat>
          <c:val>
            <c:numRef>
              <c:f>data!$B$2:$B$5</c:f>
              <c:numCache>
                <c:formatCode>General</c:formatCode>
                <c:ptCount val="4"/>
                <c:pt idx="0">
                  <c:v>20</c:v>
                </c:pt>
                <c:pt idx="1">
                  <c:v>0.02</c:v>
                </c:pt>
                <c:pt idx="2">
                  <c:v>79.979999999999976</c:v>
                </c:pt>
                <c:pt idx="3">
                  <c:v>60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A-5F14-B140-83FB-0EE2EE72F968}"/>
            </c:ext>
          </c:extLst>
        </c:ser>
        <c:ser>
          <c:idx val="1"/>
          <c:order val="1"/>
          <c:tx>
            <c:strRef>
              <c:f>data!$C$1</c:f>
              <c:strCache>
                <c:ptCount val="1"/>
                <c:pt idx="0">
                  <c:v>Column1</c:v>
                </c:pt>
              </c:strCache>
            </c:strRef>
          </c:tx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/>
            </c:extLst>
          </c:dLbls>
          <c:cat>
            <c:strRef>
              <c:f>data!$A$2:$A$5</c:f>
              <c:strCache>
                <c:ptCount val="4"/>
                <c:pt idx="0">
                  <c:v>Achieve</c:v>
                </c:pt>
                <c:pt idx="1">
                  <c:v>Stroke</c:v>
                </c:pt>
                <c:pt idx="2">
                  <c:v>Equals</c:v>
                </c:pt>
                <c:pt idx="3">
                  <c:v>Hidden</c:v>
                </c:pt>
              </c:strCache>
            </c:strRef>
          </c:cat>
          <c:val>
            <c:numRef>
              <c:f>data!$C$2:$C$5</c:f>
              <c:numCache>
                <c:formatCode>General</c:formatCode>
                <c:ptCount val="4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B-5F14-B140-83FB-0EE2EE72F968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firstSliceAng val="248"/>
      </c:pieChart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000">
          <a:solidFill>
            <a:srgbClr val="000000"/>
          </a:solidFill>
          <a:latin typeface="Arial" pitchFamily="34" charset="0"/>
          <a:cs typeface="Arial" pitchFamily="34" charset="0"/>
        </a:defRPr>
      </a:pPr>
      <a:endParaRPr lang="ar-SA"/>
    </a:p>
  </c:txPr>
  <c:externalData r:id="rId1">
    <c:autoUpdate val="0"/>
  </c:externalData>
  <c:userShapes r:id="rId2"/>
</c:chartSpace>
</file>

<file path=ppt/charts/chart1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ar-SA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barChart>
        <c:barDir val="col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Temp</c:v>
                </c:pt>
              </c:strCache>
            </c:strRef>
          </c:tx>
          <c:spPr>
            <a:blipFill>
              <a:blip xmlns:r="http://schemas.openxmlformats.org/officeDocument/2006/relationships" r:embed="rId1"/>
              <a:stretch>
                <a:fillRect/>
              </a:stretch>
            </a:blipFill>
            <a:ln>
              <a:noFill/>
              <a:prstDash val="solid"/>
            </a:ln>
          </c:spPr>
          <c:invertIfNegative val="0"/>
          <c:pictureOptions>
            <c:pictureFormat val="stackScale"/>
            <c:pictureStackUnit val="100"/>
          </c:pictureOptions>
          <c:dPt>
            <c:idx val="0"/>
            <c:invertIfNegative val="0"/>
            <c:bubble3D val="0"/>
            <c:spPr>
              <a:blipFill>
                <a:blip xmlns:r="http://schemas.openxmlformats.org/officeDocument/2006/relationships" r:embed="rId2"/>
                <a:stretch>
                  <a:fillRect/>
                </a:stretch>
              </a:blipFill>
              <a:ln>
                <a:noFill/>
                <a:prstDash val="solid"/>
              </a:ln>
            </c:spPr>
            <c:pictureOptions>
              <c:pictureFormat val="stackScale"/>
              <c:pictureStackUnit val="100"/>
            </c:pictureOptions>
            <c:extLst>
              <c:ext xmlns:c16="http://schemas.microsoft.com/office/drawing/2014/chart" uri="{C3380CC4-5D6E-409C-BE32-E72D297353CC}">
                <c16:uniqueId val="{00000001-E383-364B-94F3-46F7CD639F6B}"/>
              </c:ext>
            </c:extLst>
          </c:dPt>
          <c:cat>
            <c:strRef>
              <c:f>Sheet1!$A$2</c:f>
              <c:strCache>
                <c:ptCount val="1"/>
                <c:pt idx="0">
                  <c:v>Temperature</c:v>
                </c:pt>
              </c:strCache>
            </c:strRef>
          </c:cat>
          <c:val>
            <c:numRef>
              <c:f>Sheet1!$B$2</c:f>
              <c:numCache>
                <c:formatCode>General</c:formatCode>
                <c:ptCount val="1"/>
                <c:pt idx="0">
                  <c:v>100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E383-364B-94F3-46F7CD639F6B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Dummy</c:v>
                </c:pt>
              </c:strCache>
            </c:strRef>
          </c:tx>
          <c:spPr>
            <a:noFill/>
            <a:ln>
              <a:noFill/>
              <a:prstDash val="solid"/>
            </a:ln>
          </c:spPr>
          <c:invertIfNegative val="0"/>
          <c:cat>
            <c:strRef>
              <c:f>Sheet1!$A$2</c:f>
              <c:strCache>
                <c:ptCount val="1"/>
                <c:pt idx="0">
                  <c:v>Temperature</c:v>
                </c:pt>
              </c:strCache>
            </c:strRef>
          </c:cat>
          <c:val>
            <c:numRef>
              <c:f>Sheet1!$C$2</c:f>
              <c:numCache>
                <c:formatCode>General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E383-364B-94F3-46F7CD639F6B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Label</c:v>
                </c:pt>
              </c:strCache>
            </c:strRef>
          </c:tx>
          <c:spPr>
            <a:noFill/>
            <a:ln>
              <a:noFill/>
            </a:ln>
          </c:spPr>
          <c:invertIfNegative val="0"/>
          <c:dLbls>
            <c:dLbl>
              <c:idx val="0"/>
              <c:layout>
                <c:manualLayout>
                  <c:x val="1.9956588998747013E-2"/>
                  <c:y val="2.9768591360705067E-2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noAutofit/>
                </a:bodyPr>
                <a:lstStyle/>
                <a:p>
                  <a:pPr>
                    <a:defRPr sz="1400" b="1">
                      <a:latin typeface="Sakkal Majalla" panose="02000000000000000000" pitchFamily="2" charset="-78"/>
                      <a:cs typeface="Sakkal Majalla" panose="02000000000000000000" pitchFamily="2" charset="-78"/>
                    </a:defRPr>
                  </a:pPr>
                  <a:endParaRPr lang="ar-SA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separator>, </c:separator>
              <c:extLst>
                <c:ext xmlns:c15="http://schemas.microsoft.com/office/drawing/2012/chart" uri="{CE6537A1-D6FC-4f65-9D91-7224C49458BB}">
                  <c15:layout>
                    <c:manualLayout>
                      <c:w val="0.39654991563101633"/>
                      <c:h val="0.13403242299319368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2-41F1-B243-B906-1D1F89EED06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b="1"/>
                </a:pPr>
                <a:endParaRPr lang="ar-SA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</c:f>
              <c:strCache>
                <c:ptCount val="1"/>
                <c:pt idx="0">
                  <c:v>Temperature</c:v>
                </c:pt>
              </c:strCache>
            </c:strRef>
          </c:cat>
          <c:val>
            <c:numRef>
              <c:f>Sheet1!$D$2</c:f>
              <c:numCache>
                <c:formatCode>General</c:formatCode>
                <c:ptCount val="1"/>
                <c:pt idx="0">
                  <c:v>100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E383-364B-94F3-46F7CD639F6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0"/>
        <c:overlap val="100"/>
        <c:axId val="607436976"/>
        <c:axId val="607442416"/>
      </c:barChart>
      <c:catAx>
        <c:axId val="607436976"/>
        <c:scaling>
          <c:orientation val="minMax"/>
        </c:scaling>
        <c:delete val="1"/>
        <c:axPos val="b"/>
        <c:numFmt formatCode="General" sourceLinked="0"/>
        <c:majorTickMark val="out"/>
        <c:minorTickMark val="none"/>
        <c:tickLblPos val="none"/>
        <c:crossAx val="607442416"/>
        <c:crosses val="autoZero"/>
        <c:auto val="1"/>
        <c:lblAlgn val="ctr"/>
        <c:lblOffset val="100"/>
        <c:noMultiLvlLbl val="0"/>
      </c:catAx>
      <c:valAx>
        <c:axId val="607442416"/>
        <c:scaling>
          <c:orientation val="minMax"/>
          <c:max val="110"/>
          <c:min val="0"/>
        </c:scaling>
        <c:delete val="0"/>
        <c:axPos val="l"/>
        <c:numFmt formatCode="General" sourceLinked="1"/>
        <c:majorTickMark val="none"/>
        <c:minorTickMark val="none"/>
        <c:tickLblPos val="none"/>
        <c:spPr>
          <a:ln>
            <a:noFill/>
            <a:prstDash val="solid"/>
          </a:ln>
        </c:spPr>
        <c:crossAx val="607436976"/>
        <c:crosses val="autoZero"/>
        <c:crossBetween val="between"/>
        <c:majorUnit val="0.1"/>
        <c:minorUnit val="0.02"/>
      </c:valAx>
      <c:spPr>
        <a:ln>
          <a:noFill/>
        </a:ln>
      </c:spPr>
    </c:plotArea>
    <c:plotVisOnly val="1"/>
    <c:dispBlanksAs val="gap"/>
    <c:showDLblsOverMax val="0"/>
  </c:chart>
  <c:txPr>
    <a:bodyPr/>
    <a:lstStyle/>
    <a:p>
      <a:pPr>
        <a:defRPr sz="800">
          <a:solidFill>
            <a:srgbClr val="000000"/>
          </a:solidFill>
          <a:latin typeface="Arial" pitchFamily="34" charset="0"/>
          <a:cs typeface="Arial" pitchFamily="34" charset="0"/>
        </a:defRPr>
      </a:pPr>
      <a:endParaRPr lang="ar-SA"/>
    </a:p>
  </c:txPr>
  <c:externalData r:id="rId3">
    <c:autoUpdate val="0"/>
  </c:externalData>
</c:chartSpace>
</file>

<file path=ppt/charts/chart1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ar-SA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barChart>
        <c:barDir val="col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Temp</c:v>
                </c:pt>
              </c:strCache>
            </c:strRef>
          </c:tx>
          <c:spPr>
            <a:blipFill>
              <a:blip xmlns:r="http://schemas.openxmlformats.org/officeDocument/2006/relationships" r:embed="rId1"/>
              <a:stretch>
                <a:fillRect/>
              </a:stretch>
            </a:blipFill>
            <a:ln>
              <a:noFill/>
              <a:prstDash val="solid"/>
            </a:ln>
          </c:spPr>
          <c:invertIfNegative val="0"/>
          <c:pictureOptions>
            <c:pictureFormat val="stackScale"/>
            <c:pictureStackUnit val="100"/>
          </c:pictureOptions>
          <c:cat>
            <c:strRef>
              <c:f>Sheet1!$A$2</c:f>
              <c:strCache>
                <c:ptCount val="1"/>
                <c:pt idx="0">
                  <c:v>Temperature</c:v>
                </c:pt>
              </c:strCache>
            </c:strRef>
          </c:cat>
          <c:val>
            <c:numRef>
              <c:f>Sheet1!$B$2</c:f>
              <c:numCache>
                <c:formatCode>General</c:formatCode>
                <c:ptCount val="1"/>
                <c:pt idx="0">
                  <c:v>100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578-334B-813D-B66D0CCCD1CB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Dummy</c:v>
                </c:pt>
              </c:strCache>
            </c:strRef>
          </c:tx>
          <c:spPr>
            <a:noFill/>
            <a:ln>
              <a:noFill/>
              <a:prstDash val="solid"/>
            </a:ln>
          </c:spPr>
          <c:invertIfNegative val="0"/>
          <c:cat>
            <c:strRef>
              <c:f>Sheet1!$A$2</c:f>
              <c:strCache>
                <c:ptCount val="1"/>
                <c:pt idx="0">
                  <c:v>Temperature</c:v>
                </c:pt>
              </c:strCache>
            </c:strRef>
          </c:cat>
          <c:val>
            <c:numRef>
              <c:f>Sheet1!$C$2</c:f>
              <c:numCache>
                <c:formatCode>General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2578-334B-813D-B66D0CCCD1CB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Label</c:v>
                </c:pt>
              </c:strCache>
            </c:strRef>
          </c:tx>
          <c:spPr>
            <a:noFill/>
            <a:ln>
              <a:noFill/>
            </a:ln>
          </c:spPr>
          <c:invertIfNegative val="0"/>
          <c:dLbls>
            <c:dLbl>
              <c:idx val="0"/>
              <c:layout>
                <c:manualLayout>
                  <c:x val="-8.6012588859991392E-3"/>
                  <c:y val="1.8605424537285271E-2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1400" b="1">
                      <a:latin typeface="Sakkal Majalla" panose="02000000000000000000" pitchFamily="2" charset="-78"/>
                      <a:cs typeface="Sakkal Majalla" panose="02000000000000000000" pitchFamily="2" charset="-78"/>
                    </a:defRPr>
                  </a:pPr>
                  <a:endParaRPr lang="ar-SA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27649900516455461"/>
                      <c:h val="0.12543678453916043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0-3BE0-4C4D-95ED-D72B26C62D3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1100" b="1">
                    <a:latin typeface="Sakkal Majalla" panose="02000000000000000000" pitchFamily="2" charset="-78"/>
                    <a:cs typeface="Sakkal Majalla" panose="02000000000000000000" pitchFamily="2" charset="-78"/>
                  </a:defRPr>
                </a:pPr>
                <a:endParaRPr lang="ar-SA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</c:f>
              <c:strCache>
                <c:ptCount val="1"/>
                <c:pt idx="0">
                  <c:v>Temperature</c:v>
                </c:pt>
              </c:strCache>
            </c:strRef>
          </c:cat>
          <c:val>
            <c:numRef>
              <c:f>Sheet1!$D$2</c:f>
              <c:numCache>
                <c:formatCode>General</c:formatCode>
                <c:ptCount val="1"/>
                <c:pt idx="0">
                  <c:v>100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2578-334B-813D-B66D0CCCD1C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0"/>
        <c:overlap val="100"/>
        <c:axId val="607432624"/>
        <c:axId val="607438608"/>
      </c:barChart>
      <c:catAx>
        <c:axId val="607432624"/>
        <c:scaling>
          <c:orientation val="minMax"/>
        </c:scaling>
        <c:delete val="1"/>
        <c:axPos val="b"/>
        <c:numFmt formatCode="General" sourceLinked="0"/>
        <c:majorTickMark val="out"/>
        <c:minorTickMark val="none"/>
        <c:tickLblPos val="none"/>
        <c:crossAx val="607438608"/>
        <c:crosses val="autoZero"/>
        <c:auto val="1"/>
        <c:lblAlgn val="ctr"/>
        <c:lblOffset val="100"/>
        <c:noMultiLvlLbl val="0"/>
      </c:catAx>
      <c:valAx>
        <c:axId val="607438608"/>
        <c:scaling>
          <c:orientation val="minMax"/>
          <c:max val="110"/>
          <c:min val="0"/>
        </c:scaling>
        <c:delete val="0"/>
        <c:axPos val="l"/>
        <c:numFmt formatCode="General" sourceLinked="1"/>
        <c:majorTickMark val="none"/>
        <c:minorTickMark val="none"/>
        <c:tickLblPos val="none"/>
        <c:spPr>
          <a:ln>
            <a:noFill/>
            <a:prstDash val="solid"/>
          </a:ln>
        </c:spPr>
        <c:crossAx val="607432624"/>
        <c:crosses val="autoZero"/>
        <c:crossBetween val="between"/>
        <c:majorUnit val="0.1"/>
        <c:minorUnit val="0.02"/>
      </c:valAx>
      <c:spPr>
        <a:ln>
          <a:noFill/>
        </a:ln>
      </c:spPr>
    </c:plotArea>
    <c:plotVisOnly val="1"/>
    <c:dispBlanksAs val="gap"/>
    <c:showDLblsOverMax val="0"/>
  </c:chart>
  <c:txPr>
    <a:bodyPr/>
    <a:lstStyle/>
    <a:p>
      <a:pPr>
        <a:defRPr sz="800">
          <a:solidFill>
            <a:srgbClr val="000000"/>
          </a:solidFill>
          <a:latin typeface="Arial" pitchFamily="34" charset="0"/>
          <a:cs typeface="Arial" pitchFamily="34" charset="0"/>
        </a:defRPr>
      </a:pPr>
      <a:endParaRPr lang="ar-SA"/>
    </a:p>
  </c:txPr>
  <c:externalData r:id="rId2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0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1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drawings/drawing1.xml><?xml version="1.0" encoding="utf-8"?>
<c:userShapes xmlns:c="http://schemas.openxmlformats.org/drawingml/2006/chart">
  <cdr:relSizeAnchor xmlns:cdr="http://schemas.openxmlformats.org/drawingml/2006/chartDrawing">
    <cdr:from>
      <cdr:x>0.77797</cdr:x>
      <cdr:y>0.55673</cdr:y>
    </cdr:from>
    <cdr:to>
      <cdr:x>0.94216</cdr:x>
      <cdr:y>0.68808</cdr:y>
    </cdr:to>
    <cdr:sp macro="" textlink="">
      <cdr:nvSpPr>
        <cdr:cNvPr id="4" name="TextBox 14"/>
        <cdr:cNvSpPr txBox="1"/>
      </cdr:nvSpPr>
      <cdr:spPr>
        <a:xfrm xmlns:a="http://schemas.openxmlformats.org/drawingml/2006/main">
          <a:off x="2888361" y="1683642"/>
          <a:ext cx="609587" cy="397227"/>
        </a:xfrm>
        <a:prstGeom xmlns:a="http://schemas.openxmlformats.org/drawingml/2006/main" prst="rect">
          <a:avLst/>
        </a:prstGeom>
        <a:noFill xmlns:a="http://schemas.openxmlformats.org/drawingml/2006/main"/>
      </cdr:spPr>
      <cdr:txBody>
        <a:bodyPr xmlns:a="http://schemas.openxmlformats.org/drawingml/2006/main" wrap="none" tIns="90000" bIns="90000" rtlCol="0" anchor="t">
          <a:noAutofit/>
        </a:bodyPr>
        <a:lstStyle xmlns:a="http://schemas.openxmlformats.org/drawingml/2006/main">
          <a:defPPr>
            <a:defRPr lang="en-US"/>
          </a:defPPr>
          <a:lvl1pPr marL="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1pPr>
          <a:lvl2pPr marL="4572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2pPr>
          <a:lvl3pPr marL="9144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3pPr>
          <a:lvl4pPr marL="13716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4pPr>
          <a:lvl5pPr marL="18288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5pPr>
          <a:lvl6pPr marL="22860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6pPr>
          <a:lvl7pPr marL="27432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7pPr>
          <a:lvl8pPr marL="32004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8pPr>
          <a:lvl9pPr marL="36576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9pPr>
        </a:lstStyle>
        <a:p xmlns:a="http://schemas.openxmlformats.org/drawingml/2006/main">
          <a:pPr algn="ctr"/>
          <a:r>
            <a:rPr lang="en-GB" sz="2000" b="1" dirty="0">
              <a:solidFill>
                <a:srgbClr val="000000"/>
              </a:solidFill>
              <a:latin typeface="Sakkal Majalla" panose="02000000000000000000" pitchFamily="2" charset="-78"/>
              <a:cs typeface="Sakkal Majalla" panose="02000000000000000000" pitchFamily="2" charset="-78"/>
            </a:rPr>
            <a:t>100</a:t>
          </a:r>
        </a:p>
      </cdr:txBody>
    </cdr:sp>
  </cdr:relSizeAnchor>
  <cdr:relSizeAnchor xmlns:cdr="http://schemas.openxmlformats.org/drawingml/2006/chartDrawing">
    <cdr:from>
      <cdr:x>0.09189</cdr:x>
      <cdr:y>0.55673</cdr:y>
    </cdr:from>
    <cdr:to>
      <cdr:x>0.25608</cdr:x>
      <cdr:y>0.68808</cdr:y>
    </cdr:to>
    <cdr:sp macro="" textlink="">
      <cdr:nvSpPr>
        <cdr:cNvPr id="5" name="TextBox 14"/>
        <cdr:cNvSpPr txBox="1"/>
      </cdr:nvSpPr>
      <cdr:spPr>
        <a:xfrm xmlns:a="http://schemas.openxmlformats.org/drawingml/2006/main">
          <a:off x="341174" y="1683642"/>
          <a:ext cx="609587" cy="397227"/>
        </a:xfrm>
        <a:prstGeom xmlns:a="http://schemas.openxmlformats.org/drawingml/2006/main" prst="rect">
          <a:avLst/>
        </a:prstGeom>
        <a:noFill xmlns:a="http://schemas.openxmlformats.org/drawingml/2006/main"/>
      </cdr:spPr>
      <cdr:txBody>
        <a:bodyPr xmlns:a="http://schemas.openxmlformats.org/drawingml/2006/main" wrap="none" tIns="90000" bIns="90000" rtlCol="0" anchor="t">
          <a:noAutofit/>
        </a:bodyPr>
        <a:lstStyle xmlns:a="http://schemas.openxmlformats.org/drawingml/2006/main">
          <a:defPPr>
            <a:defRPr lang="en-US"/>
          </a:defPPr>
          <a:lvl1pPr marL="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1pPr>
          <a:lvl2pPr marL="4572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2pPr>
          <a:lvl3pPr marL="9144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3pPr>
          <a:lvl4pPr marL="13716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4pPr>
          <a:lvl5pPr marL="18288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5pPr>
          <a:lvl6pPr marL="22860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6pPr>
          <a:lvl7pPr marL="27432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7pPr>
          <a:lvl8pPr marL="32004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8pPr>
          <a:lvl9pPr marL="36576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9pPr>
        </a:lstStyle>
        <a:p xmlns:a="http://schemas.openxmlformats.org/drawingml/2006/main">
          <a:pPr algn="ctr"/>
          <a:r>
            <a:rPr lang="en-GB" sz="2000" b="1" dirty="0">
              <a:solidFill>
                <a:srgbClr val="000000"/>
              </a:solidFill>
              <a:latin typeface="Sakkal Majalla" panose="02000000000000000000" pitchFamily="2" charset="-78"/>
              <a:cs typeface="Sakkal Majalla" panose="02000000000000000000" pitchFamily="2" charset="-78"/>
            </a:rPr>
            <a:t>0</a:t>
          </a:r>
        </a:p>
      </cdr:txBody>
    </cdr:sp>
  </cdr:relSizeAnchor>
</c:userShapes>
</file>

<file path=ppt/drawings/drawing2.xml><?xml version="1.0" encoding="utf-8"?>
<c:userShapes xmlns:c="http://schemas.openxmlformats.org/drawingml/2006/chart">
  <cdr:relSizeAnchor xmlns:cdr="http://schemas.openxmlformats.org/drawingml/2006/chartDrawing">
    <cdr:from>
      <cdr:x>0.77797</cdr:x>
      <cdr:y>0.55673</cdr:y>
    </cdr:from>
    <cdr:to>
      <cdr:x>0.94216</cdr:x>
      <cdr:y>0.68808</cdr:y>
    </cdr:to>
    <cdr:sp macro="" textlink="">
      <cdr:nvSpPr>
        <cdr:cNvPr id="4" name="TextBox 14"/>
        <cdr:cNvSpPr txBox="1"/>
      </cdr:nvSpPr>
      <cdr:spPr>
        <a:xfrm xmlns:a="http://schemas.openxmlformats.org/drawingml/2006/main">
          <a:off x="2888361" y="1683642"/>
          <a:ext cx="609587" cy="397227"/>
        </a:xfrm>
        <a:prstGeom xmlns:a="http://schemas.openxmlformats.org/drawingml/2006/main" prst="rect">
          <a:avLst/>
        </a:prstGeom>
        <a:noFill xmlns:a="http://schemas.openxmlformats.org/drawingml/2006/main"/>
      </cdr:spPr>
      <cdr:txBody>
        <a:bodyPr xmlns:a="http://schemas.openxmlformats.org/drawingml/2006/main" wrap="none" tIns="90000" bIns="90000" rtlCol="0" anchor="t">
          <a:noAutofit/>
        </a:bodyPr>
        <a:lstStyle xmlns:a="http://schemas.openxmlformats.org/drawingml/2006/main">
          <a:defPPr>
            <a:defRPr lang="en-US"/>
          </a:defPPr>
          <a:lvl1pPr marL="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1pPr>
          <a:lvl2pPr marL="4572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2pPr>
          <a:lvl3pPr marL="9144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3pPr>
          <a:lvl4pPr marL="13716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4pPr>
          <a:lvl5pPr marL="18288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5pPr>
          <a:lvl6pPr marL="22860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6pPr>
          <a:lvl7pPr marL="27432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7pPr>
          <a:lvl8pPr marL="32004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8pPr>
          <a:lvl9pPr marL="36576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9pPr>
        </a:lstStyle>
        <a:p xmlns:a="http://schemas.openxmlformats.org/drawingml/2006/main">
          <a:pPr algn="ctr"/>
          <a:r>
            <a:rPr lang="en-GB" sz="2000" b="1" dirty="0">
              <a:solidFill>
                <a:srgbClr val="000000"/>
              </a:solidFill>
              <a:latin typeface="Sakkal Majalla" panose="02000000000000000000" pitchFamily="2" charset="-78"/>
              <a:cs typeface="Sakkal Majalla" panose="02000000000000000000" pitchFamily="2" charset="-78"/>
            </a:rPr>
            <a:t>100</a:t>
          </a:r>
        </a:p>
      </cdr:txBody>
    </cdr:sp>
  </cdr:relSizeAnchor>
  <cdr:relSizeAnchor xmlns:cdr="http://schemas.openxmlformats.org/drawingml/2006/chartDrawing">
    <cdr:from>
      <cdr:x>0.09189</cdr:x>
      <cdr:y>0.55673</cdr:y>
    </cdr:from>
    <cdr:to>
      <cdr:x>0.25608</cdr:x>
      <cdr:y>0.68808</cdr:y>
    </cdr:to>
    <cdr:sp macro="" textlink="">
      <cdr:nvSpPr>
        <cdr:cNvPr id="5" name="TextBox 14"/>
        <cdr:cNvSpPr txBox="1"/>
      </cdr:nvSpPr>
      <cdr:spPr>
        <a:xfrm xmlns:a="http://schemas.openxmlformats.org/drawingml/2006/main">
          <a:off x="341174" y="1683642"/>
          <a:ext cx="609587" cy="397227"/>
        </a:xfrm>
        <a:prstGeom xmlns:a="http://schemas.openxmlformats.org/drawingml/2006/main" prst="rect">
          <a:avLst/>
        </a:prstGeom>
        <a:noFill xmlns:a="http://schemas.openxmlformats.org/drawingml/2006/main"/>
      </cdr:spPr>
      <cdr:txBody>
        <a:bodyPr xmlns:a="http://schemas.openxmlformats.org/drawingml/2006/main" wrap="none" tIns="90000" bIns="90000" rtlCol="0" anchor="t">
          <a:noAutofit/>
        </a:bodyPr>
        <a:lstStyle xmlns:a="http://schemas.openxmlformats.org/drawingml/2006/main">
          <a:defPPr>
            <a:defRPr lang="en-US"/>
          </a:defPPr>
          <a:lvl1pPr marL="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1pPr>
          <a:lvl2pPr marL="4572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2pPr>
          <a:lvl3pPr marL="9144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3pPr>
          <a:lvl4pPr marL="13716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4pPr>
          <a:lvl5pPr marL="18288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5pPr>
          <a:lvl6pPr marL="22860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6pPr>
          <a:lvl7pPr marL="27432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7pPr>
          <a:lvl8pPr marL="32004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8pPr>
          <a:lvl9pPr marL="36576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9pPr>
        </a:lstStyle>
        <a:p xmlns:a="http://schemas.openxmlformats.org/drawingml/2006/main">
          <a:pPr algn="ctr"/>
          <a:r>
            <a:rPr lang="en-GB" sz="2000" b="1" dirty="0">
              <a:solidFill>
                <a:srgbClr val="000000"/>
              </a:solidFill>
              <a:latin typeface="Sakkal Majalla" panose="02000000000000000000" pitchFamily="2" charset="-78"/>
              <a:cs typeface="Sakkal Majalla" panose="02000000000000000000" pitchFamily="2" charset="-78"/>
            </a:rPr>
            <a:t>0</a:t>
          </a:r>
        </a:p>
      </cdr:txBody>
    </cdr:sp>
  </cdr:relSizeAnchor>
</c:userShape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لرأس 1">
            <a:extLst>
              <a:ext uri="{FF2B5EF4-FFF2-40B4-BE49-F238E27FC236}">
                <a16:creationId xmlns:a16="http://schemas.microsoft.com/office/drawing/2014/main" id="{CB742E2C-0BDB-B87A-E11A-46BB01526CF4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388620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1"/>
          <a:lstStyle>
            <a:lvl1pPr algn="r">
              <a:defRPr sz="1200"/>
            </a:lvl1pPr>
          </a:lstStyle>
          <a:p>
            <a:endParaRPr lang="ar-SA"/>
          </a:p>
        </p:txBody>
      </p:sp>
      <p:sp>
        <p:nvSpPr>
          <p:cNvPr id="3" name="عنصر نائب للتاريخ 2">
            <a:extLst>
              <a:ext uri="{FF2B5EF4-FFF2-40B4-BE49-F238E27FC236}">
                <a16:creationId xmlns:a16="http://schemas.microsoft.com/office/drawing/2014/main" id="{0347B079-B740-1B20-AD82-3A1562C19F33}"/>
              </a:ext>
            </a:extLst>
          </p:cNvPr>
          <p:cNvSpPr>
            <a:spLocks noGrp="1"/>
          </p:cNvSpPr>
          <p:nvPr>
            <p:ph type="dt" sz="quarter" idx="1"/>
          </p:nvPr>
        </p:nvSpPr>
        <p:spPr>
          <a:xfrm>
            <a:off x="1588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1"/>
          <a:lstStyle>
            <a:lvl1pPr algn="l">
              <a:defRPr sz="1200"/>
            </a:lvl1pPr>
          </a:lstStyle>
          <a:p>
            <a:fld id="{86DFBCBF-EE8B-5F45-85D7-A52C9C9121A4}" type="datetimeFigureOut">
              <a:rPr lang="ar-SA" smtClean="0"/>
              <a:t>23 شوال، 1446</a:t>
            </a:fld>
            <a:endParaRPr lang="ar-SA"/>
          </a:p>
        </p:txBody>
      </p:sp>
      <p:sp>
        <p:nvSpPr>
          <p:cNvPr id="4" name="عنصر نائب للتذييل 3">
            <a:extLst>
              <a:ext uri="{FF2B5EF4-FFF2-40B4-BE49-F238E27FC236}">
                <a16:creationId xmlns:a16="http://schemas.microsoft.com/office/drawing/2014/main" id="{9DF751CD-FF79-8C48-5257-849B76E013BF}"/>
              </a:ext>
            </a:extLst>
          </p:cNvPr>
          <p:cNvSpPr>
            <a:spLocks noGrp="1"/>
          </p:cNvSpPr>
          <p:nvPr>
            <p:ph type="ftr" sz="quarter" idx="2"/>
          </p:nvPr>
        </p:nvSpPr>
        <p:spPr>
          <a:xfrm>
            <a:off x="388620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1" anchor="b"/>
          <a:lstStyle>
            <a:lvl1pPr algn="r">
              <a:defRPr sz="1200"/>
            </a:lvl1pPr>
          </a:lstStyle>
          <a:p>
            <a:endParaRPr lang="ar-SA"/>
          </a:p>
        </p:txBody>
      </p:sp>
      <p:sp>
        <p:nvSpPr>
          <p:cNvPr id="5" name="عنصر نائب لرقم الشريحة 4">
            <a:extLst>
              <a:ext uri="{FF2B5EF4-FFF2-40B4-BE49-F238E27FC236}">
                <a16:creationId xmlns:a16="http://schemas.microsoft.com/office/drawing/2014/main" id="{18357607-5501-7B61-556E-4380148D1A0B}"/>
              </a:ext>
            </a:extLst>
          </p:cNvPr>
          <p:cNvSpPr>
            <a:spLocks noGrp="1"/>
          </p:cNvSpPr>
          <p:nvPr>
            <p:ph type="sldNum" sz="quarter" idx="3"/>
          </p:nvPr>
        </p:nvSpPr>
        <p:spPr>
          <a:xfrm>
            <a:off x="1588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1" anchor="b"/>
          <a:lstStyle>
            <a:lvl1pPr algn="l">
              <a:defRPr sz="1200"/>
            </a:lvl1pPr>
          </a:lstStyle>
          <a:p>
            <a:fld id="{EF846834-1AAA-6D4E-9B4D-1FBF24FC579E}" type="slidenum">
              <a:rPr lang="ar-SA" smtClean="0"/>
              <a:t>‹#›</a:t>
            </a:fld>
            <a:endParaRPr lang="ar-SA"/>
          </a:p>
        </p:txBody>
      </p:sp>
    </p:spTree>
    <p:extLst>
      <p:ext uri="{BB962C8B-B14F-4D97-AF65-F5344CB8AC3E}">
        <p14:creationId xmlns:p14="http://schemas.microsoft.com/office/powerpoint/2010/main" val="3430957635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لرأس 1"/>
          <p:cNvSpPr>
            <a:spLocks noGrp="1"/>
          </p:cNvSpPr>
          <p:nvPr>
            <p:ph type="hdr" sz="quarter"/>
          </p:nvPr>
        </p:nvSpPr>
        <p:spPr>
          <a:xfrm>
            <a:off x="388620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1"/>
          <a:lstStyle>
            <a:lvl1pPr algn="r">
              <a:defRPr sz="1200"/>
            </a:lvl1pPr>
          </a:lstStyle>
          <a:p>
            <a:endParaRPr lang="ar-SA"/>
          </a:p>
        </p:txBody>
      </p:sp>
      <p:sp>
        <p:nvSpPr>
          <p:cNvPr id="3" name="عنصر نائب للتاريخ 2"/>
          <p:cNvSpPr>
            <a:spLocks noGrp="1"/>
          </p:cNvSpPr>
          <p:nvPr>
            <p:ph type="dt" idx="1"/>
          </p:nvPr>
        </p:nvSpPr>
        <p:spPr>
          <a:xfrm>
            <a:off x="1588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1"/>
          <a:lstStyle>
            <a:lvl1pPr algn="l">
              <a:defRPr sz="1200"/>
            </a:lvl1pPr>
          </a:lstStyle>
          <a:p>
            <a:fld id="{7C63BC10-A067-154C-9F5E-D5D4000127E9}" type="datetimeFigureOut">
              <a:rPr lang="ar-SA" smtClean="0"/>
              <a:t>23 شوال، 1446</a:t>
            </a:fld>
            <a:endParaRPr lang="ar-SA"/>
          </a:p>
        </p:txBody>
      </p:sp>
      <p:sp>
        <p:nvSpPr>
          <p:cNvPr id="4" name="عنصر نائب لصورة الشريحة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1" anchor="ctr"/>
          <a:lstStyle/>
          <a:p>
            <a:endParaRPr lang="ar-SA"/>
          </a:p>
        </p:txBody>
      </p:sp>
      <p:sp>
        <p:nvSpPr>
          <p:cNvPr id="5" name="عنصر نائب للملاحظات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1"/>
          <a:lstStyle/>
          <a:p>
            <a:pPr lvl="0"/>
            <a:r>
              <a:rPr lang="ar-SA"/>
              <a:t>انقر لتحرير أنماط نص الشكل الرئيسي</a:t>
            </a:r>
          </a:p>
          <a:p>
            <a:pPr lvl="1"/>
            <a:r>
              <a:rPr lang="ar-SA"/>
              <a:t>المستوى الثاني</a:t>
            </a:r>
          </a:p>
          <a:p>
            <a:pPr lvl="2"/>
            <a:r>
              <a:rPr lang="ar-SA"/>
              <a:t>المستوى الثالث</a:t>
            </a:r>
          </a:p>
          <a:p>
            <a:pPr lvl="3"/>
            <a:r>
              <a:rPr lang="ar-SA"/>
              <a:t>المستوى الرابع</a:t>
            </a:r>
          </a:p>
          <a:p>
            <a:pPr lvl="4"/>
            <a:r>
              <a:rPr lang="ar-SA"/>
              <a:t>المستوى الخامس</a:t>
            </a:r>
          </a:p>
        </p:txBody>
      </p:sp>
      <p:sp>
        <p:nvSpPr>
          <p:cNvPr id="6" name="عنصر نائب للتذييل 5"/>
          <p:cNvSpPr>
            <a:spLocks noGrp="1"/>
          </p:cNvSpPr>
          <p:nvPr>
            <p:ph type="ftr" sz="quarter" idx="4"/>
          </p:nvPr>
        </p:nvSpPr>
        <p:spPr>
          <a:xfrm>
            <a:off x="388620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1" anchor="b"/>
          <a:lstStyle>
            <a:lvl1pPr algn="r">
              <a:defRPr sz="1200"/>
            </a:lvl1pPr>
          </a:lstStyle>
          <a:p>
            <a:endParaRPr lang="ar-SA"/>
          </a:p>
        </p:txBody>
      </p:sp>
      <p:sp>
        <p:nvSpPr>
          <p:cNvPr id="7" name="عنصر نائب لرقم الشريحة 6"/>
          <p:cNvSpPr>
            <a:spLocks noGrp="1"/>
          </p:cNvSpPr>
          <p:nvPr>
            <p:ph type="sldNum" sz="quarter" idx="5"/>
          </p:nvPr>
        </p:nvSpPr>
        <p:spPr>
          <a:xfrm>
            <a:off x="1588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1" anchor="b"/>
          <a:lstStyle>
            <a:lvl1pPr algn="l">
              <a:defRPr sz="1200"/>
            </a:lvl1pPr>
          </a:lstStyle>
          <a:p>
            <a:fld id="{9EC85962-6584-9342-8157-3D535092EF21}" type="slidenum">
              <a:rPr lang="ar-SA" smtClean="0"/>
              <a:t>‹#›</a:t>
            </a:fld>
            <a:endParaRPr lang="ar-SA"/>
          </a:p>
        </p:txBody>
      </p:sp>
    </p:spTree>
    <p:extLst>
      <p:ext uri="{BB962C8B-B14F-4D97-AF65-F5344CB8AC3E}">
        <p14:creationId xmlns:p14="http://schemas.microsoft.com/office/powerpoint/2010/main" val="300420654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r" defTabSz="914400" rtl="1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r" defTabSz="914400" rtl="1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r" defTabSz="914400" rtl="1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r" defTabSz="914400" rtl="1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r" defTabSz="914400" rtl="1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r" defTabSz="914400" rtl="1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r" defTabSz="914400" rtl="1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r" defTabSz="914400" rtl="1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r" defTabSz="914400" rtl="1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7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صورة الشريحة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عنصر نائب للملاحظات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ar-SA" dirty="0"/>
          </a:p>
        </p:txBody>
      </p:sp>
      <p:sp>
        <p:nvSpPr>
          <p:cNvPr id="4" name="عنصر نائب لرقم الشريحة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EC85962-6584-9342-8157-3D535092EF21}" type="slidenum">
              <a:rPr lang="ar-SA" smtClean="0"/>
              <a:t>6</a:t>
            </a:fld>
            <a:endParaRPr lang="ar-SA"/>
          </a:p>
        </p:txBody>
      </p:sp>
    </p:spTree>
    <p:extLst>
      <p:ext uri="{BB962C8B-B14F-4D97-AF65-F5344CB8AC3E}">
        <p14:creationId xmlns:p14="http://schemas.microsoft.com/office/powerpoint/2010/main" val="621509393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صورة الشريحة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عنصر نائب للملاحظات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ar-SA" dirty="0"/>
          </a:p>
        </p:txBody>
      </p:sp>
      <p:sp>
        <p:nvSpPr>
          <p:cNvPr id="4" name="عنصر نائب لرقم الشريحة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EC85962-6584-9342-8157-3D535092EF21}" type="slidenum">
              <a:rPr lang="ar-SA" smtClean="0"/>
              <a:t>7</a:t>
            </a:fld>
            <a:endParaRPr lang="ar-SA"/>
          </a:p>
        </p:txBody>
      </p:sp>
    </p:spTree>
    <p:extLst>
      <p:ext uri="{BB962C8B-B14F-4D97-AF65-F5344CB8AC3E}">
        <p14:creationId xmlns:p14="http://schemas.microsoft.com/office/powerpoint/2010/main" val="4249522559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صورة الشريحة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عنصر نائب للملاحظات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ar-SA" dirty="0"/>
          </a:p>
        </p:txBody>
      </p:sp>
      <p:sp>
        <p:nvSpPr>
          <p:cNvPr id="4" name="عنصر نائب لرقم الشريحة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EC85962-6584-9342-8157-3D535092EF21}" type="slidenum">
              <a:rPr lang="ar-SA" smtClean="0"/>
              <a:t>8</a:t>
            </a:fld>
            <a:endParaRPr lang="ar-SA"/>
          </a:p>
        </p:txBody>
      </p:sp>
    </p:spTree>
    <p:extLst>
      <p:ext uri="{BB962C8B-B14F-4D97-AF65-F5344CB8AC3E}">
        <p14:creationId xmlns:p14="http://schemas.microsoft.com/office/powerpoint/2010/main" val="2550749056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صورة الشريحة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عنصر نائب للملاحظات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ar-SA" dirty="0"/>
          </a:p>
        </p:txBody>
      </p:sp>
      <p:sp>
        <p:nvSpPr>
          <p:cNvPr id="4" name="عنصر نائب لرقم الشريحة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EC85962-6584-9342-8157-3D535092EF21}" type="slidenum">
              <a:rPr lang="ar-SA" smtClean="0"/>
              <a:t>9</a:t>
            </a:fld>
            <a:endParaRPr lang="ar-SA"/>
          </a:p>
        </p:txBody>
      </p:sp>
    </p:spTree>
    <p:extLst>
      <p:ext uri="{BB962C8B-B14F-4D97-AF65-F5344CB8AC3E}">
        <p14:creationId xmlns:p14="http://schemas.microsoft.com/office/powerpoint/2010/main" val="2889733040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صورة الشريحة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عنصر نائب للملاحظات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ar-SA" dirty="0"/>
          </a:p>
        </p:txBody>
      </p:sp>
      <p:sp>
        <p:nvSpPr>
          <p:cNvPr id="4" name="عنصر نائب لرقم الشريحة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EC85962-6584-9342-8157-3D535092EF21}" type="slidenum">
              <a:rPr lang="ar-SA" smtClean="0"/>
              <a:t>10</a:t>
            </a:fld>
            <a:endParaRPr lang="ar-SA"/>
          </a:p>
        </p:txBody>
      </p:sp>
    </p:spTree>
    <p:extLst>
      <p:ext uri="{BB962C8B-B14F-4D97-AF65-F5344CB8AC3E}">
        <p14:creationId xmlns:p14="http://schemas.microsoft.com/office/powerpoint/2010/main" val="413857892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صورة الشريحة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عنصر نائب للملاحظات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ar-SA" dirty="0"/>
          </a:p>
        </p:txBody>
      </p:sp>
      <p:sp>
        <p:nvSpPr>
          <p:cNvPr id="4" name="عنصر نائب لرقم الشريحة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EC85962-6584-9342-8157-3D535092EF21}" type="slidenum">
              <a:rPr lang="ar-SA" smtClean="0"/>
              <a:t>11</a:t>
            </a:fld>
            <a:endParaRPr lang="ar-SA"/>
          </a:p>
        </p:txBody>
      </p:sp>
    </p:spTree>
    <p:extLst>
      <p:ext uri="{BB962C8B-B14F-4D97-AF65-F5344CB8AC3E}">
        <p14:creationId xmlns:p14="http://schemas.microsoft.com/office/powerpoint/2010/main" val="557258440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صورة الشريحة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عنصر نائب للملاحظات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algn="r" defTabSz="914400" rtl="1" eaLnBrk="1" latinLnBrk="0" hangingPunct="1"/>
            <a:endParaRPr lang="ar-SA" dirty="0"/>
          </a:p>
        </p:txBody>
      </p:sp>
      <p:sp>
        <p:nvSpPr>
          <p:cNvPr id="4" name="عنصر نائب لرقم الشريحة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EC85962-6584-9342-8157-3D535092EF21}" type="slidenum">
              <a:rPr lang="ar-SA" smtClean="0"/>
              <a:t>16</a:t>
            </a:fld>
            <a:endParaRPr lang="ar-SA"/>
          </a:p>
        </p:txBody>
      </p:sp>
    </p:spTree>
    <p:extLst>
      <p:ext uri="{BB962C8B-B14F-4D97-AF65-F5344CB8AC3E}">
        <p14:creationId xmlns:p14="http://schemas.microsoft.com/office/powerpoint/2010/main" val="667375382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صورة الشريحة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عنصر نائب للملاحظات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algn="r" defTabSz="914400" rtl="1" eaLnBrk="1" latinLnBrk="0" hangingPunct="1"/>
            <a:endParaRPr lang="ar-SA" dirty="0"/>
          </a:p>
        </p:txBody>
      </p:sp>
      <p:sp>
        <p:nvSpPr>
          <p:cNvPr id="4" name="عنصر نائب لرقم الشريحة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EC85962-6584-9342-8157-3D535092EF21}" type="slidenum">
              <a:rPr lang="ar-SA" smtClean="0"/>
              <a:t>17</a:t>
            </a:fld>
            <a:endParaRPr lang="ar-SA"/>
          </a:p>
        </p:txBody>
      </p:sp>
    </p:spTree>
    <p:extLst>
      <p:ext uri="{BB962C8B-B14F-4D97-AF65-F5344CB8AC3E}">
        <p14:creationId xmlns:p14="http://schemas.microsoft.com/office/powerpoint/2010/main" val="2125298830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صورة الشريحة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عنصر نائب للملاحظات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algn="r" defTabSz="914400" rtl="1" eaLnBrk="1" latinLnBrk="0" hangingPunct="1"/>
            <a:endParaRPr lang="ar-SA" dirty="0"/>
          </a:p>
        </p:txBody>
      </p:sp>
      <p:sp>
        <p:nvSpPr>
          <p:cNvPr id="4" name="عنصر نائب لرقم الشريحة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EC85962-6584-9342-8157-3D535092EF21}" type="slidenum">
              <a:rPr lang="ar-SA" smtClean="0"/>
              <a:t>18</a:t>
            </a:fld>
            <a:endParaRPr lang="ar-SA"/>
          </a:p>
        </p:txBody>
      </p:sp>
    </p:spTree>
    <p:extLst>
      <p:ext uri="{BB962C8B-B14F-4D97-AF65-F5344CB8AC3E}">
        <p14:creationId xmlns:p14="http://schemas.microsoft.com/office/powerpoint/2010/main" val="2717197422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صورة الشريحة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عنصر نائب للملاحظات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algn="r" defTabSz="914400" rtl="1" eaLnBrk="1" latinLnBrk="0" hangingPunct="1"/>
            <a:endParaRPr lang="ar-SA" dirty="0"/>
          </a:p>
        </p:txBody>
      </p:sp>
      <p:sp>
        <p:nvSpPr>
          <p:cNvPr id="4" name="عنصر نائب لرقم الشريحة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EC85962-6584-9342-8157-3D535092EF21}" type="slidenum">
              <a:rPr lang="ar-SA" smtClean="0"/>
              <a:t>19</a:t>
            </a:fld>
            <a:endParaRPr lang="ar-SA"/>
          </a:p>
        </p:txBody>
      </p:sp>
    </p:spTree>
    <p:extLst>
      <p:ext uri="{BB962C8B-B14F-4D97-AF65-F5344CB8AC3E}">
        <p14:creationId xmlns:p14="http://schemas.microsoft.com/office/powerpoint/2010/main" val="147441856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صورة الشريحة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عنصر نائب للملاحظات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algn="r" defTabSz="914400" rtl="1" eaLnBrk="1" latinLnBrk="0" hangingPunct="1"/>
            <a:endParaRPr lang="ar-SA" dirty="0"/>
          </a:p>
        </p:txBody>
      </p:sp>
      <p:sp>
        <p:nvSpPr>
          <p:cNvPr id="4" name="عنصر نائب لرقم الشريحة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EC85962-6584-9342-8157-3D535092EF21}" type="slidenum">
              <a:rPr lang="ar-SA" smtClean="0"/>
              <a:t>20</a:t>
            </a:fld>
            <a:endParaRPr lang="ar-SA"/>
          </a:p>
        </p:txBody>
      </p:sp>
    </p:spTree>
    <p:extLst>
      <p:ext uri="{BB962C8B-B14F-4D97-AF65-F5344CB8AC3E}">
        <p14:creationId xmlns:p14="http://schemas.microsoft.com/office/powerpoint/2010/main" val="1737260689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صورة الشريحة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عنصر نائب للملاحظات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algn="r" defTabSz="914400" rtl="1" eaLnBrk="1" latinLnBrk="0" hangingPunct="1"/>
            <a:endParaRPr lang="ar-SA" dirty="0"/>
          </a:p>
        </p:txBody>
      </p:sp>
      <p:sp>
        <p:nvSpPr>
          <p:cNvPr id="4" name="عنصر نائب لرقم الشريحة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EC85962-6584-9342-8157-3D535092EF21}" type="slidenum">
              <a:rPr lang="ar-SA" smtClean="0"/>
              <a:t>21</a:t>
            </a:fld>
            <a:endParaRPr lang="ar-SA"/>
          </a:p>
        </p:txBody>
      </p:sp>
    </p:spTree>
    <p:extLst>
      <p:ext uri="{BB962C8B-B14F-4D97-AF65-F5344CB8AC3E}">
        <p14:creationId xmlns:p14="http://schemas.microsoft.com/office/powerpoint/2010/main" val="2454494727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صورة الشريحة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عنصر نائب للملاحظات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algn="r" defTabSz="914400" rtl="1" eaLnBrk="1" latinLnBrk="0" hangingPunct="1"/>
            <a:endParaRPr lang="ar-SA" dirty="0"/>
          </a:p>
        </p:txBody>
      </p:sp>
      <p:sp>
        <p:nvSpPr>
          <p:cNvPr id="4" name="عنصر نائب لرقم الشريحة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EC85962-6584-9342-8157-3D535092EF21}" type="slidenum">
              <a:rPr lang="ar-SA" smtClean="0"/>
              <a:t>22</a:t>
            </a:fld>
            <a:endParaRPr lang="ar-SA"/>
          </a:p>
        </p:txBody>
      </p:sp>
    </p:spTree>
    <p:extLst>
      <p:ext uri="{BB962C8B-B14F-4D97-AF65-F5344CB8AC3E}">
        <p14:creationId xmlns:p14="http://schemas.microsoft.com/office/powerpoint/2010/main" val="2500541128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صورة الشريحة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عنصر نائب للملاحظات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algn="l" defTabSz="914400" rtl="0" eaLnBrk="1" latinLnBrk="0" hangingPunct="1"/>
            <a:endParaRPr lang="ar-SA" dirty="0"/>
          </a:p>
        </p:txBody>
      </p:sp>
      <p:sp>
        <p:nvSpPr>
          <p:cNvPr id="4" name="عنصر نائب لرقم الشريحة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EC85962-6584-9342-8157-3D535092EF21}" type="slidenum">
              <a:rPr lang="ar-SA" smtClean="0"/>
              <a:t>24</a:t>
            </a:fld>
            <a:endParaRPr lang="ar-SA"/>
          </a:p>
        </p:txBody>
      </p:sp>
    </p:spTree>
    <p:extLst>
      <p:ext uri="{BB962C8B-B14F-4D97-AF65-F5344CB8AC3E}">
        <p14:creationId xmlns:p14="http://schemas.microsoft.com/office/powerpoint/2010/main" val="2495785356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صورة الشريحة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عنصر نائب للملاحظات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algn="l" defTabSz="914400" rtl="0" eaLnBrk="1" latinLnBrk="0" hangingPunct="1"/>
            <a:endParaRPr lang="ar-SA" dirty="0"/>
          </a:p>
        </p:txBody>
      </p:sp>
      <p:sp>
        <p:nvSpPr>
          <p:cNvPr id="4" name="عنصر نائب لرقم الشريحة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EC85962-6584-9342-8157-3D535092EF21}" type="slidenum">
              <a:rPr lang="ar-SA" smtClean="0"/>
              <a:t>25</a:t>
            </a:fld>
            <a:endParaRPr lang="ar-SA"/>
          </a:p>
        </p:txBody>
      </p:sp>
    </p:spTree>
    <p:extLst>
      <p:ext uri="{BB962C8B-B14F-4D97-AF65-F5344CB8AC3E}">
        <p14:creationId xmlns:p14="http://schemas.microsoft.com/office/powerpoint/2010/main" val="3512903302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صورة الشريحة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عنصر نائب للملاحظات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algn="l" defTabSz="914400" rtl="0" eaLnBrk="1" latinLnBrk="0" hangingPunct="1"/>
            <a:endParaRPr lang="ar-SA" dirty="0"/>
          </a:p>
        </p:txBody>
      </p:sp>
      <p:sp>
        <p:nvSpPr>
          <p:cNvPr id="4" name="عنصر نائب لرقم الشريحة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EC85962-6584-9342-8157-3D535092EF21}" type="slidenum">
              <a:rPr lang="ar-SA" smtClean="0"/>
              <a:t>27</a:t>
            </a:fld>
            <a:endParaRPr lang="ar-SA"/>
          </a:p>
        </p:txBody>
      </p:sp>
    </p:spTree>
    <p:extLst>
      <p:ext uri="{BB962C8B-B14F-4D97-AF65-F5344CB8AC3E}">
        <p14:creationId xmlns:p14="http://schemas.microsoft.com/office/powerpoint/2010/main" val="882286016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صورة الشريحة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عنصر نائب للملاحظات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algn="l" defTabSz="914400" rtl="0" eaLnBrk="1" latinLnBrk="0" hangingPunct="1"/>
            <a:endParaRPr lang="ar-SA" dirty="0"/>
          </a:p>
        </p:txBody>
      </p:sp>
      <p:sp>
        <p:nvSpPr>
          <p:cNvPr id="4" name="عنصر نائب لرقم الشريحة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EC85962-6584-9342-8157-3D535092EF21}" type="slidenum">
              <a:rPr lang="ar-SA" smtClean="0"/>
              <a:t>28</a:t>
            </a:fld>
            <a:endParaRPr lang="ar-SA"/>
          </a:p>
        </p:txBody>
      </p:sp>
    </p:spTree>
    <p:extLst>
      <p:ext uri="{BB962C8B-B14F-4D97-AF65-F5344CB8AC3E}">
        <p14:creationId xmlns:p14="http://schemas.microsoft.com/office/powerpoint/2010/main" val="2240104246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صورة الشريحة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عنصر نائب للملاحظات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algn="l" defTabSz="914400" rtl="0" eaLnBrk="1" latinLnBrk="0" hangingPunct="1"/>
            <a:endParaRPr lang="ar-SA" dirty="0"/>
          </a:p>
        </p:txBody>
      </p:sp>
      <p:sp>
        <p:nvSpPr>
          <p:cNvPr id="4" name="عنصر نائب لرقم الشريحة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EC85962-6584-9342-8157-3D535092EF21}" type="slidenum">
              <a:rPr lang="ar-SA" smtClean="0"/>
              <a:t>29</a:t>
            </a:fld>
            <a:endParaRPr lang="ar-SA"/>
          </a:p>
        </p:txBody>
      </p:sp>
    </p:spTree>
    <p:extLst>
      <p:ext uri="{BB962C8B-B14F-4D97-AF65-F5344CB8AC3E}">
        <p14:creationId xmlns:p14="http://schemas.microsoft.com/office/powerpoint/2010/main" val="1350888454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صورة الشريحة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عنصر نائب للملاحظات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algn="l" defTabSz="914400" rtl="0" eaLnBrk="1" latinLnBrk="0" hangingPunct="1"/>
            <a:endParaRPr lang="ar-SA" dirty="0"/>
          </a:p>
        </p:txBody>
      </p:sp>
      <p:sp>
        <p:nvSpPr>
          <p:cNvPr id="4" name="عنصر نائب لرقم الشريحة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EC85962-6584-9342-8157-3D535092EF21}" type="slidenum">
              <a:rPr lang="ar-SA" smtClean="0"/>
              <a:t>33</a:t>
            </a:fld>
            <a:endParaRPr lang="ar-SA"/>
          </a:p>
        </p:txBody>
      </p:sp>
    </p:spTree>
    <p:extLst>
      <p:ext uri="{BB962C8B-B14F-4D97-AF65-F5344CB8AC3E}">
        <p14:creationId xmlns:p14="http://schemas.microsoft.com/office/powerpoint/2010/main" val="796088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صورة الشريحة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عنصر نائب للملاحظات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algn="r" defTabSz="914400" rtl="1" eaLnBrk="1" latinLnBrk="0" hangingPunct="1"/>
            <a:endParaRPr lang="ar-SA" dirty="0"/>
          </a:p>
        </p:txBody>
      </p:sp>
      <p:sp>
        <p:nvSpPr>
          <p:cNvPr id="4" name="عنصر نائب لرقم الشريحة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EC85962-6584-9342-8157-3D535092EF21}" type="slidenum">
              <a:rPr lang="ar-SA" smtClean="0"/>
              <a:t>39</a:t>
            </a:fld>
            <a:endParaRPr lang="ar-SA"/>
          </a:p>
        </p:txBody>
      </p:sp>
    </p:spTree>
    <p:extLst>
      <p:ext uri="{BB962C8B-B14F-4D97-AF65-F5344CB8AC3E}">
        <p14:creationId xmlns:p14="http://schemas.microsoft.com/office/powerpoint/2010/main" val="100812375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صورة الشريحة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عنصر نائب للملاحظات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algn="r" defTabSz="914400" rtl="1" eaLnBrk="1" latinLnBrk="0" hangingPunct="1"/>
            <a:endParaRPr lang="ar-SA" dirty="0"/>
          </a:p>
        </p:txBody>
      </p:sp>
      <p:sp>
        <p:nvSpPr>
          <p:cNvPr id="4" name="عنصر نائب لرقم الشريحة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EC85962-6584-9342-8157-3D535092EF21}" type="slidenum">
              <a:rPr lang="ar-SA" smtClean="0"/>
              <a:t>40</a:t>
            </a:fld>
            <a:endParaRPr lang="ar-SA"/>
          </a:p>
        </p:txBody>
      </p:sp>
    </p:spTree>
    <p:extLst>
      <p:ext uri="{BB962C8B-B14F-4D97-AF65-F5344CB8AC3E}">
        <p14:creationId xmlns:p14="http://schemas.microsoft.com/office/powerpoint/2010/main" val="1915095544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صورة الشريحة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عنصر نائب للملاحظات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algn="r" defTabSz="914400" rtl="1" eaLnBrk="1" latinLnBrk="0" hangingPunct="1"/>
            <a:endParaRPr lang="ar-SA" dirty="0"/>
          </a:p>
        </p:txBody>
      </p:sp>
      <p:sp>
        <p:nvSpPr>
          <p:cNvPr id="4" name="عنصر نائب لرقم الشريحة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EC85962-6584-9342-8157-3D535092EF21}" type="slidenum">
              <a:rPr lang="ar-SA" smtClean="0"/>
              <a:t>41</a:t>
            </a:fld>
            <a:endParaRPr lang="ar-SA"/>
          </a:p>
        </p:txBody>
      </p:sp>
    </p:spTree>
    <p:extLst>
      <p:ext uri="{BB962C8B-B14F-4D97-AF65-F5344CB8AC3E}">
        <p14:creationId xmlns:p14="http://schemas.microsoft.com/office/powerpoint/2010/main" val="3225230720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صورة الشريحة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عنصر نائب للملاحظات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algn="r" defTabSz="914400" rtl="1" eaLnBrk="1" latinLnBrk="0" hangingPunct="1"/>
            <a:endParaRPr lang="ar-SA" dirty="0"/>
          </a:p>
        </p:txBody>
      </p:sp>
      <p:sp>
        <p:nvSpPr>
          <p:cNvPr id="4" name="عنصر نائب لرقم الشريحة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EC85962-6584-9342-8157-3D535092EF21}" type="slidenum">
              <a:rPr lang="ar-SA" smtClean="0"/>
              <a:t>42</a:t>
            </a:fld>
            <a:endParaRPr lang="ar-SA"/>
          </a:p>
        </p:txBody>
      </p:sp>
    </p:spTree>
    <p:extLst>
      <p:ext uri="{BB962C8B-B14F-4D97-AF65-F5344CB8AC3E}">
        <p14:creationId xmlns:p14="http://schemas.microsoft.com/office/powerpoint/2010/main" val="3218086333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صورة الشريحة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عنصر نائب للملاحظات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algn="r" defTabSz="914400" rtl="1" eaLnBrk="1" latinLnBrk="0" hangingPunct="1"/>
            <a:endParaRPr lang="ar-SA" dirty="0"/>
          </a:p>
        </p:txBody>
      </p:sp>
      <p:sp>
        <p:nvSpPr>
          <p:cNvPr id="4" name="عنصر نائب لرقم الشريحة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EC85962-6584-9342-8157-3D535092EF21}" type="slidenum">
              <a:rPr lang="ar-SA" smtClean="0"/>
              <a:t>43</a:t>
            </a:fld>
            <a:endParaRPr lang="ar-SA"/>
          </a:p>
        </p:txBody>
      </p:sp>
    </p:spTree>
    <p:extLst>
      <p:ext uri="{BB962C8B-B14F-4D97-AF65-F5344CB8AC3E}">
        <p14:creationId xmlns:p14="http://schemas.microsoft.com/office/powerpoint/2010/main" val="3597924128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صورة الشريحة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عنصر نائب للملاحظات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algn="r" defTabSz="914400" rtl="1" eaLnBrk="1" latinLnBrk="0" hangingPunct="1"/>
            <a:endParaRPr lang="ar-SA" dirty="0"/>
          </a:p>
        </p:txBody>
      </p:sp>
      <p:sp>
        <p:nvSpPr>
          <p:cNvPr id="4" name="عنصر نائب لرقم الشريحة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EC85962-6584-9342-8157-3D535092EF21}" type="slidenum">
              <a:rPr lang="ar-SA" smtClean="0"/>
              <a:t>44</a:t>
            </a:fld>
            <a:endParaRPr lang="ar-SA"/>
          </a:p>
        </p:txBody>
      </p:sp>
    </p:spTree>
    <p:extLst>
      <p:ext uri="{BB962C8B-B14F-4D97-AF65-F5344CB8AC3E}">
        <p14:creationId xmlns:p14="http://schemas.microsoft.com/office/powerpoint/2010/main" val="2348153049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صورة الشريحة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عنصر نائب للملاحظات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algn="r" defTabSz="914400" rtl="1" eaLnBrk="1" latinLnBrk="0" hangingPunct="1"/>
            <a:endParaRPr lang="ar-SA" dirty="0"/>
          </a:p>
        </p:txBody>
      </p:sp>
      <p:sp>
        <p:nvSpPr>
          <p:cNvPr id="4" name="عنصر نائب لرقم الشريحة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EC85962-6584-9342-8157-3D535092EF21}" type="slidenum">
              <a:rPr lang="ar-SA" smtClean="0"/>
              <a:t>45</a:t>
            </a:fld>
            <a:endParaRPr lang="ar-SA"/>
          </a:p>
        </p:txBody>
      </p:sp>
    </p:spTree>
    <p:extLst>
      <p:ext uri="{BB962C8B-B14F-4D97-AF65-F5344CB8AC3E}">
        <p14:creationId xmlns:p14="http://schemas.microsoft.com/office/powerpoint/2010/main" val="923722271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صورة الشريحة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عنصر نائب للملاحظات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algn="r" defTabSz="914400" rtl="1" eaLnBrk="1" latinLnBrk="0" hangingPunct="1"/>
            <a:endParaRPr lang="ar-SA" dirty="0"/>
          </a:p>
        </p:txBody>
      </p:sp>
      <p:sp>
        <p:nvSpPr>
          <p:cNvPr id="4" name="عنصر نائب لرقم الشريحة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EC85962-6584-9342-8157-3D535092EF21}" type="slidenum">
              <a:rPr lang="ar-SA" smtClean="0"/>
              <a:t>46</a:t>
            </a:fld>
            <a:endParaRPr lang="ar-SA"/>
          </a:p>
        </p:txBody>
      </p:sp>
    </p:spTree>
    <p:extLst>
      <p:ext uri="{BB962C8B-B14F-4D97-AF65-F5344CB8AC3E}">
        <p14:creationId xmlns:p14="http://schemas.microsoft.com/office/powerpoint/2010/main" val="1285793250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صورة الشريحة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عنصر نائب للملاحظات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algn="r" defTabSz="914400" rtl="1" eaLnBrk="1" latinLnBrk="0" hangingPunct="1"/>
            <a:endParaRPr lang="ar-SA" dirty="0"/>
          </a:p>
        </p:txBody>
      </p:sp>
      <p:sp>
        <p:nvSpPr>
          <p:cNvPr id="4" name="عنصر نائب لرقم الشريحة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EC85962-6584-9342-8157-3D535092EF21}" type="slidenum">
              <a:rPr lang="ar-SA" smtClean="0"/>
              <a:t>47</a:t>
            </a:fld>
            <a:endParaRPr lang="ar-SA"/>
          </a:p>
        </p:txBody>
      </p:sp>
    </p:spTree>
    <p:extLst>
      <p:ext uri="{BB962C8B-B14F-4D97-AF65-F5344CB8AC3E}">
        <p14:creationId xmlns:p14="http://schemas.microsoft.com/office/powerpoint/2010/main" val="3903733524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صورة الشريحة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عنصر نائب للملاحظات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algn="r" defTabSz="914400" rtl="1" eaLnBrk="1" latinLnBrk="0" hangingPunct="1"/>
            <a:endParaRPr lang="ar-SA" dirty="0"/>
          </a:p>
        </p:txBody>
      </p:sp>
      <p:sp>
        <p:nvSpPr>
          <p:cNvPr id="4" name="عنصر نائب لرقم الشريحة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EC85962-6584-9342-8157-3D535092EF21}" type="slidenum">
              <a:rPr lang="ar-SA" smtClean="0"/>
              <a:t>48</a:t>
            </a:fld>
            <a:endParaRPr lang="ar-SA"/>
          </a:p>
        </p:txBody>
      </p:sp>
    </p:spTree>
    <p:extLst>
      <p:ext uri="{BB962C8B-B14F-4D97-AF65-F5344CB8AC3E}">
        <p14:creationId xmlns:p14="http://schemas.microsoft.com/office/powerpoint/2010/main" val="3666897066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صورة الشريحة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عنصر نائب للملاحظات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algn="r" defTabSz="914400" rtl="1" eaLnBrk="1" latinLnBrk="0" hangingPunct="1"/>
            <a:endParaRPr lang="ar-SA" dirty="0"/>
          </a:p>
        </p:txBody>
      </p:sp>
      <p:sp>
        <p:nvSpPr>
          <p:cNvPr id="4" name="عنصر نائب لرقم الشريحة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EC85962-6584-9342-8157-3D535092EF21}" type="slidenum">
              <a:rPr lang="ar-SA" smtClean="0"/>
              <a:t>49</a:t>
            </a:fld>
            <a:endParaRPr lang="ar-SA"/>
          </a:p>
        </p:txBody>
      </p:sp>
    </p:spTree>
    <p:extLst>
      <p:ext uri="{BB962C8B-B14F-4D97-AF65-F5344CB8AC3E}">
        <p14:creationId xmlns:p14="http://schemas.microsoft.com/office/powerpoint/2010/main" val="1171392992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صورة الشريحة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عنصر نائب للملاحظات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algn="r" defTabSz="914400" rtl="1" eaLnBrk="1" latinLnBrk="0" hangingPunct="1"/>
            <a:endParaRPr lang="ar-SA" dirty="0"/>
          </a:p>
        </p:txBody>
      </p:sp>
      <p:sp>
        <p:nvSpPr>
          <p:cNvPr id="4" name="عنصر نائب لرقم الشريحة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EC85962-6584-9342-8157-3D535092EF21}" type="slidenum">
              <a:rPr lang="ar-SA" smtClean="0"/>
              <a:t>50</a:t>
            </a:fld>
            <a:endParaRPr lang="ar-SA"/>
          </a:p>
        </p:txBody>
      </p:sp>
    </p:spTree>
    <p:extLst>
      <p:ext uri="{BB962C8B-B14F-4D97-AF65-F5344CB8AC3E}">
        <p14:creationId xmlns:p14="http://schemas.microsoft.com/office/powerpoint/2010/main" val="827546864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صورة الشريحة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عنصر نائب للملاحظات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algn="r" defTabSz="914400" rtl="1" eaLnBrk="1" latinLnBrk="0" hangingPunct="1"/>
            <a:endParaRPr lang="ar-SA" dirty="0"/>
          </a:p>
        </p:txBody>
      </p:sp>
      <p:sp>
        <p:nvSpPr>
          <p:cNvPr id="4" name="عنصر نائب لرقم الشريحة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EC85962-6584-9342-8157-3D535092EF21}" type="slidenum">
              <a:rPr lang="ar-SA" smtClean="0"/>
              <a:t>51</a:t>
            </a:fld>
            <a:endParaRPr lang="ar-SA"/>
          </a:p>
        </p:txBody>
      </p:sp>
    </p:spTree>
    <p:extLst>
      <p:ext uri="{BB962C8B-B14F-4D97-AF65-F5344CB8AC3E}">
        <p14:creationId xmlns:p14="http://schemas.microsoft.com/office/powerpoint/2010/main" val="3713322756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صورة الشريحة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عنصر نائب للملاحظات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algn="r" defTabSz="914400" rtl="1" eaLnBrk="1" latinLnBrk="0" hangingPunct="1"/>
            <a:endParaRPr lang="ar-SA" dirty="0"/>
          </a:p>
        </p:txBody>
      </p:sp>
      <p:sp>
        <p:nvSpPr>
          <p:cNvPr id="4" name="عنصر نائب لرقم الشريحة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EC85962-6584-9342-8157-3D535092EF21}" type="slidenum">
              <a:rPr lang="ar-SA" smtClean="0"/>
              <a:t>52</a:t>
            </a:fld>
            <a:endParaRPr lang="ar-SA"/>
          </a:p>
        </p:txBody>
      </p:sp>
    </p:spTree>
    <p:extLst>
      <p:ext uri="{BB962C8B-B14F-4D97-AF65-F5344CB8AC3E}">
        <p14:creationId xmlns:p14="http://schemas.microsoft.com/office/powerpoint/2010/main" val="3010862174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صورة الشريحة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عنصر نائب للملاحظات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algn="r" defTabSz="914400" rtl="1" eaLnBrk="1" latinLnBrk="0" hangingPunct="1"/>
            <a:endParaRPr lang="ar-SA" dirty="0"/>
          </a:p>
        </p:txBody>
      </p:sp>
      <p:sp>
        <p:nvSpPr>
          <p:cNvPr id="4" name="عنصر نائب لرقم الشريحة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EC85962-6584-9342-8157-3D535092EF21}" type="slidenum">
              <a:rPr lang="ar-SA" smtClean="0"/>
              <a:t>53</a:t>
            </a:fld>
            <a:endParaRPr lang="ar-SA"/>
          </a:p>
        </p:txBody>
      </p:sp>
    </p:spTree>
    <p:extLst>
      <p:ext uri="{BB962C8B-B14F-4D97-AF65-F5344CB8AC3E}">
        <p14:creationId xmlns:p14="http://schemas.microsoft.com/office/powerpoint/2010/main" val="923461497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صورة الشريحة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عنصر نائب للملاحظات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algn="r" defTabSz="914400" rtl="1" eaLnBrk="1" latinLnBrk="0" hangingPunct="1"/>
            <a:endParaRPr lang="ar-SA" dirty="0"/>
          </a:p>
        </p:txBody>
      </p:sp>
      <p:sp>
        <p:nvSpPr>
          <p:cNvPr id="4" name="عنصر نائب لرقم الشريحة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EC85962-6584-9342-8157-3D535092EF21}" type="slidenum">
              <a:rPr lang="ar-SA" smtClean="0"/>
              <a:t>54</a:t>
            </a:fld>
            <a:endParaRPr lang="ar-SA"/>
          </a:p>
        </p:txBody>
      </p:sp>
    </p:spTree>
    <p:extLst>
      <p:ext uri="{BB962C8B-B14F-4D97-AF65-F5344CB8AC3E}">
        <p14:creationId xmlns:p14="http://schemas.microsoft.com/office/powerpoint/2010/main" val="1924794613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صورة الشريحة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عنصر نائب للملاحظات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algn="r" defTabSz="914400" rtl="1" eaLnBrk="1" latinLnBrk="0" hangingPunct="1"/>
            <a:endParaRPr lang="ar-SA" dirty="0"/>
          </a:p>
        </p:txBody>
      </p:sp>
      <p:sp>
        <p:nvSpPr>
          <p:cNvPr id="4" name="عنصر نائب لرقم الشريحة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EC85962-6584-9342-8157-3D535092EF21}" type="slidenum">
              <a:rPr lang="ar-SA" smtClean="0"/>
              <a:t>55</a:t>
            </a:fld>
            <a:endParaRPr lang="ar-SA"/>
          </a:p>
        </p:txBody>
      </p:sp>
    </p:spTree>
    <p:extLst>
      <p:ext uri="{BB962C8B-B14F-4D97-AF65-F5344CB8AC3E}">
        <p14:creationId xmlns:p14="http://schemas.microsoft.com/office/powerpoint/2010/main" val="2102868219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صورة الشريحة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عنصر نائب للملاحظات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algn="r" defTabSz="914400" rtl="1" eaLnBrk="1" latinLnBrk="0" hangingPunct="1"/>
            <a:endParaRPr lang="ar-SA" dirty="0"/>
          </a:p>
        </p:txBody>
      </p:sp>
      <p:sp>
        <p:nvSpPr>
          <p:cNvPr id="4" name="عنصر نائب لرقم الشريحة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EC85962-6584-9342-8157-3D535092EF21}" type="slidenum">
              <a:rPr lang="ar-SA" smtClean="0"/>
              <a:t>60</a:t>
            </a:fld>
            <a:endParaRPr lang="ar-SA"/>
          </a:p>
        </p:txBody>
      </p:sp>
    </p:spTree>
    <p:extLst>
      <p:ext uri="{BB962C8B-B14F-4D97-AF65-F5344CB8AC3E}">
        <p14:creationId xmlns:p14="http://schemas.microsoft.com/office/powerpoint/2010/main" val="598269322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صورة الشريحة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عنصر نائب للملاحظات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algn="r" defTabSz="914400" rtl="1" eaLnBrk="1" latinLnBrk="0" hangingPunct="1"/>
            <a:endParaRPr lang="ar-SA" dirty="0"/>
          </a:p>
        </p:txBody>
      </p:sp>
      <p:sp>
        <p:nvSpPr>
          <p:cNvPr id="4" name="عنصر نائب لرقم الشريحة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EC85962-6584-9342-8157-3D535092EF21}" type="slidenum">
              <a:rPr lang="ar-SA" smtClean="0"/>
              <a:t>61</a:t>
            </a:fld>
            <a:endParaRPr lang="ar-SA"/>
          </a:p>
        </p:txBody>
      </p:sp>
    </p:spTree>
    <p:extLst>
      <p:ext uri="{BB962C8B-B14F-4D97-AF65-F5344CB8AC3E}">
        <p14:creationId xmlns:p14="http://schemas.microsoft.com/office/powerpoint/2010/main" val="2804659437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صورة الشريحة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عنصر نائب للملاحظات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algn="r" defTabSz="914400" rtl="1" eaLnBrk="1" latinLnBrk="0" hangingPunct="1"/>
            <a:endParaRPr lang="ar-SA" dirty="0"/>
          </a:p>
        </p:txBody>
      </p:sp>
      <p:sp>
        <p:nvSpPr>
          <p:cNvPr id="4" name="عنصر نائب لرقم الشريحة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EC85962-6584-9342-8157-3D535092EF21}" type="slidenum">
              <a:rPr lang="ar-SA" smtClean="0"/>
              <a:t>62</a:t>
            </a:fld>
            <a:endParaRPr lang="ar-SA"/>
          </a:p>
        </p:txBody>
      </p:sp>
    </p:spTree>
    <p:extLst>
      <p:ext uri="{BB962C8B-B14F-4D97-AF65-F5344CB8AC3E}">
        <p14:creationId xmlns:p14="http://schemas.microsoft.com/office/powerpoint/2010/main" val="2873920819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صورة الشريحة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عنصر نائب للملاحظات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ar-SA" dirty="0"/>
          </a:p>
        </p:txBody>
      </p:sp>
      <p:sp>
        <p:nvSpPr>
          <p:cNvPr id="4" name="عنصر نائب لرقم الشريحة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EC85962-6584-9342-8157-3D535092EF21}" type="slidenum">
              <a:rPr lang="ar-SA" smtClean="0"/>
              <a:t>64</a:t>
            </a:fld>
            <a:endParaRPr lang="ar-SA"/>
          </a:p>
        </p:txBody>
      </p:sp>
    </p:spTree>
    <p:extLst>
      <p:ext uri="{BB962C8B-B14F-4D97-AF65-F5344CB8AC3E}">
        <p14:creationId xmlns:p14="http://schemas.microsoft.com/office/powerpoint/2010/main" val="2837406321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صورة الشريحة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عنصر نائب للملاحظات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algn="r" defTabSz="914400" rtl="1" eaLnBrk="1" latinLnBrk="0" hangingPunct="1"/>
            <a:endParaRPr lang="ar-SA" dirty="0"/>
          </a:p>
        </p:txBody>
      </p:sp>
      <p:sp>
        <p:nvSpPr>
          <p:cNvPr id="4" name="عنصر نائب لرقم الشريحة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EC85962-6584-9342-8157-3D535092EF21}" type="slidenum">
              <a:rPr lang="ar-SA" smtClean="0"/>
              <a:t>65</a:t>
            </a:fld>
            <a:endParaRPr lang="ar-SA"/>
          </a:p>
        </p:txBody>
      </p:sp>
    </p:spTree>
    <p:extLst>
      <p:ext uri="{BB962C8B-B14F-4D97-AF65-F5344CB8AC3E}">
        <p14:creationId xmlns:p14="http://schemas.microsoft.com/office/powerpoint/2010/main" val="4276651830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صورة الشريحة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عنصر نائب للملاحظات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algn="r" defTabSz="914400" rtl="1" eaLnBrk="1" latinLnBrk="0" hangingPunct="1"/>
            <a:endParaRPr lang="ar-SA" dirty="0"/>
          </a:p>
        </p:txBody>
      </p:sp>
      <p:sp>
        <p:nvSpPr>
          <p:cNvPr id="4" name="عنصر نائب لرقم الشريحة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EC85962-6584-9342-8157-3D535092EF21}" type="slidenum">
              <a:rPr lang="ar-SA" smtClean="0"/>
              <a:t>66</a:t>
            </a:fld>
            <a:endParaRPr lang="ar-SA"/>
          </a:p>
        </p:txBody>
      </p:sp>
    </p:spTree>
    <p:extLst>
      <p:ext uri="{BB962C8B-B14F-4D97-AF65-F5344CB8AC3E}">
        <p14:creationId xmlns:p14="http://schemas.microsoft.com/office/powerpoint/2010/main" val="67787618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صورة الشريحة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عنصر نائب للملاحظات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algn="r" defTabSz="914400" rtl="1" eaLnBrk="1" latinLnBrk="0" hangingPunct="1"/>
            <a:endParaRPr lang="ar-SA" dirty="0"/>
          </a:p>
        </p:txBody>
      </p:sp>
      <p:sp>
        <p:nvSpPr>
          <p:cNvPr id="4" name="عنصر نائب لرقم الشريحة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EC85962-6584-9342-8157-3D535092EF21}" type="slidenum">
              <a:rPr lang="ar-SA" smtClean="0"/>
              <a:t>67</a:t>
            </a:fld>
            <a:endParaRPr lang="ar-SA"/>
          </a:p>
        </p:txBody>
      </p:sp>
    </p:spTree>
    <p:extLst>
      <p:ext uri="{BB962C8B-B14F-4D97-AF65-F5344CB8AC3E}">
        <p14:creationId xmlns:p14="http://schemas.microsoft.com/office/powerpoint/2010/main" val="1087765498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صورة الشريحة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عنصر نائب للملاحظات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algn="r" defTabSz="914400" rtl="1" eaLnBrk="1" latinLnBrk="0" hangingPunct="1"/>
            <a:endParaRPr lang="ar-SA" dirty="0"/>
          </a:p>
        </p:txBody>
      </p:sp>
      <p:sp>
        <p:nvSpPr>
          <p:cNvPr id="4" name="عنصر نائب لرقم الشريحة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EC85962-6584-9342-8157-3D535092EF21}" type="slidenum">
              <a:rPr lang="ar-SA" smtClean="0"/>
              <a:t>68</a:t>
            </a:fld>
            <a:endParaRPr lang="ar-SA"/>
          </a:p>
        </p:txBody>
      </p:sp>
    </p:spTree>
    <p:extLst>
      <p:ext uri="{BB962C8B-B14F-4D97-AF65-F5344CB8AC3E}">
        <p14:creationId xmlns:p14="http://schemas.microsoft.com/office/powerpoint/2010/main" val="166356478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صورة الشريحة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عنصر نائب للملاحظات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algn="r" defTabSz="914400" rtl="1" eaLnBrk="1" latinLnBrk="0" hangingPunct="1"/>
            <a:endParaRPr lang="ar-SA" dirty="0"/>
          </a:p>
        </p:txBody>
      </p:sp>
      <p:sp>
        <p:nvSpPr>
          <p:cNvPr id="4" name="عنصر نائب لرقم الشريحة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EC85962-6584-9342-8157-3D535092EF21}" type="slidenum">
              <a:rPr lang="ar-SA" smtClean="0"/>
              <a:t>69</a:t>
            </a:fld>
            <a:endParaRPr lang="ar-SA"/>
          </a:p>
        </p:txBody>
      </p:sp>
    </p:spTree>
    <p:extLst>
      <p:ext uri="{BB962C8B-B14F-4D97-AF65-F5344CB8AC3E}">
        <p14:creationId xmlns:p14="http://schemas.microsoft.com/office/powerpoint/2010/main" val="1508780281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صورة الشريحة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عنصر نائب للملاحظات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algn="r" defTabSz="914400" rtl="1" eaLnBrk="1" latinLnBrk="0" hangingPunct="1"/>
            <a:endParaRPr lang="ar-SA" dirty="0"/>
          </a:p>
        </p:txBody>
      </p:sp>
      <p:sp>
        <p:nvSpPr>
          <p:cNvPr id="4" name="عنصر نائب لرقم الشريحة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EC85962-6584-9342-8157-3D535092EF21}" type="slidenum">
              <a:rPr lang="ar-SA" smtClean="0"/>
              <a:t>70</a:t>
            </a:fld>
            <a:endParaRPr lang="ar-SA"/>
          </a:p>
        </p:txBody>
      </p:sp>
    </p:spTree>
    <p:extLst>
      <p:ext uri="{BB962C8B-B14F-4D97-AF65-F5344CB8AC3E}">
        <p14:creationId xmlns:p14="http://schemas.microsoft.com/office/powerpoint/2010/main" val="1984952734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صورة الشريحة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عنصر نائب للملاحظات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algn="r" defTabSz="914400" rtl="1" eaLnBrk="1" latinLnBrk="0" hangingPunct="1"/>
            <a:endParaRPr lang="ar-SA" dirty="0"/>
          </a:p>
        </p:txBody>
      </p:sp>
      <p:sp>
        <p:nvSpPr>
          <p:cNvPr id="4" name="عنصر نائب لرقم الشريحة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EC85962-6584-9342-8157-3D535092EF21}" type="slidenum">
              <a:rPr lang="ar-SA" smtClean="0"/>
              <a:t>71</a:t>
            </a:fld>
            <a:endParaRPr lang="ar-SA"/>
          </a:p>
        </p:txBody>
      </p:sp>
    </p:spTree>
    <p:extLst>
      <p:ext uri="{BB962C8B-B14F-4D97-AF65-F5344CB8AC3E}">
        <p14:creationId xmlns:p14="http://schemas.microsoft.com/office/powerpoint/2010/main" val="3088544110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صورة الشريحة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عنصر نائب للملاحظات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algn="r" defTabSz="914400" rtl="1" eaLnBrk="1" latinLnBrk="0" hangingPunct="1"/>
            <a:endParaRPr lang="ar-SA" dirty="0"/>
          </a:p>
        </p:txBody>
      </p:sp>
      <p:sp>
        <p:nvSpPr>
          <p:cNvPr id="4" name="عنصر نائب لرقم الشريحة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EC85962-6584-9342-8157-3D535092EF21}" type="slidenum">
              <a:rPr lang="ar-SA" smtClean="0"/>
              <a:t>72</a:t>
            </a:fld>
            <a:endParaRPr lang="ar-SA"/>
          </a:p>
        </p:txBody>
      </p:sp>
    </p:spTree>
    <p:extLst>
      <p:ext uri="{BB962C8B-B14F-4D97-AF65-F5344CB8AC3E}">
        <p14:creationId xmlns:p14="http://schemas.microsoft.com/office/powerpoint/2010/main" val="2229752369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صورة الشريحة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عنصر نائب للملاحظات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algn="r" defTabSz="914400" rtl="1" eaLnBrk="1" latinLnBrk="0" hangingPunct="1"/>
            <a:endParaRPr lang="ar-SA" dirty="0"/>
          </a:p>
        </p:txBody>
      </p:sp>
      <p:sp>
        <p:nvSpPr>
          <p:cNvPr id="4" name="عنصر نائب لرقم الشريحة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EC85962-6584-9342-8157-3D535092EF21}" type="slidenum">
              <a:rPr lang="ar-SA" smtClean="0"/>
              <a:t>73</a:t>
            </a:fld>
            <a:endParaRPr lang="ar-SA"/>
          </a:p>
        </p:txBody>
      </p:sp>
    </p:spTree>
    <p:extLst>
      <p:ext uri="{BB962C8B-B14F-4D97-AF65-F5344CB8AC3E}">
        <p14:creationId xmlns:p14="http://schemas.microsoft.com/office/powerpoint/2010/main" val="156443096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صورة الشريحة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عنصر نائب للملاحظات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algn="r" defTabSz="914400" rtl="1" eaLnBrk="1" latinLnBrk="0" hangingPunct="1"/>
            <a:endParaRPr lang="ar-SA" dirty="0"/>
          </a:p>
        </p:txBody>
      </p:sp>
      <p:sp>
        <p:nvSpPr>
          <p:cNvPr id="4" name="عنصر نائب لرقم الشريحة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EC85962-6584-9342-8157-3D535092EF21}" type="slidenum">
              <a:rPr lang="ar-SA" smtClean="0"/>
              <a:t>74</a:t>
            </a:fld>
            <a:endParaRPr lang="ar-SA"/>
          </a:p>
        </p:txBody>
      </p:sp>
    </p:spTree>
    <p:extLst>
      <p:ext uri="{BB962C8B-B14F-4D97-AF65-F5344CB8AC3E}">
        <p14:creationId xmlns:p14="http://schemas.microsoft.com/office/powerpoint/2010/main" val="4108663311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صورة الشريحة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عنصر نائب للملاحظات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algn="r" defTabSz="914400" rtl="1" eaLnBrk="1" latinLnBrk="0" hangingPunct="1"/>
            <a:endParaRPr lang="ar-SA" dirty="0"/>
          </a:p>
        </p:txBody>
      </p:sp>
      <p:sp>
        <p:nvSpPr>
          <p:cNvPr id="4" name="عنصر نائب لرقم الشريحة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EC85962-6584-9342-8157-3D535092EF21}" type="slidenum">
              <a:rPr lang="ar-SA" smtClean="0"/>
              <a:t>75</a:t>
            </a:fld>
            <a:endParaRPr lang="ar-SA"/>
          </a:p>
        </p:txBody>
      </p:sp>
    </p:spTree>
    <p:extLst>
      <p:ext uri="{BB962C8B-B14F-4D97-AF65-F5344CB8AC3E}">
        <p14:creationId xmlns:p14="http://schemas.microsoft.com/office/powerpoint/2010/main" val="1558256079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صورة الشريحة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عنصر نائب للملاحظات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algn="r" defTabSz="914400" rtl="1" eaLnBrk="1" latinLnBrk="0" hangingPunct="1"/>
            <a:endParaRPr lang="ar-SA" dirty="0"/>
          </a:p>
        </p:txBody>
      </p:sp>
      <p:sp>
        <p:nvSpPr>
          <p:cNvPr id="4" name="عنصر نائب لرقم الشريحة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EC85962-6584-9342-8157-3D535092EF21}" type="slidenum">
              <a:rPr lang="ar-SA" smtClean="0"/>
              <a:t>76</a:t>
            </a:fld>
            <a:endParaRPr lang="ar-SA"/>
          </a:p>
        </p:txBody>
      </p:sp>
    </p:spTree>
    <p:extLst>
      <p:ext uri="{BB962C8B-B14F-4D97-AF65-F5344CB8AC3E}">
        <p14:creationId xmlns:p14="http://schemas.microsoft.com/office/powerpoint/2010/main" val="3373478422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صورة الشريحة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عنصر نائب للملاحظات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algn="r" defTabSz="914400" rtl="1" eaLnBrk="1" latinLnBrk="0" hangingPunct="1"/>
            <a:endParaRPr lang="ar-SA" dirty="0"/>
          </a:p>
        </p:txBody>
      </p:sp>
      <p:sp>
        <p:nvSpPr>
          <p:cNvPr id="4" name="عنصر نائب لرقم الشريحة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EC85962-6584-9342-8157-3D535092EF21}" type="slidenum">
              <a:rPr lang="ar-SA" smtClean="0"/>
              <a:t>77</a:t>
            </a:fld>
            <a:endParaRPr lang="ar-SA"/>
          </a:p>
        </p:txBody>
      </p:sp>
    </p:spTree>
    <p:extLst>
      <p:ext uri="{BB962C8B-B14F-4D97-AF65-F5344CB8AC3E}">
        <p14:creationId xmlns:p14="http://schemas.microsoft.com/office/powerpoint/2010/main" val="848069246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صورة الشريحة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عنصر نائب للملاحظات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algn="r" defTabSz="914400" rtl="1" eaLnBrk="1" latinLnBrk="0" hangingPunct="1"/>
            <a:endParaRPr lang="ar-SA" dirty="0"/>
          </a:p>
        </p:txBody>
      </p:sp>
      <p:sp>
        <p:nvSpPr>
          <p:cNvPr id="4" name="عنصر نائب لرقم الشريحة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EC85962-6584-9342-8157-3D535092EF21}" type="slidenum">
              <a:rPr lang="ar-SA" smtClean="0"/>
              <a:t>78</a:t>
            </a:fld>
            <a:endParaRPr lang="ar-SA"/>
          </a:p>
        </p:txBody>
      </p:sp>
    </p:spTree>
    <p:extLst>
      <p:ext uri="{BB962C8B-B14F-4D97-AF65-F5344CB8AC3E}">
        <p14:creationId xmlns:p14="http://schemas.microsoft.com/office/powerpoint/2010/main" val="98109790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صورة الشريحة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عنصر نائب للملاحظات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algn="r" defTabSz="914400" rtl="1" eaLnBrk="1" latinLnBrk="0" hangingPunct="1"/>
            <a:endParaRPr lang="ar-SA" dirty="0"/>
          </a:p>
        </p:txBody>
      </p:sp>
      <p:sp>
        <p:nvSpPr>
          <p:cNvPr id="4" name="عنصر نائب لرقم الشريحة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EC85962-6584-9342-8157-3D535092EF21}" type="slidenum">
              <a:rPr lang="ar-SA" smtClean="0"/>
              <a:t>79</a:t>
            </a:fld>
            <a:endParaRPr lang="ar-SA"/>
          </a:p>
        </p:txBody>
      </p:sp>
    </p:spTree>
    <p:extLst>
      <p:ext uri="{BB962C8B-B14F-4D97-AF65-F5344CB8AC3E}">
        <p14:creationId xmlns:p14="http://schemas.microsoft.com/office/powerpoint/2010/main" val="4228661080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صورة الشريحة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عنصر نائب للملاحظات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algn="r" defTabSz="914400" rtl="1" eaLnBrk="1" latinLnBrk="0" hangingPunct="1"/>
            <a:endParaRPr lang="ar-SA" dirty="0"/>
          </a:p>
        </p:txBody>
      </p:sp>
      <p:sp>
        <p:nvSpPr>
          <p:cNvPr id="4" name="عنصر نائب لرقم الشريحة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EC85962-6584-9342-8157-3D535092EF21}" type="slidenum">
              <a:rPr lang="ar-SA" smtClean="0"/>
              <a:t>80</a:t>
            </a:fld>
            <a:endParaRPr lang="ar-SA"/>
          </a:p>
        </p:txBody>
      </p:sp>
    </p:spTree>
    <p:extLst>
      <p:ext uri="{BB962C8B-B14F-4D97-AF65-F5344CB8AC3E}">
        <p14:creationId xmlns:p14="http://schemas.microsoft.com/office/powerpoint/2010/main" val="1858475494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صورة الشريحة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عنصر نائب للملاحظات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algn="r" defTabSz="914400" rtl="1" eaLnBrk="1" latinLnBrk="0" hangingPunct="1"/>
            <a:endParaRPr lang="ar-SA" dirty="0"/>
          </a:p>
        </p:txBody>
      </p:sp>
      <p:sp>
        <p:nvSpPr>
          <p:cNvPr id="4" name="عنصر نائب لرقم الشريحة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EC85962-6584-9342-8157-3D535092EF21}" type="slidenum">
              <a:rPr lang="ar-SA" smtClean="0"/>
              <a:t>81</a:t>
            </a:fld>
            <a:endParaRPr lang="ar-SA"/>
          </a:p>
        </p:txBody>
      </p:sp>
    </p:spTree>
    <p:extLst>
      <p:ext uri="{BB962C8B-B14F-4D97-AF65-F5344CB8AC3E}">
        <p14:creationId xmlns:p14="http://schemas.microsoft.com/office/powerpoint/2010/main" val="1040384762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صورة الشريحة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عنصر نائب للملاحظات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ar-SA" dirty="0"/>
          </a:p>
        </p:txBody>
      </p:sp>
      <p:sp>
        <p:nvSpPr>
          <p:cNvPr id="4" name="عنصر نائب لرقم الشريحة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EC85962-6584-9342-8157-3D535092EF21}" type="slidenum">
              <a:rPr lang="ar-SA" smtClean="0"/>
              <a:t>97</a:t>
            </a:fld>
            <a:endParaRPr lang="ar-SA"/>
          </a:p>
        </p:txBody>
      </p:sp>
    </p:spTree>
    <p:extLst>
      <p:ext uri="{BB962C8B-B14F-4D97-AF65-F5344CB8AC3E}">
        <p14:creationId xmlns:p14="http://schemas.microsoft.com/office/powerpoint/2010/main" val="1553768463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صورة الشريحة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عنصر نائب للملاحظات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algn="l" defTabSz="914400" rtl="0" eaLnBrk="1" latinLnBrk="0" hangingPunct="1"/>
            <a:endParaRPr lang="ar-SA" dirty="0"/>
          </a:p>
        </p:txBody>
      </p:sp>
      <p:sp>
        <p:nvSpPr>
          <p:cNvPr id="4" name="عنصر نائب لرقم الشريحة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EC85962-6584-9342-8157-3D535092EF21}" type="slidenum">
              <a:rPr lang="ar-SA" smtClean="0"/>
              <a:t>99</a:t>
            </a:fld>
            <a:endParaRPr lang="ar-SA"/>
          </a:p>
        </p:txBody>
      </p:sp>
    </p:spTree>
    <p:extLst>
      <p:ext uri="{BB962C8B-B14F-4D97-AF65-F5344CB8AC3E}">
        <p14:creationId xmlns:p14="http://schemas.microsoft.com/office/powerpoint/2010/main" val="3086484056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شريحة عنوان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وان 1">
            <a:extLst>
              <a:ext uri="{FF2B5EF4-FFF2-40B4-BE49-F238E27FC236}">
                <a16:creationId xmlns:a16="http://schemas.microsoft.com/office/drawing/2014/main" id="{E9ADAFDA-5960-9281-EBC3-F924F34928BF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ar-SA"/>
              <a:t>انقر لتحرير نمط عنوان الشكل الرئيسي</a:t>
            </a:r>
          </a:p>
        </p:txBody>
      </p:sp>
      <p:sp>
        <p:nvSpPr>
          <p:cNvPr id="3" name="عنوان فرعي 2">
            <a:extLst>
              <a:ext uri="{FF2B5EF4-FFF2-40B4-BE49-F238E27FC236}">
                <a16:creationId xmlns:a16="http://schemas.microsoft.com/office/drawing/2014/main" id="{949ED1F3-1A4D-77B2-3EAF-ECD5169F7471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ar-SA"/>
              <a:t>انقر لتحرير نمط العنوان الفرعي للشكل الرئيسي</a:t>
            </a:r>
          </a:p>
        </p:txBody>
      </p:sp>
      <p:sp>
        <p:nvSpPr>
          <p:cNvPr id="4" name="عنصر نائب للتاريخ 3">
            <a:extLst>
              <a:ext uri="{FF2B5EF4-FFF2-40B4-BE49-F238E27FC236}">
                <a16:creationId xmlns:a16="http://schemas.microsoft.com/office/drawing/2014/main" id="{4623E579-944A-D697-B0C7-AF89D1FEA3D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4EA8614-76EF-404D-BEEA-BC45D902427B}" type="datetime1">
              <a:rPr lang="ar-SA" smtClean="0"/>
              <a:t>23 شوال، 1446</a:t>
            </a:fld>
            <a:endParaRPr lang="ar-SA"/>
          </a:p>
        </p:txBody>
      </p:sp>
      <p:sp>
        <p:nvSpPr>
          <p:cNvPr id="5" name="عنصر نائب للتذييل 4">
            <a:extLst>
              <a:ext uri="{FF2B5EF4-FFF2-40B4-BE49-F238E27FC236}">
                <a16:creationId xmlns:a16="http://schemas.microsoft.com/office/drawing/2014/main" id="{77F6361D-C8C9-2592-1DD7-BD07B4B7322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ar-SA"/>
          </a:p>
        </p:txBody>
      </p:sp>
      <p:sp>
        <p:nvSpPr>
          <p:cNvPr id="6" name="عنصر نائب لرقم الشريحة 5">
            <a:extLst>
              <a:ext uri="{FF2B5EF4-FFF2-40B4-BE49-F238E27FC236}">
                <a16:creationId xmlns:a16="http://schemas.microsoft.com/office/drawing/2014/main" id="{EC04BD99-95FF-BF42-9EFA-6CCAC311C5D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C30D6F-9516-7D45-ACC3-4201266FFCA8}" type="slidenum">
              <a:rPr lang="ar-SA" smtClean="0"/>
              <a:t>‹#›</a:t>
            </a:fld>
            <a:endParaRPr lang="ar-SA"/>
          </a:p>
        </p:txBody>
      </p:sp>
    </p:spTree>
    <p:extLst>
      <p:ext uri="{BB962C8B-B14F-4D97-AF65-F5344CB8AC3E}">
        <p14:creationId xmlns:p14="http://schemas.microsoft.com/office/powerpoint/2010/main" val="3390921227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عنوان ومحتوى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وان 1">
            <a:extLst>
              <a:ext uri="{FF2B5EF4-FFF2-40B4-BE49-F238E27FC236}">
                <a16:creationId xmlns:a16="http://schemas.microsoft.com/office/drawing/2014/main" id="{8362001F-8FC5-E15F-AEB3-F60CAE01331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ar-SA"/>
              <a:t>انقر لتحرير نمط عنوان الشكل الرئيسي</a:t>
            </a:r>
          </a:p>
        </p:txBody>
      </p:sp>
      <p:sp>
        <p:nvSpPr>
          <p:cNvPr id="3" name="عنصر نائب للمحتوى 2">
            <a:extLst>
              <a:ext uri="{FF2B5EF4-FFF2-40B4-BE49-F238E27FC236}">
                <a16:creationId xmlns:a16="http://schemas.microsoft.com/office/drawing/2014/main" id="{B111243A-44C5-291C-20B0-A2171C4CBD4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ar-SA"/>
              <a:t>انقر لتحرير أنماط نص الشكل الرئيسي</a:t>
            </a:r>
          </a:p>
          <a:p>
            <a:pPr lvl="1"/>
            <a:r>
              <a:rPr lang="ar-SA"/>
              <a:t>المستوى الثاني</a:t>
            </a:r>
          </a:p>
          <a:p>
            <a:pPr lvl="2"/>
            <a:r>
              <a:rPr lang="ar-SA"/>
              <a:t>المستوى الثالث</a:t>
            </a:r>
          </a:p>
          <a:p>
            <a:pPr lvl="3"/>
            <a:r>
              <a:rPr lang="ar-SA"/>
              <a:t>المستوى الرابع</a:t>
            </a:r>
          </a:p>
          <a:p>
            <a:pPr lvl="4"/>
            <a:r>
              <a:rPr lang="ar-SA"/>
              <a:t>المستوى الخامس</a:t>
            </a:r>
          </a:p>
        </p:txBody>
      </p:sp>
      <p:sp>
        <p:nvSpPr>
          <p:cNvPr id="4" name="عنصر نائب للتاريخ 3">
            <a:extLst>
              <a:ext uri="{FF2B5EF4-FFF2-40B4-BE49-F238E27FC236}">
                <a16:creationId xmlns:a16="http://schemas.microsoft.com/office/drawing/2014/main" id="{A6B5C2C7-3C82-0755-6AA3-33F00A5CF7F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D8461A0-A640-2948-94D9-8017D5CB01FF}" type="datetime1">
              <a:rPr lang="ar-SA" smtClean="0"/>
              <a:t>23 شوال، 1446</a:t>
            </a:fld>
            <a:endParaRPr lang="ar-SA"/>
          </a:p>
        </p:txBody>
      </p:sp>
      <p:sp>
        <p:nvSpPr>
          <p:cNvPr id="5" name="عنصر نائب للتذييل 4">
            <a:extLst>
              <a:ext uri="{FF2B5EF4-FFF2-40B4-BE49-F238E27FC236}">
                <a16:creationId xmlns:a16="http://schemas.microsoft.com/office/drawing/2014/main" id="{28C1DDAB-EE0F-261C-2A14-1722A3999A4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ar-SA"/>
          </a:p>
        </p:txBody>
      </p:sp>
      <p:sp>
        <p:nvSpPr>
          <p:cNvPr id="6" name="عنصر نائب لرقم الشريحة 5">
            <a:extLst>
              <a:ext uri="{FF2B5EF4-FFF2-40B4-BE49-F238E27FC236}">
                <a16:creationId xmlns:a16="http://schemas.microsoft.com/office/drawing/2014/main" id="{F559F60D-0A4D-DEF7-998A-47311E9E734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C30D6F-9516-7D45-ACC3-4201266FFCA8}" type="slidenum">
              <a:rPr lang="ar-SA" smtClean="0"/>
              <a:t>‹#›</a:t>
            </a:fld>
            <a:endParaRPr lang="ar-SA"/>
          </a:p>
        </p:txBody>
      </p:sp>
    </p:spTree>
    <p:extLst>
      <p:ext uri="{BB962C8B-B14F-4D97-AF65-F5344CB8AC3E}">
        <p14:creationId xmlns:p14="http://schemas.microsoft.com/office/powerpoint/2010/main" val="1754956176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عنوان المقط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وان 1">
            <a:extLst>
              <a:ext uri="{FF2B5EF4-FFF2-40B4-BE49-F238E27FC236}">
                <a16:creationId xmlns:a16="http://schemas.microsoft.com/office/drawing/2014/main" id="{BE86B43F-98D9-1BF5-2381-A7A916773B4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ar-SA"/>
              <a:t>انقر لتحرير نمط عنوان الشكل الرئيسي</a:t>
            </a:r>
          </a:p>
        </p:txBody>
      </p:sp>
      <p:sp>
        <p:nvSpPr>
          <p:cNvPr id="3" name="عنصر نائب للنص 2">
            <a:extLst>
              <a:ext uri="{FF2B5EF4-FFF2-40B4-BE49-F238E27FC236}">
                <a16:creationId xmlns:a16="http://schemas.microsoft.com/office/drawing/2014/main" id="{310CB677-0625-9E41-AA45-0E2A3A388AA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ar-SA"/>
              <a:t>انقر لتحرير أنماط نص الشكل الرئيسي</a:t>
            </a:r>
          </a:p>
        </p:txBody>
      </p:sp>
      <p:sp>
        <p:nvSpPr>
          <p:cNvPr id="4" name="عنصر نائب للتاريخ 3">
            <a:extLst>
              <a:ext uri="{FF2B5EF4-FFF2-40B4-BE49-F238E27FC236}">
                <a16:creationId xmlns:a16="http://schemas.microsoft.com/office/drawing/2014/main" id="{E7DEFA0B-640A-EC06-18E7-0E9984CF34F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3A449FC-49EE-6B40-980A-388E1FE1EEFA}" type="datetime1">
              <a:rPr lang="ar-SA" smtClean="0"/>
              <a:t>23 شوال، 1446</a:t>
            </a:fld>
            <a:endParaRPr lang="ar-SA"/>
          </a:p>
        </p:txBody>
      </p:sp>
      <p:sp>
        <p:nvSpPr>
          <p:cNvPr id="5" name="عنصر نائب للتذييل 4">
            <a:extLst>
              <a:ext uri="{FF2B5EF4-FFF2-40B4-BE49-F238E27FC236}">
                <a16:creationId xmlns:a16="http://schemas.microsoft.com/office/drawing/2014/main" id="{0EBC09D9-0A1F-45AF-EE03-6E99429AE55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ar-SA"/>
          </a:p>
        </p:txBody>
      </p:sp>
      <p:sp>
        <p:nvSpPr>
          <p:cNvPr id="6" name="عنصر نائب لرقم الشريحة 5">
            <a:extLst>
              <a:ext uri="{FF2B5EF4-FFF2-40B4-BE49-F238E27FC236}">
                <a16:creationId xmlns:a16="http://schemas.microsoft.com/office/drawing/2014/main" id="{CE19DBB0-B75E-99E4-EE1A-8D903AAE3A3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C30D6F-9516-7D45-ACC3-4201266FFCA8}" type="slidenum">
              <a:rPr lang="ar-SA" smtClean="0"/>
              <a:t>‹#›</a:t>
            </a:fld>
            <a:endParaRPr lang="ar-SA"/>
          </a:p>
        </p:txBody>
      </p:sp>
    </p:spTree>
    <p:extLst>
      <p:ext uri="{BB962C8B-B14F-4D97-AF65-F5344CB8AC3E}">
        <p14:creationId xmlns:p14="http://schemas.microsoft.com/office/powerpoint/2010/main" val="905097510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محتويان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وان 1">
            <a:extLst>
              <a:ext uri="{FF2B5EF4-FFF2-40B4-BE49-F238E27FC236}">
                <a16:creationId xmlns:a16="http://schemas.microsoft.com/office/drawing/2014/main" id="{3420BECB-7695-1DF7-2C49-76840FEE2A1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ar-SA"/>
              <a:t>انقر لتحرير نمط عنوان الشكل الرئيسي</a:t>
            </a:r>
          </a:p>
        </p:txBody>
      </p:sp>
      <p:sp>
        <p:nvSpPr>
          <p:cNvPr id="3" name="عنصر نائب للمحتوى 2">
            <a:extLst>
              <a:ext uri="{FF2B5EF4-FFF2-40B4-BE49-F238E27FC236}">
                <a16:creationId xmlns:a16="http://schemas.microsoft.com/office/drawing/2014/main" id="{378ECD15-851A-7E31-7EAC-D02DE20FCAE4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ar-SA"/>
              <a:t>انقر لتحرير أنماط نص الشكل الرئيسي</a:t>
            </a:r>
          </a:p>
          <a:p>
            <a:pPr lvl="1"/>
            <a:r>
              <a:rPr lang="ar-SA"/>
              <a:t>المستوى الثاني</a:t>
            </a:r>
          </a:p>
          <a:p>
            <a:pPr lvl="2"/>
            <a:r>
              <a:rPr lang="ar-SA"/>
              <a:t>المستوى الثالث</a:t>
            </a:r>
          </a:p>
          <a:p>
            <a:pPr lvl="3"/>
            <a:r>
              <a:rPr lang="ar-SA"/>
              <a:t>المستوى الرابع</a:t>
            </a:r>
          </a:p>
          <a:p>
            <a:pPr lvl="4"/>
            <a:r>
              <a:rPr lang="ar-SA"/>
              <a:t>المستوى الخامس</a:t>
            </a:r>
          </a:p>
        </p:txBody>
      </p:sp>
      <p:sp>
        <p:nvSpPr>
          <p:cNvPr id="4" name="عنصر نائب للمحتوى 3">
            <a:extLst>
              <a:ext uri="{FF2B5EF4-FFF2-40B4-BE49-F238E27FC236}">
                <a16:creationId xmlns:a16="http://schemas.microsoft.com/office/drawing/2014/main" id="{EA8617A5-271A-71BF-1083-BAD66C9DA75B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ar-SA"/>
              <a:t>انقر لتحرير أنماط نص الشكل الرئيسي</a:t>
            </a:r>
          </a:p>
          <a:p>
            <a:pPr lvl="1"/>
            <a:r>
              <a:rPr lang="ar-SA"/>
              <a:t>المستوى الثاني</a:t>
            </a:r>
          </a:p>
          <a:p>
            <a:pPr lvl="2"/>
            <a:r>
              <a:rPr lang="ar-SA"/>
              <a:t>المستوى الثالث</a:t>
            </a:r>
          </a:p>
          <a:p>
            <a:pPr lvl="3"/>
            <a:r>
              <a:rPr lang="ar-SA"/>
              <a:t>المستوى الرابع</a:t>
            </a:r>
          </a:p>
          <a:p>
            <a:pPr lvl="4"/>
            <a:r>
              <a:rPr lang="ar-SA"/>
              <a:t>المستوى الخامس</a:t>
            </a:r>
          </a:p>
        </p:txBody>
      </p:sp>
      <p:sp>
        <p:nvSpPr>
          <p:cNvPr id="5" name="عنصر نائب للتاريخ 4">
            <a:extLst>
              <a:ext uri="{FF2B5EF4-FFF2-40B4-BE49-F238E27FC236}">
                <a16:creationId xmlns:a16="http://schemas.microsoft.com/office/drawing/2014/main" id="{4A2F2773-AC0F-095D-7AEB-518A14C5E69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621197F-F04E-4B46-86C0-FDD61C9E33B7}" type="datetime1">
              <a:rPr lang="ar-SA" smtClean="0"/>
              <a:t>23 شوال، 1446</a:t>
            </a:fld>
            <a:endParaRPr lang="ar-SA"/>
          </a:p>
        </p:txBody>
      </p:sp>
      <p:sp>
        <p:nvSpPr>
          <p:cNvPr id="6" name="عنصر نائب للتذييل 5">
            <a:extLst>
              <a:ext uri="{FF2B5EF4-FFF2-40B4-BE49-F238E27FC236}">
                <a16:creationId xmlns:a16="http://schemas.microsoft.com/office/drawing/2014/main" id="{F546F15E-B984-3D51-1085-0A515EF47C6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ar-SA"/>
          </a:p>
        </p:txBody>
      </p:sp>
      <p:sp>
        <p:nvSpPr>
          <p:cNvPr id="7" name="عنصر نائب لرقم الشريحة 6">
            <a:extLst>
              <a:ext uri="{FF2B5EF4-FFF2-40B4-BE49-F238E27FC236}">
                <a16:creationId xmlns:a16="http://schemas.microsoft.com/office/drawing/2014/main" id="{1319E8C0-71AF-8ADD-71F9-FF2CC7D0FD2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C30D6F-9516-7D45-ACC3-4201266FFCA8}" type="slidenum">
              <a:rPr lang="ar-SA" smtClean="0"/>
              <a:t>‹#›</a:t>
            </a:fld>
            <a:endParaRPr lang="ar-SA"/>
          </a:p>
        </p:txBody>
      </p:sp>
    </p:spTree>
    <p:extLst>
      <p:ext uri="{BB962C8B-B14F-4D97-AF65-F5344CB8AC3E}">
        <p14:creationId xmlns:p14="http://schemas.microsoft.com/office/powerpoint/2010/main" val="4124277890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مقارن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وان 1">
            <a:extLst>
              <a:ext uri="{FF2B5EF4-FFF2-40B4-BE49-F238E27FC236}">
                <a16:creationId xmlns:a16="http://schemas.microsoft.com/office/drawing/2014/main" id="{01E35B78-551D-7889-2146-6FEAAF91353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ar-SA"/>
              <a:t>انقر لتحرير نمط عنوان الشكل الرئيسي</a:t>
            </a:r>
          </a:p>
        </p:txBody>
      </p:sp>
      <p:sp>
        <p:nvSpPr>
          <p:cNvPr id="3" name="عنصر نائب للنص 2">
            <a:extLst>
              <a:ext uri="{FF2B5EF4-FFF2-40B4-BE49-F238E27FC236}">
                <a16:creationId xmlns:a16="http://schemas.microsoft.com/office/drawing/2014/main" id="{7A901E96-5E4D-F173-5AF3-83108A22884E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ar-SA"/>
              <a:t>انقر لتحرير أنماط نص الشكل الرئيسي</a:t>
            </a:r>
          </a:p>
        </p:txBody>
      </p:sp>
      <p:sp>
        <p:nvSpPr>
          <p:cNvPr id="4" name="عنصر نائب للمحتوى 3">
            <a:extLst>
              <a:ext uri="{FF2B5EF4-FFF2-40B4-BE49-F238E27FC236}">
                <a16:creationId xmlns:a16="http://schemas.microsoft.com/office/drawing/2014/main" id="{DA074106-6B60-27CB-DFC6-1B36604E6A0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ar-SA"/>
              <a:t>انقر لتحرير أنماط نص الشكل الرئيسي</a:t>
            </a:r>
          </a:p>
          <a:p>
            <a:pPr lvl="1"/>
            <a:r>
              <a:rPr lang="ar-SA"/>
              <a:t>المستوى الثاني</a:t>
            </a:r>
          </a:p>
          <a:p>
            <a:pPr lvl="2"/>
            <a:r>
              <a:rPr lang="ar-SA"/>
              <a:t>المستوى الثالث</a:t>
            </a:r>
          </a:p>
          <a:p>
            <a:pPr lvl="3"/>
            <a:r>
              <a:rPr lang="ar-SA"/>
              <a:t>المستوى الرابع</a:t>
            </a:r>
          </a:p>
          <a:p>
            <a:pPr lvl="4"/>
            <a:r>
              <a:rPr lang="ar-SA"/>
              <a:t>المستوى الخامس</a:t>
            </a:r>
          </a:p>
        </p:txBody>
      </p:sp>
      <p:sp>
        <p:nvSpPr>
          <p:cNvPr id="5" name="عنصر نائب للنص 4">
            <a:extLst>
              <a:ext uri="{FF2B5EF4-FFF2-40B4-BE49-F238E27FC236}">
                <a16:creationId xmlns:a16="http://schemas.microsoft.com/office/drawing/2014/main" id="{8A0F2A9D-DEAD-4721-1FE9-1469EF76609B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ar-SA"/>
              <a:t>انقر لتحرير أنماط نص الشكل الرئيسي</a:t>
            </a:r>
          </a:p>
        </p:txBody>
      </p:sp>
      <p:sp>
        <p:nvSpPr>
          <p:cNvPr id="6" name="عنصر نائب للمحتوى 5">
            <a:extLst>
              <a:ext uri="{FF2B5EF4-FFF2-40B4-BE49-F238E27FC236}">
                <a16:creationId xmlns:a16="http://schemas.microsoft.com/office/drawing/2014/main" id="{B1DC3E0B-0B10-F4E5-A373-08D6CEB0DB1F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ar-SA"/>
              <a:t>انقر لتحرير أنماط نص الشكل الرئيسي</a:t>
            </a:r>
          </a:p>
          <a:p>
            <a:pPr lvl="1"/>
            <a:r>
              <a:rPr lang="ar-SA"/>
              <a:t>المستوى الثاني</a:t>
            </a:r>
          </a:p>
          <a:p>
            <a:pPr lvl="2"/>
            <a:r>
              <a:rPr lang="ar-SA"/>
              <a:t>المستوى الثالث</a:t>
            </a:r>
          </a:p>
          <a:p>
            <a:pPr lvl="3"/>
            <a:r>
              <a:rPr lang="ar-SA"/>
              <a:t>المستوى الرابع</a:t>
            </a:r>
          </a:p>
          <a:p>
            <a:pPr lvl="4"/>
            <a:r>
              <a:rPr lang="ar-SA"/>
              <a:t>المستوى الخامس</a:t>
            </a:r>
          </a:p>
        </p:txBody>
      </p:sp>
      <p:sp>
        <p:nvSpPr>
          <p:cNvPr id="7" name="عنصر نائب للتاريخ 6">
            <a:extLst>
              <a:ext uri="{FF2B5EF4-FFF2-40B4-BE49-F238E27FC236}">
                <a16:creationId xmlns:a16="http://schemas.microsoft.com/office/drawing/2014/main" id="{A52B8E14-EB80-1D6F-DA85-8B60D8EFF65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D216556-209C-8841-8165-12BC7D57EBC8}" type="datetime1">
              <a:rPr lang="ar-SA" smtClean="0"/>
              <a:t>23 شوال، 1446</a:t>
            </a:fld>
            <a:endParaRPr lang="ar-SA"/>
          </a:p>
        </p:txBody>
      </p:sp>
      <p:sp>
        <p:nvSpPr>
          <p:cNvPr id="8" name="عنصر نائب للتذييل 7">
            <a:extLst>
              <a:ext uri="{FF2B5EF4-FFF2-40B4-BE49-F238E27FC236}">
                <a16:creationId xmlns:a16="http://schemas.microsoft.com/office/drawing/2014/main" id="{8137DC65-3401-5072-654F-289FAF98409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ar-SA"/>
          </a:p>
        </p:txBody>
      </p:sp>
      <p:sp>
        <p:nvSpPr>
          <p:cNvPr id="9" name="عنصر نائب لرقم الشريحة 8">
            <a:extLst>
              <a:ext uri="{FF2B5EF4-FFF2-40B4-BE49-F238E27FC236}">
                <a16:creationId xmlns:a16="http://schemas.microsoft.com/office/drawing/2014/main" id="{CC77F83B-D89A-EE89-FAD0-20065F1BC11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C30D6F-9516-7D45-ACC3-4201266FFCA8}" type="slidenum">
              <a:rPr lang="ar-SA" smtClean="0"/>
              <a:t>‹#›</a:t>
            </a:fld>
            <a:endParaRPr lang="ar-SA"/>
          </a:p>
        </p:txBody>
      </p:sp>
    </p:spTree>
    <p:extLst>
      <p:ext uri="{BB962C8B-B14F-4D97-AF65-F5344CB8AC3E}">
        <p14:creationId xmlns:p14="http://schemas.microsoft.com/office/powerpoint/2010/main" val="2863432901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عنوان فقط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وان 1">
            <a:extLst>
              <a:ext uri="{FF2B5EF4-FFF2-40B4-BE49-F238E27FC236}">
                <a16:creationId xmlns:a16="http://schemas.microsoft.com/office/drawing/2014/main" id="{B726E9AF-3CAF-4636-59CD-CCDCE4E954A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ar-SA"/>
              <a:t>انقر لتحرير نمط عنوان الشكل الرئيسي</a:t>
            </a:r>
          </a:p>
        </p:txBody>
      </p:sp>
      <p:sp>
        <p:nvSpPr>
          <p:cNvPr id="3" name="عنصر نائب للتاريخ 2">
            <a:extLst>
              <a:ext uri="{FF2B5EF4-FFF2-40B4-BE49-F238E27FC236}">
                <a16:creationId xmlns:a16="http://schemas.microsoft.com/office/drawing/2014/main" id="{091C0F1B-F8A8-0638-5051-EBC36DFDABB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1EF6C4-919D-DB46-98C3-997B7D5151D5}" type="datetime1">
              <a:rPr lang="ar-SA" smtClean="0"/>
              <a:t>23 شوال، 1446</a:t>
            </a:fld>
            <a:endParaRPr lang="ar-SA"/>
          </a:p>
        </p:txBody>
      </p:sp>
      <p:sp>
        <p:nvSpPr>
          <p:cNvPr id="4" name="عنصر نائب للتذييل 3">
            <a:extLst>
              <a:ext uri="{FF2B5EF4-FFF2-40B4-BE49-F238E27FC236}">
                <a16:creationId xmlns:a16="http://schemas.microsoft.com/office/drawing/2014/main" id="{749ADDDE-BE4B-4E0A-FE52-A7A249B23B6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ar-SA"/>
          </a:p>
        </p:txBody>
      </p:sp>
      <p:sp>
        <p:nvSpPr>
          <p:cNvPr id="5" name="عنصر نائب لرقم الشريحة 4">
            <a:extLst>
              <a:ext uri="{FF2B5EF4-FFF2-40B4-BE49-F238E27FC236}">
                <a16:creationId xmlns:a16="http://schemas.microsoft.com/office/drawing/2014/main" id="{A583A1DD-5F14-7A22-B92D-14A38E29600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C30D6F-9516-7D45-ACC3-4201266FFCA8}" type="slidenum">
              <a:rPr lang="ar-SA" smtClean="0"/>
              <a:t>‹#›</a:t>
            </a:fld>
            <a:endParaRPr lang="ar-SA"/>
          </a:p>
        </p:txBody>
      </p:sp>
    </p:spTree>
    <p:extLst>
      <p:ext uri="{BB962C8B-B14F-4D97-AF65-F5344CB8AC3E}">
        <p14:creationId xmlns:p14="http://schemas.microsoft.com/office/powerpoint/2010/main" val="4153814174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فار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لتاريخ 1">
            <a:extLst>
              <a:ext uri="{FF2B5EF4-FFF2-40B4-BE49-F238E27FC236}">
                <a16:creationId xmlns:a16="http://schemas.microsoft.com/office/drawing/2014/main" id="{8E15D0B8-74E1-43E6-9BF3-9889B4E8FB8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0818688-6C45-C44B-84E8-41F5A18377A2}" type="datetime1">
              <a:rPr lang="ar-SA" smtClean="0"/>
              <a:t>23 شوال، 1446</a:t>
            </a:fld>
            <a:endParaRPr lang="ar-SA"/>
          </a:p>
        </p:txBody>
      </p:sp>
      <p:sp>
        <p:nvSpPr>
          <p:cNvPr id="3" name="عنصر نائب للتذييل 2">
            <a:extLst>
              <a:ext uri="{FF2B5EF4-FFF2-40B4-BE49-F238E27FC236}">
                <a16:creationId xmlns:a16="http://schemas.microsoft.com/office/drawing/2014/main" id="{5044C8A6-604E-6174-C15B-37F52018980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ar-SA"/>
          </a:p>
        </p:txBody>
      </p:sp>
      <p:sp>
        <p:nvSpPr>
          <p:cNvPr id="4" name="عنصر نائب لرقم الشريحة 3">
            <a:extLst>
              <a:ext uri="{FF2B5EF4-FFF2-40B4-BE49-F238E27FC236}">
                <a16:creationId xmlns:a16="http://schemas.microsoft.com/office/drawing/2014/main" id="{85AE7C37-64F1-CC95-D5A7-02247501795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C30D6F-9516-7D45-ACC3-4201266FFCA8}" type="slidenum">
              <a:rPr lang="ar-SA" smtClean="0"/>
              <a:t>‹#›</a:t>
            </a:fld>
            <a:endParaRPr lang="ar-SA"/>
          </a:p>
        </p:txBody>
      </p:sp>
    </p:spTree>
    <p:extLst>
      <p:ext uri="{BB962C8B-B14F-4D97-AF65-F5344CB8AC3E}">
        <p14:creationId xmlns:p14="http://schemas.microsoft.com/office/powerpoint/2010/main" val="2900649579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محتوى مع تسمية توضيحي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وان 1">
            <a:extLst>
              <a:ext uri="{FF2B5EF4-FFF2-40B4-BE49-F238E27FC236}">
                <a16:creationId xmlns:a16="http://schemas.microsoft.com/office/drawing/2014/main" id="{5868523A-8B36-4826-E373-35AC66FB2C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ar-SA"/>
              <a:t>انقر لتحرير نمط عنوان الشكل الرئيسي</a:t>
            </a:r>
          </a:p>
        </p:txBody>
      </p:sp>
      <p:sp>
        <p:nvSpPr>
          <p:cNvPr id="3" name="عنصر نائب للمحتوى 2">
            <a:extLst>
              <a:ext uri="{FF2B5EF4-FFF2-40B4-BE49-F238E27FC236}">
                <a16:creationId xmlns:a16="http://schemas.microsoft.com/office/drawing/2014/main" id="{0900081E-3571-E5EA-871E-7C7354FBB98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ar-SA"/>
              <a:t>انقر لتحرير أنماط نص الشكل الرئيسي</a:t>
            </a:r>
          </a:p>
          <a:p>
            <a:pPr lvl="1"/>
            <a:r>
              <a:rPr lang="ar-SA"/>
              <a:t>المستوى الثاني</a:t>
            </a:r>
          </a:p>
          <a:p>
            <a:pPr lvl="2"/>
            <a:r>
              <a:rPr lang="ar-SA"/>
              <a:t>المستوى الثالث</a:t>
            </a:r>
          </a:p>
          <a:p>
            <a:pPr lvl="3"/>
            <a:r>
              <a:rPr lang="ar-SA"/>
              <a:t>المستوى الرابع</a:t>
            </a:r>
          </a:p>
          <a:p>
            <a:pPr lvl="4"/>
            <a:r>
              <a:rPr lang="ar-SA"/>
              <a:t>المستوى الخامس</a:t>
            </a:r>
          </a:p>
        </p:txBody>
      </p:sp>
      <p:sp>
        <p:nvSpPr>
          <p:cNvPr id="4" name="عنصر نائب للنص 3">
            <a:extLst>
              <a:ext uri="{FF2B5EF4-FFF2-40B4-BE49-F238E27FC236}">
                <a16:creationId xmlns:a16="http://schemas.microsoft.com/office/drawing/2014/main" id="{BAC4FA8D-E6FE-5AA4-A86E-ADC6FDEF868F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ar-SA"/>
              <a:t>انقر لتحرير أنماط نص الشكل الرئيسي</a:t>
            </a:r>
          </a:p>
        </p:txBody>
      </p:sp>
      <p:sp>
        <p:nvSpPr>
          <p:cNvPr id="5" name="عنصر نائب للتاريخ 4">
            <a:extLst>
              <a:ext uri="{FF2B5EF4-FFF2-40B4-BE49-F238E27FC236}">
                <a16:creationId xmlns:a16="http://schemas.microsoft.com/office/drawing/2014/main" id="{0E95E2A6-06A7-C184-779C-D261105BE15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0782E6-09D9-3041-8799-C6B00B2EF661}" type="datetime1">
              <a:rPr lang="ar-SA" smtClean="0"/>
              <a:t>23 شوال، 1446</a:t>
            </a:fld>
            <a:endParaRPr lang="ar-SA"/>
          </a:p>
        </p:txBody>
      </p:sp>
      <p:sp>
        <p:nvSpPr>
          <p:cNvPr id="6" name="عنصر نائب للتذييل 5">
            <a:extLst>
              <a:ext uri="{FF2B5EF4-FFF2-40B4-BE49-F238E27FC236}">
                <a16:creationId xmlns:a16="http://schemas.microsoft.com/office/drawing/2014/main" id="{023ADC5E-1DEF-EE57-3692-3112C324294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ar-SA"/>
          </a:p>
        </p:txBody>
      </p:sp>
      <p:sp>
        <p:nvSpPr>
          <p:cNvPr id="7" name="عنصر نائب لرقم الشريحة 6">
            <a:extLst>
              <a:ext uri="{FF2B5EF4-FFF2-40B4-BE49-F238E27FC236}">
                <a16:creationId xmlns:a16="http://schemas.microsoft.com/office/drawing/2014/main" id="{FFDF86DF-1E23-5C68-3E42-55586A50A74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C30D6F-9516-7D45-ACC3-4201266FFCA8}" type="slidenum">
              <a:rPr lang="ar-SA" smtClean="0"/>
              <a:t>‹#›</a:t>
            </a:fld>
            <a:endParaRPr lang="ar-SA"/>
          </a:p>
        </p:txBody>
      </p:sp>
    </p:spTree>
    <p:extLst>
      <p:ext uri="{BB962C8B-B14F-4D97-AF65-F5344CB8AC3E}">
        <p14:creationId xmlns:p14="http://schemas.microsoft.com/office/powerpoint/2010/main" val="672704114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صورة مع تسمية توضيحي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وان 1">
            <a:extLst>
              <a:ext uri="{FF2B5EF4-FFF2-40B4-BE49-F238E27FC236}">
                <a16:creationId xmlns:a16="http://schemas.microsoft.com/office/drawing/2014/main" id="{D5577B6E-3AFB-123B-03D2-17D5FD4758B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ar-SA"/>
              <a:t>انقر لتحرير نمط عنوان الشكل الرئيسي</a:t>
            </a:r>
          </a:p>
        </p:txBody>
      </p:sp>
      <p:sp>
        <p:nvSpPr>
          <p:cNvPr id="3" name="عنصر نائب للصورة 2">
            <a:extLst>
              <a:ext uri="{FF2B5EF4-FFF2-40B4-BE49-F238E27FC236}">
                <a16:creationId xmlns:a16="http://schemas.microsoft.com/office/drawing/2014/main" id="{D20156A0-2FDB-99C8-DFC7-5241967779C2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ar-SA"/>
          </a:p>
        </p:txBody>
      </p:sp>
      <p:sp>
        <p:nvSpPr>
          <p:cNvPr id="4" name="عنصر نائب للنص 3">
            <a:extLst>
              <a:ext uri="{FF2B5EF4-FFF2-40B4-BE49-F238E27FC236}">
                <a16:creationId xmlns:a16="http://schemas.microsoft.com/office/drawing/2014/main" id="{46C8D386-DDCD-C46D-925D-F528B94D2C0E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ar-SA"/>
              <a:t>انقر لتحرير أنماط نص الشكل الرئيسي</a:t>
            </a:r>
          </a:p>
        </p:txBody>
      </p:sp>
      <p:sp>
        <p:nvSpPr>
          <p:cNvPr id="5" name="عنصر نائب للتاريخ 4">
            <a:extLst>
              <a:ext uri="{FF2B5EF4-FFF2-40B4-BE49-F238E27FC236}">
                <a16:creationId xmlns:a16="http://schemas.microsoft.com/office/drawing/2014/main" id="{758332BB-B691-44C9-7405-62ED9D07FFC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9C87A02-FE26-BE45-9E36-488A36EC6989}" type="datetime1">
              <a:rPr lang="ar-SA" smtClean="0"/>
              <a:t>23 شوال، 1446</a:t>
            </a:fld>
            <a:endParaRPr lang="ar-SA"/>
          </a:p>
        </p:txBody>
      </p:sp>
      <p:sp>
        <p:nvSpPr>
          <p:cNvPr id="6" name="عنصر نائب للتذييل 5">
            <a:extLst>
              <a:ext uri="{FF2B5EF4-FFF2-40B4-BE49-F238E27FC236}">
                <a16:creationId xmlns:a16="http://schemas.microsoft.com/office/drawing/2014/main" id="{30FD190F-1A99-9C79-DD01-A0C375A9A7A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ar-SA"/>
          </a:p>
        </p:txBody>
      </p:sp>
      <p:sp>
        <p:nvSpPr>
          <p:cNvPr id="7" name="عنصر نائب لرقم الشريحة 6">
            <a:extLst>
              <a:ext uri="{FF2B5EF4-FFF2-40B4-BE49-F238E27FC236}">
                <a16:creationId xmlns:a16="http://schemas.microsoft.com/office/drawing/2014/main" id="{8A671FB1-7F4D-E746-BF5A-4FD813B9975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C30D6F-9516-7D45-ACC3-4201266FFCA8}" type="slidenum">
              <a:rPr lang="ar-SA" smtClean="0"/>
              <a:t>‹#›</a:t>
            </a:fld>
            <a:endParaRPr lang="ar-SA"/>
          </a:p>
        </p:txBody>
      </p:sp>
    </p:spTree>
    <p:extLst>
      <p:ext uri="{BB962C8B-B14F-4D97-AF65-F5344CB8AC3E}">
        <p14:creationId xmlns:p14="http://schemas.microsoft.com/office/powerpoint/2010/main" val="34112220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عنوان ونص عمودي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وان 1">
            <a:extLst>
              <a:ext uri="{FF2B5EF4-FFF2-40B4-BE49-F238E27FC236}">
                <a16:creationId xmlns:a16="http://schemas.microsoft.com/office/drawing/2014/main" id="{E900209A-40A5-C5A9-C476-E614C6B5FF4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ar-SA"/>
              <a:t>انقر لتحرير نمط عنوان الشكل الرئيسي</a:t>
            </a:r>
          </a:p>
        </p:txBody>
      </p:sp>
      <p:sp>
        <p:nvSpPr>
          <p:cNvPr id="3" name="عنصر نائب للعنوان العمودي 2">
            <a:extLst>
              <a:ext uri="{FF2B5EF4-FFF2-40B4-BE49-F238E27FC236}">
                <a16:creationId xmlns:a16="http://schemas.microsoft.com/office/drawing/2014/main" id="{5EBB478D-99A6-BB3D-8818-CF2DDE755060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ar-SA"/>
              <a:t>انقر لتحرير أنماط نص الشكل الرئيسي</a:t>
            </a:r>
          </a:p>
          <a:p>
            <a:pPr lvl="1"/>
            <a:r>
              <a:rPr lang="ar-SA"/>
              <a:t>المستوى الثاني</a:t>
            </a:r>
          </a:p>
          <a:p>
            <a:pPr lvl="2"/>
            <a:r>
              <a:rPr lang="ar-SA"/>
              <a:t>المستوى الثالث</a:t>
            </a:r>
          </a:p>
          <a:p>
            <a:pPr lvl="3"/>
            <a:r>
              <a:rPr lang="ar-SA"/>
              <a:t>المستوى الرابع</a:t>
            </a:r>
          </a:p>
          <a:p>
            <a:pPr lvl="4"/>
            <a:r>
              <a:rPr lang="ar-SA"/>
              <a:t>المستوى الخامس</a:t>
            </a:r>
          </a:p>
        </p:txBody>
      </p:sp>
      <p:sp>
        <p:nvSpPr>
          <p:cNvPr id="4" name="عنصر نائب للتاريخ 3">
            <a:extLst>
              <a:ext uri="{FF2B5EF4-FFF2-40B4-BE49-F238E27FC236}">
                <a16:creationId xmlns:a16="http://schemas.microsoft.com/office/drawing/2014/main" id="{397F2C36-430E-9384-9379-5B5209FD3E2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6494327-C876-7B42-89C9-ADE8F9694E63}" type="datetime1">
              <a:rPr lang="ar-SA" smtClean="0"/>
              <a:t>23 شوال، 1446</a:t>
            </a:fld>
            <a:endParaRPr lang="ar-SA"/>
          </a:p>
        </p:txBody>
      </p:sp>
      <p:sp>
        <p:nvSpPr>
          <p:cNvPr id="5" name="عنصر نائب للتذييل 4">
            <a:extLst>
              <a:ext uri="{FF2B5EF4-FFF2-40B4-BE49-F238E27FC236}">
                <a16:creationId xmlns:a16="http://schemas.microsoft.com/office/drawing/2014/main" id="{C2DDD666-5581-7BBC-6476-A567DD52017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ar-SA"/>
          </a:p>
        </p:txBody>
      </p:sp>
      <p:sp>
        <p:nvSpPr>
          <p:cNvPr id="6" name="عنصر نائب لرقم الشريحة 5">
            <a:extLst>
              <a:ext uri="{FF2B5EF4-FFF2-40B4-BE49-F238E27FC236}">
                <a16:creationId xmlns:a16="http://schemas.microsoft.com/office/drawing/2014/main" id="{D2B7ACAB-B24B-64AD-F27B-D9F3807D212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C30D6F-9516-7D45-ACC3-4201266FFCA8}" type="slidenum">
              <a:rPr lang="ar-SA" smtClean="0"/>
              <a:t>‹#›</a:t>
            </a:fld>
            <a:endParaRPr lang="ar-SA"/>
          </a:p>
        </p:txBody>
      </p:sp>
    </p:spTree>
    <p:extLst>
      <p:ext uri="{BB962C8B-B14F-4D97-AF65-F5344CB8AC3E}">
        <p14:creationId xmlns:p14="http://schemas.microsoft.com/office/powerpoint/2010/main" val="630199928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عنوان ونص عموديان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وان عمودي 1">
            <a:extLst>
              <a:ext uri="{FF2B5EF4-FFF2-40B4-BE49-F238E27FC236}">
                <a16:creationId xmlns:a16="http://schemas.microsoft.com/office/drawing/2014/main" id="{AA77D724-97AE-FB6C-A08A-0C4C9EF05502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ar-SA"/>
              <a:t>انقر لتحرير نمط عنوان الشكل الرئيسي</a:t>
            </a:r>
          </a:p>
        </p:txBody>
      </p:sp>
      <p:sp>
        <p:nvSpPr>
          <p:cNvPr id="3" name="عنصر نائب للعنوان العمودي 2">
            <a:extLst>
              <a:ext uri="{FF2B5EF4-FFF2-40B4-BE49-F238E27FC236}">
                <a16:creationId xmlns:a16="http://schemas.microsoft.com/office/drawing/2014/main" id="{1B258CF7-70B4-44B1-A40C-703CACE3FA38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ar-SA"/>
              <a:t>انقر لتحرير أنماط نص الشكل الرئيسي</a:t>
            </a:r>
          </a:p>
          <a:p>
            <a:pPr lvl="1"/>
            <a:r>
              <a:rPr lang="ar-SA"/>
              <a:t>المستوى الثاني</a:t>
            </a:r>
          </a:p>
          <a:p>
            <a:pPr lvl="2"/>
            <a:r>
              <a:rPr lang="ar-SA"/>
              <a:t>المستوى الثالث</a:t>
            </a:r>
          </a:p>
          <a:p>
            <a:pPr lvl="3"/>
            <a:r>
              <a:rPr lang="ar-SA"/>
              <a:t>المستوى الرابع</a:t>
            </a:r>
          </a:p>
          <a:p>
            <a:pPr lvl="4"/>
            <a:r>
              <a:rPr lang="ar-SA"/>
              <a:t>المستوى الخامس</a:t>
            </a:r>
          </a:p>
        </p:txBody>
      </p:sp>
      <p:sp>
        <p:nvSpPr>
          <p:cNvPr id="4" name="عنصر نائب للتاريخ 3">
            <a:extLst>
              <a:ext uri="{FF2B5EF4-FFF2-40B4-BE49-F238E27FC236}">
                <a16:creationId xmlns:a16="http://schemas.microsoft.com/office/drawing/2014/main" id="{28A03964-3FA9-8AE1-358F-9794EC7B7AC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3C9AFBE-E906-9748-A460-0CFF6B281E78}" type="datetime1">
              <a:rPr lang="ar-SA" smtClean="0"/>
              <a:t>23 شوال، 1446</a:t>
            </a:fld>
            <a:endParaRPr lang="ar-SA"/>
          </a:p>
        </p:txBody>
      </p:sp>
      <p:sp>
        <p:nvSpPr>
          <p:cNvPr id="5" name="عنصر نائب للتذييل 4">
            <a:extLst>
              <a:ext uri="{FF2B5EF4-FFF2-40B4-BE49-F238E27FC236}">
                <a16:creationId xmlns:a16="http://schemas.microsoft.com/office/drawing/2014/main" id="{2D90993C-8B46-814B-0DAC-4D20F2FE9AC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ar-SA"/>
          </a:p>
        </p:txBody>
      </p:sp>
      <p:sp>
        <p:nvSpPr>
          <p:cNvPr id="6" name="عنصر نائب لرقم الشريحة 5">
            <a:extLst>
              <a:ext uri="{FF2B5EF4-FFF2-40B4-BE49-F238E27FC236}">
                <a16:creationId xmlns:a16="http://schemas.microsoft.com/office/drawing/2014/main" id="{3A5F012F-8511-DDE3-AEFA-AD6F77F5610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C30D6F-9516-7D45-ACC3-4201266FFCA8}" type="slidenum">
              <a:rPr lang="ar-SA" smtClean="0"/>
              <a:t>‹#›</a:t>
            </a:fld>
            <a:endParaRPr lang="ar-SA"/>
          </a:p>
        </p:txBody>
      </p:sp>
    </p:spTree>
    <p:extLst>
      <p:ext uri="{BB962C8B-B14F-4D97-AF65-F5344CB8AC3E}">
        <p14:creationId xmlns:p14="http://schemas.microsoft.com/office/powerpoint/2010/main" val="797549330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لعنوان 1">
            <a:extLst>
              <a:ext uri="{FF2B5EF4-FFF2-40B4-BE49-F238E27FC236}">
                <a16:creationId xmlns:a16="http://schemas.microsoft.com/office/drawing/2014/main" id="{E777C788-9A11-9C89-99CF-45D489318F1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1" anchor="ctr">
            <a:normAutofit/>
          </a:bodyPr>
          <a:lstStyle/>
          <a:p>
            <a:r>
              <a:rPr lang="ar-SA"/>
              <a:t>انقر لتحرير نمط عنوان الشكل الرئيسي</a:t>
            </a:r>
          </a:p>
        </p:txBody>
      </p:sp>
      <p:sp>
        <p:nvSpPr>
          <p:cNvPr id="3" name="عنصر نائب للنص 2">
            <a:extLst>
              <a:ext uri="{FF2B5EF4-FFF2-40B4-BE49-F238E27FC236}">
                <a16:creationId xmlns:a16="http://schemas.microsoft.com/office/drawing/2014/main" id="{71DA7BC9-1EEA-6013-F4E2-D4BF7128172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1">
            <a:normAutofit/>
          </a:bodyPr>
          <a:lstStyle/>
          <a:p>
            <a:pPr lvl="0"/>
            <a:r>
              <a:rPr lang="ar-SA"/>
              <a:t>انقر لتحرير أنماط نص الشكل الرئيسي</a:t>
            </a:r>
          </a:p>
          <a:p>
            <a:pPr lvl="1"/>
            <a:r>
              <a:rPr lang="ar-SA"/>
              <a:t>المستوى الثاني</a:t>
            </a:r>
          </a:p>
          <a:p>
            <a:pPr lvl="2"/>
            <a:r>
              <a:rPr lang="ar-SA"/>
              <a:t>المستوى الثالث</a:t>
            </a:r>
          </a:p>
          <a:p>
            <a:pPr lvl="3"/>
            <a:r>
              <a:rPr lang="ar-SA"/>
              <a:t>المستوى الرابع</a:t>
            </a:r>
          </a:p>
          <a:p>
            <a:pPr lvl="4"/>
            <a:r>
              <a:rPr lang="ar-SA"/>
              <a:t>المستوى الخامس</a:t>
            </a:r>
          </a:p>
        </p:txBody>
      </p:sp>
      <p:sp>
        <p:nvSpPr>
          <p:cNvPr id="4" name="عنصر نائب للتاريخ 3">
            <a:extLst>
              <a:ext uri="{FF2B5EF4-FFF2-40B4-BE49-F238E27FC236}">
                <a16:creationId xmlns:a16="http://schemas.microsoft.com/office/drawing/2014/main" id="{CB528269-018B-4DA9-B0CC-26E156C92B73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6F1E1CC-9FDC-2845-8582-8759B3E38062}" type="datetime1">
              <a:rPr lang="ar-SA" smtClean="0"/>
              <a:t>23 شوال، 1446</a:t>
            </a:fld>
            <a:endParaRPr lang="ar-SA"/>
          </a:p>
        </p:txBody>
      </p:sp>
      <p:sp>
        <p:nvSpPr>
          <p:cNvPr id="5" name="عنصر نائب للتذييل 4">
            <a:extLst>
              <a:ext uri="{FF2B5EF4-FFF2-40B4-BE49-F238E27FC236}">
                <a16:creationId xmlns:a16="http://schemas.microsoft.com/office/drawing/2014/main" id="{3CAD17BA-1CE5-7D56-1CF0-C22425BC274E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ar-SA"/>
          </a:p>
        </p:txBody>
      </p:sp>
      <p:sp>
        <p:nvSpPr>
          <p:cNvPr id="6" name="عنصر نائب لرقم الشريحة 5">
            <a:extLst>
              <a:ext uri="{FF2B5EF4-FFF2-40B4-BE49-F238E27FC236}">
                <a16:creationId xmlns:a16="http://schemas.microsoft.com/office/drawing/2014/main" id="{2C499FA5-7764-F95B-E3DF-2E7A0FBB7DB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30C30D6F-9516-7D45-ACC3-4201266FFCA8}" type="slidenum">
              <a:rPr lang="ar-SA" smtClean="0"/>
              <a:t>‹#›</a:t>
            </a:fld>
            <a:endParaRPr lang="ar-SA"/>
          </a:p>
        </p:txBody>
      </p:sp>
    </p:spTree>
    <p:extLst>
      <p:ext uri="{BB962C8B-B14F-4D97-AF65-F5344CB8AC3E}">
        <p14:creationId xmlns:p14="http://schemas.microsoft.com/office/powerpoint/2010/main" val="22725025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hf hdr="0" ftr="0" dt="0"/>
  <p:txStyles>
    <p:titleStyle>
      <a:lvl1pPr algn="r" defTabSz="914400" rtl="1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r" defTabSz="914400" rtl="1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r" defTabSz="914400" rtl="1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r" defTabSz="914400" rtl="1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r" defTabSz="914400" rtl="1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r" defTabSz="914400" rtl="1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r" defTabSz="914400" rtl="1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r" defTabSz="914400" rtl="1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r" defTabSz="914400" rtl="1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r" defTabSz="914400" rtl="1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ar-SA"/>
      </a:defPPr>
      <a:lvl1pPr marL="0" algn="r" defTabSz="914400" rtl="1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r" defTabSz="914400" rtl="1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r" defTabSz="914400" rtl="1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r" defTabSz="914400" rtl="1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r" defTabSz="914400" rtl="1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r" defTabSz="914400" rtl="1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r" defTabSz="914400" rtl="1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r" defTabSz="914400" rtl="1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r" defTabSz="914400" rtl="1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emf"/><Relationship Id="rId2" Type="http://schemas.openxmlformats.org/officeDocument/2006/relationships/image" Target="../media/image1.jpg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4.png"/><Relationship Id="rId4" Type="http://schemas.openxmlformats.org/officeDocument/2006/relationships/image" Target="../media/image3.emf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emf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emf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emf"/><Relationship Id="rId2" Type="http://schemas.openxmlformats.org/officeDocument/2006/relationships/image" Target="../media/image5.emf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5.emf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emf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emf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emf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emf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emf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emf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.pn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5.emf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emf"/><Relationship Id="rId1" Type="http://schemas.openxmlformats.org/officeDocument/2006/relationships/slideLayout" Target="../slideLayouts/slideLayout4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5.emf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6.png"/><Relationship Id="rId4" Type="http://schemas.openxmlformats.org/officeDocument/2006/relationships/image" Target="../media/image5.emf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.png"/><Relationship Id="rId3" Type="http://schemas.openxmlformats.org/officeDocument/2006/relationships/image" Target="../media/image5.emf"/><Relationship Id="rId7" Type="http://schemas.openxmlformats.org/officeDocument/2006/relationships/image" Target="../media/image15.sv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4.png"/><Relationship Id="rId5" Type="http://schemas.openxmlformats.org/officeDocument/2006/relationships/image" Target="../media/image13.svg"/><Relationship Id="rId10" Type="http://schemas.openxmlformats.org/officeDocument/2006/relationships/image" Target="../media/image6.png"/><Relationship Id="rId4" Type="http://schemas.openxmlformats.org/officeDocument/2006/relationships/image" Target="../media/image12.png"/><Relationship Id="rId9" Type="http://schemas.openxmlformats.org/officeDocument/2006/relationships/image" Target="../media/image17.sv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emf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.png"/><Relationship Id="rId5" Type="http://schemas.openxmlformats.org/officeDocument/2006/relationships/image" Target="../media/image19.svg"/><Relationship Id="rId4" Type="http://schemas.openxmlformats.org/officeDocument/2006/relationships/image" Target="../media/image18.png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4.png"/><Relationship Id="rId3" Type="http://schemas.openxmlformats.org/officeDocument/2006/relationships/image" Target="../media/image5.emf"/><Relationship Id="rId7" Type="http://schemas.openxmlformats.org/officeDocument/2006/relationships/image" Target="../media/image23.svg"/><Relationship Id="rId12" Type="http://schemas.openxmlformats.org/officeDocument/2006/relationships/image" Target="../media/image6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2.png"/><Relationship Id="rId11" Type="http://schemas.openxmlformats.org/officeDocument/2006/relationships/image" Target="../media/image27.svg"/><Relationship Id="rId5" Type="http://schemas.openxmlformats.org/officeDocument/2006/relationships/image" Target="../media/image21.svg"/><Relationship Id="rId10" Type="http://schemas.openxmlformats.org/officeDocument/2006/relationships/image" Target="../media/image26.png"/><Relationship Id="rId4" Type="http://schemas.openxmlformats.org/officeDocument/2006/relationships/image" Target="../media/image20.png"/><Relationship Id="rId9" Type="http://schemas.openxmlformats.org/officeDocument/2006/relationships/image" Target="../media/image25.svg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.png"/><Relationship Id="rId13" Type="http://schemas.openxmlformats.org/officeDocument/2006/relationships/image" Target="../media/image31.svg"/><Relationship Id="rId3" Type="http://schemas.openxmlformats.org/officeDocument/2006/relationships/image" Target="../media/image5.emf"/><Relationship Id="rId7" Type="http://schemas.openxmlformats.org/officeDocument/2006/relationships/image" Target="../media/image25.svg"/><Relationship Id="rId12" Type="http://schemas.openxmlformats.org/officeDocument/2006/relationships/image" Target="../media/image30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4.png"/><Relationship Id="rId11" Type="http://schemas.openxmlformats.org/officeDocument/2006/relationships/image" Target="../media/image29.svg"/><Relationship Id="rId5" Type="http://schemas.openxmlformats.org/officeDocument/2006/relationships/image" Target="../media/image23.svg"/><Relationship Id="rId10" Type="http://schemas.openxmlformats.org/officeDocument/2006/relationships/image" Target="../media/image28.png"/><Relationship Id="rId4" Type="http://schemas.openxmlformats.org/officeDocument/2006/relationships/image" Target="../media/image22.png"/><Relationship Id="rId9" Type="http://schemas.openxmlformats.org/officeDocument/2006/relationships/image" Target="../media/image21.svg"/><Relationship Id="rId14" Type="http://schemas.openxmlformats.org/officeDocument/2006/relationships/image" Target="../media/image6.png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6.png"/><Relationship Id="rId3" Type="http://schemas.openxmlformats.org/officeDocument/2006/relationships/image" Target="../media/image5.emf"/><Relationship Id="rId7" Type="http://schemas.openxmlformats.org/officeDocument/2006/relationships/image" Target="../media/image35.sv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4.png"/><Relationship Id="rId5" Type="http://schemas.openxmlformats.org/officeDocument/2006/relationships/image" Target="../media/image33.svg"/><Relationship Id="rId4" Type="http://schemas.openxmlformats.org/officeDocument/2006/relationships/image" Target="../media/image32.png"/></Relationships>
</file>

<file path=ppt/slides/_rels/slide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39.svg"/><Relationship Id="rId3" Type="http://schemas.openxmlformats.org/officeDocument/2006/relationships/image" Target="../media/image5.emf"/><Relationship Id="rId7" Type="http://schemas.openxmlformats.org/officeDocument/2006/relationships/image" Target="../media/image38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7.svg"/><Relationship Id="rId11" Type="http://schemas.openxmlformats.org/officeDocument/2006/relationships/image" Target="../media/image42.png"/><Relationship Id="rId5" Type="http://schemas.openxmlformats.org/officeDocument/2006/relationships/image" Target="../media/image36.png"/><Relationship Id="rId10" Type="http://schemas.openxmlformats.org/officeDocument/2006/relationships/image" Target="../media/image41.svg"/><Relationship Id="rId4" Type="http://schemas.openxmlformats.org/officeDocument/2006/relationships/image" Target="../media/image6.png"/><Relationship Id="rId9" Type="http://schemas.openxmlformats.org/officeDocument/2006/relationships/image" Target="../media/image40.png"/></Relationships>
</file>

<file path=ppt/slides/_rels/slide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6.png"/><Relationship Id="rId3" Type="http://schemas.openxmlformats.org/officeDocument/2006/relationships/image" Target="../media/image5.emf"/><Relationship Id="rId7" Type="http://schemas.openxmlformats.org/officeDocument/2006/relationships/image" Target="../media/image46.sv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5.png"/><Relationship Id="rId5" Type="http://schemas.openxmlformats.org/officeDocument/2006/relationships/image" Target="../media/image44.svg"/><Relationship Id="rId4" Type="http://schemas.openxmlformats.org/officeDocument/2006/relationships/image" Target="../media/image43.pn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emf"/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emf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.png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emf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.png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emf"/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emf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.png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emf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.png"/><Relationship Id="rId5" Type="http://schemas.openxmlformats.org/officeDocument/2006/relationships/image" Target="../media/image48.svg"/><Relationship Id="rId4" Type="http://schemas.openxmlformats.org/officeDocument/2006/relationships/image" Target="../media/image47.png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emf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.png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5.emf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.png"/></Relationships>
</file>

<file path=ppt/slides/_rels/slide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54.png"/><Relationship Id="rId3" Type="http://schemas.openxmlformats.org/officeDocument/2006/relationships/image" Target="../media/image49.png"/><Relationship Id="rId7" Type="http://schemas.openxmlformats.org/officeDocument/2006/relationships/image" Target="../media/image53.png"/><Relationship Id="rId2" Type="http://schemas.openxmlformats.org/officeDocument/2006/relationships/image" Target="../media/image5.emf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2.png"/><Relationship Id="rId11" Type="http://schemas.openxmlformats.org/officeDocument/2006/relationships/image" Target="../media/image6.png"/><Relationship Id="rId5" Type="http://schemas.openxmlformats.org/officeDocument/2006/relationships/image" Target="../media/image51.png"/><Relationship Id="rId10" Type="http://schemas.openxmlformats.org/officeDocument/2006/relationships/image" Target="../media/image56.png"/><Relationship Id="rId4" Type="http://schemas.openxmlformats.org/officeDocument/2006/relationships/image" Target="../media/image50.png"/><Relationship Id="rId9" Type="http://schemas.openxmlformats.org/officeDocument/2006/relationships/image" Target="../media/image55.png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emf"/><Relationship Id="rId1" Type="http://schemas.openxmlformats.org/officeDocument/2006/relationships/slideLayout" Target="../slideLayouts/slideLayout2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emf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.png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emf"/><Relationship Id="rId1" Type="http://schemas.openxmlformats.org/officeDocument/2006/relationships/slideLayout" Target="../slideLayouts/slideLayout2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emf"/><Relationship Id="rId1" Type="http://schemas.openxmlformats.org/officeDocument/2006/relationships/slideLayout" Target="../slideLayouts/slideLayout2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emf"/><Relationship Id="rId1" Type="http://schemas.openxmlformats.org/officeDocument/2006/relationships/slideLayout" Target="../slideLayouts/slideLayout2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5.emf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.png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.png"/><Relationship Id="rId2" Type="http://schemas.openxmlformats.org/officeDocument/2006/relationships/image" Target="../media/image5.emf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.png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emf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.png"/></Relationships>
</file>

<file path=ppt/slides/_rels/slide40.xml.rels><?xml version="1.0" encoding="UTF-8" standalone="yes"?>
<Relationships xmlns="http://schemas.openxmlformats.org/package/2006/relationships"><Relationship Id="rId8" Type="http://schemas.openxmlformats.org/officeDocument/2006/relationships/image" Target="../media/image62.png"/><Relationship Id="rId3" Type="http://schemas.openxmlformats.org/officeDocument/2006/relationships/image" Target="../media/image5.emf"/><Relationship Id="rId7" Type="http://schemas.openxmlformats.org/officeDocument/2006/relationships/image" Target="../media/image61.sv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0.png"/><Relationship Id="rId5" Type="http://schemas.openxmlformats.org/officeDocument/2006/relationships/image" Target="../media/image59.svg"/><Relationship Id="rId10" Type="http://schemas.openxmlformats.org/officeDocument/2006/relationships/image" Target="../media/image6.png"/><Relationship Id="rId4" Type="http://schemas.openxmlformats.org/officeDocument/2006/relationships/image" Target="../media/image58.png"/><Relationship Id="rId9" Type="http://schemas.openxmlformats.org/officeDocument/2006/relationships/image" Target="../media/image63.svg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emf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.png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emf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.png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emf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.png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emf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.png"/><Relationship Id="rId5" Type="http://schemas.openxmlformats.org/officeDocument/2006/relationships/image" Target="../media/image48.svg"/><Relationship Id="rId4" Type="http://schemas.openxmlformats.org/officeDocument/2006/relationships/image" Target="../media/image47.png"/></Relationships>
</file>

<file path=ppt/slides/_rels/slide45.xml.rels><?xml version="1.0" encoding="UTF-8" standalone="yes"?>
<Relationships xmlns="http://schemas.openxmlformats.org/package/2006/relationships"><Relationship Id="rId8" Type="http://schemas.openxmlformats.org/officeDocument/2006/relationships/image" Target="../media/image68.png"/><Relationship Id="rId3" Type="http://schemas.openxmlformats.org/officeDocument/2006/relationships/image" Target="../media/image5.emf"/><Relationship Id="rId7" Type="http://schemas.openxmlformats.org/officeDocument/2006/relationships/image" Target="../media/image67.svg"/><Relationship Id="rId12" Type="http://schemas.openxmlformats.org/officeDocument/2006/relationships/image" Target="../media/image6.pn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6.png"/><Relationship Id="rId11" Type="http://schemas.openxmlformats.org/officeDocument/2006/relationships/image" Target="../media/image71.svg"/><Relationship Id="rId5" Type="http://schemas.openxmlformats.org/officeDocument/2006/relationships/image" Target="../media/image65.svg"/><Relationship Id="rId10" Type="http://schemas.openxmlformats.org/officeDocument/2006/relationships/image" Target="../media/image70.png"/><Relationship Id="rId4" Type="http://schemas.openxmlformats.org/officeDocument/2006/relationships/image" Target="../media/image64.png"/><Relationship Id="rId9" Type="http://schemas.openxmlformats.org/officeDocument/2006/relationships/image" Target="../media/image69.svg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emf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.png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emf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6.png"/><Relationship Id="rId4" Type="http://schemas.openxmlformats.org/officeDocument/2006/relationships/image" Target="../media/image72.png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emf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.png"/><Relationship Id="rId5" Type="http://schemas.openxmlformats.org/officeDocument/2006/relationships/image" Target="../media/image74.png"/><Relationship Id="rId4" Type="http://schemas.openxmlformats.org/officeDocument/2006/relationships/image" Target="../media/image73.png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emf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.png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emf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6.png"/><Relationship Id="rId4" Type="http://schemas.openxmlformats.org/officeDocument/2006/relationships/image" Target="../media/image57.png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emf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.png"/><Relationship Id="rId5" Type="http://schemas.openxmlformats.org/officeDocument/2006/relationships/image" Target="../media/image76.svg"/><Relationship Id="rId4" Type="http://schemas.openxmlformats.org/officeDocument/2006/relationships/image" Target="../media/image75.png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emf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.png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emf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.png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emf"/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.png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emf"/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.png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.xml"/><Relationship Id="rId2" Type="http://schemas.openxmlformats.org/officeDocument/2006/relationships/image" Target="../media/image5.emf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6.png"/><Relationship Id="rId4" Type="http://schemas.openxmlformats.org/officeDocument/2006/relationships/chart" Target="../charts/chart2.xml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emf"/><Relationship Id="rId2" Type="http://schemas.openxmlformats.org/officeDocument/2006/relationships/chart" Target="../charts/chart3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.png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emf"/><Relationship Id="rId2" Type="http://schemas.openxmlformats.org/officeDocument/2006/relationships/chart" Target="../charts/chart4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.png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6.xml"/><Relationship Id="rId2" Type="http://schemas.openxmlformats.org/officeDocument/2006/relationships/chart" Target="../charts/chart5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.png"/><Relationship Id="rId5" Type="http://schemas.openxmlformats.org/officeDocument/2006/relationships/image" Target="../media/image5.emf"/><Relationship Id="rId4" Type="http://schemas.openxmlformats.org/officeDocument/2006/relationships/chart" Target="../charts/chart7.xml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emf"/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.png"/></Relationships>
</file>

<file path=ppt/slides/_rels/slide6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.png"/><Relationship Id="rId3" Type="http://schemas.openxmlformats.org/officeDocument/2006/relationships/image" Target="../media/image5.emf"/><Relationship Id="rId7" Type="http://schemas.openxmlformats.org/officeDocument/2006/relationships/chart" Target="../charts/chart11.xml"/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2.xml"/><Relationship Id="rId6" Type="http://schemas.openxmlformats.org/officeDocument/2006/relationships/chart" Target="../charts/chart10.xml"/><Relationship Id="rId5" Type="http://schemas.openxmlformats.org/officeDocument/2006/relationships/chart" Target="../charts/chart9.xml"/><Relationship Id="rId4" Type="http://schemas.openxmlformats.org/officeDocument/2006/relationships/chart" Target="../charts/chart8.xml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emf"/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.png"/></Relationships>
</file>

<file path=ppt/slides/_rels/slide63.xml.rels><?xml version="1.0" encoding="UTF-8" standalone="yes"?>
<Relationships xmlns="http://schemas.openxmlformats.org/package/2006/relationships"><Relationship Id="rId8" Type="http://schemas.openxmlformats.org/officeDocument/2006/relationships/image" Target="../media/image6.png"/><Relationship Id="rId3" Type="http://schemas.openxmlformats.org/officeDocument/2006/relationships/image" Target="../media/image77.png"/><Relationship Id="rId7" Type="http://schemas.openxmlformats.org/officeDocument/2006/relationships/image" Target="../media/image81.png"/><Relationship Id="rId2" Type="http://schemas.openxmlformats.org/officeDocument/2006/relationships/image" Target="../media/image5.emf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0.png"/><Relationship Id="rId5" Type="http://schemas.openxmlformats.org/officeDocument/2006/relationships/image" Target="../media/image79.png"/><Relationship Id="rId4" Type="http://schemas.openxmlformats.org/officeDocument/2006/relationships/image" Target="../media/image78.png"/></Relationships>
</file>

<file path=ppt/slides/_rels/slide64.xml.rels><?xml version="1.0" encoding="UTF-8" standalone="yes"?>
<Relationships xmlns="http://schemas.openxmlformats.org/package/2006/relationships"><Relationship Id="rId8" Type="http://schemas.openxmlformats.org/officeDocument/2006/relationships/image" Target="../media/image86.png"/><Relationship Id="rId13" Type="http://schemas.openxmlformats.org/officeDocument/2006/relationships/image" Target="../media/image91.png"/><Relationship Id="rId18" Type="http://schemas.openxmlformats.org/officeDocument/2006/relationships/image" Target="../media/image59.svg"/><Relationship Id="rId3" Type="http://schemas.openxmlformats.org/officeDocument/2006/relationships/image" Target="../media/image5.emf"/><Relationship Id="rId7" Type="http://schemas.openxmlformats.org/officeDocument/2006/relationships/image" Target="../media/image85.svg"/><Relationship Id="rId12" Type="http://schemas.openxmlformats.org/officeDocument/2006/relationships/image" Target="../media/image90.svg"/><Relationship Id="rId17" Type="http://schemas.openxmlformats.org/officeDocument/2006/relationships/image" Target="../media/image58.png"/><Relationship Id="rId2" Type="http://schemas.openxmlformats.org/officeDocument/2006/relationships/notesSlide" Target="../notesSlides/notesSlide40.xml"/><Relationship Id="rId16" Type="http://schemas.openxmlformats.org/officeDocument/2006/relationships/image" Target="../media/image94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4.png"/><Relationship Id="rId11" Type="http://schemas.openxmlformats.org/officeDocument/2006/relationships/image" Target="../media/image89.png"/><Relationship Id="rId5" Type="http://schemas.openxmlformats.org/officeDocument/2006/relationships/image" Target="../media/image83.svg"/><Relationship Id="rId15" Type="http://schemas.openxmlformats.org/officeDocument/2006/relationships/image" Target="../media/image93.png"/><Relationship Id="rId10" Type="http://schemas.openxmlformats.org/officeDocument/2006/relationships/image" Target="../media/image88.svg"/><Relationship Id="rId19" Type="http://schemas.openxmlformats.org/officeDocument/2006/relationships/image" Target="../media/image6.png"/><Relationship Id="rId4" Type="http://schemas.openxmlformats.org/officeDocument/2006/relationships/image" Target="../media/image82.png"/><Relationship Id="rId9" Type="http://schemas.openxmlformats.org/officeDocument/2006/relationships/image" Target="../media/image87.png"/><Relationship Id="rId14" Type="http://schemas.openxmlformats.org/officeDocument/2006/relationships/image" Target="../media/image92.svg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emf"/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.png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emf"/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.png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emf"/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.png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emf"/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.png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emf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.png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emf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.png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emf"/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.png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emf"/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.png"/></Relationships>
</file>

<file path=ppt/slides/_rels/slide73.xml.rels><?xml version="1.0" encoding="UTF-8" standalone="yes"?>
<Relationships xmlns="http://schemas.openxmlformats.org/package/2006/relationships"><Relationship Id="rId8" Type="http://schemas.openxmlformats.org/officeDocument/2006/relationships/chart" Target="../charts/chart13.xml"/><Relationship Id="rId3" Type="http://schemas.openxmlformats.org/officeDocument/2006/relationships/image" Target="../media/image5.emf"/><Relationship Id="rId7" Type="http://schemas.microsoft.com/office/2007/relationships/hdphoto" Target="../media/hdphoto1.wdp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6.png"/><Relationship Id="rId5" Type="http://schemas.openxmlformats.org/officeDocument/2006/relationships/chart" Target="../charts/chart12.xml"/><Relationship Id="rId4" Type="http://schemas.openxmlformats.org/officeDocument/2006/relationships/image" Target="../media/image95.png"/><Relationship Id="rId9" Type="http://schemas.openxmlformats.org/officeDocument/2006/relationships/image" Target="../media/image6.png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emf"/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.png"/><Relationship Id="rId5" Type="http://schemas.openxmlformats.org/officeDocument/2006/relationships/chart" Target="../charts/chart15.xml"/><Relationship Id="rId4" Type="http://schemas.openxmlformats.org/officeDocument/2006/relationships/chart" Target="../charts/chart14.xml"/></Relationships>
</file>

<file path=ppt/slides/_rels/slide7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4.png"/><Relationship Id="rId3" Type="http://schemas.openxmlformats.org/officeDocument/2006/relationships/image" Target="../media/image5.emf"/><Relationship Id="rId7" Type="http://schemas.openxmlformats.org/officeDocument/2006/relationships/image" Target="../media/image103.svg"/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2.png"/><Relationship Id="rId11" Type="http://schemas.openxmlformats.org/officeDocument/2006/relationships/image" Target="../media/image6.png"/><Relationship Id="rId5" Type="http://schemas.openxmlformats.org/officeDocument/2006/relationships/image" Target="../media/image101.svg"/><Relationship Id="rId10" Type="http://schemas.openxmlformats.org/officeDocument/2006/relationships/image" Target="../media/image106.png"/><Relationship Id="rId4" Type="http://schemas.openxmlformats.org/officeDocument/2006/relationships/image" Target="../media/image100.png"/><Relationship Id="rId9" Type="http://schemas.openxmlformats.org/officeDocument/2006/relationships/image" Target="../media/image105.svg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emf"/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.png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emf"/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.png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emf"/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.png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emf"/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.png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emf"/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.png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emf"/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.png"/></Relationships>
</file>

<file path=ppt/slides/_rels/slide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2.xml"/></Relationships>
</file>

<file path=ppt/slides/_rels/slide83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18.png"/><Relationship Id="rId18" Type="http://schemas.openxmlformats.org/officeDocument/2006/relationships/image" Target="../media/image123.png"/><Relationship Id="rId26" Type="http://schemas.openxmlformats.org/officeDocument/2006/relationships/image" Target="../media/image131.png"/><Relationship Id="rId39" Type="http://schemas.openxmlformats.org/officeDocument/2006/relationships/image" Target="../media/image144.png"/><Relationship Id="rId21" Type="http://schemas.openxmlformats.org/officeDocument/2006/relationships/image" Target="../media/image126.png"/><Relationship Id="rId34" Type="http://schemas.openxmlformats.org/officeDocument/2006/relationships/image" Target="../media/image139.png"/><Relationship Id="rId42" Type="http://schemas.openxmlformats.org/officeDocument/2006/relationships/image" Target="../media/image147.png"/><Relationship Id="rId47" Type="http://schemas.openxmlformats.org/officeDocument/2006/relationships/image" Target="../media/image150.png"/><Relationship Id="rId50" Type="http://schemas.openxmlformats.org/officeDocument/2006/relationships/image" Target="../media/image153.emf"/><Relationship Id="rId7" Type="http://schemas.openxmlformats.org/officeDocument/2006/relationships/image" Target="../media/image112.png"/><Relationship Id="rId2" Type="http://schemas.openxmlformats.org/officeDocument/2006/relationships/image" Target="../media/image107.png"/><Relationship Id="rId16" Type="http://schemas.openxmlformats.org/officeDocument/2006/relationships/image" Target="../media/image121.png"/><Relationship Id="rId29" Type="http://schemas.openxmlformats.org/officeDocument/2006/relationships/image" Target="../media/image134.png"/><Relationship Id="rId11" Type="http://schemas.openxmlformats.org/officeDocument/2006/relationships/image" Target="../media/image116.png"/><Relationship Id="rId24" Type="http://schemas.openxmlformats.org/officeDocument/2006/relationships/image" Target="../media/image129.png"/><Relationship Id="rId32" Type="http://schemas.openxmlformats.org/officeDocument/2006/relationships/image" Target="../media/image137.png"/><Relationship Id="rId37" Type="http://schemas.openxmlformats.org/officeDocument/2006/relationships/image" Target="../media/image142.png"/><Relationship Id="rId40" Type="http://schemas.openxmlformats.org/officeDocument/2006/relationships/image" Target="../media/image145.png"/><Relationship Id="rId45" Type="http://schemas.openxmlformats.org/officeDocument/2006/relationships/image" Target="../media/image148.png"/><Relationship Id="rId5" Type="http://schemas.openxmlformats.org/officeDocument/2006/relationships/image" Target="../media/image110.png"/><Relationship Id="rId15" Type="http://schemas.openxmlformats.org/officeDocument/2006/relationships/image" Target="../media/image120.png"/><Relationship Id="rId23" Type="http://schemas.openxmlformats.org/officeDocument/2006/relationships/image" Target="../media/image128.png"/><Relationship Id="rId28" Type="http://schemas.openxmlformats.org/officeDocument/2006/relationships/image" Target="../media/image133.png"/><Relationship Id="rId36" Type="http://schemas.openxmlformats.org/officeDocument/2006/relationships/image" Target="../media/image141.png"/><Relationship Id="rId49" Type="http://schemas.openxmlformats.org/officeDocument/2006/relationships/image" Target="../media/image152.png"/><Relationship Id="rId10" Type="http://schemas.openxmlformats.org/officeDocument/2006/relationships/image" Target="../media/image115.png"/><Relationship Id="rId19" Type="http://schemas.openxmlformats.org/officeDocument/2006/relationships/image" Target="../media/image124.png"/><Relationship Id="rId31" Type="http://schemas.openxmlformats.org/officeDocument/2006/relationships/image" Target="../media/image136.png"/><Relationship Id="rId44" Type="http://schemas.openxmlformats.org/officeDocument/2006/relationships/image" Target="../media/image6.png"/><Relationship Id="rId4" Type="http://schemas.openxmlformats.org/officeDocument/2006/relationships/image" Target="../media/image109.png"/><Relationship Id="rId9" Type="http://schemas.openxmlformats.org/officeDocument/2006/relationships/image" Target="../media/image114.png"/><Relationship Id="rId14" Type="http://schemas.openxmlformats.org/officeDocument/2006/relationships/image" Target="../media/image119.png"/><Relationship Id="rId22" Type="http://schemas.openxmlformats.org/officeDocument/2006/relationships/image" Target="../media/image127.png"/><Relationship Id="rId27" Type="http://schemas.openxmlformats.org/officeDocument/2006/relationships/image" Target="../media/image132.png"/><Relationship Id="rId30" Type="http://schemas.openxmlformats.org/officeDocument/2006/relationships/image" Target="../media/image135.png"/><Relationship Id="rId35" Type="http://schemas.openxmlformats.org/officeDocument/2006/relationships/image" Target="../media/image140.png"/><Relationship Id="rId43" Type="http://schemas.openxmlformats.org/officeDocument/2006/relationships/image" Target="../media/image5.emf"/><Relationship Id="rId48" Type="http://schemas.openxmlformats.org/officeDocument/2006/relationships/image" Target="../media/image151.png"/><Relationship Id="rId8" Type="http://schemas.openxmlformats.org/officeDocument/2006/relationships/image" Target="../media/image113.png"/><Relationship Id="rId3" Type="http://schemas.openxmlformats.org/officeDocument/2006/relationships/image" Target="../media/image108.png"/><Relationship Id="rId12" Type="http://schemas.openxmlformats.org/officeDocument/2006/relationships/image" Target="../media/image117.png"/><Relationship Id="rId17" Type="http://schemas.openxmlformats.org/officeDocument/2006/relationships/image" Target="../media/image122.png"/><Relationship Id="rId25" Type="http://schemas.openxmlformats.org/officeDocument/2006/relationships/image" Target="../media/image130.png"/><Relationship Id="rId33" Type="http://schemas.openxmlformats.org/officeDocument/2006/relationships/image" Target="../media/image138.png"/><Relationship Id="rId38" Type="http://schemas.openxmlformats.org/officeDocument/2006/relationships/image" Target="../media/image143.png"/><Relationship Id="rId46" Type="http://schemas.openxmlformats.org/officeDocument/2006/relationships/image" Target="../media/image149.png"/><Relationship Id="rId20" Type="http://schemas.openxmlformats.org/officeDocument/2006/relationships/image" Target="../media/image125.png"/><Relationship Id="rId41" Type="http://schemas.openxmlformats.org/officeDocument/2006/relationships/image" Target="../media/image14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1.png"/></Relationships>
</file>

<file path=ppt/slides/_rels/slide84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63.png"/><Relationship Id="rId18" Type="http://schemas.openxmlformats.org/officeDocument/2006/relationships/image" Target="../media/image168.png"/><Relationship Id="rId26" Type="http://schemas.openxmlformats.org/officeDocument/2006/relationships/image" Target="../media/image176.png"/><Relationship Id="rId39" Type="http://schemas.openxmlformats.org/officeDocument/2006/relationships/image" Target="../media/image189.png"/><Relationship Id="rId21" Type="http://schemas.openxmlformats.org/officeDocument/2006/relationships/image" Target="../media/image171.png"/><Relationship Id="rId34" Type="http://schemas.openxmlformats.org/officeDocument/2006/relationships/image" Target="../media/image184.png"/><Relationship Id="rId42" Type="http://schemas.openxmlformats.org/officeDocument/2006/relationships/image" Target="../media/image192.png"/><Relationship Id="rId47" Type="http://schemas.openxmlformats.org/officeDocument/2006/relationships/image" Target="../media/image197.png"/><Relationship Id="rId50" Type="http://schemas.openxmlformats.org/officeDocument/2006/relationships/image" Target="../media/image6.png"/><Relationship Id="rId7" Type="http://schemas.openxmlformats.org/officeDocument/2006/relationships/image" Target="../media/image158.png"/><Relationship Id="rId2" Type="http://schemas.openxmlformats.org/officeDocument/2006/relationships/image" Target="../media/image5.emf"/><Relationship Id="rId16" Type="http://schemas.openxmlformats.org/officeDocument/2006/relationships/image" Target="../media/image166.png"/><Relationship Id="rId29" Type="http://schemas.openxmlformats.org/officeDocument/2006/relationships/image" Target="../media/image179.png"/><Relationship Id="rId11" Type="http://schemas.openxmlformats.org/officeDocument/2006/relationships/image" Target="../media/image161.png"/><Relationship Id="rId24" Type="http://schemas.openxmlformats.org/officeDocument/2006/relationships/image" Target="../media/image174.png"/><Relationship Id="rId32" Type="http://schemas.openxmlformats.org/officeDocument/2006/relationships/image" Target="../media/image182.png"/><Relationship Id="rId37" Type="http://schemas.openxmlformats.org/officeDocument/2006/relationships/image" Target="../media/image187.png"/><Relationship Id="rId40" Type="http://schemas.openxmlformats.org/officeDocument/2006/relationships/image" Target="../media/image190.png"/><Relationship Id="rId45" Type="http://schemas.openxmlformats.org/officeDocument/2006/relationships/image" Target="../media/image195.png"/><Relationship Id="rId5" Type="http://schemas.openxmlformats.org/officeDocument/2006/relationships/image" Target="../media/image156.png"/><Relationship Id="rId15" Type="http://schemas.openxmlformats.org/officeDocument/2006/relationships/image" Target="../media/image165.png"/><Relationship Id="rId23" Type="http://schemas.openxmlformats.org/officeDocument/2006/relationships/image" Target="../media/image173.png"/><Relationship Id="rId28" Type="http://schemas.openxmlformats.org/officeDocument/2006/relationships/image" Target="../media/image178.png"/><Relationship Id="rId36" Type="http://schemas.openxmlformats.org/officeDocument/2006/relationships/image" Target="../media/image186.png"/><Relationship Id="rId49" Type="http://schemas.openxmlformats.org/officeDocument/2006/relationships/image" Target="../media/image199.png"/><Relationship Id="rId10" Type="http://schemas.openxmlformats.org/officeDocument/2006/relationships/image" Target="../media/image56.png"/><Relationship Id="rId19" Type="http://schemas.openxmlformats.org/officeDocument/2006/relationships/image" Target="../media/image169.png"/><Relationship Id="rId31" Type="http://schemas.openxmlformats.org/officeDocument/2006/relationships/image" Target="../media/image181.png"/><Relationship Id="rId44" Type="http://schemas.openxmlformats.org/officeDocument/2006/relationships/image" Target="../media/image194.png"/><Relationship Id="rId4" Type="http://schemas.openxmlformats.org/officeDocument/2006/relationships/image" Target="../media/image155.png"/><Relationship Id="rId9" Type="http://schemas.openxmlformats.org/officeDocument/2006/relationships/image" Target="../media/image160.png"/><Relationship Id="rId14" Type="http://schemas.openxmlformats.org/officeDocument/2006/relationships/image" Target="../media/image164.png"/><Relationship Id="rId22" Type="http://schemas.openxmlformats.org/officeDocument/2006/relationships/image" Target="../media/image172.png"/><Relationship Id="rId27" Type="http://schemas.openxmlformats.org/officeDocument/2006/relationships/image" Target="../media/image177.png"/><Relationship Id="rId30" Type="http://schemas.openxmlformats.org/officeDocument/2006/relationships/image" Target="../media/image180.png"/><Relationship Id="rId35" Type="http://schemas.openxmlformats.org/officeDocument/2006/relationships/image" Target="../media/image185.png"/><Relationship Id="rId43" Type="http://schemas.openxmlformats.org/officeDocument/2006/relationships/image" Target="../media/image193.png"/><Relationship Id="rId48" Type="http://schemas.openxmlformats.org/officeDocument/2006/relationships/image" Target="../media/image198.png"/><Relationship Id="rId8" Type="http://schemas.openxmlformats.org/officeDocument/2006/relationships/image" Target="../media/image159.png"/><Relationship Id="rId3" Type="http://schemas.openxmlformats.org/officeDocument/2006/relationships/image" Target="../media/image154.png"/><Relationship Id="rId12" Type="http://schemas.openxmlformats.org/officeDocument/2006/relationships/image" Target="../media/image162.png"/><Relationship Id="rId17" Type="http://schemas.openxmlformats.org/officeDocument/2006/relationships/image" Target="../media/image167.png"/><Relationship Id="rId25" Type="http://schemas.openxmlformats.org/officeDocument/2006/relationships/image" Target="../media/image175.png"/><Relationship Id="rId33" Type="http://schemas.openxmlformats.org/officeDocument/2006/relationships/image" Target="../media/image183.png"/><Relationship Id="rId38" Type="http://schemas.openxmlformats.org/officeDocument/2006/relationships/image" Target="../media/image188.png"/><Relationship Id="rId46" Type="http://schemas.openxmlformats.org/officeDocument/2006/relationships/image" Target="../media/image196.png"/><Relationship Id="rId20" Type="http://schemas.openxmlformats.org/officeDocument/2006/relationships/image" Target="../media/image170.png"/><Relationship Id="rId41" Type="http://schemas.openxmlformats.org/officeDocument/2006/relationships/image" Target="../media/image19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57.png"/></Relationships>
</file>

<file path=ppt/slides/_rels/slide85.xml.rels><?xml version="1.0" encoding="UTF-8" standalone="yes"?>
<Relationships xmlns="http://schemas.openxmlformats.org/package/2006/relationships"><Relationship Id="rId13" Type="http://schemas.openxmlformats.org/officeDocument/2006/relationships/image" Target="../media/image211.png"/><Relationship Id="rId18" Type="http://schemas.openxmlformats.org/officeDocument/2006/relationships/image" Target="../media/image216.png"/><Relationship Id="rId26" Type="http://schemas.openxmlformats.org/officeDocument/2006/relationships/image" Target="../media/image224.png"/><Relationship Id="rId39" Type="http://schemas.openxmlformats.org/officeDocument/2006/relationships/image" Target="../media/image237.png"/><Relationship Id="rId21" Type="http://schemas.openxmlformats.org/officeDocument/2006/relationships/image" Target="../media/image219.png"/><Relationship Id="rId34" Type="http://schemas.openxmlformats.org/officeDocument/2006/relationships/image" Target="../media/image232.png"/><Relationship Id="rId42" Type="http://schemas.openxmlformats.org/officeDocument/2006/relationships/image" Target="../media/image240.png"/><Relationship Id="rId47" Type="http://schemas.openxmlformats.org/officeDocument/2006/relationships/image" Target="../media/image245.png"/><Relationship Id="rId50" Type="http://schemas.openxmlformats.org/officeDocument/2006/relationships/image" Target="../media/image6.png"/><Relationship Id="rId7" Type="http://schemas.openxmlformats.org/officeDocument/2006/relationships/image" Target="../media/image205.png"/><Relationship Id="rId2" Type="http://schemas.openxmlformats.org/officeDocument/2006/relationships/image" Target="../media/image200.png"/><Relationship Id="rId16" Type="http://schemas.openxmlformats.org/officeDocument/2006/relationships/image" Target="../media/image214.png"/><Relationship Id="rId29" Type="http://schemas.openxmlformats.org/officeDocument/2006/relationships/image" Target="../media/image227.png"/><Relationship Id="rId11" Type="http://schemas.openxmlformats.org/officeDocument/2006/relationships/image" Target="../media/image209.png"/><Relationship Id="rId24" Type="http://schemas.openxmlformats.org/officeDocument/2006/relationships/image" Target="../media/image222.png"/><Relationship Id="rId32" Type="http://schemas.openxmlformats.org/officeDocument/2006/relationships/image" Target="../media/image230.png"/><Relationship Id="rId37" Type="http://schemas.openxmlformats.org/officeDocument/2006/relationships/image" Target="../media/image235.png"/><Relationship Id="rId40" Type="http://schemas.openxmlformats.org/officeDocument/2006/relationships/image" Target="../media/image238.png"/><Relationship Id="rId45" Type="http://schemas.openxmlformats.org/officeDocument/2006/relationships/image" Target="../media/image243.png"/><Relationship Id="rId5" Type="http://schemas.openxmlformats.org/officeDocument/2006/relationships/image" Target="../media/image203.png"/><Relationship Id="rId15" Type="http://schemas.openxmlformats.org/officeDocument/2006/relationships/image" Target="../media/image213.png"/><Relationship Id="rId23" Type="http://schemas.openxmlformats.org/officeDocument/2006/relationships/image" Target="../media/image221.png"/><Relationship Id="rId28" Type="http://schemas.openxmlformats.org/officeDocument/2006/relationships/image" Target="../media/image226.png"/><Relationship Id="rId36" Type="http://schemas.openxmlformats.org/officeDocument/2006/relationships/image" Target="../media/image234.png"/><Relationship Id="rId49" Type="http://schemas.openxmlformats.org/officeDocument/2006/relationships/image" Target="../media/image5.emf"/><Relationship Id="rId10" Type="http://schemas.openxmlformats.org/officeDocument/2006/relationships/image" Target="../media/image208.png"/><Relationship Id="rId19" Type="http://schemas.openxmlformats.org/officeDocument/2006/relationships/image" Target="../media/image217.png"/><Relationship Id="rId31" Type="http://schemas.openxmlformats.org/officeDocument/2006/relationships/image" Target="../media/image229.png"/><Relationship Id="rId44" Type="http://schemas.openxmlformats.org/officeDocument/2006/relationships/image" Target="../media/image242.png"/><Relationship Id="rId4" Type="http://schemas.openxmlformats.org/officeDocument/2006/relationships/image" Target="../media/image202.png"/><Relationship Id="rId9" Type="http://schemas.openxmlformats.org/officeDocument/2006/relationships/image" Target="../media/image207.png"/><Relationship Id="rId14" Type="http://schemas.openxmlformats.org/officeDocument/2006/relationships/image" Target="../media/image212.png"/><Relationship Id="rId22" Type="http://schemas.openxmlformats.org/officeDocument/2006/relationships/image" Target="../media/image220.png"/><Relationship Id="rId27" Type="http://schemas.openxmlformats.org/officeDocument/2006/relationships/image" Target="../media/image225.png"/><Relationship Id="rId30" Type="http://schemas.openxmlformats.org/officeDocument/2006/relationships/image" Target="../media/image228.png"/><Relationship Id="rId35" Type="http://schemas.openxmlformats.org/officeDocument/2006/relationships/image" Target="../media/image233.png"/><Relationship Id="rId43" Type="http://schemas.openxmlformats.org/officeDocument/2006/relationships/image" Target="../media/image241.png"/><Relationship Id="rId48" Type="http://schemas.openxmlformats.org/officeDocument/2006/relationships/image" Target="../media/image246.png"/><Relationship Id="rId8" Type="http://schemas.openxmlformats.org/officeDocument/2006/relationships/image" Target="../media/image206.png"/><Relationship Id="rId3" Type="http://schemas.openxmlformats.org/officeDocument/2006/relationships/image" Target="../media/image201.png"/><Relationship Id="rId12" Type="http://schemas.openxmlformats.org/officeDocument/2006/relationships/image" Target="../media/image210.png"/><Relationship Id="rId17" Type="http://schemas.openxmlformats.org/officeDocument/2006/relationships/image" Target="../media/image215.png"/><Relationship Id="rId25" Type="http://schemas.openxmlformats.org/officeDocument/2006/relationships/image" Target="../media/image223.png"/><Relationship Id="rId33" Type="http://schemas.openxmlformats.org/officeDocument/2006/relationships/image" Target="../media/image231.png"/><Relationship Id="rId38" Type="http://schemas.openxmlformats.org/officeDocument/2006/relationships/image" Target="../media/image236.png"/><Relationship Id="rId46" Type="http://schemas.openxmlformats.org/officeDocument/2006/relationships/image" Target="../media/image244.png"/><Relationship Id="rId20" Type="http://schemas.openxmlformats.org/officeDocument/2006/relationships/image" Target="../media/image218.png"/><Relationship Id="rId41" Type="http://schemas.openxmlformats.org/officeDocument/2006/relationships/image" Target="../media/image239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04.png"/></Relationships>
</file>

<file path=ppt/slides/_rels/slide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emf"/><Relationship Id="rId1" Type="http://schemas.openxmlformats.org/officeDocument/2006/relationships/slideLayout" Target="../slideLayouts/slideLayout2.xml"/></Relationships>
</file>

<file path=ppt/slides/_rels/slide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emf"/><Relationship Id="rId1" Type="http://schemas.openxmlformats.org/officeDocument/2006/relationships/slideLayout" Target="../slideLayouts/slideLayout2.xml"/></Relationships>
</file>

<file path=ppt/slides/_rels/slide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emf"/><Relationship Id="rId1" Type="http://schemas.openxmlformats.org/officeDocument/2006/relationships/slideLayout" Target="../slideLayouts/slideLayout2.xml"/></Relationships>
</file>

<file path=ppt/slides/_rels/slide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emf"/><Relationship Id="rId1" Type="http://schemas.openxmlformats.org/officeDocument/2006/relationships/slideLayout" Target="../slideLayouts/slideLayout2.xml"/></Relationships>
</file>

<file path=ppt/slides/_rels/slide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emf"/><Relationship Id="rId1" Type="http://schemas.openxmlformats.org/officeDocument/2006/relationships/slideLayout" Target="../slideLayouts/slideLayout2.xml"/></Relationships>
</file>

<file path=ppt/slides/_rels/slide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emf"/><Relationship Id="rId1" Type="http://schemas.openxmlformats.org/officeDocument/2006/relationships/slideLayout" Target="../slideLayouts/slideLayout2.xml"/></Relationships>
</file>

<file path=ppt/slides/_rels/slide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emf"/><Relationship Id="rId1" Type="http://schemas.openxmlformats.org/officeDocument/2006/relationships/slideLayout" Target="../slideLayouts/slideLayout2.xml"/></Relationships>
</file>

<file path=ppt/slides/_rels/slide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emf"/><Relationship Id="rId1" Type="http://schemas.openxmlformats.org/officeDocument/2006/relationships/slideLayout" Target="../slideLayouts/slideLayout2.xml"/></Relationships>
</file>

<file path=ppt/slides/_rels/slide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emf"/><Relationship Id="rId1" Type="http://schemas.openxmlformats.org/officeDocument/2006/relationships/slideLayout" Target="../slideLayouts/slideLayout2.xml"/></Relationships>
</file>

<file path=ppt/slides/_rels/slide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emf"/><Relationship Id="rId1" Type="http://schemas.openxmlformats.org/officeDocument/2006/relationships/slideLayout" Target="../slideLayouts/slideLayout2.xml"/></Relationships>
</file>

<file path=ppt/slides/_rels/slide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2.xml"/></Relationships>
</file>

<file path=ppt/slides/_rels/slide9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1.png"/><Relationship Id="rId3" Type="http://schemas.openxmlformats.org/officeDocument/2006/relationships/image" Target="../media/image5.emf"/><Relationship Id="rId7" Type="http://schemas.openxmlformats.org/officeDocument/2006/relationships/image" Target="../media/image250.png"/><Relationship Id="rId12" Type="http://schemas.openxmlformats.org/officeDocument/2006/relationships/image" Target="../media/image6.png"/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49.png"/><Relationship Id="rId11" Type="http://schemas.openxmlformats.org/officeDocument/2006/relationships/image" Target="../media/image254.png"/><Relationship Id="rId5" Type="http://schemas.openxmlformats.org/officeDocument/2006/relationships/image" Target="../media/image248.png"/><Relationship Id="rId10" Type="http://schemas.openxmlformats.org/officeDocument/2006/relationships/image" Target="../media/image253.png"/><Relationship Id="rId4" Type="http://schemas.openxmlformats.org/officeDocument/2006/relationships/image" Target="../media/image247.png"/><Relationship Id="rId9" Type="http://schemas.openxmlformats.org/officeDocument/2006/relationships/image" Target="../media/image252.png"/></Relationships>
</file>

<file path=ppt/slides/_rels/slide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emf"/><Relationship Id="rId1" Type="http://schemas.openxmlformats.org/officeDocument/2006/relationships/slideLayout" Target="../slideLayouts/slideLayout1.xml"/></Relationships>
</file>

<file path=ppt/slides/_rels/slide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emf"/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6.png"/></Relationships>
</file>

<file path=ppt/slides/_rels/slide1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emf"/><Relationship Id="rId1" Type="http://schemas.openxmlformats.org/officeDocument/2006/relationships/slideLayout" Target="../slideLayouts/slideLayout1.xml"/></Relationships>
</file>

<file path=ppt/slides/_rels/slide1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emf"/><Relationship Id="rId1" Type="http://schemas.openxmlformats.org/officeDocument/2006/relationships/slideLayout" Target="../slideLayouts/slideLayout1.xml"/></Relationships>
</file>

<file path=ppt/slides/_rels/slide1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emf"/><Relationship Id="rId1" Type="http://schemas.openxmlformats.org/officeDocument/2006/relationships/slideLayout" Target="../slideLayouts/slideLayout1.xml"/></Relationships>
</file>

<file path=ppt/slides/_rels/slide1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5.emf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صورة 3">
            <a:extLst>
              <a:ext uri="{FF2B5EF4-FFF2-40B4-BE49-F238E27FC236}">
                <a16:creationId xmlns:a16="http://schemas.microsoft.com/office/drawing/2014/main" id="{1A50085B-C87C-76F5-0771-AB9BBE4FA04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725" y="-15462"/>
            <a:ext cx="12214049" cy="6461981"/>
          </a:xfrm>
          <a:prstGeom prst="rect">
            <a:avLst/>
          </a:prstGeom>
        </p:spPr>
      </p:pic>
      <p:sp>
        <p:nvSpPr>
          <p:cNvPr id="5" name="مربع نص 4">
            <a:extLst>
              <a:ext uri="{FF2B5EF4-FFF2-40B4-BE49-F238E27FC236}">
                <a16:creationId xmlns:a16="http://schemas.microsoft.com/office/drawing/2014/main" id="{7A0E50E6-78E5-1196-4805-80D4B6192AC2}"/>
              </a:ext>
            </a:extLst>
          </p:cNvPr>
          <p:cNvSpPr txBox="1"/>
          <p:nvPr/>
        </p:nvSpPr>
        <p:spPr>
          <a:xfrm>
            <a:off x="2452752" y="2848145"/>
            <a:ext cx="4745580" cy="101566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914400" rtl="0" eaLnBrk="1" latinLnBrk="0" hangingPunct="1"/>
            <a:r>
              <a:rPr lang="ar-SA" sz="6000" b="1" dirty="0">
                <a:solidFill>
                  <a:schemeClr val="bg1"/>
                </a:solidFill>
                <a:latin typeface="Sakkal Majalla" panose="02000000000000000000" pitchFamily="2" charset="-78"/>
                <a:ea typeface="Helvetica Neue" panose="02000503000000020004" pitchFamily="2" charset="0"/>
                <a:cs typeface="Sakkal Majalla" panose="02000000000000000000" pitchFamily="2" charset="-78"/>
              </a:rPr>
              <a:t>عنوان العرض</a:t>
            </a:r>
            <a:endParaRPr lang="ar" sz="6000" b="1" dirty="0">
              <a:solidFill>
                <a:schemeClr val="bg1"/>
              </a:solidFill>
              <a:latin typeface="Sakkal Majalla" panose="02000000000000000000" pitchFamily="2" charset="-78"/>
              <a:ea typeface="Helvetica Neue" panose="02000503000000020004" pitchFamily="2" charset="0"/>
              <a:cs typeface="Sakkal Majalla" panose="02000000000000000000" pitchFamily="2" charset="-78"/>
            </a:endParaRPr>
          </a:p>
        </p:txBody>
      </p:sp>
      <p:sp>
        <p:nvSpPr>
          <p:cNvPr id="6" name="TextBox 8">
            <a:extLst>
              <a:ext uri="{FF2B5EF4-FFF2-40B4-BE49-F238E27FC236}">
                <a16:creationId xmlns:a16="http://schemas.microsoft.com/office/drawing/2014/main" id="{B1E4C267-BF08-27E1-C1DD-C5EADBC69CB9}"/>
              </a:ext>
            </a:extLst>
          </p:cNvPr>
          <p:cNvSpPr txBox="1"/>
          <p:nvPr/>
        </p:nvSpPr>
        <p:spPr>
          <a:xfrm>
            <a:off x="2891162" y="4929184"/>
            <a:ext cx="386876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 algn="r" defTabSz="914400" rtl="1">
              <a:defRPr sz="1400">
                <a:solidFill>
                  <a:schemeClr val="accent2">
                    <a:lumMod val="50000"/>
                  </a:schemeClr>
                </a:solidFill>
                <a:latin typeface="Helvetica Neue W23 for SKY Reg" panose="020B0604020202020204" pitchFamily="34" charset="-78"/>
                <a:cs typeface="Helvetica Neue W23 for SKY Reg" panose="020B0604020202020204" pitchFamily="34" charset="-78"/>
              </a:defRPr>
            </a:lvl1pPr>
          </a:lstStyle>
          <a:p>
            <a:pPr algn="ctr"/>
            <a:r>
              <a:rPr lang="ar-SA" sz="24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Arial"/>
              </a:rPr>
              <a:t>اليوم- </a:t>
            </a:r>
            <a:r>
              <a:rPr lang="ar-JO" sz="24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Arial"/>
              </a:rPr>
              <a:t>الشهر - السنة</a:t>
            </a:r>
          </a:p>
        </p:txBody>
      </p:sp>
      <p:sp>
        <p:nvSpPr>
          <p:cNvPr id="7" name="مستطيل ذو زوايا قطرية مستديرة 6">
            <a:extLst>
              <a:ext uri="{FF2B5EF4-FFF2-40B4-BE49-F238E27FC236}">
                <a16:creationId xmlns:a16="http://schemas.microsoft.com/office/drawing/2014/main" id="{82C29F15-AEB3-77E2-F48D-A5F4F42013A4}"/>
              </a:ext>
            </a:extLst>
          </p:cNvPr>
          <p:cNvSpPr/>
          <p:nvPr/>
        </p:nvSpPr>
        <p:spPr>
          <a:xfrm>
            <a:off x="2719455" y="3793464"/>
            <a:ext cx="4212174" cy="307777"/>
          </a:xfrm>
          <a:prstGeom prst="round2Diag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1" eaLnBrk="1" latinLnBrk="0" hangingPunct="1"/>
            <a:r>
              <a:rPr lang="ar" sz="28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اسم الجهة المقدمة</a:t>
            </a:r>
          </a:p>
        </p:txBody>
      </p:sp>
      <p:cxnSp>
        <p:nvCxnSpPr>
          <p:cNvPr id="9" name="موصل مستقيم 8">
            <a:extLst>
              <a:ext uri="{FF2B5EF4-FFF2-40B4-BE49-F238E27FC236}">
                <a16:creationId xmlns:a16="http://schemas.microsoft.com/office/drawing/2014/main" id="{55B6B810-6ECF-BBA9-FAC7-459940484E6D}"/>
              </a:ext>
            </a:extLst>
          </p:cNvPr>
          <p:cNvCxnSpPr>
            <a:cxnSpLocks/>
          </p:cNvCxnSpPr>
          <p:nvPr/>
        </p:nvCxnSpPr>
        <p:spPr>
          <a:xfrm>
            <a:off x="7178671" y="2893325"/>
            <a:ext cx="0" cy="1288888"/>
          </a:xfrm>
          <a:prstGeom prst="line">
            <a:avLst/>
          </a:prstGeom>
          <a:ln w="3492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0" name="صورة 9">
            <a:extLst>
              <a:ext uri="{FF2B5EF4-FFF2-40B4-BE49-F238E27FC236}">
                <a16:creationId xmlns:a16="http://schemas.microsoft.com/office/drawing/2014/main" id="{222EA044-1988-2EEB-8937-55E015DF550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3725" y="-23813"/>
            <a:ext cx="5384800" cy="203200"/>
          </a:xfrm>
          <a:prstGeom prst="rect">
            <a:avLst/>
          </a:prstGeom>
        </p:spPr>
      </p:pic>
      <p:pic>
        <p:nvPicPr>
          <p:cNvPr id="18" name="صورة 17">
            <a:extLst>
              <a:ext uri="{FF2B5EF4-FFF2-40B4-BE49-F238E27FC236}">
                <a16:creationId xmlns:a16="http://schemas.microsoft.com/office/drawing/2014/main" id="{31EC1AC8-8CFB-3124-4E6A-951B19BDA6A7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29817" y="2886179"/>
            <a:ext cx="1694253" cy="1287632"/>
          </a:xfrm>
          <a:prstGeom prst="rect">
            <a:avLst/>
          </a:prstGeom>
        </p:spPr>
      </p:pic>
      <p:pic>
        <p:nvPicPr>
          <p:cNvPr id="12" name="صورة 11">
            <a:extLst>
              <a:ext uri="{FF2B5EF4-FFF2-40B4-BE49-F238E27FC236}">
                <a16:creationId xmlns:a16="http://schemas.microsoft.com/office/drawing/2014/main" id="{B0DAA2E2-E3D5-90F5-9C42-C6BC67CD55AF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42274615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صورة 1">
            <a:extLst>
              <a:ext uri="{FF2B5EF4-FFF2-40B4-BE49-F238E27FC236}">
                <a16:creationId xmlns:a16="http://schemas.microsoft.com/office/drawing/2014/main" id="{F4F7F345-07DB-EBE3-B073-571390D17D3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sp>
        <p:nvSpPr>
          <p:cNvPr id="4" name="عنصر نائب لرقم الشريحة 100">
            <a:extLst>
              <a:ext uri="{FF2B5EF4-FFF2-40B4-BE49-F238E27FC236}">
                <a16:creationId xmlns:a16="http://schemas.microsoft.com/office/drawing/2014/main" id="{65DC8E74-A060-9FCD-1F00-38F8430E04F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38200" y="6356350"/>
            <a:ext cx="2743200" cy="365125"/>
          </a:xfrm>
        </p:spPr>
        <p:txBody>
          <a:bodyPr/>
          <a:lstStyle/>
          <a:p>
            <a:fld id="{30C30D6F-9516-7D45-ACC3-4201266FFCA8}" type="slidenum">
              <a:rPr lang="ar-SA" smtClean="0"/>
              <a:t>2</a:t>
            </a:fld>
            <a:endParaRPr lang="ar-SA" dirty="0"/>
          </a:p>
        </p:txBody>
      </p:sp>
      <p:pic>
        <p:nvPicPr>
          <p:cNvPr id="10" name="صورة 9">
            <a:extLst>
              <a:ext uri="{FF2B5EF4-FFF2-40B4-BE49-F238E27FC236}">
                <a16:creationId xmlns:a16="http://schemas.microsoft.com/office/drawing/2014/main" id="{33F6742B-F871-337A-5A92-06669A40432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sp>
        <p:nvSpPr>
          <p:cNvPr id="11" name="مستطيل 10">
            <a:extLst>
              <a:ext uri="{FF2B5EF4-FFF2-40B4-BE49-F238E27FC236}">
                <a16:creationId xmlns:a16="http://schemas.microsoft.com/office/drawing/2014/main" id="{8EEC5F70-6B67-5141-DDA3-A11AC2BA2447}"/>
              </a:ext>
            </a:extLst>
          </p:cNvPr>
          <p:cNvSpPr/>
          <p:nvPr/>
        </p:nvSpPr>
        <p:spPr>
          <a:xfrm>
            <a:off x="8362122" y="1355074"/>
            <a:ext cx="3299791" cy="4527550"/>
          </a:xfrm>
          <a:prstGeom prst="rect">
            <a:avLst/>
          </a:prstGeom>
          <a:solidFill>
            <a:srgbClr val="2CC17C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endParaRPr lang="ar-SA"/>
          </a:p>
        </p:txBody>
      </p:sp>
      <p:sp>
        <p:nvSpPr>
          <p:cNvPr id="12" name="مستطيل 11">
            <a:extLst>
              <a:ext uri="{FF2B5EF4-FFF2-40B4-BE49-F238E27FC236}">
                <a16:creationId xmlns:a16="http://schemas.microsoft.com/office/drawing/2014/main" id="{1FF7EC28-A11B-105C-0490-9FE01365B790}"/>
              </a:ext>
            </a:extLst>
          </p:cNvPr>
          <p:cNvSpPr/>
          <p:nvPr/>
        </p:nvSpPr>
        <p:spPr>
          <a:xfrm>
            <a:off x="9142383" y="1374332"/>
            <a:ext cx="1740703" cy="2892283"/>
          </a:xfrm>
          <a:prstGeom prst="rect">
            <a:avLst/>
          </a:prstGeom>
          <a:solidFill>
            <a:srgbClr val="1F745B">
              <a:alpha val="31537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1" eaLnBrk="1" latinLnBrk="0" hangingPunct="1"/>
            <a:endParaRPr lang="ar-SA" dirty="0"/>
          </a:p>
        </p:txBody>
      </p:sp>
      <p:sp>
        <p:nvSpPr>
          <p:cNvPr id="13" name="مستطيل 12">
            <a:extLst>
              <a:ext uri="{FF2B5EF4-FFF2-40B4-BE49-F238E27FC236}">
                <a16:creationId xmlns:a16="http://schemas.microsoft.com/office/drawing/2014/main" id="{D804E0A2-CA12-F775-AB74-BB7FD4289308}"/>
              </a:ext>
            </a:extLst>
          </p:cNvPr>
          <p:cNvSpPr/>
          <p:nvPr/>
        </p:nvSpPr>
        <p:spPr>
          <a:xfrm>
            <a:off x="3087757" y="1355074"/>
            <a:ext cx="5181599" cy="570015"/>
          </a:xfrm>
          <a:prstGeom prst="rect">
            <a:avLst/>
          </a:prstGeom>
          <a:solidFill>
            <a:srgbClr val="2CC17C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457200" rtl="1" eaLnBrk="1" latinLnBrk="0" hangingPunct="1"/>
            <a:r>
              <a:rPr lang="ar-SA" sz="20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الموضوع</a:t>
            </a:r>
            <a:endParaRPr lang="x-none" sz="20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4" name="مستطيل 13">
            <a:extLst>
              <a:ext uri="{FF2B5EF4-FFF2-40B4-BE49-F238E27FC236}">
                <a16:creationId xmlns:a16="http://schemas.microsoft.com/office/drawing/2014/main" id="{F6F57124-2A2E-1B3D-4648-92F625995F4A}"/>
              </a:ext>
            </a:extLst>
          </p:cNvPr>
          <p:cNvSpPr/>
          <p:nvPr/>
        </p:nvSpPr>
        <p:spPr>
          <a:xfrm>
            <a:off x="1308914" y="1355074"/>
            <a:ext cx="1686077" cy="570015"/>
          </a:xfrm>
          <a:prstGeom prst="rect">
            <a:avLst/>
          </a:prstGeom>
          <a:solidFill>
            <a:srgbClr val="2CC17C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457200" rtl="1" eaLnBrk="1" latinLnBrk="0" hangingPunct="1"/>
            <a:r>
              <a:rPr lang="ar-SA" sz="20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الصفحة</a:t>
            </a:r>
            <a:endParaRPr lang="x-none" sz="20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5" name="مستطيل 14">
            <a:extLst>
              <a:ext uri="{FF2B5EF4-FFF2-40B4-BE49-F238E27FC236}">
                <a16:creationId xmlns:a16="http://schemas.microsoft.com/office/drawing/2014/main" id="{EA470B4B-0133-4471-6B91-6A91E659A470}"/>
              </a:ext>
            </a:extLst>
          </p:cNvPr>
          <p:cNvSpPr/>
          <p:nvPr/>
        </p:nvSpPr>
        <p:spPr>
          <a:xfrm>
            <a:off x="3087757" y="2002222"/>
            <a:ext cx="4568686" cy="57001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r>
              <a:rPr lang="ar-SA" dirty="0">
                <a:solidFill>
                  <a:schemeClr val="tx1">
                    <a:lumMod val="50000"/>
                    <a:lumOff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</a:t>
            </a:r>
          </a:p>
        </p:txBody>
      </p:sp>
      <p:sp>
        <p:nvSpPr>
          <p:cNvPr id="16" name="مستطيل 15">
            <a:extLst>
              <a:ext uri="{FF2B5EF4-FFF2-40B4-BE49-F238E27FC236}">
                <a16:creationId xmlns:a16="http://schemas.microsoft.com/office/drawing/2014/main" id="{760912C8-4E7A-E3F5-97CA-B241576BA7BA}"/>
              </a:ext>
            </a:extLst>
          </p:cNvPr>
          <p:cNvSpPr/>
          <p:nvPr/>
        </p:nvSpPr>
        <p:spPr>
          <a:xfrm>
            <a:off x="1308914" y="2002222"/>
            <a:ext cx="1686077" cy="57001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1" eaLnBrk="1" latinLnBrk="0" hangingPunct="1"/>
            <a:r>
              <a:rPr lang="en-US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0</a:t>
            </a:r>
            <a:endParaRPr lang="ar-SA" dirty="0">
              <a:solidFill>
                <a:schemeClr val="tx1">
                  <a:lumMod val="50000"/>
                  <a:lumOff val="5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7" name="مستطيل 16">
            <a:extLst>
              <a:ext uri="{FF2B5EF4-FFF2-40B4-BE49-F238E27FC236}">
                <a16:creationId xmlns:a16="http://schemas.microsoft.com/office/drawing/2014/main" id="{A52A70AB-86AA-436C-662C-9008D03AC8B7}"/>
              </a:ext>
            </a:extLst>
          </p:cNvPr>
          <p:cNvSpPr/>
          <p:nvPr/>
        </p:nvSpPr>
        <p:spPr>
          <a:xfrm>
            <a:off x="1308914" y="2649370"/>
            <a:ext cx="1686077" cy="57001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r>
              <a:rPr lang="en-US" sz="1600" dirty="0">
                <a:solidFill>
                  <a:schemeClr val="tx1">
                    <a:lumMod val="50000"/>
                    <a:lumOff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0</a:t>
            </a:r>
            <a:endParaRPr lang="ar-SA" sz="1600" dirty="0">
              <a:solidFill>
                <a:schemeClr val="tx1">
                  <a:lumMod val="50000"/>
                  <a:lumOff val="5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8" name="مستطيل 17">
            <a:extLst>
              <a:ext uri="{FF2B5EF4-FFF2-40B4-BE49-F238E27FC236}">
                <a16:creationId xmlns:a16="http://schemas.microsoft.com/office/drawing/2014/main" id="{645BB32A-B28B-CCC4-BFE4-0E53F54F647E}"/>
              </a:ext>
            </a:extLst>
          </p:cNvPr>
          <p:cNvSpPr/>
          <p:nvPr/>
        </p:nvSpPr>
        <p:spPr>
          <a:xfrm>
            <a:off x="1308914" y="3296518"/>
            <a:ext cx="1686077" cy="57001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endParaRPr lang="ar-SA" dirty="0">
              <a:solidFill>
                <a:srgbClr val="7F7F7F"/>
              </a:solidFill>
            </a:endParaRPr>
          </a:p>
        </p:txBody>
      </p:sp>
      <p:sp>
        <p:nvSpPr>
          <p:cNvPr id="20" name="مستطيل 19">
            <a:extLst>
              <a:ext uri="{FF2B5EF4-FFF2-40B4-BE49-F238E27FC236}">
                <a16:creationId xmlns:a16="http://schemas.microsoft.com/office/drawing/2014/main" id="{8E69F13F-0866-9286-24B4-8E61456C9C88}"/>
              </a:ext>
            </a:extLst>
          </p:cNvPr>
          <p:cNvSpPr/>
          <p:nvPr/>
        </p:nvSpPr>
        <p:spPr>
          <a:xfrm>
            <a:off x="1308914" y="3943666"/>
            <a:ext cx="1686077" cy="57001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endParaRPr lang="ar-SA" dirty="0">
              <a:solidFill>
                <a:srgbClr val="7F7F7F"/>
              </a:solidFill>
            </a:endParaRPr>
          </a:p>
        </p:txBody>
      </p:sp>
      <p:sp>
        <p:nvSpPr>
          <p:cNvPr id="21" name="مستطيل 20">
            <a:extLst>
              <a:ext uri="{FF2B5EF4-FFF2-40B4-BE49-F238E27FC236}">
                <a16:creationId xmlns:a16="http://schemas.microsoft.com/office/drawing/2014/main" id="{0C02D6E5-62A1-FCFC-EC3F-C91503AA14EB}"/>
              </a:ext>
            </a:extLst>
          </p:cNvPr>
          <p:cNvSpPr/>
          <p:nvPr/>
        </p:nvSpPr>
        <p:spPr>
          <a:xfrm>
            <a:off x="1308914" y="4590814"/>
            <a:ext cx="1686077" cy="57001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endParaRPr lang="ar-SA" dirty="0">
              <a:solidFill>
                <a:srgbClr val="7F7F7F"/>
              </a:solidFill>
            </a:endParaRPr>
          </a:p>
        </p:txBody>
      </p:sp>
      <p:sp>
        <p:nvSpPr>
          <p:cNvPr id="22" name="مستطيل 21">
            <a:extLst>
              <a:ext uri="{FF2B5EF4-FFF2-40B4-BE49-F238E27FC236}">
                <a16:creationId xmlns:a16="http://schemas.microsoft.com/office/drawing/2014/main" id="{DE8CF77B-0241-BBFC-9422-C52FE5808013}"/>
              </a:ext>
            </a:extLst>
          </p:cNvPr>
          <p:cNvSpPr/>
          <p:nvPr/>
        </p:nvSpPr>
        <p:spPr>
          <a:xfrm>
            <a:off x="1308914" y="5237961"/>
            <a:ext cx="1686077" cy="57001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endParaRPr lang="ar-SA">
              <a:solidFill>
                <a:srgbClr val="7F7F7F"/>
              </a:solidFill>
            </a:endParaRPr>
          </a:p>
        </p:txBody>
      </p:sp>
      <p:sp>
        <p:nvSpPr>
          <p:cNvPr id="23" name="مربع نص 22">
            <a:extLst>
              <a:ext uri="{FF2B5EF4-FFF2-40B4-BE49-F238E27FC236}">
                <a16:creationId xmlns:a16="http://schemas.microsoft.com/office/drawing/2014/main" id="{A4C6F19F-12BE-AFA1-04AE-4F286C3D51D2}"/>
              </a:ext>
            </a:extLst>
          </p:cNvPr>
          <p:cNvSpPr txBox="1"/>
          <p:nvPr/>
        </p:nvSpPr>
        <p:spPr>
          <a:xfrm>
            <a:off x="9142383" y="3434183"/>
            <a:ext cx="1830119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ar-SA" sz="24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المحتويات</a:t>
            </a:r>
            <a:endParaRPr lang="x-none" sz="24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4" name="مستطيل 23">
            <a:extLst>
              <a:ext uri="{FF2B5EF4-FFF2-40B4-BE49-F238E27FC236}">
                <a16:creationId xmlns:a16="http://schemas.microsoft.com/office/drawing/2014/main" id="{D79AC5F3-B9B1-93AD-73D7-308403537B7C}"/>
              </a:ext>
            </a:extLst>
          </p:cNvPr>
          <p:cNvSpPr/>
          <p:nvPr/>
        </p:nvSpPr>
        <p:spPr>
          <a:xfrm>
            <a:off x="7775714" y="2002222"/>
            <a:ext cx="480604" cy="570015"/>
          </a:xfrm>
          <a:prstGeom prst="rect">
            <a:avLst/>
          </a:prstGeom>
          <a:solidFill>
            <a:srgbClr val="2CC17C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 rtl="0"/>
            <a:r>
              <a:rPr lang="en-US" sz="1600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1</a:t>
            </a:r>
            <a:endParaRPr lang="ar-SA" sz="1600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5" name="مستطيل 24">
            <a:extLst>
              <a:ext uri="{FF2B5EF4-FFF2-40B4-BE49-F238E27FC236}">
                <a16:creationId xmlns:a16="http://schemas.microsoft.com/office/drawing/2014/main" id="{5C0F58FF-F987-6616-8F8C-581D4B600B69}"/>
              </a:ext>
            </a:extLst>
          </p:cNvPr>
          <p:cNvSpPr/>
          <p:nvPr/>
        </p:nvSpPr>
        <p:spPr>
          <a:xfrm>
            <a:off x="3087757" y="2647681"/>
            <a:ext cx="4568686" cy="57001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r>
              <a:rPr lang="ar-SA" dirty="0">
                <a:solidFill>
                  <a:schemeClr val="tx1">
                    <a:lumMod val="50000"/>
                    <a:lumOff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</a:t>
            </a:r>
          </a:p>
        </p:txBody>
      </p:sp>
      <p:sp>
        <p:nvSpPr>
          <p:cNvPr id="26" name="مستطيل 25">
            <a:extLst>
              <a:ext uri="{FF2B5EF4-FFF2-40B4-BE49-F238E27FC236}">
                <a16:creationId xmlns:a16="http://schemas.microsoft.com/office/drawing/2014/main" id="{46C865A7-1B75-7D02-691B-45AA5545BB20}"/>
              </a:ext>
            </a:extLst>
          </p:cNvPr>
          <p:cNvSpPr/>
          <p:nvPr/>
        </p:nvSpPr>
        <p:spPr>
          <a:xfrm>
            <a:off x="7775714" y="2647681"/>
            <a:ext cx="480604" cy="570015"/>
          </a:xfrm>
          <a:prstGeom prst="rect">
            <a:avLst/>
          </a:prstGeom>
          <a:solidFill>
            <a:srgbClr val="2CC17C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r>
              <a:rPr lang="en-US" sz="1600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</a:t>
            </a:r>
            <a:endParaRPr lang="ar-SA" sz="1600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31" name="مستطيل 30">
            <a:extLst>
              <a:ext uri="{FF2B5EF4-FFF2-40B4-BE49-F238E27FC236}">
                <a16:creationId xmlns:a16="http://schemas.microsoft.com/office/drawing/2014/main" id="{951521F0-3F9B-C3B2-4923-ADFD94BA06C9}"/>
              </a:ext>
            </a:extLst>
          </p:cNvPr>
          <p:cNvSpPr/>
          <p:nvPr/>
        </p:nvSpPr>
        <p:spPr>
          <a:xfrm>
            <a:off x="3087757" y="3293140"/>
            <a:ext cx="4568686" cy="57001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endParaRPr lang="ar-SA" dirty="0">
              <a:solidFill>
                <a:srgbClr val="7F7F7F"/>
              </a:solidFill>
            </a:endParaRPr>
          </a:p>
        </p:txBody>
      </p:sp>
      <p:sp>
        <p:nvSpPr>
          <p:cNvPr id="32" name="مستطيل 31">
            <a:extLst>
              <a:ext uri="{FF2B5EF4-FFF2-40B4-BE49-F238E27FC236}">
                <a16:creationId xmlns:a16="http://schemas.microsoft.com/office/drawing/2014/main" id="{6BB09134-220E-81D6-5838-5A0893F3E0FB}"/>
              </a:ext>
            </a:extLst>
          </p:cNvPr>
          <p:cNvSpPr/>
          <p:nvPr/>
        </p:nvSpPr>
        <p:spPr>
          <a:xfrm>
            <a:off x="7775714" y="3293140"/>
            <a:ext cx="480604" cy="570015"/>
          </a:xfrm>
          <a:prstGeom prst="rect">
            <a:avLst/>
          </a:prstGeom>
          <a:solidFill>
            <a:srgbClr val="2CC17C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endParaRPr lang="ar-SA" dirty="0"/>
          </a:p>
        </p:txBody>
      </p:sp>
      <p:sp>
        <p:nvSpPr>
          <p:cNvPr id="33" name="مستطيل 32">
            <a:extLst>
              <a:ext uri="{FF2B5EF4-FFF2-40B4-BE49-F238E27FC236}">
                <a16:creationId xmlns:a16="http://schemas.microsoft.com/office/drawing/2014/main" id="{AC0B34CD-C166-8DF3-1013-82629A5A7244}"/>
              </a:ext>
            </a:extLst>
          </p:cNvPr>
          <p:cNvSpPr/>
          <p:nvPr/>
        </p:nvSpPr>
        <p:spPr>
          <a:xfrm>
            <a:off x="3087757" y="3949357"/>
            <a:ext cx="4568686" cy="57001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endParaRPr lang="ar-SA" dirty="0">
              <a:solidFill>
                <a:srgbClr val="7F7F7F"/>
              </a:solidFill>
            </a:endParaRPr>
          </a:p>
        </p:txBody>
      </p:sp>
      <p:sp>
        <p:nvSpPr>
          <p:cNvPr id="34" name="مستطيل 33">
            <a:extLst>
              <a:ext uri="{FF2B5EF4-FFF2-40B4-BE49-F238E27FC236}">
                <a16:creationId xmlns:a16="http://schemas.microsoft.com/office/drawing/2014/main" id="{551A9BDE-7514-3DC5-7585-B8C83262BC68}"/>
              </a:ext>
            </a:extLst>
          </p:cNvPr>
          <p:cNvSpPr/>
          <p:nvPr/>
        </p:nvSpPr>
        <p:spPr>
          <a:xfrm>
            <a:off x="7775714" y="3949357"/>
            <a:ext cx="480604" cy="570015"/>
          </a:xfrm>
          <a:prstGeom prst="rect">
            <a:avLst/>
          </a:prstGeom>
          <a:solidFill>
            <a:srgbClr val="2CC17C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endParaRPr lang="ar-SA" dirty="0"/>
          </a:p>
        </p:txBody>
      </p:sp>
      <p:sp>
        <p:nvSpPr>
          <p:cNvPr id="35" name="مستطيل 34">
            <a:extLst>
              <a:ext uri="{FF2B5EF4-FFF2-40B4-BE49-F238E27FC236}">
                <a16:creationId xmlns:a16="http://schemas.microsoft.com/office/drawing/2014/main" id="{BF542E84-B2A1-26A2-2C80-02E49D0D1183}"/>
              </a:ext>
            </a:extLst>
          </p:cNvPr>
          <p:cNvSpPr/>
          <p:nvPr/>
        </p:nvSpPr>
        <p:spPr>
          <a:xfrm>
            <a:off x="3087757" y="4594816"/>
            <a:ext cx="4568686" cy="57001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endParaRPr lang="ar-SA" dirty="0">
              <a:solidFill>
                <a:srgbClr val="7F7F7F"/>
              </a:solidFill>
            </a:endParaRPr>
          </a:p>
        </p:txBody>
      </p:sp>
      <p:sp>
        <p:nvSpPr>
          <p:cNvPr id="37" name="مستطيل 36">
            <a:extLst>
              <a:ext uri="{FF2B5EF4-FFF2-40B4-BE49-F238E27FC236}">
                <a16:creationId xmlns:a16="http://schemas.microsoft.com/office/drawing/2014/main" id="{8C1C2DA0-C9B9-A1B8-C014-F21323561651}"/>
              </a:ext>
            </a:extLst>
          </p:cNvPr>
          <p:cNvSpPr/>
          <p:nvPr/>
        </p:nvSpPr>
        <p:spPr>
          <a:xfrm>
            <a:off x="7775714" y="4594816"/>
            <a:ext cx="480604" cy="570015"/>
          </a:xfrm>
          <a:prstGeom prst="rect">
            <a:avLst/>
          </a:prstGeom>
          <a:solidFill>
            <a:srgbClr val="2CC17C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endParaRPr lang="ar-SA" dirty="0"/>
          </a:p>
        </p:txBody>
      </p:sp>
      <p:sp>
        <p:nvSpPr>
          <p:cNvPr id="40" name="مستطيل 39">
            <a:extLst>
              <a:ext uri="{FF2B5EF4-FFF2-40B4-BE49-F238E27FC236}">
                <a16:creationId xmlns:a16="http://schemas.microsoft.com/office/drawing/2014/main" id="{07C6CCE1-76BB-873C-458A-B93BC20123D3}"/>
              </a:ext>
            </a:extLst>
          </p:cNvPr>
          <p:cNvSpPr/>
          <p:nvPr/>
        </p:nvSpPr>
        <p:spPr>
          <a:xfrm>
            <a:off x="3087757" y="5229518"/>
            <a:ext cx="4568686" cy="57001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endParaRPr lang="ar-SA" dirty="0">
              <a:solidFill>
                <a:srgbClr val="7F7F7F"/>
              </a:solidFill>
            </a:endParaRPr>
          </a:p>
        </p:txBody>
      </p:sp>
      <p:sp>
        <p:nvSpPr>
          <p:cNvPr id="41" name="مستطيل 40">
            <a:extLst>
              <a:ext uri="{FF2B5EF4-FFF2-40B4-BE49-F238E27FC236}">
                <a16:creationId xmlns:a16="http://schemas.microsoft.com/office/drawing/2014/main" id="{16609144-C05C-BE2C-76BD-4C62C771BE9F}"/>
              </a:ext>
            </a:extLst>
          </p:cNvPr>
          <p:cNvSpPr/>
          <p:nvPr/>
        </p:nvSpPr>
        <p:spPr>
          <a:xfrm>
            <a:off x="7775714" y="5229518"/>
            <a:ext cx="480604" cy="570015"/>
          </a:xfrm>
          <a:prstGeom prst="rect">
            <a:avLst/>
          </a:prstGeom>
          <a:solidFill>
            <a:srgbClr val="2CC17C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endParaRPr lang="ar-SA" dirty="0"/>
          </a:p>
        </p:txBody>
      </p:sp>
      <p:pic>
        <p:nvPicPr>
          <p:cNvPr id="19" name="صورة 18">
            <a:extLst>
              <a:ext uri="{FF2B5EF4-FFF2-40B4-BE49-F238E27FC236}">
                <a16:creationId xmlns:a16="http://schemas.microsoft.com/office/drawing/2014/main" id="{1C9EE491-97FF-D485-47F0-BBA0C1B49E0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41960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73312257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صورة 6">
            <a:extLst>
              <a:ext uri="{FF2B5EF4-FFF2-40B4-BE49-F238E27FC236}">
                <a16:creationId xmlns:a16="http://schemas.microsoft.com/office/drawing/2014/main" id="{2738E3AD-4153-B9E1-7815-8EEF11AD716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511653" y="1"/>
            <a:ext cx="9693410" cy="6858000"/>
          </a:xfrm>
          <a:prstGeom prst="rect">
            <a:avLst/>
          </a:prstGeom>
        </p:spPr>
      </p:pic>
      <p:sp>
        <p:nvSpPr>
          <p:cNvPr id="19" name="Text Placeholder 1">
            <a:extLst>
              <a:ext uri="{FF2B5EF4-FFF2-40B4-BE49-F238E27FC236}">
                <a16:creationId xmlns:a16="http://schemas.microsoft.com/office/drawing/2014/main" id="{D2DC88B8-F1CE-28D5-0C9D-A756F42BEC4B}"/>
              </a:ext>
            </a:extLst>
          </p:cNvPr>
          <p:cNvSpPr txBox="1">
            <a:spLocks/>
          </p:cNvSpPr>
          <p:nvPr/>
        </p:nvSpPr>
        <p:spPr>
          <a:xfrm>
            <a:off x="156114" y="3075586"/>
            <a:ext cx="2783700" cy="41718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algn="ctr" defTabSz="914400" eaLnBrk="1" latinLnBrk="0" hangingPunct="1"/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فاصل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(1)</a:t>
            </a:r>
          </a:p>
        </p:txBody>
      </p:sp>
      <p:cxnSp>
        <p:nvCxnSpPr>
          <p:cNvPr id="28" name="موصل مستقيم 27">
            <a:extLst>
              <a:ext uri="{FF2B5EF4-FFF2-40B4-BE49-F238E27FC236}">
                <a16:creationId xmlns:a16="http://schemas.microsoft.com/office/drawing/2014/main" id="{8A739133-EB75-3B91-1472-F61F5A513C89}"/>
              </a:ext>
            </a:extLst>
          </p:cNvPr>
          <p:cNvCxnSpPr>
            <a:cxnSpLocks/>
          </p:cNvCxnSpPr>
          <p:nvPr/>
        </p:nvCxnSpPr>
        <p:spPr>
          <a:xfrm flipH="1">
            <a:off x="-5557" y="3568404"/>
            <a:ext cx="3360718" cy="0"/>
          </a:xfrm>
          <a:prstGeom prst="line">
            <a:avLst/>
          </a:prstGeom>
          <a:ln w="50800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" name="صورة 1">
            <a:extLst>
              <a:ext uri="{FF2B5EF4-FFF2-40B4-BE49-F238E27FC236}">
                <a16:creationId xmlns:a16="http://schemas.microsoft.com/office/drawing/2014/main" id="{F4F7F345-07DB-EBE3-B073-571390D17D3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sp>
        <p:nvSpPr>
          <p:cNvPr id="17" name="object 2">
            <a:extLst>
              <a:ext uri="{FF2B5EF4-FFF2-40B4-BE49-F238E27FC236}">
                <a16:creationId xmlns:a16="http://schemas.microsoft.com/office/drawing/2014/main" id="{AFDCBB60-66B4-FABF-F28B-4123168D7E5C}"/>
              </a:ext>
            </a:extLst>
          </p:cNvPr>
          <p:cNvSpPr/>
          <p:nvPr/>
        </p:nvSpPr>
        <p:spPr>
          <a:xfrm>
            <a:off x="5727709" y="3021202"/>
            <a:ext cx="679124" cy="1044557"/>
          </a:xfrm>
          <a:custGeom>
            <a:avLst/>
            <a:gdLst/>
            <a:ahLst/>
            <a:cxnLst/>
            <a:rect l="l" t="t" r="r" b="b"/>
            <a:pathLst>
              <a:path w="925195" h="1423035">
                <a:moveTo>
                  <a:pt x="711298" y="0"/>
                </a:moveTo>
                <a:lnTo>
                  <a:pt x="0" y="711298"/>
                </a:lnTo>
                <a:lnTo>
                  <a:pt x="711298" y="1422581"/>
                </a:lnTo>
                <a:lnTo>
                  <a:pt x="924994" y="1208874"/>
                </a:lnTo>
                <a:lnTo>
                  <a:pt x="427418" y="711298"/>
                </a:lnTo>
                <a:lnTo>
                  <a:pt x="924994" y="213721"/>
                </a:lnTo>
                <a:lnTo>
                  <a:pt x="711298" y="0"/>
                </a:lnTo>
                <a:close/>
              </a:path>
            </a:pathLst>
          </a:custGeom>
          <a:solidFill>
            <a:srgbClr val="0CA868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18" name="object 2">
            <a:extLst>
              <a:ext uri="{FF2B5EF4-FFF2-40B4-BE49-F238E27FC236}">
                <a16:creationId xmlns:a16="http://schemas.microsoft.com/office/drawing/2014/main" id="{F8AB8A60-D33B-2D57-A503-0AFD2B446F7A}"/>
              </a:ext>
            </a:extLst>
          </p:cNvPr>
          <p:cNvSpPr/>
          <p:nvPr/>
        </p:nvSpPr>
        <p:spPr>
          <a:xfrm>
            <a:off x="5283634" y="3021202"/>
            <a:ext cx="679124" cy="1044557"/>
          </a:xfrm>
          <a:custGeom>
            <a:avLst/>
            <a:gdLst/>
            <a:ahLst/>
            <a:cxnLst/>
            <a:rect l="l" t="t" r="r" b="b"/>
            <a:pathLst>
              <a:path w="925195" h="1423035">
                <a:moveTo>
                  <a:pt x="711298" y="0"/>
                </a:moveTo>
                <a:lnTo>
                  <a:pt x="0" y="711298"/>
                </a:lnTo>
                <a:lnTo>
                  <a:pt x="711298" y="1422581"/>
                </a:lnTo>
                <a:lnTo>
                  <a:pt x="924994" y="1208874"/>
                </a:lnTo>
                <a:lnTo>
                  <a:pt x="427418" y="711298"/>
                </a:lnTo>
                <a:lnTo>
                  <a:pt x="924994" y="213721"/>
                </a:lnTo>
                <a:lnTo>
                  <a:pt x="711298" y="0"/>
                </a:lnTo>
                <a:close/>
              </a:path>
            </a:pathLst>
          </a:custGeom>
          <a:solidFill>
            <a:srgbClr val="003845"/>
          </a:solidFill>
        </p:spPr>
        <p:txBody>
          <a:bodyPr wrap="square" lIns="0" tIns="0" rIns="0" bIns="0" rtlCol="0"/>
          <a:lstStyle/>
          <a:p>
            <a:pPr algn="l" rtl="0"/>
            <a:endParaRPr/>
          </a:p>
        </p:txBody>
      </p:sp>
      <p:pic>
        <p:nvPicPr>
          <p:cNvPr id="5" name="صورة 4">
            <a:extLst>
              <a:ext uri="{FF2B5EF4-FFF2-40B4-BE49-F238E27FC236}">
                <a16:creationId xmlns:a16="http://schemas.microsoft.com/office/drawing/2014/main" id="{77A69178-131F-6EB9-5A03-48FA57B92AD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3973763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8" name="موصل مستقيم 27">
            <a:extLst>
              <a:ext uri="{FF2B5EF4-FFF2-40B4-BE49-F238E27FC236}">
                <a16:creationId xmlns:a16="http://schemas.microsoft.com/office/drawing/2014/main" id="{8A739133-EB75-3B91-1472-F61F5A513C89}"/>
              </a:ext>
            </a:extLst>
          </p:cNvPr>
          <p:cNvCxnSpPr>
            <a:cxnSpLocks/>
          </p:cNvCxnSpPr>
          <p:nvPr/>
        </p:nvCxnSpPr>
        <p:spPr>
          <a:xfrm flipH="1">
            <a:off x="-5557" y="3568404"/>
            <a:ext cx="3360718" cy="0"/>
          </a:xfrm>
          <a:prstGeom prst="line">
            <a:avLst/>
          </a:prstGeom>
          <a:ln w="50800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" name="صورة 1">
            <a:extLst>
              <a:ext uri="{FF2B5EF4-FFF2-40B4-BE49-F238E27FC236}">
                <a16:creationId xmlns:a16="http://schemas.microsoft.com/office/drawing/2014/main" id="{F4F7F345-07DB-EBE3-B073-571390D17D3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sp>
        <p:nvSpPr>
          <p:cNvPr id="5" name="object 2">
            <a:extLst>
              <a:ext uri="{FF2B5EF4-FFF2-40B4-BE49-F238E27FC236}">
                <a16:creationId xmlns:a16="http://schemas.microsoft.com/office/drawing/2014/main" id="{F2B73F4E-2093-9815-B13D-473B1F023C72}"/>
              </a:ext>
            </a:extLst>
          </p:cNvPr>
          <p:cNvSpPr/>
          <p:nvPr/>
        </p:nvSpPr>
        <p:spPr>
          <a:xfrm>
            <a:off x="5183739" y="3021202"/>
            <a:ext cx="679124" cy="1044557"/>
          </a:xfrm>
          <a:custGeom>
            <a:avLst/>
            <a:gdLst/>
            <a:ahLst/>
            <a:cxnLst/>
            <a:rect l="l" t="t" r="r" b="b"/>
            <a:pathLst>
              <a:path w="925195" h="1423035">
                <a:moveTo>
                  <a:pt x="711298" y="0"/>
                </a:moveTo>
                <a:lnTo>
                  <a:pt x="0" y="711298"/>
                </a:lnTo>
                <a:lnTo>
                  <a:pt x="711298" y="1422581"/>
                </a:lnTo>
                <a:lnTo>
                  <a:pt x="924994" y="1208874"/>
                </a:lnTo>
                <a:lnTo>
                  <a:pt x="427418" y="711298"/>
                </a:lnTo>
                <a:lnTo>
                  <a:pt x="924994" y="213721"/>
                </a:lnTo>
                <a:lnTo>
                  <a:pt x="711298" y="0"/>
                </a:lnTo>
                <a:close/>
              </a:path>
            </a:pathLst>
          </a:custGeom>
          <a:solidFill>
            <a:srgbClr val="0CA868"/>
          </a:solidFill>
        </p:spPr>
        <p:txBody>
          <a:bodyPr wrap="square" lIns="0" tIns="0" rIns="0" bIns="0" rtlCol="0"/>
          <a:lstStyle/>
          <a:p>
            <a:pPr marL="0" algn="r" defTabSz="914400" rtl="1" eaLnBrk="1" latinLnBrk="0" hangingPunct="1"/>
            <a:endParaRPr/>
          </a:p>
        </p:txBody>
      </p:sp>
      <p:sp>
        <p:nvSpPr>
          <p:cNvPr id="6" name="object 2">
            <a:extLst>
              <a:ext uri="{FF2B5EF4-FFF2-40B4-BE49-F238E27FC236}">
                <a16:creationId xmlns:a16="http://schemas.microsoft.com/office/drawing/2014/main" id="{E4814FD5-7B87-9F10-6E72-15F1CC1CFA86}"/>
              </a:ext>
            </a:extLst>
          </p:cNvPr>
          <p:cNvSpPr/>
          <p:nvPr/>
        </p:nvSpPr>
        <p:spPr>
          <a:xfrm>
            <a:off x="4739664" y="3021202"/>
            <a:ext cx="679124" cy="1044557"/>
          </a:xfrm>
          <a:custGeom>
            <a:avLst/>
            <a:gdLst/>
            <a:ahLst/>
            <a:cxnLst/>
            <a:rect l="l" t="t" r="r" b="b"/>
            <a:pathLst>
              <a:path w="925195" h="1423035">
                <a:moveTo>
                  <a:pt x="711298" y="0"/>
                </a:moveTo>
                <a:lnTo>
                  <a:pt x="0" y="711298"/>
                </a:lnTo>
                <a:lnTo>
                  <a:pt x="711298" y="1422581"/>
                </a:lnTo>
                <a:lnTo>
                  <a:pt x="924994" y="1208874"/>
                </a:lnTo>
                <a:lnTo>
                  <a:pt x="427418" y="711298"/>
                </a:lnTo>
                <a:lnTo>
                  <a:pt x="924994" y="213721"/>
                </a:lnTo>
                <a:lnTo>
                  <a:pt x="711298" y="0"/>
                </a:lnTo>
                <a:close/>
              </a:path>
            </a:pathLst>
          </a:custGeom>
          <a:solidFill>
            <a:srgbClr val="003845"/>
          </a:solidFill>
        </p:spPr>
        <p:txBody>
          <a:bodyPr wrap="square" lIns="0" tIns="0" rIns="0" bIns="0" rtlCol="0"/>
          <a:lstStyle/>
          <a:p>
            <a:pPr algn="l" rtl="0"/>
            <a:endParaRPr/>
          </a:p>
        </p:txBody>
      </p:sp>
      <p:pic>
        <p:nvPicPr>
          <p:cNvPr id="7" name="صورة 6">
            <a:extLst>
              <a:ext uri="{FF2B5EF4-FFF2-40B4-BE49-F238E27FC236}">
                <a16:creationId xmlns:a16="http://schemas.microsoft.com/office/drawing/2014/main" id="{F0A165DB-93C5-65C5-D4FE-B1A03CC5CA8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 rot="162310">
            <a:off x="5552492" y="-1419652"/>
            <a:ext cx="8823976" cy="5874173"/>
          </a:xfrm>
          <a:prstGeom prst="rect">
            <a:avLst/>
          </a:prstGeom>
        </p:spPr>
      </p:pic>
      <p:sp>
        <p:nvSpPr>
          <p:cNvPr id="17" name="Text Placeholder 1">
            <a:extLst>
              <a:ext uri="{FF2B5EF4-FFF2-40B4-BE49-F238E27FC236}">
                <a16:creationId xmlns:a16="http://schemas.microsoft.com/office/drawing/2014/main" id="{18F926E1-908B-D3A1-85D1-4195DA3115C8}"/>
              </a:ext>
            </a:extLst>
          </p:cNvPr>
          <p:cNvSpPr txBox="1">
            <a:spLocks/>
          </p:cNvSpPr>
          <p:nvPr/>
        </p:nvSpPr>
        <p:spPr>
          <a:xfrm>
            <a:off x="156114" y="3075586"/>
            <a:ext cx="2783700" cy="41718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algn="ctr" defTabSz="914400" eaLnBrk="1" latinLnBrk="0" hangingPunct="1"/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فاصل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(2)</a:t>
            </a:r>
          </a:p>
        </p:txBody>
      </p:sp>
      <p:pic>
        <p:nvPicPr>
          <p:cNvPr id="4" name="صورة 3">
            <a:extLst>
              <a:ext uri="{FF2B5EF4-FFF2-40B4-BE49-F238E27FC236}">
                <a16:creationId xmlns:a16="http://schemas.microsoft.com/office/drawing/2014/main" id="{52D0D64B-D632-AD95-0787-7FA2491505CA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41782570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8" name="موصل مستقيم 27">
            <a:extLst>
              <a:ext uri="{FF2B5EF4-FFF2-40B4-BE49-F238E27FC236}">
                <a16:creationId xmlns:a16="http://schemas.microsoft.com/office/drawing/2014/main" id="{8A739133-EB75-3B91-1472-F61F5A513C89}"/>
              </a:ext>
            </a:extLst>
          </p:cNvPr>
          <p:cNvCxnSpPr>
            <a:cxnSpLocks/>
          </p:cNvCxnSpPr>
          <p:nvPr/>
        </p:nvCxnSpPr>
        <p:spPr>
          <a:xfrm flipH="1">
            <a:off x="-5557" y="3568404"/>
            <a:ext cx="3360718" cy="0"/>
          </a:xfrm>
          <a:prstGeom prst="line">
            <a:avLst/>
          </a:prstGeom>
          <a:ln w="50800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object 2">
            <a:extLst>
              <a:ext uri="{FF2B5EF4-FFF2-40B4-BE49-F238E27FC236}">
                <a16:creationId xmlns:a16="http://schemas.microsoft.com/office/drawing/2014/main" id="{49D3C4F2-651A-0E4C-2AEB-0A3A091E99DA}"/>
              </a:ext>
            </a:extLst>
          </p:cNvPr>
          <p:cNvSpPr/>
          <p:nvPr/>
        </p:nvSpPr>
        <p:spPr>
          <a:xfrm>
            <a:off x="6717774" y="3021202"/>
            <a:ext cx="679124" cy="1044557"/>
          </a:xfrm>
          <a:custGeom>
            <a:avLst/>
            <a:gdLst/>
            <a:ahLst/>
            <a:cxnLst/>
            <a:rect l="l" t="t" r="r" b="b"/>
            <a:pathLst>
              <a:path w="925195" h="1423035">
                <a:moveTo>
                  <a:pt x="711298" y="0"/>
                </a:moveTo>
                <a:lnTo>
                  <a:pt x="0" y="711298"/>
                </a:lnTo>
                <a:lnTo>
                  <a:pt x="711298" y="1422581"/>
                </a:lnTo>
                <a:lnTo>
                  <a:pt x="924994" y="1208874"/>
                </a:lnTo>
                <a:lnTo>
                  <a:pt x="427418" y="711298"/>
                </a:lnTo>
                <a:lnTo>
                  <a:pt x="924994" y="213721"/>
                </a:lnTo>
                <a:lnTo>
                  <a:pt x="711298" y="0"/>
                </a:lnTo>
                <a:close/>
              </a:path>
            </a:pathLst>
          </a:custGeom>
          <a:solidFill>
            <a:srgbClr val="0CA868"/>
          </a:solidFill>
        </p:spPr>
        <p:txBody>
          <a:bodyPr wrap="square" lIns="0" tIns="0" rIns="0" bIns="0" rtlCol="0"/>
          <a:lstStyle/>
          <a:p>
            <a:pPr marL="0" algn="r" defTabSz="914400" rtl="1" eaLnBrk="1" latinLnBrk="0" hangingPunct="1"/>
            <a:endParaRPr/>
          </a:p>
        </p:txBody>
      </p:sp>
      <p:sp>
        <p:nvSpPr>
          <p:cNvPr id="30" name="object 2">
            <a:extLst>
              <a:ext uri="{FF2B5EF4-FFF2-40B4-BE49-F238E27FC236}">
                <a16:creationId xmlns:a16="http://schemas.microsoft.com/office/drawing/2014/main" id="{2C21B7E2-E98D-743C-0896-89E6EED23523}"/>
              </a:ext>
            </a:extLst>
          </p:cNvPr>
          <p:cNvSpPr/>
          <p:nvPr/>
        </p:nvSpPr>
        <p:spPr>
          <a:xfrm>
            <a:off x="6273699" y="3021202"/>
            <a:ext cx="679124" cy="1044557"/>
          </a:xfrm>
          <a:custGeom>
            <a:avLst/>
            <a:gdLst/>
            <a:ahLst/>
            <a:cxnLst/>
            <a:rect l="l" t="t" r="r" b="b"/>
            <a:pathLst>
              <a:path w="925195" h="1423035">
                <a:moveTo>
                  <a:pt x="711298" y="0"/>
                </a:moveTo>
                <a:lnTo>
                  <a:pt x="0" y="711298"/>
                </a:lnTo>
                <a:lnTo>
                  <a:pt x="711298" y="1422581"/>
                </a:lnTo>
                <a:lnTo>
                  <a:pt x="924994" y="1208874"/>
                </a:lnTo>
                <a:lnTo>
                  <a:pt x="427418" y="711298"/>
                </a:lnTo>
                <a:lnTo>
                  <a:pt x="924994" y="213721"/>
                </a:lnTo>
                <a:lnTo>
                  <a:pt x="711298" y="0"/>
                </a:lnTo>
                <a:close/>
              </a:path>
            </a:pathLst>
          </a:custGeom>
          <a:solidFill>
            <a:srgbClr val="003845"/>
          </a:solidFill>
        </p:spPr>
        <p:txBody>
          <a:bodyPr wrap="square" lIns="0" tIns="0" rIns="0" bIns="0" rtlCol="0"/>
          <a:lstStyle/>
          <a:p>
            <a:pPr algn="l" rtl="0"/>
            <a:endParaRPr/>
          </a:p>
        </p:txBody>
      </p:sp>
      <p:pic>
        <p:nvPicPr>
          <p:cNvPr id="2" name="صورة 1">
            <a:extLst>
              <a:ext uri="{FF2B5EF4-FFF2-40B4-BE49-F238E27FC236}">
                <a16:creationId xmlns:a16="http://schemas.microsoft.com/office/drawing/2014/main" id="{F4F7F345-07DB-EBE3-B073-571390D17D3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grpSp>
        <p:nvGrpSpPr>
          <p:cNvPr id="9" name="مجموعة 8">
            <a:extLst>
              <a:ext uri="{FF2B5EF4-FFF2-40B4-BE49-F238E27FC236}">
                <a16:creationId xmlns:a16="http://schemas.microsoft.com/office/drawing/2014/main" id="{376500E6-4275-7E7B-2692-1CB7BA0E43A4}"/>
              </a:ext>
            </a:extLst>
          </p:cNvPr>
          <p:cNvGrpSpPr/>
          <p:nvPr/>
        </p:nvGrpSpPr>
        <p:grpSpPr>
          <a:xfrm>
            <a:off x="7981995" y="-9239"/>
            <a:ext cx="4243961" cy="6884733"/>
            <a:chOff x="7981995" y="-9239"/>
            <a:chExt cx="4243961" cy="6884733"/>
          </a:xfrm>
        </p:grpSpPr>
        <p:pic>
          <p:nvPicPr>
            <p:cNvPr id="8" name="صورة 7">
              <a:extLst>
                <a:ext uri="{FF2B5EF4-FFF2-40B4-BE49-F238E27FC236}">
                  <a16:creationId xmlns:a16="http://schemas.microsoft.com/office/drawing/2014/main" id="{977B4BFE-5E94-2C8B-63B7-AB4AAA4A2B43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alphaModFix amt="18000"/>
            </a:blip>
            <a:stretch>
              <a:fillRect/>
            </a:stretch>
          </p:blipFill>
          <p:spPr>
            <a:xfrm>
              <a:off x="7981995" y="-9239"/>
              <a:ext cx="4243961" cy="6875973"/>
            </a:xfrm>
            <a:prstGeom prst="rect">
              <a:avLst/>
            </a:prstGeom>
          </p:spPr>
        </p:pic>
        <p:sp>
          <p:nvSpPr>
            <p:cNvPr id="27" name="object 4">
              <a:extLst>
                <a:ext uri="{FF2B5EF4-FFF2-40B4-BE49-F238E27FC236}">
                  <a16:creationId xmlns:a16="http://schemas.microsoft.com/office/drawing/2014/main" id="{AF8EE7E7-FAEA-7C9F-E361-A76738A865E5}"/>
                </a:ext>
              </a:extLst>
            </p:cNvPr>
            <p:cNvSpPr/>
            <p:nvPr/>
          </p:nvSpPr>
          <p:spPr>
            <a:xfrm>
              <a:off x="7981996" y="0"/>
              <a:ext cx="4210004" cy="6875494"/>
            </a:xfrm>
            <a:custGeom>
              <a:avLst/>
              <a:gdLst/>
              <a:ahLst/>
              <a:cxnLst/>
              <a:rect l="l" t="t" r="r" b="b"/>
              <a:pathLst>
                <a:path w="7040880" h="11308715">
                  <a:moveTo>
                    <a:pt x="7040676" y="0"/>
                  </a:moveTo>
                  <a:lnTo>
                    <a:pt x="0" y="0"/>
                  </a:lnTo>
                  <a:lnTo>
                    <a:pt x="0" y="11308395"/>
                  </a:lnTo>
                  <a:lnTo>
                    <a:pt x="7040676" y="11308395"/>
                  </a:lnTo>
                  <a:lnTo>
                    <a:pt x="7040676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26130"/>
              </a:schemeClr>
            </a:solidFill>
          </p:spPr>
          <p:txBody>
            <a:bodyPr wrap="square" lIns="0" tIns="0" rIns="0" bIns="0" rtlCol="0"/>
            <a:lstStyle/>
            <a:p>
              <a:pPr marL="0" algn="r" defTabSz="914400" rtl="1" eaLnBrk="1" latinLnBrk="0" hangingPunct="1"/>
              <a:endParaRPr/>
            </a:p>
          </p:txBody>
        </p:sp>
      </p:grpSp>
      <p:sp>
        <p:nvSpPr>
          <p:cNvPr id="3" name="Text Placeholder 1">
            <a:extLst>
              <a:ext uri="{FF2B5EF4-FFF2-40B4-BE49-F238E27FC236}">
                <a16:creationId xmlns:a16="http://schemas.microsoft.com/office/drawing/2014/main" id="{778867B8-D4BF-0215-4310-258E1C8FA66E}"/>
              </a:ext>
            </a:extLst>
          </p:cNvPr>
          <p:cNvSpPr txBox="1">
            <a:spLocks/>
          </p:cNvSpPr>
          <p:nvPr/>
        </p:nvSpPr>
        <p:spPr>
          <a:xfrm>
            <a:off x="156114" y="3075586"/>
            <a:ext cx="2783700" cy="41718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algn="ctr" defTabSz="914400" eaLnBrk="1" latinLnBrk="0" hangingPunct="1"/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فاصل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(3)</a:t>
            </a:r>
          </a:p>
        </p:txBody>
      </p:sp>
      <p:pic>
        <p:nvPicPr>
          <p:cNvPr id="4" name="صورة 3">
            <a:extLst>
              <a:ext uri="{FF2B5EF4-FFF2-40B4-BE49-F238E27FC236}">
                <a16:creationId xmlns:a16="http://schemas.microsoft.com/office/drawing/2014/main" id="{D0BB4493-4C7C-EB97-B138-889015A0F3FB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73812355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عنصر نائب لرقم الشريحة 100">
            <a:extLst>
              <a:ext uri="{FF2B5EF4-FFF2-40B4-BE49-F238E27FC236}">
                <a16:creationId xmlns:a16="http://schemas.microsoft.com/office/drawing/2014/main" id="{EF956817-E626-C806-F9F8-D58E48E2C05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C30D6F-9516-7D45-ACC3-4201266FFCA8}" type="slidenum">
              <a:rPr lang="ar-SA" smtClean="0"/>
              <a:t>6</a:t>
            </a:fld>
            <a:endParaRPr lang="ar-SA" dirty="0"/>
          </a:p>
        </p:txBody>
      </p:sp>
      <p:sp>
        <p:nvSpPr>
          <p:cNvPr id="110" name="object 2">
            <a:extLst>
              <a:ext uri="{FF2B5EF4-FFF2-40B4-BE49-F238E27FC236}">
                <a16:creationId xmlns:a16="http://schemas.microsoft.com/office/drawing/2014/main" id="{2B3AE417-0FC0-1B4F-4A16-3470169ADDD9}"/>
              </a:ext>
            </a:extLst>
          </p:cNvPr>
          <p:cNvSpPr/>
          <p:nvPr/>
        </p:nvSpPr>
        <p:spPr>
          <a:xfrm flipH="1">
            <a:off x="11458467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rgbClr val="00384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2">
            <a:extLst>
              <a:ext uri="{FF2B5EF4-FFF2-40B4-BE49-F238E27FC236}">
                <a16:creationId xmlns:a16="http://schemas.microsoft.com/office/drawing/2014/main" id="{C71052B6-C7FB-A385-1231-1EC867922CC1}"/>
              </a:ext>
            </a:extLst>
          </p:cNvPr>
          <p:cNvSpPr/>
          <p:nvPr/>
        </p:nvSpPr>
        <p:spPr>
          <a:xfrm flipH="1">
            <a:off x="11200050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rgbClr val="00384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مربع نص 111">
            <a:extLst>
              <a:ext uri="{FF2B5EF4-FFF2-40B4-BE49-F238E27FC236}">
                <a16:creationId xmlns:a16="http://schemas.microsoft.com/office/drawing/2014/main" id="{7133B689-0256-BFB7-7391-627E6BC3028F}"/>
              </a:ext>
            </a:extLst>
          </p:cNvPr>
          <p:cNvSpPr txBox="1"/>
          <p:nvPr/>
        </p:nvSpPr>
        <p:spPr>
          <a:xfrm>
            <a:off x="9904681" y="702859"/>
            <a:ext cx="146353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ar-SA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الأول</a:t>
            </a:r>
            <a:endParaRPr lang="x-none" sz="2400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13" name="object 2">
            <a:extLst>
              <a:ext uri="{FF2B5EF4-FFF2-40B4-BE49-F238E27FC236}">
                <a16:creationId xmlns:a16="http://schemas.microsoft.com/office/drawing/2014/main" id="{3DFC7A87-E10E-A770-15A1-26E84C3D0279}"/>
              </a:ext>
            </a:extLst>
          </p:cNvPr>
          <p:cNvSpPr/>
          <p:nvPr/>
        </p:nvSpPr>
        <p:spPr>
          <a:xfrm flipH="1">
            <a:off x="9738998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rgbClr val="3E8DBC"/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14" name="object 2">
            <a:extLst>
              <a:ext uri="{FF2B5EF4-FFF2-40B4-BE49-F238E27FC236}">
                <a16:creationId xmlns:a16="http://schemas.microsoft.com/office/drawing/2014/main" id="{631D530E-CCCC-FDB7-B018-2F64C416FCFE}"/>
              </a:ext>
            </a:extLst>
          </p:cNvPr>
          <p:cNvSpPr/>
          <p:nvPr/>
        </p:nvSpPr>
        <p:spPr>
          <a:xfrm flipH="1">
            <a:off x="9480581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rgbClr val="3E8DBC"/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15" name="مربع نص 114">
            <a:extLst>
              <a:ext uri="{FF2B5EF4-FFF2-40B4-BE49-F238E27FC236}">
                <a16:creationId xmlns:a16="http://schemas.microsoft.com/office/drawing/2014/main" id="{35453CA8-2B85-2306-02F9-860C388835E5}"/>
              </a:ext>
            </a:extLst>
          </p:cNvPr>
          <p:cNvSpPr txBox="1"/>
          <p:nvPr/>
        </p:nvSpPr>
        <p:spPr>
          <a:xfrm>
            <a:off x="8115639" y="702859"/>
            <a:ext cx="146353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ar-SA" sz="2400" dirty="0">
                <a:solidFill>
                  <a:srgbClr val="3E8DB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الثاني</a:t>
            </a:r>
            <a:endParaRPr lang="x-none" sz="2400" dirty="0">
              <a:solidFill>
                <a:srgbClr val="3E8DBC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16" name="object 2">
            <a:extLst>
              <a:ext uri="{FF2B5EF4-FFF2-40B4-BE49-F238E27FC236}">
                <a16:creationId xmlns:a16="http://schemas.microsoft.com/office/drawing/2014/main" id="{5677D7D2-77D6-293D-DB7F-9DCE89657761}"/>
              </a:ext>
            </a:extLst>
          </p:cNvPr>
          <p:cNvSpPr/>
          <p:nvPr/>
        </p:nvSpPr>
        <p:spPr>
          <a:xfrm flipH="1">
            <a:off x="7920137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17" name="object 2">
            <a:extLst>
              <a:ext uri="{FF2B5EF4-FFF2-40B4-BE49-F238E27FC236}">
                <a16:creationId xmlns:a16="http://schemas.microsoft.com/office/drawing/2014/main" id="{F157FD59-BCEF-2534-66DA-4B0F7A2BCB19}"/>
              </a:ext>
            </a:extLst>
          </p:cNvPr>
          <p:cNvSpPr/>
          <p:nvPr/>
        </p:nvSpPr>
        <p:spPr>
          <a:xfrm flipH="1">
            <a:off x="7661720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18" name="مربع نص 117">
            <a:extLst>
              <a:ext uri="{FF2B5EF4-FFF2-40B4-BE49-F238E27FC236}">
                <a16:creationId xmlns:a16="http://schemas.microsoft.com/office/drawing/2014/main" id="{0CC7B962-42DD-8986-A645-ED9E9C16255B}"/>
              </a:ext>
            </a:extLst>
          </p:cNvPr>
          <p:cNvSpPr txBox="1"/>
          <p:nvPr/>
        </p:nvSpPr>
        <p:spPr>
          <a:xfrm>
            <a:off x="6296778" y="702859"/>
            <a:ext cx="146353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ar-SA" sz="2400" dirty="0">
                <a:solidFill>
                  <a:srgbClr val="C1B488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الثالث</a:t>
            </a:r>
            <a:endParaRPr lang="x-none" sz="2400" dirty="0">
              <a:solidFill>
                <a:srgbClr val="C1B488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19" name="object 2">
            <a:extLst>
              <a:ext uri="{FF2B5EF4-FFF2-40B4-BE49-F238E27FC236}">
                <a16:creationId xmlns:a16="http://schemas.microsoft.com/office/drawing/2014/main" id="{7FBF3818-00D8-0D7F-37ED-A42951FF46E1}"/>
              </a:ext>
            </a:extLst>
          </p:cNvPr>
          <p:cNvSpPr/>
          <p:nvPr/>
        </p:nvSpPr>
        <p:spPr>
          <a:xfrm flipH="1">
            <a:off x="6111215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rgbClr val="0CA868"/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20" name="object 2">
            <a:extLst>
              <a:ext uri="{FF2B5EF4-FFF2-40B4-BE49-F238E27FC236}">
                <a16:creationId xmlns:a16="http://schemas.microsoft.com/office/drawing/2014/main" id="{CC6C78C0-0F15-78F3-B027-707073947BE7}"/>
              </a:ext>
            </a:extLst>
          </p:cNvPr>
          <p:cNvSpPr/>
          <p:nvPr/>
        </p:nvSpPr>
        <p:spPr>
          <a:xfrm flipH="1">
            <a:off x="5852798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rgbClr val="0CA868"/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21" name="مربع نص 120">
            <a:extLst>
              <a:ext uri="{FF2B5EF4-FFF2-40B4-BE49-F238E27FC236}">
                <a16:creationId xmlns:a16="http://schemas.microsoft.com/office/drawing/2014/main" id="{F8800FBA-F8E3-C8F9-6E37-E91AC605F770}"/>
              </a:ext>
            </a:extLst>
          </p:cNvPr>
          <p:cNvSpPr txBox="1"/>
          <p:nvPr/>
        </p:nvSpPr>
        <p:spPr>
          <a:xfrm>
            <a:off x="4487856" y="702859"/>
            <a:ext cx="146353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ar-SA" sz="2400" dirty="0">
                <a:solidFill>
                  <a:srgbClr val="0CA868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الرابع</a:t>
            </a:r>
            <a:endParaRPr lang="x-none" sz="2400" dirty="0">
              <a:solidFill>
                <a:srgbClr val="0CA868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22" name="object 2">
            <a:extLst>
              <a:ext uri="{FF2B5EF4-FFF2-40B4-BE49-F238E27FC236}">
                <a16:creationId xmlns:a16="http://schemas.microsoft.com/office/drawing/2014/main" id="{2918E1BF-BBEA-C824-978C-66B2ADCCDB77}"/>
              </a:ext>
            </a:extLst>
          </p:cNvPr>
          <p:cNvSpPr/>
          <p:nvPr/>
        </p:nvSpPr>
        <p:spPr>
          <a:xfrm flipH="1">
            <a:off x="4282415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23" name="object 2">
            <a:extLst>
              <a:ext uri="{FF2B5EF4-FFF2-40B4-BE49-F238E27FC236}">
                <a16:creationId xmlns:a16="http://schemas.microsoft.com/office/drawing/2014/main" id="{64EFDF6C-AAE8-D403-BED4-B8ED7F3E114B}"/>
              </a:ext>
            </a:extLst>
          </p:cNvPr>
          <p:cNvSpPr/>
          <p:nvPr/>
        </p:nvSpPr>
        <p:spPr>
          <a:xfrm flipH="1">
            <a:off x="4023998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24" name="مربع نص 123">
            <a:extLst>
              <a:ext uri="{FF2B5EF4-FFF2-40B4-BE49-F238E27FC236}">
                <a16:creationId xmlns:a16="http://schemas.microsoft.com/office/drawing/2014/main" id="{0A82E908-4310-7095-E011-69F79C6E87E0}"/>
              </a:ext>
            </a:extLst>
          </p:cNvPr>
          <p:cNvSpPr txBox="1"/>
          <p:nvPr/>
        </p:nvSpPr>
        <p:spPr>
          <a:xfrm>
            <a:off x="2436516" y="702859"/>
            <a:ext cx="168607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ar-SA" sz="24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الخامس</a:t>
            </a:r>
            <a:endParaRPr lang="x-none" sz="2400" dirty="0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pic>
        <p:nvPicPr>
          <p:cNvPr id="2" name="صورة 1">
            <a:extLst>
              <a:ext uri="{FF2B5EF4-FFF2-40B4-BE49-F238E27FC236}">
                <a16:creationId xmlns:a16="http://schemas.microsoft.com/office/drawing/2014/main" id="{3C75047D-05BC-2D66-C82A-2C0CB78D921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pic>
        <p:nvPicPr>
          <p:cNvPr id="5" name="صورة 4">
            <a:extLst>
              <a:ext uri="{FF2B5EF4-FFF2-40B4-BE49-F238E27FC236}">
                <a16:creationId xmlns:a16="http://schemas.microsoft.com/office/drawing/2014/main" id="{6ADCE6DB-E5F0-7AFE-CFB4-571EB3B1ACFF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1960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27090887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عنصر نائب لرقم الشريحة 100">
            <a:extLst>
              <a:ext uri="{FF2B5EF4-FFF2-40B4-BE49-F238E27FC236}">
                <a16:creationId xmlns:a16="http://schemas.microsoft.com/office/drawing/2014/main" id="{EF956817-E626-C806-F9F8-D58E48E2C05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C30D6F-9516-7D45-ACC3-4201266FFCA8}" type="slidenum">
              <a:rPr lang="ar-SA" smtClean="0"/>
              <a:t>7</a:t>
            </a:fld>
            <a:endParaRPr lang="ar-SA" dirty="0"/>
          </a:p>
        </p:txBody>
      </p:sp>
      <p:sp>
        <p:nvSpPr>
          <p:cNvPr id="110" name="object 2">
            <a:extLst>
              <a:ext uri="{FF2B5EF4-FFF2-40B4-BE49-F238E27FC236}">
                <a16:creationId xmlns:a16="http://schemas.microsoft.com/office/drawing/2014/main" id="{2B3AE417-0FC0-1B4F-4A16-3470169ADDD9}"/>
              </a:ext>
            </a:extLst>
          </p:cNvPr>
          <p:cNvSpPr/>
          <p:nvPr/>
        </p:nvSpPr>
        <p:spPr>
          <a:xfrm flipH="1">
            <a:off x="11458467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rgbClr val="00384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2">
            <a:extLst>
              <a:ext uri="{FF2B5EF4-FFF2-40B4-BE49-F238E27FC236}">
                <a16:creationId xmlns:a16="http://schemas.microsoft.com/office/drawing/2014/main" id="{C71052B6-C7FB-A385-1231-1EC867922CC1}"/>
              </a:ext>
            </a:extLst>
          </p:cNvPr>
          <p:cNvSpPr/>
          <p:nvPr/>
        </p:nvSpPr>
        <p:spPr>
          <a:xfrm flipH="1">
            <a:off x="11200050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rgbClr val="00384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مربع نص 111">
            <a:extLst>
              <a:ext uri="{FF2B5EF4-FFF2-40B4-BE49-F238E27FC236}">
                <a16:creationId xmlns:a16="http://schemas.microsoft.com/office/drawing/2014/main" id="{7133B689-0256-BFB7-7391-627E6BC3028F}"/>
              </a:ext>
            </a:extLst>
          </p:cNvPr>
          <p:cNvSpPr txBox="1"/>
          <p:nvPr/>
        </p:nvSpPr>
        <p:spPr>
          <a:xfrm>
            <a:off x="9904681" y="702859"/>
            <a:ext cx="146353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ar-SA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الأول</a:t>
            </a:r>
            <a:endParaRPr lang="x-none" sz="2400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13" name="object 2">
            <a:extLst>
              <a:ext uri="{FF2B5EF4-FFF2-40B4-BE49-F238E27FC236}">
                <a16:creationId xmlns:a16="http://schemas.microsoft.com/office/drawing/2014/main" id="{3DFC7A87-E10E-A770-15A1-26E84C3D0279}"/>
              </a:ext>
            </a:extLst>
          </p:cNvPr>
          <p:cNvSpPr/>
          <p:nvPr/>
        </p:nvSpPr>
        <p:spPr>
          <a:xfrm flipH="1">
            <a:off x="9738998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14" name="object 2">
            <a:extLst>
              <a:ext uri="{FF2B5EF4-FFF2-40B4-BE49-F238E27FC236}">
                <a16:creationId xmlns:a16="http://schemas.microsoft.com/office/drawing/2014/main" id="{631D530E-CCCC-FDB7-B018-2F64C416FCFE}"/>
              </a:ext>
            </a:extLst>
          </p:cNvPr>
          <p:cNvSpPr/>
          <p:nvPr/>
        </p:nvSpPr>
        <p:spPr>
          <a:xfrm flipH="1">
            <a:off x="9480581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15" name="مربع نص 114">
            <a:extLst>
              <a:ext uri="{FF2B5EF4-FFF2-40B4-BE49-F238E27FC236}">
                <a16:creationId xmlns:a16="http://schemas.microsoft.com/office/drawing/2014/main" id="{35453CA8-2B85-2306-02F9-860C388835E5}"/>
              </a:ext>
            </a:extLst>
          </p:cNvPr>
          <p:cNvSpPr txBox="1"/>
          <p:nvPr/>
        </p:nvSpPr>
        <p:spPr>
          <a:xfrm>
            <a:off x="8115639" y="702859"/>
            <a:ext cx="146353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ar-SA" sz="2400" dirty="0">
                <a:solidFill>
                  <a:schemeClr val="bg1">
                    <a:lumMod val="8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الثاني</a:t>
            </a:r>
            <a:endParaRPr lang="x-none" sz="2400" dirty="0">
              <a:solidFill>
                <a:schemeClr val="bg1">
                  <a:lumMod val="85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16" name="object 2">
            <a:extLst>
              <a:ext uri="{FF2B5EF4-FFF2-40B4-BE49-F238E27FC236}">
                <a16:creationId xmlns:a16="http://schemas.microsoft.com/office/drawing/2014/main" id="{5677D7D2-77D6-293D-DB7F-9DCE89657761}"/>
              </a:ext>
            </a:extLst>
          </p:cNvPr>
          <p:cNvSpPr/>
          <p:nvPr/>
        </p:nvSpPr>
        <p:spPr>
          <a:xfrm flipH="1">
            <a:off x="7920137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17" name="object 2">
            <a:extLst>
              <a:ext uri="{FF2B5EF4-FFF2-40B4-BE49-F238E27FC236}">
                <a16:creationId xmlns:a16="http://schemas.microsoft.com/office/drawing/2014/main" id="{F157FD59-BCEF-2534-66DA-4B0F7A2BCB19}"/>
              </a:ext>
            </a:extLst>
          </p:cNvPr>
          <p:cNvSpPr/>
          <p:nvPr/>
        </p:nvSpPr>
        <p:spPr>
          <a:xfrm flipH="1">
            <a:off x="7661720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18" name="مربع نص 117">
            <a:extLst>
              <a:ext uri="{FF2B5EF4-FFF2-40B4-BE49-F238E27FC236}">
                <a16:creationId xmlns:a16="http://schemas.microsoft.com/office/drawing/2014/main" id="{0CC7B962-42DD-8986-A645-ED9E9C16255B}"/>
              </a:ext>
            </a:extLst>
          </p:cNvPr>
          <p:cNvSpPr txBox="1"/>
          <p:nvPr/>
        </p:nvSpPr>
        <p:spPr>
          <a:xfrm>
            <a:off x="6296778" y="702859"/>
            <a:ext cx="146353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ar-SA" sz="2400" dirty="0">
                <a:solidFill>
                  <a:schemeClr val="bg1">
                    <a:lumMod val="8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الثالث</a:t>
            </a:r>
            <a:endParaRPr lang="x-none" sz="2400" dirty="0">
              <a:solidFill>
                <a:schemeClr val="bg1">
                  <a:lumMod val="85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19" name="object 2">
            <a:extLst>
              <a:ext uri="{FF2B5EF4-FFF2-40B4-BE49-F238E27FC236}">
                <a16:creationId xmlns:a16="http://schemas.microsoft.com/office/drawing/2014/main" id="{7FBF3818-00D8-0D7F-37ED-A42951FF46E1}"/>
              </a:ext>
            </a:extLst>
          </p:cNvPr>
          <p:cNvSpPr/>
          <p:nvPr/>
        </p:nvSpPr>
        <p:spPr>
          <a:xfrm flipH="1">
            <a:off x="6111215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20" name="object 2">
            <a:extLst>
              <a:ext uri="{FF2B5EF4-FFF2-40B4-BE49-F238E27FC236}">
                <a16:creationId xmlns:a16="http://schemas.microsoft.com/office/drawing/2014/main" id="{CC6C78C0-0F15-78F3-B027-707073947BE7}"/>
              </a:ext>
            </a:extLst>
          </p:cNvPr>
          <p:cNvSpPr/>
          <p:nvPr/>
        </p:nvSpPr>
        <p:spPr>
          <a:xfrm flipH="1">
            <a:off x="5852798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21" name="مربع نص 120">
            <a:extLst>
              <a:ext uri="{FF2B5EF4-FFF2-40B4-BE49-F238E27FC236}">
                <a16:creationId xmlns:a16="http://schemas.microsoft.com/office/drawing/2014/main" id="{F8800FBA-F8E3-C8F9-6E37-E91AC605F770}"/>
              </a:ext>
            </a:extLst>
          </p:cNvPr>
          <p:cNvSpPr txBox="1"/>
          <p:nvPr/>
        </p:nvSpPr>
        <p:spPr>
          <a:xfrm>
            <a:off x="4487856" y="702859"/>
            <a:ext cx="146353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ar-SA" sz="2400" dirty="0">
                <a:solidFill>
                  <a:schemeClr val="bg1">
                    <a:lumMod val="8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الرابع</a:t>
            </a:r>
            <a:endParaRPr lang="x-none" sz="2400" dirty="0">
              <a:solidFill>
                <a:schemeClr val="bg1">
                  <a:lumMod val="85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22" name="object 2">
            <a:extLst>
              <a:ext uri="{FF2B5EF4-FFF2-40B4-BE49-F238E27FC236}">
                <a16:creationId xmlns:a16="http://schemas.microsoft.com/office/drawing/2014/main" id="{2918E1BF-BBEA-C824-978C-66B2ADCCDB77}"/>
              </a:ext>
            </a:extLst>
          </p:cNvPr>
          <p:cNvSpPr/>
          <p:nvPr/>
        </p:nvSpPr>
        <p:spPr>
          <a:xfrm flipH="1">
            <a:off x="4282415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23" name="object 2">
            <a:extLst>
              <a:ext uri="{FF2B5EF4-FFF2-40B4-BE49-F238E27FC236}">
                <a16:creationId xmlns:a16="http://schemas.microsoft.com/office/drawing/2014/main" id="{64EFDF6C-AAE8-D403-BED4-B8ED7F3E114B}"/>
              </a:ext>
            </a:extLst>
          </p:cNvPr>
          <p:cNvSpPr/>
          <p:nvPr/>
        </p:nvSpPr>
        <p:spPr>
          <a:xfrm flipH="1">
            <a:off x="4023998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24" name="مربع نص 123">
            <a:extLst>
              <a:ext uri="{FF2B5EF4-FFF2-40B4-BE49-F238E27FC236}">
                <a16:creationId xmlns:a16="http://schemas.microsoft.com/office/drawing/2014/main" id="{0A82E908-4310-7095-E011-69F79C6E87E0}"/>
              </a:ext>
            </a:extLst>
          </p:cNvPr>
          <p:cNvSpPr txBox="1"/>
          <p:nvPr/>
        </p:nvSpPr>
        <p:spPr>
          <a:xfrm>
            <a:off x="2436516" y="702859"/>
            <a:ext cx="168607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ar-SA" sz="2400" dirty="0">
                <a:solidFill>
                  <a:schemeClr val="bg1">
                    <a:lumMod val="8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الخامس</a:t>
            </a:r>
            <a:endParaRPr lang="x-none" sz="2400" dirty="0">
              <a:solidFill>
                <a:schemeClr val="bg1">
                  <a:lumMod val="85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pic>
        <p:nvPicPr>
          <p:cNvPr id="2" name="صورة 1">
            <a:extLst>
              <a:ext uri="{FF2B5EF4-FFF2-40B4-BE49-F238E27FC236}">
                <a16:creationId xmlns:a16="http://schemas.microsoft.com/office/drawing/2014/main" id="{3EE909A3-EA3A-2041-9C0D-C497E64174C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sp>
        <p:nvSpPr>
          <p:cNvPr id="17" name="عنوان 1">
            <a:extLst>
              <a:ext uri="{FF2B5EF4-FFF2-40B4-BE49-F238E27FC236}">
                <a16:creationId xmlns:a16="http://schemas.microsoft.com/office/drawing/2014/main" id="{F31DC302-1620-952E-A89B-6354A6030D4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716022" y="1533595"/>
            <a:ext cx="4037428" cy="621543"/>
          </a:xfrm>
        </p:spPr>
        <p:txBody>
          <a:bodyPr>
            <a:normAutofit/>
          </a:bodyPr>
          <a:lstStyle/>
          <a:p>
            <a:pPr algn="r" defTabSz="914400" rtl="1" eaLnBrk="1" latinLnBrk="0" hangingPunct="1">
              <a:lnSpc>
                <a:spcPct val="90000"/>
              </a:lnSpc>
              <a:spcBef>
                <a:spcPct val="0"/>
              </a:spcBef>
              <a:buNone/>
            </a:pPr>
            <a:r>
              <a:rPr lang="ar-SA" sz="2400" dirty="0">
                <a:solidFill>
                  <a:srgbClr val="003845"/>
                </a:solidFill>
              </a:rPr>
              <a:t>انقر لإضافة عنوان</a:t>
            </a:r>
          </a:p>
        </p:txBody>
      </p:sp>
      <p:sp>
        <p:nvSpPr>
          <p:cNvPr id="19" name="عنصر نائب للمحتوى 2">
            <a:extLst>
              <a:ext uri="{FF2B5EF4-FFF2-40B4-BE49-F238E27FC236}">
                <a16:creationId xmlns:a16="http://schemas.microsoft.com/office/drawing/2014/main" id="{42BC4C99-A50A-F8B9-2872-D3EBD4580CF1}"/>
              </a:ext>
            </a:extLst>
          </p:cNvPr>
          <p:cNvSpPr txBox="1">
            <a:spLocks/>
          </p:cNvSpPr>
          <p:nvPr/>
        </p:nvSpPr>
        <p:spPr>
          <a:xfrm>
            <a:off x="348348" y="2489532"/>
            <a:ext cx="7197690" cy="3672914"/>
          </a:xfrm>
          <a:prstGeom prst="rect">
            <a:avLst/>
          </a:prstGeom>
        </p:spPr>
        <p:txBody>
          <a:bodyPr vert="horz" lIns="91440" tIns="45720" rIns="91440" bIns="45720" rtlCol="1">
            <a:normAutofit/>
          </a:bodyPr>
          <a:lstStyle>
            <a:lvl1pPr marL="228600" indent="-228600" algn="r" defTabSz="914400" rtl="1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ar-SA" sz="1800">
                <a:solidFill>
                  <a:srgbClr val="003845"/>
                </a:solidFill>
              </a:rPr>
              <a:t>انقر لإضافة نص</a:t>
            </a:r>
            <a:endParaRPr lang="ar-SA" sz="1800" dirty="0">
              <a:solidFill>
                <a:srgbClr val="003845"/>
              </a:solidFill>
            </a:endParaRPr>
          </a:p>
        </p:txBody>
      </p:sp>
      <p:sp>
        <p:nvSpPr>
          <p:cNvPr id="21" name="عنصر نائب للمحتوى 3">
            <a:extLst>
              <a:ext uri="{FF2B5EF4-FFF2-40B4-BE49-F238E27FC236}">
                <a16:creationId xmlns:a16="http://schemas.microsoft.com/office/drawing/2014/main" id="{6A6F0CE2-1A8D-5856-B1F3-585C6EE5B651}"/>
              </a:ext>
            </a:extLst>
          </p:cNvPr>
          <p:cNvSpPr txBox="1">
            <a:spLocks/>
          </p:cNvSpPr>
          <p:nvPr/>
        </p:nvSpPr>
        <p:spPr>
          <a:xfrm>
            <a:off x="7814496" y="2489532"/>
            <a:ext cx="3938954" cy="3672914"/>
          </a:xfrm>
          <a:prstGeom prst="rect">
            <a:avLst/>
          </a:prstGeom>
        </p:spPr>
        <p:txBody>
          <a:bodyPr>
            <a:normAutofit/>
          </a:bodyPr>
          <a:lstStyle>
            <a:lvl1pPr marL="228600" indent="-228600" algn="r" defTabSz="914400" rtl="1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ar-SA" sz="1800" dirty="0">
                <a:solidFill>
                  <a:srgbClr val="003845"/>
                </a:solidFill>
              </a:rPr>
              <a:t>انقر لإضافة نص</a:t>
            </a:r>
          </a:p>
          <a:p>
            <a:pPr marL="0" indent="0">
              <a:buFont typeface="Arial" panose="020B0604020202020204" pitchFamily="34" charset="0"/>
              <a:buNone/>
            </a:pPr>
            <a:endParaRPr lang="ar-SA" sz="1800" dirty="0">
              <a:solidFill>
                <a:srgbClr val="003845"/>
              </a:solidFill>
            </a:endParaRPr>
          </a:p>
        </p:txBody>
      </p:sp>
      <p:pic>
        <p:nvPicPr>
          <p:cNvPr id="6" name="صورة 5">
            <a:extLst>
              <a:ext uri="{FF2B5EF4-FFF2-40B4-BE49-F238E27FC236}">
                <a16:creationId xmlns:a16="http://schemas.microsoft.com/office/drawing/2014/main" id="{6A9772AB-3C6D-F8F2-D687-1DCE3C920762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1960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70809677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عنصر نائب لرقم الشريحة 100">
            <a:extLst>
              <a:ext uri="{FF2B5EF4-FFF2-40B4-BE49-F238E27FC236}">
                <a16:creationId xmlns:a16="http://schemas.microsoft.com/office/drawing/2014/main" id="{EF956817-E626-C806-F9F8-D58E48E2C05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C30D6F-9516-7D45-ACC3-4201266FFCA8}" type="slidenum">
              <a:rPr lang="ar-SA" smtClean="0"/>
              <a:t>8</a:t>
            </a:fld>
            <a:endParaRPr lang="ar-SA" dirty="0"/>
          </a:p>
        </p:txBody>
      </p:sp>
      <p:sp>
        <p:nvSpPr>
          <p:cNvPr id="110" name="object 2">
            <a:extLst>
              <a:ext uri="{FF2B5EF4-FFF2-40B4-BE49-F238E27FC236}">
                <a16:creationId xmlns:a16="http://schemas.microsoft.com/office/drawing/2014/main" id="{2B3AE417-0FC0-1B4F-4A16-3470169ADDD9}"/>
              </a:ext>
            </a:extLst>
          </p:cNvPr>
          <p:cNvSpPr/>
          <p:nvPr/>
        </p:nvSpPr>
        <p:spPr>
          <a:xfrm flipH="1">
            <a:off x="11458467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2">
            <a:extLst>
              <a:ext uri="{FF2B5EF4-FFF2-40B4-BE49-F238E27FC236}">
                <a16:creationId xmlns:a16="http://schemas.microsoft.com/office/drawing/2014/main" id="{C71052B6-C7FB-A385-1231-1EC867922CC1}"/>
              </a:ext>
            </a:extLst>
          </p:cNvPr>
          <p:cNvSpPr/>
          <p:nvPr/>
        </p:nvSpPr>
        <p:spPr>
          <a:xfrm flipH="1">
            <a:off x="11200050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مربع نص 111">
            <a:extLst>
              <a:ext uri="{FF2B5EF4-FFF2-40B4-BE49-F238E27FC236}">
                <a16:creationId xmlns:a16="http://schemas.microsoft.com/office/drawing/2014/main" id="{7133B689-0256-BFB7-7391-627E6BC3028F}"/>
              </a:ext>
            </a:extLst>
          </p:cNvPr>
          <p:cNvSpPr txBox="1"/>
          <p:nvPr/>
        </p:nvSpPr>
        <p:spPr>
          <a:xfrm>
            <a:off x="9890167" y="717373"/>
            <a:ext cx="146353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ar-SA" sz="2400" dirty="0">
                <a:solidFill>
                  <a:schemeClr val="bg1">
                    <a:lumMod val="8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الأول</a:t>
            </a:r>
            <a:endParaRPr lang="x-none" sz="2400" dirty="0">
              <a:solidFill>
                <a:schemeClr val="bg1">
                  <a:lumMod val="85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16" name="object 2">
            <a:extLst>
              <a:ext uri="{FF2B5EF4-FFF2-40B4-BE49-F238E27FC236}">
                <a16:creationId xmlns:a16="http://schemas.microsoft.com/office/drawing/2014/main" id="{5677D7D2-77D6-293D-DB7F-9DCE89657761}"/>
              </a:ext>
            </a:extLst>
          </p:cNvPr>
          <p:cNvSpPr/>
          <p:nvPr/>
        </p:nvSpPr>
        <p:spPr>
          <a:xfrm flipH="1">
            <a:off x="7920137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17" name="object 2">
            <a:extLst>
              <a:ext uri="{FF2B5EF4-FFF2-40B4-BE49-F238E27FC236}">
                <a16:creationId xmlns:a16="http://schemas.microsoft.com/office/drawing/2014/main" id="{F157FD59-BCEF-2534-66DA-4B0F7A2BCB19}"/>
              </a:ext>
            </a:extLst>
          </p:cNvPr>
          <p:cNvSpPr/>
          <p:nvPr/>
        </p:nvSpPr>
        <p:spPr>
          <a:xfrm flipH="1">
            <a:off x="7661720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18" name="مربع نص 117">
            <a:extLst>
              <a:ext uri="{FF2B5EF4-FFF2-40B4-BE49-F238E27FC236}">
                <a16:creationId xmlns:a16="http://schemas.microsoft.com/office/drawing/2014/main" id="{0CC7B962-42DD-8986-A645-ED9E9C16255B}"/>
              </a:ext>
            </a:extLst>
          </p:cNvPr>
          <p:cNvSpPr txBox="1"/>
          <p:nvPr/>
        </p:nvSpPr>
        <p:spPr>
          <a:xfrm>
            <a:off x="6253236" y="731887"/>
            <a:ext cx="146353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ar-SA" sz="2400" dirty="0">
                <a:solidFill>
                  <a:schemeClr val="bg1">
                    <a:lumMod val="8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الثالث</a:t>
            </a:r>
            <a:endParaRPr lang="x-none" sz="2400" dirty="0">
              <a:solidFill>
                <a:schemeClr val="bg1">
                  <a:lumMod val="85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19" name="object 2">
            <a:extLst>
              <a:ext uri="{FF2B5EF4-FFF2-40B4-BE49-F238E27FC236}">
                <a16:creationId xmlns:a16="http://schemas.microsoft.com/office/drawing/2014/main" id="{7FBF3818-00D8-0D7F-37ED-A42951FF46E1}"/>
              </a:ext>
            </a:extLst>
          </p:cNvPr>
          <p:cNvSpPr/>
          <p:nvPr/>
        </p:nvSpPr>
        <p:spPr>
          <a:xfrm flipH="1">
            <a:off x="6111215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20" name="object 2">
            <a:extLst>
              <a:ext uri="{FF2B5EF4-FFF2-40B4-BE49-F238E27FC236}">
                <a16:creationId xmlns:a16="http://schemas.microsoft.com/office/drawing/2014/main" id="{CC6C78C0-0F15-78F3-B027-707073947BE7}"/>
              </a:ext>
            </a:extLst>
          </p:cNvPr>
          <p:cNvSpPr/>
          <p:nvPr/>
        </p:nvSpPr>
        <p:spPr>
          <a:xfrm flipH="1">
            <a:off x="5852798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21" name="مربع نص 120">
            <a:extLst>
              <a:ext uri="{FF2B5EF4-FFF2-40B4-BE49-F238E27FC236}">
                <a16:creationId xmlns:a16="http://schemas.microsoft.com/office/drawing/2014/main" id="{F8800FBA-F8E3-C8F9-6E37-E91AC605F770}"/>
              </a:ext>
            </a:extLst>
          </p:cNvPr>
          <p:cNvSpPr txBox="1"/>
          <p:nvPr/>
        </p:nvSpPr>
        <p:spPr>
          <a:xfrm>
            <a:off x="4444314" y="731887"/>
            <a:ext cx="146353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ar-SA" sz="2400" dirty="0">
                <a:solidFill>
                  <a:schemeClr val="bg1">
                    <a:lumMod val="8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الرابع</a:t>
            </a:r>
            <a:endParaRPr lang="x-none" sz="2400" dirty="0">
              <a:solidFill>
                <a:schemeClr val="bg1">
                  <a:lumMod val="85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22" name="object 2">
            <a:extLst>
              <a:ext uri="{FF2B5EF4-FFF2-40B4-BE49-F238E27FC236}">
                <a16:creationId xmlns:a16="http://schemas.microsoft.com/office/drawing/2014/main" id="{2918E1BF-BBEA-C824-978C-66B2ADCCDB77}"/>
              </a:ext>
            </a:extLst>
          </p:cNvPr>
          <p:cNvSpPr/>
          <p:nvPr/>
        </p:nvSpPr>
        <p:spPr>
          <a:xfrm flipH="1">
            <a:off x="4282415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23" name="object 2">
            <a:extLst>
              <a:ext uri="{FF2B5EF4-FFF2-40B4-BE49-F238E27FC236}">
                <a16:creationId xmlns:a16="http://schemas.microsoft.com/office/drawing/2014/main" id="{64EFDF6C-AAE8-D403-BED4-B8ED7F3E114B}"/>
              </a:ext>
            </a:extLst>
          </p:cNvPr>
          <p:cNvSpPr/>
          <p:nvPr/>
        </p:nvSpPr>
        <p:spPr>
          <a:xfrm flipH="1">
            <a:off x="4023998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24" name="مربع نص 123">
            <a:extLst>
              <a:ext uri="{FF2B5EF4-FFF2-40B4-BE49-F238E27FC236}">
                <a16:creationId xmlns:a16="http://schemas.microsoft.com/office/drawing/2014/main" id="{0A82E908-4310-7095-E011-69F79C6E87E0}"/>
              </a:ext>
            </a:extLst>
          </p:cNvPr>
          <p:cNvSpPr txBox="1"/>
          <p:nvPr/>
        </p:nvSpPr>
        <p:spPr>
          <a:xfrm>
            <a:off x="2392974" y="731887"/>
            <a:ext cx="168607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ar-SA" sz="2400" dirty="0">
                <a:solidFill>
                  <a:schemeClr val="bg1">
                    <a:lumMod val="8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الخامس</a:t>
            </a:r>
            <a:endParaRPr lang="x-none" sz="2400" dirty="0">
              <a:solidFill>
                <a:schemeClr val="bg1">
                  <a:lumMod val="85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3" name="object 2">
            <a:extLst>
              <a:ext uri="{FF2B5EF4-FFF2-40B4-BE49-F238E27FC236}">
                <a16:creationId xmlns:a16="http://schemas.microsoft.com/office/drawing/2014/main" id="{234C7ED6-E9C5-6F10-0456-C05BE3C3C28F}"/>
              </a:ext>
            </a:extLst>
          </p:cNvPr>
          <p:cNvSpPr/>
          <p:nvPr/>
        </p:nvSpPr>
        <p:spPr>
          <a:xfrm flipH="1">
            <a:off x="9738998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rgbClr val="3E8DBC"/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4" name="object 2">
            <a:extLst>
              <a:ext uri="{FF2B5EF4-FFF2-40B4-BE49-F238E27FC236}">
                <a16:creationId xmlns:a16="http://schemas.microsoft.com/office/drawing/2014/main" id="{804B970D-7B5B-9CD7-5120-929685D7AD00}"/>
              </a:ext>
            </a:extLst>
          </p:cNvPr>
          <p:cNvSpPr/>
          <p:nvPr/>
        </p:nvSpPr>
        <p:spPr>
          <a:xfrm flipH="1">
            <a:off x="9480581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rgbClr val="3E8DBC"/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5" name="مربع نص 4">
            <a:extLst>
              <a:ext uri="{FF2B5EF4-FFF2-40B4-BE49-F238E27FC236}">
                <a16:creationId xmlns:a16="http://schemas.microsoft.com/office/drawing/2014/main" id="{1BC2C177-5827-73B3-0A04-9CBCAEC32B6F}"/>
              </a:ext>
            </a:extLst>
          </p:cNvPr>
          <p:cNvSpPr txBox="1"/>
          <p:nvPr/>
        </p:nvSpPr>
        <p:spPr>
          <a:xfrm>
            <a:off x="8072097" y="731887"/>
            <a:ext cx="146353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ar-SA" sz="2400" dirty="0">
                <a:solidFill>
                  <a:srgbClr val="3E8DB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الثاني</a:t>
            </a:r>
            <a:endParaRPr lang="x-none" sz="2400" dirty="0">
              <a:solidFill>
                <a:srgbClr val="3E8DBC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pic>
        <p:nvPicPr>
          <p:cNvPr id="2" name="صورة 1">
            <a:extLst>
              <a:ext uri="{FF2B5EF4-FFF2-40B4-BE49-F238E27FC236}">
                <a16:creationId xmlns:a16="http://schemas.microsoft.com/office/drawing/2014/main" id="{360541DE-34A6-A1CE-FED8-8DBB90F73BB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sp>
        <p:nvSpPr>
          <p:cNvPr id="37" name="عنوان 1">
            <a:extLst>
              <a:ext uri="{FF2B5EF4-FFF2-40B4-BE49-F238E27FC236}">
                <a16:creationId xmlns:a16="http://schemas.microsoft.com/office/drawing/2014/main" id="{96F565AC-C929-0D73-C5B9-24FAF04989F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716022" y="1533595"/>
            <a:ext cx="4037428" cy="621543"/>
          </a:xfrm>
        </p:spPr>
        <p:txBody>
          <a:bodyPr>
            <a:normAutofit/>
          </a:bodyPr>
          <a:lstStyle/>
          <a:p>
            <a:pPr algn="r" defTabSz="914400" rtl="1" eaLnBrk="1" latinLnBrk="0" hangingPunct="1">
              <a:lnSpc>
                <a:spcPct val="90000"/>
              </a:lnSpc>
              <a:spcBef>
                <a:spcPct val="0"/>
              </a:spcBef>
              <a:buNone/>
            </a:pPr>
            <a:r>
              <a:rPr lang="ar-SA" sz="2400" dirty="0">
                <a:solidFill>
                  <a:srgbClr val="268CAB"/>
                </a:solidFill>
              </a:rPr>
              <a:t>انقر لإضافة عنوان</a:t>
            </a:r>
          </a:p>
        </p:txBody>
      </p:sp>
      <p:sp>
        <p:nvSpPr>
          <p:cNvPr id="38" name="عنصر نائب للمحتوى 2">
            <a:extLst>
              <a:ext uri="{FF2B5EF4-FFF2-40B4-BE49-F238E27FC236}">
                <a16:creationId xmlns:a16="http://schemas.microsoft.com/office/drawing/2014/main" id="{00AF7DB7-F08A-1256-A064-55C474BDC9C6}"/>
              </a:ext>
            </a:extLst>
          </p:cNvPr>
          <p:cNvSpPr txBox="1">
            <a:spLocks/>
          </p:cNvSpPr>
          <p:nvPr/>
        </p:nvSpPr>
        <p:spPr>
          <a:xfrm>
            <a:off x="348348" y="2489532"/>
            <a:ext cx="7197690" cy="3672914"/>
          </a:xfrm>
          <a:prstGeom prst="rect">
            <a:avLst/>
          </a:prstGeom>
        </p:spPr>
        <p:txBody>
          <a:bodyPr vert="horz" lIns="91440" tIns="45720" rIns="91440" bIns="45720" rtlCol="1">
            <a:normAutofit/>
          </a:bodyPr>
          <a:lstStyle>
            <a:lvl1pPr marL="228600" indent="-228600" algn="r" defTabSz="914400" rtl="1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ar-SA" sz="1800">
                <a:solidFill>
                  <a:srgbClr val="268CAB"/>
                </a:solidFill>
              </a:rPr>
              <a:t>انقر لإضافة نص</a:t>
            </a:r>
            <a:endParaRPr lang="ar-SA" sz="1800" dirty="0">
              <a:solidFill>
                <a:srgbClr val="268CAB"/>
              </a:solidFill>
            </a:endParaRPr>
          </a:p>
        </p:txBody>
      </p:sp>
      <p:sp>
        <p:nvSpPr>
          <p:cNvPr id="39" name="عنصر نائب للمحتوى 3">
            <a:extLst>
              <a:ext uri="{FF2B5EF4-FFF2-40B4-BE49-F238E27FC236}">
                <a16:creationId xmlns:a16="http://schemas.microsoft.com/office/drawing/2014/main" id="{16D0159E-BD22-34A1-82B3-BC0AE1857112}"/>
              </a:ext>
            </a:extLst>
          </p:cNvPr>
          <p:cNvSpPr txBox="1">
            <a:spLocks/>
          </p:cNvSpPr>
          <p:nvPr/>
        </p:nvSpPr>
        <p:spPr>
          <a:xfrm>
            <a:off x="7814496" y="2489532"/>
            <a:ext cx="3938954" cy="3672914"/>
          </a:xfrm>
          <a:prstGeom prst="rect">
            <a:avLst/>
          </a:prstGeom>
        </p:spPr>
        <p:txBody>
          <a:bodyPr>
            <a:normAutofit/>
          </a:bodyPr>
          <a:lstStyle>
            <a:lvl1pPr marL="228600" indent="-228600" algn="r" defTabSz="914400" rtl="1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ar-SA" sz="1800" dirty="0">
                <a:solidFill>
                  <a:srgbClr val="268CAB"/>
                </a:solidFill>
              </a:rPr>
              <a:t>انقر لإضافة نص</a:t>
            </a:r>
          </a:p>
          <a:p>
            <a:pPr marL="0" indent="0">
              <a:buFont typeface="Arial" panose="020B0604020202020204" pitchFamily="34" charset="0"/>
              <a:buNone/>
            </a:pPr>
            <a:endParaRPr lang="ar-SA" sz="1800" dirty="0">
              <a:solidFill>
                <a:srgbClr val="268CAB"/>
              </a:solidFill>
            </a:endParaRPr>
          </a:p>
        </p:txBody>
      </p:sp>
      <p:pic>
        <p:nvPicPr>
          <p:cNvPr id="9" name="صورة 8">
            <a:extLst>
              <a:ext uri="{FF2B5EF4-FFF2-40B4-BE49-F238E27FC236}">
                <a16:creationId xmlns:a16="http://schemas.microsoft.com/office/drawing/2014/main" id="{83B0A7B8-5FD6-BC3D-E1A0-3D822EFA30EF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1960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7664662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عنصر نائب لرقم الشريحة 100">
            <a:extLst>
              <a:ext uri="{FF2B5EF4-FFF2-40B4-BE49-F238E27FC236}">
                <a16:creationId xmlns:a16="http://schemas.microsoft.com/office/drawing/2014/main" id="{EF956817-E626-C806-F9F8-D58E48E2C05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C30D6F-9516-7D45-ACC3-4201266FFCA8}" type="slidenum">
              <a:rPr lang="ar-SA" smtClean="0"/>
              <a:t>9</a:t>
            </a:fld>
            <a:endParaRPr lang="ar-SA" dirty="0"/>
          </a:p>
        </p:txBody>
      </p:sp>
      <p:sp>
        <p:nvSpPr>
          <p:cNvPr id="119" name="object 2">
            <a:extLst>
              <a:ext uri="{FF2B5EF4-FFF2-40B4-BE49-F238E27FC236}">
                <a16:creationId xmlns:a16="http://schemas.microsoft.com/office/drawing/2014/main" id="{7FBF3818-00D8-0D7F-37ED-A42951FF46E1}"/>
              </a:ext>
            </a:extLst>
          </p:cNvPr>
          <p:cNvSpPr/>
          <p:nvPr/>
        </p:nvSpPr>
        <p:spPr>
          <a:xfrm flipH="1">
            <a:off x="6111215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20" name="object 2">
            <a:extLst>
              <a:ext uri="{FF2B5EF4-FFF2-40B4-BE49-F238E27FC236}">
                <a16:creationId xmlns:a16="http://schemas.microsoft.com/office/drawing/2014/main" id="{CC6C78C0-0F15-78F3-B027-707073947BE7}"/>
              </a:ext>
            </a:extLst>
          </p:cNvPr>
          <p:cNvSpPr/>
          <p:nvPr/>
        </p:nvSpPr>
        <p:spPr>
          <a:xfrm flipH="1">
            <a:off x="5852798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21" name="مربع نص 120">
            <a:extLst>
              <a:ext uri="{FF2B5EF4-FFF2-40B4-BE49-F238E27FC236}">
                <a16:creationId xmlns:a16="http://schemas.microsoft.com/office/drawing/2014/main" id="{F8800FBA-F8E3-C8F9-6E37-E91AC605F770}"/>
              </a:ext>
            </a:extLst>
          </p:cNvPr>
          <p:cNvSpPr txBox="1"/>
          <p:nvPr/>
        </p:nvSpPr>
        <p:spPr>
          <a:xfrm>
            <a:off x="4444314" y="731887"/>
            <a:ext cx="146353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ar-SA" sz="2400" dirty="0">
                <a:solidFill>
                  <a:schemeClr val="bg1">
                    <a:lumMod val="8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الرابع</a:t>
            </a:r>
            <a:endParaRPr lang="x-none" sz="2400" dirty="0">
              <a:solidFill>
                <a:schemeClr val="bg1">
                  <a:lumMod val="85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22" name="object 2">
            <a:extLst>
              <a:ext uri="{FF2B5EF4-FFF2-40B4-BE49-F238E27FC236}">
                <a16:creationId xmlns:a16="http://schemas.microsoft.com/office/drawing/2014/main" id="{2918E1BF-BBEA-C824-978C-66B2ADCCDB77}"/>
              </a:ext>
            </a:extLst>
          </p:cNvPr>
          <p:cNvSpPr/>
          <p:nvPr/>
        </p:nvSpPr>
        <p:spPr>
          <a:xfrm flipH="1">
            <a:off x="4282415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23" name="object 2">
            <a:extLst>
              <a:ext uri="{FF2B5EF4-FFF2-40B4-BE49-F238E27FC236}">
                <a16:creationId xmlns:a16="http://schemas.microsoft.com/office/drawing/2014/main" id="{64EFDF6C-AAE8-D403-BED4-B8ED7F3E114B}"/>
              </a:ext>
            </a:extLst>
          </p:cNvPr>
          <p:cNvSpPr/>
          <p:nvPr/>
        </p:nvSpPr>
        <p:spPr>
          <a:xfrm flipH="1">
            <a:off x="4023998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24" name="مربع نص 123">
            <a:extLst>
              <a:ext uri="{FF2B5EF4-FFF2-40B4-BE49-F238E27FC236}">
                <a16:creationId xmlns:a16="http://schemas.microsoft.com/office/drawing/2014/main" id="{0A82E908-4310-7095-E011-69F79C6E87E0}"/>
              </a:ext>
            </a:extLst>
          </p:cNvPr>
          <p:cNvSpPr txBox="1"/>
          <p:nvPr/>
        </p:nvSpPr>
        <p:spPr>
          <a:xfrm>
            <a:off x="2392974" y="731887"/>
            <a:ext cx="168607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ar-SA" sz="2400" dirty="0">
                <a:solidFill>
                  <a:schemeClr val="bg1">
                    <a:lumMod val="8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الخامس</a:t>
            </a:r>
            <a:endParaRPr lang="x-none" sz="2400" dirty="0">
              <a:solidFill>
                <a:schemeClr val="bg1">
                  <a:lumMod val="85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6" name="object 2">
            <a:extLst>
              <a:ext uri="{FF2B5EF4-FFF2-40B4-BE49-F238E27FC236}">
                <a16:creationId xmlns:a16="http://schemas.microsoft.com/office/drawing/2014/main" id="{CDF13C68-D212-5365-07F4-61118FE777CB}"/>
              </a:ext>
            </a:extLst>
          </p:cNvPr>
          <p:cNvSpPr/>
          <p:nvPr/>
        </p:nvSpPr>
        <p:spPr>
          <a:xfrm flipH="1">
            <a:off x="7920137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7" name="object 2">
            <a:extLst>
              <a:ext uri="{FF2B5EF4-FFF2-40B4-BE49-F238E27FC236}">
                <a16:creationId xmlns:a16="http://schemas.microsoft.com/office/drawing/2014/main" id="{7C18AA3C-AE11-DC2B-763C-F2B360031872}"/>
              </a:ext>
            </a:extLst>
          </p:cNvPr>
          <p:cNvSpPr/>
          <p:nvPr/>
        </p:nvSpPr>
        <p:spPr>
          <a:xfrm flipH="1">
            <a:off x="7661720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8" name="مربع نص 7">
            <a:extLst>
              <a:ext uri="{FF2B5EF4-FFF2-40B4-BE49-F238E27FC236}">
                <a16:creationId xmlns:a16="http://schemas.microsoft.com/office/drawing/2014/main" id="{97592F51-AD3B-1D59-6FA1-CA1DDA689AAF}"/>
              </a:ext>
            </a:extLst>
          </p:cNvPr>
          <p:cNvSpPr txBox="1"/>
          <p:nvPr/>
        </p:nvSpPr>
        <p:spPr>
          <a:xfrm>
            <a:off x="6253236" y="731887"/>
            <a:ext cx="146353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ar-SA" sz="2400" dirty="0">
                <a:solidFill>
                  <a:srgbClr val="C1B488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الثالث</a:t>
            </a:r>
            <a:endParaRPr lang="x-none" sz="2400" dirty="0">
              <a:solidFill>
                <a:srgbClr val="C1B488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9" name="object 2">
            <a:extLst>
              <a:ext uri="{FF2B5EF4-FFF2-40B4-BE49-F238E27FC236}">
                <a16:creationId xmlns:a16="http://schemas.microsoft.com/office/drawing/2014/main" id="{2EC7976E-3933-9720-43A7-CA34C3EB0124}"/>
              </a:ext>
            </a:extLst>
          </p:cNvPr>
          <p:cNvSpPr/>
          <p:nvPr/>
        </p:nvSpPr>
        <p:spPr>
          <a:xfrm flipH="1">
            <a:off x="11458467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2">
            <a:extLst>
              <a:ext uri="{FF2B5EF4-FFF2-40B4-BE49-F238E27FC236}">
                <a16:creationId xmlns:a16="http://schemas.microsoft.com/office/drawing/2014/main" id="{24B24350-7396-4B6C-F557-BFA95D66F009}"/>
              </a:ext>
            </a:extLst>
          </p:cNvPr>
          <p:cNvSpPr/>
          <p:nvPr/>
        </p:nvSpPr>
        <p:spPr>
          <a:xfrm flipH="1">
            <a:off x="11200050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مربع نص 10">
            <a:extLst>
              <a:ext uri="{FF2B5EF4-FFF2-40B4-BE49-F238E27FC236}">
                <a16:creationId xmlns:a16="http://schemas.microsoft.com/office/drawing/2014/main" id="{B0BB38ED-1E44-7D6C-1F9D-E3E06592846A}"/>
              </a:ext>
            </a:extLst>
          </p:cNvPr>
          <p:cNvSpPr txBox="1"/>
          <p:nvPr/>
        </p:nvSpPr>
        <p:spPr>
          <a:xfrm>
            <a:off x="9861139" y="731887"/>
            <a:ext cx="146353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ar-SA" sz="2400" dirty="0">
                <a:solidFill>
                  <a:schemeClr val="bg1">
                    <a:lumMod val="8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الأول</a:t>
            </a:r>
            <a:endParaRPr lang="x-none" sz="2400" dirty="0">
              <a:solidFill>
                <a:schemeClr val="bg1">
                  <a:lumMod val="85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2" name="object 2">
            <a:extLst>
              <a:ext uri="{FF2B5EF4-FFF2-40B4-BE49-F238E27FC236}">
                <a16:creationId xmlns:a16="http://schemas.microsoft.com/office/drawing/2014/main" id="{B736A14B-B78D-5F45-B006-BFD72157A3F2}"/>
              </a:ext>
            </a:extLst>
          </p:cNvPr>
          <p:cNvSpPr/>
          <p:nvPr/>
        </p:nvSpPr>
        <p:spPr>
          <a:xfrm flipH="1">
            <a:off x="9738998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3" name="object 2">
            <a:extLst>
              <a:ext uri="{FF2B5EF4-FFF2-40B4-BE49-F238E27FC236}">
                <a16:creationId xmlns:a16="http://schemas.microsoft.com/office/drawing/2014/main" id="{412E274A-F55C-C59D-5D4F-A9BCC0BE6F22}"/>
              </a:ext>
            </a:extLst>
          </p:cNvPr>
          <p:cNvSpPr/>
          <p:nvPr/>
        </p:nvSpPr>
        <p:spPr>
          <a:xfrm flipH="1">
            <a:off x="9480581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4" name="مربع نص 13">
            <a:extLst>
              <a:ext uri="{FF2B5EF4-FFF2-40B4-BE49-F238E27FC236}">
                <a16:creationId xmlns:a16="http://schemas.microsoft.com/office/drawing/2014/main" id="{F37C51C7-8926-0638-43E2-08CB9031BD55}"/>
              </a:ext>
            </a:extLst>
          </p:cNvPr>
          <p:cNvSpPr txBox="1"/>
          <p:nvPr/>
        </p:nvSpPr>
        <p:spPr>
          <a:xfrm>
            <a:off x="8072097" y="731887"/>
            <a:ext cx="146353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ar-SA" sz="2400" dirty="0">
                <a:solidFill>
                  <a:schemeClr val="bg1">
                    <a:lumMod val="8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الثاني</a:t>
            </a:r>
            <a:endParaRPr lang="x-none" sz="2400" dirty="0">
              <a:solidFill>
                <a:schemeClr val="bg1">
                  <a:lumMod val="85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pic>
        <p:nvPicPr>
          <p:cNvPr id="2" name="صورة 1">
            <a:extLst>
              <a:ext uri="{FF2B5EF4-FFF2-40B4-BE49-F238E27FC236}">
                <a16:creationId xmlns:a16="http://schemas.microsoft.com/office/drawing/2014/main" id="{2450B460-42FB-ADFA-279F-F81FAD660CC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sp>
        <p:nvSpPr>
          <p:cNvPr id="43" name="عنوان 1">
            <a:extLst>
              <a:ext uri="{FF2B5EF4-FFF2-40B4-BE49-F238E27FC236}">
                <a16:creationId xmlns:a16="http://schemas.microsoft.com/office/drawing/2014/main" id="{B98615B6-743D-6F74-D005-EC3C4423DCC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716022" y="1533595"/>
            <a:ext cx="4037428" cy="621543"/>
          </a:xfrm>
        </p:spPr>
        <p:txBody>
          <a:bodyPr>
            <a:normAutofit/>
          </a:bodyPr>
          <a:lstStyle/>
          <a:p>
            <a:pPr algn="r" defTabSz="914400" rtl="1" eaLnBrk="1" latinLnBrk="0" hangingPunct="1">
              <a:lnSpc>
                <a:spcPct val="90000"/>
              </a:lnSpc>
              <a:spcBef>
                <a:spcPct val="0"/>
              </a:spcBef>
              <a:buNone/>
            </a:pPr>
            <a:r>
              <a:rPr lang="ar-SA" sz="2400" dirty="0">
                <a:solidFill>
                  <a:srgbClr val="C1B488"/>
                </a:solidFill>
              </a:rPr>
              <a:t>انقر لإضافة عنوان</a:t>
            </a:r>
          </a:p>
        </p:txBody>
      </p:sp>
      <p:sp>
        <p:nvSpPr>
          <p:cNvPr id="44" name="عنصر نائب للمحتوى 2">
            <a:extLst>
              <a:ext uri="{FF2B5EF4-FFF2-40B4-BE49-F238E27FC236}">
                <a16:creationId xmlns:a16="http://schemas.microsoft.com/office/drawing/2014/main" id="{3ADF4C83-A0D0-C2E6-AA35-04511EF53BA3}"/>
              </a:ext>
            </a:extLst>
          </p:cNvPr>
          <p:cNvSpPr txBox="1">
            <a:spLocks/>
          </p:cNvSpPr>
          <p:nvPr/>
        </p:nvSpPr>
        <p:spPr>
          <a:xfrm>
            <a:off x="348348" y="2489532"/>
            <a:ext cx="7197690" cy="3672914"/>
          </a:xfrm>
          <a:prstGeom prst="rect">
            <a:avLst/>
          </a:prstGeom>
        </p:spPr>
        <p:txBody>
          <a:bodyPr vert="horz" lIns="91440" tIns="45720" rIns="91440" bIns="45720" rtlCol="1">
            <a:normAutofit/>
          </a:bodyPr>
          <a:lstStyle>
            <a:lvl1pPr marL="228600" indent="-228600" algn="r" defTabSz="914400" rtl="1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ar-SA" sz="1800">
                <a:solidFill>
                  <a:srgbClr val="C1B488"/>
                </a:solidFill>
              </a:rPr>
              <a:t>انقر لإضافة نص</a:t>
            </a:r>
            <a:endParaRPr lang="ar-SA" sz="1800" dirty="0">
              <a:solidFill>
                <a:srgbClr val="C1B488"/>
              </a:solidFill>
            </a:endParaRPr>
          </a:p>
        </p:txBody>
      </p:sp>
      <p:sp>
        <p:nvSpPr>
          <p:cNvPr id="45" name="عنصر نائب للمحتوى 3">
            <a:extLst>
              <a:ext uri="{FF2B5EF4-FFF2-40B4-BE49-F238E27FC236}">
                <a16:creationId xmlns:a16="http://schemas.microsoft.com/office/drawing/2014/main" id="{EAD2E68A-DFF6-9E00-A045-9F8DC1052A2E}"/>
              </a:ext>
            </a:extLst>
          </p:cNvPr>
          <p:cNvSpPr txBox="1">
            <a:spLocks/>
          </p:cNvSpPr>
          <p:nvPr/>
        </p:nvSpPr>
        <p:spPr>
          <a:xfrm>
            <a:off x="7814496" y="2489532"/>
            <a:ext cx="3938954" cy="3672914"/>
          </a:xfrm>
          <a:prstGeom prst="rect">
            <a:avLst/>
          </a:prstGeom>
        </p:spPr>
        <p:txBody>
          <a:bodyPr>
            <a:normAutofit/>
          </a:bodyPr>
          <a:lstStyle>
            <a:lvl1pPr marL="228600" indent="-228600" algn="r" defTabSz="914400" rtl="1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ar-SA" sz="1800" dirty="0">
                <a:solidFill>
                  <a:srgbClr val="C1B488"/>
                </a:solidFill>
              </a:rPr>
              <a:t>انقر لإضافة نص</a:t>
            </a:r>
          </a:p>
          <a:p>
            <a:pPr marL="0" indent="0">
              <a:buFont typeface="Arial" panose="020B0604020202020204" pitchFamily="34" charset="0"/>
              <a:buNone/>
            </a:pPr>
            <a:endParaRPr lang="ar-SA" sz="1800" dirty="0">
              <a:solidFill>
                <a:srgbClr val="C1B488"/>
              </a:solidFill>
            </a:endParaRPr>
          </a:p>
        </p:txBody>
      </p:sp>
      <p:pic>
        <p:nvPicPr>
          <p:cNvPr id="3" name="صورة 2">
            <a:extLst>
              <a:ext uri="{FF2B5EF4-FFF2-40B4-BE49-F238E27FC236}">
                <a16:creationId xmlns:a16="http://schemas.microsoft.com/office/drawing/2014/main" id="{A35E581C-08B0-5B23-BEFC-ED882F6E9C99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1960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4807292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عنصر نائب لرقم الشريحة 100">
            <a:extLst>
              <a:ext uri="{FF2B5EF4-FFF2-40B4-BE49-F238E27FC236}">
                <a16:creationId xmlns:a16="http://schemas.microsoft.com/office/drawing/2014/main" id="{EF956817-E626-C806-F9F8-D58E48E2C05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C30D6F-9516-7D45-ACC3-4201266FFCA8}" type="slidenum">
              <a:rPr lang="ar-SA" smtClean="0"/>
              <a:t>10</a:t>
            </a:fld>
            <a:endParaRPr lang="ar-SA" dirty="0"/>
          </a:p>
        </p:txBody>
      </p:sp>
      <p:sp>
        <p:nvSpPr>
          <p:cNvPr id="122" name="object 2">
            <a:extLst>
              <a:ext uri="{FF2B5EF4-FFF2-40B4-BE49-F238E27FC236}">
                <a16:creationId xmlns:a16="http://schemas.microsoft.com/office/drawing/2014/main" id="{2918E1BF-BBEA-C824-978C-66B2ADCCDB77}"/>
              </a:ext>
            </a:extLst>
          </p:cNvPr>
          <p:cNvSpPr/>
          <p:nvPr/>
        </p:nvSpPr>
        <p:spPr>
          <a:xfrm flipH="1">
            <a:off x="4282415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23" name="object 2">
            <a:extLst>
              <a:ext uri="{FF2B5EF4-FFF2-40B4-BE49-F238E27FC236}">
                <a16:creationId xmlns:a16="http://schemas.microsoft.com/office/drawing/2014/main" id="{64EFDF6C-AAE8-D403-BED4-B8ED7F3E114B}"/>
              </a:ext>
            </a:extLst>
          </p:cNvPr>
          <p:cNvSpPr/>
          <p:nvPr/>
        </p:nvSpPr>
        <p:spPr>
          <a:xfrm flipH="1">
            <a:off x="4023998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24" name="مربع نص 123">
            <a:extLst>
              <a:ext uri="{FF2B5EF4-FFF2-40B4-BE49-F238E27FC236}">
                <a16:creationId xmlns:a16="http://schemas.microsoft.com/office/drawing/2014/main" id="{0A82E908-4310-7095-E011-69F79C6E87E0}"/>
              </a:ext>
            </a:extLst>
          </p:cNvPr>
          <p:cNvSpPr txBox="1"/>
          <p:nvPr/>
        </p:nvSpPr>
        <p:spPr>
          <a:xfrm>
            <a:off x="2392974" y="731887"/>
            <a:ext cx="168607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ar-SA" sz="2400" dirty="0">
                <a:solidFill>
                  <a:schemeClr val="bg1">
                    <a:lumMod val="8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الخامس</a:t>
            </a:r>
            <a:endParaRPr lang="x-none" sz="2400" dirty="0">
              <a:solidFill>
                <a:schemeClr val="bg1">
                  <a:lumMod val="85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9" name="object 2">
            <a:extLst>
              <a:ext uri="{FF2B5EF4-FFF2-40B4-BE49-F238E27FC236}">
                <a16:creationId xmlns:a16="http://schemas.microsoft.com/office/drawing/2014/main" id="{2EC7976E-3933-9720-43A7-CA34C3EB0124}"/>
              </a:ext>
            </a:extLst>
          </p:cNvPr>
          <p:cNvSpPr/>
          <p:nvPr/>
        </p:nvSpPr>
        <p:spPr>
          <a:xfrm flipH="1">
            <a:off x="11458467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2">
            <a:extLst>
              <a:ext uri="{FF2B5EF4-FFF2-40B4-BE49-F238E27FC236}">
                <a16:creationId xmlns:a16="http://schemas.microsoft.com/office/drawing/2014/main" id="{24B24350-7396-4B6C-F557-BFA95D66F009}"/>
              </a:ext>
            </a:extLst>
          </p:cNvPr>
          <p:cNvSpPr/>
          <p:nvPr/>
        </p:nvSpPr>
        <p:spPr>
          <a:xfrm flipH="1">
            <a:off x="11200050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مربع نص 10">
            <a:extLst>
              <a:ext uri="{FF2B5EF4-FFF2-40B4-BE49-F238E27FC236}">
                <a16:creationId xmlns:a16="http://schemas.microsoft.com/office/drawing/2014/main" id="{B0BB38ED-1E44-7D6C-1F9D-E3E06592846A}"/>
              </a:ext>
            </a:extLst>
          </p:cNvPr>
          <p:cNvSpPr txBox="1"/>
          <p:nvPr/>
        </p:nvSpPr>
        <p:spPr>
          <a:xfrm>
            <a:off x="9861139" y="731887"/>
            <a:ext cx="146353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ar-SA" sz="2400" dirty="0">
                <a:solidFill>
                  <a:schemeClr val="bg1">
                    <a:lumMod val="8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الأول</a:t>
            </a:r>
            <a:endParaRPr lang="x-none" sz="2400" dirty="0">
              <a:solidFill>
                <a:schemeClr val="bg1">
                  <a:lumMod val="85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2" name="object 2">
            <a:extLst>
              <a:ext uri="{FF2B5EF4-FFF2-40B4-BE49-F238E27FC236}">
                <a16:creationId xmlns:a16="http://schemas.microsoft.com/office/drawing/2014/main" id="{B736A14B-B78D-5F45-B006-BFD72157A3F2}"/>
              </a:ext>
            </a:extLst>
          </p:cNvPr>
          <p:cNvSpPr/>
          <p:nvPr/>
        </p:nvSpPr>
        <p:spPr>
          <a:xfrm flipH="1">
            <a:off x="9738998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3" name="object 2">
            <a:extLst>
              <a:ext uri="{FF2B5EF4-FFF2-40B4-BE49-F238E27FC236}">
                <a16:creationId xmlns:a16="http://schemas.microsoft.com/office/drawing/2014/main" id="{412E274A-F55C-C59D-5D4F-A9BCC0BE6F22}"/>
              </a:ext>
            </a:extLst>
          </p:cNvPr>
          <p:cNvSpPr/>
          <p:nvPr/>
        </p:nvSpPr>
        <p:spPr>
          <a:xfrm flipH="1">
            <a:off x="9480581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4" name="مربع نص 13">
            <a:extLst>
              <a:ext uri="{FF2B5EF4-FFF2-40B4-BE49-F238E27FC236}">
                <a16:creationId xmlns:a16="http://schemas.microsoft.com/office/drawing/2014/main" id="{F37C51C7-8926-0638-43E2-08CB9031BD55}"/>
              </a:ext>
            </a:extLst>
          </p:cNvPr>
          <p:cNvSpPr txBox="1"/>
          <p:nvPr/>
        </p:nvSpPr>
        <p:spPr>
          <a:xfrm>
            <a:off x="8072097" y="731887"/>
            <a:ext cx="146353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ar-SA" sz="2400" dirty="0">
                <a:solidFill>
                  <a:schemeClr val="bg1">
                    <a:lumMod val="8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الثاني</a:t>
            </a:r>
            <a:endParaRPr lang="x-none" sz="2400" dirty="0">
              <a:solidFill>
                <a:schemeClr val="bg1">
                  <a:lumMod val="85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3" name="object 2">
            <a:extLst>
              <a:ext uri="{FF2B5EF4-FFF2-40B4-BE49-F238E27FC236}">
                <a16:creationId xmlns:a16="http://schemas.microsoft.com/office/drawing/2014/main" id="{A1814521-5277-A545-F5CC-AE05EE998043}"/>
              </a:ext>
            </a:extLst>
          </p:cNvPr>
          <p:cNvSpPr/>
          <p:nvPr/>
        </p:nvSpPr>
        <p:spPr>
          <a:xfrm flipH="1">
            <a:off x="6111215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rgbClr val="0CA868"/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4" name="object 2">
            <a:extLst>
              <a:ext uri="{FF2B5EF4-FFF2-40B4-BE49-F238E27FC236}">
                <a16:creationId xmlns:a16="http://schemas.microsoft.com/office/drawing/2014/main" id="{88FE21FD-B0D3-718A-0ED5-1EAAFA4CA1AA}"/>
              </a:ext>
            </a:extLst>
          </p:cNvPr>
          <p:cNvSpPr/>
          <p:nvPr/>
        </p:nvSpPr>
        <p:spPr>
          <a:xfrm flipH="1">
            <a:off x="5852798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rgbClr val="0CA868"/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5" name="مربع نص 4">
            <a:extLst>
              <a:ext uri="{FF2B5EF4-FFF2-40B4-BE49-F238E27FC236}">
                <a16:creationId xmlns:a16="http://schemas.microsoft.com/office/drawing/2014/main" id="{0724FC85-6D90-879A-E03D-D045ECFBAC9F}"/>
              </a:ext>
            </a:extLst>
          </p:cNvPr>
          <p:cNvSpPr txBox="1"/>
          <p:nvPr/>
        </p:nvSpPr>
        <p:spPr>
          <a:xfrm>
            <a:off x="4444314" y="731887"/>
            <a:ext cx="146353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ar-SA" sz="2400" dirty="0">
                <a:solidFill>
                  <a:srgbClr val="0CA868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الرابع</a:t>
            </a:r>
            <a:endParaRPr lang="x-none" sz="2400" dirty="0">
              <a:solidFill>
                <a:srgbClr val="0CA868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5" name="object 2">
            <a:extLst>
              <a:ext uri="{FF2B5EF4-FFF2-40B4-BE49-F238E27FC236}">
                <a16:creationId xmlns:a16="http://schemas.microsoft.com/office/drawing/2014/main" id="{DA5CAA18-1663-D1F6-7E14-16EC0C5576C2}"/>
              </a:ext>
            </a:extLst>
          </p:cNvPr>
          <p:cNvSpPr/>
          <p:nvPr/>
        </p:nvSpPr>
        <p:spPr>
          <a:xfrm flipH="1">
            <a:off x="7920137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6" name="object 2">
            <a:extLst>
              <a:ext uri="{FF2B5EF4-FFF2-40B4-BE49-F238E27FC236}">
                <a16:creationId xmlns:a16="http://schemas.microsoft.com/office/drawing/2014/main" id="{39147151-DFA8-3749-D219-FBB260FE8374}"/>
              </a:ext>
            </a:extLst>
          </p:cNvPr>
          <p:cNvSpPr/>
          <p:nvPr/>
        </p:nvSpPr>
        <p:spPr>
          <a:xfrm flipH="1">
            <a:off x="7661720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7" name="مربع نص 16">
            <a:extLst>
              <a:ext uri="{FF2B5EF4-FFF2-40B4-BE49-F238E27FC236}">
                <a16:creationId xmlns:a16="http://schemas.microsoft.com/office/drawing/2014/main" id="{7BF996BA-69CE-CD46-58AF-2C0DAC632736}"/>
              </a:ext>
            </a:extLst>
          </p:cNvPr>
          <p:cNvSpPr txBox="1"/>
          <p:nvPr/>
        </p:nvSpPr>
        <p:spPr>
          <a:xfrm>
            <a:off x="6253236" y="731887"/>
            <a:ext cx="146353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ar-SA" sz="2400" dirty="0">
                <a:solidFill>
                  <a:schemeClr val="bg1">
                    <a:lumMod val="8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الثالث</a:t>
            </a:r>
            <a:endParaRPr lang="x-none" sz="2400" dirty="0">
              <a:solidFill>
                <a:schemeClr val="bg1">
                  <a:lumMod val="85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pic>
        <p:nvPicPr>
          <p:cNvPr id="2" name="صورة 1">
            <a:extLst>
              <a:ext uri="{FF2B5EF4-FFF2-40B4-BE49-F238E27FC236}">
                <a16:creationId xmlns:a16="http://schemas.microsoft.com/office/drawing/2014/main" id="{612AA26C-8013-103B-28F2-FA4F5DD81EA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sp>
        <p:nvSpPr>
          <p:cNvPr id="46" name="عنوان 1">
            <a:extLst>
              <a:ext uri="{FF2B5EF4-FFF2-40B4-BE49-F238E27FC236}">
                <a16:creationId xmlns:a16="http://schemas.microsoft.com/office/drawing/2014/main" id="{F3CEC09D-A2CD-C676-E8D4-B6B34232843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716022" y="1533595"/>
            <a:ext cx="4037428" cy="621543"/>
          </a:xfrm>
        </p:spPr>
        <p:txBody>
          <a:bodyPr>
            <a:normAutofit/>
          </a:bodyPr>
          <a:lstStyle/>
          <a:p>
            <a:pPr algn="r" defTabSz="914400" rtl="1" eaLnBrk="1" latinLnBrk="0" hangingPunct="1">
              <a:lnSpc>
                <a:spcPct val="90000"/>
              </a:lnSpc>
              <a:spcBef>
                <a:spcPct val="0"/>
              </a:spcBef>
              <a:buNone/>
            </a:pPr>
            <a:r>
              <a:rPr lang="ar-SA" sz="2400" dirty="0">
                <a:solidFill>
                  <a:srgbClr val="2CC17C"/>
                </a:solidFill>
              </a:rPr>
              <a:t>انقر لإضافة عنوان</a:t>
            </a:r>
          </a:p>
        </p:txBody>
      </p:sp>
      <p:sp>
        <p:nvSpPr>
          <p:cNvPr id="47" name="عنصر نائب للمحتوى 2">
            <a:extLst>
              <a:ext uri="{FF2B5EF4-FFF2-40B4-BE49-F238E27FC236}">
                <a16:creationId xmlns:a16="http://schemas.microsoft.com/office/drawing/2014/main" id="{DB581406-270F-AA20-16EB-14B6BC8E2214}"/>
              </a:ext>
            </a:extLst>
          </p:cNvPr>
          <p:cNvSpPr txBox="1">
            <a:spLocks/>
          </p:cNvSpPr>
          <p:nvPr/>
        </p:nvSpPr>
        <p:spPr>
          <a:xfrm>
            <a:off x="348348" y="2489532"/>
            <a:ext cx="7197690" cy="3672914"/>
          </a:xfrm>
          <a:prstGeom prst="rect">
            <a:avLst/>
          </a:prstGeom>
        </p:spPr>
        <p:txBody>
          <a:bodyPr vert="horz" lIns="91440" tIns="45720" rIns="91440" bIns="45720" rtlCol="1">
            <a:normAutofit/>
          </a:bodyPr>
          <a:lstStyle>
            <a:lvl1pPr marL="228600" indent="-228600" algn="r" defTabSz="914400" rtl="1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ar-SA" sz="1800">
                <a:solidFill>
                  <a:srgbClr val="2CC17C"/>
                </a:solidFill>
              </a:rPr>
              <a:t>انقر لإضافة نص</a:t>
            </a:r>
            <a:endParaRPr lang="ar-SA" sz="1800" dirty="0">
              <a:solidFill>
                <a:srgbClr val="2CC17C"/>
              </a:solidFill>
            </a:endParaRPr>
          </a:p>
        </p:txBody>
      </p:sp>
      <p:sp>
        <p:nvSpPr>
          <p:cNvPr id="48" name="عنصر نائب للمحتوى 3">
            <a:extLst>
              <a:ext uri="{FF2B5EF4-FFF2-40B4-BE49-F238E27FC236}">
                <a16:creationId xmlns:a16="http://schemas.microsoft.com/office/drawing/2014/main" id="{83F817CF-6EF9-15C3-43E9-B2FFEA233A3C}"/>
              </a:ext>
            </a:extLst>
          </p:cNvPr>
          <p:cNvSpPr txBox="1">
            <a:spLocks/>
          </p:cNvSpPr>
          <p:nvPr/>
        </p:nvSpPr>
        <p:spPr>
          <a:xfrm>
            <a:off x="7814496" y="2489532"/>
            <a:ext cx="3938954" cy="3672914"/>
          </a:xfrm>
          <a:prstGeom prst="rect">
            <a:avLst/>
          </a:prstGeom>
        </p:spPr>
        <p:txBody>
          <a:bodyPr>
            <a:normAutofit/>
          </a:bodyPr>
          <a:lstStyle>
            <a:lvl1pPr marL="228600" indent="-228600" algn="r" defTabSz="914400" rtl="1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ar-SA" sz="1800" dirty="0">
                <a:solidFill>
                  <a:srgbClr val="2CC17C"/>
                </a:solidFill>
              </a:rPr>
              <a:t>انقر لإضافة نص</a:t>
            </a:r>
          </a:p>
          <a:p>
            <a:pPr marL="0" indent="0">
              <a:buFont typeface="Arial" panose="020B0604020202020204" pitchFamily="34" charset="0"/>
              <a:buNone/>
            </a:pPr>
            <a:endParaRPr lang="ar-SA" sz="1800" dirty="0">
              <a:solidFill>
                <a:srgbClr val="2CC17C"/>
              </a:solidFill>
            </a:endParaRPr>
          </a:p>
        </p:txBody>
      </p:sp>
      <p:pic>
        <p:nvPicPr>
          <p:cNvPr id="6" name="صورة 5">
            <a:extLst>
              <a:ext uri="{FF2B5EF4-FFF2-40B4-BE49-F238E27FC236}">
                <a16:creationId xmlns:a16="http://schemas.microsoft.com/office/drawing/2014/main" id="{F03BDEDF-49C7-DF6B-84D6-B9239C7C4778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1960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47318891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عنصر نائب لرقم الشريحة 100">
            <a:extLst>
              <a:ext uri="{FF2B5EF4-FFF2-40B4-BE49-F238E27FC236}">
                <a16:creationId xmlns:a16="http://schemas.microsoft.com/office/drawing/2014/main" id="{EF956817-E626-C806-F9F8-D58E48E2C05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C30D6F-9516-7D45-ACC3-4201266FFCA8}" type="slidenum">
              <a:rPr lang="ar-SA" smtClean="0"/>
              <a:t>11</a:t>
            </a:fld>
            <a:endParaRPr lang="ar-SA" dirty="0"/>
          </a:p>
        </p:txBody>
      </p:sp>
      <p:sp>
        <p:nvSpPr>
          <p:cNvPr id="9" name="object 2">
            <a:extLst>
              <a:ext uri="{FF2B5EF4-FFF2-40B4-BE49-F238E27FC236}">
                <a16:creationId xmlns:a16="http://schemas.microsoft.com/office/drawing/2014/main" id="{2EC7976E-3933-9720-43A7-CA34C3EB0124}"/>
              </a:ext>
            </a:extLst>
          </p:cNvPr>
          <p:cNvSpPr/>
          <p:nvPr/>
        </p:nvSpPr>
        <p:spPr>
          <a:xfrm flipH="1">
            <a:off x="11458467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2">
            <a:extLst>
              <a:ext uri="{FF2B5EF4-FFF2-40B4-BE49-F238E27FC236}">
                <a16:creationId xmlns:a16="http://schemas.microsoft.com/office/drawing/2014/main" id="{24B24350-7396-4B6C-F557-BFA95D66F009}"/>
              </a:ext>
            </a:extLst>
          </p:cNvPr>
          <p:cNvSpPr/>
          <p:nvPr/>
        </p:nvSpPr>
        <p:spPr>
          <a:xfrm flipH="1">
            <a:off x="11200050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مربع نص 10">
            <a:extLst>
              <a:ext uri="{FF2B5EF4-FFF2-40B4-BE49-F238E27FC236}">
                <a16:creationId xmlns:a16="http://schemas.microsoft.com/office/drawing/2014/main" id="{B0BB38ED-1E44-7D6C-1F9D-E3E06592846A}"/>
              </a:ext>
            </a:extLst>
          </p:cNvPr>
          <p:cNvSpPr txBox="1"/>
          <p:nvPr/>
        </p:nvSpPr>
        <p:spPr>
          <a:xfrm>
            <a:off x="9861139" y="731887"/>
            <a:ext cx="146353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ar-SA" sz="2400" dirty="0">
                <a:solidFill>
                  <a:schemeClr val="bg1">
                    <a:lumMod val="8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الأول</a:t>
            </a:r>
            <a:endParaRPr lang="x-none" sz="2400" dirty="0">
              <a:solidFill>
                <a:schemeClr val="bg1">
                  <a:lumMod val="85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2" name="object 2">
            <a:extLst>
              <a:ext uri="{FF2B5EF4-FFF2-40B4-BE49-F238E27FC236}">
                <a16:creationId xmlns:a16="http://schemas.microsoft.com/office/drawing/2014/main" id="{B736A14B-B78D-5F45-B006-BFD72157A3F2}"/>
              </a:ext>
            </a:extLst>
          </p:cNvPr>
          <p:cNvSpPr/>
          <p:nvPr/>
        </p:nvSpPr>
        <p:spPr>
          <a:xfrm flipH="1">
            <a:off x="9738998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3" name="object 2">
            <a:extLst>
              <a:ext uri="{FF2B5EF4-FFF2-40B4-BE49-F238E27FC236}">
                <a16:creationId xmlns:a16="http://schemas.microsoft.com/office/drawing/2014/main" id="{412E274A-F55C-C59D-5D4F-A9BCC0BE6F22}"/>
              </a:ext>
            </a:extLst>
          </p:cNvPr>
          <p:cNvSpPr/>
          <p:nvPr/>
        </p:nvSpPr>
        <p:spPr>
          <a:xfrm flipH="1">
            <a:off x="9480581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4" name="مربع نص 13">
            <a:extLst>
              <a:ext uri="{FF2B5EF4-FFF2-40B4-BE49-F238E27FC236}">
                <a16:creationId xmlns:a16="http://schemas.microsoft.com/office/drawing/2014/main" id="{F37C51C7-8926-0638-43E2-08CB9031BD55}"/>
              </a:ext>
            </a:extLst>
          </p:cNvPr>
          <p:cNvSpPr txBox="1"/>
          <p:nvPr/>
        </p:nvSpPr>
        <p:spPr>
          <a:xfrm>
            <a:off x="8072097" y="731887"/>
            <a:ext cx="146353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ar-SA" sz="2400" dirty="0">
                <a:solidFill>
                  <a:schemeClr val="bg1">
                    <a:lumMod val="8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الثاني</a:t>
            </a:r>
            <a:endParaRPr lang="x-none" sz="2400" dirty="0">
              <a:solidFill>
                <a:schemeClr val="bg1">
                  <a:lumMod val="85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5" name="object 2">
            <a:extLst>
              <a:ext uri="{FF2B5EF4-FFF2-40B4-BE49-F238E27FC236}">
                <a16:creationId xmlns:a16="http://schemas.microsoft.com/office/drawing/2014/main" id="{DA5CAA18-1663-D1F6-7E14-16EC0C5576C2}"/>
              </a:ext>
            </a:extLst>
          </p:cNvPr>
          <p:cNvSpPr/>
          <p:nvPr/>
        </p:nvSpPr>
        <p:spPr>
          <a:xfrm flipH="1">
            <a:off x="7920137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6" name="object 2">
            <a:extLst>
              <a:ext uri="{FF2B5EF4-FFF2-40B4-BE49-F238E27FC236}">
                <a16:creationId xmlns:a16="http://schemas.microsoft.com/office/drawing/2014/main" id="{39147151-DFA8-3749-D219-FBB260FE8374}"/>
              </a:ext>
            </a:extLst>
          </p:cNvPr>
          <p:cNvSpPr/>
          <p:nvPr/>
        </p:nvSpPr>
        <p:spPr>
          <a:xfrm flipH="1">
            <a:off x="7661720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7" name="مربع نص 16">
            <a:extLst>
              <a:ext uri="{FF2B5EF4-FFF2-40B4-BE49-F238E27FC236}">
                <a16:creationId xmlns:a16="http://schemas.microsoft.com/office/drawing/2014/main" id="{7BF996BA-69CE-CD46-58AF-2C0DAC632736}"/>
              </a:ext>
            </a:extLst>
          </p:cNvPr>
          <p:cNvSpPr txBox="1"/>
          <p:nvPr/>
        </p:nvSpPr>
        <p:spPr>
          <a:xfrm>
            <a:off x="6253236" y="731887"/>
            <a:ext cx="146353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ar-SA" sz="2400" dirty="0">
                <a:solidFill>
                  <a:schemeClr val="bg1">
                    <a:lumMod val="8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الثالث</a:t>
            </a:r>
            <a:endParaRPr lang="x-none" sz="2400" dirty="0">
              <a:solidFill>
                <a:schemeClr val="bg1">
                  <a:lumMod val="85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7" name="object 2">
            <a:extLst>
              <a:ext uri="{FF2B5EF4-FFF2-40B4-BE49-F238E27FC236}">
                <a16:creationId xmlns:a16="http://schemas.microsoft.com/office/drawing/2014/main" id="{E44030B7-EFC7-4C89-7F3D-D5EECA2456E0}"/>
              </a:ext>
            </a:extLst>
          </p:cNvPr>
          <p:cNvSpPr/>
          <p:nvPr/>
        </p:nvSpPr>
        <p:spPr>
          <a:xfrm flipH="1">
            <a:off x="4023998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8" name="مربع نص 7">
            <a:extLst>
              <a:ext uri="{FF2B5EF4-FFF2-40B4-BE49-F238E27FC236}">
                <a16:creationId xmlns:a16="http://schemas.microsoft.com/office/drawing/2014/main" id="{872299BF-6D70-44D5-FF34-14E3ED7C41CD}"/>
              </a:ext>
            </a:extLst>
          </p:cNvPr>
          <p:cNvSpPr txBox="1"/>
          <p:nvPr/>
        </p:nvSpPr>
        <p:spPr>
          <a:xfrm>
            <a:off x="2392974" y="731887"/>
            <a:ext cx="168607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ar-SA" sz="24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الخامس</a:t>
            </a:r>
            <a:endParaRPr lang="x-none" sz="2400" dirty="0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8" name="object 2">
            <a:extLst>
              <a:ext uri="{FF2B5EF4-FFF2-40B4-BE49-F238E27FC236}">
                <a16:creationId xmlns:a16="http://schemas.microsoft.com/office/drawing/2014/main" id="{90F0B363-25F1-93BE-EFC0-469FB1C13452}"/>
              </a:ext>
            </a:extLst>
          </p:cNvPr>
          <p:cNvSpPr/>
          <p:nvPr/>
        </p:nvSpPr>
        <p:spPr>
          <a:xfrm flipH="1">
            <a:off x="6111215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9" name="object 2">
            <a:extLst>
              <a:ext uri="{FF2B5EF4-FFF2-40B4-BE49-F238E27FC236}">
                <a16:creationId xmlns:a16="http://schemas.microsoft.com/office/drawing/2014/main" id="{B3E8D669-9F44-B228-9D30-DFB5CA77D63A}"/>
              </a:ext>
            </a:extLst>
          </p:cNvPr>
          <p:cNvSpPr/>
          <p:nvPr/>
        </p:nvSpPr>
        <p:spPr>
          <a:xfrm flipH="1">
            <a:off x="5852798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20" name="مربع نص 19">
            <a:extLst>
              <a:ext uri="{FF2B5EF4-FFF2-40B4-BE49-F238E27FC236}">
                <a16:creationId xmlns:a16="http://schemas.microsoft.com/office/drawing/2014/main" id="{C8264F1C-6D79-DA57-78C5-86D51E40F841}"/>
              </a:ext>
            </a:extLst>
          </p:cNvPr>
          <p:cNvSpPr txBox="1"/>
          <p:nvPr/>
        </p:nvSpPr>
        <p:spPr>
          <a:xfrm>
            <a:off x="4444314" y="731887"/>
            <a:ext cx="146353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ar-SA" sz="2400" dirty="0">
                <a:solidFill>
                  <a:schemeClr val="bg1">
                    <a:lumMod val="8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الرابع</a:t>
            </a:r>
            <a:endParaRPr lang="x-none" sz="2400" dirty="0">
              <a:solidFill>
                <a:schemeClr val="bg1">
                  <a:lumMod val="85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1" name="object 2">
            <a:extLst>
              <a:ext uri="{FF2B5EF4-FFF2-40B4-BE49-F238E27FC236}">
                <a16:creationId xmlns:a16="http://schemas.microsoft.com/office/drawing/2014/main" id="{A4D9F982-C8B9-20E4-2D18-A1379FC97B36}"/>
              </a:ext>
            </a:extLst>
          </p:cNvPr>
          <p:cNvSpPr/>
          <p:nvPr/>
        </p:nvSpPr>
        <p:spPr>
          <a:xfrm flipH="1">
            <a:off x="4282415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pic>
        <p:nvPicPr>
          <p:cNvPr id="2" name="صورة 1">
            <a:extLst>
              <a:ext uri="{FF2B5EF4-FFF2-40B4-BE49-F238E27FC236}">
                <a16:creationId xmlns:a16="http://schemas.microsoft.com/office/drawing/2014/main" id="{6D1D74CD-43E6-D011-962A-233A438EBBB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sp>
        <p:nvSpPr>
          <p:cNvPr id="49" name="عنوان 1">
            <a:extLst>
              <a:ext uri="{FF2B5EF4-FFF2-40B4-BE49-F238E27FC236}">
                <a16:creationId xmlns:a16="http://schemas.microsoft.com/office/drawing/2014/main" id="{CA84A95D-81D7-FF60-4C34-58BDC248940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716022" y="1533595"/>
            <a:ext cx="4037428" cy="621543"/>
          </a:xfrm>
        </p:spPr>
        <p:txBody>
          <a:bodyPr>
            <a:normAutofit/>
          </a:bodyPr>
          <a:lstStyle/>
          <a:p>
            <a:pPr algn="r" defTabSz="914400" rtl="1" eaLnBrk="1" latinLnBrk="0" hangingPunct="1">
              <a:lnSpc>
                <a:spcPct val="90000"/>
              </a:lnSpc>
              <a:spcBef>
                <a:spcPct val="0"/>
              </a:spcBef>
              <a:buNone/>
            </a:pPr>
            <a:r>
              <a:rPr lang="ar-SA" sz="2400" dirty="0">
                <a:solidFill>
                  <a:schemeClr val="bg1">
                    <a:lumMod val="50000"/>
                  </a:schemeClr>
                </a:solidFill>
              </a:rPr>
              <a:t>انقر لإضافة عنوان</a:t>
            </a:r>
          </a:p>
        </p:txBody>
      </p:sp>
      <p:sp>
        <p:nvSpPr>
          <p:cNvPr id="50" name="عنصر نائب للمحتوى 2">
            <a:extLst>
              <a:ext uri="{FF2B5EF4-FFF2-40B4-BE49-F238E27FC236}">
                <a16:creationId xmlns:a16="http://schemas.microsoft.com/office/drawing/2014/main" id="{918DB217-6565-5FCB-DD35-5CF2A3F4E647}"/>
              </a:ext>
            </a:extLst>
          </p:cNvPr>
          <p:cNvSpPr txBox="1">
            <a:spLocks/>
          </p:cNvSpPr>
          <p:nvPr/>
        </p:nvSpPr>
        <p:spPr>
          <a:xfrm>
            <a:off x="348348" y="2489532"/>
            <a:ext cx="7197690" cy="3672914"/>
          </a:xfrm>
          <a:prstGeom prst="rect">
            <a:avLst/>
          </a:prstGeom>
        </p:spPr>
        <p:txBody>
          <a:bodyPr vert="horz" lIns="91440" tIns="45720" rIns="91440" bIns="45720" rtlCol="1">
            <a:normAutofit/>
          </a:bodyPr>
          <a:lstStyle>
            <a:lvl1pPr marL="228600" indent="-228600" algn="r" defTabSz="914400" rtl="1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ar-SA" sz="1800">
                <a:solidFill>
                  <a:schemeClr val="bg1">
                    <a:lumMod val="50000"/>
                  </a:schemeClr>
                </a:solidFill>
              </a:rPr>
              <a:t>انقر لإضافة نص</a:t>
            </a:r>
            <a:endParaRPr lang="ar-SA" sz="180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51" name="عنصر نائب للمحتوى 3">
            <a:extLst>
              <a:ext uri="{FF2B5EF4-FFF2-40B4-BE49-F238E27FC236}">
                <a16:creationId xmlns:a16="http://schemas.microsoft.com/office/drawing/2014/main" id="{9D262EF0-0306-D196-065C-50534E884B6B}"/>
              </a:ext>
            </a:extLst>
          </p:cNvPr>
          <p:cNvSpPr txBox="1">
            <a:spLocks/>
          </p:cNvSpPr>
          <p:nvPr/>
        </p:nvSpPr>
        <p:spPr>
          <a:xfrm>
            <a:off x="7814496" y="2489532"/>
            <a:ext cx="3938954" cy="3672914"/>
          </a:xfrm>
          <a:prstGeom prst="rect">
            <a:avLst/>
          </a:prstGeom>
        </p:spPr>
        <p:txBody>
          <a:bodyPr>
            <a:normAutofit/>
          </a:bodyPr>
          <a:lstStyle>
            <a:lvl1pPr marL="228600" indent="-228600" algn="r" defTabSz="914400" rtl="1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ar-SA" sz="1800" dirty="0">
                <a:solidFill>
                  <a:schemeClr val="bg1">
                    <a:lumMod val="50000"/>
                  </a:schemeClr>
                </a:solidFill>
              </a:rPr>
              <a:t>انقر لإضافة نص</a:t>
            </a:r>
          </a:p>
          <a:p>
            <a:pPr marL="0" indent="0">
              <a:buFont typeface="Arial" panose="020B0604020202020204" pitchFamily="34" charset="0"/>
              <a:buNone/>
            </a:pPr>
            <a:endParaRPr lang="ar-SA" sz="1800" dirty="0">
              <a:solidFill>
                <a:schemeClr val="bg1">
                  <a:lumMod val="50000"/>
                </a:schemeClr>
              </a:solidFill>
            </a:endParaRPr>
          </a:p>
        </p:txBody>
      </p:sp>
      <p:pic>
        <p:nvPicPr>
          <p:cNvPr id="3" name="صورة 2">
            <a:extLst>
              <a:ext uri="{FF2B5EF4-FFF2-40B4-BE49-F238E27FC236}">
                <a16:creationId xmlns:a16="http://schemas.microsoft.com/office/drawing/2014/main" id="{9741EC84-F2E6-7A01-8907-5401B001695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1960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98001554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1">
            <a:extLst>
              <a:ext uri="{FF2B5EF4-FFF2-40B4-BE49-F238E27FC236}">
                <a16:creationId xmlns:a16="http://schemas.microsoft.com/office/drawing/2014/main" id="{51BBB0B8-553A-8F29-63EE-B3F642F97667}"/>
              </a:ext>
            </a:extLst>
          </p:cNvPr>
          <p:cNvSpPr txBox="1">
            <a:spLocks/>
          </p:cNvSpPr>
          <p:nvPr/>
        </p:nvSpPr>
        <p:spPr>
          <a:xfrm>
            <a:off x="144963" y="3003016"/>
            <a:ext cx="2783700" cy="41718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algn="ctr" defTabSz="914400" eaLnBrk="1" latinLnBrk="0" hangingPunct="1"/>
            <a:r>
              <a:rPr lang="ar-SA" sz="40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الأول</a:t>
            </a:r>
            <a:endParaRPr lang="en-US" sz="40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cxnSp>
        <p:nvCxnSpPr>
          <p:cNvPr id="8" name="موصل مستقيم 7">
            <a:extLst>
              <a:ext uri="{FF2B5EF4-FFF2-40B4-BE49-F238E27FC236}">
                <a16:creationId xmlns:a16="http://schemas.microsoft.com/office/drawing/2014/main" id="{104B1BC7-235D-894B-DEB1-749F92C9BC4A}"/>
              </a:ext>
            </a:extLst>
          </p:cNvPr>
          <p:cNvCxnSpPr>
            <a:cxnSpLocks/>
          </p:cNvCxnSpPr>
          <p:nvPr/>
        </p:nvCxnSpPr>
        <p:spPr>
          <a:xfrm flipH="1">
            <a:off x="-31683" y="3568404"/>
            <a:ext cx="3360718" cy="0"/>
          </a:xfrm>
          <a:prstGeom prst="line">
            <a:avLst/>
          </a:prstGeom>
          <a:ln w="50800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object 2">
            <a:extLst>
              <a:ext uri="{FF2B5EF4-FFF2-40B4-BE49-F238E27FC236}">
                <a16:creationId xmlns:a16="http://schemas.microsoft.com/office/drawing/2014/main" id="{1D12260F-C387-BF5E-16CA-A7B25819E334}"/>
              </a:ext>
            </a:extLst>
          </p:cNvPr>
          <p:cNvSpPr/>
          <p:nvPr/>
        </p:nvSpPr>
        <p:spPr>
          <a:xfrm>
            <a:off x="6717774" y="3021202"/>
            <a:ext cx="679124" cy="1044557"/>
          </a:xfrm>
          <a:custGeom>
            <a:avLst/>
            <a:gdLst/>
            <a:ahLst/>
            <a:cxnLst/>
            <a:rect l="l" t="t" r="r" b="b"/>
            <a:pathLst>
              <a:path w="925195" h="1423035">
                <a:moveTo>
                  <a:pt x="711298" y="0"/>
                </a:moveTo>
                <a:lnTo>
                  <a:pt x="0" y="711298"/>
                </a:lnTo>
                <a:lnTo>
                  <a:pt x="711298" y="1422581"/>
                </a:lnTo>
                <a:lnTo>
                  <a:pt x="924994" y="1208874"/>
                </a:lnTo>
                <a:lnTo>
                  <a:pt x="427418" y="711298"/>
                </a:lnTo>
                <a:lnTo>
                  <a:pt x="924994" y="213721"/>
                </a:lnTo>
                <a:lnTo>
                  <a:pt x="711298" y="0"/>
                </a:lnTo>
                <a:close/>
              </a:path>
            </a:pathLst>
          </a:custGeom>
          <a:solidFill>
            <a:srgbClr val="0CA868"/>
          </a:solidFill>
        </p:spPr>
        <p:txBody>
          <a:bodyPr wrap="square" lIns="0" tIns="0" rIns="0" bIns="0" rtlCol="0"/>
          <a:lstStyle/>
          <a:p>
            <a:pPr algn="l" rtl="0"/>
            <a:endParaRPr/>
          </a:p>
        </p:txBody>
      </p:sp>
      <p:sp>
        <p:nvSpPr>
          <p:cNvPr id="10" name="object 2">
            <a:extLst>
              <a:ext uri="{FF2B5EF4-FFF2-40B4-BE49-F238E27FC236}">
                <a16:creationId xmlns:a16="http://schemas.microsoft.com/office/drawing/2014/main" id="{9CDF3C00-CF8C-8519-A969-B1F0AF1860FA}"/>
              </a:ext>
            </a:extLst>
          </p:cNvPr>
          <p:cNvSpPr/>
          <p:nvPr/>
        </p:nvSpPr>
        <p:spPr>
          <a:xfrm>
            <a:off x="6273699" y="3021202"/>
            <a:ext cx="679124" cy="1044557"/>
          </a:xfrm>
          <a:custGeom>
            <a:avLst/>
            <a:gdLst/>
            <a:ahLst/>
            <a:cxnLst/>
            <a:rect l="l" t="t" r="r" b="b"/>
            <a:pathLst>
              <a:path w="925195" h="1423035">
                <a:moveTo>
                  <a:pt x="711298" y="0"/>
                </a:moveTo>
                <a:lnTo>
                  <a:pt x="0" y="711298"/>
                </a:lnTo>
                <a:lnTo>
                  <a:pt x="711298" y="1422581"/>
                </a:lnTo>
                <a:lnTo>
                  <a:pt x="924994" y="1208874"/>
                </a:lnTo>
                <a:lnTo>
                  <a:pt x="427418" y="711298"/>
                </a:lnTo>
                <a:lnTo>
                  <a:pt x="924994" y="213721"/>
                </a:lnTo>
                <a:lnTo>
                  <a:pt x="711298" y="0"/>
                </a:lnTo>
                <a:close/>
              </a:path>
            </a:pathLst>
          </a:custGeom>
          <a:solidFill>
            <a:srgbClr val="003845"/>
          </a:solidFill>
        </p:spPr>
        <p:txBody>
          <a:bodyPr wrap="square" lIns="0" tIns="0" rIns="0" bIns="0" rtlCol="0"/>
          <a:lstStyle/>
          <a:p>
            <a:pPr algn="l" rtl="0"/>
            <a:endParaRPr/>
          </a:p>
        </p:txBody>
      </p:sp>
      <p:sp>
        <p:nvSpPr>
          <p:cNvPr id="15" name="Text Placeholder 1">
            <a:extLst>
              <a:ext uri="{FF2B5EF4-FFF2-40B4-BE49-F238E27FC236}">
                <a16:creationId xmlns:a16="http://schemas.microsoft.com/office/drawing/2014/main" id="{178B13DE-1649-7FFE-A865-B98409F01C0A}"/>
              </a:ext>
            </a:extLst>
          </p:cNvPr>
          <p:cNvSpPr txBox="1">
            <a:spLocks/>
          </p:cNvSpPr>
          <p:nvPr/>
        </p:nvSpPr>
        <p:spPr>
          <a:xfrm>
            <a:off x="144963" y="3716694"/>
            <a:ext cx="2783700" cy="41718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algn="ctr" defTabSz="914400" rtl="0" eaLnBrk="1" latinLnBrk="0" hangingPunct="1"/>
            <a:r>
              <a:rPr lang="ar-SA" sz="32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ملخص تنفيذي |</a:t>
            </a:r>
            <a:endParaRPr lang="en-US" sz="3200" dirty="0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pic>
        <p:nvPicPr>
          <p:cNvPr id="2" name="صورة 1">
            <a:extLst>
              <a:ext uri="{FF2B5EF4-FFF2-40B4-BE49-F238E27FC236}">
                <a16:creationId xmlns:a16="http://schemas.microsoft.com/office/drawing/2014/main" id="{97A566A9-FDA3-82A0-B1EA-0DBE3DA984E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grpSp>
        <p:nvGrpSpPr>
          <p:cNvPr id="3" name="مجموعة 2">
            <a:extLst>
              <a:ext uri="{FF2B5EF4-FFF2-40B4-BE49-F238E27FC236}">
                <a16:creationId xmlns:a16="http://schemas.microsoft.com/office/drawing/2014/main" id="{6F7A7EE8-A9A4-C408-4C52-A53E3A394FDB}"/>
              </a:ext>
            </a:extLst>
          </p:cNvPr>
          <p:cNvGrpSpPr/>
          <p:nvPr/>
        </p:nvGrpSpPr>
        <p:grpSpPr>
          <a:xfrm>
            <a:off x="7981995" y="-9239"/>
            <a:ext cx="4243961" cy="6884733"/>
            <a:chOff x="7981995" y="-9239"/>
            <a:chExt cx="4243961" cy="6884733"/>
          </a:xfrm>
        </p:grpSpPr>
        <p:pic>
          <p:nvPicPr>
            <p:cNvPr id="4" name="صورة 3">
              <a:extLst>
                <a:ext uri="{FF2B5EF4-FFF2-40B4-BE49-F238E27FC236}">
                  <a16:creationId xmlns:a16="http://schemas.microsoft.com/office/drawing/2014/main" id="{DAC91ECF-62D4-ACAC-6454-989954B4606D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alphaModFix amt="18000"/>
            </a:blip>
            <a:stretch>
              <a:fillRect/>
            </a:stretch>
          </p:blipFill>
          <p:spPr>
            <a:xfrm>
              <a:off x="7981995" y="-9239"/>
              <a:ext cx="4243961" cy="6875973"/>
            </a:xfrm>
            <a:prstGeom prst="rect">
              <a:avLst/>
            </a:prstGeom>
          </p:spPr>
        </p:pic>
        <p:sp>
          <p:nvSpPr>
            <p:cNvPr id="12" name="object 4">
              <a:extLst>
                <a:ext uri="{FF2B5EF4-FFF2-40B4-BE49-F238E27FC236}">
                  <a16:creationId xmlns:a16="http://schemas.microsoft.com/office/drawing/2014/main" id="{7D56773B-9E7F-0AB6-4A18-EA0B4CFA2351}"/>
                </a:ext>
              </a:extLst>
            </p:cNvPr>
            <p:cNvSpPr/>
            <p:nvPr/>
          </p:nvSpPr>
          <p:spPr>
            <a:xfrm>
              <a:off x="7981996" y="0"/>
              <a:ext cx="4210004" cy="6875494"/>
            </a:xfrm>
            <a:custGeom>
              <a:avLst/>
              <a:gdLst/>
              <a:ahLst/>
              <a:cxnLst/>
              <a:rect l="l" t="t" r="r" b="b"/>
              <a:pathLst>
                <a:path w="7040880" h="11308715">
                  <a:moveTo>
                    <a:pt x="7040676" y="0"/>
                  </a:moveTo>
                  <a:lnTo>
                    <a:pt x="0" y="0"/>
                  </a:lnTo>
                  <a:lnTo>
                    <a:pt x="0" y="11308395"/>
                  </a:lnTo>
                  <a:lnTo>
                    <a:pt x="7040676" y="11308395"/>
                  </a:lnTo>
                  <a:lnTo>
                    <a:pt x="7040676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26130"/>
              </a:schemeClr>
            </a:solidFill>
          </p:spPr>
          <p:txBody>
            <a:bodyPr wrap="square" lIns="0" tIns="0" rIns="0" bIns="0" rtlCol="0"/>
            <a:lstStyle/>
            <a:p>
              <a:pPr marL="0" algn="r" defTabSz="914400" rtl="1" eaLnBrk="1" latinLnBrk="0" hangingPunct="1"/>
              <a:endParaRPr/>
            </a:p>
          </p:txBody>
        </p:sp>
      </p:grpSp>
      <p:pic>
        <p:nvPicPr>
          <p:cNvPr id="6" name="صورة 5">
            <a:extLst>
              <a:ext uri="{FF2B5EF4-FFF2-40B4-BE49-F238E27FC236}">
                <a16:creationId xmlns:a16="http://schemas.microsoft.com/office/drawing/2014/main" id="{DC6A631C-9334-4971-3AA1-47DBF4171452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25403959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وان 1">
            <a:extLst>
              <a:ext uri="{FF2B5EF4-FFF2-40B4-BE49-F238E27FC236}">
                <a16:creationId xmlns:a16="http://schemas.microsoft.com/office/drawing/2014/main" id="{89B6D4E1-1DB6-3435-BA34-79F7BBCBCF1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48246" y="1219273"/>
            <a:ext cx="4037428" cy="621543"/>
          </a:xfrm>
        </p:spPr>
        <p:txBody>
          <a:bodyPr>
            <a:normAutofit/>
          </a:bodyPr>
          <a:lstStyle/>
          <a:p>
            <a:pPr algn="r" defTabSz="914400" rtl="1" eaLnBrk="1" latinLnBrk="0" hangingPunct="1">
              <a:lnSpc>
                <a:spcPct val="90000"/>
              </a:lnSpc>
              <a:spcBef>
                <a:spcPct val="0"/>
              </a:spcBef>
              <a:buNone/>
            </a:pPr>
            <a:r>
              <a:rPr lang="ar-SA" sz="2400" dirty="0">
                <a:solidFill>
                  <a:srgbClr val="268CAB"/>
                </a:solidFill>
              </a:rPr>
              <a:t>انقر لإضافة عنوان</a:t>
            </a:r>
          </a:p>
        </p:txBody>
      </p:sp>
      <p:sp>
        <p:nvSpPr>
          <p:cNvPr id="3" name="عنصر نائب للمحتوى 2">
            <a:extLst>
              <a:ext uri="{FF2B5EF4-FFF2-40B4-BE49-F238E27FC236}">
                <a16:creationId xmlns:a16="http://schemas.microsoft.com/office/drawing/2014/main" id="{954EC3FA-1A8E-EBCD-2190-0D3DDB30E25B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580572" y="2654177"/>
            <a:ext cx="7197690" cy="3672914"/>
          </a:xfrm>
        </p:spPr>
        <p:txBody>
          <a:bodyPr>
            <a:normAutofit/>
          </a:bodyPr>
          <a:lstStyle/>
          <a:p>
            <a:r>
              <a:rPr lang="ar-SA" sz="1800" dirty="0">
                <a:solidFill>
                  <a:schemeClr val="bg1">
                    <a:lumMod val="50000"/>
                  </a:schemeClr>
                </a:solidFill>
              </a:rPr>
              <a:t>انقر لإضافة نص</a:t>
            </a:r>
          </a:p>
        </p:txBody>
      </p:sp>
      <p:sp>
        <p:nvSpPr>
          <p:cNvPr id="4" name="عنصر نائب للمحتوى 3">
            <a:extLst>
              <a:ext uri="{FF2B5EF4-FFF2-40B4-BE49-F238E27FC236}">
                <a16:creationId xmlns:a16="http://schemas.microsoft.com/office/drawing/2014/main" id="{B5EC75DE-D03F-1500-DD9B-A87BE1AD7E5F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046720" y="2654177"/>
            <a:ext cx="3938954" cy="3672914"/>
          </a:xfrm>
        </p:spPr>
        <p:txBody>
          <a:bodyPr>
            <a:normAutofit/>
          </a:bodyPr>
          <a:lstStyle/>
          <a:p>
            <a:r>
              <a:rPr lang="ar-SA" sz="1800" dirty="0">
                <a:solidFill>
                  <a:schemeClr val="bg1">
                    <a:lumMod val="50000"/>
                  </a:schemeClr>
                </a:solidFill>
              </a:rPr>
              <a:t>انقر لإضافة نص</a:t>
            </a:r>
          </a:p>
          <a:p>
            <a:pPr marL="0" indent="0" algn="r" defTabSz="914400" rtl="1" eaLnBrk="1" latinLnBrk="0" hangingPunct="1">
              <a:lnSpc>
                <a:spcPct val="90000"/>
              </a:lnSpc>
              <a:spcBef>
                <a:spcPts val="1000"/>
              </a:spcBef>
              <a:buNone/>
            </a:pPr>
            <a:endParaRPr lang="ar-SA" sz="180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5" name="عنصر نائب لرقم الشريحة 4">
            <a:extLst>
              <a:ext uri="{FF2B5EF4-FFF2-40B4-BE49-F238E27FC236}">
                <a16:creationId xmlns:a16="http://schemas.microsoft.com/office/drawing/2014/main" id="{EDDD21C5-5B75-0CDC-1E9F-ACD0F2706DF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C30D6F-9516-7D45-ACC3-4201266FFCA8}" type="slidenum">
              <a:rPr lang="ar-SA" smtClean="0"/>
              <a:t>13</a:t>
            </a:fld>
            <a:endParaRPr lang="ar-SA"/>
          </a:p>
        </p:txBody>
      </p:sp>
      <p:pic>
        <p:nvPicPr>
          <p:cNvPr id="10" name="صورة 9">
            <a:extLst>
              <a:ext uri="{FF2B5EF4-FFF2-40B4-BE49-F238E27FC236}">
                <a16:creationId xmlns:a16="http://schemas.microsoft.com/office/drawing/2014/main" id="{ADDEC30F-EF3B-02D8-F2BD-7F17429D312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cxnSp>
        <p:nvCxnSpPr>
          <p:cNvPr id="11" name="موصل مستقيم 10">
            <a:extLst>
              <a:ext uri="{FF2B5EF4-FFF2-40B4-BE49-F238E27FC236}">
                <a16:creationId xmlns:a16="http://schemas.microsoft.com/office/drawing/2014/main" id="{B2726029-5278-70ED-1FC6-22000E46E3D7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TextBox 3">
            <a:extLst>
              <a:ext uri="{FF2B5EF4-FFF2-40B4-BE49-F238E27FC236}">
                <a16:creationId xmlns:a16="http://schemas.microsoft.com/office/drawing/2014/main" id="{6ED41731-F35D-2480-8CB1-982E175A13D0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algn="r" defTabSz="914400" eaLnBrk="1" latinLnBrk="0" hangingPunct="1"/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ازرق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7" name="عنصر نائب للمحتوى 2">
            <a:extLst>
              <a:ext uri="{FF2B5EF4-FFF2-40B4-BE49-F238E27FC236}">
                <a16:creationId xmlns:a16="http://schemas.microsoft.com/office/drawing/2014/main" id="{898385F0-6F92-0C48-A615-B321A64224E2}"/>
              </a:ext>
            </a:extLst>
          </p:cNvPr>
          <p:cNvSpPr txBox="1">
            <a:spLocks/>
          </p:cNvSpPr>
          <p:nvPr/>
        </p:nvSpPr>
        <p:spPr>
          <a:xfrm>
            <a:off x="2096085" y="2504049"/>
            <a:ext cx="2685757" cy="3672914"/>
          </a:xfrm>
          <a:prstGeom prst="rect">
            <a:avLst/>
          </a:prstGeom>
        </p:spPr>
        <p:txBody>
          <a:bodyPr vert="horz" lIns="91440" tIns="45720" rIns="91440" bIns="45720" rtlCol="1">
            <a:normAutofit/>
          </a:bodyPr>
          <a:lstStyle>
            <a:lvl1pPr marL="228600" indent="-228600" algn="r" defTabSz="914400" rtl="1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ar-SA" dirty="0"/>
          </a:p>
        </p:txBody>
      </p:sp>
      <p:pic>
        <p:nvPicPr>
          <p:cNvPr id="6" name="صورة 5">
            <a:extLst>
              <a:ext uri="{FF2B5EF4-FFF2-40B4-BE49-F238E27FC236}">
                <a16:creationId xmlns:a16="http://schemas.microsoft.com/office/drawing/2014/main" id="{7BCB39A5-7F31-9AD2-903A-EF4F6F3333E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41960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61463039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موصل مستقيم 7">
            <a:extLst>
              <a:ext uri="{FF2B5EF4-FFF2-40B4-BE49-F238E27FC236}">
                <a16:creationId xmlns:a16="http://schemas.microsoft.com/office/drawing/2014/main" id="{104B1BC7-235D-894B-DEB1-749F92C9BC4A}"/>
              </a:ext>
            </a:extLst>
          </p:cNvPr>
          <p:cNvCxnSpPr>
            <a:cxnSpLocks/>
          </p:cNvCxnSpPr>
          <p:nvPr/>
        </p:nvCxnSpPr>
        <p:spPr>
          <a:xfrm flipH="1">
            <a:off x="-31683" y="3568404"/>
            <a:ext cx="5474540" cy="0"/>
          </a:xfrm>
          <a:prstGeom prst="line">
            <a:avLst/>
          </a:prstGeom>
          <a:ln w="50800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object 2">
            <a:extLst>
              <a:ext uri="{FF2B5EF4-FFF2-40B4-BE49-F238E27FC236}">
                <a16:creationId xmlns:a16="http://schemas.microsoft.com/office/drawing/2014/main" id="{1D12260F-C387-BF5E-16CA-A7B25819E334}"/>
              </a:ext>
            </a:extLst>
          </p:cNvPr>
          <p:cNvSpPr/>
          <p:nvPr/>
        </p:nvSpPr>
        <p:spPr>
          <a:xfrm>
            <a:off x="6717774" y="3021202"/>
            <a:ext cx="679124" cy="1044557"/>
          </a:xfrm>
          <a:custGeom>
            <a:avLst/>
            <a:gdLst/>
            <a:ahLst/>
            <a:cxnLst/>
            <a:rect l="l" t="t" r="r" b="b"/>
            <a:pathLst>
              <a:path w="925195" h="1423035">
                <a:moveTo>
                  <a:pt x="711298" y="0"/>
                </a:moveTo>
                <a:lnTo>
                  <a:pt x="0" y="711298"/>
                </a:lnTo>
                <a:lnTo>
                  <a:pt x="711298" y="1422581"/>
                </a:lnTo>
                <a:lnTo>
                  <a:pt x="924994" y="1208874"/>
                </a:lnTo>
                <a:lnTo>
                  <a:pt x="427418" y="711298"/>
                </a:lnTo>
                <a:lnTo>
                  <a:pt x="924994" y="213721"/>
                </a:lnTo>
                <a:lnTo>
                  <a:pt x="711298" y="0"/>
                </a:lnTo>
                <a:close/>
              </a:path>
            </a:pathLst>
          </a:custGeom>
          <a:solidFill>
            <a:srgbClr val="0CA868"/>
          </a:solidFill>
        </p:spPr>
        <p:txBody>
          <a:bodyPr wrap="square" lIns="0" tIns="0" rIns="0" bIns="0" rtlCol="0"/>
          <a:lstStyle/>
          <a:p>
            <a:pPr algn="l" rtl="0"/>
            <a:endParaRPr/>
          </a:p>
        </p:txBody>
      </p:sp>
      <p:sp>
        <p:nvSpPr>
          <p:cNvPr id="10" name="object 2">
            <a:extLst>
              <a:ext uri="{FF2B5EF4-FFF2-40B4-BE49-F238E27FC236}">
                <a16:creationId xmlns:a16="http://schemas.microsoft.com/office/drawing/2014/main" id="{9CDF3C00-CF8C-8519-A969-B1F0AF1860FA}"/>
              </a:ext>
            </a:extLst>
          </p:cNvPr>
          <p:cNvSpPr/>
          <p:nvPr/>
        </p:nvSpPr>
        <p:spPr>
          <a:xfrm>
            <a:off x="6273699" y="3021202"/>
            <a:ext cx="679124" cy="1044557"/>
          </a:xfrm>
          <a:custGeom>
            <a:avLst/>
            <a:gdLst/>
            <a:ahLst/>
            <a:cxnLst/>
            <a:rect l="l" t="t" r="r" b="b"/>
            <a:pathLst>
              <a:path w="925195" h="1423035">
                <a:moveTo>
                  <a:pt x="711298" y="0"/>
                </a:moveTo>
                <a:lnTo>
                  <a:pt x="0" y="711298"/>
                </a:lnTo>
                <a:lnTo>
                  <a:pt x="711298" y="1422581"/>
                </a:lnTo>
                <a:lnTo>
                  <a:pt x="924994" y="1208874"/>
                </a:lnTo>
                <a:lnTo>
                  <a:pt x="427418" y="711298"/>
                </a:lnTo>
                <a:lnTo>
                  <a:pt x="924994" y="213721"/>
                </a:lnTo>
                <a:lnTo>
                  <a:pt x="711298" y="0"/>
                </a:lnTo>
                <a:close/>
              </a:path>
            </a:pathLst>
          </a:custGeom>
          <a:solidFill>
            <a:srgbClr val="003845"/>
          </a:solidFill>
        </p:spPr>
        <p:txBody>
          <a:bodyPr wrap="square" lIns="0" tIns="0" rIns="0" bIns="0" rtlCol="0"/>
          <a:lstStyle/>
          <a:p>
            <a:pPr algn="l" rtl="0"/>
            <a:endParaRPr/>
          </a:p>
        </p:txBody>
      </p: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46C9379E-361F-F926-A659-762B4371C44C}"/>
              </a:ext>
            </a:extLst>
          </p:cNvPr>
          <p:cNvSpPr txBox="1">
            <a:spLocks/>
          </p:cNvSpPr>
          <p:nvPr/>
        </p:nvSpPr>
        <p:spPr>
          <a:xfrm>
            <a:off x="1285946" y="3003016"/>
            <a:ext cx="2783700" cy="41718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algn="ctr" defTabSz="914400" eaLnBrk="1" latinLnBrk="0" hangingPunct="1"/>
            <a:r>
              <a:rPr lang="ar-SA" sz="40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الثاني</a:t>
            </a:r>
            <a:endParaRPr lang="en-US" sz="40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3" name="Text Placeholder 1">
            <a:extLst>
              <a:ext uri="{FF2B5EF4-FFF2-40B4-BE49-F238E27FC236}">
                <a16:creationId xmlns:a16="http://schemas.microsoft.com/office/drawing/2014/main" id="{98DD0374-09C8-4764-9F12-1C736D3E2E83}"/>
              </a:ext>
            </a:extLst>
          </p:cNvPr>
          <p:cNvSpPr txBox="1">
            <a:spLocks/>
          </p:cNvSpPr>
          <p:nvPr/>
        </p:nvSpPr>
        <p:spPr>
          <a:xfrm>
            <a:off x="144963" y="3716694"/>
            <a:ext cx="5065666" cy="41718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algn="ctr" defTabSz="914400" rtl="0" eaLnBrk="1" latinLnBrk="0" hangingPunct="1"/>
            <a:r>
              <a:rPr lang="ar-SA" sz="32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شرائح تستخدم للأهداف، المجالات، .... |</a:t>
            </a:r>
            <a:endParaRPr lang="en-US" sz="3200" dirty="0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pic>
        <p:nvPicPr>
          <p:cNvPr id="5" name="صورة 4">
            <a:extLst>
              <a:ext uri="{FF2B5EF4-FFF2-40B4-BE49-F238E27FC236}">
                <a16:creationId xmlns:a16="http://schemas.microsoft.com/office/drawing/2014/main" id="{3540C425-EACD-899D-B882-8B9C2D55753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grpSp>
        <p:nvGrpSpPr>
          <p:cNvPr id="12" name="مجموعة 11">
            <a:extLst>
              <a:ext uri="{FF2B5EF4-FFF2-40B4-BE49-F238E27FC236}">
                <a16:creationId xmlns:a16="http://schemas.microsoft.com/office/drawing/2014/main" id="{F4072D4C-2D86-BE36-81C8-C0769C0759E4}"/>
              </a:ext>
            </a:extLst>
          </p:cNvPr>
          <p:cNvGrpSpPr/>
          <p:nvPr/>
        </p:nvGrpSpPr>
        <p:grpSpPr>
          <a:xfrm>
            <a:off x="7981995" y="-9239"/>
            <a:ext cx="4243961" cy="6884733"/>
            <a:chOff x="7981995" y="-9239"/>
            <a:chExt cx="4243961" cy="6884733"/>
          </a:xfrm>
        </p:grpSpPr>
        <p:pic>
          <p:nvPicPr>
            <p:cNvPr id="13" name="صورة 12">
              <a:extLst>
                <a:ext uri="{FF2B5EF4-FFF2-40B4-BE49-F238E27FC236}">
                  <a16:creationId xmlns:a16="http://schemas.microsoft.com/office/drawing/2014/main" id="{4E57CB7C-8B53-AB24-B3C1-C48D18601F7E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alphaModFix amt="18000"/>
            </a:blip>
            <a:stretch>
              <a:fillRect/>
            </a:stretch>
          </p:blipFill>
          <p:spPr>
            <a:xfrm>
              <a:off x="7981995" y="-9239"/>
              <a:ext cx="4243961" cy="6875973"/>
            </a:xfrm>
            <a:prstGeom prst="rect">
              <a:avLst/>
            </a:prstGeom>
          </p:spPr>
        </p:pic>
        <p:sp>
          <p:nvSpPr>
            <p:cNvPr id="14" name="object 4">
              <a:extLst>
                <a:ext uri="{FF2B5EF4-FFF2-40B4-BE49-F238E27FC236}">
                  <a16:creationId xmlns:a16="http://schemas.microsoft.com/office/drawing/2014/main" id="{1078A4AA-5FC3-A96B-7AFF-5A0532C97AEF}"/>
                </a:ext>
              </a:extLst>
            </p:cNvPr>
            <p:cNvSpPr/>
            <p:nvPr/>
          </p:nvSpPr>
          <p:spPr>
            <a:xfrm>
              <a:off x="7981996" y="0"/>
              <a:ext cx="4210004" cy="6875494"/>
            </a:xfrm>
            <a:custGeom>
              <a:avLst/>
              <a:gdLst/>
              <a:ahLst/>
              <a:cxnLst/>
              <a:rect l="l" t="t" r="r" b="b"/>
              <a:pathLst>
                <a:path w="7040880" h="11308715">
                  <a:moveTo>
                    <a:pt x="7040676" y="0"/>
                  </a:moveTo>
                  <a:lnTo>
                    <a:pt x="0" y="0"/>
                  </a:lnTo>
                  <a:lnTo>
                    <a:pt x="0" y="11308395"/>
                  </a:lnTo>
                  <a:lnTo>
                    <a:pt x="7040676" y="11308395"/>
                  </a:lnTo>
                  <a:lnTo>
                    <a:pt x="7040676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26130"/>
              </a:schemeClr>
            </a:solidFill>
          </p:spPr>
          <p:txBody>
            <a:bodyPr wrap="square" lIns="0" tIns="0" rIns="0" bIns="0" rtlCol="0"/>
            <a:lstStyle/>
            <a:p>
              <a:pPr marL="0" algn="r" defTabSz="914400" rtl="1" eaLnBrk="1" latinLnBrk="0" hangingPunct="1"/>
              <a:endParaRPr/>
            </a:p>
          </p:txBody>
        </p:sp>
      </p:grpSp>
      <p:pic>
        <p:nvPicPr>
          <p:cNvPr id="6" name="صورة 5">
            <a:extLst>
              <a:ext uri="{FF2B5EF4-FFF2-40B4-BE49-F238E27FC236}">
                <a16:creationId xmlns:a16="http://schemas.microsoft.com/office/drawing/2014/main" id="{80B3D285-A613-3571-C712-41049CE4C84E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18253089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" name="02">
            <a:extLst>
              <a:ext uri="{FF2B5EF4-FFF2-40B4-BE49-F238E27FC236}">
                <a16:creationId xmlns:a16="http://schemas.microsoft.com/office/drawing/2014/main" id="{38F3684C-F489-8A9C-9B11-E1BBA1C7A10A}"/>
              </a:ext>
            </a:extLst>
          </p:cNvPr>
          <p:cNvSpPr txBox="1"/>
          <p:nvPr/>
        </p:nvSpPr>
        <p:spPr>
          <a:xfrm>
            <a:off x="3644282" y="3640704"/>
            <a:ext cx="530701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" sz="1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05</a:t>
            </a:r>
            <a:endParaRPr lang="ru-RU" sz="1400" b="1" dirty="0">
              <a:solidFill>
                <a:schemeClr val="tx1">
                  <a:lumMod val="75000"/>
                  <a:lumOff val="2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35" name="04">
            <a:extLst>
              <a:ext uri="{FF2B5EF4-FFF2-40B4-BE49-F238E27FC236}">
                <a16:creationId xmlns:a16="http://schemas.microsoft.com/office/drawing/2014/main" id="{21726E58-040B-CD51-B6B4-24933B2F2296}"/>
              </a:ext>
            </a:extLst>
          </p:cNvPr>
          <p:cNvSpPr txBox="1"/>
          <p:nvPr/>
        </p:nvSpPr>
        <p:spPr>
          <a:xfrm>
            <a:off x="6693884" y="3629946"/>
            <a:ext cx="530701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" sz="1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03</a:t>
            </a:r>
            <a:endParaRPr lang="ru-RU" sz="1400" b="1" dirty="0">
              <a:solidFill>
                <a:schemeClr val="tx1">
                  <a:lumMod val="75000"/>
                  <a:lumOff val="2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36" name="06">
            <a:extLst>
              <a:ext uri="{FF2B5EF4-FFF2-40B4-BE49-F238E27FC236}">
                <a16:creationId xmlns:a16="http://schemas.microsoft.com/office/drawing/2014/main" id="{6A024CEF-3B61-D8BB-F5B1-B63214B7B270}"/>
              </a:ext>
            </a:extLst>
          </p:cNvPr>
          <p:cNvSpPr txBox="1"/>
          <p:nvPr/>
        </p:nvSpPr>
        <p:spPr>
          <a:xfrm>
            <a:off x="9740935" y="3640704"/>
            <a:ext cx="530701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" sz="1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01</a:t>
            </a:r>
            <a:endParaRPr lang="ru-RU" sz="1400" b="1" dirty="0">
              <a:solidFill>
                <a:schemeClr val="tx1">
                  <a:lumMod val="75000"/>
                  <a:lumOff val="2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43" name="02">
            <a:extLst>
              <a:ext uri="{FF2B5EF4-FFF2-40B4-BE49-F238E27FC236}">
                <a16:creationId xmlns:a16="http://schemas.microsoft.com/office/drawing/2014/main" id="{77872FF0-DFA0-5883-8428-7541F4BB3074}"/>
              </a:ext>
            </a:extLst>
          </p:cNvPr>
          <p:cNvSpPr txBox="1"/>
          <p:nvPr/>
        </p:nvSpPr>
        <p:spPr>
          <a:xfrm>
            <a:off x="2126136" y="3640704"/>
            <a:ext cx="530701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" sz="1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06</a:t>
            </a:r>
            <a:endParaRPr lang="ru-RU" sz="1400" b="1" dirty="0">
              <a:solidFill>
                <a:schemeClr val="tx1">
                  <a:lumMod val="75000"/>
                  <a:lumOff val="2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44" name="02">
            <a:extLst>
              <a:ext uri="{FF2B5EF4-FFF2-40B4-BE49-F238E27FC236}">
                <a16:creationId xmlns:a16="http://schemas.microsoft.com/office/drawing/2014/main" id="{784D5521-71CF-7275-4B95-9E240A8DEF00}"/>
              </a:ext>
            </a:extLst>
          </p:cNvPr>
          <p:cNvSpPr txBox="1"/>
          <p:nvPr/>
        </p:nvSpPr>
        <p:spPr>
          <a:xfrm>
            <a:off x="5162429" y="3640704"/>
            <a:ext cx="530701" cy="307777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/>
            <a:r>
              <a:rPr lang="en" sz="1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04</a:t>
            </a:r>
            <a:endParaRPr lang="ru-RU" sz="1400" b="1" dirty="0">
              <a:solidFill>
                <a:schemeClr val="tx1">
                  <a:lumMod val="75000"/>
                  <a:lumOff val="2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45" name="04">
            <a:extLst>
              <a:ext uri="{FF2B5EF4-FFF2-40B4-BE49-F238E27FC236}">
                <a16:creationId xmlns:a16="http://schemas.microsoft.com/office/drawing/2014/main" id="{D0F9F6E8-6EA2-91F3-4E54-F41F50F8256D}"/>
              </a:ext>
            </a:extLst>
          </p:cNvPr>
          <p:cNvSpPr txBox="1"/>
          <p:nvPr/>
        </p:nvSpPr>
        <p:spPr>
          <a:xfrm>
            <a:off x="8214030" y="3640704"/>
            <a:ext cx="530701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" sz="1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02</a:t>
            </a:r>
            <a:endParaRPr lang="ru-RU" sz="1400" b="1" dirty="0">
              <a:solidFill>
                <a:schemeClr val="tx1">
                  <a:lumMod val="75000"/>
                  <a:lumOff val="2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" name="عنصر نائب لرقم الشريحة 3">
            <a:extLst>
              <a:ext uri="{FF2B5EF4-FFF2-40B4-BE49-F238E27FC236}">
                <a16:creationId xmlns:a16="http://schemas.microsoft.com/office/drawing/2014/main" id="{A76FF5C9-3BD8-C275-D239-17C2F4639FF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C30D6F-9516-7D45-ACC3-4201266FFCA8}" type="slidenum">
              <a:rPr lang="ar-SA" smtClean="0"/>
              <a:t>15</a:t>
            </a:fld>
            <a:endParaRPr lang="ar-SA" dirty="0"/>
          </a:p>
        </p:txBody>
      </p:sp>
      <p:sp>
        <p:nvSpPr>
          <p:cNvPr id="2" name="Circle 01">
            <a:extLst>
              <a:ext uri="{FF2B5EF4-FFF2-40B4-BE49-F238E27FC236}">
                <a16:creationId xmlns:a16="http://schemas.microsoft.com/office/drawing/2014/main" id="{7A4FDC3F-4D19-B03C-6ABD-41184457A1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36026" y="3637772"/>
            <a:ext cx="293651" cy="294952"/>
          </a:xfrm>
          <a:prstGeom prst="ellipse">
            <a:avLst/>
          </a:prstGeom>
          <a:noFill/>
          <a:ln w="25400" cap="flat">
            <a:solidFill>
              <a:srgbClr val="268CAB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5" name="Circle 02">
            <a:extLst>
              <a:ext uri="{FF2B5EF4-FFF2-40B4-BE49-F238E27FC236}">
                <a16:creationId xmlns:a16="http://schemas.microsoft.com/office/drawing/2014/main" id="{1226FDE2-C196-2558-E7B2-02F023D459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56257" y="3637772"/>
            <a:ext cx="296250" cy="294952"/>
          </a:xfrm>
          <a:prstGeom prst="ellipse">
            <a:avLst/>
          </a:prstGeom>
          <a:noFill/>
          <a:ln w="25400" cap="flat">
            <a:solidFill>
              <a:srgbClr val="10A9A6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7" name="Circle 03">
            <a:extLst>
              <a:ext uri="{FF2B5EF4-FFF2-40B4-BE49-F238E27FC236}">
                <a16:creationId xmlns:a16="http://schemas.microsoft.com/office/drawing/2014/main" id="{92E8C07A-08D9-D0F5-B924-FD773353EF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79089" y="3637772"/>
            <a:ext cx="293651" cy="294952"/>
          </a:xfrm>
          <a:prstGeom prst="ellipse">
            <a:avLst/>
          </a:prstGeom>
          <a:noFill/>
          <a:ln w="25400" cap="flat">
            <a:solidFill>
              <a:srgbClr val="C1B488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8" name="Circle 04">
            <a:extLst>
              <a:ext uri="{FF2B5EF4-FFF2-40B4-BE49-F238E27FC236}">
                <a16:creationId xmlns:a16="http://schemas.microsoft.com/office/drawing/2014/main" id="{CDA5D82F-06AC-201C-016C-7488564F72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24751" y="3637772"/>
            <a:ext cx="293651" cy="294952"/>
          </a:xfrm>
          <a:prstGeom prst="ellipse">
            <a:avLst/>
          </a:prstGeom>
          <a:noFill/>
          <a:ln w="25400" cap="flat">
            <a:solidFill>
              <a:srgbClr val="2CC1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10" name="Circle 05">
            <a:extLst>
              <a:ext uri="{FF2B5EF4-FFF2-40B4-BE49-F238E27FC236}">
                <a16:creationId xmlns:a16="http://schemas.microsoft.com/office/drawing/2014/main" id="{D13E4EAA-0F83-C4AB-C1FB-ADF3EB897D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01921" y="3637772"/>
            <a:ext cx="293651" cy="294952"/>
          </a:xfrm>
          <a:prstGeom prst="ellipse">
            <a:avLst/>
          </a:prstGeom>
          <a:noFill/>
          <a:ln w="25400" cap="flat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41" name="Circle 06">
            <a:extLst>
              <a:ext uri="{FF2B5EF4-FFF2-40B4-BE49-F238E27FC236}">
                <a16:creationId xmlns:a16="http://schemas.microsoft.com/office/drawing/2014/main" id="{F9DF73CB-DEBA-9B66-8858-A31DA1743A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847584" y="3637772"/>
            <a:ext cx="293651" cy="294952"/>
          </a:xfrm>
          <a:prstGeom prst="ellipse">
            <a:avLst/>
          </a:prstGeom>
          <a:noFill/>
          <a:ln w="25400" cap="flat">
            <a:solidFill>
              <a:srgbClr val="032C36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grpSp>
        <p:nvGrpSpPr>
          <p:cNvPr id="42" name="Connector 0-1">
            <a:extLst>
              <a:ext uri="{FF2B5EF4-FFF2-40B4-BE49-F238E27FC236}">
                <a16:creationId xmlns:a16="http://schemas.microsoft.com/office/drawing/2014/main" id="{E1281655-C623-40EB-FE5B-82C927CC9EA0}"/>
              </a:ext>
            </a:extLst>
          </p:cNvPr>
          <p:cNvGrpSpPr/>
          <p:nvPr/>
        </p:nvGrpSpPr>
        <p:grpSpPr>
          <a:xfrm>
            <a:off x="884709" y="3754714"/>
            <a:ext cx="1236977" cy="61069"/>
            <a:chOff x="2869559" y="3409937"/>
            <a:chExt cx="756173" cy="37332"/>
          </a:xfrm>
        </p:grpSpPr>
        <p:sp>
          <p:nvSpPr>
            <p:cNvPr id="43" name="Oval 13">
              <a:extLst>
                <a:ext uri="{FF2B5EF4-FFF2-40B4-BE49-F238E27FC236}">
                  <a16:creationId xmlns:a16="http://schemas.microsoft.com/office/drawing/2014/main" id="{8C25547C-9276-A771-3EF2-75CB7B4A60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194" y="3409937"/>
              <a:ext cx="36538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44" name="Oval 14">
              <a:extLst>
                <a:ext uri="{FF2B5EF4-FFF2-40B4-BE49-F238E27FC236}">
                  <a16:creationId xmlns:a16="http://schemas.microsoft.com/office/drawing/2014/main" id="{4AA63F6A-FFE7-DD17-A143-D706EA5127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6220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45" name="Oval 15">
              <a:extLst>
                <a:ext uri="{FF2B5EF4-FFF2-40B4-BE49-F238E27FC236}">
                  <a16:creationId xmlns:a16="http://schemas.microsoft.com/office/drawing/2014/main" id="{8F8E7204-7A76-B39A-7940-EE2CCBA04F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0864" y="3409937"/>
              <a:ext cx="36538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46" name="Oval 16">
              <a:extLst>
                <a:ext uri="{FF2B5EF4-FFF2-40B4-BE49-F238E27FC236}">
                  <a16:creationId xmlns:a16="http://schemas.microsoft.com/office/drawing/2014/main" id="{29307667-2E1A-3202-1E34-B39DDCD709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7890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47" name="Oval 17">
              <a:extLst>
                <a:ext uri="{FF2B5EF4-FFF2-40B4-BE49-F238E27FC236}">
                  <a16:creationId xmlns:a16="http://schemas.microsoft.com/office/drawing/2014/main" id="{6C830AB7-25FF-46DF-30CF-84403899F1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9559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48" name="Oval 18">
              <a:extLst>
                <a:ext uri="{FF2B5EF4-FFF2-40B4-BE49-F238E27FC236}">
                  <a16:creationId xmlns:a16="http://schemas.microsoft.com/office/drawing/2014/main" id="{1AF3CEC9-0177-1117-7EEA-87C01A4E7A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2533" y="3409937"/>
              <a:ext cx="36538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</p:grpSp>
      <p:grpSp>
        <p:nvGrpSpPr>
          <p:cNvPr id="49" name="Connector 1-2">
            <a:extLst>
              <a:ext uri="{FF2B5EF4-FFF2-40B4-BE49-F238E27FC236}">
                <a16:creationId xmlns:a16="http://schemas.microsoft.com/office/drawing/2014/main" id="{6EF39D8C-9CA1-9CFE-62EC-93297D6307F0}"/>
              </a:ext>
            </a:extLst>
          </p:cNvPr>
          <p:cNvGrpSpPr/>
          <p:nvPr/>
        </p:nvGrpSpPr>
        <p:grpSpPr>
          <a:xfrm>
            <a:off x="2641423" y="3754714"/>
            <a:ext cx="1003094" cy="61069"/>
            <a:chOff x="3943451" y="3409937"/>
            <a:chExt cx="613199" cy="37332"/>
          </a:xfrm>
        </p:grpSpPr>
        <p:sp>
          <p:nvSpPr>
            <p:cNvPr id="50" name="Oval 8">
              <a:extLst>
                <a:ext uri="{FF2B5EF4-FFF2-40B4-BE49-F238E27FC236}">
                  <a16:creationId xmlns:a16="http://schemas.microsoft.com/office/drawing/2014/main" id="{3F147763-35B6-1738-6E3B-2B289D6592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3451" y="3409937"/>
              <a:ext cx="36538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51" name="Oval 9">
              <a:extLst>
                <a:ext uri="{FF2B5EF4-FFF2-40B4-BE49-F238E27FC236}">
                  <a16:creationId xmlns:a16="http://schemas.microsoft.com/office/drawing/2014/main" id="{54A04446-F9EE-E869-7A45-57D6FF9364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8808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52" name="Oval 10">
              <a:extLst>
                <a:ext uri="{FF2B5EF4-FFF2-40B4-BE49-F238E27FC236}">
                  <a16:creationId xmlns:a16="http://schemas.microsoft.com/office/drawing/2014/main" id="{99A26B5A-19E8-98F7-B973-B40A6FBEBB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1781" y="3409937"/>
              <a:ext cx="36538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53" name="Oval 11">
              <a:extLst>
                <a:ext uri="{FF2B5EF4-FFF2-40B4-BE49-F238E27FC236}">
                  <a16:creationId xmlns:a16="http://schemas.microsoft.com/office/drawing/2014/main" id="{18875A51-5FA8-4B74-4319-0612C30057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7138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54" name="Oval 12">
              <a:extLst>
                <a:ext uri="{FF2B5EF4-FFF2-40B4-BE49-F238E27FC236}">
                  <a16:creationId xmlns:a16="http://schemas.microsoft.com/office/drawing/2014/main" id="{F27A8773-3055-E739-A996-9D0F084EB9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0112" y="3409937"/>
              <a:ext cx="36538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</p:grpSp>
      <p:grpSp>
        <p:nvGrpSpPr>
          <p:cNvPr id="55" name="Connector 2-3">
            <a:extLst>
              <a:ext uri="{FF2B5EF4-FFF2-40B4-BE49-F238E27FC236}">
                <a16:creationId xmlns:a16="http://schemas.microsoft.com/office/drawing/2014/main" id="{B5C33111-E053-7C6D-62B3-543BA22AA39E}"/>
              </a:ext>
            </a:extLst>
          </p:cNvPr>
          <p:cNvGrpSpPr/>
          <p:nvPr/>
        </p:nvGrpSpPr>
        <p:grpSpPr>
          <a:xfrm>
            <a:off x="4164253" y="3754714"/>
            <a:ext cx="1001794" cy="61069"/>
            <a:chOff x="4874369" y="3409937"/>
            <a:chExt cx="612404" cy="37332"/>
          </a:xfrm>
        </p:grpSpPr>
        <p:sp>
          <p:nvSpPr>
            <p:cNvPr id="56" name="Oval 20">
              <a:extLst>
                <a:ext uri="{FF2B5EF4-FFF2-40B4-BE49-F238E27FC236}">
                  <a16:creationId xmlns:a16="http://schemas.microsoft.com/office/drawing/2014/main" id="{A00168AE-E4E0-6634-6A5C-DF82D42BD1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1030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57" name="Oval 21">
              <a:extLst>
                <a:ext uri="{FF2B5EF4-FFF2-40B4-BE49-F238E27FC236}">
                  <a16:creationId xmlns:a16="http://schemas.microsoft.com/office/drawing/2014/main" id="{DDA0EB05-CF2E-FFA2-B298-01EE95CC7D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06467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58" name="Oval 22">
              <a:extLst>
                <a:ext uri="{FF2B5EF4-FFF2-40B4-BE49-F238E27FC236}">
                  <a16:creationId xmlns:a16="http://schemas.microsoft.com/office/drawing/2014/main" id="{649E8E1F-6394-7FD1-59DD-C54DF8BB58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2699" y="3409937"/>
              <a:ext cx="36538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59" name="Oval 23">
              <a:extLst>
                <a:ext uri="{FF2B5EF4-FFF2-40B4-BE49-F238E27FC236}">
                  <a16:creationId xmlns:a16="http://schemas.microsoft.com/office/drawing/2014/main" id="{24C8D056-0A0C-D31D-A645-AB53F15DAD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8137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60" name="Oval 24">
              <a:extLst>
                <a:ext uri="{FF2B5EF4-FFF2-40B4-BE49-F238E27FC236}">
                  <a16:creationId xmlns:a16="http://schemas.microsoft.com/office/drawing/2014/main" id="{212D715D-D975-82B0-CCD8-534E2BB8F0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4369" y="3409937"/>
              <a:ext cx="36538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</p:grpSp>
      <p:grpSp>
        <p:nvGrpSpPr>
          <p:cNvPr id="61" name="Connector 3-4">
            <a:extLst>
              <a:ext uri="{FF2B5EF4-FFF2-40B4-BE49-F238E27FC236}">
                <a16:creationId xmlns:a16="http://schemas.microsoft.com/office/drawing/2014/main" id="{70E41BD3-0D2F-5D6C-04C4-26ECFFF9C450}"/>
              </a:ext>
            </a:extLst>
          </p:cNvPr>
          <p:cNvGrpSpPr/>
          <p:nvPr/>
        </p:nvGrpSpPr>
        <p:grpSpPr>
          <a:xfrm>
            <a:off x="5687086" y="3754714"/>
            <a:ext cx="1001791" cy="61069"/>
            <a:chOff x="5805287" y="3409937"/>
            <a:chExt cx="612403" cy="37332"/>
          </a:xfrm>
        </p:grpSpPr>
        <p:sp>
          <p:nvSpPr>
            <p:cNvPr id="62" name="Oval 44">
              <a:extLst>
                <a:ext uri="{FF2B5EF4-FFF2-40B4-BE49-F238E27FC236}">
                  <a16:creationId xmlns:a16="http://schemas.microsoft.com/office/drawing/2014/main" id="{D24C7F1A-B904-82DB-CCB7-4182F11E08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05287" y="3409937"/>
              <a:ext cx="36538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63" name="Oval 45">
              <a:extLst>
                <a:ext uri="{FF2B5EF4-FFF2-40B4-BE49-F238E27FC236}">
                  <a16:creationId xmlns:a16="http://schemas.microsoft.com/office/drawing/2014/main" id="{B805946D-1B47-E98C-0801-A389C9CDD7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49055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64" name="Oval 46">
              <a:extLst>
                <a:ext uri="{FF2B5EF4-FFF2-40B4-BE49-F238E27FC236}">
                  <a16:creationId xmlns:a16="http://schemas.microsoft.com/office/drawing/2014/main" id="{64F05A9D-04D3-3B5D-3395-5C4E53BF61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93617" y="3409937"/>
              <a:ext cx="36538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65" name="Oval 47">
              <a:extLst>
                <a:ext uri="{FF2B5EF4-FFF2-40B4-BE49-F238E27FC236}">
                  <a16:creationId xmlns:a16="http://schemas.microsoft.com/office/drawing/2014/main" id="{D69A54FE-6EB0-4FE4-A7B2-E0704E67C7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37385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66" name="Oval 48">
              <a:extLst>
                <a:ext uri="{FF2B5EF4-FFF2-40B4-BE49-F238E27FC236}">
                  <a16:creationId xmlns:a16="http://schemas.microsoft.com/office/drawing/2014/main" id="{15E59DE9-7D0D-B234-3A2A-DF1C5A8858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1947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</p:grpSp>
      <p:grpSp>
        <p:nvGrpSpPr>
          <p:cNvPr id="67" name="Connector 4-5">
            <a:extLst>
              <a:ext uri="{FF2B5EF4-FFF2-40B4-BE49-F238E27FC236}">
                <a16:creationId xmlns:a16="http://schemas.microsoft.com/office/drawing/2014/main" id="{405ED2ED-39B9-C037-9F41-1674513A57E9}"/>
              </a:ext>
            </a:extLst>
          </p:cNvPr>
          <p:cNvGrpSpPr/>
          <p:nvPr/>
        </p:nvGrpSpPr>
        <p:grpSpPr>
          <a:xfrm>
            <a:off x="7209916" y="3754714"/>
            <a:ext cx="1001791" cy="61069"/>
            <a:chOff x="6736205" y="3409937"/>
            <a:chExt cx="612403" cy="37332"/>
          </a:xfrm>
        </p:grpSpPr>
        <p:sp>
          <p:nvSpPr>
            <p:cNvPr id="68" name="Oval 27">
              <a:extLst>
                <a:ext uri="{FF2B5EF4-FFF2-40B4-BE49-F238E27FC236}">
                  <a16:creationId xmlns:a16="http://schemas.microsoft.com/office/drawing/2014/main" id="{BEBC7120-44E5-F2B1-8EB6-BFE1A5B88E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36205" y="3409937"/>
              <a:ext cx="36538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69" name="Oval 28">
              <a:extLst>
                <a:ext uri="{FF2B5EF4-FFF2-40B4-BE49-F238E27FC236}">
                  <a16:creationId xmlns:a16="http://schemas.microsoft.com/office/drawing/2014/main" id="{32041AFD-D692-1FBF-C085-33B0CBF44E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79973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70" name="Oval 29">
              <a:extLst>
                <a:ext uri="{FF2B5EF4-FFF2-40B4-BE49-F238E27FC236}">
                  <a16:creationId xmlns:a16="http://schemas.microsoft.com/office/drawing/2014/main" id="{C3F01EF7-1047-B76C-8553-E66791B05C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4535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71" name="Oval 30">
              <a:extLst>
                <a:ext uri="{FF2B5EF4-FFF2-40B4-BE49-F238E27FC236}">
                  <a16:creationId xmlns:a16="http://schemas.microsoft.com/office/drawing/2014/main" id="{0B7C4F5D-B3C3-8EC0-643B-1E5125E058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68303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72" name="Oval 31">
              <a:extLst>
                <a:ext uri="{FF2B5EF4-FFF2-40B4-BE49-F238E27FC236}">
                  <a16:creationId xmlns:a16="http://schemas.microsoft.com/office/drawing/2014/main" id="{0DE2136B-F67D-15BB-617B-07C0B9935B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12865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</p:grpSp>
      <p:grpSp>
        <p:nvGrpSpPr>
          <p:cNvPr id="73" name="Connector 5-6">
            <a:extLst>
              <a:ext uri="{FF2B5EF4-FFF2-40B4-BE49-F238E27FC236}">
                <a16:creationId xmlns:a16="http://schemas.microsoft.com/office/drawing/2014/main" id="{8A770934-4CD6-C755-E576-FB3824190A97}"/>
              </a:ext>
            </a:extLst>
          </p:cNvPr>
          <p:cNvGrpSpPr/>
          <p:nvPr/>
        </p:nvGrpSpPr>
        <p:grpSpPr>
          <a:xfrm>
            <a:off x="8732745" y="3754714"/>
            <a:ext cx="1001794" cy="61069"/>
            <a:chOff x="7667122" y="3409937"/>
            <a:chExt cx="612404" cy="37332"/>
          </a:xfrm>
        </p:grpSpPr>
        <p:sp>
          <p:nvSpPr>
            <p:cNvPr id="74" name="Oval 33">
              <a:extLst>
                <a:ext uri="{FF2B5EF4-FFF2-40B4-BE49-F238E27FC236}">
                  <a16:creationId xmlns:a16="http://schemas.microsoft.com/office/drawing/2014/main" id="{7FCB959B-9026-F95E-1238-865B379B16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43783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75" name="Oval 34">
              <a:extLst>
                <a:ext uri="{FF2B5EF4-FFF2-40B4-BE49-F238E27FC236}">
                  <a16:creationId xmlns:a16="http://schemas.microsoft.com/office/drawing/2014/main" id="{140EE02B-E5A8-BEAA-B537-1BC5E4B864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99221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76" name="Oval 35">
              <a:extLst>
                <a:ext uri="{FF2B5EF4-FFF2-40B4-BE49-F238E27FC236}">
                  <a16:creationId xmlns:a16="http://schemas.microsoft.com/office/drawing/2014/main" id="{C65F01E1-55BF-9E10-25AA-61CA423FD7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55453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77" name="Oval 36">
              <a:extLst>
                <a:ext uri="{FF2B5EF4-FFF2-40B4-BE49-F238E27FC236}">
                  <a16:creationId xmlns:a16="http://schemas.microsoft.com/office/drawing/2014/main" id="{35574B2F-6D3B-BA4C-E88F-FE0B176AAE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0890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78" name="Oval 37">
              <a:extLst>
                <a:ext uri="{FF2B5EF4-FFF2-40B4-BE49-F238E27FC236}">
                  <a16:creationId xmlns:a16="http://schemas.microsoft.com/office/drawing/2014/main" id="{92401435-A619-7A84-EAD8-67AD34049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67122" y="3409937"/>
              <a:ext cx="36538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</p:grpSp>
      <p:grpSp>
        <p:nvGrpSpPr>
          <p:cNvPr id="79" name="Connector 6-0">
            <a:extLst>
              <a:ext uri="{FF2B5EF4-FFF2-40B4-BE49-F238E27FC236}">
                <a16:creationId xmlns:a16="http://schemas.microsoft.com/office/drawing/2014/main" id="{D5715FA5-EBB7-B40B-3389-EFD8C57FDC0C}"/>
              </a:ext>
            </a:extLst>
          </p:cNvPr>
          <p:cNvGrpSpPr/>
          <p:nvPr/>
        </p:nvGrpSpPr>
        <p:grpSpPr>
          <a:xfrm>
            <a:off x="10255574" y="3754714"/>
            <a:ext cx="1236975" cy="61069"/>
            <a:chOff x="8598040" y="3409937"/>
            <a:chExt cx="756172" cy="37332"/>
          </a:xfrm>
        </p:grpSpPr>
        <p:sp>
          <p:nvSpPr>
            <p:cNvPr id="80" name="Oval 38">
              <a:extLst>
                <a:ext uri="{FF2B5EF4-FFF2-40B4-BE49-F238E27FC236}">
                  <a16:creationId xmlns:a16="http://schemas.microsoft.com/office/drawing/2014/main" id="{7AF0C9E4-C8A3-A677-C002-88D6FF1DD2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98040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81" name="Oval 39">
              <a:extLst>
                <a:ext uri="{FF2B5EF4-FFF2-40B4-BE49-F238E27FC236}">
                  <a16:creationId xmlns:a16="http://schemas.microsoft.com/office/drawing/2014/main" id="{1F00DD86-519E-8A5B-8A54-82AE9AF75B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41808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82" name="Oval 40">
              <a:extLst>
                <a:ext uri="{FF2B5EF4-FFF2-40B4-BE49-F238E27FC236}">
                  <a16:creationId xmlns:a16="http://schemas.microsoft.com/office/drawing/2014/main" id="{E0DE5C53-DBCF-AFD0-3CFB-F40716FB25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86371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83" name="Oval 41">
              <a:extLst>
                <a:ext uri="{FF2B5EF4-FFF2-40B4-BE49-F238E27FC236}">
                  <a16:creationId xmlns:a16="http://schemas.microsoft.com/office/drawing/2014/main" id="{B99F639B-32BA-A597-204D-4D34A942C8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30139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84" name="Oval 42">
              <a:extLst>
                <a:ext uri="{FF2B5EF4-FFF2-40B4-BE49-F238E27FC236}">
                  <a16:creationId xmlns:a16="http://schemas.microsoft.com/office/drawing/2014/main" id="{B60EA387-D0CD-B642-96B8-F223697078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18469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85" name="Oval 43">
              <a:extLst>
                <a:ext uri="{FF2B5EF4-FFF2-40B4-BE49-F238E27FC236}">
                  <a16:creationId xmlns:a16="http://schemas.microsoft.com/office/drawing/2014/main" id="{1D4D907E-C327-A262-BDA7-4BD0A1F7E4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74701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</p:grpSp>
      <p:pic>
        <p:nvPicPr>
          <p:cNvPr id="87" name="Shadow from">
            <a:extLst>
              <a:ext uri="{FF2B5EF4-FFF2-40B4-BE49-F238E27FC236}">
                <a16:creationId xmlns:a16="http://schemas.microsoft.com/office/drawing/2014/main" id="{FD470035-7377-EDA1-1DF0-599FE51F349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30426" y="4237854"/>
            <a:ext cx="275379" cy="1982725"/>
          </a:xfrm>
          <a:prstGeom prst="rect">
            <a:avLst/>
          </a:prstGeom>
        </p:spPr>
      </p:pic>
      <p:pic>
        <p:nvPicPr>
          <p:cNvPr id="88" name="Shadow from">
            <a:extLst>
              <a:ext uri="{FF2B5EF4-FFF2-40B4-BE49-F238E27FC236}">
                <a16:creationId xmlns:a16="http://schemas.microsoft.com/office/drawing/2014/main" id="{9DF9C0E0-DBE1-988E-DDA9-24ED534E31FE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588828" y="4231345"/>
            <a:ext cx="275379" cy="1982725"/>
          </a:xfrm>
          <a:prstGeom prst="rect">
            <a:avLst/>
          </a:prstGeom>
        </p:spPr>
      </p:pic>
      <p:sp>
        <p:nvSpPr>
          <p:cNvPr id="89" name="Color shape">
            <a:extLst>
              <a:ext uri="{FF2B5EF4-FFF2-40B4-BE49-F238E27FC236}">
                <a16:creationId xmlns:a16="http://schemas.microsoft.com/office/drawing/2014/main" id="{0F5DBE32-1684-885C-1E80-7553AA4BC8C8}"/>
              </a:ext>
            </a:extLst>
          </p:cNvPr>
          <p:cNvSpPr>
            <a:spLocks/>
          </p:cNvSpPr>
          <p:nvPr/>
        </p:nvSpPr>
        <p:spPr bwMode="auto">
          <a:xfrm>
            <a:off x="1182430" y="4070156"/>
            <a:ext cx="2429773" cy="392403"/>
          </a:xfrm>
          <a:custGeom>
            <a:avLst/>
            <a:gdLst>
              <a:gd name="T0" fmla="*/ 0 w 1870"/>
              <a:gd name="T1" fmla="*/ 302 h 302"/>
              <a:gd name="T2" fmla="*/ 0 w 1870"/>
              <a:gd name="T3" fmla="*/ 115 h 302"/>
              <a:gd name="T4" fmla="*/ 819 w 1870"/>
              <a:gd name="T5" fmla="*/ 115 h 302"/>
              <a:gd name="T6" fmla="*/ 935 w 1870"/>
              <a:gd name="T7" fmla="*/ 0 h 302"/>
              <a:gd name="T8" fmla="*/ 1051 w 1870"/>
              <a:gd name="T9" fmla="*/ 115 h 302"/>
              <a:gd name="T10" fmla="*/ 1870 w 1870"/>
              <a:gd name="T11" fmla="*/ 115 h 302"/>
              <a:gd name="T12" fmla="*/ 1870 w 1870"/>
              <a:gd name="T13" fmla="*/ 302 h 302"/>
              <a:gd name="T14" fmla="*/ 0 w 1870"/>
              <a:gd name="T15" fmla="*/ 302 h 3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70" h="302">
                <a:moveTo>
                  <a:pt x="0" y="302"/>
                </a:moveTo>
                <a:lnTo>
                  <a:pt x="0" y="115"/>
                </a:lnTo>
                <a:lnTo>
                  <a:pt x="819" y="115"/>
                </a:lnTo>
                <a:lnTo>
                  <a:pt x="935" y="0"/>
                </a:lnTo>
                <a:lnTo>
                  <a:pt x="1051" y="115"/>
                </a:lnTo>
                <a:lnTo>
                  <a:pt x="1870" y="115"/>
                </a:lnTo>
                <a:lnTo>
                  <a:pt x="1870" y="302"/>
                </a:lnTo>
                <a:lnTo>
                  <a:pt x="0" y="302"/>
                </a:lnTo>
                <a:close/>
              </a:path>
            </a:pathLst>
          </a:custGeom>
          <a:solidFill>
            <a:srgbClr val="268CAB"/>
          </a:solidFill>
          <a:ln>
            <a:noFill/>
          </a:ln>
          <a:effectLst>
            <a:outerShdw blurRad="114300" dir="16200000" sx="96000" sy="96000" algn="ctr" rotWithShape="0">
              <a:prstClr val="black">
                <a:alpha val="40000"/>
              </a:prstClr>
            </a:outerShdw>
          </a:effec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90" name="White shape">
            <a:extLst>
              <a:ext uri="{FF2B5EF4-FFF2-40B4-BE49-F238E27FC236}">
                <a16:creationId xmlns:a16="http://schemas.microsoft.com/office/drawing/2014/main" id="{36AA4D44-C06C-3B41-3156-C824FBF34F48}"/>
              </a:ext>
            </a:extLst>
          </p:cNvPr>
          <p:cNvSpPr>
            <a:spLocks/>
          </p:cNvSpPr>
          <p:nvPr/>
        </p:nvSpPr>
        <p:spPr bwMode="auto">
          <a:xfrm>
            <a:off x="1182430" y="4345085"/>
            <a:ext cx="2429773" cy="1852872"/>
          </a:xfrm>
          <a:custGeom>
            <a:avLst/>
            <a:gdLst>
              <a:gd name="T0" fmla="*/ 1009 w 1870"/>
              <a:gd name="T1" fmla="*/ 73 h 1426"/>
              <a:gd name="T2" fmla="*/ 935 w 1870"/>
              <a:gd name="T3" fmla="*/ 0 h 1426"/>
              <a:gd name="T4" fmla="*/ 861 w 1870"/>
              <a:gd name="T5" fmla="*/ 73 h 1426"/>
              <a:gd name="T6" fmla="*/ 0 w 1870"/>
              <a:gd name="T7" fmla="*/ 73 h 1426"/>
              <a:gd name="T8" fmla="*/ 0 w 1870"/>
              <a:gd name="T9" fmla="*/ 1426 h 1426"/>
              <a:gd name="T10" fmla="*/ 1870 w 1870"/>
              <a:gd name="T11" fmla="*/ 1426 h 1426"/>
              <a:gd name="T12" fmla="*/ 1870 w 1870"/>
              <a:gd name="T13" fmla="*/ 73 h 1426"/>
              <a:gd name="T14" fmla="*/ 1009 w 1870"/>
              <a:gd name="T15" fmla="*/ 73 h 14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70" h="1426">
                <a:moveTo>
                  <a:pt x="1009" y="73"/>
                </a:moveTo>
                <a:lnTo>
                  <a:pt x="935" y="0"/>
                </a:lnTo>
                <a:lnTo>
                  <a:pt x="861" y="73"/>
                </a:lnTo>
                <a:lnTo>
                  <a:pt x="0" y="73"/>
                </a:lnTo>
                <a:lnTo>
                  <a:pt x="0" y="1426"/>
                </a:lnTo>
                <a:lnTo>
                  <a:pt x="1870" y="1426"/>
                </a:lnTo>
                <a:lnTo>
                  <a:pt x="1870" y="73"/>
                </a:lnTo>
                <a:lnTo>
                  <a:pt x="1009" y="7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50800" dist="50800" dir="16200000" sx="96000" sy="96000" algn="ctr" rotWithShape="0">
              <a:prstClr val="black">
                <a:alpha val="4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pic>
        <p:nvPicPr>
          <p:cNvPr id="92" name="Shadow from">
            <a:extLst>
              <a:ext uri="{FF2B5EF4-FFF2-40B4-BE49-F238E27FC236}">
                <a16:creationId xmlns:a16="http://schemas.microsoft.com/office/drawing/2014/main" id="{42332CC0-866C-6483-13D5-FF911B6DEE69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976090" y="4237854"/>
            <a:ext cx="275379" cy="1982725"/>
          </a:xfrm>
          <a:prstGeom prst="rect">
            <a:avLst/>
          </a:prstGeom>
        </p:spPr>
      </p:pic>
      <p:pic>
        <p:nvPicPr>
          <p:cNvPr id="93" name="Shadow from">
            <a:extLst>
              <a:ext uri="{FF2B5EF4-FFF2-40B4-BE49-F238E27FC236}">
                <a16:creationId xmlns:a16="http://schemas.microsoft.com/office/drawing/2014/main" id="{9A37D39B-D02A-86B5-C2FE-CF08F831641D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634492" y="4231345"/>
            <a:ext cx="275379" cy="1982725"/>
          </a:xfrm>
          <a:prstGeom prst="rect">
            <a:avLst/>
          </a:prstGeom>
        </p:spPr>
      </p:pic>
      <p:sp>
        <p:nvSpPr>
          <p:cNvPr id="94" name="Color shape">
            <a:extLst>
              <a:ext uri="{FF2B5EF4-FFF2-40B4-BE49-F238E27FC236}">
                <a16:creationId xmlns:a16="http://schemas.microsoft.com/office/drawing/2014/main" id="{997DFC78-E9EA-66C2-997A-E4E5F0A78CA9}"/>
              </a:ext>
            </a:extLst>
          </p:cNvPr>
          <p:cNvSpPr>
            <a:spLocks/>
          </p:cNvSpPr>
          <p:nvPr/>
        </p:nvSpPr>
        <p:spPr bwMode="auto">
          <a:xfrm>
            <a:off x="4228094" y="4070156"/>
            <a:ext cx="2429773" cy="392403"/>
          </a:xfrm>
          <a:custGeom>
            <a:avLst/>
            <a:gdLst>
              <a:gd name="T0" fmla="*/ 0 w 1870"/>
              <a:gd name="T1" fmla="*/ 302 h 302"/>
              <a:gd name="T2" fmla="*/ 0 w 1870"/>
              <a:gd name="T3" fmla="*/ 115 h 302"/>
              <a:gd name="T4" fmla="*/ 819 w 1870"/>
              <a:gd name="T5" fmla="*/ 115 h 302"/>
              <a:gd name="T6" fmla="*/ 935 w 1870"/>
              <a:gd name="T7" fmla="*/ 0 h 302"/>
              <a:gd name="T8" fmla="*/ 1051 w 1870"/>
              <a:gd name="T9" fmla="*/ 115 h 302"/>
              <a:gd name="T10" fmla="*/ 1870 w 1870"/>
              <a:gd name="T11" fmla="*/ 115 h 302"/>
              <a:gd name="T12" fmla="*/ 1870 w 1870"/>
              <a:gd name="T13" fmla="*/ 302 h 302"/>
              <a:gd name="T14" fmla="*/ 0 w 1870"/>
              <a:gd name="T15" fmla="*/ 302 h 3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70" h="302">
                <a:moveTo>
                  <a:pt x="0" y="302"/>
                </a:moveTo>
                <a:lnTo>
                  <a:pt x="0" y="115"/>
                </a:lnTo>
                <a:lnTo>
                  <a:pt x="819" y="115"/>
                </a:lnTo>
                <a:lnTo>
                  <a:pt x="935" y="0"/>
                </a:lnTo>
                <a:lnTo>
                  <a:pt x="1051" y="115"/>
                </a:lnTo>
                <a:lnTo>
                  <a:pt x="1870" y="115"/>
                </a:lnTo>
                <a:lnTo>
                  <a:pt x="1870" y="302"/>
                </a:lnTo>
                <a:lnTo>
                  <a:pt x="0" y="302"/>
                </a:lnTo>
                <a:close/>
              </a:path>
            </a:pathLst>
          </a:custGeom>
          <a:solidFill>
            <a:srgbClr val="C1B488"/>
          </a:solidFill>
          <a:ln>
            <a:noFill/>
          </a:ln>
          <a:effectLst>
            <a:outerShdw blurRad="114300" dir="16200000" sx="96000" sy="96000" algn="ctr" rotWithShape="0">
              <a:prstClr val="black">
                <a:alpha val="40000"/>
              </a:prstClr>
            </a:outerShdw>
          </a:effec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95" name="White shape">
            <a:extLst>
              <a:ext uri="{FF2B5EF4-FFF2-40B4-BE49-F238E27FC236}">
                <a16:creationId xmlns:a16="http://schemas.microsoft.com/office/drawing/2014/main" id="{5D753C1D-5A8A-9543-0982-A31FB84DAAEE}"/>
              </a:ext>
            </a:extLst>
          </p:cNvPr>
          <p:cNvSpPr>
            <a:spLocks/>
          </p:cNvSpPr>
          <p:nvPr/>
        </p:nvSpPr>
        <p:spPr bwMode="auto">
          <a:xfrm>
            <a:off x="4228094" y="4367707"/>
            <a:ext cx="2429773" cy="1852872"/>
          </a:xfrm>
          <a:custGeom>
            <a:avLst/>
            <a:gdLst>
              <a:gd name="T0" fmla="*/ 1009 w 1870"/>
              <a:gd name="T1" fmla="*/ 73 h 1426"/>
              <a:gd name="T2" fmla="*/ 935 w 1870"/>
              <a:gd name="T3" fmla="*/ 0 h 1426"/>
              <a:gd name="T4" fmla="*/ 861 w 1870"/>
              <a:gd name="T5" fmla="*/ 73 h 1426"/>
              <a:gd name="T6" fmla="*/ 0 w 1870"/>
              <a:gd name="T7" fmla="*/ 73 h 1426"/>
              <a:gd name="T8" fmla="*/ 0 w 1870"/>
              <a:gd name="T9" fmla="*/ 1426 h 1426"/>
              <a:gd name="T10" fmla="*/ 1870 w 1870"/>
              <a:gd name="T11" fmla="*/ 1426 h 1426"/>
              <a:gd name="T12" fmla="*/ 1870 w 1870"/>
              <a:gd name="T13" fmla="*/ 73 h 1426"/>
              <a:gd name="T14" fmla="*/ 1009 w 1870"/>
              <a:gd name="T15" fmla="*/ 73 h 14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70" h="1426">
                <a:moveTo>
                  <a:pt x="1009" y="73"/>
                </a:moveTo>
                <a:lnTo>
                  <a:pt x="935" y="0"/>
                </a:lnTo>
                <a:lnTo>
                  <a:pt x="861" y="73"/>
                </a:lnTo>
                <a:lnTo>
                  <a:pt x="0" y="73"/>
                </a:lnTo>
                <a:lnTo>
                  <a:pt x="0" y="1426"/>
                </a:lnTo>
                <a:lnTo>
                  <a:pt x="1870" y="1426"/>
                </a:lnTo>
                <a:lnTo>
                  <a:pt x="1870" y="73"/>
                </a:lnTo>
                <a:lnTo>
                  <a:pt x="1009" y="7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50800" dist="50800" dir="16200000" sx="96000" sy="96000" algn="ctr" rotWithShape="0">
              <a:prstClr val="black">
                <a:alpha val="4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pic>
        <p:nvPicPr>
          <p:cNvPr id="97" name="Shadow from">
            <a:extLst>
              <a:ext uri="{FF2B5EF4-FFF2-40B4-BE49-F238E27FC236}">
                <a16:creationId xmlns:a16="http://schemas.microsoft.com/office/drawing/2014/main" id="{2AECC5EF-C0B2-1218-1B56-71FCF3058F12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024398" y="4237854"/>
            <a:ext cx="275379" cy="1982725"/>
          </a:xfrm>
          <a:prstGeom prst="rect">
            <a:avLst/>
          </a:prstGeom>
        </p:spPr>
      </p:pic>
      <p:pic>
        <p:nvPicPr>
          <p:cNvPr id="98" name="Shadow from">
            <a:extLst>
              <a:ext uri="{FF2B5EF4-FFF2-40B4-BE49-F238E27FC236}">
                <a16:creationId xmlns:a16="http://schemas.microsoft.com/office/drawing/2014/main" id="{4BBC4C68-D6DE-3FA4-6EBC-9D4267B82934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682800" y="4231345"/>
            <a:ext cx="275379" cy="1982725"/>
          </a:xfrm>
          <a:prstGeom prst="rect">
            <a:avLst/>
          </a:prstGeom>
        </p:spPr>
      </p:pic>
      <p:sp>
        <p:nvSpPr>
          <p:cNvPr id="99" name="Color shape">
            <a:extLst>
              <a:ext uri="{FF2B5EF4-FFF2-40B4-BE49-F238E27FC236}">
                <a16:creationId xmlns:a16="http://schemas.microsoft.com/office/drawing/2014/main" id="{80C5D9BF-8FAB-C6D9-5674-F694D6439739}"/>
              </a:ext>
            </a:extLst>
          </p:cNvPr>
          <p:cNvSpPr>
            <a:spLocks/>
          </p:cNvSpPr>
          <p:nvPr/>
        </p:nvSpPr>
        <p:spPr bwMode="auto">
          <a:xfrm>
            <a:off x="7276402" y="4070156"/>
            <a:ext cx="2429773" cy="392403"/>
          </a:xfrm>
          <a:custGeom>
            <a:avLst/>
            <a:gdLst>
              <a:gd name="T0" fmla="*/ 0 w 1870"/>
              <a:gd name="T1" fmla="*/ 302 h 302"/>
              <a:gd name="T2" fmla="*/ 0 w 1870"/>
              <a:gd name="T3" fmla="*/ 115 h 302"/>
              <a:gd name="T4" fmla="*/ 819 w 1870"/>
              <a:gd name="T5" fmla="*/ 115 h 302"/>
              <a:gd name="T6" fmla="*/ 935 w 1870"/>
              <a:gd name="T7" fmla="*/ 0 h 302"/>
              <a:gd name="T8" fmla="*/ 1051 w 1870"/>
              <a:gd name="T9" fmla="*/ 115 h 302"/>
              <a:gd name="T10" fmla="*/ 1870 w 1870"/>
              <a:gd name="T11" fmla="*/ 115 h 302"/>
              <a:gd name="T12" fmla="*/ 1870 w 1870"/>
              <a:gd name="T13" fmla="*/ 302 h 302"/>
              <a:gd name="T14" fmla="*/ 0 w 1870"/>
              <a:gd name="T15" fmla="*/ 302 h 3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70" h="302">
                <a:moveTo>
                  <a:pt x="0" y="302"/>
                </a:moveTo>
                <a:lnTo>
                  <a:pt x="0" y="115"/>
                </a:lnTo>
                <a:lnTo>
                  <a:pt x="819" y="115"/>
                </a:lnTo>
                <a:lnTo>
                  <a:pt x="935" y="0"/>
                </a:lnTo>
                <a:lnTo>
                  <a:pt x="1051" y="115"/>
                </a:lnTo>
                <a:lnTo>
                  <a:pt x="1870" y="115"/>
                </a:lnTo>
                <a:lnTo>
                  <a:pt x="1870" y="302"/>
                </a:lnTo>
                <a:lnTo>
                  <a:pt x="0" y="302"/>
                </a:lnTo>
                <a:close/>
              </a:path>
            </a:pathLst>
          </a:custGeom>
          <a:solidFill>
            <a:srgbClr val="2CC17C"/>
          </a:solidFill>
          <a:ln>
            <a:noFill/>
          </a:ln>
          <a:effectLst>
            <a:outerShdw blurRad="114300" dir="16200000" sx="96000" sy="96000" algn="ctr" rotWithShape="0">
              <a:prstClr val="black">
                <a:alpha val="40000"/>
              </a:prstClr>
            </a:outerShdw>
          </a:effec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100" name="White shape">
            <a:extLst>
              <a:ext uri="{FF2B5EF4-FFF2-40B4-BE49-F238E27FC236}">
                <a16:creationId xmlns:a16="http://schemas.microsoft.com/office/drawing/2014/main" id="{CDC549CE-0585-BFF7-02E0-08EAB1986ECE}"/>
              </a:ext>
            </a:extLst>
          </p:cNvPr>
          <p:cNvSpPr>
            <a:spLocks/>
          </p:cNvSpPr>
          <p:nvPr/>
        </p:nvSpPr>
        <p:spPr bwMode="auto">
          <a:xfrm>
            <a:off x="7276402" y="4367707"/>
            <a:ext cx="2429773" cy="1852872"/>
          </a:xfrm>
          <a:custGeom>
            <a:avLst/>
            <a:gdLst>
              <a:gd name="T0" fmla="*/ 1009 w 1870"/>
              <a:gd name="T1" fmla="*/ 73 h 1426"/>
              <a:gd name="T2" fmla="*/ 935 w 1870"/>
              <a:gd name="T3" fmla="*/ 0 h 1426"/>
              <a:gd name="T4" fmla="*/ 861 w 1870"/>
              <a:gd name="T5" fmla="*/ 73 h 1426"/>
              <a:gd name="T6" fmla="*/ 0 w 1870"/>
              <a:gd name="T7" fmla="*/ 73 h 1426"/>
              <a:gd name="T8" fmla="*/ 0 w 1870"/>
              <a:gd name="T9" fmla="*/ 1426 h 1426"/>
              <a:gd name="T10" fmla="*/ 1870 w 1870"/>
              <a:gd name="T11" fmla="*/ 1426 h 1426"/>
              <a:gd name="T12" fmla="*/ 1870 w 1870"/>
              <a:gd name="T13" fmla="*/ 73 h 1426"/>
              <a:gd name="T14" fmla="*/ 1009 w 1870"/>
              <a:gd name="T15" fmla="*/ 73 h 14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70" h="1426">
                <a:moveTo>
                  <a:pt x="1009" y="73"/>
                </a:moveTo>
                <a:lnTo>
                  <a:pt x="935" y="0"/>
                </a:lnTo>
                <a:lnTo>
                  <a:pt x="861" y="73"/>
                </a:lnTo>
                <a:lnTo>
                  <a:pt x="0" y="73"/>
                </a:lnTo>
                <a:lnTo>
                  <a:pt x="0" y="1426"/>
                </a:lnTo>
                <a:lnTo>
                  <a:pt x="1870" y="1426"/>
                </a:lnTo>
                <a:lnTo>
                  <a:pt x="1870" y="73"/>
                </a:lnTo>
                <a:lnTo>
                  <a:pt x="1009" y="7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50800" dist="50800" dir="16200000" sx="96000" sy="96000" algn="ctr" rotWithShape="0">
              <a:prstClr val="black">
                <a:alpha val="4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pic>
        <p:nvPicPr>
          <p:cNvPr id="102" name="Shadow from">
            <a:extLst>
              <a:ext uri="{FF2B5EF4-FFF2-40B4-BE49-F238E27FC236}">
                <a16:creationId xmlns:a16="http://schemas.microsoft.com/office/drawing/2014/main" id="{0E5CCAD4-0572-C61D-71B9-71D8F2B21BE1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flipV="1">
            <a:off x="8528587" y="1323511"/>
            <a:ext cx="275379" cy="1982725"/>
          </a:xfrm>
          <a:prstGeom prst="rect">
            <a:avLst/>
          </a:prstGeom>
        </p:spPr>
      </p:pic>
      <p:pic>
        <p:nvPicPr>
          <p:cNvPr id="103" name="Shadow from">
            <a:extLst>
              <a:ext uri="{FF2B5EF4-FFF2-40B4-BE49-F238E27FC236}">
                <a16:creationId xmlns:a16="http://schemas.microsoft.com/office/drawing/2014/main" id="{6DB718FA-B4E5-6C9E-5E82-340AA8E66C4A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flipV="1">
            <a:off x="11186989" y="1330020"/>
            <a:ext cx="275379" cy="1982725"/>
          </a:xfrm>
          <a:prstGeom prst="rect">
            <a:avLst/>
          </a:prstGeom>
        </p:spPr>
      </p:pic>
      <p:sp>
        <p:nvSpPr>
          <p:cNvPr id="104" name="Color shape">
            <a:extLst>
              <a:ext uri="{FF2B5EF4-FFF2-40B4-BE49-F238E27FC236}">
                <a16:creationId xmlns:a16="http://schemas.microsoft.com/office/drawing/2014/main" id="{6D136B36-EB30-90C4-02A6-9AB488D012BD}"/>
              </a:ext>
            </a:extLst>
          </p:cNvPr>
          <p:cNvSpPr>
            <a:spLocks/>
          </p:cNvSpPr>
          <p:nvPr/>
        </p:nvSpPr>
        <p:spPr bwMode="auto">
          <a:xfrm flipV="1">
            <a:off x="8780591" y="3081531"/>
            <a:ext cx="2429773" cy="392403"/>
          </a:xfrm>
          <a:custGeom>
            <a:avLst/>
            <a:gdLst>
              <a:gd name="T0" fmla="*/ 0 w 1870"/>
              <a:gd name="T1" fmla="*/ 302 h 302"/>
              <a:gd name="T2" fmla="*/ 0 w 1870"/>
              <a:gd name="T3" fmla="*/ 115 h 302"/>
              <a:gd name="T4" fmla="*/ 819 w 1870"/>
              <a:gd name="T5" fmla="*/ 115 h 302"/>
              <a:gd name="T6" fmla="*/ 935 w 1870"/>
              <a:gd name="T7" fmla="*/ 0 h 302"/>
              <a:gd name="T8" fmla="*/ 1051 w 1870"/>
              <a:gd name="T9" fmla="*/ 115 h 302"/>
              <a:gd name="T10" fmla="*/ 1870 w 1870"/>
              <a:gd name="T11" fmla="*/ 115 h 302"/>
              <a:gd name="T12" fmla="*/ 1870 w 1870"/>
              <a:gd name="T13" fmla="*/ 302 h 302"/>
              <a:gd name="T14" fmla="*/ 0 w 1870"/>
              <a:gd name="T15" fmla="*/ 302 h 3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70" h="302">
                <a:moveTo>
                  <a:pt x="0" y="302"/>
                </a:moveTo>
                <a:lnTo>
                  <a:pt x="0" y="115"/>
                </a:lnTo>
                <a:lnTo>
                  <a:pt x="819" y="115"/>
                </a:lnTo>
                <a:lnTo>
                  <a:pt x="935" y="0"/>
                </a:lnTo>
                <a:lnTo>
                  <a:pt x="1051" y="115"/>
                </a:lnTo>
                <a:lnTo>
                  <a:pt x="1870" y="115"/>
                </a:lnTo>
                <a:lnTo>
                  <a:pt x="1870" y="302"/>
                </a:lnTo>
                <a:lnTo>
                  <a:pt x="0" y="302"/>
                </a:lnTo>
                <a:close/>
              </a:path>
            </a:pathLst>
          </a:custGeom>
          <a:solidFill>
            <a:srgbClr val="003845"/>
          </a:solidFill>
          <a:ln>
            <a:noFill/>
          </a:ln>
          <a:effectLst>
            <a:outerShdw blurRad="114300" dir="5400000" sx="96000" sy="96000" algn="ctr" rotWithShape="0">
              <a:prstClr val="black">
                <a:alpha val="4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r" defTabSz="914400" rtl="1" eaLnBrk="1" latinLnBrk="0" hangingPunct="1"/>
            <a:endParaRPr lang="ru-RU" sz="1350" dirty="0"/>
          </a:p>
        </p:txBody>
      </p:sp>
      <p:sp>
        <p:nvSpPr>
          <p:cNvPr id="105" name="White shape">
            <a:extLst>
              <a:ext uri="{FF2B5EF4-FFF2-40B4-BE49-F238E27FC236}">
                <a16:creationId xmlns:a16="http://schemas.microsoft.com/office/drawing/2014/main" id="{717AD700-294C-BF2D-8C39-2681AF11E393}"/>
              </a:ext>
            </a:extLst>
          </p:cNvPr>
          <p:cNvSpPr>
            <a:spLocks/>
          </p:cNvSpPr>
          <p:nvPr/>
        </p:nvSpPr>
        <p:spPr bwMode="auto">
          <a:xfrm flipV="1">
            <a:off x="8780591" y="1323511"/>
            <a:ext cx="2429773" cy="1852872"/>
          </a:xfrm>
          <a:custGeom>
            <a:avLst/>
            <a:gdLst>
              <a:gd name="T0" fmla="*/ 1009 w 1870"/>
              <a:gd name="T1" fmla="*/ 73 h 1426"/>
              <a:gd name="T2" fmla="*/ 935 w 1870"/>
              <a:gd name="T3" fmla="*/ 0 h 1426"/>
              <a:gd name="T4" fmla="*/ 861 w 1870"/>
              <a:gd name="T5" fmla="*/ 73 h 1426"/>
              <a:gd name="T6" fmla="*/ 0 w 1870"/>
              <a:gd name="T7" fmla="*/ 73 h 1426"/>
              <a:gd name="T8" fmla="*/ 0 w 1870"/>
              <a:gd name="T9" fmla="*/ 1426 h 1426"/>
              <a:gd name="T10" fmla="*/ 1870 w 1870"/>
              <a:gd name="T11" fmla="*/ 1426 h 1426"/>
              <a:gd name="T12" fmla="*/ 1870 w 1870"/>
              <a:gd name="T13" fmla="*/ 73 h 1426"/>
              <a:gd name="T14" fmla="*/ 1009 w 1870"/>
              <a:gd name="T15" fmla="*/ 73 h 14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70" h="1426">
                <a:moveTo>
                  <a:pt x="1009" y="73"/>
                </a:moveTo>
                <a:lnTo>
                  <a:pt x="935" y="0"/>
                </a:lnTo>
                <a:lnTo>
                  <a:pt x="861" y="73"/>
                </a:lnTo>
                <a:lnTo>
                  <a:pt x="0" y="73"/>
                </a:lnTo>
                <a:lnTo>
                  <a:pt x="0" y="1426"/>
                </a:lnTo>
                <a:lnTo>
                  <a:pt x="1870" y="1426"/>
                </a:lnTo>
                <a:lnTo>
                  <a:pt x="1870" y="73"/>
                </a:lnTo>
                <a:lnTo>
                  <a:pt x="1009" y="7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50800" dist="50800" dir="5400000" sx="96000" sy="96000" algn="ctr" rotWithShape="0">
              <a:prstClr val="black">
                <a:alpha val="4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r" defTabSz="914400" rtl="1" eaLnBrk="1" latinLnBrk="0" hangingPunct="1"/>
            <a:endParaRPr lang="ru-RU" sz="1350" dirty="0"/>
          </a:p>
        </p:txBody>
      </p:sp>
      <p:pic>
        <p:nvPicPr>
          <p:cNvPr id="107" name="Shadow from">
            <a:extLst>
              <a:ext uri="{FF2B5EF4-FFF2-40B4-BE49-F238E27FC236}">
                <a16:creationId xmlns:a16="http://schemas.microsoft.com/office/drawing/2014/main" id="{C3552A13-8893-3DA2-8D20-DFBFA42F22D3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flipV="1">
            <a:off x="5480321" y="1323511"/>
            <a:ext cx="275379" cy="1982725"/>
          </a:xfrm>
          <a:prstGeom prst="rect">
            <a:avLst/>
          </a:prstGeom>
        </p:spPr>
      </p:pic>
      <p:pic>
        <p:nvPicPr>
          <p:cNvPr id="108" name="Shadow from">
            <a:extLst>
              <a:ext uri="{FF2B5EF4-FFF2-40B4-BE49-F238E27FC236}">
                <a16:creationId xmlns:a16="http://schemas.microsoft.com/office/drawing/2014/main" id="{9756ED02-2FA5-9002-E51C-F2C7F8163C39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flipV="1">
            <a:off x="8138723" y="1330020"/>
            <a:ext cx="275379" cy="1982725"/>
          </a:xfrm>
          <a:prstGeom prst="rect">
            <a:avLst/>
          </a:prstGeom>
        </p:spPr>
      </p:pic>
      <p:sp>
        <p:nvSpPr>
          <p:cNvPr id="109" name="Color shape">
            <a:extLst>
              <a:ext uri="{FF2B5EF4-FFF2-40B4-BE49-F238E27FC236}">
                <a16:creationId xmlns:a16="http://schemas.microsoft.com/office/drawing/2014/main" id="{CC59F937-484A-8B6A-9891-CFD56FC646F7}"/>
              </a:ext>
            </a:extLst>
          </p:cNvPr>
          <p:cNvSpPr>
            <a:spLocks/>
          </p:cNvSpPr>
          <p:nvPr/>
        </p:nvSpPr>
        <p:spPr bwMode="auto">
          <a:xfrm flipV="1">
            <a:off x="5732325" y="3081531"/>
            <a:ext cx="2429773" cy="392403"/>
          </a:xfrm>
          <a:custGeom>
            <a:avLst/>
            <a:gdLst>
              <a:gd name="T0" fmla="*/ 0 w 1870"/>
              <a:gd name="T1" fmla="*/ 302 h 302"/>
              <a:gd name="T2" fmla="*/ 0 w 1870"/>
              <a:gd name="T3" fmla="*/ 115 h 302"/>
              <a:gd name="T4" fmla="*/ 819 w 1870"/>
              <a:gd name="T5" fmla="*/ 115 h 302"/>
              <a:gd name="T6" fmla="*/ 935 w 1870"/>
              <a:gd name="T7" fmla="*/ 0 h 302"/>
              <a:gd name="T8" fmla="*/ 1051 w 1870"/>
              <a:gd name="T9" fmla="*/ 115 h 302"/>
              <a:gd name="T10" fmla="*/ 1870 w 1870"/>
              <a:gd name="T11" fmla="*/ 115 h 302"/>
              <a:gd name="T12" fmla="*/ 1870 w 1870"/>
              <a:gd name="T13" fmla="*/ 302 h 302"/>
              <a:gd name="T14" fmla="*/ 0 w 1870"/>
              <a:gd name="T15" fmla="*/ 302 h 3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70" h="302">
                <a:moveTo>
                  <a:pt x="0" y="302"/>
                </a:moveTo>
                <a:lnTo>
                  <a:pt x="0" y="115"/>
                </a:lnTo>
                <a:lnTo>
                  <a:pt x="819" y="115"/>
                </a:lnTo>
                <a:lnTo>
                  <a:pt x="935" y="0"/>
                </a:lnTo>
                <a:lnTo>
                  <a:pt x="1051" y="115"/>
                </a:lnTo>
                <a:lnTo>
                  <a:pt x="1870" y="115"/>
                </a:lnTo>
                <a:lnTo>
                  <a:pt x="1870" y="302"/>
                </a:lnTo>
                <a:lnTo>
                  <a:pt x="0" y="302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>
            <a:outerShdw blurRad="114300" dir="5400000" sx="96000" sy="96000" algn="ctr" rotWithShape="0">
              <a:prstClr val="black">
                <a:alpha val="40000"/>
              </a:prstClr>
            </a:outerShdw>
          </a:effec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110" name="White shape">
            <a:extLst>
              <a:ext uri="{FF2B5EF4-FFF2-40B4-BE49-F238E27FC236}">
                <a16:creationId xmlns:a16="http://schemas.microsoft.com/office/drawing/2014/main" id="{38749F2A-F4C2-A574-2BBF-5FE675578230}"/>
              </a:ext>
            </a:extLst>
          </p:cNvPr>
          <p:cNvSpPr>
            <a:spLocks/>
          </p:cNvSpPr>
          <p:nvPr/>
        </p:nvSpPr>
        <p:spPr bwMode="auto">
          <a:xfrm flipV="1">
            <a:off x="5732325" y="1323511"/>
            <a:ext cx="2429773" cy="1852872"/>
          </a:xfrm>
          <a:custGeom>
            <a:avLst/>
            <a:gdLst>
              <a:gd name="T0" fmla="*/ 1009 w 1870"/>
              <a:gd name="T1" fmla="*/ 73 h 1426"/>
              <a:gd name="T2" fmla="*/ 935 w 1870"/>
              <a:gd name="T3" fmla="*/ 0 h 1426"/>
              <a:gd name="T4" fmla="*/ 861 w 1870"/>
              <a:gd name="T5" fmla="*/ 73 h 1426"/>
              <a:gd name="T6" fmla="*/ 0 w 1870"/>
              <a:gd name="T7" fmla="*/ 73 h 1426"/>
              <a:gd name="T8" fmla="*/ 0 w 1870"/>
              <a:gd name="T9" fmla="*/ 1426 h 1426"/>
              <a:gd name="T10" fmla="*/ 1870 w 1870"/>
              <a:gd name="T11" fmla="*/ 1426 h 1426"/>
              <a:gd name="T12" fmla="*/ 1870 w 1870"/>
              <a:gd name="T13" fmla="*/ 73 h 1426"/>
              <a:gd name="T14" fmla="*/ 1009 w 1870"/>
              <a:gd name="T15" fmla="*/ 73 h 14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70" h="1426">
                <a:moveTo>
                  <a:pt x="1009" y="73"/>
                </a:moveTo>
                <a:lnTo>
                  <a:pt x="935" y="0"/>
                </a:lnTo>
                <a:lnTo>
                  <a:pt x="861" y="73"/>
                </a:lnTo>
                <a:lnTo>
                  <a:pt x="0" y="73"/>
                </a:lnTo>
                <a:lnTo>
                  <a:pt x="0" y="1426"/>
                </a:lnTo>
                <a:lnTo>
                  <a:pt x="1870" y="1426"/>
                </a:lnTo>
                <a:lnTo>
                  <a:pt x="1870" y="73"/>
                </a:lnTo>
                <a:lnTo>
                  <a:pt x="1009" y="7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50800" dist="50800" dir="5400000" sx="96000" sy="96000" algn="ctr" rotWithShape="0">
              <a:prstClr val="black">
                <a:alpha val="4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pic>
        <p:nvPicPr>
          <p:cNvPr id="112" name="Shadow from">
            <a:extLst>
              <a:ext uri="{FF2B5EF4-FFF2-40B4-BE49-F238E27FC236}">
                <a16:creationId xmlns:a16="http://schemas.microsoft.com/office/drawing/2014/main" id="{0AB05843-F970-A99A-310B-35113BCFC1B2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flipV="1">
            <a:off x="2439872" y="1323513"/>
            <a:ext cx="275379" cy="1982725"/>
          </a:xfrm>
          <a:prstGeom prst="rect">
            <a:avLst/>
          </a:prstGeom>
        </p:spPr>
      </p:pic>
      <p:pic>
        <p:nvPicPr>
          <p:cNvPr id="113" name="Shadow from">
            <a:extLst>
              <a:ext uri="{FF2B5EF4-FFF2-40B4-BE49-F238E27FC236}">
                <a16:creationId xmlns:a16="http://schemas.microsoft.com/office/drawing/2014/main" id="{4336639D-49C4-AB3A-492D-AB8BEBBB503B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flipV="1">
            <a:off x="5098274" y="1330022"/>
            <a:ext cx="275379" cy="1982725"/>
          </a:xfrm>
          <a:prstGeom prst="rect">
            <a:avLst/>
          </a:prstGeom>
        </p:spPr>
      </p:pic>
      <p:sp>
        <p:nvSpPr>
          <p:cNvPr id="114" name="Color shape">
            <a:extLst>
              <a:ext uri="{FF2B5EF4-FFF2-40B4-BE49-F238E27FC236}">
                <a16:creationId xmlns:a16="http://schemas.microsoft.com/office/drawing/2014/main" id="{7C70A1D8-0EC0-1F3E-306C-BA3365F0EE90}"/>
              </a:ext>
            </a:extLst>
          </p:cNvPr>
          <p:cNvSpPr>
            <a:spLocks/>
          </p:cNvSpPr>
          <p:nvPr/>
        </p:nvSpPr>
        <p:spPr bwMode="auto">
          <a:xfrm flipV="1">
            <a:off x="2691876" y="3081533"/>
            <a:ext cx="2429773" cy="392403"/>
          </a:xfrm>
          <a:custGeom>
            <a:avLst/>
            <a:gdLst>
              <a:gd name="T0" fmla="*/ 0 w 1870"/>
              <a:gd name="T1" fmla="*/ 302 h 302"/>
              <a:gd name="T2" fmla="*/ 0 w 1870"/>
              <a:gd name="T3" fmla="*/ 115 h 302"/>
              <a:gd name="T4" fmla="*/ 819 w 1870"/>
              <a:gd name="T5" fmla="*/ 115 h 302"/>
              <a:gd name="T6" fmla="*/ 935 w 1870"/>
              <a:gd name="T7" fmla="*/ 0 h 302"/>
              <a:gd name="T8" fmla="*/ 1051 w 1870"/>
              <a:gd name="T9" fmla="*/ 115 h 302"/>
              <a:gd name="T10" fmla="*/ 1870 w 1870"/>
              <a:gd name="T11" fmla="*/ 115 h 302"/>
              <a:gd name="T12" fmla="*/ 1870 w 1870"/>
              <a:gd name="T13" fmla="*/ 302 h 302"/>
              <a:gd name="T14" fmla="*/ 0 w 1870"/>
              <a:gd name="T15" fmla="*/ 302 h 3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70" h="302">
                <a:moveTo>
                  <a:pt x="0" y="302"/>
                </a:moveTo>
                <a:lnTo>
                  <a:pt x="0" y="115"/>
                </a:lnTo>
                <a:lnTo>
                  <a:pt x="819" y="115"/>
                </a:lnTo>
                <a:lnTo>
                  <a:pt x="935" y="0"/>
                </a:lnTo>
                <a:lnTo>
                  <a:pt x="1051" y="115"/>
                </a:lnTo>
                <a:lnTo>
                  <a:pt x="1870" y="115"/>
                </a:lnTo>
                <a:lnTo>
                  <a:pt x="1870" y="302"/>
                </a:lnTo>
                <a:lnTo>
                  <a:pt x="0" y="302"/>
                </a:lnTo>
                <a:close/>
              </a:path>
            </a:pathLst>
          </a:custGeom>
          <a:solidFill>
            <a:srgbClr val="25A69D"/>
          </a:solidFill>
          <a:ln>
            <a:noFill/>
          </a:ln>
          <a:effectLst>
            <a:outerShdw blurRad="114300" dir="5400000" sx="96000" sy="96000" algn="ctr" rotWithShape="0">
              <a:prstClr val="black">
                <a:alpha val="40000"/>
              </a:prstClr>
            </a:outerShdw>
          </a:effec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115" name="White shape">
            <a:extLst>
              <a:ext uri="{FF2B5EF4-FFF2-40B4-BE49-F238E27FC236}">
                <a16:creationId xmlns:a16="http://schemas.microsoft.com/office/drawing/2014/main" id="{1656CAAE-D301-C569-6C85-CD015ECC7CB5}"/>
              </a:ext>
            </a:extLst>
          </p:cNvPr>
          <p:cNvSpPr>
            <a:spLocks/>
          </p:cNvSpPr>
          <p:nvPr/>
        </p:nvSpPr>
        <p:spPr bwMode="auto">
          <a:xfrm flipV="1">
            <a:off x="2691876" y="1323511"/>
            <a:ext cx="2429773" cy="1852872"/>
          </a:xfrm>
          <a:custGeom>
            <a:avLst/>
            <a:gdLst>
              <a:gd name="T0" fmla="*/ 1009 w 1870"/>
              <a:gd name="T1" fmla="*/ 73 h 1426"/>
              <a:gd name="T2" fmla="*/ 935 w 1870"/>
              <a:gd name="T3" fmla="*/ 0 h 1426"/>
              <a:gd name="T4" fmla="*/ 861 w 1870"/>
              <a:gd name="T5" fmla="*/ 73 h 1426"/>
              <a:gd name="T6" fmla="*/ 0 w 1870"/>
              <a:gd name="T7" fmla="*/ 73 h 1426"/>
              <a:gd name="T8" fmla="*/ 0 w 1870"/>
              <a:gd name="T9" fmla="*/ 1426 h 1426"/>
              <a:gd name="T10" fmla="*/ 1870 w 1870"/>
              <a:gd name="T11" fmla="*/ 1426 h 1426"/>
              <a:gd name="T12" fmla="*/ 1870 w 1870"/>
              <a:gd name="T13" fmla="*/ 73 h 1426"/>
              <a:gd name="T14" fmla="*/ 1009 w 1870"/>
              <a:gd name="T15" fmla="*/ 73 h 14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70" h="1426">
                <a:moveTo>
                  <a:pt x="1009" y="73"/>
                </a:moveTo>
                <a:lnTo>
                  <a:pt x="935" y="0"/>
                </a:lnTo>
                <a:lnTo>
                  <a:pt x="861" y="73"/>
                </a:lnTo>
                <a:lnTo>
                  <a:pt x="0" y="73"/>
                </a:lnTo>
                <a:lnTo>
                  <a:pt x="0" y="1426"/>
                </a:lnTo>
                <a:lnTo>
                  <a:pt x="1870" y="1426"/>
                </a:lnTo>
                <a:lnTo>
                  <a:pt x="1870" y="73"/>
                </a:lnTo>
                <a:lnTo>
                  <a:pt x="1009" y="7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50800" dist="50800" dir="5400000" sx="96000" sy="96000" algn="ctr" rotWithShape="0">
              <a:prstClr val="black">
                <a:alpha val="4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123" name="TextBox 157">
            <a:extLst>
              <a:ext uri="{FF2B5EF4-FFF2-40B4-BE49-F238E27FC236}">
                <a16:creationId xmlns:a16="http://schemas.microsoft.com/office/drawing/2014/main" id="{38D1DA66-E1F0-F5BF-9789-6E4E6F3E2EC1}"/>
              </a:ext>
            </a:extLst>
          </p:cNvPr>
          <p:cNvSpPr txBox="1"/>
          <p:nvPr/>
        </p:nvSpPr>
        <p:spPr>
          <a:xfrm>
            <a:off x="9029635" y="183109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24" name="TextBox 158">
            <a:extLst>
              <a:ext uri="{FF2B5EF4-FFF2-40B4-BE49-F238E27FC236}">
                <a16:creationId xmlns:a16="http://schemas.microsoft.com/office/drawing/2014/main" id="{471D9555-D06D-E788-00A6-78509D2CDFA4}"/>
              </a:ext>
            </a:extLst>
          </p:cNvPr>
          <p:cNvSpPr txBox="1"/>
          <p:nvPr/>
        </p:nvSpPr>
        <p:spPr>
          <a:xfrm>
            <a:off x="9127811" y="146145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003845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37" name="Knight figure">
            <a:extLst>
              <a:ext uri="{FF2B5EF4-FFF2-40B4-BE49-F238E27FC236}">
                <a16:creationId xmlns:a16="http://schemas.microsoft.com/office/drawing/2014/main" id="{4BA8792B-CD1F-DD03-9F09-B3A5B8B5498A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674287" y="2403966"/>
            <a:ext cx="464948" cy="529237"/>
          </a:xfrm>
          <a:custGeom>
            <a:avLst/>
            <a:gdLst>
              <a:gd name="T0" fmla="*/ 204 w 224"/>
              <a:gd name="T1" fmla="*/ 223 h 256"/>
              <a:gd name="T2" fmla="*/ 200 w 224"/>
              <a:gd name="T3" fmla="*/ 204 h 256"/>
              <a:gd name="T4" fmla="*/ 144 w 224"/>
              <a:gd name="T5" fmla="*/ 137 h 256"/>
              <a:gd name="T6" fmla="*/ 146 w 224"/>
              <a:gd name="T7" fmla="*/ 98 h 256"/>
              <a:gd name="T8" fmla="*/ 183 w 224"/>
              <a:gd name="T9" fmla="*/ 123 h 256"/>
              <a:gd name="T10" fmla="*/ 208 w 224"/>
              <a:gd name="T11" fmla="*/ 109 h 256"/>
              <a:gd name="T12" fmla="*/ 151 w 224"/>
              <a:gd name="T13" fmla="*/ 25 h 256"/>
              <a:gd name="T14" fmla="*/ 148 w 224"/>
              <a:gd name="T15" fmla="*/ 0 h 256"/>
              <a:gd name="T16" fmla="*/ 127 w 224"/>
              <a:gd name="T17" fmla="*/ 16 h 256"/>
              <a:gd name="T18" fmla="*/ 38 w 224"/>
              <a:gd name="T19" fmla="*/ 204 h 256"/>
              <a:gd name="T20" fmla="*/ 20 w 224"/>
              <a:gd name="T21" fmla="*/ 208 h 256"/>
              <a:gd name="T22" fmla="*/ 13 w 224"/>
              <a:gd name="T23" fmla="*/ 233 h 256"/>
              <a:gd name="T24" fmla="*/ 4 w 224"/>
              <a:gd name="T25" fmla="*/ 256 h 256"/>
              <a:gd name="T26" fmla="*/ 223 w 224"/>
              <a:gd name="T27" fmla="*/ 255 h 256"/>
              <a:gd name="T28" fmla="*/ 212 w 224"/>
              <a:gd name="T29" fmla="*/ 232 h 256"/>
              <a:gd name="T30" fmla="*/ 126 w 224"/>
              <a:gd name="T31" fmla="*/ 24 h 256"/>
              <a:gd name="T32" fmla="*/ 143 w 224"/>
              <a:gd name="T33" fmla="*/ 13 h 256"/>
              <a:gd name="T34" fmla="*/ 145 w 224"/>
              <a:gd name="T35" fmla="*/ 31 h 256"/>
              <a:gd name="T36" fmla="*/ 199 w 224"/>
              <a:gd name="T37" fmla="*/ 108 h 256"/>
              <a:gd name="T38" fmla="*/ 149 w 224"/>
              <a:gd name="T39" fmla="*/ 90 h 256"/>
              <a:gd name="T40" fmla="*/ 126 w 224"/>
              <a:gd name="T41" fmla="*/ 69 h 256"/>
              <a:gd name="T42" fmla="*/ 131 w 224"/>
              <a:gd name="T43" fmla="*/ 58 h 256"/>
              <a:gd name="T44" fmla="*/ 118 w 224"/>
              <a:gd name="T45" fmla="*/ 68 h 256"/>
              <a:gd name="T46" fmla="*/ 139 w 224"/>
              <a:gd name="T47" fmla="*/ 143 h 256"/>
              <a:gd name="T48" fmla="*/ 46 w 224"/>
              <a:gd name="T49" fmla="*/ 204 h 256"/>
              <a:gd name="T50" fmla="*/ 9 w 224"/>
              <a:gd name="T51" fmla="*/ 248 h 256"/>
              <a:gd name="T52" fmla="*/ 28 w 224"/>
              <a:gd name="T53" fmla="*/ 224 h 256"/>
              <a:gd name="T54" fmla="*/ 196 w 224"/>
              <a:gd name="T55" fmla="*/ 212 h 256"/>
              <a:gd name="T56" fmla="*/ 206 w 224"/>
              <a:gd name="T57" fmla="*/ 239 h 256"/>
              <a:gd name="T58" fmla="*/ 9 w 224"/>
              <a:gd name="T59" fmla="*/ 248 h 256"/>
              <a:gd name="T60" fmla="*/ 50 w 224"/>
              <a:gd name="T61" fmla="*/ 172 h 256"/>
              <a:gd name="T62" fmla="*/ 58 w 224"/>
              <a:gd name="T63" fmla="*/ 189 h 256"/>
              <a:gd name="T64" fmla="*/ 62 w 224"/>
              <a:gd name="T65" fmla="*/ 184 h 256"/>
              <a:gd name="T66" fmla="*/ 52 w 224"/>
              <a:gd name="T67" fmla="*/ 167 h 256"/>
              <a:gd name="T68" fmla="*/ 51 w 224"/>
              <a:gd name="T69" fmla="*/ 144 h 256"/>
              <a:gd name="T70" fmla="*/ 57 w 224"/>
              <a:gd name="T71" fmla="*/ 69 h 256"/>
              <a:gd name="T72" fmla="*/ 43 w 224"/>
              <a:gd name="T73" fmla="*/ 146 h 256"/>
              <a:gd name="T74" fmla="*/ 48 w 224"/>
              <a:gd name="T75" fmla="*/ 149 h 256"/>
              <a:gd name="T76" fmla="*/ 168 w 224"/>
              <a:gd name="T77" fmla="*/ 232 h 256"/>
              <a:gd name="T78" fmla="*/ 56 w 224"/>
              <a:gd name="T79" fmla="*/ 224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224" h="256">
                <a:moveTo>
                  <a:pt x="212" y="232"/>
                </a:moveTo>
                <a:cubicBezTo>
                  <a:pt x="208" y="229"/>
                  <a:pt x="204" y="226"/>
                  <a:pt x="204" y="223"/>
                </a:cubicBezTo>
                <a:cubicBezTo>
                  <a:pt x="204" y="208"/>
                  <a:pt x="204" y="208"/>
                  <a:pt x="204" y="208"/>
                </a:cubicBezTo>
                <a:cubicBezTo>
                  <a:pt x="204" y="206"/>
                  <a:pt x="202" y="204"/>
                  <a:pt x="200" y="204"/>
                </a:cubicBezTo>
                <a:cubicBezTo>
                  <a:pt x="185" y="204"/>
                  <a:pt x="185" y="204"/>
                  <a:pt x="185" y="204"/>
                </a:cubicBezTo>
                <a:cubicBezTo>
                  <a:pt x="183" y="173"/>
                  <a:pt x="162" y="153"/>
                  <a:pt x="144" y="137"/>
                </a:cubicBezTo>
                <a:cubicBezTo>
                  <a:pt x="122" y="118"/>
                  <a:pt x="110" y="105"/>
                  <a:pt x="124" y="85"/>
                </a:cubicBezTo>
                <a:cubicBezTo>
                  <a:pt x="131" y="92"/>
                  <a:pt x="139" y="95"/>
                  <a:pt x="146" y="98"/>
                </a:cubicBezTo>
                <a:cubicBezTo>
                  <a:pt x="156" y="102"/>
                  <a:pt x="166" y="105"/>
                  <a:pt x="179" y="122"/>
                </a:cubicBezTo>
                <a:cubicBezTo>
                  <a:pt x="180" y="123"/>
                  <a:pt x="182" y="124"/>
                  <a:pt x="183" y="123"/>
                </a:cubicBezTo>
                <a:cubicBezTo>
                  <a:pt x="184" y="123"/>
                  <a:pt x="197" y="117"/>
                  <a:pt x="205" y="113"/>
                </a:cubicBezTo>
                <a:cubicBezTo>
                  <a:pt x="207" y="113"/>
                  <a:pt x="208" y="111"/>
                  <a:pt x="208" y="109"/>
                </a:cubicBezTo>
                <a:cubicBezTo>
                  <a:pt x="205" y="97"/>
                  <a:pt x="189" y="59"/>
                  <a:pt x="171" y="41"/>
                </a:cubicBezTo>
                <a:cubicBezTo>
                  <a:pt x="165" y="35"/>
                  <a:pt x="158" y="30"/>
                  <a:pt x="151" y="25"/>
                </a:cubicBezTo>
                <a:cubicBezTo>
                  <a:pt x="151" y="4"/>
                  <a:pt x="151" y="4"/>
                  <a:pt x="151" y="4"/>
                </a:cubicBezTo>
                <a:cubicBezTo>
                  <a:pt x="151" y="2"/>
                  <a:pt x="150" y="1"/>
                  <a:pt x="148" y="0"/>
                </a:cubicBezTo>
                <a:cubicBezTo>
                  <a:pt x="147" y="0"/>
                  <a:pt x="145" y="0"/>
                  <a:pt x="144" y="1"/>
                </a:cubicBezTo>
                <a:cubicBezTo>
                  <a:pt x="127" y="16"/>
                  <a:pt x="127" y="16"/>
                  <a:pt x="127" y="16"/>
                </a:cubicBezTo>
                <a:cubicBezTo>
                  <a:pt x="94" y="5"/>
                  <a:pt x="62" y="17"/>
                  <a:pt x="40" y="48"/>
                </a:cubicBezTo>
                <a:cubicBezTo>
                  <a:pt x="12" y="87"/>
                  <a:pt x="12" y="140"/>
                  <a:pt x="38" y="204"/>
                </a:cubicBezTo>
                <a:cubicBezTo>
                  <a:pt x="24" y="204"/>
                  <a:pt x="24" y="204"/>
                  <a:pt x="24" y="204"/>
                </a:cubicBezTo>
                <a:cubicBezTo>
                  <a:pt x="22" y="204"/>
                  <a:pt x="20" y="206"/>
                  <a:pt x="20" y="208"/>
                </a:cubicBezTo>
                <a:cubicBezTo>
                  <a:pt x="20" y="224"/>
                  <a:pt x="20" y="224"/>
                  <a:pt x="20" y="224"/>
                </a:cubicBezTo>
                <a:cubicBezTo>
                  <a:pt x="20" y="227"/>
                  <a:pt x="16" y="230"/>
                  <a:pt x="13" y="233"/>
                </a:cubicBezTo>
                <a:cubicBezTo>
                  <a:pt x="7" y="237"/>
                  <a:pt x="0" y="243"/>
                  <a:pt x="0" y="252"/>
                </a:cubicBezTo>
                <a:cubicBezTo>
                  <a:pt x="0" y="254"/>
                  <a:pt x="2" y="256"/>
                  <a:pt x="4" y="256"/>
                </a:cubicBezTo>
                <a:cubicBezTo>
                  <a:pt x="220" y="256"/>
                  <a:pt x="220" y="256"/>
                  <a:pt x="220" y="256"/>
                </a:cubicBezTo>
                <a:cubicBezTo>
                  <a:pt x="221" y="256"/>
                  <a:pt x="222" y="256"/>
                  <a:pt x="223" y="255"/>
                </a:cubicBezTo>
                <a:cubicBezTo>
                  <a:pt x="224" y="254"/>
                  <a:pt x="224" y="253"/>
                  <a:pt x="224" y="252"/>
                </a:cubicBezTo>
                <a:cubicBezTo>
                  <a:pt x="224" y="243"/>
                  <a:pt x="217" y="237"/>
                  <a:pt x="212" y="232"/>
                </a:cubicBezTo>
                <a:close/>
                <a:moveTo>
                  <a:pt x="46" y="53"/>
                </a:moveTo>
                <a:cubicBezTo>
                  <a:pt x="67" y="24"/>
                  <a:pt x="96" y="13"/>
                  <a:pt x="126" y="24"/>
                </a:cubicBezTo>
                <a:cubicBezTo>
                  <a:pt x="128" y="24"/>
                  <a:pt x="130" y="24"/>
                  <a:pt x="131" y="23"/>
                </a:cubicBezTo>
                <a:cubicBezTo>
                  <a:pt x="143" y="13"/>
                  <a:pt x="143" y="13"/>
                  <a:pt x="143" y="13"/>
                </a:cubicBezTo>
                <a:cubicBezTo>
                  <a:pt x="143" y="28"/>
                  <a:pt x="143" y="28"/>
                  <a:pt x="143" y="28"/>
                </a:cubicBezTo>
                <a:cubicBezTo>
                  <a:pt x="143" y="29"/>
                  <a:pt x="143" y="31"/>
                  <a:pt x="145" y="31"/>
                </a:cubicBezTo>
                <a:cubicBezTo>
                  <a:pt x="152" y="35"/>
                  <a:pt x="159" y="40"/>
                  <a:pt x="165" y="47"/>
                </a:cubicBezTo>
                <a:cubicBezTo>
                  <a:pt x="180" y="61"/>
                  <a:pt x="194" y="92"/>
                  <a:pt x="199" y="108"/>
                </a:cubicBezTo>
                <a:cubicBezTo>
                  <a:pt x="193" y="110"/>
                  <a:pt x="187" y="113"/>
                  <a:pt x="183" y="114"/>
                </a:cubicBezTo>
                <a:cubicBezTo>
                  <a:pt x="170" y="98"/>
                  <a:pt x="159" y="94"/>
                  <a:pt x="149" y="90"/>
                </a:cubicBezTo>
                <a:cubicBezTo>
                  <a:pt x="141" y="88"/>
                  <a:pt x="135" y="85"/>
                  <a:pt x="128" y="77"/>
                </a:cubicBezTo>
                <a:cubicBezTo>
                  <a:pt x="126" y="76"/>
                  <a:pt x="126" y="73"/>
                  <a:pt x="126" y="69"/>
                </a:cubicBezTo>
                <a:cubicBezTo>
                  <a:pt x="127" y="66"/>
                  <a:pt x="128" y="64"/>
                  <a:pt x="129" y="64"/>
                </a:cubicBezTo>
                <a:cubicBezTo>
                  <a:pt x="131" y="63"/>
                  <a:pt x="132" y="60"/>
                  <a:pt x="131" y="58"/>
                </a:cubicBezTo>
                <a:cubicBezTo>
                  <a:pt x="130" y="56"/>
                  <a:pt x="128" y="55"/>
                  <a:pt x="126" y="56"/>
                </a:cubicBezTo>
                <a:cubicBezTo>
                  <a:pt x="122" y="58"/>
                  <a:pt x="119" y="63"/>
                  <a:pt x="118" y="68"/>
                </a:cubicBezTo>
                <a:cubicBezTo>
                  <a:pt x="118" y="72"/>
                  <a:pt x="118" y="75"/>
                  <a:pt x="119" y="78"/>
                </a:cubicBezTo>
                <a:cubicBezTo>
                  <a:pt x="98" y="107"/>
                  <a:pt x="118" y="124"/>
                  <a:pt x="139" y="143"/>
                </a:cubicBezTo>
                <a:cubicBezTo>
                  <a:pt x="156" y="159"/>
                  <a:pt x="175" y="177"/>
                  <a:pt x="177" y="204"/>
                </a:cubicBezTo>
                <a:cubicBezTo>
                  <a:pt x="46" y="204"/>
                  <a:pt x="46" y="204"/>
                  <a:pt x="46" y="204"/>
                </a:cubicBezTo>
                <a:cubicBezTo>
                  <a:pt x="20" y="141"/>
                  <a:pt x="20" y="90"/>
                  <a:pt x="46" y="53"/>
                </a:cubicBezTo>
                <a:close/>
                <a:moveTo>
                  <a:pt x="9" y="248"/>
                </a:moveTo>
                <a:cubicBezTo>
                  <a:pt x="11" y="245"/>
                  <a:pt x="14" y="242"/>
                  <a:pt x="18" y="239"/>
                </a:cubicBezTo>
                <a:cubicBezTo>
                  <a:pt x="23" y="235"/>
                  <a:pt x="28" y="230"/>
                  <a:pt x="28" y="224"/>
                </a:cubicBezTo>
                <a:cubicBezTo>
                  <a:pt x="28" y="212"/>
                  <a:pt x="28" y="212"/>
                  <a:pt x="28" y="212"/>
                </a:cubicBezTo>
                <a:cubicBezTo>
                  <a:pt x="196" y="212"/>
                  <a:pt x="196" y="212"/>
                  <a:pt x="196" y="212"/>
                </a:cubicBezTo>
                <a:cubicBezTo>
                  <a:pt x="196" y="223"/>
                  <a:pt x="196" y="223"/>
                  <a:pt x="196" y="223"/>
                </a:cubicBezTo>
                <a:cubicBezTo>
                  <a:pt x="196" y="230"/>
                  <a:pt x="201" y="234"/>
                  <a:pt x="206" y="239"/>
                </a:cubicBezTo>
                <a:cubicBezTo>
                  <a:pt x="210" y="242"/>
                  <a:pt x="213" y="245"/>
                  <a:pt x="215" y="248"/>
                </a:cubicBezTo>
                <a:lnTo>
                  <a:pt x="9" y="248"/>
                </a:lnTo>
                <a:close/>
                <a:moveTo>
                  <a:pt x="52" y="167"/>
                </a:moveTo>
                <a:cubicBezTo>
                  <a:pt x="50" y="167"/>
                  <a:pt x="49" y="169"/>
                  <a:pt x="50" y="172"/>
                </a:cubicBezTo>
                <a:cubicBezTo>
                  <a:pt x="51" y="177"/>
                  <a:pt x="53" y="182"/>
                  <a:pt x="55" y="187"/>
                </a:cubicBezTo>
                <a:cubicBezTo>
                  <a:pt x="55" y="188"/>
                  <a:pt x="57" y="189"/>
                  <a:pt x="58" y="189"/>
                </a:cubicBezTo>
                <a:cubicBezTo>
                  <a:pt x="59" y="189"/>
                  <a:pt x="59" y="189"/>
                  <a:pt x="60" y="189"/>
                </a:cubicBezTo>
                <a:cubicBezTo>
                  <a:pt x="62" y="188"/>
                  <a:pt x="63" y="186"/>
                  <a:pt x="62" y="184"/>
                </a:cubicBezTo>
                <a:cubicBezTo>
                  <a:pt x="60" y="179"/>
                  <a:pt x="59" y="174"/>
                  <a:pt x="57" y="169"/>
                </a:cubicBezTo>
                <a:cubicBezTo>
                  <a:pt x="57" y="167"/>
                  <a:pt x="54" y="166"/>
                  <a:pt x="52" y="167"/>
                </a:cubicBezTo>
                <a:close/>
                <a:moveTo>
                  <a:pt x="48" y="149"/>
                </a:moveTo>
                <a:cubicBezTo>
                  <a:pt x="50" y="148"/>
                  <a:pt x="52" y="146"/>
                  <a:pt x="51" y="144"/>
                </a:cubicBezTo>
                <a:cubicBezTo>
                  <a:pt x="47" y="117"/>
                  <a:pt x="49" y="93"/>
                  <a:pt x="59" y="74"/>
                </a:cubicBezTo>
                <a:cubicBezTo>
                  <a:pt x="59" y="72"/>
                  <a:pt x="59" y="70"/>
                  <a:pt x="57" y="69"/>
                </a:cubicBezTo>
                <a:cubicBezTo>
                  <a:pt x="55" y="68"/>
                  <a:pt x="52" y="68"/>
                  <a:pt x="51" y="70"/>
                </a:cubicBezTo>
                <a:cubicBezTo>
                  <a:pt x="41" y="91"/>
                  <a:pt x="38" y="116"/>
                  <a:pt x="43" y="146"/>
                </a:cubicBezTo>
                <a:cubicBezTo>
                  <a:pt x="44" y="147"/>
                  <a:pt x="45" y="149"/>
                  <a:pt x="47" y="149"/>
                </a:cubicBezTo>
                <a:cubicBezTo>
                  <a:pt x="48" y="149"/>
                  <a:pt x="48" y="149"/>
                  <a:pt x="48" y="149"/>
                </a:cubicBezTo>
                <a:close/>
                <a:moveTo>
                  <a:pt x="56" y="232"/>
                </a:moveTo>
                <a:cubicBezTo>
                  <a:pt x="168" y="232"/>
                  <a:pt x="168" y="232"/>
                  <a:pt x="168" y="232"/>
                </a:cubicBezTo>
                <a:cubicBezTo>
                  <a:pt x="168" y="224"/>
                  <a:pt x="168" y="224"/>
                  <a:pt x="168" y="224"/>
                </a:cubicBezTo>
                <a:cubicBezTo>
                  <a:pt x="56" y="224"/>
                  <a:pt x="56" y="224"/>
                  <a:pt x="56" y="224"/>
                </a:cubicBezTo>
                <a:lnTo>
                  <a:pt x="56" y="232"/>
                </a:lnTo>
                <a:close/>
              </a:path>
            </a:pathLst>
          </a:custGeom>
          <a:solidFill>
            <a:srgbClr val="25A69D"/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138" name="Winner cup">
            <a:extLst>
              <a:ext uri="{FF2B5EF4-FFF2-40B4-BE49-F238E27FC236}">
                <a16:creationId xmlns:a16="http://schemas.microsoft.com/office/drawing/2014/main" id="{7C02B4D3-7C5C-E6A9-5B87-28839E7376A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9718023" y="2385158"/>
            <a:ext cx="531531" cy="495944"/>
          </a:xfrm>
          <a:custGeom>
            <a:avLst/>
            <a:gdLst>
              <a:gd name="T0" fmla="*/ 256 w 256"/>
              <a:gd name="T1" fmla="*/ 28 h 240"/>
              <a:gd name="T2" fmla="*/ 220 w 256"/>
              <a:gd name="T3" fmla="*/ 24 h 240"/>
              <a:gd name="T4" fmla="*/ 217 w 256"/>
              <a:gd name="T5" fmla="*/ 0 h 240"/>
              <a:gd name="T6" fmla="*/ 35 w 256"/>
              <a:gd name="T7" fmla="*/ 4 h 240"/>
              <a:gd name="T8" fmla="*/ 4 w 256"/>
              <a:gd name="T9" fmla="*/ 24 h 240"/>
              <a:gd name="T10" fmla="*/ 66 w 256"/>
              <a:gd name="T11" fmla="*/ 124 h 240"/>
              <a:gd name="T12" fmla="*/ 112 w 256"/>
              <a:gd name="T13" fmla="*/ 192 h 240"/>
              <a:gd name="T14" fmla="*/ 76 w 256"/>
              <a:gd name="T15" fmla="*/ 196 h 240"/>
              <a:gd name="T16" fmla="*/ 44 w 256"/>
              <a:gd name="T17" fmla="*/ 232 h 240"/>
              <a:gd name="T18" fmla="*/ 212 w 256"/>
              <a:gd name="T19" fmla="*/ 240 h 240"/>
              <a:gd name="T20" fmla="*/ 180 w 256"/>
              <a:gd name="T21" fmla="*/ 232 h 240"/>
              <a:gd name="T22" fmla="*/ 176 w 256"/>
              <a:gd name="T23" fmla="*/ 192 h 240"/>
              <a:gd name="T24" fmla="*/ 144 w 256"/>
              <a:gd name="T25" fmla="*/ 163 h 240"/>
              <a:gd name="T26" fmla="*/ 220 w 256"/>
              <a:gd name="T27" fmla="*/ 32 h 240"/>
              <a:gd name="T28" fmla="*/ 197 w 256"/>
              <a:gd name="T29" fmla="*/ 113 h 240"/>
              <a:gd name="T30" fmla="*/ 8 w 256"/>
              <a:gd name="T31" fmla="*/ 32 h 240"/>
              <a:gd name="T32" fmla="*/ 59 w 256"/>
              <a:gd name="T33" fmla="*/ 113 h 240"/>
              <a:gd name="T34" fmla="*/ 172 w 256"/>
              <a:gd name="T35" fmla="*/ 200 h 240"/>
              <a:gd name="T36" fmla="*/ 84 w 256"/>
              <a:gd name="T37" fmla="*/ 232 h 240"/>
              <a:gd name="T38" fmla="*/ 172 w 256"/>
              <a:gd name="T39" fmla="*/ 200 h 240"/>
              <a:gd name="T40" fmla="*/ 136 w 256"/>
              <a:gd name="T41" fmla="*/ 160 h 240"/>
              <a:gd name="T42" fmla="*/ 120 w 256"/>
              <a:gd name="T43" fmla="*/ 192 h 240"/>
              <a:gd name="T44" fmla="*/ 117 w 256"/>
              <a:gd name="T45" fmla="*/ 156 h 240"/>
              <a:gd name="T46" fmla="*/ 213 w 256"/>
              <a:gd name="T47" fmla="*/ 8 h 240"/>
              <a:gd name="T48" fmla="*/ 212 w 256"/>
              <a:gd name="T49" fmla="*/ 28 h 240"/>
              <a:gd name="T50" fmla="*/ 139 w 256"/>
              <a:gd name="T51" fmla="*/ 156 h 240"/>
              <a:gd name="T52" fmla="*/ 177 w 256"/>
              <a:gd name="T53" fmla="*/ 78 h 240"/>
              <a:gd name="T54" fmla="*/ 137 w 256"/>
              <a:gd name="T55" fmla="*/ 135 h 240"/>
              <a:gd name="T56" fmla="*/ 142 w 256"/>
              <a:gd name="T57" fmla="*/ 136 h 240"/>
              <a:gd name="T58" fmla="*/ 182 w 256"/>
              <a:gd name="T59" fmla="*/ 76 h 240"/>
              <a:gd name="T60" fmla="*/ 187 w 256"/>
              <a:gd name="T61" fmla="*/ 66 h 240"/>
              <a:gd name="T62" fmla="*/ 196 w 256"/>
              <a:gd name="T63" fmla="*/ 42 h 240"/>
              <a:gd name="T64" fmla="*/ 188 w 256"/>
              <a:gd name="T65" fmla="*/ 40 h 240"/>
              <a:gd name="T66" fmla="*/ 186 w 256"/>
              <a:gd name="T67" fmla="*/ 66 h 2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56" h="240">
                <a:moveTo>
                  <a:pt x="190" y="124"/>
                </a:moveTo>
                <a:cubicBezTo>
                  <a:pt x="221" y="115"/>
                  <a:pt x="256" y="74"/>
                  <a:pt x="256" y="28"/>
                </a:cubicBezTo>
                <a:cubicBezTo>
                  <a:pt x="256" y="26"/>
                  <a:pt x="254" y="24"/>
                  <a:pt x="252" y="24"/>
                </a:cubicBezTo>
                <a:cubicBezTo>
                  <a:pt x="220" y="24"/>
                  <a:pt x="220" y="24"/>
                  <a:pt x="220" y="24"/>
                </a:cubicBezTo>
                <a:cubicBezTo>
                  <a:pt x="221" y="17"/>
                  <a:pt x="221" y="11"/>
                  <a:pt x="221" y="4"/>
                </a:cubicBezTo>
                <a:cubicBezTo>
                  <a:pt x="221" y="2"/>
                  <a:pt x="219" y="0"/>
                  <a:pt x="217" y="0"/>
                </a:cubicBezTo>
                <a:cubicBezTo>
                  <a:pt x="39" y="0"/>
                  <a:pt x="39" y="0"/>
                  <a:pt x="39" y="0"/>
                </a:cubicBezTo>
                <a:cubicBezTo>
                  <a:pt x="37" y="0"/>
                  <a:pt x="35" y="2"/>
                  <a:pt x="35" y="4"/>
                </a:cubicBezTo>
                <a:cubicBezTo>
                  <a:pt x="35" y="10"/>
                  <a:pt x="35" y="16"/>
                  <a:pt x="36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2" y="24"/>
                  <a:pt x="0" y="26"/>
                  <a:pt x="0" y="28"/>
                </a:cubicBezTo>
                <a:cubicBezTo>
                  <a:pt x="0" y="74"/>
                  <a:pt x="34" y="115"/>
                  <a:pt x="66" y="124"/>
                </a:cubicBezTo>
                <a:cubicBezTo>
                  <a:pt x="77" y="140"/>
                  <a:pt x="92" y="154"/>
                  <a:pt x="112" y="163"/>
                </a:cubicBezTo>
                <a:cubicBezTo>
                  <a:pt x="112" y="192"/>
                  <a:pt x="112" y="192"/>
                  <a:pt x="112" y="192"/>
                </a:cubicBezTo>
                <a:cubicBezTo>
                  <a:pt x="80" y="192"/>
                  <a:pt x="80" y="192"/>
                  <a:pt x="80" y="192"/>
                </a:cubicBezTo>
                <a:cubicBezTo>
                  <a:pt x="78" y="192"/>
                  <a:pt x="76" y="194"/>
                  <a:pt x="76" y="196"/>
                </a:cubicBezTo>
                <a:cubicBezTo>
                  <a:pt x="76" y="232"/>
                  <a:pt x="76" y="232"/>
                  <a:pt x="76" y="232"/>
                </a:cubicBezTo>
                <a:cubicBezTo>
                  <a:pt x="44" y="232"/>
                  <a:pt x="44" y="232"/>
                  <a:pt x="44" y="232"/>
                </a:cubicBezTo>
                <a:cubicBezTo>
                  <a:pt x="44" y="240"/>
                  <a:pt x="44" y="240"/>
                  <a:pt x="44" y="240"/>
                </a:cubicBezTo>
                <a:cubicBezTo>
                  <a:pt x="212" y="240"/>
                  <a:pt x="212" y="240"/>
                  <a:pt x="212" y="240"/>
                </a:cubicBezTo>
                <a:cubicBezTo>
                  <a:pt x="212" y="232"/>
                  <a:pt x="212" y="232"/>
                  <a:pt x="212" y="232"/>
                </a:cubicBezTo>
                <a:cubicBezTo>
                  <a:pt x="180" y="232"/>
                  <a:pt x="180" y="232"/>
                  <a:pt x="180" y="232"/>
                </a:cubicBezTo>
                <a:cubicBezTo>
                  <a:pt x="180" y="196"/>
                  <a:pt x="180" y="196"/>
                  <a:pt x="180" y="196"/>
                </a:cubicBezTo>
                <a:cubicBezTo>
                  <a:pt x="180" y="194"/>
                  <a:pt x="178" y="192"/>
                  <a:pt x="176" y="192"/>
                </a:cubicBezTo>
                <a:cubicBezTo>
                  <a:pt x="144" y="192"/>
                  <a:pt x="144" y="192"/>
                  <a:pt x="144" y="192"/>
                </a:cubicBezTo>
                <a:cubicBezTo>
                  <a:pt x="144" y="163"/>
                  <a:pt x="144" y="163"/>
                  <a:pt x="144" y="163"/>
                </a:cubicBezTo>
                <a:cubicBezTo>
                  <a:pt x="162" y="155"/>
                  <a:pt x="178" y="142"/>
                  <a:pt x="190" y="124"/>
                </a:cubicBezTo>
                <a:close/>
                <a:moveTo>
                  <a:pt x="220" y="32"/>
                </a:moveTo>
                <a:cubicBezTo>
                  <a:pt x="248" y="32"/>
                  <a:pt x="248" y="32"/>
                  <a:pt x="248" y="32"/>
                </a:cubicBezTo>
                <a:cubicBezTo>
                  <a:pt x="246" y="67"/>
                  <a:pt x="222" y="100"/>
                  <a:pt x="197" y="113"/>
                </a:cubicBezTo>
                <a:cubicBezTo>
                  <a:pt x="209" y="91"/>
                  <a:pt x="217" y="64"/>
                  <a:pt x="220" y="32"/>
                </a:cubicBezTo>
                <a:close/>
                <a:moveTo>
                  <a:pt x="8" y="32"/>
                </a:moveTo>
                <a:cubicBezTo>
                  <a:pt x="37" y="32"/>
                  <a:pt x="37" y="32"/>
                  <a:pt x="37" y="32"/>
                </a:cubicBezTo>
                <a:cubicBezTo>
                  <a:pt x="39" y="56"/>
                  <a:pt x="45" y="87"/>
                  <a:pt x="59" y="113"/>
                </a:cubicBezTo>
                <a:cubicBezTo>
                  <a:pt x="34" y="100"/>
                  <a:pt x="10" y="67"/>
                  <a:pt x="8" y="32"/>
                </a:cubicBezTo>
                <a:close/>
                <a:moveTo>
                  <a:pt x="172" y="200"/>
                </a:moveTo>
                <a:cubicBezTo>
                  <a:pt x="172" y="232"/>
                  <a:pt x="172" y="232"/>
                  <a:pt x="172" y="232"/>
                </a:cubicBezTo>
                <a:cubicBezTo>
                  <a:pt x="84" y="232"/>
                  <a:pt x="84" y="232"/>
                  <a:pt x="84" y="232"/>
                </a:cubicBezTo>
                <a:cubicBezTo>
                  <a:pt x="84" y="200"/>
                  <a:pt x="84" y="200"/>
                  <a:pt x="84" y="200"/>
                </a:cubicBezTo>
                <a:lnTo>
                  <a:pt x="172" y="200"/>
                </a:lnTo>
                <a:close/>
                <a:moveTo>
                  <a:pt x="139" y="156"/>
                </a:moveTo>
                <a:cubicBezTo>
                  <a:pt x="137" y="157"/>
                  <a:pt x="136" y="159"/>
                  <a:pt x="136" y="160"/>
                </a:cubicBezTo>
                <a:cubicBezTo>
                  <a:pt x="136" y="192"/>
                  <a:pt x="136" y="192"/>
                  <a:pt x="136" y="192"/>
                </a:cubicBezTo>
                <a:cubicBezTo>
                  <a:pt x="120" y="192"/>
                  <a:pt x="120" y="192"/>
                  <a:pt x="120" y="192"/>
                </a:cubicBezTo>
                <a:cubicBezTo>
                  <a:pt x="120" y="160"/>
                  <a:pt x="120" y="160"/>
                  <a:pt x="120" y="160"/>
                </a:cubicBezTo>
                <a:cubicBezTo>
                  <a:pt x="120" y="159"/>
                  <a:pt x="119" y="157"/>
                  <a:pt x="117" y="156"/>
                </a:cubicBezTo>
                <a:cubicBezTo>
                  <a:pt x="72" y="139"/>
                  <a:pt x="44" y="83"/>
                  <a:pt x="43" y="8"/>
                </a:cubicBezTo>
                <a:cubicBezTo>
                  <a:pt x="213" y="8"/>
                  <a:pt x="213" y="8"/>
                  <a:pt x="213" y="8"/>
                </a:cubicBezTo>
                <a:cubicBezTo>
                  <a:pt x="213" y="15"/>
                  <a:pt x="213" y="21"/>
                  <a:pt x="212" y="27"/>
                </a:cubicBezTo>
                <a:cubicBezTo>
                  <a:pt x="212" y="28"/>
                  <a:pt x="212" y="28"/>
                  <a:pt x="212" y="28"/>
                </a:cubicBezTo>
                <a:cubicBezTo>
                  <a:pt x="212" y="28"/>
                  <a:pt x="212" y="28"/>
                  <a:pt x="212" y="28"/>
                </a:cubicBezTo>
                <a:cubicBezTo>
                  <a:pt x="207" y="93"/>
                  <a:pt x="180" y="140"/>
                  <a:pt x="139" y="156"/>
                </a:cubicBezTo>
                <a:close/>
                <a:moveTo>
                  <a:pt x="182" y="76"/>
                </a:moveTo>
                <a:cubicBezTo>
                  <a:pt x="180" y="75"/>
                  <a:pt x="178" y="76"/>
                  <a:pt x="177" y="78"/>
                </a:cubicBezTo>
                <a:cubicBezTo>
                  <a:pt x="167" y="103"/>
                  <a:pt x="155" y="119"/>
                  <a:pt x="138" y="129"/>
                </a:cubicBezTo>
                <a:cubicBezTo>
                  <a:pt x="136" y="130"/>
                  <a:pt x="136" y="133"/>
                  <a:pt x="137" y="135"/>
                </a:cubicBezTo>
                <a:cubicBezTo>
                  <a:pt x="138" y="136"/>
                  <a:pt x="139" y="137"/>
                  <a:pt x="140" y="137"/>
                </a:cubicBezTo>
                <a:cubicBezTo>
                  <a:pt x="141" y="137"/>
                  <a:pt x="142" y="136"/>
                  <a:pt x="142" y="136"/>
                </a:cubicBezTo>
                <a:cubicBezTo>
                  <a:pt x="161" y="125"/>
                  <a:pt x="174" y="108"/>
                  <a:pt x="185" y="81"/>
                </a:cubicBezTo>
                <a:cubicBezTo>
                  <a:pt x="185" y="79"/>
                  <a:pt x="184" y="77"/>
                  <a:pt x="182" y="76"/>
                </a:cubicBezTo>
                <a:close/>
                <a:moveTo>
                  <a:pt x="186" y="66"/>
                </a:moveTo>
                <a:cubicBezTo>
                  <a:pt x="187" y="66"/>
                  <a:pt x="187" y="66"/>
                  <a:pt x="187" y="66"/>
                </a:cubicBezTo>
                <a:cubicBezTo>
                  <a:pt x="189" y="66"/>
                  <a:pt x="191" y="65"/>
                  <a:pt x="191" y="63"/>
                </a:cubicBezTo>
                <a:cubicBezTo>
                  <a:pt x="193" y="56"/>
                  <a:pt x="195" y="49"/>
                  <a:pt x="196" y="42"/>
                </a:cubicBezTo>
                <a:cubicBezTo>
                  <a:pt x="196" y="40"/>
                  <a:pt x="195" y="38"/>
                  <a:pt x="193" y="37"/>
                </a:cubicBezTo>
                <a:cubicBezTo>
                  <a:pt x="190" y="37"/>
                  <a:pt x="188" y="38"/>
                  <a:pt x="188" y="40"/>
                </a:cubicBezTo>
                <a:cubicBezTo>
                  <a:pt x="187" y="48"/>
                  <a:pt x="185" y="55"/>
                  <a:pt x="184" y="61"/>
                </a:cubicBezTo>
                <a:cubicBezTo>
                  <a:pt x="183" y="63"/>
                  <a:pt x="184" y="65"/>
                  <a:pt x="186" y="66"/>
                </a:cubicBezTo>
                <a:close/>
              </a:path>
            </a:pathLst>
          </a:custGeom>
          <a:solidFill>
            <a:srgbClr val="003845"/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139" name="Head with line graph">
            <a:extLst>
              <a:ext uri="{FF2B5EF4-FFF2-40B4-BE49-F238E27FC236}">
                <a16:creationId xmlns:a16="http://schemas.microsoft.com/office/drawing/2014/main" id="{716C7ADB-DCD0-860A-3303-9FC8DB75061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198952" y="4629150"/>
            <a:ext cx="529237" cy="529237"/>
          </a:xfrm>
          <a:custGeom>
            <a:avLst/>
            <a:gdLst>
              <a:gd name="T0" fmla="*/ 223 w 255"/>
              <a:gd name="T1" fmla="*/ 48 h 256"/>
              <a:gd name="T2" fmla="*/ 214 w 255"/>
              <a:gd name="T3" fmla="*/ 67 h 256"/>
              <a:gd name="T4" fmla="*/ 25 w 255"/>
              <a:gd name="T5" fmla="*/ 97 h 256"/>
              <a:gd name="T6" fmla="*/ 11 w 255"/>
              <a:gd name="T7" fmla="*/ 148 h 256"/>
              <a:gd name="T8" fmla="*/ 1 w 255"/>
              <a:gd name="T9" fmla="*/ 172 h 256"/>
              <a:gd name="T10" fmla="*/ 25 w 255"/>
              <a:gd name="T11" fmla="*/ 176 h 256"/>
              <a:gd name="T12" fmla="*/ 46 w 255"/>
              <a:gd name="T13" fmla="*/ 228 h 256"/>
              <a:gd name="T14" fmla="*/ 76 w 255"/>
              <a:gd name="T15" fmla="*/ 250 h 256"/>
              <a:gd name="T16" fmla="*/ 79 w 255"/>
              <a:gd name="T17" fmla="*/ 256 h 256"/>
              <a:gd name="T18" fmla="*/ 219 w 255"/>
              <a:gd name="T19" fmla="*/ 255 h 256"/>
              <a:gd name="T20" fmla="*/ 219 w 255"/>
              <a:gd name="T21" fmla="*/ 97 h 256"/>
              <a:gd name="T22" fmla="*/ 231 w 255"/>
              <a:gd name="T23" fmla="*/ 62 h 256"/>
              <a:gd name="T24" fmla="*/ 255 w 255"/>
              <a:gd name="T25" fmla="*/ 48 h 256"/>
              <a:gd name="T26" fmla="*/ 211 w 255"/>
              <a:gd name="T27" fmla="*/ 97 h 256"/>
              <a:gd name="T28" fmla="*/ 86 w 255"/>
              <a:gd name="T29" fmla="*/ 248 h 256"/>
              <a:gd name="T30" fmla="*/ 98 w 255"/>
              <a:gd name="T31" fmla="*/ 222 h 256"/>
              <a:gd name="T32" fmla="*/ 46 w 255"/>
              <a:gd name="T33" fmla="*/ 220 h 256"/>
              <a:gd name="T34" fmla="*/ 33 w 255"/>
              <a:gd name="T35" fmla="*/ 172 h 256"/>
              <a:gd name="T36" fmla="*/ 9 w 255"/>
              <a:gd name="T37" fmla="*/ 168 h 256"/>
              <a:gd name="T38" fmla="*/ 8 w 255"/>
              <a:gd name="T39" fmla="*/ 166 h 256"/>
              <a:gd name="T40" fmla="*/ 33 w 255"/>
              <a:gd name="T41" fmla="*/ 126 h 256"/>
              <a:gd name="T42" fmla="*/ 122 w 255"/>
              <a:gd name="T43" fmla="*/ 8 h 256"/>
              <a:gd name="T44" fmla="*/ 163 w 255"/>
              <a:gd name="T45" fmla="*/ 118 h 256"/>
              <a:gd name="T46" fmla="*/ 147 w 255"/>
              <a:gd name="T47" fmla="*/ 118 h 256"/>
              <a:gd name="T48" fmla="*/ 139 w 255"/>
              <a:gd name="T49" fmla="*/ 100 h 256"/>
              <a:gd name="T50" fmla="*/ 107 w 255"/>
              <a:gd name="T51" fmla="*/ 100 h 256"/>
              <a:gd name="T52" fmla="*/ 71 w 255"/>
              <a:gd name="T53" fmla="*/ 146 h 256"/>
              <a:gd name="T54" fmla="*/ 47 w 255"/>
              <a:gd name="T55" fmla="*/ 160 h 256"/>
              <a:gd name="T56" fmla="*/ 79 w 255"/>
              <a:gd name="T57" fmla="*/ 160 h 256"/>
              <a:gd name="T58" fmla="*/ 115 w 255"/>
              <a:gd name="T59" fmla="*/ 114 h 256"/>
              <a:gd name="T60" fmla="*/ 131 w 255"/>
              <a:gd name="T61" fmla="*/ 114 h 256"/>
              <a:gd name="T62" fmla="*/ 139 w 255"/>
              <a:gd name="T63" fmla="*/ 132 h 256"/>
              <a:gd name="T64" fmla="*/ 171 w 255"/>
              <a:gd name="T65" fmla="*/ 132 h 256"/>
              <a:gd name="T66" fmla="*/ 210 w 255"/>
              <a:gd name="T67" fmla="*/ 83 h 256"/>
              <a:gd name="T68" fmla="*/ 163 w 255"/>
              <a:gd name="T69" fmla="*/ 132 h 256"/>
              <a:gd name="T70" fmla="*/ 147 w 255"/>
              <a:gd name="T71" fmla="*/ 132 h 256"/>
              <a:gd name="T72" fmla="*/ 161 w 255"/>
              <a:gd name="T73" fmla="*/ 126 h 256"/>
              <a:gd name="T74" fmla="*/ 161 w 255"/>
              <a:gd name="T75" fmla="*/ 126 h 256"/>
              <a:gd name="T76" fmla="*/ 115 w 255"/>
              <a:gd name="T77" fmla="*/ 100 h 256"/>
              <a:gd name="T78" fmla="*/ 131 w 255"/>
              <a:gd name="T79" fmla="*/ 100 h 256"/>
              <a:gd name="T80" fmla="*/ 115 w 255"/>
              <a:gd name="T81" fmla="*/ 100 h 256"/>
              <a:gd name="T82" fmla="*/ 63 w 255"/>
              <a:gd name="T83" fmla="*/ 168 h 256"/>
              <a:gd name="T84" fmla="*/ 63 w 255"/>
              <a:gd name="T85" fmla="*/ 152 h 256"/>
              <a:gd name="T86" fmla="*/ 69 w 255"/>
              <a:gd name="T87" fmla="*/ 154 h 256"/>
              <a:gd name="T88" fmla="*/ 71 w 255"/>
              <a:gd name="T89" fmla="*/ 160 h 256"/>
              <a:gd name="T90" fmla="*/ 231 w 255"/>
              <a:gd name="T91" fmla="*/ 48 h 256"/>
              <a:gd name="T92" fmla="*/ 247 w 255"/>
              <a:gd name="T93" fmla="*/ 48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55" h="256">
                <a:moveTo>
                  <a:pt x="239" y="32"/>
                </a:moveTo>
                <a:cubicBezTo>
                  <a:pt x="230" y="32"/>
                  <a:pt x="223" y="39"/>
                  <a:pt x="223" y="48"/>
                </a:cubicBezTo>
                <a:cubicBezTo>
                  <a:pt x="223" y="51"/>
                  <a:pt x="224" y="54"/>
                  <a:pt x="225" y="56"/>
                </a:cubicBezTo>
                <a:cubicBezTo>
                  <a:pt x="214" y="67"/>
                  <a:pt x="214" y="67"/>
                  <a:pt x="214" y="67"/>
                </a:cubicBezTo>
                <a:cubicBezTo>
                  <a:pt x="202" y="28"/>
                  <a:pt x="165" y="0"/>
                  <a:pt x="122" y="0"/>
                </a:cubicBezTo>
                <a:cubicBezTo>
                  <a:pt x="69" y="0"/>
                  <a:pt x="25" y="44"/>
                  <a:pt x="25" y="97"/>
                </a:cubicBezTo>
                <a:cubicBezTo>
                  <a:pt x="25" y="126"/>
                  <a:pt x="25" y="126"/>
                  <a:pt x="25" y="126"/>
                </a:cubicBezTo>
                <a:cubicBezTo>
                  <a:pt x="25" y="129"/>
                  <a:pt x="16" y="141"/>
                  <a:pt x="11" y="148"/>
                </a:cubicBezTo>
                <a:cubicBezTo>
                  <a:pt x="7" y="153"/>
                  <a:pt x="3" y="158"/>
                  <a:pt x="1" y="162"/>
                </a:cubicBezTo>
                <a:cubicBezTo>
                  <a:pt x="0" y="165"/>
                  <a:pt x="0" y="169"/>
                  <a:pt x="1" y="172"/>
                </a:cubicBezTo>
                <a:cubicBezTo>
                  <a:pt x="3" y="174"/>
                  <a:pt x="6" y="176"/>
                  <a:pt x="9" y="176"/>
                </a:cubicBezTo>
                <a:cubicBezTo>
                  <a:pt x="25" y="176"/>
                  <a:pt x="25" y="176"/>
                  <a:pt x="25" y="176"/>
                </a:cubicBezTo>
                <a:cubicBezTo>
                  <a:pt x="25" y="206"/>
                  <a:pt x="25" y="206"/>
                  <a:pt x="25" y="206"/>
                </a:cubicBezTo>
                <a:cubicBezTo>
                  <a:pt x="25" y="217"/>
                  <a:pt x="31" y="228"/>
                  <a:pt x="46" y="228"/>
                </a:cubicBezTo>
                <a:cubicBezTo>
                  <a:pt x="88" y="228"/>
                  <a:pt x="88" y="228"/>
                  <a:pt x="88" y="228"/>
                </a:cubicBezTo>
                <a:cubicBezTo>
                  <a:pt x="76" y="250"/>
                  <a:pt x="76" y="250"/>
                  <a:pt x="76" y="250"/>
                </a:cubicBezTo>
                <a:cubicBezTo>
                  <a:pt x="75" y="251"/>
                  <a:pt x="75" y="253"/>
                  <a:pt x="76" y="254"/>
                </a:cubicBezTo>
                <a:cubicBezTo>
                  <a:pt x="76" y="255"/>
                  <a:pt x="78" y="256"/>
                  <a:pt x="79" y="256"/>
                </a:cubicBezTo>
                <a:cubicBezTo>
                  <a:pt x="216" y="256"/>
                  <a:pt x="216" y="256"/>
                  <a:pt x="216" y="256"/>
                </a:cubicBezTo>
                <a:cubicBezTo>
                  <a:pt x="217" y="256"/>
                  <a:pt x="218" y="256"/>
                  <a:pt x="219" y="255"/>
                </a:cubicBezTo>
                <a:cubicBezTo>
                  <a:pt x="219" y="254"/>
                  <a:pt x="220" y="253"/>
                  <a:pt x="220" y="252"/>
                </a:cubicBezTo>
                <a:cubicBezTo>
                  <a:pt x="219" y="97"/>
                  <a:pt x="219" y="97"/>
                  <a:pt x="219" y="97"/>
                </a:cubicBezTo>
                <a:cubicBezTo>
                  <a:pt x="219" y="90"/>
                  <a:pt x="218" y="83"/>
                  <a:pt x="217" y="76"/>
                </a:cubicBezTo>
                <a:cubicBezTo>
                  <a:pt x="231" y="62"/>
                  <a:pt x="231" y="62"/>
                  <a:pt x="231" y="62"/>
                </a:cubicBezTo>
                <a:cubicBezTo>
                  <a:pt x="233" y="63"/>
                  <a:pt x="236" y="64"/>
                  <a:pt x="239" y="64"/>
                </a:cubicBezTo>
                <a:cubicBezTo>
                  <a:pt x="248" y="64"/>
                  <a:pt x="255" y="57"/>
                  <a:pt x="255" y="48"/>
                </a:cubicBezTo>
                <a:cubicBezTo>
                  <a:pt x="255" y="39"/>
                  <a:pt x="248" y="32"/>
                  <a:pt x="239" y="32"/>
                </a:cubicBezTo>
                <a:close/>
                <a:moveTo>
                  <a:pt x="211" y="97"/>
                </a:moveTo>
                <a:cubicBezTo>
                  <a:pt x="212" y="248"/>
                  <a:pt x="212" y="248"/>
                  <a:pt x="212" y="248"/>
                </a:cubicBezTo>
                <a:cubicBezTo>
                  <a:pt x="86" y="248"/>
                  <a:pt x="86" y="248"/>
                  <a:pt x="86" y="248"/>
                </a:cubicBezTo>
                <a:cubicBezTo>
                  <a:pt x="98" y="226"/>
                  <a:pt x="98" y="226"/>
                  <a:pt x="98" y="226"/>
                </a:cubicBezTo>
                <a:cubicBezTo>
                  <a:pt x="99" y="225"/>
                  <a:pt x="99" y="223"/>
                  <a:pt x="98" y="222"/>
                </a:cubicBezTo>
                <a:cubicBezTo>
                  <a:pt x="98" y="221"/>
                  <a:pt x="96" y="220"/>
                  <a:pt x="95" y="220"/>
                </a:cubicBezTo>
                <a:cubicBezTo>
                  <a:pt x="46" y="220"/>
                  <a:pt x="46" y="220"/>
                  <a:pt x="46" y="220"/>
                </a:cubicBezTo>
                <a:cubicBezTo>
                  <a:pt x="34" y="220"/>
                  <a:pt x="33" y="208"/>
                  <a:pt x="33" y="206"/>
                </a:cubicBezTo>
                <a:cubicBezTo>
                  <a:pt x="33" y="172"/>
                  <a:pt x="33" y="172"/>
                  <a:pt x="33" y="172"/>
                </a:cubicBezTo>
                <a:cubicBezTo>
                  <a:pt x="33" y="170"/>
                  <a:pt x="31" y="168"/>
                  <a:pt x="29" y="168"/>
                </a:cubicBezTo>
                <a:cubicBezTo>
                  <a:pt x="9" y="168"/>
                  <a:pt x="9" y="168"/>
                  <a:pt x="9" y="168"/>
                </a:cubicBezTo>
                <a:cubicBezTo>
                  <a:pt x="8" y="168"/>
                  <a:pt x="8" y="168"/>
                  <a:pt x="8" y="168"/>
                </a:cubicBezTo>
                <a:cubicBezTo>
                  <a:pt x="8" y="167"/>
                  <a:pt x="8" y="166"/>
                  <a:pt x="8" y="166"/>
                </a:cubicBezTo>
                <a:cubicBezTo>
                  <a:pt x="10" y="163"/>
                  <a:pt x="14" y="158"/>
                  <a:pt x="17" y="153"/>
                </a:cubicBezTo>
                <a:cubicBezTo>
                  <a:pt x="27" y="140"/>
                  <a:pt x="33" y="131"/>
                  <a:pt x="33" y="126"/>
                </a:cubicBezTo>
                <a:cubicBezTo>
                  <a:pt x="33" y="97"/>
                  <a:pt x="33" y="97"/>
                  <a:pt x="33" y="97"/>
                </a:cubicBezTo>
                <a:cubicBezTo>
                  <a:pt x="33" y="48"/>
                  <a:pt x="73" y="8"/>
                  <a:pt x="122" y="8"/>
                </a:cubicBezTo>
                <a:cubicBezTo>
                  <a:pt x="163" y="8"/>
                  <a:pt x="197" y="36"/>
                  <a:pt x="208" y="74"/>
                </a:cubicBezTo>
                <a:cubicBezTo>
                  <a:pt x="163" y="118"/>
                  <a:pt x="163" y="118"/>
                  <a:pt x="163" y="118"/>
                </a:cubicBezTo>
                <a:cubicBezTo>
                  <a:pt x="161" y="117"/>
                  <a:pt x="158" y="116"/>
                  <a:pt x="155" y="116"/>
                </a:cubicBezTo>
                <a:cubicBezTo>
                  <a:pt x="152" y="116"/>
                  <a:pt x="149" y="117"/>
                  <a:pt x="147" y="118"/>
                </a:cubicBezTo>
                <a:cubicBezTo>
                  <a:pt x="137" y="108"/>
                  <a:pt x="137" y="108"/>
                  <a:pt x="137" y="108"/>
                </a:cubicBezTo>
                <a:cubicBezTo>
                  <a:pt x="138" y="106"/>
                  <a:pt x="139" y="103"/>
                  <a:pt x="139" y="100"/>
                </a:cubicBezTo>
                <a:cubicBezTo>
                  <a:pt x="139" y="91"/>
                  <a:pt x="132" y="84"/>
                  <a:pt x="123" y="84"/>
                </a:cubicBezTo>
                <a:cubicBezTo>
                  <a:pt x="114" y="84"/>
                  <a:pt x="107" y="91"/>
                  <a:pt x="107" y="100"/>
                </a:cubicBezTo>
                <a:cubicBezTo>
                  <a:pt x="107" y="103"/>
                  <a:pt x="108" y="106"/>
                  <a:pt x="109" y="108"/>
                </a:cubicBezTo>
                <a:cubicBezTo>
                  <a:pt x="71" y="146"/>
                  <a:pt x="71" y="146"/>
                  <a:pt x="71" y="146"/>
                </a:cubicBezTo>
                <a:cubicBezTo>
                  <a:pt x="69" y="145"/>
                  <a:pt x="66" y="144"/>
                  <a:pt x="63" y="144"/>
                </a:cubicBezTo>
                <a:cubicBezTo>
                  <a:pt x="54" y="144"/>
                  <a:pt x="47" y="151"/>
                  <a:pt x="47" y="160"/>
                </a:cubicBezTo>
                <a:cubicBezTo>
                  <a:pt x="47" y="169"/>
                  <a:pt x="54" y="176"/>
                  <a:pt x="63" y="176"/>
                </a:cubicBezTo>
                <a:cubicBezTo>
                  <a:pt x="72" y="176"/>
                  <a:pt x="79" y="169"/>
                  <a:pt x="79" y="160"/>
                </a:cubicBezTo>
                <a:cubicBezTo>
                  <a:pt x="79" y="157"/>
                  <a:pt x="78" y="154"/>
                  <a:pt x="77" y="152"/>
                </a:cubicBezTo>
                <a:cubicBezTo>
                  <a:pt x="115" y="114"/>
                  <a:pt x="115" y="114"/>
                  <a:pt x="115" y="114"/>
                </a:cubicBezTo>
                <a:cubicBezTo>
                  <a:pt x="117" y="115"/>
                  <a:pt x="120" y="116"/>
                  <a:pt x="123" y="116"/>
                </a:cubicBezTo>
                <a:cubicBezTo>
                  <a:pt x="126" y="116"/>
                  <a:pt x="129" y="115"/>
                  <a:pt x="131" y="114"/>
                </a:cubicBezTo>
                <a:cubicBezTo>
                  <a:pt x="141" y="124"/>
                  <a:pt x="141" y="124"/>
                  <a:pt x="141" y="124"/>
                </a:cubicBezTo>
                <a:cubicBezTo>
                  <a:pt x="140" y="126"/>
                  <a:pt x="139" y="129"/>
                  <a:pt x="139" y="132"/>
                </a:cubicBezTo>
                <a:cubicBezTo>
                  <a:pt x="139" y="141"/>
                  <a:pt x="146" y="148"/>
                  <a:pt x="155" y="148"/>
                </a:cubicBezTo>
                <a:cubicBezTo>
                  <a:pt x="164" y="148"/>
                  <a:pt x="171" y="141"/>
                  <a:pt x="171" y="132"/>
                </a:cubicBezTo>
                <a:cubicBezTo>
                  <a:pt x="171" y="129"/>
                  <a:pt x="170" y="126"/>
                  <a:pt x="169" y="124"/>
                </a:cubicBezTo>
                <a:cubicBezTo>
                  <a:pt x="210" y="83"/>
                  <a:pt x="210" y="83"/>
                  <a:pt x="210" y="83"/>
                </a:cubicBezTo>
                <a:cubicBezTo>
                  <a:pt x="211" y="88"/>
                  <a:pt x="211" y="92"/>
                  <a:pt x="211" y="97"/>
                </a:cubicBezTo>
                <a:close/>
                <a:moveTo>
                  <a:pt x="163" y="132"/>
                </a:moveTo>
                <a:cubicBezTo>
                  <a:pt x="163" y="136"/>
                  <a:pt x="159" y="140"/>
                  <a:pt x="155" y="140"/>
                </a:cubicBezTo>
                <a:cubicBezTo>
                  <a:pt x="151" y="140"/>
                  <a:pt x="147" y="136"/>
                  <a:pt x="147" y="132"/>
                </a:cubicBezTo>
                <a:cubicBezTo>
                  <a:pt x="147" y="128"/>
                  <a:pt x="151" y="124"/>
                  <a:pt x="155" y="124"/>
                </a:cubicBezTo>
                <a:cubicBezTo>
                  <a:pt x="157" y="124"/>
                  <a:pt x="159" y="125"/>
                  <a:pt x="161" y="126"/>
                </a:cubicBezTo>
                <a:cubicBezTo>
                  <a:pt x="161" y="126"/>
                  <a:pt x="161" y="126"/>
                  <a:pt x="161" y="126"/>
                </a:cubicBezTo>
                <a:cubicBezTo>
                  <a:pt x="161" y="126"/>
                  <a:pt x="161" y="126"/>
                  <a:pt x="161" y="126"/>
                </a:cubicBezTo>
                <a:cubicBezTo>
                  <a:pt x="162" y="128"/>
                  <a:pt x="163" y="130"/>
                  <a:pt x="163" y="132"/>
                </a:cubicBezTo>
                <a:close/>
                <a:moveTo>
                  <a:pt x="115" y="100"/>
                </a:moveTo>
                <a:cubicBezTo>
                  <a:pt x="115" y="96"/>
                  <a:pt x="119" y="92"/>
                  <a:pt x="123" y="92"/>
                </a:cubicBezTo>
                <a:cubicBezTo>
                  <a:pt x="127" y="92"/>
                  <a:pt x="131" y="96"/>
                  <a:pt x="131" y="100"/>
                </a:cubicBezTo>
                <a:cubicBezTo>
                  <a:pt x="131" y="104"/>
                  <a:pt x="127" y="108"/>
                  <a:pt x="123" y="108"/>
                </a:cubicBezTo>
                <a:cubicBezTo>
                  <a:pt x="119" y="108"/>
                  <a:pt x="115" y="104"/>
                  <a:pt x="115" y="100"/>
                </a:cubicBezTo>
                <a:close/>
                <a:moveTo>
                  <a:pt x="71" y="160"/>
                </a:moveTo>
                <a:cubicBezTo>
                  <a:pt x="71" y="164"/>
                  <a:pt x="67" y="168"/>
                  <a:pt x="63" y="168"/>
                </a:cubicBezTo>
                <a:cubicBezTo>
                  <a:pt x="59" y="168"/>
                  <a:pt x="55" y="164"/>
                  <a:pt x="55" y="160"/>
                </a:cubicBezTo>
                <a:cubicBezTo>
                  <a:pt x="55" y="156"/>
                  <a:pt x="59" y="152"/>
                  <a:pt x="63" y="152"/>
                </a:cubicBezTo>
                <a:cubicBezTo>
                  <a:pt x="65" y="152"/>
                  <a:pt x="67" y="153"/>
                  <a:pt x="69" y="154"/>
                </a:cubicBezTo>
                <a:cubicBezTo>
                  <a:pt x="69" y="154"/>
                  <a:pt x="69" y="154"/>
                  <a:pt x="69" y="154"/>
                </a:cubicBezTo>
                <a:cubicBezTo>
                  <a:pt x="69" y="154"/>
                  <a:pt x="69" y="154"/>
                  <a:pt x="69" y="154"/>
                </a:cubicBezTo>
                <a:cubicBezTo>
                  <a:pt x="70" y="156"/>
                  <a:pt x="71" y="158"/>
                  <a:pt x="71" y="160"/>
                </a:cubicBezTo>
                <a:close/>
                <a:moveTo>
                  <a:pt x="239" y="56"/>
                </a:moveTo>
                <a:cubicBezTo>
                  <a:pt x="235" y="56"/>
                  <a:pt x="231" y="52"/>
                  <a:pt x="231" y="48"/>
                </a:cubicBezTo>
                <a:cubicBezTo>
                  <a:pt x="231" y="44"/>
                  <a:pt x="235" y="40"/>
                  <a:pt x="239" y="40"/>
                </a:cubicBezTo>
                <a:cubicBezTo>
                  <a:pt x="243" y="40"/>
                  <a:pt x="247" y="44"/>
                  <a:pt x="247" y="48"/>
                </a:cubicBezTo>
                <a:cubicBezTo>
                  <a:pt x="247" y="52"/>
                  <a:pt x="243" y="56"/>
                  <a:pt x="239" y="56"/>
                </a:cubicBezTo>
                <a:close/>
              </a:path>
            </a:pathLst>
          </a:custGeom>
          <a:solidFill>
            <a:srgbClr val="C1B488"/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140" name="Target">
            <a:extLst>
              <a:ext uri="{FF2B5EF4-FFF2-40B4-BE49-F238E27FC236}">
                <a16:creationId xmlns:a16="http://schemas.microsoft.com/office/drawing/2014/main" id="{CBEA5C19-529E-AB30-2D8D-6287FDB3BF4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654358" y="2414222"/>
            <a:ext cx="530385" cy="529237"/>
          </a:xfrm>
          <a:custGeom>
            <a:avLst/>
            <a:gdLst>
              <a:gd name="T0" fmla="*/ 145 w 256"/>
              <a:gd name="T1" fmla="*/ 105 h 256"/>
              <a:gd name="T2" fmla="*/ 48 w 256"/>
              <a:gd name="T3" fmla="*/ 156 h 256"/>
              <a:gd name="T4" fmla="*/ 86 w 256"/>
              <a:gd name="T5" fmla="*/ 164 h 256"/>
              <a:gd name="T6" fmla="*/ 24 w 256"/>
              <a:gd name="T7" fmla="*/ 180 h 256"/>
              <a:gd name="T8" fmla="*/ 62 w 256"/>
              <a:gd name="T9" fmla="*/ 188 h 256"/>
              <a:gd name="T10" fmla="*/ 0 w 256"/>
              <a:gd name="T11" fmla="*/ 204 h 256"/>
              <a:gd name="T12" fmla="*/ 38 w 256"/>
              <a:gd name="T13" fmla="*/ 212 h 256"/>
              <a:gd name="T14" fmla="*/ 21 w 256"/>
              <a:gd name="T15" fmla="*/ 235 h 256"/>
              <a:gd name="T16" fmla="*/ 27 w 256"/>
              <a:gd name="T17" fmla="*/ 235 h 256"/>
              <a:gd name="T18" fmla="*/ 44 w 256"/>
              <a:gd name="T19" fmla="*/ 256 h 256"/>
              <a:gd name="T20" fmla="*/ 52 w 256"/>
              <a:gd name="T21" fmla="*/ 210 h 256"/>
              <a:gd name="T22" fmla="*/ 68 w 256"/>
              <a:gd name="T23" fmla="*/ 232 h 256"/>
              <a:gd name="T24" fmla="*/ 76 w 256"/>
              <a:gd name="T25" fmla="*/ 186 h 256"/>
              <a:gd name="T26" fmla="*/ 92 w 256"/>
              <a:gd name="T27" fmla="*/ 208 h 256"/>
              <a:gd name="T28" fmla="*/ 100 w 256"/>
              <a:gd name="T29" fmla="*/ 162 h 256"/>
              <a:gd name="T30" fmla="*/ 151 w 256"/>
              <a:gd name="T31" fmla="*/ 105 h 256"/>
              <a:gd name="T32" fmla="*/ 144 w 256"/>
              <a:gd name="T33" fmla="*/ 136 h 256"/>
              <a:gd name="T34" fmla="*/ 143 w 256"/>
              <a:gd name="T35" fmla="*/ 144 h 256"/>
              <a:gd name="T36" fmla="*/ 184 w 256"/>
              <a:gd name="T37" fmla="*/ 108 h 256"/>
              <a:gd name="T38" fmla="*/ 112 w 256"/>
              <a:gd name="T39" fmla="*/ 108 h 256"/>
              <a:gd name="T40" fmla="*/ 117 w 256"/>
              <a:gd name="T41" fmla="*/ 116 h 256"/>
              <a:gd name="T42" fmla="*/ 120 w 256"/>
              <a:gd name="T43" fmla="*/ 108 h 256"/>
              <a:gd name="T44" fmla="*/ 176 w 256"/>
              <a:gd name="T45" fmla="*/ 108 h 256"/>
              <a:gd name="T46" fmla="*/ 124 w 256"/>
              <a:gd name="T47" fmla="*/ 159 h 256"/>
              <a:gd name="T48" fmla="*/ 148 w 256"/>
              <a:gd name="T49" fmla="*/ 168 h 256"/>
              <a:gd name="T50" fmla="*/ 148 w 256"/>
              <a:gd name="T51" fmla="*/ 48 h 256"/>
              <a:gd name="T52" fmla="*/ 92 w 256"/>
              <a:gd name="T53" fmla="*/ 130 h 256"/>
              <a:gd name="T54" fmla="*/ 100 w 256"/>
              <a:gd name="T55" fmla="*/ 127 h 256"/>
              <a:gd name="T56" fmla="*/ 148 w 256"/>
              <a:gd name="T57" fmla="*/ 56 h 256"/>
              <a:gd name="T58" fmla="*/ 148 w 256"/>
              <a:gd name="T59" fmla="*/ 160 h 256"/>
              <a:gd name="T60" fmla="*/ 124 w 256"/>
              <a:gd name="T61" fmla="*/ 159 h 256"/>
              <a:gd name="T62" fmla="*/ 118 w 256"/>
              <a:gd name="T63" fmla="*/ 186 h 256"/>
              <a:gd name="T64" fmla="*/ 232 w 256"/>
              <a:gd name="T65" fmla="*/ 108 h 256"/>
              <a:gd name="T66" fmla="*/ 64 w 256"/>
              <a:gd name="T67" fmla="*/ 108 h 256"/>
              <a:gd name="T68" fmla="*/ 75 w 256"/>
              <a:gd name="T69" fmla="*/ 140 h 256"/>
              <a:gd name="T70" fmla="*/ 72 w 256"/>
              <a:gd name="T71" fmla="*/ 108 h 256"/>
              <a:gd name="T72" fmla="*/ 224 w 256"/>
              <a:gd name="T73" fmla="*/ 108 h 256"/>
              <a:gd name="T74" fmla="*/ 121 w 256"/>
              <a:gd name="T75" fmla="*/ 179 h 256"/>
              <a:gd name="T76" fmla="*/ 148 w 256"/>
              <a:gd name="T77" fmla="*/ 0 h 256"/>
              <a:gd name="T78" fmla="*/ 46 w 256"/>
              <a:gd name="T79" fmla="*/ 142 h 256"/>
              <a:gd name="T80" fmla="*/ 53 w 256"/>
              <a:gd name="T81" fmla="*/ 140 h 256"/>
              <a:gd name="T82" fmla="*/ 148 w 256"/>
              <a:gd name="T83" fmla="*/ 8 h 256"/>
              <a:gd name="T84" fmla="*/ 148 w 256"/>
              <a:gd name="T85" fmla="*/ 208 h 256"/>
              <a:gd name="T86" fmla="*/ 112 w 256"/>
              <a:gd name="T87" fmla="*/ 206 h 256"/>
              <a:gd name="T88" fmla="*/ 148 w 256"/>
              <a:gd name="T89" fmla="*/ 216 h 256"/>
              <a:gd name="T90" fmla="*/ 148 w 256"/>
              <a:gd name="T91" fmla="*/ 0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56" h="256">
                <a:moveTo>
                  <a:pt x="151" y="105"/>
                </a:moveTo>
                <a:cubicBezTo>
                  <a:pt x="149" y="104"/>
                  <a:pt x="147" y="104"/>
                  <a:pt x="145" y="105"/>
                </a:cubicBezTo>
                <a:cubicBezTo>
                  <a:pt x="94" y="156"/>
                  <a:pt x="94" y="156"/>
                  <a:pt x="94" y="156"/>
                </a:cubicBezTo>
                <a:cubicBezTo>
                  <a:pt x="48" y="156"/>
                  <a:pt x="48" y="156"/>
                  <a:pt x="48" y="156"/>
                </a:cubicBezTo>
                <a:cubicBezTo>
                  <a:pt x="48" y="164"/>
                  <a:pt x="48" y="164"/>
                  <a:pt x="48" y="164"/>
                </a:cubicBezTo>
                <a:cubicBezTo>
                  <a:pt x="86" y="164"/>
                  <a:pt x="86" y="164"/>
                  <a:pt x="86" y="164"/>
                </a:cubicBezTo>
                <a:cubicBezTo>
                  <a:pt x="70" y="180"/>
                  <a:pt x="70" y="180"/>
                  <a:pt x="70" y="180"/>
                </a:cubicBezTo>
                <a:cubicBezTo>
                  <a:pt x="24" y="180"/>
                  <a:pt x="24" y="180"/>
                  <a:pt x="24" y="180"/>
                </a:cubicBezTo>
                <a:cubicBezTo>
                  <a:pt x="24" y="188"/>
                  <a:pt x="24" y="188"/>
                  <a:pt x="24" y="188"/>
                </a:cubicBezTo>
                <a:cubicBezTo>
                  <a:pt x="62" y="188"/>
                  <a:pt x="62" y="188"/>
                  <a:pt x="62" y="188"/>
                </a:cubicBezTo>
                <a:cubicBezTo>
                  <a:pt x="46" y="204"/>
                  <a:pt x="46" y="204"/>
                  <a:pt x="46" y="204"/>
                </a:cubicBezTo>
                <a:cubicBezTo>
                  <a:pt x="0" y="204"/>
                  <a:pt x="0" y="204"/>
                  <a:pt x="0" y="204"/>
                </a:cubicBezTo>
                <a:cubicBezTo>
                  <a:pt x="0" y="212"/>
                  <a:pt x="0" y="212"/>
                  <a:pt x="0" y="212"/>
                </a:cubicBezTo>
                <a:cubicBezTo>
                  <a:pt x="38" y="212"/>
                  <a:pt x="38" y="212"/>
                  <a:pt x="38" y="212"/>
                </a:cubicBezTo>
                <a:cubicBezTo>
                  <a:pt x="21" y="229"/>
                  <a:pt x="21" y="229"/>
                  <a:pt x="21" y="229"/>
                </a:cubicBezTo>
                <a:cubicBezTo>
                  <a:pt x="20" y="231"/>
                  <a:pt x="20" y="233"/>
                  <a:pt x="21" y="235"/>
                </a:cubicBezTo>
                <a:cubicBezTo>
                  <a:pt x="22" y="236"/>
                  <a:pt x="23" y="236"/>
                  <a:pt x="24" y="236"/>
                </a:cubicBezTo>
                <a:cubicBezTo>
                  <a:pt x="25" y="236"/>
                  <a:pt x="26" y="236"/>
                  <a:pt x="27" y="235"/>
                </a:cubicBezTo>
                <a:cubicBezTo>
                  <a:pt x="44" y="218"/>
                  <a:pt x="44" y="218"/>
                  <a:pt x="44" y="218"/>
                </a:cubicBezTo>
                <a:cubicBezTo>
                  <a:pt x="44" y="256"/>
                  <a:pt x="44" y="256"/>
                  <a:pt x="44" y="256"/>
                </a:cubicBezTo>
                <a:cubicBezTo>
                  <a:pt x="52" y="256"/>
                  <a:pt x="52" y="256"/>
                  <a:pt x="52" y="256"/>
                </a:cubicBezTo>
                <a:cubicBezTo>
                  <a:pt x="52" y="210"/>
                  <a:pt x="52" y="210"/>
                  <a:pt x="52" y="210"/>
                </a:cubicBezTo>
                <a:cubicBezTo>
                  <a:pt x="68" y="194"/>
                  <a:pt x="68" y="194"/>
                  <a:pt x="68" y="194"/>
                </a:cubicBezTo>
                <a:cubicBezTo>
                  <a:pt x="68" y="232"/>
                  <a:pt x="68" y="232"/>
                  <a:pt x="68" y="232"/>
                </a:cubicBezTo>
                <a:cubicBezTo>
                  <a:pt x="76" y="232"/>
                  <a:pt x="76" y="232"/>
                  <a:pt x="76" y="232"/>
                </a:cubicBezTo>
                <a:cubicBezTo>
                  <a:pt x="76" y="186"/>
                  <a:pt x="76" y="186"/>
                  <a:pt x="76" y="186"/>
                </a:cubicBezTo>
                <a:cubicBezTo>
                  <a:pt x="92" y="170"/>
                  <a:pt x="92" y="170"/>
                  <a:pt x="92" y="170"/>
                </a:cubicBezTo>
                <a:cubicBezTo>
                  <a:pt x="92" y="208"/>
                  <a:pt x="92" y="208"/>
                  <a:pt x="92" y="208"/>
                </a:cubicBezTo>
                <a:cubicBezTo>
                  <a:pt x="100" y="208"/>
                  <a:pt x="100" y="208"/>
                  <a:pt x="100" y="208"/>
                </a:cubicBezTo>
                <a:cubicBezTo>
                  <a:pt x="100" y="162"/>
                  <a:pt x="100" y="162"/>
                  <a:pt x="100" y="162"/>
                </a:cubicBezTo>
                <a:cubicBezTo>
                  <a:pt x="151" y="111"/>
                  <a:pt x="151" y="111"/>
                  <a:pt x="151" y="111"/>
                </a:cubicBezTo>
                <a:cubicBezTo>
                  <a:pt x="152" y="109"/>
                  <a:pt x="152" y="107"/>
                  <a:pt x="151" y="105"/>
                </a:cubicBezTo>
                <a:close/>
                <a:moveTo>
                  <a:pt x="148" y="136"/>
                </a:moveTo>
                <a:cubicBezTo>
                  <a:pt x="147" y="136"/>
                  <a:pt x="145" y="136"/>
                  <a:pt x="144" y="136"/>
                </a:cubicBezTo>
                <a:cubicBezTo>
                  <a:pt x="142" y="135"/>
                  <a:pt x="140" y="137"/>
                  <a:pt x="140" y="139"/>
                </a:cubicBezTo>
                <a:cubicBezTo>
                  <a:pt x="139" y="141"/>
                  <a:pt x="141" y="143"/>
                  <a:pt x="143" y="144"/>
                </a:cubicBezTo>
                <a:cubicBezTo>
                  <a:pt x="145" y="144"/>
                  <a:pt x="146" y="144"/>
                  <a:pt x="148" y="144"/>
                </a:cubicBezTo>
                <a:cubicBezTo>
                  <a:pt x="168" y="144"/>
                  <a:pt x="184" y="128"/>
                  <a:pt x="184" y="108"/>
                </a:cubicBezTo>
                <a:cubicBezTo>
                  <a:pt x="184" y="88"/>
                  <a:pt x="168" y="72"/>
                  <a:pt x="148" y="72"/>
                </a:cubicBezTo>
                <a:cubicBezTo>
                  <a:pt x="128" y="72"/>
                  <a:pt x="112" y="88"/>
                  <a:pt x="112" y="108"/>
                </a:cubicBezTo>
                <a:cubicBezTo>
                  <a:pt x="112" y="110"/>
                  <a:pt x="112" y="111"/>
                  <a:pt x="112" y="113"/>
                </a:cubicBezTo>
                <a:cubicBezTo>
                  <a:pt x="113" y="115"/>
                  <a:pt x="115" y="117"/>
                  <a:pt x="117" y="116"/>
                </a:cubicBezTo>
                <a:cubicBezTo>
                  <a:pt x="119" y="116"/>
                  <a:pt x="121" y="114"/>
                  <a:pt x="120" y="112"/>
                </a:cubicBezTo>
                <a:cubicBezTo>
                  <a:pt x="120" y="111"/>
                  <a:pt x="120" y="109"/>
                  <a:pt x="120" y="108"/>
                </a:cubicBezTo>
                <a:cubicBezTo>
                  <a:pt x="120" y="93"/>
                  <a:pt x="133" y="80"/>
                  <a:pt x="148" y="80"/>
                </a:cubicBezTo>
                <a:cubicBezTo>
                  <a:pt x="163" y="80"/>
                  <a:pt x="176" y="93"/>
                  <a:pt x="176" y="108"/>
                </a:cubicBezTo>
                <a:cubicBezTo>
                  <a:pt x="176" y="123"/>
                  <a:pt x="163" y="136"/>
                  <a:pt x="148" y="136"/>
                </a:cubicBezTo>
                <a:close/>
                <a:moveTo>
                  <a:pt x="124" y="159"/>
                </a:moveTo>
                <a:cubicBezTo>
                  <a:pt x="123" y="161"/>
                  <a:pt x="124" y="163"/>
                  <a:pt x="126" y="164"/>
                </a:cubicBezTo>
                <a:cubicBezTo>
                  <a:pt x="133" y="167"/>
                  <a:pt x="140" y="168"/>
                  <a:pt x="148" y="168"/>
                </a:cubicBezTo>
                <a:cubicBezTo>
                  <a:pt x="181" y="168"/>
                  <a:pt x="208" y="141"/>
                  <a:pt x="208" y="108"/>
                </a:cubicBezTo>
                <a:cubicBezTo>
                  <a:pt x="208" y="75"/>
                  <a:pt x="181" y="48"/>
                  <a:pt x="148" y="48"/>
                </a:cubicBezTo>
                <a:cubicBezTo>
                  <a:pt x="115" y="48"/>
                  <a:pt x="88" y="75"/>
                  <a:pt x="88" y="108"/>
                </a:cubicBezTo>
                <a:cubicBezTo>
                  <a:pt x="88" y="116"/>
                  <a:pt x="89" y="123"/>
                  <a:pt x="92" y="130"/>
                </a:cubicBezTo>
                <a:cubicBezTo>
                  <a:pt x="93" y="132"/>
                  <a:pt x="95" y="133"/>
                  <a:pt x="98" y="133"/>
                </a:cubicBezTo>
                <a:cubicBezTo>
                  <a:pt x="100" y="132"/>
                  <a:pt x="101" y="129"/>
                  <a:pt x="100" y="127"/>
                </a:cubicBezTo>
                <a:cubicBezTo>
                  <a:pt x="97" y="121"/>
                  <a:pt x="96" y="115"/>
                  <a:pt x="96" y="108"/>
                </a:cubicBezTo>
                <a:cubicBezTo>
                  <a:pt x="96" y="79"/>
                  <a:pt x="119" y="56"/>
                  <a:pt x="148" y="56"/>
                </a:cubicBezTo>
                <a:cubicBezTo>
                  <a:pt x="177" y="56"/>
                  <a:pt x="200" y="79"/>
                  <a:pt x="200" y="108"/>
                </a:cubicBezTo>
                <a:cubicBezTo>
                  <a:pt x="200" y="137"/>
                  <a:pt x="177" y="160"/>
                  <a:pt x="148" y="160"/>
                </a:cubicBezTo>
                <a:cubicBezTo>
                  <a:pt x="141" y="160"/>
                  <a:pt x="135" y="159"/>
                  <a:pt x="129" y="156"/>
                </a:cubicBezTo>
                <a:cubicBezTo>
                  <a:pt x="127" y="155"/>
                  <a:pt x="124" y="156"/>
                  <a:pt x="124" y="159"/>
                </a:cubicBezTo>
                <a:close/>
                <a:moveTo>
                  <a:pt x="116" y="181"/>
                </a:moveTo>
                <a:cubicBezTo>
                  <a:pt x="115" y="183"/>
                  <a:pt x="116" y="186"/>
                  <a:pt x="118" y="186"/>
                </a:cubicBezTo>
                <a:cubicBezTo>
                  <a:pt x="127" y="190"/>
                  <a:pt x="138" y="192"/>
                  <a:pt x="148" y="192"/>
                </a:cubicBezTo>
                <a:cubicBezTo>
                  <a:pt x="194" y="192"/>
                  <a:pt x="232" y="154"/>
                  <a:pt x="232" y="108"/>
                </a:cubicBezTo>
                <a:cubicBezTo>
                  <a:pt x="232" y="62"/>
                  <a:pt x="194" y="24"/>
                  <a:pt x="148" y="24"/>
                </a:cubicBezTo>
                <a:cubicBezTo>
                  <a:pt x="102" y="24"/>
                  <a:pt x="64" y="62"/>
                  <a:pt x="64" y="108"/>
                </a:cubicBezTo>
                <a:cubicBezTo>
                  <a:pt x="64" y="118"/>
                  <a:pt x="66" y="129"/>
                  <a:pt x="70" y="138"/>
                </a:cubicBezTo>
                <a:cubicBezTo>
                  <a:pt x="70" y="140"/>
                  <a:pt x="73" y="141"/>
                  <a:pt x="75" y="140"/>
                </a:cubicBezTo>
                <a:cubicBezTo>
                  <a:pt x="77" y="140"/>
                  <a:pt x="78" y="137"/>
                  <a:pt x="77" y="135"/>
                </a:cubicBezTo>
                <a:cubicBezTo>
                  <a:pt x="74" y="127"/>
                  <a:pt x="72" y="117"/>
                  <a:pt x="72" y="108"/>
                </a:cubicBezTo>
                <a:cubicBezTo>
                  <a:pt x="72" y="66"/>
                  <a:pt x="106" y="32"/>
                  <a:pt x="148" y="32"/>
                </a:cubicBezTo>
                <a:cubicBezTo>
                  <a:pt x="190" y="32"/>
                  <a:pt x="224" y="66"/>
                  <a:pt x="224" y="108"/>
                </a:cubicBezTo>
                <a:cubicBezTo>
                  <a:pt x="224" y="150"/>
                  <a:pt x="190" y="184"/>
                  <a:pt x="148" y="184"/>
                </a:cubicBezTo>
                <a:cubicBezTo>
                  <a:pt x="139" y="184"/>
                  <a:pt x="129" y="182"/>
                  <a:pt x="121" y="179"/>
                </a:cubicBezTo>
                <a:cubicBezTo>
                  <a:pt x="119" y="178"/>
                  <a:pt x="116" y="179"/>
                  <a:pt x="116" y="181"/>
                </a:cubicBezTo>
                <a:close/>
                <a:moveTo>
                  <a:pt x="148" y="0"/>
                </a:moveTo>
                <a:cubicBezTo>
                  <a:pt x="88" y="0"/>
                  <a:pt x="40" y="48"/>
                  <a:pt x="40" y="108"/>
                </a:cubicBezTo>
                <a:cubicBezTo>
                  <a:pt x="40" y="120"/>
                  <a:pt x="42" y="131"/>
                  <a:pt x="46" y="142"/>
                </a:cubicBezTo>
                <a:cubicBezTo>
                  <a:pt x="46" y="144"/>
                  <a:pt x="48" y="145"/>
                  <a:pt x="51" y="145"/>
                </a:cubicBezTo>
                <a:cubicBezTo>
                  <a:pt x="53" y="144"/>
                  <a:pt x="54" y="142"/>
                  <a:pt x="53" y="140"/>
                </a:cubicBezTo>
                <a:cubicBezTo>
                  <a:pt x="50" y="129"/>
                  <a:pt x="48" y="119"/>
                  <a:pt x="48" y="108"/>
                </a:cubicBezTo>
                <a:cubicBezTo>
                  <a:pt x="48" y="53"/>
                  <a:pt x="93" y="8"/>
                  <a:pt x="148" y="8"/>
                </a:cubicBezTo>
                <a:cubicBezTo>
                  <a:pt x="203" y="8"/>
                  <a:pt x="248" y="53"/>
                  <a:pt x="248" y="108"/>
                </a:cubicBezTo>
                <a:cubicBezTo>
                  <a:pt x="248" y="163"/>
                  <a:pt x="203" y="208"/>
                  <a:pt x="148" y="208"/>
                </a:cubicBezTo>
                <a:cubicBezTo>
                  <a:pt x="137" y="208"/>
                  <a:pt x="127" y="206"/>
                  <a:pt x="117" y="203"/>
                </a:cubicBezTo>
                <a:cubicBezTo>
                  <a:pt x="115" y="202"/>
                  <a:pt x="112" y="203"/>
                  <a:pt x="112" y="206"/>
                </a:cubicBezTo>
                <a:cubicBezTo>
                  <a:pt x="111" y="208"/>
                  <a:pt x="112" y="210"/>
                  <a:pt x="114" y="211"/>
                </a:cubicBezTo>
                <a:cubicBezTo>
                  <a:pt x="125" y="214"/>
                  <a:pt x="136" y="216"/>
                  <a:pt x="148" y="216"/>
                </a:cubicBezTo>
                <a:cubicBezTo>
                  <a:pt x="208" y="216"/>
                  <a:pt x="256" y="168"/>
                  <a:pt x="256" y="108"/>
                </a:cubicBezTo>
                <a:cubicBezTo>
                  <a:pt x="256" y="48"/>
                  <a:pt x="208" y="0"/>
                  <a:pt x="148" y="0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141" name="Chain">
            <a:extLst>
              <a:ext uri="{FF2B5EF4-FFF2-40B4-BE49-F238E27FC236}">
                <a16:creationId xmlns:a16="http://schemas.microsoft.com/office/drawing/2014/main" id="{AAC7A95F-56FA-9C02-DEED-DDCCDD8B03A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228148" y="4607062"/>
            <a:ext cx="500593" cy="498411"/>
          </a:xfrm>
          <a:custGeom>
            <a:avLst/>
            <a:gdLst>
              <a:gd name="T0" fmla="*/ 159 w 254"/>
              <a:gd name="T1" fmla="*/ 211 h 254"/>
              <a:gd name="T2" fmla="*/ 151 w 254"/>
              <a:gd name="T3" fmla="*/ 183 h 254"/>
              <a:gd name="T4" fmla="*/ 183 w 254"/>
              <a:gd name="T5" fmla="*/ 159 h 254"/>
              <a:gd name="T6" fmla="*/ 211 w 254"/>
              <a:gd name="T7" fmla="*/ 151 h 254"/>
              <a:gd name="T8" fmla="*/ 183 w 254"/>
              <a:gd name="T9" fmla="*/ 159 h 254"/>
              <a:gd name="T10" fmla="*/ 192 w 254"/>
              <a:gd name="T11" fmla="*/ 198 h 254"/>
              <a:gd name="T12" fmla="*/ 178 w 254"/>
              <a:gd name="T13" fmla="*/ 172 h 254"/>
              <a:gd name="T14" fmla="*/ 103 w 254"/>
              <a:gd name="T15" fmla="*/ 43 h 254"/>
              <a:gd name="T16" fmla="*/ 95 w 254"/>
              <a:gd name="T17" fmla="*/ 71 h 254"/>
              <a:gd name="T18" fmla="*/ 103 w 254"/>
              <a:gd name="T19" fmla="*/ 43 h 254"/>
              <a:gd name="T20" fmla="*/ 43 w 254"/>
              <a:gd name="T21" fmla="*/ 95 h 254"/>
              <a:gd name="T22" fmla="*/ 71 w 254"/>
              <a:gd name="T23" fmla="*/ 103 h 254"/>
              <a:gd name="T24" fmla="*/ 82 w 254"/>
              <a:gd name="T25" fmla="*/ 76 h 254"/>
              <a:gd name="T26" fmla="*/ 56 w 254"/>
              <a:gd name="T27" fmla="*/ 62 h 254"/>
              <a:gd name="T28" fmla="*/ 82 w 254"/>
              <a:gd name="T29" fmla="*/ 76 h 254"/>
              <a:gd name="T30" fmla="*/ 110 w 254"/>
              <a:gd name="T31" fmla="*/ 181 h 254"/>
              <a:gd name="T32" fmla="*/ 73 w 254"/>
              <a:gd name="T33" fmla="*/ 144 h 254"/>
              <a:gd name="T34" fmla="*/ 98 w 254"/>
              <a:gd name="T35" fmla="*/ 110 h 254"/>
              <a:gd name="T36" fmla="*/ 76 w 254"/>
              <a:gd name="T37" fmla="*/ 120 h 254"/>
              <a:gd name="T38" fmla="*/ 40 w 254"/>
              <a:gd name="T39" fmla="*/ 156 h 254"/>
              <a:gd name="T40" fmla="*/ 6 w 254"/>
              <a:gd name="T41" fmla="*/ 202 h 254"/>
              <a:gd name="T42" fmla="*/ 64 w 254"/>
              <a:gd name="T43" fmla="*/ 153 h 254"/>
              <a:gd name="T44" fmla="*/ 101 w 254"/>
              <a:gd name="T45" fmla="*/ 190 h 254"/>
              <a:gd name="T46" fmla="*/ 92 w 254"/>
              <a:gd name="T47" fmla="*/ 208 h 254"/>
              <a:gd name="T48" fmla="*/ 58 w 254"/>
              <a:gd name="T49" fmla="*/ 254 h 254"/>
              <a:gd name="T50" fmla="*/ 98 w 254"/>
              <a:gd name="T51" fmla="*/ 214 h 254"/>
              <a:gd name="T52" fmla="*/ 134 w 254"/>
              <a:gd name="T53" fmla="*/ 178 h 254"/>
              <a:gd name="T54" fmla="*/ 144 w 254"/>
              <a:gd name="T55" fmla="*/ 156 h 254"/>
              <a:gd name="T56" fmla="*/ 82 w 254"/>
              <a:gd name="T57" fmla="*/ 172 h 254"/>
              <a:gd name="T58" fmla="*/ 92 w 254"/>
              <a:gd name="T59" fmla="*/ 162 h 254"/>
              <a:gd name="T60" fmla="*/ 82 w 254"/>
              <a:gd name="T61" fmla="*/ 172 h 254"/>
              <a:gd name="T62" fmla="*/ 208 w 254"/>
              <a:gd name="T63" fmla="*/ 92 h 254"/>
              <a:gd name="T64" fmla="*/ 178 w 254"/>
              <a:gd name="T65" fmla="*/ 76 h 254"/>
              <a:gd name="T66" fmla="*/ 162 w 254"/>
              <a:gd name="T67" fmla="*/ 46 h 254"/>
              <a:gd name="T68" fmla="*/ 202 w 254"/>
              <a:gd name="T69" fmla="*/ 6 h 254"/>
              <a:gd name="T70" fmla="*/ 156 w 254"/>
              <a:gd name="T71" fmla="*/ 40 h 254"/>
              <a:gd name="T72" fmla="*/ 145 w 254"/>
              <a:gd name="T73" fmla="*/ 65 h 254"/>
              <a:gd name="T74" fmla="*/ 104 w 254"/>
              <a:gd name="T75" fmla="*/ 92 h 254"/>
              <a:gd name="T76" fmla="*/ 126 w 254"/>
              <a:gd name="T77" fmla="*/ 82 h 254"/>
              <a:gd name="T78" fmla="*/ 156 w 254"/>
              <a:gd name="T79" fmla="*/ 98 h 254"/>
              <a:gd name="T80" fmla="*/ 172 w 254"/>
              <a:gd name="T81" fmla="*/ 128 h 254"/>
              <a:gd name="T82" fmla="*/ 162 w 254"/>
              <a:gd name="T83" fmla="*/ 150 h 254"/>
              <a:gd name="T84" fmla="*/ 189 w 254"/>
              <a:gd name="T85" fmla="*/ 109 h 254"/>
              <a:gd name="T86" fmla="*/ 254 w 254"/>
              <a:gd name="T87" fmla="*/ 58 h 254"/>
              <a:gd name="T88" fmla="*/ 162 w 254"/>
              <a:gd name="T89" fmla="*/ 92 h 254"/>
              <a:gd name="T90" fmla="*/ 172 w 254"/>
              <a:gd name="T91" fmla="*/ 82 h 254"/>
              <a:gd name="T92" fmla="*/ 162 w 254"/>
              <a:gd name="T93" fmla="*/ 92 h 2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54" h="254">
                <a:moveTo>
                  <a:pt x="151" y="211"/>
                </a:moveTo>
                <a:cubicBezTo>
                  <a:pt x="159" y="211"/>
                  <a:pt x="159" y="211"/>
                  <a:pt x="159" y="211"/>
                </a:cubicBezTo>
                <a:cubicBezTo>
                  <a:pt x="159" y="183"/>
                  <a:pt x="159" y="183"/>
                  <a:pt x="159" y="183"/>
                </a:cubicBezTo>
                <a:cubicBezTo>
                  <a:pt x="151" y="183"/>
                  <a:pt x="151" y="183"/>
                  <a:pt x="151" y="183"/>
                </a:cubicBezTo>
                <a:lnTo>
                  <a:pt x="151" y="211"/>
                </a:lnTo>
                <a:close/>
                <a:moveTo>
                  <a:pt x="183" y="159"/>
                </a:moveTo>
                <a:cubicBezTo>
                  <a:pt x="211" y="159"/>
                  <a:pt x="211" y="159"/>
                  <a:pt x="211" y="159"/>
                </a:cubicBezTo>
                <a:cubicBezTo>
                  <a:pt x="211" y="151"/>
                  <a:pt x="211" y="151"/>
                  <a:pt x="211" y="151"/>
                </a:cubicBezTo>
                <a:cubicBezTo>
                  <a:pt x="183" y="151"/>
                  <a:pt x="183" y="151"/>
                  <a:pt x="183" y="151"/>
                </a:cubicBezTo>
                <a:lnTo>
                  <a:pt x="183" y="159"/>
                </a:lnTo>
                <a:close/>
                <a:moveTo>
                  <a:pt x="172" y="178"/>
                </a:moveTo>
                <a:cubicBezTo>
                  <a:pt x="192" y="198"/>
                  <a:pt x="192" y="198"/>
                  <a:pt x="192" y="198"/>
                </a:cubicBezTo>
                <a:cubicBezTo>
                  <a:pt x="198" y="192"/>
                  <a:pt x="198" y="192"/>
                  <a:pt x="198" y="192"/>
                </a:cubicBezTo>
                <a:cubicBezTo>
                  <a:pt x="178" y="172"/>
                  <a:pt x="178" y="172"/>
                  <a:pt x="178" y="172"/>
                </a:cubicBezTo>
                <a:lnTo>
                  <a:pt x="172" y="178"/>
                </a:lnTo>
                <a:close/>
                <a:moveTo>
                  <a:pt x="103" y="43"/>
                </a:moveTo>
                <a:cubicBezTo>
                  <a:pt x="95" y="43"/>
                  <a:pt x="95" y="43"/>
                  <a:pt x="95" y="43"/>
                </a:cubicBezTo>
                <a:cubicBezTo>
                  <a:pt x="95" y="71"/>
                  <a:pt x="95" y="71"/>
                  <a:pt x="95" y="71"/>
                </a:cubicBezTo>
                <a:cubicBezTo>
                  <a:pt x="103" y="71"/>
                  <a:pt x="103" y="71"/>
                  <a:pt x="103" y="71"/>
                </a:cubicBezTo>
                <a:lnTo>
                  <a:pt x="103" y="43"/>
                </a:lnTo>
                <a:close/>
                <a:moveTo>
                  <a:pt x="71" y="95"/>
                </a:moveTo>
                <a:cubicBezTo>
                  <a:pt x="43" y="95"/>
                  <a:pt x="43" y="95"/>
                  <a:pt x="43" y="95"/>
                </a:cubicBezTo>
                <a:cubicBezTo>
                  <a:pt x="43" y="103"/>
                  <a:pt x="43" y="103"/>
                  <a:pt x="43" y="103"/>
                </a:cubicBezTo>
                <a:cubicBezTo>
                  <a:pt x="71" y="103"/>
                  <a:pt x="71" y="103"/>
                  <a:pt x="71" y="103"/>
                </a:cubicBezTo>
                <a:lnTo>
                  <a:pt x="71" y="95"/>
                </a:lnTo>
                <a:close/>
                <a:moveTo>
                  <a:pt x="82" y="76"/>
                </a:moveTo>
                <a:cubicBezTo>
                  <a:pt x="62" y="56"/>
                  <a:pt x="62" y="56"/>
                  <a:pt x="62" y="56"/>
                </a:cubicBezTo>
                <a:cubicBezTo>
                  <a:pt x="56" y="62"/>
                  <a:pt x="56" y="62"/>
                  <a:pt x="56" y="62"/>
                </a:cubicBezTo>
                <a:cubicBezTo>
                  <a:pt x="76" y="82"/>
                  <a:pt x="76" y="82"/>
                  <a:pt x="76" y="82"/>
                </a:cubicBezTo>
                <a:lnTo>
                  <a:pt x="82" y="76"/>
                </a:lnTo>
                <a:close/>
                <a:moveTo>
                  <a:pt x="128" y="172"/>
                </a:moveTo>
                <a:cubicBezTo>
                  <a:pt x="123" y="177"/>
                  <a:pt x="116" y="180"/>
                  <a:pt x="110" y="181"/>
                </a:cubicBezTo>
                <a:cubicBezTo>
                  <a:pt x="109" y="172"/>
                  <a:pt x="105" y="163"/>
                  <a:pt x="98" y="156"/>
                </a:cubicBezTo>
                <a:cubicBezTo>
                  <a:pt x="91" y="149"/>
                  <a:pt x="82" y="145"/>
                  <a:pt x="73" y="144"/>
                </a:cubicBezTo>
                <a:cubicBezTo>
                  <a:pt x="74" y="138"/>
                  <a:pt x="77" y="131"/>
                  <a:pt x="82" y="126"/>
                </a:cubicBezTo>
                <a:cubicBezTo>
                  <a:pt x="98" y="110"/>
                  <a:pt x="98" y="110"/>
                  <a:pt x="98" y="110"/>
                </a:cubicBezTo>
                <a:cubicBezTo>
                  <a:pt x="92" y="104"/>
                  <a:pt x="92" y="104"/>
                  <a:pt x="92" y="104"/>
                </a:cubicBezTo>
                <a:cubicBezTo>
                  <a:pt x="76" y="120"/>
                  <a:pt x="76" y="120"/>
                  <a:pt x="76" y="120"/>
                </a:cubicBezTo>
                <a:cubicBezTo>
                  <a:pt x="69" y="127"/>
                  <a:pt x="65" y="136"/>
                  <a:pt x="65" y="145"/>
                </a:cubicBezTo>
                <a:cubicBezTo>
                  <a:pt x="56" y="146"/>
                  <a:pt x="47" y="149"/>
                  <a:pt x="40" y="156"/>
                </a:cubicBezTo>
                <a:cubicBezTo>
                  <a:pt x="0" y="196"/>
                  <a:pt x="0" y="196"/>
                  <a:pt x="0" y="196"/>
                </a:cubicBezTo>
                <a:cubicBezTo>
                  <a:pt x="6" y="202"/>
                  <a:pt x="6" y="202"/>
                  <a:pt x="6" y="202"/>
                </a:cubicBezTo>
                <a:cubicBezTo>
                  <a:pt x="46" y="162"/>
                  <a:pt x="46" y="162"/>
                  <a:pt x="46" y="162"/>
                </a:cubicBezTo>
                <a:cubicBezTo>
                  <a:pt x="51" y="157"/>
                  <a:pt x="58" y="154"/>
                  <a:pt x="64" y="153"/>
                </a:cubicBezTo>
                <a:cubicBezTo>
                  <a:pt x="65" y="162"/>
                  <a:pt x="69" y="171"/>
                  <a:pt x="76" y="178"/>
                </a:cubicBezTo>
                <a:cubicBezTo>
                  <a:pt x="83" y="185"/>
                  <a:pt x="92" y="189"/>
                  <a:pt x="101" y="190"/>
                </a:cubicBezTo>
                <a:cubicBezTo>
                  <a:pt x="100" y="196"/>
                  <a:pt x="97" y="203"/>
                  <a:pt x="92" y="208"/>
                </a:cubicBezTo>
                <a:cubicBezTo>
                  <a:pt x="92" y="208"/>
                  <a:pt x="92" y="208"/>
                  <a:pt x="92" y="208"/>
                </a:cubicBezTo>
                <a:cubicBezTo>
                  <a:pt x="52" y="248"/>
                  <a:pt x="52" y="248"/>
                  <a:pt x="52" y="248"/>
                </a:cubicBezTo>
                <a:cubicBezTo>
                  <a:pt x="58" y="254"/>
                  <a:pt x="58" y="254"/>
                  <a:pt x="58" y="254"/>
                </a:cubicBezTo>
                <a:cubicBezTo>
                  <a:pt x="98" y="214"/>
                  <a:pt x="98" y="214"/>
                  <a:pt x="98" y="214"/>
                </a:cubicBezTo>
                <a:cubicBezTo>
                  <a:pt x="98" y="214"/>
                  <a:pt x="98" y="214"/>
                  <a:pt x="98" y="214"/>
                </a:cubicBezTo>
                <a:cubicBezTo>
                  <a:pt x="105" y="207"/>
                  <a:pt x="108" y="198"/>
                  <a:pt x="109" y="189"/>
                </a:cubicBezTo>
                <a:cubicBezTo>
                  <a:pt x="118" y="188"/>
                  <a:pt x="127" y="185"/>
                  <a:pt x="134" y="178"/>
                </a:cubicBezTo>
                <a:cubicBezTo>
                  <a:pt x="150" y="162"/>
                  <a:pt x="150" y="162"/>
                  <a:pt x="150" y="162"/>
                </a:cubicBezTo>
                <a:cubicBezTo>
                  <a:pt x="144" y="156"/>
                  <a:pt x="144" y="156"/>
                  <a:pt x="144" y="156"/>
                </a:cubicBezTo>
                <a:lnTo>
                  <a:pt x="128" y="172"/>
                </a:lnTo>
                <a:close/>
                <a:moveTo>
                  <a:pt x="82" y="172"/>
                </a:moveTo>
                <a:cubicBezTo>
                  <a:pt x="76" y="167"/>
                  <a:pt x="73" y="160"/>
                  <a:pt x="72" y="152"/>
                </a:cubicBezTo>
                <a:cubicBezTo>
                  <a:pt x="80" y="153"/>
                  <a:pt x="87" y="156"/>
                  <a:pt x="92" y="162"/>
                </a:cubicBezTo>
                <a:cubicBezTo>
                  <a:pt x="98" y="167"/>
                  <a:pt x="101" y="174"/>
                  <a:pt x="102" y="182"/>
                </a:cubicBezTo>
                <a:cubicBezTo>
                  <a:pt x="94" y="181"/>
                  <a:pt x="87" y="178"/>
                  <a:pt x="82" y="172"/>
                </a:cubicBezTo>
                <a:close/>
                <a:moveTo>
                  <a:pt x="248" y="52"/>
                </a:moveTo>
                <a:cubicBezTo>
                  <a:pt x="208" y="92"/>
                  <a:pt x="208" y="92"/>
                  <a:pt x="208" y="92"/>
                </a:cubicBezTo>
                <a:cubicBezTo>
                  <a:pt x="203" y="97"/>
                  <a:pt x="196" y="100"/>
                  <a:pt x="190" y="101"/>
                </a:cubicBezTo>
                <a:cubicBezTo>
                  <a:pt x="189" y="92"/>
                  <a:pt x="185" y="83"/>
                  <a:pt x="178" y="76"/>
                </a:cubicBezTo>
                <a:cubicBezTo>
                  <a:pt x="171" y="69"/>
                  <a:pt x="162" y="65"/>
                  <a:pt x="153" y="64"/>
                </a:cubicBezTo>
                <a:cubicBezTo>
                  <a:pt x="154" y="58"/>
                  <a:pt x="157" y="51"/>
                  <a:pt x="162" y="46"/>
                </a:cubicBezTo>
                <a:cubicBezTo>
                  <a:pt x="162" y="46"/>
                  <a:pt x="162" y="46"/>
                  <a:pt x="162" y="46"/>
                </a:cubicBezTo>
                <a:cubicBezTo>
                  <a:pt x="202" y="6"/>
                  <a:pt x="202" y="6"/>
                  <a:pt x="202" y="6"/>
                </a:cubicBezTo>
                <a:cubicBezTo>
                  <a:pt x="196" y="0"/>
                  <a:pt x="196" y="0"/>
                  <a:pt x="196" y="0"/>
                </a:cubicBezTo>
                <a:cubicBezTo>
                  <a:pt x="156" y="40"/>
                  <a:pt x="156" y="40"/>
                  <a:pt x="156" y="40"/>
                </a:cubicBezTo>
                <a:cubicBezTo>
                  <a:pt x="156" y="40"/>
                  <a:pt x="156" y="40"/>
                  <a:pt x="156" y="40"/>
                </a:cubicBezTo>
                <a:cubicBezTo>
                  <a:pt x="149" y="47"/>
                  <a:pt x="146" y="56"/>
                  <a:pt x="145" y="65"/>
                </a:cubicBezTo>
                <a:cubicBezTo>
                  <a:pt x="136" y="66"/>
                  <a:pt x="127" y="69"/>
                  <a:pt x="120" y="76"/>
                </a:cubicBezTo>
                <a:cubicBezTo>
                  <a:pt x="104" y="92"/>
                  <a:pt x="104" y="92"/>
                  <a:pt x="104" y="92"/>
                </a:cubicBezTo>
                <a:cubicBezTo>
                  <a:pt x="110" y="98"/>
                  <a:pt x="110" y="98"/>
                  <a:pt x="110" y="98"/>
                </a:cubicBezTo>
                <a:cubicBezTo>
                  <a:pt x="126" y="82"/>
                  <a:pt x="126" y="82"/>
                  <a:pt x="126" y="82"/>
                </a:cubicBezTo>
                <a:cubicBezTo>
                  <a:pt x="131" y="77"/>
                  <a:pt x="138" y="74"/>
                  <a:pt x="144" y="73"/>
                </a:cubicBezTo>
                <a:cubicBezTo>
                  <a:pt x="145" y="82"/>
                  <a:pt x="149" y="91"/>
                  <a:pt x="156" y="98"/>
                </a:cubicBezTo>
                <a:cubicBezTo>
                  <a:pt x="163" y="105"/>
                  <a:pt x="172" y="109"/>
                  <a:pt x="181" y="110"/>
                </a:cubicBezTo>
                <a:cubicBezTo>
                  <a:pt x="180" y="116"/>
                  <a:pt x="177" y="123"/>
                  <a:pt x="172" y="128"/>
                </a:cubicBezTo>
                <a:cubicBezTo>
                  <a:pt x="156" y="144"/>
                  <a:pt x="156" y="144"/>
                  <a:pt x="156" y="144"/>
                </a:cubicBezTo>
                <a:cubicBezTo>
                  <a:pt x="162" y="150"/>
                  <a:pt x="162" y="150"/>
                  <a:pt x="162" y="150"/>
                </a:cubicBezTo>
                <a:cubicBezTo>
                  <a:pt x="178" y="134"/>
                  <a:pt x="178" y="134"/>
                  <a:pt x="178" y="134"/>
                </a:cubicBezTo>
                <a:cubicBezTo>
                  <a:pt x="185" y="127"/>
                  <a:pt x="189" y="118"/>
                  <a:pt x="189" y="109"/>
                </a:cubicBezTo>
                <a:cubicBezTo>
                  <a:pt x="198" y="109"/>
                  <a:pt x="207" y="105"/>
                  <a:pt x="214" y="98"/>
                </a:cubicBezTo>
                <a:cubicBezTo>
                  <a:pt x="254" y="58"/>
                  <a:pt x="254" y="58"/>
                  <a:pt x="254" y="58"/>
                </a:cubicBezTo>
                <a:lnTo>
                  <a:pt x="248" y="52"/>
                </a:lnTo>
                <a:close/>
                <a:moveTo>
                  <a:pt x="162" y="92"/>
                </a:moveTo>
                <a:cubicBezTo>
                  <a:pt x="156" y="87"/>
                  <a:pt x="153" y="80"/>
                  <a:pt x="152" y="72"/>
                </a:cubicBezTo>
                <a:cubicBezTo>
                  <a:pt x="160" y="73"/>
                  <a:pt x="167" y="76"/>
                  <a:pt x="172" y="82"/>
                </a:cubicBezTo>
                <a:cubicBezTo>
                  <a:pt x="178" y="87"/>
                  <a:pt x="181" y="94"/>
                  <a:pt x="182" y="102"/>
                </a:cubicBezTo>
                <a:cubicBezTo>
                  <a:pt x="174" y="101"/>
                  <a:pt x="167" y="98"/>
                  <a:pt x="162" y="92"/>
                </a:cubicBezTo>
                <a:close/>
              </a:path>
            </a:pathLst>
          </a:custGeom>
          <a:solidFill>
            <a:srgbClr val="2CC17C"/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142" name="Globe">
            <a:extLst>
              <a:ext uri="{FF2B5EF4-FFF2-40B4-BE49-F238E27FC236}">
                <a16:creationId xmlns:a16="http://schemas.microsoft.com/office/drawing/2014/main" id="{66EA9FF4-0A5D-51CE-F698-4AFD6038148B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203588" y="4654041"/>
            <a:ext cx="420253" cy="418439"/>
          </a:xfrm>
          <a:custGeom>
            <a:avLst/>
            <a:gdLst>
              <a:gd name="T0" fmla="*/ 219 w 256"/>
              <a:gd name="T1" fmla="*/ 37 h 256"/>
              <a:gd name="T2" fmla="*/ 128 w 256"/>
              <a:gd name="T3" fmla="*/ 0 h 256"/>
              <a:gd name="T4" fmla="*/ 44 w 256"/>
              <a:gd name="T5" fmla="*/ 32 h 256"/>
              <a:gd name="T6" fmla="*/ 0 w 256"/>
              <a:gd name="T7" fmla="*/ 128 h 256"/>
              <a:gd name="T8" fmla="*/ 44 w 256"/>
              <a:gd name="T9" fmla="*/ 224 h 256"/>
              <a:gd name="T10" fmla="*/ 128 w 256"/>
              <a:gd name="T11" fmla="*/ 256 h 256"/>
              <a:gd name="T12" fmla="*/ 212 w 256"/>
              <a:gd name="T13" fmla="*/ 224 h 256"/>
              <a:gd name="T14" fmla="*/ 256 w 256"/>
              <a:gd name="T15" fmla="*/ 128 h 256"/>
              <a:gd name="T16" fmla="*/ 187 w 256"/>
              <a:gd name="T17" fmla="*/ 194 h 256"/>
              <a:gd name="T18" fmla="*/ 248 w 256"/>
              <a:gd name="T19" fmla="*/ 132 h 256"/>
              <a:gd name="T20" fmla="*/ 132 w 256"/>
              <a:gd name="T21" fmla="*/ 184 h 256"/>
              <a:gd name="T22" fmla="*/ 132 w 256"/>
              <a:gd name="T23" fmla="*/ 244 h 256"/>
              <a:gd name="T24" fmla="*/ 132 w 256"/>
              <a:gd name="T25" fmla="*/ 176 h 256"/>
              <a:gd name="T26" fmla="*/ 192 w 256"/>
              <a:gd name="T27" fmla="*/ 132 h 256"/>
              <a:gd name="T28" fmla="*/ 132 w 256"/>
              <a:gd name="T29" fmla="*/ 176 h 256"/>
              <a:gd name="T30" fmla="*/ 132 w 256"/>
              <a:gd name="T31" fmla="*/ 80 h 256"/>
              <a:gd name="T32" fmla="*/ 192 w 256"/>
              <a:gd name="T33" fmla="*/ 124 h 256"/>
              <a:gd name="T34" fmla="*/ 132 w 256"/>
              <a:gd name="T35" fmla="*/ 72 h 256"/>
              <a:gd name="T36" fmla="*/ 177 w 256"/>
              <a:gd name="T37" fmla="*/ 59 h 256"/>
              <a:gd name="T38" fmla="*/ 145 w 256"/>
              <a:gd name="T39" fmla="*/ 9 h 256"/>
              <a:gd name="T40" fmla="*/ 184 w 256"/>
              <a:gd name="T41" fmla="*/ 54 h 256"/>
              <a:gd name="T42" fmla="*/ 124 w 256"/>
              <a:gd name="T43" fmla="*/ 12 h 256"/>
              <a:gd name="T44" fmla="*/ 79 w 256"/>
              <a:gd name="T45" fmla="*/ 59 h 256"/>
              <a:gd name="T46" fmla="*/ 72 w 256"/>
              <a:gd name="T47" fmla="*/ 54 h 256"/>
              <a:gd name="T48" fmla="*/ 111 w 256"/>
              <a:gd name="T49" fmla="*/ 9 h 256"/>
              <a:gd name="T50" fmla="*/ 124 w 256"/>
              <a:gd name="T51" fmla="*/ 80 h 256"/>
              <a:gd name="T52" fmla="*/ 64 w 256"/>
              <a:gd name="T53" fmla="*/ 124 h 256"/>
              <a:gd name="T54" fmla="*/ 124 w 256"/>
              <a:gd name="T55" fmla="*/ 80 h 256"/>
              <a:gd name="T56" fmla="*/ 124 w 256"/>
              <a:gd name="T57" fmla="*/ 176 h 256"/>
              <a:gd name="T58" fmla="*/ 64 w 256"/>
              <a:gd name="T59" fmla="*/ 132 h 256"/>
              <a:gd name="T60" fmla="*/ 124 w 256"/>
              <a:gd name="T61" fmla="*/ 184 h 256"/>
              <a:gd name="T62" fmla="*/ 79 w 256"/>
              <a:gd name="T63" fmla="*/ 197 h 256"/>
              <a:gd name="T64" fmla="*/ 111 w 256"/>
              <a:gd name="T65" fmla="*/ 247 h 256"/>
              <a:gd name="T66" fmla="*/ 72 w 256"/>
              <a:gd name="T67" fmla="*/ 202 h 256"/>
              <a:gd name="T68" fmla="*/ 184 w 256"/>
              <a:gd name="T69" fmla="*/ 202 h 256"/>
              <a:gd name="T70" fmla="*/ 145 w 256"/>
              <a:gd name="T71" fmla="*/ 247 h 256"/>
              <a:gd name="T72" fmla="*/ 248 w 256"/>
              <a:gd name="T73" fmla="*/ 124 h 256"/>
              <a:gd name="T74" fmla="*/ 188 w 256"/>
              <a:gd name="T75" fmla="*/ 62 h 256"/>
              <a:gd name="T76" fmla="*/ 213 w 256"/>
              <a:gd name="T77" fmla="*/ 43 h 256"/>
              <a:gd name="T78" fmla="*/ 46 w 256"/>
              <a:gd name="T79" fmla="*/ 41 h 256"/>
              <a:gd name="T80" fmla="*/ 56 w 256"/>
              <a:gd name="T81" fmla="*/ 124 h 256"/>
              <a:gd name="T82" fmla="*/ 46 w 256"/>
              <a:gd name="T83" fmla="*/ 41 h 256"/>
              <a:gd name="T84" fmla="*/ 56 w 256"/>
              <a:gd name="T85" fmla="*/ 132 h 256"/>
              <a:gd name="T86" fmla="*/ 46 w 256"/>
              <a:gd name="T87" fmla="*/ 215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56" h="256">
                <a:moveTo>
                  <a:pt x="256" y="128"/>
                </a:moveTo>
                <a:cubicBezTo>
                  <a:pt x="256" y="94"/>
                  <a:pt x="243" y="62"/>
                  <a:pt x="219" y="37"/>
                </a:cubicBezTo>
                <a:cubicBezTo>
                  <a:pt x="194" y="13"/>
                  <a:pt x="162" y="0"/>
                  <a:pt x="128" y="0"/>
                </a:cubicBezTo>
                <a:cubicBezTo>
                  <a:pt x="128" y="0"/>
                  <a:pt x="128" y="0"/>
                  <a:pt x="128" y="0"/>
                </a:cubicBezTo>
                <a:cubicBezTo>
                  <a:pt x="96" y="0"/>
                  <a:pt x="66" y="12"/>
                  <a:pt x="44" y="32"/>
                </a:cubicBezTo>
                <a:cubicBezTo>
                  <a:pt x="44" y="32"/>
                  <a:pt x="44" y="32"/>
                  <a:pt x="44" y="32"/>
                </a:cubicBezTo>
                <a:cubicBezTo>
                  <a:pt x="44" y="32"/>
                  <a:pt x="43" y="32"/>
                  <a:pt x="43" y="32"/>
                </a:cubicBezTo>
                <a:cubicBezTo>
                  <a:pt x="17" y="56"/>
                  <a:pt x="0" y="90"/>
                  <a:pt x="0" y="128"/>
                </a:cubicBezTo>
                <a:cubicBezTo>
                  <a:pt x="0" y="166"/>
                  <a:pt x="17" y="200"/>
                  <a:pt x="43" y="224"/>
                </a:cubicBezTo>
                <a:cubicBezTo>
                  <a:pt x="43" y="224"/>
                  <a:pt x="44" y="224"/>
                  <a:pt x="44" y="224"/>
                </a:cubicBezTo>
                <a:cubicBezTo>
                  <a:pt x="44" y="224"/>
                  <a:pt x="44" y="224"/>
                  <a:pt x="44" y="224"/>
                </a:cubicBezTo>
                <a:cubicBezTo>
                  <a:pt x="66" y="244"/>
                  <a:pt x="96" y="256"/>
                  <a:pt x="128" y="256"/>
                </a:cubicBezTo>
                <a:cubicBezTo>
                  <a:pt x="160" y="256"/>
                  <a:pt x="190" y="244"/>
                  <a:pt x="212" y="224"/>
                </a:cubicBezTo>
                <a:cubicBezTo>
                  <a:pt x="212" y="224"/>
                  <a:pt x="212" y="224"/>
                  <a:pt x="212" y="224"/>
                </a:cubicBezTo>
                <a:cubicBezTo>
                  <a:pt x="212" y="224"/>
                  <a:pt x="212" y="224"/>
                  <a:pt x="213" y="224"/>
                </a:cubicBezTo>
                <a:cubicBezTo>
                  <a:pt x="239" y="201"/>
                  <a:pt x="256" y="166"/>
                  <a:pt x="256" y="128"/>
                </a:cubicBezTo>
                <a:close/>
                <a:moveTo>
                  <a:pt x="210" y="215"/>
                </a:moveTo>
                <a:cubicBezTo>
                  <a:pt x="204" y="207"/>
                  <a:pt x="196" y="200"/>
                  <a:pt x="187" y="194"/>
                </a:cubicBezTo>
                <a:cubicBezTo>
                  <a:pt x="195" y="176"/>
                  <a:pt x="199" y="155"/>
                  <a:pt x="200" y="132"/>
                </a:cubicBezTo>
                <a:cubicBezTo>
                  <a:pt x="248" y="132"/>
                  <a:pt x="248" y="132"/>
                  <a:pt x="248" y="132"/>
                </a:cubicBezTo>
                <a:cubicBezTo>
                  <a:pt x="247" y="165"/>
                  <a:pt x="233" y="194"/>
                  <a:pt x="210" y="215"/>
                </a:cubicBezTo>
                <a:close/>
                <a:moveTo>
                  <a:pt x="132" y="184"/>
                </a:moveTo>
                <a:cubicBezTo>
                  <a:pt x="148" y="185"/>
                  <a:pt x="164" y="189"/>
                  <a:pt x="177" y="197"/>
                </a:cubicBezTo>
                <a:cubicBezTo>
                  <a:pt x="166" y="220"/>
                  <a:pt x="151" y="237"/>
                  <a:pt x="132" y="244"/>
                </a:cubicBezTo>
                <a:lnTo>
                  <a:pt x="132" y="184"/>
                </a:lnTo>
                <a:close/>
                <a:moveTo>
                  <a:pt x="132" y="176"/>
                </a:moveTo>
                <a:cubicBezTo>
                  <a:pt x="132" y="132"/>
                  <a:pt x="132" y="132"/>
                  <a:pt x="132" y="132"/>
                </a:cubicBezTo>
                <a:cubicBezTo>
                  <a:pt x="192" y="132"/>
                  <a:pt x="192" y="132"/>
                  <a:pt x="192" y="132"/>
                </a:cubicBezTo>
                <a:cubicBezTo>
                  <a:pt x="191" y="153"/>
                  <a:pt x="187" y="173"/>
                  <a:pt x="180" y="190"/>
                </a:cubicBezTo>
                <a:cubicBezTo>
                  <a:pt x="166" y="181"/>
                  <a:pt x="149" y="177"/>
                  <a:pt x="132" y="176"/>
                </a:cubicBezTo>
                <a:close/>
                <a:moveTo>
                  <a:pt x="132" y="124"/>
                </a:moveTo>
                <a:cubicBezTo>
                  <a:pt x="132" y="80"/>
                  <a:pt x="132" y="80"/>
                  <a:pt x="132" y="80"/>
                </a:cubicBezTo>
                <a:cubicBezTo>
                  <a:pt x="149" y="79"/>
                  <a:pt x="166" y="75"/>
                  <a:pt x="180" y="66"/>
                </a:cubicBezTo>
                <a:cubicBezTo>
                  <a:pt x="187" y="83"/>
                  <a:pt x="191" y="103"/>
                  <a:pt x="192" y="124"/>
                </a:cubicBezTo>
                <a:lnTo>
                  <a:pt x="132" y="124"/>
                </a:lnTo>
                <a:close/>
                <a:moveTo>
                  <a:pt x="132" y="72"/>
                </a:moveTo>
                <a:cubicBezTo>
                  <a:pt x="132" y="12"/>
                  <a:pt x="132" y="12"/>
                  <a:pt x="132" y="12"/>
                </a:cubicBezTo>
                <a:cubicBezTo>
                  <a:pt x="151" y="19"/>
                  <a:pt x="166" y="36"/>
                  <a:pt x="177" y="59"/>
                </a:cubicBezTo>
                <a:cubicBezTo>
                  <a:pt x="164" y="67"/>
                  <a:pt x="148" y="71"/>
                  <a:pt x="132" y="72"/>
                </a:cubicBezTo>
                <a:close/>
                <a:moveTo>
                  <a:pt x="145" y="9"/>
                </a:moveTo>
                <a:cubicBezTo>
                  <a:pt x="167" y="12"/>
                  <a:pt x="187" y="21"/>
                  <a:pt x="204" y="35"/>
                </a:cubicBezTo>
                <a:cubicBezTo>
                  <a:pt x="198" y="43"/>
                  <a:pt x="192" y="49"/>
                  <a:pt x="184" y="54"/>
                </a:cubicBezTo>
                <a:cubicBezTo>
                  <a:pt x="175" y="34"/>
                  <a:pt x="161" y="19"/>
                  <a:pt x="145" y="9"/>
                </a:cubicBezTo>
                <a:close/>
                <a:moveTo>
                  <a:pt x="124" y="12"/>
                </a:moveTo>
                <a:cubicBezTo>
                  <a:pt x="124" y="72"/>
                  <a:pt x="124" y="72"/>
                  <a:pt x="124" y="72"/>
                </a:cubicBezTo>
                <a:cubicBezTo>
                  <a:pt x="108" y="71"/>
                  <a:pt x="92" y="67"/>
                  <a:pt x="79" y="59"/>
                </a:cubicBezTo>
                <a:cubicBezTo>
                  <a:pt x="90" y="36"/>
                  <a:pt x="105" y="19"/>
                  <a:pt x="124" y="12"/>
                </a:cubicBezTo>
                <a:close/>
                <a:moveTo>
                  <a:pt x="72" y="54"/>
                </a:moveTo>
                <a:cubicBezTo>
                  <a:pt x="64" y="49"/>
                  <a:pt x="58" y="43"/>
                  <a:pt x="52" y="35"/>
                </a:cubicBezTo>
                <a:cubicBezTo>
                  <a:pt x="68" y="22"/>
                  <a:pt x="89" y="12"/>
                  <a:pt x="111" y="9"/>
                </a:cubicBezTo>
                <a:cubicBezTo>
                  <a:pt x="95" y="19"/>
                  <a:pt x="81" y="34"/>
                  <a:pt x="72" y="54"/>
                </a:cubicBezTo>
                <a:close/>
                <a:moveTo>
                  <a:pt x="124" y="80"/>
                </a:moveTo>
                <a:cubicBezTo>
                  <a:pt x="124" y="124"/>
                  <a:pt x="124" y="124"/>
                  <a:pt x="124" y="124"/>
                </a:cubicBezTo>
                <a:cubicBezTo>
                  <a:pt x="64" y="124"/>
                  <a:pt x="64" y="124"/>
                  <a:pt x="64" y="124"/>
                </a:cubicBezTo>
                <a:cubicBezTo>
                  <a:pt x="65" y="103"/>
                  <a:pt x="69" y="83"/>
                  <a:pt x="76" y="66"/>
                </a:cubicBezTo>
                <a:cubicBezTo>
                  <a:pt x="90" y="75"/>
                  <a:pt x="107" y="79"/>
                  <a:pt x="124" y="80"/>
                </a:cubicBezTo>
                <a:close/>
                <a:moveTo>
                  <a:pt x="124" y="132"/>
                </a:moveTo>
                <a:cubicBezTo>
                  <a:pt x="124" y="176"/>
                  <a:pt x="124" y="176"/>
                  <a:pt x="124" y="176"/>
                </a:cubicBezTo>
                <a:cubicBezTo>
                  <a:pt x="107" y="177"/>
                  <a:pt x="90" y="181"/>
                  <a:pt x="76" y="190"/>
                </a:cubicBezTo>
                <a:cubicBezTo>
                  <a:pt x="69" y="173"/>
                  <a:pt x="65" y="153"/>
                  <a:pt x="64" y="132"/>
                </a:cubicBezTo>
                <a:lnTo>
                  <a:pt x="124" y="132"/>
                </a:lnTo>
                <a:close/>
                <a:moveTo>
                  <a:pt x="124" y="184"/>
                </a:moveTo>
                <a:cubicBezTo>
                  <a:pt x="124" y="244"/>
                  <a:pt x="124" y="244"/>
                  <a:pt x="124" y="244"/>
                </a:cubicBezTo>
                <a:cubicBezTo>
                  <a:pt x="105" y="237"/>
                  <a:pt x="90" y="220"/>
                  <a:pt x="79" y="197"/>
                </a:cubicBezTo>
                <a:cubicBezTo>
                  <a:pt x="92" y="189"/>
                  <a:pt x="108" y="185"/>
                  <a:pt x="124" y="184"/>
                </a:cubicBezTo>
                <a:close/>
                <a:moveTo>
                  <a:pt x="111" y="247"/>
                </a:moveTo>
                <a:cubicBezTo>
                  <a:pt x="89" y="244"/>
                  <a:pt x="68" y="234"/>
                  <a:pt x="52" y="221"/>
                </a:cubicBezTo>
                <a:cubicBezTo>
                  <a:pt x="58" y="213"/>
                  <a:pt x="64" y="207"/>
                  <a:pt x="72" y="202"/>
                </a:cubicBezTo>
                <a:cubicBezTo>
                  <a:pt x="81" y="222"/>
                  <a:pt x="95" y="237"/>
                  <a:pt x="111" y="247"/>
                </a:cubicBezTo>
                <a:close/>
                <a:moveTo>
                  <a:pt x="184" y="202"/>
                </a:moveTo>
                <a:cubicBezTo>
                  <a:pt x="192" y="207"/>
                  <a:pt x="198" y="213"/>
                  <a:pt x="204" y="221"/>
                </a:cubicBezTo>
                <a:cubicBezTo>
                  <a:pt x="188" y="234"/>
                  <a:pt x="167" y="244"/>
                  <a:pt x="145" y="247"/>
                </a:cubicBezTo>
                <a:cubicBezTo>
                  <a:pt x="161" y="237"/>
                  <a:pt x="175" y="222"/>
                  <a:pt x="184" y="202"/>
                </a:cubicBezTo>
                <a:close/>
                <a:moveTo>
                  <a:pt x="248" y="124"/>
                </a:moveTo>
                <a:cubicBezTo>
                  <a:pt x="200" y="124"/>
                  <a:pt x="200" y="124"/>
                  <a:pt x="200" y="124"/>
                </a:cubicBezTo>
                <a:cubicBezTo>
                  <a:pt x="199" y="101"/>
                  <a:pt x="195" y="80"/>
                  <a:pt x="188" y="62"/>
                </a:cubicBezTo>
                <a:cubicBezTo>
                  <a:pt x="196" y="56"/>
                  <a:pt x="204" y="49"/>
                  <a:pt x="210" y="41"/>
                </a:cubicBezTo>
                <a:cubicBezTo>
                  <a:pt x="211" y="42"/>
                  <a:pt x="212" y="42"/>
                  <a:pt x="213" y="43"/>
                </a:cubicBezTo>
                <a:cubicBezTo>
                  <a:pt x="235" y="65"/>
                  <a:pt x="247" y="93"/>
                  <a:pt x="248" y="124"/>
                </a:cubicBezTo>
                <a:close/>
                <a:moveTo>
                  <a:pt x="46" y="41"/>
                </a:moveTo>
                <a:cubicBezTo>
                  <a:pt x="52" y="49"/>
                  <a:pt x="60" y="56"/>
                  <a:pt x="68" y="62"/>
                </a:cubicBezTo>
                <a:cubicBezTo>
                  <a:pt x="61" y="80"/>
                  <a:pt x="57" y="101"/>
                  <a:pt x="56" y="124"/>
                </a:cubicBezTo>
                <a:cubicBezTo>
                  <a:pt x="8" y="124"/>
                  <a:pt x="8" y="124"/>
                  <a:pt x="8" y="124"/>
                </a:cubicBezTo>
                <a:cubicBezTo>
                  <a:pt x="9" y="91"/>
                  <a:pt x="23" y="62"/>
                  <a:pt x="46" y="41"/>
                </a:cubicBezTo>
                <a:close/>
                <a:moveTo>
                  <a:pt x="8" y="132"/>
                </a:moveTo>
                <a:cubicBezTo>
                  <a:pt x="56" y="132"/>
                  <a:pt x="56" y="132"/>
                  <a:pt x="56" y="132"/>
                </a:cubicBezTo>
                <a:cubicBezTo>
                  <a:pt x="57" y="155"/>
                  <a:pt x="61" y="176"/>
                  <a:pt x="69" y="194"/>
                </a:cubicBezTo>
                <a:cubicBezTo>
                  <a:pt x="60" y="200"/>
                  <a:pt x="52" y="207"/>
                  <a:pt x="46" y="215"/>
                </a:cubicBezTo>
                <a:cubicBezTo>
                  <a:pt x="23" y="194"/>
                  <a:pt x="9" y="165"/>
                  <a:pt x="8" y="132"/>
                </a:cubicBezTo>
                <a:close/>
              </a:path>
            </a:pathLst>
          </a:custGeom>
          <a:solidFill>
            <a:srgbClr val="268CAB"/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pic>
        <p:nvPicPr>
          <p:cNvPr id="3" name="صورة 2">
            <a:extLst>
              <a:ext uri="{FF2B5EF4-FFF2-40B4-BE49-F238E27FC236}">
                <a16:creationId xmlns:a16="http://schemas.microsoft.com/office/drawing/2014/main" id="{5340C4F3-CE0A-B4EF-6CEC-2E469C8F9088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cxnSp>
        <p:nvCxnSpPr>
          <p:cNvPr id="12" name="موصل مستقيم 11">
            <a:extLst>
              <a:ext uri="{FF2B5EF4-FFF2-40B4-BE49-F238E27FC236}">
                <a16:creationId xmlns:a16="http://schemas.microsoft.com/office/drawing/2014/main" id="{49DA62A1-F90C-E033-75B8-C5A50EAF972B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TextBox 3">
            <a:extLst>
              <a:ext uri="{FF2B5EF4-FFF2-40B4-BE49-F238E27FC236}">
                <a16:creationId xmlns:a16="http://schemas.microsoft.com/office/drawing/2014/main" id="{73CEDDB2-19D1-D124-7DCE-8D5C33BC4F8D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algn="r" defTabSz="914400" eaLnBrk="1" latinLnBrk="0" hangingPunct="1"/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ازرق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4" name="TextBox 157">
            <a:extLst>
              <a:ext uri="{FF2B5EF4-FFF2-40B4-BE49-F238E27FC236}">
                <a16:creationId xmlns:a16="http://schemas.microsoft.com/office/drawing/2014/main" id="{D3C4B84A-57CA-37E7-1898-8186A2D616C9}"/>
              </a:ext>
            </a:extLst>
          </p:cNvPr>
          <p:cNvSpPr txBox="1"/>
          <p:nvPr/>
        </p:nvSpPr>
        <p:spPr>
          <a:xfrm>
            <a:off x="5943535" y="1811683"/>
            <a:ext cx="1966081" cy="4757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5" name="TextBox 158">
            <a:extLst>
              <a:ext uri="{FF2B5EF4-FFF2-40B4-BE49-F238E27FC236}">
                <a16:creationId xmlns:a16="http://schemas.microsoft.com/office/drawing/2014/main" id="{44E1BFFD-AFC0-4B03-97ED-169F97880A29}"/>
              </a:ext>
            </a:extLst>
          </p:cNvPr>
          <p:cNvSpPr txBox="1"/>
          <p:nvPr/>
        </p:nvSpPr>
        <p:spPr>
          <a:xfrm>
            <a:off x="6041711" y="146145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chemeClr val="bg1">
                  <a:lumMod val="50000"/>
                </a:schemeClr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7" name="TextBox 157">
            <a:extLst>
              <a:ext uri="{FF2B5EF4-FFF2-40B4-BE49-F238E27FC236}">
                <a16:creationId xmlns:a16="http://schemas.microsoft.com/office/drawing/2014/main" id="{CED151E0-6A7E-0879-C356-5AEE2590528E}"/>
              </a:ext>
            </a:extLst>
          </p:cNvPr>
          <p:cNvSpPr txBox="1"/>
          <p:nvPr/>
        </p:nvSpPr>
        <p:spPr>
          <a:xfrm>
            <a:off x="2875482" y="1811683"/>
            <a:ext cx="1966081" cy="4757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8" name="TextBox 158">
            <a:extLst>
              <a:ext uri="{FF2B5EF4-FFF2-40B4-BE49-F238E27FC236}">
                <a16:creationId xmlns:a16="http://schemas.microsoft.com/office/drawing/2014/main" id="{DE2AA819-66A0-464B-50C7-8D8FD4FF9792}"/>
              </a:ext>
            </a:extLst>
          </p:cNvPr>
          <p:cNvSpPr txBox="1"/>
          <p:nvPr/>
        </p:nvSpPr>
        <p:spPr>
          <a:xfrm>
            <a:off x="2973658" y="146145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10A9A6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10A9A6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9" name="TextBox 157">
            <a:extLst>
              <a:ext uri="{FF2B5EF4-FFF2-40B4-BE49-F238E27FC236}">
                <a16:creationId xmlns:a16="http://schemas.microsoft.com/office/drawing/2014/main" id="{926D0D61-EBEF-BB78-5A3C-8748855FD3DC}"/>
              </a:ext>
            </a:extLst>
          </p:cNvPr>
          <p:cNvSpPr txBox="1"/>
          <p:nvPr/>
        </p:nvSpPr>
        <p:spPr>
          <a:xfrm>
            <a:off x="7447482" y="5240679"/>
            <a:ext cx="1966081" cy="4757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0" name="TextBox 158">
            <a:extLst>
              <a:ext uri="{FF2B5EF4-FFF2-40B4-BE49-F238E27FC236}">
                <a16:creationId xmlns:a16="http://schemas.microsoft.com/office/drawing/2014/main" id="{157A9E1A-76B9-2228-34CF-99886989DEA7}"/>
              </a:ext>
            </a:extLst>
          </p:cNvPr>
          <p:cNvSpPr txBox="1"/>
          <p:nvPr/>
        </p:nvSpPr>
        <p:spPr>
          <a:xfrm>
            <a:off x="7545658" y="5708296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2CC17C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1" name="TextBox 157">
            <a:extLst>
              <a:ext uri="{FF2B5EF4-FFF2-40B4-BE49-F238E27FC236}">
                <a16:creationId xmlns:a16="http://schemas.microsoft.com/office/drawing/2014/main" id="{20737DC5-0B6D-489F-92CE-3BF9A5AEB4ED}"/>
              </a:ext>
            </a:extLst>
          </p:cNvPr>
          <p:cNvSpPr txBox="1"/>
          <p:nvPr/>
        </p:nvSpPr>
        <p:spPr>
          <a:xfrm>
            <a:off x="4523808" y="5240679"/>
            <a:ext cx="1966081" cy="4757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2" name="TextBox 158">
            <a:extLst>
              <a:ext uri="{FF2B5EF4-FFF2-40B4-BE49-F238E27FC236}">
                <a16:creationId xmlns:a16="http://schemas.microsoft.com/office/drawing/2014/main" id="{41C55499-FC6F-DA14-32FA-CBD64479B906}"/>
              </a:ext>
            </a:extLst>
          </p:cNvPr>
          <p:cNvSpPr txBox="1"/>
          <p:nvPr/>
        </p:nvSpPr>
        <p:spPr>
          <a:xfrm>
            <a:off x="4621984" y="5708296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C1B488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C1B488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3" name="TextBox 157">
            <a:extLst>
              <a:ext uri="{FF2B5EF4-FFF2-40B4-BE49-F238E27FC236}">
                <a16:creationId xmlns:a16="http://schemas.microsoft.com/office/drawing/2014/main" id="{AFF8B5A8-2091-D4F7-38CE-6B4327F844A4}"/>
              </a:ext>
            </a:extLst>
          </p:cNvPr>
          <p:cNvSpPr txBox="1"/>
          <p:nvPr/>
        </p:nvSpPr>
        <p:spPr>
          <a:xfrm>
            <a:off x="1455755" y="5240679"/>
            <a:ext cx="1966081" cy="4757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4" name="TextBox 158">
            <a:extLst>
              <a:ext uri="{FF2B5EF4-FFF2-40B4-BE49-F238E27FC236}">
                <a16:creationId xmlns:a16="http://schemas.microsoft.com/office/drawing/2014/main" id="{F1C6172D-EF75-8BB3-E62A-372161168FCE}"/>
              </a:ext>
            </a:extLst>
          </p:cNvPr>
          <p:cNvSpPr txBox="1"/>
          <p:nvPr/>
        </p:nvSpPr>
        <p:spPr>
          <a:xfrm>
            <a:off x="1553931" y="5708296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68CAB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268CAB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pic>
        <p:nvPicPr>
          <p:cNvPr id="6" name="صورة 5">
            <a:extLst>
              <a:ext uri="{FF2B5EF4-FFF2-40B4-BE49-F238E27FC236}">
                <a16:creationId xmlns:a16="http://schemas.microsoft.com/office/drawing/2014/main" id="{5E937E43-9959-C9B7-B138-37C0702B4131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41960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46493552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عنصر نائب لرقم الشريحة 3">
            <a:extLst>
              <a:ext uri="{FF2B5EF4-FFF2-40B4-BE49-F238E27FC236}">
                <a16:creationId xmlns:a16="http://schemas.microsoft.com/office/drawing/2014/main" id="{A76FF5C9-3BD8-C275-D239-17C2F4639FF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C30D6F-9516-7D45-ACC3-4201266FFCA8}" type="slidenum">
              <a:rPr lang="ar-SA" smtClean="0"/>
              <a:t>16</a:t>
            </a:fld>
            <a:endParaRPr lang="ar-SA"/>
          </a:p>
        </p:txBody>
      </p:sp>
      <p:pic>
        <p:nvPicPr>
          <p:cNvPr id="3" name="صورة 2">
            <a:extLst>
              <a:ext uri="{FF2B5EF4-FFF2-40B4-BE49-F238E27FC236}">
                <a16:creationId xmlns:a16="http://schemas.microsoft.com/office/drawing/2014/main" id="{C48DB6A9-D955-59ED-0CF3-B591362C5AF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cxnSp>
        <p:nvCxnSpPr>
          <p:cNvPr id="17" name="موصل مستقيم 16">
            <a:extLst>
              <a:ext uri="{FF2B5EF4-FFF2-40B4-BE49-F238E27FC236}">
                <a16:creationId xmlns:a16="http://schemas.microsoft.com/office/drawing/2014/main" id="{28E393EE-CC25-FD55-65F0-A7EC278C83E5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TextBox 3">
            <a:extLst>
              <a:ext uri="{FF2B5EF4-FFF2-40B4-BE49-F238E27FC236}">
                <a16:creationId xmlns:a16="http://schemas.microsoft.com/office/drawing/2014/main" id="{F0703F6C-B9A7-FB96-F995-45877D3B8AC6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algn="r" defTabSz="914400" eaLnBrk="1" latinLnBrk="0" hangingPunct="1"/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ازرق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grpSp>
        <p:nvGrpSpPr>
          <p:cNvPr id="144" name="مجموعة 143">
            <a:extLst>
              <a:ext uri="{FF2B5EF4-FFF2-40B4-BE49-F238E27FC236}">
                <a16:creationId xmlns:a16="http://schemas.microsoft.com/office/drawing/2014/main" id="{05A97A10-81B3-EC43-FC5E-73EB73D81BBA}"/>
              </a:ext>
            </a:extLst>
          </p:cNvPr>
          <p:cNvGrpSpPr/>
          <p:nvPr/>
        </p:nvGrpSpPr>
        <p:grpSpPr>
          <a:xfrm>
            <a:off x="2477709" y="1552360"/>
            <a:ext cx="7236583" cy="4214311"/>
            <a:chOff x="2684057" y="1552360"/>
            <a:chExt cx="7236583" cy="4214311"/>
          </a:xfrm>
        </p:grpSpPr>
        <p:sp>
          <p:nvSpPr>
            <p:cNvPr id="63" name="Arrow: Pentagon 12">
              <a:extLst>
                <a:ext uri="{FF2B5EF4-FFF2-40B4-BE49-F238E27FC236}">
                  <a16:creationId xmlns:a16="http://schemas.microsoft.com/office/drawing/2014/main" id="{C2C6640B-A64E-6608-9748-DC9A0903C65D}"/>
                </a:ext>
              </a:extLst>
            </p:cNvPr>
            <p:cNvSpPr/>
            <p:nvPr/>
          </p:nvSpPr>
          <p:spPr>
            <a:xfrm flipH="1">
              <a:off x="3347401" y="1569800"/>
              <a:ext cx="5973900" cy="1618241"/>
            </a:xfrm>
            <a:prstGeom prst="homePlate">
              <a:avLst>
                <a:gd name="adj" fmla="val 0"/>
              </a:avLst>
            </a:prstGeom>
            <a:solidFill>
              <a:schemeClr val="bg1"/>
            </a:solidFill>
            <a:ln>
              <a:solidFill>
                <a:srgbClr val="00384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algn="r" defTabSz="914400" rtl="1" eaLnBrk="1" latinLnBrk="0" hangingPunct="1"/>
              <a:endParaRPr lang="en-US" dirty="0"/>
            </a:p>
          </p:txBody>
        </p:sp>
        <p:sp>
          <p:nvSpPr>
            <p:cNvPr id="143" name="مستطيل 142">
              <a:extLst>
                <a:ext uri="{FF2B5EF4-FFF2-40B4-BE49-F238E27FC236}">
                  <a16:creationId xmlns:a16="http://schemas.microsoft.com/office/drawing/2014/main" id="{D2226CEE-98B6-D7DC-56FA-6AD22EF7FF7B}"/>
                </a:ext>
              </a:extLst>
            </p:cNvPr>
            <p:cNvSpPr/>
            <p:nvPr/>
          </p:nvSpPr>
          <p:spPr>
            <a:xfrm>
              <a:off x="2717383" y="2002970"/>
              <a:ext cx="1178018" cy="1182573"/>
            </a:xfrm>
            <a:prstGeom prst="rect">
              <a:avLst/>
            </a:prstGeom>
            <a:solidFill>
              <a:srgbClr val="2CC17C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1" anchor="ctr"/>
            <a:lstStyle/>
            <a:p>
              <a:pPr algn="ctr"/>
              <a:endParaRPr lang="ar-SA"/>
            </a:p>
          </p:txBody>
        </p:sp>
        <p:pic>
          <p:nvPicPr>
            <p:cNvPr id="139" name="Graphic 25">
              <a:extLst>
                <a:ext uri="{FF2B5EF4-FFF2-40B4-BE49-F238E27FC236}">
                  <a16:creationId xmlns:a16="http://schemas.microsoft.com/office/drawing/2014/main" id="{0FD9B081-5D57-40C4-29A3-F77978069817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2820323" y="1923902"/>
              <a:ext cx="941736" cy="941736"/>
            </a:xfrm>
            <a:prstGeom prst="rect">
              <a:avLst/>
            </a:prstGeom>
          </p:spPr>
        </p:pic>
        <p:sp>
          <p:nvSpPr>
            <p:cNvPr id="51" name="ee4pContent1">
              <a:extLst>
                <a:ext uri="{FF2B5EF4-FFF2-40B4-BE49-F238E27FC236}">
                  <a16:creationId xmlns:a16="http://schemas.microsoft.com/office/drawing/2014/main" id="{16DBAE56-9E85-89B0-4A07-5F671A31DB45}"/>
                </a:ext>
              </a:extLst>
            </p:cNvPr>
            <p:cNvSpPr txBox="1"/>
            <p:nvPr/>
          </p:nvSpPr>
          <p:spPr>
            <a:xfrm flipH="1">
              <a:off x="7941712" y="4931863"/>
              <a:ext cx="1729028" cy="492443"/>
            </a:xfrm>
            <a:prstGeom prst="rect">
              <a:avLst/>
            </a:prstGeom>
            <a:noFill/>
            <a:ln w="9525" cap="flat" cmpd="sng" algn="ctr">
              <a:noFill/>
              <a:prstDash val="solid"/>
            </a:ln>
            <a:effectLst/>
            <a:extLst>
              <a:ext uri="{91240B29-F687-4F45-9708-019B960494DF}">
                <a14:hiddenLine xmlns:a14="http://schemas.microsoft.com/office/drawing/2010/main" w="9525" cap="flat" cmpd="sng" algn="ctr">
                  <a:solidFill>
                    <a:schemeClr val="accent1"/>
                  </a:solidFill>
                  <a:prstDash val="solid"/>
                </a14:hiddenLine>
              </a:ext>
            </a:extLst>
          </p:spPr>
          <p:txBody>
            <a:bodyPr lIns="0" tIns="0" rIns="0" bIns="0" rtlCol="0" anchor="t" anchorCtr="0">
              <a:spAutoFit/>
            </a:bodyPr>
            <a:lstStyle>
              <a:defPPr>
                <a:defRPr lang="en-US"/>
              </a:defPPr>
              <a:lvl1pPr marL="237744" indent="-237744">
                <a:spcBef>
                  <a:spcPts val="24"/>
                </a:spcBef>
                <a:buClr>
                  <a:srgbClr val="282560"/>
                </a:buClr>
                <a:buSzPct val="100000"/>
                <a:buFont typeface="Arial" panose="020B0604020202020204" pitchFamily="34" charset="0"/>
                <a:buChar char="•"/>
                <a:defRPr sz="2000">
                  <a:solidFill>
                    <a:srgbClr val="282560"/>
                  </a:solidFill>
                </a:defRPr>
              </a:lvl1pPr>
              <a:lvl2pPr marL="557784" lvl="1" indent="-237744">
                <a:spcBef>
                  <a:spcPts val="24"/>
                </a:spcBef>
                <a:buClr>
                  <a:srgbClr val="282560"/>
                </a:buClr>
                <a:buSzPct val="100000"/>
                <a:buFont typeface="Meiryo UI" panose="020B0604030504040204" pitchFamily="34" charset="-128"/>
                <a:buChar char="–"/>
                <a:defRPr sz="2000">
                  <a:solidFill>
                    <a:srgbClr val="282560"/>
                  </a:solidFill>
                </a:defRPr>
              </a:lvl2pPr>
              <a:lvl3pPr marL="960120" lvl="2" indent="-228600">
                <a:spcBef>
                  <a:spcPts val="24"/>
                </a:spcBef>
                <a:buClr>
                  <a:srgbClr val="282560"/>
                </a:buClr>
                <a:buSzPct val="100000"/>
                <a:buFont typeface="Arial" panose="020B0604020202020204" pitchFamily="34" charset="0"/>
                <a:buChar char="•"/>
                <a:defRPr sz="2000">
                  <a:solidFill>
                    <a:srgbClr val="282560"/>
                  </a:solidFill>
                </a:defRPr>
              </a:lvl3pPr>
              <a:lvl4pPr marL="0" lvl="3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​"/>
                <a:defRPr sz="2400">
                  <a:solidFill>
                    <a:srgbClr val="652F8F"/>
                  </a:solidFill>
                </a:defRPr>
              </a:lvl4pPr>
              <a:lvl5pPr marL="0" lvl="4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​"/>
                <a:defRPr sz="2400" b="1">
                  <a:solidFill>
                    <a:srgbClr val="282560"/>
                  </a:solidFill>
                </a:defRPr>
              </a:lvl5pPr>
              <a:lvl6pPr marL="324000" lvl="5" indent="-216000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•"/>
                <a:defRPr sz="2400">
                  <a:solidFill>
                    <a:srgbClr val="282560"/>
                  </a:solidFill>
                </a:defRPr>
              </a:lvl6pPr>
              <a:lvl7pPr marL="0" lvl="6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​"/>
                <a:defRPr sz="5400">
                  <a:solidFill>
                    <a:srgbClr val="282560"/>
                  </a:solidFill>
                </a:defRPr>
              </a:lvl7pPr>
              <a:lvl8pPr marL="0" lvl="7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​"/>
                <a:defRPr sz="6600">
                  <a:solidFill>
                    <a:srgbClr val="652F8F"/>
                  </a:solidFill>
                </a:defRPr>
              </a:lvl8pPr>
              <a:lvl9pPr marL="0" lvl="8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​"/>
                <a:defRPr sz="4400">
                  <a:solidFill>
                    <a:srgbClr val="652F8F"/>
                  </a:solidFill>
                </a:defRPr>
              </a:lvl9pPr>
            </a:lstStyle>
            <a:p>
              <a:pPr marL="0" indent="0" algn="ctr">
                <a:buNone/>
                <a:defRPr/>
              </a:pPr>
              <a:r>
                <a:rPr lang="en-US" sz="3200" kern="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100</a:t>
              </a:r>
            </a:p>
          </p:txBody>
        </p:sp>
        <p:sp>
          <p:nvSpPr>
            <p:cNvPr id="52" name="Rectangle 15">
              <a:extLst>
                <a:ext uri="{FF2B5EF4-FFF2-40B4-BE49-F238E27FC236}">
                  <a16:creationId xmlns:a16="http://schemas.microsoft.com/office/drawing/2014/main" id="{F0D01A44-AB1A-E6D3-19B4-0C710B400E57}"/>
                </a:ext>
              </a:extLst>
            </p:cNvPr>
            <p:cNvSpPr/>
            <p:nvPr/>
          </p:nvSpPr>
          <p:spPr>
            <a:xfrm>
              <a:off x="7691818" y="4143957"/>
              <a:ext cx="2228822" cy="1622714"/>
            </a:xfrm>
            <a:prstGeom prst="rect">
              <a:avLst/>
            </a:prstGeom>
            <a:noFill/>
            <a:ln>
              <a:solidFill>
                <a:srgbClr val="2CC17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" name="Arrow: Pentagon 12">
              <a:extLst>
                <a:ext uri="{FF2B5EF4-FFF2-40B4-BE49-F238E27FC236}">
                  <a16:creationId xmlns:a16="http://schemas.microsoft.com/office/drawing/2014/main" id="{F0F37E75-15D7-45BE-3876-B9296618B207}"/>
                </a:ext>
              </a:extLst>
            </p:cNvPr>
            <p:cNvSpPr/>
            <p:nvPr/>
          </p:nvSpPr>
          <p:spPr>
            <a:xfrm rot="16200000" flipH="1">
              <a:off x="8154284" y="3029546"/>
              <a:ext cx="1303889" cy="2228822"/>
            </a:xfrm>
            <a:prstGeom prst="homePlate">
              <a:avLst>
                <a:gd name="adj" fmla="val 43972"/>
              </a:avLst>
            </a:prstGeom>
            <a:solidFill>
              <a:srgbClr val="003845"/>
            </a:solidFill>
            <a:ln>
              <a:solidFill>
                <a:srgbClr val="3366A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algn="r" defTabSz="914400" rtl="1" eaLnBrk="1" latinLnBrk="0" hangingPunct="1"/>
              <a:endParaRPr lang="en-US" dirty="0"/>
            </a:p>
          </p:txBody>
        </p:sp>
        <p:sp>
          <p:nvSpPr>
            <p:cNvPr id="54" name="ee4pContent1">
              <a:extLst>
                <a:ext uri="{FF2B5EF4-FFF2-40B4-BE49-F238E27FC236}">
                  <a16:creationId xmlns:a16="http://schemas.microsoft.com/office/drawing/2014/main" id="{CD8159B2-177D-6F7A-AF74-066E0D3B9F46}"/>
                </a:ext>
              </a:extLst>
            </p:cNvPr>
            <p:cNvSpPr txBox="1"/>
            <p:nvPr/>
          </p:nvSpPr>
          <p:spPr>
            <a:xfrm flipH="1">
              <a:off x="5414210" y="4931863"/>
              <a:ext cx="1729028" cy="492443"/>
            </a:xfrm>
            <a:prstGeom prst="rect">
              <a:avLst/>
            </a:prstGeom>
            <a:noFill/>
            <a:ln w="9525" cap="flat" cmpd="sng" algn="ctr">
              <a:noFill/>
              <a:prstDash val="solid"/>
            </a:ln>
            <a:effectLst/>
            <a:extLst>
              <a:ext uri="{91240B29-F687-4F45-9708-019B960494DF}">
                <a14:hiddenLine xmlns:a14="http://schemas.microsoft.com/office/drawing/2010/main" w="9525" cap="flat" cmpd="sng" algn="ctr">
                  <a:solidFill>
                    <a:schemeClr val="accent1"/>
                  </a:solidFill>
                  <a:prstDash val="solid"/>
                </a14:hiddenLine>
              </a:ext>
            </a:extLst>
          </p:spPr>
          <p:txBody>
            <a:bodyPr lIns="0" tIns="0" rIns="0" bIns="0" rtlCol="0" anchor="t" anchorCtr="0">
              <a:spAutoFit/>
            </a:bodyPr>
            <a:lstStyle>
              <a:defPPr>
                <a:defRPr lang="en-US"/>
              </a:defPPr>
              <a:lvl1pPr marL="237744" indent="-237744">
                <a:spcBef>
                  <a:spcPts val="24"/>
                </a:spcBef>
                <a:buClr>
                  <a:srgbClr val="282560"/>
                </a:buClr>
                <a:buSzPct val="100000"/>
                <a:buFont typeface="Arial" panose="020B0604020202020204" pitchFamily="34" charset="0"/>
                <a:buChar char="•"/>
                <a:defRPr sz="2000">
                  <a:solidFill>
                    <a:srgbClr val="282560"/>
                  </a:solidFill>
                </a:defRPr>
              </a:lvl1pPr>
              <a:lvl2pPr marL="557784" lvl="1" indent="-237744">
                <a:spcBef>
                  <a:spcPts val="24"/>
                </a:spcBef>
                <a:buClr>
                  <a:srgbClr val="282560"/>
                </a:buClr>
                <a:buSzPct val="100000"/>
                <a:buFont typeface="Meiryo UI" panose="020B0604030504040204" pitchFamily="34" charset="-128"/>
                <a:buChar char="–"/>
                <a:defRPr sz="2000">
                  <a:solidFill>
                    <a:srgbClr val="282560"/>
                  </a:solidFill>
                </a:defRPr>
              </a:lvl2pPr>
              <a:lvl3pPr marL="960120" lvl="2" indent="-228600">
                <a:spcBef>
                  <a:spcPts val="24"/>
                </a:spcBef>
                <a:buClr>
                  <a:srgbClr val="282560"/>
                </a:buClr>
                <a:buSzPct val="100000"/>
                <a:buFont typeface="Arial" panose="020B0604020202020204" pitchFamily="34" charset="0"/>
                <a:buChar char="•"/>
                <a:defRPr sz="2000">
                  <a:solidFill>
                    <a:srgbClr val="282560"/>
                  </a:solidFill>
                </a:defRPr>
              </a:lvl3pPr>
              <a:lvl4pPr marL="0" lvl="3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​"/>
                <a:defRPr sz="2400">
                  <a:solidFill>
                    <a:srgbClr val="652F8F"/>
                  </a:solidFill>
                </a:defRPr>
              </a:lvl4pPr>
              <a:lvl5pPr marL="0" lvl="4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​"/>
                <a:defRPr sz="2400" b="1">
                  <a:solidFill>
                    <a:srgbClr val="282560"/>
                  </a:solidFill>
                </a:defRPr>
              </a:lvl5pPr>
              <a:lvl6pPr marL="324000" lvl="5" indent="-216000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•"/>
                <a:defRPr sz="2400">
                  <a:solidFill>
                    <a:srgbClr val="282560"/>
                  </a:solidFill>
                </a:defRPr>
              </a:lvl6pPr>
              <a:lvl7pPr marL="0" lvl="6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​"/>
                <a:defRPr sz="5400">
                  <a:solidFill>
                    <a:srgbClr val="282560"/>
                  </a:solidFill>
                </a:defRPr>
              </a:lvl7pPr>
              <a:lvl8pPr marL="0" lvl="7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​"/>
                <a:defRPr sz="6600">
                  <a:solidFill>
                    <a:srgbClr val="652F8F"/>
                  </a:solidFill>
                </a:defRPr>
              </a:lvl8pPr>
              <a:lvl9pPr marL="0" lvl="8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​"/>
                <a:defRPr sz="4400">
                  <a:solidFill>
                    <a:srgbClr val="652F8F"/>
                  </a:solidFill>
                </a:defRPr>
              </a:lvl9pPr>
            </a:lstStyle>
            <a:p>
              <a:pPr marL="0" indent="0" algn="ctr">
                <a:buNone/>
                <a:defRPr/>
              </a:pPr>
              <a:r>
                <a:rPr lang="en-US" sz="3200" kern="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100</a:t>
              </a:r>
            </a:p>
          </p:txBody>
        </p:sp>
        <p:sp>
          <p:nvSpPr>
            <p:cNvPr id="55" name="Rectangle 19">
              <a:extLst>
                <a:ext uri="{FF2B5EF4-FFF2-40B4-BE49-F238E27FC236}">
                  <a16:creationId xmlns:a16="http://schemas.microsoft.com/office/drawing/2014/main" id="{CE2AE9B0-8D07-BC43-6627-3DE5973C685F}"/>
                </a:ext>
              </a:extLst>
            </p:cNvPr>
            <p:cNvSpPr/>
            <p:nvPr/>
          </p:nvSpPr>
          <p:spPr>
            <a:xfrm>
              <a:off x="5164316" y="4143957"/>
              <a:ext cx="2228822" cy="1622714"/>
            </a:xfrm>
            <a:prstGeom prst="rect">
              <a:avLst/>
            </a:prstGeom>
            <a:noFill/>
            <a:ln>
              <a:solidFill>
                <a:srgbClr val="2CC17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" name="Arrow: Pentagon 12">
              <a:extLst>
                <a:ext uri="{FF2B5EF4-FFF2-40B4-BE49-F238E27FC236}">
                  <a16:creationId xmlns:a16="http://schemas.microsoft.com/office/drawing/2014/main" id="{DB4CAEA9-788D-9C48-782F-87BCACAEBADA}"/>
                </a:ext>
              </a:extLst>
            </p:cNvPr>
            <p:cNvSpPr/>
            <p:nvPr/>
          </p:nvSpPr>
          <p:spPr>
            <a:xfrm rot="16200000" flipH="1">
              <a:off x="5626783" y="3029546"/>
              <a:ext cx="1303889" cy="2228822"/>
            </a:xfrm>
            <a:prstGeom prst="homePlate">
              <a:avLst>
                <a:gd name="adj" fmla="val 43972"/>
              </a:avLst>
            </a:prstGeom>
            <a:solidFill>
              <a:srgbClr val="003845"/>
            </a:solidFill>
            <a:ln>
              <a:solidFill>
                <a:srgbClr val="3366A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l" rtl="0"/>
              <a:endParaRPr lang="en-US" dirty="0"/>
            </a:p>
          </p:txBody>
        </p:sp>
        <p:sp>
          <p:nvSpPr>
            <p:cNvPr id="57" name="ee4pContent1">
              <a:extLst>
                <a:ext uri="{FF2B5EF4-FFF2-40B4-BE49-F238E27FC236}">
                  <a16:creationId xmlns:a16="http://schemas.microsoft.com/office/drawing/2014/main" id="{966C4BCF-AB42-010D-6C7D-756337704FA2}"/>
                </a:ext>
              </a:extLst>
            </p:cNvPr>
            <p:cNvSpPr txBox="1"/>
            <p:nvPr/>
          </p:nvSpPr>
          <p:spPr>
            <a:xfrm flipH="1">
              <a:off x="2933951" y="4931863"/>
              <a:ext cx="1729028" cy="492443"/>
            </a:xfrm>
            <a:prstGeom prst="rect">
              <a:avLst/>
            </a:prstGeom>
            <a:noFill/>
            <a:ln w="9525" cap="flat" cmpd="sng" algn="ctr">
              <a:noFill/>
              <a:prstDash val="solid"/>
            </a:ln>
            <a:effectLst/>
            <a:extLst>
              <a:ext uri="{91240B29-F687-4F45-9708-019B960494DF}">
                <a14:hiddenLine xmlns:a14="http://schemas.microsoft.com/office/drawing/2010/main" w="9525" cap="flat" cmpd="sng" algn="ctr">
                  <a:solidFill>
                    <a:schemeClr val="accent1"/>
                  </a:solidFill>
                  <a:prstDash val="solid"/>
                </a14:hiddenLine>
              </a:ext>
            </a:extLst>
          </p:spPr>
          <p:txBody>
            <a:bodyPr lIns="0" tIns="0" rIns="0" bIns="0" rtlCol="0" anchor="t" anchorCtr="0">
              <a:spAutoFit/>
            </a:bodyPr>
            <a:lstStyle>
              <a:defPPr>
                <a:defRPr lang="en-US"/>
              </a:defPPr>
              <a:lvl1pPr marL="237744" indent="-237744">
                <a:spcBef>
                  <a:spcPts val="24"/>
                </a:spcBef>
                <a:buClr>
                  <a:srgbClr val="282560"/>
                </a:buClr>
                <a:buSzPct val="100000"/>
                <a:buFont typeface="Arial" panose="020B0604020202020204" pitchFamily="34" charset="0"/>
                <a:buChar char="•"/>
                <a:defRPr sz="2000">
                  <a:solidFill>
                    <a:srgbClr val="282560"/>
                  </a:solidFill>
                </a:defRPr>
              </a:lvl1pPr>
              <a:lvl2pPr marL="557784" lvl="1" indent="-237744">
                <a:spcBef>
                  <a:spcPts val="24"/>
                </a:spcBef>
                <a:buClr>
                  <a:srgbClr val="282560"/>
                </a:buClr>
                <a:buSzPct val="100000"/>
                <a:buFont typeface="Meiryo UI" panose="020B0604030504040204" pitchFamily="34" charset="-128"/>
                <a:buChar char="–"/>
                <a:defRPr sz="2000">
                  <a:solidFill>
                    <a:srgbClr val="282560"/>
                  </a:solidFill>
                </a:defRPr>
              </a:lvl2pPr>
              <a:lvl3pPr marL="960120" lvl="2" indent="-228600">
                <a:spcBef>
                  <a:spcPts val="24"/>
                </a:spcBef>
                <a:buClr>
                  <a:srgbClr val="282560"/>
                </a:buClr>
                <a:buSzPct val="100000"/>
                <a:buFont typeface="Arial" panose="020B0604020202020204" pitchFamily="34" charset="0"/>
                <a:buChar char="•"/>
                <a:defRPr sz="2000">
                  <a:solidFill>
                    <a:srgbClr val="282560"/>
                  </a:solidFill>
                </a:defRPr>
              </a:lvl3pPr>
              <a:lvl4pPr marL="0" lvl="3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​"/>
                <a:defRPr sz="2400">
                  <a:solidFill>
                    <a:srgbClr val="652F8F"/>
                  </a:solidFill>
                </a:defRPr>
              </a:lvl4pPr>
              <a:lvl5pPr marL="0" lvl="4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​"/>
                <a:defRPr sz="2400" b="1">
                  <a:solidFill>
                    <a:srgbClr val="282560"/>
                  </a:solidFill>
                </a:defRPr>
              </a:lvl5pPr>
              <a:lvl6pPr marL="324000" lvl="5" indent="-216000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•"/>
                <a:defRPr sz="2400">
                  <a:solidFill>
                    <a:srgbClr val="282560"/>
                  </a:solidFill>
                </a:defRPr>
              </a:lvl6pPr>
              <a:lvl7pPr marL="0" lvl="6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​"/>
                <a:defRPr sz="5400">
                  <a:solidFill>
                    <a:srgbClr val="282560"/>
                  </a:solidFill>
                </a:defRPr>
              </a:lvl7pPr>
              <a:lvl8pPr marL="0" lvl="7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​"/>
                <a:defRPr sz="6600">
                  <a:solidFill>
                    <a:srgbClr val="652F8F"/>
                  </a:solidFill>
                </a:defRPr>
              </a:lvl8pPr>
              <a:lvl9pPr marL="0" lvl="8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​"/>
                <a:defRPr sz="4400">
                  <a:solidFill>
                    <a:srgbClr val="652F8F"/>
                  </a:solidFill>
                </a:defRPr>
              </a:lvl9pPr>
            </a:lstStyle>
            <a:p>
              <a:pPr marL="0" indent="0" algn="ctr">
                <a:buNone/>
                <a:defRPr/>
              </a:pPr>
              <a:r>
                <a:rPr lang="en-US" sz="3200" kern="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100</a:t>
              </a:r>
            </a:p>
          </p:txBody>
        </p:sp>
        <p:sp>
          <p:nvSpPr>
            <p:cNvPr id="58" name="Rectangle 22">
              <a:extLst>
                <a:ext uri="{FF2B5EF4-FFF2-40B4-BE49-F238E27FC236}">
                  <a16:creationId xmlns:a16="http://schemas.microsoft.com/office/drawing/2014/main" id="{17EDDEEF-928D-D76D-A709-3D461CAA5578}"/>
                </a:ext>
              </a:extLst>
            </p:cNvPr>
            <p:cNvSpPr/>
            <p:nvPr/>
          </p:nvSpPr>
          <p:spPr>
            <a:xfrm>
              <a:off x="2684057" y="4143957"/>
              <a:ext cx="2228822" cy="1622714"/>
            </a:xfrm>
            <a:prstGeom prst="rect">
              <a:avLst/>
            </a:prstGeom>
            <a:noFill/>
            <a:ln>
              <a:solidFill>
                <a:srgbClr val="2CC17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Arrow: Pentagon 12">
              <a:extLst>
                <a:ext uri="{FF2B5EF4-FFF2-40B4-BE49-F238E27FC236}">
                  <a16:creationId xmlns:a16="http://schemas.microsoft.com/office/drawing/2014/main" id="{C90A7048-A559-8BB8-FA72-47B9E080FDC5}"/>
                </a:ext>
              </a:extLst>
            </p:cNvPr>
            <p:cNvSpPr/>
            <p:nvPr/>
          </p:nvSpPr>
          <p:spPr>
            <a:xfrm rot="16200000" flipH="1">
              <a:off x="3146524" y="3029546"/>
              <a:ext cx="1303889" cy="2228822"/>
            </a:xfrm>
            <a:prstGeom prst="homePlate">
              <a:avLst>
                <a:gd name="adj" fmla="val 43972"/>
              </a:avLst>
            </a:prstGeom>
            <a:solidFill>
              <a:srgbClr val="003845"/>
            </a:solidFill>
            <a:ln>
              <a:solidFill>
                <a:srgbClr val="3366A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l" rtl="0"/>
              <a:endParaRPr lang="en-US" dirty="0"/>
            </a:p>
          </p:txBody>
        </p:sp>
        <p:sp>
          <p:nvSpPr>
            <p:cNvPr id="60" name="ee4pContent1">
              <a:extLst>
                <a:ext uri="{FF2B5EF4-FFF2-40B4-BE49-F238E27FC236}">
                  <a16:creationId xmlns:a16="http://schemas.microsoft.com/office/drawing/2014/main" id="{3D319CFF-B69A-EB37-13AF-DB11C4D37A79}"/>
                </a:ext>
              </a:extLst>
            </p:cNvPr>
            <p:cNvSpPr txBox="1"/>
            <p:nvPr/>
          </p:nvSpPr>
          <p:spPr>
            <a:xfrm flipH="1">
              <a:off x="7941711" y="5389830"/>
              <a:ext cx="1729028" cy="276999"/>
            </a:xfrm>
            <a:prstGeom prst="rect">
              <a:avLst/>
            </a:prstGeom>
            <a:noFill/>
            <a:ln w="9525" cap="flat" cmpd="sng" algn="ctr">
              <a:noFill/>
              <a:prstDash val="solid"/>
            </a:ln>
            <a:effectLst/>
            <a:extLst>
              <a:ext uri="{91240B29-F687-4F45-9708-019B960494DF}">
                <a14:hiddenLine xmlns:a14="http://schemas.microsoft.com/office/drawing/2010/main" w="9525" cap="flat" cmpd="sng" algn="ctr">
                  <a:solidFill>
                    <a:schemeClr val="accent1"/>
                  </a:solidFill>
                  <a:prstDash val="solid"/>
                </a14:hiddenLine>
              </a:ext>
            </a:extLst>
          </p:spPr>
          <p:txBody>
            <a:bodyPr lIns="0" tIns="0" rIns="0" bIns="0" rtlCol="0" anchor="t" anchorCtr="0">
              <a:spAutoFit/>
            </a:bodyPr>
            <a:lstStyle>
              <a:defPPr>
                <a:defRPr lang="en-US"/>
              </a:defPPr>
              <a:lvl1pPr marL="237744" indent="-237744">
                <a:spcBef>
                  <a:spcPts val="24"/>
                </a:spcBef>
                <a:buClr>
                  <a:srgbClr val="282560"/>
                </a:buClr>
                <a:buSzPct val="100000"/>
                <a:buFont typeface="Arial" panose="020B0604020202020204" pitchFamily="34" charset="0"/>
                <a:buChar char="•"/>
                <a:defRPr sz="2000">
                  <a:solidFill>
                    <a:srgbClr val="282560"/>
                  </a:solidFill>
                </a:defRPr>
              </a:lvl1pPr>
              <a:lvl2pPr marL="557784" lvl="1" indent="-237744">
                <a:spcBef>
                  <a:spcPts val="24"/>
                </a:spcBef>
                <a:buClr>
                  <a:srgbClr val="282560"/>
                </a:buClr>
                <a:buSzPct val="100000"/>
                <a:buFont typeface="Meiryo UI" panose="020B0604030504040204" pitchFamily="34" charset="-128"/>
                <a:buChar char="–"/>
                <a:defRPr sz="2000">
                  <a:solidFill>
                    <a:srgbClr val="282560"/>
                  </a:solidFill>
                </a:defRPr>
              </a:lvl2pPr>
              <a:lvl3pPr marL="960120" lvl="2" indent="-228600">
                <a:spcBef>
                  <a:spcPts val="24"/>
                </a:spcBef>
                <a:buClr>
                  <a:srgbClr val="282560"/>
                </a:buClr>
                <a:buSzPct val="100000"/>
                <a:buFont typeface="Arial" panose="020B0604020202020204" pitchFamily="34" charset="0"/>
                <a:buChar char="•"/>
                <a:defRPr sz="2000">
                  <a:solidFill>
                    <a:srgbClr val="282560"/>
                  </a:solidFill>
                </a:defRPr>
              </a:lvl3pPr>
              <a:lvl4pPr marL="0" lvl="3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​"/>
                <a:defRPr sz="2400">
                  <a:solidFill>
                    <a:srgbClr val="652F8F"/>
                  </a:solidFill>
                </a:defRPr>
              </a:lvl4pPr>
              <a:lvl5pPr marL="0" lvl="4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​"/>
                <a:defRPr sz="2400" b="1">
                  <a:solidFill>
                    <a:srgbClr val="282560"/>
                  </a:solidFill>
                </a:defRPr>
              </a:lvl5pPr>
              <a:lvl6pPr marL="324000" lvl="5" indent="-216000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•"/>
                <a:defRPr sz="2400">
                  <a:solidFill>
                    <a:srgbClr val="282560"/>
                  </a:solidFill>
                </a:defRPr>
              </a:lvl6pPr>
              <a:lvl7pPr marL="0" lvl="6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​"/>
                <a:defRPr sz="5400">
                  <a:solidFill>
                    <a:srgbClr val="282560"/>
                  </a:solidFill>
                </a:defRPr>
              </a:lvl7pPr>
              <a:lvl8pPr marL="0" lvl="7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​"/>
                <a:defRPr sz="6600">
                  <a:solidFill>
                    <a:srgbClr val="652F8F"/>
                  </a:solidFill>
                </a:defRPr>
              </a:lvl8pPr>
              <a:lvl9pPr marL="0" lvl="8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​"/>
                <a:defRPr sz="4400">
                  <a:solidFill>
                    <a:srgbClr val="652F8F"/>
                  </a:solidFill>
                </a:defRPr>
              </a:lvl9pPr>
            </a:lstStyle>
            <a:p>
              <a:pPr marL="0" indent="0" algn="ctr">
                <a:buNone/>
                <a:defRPr/>
              </a:pPr>
              <a:r>
                <a:rPr lang="ar-SA" sz="1800" kern="0" dirty="0">
                  <a:solidFill>
                    <a:srgbClr val="201358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............................</a:t>
              </a:r>
            </a:p>
          </p:txBody>
        </p:sp>
        <p:sp>
          <p:nvSpPr>
            <p:cNvPr id="61" name="ee4pContent1">
              <a:extLst>
                <a:ext uri="{FF2B5EF4-FFF2-40B4-BE49-F238E27FC236}">
                  <a16:creationId xmlns:a16="http://schemas.microsoft.com/office/drawing/2014/main" id="{3119FDFC-BDDE-F84A-C23F-466F5DCC96E5}"/>
                </a:ext>
              </a:extLst>
            </p:cNvPr>
            <p:cNvSpPr txBox="1"/>
            <p:nvPr/>
          </p:nvSpPr>
          <p:spPr>
            <a:xfrm flipH="1">
              <a:off x="5436142" y="5389830"/>
              <a:ext cx="1729028" cy="276999"/>
            </a:xfrm>
            <a:prstGeom prst="rect">
              <a:avLst/>
            </a:prstGeom>
            <a:noFill/>
            <a:ln w="9525" cap="flat" cmpd="sng" algn="ctr">
              <a:noFill/>
              <a:prstDash val="solid"/>
            </a:ln>
            <a:effectLst/>
            <a:extLst>
              <a:ext uri="{91240B29-F687-4F45-9708-019B960494DF}">
                <a14:hiddenLine xmlns:a14="http://schemas.microsoft.com/office/drawing/2010/main" w="9525" cap="flat" cmpd="sng" algn="ctr">
                  <a:solidFill>
                    <a:schemeClr val="accent1"/>
                  </a:solidFill>
                  <a:prstDash val="solid"/>
                </a14:hiddenLine>
              </a:ext>
            </a:extLst>
          </p:spPr>
          <p:txBody>
            <a:bodyPr lIns="0" tIns="0" rIns="0" bIns="0" rtlCol="0" anchor="t" anchorCtr="0">
              <a:spAutoFit/>
            </a:bodyPr>
            <a:lstStyle>
              <a:defPPr>
                <a:defRPr lang="en-US"/>
              </a:defPPr>
              <a:lvl1pPr marL="237744" indent="-237744">
                <a:spcBef>
                  <a:spcPts val="24"/>
                </a:spcBef>
                <a:buClr>
                  <a:srgbClr val="282560"/>
                </a:buClr>
                <a:buSzPct val="100000"/>
                <a:buFont typeface="Arial" panose="020B0604020202020204" pitchFamily="34" charset="0"/>
                <a:buChar char="•"/>
                <a:defRPr sz="2000">
                  <a:solidFill>
                    <a:srgbClr val="282560"/>
                  </a:solidFill>
                </a:defRPr>
              </a:lvl1pPr>
              <a:lvl2pPr marL="557784" lvl="1" indent="-237744">
                <a:spcBef>
                  <a:spcPts val="24"/>
                </a:spcBef>
                <a:buClr>
                  <a:srgbClr val="282560"/>
                </a:buClr>
                <a:buSzPct val="100000"/>
                <a:buFont typeface="Meiryo UI" panose="020B0604030504040204" pitchFamily="34" charset="-128"/>
                <a:buChar char="–"/>
                <a:defRPr sz="2000">
                  <a:solidFill>
                    <a:srgbClr val="282560"/>
                  </a:solidFill>
                </a:defRPr>
              </a:lvl2pPr>
              <a:lvl3pPr marL="960120" lvl="2" indent="-228600">
                <a:spcBef>
                  <a:spcPts val="24"/>
                </a:spcBef>
                <a:buClr>
                  <a:srgbClr val="282560"/>
                </a:buClr>
                <a:buSzPct val="100000"/>
                <a:buFont typeface="Arial" panose="020B0604020202020204" pitchFamily="34" charset="0"/>
                <a:buChar char="•"/>
                <a:defRPr sz="2000">
                  <a:solidFill>
                    <a:srgbClr val="282560"/>
                  </a:solidFill>
                </a:defRPr>
              </a:lvl3pPr>
              <a:lvl4pPr marL="0" lvl="3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​"/>
                <a:defRPr sz="2400">
                  <a:solidFill>
                    <a:srgbClr val="652F8F"/>
                  </a:solidFill>
                </a:defRPr>
              </a:lvl4pPr>
              <a:lvl5pPr marL="0" lvl="4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​"/>
                <a:defRPr sz="2400" b="1">
                  <a:solidFill>
                    <a:srgbClr val="282560"/>
                  </a:solidFill>
                </a:defRPr>
              </a:lvl5pPr>
              <a:lvl6pPr marL="324000" lvl="5" indent="-216000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•"/>
                <a:defRPr sz="2400">
                  <a:solidFill>
                    <a:srgbClr val="282560"/>
                  </a:solidFill>
                </a:defRPr>
              </a:lvl6pPr>
              <a:lvl7pPr marL="0" lvl="6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​"/>
                <a:defRPr sz="5400">
                  <a:solidFill>
                    <a:srgbClr val="282560"/>
                  </a:solidFill>
                </a:defRPr>
              </a:lvl7pPr>
              <a:lvl8pPr marL="0" lvl="7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​"/>
                <a:defRPr sz="6600">
                  <a:solidFill>
                    <a:srgbClr val="652F8F"/>
                  </a:solidFill>
                </a:defRPr>
              </a:lvl8pPr>
              <a:lvl9pPr marL="0" lvl="8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​"/>
                <a:defRPr sz="4400">
                  <a:solidFill>
                    <a:srgbClr val="652F8F"/>
                  </a:solidFill>
                </a:defRPr>
              </a:lvl9pPr>
            </a:lstStyle>
            <a:p>
              <a:pPr marL="0" indent="0" algn="ctr">
                <a:buNone/>
                <a:defRPr/>
              </a:pPr>
              <a:r>
                <a:rPr lang="ar-SA" sz="1800" kern="0" dirty="0">
                  <a:solidFill>
                    <a:srgbClr val="201358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............................</a:t>
              </a:r>
            </a:p>
          </p:txBody>
        </p:sp>
        <p:sp>
          <p:nvSpPr>
            <p:cNvPr id="62" name="ee4pContent1">
              <a:extLst>
                <a:ext uri="{FF2B5EF4-FFF2-40B4-BE49-F238E27FC236}">
                  <a16:creationId xmlns:a16="http://schemas.microsoft.com/office/drawing/2014/main" id="{D577D541-3187-3466-3142-35CE7560C8C6}"/>
                </a:ext>
              </a:extLst>
            </p:cNvPr>
            <p:cNvSpPr txBox="1"/>
            <p:nvPr/>
          </p:nvSpPr>
          <p:spPr>
            <a:xfrm flipH="1">
              <a:off x="2892612" y="5389830"/>
              <a:ext cx="1729028" cy="276999"/>
            </a:xfrm>
            <a:prstGeom prst="rect">
              <a:avLst/>
            </a:prstGeom>
            <a:noFill/>
            <a:ln w="9525" cap="flat" cmpd="sng" algn="ctr">
              <a:noFill/>
              <a:prstDash val="solid"/>
            </a:ln>
            <a:effectLst/>
            <a:extLst>
              <a:ext uri="{91240B29-F687-4F45-9708-019B960494DF}">
                <a14:hiddenLine xmlns:a14="http://schemas.microsoft.com/office/drawing/2010/main" w="9525" cap="flat" cmpd="sng" algn="ctr">
                  <a:solidFill>
                    <a:schemeClr val="accent1"/>
                  </a:solidFill>
                  <a:prstDash val="solid"/>
                </a14:hiddenLine>
              </a:ext>
            </a:extLst>
          </p:spPr>
          <p:txBody>
            <a:bodyPr lIns="0" tIns="0" rIns="0" bIns="0" rtlCol="0" anchor="t" anchorCtr="0">
              <a:spAutoFit/>
            </a:bodyPr>
            <a:lstStyle>
              <a:defPPr>
                <a:defRPr lang="en-US"/>
              </a:defPPr>
              <a:lvl1pPr marL="237744" indent="-237744">
                <a:spcBef>
                  <a:spcPts val="24"/>
                </a:spcBef>
                <a:buClr>
                  <a:srgbClr val="282560"/>
                </a:buClr>
                <a:buSzPct val="100000"/>
                <a:buFont typeface="Arial" panose="020B0604020202020204" pitchFamily="34" charset="0"/>
                <a:buChar char="•"/>
                <a:defRPr sz="2000">
                  <a:solidFill>
                    <a:srgbClr val="282560"/>
                  </a:solidFill>
                </a:defRPr>
              </a:lvl1pPr>
              <a:lvl2pPr marL="557784" lvl="1" indent="-237744">
                <a:spcBef>
                  <a:spcPts val="24"/>
                </a:spcBef>
                <a:buClr>
                  <a:srgbClr val="282560"/>
                </a:buClr>
                <a:buSzPct val="100000"/>
                <a:buFont typeface="Meiryo UI" panose="020B0604030504040204" pitchFamily="34" charset="-128"/>
                <a:buChar char="–"/>
                <a:defRPr sz="2000">
                  <a:solidFill>
                    <a:srgbClr val="282560"/>
                  </a:solidFill>
                </a:defRPr>
              </a:lvl2pPr>
              <a:lvl3pPr marL="960120" lvl="2" indent="-228600">
                <a:spcBef>
                  <a:spcPts val="24"/>
                </a:spcBef>
                <a:buClr>
                  <a:srgbClr val="282560"/>
                </a:buClr>
                <a:buSzPct val="100000"/>
                <a:buFont typeface="Arial" panose="020B0604020202020204" pitchFamily="34" charset="0"/>
                <a:buChar char="•"/>
                <a:defRPr sz="2000">
                  <a:solidFill>
                    <a:srgbClr val="282560"/>
                  </a:solidFill>
                </a:defRPr>
              </a:lvl3pPr>
              <a:lvl4pPr marL="0" lvl="3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​"/>
                <a:defRPr sz="2400">
                  <a:solidFill>
                    <a:srgbClr val="652F8F"/>
                  </a:solidFill>
                </a:defRPr>
              </a:lvl4pPr>
              <a:lvl5pPr marL="0" lvl="4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​"/>
                <a:defRPr sz="2400" b="1">
                  <a:solidFill>
                    <a:srgbClr val="282560"/>
                  </a:solidFill>
                </a:defRPr>
              </a:lvl5pPr>
              <a:lvl6pPr marL="324000" lvl="5" indent="-216000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•"/>
                <a:defRPr sz="2400">
                  <a:solidFill>
                    <a:srgbClr val="282560"/>
                  </a:solidFill>
                </a:defRPr>
              </a:lvl6pPr>
              <a:lvl7pPr marL="0" lvl="6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​"/>
                <a:defRPr sz="5400">
                  <a:solidFill>
                    <a:srgbClr val="282560"/>
                  </a:solidFill>
                </a:defRPr>
              </a:lvl7pPr>
              <a:lvl8pPr marL="0" lvl="7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​"/>
                <a:defRPr sz="6600">
                  <a:solidFill>
                    <a:srgbClr val="652F8F"/>
                  </a:solidFill>
                </a:defRPr>
              </a:lvl8pPr>
              <a:lvl9pPr marL="0" lvl="8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​"/>
                <a:defRPr sz="4400">
                  <a:solidFill>
                    <a:srgbClr val="652F8F"/>
                  </a:solidFill>
                </a:defRPr>
              </a:lvl9pPr>
            </a:lstStyle>
            <a:p>
              <a:pPr marL="0" indent="0" algn="ctr">
                <a:buNone/>
                <a:defRPr/>
              </a:pPr>
              <a:r>
                <a:rPr lang="ar-SA" sz="1800" kern="0" dirty="0">
                  <a:solidFill>
                    <a:srgbClr val="201358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............................</a:t>
              </a:r>
            </a:p>
          </p:txBody>
        </p:sp>
        <p:sp>
          <p:nvSpPr>
            <p:cNvPr id="131" name="TextBox 10">
              <a:extLst>
                <a:ext uri="{FF2B5EF4-FFF2-40B4-BE49-F238E27FC236}">
                  <a16:creationId xmlns:a16="http://schemas.microsoft.com/office/drawing/2014/main" id="{29080833-31A1-7E65-DBF4-CD7BAC4334C0}"/>
                </a:ext>
              </a:extLst>
            </p:cNvPr>
            <p:cNvSpPr txBox="1"/>
            <p:nvPr/>
          </p:nvSpPr>
          <p:spPr>
            <a:xfrm>
              <a:off x="4272724" y="2118409"/>
              <a:ext cx="3976603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ar-SA" sz="28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عنوان فرعي</a:t>
              </a:r>
              <a:endParaRPr lang="en-US" sz="28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134" name="Rectangle 11">
              <a:extLst>
                <a:ext uri="{FF2B5EF4-FFF2-40B4-BE49-F238E27FC236}">
                  <a16:creationId xmlns:a16="http://schemas.microsoft.com/office/drawing/2014/main" id="{AEFE6934-F898-3DE1-9180-878CC2B967B9}"/>
                </a:ext>
              </a:extLst>
            </p:cNvPr>
            <p:cNvSpPr/>
            <p:nvPr/>
          </p:nvSpPr>
          <p:spPr>
            <a:xfrm>
              <a:off x="2818577" y="2814203"/>
              <a:ext cx="976549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ct val="0"/>
                </a:spcBef>
                <a:buClr>
                  <a:srgbClr val="7030A0"/>
                </a:buClr>
                <a:buSzPct val="120000"/>
                <a:defRPr/>
              </a:pPr>
              <a:r>
                <a:rPr lang="ar-SA" sz="1400" dirty="0">
                  <a:solidFill>
                    <a:schemeClr val="bg1"/>
                  </a:solidFill>
                  <a:latin typeface="DIN Next LT Arabic" panose="020B0503020203050203" pitchFamily="34" charset="-78"/>
                  <a:cs typeface="DIN Next LT Arabic" panose="020B0503020203050203" pitchFamily="34" charset="-78"/>
                </a:rPr>
                <a:t>...................</a:t>
              </a:r>
            </a:p>
          </p:txBody>
        </p:sp>
        <p:pic>
          <p:nvPicPr>
            <p:cNvPr id="136" name="Graphic 24">
              <a:extLst>
                <a:ext uri="{FF2B5EF4-FFF2-40B4-BE49-F238E27FC236}">
                  <a16:creationId xmlns:a16="http://schemas.microsoft.com/office/drawing/2014/main" id="{C9440C22-332F-7452-4C07-AC842798C1B1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3328513" y="3533735"/>
              <a:ext cx="941736" cy="941736"/>
            </a:xfrm>
            <a:prstGeom prst="rect">
              <a:avLst/>
            </a:prstGeom>
          </p:spPr>
        </p:pic>
        <p:pic>
          <p:nvPicPr>
            <p:cNvPr id="137" name="Graphic 29">
              <a:extLst>
                <a:ext uri="{FF2B5EF4-FFF2-40B4-BE49-F238E27FC236}">
                  <a16:creationId xmlns:a16="http://schemas.microsoft.com/office/drawing/2014/main" id="{86F0304E-F441-6184-005B-E7802EB9A1E0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rcRect/>
            <a:stretch/>
          </p:blipFill>
          <p:spPr>
            <a:xfrm>
              <a:off x="8307710" y="3590218"/>
              <a:ext cx="945700" cy="945700"/>
            </a:xfrm>
            <a:prstGeom prst="rect">
              <a:avLst/>
            </a:prstGeom>
          </p:spPr>
        </p:pic>
        <p:sp>
          <p:nvSpPr>
            <p:cNvPr id="142" name="مستطيل 141">
              <a:extLst>
                <a:ext uri="{FF2B5EF4-FFF2-40B4-BE49-F238E27FC236}">
                  <a16:creationId xmlns:a16="http://schemas.microsoft.com/office/drawing/2014/main" id="{7FDE4B3D-28B1-B659-1DA8-7E9F20191847}"/>
                </a:ext>
              </a:extLst>
            </p:cNvPr>
            <p:cNvSpPr/>
            <p:nvPr/>
          </p:nvSpPr>
          <p:spPr>
            <a:xfrm>
              <a:off x="8653948" y="1552360"/>
              <a:ext cx="1178018" cy="1182573"/>
            </a:xfrm>
            <a:prstGeom prst="rect">
              <a:avLst/>
            </a:prstGeom>
            <a:solidFill>
              <a:srgbClr val="2CC17C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1" anchor="ctr"/>
            <a:lstStyle/>
            <a:p>
              <a:pPr algn="ctr"/>
              <a:endParaRPr lang="ar-SA"/>
            </a:p>
          </p:txBody>
        </p:sp>
        <p:pic>
          <p:nvPicPr>
            <p:cNvPr id="138" name="Graphic 31">
              <a:extLst>
                <a:ext uri="{FF2B5EF4-FFF2-40B4-BE49-F238E27FC236}">
                  <a16:creationId xmlns:a16="http://schemas.microsoft.com/office/drawing/2014/main" id="{3E61810B-0E98-850A-129C-70E4EE73BD75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rcRect/>
            <a:stretch/>
          </p:blipFill>
          <p:spPr>
            <a:xfrm>
              <a:off x="5791167" y="3502776"/>
              <a:ext cx="975114" cy="975114"/>
            </a:xfrm>
            <a:prstGeom prst="rect">
              <a:avLst/>
            </a:prstGeom>
          </p:spPr>
        </p:pic>
        <p:pic>
          <p:nvPicPr>
            <p:cNvPr id="140" name="Graphic 30">
              <a:extLst>
                <a:ext uri="{FF2B5EF4-FFF2-40B4-BE49-F238E27FC236}">
                  <a16:creationId xmlns:a16="http://schemas.microsoft.com/office/drawing/2014/main" id="{CCA1CB66-8482-5BEC-3A9E-E5935CB0A201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8769467" y="1609534"/>
              <a:ext cx="1035909" cy="1035909"/>
            </a:xfrm>
            <a:prstGeom prst="rect">
              <a:avLst/>
            </a:prstGeom>
          </p:spPr>
        </p:pic>
        <p:sp>
          <p:nvSpPr>
            <p:cNvPr id="135" name="Rectangle 12">
              <a:extLst>
                <a:ext uri="{FF2B5EF4-FFF2-40B4-BE49-F238E27FC236}">
                  <a16:creationId xmlns:a16="http://schemas.microsoft.com/office/drawing/2014/main" id="{53CFBBD6-495E-F3C7-63D7-A9D5E5CA0A5C}"/>
                </a:ext>
              </a:extLst>
            </p:cNvPr>
            <p:cNvSpPr/>
            <p:nvPr/>
          </p:nvSpPr>
          <p:spPr>
            <a:xfrm>
              <a:off x="3024014" y="2678455"/>
              <a:ext cx="518091" cy="3385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ct val="0"/>
                </a:spcBef>
                <a:buClr>
                  <a:srgbClr val="7030A0"/>
                </a:buClr>
                <a:buSzPct val="120000"/>
                <a:defRPr/>
              </a:pPr>
              <a:r>
                <a:rPr lang="en-US" sz="1600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2024</a:t>
              </a:r>
              <a:endParaRPr lang="ar-SA" sz="1600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</p:grpSp>
      <p:pic>
        <p:nvPicPr>
          <p:cNvPr id="2" name="صورة 1">
            <a:extLst>
              <a:ext uri="{FF2B5EF4-FFF2-40B4-BE49-F238E27FC236}">
                <a16:creationId xmlns:a16="http://schemas.microsoft.com/office/drawing/2014/main" id="{9E686846-9883-3162-4C0B-C7761C1DBFC5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41960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90665036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>
            <a:extLst>
              <a:ext uri="{FF2B5EF4-FFF2-40B4-BE49-F238E27FC236}">
                <a16:creationId xmlns:a16="http://schemas.microsoft.com/office/drawing/2014/main" id="{EE393693-7EA7-6495-C20E-750C4BEE79EB}"/>
              </a:ext>
            </a:extLst>
          </p:cNvPr>
          <p:cNvSpPr/>
          <p:nvPr/>
        </p:nvSpPr>
        <p:spPr>
          <a:xfrm>
            <a:off x="6832600" y="1943100"/>
            <a:ext cx="3382845" cy="1181100"/>
          </a:xfrm>
          <a:prstGeom prst="rect">
            <a:avLst/>
          </a:prstGeom>
          <a:solidFill>
            <a:srgbClr val="2CC17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1" name="مستطيل 40">
            <a:extLst>
              <a:ext uri="{FF2B5EF4-FFF2-40B4-BE49-F238E27FC236}">
                <a16:creationId xmlns:a16="http://schemas.microsoft.com/office/drawing/2014/main" id="{98B9B8DA-BBC9-1193-F4E3-22528E637798}"/>
              </a:ext>
            </a:extLst>
          </p:cNvPr>
          <p:cNvSpPr/>
          <p:nvPr/>
        </p:nvSpPr>
        <p:spPr>
          <a:xfrm>
            <a:off x="9674087" y="1378226"/>
            <a:ext cx="1099930" cy="1015724"/>
          </a:xfrm>
          <a:prstGeom prst="rect">
            <a:avLst/>
          </a:prstGeom>
          <a:solidFill>
            <a:schemeClr val="bg1"/>
          </a:solidFill>
          <a:ln w="25400">
            <a:solidFill>
              <a:srgbClr val="2CC17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endParaRPr lang="ar-SA"/>
          </a:p>
        </p:txBody>
      </p:sp>
      <p:sp>
        <p:nvSpPr>
          <p:cNvPr id="4" name="عنصر نائب لرقم الشريحة 3">
            <a:extLst>
              <a:ext uri="{FF2B5EF4-FFF2-40B4-BE49-F238E27FC236}">
                <a16:creationId xmlns:a16="http://schemas.microsoft.com/office/drawing/2014/main" id="{A76FF5C9-3BD8-C275-D239-17C2F4639FF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C30D6F-9516-7D45-ACC3-4201266FFCA8}" type="slidenum">
              <a:rPr lang="ar-SA" smtClean="0"/>
              <a:t>17</a:t>
            </a:fld>
            <a:endParaRPr lang="ar-SA"/>
          </a:p>
        </p:txBody>
      </p:sp>
      <p:pic>
        <p:nvPicPr>
          <p:cNvPr id="3" name="صورة 2">
            <a:extLst>
              <a:ext uri="{FF2B5EF4-FFF2-40B4-BE49-F238E27FC236}">
                <a16:creationId xmlns:a16="http://schemas.microsoft.com/office/drawing/2014/main" id="{C48DB6A9-D955-59ED-0CF3-B591362C5AF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cxnSp>
        <p:nvCxnSpPr>
          <p:cNvPr id="17" name="موصل مستقيم 16">
            <a:extLst>
              <a:ext uri="{FF2B5EF4-FFF2-40B4-BE49-F238E27FC236}">
                <a16:creationId xmlns:a16="http://schemas.microsoft.com/office/drawing/2014/main" id="{28E393EE-CC25-FD55-65F0-A7EC278C83E5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TextBox 3">
            <a:extLst>
              <a:ext uri="{FF2B5EF4-FFF2-40B4-BE49-F238E27FC236}">
                <a16:creationId xmlns:a16="http://schemas.microsoft.com/office/drawing/2014/main" id="{F0703F6C-B9A7-FB96-F995-45877D3B8AC6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algn="r" defTabSz="914400" eaLnBrk="1" latinLnBrk="0" hangingPunct="1"/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ازرق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2" name="Rectangle 5">
            <a:extLst>
              <a:ext uri="{FF2B5EF4-FFF2-40B4-BE49-F238E27FC236}">
                <a16:creationId xmlns:a16="http://schemas.microsoft.com/office/drawing/2014/main" id="{6BA6EE84-D752-45FD-9362-396CB231BD71}"/>
              </a:ext>
            </a:extLst>
          </p:cNvPr>
          <p:cNvSpPr/>
          <p:nvPr/>
        </p:nvSpPr>
        <p:spPr>
          <a:xfrm>
            <a:off x="1968500" y="1943100"/>
            <a:ext cx="3382845" cy="1181100"/>
          </a:xfrm>
          <a:prstGeom prst="rect">
            <a:avLst/>
          </a:prstGeom>
          <a:solidFill>
            <a:srgbClr val="268CA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" name="ee4pContent1">
            <a:extLst>
              <a:ext uri="{FF2B5EF4-FFF2-40B4-BE49-F238E27FC236}">
                <a16:creationId xmlns:a16="http://schemas.microsoft.com/office/drawing/2014/main" id="{AB0A6F45-6A30-DB87-220C-A712C5773521}"/>
              </a:ext>
            </a:extLst>
          </p:cNvPr>
          <p:cNvSpPr txBox="1"/>
          <p:nvPr/>
        </p:nvSpPr>
        <p:spPr>
          <a:xfrm flipH="1">
            <a:off x="2617833" y="2321553"/>
            <a:ext cx="1633582" cy="369332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/>
                </a:solidFill>
                <a:prstDash val="solid"/>
              </a14:hiddenLine>
            </a:ext>
          </a:extLst>
        </p:spPr>
        <p:txBody>
          <a:bodyPr wrap="square" lIns="0" tIns="0" rIns="0" bIns="0" rtlCol="0" anchor="t" anchorCtr="0">
            <a:spAutoFit/>
          </a:bodyPr>
          <a:lstStyle>
            <a:defPPr>
              <a:defRPr lang="en-US"/>
            </a:defPPr>
            <a:lvl1pPr marL="237744" indent="-237744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1pPr>
            <a:lvl2pPr marL="557784" lvl="1" indent="-237744">
              <a:spcBef>
                <a:spcPts val="24"/>
              </a:spcBef>
              <a:buClr>
                <a:srgbClr val="282560"/>
              </a:buClr>
              <a:buSzPct val="100000"/>
              <a:buFont typeface="Meiryo UI" panose="020B0604030504040204" pitchFamily="34" charset="-128"/>
              <a:buChar char="–"/>
              <a:defRPr sz="2000">
                <a:solidFill>
                  <a:srgbClr val="282560"/>
                </a:solidFill>
              </a:defRPr>
            </a:lvl2pPr>
            <a:lvl3pPr marL="960120" lvl="2" indent="-228600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3pPr>
            <a:lvl4pPr marL="0" lvl="3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>
                <a:solidFill>
                  <a:srgbClr val="652F8F"/>
                </a:solidFill>
              </a:defRPr>
            </a:lvl4pPr>
            <a:lvl5pPr marL="0" lvl="4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 b="1">
                <a:solidFill>
                  <a:srgbClr val="282560"/>
                </a:solidFill>
              </a:defRPr>
            </a:lvl5pPr>
            <a:lvl6pPr marL="324000" lvl="5" indent="-216000">
              <a:buClr>
                <a:srgbClr val="282560"/>
              </a:buClr>
              <a:buSzPct val="100000"/>
              <a:buFont typeface="Trebuchet MS" panose="020B0603020202020204" pitchFamily="34" charset="0"/>
              <a:buChar char="•"/>
              <a:defRPr sz="2400">
                <a:solidFill>
                  <a:srgbClr val="282560"/>
                </a:solidFill>
              </a:defRPr>
            </a:lvl6pPr>
            <a:lvl7pPr marL="0" lvl="6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5400">
                <a:solidFill>
                  <a:srgbClr val="282560"/>
                </a:solidFill>
              </a:defRPr>
            </a:lvl7pPr>
            <a:lvl8pPr marL="0" lvl="7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6600">
                <a:solidFill>
                  <a:srgbClr val="652F8F"/>
                </a:solidFill>
              </a:defRPr>
            </a:lvl8pPr>
            <a:lvl9pPr marL="0" lvl="8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4400">
                <a:solidFill>
                  <a:srgbClr val="652F8F"/>
                </a:solidFill>
              </a:defRPr>
            </a:lvl9pPr>
          </a:lstStyle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ar-SA" sz="24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عنوان فرعي</a:t>
            </a:r>
          </a:p>
        </p:txBody>
      </p:sp>
      <p:sp>
        <p:nvSpPr>
          <p:cNvPr id="24" name="ee4pContent1">
            <a:extLst>
              <a:ext uri="{FF2B5EF4-FFF2-40B4-BE49-F238E27FC236}">
                <a16:creationId xmlns:a16="http://schemas.microsoft.com/office/drawing/2014/main" id="{C9DF8367-570B-D217-CEAB-8F5D59B89EF2}"/>
              </a:ext>
            </a:extLst>
          </p:cNvPr>
          <p:cNvSpPr txBox="1"/>
          <p:nvPr/>
        </p:nvSpPr>
        <p:spPr>
          <a:xfrm flipH="1">
            <a:off x="9471760" y="2010935"/>
            <a:ext cx="1487367" cy="276999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/>
                </a:solidFill>
                <a:prstDash val="solid"/>
              </a14:hiddenLine>
            </a:ext>
          </a:extLst>
        </p:spPr>
        <p:txBody>
          <a:bodyPr lIns="0" tIns="0" rIns="0" bIns="0" rtlCol="0" anchor="t" anchorCtr="0">
            <a:spAutoFit/>
          </a:bodyPr>
          <a:lstStyle>
            <a:defPPr>
              <a:defRPr lang="en-US"/>
            </a:defPPr>
            <a:lvl1pPr marL="237744" indent="-237744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1pPr>
            <a:lvl2pPr marL="557784" lvl="1" indent="-237744">
              <a:spcBef>
                <a:spcPts val="24"/>
              </a:spcBef>
              <a:buClr>
                <a:srgbClr val="282560"/>
              </a:buClr>
              <a:buSzPct val="100000"/>
              <a:buFont typeface="Meiryo UI" panose="020B0604030504040204" pitchFamily="34" charset="-128"/>
              <a:buChar char="–"/>
              <a:defRPr sz="2000">
                <a:solidFill>
                  <a:srgbClr val="282560"/>
                </a:solidFill>
              </a:defRPr>
            </a:lvl2pPr>
            <a:lvl3pPr marL="960120" lvl="2" indent="-228600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3pPr>
            <a:lvl4pPr marL="0" lvl="3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>
                <a:solidFill>
                  <a:srgbClr val="652F8F"/>
                </a:solidFill>
              </a:defRPr>
            </a:lvl4pPr>
            <a:lvl5pPr marL="0" lvl="4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 b="1">
                <a:solidFill>
                  <a:srgbClr val="282560"/>
                </a:solidFill>
              </a:defRPr>
            </a:lvl5pPr>
            <a:lvl6pPr marL="324000" lvl="5" indent="-216000">
              <a:buClr>
                <a:srgbClr val="282560"/>
              </a:buClr>
              <a:buSzPct val="100000"/>
              <a:buFont typeface="Trebuchet MS" panose="020B0603020202020204" pitchFamily="34" charset="0"/>
              <a:buChar char="•"/>
              <a:defRPr sz="2400">
                <a:solidFill>
                  <a:srgbClr val="282560"/>
                </a:solidFill>
              </a:defRPr>
            </a:lvl6pPr>
            <a:lvl7pPr marL="0" lvl="6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5400">
                <a:solidFill>
                  <a:srgbClr val="282560"/>
                </a:solidFill>
              </a:defRPr>
            </a:lvl7pPr>
            <a:lvl8pPr marL="0" lvl="7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6600">
                <a:solidFill>
                  <a:srgbClr val="652F8F"/>
                </a:solidFill>
              </a:defRPr>
            </a:lvl8pPr>
            <a:lvl9pPr marL="0" lvl="8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4400">
                <a:solidFill>
                  <a:srgbClr val="652F8F"/>
                </a:solidFill>
              </a:defRPr>
            </a:lvl9pPr>
          </a:lstStyle>
          <a:p>
            <a:pPr marL="0" indent="0" algn="ctr">
              <a:buNone/>
              <a:defRPr/>
            </a:pPr>
            <a:r>
              <a:rPr lang="ar-SA" sz="1800" kern="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</a:t>
            </a:r>
          </a:p>
        </p:txBody>
      </p:sp>
      <p:sp>
        <p:nvSpPr>
          <p:cNvPr id="27" name="Rectangle 29">
            <a:extLst>
              <a:ext uri="{FF2B5EF4-FFF2-40B4-BE49-F238E27FC236}">
                <a16:creationId xmlns:a16="http://schemas.microsoft.com/office/drawing/2014/main" id="{AD9A2E49-30CB-FDA2-EA9C-D30F5EE13B3D}"/>
              </a:ext>
            </a:extLst>
          </p:cNvPr>
          <p:cNvSpPr/>
          <p:nvPr/>
        </p:nvSpPr>
        <p:spPr>
          <a:xfrm>
            <a:off x="6832600" y="4348843"/>
            <a:ext cx="3382845" cy="1181100"/>
          </a:xfrm>
          <a:prstGeom prst="rect">
            <a:avLst/>
          </a:prstGeom>
          <a:solidFill>
            <a:srgbClr val="C1B48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" name="Rectangle 33">
            <a:extLst>
              <a:ext uri="{FF2B5EF4-FFF2-40B4-BE49-F238E27FC236}">
                <a16:creationId xmlns:a16="http://schemas.microsoft.com/office/drawing/2014/main" id="{9DBB2DD3-9881-4E65-1BC6-79D427396E1B}"/>
              </a:ext>
            </a:extLst>
          </p:cNvPr>
          <p:cNvSpPr/>
          <p:nvPr/>
        </p:nvSpPr>
        <p:spPr>
          <a:xfrm>
            <a:off x="1968500" y="4348843"/>
            <a:ext cx="3382845" cy="1181100"/>
          </a:xfrm>
          <a:prstGeom prst="rect">
            <a:avLst/>
          </a:prstGeom>
          <a:solidFill>
            <a:srgbClr val="10A9A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40" name="رسم 39" descr="مستند مع تعبئة خالصة">
            <a:extLst>
              <a:ext uri="{FF2B5EF4-FFF2-40B4-BE49-F238E27FC236}">
                <a16:creationId xmlns:a16="http://schemas.microsoft.com/office/drawing/2014/main" id="{69E62BAB-EA84-4E4B-A3E2-BEA48E69FB39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9986843" y="1527469"/>
            <a:ext cx="457200" cy="457200"/>
          </a:xfrm>
          <a:prstGeom prst="rect">
            <a:avLst/>
          </a:prstGeom>
        </p:spPr>
      </p:pic>
      <p:sp>
        <p:nvSpPr>
          <p:cNvPr id="42" name="مستطيل 41">
            <a:extLst>
              <a:ext uri="{FF2B5EF4-FFF2-40B4-BE49-F238E27FC236}">
                <a16:creationId xmlns:a16="http://schemas.microsoft.com/office/drawing/2014/main" id="{853C27A9-BBDF-4DEC-A394-97C5F62A8C91}"/>
              </a:ext>
            </a:extLst>
          </p:cNvPr>
          <p:cNvSpPr/>
          <p:nvPr/>
        </p:nvSpPr>
        <p:spPr>
          <a:xfrm>
            <a:off x="4810539" y="1378226"/>
            <a:ext cx="1099930" cy="1015724"/>
          </a:xfrm>
          <a:prstGeom prst="rect">
            <a:avLst/>
          </a:prstGeom>
          <a:solidFill>
            <a:schemeClr val="bg1"/>
          </a:solidFill>
          <a:ln w="25400">
            <a:solidFill>
              <a:srgbClr val="268CAB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endParaRPr lang="ar-SA"/>
          </a:p>
        </p:txBody>
      </p:sp>
      <p:sp>
        <p:nvSpPr>
          <p:cNvPr id="43" name="ee4pContent1">
            <a:extLst>
              <a:ext uri="{FF2B5EF4-FFF2-40B4-BE49-F238E27FC236}">
                <a16:creationId xmlns:a16="http://schemas.microsoft.com/office/drawing/2014/main" id="{98B91246-04A8-2A3C-2C3D-3E591E0D6996}"/>
              </a:ext>
            </a:extLst>
          </p:cNvPr>
          <p:cNvSpPr txBox="1"/>
          <p:nvPr/>
        </p:nvSpPr>
        <p:spPr>
          <a:xfrm flipH="1">
            <a:off x="4608212" y="2010935"/>
            <a:ext cx="1487367" cy="276999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/>
                </a:solidFill>
                <a:prstDash val="solid"/>
              </a14:hiddenLine>
            </a:ext>
          </a:extLst>
        </p:spPr>
        <p:txBody>
          <a:bodyPr lIns="0" tIns="0" rIns="0" bIns="0" rtlCol="0" anchor="t" anchorCtr="0">
            <a:spAutoFit/>
          </a:bodyPr>
          <a:lstStyle>
            <a:defPPr>
              <a:defRPr lang="en-US"/>
            </a:defPPr>
            <a:lvl1pPr marL="237744" indent="-237744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1pPr>
            <a:lvl2pPr marL="557784" lvl="1" indent="-237744">
              <a:spcBef>
                <a:spcPts val="24"/>
              </a:spcBef>
              <a:buClr>
                <a:srgbClr val="282560"/>
              </a:buClr>
              <a:buSzPct val="100000"/>
              <a:buFont typeface="Meiryo UI" panose="020B0604030504040204" pitchFamily="34" charset="-128"/>
              <a:buChar char="–"/>
              <a:defRPr sz="2000">
                <a:solidFill>
                  <a:srgbClr val="282560"/>
                </a:solidFill>
              </a:defRPr>
            </a:lvl2pPr>
            <a:lvl3pPr marL="960120" lvl="2" indent="-228600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3pPr>
            <a:lvl4pPr marL="0" lvl="3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>
                <a:solidFill>
                  <a:srgbClr val="652F8F"/>
                </a:solidFill>
              </a:defRPr>
            </a:lvl4pPr>
            <a:lvl5pPr marL="0" lvl="4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 b="1">
                <a:solidFill>
                  <a:srgbClr val="282560"/>
                </a:solidFill>
              </a:defRPr>
            </a:lvl5pPr>
            <a:lvl6pPr marL="324000" lvl="5" indent="-216000">
              <a:buClr>
                <a:srgbClr val="282560"/>
              </a:buClr>
              <a:buSzPct val="100000"/>
              <a:buFont typeface="Trebuchet MS" panose="020B0603020202020204" pitchFamily="34" charset="0"/>
              <a:buChar char="•"/>
              <a:defRPr sz="2400">
                <a:solidFill>
                  <a:srgbClr val="282560"/>
                </a:solidFill>
              </a:defRPr>
            </a:lvl6pPr>
            <a:lvl7pPr marL="0" lvl="6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5400">
                <a:solidFill>
                  <a:srgbClr val="282560"/>
                </a:solidFill>
              </a:defRPr>
            </a:lvl7pPr>
            <a:lvl8pPr marL="0" lvl="7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6600">
                <a:solidFill>
                  <a:srgbClr val="652F8F"/>
                </a:solidFill>
              </a:defRPr>
            </a:lvl8pPr>
            <a:lvl9pPr marL="0" lvl="8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4400">
                <a:solidFill>
                  <a:srgbClr val="652F8F"/>
                </a:solidFill>
              </a:defRPr>
            </a:lvl9pPr>
          </a:lstStyle>
          <a:p>
            <a:pPr marL="0" indent="0" algn="ctr">
              <a:buNone/>
              <a:defRPr/>
            </a:pPr>
            <a:r>
              <a:rPr lang="ar-SA" sz="1800" kern="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</a:t>
            </a:r>
          </a:p>
        </p:txBody>
      </p:sp>
      <p:pic>
        <p:nvPicPr>
          <p:cNvPr id="44" name="رسم 43" descr="مستند مع تعبئة خالصة">
            <a:extLst>
              <a:ext uri="{FF2B5EF4-FFF2-40B4-BE49-F238E27FC236}">
                <a16:creationId xmlns:a16="http://schemas.microsoft.com/office/drawing/2014/main" id="{2DAA5455-79EB-AFC1-FC20-45B5B7778A1A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5123295" y="1527469"/>
            <a:ext cx="457200" cy="457200"/>
          </a:xfrm>
          <a:prstGeom prst="rect">
            <a:avLst/>
          </a:prstGeom>
        </p:spPr>
      </p:pic>
      <p:sp>
        <p:nvSpPr>
          <p:cNvPr id="45" name="مستطيل 44">
            <a:extLst>
              <a:ext uri="{FF2B5EF4-FFF2-40B4-BE49-F238E27FC236}">
                <a16:creationId xmlns:a16="http://schemas.microsoft.com/office/drawing/2014/main" id="{991324A1-22D2-97D1-2E24-82F9CC090A81}"/>
              </a:ext>
            </a:extLst>
          </p:cNvPr>
          <p:cNvSpPr/>
          <p:nvPr/>
        </p:nvSpPr>
        <p:spPr>
          <a:xfrm>
            <a:off x="9674087" y="3949147"/>
            <a:ext cx="1099930" cy="1015724"/>
          </a:xfrm>
          <a:prstGeom prst="rect">
            <a:avLst/>
          </a:prstGeom>
          <a:solidFill>
            <a:schemeClr val="bg1"/>
          </a:solidFill>
          <a:ln w="25400">
            <a:solidFill>
              <a:srgbClr val="C1B488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1" eaLnBrk="1" latinLnBrk="0" hangingPunct="1"/>
            <a:endParaRPr lang="ar-SA"/>
          </a:p>
        </p:txBody>
      </p:sp>
      <p:sp>
        <p:nvSpPr>
          <p:cNvPr id="46" name="ee4pContent1">
            <a:extLst>
              <a:ext uri="{FF2B5EF4-FFF2-40B4-BE49-F238E27FC236}">
                <a16:creationId xmlns:a16="http://schemas.microsoft.com/office/drawing/2014/main" id="{487C59AA-004F-5CF9-25D8-375A7E230958}"/>
              </a:ext>
            </a:extLst>
          </p:cNvPr>
          <p:cNvSpPr txBox="1"/>
          <p:nvPr/>
        </p:nvSpPr>
        <p:spPr>
          <a:xfrm flipH="1">
            <a:off x="9471760" y="4581856"/>
            <a:ext cx="1487367" cy="276999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/>
                </a:solidFill>
                <a:prstDash val="solid"/>
              </a14:hiddenLine>
            </a:ext>
          </a:extLst>
        </p:spPr>
        <p:txBody>
          <a:bodyPr lIns="0" tIns="0" rIns="0" bIns="0" rtlCol="0" anchor="t" anchorCtr="0">
            <a:spAutoFit/>
          </a:bodyPr>
          <a:lstStyle>
            <a:defPPr>
              <a:defRPr lang="en-US"/>
            </a:defPPr>
            <a:lvl1pPr marL="237744" indent="-237744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1pPr>
            <a:lvl2pPr marL="557784" lvl="1" indent="-237744">
              <a:spcBef>
                <a:spcPts val="24"/>
              </a:spcBef>
              <a:buClr>
                <a:srgbClr val="282560"/>
              </a:buClr>
              <a:buSzPct val="100000"/>
              <a:buFont typeface="Meiryo UI" panose="020B0604030504040204" pitchFamily="34" charset="-128"/>
              <a:buChar char="–"/>
              <a:defRPr sz="2000">
                <a:solidFill>
                  <a:srgbClr val="282560"/>
                </a:solidFill>
              </a:defRPr>
            </a:lvl2pPr>
            <a:lvl3pPr marL="960120" lvl="2" indent="-228600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3pPr>
            <a:lvl4pPr marL="0" lvl="3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>
                <a:solidFill>
                  <a:srgbClr val="652F8F"/>
                </a:solidFill>
              </a:defRPr>
            </a:lvl4pPr>
            <a:lvl5pPr marL="0" lvl="4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 b="1">
                <a:solidFill>
                  <a:srgbClr val="282560"/>
                </a:solidFill>
              </a:defRPr>
            </a:lvl5pPr>
            <a:lvl6pPr marL="324000" lvl="5" indent="-216000">
              <a:buClr>
                <a:srgbClr val="282560"/>
              </a:buClr>
              <a:buSzPct val="100000"/>
              <a:buFont typeface="Trebuchet MS" panose="020B0603020202020204" pitchFamily="34" charset="0"/>
              <a:buChar char="•"/>
              <a:defRPr sz="2400">
                <a:solidFill>
                  <a:srgbClr val="282560"/>
                </a:solidFill>
              </a:defRPr>
            </a:lvl6pPr>
            <a:lvl7pPr marL="0" lvl="6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5400">
                <a:solidFill>
                  <a:srgbClr val="282560"/>
                </a:solidFill>
              </a:defRPr>
            </a:lvl7pPr>
            <a:lvl8pPr marL="0" lvl="7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6600">
                <a:solidFill>
                  <a:srgbClr val="652F8F"/>
                </a:solidFill>
              </a:defRPr>
            </a:lvl8pPr>
            <a:lvl9pPr marL="0" lvl="8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4400">
                <a:solidFill>
                  <a:srgbClr val="652F8F"/>
                </a:solidFill>
              </a:defRPr>
            </a:lvl9pPr>
          </a:lstStyle>
          <a:p>
            <a:pPr marL="0" indent="0" algn="ctr">
              <a:buNone/>
              <a:defRPr/>
            </a:pPr>
            <a:r>
              <a:rPr lang="ar-SA" sz="1800" kern="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</a:t>
            </a:r>
          </a:p>
        </p:txBody>
      </p:sp>
      <p:pic>
        <p:nvPicPr>
          <p:cNvPr id="47" name="رسم 46" descr="مستند مع تعبئة خالصة">
            <a:extLst>
              <a:ext uri="{FF2B5EF4-FFF2-40B4-BE49-F238E27FC236}">
                <a16:creationId xmlns:a16="http://schemas.microsoft.com/office/drawing/2014/main" id="{68BCC8D2-C049-31D3-8D2E-F34E13E5687E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9986843" y="4098390"/>
            <a:ext cx="457200" cy="457200"/>
          </a:xfrm>
          <a:prstGeom prst="rect">
            <a:avLst/>
          </a:prstGeom>
        </p:spPr>
      </p:pic>
      <p:sp>
        <p:nvSpPr>
          <p:cNvPr id="48" name="مستطيل 47">
            <a:extLst>
              <a:ext uri="{FF2B5EF4-FFF2-40B4-BE49-F238E27FC236}">
                <a16:creationId xmlns:a16="http://schemas.microsoft.com/office/drawing/2014/main" id="{4085AFEC-0871-66EA-7D0F-A6A45BDA49A7}"/>
              </a:ext>
            </a:extLst>
          </p:cNvPr>
          <p:cNvSpPr/>
          <p:nvPr/>
        </p:nvSpPr>
        <p:spPr>
          <a:xfrm>
            <a:off x="4810539" y="3949147"/>
            <a:ext cx="1099930" cy="1015724"/>
          </a:xfrm>
          <a:prstGeom prst="rect">
            <a:avLst/>
          </a:prstGeom>
          <a:solidFill>
            <a:schemeClr val="bg1"/>
          </a:solidFill>
          <a:ln w="25400">
            <a:solidFill>
              <a:srgbClr val="10A9A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endParaRPr lang="ar-SA"/>
          </a:p>
        </p:txBody>
      </p:sp>
      <p:sp>
        <p:nvSpPr>
          <p:cNvPr id="49" name="ee4pContent1">
            <a:extLst>
              <a:ext uri="{FF2B5EF4-FFF2-40B4-BE49-F238E27FC236}">
                <a16:creationId xmlns:a16="http://schemas.microsoft.com/office/drawing/2014/main" id="{04B086C8-633E-B2E3-0545-2251182CC125}"/>
              </a:ext>
            </a:extLst>
          </p:cNvPr>
          <p:cNvSpPr txBox="1"/>
          <p:nvPr/>
        </p:nvSpPr>
        <p:spPr>
          <a:xfrm flipH="1">
            <a:off x="4608212" y="4581856"/>
            <a:ext cx="1487367" cy="276999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/>
                </a:solidFill>
                <a:prstDash val="solid"/>
              </a14:hiddenLine>
            </a:ext>
          </a:extLst>
        </p:spPr>
        <p:txBody>
          <a:bodyPr lIns="0" tIns="0" rIns="0" bIns="0" rtlCol="0" anchor="t" anchorCtr="0">
            <a:spAutoFit/>
          </a:bodyPr>
          <a:lstStyle>
            <a:defPPr>
              <a:defRPr lang="en-US"/>
            </a:defPPr>
            <a:lvl1pPr marL="237744" indent="-237744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1pPr>
            <a:lvl2pPr marL="557784" lvl="1" indent="-237744">
              <a:spcBef>
                <a:spcPts val="24"/>
              </a:spcBef>
              <a:buClr>
                <a:srgbClr val="282560"/>
              </a:buClr>
              <a:buSzPct val="100000"/>
              <a:buFont typeface="Meiryo UI" panose="020B0604030504040204" pitchFamily="34" charset="-128"/>
              <a:buChar char="–"/>
              <a:defRPr sz="2000">
                <a:solidFill>
                  <a:srgbClr val="282560"/>
                </a:solidFill>
              </a:defRPr>
            </a:lvl2pPr>
            <a:lvl3pPr marL="960120" lvl="2" indent="-228600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3pPr>
            <a:lvl4pPr marL="0" lvl="3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>
                <a:solidFill>
                  <a:srgbClr val="652F8F"/>
                </a:solidFill>
              </a:defRPr>
            </a:lvl4pPr>
            <a:lvl5pPr marL="0" lvl="4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 b="1">
                <a:solidFill>
                  <a:srgbClr val="282560"/>
                </a:solidFill>
              </a:defRPr>
            </a:lvl5pPr>
            <a:lvl6pPr marL="324000" lvl="5" indent="-216000">
              <a:buClr>
                <a:srgbClr val="282560"/>
              </a:buClr>
              <a:buSzPct val="100000"/>
              <a:buFont typeface="Trebuchet MS" panose="020B0603020202020204" pitchFamily="34" charset="0"/>
              <a:buChar char="•"/>
              <a:defRPr sz="2400">
                <a:solidFill>
                  <a:srgbClr val="282560"/>
                </a:solidFill>
              </a:defRPr>
            </a:lvl6pPr>
            <a:lvl7pPr marL="0" lvl="6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5400">
                <a:solidFill>
                  <a:srgbClr val="282560"/>
                </a:solidFill>
              </a:defRPr>
            </a:lvl7pPr>
            <a:lvl8pPr marL="0" lvl="7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6600">
                <a:solidFill>
                  <a:srgbClr val="652F8F"/>
                </a:solidFill>
              </a:defRPr>
            </a:lvl8pPr>
            <a:lvl9pPr marL="0" lvl="8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4400">
                <a:solidFill>
                  <a:srgbClr val="652F8F"/>
                </a:solidFill>
              </a:defRPr>
            </a:lvl9pPr>
          </a:lstStyle>
          <a:p>
            <a:pPr marL="0" indent="0" algn="ctr">
              <a:buNone/>
              <a:defRPr/>
            </a:pPr>
            <a:r>
              <a:rPr lang="ar-SA" sz="1800" kern="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</a:t>
            </a:r>
          </a:p>
        </p:txBody>
      </p:sp>
      <p:pic>
        <p:nvPicPr>
          <p:cNvPr id="50" name="رسم 49" descr="مستند مع تعبئة خالصة">
            <a:extLst>
              <a:ext uri="{FF2B5EF4-FFF2-40B4-BE49-F238E27FC236}">
                <a16:creationId xmlns:a16="http://schemas.microsoft.com/office/drawing/2014/main" id="{0178B7C1-0C1D-381A-6624-F9CC8DFD16EF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5123295" y="4098390"/>
            <a:ext cx="457200" cy="457200"/>
          </a:xfrm>
          <a:prstGeom prst="rect">
            <a:avLst/>
          </a:prstGeom>
        </p:spPr>
      </p:pic>
      <p:sp>
        <p:nvSpPr>
          <p:cNvPr id="5" name="ee4pContent1">
            <a:extLst>
              <a:ext uri="{FF2B5EF4-FFF2-40B4-BE49-F238E27FC236}">
                <a16:creationId xmlns:a16="http://schemas.microsoft.com/office/drawing/2014/main" id="{4F80AA32-82EE-6B89-65E9-FE9AE3B304EF}"/>
              </a:ext>
            </a:extLst>
          </p:cNvPr>
          <p:cNvSpPr txBox="1"/>
          <p:nvPr/>
        </p:nvSpPr>
        <p:spPr>
          <a:xfrm flipH="1">
            <a:off x="7706668" y="2321553"/>
            <a:ext cx="1633582" cy="369332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/>
                </a:solidFill>
                <a:prstDash val="solid"/>
              </a14:hiddenLine>
            </a:ext>
          </a:extLst>
        </p:spPr>
        <p:txBody>
          <a:bodyPr wrap="square" lIns="0" tIns="0" rIns="0" bIns="0" rtlCol="0" anchor="t" anchorCtr="0">
            <a:spAutoFit/>
          </a:bodyPr>
          <a:lstStyle>
            <a:defPPr>
              <a:defRPr lang="en-US"/>
            </a:defPPr>
            <a:lvl1pPr marL="237744" indent="-237744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1pPr>
            <a:lvl2pPr marL="557784" lvl="1" indent="-237744">
              <a:spcBef>
                <a:spcPts val="24"/>
              </a:spcBef>
              <a:buClr>
                <a:srgbClr val="282560"/>
              </a:buClr>
              <a:buSzPct val="100000"/>
              <a:buFont typeface="Meiryo UI" panose="020B0604030504040204" pitchFamily="34" charset="-128"/>
              <a:buChar char="–"/>
              <a:defRPr sz="2000">
                <a:solidFill>
                  <a:srgbClr val="282560"/>
                </a:solidFill>
              </a:defRPr>
            </a:lvl2pPr>
            <a:lvl3pPr marL="960120" lvl="2" indent="-228600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3pPr>
            <a:lvl4pPr marL="0" lvl="3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>
                <a:solidFill>
                  <a:srgbClr val="652F8F"/>
                </a:solidFill>
              </a:defRPr>
            </a:lvl4pPr>
            <a:lvl5pPr marL="0" lvl="4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 b="1">
                <a:solidFill>
                  <a:srgbClr val="282560"/>
                </a:solidFill>
              </a:defRPr>
            </a:lvl5pPr>
            <a:lvl6pPr marL="324000" lvl="5" indent="-216000">
              <a:buClr>
                <a:srgbClr val="282560"/>
              </a:buClr>
              <a:buSzPct val="100000"/>
              <a:buFont typeface="Trebuchet MS" panose="020B0603020202020204" pitchFamily="34" charset="0"/>
              <a:buChar char="•"/>
              <a:defRPr sz="2400">
                <a:solidFill>
                  <a:srgbClr val="282560"/>
                </a:solidFill>
              </a:defRPr>
            </a:lvl6pPr>
            <a:lvl7pPr marL="0" lvl="6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5400">
                <a:solidFill>
                  <a:srgbClr val="282560"/>
                </a:solidFill>
              </a:defRPr>
            </a:lvl7pPr>
            <a:lvl8pPr marL="0" lvl="7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6600">
                <a:solidFill>
                  <a:srgbClr val="652F8F"/>
                </a:solidFill>
              </a:defRPr>
            </a:lvl8pPr>
            <a:lvl9pPr marL="0" lvl="8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4400">
                <a:solidFill>
                  <a:srgbClr val="652F8F"/>
                </a:solidFill>
              </a:defRPr>
            </a:lvl9pPr>
          </a:lstStyle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ar-SA" sz="24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عنوان فرعي</a:t>
            </a:r>
          </a:p>
        </p:txBody>
      </p:sp>
      <p:sp>
        <p:nvSpPr>
          <p:cNvPr id="6" name="ee4pContent1">
            <a:extLst>
              <a:ext uri="{FF2B5EF4-FFF2-40B4-BE49-F238E27FC236}">
                <a16:creationId xmlns:a16="http://schemas.microsoft.com/office/drawing/2014/main" id="{14B8E715-C818-AC25-4FF7-4A40581B1275}"/>
              </a:ext>
            </a:extLst>
          </p:cNvPr>
          <p:cNvSpPr txBox="1"/>
          <p:nvPr/>
        </p:nvSpPr>
        <p:spPr>
          <a:xfrm flipH="1">
            <a:off x="2617833" y="4776519"/>
            <a:ext cx="1633582" cy="369332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/>
                </a:solidFill>
                <a:prstDash val="solid"/>
              </a14:hiddenLine>
            </a:ext>
          </a:extLst>
        </p:spPr>
        <p:txBody>
          <a:bodyPr wrap="square" lIns="0" tIns="0" rIns="0" bIns="0" rtlCol="0" anchor="t" anchorCtr="0">
            <a:spAutoFit/>
          </a:bodyPr>
          <a:lstStyle>
            <a:defPPr>
              <a:defRPr lang="en-US"/>
            </a:defPPr>
            <a:lvl1pPr marL="237744" indent="-237744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1pPr>
            <a:lvl2pPr marL="557784" lvl="1" indent="-237744">
              <a:spcBef>
                <a:spcPts val="24"/>
              </a:spcBef>
              <a:buClr>
                <a:srgbClr val="282560"/>
              </a:buClr>
              <a:buSzPct val="100000"/>
              <a:buFont typeface="Meiryo UI" panose="020B0604030504040204" pitchFamily="34" charset="-128"/>
              <a:buChar char="–"/>
              <a:defRPr sz="2000">
                <a:solidFill>
                  <a:srgbClr val="282560"/>
                </a:solidFill>
              </a:defRPr>
            </a:lvl2pPr>
            <a:lvl3pPr marL="960120" lvl="2" indent="-228600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3pPr>
            <a:lvl4pPr marL="0" lvl="3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>
                <a:solidFill>
                  <a:srgbClr val="652F8F"/>
                </a:solidFill>
              </a:defRPr>
            </a:lvl4pPr>
            <a:lvl5pPr marL="0" lvl="4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 b="1">
                <a:solidFill>
                  <a:srgbClr val="282560"/>
                </a:solidFill>
              </a:defRPr>
            </a:lvl5pPr>
            <a:lvl6pPr marL="324000" lvl="5" indent="-216000">
              <a:buClr>
                <a:srgbClr val="282560"/>
              </a:buClr>
              <a:buSzPct val="100000"/>
              <a:buFont typeface="Trebuchet MS" panose="020B0603020202020204" pitchFamily="34" charset="0"/>
              <a:buChar char="•"/>
              <a:defRPr sz="2400">
                <a:solidFill>
                  <a:srgbClr val="282560"/>
                </a:solidFill>
              </a:defRPr>
            </a:lvl6pPr>
            <a:lvl7pPr marL="0" lvl="6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5400">
                <a:solidFill>
                  <a:srgbClr val="282560"/>
                </a:solidFill>
              </a:defRPr>
            </a:lvl7pPr>
            <a:lvl8pPr marL="0" lvl="7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6600">
                <a:solidFill>
                  <a:srgbClr val="652F8F"/>
                </a:solidFill>
              </a:defRPr>
            </a:lvl8pPr>
            <a:lvl9pPr marL="0" lvl="8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4400">
                <a:solidFill>
                  <a:srgbClr val="652F8F"/>
                </a:solidFill>
              </a:defRPr>
            </a:lvl9pPr>
          </a:lstStyle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ar-SA" sz="24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عنوان فرعي</a:t>
            </a:r>
          </a:p>
        </p:txBody>
      </p:sp>
      <p:sp>
        <p:nvSpPr>
          <p:cNvPr id="7" name="ee4pContent1">
            <a:extLst>
              <a:ext uri="{FF2B5EF4-FFF2-40B4-BE49-F238E27FC236}">
                <a16:creationId xmlns:a16="http://schemas.microsoft.com/office/drawing/2014/main" id="{336A1F66-3F68-021C-A566-DF9D3E7FA8EA}"/>
              </a:ext>
            </a:extLst>
          </p:cNvPr>
          <p:cNvSpPr txBox="1"/>
          <p:nvPr/>
        </p:nvSpPr>
        <p:spPr>
          <a:xfrm flipH="1">
            <a:off x="7706668" y="4776519"/>
            <a:ext cx="1633582" cy="369332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/>
                </a:solidFill>
                <a:prstDash val="solid"/>
              </a14:hiddenLine>
            </a:ext>
          </a:extLst>
        </p:spPr>
        <p:txBody>
          <a:bodyPr wrap="square" lIns="0" tIns="0" rIns="0" bIns="0" rtlCol="0" anchor="t" anchorCtr="0">
            <a:spAutoFit/>
          </a:bodyPr>
          <a:lstStyle>
            <a:defPPr>
              <a:defRPr lang="en-US"/>
            </a:defPPr>
            <a:lvl1pPr marL="237744" indent="-237744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1pPr>
            <a:lvl2pPr marL="557784" lvl="1" indent="-237744">
              <a:spcBef>
                <a:spcPts val="24"/>
              </a:spcBef>
              <a:buClr>
                <a:srgbClr val="282560"/>
              </a:buClr>
              <a:buSzPct val="100000"/>
              <a:buFont typeface="Meiryo UI" panose="020B0604030504040204" pitchFamily="34" charset="-128"/>
              <a:buChar char="–"/>
              <a:defRPr sz="2000">
                <a:solidFill>
                  <a:srgbClr val="282560"/>
                </a:solidFill>
              </a:defRPr>
            </a:lvl2pPr>
            <a:lvl3pPr marL="960120" lvl="2" indent="-228600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3pPr>
            <a:lvl4pPr marL="0" lvl="3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>
                <a:solidFill>
                  <a:srgbClr val="652F8F"/>
                </a:solidFill>
              </a:defRPr>
            </a:lvl4pPr>
            <a:lvl5pPr marL="0" lvl="4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 b="1">
                <a:solidFill>
                  <a:srgbClr val="282560"/>
                </a:solidFill>
              </a:defRPr>
            </a:lvl5pPr>
            <a:lvl6pPr marL="324000" lvl="5" indent="-216000">
              <a:buClr>
                <a:srgbClr val="282560"/>
              </a:buClr>
              <a:buSzPct val="100000"/>
              <a:buFont typeface="Trebuchet MS" panose="020B0603020202020204" pitchFamily="34" charset="0"/>
              <a:buChar char="•"/>
              <a:defRPr sz="2400">
                <a:solidFill>
                  <a:srgbClr val="282560"/>
                </a:solidFill>
              </a:defRPr>
            </a:lvl6pPr>
            <a:lvl7pPr marL="0" lvl="6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5400">
                <a:solidFill>
                  <a:srgbClr val="282560"/>
                </a:solidFill>
              </a:defRPr>
            </a:lvl7pPr>
            <a:lvl8pPr marL="0" lvl="7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6600">
                <a:solidFill>
                  <a:srgbClr val="652F8F"/>
                </a:solidFill>
              </a:defRPr>
            </a:lvl8pPr>
            <a:lvl9pPr marL="0" lvl="8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4400">
                <a:solidFill>
                  <a:srgbClr val="652F8F"/>
                </a:solidFill>
              </a:defRPr>
            </a:lvl9pPr>
          </a:lstStyle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ar-SA" sz="24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عنوان فرعي</a:t>
            </a:r>
          </a:p>
        </p:txBody>
      </p:sp>
      <p:pic>
        <p:nvPicPr>
          <p:cNvPr id="8" name="صورة 7">
            <a:extLst>
              <a:ext uri="{FF2B5EF4-FFF2-40B4-BE49-F238E27FC236}">
                <a16:creationId xmlns:a16="http://schemas.microsoft.com/office/drawing/2014/main" id="{F22E7D70-0C8A-41FF-4E69-9FCBDBB0AE03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41960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49175220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عنصر نائب لرقم الشريحة 3">
            <a:extLst>
              <a:ext uri="{FF2B5EF4-FFF2-40B4-BE49-F238E27FC236}">
                <a16:creationId xmlns:a16="http://schemas.microsoft.com/office/drawing/2014/main" id="{A76FF5C9-3BD8-C275-D239-17C2F4639FF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C30D6F-9516-7D45-ACC3-4201266FFCA8}" type="slidenum">
              <a:rPr lang="ar-SA" smtClean="0"/>
              <a:t>18</a:t>
            </a:fld>
            <a:endParaRPr lang="ar-SA"/>
          </a:p>
        </p:txBody>
      </p:sp>
      <p:pic>
        <p:nvPicPr>
          <p:cNvPr id="3" name="صورة 2">
            <a:extLst>
              <a:ext uri="{FF2B5EF4-FFF2-40B4-BE49-F238E27FC236}">
                <a16:creationId xmlns:a16="http://schemas.microsoft.com/office/drawing/2014/main" id="{C48DB6A9-D955-59ED-0CF3-B591362C5AF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cxnSp>
        <p:nvCxnSpPr>
          <p:cNvPr id="17" name="موصل مستقيم 16">
            <a:extLst>
              <a:ext uri="{FF2B5EF4-FFF2-40B4-BE49-F238E27FC236}">
                <a16:creationId xmlns:a16="http://schemas.microsoft.com/office/drawing/2014/main" id="{28E393EE-CC25-FD55-65F0-A7EC278C83E5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TextBox 3">
            <a:extLst>
              <a:ext uri="{FF2B5EF4-FFF2-40B4-BE49-F238E27FC236}">
                <a16:creationId xmlns:a16="http://schemas.microsoft.com/office/drawing/2014/main" id="{F0703F6C-B9A7-FB96-F995-45877D3B8AC6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algn="r" defTabSz="914400" eaLnBrk="1" latinLnBrk="0" hangingPunct="1"/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ازرق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8" name="Hexagon 1">
            <a:extLst>
              <a:ext uri="{FF2B5EF4-FFF2-40B4-BE49-F238E27FC236}">
                <a16:creationId xmlns:a16="http://schemas.microsoft.com/office/drawing/2014/main" id="{76C9D0AB-FC6B-45FB-3B48-93157A4F5ADF}"/>
              </a:ext>
            </a:extLst>
          </p:cNvPr>
          <p:cNvSpPr/>
          <p:nvPr/>
        </p:nvSpPr>
        <p:spPr>
          <a:xfrm>
            <a:off x="3144027" y="1240603"/>
            <a:ext cx="6063725" cy="549870"/>
          </a:xfrm>
          <a:prstGeom prst="hexagon">
            <a:avLst>
              <a:gd name="adj" fmla="val 0"/>
              <a:gd name="vf" fmla="val 115470"/>
            </a:avLst>
          </a:prstGeom>
          <a:solidFill>
            <a:srgbClr val="2CC17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1" eaLnBrk="1" latinLnBrk="0" hangingPunct="1"/>
            <a:endParaRPr lang="en-US" b="1" dirty="0"/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id="{2C762E08-EEFE-47BF-18F6-8A404E524C99}"/>
              </a:ext>
            </a:extLst>
          </p:cNvPr>
          <p:cNvSpPr/>
          <p:nvPr/>
        </p:nvSpPr>
        <p:spPr>
          <a:xfrm>
            <a:off x="3144028" y="2933737"/>
            <a:ext cx="2327564" cy="1853598"/>
          </a:xfrm>
          <a:prstGeom prst="rect">
            <a:avLst/>
          </a:prstGeom>
          <a:noFill/>
          <a:ln>
            <a:solidFill>
              <a:srgbClr val="2CC17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1" eaLnBrk="1" latinLnBrk="0" hangingPunct="1"/>
            <a:endParaRPr lang="en-US"/>
          </a:p>
        </p:txBody>
      </p:sp>
      <p:sp>
        <p:nvSpPr>
          <p:cNvPr id="10" name="Arrow: Pentagon 12">
            <a:extLst>
              <a:ext uri="{FF2B5EF4-FFF2-40B4-BE49-F238E27FC236}">
                <a16:creationId xmlns:a16="http://schemas.microsoft.com/office/drawing/2014/main" id="{C47F4D4A-3A4B-D916-2CDE-EF9683A89C34}"/>
              </a:ext>
            </a:extLst>
          </p:cNvPr>
          <p:cNvSpPr/>
          <p:nvPr/>
        </p:nvSpPr>
        <p:spPr>
          <a:xfrm rot="16200000" flipH="1">
            <a:off x="3626982" y="1698287"/>
            <a:ext cx="1361652" cy="2327561"/>
          </a:xfrm>
          <a:prstGeom prst="homePlate">
            <a:avLst>
              <a:gd name="adj" fmla="val 43972"/>
            </a:avLst>
          </a:prstGeom>
          <a:solidFill>
            <a:srgbClr val="00384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l" defTabSz="914400" rtl="0" eaLnBrk="1" latinLnBrk="0" hangingPunct="1"/>
            <a:endParaRPr lang="en-US" dirty="0"/>
          </a:p>
        </p:txBody>
      </p:sp>
      <p:sp>
        <p:nvSpPr>
          <p:cNvPr id="11" name="Hexagon 6">
            <a:extLst>
              <a:ext uri="{FF2B5EF4-FFF2-40B4-BE49-F238E27FC236}">
                <a16:creationId xmlns:a16="http://schemas.microsoft.com/office/drawing/2014/main" id="{81E35ABF-FB79-8D60-7197-6B7F2142DE6F}"/>
              </a:ext>
            </a:extLst>
          </p:cNvPr>
          <p:cNvSpPr/>
          <p:nvPr/>
        </p:nvSpPr>
        <p:spPr>
          <a:xfrm>
            <a:off x="3370442" y="5254113"/>
            <a:ext cx="5635256" cy="1016752"/>
          </a:xfrm>
          <a:prstGeom prst="hexagon">
            <a:avLst>
              <a:gd name="adj" fmla="val 0"/>
              <a:gd name="vf" fmla="val 115470"/>
            </a:avLst>
          </a:prstGeom>
          <a:noFill/>
          <a:ln>
            <a:solidFill>
              <a:srgbClr val="00384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Rectangle 7">
            <a:extLst>
              <a:ext uri="{FF2B5EF4-FFF2-40B4-BE49-F238E27FC236}">
                <a16:creationId xmlns:a16="http://schemas.microsoft.com/office/drawing/2014/main" id="{DBF1C1DC-8AC3-E6B4-A734-55A0926DE120}"/>
              </a:ext>
            </a:extLst>
          </p:cNvPr>
          <p:cNvSpPr/>
          <p:nvPr/>
        </p:nvSpPr>
        <p:spPr>
          <a:xfrm>
            <a:off x="5813611" y="1290090"/>
            <a:ext cx="748923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spcBef>
                <a:spcPct val="0"/>
              </a:spcBef>
              <a:buClr>
                <a:srgbClr val="7030A0"/>
              </a:buClr>
              <a:buSzPct val="120000"/>
              <a:defRPr/>
            </a:pPr>
            <a:r>
              <a:rPr lang="ar-SA" sz="24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</a:t>
            </a:r>
          </a:p>
        </p:txBody>
      </p:sp>
      <p:cxnSp>
        <p:nvCxnSpPr>
          <p:cNvPr id="13" name="Straight Connector 8">
            <a:extLst>
              <a:ext uri="{FF2B5EF4-FFF2-40B4-BE49-F238E27FC236}">
                <a16:creationId xmlns:a16="http://schemas.microsoft.com/office/drawing/2014/main" id="{A076ECFF-4B9C-2B5E-5E80-9612AB41F1EB}"/>
              </a:ext>
            </a:extLst>
          </p:cNvPr>
          <p:cNvCxnSpPr>
            <a:cxnSpLocks/>
          </p:cNvCxnSpPr>
          <p:nvPr/>
        </p:nvCxnSpPr>
        <p:spPr>
          <a:xfrm>
            <a:off x="6188069" y="1769681"/>
            <a:ext cx="0" cy="1828216"/>
          </a:xfrm>
          <a:prstGeom prst="line">
            <a:avLst/>
          </a:prstGeom>
          <a:ln>
            <a:solidFill>
              <a:srgbClr val="C1B48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Rectangle 10">
            <a:extLst>
              <a:ext uri="{FF2B5EF4-FFF2-40B4-BE49-F238E27FC236}">
                <a16:creationId xmlns:a16="http://schemas.microsoft.com/office/drawing/2014/main" id="{E9010BB1-AB17-A049-2C5E-EB98E42052A3}"/>
              </a:ext>
            </a:extLst>
          </p:cNvPr>
          <p:cNvSpPr/>
          <p:nvPr/>
        </p:nvSpPr>
        <p:spPr>
          <a:xfrm>
            <a:off x="5711019" y="5269631"/>
            <a:ext cx="9541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spcBef>
                <a:spcPct val="0"/>
              </a:spcBef>
              <a:buClr>
                <a:srgbClr val="7030A0"/>
              </a:buClr>
              <a:buSzPct val="120000"/>
              <a:defRPr/>
            </a:pPr>
            <a:r>
              <a:rPr lang="ar-SA" dirty="0">
                <a:solidFill>
                  <a:srgbClr val="808284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EBA40E3A-3DCB-8469-5898-123574C24975}"/>
              </a:ext>
            </a:extLst>
          </p:cNvPr>
          <p:cNvSpPr/>
          <p:nvPr/>
        </p:nvSpPr>
        <p:spPr>
          <a:xfrm>
            <a:off x="3687365" y="2556954"/>
            <a:ext cx="1212773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algn="ctr" defTabSz="914400" rtl="0" eaLnBrk="1" latinLnBrk="0" hangingPunct="1">
              <a:spcBef>
                <a:spcPct val="0"/>
              </a:spcBef>
              <a:buClr>
                <a:srgbClr val="7030A0"/>
              </a:buClr>
              <a:buSzPct val="120000"/>
              <a:defRPr/>
            </a:pPr>
            <a:r>
              <a:rPr lang="ar-SA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</a:p>
        </p:txBody>
      </p:sp>
      <p:sp>
        <p:nvSpPr>
          <p:cNvPr id="16" name="Rectangle 17">
            <a:extLst>
              <a:ext uri="{FF2B5EF4-FFF2-40B4-BE49-F238E27FC236}">
                <a16:creationId xmlns:a16="http://schemas.microsoft.com/office/drawing/2014/main" id="{5E3FF4CC-FCE9-30AE-8109-E1F95A52122F}"/>
              </a:ext>
            </a:extLst>
          </p:cNvPr>
          <p:cNvSpPr/>
          <p:nvPr/>
        </p:nvSpPr>
        <p:spPr>
          <a:xfrm>
            <a:off x="4258816" y="4006776"/>
            <a:ext cx="1212773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Bef>
                <a:spcPct val="0"/>
              </a:spcBef>
              <a:buClr>
                <a:srgbClr val="7030A0"/>
              </a:buClr>
              <a:buSzPct val="120000"/>
              <a:defRPr/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</a:t>
            </a: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D2C84963-1195-F356-A873-2B1E85A56D20}"/>
              </a:ext>
            </a:extLst>
          </p:cNvPr>
          <p:cNvSpPr/>
          <p:nvPr/>
        </p:nvSpPr>
        <p:spPr>
          <a:xfrm>
            <a:off x="3106909" y="4006776"/>
            <a:ext cx="1212773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Bef>
                <a:spcPct val="0"/>
              </a:spcBef>
              <a:buClr>
                <a:srgbClr val="7030A0"/>
              </a:buClr>
              <a:buSzPct val="120000"/>
              <a:defRPr/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</a:t>
            </a:r>
          </a:p>
          <a:p>
            <a:pPr algn="ctr">
              <a:spcBef>
                <a:spcPct val="0"/>
              </a:spcBef>
              <a:buClr>
                <a:srgbClr val="7030A0"/>
              </a:buClr>
              <a:buSzPct val="120000"/>
              <a:defRPr/>
            </a:pPr>
            <a:endParaRPr lang="ar-SA" dirty="0">
              <a:solidFill>
                <a:schemeClr val="bg1">
                  <a:lumMod val="65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0" name="Hexagon 19">
            <a:extLst>
              <a:ext uri="{FF2B5EF4-FFF2-40B4-BE49-F238E27FC236}">
                <a16:creationId xmlns:a16="http://schemas.microsoft.com/office/drawing/2014/main" id="{372DD0A2-B4D4-60CC-11F0-D153996E59C1}"/>
              </a:ext>
            </a:extLst>
          </p:cNvPr>
          <p:cNvSpPr/>
          <p:nvPr/>
        </p:nvSpPr>
        <p:spPr>
          <a:xfrm rot="5400000">
            <a:off x="4665144" y="3645296"/>
            <a:ext cx="400116" cy="346902"/>
          </a:xfrm>
          <a:prstGeom prst="hexagon">
            <a:avLst/>
          </a:prstGeom>
          <a:solidFill>
            <a:schemeClr val="bg1"/>
          </a:solidFill>
          <a:ln>
            <a:solidFill>
              <a:srgbClr val="2CC17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21" name="Hexagon 20">
            <a:extLst>
              <a:ext uri="{FF2B5EF4-FFF2-40B4-BE49-F238E27FC236}">
                <a16:creationId xmlns:a16="http://schemas.microsoft.com/office/drawing/2014/main" id="{DC3D95FD-F0B1-62FB-676F-63BEC196C66B}"/>
              </a:ext>
            </a:extLst>
          </p:cNvPr>
          <p:cNvSpPr/>
          <p:nvPr/>
        </p:nvSpPr>
        <p:spPr>
          <a:xfrm rot="5400000">
            <a:off x="3548864" y="3645296"/>
            <a:ext cx="400116" cy="346902"/>
          </a:xfrm>
          <a:prstGeom prst="hexagon">
            <a:avLst/>
          </a:prstGeom>
          <a:solidFill>
            <a:schemeClr val="bg1"/>
          </a:solidFill>
          <a:ln>
            <a:solidFill>
              <a:srgbClr val="2CC17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25" name="Rectangle 21">
            <a:extLst>
              <a:ext uri="{FF2B5EF4-FFF2-40B4-BE49-F238E27FC236}">
                <a16:creationId xmlns:a16="http://schemas.microsoft.com/office/drawing/2014/main" id="{9733EFF4-8ECA-898D-9966-9409ED0C8932}"/>
              </a:ext>
            </a:extLst>
          </p:cNvPr>
          <p:cNvSpPr/>
          <p:nvPr/>
        </p:nvSpPr>
        <p:spPr>
          <a:xfrm>
            <a:off x="3613279" y="3678201"/>
            <a:ext cx="271286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algn="ctr" defTabSz="914400" rtl="1" eaLnBrk="1" latinLnBrk="0" hangingPunct="1">
              <a:spcBef>
                <a:spcPct val="0"/>
              </a:spcBef>
              <a:buClr>
                <a:srgbClr val="7030A0"/>
              </a:buClr>
              <a:buSzPct val="120000"/>
              <a:defRPr/>
            </a:pPr>
            <a:r>
              <a:rPr lang="en-US" sz="16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4</a:t>
            </a:r>
            <a:endParaRPr lang="ar-SA" sz="16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6" name="Rectangle 23">
            <a:extLst>
              <a:ext uri="{FF2B5EF4-FFF2-40B4-BE49-F238E27FC236}">
                <a16:creationId xmlns:a16="http://schemas.microsoft.com/office/drawing/2014/main" id="{D25457EF-B2D2-108D-DD58-C95CF5CD2567}"/>
              </a:ext>
            </a:extLst>
          </p:cNvPr>
          <p:cNvSpPr/>
          <p:nvPr/>
        </p:nvSpPr>
        <p:spPr>
          <a:xfrm>
            <a:off x="4727705" y="3678201"/>
            <a:ext cx="271286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algn="ctr" defTabSz="914400" rtl="1" eaLnBrk="1" latinLnBrk="0" hangingPunct="1">
              <a:spcBef>
                <a:spcPct val="0"/>
              </a:spcBef>
              <a:buClr>
                <a:srgbClr val="7030A0"/>
              </a:buClr>
              <a:buSzPct val="120000"/>
              <a:defRPr/>
            </a:pPr>
            <a:r>
              <a:rPr lang="en-US" sz="16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</a:t>
            </a:r>
            <a:endParaRPr lang="ar-SA" sz="16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8" name="Rectangle 24">
            <a:extLst>
              <a:ext uri="{FF2B5EF4-FFF2-40B4-BE49-F238E27FC236}">
                <a16:creationId xmlns:a16="http://schemas.microsoft.com/office/drawing/2014/main" id="{713C3343-3280-25B8-563B-ADBF5F6FCB7E}"/>
              </a:ext>
            </a:extLst>
          </p:cNvPr>
          <p:cNvSpPr/>
          <p:nvPr/>
        </p:nvSpPr>
        <p:spPr>
          <a:xfrm>
            <a:off x="6880211" y="2933738"/>
            <a:ext cx="2327564" cy="1853598"/>
          </a:xfrm>
          <a:prstGeom prst="rect">
            <a:avLst/>
          </a:prstGeom>
          <a:noFill/>
          <a:ln>
            <a:solidFill>
              <a:srgbClr val="10A9A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1" eaLnBrk="1" latinLnBrk="0" hangingPunct="1"/>
            <a:endParaRPr lang="en-US"/>
          </a:p>
        </p:txBody>
      </p:sp>
      <p:sp>
        <p:nvSpPr>
          <p:cNvPr id="29" name="Arrow: Pentagon 12">
            <a:extLst>
              <a:ext uri="{FF2B5EF4-FFF2-40B4-BE49-F238E27FC236}">
                <a16:creationId xmlns:a16="http://schemas.microsoft.com/office/drawing/2014/main" id="{498CEF8B-63B1-BA92-7FB0-76C0ACC8EFC3}"/>
              </a:ext>
            </a:extLst>
          </p:cNvPr>
          <p:cNvSpPr/>
          <p:nvPr/>
        </p:nvSpPr>
        <p:spPr>
          <a:xfrm rot="16200000" flipH="1">
            <a:off x="7363165" y="1698288"/>
            <a:ext cx="1361652" cy="2327561"/>
          </a:xfrm>
          <a:prstGeom prst="homePlate">
            <a:avLst>
              <a:gd name="adj" fmla="val 43972"/>
            </a:avLst>
          </a:prstGeom>
          <a:solidFill>
            <a:srgbClr val="00384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r" defTabSz="914400" rtl="1" eaLnBrk="1" latinLnBrk="0" hangingPunct="1"/>
            <a:endParaRPr lang="en-US" dirty="0">
              <a:solidFill>
                <a:schemeClr val="bg1"/>
              </a:solidFill>
            </a:endParaRPr>
          </a:p>
        </p:txBody>
      </p:sp>
      <p:sp>
        <p:nvSpPr>
          <p:cNvPr id="31" name="Rectangle 26">
            <a:extLst>
              <a:ext uri="{FF2B5EF4-FFF2-40B4-BE49-F238E27FC236}">
                <a16:creationId xmlns:a16="http://schemas.microsoft.com/office/drawing/2014/main" id="{F67A0B80-AF3B-D130-0460-9A7FF6B41F0F}"/>
              </a:ext>
            </a:extLst>
          </p:cNvPr>
          <p:cNvSpPr/>
          <p:nvPr/>
        </p:nvSpPr>
        <p:spPr>
          <a:xfrm>
            <a:off x="7423548" y="2556955"/>
            <a:ext cx="1212773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algn="ctr" defTabSz="914400" rtl="0" eaLnBrk="1" latinLnBrk="0" hangingPunct="1">
              <a:spcBef>
                <a:spcPct val="0"/>
              </a:spcBef>
              <a:buClr>
                <a:srgbClr val="7030A0"/>
              </a:buClr>
              <a:buSzPct val="120000"/>
              <a:defRPr/>
            </a:pPr>
            <a:r>
              <a:rPr lang="ar-SA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</a:p>
        </p:txBody>
      </p:sp>
      <p:sp>
        <p:nvSpPr>
          <p:cNvPr id="32" name="Rectangle 27">
            <a:extLst>
              <a:ext uri="{FF2B5EF4-FFF2-40B4-BE49-F238E27FC236}">
                <a16:creationId xmlns:a16="http://schemas.microsoft.com/office/drawing/2014/main" id="{C0C8231E-55E1-09FE-6143-D59B39FCD7FB}"/>
              </a:ext>
            </a:extLst>
          </p:cNvPr>
          <p:cNvSpPr/>
          <p:nvPr/>
        </p:nvSpPr>
        <p:spPr>
          <a:xfrm>
            <a:off x="7994999" y="4006777"/>
            <a:ext cx="1212773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Bef>
                <a:spcPct val="0"/>
              </a:spcBef>
              <a:buClr>
                <a:srgbClr val="7030A0"/>
              </a:buClr>
              <a:buSzPct val="120000"/>
              <a:defRPr/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</a:t>
            </a:r>
          </a:p>
        </p:txBody>
      </p:sp>
      <p:sp>
        <p:nvSpPr>
          <p:cNvPr id="33" name="Rectangle 28">
            <a:extLst>
              <a:ext uri="{FF2B5EF4-FFF2-40B4-BE49-F238E27FC236}">
                <a16:creationId xmlns:a16="http://schemas.microsoft.com/office/drawing/2014/main" id="{AC54EE5A-FE05-6D28-93AC-340818BF3FE8}"/>
              </a:ext>
            </a:extLst>
          </p:cNvPr>
          <p:cNvSpPr/>
          <p:nvPr/>
        </p:nvSpPr>
        <p:spPr>
          <a:xfrm>
            <a:off x="6843092" y="4006777"/>
            <a:ext cx="1212773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Bef>
                <a:spcPct val="0"/>
              </a:spcBef>
              <a:buClr>
                <a:srgbClr val="7030A0"/>
              </a:buClr>
              <a:buSzPct val="120000"/>
              <a:defRPr/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</a:t>
            </a:r>
          </a:p>
        </p:txBody>
      </p:sp>
      <p:sp>
        <p:nvSpPr>
          <p:cNvPr id="34" name="Hexagon 29">
            <a:extLst>
              <a:ext uri="{FF2B5EF4-FFF2-40B4-BE49-F238E27FC236}">
                <a16:creationId xmlns:a16="http://schemas.microsoft.com/office/drawing/2014/main" id="{28E3F85D-86A4-ACC7-D8DE-4535AF23AE75}"/>
              </a:ext>
            </a:extLst>
          </p:cNvPr>
          <p:cNvSpPr/>
          <p:nvPr/>
        </p:nvSpPr>
        <p:spPr>
          <a:xfrm rot="5400000">
            <a:off x="8401327" y="3645297"/>
            <a:ext cx="400116" cy="346902"/>
          </a:xfrm>
          <a:prstGeom prst="hexagon">
            <a:avLst/>
          </a:prstGeom>
          <a:solidFill>
            <a:schemeClr val="bg1"/>
          </a:solidFill>
          <a:ln>
            <a:solidFill>
              <a:srgbClr val="10A9A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1" eaLnBrk="1" latinLnBrk="0" hangingPunct="1"/>
            <a:endParaRPr lang="en-US"/>
          </a:p>
        </p:txBody>
      </p:sp>
      <p:sp>
        <p:nvSpPr>
          <p:cNvPr id="35" name="Hexagon 30">
            <a:extLst>
              <a:ext uri="{FF2B5EF4-FFF2-40B4-BE49-F238E27FC236}">
                <a16:creationId xmlns:a16="http://schemas.microsoft.com/office/drawing/2014/main" id="{74739C72-E774-83FF-8B7D-506838382B2C}"/>
              </a:ext>
            </a:extLst>
          </p:cNvPr>
          <p:cNvSpPr/>
          <p:nvPr/>
        </p:nvSpPr>
        <p:spPr>
          <a:xfrm rot="5400000">
            <a:off x="7285047" y="3645297"/>
            <a:ext cx="400116" cy="346902"/>
          </a:xfrm>
          <a:prstGeom prst="hexagon">
            <a:avLst/>
          </a:prstGeom>
          <a:solidFill>
            <a:schemeClr val="bg1"/>
          </a:solidFill>
          <a:ln>
            <a:solidFill>
              <a:srgbClr val="10A9A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36" name="Rectangle 31">
            <a:extLst>
              <a:ext uri="{FF2B5EF4-FFF2-40B4-BE49-F238E27FC236}">
                <a16:creationId xmlns:a16="http://schemas.microsoft.com/office/drawing/2014/main" id="{B5721515-5918-2032-91BA-C4396BEF14D2}"/>
              </a:ext>
            </a:extLst>
          </p:cNvPr>
          <p:cNvSpPr/>
          <p:nvPr/>
        </p:nvSpPr>
        <p:spPr>
          <a:xfrm>
            <a:off x="7349462" y="3678202"/>
            <a:ext cx="271286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algn="ctr" defTabSz="914400" rtl="1" eaLnBrk="1" latinLnBrk="0" hangingPunct="1">
              <a:spcBef>
                <a:spcPct val="0"/>
              </a:spcBef>
              <a:buClr>
                <a:srgbClr val="7030A0"/>
              </a:buClr>
              <a:buSzPct val="120000"/>
              <a:defRPr/>
            </a:pPr>
            <a:r>
              <a:rPr lang="en-US" sz="16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</a:t>
            </a:r>
            <a:endParaRPr lang="ar-SA" sz="16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37" name="Rectangle 32">
            <a:extLst>
              <a:ext uri="{FF2B5EF4-FFF2-40B4-BE49-F238E27FC236}">
                <a16:creationId xmlns:a16="http://schemas.microsoft.com/office/drawing/2014/main" id="{85FF62F5-8A51-EF4F-2F70-598257E1AB17}"/>
              </a:ext>
            </a:extLst>
          </p:cNvPr>
          <p:cNvSpPr/>
          <p:nvPr/>
        </p:nvSpPr>
        <p:spPr>
          <a:xfrm>
            <a:off x="8463888" y="3678202"/>
            <a:ext cx="271286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algn="ctr" defTabSz="914400" rtl="1" eaLnBrk="1" latinLnBrk="0" hangingPunct="1">
              <a:spcBef>
                <a:spcPct val="0"/>
              </a:spcBef>
              <a:buClr>
                <a:srgbClr val="7030A0"/>
              </a:buClr>
              <a:buSzPct val="120000"/>
              <a:defRPr/>
            </a:pPr>
            <a:r>
              <a:rPr lang="en-US" sz="16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1</a:t>
            </a:r>
            <a:endParaRPr lang="ar-SA" sz="16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38" name="Triangle 37">
            <a:extLst>
              <a:ext uri="{FF2B5EF4-FFF2-40B4-BE49-F238E27FC236}">
                <a16:creationId xmlns:a16="http://schemas.microsoft.com/office/drawing/2014/main" id="{6C9A75F0-BD31-615C-DA50-689945010B01}"/>
              </a:ext>
            </a:extLst>
          </p:cNvPr>
          <p:cNvSpPr/>
          <p:nvPr/>
        </p:nvSpPr>
        <p:spPr>
          <a:xfrm rot="16200000">
            <a:off x="5594202" y="3514962"/>
            <a:ext cx="192410" cy="165871"/>
          </a:xfrm>
          <a:prstGeom prst="triangle">
            <a:avLst/>
          </a:prstGeom>
          <a:noFill/>
          <a:ln w="9525">
            <a:solidFill>
              <a:srgbClr val="C1B48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9" name="Triangle 38">
            <a:extLst>
              <a:ext uri="{FF2B5EF4-FFF2-40B4-BE49-F238E27FC236}">
                <a16:creationId xmlns:a16="http://schemas.microsoft.com/office/drawing/2014/main" id="{B9B8E6CB-72F9-9808-5383-54BA3B14AC73}"/>
              </a:ext>
            </a:extLst>
          </p:cNvPr>
          <p:cNvSpPr/>
          <p:nvPr/>
        </p:nvSpPr>
        <p:spPr>
          <a:xfrm rot="5400000">
            <a:off x="6565187" y="3514963"/>
            <a:ext cx="192410" cy="165871"/>
          </a:xfrm>
          <a:prstGeom prst="triangle">
            <a:avLst/>
          </a:prstGeom>
          <a:noFill/>
          <a:ln w="9525">
            <a:solidFill>
              <a:srgbClr val="C1B48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1" eaLnBrk="1" latinLnBrk="0" hangingPunct="1"/>
            <a:endParaRPr lang="en-US"/>
          </a:p>
        </p:txBody>
      </p:sp>
      <p:cxnSp>
        <p:nvCxnSpPr>
          <p:cNvPr id="51" name="Straight Connector 40">
            <a:extLst>
              <a:ext uri="{FF2B5EF4-FFF2-40B4-BE49-F238E27FC236}">
                <a16:creationId xmlns:a16="http://schemas.microsoft.com/office/drawing/2014/main" id="{D2932D05-363A-E58D-BE25-B2FD3913CA37}"/>
              </a:ext>
            </a:extLst>
          </p:cNvPr>
          <p:cNvCxnSpPr>
            <a:cxnSpLocks/>
            <a:stCxn id="39" idx="3"/>
            <a:endCxn id="38" idx="3"/>
          </p:cNvCxnSpPr>
          <p:nvPr/>
        </p:nvCxnSpPr>
        <p:spPr>
          <a:xfrm flipH="1" flipV="1">
            <a:off x="5773343" y="3597898"/>
            <a:ext cx="805114" cy="1"/>
          </a:xfrm>
          <a:prstGeom prst="line">
            <a:avLst/>
          </a:prstGeom>
          <a:ln>
            <a:solidFill>
              <a:srgbClr val="C1B48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Triangle 45">
            <a:extLst>
              <a:ext uri="{FF2B5EF4-FFF2-40B4-BE49-F238E27FC236}">
                <a16:creationId xmlns:a16="http://schemas.microsoft.com/office/drawing/2014/main" id="{942836E2-5F2B-7324-2781-662A57826B6A}"/>
              </a:ext>
            </a:extLst>
          </p:cNvPr>
          <p:cNvSpPr/>
          <p:nvPr/>
        </p:nvSpPr>
        <p:spPr>
          <a:xfrm rot="10800000">
            <a:off x="6385232" y="5023831"/>
            <a:ext cx="192410" cy="165871"/>
          </a:xfrm>
          <a:prstGeom prst="triangle">
            <a:avLst/>
          </a:prstGeom>
          <a:noFill/>
          <a:ln w="9525">
            <a:solidFill>
              <a:srgbClr val="10A9A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53" name="Straight Connector 46">
            <a:extLst>
              <a:ext uri="{FF2B5EF4-FFF2-40B4-BE49-F238E27FC236}">
                <a16:creationId xmlns:a16="http://schemas.microsoft.com/office/drawing/2014/main" id="{5681592A-4BEA-751F-7B73-0C6B021059C9}"/>
              </a:ext>
            </a:extLst>
          </p:cNvPr>
          <p:cNvCxnSpPr>
            <a:cxnSpLocks/>
            <a:stCxn id="52" idx="3"/>
          </p:cNvCxnSpPr>
          <p:nvPr/>
        </p:nvCxnSpPr>
        <p:spPr>
          <a:xfrm flipV="1">
            <a:off x="6481437" y="4622099"/>
            <a:ext cx="0" cy="401732"/>
          </a:xfrm>
          <a:prstGeom prst="line">
            <a:avLst/>
          </a:prstGeom>
          <a:ln>
            <a:solidFill>
              <a:srgbClr val="10A9A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Straight Connector 50">
            <a:extLst>
              <a:ext uri="{FF2B5EF4-FFF2-40B4-BE49-F238E27FC236}">
                <a16:creationId xmlns:a16="http://schemas.microsoft.com/office/drawing/2014/main" id="{1B79B9A6-7F8B-0450-DF71-038422BDD3A5}"/>
              </a:ext>
            </a:extLst>
          </p:cNvPr>
          <p:cNvCxnSpPr>
            <a:cxnSpLocks/>
          </p:cNvCxnSpPr>
          <p:nvPr/>
        </p:nvCxnSpPr>
        <p:spPr>
          <a:xfrm flipH="1" flipV="1">
            <a:off x="6477655" y="4622097"/>
            <a:ext cx="402553" cy="2"/>
          </a:xfrm>
          <a:prstGeom prst="line">
            <a:avLst/>
          </a:prstGeom>
          <a:ln>
            <a:solidFill>
              <a:srgbClr val="10A9A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5" name="Triangle 55">
            <a:extLst>
              <a:ext uri="{FF2B5EF4-FFF2-40B4-BE49-F238E27FC236}">
                <a16:creationId xmlns:a16="http://schemas.microsoft.com/office/drawing/2014/main" id="{1E0C6576-4B1F-37C3-4737-2A524C04A380}"/>
              </a:ext>
            </a:extLst>
          </p:cNvPr>
          <p:cNvSpPr/>
          <p:nvPr/>
        </p:nvSpPr>
        <p:spPr>
          <a:xfrm rot="10800000">
            <a:off x="5780821" y="5023831"/>
            <a:ext cx="192410" cy="165871"/>
          </a:xfrm>
          <a:prstGeom prst="triangle">
            <a:avLst/>
          </a:prstGeom>
          <a:noFill/>
          <a:ln w="9525">
            <a:solidFill>
              <a:srgbClr val="2CC17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56" name="Straight Connector 56">
            <a:extLst>
              <a:ext uri="{FF2B5EF4-FFF2-40B4-BE49-F238E27FC236}">
                <a16:creationId xmlns:a16="http://schemas.microsoft.com/office/drawing/2014/main" id="{B63C10F5-2936-3A4F-EECF-5573B1D254F5}"/>
              </a:ext>
            </a:extLst>
          </p:cNvPr>
          <p:cNvCxnSpPr>
            <a:cxnSpLocks/>
            <a:stCxn id="55" idx="3"/>
          </p:cNvCxnSpPr>
          <p:nvPr/>
        </p:nvCxnSpPr>
        <p:spPr>
          <a:xfrm flipV="1">
            <a:off x="5877026" y="4622099"/>
            <a:ext cx="0" cy="401732"/>
          </a:xfrm>
          <a:prstGeom prst="line">
            <a:avLst/>
          </a:prstGeom>
          <a:ln>
            <a:solidFill>
              <a:srgbClr val="2CC17C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Straight Connector 57">
            <a:extLst>
              <a:ext uri="{FF2B5EF4-FFF2-40B4-BE49-F238E27FC236}">
                <a16:creationId xmlns:a16="http://schemas.microsoft.com/office/drawing/2014/main" id="{D367CE11-327F-1007-EB22-3B9A127B8CB5}"/>
              </a:ext>
            </a:extLst>
          </p:cNvPr>
          <p:cNvCxnSpPr>
            <a:cxnSpLocks/>
          </p:cNvCxnSpPr>
          <p:nvPr/>
        </p:nvCxnSpPr>
        <p:spPr>
          <a:xfrm flipH="1" flipV="1">
            <a:off x="5474473" y="4622097"/>
            <a:ext cx="402553" cy="2"/>
          </a:xfrm>
          <a:prstGeom prst="line">
            <a:avLst/>
          </a:prstGeom>
          <a:ln>
            <a:solidFill>
              <a:srgbClr val="2CC17C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Hexagon 60">
            <a:extLst>
              <a:ext uri="{FF2B5EF4-FFF2-40B4-BE49-F238E27FC236}">
                <a16:creationId xmlns:a16="http://schemas.microsoft.com/office/drawing/2014/main" id="{A54009E3-AE84-3526-B2B4-19B2D041BB06}"/>
              </a:ext>
            </a:extLst>
          </p:cNvPr>
          <p:cNvSpPr/>
          <p:nvPr/>
        </p:nvSpPr>
        <p:spPr>
          <a:xfrm>
            <a:off x="3370442" y="5254113"/>
            <a:ext cx="5635256" cy="366020"/>
          </a:xfrm>
          <a:prstGeom prst="hexagon">
            <a:avLst>
              <a:gd name="adj" fmla="val 0"/>
              <a:gd name="vf" fmla="val 115470"/>
            </a:avLst>
          </a:prstGeom>
          <a:noFill/>
          <a:ln>
            <a:solidFill>
              <a:srgbClr val="00384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9" name="Rectangle 62">
            <a:extLst>
              <a:ext uri="{FF2B5EF4-FFF2-40B4-BE49-F238E27FC236}">
                <a16:creationId xmlns:a16="http://schemas.microsoft.com/office/drawing/2014/main" id="{1495A235-5774-0142-7E61-CA071E195412}"/>
              </a:ext>
            </a:extLst>
          </p:cNvPr>
          <p:cNvSpPr/>
          <p:nvPr/>
        </p:nvSpPr>
        <p:spPr>
          <a:xfrm>
            <a:off x="7658556" y="5878097"/>
            <a:ext cx="1212773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Bef>
                <a:spcPct val="0"/>
              </a:spcBef>
              <a:buClr>
                <a:srgbClr val="7030A0"/>
              </a:buClr>
              <a:buSzPct val="120000"/>
              <a:defRPr/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</a:t>
            </a:r>
          </a:p>
        </p:txBody>
      </p:sp>
      <p:sp>
        <p:nvSpPr>
          <p:cNvPr id="60" name="Rectangle 64">
            <a:extLst>
              <a:ext uri="{FF2B5EF4-FFF2-40B4-BE49-F238E27FC236}">
                <a16:creationId xmlns:a16="http://schemas.microsoft.com/office/drawing/2014/main" id="{E898561C-FBCD-20B8-DACE-AB1FAFCE2017}"/>
              </a:ext>
            </a:extLst>
          </p:cNvPr>
          <p:cNvSpPr/>
          <p:nvPr/>
        </p:nvSpPr>
        <p:spPr>
          <a:xfrm>
            <a:off x="6197549" y="5878097"/>
            <a:ext cx="1212773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Bef>
                <a:spcPct val="0"/>
              </a:spcBef>
              <a:buClr>
                <a:srgbClr val="7030A0"/>
              </a:buClr>
              <a:buSzPct val="120000"/>
              <a:defRPr/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</a:t>
            </a:r>
          </a:p>
        </p:txBody>
      </p:sp>
      <p:sp>
        <p:nvSpPr>
          <p:cNvPr id="61" name="Rectangle 66">
            <a:extLst>
              <a:ext uri="{FF2B5EF4-FFF2-40B4-BE49-F238E27FC236}">
                <a16:creationId xmlns:a16="http://schemas.microsoft.com/office/drawing/2014/main" id="{411BD6F7-576E-908E-BAD4-AEAD5981AA79}"/>
              </a:ext>
            </a:extLst>
          </p:cNvPr>
          <p:cNvSpPr/>
          <p:nvPr/>
        </p:nvSpPr>
        <p:spPr>
          <a:xfrm>
            <a:off x="4755486" y="5878097"/>
            <a:ext cx="1212773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Bef>
                <a:spcPct val="0"/>
              </a:spcBef>
              <a:buClr>
                <a:srgbClr val="7030A0"/>
              </a:buClr>
              <a:buSzPct val="120000"/>
              <a:defRPr/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</a:t>
            </a:r>
          </a:p>
        </p:txBody>
      </p:sp>
      <p:sp>
        <p:nvSpPr>
          <p:cNvPr id="62" name="Rectangle 68">
            <a:extLst>
              <a:ext uri="{FF2B5EF4-FFF2-40B4-BE49-F238E27FC236}">
                <a16:creationId xmlns:a16="http://schemas.microsoft.com/office/drawing/2014/main" id="{183D9614-DC2D-9489-EFF9-C78F3249453F}"/>
              </a:ext>
            </a:extLst>
          </p:cNvPr>
          <p:cNvSpPr/>
          <p:nvPr/>
        </p:nvSpPr>
        <p:spPr>
          <a:xfrm>
            <a:off x="3485869" y="5865272"/>
            <a:ext cx="1212773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Bef>
                <a:spcPct val="0"/>
              </a:spcBef>
              <a:buClr>
                <a:srgbClr val="7030A0"/>
              </a:buClr>
              <a:buSzPct val="120000"/>
              <a:defRPr/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</a:t>
            </a:r>
          </a:p>
        </p:txBody>
      </p:sp>
      <p:pic>
        <p:nvPicPr>
          <p:cNvPr id="134" name="رسم 133" descr="مستند مع تعبئة خالصة">
            <a:extLst>
              <a:ext uri="{FF2B5EF4-FFF2-40B4-BE49-F238E27FC236}">
                <a16:creationId xmlns:a16="http://schemas.microsoft.com/office/drawing/2014/main" id="{88670EF0-4B01-0AE5-BBB6-A7B93D2A5EE0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8133466" y="5681796"/>
            <a:ext cx="262952" cy="262952"/>
          </a:xfrm>
          <a:prstGeom prst="rect">
            <a:avLst/>
          </a:prstGeom>
        </p:spPr>
      </p:pic>
      <p:pic>
        <p:nvPicPr>
          <p:cNvPr id="135" name="رسم 134" descr="مستند مع تعبئة خالصة">
            <a:extLst>
              <a:ext uri="{FF2B5EF4-FFF2-40B4-BE49-F238E27FC236}">
                <a16:creationId xmlns:a16="http://schemas.microsoft.com/office/drawing/2014/main" id="{092587C5-4B4D-F395-11AF-867258B310E3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6670426" y="5681796"/>
            <a:ext cx="262952" cy="262952"/>
          </a:xfrm>
          <a:prstGeom prst="rect">
            <a:avLst/>
          </a:prstGeom>
        </p:spPr>
      </p:pic>
      <p:pic>
        <p:nvPicPr>
          <p:cNvPr id="136" name="رسم 135" descr="مستند مع تعبئة خالصة">
            <a:extLst>
              <a:ext uri="{FF2B5EF4-FFF2-40B4-BE49-F238E27FC236}">
                <a16:creationId xmlns:a16="http://schemas.microsoft.com/office/drawing/2014/main" id="{5E00CAFB-6DDF-C551-EBBE-EE544338455A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5231240" y="5681796"/>
            <a:ext cx="262952" cy="262952"/>
          </a:xfrm>
          <a:prstGeom prst="rect">
            <a:avLst/>
          </a:prstGeom>
        </p:spPr>
      </p:pic>
      <p:pic>
        <p:nvPicPr>
          <p:cNvPr id="137" name="رسم 136" descr="مستند مع تعبئة خالصة">
            <a:extLst>
              <a:ext uri="{FF2B5EF4-FFF2-40B4-BE49-F238E27FC236}">
                <a16:creationId xmlns:a16="http://schemas.microsoft.com/office/drawing/2014/main" id="{4C9F8DC9-4E82-30F9-1F97-1DB93D93C684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3966983" y="5681796"/>
            <a:ext cx="262952" cy="262952"/>
          </a:xfrm>
          <a:prstGeom prst="rect">
            <a:avLst/>
          </a:prstGeom>
        </p:spPr>
      </p:pic>
      <p:pic>
        <p:nvPicPr>
          <p:cNvPr id="2" name="صورة 1">
            <a:extLst>
              <a:ext uri="{FF2B5EF4-FFF2-40B4-BE49-F238E27FC236}">
                <a16:creationId xmlns:a16="http://schemas.microsoft.com/office/drawing/2014/main" id="{721D2241-2BCB-6881-14EE-A5C4E4480DE8}"/>
              </a:ext>
            </a:extLst>
          </p:cNvPr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441960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99157732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عنصر نائب لرقم الشريحة 3">
            <a:extLst>
              <a:ext uri="{FF2B5EF4-FFF2-40B4-BE49-F238E27FC236}">
                <a16:creationId xmlns:a16="http://schemas.microsoft.com/office/drawing/2014/main" id="{A76FF5C9-3BD8-C275-D239-17C2F4639FF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C30D6F-9516-7D45-ACC3-4201266FFCA8}" type="slidenum">
              <a:rPr lang="ar-SA" smtClean="0"/>
              <a:t>19</a:t>
            </a:fld>
            <a:endParaRPr lang="ar-SA"/>
          </a:p>
        </p:txBody>
      </p:sp>
      <p:pic>
        <p:nvPicPr>
          <p:cNvPr id="3" name="صورة 2">
            <a:extLst>
              <a:ext uri="{FF2B5EF4-FFF2-40B4-BE49-F238E27FC236}">
                <a16:creationId xmlns:a16="http://schemas.microsoft.com/office/drawing/2014/main" id="{C48DB6A9-D955-59ED-0CF3-B591362C5AF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cxnSp>
        <p:nvCxnSpPr>
          <p:cNvPr id="17" name="موصل مستقيم 16">
            <a:extLst>
              <a:ext uri="{FF2B5EF4-FFF2-40B4-BE49-F238E27FC236}">
                <a16:creationId xmlns:a16="http://schemas.microsoft.com/office/drawing/2014/main" id="{28E393EE-CC25-FD55-65F0-A7EC278C83E5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TextBox 3">
            <a:extLst>
              <a:ext uri="{FF2B5EF4-FFF2-40B4-BE49-F238E27FC236}">
                <a16:creationId xmlns:a16="http://schemas.microsoft.com/office/drawing/2014/main" id="{F0703F6C-B9A7-FB96-F995-45877D3B8AC6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algn="r" defTabSz="914400" eaLnBrk="1" latinLnBrk="0" hangingPunct="1"/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ازرق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7" name="TextBox 35">
            <a:extLst>
              <a:ext uri="{FF2B5EF4-FFF2-40B4-BE49-F238E27FC236}">
                <a16:creationId xmlns:a16="http://schemas.microsoft.com/office/drawing/2014/main" id="{7FAF6FB3-E2DB-D67B-5F28-1A8AB50C8F89}"/>
              </a:ext>
            </a:extLst>
          </p:cNvPr>
          <p:cNvSpPr txBox="1"/>
          <p:nvPr/>
        </p:nvSpPr>
        <p:spPr>
          <a:xfrm>
            <a:off x="7303328" y="2860797"/>
            <a:ext cx="145516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dirty="0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2" name="TextBox 36">
            <a:extLst>
              <a:ext uri="{FF2B5EF4-FFF2-40B4-BE49-F238E27FC236}">
                <a16:creationId xmlns:a16="http://schemas.microsoft.com/office/drawing/2014/main" id="{4B3915BC-23C5-17CA-E1B7-92DADC8416B6}"/>
              </a:ext>
            </a:extLst>
          </p:cNvPr>
          <p:cNvSpPr txBox="1"/>
          <p:nvPr/>
        </p:nvSpPr>
        <p:spPr>
          <a:xfrm>
            <a:off x="7506753" y="5468481"/>
            <a:ext cx="126277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dirty="0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7" name="TextBox 39">
            <a:extLst>
              <a:ext uri="{FF2B5EF4-FFF2-40B4-BE49-F238E27FC236}">
                <a16:creationId xmlns:a16="http://schemas.microsoft.com/office/drawing/2014/main" id="{0948411D-54ED-85E6-9B7A-7239572B0203}"/>
              </a:ext>
            </a:extLst>
          </p:cNvPr>
          <p:cNvSpPr txBox="1"/>
          <p:nvPr/>
        </p:nvSpPr>
        <p:spPr>
          <a:xfrm>
            <a:off x="5193823" y="2870907"/>
            <a:ext cx="1624728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ar-SA" sz="14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...........................</a:t>
            </a:r>
          </a:p>
        </p:txBody>
      </p:sp>
      <p:sp>
        <p:nvSpPr>
          <p:cNvPr id="40" name="TextBox 41">
            <a:extLst>
              <a:ext uri="{FF2B5EF4-FFF2-40B4-BE49-F238E27FC236}">
                <a16:creationId xmlns:a16="http://schemas.microsoft.com/office/drawing/2014/main" id="{C77A828E-0AE2-20A7-24A5-BDD8A9C1F19C}"/>
              </a:ext>
            </a:extLst>
          </p:cNvPr>
          <p:cNvSpPr txBox="1"/>
          <p:nvPr/>
        </p:nvSpPr>
        <p:spPr>
          <a:xfrm>
            <a:off x="7498199" y="4182131"/>
            <a:ext cx="126277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dirty="0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49" name="Rectangle 60">
            <a:extLst>
              <a:ext uri="{FF2B5EF4-FFF2-40B4-BE49-F238E27FC236}">
                <a16:creationId xmlns:a16="http://schemas.microsoft.com/office/drawing/2014/main" id="{49450822-9E43-47F0-3E5F-C400D14EA1AA}"/>
              </a:ext>
            </a:extLst>
          </p:cNvPr>
          <p:cNvSpPr/>
          <p:nvPr/>
        </p:nvSpPr>
        <p:spPr>
          <a:xfrm>
            <a:off x="2543522" y="2460000"/>
            <a:ext cx="7129871" cy="1134911"/>
          </a:xfrm>
          <a:prstGeom prst="rect">
            <a:avLst/>
          </a:prstGeom>
          <a:noFill/>
          <a:ln w="19050">
            <a:solidFill>
              <a:srgbClr val="2CC17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32" name="Rectangle 61">
            <a:extLst>
              <a:ext uri="{FF2B5EF4-FFF2-40B4-BE49-F238E27FC236}">
                <a16:creationId xmlns:a16="http://schemas.microsoft.com/office/drawing/2014/main" id="{741B576F-8969-7C27-5108-A2F3E60B876E}"/>
              </a:ext>
            </a:extLst>
          </p:cNvPr>
          <p:cNvSpPr/>
          <p:nvPr/>
        </p:nvSpPr>
        <p:spPr>
          <a:xfrm>
            <a:off x="2537811" y="3762194"/>
            <a:ext cx="7135582" cy="1150952"/>
          </a:xfrm>
          <a:prstGeom prst="rect">
            <a:avLst/>
          </a:prstGeom>
          <a:noFill/>
          <a:ln w="22225">
            <a:solidFill>
              <a:srgbClr val="C1B48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33" name="Rectangle 62">
            <a:extLst>
              <a:ext uri="{FF2B5EF4-FFF2-40B4-BE49-F238E27FC236}">
                <a16:creationId xmlns:a16="http://schemas.microsoft.com/office/drawing/2014/main" id="{DA152778-EC87-D8AC-7EE2-0F5920BAF593}"/>
              </a:ext>
            </a:extLst>
          </p:cNvPr>
          <p:cNvSpPr/>
          <p:nvPr/>
        </p:nvSpPr>
        <p:spPr>
          <a:xfrm>
            <a:off x="2543522" y="5069708"/>
            <a:ext cx="7135582" cy="1145734"/>
          </a:xfrm>
          <a:prstGeom prst="rect">
            <a:avLst/>
          </a:prstGeom>
          <a:noFill/>
          <a:ln w="22225">
            <a:solidFill>
              <a:srgbClr val="10A9A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cxnSp>
        <p:nvCxnSpPr>
          <p:cNvPr id="138" name="Straight Connector 67">
            <a:extLst>
              <a:ext uri="{FF2B5EF4-FFF2-40B4-BE49-F238E27FC236}">
                <a16:creationId xmlns:a16="http://schemas.microsoft.com/office/drawing/2014/main" id="{BADE6EB8-D984-4381-E4A6-94AE77EFB6A7}"/>
              </a:ext>
            </a:extLst>
          </p:cNvPr>
          <p:cNvCxnSpPr>
            <a:cxnSpLocks/>
          </p:cNvCxnSpPr>
          <p:nvPr/>
        </p:nvCxnSpPr>
        <p:spPr>
          <a:xfrm>
            <a:off x="7303328" y="2460000"/>
            <a:ext cx="0" cy="1134911"/>
          </a:xfrm>
          <a:prstGeom prst="line">
            <a:avLst/>
          </a:prstGeom>
          <a:ln w="19050">
            <a:solidFill>
              <a:srgbClr val="2CC17C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9" name="Straight Connector 72">
            <a:extLst>
              <a:ext uri="{FF2B5EF4-FFF2-40B4-BE49-F238E27FC236}">
                <a16:creationId xmlns:a16="http://schemas.microsoft.com/office/drawing/2014/main" id="{BEC480DE-D136-495B-8897-A6C57D1A0E52}"/>
              </a:ext>
            </a:extLst>
          </p:cNvPr>
          <p:cNvCxnSpPr>
            <a:cxnSpLocks/>
          </p:cNvCxnSpPr>
          <p:nvPr/>
        </p:nvCxnSpPr>
        <p:spPr>
          <a:xfrm>
            <a:off x="7303328" y="3762194"/>
            <a:ext cx="0" cy="1150952"/>
          </a:xfrm>
          <a:prstGeom prst="line">
            <a:avLst/>
          </a:prstGeom>
          <a:ln w="22225">
            <a:solidFill>
              <a:srgbClr val="C1B48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0" name="Straight Connector 74">
            <a:extLst>
              <a:ext uri="{FF2B5EF4-FFF2-40B4-BE49-F238E27FC236}">
                <a16:creationId xmlns:a16="http://schemas.microsoft.com/office/drawing/2014/main" id="{A09F70E2-4EEC-915B-C49D-62E1E157DD60}"/>
              </a:ext>
            </a:extLst>
          </p:cNvPr>
          <p:cNvCxnSpPr>
            <a:cxnSpLocks/>
          </p:cNvCxnSpPr>
          <p:nvPr/>
        </p:nvCxnSpPr>
        <p:spPr>
          <a:xfrm>
            <a:off x="7303328" y="5061070"/>
            <a:ext cx="0" cy="1150952"/>
          </a:xfrm>
          <a:prstGeom prst="line">
            <a:avLst/>
          </a:prstGeom>
          <a:ln w="22225">
            <a:solidFill>
              <a:srgbClr val="10A9A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8" name="مستطيل 147">
            <a:extLst>
              <a:ext uri="{FF2B5EF4-FFF2-40B4-BE49-F238E27FC236}">
                <a16:creationId xmlns:a16="http://schemas.microsoft.com/office/drawing/2014/main" id="{1B94DF68-79AE-6FDA-46A0-5C65AA72A88C}"/>
              </a:ext>
            </a:extLst>
          </p:cNvPr>
          <p:cNvSpPr/>
          <p:nvPr/>
        </p:nvSpPr>
        <p:spPr>
          <a:xfrm>
            <a:off x="7866046" y="1316156"/>
            <a:ext cx="1099930" cy="1015724"/>
          </a:xfrm>
          <a:prstGeom prst="rect">
            <a:avLst/>
          </a:prstGeom>
          <a:solidFill>
            <a:srgbClr val="2CC17C"/>
          </a:solidFill>
          <a:ln w="254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1" eaLnBrk="1" latinLnBrk="0" hangingPunct="1"/>
            <a:r>
              <a:rPr lang="ar-SA" sz="20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</a:t>
            </a:r>
          </a:p>
        </p:txBody>
      </p:sp>
      <p:sp>
        <p:nvSpPr>
          <p:cNvPr id="149" name="مستطيل 148">
            <a:extLst>
              <a:ext uri="{FF2B5EF4-FFF2-40B4-BE49-F238E27FC236}">
                <a16:creationId xmlns:a16="http://schemas.microsoft.com/office/drawing/2014/main" id="{0CCC44C8-7DDC-7D08-795C-C119F9C8BCA2}"/>
              </a:ext>
            </a:extLst>
          </p:cNvPr>
          <p:cNvSpPr/>
          <p:nvPr/>
        </p:nvSpPr>
        <p:spPr>
          <a:xfrm>
            <a:off x="5542976" y="1316156"/>
            <a:ext cx="1099930" cy="1015724"/>
          </a:xfrm>
          <a:prstGeom prst="rect">
            <a:avLst/>
          </a:prstGeom>
          <a:solidFill>
            <a:srgbClr val="C1B488"/>
          </a:solidFill>
          <a:ln w="254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SA" sz="20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</a:t>
            </a:r>
          </a:p>
        </p:txBody>
      </p:sp>
      <p:sp>
        <p:nvSpPr>
          <p:cNvPr id="150" name="مستطيل 149">
            <a:extLst>
              <a:ext uri="{FF2B5EF4-FFF2-40B4-BE49-F238E27FC236}">
                <a16:creationId xmlns:a16="http://schemas.microsoft.com/office/drawing/2014/main" id="{DC1158C1-5B14-A0F7-2CDF-55D789E973E7}"/>
              </a:ext>
            </a:extLst>
          </p:cNvPr>
          <p:cNvSpPr/>
          <p:nvPr/>
        </p:nvSpPr>
        <p:spPr>
          <a:xfrm>
            <a:off x="3121051" y="1316156"/>
            <a:ext cx="1099930" cy="1015724"/>
          </a:xfrm>
          <a:prstGeom prst="rect">
            <a:avLst/>
          </a:prstGeom>
          <a:solidFill>
            <a:srgbClr val="10A9A6"/>
          </a:solidFill>
          <a:ln w="254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SA" sz="20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</a:t>
            </a:r>
            <a:endParaRPr lang="ar-SA" sz="18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pic>
        <p:nvPicPr>
          <p:cNvPr id="151" name="رسم 150" descr="مستند مع تعبئة خالصة">
            <a:extLst>
              <a:ext uri="{FF2B5EF4-FFF2-40B4-BE49-F238E27FC236}">
                <a16:creationId xmlns:a16="http://schemas.microsoft.com/office/drawing/2014/main" id="{77A8852F-6C2A-92FB-22B5-E43C37AEE207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8907674" y="2780973"/>
            <a:ext cx="487646" cy="487646"/>
          </a:xfrm>
          <a:prstGeom prst="rect">
            <a:avLst/>
          </a:prstGeom>
        </p:spPr>
      </p:pic>
      <p:pic>
        <p:nvPicPr>
          <p:cNvPr id="152" name="رسم 151" descr="مستند مع تعبئة خالصة">
            <a:extLst>
              <a:ext uri="{FF2B5EF4-FFF2-40B4-BE49-F238E27FC236}">
                <a16:creationId xmlns:a16="http://schemas.microsoft.com/office/drawing/2014/main" id="{97B79EEE-06AD-4AFE-764D-1B36239DC52B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8907674" y="4127860"/>
            <a:ext cx="487646" cy="487646"/>
          </a:xfrm>
          <a:prstGeom prst="rect">
            <a:avLst/>
          </a:prstGeom>
        </p:spPr>
      </p:pic>
      <p:pic>
        <p:nvPicPr>
          <p:cNvPr id="153" name="رسم 152" descr="مستند مع تعبئة خالصة">
            <a:extLst>
              <a:ext uri="{FF2B5EF4-FFF2-40B4-BE49-F238E27FC236}">
                <a16:creationId xmlns:a16="http://schemas.microsoft.com/office/drawing/2014/main" id="{68FAE6EB-9AE7-D9BD-F831-085DD467D06C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8907674" y="5388251"/>
            <a:ext cx="487646" cy="487646"/>
          </a:xfrm>
          <a:prstGeom prst="rect">
            <a:avLst/>
          </a:prstGeom>
        </p:spPr>
      </p:pic>
      <p:pic>
        <p:nvPicPr>
          <p:cNvPr id="2" name="Graphic 25">
            <a:extLst>
              <a:ext uri="{FF2B5EF4-FFF2-40B4-BE49-F238E27FC236}">
                <a16:creationId xmlns:a16="http://schemas.microsoft.com/office/drawing/2014/main" id="{94F615B3-B8DF-6ECC-4469-5E51C977F6E4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2512896" y="2444193"/>
            <a:ext cx="2335135" cy="1171844"/>
          </a:xfrm>
          <a:prstGeom prst="rect">
            <a:avLst/>
          </a:prstGeom>
        </p:spPr>
      </p:pic>
      <p:pic>
        <p:nvPicPr>
          <p:cNvPr id="5" name="Graphic 29">
            <a:extLst>
              <a:ext uri="{FF2B5EF4-FFF2-40B4-BE49-F238E27FC236}">
                <a16:creationId xmlns:a16="http://schemas.microsoft.com/office/drawing/2014/main" id="{140F4F5E-BC8A-8B29-86B6-44A41A03A26D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96DAC541-7B7A-43D3-8B79-37D633B846F1}">
                <asvg:svgBlip xmlns:asvg="http://schemas.microsoft.com/office/drawing/2016/SVG/main" r:embed="rId13"/>
              </a:ext>
            </a:extLst>
          </a:blip>
          <a:stretch>
            <a:fillRect/>
          </a:stretch>
        </p:blipFill>
        <p:spPr>
          <a:xfrm>
            <a:off x="2512896" y="5061070"/>
            <a:ext cx="2335135" cy="1171844"/>
          </a:xfrm>
          <a:prstGeom prst="rect">
            <a:avLst/>
          </a:prstGeom>
        </p:spPr>
      </p:pic>
      <p:pic>
        <p:nvPicPr>
          <p:cNvPr id="6" name="Graphic 33">
            <a:extLst>
              <a:ext uri="{FF2B5EF4-FFF2-40B4-BE49-F238E27FC236}">
                <a16:creationId xmlns:a16="http://schemas.microsoft.com/office/drawing/2014/main" id="{D94BDA03-4472-1B4F-BED2-5DA36E833A73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2512896" y="3752631"/>
            <a:ext cx="2335135" cy="1171844"/>
          </a:xfrm>
          <a:prstGeom prst="rect">
            <a:avLst/>
          </a:prstGeom>
        </p:spPr>
      </p:pic>
      <p:sp>
        <p:nvSpPr>
          <p:cNvPr id="41" name="TextBox 42">
            <a:extLst>
              <a:ext uri="{FF2B5EF4-FFF2-40B4-BE49-F238E27FC236}">
                <a16:creationId xmlns:a16="http://schemas.microsoft.com/office/drawing/2014/main" id="{2C997389-489A-90F8-D260-3E78144FD6C5}"/>
              </a:ext>
            </a:extLst>
          </p:cNvPr>
          <p:cNvSpPr txBox="1"/>
          <p:nvPr/>
        </p:nvSpPr>
        <p:spPr>
          <a:xfrm>
            <a:off x="2858201" y="4190133"/>
            <a:ext cx="1542999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ar-SA" sz="1400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...........................</a:t>
            </a:r>
          </a:p>
        </p:txBody>
      </p:sp>
      <p:sp>
        <p:nvSpPr>
          <p:cNvPr id="155" name="TextBox 42">
            <a:extLst>
              <a:ext uri="{FF2B5EF4-FFF2-40B4-BE49-F238E27FC236}">
                <a16:creationId xmlns:a16="http://schemas.microsoft.com/office/drawing/2014/main" id="{62E1C945-6290-FD2F-AFC7-ED1F3EF774B2}"/>
              </a:ext>
            </a:extLst>
          </p:cNvPr>
          <p:cNvSpPr txBox="1"/>
          <p:nvPr/>
        </p:nvSpPr>
        <p:spPr>
          <a:xfrm>
            <a:off x="2858201" y="2892673"/>
            <a:ext cx="1542999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ar-SA" sz="1400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...........................</a:t>
            </a:r>
          </a:p>
        </p:txBody>
      </p:sp>
      <p:sp>
        <p:nvSpPr>
          <p:cNvPr id="156" name="TextBox 42">
            <a:extLst>
              <a:ext uri="{FF2B5EF4-FFF2-40B4-BE49-F238E27FC236}">
                <a16:creationId xmlns:a16="http://schemas.microsoft.com/office/drawing/2014/main" id="{BFEB95AD-FE7D-2AD4-B1E8-38A5D55E5C6B}"/>
              </a:ext>
            </a:extLst>
          </p:cNvPr>
          <p:cNvSpPr txBox="1"/>
          <p:nvPr/>
        </p:nvSpPr>
        <p:spPr>
          <a:xfrm>
            <a:off x="2858201" y="5524662"/>
            <a:ext cx="1542999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ar-SA" sz="1400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...........................</a:t>
            </a:r>
          </a:p>
        </p:txBody>
      </p:sp>
      <p:sp>
        <p:nvSpPr>
          <p:cNvPr id="158" name="TextBox 39">
            <a:extLst>
              <a:ext uri="{FF2B5EF4-FFF2-40B4-BE49-F238E27FC236}">
                <a16:creationId xmlns:a16="http://schemas.microsoft.com/office/drawing/2014/main" id="{B9675843-F6BA-E7D7-475F-5E15FC52549E}"/>
              </a:ext>
            </a:extLst>
          </p:cNvPr>
          <p:cNvSpPr txBox="1"/>
          <p:nvPr/>
        </p:nvSpPr>
        <p:spPr>
          <a:xfrm>
            <a:off x="5193823" y="4217794"/>
            <a:ext cx="1624728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ar-SA" sz="14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...........................</a:t>
            </a:r>
          </a:p>
        </p:txBody>
      </p:sp>
      <p:sp>
        <p:nvSpPr>
          <p:cNvPr id="159" name="TextBox 39">
            <a:extLst>
              <a:ext uri="{FF2B5EF4-FFF2-40B4-BE49-F238E27FC236}">
                <a16:creationId xmlns:a16="http://schemas.microsoft.com/office/drawing/2014/main" id="{768E319C-1BB5-A59F-12C6-F660E59C9777}"/>
              </a:ext>
            </a:extLst>
          </p:cNvPr>
          <p:cNvSpPr txBox="1"/>
          <p:nvPr/>
        </p:nvSpPr>
        <p:spPr>
          <a:xfrm>
            <a:off x="5193823" y="5527610"/>
            <a:ext cx="1624728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ar-SA" sz="14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...........................</a:t>
            </a:r>
          </a:p>
        </p:txBody>
      </p:sp>
      <p:pic>
        <p:nvPicPr>
          <p:cNvPr id="8" name="صورة 7">
            <a:extLst>
              <a:ext uri="{FF2B5EF4-FFF2-40B4-BE49-F238E27FC236}">
                <a16:creationId xmlns:a16="http://schemas.microsoft.com/office/drawing/2014/main" id="{7828900D-3750-5902-41F8-8A945A7DB6F6}"/>
              </a:ext>
            </a:extLst>
          </p:cNvPr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441960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93827802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عنصر نائب لرقم الشريحة 3">
            <a:extLst>
              <a:ext uri="{FF2B5EF4-FFF2-40B4-BE49-F238E27FC236}">
                <a16:creationId xmlns:a16="http://schemas.microsoft.com/office/drawing/2014/main" id="{A76FF5C9-3BD8-C275-D239-17C2F4639FF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C30D6F-9516-7D45-ACC3-4201266FFCA8}" type="slidenum">
              <a:rPr lang="ar-SA" smtClean="0"/>
              <a:t>20</a:t>
            </a:fld>
            <a:endParaRPr lang="ar-SA"/>
          </a:p>
        </p:txBody>
      </p:sp>
      <p:pic>
        <p:nvPicPr>
          <p:cNvPr id="3" name="صورة 2">
            <a:extLst>
              <a:ext uri="{FF2B5EF4-FFF2-40B4-BE49-F238E27FC236}">
                <a16:creationId xmlns:a16="http://schemas.microsoft.com/office/drawing/2014/main" id="{C48DB6A9-D955-59ED-0CF3-B591362C5AF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cxnSp>
        <p:nvCxnSpPr>
          <p:cNvPr id="17" name="موصل مستقيم 16">
            <a:extLst>
              <a:ext uri="{FF2B5EF4-FFF2-40B4-BE49-F238E27FC236}">
                <a16:creationId xmlns:a16="http://schemas.microsoft.com/office/drawing/2014/main" id="{28E393EE-CC25-FD55-65F0-A7EC278C83E5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TextBox 3">
            <a:extLst>
              <a:ext uri="{FF2B5EF4-FFF2-40B4-BE49-F238E27FC236}">
                <a16:creationId xmlns:a16="http://schemas.microsoft.com/office/drawing/2014/main" id="{F0703F6C-B9A7-FB96-F995-45877D3B8AC6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algn="r" defTabSz="914400" eaLnBrk="1" latinLnBrk="0" hangingPunct="1"/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ازرق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9" name="Rectangle 10">
            <a:extLst>
              <a:ext uri="{FF2B5EF4-FFF2-40B4-BE49-F238E27FC236}">
                <a16:creationId xmlns:a16="http://schemas.microsoft.com/office/drawing/2014/main" id="{AB99EE42-00D5-1F12-34D3-3B4B5ED4E8DD}"/>
              </a:ext>
            </a:extLst>
          </p:cNvPr>
          <p:cNvSpPr/>
          <p:nvPr/>
        </p:nvSpPr>
        <p:spPr>
          <a:xfrm>
            <a:off x="8775480" y="1441254"/>
            <a:ext cx="962581" cy="370658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ar-SA" sz="20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</a:p>
        </p:txBody>
      </p:sp>
      <p:grpSp>
        <p:nvGrpSpPr>
          <p:cNvPr id="10" name="Group 11">
            <a:extLst>
              <a:ext uri="{FF2B5EF4-FFF2-40B4-BE49-F238E27FC236}">
                <a16:creationId xmlns:a16="http://schemas.microsoft.com/office/drawing/2014/main" id="{9520D849-3FB4-E3DE-893E-B7F0EF51E5BD}"/>
              </a:ext>
            </a:extLst>
          </p:cNvPr>
          <p:cNvGrpSpPr/>
          <p:nvPr/>
        </p:nvGrpSpPr>
        <p:grpSpPr>
          <a:xfrm>
            <a:off x="7679734" y="2400223"/>
            <a:ext cx="3134224" cy="340586"/>
            <a:chOff x="7733340" y="2223363"/>
            <a:chExt cx="3477715" cy="377911"/>
          </a:xfrm>
        </p:grpSpPr>
        <p:sp>
          <p:nvSpPr>
            <p:cNvPr id="11" name="Rectangle 19">
              <a:extLst>
                <a:ext uri="{FF2B5EF4-FFF2-40B4-BE49-F238E27FC236}">
                  <a16:creationId xmlns:a16="http://schemas.microsoft.com/office/drawing/2014/main" id="{52416D90-BC67-9D22-876D-F74AE30AF34E}"/>
                </a:ext>
              </a:extLst>
            </p:cNvPr>
            <p:cNvSpPr/>
            <p:nvPr/>
          </p:nvSpPr>
          <p:spPr>
            <a:xfrm>
              <a:off x="10296456" y="2223363"/>
              <a:ext cx="914599" cy="37565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 rtl="1"/>
              <a:r>
                <a:rPr lang="ar-SA" sz="1600" dirty="0">
                  <a:solidFill>
                    <a:srgbClr val="87858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...................</a:t>
              </a:r>
            </a:p>
          </p:txBody>
        </p:sp>
        <p:sp>
          <p:nvSpPr>
            <p:cNvPr id="12" name="Rectangle 17">
              <a:extLst>
                <a:ext uri="{FF2B5EF4-FFF2-40B4-BE49-F238E27FC236}">
                  <a16:creationId xmlns:a16="http://schemas.microsoft.com/office/drawing/2014/main" id="{8E8636E1-7CF1-A831-6541-D8F1D80ADD7A}"/>
                </a:ext>
              </a:extLst>
            </p:cNvPr>
            <p:cNvSpPr/>
            <p:nvPr/>
          </p:nvSpPr>
          <p:spPr>
            <a:xfrm>
              <a:off x="8994456" y="2225615"/>
              <a:ext cx="914599" cy="37565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 rtl="1"/>
              <a:r>
                <a:rPr lang="ar-SA" sz="1600" dirty="0">
                  <a:solidFill>
                    <a:srgbClr val="87858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...................</a:t>
              </a:r>
            </a:p>
          </p:txBody>
        </p:sp>
        <p:sp>
          <p:nvSpPr>
            <p:cNvPr id="13" name="Rectangle 15">
              <a:extLst>
                <a:ext uri="{FF2B5EF4-FFF2-40B4-BE49-F238E27FC236}">
                  <a16:creationId xmlns:a16="http://schemas.microsoft.com/office/drawing/2014/main" id="{D4A3FCC9-D6F7-3C06-9C5F-A0F22743449E}"/>
                </a:ext>
              </a:extLst>
            </p:cNvPr>
            <p:cNvSpPr/>
            <p:nvPr/>
          </p:nvSpPr>
          <p:spPr>
            <a:xfrm>
              <a:off x="7733340" y="2225617"/>
              <a:ext cx="914599" cy="37565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 rtl="1"/>
              <a:r>
                <a:rPr lang="ar-SA" sz="1600" dirty="0">
                  <a:solidFill>
                    <a:srgbClr val="87858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...................</a:t>
              </a:r>
            </a:p>
          </p:txBody>
        </p:sp>
      </p:grpSp>
      <p:sp>
        <p:nvSpPr>
          <p:cNvPr id="14" name="Rectangle 21">
            <a:extLst>
              <a:ext uri="{FF2B5EF4-FFF2-40B4-BE49-F238E27FC236}">
                <a16:creationId xmlns:a16="http://schemas.microsoft.com/office/drawing/2014/main" id="{794335A5-CD51-6C0F-3D66-EF50C4F99DB0}"/>
              </a:ext>
            </a:extLst>
          </p:cNvPr>
          <p:cNvSpPr/>
          <p:nvPr/>
        </p:nvSpPr>
        <p:spPr>
          <a:xfrm>
            <a:off x="2828713" y="1441254"/>
            <a:ext cx="962581" cy="370658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ar-SA" sz="20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</a:p>
        </p:txBody>
      </p:sp>
      <p:sp>
        <p:nvSpPr>
          <p:cNvPr id="21" name="Rectangle 57">
            <a:extLst>
              <a:ext uri="{FF2B5EF4-FFF2-40B4-BE49-F238E27FC236}">
                <a16:creationId xmlns:a16="http://schemas.microsoft.com/office/drawing/2014/main" id="{8170EA13-6404-65C8-4D8C-77971DD5ACAB}"/>
              </a:ext>
            </a:extLst>
          </p:cNvPr>
          <p:cNvSpPr/>
          <p:nvPr/>
        </p:nvSpPr>
        <p:spPr>
          <a:xfrm>
            <a:off x="1332069" y="4008193"/>
            <a:ext cx="2290881" cy="2182354"/>
          </a:xfrm>
          <a:prstGeom prst="rect">
            <a:avLst/>
          </a:prstGeom>
          <a:noFill/>
          <a:ln>
            <a:solidFill>
              <a:srgbClr val="00384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1" eaLnBrk="1" latinLnBrk="0" hangingPunct="1"/>
            <a:endParaRPr lang="en-US" sz="1600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30" name="Rectangle 72">
            <a:extLst>
              <a:ext uri="{FF2B5EF4-FFF2-40B4-BE49-F238E27FC236}">
                <a16:creationId xmlns:a16="http://schemas.microsoft.com/office/drawing/2014/main" id="{EF7E3034-E341-2673-0968-89C8AF7ACE9D}"/>
              </a:ext>
            </a:extLst>
          </p:cNvPr>
          <p:cNvSpPr/>
          <p:nvPr/>
        </p:nvSpPr>
        <p:spPr>
          <a:xfrm>
            <a:off x="1332069" y="3303654"/>
            <a:ext cx="2301367" cy="572108"/>
          </a:xfrm>
          <a:prstGeom prst="rect">
            <a:avLst/>
          </a:prstGeom>
          <a:solidFill>
            <a:srgbClr val="2CC17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31" name="TextBox 73">
            <a:extLst>
              <a:ext uri="{FF2B5EF4-FFF2-40B4-BE49-F238E27FC236}">
                <a16:creationId xmlns:a16="http://schemas.microsoft.com/office/drawing/2014/main" id="{66FE79BC-47BB-E4B7-6AA7-FE0F0C9BA06A}"/>
              </a:ext>
            </a:extLst>
          </p:cNvPr>
          <p:cNvSpPr txBox="1"/>
          <p:nvPr/>
        </p:nvSpPr>
        <p:spPr>
          <a:xfrm>
            <a:off x="2054179" y="3384931"/>
            <a:ext cx="962581" cy="37065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ar-SA" sz="2000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</a:p>
        </p:txBody>
      </p:sp>
      <p:grpSp>
        <p:nvGrpSpPr>
          <p:cNvPr id="32" name="Group 74">
            <a:extLst>
              <a:ext uri="{FF2B5EF4-FFF2-40B4-BE49-F238E27FC236}">
                <a16:creationId xmlns:a16="http://schemas.microsoft.com/office/drawing/2014/main" id="{1B770411-510E-F944-D6E5-20EC6B204E45}"/>
              </a:ext>
            </a:extLst>
          </p:cNvPr>
          <p:cNvGrpSpPr/>
          <p:nvPr/>
        </p:nvGrpSpPr>
        <p:grpSpPr>
          <a:xfrm>
            <a:off x="8903661" y="4008193"/>
            <a:ext cx="2290881" cy="2182354"/>
            <a:chOff x="-2076731" y="3683693"/>
            <a:chExt cx="2541942" cy="2649411"/>
          </a:xfrm>
          <a:noFill/>
        </p:grpSpPr>
        <p:sp>
          <p:nvSpPr>
            <p:cNvPr id="33" name="Rectangle 75">
              <a:extLst>
                <a:ext uri="{FF2B5EF4-FFF2-40B4-BE49-F238E27FC236}">
                  <a16:creationId xmlns:a16="http://schemas.microsoft.com/office/drawing/2014/main" id="{AAD22B18-0005-B4A9-2113-590838FD106A}"/>
                </a:ext>
              </a:extLst>
            </p:cNvPr>
            <p:cNvSpPr/>
            <p:nvPr/>
          </p:nvSpPr>
          <p:spPr>
            <a:xfrm>
              <a:off x="-2076731" y="3683693"/>
              <a:ext cx="2541942" cy="2649411"/>
            </a:xfrm>
            <a:prstGeom prst="rect">
              <a:avLst/>
            </a:prstGeom>
            <a:grpFill/>
            <a:ln>
              <a:solidFill>
                <a:srgbClr val="00384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algn="ctr" defTabSz="914400" rtl="0" eaLnBrk="1" latinLnBrk="0" hangingPunct="1"/>
              <a:endParaRPr lang="en-US" sz="16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34" name="TextBox 76">
              <a:extLst>
                <a:ext uri="{FF2B5EF4-FFF2-40B4-BE49-F238E27FC236}">
                  <a16:creationId xmlns:a16="http://schemas.microsoft.com/office/drawing/2014/main" id="{56A9EEE3-0091-0D9A-B7B6-EAB60E649282}"/>
                </a:ext>
              </a:extLst>
            </p:cNvPr>
            <p:cNvSpPr txBox="1"/>
            <p:nvPr/>
          </p:nvSpPr>
          <p:spPr>
            <a:xfrm>
              <a:off x="-1892432" y="3911582"/>
              <a:ext cx="2179390" cy="392293"/>
            </a:xfrm>
            <a:prstGeom prst="rect">
              <a:avLst/>
            </a:prstGeom>
            <a:grpFill/>
            <a:ln>
              <a:solidFill>
                <a:srgbClr val="003845"/>
              </a:solidFill>
            </a:ln>
          </p:spPr>
          <p:txBody>
            <a:bodyPr wrap="square" rtlCol="0">
              <a:spAutoFit/>
            </a:bodyPr>
            <a:lstStyle/>
            <a:p>
              <a:pPr algn="ctr" rtl="1">
                <a:lnSpc>
                  <a:spcPts val="2000"/>
                </a:lnSpc>
              </a:pPr>
              <a:r>
                <a:rPr lang="ar-SA" sz="1600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...........................................</a:t>
              </a:r>
            </a:p>
          </p:txBody>
        </p:sp>
      </p:grpSp>
      <p:sp>
        <p:nvSpPr>
          <p:cNvPr id="35" name="Rectangle 77">
            <a:extLst>
              <a:ext uri="{FF2B5EF4-FFF2-40B4-BE49-F238E27FC236}">
                <a16:creationId xmlns:a16="http://schemas.microsoft.com/office/drawing/2014/main" id="{5A732B85-5849-7156-142B-6C4D2F5E618F}"/>
              </a:ext>
            </a:extLst>
          </p:cNvPr>
          <p:cNvSpPr/>
          <p:nvPr/>
        </p:nvSpPr>
        <p:spPr>
          <a:xfrm>
            <a:off x="8903661" y="3303654"/>
            <a:ext cx="2301367" cy="572108"/>
          </a:xfrm>
          <a:prstGeom prst="rect">
            <a:avLst/>
          </a:prstGeom>
          <a:solidFill>
            <a:srgbClr val="2CC17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36" name="TextBox 78">
            <a:extLst>
              <a:ext uri="{FF2B5EF4-FFF2-40B4-BE49-F238E27FC236}">
                <a16:creationId xmlns:a16="http://schemas.microsoft.com/office/drawing/2014/main" id="{5C780404-AD90-8CE7-B5EF-BF70E9B5B95C}"/>
              </a:ext>
            </a:extLst>
          </p:cNvPr>
          <p:cNvSpPr txBox="1"/>
          <p:nvPr/>
        </p:nvSpPr>
        <p:spPr>
          <a:xfrm>
            <a:off x="9449405" y="3384931"/>
            <a:ext cx="1248491" cy="37065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</a:p>
        </p:txBody>
      </p:sp>
      <p:sp>
        <p:nvSpPr>
          <p:cNvPr id="37" name="Hexagon 79">
            <a:extLst>
              <a:ext uri="{FF2B5EF4-FFF2-40B4-BE49-F238E27FC236}">
                <a16:creationId xmlns:a16="http://schemas.microsoft.com/office/drawing/2014/main" id="{CAFCE46A-4C29-249B-3CBA-7F57AE261F74}"/>
              </a:ext>
            </a:extLst>
          </p:cNvPr>
          <p:cNvSpPr/>
          <p:nvPr/>
        </p:nvSpPr>
        <p:spPr>
          <a:xfrm>
            <a:off x="4364087" y="3303654"/>
            <a:ext cx="3755800" cy="454394"/>
          </a:xfrm>
          <a:prstGeom prst="hexagon">
            <a:avLst>
              <a:gd name="adj" fmla="val 0"/>
              <a:gd name="vf" fmla="val 115470"/>
            </a:avLst>
          </a:prstGeom>
          <a:solidFill>
            <a:srgbClr val="00384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ar-SA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38" name="Isosceles Triangle 85">
            <a:extLst>
              <a:ext uri="{FF2B5EF4-FFF2-40B4-BE49-F238E27FC236}">
                <a16:creationId xmlns:a16="http://schemas.microsoft.com/office/drawing/2014/main" id="{195AC4E1-F92B-4C0D-C5E0-909EDFEE8C2E}"/>
              </a:ext>
            </a:extLst>
          </p:cNvPr>
          <p:cNvSpPr/>
          <p:nvPr/>
        </p:nvSpPr>
        <p:spPr>
          <a:xfrm rot="5400000">
            <a:off x="8205785" y="3334994"/>
            <a:ext cx="454394" cy="391719"/>
          </a:xfrm>
          <a:prstGeom prst="triangle">
            <a:avLst/>
          </a:prstGeom>
          <a:noFill/>
          <a:ln>
            <a:solidFill>
              <a:srgbClr val="C1B48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39" name="Hexagon 86">
            <a:extLst>
              <a:ext uri="{FF2B5EF4-FFF2-40B4-BE49-F238E27FC236}">
                <a16:creationId xmlns:a16="http://schemas.microsoft.com/office/drawing/2014/main" id="{69D66438-B8E9-FF8B-2C00-D6359DF89BD2}"/>
              </a:ext>
            </a:extLst>
          </p:cNvPr>
          <p:cNvSpPr/>
          <p:nvPr/>
        </p:nvSpPr>
        <p:spPr>
          <a:xfrm>
            <a:off x="4364087" y="3826845"/>
            <a:ext cx="3755800" cy="454394"/>
          </a:xfrm>
          <a:prstGeom prst="hexagon">
            <a:avLst>
              <a:gd name="adj" fmla="val 0"/>
              <a:gd name="vf" fmla="val 115470"/>
            </a:avLst>
          </a:prstGeom>
          <a:solidFill>
            <a:srgbClr val="00384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ar-SA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42" name="Hexagon 92">
            <a:extLst>
              <a:ext uri="{FF2B5EF4-FFF2-40B4-BE49-F238E27FC236}">
                <a16:creationId xmlns:a16="http://schemas.microsoft.com/office/drawing/2014/main" id="{718DD71D-0FC6-CA01-C065-5F0AEC06BDE0}"/>
              </a:ext>
            </a:extLst>
          </p:cNvPr>
          <p:cNvSpPr/>
          <p:nvPr/>
        </p:nvSpPr>
        <p:spPr>
          <a:xfrm>
            <a:off x="4359855" y="4350036"/>
            <a:ext cx="3755800" cy="454394"/>
          </a:xfrm>
          <a:prstGeom prst="hexagon">
            <a:avLst>
              <a:gd name="adj" fmla="val 0"/>
              <a:gd name="vf" fmla="val 115470"/>
            </a:avLst>
          </a:prstGeom>
          <a:solidFill>
            <a:srgbClr val="00384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ar-SA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43" name="Hexagon 93">
            <a:extLst>
              <a:ext uri="{FF2B5EF4-FFF2-40B4-BE49-F238E27FC236}">
                <a16:creationId xmlns:a16="http://schemas.microsoft.com/office/drawing/2014/main" id="{12D9B7BC-B503-641F-4F2D-FF73A3B2F647}"/>
              </a:ext>
            </a:extLst>
          </p:cNvPr>
          <p:cNvSpPr/>
          <p:nvPr/>
        </p:nvSpPr>
        <p:spPr>
          <a:xfrm>
            <a:off x="4359855" y="4868667"/>
            <a:ext cx="3755800" cy="632940"/>
          </a:xfrm>
          <a:prstGeom prst="hexagon">
            <a:avLst>
              <a:gd name="adj" fmla="val 0"/>
              <a:gd name="vf" fmla="val 115470"/>
            </a:avLst>
          </a:prstGeom>
          <a:solidFill>
            <a:srgbClr val="10A9A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ar-SA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  <a:p>
            <a:pPr algn="ctr"/>
            <a:r>
              <a:rPr lang="ar-SA" sz="1200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...................................................................</a:t>
            </a:r>
          </a:p>
        </p:txBody>
      </p:sp>
      <p:sp>
        <p:nvSpPr>
          <p:cNvPr id="44" name="Isosceles Triangle 94">
            <a:extLst>
              <a:ext uri="{FF2B5EF4-FFF2-40B4-BE49-F238E27FC236}">
                <a16:creationId xmlns:a16="http://schemas.microsoft.com/office/drawing/2014/main" id="{3041359D-67D7-41D9-AD66-F983873E4340}"/>
              </a:ext>
            </a:extLst>
          </p:cNvPr>
          <p:cNvSpPr/>
          <p:nvPr/>
        </p:nvSpPr>
        <p:spPr>
          <a:xfrm rot="16200000">
            <a:off x="3787350" y="3858184"/>
            <a:ext cx="454393" cy="391718"/>
          </a:xfrm>
          <a:prstGeom prst="triangle">
            <a:avLst/>
          </a:prstGeom>
          <a:noFill/>
          <a:ln>
            <a:solidFill>
              <a:srgbClr val="C1B48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45" name="Hexagon 95">
            <a:extLst>
              <a:ext uri="{FF2B5EF4-FFF2-40B4-BE49-F238E27FC236}">
                <a16:creationId xmlns:a16="http://schemas.microsoft.com/office/drawing/2014/main" id="{809E2197-1373-5382-A1C9-9348190ABDA9}"/>
              </a:ext>
            </a:extLst>
          </p:cNvPr>
          <p:cNvSpPr/>
          <p:nvPr/>
        </p:nvSpPr>
        <p:spPr>
          <a:xfrm>
            <a:off x="4359855" y="5565846"/>
            <a:ext cx="3755800" cy="632940"/>
          </a:xfrm>
          <a:prstGeom prst="hexagon">
            <a:avLst>
              <a:gd name="adj" fmla="val 0"/>
              <a:gd name="vf" fmla="val 115470"/>
            </a:avLst>
          </a:prstGeom>
          <a:solidFill>
            <a:srgbClr val="10A9A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ar-SA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  <a:p>
            <a:pPr algn="ctr"/>
            <a:r>
              <a:rPr lang="ar-SA" sz="1200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...................................................................</a:t>
            </a:r>
          </a:p>
        </p:txBody>
      </p:sp>
      <p:grpSp>
        <p:nvGrpSpPr>
          <p:cNvPr id="24" name="Group 27">
            <a:extLst>
              <a:ext uri="{FF2B5EF4-FFF2-40B4-BE49-F238E27FC236}">
                <a16:creationId xmlns:a16="http://schemas.microsoft.com/office/drawing/2014/main" id="{00D1933B-169F-0483-42D8-0BC551BCC5E6}"/>
              </a:ext>
            </a:extLst>
          </p:cNvPr>
          <p:cNvGrpSpPr/>
          <p:nvPr/>
        </p:nvGrpSpPr>
        <p:grpSpPr>
          <a:xfrm>
            <a:off x="1454965" y="5277763"/>
            <a:ext cx="1983422" cy="214098"/>
            <a:chOff x="757271" y="5163192"/>
            <a:chExt cx="2701413" cy="291600"/>
          </a:xfrm>
        </p:grpSpPr>
        <p:sp>
          <p:nvSpPr>
            <p:cNvPr id="25" name="Rectangle 28">
              <a:extLst>
                <a:ext uri="{FF2B5EF4-FFF2-40B4-BE49-F238E27FC236}">
                  <a16:creationId xmlns:a16="http://schemas.microsoft.com/office/drawing/2014/main" id="{53FE488D-C238-37B0-55DA-DE36896F4319}"/>
                </a:ext>
              </a:extLst>
            </p:cNvPr>
            <p:cNvSpPr/>
            <p:nvPr/>
          </p:nvSpPr>
          <p:spPr>
            <a:xfrm>
              <a:off x="757271" y="5163542"/>
              <a:ext cx="1217531" cy="29125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rtl="1"/>
              <a:r>
                <a:rPr lang="ar-SA" sz="900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.............................</a:t>
              </a:r>
            </a:p>
          </p:txBody>
        </p:sp>
        <p:sp>
          <p:nvSpPr>
            <p:cNvPr id="26" name="Rectangle 29">
              <a:extLst>
                <a:ext uri="{FF2B5EF4-FFF2-40B4-BE49-F238E27FC236}">
                  <a16:creationId xmlns:a16="http://schemas.microsoft.com/office/drawing/2014/main" id="{B11B3F38-364A-CC10-D3B9-24781D2B9175}"/>
                </a:ext>
              </a:extLst>
            </p:cNvPr>
            <p:cNvSpPr/>
            <p:nvPr/>
          </p:nvSpPr>
          <p:spPr>
            <a:xfrm>
              <a:off x="2077428" y="5163192"/>
              <a:ext cx="1381256" cy="29125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rtl="1"/>
              <a:r>
                <a:rPr lang="ar-SA" sz="900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.............................</a:t>
              </a:r>
            </a:p>
          </p:txBody>
        </p:sp>
      </p:grpSp>
      <p:pic>
        <p:nvPicPr>
          <p:cNvPr id="50" name="Graphic 50">
            <a:extLst>
              <a:ext uri="{FF2B5EF4-FFF2-40B4-BE49-F238E27FC236}">
                <a16:creationId xmlns:a16="http://schemas.microsoft.com/office/drawing/2014/main" id="{58A2483E-DBCE-433E-1AAA-B1F51D7F66DF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2657808" y="5462323"/>
            <a:ext cx="541829" cy="541829"/>
          </a:xfrm>
          <a:prstGeom prst="rect">
            <a:avLst/>
          </a:prstGeom>
        </p:spPr>
      </p:pic>
      <p:pic>
        <p:nvPicPr>
          <p:cNvPr id="54" name="Graphic 51">
            <a:extLst>
              <a:ext uri="{FF2B5EF4-FFF2-40B4-BE49-F238E27FC236}">
                <a16:creationId xmlns:a16="http://schemas.microsoft.com/office/drawing/2014/main" id="{D3788396-A101-4C10-B5FB-70F1CDAD570F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615043" y="5450876"/>
            <a:ext cx="541829" cy="541829"/>
          </a:xfrm>
          <a:prstGeom prst="rect">
            <a:avLst/>
          </a:prstGeom>
        </p:spPr>
      </p:pic>
      <p:cxnSp>
        <p:nvCxnSpPr>
          <p:cNvPr id="59" name="موصل مستقيم 58">
            <a:extLst>
              <a:ext uri="{FF2B5EF4-FFF2-40B4-BE49-F238E27FC236}">
                <a16:creationId xmlns:a16="http://schemas.microsoft.com/office/drawing/2014/main" id="{566A880E-CCA5-A9A0-6A4D-20067AA19C3A}"/>
              </a:ext>
            </a:extLst>
          </p:cNvPr>
          <p:cNvCxnSpPr/>
          <p:nvPr/>
        </p:nvCxnSpPr>
        <p:spPr>
          <a:xfrm flipH="1">
            <a:off x="7774221" y="2807557"/>
            <a:ext cx="3056192" cy="0"/>
          </a:xfrm>
          <a:prstGeom prst="line">
            <a:avLst/>
          </a:prstGeom>
          <a:ln w="12700">
            <a:solidFill>
              <a:srgbClr val="00384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موصل مستقيم 59">
            <a:extLst>
              <a:ext uri="{FF2B5EF4-FFF2-40B4-BE49-F238E27FC236}">
                <a16:creationId xmlns:a16="http://schemas.microsoft.com/office/drawing/2014/main" id="{CB753F9A-6984-A240-5FCD-E38CEAF502EC}"/>
              </a:ext>
            </a:extLst>
          </p:cNvPr>
          <p:cNvCxnSpPr/>
          <p:nvPr/>
        </p:nvCxnSpPr>
        <p:spPr>
          <a:xfrm flipH="1">
            <a:off x="1833139" y="2807557"/>
            <a:ext cx="3056192" cy="0"/>
          </a:xfrm>
          <a:prstGeom prst="line">
            <a:avLst/>
          </a:prstGeom>
          <a:ln w="12700">
            <a:solidFill>
              <a:srgbClr val="00384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62" name="رسم 61" descr="تحذير مع تعبئة خالصة">
            <a:extLst>
              <a:ext uri="{FF2B5EF4-FFF2-40B4-BE49-F238E27FC236}">
                <a16:creationId xmlns:a16="http://schemas.microsoft.com/office/drawing/2014/main" id="{1F9D7C2D-9FA0-5E02-C91E-3230BF6B8277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10172886" y="1786688"/>
            <a:ext cx="457907" cy="457907"/>
          </a:xfrm>
          <a:prstGeom prst="rect">
            <a:avLst/>
          </a:prstGeom>
        </p:spPr>
      </p:pic>
      <p:pic>
        <p:nvPicPr>
          <p:cNvPr id="63" name="رسم 62" descr="تحذير مع تعبئة خالصة">
            <a:extLst>
              <a:ext uri="{FF2B5EF4-FFF2-40B4-BE49-F238E27FC236}">
                <a16:creationId xmlns:a16="http://schemas.microsoft.com/office/drawing/2014/main" id="{073C0BB5-DD2D-29C2-0EBC-D56B5EBA9377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9039616" y="1786688"/>
            <a:ext cx="457907" cy="457907"/>
          </a:xfrm>
          <a:prstGeom prst="rect">
            <a:avLst/>
          </a:prstGeom>
        </p:spPr>
      </p:pic>
      <p:pic>
        <p:nvPicPr>
          <p:cNvPr id="131" name="رسم 130" descr="تحذير مع تعبئة خالصة">
            <a:extLst>
              <a:ext uri="{FF2B5EF4-FFF2-40B4-BE49-F238E27FC236}">
                <a16:creationId xmlns:a16="http://schemas.microsoft.com/office/drawing/2014/main" id="{2A9284E0-9F5C-51C3-A34B-1136D3801E1D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7883451" y="1786688"/>
            <a:ext cx="457907" cy="457907"/>
          </a:xfrm>
          <a:prstGeom prst="rect">
            <a:avLst/>
          </a:prstGeom>
        </p:spPr>
      </p:pic>
      <p:sp>
        <p:nvSpPr>
          <p:cNvPr id="135" name="TextBox 76">
            <a:extLst>
              <a:ext uri="{FF2B5EF4-FFF2-40B4-BE49-F238E27FC236}">
                <a16:creationId xmlns:a16="http://schemas.microsoft.com/office/drawing/2014/main" id="{A14666F7-37BC-C0D2-59CE-403B7EF78D75}"/>
              </a:ext>
            </a:extLst>
          </p:cNvPr>
          <p:cNvSpPr txBox="1"/>
          <p:nvPr/>
        </p:nvSpPr>
        <p:spPr>
          <a:xfrm>
            <a:off x="1491729" y="4195908"/>
            <a:ext cx="1964137" cy="32313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>
              <a:lnSpc>
                <a:spcPts val="2000"/>
              </a:lnSpc>
            </a:pPr>
            <a:r>
              <a:rPr lang="ar-SA" sz="16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...........................................</a:t>
            </a:r>
          </a:p>
        </p:txBody>
      </p:sp>
      <p:grpSp>
        <p:nvGrpSpPr>
          <p:cNvPr id="136" name="Group 27">
            <a:extLst>
              <a:ext uri="{FF2B5EF4-FFF2-40B4-BE49-F238E27FC236}">
                <a16:creationId xmlns:a16="http://schemas.microsoft.com/office/drawing/2014/main" id="{FD1EE0C8-B667-715C-E7C8-97C9908DB2EC}"/>
              </a:ext>
            </a:extLst>
          </p:cNvPr>
          <p:cNvGrpSpPr/>
          <p:nvPr/>
        </p:nvGrpSpPr>
        <p:grpSpPr>
          <a:xfrm>
            <a:off x="9055886" y="5277763"/>
            <a:ext cx="1983422" cy="214098"/>
            <a:chOff x="757271" y="5163192"/>
            <a:chExt cx="2701413" cy="291600"/>
          </a:xfrm>
        </p:grpSpPr>
        <p:sp>
          <p:nvSpPr>
            <p:cNvPr id="137" name="Rectangle 28">
              <a:extLst>
                <a:ext uri="{FF2B5EF4-FFF2-40B4-BE49-F238E27FC236}">
                  <a16:creationId xmlns:a16="http://schemas.microsoft.com/office/drawing/2014/main" id="{6098724D-477A-2A9B-F922-DF525ED7A216}"/>
                </a:ext>
              </a:extLst>
            </p:cNvPr>
            <p:cNvSpPr/>
            <p:nvPr/>
          </p:nvSpPr>
          <p:spPr>
            <a:xfrm>
              <a:off x="757271" y="5163542"/>
              <a:ext cx="1217531" cy="29125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rtl="1"/>
              <a:r>
                <a:rPr lang="ar-SA" sz="900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.............................</a:t>
              </a:r>
            </a:p>
          </p:txBody>
        </p:sp>
        <p:sp>
          <p:nvSpPr>
            <p:cNvPr id="141" name="Rectangle 29">
              <a:extLst>
                <a:ext uri="{FF2B5EF4-FFF2-40B4-BE49-F238E27FC236}">
                  <a16:creationId xmlns:a16="http://schemas.microsoft.com/office/drawing/2014/main" id="{A06F0133-A4E3-10C9-2DD6-A679FAA8D48D}"/>
                </a:ext>
              </a:extLst>
            </p:cNvPr>
            <p:cNvSpPr/>
            <p:nvPr/>
          </p:nvSpPr>
          <p:spPr>
            <a:xfrm>
              <a:off x="2077428" y="5163192"/>
              <a:ext cx="1381256" cy="29125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rtl="1"/>
              <a:r>
                <a:rPr lang="ar-SA" sz="900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.............................</a:t>
              </a:r>
            </a:p>
          </p:txBody>
        </p:sp>
      </p:grpSp>
      <p:pic>
        <p:nvPicPr>
          <p:cNvPr id="142" name="Graphic 50">
            <a:extLst>
              <a:ext uri="{FF2B5EF4-FFF2-40B4-BE49-F238E27FC236}">
                <a16:creationId xmlns:a16="http://schemas.microsoft.com/office/drawing/2014/main" id="{1C1C2BBD-8398-87BD-6E60-63FB405AD652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0258729" y="5462323"/>
            <a:ext cx="541829" cy="541829"/>
          </a:xfrm>
          <a:prstGeom prst="rect">
            <a:avLst/>
          </a:prstGeom>
        </p:spPr>
      </p:pic>
      <p:pic>
        <p:nvPicPr>
          <p:cNvPr id="143" name="Graphic 51">
            <a:extLst>
              <a:ext uri="{FF2B5EF4-FFF2-40B4-BE49-F238E27FC236}">
                <a16:creationId xmlns:a16="http://schemas.microsoft.com/office/drawing/2014/main" id="{D0909D46-675A-A772-C9AF-038F00CCE2DC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9215965" y="5450876"/>
            <a:ext cx="541829" cy="541829"/>
          </a:xfrm>
          <a:prstGeom prst="rect">
            <a:avLst/>
          </a:prstGeom>
        </p:spPr>
      </p:pic>
      <p:sp>
        <p:nvSpPr>
          <p:cNvPr id="145" name="مستطيل 144">
            <a:extLst>
              <a:ext uri="{FF2B5EF4-FFF2-40B4-BE49-F238E27FC236}">
                <a16:creationId xmlns:a16="http://schemas.microsoft.com/office/drawing/2014/main" id="{FA767996-0DB1-04FA-3FD1-D3016518E945}"/>
              </a:ext>
            </a:extLst>
          </p:cNvPr>
          <p:cNvSpPr/>
          <p:nvPr/>
        </p:nvSpPr>
        <p:spPr>
          <a:xfrm>
            <a:off x="5265146" y="1373189"/>
            <a:ext cx="1942942" cy="1465190"/>
          </a:xfrm>
          <a:prstGeom prst="rect">
            <a:avLst/>
          </a:prstGeom>
          <a:solidFill>
            <a:srgbClr val="C1B488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SA" sz="2400" b="1" dirty="0">
                <a:latin typeface="Sakkal Majalla" panose="02000000000000000000" pitchFamily="2" charset="-78"/>
                <a:cs typeface="Sakkal Majalla" panose="02000000000000000000" pitchFamily="2" charset="-78"/>
              </a:rPr>
              <a:t>عنوان</a:t>
            </a:r>
          </a:p>
        </p:txBody>
      </p:sp>
      <p:pic>
        <p:nvPicPr>
          <p:cNvPr id="2" name="صورة 1">
            <a:extLst>
              <a:ext uri="{FF2B5EF4-FFF2-40B4-BE49-F238E27FC236}">
                <a16:creationId xmlns:a16="http://schemas.microsoft.com/office/drawing/2014/main" id="{E17F15EC-01E9-78F3-38B1-258D57E60A0B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41960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53296895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عنصر نائب لرقم الشريحة 3">
            <a:extLst>
              <a:ext uri="{FF2B5EF4-FFF2-40B4-BE49-F238E27FC236}">
                <a16:creationId xmlns:a16="http://schemas.microsoft.com/office/drawing/2014/main" id="{A76FF5C9-3BD8-C275-D239-17C2F4639FF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C30D6F-9516-7D45-ACC3-4201266FFCA8}" type="slidenum">
              <a:rPr lang="ar-SA" smtClean="0"/>
              <a:t>21</a:t>
            </a:fld>
            <a:endParaRPr lang="ar-SA"/>
          </a:p>
        </p:txBody>
      </p:sp>
      <p:pic>
        <p:nvPicPr>
          <p:cNvPr id="3" name="صورة 2">
            <a:extLst>
              <a:ext uri="{FF2B5EF4-FFF2-40B4-BE49-F238E27FC236}">
                <a16:creationId xmlns:a16="http://schemas.microsoft.com/office/drawing/2014/main" id="{C48DB6A9-D955-59ED-0CF3-B591362C5AF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cxnSp>
        <p:nvCxnSpPr>
          <p:cNvPr id="17" name="موصل مستقيم 16">
            <a:extLst>
              <a:ext uri="{FF2B5EF4-FFF2-40B4-BE49-F238E27FC236}">
                <a16:creationId xmlns:a16="http://schemas.microsoft.com/office/drawing/2014/main" id="{28E393EE-CC25-FD55-65F0-A7EC278C83E5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TextBox 3">
            <a:extLst>
              <a:ext uri="{FF2B5EF4-FFF2-40B4-BE49-F238E27FC236}">
                <a16:creationId xmlns:a16="http://schemas.microsoft.com/office/drawing/2014/main" id="{F0703F6C-B9A7-FB96-F995-45877D3B8AC6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algn="r" defTabSz="914400" eaLnBrk="1" latinLnBrk="0" hangingPunct="1"/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ازرق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pic>
        <p:nvPicPr>
          <p:cNvPr id="2" name="صورة 1">
            <a:extLst>
              <a:ext uri="{FF2B5EF4-FFF2-40B4-BE49-F238E27FC236}">
                <a16:creationId xmlns:a16="http://schemas.microsoft.com/office/drawing/2014/main" id="{E17F15EC-01E9-78F3-38B1-258D57E60A0B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19600" y="6600265"/>
            <a:ext cx="7772400" cy="266700"/>
          </a:xfrm>
          <a:prstGeom prst="rect">
            <a:avLst/>
          </a:prstGeom>
        </p:spPr>
      </p:pic>
      <p:sp>
        <p:nvSpPr>
          <p:cNvPr id="160" name="مستطيل 159">
            <a:extLst>
              <a:ext uri="{FF2B5EF4-FFF2-40B4-BE49-F238E27FC236}">
                <a16:creationId xmlns:a16="http://schemas.microsoft.com/office/drawing/2014/main" id="{1675FACC-CF2E-C983-33A1-DA412D4D0FFE}"/>
              </a:ext>
            </a:extLst>
          </p:cNvPr>
          <p:cNvSpPr/>
          <p:nvPr/>
        </p:nvSpPr>
        <p:spPr>
          <a:xfrm>
            <a:off x="2181160" y="1224691"/>
            <a:ext cx="7820618" cy="370331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SA" sz="2400" b="1" dirty="0">
                <a:latin typeface="Sakkal Majalla" panose="02000000000000000000" pitchFamily="2" charset="-78"/>
                <a:cs typeface="Sakkal Majalla" panose="02000000000000000000" pitchFamily="2" charset="-78"/>
              </a:rPr>
              <a:t>عنوان</a:t>
            </a:r>
          </a:p>
        </p:txBody>
      </p:sp>
      <p:sp>
        <p:nvSpPr>
          <p:cNvPr id="15" name="Rectangle 178">
            <a:extLst>
              <a:ext uri="{FF2B5EF4-FFF2-40B4-BE49-F238E27FC236}">
                <a16:creationId xmlns:a16="http://schemas.microsoft.com/office/drawing/2014/main" id="{9831BA30-2C36-2646-3679-E172BC9048C4}"/>
              </a:ext>
            </a:extLst>
          </p:cNvPr>
          <p:cNvSpPr>
            <a:spLocks/>
          </p:cNvSpPr>
          <p:nvPr/>
        </p:nvSpPr>
        <p:spPr>
          <a:xfrm>
            <a:off x="1507196" y="5862462"/>
            <a:ext cx="9177608" cy="316449"/>
          </a:xfrm>
          <a:prstGeom prst="rect">
            <a:avLst/>
          </a:prstGeom>
          <a:solidFill>
            <a:srgbClr val="10A9A6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252000" tIns="81000" rIns="252000" bIns="8100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16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rPr>
              <a:t>......................................</a:t>
            </a:r>
          </a:p>
        </p:txBody>
      </p:sp>
      <p:cxnSp>
        <p:nvCxnSpPr>
          <p:cNvPr id="20" name="Straight Connector 181">
            <a:extLst>
              <a:ext uri="{FF2B5EF4-FFF2-40B4-BE49-F238E27FC236}">
                <a16:creationId xmlns:a16="http://schemas.microsoft.com/office/drawing/2014/main" id="{402D1675-4E7F-8E38-311A-19CDDE1A2A61}"/>
              </a:ext>
            </a:extLst>
          </p:cNvPr>
          <p:cNvCxnSpPr/>
          <p:nvPr/>
        </p:nvCxnSpPr>
        <p:spPr>
          <a:xfrm>
            <a:off x="7610844" y="2477962"/>
            <a:ext cx="2232398" cy="0"/>
          </a:xfrm>
          <a:prstGeom prst="line">
            <a:avLst/>
          </a:prstGeom>
          <a:ln>
            <a:solidFill>
              <a:srgbClr val="C1B488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Straight Connector 182">
            <a:extLst>
              <a:ext uri="{FF2B5EF4-FFF2-40B4-BE49-F238E27FC236}">
                <a16:creationId xmlns:a16="http://schemas.microsoft.com/office/drawing/2014/main" id="{7BC65042-FA70-09F9-ED21-0CE943372598}"/>
              </a:ext>
            </a:extLst>
          </p:cNvPr>
          <p:cNvCxnSpPr/>
          <p:nvPr/>
        </p:nvCxnSpPr>
        <p:spPr>
          <a:xfrm>
            <a:off x="2267668" y="2477962"/>
            <a:ext cx="2232398" cy="0"/>
          </a:xfrm>
          <a:prstGeom prst="line">
            <a:avLst/>
          </a:prstGeom>
          <a:ln>
            <a:solidFill>
              <a:srgbClr val="C1B488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183">
            <a:extLst>
              <a:ext uri="{FF2B5EF4-FFF2-40B4-BE49-F238E27FC236}">
                <a16:creationId xmlns:a16="http://schemas.microsoft.com/office/drawing/2014/main" id="{570E6C86-9C0B-6DD7-7201-F04704EE0BC7}"/>
              </a:ext>
            </a:extLst>
          </p:cNvPr>
          <p:cNvCxnSpPr/>
          <p:nvPr/>
        </p:nvCxnSpPr>
        <p:spPr>
          <a:xfrm>
            <a:off x="5068601" y="2477962"/>
            <a:ext cx="2232398" cy="0"/>
          </a:xfrm>
          <a:prstGeom prst="line">
            <a:avLst/>
          </a:prstGeom>
          <a:ln>
            <a:solidFill>
              <a:srgbClr val="C1B488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Rectangle 184">
            <a:extLst>
              <a:ext uri="{FF2B5EF4-FFF2-40B4-BE49-F238E27FC236}">
                <a16:creationId xmlns:a16="http://schemas.microsoft.com/office/drawing/2014/main" id="{281D31AE-CE6B-7D3A-FA4B-133B8E70C294}"/>
              </a:ext>
            </a:extLst>
          </p:cNvPr>
          <p:cNvSpPr/>
          <p:nvPr/>
        </p:nvSpPr>
        <p:spPr>
          <a:xfrm>
            <a:off x="8135766" y="2311804"/>
            <a:ext cx="1182554" cy="246787"/>
          </a:xfrm>
          <a:prstGeom prst="rect">
            <a:avLst/>
          </a:prstGeom>
          <a:solidFill>
            <a:srgbClr val="FBFAF9"/>
          </a:solidFill>
          <a:ln w="127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182880" rIns="0" bIns="0" rtlCol="0" anchor="b" anchorCtr="0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16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rPr>
              <a:t>عنوان فرعي</a:t>
            </a:r>
            <a:endParaRPr kumimoji="0" lang="de-DE" sz="1600" b="1" i="0" u="none" strike="noStrike" kern="1200" cap="none" spc="0" normalizeH="0" baseline="0" noProof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Sakkal Majalla" panose="02000000000000000000" pitchFamily="2" charset="-78"/>
              <a:ea typeface="+mn-ea"/>
              <a:cs typeface="Sakkal Majalla" panose="02000000000000000000" pitchFamily="2" charset="-78"/>
            </a:endParaRPr>
          </a:p>
        </p:txBody>
      </p:sp>
      <p:sp>
        <p:nvSpPr>
          <p:cNvPr id="40" name="Oval 187">
            <a:extLst>
              <a:ext uri="{FF2B5EF4-FFF2-40B4-BE49-F238E27FC236}">
                <a16:creationId xmlns:a16="http://schemas.microsoft.com/office/drawing/2014/main" id="{00601CE8-07A1-0D9F-6E93-8AD806B585DB}"/>
              </a:ext>
            </a:extLst>
          </p:cNvPr>
          <p:cNvSpPr/>
          <p:nvPr/>
        </p:nvSpPr>
        <p:spPr>
          <a:xfrm>
            <a:off x="8437155" y="1682622"/>
            <a:ext cx="579776" cy="528032"/>
          </a:xfrm>
          <a:prstGeom prst="ellipse">
            <a:avLst/>
          </a:prstGeom>
          <a:solidFill>
            <a:srgbClr val="2CC17C"/>
          </a:solidFill>
          <a:ln w="381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AE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Sakkal Majalla"/>
              <a:ea typeface="+mn-ea"/>
              <a:cs typeface="+mn-cs"/>
            </a:endParaRPr>
          </a:p>
        </p:txBody>
      </p:sp>
      <p:sp>
        <p:nvSpPr>
          <p:cNvPr id="41" name="Oval 188">
            <a:extLst>
              <a:ext uri="{FF2B5EF4-FFF2-40B4-BE49-F238E27FC236}">
                <a16:creationId xmlns:a16="http://schemas.microsoft.com/office/drawing/2014/main" id="{A1B4FA1D-B1B4-0370-DCA6-F5016DA8F33F}"/>
              </a:ext>
            </a:extLst>
          </p:cNvPr>
          <p:cNvSpPr/>
          <p:nvPr/>
        </p:nvSpPr>
        <p:spPr>
          <a:xfrm>
            <a:off x="3093978" y="1682622"/>
            <a:ext cx="579776" cy="528032"/>
          </a:xfrm>
          <a:prstGeom prst="ellipse">
            <a:avLst/>
          </a:prstGeom>
          <a:solidFill>
            <a:srgbClr val="003845"/>
          </a:solidFill>
          <a:ln w="381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AE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Sakkal Majalla"/>
              <a:ea typeface="+mn-ea"/>
              <a:cs typeface="+mn-cs"/>
            </a:endParaRPr>
          </a:p>
        </p:txBody>
      </p:sp>
      <p:sp>
        <p:nvSpPr>
          <p:cNvPr id="46" name="Oval 189">
            <a:extLst>
              <a:ext uri="{FF2B5EF4-FFF2-40B4-BE49-F238E27FC236}">
                <a16:creationId xmlns:a16="http://schemas.microsoft.com/office/drawing/2014/main" id="{7ED907DB-B85C-1C1B-EC01-07E6C0BC27C6}"/>
              </a:ext>
            </a:extLst>
          </p:cNvPr>
          <p:cNvSpPr/>
          <p:nvPr/>
        </p:nvSpPr>
        <p:spPr>
          <a:xfrm>
            <a:off x="5751906" y="1660181"/>
            <a:ext cx="637754" cy="580835"/>
          </a:xfrm>
          <a:prstGeom prst="ellipse">
            <a:avLst/>
          </a:prstGeom>
          <a:solidFill>
            <a:srgbClr val="268CAB"/>
          </a:solidFill>
          <a:ln w="381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AE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Sakkal Majalla"/>
              <a:ea typeface="+mn-ea"/>
              <a:cs typeface="+mn-cs"/>
            </a:endParaRPr>
          </a:p>
        </p:txBody>
      </p:sp>
      <p:pic>
        <p:nvPicPr>
          <p:cNvPr id="48" name="Graphic 191">
            <a:extLst>
              <a:ext uri="{FF2B5EF4-FFF2-40B4-BE49-F238E27FC236}">
                <a16:creationId xmlns:a16="http://schemas.microsoft.com/office/drawing/2014/main" id="{996F6E2E-2177-4C33-23F6-68A8AF217EA9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3209882" y="1772655"/>
            <a:ext cx="347968" cy="347968"/>
          </a:xfrm>
          <a:prstGeom prst="rect">
            <a:avLst/>
          </a:prstGeom>
        </p:spPr>
      </p:pic>
      <p:pic>
        <p:nvPicPr>
          <p:cNvPr id="49" name="Graphic 192">
            <a:extLst>
              <a:ext uri="{FF2B5EF4-FFF2-40B4-BE49-F238E27FC236}">
                <a16:creationId xmlns:a16="http://schemas.microsoft.com/office/drawing/2014/main" id="{4BDA8ED5-B000-7E9F-C4EA-A0CABEE2DCD0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8583255" y="1802850"/>
            <a:ext cx="287577" cy="287577"/>
          </a:xfrm>
          <a:prstGeom prst="rect">
            <a:avLst/>
          </a:prstGeom>
        </p:spPr>
      </p:pic>
      <p:pic>
        <p:nvPicPr>
          <p:cNvPr id="51" name="Graphic 193">
            <a:extLst>
              <a:ext uri="{FF2B5EF4-FFF2-40B4-BE49-F238E27FC236}">
                <a16:creationId xmlns:a16="http://schemas.microsoft.com/office/drawing/2014/main" id="{9F62761A-0E8A-691D-A4A6-FBC70B637EA9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5923576" y="1792430"/>
            <a:ext cx="316335" cy="316335"/>
          </a:xfrm>
          <a:prstGeom prst="rect">
            <a:avLst/>
          </a:prstGeom>
        </p:spPr>
      </p:pic>
      <p:cxnSp>
        <p:nvCxnSpPr>
          <p:cNvPr id="56" name="Straight Connector 197">
            <a:extLst>
              <a:ext uri="{FF2B5EF4-FFF2-40B4-BE49-F238E27FC236}">
                <a16:creationId xmlns:a16="http://schemas.microsoft.com/office/drawing/2014/main" id="{DFC516C9-1135-54E8-DC0A-F9C32555934D}"/>
              </a:ext>
            </a:extLst>
          </p:cNvPr>
          <p:cNvCxnSpPr>
            <a:cxnSpLocks/>
          </p:cNvCxnSpPr>
          <p:nvPr/>
        </p:nvCxnSpPr>
        <p:spPr>
          <a:xfrm>
            <a:off x="4533117" y="4040905"/>
            <a:ext cx="3041607" cy="0"/>
          </a:xfrm>
          <a:prstGeom prst="line">
            <a:avLst/>
          </a:prstGeom>
          <a:ln>
            <a:solidFill>
              <a:srgbClr val="C1B488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5" name="Rectangle 196">
            <a:extLst>
              <a:ext uri="{FF2B5EF4-FFF2-40B4-BE49-F238E27FC236}">
                <a16:creationId xmlns:a16="http://schemas.microsoft.com/office/drawing/2014/main" id="{4CAB5484-6775-A586-CF38-C690B566C34D}"/>
              </a:ext>
            </a:extLst>
          </p:cNvPr>
          <p:cNvSpPr/>
          <p:nvPr/>
        </p:nvSpPr>
        <p:spPr>
          <a:xfrm>
            <a:off x="2186837" y="4257896"/>
            <a:ext cx="7814941" cy="327785"/>
          </a:xfrm>
          <a:prstGeom prst="rect">
            <a:avLst/>
          </a:prstGeom>
          <a:solidFill>
            <a:schemeClr val="bg1">
              <a:lumMod val="75000"/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1200" b="0" i="0" u="none" strike="noStrike" kern="1200" cap="none" spc="0" normalizeH="0" baseline="0" noProof="0" dirty="0">
                <a:ln>
                  <a:noFill/>
                </a:ln>
                <a:solidFill>
                  <a:srgbClr val="003845"/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rPr>
              <a:t>......................................</a:t>
            </a:r>
          </a:p>
        </p:txBody>
      </p:sp>
      <p:cxnSp>
        <p:nvCxnSpPr>
          <p:cNvPr id="61" name="Straight Connector 200">
            <a:extLst>
              <a:ext uri="{FF2B5EF4-FFF2-40B4-BE49-F238E27FC236}">
                <a16:creationId xmlns:a16="http://schemas.microsoft.com/office/drawing/2014/main" id="{58D4D5F8-A37D-51CC-08CA-9BFC343488CB}"/>
              </a:ext>
            </a:extLst>
          </p:cNvPr>
          <p:cNvCxnSpPr>
            <a:cxnSpLocks/>
          </p:cNvCxnSpPr>
          <p:nvPr/>
        </p:nvCxnSpPr>
        <p:spPr>
          <a:xfrm>
            <a:off x="4533117" y="4920081"/>
            <a:ext cx="3041607" cy="0"/>
          </a:xfrm>
          <a:prstGeom prst="line">
            <a:avLst/>
          </a:prstGeom>
          <a:ln>
            <a:solidFill>
              <a:srgbClr val="C1B488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9" name="Rectangle 202">
            <a:extLst>
              <a:ext uri="{FF2B5EF4-FFF2-40B4-BE49-F238E27FC236}">
                <a16:creationId xmlns:a16="http://schemas.microsoft.com/office/drawing/2014/main" id="{0DF7A85A-60FD-2E76-8C28-CEA1863E6A90}"/>
              </a:ext>
            </a:extLst>
          </p:cNvPr>
          <p:cNvSpPr/>
          <p:nvPr/>
        </p:nvSpPr>
        <p:spPr>
          <a:xfrm>
            <a:off x="7613796" y="5318096"/>
            <a:ext cx="2390935" cy="325032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1200" b="0" i="0" u="none" strike="noStrike" kern="1200" cap="none" spc="0" normalizeH="0" baseline="0" noProof="0" dirty="0">
                <a:ln>
                  <a:noFill/>
                </a:ln>
                <a:solidFill>
                  <a:srgbClr val="003845"/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rPr>
              <a:t>......................................</a:t>
            </a:r>
          </a:p>
        </p:txBody>
      </p:sp>
      <p:sp>
        <p:nvSpPr>
          <p:cNvPr id="130" name="Rectangle 203">
            <a:extLst>
              <a:ext uri="{FF2B5EF4-FFF2-40B4-BE49-F238E27FC236}">
                <a16:creationId xmlns:a16="http://schemas.microsoft.com/office/drawing/2014/main" id="{2866F5BA-42CF-8065-0F05-77F3497239D1}"/>
              </a:ext>
            </a:extLst>
          </p:cNvPr>
          <p:cNvSpPr/>
          <p:nvPr/>
        </p:nvSpPr>
        <p:spPr>
          <a:xfrm>
            <a:off x="2184954" y="5318096"/>
            <a:ext cx="2390935" cy="325032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1200" b="0" i="0" u="none" strike="noStrike" kern="1200" cap="none" spc="0" normalizeH="0" baseline="0" noProof="0" dirty="0">
                <a:ln>
                  <a:noFill/>
                </a:ln>
                <a:solidFill>
                  <a:srgbClr val="003845"/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rPr>
              <a:t>......................................</a:t>
            </a:r>
          </a:p>
        </p:txBody>
      </p:sp>
      <p:grpSp>
        <p:nvGrpSpPr>
          <p:cNvPr id="132" name="Group 204">
            <a:extLst>
              <a:ext uri="{FF2B5EF4-FFF2-40B4-BE49-F238E27FC236}">
                <a16:creationId xmlns:a16="http://schemas.microsoft.com/office/drawing/2014/main" id="{EB04BB09-6170-57E6-806C-9D040B6C6B40}"/>
              </a:ext>
            </a:extLst>
          </p:cNvPr>
          <p:cNvGrpSpPr/>
          <p:nvPr/>
        </p:nvGrpSpPr>
        <p:grpSpPr>
          <a:xfrm>
            <a:off x="2256077" y="3194449"/>
            <a:ext cx="182591" cy="226693"/>
            <a:chOff x="11341377" y="3232224"/>
            <a:chExt cx="708035" cy="628576"/>
          </a:xfrm>
          <a:effectLst>
            <a:outerShdw blurRad="203200" sx="102000" sy="102000" algn="ctr" rotWithShape="0">
              <a:prstClr val="black">
                <a:alpha val="23000"/>
              </a:prstClr>
            </a:outerShdw>
          </a:effectLst>
        </p:grpSpPr>
        <p:sp>
          <p:nvSpPr>
            <p:cNvPr id="133" name="Rectangle 205">
              <a:extLst>
                <a:ext uri="{FF2B5EF4-FFF2-40B4-BE49-F238E27FC236}">
                  <a16:creationId xmlns:a16="http://schemas.microsoft.com/office/drawing/2014/main" id="{72730DB1-4881-3936-95F5-F5A369C411D6}"/>
                </a:ext>
              </a:extLst>
            </p:cNvPr>
            <p:cNvSpPr/>
            <p:nvPr/>
          </p:nvSpPr>
          <p:spPr>
            <a:xfrm>
              <a:off x="11341377" y="3232224"/>
              <a:ext cx="708035" cy="628576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252000" tIns="81000" rIns="274320" bIns="8100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r" defTabSz="914400" rtl="1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101600" algn="l"/>
                </a:tabLst>
                <a:defRPr/>
              </a:pPr>
              <a:endParaRPr kumimoji="0" lang="en-AE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endParaRPr>
            </a:p>
          </p:txBody>
        </p:sp>
        <p:pic>
          <p:nvPicPr>
            <p:cNvPr id="134" name="object 22">
              <a:extLst>
                <a:ext uri="{FF2B5EF4-FFF2-40B4-BE49-F238E27FC236}">
                  <a16:creationId xmlns:a16="http://schemas.microsoft.com/office/drawing/2014/main" id="{2E990354-5ED7-9094-2C2E-D25333E9E1BE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11484633" y="3276986"/>
              <a:ext cx="447063" cy="539053"/>
            </a:xfrm>
            <a:prstGeom prst="rect">
              <a:avLst/>
            </a:prstGeom>
            <a:ln>
              <a:noFill/>
            </a:ln>
          </p:spPr>
        </p:pic>
      </p:grpSp>
      <p:grpSp>
        <p:nvGrpSpPr>
          <p:cNvPr id="138" name="Group 207">
            <a:extLst>
              <a:ext uri="{FF2B5EF4-FFF2-40B4-BE49-F238E27FC236}">
                <a16:creationId xmlns:a16="http://schemas.microsoft.com/office/drawing/2014/main" id="{80223C21-8521-BB46-AFB5-A1A5FC8A0E97}"/>
              </a:ext>
            </a:extLst>
          </p:cNvPr>
          <p:cNvGrpSpPr/>
          <p:nvPr/>
        </p:nvGrpSpPr>
        <p:grpSpPr>
          <a:xfrm>
            <a:off x="2256077" y="2735490"/>
            <a:ext cx="182591" cy="226693"/>
            <a:chOff x="11341377" y="3232224"/>
            <a:chExt cx="708035" cy="628576"/>
          </a:xfrm>
          <a:effectLst>
            <a:outerShdw blurRad="203200" sx="102000" sy="102000" algn="ctr" rotWithShape="0">
              <a:prstClr val="black">
                <a:alpha val="23000"/>
              </a:prstClr>
            </a:outerShdw>
          </a:effectLst>
        </p:grpSpPr>
        <p:sp>
          <p:nvSpPr>
            <p:cNvPr id="139" name="Rectangle 208">
              <a:extLst>
                <a:ext uri="{FF2B5EF4-FFF2-40B4-BE49-F238E27FC236}">
                  <a16:creationId xmlns:a16="http://schemas.microsoft.com/office/drawing/2014/main" id="{E20B0729-EB20-62C8-B420-3B6D92ACE2E2}"/>
                </a:ext>
              </a:extLst>
            </p:cNvPr>
            <p:cNvSpPr/>
            <p:nvPr/>
          </p:nvSpPr>
          <p:spPr>
            <a:xfrm>
              <a:off x="11341377" y="3232224"/>
              <a:ext cx="708035" cy="628576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252000" tIns="81000" rIns="274320" bIns="8100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r" defTabSz="914400" rtl="1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101600" algn="l"/>
                </a:tabLst>
                <a:defRPr/>
              </a:pPr>
              <a:endParaRPr kumimoji="0" lang="en-AE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endParaRPr>
            </a:p>
          </p:txBody>
        </p:sp>
        <p:pic>
          <p:nvPicPr>
            <p:cNvPr id="140" name="object 22">
              <a:extLst>
                <a:ext uri="{FF2B5EF4-FFF2-40B4-BE49-F238E27FC236}">
                  <a16:creationId xmlns:a16="http://schemas.microsoft.com/office/drawing/2014/main" id="{28C9CCB6-571C-9F41-6609-60D2C0983527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11484633" y="3276986"/>
              <a:ext cx="447063" cy="539053"/>
            </a:xfrm>
            <a:prstGeom prst="rect">
              <a:avLst/>
            </a:prstGeom>
            <a:ln>
              <a:noFill/>
            </a:ln>
          </p:spPr>
        </p:pic>
      </p:grpSp>
      <p:sp>
        <p:nvSpPr>
          <p:cNvPr id="144" name="Rectangle 211">
            <a:extLst>
              <a:ext uri="{FF2B5EF4-FFF2-40B4-BE49-F238E27FC236}">
                <a16:creationId xmlns:a16="http://schemas.microsoft.com/office/drawing/2014/main" id="{7AFA71B2-F9BA-6562-18D9-607603C8B11A}"/>
              </a:ext>
            </a:extLst>
          </p:cNvPr>
          <p:cNvSpPr/>
          <p:nvPr/>
        </p:nvSpPr>
        <p:spPr>
          <a:xfrm>
            <a:off x="2181160" y="2664806"/>
            <a:ext cx="2390935" cy="370330"/>
          </a:xfrm>
          <a:prstGeom prst="rect">
            <a:avLst/>
          </a:prstGeom>
          <a:solidFill>
            <a:srgbClr val="003845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12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rPr>
              <a:t>......................................</a:t>
            </a:r>
          </a:p>
        </p:txBody>
      </p:sp>
      <p:sp>
        <p:nvSpPr>
          <p:cNvPr id="146" name="Rectangle 212">
            <a:extLst>
              <a:ext uri="{FF2B5EF4-FFF2-40B4-BE49-F238E27FC236}">
                <a16:creationId xmlns:a16="http://schemas.microsoft.com/office/drawing/2014/main" id="{30391673-159C-9365-1B75-58E341E65B3F}"/>
              </a:ext>
            </a:extLst>
          </p:cNvPr>
          <p:cNvSpPr/>
          <p:nvPr/>
        </p:nvSpPr>
        <p:spPr>
          <a:xfrm>
            <a:off x="2181160" y="3070868"/>
            <a:ext cx="2390935" cy="370330"/>
          </a:xfrm>
          <a:prstGeom prst="rect">
            <a:avLst/>
          </a:prstGeom>
          <a:solidFill>
            <a:srgbClr val="003845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12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rPr>
              <a:t>......................................</a:t>
            </a:r>
          </a:p>
        </p:txBody>
      </p:sp>
      <p:sp>
        <p:nvSpPr>
          <p:cNvPr id="147" name="Rectangle 213">
            <a:extLst>
              <a:ext uri="{FF2B5EF4-FFF2-40B4-BE49-F238E27FC236}">
                <a16:creationId xmlns:a16="http://schemas.microsoft.com/office/drawing/2014/main" id="{3999B335-2BFF-79A9-D2C2-2296FB968A2E}"/>
              </a:ext>
            </a:extLst>
          </p:cNvPr>
          <p:cNvSpPr/>
          <p:nvPr/>
        </p:nvSpPr>
        <p:spPr>
          <a:xfrm>
            <a:off x="4910062" y="2661786"/>
            <a:ext cx="2390937" cy="370330"/>
          </a:xfrm>
          <a:prstGeom prst="rect">
            <a:avLst/>
          </a:prstGeom>
          <a:solidFill>
            <a:srgbClr val="268CAB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12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rPr>
              <a:t>......................................</a:t>
            </a:r>
          </a:p>
        </p:txBody>
      </p:sp>
      <p:sp>
        <p:nvSpPr>
          <p:cNvPr id="148" name="Rectangle 214">
            <a:extLst>
              <a:ext uri="{FF2B5EF4-FFF2-40B4-BE49-F238E27FC236}">
                <a16:creationId xmlns:a16="http://schemas.microsoft.com/office/drawing/2014/main" id="{3196082D-DF04-5B20-706D-32506B0F1E92}"/>
              </a:ext>
            </a:extLst>
          </p:cNvPr>
          <p:cNvSpPr/>
          <p:nvPr/>
        </p:nvSpPr>
        <p:spPr>
          <a:xfrm>
            <a:off x="4910062" y="3070868"/>
            <a:ext cx="2390937" cy="370330"/>
          </a:xfrm>
          <a:prstGeom prst="rect">
            <a:avLst/>
          </a:prstGeom>
          <a:solidFill>
            <a:srgbClr val="268CAB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12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rPr>
              <a:t>......................................</a:t>
            </a:r>
          </a:p>
        </p:txBody>
      </p:sp>
      <p:sp>
        <p:nvSpPr>
          <p:cNvPr id="149" name="Rectangle 215">
            <a:extLst>
              <a:ext uri="{FF2B5EF4-FFF2-40B4-BE49-F238E27FC236}">
                <a16:creationId xmlns:a16="http://schemas.microsoft.com/office/drawing/2014/main" id="{B499FD74-A78D-5790-25F9-B10E9F23D501}"/>
              </a:ext>
            </a:extLst>
          </p:cNvPr>
          <p:cNvSpPr/>
          <p:nvPr/>
        </p:nvSpPr>
        <p:spPr>
          <a:xfrm>
            <a:off x="7610844" y="2664806"/>
            <a:ext cx="2390935" cy="370330"/>
          </a:xfrm>
          <a:prstGeom prst="rect">
            <a:avLst/>
          </a:prstGeom>
          <a:solidFill>
            <a:srgbClr val="2CC17C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12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rPr>
              <a:t>......................................</a:t>
            </a:r>
          </a:p>
        </p:txBody>
      </p:sp>
      <p:sp>
        <p:nvSpPr>
          <p:cNvPr id="150" name="Rectangle 216">
            <a:extLst>
              <a:ext uri="{FF2B5EF4-FFF2-40B4-BE49-F238E27FC236}">
                <a16:creationId xmlns:a16="http://schemas.microsoft.com/office/drawing/2014/main" id="{D4AF783C-0C5F-114F-A2E4-538A3F8FC546}"/>
              </a:ext>
            </a:extLst>
          </p:cNvPr>
          <p:cNvSpPr/>
          <p:nvPr/>
        </p:nvSpPr>
        <p:spPr>
          <a:xfrm>
            <a:off x="4910062" y="3467193"/>
            <a:ext cx="2390937" cy="370330"/>
          </a:xfrm>
          <a:prstGeom prst="rect">
            <a:avLst/>
          </a:prstGeom>
          <a:solidFill>
            <a:srgbClr val="268CAB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12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rPr>
              <a:t>......................................</a:t>
            </a:r>
          </a:p>
        </p:txBody>
      </p:sp>
      <p:sp>
        <p:nvSpPr>
          <p:cNvPr id="151" name="Rectangle 217">
            <a:extLst>
              <a:ext uri="{FF2B5EF4-FFF2-40B4-BE49-F238E27FC236}">
                <a16:creationId xmlns:a16="http://schemas.microsoft.com/office/drawing/2014/main" id="{AEA08083-F593-0AD8-8377-72F8B0B20849}"/>
              </a:ext>
            </a:extLst>
          </p:cNvPr>
          <p:cNvSpPr/>
          <p:nvPr/>
        </p:nvSpPr>
        <p:spPr>
          <a:xfrm>
            <a:off x="4910062" y="5318096"/>
            <a:ext cx="2390935" cy="325032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1200" b="0" i="0" u="none" strike="noStrike" kern="1200" cap="none" spc="0" normalizeH="0" baseline="0" noProof="0" dirty="0">
                <a:ln>
                  <a:noFill/>
                </a:ln>
                <a:solidFill>
                  <a:srgbClr val="003845"/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rPr>
              <a:t>......................................</a:t>
            </a:r>
          </a:p>
        </p:txBody>
      </p:sp>
      <p:cxnSp>
        <p:nvCxnSpPr>
          <p:cNvPr id="158" name="Straight Arrow Connector 6">
            <a:extLst>
              <a:ext uri="{FF2B5EF4-FFF2-40B4-BE49-F238E27FC236}">
                <a16:creationId xmlns:a16="http://schemas.microsoft.com/office/drawing/2014/main" id="{C8DFFD2D-F668-121A-BCA5-04775CFE2CE0}"/>
              </a:ext>
            </a:extLst>
          </p:cNvPr>
          <p:cNvCxnSpPr>
            <a:cxnSpLocks/>
            <a:stCxn id="40" idx="2"/>
            <a:endCxn id="46" idx="6"/>
          </p:cNvCxnSpPr>
          <p:nvPr/>
        </p:nvCxnSpPr>
        <p:spPr>
          <a:xfrm flipH="1">
            <a:off x="6389660" y="1946638"/>
            <a:ext cx="2047495" cy="3961"/>
          </a:xfrm>
          <a:prstGeom prst="straightConnector1">
            <a:avLst/>
          </a:prstGeom>
          <a:ln>
            <a:solidFill>
              <a:srgbClr val="003845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9" name="Straight Arrow Connector 7">
            <a:extLst>
              <a:ext uri="{FF2B5EF4-FFF2-40B4-BE49-F238E27FC236}">
                <a16:creationId xmlns:a16="http://schemas.microsoft.com/office/drawing/2014/main" id="{5554332A-E957-4EA6-483F-CFCC7AC320C8}"/>
              </a:ext>
            </a:extLst>
          </p:cNvPr>
          <p:cNvCxnSpPr>
            <a:cxnSpLocks/>
            <a:stCxn id="46" idx="2"/>
            <a:endCxn id="41" idx="6"/>
          </p:cNvCxnSpPr>
          <p:nvPr/>
        </p:nvCxnSpPr>
        <p:spPr>
          <a:xfrm flipH="1" flipV="1">
            <a:off x="3673754" y="1946638"/>
            <a:ext cx="2078152" cy="3961"/>
          </a:xfrm>
          <a:prstGeom prst="straightConnector1">
            <a:avLst/>
          </a:prstGeom>
          <a:ln>
            <a:solidFill>
              <a:srgbClr val="003845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1" name="Rectangle 184">
            <a:extLst>
              <a:ext uri="{FF2B5EF4-FFF2-40B4-BE49-F238E27FC236}">
                <a16:creationId xmlns:a16="http://schemas.microsoft.com/office/drawing/2014/main" id="{3E748A9A-F20C-3854-C423-0AE97FAAF63A}"/>
              </a:ext>
            </a:extLst>
          </p:cNvPr>
          <p:cNvSpPr/>
          <p:nvPr/>
        </p:nvSpPr>
        <p:spPr>
          <a:xfrm>
            <a:off x="5590331" y="2311804"/>
            <a:ext cx="1182554" cy="246787"/>
          </a:xfrm>
          <a:prstGeom prst="rect">
            <a:avLst/>
          </a:prstGeom>
          <a:solidFill>
            <a:srgbClr val="FBFAF9"/>
          </a:solidFill>
          <a:ln w="127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182880" rIns="0" bIns="0" rtlCol="0" anchor="b" anchorCtr="0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16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rPr>
              <a:t>عنوان فرعي</a:t>
            </a:r>
            <a:endParaRPr kumimoji="0" lang="de-DE" sz="1600" b="1" i="0" u="none" strike="noStrike" kern="1200" cap="none" spc="0" normalizeH="0" baseline="0" noProof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Sakkal Majalla" panose="02000000000000000000" pitchFamily="2" charset="-78"/>
              <a:ea typeface="+mn-ea"/>
              <a:cs typeface="Sakkal Majalla" panose="02000000000000000000" pitchFamily="2" charset="-78"/>
            </a:endParaRPr>
          </a:p>
        </p:txBody>
      </p:sp>
      <p:sp>
        <p:nvSpPr>
          <p:cNvPr id="162" name="Rectangle 184">
            <a:extLst>
              <a:ext uri="{FF2B5EF4-FFF2-40B4-BE49-F238E27FC236}">
                <a16:creationId xmlns:a16="http://schemas.microsoft.com/office/drawing/2014/main" id="{EDC78622-C51B-31D1-B59B-23BD93E17EBD}"/>
              </a:ext>
            </a:extLst>
          </p:cNvPr>
          <p:cNvSpPr/>
          <p:nvPr/>
        </p:nvSpPr>
        <p:spPr>
          <a:xfrm>
            <a:off x="2787261" y="2311804"/>
            <a:ext cx="1182554" cy="246787"/>
          </a:xfrm>
          <a:prstGeom prst="rect">
            <a:avLst/>
          </a:prstGeom>
          <a:solidFill>
            <a:srgbClr val="FBFAF9"/>
          </a:solidFill>
          <a:ln w="127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182880" rIns="0" bIns="0" rtlCol="0" anchor="b" anchorCtr="0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16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rPr>
              <a:t>عنوان فرعي</a:t>
            </a:r>
            <a:endParaRPr kumimoji="0" lang="de-DE" sz="1600" b="1" i="0" u="none" strike="noStrike" kern="1200" cap="none" spc="0" normalizeH="0" baseline="0" noProof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Sakkal Majalla" panose="02000000000000000000" pitchFamily="2" charset="-78"/>
              <a:ea typeface="+mn-ea"/>
              <a:cs typeface="Sakkal Majalla" panose="02000000000000000000" pitchFamily="2" charset="-78"/>
            </a:endParaRPr>
          </a:p>
        </p:txBody>
      </p:sp>
      <p:sp>
        <p:nvSpPr>
          <p:cNvPr id="170" name="Rectangle 184">
            <a:extLst>
              <a:ext uri="{FF2B5EF4-FFF2-40B4-BE49-F238E27FC236}">
                <a16:creationId xmlns:a16="http://schemas.microsoft.com/office/drawing/2014/main" id="{31E154A1-15B7-B390-8371-0A53A7B4F4B2}"/>
              </a:ext>
            </a:extLst>
          </p:cNvPr>
          <p:cNvSpPr/>
          <p:nvPr/>
        </p:nvSpPr>
        <p:spPr>
          <a:xfrm>
            <a:off x="5590331" y="3909142"/>
            <a:ext cx="1182554" cy="246787"/>
          </a:xfrm>
          <a:prstGeom prst="rect">
            <a:avLst/>
          </a:prstGeom>
          <a:solidFill>
            <a:srgbClr val="FBFAF9"/>
          </a:solidFill>
          <a:ln w="127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182880" rIns="0" bIns="0" rtlCol="0" anchor="b" anchorCtr="0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16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rPr>
              <a:t>عنوان فرعي</a:t>
            </a:r>
            <a:endParaRPr kumimoji="0" lang="de-DE" sz="1600" b="1" i="0" u="none" strike="noStrike" kern="1200" cap="none" spc="0" normalizeH="0" baseline="0" noProof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Sakkal Majalla" panose="02000000000000000000" pitchFamily="2" charset="-78"/>
              <a:ea typeface="+mn-ea"/>
              <a:cs typeface="Sakkal Majalla" panose="02000000000000000000" pitchFamily="2" charset="-78"/>
            </a:endParaRPr>
          </a:p>
        </p:txBody>
      </p:sp>
      <p:sp>
        <p:nvSpPr>
          <p:cNvPr id="171" name="Rectangle 184">
            <a:extLst>
              <a:ext uri="{FF2B5EF4-FFF2-40B4-BE49-F238E27FC236}">
                <a16:creationId xmlns:a16="http://schemas.microsoft.com/office/drawing/2014/main" id="{E370BD21-8D5C-E7E2-E167-E497EB0A153B}"/>
              </a:ext>
            </a:extLst>
          </p:cNvPr>
          <p:cNvSpPr/>
          <p:nvPr/>
        </p:nvSpPr>
        <p:spPr>
          <a:xfrm>
            <a:off x="5590331" y="4795406"/>
            <a:ext cx="1182554" cy="246787"/>
          </a:xfrm>
          <a:prstGeom prst="rect">
            <a:avLst/>
          </a:prstGeom>
          <a:solidFill>
            <a:srgbClr val="FBFAF9"/>
          </a:solidFill>
          <a:ln w="127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182880" rIns="0" bIns="0" rtlCol="0" anchor="b" anchorCtr="0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16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rPr>
              <a:t>عنوان فرعي</a:t>
            </a:r>
            <a:endParaRPr kumimoji="0" lang="de-DE" sz="1600" b="1" i="0" u="none" strike="noStrike" kern="1200" cap="none" spc="0" normalizeH="0" baseline="0" noProof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Sakkal Majalla" panose="02000000000000000000" pitchFamily="2" charset="-78"/>
              <a:ea typeface="+mn-ea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416054276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عنصر نائب لرقم الشريحة 3">
            <a:extLst>
              <a:ext uri="{FF2B5EF4-FFF2-40B4-BE49-F238E27FC236}">
                <a16:creationId xmlns:a16="http://schemas.microsoft.com/office/drawing/2014/main" id="{A76FF5C9-3BD8-C275-D239-17C2F4639FF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C30D6F-9516-7D45-ACC3-4201266FFCA8}" type="slidenum">
              <a:rPr lang="ar-SA" smtClean="0"/>
              <a:t>22</a:t>
            </a:fld>
            <a:endParaRPr lang="ar-SA"/>
          </a:p>
        </p:txBody>
      </p:sp>
      <p:pic>
        <p:nvPicPr>
          <p:cNvPr id="3" name="صورة 2">
            <a:extLst>
              <a:ext uri="{FF2B5EF4-FFF2-40B4-BE49-F238E27FC236}">
                <a16:creationId xmlns:a16="http://schemas.microsoft.com/office/drawing/2014/main" id="{C48DB6A9-D955-59ED-0CF3-B591362C5AF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cxnSp>
        <p:nvCxnSpPr>
          <p:cNvPr id="17" name="موصل مستقيم 16">
            <a:extLst>
              <a:ext uri="{FF2B5EF4-FFF2-40B4-BE49-F238E27FC236}">
                <a16:creationId xmlns:a16="http://schemas.microsoft.com/office/drawing/2014/main" id="{28E393EE-CC25-FD55-65F0-A7EC278C83E5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TextBox 3">
            <a:extLst>
              <a:ext uri="{FF2B5EF4-FFF2-40B4-BE49-F238E27FC236}">
                <a16:creationId xmlns:a16="http://schemas.microsoft.com/office/drawing/2014/main" id="{F0703F6C-B9A7-FB96-F995-45877D3B8AC6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algn="r" defTabSz="914400" eaLnBrk="1" latinLnBrk="0" hangingPunct="1"/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ازرق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9" name="Rectangle 101">
            <a:extLst>
              <a:ext uri="{FF2B5EF4-FFF2-40B4-BE49-F238E27FC236}">
                <a16:creationId xmlns:a16="http://schemas.microsoft.com/office/drawing/2014/main" id="{3FC84E82-7507-98DB-F82C-8167E873566D}"/>
              </a:ext>
            </a:extLst>
          </p:cNvPr>
          <p:cNvSpPr/>
          <p:nvPr/>
        </p:nvSpPr>
        <p:spPr>
          <a:xfrm>
            <a:off x="821963" y="2124396"/>
            <a:ext cx="1917306" cy="2076629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Arrow: Pentagon 12">
            <a:extLst>
              <a:ext uri="{FF2B5EF4-FFF2-40B4-BE49-F238E27FC236}">
                <a16:creationId xmlns:a16="http://schemas.microsoft.com/office/drawing/2014/main" id="{E6D32796-FDD8-706C-2BB9-A7C2EAD9BC18}"/>
              </a:ext>
            </a:extLst>
          </p:cNvPr>
          <p:cNvSpPr/>
          <p:nvPr/>
        </p:nvSpPr>
        <p:spPr>
          <a:xfrm rot="16200000" flipH="1">
            <a:off x="1219792" y="1165744"/>
            <a:ext cx="1121648" cy="1917306"/>
          </a:xfrm>
          <a:prstGeom prst="homePlate">
            <a:avLst>
              <a:gd name="adj" fmla="val 43972"/>
            </a:avLst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r" defTabSz="914400" rtl="1" eaLnBrk="1" latinLnBrk="0" hangingPunct="1"/>
            <a:endParaRPr lang="en-US" dirty="0"/>
          </a:p>
        </p:txBody>
      </p:sp>
      <p:sp>
        <p:nvSpPr>
          <p:cNvPr id="11" name="Rectangle 62">
            <a:extLst>
              <a:ext uri="{FF2B5EF4-FFF2-40B4-BE49-F238E27FC236}">
                <a16:creationId xmlns:a16="http://schemas.microsoft.com/office/drawing/2014/main" id="{107B8FC9-5C46-7CE1-F4FA-454CC732D541}"/>
              </a:ext>
            </a:extLst>
          </p:cNvPr>
          <p:cNvSpPr/>
          <p:nvPr/>
        </p:nvSpPr>
        <p:spPr>
          <a:xfrm>
            <a:off x="1275534" y="2028941"/>
            <a:ext cx="1039067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>
              <a:defRPr/>
            </a:pPr>
            <a:r>
              <a:rPr lang="ar-SA" sz="2000" dirty="0">
                <a:solidFill>
                  <a:schemeClr val="bg1">
                    <a:lumMod val="9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</a:p>
        </p:txBody>
      </p:sp>
      <p:sp>
        <p:nvSpPr>
          <p:cNvPr id="12" name="ee4pContent1">
            <a:extLst>
              <a:ext uri="{FF2B5EF4-FFF2-40B4-BE49-F238E27FC236}">
                <a16:creationId xmlns:a16="http://schemas.microsoft.com/office/drawing/2014/main" id="{45BEC315-DF0E-33FD-7590-045272E49853}"/>
              </a:ext>
            </a:extLst>
          </p:cNvPr>
          <p:cNvSpPr txBox="1"/>
          <p:nvPr/>
        </p:nvSpPr>
        <p:spPr>
          <a:xfrm>
            <a:off x="1112047" y="2873077"/>
            <a:ext cx="1413214" cy="292001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/>
                </a:solidFill>
                <a:prstDash val="solid"/>
              </a14:hiddenLine>
            </a:ext>
          </a:extLst>
        </p:spPr>
        <p:txBody>
          <a:bodyPr lIns="0" tIns="0" rIns="0" bIns="0" rtlCol="0" anchor="t" anchorCtr="0"/>
          <a:lstStyle>
            <a:defPPr>
              <a:defRPr lang="en-US"/>
            </a:defPPr>
            <a:lvl1pPr marL="237744" indent="-237744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1pPr>
            <a:lvl2pPr marL="557784" lvl="1" indent="-237744">
              <a:spcBef>
                <a:spcPts val="24"/>
              </a:spcBef>
              <a:buClr>
                <a:srgbClr val="282560"/>
              </a:buClr>
              <a:buSzPct val="100000"/>
              <a:buFont typeface="Meiryo UI" panose="020B0604030504040204" pitchFamily="34" charset="-128"/>
              <a:buChar char="–"/>
              <a:defRPr sz="2000">
                <a:solidFill>
                  <a:srgbClr val="282560"/>
                </a:solidFill>
              </a:defRPr>
            </a:lvl2pPr>
            <a:lvl3pPr marL="960120" lvl="2" indent="-228600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3pPr>
            <a:lvl4pPr marL="0" lvl="3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>
                <a:solidFill>
                  <a:srgbClr val="652F8F"/>
                </a:solidFill>
              </a:defRPr>
            </a:lvl4pPr>
            <a:lvl5pPr marL="0" lvl="4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 b="1">
                <a:solidFill>
                  <a:srgbClr val="282560"/>
                </a:solidFill>
              </a:defRPr>
            </a:lvl5pPr>
            <a:lvl6pPr marL="324000" lvl="5" indent="-216000">
              <a:buClr>
                <a:srgbClr val="282560"/>
              </a:buClr>
              <a:buSzPct val="100000"/>
              <a:buFont typeface="Trebuchet MS" panose="020B0603020202020204" pitchFamily="34" charset="0"/>
              <a:buChar char="•"/>
              <a:defRPr sz="2400">
                <a:solidFill>
                  <a:srgbClr val="282560"/>
                </a:solidFill>
              </a:defRPr>
            </a:lvl6pPr>
            <a:lvl7pPr marL="0" lvl="6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5400">
                <a:solidFill>
                  <a:srgbClr val="282560"/>
                </a:solidFill>
              </a:defRPr>
            </a:lvl7pPr>
            <a:lvl8pPr marL="0" lvl="7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6600">
                <a:solidFill>
                  <a:srgbClr val="652F8F"/>
                </a:solidFill>
              </a:defRPr>
            </a:lvl8pPr>
            <a:lvl9pPr marL="0" lvl="8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4400">
                <a:solidFill>
                  <a:srgbClr val="652F8F"/>
                </a:solidFill>
              </a:defRPr>
            </a:lvl9pPr>
          </a:lstStyle>
          <a:p>
            <a:pPr marL="0" lvl="0" indent="0" algn="ctr" fontAlgn="base">
              <a:buNone/>
              <a:defRPr/>
            </a:pPr>
            <a:r>
              <a:rPr lang="ar-SA" sz="18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.....................................</a:t>
            </a:r>
          </a:p>
        </p:txBody>
      </p:sp>
      <p:sp>
        <p:nvSpPr>
          <p:cNvPr id="13" name="Rectangle 104">
            <a:extLst>
              <a:ext uri="{FF2B5EF4-FFF2-40B4-BE49-F238E27FC236}">
                <a16:creationId xmlns:a16="http://schemas.microsoft.com/office/drawing/2014/main" id="{D535D4BE-08B4-A943-0449-099ED699AD6A}"/>
              </a:ext>
            </a:extLst>
          </p:cNvPr>
          <p:cNvSpPr/>
          <p:nvPr/>
        </p:nvSpPr>
        <p:spPr>
          <a:xfrm>
            <a:off x="2863632" y="2124395"/>
            <a:ext cx="1917306" cy="2076629"/>
          </a:xfrm>
          <a:prstGeom prst="rect">
            <a:avLst/>
          </a:prstGeom>
          <a:noFill/>
          <a:ln>
            <a:solidFill>
              <a:srgbClr val="C1B48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Arrow: Pentagon 12">
            <a:extLst>
              <a:ext uri="{FF2B5EF4-FFF2-40B4-BE49-F238E27FC236}">
                <a16:creationId xmlns:a16="http://schemas.microsoft.com/office/drawing/2014/main" id="{83E39268-CC44-2DB7-E12D-8DC1D1B0D6A6}"/>
              </a:ext>
            </a:extLst>
          </p:cNvPr>
          <p:cNvSpPr/>
          <p:nvPr/>
        </p:nvSpPr>
        <p:spPr>
          <a:xfrm rot="16200000" flipH="1">
            <a:off x="3261461" y="1165743"/>
            <a:ext cx="1121648" cy="1917306"/>
          </a:xfrm>
          <a:prstGeom prst="homePlate">
            <a:avLst>
              <a:gd name="adj" fmla="val 43972"/>
            </a:avLst>
          </a:prstGeom>
          <a:solidFill>
            <a:srgbClr val="C1B48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r" defTabSz="914400" rtl="1" eaLnBrk="1" latinLnBrk="0" hangingPunct="1"/>
            <a:endParaRPr lang="en-US" dirty="0"/>
          </a:p>
        </p:txBody>
      </p:sp>
      <p:sp>
        <p:nvSpPr>
          <p:cNvPr id="15" name="Rectangle 106">
            <a:extLst>
              <a:ext uri="{FF2B5EF4-FFF2-40B4-BE49-F238E27FC236}">
                <a16:creationId xmlns:a16="http://schemas.microsoft.com/office/drawing/2014/main" id="{36A908EB-668F-12B8-21B9-F0A880FB8A90}"/>
              </a:ext>
            </a:extLst>
          </p:cNvPr>
          <p:cNvSpPr/>
          <p:nvPr/>
        </p:nvSpPr>
        <p:spPr>
          <a:xfrm>
            <a:off x="3317203" y="2028940"/>
            <a:ext cx="1039067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>
              <a:defRPr/>
            </a:pPr>
            <a:r>
              <a:rPr lang="ar-SA" sz="2000" dirty="0">
                <a:solidFill>
                  <a:schemeClr val="bg1">
                    <a:lumMod val="9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</a:p>
        </p:txBody>
      </p:sp>
      <p:sp>
        <p:nvSpPr>
          <p:cNvPr id="19" name="ee4pContent1">
            <a:extLst>
              <a:ext uri="{FF2B5EF4-FFF2-40B4-BE49-F238E27FC236}">
                <a16:creationId xmlns:a16="http://schemas.microsoft.com/office/drawing/2014/main" id="{140CACAE-6CF9-26E5-4D8D-48C5E598CD61}"/>
              </a:ext>
            </a:extLst>
          </p:cNvPr>
          <p:cNvSpPr txBox="1"/>
          <p:nvPr/>
        </p:nvSpPr>
        <p:spPr>
          <a:xfrm>
            <a:off x="3153716" y="2873076"/>
            <a:ext cx="1413214" cy="292001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/>
                </a:solidFill>
                <a:prstDash val="solid"/>
              </a14:hiddenLine>
            </a:ext>
          </a:extLst>
        </p:spPr>
        <p:txBody>
          <a:bodyPr lIns="0" tIns="0" rIns="0" bIns="0" rtlCol="0" anchor="t" anchorCtr="0"/>
          <a:lstStyle>
            <a:defPPr>
              <a:defRPr lang="en-US"/>
            </a:defPPr>
            <a:lvl1pPr marL="237744" indent="-237744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1pPr>
            <a:lvl2pPr marL="557784" lvl="1" indent="-237744">
              <a:spcBef>
                <a:spcPts val="24"/>
              </a:spcBef>
              <a:buClr>
                <a:srgbClr val="282560"/>
              </a:buClr>
              <a:buSzPct val="100000"/>
              <a:buFont typeface="Meiryo UI" panose="020B0604030504040204" pitchFamily="34" charset="-128"/>
              <a:buChar char="–"/>
              <a:defRPr sz="2000">
                <a:solidFill>
                  <a:srgbClr val="282560"/>
                </a:solidFill>
              </a:defRPr>
            </a:lvl2pPr>
            <a:lvl3pPr marL="960120" lvl="2" indent="-228600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3pPr>
            <a:lvl4pPr marL="0" lvl="3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>
                <a:solidFill>
                  <a:srgbClr val="652F8F"/>
                </a:solidFill>
              </a:defRPr>
            </a:lvl4pPr>
            <a:lvl5pPr marL="0" lvl="4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 b="1">
                <a:solidFill>
                  <a:srgbClr val="282560"/>
                </a:solidFill>
              </a:defRPr>
            </a:lvl5pPr>
            <a:lvl6pPr marL="324000" lvl="5" indent="-216000">
              <a:buClr>
                <a:srgbClr val="282560"/>
              </a:buClr>
              <a:buSzPct val="100000"/>
              <a:buFont typeface="Trebuchet MS" panose="020B0603020202020204" pitchFamily="34" charset="0"/>
              <a:buChar char="•"/>
              <a:defRPr sz="2400">
                <a:solidFill>
                  <a:srgbClr val="282560"/>
                </a:solidFill>
              </a:defRPr>
            </a:lvl6pPr>
            <a:lvl7pPr marL="0" lvl="6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5400">
                <a:solidFill>
                  <a:srgbClr val="282560"/>
                </a:solidFill>
              </a:defRPr>
            </a:lvl7pPr>
            <a:lvl8pPr marL="0" lvl="7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6600">
                <a:solidFill>
                  <a:srgbClr val="652F8F"/>
                </a:solidFill>
              </a:defRPr>
            </a:lvl8pPr>
            <a:lvl9pPr marL="0" lvl="8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4400">
                <a:solidFill>
                  <a:srgbClr val="652F8F"/>
                </a:solidFill>
              </a:defRPr>
            </a:lvl9pPr>
          </a:lstStyle>
          <a:p>
            <a:pPr marL="0" lvl="0" indent="0" algn="ctr" fontAlgn="base">
              <a:buNone/>
              <a:defRPr/>
            </a:pPr>
            <a:r>
              <a:rPr lang="ar-SA" sz="18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.....................................</a:t>
            </a:r>
          </a:p>
        </p:txBody>
      </p:sp>
      <p:sp>
        <p:nvSpPr>
          <p:cNvPr id="21" name="Rectangle 156">
            <a:extLst>
              <a:ext uri="{FF2B5EF4-FFF2-40B4-BE49-F238E27FC236}">
                <a16:creationId xmlns:a16="http://schemas.microsoft.com/office/drawing/2014/main" id="{81D241AB-AAA7-466F-6860-E45210AE3560}"/>
              </a:ext>
            </a:extLst>
          </p:cNvPr>
          <p:cNvSpPr/>
          <p:nvPr/>
        </p:nvSpPr>
        <p:spPr>
          <a:xfrm>
            <a:off x="4900416" y="2129606"/>
            <a:ext cx="1917306" cy="2076629"/>
          </a:xfrm>
          <a:prstGeom prst="rect">
            <a:avLst/>
          </a:prstGeom>
          <a:noFill/>
          <a:ln>
            <a:solidFill>
              <a:srgbClr val="10A9A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" name="Arrow: Pentagon 12">
            <a:extLst>
              <a:ext uri="{FF2B5EF4-FFF2-40B4-BE49-F238E27FC236}">
                <a16:creationId xmlns:a16="http://schemas.microsoft.com/office/drawing/2014/main" id="{7EAD61DA-78A9-CAF7-77B5-F5635F23F1CE}"/>
              </a:ext>
            </a:extLst>
          </p:cNvPr>
          <p:cNvSpPr/>
          <p:nvPr/>
        </p:nvSpPr>
        <p:spPr>
          <a:xfrm rot="16200000" flipH="1">
            <a:off x="5298245" y="1170954"/>
            <a:ext cx="1121648" cy="1917306"/>
          </a:xfrm>
          <a:prstGeom prst="homePlate">
            <a:avLst>
              <a:gd name="adj" fmla="val 43972"/>
            </a:avLst>
          </a:prstGeom>
          <a:solidFill>
            <a:srgbClr val="10A9A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r" defTabSz="914400" rtl="1" eaLnBrk="1" latinLnBrk="0" hangingPunct="1"/>
            <a:endParaRPr lang="en-US" dirty="0"/>
          </a:p>
        </p:txBody>
      </p:sp>
      <p:sp>
        <p:nvSpPr>
          <p:cNvPr id="24" name="Rectangle 158">
            <a:extLst>
              <a:ext uri="{FF2B5EF4-FFF2-40B4-BE49-F238E27FC236}">
                <a16:creationId xmlns:a16="http://schemas.microsoft.com/office/drawing/2014/main" id="{49EE52ED-9F88-0EA4-612A-97FF9D4FC278}"/>
              </a:ext>
            </a:extLst>
          </p:cNvPr>
          <p:cNvSpPr/>
          <p:nvPr/>
        </p:nvSpPr>
        <p:spPr>
          <a:xfrm>
            <a:off x="5353987" y="2034151"/>
            <a:ext cx="1039067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>
              <a:defRPr/>
            </a:pPr>
            <a:r>
              <a:rPr lang="ar-SA" sz="2000" dirty="0">
                <a:solidFill>
                  <a:schemeClr val="bg1">
                    <a:lumMod val="9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</a:p>
        </p:txBody>
      </p:sp>
      <p:sp>
        <p:nvSpPr>
          <p:cNvPr id="25" name="ee4pContent1">
            <a:extLst>
              <a:ext uri="{FF2B5EF4-FFF2-40B4-BE49-F238E27FC236}">
                <a16:creationId xmlns:a16="http://schemas.microsoft.com/office/drawing/2014/main" id="{441E9A40-65D9-409F-EB73-787CB784643B}"/>
              </a:ext>
            </a:extLst>
          </p:cNvPr>
          <p:cNvSpPr txBox="1"/>
          <p:nvPr/>
        </p:nvSpPr>
        <p:spPr>
          <a:xfrm>
            <a:off x="5190500" y="2878287"/>
            <a:ext cx="1413214" cy="292001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/>
                </a:solidFill>
                <a:prstDash val="solid"/>
              </a14:hiddenLine>
            </a:ext>
          </a:extLst>
        </p:spPr>
        <p:txBody>
          <a:bodyPr lIns="0" tIns="0" rIns="0" bIns="0" rtlCol="0" anchor="t" anchorCtr="0"/>
          <a:lstStyle>
            <a:defPPr>
              <a:defRPr lang="en-US"/>
            </a:defPPr>
            <a:lvl1pPr marL="237744" indent="-237744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1pPr>
            <a:lvl2pPr marL="557784" lvl="1" indent="-237744">
              <a:spcBef>
                <a:spcPts val="24"/>
              </a:spcBef>
              <a:buClr>
                <a:srgbClr val="282560"/>
              </a:buClr>
              <a:buSzPct val="100000"/>
              <a:buFont typeface="Meiryo UI" panose="020B0604030504040204" pitchFamily="34" charset="-128"/>
              <a:buChar char="–"/>
              <a:defRPr sz="2000">
                <a:solidFill>
                  <a:srgbClr val="282560"/>
                </a:solidFill>
              </a:defRPr>
            </a:lvl2pPr>
            <a:lvl3pPr marL="960120" lvl="2" indent="-228600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3pPr>
            <a:lvl4pPr marL="0" lvl="3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>
                <a:solidFill>
                  <a:srgbClr val="652F8F"/>
                </a:solidFill>
              </a:defRPr>
            </a:lvl4pPr>
            <a:lvl5pPr marL="0" lvl="4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 b="1">
                <a:solidFill>
                  <a:srgbClr val="282560"/>
                </a:solidFill>
              </a:defRPr>
            </a:lvl5pPr>
            <a:lvl6pPr marL="324000" lvl="5" indent="-216000">
              <a:buClr>
                <a:srgbClr val="282560"/>
              </a:buClr>
              <a:buSzPct val="100000"/>
              <a:buFont typeface="Trebuchet MS" panose="020B0603020202020204" pitchFamily="34" charset="0"/>
              <a:buChar char="•"/>
              <a:defRPr sz="2400">
                <a:solidFill>
                  <a:srgbClr val="282560"/>
                </a:solidFill>
              </a:defRPr>
            </a:lvl6pPr>
            <a:lvl7pPr marL="0" lvl="6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5400">
                <a:solidFill>
                  <a:srgbClr val="282560"/>
                </a:solidFill>
              </a:defRPr>
            </a:lvl7pPr>
            <a:lvl8pPr marL="0" lvl="7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6600">
                <a:solidFill>
                  <a:srgbClr val="652F8F"/>
                </a:solidFill>
              </a:defRPr>
            </a:lvl8pPr>
            <a:lvl9pPr marL="0" lvl="8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4400">
                <a:solidFill>
                  <a:srgbClr val="652F8F"/>
                </a:solidFill>
              </a:defRPr>
            </a:lvl9pPr>
          </a:lstStyle>
          <a:p>
            <a:pPr marL="0" lvl="0" indent="0" algn="ctr" fontAlgn="base">
              <a:buNone/>
              <a:defRPr/>
            </a:pPr>
            <a:r>
              <a:rPr lang="ar-SA" sz="18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.....................................</a:t>
            </a:r>
          </a:p>
        </p:txBody>
      </p:sp>
      <p:sp>
        <p:nvSpPr>
          <p:cNvPr id="26" name="Rectangle 161">
            <a:extLst>
              <a:ext uri="{FF2B5EF4-FFF2-40B4-BE49-F238E27FC236}">
                <a16:creationId xmlns:a16="http://schemas.microsoft.com/office/drawing/2014/main" id="{9570A742-AACD-CF72-4B48-FA2F8F6B033F}"/>
              </a:ext>
            </a:extLst>
          </p:cNvPr>
          <p:cNvSpPr/>
          <p:nvPr/>
        </p:nvSpPr>
        <p:spPr>
          <a:xfrm>
            <a:off x="6942085" y="2129605"/>
            <a:ext cx="1917306" cy="2076629"/>
          </a:xfrm>
          <a:prstGeom prst="rect">
            <a:avLst/>
          </a:prstGeom>
          <a:noFill/>
          <a:ln>
            <a:solidFill>
              <a:srgbClr val="2CC17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" name="Arrow: Pentagon 12">
            <a:extLst>
              <a:ext uri="{FF2B5EF4-FFF2-40B4-BE49-F238E27FC236}">
                <a16:creationId xmlns:a16="http://schemas.microsoft.com/office/drawing/2014/main" id="{56BC9F75-D121-2014-040E-E50ABB53C765}"/>
              </a:ext>
            </a:extLst>
          </p:cNvPr>
          <p:cNvSpPr/>
          <p:nvPr/>
        </p:nvSpPr>
        <p:spPr>
          <a:xfrm rot="16200000" flipH="1">
            <a:off x="7339914" y="1170953"/>
            <a:ext cx="1121648" cy="1917306"/>
          </a:xfrm>
          <a:prstGeom prst="homePlate">
            <a:avLst>
              <a:gd name="adj" fmla="val 43972"/>
            </a:avLst>
          </a:prstGeom>
          <a:solidFill>
            <a:srgbClr val="2CC17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r" defTabSz="914400" rtl="1" eaLnBrk="1" latinLnBrk="0" hangingPunct="1"/>
            <a:endParaRPr lang="en-US" dirty="0"/>
          </a:p>
        </p:txBody>
      </p:sp>
      <p:sp>
        <p:nvSpPr>
          <p:cNvPr id="31" name="Rectangle 163">
            <a:extLst>
              <a:ext uri="{FF2B5EF4-FFF2-40B4-BE49-F238E27FC236}">
                <a16:creationId xmlns:a16="http://schemas.microsoft.com/office/drawing/2014/main" id="{839BCA80-030F-4B6A-84B0-9AA4808DD309}"/>
              </a:ext>
            </a:extLst>
          </p:cNvPr>
          <p:cNvSpPr/>
          <p:nvPr/>
        </p:nvSpPr>
        <p:spPr>
          <a:xfrm>
            <a:off x="7395658" y="2034150"/>
            <a:ext cx="1039067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>
              <a:defRPr/>
            </a:pPr>
            <a:r>
              <a:rPr lang="ar-SA" sz="2000" dirty="0">
                <a:solidFill>
                  <a:schemeClr val="bg1">
                    <a:lumMod val="9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</a:p>
        </p:txBody>
      </p:sp>
      <p:sp>
        <p:nvSpPr>
          <p:cNvPr id="32" name="ee4pContent1">
            <a:extLst>
              <a:ext uri="{FF2B5EF4-FFF2-40B4-BE49-F238E27FC236}">
                <a16:creationId xmlns:a16="http://schemas.microsoft.com/office/drawing/2014/main" id="{5D8EF93D-A67B-505F-2264-EFC9E1E0A900}"/>
              </a:ext>
            </a:extLst>
          </p:cNvPr>
          <p:cNvSpPr txBox="1"/>
          <p:nvPr/>
        </p:nvSpPr>
        <p:spPr>
          <a:xfrm>
            <a:off x="7232169" y="2878287"/>
            <a:ext cx="1413214" cy="228920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/>
                </a:solidFill>
                <a:prstDash val="solid"/>
              </a14:hiddenLine>
            </a:ext>
          </a:extLst>
        </p:spPr>
        <p:txBody>
          <a:bodyPr lIns="0" tIns="0" rIns="0" bIns="0" rtlCol="0" anchor="t" anchorCtr="0"/>
          <a:lstStyle>
            <a:defPPr>
              <a:defRPr lang="en-US"/>
            </a:defPPr>
            <a:lvl1pPr marL="237744" indent="-237744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1pPr>
            <a:lvl2pPr marL="557784" lvl="1" indent="-237744">
              <a:spcBef>
                <a:spcPts val="24"/>
              </a:spcBef>
              <a:buClr>
                <a:srgbClr val="282560"/>
              </a:buClr>
              <a:buSzPct val="100000"/>
              <a:buFont typeface="Meiryo UI" panose="020B0604030504040204" pitchFamily="34" charset="-128"/>
              <a:buChar char="–"/>
              <a:defRPr sz="2000">
                <a:solidFill>
                  <a:srgbClr val="282560"/>
                </a:solidFill>
              </a:defRPr>
            </a:lvl2pPr>
            <a:lvl3pPr marL="960120" lvl="2" indent="-228600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3pPr>
            <a:lvl4pPr marL="0" lvl="3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>
                <a:solidFill>
                  <a:srgbClr val="652F8F"/>
                </a:solidFill>
              </a:defRPr>
            </a:lvl4pPr>
            <a:lvl5pPr marL="0" lvl="4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 b="1">
                <a:solidFill>
                  <a:srgbClr val="282560"/>
                </a:solidFill>
              </a:defRPr>
            </a:lvl5pPr>
            <a:lvl6pPr marL="324000" lvl="5" indent="-216000">
              <a:buClr>
                <a:srgbClr val="282560"/>
              </a:buClr>
              <a:buSzPct val="100000"/>
              <a:buFont typeface="Trebuchet MS" panose="020B0603020202020204" pitchFamily="34" charset="0"/>
              <a:buChar char="•"/>
              <a:defRPr sz="2400">
                <a:solidFill>
                  <a:srgbClr val="282560"/>
                </a:solidFill>
              </a:defRPr>
            </a:lvl6pPr>
            <a:lvl7pPr marL="0" lvl="6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5400">
                <a:solidFill>
                  <a:srgbClr val="282560"/>
                </a:solidFill>
              </a:defRPr>
            </a:lvl7pPr>
            <a:lvl8pPr marL="0" lvl="7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6600">
                <a:solidFill>
                  <a:srgbClr val="652F8F"/>
                </a:solidFill>
              </a:defRPr>
            </a:lvl8pPr>
            <a:lvl9pPr marL="0" lvl="8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4400">
                <a:solidFill>
                  <a:srgbClr val="652F8F"/>
                </a:solidFill>
              </a:defRPr>
            </a:lvl9pPr>
          </a:lstStyle>
          <a:p>
            <a:pPr marL="0" lvl="0" indent="0" algn="ctr" fontAlgn="base">
              <a:buNone/>
              <a:defRPr/>
            </a:pPr>
            <a:r>
              <a:rPr lang="ar-SA" sz="18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.....................................</a:t>
            </a:r>
          </a:p>
        </p:txBody>
      </p:sp>
      <p:pic>
        <p:nvPicPr>
          <p:cNvPr id="33" name="Graphic 55">
            <a:extLst>
              <a:ext uri="{FF2B5EF4-FFF2-40B4-BE49-F238E27FC236}">
                <a16:creationId xmlns:a16="http://schemas.microsoft.com/office/drawing/2014/main" id="{B286922D-7A4D-F862-F5CB-F5C393AA7AFA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7536429" y="1502560"/>
            <a:ext cx="712125" cy="712125"/>
          </a:xfrm>
          <a:prstGeom prst="rect">
            <a:avLst/>
          </a:prstGeom>
        </p:spPr>
      </p:pic>
      <p:pic>
        <p:nvPicPr>
          <p:cNvPr id="34" name="Graphic 56">
            <a:extLst>
              <a:ext uri="{FF2B5EF4-FFF2-40B4-BE49-F238E27FC236}">
                <a16:creationId xmlns:a16="http://schemas.microsoft.com/office/drawing/2014/main" id="{BF32FD4C-B100-A4D4-AF8D-4773D1C070D7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5491319" y="1502560"/>
            <a:ext cx="712125" cy="712125"/>
          </a:xfrm>
          <a:prstGeom prst="rect">
            <a:avLst/>
          </a:prstGeom>
        </p:spPr>
      </p:pic>
      <p:pic>
        <p:nvPicPr>
          <p:cNvPr id="35" name="Graphic 57">
            <a:extLst>
              <a:ext uri="{FF2B5EF4-FFF2-40B4-BE49-F238E27FC236}">
                <a16:creationId xmlns:a16="http://schemas.microsoft.com/office/drawing/2014/main" id="{F0582696-2253-7D82-9D27-ECD44C0CA753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3465874" y="1502560"/>
            <a:ext cx="712125" cy="712125"/>
          </a:xfrm>
          <a:prstGeom prst="rect">
            <a:avLst/>
          </a:prstGeom>
        </p:spPr>
      </p:pic>
      <p:pic>
        <p:nvPicPr>
          <p:cNvPr id="36" name="Graphic 58">
            <a:extLst>
              <a:ext uri="{FF2B5EF4-FFF2-40B4-BE49-F238E27FC236}">
                <a16:creationId xmlns:a16="http://schemas.microsoft.com/office/drawing/2014/main" id="{2286DC06-6194-F7CA-5612-45ACB138A4A2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1420765" y="1502560"/>
            <a:ext cx="712125" cy="712125"/>
          </a:xfrm>
          <a:prstGeom prst="rect">
            <a:avLst/>
          </a:prstGeom>
        </p:spPr>
      </p:pic>
      <p:grpSp>
        <p:nvGrpSpPr>
          <p:cNvPr id="37" name="مجموعة 36">
            <a:extLst>
              <a:ext uri="{FF2B5EF4-FFF2-40B4-BE49-F238E27FC236}">
                <a16:creationId xmlns:a16="http://schemas.microsoft.com/office/drawing/2014/main" id="{98BA2C36-58C5-38DD-3DEE-8125036CC08B}"/>
              </a:ext>
            </a:extLst>
          </p:cNvPr>
          <p:cNvGrpSpPr/>
          <p:nvPr/>
        </p:nvGrpSpPr>
        <p:grpSpPr>
          <a:xfrm flipH="1">
            <a:off x="664685" y="3091585"/>
            <a:ext cx="10972800" cy="2727016"/>
            <a:chOff x="609600" y="3091585"/>
            <a:chExt cx="10972800" cy="2727016"/>
          </a:xfrm>
        </p:grpSpPr>
        <p:sp>
          <p:nvSpPr>
            <p:cNvPr id="38" name="Rectangle 81">
              <a:extLst>
                <a:ext uri="{FF2B5EF4-FFF2-40B4-BE49-F238E27FC236}">
                  <a16:creationId xmlns:a16="http://schemas.microsoft.com/office/drawing/2014/main" id="{08729689-EED2-69AD-2478-7299ACBBFE92}"/>
                </a:ext>
              </a:extLst>
            </p:cNvPr>
            <p:cNvSpPr/>
            <p:nvPr/>
          </p:nvSpPr>
          <p:spPr>
            <a:xfrm>
              <a:off x="609600" y="4607390"/>
              <a:ext cx="2240186" cy="276999"/>
            </a:xfrm>
            <a:prstGeom prst="rect">
              <a:avLst/>
            </a:prstGeom>
          </p:spPr>
          <p:txBody>
            <a:bodyPr wrap="square" lIns="0" tIns="0" rIns="0" bIns="0">
              <a:spAutoFit/>
            </a:bodyPr>
            <a:lstStyle/>
            <a:p>
              <a:pPr lvl="0" algn="ctr">
                <a:defRPr/>
              </a:pPr>
              <a:r>
                <a:rPr lang="ar-SA" b="1" dirty="0">
                  <a:solidFill>
                    <a:schemeClr val="bg1">
                      <a:lumMod val="50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عنوان فرعي</a:t>
              </a:r>
            </a:p>
          </p:txBody>
        </p:sp>
        <p:cxnSp>
          <p:nvCxnSpPr>
            <p:cNvPr id="39" name="Straight Connector 83">
              <a:extLst>
                <a:ext uri="{FF2B5EF4-FFF2-40B4-BE49-F238E27FC236}">
                  <a16:creationId xmlns:a16="http://schemas.microsoft.com/office/drawing/2014/main" id="{FABCAB24-D782-EFC6-C68C-D6B50B38259B}"/>
                </a:ext>
              </a:extLst>
            </p:cNvPr>
            <p:cNvCxnSpPr/>
            <p:nvPr/>
          </p:nvCxnSpPr>
          <p:spPr>
            <a:xfrm flipH="1">
              <a:off x="609600" y="5207703"/>
              <a:ext cx="10972800" cy="0"/>
            </a:xfrm>
            <a:prstGeom prst="line">
              <a:avLst/>
            </a:prstGeom>
            <a:solidFill>
              <a:schemeClr val="bg1"/>
            </a:solidFill>
            <a:ln w="15875">
              <a:solidFill>
                <a:srgbClr val="003845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42" name="Straight Connector 84">
              <a:extLst>
                <a:ext uri="{FF2B5EF4-FFF2-40B4-BE49-F238E27FC236}">
                  <a16:creationId xmlns:a16="http://schemas.microsoft.com/office/drawing/2014/main" id="{ED99FEBF-53B5-C8AF-057E-33CB83559E33}"/>
                </a:ext>
              </a:extLst>
            </p:cNvPr>
            <p:cNvCxnSpPr/>
            <p:nvPr/>
          </p:nvCxnSpPr>
          <p:spPr>
            <a:xfrm>
              <a:off x="5661398" y="4592764"/>
              <a:ext cx="0" cy="1225837"/>
            </a:xfrm>
            <a:prstGeom prst="line">
              <a:avLst/>
            </a:prstGeom>
            <a:solidFill>
              <a:schemeClr val="bg1"/>
            </a:solidFill>
            <a:ln w="15875">
              <a:solidFill>
                <a:srgbClr val="003845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43" name="Straight Connector 85">
              <a:extLst>
                <a:ext uri="{FF2B5EF4-FFF2-40B4-BE49-F238E27FC236}">
                  <a16:creationId xmlns:a16="http://schemas.microsoft.com/office/drawing/2014/main" id="{6012957E-ECA0-A35A-95CB-CE67335F36B1}"/>
                </a:ext>
              </a:extLst>
            </p:cNvPr>
            <p:cNvCxnSpPr/>
            <p:nvPr/>
          </p:nvCxnSpPr>
          <p:spPr>
            <a:xfrm>
              <a:off x="7712616" y="4592764"/>
              <a:ext cx="0" cy="1225837"/>
            </a:xfrm>
            <a:prstGeom prst="line">
              <a:avLst/>
            </a:prstGeom>
            <a:solidFill>
              <a:schemeClr val="bg1"/>
            </a:solidFill>
            <a:ln w="15875">
              <a:solidFill>
                <a:srgbClr val="003845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44" name="Straight Connector 86">
              <a:extLst>
                <a:ext uri="{FF2B5EF4-FFF2-40B4-BE49-F238E27FC236}">
                  <a16:creationId xmlns:a16="http://schemas.microsoft.com/office/drawing/2014/main" id="{C39CFE5E-8443-2509-FAEB-F8010E5A569A}"/>
                </a:ext>
              </a:extLst>
            </p:cNvPr>
            <p:cNvCxnSpPr/>
            <p:nvPr/>
          </p:nvCxnSpPr>
          <p:spPr>
            <a:xfrm>
              <a:off x="9749891" y="4592764"/>
              <a:ext cx="0" cy="1225837"/>
            </a:xfrm>
            <a:prstGeom prst="line">
              <a:avLst/>
            </a:prstGeom>
            <a:solidFill>
              <a:schemeClr val="bg1"/>
            </a:solidFill>
            <a:ln w="15875">
              <a:solidFill>
                <a:srgbClr val="003845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45" name="Rectangle 96">
              <a:extLst>
                <a:ext uri="{FF2B5EF4-FFF2-40B4-BE49-F238E27FC236}">
                  <a16:creationId xmlns:a16="http://schemas.microsoft.com/office/drawing/2014/main" id="{BC0FBB1E-ABAE-BD85-9ED7-7EF5AE6B94D7}"/>
                </a:ext>
              </a:extLst>
            </p:cNvPr>
            <p:cNvSpPr/>
            <p:nvPr/>
          </p:nvSpPr>
          <p:spPr>
            <a:xfrm>
              <a:off x="609600" y="5521855"/>
              <a:ext cx="2240186" cy="276999"/>
            </a:xfrm>
            <a:prstGeom prst="rect">
              <a:avLst/>
            </a:prstGeom>
          </p:spPr>
          <p:txBody>
            <a:bodyPr wrap="square" lIns="0" tIns="0" rIns="0" bIns="0">
              <a:spAutoFit/>
            </a:bodyPr>
            <a:lstStyle/>
            <a:p>
              <a:pPr lvl="0" algn="ctr">
                <a:defRPr/>
              </a:pPr>
              <a:r>
                <a:rPr lang="ar-SA" b="1" dirty="0">
                  <a:solidFill>
                    <a:schemeClr val="bg1">
                      <a:lumMod val="50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عنوان فرعي</a:t>
              </a:r>
            </a:p>
          </p:txBody>
        </p:sp>
        <p:sp>
          <p:nvSpPr>
            <p:cNvPr id="50" name="Rectangle 98">
              <a:extLst>
                <a:ext uri="{FF2B5EF4-FFF2-40B4-BE49-F238E27FC236}">
                  <a16:creationId xmlns:a16="http://schemas.microsoft.com/office/drawing/2014/main" id="{1A12EC74-143A-97D0-1EEB-9D33AE13F182}"/>
                </a:ext>
              </a:extLst>
            </p:cNvPr>
            <p:cNvSpPr/>
            <p:nvPr/>
          </p:nvSpPr>
          <p:spPr>
            <a:xfrm>
              <a:off x="633988" y="3091585"/>
              <a:ext cx="2240185" cy="526236"/>
            </a:xfrm>
            <a:prstGeom prst="rect">
              <a:avLst/>
            </a:prstGeom>
            <a:solidFill>
              <a:srgbClr val="00384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>
                <a:defRPr/>
              </a:pPr>
              <a:r>
                <a:rPr lang="ar-SA" sz="1600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نص عشوائي</a:t>
              </a:r>
            </a:p>
          </p:txBody>
        </p:sp>
        <p:sp>
          <p:nvSpPr>
            <p:cNvPr id="51" name="Rectangle 99">
              <a:extLst>
                <a:ext uri="{FF2B5EF4-FFF2-40B4-BE49-F238E27FC236}">
                  <a16:creationId xmlns:a16="http://schemas.microsoft.com/office/drawing/2014/main" id="{F8CEA630-04D6-86CF-C384-6FFE43378820}"/>
                </a:ext>
              </a:extLst>
            </p:cNvPr>
            <p:cNvSpPr/>
            <p:nvPr/>
          </p:nvSpPr>
          <p:spPr>
            <a:xfrm>
              <a:off x="627948" y="3674790"/>
              <a:ext cx="2240185" cy="526236"/>
            </a:xfrm>
            <a:prstGeom prst="rect">
              <a:avLst/>
            </a:prstGeom>
            <a:solidFill>
              <a:srgbClr val="00384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>
                <a:defRPr/>
              </a:pPr>
              <a:r>
                <a:rPr lang="ar-SA" sz="1600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نص عشوائي</a:t>
              </a:r>
            </a:p>
          </p:txBody>
        </p:sp>
        <p:pic>
          <p:nvPicPr>
            <p:cNvPr id="52" name="Graphic 103">
              <a:extLst>
                <a:ext uri="{FF2B5EF4-FFF2-40B4-BE49-F238E27FC236}">
                  <a16:creationId xmlns:a16="http://schemas.microsoft.com/office/drawing/2014/main" id="{9407A86C-9DB5-37E7-5725-33BF03A0FBA3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 flipH="1">
              <a:off x="4614016" y="4833094"/>
              <a:ext cx="281040" cy="131152"/>
            </a:xfrm>
            <a:prstGeom prst="rect">
              <a:avLst/>
            </a:prstGeom>
          </p:spPr>
        </p:pic>
        <p:pic>
          <p:nvPicPr>
            <p:cNvPr id="53" name="Graphic 103">
              <a:extLst>
                <a:ext uri="{FF2B5EF4-FFF2-40B4-BE49-F238E27FC236}">
                  <a16:creationId xmlns:a16="http://schemas.microsoft.com/office/drawing/2014/main" id="{8887F99D-76A6-0B7A-8AB1-CD7254E8B40B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 flipH="1">
              <a:off x="6665238" y="5438575"/>
              <a:ext cx="281040" cy="131152"/>
            </a:xfrm>
            <a:prstGeom prst="rect">
              <a:avLst/>
            </a:prstGeom>
          </p:spPr>
        </p:pic>
        <p:pic>
          <p:nvPicPr>
            <p:cNvPr id="54" name="Graphic 103">
              <a:extLst>
                <a:ext uri="{FF2B5EF4-FFF2-40B4-BE49-F238E27FC236}">
                  <a16:creationId xmlns:a16="http://schemas.microsoft.com/office/drawing/2014/main" id="{ECEF81C7-E772-6C65-D617-986EB2ED1E6D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 flipH="1">
              <a:off x="8704103" y="5438575"/>
              <a:ext cx="281040" cy="131152"/>
            </a:xfrm>
            <a:prstGeom prst="rect">
              <a:avLst/>
            </a:prstGeom>
          </p:spPr>
        </p:pic>
        <p:pic>
          <p:nvPicPr>
            <p:cNvPr id="55" name="Graphic 103">
              <a:extLst>
                <a:ext uri="{FF2B5EF4-FFF2-40B4-BE49-F238E27FC236}">
                  <a16:creationId xmlns:a16="http://schemas.microsoft.com/office/drawing/2014/main" id="{78D11FA4-C8ED-AC02-10B8-DA4AE950CEF1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 flipH="1">
              <a:off x="10483476" y="4833094"/>
              <a:ext cx="281040" cy="131152"/>
            </a:xfrm>
            <a:prstGeom prst="rect">
              <a:avLst/>
            </a:prstGeom>
          </p:spPr>
        </p:pic>
      </p:grpSp>
      <p:pic>
        <p:nvPicPr>
          <p:cNvPr id="2" name="صورة 1">
            <a:extLst>
              <a:ext uri="{FF2B5EF4-FFF2-40B4-BE49-F238E27FC236}">
                <a16:creationId xmlns:a16="http://schemas.microsoft.com/office/drawing/2014/main" id="{C8EB6FCC-16C8-0AF1-6BDA-ABA545D988A2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41960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66654914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عنصر نائب لرقم الشريحة 3">
            <a:extLst>
              <a:ext uri="{FF2B5EF4-FFF2-40B4-BE49-F238E27FC236}">
                <a16:creationId xmlns:a16="http://schemas.microsoft.com/office/drawing/2014/main" id="{A76FF5C9-3BD8-C275-D239-17C2F4639FF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C30D6F-9516-7D45-ACC3-4201266FFCA8}" type="slidenum">
              <a:rPr lang="ar-SA" smtClean="0"/>
              <a:t>23</a:t>
            </a:fld>
            <a:endParaRPr lang="ar-SA"/>
          </a:p>
        </p:txBody>
      </p:sp>
      <p:sp>
        <p:nvSpPr>
          <p:cNvPr id="13" name="Freeform 5">
            <a:extLst>
              <a:ext uri="{FF2B5EF4-FFF2-40B4-BE49-F238E27FC236}">
                <a16:creationId xmlns:a16="http://schemas.microsoft.com/office/drawing/2014/main" id="{6FEB358C-F30E-0783-6929-B94E1ED03278}"/>
              </a:ext>
            </a:extLst>
          </p:cNvPr>
          <p:cNvSpPr>
            <a:spLocks/>
          </p:cNvSpPr>
          <p:nvPr/>
        </p:nvSpPr>
        <p:spPr bwMode="auto">
          <a:xfrm flipH="1">
            <a:off x="3893024" y="3812536"/>
            <a:ext cx="2134829" cy="593767"/>
          </a:xfrm>
          <a:custGeom>
            <a:avLst/>
            <a:gdLst>
              <a:gd name="T0" fmla="*/ 1055 w 1228"/>
              <a:gd name="T1" fmla="*/ 0 h 394"/>
              <a:gd name="T2" fmla="*/ 0 w 1228"/>
              <a:gd name="T3" fmla="*/ 0 h 394"/>
              <a:gd name="T4" fmla="*/ 0 w 1228"/>
              <a:gd name="T5" fmla="*/ 84 h 394"/>
              <a:gd name="T6" fmla="*/ 125 w 1228"/>
              <a:gd name="T7" fmla="*/ 197 h 394"/>
              <a:gd name="T8" fmla="*/ 0 w 1228"/>
              <a:gd name="T9" fmla="*/ 309 h 394"/>
              <a:gd name="T10" fmla="*/ 0 w 1228"/>
              <a:gd name="T11" fmla="*/ 394 h 394"/>
              <a:gd name="T12" fmla="*/ 1055 w 1228"/>
              <a:gd name="T13" fmla="*/ 394 h 394"/>
              <a:gd name="T14" fmla="*/ 1228 w 1228"/>
              <a:gd name="T15" fmla="*/ 240 h 394"/>
              <a:gd name="T16" fmla="*/ 1228 w 1228"/>
              <a:gd name="T17" fmla="*/ 155 h 394"/>
              <a:gd name="T18" fmla="*/ 1055 w 1228"/>
              <a:gd name="T19" fmla="*/ 0 h 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228" h="394">
                <a:moveTo>
                  <a:pt x="1055" y="0"/>
                </a:moveTo>
                <a:lnTo>
                  <a:pt x="0" y="0"/>
                </a:lnTo>
                <a:lnTo>
                  <a:pt x="0" y="84"/>
                </a:lnTo>
                <a:lnTo>
                  <a:pt x="125" y="197"/>
                </a:lnTo>
                <a:lnTo>
                  <a:pt x="0" y="309"/>
                </a:lnTo>
                <a:lnTo>
                  <a:pt x="0" y="394"/>
                </a:lnTo>
                <a:lnTo>
                  <a:pt x="1055" y="394"/>
                </a:lnTo>
                <a:lnTo>
                  <a:pt x="1228" y="240"/>
                </a:lnTo>
                <a:lnTo>
                  <a:pt x="1228" y="155"/>
                </a:lnTo>
                <a:lnTo>
                  <a:pt x="1055" y="0"/>
                </a:lnTo>
                <a:close/>
              </a:path>
            </a:pathLst>
          </a:custGeom>
          <a:solidFill>
            <a:srgbClr val="268CAB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/>
          </a:p>
        </p:txBody>
      </p:sp>
      <p:sp>
        <p:nvSpPr>
          <p:cNvPr id="14" name="Rectangle 6">
            <a:extLst>
              <a:ext uri="{FF2B5EF4-FFF2-40B4-BE49-F238E27FC236}">
                <a16:creationId xmlns:a16="http://schemas.microsoft.com/office/drawing/2014/main" id="{803A5870-D8E3-4EBD-6784-5B696E2707F1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185921" y="4278206"/>
            <a:ext cx="1834075" cy="128097"/>
          </a:xfrm>
          <a:prstGeom prst="rect">
            <a:avLst/>
          </a:prstGeom>
          <a:solidFill>
            <a:srgbClr val="062312">
              <a:alpha val="50000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/>
          </a:p>
        </p:txBody>
      </p:sp>
      <p:sp>
        <p:nvSpPr>
          <p:cNvPr id="18" name="Freeform 5">
            <a:extLst>
              <a:ext uri="{FF2B5EF4-FFF2-40B4-BE49-F238E27FC236}">
                <a16:creationId xmlns:a16="http://schemas.microsoft.com/office/drawing/2014/main" id="{DD3BF2BF-B9D3-42C9-1C6A-DFFE48833D66}"/>
              </a:ext>
            </a:extLst>
          </p:cNvPr>
          <p:cNvSpPr>
            <a:spLocks/>
          </p:cNvSpPr>
          <p:nvPr/>
        </p:nvSpPr>
        <p:spPr bwMode="auto">
          <a:xfrm flipH="1">
            <a:off x="6243139" y="3265908"/>
            <a:ext cx="2134829" cy="593767"/>
          </a:xfrm>
          <a:custGeom>
            <a:avLst/>
            <a:gdLst>
              <a:gd name="T0" fmla="*/ 1055 w 1228"/>
              <a:gd name="T1" fmla="*/ 0 h 394"/>
              <a:gd name="T2" fmla="*/ 0 w 1228"/>
              <a:gd name="T3" fmla="*/ 0 h 394"/>
              <a:gd name="T4" fmla="*/ 0 w 1228"/>
              <a:gd name="T5" fmla="*/ 84 h 394"/>
              <a:gd name="T6" fmla="*/ 125 w 1228"/>
              <a:gd name="T7" fmla="*/ 197 h 394"/>
              <a:gd name="T8" fmla="*/ 0 w 1228"/>
              <a:gd name="T9" fmla="*/ 309 h 394"/>
              <a:gd name="T10" fmla="*/ 0 w 1228"/>
              <a:gd name="T11" fmla="*/ 394 h 394"/>
              <a:gd name="T12" fmla="*/ 1055 w 1228"/>
              <a:gd name="T13" fmla="*/ 394 h 394"/>
              <a:gd name="T14" fmla="*/ 1228 w 1228"/>
              <a:gd name="T15" fmla="*/ 240 h 394"/>
              <a:gd name="T16" fmla="*/ 1228 w 1228"/>
              <a:gd name="T17" fmla="*/ 155 h 394"/>
              <a:gd name="T18" fmla="*/ 1055 w 1228"/>
              <a:gd name="T19" fmla="*/ 0 h 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228" h="394">
                <a:moveTo>
                  <a:pt x="1055" y="0"/>
                </a:moveTo>
                <a:lnTo>
                  <a:pt x="0" y="0"/>
                </a:lnTo>
                <a:lnTo>
                  <a:pt x="0" y="84"/>
                </a:lnTo>
                <a:lnTo>
                  <a:pt x="125" y="197"/>
                </a:lnTo>
                <a:lnTo>
                  <a:pt x="0" y="309"/>
                </a:lnTo>
                <a:lnTo>
                  <a:pt x="0" y="394"/>
                </a:lnTo>
                <a:lnTo>
                  <a:pt x="1055" y="394"/>
                </a:lnTo>
                <a:lnTo>
                  <a:pt x="1228" y="240"/>
                </a:lnTo>
                <a:lnTo>
                  <a:pt x="1228" y="155"/>
                </a:lnTo>
                <a:lnTo>
                  <a:pt x="1055" y="0"/>
                </a:lnTo>
                <a:close/>
              </a:path>
            </a:pathLst>
          </a:custGeom>
          <a:solidFill>
            <a:srgbClr val="003845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dirty="0"/>
          </a:p>
        </p:txBody>
      </p:sp>
      <p:sp>
        <p:nvSpPr>
          <p:cNvPr id="19" name="Rectangle 6">
            <a:extLst>
              <a:ext uri="{FF2B5EF4-FFF2-40B4-BE49-F238E27FC236}">
                <a16:creationId xmlns:a16="http://schemas.microsoft.com/office/drawing/2014/main" id="{7C83D7C4-A76A-46FA-27CC-ED61C62C9E9A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536035" y="3731578"/>
            <a:ext cx="1834075" cy="128097"/>
          </a:xfrm>
          <a:prstGeom prst="rect">
            <a:avLst/>
          </a:prstGeom>
          <a:solidFill>
            <a:schemeClr val="tx1">
              <a:lumMod val="95000"/>
              <a:lumOff val="5000"/>
              <a:alpha val="28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/>
          </a:p>
        </p:txBody>
      </p:sp>
      <p:sp>
        <p:nvSpPr>
          <p:cNvPr id="22" name="Freeform 5">
            <a:extLst>
              <a:ext uri="{FF2B5EF4-FFF2-40B4-BE49-F238E27FC236}">
                <a16:creationId xmlns:a16="http://schemas.microsoft.com/office/drawing/2014/main" id="{92C492BC-A77B-418D-584A-2AF3E456982D}"/>
              </a:ext>
            </a:extLst>
          </p:cNvPr>
          <p:cNvSpPr>
            <a:spLocks/>
          </p:cNvSpPr>
          <p:nvPr/>
        </p:nvSpPr>
        <p:spPr bwMode="auto">
          <a:xfrm flipH="1">
            <a:off x="8596731" y="2720826"/>
            <a:ext cx="2134829" cy="593767"/>
          </a:xfrm>
          <a:custGeom>
            <a:avLst/>
            <a:gdLst>
              <a:gd name="T0" fmla="*/ 1055 w 1228"/>
              <a:gd name="T1" fmla="*/ 0 h 394"/>
              <a:gd name="T2" fmla="*/ 0 w 1228"/>
              <a:gd name="T3" fmla="*/ 0 h 394"/>
              <a:gd name="T4" fmla="*/ 0 w 1228"/>
              <a:gd name="T5" fmla="*/ 84 h 394"/>
              <a:gd name="T6" fmla="*/ 125 w 1228"/>
              <a:gd name="T7" fmla="*/ 197 h 394"/>
              <a:gd name="T8" fmla="*/ 0 w 1228"/>
              <a:gd name="T9" fmla="*/ 309 h 394"/>
              <a:gd name="T10" fmla="*/ 0 w 1228"/>
              <a:gd name="T11" fmla="*/ 394 h 394"/>
              <a:gd name="T12" fmla="*/ 1055 w 1228"/>
              <a:gd name="T13" fmla="*/ 394 h 394"/>
              <a:gd name="T14" fmla="*/ 1228 w 1228"/>
              <a:gd name="T15" fmla="*/ 240 h 394"/>
              <a:gd name="T16" fmla="*/ 1228 w 1228"/>
              <a:gd name="T17" fmla="*/ 155 h 394"/>
              <a:gd name="T18" fmla="*/ 1055 w 1228"/>
              <a:gd name="T19" fmla="*/ 0 h 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228" h="394">
                <a:moveTo>
                  <a:pt x="1055" y="0"/>
                </a:moveTo>
                <a:lnTo>
                  <a:pt x="0" y="0"/>
                </a:lnTo>
                <a:lnTo>
                  <a:pt x="0" y="84"/>
                </a:lnTo>
                <a:lnTo>
                  <a:pt x="125" y="197"/>
                </a:lnTo>
                <a:lnTo>
                  <a:pt x="0" y="309"/>
                </a:lnTo>
                <a:lnTo>
                  <a:pt x="0" y="394"/>
                </a:lnTo>
                <a:lnTo>
                  <a:pt x="1055" y="394"/>
                </a:lnTo>
                <a:lnTo>
                  <a:pt x="1228" y="240"/>
                </a:lnTo>
                <a:lnTo>
                  <a:pt x="1228" y="155"/>
                </a:lnTo>
                <a:lnTo>
                  <a:pt x="1055" y="0"/>
                </a:lnTo>
                <a:close/>
              </a:path>
            </a:pathLst>
          </a:custGeom>
          <a:solidFill>
            <a:srgbClr val="C1B488">
              <a:alpha val="63858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/>
          </a:p>
        </p:txBody>
      </p:sp>
      <p:sp>
        <p:nvSpPr>
          <p:cNvPr id="23" name="Rectangle 6">
            <a:extLst>
              <a:ext uri="{FF2B5EF4-FFF2-40B4-BE49-F238E27FC236}">
                <a16:creationId xmlns:a16="http://schemas.microsoft.com/office/drawing/2014/main" id="{A1D840AF-0344-F3B7-279B-212F19A85DCF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888964" y="3186496"/>
            <a:ext cx="1834075" cy="128097"/>
          </a:xfrm>
          <a:prstGeom prst="rect">
            <a:avLst/>
          </a:prstGeom>
          <a:solidFill>
            <a:schemeClr val="tx1">
              <a:alpha val="11277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/>
          </a:p>
        </p:txBody>
      </p:sp>
      <p:sp>
        <p:nvSpPr>
          <p:cNvPr id="27" name="Freeform 5">
            <a:extLst>
              <a:ext uri="{FF2B5EF4-FFF2-40B4-BE49-F238E27FC236}">
                <a16:creationId xmlns:a16="http://schemas.microsoft.com/office/drawing/2014/main" id="{F3EA0832-A258-F428-6838-529E25DD398F}"/>
              </a:ext>
            </a:extLst>
          </p:cNvPr>
          <p:cNvSpPr>
            <a:spLocks/>
          </p:cNvSpPr>
          <p:nvPr/>
        </p:nvSpPr>
        <p:spPr bwMode="auto">
          <a:xfrm flipH="1">
            <a:off x="1545987" y="4356073"/>
            <a:ext cx="2134829" cy="593767"/>
          </a:xfrm>
          <a:custGeom>
            <a:avLst/>
            <a:gdLst>
              <a:gd name="T0" fmla="*/ 1055 w 1228"/>
              <a:gd name="T1" fmla="*/ 0 h 394"/>
              <a:gd name="T2" fmla="*/ 0 w 1228"/>
              <a:gd name="T3" fmla="*/ 0 h 394"/>
              <a:gd name="T4" fmla="*/ 0 w 1228"/>
              <a:gd name="T5" fmla="*/ 84 h 394"/>
              <a:gd name="T6" fmla="*/ 125 w 1228"/>
              <a:gd name="T7" fmla="*/ 197 h 394"/>
              <a:gd name="T8" fmla="*/ 0 w 1228"/>
              <a:gd name="T9" fmla="*/ 309 h 394"/>
              <a:gd name="T10" fmla="*/ 0 w 1228"/>
              <a:gd name="T11" fmla="*/ 394 h 394"/>
              <a:gd name="T12" fmla="*/ 1055 w 1228"/>
              <a:gd name="T13" fmla="*/ 394 h 394"/>
              <a:gd name="T14" fmla="*/ 1228 w 1228"/>
              <a:gd name="T15" fmla="*/ 240 h 394"/>
              <a:gd name="T16" fmla="*/ 1228 w 1228"/>
              <a:gd name="T17" fmla="*/ 155 h 394"/>
              <a:gd name="T18" fmla="*/ 1055 w 1228"/>
              <a:gd name="T19" fmla="*/ 0 h 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228" h="394">
                <a:moveTo>
                  <a:pt x="1055" y="0"/>
                </a:moveTo>
                <a:lnTo>
                  <a:pt x="0" y="0"/>
                </a:lnTo>
                <a:lnTo>
                  <a:pt x="0" y="84"/>
                </a:lnTo>
                <a:lnTo>
                  <a:pt x="125" y="197"/>
                </a:lnTo>
                <a:lnTo>
                  <a:pt x="0" y="309"/>
                </a:lnTo>
                <a:lnTo>
                  <a:pt x="0" y="394"/>
                </a:lnTo>
                <a:lnTo>
                  <a:pt x="1055" y="394"/>
                </a:lnTo>
                <a:lnTo>
                  <a:pt x="1228" y="240"/>
                </a:lnTo>
                <a:lnTo>
                  <a:pt x="1228" y="155"/>
                </a:lnTo>
                <a:lnTo>
                  <a:pt x="1055" y="0"/>
                </a:lnTo>
                <a:close/>
              </a:path>
            </a:pathLst>
          </a:custGeom>
          <a:solidFill>
            <a:srgbClr val="0CA868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" name="Rectangle 6">
            <a:extLst>
              <a:ext uri="{FF2B5EF4-FFF2-40B4-BE49-F238E27FC236}">
                <a16:creationId xmlns:a16="http://schemas.microsoft.com/office/drawing/2014/main" id="{E2EE4325-FABD-86CC-465B-958F71FD6B0D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838883" y="4821743"/>
            <a:ext cx="1834075" cy="128097"/>
          </a:xfrm>
          <a:prstGeom prst="rect">
            <a:avLst/>
          </a:prstGeom>
          <a:solidFill>
            <a:schemeClr val="tx2">
              <a:lumMod val="75000"/>
              <a:alpha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/>
          </a:p>
        </p:txBody>
      </p:sp>
      <p:cxnSp>
        <p:nvCxnSpPr>
          <p:cNvPr id="31" name="Straight Arrow Connector 68">
            <a:extLst>
              <a:ext uri="{FF2B5EF4-FFF2-40B4-BE49-F238E27FC236}">
                <a16:creationId xmlns:a16="http://schemas.microsoft.com/office/drawing/2014/main" id="{2224587D-62FF-329A-581D-3668A74B7510}"/>
              </a:ext>
            </a:extLst>
          </p:cNvPr>
          <p:cNvCxnSpPr>
            <a:cxnSpLocks/>
          </p:cNvCxnSpPr>
          <p:nvPr/>
        </p:nvCxnSpPr>
        <p:spPr>
          <a:xfrm flipH="1">
            <a:off x="2598903" y="4026791"/>
            <a:ext cx="0" cy="550272"/>
          </a:xfrm>
          <a:prstGeom prst="straightConnector1">
            <a:avLst/>
          </a:prstGeom>
          <a:ln w="12700" cmpd="sng">
            <a:solidFill>
              <a:schemeClr val="tx1">
                <a:lumMod val="50000"/>
              </a:schemeClr>
            </a:solidFill>
            <a:tailEnd type="oval" w="lg" len="sm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2" name="Oval 69">
            <a:extLst>
              <a:ext uri="{FF2B5EF4-FFF2-40B4-BE49-F238E27FC236}">
                <a16:creationId xmlns:a16="http://schemas.microsoft.com/office/drawing/2014/main" id="{F8E9B4CA-60AB-CBB0-3866-A3011C3FB3B5}"/>
              </a:ext>
            </a:extLst>
          </p:cNvPr>
          <p:cNvSpPr/>
          <p:nvPr/>
        </p:nvSpPr>
        <p:spPr>
          <a:xfrm flipH="1">
            <a:off x="2141703" y="3112391"/>
            <a:ext cx="914400" cy="914400"/>
          </a:xfrm>
          <a:prstGeom prst="ellipse">
            <a:avLst/>
          </a:prstGeom>
          <a:solidFill>
            <a:srgbClr val="0CA868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3200">
              <a:solidFill>
                <a:schemeClr val="tx1"/>
              </a:solidFill>
            </a:endParaRPr>
          </a:p>
        </p:txBody>
      </p:sp>
      <p:cxnSp>
        <p:nvCxnSpPr>
          <p:cNvPr id="35" name="Straight Arrow Connector 81">
            <a:extLst>
              <a:ext uri="{FF2B5EF4-FFF2-40B4-BE49-F238E27FC236}">
                <a16:creationId xmlns:a16="http://schemas.microsoft.com/office/drawing/2014/main" id="{3FCAFA38-8DE8-D840-B17D-54DC112C288B}"/>
              </a:ext>
            </a:extLst>
          </p:cNvPr>
          <p:cNvCxnSpPr>
            <a:cxnSpLocks/>
          </p:cNvCxnSpPr>
          <p:nvPr/>
        </p:nvCxnSpPr>
        <p:spPr>
          <a:xfrm flipH="1">
            <a:off x="4952495" y="3481708"/>
            <a:ext cx="0" cy="550272"/>
          </a:xfrm>
          <a:prstGeom prst="straightConnector1">
            <a:avLst/>
          </a:prstGeom>
          <a:ln w="12700" cmpd="sng">
            <a:solidFill>
              <a:schemeClr val="tx1">
                <a:lumMod val="50000"/>
              </a:schemeClr>
            </a:solidFill>
            <a:tailEnd type="oval" w="lg" len="sm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Oval 82">
            <a:extLst>
              <a:ext uri="{FF2B5EF4-FFF2-40B4-BE49-F238E27FC236}">
                <a16:creationId xmlns:a16="http://schemas.microsoft.com/office/drawing/2014/main" id="{189CF319-A02A-5B11-DE71-05B1D47775A2}"/>
              </a:ext>
            </a:extLst>
          </p:cNvPr>
          <p:cNvSpPr/>
          <p:nvPr/>
        </p:nvSpPr>
        <p:spPr>
          <a:xfrm flipH="1">
            <a:off x="4495295" y="2567308"/>
            <a:ext cx="914400" cy="914400"/>
          </a:xfrm>
          <a:prstGeom prst="ellipse">
            <a:avLst/>
          </a:pr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3200">
              <a:solidFill>
                <a:schemeClr val="tx1"/>
              </a:solidFill>
            </a:endParaRPr>
          </a:p>
        </p:txBody>
      </p:sp>
      <p:cxnSp>
        <p:nvCxnSpPr>
          <p:cNvPr id="39" name="Straight Arrow Connector 94">
            <a:extLst>
              <a:ext uri="{FF2B5EF4-FFF2-40B4-BE49-F238E27FC236}">
                <a16:creationId xmlns:a16="http://schemas.microsoft.com/office/drawing/2014/main" id="{5B73DED6-F2A9-CC6B-9CCC-814082B39F65}"/>
              </a:ext>
            </a:extLst>
          </p:cNvPr>
          <p:cNvCxnSpPr>
            <a:cxnSpLocks/>
          </p:cNvCxnSpPr>
          <p:nvPr/>
        </p:nvCxnSpPr>
        <p:spPr>
          <a:xfrm flipH="1">
            <a:off x="7306087" y="2936626"/>
            <a:ext cx="0" cy="550272"/>
          </a:xfrm>
          <a:prstGeom prst="straightConnector1">
            <a:avLst/>
          </a:prstGeom>
          <a:ln w="12700" cmpd="sng">
            <a:solidFill>
              <a:schemeClr val="tx1">
                <a:lumMod val="50000"/>
              </a:schemeClr>
            </a:solidFill>
            <a:tailEnd type="oval" w="lg" len="sm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0" name="Oval 95">
            <a:extLst>
              <a:ext uri="{FF2B5EF4-FFF2-40B4-BE49-F238E27FC236}">
                <a16:creationId xmlns:a16="http://schemas.microsoft.com/office/drawing/2014/main" id="{C7D607EA-9362-5C1B-CFE0-3B4185381AC5}"/>
              </a:ext>
            </a:extLst>
          </p:cNvPr>
          <p:cNvSpPr/>
          <p:nvPr/>
        </p:nvSpPr>
        <p:spPr>
          <a:xfrm flipH="1">
            <a:off x="6848887" y="2022226"/>
            <a:ext cx="914400" cy="914400"/>
          </a:xfrm>
          <a:prstGeom prst="ellipse">
            <a:avLst/>
          </a:pr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3200">
              <a:solidFill>
                <a:schemeClr val="tx1"/>
              </a:solidFill>
            </a:endParaRPr>
          </a:p>
        </p:txBody>
      </p:sp>
      <p:cxnSp>
        <p:nvCxnSpPr>
          <p:cNvPr id="96" name="Straight Arrow Connector 107">
            <a:extLst>
              <a:ext uri="{FF2B5EF4-FFF2-40B4-BE49-F238E27FC236}">
                <a16:creationId xmlns:a16="http://schemas.microsoft.com/office/drawing/2014/main" id="{B601EB4A-03FF-2BEE-06AD-EF43B83A547E}"/>
              </a:ext>
            </a:extLst>
          </p:cNvPr>
          <p:cNvCxnSpPr>
            <a:cxnSpLocks/>
          </p:cNvCxnSpPr>
          <p:nvPr/>
        </p:nvCxnSpPr>
        <p:spPr>
          <a:xfrm flipH="1">
            <a:off x="9659678" y="2391544"/>
            <a:ext cx="0" cy="550272"/>
          </a:xfrm>
          <a:prstGeom prst="straightConnector1">
            <a:avLst/>
          </a:prstGeom>
          <a:ln w="12700" cmpd="sng">
            <a:solidFill>
              <a:schemeClr val="tx1">
                <a:lumMod val="50000"/>
              </a:schemeClr>
            </a:solidFill>
            <a:tailEnd type="oval" w="lg" len="sm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1" name="Oval 108">
            <a:extLst>
              <a:ext uri="{FF2B5EF4-FFF2-40B4-BE49-F238E27FC236}">
                <a16:creationId xmlns:a16="http://schemas.microsoft.com/office/drawing/2014/main" id="{D59D99B4-395C-844C-416F-4695B906CB15}"/>
              </a:ext>
            </a:extLst>
          </p:cNvPr>
          <p:cNvSpPr/>
          <p:nvPr/>
        </p:nvSpPr>
        <p:spPr>
          <a:xfrm flipH="1">
            <a:off x="9202478" y="1477144"/>
            <a:ext cx="914400" cy="914400"/>
          </a:xfrm>
          <a:prstGeom prst="ellipse">
            <a:avLst/>
          </a:pr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3200">
              <a:solidFill>
                <a:schemeClr val="tx1"/>
              </a:solidFill>
            </a:endParaRPr>
          </a:p>
        </p:txBody>
      </p:sp>
      <p:grpSp>
        <p:nvGrpSpPr>
          <p:cNvPr id="44" name="مجموعة 43">
            <a:extLst>
              <a:ext uri="{FF2B5EF4-FFF2-40B4-BE49-F238E27FC236}">
                <a16:creationId xmlns:a16="http://schemas.microsoft.com/office/drawing/2014/main" id="{5AB53AB7-724B-67B1-E461-043577B89A68}"/>
              </a:ext>
            </a:extLst>
          </p:cNvPr>
          <p:cNvGrpSpPr/>
          <p:nvPr/>
        </p:nvGrpSpPr>
        <p:grpSpPr>
          <a:xfrm flipH="1">
            <a:off x="9448300" y="1646871"/>
            <a:ext cx="412836" cy="495603"/>
            <a:chOff x="5046689" y="4683668"/>
            <a:chExt cx="3636375" cy="4365412"/>
          </a:xfrm>
          <a:solidFill>
            <a:schemeClr val="bg1"/>
          </a:solidFill>
        </p:grpSpPr>
        <p:sp>
          <p:nvSpPr>
            <p:cNvPr id="8" name="object 2">
              <a:extLst>
                <a:ext uri="{FF2B5EF4-FFF2-40B4-BE49-F238E27FC236}">
                  <a16:creationId xmlns:a16="http://schemas.microsoft.com/office/drawing/2014/main" id="{E46B0756-A08D-0A83-D9CC-23B3D1DE338D}"/>
                </a:ext>
              </a:extLst>
            </p:cNvPr>
            <p:cNvSpPr/>
            <p:nvPr/>
          </p:nvSpPr>
          <p:spPr>
            <a:xfrm>
              <a:off x="6382141" y="8709990"/>
              <a:ext cx="965200" cy="339090"/>
            </a:xfrm>
            <a:custGeom>
              <a:avLst/>
              <a:gdLst/>
              <a:ahLst/>
              <a:cxnLst/>
              <a:rect l="l" t="t" r="r" b="b"/>
              <a:pathLst>
                <a:path w="965200" h="339090">
                  <a:moveTo>
                    <a:pt x="736501" y="0"/>
                  </a:moveTo>
                  <a:lnTo>
                    <a:pt x="264184" y="0"/>
                  </a:lnTo>
                  <a:lnTo>
                    <a:pt x="163100" y="258"/>
                  </a:lnTo>
                  <a:lnTo>
                    <a:pt x="177016" y="258"/>
                  </a:lnTo>
                  <a:lnTo>
                    <a:pt x="164223" y="764"/>
                  </a:lnTo>
                  <a:lnTo>
                    <a:pt x="123282" y="7675"/>
                  </a:lnTo>
                  <a:lnTo>
                    <a:pt x="83265" y="24068"/>
                  </a:lnTo>
                  <a:lnTo>
                    <a:pt x="49988" y="49576"/>
                  </a:lnTo>
                  <a:lnTo>
                    <a:pt x="24219" y="82497"/>
                  </a:lnTo>
                  <a:lnTo>
                    <a:pt x="7185" y="120778"/>
                  </a:lnTo>
                  <a:lnTo>
                    <a:pt x="0" y="162452"/>
                  </a:lnTo>
                  <a:lnTo>
                    <a:pt x="3775" y="205554"/>
                  </a:lnTo>
                  <a:lnTo>
                    <a:pt x="21995" y="253019"/>
                  </a:lnTo>
                  <a:lnTo>
                    <a:pt x="51211" y="289569"/>
                  </a:lnTo>
                  <a:lnTo>
                    <a:pt x="89202" y="317487"/>
                  </a:lnTo>
                  <a:lnTo>
                    <a:pt x="133747" y="339056"/>
                  </a:lnTo>
                  <a:lnTo>
                    <a:pt x="833136" y="339056"/>
                  </a:lnTo>
                  <a:lnTo>
                    <a:pt x="847877" y="331616"/>
                  </a:lnTo>
                  <a:lnTo>
                    <a:pt x="855274" y="327960"/>
                  </a:lnTo>
                  <a:lnTo>
                    <a:pt x="903880" y="299372"/>
                  </a:lnTo>
                  <a:lnTo>
                    <a:pt x="935284" y="265839"/>
                  </a:lnTo>
                  <a:lnTo>
                    <a:pt x="956021" y="225700"/>
                  </a:lnTo>
                  <a:lnTo>
                    <a:pt x="961355" y="199426"/>
                  </a:lnTo>
                  <a:lnTo>
                    <a:pt x="183681" y="199426"/>
                  </a:lnTo>
                  <a:lnTo>
                    <a:pt x="175081" y="198919"/>
                  </a:lnTo>
                  <a:lnTo>
                    <a:pt x="174334" y="198919"/>
                  </a:lnTo>
                  <a:lnTo>
                    <a:pt x="166005" y="196080"/>
                  </a:lnTo>
                  <a:lnTo>
                    <a:pt x="156562" y="189422"/>
                  </a:lnTo>
                  <a:lnTo>
                    <a:pt x="147872" y="181021"/>
                  </a:lnTo>
                  <a:lnTo>
                    <a:pt x="141073" y="171548"/>
                  </a:lnTo>
                  <a:lnTo>
                    <a:pt x="137303" y="161675"/>
                  </a:lnTo>
                  <a:lnTo>
                    <a:pt x="139647" y="155165"/>
                  </a:lnTo>
                  <a:lnTo>
                    <a:pt x="174631" y="132102"/>
                  </a:lnTo>
                  <a:lnTo>
                    <a:pt x="183105" y="131853"/>
                  </a:lnTo>
                  <a:lnTo>
                    <a:pt x="961367" y="131853"/>
                  </a:lnTo>
                  <a:lnTo>
                    <a:pt x="946108" y="88315"/>
                  </a:lnTo>
                  <a:lnTo>
                    <a:pt x="919775" y="51691"/>
                  </a:lnTo>
                  <a:lnTo>
                    <a:pt x="883801" y="24068"/>
                  </a:lnTo>
                  <a:lnTo>
                    <a:pt x="839272" y="6555"/>
                  </a:lnTo>
                  <a:lnTo>
                    <a:pt x="787276" y="258"/>
                  </a:lnTo>
                  <a:lnTo>
                    <a:pt x="736501" y="0"/>
                  </a:lnTo>
                  <a:close/>
                </a:path>
                <a:path w="965200" h="339090">
                  <a:moveTo>
                    <a:pt x="961367" y="131853"/>
                  </a:moveTo>
                  <a:lnTo>
                    <a:pt x="183105" y="131853"/>
                  </a:lnTo>
                  <a:lnTo>
                    <a:pt x="191989" y="132455"/>
                  </a:lnTo>
                  <a:lnTo>
                    <a:pt x="200752" y="132884"/>
                  </a:lnTo>
                  <a:lnTo>
                    <a:pt x="785287" y="132884"/>
                  </a:lnTo>
                  <a:lnTo>
                    <a:pt x="801859" y="133685"/>
                  </a:lnTo>
                  <a:lnTo>
                    <a:pt x="816148" y="138552"/>
                  </a:lnTo>
                  <a:lnTo>
                    <a:pt x="825872" y="148815"/>
                  </a:lnTo>
                  <a:lnTo>
                    <a:pt x="829275" y="165828"/>
                  </a:lnTo>
                  <a:lnTo>
                    <a:pt x="825171" y="182656"/>
                  </a:lnTo>
                  <a:lnTo>
                    <a:pt x="814852" y="192560"/>
                  </a:lnTo>
                  <a:lnTo>
                    <a:pt x="800284" y="197252"/>
                  </a:lnTo>
                  <a:lnTo>
                    <a:pt x="781629" y="198569"/>
                  </a:lnTo>
                  <a:lnTo>
                    <a:pt x="202153" y="198569"/>
                  </a:lnTo>
                  <a:lnTo>
                    <a:pt x="183681" y="199426"/>
                  </a:lnTo>
                  <a:lnTo>
                    <a:pt x="961355" y="199426"/>
                  </a:lnTo>
                  <a:lnTo>
                    <a:pt x="965092" y="181021"/>
                  </a:lnTo>
                  <a:lnTo>
                    <a:pt x="965144" y="180762"/>
                  </a:lnTo>
                  <a:lnTo>
                    <a:pt x="961811" y="134231"/>
                  </a:lnTo>
                  <a:lnTo>
                    <a:pt x="961714" y="132884"/>
                  </a:lnTo>
                  <a:lnTo>
                    <a:pt x="961578" y="132455"/>
                  </a:lnTo>
                  <a:lnTo>
                    <a:pt x="961454" y="132102"/>
                  </a:lnTo>
                  <a:lnTo>
                    <a:pt x="961367" y="131853"/>
                  </a:lnTo>
                  <a:close/>
                </a:path>
                <a:path w="965200" h="339090">
                  <a:moveTo>
                    <a:pt x="784145" y="132884"/>
                  </a:moveTo>
                  <a:lnTo>
                    <a:pt x="770886" y="132884"/>
                  </a:lnTo>
                  <a:lnTo>
                    <a:pt x="777675" y="133151"/>
                  </a:lnTo>
                  <a:lnTo>
                    <a:pt x="784145" y="132884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3">
              <a:extLst>
                <a:ext uri="{FF2B5EF4-FFF2-40B4-BE49-F238E27FC236}">
                  <a16:creationId xmlns:a16="http://schemas.microsoft.com/office/drawing/2014/main" id="{B3ADF23E-0EEE-F7E7-21BC-A7D6453299D6}"/>
                </a:ext>
              </a:extLst>
            </p:cNvPr>
            <p:cNvSpPr/>
            <p:nvPr/>
          </p:nvSpPr>
          <p:spPr>
            <a:xfrm>
              <a:off x="5747888" y="5632503"/>
              <a:ext cx="2245995" cy="2590800"/>
            </a:xfrm>
            <a:custGeom>
              <a:avLst/>
              <a:gdLst/>
              <a:ahLst/>
              <a:cxnLst/>
              <a:rect l="l" t="t" r="r" b="b"/>
              <a:pathLst>
                <a:path w="2245995" h="2590800">
                  <a:moveTo>
                    <a:pt x="1320972" y="12700"/>
                  </a:moveTo>
                  <a:lnTo>
                    <a:pt x="937359" y="12700"/>
                  </a:lnTo>
                  <a:lnTo>
                    <a:pt x="852102" y="38100"/>
                  </a:lnTo>
                  <a:lnTo>
                    <a:pt x="809761" y="38100"/>
                  </a:lnTo>
                  <a:lnTo>
                    <a:pt x="767675" y="50800"/>
                  </a:lnTo>
                  <a:lnTo>
                    <a:pt x="725894" y="76200"/>
                  </a:lnTo>
                  <a:lnTo>
                    <a:pt x="643436" y="101600"/>
                  </a:lnTo>
                  <a:lnTo>
                    <a:pt x="562771" y="152400"/>
                  </a:lnTo>
                  <a:lnTo>
                    <a:pt x="484285" y="203200"/>
                  </a:lnTo>
                  <a:lnTo>
                    <a:pt x="445979" y="228600"/>
                  </a:lnTo>
                  <a:lnTo>
                    <a:pt x="408712" y="254000"/>
                  </a:lnTo>
                  <a:lnTo>
                    <a:pt x="373043" y="292100"/>
                  </a:lnTo>
                  <a:lnTo>
                    <a:pt x="338976" y="317500"/>
                  </a:lnTo>
                  <a:lnTo>
                    <a:pt x="306514" y="355600"/>
                  </a:lnTo>
                  <a:lnTo>
                    <a:pt x="275663" y="381000"/>
                  </a:lnTo>
                  <a:lnTo>
                    <a:pt x="246424" y="419100"/>
                  </a:lnTo>
                  <a:lnTo>
                    <a:pt x="218803" y="457200"/>
                  </a:lnTo>
                  <a:lnTo>
                    <a:pt x="192804" y="495300"/>
                  </a:lnTo>
                  <a:lnTo>
                    <a:pt x="168429" y="533400"/>
                  </a:lnTo>
                  <a:lnTo>
                    <a:pt x="145683" y="571500"/>
                  </a:lnTo>
                  <a:lnTo>
                    <a:pt x="124571" y="609600"/>
                  </a:lnTo>
                  <a:lnTo>
                    <a:pt x="105095" y="647700"/>
                  </a:lnTo>
                  <a:lnTo>
                    <a:pt x="87260" y="685800"/>
                  </a:lnTo>
                  <a:lnTo>
                    <a:pt x="71069" y="723900"/>
                  </a:lnTo>
                  <a:lnTo>
                    <a:pt x="56527" y="774700"/>
                  </a:lnTo>
                  <a:lnTo>
                    <a:pt x="43637" y="812800"/>
                  </a:lnTo>
                  <a:lnTo>
                    <a:pt x="32403" y="850900"/>
                  </a:lnTo>
                  <a:lnTo>
                    <a:pt x="22830" y="901700"/>
                  </a:lnTo>
                  <a:lnTo>
                    <a:pt x="14920" y="939800"/>
                  </a:lnTo>
                  <a:lnTo>
                    <a:pt x="8679" y="977900"/>
                  </a:lnTo>
                  <a:lnTo>
                    <a:pt x="4109" y="1028700"/>
                  </a:lnTo>
                  <a:lnTo>
                    <a:pt x="1214" y="1066800"/>
                  </a:lnTo>
                  <a:lnTo>
                    <a:pt x="0" y="1117600"/>
                  </a:lnTo>
                  <a:lnTo>
                    <a:pt x="468" y="1155700"/>
                  </a:lnTo>
                  <a:lnTo>
                    <a:pt x="2624" y="1206500"/>
                  </a:lnTo>
                  <a:lnTo>
                    <a:pt x="6471" y="1244600"/>
                  </a:lnTo>
                  <a:lnTo>
                    <a:pt x="12013" y="1282700"/>
                  </a:lnTo>
                  <a:lnTo>
                    <a:pt x="19254" y="1333500"/>
                  </a:lnTo>
                  <a:lnTo>
                    <a:pt x="28198" y="1371600"/>
                  </a:lnTo>
                  <a:lnTo>
                    <a:pt x="38849" y="1422400"/>
                  </a:lnTo>
                  <a:lnTo>
                    <a:pt x="51210" y="1460500"/>
                  </a:lnTo>
                  <a:lnTo>
                    <a:pt x="65285" y="1498600"/>
                  </a:lnTo>
                  <a:lnTo>
                    <a:pt x="81079" y="1536700"/>
                  </a:lnTo>
                  <a:lnTo>
                    <a:pt x="98596" y="1587500"/>
                  </a:lnTo>
                  <a:lnTo>
                    <a:pt x="117838" y="1625600"/>
                  </a:lnTo>
                  <a:lnTo>
                    <a:pt x="138810" y="1663700"/>
                  </a:lnTo>
                  <a:lnTo>
                    <a:pt x="161517" y="1701800"/>
                  </a:lnTo>
                  <a:lnTo>
                    <a:pt x="185961" y="1739900"/>
                  </a:lnTo>
                  <a:lnTo>
                    <a:pt x="212146" y="1778000"/>
                  </a:lnTo>
                  <a:lnTo>
                    <a:pt x="240078" y="1816100"/>
                  </a:lnTo>
                  <a:lnTo>
                    <a:pt x="269758" y="1854200"/>
                  </a:lnTo>
                  <a:lnTo>
                    <a:pt x="301192" y="1879600"/>
                  </a:lnTo>
                  <a:lnTo>
                    <a:pt x="334384" y="1917700"/>
                  </a:lnTo>
                  <a:lnTo>
                    <a:pt x="371164" y="1955800"/>
                  </a:lnTo>
                  <a:lnTo>
                    <a:pt x="404247" y="1993900"/>
                  </a:lnTo>
                  <a:lnTo>
                    <a:pt x="433469" y="2044700"/>
                  </a:lnTo>
                  <a:lnTo>
                    <a:pt x="458664" y="2082800"/>
                  </a:lnTo>
                  <a:lnTo>
                    <a:pt x="479667" y="2133600"/>
                  </a:lnTo>
                  <a:lnTo>
                    <a:pt x="496313" y="2184400"/>
                  </a:lnTo>
                  <a:lnTo>
                    <a:pt x="508437" y="2235200"/>
                  </a:lnTo>
                  <a:lnTo>
                    <a:pt x="517342" y="2286000"/>
                  </a:lnTo>
                  <a:lnTo>
                    <a:pt x="524212" y="2336800"/>
                  </a:lnTo>
                  <a:lnTo>
                    <a:pt x="529433" y="2387600"/>
                  </a:lnTo>
                  <a:lnTo>
                    <a:pt x="533389" y="2451100"/>
                  </a:lnTo>
                  <a:lnTo>
                    <a:pt x="536466" y="2501900"/>
                  </a:lnTo>
                  <a:lnTo>
                    <a:pt x="542426" y="2552700"/>
                  </a:lnTo>
                  <a:lnTo>
                    <a:pt x="557586" y="2578100"/>
                  </a:lnTo>
                  <a:lnTo>
                    <a:pt x="586815" y="2590800"/>
                  </a:lnTo>
                  <a:lnTo>
                    <a:pt x="1655164" y="2590800"/>
                  </a:lnTo>
                  <a:lnTo>
                    <a:pt x="1679633" y="2578100"/>
                  </a:lnTo>
                  <a:lnTo>
                    <a:pt x="1694588" y="2552700"/>
                  </a:lnTo>
                  <a:lnTo>
                    <a:pt x="1701501" y="2514600"/>
                  </a:lnTo>
                  <a:lnTo>
                    <a:pt x="1702030" y="2514600"/>
                  </a:lnTo>
                  <a:lnTo>
                    <a:pt x="1702009" y="2476500"/>
                  </a:lnTo>
                  <a:lnTo>
                    <a:pt x="1702526" y="2463800"/>
                  </a:lnTo>
                  <a:lnTo>
                    <a:pt x="677804" y="2463800"/>
                  </a:lnTo>
                  <a:lnTo>
                    <a:pt x="670141" y="2400300"/>
                  </a:lnTo>
                  <a:lnTo>
                    <a:pt x="663018" y="2349500"/>
                  </a:lnTo>
                  <a:lnTo>
                    <a:pt x="655755" y="2298700"/>
                  </a:lnTo>
                  <a:lnTo>
                    <a:pt x="647669" y="2247900"/>
                  </a:lnTo>
                  <a:lnTo>
                    <a:pt x="638079" y="2197100"/>
                  </a:lnTo>
                  <a:lnTo>
                    <a:pt x="626133" y="2146300"/>
                  </a:lnTo>
                  <a:lnTo>
                    <a:pt x="611359" y="2108200"/>
                  </a:lnTo>
                  <a:lnTo>
                    <a:pt x="593717" y="2057400"/>
                  </a:lnTo>
                  <a:lnTo>
                    <a:pt x="573167" y="2019300"/>
                  </a:lnTo>
                  <a:lnTo>
                    <a:pt x="549671" y="1968500"/>
                  </a:lnTo>
                  <a:lnTo>
                    <a:pt x="523187" y="1930400"/>
                  </a:lnTo>
                  <a:lnTo>
                    <a:pt x="493677" y="1892300"/>
                  </a:lnTo>
                  <a:lnTo>
                    <a:pt x="461100" y="1854200"/>
                  </a:lnTo>
                  <a:lnTo>
                    <a:pt x="425417" y="1816100"/>
                  </a:lnTo>
                  <a:lnTo>
                    <a:pt x="388583" y="1778000"/>
                  </a:lnTo>
                  <a:lnTo>
                    <a:pt x="354289" y="1739900"/>
                  </a:lnTo>
                  <a:lnTo>
                    <a:pt x="322518" y="1701800"/>
                  </a:lnTo>
                  <a:lnTo>
                    <a:pt x="293254" y="1663700"/>
                  </a:lnTo>
                  <a:lnTo>
                    <a:pt x="266478" y="1612900"/>
                  </a:lnTo>
                  <a:lnTo>
                    <a:pt x="242174" y="1574800"/>
                  </a:lnTo>
                  <a:lnTo>
                    <a:pt x="220323" y="1524000"/>
                  </a:lnTo>
                  <a:lnTo>
                    <a:pt x="200910" y="1485900"/>
                  </a:lnTo>
                  <a:lnTo>
                    <a:pt x="183915" y="1435100"/>
                  </a:lnTo>
                  <a:lnTo>
                    <a:pt x="169323" y="1384300"/>
                  </a:lnTo>
                  <a:lnTo>
                    <a:pt x="157115" y="1333500"/>
                  </a:lnTo>
                  <a:lnTo>
                    <a:pt x="147274" y="1282700"/>
                  </a:lnTo>
                  <a:lnTo>
                    <a:pt x="139784" y="1231900"/>
                  </a:lnTo>
                  <a:lnTo>
                    <a:pt x="134625" y="1181100"/>
                  </a:lnTo>
                  <a:lnTo>
                    <a:pt x="132172" y="1130300"/>
                  </a:lnTo>
                  <a:lnTo>
                    <a:pt x="132126" y="1092200"/>
                  </a:lnTo>
                  <a:lnTo>
                    <a:pt x="134439" y="1041400"/>
                  </a:lnTo>
                  <a:lnTo>
                    <a:pt x="139061" y="990600"/>
                  </a:lnTo>
                  <a:lnTo>
                    <a:pt x="145945" y="939800"/>
                  </a:lnTo>
                  <a:lnTo>
                    <a:pt x="155042" y="901700"/>
                  </a:lnTo>
                  <a:lnTo>
                    <a:pt x="166304" y="850900"/>
                  </a:lnTo>
                  <a:lnTo>
                    <a:pt x="179682" y="812800"/>
                  </a:lnTo>
                  <a:lnTo>
                    <a:pt x="195127" y="762000"/>
                  </a:lnTo>
                  <a:lnTo>
                    <a:pt x="212592" y="723900"/>
                  </a:lnTo>
                  <a:lnTo>
                    <a:pt x="232028" y="685800"/>
                  </a:lnTo>
                  <a:lnTo>
                    <a:pt x="253385" y="635000"/>
                  </a:lnTo>
                  <a:lnTo>
                    <a:pt x="276617" y="596900"/>
                  </a:lnTo>
                  <a:lnTo>
                    <a:pt x="301673" y="558800"/>
                  </a:lnTo>
                  <a:lnTo>
                    <a:pt x="328507" y="520700"/>
                  </a:lnTo>
                  <a:lnTo>
                    <a:pt x="357069" y="495300"/>
                  </a:lnTo>
                  <a:lnTo>
                    <a:pt x="387310" y="457200"/>
                  </a:lnTo>
                  <a:lnTo>
                    <a:pt x="419183" y="419100"/>
                  </a:lnTo>
                  <a:lnTo>
                    <a:pt x="452639" y="393700"/>
                  </a:lnTo>
                  <a:lnTo>
                    <a:pt x="487629" y="355600"/>
                  </a:lnTo>
                  <a:lnTo>
                    <a:pt x="524105" y="330200"/>
                  </a:lnTo>
                  <a:lnTo>
                    <a:pt x="562019" y="304800"/>
                  </a:lnTo>
                  <a:lnTo>
                    <a:pt x="601321" y="279400"/>
                  </a:lnTo>
                  <a:lnTo>
                    <a:pt x="641964" y="254000"/>
                  </a:lnTo>
                  <a:lnTo>
                    <a:pt x="683899" y="228600"/>
                  </a:lnTo>
                  <a:lnTo>
                    <a:pt x="727077" y="215900"/>
                  </a:lnTo>
                  <a:lnTo>
                    <a:pt x="771450" y="190500"/>
                  </a:lnTo>
                  <a:lnTo>
                    <a:pt x="957148" y="139700"/>
                  </a:lnTo>
                  <a:lnTo>
                    <a:pt x="1003255" y="139700"/>
                  </a:lnTo>
                  <a:lnTo>
                    <a:pt x="1049491" y="127000"/>
                  </a:lnTo>
                  <a:lnTo>
                    <a:pt x="1641170" y="127000"/>
                  </a:lnTo>
                  <a:lnTo>
                    <a:pt x="1603114" y="101600"/>
                  </a:lnTo>
                  <a:lnTo>
                    <a:pt x="1444783" y="50800"/>
                  </a:lnTo>
                  <a:lnTo>
                    <a:pt x="1320972" y="12700"/>
                  </a:lnTo>
                  <a:close/>
                </a:path>
                <a:path w="2245995" h="2590800">
                  <a:moveTo>
                    <a:pt x="1641170" y="127000"/>
                  </a:moveTo>
                  <a:lnTo>
                    <a:pt x="1188111" y="127000"/>
                  </a:lnTo>
                  <a:lnTo>
                    <a:pt x="1234003" y="139700"/>
                  </a:lnTo>
                  <a:lnTo>
                    <a:pt x="1279594" y="139700"/>
                  </a:lnTo>
                  <a:lnTo>
                    <a:pt x="1500041" y="203200"/>
                  </a:lnTo>
                  <a:lnTo>
                    <a:pt x="1542028" y="228600"/>
                  </a:lnTo>
                  <a:lnTo>
                    <a:pt x="1583114" y="254000"/>
                  </a:lnTo>
                  <a:lnTo>
                    <a:pt x="1623214" y="266700"/>
                  </a:lnTo>
                  <a:lnTo>
                    <a:pt x="1662240" y="292100"/>
                  </a:lnTo>
                  <a:lnTo>
                    <a:pt x="1700109" y="317500"/>
                  </a:lnTo>
                  <a:lnTo>
                    <a:pt x="1736733" y="355600"/>
                  </a:lnTo>
                  <a:lnTo>
                    <a:pt x="1772027" y="381000"/>
                  </a:lnTo>
                  <a:lnTo>
                    <a:pt x="1805905" y="406400"/>
                  </a:lnTo>
                  <a:lnTo>
                    <a:pt x="1838282" y="444500"/>
                  </a:lnTo>
                  <a:lnTo>
                    <a:pt x="1869072" y="482600"/>
                  </a:lnTo>
                  <a:lnTo>
                    <a:pt x="1898188" y="508000"/>
                  </a:lnTo>
                  <a:lnTo>
                    <a:pt x="1925545" y="546100"/>
                  </a:lnTo>
                  <a:lnTo>
                    <a:pt x="1951058" y="584200"/>
                  </a:lnTo>
                  <a:lnTo>
                    <a:pt x="1974640" y="622300"/>
                  </a:lnTo>
                  <a:lnTo>
                    <a:pt x="1996206" y="673100"/>
                  </a:lnTo>
                  <a:lnTo>
                    <a:pt x="2015670" y="711200"/>
                  </a:lnTo>
                  <a:lnTo>
                    <a:pt x="2032945" y="749300"/>
                  </a:lnTo>
                  <a:lnTo>
                    <a:pt x="2049707" y="800100"/>
                  </a:lnTo>
                  <a:lnTo>
                    <a:pt x="2064214" y="850900"/>
                  </a:lnTo>
                  <a:lnTo>
                    <a:pt x="2076468" y="901700"/>
                  </a:lnTo>
                  <a:lnTo>
                    <a:pt x="2086470" y="952500"/>
                  </a:lnTo>
                  <a:lnTo>
                    <a:pt x="2094224" y="990600"/>
                  </a:lnTo>
                  <a:lnTo>
                    <a:pt x="2099729" y="1041400"/>
                  </a:lnTo>
                  <a:lnTo>
                    <a:pt x="2102990" y="1092200"/>
                  </a:lnTo>
                  <a:lnTo>
                    <a:pt x="2104007" y="1130300"/>
                  </a:lnTo>
                  <a:lnTo>
                    <a:pt x="2102783" y="1181100"/>
                  </a:lnTo>
                  <a:lnTo>
                    <a:pt x="2099319" y="1219200"/>
                  </a:lnTo>
                  <a:lnTo>
                    <a:pt x="2093618" y="1270000"/>
                  </a:lnTo>
                  <a:lnTo>
                    <a:pt x="2085681" y="1308100"/>
                  </a:lnTo>
                  <a:lnTo>
                    <a:pt x="2075511" y="1358900"/>
                  </a:lnTo>
                  <a:lnTo>
                    <a:pt x="2063109" y="1397000"/>
                  </a:lnTo>
                  <a:lnTo>
                    <a:pt x="2048477" y="1447800"/>
                  </a:lnTo>
                  <a:lnTo>
                    <a:pt x="2031619" y="1485900"/>
                  </a:lnTo>
                  <a:lnTo>
                    <a:pt x="2012534" y="1524000"/>
                  </a:lnTo>
                  <a:lnTo>
                    <a:pt x="1991226" y="1574800"/>
                  </a:lnTo>
                  <a:lnTo>
                    <a:pt x="1967696" y="1612900"/>
                  </a:lnTo>
                  <a:lnTo>
                    <a:pt x="1941946" y="1651000"/>
                  </a:lnTo>
                  <a:lnTo>
                    <a:pt x="1913979" y="1701800"/>
                  </a:lnTo>
                  <a:lnTo>
                    <a:pt x="1883796" y="1739900"/>
                  </a:lnTo>
                  <a:lnTo>
                    <a:pt x="1818864" y="1816100"/>
                  </a:lnTo>
                  <a:lnTo>
                    <a:pt x="1785444" y="1854200"/>
                  </a:lnTo>
                  <a:lnTo>
                    <a:pt x="1752435" y="1892300"/>
                  </a:lnTo>
                  <a:lnTo>
                    <a:pt x="1721131" y="1930400"/>
                  </a:lnTo>
                  <a:lnTo>
                    <a:pt x="1692827" y="1968500"/>
                  </a:lnTo>
                  <a:lnTo>
                    <a:pt x="1666549" y="2006600"/>
                  </a:lnTo>
                  <a:lnTo>
                    <a:pt x="1644101" y="2057400"/>
                  </a:lnTo>
                  <a:lnTo>
                    <a:pt x="1625211" y="2108200"/>
                  </a:lnTo>
                  <a:lnTo>
                    <a:pt x="1609607" y="2146300"/>
                  </a:lnTo>
                  <a:lnTo>
                    <a:pt x="1597016" y="2197100"/>
                  </a:lnTo>
                  <a:lnTo>
                    <a:pt x="1587167" y="2247900"/>
                  </a:lnTo>
                  <a:lnTo>
                    <a:pt x="1579788" y="2298700"/>
                  </a:lnTo>
                  <a:lnTo>
                    <a:pt x="1574607" y="2349500"/>
                  </a:lnTo>
                  <a:lnTo>
                    <a:pt x="1571351" y="2400300"/>
                  </a:lnTo>
                  <a:lnTo>
                    <a:pt x="1567639" y="2425700"/>
                  </a:lnTo>
                  <a:lnTo>
                    <a:pt x="1558086" y="2451100"/>
                  </a:lnTo>
                  <a:lnTo>
                    <a:pt x="1540522" y="2463800"/>
                  </a:lnTo>
                  <a:lnTo>
                    <a:pt x="1702526" y="2463800"/>
                  </a:lnTo>
                  <a:lnTo>
                    <a:pt x="1704079" y="2425700"/>
                  </a:lnTo>
                  <a:lnTo>
                    <a:pt x="1707935" y="2374900"/>
                  </a:lnTo>
                  <a:lnTo>
                    <a:pt x="1713767" y="2324100"/>
                  </a:lnTo>
                  <a:lnTo>
                    <a:pt x="1721762" y="2286000"/>
                  </a:lnTo>
                  <a:lnTo>
                    <a:pt x="1732109" y="2235200"/>
                  </a:lnTo>
                  <a:lnTo>
                    <a:pt x="1744996" y="2184400"/>
                  </a:lnTo>
                  <a:lnTo>
                    <a:pt x="1760613" y="2146300"/>
                  </a:lnTo>
                  <a:lnTo>
                    <a:pt x="1779146" y="2095500"/>
                  </a:lnTo>
                  <a:lnTo>
                    <a:pt x="1800786" y="2057400"/>
                  </a:lnTo>
                  <a:lnTo>
                    <a:pt x="1825721" y="2019300"/>
                  </a:lnTo>
                  <a:lnTo>
                    <a:pt x="1854138" y="1968500"/>
                  </a:lnTo>
                  <a:lnTo>
                    <a:pt x="1886227" y="1930400"/>
                  </a:lnTo>
                  <a:lnTo>
                    <a:pt x="1922176" y="1892300"/>
                  </a:lnTo>
                  <a:lnTo>
                    <a:pt x="1957621" y="1854200"/>
                  </a:lnTo>
                  <a:lnTo>
                    <a:pt x="1991029" y="1816100"/>
                  </a:lnTo>
                  <a:lnTo>
                    <a:pt x="2022397" y="1778000"/>
                  </a:lnTo>
                  <a:lnTo>
                    <a:pt x="2051720" y="1739900"/>
                  </a:lnTo>
                  <a:lnTo>
                    <a:pt x="2078997" y="1701800"/>
                  </a:lnTo>
                  <a:lnTo>
                    <a:pt x="2104224" y="1663700"/>
                  </a:lnTo>
                  <a:lnTo>
                    <a:pt x="2127397" y="1612900"/>
                  </a:lnTo>
                  <a:lnTo>
                    <a:pt x="2148514" y="1574800"/>
                  </a:lnTo>
                  <a:lnTo>
                    <a:pt x="2167571" y="1536700"/>
                  </a:lnTo>
                  <a:lnTo>
                    <a:pt x="2184566" y="1485900"/>
                  </a:lnTo>
                  <a:lnTo>
                    <a:pt x="2199495" y="1447800"/>
                  </a:lnTo>
                  <a:lnTo>
                    <a:pt x="2212355" y="1397000"/>
                  </a:lnTo>
                  <a:lnTo>
                    <a:pt x="2223143" y="1358900"/>
                  </a:lnTo>
                  <a:lnTo>
                    <a:pt x="2231855" y="1308100"/>
                  </a:lnTo>
                  <a:lnTo>
                    <a:pt x="2238490" y="1270000"/>
                  </a:lnTo>
                  <a:lnTo>
                    <a:pt x="2243042" y="1219200"/>
                  </a:lnTo>
                  <a:lnTo>
                    <a:pt x="2245510" y="1168400"/>
                  </a:lnTo>
                  <a:lnTo>
                    <a:pt x="2245891" y="1130300"/>
                  </a:lnTo>
                  <a:lnTo>
                    <a:pt x="2244180" y="1079500"/>
                  </a:lnTo>
                  <a:lnTo>
                    <a:pt x="2240375" y="1028700"/>
                  </a:lnTo>
                  <a:lnTo>
                    <a:pt x="2234473" y="977900"/>
                  </a:lnTo>
                  <a:lnTo>
                    <a:pt x="2226470" y="939800"/>
                  </a:lnTo>
                  <a:lnTo>
                    <a:pt x="2216364" y="889000"/>
                  </a:lnTo>
                  <a:lnTo>
                    <a:pt x="2204151" y="838200"/>
                  </a:lnTo>
                  <a:lnTo>
                    <a:pt x="2189828" y="787400"/>
                  </a:lnTo>
                  <a:lnTo>
                    <a:pt x="2175055" y="736600"/>
                  </a:lnTo>
                  <a:lnTo>
                    <a:pt x="2158661" y="698500"/>
                  </a:lnTo>
                  <a:lnTo>
                    <a:pt x="2140693" y="660400"/>
                  </a:lnTo>
                  <a:lnTo>
                    <a:pt x="2121201" y="609600"/>
                  </a:lnTo>
                  <a:lnTo>
                    <a:pt x="2100231" y="571500"/>
                  </a:lnTo>
                  <a:lnTo>
                    <a:pt x="2077832" y="533400"/>
                  </a:lnTo>
                  <a:lnTo>
                    <a:pt x="2054052" y="495300"/>
                  </a:lnTo>
                  <a:lnTo>
                    <a:pt x="2028940" y="457200"/>
                  </a:lnTo>
                  <a:lnTo>
                    <a:pt x="2002543" y="419100"/>
                  </a:lnTo>
                  <a:lnTo>
                    <a:pt x="1974910" y="393700"/>
                  </a:lnTo>
                  <a:lnTo>
                    <a:pt x="1946089" y="355600"/>
                  </a:lnTo>
                  <a:lnTo>
                    <a:pt x="1916128" y="330200"/>
                  </a:lnTo>
                  <a:lnTo>
                    <a:pt x="1885075" y="292100"/>
                  </a:lnTo>
                  <a:lnTo>
                    <a:pt x="1852977" y="266700"/>
                  </a:lnTo>
                  <a:lnTo>
                    <a:pt x="1819885" y="241300"/>
                  </a:lnTo>
                  <a:lnTo>
                    <a:pt x="1785844" y="215900"/>
                  </a:lnTo>
                  <a:lnTo>
                    <a:pt x="1750904" y="190500"/>
                  </a:lnTo>
                  <a:lnTo>
                    <a:pt x="1715113" y="165100"/>
                  </a:lnTo>
                  <a:lnTo>
                    <a:pt x="1678519" y="152400"/>
                  </a:lnTo>
                  <a:lnTo>
                    <a:pt x="1641170" y="127000"/>
                  </a:lnTo>
                  <a:close/>
                </a:path>
                <a:path w="2245995" h="2590800">
                  <a:moveTo>
                    <a:pt x="1236742" y="0"/>
                  </a:moveTo>
                  <a:lnTo>
                    <a:pt x="1023062" y="0"/>
                  </a:lnTo>
                  <a:lnTo>
                    <a:pt x="980179" y="12700"/>
                  </a:lnTo>
                  <a:lnTo>
                    <a:pt x="1278994" y="12700"/>
                  </a:lnTo>
                  <a:lnTo>
                    <a:pt x="1236742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pPr algn="r" rtl="1"/>
              <a:endParaRPr/>
            </a:p>
          </p:txBody>
        </p:sp>
        <p:sp>
          <p:nvSpPr>
            <p:cNvPr id="11" name="object 4">
              <a:extLst>
                <a:ext uri="{FF2B5EF4-FFF2-40B4-BE49-F238E27FC236}">
                  <a16:creationId xmlns:a16="http://schemas.microsoft.com/office/drawing/2014/main" id="{DDB08B9F-9E9B-A5B8-8A48-B94141615A2C}"/>
                </a:ext>
              </a:extLst>
            </p:cNvPr>
            <p:cNvSpPr/>
            <p:nvPr/>
          </p:nvSpPr>
          <p:spPr>
            <a:xfrm>
              <a:off x="6181267" y="8302438"/>
              <a:ext cx="1298575" cy="337820"/>
            </a:xfrm>
            <a:custGeom>
              <a:avLst/>
              <a:gdLst/>
              <a:ahLst/>
              <a:cxnLst/>
              <a:rect l="l" t="t" r="r" b="b"/>
              <a:pathLst>
                <a:path w="1298575" h="337820">
                  <a:moveTo>
                    <a:pt x="677836" y="336397"/>
                  </a:moveTo>
                  <a:lnTo>
                    <a:pt x="198085" y="336397"/>
                  </a:lnTo>
                  <a:lnTo>
                    <a:pt x="377866" y="337495"/>
                  </a:lnTo>
                  <a:lnTo>
                    <a:pt x="677836" y="337495"/>
                  </a:lnTo>
                  <a:lnTo>
                    <a:pt x="677836" y="336397"/>
                  </a:lnTo>
                  <a:close/>
                </a:path>
                <a:path w="1298575" h="337820">
                  <a:moveTo>
                    <a:pt x="1177490" y="336397"/>
                  </a:moveTo>
                  <a:lnTo>
                    <a:pt x="677836" y="336397"/>
                  </a:lnTo>
                  <a:lnTo>
                    <a:pt x="677836" y="337495"/>
                  </a:lnTo>
                  <a:lnTo>
                    <a:pt x="1042495" y="337495"/>
                  </a:lnTo>
                  <a:lnTo>
                    <a:pt x="1177490" y="336397"/>
                  </a:lnTo>
                  <a:close/>
                </a:path>
                <a:path w="1298575" h="337820">
                  <a:moveTo>
                    <a:pt x="1289417" y="336397"/>
                  </a:moveTo>
                  <a:lnTo>
                    <a:pt x="1177490" y="336397"/>
                  </a:lnTo>
                  <a:lnTo>
                    <a:pt x="1042495" y="337495"/>
                  </a:lnTo>
                  <a:lnTo>
                    <a:pt x="0" y="337495"/>
                  </a:lnTo>
                  <a:lnTo>
                    <a:pt x="1289417" y="336397"/>
                  </a:lnTo>
                  <a:close/>
                </a:path>
                <a:path w="1298575" h="337820">
                  <a:moveTo>
                    <a:pt x="1113010" y="0"/>
                  </a:moveTo>
                  <a:lnTo>
                    <a:pt x="257961" y="0"/>
                  </a:lnTo>
                  <a:lnTo>
                    <a:pt x="238887" y="584"/>
                  </a:lnTo>
                  <a:lnTo>
                    <a:pt x="200818" y="5573"/>
                  </a:lnTo>
                  <a:lnTo>
                    <a:pt x="139644" y="30795"/>
                  </a:lnTo>
                  <a:lnTo>
                    <a:pt x="105823" y="61411"/>
                  </a:lnTo>
                  <a:lnTo>
                    <a:pt x="82120" y="100098"/>
                  </a:lnTo>
                  <a:lnTo>
                    <a:pt x="69644" y="144772"/>
                  </a:lnTo>
                  <a:lnTo>
                    <a:pt x="69633" y="148786"/>
                  </a:lnTo>
                  <a:lnTo>
                    <a:pt x="69506" y="193344"/>
                  </a:lnTo>
                  <a:lnTo>
                    <a:pt x="82176" y="238507"/>
                  </a:lnTo>
                  <a:lnTo>
                    <a:pt x="106617" y="277587"/>
                  </a:lnTo>
                  <a:lnTo>
                    <a:pt x="140788" y="308390"/>
                  </a:lnTo>
                  <a:lnTo>
                    <a:pt x="182646" y="328725"/>
                  </a:lnTo>
                  <a:lnTo>
                    <a:pt x="230148" y="336397"/>
                  </a:lnTo>
                  <a:lnTo>
                    <a:pt x="1124679" y="336397"/>
                  </a:lnTo>
                  <a:lnTo>
                    <a:pt x="1173854" y="329804"/>
                  </a:lnTo>
                  <a:lnTo>
                    <a:pt x="1219051" y="310832"/>
                  </a:lnTo>
                  <a:lnTo>
                    <a:pt x="1255478" y="281551"/>
                  </a:lnTo>
                  <a:lnTo>
                    <a:pt x="1281750" y="243573"/>
                  </a:lnTo>
                  <a:lnTo>
                    <a:pt x="1296233" y="199278"/>
                  </a:lnTo>
                  <a:lnTo>
                    <a:pt x="1117543" y="199278"/>
                  </a:lnTo>
                  <a:lnTo>
                    <a:pt x="1099140" y="198806"/>
                  </a:lnTo>
                  <a:lnTo>
                    <a:pt x="252440" y="198806"/>
                  </a:lnTo>
                  <a:lnTo>
                    <a:pt x="246061" y="198589"/>
                  </a:lnTo>
                  <a:lnTo>
                    <a:pt x="228917" y="196188"/>
                  </a:lnTo>
                  <a:lnTo>
                    <a:pt x="214996" y="190148"/>
                  </a:lnTo>
                  <a:lnTo>
                    <a:pt x="214811" y="190148"/>
                  </a:lnTo>
                  <a:lnTo>
                    <a:pt x="206133" y="179069"/>
                  </a:lnTo>
                  <a:lnTo>
                    <a:pt x="205906" y="166039"/>
                  </a:lnTo>
                  <a:lnTo>
                    <a:pt x="205840" y="162280"/>
                  </a:lnTo>
                  <a:lnTo>
                    <a:pt x="234916" y="136084"/>
                  </a:lnTo>
                  <a:lnTo>
                    <a:pt x="1098803" y="131991"/>
                  </a:lnTo>
                  <a:lnTo>
                    <a:pt x="1117260" y="131410"/>
                  </a:lnTo>
                  <a:lnTo>
                    <a:pt x="1294472" y="131410"/>
                  </a:lnTo>
                  <a:lnTo>
                    <a:pt x="1288715" y="106450"/>
                  </a:lnTo>
                  <a:lnTo>
                    <a:pt x="1269153" y="70482"/>
                  </a:lnTo>
                  <a:lnTo>
                    <a:pt x="1240590" y="40952"/>
                  </a:lnTo>
                  <a:lnTo>
                    <a:pt x="1204009" y="18739"/>
                  </a:lnTo>
                  <a:lnTo>
                    <a:pt x="1160390" y="4719"/>
                  </a:lnTo>
                  <a:lnTo>
                    <a:pt x="1113010" y="0"/>
                  </a:lnTo>
                  <a:close/>
                </a:path>
                <a:path w="1298575" h="337820">
                  <a:moveTo>
                    <a:pt x="1294472" y="131410"/>
                  </a:moveTo>
                  <a:lnTo>
                    <a:pt x="1118620" y="131410"/>
                  </a:lnTo>
                  <a:lnTo>
                    <a:pt x="1128102" y="132199"/>
                  </a:lnTo>
                  <a:lnTo>
                    <a:pt x="1136331" y="135039"/>
                  </a:lnTo>
                  <a:lnTo>
                    <a:pt x="1144296" y="140908"/>
                  </a:lnTo>
                  <a:lnTo>
                    <a:pt x="1151535" y="148786"/>
                  </a:lnTo>
                  <a:lnTo>
                    <a:pt x="1156786" y="157541"/>
                  </a:lnTo>
                  <a:lnTo>
                    <a:pt x="1158785" y="166039"/>
                  </a:lnTo>
                  <a:lnTo>
                    <a:pt x="1156605" y="174217"/>
                  </a:lnTo>
                  <a:lnTo>
                    <a:pt x="1151060" y="182614"/>
                  </a:lnTo>
                  <a:lnTo>
                    <a:pt x="1143529" y="190148"/>
                  </a:lnTo>
                  <a:lnTo>
                    <a:pt x="1135392" y="195732"/>
                  </a:lnTo>
                  <a:lnTo>
                    <a:pt x="1126713" y="198589"/>
                  </a:lnTo>
                  <a:lnTo>
                    <a:pt x="1125838" y="198589"/>
                  </a:lnTo>
                  <a:lnTo>
                    <a:pt x="1117543" y="199278"/>
                  </a:lnTo>
                  <a:lnTo>
                    <a:pt x="1296233" y="199278"/>
                  </a:lnTo>
                  <a:lnTo>
                    <a:pt x="1296308" y="199050"/>
                  </a:lnTo>
                  <a:lnTo>
                    <a:pt x="1296388" y="198806"/>
                  </a:lnTo>
                  <a:lnTo>
                    <a:pt x="1296458" y="198589"/>
                  </a:lnTo>
                  <a:lnTo>
                    <a:pt x="1296583" y="195732"/>
                  </a:lnTo>
                  <a:lnTo>
                    <a:pt x="1298266" y="148786"/>
                  </a:lnTo>
                  <a:lnTo>
                    <a:pt x="1298294" y="147980"/>
                  </a:lnTo>
                  <a:lnTo>
                    <a:pt x="1294472" y="13141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5">
              <a:extLst>
                <a:ext uri="{FF2B5EF4-FFF2-40B4-BE49-F238E27FC236}">
                  <a16:creationId xmlns:a16="http://schemas.microsoft.com/office/drawing/2014/main" id="{13E7E279-17AE-6FD7-71FA-C2700777F339}"/>
                </a:ext>
              </a:extLst>
            </p:cNvPr>
            <p:cNvSpPr/>
            <p:nvPr/>
          </p:nvSpPr>
          <p:spPr>
            <a:xfrm>
              <a:off x="5723313" y="5000290"/>
              <a:ext cx="393700" cy="518159"/>
            </a:xfrm>
            <a:custGeom>
              <a:avLst/>
              <a:gdLst/>
              <a:ahLst/>
              <a:cxnLst/>
              <a:rect l="l" t="t" r="r" b="b"/>
              <a:pathLst>
                <a:path w="393700" h="518160">
                  <a:moveTo>
                    <a:pt x="82675" y="0"/>
                  </a:moveTo>
                  <a:lnTo>
                    <a:pt x="29781" y="13737"/>
                  </a:lnTo>
                  <a:lnTo>
                    <a:pt x="2674" y="44081"/>
                  </a:lnTo>
                  <a:lnTo>
                    <a:pt x="0" y="65808"/>
                  </a:lnTo>
                  <a:lnTo>
                    <a:pt x="5510" y="88235"/>
                  </a:lnTo>
                  <a:lnTo>
                    <a:pt x="16952" y="110236"/>
                  </a:lnTo>
                  <a:lnTo>
                    <a:pt x="261377" y="492950"/>
                  </a:lnTo>
                  <a:lnTo>
                    <a:pt x="265403" y="501624"/>
                  </a:lnTo>
                  <a:lnTo>
                    <a:pt x="270914" y="503110"/>
                  </a:lnTo>
                  <a:lnTo>
                    <a:pt x="308633" y="514754"/>
                  </a:lnTo>
                  <a:lnTo>
                    <a:pt x="327011" y="518132"/>
                  </a:lnTo>
                  <a:lnTo>
                    <a:pt x="343723" y="516445"/>
                  </a:lnTo>
                  <a:lnTo>
                    <a:pt x="358044" y="507896"/>
                  </a:lnTo>
                  <a:lnTo>
                    <a:pt x="370576" y="494384"/>
                  </a:lnTo>
                  <a:lnTo>
                    <a:pt x="382134" y="478906"/>
                  </a:lnTo>
                  <a:lnTo>
                    <a:pt x="393533" y="464464"/>
                  </a:lnTo>
                  <a:lnTo>
                    <a:pt x="386994" y="446744"/>
                  </a:lnTo>
                  <a:lnTo>
                    <a:pt x="381744" y="431730"/>
                  </a:lnTo>
                  <a:lnTo>
                    <a:pt x="376727" y="418915"/>
                  </a:lnTo>
                  <a:lnTo>
                    <a:pt x="265406" y="241662"/>
                  </a:lnTo>
                  <a:lnTo>
                    <a:pt x="185590" y="117513"/>
                  </a:lnTo>
                  <a:lnTo>
                    <a:pt x="131837" y="35102"/>
                  </a:lnTo>
                  <a:lnTo>
                    <a:pt x="96086" y="3525"/>
                  </a:lnTo>
                  <a:lnTo>
                    <a:pt x="82675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6">
              <a:extLst>
                <a:ext uri="{FF2B5EF4-FFF2-40B4-BE49-F238E27FC236}">
                  <a16:creationId xmlns:a16="http://schemas.microsoft.com/office/drawing/2014/main" id="{C014342A-088C-2707-BD78-6452607EBF1F}"/>
                </a:ext>
              </a:extLst>
            </p:cNvPr>
            <p:cNvSpPr/>
            <p:nvPr/>
          </p:nvSpPr>
          <p:spPr>
            <a:xfrm>
              <a:off x="6797589" y="4683668"/>
              <a:ext cx="135890" cy="603250"/>
            </a:xfrm>
            <a:custGeom>
              <a:avLst/>
              <a:gdLst/>
              <a:ahLst/>
              <a:cxnLst/>
              <a:rect l="l" t="t" r="r" b="b"/>
              <a:pathLst>
                <a:path w="135890" h="603250">
                  <a:moveTo>
                    <a:pt x="69075" y="0"/>
                  </a:moveTo>
                  <a:lnTo>
                    <a:pt x="41053" y="5274"/>
                  </a:lnTo>
                  <a:lnTo>
                    <a:pt x="19254" y="22147"/>
                  </a:lnTo>
                  <a:lnTo>
                    <a:pt x="5097" y="49132"/>
                  </a:lnTo>
                  <a:lnTo>
                    <a:pt x="0" y="84747"/>
                  </a:lnTo>
                  <a:lnTo>
                    <a:pt x="12" y="519277"/>
                  </a:lnTo>
                  <a:lnTo>
                    <a:pt x="4720" y="553500"/>
                  </a:lnTo>
                  <a:lnTo>
                    <a:pt x="17967" y="579501"/>
                  </a:lnTo>
                  <a:lnTo>
                    <a:pt x="38724" y="596262"/>
                  </a:lnTo>
                  <a:lnTo>
                    <a:pt x="65963" y="602767"/>
                  </a:lnTo>
                  <a:lnTo>
                    <a:pt x="94440" y="597785"/>
                  </a:lnTo>
                  <a:lnTo>
                    <a:pt x="116212" y="581371"/>
                  </a:lnTo>
                  <a:lnTo>
                    <a:pt x="130205" y="554607"/>
                  </a:lnTo>
                  <a:lnTo>
                    <a:pt x="135343" y="518579"/>
                  </a:lnTo>
                  <a:lnTo>
                    <a:pt x="135617" y="465332"/>
                  </a:lnTo>
                  <a:lnTo>
                    <a:pt x="135483" y="305574"/>
                  </a:lnTo>
                  <a:lnTo>
                    <a:pt x="135612" y="139428"/>
                  </a:lnTo>
                  <a:lnTo>
                    <a:pt x="135318" y="84048"/>
                  </a:lnTo>
                  <a:lnTo>
                    <a:pt x="130263" y="50115"/>
                  </a:lnTo>
                  <a:lnTo>
                    <a:pt x="116651" y="23855"/>
                  </a:lnTo>
                  <a:lnTo>
                    <a:pt x="95811" y="6680"/>
                  </a:lnTo>
                  <a:lnTo>
                    <a:pt x="69075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7">
              <a:extLst>
                <a:ext uri="{FF2B5EF4-FFF2-40B4-BE49-F238E27FC236}">
                  <a16:creationId xmlns:a16="http://schemas.microsoft.com/office/drawing/2014/main" id="{97FCFF1F-DA5B-17E4-F8DC-25668771613F}"/>
                </a:ext>
              </a:extLst>
            </p:cNvPr>
            <p:cNvSpPr/>
            <p:nvPr/>
          </p:nvSpPr>
          <p:spPr>
            <a:xfrm>
              <a:off x="8140139" y="5726967"/>
              <a:ext cx="542925" cy="354965"/>
            </a:xfrm>
            <a:custGeom>
              <a:avLst/>
              <a:gdLst/>
              <a:ahLst/>
              <a:cxnLst/>
              <a:rect l="l" t="t" r="r" b="b"/>
              <a:pathLst>
                <a:path w="542925" h="354964">
                  <a:moveTo>
                    <a:pt x="479560" y="0"/>
                  </a:moveTo>
                  <a:lnTo>
                    <a:pt x="442393" y="9407"/>
                  </a:lnTo>
                  <a:lnTo>
                    <a:pt x="351986" y="56889"/>
                  </a:lnTo>
                  <a:lnTo>
                    <a:pt x="261908" y="105008"/>
                  </a:lnTo>
                  <a:lnTo>
                    <a:pt x="172090" y="153626"/>
                  </a:lnTo>
                  <a:lnTo>
                    <a:pt x="37708" y="227187"/>
                  </a:lnTo>
                  <a:lnTo>
                    <a:pt x="2335" y="269770"/>
                  </a:lnTo>
                  <a:lnTo>
                    <a:pt x="0" y="296142"/>
                  </a:lnTo>
                  <a:lnTo>
                    <a:pt x="8129" y="322374"/>
                  </a:lnTo>
                  <a:lnTo>
                    <a:pt x="24386" y="342006"/>
                  </a:lnTo>
                  <a:lnTo>
                    <a:pt x="46723" y="353152"/>
                  </a:lnTo>
                  <a:lnTo>
                    <a:pt x="72954" y="354706"/>
                  </a:lnTo>
                  <a:lnTo>
                    <a:pt x="100890" y="345564"/>
                  </a:lnTo>
                  <a:lnTo>
                    <a:pt x="191074" y="297647"/>
                  </a:lnTo>
                  <a:lnTo>
                    <a:pt x="326032" y="225178"/>
                  </a:lnTo>
                  <a:lnTo>
                    <a:pt x="415683" y="176285"/>
                  </a:lnTo>
                  <a:lnTo>
                    <a:pt x="504992" y="126781"/>
                  </a:lnTo>
                  <a:lnTo>
                    <a:pt x="542926" y="80870"/>
                  </a:lnTo>
                  <a:lnTo>
                    <a:pt x="534499" y="37672"/>
                  </a:lnTo>
                  <a:lnTo>
                    <a:pt x="511819" y="10068"/>
                  </a:lnTo>
                  <a:lnTo>
                    <a:pt x="479560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8">
              <a:extLst>
                <a:ext uri="{FF2B5EF4-FFF2-40B4-BE49-F238E27FC236}">
                  <a16:creationId xmlns:a16="http://schemas.microsoft.com/office/drawing/2014/main" id="{AA1A0AC6-73B5-188D-BEB2-A4F3BFB2DB70}"/>
                </a:ext>
              </a:extLst>
            </p:cNvPr>
            <p:cNvSpPr/>
            <p:nvPr/>
          </p:nvSpPr>
          <p:spPr>
            <a:xfrm>
              <a:off x="5046689" y="5720107"/>
              <a:ext cx="542925" cy="360680"/>
            </a:xfrm>
            <a:custGeom>
              <a:avLst/>
              <a:gdLst/>
              <a:ahLst/>
              <a:cxnLst/>
              <a:rect l="l" t="t" r="r" b="b"/>
              <a:pathLst>
                <a:path w="542925" h="360679">
                  <a:moveTo>
                    <a:pt x="58485" y="0"/>
                  </a:moveTo>
                  <a:lnTo>
                    <a:pt x="44512" y="12796"/>
                  </a:lnTo>
                  <a:lnTo>
                    <a:pt x="29770" y="25741"/>
                  </a:lnTo>
                  <a:lnTo>
                    <a:pt x="16190" y="39617"/>
                  </a:lnTo>
                  <a:lnTo>
                    <a:pt x="5704" y="55206"/>
                  </a:lnTo>
                  <a:lnTo>
                    <a:pt x="0" y="75986"/>
                  </a:lnTo>
                  <a:lnTo>
                    <a:pt x="2951" y="95959"/>
                  </a:lnTo>
                  <a:lnTo>
                    <a:pt x="31650" y="128244"/>
                  </a:lnTo>
                  <a:lnTo>
                    <a:pt x="69487" y="149864"/>
                  </a:lnTo>
                  <a:lnTo>
                    <a:pt x="107569" y="171065"/>
                  </a:lnTo>
                  <a:lnTo>
                    <a:pt x="350772" y="304000"/>
                  </a:lnTo>
                  <a:lnTo>
                    <a:pt x="434430" y="348983"/>
                  </a:lnTo>
                  <a:lnTo>
                    <a:pt x="494031" y="360265"/>
                  </a:lnTo>
                  <a:lnTo>
                    <a:pt x="517637" y="349624"/>
                  </a:lnTo>
                  <a:lnTo>
                    <a:pt x="534811" y="328980"/>
                  </a:lnTo>
                  <a:lnTo>
                    <a:pt x="542679" y="301778"/>
                  </a:lnTo>
                  <a:lnTo>
                    <a:pt x="538672" y="274786"/>
                  </a:lnTo>
                  <a:lnTo>
                    <a:pt x="497841" y="229069"/>
                  </a:lnTo>
                  <a:lnTo>
                    <a:pt x="120397" y="24003"/>
                  </a:lnTo>
                  <a:lnTo>
                    <a:pt x="94056" y="12834"/>
                  </a:lnTo>
                  <a:lnTo>
                    <a:pt x="58485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9">
              <a:extLst>
                <a:ext uri="{FF2B5EF4-FFF2-40B4-BE49-F238E27FC236}">
                  <a16:creationId xmlns:a16="http://schemas.microsoft.com/office/drawing/2014/main" id="{DAE69322-3A2D-6D7C-87E5-67F817EF9F9A}"/>
                </a:ext>
              </a:extLst>
            </p:cNvPr>
            <p:cNvSpPr/>
            <p:nvPr/>
          </p:nvSpPr>
          <p:spPr>
            <a:xfrm>
              <a:off x="7646568" y="5018728"/>
              <a:ext cx="389255" cy="522605"/>
            </a:xfrm>
            <a:custGeom>
              <a:avLst/>
              <a:gdLst/>
              <a:ahLst/>
              <a:cxnLst/>
              <a:rect l="l" t="t" r="r" b="b"/>
              <a:pathLst>
                <a:path w="389254" h="522604">
                  <a:moveTo>
                    <a:pt x="317605" y="0"/>
                  </a:moveTo>
                  <a:lnTo>
                    <a:pt x="274417" y="22628"/>
                  </a:lnTo>
                  <a:lnTo>
                    <a:pt x="13635" y="411565"/>
                  </a:lnTo>
                  <a:lnTo>
                    <a:pt x="0" y="469097"/>
                  </a:lnTo>
                  <a:lnTo>
                    <a:pt x="14343" y="496490"/>
                  </a:lnTo>
                  <a:lnTo>
                    <a:pt x="41503" y="515806"/>
                  </a:lnTo>
                  <a:lnTo>
                    <a:pt x="79002" y="522271"/>
                  </a:lnTo>
                  <a:lnTo>
                    <a:pt x="100859" y="504707"/>
                  </a:lnTo>
                  <a:lnTo>
                    <a:pt x="155840" y="434628"/>
                  </a:lnTo>
                  <a:lnTo>
                    <a:pt x="186457" y="389376"/>
                  </a:lnTo>
                  <a:lnTo>
                    <a:pt x="344235" y="152558"/>
                  </a:lnTo>
                  <a:lnTo>
                    <a:pt x="379433" y="96808"/>
                  </a:lnTo>
                  <a:lnTo>
                    <a:pt x="388716" y="52092"/>
                  </a:lnTo>
                  <a:lnTo>
                    <a:pt x="379939" y="31957"/>
                  </a:lnTo>
                  <a:lnTo>
                    <a:pt x="362555" y="13928"/>
                  </a:lnTo>
                  <a:lnTo>
                    <a:pt x="340527" y="2261"/>
                  </a:lnTo>
                  <a:lnTo>
                    <a:pt x="317605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10">
              <a:extLst>
                <a:ext uri="{FF2B5EF4-FFF2-40B4-BE49-F238E27FC236}">
                  <a16:creationId xmlns:a16="http://schemas.microsoft.com/office/drawing/2014/main" id="{9708FEA4-0E22-5245-D33F-7CB991504B53}"/>
                </a:ext>
              </a:extLst>
            </p:cNvPr>
            <p:cNvSpPr/>
            <p:nvPr/>
          </p:nvSpPr>
          <p:spPr>
            <a:xfrm>
              <a:off x="6798084" y="5912291"/>
              <a:ext cx="937894" cy="936625"/>
            </a:xfrm>
            <a:custGeom>
              <a:avLst/>
              <a:gdLst/>
              <a:ahLst/>
              <a:cxnLst/>
              <a:rect l="l" t="t" r="r" b="b"/>
              <a:pathLst>
                <a:path w="937895" h="936625">
                  <a:moveTo>
                    <a:pt x="74980" y="0"/>
                  </a:moveTo>
                  <a:lnTo>
                    <a:pt x="45443" y="3174"/>
                  </a:lnTo>
                  <a:lnTo>
                    <a:pt x="21893" y="16991"/>
                  </a:lnTo>
                  <a:lnTo>
                    <a:pt x="6141" y="38549"/>
                  </a:lnTo>
                  <a:lnTo>
                    <a:pt x="0" y="64947"/>
                  </a:lnTo>
                  <a:lnTo>
                    <a:pt x="4721" y="90822"/>
                  </a:lnTo>
                  <a:lnTo>
                    <a:pt x="19284" y="112001"/>
                  </a:lnTo>
                  <a:lnTo>
                    <a:pt x="42144" y="126969"/>
                  </a:lnTo>
                  <a:lnTo>
                    <a:pt x="71754" y="134213"/>
                  </a:lnTo>
                  <a:lnTo>
                    <a:pt x="78816" y="134848"/>
                  </a:lnTo>
                  <a:lnTo>
                    <a:pt x="85940" y="134785"/>
                  </a:lnTo>
                  <a:lnTo>
                    <a:pt x="93040" y="135089"/>
                  </a:lnTo>
                  <a:lnTo>
                    <a:pt x="141654" y="138718"/>
                  </a:lnTo>
                  <a:lnTo>
                    <a:pt x="189298" y="145301"/>
                  </a:lnTo>
                  <a:lnTo>
                    <a:pt x="235878" y="154754"/>
                  </a:lnTo>
                  <a:lnTo>
                    <a:pt x="281301" y="166993"/>
                  </a:lnTo>
                  <a:lnTo>
                    <a:pt x="325473" y="181933"/>
                  </a:lnTo>
                  <a:lnTo>
                    <a:pt x="368300" y="199492"/>
                  </a:lnTo>
                  <a:lnTo>
                    <a:pt x="409687" y="219583"/>
                  </a:lnTo>
                  <a:lnTo>
                    <a:pt x="449542" y="242124"/>
                  </a:lnTo>
                  <a:lnTo>
                    <a:pt x="487770" y="267030"/>
                  </a:lnTo>
                  <a:lnTo>
                    <a:pt x="524278" y="294217"/>
                  </a:lnTo>
                  <a:lnTo>
                    <a:pt x="558971" y="323600"/>
                  </a:lnTo>
                  <a:lnTo>
                    <a:pt x="591756" y="355096"/>
                  </a:lnTo>
                  <a:lnTo>
                    <a:pt x="622539" y="388620"/>
                  </a:lnTo>
                  <a:lnTo>
                    <a:pt x="651227" y="424088"/>
                  </a:lnTo>
                  <a:lnTo>
                    <a:pt x="677724" y="461416"/>
                  </a:lnTo>
                  <a:lnTo>
                    <a:pt x="701939" y="500519"/>
                  </a:lnTo>
                  <a:lnTo>
                    <a:pt x="723775" y="541314"/>
                  </a:lnTo>
                  <a:lnTo>
                    <a:pt x="743141" y="583717"/>
                  </a:lnTo>
                  <a:lnTo>
                    <a:pt x="759942" y="627642"/>
                  </a:lnTo>
                  <a:lnTo>
                    <a:pt x="774084" y="673006"/>
                  </a:lnTo>
                  <a:lnTo>
                    <a:pt x="785473" y="719725"/>
                  </a:lnTo>
                  <a:lnTo>
                    <a:pt x="794016" y="767714"/>
                  </a:lnTo>
                  <a:lnTo>
                    <a:pt x="801358" y="850291"/>
                  </a:lnTo>
                  <a:lnTo>
                    <a:pt x="804760" y="877658"/>
                  </a:lnTo>
                  <a:lnTo>
                    <a:pt x="813601" y="903745"/>
                  </a:lnTo>
                  <a:lnTo>
                    <a:pt x="829548" y="922724"/>
                  </a:lnTo>
                  <a:lnTo>
                    <a:pt x="850966" y="933826"/>
                  </a:lnTo>
                  <a:lnTo>
                    <a:pt x="876223" y="936282"/>
                  </a:lnTo>
                  <a:lnTo>
                    <a:pt x="900248" y="929777"/>
                  </a:lnTo>
                  <a:lnTo>
                    <a:pt x="919183" y="915220"/>
                  </a:lnTo>
                  <a:lnTo>
                    <a:pt x="931928" y="893789"/>
                  </a:lnTo>
                  <a:lnTo>
                    <a:pt x="937386" y="866660"/>
                  </a:lnTo>
                  <a:lnTo>
                    <a:pt x="937670" y="857087"/>
                  </a:lnTo>
                  <a:lnTo>
                    <a:pt x="937488" y="828319"/>
                  </a:lnTo>
                  <a:lnTo>
                    <a:pt x="934916" y="781183"/>
                  </a:lnTo>
                  <a:lnTo>
                    <a:pt x="929453" y="734372"/>
                  </a:lnTo>
                  <a:lnTo>
                    <a:pt x="921188" y="688003"/>
                  </a:lnTo>
                  <a:lnTo>
                    <a:pt x="910212" y="642193"/>
                  </a:lnTo>
                  <a:lnTo>
                    <a:pt x="896614" y="597058"/>
                  </a:lnTo>
                  <a:lnTo>
                    <a:pt x="880484" y="552716"/>
                  </a:lnTo>
                  <a:lnTo>
                    <a:pt x="861912" y="509285"/>
                  </a:lnTo>
                  <a:lnTo>
                    <a:pt x="840987" y="466880"/>
                  </a:lnTo>
                  <a:lnTo>
                    <a:pt x="817800" y="425619"/>
                  </a:lnTo>
                  <a:lnTo>
                    <a:pt x="792439" y="385620"/>
                  </a:lnTo>
                  <a:lnTo>
                    <a:pt x="764995" y="346999"/>
                  </a:lnTo>
                  <a:lnTo>
                    <a:pt x="735558" y="309874"/>
                  </a:lnTo>
                  <a:lnTo>
                    <a:pt x="704217" y="274360"/>
                  </a:lnTo>
                  <a:lnTo>
                    <a:pt x="671062" y="240577"/>
                  </a:lnTo>
                  <a:lnTo>
                    <a:pt x="636183" y="208639"/>
                  </a:lnTo>
                  <a:lnTo>
                    <a:pt x="599670" y="178666"/>
                  </a:lnTo>
                  <a:lnTo>
                    <a:pt x="561612" y="150773"/>
                  </a:lnTo>
                  <a:lnTo>
                    <a:pt x="522099" y="125078"/>
                  </a:lnTo>
                  <a:lnTo>
                    <a:pt x="481221" y="101698"/>
                  </a:lnTo>
                  <a:lnTo>
                    <a:pt x="439068" y="80750"/>
                  </a:lnTo>
                  <a:lnTo>
                    <a:pt x="395729" y="62350"/>
                  </a:lnTo>
                  <a:lnTo>
                    <a:pt x="351294" y="46617"/>
                  </a:lnTo>
                  <a:lnTo>
                    <a:pt x="305854" y="33667"/>
                  </a:lnTo>
                  <a:lnTo>
                    <a:pt x="260429" y="23658"/>
                  </a:lnTo>
                  <a:lnTo>
                    <a:pt x="214422" y="15852"/>
                  </a:lnTo>
                  <a:lnTo>
                    <a:pt x="168040" y="9685"/>
                  </a:lnTo>
                  <a:lnTo>
                    <a:pt x="121490" y="4590"/>
                  </a:lnTo>
                  <a:lnTo>
                    <a:pt x="74980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5" name="object 16">
            <a:extLst>
              <a:ext uri="{FF2B5EF4-FFF2-40B4-BE49-F238E27FC236}">
                <a16:creationId xmlns:a16="http://schemas.microsoft.com/office/drawing/2014/main" id="{79C633C1-4919-353A-D5BB-77AC9F55CCC5}"/>
              </a:ext>
            </a:extLst>
          </p:cNvPr>
          <p:cNvSpPr/>
          <p:nvPr/>
        </p:nvSpPr>
        <p:spPr>
          <a:xfrm flipH="1">
            <a:off x="7087064" y="2243656"/>
            <a:ext cx="444181" cy="444181"/>
          </a:xfrm>
          <a:custGeom>
            <a:avLst/>
            <a:gdLst/>
            <a:ahLst/>
            <a:cxnLst/>
            <a:rect l="l" t="t" r="r" b="b"/>
            <a:pathLst>
              <a:path w="396240" h="396240">
                <a:moveTo>
                  <a:pt x="159144" y="346151"/>
                </a:moveTo>
                <a:lnTo>
                  <a:pt x="112229" y="346151"/>
                </a:lnTo>
                <a:lnTo>
                  <a:pt x="122005" y="351384"/>
                </a:lnTo>
                <a:lnTo>
                  <a:pt x="132151" y="355996"/>
                </a:lnTo>
                <a:lnTo>
                  <a:pt x="142642" y="359956"/>
                </a:lnTo>
                <a:lnTo>
                  <a:pt x="153454" y="363232"/>
                </a:lnTo>
                <a:lnTo>
                  <a:pt x="158254" y="382435"/>
                </a:lnTo>
                <a:lnTo>
                  <a:pt x="159905" y="388899"/>
                </a:lnTo>
                <a:lnTo>
                  <a:pt x="164147" y="395617"/>
                </a:lnTo>
                <a:lnTo>
                  <a:pt x="231482" y="395617"/>
                </a:lnTo>
                <a:lnTo>
                  <a:pt x="235331" y="388899"/>
                </a:lnTo>
                <a:lnTo>
                  <a:pt x="237375" y="382435"/>
                </a:lnTo>
                <a:lnTo>
                  <a:pt x="238572" y="377647"/>
                </a:lnTo>
                <a:lnTo>
                  <a:pt x="175602" y="377647"/>
                </a:lnTo>
                <a:lnTo>
                  <a:pt x="169316" y="352539"/>
                </a:lnTo>
                <a:lnTo>
                  <a:pt x="164401" y="347560"/>
                </a:lnTo>
                <a:lnTo>
                  <a:pt x="159144" y="346151"/>
                </a:lnTo>
                <a:close/>
              </a:path>
              <a:path w="396240" h="396240">
                <a:moveTo>
                  <a:pt x="286613" y="328168"/>
                </a:moveTo>
                <a:lnTo>
                  <a:pt x="280314" y="328168"/>
                </a:lnTo>
                <a:lnTo>
                  <a:pt x="277114" y="329018"/>
                </a:lnTo>
                <a:lnTo>
                  <a:pt x="274408" y="330581"/>
                </a:lnTo>
                <a:lnTo>
                  <a:pt x="265560" y="335315"/>
                </a:lnTo>
                <a:lnTo>
                  <a:pt x="256444" y="339450"/>
                </a:lnTo>
                <a:lnTo>
                  <a:pt x="247091" y="342973"/>
                </a:lnTo>
                <a:lnTo>
                  <a:pt x="237528" y="345871"/>
                </a:lnTo>
                <a:lnTo>
                  <a:pt x="231228" y="347560"/>
                </a:lnTo>
                <a:lnTo>
                  <a:pt x="226314" y="352539"/>
                </a:lnTo>
                <a:lnTo>
                  <a:pt x="220091" y="377431"/>
                </a:lnTo>
                <a:lnTo>
                  <a:pt x="220014" y="377647"/>
                </a:lnTo>
                <a:lnTo>
                  <a:pt x="238572" y="377647"/>
                </a:lnTo>
                <a:lnTo>
                  <a:pt x="242176" y="363232"/>
                </a:lnTo>
                <a:lnTo>
                  <a:pt x="252987" y="359956"/>
                </a:lnTo>
                <a:lnTo>
                  <a:pt x="263478" y="355996"/>
                </a:lnTo>
                <a:lnTo>
                  <a:pt x="273624" y="351384"/>
                </a:lnTo>
                <a:lnTo>
                  <a:pt x="283400" y="346151"/>
                </a:lnTo>
                <a:lnTo>
                  <a:pt x="329218" y="346151"/>
                </a:lnTo>
                <a:lnTo>
                  <a:pt x="334690" y="340677"/>
                </a:lnTo>
                <a:lnTo>
                  <a:pt x="309249" y="340677"/>
                </a:lnTo>
                <a:lnTo>
                  <a:pt x="289801" y="329018"/>
                </a:lnTo>
                <a:lnTo>
                  <a:pt x="286613" y="328168"/>
                </a:lnTo>
                <a:close/>
              </a:path>
              <a:path w="396240" h="396240">
                <a:moveTo>
                  <a:pt x="88328" y="36055"/>
                </a:moveTo>
                <a:lnTo>
                  <a:pt x="81762" y="36055"/>
                </a:lnTo>
                <a:lnTo>
                  <a:pt x="78905" y="36957"/>
                </a:lnTo>
                <a:lnTo>
                  <a:pt x="34137" y="81737"/>
                </a:lnTo>
                <a:lnTo>
                  <a:pt x="36182" y="89217"/>
                </a:lnTo>
                <a:lnTo>
                  <a:pt x="39293" y="95237"/>
                </a:lnTo>
                <a:lnTo>
                  <a:pt x="49415" y="112128"/>
                </a:lnTo>
                <a:lnTo>
                  <a:pt x="44146" y="121936"/>
                </a:lnTo>
                <a:lnTo>
                  <a:pt x="39503" y="132118"/>
                </a:lnTo>
                <a:lnTo>
                  <a:pt x="35517" y="142642"/>
                </a:lnTo>
                <a:lnTo>
                  <a:pt x="32219" y="153479"/>
                </a:lnTo>
                <a:lnTo>
                  <a:pt x="6731" y="159893"/>
                </a:lnTo>
                <a:lnTo>
                  <a:pt x="0" y="164160"/>
                </a:lnTo>
                <a:lnTo>
                  <a:pt x="0" y="231470"/>
                </a:lnTo>
                <a:lnTo>
                  <a:pt x="6731" y="235318"/>
                </a:lnTo>
                <a:lnTo>
                  <a:pt x="13601" y="237477"/>
                </a:lnTo>
                <a:lnTo>
                  <a:pt x="32219" y="242138"/>
                </a:lnTo>
                <a:lnTo>
                  <a:pt x="35517" y="252985"/>
                </a:lnTo>
                <a:lnTo>
                  <a:pt x="39503" y="263509"/>
                </a:lnTo>
                <a:lnTo>
                  <a:pt x="44146" y="273685"/>
                </a:lnTo>
                <a:lnTo>
                  <a:pt x="49415" y="283489"/>
                </a:lnTo>
                <a:lnTo>
                  <a:pt x="39293" y="300380"/>
                </a:lnTo>
                <a:lnTo>
                  <a:pt x="35890" y="306133"/>
                </a:lnTo>
                <a:lnTo>
                  <a:pt x="34137" y="313880"/>
                </a:lnTo>
                <a:lnTo>
                  <a:pt x="78854" y="358609"/>
                </a:lnTo>
                <a:lnTo>
                  <a:pt x="81584" y="359486"/>
                </a:lnTo>
                <a:lnTo>
                  <a:pt x="88049" y="359486"/>
                </a:lnTo>
                <a:lnTo>
                  <a:pt x="91871" y="358076"/>
                </a:lnTo>
                <a:lnTo>
                  <a:pt x="95250" y="356336"/>
                </a:lnTo>
                <a:lnTo>
                  <a:pt x="112229" y="346151"/>
                </a:lnTo>
                <a:lnTo>
                  <a:pt x="159144" y="346151"/>
                </a:lnTo>
                <a:lnTo>
                  <a:pt x="158102" y="345871"/>
                </a:lnTo>
                <a:lnTo>
                  <a:pt x="148537" y="342973"/>
                </a:lnTo>
                <a:lnTo>
                  <a:pt x="142437" y="340677"/>
                </a:lnTo>
                <a:lnTo>
                  <a:pt x="86448" y="340677"/>
                </a:lnTo>
                <a:lnTo>
                  <a:pt x="54952" y="309257"/>
                </a:lnTo>
                <a:lnTo>
                  <a:pt x="68211" y="287134"/>
                </a:lnTo>
                <a:lnTo>
                  <a:pt x="68262" y="280136"/>
                </a:lnTo>
                <a:lnTo>
                  <a:pt x="49606" y="237477"/>
                </a:lnTo>
                <a:lnTo>
                  <a:pt x="47917" y="231178"/>
                </a:lnTo>
                <a:lnTo>
                  <a:pt x="42913" y="226275"/>
                </a:lnTo>
                <a:lnTo>
                  <a:pt x="18186" y="220078"/>
                </a:lnTo>
                <a:lnTo>
                  <a:pt x="17995" y="220078"/>
                </a:lnTo>
                <a:lnTo>
                  <a:pt x="17995" y="175590"/>
                </a:lnTo>
                <a:lnTo>
                  <a:pt x="42913" y="169341"/>
                </a:lnTo>
                <a:lnTo>
                  <a:pt x="47917" y="164452"/>
                </a:lnTo>
                <a:lnTo>
                  <a:pt x="49572" y="158267"/>
                </a:lnTo>
                <a:lnTo>
                  <a:pt x="52516" y="148539"/>
                </a:lnTo>
                <a:lnTo>
                  <a:pt x="56057" y="139153"/>
                </a:lnTo>
                <a:lnTo>
                  <a:pt x="60218" y="130015"/>
                </a:lnTo>
                <a:lnTo>
                  <a:pt x="64985" y="121158"/>
                </a:lnTo>
                <a:lnTo>
                  <a:pt x="68262" y="115481"/>
                </a:lnTo>
                <a:lnTo>
                  <a:pt x="68211" y="108483"/>
                </a:lnTo>
                <a:lnTo>
                  <a:pt x="55057" y="86563"/>
                </a:lnTo>
                <a:lnTo>
                  <a:pt x="54952" y="86360"/>
                </a:lnTo>
                <a:lnTo>
                  <a:pt x="86360" y="54940"/>
                </a:lnTo>
                <a:lnTo>
                  <a:pt x="142447" y="54940"/>
                </a:lnTo>
                <a:lnTo>
                  <a:pt x="148537" y="52649"/>
                </a:lnTo>
                <a:lnTo>
                  <a:pt x="158102" y="49758"/>
                </a:lnTo>
                <a:lnTo>
                  <a:pt x="159089" y="49491"/>
                </a:lnTo>
                <a:lnTo>
                  <a:pt x="112229" y="49491"/>
                </a:lnTo>
                <a:lnTo>
                  <a:pt x="92100" y="37414"/>
                </a:lnTo>
                <a:lnTo>
                  <a:pt x="88328" y="36055"/>
                </a:lnTo>
                <a:close/>
              </a:path>
              <a:path w="396240" h="396240">
                <a:moveTo>
                  <a:pt x="329218" y="346151"/>
                </a:moveTo>
                <a:lnTo>
                  <a:pt x="283400" y="346151"/>
                </a:lnTo>
                <a:lnTo>
                  <a:pt x="300380" y="356336"/>
                </a:lnTo>
                <a:lnTo>
                  <a:pt x="303758" y="358076"/>
                </a:lnTo>
                <a:lnTo>
                  <a:pt x="307581" y="359486"/>
                </a:lnTo>
                <a:lnTo>
                  <a:pt x="314045" y="359486"/>
                </a:lnTo>
                <a:lnTo>
                  <a:pt x="316763" y="358609"/>
                </a:lnTo>
                <a:lnTo>
                  <a:pt x="329218" y="346151"/>
                </a:lnTo>
                <a:close/>
              </a:path>
              <a:path w="396240" h="396240">
                <a:moveTo>
                  <a:pt x="115316" y="328168"/>
                </a:moveTo>
                <a:lnTo>
                  <a:pt x="109004" y="328168"/>
                </a:lnTo>
                <a:lnTo>
                  <a:pt x="105816" y="329018"/>
                </a:lnTo>
                <a:lnTo>
                  <a:pt x="86381" y="340677"/>
                </a:lnTo>
                <a:lnTo>
                  <a:pt x="142437" y="340677"/>
                </a:lnTo>
                <a:lnTo>
                  <a:pt x="139177" y="339450"/>
                </a:lnTo>
                <a:lnTo>
                  <a:pt x="130054" y="335315"/>
                </a:lnTo>
                <a:lnTo>
                  <a:pt x="121196" y="330581"/>
                </a:lnTo>
                <a:lnTo>
                  <a:pt x="118502" y="329018"/>
                </a:lnTo>
                <a:lnTo>
                  <a:pt x="115316" y="328168"/>
                </a:lnTo>
                <a:close/>
              </a:path>
              <a:path w="396240" h="396240">
                <a:moveTo>
                  <a:pt x="334698" y="54940"/>
                </a:moveTo>
                <a:lnTo>
                  <a:pt x="309245" y="54940"/>
                </a:lnTo>
                <a:lnTo>
                  <a:pt x="340677" y="86360"/>
                </a:lnTo>
                <a:lnTo>
                  <a:pt x="340588" y="86563"/>
                </a:lnTo>
                <a:lnTo>
                  <a:pt x="327418" y="108483"/>
                </a:lnTo>
                <a:lnTo>
                  <a:pt x="327367" y="115481"/>
                </a:lnTo>
                <a:lnTo>
                  <a:pt x="330657" y="121158"/>
                </a:lnTo>
                <a:lnTo>
                  <a:pt x="335417" y="130015"/>
                </a:lnTo>
                <a:lnTo>
                  <a:pt x="339574" y="139153"/>
                </a:lnTo>
                <a:lnTo>
                  <a:pt x="343114" y="148539"/>
                </a:lnTo>
                <a:lnTo>
                  <a:pt x="346024" y="158140"/>
                </a:lnTo>
                <a:lnTo>
                  <a:pt x="347635" y="164160"/>
                </a:lnTo>
                <a:lnTo>
                  <a:pt x="347713" y="164452"/>
                </a:lnTo>
                <a:lnTo>
                  <a:pt x="352691" y="169341"/>
                </a:lnTo>
                <a:lnTo>
                  <a:pt x="377634" y="175590"/>
                </a:lnTo>
                <a:lnTo>
                  <a:pt x="377634" y="220078"/>
                </a:lnTo>
                <a:lnTo>
                  <a:pt x="352691" y="226275"/>
                </a:lnTo>
                <a:lnTo>
                  <a:pt x="347713" y="231178"/>
                </a:lnTo>
                <a:lnTo>
                  <a:pt x="346024" y="237477"/>
                </a:lnTo>
                <a:lnTo>
                  <a:pt x="343114" y="247078"/>
                </a:lnTo>
                <a:lnTo>
                  <a:pt x="339574" y="256466"/>
                </a:lnTo>
                <a:lnTo>
                  <a:pt x="335417" y="265612"/>
                </a:lnTo>
                <a:lnTo>
                  <a:pt x="330657" y="274485"/>
                </a:lnTo>
                <a:lnTo>
                  <a:pt x="327367" y="280136"/>
                </a:lnTo>
                <a:lnTo>
                  <a:pt x="327418" y="287134"/>
                </a:lnTo>
                <a:lnTo>
                  <a:pt x="340702" y="309257"/>
                </a:lnTo>
                <a:lnTo>
                  <a:pt x="309283" y="340677"/>
                </a:lnTo>
                <a:lnTo>
                  <a:pt x="334690" y="340677"/>
                </a:lnTo>
                <a:lnTo>
                  <a:pt x="361480" y="313880"/>
                </a:lnTo>
                <a:lnTo>
                  <a:pt x="359740" y="306133"/>
                </a:lnTo>
                <a:lnTo>
                  <a:pt x="356336" y="300380"/>
                </a:lnTo>
                <a:lnTo>
                  <a:pt x="346214" y="283489"/>
                </a:lnTo>
                <a:lnTo>
                  <a:pt x="351482" y="273685"/>
                </a:lnTo>
                <a:lnTo>
                  <a:pt x="356122" y="263509"/>
                </a:lnTo>
                <a:lnTo>
                  <a:pt x="360107" y="252985"/>
                </a:lnTo>
                <a:lnTo>
                  <a:pt x="363410" y="242138"/>
                </a:lnTo>
                <a:lnTo>
                  <a:pt x="382029" y="237477"/>
                </a:lnTo>
                <a:lnTo>
                  <a:pt x="388899" y="235318"/>
                </a:lnTo>
                <a:lnTo>
                  <a:pt x="395630" y="231470"/>
                </a:lnTo>
                <a:lnTo>
                  <a:pt x="395630" y="164160"/>
                </a:lnTo>
                <a:lnTo>
                  <a:pt x="388899" y="159893"/>
                </a:lnTo>
                <a:lnTo>
                  <a:pt x="363410" y="153479"/>
                </a:lnTo>
                <a:lnTo>
                  <a:pt x="360107" y="142642"/>
                </a:lnTo>
                <a:lnTo>
                  <a:pt x="356122" y="132118"/>
                </a:lnTo>
                <a:lnTo>
                  <a:pt x="351482" y="121936"/>
                </a:lnTo>
                <a:lnTo>
                  <a:pt x="346214" y="112128"/>
                </a:lnTo>
                <a:lnTo>
                  <a:pt x="356336" y="95237"/>
                </a:lnTo>
                <a:lnTo>
                  <a:pt x="359448" y="89217"/>
                </a:lnTo>
                <a:lnTo>
                  <a:pt x="361480" y="81737"/>
                </a:lnTo>
                <a:lnTo>
                  <a:pt x="334698" y="54940"/>
                </a:lnTo>
                <a:close/>
              </a:path>
              <a:path w="396240" h="396240">
                <a:moveTo>
                  <a:pt x="197815" y="107899"/>
                </a:moveTo>
                <a:lnTo>
                  <a:pt x="162811" y="114965"/>
                </a:lnTo>
                <a:lnTo>
                  <a:pt x="134231" y="134235"/>
                </a:lnTo>
                <a:lnTo>
                  <a:pt x="114963" y="162816"/>
                </a:lnTo>
                <a:lnTo>
                  <a:pt x="107899" y="197815"/>
                </a:lnTo>
                <a:lnTo>
                  <a:pt x="114963" y="232816"/>
                </a:lnTo>
                <a:lnTo>
                  <a:pt x="134231" y="261392"/>
                </a:lnTo>
                <a:lnTo>
                  <a:pt x="162811" y="280655"/>
                </a:lnTo>
                <a:lnTo>
                  <a:pt x="197815" y="287718"/>
                </a:lnTo>
                <a:lnTo>
                  <a:pt x="232818" y="280655"/>
                </a:lnTo>
                <a:lnTo>
                  <a:pt x="249021" y="269735"/>
                </a:lnTo>
                <a:lnTo>
                  <a:pt x="197815" y="269735"/>
                </a:lnTo>
                <a:lnTo>
                  <a:pt x="169818" y="264084"/>
                </a:lnTo>
                <a:lnTo>
                  <a:pt x="146958" y="248672"/>
                </a:lnTo>
                <a:lnTo>
                  <a:pt x="131546" y="225811"/>
                </a:lnTo>
                <a:lnTo>
                  <a:pt x="125895" y="197815"/>
                </a:lnTo>
                <a:lnTo>
                  <a:pt x="131546" y="169811"/>
                </a:lnTo>
                <a:lnTo>
                  <a:pt x="146958" y="146946"/>
                </a:lnTo>
                <a:lnTo>
                  <a:pt x="169818" y="131533"/>
                </a:lnTo>
                <a:lnTo>
                  <a:pt x="197815" y="125882"/>
                </a:lnTo>
                <a:lnTo>
                  <a:pt x="249010" y="125882"/>
                </a:lnTo>
                <a:lnTo>
                  <a:pt x="232818" y="114965"/>
                </a:lnTo>
                <a:lnTo>
                  <a:pt x="197815" y="107899"/>
                </a:lnTo>
                <a:close/>
              </a:path>
              <a:path w="396240" h="396240">
                <a:moveTo>
                  <a:pt x="249010" y="125882"/>
                </a:moveTo>
                <a:lnTo>
                  <a:pt x="197815" y="125882"/>
                </a:lnTo>
                <a:lnTo>
                  <a:pt x="225811" y="131533"/>
                </a:lnTo>
                <a:lnTo>
                  <a:pt x="248672" y="146946"/>
                </a:lnTo>
                <a:lnTo>
                  <a:pt x="264084" y="169811"/>
                </a:lnTo>
                <a:lnTo>
                  <a:pt x="269735" y="197815"/>
                </a:lnTo>
                <a:lnTo>
                  <a:pt x="264084" y="225811"/>
                </a:lnTo>
                <a:lnTo>
                  <a:pt x="248672" y="248672"/>
                </a:lnTo>
                <a:lnTo>
                  <a:pt x="225811" y="264084"/>
                </a:lnTo>
                <a:lnTo>
                  <a:pt x="197815" y="269735"/>
                </a:lnTo>
                <a:lnTo>
                  <a:pt x="249021" y="269735"/>
                </a:lnTo>
                <a:lnTo>
                  <a:pt x="261399" y="261392"/>
                </a:lnTo>
                <a:lnTo>
                  <a:pt x="280666" y="232816"/>
                </a:lnTo>
                <a:lnTo>
                  <a:pt x="287731" y="197815"/>
                </a:lnTo>
                <a:lnTo>
                  <a:pt x="280666" y="162816"/>
                </a:lnTo>
                <a:lnTo>
                  <a:pt x="261399" y="134235"/>
                </a:lnTo>
                <a:lnTo>
                  <a:pt x="249010" y="125882"/>
                </a:lnTo>
                <a:close/>
              </a:path>
              <a:path w="396240" h="396240">
                <a:moveTo>
                  <a:pt x="142447" y="54940"/>
                </a:moveTo>
                <a:lnTo>
                  <a:pt x="86360" y="54940"/>
                </a:lnTo>
                <a:lnTo>
                  <a:pt x="103173" y="65036"/>
                </a:lnTo>
                <a:lnTo>
                  <a:pt x="106006" y="66649"/>
                </a:lnTo>
                <a:lnTo>
                  <a:pt x="109004" y="67449"/>
                </a:lnTo>
                <a:lnTo>
                  <a:pt x="115316" y="67449"/>
                </a:lnTo>
                <a:lnTo>
                  <a:pt x="118414" y="66649"/>
                </a:lnTo>
                <a:lnTo>
                  <a:pt x="121221" y="65036"/>
                </a:lnTo>
                <a:lnTo>
                  <a:pt x="130064" y="60302"/>
                </a:lnTo>
                <a:lnTo>
                  <a:pt x="139180" y="56168"/>
                </a:lnTo>
                <a:lnTo>
                  <a:pt x="142447" y="54940"/>
                </a:lnTo>
                <a:close/>
              </a:path>
              <a:path w="396240" h="396240">
                <a:moveTo>
                  <a:pt x="238575" y="17983"/>
                </a:moveTo>
                <a:lnTo>
                  <a:pt x="220014" y="17983"/>
                </a:lnTo>
                <a:lnTo>
                  <a:pt x="220065" y="18110"/>
                </a:lnTo>
                <a:lnTo>
                  <a:pt x="226314" y="43091"/>
                </a:lnTo>
                <a:lnTo>
                  <a:pt x="231228" y="48056"/>
                </a:lnTo>
                <a:lnTo>
                  <a:pt x="237528" y="49758"/>
                </a:lnTo>
                <a:lnTo>
                  <a:pt x="247091" y="52649"/>
                </a:lnTo>
                <a:lnTo>
                  <a:pt x="256444" y="56168"/>
                </a:lnTo>
                <a:lnTo>
                  <a:pt x="265560" y="60302"/>
                </a:lnTo>
                <a:lnTo>
                  <a:pt x="274408" y="65036"/>
                </a:lnTo>
                <a:lnTo>
                  <a:pt x="277202" y="66649"/>
                </a:lnTo>
                <a:lnTo>
                  <a:pt x="280314" y="67449"/>
                </a:lnTo>
                <a:lnTo>
                  <a:pt x="286613" y="67449"/>
                </a:lnTo>
                <a:lnTo>
                  <a:pt x="289610" y="66649"/>
                </a:lnTo>
                <a:lnTo>
                  <a:pt x="292443" y="65036"/>
                </a:lnTo>
                <a:lnTo>
                  <a:pt x="309245" y="54940"/>
                </a:lnTo>
                <a:lnTo>
                  <a:pt x="334698" y="54940"/>
                </a:lnTo>
                <a:lnTo>
                  <a:pt x="329253" y="49491"/>
                </a:lnTo>
                <a:lnTo>
                  <a:pt x="283400" y="49491"/>
                </a:lnTo>
                <a:lnTo>
                  <a:pt x="273624" y="44245"/>
                </a:lnTo>
                <a:lnTo>
                  <a:pt x="263478" y="39628"/>
                </a:lnTo>
                <a:lnTo>
                  <a:pt x="252987" y="35666"/>
                </a:lnTo>
                <a:lnTo>
                  <a:pt x="242176" y="32385"/>
                </a:lnTo>
                <a:lnTo>
                  <a:pt x="238607" y="18110"/>
                </a:lnTo>
                <a:lnTo>
                  <a:pt x="238575" y="17983"/>
                </a:lnTo>
                <a:close/>
              </a:path>
              <a:path w="396240" h="396240">
                <a:moveTo>
                  <a:pt x="231482" y="0"/>
                </a:moveTo>
                <a:lnTo>
                  <a:pt x="164147" y="0"/>
                </a:lnTo>
                <a:lnTo>
                  <a:pt x="159905" y="6718"/>
                </a:lnTo>
                <a:lnTo>
                  <a:pt x="158254" y="13182"/>
                </a:lnTo>
                <a:lnTo>
                  <a:pt x="153454" y="32385"/>
                </a:lnTo>
                <a:lnTo>
                  <a:pt x="142642" y="35666"/>
                </a:lnTo>
                <a:lnTo>
                  <a:pt x="132151" y="39628"/>
                </a:lnTo>
                <a:lnTo>
                  <a:pt x="122005" y="44245"/>
                </a:lnTo>
                <a:lnTo>
                  <a:pt x="112229" y="49491"/>
                </a:lnTo>
                <a:lnTo>
                  <a:pt x="159089" y="49491"/>
                </a:lnTo>
                <a:lnTo>
                  <a:pt x="164401" y="48056"/>
                </a:lnTo>
                <a:lnTo>
                  <a:pt x="169316" y="43091"/>
                </a:lnTo>
                <a:lnTo>
                  <a:pt x="175571" y="18110"/>
                </a:lnTo>
                <a:lnTo>
                  <a:pt x="175602" y="17983"/>
                </a:lnTo>
                <a:lnTo>
                  <a:pt x="238575" y="17983"/>
                </a:lnTo>
                <a:lnTo>
                  <a:pt x="237375" y="13182"/>
                </a:lnTo>
                <a:lnTo>
                  <a:pt x="235331" y="6718"/>
                </a:lnTo>
                <a:lnTo>
                  <a:pt x="231482" y="0"/>
                </a:lnTo>
                <a:close/>
              </a:path>
              <a:path w="396240" h="396240">
                <a:moveTo>
                  <a:pt x="313867" y="36055"/>
                </a:moveTo>
                <a:lnTo>
                  <a:pt x="307301" y="36055"/>
                </a:lnTo>
                <a:lnTo>
                  <a:pt x="303530" y="37414"/>
                </a:lnTo>
                <a:lnTo>
                  <a:pt x="283400" y="49491"/>
                </a:lnTo>
                <a:lnTo>
                  <a:pt x="329253" y="49491"/>
                </a:lnTo>
                <a:lnTo>
                  <a:pt x="316725" y="36957"/>
                </a:lnTo>
                <a:lnTo>
                  <a:pt x="313867" y="36055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lIns="0" tIns="0" rIns="0" bIns="0" rtlCol="0"/>
          <a:lstStyle/>
          <a:p>
            <a:pPr marL="0" algn="r" defTabSz="914400" rtl="1" eaLnBrk="1" latinLnBrk="0" hangingPunct="1"/>
            <a:endParaRPr/>
          </a:p>
        </p:txBody>
      </p:sp>
      <p:sp>
        <p:nvSpPr>
          <p:cNvPr id="46" name="object 106">
            <a:extLst>
              <a:ext uri="{FF2B5EF4-FFF2-40B4-BE49-F238E27FC236}">
                <a16:creationId xmlns:a16="http://schemas.microsoft.com/office/drawing/2014/main" id="{BC3A6A1C-81BB-1B0B-7251-849D848D19CA}"/>
              </a:ext>
            </a:extLst>
          </p:cNvPr>
          <p:cNvSpPr/>
          <p:nvPr/>
        </p:nvSpPr>
        <p:spPr>
          <a:xfrm flipH="1">
            <a:off x="4771572" y="2869115"/>
            <a:ext cx="361844" cy="339166"/>
          </a:xfrm>
          <a:custGeom>
            <a:avLst/>
            <a:gdLst/>
            <a:ahLst/>
            <a:cxnLst/>
            <a:rect l="l" t="t" r="r" b="b"/>
            <a:pathLst>
              <a:path w="455930" h="427354">
                <a:moveTo>
                  <a:pt x="249275" y="313207"/>
                </a:moveTo>
                <a:lnTo>
                  <a:pt x="247599" y="304927"/>
                </a:lnTo>
                <a:lnTo>
                  <a:pt x="246837" y="303796"/>
                </a:lnTo>
                <a:lnTo>
                  <a:pt x="243027" y="298157"/>
                </a:lnTo>
                <a:lnTo>
                  <a:pt x="237388" y="294360"/>
                </a:lnTo>
                <a:lnTo>
                  <a:pt x="237388" y="308025"/>
                </a:lnTo>
                <a:lnTo>
                  <a:pt x="237388" y="318401"/>
                </a:lnTo>
                <a:lnTo>
                  <a:pt x="233159" y="322630"/>
                </a:lnTo>
                <a:lnTo>
                  <a:pt x="222770" y="322630"/>
                </a:lnTo>
                <a:lnTo>
                  <a:pt x="218554" y="318401"/>
                </a:lnTo>
                <a:lnTo>
                  <a:pt x="218554" y="308025"/>
                </a:lnTo>
                <a:lnTo>
                  <a:pt x="222770" y="303796"/>
                </a:lnTo>
                <a:lnTo>
                  <a:pt x="233159" y="303796"/>
                </a:lnTo>
                <a:lnTo>
                  <a:pt x="237388" y="308025"/>
                </a:lnTo>
                <a:lnTo>
                  <a:pt x="237388" y="294360"/>
                </a:lnTo>
                <a:lnTo>
                  <a:pt x="236258" y="293585"/>
                </a:lnTo>
                <a:lnTo>
                  <a:pt x="227965" y="291909"/>
                </a:lnTo>
                <a:lnTo>
                  <a:pt x="219684" y="293585"/>
                </a:lnTo>
                <a:lnTo>
                  <a:pt x="212902" y="298157"/>
                </a:lnTo>
                <a:lnTo>
                  <a:pt x="208330" y="304927"/>
                </a:lnTo>
                <a:lnTo>
                  <a:pt x="206654" y="313207"/>
                </a:lnTo>
                <a:lnTo>
                  <a:pt x="208330" y="321500"/>
                </a:lnTo>
                <a:lnTo>
                  <a:pt x="212902" y="328282"/>
                </a:lnTo>
                <a:lnTo>
                  <a:pt x="219684" y="332841"/>
                </a:lnTo>
                <a:lnTo>
                  <a:pt x="227965" y="334518"/>
                </a:lnTo>
                <a:lnTo>
                  <a:pt x="236258" y="332841"/>
                </a:lnTo>
                <a:lnTo>
                  <a:pt x="243027" y="328282"/>
                </a:lnTo>
                <a:lnTo>
                  <a:pt x="246837" y="322630"/>
                </a:lnTo>
                <a:lnTo>
                  <a:pt x="247599" y="321500"/>
                </a:lnTo>
                <a:lnTo>
                  <a:pt x="249275" y="313207"/>
                </a:lnTo>
                <a:close/>
              </a:path>
              <a:path w="455930" h="427354">
                <a:moveTo>
                  <a:pt x="352386" y="377113"/>
                </a:moveTo>
                <a:lnTo>
                  <a:pt x="347941" y="372681"/>
                </a:lnTo>
                <a:lnTo>
                  <a:pt x="332549" y="372681"/>
                </a:lnTo>
                <a:lnTo>
                  <a:pt x="332549" y="392506"/>
                </a:lnTo>
                <a:lnTo>
                  <a:pt x="332549" y="407314"/>
                </a:lnTo>
                <a:lnTo>
                  <a:pt x="123380" y="407314"/>
                </a:lnTo>
                <a:lnTo>
                  <a:pt x="123380" y="392506"/>
                </a:lnTo>
                <a:lnTo>
                  <a:pt x="332549" y="392506"/>
                </a:lnTo>
                <a:lnTo>
                  <a:pt x="332549" y="372681"/>
                </a:lnTo>
                <a:lnTo>
                  <a:pt x="108000" y="372681"/>
                </a:lnTo>
                <a:lnTo>
                  <a:pt x="103555" y="377113"/>
                </a:lnTo>
                <a:lnTo>
                  <a:pt x="103555" y="422706"/>
                </a:lnTo>
                <a:lnTo>
                  <a:pt x="108000" y="427139"/>
                </a:lnTo>
                <a:lnTo>
                  <a:pt x="347941" y="427139"/>
                </a:lnTo>
                <a:lnTo>
                  <a:pt x="352386" y="422706"/>
                </a:lnTo>
                <a:lnTo>
                  <a:pt x="352386" y="407314"/>
                </a:lnTo>
                <a:lnTo>
                  <a:pt x="352386" y="392506"/>
                </a:lnTo>
                <a:lnTo>
                  <a:pt x="352386" y="377113"/>
                </a:lnTo>
                <a:close/>
              </a:path>
              <a:path w="455930" h="427354">
                <a:moveTo>
                  <a:pt x="403529" y="45415"/>
                </a:moveTo>
                <a:lnTo>
                  <a:pt x="399097" y="40970"/>
                </a:lnTo>
                <a:lnTo>
                  <a:pt x="383705" y="40970"/>
                </a:lnTo>
                <a:lnTo>
                  <a:pt x="383705" y="60807"/>
                </a:lnTo>
                <a:lnTo>
                  <a:pt x="383705" y="264312"/>
                </a:lnTo>
                <a:lnTo>
                  <a:pt x="72224" y="264312"/>
                </a:lnTo>
                <a:lnTo>
                  <a:pt x="72224" y="60807"/>
                </a:lnTo>
                <a:lnTo>
                  <a:pt x="383705" y="60807"/>
                </a:lnTo>
                <a:lnTo>
                  <a:pt x="383705" y="40970"/>
                </a:lnTo>
                <a:lnTo>
                  <a:pt x="56845" y="40970"/>
                </a:lnTo>
                <a:lnTo>
                  <a:pt x="52400" y="45415"/>
                </a:lnTo>
                <a:lnTo>
                  <a:pt x="52400" y="279692"/>
                </a:lnTo>
                <a:lnTo>
                  <a:pt x="56845" y="284137"/>
                </a:lnTo>
                <a:lnTo>
                  <a:pt x="399097" y="284137"/>
                </a:lnTo>
                <a:lnTo>
                  <a:pt x="403529" y="279692"/>
                </a:lnTo>
                <a:lnTo>
                  <a:pt x="403529" y="264312"/>
                </a:lnTo>
                <a:lnTo>
                  <a:pt x="403529" y="60807"/>
                </a:lnTo>
                <a:lnTo>
                  <a:pt x="403529" y="45415"/>
                </a:lnTo>
                <a:close/>
              </a:path>
              <a:path w="455930" h="427354">
                <a:moveTo>
                  <a:pt x="455930" y="4445"/>
                </a:moveTo>
                <a:lnTo>
                  <a:pt x="451497" y="0"/>
                </a:lnTo>
                <a:lnTo>
                  <a:pt x="436118" y="0"/>
                </a:lnTo>
                <a:lnTo>
                  <a:pt x="436118" y="19837"/>
                </a:lnTo>
                <a:lnTo>
                  <a:pt x="436118" y="340969"/>
                </a:lnTo>
                <a:lnTo>
                  <a:pt x="19837" y="340969"/>
                </a:lnTo>
                <a:lnTo>
                  <a:pt x="19837" y="19837"/>
                </a:lnTo>
                <a:lnTo>
                  <a:pt x="436118" y="19837"/>
                </a:lnTo>
                <a:lnTo>
                  <a:pt x="436118" y="0"/>
                </a:lnTo>
                <a:lnTo>
                  <a:pt x="4457" y="0"/>
                </a:lnTo>
                <a:lnTo>
                  <a:pt x="0" y="4445"/>
                </a:lnTo>
                <a:lnTo>
                  <a:pt x="0" y="356349"/>
                </a:lnTo>
                <a:lnTo>
                  <a:pt x="4457" y="360781"/>
                </a:lnTo>
                <a:lnTo>
                  <a:pt x="451497" y="360781"/>
                </a:lnTo>
                <a:lnTo>
                  <a:pt x="455930" y="356349"/>
                </a:lnTo>
                <a:lnTo>
                  <a:pt x="455930" y="340969"/>
                </a:lnTo>
                <a:lnTo>
                  <a:pt x="455930" y="19837"/>
                </a:lnTo>
                <a:lnTo>
                  <a:pt x="455930" y="4445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173">
            <a:extLst>
              <a:ext uri="{FF2B5EF4-FFF2-40B4-BE49-F238E27FC236}">
                <a16:creationId xmlns:a16="http://schemas.microsoft.com/office/drawing/2014/main" id="{226AE589-5ECD-3B3A-7F55-C9DF097230F9}"/>
              </a:ext>
            </a:extLst>
          </p:cNvPr>
          <p:cNvSpPr/>
          <p:nvPr/>
        </p:nvSpPr>
        <p:spPr>
          <a:xfrm flipH="1">
            <a:off x="2418212" y="3390313"/>
            <a:ext cx="361381" cy="328436"/>
          </a:xfrm>
          <a:custGeom>
            <a:avLst/>
            <a:gdLst/>
            <a:ahLst/>
            <a:cxnLst/>
            <a:rect l="l" t="t" r="r" b="b"/>
            <a:pathLst>
              <a:path w="452754" h="411479">
                <a:moveTo>
                  <a:pt x="129108" y="41148"/>
                </a:moveTo>
                <a:lnTo>
                  <a:pt x="109118" y="41148"/>
                </a:lnTo>
                <a:lnTo>
                  <a:pt x="105727" y="43510"/>
                </a:lnTo>
                <a:lnTo>
                  <a:pt x="1076" y="252603"/>
                </a:lnTo>
                <a:lnTo>
                  <a:pt x="482" y="254000"/>
                </a:lnTo>
                <a:lnTo>
                  <a:pt x="0" y="255498"/>
                </a:lnTo>
                <a:lnTo>
                  <a:pt x="0" y="406857"/>
                </a:lnTo>
                <a:lnTo>
                  <a:pt x="4610" y="411454"/>
                </a:lnTo>
                <a:lnTo>
                  <a:pt x="447979" y="411454"/>
                </a:lnTo>
                <a:lnTo>
                  <a:pt x="452589" y="406857"/>
                </a:lnTo>
                <a:lnTo>
                  <a:pt x="452589" y="390880"/>
                </a:lnTo>
                <a:lnTo>
                  <a:pt x="20573" y="390880"/>
                </a:lnTo>
                <a:lnTo>
                  <a:pt x="20573" y="267449"/>
                </a:lnTo>
                <a:lnTo>
                  <a:pt x="166666" y="267449"/>
                </a:lnTo>
                <a:lnTo>
                  <a:pt x="164591" y="257162"/>
                </a:lnTo>
                <a:lnTo>
                  <a:pt x="164591" y="251485"/>
                </a:lnTo>
                <a:lnTo>
                  <a:pt x="159981" y="246875"/>
                </a:lnTo>
                <a:lnTo>
                  <a:pt x="26923" y="246875"/>
                </a:lnTo>
                <a:lnTo>
                  <a:pt x="119494" y="61722"/>
                </a:lnTo>
                <a:lnTo>
                  <a:pt x="129108" y="61722"/>
                </a:lnTo>
                <a:lnTo>
                  <a:pt x="133718" y="57124"/>
                </a:lnTo>
                <a:lnTo>
                  <a:pt x="133718" y="45758"/>
                </a:lnTo>
                <a:lnTo>
                  <a:pt x="129108" y="41148"/>
                </a:lnTo>
                <a:close/>
              </a:path>
              <a:path w="452754" h="411479">
                <a:moveTo>
                  <a:pt x="452589" y="267449"/>
                </a:moveTo>
                <a:lnTo>
                  <a:pt x="432015" y="267449"/>
                </a:lnTo>
                <a:lnTo>
                  <a:pt x="432015" y="390880"/>
                </a:lnTo>
                <a:lnTo>
                  <a:pt x="452589" y="390880"/>
                </a:lnTo>
                <a:lnTo>
                  <a:pt x="452589" y="267449"/>
                </a:lnTo>
                <a:close/>
              </a:path>
              <a:path w="452754" h="411479">
                <a:moveTo>
                  <a:pt x="166666" y="267449"/>
                </a:moveTo>
                <a:lnTo>
                  <a:pt x="144716" y="267449"/>
                </a:lnTo>
                <a:lnTo>
                  <a:pt x="153706" y="295811"/>
                </a:lnTo>
                <a:lnTo>
                  <a:pt x="171677" y="318658"/>
                </a:lnTo>
                <a:lnTo>
                  <a:pt x="196560" y="333900"/>
                </a:lnTo>
                <a:lnTo>
                  <a:pt x="226288" y="339445"/>
                </a:lnTo>
                <a:lnTo>
                  <a:pt x="256023" y="333900"/>
                </a:lnTo>
                <a:lnTo>
                  <a:pt x="280562" y="318871"/>
                </a:lnTo>
                <a:lnTo>
                  <a:pt x="226288" y="318871"/>
                </a:lnTo>
                <a:lnTo>
                  <a:pt x="202268" y="314024"/>
                </a:lnTo>
                <a:lnTo>
                  <a:pt x="182657" y="300804"/>
                </a:lnTo>
                <a:lnTo>
                  <a:pt x="169438" y="281190"/>
                </a:lnTo>
                <a:lnTo>
                  <a:pt x="166666" y="267449"/>
                </a:lnTo>
                <a:close/>
              </a:path>
              <a:path w="452754" h="411479">
                <a:moveTo>
                  <a:pt x="343471" y="41148"/>
                </a:moveTo>
                <a:lnTo>
                  <a:pt x="323481" y="41148"/>
                </a:lnTo>
                <a:lnTo>
                  <a:pt x="318871" y="45758"/>
                </a:lnTo>
                <a:lnTo>
                  <a:pt x="318871" y="57124"/>
                </a:lnTo>
                <a:lnTo>
                  <a:pt x="323481" y="61722"/>
                </a:lnTo>
                <a:lnTo>
                  <a:pt x="333095" y="61722"/>
                </a:lnTo>
                <a:lnTo>
                  <a:pt x="425665" y="246875"/>
                </a:lnTo>
                <a:lnTo>
                  <a:pt x="292607" y="246875"/>
                </a:lnTo>
                <a:lnTo>
                  <a:pt x="287997" y="251485"/>
                </a:lnTo>
                <a:lnTo>
                  <a:pt x="287997" y="257162"/>
                </a:lnTo>
                <a:lnTo>
                  <a:pt x="283147" y="281190"/>
                </a:lnTo>
                <a:lnTo>
                  <a:pt x="269921" y="300804"/>
                </a:lnTo>
                <a:lnTo>
                  <a:pt x="250305" y="314024"/>
                </a:lnTo>
                <a:lnTo>
                  <a:pt x="226288" y="318871"/>
                </a:lnTo>
                <a:lnTo>
                  <a:pt x="280562" y="318871"/>
                </a:lnTo>
                <a:lnTo>
                  <a:pt x="280909" y="318658"/>
                </a:lnTo>
                <a:lnTo>
                  <a:pt x="298878" y="295811"/>
                </a:lnTo>
                <a:lnTo>
                  <a:pt x="307860" y="267449"/>
                </a:lnTo>
                <a:lnTo>
                  <a:pt x="452589" y="267449"/>
                </a:lnTo>
                <a:lnTo>
                  <a:pt x="452589" y="255498"/>
                </a:lnTo>
                <a:lnTo>
                  <a:pt x="452107" y="254000"/>
                </a:lnTo>
                <a:lnTo>
                  <a:pt x="348640" y="46837"/>
                </a:lnTo>
                <a:lnTo>
                  <a:pt x="346862" y="43510"/>
                </a:lnTo>
                <a:lnTo>
                  <a:pt x="343471" y="41148"/>
                </a:lnTo>
                <a:close/>
              </a:path>
              <a:path w="452754" h="411479">
                <a:moveTo>
                  <a:pt x="236588" y="35128"/>
                </a:moveTo>
                <a:lnTo>
                  <a:pt x="216001" y="35128"/>
                </a:lnTo>
                <a:lnTo>
                  <a:pt x="216001" y="242277"/>
                </a:lnTo>
                <a:lnTo>
                  <a:pt x="220611" y="246875"/>
                </a:lnTo>
                <a:lnTo>
                  <a:pt x="231978" y="246875"/>
                </a:lnTo>
                <a:lnTo>
                  <a:pt x="236588" y="242277"/>
                </a:lnTo>
                <a:lnTo>
                  <a:pt x="236588" y="35128"/>
                </a:lnTo>
                <a:close/>
              </a:path>
              <a:path w="452754" h="411479">
                <a:moveTo>
                  <a:pt x="229146" y="0"/>
                </a:moveTo>
                <a:lnTo>
                  <a:pt x="223443" y="0"/>
                </a:lnTo>
                <a:lnTo>
                  <a:pt x="220891" y="1168"/>
                </a:lnTo>
                <a:lnTo>
                  <a:pt x="219024" y="3009"/>
                </a:lnTo>
                <a:lnTo>
                  <a:pt x="157289" y="64731"/>
                </a:lnTo>
                <a:lnTo>
                  <a:pt x="155447" y="66611"/>
                </a:lnTo>
                <a:lnTo>
                  <a:pt x="154292" y="69164"/>
                </a:lnTo>
                <a:lnTo>
                  <a:pt x="154292" y="77698"/>
                </a:lnTo>
                <a:lnTo>
                  <a:pt x="158889" y="82296"/>
                </a:lnTo>
                <a:lnTo>
                  <a:pt x="167411" y="82296"/>
                </a:lnTo>
                <a:lnTo>
                  <a:pt x="169989" y="81153"/>
                </a:lnTo>
                <a:lnTo>
                  <a:pt x="216001" y="35128"/>
                </a:lnTo>
                <a:lnTo>
                  <a:pt x="265690" y="35128"/>
                </a:lnTo>
                <a:lnTo>
                  <a:pt x="233565" y="3009"/>
                </a:lnTo>
                <a:lnTo>
                  <a:pt x="231698" y="1168"/>
                </a:lnTo>
                <a:lnTo>
                  <a:pt x="229146" y="0"/>
                </a:lnTo>
                <a:close/>
              </a:path>
              <a:path w="452754" h="411479">
                <a:moveTo>
                  <a:pt x="265690" y="35128"/>
                </a:moveTo>
                <a:lnTo>
                  <a:pt x="236588" y="35128"/>
                </a:lnTo>
                <a:lnTo>
                  <a:pt x="282600" y="81153"/>
                </a:lnTo>
                <a:lnTo>
                  <a:pt x="285178" y="82296"/>
                </a:lnTo>
                <a:lnTo>
                  <a:pt x="293700" y="82296"/>
                </a:lnTo>
                <a:lnTo>
                  <a:pt x="298284" y="77698"/>
                </a:lnTo>
                <a:lnTo>
                  <a:pt x="298284" y="69164"/>
                </a:lnTo>
                <a:lnTo>
                  <a:pt x="297141" y="66611"/>
                </a:lnTo>
                <a:lnTo>
                  <a:pt x="295300" y="64731"/>
                </a:lnTo>
                <a:lnTo>
                  <a:pt x="265690" y="35128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8" name="صورة 47">
            <a:extLst>
              <a:ext uri="{FF2B5EF4-FFF2-40B4-BE49-F238E27FC236}">
                <a16:creationId xmlns:a16="http://schemas.microsoft.com/office/drawing/2014/main" id="{833D17CA-A784-54CA-88BC-E19969A773F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cxnSp>
        <p:nvCxnSpPr>
          <p:cNvPr id="9" name="موصل مستقيم 8">
            <a:extLst>
              <a:ext uri="{FF2B5EF4-FFF2-40B4-BE49-F238E27FC236}">
                <a16:creationId xmlns:a16="http://schemas.microsoft.com/office/drawing/2014/main" id="{E66437EB-89CF-2F58-1E6C-C28F3DF6FFAE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TextBox 3">
            <a:extLst>
              <a:ext uri="{FF2B5EF4-FFF2-40B4-BE49-F238E27FC236}">
                <a16:creationId xmlns:a16="http://schemas.microsoft.com/office/drawing/2014/main" id="{3B00A0CC-C2A1-D000-CC65-486973766970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algn="r" defTabSz="914400" eaLnBrk="1" latinLnBrk="0" hangingPunct="1"/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ازرق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6" name="TextBox 157">
            <a:extLst>
              <a:ext uri="{FF2B5EF4-FFF2-40B4-BE49-F238E27FC236}">
                <a16:creationId xmlns:a16="http://schemas.microsoft.com/office/drawing/2014/main" id="{4BF99813-25B0-D898-ECDB-E98C11ADE8E8}"/>
              </a:ext>
            </a:extLst>
          </p:cNvPr>
          <p:cNvSpPr txBox="1"/>
          <p:nvPr/>
        </p:nvSpPr>
        <p:spPr>
          <a:xfrm>
            <a:off x="8827310" y="381769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0" name="TextBox 158">
            <a:extLst>
              <a:ext uri="{FF2B5EF4-FFF2-40B4-BE49-F238E27FC236}">
                <a16:creationId xmlns:a16="http://schemas.microsoft.com/office/drawing/2014/main" id="{85D0FEC6-D44C-0115-7F91-C30FF4DD4BBA}"/>
              </a:ext>
            </a:extLst>
          </p:cNvPr>
          <p:cNvSpPr txBox="1"/>
          <p:nvPr/>
        </p:nvSpPr>
        <p:spPr>
          <a:xfrm>
            <a:off x="8925486" y="3448058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003845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1" name="TextBox 157">
            <a:extLst>
              <a:ext uri="{FF2B5EF4-FFF2-40B4-BE49-F238E27FC236}">
                <a16:creationId xmlns:a16="http://schemas.microsoft.com/office/drawing/2014/main" id="{3DD62905-E5AD-B41E-9F8B-160EF2A6C37F}"/>
              </a:ext>
            </a:extLst>
          </p:cNvPr>
          <p:cNvSpPr txBox="1"/>
          <p:nvPr/>
        </p:nvSpPr>
        <p:spPr>
          <a:xfrm>
            <a:off x="6384900" y="4395207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4" name="TextBox 158">
            <a:extLst>
              <a:ext uri="{FF2B5EF4-FFF2-40B4-BE49-F238E27FC236}">
                <a16:creationId xmlns:a16="http://schemas.microsoft.com/office/drawing/2014/main" id="{43B6552D-FE1D-DA46-A3C4-721E00138EF3}"/>
              </a:ext>
            </a:extLst>
          </p:cNvPr>
          <p:cNvSpPr txBox="1"/>
          <p:nvPr/>
        </p:nvSpPr>
        <p:spPr>
          <a:xfrm>
            <a:off x="6483076" y="4025573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003845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5" name="TextBox 157">
            <a:extLst>
              <a:ext uri="{FF2B5EF4-FFF2-40B4-BE49-F238E27FC236}">
                <a16:creationId xmlns:a16="http://schemas.microsoft.com/office/drawing/2014/main" id="{47931939-80DA-D7C0-BEBA-4BC1FA894DD5}"/>
              </a:ext>
            </a:extLst>
          </p:cNvPr>
          <p:cNvSpPr txBox="1"/>
          <p:nvPr/>
        </p:nvSpPr>
        <p:spPr>
          <a:xfrm>
            <a:off x="4110932" y="5008818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9" name="TextBox 158">
            <a:extLst>
              <a:ext uri="{FF2B5EF4-FFF2-40B4-BE49-F238E27FC236}">
                <a16:creationId xmlns:a16="http://schemas.microsoft.com/office/drawing/2014/main" id="{AC0B36F5-A88D-8AFB-0414-7CC423EE5A5A}"/>
              </a:ext>
            </a:extLst>
          </p:cNvPr>
          <p:cNvSpPr txBox="1"/>
          <p:nvPr/>
        </p:nvSpPr>
        <p:spPr>
          <a:xfrm>
            <a:off x="4209108" y="4639184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68CAB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268CAB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0" name="TextBox 157">
            <a:extLst>
              <a:ext uri="{FF2B5EF4-FFF2-40B4-BE49-F238E27FC236}">
                <a16:creationId xmlns:a16="http://schemas.microsoft.com/office/drawing/2014/main" id="{403A67BB-BFDB-E2FF-C247-EE745983CD3B}"/>
              </a:ext>
            </a:extLst>
          </p:cNvPr>
          <p:cNvSpPr txBox="1"/>
          <p:nvPr/>
        </p:nvSpPr>
        <p:spPr>
          <a:xfrm>
            <a:off x="1704616" y="5598366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9" name="TextBox 158">
            <a:extLst>
              <a:ext uri="{FF2B5EF4-FFF2-40B4-BE49-F238E27FC236}">
                <a16:creationId xmlns:a16="http://schemas.microsoft.com/office/drawing/2014/main" id="{674A195D-9EF6-F351-5A7B-7125DB3613F5}"/>
              </a:ext>
            </a:extLst>
          </p:cNvPr>
          <p:cNvSpPr txBox="1"/>
          <p:nvPr/>
        </p:nvSpPr>
        <p:spPr>
          <a:xfrm>
            <a:off x="1802792" y="5228732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2CC17C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pic>
        <p:nvPicPr>
          <p:cNvPr id="2" name="صورة 1">
            <a:extLst>
              <a:ext uri="{FF2B5EF4-FFF2-40B4-BE49-F238E27FC236}">
                <a16:creationId xmlns:a16="http://schemas.microsoft.com/office/drawing/2014/main" id="{03F26AE7-D8A6-8CD4-BE83-A709A5AD3B3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41960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21045747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عنصر نائب لرقم الشريحة 3">
            <a:extLst>
              <a:ext uri="{FF2B5EF4-FFF2-40B4-BE49-F238E27FC236}">
                <a16:creationId xmlns:a16="http://schemas.microsoft.com/office/drawing/2014/main" id="{A76FF5C9-3BD8-C275-D239-17C2F4639FF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C30D6F-9516-7D45-ACC3-4201266FFCA8}" type="slidenum">
              <a:rPr lang="ar-SA" smtClean="0"/>
              <a:t>24</a:t>
            </a:fld>
            <a:endParaRPr lang="ar-SA"/>
          </a:p>
        </p:txBody>
      </p:sp>
      <p:grpSp>
        <p:nvGrpSpPr>
          <p:cNvPr id="146" name="Group 54">
            <a:extLst>
              <a:ext uri="{FF2B5EF4-FFF2-40B4-BE49-F238E27FC236}">
                <a16:creationId xmlns:a16="http://schemas.microsoft.com/office/drawing/2014/main" id="{63BC4837-A3D1-C1EC-67F4-7D0A8D751063}"/>
              </a:ext>
            </a:extLst>
          </p:cNvPr>
          <p:cNvGrpSpPr/>
          <p:nvPr/>
        </p:nvGrpSpPr>
        <p:grpSpPr>
          <a:xfrm>
            <a:off x="7089123" y="3046736"/>
            <a:ext cx="213430" cy="306744"/>
            <a:chOff x="9132888" y="2062163"/>
            <a:chExt cx="341312" cy="490537"/>
          </a:xfrm>
          <a:solidFill>
            <a:srgbClr val="C1B488"/>
          </a:solidFill>
        </p:grpSpPr>
        <p:sp>
          <p:nvSpPr>
            <p:cNvPr id="150" name="Freeform 326">
              <a:extLst>
                <a:ext uri="{FF2B5EF4-FFF2-40B4-BE49-F238E27FC236}">
                  <a16:creationId xmlns:a16="http://schemas.microsoft.com/office/drawing/2014/main" id="{E0509978-5AA7-0646-43CE-28BFC70F43B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132888" y="2062163"/>
              <a:ext cx="341312" cy="490537"/>
            </a:xfrm>
            <a:custGeom>
              <a:avLst/>
              <a:gdLst>
                <a:gd name="T0" fmla="*/ 44 w 88"/>
                <a:gd name="T1" fmla="*/ 0 h 128"/>
                <a:gd name="T2" fmla="*/ 0 w 88"/>
                <a:gd name="T3" fmla="*/ 44 h 128"/>
                <a:gd name="T4" fmla="*/ 20 w 88"/>
                <a:gd name="T5" fmla="*/ 92 h 128"/>
                <a:gd name="T6" fmla="*/ 44 w 88"/>
                <a:gd name="T7" fmla="*/ 128 h 128"/>
                <a:gd name="T8" fmla="*/ 68 w 88"/>
                <a:gd name="T9" fmla="*/ 92 h 128"/>
                <a:gd name="T10" fmla="*/ 88 w 88"/>
                <a:gd name="T11" fmla="*/ 44 h 128"/>
                <a:gd name="T12" fmla="*/ 44 w 88"/>
                <a:gd name="T13" fmla="*/ 0 h 128"/>
                <a:gd name="T14" fmla="*/ 54 w 88"/>
                <a:gd name="T15" fmla="*/ 109 h 128"/>
                <a:gd name="T16" fmla="*/ 35 w 88"/>
                <a:gd name="T17" fmla="*/ 111 h 128"/>
                <a:gd name="T18" fmla="*/ 32 w 88"/>
                <a:gd name="T19" fmla="*/ 104 h 128"/>
                <a:gd name="T20" fmla="*/ 32 w 88"/>
                <a:gd name="T21" fmla="*/ 103 h 128"/>
                <a:gd name="T22" fmla="*/ 57 w 88"/>
                <a:gd name="T23" fmla="*/ 100 h 128"/>
                <a:gd name="T24" fmla="*/ 56 w 88"/>
                <a:gd name="T25" fmla="*/ 104 h 128"/>
                <a:gd name="T26" fmla="*/ 54 w 88"/>
                <a:gd name="T27" fmla="*/ 109 h 128"/>
                <a:gd name="T28" fmla="*/ 31 w 88"/>
                <a:gd name="T29" fmla="*/ 100 h 128"/>
                <a:gd name="T30" fmla="*/ 28 w 88"/>
                <a:gd name="T31" fmla="*/ 92 h 128"/>
                <a:gd name="T32" fmla="*/ 60 w 88"/>
                <a:gd name="T33" fmla="*/ 92 h 128"/>
                <a:gd name="T34" fmla="*/ 58 w 88"/>
                <a:gd name="T35" fmla="*/ 96 h 128"/>
                <a:gd name="T36" fmla="*/ 31 w 88"/>
                <a:gd name="T37" fmla="*/ 100 h 128"/>
                <a:gd name="T38" fmla="*/ 44 w 88"/>
                <a:gd name="T39" fmla="*/ 120 h 128"/>
                <a:gd name="T40" fmla="*/ 36 w 88"/>
                <a:gd name="T41" fmla="*/ 115 h 128"/>
                <a:gd name="T42" fmla="*/ 53 w 88"/>
                <a:gd name="T43" fmla="*/ 113 h 128"/>
                <a:gd name="T44" fmla="*/ 44 w 88"/>
                <a:gd name="T45" fmla="*/ 120 h 128"/>
                <a:gd name="T46" fmla="*/ 63 w 88"/>
                <a:gd name="T47" fmla="*/ 84 h 128"/>
                <a:gd name="T48" fmla="*/ 25 w 88"/>
                <a:gd name="T49" fmla="*/ 84 h 128"/>
                <a:gd name="T50" fmla="*/ 19 w 88"/>
                <a:gd name="T51" fmla="*/ 71 h 128"/>
                <a:gd name="T52" fmla="*/ 8 w 88"/>
                <a:gd name="T53" fmla="*/ 44 h 128"/>
                <a:gd name="T54" fmla="*/ 44 w 88"/>
                <a:gd name="T55" fmla="*/ 8 h 128"/>
                <a:gd name="T56" fmla="*/ 80 w 88"/>
                <a:gd name="T57" fmla="*/ 44 h 128"/>
                <a:gd name="T58" fmla="*/ 69 w 88"/>
                <a:gd name="T59" fmla="*/ 71 h 128"/>
                <a:gd name="T60" fmla="*/ 63 w 88"/>
                <a:gd name="T61" fmla="*/ 84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88" h="128">
                  <a:moveTo>
                    <a:pt x="44" y="0"/>
                  </a:moveTo>
                  <a:cubicBezTo>
                    <a:pt x="20" y="0"/>
                    <a:pt x="0" y="20"/>
                    <a:pt x="0" y="44"/>
                  </a:cubicBezTo>
                  <a:cubicBezTo>
                    <a:pt x="0" y="60"/>
                    <a:pt x="15" y="77"/>
                    <a:pt x="20" y="92"/>
                  </a:cubicBezTo>
                  <a:cubicBezTo>
                    <a:pt x="28" y="115"/>
                    <a:pt x="27" y="128"/>
                    <a:pt x="44" y="128"/>
                  </a:cubicBezTo>
                  <a:cubicBezTo>
                    <a:pt x="61" y="128"/>
                    <a:pt x="60" y="115"/>
                    <a:pt x="68" y="92"/>
                  </a:cubicBezTo>
                  <a:cubicBezTo>
                    <a:pt x="73" y="77"/>
                    <a:pt x="88" y="60"/>
                    <a:pt x="88" y="44"/>
                  </a:cubicBezTo>
                  <a:cubicBezTo>
                    <a:pt x="88" y="20"/>
                    <a:pt x="68" y="0"/>
                    <a:pt x="44" y="0"/>
                  </a:cubicBezTo>
                  <a:close/>
                  <a:moveTo>
                    <a:pt x="54" y="109"/>
                  </a:moveTo>
                  <a:cubicBezTo>
                    <a:pt x="35" y="111"/>
                    <a:pt x="35" y="111"/>
                    <a:pt x="35" y="111"/>
                  </a:cubicBezTo>
                  <a:cubicBezTo>
                    <a:pt x="34" y="109"/>
                    <a:pt x="33" y="107"/>
                    <a:pt x="32" y="104"/>
                  </a:cubicBezTo>
                  <a:cubicBezTo>
                    <a:pt x="32" y="104"/>
                    <a:pt x="32" y="104"/>
                    <a:pt x="32" y="103"/>
                  </a:cubicBezTo>
                  <a:cubicBezTo>
                    <a:pt x="57" y="100"/>
                    <a:pt x="57" y="100"/>
                    <a:pt x="57" y="100"/>
                  </a:cubicBezTo>
                  <a:cubicBezTo>
                    <a:pt x="57" y="102"/>
                    <a:pt x="56" y="103"/>
                    <a:pt x="56" y="104"/>
                  </a:cubicBezTo>
                  <a:cubicBezTo>
                    <a:pt x="55" y="106"/>
                    <a:pt x="55" y="107"/>
                    <a:pt x="54" y="109"/>
                  </a:cubicBezTo>
                  <a:close/>
                  <a:moveTo>
                    <a:pt x="31" y="100"/>
                  </a:moveTo>
                  <a:cubicBezTo>
                    <a:pt x="30" y="97"/>
                    <a:pt x="29" y="95"/>
                    <a:pt x="28" y="92"/>
                  </a:cubicBezTo>
                  <a:cubicBezTo>
                    <a:pt x="60" y="92"/>
                    <a:pt x="60" y="92"/>
                    <a:pt x="60" y="92"/>
                  </a:cubicBezTo>
                  <a:cubicBezTo>
                    <a:pt x="59" y="93"/>
                    <a:pt x="59" y="95"/>
                    <a:pt x="58" y="96"/>
                  </a:cubicBezTo>
                  <a:lnTo>
                    <a:pt x="31" y="100"/>
                  </a:lnTo>
                  <a:close/>
                  <a:moveTo>
                    <a:pt x="44" y="120"/>
                  </a:moveTo>
                  <a:cubicBezTo>
                    <a:pt x="40" y="120"/>
                    <a:pt x="38" y="120"/>
                    <a:pt x="36" y="115"/>
                  </a:cubicBezTo>
                  <a:cubicBezTo>
                    <a:pt x="53" y="113"/>
                    <a:pt x="53" y="113"/>
                    <a:pt x="53" y="113"/>
                  </a:cubicBezTo>
                  <a:cubicBezTo>
                    <a:pt x="51" y="119"/>
                    <a:pt x="49" y="120"/>
                    <a:pt x="44" y="120"/>
                  </a:cubicBezTo>
                  <a:close/>
                  <a:moveTo>
                    <a:pt x="63" y="84"/>
                  </a:moveTo>
                  <a:cubicBezTo>
                    <a:pt x="25" y="84"/>
                    <a:pt x="25" y="84"/>
                    <a:pt x="25" y="84"/>
                  </a:cubicBezTo>
                  <a:cubicBezTo>
                    <a:pt x="23" y="80"/>
                    <a:pt x="21" y="75"/>
                    <a:pt x="19" y="71"/>
                  </a:cubicBezTo>
                  <a:cubicBezTo>
                    <a:pt x="13" y="62"/>
                    <a:pt x="8" y="52"/>
                    <a:pt x="8" y="44"/>
                  </a:cubicBezTo>
                  <a:cubicBezTo>
                    <a:pt x="8" y="24"/>
                    <a:pt x="24" y="8"/>
                    <a:pt x="44" y="8"/>
                  </a:cubicBezTo>
                  <a:cubicBezTo>
                    <a:pt x="64" y="8"/>
                    <a:pt x="80" y="24"/>
                    <a:pt x="80" y="44"/>
                  </a:cubicBezTo>
                  <a:cubicBezTo>
                    <a:pt x="80" y="52"/>
                    <a:pt x="75" y="62"/>
                    <a:pt x="69" y="71"/>
                  </a:cubicBezTo>
                  <a:cubicBezTo>
                    <a:pt x="67" y="75"/>
                    <a:pt x="65" y="80"/>
                    <a:pt x="63" y="8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51" name="Freeform 327">
              <a:extLst>
                <a:ext uri="{FF2B5EF4-FFF2-40B4-BE49-F238E27FC236}">
                  <a16:creationId xmlns:a16="http://schemas.microsoft.com/office/drawing/2014/main" id="{6BF558B1-4D12-B57D-3AD9-96F341BE8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9088" y="2138363"/>
              <a:ext cx="101600" cy="100012"/>
            </a:xfrm>
            <a:custGeom>
              <a:avLst/>
              <a:gdLst>
                <a:gd name="T0" fmla="*/ 24 w 26"/>
                <a:gd name="T1" fmla="*/ 0 h 26"/>
                <a:gd name="T2" fmla="*/ 0 w 26"/>
                <a:gd name="T3" fmla="*/ 24 h 26"/>
                <a:gd name="T4" fmla="*/ 2 w 26"/>
                <a:gd name="T5" fmla="*/ 26 h 26"/>
                <a:gd name="T6" fmla="*/ 4 w 26"/>
                <a:gd name="T7" fmla="*/ 24 h 26"/>
                <a:gd name="T8" fmla="*/ 24 w 26"/>
                <a:gd name="T9" fmla="*/ 4 h 26"/>
                <a:gd name="T10" fmla="*/ 26 w 26"/>
                <a:gd name="T11" fmla="*/ 2 h 26"/>
                <a:gd name="T12" fmla="*/ 24 w 26"/>
                <a:gd name="T13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26">
                  <a:moveTo>
                    <a:pt x="24" y="0"/>
                  </a:moveTo>
                  <a:cubicBezTo>
                    <a:pt x="11" y="0"/>
                    <a:pt x="0" y="11"/>
                    <a:pt x="0" y="24"/>
                  </a:cubicBezTo>
                  <a:cubicBezTo>
                    <a:pt x="0" y="25"/>
                    <a:pt x="1" y="26"/>
                    <a:pt x="2" y="26"/>
                  </a:cubicBezTo>
                  <a:cubicBezTo>
                    <a:pt x="3" y="26"/>
                    <a:pt x="4" y="25"/>
                    <a:pt x="4" y="24"/>
                  </a:cubicBezTo>
                  <a:cubicBezTo>
                    <a:pt x="4" y="13"/>
                    <a:pt x="13" y="4"/>
                    <a:pt x="24" y="4"/>
                  </a:cubicBezTo>
                  <a:cubicBezTo>
                    <a:pt x="25" y="4"/>
                    <a:pt x="26" y="3"/>
                    <a:pt x="26" y="2"/>
                  </a:cubicBezTo>
                  <a:cubicBezTo>
                    <a:pt x="26" y="1"/>
                    <a:pt x="25" y="0"/>
                    <a:pt x="2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sp>
        <p:nvSpPr>
          <p:cNvPr id="8" name="Freeform 5">
            <a:extLst>
              <a:ext uri="{FF2B5EF4-FFF2-40B4-BE49-F238E27FC236}">
                <a16:creationId xmlns:a16="http://schemas.microsoft.com/office/drawing/2014/main" id="{02A07DBB-064A-4101-6D3D-9F87A267B71C}"/>
              </a:ext>
            </a:extLst>
          </p:cNvPr>
          <p:cNvSpPr>
            <a:spLocks noEditPoints="1"/>
          </p:cNvSpPr>
          <p:nvPr/>
        </p:nvSpPr>
        <p:spPr bwMode="auto">
          <a:xfrm>
            <a:off x="2799782" y="1835622"/>
            <a:ext cx="6244206" cy="3315612"/>
          </a:xfrm>
          <a:custGeom>
            <a:avLst/>
            <a:gdLst>
              <a:gd name="T0" fmla="*/ 1473 w 1618"/>
              <a:gd name="T1" fmla="*/ 349 h 857"/>
              <a:gd name="T2" fmla="*/ 1305 w 1618"/>
              <a:gd name="T3" fmla="*/ 411 h 857"/>
              <a:gd name="T4" fmla="*/ 1287 w 1618"/>
              <a:gd name="T5" fmla="*/ 373 h 857"/>
              <a:gd name="T6" fmla="*/ 1150 w 1618"/>
              <a:gd name="T7" fmla="*/ 201 h 857"/>
              <a:gd name="T8" fmla="*/ 1146 w 1618"/>
              <a:gd name="T9" fmla="*/ 39 h 857"/>
              <a:gd name="T10" fmla="*/ 1140 w 1618"/>
              <a:gd name="T11" fmla="*/ 0 h 857"/>
              <a:gd name="T12" fmla="*/ 1134 w 1618"/>
              <a:gd name="T13" fmla="*/ 39 h 857"/>
              <a:gd name="T14" fmla="*/ 1102 w 1618"/>
              <a:gd name="T15" fmla="*/ 206 h 857"/>
              <a:gd name="T16" fmla="*/ 996 w 1618"/>
              <a:gd name="T17" fmla="*/ 378 h 857"/>
              <a:gd name="T18" fmla="*/ 932 w 1618"/>
              <a:gd name="T19" fmla="*/ 407 h 857"/>
              <a:gd name="T20" fmla="*/ 699 w 1618"/>
              <a:gd name="T21" fmla="*/ 404 h 857"/>
              <a:gd name="T22" fmla="*/ 644 w 1618"/>
              <a:gd name="T23" fmla="*/ 414 h 857"/>
              <a:gd name="T24" fmla="*/ 626 w 1618"/>
              <a:gd name="T25" fmla="*/ 336 h 857"/>
              <a:gd name="T26" fmla="*/ 488 w 1618"/>
              <a:gd name="T27" fmla="*/ 201 h 857"/>
              <a:gd name="T28" fmla="*/ 505 w 1618"/>
              <a:gd name="T29" fmla="*/ 23 h 857"/>
              <a:gd name="T30" fmla="*/ 459 w 1618"/>
              <a:gd name="T31" fmla="*/ 23 h 857"/>
              <a:gd name="T32" fmla="*/ 475 w 1618"/>
              <a:gd name="T33" fmla="*/ 163 h 857"/>
              <a:gd name="T34" fmla="*/ 330 w 1618"/>
              <a:gd name="T35" fmla="*/ 349 h 857"/>
              <a:gd name="T36" fmla="*/ 315 w 1618"/>
              <a:gd name="T37" fmla="*/ 415 h 857"/>
              <a:gd name="T38" fmla="*/ 138 w 1618"/>
              <a:gd name="T39" fmla="*/ 350 h 857"/>
              <a:gd name="T40" fmla="*/ 111 w 1618"/>
              <a:gd name="T41" fmla="*/ 639 h 857"/>
              <a:gd name="T42" fmla="*/ 138 w 1618"/>
              <a:gd name="T43" fmla="*/ 819 h 857"/>
              <a:gd name="T44" fmla="*/ 145 w 1618"/>
              <a:gd name="T45" fmla="*/ 857 h 857"/>
              <a:gd name="T46" fmla="*/ 151 w 1618"/>
              <a:gd name="T47" fmla="*/ 818 h 857"/>
              <a:gd name="T48" fmla="*/ 159 w 1618"/>
              <a:gd name="T49" fmla="*/ 645 h 857"/>
              <a:gd name="T50" fmla="*/ 299 w 1618"/>
              <a:gd name="T51" fmla="*/ 481 h 857"/>
              <a:gd name="T52" fmla="*/ 324 w 1618"/>
              <a:gd name="T53" fmla="*/ 441 h 857"/>
              <a:gd name="T54" fmla="*/ 478 w 1618"/>
              <a:gd name="T55" fmla="*/ 497 h 857"/>
              <a:gd name="T56" fmla="*/ 638 w 1618"/>
              <a:gd name="T57" fmla="*/ 441 h 857"/>
              <a:gd name="T58" fmla="*/ 667 w 1618"/>
              <a:gd name="T59" fmla="*/ 484 h 857"/>
              <a:gd name="T60" fmla="*/ 779 w 1618"/>
              <a:gd name="T61" fmla="*/ 641 h 857"/>
              <a:gd name="T62" fmla="*/ 798 w 1618"/>
              <a:gd name="T63" fmla="*/ 819 h 857"/>
              <a:gd name="T64" fmla="*/ 805 w 1618"/>
              <a:gd name="T65" fmla="*/ 857 h 857"/>
              <a:gd name="T66" fmla="*/ 811 w 1618"/>
              <a:gd name="T67" fmla="*/ 818 h 857"/>
              <a:gd name="T68" fmla="*/ 819 w 1618"/>
              <a:gd name="T69" fmla="*/ 645 h 857"/>
              <a:gd name="T70" fmla="*/ 962 w 1618"/>
              <a:gd name="T71" fmla="*/ 482 h 857"/>
              <a:gd name="T72" fmla="*/ 987 w 1618"/>
              <a:gd name="T73" fmla="*/ 442 h 857"/>
              <a:gd name="T74" fmla="*/ 1141 w 1618"/>
              <a:gd name="T75" fmla="*/ 497 h 857"/>
              <a:gd name="T76" fmla="*/ 1299 w 1618"/>
              <a:gd name="T77" fmla="*/ 439 h 857"/>
              <a:gd name="T78" fmla="*/ 1320 w 1618"/>
              <a:gd name="T79" fmla="*/ 477 h 857"/>
              <a:gd name="T80" fmla="*/ 1449 w 1618"/>
              <a:gd name="T81" fmla="*/ 644 h 857"/>
              <a:gd name="T82" fmla="*/ 1457 w 1618"/>
              <a:gd name="T83" fmla="*/ 820 h 857"/>
              <a:gd name="T84" fmla="*/ 1465 w 1618"/>
              <a:gd name="T85" fmla="*/ 857 h 857"/>
              <a:gd name="T86" fmla="*/ 1469 w 1618"/>
              <a:gd name="T87" fmla="*/ 817 h 857"/>
              <a:gd name="T88" fmla="*/ 1490 w 1618"/>
              <a:gd name="T89" fmla="*/ 643 h 857"/>
              <a:gd name="T90" fmla="*/ 151 w 1618"/>
              <a:gd name="T91" fmla="*/ 615 h 857"/>
              <a:gd name="T92" fmla="*/ 151 w 1618"/>
              <a:gd name="T93" fmla="*/ 377 h 857"/>
              <a:gd name="T94" fmla="*/ 151 w 1618"/>
              <a:gd name="T95" fmla="*/ 615 h 857"/>
              <a:gd name="T96" fmla="*/ 359 w 1618"/>
              <a:gd name="T97" fmla="*/ 348 h 857"/>
              <a:gd name="T98" fmla="*/ 596 w 1618"/>
              <a:gd name="T99" fmla="*/ 348 h 857"/>
              <a:gd name="T100" fmla="*/ 816 w 1618"/>
              <a:gd name="T101" fmla="*/ 615 h 857"/>
              <a:gd name="T102" fmla="*/ 816 w 1618"/>
              <a:gd name="T103" fmla="*/ 377 h 857"/>
              <a:gd name="T104" fmla="*/ 816 w 1618"/>
              <a:gd name="T105" fmla="*/ 615 h 857"/>
              <a:gd name="T106" fmla="*/ 1021 w 1618"/>
              <a:gd name="T107" fmla="*/ 348 h 857"/>
              <a:gd name="T108" fmla="*/ 1259 w 1618"/>
              <a:gd name="T109" fmla="*/ 348 h 857"/>
              <a:gd name="T110" fmla="*/ 1467 w 1618"/>
              <a:gd name="T111" fmla="*/ 615 h 857"/>
              <a:gd name="T112" fmla="*/ 1467 w 1618"/>
              <a:gd name="T113" fmla="*/ 377 h 857"/>
              <a:gd name="T114" fmla="*/ 1467 w 1618"/>
              <a:gd name="T115" fmla="*/ 615 h 8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618" h="857">
                <a:moveTo>
                  <a:pt x="1615" y="492"/>
                </a:moveTo>
                <a:cubicBezTo>
                  <a:pt x="1612" y="415"/>
                  <a:pt x="1550" y="352"/>
                  <a:pt x="1473" y="349"/>
                </a:cubicBezTo>
                <a:cubicBezTo>
                  <a:pt x="1425" y="347"/>
                  <a:pt x="1382" y="368"/>
                  <a:pt x="1353" y="402"/>
                </a:cubicBezTo>
                <a:cubicBezTo>
                  <a:pt x="1341" y="417"/>
                  <a:pt x="1321" y="421"/>
                  <a:pt x="1305" y="411"/>
                </a:cubicBezTo>
                <a:cubicBezTo>
                  <a:pt x="1304" y="411"/>
                  <a:pt x="1304" y="411"/>
                  <a:pt x="1304" y="411"/>
                </a:cubicBezTo>
                <a:cubicBezTo>
                  <a:pt x="1291" y="403"/>
                  <a:pt x="1284" y="388"/>
                  <a:pt x="1287" y="373"/>
                </a:cubicBezTo>
                <a:cubicBezTo>
                  <a:pt x="1289" y="361"/>
                  <a:pt x="1289" y="348"/>
                  <a:pt x="1288" y="335"/>
                </a:cubicBezTo>
                <a:cubicBezTo>
                  <a:pt x="1281" y="263"/>
                  <a:pt x="1222" y="206"/>
                  <a:pt x="1150" y="201"/>
                </a:cubicBezTo>
                <a:cubicBezTo>
                  <a:pt x="1149" y="201"/>
                  <a:pt x="1148" y="201"/>
                  <a:pt x="1146" y="201"/>
                </a:cubicBezTo>
                <a:cubicBezTo>
                  <a:pt x="1146" y="39"/>
                  <a:pt x="1146" y="39"/>
                  <a:pt x="1146" y="39"/>
                </a:cubicBezTo>
                <a:cubicBezTo>
                  <a:pt x="1163" y="23"/>
                  <a:pt x="1163" y="23"/>
                  <a:pt x="1163" y="23"/>
                </a:cubicBezTo>
                <a:cubicBezTo>
                  <a:pt x="1140" y="0"/>
                  <a:pt x="1140" y="0"/>
                  <a:pt x="1140" y="0"/>
                </a:cubicBezTo>
                <a:cubicBezTo>
                  <a:pt x="1117" y="23"/>
                  <a:pt x="1117" y="23"/>
                  <a:pt x="1117" y="23"/>
                </a:cubicBezTo>
                <a:cubicBezTo>
                  <a:pt x="1134" y="39"/>
                  <a:pt x="1134" y="39"/>
                  <a:pt x="1134" y="39"/>
                </a:cubicBezTo>
                <a:cubicBezTo>
                  <a:pt x="1134" y="164"/>
                  <a:pt x="1134" y="164"/>
                  <a:pt x="1134" y="164"/>
                </a:cubicBezTo>
                <a:cubicBezTo>
                  <a:pt x="1134" y="183"/>
                  <a:pt x="1121" y="201"/>
                  <a:pt x="1102" y="206"/>
                </a:cubicBezTo>
                <a:cubicBezTo>
                  <a:pt x="1039" y="223"/>
                  <a:pt x="993" y="281"/>
                  <a:pt x="993" y="349"/>
                </a:cubicBezTo>
                <a:cubicBezTo>
                  <a:pt x="993" y="359"/>
                  <a:pt x="994" y="368"/>
                  <a:pt x="996" y="378"/>
                </a:cubicBezTo>
                <a:cubicBezTo>
                  <a:pt x="999" y="393"/>
                  <a:pt x="992" y="408"/>
                  <a:pt x="979" y="416"/>
                </a:cubicBezTo>
                <a:cubicBezTo>
                  <a:pt x="963" y="425"/>
                  <a:pt x="943" y="422"/>
                  <a:pt x="932" y="407"/>
                </a:cubicBezTo>
                <a:cubicBezTo>
                  <a:pt x="905" y="372"/>
                  <a:pt x="862" y="349"/>
                  <a:pt x="814" y="349"/>
                </a:cubicBezTo>
                <a:cubicBezTo>
                  <a:pt x="768" y="349"/>
                  <a:pt x="726" y="371"/>
                  <a:pt x="699" y="404"/>
                </a:cubicBezTo>
                <a:cubicBezTo>
                  <a:pt x="686" y="420"/>
                  <a:pt x="664" y="425"/>
                  <a:pt x="646" y="415"/>
                </a:cubicBezTo>
                <a:cubicBezTo>
                  <a:pt x="644" y="414"/>
                  <a:pt x="644" y="414"/>
                  <a:pt x="644" y="414"/>
                </a:cubicBezTo>
                <a:cubicBezTo>
                  <a:pt x="630" y="405"/>
                  <a:pt x="622" y="389"/>
                  <a:pt x="624" y="372"/>
                </a:cubicBezTo>
                <a:cubicBezTo>
                  <a:pt x="626" y="360"/>
                  <a:pt x="627" y="348"/>
                  <a:pt x="626" y="336"/>
                </a:cubicBezTo>
                <a:cubicBezTo>
                  <a:pt x="619" y="263"/>
                  <a:pt x="560" y="206"/>
                  <a:pt x="488" y="201"/>
                </a:cubicBezTo>
                <a:cubicBezTo>
                  <a:pt x="488" y="201"/>
                  <a:pt x="488" y="201"/>
                  <a:pt x="488" y="201"/>
                </a:cubicBezTo>
                <a:cubicBezTo>
                  <a:pt x="488" y="40"/>
                  <a:pt x="488" y="40"/>
                  <a:pt x="488" y="40"/>
                </a:cubicBezTo>
                <a:cubicBezTo>
                  <a:pt x="505" y="23"/>
                  <a:pt x="505" y="23"/>
                  <a:pt x="505" y="23"/>
                </a:cubicBezTo>
                <a:cubicBezTo>
                  <a:pt x="482" y="0"/>
                  <a:pt x="482" y="0"/>
                  <a:pt x="482" y="0"/>
                </a:cubicBezTo>
                <a:cubicBezTo>
                  <a:pt x="459" y="23"/>
                  <a:pt x="459" y="23"/>
                  <a:pt x="459" y="23"/>
                </a:cubicBezTo>
                <a:cubicBezTo>
                  <a:pt x="475" y="39"/>
                  <a:pt x="475" y="39"/>
                  <a:pt x="475" y="39"/>
                </a:cubicBezTo>
                <a:cubicBezTo>
                  <a:pt x="475" y="163"/>
                  <a:pt x="475" y="163"/>
                  <a:pt x="475" y="163"/>
                </a:cubicBezTo>
                <a:cubicBezTo>
                  <a:pt x="475" y="183"/>
                  <a:pt x="461" y="201"/>
                  <a:pt x="442" y="206"/>
                </a:cubicBezTo>
                <a:cubicBezTo>
                  <a:pt x="378" y="222"/>
                  <a:pt x="330" y="280"/>
                  <a:pt x="330" y="349"/>
                </a:cubicBezTo>
                <a:cubicBezTo>
                  <a:pt x="330" y="363"/>
                  <a:pt x="332" y="376"/>
                  <a:pt x="336" y="389"/>
                </a:cubicBezTo>
                <a:cubicBezTo>
                  <a:pt x="340" y="403"/>
                  <a:pt x="330" y="415"/>
                  <a:pt x="315" y="415"/>
                </a:cubicBezTo>
                <a:cubicBezTo>
                  <a:pt x="296" y="415"/>
                  <a:pt x="269" y="404"/>
                  <a:pt x="255" y="391"/>
                </a:cubicBezTo>
                <a:cubicBezTo>
                  <a:pt x="226" y="362"/>
                  <a:pt x="184" y="345"/>
                  <a:pt x="138" y="350"/>
                </a:cubicBezTo>
                <a:cubicBezTo>
                  <a:pt x="66" y="356"/>
                  <a:pt x="8" y="416"/>
                  <a:pt x="4" y="489"/>
                </a:cubicBezTo>
                <a:cubicBezTo>
                  <a:pt x="0" y="560"/>
                  <a:pt x="47" y="621"/>
                  <a:pt x="111" y="639"/>
                </a:cubicBezTo>
                <a:cubicBezTo>
                  <a:pt x="127" y="644"/>
                  <a:pt x="138" y="658"/>
                  <a:pt x="138" y="675"/>
                </a:cubicBezTo>
                <a:cubicBezTo>
                  <a:pt x="138" y="819"/>
                  <a:pt x="138" y="819"/>
                  <a:pt x="138" y="819"/>
                </a:cubicBezTo>
                <a:cubicBezTo>
                  <a:pt x="122" y="835"/>
                  <a:pt x="122" y="835"/>
                  <a:pt x="122" y="835"/>
                </a:cubicBezTo>
                <a:cubicBezTo>
                  <a:pt x="145" y="857"/>
                  <a:pt x="145" y="857"/>
                  <a:pt x="145" y="857"/>
                </a:cubicBezTo>
                <a:cubicBezTo>
                  <a:pt x="168" y="835"/>
                  <a:pt x="168" y="835"/>
                  <a:pt x="168" y="835"/>
                </a:cubicBezTo>
                <a:cubicBezTo>
                  <a:pt x="151" y="818"/>
                  <a:pt x="151" y="818"/>
                  <a:pt x="151" y="818"/>
                </a:cubicBezTo>
                <a:cubicBezTo>
                  <a:pt x="151" y="654"/>
                  <a:pt x="151" y="654"/>
                  <a:pt x="151" y="654"/>
                </a:cubicBezTo>
                <a:cubicBezTo>
                  <a:pt x="151" y="649"/>
                  <a:pt x="154" y="645"/>
                  <a:pt x="159" y="645"/>
                </a:cubicBezTo>
                <a:cubicBezTo>
                  <a:pt x="232" y="641"/>
                  <a:pt x="292" y="584"/>
                  <a:pt x="299" y="511"/>
                </a:cubicBezTo>
                <a:cubicBezTo>
                  <a:pt x="300" y="501"/>
                  <a:pt x="300" y="491"/>
                  <a:pt x="299" y="481"/>
                </a:cubicBezTo>
                <a:cubicBezTo>
                  <a:pt x="297" y="467"/>
                  <a:pt x="304" y="452"/>
                  <a:pt x="317" y="445"/>
                </a:cubicBezTo>
                <a:cubicBezTo>
                  <a:pt x="324" y="441"/>
                  <a:pt x="324" y="441"/>
                  <a:pt x="324" y="441"/>
                </a:cubicBezTo>
                <a:cubicBezTo>
                  <a:pt x="338" y="433"/>
                  <a:pt x="357" y="436"/>
                  <a:pt x="369" y="448"/>
                </a:cubicBezTo>
                <a:cubicBezTo>
                  <a:pt x="396" y="478"/>
                  <a:pt x="435" y="497"/>
                  <a:pt x="478" y="497"/>
                </a:cubicBezTo>
                <a:cubicBezTo>
                  <a:pt x="522" y="497"/>
                  <a:pt x="561" y="478"/>
                  <a:pt x="588" y="448"/>
                </a:cubicBezTo>
                <a:cubicBezTo>
                  <a:pt x="600" y="434"/>
                  <a:pt x="622" y="432"/>
                  <a:pt x="638" y="441"/>
                </a:cubicBezTo>
                <a:cubicBezTo>
                  <a:pt x="647" y="446"/>
                  <a:pt x="647" y="446"/>
                  <a:pt x="647" y="446"/>
                </a:cubicBezTo>
                <a:cubicBezTo>
                  <a:pt x="660" y="454"/>
                  <a:pt x="668" y="469"/>
                  <a:pt x="667" y="484"/>
                </a:cubicBezTo>
                <a:cubicBezTo>
                  <a:pt x="666" y="492"/>
                  <a:pt x="666" y="499"/>
                  <a:pt x="667" y="506"/>
                </a:cubicBezTo>
                <a:cubicBezTo>
                  <a:pt x="671" y="571"/>
                  <a:pt x="717" y="625"/>
                  <a:pt x="779" y="641"/>
                </a:cubicBezTo>
                <a:cubicBezTo>
                  <a:pt x="790" y="643"/>
                  <a:pt x="798" y="654"/>
                  <a:pt x="798" y="665"/>
                </a:cubicBezTo>
                <a:cubicBezTo>
                  <a:pt x="798" y="819"/>
                  <a:pt x="798" y="819"/>
                  <a:pt x="798" y="819"/>
                </a:cubicBezTo>
                <a:cubicBezTo>
                  <a:pt x="782" y="835"/>
                  <a:pt x="782" y="835"/>
                  <a:pt x="782" y="835"/>
                </a:cubicBezTo>
                <a:cubicBezTo>
                  <a:pt x="805" y="857"/>
                  <a:pt x="805" y="857"/>
                  <a:pt x="805" y="857"/>
                </a:cubicBezTo>
                <a:cubicBezTo>
                  <a:pt x="828" y="835"/>
                  <a:pt x="828" y="835"/>
                  <a:pt x="828" y="835"/>
                </a:cubicBezTo>
                <a:cubicBezTo>
                  <a:pt x="811" y="818"/>
                  <a:pt x="811" y="818"/>
                  <a:pt x="811" y="818"/>
                </a:cubicBezTo>
                <a:cubicBezTo>
                  <a:pt x="811" y="653"/>
                  <a:pt x="811" y="653"/>
                  <a:pt x="811" y="653"/>
                </a:cubicBezTo>
                <a:cubicBezTo>
                  <a:pt x="811" y="649"/>
                  <a:pt x="814" y="645"/>
                  <a:pt x="819" y="645"/>
                </a:cubicBezTo>
                <a:cubicBezTo>
                  <a:pt x="899" y="642"/>
                  <a:pt x="962" y="577"/>
                  <a:pt x="962" y="497"/>
                </a:cubicBezTo>
                <a:cubicBezTo>
                  <a:pt x="962" y="492"/>
                  <a:pt x="962" y="487"/>
                  <a:pt x="962" y="482"/>
                </a:cubicBezTo>
                <a:cubicBezTo>
                  <a:pt x="960" y="467"/>
                  <a:pt x="967" y="454"/>
                  <a:pt x="979" y="447"/>
                </a:cubicBezTo>
                <a:cubicBezTo>
                  <a:pt x="987" y="442"/>
                  <a:pt x="987" y="442"/>
                  <a:pt x="987" y="442"/>
                </a:cubicBezTo>
                <a:cubicBezTo>
                  <a:pt x="1002" y="434"/>
                  <a:pt x="1020" y="437"/>
                  <a:pt x="1032" y="449"/>
                </a:cubicBezTo>
                <a:cubicBezTo>
                  <a:pt x="1059" y="478"/>
                  <a:pt x="1098" y="497"/>
                  <a:pt x="1141" y="497"/>
                </a:cubicBezTo>
                <a:cubicBezTo>
                  <a:pt x="1185" y="497"/>
                  <a:pt x="1225" y="477"/>
                  <a:pt x="1252" y="447"/>
                </a:cubicBezTo>
                <a:cubicBezTo>
                  <a:pt x="1264" y="433"/>
                  <a:pt x="1283" y="430"/>
                  <a:pt x="1299" y="439"/>
                </a:cubicBezTo>
                <a:cubicBezTo>
                  <a:pt x="1302" y="440"/>
                  <a:pt x="1302" y="440"/>
                  <a:pt x="1302" y="440"/>
                </a:cubicBezTo>
                <a:cubicBezTo>
                  <a:pt x="1315" y="448"/>
                  <a:pt x="1322" y="462"/>
                  <a:pt x="1320" y="477"/>
                </a:cubicBezTo>
                <a:cubicBezTo>
                  <a:pt x="1319" y="489"/>
                  <a:pt x="1319" y="502"/>
                  <a:pt x="1320" y="515"/>
                </a:cubicBezTo>
                <a:cubicBezTo>
                  <a:pt x="1328" y="582"/>
                  <a:pt x="1382" y="636"/>
                  <a:pt x="1449" y="644"/>
                </a:cubicBezTo>
                <a:cubicBezTo>
                  <a:pt x="1454" y="644"/>
                  <a:pt x="1457" y="648"/>
                  <a:pt x="1457" y="652"/>
                </a:cubicBezTo>
                <a:cubicBezTo>
                  <a:pt x="1457" y="820"/>
                  <a:pt x="1457" y="820"/>
                  <a:pt x="1457" y="820"/>
                </a:cubicBezTo>
                <a:cubicBezTo>
                  <a:pt x="1442" y="835"/>
                  <a:pt x="1442" y="835"/>
                  <a:pt x="1442" y="835"/>
                </a:cubicBezTo>
                <a:cubicBezTo>
                  <a:pt x="1465" y="857"/>
                  <a:pt x="1465" y="857"/>
                  <a:pt x="1465" y="857"/>
                </a:cubicBezTo>
                <a:cubicBezTo>
                  <a:pt x="1488" y="835"/>
                  <a:pt x="1488" y="835"/>
                  <a:pt x="1488" y="835"/>
                </a:cubicBezTo>
                <a:cubicBezTo>
                  <a:pt x="1469" y="817"/>
                  <a:pt x="1469" y="817"/>
                  <a:pt x="1469" y="817"/>
                </a:cubicBezTo>
                <a:cubicBezTo>
                  <a:pt x="1469" y="668"/>
                  <a:pt x="1469" y="668"/>
                  <a:pt x="1469" y="668"/>
                </a:cubicBezTo>
                <a:cubicBezTo>
                  <a:pt x="1469" y="655"/>
                  <a:pt x="1478" y="645"/>
                  <a:pt x="1490" y="643"/>
                </a:cubicBezTo>
                <a:cubicBezTo>
                  <a:pt x="1563" y="632"/>
                  <a:pt x="1618" y="568"/>
                  <a:pt x="1615" y="492"/>
                </a:cubicBezTo>
                <a:close/>
                <a:moveTo>
                  <a:pt x="151" y="615"/>
                </a:moveTo>
                <a:cubicBezTo>
                  <a:pt x="85" y="615"/>
                  <a:pt x="32" y="561"/>
                  <a:pt x="32" y="496"/>
                </a:cubicBezTo>
                <a:cubicBezTo>
                  <a:pt x="32" y="430"/>
                  <a:pt x="85" y="377"/>
                  <a:pt x="151" y="377"/>
                </a:cubicBezTo>
                <a:cubicBezTo>
                  <a:pt x="216" y="377"/>
                  <a:pt x="269" y="430"/>
                  <a:pt x="269" y="496"/>
                </a:cubicBezTo>
                <a:cubicBezTo>
                  <a:pt x="269" y="561"/>
                  <a:pt x="216" y="615"/>
                  <a:pt x="151" y="615"/>
                </a:cubicBezTo>
                <a:close/>
                <a:moveTo>
                  <a:pt x="477" y="467"/>
                </a:moveTo>
                <a:cubicBezTo>
                  <a:pt x="412" y="467"/>
                  <a:pt x="359" y="413"/>
                  <a:pt x="359" y="348"/>
                </a:cubicBezTo>
                <a:cubicBezTo>
                  <a:pt x="359" y="282"/>
                  <a:pt x="412" y="229"/>
                  <a:pt x="477" y="229"/>
                </a:cubicBezTo>
                <a:cubicBezTo>
                  <a:pt x="543" y="229"/>
                  <a:pt x="596" y="282"/>
                  <a:pt x="596" y="348"/>
                </a:cubicBezTo>
                <a:cubicBezTo>
                  <a:pt x="596" y="413"/>
                  <a:pt x="543" y="467"/>
                  <a:pt x="477" y="467"/>
                </a:cubicBezTo>
                <a:close/>
                <a:moveTo>
                  <a:pt x="816" y="615"/>
                </a:moveTo>
                <a:cubicBezTo>
                  <a:pt x="751" y="615"/>
                  <a:pt x="697" y="561"/>
                  <a:pt x="697" y="496"/>
                </a:cubicBezTo>
                <a:cubicBezTo>
                  <a:pt x="697" y="430"/>
                  <a:pt x="751" y="377"/>
                  <a:pt x="816" y="377"/>
                </a:cubicBezTo>
                <a:cubicBezTo>
                  <a:pt x="882" y="377"/>
                  <a:pt x="935" y="430"/>
                  <a:pt x="935" y="496"/>
                </a:cubicBezTo>
                <a:cubicBezTo>
                  <a:pt x="935" y="561"/>
                  <a:pt x="882" y="615"/>
                  <a:pt x="816" y="615"/>
                </a:cubicBezTo>
                <a:close/>
                <a:moveTo>
                  <a:pt x="1140" y="467"/>
                </a:moveTo>
                <a:cubicBezTo>
                  <a:pt x="1075" y="467"/>
                  <a:pt x="1021" y="413"/>
                  <a:pt x="1021" y="348"/>
                </a:cubicBezTo>
                <a:cubicBezTo>
                  <a:pt x="1021" y="282"/>
                  <a:pt x="1075" y="229"/>
                  <a:pt x="1140" y="229"/>
                </a:cubicBezTo>
                <a:cubicBezTo>
                  <a:pt x="1206" y="229"/>
                  <a:pt x="1259" y="282"/>
                  <a:pt x="1259" y="348"/>
                </a:cubicBezTo>
                <a:cubicBezTo>
                  <a:pt x="1259" y="413"/>
                  <a:pt x="1206" y="467"/>
                  <a:pt x="1140" y="467"/>
                </a:cubicBezTo>
                <a:close/>
                <a:moveTo>
                  <a:pt x="1467" y="615"/>
                </a:moveTo>
                <a:cubicBezTo>
                  <a:pt x="1401" y="615"/>
                  <a:pt x="1348" y="561"/>
                  <a:pt x="1348" y="496"/>
                </a:cubicBezTo>
                <a:cubicBezTo>
                  <a:pt x="1348" y="430"/>
                  <a:pt x="1401" y="377"/>
                  <a:pt x="1467" y="377"/>
                </a:cubicBezTo>
                <a:cubicBezTo>
                  <a:pt x="1532" y="377"/>
                  <a:pt x="1585" y="430"/>
                  <a:pt x="1585" y="496"/>
                </a:cubicBezTo>
                <a:cubicBezTo>
                  <a:pt x="1585" y="561"/>
                  <a:pt x="1532" y="615"/>
                  <a:pt x="1467" y="615"/>
                </a:cubicBezTo>
                <a:close/>
              </a:path>
            </a:pathLst>
          </a:custGeom>
          <a:solidFill>
            <a:srgbClr val="10A9A6"/>
          </a:solidFill>
          <a:ln>
            <a:noFill/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r" defTabSz="914400" rtl="1" eaLnBrk="1" latinLnBrk="0" hangingPunct="1"/>
            <a:endParaRPr lang="en-US" dirty="0">
              <a:solidFill>
                <a:srgbClr val="2CC17C"/>
              </a:solidFill>
            </a:endParaRPr>
          </a:p>
        </p:txBody>
      </p:sp>
      <p:sp>
        <p:nvSpPr>
          <p:cNvPr id="11" name="object 36">
            <a:extLst>
              <a:ext uri="{FF2B5EF4-FFF2-40B4-BE49-F238E27FC236}">
                <a16:creationId xmlns:a16="http://schemas.microsoft.com/office/drawing/2014/main" id="{2CFB983F-F8FD-CB8E-0922-BA27EA86ABA2}"/>
              </a:ext>
            </a:extLst>
          </p:cNvPr>
          <p:cNvSpPr/>
          <p:nvPr/>
        </p:nvSpPr>
        <p:spPr>
          <a:xfrm>
            <a:off x="5801686" y="3605758"/>
            <a:ext cx="294314" cy="267604"/>
          </a:xfrm>
          <a:custGeom>
            <a:avLst/>
            <a:gdLst/>
            <a:ahLst/>
            <a:cxnLst/>
            <a:rect l="l" t="t" r="r" b="b"/>
            <a:pathLst>
              <a:path w="370839" h="337184">
                <a:moveTo>
                  <a:pt x="101102" y="67386"/>
                </a:moveTo>
                <a:lnTo>
                  <a:pt x="33630" y="67386"/>
                </a:lnTo>
                <a:lnTo>
                  <a:pt x="20574" y="70021"/>
                </a:lnTo>
                <a:lnTo>
                  <a:pt x="9864" y="77244"/>
                </a:lnTo>
                <a:lnTo>
                  <a:pt x="2646" y="87958"/>
                </a:lnTo>
                <a:lnTo>
                  <a:pt x="0" y="101079"/>
                </a:lnTo>
                <a:lnTo>
                  <a:pt x="0" y="303174"/>
                </a:lnTo>
                <a:lnTo>
                  <a:pt x="2646" y="316291"/>
                </a:lnTo>
                <a:lnTo>
                  <a:pt x="9864" y="326996"/>
                </a:lnTo>
                <a:lnTo>
                  <a:pt x="20574" y="334210"/>
                </a:lnTo>
                <a:lnTo>
                  <a:pt x="33693" y="336854"/>
                </a:lnTo>
                <a:lnTo>
                  <a:pt x="269481" y="336854"/>
                </a:lnTo>
                <a:lnTo>
                  <a:pt x="282595" y="334210"/>
                </a:lnTo>
                <a:lnTo>
                  <a:pt x="293304" y="326996"/>
                </a:lnTo>
                <a:lnTo>
                  <a:pt x="298014" y="320014"/>
                </a:lnTo>
                <a:lnTo>
                  <a:pt x="24371" y="320014"/>
                </a:lnTo>
                <a:lnTo>
                  <a:pt x="16840" y="312483"/>
                </a:lnTo>
                <a:lnTo>
                  <a:pt x="16840" y="168452"/>
                </a:lnTo>
                <a:lnTo>
                  <a:pt x="303174" y="168452"/>
                </a:lnTo>
                <a:lnTo>
                  <a:pt x="303174" y="151587"/>
                </a:lnTo>
                <a:lnTo>
                  <a:pt x="16840" y="151587"/>
                </a:lnTo>
                <a:lnTo>
                  <a:pt x="16840" y="91770"/>
                </a:lnTo>
                <a:lnTo>
                  <a:pt x="24371" y="84213"/>
                </a:lnTo>
                <a:lnTo>
                  <a:pt x="134730" y="84213"/>
                </a:lnTo>
                <a:lnTo>
                  <a:pt x="121058" y="72638"/>
                </a:lnTo>
                <a:lnTo>
                  <a:pt x="101102" y="67386"/>
                </a:lnTo>
                <a:close/>
              </a:path>
              <a:path w="370839" h="337184">
                <a:moveTo>
                  <a:pt x="303174" y="168452"/>
                </a:moveTo>
                <a:lnTo>
                  <a:pt x="286321" y="168452"/>
                </a:lnTo>
                <a:lnTo>
                  <a:pt x="286321" y="312483"/>
                </a:lnTo>
                <a:lnTo>
                  <a:pt x="278777" y="320014"/>
                </a:lnTo>
                <a:lnTo>
                  <a:pt x="298014" y="320014"/>
                </a:lnTo>
                <a:lnTo>
                  <a:pt x="300526" y="316291"/>
                </a:lnTo>
                <a:lnTo>
                  <a:pt x="303174" y="303174"/>
                </a:lnTo>
                <a:lnTo>
                  <a:pt x="303174" y="168452"/>
                </a:lnTo>
                <a:close/>
              </a:path>
              <a:path w="370839" h="337184">
                <a:moveTo>
                  <a:pt x="202109" y="16852"/>
                </a:moveTo>
                <a:lnTo>
                  <a:pt x="168414" y="16852"/>
                </a:lnTo>
                <a:lnTo>
                  <a:pt x="183683" y="22113"/>
                </a:lnTo>
                <a:lnTo>
                  <a:pt x="195810" y="33705"/>
                </a:lnTo>
                <a:lnTo>
                  <a:pt x="211043" y="45265"/>
                </a:lnTo>
                <a:lnTo>
                  <a:pt x="235762" y="50533"/>
                </a:lnTo>
                <a:lnTo>
                  <a:pt x="346138" y="50533"/>
                </a:lnTo>
                <a:lnTo>
                  <a:pt x="353695" y="58077"/>
                </a:lnTo>
                <a:lnTo>
                  <a:pt x="353695" y="245109"/>
                </a:lnTo>
                <a:lnTo>
                  <a:pt x="346138" y="252641"/>
                </a:lnTo>
                <a:lnTo>
                  <a:pt x="323773" y="252641"/>
                </a:lnTo>
                <a:lnTo>
                  <a:pt x="320014" y="256412"/>
                </a:lnTo>
                <a:lnTo>
                  <a:pt x="320014" y="265734"/>
                </a:lnTo>
                <a:lnTo>
                  <a:pt x="323773" y="269493"/>
                </a:lnTo>
                <a:lnTo>
                  <a:pt x="336842" y="269493"/>
                </a:lnTo>
                <a:lnTo>
                  <a:pt x="349961" y="266847"/>
                </a:lnTo>
                <a:lnTo>
                  <a:pt x="360670" y="259629"/>
                </a:lnTo>
                <a:lnTo>
                  <a:pt x="367888" y="248919"/>
                </a:lnTo>
                <a:lnTo>
                  <a:pt x="370535" y="235800"/>
                </a:lnTo>
                <a:lnTo>
                  <a:pt x="370535" y="67386"/>
                </a:lnTo>
                <a:lnTo>
                  <a:pt x="367888" y="54269"/>
                </a:lnTo>
                <a:lnTo>
                  <a:pt x="360670" y="43564"/>
                </a:lnTo>
                <a:lnTo>
                  <a:pt x="349961" y="36350"/>
                </a:lnTo>
                <a:lnTo>
                  <a:pt x="336842" y="33705"/>
                </a:lnTo>
                <a:lnTo>
                  <a:pt x="235788" y="33705"/>
                </a:lnTo>
                <a:lnTo>
                  <a:pt x="215790" y="28433"/>
                </a:lnTo>
                <a:lnTo>
                  <a:pt x="202109" y="16852"/>
                </a:lnTo>
                <a:close/>
              </a:path>
              <a:path w="370839" h="337184">
                <a:moveTo>
                  <a:pt x="134730" y="84213"/>
                </a:moveTo>
                <a:lnTo>
                  <a:pt x="101053" y="84213"/>
                </a:lnTo>
                <a:lnTo>
                  <a:pt x="116322" y="89478"/>
                </a:lnTo>
                <a:lnTo>
                  <a:pt x="128453" y="101079"/>
                </a:lnTo>
                <a:lnTo>
                  <a:pt x="143687" y="112642"/>
                </a:lnTo>
                <a:lnTo>
                  <a:pt x="168414" y="117906"/>
                </a:lnTo>
                <a:lnTo>
                  <a:pt x="278777" y="117906"/>
                </a:lnTo>
                <a:lnTo>
                  <a:pt x="286321" y="125450"/>
                </a:lnTo>
                <a:lnTo>
                  <a:pt x="286321" y="151587"/>
                </a:lnTo>
                <a:lnTo>
                  <a:pt x="303174" y="151587"/>
                </a:lnTo>
                <a:lnTo>
                  <a:pt x="303174" y="134759"/>
                </a:lnTo>
                <a:lnTo>
                  <a:pt x="300526" y="121642"/>
                </a:lnTo>
                <a:lnTo>
                  <a:pt x="293304" y="110937"/>
                </a:lnTo>
                <a:lnTo>
                  <a:pt x="282595" y="103723"/>
                </a:lnTo>
                <a:lnTo>
                  <a:pt x="269481" y="101079"/>
                </a:lnTo>
                <a:lnTo>
                  <a:pt x="168414" y="101079"/>
                </a:lnTo>
                <a:lnTo>
                  <a:pt x="148424" y="95807"/>
                </a:lnTo>
                <a:lnTo>
                  <a:pt x="134730" y="84213"/>
                </a:lnTo>
                <a:close/>
              </a:path>
              <a:path w="370839" h="337184">
                <a:moveTo>
                  <a:pt x="168414" y="0"/>
                </a:moveTo>
                <a:lnTo>
                  <a:pt x="101053" y="0"/>
                </a:lnTo>
                <a:lnTo>
                  <a:pt x="87934" y="2648"/>
                </a:lnTo>
                <a:lnTo>
                  <a:pt x="77225" y="9871"/>
                </a:lnTo>
                <a:lnTo>
                  <a:pt x="70007" y="20584"/>
                </a:lnTo>
                <a:lnTo>
                  <a:pt x="67360" y="33705"/>
                </a:lnTo>
                <a:lnTo>
                  <a:pt x="67360" y="46774"/>
                </a:lnTo>
                <a:lnTo>
                  <a:pt x="71132" y="50533"/>
                </a:lnTo>
                <a:lnTo>
                  <a:pt x="80454" y="50533"/>
                </a:lnTo>
                <a:lnTo>
                  <a:pt x="84201" y="46774"/>
                </a:lnTo>
                <a:lnTo>
                  <a:pt x="84201" y="24396"/>
                </a:lnTo>
                <a:lnTo>
                  <a:pt x="91732" y="16852"/>
                </a:lnTo>
                <a:lnTo>
                  <a:pt x="202109" y="16852"/>
                </a:lnTo>
                <a:lnTo>
                  <a:pt x="188419" y="5264"/>
                </a:lnTo>
                <a:lnTo>
                  <a:pt x="168414" y="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26" name="object 146">
            <a:extLst>
              <a:ext uri="{FF2B5EF4-FFF2-40B4-BE49-F238E27FC236}">
                <a16:creationId xmlns:a16="http://schemas.microsoft.com/office/drawing/2014/main" id="{67D4DDEB-AC42-DEBC-BA53-A680554F8544}"/>
              </a:ext>
            </a:extLst>
          </p:cNvPr>
          <p:cNvSpPr/>
          <p:nvPr/>
        </p:nvSpPr>
        <p:spPr>
          <a:xfrm>
            <a:off x="3156443" y="3605758"/>
            <a:ext cx="410729" cy="339670"/>
          </a:xfrm>
          <a:custGeom>
            <a:avLst/>
            <a:gdLst/>
            <a:ahLst/>
            <a:cxnLst/>
            <a:rect l="l" t="t" r="r" b="b"/>
            <a:pathLst>
              <a:path w="517525" h="427990">
                <a:moveTo>
                  <a:pt x="102019" y="92252"/>
                </a:moveTo>
                <a:lnTo>
                  <a:pt x="93675" y="92252"/>
                </a:lnTo>
                <a:lnTo>
                  <a:pt x="57248" y="99626"/>
                </a:lnTo>
                <a:lnTo>
                  <a:pt x="27468" y="119722"/>
                </a:lnTo>
                <a:lnTo>
                  <a:pt x="7373" y="149506"/>
                </a:lnTo>
                <a:lnTo>
                  <a:pt x="0" y="185940"/>
                </a:lnTo>
                <a:lnTo>
                  <a:pt x="768" y="199918"/>
                </a:lnTo>
                <a:lnTo>
                  <a:pt x="8106" y="243856"/>
                </a:lnTo>
                <a:lnTo>
                  <a:pt x="16546" y="262953"/>
                </a:lnTo>
                <a:lnTo>
                  <a:pt x="16636" y="263093"/>
                </a:lnTo>
                <a:lnTo>
                  <a:pt x="19773" y="264807"/>
                </a:lnTo>
                <a:lnTo>
                  <a:pt x="220611" y="264807"/>
                </a:lnTo>
                <a:lnTo>
                  <a:pt x="220611" y="295833"/>
                </a:lnTo>
                <a:lnTo>
                  <a:pt x="170560" y="295833"/>
                </a:lnTo>
                <a:lnTo>
                  <a:pt x="167131" y="297954"/>
                </a:lnTo>
                <a:lnTo>
                  <a:pt x="163766" y="304672"/>
                </a:lnTo>
                <a:lnTo>
                  <a:pt x="164134" y="308698"/>
                </a:lnTo>
                <a:lnTo>
                  <a:pt x="252501" y="426415"/>
                </a:lnTo>
                <a:lnTo>
                  <a:pt x="255435" y="427875"/>
                </a:lnTo>
                <a:lnTo>
                  <a:pt x="261670" y="427875"/>
                </a:lnTo>
                <a:lnTo>
                  <a:pt x="264617" y="426415"/>
                </a:lnTo>
                <a:lnTo>
                  <a:pt x="283350" y="401459"/>
                </a:lnTo>
                <a:lnTo>
                  <a:pt x="258559" y="401459"/>
                </a:lnTo>
                <a:lnTo>
                  <a:pt x="194144" y="315658"/>
                </a:lnTo>
                <a:lnTo>
                  <a:pt x="235991" y="315658"/>
                </a:lnTo>
                <a:lnTo>
                  <a:pt x="240436" y="311226"/>
                </a:lnTo>
                <a:lnTo>
                  <a:pt x="240436" y="244995"/>
                </a:lnTo>
                <a:lnTo>
                  <a:pt x="29273" y="244995"/>
                </a:lnTo>
                <a:lnTo>
                  <a:pt x="25525" y="232232"/>
                </a:lnTo>
                <a:lnTo>
                  <a:pt x="22529" y="216277"/>
                </a:lnTo>
                <a:lnTo>
                  <a:pt x="20543" y="199918"/>
                </a:lnTo>
                <a:lnTo>
                  <a:pt x="19824" y="185940"/>
                </a:lnTo>
                <a:lnTo>
                  <a:pt x="25638" y="157211"/>
                </a:lnTo>
                <a:lnTo>
                  <a:pt x="41481" y="133730"/>
                </a:lnTo>
                <a:lnTo>
                  <a:pt x="64958" y="117889"/>
                </a:lnTo>
                <a:lnTo>
                  <a:pt x="93675" y="112077"/>
                </a:lnTo>
                <a:lnTo>
                  <a:pt x="133551" y="112077"/>
                </a:lnTo>
                <a:lnTo>
                  <a:pt x="133908" y="110896"/>
                </a:lnTo>
                <a:lnTo>
                  <a:pt x="141420" y="95516"/>
                </a:lnTo>
                <a:lnTo>
                  <a:pt x="118211" y="95516"/>
                </a:lnTo>
                <a:lnTo>
                  <a:pt x="110235" y="93344"/>
                </a:lnTo>
                <a:lnTo>
                  <a:pt x="102019" y="92252"/>
                </a:lnTo>
                <a:close/>
              </a:path>
              <a:path w="517525" h="427990">
                <a:moveTo>
                  <a:pt x="299046" y="181381"/>
                </a:moveTo>
                <a:lnTo>
                  <a:pt x="279222" y="181381"/>
                </a:lnTo>
                <a:lnTo>
                  <a:pt x="279222" y="311226"/>
                </a:lnTo>
                <a:lnTo>
                  <a:pt x="283667" y="315658"/>
                </a:lnTo>
                <a:lnTo>
                  <a:pt x="322960" y="315658"/>
                </a:lnTo>
                <a:lnTo>
                  <a:pt x="258559" y="401459"/>
                </a:lnTo>
                <a:lnTo>
                  <a:pt x="283350" y="401459"/>
                </a:lnTo>
                <a:lnTo>
                  <a:pt x="352983" y="308698"/>
                </a:lnTo>
                <a:lnTo>
                  <a:pt x="353352" y="304672"/>
                </a:lnTo>
                <a:lnTo>
                  <a:pt x="349986" y="297954"/>
                </a:lnTo>
                <a:lnTo>
                  <a:pt x="346544" y="295833"/>
                </a:lnTo>
                <a:lnTo>
                  <a:pt x="299046" y="295833"/>
                </a:lnTo>
                <a:lnTo>
                  <a:pt x="299046" y="264807"/>
                </a:lnTo>
                <a:lnTo>
                  <a:pt x="495439" y="264807"/>
                </a:lnTo>
                <a:lnTo>
                  <a:pt x="498678" y="262953"/>
                </a:lnTo>
                <a:lnTo>
                  <a:pt x="500468" y="259905"/>
                </a:lnTo>
                <a:lnTo>
                  <a:pt x="506358" y="244995"/>
                </a:lnTo>
                <a:lnTo>
                  <a:pt x="299046" y="244995"/>
                </a:lnTo>
                <a:lnTo>
                  <a:pt x="299046" y="181381"/>
                </a:lnTo>
                <a:close/>
              </a:path>
              <a:path w="517525" h="427990">
                <a:moveTo>
                  <a:pt x="294601" y="161556"/>
                </a:moveTo>
                <a:lnTo>
                  <a:pt x="225056" y="161556"/>
                </a:lnTo>
                <a:lnTo>
                  <a:pt x="220611" y="166001"/>
                </a:lnTo>
                <a:lnTo>
                  <a:pt x="220611" y="244995"/>
                </a:lnTo>
                <a:lnTo>
                  <a:pt x="240436" y="244995"/>
                </a:lnTo>
                <a:lnTo>
                  <a:pt x="240436" y="181381"/>
                </a:lnTo>
                <a:lnTo>
                  <a:pt x="299046" y="181381"/>
                </a:lnTo>
                <a:lnTo>
                  <a:pt x="299046" y="166001"/>
                </a:lnTo>
                <a:lnTo>
                  <a:pt x="294601" y="161556"/>
                </a:lnTo>
                <a:close/>
              </a:path>
              <a:path w="517525" h="427990">
                <a:moveTo>
                  <a:pt x="457746" y="72529"/>
                </a:moveTo>
                <a:lnTo>
                  <a:pt x="395185" y="72529"/>
                </a:lnTo>
                <a:lnTo>
                  <a:pt x="434891" y="80567"/>
                </a:lnTo>
                <a:lnTo>
                  <a:pt x="467352" y="102471"/>
                </a:lnTo>
                <a:lnTo>
                  <a:pt x="489256" y="134932"/>
                </a:lnTo>
                <a:lnTo>
                  <a:pt x="497293" y="174637"/>
                </a:lnTo>
                <a:lnTo>
                  <a:pt x="496446" y="191124"/>
                </a:lnTo>
                <a:lnTo>
                  <a:pt x="494069" y="210483"/>
                </a:lnTo>
                <a:lnTo>
                  <a:pt x="490409" y="229508"/>
                </a:lnTo>
                <a:lnTo>
                  <a:pt x="485711" y="244995"/>
                </a:lnTo>
                <a:lnTo>
                  <a:pt x="506358" y="244995"/>
                </a:lnTo>
                <a:lnTo>
                  <a:pt x="507972" y="240908"/>
                </a:lnTo>
                <a:lnTo>
                  <a:pt x="513151" y="217028"/>
                </a:lnTo>
                <a:lnTo>
                  <a:pt x="516151" y="193270"/>
                </a:lnTo>
                <a:lnTo>
                  <a:pt x="517118" y="174637"/>
                </a:lnTo>
                <a:lnTo>
                  <a:pt x="507523" y="127228"/>
                </a:lnTo>
                <a:lnTo>
                  <a:pt x="481369" y="88469"/>
                </a:lnTo>
                <a:lnTo>
                  <a:pt x="457746" y="72529"/>
                </a:lnTo>
                <a:close/>
              </a:path>
              <a:path w="517525" h="427990">
                <a:moveTo>
                  <a:pt x="133551" y="112077"/>
                </a:moveTo>
                <a:lnTo>
                  <a:pt x="93675" y="112077"/>
                </a:lnTo>
                <a:lnTo>
                  <a:pt x="100624" y="112400"/>
                </a:lnTo>
                <a:lnTo>
                  <a:pt x="107475" y="113368"/>
                </a:lnTo>
                <a:lnTo>
                  <a:pt x="114204" y="114976"/>
                </a:lnTo>
                <a:lnTo>
                  <a:pt x="120789" y="117220"/>
                </a:lnTo>
                <a:lnTo>
                  <a:pt x="123355" y="118249"/>
                </a:lnTo>
                <a:lnTo>
                  <a:pt x="126014" y="118249"/>
                </a:lnTo>
                <a:lnTo>
                  <a:pt x="131229" y="115722"/>
                </a:lnTo>
                <a:lnTo>
                  <a:pt x="133108" y="113537"/>
                </a:lnTo>
                <a:lnTo>
                  <a:pt x="133453" y="112400"/>
                </a:lnTo>
                <a:lnTo>
                  <a:pt x="133551" y="112077"/>
                </a:lnTo>
                <a:close/>
              </a:path>
              <a:path w="517525" h="427990">
                <a:moveTo>
                  <a:pt x="256819" y="0"/>
                </a:moveTo>
                <a:lnTo>
                  <a:pt x="211921" y="6834"/>
                </a:lnTo>
                <a:lnTo>
                  <a:pt x="172299" y="26184"/>
                </a:lnTo>
                <a:lnTo>
                  <a:pt x="140285" y="56321"/>
                </a:lnTo>
                <a:lnTo>
                  <a:pt x="118211" y="95516"/>
                </a:lnTo>
                <a:lnTo>
                  <a:pt x="141420" y="95516"/>
                </a:lnTo>
                <a:lnTo>
                  <a:pt x="152084" y="73681"/>
                </a:lnTo>
                <a:lnTo>
                  <a:pt x="180209" y="44929"/>
                </a:lnTo>
                <a:lnTo>
                  <a:pt x="215911" y="26392"/>
                </a:lnTo>
                <a:lnTo>
                  <a:pt x="256819" y="19824"/>
                </a:lnTo>
                <a:lnTo>
                  <a:pt x="329165" y="19824"/>
                </a:lnTo>
                <a:lnTo>
                  <a:pt x="320619" y="14524"/>
                </a:lnTo>
                <a:lnTo>
                  <a:pt x="289682" y="3730"/>
                </a:lnTo>
                <a:lnTo>
                  <a:pt x="256819" y="0"/>
                </a:lnTo>
                <a:close/>
              </a:path>
              <a:path w="517525" h="427990">
                <a:moveTo>
                  <a:pt x="329165" y="19824"/>
                </a:moveTo>
                <a:lnTo>
                  <a:pt x="256819" y="19824"/>
                </a:lnTo>
                <a:lnTo>
                  <a:pt x="286841" y="23304"/>
                </a:lnTo>
                <a:lnTo>
                  <a:pt x="314659" y="33439"/>
                </a:lnTo>
                <a:lnTo>
                  <a:pt x="339370" y="49774"/>
                </a:lnTo>
                <a:lnTo>
                  <a:pt x="360070" y="71856"/>
                </a:lnTo>
                <a:lnTo>
                  <a:pt x="362457" y="75082"/>
                </a:lnTo>
                <a:lnTo>
                  <a:pt x="366547" y="76542"/>
                </a:lnTo>
                <a:lnTo>
                  <a:pt x="378041" y="73681"/>
                </a:lnTo>
                <a:lnTo>
                  <a:pt x="377539" y="73681"/>
                </a:lnTo>
                <a:lnTo>
                  <a:pt x="386867" y="72529"/>
                </a:lnTo>
                <a:lnTo>
                  <a:pt x="457746" y="72529"/>
                </a:lnTo>
                <a:lnTo>
                  <a:pt x="442607" y="62314"/>
                </a:lnTo>
                <a:lnTo>
                  <a:pt x="406105" y="54927"/>
                </a:lnTo>
                <a:lnTo>
                  <a:pt x="372008" y="54927"/>
                </a:lnTo>
                <a:lnTo>
                  <a:pt x="348454" y="31787"/>
                </a:lnTo>
                <a:lnTo>
                  <a:pt x="329165" y="19824"/>
                </a:lnTo>
                <a:close/>
              </a:path>
              <a:path w="517525" h="427990">
                <a:moveTo>
                  <a:pt x="395185" y="52717"/>
                </a:moveTo>
                <a:lnTo>
                  <a:pt x="387426" y="52717"/>
                </a:lnTo>
                <a:lnTo>
                  <a:pt x="379653" y="53454"/>
                </a:lnTo>
                <a:lnTo>
                  <a:pt x="372008" y="54927"/>
                </a:lnTo>
                <a:lnTo>
                  <a:pt x="406105" y="54927"/>
                </a:lnTo>
                <a:lnTo>
                  <a:pt x="395185" y="52717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172">
            <a:extLst>
              <a:ext uri="{FF2B5EF4-FFF2-40B4-BE49-F238E27FC236}">
                <a16:creationId xmlns:a16="http://schemas.microsoft.com/office/drawing/2014/main" id="{A9699923-AD18-EA35-43A9-A5C8F6F635DC}"/>
              </a:ext>
            </a:extLst>
          </p:cNvPr>
          <p:cNvSpPr/>
          <p:nvPr/>
        </p:nvSpPr>
        <p:spPr>
          <a:xfrm>
            <a:off x="8330514" y="3587364"/>
            <a:ext cx="245933" cy="304393"/>
          </a:xfrm>
          <a:custGeom>
            <a:avLst/>
            <a:gdLst/>
            <a:ahLst/>
            <a:cxnLst/>
            <a:rect l="l" t="t" r="r" b="b"/>
            <a:pathLst>
              <a:path w="309879" h="383540">
                <a:moveTo>
                  <a:pt x="137965" y="250761"/>
                </a:moveTo>
                <a:lnTo>
                  <a:pt x="108737" y="250761"/>
                </a:lnTo>
                <a:lnTo>
                  <a:pt x="177355" y="297967"/>
                </a:lnTo>
                <a:lnTo>
                  <a:pt x="175768" y="303682"/>
                </a:lnTo>
                <a:lnTo>
                  <a:pt x="174866" y="309676"/>
                </a:lnTo>
                <a:lnTo>
                  <a:pt x="174866" y="315887"/>
                </a:lnTo>
                <a:lnTo>
                  <a:pt x="180165" y="342074"/>
                </a:lnTo>
                <a:lnTo>
                  <a:pt x="194608" y="363480"/>
                </a:lnTo>
                <a:lnTo>
                  <a:pt x="216014" y="377923"/>
                </a:lnTo>
                <a:lnTo>
                  <a:pt x="242201" y="383222"/>
                </a:lnTo>
                <a:lnTo>
                  <a:pt x="268389" y="377923"/>
                </a:lnTo>
                <a:lnTo>
                  <a:pt x="285098" y="366649"/>
                </a:lnTo>
                <a:lnTo>
                  <a:pt x="242201" y="366649"/>
                </a:lnTo>
                <a:lnTo>
                  <a:pt x="222459" y="362653"/>
                </a:lnTo>
                <a:lnTo>
                  <a:pt x="206317" y="351764"/>
                </a:lnTo>
                <a:lnTo>
                  <a:pt x="195424" y="335627"/>
                </a:lnTo>
                <a:lnTo>
                  <a:pt x="191427" y="315887"/>
                </a:lnTo>
                <a:lnTo>
                  <a:pt x="195424" y="296139"/>
                </a:lnTo>
                <a:lnTo>
                  <a:pt x="204724" y="282359"/>
                </a:lnTo>
                <a:lnTo>
                  <a:pt x="183883" y="282359"/>
                </a:lnTo>
                <a:lnTo>
                  <a:pt x="137965" y="250761"/>
                </a:lnTo>
                <a:close/>
              </a:path>
              <a:path w="309879" h="383540">
                <a:moveTo>
                  <a:pt x="285090" y="265112"/>
                </a:moveTo>
                <a:lnTo>
                  <a:pt x="242201" y="265112"/>
                </a:lnTo>
                <a:lnTo>
                  <a:pt x="261943" y="269108"/>
                </a:lnTo>
                <a:lnTo>
                  <a:pt x="278085" y="279998"/>
                </a:lnTo>
                <a:lnTo>
                  <a:pt x="288978" y="296139"/>
                </a:lnTo>
                <a:lnTo>
                  <a:pt x="292976" y="315887"/>
                </a:lnTo>
                <a:lnTo>
                  <a:pt x="288978" y="335627"/>
                </a:lnTo>
                <a:lnTo>
                  <a:pt x="278085" y="351764"/>
                </a:lnTo>
                <a:lnTo>
                  <a:pt x="261943" y="362653"/>
                </a:lnTo>
                <a:lnTo>
                  <a:pt x="242201" y="366649"/>
                </a:lnTo>
                <a:lnTo>
                  <a:pt x="285098" y="366649"/>
                </a:lnTo>
                <a:lnTo>
                  <a:pt x="289794" y="363480"/>
                </a:lnTo>
                <a:lnTo>
                  <a:pt x="304238" y="342074"/>
                </a:lnTo>
                <a:lnTo>
                  <a:pt x="309537" y="315887"/>
                </a:lnTo>
                <a:lnTo>
                  <a:pt x="304238" y="289697"/>
                </a:lnTo>
                <a:lnTo>
                  <a:pt x="289794" y="268287"/>
                </a:lnTo>
                <a:lnTo>
                  <a:pt x="285090" y="265112"/>
                </a:lnTo>
                <a:close/>
              </a:path>
              <a:path w="309879" h="383540">
                <a:moveTo>
                  <a:pt x="153983" y="232752"/>
                </a:moveTo>
                <a:lnTo>
                  <a:pt x="124764" y="232752"/>
                </a:lnTo>
                <a:lnTo>
                  <a:pt x="187909" y="276199"/>
                </a:lnTo>
                <a:lnTo>
                  <a:pt x="186461" y="278180"/>
                </a:lnTo>
                <a:lnTo>
                  <a:pt x="185115" y="280225"/>
                </a:lnTo>
                <a:lnTo>
                  <a:pt x="183883" y="282359"/>
                </a:lnTo>
                <a:lnTo>
                  <a:pt x="204724" y="282359"/>
                </a:lnTo>
                <a:lnTo>
                  <a:pt x="206317" y="279998"/>
                </a:lnTo>
                <a:lnTo>
                  <a:pt x="222459" y="269108"/>
                </a:lnTo>
                <a:lnTo>
                  <a:pt x="242201" y="265112"/>
                </a:lnTo>
                <a:lnTo>
                  <a:pt x="285090" y="265112"/>
                </a:lnTo>
                <a:lnTo>
                  <a:pt x="283397" y="263969"/>
                </a:lnTo>
                <a:lnTo>
                  <a:pt x="199351" y="263969"/>
                </a:lnTo>
                <a:lnTo>
                  <a:pt x="153983" y="232752"/>
                </a:lnTo>
                <a:close/>
              </a:path>
              <a:path w="309879" h="383540">
                <a:moveTo>
                  <a:pt x="67335" y="130429"/>
                </a:moveTo>
                <a:lnTo>
                  <a:pt x="41148" y="135729"/>
                </a:lnTo>
                <a:lnTo>
                  <a:pt x="19742" y="150175"/>
                </a:lnTo>
                <a:lnTo>
                  <a:pt x="5299" y="171582"/>
                </a:lnTo>
                <a:lnTo>
                  <a:pt x="0" y="197764"/>
                </a:lnTo>
                <a:lnTo>
                  <a:pt x="5299" y="223953"/>
                </a:lnTo>
                <a:lnTo>
                  <a:pt x="19742" y="245364"/>
                </a:lnTo>
                <a:lnTo>
                  <a:pt x="41148" y="259811"/>
                </a:lnTo>
                <a:lnTo>
                  <a:pt x="67335" y="265112"/>
                </a:lnTo>
                <a:lnTo>
                  <a:pt x="78781" y="264129"/>
                </a:lnTo>
                <a:lnTo>
                  <a:pt x="89603" y="261294"/>
                </a:lnTo>
                <a:lnTo>
                  <a:pt x="99641" y="256781"/>
                </a:lnTo>
                <a:lnTo>
                  <a:pt x="108737" y="250761"/>
                </a:lnTo>
                <a:lnTo>
                  <a:pt x="137965" y="250761"/>
                </a:lnTo>
                <a:lnTo>
                  <a:pt x="134736" y="248539"/>
                </a:lnTo>
                <a:lnTo>
                  <a:pt x="67335" y="248539"/>
                </a:lnTo>
                <a:lnTo>
                  <a:pt x="47587" y="244543"/>
                </a:lnTo>
                <a:lnTo>
                  <a:pt x="31446" y="233653"/>
                </a:lnTo>
                <a:lnTo>
                  <a:pt x="20556" y="217511"/>
                </a:lnTo>
                <a:lnTo>
                  <a:pt x="16560" y="197764"/>
                </a:lnTo>
                <a:lnTo>
                  <a:pt x="20556" y="178024"/>
                </a:lnTo>
                <a:lnTo>
                  <a:pt x="31446" y="161886"/>
                </a:lnTo>
                <a:lnTo>
                  <a:pt x="47587" y="150997"/>
                </a:lnTo>
                <a:lnTo>
                  <a:pt x="67335" y="147002"/>
                </a:lnTo>
                <a:lnTo>
                  <a:pt x="128124" y="147002"/>
                </a:lnTo>
                <a:lnTo>
                  <a:pt x="134783" y="142417"/>
                </a:lnTo>
                <a:lnTo>
                  <a:pt x="105587" y="142417"/>
                </a:lnTo>
                <a:lnTo>
                  <a:pt x="97021" y="137362"/>
                </a:lnTo>
                <a:lnTo>
                  <a:pt x="87709" y="133594"/>
                </a:lnTo>
                <a:lnTo>
                  <a:pt x="77773" y="131241"/>
                </a:lnTo>
                <a:lnTo>
                  <a:pt x="67335" y="130429"/>
                </a:lnTo>
                <a:close/>
              </a:path>
              <a:path w="309879" h="383540">
                <a:moveTo>
                  <a:pt x="242201" y="248539"/>
                </a:moveTo>
                <a:lnTo>
                  <a:pt x="230287" y="249596"/>
                </a:lnTo>
                <a:lnTo>
                  <a:pt x="219052" y="252644"/>
                </a:lnTo>
                <a:lnTo>
                  <a:pt x="208679" y="257497"/>
                </a:lnTo>
                <a:lnTo>
                  <a:pt x="199351" y="263969"/>
                </a:lnTo>
                <a:lnTo>
                  <a:pt x="283397" y="263969"/>
                </a:lnTo>
                <a:lnTo>
                  <a:pt x="268389" y="253840"/>
                </a:lnTo>
                <a:lnTo>
                  <a:pt x="242201" y="248539"/>
                </a:lnTo>
                <a:close/>
              </a:path>
              <a:path w="309879" h="383540">
                <a:moveTo>
                  <a:pt x="128124" y="147002"/>
                </a:moveTo>
                <a:lnTo>
                  <a:pt x="67335" y="147002"/>
                </a:lnTo>
                <a:lnTo>
                  <a:pt x="87077" y="150997"/>
                </a:lnTo>
                <a:lnTo>
                  <a:pt x="103219" y="161886"/>
                </a:lnTo>
                <a:lnTo>
                  <a:pt x="114112" y="178024"/>
                </a:lnTo>
                <a:lnTo>
                  <a:pt x="118110" y="197764"/>
                </a:lnTo>
                <a:lnTo>
                  <a:pt x="114112" y="217511"/>
                </a:lnTo>
                <a:lnTo>
                  <a:pt x="103219" y="233653"/>
                </a:lnTo>
                <a:lnTo>
                  <a:pt x="87077" y="244543"/>
                </a:lnTo>
                <a:lnTo>
                  <a:pt x="67335" y="248539"/>
                </a:lnTo>
                <a:lnTo>
                  <a:pt x="134736" y="248539"/>
                </a:lnTo>
                <a:lnTo>
                  <a:pt x="120599" y="238810"/>
                </a:lnTo>
                <a:lnTo>
                  <a:pt x="122097" y="236880"/>
                </a:lnTo>
                <a:lnTo>
                  <a:pt x="123482" y="234848"/>
                </a:lnTo>
                <a:lnTo>
                  <a:pt x="124764" y="232752"/>
                </a:lnTo>
                <a:lnTo>
                  <a:pt x="153983" y="232752"/>
                </a:lnTo>
                <a:lnTo>
                  <a:pt x="131833" y="217511"/>
                </a:lnTo>
                <a:lnTo>
                  <a:pt x="131701" y="217511"/>
                </a:lnTo>
                <a:lnTo>
                  <a:pt x="133642" y="211213"/>
                </a:lnTo>
                <a:lnTo>
                  <a:pt x="134670" y="204609"/>
                </a:lnTo>
                <a:lnTo>
                  <a:pt x="134670" y="189572"/>
                </a:lnTo>
                <a:lnTo>
                  <a:pt x="133121" y="181737"/>
                </a:lnTo>
                <a:lnTo>
                  <a:pt x="130429" y="174459"/>
                </a:lnTo>
                <a:lnTo>
                  <a:pt x="151976" y="159626"/>
                </a:lnTo>
                <a:lnTo>
                  <a:pt x="122770" y="159626"/>
                </a:lnTo>
                <a:lnTo>
                  <a:pt x="121373" y="157607"/>
                </a:lnTo>
                <a:lnTo>
                  <a:pt x="119849" y="155676"/>
                </a:lnTo>
                <a:lnTo>
                  <a:pt x="118237" y="153809"/>
                </a:lnTo>
                <a:lnTo>
                  <a:pt x="128124" y="147002"/>
                </a:lnTo>
                <a:close/>
              </a:path>
              <a:path w="309879" h="383540">
                <a:moveTo>
                  <a:pt x="210781" y="106235"/>
                </a:moveTo>
                <a:lnTo>
                  <a:pt x="187337" y="106235"/>
                </a:lnTo>
                <a:lnTo>
                  <a:pt x="188760" y="108242"/>
                </a:lnTo>
                <a:lnTo>
                  <a:pt x="190309" y="110159"/>
                </a:lnTo>
                <a:lnTo>
                  <a:pt x="191935" y="112001"/>
                </a:lnTo>
                <a:lnTo>
                  <a:pt x="122770" y="159626"/>
                </a:lnTo>
                <a:lnTo>
                  <a:pt x="151976" y="159626"/>
                </a:lnTo>
                <a:lnTo>
                  <a:pt x="204774" y="123278"/>
                </a:lnTo>
                <a:lnTo>
                  <a:pt x="277432" y="123278"/>
                </a:lnTo>
                <a:lnTo>
                  <a:pt x="285090" y="118110"/>
                </a:lnTo>
                <a:lnTo>
                  <a:pt x="242201" y="118110"/>
                </a:lnTo>
                <a:lnTo>
                  <a:pt x="222459" y="114114"/>
                </a:lnTo>
                <a:lnTo>
                  <a:pt x="210781" y="106235"/>
                </a:lnTo>
                <a:close/>
              </a:path>
              <a:path w="309879" h="383540">
                <a:moveTo>
                  <a:pt x="242201" y="0"/>
                </a:moveTo>
                <a:lnTo>
                  <a:pt x="216014" y="5299"/>
                </a:lnTo>
                <a:lnTo>
                  <a:pt x="194608" y="19742"/>
                </a:lnTo>
                <a:lnTo>
                  <a:pt x="180165" y="41148"/>
                </a:lnTo>
                <a:lnTo>
                  <a:pt x="174866" y="67335"/>
                </a:lnTo>
                <a:lnTo>
                  <a:pt x="174866" y="75882"/>
                </a:lnTo>
                <a:lnTo>
                  <a:pt x="176517" y="84035"/>
                </a:lnTo>
                <a:lnTo>
                  <a:pt x="179438" y="91554"/>
                </a:lnTo>
                <a:lnTo>
                  <a:pt x="105587" y="142417"/>
                </a:lnTo>
                <a:lnTo>
                  <a:pt x="134783" y="142417"/>
                </a:lnTo>
                <a:lnTo>
                  <a:pt x="187337" y="106235"/>
                </a:lnTo>
                <a:lnTo>
                  <a:pt x="210781" y="106235"/>
                </a:lnTo>
                <a:lnTo>
                  <a:pt x="206317" y="103224"/>
                </a:lnTo>
                <a:lnTo>
                  <a:pt x="195424" y="87082"/>
                </a:lnTo>
                <a:lnTo>
                  <a:pt x="191427" y="67335"/>
                </a:lnTo>
                <a:lnTo>
                  <a:pt x="195424" y="47587"/>
                </a:lnTo>
                <a:lnTo>
                  <a:pt x="206317" y="31446"/>
                </a:lnTo>
                <a:lnTo>
                  <a:pt x="222459" y="20556"/>
                </a:lnTo>
                <a:lnTo>
                  <a:pt x="242201" y="16560"/>
                </a:lnTo>
                <a:lnTo>
                  <a:pt x="285079" y="16560"/>
                </a:lnTo>
                <a:lnTo>
                  <a:pt x="268389" y="5299"/>
                </a:lnTo>
                <a:lnTo>
                  <a:pt x="242201" y="0"/>
                </a:lnTo>
                <a:close/>
              </a:path>
              <a:path w="309879" h="383540">
                <a:moveTo>
                  <a:pt x="277432" y="123278"/>
                </a:moveTo>
                <a:lnTo>
                  <a:pt x="204774" y="123278"/>
                </a:lnTo>
                <a:lnTo>
                  <a:pt x="213192" y="128093"/>
                </a:lnTo>
                <a:lnTo>
                  <a:pt x="222311" y="131676"/>
                </a:lnTo>
                <a:lnTo>
                  <a:pt x="232019" y="133912"/>
                </a:lnTo>
                <a:lnTo>
                  <a:pt x="242201" y="134683"/>
                </a:lnTo>
                <a:lnTo>
                  <a:pt x="268389" y="129382"/>
                </a:lnTo>
                <a:lnTo>
                  <a:pt x="277432" y="123278"/>
                </a:lnTo>
                <a:close/>
              </a:path>
              <a:path w="309879" h="383540">
                <a:moveTo>
                  <a:pt x="285079" y="16560"/>
                </a:moveTo>
                <a:lnTo>
                  <a:pt x="242201" y="16560"/>
                </a:lnTo>
                <a:lnTo>
                  <a:pt x="261943" y="20556"/>
                </a:lnTo>
                <a:lnTo>
                  <a:pt x="278085" y="31446"/>
                </a:lnTo>
                <a:lnTo>
                  <a:pt x="288978" y="47587"/>
                </a:lnTo>
                <a:lnTo>
                  <a:pt x="292976" y="67335"/>
                </a:lnTo>
                <a:lnTo>
                  <a:pt x="288978" y="87082"/>
                </a:lnTo>
                <a:lnTo>
                  <a:pt x="278085" y="103224"/>
                </a:lnTo>
                <a:lnTo>
                  <a:pt x="261943" y="114114"/>
                </a:lnTo>
                <a:lnTo>
                  <a:pt x="242201" y="118110"/>
                </a:lnTo>
                <a:lnTo>
                  <a:pt x="285090" y="118110"/>
                </a:lnTo>
                <a:lnTo>
                  <a:pt x="289794" y="114935"/>
                </a:lnTo>
                <a:lnTo>
                  <a:pt x="304238" y="93524"/>
                </a:lnTo>
                <a:lnTo>
                  <a:pt x="309537" y="67335"/>
                </a:lnTo>
                <a:lnTo>
                  <a:pt x="304238" y="41148"/>
                </a:lnTo>
                <a:lnTo>
                  <a:pt x="289794" y="19742"/>
                </a:lnTo>
                <a:lnTo>
                  <a:pt x="285079" y="1656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pPr marL="0" algn="r" defTabSz="914400" rtl="1" eaLnBrk="1" latinLnBrk="0" hangingPunct="1"/>
            <a:endParaRPr/>
          </a:p>
        </p:txBody>
      </p:sp>
      <p:sp>
        <p:nvSpPr>
          <p:cNvPr id="42" name="object 29">
            <a:extLst>
              <a:ext uri="{FF2B5EF4-FFF2-40B4-BE49-F238E27FC236}">
                <a16:creationId xmlns:a16="http://schemas.microsoft.com/office/drawing/2014/main" id="{874A05C3-C4FB-AEA9-BB2C-601D6DD2EF19}"/>
              </a:ext>
            </a:extLst>
          </p:cNvPr>
          <p:cNvSpPr/>
          <p:nvPr/>
        </p:nvSpPr>
        <p:spPr>
          <a:xfrm>
            <a:off x="4484527" y="3046736"/>
            <a:ext cx="294314" cy="267604"/>
          </a:xfrm>
          <a:custGeom>
            <a:avLst/>
            <a:gdLst/>
            <a:ahLst/>
            <a:cxnLst/>
            <a:rect l="l" t="t" r="r" b="b"/>
            <a:pathLst>
              <a:path w="370840" h="337184">
                <a:moveTo>
                  <a:pt x="134747" y="84213"/>
                </a:moveTo>
                <a:lnTo>
                  <a:pt x="82296" y="93147"/>
                </a:lnTo>
                <a:lnTo>
                  <a:pt x="39465" y="117511"/>
                </a:lnTo>
                <a:lnTo>
                  <a:pt x="10588" y="153645"/>
                </a:lnTo>
                <a:lnTo>
                  <a:pt x="0" y="197891"/>
                </a:lnTo>
                <a:lnTo>
                  <a:pt x="2897" y="221400"/>
                </a:lnTo>
                <a:lnTo>
                  <a:pt x="11188" y="243220"/>
                </a:lnTo>
                <a:lnTo>
                  <a:pt x="24270" y="262874"/>
                </a:lnTo>
                <a:lnTo>
                  <a:pt x="41541" y="279882"/>
                </a:lnTo>
                <a:lnTo>
                  <a:pt x="25260" y="336842"/>
                </a:lnTo>
                <a:lnTo>
                  <a:pt x="97660" y="309016"/>
                </a:lnTo>
                <a:lnTo>
                  <a:pt x="50723" y="309016"/>
                </a:lnTo>
                <a:lnTo>
                  <a:pt x="59508" y="278282"/>
                </a:lnTo>
                <a:lnTo>
                  <a:pt x="59588" y="278002"/>
                </a:lnTo>
                <a:lnTo>
                  <a:pt x="57378" y="271043"/>
                </a:lnTo>
                <a:lnTo>
                  <a:pt x="52133" y="266788"/>
                </a:lnTo>
                <a:lnTo>
                  <a:pt x="37012" y="251908"/>
                </a:lnTo>
                <a:lnTo>
                  <a:pt x="25947" y="235188"/>
                </a:lnTo>
                <a:lnTo>
                  <a:pt x="19176" y="217106"/>
                </a:lnTo>
                <a:lnTo>
                  <a:pt x="16840" y="197891"/>
                </a:lnTo>
                <a:lnTo>
                  <a:pt x="26120" y="160236"/>
                </a:lnTo>
                <a:lnTo>
                  <a:pt x="51414" y="129451"/>
                </a:lnTo>
                <a:lnTo>
                  <a:pt x="88897" y="108676"/>
                </a:lnTo>
                <a:lnTo>
                  <a:pt x="134747" y="101053"/>
                </a:lnTo>
                <a:lnTo>
                  <a:pt x="201082" y="101053"/>
                </a:lnTo>
                <a:lnTo>
                  <a:pt x="187185" y="93147"/>
                </a:lnTo>
                <a:lnTo>
                  <a:pt x="134747" y="84213"/>
                </a:lnTo>
                <a:close/>
              </a:path>
              <a:path w="370840" h="337184">
                <a:moveTo>
                  <a:pt x="156885" y="307809"/>
                </a:moveTo>
                <a:lnTo>
                  <a:pt x="100799" y="307809"/>
                </a:lnTo>
                <a:lnTo>
                  <a:pt x="109029" y="309406"/>
                </a:lnTo>
                <a:lnTo>
                  <a:pt x="117430" y="310591"/>
                </a:lnTo>
                <a:lnTo>
                  <a:pt x="126003" y="311328"/>
                </a:lnTo>
                <a:lnTo>
                  <a:pt x="134747" y="311581"/>
                </a:lnTo>
                <a:lnTo>
                  <a:pt x="156885" y="307809"/>
                </a:lnTo>
                <a:close/>
              </a:path>
              <a:path w="370840" h="337184">
                <a:moveTo>
                  <a:pt x="101993" y="290969"/>
                </a:moveTo>
                <a:lnTo>
                  <a:pt x="98742" y="290969"/>
                </a:lnTo>
                <a:lnTo>
                  <a:pt x="96619" y="291363"/>
                </a:lnTo>
                <a:lnTo>
                  <a:pt x="50723" y="309016"/>
                </a:lnTo>
                <a:lnTo>
                  <a:pt x="97660" y="309016"/>
                </a:lnTo>
                <a:lnTo>
                  <a:pt x="100799" y="307809"/>
                </a:lnTo>
                <a:lnTo>
                  <a:pt x="156885" y="307809"/>
                </a:lnTo>
                <a:lnTo>
                  <a:pt x="187185" y="302647"/>
                </a:lnTo>
                <a:lnTo>
                  <a:pt x="201081" y="294741"/>
                </a:lnTo>
                <a:lnTo>
                  <a:pt x="134747" y="294741"/>
                </a:lnTo>
                <a:lnTo>
                  <a:pt x="127279" y="294528"/>
                </a:lnTo>
                <a:lnTo>
                  <a:pt x="119713" y="293890"/>
                </a:lnTo>
                <a:lnTo>
                  <a:pt x="112076" y="292834"/>
                </a:lnTo>
                <a:lnTo>
                  <a:pt x="104394" y="291363"/>
                </a:lnTo>
                <a:lnTo>
                  <a:pt x="103212" y="291096"/>
                </a:lnTo>
                <a:lnTo>
                  <a:pt x="101993" y="290969"/>
                </a:lnTo>
                <a:close/>
              </a:path>
              <a:path w="370840" h="337184">
                <a:moveTo>
                  <a:pt x="201082" y="101053"/>
                </a:moveTo>
                <a:lnTo>
                  <a:pt x="134747" y="101053"/>
                </a:lnTo>
                <a:lnTo>
                  <a:pt x="180587" y="108676"/>
                </a:lnTo>
                <a:lnTo>
                  <a:pt x="218062" y="129451"/>
                </a:lnTo>
                <a:lnTo>
                  <a:pt x="243349" y="160236"/>
                </a:lnTo>
                <a:lnTo>
                  <a:pt x="252628" y="197891"/>
                </a:lnTo>
                <a:lnTo>
                  <a:pt x="243439" y="235188"/>
                </a:lnTo>
                <a:lnTo>
                  <a:pt x="243349" y="235553"/>
                </a:lnTo>
                <a:lnTo>
                  <a:pt x="218062" y="266342"/>
                </a:lnTo>
                <a:lnTo>
                  <a:pt x="180587" y="287118"/>
                </a:lnTo>
                <a:lnTo>
                  <a:pt x="134747" y="294741"/>
                </a:lnTo>
                <a:lnTo>
                  <a:pt x="201081" y="294741"/>
                </a:lnTo>
                <a:lnTo>
                  <a:pt x="230012" y="278282"/>
                </a:lnTo>
                <a:lnTo>
                  <a:pt x="258891" y="242144"/>
                </a:lnTo>
                <a:lnTo>
                  <a:pt x="269481" y="197891"/>
                </a:lnTo>
                <a:lnTo>
                  <a:pt x="258891" y="153645"/>
                </a:lnTo>
                <a:lnTo>
                  <a:pt x="230012" y="117511"/>
                </a:lnTo>
                <a:lnTo>
                  <a:pt x="201082" y="101053"/>
                </a:lnTo>
                <a:close/>
              </a:path>
              <a:path w="370840" h="337184">
                <a:moveTo>
                  <a:pt x="284988" y="211404"/>
                </a:moveTo>
                <a:lnTo>
                  <a:pt x="284302" y="217106"/>
                </a:lnTo>
                <a:lnTo>
                  <a:pt x="283044" y="222656"/>
                </a:lnTo>
                <a:lnTo>
                  <a:pt x="281520" y="228117"/>
                </a:lnTo>
                <a:lnTo>
                  <a:pt x="345262" y="252641"/>
                </a:lnTo>
                <a:lnTo>
                  <a:pt x="337306" y="224802"/>
                </a:lnTo>
                <a:lnTo>
                  <a:pt x="319811" y="224802"/>
                </a:lnTo>
                <a:lnTo>
                  <a:pt x="284988" y="211404"/>
                </a:lnTo>
                <a:close/>
              </a:path>
              <a:path w="370840" h="337184">
                <a:moveTo>
                  <a:pt x="302142" y="16840"/>
                </a:moveTo>
                <a:lnTo>
                  <a:pt x="235788" y="16840"/>
                </a:lnTo>
                <a:lnTo>
                  <a:pt x="281637" y="24462"/>
                </a:lnTo>
                <a:lnTo>
                  <a:pt x="319120" y="45237"/>
                </a:lnTo>
                <a:lnTo>
                  <a:pt x="344414" y="76022"/>
                </a:lnTo>
                <a:lnTo>
                  <a:pt x="353695" y="113677"/>
                </a:lnTo>
                <a:lnTo>
                  <a:pt x="351382" y="132829"/>
                </a:lnTo>
                <a:lnTo>
                  <a:pt x="344587" y="150972"/>
                </a:lnTo>
                <a:lnTo>
                  <a:pt x="333522" y="167689"/>
                </a:lnTo>
                <a:lnTo>
                  <a:pt x="318401" y="182562"/>
                </a:lnTo>
                <a:lnTo>
                  <a:pt x="313156" y="186829"/>
                </a:lnTo>
                <a:lnTo>
                  <a:pt x="310946" y="193814"/>
                </a:lnTo>
                <a:lnTo>
                  <a:pt x="319811" y="224802"/>
                </a:lnTo>
                <a:lnTo>
                  <a:pt x="337306" y="224802"/>
                </a:lnTo>
                <a:lnTo>
                  <a:pt x="328980" y="195668"/>
                </a:lnTo>
                <a:lnTo>
                  <a:pt x="346269" y="178660"/>
                </a:lnTo>
                <a:lnTo>
                  <a:pt x="359354" y="159007"/>
                </a:lnTo>
                <a:lnTo>
                  <a:pt x="367640" y="137186"/>
                </a:lnTo>
                <a:lnTo>
                  <a:pt x="370535" y="113677"/>
                </a:lnTo>
                <a:lnTo>
                  <a:pt x="359948" y="69431"/>
                </a:lnTo>
                <a:lnTo>
                  <a:pt x="331074" y="33297"/>
                </a:lnTo>
                <a:lnTo>
                  <a:pt x="302142" y="16840"/>
                </a:lnTo>
                <a:close/>
              </a:path>
              <a:path w="370840" h="337184">
                <a:moveTo>
                  <a:pt x="235788" y="0"/>
                </a:moveTo>
                <a:lnTo>
                  <a:pt x="195889" y="5070"/>
                </a:lnTo>
                <a:lnTo>
                  <a:pt x="160740" y="19269"/>
                </a:lnTo>
                <a:lnTo>
                  <a:pt x="132150" y="41072"/>
                </a:lnTo>
                <a:lnTo>
                  <a:pt x="111925" y="68960"/>
                </a:lnTo>
                <a:lnTo>
                  <a:pt x="118567" y="68097"/>
                </a:lnTo>
                <a:lnTo>
                  <a:pt x="125323" y="67551"/>
                </a:lnTo>
                <a:lnTo>
                  <a:pt x="132140" y="67551"/>
                </a:lnTo>
                <a:lnTo>
                  <a:pt x="150573" y="46838"/>
                </a:lnTo>
                <a:lnTo>
                  <a:pt x="174774" y="30849"/>
                </a:lnTo>
                <a:lnTo>
                  <a:pt x="203589" y="20511"/>
                </a:lnTo>
                <a:lnTo>
                  <a:pt x="235788" y="16840"/>
                </a:lnTo>
                <a:lnTo>
                  <a:pt x="302142" y="16840"/>
                </a:lnTo>
                <a:lnTo>
                  <a:pt x="288244" y="8934"/>
                </a:lnTo>
                <a:lnTo>
                  <a:pt x="235788" y="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pic>
        <p:nvPicPr>
          <p:cNvPr id="3" name="صورة 2">
            <a:extLst>
              <a:ext uri="{FF2B5EF4-FFF2-40B4-BE49-F238E27FC236}">
                <a16:creationId xmlns:a16="http://schemas.microsoft.com/office/drawing/2014/main" id="{B886B58A-C02A-5344-73AE-DC1C341E023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cxnSp>
        <p:nvCxnSpPr>
          <p:cNvPr id="2" name="موصل مستقيم 1">
            <a:extLst>
              <a:ext uri="{FF2B5EF4-FFF2-40B4-BE49-F238E27FC236}">
                <a16:creationId xmlns:a16="http://schemas.microsoft.com/office/drawing/2014/main" id="{6AEEABAC-78D5-0065-0942-6228ED5EA100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extBox 3">
            <a:extLst>
              <a:ext uri="{FF2B5EF4-FFF2-40B4-BE49-F238E27FC236}">
                <a16:creationId xmlns:a16="http://schemas.microsoft.com/office/drawing/2014/main" id="{B71D68A0-8DC3-A5DE-3573-475F9271F038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algn="r" defTabSz="914400" eaLnBrk="1" latinLnBrk="0" hangingPunct="1"/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ازرق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6" name="TextBox 157">
            <a:extLst>
              <a:ext uri="{FF2B5EF4-FFF2-40B4-BE49-F238E27FC236}">
                <a16:creationId xmlns:a16="http://schemas.microsoft.com/office/drawing/2014/main" id="{6B7F99FD-0056-BDF2-F97C-8F94EDDC8158}"/>
              </a:ext>
            </a:extLst>
          </p:cNvPr>
          <p:cNvSpPr txBox="1"/>
          <p:nvPr/>
        </p:nvSpPr>
        <p:spPr>
          <a:xfrm>
            <a:off x="7302553" y="1783817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50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7" name="TextBox 158">
            <a:extLst>
              <a:ext uri="{FF2B5EF4-FFF2-40B4-BE49-F238E27FC236}">
                <a16:creationId xmlns:a16="http://schemas.microsoft.com/office/drawing/2014/main" id="{FB30D252-DD69-9117-95A4-E6641E9EA3B8}"/>
              </a:ext>
            </a:extLst>
          </p:cNvPr>
          <p:cNvSpPr txBox="1"/>
          <p:nvPr/>
        </p:nvSpPr>
        <p:spPr>
          <a:xfrm>
            <a:off x="7400729" y="1414183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15585E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15585E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9" name="TextBox 157">
            <a:extLst>
              <a:ext uri="{FF2B5EF4-FFF2-40B4-BE49-F238E27FC236}">
                <a16:creationId xmlns:a16="http://schemas.microsoft.com/office/drawing/2014/main" id="{1056B166-DA51-CB2E-0958-59179237EC30}"/>
              </a:ext>
            </a:extLst>
          </p:cNvPr>
          <p:cNvSpPr txBox="1"/>
          <p:nvPr/>
        </p:nvSpPr>
        <p:spPr>
          <a:xfrm>
            <a:off x="8565869" y="523688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50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0" name="TextBox 158">
            <a:extLst>
              <a:ext uri="{FF2B5EF4-FFF2-40B4-BE49-F238E27FC236}">
                <a16:creationId xmlns:a16="http://schemas.microsoft.com/office/drawing/2014/main" id="{B415381C-748A-4AAF-ADEB-8AF150BC5B03}"/>
              </a:ext>
            </a:extLst>
          </p:cNvPr>
          <p:cNvSpPr txBox="1"/>
          <p:nvPr/>
        </p:nvSpPr>
        <p:spPr>
          <a:xfrm>
            <a:off x="8664045" y="486724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15585E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15585E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2" name="TextBox 157">
            <a:extLst>
              <a:ext uri="{FF2B5EF4-FFF2-40B4-BE49-F238E27FC236}">
                <a16:creationId xmlns:a16="http://schemas.microsoft.com/office/drawing/2014/main" id="{41109C50-A3DC-8B9C-4AFC-C2531487EC65}"/>
              </a:ext>
            </a:extLst>
          </p:cNvPr>
          <p:cNvSpPr txBox="1"/>
          <p:nvPr/>
        </p:nvSpPr>
        <p:spPr>
          <a:xfrm>
            <a:off x="3777300" y="522484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50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3" name="TextBox 158">
            <a:extLst>
              <a:ext uri="{FF2B5EF4-FFF2-40B4-BE49-F238E27FC236}">
                <a16:creationId xmlns:a16="http://schemas.microsoft.com/office/drawing/2014/main" id="{8D5DFCBA-F87C-E630-66CF-B0D3B91BB789}"/>
              </a:ext>
            </a:extLst>
          </p:cNvPr>
          <p:cNvSpPr txBox="1"/>
          <p:nvPr/>
        </p:nvSpPr>
        <p:spPr>
          <a:xfrm>
            <a:off x="3875476" y="4855215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15585E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15585E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4" name="TextBox 157">
            <a:extLst>
              <a:ext uri="{FF2B5EF4-FFF2-40B4-BE49-F238E27FC236}">
                <a16:creationId xmlns:a16="http://schemas.microsoft.com/office/drawing/2014/main" id="{DA0FF411-9237-1330-60F9-5BCE3945AB54}"/>
              </a:ext>
            </a:extLst>
          </p:cNvPr>
          <p:cNvSpPr txBox="1"/>
          <p:nvPr/>
        </p:nvSpPr>
        <p:spPr>
          <a:xfrm>
            <a:off x="961911" y="4875933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50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5" name="TextBox 158">
            <a:extLst>
              <a:ext uri="{FF2B5EF4-FFF2-40B4-BE49-F238E27FC236}">
                <a16:creationId xmlns:a16="http://schemas.microsoft.com/office/drawing/2014/main" id="{7809DAD2-572F-9B24-9C55-2B8D5A905AD3}"/>
              </a:ext>
            </a:extLst>
          </p:cNvPr>
          <p:cNvSpPr txBox="1"/>
          <p:nvPr/>
        </p:nvSpPr>
        <p:spPr>
          <a:xfrm>
            <a:off x="1060087" y="4506299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15585E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15585E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6" name="TextBox 157">
            <a:extLst>
              <a:ext uri="{FF2B5EF4-FFF2-40B4-BE49-F238E27FC236}">
                <a16:creationId xmlns:a16="http://schemas.microsoft.com/office/drawing/2014/main" id="{03F65BA5-B5DB-239D-582F-DEE45301187E}"/>
              </a:ext>
            </a:extLst>
          </p:cNvPr>
          <p:cNvSpPr txBox="1"/>
          <p:nvPr/>
        </p:nvSpPr>
        <p:spPr>
          <a:xfrm>
            <a:off x="2526016" y="173569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50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7" name="TextBox 158">
            <a:extLst>
              <a:ext uri="{FF2B5EF4-FFF2-40B4-BE49-F238E27FC236}">
                <a16:creationId xmlns:a16="http://schemas.microsoft.com/office/drawing/2014/main" id="{0A50EC12-326E-9EAE-2977-9AC71B32A6DF}"/>
              </a:ext>
            </a:extLst>
          </p:cNvPr>
          <p:cNvSpPr txBox="1"/>
          <p:nvPr/>
        </p:nvSpPr>
        <p:spPr>
          <a:xfrm>
            <a:off x="2624192" y="136605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15585E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15585E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pic>
        <p:nvPicPr>
          <p:cNvPr id="18" name="صورة 17">
            <a:extLst>
              <a:ext uri="{FF2B5EF4-FFF2-40B4-BE49-F238E27FC236}">
                <a16:creationId xmlns:a16="http://schemas.microsoft.com/office/drawing/2014/main" id="{87901135-ACB7-6329-9F27-17E3F70CD398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1960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12601565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عنصر نائب لرقم الشريحة 3">
            <a:extLst>
              <a:ext uri="{FF2B5EF4-FFF2-40B4-BE49-F238E27FC236}">
                <a16:creationId xmlns:a16="http://schemas.microsoft.com/office/drawing/2014/main" id="{A76FF5C9-3BD8-C275-D239-17C2F4639FF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C30D6F-9516-7D45-ACC3-4201266FFCA8}" type="slidenum">
              <a:rPr lang="ar-SA" smtClean="0"/>
              <a:t>25</a:t>
            </a:fld>
            <a:endParaRPr lang="ar-SA"/>
          </a:p>
        </p:txBody>
      </p:sp>
      <p:sp>
        <p:nvSpPr>
          <p:cNvPr id="8" name="Freeform 42">
            <a:extLst>
              <a:ext uri="{FF2B5EF4-FFF2-40B4-BE49-F238E27FC236}">
                <a16:creationId xmlns:a16="http://schemas.microsoft.com/office/drawing/2014/main" id="{FD2F0D6C-DBFA-E577-935A-7CC329BB82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8630" y="3050225"/>
            <a:ext cx="2275697" cy="1909003"/>
          </a:xfrm>
          <a:custGeom>
            <a:avLst/>
            <a:gdLst>
              <a:gd name="connsiteX0" fmla="*/ 1594401 w 4551394"/>
              <a:gd name="connsiteY0" fmla="*/ 0 h 3818006"/>
              <a:gd name="connsiteX1" fmla="*/ 1640840 w 4551394"/>
              <a:gd name="connsiteY1" fmla="*/ 28212 h 3818006"/>
              <a:gd name="connsiteX2" fmla="*/ 2275773 w 4551394"/>
              <a:gd name="connsiteY2" fmla="*/ 188983 h 3818006"/>
              <a:gd name="connsiteX3" fmla="*/ 2910706 w 4551394"/>
              <a:gd name="connsiteY3" fmla="*/ 28212 h 3818006"/>
              <a:gd name="connsiteX4" fmla="*/ 2957142 w 4551394"/>
              <a:gd name="connsiteY4" fmla="*/ 2 h 3818006"/>
              <a:gd name="connsiteX5" fmla="*/ 4551394 w 4551394"/>
              <a:gd name="connsiteY5" fmla="*/ 2674517 h 3818006"/>
              <a:gd name="connsiteX6" fmla="*/ 4487741 w 4551394"/>
              <a:gd name="connsiteY6" fmla="*/ 2713187 h 3818006"/>
              <a:gd name="connsiteX7" fmla="*/ 3900861 w 4551394"/>
              <a:gd name="connsiteY7" fmla="*/ 3816975 h 3818006"/>
              <a:gd name="connsiteX8" fmla="*/ 3900913 w 4551394"/>
              <a:gd name="connsiteY8" fmla="*/ 3818006 h 3818006"/>
              <a:gd name="connsiteX9" fmla="*/ 2275771 w 4551394"/>
              <a:gd name="connsiteY9" fmla="*/ 3818006 h 3818006"/>
              <a:gd name="connsiteX10" fmla="*/ 650524 w 4551394"/>
              <a:gd name="connsiteY10" fmla="*/ 3818006 h 3818006"/>
              <a:gd name="connsiteX11" fmla="*/ 650576 w 4551394"/>
              <a:gd name="connsiteY11" fmla="*/ 3816975 h 3818006"/>
              <a:gd name="connsiteX12" fmla="*/ 63288 w 4551394"/>
              <a:gd name="connsiteY12" fmla="*/ 2713187 h 3818006"/>
              <a:gd name="connsiteX13" fmla="*/ 0 w 4551394"/>
              <a:gd name="connsiteY13" fmla="*/ 2674765 h 3818006"/>
              <a:gd name="connsiteX14" fmla="*/ 1594401 w 4551394"/>
              <a:gd name="connsiteY14" fmla="*/ 0 h 38180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551394" h="3818006">
                <a:moveTo>
                  <a:pt x="1594401" y="0"/>
                </a:moveTo>
                <a:lnTo>
                  <a:pt x="1640840" y="28212"/>
                </a:lnTo>
                <a:cubicBezTo>
                  <a:pt x="1829582" y="130743"/>
                  <a:pt x="2045876" y="188983"/>
                  <a:pt x="2275773" y="188983"/>
                </a:cubicBezTo>
                <a:cubicBezTo>
                  <a:pt x="2505670" y="188983"/>
                  <a:pt x="2721964" y="130743"/>
                  <a:pt x="2910706" y="28212"/>
                </a:cubicBezTo>
                <a:lnTo>
                  <a:pt x="2957142" y="2"/>
                </a:lnTo>
                <a:lnTo>
                  <a:pt x="4551394" y="2674517"/>
                </a:lnTo>
                <a:lnTo>
                  <a:pt x="4487741" y="2713187"/>
                </a:lnTo>
                <a:cubicBezTo>
                  <a:pt x="4133660" y="2952399"/>
                  <a:pt x="3900861" y="3357501"/>
                  <a:pt x="3900861" y="3816975"/>
                </a:cubicBezTo>
                <a:lnTo>
                  <a:pt x="3900913" y="3818006"/>
                </a:lnTo>
                <a:lnTo>
                  <a:pt x="2275771" y="3818006"/>
                </a:lnTo>
                <a:lnTo>
                  <a:pt x="650524" y="3818006"/>
                </a:lnTo>
                <a:lnTo>
                  <a:pt x="650576" y="3816975"/>
                </a:lnTo>
                <a:cubicBezTo>
                  <a:pt x="650576" y="3357501"/>
                  <a:pt x="417615" y="2952399"/>
                  <a:pt x="63288" y="2713187"/>
                </a:cubicBezTo>
                <a:lnTo>
                  <a:pt x="0" y="2674765"/>
                </a:lnTo>
                <a:lnTo>
                  <a:pt x="1594401" y="0"/>
                </a:lnTo>
                <a:close/>
              </a:path>
            </a:pathLst>
          </a:custGeom>
          <a:solidFill>
            <a:schemeClr val="bg1">
              <a:lumMod val="85000"/>
              <a:alpha val="60000"/>
            </a:schemeClr>
          </a:solidFill>
          <a:ln w="3175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 sz="900" dirty="0"/>
          </a:p>
        </p:txBody>
      </p:sp>
      <p:sp>
        <p:nvSpPr>
          <p:cNvPr id="9" name="TextBox 30">
            <a:extLst>
              <a:ext uri="{FF2B5EF4-FFF2-40B4-BE49-F238E27FC236}">
                <a16:creationId xmlns:a16="http://schemas.microsoft.com/office/drawing/2014/main" id="{D5723B9A-8876-4E73-321D-48735B7484F6}"/>
              </a:ext>
            </a:extLst>
          </p:cNvPr>
          <p:cNvSpPr txBox="1"/>
          <p:nvPr/>
        </p:nvSpPr>
        <p:spPr>
          <a:xfrm>
            <a:off x="5285653" y="3813190"/>
            <a:ext cx="1617548" cy="3693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ar-SA" sz="2400" b="1" cap="all" dirty="0">
                <a:solidFill>
                  <a:srgbClr val="003845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عنوان</a:t>
            </a:r>
            <a:endParaRPr lang="en-US" sz="2400" b="1" cap="all" dirty="0">
              <a:solidFill>
                <a:srgbClr val="003845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1" name="Oval 16">
            <a:extLst>
              <a:ext uri="{FF2B5EF4-FFF2-40B4-BE49-F238E27FC236}">
                <a16:creationId xmlns:a16="http://schemas.microsoft.com/office/drawing/2014/main" id="{272D91E1-885D-B6B2-2DDE-D908DCE9A394}"/>
              </a:ext>
            </a:extLst>
          </p:cNvPr>
          <p:cNvSpPr/>
          <p:nvPr/>
        </p:nvSpPr>
        <p:spPr>
          <a:xfrm>
            <a:off x="4385109" y="2301178"/>
            <a:ext cx="3421782" cy="3421782"/>
          </a:xfrm>
          <a:prstGeom prst="ellipse">
            <a:avLst/>
          </a:prstGeom>
          <a:noFill/>
          <a:ln w="25400">
            <a:solidFill>
              <a:schemeClr val="bg1">
                <a:lumMod val="50000"/>
              </a:schemeClr>
            </a:solidFill>
            <a:prstDash val="lg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15" name="Oval 6">
            <a:extLst>
              <a:ext uri="{FF2B5EF4-FFF2-40B4-BE49-F238E27FC236}">
                <a16:creationId xmlns:a16="http://schemas.microsoft.com/office/drawing/2014/main" id="{AD564445-EFB1-8401-50D8-7A70827B31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74971" y="4216306"/>
            <a:ext cx="1485846" cy="1484814"/>
          </a:xfrm>
          <a:prstGeom prst="ellipse">
            <a:avLst/>
          </a:prstGeom>
          <a:solidFill>
            <a:schemeClr val="bg1">
              <a:lumMod val="85000"/>
              <a:alpha val="60000"/>
            </a:schemeClr>
          </a:solidFill>
          <a:ln>
            <a:noFill/>
            <a:headEnd/>
            <a:tailEnd/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/>
          </a:p>
        </p:txBody>
      </p:sp>
      <p:sp>
        <p:nvSpPr>
          <p:cNvPr id="20" name="Oval 7">
            <a:extLst>
              <a:ext uri="{FF2B5EF4-FFF2-40B4-BE49-F238E27FC236}">
                <a16:creationId xmlns:a16="http://schemas.microsoft.com/office/drawing/2014/main" id="{71AD2C2D-4C95-8D48-4A14-676A64E3D2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32216" y="4216306"/>
            <a:ext cx="1484814" cy="1484814"/>
          </a:xfrm>
          <a:prstGeom prst="ellipse">
            <a:avLst/>
          </a:prstGeom>
          <a:solidFill>
            <a:schemeClr val="bg1">
              <a:lumMod val="85000"/>
              <a:alpha val="60000"/>
            </a:schemeClr>
          </a:solidFill>
          <a:ln>
            <a:noFill/>
            <a:headEnd/>
            <a:tailEnd/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/>
          </a:p>
        </p:txBody>
      </p:sp>
      <p:sp>
        <p:nvSpPr>
          <p:cNvPr id="25" name="Oval 8">
            <a:extLst>
              <a:ext uri="{FF2B5EF4-FFF2-40B4-BE49-F238E27FC236}">
                <a16:creationId xmlns:a16="http://schemas.microsoft.com/office/drawing/2014/main" id="{6BE9B85A-EF75-E9E2-86C8-381F1F6DC2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53594" y="1735770"/>
            <a:ext cx="1485846" cy="1485845"/>
          </a:xfrm>
          <a:prstGeom prst="ellipse">
            <a:avLst/>
          </a:prstGeom>
          <a:solidFill>
            <a:schemeClr val="bg1">
              <a:lumMod val="85000"/>
              <a:alpha val="60000"/>
            </a:schemeClr>
          </a:solidFill>
          <a:ln>
            <a:noFill/>
            <a:headEnd/>
            <a:tailEnd/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/>
          </a:p>
        </p:txBody>
      </p:sp>
      <p:sp>
        <p:nvSpPr>
          <p:cNvPr id="37" name="Oval 6">
            <a:extLst>
              <a:ext uri="{FF2B5EF4-FFF2-40B4-BE49-F238E27FC236}">
                <a16:creationId xmlns:a16="http://schemas.microsoft.com/office/drawing/2014/main" id="{BC5C0B6A-9BB5-8005-99E2-538AC93E38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84934" y="4326193"/>
            <a:ext cx="1265919" cy="1265039"/>
          </a:xfrm>
          <a:prstGeom prst="ellipse">
            <a:avLst/>
          </a:prstGeom>
          <a:solidFill>
            <a:srgbClr val="268CAB"/>
          </a:solidFill>
          <a:ln>
            <a:noFill/>
            <a:headEnd/>
            <a:tailEnd/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/>
          </a:p>
        </p:txBody>
      </p:sp>
      <p:sp>
        <p:nvSpPr>
          <p:cNvPr id="38" name="Oval 7">
            <a:extLst>
              <a:ext uri="{FF2B5EF4-FFF2-40B4-BE49-F238E27FC236}">
                <a16:creationId xmlns:a16="http://schemas.microsoft.com/office/drawing/2014/main" id="{FCC2A44B-C6D7-83ED-DD70-5A5C121C86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42103" y="4326193"/>
            <a:ext cx="1265040" cy="1265039"/>
          </a:xfrm>
          <a:prstGeom prst="ellipse">
            <a:avLst/>
          </a:prstGeom>
          <a:solidFill>
            <a:srgbClr val="003845"/>
          </a:solidFill>
          <a:ln>
            <a:noFill/>
            <a:headEnd/>
            <a:tailEnd/>
          </a:ln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/>
          </a:p>
        </p:txBody>
      </p:sp>
      <p:sp>
        <p:nvSpPr>
          <p:cNvPr id="39" name="Oval 8">
            <a:extLst>
              <a:ext uri="{FF2B5EF4-FFF2-40B4-BE49-F238E27FC236}">
                <a16:creationId xmlns:a16="http://schemas.microsoft.com/office/drawing/2014/main" id="{A8D0DE2B-F458-75FE-CE78-0CAF350A0E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63557" y="1845734"/>
            <a:ext cx="1265919" cy="1265918"/>
          </a:xfrm>
          <a:prstGeom prst="ellipse">
            <a:avLst/>
          </a:prstGeom>
          <a:solidFill>
            <a:srgbClr val="2CC17C"/>
          </a:solidFill>
          <a:ln>
            <a:noFill/>
            <a:headEnd/>
            <a:tailE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/>
          </a:p>
        </p:txBody>
      </p:sp>
      <p:sp>
        <p:nvSpPr>
          <p:cNvPr id="40" name="Freeform 25">
            <a:extLst>
              <a:ext uri="{FF2B5EF4-FFF2-40B4-BE49-F238E27FC236}">
                <a16:creationId xmlns:a16="http://schemas.microsoft.com/office/drawing/2014/main" id="{3BA3E753-36D2-5BB4-1181-D9B4AF0D6F64}"/>
              </a:ext>
            </a:extLst>
          </p:cNvPr>
          <p:cNvSpPr>
            <a:spLocks noEditPoints="1"/>
          </p:cNvSpPr>
          <p:nvPr/>
        </p:nvSpPr>
        <p:spPr bwMode="auto">
          <a:xfrm>
            <a:off x="5725886" y="2183336"/>
            <a:ext cx="740229" cy="579471"/>
          </a:xfrm>
          <a:custGeom>
            <a:avLst/>
            <a:gdLst>
              <a:gd name="T0" fmla="*/ 1611 w 2305"/>
              <a:gd name="T1" fmla="*/ 1367 h 1804"/>
              <a:gd name="T2" fmla="*/ 1207 w 2305"/>
              <a:gd name="T3" fmla="*/ 1233 h 1804"/>
              <a:gd name="T4" fmla="*/ 1771 w 2305"/>
              <a:gd name="T5" fmla="*/ 1367 h 1804"/>
              <a:gd name="T6" fmla="*/ 1600 w 2305"/>
              <a:gd name="T7" fmla="*/ 1600 h 1804"/>
              <a:gd name="T8" fmla="*/ 1367 w 2305"/>
              <a:gd name="T9" fmla="*/ 1771 h 1804"/>
              <a:gd name="T10" fmla="*/ 1018 w 2305"/>
              <a:gd name="T11" fmla="*/ 1804 h 1804"/>
              <a:gd name="T12" fmla="*/ 736 w 2305"/>
              <a:gd name="T13" fmla="*/ 1704 h 1804"/>
              <a:gd name="T14" fmla="*/ 569 w 2305"/>
              <a:gd name="T15" fmla="*/ 1489 h 1804"/>
              <a:gd name="T16" fmla="*/ 534 w 2305"/>
              <a:gd name="T17" fmla="*/ 1208 h 1804"/>
              <a:gd name="T18" fmla="*/ 665 w 2305"/>
              <a:gd name="T19" fmla="*/ 0 h 1804"/>
              <a:gd name="T20" fmla="*/ 1413 w 2305"/>
              <a:gd name="T21" fmla="*/ 228 h 1804"/>
              <a:gd name="T22" fmla="*/ 227 w 2305"/>
              <a:gd name="T23" fmla="*/ 842 h 1804"/>
              <a:gd name="T24" fmla="*/ 1489 w 2305"/>
              <a:gd name="T25" fmla="*/ 253 h 1804"/>
              <a:gd name="T26" fmla="*/ 2255 w 2305"/>
              <a:gd name="T27" fmla="*/ 665 h 1804"/>
              <a:gd name="T28" fmla="*/ 804 w 2305"/>
              <a:gd name="T29" fmla="*/ 1207 h 1804"/>
              <a:gd name="T30" fmla="*/ 615 w 2305"/>
              <a:gd name="T31" fmla="*/ 1178 h 1804"/>
              <a:gd name="T32" fmla="*/ 669 w 2305"/>
              <a:gd name="T33" fmla="*/ 1342 h 1804"/>
              <a:gd name="T34" fmla="*/ 1021 w 2305"/>
              <a:gd name="T35" fmla="*/ 1189 h 1804"/>
              <a:gd name="T36" fmla="*/ 986 w 2305"/>
              <a:gd name="T37" fmla="*/ 1152 h 1804"/>
              <a:gd name="T38" fmla="*/ 951 w 2305"/>
              <a:gd name="T39" fmla="*/ 1143 h 1804"/>
              <a:gd name="T40" fmla="*/ 908 w 2305"/>
              <a:gd name="T41" fmla="*/ 1156 h 1804"/>
              <a:gd name="T42" fmla="*/ 829 w 2305"/>
              <a:gd name="T43" fmla="*/ 1233 h 1804"/>
              <a:gd name="T44" fmla="*/ 627 w 2305"/>
              <a:gd name="T45" fmla="*/ 1544 h 1804"/>
              <a:gd name="T46" fmla="*/ 1140 w 2305"/>
              <a:gd name="T47" fmla="*/ 1300 h 1804"/>
              <a:gd name="T48" fmla="*/ 1086 w 2305"/>
              <a:gd name="T49" fmla="*/ 1278 h 1804"/>
              <a:gd name="T50" fmla="*/ 739 w 2305"/>
              <a:gd name="T51" fmla="*/ 1624 h 1804"/>
              <a:gd name="T52" fmla="*/ 1207 w 2305"/>
              <a:gd name="T53" fmla="*/ 1611 h 1804"/>
              <a:gd name="T54" fmla="*/ 1220 w 2305"/>
              <a:gd name="T55" fmla="*/ 1520 h 1804"/>
              <a:gd name="T56" fmla="*/ 1174 w 2305"/>
              <a:gd name="T57" fmla="*/ 1483 h 1804"/>
              <a:gd name="T58" fmla="*/ 1073 w 2305"/>
              <a:gd name="T59" fmla="*/ 1746 h 1804"/>
              <a:gd name="T60" fmla="*/ 1264 w 2305"/>
              <a:gd name="T61" fmla="*/ 1571 h 1804"/>
              <a:gd name="T62" fmla="*/ 1246 w 2305"/>
              <a:gd name="T63" fmla="*/ 1620 h 1804"/>
              <a:gd name="T64" fmla="*/ 1342 w 2305"/>
              <a:gd name="T65" fmla="*/ 1746 h 1804"/>
              <a:gd name="T66" fmla="*/ 1098 w 2305"/>
              <a:gd name="T67" fmla="*/ 964 h 1804"/>
              <a:gd name="T68" fmla="*/ 912 w 2305"/>
              <a:gd name="T69" fmla="*/ 845 h 1804"/>
              <a:gd name="T70" fmla="*/ 615 w 2305"/>
              <a:gd name="T71" fmla="*/ 1127 h 1804"/>
              <a:gd name="T72" fmla="*/ 773 w 2305"/>
              <a:gd name="T73" fmla="*/ 1044 h 1804"/>
              <a:gd name="T74" fmla="*/ 853 w 2305"/>
              <a:gd name="T75" fmla="*/ 1109 h 1804"/>
              <a:gd name="T76" fmla="*/ 871 w 2305"/>
              <a:gd name="T77" fmla="*/ 1140 h 1804"/>
              <a:gd name="T78" fmla="*/ 922 w 2305"/>
              <a:gd name="T79" fmla="*/ 1112 h 1804"/>
              <a:gd name="T80" fmla="*/ 973 w 2305"/>
              <a:gd name="T81" fmla="*/ 1109 h 1804"/>
              <a:gd name="T82" fmla="*/ 1020 w 2305"/>
              <a:gd name="T83" fmla="*/ 1132 h 1804"/>
              <a:gd name="T84" fmla="*/ 1061 w 2305"/>
              <a:gd name="T85" fmla="*/ 1244 h 1804"/>
              <a:gd name="T86" fmla="*/ 1116 w 2305"/>
              <a:gd name="T87" fmla="*/ 1246 h 1804"/>
              <a:gd name="T88" fmla="*/ 1165 w 2305"/>
              <a:gd name="T89" fmla="*/ 1435 h 1804"/>
              <a:gd name="T90" fmla="*/ 1196 w 2305"/>
              <a:gd name="T91" fmla="*/ 1452 h 1804"/>
              <a:gd name="T92" fmla="*/ 1544 w 2305"/>
              <a:gd name="T93" fmla="*/ 1679 h 1804"/>
              <a:gd name="T94" fmla="*/ 1678 w 2305"/>
              <a:gd name="T95" fmla="*/ 1435 h 1804"/>
              <a:gd name="T96" fmla="*/ 1746 w 2305"/>
              <a:gd name="T97" fmla="*/ 1342 h 1804"/>
              <a:gd name="T98" fmla="*/ 1178 w 2305"/>
              <a:gd name="T99" fmla="*/ 615 h 1804"/>
              <a:gd name="T100" fmla="*/ 949 w 2305"/>
              <a:gd name="T101" fmla="*/ 918 h 1804"/>
              <a:gd name="T102" fmla="*/ 1073 w 2305"/>
              <a:gd name="T103" fmla="*/ 938 h 1804"/>
              <a:gd name="T104" fmla="*/ 320 w 2305"/>
              <a:gd name="T105" fmla="*/ 640 h 1804"/>
              <a:gd name="T106" fmla="*/ 253 w 2305"/>
              <a:gd name="T107" fmla="*/ 623 h 1804"/>
              <a:gd name="T108" fmla="*/ 1985 w 2305"/>
              <a:gd name="T109" fmla="*/ 640 h 1804"/>
              <a:gd name="T110" fmla="*/ 2053 w 2305"/>
              <a:gd name="T111" fmla="*/ 657 h 18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2305" h="1804">
                <a:moveTo>
                  <a:pt x="1611" y="1367"/>
                </a:moveTo>
                <a:cubicBezTo>
                  <a:pt x="1342" y="1098"/>
                  <a:pt x="1342" y="1098"/>
                  <a:pt x="1342" y="1098"/>
                </a:cubicBezTo>
                <a:cubicBezTo>
                  <a:pt x="1367" y="1073"/>
                  <a:pt x="1367" y="1073"/>
                  <a:pt x="1367" y="1073"/>
                </a:cubicBezTo>
                <a:cubicBezTo>
                  <a:pt x="1636" y="1342"/>
                  <a:pt x="1636" y="1342"/>
                  <a:pt x="1636" y="1342"/>
                </a:cubicBezTo>
                <a:lnTo>
                  <a:pt x="1611" y="1367"/>
                </a:lnTo>
                <a:close/>
                <a:moveTo>
                  <a:pt x="1207" y="1233"/>
                </a:moveTo>
                <a:cubicBezTo>
                  <a:pt x="1544" y="1569"/>
                  <a:pt x="1544" y="1569"/>
                  <a:pt x="1544" y="1569"/>
                </a:cubicBezTo>
                <a:cubicBezTo>
                  <a:pt x="1569" y="1544"/>
                  <a:pt x="1569" y="1544"/>
                  <a:pt x="1569" y="1544"/>
                </a:cubicBezTo>
                <a:cubicBezTo>
                  <a:pt x="1233" y="1208"/>
                  <a:pt x="1233" y="1208"/>
                  <a:pt x="1233" y="1208"/>
                </a:cubicBezTo>
                <a:lnTo>
                  <a:pt x="1207" y="1233"/>
                </a:lnTo>
                <a:close/>
                <a:moveTo>
                  <a:pt x="2027" y="842"/>
                </a:moveTo>
                <a:cubicBezTo>
                  <a:pt x="1716" y="1153"/>
                  <a:pt x="1716" y="1153"/>
                  <a:pt x="1716" y="1153"/>
                </a:cubicBezTo>
                <a:cubicBezTo>
                  <a:pt x="1771" y="1208"/>
                  <a:pt x="1771" y="1208"/>
                  <a:pt x="1771" y="1208"/>
                </a:cubicBezTo>
                <a:cubicBezTo>
                  <a:pt x="1792" y="1229"/>
                  <a:pt x="1804" y="1257"/>
                  <a:pt x="1804" y="1287"/>
                </a:cubicBezTo>
                <a:cubicBezTo>
                  <a:pt x="1804" y="1318"/>
                  <a:pt x="1792" y="1346"/>
                  <a:pt x="1771" y="1367"/>
                </a:cubicBezTo>
                <a:cubicBezTo>
                  <a:pt x="1751" y="1388"/>
                  <a:pt x="1723" y="1399"/>
                  <a:pt x="1694" y="1400"/>
                </a:cubicBezTo>
                <a:cubicBezTo>
                  <a:pt x="1704" y="1409"/>
                  <a:pt x="1704" y="1409"/>
                  <a:pt x="1704" y="1409"/>
                </a:cubicBezTo>
                <a:cubicBezTo>
                  <a:pt x="1725" y="1431"/>
                  <a:pt x="1737" y="1459"/>
                  <a:pt x="1737" y="1489"/>
                </a:cubicBezTo>
                <a:cubicBezTo>
                  <a:pt x="1737" y="1519"/>
                  <a:pt x="1725" y="1548"/>
                  <a:pt x="1704" y="1569"/>
                </a:cubicBezTo>
                <a:cubicBezTo>
                  <a:pt x="1677" y="1596"/>
                  <a:pt x="1636" y="1608"/>
                  <a:pt x="1600" y="1600"/>
                </a:cubicBezTo>
                <a:cubicBezTo>
                  <a:pt x="1607" y="1636"/>
                  <a:pt x="1597" y="1676"/>
                  <a:pt x="1569" y="1704"/>
                </a:cubicBezTo>
                <a:cubicBezTo>
                  <a:pt x="1547" y="1726"/>
                  <a:pt x="1518" y="1737"/>
                  <a:pt x="1489" y="1737"/>
                </a:cubicBezTo>
                <a:cubicBezTo>
                  <a:pt x="1460" y="1737"/>
                  <a:pt x="1431" y="1726"/>
                  <a:pt x="1409" y="1704"/>
                </a:cubicBezTo>
                <a:cubicBezTo>
                  <a:pt x="1400" y="1695"/>
                  <a:pt x="1400" y="1695"/>
                  <a:pt x="1400" y="1695"/>
                </a:cubicBezTo>
                <a:cubicBezTo>
                  <a:pt x="1399" y="1724"/>
                  <a:pt x="1388" y="1751"/>
                  <a:pt x="1367" y="1771"/>
                </a:cubicBezTo>
                <a:cubicBezTo>
                  <a:pt x="1345" y="1793"/>
                  <a:pt x="1316" y="1804"/>
                  <a:pt x="1287" y="1804"/>
                </a:cubicBezTo>
                <a:cubicBezTo>
                  <a:pt x="1258" y="1804"/>
                  <a:pt x="1230" y="1793"/>
                  <a:pt x="1208" y="1771"/>
                </a:cubicBezTo>
                <a:cubicBezTo>
                  <a:pt x="1153" y="1716"/>
                  <a:pt x="1153" y="1716"/>
                  <a:pt x="1153" y="1716"/>
                </a:cubicBezTo>
                <a:cubicBezTo>
                  <a:pt x="1098" y="1771"/>
                  <a:pt x="1098" y="1771"/>
                  <a:pt x="1098" y="1771"/>
                </a:cubicBezTo>
                <a:cubicBezTo>
                  <a:pt x="1076" y="1793"/>
                  <a:pt x="1047" y="1804"/>
                  <a:pt x="1018" y="1804"/>
                </a:cubicBezTo>
                <a:cubicBezTo>
                  <a:pt x="989" y="1804"/>
                  <a:pt x="960" y="1793"/>
                  <a:pt x="938" y="1771"/>
                </a:cubicBezTo>
                <a:cubicBezTo>
                  <a:pt x="918" y="1751"/>
                  <a:pt x="906" y="1723"/>
                  <a:pt x="905" y="1695"/>
                </a:cubicBezTo>
                <a:cubicBezTo>
                  <a:pt x="896" y="1704"/>
                  <a:pt x="896" y="1704"/>
                  <a:pt x="896" y="1704"/>
                </a:cubicBezTo>
                <a:cubicBezTo>
                  <a:pt x="874" y="1726"/>
                  <a:pt x="845" y="1737"/>
                  <a:pt x="817" y="1737"/>
                </a:cubicBezTo>
                <a:cubicBezTo>
                  <a:pt x="788" y="1737"/>
                  <a:pt x="758" y="1726"/>
                  <a:pt x="736" y="1704"/>
                </a:cubicBezTo>
                <a:cubicBezTo>
                  <a:pt x="715" y="1682"/>
                  <a:pt x="703" y="1654"/>
                  <a:pt x="703" y="1624"/>
                </a:cubicBezTo>
                <a:cubicBezTo>
                  <a:pt x="703" y="1615"/>
                  <a:pt x="704" y="1607"/>
                  <a:pt x="706" y="1599"/>
                </a:cubicBezTo>
                <a:cubicBezTo>
                  <a:pt x="698" y="1601"/>
                  <a:pt x="690" y="1602"/>
                  <a:pt x="682" y="1602"/>
                </a:cubicBezTo>
                <a:cubicBezTo>
                  <a:pt x="653" y="1602"/>
                  <a:pt x="624" y="1591"/>
                  <a:pt x="602" y="1569"/>
                </a:cubicBezTo>
                <a:cubicBezTo>
                  <a:pt x="581" y="1548"/>
                  <a:pt x="569" y="1520"/>
                  <a:pt x="569" y="1489"/>
                </a:cubicBezTo>
                <a:cubicBezTo>
                  <a:pt x="569" y="1459"/>
                  <a:pt x="581" y="1431"/>
                  <a:pt x="602" y="1409"/>
                </a:cubicBezTo>
                <a:cubicBezTo>
                  <a:pt x="611" y="1400"/>
                  <a:pt x="611" y="1400"/>
                  <a:pt x="611" y="1400"/>
                </a:cubicBezTo>
                <a:cubicBezTo>
                  <a:pt x="583" y="1399"/>
                  <a:pt x="556" y="1389"/>
                  <a:pt x="534" y="1367"/>
                </a:cubicBezTo>
                <a:cubicBezTo>
                  <a:pt x="513" y="1346"/>
                  <a:pt x="501" y="1318"/>
                  <a:pt x="501" y="1287"/>
                </a:cubicBezTo>
                <a:cubicBezTo>
                  <a:pt x="501" y="1257"/>
                  <a:pt x="513" y="1229"/>
                  <a:pt x="534" y="1208"/>
                </a:cubicBezTo>
                <a:cubicBezTo>
                  <a:pt x="589" y="1153"/>
                  <a:pt x="589" y="1153"/>
                  <a:pt x="589" y="1153"/>
                </a:cubicBezTo>
                <a:cubicBezTo>
                  <a:pt x="278" y="842"/>
                  <a:pt x="278" y="842"/>
                  <a:pt x="278" y="842"/>
                </a:cubicBezTo>
                <a:cubicBezTo>
                  <a:pt x="227" y="892"/>
                  <a:pt x="227" y="892"/>
                  <a:pt x="227" y="892"/>
                </a:cubicBezTo>
                <a:cubicBezTo>
                  <a:pt x="0" y="665"/>
                  <a:pt x="0" y="665"/>
                  <a:pt x="0" y="665"/>
                </a:cubicBezTo>
                <a:cubicBezTo>
                  <a:pt x="665" y="0"/>
                  <a:pt x="665" y="0"/>
                  <a:pt x="665" y="0"/>
                </a:cubicBezTo>
                <a:cubicBezTo>
                  <a:pt x="892" y="228"/>
                  <a:pt x="892" y="228"/>
                  <a:pt x="892" y="228"/>
                </a:cubicBezTo>
                <a:cubicBezTo>
                  <a:pt x="842" y="278"/>
                  <a:pt x="842" y="278"/>
                  <a:pt x="842" y="278"/>
                </a:cubicBezTo>
                <a:cubicBezTo>
                  <a:pt x="1153" y="589"/>
                  <a:pt x="1153" y="589"/>
                  <a:pt x="1153" y="589"/>
                </a:cubicBezTo>
                <a:cubicBezTo>
                  <a:pt x="1464" y="278"/>
                  <a:pt x="1464" y="278"/>
                  <a:pt x="1464" y="278"/>
                </a:cubicBezTo>
                <a:cubicBezTo>
                  <a:pt x="1413" y="228"/>
                  <a:pt x="1413" y="228"/>
                  <a:pt x="1413" y="228"/>
                </a:cubicBezTo>
                <a:cubicBezTo>
                  <a:pt x="1640" y="0"/>
                  <a:pt x="1640" y="0"/>
                  <a:pt x="1640" y="0"/>
                </a:cubicBezTo>
                <a:cubicBezTo>
                  <a:pt x="2305" y="665"/>
                  <a:pt x="2305" y="665"/>
                  <a:pt x="2305" y="665"/>
                </a:cubicBezTo>
                <a:cubicBezTo>
                  <a:pt x="2078" y="892"/>
                  <a:pt x="2078" y="892"/>
                  <a:pt x="2078" y="892"/>
                </a:cubicBezTo>
                <a:lnTo>
                  <a:pt x="2027" y="842"/>
                </a:lnTo>
                <a:close/>
                <a:moveTo>
                  <a:pt x="227" y="842"/>
                </a:moveTo>
                <a:cubicBezTo>
                  <a:pt x="842" y="228"/>
                  <a:pt x="842" y="228"/>
                  <a:pt x="842" y="228"/>
                </a:cubicBezTo>
                <a:cubicBezTo>
                  <a:pt x="665" y="51"/>
                  <a:pt x="665" y="51"/>
                  <a:pt x="665" y="51"/>
                </a:cubicBezTo>
                <a:cubicBezTo>
                  <a:pt x="51" y="665"/>
                  <a:pt x="51" y="665"/>
                  <a:pt x="51" y="665"/>
                </a:cubicBezTo>
                <a:lnTo>
                  <a:pt x="227" y="842"/>
                </a:lnTo>
                <a:close/>
                <a:moveTo>
                  <a:pt x="1489" y="253"/>
                </a:moveTo>
                <a:cubicBezTo>
                  <a:pt x="1489" y="253"/>
                  <a:pt x="1489" y="253"/>
                  <a:pt x="1489" y="253"/>
                </a:cubicBezTo>
                <a:cubicBezTo>
                  <a:pt x="2053" y="816"/>
                  <a:pt x="2053" y="816"/>
                  <a:pt x="2053" y="816"/>
                </a:cubicBezTo>
                <a:cubicBezTo>
                  <a:pt x="2053" y="816"/>
                  <a:pt x="2053" y="816"/>
                  <a:pt x="2053" y="816"/>
                </a:cubicBezTo>
                <a:cubicBezTo>
                  <a:pt x="2078" y="842"/>
                  <a:pt x="2078" y="842"/>
                  <a:pt x="2078" y="842"/>
                </a:cubicBezTo>
                <a:cubicBezTo>
                  <a:pt x="2255" y="665"/>
                  <a:pt x="2255" y="665"/>
                  <a:pt x="2255" y="665"/>
                </a:cubicBezTo>
                <a:cubicBezTo>
                  <a:pt x="1640" y="51"/>
                  <a:pt x="1640" y="51"/>
                  <a:pt x="1640" y="51"/>
                </a:cubicBezTo>
                <a:cubicBezTo>
                  <a:pt x="1464" y="228"/>
                  <a:pt x="1464" y="228"/>
                  <a:pt x="1464" y="228"/>
                </a:cubicBezTo>
                <a:lnTo>
                  <a:pt x="1489" y="253"/>
                </a:lnTo>
                <a:close/>
                <a:moveTo>
                  <a:pt x="669" y="1342"/>
                </a:moveTo>
                <a:cubicBezTo>
                  <a:pt x="804" y="1207"/>
                  <a:pt x="804" y="1207"/>
                  <a:pt x="804" y="1207"/>
                </a:cubicBezTo>
                <a:cubicBezTo>
                  <a:pt x="818" y="1193"/>
                  <a:pt x="826" y="1174"/>
                  <a:pt x="826" y="1153"/>
                </a:cubicBezTo>
                <a:cubicBezTo>
                  <a:pt x="826" y="1144"/>
                  <a:pt x="824" y="1136"/>
                  <a:pt x="822" y="1128"/>
                </a:cubicBezTo>
                <a:cubicBezTo>
                  <a:pt x="818" y="1117"/>
                  <a:pt x="812" y="1107"/>
                  <a:pt x="804" y="1098"/>
                </a:cubicBezTo>
                <a:cubicBezTo>
                  <a:pt x="774" y="1069"/>
                  <a:pt x="723" y="1069"/>
                  <a:pt x="694" y="1098"/>
                </a:cubicBezTo>
                <a:cubicBezTo>
                  <a:pt x="615" y="1178"/>
                  <a:pt x="615" y="1178"/>
                  <a:pt x="615" y="1178"/>
                </a:cubicBezTo>
                <a:cubicBezTo>
                  <a:pt x="615" y="1178"/>
                  <a:pt x="615" y="1178"/>
                  <a:pt x="615" y="1178"/>
                </a:cubicBezTo>
                <a:cubicBezTo>
                  <a:pt x="560" y="1233"/>
                  <a:pt x="560" y="1233"/>
                  <a:pt x="560" y="1233"/>
                </a:cubicBezTo>
                <a:cubicBezTo>
                  <a:pt x="545" y="1247"/>
                  <a:pt x="537" y="1267"/>
                  <a:pt x="537" y="1287"/>
                </a:cubicBezTo>
                <a:cubicBezTo>
                  <a:pt x="537" y="1308"/>
                  <a:pt x="545" y="1328"/>
                  <a:pt x="560" y="1342"/>
                </a:cubicBezTo>
                <a:cubicBezTo>
                  <a:pt x="590" y="1372"/>
                  <a:pt x="639" y="1372"/>
                  <a:pt x="669" y="1342"/>
                </a:cubicBezTo>
                <a:close/>
                <a:moveTo>
                  <a:pt x="736" y="1544"/>
                </a:moveTo>
                <a:cubicBezTo>
                  <a:pt x="1005" y="1275"/>
                  <a:pt x="1005" y="1275"/>
                  <a:pt x="1005" y="1275"/>
                </a:cubicBezTo>
                <a:cubicBezTo>
                  <a:pt x="1011" y="1270"/>
                  <a:pt x="1015" y="1264"/>
                  <a:pt x="1018" y="1257"/>
                </a:cubicBezTo>
                <a:cubicBezTo>
                  <a:pt x="1024" y="1246"/>
                  <a:pt x="1028" y="1234"/>
                  <a:pt x="1028" y="1220"/>
                </a:cubicBezTo>
                <a:cubicBezTo>
                  <a:pt x="1028" y="1209"/>
                  <a:pt x="1026" y="1199"/>
                  <a:pt x="1021" y="1189"/>
                </a:cubicBezTo>
                <a:cubicBezTo>
                  <a:pt x="1019" y="1185"/>
                  <a:pt x="1017" y="1180"/>
                  <a:pt x="1014" y="1176"/>
                </a:cubicBezTo>
                <a:cubicBezTo>
                  <a:pt x="1012" y="1173"/>
                  <a:pt x="1009" y="1169"/>
                  <a:pt x="1006" y="1166"/>
                </a:cubicBezTo>
                <a:cubicBezTo>
                  <a:pt x="1002" y="1163"/>
                  <a:pt x="999" y="1160"/>
                  <a:pt x="995" y="1157"/>
                </a:cubicBezTo>
                <a:cubicBezTo>
                  <a:pt x="995" y="1157"/>
                  <a:pt x="994" y="1156"/>
                  <a:pt x="994" y="1156"/>
                </a:cubicBezTo>
                <a:cubicBezTo>
                  <a:pt x="991" y="1154"/>
                  <a:pt x="989" y="1153"/>
                  <a:pt x="986" y="1152"/>
                </a:cubicBezTo>
                <a:cubicBezTo>
                  <a:pt x="984" y="1151"/>
                  <a:pt x="982" y="1150"/>
                  <a:pt x="980" y="1149"/>
                </a:cubicBezTo>
                <a:cubicBezTo>
                  <a:pt x="978" y="1148"/>
                  <a:pt x="975" y="1147"/>
                  <a:pt x="972" y="1146"/>
                </a:cubicBezTo>
                <a:cubicBezTo>
                  <a:pt x="970" y="1146"/>
                  <a:pt x="968" y="1145"/>
                  <a:pt x="966" y="1145"/>
                </a:cubicBezTo>
                <a:cubicBezTo>
                  <a:pt x="961" y="1144"/>
                  <a:pt x="956" y="1143"/>
                  <a:pt x="951" y="1143"/>
                </a:cubicBezTo>
                <a:cubicBezTo>
                  <a:pt x="951" y="1143"/>
                  <a:pt x="951" y="1143"/>
                  <a:pt x="951" y="1143"/>
                </a:cubicBezTo>
                <a:cubicBezTo>
                  <a:pt x="946" y="1143"/>
                  <a:pt x="941" y="1144"/>
                  <a:pt x="936" y="1145"/>
                </a:cubicBezTo>
                <a:cubicBezTo>
                  <a:pt x="935" y="1145"/>
                  <a:pt x="935" y="1145"/>
                  <a:pt x="934" y="1145"/>
                </a:cubicBezTo>
                <a:cubicBezTo>
                  <a:pt x="930" y="1146"/>
                  <a:pt x="926" y="1147"/>
                  <a:pt x="921" y="1149"/>
                </a:cubicBezTo>
                <a:cubicBezTo>
                  <a:pt x="920" y="1149"/>
                  <a:pt x="919" y="1150"/>
                  <a:pt x="918" y="1151"/>
                </a:cubicBezTo>
                <a:cubicBezTo>
                  <a:pt x="914" y="1152"/>
                  <a:pt x="911" y="1154"/>
                  <a:pt x="908" y="1156"/>
                </a:cubicBezTo>
                <a:cubicBezTo>
                  <a:pt x="906" y="1157"/>
                  <a:pt x="905" y="1159"/>
                  <a:pt x="903" y="1160"/>
                </a:cubicBezTo>
                <a:cubicBezTo>
                  <a:pt x="901" y="1162"/>
                  <a:pt x="898" y="1164"/>
                  <a:pt x="896" y="1166"/>
                </a:cubicBezTo>
                <a:cubicBezTo>
                  <a:pt x="829" y="1233"/>
                  <a:pt x="829" y="1233"/>
                  <a:pt x="829" y="1233"/>
                </a:cubicBezTo>
                <a:cubicBezTo>
                  <a:pt x="829" y="1233"/>
                  <a:pt x="829" y="1233"/>
                  <a:pt x="829" y="1233"/>
                </a:cubicBezTo>
                <a:cubicBezTo>
                  <a:pt x="829" y="1233"/>
                  <a:pt x="829" y="1233"/>
                  <a:pt x="829" y="1233"/>
                </a:cubicBezTo>
                <a:cubicBezTo>
                  <a:pt x="694" y="1368"/>
                  <a:pt x="694" y="1368"/>
                  <a:pt x="694" y="1368"/>
                </a:cubicBezTo>
                <a:cubicBezTo>
                  <a:pt x="694" y="1368"/>
                  <a:pt x="694" y="1368"/>
                  <a:pt x="694" y="1368"/>
                </a:cubicBezTo>
                <a:cubicBezTo>
                  <a:pt x="627" y="1435"/>
                  <a:pt x="627" y="1435"/>
                  <a:pt x="627" y="1435"/>
                </a:cubicBezTo>
                <a:cubicBezTo>
                  <a:pt x="613" y="1449"/>
                  <a:pt x="605" y="1469"/>
                  <a:pt x="605" y="1489"/>
                </a:cubicBezTo>
                <a:cubicBezTo>
                  <a:pt x="605" y="1510"/>
                  <a:pt x="613" y="1529"/>
                  <a:pt x="627" y="1544"/>
                </a:cubicBezTo>
                <a:cubicBezTo>
                  <a:pt x="657" y="1574"/>
                  <a:pt x="706" y="1574"/>
                  <a:pt x="736" y="1544"/>
                </a:cubicBezTo>
                <a:close/>
                <a:moveTo>
                  <a:pt x="1073" y="1477"/>
                </a:moveTo>
                <a:cubicBezTo>
                  <a:pt x="1140" y="1409"/>
                  <a:pt x="1140" y="1409"/>
                  <a:pt x="1140" y="1409"/>
                </a:cubicBezTo>
                <a:cubicBezTo>
                  <a:pt x="1155" y="1395"/>
                  <a:pt x="1162" y="1376"/>
                  <a:pt x="1162" y="1355"/>
                </a:cubicBezTo>
                <a:cubicBezTo>
                  <a:pt x="1162" y="1334"/>
                  <a:pt x="1154" y="1315"/>
                  <a:pt x="1140" y="1300"/>
                </a:cubicBezTo>
                <a:cubicBezTo>
                  <a:pt x="1135" y="1296"/>
                  <a:pt x="1131" y="1292"/>
                  <a:pt x="1125" y="1289"/>
                </a:cubicBezTo>
                <a:cubicBezTo>
                  <a:pt x="1124" y="1288"/>
                  <a:pt x="1122" y="1287"/>
                  <a:pt x="1121" y="1287"/>
                </a:cubicBezTo>
                <a:cubicBezTo>
                  <a:pt x="1117" y="1285"/>
                  <a:pt x="1113" y="1283"/>
                  <a:pt x="1108" y="1281"/>
                </a:cubicBezTo>
                <a:cubicBezTo>
                  <a:pt x="1107" y="1281"/>
                  <a:pt x="1105" y="1280"/>
                  <a:pt x="1103" y="1280"/>
                </a:cubicBezTo>
                <a:cubicBezTo>
                  <a:pt x="1098" y="1279"/>
                  <a:pt x="1092" y="1278"/>
                  <a:pt x="1086" y="1278"/>
                </a:cubicBezTo>
                <a:cubicBezTo>
                  <a:pt x="1086" y="1278"/>
                  <a:pt x="1086" y="1278"/>
                  <a:pt x="1085" y="1278"/>
                </a:cubicBezTo>
                <a:cubicBezTo>
                  <a:pt x="1079" y="1278"/>
                  <a:pt x="1072" y="1278"/>
                  <a:pt x="1065" y="1280"/>
                </a:cubicBezTo>
                <a:cubicBezTo>
                  <a:pt x="1053" y="1283"/>
                  <a:pt x="1041" y="1290"/>
                  <a:pt x="1031" y="1300"/>
                </a:cubicBezTo>
                <a:cubicBezTo>
                  <a:pt x="762" y="1569"/>
                  <a:pt x="762" y="1569"/>
                  <a:pt x="762" y="1569"/>
                </a:cubicBezTo>
                <a:cubicBezTo>
                  <a:pt x="747" y="1584"/>
                  <a:pt x="739" y="1603"/>
                  <a:pt x="739" y="1624"/>
                </a:cubicBezTo>
                <a:cubicBezTo>
                  <a:pt x="739" y="1644"/>
                  <a:pt x="747" y="1664"/>
                  <a:pt x="762" y="1678"/>
                </a:cubicBezTo>
                <a:cubicBezTo>
                  <a:pt x="792" y="1708"/>
                  <a:pt x="841" y="1709"/>
                  <a:pt x="871" y="1679"/>
                </a:cubicBezTo>
                <a:lnTo>
                  <a:pt x="1073" y="1477"/>
                </a:lnTo>
                <a:close/>
                <a:moveTo>
                  <a:pt x="1127" y="1691"/>
                </a:moveTo>
                <a:cubicBezTo>
                  <a:pt x="1207" y="1611"/>
                  <a:pt x="1207" y="1611"/>
                  <a:pt x="1207" y="1611"/>
                </a:cubicBezTo>
                <a:cubicBezTo>
                  <a:pt x="1222" y="1597"/>
                  <a:pt x="1230" y="1577"/>
                  <a:pt x="1230" y="1557"/>
                </a:cubicBezTo>
                <a:cubicBezTo>
                  <a:pt x="1230" y="1552"/>
                  <a:pt x="1229" y="1546"/>
                  <a:pt x="1228" y="1541"/>
                </a:cubicBezTo>
                <a:cubicBezTo>
                  <a:pt x="1228" y="1540"/>
                  <a:pt x="1227" y="1538"/>
                  <a:pt x="1227" y="1536"/>
                </a:cubicBezTo>
                <a:cubicBezTo>
                  <a:pt x="1226" y="1533"/>
                  <a:pt x="1225" y="1530"/>
                  <a:pt x="1224" y="1527"/>
                </a:cubicBezTo>
                <a:cubicBezTo>
                  <a:pt x="1223" y="1525"/>
                  <a:pt x="1222" y="1523"/>
                  <a:pt x="1220" y="1520"/>
                </a:cubicBezTo>
                <a:cubicBezTo>
                  <a:pt x="1219" y="1518"/>
                  <a:pt x="1218" y="1516"/>
                  <a:pt x="1217" y="1514"/>
                </a:cubicBezTo>
                <a:cubicBezTo>
                  <a:pt x="1215" y="1511"/>
                  <a:pt x="1213" y="1509"/>
                  <a:pt x="1211" y="1506"/>
                </a:cubicBezTo>
                <a:cubicBezTo>
                  <a:pt x="1210" y="1505"/>
                  <a:pt x="1209" y="1503"/>
                  <a:pt x="1207" y="1502"/>
                </a:cubicBezTo>
                <a:cubicBezTo>
                  <a:pt x="1207" y="1502"/>
                  <a:pt x="1207" y="1502"/>
                  <a:pt x="1207" y="1502"/>
                </a:cubicBezTo>
                <a:cubicBezTo>
                  <a:pt x="1198" y="1492"/>
                  <a:pt x="1186" y="1486"/>
                  <a:pt x="1174" y="1483"/>
                </a:cubicBezTo>
                <a:cubicBezTo>
                  <a:pt x="1148" y="1475"/>
                  <a:pt x="1119" y="1481"/>
                  <a:pt x="1098" y="1502"/>
                </a:cubicBezTo>
                <a:cubicBezTo>
                  <a:pt x="964" y="1637"/>
                  <a:pt x="964" y="1637"/>
                  <a:pt x="964" y="1637"/>
                </a:cubicBezTo>
                <a:cubicBezTo>
                  <a:pt x="949" y="1651"/>
                  <a:pt x="941" y="1671"/>
                  <a:pt x="941" y="1691"/>
                </a:cubicBezTo>
                <a:cubicBezTo>
                  <a:pt x="941" y="1712"/>
                  <a:pt x="949" y="1731"/>
                  <a:pt x="964" y="1746"/>
                </a:cubicBezTo>
                <a:cubicBezTo>
                  <a:pt x="994" y="1776"/>
                  <a:pt x="1043" y="1776"/>
                  <a:pt x="1073" y="1746"/>
                </a:cubicBezTo>
                <a:lnTo>
                  <a:pt x="1127" y="1691"/>
                </a:lnTo>
                <a:close/>
                <a:moveTo>
                  <a:pt x="1365" y="1691"/>
                </a:moveTo>
                <a:cubicBezTo>
                  <a:pt x="1365" y="1671"/>
                  <a:pt x="1357" y="1651"/>
                  <a:pt x="1342" y="1637"/>
                </a:cubicBezTo>
                <a:cubicBezTo>
                  <a:pt x="1266" y="1560"/>
                  <a:pt x="1266" y="1560"/>
                  <a:pt x="1266" y="1560"/>
                </a:cubicBezTo>
                <a:cubicBezTo>
                  <a:pt x="1266" y="1564"/>
                  <a:pt x="1265" y="1568"/>
                  <a:pt x="1264" y="1571"/>
                </a:cubicBezTo>
                <a:cubicBezTo>
                  <a:pt x="1264" y="1574"/>
                  <a:pt x="1264" y="1577"/>
                  <a:pt x="1263" y="1580"/>
                </a:cubicBezTo>
                <a:cubicBezTo>
                  <a:pt x="1262" y="1584"/>
                  <a:pt x="1261" y="1589"/>
                  <a:pt x="1259" y="1593"/>
                </a:cubicBezTo>
                <a:cubicBezTo>
                  <a:pt x="1258" y="1595"/>
                  <a:pt x="1258" y="1598"/>
                  <a:pt x="1257" y="1601"/>
                </a:cubicBezTo>
                <a:cubicBezTo>
                  <a:pt x="1255" y="1605"/>
                  <a:pt x="1252" y="1609"/>
                  <a:pt x="1250" y="1614"/>
                </a:cubicBezTo>
                <a:cubicBezTo>
                  <a:pt x="1249" y="1616"/>
                  <a:pt x="1248" y="1618"/>
                  <a:pt x="1246" y="1620"/>
                </a:cubicBezTo>
                <a:cubicBezTo>
                  <a:pt x="1242" y="1626"/>
                  <a:pt x="1238" y="1631"/>
                  <a:pt x="1233" y="1637"/>
                </a:cubicBezTo>
                <a:cubicBezTo>
                  <a:pt x="1178" y="1691"/>
                  <a:pt x="1178" y="1691"/>
                  <a:pt x="1178" y="1691"/>
                </a:cubicBezTo>
                <a:cubicBezTo>
                  <a:pt x="1233" y="1746"/>
                  <a:pt x="1233" y="1746"/>
                  <a:pt x="1233" y="1746"/>
                </a:cubicBezTo>
                <a:cubicBezTo>
                  <a:pt x="1263" y="1776"/>
                  <a:pt x="1312" y="1776"/>
                  <a:pt x="1342" y="1746"/>
                </a:cubicBezTo>
                <a:cubicBezTo>
                  <a:pt x="1342" y="1746"/>
                  <a:pt x="1342" y="1746"/>
                  <a:pt x="1342" y="1746"/>
                </a:cubicBezTo>
                <a:cubicBezTo>
                  <a:pt x="1357" y="1731"/>
                  <a:pt x="1365" y="1712"/>
                  <a:pt x="1365" y="1691"/>
                </a:cubicBezTo>
                <a:close/>
                <a:moveTo>
                  <a:pt x="1746" y="1233"/>
                </a:moveTo>
                <a:cubicBezTo>
                  <a:pt x="1287" y="775"/>
                  <a:pt x="1287" y="775"/>
                  <a:pt x="1287" y="775"/>
                </a:cubicBezTo>
                <a:cubicBezTo>
                  <a:pt x="1098" y="964"/>
                  <a:pt x="1098" y="964"/>
                  <a:pt x="1098" y="964"/>
                </a:cubicBezTo>
                <a:cubicBezTo>
                  <a:pt x="1098" y="964"/>
                  <a:pt x="1098" y="964"/>
                  <a:pt x="1098" y="964"/>
                </a:cubicBezTo>
                <a:cubicBezTo>
                  <a:pt x="1076" y="985"/>
                  <a:pt x="1049" y="998"/>
                  <a:pt x="1018" y="997"/>
                </a:cubicBezTo>
                <a:cubicBezTo>
                  <a:pt x="988" y="997"/>
                  <a:pt x="959" y="985"/>
                  <a:pt x="938" y="964"/>
                </a:cubicBezTo>
                <a:cubicBezTo>
                  <a:pt x="931" y="957"/>
                  <a:pt x="926" y="949"/>
                  <a:pt x="921" y="941"/>
                </a:cubicBezTo>
                <a:cubicBezTo>
                  <a:pt x="911" y="924"/>
                  <a:pt x="905" y="904"/>
                  <a:pt x="905" y="884"/>
                </a:cubicBezTo>
                <a:cubicBezTo>
                  <a:pt x="905" y="870"/>
                  <a:pt x="908" y="858"/>
                  <a:pt x="912" y="845"/>
                </a:cubicBezTo>
                <a:cubicBezTo>
                  <a:pt x="918" y="830"/>
                  <a:pt x="926" y="816"/>
                  <a:pt x="938" y="804"/>
                </a:cubicBezTo>
                <a:cubicBezTo>
                  <a:pt x="1127" y="615"/>
                  <a:pt x="1127" y="615"/>
                  <a:pt x="1127" y="615"/>
                </a:cubicBezTo>
                <a:cubicBezTo>
                  <a:pt x="816" y="304"/>
                  <a:pt x="816" y="304"/>
                  <a:pt x="816" y="304"/>
                </a:cubicBezTo>
                <a:cubicBezTo>
                  <a:pt x="303" y="816"/>
                  <a:pt x="303" y="816"/>
                  <a:pt x="303" y="816"/>
                </a:cubicBezTo>
                <a:cubicBezTo>
                  <a:pt x="615" y="1127"/>
                  <a:pt x="615" y="1127"/>
                  <a:pt x="615" y="1127"/>
                </a:cubicBezTo>
                <a:cubicBezTo>
                  <a:pt x="669" y="1073"/>
                  <a:pt x="669" y="1073"/>
                  <a:pt x="669" y="1073"/>
                </a:cubicBezTo>
                <a:cubicBezTo>
                  <a:pt x="674" y="1068"/>
                  <a:pt x="679" y="1064"/>
                  <a:pt x="685" y="1060"/>
                </a:cubicBezTo>
                <a:cubicBezTo>
                  <a:pt x="685" y="1060"/>
                  <a:pt x="686" y="1059"/>
                  <a:pt x="686" y="1059"/>
                </a:cubicBezTo>
                <a:cubicBezTo>
                  <a:pt x="688" y="1058"/>
                  <a:pt x="689" y="1058"/>
                  <a:pt x="690" y="1057"/>
                </a:cubicBezTo>
                <a:cubicBezTo>
                  <a:pt x="715" y="1042"/>
                  <a:pt x="745" y="1038"/>
                  <a:pt x="773" y="1044"/>
                </a:cubicBezTo>
                <a:cubicBezTo>
                  <a:pt x="794" y="1048"/>
                  <a:pt x="813" y="1058"/>
                  <a:pt x="829" y="1073"/>
                </a:cubicBezTo>
                <a:cubicBezTo>
                  <a:pt x="833" y="1077"/>
                  <a:pt x="837" y="1082"/>
                  <a:pt x="840" y="1086"/>
                </a:cubicBezTo>
                <a:cubicBezTo>
                  <a:pt x="841" y="1087"/>
                  <a:pt x="842" y="1088"/>
                  <a:pt x="842" y="1089"/>
                </a:cubicBezTo>
                <a:cubicBezTo>
                  <a:pt x="844" y="1092"/>
                  <a:pt x="846" y="1095"/>
                  <a:pt x="847" y="1098"/>
                </a:cubicBezTo>
                <a:cubicBezTo>
                  <a:pt x="849" y="1102"/>
                  <a:pt x="851" y="1105"/>
                  <a:pt x="853" y="1109"/>
                </a:cubicBezTo>
                <a:cubicBezTo>
                  <a:pt x="854" y="1111"/>
                  <a:pt x="855" y="1114"/>
                  <a:pt x="855" y="1117"/>
                </a:cubicBezTo>
                <a:cubicBezTo>
                  <a:pt x="857" y="1121"/>
                  <a:pt x="858" y="1125"/>
                  <a:pt x="859" y="1129"/>
                </a:cubicBezTo>
                <a:cubicBezTo>
                  <a:pt x="860" y="1132"/>
                  <a:pt x="860" y="1135"/>
                  <a:pt x="860" y="1137"/>
                </a:cubicBezTo>
                <a:cubicBezTo>
                  <a:pt x="861" y="1141"/>
                  <a:pt x="862" y="1145"/>
                  <a:pt x="862" y="1149"/>
                </a:cubicBezTo>
                <a:cubicBezTo>
                  <a:pt x="871" y="1140"/>
                  <a:pt x="871" y="1140"/>
                  <a:pt x="871" y="1140"/>
                </a:cubicBezTo>
                <a:cubicBezTo>
                  <a:pt x="873" y="1138"/>
                  <a:pt x="876" y="1137"/>
                  <a:pt x="878" y="1135"/>
                </a:cubicBezTo>
                <a:cubicBezTo>
                  <a:pt x="881" y="1132"/>
                  <a:pt x="885" y="1129"/>
                  <a:pt x="888" y="1126"/>
                </a:cubicBezTo>
                <a:cubicBezTo>
                  <a:pt x="892" y="1124"/>
                  <a:pt x="896" y="1122"/>
                  <a:pt x="899" y="1120"/>
                </a:cubicBezTo>
                <a:cubicBezTo>
                  <a:pt x="902" y="1119"/>
                  <a:pt x="905" y="1117"/>
                  <a:pt x="908" y="1116"/>
                </a:cubicBezTo>
                <a:cubicBezTo>
                  <a:pt x="912" y="1114"/>
                  <a:pt x="917" y="1113"/>
                  <a:pt x="922" y="1112"/>
                </a:cubicBezTo>
                <a:cubicBezTo>
                  <a:pt x="924" y="1111"/>
                  <a:pt x="926" y="1110"/>
                  <a:pt x="929" y="1109"/>
                </a:cubicBezTo>
                <a:cubicBezTo>
                  <a:pt x="936" y="1108"/>
                  <a:pt x="944" y="1107"/>
                  <a:pt x="951" y="1107"/>
                </a:cubicBezTo>
                <a:cubicBezTo>
                  <a:pt x="951" y="1107"/>
                  <a:pt x="951" y="1107"/>
                  <a:pt x="951" y="1107"/>
                </a:cubicBezTo>
                <a:cubicBezTo>
                  <a:pt x="951" y="1107"/>
                  <a:pt x="952" y="1107"/>
                  <a:pt x="952" y="1107"/>
                </a:cubicBezTo>
                <a:cubicBezTo>
                  <a:pt x="959" y="1107"/>
                  <a:pt x="966" y="1108"/>
                  <a:pt x="973" y="1109"/>
                </a:cubicBezTo>
                <a:cubicBezTo>
                  <a:pt x="977" y="1110"/>
                  <a:pt x="981" y="1112"/>
                  <a:pt x="985" y="1113"/>
                </a:cubicBezTo>
                <a:cubicBezTo>
                  <a:pt x="988" y="1114"/>
                  <a:pt x="991" y="1115"/>
                  <a:pt x="994" y="1116"/>
                </a:cubicBezTo>
                <a:cubicBezTo>
                  <a:pt x="998" y="1117"/>
                  <a:pt x="1001" y="1120"/>
                  <a:pt x="1005" y="1122"/>
                </a:cubicBezTo>
                <a:cubicBezTo>
                  <a:pt x="1008" y="1123"/>
                  <a:pt x="1011" y="1124"/>
                  <a:pt x="1013" y="1126"/>
                </a:cubicBezTo>
                <a:cubicBezTo>
                  <a:pt x="1016" y="1128"/>
                  <a:pt x="1018" y="1130"/>
                  <a:pt x="1020" y="1132"/>
                </a:cubicBezTo>
                <a:cubicBezTo>
                  <a:pt x="1024" y="1135"/>
                  <a:pt x="1028" y="1137"/>
                  <a:pt x="1031" y="1140"/>
                </a:cubicBezTo>
                <a:cubicBezTo>
                  <a:pt x="1034" y="1143"/>
                  <a:pt x="1036" y="1147"/>
                  <a:pt x="1039" y="1150"/>
                </a:cubicBezTo>
                <a:cubicBezTo>
                  <a:pt x="1045" y="1158"/>
                  <a:pt x="1051" y="1167"/>
                  <a:pt x="1055" y="1177"/>
                </a:cubicBezTo>
                <a:cubicBezTo>
                  <a:pt x="1061" y="1190"/>
                  <a:pt x="1064" y="1205"/>
                  <a:pt x="1064" y="1220"/>
                </a:cubicBezTo>
                <a:cubicBezTo>
                  <a:pt x="1064" y="1228"/>
                  <a:pt x="1063" y="1236"/>
                  <a:pt x="1061" y="1244"/>
                </a:cubicBezTo>
                <a:cubicBezTo>
                  <a:pt x="1061" y="1244"/>
                  <a:pt x="1061" y="1244"/>
                  <a:pt x="1061" y="1244"/>
                </a:cubicBezTo>
                <a:cubicBezTo>
                  <a:pt x="1066" y="1243"/>
                  <a:pt x="1071" y="1243"/>
                  <a:pt x="1075" y="1243"/>
                </a:cubicBezTo>
                <a:cubicBezTo>
                  <a:pt x="1080" y="1243"/>
                  <a:pt x="1084" y="1242"/>
                  <a:pt x="1088" y="1242"/>
                </a:cubicBezTo>
                <a:cubicBezTo>
                  <a:pt x="1093" y="1242"/>
                  <a:pt x="1099" y="1243"/>
                  <a:pt x="1105" y="1244"/>
                </a:cubicBezTo>
                <a:cubicBezTo>
                  <a:pt x="1109" y="1245"/>
                  <a:pt x="1112" y="1245"/>
                  <a:pt x="1116" y="1246"/>
                </a:cubicBezTo>
                <a:cubicBezTo>
                  <a:pt x="1122" y="1248"/>
                  <a:pt x="1128" y="1251"/>
                  <a:pt x="1134" y="1254"/>
                </a:cubicBezTo>
                <a:cubicBezTo>
                  <a:pt x="1137" y="1255"/>
                  <a:pt x="1140" y="1256"/>
                  <a:pt x="1142" y="1257"/>
                </a:cubicBezTo>
                <a:cubicBezTo>
                  <a:pt x="1150" y="1262"/>
                  <a:pt x="1158" y="1268"/>
                  <a:pt x="1165" y="1275"/>
                </a:cubicBezTo>
                <a:cubicBezTo>
                  <a:pt x="1186" y="1296"/>
                  <a:pt x="1198" y="1325"/>
                  <a:pt x="1198" y="1355"/>
                </a:cubicBezTo>
                <a:cubicBezTo>
                  <a:pt x="1198" y="1385"/>
                  <a:pt x="1187" y="1414"/>
                  <a:pt x="1165" y="1435"/>
                </a:cubicBezTo>
                <a:cubicBezTo>
                  <a:pt x="1156" y="1444"/>
                  <a:pt x="1156" y="1444"/>
                  <a:pt x="1156" y="1444"/>
                </a:cubicBezTo>
                <a:cubicBezTo>
                  <a:pt x="1160" y="1444"/>
                  <a:pt x="1163" y="1444"/>
                  <a:pt x="1167" y="1445"/>
                </a:cubicBezTo>
                <a:cubicBezTo>
                  <a:pt x="1170" y="1445"/>
                  <a:pt x="1173" y="1445"/>
                  <a:pt x="1176" y="1446"/>
                </a:cubicBezTo>
                <a:cubicBezTo>
                  <a:pt x="1180" y="1447"/>
                  <a:pt x="1184" y="1448"/>
                  <a:pt x="1188" y="1450"/>
                </a:cubicBezTo>
                <a:cubicBezTo>
                  <a:pt x="1191" y="1451"/>
                  <a:pt x="1193" y="1451"/>
                  <a:pt x="1196" y="1452"/>
                </a:cubicBezTo>
                <a:cubicBezTo>
                  <a:pt x="1201" y="1454"/>
                  <a:pt x="1205" y="1457"/>
                  <a:pt x="1209" y="1459"/>
                </a:cubicBezTo>
                <a:cubicBezTo>
                  <a:pt x="1211" y="1460"/>
                  <a:pt x="1213" y="1461"/>
                  <a:pt x="1215" y="1462"/>
                </a:cubicBezTo>
                <a:cubicBezTo>
                  <a:pt x="1221" y="1466"/>
                  <a:pt x="1227" y="1471"/>
                  <a:pt x="1233" y="1477"/>
                </a:cubicBezTo>
                <a:cubicBezTo>
                  <a:pt x="1435" y="1679"/>
                  <a:pt x="1435" y="1679"/>
                  <a:pt x="1435" y="1679"/>
                </a:cubicBezTo>
                <a:cubicBezTo>
                  <a:pt x="1464" y="1708"/>
                  <a:pt x="1515" y="1708"/>
                  <a:pt x="1544" y="1679"/>
                </a:cubicBezTo>
                <a:cubicBezTo>
                  <a:pt x="1574" y="1648"/>
                  <a:pt x="1574" y="1599"/>
                  <a:pt x="1544" y="1569"/>
                </a:cubicBezTo>
                <a:cubicBezTo>
                  <a:pt x="1569" y="1544"/>
                  <a:pt x="1569" y="1544"/>
                  <a:pt x="1569" y="1544"/>
                </a:cubicBezTo>
                <a:cubicBezTo>
                  <a:pt x="1598" y="1573"/>
                  <a:pt x="1649" y="1573"/>
                  <a:pt x="1678" y="1544"/>
                </a:cubicBezTo>
                <a:cubicBezTo>
                  <a:pt x="1693" y="1529"/>
                  <a:pt x="1701" y="1510"/>
                  <a:pt x="1701" y="1489"/>
                </a:cubicBezTo>
                <a:cubicBezTo>
                  <a:pt x="1701" y="1468"/>
                  <a:pt x="1693" y="1449"/>
                  <a:pt x="1678" y="1435"/>
                </a:cubicBezTo>
                <a:cubicBezTo>
                  <a:pt x="1611" y="1368"/>
                  <a:pt x="1611" y="1368"/>
                  <a:pt x="1611" y="1368"/>
                </a:cubicBezTo>
                <a:cubicBezTo>
                  <a:pt x="1636" y="1342"/>
                  <a:pt x="1636" y="1342"/>
                  <a:pt x="1636" y="1342"/>
                </a:cubicBezTo>
                <a:cubicBezTo>
                  <a:pt x="1651" y="1357"/>
                  <a:pt x="1670" y="1365"/>
                  <a:pt x="1691" y="1365"/>
                </a:cubicBezTo>
                <a:cubicBezTo>
                  <a:pt x="1691" y="1365"/>
                  <a:pt x="1691" y="1365"/>
                  <a:pt x="1691" y="1365"/>
                </a:cubicBezTo>
                <a:cubicBezTo>
                  <a:pt x="1712" y="1365"/>
                  <a:pt x="1731" y="1356"/>
                  <a:pt x="1746" y="1342"/>
                </a:cubicBezTo>
                <a:cubicBezTo>
                  <a:pt x="1760" y="1327"/>
                  <a:pt x="1768" y="1308"/>
                  <a:pt x="1768" y="1287"/>
                </a:cubicBezTo>
                <a:cubicBezTo>
                  <a:pt x="1768" y="1267"/>
                  <a:pt x="1760" y="1247"/>
                  <a:pt x="1746" y="1233"/>
                </a:cubicBezTo>
                <a:close/>
                <a:moveTo>
                  <a:pt x="2002" y="816"/>
                </a:moveTo>
                <a:cubicBezTo>
                  <a:pt x="1489" y="303"/>
                  <a:pt x="1489" y="303"/>
                  <a:pt x="1489" y="303"/>
                </a:cubicBezTo>
                <a:cubicBezTo>
                  <a:pt x="1178" y="615"/>
                  <a:pt x="1178" y="615"/>
                  <a:pt x="1178" y="615"/>
                </a:cubicBezTo>
                <a:cubicBezTo>
                  <a:pt x="1178" y="615"/>
                  <a:pt x="1178" y="615"/>
                  <a:pt x="1178" y="615"/>
                </a:cubicBezTo>
                <a:cubicBezTo>
                  <a:pt x="964" y="829"/>
                  <a:pt x="964" y="829"/>
                  <a:pt x="964" y="829"/>
                </a:cubicBezTo>
                <a:cubicBezTo>
                  <a:pt x="956" y="837"/>
                  <a:pt x="950" y="847"/>
                  <a:pt x="946" y="857"/>
                </a:cubicBezTo>
                <a:cubicBezTo>
                  <a:pt x="943" y="865"/>
                  <a:pt x="941" y="874"/>
                  <a:pt x="941" y="884"/>
                </a:cubicBezTo>
                <a:cubicBezTo>
                  <a:pt x="941" y="896"/>
                  <a:pt x="944" y="907"/>
                  <a:pt x="949" y="918"/>
                </a:cubicBezTo>
                <a:cubicBezTo>
                  <a:pt x="953" y="925"/>
                  <a:pt x="958" y="932"/>
                  <a:pt x="964" y="938"/>
                </a:cubicBezTo>
                <a:cubicBezTo>
                  <a:pt x="978" y="953"/>
                  <a:pt x="998" y="961"/>
                  <a:pt x="1018" y="961"/>
                </a:cubicBezTo>
                <a:cubicBezTo>
                  <a:pt x="1018" y="961"/>
                  <a:pt x="1018" y="961"/>
                  <a:pt x="1018" y="961"/>
                </a:cubicBezTo>
                <a:cubicBezTo>
                  <a:pt x="1034" y="961"/>
                  <a:pt x="1049" y="956"/>
                  <a:pt x="1061" y="948"/>
                </a:cubicBezTo>
                <a:cubicBezTo>
                  <a:pt x="1065" y="945"/>
                  <a:pt x="1069" y="942"/>
                  <a:pt x="1073" y="938"/>
                </a:cubicBezTo>
                <a:cubicBezTo>
                  <a:pt x="1287" y="724"/>
                  <a:pt x="1287" y="724"/>
                  <a:pt x="1287" y="724"/>
                </a:cubicBezTo>
                <a:cubicBezTo>
                  <a:pt x="1691" y="1127"/>
                  <a:pt x="1691" y="1127"/>
                  <a:pt x="1691" y="1127"/>
                </a:cubicBezTo>
                <a:lnTo>
                  <a:pt x="2002" y="816"/>
                </a:lnTo>
                <a:close/>
                <a:moveTo>
                  <a:pt x="253" y="573"/>
                </a:moveTo>
                <a:cubicBezTo>
                  <a:pt x="320" y="640"/>
                  <a:pt x="320" y="640"/>
                  <a:pt x="320" y="640"/>
                </a:cubicBezTo>
                <a:cubicBezTo>
                  <a:pt x="253" y="707"/>
                  <a:pt x="253" y="707"/>
                  <a:pt x="253" y="707"/>
                </a:cubicBezTo>
                <a:cubicBezTo>
                  <a:pt x="185" y="640"/>
                  <a:pt x="185" y="640"/>
                  <a:pt x="185" y="640"/>
                </a:cubicBezTo>
                <a:lnTo>
                  <a:pt x="253" y="573"/>
                </a:lnTo>
                <a:close/>
                <a:moveTo>
                  <a:pt x="269" y="640"/>
                </a:moveTo>
                <a:cubicBezTo>
                  <a:pt x="253" y="623"/>
                  <a:pt x="253" y="623"/>
                  <a:pt x="253" y="623"/>
                </a:cubicBezTo>
                <a:cubicBezTo>
                  <a:pt x="236" y="640"/>
                  <a:pt x="236" y="640"/>
                  <a:pt x="236" y="640"/>
                </a:cubicBezTo>
                <a:cubicBezTo>
                  <a:pt x="253" y="657"/>
                  <a:pt x="253" y="657"/>
                  <a:pt x="253" y="657"/>
                </a:cubicBezTo>
                <a:lnTo>
                  <a:pt x="269" y="640"/>
                </a:lnTo>
                <a:close/>
                <a:moveTo>
                  <a:pt x="2053" y="707"/>
                </a:moveTo>
                <a:cubicBezTo>
                  <a:pt x="1985" y="640"/>
                  <a:pt x="1985" y="640"/>
                  <a:pt x="1985" y="640"/>
                </a:cubicBezTo>
                <a:cubicBezTo>
                  <a:pt x="2053" y="573"/>
                  <a:pt x="2053" y="573"/>
                  <a:pt x="2053" y="573"/>
                </a:cubicBezTo>
                <a:cubicBezTo>
                  <a:pt x="2120" y="640"/>
                  <a:pt x="2120" y="640"/>
                  <a:pt x="2120" y="640"/>
                </a:cubicBezTo>
                <a:lnTo>
                  <a:pt x="2053" y="707"/>
                </a:lnTo>
                <a:close/>
                <a:moveTo>
                  <a:pt x="2036" y="640"/>
                </a:moveTo>
                <a:cubicBezTo>
                  <a:pt x="2053" y="657"/>
                  <a:pt x="2053" y="657"/>
                  <a:pt x="2053" y="657"/>
                </a:cubicBezTo>
                <a:cubicBezTo>
                  <a:pt x="2069" y="640"/>
                  <a:pt x="2069" y="640"/>
                  <a:pt x="2069" y="640"/>
                </a:cubicBezTo>
                <a:cubicBezTo>
                  <a:pt x="2053" y="623"/>
                  <a:pt x="2053" y="623"/>
                  <a:pt x="2053" y="623"/>
                </a:cubicBezTo>
                <a:lnTo>
                  <a:pt x="2036" y="64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41" name="Freeform 15">
            <a:extLst>
              <a:ext uri="{FF2B5EF4-FFF2-40B4-BE49-F238E27FC236}">
                <a16:creationId xmlns:a16="http://schemas.microsoft.com/office/drawing/2014/main" id="{2A46E510-C4B5-79DC-7598-E788F9AF6CD9}"/>
              </a:ext>
            </a:extLst>
          </p:cNvPr>
          <p:cNvSpPr>
            <a:spLocks noEditPoints="1"/>
          </p:cNvSpPr>
          <p:nvPr/>
        </p:nvSpPr>
        <p:spPr bwMode="auto">
          <a:xfrm>
            <a:off x="4283612" y="4665984"/>
            <a:ext cx="625009" cy="536857"/>
          </a:xfrm>
          <a:custGeom>
            <a:avLst/>
            <a:gdLst>
              <a:gd name="T0" fmla="*/ 2973 w 3971"/>
              <a:gd name="T1" fmla="*/ 748 h 3413"/>
              <a:gd name="T2" fmla="*/ 2331 w 3971"/>
              <a:gd name="T3" fmla="*/ 0 h 3413"/>
              <a:gd name="T4" fmla="*/ 0 w 3971"/>
              <a:gd name="T5" fmla="*/ 642 h 3413"/>
              <a:gd name="T6" fmla="*/ 26 w 3971"/>
              <a:gd name="T7" fmla="*/ 2662 h 3413"/>
              <a:gd name="T8" fmla="*/ 71 w 3971"/>
              <a:gd name="T9" fmla="*/ 2652 h 3413"/>
              <a:gd name="T10" fmla="*/ 998 w 3971"/>
              <a:gd name="T11" fmla="*/ 2122 h 3413"/>
              <a:gd name="T12" fmla="*/ 1641 w 3971"/>
              <a:gd name="T13" fmla="*/ 2870 h 3413"/>
              <a:gd name="T14" fmla="*/ 3901 w 3971"/>
              <a:gd name="T15" fmla="*/ 3401 h 3413"/>
              <a:gd name="T16" fmla="*/ 3946 w 3971"/>
              <a:gd name="T17" fmla="*/ 3410 h 3413"/>
              <a:gd name="T18" fmla="*/ 3971 w 3971"/>
              <a:gd name="T19" fmla="*/ 1391 h 3413"/>
              <a:gd name="T20" fmla="*/ 555 w 3971"/>
              <a:gd name="T21" fmla="*/ 2040 h 3413"/>
              <a:gd name="T22" fmla="*/ 82 w 3971"/>
              <a:gd name="T23" fmla="*/ 2522 h 3413"/>
              <a:gd name="T24" fmla="*/ 643 w 3971"/>
              <a:gd name="T25" fmla="*/ 81 h 3413"/>
              <a:gd name="T26" fmla="*/ 2892 w 3971"/>
              <a:gd name="T27" fmla="*/ 642 h 3413"/>
              <a:gd name="T28" fmla="*/ 2331 w 3971"/>
              <a:gd name="T29" fmla="*/ 2040 h 3413"/>
              <a:gd name="T30" fmla="*/ 3890 w 3971"/>
              <a:gd name="T31" fmla="*/ 3270 h 3413"/>
              <a:gd name="T32" fmla="*/ 3417 w 3971"/>
              <a:gd name="T33" fmla="*/ 2789 h 3413"/>
              <a:gd name="T34" fmla="*/ 1080 w 3971"/>
              <a:gd name="T35" fmla="*/ 2228 h 3413"/>
              <a:gd name="T36" fmla="*/ 2331 w 3971"/>
              <a:gd name="T37" fmla="*/ 2122 h 3413"/>
              <a:gd name="T38" fmla="*/ 2973 w 3971"/>
              <a:gd name="T39" fmla="*/ 830 h 3413"/>
              <a:gd name="T40" fmla="*/ 3890 w 3971"/>
              <a:gd name="T41" fmla="*/ 1391 h 3413"/>
              <a:gd name="T42" fmla="*/ 802 w 3971"/>
              <a:gd name="T43" fmla="*/ 1009 h 3413"/>
              <a:gd name="T44" fmla="*/ 802 w 3971"/>
              <a:gd name="T45" fmla="*/ 1215 h 3413"/>
              <a:gd name="T46" fmla="*/ 802 w 3971"/>
              <a:gd name="T47" fmla="*/ 1009 h 3413"/>
              <a:gd name="T48" fmla="*/ 802 w 3971"/>
              <a:gd name="T49" fmla="*/ 1107 h 3413"/>
              <a:gd name="T50" fmla="*/ 797 w 3971"/>
              <a:gd name="T51" fmla="*/ 1112 h 3413"/>
              <a:gd name="T52" fmla="*/ 1590 w 3971"/>
              <a:gd name="T53" fmla="*/ 1112 h 3413"/>
              <a:gd name="T54" fmla="*/ 1384 w 3971"/>
              <a:gd name="T55" fmla="*/ 1112 h 3413"/>
              <a:gd name="T56" fmla="*/ 1487 w 3971"/>
              <a:gd name="T57" fmla="*/ 1107 h 3413"/>
              <a:gd name="T58" fmla="*/ 1482 w 3971"/>
              <a:gd name="T59" fmla="*/ 1112 h 3413"/>
              <a:gd name="T60" fmla="*/ 2172 w 3971"/>
              <a:gd name="T61" fmla="*/ 1215 h 3413"/>
              <a:gd name="T62" fmla="*/ 2172 w 3971"/>
              <a:gd name="T63" fmla="*/ 1009 h 3413"/>
              <a:gd name="T64" fmla="*/ 2172 w 3971"/>
              <a:gd name="T65" fmla="*/ 1215 h 3413"/>
              <a:gd name="T66" fmla="*/ 2177 w 3971"/>
              <a:gd name="T67" fmla="*/ 1112 h 3413"/>
              <a:gd name="T68" fmla="*/ 2172 w 3971"/>
              <a:gd name="T69" fmla="*/ 1107 h 34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3971" h="3413">
                <a:moveTo>
                  <a:pt x="3329" y="748"/>
                </a:moveTo>
                <a:cubicBezTo>
                  <a:pt x="2973" y="748"/>
                  <a:pt x="2973" y="748"/>
                  <a:pt x="2973" y="748"/>
                </a:cubicBezTo>
                <a:cubicBezTo>
                  <a:pt x="2973" y="642"/>
                  <a:pt x="2973" y="642"/>
                  <a:pt x="2973" y="642"/>
                </a:cubicBezTo>
                <a:cubicBezTo>
                  <a:pt x="2973" y="288"/>
                  <a:pt x="2685" y="0"/>
                  <a:pt x="2331" y="0"/>
                </a:cubicBezTo>
                <a:cubicBezTo>
                  <a:pt x="643" y="0"/>
                  <a:pt x="643" y="0"/>
                  <a:pt x="643" y="0"/>
                </a:cubicBezTo>
                <a:cubicBezTo>
                  <a:pt x="288" y="0"/>
                  <a:pt x="0" y="288"/>
                  <a:pt x="0" y="642"/>
                </a:cubicBezTo>
                <a:cubicBezTo>
                  <a:pt x="0" y="2624"/>
                  <a:pt x="0" y="2624"/>
                  <a:pt x="0" y="2624"/>
                </a:cubicBezTo>
                <a:cubicBezTo>
                  <a:pt x="0" y="2641"/>
                  <a:pt x="10" y="2656"/>
                  <a:pt x="26" y="2662"/>
                </a:cubicBezTo>
                <a:cubicBezTo>
                  <a:pt x="31" y="2664"/>
                  <a:pt x="36" y="2665"/>
                  <a:pt x="41" y="2665"/>
                </a:cubicBezTo>
                <a:cubicBezTo>
                  <a:pt x="52" y="2665"/>
                  <a:pt x="63" y="2660"/>
                  <a:pt x="71" y="2652"/>
                </a:cubicBezTo>
                <a:cubicBezTo>
                  <a:pt x="572" y="2122"/>
                  <a:pt x="572" y="2122"/>
                  <a:pt x="572" y="2122"/>
                </a:cubicBezTo>
                <a:cubicBezTo>
                  <a:pt x="998" y="2122"/>
                  <a:pt x="998" y="2122"/>
                  <a:pt x="998" y="2122"/>
                </a:cubicBezTo>
                <a:cubicBezTo>
                  <a:pt x="998" y="2228"/>
                  <a:pt x="998" y="2228"/>
                  <a:pt x="998" y="2228"/>
                </a:cubicBezTo>
                <a:cubicBezTo>
                  <a:pt x="998" y="2582"/>
                  <a:pt x="1287" y="2870"/>
                  <a:pt x="1641" y="2870"/>
                </a:cubicBezTo>
                <a:cubicBezTo>
                  <a:pt x="3399" y="2870"/>
                  <a:pt x="3399" y="2870"/>
                  <a:pt x="3399" y="2870"/>
                </a:cubicBezTo>
                <a:cubicBezTo>
                  <a:pt x="3901" y="3401"/>
                  <a:pt x="3901" y="3401"/>
                  <a:pt x="3901" y="3401"/>
                </a:cubicBezTo>
                <a:cubicBezTo>
                  <a:pt x="3909" y="3409"/>
                  <a:pt x="3920" y="3413"/>
                  <a:pt x="3931" y="3413"/>
                </a:cubicBezTo>
                <a:cubicBezTo>
                  <a:pt x="3936" y="3413"/>
                  <a:pt x="3941" y="3412"/>
                  <a:pt x="3946" y="3410"/>
                </a:cubicBezTo>
                <a:cubicBezTo>
                  <a:pt x="3961" y="3404"/>
                  <a:pt x="3971" y="3389"/>
                  <a:pt x="3971" y="3373"/>
                </a:cubicBezTo>
                <a:cubicBezTo>
                  <a:pt x="3971" y="1391"/>
                  <a:pt x="3971" y="1391"/>
                  <a:pt x="3971" y="1391"/>
                </a:cubicBezTo>
                <a:cubicBezTo>
                  <a:pt x="3971" y="1037"/>
                  <a:pt x="3683" y="748"/>
                  <a:pt x="3329" y="748"/>
                </a:cubicBezTo>
                <a:close/>
                <a:moveTo>
                  <a:pt x="555" y="2040"/>
                </a:moveTo>
                <a:cubicBezTo>
                  <a:pt x="543" y="2040"/>
                  <a:pt x="533" y="2045"/>
                  <a:pt x="525" y="2053"/>
                </a:cubicBezTo>
                <a:cubicBezTo>
                  <a:pt x="82" y="2522"/>
                  <a:pt x="82" y="2522"/>
                  <a:pt x="82" y="2522"/>
                </a:cubicBezTo>
                <a:cubicBezTo>
                  <a:pt x="82" y="642"/>
                  <a:pt x="82" y="642"/>
                  <a:pt x="82" y="642"/>
                </a:cubicBezTo>
                <a:cubicBezTo>
                  <a:pt x="82" y="333"/>
                  <a:pt x="333" y="81"/>
                  <a:pt x="643" y="81"/>
                </a:cubicBezTo>
                <a:cubicBezTo>
                  <a:pt x="2331" y="81"/>
                  <a:pt x="2331" y="81"/>
                  <a:pt x="2331" y="81"/>
                </a:cubicBezTo>
                <a:cubicBezTo>
                  <a:pt x="2640" y="81"/>
                  <a:pt x="2892" y="333"/>
                  <a:pt x="2892" y="642"/>
                </a:cubicBezTo>
                <a:cubicBezTo>
                  <a:pt x="2892" y="1479"/>
                  <a:pt x="2892" y="1479"/>
                  <a:pt x="2892" y="1479"/>
                </a:cubicBezTo>
                <a:cubicBezTo>
                  <a:pt x="2892" y="1788"/>
                  <a:pt x="2640" y="2040"/>
                  <a:pt x="2331" y="2040"/>
                </a:cubicBezTo>
                <a:lnTo>
                  <a:pt x="555" y="2040"/>
                </a:lnTo>
                <a:close/>
                <a:moveTo>
                  <a:pt x="3890" y="3270"/>
                </a:moveTo>
                <a:cubicBezTo>
                  <a:pt x="3447" y="2801"/>
                  <a:pt x="3447" y="2801"/>
                  <a:pt x="3447" y="2801"/>
                </a:cubicBezTo>
                <a:cubicBezTo>
                  <a:pt x="3439" y="2793"/>
                  <a:pt x="3428" y="2789"/>
                  <a:pt x="3417" y="2789"/>
                </a:cubicBezTo>
                <a:cubicBezTo>
                  <a:pt x="1641" y="2789"/>
                  <a:pt x="1641" y="2789"/>
                  <a:pt x="1641" y="2789"/>
                </a:cubicBezTo>
                <a:cubicBezTo>
                  <a:pt x="1332" y="2789"/>
                  <a:pt x="1080" y="2537"/>
                  <a:pt x="1080" y="2228"/>
                </a:cubicBezTo>
                <a:cubicBezTo>
                  <a:pt x="1080" y="2122"/>
                  <a:pt x="1080" y="2122"/>
                  <a:pt x="1080" y="2122"/>
                </a:cubicBezTo>
                <a:cubicBezTo>
                  <a:pt x="2331" y="2122"/>
                  <a:pt x="2331" y="2122"/>
                  <a:pt x="2331" y="2122"/>
                </a:cubicBezTo>
                <a:cubicBezTo>
                  <a:pt x="2685" y="2122"/>
                  <a:pt x="2973" y="1833"/>
                  <a:pt x="2973" y="1479"/>
                </a:cubicBezTo>
                <a:cubicBezTo>
                  <a:pt x="2973" y="830"/>
                  <a:pt x="2973" y="830"/>
                  <a:pt x="2973" y="830"/>
                </a:cubicBezTo>
                <a:cubicBezTo>
                  <a:pt x="3329" y="830"/>
                  <a:pt x="3329" y="830"/>
                  <a:pt x="3329" y="830"/>
                </a:cubicBezTo>
                <a:cubicBezTo>
                  <a:pt x="3638" y="830"/>
                  <a:pt x="3890" y="1082"/>
                  <a:pt x="3890" y="1391"/>
                </a:cubicBezTo>
                <a:lnTo>
                  <a:pt x="3890" y="3270"/>
                </a:lnTo>
                <a:close/>
                <a:moveTo>
                  <a:pt x="802" y="1009"/>
                </a:moveTo>
                <a:cubicBezTo>
                  <a:pt x="745" y="1009"/>
                  <a:pt x="699" y="1055"/>
                  <a:pt x="699" y="1112"/>
                </a:cubicBezTo>
                <a:cubicBezTo>
                  <a:pt x="699" y="1169"/>
                  <a:pt x="745" y="1215"/>
                  <a:pt x="802" y="1215"/>
                </a:cubicBezTo>
                <a:cubicBezTo>
                  <a:pt x="859" y="1215"/>
                  <a:pt x="905" y="1169"/>
                  <a:pt x="905" y="1112"/>
                </a:cubicBezTo>
                <a:cubicBezTo>
                  <a:pt x="905" y="1055"/>
                  <a:pt x="859" y="1009"/>
                  <a:pt x="802" y="1009"/>
                </a:cubicBezTo>
                <a:close/>
                <a:moveTo>
                  <a:pt x="797" y="1112"/>
                </a:moveTo>
                <a:cubicBezTo>
                  <a:pt x="797" y="1109"/>
                  <a:pt x="799" y="1107"/>
                  <a:pt x="802" y="1107"/>
                </a:cubicBezTo>
                <a:cubicBezTo>
                  <a:pt x="805" y="1107"/>
                  <a:pt x="807" y="1109"/>
                  <a:pt x="807" y="1112"/>
                </a:cubicBezTo>
                <a:cubicBezTo>
                  <a:pt x="807" y="1118"/>
                  <a:pt x="797" y="1118"/>
                  <a:pt x="797" y="1112"/>
                </a:cubicBezTo>
                <a:close/>
                <a:moveTo>
                  <a:pt x="1487" y="1215"/>
                </a:moveTo>
                <a:cubicBezTo>
                  <a:pt x="1544" y="1215"/>
                  <a:pt x="1590" y="1169"/>
                  <a:pt x="1590" y="1112"/>
                </a:cubicBezTo>
                <a:cubicBezTo>
                  <a:pt x="1590" y="1055"/>
                  <a:pt x="1544" y="1009"/>
                  <a:pt x="1487" y="1009"/>
                </a:cubicBezTo>
                <a:cubicBezTo>
                  <a:pt x="1430" y="1009"/>
                  <a:pt x="1384" y="1055"/>
                  <a:pt x="1384" y="1112"/>
                </a:cubicBezTo>
                <a:cubicBezTo>
                  <a:pt x="1384" y="1169"/>
                  <a:pt x="1430" y="1215"/>
                  <a:pt x="1487" y="1215"/>
                </a:cubicBezTo>
                <a:close/>
                <a:moveTo>
                  <a:pt x="1487" y="1107"/>
                </a:moveTo>
                <a:cubicBezTo>
                  <a:pt x="1490" y="1107"/>
                  <a:pt x="1492" y="1109"/>
                  <a:pt x="1492" y="1112"/>
                </a:cubicBezTo>
                <a:cubicBezTo>
                  <a:pt x="1492" y="1118"/>
                  <a:pt x="1482" y="1118"/>
                  <a:pt x="1482" y="1112"/>
                </a:cubicBezTo>
                <a:cubicBezTo>
                  <a:pt x="1482" y="1109"/>
                  <a:pt x="1484" y="1107"/>
                  <a:pt x="1487" y="1107"/>
                </a:cubicBezTo>
                <a:close/>
                <a:moveTo>
                  <a:pt x="2172" y="1215"/>
                </a:moveTo>
                <a:cubicBezTo>
                  <a:pt x="2228" y="1215"/>
                  <a:pt x="2275" y="1169"/>
                  <a:pt x="2275" y="1112"/>
                </a:cubicBezTo>
                <a:cubicBezTo>
                  <a:pt x="2275" y="1055"/>
                  <a:pt x="2228" y="1009"/>
                  <a:pt x="2172" y="1009"/>
                </a:cubicBezTo>
                <a:cubicBezTo>
                  <a:pt x="2115" y="1009"/>
                  <a:pt x="2069" y="1055"/>
                  <a:pt x="2069" y="1112"/>
                </a:cubicBezTo>
                <a:cubicBezTo>
                  <a:pt x="2069" y="1169"/>
                  <a:pt x="2115" y="1215"/>
                  <a:pt x="2172" y="1215"/>
                </a:cubicBezTo>
                <a:close/>
                <a:moveTo>
                  <a:pt x="2172" y="1107"/>
                </a:moveTo>
                <a:cubicBezTo>
                  <a:pt x="2175" y="1107"/>
                  <a:pt x="2177" y="1109"/>
                  <a:pt x="2177" y="1112"/>
                </a:cubicBezTo>
                <a:cubicBezTo>
                  <a:pt x="2177" y="1118"/>
                  <a:pt x="2167" y="1118"/>
                  <a:pt x="2167" y="1112"/>
                </a:cubicBezTo>
                <a:cubicBezTo>
                  <a:pt x="2167" y="1109"/>
                  <a:pt x="2169" y="1107"/>
                  <a:pt x="2172" y="110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/>
          </a:p>
        </p:txBody>
      </p:sp>
      <p:sp>
        <p:nvSpPr>
          <p:cNvPr id="42" name="Freeform 19">
            <a:extLst>
              <a:ext uri="{FF2B5EF4-FFF2-40B4-BE49-F238E27FC236}">
                <a16:creationId xmlns:a16="http://schemas.microsoft.com/office/drawing/2014/main" id="{2E4CD939-752C-F81B-ACCC-8FC88B615E57}"/>
              </a:ext>
            </a:extLst>
          </p:cNvPr>
          <p:cNvSpPr>
            <a:spLocks noEditPoints="1"/>
          </p:cNvSpPr>
          <p:nvPr/>
        </p:nvSpPr>
        <p:spPr bwMode="auto">
          <a:xfrm>
            <a:off x="7382860" y="4612194"/>
            <a:ext cx="461995" cy="679480"/>
          </a:xfrm>
          <a:custGeom>
            <a:avLst/>
            <a:gdLst>
              <a:gd name="T0" fmla="*/ 1018 w 2036"/>
              <a:gd name="T1" fmla="*/ 261 h 3001"/>
              <a:gd name="T2" fmla="*/ 1018 w 2036"/>
              <a:gd name="T3" fmla="*/ 196 h 3001"/>
              <a:gd name="T4" fmla="*/ 1038 w 2036"/>
              <a:gd name="T5" fmla="*/ 175 h 3001"/>
              <a:gd name="T6" fmla="*/ 1497 w 2036"/>
              <a:gd name="T7" fmla="*/ 248 h 3001"/>
              <a:gd name="T8" fmla="*/ 1319 w 2036"/>
              <a:gd name="T9" fmla="*/ 87 h 3001"/>
              <a:gd name="T10" fmla="*/ 716 w 2036"/>
              <a:gd name="T11" fmla="*/ 87 h 3001"/>
              <a:gd name="T12" fmla="*/ 539 w 2036"/>
              <a:gd name="T13" fmla="*/ 248 h 3001"/>
              <a:gd name="T14" fmla="*/ 0 w 2036"/>
              <a:gd name="T15" fmla="*/ 2858 h 3001"/>
              <a:gd name="T16" fmla="*/ 2036 w 2036"/>
              <a:gd name="T17" fmla="*/ 2858 h 3001"/>
              <a:gd name="T18" fmla="*/ 603 w 2036"/>
              <a:gd name="T19" fmla="*/ 428 h 3001"/>
              <a:gd name="T20" fmla="*/ 625 w 2036"/>
              <a:gd name="T21" fmla="*/ 244 h 3001"/>
              <a:gd name="T22" fmla="*/ 782 w 2036"/>
              <a:gd name="T23" fmla="*/ 87 h 3001"/>
              <a:gd name="T24" fmla="*/ 1254 w 2036"/>
              <a:gd name="T25" fmla="*/ 87 h 3001"/>
              <a:gd name="T26" fmla="*/ 1411 w 2036"/>
              <a:gd name="T27" fmla="*/ 244 h 3001"/>
              <a:gd name="T28" fmla="*/ 1433 w 2036"/>
              <a:gd name="T29" fmla="*/ 428 h 3001"/>
              <a:gd name="T30" fmla="*/ 603 w 2036"/>
              <a:gd name="T31" fmla="*/ 428 h 3001"/>
              <a:gd name="T32" fmla="*/ 1499 w 2036"/>
              <a:gd name="T33" fmla="*/ 483 h 3001"/>
              <a:gd name="T34" fmla="*/ 1791 w 2036"/>
              <a:gd name="T35" fmla="*/ 2701 h 3001"/>
              <a:gd name="T36" fmla="*/ 537 w 2036"/>
              <a:gd name="T37" fmla="*/ 461 h 3001"/>
              <a:gd name="T38" fmla="*/ 1970 w 2036"/>
              <a:gd name="T39" fmla="*/ 2858 h 3001"/>
              <a:gd name="T40" fmla="*/ 66 w 2036"/>
              <a:gd name="T41" fmla="*/ 2858 h 3001"/>
              <a:gd name="T42" fmla="*/ 537 w 2036"/>
              <a:gd name="T43" fmla="*/ 314 h 3001"/>
              <a:gd name="T44" fmla="*/ 179 w 2036"/>
              <a:gd name="T45" fmla="*/ 428 h 3001"/>
              <a:gd name="T46" fmla="*/ 1824 w 2036"/>
              <a:gd name="T47" fmla="*/ 2767 h 3001"/>
              <a:gd name="T48" fmla="*/ 1824 w 2036"/>
              <a:gd name="T49" fmla="*/ 395 h 3001"/>
              <a:gd name="T50" fmla="*/ 1894 w 2036"/>
              <a:gd name="T51" fmla="*/ 314 h 3001"/>
              <a:gd name="T52" fmla="*/ 477 w 2036"/>
              <a:gd name="T53" fmla="*/ 927 h 3001"/>
              <a:gd name="T54" fmla="*/ 1558 w 2036"/>
              <a:gd name="T55" fmla="*/ 993 h 3001"/>
              <a:gd name="T56" fmla="*/ 477 w 2036"/>
              <a:gd name="T57" fmla="*/ 927 h 3001"/>
              <a:gd name="T58" fmla="*/ 477 w 2036"/>
              <a:gd name="T59" fmla="*/ 1431 h 3001"/>
              <a:gd name="T60" fmla="*/ 1558 w 2036"/>
              <a:gd name="T61" fmla="*/ 1365 h 3001"/>
              <a:gd name="T62" fmla="*/ 1011 w 2036"/>
              <a:gd name="T63" fmla="*/ 1869 h 3001"/>
              <a:gd name="T64" fmla="*/ 477 w 2036"/>
              <a:gd name="T65" fmla="*/ 1803 h 3001"/>
              <a:gd name="T66" fmla="*/ 1044 w 2036"/>
              <a:gd name="T67" fmla="*/ 2274 h 3001"/>
              <a:gd name="T68" fmla="*/ 445 w 2036"/>
              <a:gd name="T69" fmla="*/ 2274 h 3001"/>
              <a:gd name="T70" fmla="*/ 1044 w 2036"/>
              <a:gd name="T71" fmla="*/ 2274 h 3001"/>
              <a:gd name="T72" fmla="*/ 1310 w 2036"/>
              <a:gd name="T73" fmla="*/ 1916 h 3001"/>
              <a:gd name="T74" fmla="*/ 1126 w 2036"/>
              <a:gd name="T75" fmla="*/ 1790 h 3001"/>
              <a:gd name="T76" fmla="*/ 1285 w 2036"/>
              <a:gd name="T77" fmla="*/ 1847 h 3001"/>
              <a:gd name="T78" fmla="*/ 1555 w 2036"/>
              <a:gd name="T79" fmla="*/ 2055 h 3001"/>
              <a:gd name="T80" fmla="*/ 1287 w 2036"/>
              <a:gd name="T81" fmla="*/ 2364 h 3001"/>
              <a:gd name="T82" fmla="*/ 1124 w 2036"/>
              <a:gd name="T83" fmla="*/ 2181 h 3001"/>
              <a:gd name="T84" fmla="*/ 1509 w 2036"/>
              <a:gd name="T85" fmla="*/ 2056 h 30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036" h="3001">
                <a:moveTo>
                  <a:pt x="1018" y="89"/>
                </a:moveTo>
                <a:cubicBezTo>
                  <a:pt x="970" y="89"/>
                  <a:pt x="932" y="128"/>
                  <a:pt x="932" y="175"/>
                </a:cubicBezTo>
                <a:cubicBezTo>
                  <a:pt x="932" y="223"/>
                  <a:pt x="970" y="261"/>
                  <a:pt x="1018" y="261"/>
                </a:cubicBezTo>
                <a:cubicBezTo>
                  <a:pt x="1065" y="261"/>
                  <a:pt x="1104" y="223"/>
                  <a:pt x="1104" y="175"/>
                </a:cubicBezTo>
                <a:cubicBezTo>
                  <a:pt x="1104" y="128"/>
                  <a:pt x="1065" y="89"/>
                  <a:pt x="1018" y="89"/>
                </a:cubicBezTo>
                <a:close/>
                <a:moveTo>
                  <a:pt x="1018" y="196"/>
                </a:moveTo>
                <a:cubicBezTo>
                  <a:pt x="1007" y="196"/>
                  <a:pt x="998" y="186"/>
                  <a:pt x="998" y="175"/>
                </a:cubicBezTo>
                <a:cubicBezTo>
                  <a:pt x="998" y="164"/>
                  <a:pt x="1007" y="155"/>
                  <a:pt x="1018" y="155"/>
                </a:cubicBezTo>
                <a:cubicBezTo>
                  <a:pt x="1029" y="155"/>
                  <a:pt x="1038" y="164"/>
                  <a:pt x="1038" y="175"/>
                </a:cubicBezTo>
                <a:cubicBezTo>
                  <a:pt x="1038" y="187"/>
                  <a:pt x="1029" y="196"/>
                  <a:pt x="1018" y="196"/>
                </a:cubicBezTo>
                <a:close/>
                <a:moveTo>
                  <a:pt x="1894" y="248"/>
                </a:moveTo>
                <a:cubicBezTo>
                  <a:pt x="1497" y="248"/>
                  <a:pt x="1497" y="248"/>
                  <a:pt x="1497" y="248"/>
                </a:cubicBezTo>
                <a:cubicBezTo>
                  <a:pt x="1489" y="209"/>
                  <a:pt x="1453" y="179"/>
                  <a:pt x="1411" y="179"/>
                </a:cubicBezTo>
                <a:cubicBezTo>
                  <a:pt x="1319" y="179"/>
                  <a:pt x="1319" y="179"/>
                  <a:pt x="1319" y="179"/>
                </a:cubicBezTo>
                <a:cubicBezTo>
                  <a:pt x="1319" y="87"/>
                  <a:pt x="1319" y="87"/>
                  <a:pt x="1319" y="87"/>
                </a:cubicBezTo>
                <a:cubicBezTo>
                  <a:pt x="1319" y="39"/>
                  <a:pt x="1280" y="0"/>
                  <a:pt x="1232" y="0"/>
                </a:cubicBezTo>
                <a:cubicBezTo>
                  <a:pt x="804" y="0"/>
                  <a:pt x="804" y="0"/>
                  <a:pt x="804" y="0"/>
                </a:cubicBezTo>
                <a:cubicBezTo>
                  <a:pt x="756" y="0"/>
                  <a:pt x="716" y="39"/>
                  <a:pt x="716" y="87"/>
                </a:cubicBezTo>
                <a:cubicBezTo>
                  <a:pt x="716" y="179"/>
                  <a:pt x="716" y="179"/>
                  <a:pt x="716" y="179"/>
                </a:cubicBezTo>
                <a:cubicBezTo>
                  <a:pt x="625" y="179"/>
                  <a:pt x="625" y="179"/>
                  <a:pt x="625" y="179"/>
                </a:cubicBezTo>
                <a:cubicBezTo>
                  <a:pt x="583" y="179"/>
                  <a:pt x="548" y="209"/>
                  <a:pt x="539" y="248"/>
                </a:cubicBezTo>
                <a:cubicBezTo>
                  <a:pt x="142" y="248"/>
                  <a:pt x="142" y="248"/>
                  <a:pt x="142" y="248"/>
                </a:cubicBezTo>
                <a:cubicBezTo>
                  <a:pt x="64" y="248"/>
                  <a:pt x="0" y="312"/>
                  <a:pt x="0" y="391"/>
                </a:cubicBezTo>
                <a:cubicBezTo>
                  <a:pt x="0" y="2858"/>
                  <a:pt x="0" y="2858"/>
                  <a:pt x="0" y="2858"/>
                </a:cubicBezTo>
                <a:cubicBezTo>
                  <a:pt x="0" y="2937"/>
                  <a:pt x="64" y="3001"/>
                  <a:pt x="142" y="3001"/>
                </a:cubicBezTo>
                <a:cubicBezTo>
                  <a:pt x="1894" y="3001"/>
                  <a:pt x="1894" y="3001"/>
                  <a:pt x="1894" y="3001"/>
                </a:cubicBezTo>
                <a:cubicBezTo>
                  <a:pt x="1972" y="3001"/>
                  <a:pt x="2036" y="2937"/>
                  <a:pt x="2036" y="2858"/>
                </a:cubicBezTo>
                <a:cubicBezTo>
                  <a:pt x="2036" y="391"/>
                  <a:pt x="2036" y="391"/>
                  <a:pt x="2036" y="391"/>
                </a:cubicBezTo>
                <a:cubicBezTo>
                  <a:pt x="2036" y="312"/>
                  <a:pt x="1972" y="248"/>
                  <a:pt x="1894" y="248"/>
                </a:cubicBezTo>
                <a:close/>
                <a:moveTo>
                  <a:pt x="603" y="428"/>
                </a:moveTo>
                <a:cubicBezTo>
                  <a:pt x="603" y="281"/>
                  <a:pt x="603" y="281"/>
                  <a:pt x="603" y="281"/>
                </a:cubicBezTo>
                <a:cubicBezTo>
                  <a:pt x="603" y="266"/>
                  <a:pt x="603" y="266"/>
                  <a:pt x="603" y="266"/>
                </a:cubicBezTo>
                <a:cubicBezTo>
                  <a:pt x="603" y="254"/>
                  <a:pt x="613" y="244"/>
                  <a:pt x="625" y="244"/>
                </a:cubicBezTo>
                <a:cubicBezTo>
                  <a:pt x="749" y="244"/>
                  <a:pt x="749" y="244"/>
                  <a:pt x="749" y="244"/>
                </a:cubicBezTo>
                <a:cubicBezTo>
                  <a:pt x="767" y="244"/>
                  <a:pt x="782" y="230"/>
                  <a:pt x="782" y="212"/>
                </a:cubicBezTo>
                <a:cubicBezTo>
                  <a:pt x="782" y="87"/>
                  <a:pt x="782" y="87"/>
                  <a:pt x="782" y="87"/>
                </a:cubicBezTo>
                <a:cubicBezTo>
                  <a:pt x="782" y="75"/>
                  <a:pt x="792" y="65"/>
                  <a:pt x="804" y="65"/>
                </a:cubicBezTo>
                <a:cubicBezTo>
                  <a:pt x="1232" y="65"/>
                  <a:pt x="1232" y="65"/>
                  <a:pt x="1232" y="65"/>
                </a:cubicBezTo>
                <a:cubicBezTo>
                  <a:pt x="1244" y="65"/>
                  <a:pt x="1254" y="75"/>
                  <a:pt x="1254" y="87"/>
                </a:cubicBezTo>
                <a:cubicBezTo>
                  <a:pt x="1254" y="212"/>
                  <a:pt x="1254" y="212"/>
                  <a:pt x="1254" y="212"/>
                </a:cubicBezTo>
                <a:cubicBezTo>
                  <a:pt x="1254" y="230"/>
                  <a:pt x="1268" y="244"/>
                  <a:pt x="1287" y="244"/>
                </a:cubicBezTo>
                <a:cubicBezTo>
                  <a:pt x="1411" y="244"/>
                  <a:pt x="1411" y="244"/>
                  <a:pt x="1411" y="244"/>
                </a:cubicBezTo>
                <a:cubicBezTo>
                  <a:pt x="1423" y="244"/>
                  <a:pt x="1433" y="254"/>
                  <a:pt x="1433" y="266"/>
                </a:cubicBezTo>
                <a:cubicBezTo>
                  <a:pt x="1433" y="281"/>
                  <a:pt x="1433" y="281"/>
                  <a:pt x="1433" y="281"/>
                </a:cubicBezTo>
                <a:cubicBezTo>
                  <a:pt x="1433" y="428"/>
                  <a:pt x="1433" y="428"/>
                  <a:pt x="1433" y="428"/>
                </a:cubicBezTo>
                <a:cubicBezTo>
                  <a:pt x="1433" y="450"/>
                  <a:pt x="1433" y="450"/>
                  <a:pt x="1433" y="450"/>
                </a:cubicBezTo>
                <a:cubicBezTo>
                  <a:pt x="603" y="450"/>
                  <a:pt x="603" y="450"/>
                  <a:pt x="603" y="450"/>
                </a:cubicBezTo>
                <a:lnTo>
                  <a:pt x="603" y="428"/>
                </a:lnTo>
                <a:close/>
                <a:moveTo>
                  <a:pt x="570" y="515"/>
                </a:moveTo>
                <a:cubicBezTo>
                  <a:pt x="1466" y="515"/>
                  <a:pt x="1466" y="515"/>
                  <a:pt x="1466" y="515"/>
                </a:cubicBezTo>
                <a:cubicBezTo>
                  <a:pt x="1484" y="515"/>
                  <a:pt x="1499" y="501"/>
                  <a:pt x="1499" y="483"/>
                </a:cubicBezTo>
                <a:cubicBezTo>
                  <a:pt x="1499" y="461"/>
                  <a:pt x="1499" y="461"/>
                  <a:pt x="1499" y="461"/>
                </a:cubicBezTo>
                <a:cubicBezTo>
                  <a:pt x="1791" y="461"/>
                  <a:pt x="1791" y="461"/>
                  <a:pt x="1791" y="461"/>
                </a:cubicBezTo>
                <a:cubicBezTo>
                  <a:pt x="1791" y="2701"/>
                  <a:pt x="1791" y="2701"/>
                  <a:pt x="1791" y="2701"/>
                </a:cubicBezTo>
                <a:cubicBezTo>
                  <a:pt x="245" y="2701"/>
                  <a:pt x="245" y="2701"/>
                  <a:pt x="245" y="2701"/>
                </a:cubicBezTo>
                <a:cubicBezTo>
                  <a:pt x="245" y="461"/>
                  <a:pt x="245" y="461"/>
                  <a:pt x="245" y="461"/>
                </a:cubicBezTo>
                <a:cubicBezTo>
                  <a:pt x="537" y="461"/>
                  <a:pt x="537" y="461"/>
                  <a:pt x="537" y="461"/>
                </a:cubicBezTo>
                <a:cubicBezTo>
                  <a:pt x="537" y="483"/>
                  <a:pt x="537" y="483"/>
                  <a:pt x="537" y="483"/>
                </a:cubicBezTo>
                <a:cubicBezTo>
                  <a:pt x="537" y="501"/>
                  <a:pt x="552" y="515"/>
                  <a:pt x="570" y="515"/>
                </a:cubicBezTo>
                <a:close/>
                <a:moveTo>
                  <a:pt x="1970" y="2858"/>
                </a:moveTo>
                <a:cubicBezTo>
                  <a:pt x="1970" y="2901"/>
                  <a:pt x="1936" y="2935"/>
                  <a:pt x="1894" y="2935"/>
                </a:cubicBezTo>
                <a:cubicBezTo>
                  <a:pt x="142" y="2935"/>
                  <a:pt x="142" y="2935"/>
                  <a:pt x="142" y="2935"/>
                </a:cubicBezTo>
                <a:cubicBezTo>
                  <a:pt x="100" y="2935"/>
                  <a:pt x="66" y="2901"/>
                  <a:pt x="66" y="2858"/>
                </a:cubicBezTo>
                <a:cubicBezTo>
                  <a:pt x="66" y="391"/>
                  <a:pt x="66" y="391"/>
                  <a:pt x="66" y="391"/>
                </a:cubicBezTo>
                <a:cubicBezTo>
                  <a:pt x="66" y="348"/>
                  <a:pt x="100" y="314"/>
                  <a:pt x="142" y="314"/>
                </a:cubicBezTo>
                <a:cubicBezTo>
                  <a:pt x="537" y="314"/>
                  <a:pt x="537" y="314"/>
                  <a:pt x="537" y="314"/>
                </a:cubicBezTo>
                <a:cubicBezTo>
                  <a:pt x="537" y="395"/>
                  <a:pt x="537" y="395"/>
                  <a:pt x="537" y="395"/>
                </a:cubicBezTo>
                <a:cubicBezTo>
                  <a:pt x="212" y="395"/>
                  <a:pt x="212" y="395"/>
                  <a:pt x="212" y="395"/>
                </a:cubicBezTo>
                <a:cubicBezTo>
                  <a:pt x="194" y="395"/>
                  <a:pt x="179" y="410"/>
                  <a:pt x="179" y="428"/>
                </a:cubicBezTo>
                <a:cubicBezTo>
                  <a:pt x="179" y="2734"/>
                  <a:pt x="179" y="2734"/>
                  <a:pt x="179" y="2734"/>
                </a:cubicBezTo>
                <a:cubicBezTo>
                  <a:pt x="179" y="2752"/>
                  <a:pt x="194" y="2767"/>
                  <a:pt x="212" y="2767"/>
                </a:cubicBezTo>
                <a:cubicBezTo>
                  <a:pt x="1824" y="2767"/>
                  <a:pt x="1824" y="2767"/>
                  <a:pt x="1824" y="2767"/>
                </a:cubicBezTo>
                <a:cubicBezTo>
                  <a:pt x="1842" y="2767"/>
                  <a:pt x="1857" y="2752"/>
                  <a:pt x="1857" y="2734"/>
                </a:cubicBezTo>
                <a:cubicBezTo>
                  <a:pt x="1857" y="428"/>
                  <a:pt x="1857" y="428"/>
                  <a:pt x="1857" y="428"/>
                </a:cubicBezTo>
                <a:cubicBezTo>
                  <a:pt x="1857" y="410"/>
                  <a:pt x="1842" y="395"/>
                  <a:pt x="1824" y="395"/>
                </a:cubicBezTo>
                <a:cubicBezTo>
                  <a:pt x="1499" y="395"/>
                  <a:pt x="1499" y="395"/>
                  <a:pt x="1499" y="395"/>
                </a:cubicBezTo>
                <a:cubicBezTo>
                  <a:pt x="1499" y="314"/>
                  <a:pt x="1499" y="314"/>
                  <a:pt x="1499" y="314"/>
                </a:cubicBezTo>
                <a:cubicBezTo>
                  <a:pt x="1894" y="314"/>
                  <a:pt x="1894" y="314"/>
                  <a:pt x="1894" y="314"/>
                </a:cubicBezTo>
                <a:cubicBezTo>
                  <a:pt x="1936" y="314"/>
                  <a:pt x="1970" y="348"/>
                  <a:pt x="1970" y="391"/>
                </a:cubicBezTo>
                <a:lnTo>
                  <a:pt x="1970" y="2858"/>
                </a:lnTo>
                <a:close/>
                <a:moveTo>
                  <a:pt x="477" y="927"/>
                </a:moveTo>
                <a:cubicBezTo>
                  <a:pt x="1558" y="927"/>
                  <a:pt x="1558" y="927"/>
                  <a:pt x="1558" y="927"/>
                </a:cubicBezTo>
                <a:cubicBezTo>
                  <a:pt x="1576" y="927"/>
                  <a:pt x="1591" y="942"/>
                  <a:pt x="1591" y="960"/>
                </a:cubicBezTo>
                <a:cubicBezTo>
                  <a:pt x="1591" y="978"/>
                  <a:pt x="1576" y="993"/>
                  <a:pt x="1558" y="993"/>
                </a:cubicBezTo>
                <a:cubicBezTo>
                  <a:pt x="477" y="993"/>
                  <a:pt x="477" y="993"/>
                  <a:pt x="477" y="993"/>
                </a:cubicBezTo>
                <a:cubicBezTo>
                  <a:pt x="459" y="993"/>
                  <a:pt x="445" y="978"/>
                  <a:pt x="445" y="960"/>
                </a:cubicBezTo>
                <a:cubicBezTo>
                  <a:pt x="445" y="942"/>
                  <a:pt x="459" y="927"/>
                  <a:pt x="477" y="927"/>
                </a:cubicBezTo>
                <a:close/>
                <a:moveTo>
                  <a:pt x="1591" y="1398"/>
                </a:moveTo>
                <a:cubicBezTo>
                  <a:pt x="1591" y="1416"/>
                  <a:pt x="1576" y="1431"/>
                  <a:pt x="1558" y="1431"/>
                </a:cubicBezTo>
                <a:cubicBezTo>
                  <a:pt x="477" y="1431"/>
                  <a:pt x="477" y="1431"/>
                  <a:pt x="477" y="1431"/>
                </a:cubicBezTo>
                <a:cubicBezTo>
                  <a:pt x="459" y="1431"/>
                  <a:pt x="445" y="1416"/>
                  <a:pt x="445" y="1398"/>
                </a:cubicBezTo>
                <a:cubicBezTo>
                  <a:pt x="445" y="1380"/>
                  <a:pt x="459" y="1365"/>
                  <a:pt x="477" y="1365"/>
                </a:cubicBezTo>
                <a:cubicBezTo>
                  <a:pt x="1558" y="1365"/>
                  <a:pt x="1558" y="1365"/>
                  <a:pt x="1558" y="1365"/>
                </a:cubicBezTo>
                <a:cubicBezTo>
                  <a:pt x="1576" y="1365"/>
                  <a:pt x="1591" y="1380"/>
                  <a:pt x="1591" y="1398"/>
                </a:cubicBezTo>
                <a:close/>
                <a:moveTo>
                  <a:pt x="1044" y="1836"/>
                </a:moveTo>
                <a:cubicBezTo>
                  <a:pt x="1044" y="1854"/>
                  <a:pt x="1029" y="1869"/>
                  <a:pt x="1011" y="1869"/>
                </a:cubicBezTo>
                <a:cubicBezTo>
                  <a:pt x="477" y="1869"/>
                  <a:pt x="477" y="1869"/>
                  <a:pt x="477" y="1869"/>
                </a:cubicBezTo>
                <a:cubicBezTo>
                  <a:pt x="459" y="1869"/>
                  <a:pt x="445" y="1854"/>
                  <a:pt x="445" y="1836"/>
                </a:cubicBezTo>
                <a:cubicBezTo>
                  <a:pt x="445" y="1818"/>
                  <a:pt x="459" y="1803"/>
                  <a:pt x="477" y="1803"/>
                </a:cubicBezTo>
                <a:cubicBezTo>
                  <a:pt x="1011" y="1803"/>
                  <a:pt x="1011" y="1803"/>
                  <a:pt x="1011" y="1803"/>
                </a:cubicBezTo>
                <a:cubicBezTo>
                  <a:pt x="1029" y="1803"/>
                  <a:pt x="1044" y="1818"/>
                  <a:pt x="1044" y="1836"/>
                </a:cubicBezTo>
                <a:close/>
                <a:moveTo>
                  <a:pt x="1044" y="2274"/>
                </a:moveTo>
                <a:cubicBezTo>
                  <a:pt x="1044" y="2292"/>
                  <a:pt x="1029" y="2307"/>
                  <a:pt x="1011" y="2307"/>
                </a:cubicBezTo>
                <a:cubicBezTo>
                  <a:pt x="477" y="2307"/>
                  <a:pt x="477" y="2307"/>
                  <a:pt x="477" y="2307"/>
                </a:cubicBezTo>
                <a:cubicBezTo>
                  <a:pt x="459" y="2307"/>
                  <a:pt x="445" y="2292"/>
                  <a:pt x="445" y="2274"/>
                </a:cubicBezTo>
                <a:cubicBezTo>
                  <a:pt x="445" y="2256"/>
                  <a:pt x="459" y="2241"/>
                  <a:pt x="477" y="2241"/>
                </a:cubicBezTo>
                <a:cubicBezTo>
                  <a:pt x="1011" y="2241"/>
                  <a:pt x="1011" y="2241"/>
                  <a:pt x="1011" y="2241"/>
                </a:cubicBezTo>
                <a:cubicBezTo>
                  <a:pt x="1029" y="2241"/>
                  <a:pt x="1044" y="2256"/>
                  <a:pt x="1044" y="2274"/>
                </a:cubicBezTo>
                <a:close/>
                <a:moveTo>
                  <a:pt x="1555" y="1617"/>
                </a:moveTo>
                <a:cubicBezTo>
                  <a:pt x="1568" y="1630"/>
                  <a:pt x="1569" y="1651"/>
                  <a:pt x="1556" y="1664"/>
                </a:cubicBezTo>
                <a:cubicBezTo>
                  <a:pt x="1310" y="1916"/>
                  <a:pt x="1310" y="1916"/>
                  <a:pt x="1310" y="1916"/>
                </a:cubicBezTo>
                <a:cubicBezTo>
                  <a:pt x="1304" y="1923"/>
                  <a:pt x="1295" y="1926"/>
                  <a:pt x="1287" y="1926"/>
                </a:cubicBezTo>
                <a:cubicBezTo>
                  <a:pt x="1279" y="1926"/>
                  <a:pt x="1271" y="1923"/>
                  <a:pt x="1264" y="1917"/>
                </a:cubicBezTo>
                <a:cubicBezTo>
                  <a:pt x="1126" y="1790"/>
                  <a:pt x="1126" y="1790"/>
                  <a:pt x="1126" y="1790"/>
                </a:cubicBezTo>
                <a:cubicBezTo>
                  <a:pt x="1113" y="1778"/>
                  <a:pt x="1112" y="1757"/>
                  <a:pt x="1124" y="1744"/>
                </a:cubicBezTo>
                <a:cubicBezTo>
                  <a:pt x="1136" y="1730"/>
                  <a:pt x="1157" y="1729"/>
                  <a:pt x="1170" y="1742"/>
                </a:cubicBezTo>
                <a:cubicBezTo>
                  <a:pt x="1285" y="1847"/>
                  <a:pt x="1285" y="1847"/>
                  <a:pt x="1285" y="1847"/>
                </a:cubicBezTo>
                <a:cubicBezTo>
                  <a:pt x="1509" y="1618"/>
                  <a:pt x="1509" y="1618"/>
                  <a:pt x="1509" y="1618"/>
                </a:cubicBezTo>
                <a:cubicBezTo>
                  <a:pt x="1522" y="1605"/>
                  <a:pt x="1542" y="1604"/>
                  <a:pt x="1555" y="1617"/>
                </a:cubicBezTo>
                <a:close/>
                <a:moveTo>
                  <a:pt x="1555" y="2055"/>
                </a:moveTo>
                <a:cubicBezTo>
                  <a:pt x="1568" y="2068"/>
                  <a:pt x="1569" y="2088"/>
                  <a:pt x="1556" y="2101"/>
                </a:cubicBezTo>
                <a:cubicBezTo>
                  <a:pt x="1310" y="2354"/>
                  <a:pt x="1310" y="2354"/>
                  <a:pt x="1310" y="2354"/>
                </a:cubicBezTo>
                <a:cubicBezTo>
                  <a:pt x="1304" y="2361"/>
                  <a:pt x="1295" y="2364"/>
                  <a:pt x="1287" y="2364"/>
                </a:cubicBezTo>
                <a:cubicBezTo>
                  <a:pt x="1279" y="2364"/>
                  <a:pt x="1271" y="2361"/>
                  <a:pt x="1264" y="2355"/>
                </a:cubicBezTo>
                <a:cubicBezTo>
                  <a:pt x="1126" y="2228"/>
                  <a:pt x="1126" y="2228"/>
                  <a:pt x="1126" y="2228"/>
                </a:cubicBezTo>
                <a:cubicBezTo>
                  <a:pt x="1113" y="2216"/>
                  <a:pt x="1112" y="2195"/>
                  <a:pt x="1124" y="2181"/>
                </a:cubicBezTo>
                <a:cubicBezTo>
                  <a:pt x="1136" y="2168"/>
                  <a:pt x="1157" y="2167"/>
                  <a:pt x="1170" y="2180"/>
                </a:cubicBezTo>
                <a:cubicBezTo>
                  <a:pt x="1285" y="2285"/>
                  <a:pt x="1285" y="2285"/>
                  <a:pt x="1285" y="2285"/>
                </a:cubicBezTo>
                <a:cubicBezTo>
                  <a:pt x="1509" y="2056"/>
                  <a:pt x="1509" y="2056"/>
                  <a:pt x="1509" y="2056"/>
                </a:cubicBezTo>
                <a:cubicBezTo>
                  <a:pt x="1522" y="2043"/>
                  <a:pt x="1542" y="2042"/>
                  <a:pt x="1555" y="205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/>
          </a:p>
        </p:txBody>
      </p:sp>
      <p:grpSp>
        <p:nvGrpSpPr>
          <p:cNvPr id="43" name="Group 58">
            <a:extLst>
              <a:ext uri="{FF2B5EF4-FFF2-40B4-BE49-F238E27FC236}">
                <a16:creationId xmlns:a16="http://schemas.microsoft.com/office/drawing/2014/main" id="{88663C46-835F-351E-93EC-CA2092216ED2}"/>
              </a:ext>
            </a:extLst>
          </p:cNvPr>
          <p:cNvGrpSpPr/>
          <p:nvPr/>
        </p:nvGrpSpPr>
        <p:grpSpPr>
          <a:xfrm>
            <a:off x="5561285" y="5164680"/>
            <a:ext cx="970332" cy="189958"/>
            <a:chOff x="11105411" y="10329359"/>
            <a:chExt cx="1940664" cy="379916"/>
          </a:xfrm>
          <a:solidFill>
            <a:schemeClr val="bg1">
              <a:lumMod val="50000"/>
            </a:schemeClr>
          </a:solidFill>
        </p:grpSpPr>
        <p:sp>
          <p:nvSpPr>
            <p:cNvPr id="44" name="Isosceles Triangle 59">
              <a:extLst>
                <a:ext uri="{FF2B5EF4-FFF2-40B4-BE49-F238E27FC236}">
                  <a16:creationId xmlns:a16="http://schemas.microsoft.com/office/drawing/2014/main" id="{B0A2665C-0ACF-6DFA-0306-6E7B09B0EF85}"/>
                </a:ext>
              </a:extLst>
            </p:cNvPr>
            <p:cNvSpPr/>
            <p:nvPr/>
          </p:nvSpPr>
          <p:spPr>
            <a:xfrm rot="16200000">
              <a:off x="11008993" y="10425777"/>
              <a:ext cx="379916" cy="187080"/>
            </a:xfrm>
            <a:prstGeom prst="triangl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45" name="Rectangle 60">
              <a:extLst>
                <a:ext uri="{FF2B5EF4-FFF2-40B4-BE49-F238E27FC236}">
                  <a16:creationId xmlns:a16="http://schemas.microsoft.com/office/drawing/2014/main" id="{CA01FEAF-EAD9-27C9-B391-AC7388EA0848}"/>
                </a:ext>
              </a:extLst>
            </p:cNvPr>
            <p:cNvSpPr/>
            <p:nvPr/>
          </p:nvSpPr>
          <p:spPr>
            <a:xfrm>
              <a:off x="11271250" y="10452899"/>
              <a:ext cx="1774825" cy="132834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</p:grpSp>
      <p:grpSp>
        <p:nvGrpSpPr>
          <p:cNvPr id="46" name="Group 67">
            <a:extLst>
              <a:ext uri="{FF2B5EF4-FFF2-40B4-BE49-F238E27FC236}">
                <a16:creationId xmlns:a16="http://schemas.microsoft.com/office/drawing/2014/main" id="{EF079760-3ADE-47D1-DB0E-06B937DC7DFD}"/>
              </a:ext>
            </a:extLst>
          </p:cNvPr>
          <p:cNvGrpSpPr/>
          <p:nvPr/>
        </p:nvGrpSpPr>
        <p:grpSpPr>
          <a:xfrm rot="7243054">
            <a:off x="4622335" y="3476849"/>
            <a:ext cx="970332" cy="189958"/>
            <a:chOff x="11105411" y="10329359"/>
            <a:chExt cx="1940664" cy="379916"/>
          </a:xfrm>
          <a:solidFill>
            <a:schemeClr val="bg1">
              <a:lumMod val="50000"/>
            </a:schemeClr>
          </a:solidFill>
        </p:grpSpPr>
        <p:sp>
          <p:nvSpPr>
            <p:cNvPr id="49" name="Isosceles Triangle 68">
              <a:extLst>
                <a:ext uri="{FF2B5EF4-FFF2-40B4-BE49-F238E27FC236}">
                  <a16:creationId xmlns:a16="http://schemas.microsoft.com/office/drawing/2014/main" id="{511A2780-E1E8-FE7F-9B6E-4B9D0312F012}"/>
                </a:ext>
              </a:extLst>
            </p:cNvPr>
            <p:cNvSpPr/>
            <p:nvPr/>
          </p:nvSpPr>
          <p:spPr>
            <a:xfrm rot="16200000">
              <a:off x="11008993" y="10425777"/>
              <a:ext cx="379916" cy="187080"/>
            </a:xfrm>
            <a:prstGeom prst="triangl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50" name="Rectangle 69">
              <a:extLst>
                <a:ext uri="{FF2B5EF4-FFF2-40B4-BE49-F238E27FC236}">
                  <a16:creationId xmlns:a16="http://schemas.microsoft.com/office/drawing/2014/main" id="{85E39B31-16CF-120D-EBDE-CD8D92BA1410}"/>
                </a:ext>
              </a:extLst>
            </p:cNvPr>
            <p:cNvSpPr/>
            <p:nvPr/>
          </p:nvSpPr>
          <p:spPr>
            <a:xfrm>
              <a:off x="11271250" y="10452899"/>
              <a:ext cx="1774825" cy="132834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</p:grpSp>
      <p:grpSp>
        <p:nvGrpSpPr>
          <p:cNvPr id="51" name="Group 70">
            <a:extLst>
              <a:ext uri="{FF2B5EF4-FFF2-40B4-BE49-F238E27FC236}">
                <a16:creationId xmlns:a16="http://schemas.microsoft.com/office/drawing/2014/main" id="{BCA7A79A-750C-7D34-FEF8-65477FB17108}"/>
              </a:ext>
            </a:extLst>
          </p:cNvPr>
          <p:cNvGrpSpPr/>
          <p:nvPr/>
        </p:nvGrpSpPr>
        <p:grpSpPr>
          <a:xfrm rot="14356946" flipV="1">
            <a:off x="6598694" y="3476849"/>
            <a:ext cx="970332" cy="189958"/>
            <a:chOff x="11105411" y="10329359"/>
            <a:chExt cx="1940664" cy="379916"/>
          </a:xfrm>
          <a:solidFill>
            <a:schemeClr val="bg1">
              <a:lumMod val="50000"/>
            </a:schemeClr>
          </a:solidFill>
        </p:grpSpPr>
        <p:sp>
          <p:nvSpPr>
            <p:cNvPr id="52" name="Isosceles Triangle 71">
              <a:extLst>
                <a:ext uri="{FF2B5EF4-FFF2-40B4-BE49-F238E27FC236}">
                  <a16:creationId xmlns:a16="http://schemas.microsoft.com/office/drawing/2014/main" id="{87997EAA-DB9B-853F-2DB5-D5E1731A9693}"/>
                </a:ext>
              </a:extLst>
            </p:cNvPr>
            <p:cNvSpPr/>
            <p:nvPr/>
          </p:nvSpPr>
          <p:spPr>
            <a:xfrm rot="16200000">
              <a:off x="11008993" y="10425777"/>
              <a:ext cx="379916" cy="187080"/>
            </a:xfrm>
            <a:prstGeom prst="triangl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53" name="Rectangle 72">
              <a:extLst>
                <a:ext uri="{FF2B5EF4-FFF2-40B4-BE49-F238E27FC236}">
                  <a16:creationId xmlns:a16="http://schemas.microsoft.com/office/drawing/2014/main" id="{3F80A499-E753-F3A7-F7CB-B27E0A54542D}"/>
                </a:ext>
              </a:extLst>
            </p:cNvPr>
            <p:cNvSpPr/>
            <p:nvPr/>
          </p:nvSpPr>
          <p:spPr>
            <a:xfrm>
              <a:off x="11271250" y="10452899"/>
              <a:ext cx="1774825" cy="132834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</p:grpSp>
      <p:pic>
        <p:nvPicPr>
          <p:cNvPr id="3" name="صورة 2">
            <a:extLst>
              <a:ext uri="{FF2B5EF4-FFF2-40B4-BE49-F238E27FC236}">
                <a16:creationId xmlns:a16="http://schemas.microsoft.com/office/drawing/2014/main" id="{56AB3ED5-206F-3938-E671-AA204FC4A92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cxnSp>
        <p:nvCxnSpPr>
          <p:cNvPr id="2" name="موصل مستقيم 1">
            <a:extLst>
              <a:ext uri="{FF2B5EF4-FFF2-40B4-BE49-F238E27FC236}">
                <a16:creationId xmlns:a16="http://schemas.microsoft.com/office/drawing/2014/main" id="{924ADF2D-BE86-E195-701A-7EC61B48DFE9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extBox 3">
            <a:extLst>
              <a:ext uri="{FF2B5EF4-FFF2-40B4-BE49-F238E27FC236}">
                <a16:creationId xmlns:a16="http://schemas.microsoft.com/office/drawing/2014/main" id="{5E293A28-8286-4A6A-AE98-9F15F40C2F2A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algn="r" defTabSz="914400" eaLnBrk="1" latinLnBrk="0" hangingPunct="1"/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ازرق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6" name="TextBox 157">
            <a:extLst>
              <a:ext uri="{FF2B5EF4-FFF2-40B4-BE49-F238E27FC236}">
                <a16:creationId xmlns:a16="http://schemas.microsoft.com/office/drawing/2014/main" id="{BD9259E8-82CE-4C76-2357-023FC5DB301D}"/>
              </a:ext>
            </a:extLst>
          </p:cNvPr>
          <p:cNvSpPr txBox="1"/>
          <p:nvPr/>
        </p:nvSpPr>
        <p:spPr>
          <a:xfrm>
            <a:off x="6880141" y="1880338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7" name="TextBox 158">
            <a:extLst>
              <a:ext uri="{FF2B5EF4-FFF2-40B4-BE49-F238E27FC236}">
                <a16:creationId xmlns:a16="http://schemas.microsoft.com/office/drawing/2014/main" id="{68185171-4D90-FDDF-DCBB-B95A6AC16B17}"/>
              </a:ext>
            </a:extLst>
          </p:cNvPr>
          <p:cNvSpPr txBox="1"/>
          <p:nvPr/>
        </p:nvSpPr>
        <p:spPr>
          <a:xfrm>
            <a:off x="6978317" y="1510704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2CC17C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0" name="TextBox 157">
            <a:extLst>
              <a:ext uri="{FF2B5EF4-FFF2-40B4-BE49-F238E27FC236}">
                <a16:creationId xmlns:a16="http://schemas.microsoft.com/office/drawing/2014/main" id="{58D48278-1EC3-D0D4-F37F-F91A8A63F7FB}"/>
              </a:ext>
            </a:extLst>
          </p:cNvPr>
          <p:cNvSpPr txBox="1"/>
          <p:nvPr/>
        </p:nvSpPr>
        <p:spPr>
          <a:xfrm>
            <a:off x="8347994" y="523714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2" name="TextBox 158">
            <a:extLst>
              <a:ext uri="{FF2B5EF4-FFF2-40B4-BE49-F238E27FC236}">
                <a16:creationId xmlns:a16="http://schemas.microsoft.com/office/drawing/2014/main" id="{8332E6E7-0140-6AB8-3F61-1822A672C729}"/>
              </a:ext>
            </a:extLst>
          </p:cNvPr>
          <p:cNvSpPr txBox="1"/>
          <p:nvPr/>
        </p:nvSpPr>
        <p:spPr>
          <a:xfrm>
            <a:off x="8446170" y="4867515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003845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3" name="TextBox 157">
            <a:extLst>
              <a:ext uri="{FF2B5EF4-FFF2-40B4-BE49-F238E27FC236}">
                <a16:creationId xmlns:a16="http://schemas.microsoft.com/office/drawing/2014/main" id="{F023FEB7-95A7-8A13-8E5B-278A0A7CF40A}"/>
              </a:ext>
            </a:extLst>
          </p:cNvPr>
          <p:cNvSpPr txBox="1"/>
          <p:nvPr/>
        </p:nvSpPr>
        <p:spPr>
          <a:xfrm>
            <a:off x="1814846" y="523714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4" name="TextBox 158">
            <a:extLst>
              <a:ext uri="{FF2B5EF4-FFF2-40B4-BE49-F238E27FC236}">
                <a16:creationId xmlns:a16="http://schemas.microsoft.com/office/drawing/2014/main" id="{2CFAEAEF-C6F8-6234-4C2F-0A1A15588C38}"/>
              </a:ext>
            </a:extLst>
          </p:cNvPr>
          <p:cNvSpPr txBox="1"/>
          <p:nvPr/>
        </p:nvSpPr>
        <p:spPr>
          <a:xfrm>
            <a:off x="1913022" y="4867515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68CAB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268CAB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pic>
        <p:nvPicPr>
          <p:cNvPr id="16" name="صورة 15">
            <a:extLst>
              <a:ext uri="{FF2B5EF4-FFF2-40B4-BE49-F238E27FC236}">
                <a16:creationId xmlns:a16="http://schemas.microsoft.com/office/drawing/2014/main" id="{BC202CC8-3425-97D1-91B2-656F8C5E551D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1960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87171758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عنصر نائب لرقم الشريحة 3">
            <a:extLst>
              <a:ext uri="{FF2B5EF4-FFF2-40B4-BE49-F238E27FC236}">
                <a16:creationId xmlns:a16="http://schemas.microsoft.com/office/drawing/2014/main" id="{A76FF5C9-3BD8-C275-D239-17C2F4639FF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C30D6F-9516-7D45-ACC3-4201266FFCA8}" type="slidenum">
              <a:rPr lang="ar-SA" smtClean="0"/>
              <a:t>26</a:t>
            </a:fld>
            <a:endParaRPr lang="ar-SA"/>
          </a:p>
        </p:txBody>
      </p:sp>
      <p:pic>
        <p:nvPicPr>
          <p:cNvPr id="2" name="صورة 1">
            <a:extLst>
              <a:ext uri="{FF2B5EF4-FFF2-40B4-BE49-F238E27FC236}">
                <a16:creationId xmlns:a16="http://schemas.microsoft.com/office/drawing/2014/main" id="{DF5AA736-68DB-A216-2D3D-E2C1342A8FB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F46EA5E3-8094-642C-73BD-1E8C1330C94D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8" name="جدول 7">
            <a:extLst>
              <a:ext uri="{FF2B5EF4-FFF2-40B4-BE49-F238E27FC236}">
                <a16:creationId xmlns:a16="http://schemas.microsoft.com/office/drawing/2014/main" id="{40F83FC4-3461-26CA-CA5E-2C5BFC46A75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03268756"/>
              </p:ext>
            </p:extLst>
          </p:nvPr>
        </p:nvGraphicFramePr>
        <p:xfrm>
          <a:off x="1041535" y="1443749"/>
          <a:ext cx="10108930" cy="4542867"/>
        </p:xfrm>
        <a:graphic>
          <a:graphicData uri="http://schemas.openxmlformats.org/drawingml/2006/table">
            <a:tbl>
              <a:tblPr rtl="1" firstRow="1" bandRow="1">
                <a:tableStyleId>{5C22544A-7EE6-4342-B048-85BDC9FD1C3A}</a:tableStyleId>
              </a:tblPr>
              <a:tblGrid>
                <a:gridCol w="1794960">
                  <a:extLst>
                    <a:ext uri="{9D8B030D-6E8A-4147-A177-3AD203B41FA5}">
                      <a16:colId xmlns:a16="http://schemas.microsoft.com/office/drawing/2014/main" val="800866855"/>
                    </a:ext>
                  </a:extLst>
                </a:gridCol>
                <a:gridCol w="2035300">
                  <a:extLst>
                    <a:ext uri="{9D8B030D-6E8A-4147-A177-3AD203B41FA5}">
                      <a16:colId xmlns:a16="http://schemas.microsoft.com/office/drawing/2014/main" val="1258602994"/>
                    </a:ext>
                  </a:extLst>
                </a:gridCol>
                <a:gridCol w="2207086">
                  <a:extLst>
                    <a:ext uri="{9D8B030D-6E8A-4147-A177-3AD203B41FA5}">
                      <a16:colId xmlns:a16="http://schemas.microsoft.com/office/drawing/2014/main" val="302555248"/>
                    </a:ext>
                  </a:extLst>
                </a:gridCol>
                <a:gridCol w="2175543">
                  <a:extLst>
                    <a:ext uri="{9D8B030D-6E8A-4147-A177-3AD203B41FA5}">
                      <a16:colId xmlns:a16="http://schemas.microsoft.com/office/drawing/2014/main" val="2773032136"/>
                    </a:ext>
                  </a:extLst>
                </a:gridCol>
                <a:gridCol w="1896041">
                  <a:extLst>
                    <a:ext uri="{9D8B030D-6E8A-4147-A177-3AD203B41FA5}">
                      <a16:colId xmlns:a16="http://schemas.microsoft.com/office/drawing/2014/main" val="2731190862"/>
                    </a:ext>
                  </a:extLst>
                </a:gridCol>
              </a:tblGrid>
              <a:tr h="745659">
                <a:tc>
                  <a:txBody>
                    <a:bodyPr/>
                    <a:lstStyle/>
                    <a:p>
                      <a:pPr marL="0" marR="0" lvl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2400" b="1" dirty="0">
                          <a:solidFill>
                            <a:schemeClr val="bg1"/>
                          </a:solidFill>
                          <a:latin typeface="Sakkal Majalla" panose="02000000000000000000" pitchFamily="2" charset="-78"/>
                          <a:ea typeface="Roboto Cn" panose="02000000000000000000" pitchFamily="2" charset="0"/>
                          <a:cs typeface="Sakkal Majalla" panose="02000000000000000000" pitchFamily="2" charset="-78"/>
                        </a:rPr>
                        <a:t>………………..</a:t>
                      </a:r>
                      <a:endParaRPr lang="ru-RU" sz="2000" b="1" dirty="0">
                        <a:solidFill>
                          <a:schemeClr val="bg1"/>
                        </a:solidFill>
                        <a:latin typeface="Roboto Cn" panose="02000000000000000000" pitchFamily="2" charset="0"/>
                        <a:ea typeface="Roboto Cn" panose="02000000000000000000" pitchFamily="2" charset="0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>
                    <a:solidFill>
                      <a:srgbClr val="2CC17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endParaRPr lang="ar-SA" sz="2000" dirty="0"/>
                    </a:p>
                  </a:txBody>
                  <a:tcPr marL="101713" marR="101713" marT="50857" marB="50857">
                    <a:solidFill>
                      <a:srgbClr val="2CC17C"/>
                    </a:solidFill>
                  </a:tcPr>
                </a:tc>
                <a:tc>
                  <a:txBody>
                    <a:bodyPr/>
                    <a:lstStyle/>
                    <a:p>
                      <a:pPr rtl="1"/>
                      <a:endParaRPr lang="ar-SA" sz="2000" dirty="0"/>
                    </a:p>
                  </a:txBody>
                  <a:tcPr marL="101713" marR="101713" marT="50857" marB="50857">
                    <a:solidFill>
                      <a:srgbClr val="2CC17C"/>
                    </a:solidFill>
                  </a:tcPr>
                </a:tc>
                <a:tc>
                  <a:txBody>
                    <a:bodyPr/>
                    <a:lstStyle/>
                    <a:p>
                      <a:pPr rtl="1"/>
                      <a:endParaRPr lang="ar-SA" sz="2000" dirty="0"/>
                    </a:p>
                  </a:txBody>
                  <a:tcPr marL="101713" marR="101713" marT="50857" marB="50857">
                    <a:solidFill>
                      <a:srgbClr val="2CC17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endParaRPr lang="ar-SA" sz="2000" dirty="0"/>
                    </a:p>
                  </a:txBody>
                  <a:tcPr marL="101713" marR="101713" marT="50857" marB="50857">
                    <a:solidFill>
                      <a:srgbClr val="2CC17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6157453"/>
                  </a:ext>
                </a:extLst>
              </a:tr>
              <a:tr h="608376">
                <a:tc>
                  <a:txBody>
                    <a:bodyPr/>
                    <a:lstStyle/>
                    <a:p>
                      <a:pPr marL="0" marR="0" lvl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SA" sz="1800" b="0" dirty="0">
                          <a:solidFill>
                            <a:schemeClr val="bg1"/>
                          </a:solidFill>
                          <a:latin typeface="Sakkal Majalla" panose="02000000000000000000" pitchFamily="2" charset="-78"/>
                          <a:ea typeface="Roboto Cn" panose="02000000000000000000" pitchFamily="2" charset="0"/>
                          <a:cs typeface="Sakkal Majalla" panose="02000000000000000000" pitchFamily="2" charset="-78"/>
                        </a:rPr>
                        <a:t>عنوان فرعي</a:t>
                      </a:r>
                      <a:endParaRPr lang="ru-RU" sz="1800" b="0" dirty="0">
                        <a:solidFill>
                          <a:schemeClr val="bg1"/>
                        </a:solidFill>
                        <a:latin typeface="Roboto Cn" panose="02000000000000000000" pitchFamily="2" charset="0"/>
                        <a:ea typeface="Roboto Cn" panose="02000000000000000000" pitchFamily="2" charset="0"/>
                        <a:cs typeface="Sakkal Majalla" panose="02000000000000000000" pitchFamily="2" charset="-78"/>
                      </a:endParaRPr>
                    </a:p>
                    <a:p>
                      <a:pPr marL="0" marR="0" lvl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ar-SA" sz="1800" b="0" dirty="0">
                        <a:solidFill>
                          <a:srgbClr val="003845"/>
                        </a:solidFill>
                        <a:latin typeface="Roboto Cn" panose="02000000000000000000" pitchFamily="2" charset="0"/>
                        <a:ea typeface="Roboto Cn" panose="02000000000000000000" pitchFamily="2" charset="0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r>
                        <a:rPr lang="ar-SA" sz="160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............</a:t>
                      </a:r>
                      <a:r>
                        <a:rPr lang="en-US" sz="160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............</a:t>
                      </a:r>
                      <a:r>
                        <a:rPr lang="ar-SA" sz="160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.....</a:t>
                      </a:r>
                    </a:p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r>
                        <a:rPr lang="ar-SA" sz="160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...........</a:t>
                      </a:r>
                      <a:r>
                        <a:rPr lang="en-US" sz="160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............</a:t>
                      </a:r>
                      <a:r>
                        <a:rPr lang="ar-SA" sz="160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......</a:t>
                      </a:r>
                    </a:p>
                  </a:txBody>
                  <a:tcPr marL="101713" marR="101713" marT="50857" marB="50857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indent="-342900" algn="l" defTabSz="914400" rtl="0" eaLnBrk="1" latinLnBrk="0" hangingPunct="1">
                        <a:buFont typeface="Arial" panose="020B0604020202020204" pitchFamily="34" charset="0"/>
                        <a:buChar char="•"/>
                      </a:pPr>
                      <a:endParaRPr lang="ar-SA" sz="18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endParaRPr lang="ar-SA" sz="18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endParaRPr lang="ar-SA" sz="18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7369519"/>
                  </a:ext>
                </a:extLst>
              </a:tr>
              <a:tr h="608376">
                <a:tc>
                  <a:txBody>
                    <a:bodyPr/>
                    <a:lstStyle/>
                    <a:p>
                      <a:pPr marL="0" marR="0" lvl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SA" sz="1800" b="0" dirty="0">
                          <a:solidFill>
                            <a:schemeClr val="bg1"/>
                          </a:solidFill>
                          <a:latin typeface="Sakkal Majalla" panose="02000000000000000000" pitchFamily="2" charset="-78"/>
                          <a:ea typeface="Roboto Cn" panose="02000000000000000000" pitchFamily="2" charset="0"/>
                          <a:cs typeface="Sakkal Majalla" panose="02000000000000000000" pitchFamily="2" charset="-78"/>
                        </a:rPr>
                        <a:t>عنوان فرعي</a:t>
                      </a:r>
                      <a:endParaRPr lang="ru-RU" sz="1800" b="0" dirty="0">
                        <a:solidFill>
                          <a:schemeClr val="bg1"/>
                        </a:solidFill>
                        <a:latin typeface="Roboto Cn" panose="02000000000000000000" pitchFamily="2" charset="0"/>
                        <a:ea typeface="Roboto Cn" panose="02000000000000000000" pitchFamily="2" charset="0"/>
                        <a:cs typeface="Sakkal Majalla" panose="02000000000000000000" pitchFamily="2" charset="-78"/>
                      </a:endParaRPr>
                    </a:p>
                    <a:p>
                      <a:pPr rtl="1"/>
                      <a:endParaRPr lang="ar-SA" sz="1600" b="0" dirty="0"/>
                    </a:p>
                  </a:txBody>
                  <a:tcPr marL="101713" marR="101713" marT="50857" marB="50857"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r>
                        <a:rPr lang="ar-SA" sz="160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...........</a:t>
                      </a:r>
                      <a:r>
                        <a:rPr lang="en-US" sz="160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............</a:t>
                      </a:r>
                      <a:r>
                        <a:rPr lang="ar-SA" sz="160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......</a:t>
                      </a:r>
                    </a:p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r>
                        <a:rPr lang="ar-SA" sz="160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...........</a:t>
                      </a:r>
                      <a:r>
                        <a:rPr lang="en-US" sz="160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............</a:t>
                      </a:r>
                      <a:r>
                        <a:rPr lang="ar-SA" sz="160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......</a:t>
                      </a:r>
                    </a:p>
                  </a:txBody>
                  <a:tcPr marL="101713" marR="101713" marT="50857" marB="50857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endParaRPr lang="ar-SA" sz="18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endParaRPr lang="ar-SA" sz="18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endParaRPr lang="ar-SA" sz="18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353528"/>
                  </a:ext>
                </a:extLst>
              </a:tr>
              <a:tr h="621600">
                <a:tc>
                  <a:txBody>
                    <a:bodyPr/>
                    <a:lstStyle/>
                    <a:p>
                      <a:pPr marL="0" marR="0" lvl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SA" sz="1800" b="0" dirty="0">
                          <a:solidFill>
                            <a:schemeClr val="bg1"/>
                          </a:solidFill>
                          <a:latin typeface="Sakkal Majalla" panose="02000000000000000000" pitchFamily="2" charset="-78"/>
                          <a:ea typeface="Roboto Cn" panose="02000000000000000000" pitchFamily="2" charset="0"/>
                          <a:cs typeface="Sakkal Majalla" panose="02000000000000000000" pitchFamily="2" charset="-78"/>
                        </a:rPr>
                        <a:t>عنوان فرعي</a:t>
                      </a:r>
                      <a:endParaRPr lang="ru-RU" sz="1800" b="0" dirty="0">
                        <a:solidFill>
                          <a:schemeClr val="bg1"/>
                        </a:solidFill>
                        <a:latin typeface="Roboto Cn" panose="02000000000000000000" pitchFamily="2" charset="0"/>
                        <a:ea typeface="Roboto Cn" panose="02000000000000000000" pitchFamily="2" charset="0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indent="-342900" algn="l" defTabSz="914400" rtl="0" eaLnBrk="1" latinLnBrk="0" hangingPunct="1">
                        <a:buFont typeface="Arial" panose="020B0604020202020204" pitchFamily="34" charset="0"/>
                        <a:buChar char="•"/>
                      </a:pPr>
                      <a:endParaRPr lang="ar-SA" sz="18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endParaRPr lang="ar-SA" sz="18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endParaRPr lang="ar-SA" sz="18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endParaRPr lang="ar-SA" sz="18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8338322"/>
                  </a:ext>
                </a:extLst>
              </a:tr>
              <a:tr h="633329">
                <a:tc>
                  <a:txBody>
                    <a:bodyPr/>
                    <a:lstStyle/>
                    <a:p>
                      <a:pPr marL="0" marR="0" lvl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SA" sz="1800" b="0" dirty="0">
                          <a:solidFill>
                            <a:schemeClr val="bg1"/>
                          </a:solidFill>
                          <a:latin typeface="Sakkal Majalla" panose="02000000000000000000" pitchFamily="2" charset="-78"/>
                          <a:ea typeface="Roboto Cn" panose="02000000000000000000" pitchFamily="2" charset="0"/>
                          <a:cs typeface="Sakkal Majalla" panose="02000000000000000000" pitchFamily="2" charset="-78"/>
                        </a:rPr>
                        <a:t>عنوان فرعي</a:t>
                      </a:r>
                      <a:endParaRPr lang="ru-RU" sz="1800" b="0" dirty="0">
                        <a:solidFill>
                          <a:schemeClr val="bg1"/>
                        </a:solidFill>
                        <a:latin typeface="Roboto Cn" panose="02000000000000000000" pitchFamily="2" charset="0"/>
                        <a:ea typeface="Roboto Cn" panose="02000000000000000000" pitchFamily="2" charset="0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endParaRPr lang="ar-SA" sz="18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endParaRPr lang="ar-SA" sz="18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endParaRPr lang="ar-SA" sz="18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endParaRPr lang="ar-SA" sz="18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32031416"/>
                  </a:ext>
                </a:extLst>
              </a:tr>
              <a:tr h="656785">
                <a:tc>
                  <a:txBody>
                    <a:bodyPr/>
                    <a:lstStyle/>
                    <a:p>
                      <a:pPr marL="0" marR="0" lvl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SA" sz="1800" b="0" dirty="0">
                          <a:solidFill>
                            <a:schemeClr val="bg1"/>
                          </a:solidFill>
                          <a:latin typeface="Sakkal Majalla" panose="02000000000000000000" pitchFamily="2" charset="-78"/>
                          <a:ea typeface="Roboto Cn" panose="02000000000000000000" pitchFamily="2" charset="0"/>
                          <a:cs typeface="Sakkal Majalla" panose="02000000000000000000" pitchFamily="2" charset="-78"/>
                        </a:rPr>
                        <a:t>عنوان فرعي</a:t>
                      </a:r>
                      <a:endParaRPr lang="ru-RU" sz="1800" b="0" dirty="0">
                        <a:solidFill>
                          <a:schemeClr val="bg1"/>
                        </a:solidFill>
                        <a:latin typeface="Roboto Cn" panose="02000000000000000000" pitchFamily="2" charset="0"/>
                        <a:ea typeface="Roboto Cn" panose="02000000000000000000" pitchFamily="2" charset="0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endParaRPr lang="ar-SA" sz="18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endParaRPr lang="ar-SA" sz="18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endParaRPr lang="ar-SA" sz="18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endParaRPr lang="ar-SA" sz="18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9709336"/>
                  </a:ext>
                </a:extLst>
              </a:tr>
              <a:tr h="615266">
                <a:tc>
                  <a:txBody>
                    <a:bodyPr/>
                    <a:lstStyle/>
                    <a:p>
                      <a:pPr marL="0" marR="0" lvl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SA" sz="1800" b="0" dirty="0">
                          <a:solidFill>
                            <a:schemeClr val="bg1"/>
                          </a:solidFill>
                          <a:latin typeface="Sakkal Majalla" panose="02000000000000000000" pitchFamily="2" charset="-78"/>
                          <a:ea typeface="Roboto Cn" panose="02000000000000000000" pitchFamily="2" charset="0"/>
                          <a:cs typeface="Sakkal Majalla" panose="02000000000000000000" pitchFamily="2" charset="-78"/>
                        </a:rPr>
                        <a:t>عنوان فرعي</a:t>
                      </a:r>
                      <a:endParaRPr lang="ru-RU" sz="1800" b="0" dirty="0">
                        <a:solidFill>
                          <a:schemeClr val="bg1"/>
                        </a:solidFill>
                        <a:latin typeface="Roboto Cn" panose="02000000000000000000" pitchFamily="2" charset="0"/>
                        <a:ea typeface="Roboto Cn" panose="02000000000000000000" pitchFamily="2" charset="0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endParaRPr lang="ar-SA" sz="18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endParaRPr lang="ar-SA" sz="18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endParaRPr lang="ar-SA" sz="18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endParaRPr lang="ar-SA" sz="18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28540400"/>
                  </a:ext>
                </a:extLst>
              </a:tr>
            </a:tbl>
          </a:graphicData>
        </a:graphic>
      </p:graphicFrame>
      <p:sp>
        <p:nvSpPr>
          <p:cNvPr id="10" name="مربع نص 9">
            <a:extLst>
              <a:ext uri="{FF2B5EF4-FFF2-40B4-BE49-F238E27FC236}">
                <a16:creationId xmlns:a16="http://schemas.microsoft.com/office/drawing/2014/main" id="{E9C1941F-01E1-DDE6-3304-F72934C1F0A8}"/>
              </a:ext>
            </a:extLst>
          </p:cNvPr>
          <p:cNvSpPr txBox="1"/>
          <p:nvPr/>
        </p:nvSpPr>
        <p:spPr>
          <a:xfrm>
            <a:off x="7999677" y="1588719"/>
            <a:ext cx="661673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rtl="1"/>
            <a:r>
              <a:rPr lang="en-US" sz="24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01</a:t>
            </a:r>
            <a:endParaRPr lang="ar-SA" sz="24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1" name="مربع نص 10">
            <a:extLst>
              <a:ext uri="{FF2B5EF4-FFF2-40B4-BE49-F238E27FC236}">
                <a16:creationId xmlns:a16="http://schemas.microsoft.com/office/drawing/2014/main" id="{5005AE03-9F0A-5145-E1CB-54ACFCE5CC18}"/>
              </a:ext>
            </a:extLst>
          </p:cNvPr>
          <p:cNvSpPr txBox="1"/>
          <p:nvPr/>
        </p:nvSpPr>
        <p:spPr>
          <a:xfrm>
            <a:off x="5874799" y="1588719"/>
            <a:ext cx="661673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rtl="1"/>
            <a:r>
              <a:rPr lang="en-US" sz="24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02</a:t>
            </a:r>
            <a:endParaRPr lang="ar-SA" sz="24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2" name="مربع نص 11">
            <a:extLst>
              <a:ext uri="{FF2B5EF4-FFF2-40B4-BE49-F238E27FC236}">
                <a16:creationId xmlns:a16="http://schemas.microsoft.com/office/drawing/2014/main" id="{9D2A489F-E38B-648B-7B5C-FD85E35510B1}"/>
              </a:ext>
            </a:extLst>
          </p:cNvPr>
          <p:cNvSpPr txBox="1"/>
          <p:nvPr/>
        </p:nvSpPr>
        <p:spPr>
          <a:xfrm>
            <a:off x="3775407" y="1588719"/>
            <a:ext cx="661673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rtl="1"/>
            <a:r>
              <a:rPr lang="en-US" sz="24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03</a:t>
            </a:r>
            <a:endParaRPr lang="ar-SA" sz="24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3" name="مربع نص 12">
            <a:extLst>
              <a:ext uri="{FF2B5EF4-FFF2-40B4-BE49-F238E27FC236}">
                <a16:creationId xmlns:a16="http://schemas.microsoft.com/office/drawing/2014/main" id="{5B45B049-C2F7-FE16-501A-2C3943B5A8E4}"/>
              </a:ext>
            </a:extLst>
          </p:cNvPr>
          <p:cNvSpPr txBox="1"/>
          <p:nvPr/>
        </p:nvSpPr>
        <p:spPr>
          <a:xfrm>
            <a:off x="1650529" y="1588719"/>
            <a:ext cx="661673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rtl="1"/>
            <a:r>
              <a:rPr lang="en-US" sz="24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04</a:t>
            </a:r>
            <a:endParaRPr lang="ar-SA" sz="24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5" name="TextBox 3">
            <a:extLst>
              <a:ext uri="{FF2B5EF4-FFF2-40B4-BE49-F238E27FC236}">
                <a16:creationId xmlns:a16="http://schemas.microsoft.com/office/drawing/2014/main" id="{FC62C621-E95F-A409-C1F3-5B3A1163AF82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algn="r" defTabSz="914400" eaLnBrk="1" latinLnBrk="0" hangingPunct="1"/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ازرق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pic>
        <p:nvPicPr>
          <p:cNvPr id="5" name="صورة 4">
            <a:extLst>
              <a:ext uri="{FF2B5EF4-FFF2-40B4-BE49-F238E27FC236}">
                <a16:creationId xmlns:a16="http://schemas.microsoft.com/office/drawing/2014/main" id="{CE482338-55DA-0756-5672-148C3F1E3A1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41960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8877785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عنصر نائب لرقم الشريحة 3">
            <a:extLst>
              <a:ext uri="{FF2B5EF4-FFF2-40B4-BE49-F238E27FC236}">
                <a16:creationId xmlns:a16="http://schemas.microsoft.com/office/drawing/2014/main" id="{A76FF5C9-3BD8-C275-D239-17C2F4639FF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C30D6F-9516-7D45-ACC3-4201266FFCA8}" type="slidenum">
              <a:rPr lang="ar-SA" smtClean="0"/>
              <a:t>27</a:t>
            </a:fld>
            <a:endParaRPr lang="ar-SA"/>
          </a:p>
        </p:txBody>
      </p:sp>
      <p:pic>
        <p:nvPicPr>
          <p:cNvPr id="3" name="صورة 2">
            <a:extLst>
              <a:ext uri="{FF2B5EF4-FFF2-40B4-BE49-F238E27FC236}">
                <a16:creationId xmlns:a16="http://schemas.microsoft.com/office/drawing/2014/main" id="{56AB3ED5-206F-3938-E671-AA204FC4A92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cxnSp>
        <p:nvCxnSpPr>
          <p:cNvPr id="2" name="موصل مستقيم 1">
            <a:extLst>
              <a:ext uri="{FF2B5EF4-FFF2-40B4-BE49-F238E27FC236}">
                <a16:creationId xmlns:a16="http://schemas.microsoft.com/office/drawing/2014/main" id="{924ADF2D-BE86-E195-701A-7EC61B48DFE9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extBox 3">
            <a:extLst>
              <a:ext uri="{FF2B5EF4-FFF2-40B4-BE49-F238E27FC236}">
                <a16:creationId xmlns:a16="http://schemas.microsoft.com/office/drawing/2014/main" id="{5E293A28-8286-4A6A-AE98-9F15F40C2F2A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algn="r" defTabSz="914400" eaLnBrk="1" latinLnBrk="0" hangingPunct="1"/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ازرق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44" name="Rectangle 40">
            <a:extLst>
              <a:ext uri="{FF2B5EF4-FFF2-40B4-BE49-F238E27FC236}">
                <a16:creationId xmlns:a16="http://schemas.microsoft.com/office/drawing/2014/main" id="{6FE51C60-8F0F-6C54-62E3-07AF4487D35A}"/>
              </a:ext>
            </a:extLst>
          </p:cNvPr>
          <p:cNvSpPr/>
          <p:nvPr/>
        </p:nvSpPr>
        <p:spPr>
          <a:xfrm flipH="1">
            <a:off x="1892616" y="2476888"/>
            <a:ext cx="9446108" cy="3295262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5" name="TextBox 52">
            <a:extLst>
              <a:ext uri="{FF2B5EF4-FFF2-40B4-BE49-F238E27FC236}">
                <a16:creationId xmlns:a16="http://schemas.microsoft.com/office/drawing/2014/main" id="{972CFF1A-925B-0138-56B1-938CB4AEF874}"/>
              </a:ext>
            </a:extLst>
          </p:cNvPr>
          <p:cNvSpPr txBox="1"/>
          <p:nvPr/>
        </p:nvSpPr>
        <p:spPr>
          <a:xfrm flipH="1">
            <a:off x="11157803" y="2717645"/>
            <a:ext cx="346453" cy="424137"/>
          </a:xfrm>
          <a:prstGeom prst="rect">
            <a:avLst/>
          </a:prstGeom>
          <a:solidFill>
            <a:srgbClr val="10A9A6"/>
          </a:solidFill>
          <a:ln>
            <a:noFill/>
          </a:ln>
        </p:spPr>
        <p:txBody>
          <a:bodyPr wrap="none" rtlCol="0">
            <a:spAutoFit/>
          </a:bodyPr>
          <a:lstStyle/>
          <a:p>
            <a:r>
              <a:rPr lang="en-US" dirty="0">
                <a:solidFill>
                  <a:schemeClr val="bg1"/>
                </a:solidFill>
              </a:rPr>
              <a:t>1</a:t>
            </a:r>
          </a:p>
        </p:txBody>
      </p:sp>
      <p:sp>
        <p:nvSpPr>
          <p:cNvPr id="156" name="TextBox 53">
            <a:extLst>
              <a:ext uri="{FF2B5EF4-FFF2-40B4-BE49-F238E27FC236}">
                <a16:creationId xmlns:a16="http://schemas.microsoft.com/office/drawing/2014/main" id="{9FB381B3-0059-8248-E459-1E8E640C9055}"/>
              </a:ext>
            </a:extLst>
          </p:cNvPr>
          <p:cNvSpPr txBox="1"/>
          <p:nvPr/>
        </p:nvSpPr>
        <p:spPr>
          <a:xfrm flipH="1">
            <a:off x="11157803" y="3812416"/>
            <a:ext cx="346453" cy="424137"/>
          </a:xfrm>
          <a:prstGeom prst="rect">
            <a:avLst/>
          </a:prstGeom>
          <a:solidFill>
            <a:srgbClr val="C1B488"/>
          </a:solidFill>
          <a:ln>
            <a:noFill/>
          </a:ln>
        </p:spPr>
        <p:txBody>
          <a:bodyPr wrap="none" rtlCol="0">
            <a:spAutoFit/>
          </a:bodyPr>
          <a:lstStyle/>
          <a:p>
            <a:r>
              <a:rPr lang="en-US" dirty="0">
                <a:solidFill>
                  <a:schemeClr val="bg1"/>
                </a:solidFill>
              </a:rPr>
              <a:t>2</a:t>
            </a:r>
          </a:p>
        </p:txBody>
      </p:sp>
      <p:sp>
        <p:nvSpPr>
          <p:cNvPr id="157" name="TextBox 54">
            <a:extLst>
              <a:ext uri="{FF2B5EF4-FFF2-40B4-BE49-F238E27FC236}">
                <a16:creationId xmlns:a16="http://schemas.microsoft.com/office/drawing/2014/main" id="{DC09259F-ED1F-879A-3933-32F5F0E8FDE1}"/>
              </a:ext>
            </a:extLst>
          </p:cNvPr>
          <p:cNvSpPr txBox="1"/>
          <p:nvPr/>
        </p:nvSpPr>
        <p:spPr>
          <a:xfrm flipH="1">
            <a:off x="11157803" y="4918359"/>
            <a:ext cx="346453" cy="424137"/>
          </a:xfrm>
          <a:prstGeom prst="rect">
            <a:avLst/>
          </a:prstGeom>
          <a:solidFill>
            <a:srgbClr val="003845"/>
          </a:solidFill>
          <a:ln>
            <a:noFill/>
          </a:ln>
        </p:spPr>
        <p:txBody>
          <a:bodyPr wrap="none" rtlCol="0">
            <a:spAutoFit/>
          </a:bodyPr>
          <a:lstStyle/>
          <a:p>
            <a:r>
              <a:rPr lang="en-US" dirty="0">
                <a:solidFill>
                  <a:schemeClr val="bg1"/>
                </a:solidFill>
              </a:rPr>
              <a:t>3</a:t>
            </a:r>
          </a:p>
        </p:txBody>
      </p:sp>
      <p:sp>
        <p:nvSpPr>
          <p:cNvPr id="160" name="مربع نص 159">
            <a:extLst>
              <a:ext uri="{FF2B5EF4-FFF2-40B4-BE49-F238E27FC236}">
                <a16:creationId xmlns:a16="http://schemas.microsoft.com/office/drawing/2014/main" id="{D25DC679-204C-E136-44B7-AD3C4FE4A967}"/>
              </a:ext>
            </a:extLst>
          </p:cNvPr>
          <p:cNvSpPr txBox="1"/>
          <p:nvPr/>
        </p:nvSpPr>
        <p:spPr>
          <a:xfrm>
            <a:off x="3893837" y="2743843"/>
            <a:ext cx="7057959" cy="42413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.......................................................................</a:t>
            </a:r>
            <a:endParaRPr lang="ar-SA" dirty="0"/>
          </a:p>
        </p:txBody>
      </p:sp>
      <p:sp>
        <p:nvSpPr>
          <p:cNvPr id="161" name="مربع نص 160">
            <a:extLst>
              <a:ext uri="{FF2B5EF4-FFF2-40B4-BE49-F238E27FC236}">
                <a16:creationId xmlns:a16="http://schemas.microsoft.com/office/drawing/2014/main" id="{EB052D70-10C5-50AB-0904-D05DA1D0262C}"/>
              </a:ext>
            </a:extLst>
          </p:cNvPr>
          <p:cNvSpPr txBox="1"/>
          <p:nvPr/>
        </p:nvSpPr>
        <p:spPr>
          <a:xfrm>
            <a:off x="3893837" y="3811145"/>
            <a:ext cx="7057959" cy="42413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.......................................................................</a:t>
            </a:r>
            <a:endParaRPr lang="ar-SA" dirty="0"/>
          </a:p>
        </p:txBody>
      </p:sp>
      <p:sp>
        <p:nvSpPr>
          <p:cNvPr id="162" name="مربع نص 161">
            <a:extLst>
              <a:ext uri="{FF2B5EF4-FFF2-40B4-BE49-F238E27FC236}">
                <a16:creationId xmlns:a16="http://schemas.microsoft.com/office/drawing/2014/main" id="{8B8D4ED8-D37E-8F64-E7BE-B650490EFAC9}"/>
              </a:ext>
            </a:extLst>
          </p:cNvPr>
          <p:cNvSpPr txBox="1"/>
          <p:nvPr/>
        </p:nvSpPr>
        <p:spPr>
          <a:xfrm>
            <a:off x="3893837" y="4912876"/>
            <a:ext cx="7057959" cy="42413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.......................................................................</a:t>
            </a:r>
            <a:endParaRPr lang="ar-SA" dirty="0"/>
          </a:p>
        </p:txBody>
      </p:sp>
      <p:sp>
        <p:nvSpPr>
          <p:cNvPr id="163" name="مربع نص 162">
            <a:extLst>
              <a:ext uri="{FF2B5EF4-FFF2-40B4-BE49-F238E27FC236}">
                <a16:creationId xmlns:a16="http://schemas.microsoft.com/office/drawing/2014/main" id="{E6CA4115-C07F-0D5A-6696-313B8329BFA7}"/>
              </a:ext>
            </a:extLst>
          </p:cNvPr>
          <p:cNvSpPr txBox="1"/>
          <p:nvPr/>
        </p:nvSpPr>
        <p:spPr>
          <a:xfrm>
            <a:off x="1892616" y="1798820"/>
            <a:ext cx="9446108" cy="461665"/>
          </a:xfrm>
          <a:prstGeom prst="rect">
            <a:avLst/>
          </a:prstGeom>
          <a:solidFill>
            <a:srgbClr val="2CC17C"/>
          </a:solidFill>
        </p:spPr>
        <p:txBody>
          <a:bodyPr wrap="square" rtlCol="1">
            <a:spAutoFit/>
          </a:bodyPr>
          <a:lstStyle/>
          <a:p>
            <a:pPr marL="0" algn="ctr" defTabSz="914400" rtl="1" eaLnBrk="1" latinLnBrk="0" hangingPunct="1"/>
            <a:r>
              <a:rPr lang="ar-SA" sz="24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</a:p>
        </p:txBody>
      </p:sp>
      <p:pic>
        <p:nvPicPr>
          <p:cNvPr id="6" name="صورة 5">
            <a:extLst>
              <a:ext uri="{FF2B5EF4-FFF2-40B4-BE49-F238E27FC236}">
                <a16:creationId xmlns:a16="http://schemas.microsoft.com/office/drawing/2014/main" id="{035A45FD-FF8B-C7E0-ADB6-327CA5FEAB77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1960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34525024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عنصر نائب لرقم الشريحة 3">
            <a:extLst>
              <a:ext uri="{FF2B5EF4-FFF2-40B4-BE49-F238E27FC236}">
                <a16:creationId xmlns:a16="http://schemas.microsoft.com/office/drawing/2014/main" id="{A76FF5C9-3BD8-C275-D239-17C2F4639FF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C30D6F-9516-7D45-ACC3-4201266FFCA8}" type="slidenum">
              <a:rPr lang="ar-SA" smtClean="0"/>
              <a:t>28</a:t>
            </a:fld>
            <a:endParaRPr lang="ar-SA"/>
          </a:p>
        </p:txBody>
      </p:sp>
      <p:cxnSp>
        <p:nvCxnSpPr>
          <p:cNvPr id="10" name="Straight Connector 18">
            <a:extLst>
              <a:ext uri="{FF2B5EF4-FFF2-40B4-BE49-F238E27FC236}">
                <a16:creationId xmlns:a16="http://schemas.microsoft.com/office/drawing/2014/main" id="{FA9A7A64-E734-2DD8-CBD7-D3536BA49A58}"/>
              </a:ext>
            </a:extLst>
          </p:cNvPr>
          <p:cNvCxnSpPr>
            <a:endCxn id="36" idx="0"/>
          </p:cNvCxnSpPr>
          <p:nvPr/>
        </p:nvCxnSpPr>
        <p:spPr>
          <a:xfrm>
            <a:off x="4161216" y="4054724"/>
            <a:ext cx="7738" cy="654685"/>
          </a:xfrm>
          <a:prstGeom prst="line">
            <a:avLst/>
          </a:prstGeom>
          <a:ln w="28575">
            <a:solidFill>
              <a:srgbClr val="C1B48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14">
            <a:extLst>
              <a:ext uri="{FF2B5EF4-FFF2-40B4-BE49-F238E27FC236}">
                <a16:creationId xmlns:a16="http://schemas.microsoft.com/office/drawing/2014/main" id="{C8501C4E-E9BE-C5DF-2583-EA82DF7E6290}"/>
              </a:ext>
            </a:extLst>
          </p:cNvPr>
          <p:cNvCxnSpPr>
            <a:endCxn id="29" idx="0"/>
          </p:cNvCxnSpPr>
          <p:nvPr/>
        </p:nvCxnSpPr>
        <p:spPr>
          <a:xfrm>
            <a:off x="2241908" y="4054724"/>
            <a:ext cx="0" cy="295577"/>
          </a:xfrm>
          <a:prstGeom prst="line">
            <a:avLst/>
          </a:prstGeom>
          <a:ln w="285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Rounded Rectangle 4">
            <a:extLst>
              <a:ext uri="{FF2B5EF4-FFF2-40B4-BE49-F238E27FC236}">
                <a16:creationId xmlns:a16="http://schemas.microsoft.com/office/drawing/2014/main" id="{768A90E7-9B2C-B3C9-5A23-C118A1CA192A}"/>
              </a:ext>
            </a:extLst>
          </p:cNvPr>
          <p:cNvSpPr/>
          <p:nvPr/>
        </p:nvSpPr>
        <p:spPr>
          <a:xfrm rot="2700000">
            <a:off x="1354855" y="2048712"/>
            <a:ext cx="1774106" cy="1774107"/>
          </a:xfrm>
          <a:prstGeom prst="round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sz="900"/>
          </a:p>
        </p:txBody>
      </p:sp>
      <p:sp>
        <p:nvSpPr>
          <p:cNvPr id="14" name="Rounded Rectangle 5">
            <a:extLst>
              <a:ext uri="{FF2B5EF4-FFF2-40B4-BE49-F238E27FC236}">
                <a16:creationId xmlns:a16="http://schemas.microsoft.com/office/drawing/2014/main" id="{9351749B-C6DD-D42A-B0EA-1EC4F2A0F61B}"/>
              </a:ext>
            </a:extLst>
          </p:cNvPr>
          <p:cNvSpPr/>
          <p:nvPr/>
        </p:nvSpPr>
        <p:spPr>
          <a:xfrm rot="2700000">
            <a:off x="3281901" y="2048712"/>
            <a:ext cx="1774106" cy="1774107"/>
          </a:xfrm>
          <a:prstGeom prst="roundRect">
            <a:avLst/>
          </a:prstGeom>
          <a:solidFill>
            <a:srgbClr val="C1B48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16" name="Rounded Rectangle 6">
            <a:extLst>
              <a:ext uri="{FF2B5EF4-FFF2-40B4-BE49-F238E27FC236}">
                <a16:creationId xmlns:a16="http://schemas.microsoft.com/office/drawing/2014/main" id="{72CE329A-5C11-3063-608B-9431DD8DEADF}"/>
              </a:ext>
            </a:extLst>
          </p:cNvPr>
          <p:cNvSpPr/>
          <p:nvPr/>
        </p:nvSpPr>
        <p:spPr>
          <a:xfrm rot="2700000">
            <a:off x="5208948" y="2048712"/>
            <a:ext cx="1774106" cy="1774107"/>
          </a:xfrm>
          <a:prstGeom prst="roundRect">
            <a:avLst/>
          </a:prstGeom>
          <a:solidFill>
            <a:srgbClr val="00384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17" name="Rounded Rectangle 7">
            <a:extLst>
              <a:ext uri="{FF2B5EF4-FFF2-40B4-BE49-F238E27FC236}">
                <a16:creationId xmlns:a16="http://schemas.microsoft.com/office/drawing/2014/main" id="{7CD4E098-9847-94AB-E672-D213768B10D9}"/>
              </a:ext>
            </a:extLst>
          </p:cNvPr>
          <p:cNvSpPr/>
          <p:nvPr/>
        </p:nvSpPr>
        <p:spPr>
          <a:xfrm rot="2700000">
            <a:off x="7135994" y="2048713"/>
            <a:ext cx="1774106" cy="1774107"/>
          </a:xfrm>
          <a:prstGeom prst="roundRect">
            <a:avLst/>
          </a:prstGeom>
          <a:solidFill>
            <a:srgbClr val="2CC17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18" name="Rounded Rectangle 8">
            <a:extLst>
              <a:ext uri="{FF2B5EF4-FFF2-40B4-BE49-F238E27FC236}">
                <a16:creationId xmlns:a16="http://schemas.microsoft.com/office/drawing/2014/main" id="{37ED0ED4-949B-27F7-36D2-54335EB662A3}"/>
              </a:ext>
            </a:extLst>
          </p:cNvPr>
          <p:cNvSpPr/>
          <p:nvPr/>
        </p:nvSpPr>
        <p:spPr>
          <a:xfrm rot="2700000">
            <a:off x="9063041" y="2048714"/>
            <a:ext cx="1774106" cy="1774107"/>
          </a:xfrm>
          <a:prstGeom prst="roundRect">
            <a:avLst/>
          </a:prstGeom>
          <a:solidFill>
            <a:srgbClr val="268CA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22" name="Freeform 17">
            <a:extLst>
              <a:ext uri="{FF2B5EF4-FFF2-40B4-BE49-F238E27FC236}">
                <a16:creationId xmlns:a16="http://schemas.microsoft.com/office/drawing/2014/main" id="{A5C5E823-D6B5-768A-0038-19A43C208BA8}"/>
              </a:ext>
            </a:extLst>
          </p:cNvPr>
          <p:cNvSpPr>
            <a:spLocks noEditPoints="1"/>
          </p:cNvSpPr>
          <p:nvPr/>
        </p:nvSpPr>
        <p:spPr bwMode="auto">
          <a:xfrm>
            <a:off x="1788144" y="2550445"/>
            <a:ext cx="704332" cy="719619"/>
          </a:xfrm>
          <a:custGeom>
            <a:avLst/>
            <a:gdLst>
              <a:gd name="T0" fmla="*/ 565 w 1481"/>
              <a:gd name="T1" fmla="*/ 689 h 1519"/>
              <a:gd name="T2" fmla="*/ 580 w 1481"/>
              <a:gd name="T3" fmla="*/ 719 h 1519"/>
              <a:gd name="T4" fmla="*/ 435 w 1481"/>
              <a:gd name="T5" fmla="*/ 796 h 1519"/>
              <a:gd name="T6" fmla="*/ 607 w 1481"/>
              <a:gd name="T7" fmla="*/ 867 h 1519"/>
              <a:gd name="T8" fmla="*/ 758 w 1481"/>
              <a:gd name="T9" fmla="*/ 473 h 1519"/>
              <a:gd name="T10" fmla="*/ 406 w 1481"/>
              <a:gd name="T11" fmla="*/ 928 h 1519"/>
              <a:gd name="T12" fmla="*/ 26 w 1481"/>
              <a:gd name="T13" fmla="*/ 1200 h 1519"/>
              <a:gd name="T14" fmla="*/ 303 w 1481"/>
              <a:gd name="T15" fmla="*/ 779 h 1519"/>
              <a:gd name="T16" fmla="*/ 819 w 1481"/>
              <a:gd name="T17" fmla="*/ 412 h 1519"/>
              <a:gd name="T18" fmla="*/ 482 w 1481"/>
              <a:gd name="T19" fmla="*/ 896 h 1519"/>
              <a:gd name="T20" fmla="*/ 356 w 1481"/>
              <a:gd name="T21" fmla="*/ 723 h 1519"/>
              <a:gd name="T22" fmla="*/ 416 w 1481"/>
              <a:gd name="T23" fmla="*/ 815 h 1519"/>
              <a:gd name="T24" fmla="*/ 798 w 1481"/>
              <a:gd name="T25" fmla="*/ 433 h 1519"/>
              <a:gd name="T26" fmla="*/ 325 w 1481"/>
              <a:gd name="T27" fmla="*/ 804 h 1519"/>
              <a:gd name="T28" fmla="*/ 454 w 1481"/>
              <a:gd name="T29" fmla="*/ 882 h 1519"/>
              <a:gd name="T30" fmla="*/ 395 w 1481"/>
              <a:gd name="T31" fmla="*/ 836 h 1519"/>
              <a:gd name="T32" fmla="*/ 349 w 1481"/>
              <a:gd name="T33" fmla="*/ 777 h 1519"/>
              <a:gd name="T34" fmla="*/ 325 w 1481"/>
              <a:gd name="T35" fmla="*/ 847 h 1519"/>
              <a:gd name="T36" fmla="*/ 54 w 1481"/>
              <a:gd name="T37" fmla="*/ 1185 h 1519"/>
              <a:gd name="T38" fmla="*/ 1481 w 1481"/>
              <a:gd name="T39" fmla="*/ 1453 h 1519"/>
              <a:gd name="T40" fmla="*/ 487 w 1481"/>
              <a:gd name="T41" fmla="*/ 1421 h 1519"/>
              <a:gd name="T42" fmla="*/ 378 w 1481"/>
              <a:gd name="T43" fmla="*/ 1017 h 1519"/>
              <a:gd name="T44" fmla="*/ 502 w 1481"/>
              <a:gd name="T45" fmla="*/ 1391 h 1519"/>
              <a:gd name="T46" fmla="*/ 1353 w 1481"/>
              <a:gd name="T47" fmla="*/ 136 h 1519"/>
              <a:gd name="T48" fmla="*/ 1186 w 1481"/>
              <a:gd name="T49" fmla="*/ 156 h 1519"/>
              <a:gd name="T50" fmla="*/ 1093 w 1481"/>
              <a:gd name="T51" fmla="*/ 141 h 1519"/>
              <a:gd name="T52" fmla="*/ 986 w 1481"/>
              <a:gd name="T53" fmla="*/ 101 h 1519"/>
              <a:gd name="T54" fmla="*/ 955 w 1481"/>
              <a:gd name="T55" fmla="*/ 101 h 1519"/>
              <a:gd name="T56" fmla="*/ 848 w 1481"/>
              <a:gd name="T57" fmla="*/ 141 h 1519"/>
              <a:gd name="T58" fmla="*/ 755 w 1481"/>
              <a:gd name="T59" fmla="*/ 156 h 1519"/>
              <a:gd name="T60" fmla="*/ 663 w 1481"/>
              <a:gd name="T61" fmla="*/ 141 h 1519"/>
              <a:gd name="T62" fmla="*/ 555 w 1481"/>
              <a:gd name="T63" fmla="*/ 101 h 1519"/>
              <a:gd name="T64" fmla="*/ 525 w 1481"/>
              <a:gd name="T65" fmla="*/ 101 h 1519"/>
              <a:gd name="T66" fmla="*/ 378 w 1481"/>
              <a:gd name="T67" fmla="*/ 354 h 1519"/>
              <a:gd name="T68" fmla="*/ 525 w 1481"/>
              <a:gd name="T69" fmla="*/ 71 h 1519"/>
              <a:gd name="T70" fmla="*/ 555 w 1481"/>
              <a:gd name="T71" fmla="*/ 71 h 1519"/>
              <a:gd name="T72" fmla="*/ 663 w 1481"/>
              <a:gd name="T73" fmla="*/ 15 h 1519"/>
              <a:gd name="T74" fmla="*/ 755 w 1481"/>
              <a:gd name="T75" fmla="*/ 0 h 1519"/>
              <a:gd name="T76" fmla="*/ 848 w 1481"/>
              <a:gd name="T77" fmla="*/ 15 h 1519"/>
              <a:gd name="T78" fmla="*/ 955 w 1481"/>
              <a:gd name="T79" fmla="*/ 71 h 1519"/>
              <a:gd name="T80" fmla="*/ 986 w 1481"/>
              <a:gd name="T81" fmla="*/ 71 h 1519"/>
              <a:gd name="T82" fmla="*/ 1093 w 1481"/>
              <a:gd name="T83" fmla="*/ 15 h 1519"/>
              <a:gd name="T84" fmla="*/ 1186 w 1481"/>
              <a:gd name="T85" fmla="*/ 0 h 1519"/>
              <a:gd name="T86" fmla="*/ 1383 w 1481"/>
              <a:gd name="T87" fmla="*/ 136 h 1519"/>
              <a:gd name="T88" fmla="*/ 1451 w 1481"/>
              <a:gd name="T89" fmla="*/ 259 h 1519"/>
              <a:gd name="T90" fmla="*/ 1318 w 1481"/>
              <a:gd name="T91" fmla="*/ 1421 h 1519"/>
              <a:gd name="T92" fmla="*/ 1416 w 1481"/>
              <a:gd name="T93" fmla="*/ 1488 h 1519"/>
              <a:gd name="T94" fmla="*/ 1076 w 1481"/>
              <a:gd name="T95" fmla="*/ 882 h 1519"/>
              <a:gd name="T96" fmla="*/ 936 w 1481"/>
              <a:gd name="T97" fmla="*/ 1301 h 1519"/>
              <a:gd name="T98" fmla="*/ 1046 w 1481"/>
              <a:gd name="T99" fmla="*/ 897 h 1519"/>
              <a:gd name="T100" fmla="*/ 1046 w 1481"/>
              <a:gd name="T101" fmla="*/ 897 h 1519"/>
              <a:gd name="T102" fmla="*/ 877 w 1481"/>
              <a:gd name="T103" fmla="*/ 1316 h 1519"/>
              <a:gd name="T104" fmla="*/ 768 w 1481"/>
              <a:gd name="T105" fmla="*/ 993 h 1519"/>
              <a:gd name="T106" fmla="*/ 783 w 1481"/>
              <a:gd name="T107" fmla="*/ 1286 h 1519"/>
              <a:gd name="T108" fmla="*/ 1259 w 1481"/>
              <a:gd name="T109" fmla="*/ 781 h 1519"/>
              <a:gd name="T110" fmla="*/ 1119 w 1481"/>
              <a:gd name="T111" fmla="*/ 1301 h 1519"/>
              <a:gd name="T112" fmla="*/ 1229 w 1481"/>
              <a:gd name="T113" fmla="*/ 796 h 1519"/>
              <a:gd name="T114" fmla="*/ 1229 w 1481"/>
              <a:gd name="T115" fmla="*/ 796 h 1519"/>
              <a:gd name="T116" fmla="*/ 1167 w 1481"/>
              <a:gd name="T117" fmla="*/ 479 h 1519"/>
              <a:gd name="T118" fmla="*/ 1099 w 1481"/>
              <a:gd name="T119" fmla="*/ 578 h 15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481" h="1519">
                <a:moveTo>
                  <a:pt x="460" y="651"/>
                </a:moveTo>
                <a:cubicBezTo>
                  <a:pt x="454" y="647"/>
                  <a:pt x="452" y="637"/>
                  <a:pt x="457" y="630"/>
                </a:cubicBezTo>
                <a:cubicBezTo>
                  <a:pt x="462" y="623"/>
                  <a:pt x="471" y="622"/>
                  <a:pt x="478" y="627"/>
                </a:cubicBezTo>
                <a:cubicBezTo>
                  <a:pt x="565" y="689"/>
                  <a:pt x="565" y="689"/>
                  <a:pt x="565" y="689"/>
                </a:cubicBezTo>
                <a:cubicBezTo>
                  <a:pt x="709" y="504"/>
                  <a:pt x="709" y="504"/>
                  <a:pt x="709" y="504"/>
                </a:cubicBezTo>
                <a:cubicBezTo>
                  <a:pt x="714" y="497"/>
                  <a:pt x="724" y="496"/>
                  <a:pt x="730" y="501"/>
                </a:cubicBezTo>
                <a:cubicBezTo>
                  <a:pt x="737" y="506"/>
                  <a:pt x="738" y="516"/>
                  <a:pt x="733" y="522"/>
                </a:cubicBezTo>
                <a:cubicBezTo>
                  <a:pt x="580" y="719"/>
                  <a:pt x="580" y="719"/>
                  <a:pt x="580" y="719"/>
                </a:cubicBezTo>
                <a:cubicBezTo>
                  <a:pt x="578" y="723"/>
                  <a:pt x="573" y="725"/>
                  <a:pt x="569" y="725"/>
                </a:cubicBezTo>
                <a:cubicBezTo>
                  <a:pt x="565" y="725"/>
                  <a:pt x="562" y="724"/>
                  <a:pt x="560" y="722"/>
                </a:cubicBezTo>
                <a:lnTo>
                  <a:pt x="460" y="651"/>
                </a:lnTo>
                <a:close/>
                <a:moveTo>
                  <a:pt x="435" y="796"/>
                </a:moveTo>
                <a:cubicBezTo>
                  <a:pt x="340" y="701"/>
                  <a:pt x="340" y="547"/>
                  <a:pt x="435" y="452"/>
                </a:cubicBezTo>
                <a:cubicBezTo>
                  <a:pt x="530" y="357"/>
                  <a:pt x="684" y="357"/>
                  <a:pt x="779" y="452"/>
                </a:cubicBezTo>
                <a:cubicBezTo>
                  <a:pt x="874" y="547"/>
                  <a:pt x="874" y="701"/>
                  <a:pt x="779" y="796"/>
                </a:cubicBezTo>
                <a:cubicBezTo>
                  <a:pt x="732" y="843"/>
                  <a:pt x="669" y="867"/>
                  <a:pt x="607" y="867"/>
                </a:cubicBezTo>
                <a:cubicBezTo>
                  <a:pt x="545" y="867"/>
                  <a:pt x="483" y="843"/>
                  <a:pt x="435" y="796"/>
                </a:cubicBezTo>
                <a:close/>
                <a:moveTo>
                  <a:pt x="457" y="775"/>
                </a:moveTo>
                <a:cubicBezTo>
                  <a:pt x="540" y="858"/>
                  <a:pt x="675" y="857"/>
                  <a:pt x="758" y="775"/>
                </a:cubicBezTo>
                <a:cubicBezTo>
                  <a:pt x="841" y="692"/>
                  <a:pt x="841" y="556"/>
                  <a:pt x="758" y="473"/>
                </a:cubicBezTo>
                <a:cubicBezTo>
                  <a:pt x="716" y="432"/>
                  <a:pt x="662" y="411"/>
                  <a:pt x="607" y="411"/>
                </a:cubicBezTo>
                <a:cubicBezTo>
                  <a:pt x="553" y="411"/>
                  <a:pt x="498" y="432"/>
                  <a:pt x="457" y="473"/>
                </a:cubicBezTo>
                <a:cubicBezTo>
                  <a:pt x="374" y="556"/>
                  <a:pt x="374" y="692"/>
                  <a:pt x="457" y="775"/>
                </a:cubicBezTo>
                <a:close/>
                <a:moveTo>
                  <a:pt x="406" y="928"/>
                </a:moveTo>
                <a:cubicBezTo>
                  <a:pt x="128" y="1206"/>
                  <a:pt x="128" y="1206"/>
                  <a:pt x="128" y="1206"/>
                </a:cubicBezTo>
                <a:cubicBezTo>
                  <a:pt x="115" y="1219"/>
                  <a:pt x="98" y="1226"/>
                  <a:pt x="80" y="1226"/>
                </a:cubicBezTo>
                <a:cubicBezTo>
                  <a:pt x="62" y="1226"/>
                  <a:pt x="45" y="1219"/>
                  <a:pt x="33" y="1206"/>
                </a:cubicBezTo>
                <a:cubicBezTo>
                  <a:pt x="26" y="1200"/>
                  <a:pt x="26" y="1200"/>
                  <a:pt x="26" y="1200"/>
                </a:cubicBezTo>
                <a:cubicBezTo>
                  <a:pt x="0" y="1173"/>
                  <a:pt x="0" y="1130"/>
                  <a:pt x="26" y="1104"/>
                </a:cubicBezTo>
                <a:cubicBezTo>
                  <a:pt x="304" y="826"/>
                  <a:pt x="304" y="826"/>
                  <a:pt x="304" y="826"/>
                </a:cubicBezTo>
                <a:cubicBezTo>
                  <a:pt x="303" y="825"/>
                  <a:pt x="303" y="825"/>
                  <a:pt x="303" y="825"/>
                </a:cubicBezTo>
                <a:cubicBezTo>
                  <a:pt x="291" y="813"/>
                  <a:pt x="291" y="792"/>
                  <a:pt x="303" y="779"/>
                </a:cubicBezTo>
                <a:cubicBezTo>
                  <a:pt x="334" y="748"/>
                  <a:pt x="334" y="748"/>
                  <a:pt x="334" y="748"/>
                </a:cubicBezTo>
                <a:cubicBezTo>
                  <a:pt x="332" y="744"/>
                  <a:pt x="330" y="739"/>
                  <a:pt x="328" y="734"/>
                </a:cubicBezTo>
                <a:cubicBezTo>
                  <a:pt x="284" y="623"/>
                  <a:pt x="310" y="496"/>
                  <a:pt x="395" y="412"/>
                </a:cubicBezTo>
                <a:cubicBezTo>
                  <a:pt x="512" y="295"/>
                  <a:pt x="702" y="295"/>
                  <a:pt x="819" y="412"/>
                </a:cubicBezTo>
                <a:cubicBezTo>
                  <a:pt x="936" y="529"/>
                  <a:pt x="936" y="719"/>
                  <a:pt x="819" y="836"/>
                </a:cubicBezTo>
                <a:cubicBezTo>
                  <a:pt x="762" y="894"/>
                  <a:pt x="685" y="924"/>
                  <a:pt x="607" y="924"/>
                </a:cubicBezTo>
                <a:cubicBezTo>
                  <a:pt x="570" y="924"/>
                  <a:pt x="533" y="917"/>
                  <a:pt x="497" y="903"/>
                </a:cubicBezTo>
                <a:cubicBezTo>
                  <a:pt x="492" y="901"/>
                  <a:pt x="487" y="899"/>
                  <a:pt x="482" y="896"/>
                </a:cubicBezTo>
                <a:cubicBezTo>
                  <a:pt x="451" y="927"/>
                  <a:pt x="451" y="927"/>
                  <a:pt x="451" y="927"/>
                </a:cubicBezTo>
                <a:cubicBezTo>
                  <a:pt x="445" y="934"/>
                  <a:pt x="437" y="937"/>
                  <a:pt x="428" y="937"/>
                </a:cubicBezTo>
                <a:cubicBezTo>
                  <a:pt x="420" y="937"/>
                  <a:pt x="412" y="934"/>
                  <a:pt x="406" y="928"/>
                </a:cubicBezTo>
                <a:close/>
                <a:moveTo>
                  <a:pt x="356" y="723"/>
                </a:moveTo>
                <a:cubicBezTo>
                  <a:pt x="359" y="731"/>
                  <a:pt x="362" y="738"/>
                  <a:pt x="366" y="745"/>
                </a:cubicBezTo>
                <a:cubicBezTo>
                  <a:pt x="366" y="745"/>
                  <a:pt x="366" y="745"/>
                  <a:pt x="366" y="745"/>
                </a:cubicBezTo>
                <a:cubicBezTo>
                  <a:pt x="375" y="763"/>
                  <a:pt x="386" y="780"/>
                  <a:pt x="399" y="796"/>
                </a:cubicBezTo>
                <a:cubicBezTo>
                  <a:pt x="405" y="802"/>
                  <a:pt x="410" y="809"/>
                  <a:pt x="416" y="815"/>
                </a:cubicBezTo>
                <a:cubicBezTo>
                  <a:pt x="437" y="835"/>
                  <a:pt x="460" y="852"/>
                  <a:pt x="486" y="865"/>
                </a:cubicBezTo>
                <a:cubicBezTo>
                  <a:pt x="493" y="869"/>
                  <a:pt x="500" y="872"/>
                  <a:pt x="508" y="875"/>
                </a:cubicBezTo>
                <a:cubicBezTo>
                  <a:pt x="608" y="915"/>
                  <a:pt x="722" y="891"/>
                  <a:pt x="798" y="815"/>
                </a:cubicBezTo>
                <a:cubicBezTo>
                  <a:pt x="903" y="710"/>
                  <a:pt x="903" y="538"/>
                  <a:pt x="798" y="433"/>
                </a:cubicBezTo>
                <a:cubicBezTo>
                  <a:pt x="745" y="381"/>
                  <a:pt x="676" y="354"/>
                  <a:pt x="607" y="354"/>
                </a:cubicBezTo>
                <a:cubicBezTo>
                  <a:pt x="538" y="354"/>
                  <a:pt x="469" y="381"/>
                  <a:pt x="416" y="433"/>
                </a:cubicBezTo>
                <a:cubicBezTo>
                  <a:pt x="340" y="509"/>
                  <a:pt x="317" y="623"/>
                  <a:pt x="356" y="723"/>
                </a:cubicBezTo>
                <a:close/>
                <a:moveTo>
                  <a:pt x="325" y="804"/>
                </a:moveTo>
                <a:cubicBezTo>
                  <a:pt x="325" y="804"/>
                  <a:pt x="325" y="804"/>
                  <a:pt x="325" y="804"/>
                </a:cubicBezTo>
                <a:cubicBezTo>
                  <a:pt x="427" y="906"/>
                  <a:pt x="427" y="906"/>
                  <a:pt x="427" y="906"/>
                </a:cubicBezTo>
                <a:cubicBezTo>
                  <a:pt x="428" y="907"/>
                  <a:pt x="429" y="907"/>
                  <a:pt x="430" y="906"/>
                </a:cubicBezTo>
                <a:cubicBezTo>
                  <a:pt x="454" y="882"/>
                  <a:pt x="454" y="882"/>
                  <a:pt x="454" y="882"/>
                </a:cubicBezTo>
                <a:cubicBezTo>
                  <a:pt x="453" y="882"/>
                  <a:pt x="453" y="882"/>
                  <a:pt x="453" y="881"/>
                </a:cubicBezTo>
                <a:cubicBezTo>
                  <a:pt x="443" y="876"/>
                  <a:pt x="434" y="869"/>
                  <a:pt x="426" y="863"/>
                </a:cubicBezTo>
                <a:cubicBezTo>
                  <a:pt x="424" y="861"/>
                  <a:pt x="422" y="860"/>
                  <a:pt x="420" y="858"/>
                </a:cubicBezTo>
                <a:cubicBezTo>
                  <a:pt x="411" y="851"/>
                  <a:pt x="403" y="844"/>
                  <a:pt x="395" y="836"/>
                </a:cubicBezTo>
                <a:cubicBezTo>
                  <a:pt x="387" y="828"/>
                  <a:pt x="380" y="820"/>
                  <a:pt x="373" y="811"/>
                </a:cubicBezTo>
                <a:cubicBezTo>
                  <a:pt x="371" y="809"/>
                  <a:pt x="369" y="807"/>
                  <a:pt x="368" y="805"/>
                </a:cubicBezTo>
                <a:cubicBezTo>
                  <a:pt x="361" y="796"/>
                  <a:pt x="355" y="787"/>
                  <a:pt x="349" y="778"/>
                </a:cubicBezTo>
                <a:cubicBezTo>
                  <a:pt x="349" y="777"/>
                  <a:pt x="349" y="777"/>
                  <a:pt x="349" y="777"/>
                </a:cubicBezTo>
                <a:cubicBezTo>
                  <a:pt x="325" y="801"/>
                  <a:pt x="325" y="801"/>
                  <a:pt x="325" y="801"/>
                </a:cubicBezTo>
                <a:cubicBezTo>
                  <a:pt x="324" y="802"/>
                  <a:pt x="324" y="803"/>
                  <a:pt x="325" y="804"/>
                </a:cubicBezTo>
                <a:close/>
                <a:moveTo>
                  <a:pt x="384" y="906"/>
                </a:moveTo>
                <a:cubicBezTo>
                  <a:pt x="325" y="847"/>
                  <a:pt x="325" y="847"/>
                  <a:pt x="325" y="847"/>
                </a:cubicBezTo>
                <a:cubicBezTo>
                  <a:pt x="47" y="1126"/>
                  <a:pt x="47" y="1126"/>
                  <a:pt x="47" y="1126"/>
                </a:cubicBezTo>
                <a:cubicBezTo>
                  <a:pt x="40" y="1133"/>
                  <a:pt x="36" y="1142"/>
                  <a:pt x="36" y="1152"/>
                </a:cubicBezTo>
                <a:cubicBezTo>
                  <a:pt x="36" y="1162"/>
                  <a:pt x="40" y="1171"/>
                  <a:pt x="47" y="1178"/>
                </a:cubicBezTo>
                <a:cubicBezTo>
                  <a:pt x="54" y="1185"/>
                  <a:pt x="54" y="1185"/>
                  <a:pt x="54" y="1185"/>
                </a:cubicBezTo>
                <a:cubicBezTo>
                  <a:pt x="68" y="1199"/>
                  <a:pt x="92" y="1199"/>
                  <a:pt x="106" y="1185"/>
                </a:cubicBezTo>
                <a:lnTo>
                  <a:pt x="384" y="906"/>
                </a:lnTo>
                <a:close/>
                <a:moveTo>
                  <a:pt x="1481" y="259"/>
                </a:moveTo>
                <a:cubicBezTo>
                  <a:pt x="1481" y="1453"/>
                  <a:pt x="1481" y="1453"/>
                  <a:pt x="1481" y="1453"/>
                </a:cubicBezTo>
                <a:cubicBezTo>
                  <a:pt x="1481" y="1489"/>
                  <a:pt x="1452" y="1519"/>
                  <a:pt x="1416" y="1519"/>
                </a:cubicBezTo>
                <a:cubicBezTo>
                  <a:pt x="552" y="1519"/>
                  <a:pt x="552" y="1519"/>
                  <a:pt x="552" y="1519"/>
                </a:cubicBezTo>
                <a:cubicBezTo>
                  <a:pt x="516" y="1519"/>
                  <a:pt x="487" y="1489"/>
                  <a:pt x="487" y="1453"/>
                </a:cubicBezTo>
                <a:cubicBezTo>
                  <a:pt x="487" y="1421"/>
                  <a:pt x="487" y="1421"/>
                  <a:pt x="487" y="1421"/>
                </a:cubicBezTo>
                <a:cubicBezTo>
                  <a:pt x="429" y="1421"/>
                  <a:pt x="429" y="1421"/>
                  <a:pt x="429" y="1421"/>
                </a:cubicBezTo>
                <a:cubicBezTo>
                  <a:pt x="392" y="1421"/>
                  <a:pt x="363" y="1392"/>
                  <a:pt x="363" y="1356"/>
                </a:cubicBezTo>
                <a:cubicBezTo>
                  <a:pt x="363" y="1032"/>
                  <a:pt x="363" y="1032"/>
                  <a:pt x="363" y="1032"/>
                </a:cubicBezTo>
                <a:cubicBezTo>
                  <a:pt x="363" y="1024"/>
                  <a:pt x="370" y="1017"/>
                  <a:pt x="378" y="1017"/>
                </a:cubicBezTo>
                <a:cubicBezTo>
                  <a:pt x="386" y="1017"/>
                  <a:pt x="393" y="1024"/>
                  <a:pt x="393" y="1032"/>
                </a:cubicBezTo>
                <a:cubicBezTo>
                  <a:pt x="393" y="1356"/>
                  <a:pt x="393" y="1356"/>
                  <a:pt x="393" y="1356"/>
                </a:cubicBezTo>
                <a:cubicBezTo>
                  <a:pt x="393" y="1375"/>
                  <a:pt x="409" y="1391"/>
                  <a:pt x="429" y="1391"/>
                </a:cubicBezTo>
                <a:cubicBezTo>
                  <a:pt x="502" y="1391"/>
                  <a:pt x="502" y="1391"/>
                  <a:pt x="502" y="1391"/>
                </a:cubicBezTo>
                <a:cubicBezTo>
                  <a:pt x="1318" y="1391"/>
                  <a:pt x="1318" y="1391"/>
                  <a:pt x="1318" y="1391"/>
                </a:cubicBezTo>
                <a:cubicBezTo>
                  <a:pt x="1337" y="1391"/>
                  <a:pt x="1353" y="1375"/>
                  <a:pt x="1353" y="1356"/>
                </a:cubicBezTo>
                <a:cubicBezTo>
                  <a:pt x="1353" y="209"/>
                  <a:pt x="1353" y="209"/>
                  <a:pt x="1353" y="209"/>
                </a:cubicBezTo>
                <a:cubicBezTo>
                  <a:pt x="1353" y="136"/>
                  <a:pt x="1353" y="136"/>
                  <a:pt x="1353" y="136"/>
                </a:cubicBezTo>
                <a:cubicBezTo>
                  <a:pt x="1353" y="117"/>
                  <a:pt x="1337" y="101"/>
                  <a:pt x="1318" y="101"/>
                </a:cubicBezTo>
                <a:cubicBezTo>
                  <a:pt x="1201" y="101"/>
                  <a:pt x="1201" y="101"/>
                  <a:pt x="1201" y="101"/>
                </a:cubicBezTo>
                <a:cubicBezTo>
                  <a:pt x="1201" y="141"/>
                  <a:pt x="1201" y="141"/>
                  <a:pt x="1201" y="141"/>
                </a:cubicBezTo>
                <a:cubicBezTo>
                  <a:pt x="1201" y="149"/>
                  <a:pt x="1194" y="156"/>
                  <a:pt x="1186" y="156"/>
                </a:cubicBezTo>
                <a:cubicBezTo>
                  <a:pt x="1177" y="156"/>
                  <a:pt x="1171" y="149"/>
                  <a:pt x="1171" y="141"/>
                </a:cubicBezTo>
                <a:cubicBezTo>
                  <a:pt x="1171" y="101"/>
                  <a:pt x="1171" y="101"/>
                  <a:pt x="1171" y="101"/>
                </a:cubicBezTo>
                <a:cubicBezTo>
                  <a:pt x="1093" y="101"/>
                  <a:pt x="1093" y="101"/>
                  <a:pt x="1093" y="101"/>
                </a:cubicBezTo>
                <a:cubicBezTo>
                  <a:pt x="1093" y="141"/>
                  <a:pt x="1093" y="141"/>
                  <a:pt x="1093" y="141"/>
                </a:cubicBezTo>
                <a:cubicBezTo>
                  <a:pt x="1093" y="149"/>
                  <a:pt x="1086" y="156"/>
                  <a:pt x="1078" y="156"/>
                </a:cubicBezTo>
                <a:cubicBezTo>
                  <a:pt x="1070" y="156"/>
                  <a:pt x="1063" y="149"/>
                  <a:pt x="1063" y="141"/>
                </a:cubicBezTo>
                <a:cubicBezTo>
                  <a:pt x="1063" y="101"/>
                  <a:pt x="1063" y="101"/>
                  <a:pt x="1063" y="101"/>
                </a:cubicBezTo>
                <a:cubicBezTo>
                  <a:pt x="986" y="101"/>
                  <a:pt x="986" y="101"/>
                  <a:pt x="986" y="101"/>
                </a:cubicBezTo>
                <a:cubicBezTo>
                  <a:pt x="986" y="141"/>
                  <a:pt x="986" y="141"/>
                  <a:pt x="986" y="141"/>
                </a:cubicBezTo>
                <a:cubicBezTo>
                  <a:pt x="986" y="149"/>
                  <a:pt x="979" y="156"/>
                  <a:pt x="970" y="156"/>
                </a:cubicBezTo>
                <a:cubicBezTo>
                  <a:pt x="962" y="156"/>
                  <a:pt x="955" y="149"/>
                  <a:pt x="955" y="141"/>
                </a:cubicBezTo>
                <a:cubicBezTo>
                  <a:pt x="955" y="101"/>
                  <a:pt x="955" y="101"/>
                  <a:pt x="955" y="101"/>
                </a:cubicBezTo>
                <a:cubicBezTo>
                  <a:pt x="878" y="101"/>
                  <a:pt x="878" y="101"/>
                  <a:pt x="878" y="101"/>
                </a:cubicBezTo>
                <a:cubicBezTo>
                  <a:pt x="878" y="141"/>
                  <a:pt x="878" y="141"/>
                  <a:pt x="878" y="141"/>
                </a:cubicBezTo>
                <a:cubicBezTo>
                  <a:pt x="878" y="149"/>
                  <a:pt x="871" y="156"/>
                  <a:pt x="863" y="156"/>
                </a:cubicBezTo>
                <a:cubicBezTo>
                  <a:pt x="855" y="156"/>
                  <a:pt x="848" y="149"/>
                  <a:pt x="848" y="141"/>
                </a:cubicBezTo>
                <a:cubicBezTo>
                  <a:pt x="848" y="101"/>
                  <a:pt x="848" y="101"/>
                  <a:pt x="848" y="101"/>
                </a:cubicBezTo>
                <a:cubicBezTo>
                  <a:pt x="770" y="101"/>
                  <a:pt x="770" y="101"/>
                  <a:pt x="770" y="101"/>
                </a:cubicBezTo>
                <a:cubicBezTo>
                  <a:pt x="770" y="141"/>
                  <a:pt x="770" y="141"/>
                  <a:pt x="770" y="141"/>
                </a:cubicBezTo>
                <a:cubicBezTo>
                  <a:pt x="770" y="149"/>
                  <a:pt x="764" y="156"/>
                  <a:pt x="755" y="156"/>
                </a:cubicBezTo>
                <a:cubicBezTo>
                  <a:pt x="747" y="156"/>
                  <a:pt x="740" y="149"/>
                  <a:pt x="740" y="141"/>
                </a:cubicBezTo>
                <a:cubicBezTo>
                  <a:pt x="740" y="101"/>
                  <a:pt x="740" y="101"/>
                  <a:pt x="740" y="101"/>
                </a:cubicBezTo>
                <a:cubicBezTo>
                  <a:pt x="663" y="101"/>
                  <a:pt x="663" y="101"/>
                  <a:pt x="663" y="101"/>
                </a:cubicBezTo>
                <a:cubicBezTo>
                  <a:pt x="663" y="141"/>
                  <a:pt x="663" y="141"/>
                  <a:pt x="663" y="141"/>
                </a:cubicBezTo>
                <a:cubicBezTo>
                  <a:pt x="663" y="149"/>
                  <a:pt x="656" y="156"/>
                  <a:pt x="648" y="156"/>
                </a:cubicBezTo>
                <a:cubicBezTo>
                  <a:pt x="639" y="156"/>
                  <a:pt x="633" y="149"/>
                  <a:pt x="633" y="141"/>
                </a:cubicBezTo>
                <a:cubicBezTo>
                  <a:pt x="633" y="101"/>
                  <a:pt x="633" y="101"/>
                  <a:pt x="633" y="101"/>
                </a:cubicBezTo>
                <a:cubicBezTo>
                  <a:pt x="555" y="101"/>
                  <a:pt x="555" y="101"/>
                  <a:pt x="555" y="101"/>
                </a:cubicBezTo>
                <a:cubicBezTo>
                  <a:pt x="555" y="141"/>
                  <a:pt x="555" y="141"/>
                  <a:pt x="555" y="141"/>
                </a:cubicBezTo>
                <a:cubicBezTo>
                  <a:pt x="555" y="149"/>
                  <a:pt x="548" y="156"/>
                  <a:pt x="540" y="156"/>
                </a:cubicBezTo>
                <a:cubicBezTo>
                  <a:pt x="532" y="156"/>
                  <a:pt x="525" y="149"/>
                  <a:pt x="525" y="141"/>
                </a:cubicBezTo>
                <a:cubicBezTo>
                  <a:pt x="525" y="101"/>
                  <a:pt x="525" y="101"/>
                  <a:pt x="525" y="101"/>
                </a:cubicBezTo>
                <a:cubicBezTo>
                  <a:pt x="429" y="101"/>
                  <a:pt x="429" y="101"/>
                  <a:pt x="429" y="101"/>
                </a:cubicBezTo>
                <a:cubicBezTo>
                  <a:pt x="409" y="101"/>
                  <a:pt x="393" y="117"/>
                  <a:pt x="393" y="136"/>
                </a:cubicBezTo>
                <a:cubicBezTo>
                  <a:pt x="393" y="339"/>
                  <a:pt x="393" y="339"/>
                  <a:pt x="393" y="339"/>
                </a:cubicBezTo>
                <a:cubicBezTo>
                  <a:pt x="393" y="348"/>
                  <a:pt x="386" y="354"/>
                  <a:pt x="378" y="354"/>
                </a:cubicBezTo>
                <a:cubicBezTo>
                  <a:pt x="370" y="354"/>
                  <a:pt x="363" y="348"/>
                  <a:pt x="363" y="339"/>
                </a:cubicBezTo>
                <a:cubicBezTo>
                  <a:pt x="363" y="136"/>
                  <a:pt x="363" y="136"/>
                  <a:pt x="363" y="136"/>
                </a:cubicBezTo>
                <a:cubicBezTo>
                  <a:pt x="363" y="100"/>
                  <a:pt x="392" y="71"/>
                  <a:pt x="429" y="71"/>
                </a:cubicBezTo>
                <a:cubicBezTo>
                  <a:pt x="525" y="71"/>
                  <a:pt x="525" y="71"/>
                  <a:pt x="525" y="71"/>
                </a:cubicBezTo>
                <a:cubicBezTo>
                  <a:pt x="525" y="15"/>
                  <a:pt x="525" y="15"/>
                  <a:pt x="525" y="15"/>
                </a:cubicBezTo>
                <a:cubicBezTo>
                  <a:pt x="525" y="6"/>
                  <a:pt x="532" y="0"/>
                  <a:pt x="540" y="0"/>
                </a:cubicBezTo>
                <a:cubicBezTo>
                  <a:pt x="548" y="0"/>
                  <a:pt x="555" y="6"/>
                  <a:pt x="555" y="15"/>
                </a:cubicBezTo>
                <a:cubicBezTo>
                  <a:pt x="555" y="71"/>
                  <a:pt x="555" y="71"/>
                  <a:pt x="555" y="71"/>
                </a:cubicBezTo>
                <a:cubicBezTo>
                  <a:pt x="633" y="71"/>
                  <a:pt x="633" y="71"/>
                  <a:pt x="633" y="71"/>
                </a:cubicBezTo>
                <a:cubicBezTo>
                  <a:pt x="633" y="15"/>
                  <a:pt x="633" y="15"/>
                  <a:pt x="633" y="15"/>
                </a:cubicBezTo>
                <a:cubicBezTo>
                  <a:pt x="633" y="6"/>
                  <a:pt x="639" y="0"/>
                  <a:pt x="648" y="0"/>
                </a:cubicBezTo>
                <a:cubicBezTo>
                  <a:pt x="656" y="0"/>
                  <a:pt x="663" y="6"/>
                  <a:pt x="663" y="15"/>
                </a:cubicBezTo>
                <a:cubicBezTo>
                  <a:pt x="663" y="71"/>
                  <a:pt x="663" y="71"/>
                  <a:pt x="663" y="71"/>
                </a:cubicBezTo>
                <a:cubicBezTo>
                  <a:pt x="740" y="71"/>
                  <a:pt x="740" y="71"/>
                  <a:pt x="740" y="71"/>
                </a:cubicBezTo>
                <a:cubicBezTo>
                  <a:pt x="740" y="15"/>
                  <a:pt x="740" y="15"/>
                  <a:pt x="740" y="15"/>
                </a:cubicBezTo>
                <a:cubicBezTo>
                  <a:pt x="740" y="6"/>
                  <a:pt x="747" y="0"/>
                  <a:pt x="755" y="0"/>
                </a:cubicBezTo>
                <a:cubicBezTo>
                  <a:pt x="764" y="0"/>
                  <a:pt x="770" y="6"/>
                  <a:pt x="770" y="15"/>
                </a:cubicBezTo>
                <a:cubicBezTo>
                  <a:pt x="770" y="71"/>
                  <a:pt x="770" y="71"/>
                  <a:pt x="770" y="71"/>
                </a:cubicBezTo>
                <a:cubicBezTo>
                  <a:pt x="848" y="71"/>
                  <a:pt x="848" y="71"/>
                  <a:pt x="848" y="71"/>
                </a:cubicBezTo>
                <a:cubicBezTo>
                  <a:pt x="848" y="15"/>
                  <a:pt x="848" y="15"/>
                  <a:pt x="848" y="15"/>
                </a:cubicBezTo>
                <a:cubicBezTo>
                  <a:pt x="848" y="6"/>
                  <a:pt x="855" y="0"/>
                  <a:pt x="863" y="0"/>
                </a:cubicBezTo>
                <a:cubicBezTo>
                  <a:pt x="871" y="0"/>
                  <a:pt x="878" y="6"/>
                  <a:pt x="878" y="15"/>
                </a:cubicBezTo>
                <a:cubicBezTo>
                  <a:pt x="878" y="71"/>
                  <a:pt x="878" y="71"/>
                  <a:pt x="878" y="71"/>
                </a:cubicBezTo>
                <a:cubicBezTo>
                  <a:pt x="955" y="71"/>
                  <a:pt x="955" y="71"/>
                  <a:pt x="955" y="71"/>
                </a:cubicBezTo>
                <a:cubicBezTo>
                  <a:pt x="955" y="15"/>
                  <a:pt x="955" y="15"/>
                  <a:pt x="955" y="15"/>
                </a:cubicBezTo>
                <a:cubicBezTo>
                  <a:pt x="955" y="6"/>
                  <a:pt x="962" y="0"/>
                  <a:pt x="970" y="0"/>
                </a:cubicBezTo>
                <a:cubicBezTo>
                  <a:pt x="979" y="0"/>
                  <a:pt x="986" y="6"/>
                  <a:pt x="986" y="15"/>
                </a:cubicBezTo>
                <a:cubicBezTo>
                  <a:pt x="986" y="71"/>
                  <a:pt x="986" y="71"/>
                  <a:pt x="986" y="71"/>
                </a:cubicBezTo>
                <a:cubicBezTo>
                  <a:pt x="1063" y="71"/>
                  <a:pt x="1063" y="71"/>
                  <a:pt x="1063" y="71"/>
                </a:cubicBezTo>
                <a:cubicBezTo>
                  <a:pt x="1063" y="15"/>
                  <a:pt x="1063" y="15"/>
                  <a:pt x="1063" y="15"/>
                </a:cubicBezTo>
                <a:cubicBezTo>
                  <a:pt x="1063" y="6"/>
                  <a:pt x="1070" y="0"/>
                  <a:pt x="1078" y="0"/>
                </a:cubicBezTo>
                <a:cubicBezTo>
                  <a:pt x="1086" y="0"/>
                  <a:pt x="1093" y="6"/>
                  <a:pt x="1093" y="15"/>
                </a:cubicBezTo>
                <a:cubicBezTo>
                  <a:pt x="1093" y="71"/>
                  <a:pt x="1093" y="71"/>
                  <a:pt x="1093" y="71"/>
                </a:cubicBezTo>
                <a:cubicBezTo>
                  <a:pt x="1171" y="71"/>
                  <a:pt x="1171" y="71"/>
                  <a:pt x="1171" y="71"/>
                </a:cubicBezTo>
                <a:cubicBezTo>
                  <a:pt x="1171" y="15"/>
                  <a:pt x="1171" y="15"/>
                  <a:pt x="1171" y="15"/>
                </a:cubicBezTo>
                <a:cubicBezTo>
                  <a:pt x="1171" y="6"/>
                  <a:pt x="1177" y="0"/>
                  <a:pt x="1186" y="0"/>
                </a:cubicBezTo>
                <a:cubicBezTo>
                  <a:pt x="1194" y="0"/>
                  <a:pt x="1201" y="6"/>
                  <a:pt x="1201" y="15"/>
                </a:cubicBezTo>
                <a:cubicBezTo>
                  <a:pt x="1201" y="71"/>
                  <a:pt x="1201" y="71"/>
                  <a:pt x="1201" y="71"/>
                </a:cubicBezTo>
                <a:cubicBezTo>
                  <a:pt x="1318" y="71"/>
                  <a:pt x="1318" y="71"/>
                  <a:pt x="1318" y="71"/>
                </a:cubicBezTo>
                <a:cubicBezTo>
                  <a:pt x="1354" y="71"/>
                  <a:pt x="1383" y="100"/>
                  <a:pt x="1383" y="136"/>
                </a:cubicBezTo>
                <a:cubicBezTo>
                  <a:pt x="1383" y="193"/>
                  <a:pt x="1383" y="193"/>
                  <a:pt x="1383" y="193"/>
                </a:cubicBezTo>
                <a:cubicBezTo>
                  <a:pt x="1416" y="193"/>
                  <a:pt x="1416" y="193"/>
                  <a:pt x="1416" y="193"/>
                </a:cubicBezTo>
                <a:cubicBezTo>
                  <a:pt x="1452" y="193"/>
                  <a:pt x="1481" y="223"/>
                  <a:pt x="1481" y="259"/>
                </a:cubicBezTo>
                <a:close/>
                <a:moveTo>
                  <a:pt x="1451" y="259"/>
                </a:moveTo>
                <a:cubicBezTo>
                  <a:pt x="1451" y="240"/>
                  <a:pt x="1435" y="224"/>
                  <a:pt x="1416" y="224"/>
                </a:cubicBezTo>
                <a:cubicBezTo>
                  <a:pt x="1383" y="224"/>
                  <a:pt x="1383" y="224"/>
                  <a:pt x="1383" y="224"/>
                </a:cubicBezTo>
                <a:cubicBezTo>
                  <a:pt x="1383" y="1356"/>
                  <a:pt x="1383" y="1356"/>
                  <a:pt x="1383" y="1356"/>
                </a:cubicBezTo>
                <a:cubicBezTo>
                  <a:pt x="1383" y="1392"/>
                  <a:pt x="1354" y="1421"/>
                  <a:pt x="1318" y="1421"/>
                </a:cubicBezTo>
                <a:cubicBezTo>
                  <a:pt x="517" y="1421"/>
                  <a:pt x="517" y="1421"/>
                  <a:pt x="517" y="1421"/>
                </a:cubicBezTo>
                <a:cubicBezTo>
                  <a:pt x="517" y="1453"/>
                  <a:pt x="517" y="1453"/>
                  <a:pt x="517" y="1453"/>
                </a:cubicBezTo>
                <a:cubicBezTo>
                  <a:pt x="517" y="1473"/>
                  <a:pt x="533" y="1488"/>
                  <a:pt x="552" y="1488"/>
                </a:cubicBezTo>
                <a:cubicBezTo>
                  <a:pt x="1416" y="1488"/>
                  <a:pt x="1416" y="1488"/>
                  <a:pt x="1416" y="1488"/>
                </a:cubicBezTo>
                <a:cubicBezTo>
                  <a:pt x="1435" y="1488"/>
                  <a:pt x="1451" y="1473"/>
                  <a:pt x="1451" y="1453"/>
                </a:cubicBezTo>
                <a:lnTo>
                  <a:pt x="1451" y="259"/>
                </a:lnTo>
                <a:close/>
                <a:moveTo>
                  <a:pt x="1061" y="867"/>
                </a:moveTo>
                <a:cubicBezTo>
                  <a:pt x="1069" y="867"/>
                  <a:pt x="1076" y="873"/>
                  <a:pt x="1076" y="882"/>
                </a:cubicBezTo>
                <a:cubicBezTo>
                  <a:pt x="1076" y="1301"/>
                  <a:pt x="1076" y="1301"/>
                  <a:pt x="1076" y="1301"/>
                </a:cubicBezTo>
                <a:cubicBezTo>
                  <a:pt x="1076" y="1309"/>
                  <a:pt x="1069" y="1316"/>
                  <a:pt x="1061" y="1316"/>
                </a:cubicBezTo>
                <a:cubicBezTo>
                  <a:pt x="951" y="1316"/>
                  <a:pt x="951" y="1316"/>
                  <a:pt x="951" y="1316"/>
                </a:cubicBezTo>
                <a:cubicBezTo>
                  <a:pt x="942" y="1316"/>
                  <a:pt x="936" y="1309"/>
                  <a:pt x="936" y="1301"/>
                </a:cubicBezTo>
                <a:cubicBezTo>
                  <a:pt x="936" y="882"/>
                  <a:pt x="936" y="882"/>
                  <a:pt x="936" y="882"/>
                </a:cubicBezTo>
                <a:cubicBezTo>
                  <a:pt x="936" y="873"/>
                  <a:pt x="942" y="867"/>
                  <a:pt x="951" y="867"/>
                </a:cubicBezTo>
                <a:lnTo>
                  <a:pt x="1061" y="867"/>
                </a:lnTo>
                <a:close/>
                <a:moveTo>
                  <a:pt x="1046" y="897"/>
                </a:moveTo>
                <a:cubicBezTo>
                  <a:pt x="966" y="897"/>
                  <a:pt x="966" y="897"/>
                  <a:pt x="966" y="897"/>
                </a:cubicBezTo>
                <a:cubicBezTo>
                  <a:pt x="966" y="1286"/>
                  <a:pt x="966" y="1286"/>
                  <a:pt x="966" y="1286"/>
                </a:cubicBezTo>
                <a:cubicBezTo>
                  <a:pt x="1046" y="1286"/>
                  <a:pt x="1046" y="1286"/>
                  <a:pt x="1046" y="1286"/>
                </a:cubicBezTo>
                <a:lnTo>
                  <a:pt x="1046" y="897"/>
                </a:lnTo>
                <a:close/>
                <a:moveTo>
                  <a:pt x="877" y="993"/>
                </a:moveTo>
                <a:cubicBezTo>
                  <a:pt x="886" y="993"/>
                  <a:pt x="892" y="1000"/>
                  <a:pt x="892" y="1008"/>
                </a:cubicBezTo>
                <a:cubicBezTo>
                  <a:pt x="892" y="1301"/>
                  <a:pt x="892" y="1301"/>
                  <a:pt x="892" y="1301"/>
                </a:cubicBezTo>
                <a:cubicBezTo>
                  <a:pt x="892" y="1309"/>
                  <a:pt x="886" y="1316"/>
                  <a:pt x="877" y="1316"/>
                </a:cubicBezTo>
                <a:cubicBezTo>
                  <a:pt x="768" y="1316"/>
                  <a:pt x="768" y="1316"/>
                  <a:pt x="768" y="1316"/>
                </a:cubicBezTo>
                <a:cubicBezTo>
                  <a:pt x="759" y="1316"/>
                  <a:pt x="752" y="1309"/>
                  <a:pt x="752" y="1301"/>
                </a:cubicBezTo>
                <a:cubicBezTo>
                  <a:pt x="752" y="1008"/>
                  <a:pt x="752" y="1008"/>
                  <a:pt x="752" y="1008"/>
                </a:cubicBezTo>
                <a:cubicBezTo>
                  <a:pt x="752" y="1000"/>
                  <a:pt x="759" y="993"/>
                  <a:pt x="768" y="993"/>
                </a:cubicBezTo>
                <a:lnTo>
                  <a:pt x="877" y="993"/>
                </a:lnTo>
                <a:close/>
                <a:moveTo>
                  <a:pt x="862" y="1023"/>
                </a:moveTo>
                <a:cubicBezTo>
                  <a:pt x="783" y="1023"/>
                  <a:pt x="783" y="1023"/>
                  <a:pt x="783" y="1023"/>
                </a:cubicBezTo>
                <a:cubicBezTo>
                  <a:pt x="783" y="1286"/>
                  <a:pt x="783" y="1286"/>
                  <a:pt x="783" y="1286"/>
                </a:cubicBezTo>
                <a:cubicBezTo>
                  <a:pt x="862" y="1286"/>
                  <a:pt x="862" y="1286"/>
                  <a:pt x="862" y="1286"/>
                </a:cubicBezTo>
                <a:lnTo>
                  <a:pt x="862" y="1023"/>
                </a:lnTo>
                <a:close/>
                <a:moveTo>
                  <a:pt x="1244" y="766"/>
                </a:moveTo>
                <a:cubicBezTo>
                  <a:pt x="1252" y="766"/>
                  <a:pt x="1259" y="773"/>
                  <a:pt x="1259" y="781"/>
                </a:cubicBezTo>
                <a:cubicBezTo>
                  <a:pt x="1259" y="1301"/>
                  <a:pt x="1259" y="1301"/>
                  <a:pt x="1259" y="1301"/>
                </a:cubicBezTo>
                <a:cubicBezTo>
                  <a:pt x="1259" y="1309"/>
                  <a:pt x="1252" y="1316"/>
                  <a:pt x="1244" y="1316"/>
                </a:cubicBezTo>
                <a:cubicBezTo>
                  <a:pt x="1134" y="1316"/>
                  <a:pt x="1134" y="1316"/>
                  <a:pt x="1134" y="1316"/>
                </a:cubicBezTo>
                <a:cubicBezTo>
                  <a:pt x="1126" y="1316"/>
                  <a:pt x="1119" y="1309"/>
                  <a:pt x="1119" y="1301"/>
                </a:cubicBezTo>
                <a:cubicBezTo>
                  <a:pt x="1119" y="781"/>
                  <a:pt x="1119" y="781"/>
                  <a:pt x="1119" y="781"/>
                </a:cubicBezTo>
                <a:cubicBezTo>
                  <a:pt x="1119" y="773"/>
                  <a:pt x="1126" y="766"/>
                  <a:pt x="1134" y="766"/>
                </a:cubicBezTo>
                <a:lnTo>
                  <a:pt x="1244" y="766"/>
                </a:lnTo>
                <a:close/>
                <a:moveTo>
                  <a:pt x="1229" y="796"/>
                </a:moveTo>
                <a:cubicBezTo>
                  <a:pt x="1149" y="796"/>
                  <a:pt x="1149" y="796"/>
                  <a:pt x="1149" y="796"/>
                </a:cubicBezTo>
                <a:cubicBezTo>
                  <a:pt x="1149" y="1286"/>
                  <a:pt x="1149" y="1286"/>
                  <a:pt x="1149" y="1286"/>
                </a:cubicBezTo>
                <a:cubicBezTo>
                  <a:pt x="1229" y="1286"/>
                  <a:pt x="1229" y="1286"/>
                  <a:pt x="1229" y="1286"/>
                </a:cubicBezTo>
                <a:lnTo>
                  <a:pt x="1229" y="796"/>
                </a:lnTo>
                <a:close/>
                <a:moveTo>
                  <a:pt x="1265" y="578"/>
                </a:moveTo>
                <a:cubicBezTo>
                  <a:pt x="1265" y="632"/>
                  <a:pt x="1221" y="676"/>
                  <a:pt x="1167" y="676"/>
                </a:cubicBezTo>
                <a:cubicBezTo>
                  <a:pt x="1113" y="676"/>
                  <a:pt x="1069" y="632"/>
                  <a:pt x="1069" y="578"/>
                </a:cubicBezTo>
                <a:cubicBezTo>
                  <a:pt x="1069" y="523"/>
                  <a:pt x="1113" y="479"/>
                  <a:pt x="1167" y="479"/>
                </a:cubicBezTo>
                <a:cubicBezTo>
                  <a:pt x="1221" y="479"/>
                  <a:pt x="1265" y="523"/>
                  <a:pt x="1265" y="578"/>
                </a:cubicBezTo>
                <a:close/>
                <a:moveTo>
                  <a:pt x="1235" y="578"/>
                </a:moveTo>
                <a:cubicBezTo>
                  <a:pt x="1235" y="540"/>
                  <a:pt x="1204" y="510"/>
                  <a:pt x="1167" y="510"/>
                </a:cubicBezTo>
                <a:cubicBezTo>
                  <a:pt x="1129" y="510"/>
                  <a:pt x="1099" y="540"/>
                  <a:pt x="1099" y="578"/>
                </a:cubicBezTo>
                <a:cubicBezTo>
                  <a:pt x="1099" y="615"/>
                  <a:pt x="1129" y="645"/>
                  <a:pt x="1167" y="645"/>
                </a:cubicBezTo>
                <a:cubicBezTo>
                  <a:pt x="1204" y="645"/>
                  <a:pt x="1235" y="615"/>
                  <a:pt x="1235" y="57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 dirty="0"/>
          </a:p>
        </p:txBody>
      </p:sp>
      <p:sp>
        <p:nvSpPr>
          <p:cNvPr id="23" name="Freeform 21">
            <a:extLst>
              <a:ext uri="{FF2B5EF4-FFF2-40B4-BE49-F238E27FC236}">
                <a16:creationId xmlns:a16="http://schemas.microsoft.com/office/drawing/2014/main" id="{FE0E9708-1D7D-797D-80AA-DF54C6199BFA}"/>
              </a:ext>
            </a:extLst>
          </p:cNvPr>
          <p:cNvSpPr>
            <a:spLocks noEditPoints="1"/>
          </p:cNvSpPr>
          <p:nvPr/>
        </p:nvSpPr>
        <p:spPr bwMode="auto">
          <a:xfrm>
            <a:off x="7626740" y="2467429"/>
            <a:ext cx="784243" cy="885652"/>
          </a:xfrm>
          <a:custGeom>
            <a:avLst/>
            <a:gdLst>
              <a:gd name="T0" fmla="*/ 1336 w 1561"/>
              <a:gd name="T1" fmla="*/ 1184 h 1764"/>
              <a:gd name="T2" fmla="*/ 1336 w 1561"/>
              <a:gd name="T3" fmla="*/ 580 h 1764"/>
              <a:gd name="T4" fmla="*/ 1524 w 1561"/>
              <a:gd name="T5" fmla="*/ 592 h 1764"/>
              <a:gd name="T6" fmla="*/ 1436 w 1561"/>
              <a:gd name="T7" fmla="*/ 378 h 1764"/>
              <a:gd name="T8" fmla="*/ 1327 w 1561"/>
              <a:gd name="T9" fmla="*/ 441 h 1764"/>
              <a:gd name="T10" fmla="*/ 797 w 1561"/>
              <a:gd name="T11" fmla="*/ 422 h 1764"/>
              <a:gd name="T12" fmla="*/ 906 w 1561"/>
              <a:gd name="T13" fmla="*/ 125 h 1764"/>
              <a:gd name="T14" fmla="*/ 672 w 1561"/>
              <a:gd name="T15" fmla="*/ 188 h 1764"/>
              <a:gd name="T16" fmla="*/ 390 w 1561"/>
              <a:gd name="T17" fmla="*/ 638 h 1764"/>
              <a:gd name="T18" fmla="*/ 214 w 1561"/>
              <a:gd name="T19" fmla="*/ 415 h 1764"/>
              <a:gd name="T20" fmla="*/ 37 w 1561"/>
              <a:gd name="T21" fmla="*/ 415 h 1764"/>
              <a:gd name="T22" fmla="*/ 125 w 1561"/>
              <a:gd name="T23" fmla="*/ 629 h 1764"/>
              <a:gd name="T24" fmla="*/ 374 w 1561"/>
              <a:gd name="T25" fmla="*/ 666 h 1764"/>
              <a:gd name="T26" fmla="*/ 214 w 1561"/>
              <a:gd name="T27" fmla="*/ 1171 h 1764"/>
              <a:gd name="T28" fmla="*/ 0 w 1561"/>
              <a:gd name="T29" fmla="*/ 1260 h 1764"/>
              <a:gd name="T30" fmla="*/ 214 w 1561"/>
              <a:gd name="T31" fmla="*/ 1349 h 1764"/>
              <a:gd name="T32" fmla="*/ 390 w 1561"/>
              <a:gd name="T33" fmla="*/ 1126 h 1764"/>
              <a:gd name="T34" fmla="*/ 672 w 1561"/>
              <a:gd name="T35" fmla="*/ 1576 h 1764"/>
              <a:gd name="T36" fmla="*/ 906 w 1561"/>
              <a:gd name="T37" fmla="*/ 1639 h 1764"/>
              <a:gd name="T38" fmla="*/ 797 w 1561"/>
              <a:gd name="T39" fmla="*/ 1342 h 1764"/>
              <a:gd name="T40" fmla="*/ 1327 w 1561"/>
              <a:gd name="T41" fmla="*/ 1323 h 1764"/>
              <a:gd name="T42" fmla="*/ 1524 w 1561"/>
              <a:gd name="T43" fmla="*/ 1349 h 1764"/>
              <a:gd name="T44" fmla="*/ 1436 w 1561"/>
              <a:gd name="T45" fmla="*/ 1135 h 1764"/>
              <a:gd name="T46" fmla="*/ 1436 w 1561"/>
              <a:gd name="T47" fmla="*/ 410 h 1764"/>
              <a:gd name="T48" fmla="*/ 1529 w 1561"/>
              <a:gd name="T49" fmla="*/ 504 h 1764"/>
              <a:gd name="T50" fmla="*/ 1369 w 1561"/>
              <a:gd name="T51" fmla="*/ 570 h 1764"/>
              <a:gd name="T52" fmla="*/ 699 w 1561"/>
              <a:gd name="T53" fmla="*/ 172 h 1764"/>
              <a:gd name="T54" fmla="*/ 874 w 1561"/>
              <a:gd name="T55" fmla="*/ 125 h 1764"/>
              <a:gd name="T56" fmla="*/ 699 w 1561"/>
              <a:gd name="T57" fmla="*/ 172 h 1764"/>
              <a:gd name="T58" fmla="*/ 32 w 1561"/>
              <a:gd name="T59" fmla="*/ 504 h 1764"/>
              <a:gd name="T60" fmla="*/ 125 w 1561"/>
              <a:gd name="T61" fmla="*/ 410 h 1764"/>
              <a:gd name="T62" fmla="*/ 205 w 1561"/>
              <a:gd name="T63" fmla="*/ 553 h 1764"/>
              <a:gd name="T64" fmla="*/ 206 w 1561"/>
              <a:gd name="T65" fmla="*/ 1307 h 1764"/>
              <a:gd name="T66" fmla="*/ 32 w 1561"/>
              <a:gd name="T67" fmla="*/ 1260 h 1764"/>
              <a:gd name="T68" fmla="*/ 192 w 1561"/>
              <a:gd name="T69" fmla="*/ 1194 h 1764"/>
              <a:gd name="T70" fmla="*/ 862 w 1561"/>
              <a:gd name="T71" fmla="*/ 1592 h 1764"/>
              <a:gd name="T72" fmla="*/ 687 w 1561"/>
              <a:gd name="T73" fmla="*/ 1639 h 1764"/>
              <a:gd name="T74" fmla="*/ 862 w 1561"/>
              <a:gd name="T75" fmla="*/ 1592 h 1764"/>
              <a:gd name="T76" fmla="*/ 406 w 1561"/>
              <a:gd name="T77" fmla="*/ 1098 h 1764"/>
              <a:gd name="T78" fmla="*/ 1155 w 1561"/>
              <a:gd name="T79" fmla="*/ 666 h 1764"/>
              <a:gd name="T80" fmla="*/ 1369 w 1561"/>
              <a:gd name="T81" fmla="*/ 1326 h 1764"/>
              <a:gd name="T82" fmla="*/ 1369 w 1561"/>
              <a:gd name="T83" fmla="*/ 1194 h 1764"/>
              <a:gd name="T84" fmla="*/ 1529 w 1561"/>
              <a:gd name="T85" fmla="*/ 1260 h 1764"/>
              <a:gd name="T86" fmla="*/ 596 w 1561"/>
              <a:gd name="T87" fmla="*/ 988 h 1764"/>
              <a:gd name="T88" fmla="*/ 965 w 1561"/>
              <a:gd name="T89" fmla="*/ 776 h 1764"/>
              <a:gd name="T90" fmla="*/ 933 w 1561"/>
              <a:gd name="T91" fmla="*/ 970 h 1764"/>
              <a:gd name="T92" fmla="*/ 628 w 1561"/>
              <a:gd name="T93" fmla="*/ 794 h 1764"/>
              <a:gd name="T94" fmla="*/ 933 w 1561"/>
              <a:gd name="T95" fmla="*/ 970 h 17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561" h="1764">
                <a:moveTo>
                  <a:pt x="1436" y="1135"/>
                </a:moveTo>
                <a:cubicBezTo>
                  <a:pt x="1402" y="1135"/>
                  <a:pt x="1370" y="1148"/>
                  <a:pt x="1347" y="1171"/>
                </a:cubicBezTo>
                <a:cubicBezTo>
                  <a:pt x="1343" y="1175"/>
                  <a:pt x="1339" y="1179"/>
                  <a:pt x="1336" y="1184"/>
                </a:cubicBezTo>
                <a:cubicBezTo>
                  <a:pt x="1187" y="1098"/>
                  <a:pt x="1187" y="1098"/>
                  <a:pt x="1187" y="1098"/>
                </a:cubicBezTo>
                <a:cubicBezTo>
                  <a:pt x="1187" y="666"/>
                  <a:pt x="1187" y="666"/>
                  <a:pt x="1187" y="666"/>
                </a:cubicBezTo>
                <a:cubicBezTo>
                  <a:pt x="1336" y="580"/>
                  <a:pt x="1336" y="580"/>
                  <a:pt x="1336" y="580"/>
                </a:cubicBezTo>
                <a:cubicBezTo>
                  <a:pt x="1339" y="584"/>
                  <a:pt x="1343" y="588"/>
                  <a:pt x="1347" y="592"/>
                </a:cubicBezTo>
                <a:cubicBezTo>
                  <a:pt x="1370" y="616"/>
                  <a:pt x="1402" y="629"/>
                  <a:pt x="1436" y="629"/>
                </a:cubicBezTo>
                <a:cubicBezTo>
                  <a:pt x="1470" y="629"/>
                  <a:pt x="1501" y="616"/>
                  <a:pt x="1524" y="592"/>
                </a:cubicBezTo>
                <a:cubicBezTo>
                  <a:pt x="1548" y="569"/>
                  <a:pt x="1561" y="537"/>
                  <a:pt x="1561" y="504"/>
                </a:cubicBezTo>
                <a:cubicBezTo>
                  <a:pt x="1561" y="470"/>
                  <a:pt x="1548" y="438"/>
                  <a:pt x="1524" y="415"/>
                </a:cubicBezTo>
                <a:cubicBezTo>
                  <a:pt x="1501" y="391"/>
                  <a:pt x="1469" y="378"/>
                  <a:pt x="1436" y="378"/>
                </a:cubicBezTo>
                <a:cubicBezTo>
                  <a:pt x="1436" y="378"/>
                  <a:pt x="1436" y="378"/>
                  <a:pt x="1436" y="378"/>
                </a:cubicBezTo>
                <a:cubicBezTo>
                  <a:pt x="1402" y="378"/>
                  <a:pt x="1371" y="391"/>
                  <a:pt x="1347" y="415"/>
                </a:cubicBezTo>
                <a:cubicBezTo>
                  <a:pt x="1340" y="422"/>
                  <a:pt x="1333" y="431"/>
                  <a:pt x="1327" y="441"/>
                </a:cubicBezTo>
                <a:cubicBezTo>
                  <a:pt x="1307" y="475"/>
                  <a:pt x="1305" y="516"/>
                  <a:pt x="1320" y="552"/>
                </a:cubicBezTo>
                <a:cubicBezTo>
                  <a:pt x="1171" y="638"/>
                  <a:pt x="1171" y="638"/>
                  <a:pt x="1171" y="638"/>
                </a:cubicBezTo>
                <a:cubicBezTo>
                  <a:pt x="797" y="422"/>
                  <a:pt x="797" y="422"/>
                  <a:pt x="797" y="422"/>
                </a:cubicBezTo>
                <a:cubicBezTo>
                  <a:pt x="797" y="250"/>
                  <a:pt x="797" y="250"/>
                  <a:pt x="797" y="250"/>
                </a:cubicBezTo>
                <a:cubicBezTo>
                  <a:pt x="835" y="245"/>
                  <a:pt x="870" y="222"/>
                  <a:pt x="889" y="188"/>
                </a:cubicBezTo>
                <a:cubicBezTo>
                  <a:pt x="900" y="169"/>
                  <a:pt x="906" y="147"/>
                  <a:pt x="906" y="125"/>
                </a:cubicBezTo>
                <a:cubicBezTo>
                  <a:pt x="906" y="56"/>
                  <a:pt x="850" y="0"/>
                  <a:pt x="780" y="0"/>
                </a:cubicBezTo>
                <a:cubicBezTo>
                  <a:pt x="711" y="0"/>
                  <a:pt x="655" y="56"/>
                  <a:pt x="655" y="125"/>
                </a:cubicBezTo>
                <a:cubicBezTo>
                  <a:pt x="655" y="147"/>
                  <a:pt x="661" y="169"/>
                  <a:pt x="672" y="188"/>
                </a:cubicBezTo>
                <a:cubicBezTo>
                  <a:pt x="691" y="222"/>
                  <a:pt x="726" y="245"/>
                  <a:pt x="764" y="250"/>
                </a:cubicBezTo>
                <a:cubicBezTo>
                  <a:pt x="764" y="422"/>
                  <a:pt x="764" y="422"/>
                  <a:pt x="764" y="422"/>
                </a:cubicBezTo>
                <a:cubicBezTo>
                  <a:pt x="390" y="638"/>
                  <a:pt x="390" y="638"/>
                  <a:pt x="390" y="638"/>
                </a:cubicBezTo>
                <a:cubicBezTo>
                  <a:pt x="240" y="555"/>
                  <a:pt x="240" y="555"/>
                  <a:pt x="240" y="555"/>
                </a:cubicBezTo>
                <a:cubicBezTo>
                  <a:pt x="256" y="518"/>
                  <a:pt x="254" y="476"/>
                  <a:pt x="234" y="440"/>
                </a:cubicBezTo>
                <a:cubicBezTo>
                  <a:pt x="228" y="431"/>
                  <a:pt x="221" y="422"/>
                  <a:pt x="214" y="415"/>
                </a:cubicBezTo>
                <a:cubicBezTo>
                  <a:pt x="190" y="391"/>
                  <a:pt x="159" y="378"/>
                  <a:pt x="125" y="378"/>
                </a:cubicBezTo>
                <a:cubicBezTo>
                  <a:pt x="125" y="378"/>
                  <a:pt x="125" y="378"/>
                  <a:pt x="125" y="378"/>
                </a:cubicBezTo>
                <a:cubicBezTo>
                  <a:pt x="92" y="378"/>
                  <a:pt x="60" y="391"/>
                  <a:pt x="37" y="415"/>
                </a:cubicBezTo>
                <a:cubicBezTo>
                  <a:pt x="13" y="438"/>
                  <a:pt x="0" y="470"/>
                  <a:pt x="0" y="504"/>
                </a:cubicBezTo>
                <a:cubicBezTo>
                  <a:pt x="0" y="537"/>
                  <a:pt x="13" y="569"/>
                  <a:pt x="36" y="592"/>
                </a:cubicBezTo>
                <a:cubicBezTo>
                  <a:pt x="60" y="616"/>
                  <a:pt x="91" y="629"/>
                  <a:pt x="125" y="629"/>
                </a:cubicBezTo>
                <a:cubicBezTo>
                  <a:pt x="159" y="629"/>
                  <a:pt x="190" y="616"/>
                  <a:pt x="214" y="592"/>
                </a:cubicBezTo>
                <a:cubicBezTo>
                  <a:pt x="217" y="589"/>
                  <a:pt x="220" y="585"/>
                  <a:pt x="222" y="582"/>
                </a:cubicBezTo>
                <a:cubicBezTo>
                  <a:pt x="374" y="666"/>
                  <a:pt x="374" y="666"/>
                  <a:pt x="374" y="666"/>
                </a:cubicBezTo>
                <a:cubicBezTo>
                  <a:pt x="374" y="1098"/>
                  <a:pt x="374" y="1098"/>
                  <a:pt x="374" y="1098"/>
                </a:cubicBezTo>
                <a:cubicBezTo>
                  <a:pt x="225" y="1184"/>
                  <a:pt x="225" y="1184"/>
                  <a:pt x="225" y="1184"/>
                </a:cubicBezTo>
                <a:cubicBezTo>
                  <a:pt x="222" y="1179"/>
                  <a:pt x="218" y="1175"/>
                  <a:pt x="214" y="1171"/>
                </a:cubicBezTo>
                <a:cubicBezTo>
                  <a:pt x="190" y="1148"/>
                  <a:pt x="159" y="1135"/>
                  <a:pt x="125" y="1135"/>
                </a:cubicBezTo>
                <a:cubicBezTo>
                  <a:pt x="91" y="1135"/>
                  <a:pt x="60" y="1148"/>
                  <a:pt x="37" y="1171"/>
                </a:cubicBezTo>
                <a:cubicBezTo>
                  <a:pt x="13" y="1195"/>
                  <a:pt x="0" y="1226"/>
                  <a:pt x="0" y="1260"/>
                </a:cubicBezTo>
                <a:cubicBezTo>
                  <a:pt x="0" y="1293"/>
                  <a:pt x="13" y="1325"/>
                  <a:pt x="37" y="1349"/>
                </a:cubicBezTo>
                <a:cubicBezTo>
                  <a:pt x="61" y="1373"/>
                  <a:pt x="93" y="1386"/>
                  <a:pt x="125" y="1386"/>
                </a:cubicBezTo>
                <a:cubicBezTo>
                  <a:pt x="157" y="1386"/>
                  <a:pt x="190" y="1373"/>
                  <a:pt x="214" y="1349"/>
                </a:cubicBezTo>
                <a:cubicBezTo>
                  <a:pt x="222" y="1341"/>
                  <a:pt x="229" y="1332"/>
                  <a:pt x="234" y="1323"/>
                </a:cubicBezTo>
                <a:cubicBezTo>
                  <a:pt x="254" y="1289"/>
                  <a:pt x="256" y="1248"/>
                  <a:pt x="241" y="1212"/>
                </a:cubicBezTo>
                <a:cubicBezTo>
                  <a:pt x="390" y="1126"/>
                  <a:pt x="390" y="1126"/>
                  <a:pt x="390" y="1126"/>
                </a:cubicBezTo>
                <a:cubicBezTo>
                  <a:pt x="764" y="1342"/>
                  <a:pt x="764" y="1342"/>
                  <a:pt x="764" y="1342"/>
                </a:cubicBezTo>
                <a:cubicBezTo>
                  <a:pt x="764" y="1514"/>
                  <a:pt x="764" y="1514"/>
                  <a:pt x="764" y="1514"/>
                </a:cubicBezTo>
                <a:cubicBezTo>
                  <a:pt x="726" y="1519"/>
                  <a:pt x="691" y="1542"/>
                  <a:pt x="672" y="1576"/>
                </a:cubicBezTo>
                <a:cubicBezTo>
                  <a:pt x="661" y="1595"/>
                  <a:pt x="655" y="1616"/>
                  <a:pt x="655" y="1639"/>
                </a:cubicBezTo>
                <a:cubicBezTo>
                  <a:pt x="655" y="1708"/>
                  <a:pt x="711" y="1764"/>
                  <a:pt x="780" y="1764"/>
                </a:cubicBezTo>
                <a:cubicBezTo>
                  <a:pt x="850" y="1764"/>
                  <a:pt x="906" y="1708"/>
                  <a:pt x="906" y="1639"/>
                </a:cubicBezTo>
                <a:cubicBezTo>
                  <a:pt x="906" y="1616"/>
                  <a:pt x="900" y="1595"/>
                  <a:pt x="889" y="1576"/>
                </a:cubicBezTo>
                <a:cubicBezTo>
                  <a:pt x="870" y="1542"/>
                  <a:pt x="835" y="1519"/>
                  <a:pt x="797" y="1514"/>
                </a:cubicBezTo>
                <a:cubicBezTo>
                  <a:pt x="797" y="1342"/>
                  <a:pt x="797" y="1342"/>
                  <a:pt x="797" y="1342"/>
                </a:cubicBezTo>
                <a:cubicBezTo>
                  <a:pt x="1171" y="1126"/>
                  <a:pt x="1171" y="1126"/>
                  <a:pt x="1171" y="1126"/>
                </a:cubicBezTo>
                <a:cubicBezTo>
                  <a:pt x="1320" y="1212"/>
                  <a:pt x="1320" y="1212"/>
                  <a:pt x="1320" y="1212"/>
                </a:cubicBezTo>
                <a:cubicBezTo>
                  <a:pt x="1305" y="1248"/>
                  <a:pt x="1307" y="1289"/>
                  <a:pt x="1327" y="1323"/>
                </a:cubicBezTo>
                <a:cubicBezTo>
                  <a:pt x="1332" y="1332"/>
                  <a:pt x="1339" y="1341"/>
                  <a:pt x="1347" y="1349"/>
                </a:cubicBezTo>
                <a:cubicBezTo>
                  <a:pt x="1371" y="1373"/>
                  <a:pt x="1404" y="1386"/>
                  <a:pt x="1436" y="1386"/>
                </a:cubicBezTo>
                <a:cubicBezTo>
                  <a:pt x="1468" y="1386"/>
                  <a:pt x="1500" y="1373"/>
                  <a:pt x="1524" y="1349"/>
                </a:cubicBezTo>
                <a:cubicBezTo>
                  <a:pt x="1548" y="1325"/>
                  <a:pt x="1561" y="1293"/>
                  <a:pt x="1561" y="1260"/>
                </a:cubicBezTo>
                <a:cubicBezTo>
                  <a:pt x="1561" y="1226"/>
                  <a:pt x="1548" y="1195"/>
                  <a:pt x="1524" y="1172"/>
                </a:cubicBezTo>
                <a:cubicBezTo>
                  <a:pt x="1501" y="1148"/>
                  <a:pt x="1470" y="1135"/>
                  <a:pt x="1436" y="1135"/>
                </a:cubicBezTo>
                <a:close/>
                <a:moveTo>
                  <a:pt x="1355" y="457"/>
                </a:moveTo>
                <a:cubicBezTo>
                  <a:pt x="1359" y="449"/>
                  <a:pt x="1364" y="443"/>
                  <a:pt x="1369" y="437"/>
                </a:cubicBezTo>
                <a:cubicBezTo>
                  <a:pt x="1387" y="420"/>
                  <a:pt x="1411" y="410"/>
                  <a:pt x="1436" y="410"/>
                </a:cubicBezTo>
                <a:cubicBezTo>
                  <a:pt x="1436" y="410"/>
                  <a:pt x="1436" y="410"/>
                  <a:pt x="1436" y="410"/>
                </a:cubicBezTo>
                <a:cubicBezTo>
                  <a:pt x="1461" y="410"/>
                  <a:pt x="1484" y="420"/>
                  <a:pt x="1502" y="438"/>
                </a:cubicBezTo>
                <a:cubicBezTo>
                  <a:pt x="1519" y="455"/>
                  <a:pt x="1529" y="479"/>
                  <a:pt x="1529" y="504"/>
                </a:cubicBezTo>
                <a:cubicBezTo>
                  <a:pt x="1529" y="529"/>
                  <a:pt x="1519" y="552"/>
                  <a:pt x="1502" y="570"/>
                </a:cubicBezTo>
                <a:cubicBezTo>
                  <a:pt x="1502" y="570"/>
                  <a:pt x="1502" y="570"/>
                  <a:pt x="1502" y="570"/>
                </a:cubicBezTo>
                <a:cubicBezTo>
                  <a:pt x="1467" y="605"/>
                  <a:pt x="1405" y="605"/>
                  <a:pt x="1369" y="570"/>
                </a:cubicBezTo>
                <a:cubicBezTo>
                  <a:pt x="1364" y="564"/>
                  <a:pt x="1359" y="557"/>
                  <a:pt x="1355" y="550"/>
                </a:cubicBezTo>
                <a:cubicBezTo>
                  <a:pt x="1338" y="521"/>
                  <a:pt x="1338" y="485"/>
                  <a:pt x="1355" y="457"/>
                </a:cubicBezTo>
                <a:close/>
                <a:moveTo>
                  <a:pt x="699" y="172"/>
                </a:moveTo>
                <a:cubicBezTo>
                  <a:pt x="691" y="158"/>
                  <a:pt x="687" y="142"/>
                  <a:pt x="687" y="125"/>
                </a:cubicBezTo>
                <a:cubicBezTo>
                  <a:pt x="687" y="74"/>
                  <a:pt x="729" y="32"/>
                  <a:pt x="780" y="32"/>
                </a:cubicBezTo>
                <a:cubicBezTo>
                  <a:pt x="832" y="32"/>
                  <a:pt x="874" y="74"/>
                  <a:pt x="874" y="125"/>
                </a:cubicBezTo>
                <a:cubicBezTo>
                  <a:pt x="874" y="142"/>
                  <a:pt x="870" y="158"/>
                  <a:pt x="862" y="172"/>
                </a:cubicBezTo>
                <a:cubicBezTo>
                  <a:pt x="845" y="201"/>
                  <a:pt x="814" y="219"/>
                  <a:pt x="780" y="219"/>
                </a:cubicBezTo>
                <a:cubicBezTo>
                  <a:pt x="747" y="219"/>
                  <a:pt x="716" y="201"/>
                  <a:pt x="699" y="172"/>
                </a:cubicBezTo>
                <a:close/>
                <a:moveTo>
                  <a:pt x="191" y="570"/>
                </a:moveTo>
                <a:cubicBezTo>
                  <a:pt x="156" y="605"/>
                  <a:pt x="94" y="605"/>
                  <a:pt x="59" y="570"/>
                </a:cubicBezTo>
                <a:cubicBezTo>
                  <a:pt x="41" y="552"/>
                  <a:pt x="32" y="529"/>
                  <a:pt x="32" y="504"/>
                </a:cubicBezTo>
                <a:cubicBezTo>
                  <a:pt x="32" y="479"/>
                  <a:pt x="41" y="455"/>
                  <a:pt x="59" y="437"/>
                </a:cubicBezTo>
                <a:cubicBezTo>
                  <a:pt x="77" y="420"/>
                  <a:pt x="100" y="410"/>
                  <a:pt x="125" y="410"/>
                </a:cubicBezTo>
                <a:cubicBezTo>
                  <a:pt x="125" y="410"/>
                  <a:pt x="125" y="410"/>
                  <a:pt x="125" y="410"/>
                </a:cubicBezTo>
                <a:cubicBezTo>
                  <a:pt x="150" y="410"/>
                  <a:pt x="174" y="420"/>
                  <a:pt x="191" y="437"/>
                </a:cubicBezTo>
                <a:cubicBezTo>
                  <a:pt x="197" y="443"/>
                  <a:pt x="202" y="449"/>
                  <a:pt x="206" y="457"/>
                </a:cubicBezTo>
                <a:cubicBezTo>
                  <a:pt x="224" y="486"/>
                  <a:pt x="223" y="523"/>
                  <a:pt x="205" y="553"/>
                </a:cubicBezTo>
                <a:cubicBezTo>
                  <a:pt x="201" y="559"/>
                  <a:pt x="197" y="565"/>
                  <a:pt x="191" y="570"/>
                </a:cubicBezTo>
                <a:close/>
                <a:moveTo>
                  <a:pt x="206" y="1307"/>
                </a:moveTo>
                <a:cubicBezTo>
                  <a:pt x="206" y="1307"/>
                  <a:pt x="206" y="1307"/>
                  <a:pt x="206" y="1307"/>
                </a:cubicBezTo>
                <a:cubicBezTo>
                  <a:pt x="202" y="1314"/>
                  <a:pt x="197" y="1321"/>
                  <a:pt x="192" y="1326"/>
                </a:cubicBezTo>
                <a:cubicBezTo>
                  <a:pt x="155" y="1363"/>
                  <a:pt x="96" y="1363"/>
                  <a:pt x="59" y="1326"/>
                </a:cubicBezTo>
                <a:cubicBezTo>
                  <a:pt x="41" y="1309"/>
                  <a:pt x="32" y="1285"/>
                  <a:pt x="32" y="1260"/>
                </a:cubicBezTo>
                <a:cubicBezTo>
                  <a:pt x="32" y="1235"/>
                  <a:pt x="42" y="1212"/>
                  <a:pt x="59" y="1194"/>
                </a:cubicBezTo>
                <a:cubicBezTo>
                  <a:pt x="77" y="1176"/>
                  <a:pt x="100" y="1167"/>
                  <a:pt x="125" y="1167"/>
                </a:cubicBezTo>
                <a:cubicBezTo>
                  <a:pt x="150" y="1167"/>
                  <a:pt x="174" y="1176"/>
                  <a:pt x="192" y="1194"/>
                </a:cubicBezTo>
                <a:cubicBezTo>
                  <a:pt x="197" y="1200"/>
                  <a:pt x="202" y="1206"/>
                  <a:pt x="206" y="1213"/>
                </a:cubicBezTo>
                <a:cubicBezTo>
                  <a:pt x="223" y="1242"/>
                  <a:pt x="223" y="1278"/>
                  <a:pt x="206" y="1307"/>
                </a:cubicBezTo>
                <a:close/>
                <a:moveTo>
                  <a:pt x="862" y="1592"/>
                </a:moveTo>
                <a:cubicBezTo>
                  <a:pt x="870" y="1606"/>
                  <a:pt x="874" y="1622"/>
                  <a:pt x="874" y="1639"/>
                </a:cubicBezTo>
                <a:cubicBezTo>
                  <a:pt x="874" y="1690"/>
                  <a:pt x="832" y="1732"/>
                  <a:pt x="780" y="1732"/>
                </a:cubicBezTo>
                <a:cubicBezTo>
                  <a:pt x="729" y="1732"/>
                  <a:pt x="687" y="1690"/>
                  <a:pt x="687" y="1639"/>
                </a:cubicBezTo>
                <a:cubicBezTo>
                  <a:pt x="687" y="1622"/>
                  <a:pt x="691" y="1606"/>
                  <a:pt x="699" y="1592"/>
                </a:cubicBezTo>
                <a:cubicBezTo>
                  <a:pt x="716" y="1563"/>
                  <a:pt x="747" y="1545"/>
                  <a:pt x="780" y="1545"/>
                </a:cubicBezTo>
                <a:cubicBezTo>
                  <a:pt x="814" y="1545"/>
                  <a:pt x="845" y="1563"/>
                  <a:pt x="862" y="1592"/>
                </a:cubicBezTo>
                <a:close/>
                <a:moveTo>
                  <a:pt x="1155" y="1098"/>
                </a:moveTo>
                <a:cubicBezTo>
                  <a:pt x="780" y="1314"/>
                  <a:pt x="780" y="1314"/>
                  <a:pt x="780" y="1314"/>
                </a:cubicBezTo>
                <a:cubicBezTo>
                  <a:pt x="406" y="1098"/>
                  <a:pt x="406" y="1098"/>
                  <a:pt x="406" y="1098"/>
                </a:cubicBezTo>
                <a:cubicBezTo>
                  <a:pt x="406" y="666"/>
                  <a:pt x="406" y="666"/>
                  <a:pt x="406" y="666"/>
                </a:cubicBezTo>
                <a:cubicBezTo>
                  <a:pt x="780" y="449"/>
                  <a:pt x="780" y="449"/>
                  <a:pt x="780" y="449"/>
                </a:cubicBezTo>
                <a:cubicBezTo>
                  <a:pt x="1155" y="666"/>
                  <a:pt x="1155" y="666"/>
                  <a:pt x="1155" y="666"/>
                </a:cubicBezTo>
                <a:lnTo>
                  <a:pt x="1155" y="1098"/>
                </a:lnTo>
                <a:close/>
                <a:moveTo>
                  <a:pt x="1502" y="1326"/>
                </a:moveTo>
                <a:cubicBezTo>
                  <a:pt x="1465" y="1363"/>
                  <a:pt x="1406" y="1363"/>
                  <a:pt x="1369" y="1326"/>
                </a:cubicBezTo>
                <a:cubicBezTo>
                  <a:pt x="1364" y="1321"/>
                  <a:pt x="1359" y="1314"/>
                  <a:pt x="1355" y="1307"/>
                </a:cubicBezTo>
                <a:cubicBezTo>
                  <a:pt x="1338" y="1278"/>
                  <a:pt x="1338" y="1242"/>
                  <a:pt x="1355" y="1213"/>
                </a:cubicBezTo>
                <a:cubicBezTo>
                  <a:pt x="1359" y="1206"/>
                  <a:pt x="1364" y="1200"/>
                  <a:pt x="1369" y="1194"/>
                </a:cubicBezTo>
                <a:cubicBezTo>
                  <a:pt x="1387" y="1176"/>
                  <a:pt x="1411" y="1167"/>
                  <a:pt x="1436" y="1167"/>
                </a:cubicBezTo>
                <a:cubicBezTo>
                  <a:pt x="1461" y="1167"/>
                  <a:pt x="1484" y="1176"/>
                  <a:pt x="1502" y="1194"/>
                </a:cubicBezTo>
                <a:cubicBezTo>
                  <a:pt x="1519" y="1212"/>
                  <a:pt x="1529" y="1235"/>
                  <a:pt x="1529" y="1260"/>
                </a:cubicBezTo>
                <a:cubicBezTo>
                  <a:pt x="1529" y="1285"/>
                  <a:pt x="1519" y="1309"/>
                  <a:pt x="1502" y="1326"/>
                </a:cubicBezTo>
                <a:close/>
                <a:moveTo>
                  <a:pt x="596" y="776"/>
                </a:moveTo>
                <a:cubicBezTo>
                  <a:pt x="596" y="988"/>
                  <a:pt x="596" y="988"/>
                  <a:pt x="596" y="988"/>
                </a:cubicBezTo>
                <a:cubicBezTo>
                  <a:pt x="780" y="1094"/>
                  <a:pt x="780" y="1094"/>
                  <a:pt x="780" y="1094"/>
                </a:cubicBezTo>
                <a:cubicBezTo>
                  <a:pt x="965" y="988"/>
                  <a:pt x="965" y="988"/>
                  <a:pt x="965" y="988"/>
                </a:cubicBezTo>
                <a:cubicBezTo>
                  <a:pt x="965" y="776"/>
                  <a:pt x="965" y="776"/>
                  <a:pt x="965" y="776"/>
                </a:cubicBezTo>
                <a:cubicBezTo>
                  <a:pt x="780" y="669"/>
                  <a:pt x="780" y="669"/>
                  <a:pt x="780" y="669"/>
                </a:cubicBezTo>
                <a:lnTo>
                  <a:pt x="596" y="776"/>
                </a:lnTo>
                <a:close/>
                <a:moveTo>
                  <a:pt x="933" y="970"/>
                </a:moveTo>
                <a:cubicBezTo>
                  <a:pt x="780" y="1057"/>
                  <a:pt x="780" y="1057"/>
                  <a:pt x="780" y="1057"/>
                </a:cubicBezTo>
                <a:cubicBezTo>
                  <a:pt x="628" y="970"/>
                  <a:pt x="628" y="970"/>
                  <a:pt x="628" y="970"/>
                </a:cubicBezTo>
                <a:cubicBezTo>
                  <a:pt x="628" y="794"/>
                  <a:pt x="628" y="794"/>
                  <a:pt x="628" y="794"/>
                </a:cubicBezTo>
                <a:cubicBezTo>
                  <a:pt x="780" y="706"/>
                  <a:pt x="780" y="706"/>
                  <a:pt x="780" y="706"/>
                </a:cubicBezTo>
                <a:cubicBezTo>
                  <a:pt x="933" y="794"/>
                  <a:pt x="933" y="794"/>
                  <a:pt x="933" y="794"/>
                </a:cubicBezTo>
                <a:lnTo>
                  <a:pt x="933" y="97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/>
          </a:p>
        </p:txBody>
      </p:sp>
      <p:sp>
        <p:nvSpPr>
          <p:cNvPr id="24" name="Freeform 9">
            <a:extLst>
              <a:ext uri="{FF2B5EF4-FFF2-40B4-BE49-F238E27FC236}">
                <a16:creationId xmlns:a16="http://schemas.microsoft.com/office/drawing/2014/main" id="{A901C1B2-CDA0-1610-BBAA-FBCEA299377E}"/>
              </a:ext>
            </a:extLst>
          </p:cNvPr>
          <p:cNvSpPr>
            <a:spLocks noEditPoints="1"/>
          </p:cNvSpPr>
          <p:nvPr/>
        </p:nvSpPr>
        <p:spPr bwMode="auto">
          <a:xfrm>
            <a:off x="5774451" y="2564826"/>
            <a:ext cx="651470" cy="690857"/>
          </a:xfrm>
          <a:custGeom>
            <a:avLst/>
            <a:gdLst>
              <a:gd name="T0" fmla="*/ 1881 w 1881"/>
              <a:gd name="T1" fmla="*/ 595 h 1996"/>
              <a:gd name="T2" fmla="*/ 1755 w 1881"/>
              <a:gd name="T3" fmla="*/ 229 h 1996"/>
              <a:gd name="T4" fmla="*/ 1536 w 1881"/>
              <a:gd name="T5" fmla="*/ 91 h 1996"/>
              <a:gd name="T6" fmla="*/ 1356 w 1881"/>
              <a:gd name="T7" fmla="*/ 0 h 1996"/>
              <a:gd name="T8" fmla="*/ 1264 w 1881"/>
              <a:gd name="T9" fmla="*/ 229 h 1996"/>
              <a:gd name="T10" fmla="*/ 617 w 1881"/>
              <a:gd name="T11" fmla="*/ 91 h 1996"/>
              <a:gd name="T12" fmla="*/ 436 w 1881"/>
              <a:gd name="T13" fmla="*/ 0 h 1996"/>
              <a:gd name="T14" fmla="*/ 345 w 1881"/>
              <a:gd name="T15" fmla="*/ 229 h 1996"/>
              <a:gd name="T16" fmla="*/ 0 w 1881"/>
              <a:gd name="T17" fmla="*/ 356 h 1996"/>
              <a:gd name="T18" fmla="*/ 0 w 1881"/>
              <a:gd name="T19" fmla="*/ 595 h 1996"/>
              <a:gd name="T20" fmla="*/ 0 w 1881"/>
              <a:gd name="T21" fmla="*/ 1869 h 1996"/>
              <a:gd name="T22" fmla="*/ 1755 w 1881"/>
              <a:gd name="T23" fmla="*/ 1996 h 1996"/>
              <a:gd name="T24" fmla="*/ 1881 w 1881"/>
              <a:gd name="T25" fmla="*/ 596 h 1996"/>
              <a:gd name="T26" fmla="*/ 1307 w 1881"/>
              <a:gd name="T27" fmla="*/ 91 h 1996"/>
              <a:gd name="T28" fmla="*/ 1445 w 1881"/>
              <a:gd name="T29" fmla="*/ 42 h 1996"/>
              <a:gd name="T30" fmla="*/ 1494 w 1881"/>
              <a:gd name="T31" fmla="*/ 229 h 1996"/>
              <a:gd name="T32" fmla="*/ 1445 w 1881"/>
              <a:gd name="T33" fmla="*/ 459 h 1996"/>
              <a:gd name="T34" fmla="*/ 1307 w 1881"/>
              <a:gd name="T35" fmla="*/ 410 h 1996"/>
              <a:gd name="T36" fmla="*/ 1307 w 1881"/>
              <a:gd name="T37" fmla="*/ 91 h 1996"/>
              <a:gd name="T38" fmla="*/ 436 w 1881"/>
              <a:gd name="T39" fmla="*/ 42 h 1996"/>
              <a:gd name="T40" fmla="*/ 575 w 1881"/>
              <a:gd name="T41" fmla="*/ 91 h 1996"/>
              <a:gd name="T42" fmla="*/ 575 w 1881"/>
              <a:gd name="T43" fmla="*/ 410 h 1996"/>
              <a:gd name="T44" fmla="*/ 436 w 1881"/>
              <a:gd name="T45" fmla="*/ 459 h 1996"/>
              <a:gd name="T46" fmla="*/ 387 w 1881"/>
              <a:gd name="T47" fmla="*/ 229 h 1996"/>
              <a:gd name="T48" fmla="*/ 127 w 1881"/>
              <a:gd name="T49" fmla="*/ 272 h 1996"/>
              <a:gd name="T50" fmla="*/ 345 w 1881"/>
              <a:gd name="T51" fmla="*/ 410 h 1996"/>
              <a:gd name="T52" fmla="*/ 526 w 1881"/>
              <a:gd name="T53" fmla="*/ 502 h 1996"/>
              <a:gd name="T54" fmla="*/ 617 w 1881"/>
              <a:gd name="T55" fmla="*/ 272 h 1996"/>
              <a:gd name="T56" fmla="*/ 1264 w 1881"/>
              <a:gd name="T57" fmla="*/ 410 h 1996"/>
              <a:gd name="T58" fmla="*/ 1445 w 1881"/>
              <a:gd name="T59" fmla="*/ 502 h 1996"/>
              <a:gd name="T60" fmla="*/ 1536 w 1881"/>
              <a:gd name="T61" fmla="*/ 272 h 1996"/>
              <a:gd name="T62" fmla="*/ 1839 w 1881"/>
              <a:gd name="T63" fmla="*/ 356 h 1996"/>
              <a:gd name="T64" fmla="*/ 42 w 1881"/>
              <a:gd name="T65" fmla="*/ 574 h 1996"/>
              <a:gd name="T66" fmla="*/ 127 w 1881"/>
              <a:gd name="T67" fmla="*/ 272 h 1996"/>
              <a:gd name="T68" fmla="*/ 127 w 1881"/>
              <a:gd name="T69" fmla="*/ 1953 h 1996"/>
              <a:gd name="T70" fmla="*/ 42 w 1881"/>
              <a:gd name="T71" fmla="*/ 617 h 1996"/>
              <a:gd name="T72" fmla="*/ 1839 w 1881"/>
              <a:gd name="T73" fmla="*/ 1869 h 1996"/>
              <a:gd name="T74" fmla="*/ 1231 w 1881"/>
              <a:gd name="T75" fmla="*/ 1078 h 1996"/>
              <a:gd name="T76" fmla="*/ 907 w 1881"/>
              <a:gd name="T77" fmla="*/ 1531 h 1996"/>
              <a:gd name="T78" fmla="*/ 878 w 1881"/>
              <a:gd name="T79" fmla="*/ 1535 h 1996"/>
              <a:gd name="T80" fmla="*/ 660 w 1881"/>
              <a:gd name="T81" fmla="*/ 1353 h 1996"/>
              <a:gd name="T82" fmla="*/ 886 w 1881"/>
              <a:gd name="T83" fmla="*/ 1489 h 1996"/>
              <a:gd name="T84" fmla="*/ 1231 w 1881"/>
              <a:gd name="T85" fmla="*/ 1078 h 1996"/>
              <a:gd name="T86" fmla="*/ 460 w 1881"/>
              <a:gd name="T87" fmla="*/ 1285 h 1996"/>
              <a:gd name="T88" fmla="*/ 1421 w 1881"/>
              <a:gd name="T89" fmla="*/ 1285 h 1996"/>
              <a:gd name="T90" fmla="*/ 941 w 1881"/>
              <a:gd name="T91" fmla="*/ 1724 h 1996"/>
              <a:gd name="T92" fmla="*/ 941 w 1881"/>
              <a:gd name="T93" fmla="*/ 846 h 1996"/>
              <a:gd name="T94" fmla="*/ 941 w 1881"/>
              <a:gd name="T95" fmla="*/ 1724 h 19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881" h="1996">
                <a:moveTo>
                  <a:pt x="1881" y="595"/>
                </a:moveTo>
                <a:cubicBezTo>
                  <a:pt x="1881" y="595"/>
                  <a:pt x="1881" y="595"/>
                  <a:pt x="1881" y="595"/>
                </a:cubicBezTo>
                <a:cubicBezTo>
                  <a:pt x="1881" y="356"/>
                  <a:pt x="1881" y="356"/>
                  <a:pt x="1881" y="356"/>
                </a:cubicBezTo>
                <a:cubicBezTo>
                  <a:pt x="1881" y="286"/>
                  <a:pt x="1824" y="229"/>
                  <a:pt x="1755" y="229"/>
                </a:cubicBezTo>
                <a:cubicBezTo>
                  <a:pt x="1536" y="229"/>
                  <a:pt x="1536" y="229"/>
                  <a:pt x="1536" y="229"/>
                </a:cubicBezTo>
                <a:cubicBezTo>
                  <a:pt x="1536" y="91"/>
                  <a:pt x="1536" y="91"/>
                  <a:pt x="1536" y="91"/>
                </a:cubicBezTo>
                <a:cubicBezTo>
                  <a:pt x="1536" y="41"/>
                  <a:pt x="1495" y="0"/>
                  <a:pt x="1445" y="0"/>
                </a:cubicBezTo>
                <a:cubicBezTo>
                  <a:pt x="1356" y="0"/>
                  <a:pt x="1356" y="0"/>
                  <a:pt x="1356" y="0"/>
                </a:cubicBezTo>
                <a:cubicBezTo>
                  <a:pt x="1305" y="0"/>
                  <a:pt x="1264" y="41"/>
                  <a:pt x="1264" y="91"/>
                </a:cubicBezTo>
                <a:cubicBezTo>
                  <a:pt x="1264" y="229"/>
                  <a:pt x="1264" y="229"/>
                  <a:pt x="1264" y="229"/>
                </a:cubicBezTo>
                <a:cubicBezTo>
                  <a:pt x="617" y="229"/>
                  <a:pt x="617" y="229"/>
                  <a:pt x="617" y="229"/>
                </a:cubicBezTo>
                <a:cubicBezTo>
                  <a:pt x="617" y="91"/>
                  <a:pt x="617" y="91"/>
                  <a:pt x="617" y="91"/>
                </a:cubicBezTo>
                <a:cubicBezTo>
                  <a:pt x="617" y="41"/>
                  <a:pt x="576" y="0"/>
                  <a:pt x="526" y="0"/>
                </a:cubicBezTo>
                <a:cubicBezTo>
                  <a:pt x="436" y="0"/>
                  <a:pt x="436" y="0"/>
                  <a:pt x="436" y="0"/>
                </a:cubicBezTo>
                <a:cubicBezTo>
                  <a:pt x="386" y="0"/>
                  <a:pt x="345" y="41"/>
                  <a:pt x="345" y="91"/>
                </a:cubicBezTo>
                <a:cubicBezTo>
                  <a:pt x="345" y="229"/>
                  <a:pt x="345" y="229"/>
                  <a:pt x="345" y="229"/>
                </a:cubicBezTo>
                <a:cubicBezTo>
                  <a:pt x="127" y="229"/>
                  <a:pt x="127" y="229"/>
                  <a:pt x="127" y="229"/>
                </a:cubicBezTo>
                <a:cubicBezTo>
                  <a:pt x="57" y="229"/>
                  <a:pt x="0" y="286"/>
                  <a:pt x="0" y="356"/>
                </a:cubicBezTo>
                <a:cubicBezTo>
                  <a:pt x="0" y="595"/>
                  <a:pt x="0" y="595"/>
                  <a:pt x="0" y="595"/>
                </a:cubicBezTo>
                <a:cubicBezTo>
                  <a:pt x="0" y="595"/>
                  <a:pt x="0" y="595"/>
                  <a:pt x="0" y="595"/>
                </a:cubicBezTo>
                <a:cubicBezTo>
                  <a:pt x="0" y="596"/>
                  <a:pt x="0" y="596"/>
                  <a:pt x="0" y="596"/>
                </a:cubicBezTo>
                <a:cubicBezTo>
                  <a:pt x="0" y="1869"/>
                  <a:pt x="0" y="1869"/>
                  <a:pt x="0" y="1869"/>
                </a:cubicBezTo>
                <a:cubicBezTo>
                  <a:pt x="0" y="1939"/>
                  <a:pt x="57" y="1996"/>
                  <a:pt x="127" y="1996"/>
                </a:cubicBezTo>
                <a:cubicBezTo>
                  <a:pt x="1755" y="1996"/>
                  <a:pt x="1755" y="1996"/>
                  <a:pt x="1755" y="1996"/>
                </a:cubicBezTo>
                <a:cubicBezTo>
                  <a:pt x="1824" y="1996"/>
                  <a:pt x="1881" y="1939"/>
                  <a:pt x="1881" y="1869"/>
                </a:cubicBezTo>
                <a:cubicBezTo>
                  <a:pt x="1881" y="596"/>
                  <a:pt x="1881" y="596"/>
                  <a:pt x="1881" y="596"/>
                </a:cubicBezTo>
                <a:cubicBezTo>
                  <a:pt x="1881" y="596"/>
                  <a:pt x="1881" y="596"/>
                  <a:pt x="1881" y="595"/>
                </a:cubicBezTo>
                <a:close/>
                <a:moveTo>
                  <a:pt x="1307" y="91"/>
                </a:moveTo>
                <a:cubicBezTo>
                  <a:pt x="1307" y="64"/>
                  <a:pt x="1328" y="42"/>
                  <a:pt x="1356" y="42"/>
                </a:cubicBezTo>
                <a:cubicBezTo>
                  <a:pt x="1445" y="42"/>
                  <a:pt x="1445" y="42"/>
                  <a:pt x="1445" y="42"/>
                </a:cubicBezTo>
                <a:cubicBezTo>
                  <a:pt x="1472" y="42"/>
                  <a:pt x="1494" y="64"/>
                  <a:pt x="1494" y="91"/>
                </a:cubicBezTo>
                <a:cubicBezTo>
                  <a:pt x="1494" y="229"/>
                  <a:pt x="1494" y="229"/>
                  <a:pt x="1494" y="229"/>
                </a:cubicBezTo>
                <a:cubicBezTo>
                  <a:pt x="1494" y="410"/>
                  <a:pt x="1494" y="410"/>
                  <a:pt x="1494" y="410"/>
                </a:cubicBezTo>
                <a:cubicBezTo>
                  <a:pt x="1494" y="437"/>
                  <a:pt x="1472" y="459"/>
                  <a:pt x="1445" y="459"/>
                </a:cubicBezTo>
                <a:cubicBezTo>
                  <a:pt x="1356" y="459"/>
                  <a:pt x="1356" y="459"/>
                  <a:pt x="1356" y="459"/>
                </a:cubicBezTo>
                <a:cubicBezTo>
                  <a:pt x="1329" y="459"/>
                  <a:pt x="1307" y="437"/>
                  <a:pt x="1307" y="410"/>
                </a:cubicBezTo>
                <a:cubicBezTo>
                  <a:pt x="1307" y="229"/>
                  <a:pt x="1307" y="229"/>
                  <a:pt x="1307" y="229"/>
                </a:cubicBezTo>
                <a:lnTo>
                  <a:pt x="1307" y="91"/>
                </a:lnTo>
                <a:close/>
                <a:moveTo>
                  <a:pt x="387" y="91"/>
                </a:moveTo>
                <a:cubicBezTo>
                  <a:pt x="387" y="64"/>
                  <a:pt x="409" y="42"/>
                  <a:pt x="436" y="42"/>
                </a:cubicBezTo>
                <a:cubicBezTo>
                  <a:pt x="526" y="42"/>
                  <a:pt x="526" y="42"/>
                  <a:pt x="526" y="42"/>
                </a:cubicBezTo>
                <a:cubicBezTo>
                  <a:pt x="553" y="42"/>
                  <a:pt x="575" y="64"/>
                  <a:pt x="575" y="91"/>
                </a:cubicBezTo>
                <a:cubicBezTo>
                  <a:pt x="575" y="229"/>
                  <a:pt x="575" y="229"/>
                  <a:pt x="575" y="229"/>
                </a:cubicBezTo>
                <a:cubicBezTo>
                  <a:pt x="575" y="410"/>
                  <a:pt x="575" y="410"/>
                  <a:pt x="575" y="410"/>
                </a:cubicBezTo>
                <a:cubicBezTo>
                  <a:pt x="575" y="437"/>
                  <a:pt x="553" y="459"/>
                  <a:pt x="526" y="459"/>
                </a:cubicBezTo>
                <a:cubicBezTo>
                  <a:pt x="436" y="459"/>
                  <a:pt x="436" y="459"/>
                  <a:pt x="436" y="459"/>
                </a:cubicBezTo>
                <a:cubicBezTo>
                  <a:pt x="409" y="459"/>
                  <a:pt x="387" y="437"/>
                  <a:pt x="387" y="410"/>
                </a:cubicBezTo>
                <a:cubicBezTo>
                  <a:pt x="387" y="229"/>
                  <a:pt x="387" y="229"/>
                  <a:pt x="387" y="229"/>
                </a:cubicBezTo>
                <a:lnTo>
                  <a:pt x="387" y="91"/>
                </a:lnTo>
                <a:close/>
                <a:moveTo>
                  <a:pt x="127" y="272"/>
                </a:moveTo>
                <a:cubicBezTo>
                  <a:pt x="345" y="272"/>
                  <a:pt x="345" y="272"/>
                  <a:pt x="345" y="272"/>
                </a:cubicBezTo>
                <a:cubicBezTo>
                  <a:pt x="345" y="410"/>
                  <a:pt x="345" y="410"/>
                  <a:pt x="345" y="410"/>
                </a:cubicBezTo>
                <a:cubicBezTo>
                  <a:pt x="345" y="461"/>
                  <a:pt x="386" y="502"/>
                  <a:pt x="436" y="502"/>
                </a:cubicBezTo>
                <a:cubicBezTo>
                  <a:pt x="526" y="502"/>
                  <a:pt x="526" y="502"/>
                  <a:pt x="526" y="502"/>
                </a:cubicBezTo>
                <a:cubicBezTo>
                  <a:pt x="576" y="502"/>
                  <a:pt x="617" y="461"/>
                  <a:pt x="617" y="410"/>
                </a:cubicBezTo>
                <a:cubicBezTo>
                  <a:pt x="617" y="272"/>
                  <a:pt x="617" y="272"/>
                  <a:pt x="617" y="272"/>
                </a:cubicBezTo>
                <a:cubicBezTo>
                  <a:pt x="1264" y="272"/>
                  <a:pt x="1264" y="272"/>
                  <a:pt x="1264" y="272"/>
                </a:cubicBezTo>
                <a:cubicBezTo>
                  <a:pt x="1264" y="410"/>
                  <a:pt x="1264" y="410"/>
                  <a:pt x="1264" y="410"/>
                </a:cubicBezTo>
                <a:cubicBezTo>
                  <a:pt x="1264" y="461"/>
                  <a:pt x="1305" y="502"/>
                  <a:pt x="1356" y="502"/>
                </a:cubicBezTo>
                <a:cubicBezTo>
                  <a:pt x="1445" y="502"/>
                  <a:pt x="1445" y="502"/>
                  <a:pt x="1445" y="502"/>
                </a:cubicBezTo>
                <a:cubicBezTo>
                  <a:pt x="1495" y="502"/>
                  <a:pt x="1536" y="461"/>
                  <a:pt x="1536" y="410"/>
                </a:cubicBezTo>
                <a:cubicBezTo>
                  <a:pt x="1536" y="272"/>
                  <a:pt x="1536" y="272"/>
                  <a:pt x="1536" y="272"/>
                </a:cubicBezTo>
                <a:cubicBezTo>
                  <a:pt x="1755" y="272"/>
                  <a:pt x="1755" y="272"/>
                  <a:pt x="1755" y="272"/>
                </a:cubicBezTo>
                <a:cubicBezTo>
                  <a:pt x="1801" y="272"/>
                  <a:pt x="1839" y="309"/>
                  <a:pt x="1839" y="356"/>
                </a:cubicBezTo>
                <a:cubicBezTo>
                  <a:pt x="1839" y="574"/>
                  <a:pt x="1839" y="574"/>
                  <a:pt x="1839" y="574"/>
                </a:cubicBezTo>
                <a:cubicBezTo>
                  <a:pt x="42" y="574"/>
                  <a:pt x="42" y="574"/>
                  <a:pt x="42" y="574"/>
                </a:cubicBezTo>
                <a:cubicBezTo>
                  <a:pt x="42" y="356"/>
                  <a:pt x="42" y="356"/>
                  <a:pt x="42" y="356"/>
                </a:cubicBezTo>
                <a:cubicBezTo>
                  <a:pt x="42" y="309"/>
                  <a:pt x="80" y="272"/>
                  <a:pt x="127" y="272"/>
                </a:cubicBezTo>
                <a:close/>
                <a:moveTo>
                  <a:pt x="1755" y="1953"/>
                </a:moveTo>
                <a:cubicBezTo>
                  <a:pt x="127" y="1953"/>
                  <a:pt x="127" y="1953"/>
                  <a:pt x="127" y="1953"/>
                </a:cubicBezTo>
                <a:cubicBezTo>
                  <a:pt x="80" y="1953"/>
                  <a:pt x="42" y="1916"/>
                  <a:pt x="42" y="1869"/>
                </a:cubicBezTo>
                <a:cubicBezTo>
                  <a:pt x="42" y="617"/>
                  <a:pt x="42" y="617"/>
                  <a:pt x="42" y="617"/>
                </a:cubicBezTo>
                <a:cubicBezTo>
                  <a:pt x="1839" y="617"/>
                  <a:pt x="1839" y="617"/>
                  <a:pt x="1839" y="617"/>
                </a:cubicBezTo>
                <a:cubicBezTo>
                  <a:pt x="1839" y="1869"/>
                  <a:pt x="1839" y="1869"/>
                  <a:pt x="1839" y="1869"/>
                </a:cubicBezTo>
                <a:cubicBezTo>
                  <a:pt x="1839" y="1916"/>
                  <a:pt x="1801" y="1953"/>
                  <a:pt x="1755" y="1953"/>
                </a:cubicBezTo>
                <a:close/>
                <a:moveTo>
                  <a:pt x="1231" y="1078"/>
                </a:moveTo>
                <a:cubicBezTo>
                  <a:pt x="1240" y="1085"/>
                  <a:pt x="1242" y="1098"/>
                  <a:pt x="1235" y="1107"/>
                </a:cubicBezTo>
                <a:cubicBezTo>
                  <a:pt x="907" y="1531"/>
                  <a:pt x="907" y="1531"/>
                  <a:pt x="907" y="1531"/>
                </a:cubicBezTo>
                <a:cubicBezTo>
                  <a:pt x="903" y="1536"/>
                  <a:pt x="897" y="1539"/>
                  <a:pt x="890" y="1539"/>
                </a:cubicBezTo>
                <a:cubicBezTo>
                  <a:pt x="886" y="1539"/>
                  <a:pt x="882" y="1537"/>
                  <a:pt x="878" y="1535"/>
                </a:cubicBezTo>
                <a:cubicBezTo>
                  <a:pt x="664" y="1382"/>
                  <a:pt x="664" y="1382"/>
                  <a:pt x="664" y="1382"/>
                </a:cubicBezTo>
                <a:cubicBezTo>
                  <a:pt x="655" y="1376"/>
                  <a:pt x="653" y="1363"/>
                  <a:pt x="660" y="1353"/>
                </a:cubicBezTo>
                <a:cubicBezTo>
                  <a:pt x="666" y="1344"/>
                  <a:pt x="679" y="1341"/>
                  <a:pt x="689" y="1348"/>
                </a:cubicBezTo>
                <a:cubicBezTo>
                  <a:pt x="886" y="1489"/>
                  <a:pt x="886" y="1489"/>
                  <a:pt x="886" y="1489"/>
                </a:cubicBezTo>
                <a:cubicBezTo>
                  <a:pt x="1202" y="1081"/>
                  <a:pt x="1202" y="1081"/>
                  <a:pt x="1202" y="1081"/>
                </a:cubicBezTo>
                <a:cubicBezTo>
                  <a:pt x="1209" y="1072"/>
                  <a:pt x="1222" y="1070"/>
                  <a:pt x="1231" y="1078"/>
                </a:cubicBezTo>
                <a:close/>
                <a:moveTo>
                  <a:pt x="941" y="804"/>
                </a:moveTo>
                <a:cubicBezTo>
                  <a:pt x="676" y="804"/>
                  <a:pt x="460" y="1020"/>
                  <a:pt x="460" y="1285"/>
                </a:cubicBezTo>
                <a:cubicBezTo>
                  <a:pt x="460" y="1550"/>
                  <a:pt x="676" y="1766"/>
                  <a:pt x="941" y="1766"/>
                </a:cubicBezTo>
                <a:cubicBezTo>
                  <a:pt x="1206" y="1766"/>
                  <a:pt x="1421" y="1550"/>
                  <a:pt x="1421" y="1285"/>
                </a:cubicBezTo>
                <a:cubicBezTo>
                  <a:pt x="1421" y="1020"/>
                  <a:pt x="1206" y="804"/>
                  <a:pt x="941" y="804"/>
                </a:cubicBezTo>
                <a:close/>
                <a:moveTo>
                  <a:pt x="941" y="1724"/>
                </a:moveTo>
                <a:cubicBezTo>
                  <a:pt x="699" y="1724"/>
                  <a:pt x="502" y="1527"/>
                  <a:pt x="502" y="1285"/>
                </a:cubicBezTo>
                <a:cubicBezTo>
                  <a:pt x="502" y="1043"/>
                  <a:pt x="699" y="846"/>
                  <a:pt x="941" y="846"/>
                </a:cubicBezTo>
                <a:cubicBezTo>
                  <a:pt x="1183" y="846"/>
                  <a:pt x="1379" y="1043"/>
                  <a:pt x="1379" y="1285"/>
                </a:cubicBezTo>
                <a:cubicBezTo>
                  <a:pt x="1379" y="1527"/>
                  <a:pt x="1183" y="1724"/>
                  <a:pt x="941" y="172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/>
          </a:p>
        </p:txBody>
      </p:sp>
      <p:sp>
        <p:nvSpPr>
          <p:cNvPr id="28" name="Freeform 17">
            <a:extLst>
              <a:ext uri="{FF2B5EF4-FFF2-40B4-BE49-F238E27FC236}">
                <a16:creationId xmlns:a16="http://schemas.microsoft.com/office/drawing/2014/main" id="{0AC406A2-0B2C-6143-390C-1CA3C147477F}"/>
              </a:ext>
            </a:extLst>
          </p:cNvPr>
          <p:cNvSpPr>
            <a:spLocks noEditPoints="1"/>
          </p:cNvSpPr>
          <p:nvPr/>
        </p:nvSpPr>
        <p:spPr bwMode="auto">
          <a:xfrm>
            <a:off x="9620172" y="2505261"/>
            <a:ext cx="726281" cy="725488"/>
          </a:xfrm>
          <a:custGeom>
            <a:avLst/>
            <a:gdLst>
              <a:gd name="T0" fmla="*/ 156 w 2376"/>
              <a:gd name="T1" fmla="*/ 1939 h 2376"/>
              <a:gd name="T2" fmla="*/ 824 w 2376"/>
              <a:gd name="T3" fmla="*/ 2376 h 2376"/>
              <a:gd name="T4" fmla="*/ 1370 w 2376"/>
              <a:gd name="T5" fmla="*/ 1939 h 2376"/>
              <a:gd name="T6" fmla="*/ 1603 w 2376"/>
              <a:gd name="T7" fmla="*/ 2281 h 2376"/>
              <a:gd name="T8" fmla="*/ 1552 w 2376"/>
              <a:gd name="T9" fmla="*/ 2230 h 2376"/>
              <a:gd name="T10" fmla="*/ 1320 w 2376"/>
              <a:gd name="T11" fmla="*/ 1939 h 2376"/>
              <a:gd name="T12" fmla="*/ 45 w 2376"/>
              <a:gd name="T13" fmla="*/ 1783 h 2376"/>
              <a:gd name="T14" fmla="*/ 2331 w 2376"/>
              <a:gd name="T15" fmla="*/ 1783 h 2376"/>
              <a:gd name="T16" fmla="*/ 146 w 2376"/>
              <a:gd name="T17" fmla="*/ 1647 h 2376"/>
              <a:gd name="T18" fmla="*/ 191 w 2376"/>
              <a:gd name="T19" fmla="*/ 190 h 2376"/>
              <a:gd name="T20" fmla="*/ 1188 w 2376"/>
              <a:gd name="T21" fmla="*/ 1686 h 2376"/>
              <a:gd name="T22" fmla="*/ 1188 w 2376"/>
              <a:gd name="T23" fmla="*/ 1811 h 2376"/>
              <a:gd name="T24" fmla="*/ 1053 w 2376"/>
              <a:gd name="T25" fmla="*/ 655 h 2376"/>
              <a:gd name="T26" fmla="*/ 946 w 2376"/>
              <a:gd name="T27" fmla="*/ 1032 h 2376"/>
              <a:gd name="T28" fmla="*/ 1323 w 2376"/>
              <a:gd name="T29" fmla="*/ 1139 h 2376"/>
              <a:gd name="T30" fmla="*/ 1430 w 2376"/>
              <a:gd name="T31" fmla="*/ 761 h 2376"/>
              <a:gd name="T32" fmla="*/ 1125 w 2376"/>
              <a:gd name="T33" fmla="*/ 1120 h 2376"/>
              <a:gd name="T34" fmla="*/ 964 w 2376"/>
              <a:gd name="T35" fmla="*/ 833 h 2376"/>
              <a:gd name="T36" fmla="*/ 1252 w 2376"/>
              <a:gd name="T37" fmla="*/ 673 h 2376"/>
              <a:gd name="T38" fmla="*/ 1412 w 2376"/>
              <a:gd name="T39" fmla="*/ 960 h 2376"/>
              <a:gd name="T40" fmla="*/ 1569 w 2376"/>
              <a:gd name="T41" fmla="*/ 683 h 2376"/>
              <a:gd name="T42" fmla="*/ 1402 w 2376"/>
              <a:gd name="T43" fmla="*/ 516 h 2376"/>
              <a:gd name="T44" fmla="*/ 1245 w 2376"/>
              <a:gd name="T45" fmla="*/ 365 h 2376"/>
              <a:gd name="T46" fmla="*/ 975 w 2376"/>
              <a:gd name="T47" fmla="*/ 516 h 2376"/>
              <a:gd name="T48" fmla="*/ 754 w 2376"/>
              <a:gd name="T49" fmla="*/ 604 h 2376"/>
              <a:gd name="T50" fmla="*/ 768 w 2376"/>
              <a:gd name="T51" fmla="*/ 779 h 2376"/>
              <a:gd name="T52" fmla="*/ 768 w 2376"/>
              <a:gd name="T53" fmla="*/ 1015 h 2376"/>
              <a:gd name="T54" fmla="*/ 754 w 2376"/>
              <a:gd name="T55" fmla="*/ 1190 h 2376"/>
              <a:gd name="T56" fmla="*/ 975 w 2376"/>
              <a:gd name="T57" fmla="*/ 1278 h 2376"/>
              <a:gd name="T58" fmla="*/ 1245 w 2376"/>
              <a:gd name="T59" fmla="*/ 1429 h 2376"/>
              <a:gd name="T60" fmla="*/ 1402 w 2376"/>
              <a:gd name="T61" fmla="*/ 1277 h 2376"/>
              <a:gd name="T62" fmla="*/ 1604 w 2376"/>
              <a:gd name="T63" fmla="*/ 1146 h 2376"/>
              <a:gd name="T64" fmla="*/ 1659 w 2376"/>
              <a:gd name="T65" fmla="*/ 1015 h 2376"/>
              <a:gd name="T66" fmla="*/ 1659 w 2376"/>
              <a:gd name="T67" fmla="*/ 970 h 2376"/>
              <a:gd name="T68" fmla="*/ 1530 w 2376"/>
              <a:gd name="T69" fmla="*/ 1088 h 2376"/>
              <a:gd name="T70" fmla="*/ 1573 w 2376"/>
              <a:gd name="T71" fmla="*/ 1201 h 2376"/>
              <a:gd name="T72" fmla="*/ 1390 w 2376"/>
              <a:gd name="T73" fmla="*/ 1232 h 2376"/>
              <a:gd name="T74" fmla="*/ 1262 w 2376"/>
              <a:gd name="T75" fmla="*/ 1368 h 2376"/>
              <a:gd name="T76" fmla="*/ 1111 w 2376"/>
              <a:gd name="T77" fmla="*/ 1281 h 2376"/>
              <a:gd name="T78" fmla="*/ 968 w 2376"/>
              <a:gd name="T79" fmla="*/ 1221 h 2376"/>
              <a:gd name="T80" fmla="*/ 803 w 2376"/>
              <a:gd name="T81" fmla="*/ 1178 h 2376"/>
              <a:gd name="T82" fmla="*/ 811 w 2376"/>
              <a:gd name="T83" fmla="*/ 1003 h 2376"/>
              <a:gd name="T84" fmla="*/ 700 w 2376"/>
              <a:gd name="T85" fmla="*/ 840 h 2376"/>
              <a:gd name="T86" fmla="*/ 811 w 2376"/>
              <a:gd name="T87" fmla="*/ 790 h 2376"/>
              <a:gd name="T88" fmla="*/ 798 w 2376"/>
              <a:gd name="T89" fmla="*/ 604 h 2376"/>
              <a:gd name="T90" fmla="*/ 971 w 2376"/>
              <a:gd name="T91" fmla="*/ 570 h 2376"/>
              <a:gd name="T92" fmla="*/ 1115 w 2376"/>
              <a:gd name="T93" fmla="*/ 512 h 2376"/>
              <a:gd name="T94" fmla="*/ 1262 w 2376"/>
              <a:gd name="T95" fmla="*/ 494 h 2376"/>
              <a:gd name="T96" fmla="*/ 1394 w 2376"/>
              <a:gd name="T97" fmla="*/ 563 h 2376"/>
              <a:gd name="T98" fmla="*/ 1578 w 2376"/>
              <a:gd name="T99" fmla="*/ 604 h 2376"/>
              <a:gd name="T100" fmla="*/ 1530 w 2376"/>
              <a:gd name="T101" fmla="*/ 705 h 2376"/>
              <a:gd name="T102" fmla="*/ 1676 w 2376"/>
              <a:gd name="T103" fmla="*/ 840 h 23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2376" h="2376">
                <a:moveTo>
                  <a:pt x="2220" y="0"/>
                </a:moveTo>
                <a:cubicBezTo>
                  <a:pt x="156" y="0"/>
                  <a:pt x="156" y="0"/>
                  <a:pt x="156" y="0"/>
                </a:cubicBezTo>
                <a:cubicBezTo>
                  <a:pt x="70" y="0"/>
                  <a:pt x="0" y="70"/>
                  <a:pt x="0" y="156"/>
                </a:cubicBezTo>
                <a:cubicBezTo>
                  <a:pt x="0" y="1783"/>
                  <a:pt x="0" y="1783"/>
                  <a:pt x="0" y="1783"/>
                </a:cubicBezTo>
                <a:cubicBezTo>
                  <a:pt x="0" y="1869"/>
                  <a:pt x="70" y="1939"/>
                  <a:pt x="156" y="1939"/>
                </a:cubicBezTo>
                <a:cubicBezTo>
                  <a:pt x="1006" y="1939"/>
                  <a:pt x="1006" y="1939"/>
                  <a:pt x="1006" y="1939"/>
                </a:cubicBezTo>
                <a:cubicBezTo>
                  <a:pt x="883" y="2186"/>
                  <a:pt x="883" y="2186"/>
                  <a:pt x="883" y="2186"/>
                </a:cubicBezTo>
                <a:cubicBezTo>
                  <a:pt x="824" y="2186"/>
                  <a:pt x="824" y="2186"/>
                  <a:pt x="824" y="2186"/>
                </a:cubicBezTo>
                <a:cubicBezTo>
                  <a:pt x="771" y="2186"/>
                  <a:pt x="729" y="2228"/>
                  <a:pt x="729" y="2281"/>
                </a:cubicBezTo>
                <a:cubicBezTo>
                  <a:pt x="729" y="2333"/>
                  <a:pt x="771" y="2376"/>
                  <a:pt x="824" y="2376"/>
                </a:cubicBezTo>
                <a:cubicBezTo>
                  <a:pt x="1552" y="2376"/>
                  <a:pt x="1552" y="2376"/>
                  <a:pt x="1552" y="2376"/>
                </a:cubicBezTo>
                <a:cubicBezTo>
                  <a:pt x="1605" y="2376"/>
                  <a:pt x="1647" y="2333"/>
                  <a:pt x="1647" y="2281"/>
                </a:cubicBezTo>
                <a:cubicBezTo>
                  <a:pt x="1647" y="2228"/>
                  <a:pt x="1605" y="2186"/>
                  <a:pt x="1552" y="2186"/>
                </a:cubicBezTo>
                <a:cubicBezTo>
                  <a:pt x="1493" y="2186"/>
                  <a:pt x="1493" y="2186"/>
                  <a:pt x="1493" y="2186"/>
                </a:cubicBezTo>
                <a:cubicBezTo>
                  <a:pt x="1370" y="1939"/>
                  <a:pt x="1370" y="1939"/>
                  <a:pt x="1370" y="1939"/>
                </a:cubicBezTo>
                <a:cubicBezTo>
                  <a:pt x="2220" y="1939"/>
                  <a:pt x="2220" y="1939"/>
                  <a:pt x="2220" y="1939"/>
                </a:cubicBezTo>
                <a:cubicBezTo>
                  <a:pt x="2306" y="1939"/>
                  <a:pt x="2376" y="1869"/>
                  <a:pt x="2376" y="1783"/>
                </a:cubicBezTo>
                <a:cubicBezTo>
                  <a:pt x="2376" y="156"/>
                  <a:pt x="2376" y="156"/>
                  <a:pt x="2376" y="156"/>
                </a:cubicBezTo>
                <a:cubicBezTo>
                  <a:pt x="2376" y="70"/>
                  <a:pt x="2306" y="0"/>
                  <a:pt x="2220" y="0"/>
                </a:cubicBezTo>
                <a:close/>
                <a:moveTo>
                  <a:pt x="1603" y="2281"/>
                </a:moveTo>
                <a:cubicBezTo>
                  <a:pt x="1603" y="2309"/>
                  <a:pt x="1580" y="2331"/>
                  <a:pt x="1552" y="2331"/>
                </a:cubicBezTo>
                <a:cubicBezTo>
                  <a:pt x="824" y="2331"/>
                  <a:pt x="824" y="2331"/>
                  <a:pt x="824" y="2331"/>
                </a:cubicBezTo>
                <a:cubicBezTo>
                  <a:pt x="796" y="2331"/>
                  <a:pt x="773" y="2309"/>
                  <a:pt x="773" y="2281"/>
                </a:cubicBezTo>
                <a:cubicBezTo>
                  <a:pt x="773" y="2253"/>
                  <a:pt x="796" y="2230"/>
                  <a:pt x="824" y="2230"/>
                </a:cubicBezTo>
                <a:cubicBezTo>
                  <a:pt x="1552" y="2230"/>
                  <a:pt x="1552" y="2230"/>
                  <a:pt x="1552" y="2230"/>
                </a:cubicBezTo>
                <a:cubicBezTo>
                  <a:pt x="1580" y="2230"/>
                  <a:pt x="1603" y="2253"/>
                  <a:pt x="1603" y="2281"/>
                </a:cubicBezTo>
                <a:close/>
                <a:moveTo>
                  <a:pt x="1443" y="2186"/>
                </a:moveTo>
                <a:cubicBezTo>
                  <a:pt x="933" y="2186"/>
                  <a:pt x="933" y="2186"/>
                  <a:pt x="933" y="2186"/>
                </a:cubicBezTo>
                <a:cubicBezTo>
                  <a:pt x="1056" y="1939"/>
                  <a:pt x="1056" y="1939"/>
                  <a:pt x="1056" y="1939"/>
                </a:cubicBezTo>
                <a:cubicBezTo>
                  <a:pt x="1320" y="1939"/>
                  <a:pt x="1320" y="1939"/>
                  <a:pt x="1320" y="1939"/>
                </a:cubicBezTo>
                <a:lnTo>
                  <a:pt x="1443" y="2186"/>
                </a:lnTo>
                <a:close/>
                <a:moveTo>
                  <a:pt x="2331" y="1783"/>
                </a:moveTo>
                <a:cubicBezTo>
                  <a:pt x="2331" y="1844"/>
                  <a:pt x="2281" y="1894"/>
                  <a:pt x="2220" y="1894"/>
                </a:cubicBezTo>
                <a:cubicBezTo>
                  <a:pt x="156" y="1894"/>
                  <a:pt x="156" y="1894"/>
                  <a:pt x="156" y="1894"/>
                </a:cubicBezTo>
                <a:cubicBezTo>
                  <a:pt x="95" y="1894"/>
                  <a:pt x="45" y="1844"/>
                  <a:pt x="45" y="1783"/>
                </a:cubicBezTo>
                <a:cubicBezTo>
                  <a:pt x="45" y="156"/>
                  <a:pt x="45" y="156"/>
                  <a:pt x="45" y="156"/>
                </a:cubicBezTo>
                <a:cubicBezTo>
                  <a:pt x="45" y="95"/>
                  <a:pt x="95" y="45"/>
                  <a:pt x="156" y="45"/>
                </a:cubicBezTo>
                <a:cubicBezTo>
                  <a:pt x="2220" y="45"/>
                  <a:pt x="2220" y="45"/>
                  <a:pt x="2220" y="45"/>
                </a:cubicBezTo>
                <a:cubicBezTo>
                  <a:pt x="2281" y="45"/>
                  <a:pt x="2331" y="95"/>
                  <a:pt x="2331" y="156"/>
                </a:cubicBezTo>
                <a:lnTo>
                  <a:pt x="2331" y="1783"/>
                </a:lnTo>
                <a:close/>
                <a:moveTo>
                  <a:pt x="146" y="1647"/>
                </a:moveTo>
                <a:cubicBezTo>
                  <a:pt x="2230" y="1647"/>
                  <a:pt x="2230" y="1647"/>
                  <a:pt x="2230" y="1647"/>
                </a:cubicBezTo>
                <a:cubicBezTo>
                  <a:pt x="2230" y="146"/>
                  <a:pt x="2230" y="146"/>
                  <a:pt x="2230" y="146"/>
                </a:cubicBezTo>
                <a:cubicBezTo>
                  <a:pt x="146" y="146"/>
                  <a:pt x="146" y="146"/>
                  <a:pt x="146" y="146"/>
                </a:cubicBezTo>
                <a:lnTo>
                  <a:pt x="146" y="1647"/>
                </a:lnTo>
                <a:close/>
                <a:moveTo>
                  <a:pt x="191" y="190"/>
                </a:moveTo>
                <a:cubicBezTo>
                  <a:pt x="2186" y="190"/>
                  <a:pt x="2186" y="190"/>
                  <a:pt x="2186" y="190"/>
                </a:cubicBezTo>
                <a:cubicBezTo>
                  <a:pt x="2186" y="1603"/>
                  <a:pt x="2186" y="1603"/>
                  <a:pt x="2186" y="1603"/>
                </a:cubicBezTo>
                <a:cubicBezTo>
                  <a:pt x="191" y="1603"/>
                  <a:pt x="191" y="1603"/>
                  <a:pt x="191" y="1603"/>
                </a:cubicBezTo>
                <a:lnTo>
                  <a:pt x="191" y="190"/>
                </a:lnTo>
                <a:close/>
                <a:moveTo>
                  <a:pt x="1188" y="1686"/>
                </a:moveTo>
                <a:cubicBezTo>
                  <a:pt x="1141" y="1686"/>
                  <a:pt x="1104" y="1724"/>
                  <a:pt x="1104" y="1771"/>
                </a:cubicBezTo>
                <a:cubicBezTo>
                  <a:pt x="1104" y="1817"/>
                  <a:pt x="1141" y="1855"/>
                  <a:pt x="1188" y="1855"/>
                </a:cubicBezTo>
                <a:cubicBezTo>
                  <a:pt x="1234" y="1855"/>
                  <a:pt x="1272" y="1817"/>
                  <a:pt x="1272" y="1771"/>
                </a:cubicBezTo>
                <a:cubicBezTo>
                  <a:pt x="1272" y="1724"/>
                  <a:pt x="1234" y="1686"/>
                  <a:pt x="1188" y="1686"/>
                </a:cubicBezTo>
                <a:close/>
                <a:moveTo>
                  <a:pt x="1188" y="1811"/>
                </a:moveTo>
                <a:cubicBezTo>
                  <a:pt x="1166" y="1811"/>
                  <a:pt x="1148" y="1793"/>
                  <a:pt x="1148" y="1771"/>
                </a:cubicBezTo>
                <a:cubicBezTo>
                  <a:pt x="1148" y="1749"/>
                  <a:pt x="1166" y="1731"/>
                  <a:pt x="1188" y="1731"/>
                </a:cubicBezTo>
                <a:cubicBezTo>
                  <a:pt x="1210" y="1731"/>
                  <a:pt x="1228" y="1749"/>
                  <a:pt x="1228" y="1771"/>
                </a:cubicBezTo>
                <a:cubicBezTo>
                  <a:pt x="1228" y="1793"/>
                  <a:pt x="1210" y="1811"/>
                  <a:pt x="1188" y="1811"/>
                </a:cubicBezTo>
                <a:close/>
                <a:moveTo>
                  <a:pt x="1430" y="761"/>
                </a:moveTo>
                <a:cubicBezTo>
                  <a:pt x="1405" y="716"/>
                  <a:pt x="1368" y="680"/>
                  <a:pt x="1323" y="655"/>
                </a:cubicBezTo>
                <a:cubicBezTo>
                  <a:pt x="1304" y="644"/>
                  <a:pt x="1284" y="636"/>
                  <a:pt x="1264" y="630"/>
                </a:cubicBezTo>
                <a:cubicBezTo>
                  <a:pt x="1215" y="616"/>
                  <a:pt x="1161" y="616"/>
                  <a:pt x="1113" y="630"/>
                </a:cubicBezTo>
                <a:cubicBezTo>
                  <a:pt x="1092" y="636"/>
                  <a:pt x="1072" y="644"/>
                  <a:pt x="1053" y="655"/>
                </a:cubicBezTo>
                <a:cubicBezTo>
                  <a:pt x="1008" y="680"/>
                  <a:pt x="971" y="717"/>
                  <a:pt x="946" y="762"/>
                </a:cubicBezTo>
                <a:cubicBezTo>
                  <a:pt x="935" y="781"/>
                  <a:pt x="927" y="801"/>
                  <a:pt x="922" y="821"/>
                </a:cubicBezTo>
                <a:cubicBezTo>
                  <a:pt x="915" y="845"/>
                  <a:pt x="911" y="871"/>
                  <a:pt x="911" y="897"/>
                </a:cubicBezTo>
                <a:cubicBezTo>
                  <a:pt x="911" y="922"/>
                  <a:pt x="915" y="948"/>
                  <a:pt x="922" y="972"/>
                </a:cubicBezTo>
                <a:cubicBezTo>
                  <a:pt x="927" y="992"/>
                  <a:pt x="935" y="1012"/>
                  <a:pt x="946" y="1032"/>
                </a:cubicBezTo>
                <a:cubicBezTo>
                  <a:pt x="971" y="1077"/>
                  <a:pt x="1008" y="1114"/>
                  <a:pt x="1053" y="1139"/>
                </a:cubicBezTo>
                <a:cubicBezTo>
                  <a:pt x="1072" y="1149"/>
                  <a:pt x="1092" y="1158"/>
                  <a:pt x="1112" y="1163"/>
                </a:cubicBezTo>
                <a:cubicBezTo>
                  <a:pt x="1137" y="1170"/>
                  <a:pt x="1162" y="1174"/>
                  <a:pt x="1188" y="1174"/>
                </a:cubicBezTo>
                <a:cubicBezTo>
                  <a:pt x="1214" y="1174"/>
                  <a:pt x="1239" y="1170"/>
                  <a:pt x="1264" y="1163"/>
                </a:cubicBezTo>
                <a:cubicBezTo>
                  <a:pt x="1284" y="1158"/>
                  <a:pt x="1304" y="1149"/>
                  <a:pt x="1323" y="1139"/>
                </a:cubicBezTo>
                <a:cubicBezTo>
                  <a:pt x="1368" y="1114"/>
                  <a:pt x="1405" y="1077"/>
                  <a:pt x="1430" y="1032"/>
                </a:cubicBezTo>
                <a:cubicBezTo>
                  <a:pt x="1441" y="1013"/>
                  <a:pt x="1449" y="993"/>
                  <a:pt x="1455" y="972"/>
                </a:cubicBezTo>
                <a:cubicBezTo>
                  <a:pt x="1462" y="948"/>
                  <a:pt x="1465" y="922"/>
                  <a:pt x="1465" y="897"/>
                </a:cubicBezTo>
                <a:cubicBezTo>
                  <a:pt x="1465" y="871"/>
                  <a:pt x="1462" y="845"/>
                  <a:pt x="1455" y="821"/>
                </a:cubicBezTo>
                <a:cubicBezTo>
                  <a:pt x="1449" y="801"/>
                  <a:pt x="1441" y="781"/>
                  <a:pt x="1430" y="761"/>
                </a:cubicBezTo>
                <a:close/>
                <a:moveTo>
                  <a:pt x="1412" y="960"/>
                </a:moveTo>
                <a:cubicBezTo>
                  <a:pt x="1407" y="977"/>
                  <a:pt x="1400" y="994"/>
                  <a:pt x="1391" y="1010"/>
                </a:cubicBezTo>
                <a:cubicBezTo>
                  <a:pt x="1370" y="1048"/>
                  <a:pt x="1339" y="1079"/>
                  <a:pt x="1302" y="1100"/>
                </a:cubicBezTo>
                <a:cubicBezTo>
                  <a:pt x="1285" y="1109"/>
                  <a:pt x="1269" y="1116"/>
                  <a:pt x="1252" y="1120"/>
                </a:cubicBezTo>
                <a:cubicBezTo>
                  <a:pt x="1211" y="1132"/>
                  <a:pt x="1166" y="1132"/>
                  <a:pt x="1125" y="1120"/>
                </a:cubicBezTo>
                <a:cubicBezTo>
                  <a:pt x="1107" y="1116"/>
                  <a:pt x="1091" y="1109"/>
                  <a:pt x="1075" y="1100"/>
                </a:cubicBezTo>
                <a:cubicBezTo>
                  <a:pt x="1037" y="1079"/>
                  <a:pt x="1006" y="1048"/>
                  <a:pt x="985" y="1010"/>
                </a:cubicBezTo>
                <a:cubicBezTo>
                  <a:pt x="976" y="994"/>
                  <a:pt x="969" y="977"/>
                  <a:pt x="964" y="960"/>
                </a:cubicBezTo>
                <a:cubicBezTo>
                  <a:pt x="959" y="940"/>
                  <a:pt x="956" y="918"/>
                  <a:pt x="956" y="897"/>
                </a:cubicBezTo>
                <a:cubicBezTo>
                  <a:pt x="956" y="875"/>
                  <a:pt x="959" y="854"/>
                  <a:pt x="964" y="833"/>
                </a:cubicBezTo>
                <a:cubicBezTo>
                  <a:pt x="969" y="816"/>
                  <a:pt x="976" y="799"/>
                  <a:pt x="985" y="783"/>
                </a:cubicBezTo>
                <a:cubicBezTo>
                  <a:pt x="1006" y="746"/>
                  <a:pt x="1037" y="715"/>
                  <a:pt x="1075" y="694"/>
                </a:cubicBezTo>
                <a:cubicBezTo>
                  <a:pt x="1091" y="685"/>
                  <a:pt x="1107" y="678"/>
                  <a:pt x="1125" y="673"/>
                </a:cubicBezTo>
                <a:cubicBezTo>
                  <a:pt x="1145" y="667"/>
                  <a:pt x="1167" y="664"/>
                  <a:pt x="1188" y="664"/>
                </a:cubicBezTo>
                <a:cubicBezTo>
                  <a:pt x="1210" y="664"/>
                  <a:pt x="1231" y="667"/>
                  <a:pt x="1252" y="673"/>
                </a:cubicBezTo>
                <a:cubicBezTo>
                  <a:pt x="1269" y="678"/>
                  <a:pt x="1285" y="684"/>
                  <a:pt x="1302" y="693"/>
                </a:cubicBezTo>
                <a:cubicBezTo>
                  <a:pt x="1339" y="714"/>
                  <a:pt x="1370" y="745"/>
                  <a:pt x="1391" y="783"/>
                </a:cubicBezTo>
                <a:cubicBezTo>
                  <a:pt x="1400" y="799"/>
                  <a:pt x="1407" y="816"/>
                  <a:pt x="1412" y="833"/>
                </a:cubicBezTo>
                <a:cubicBezTo>
                  <a:pt x="1418" y="854"/>
                  <a:pt x="1421" y="875"/>
                  <a:pt x="1421" y="897"/>
                </a:cubicBezTo>
                <a:cubicBezTo>
                  <a:pt x="1421" y="918"/>
                  <a:pt x="1418" y="940"/>
                  <a:pt x="1412" y="960"/>
                </a:cubicBezTo>
                <a:close/>
                <a:moveTo>
                  <a:pt x="1659" y="779"/>
                </a:moveTo>
                <a:cubicBezTo>
                  <a:pt x="1608" y="779"/>
                  <a:pt x="1608" y="779"/>
                  <a:pt x="1608" y="779"/>
                </a:cubicBezTo>
                <a:cubicBezTo>
                  <a:pt x="1608" y="778"/>
                  <a:pt x="1608" y="778"/>
                  <a:pt x="1608" y="778"/>
                </a:cubicBezTo>
                <a:cubicBezTo>
                  <a:pt x="1599" y="746"/>
                  <a:pt x="1586" y="714"/>
                  <a:pt x="1569" y="684"/>
                </a:cubicBezTo>
                <a:cubicBezTo>
                  <a:pt x="1569" y="683"/>
                  <a:pt x="1569" y="683"/>
                  <a:pt x="1569" y="683"/>
                </a:cubicBezTo>
                <a:cubicBezTo>
                  <a:pt x="1604" y="647"/>
                  <a:pt x="1604" y="647"/>
                  <a:pt x="1604" y="647"/>
                </a:cubicBezTo>
                <a:cubicBezTo>
                  <a:pt x="1628" y="623"/>
                  <a:pt x="1628" y="584"/>
                  <a:pt x="1604" y="560"/>
                </a:cubicBezTo>
                <a:cubicBezTo>
                  <a:pt x="1524" y="480"/>
                  <a:pt x="1524" y="480"/>
                  <a:pt x="1524" y="480"/>
                </a:cubicBezTo>
                <a:cubicBezTo>
                  <a:pt x="1501" y="457"/>
                  <a:pt x="1462" y="457"/>
                  <a:pt x="1438" y="480"/>
                </a:cubicBezTo>
                <a:cubicBezTo>
                  <a:pt x="1402" y="516"/>
                  <a:pt x="1402" y="516"/>
                  <a:pt x="1402" y="516"/>
                </a:cubicBezTo>
                <a:cubicBezTo>
                  <a:pt x="1402" y="516"/>
                  <a:pt x="1401" y="516"/>
                  <a:pt x="1401" y="516"/>
                </a:cubicBezTo>
                <a:cubicBezTo>
                  <a:pt x="1370" y="499"/>
                  <a:pt x="1339" y="486"/>
                  <a:pt x="1307" y="477"/>
                </a:cubicBezTo>
                <a:cubicBezTo>
                  <a:pt x="1307" y="477"/>
                  <a:pt x="1306" y="477"/>
                  <a:pt x="1306" y="477"/>
                </a:cubicBezTo>
                <a:cubicBezTo>
                  <a:pt x="1306" y="426"/>
                  <a:pt x="1306" y="426"/>
                  <a:pt x="1306" y="426"/>
                </a:cubicBezTo>
                <a:cubicBezTo>
                  <a:pt x="1306" y="392"/>
                  <a:pt x="1279" y="365"/>
                  <a:pt x="1245" y="365"/>
                </a:cubicBezTo>
                <a:cubicBezTo>
                  <a:pt x="1132" y="365"/>
                  <a:pt x="1132" y="365"/>
                  <a:pt x="1132" y="365"/>
                </a:cubicBezTo>
                <a:cubicBezTo>
                  <a:pt x="1098" y="365"/>
                  <a:pt x="1070" y="392"/>
                  <a:pt x="1070" y="426"/>
                </a:cubicBezTo>
                <a:cubicBezTo>
                  <a:pt x="1070" y="477"/>
                  <a:pt x="1070" y="477"/>
                  <a:pt x="1070" y="477"/>
                </a:cubicBezTo>
                <a:cubicBezTo>
                  <a:pt x="1070" y="477"/>
                  <a:pt x="1070" y="477"/>
                  <a:pt x="1069" y="477"/>
                </a:cubicBezTo>
                <a:cubicBezTo>
                  <a:pt x="1037" y="486"/>
                  <a:pt x="1005" y="499"/>
                  <a:pt x="975" y="516"/>
                </a:cubicBezTo>
                <a:cubicBezTo>
                  <a:pt x="975" y="516"/>
                  <a:pt x="975" y="516"/>
                  <a:pt x="974" y="516"/>
                </a:cubicBezTo>
                <a:cubicBezTo>
                  <a:pt x="938" y="480"/>
                  <a:pt x="938" y="480"/>
                  <a:pt x="938" y="480"/>
                </a:cubicBezTo>
                <a:cubicBezTo>
                  <a:pt x="915" y="457"/>
                  <a:pt x="875" y="457"/>
                  <a:pt x="852" y="480"/>
                </a:cubicBezTo>
                <a:cubicBezTo>
                  <a:pt x="772" y="560"/>
                  <a:pt x="772" y="560"/>
                  <a:pt x="772" y="560"/>
                </a:cubicBezTo>
                <a:cubicBezTo>
                  <a:pt x="760" y="572"/>
                  <a:pt x="754" y="587"/>
                  <a:pt x="754" y="604"/>
                </a:cubicBezTo>
                <a:cubicBezTo>
                  <a:pt x="754" y="620"/>
                  <a:pt x="760" y="636"/>
                  <a:pt x="772" y="647"/>
                </a:cubicBezTo>
                <a:cubicBezTo>
                  <a:pt x="808" y="683"/>
                  <a:pt x="808" y="683"/>
                  <a:pt x="808" y="683"/>
                </a:cubicBezTo>
                <a:cubicBezTo>
                  <a:pt x="807" y="683"/>
                  <a:pt x="807" y="684"/>
                  <a:pt x="807" y="684"/>
                </a:cubicBezTo>
                <a:cubicBezTo>
                  <a:pt x="790" y="714"/>
                  <a:pt x="777" y="746"/>
                  <a:pt x="768" y="778"/>
                </a:cubicBezTo>
                <a:cubicBezTo>
                  <a:pt x="768" y="778"/>
                  <a:pt x="768" y="778"/>
                  <a:pt x="768" y="779"/>
                </a:cubicBezTo>
                <a:cubicBezTo>
                  <a:pt x="717" y="779"/>
                  <a:pt x="717" y="779"/>
                  <a:pt x="717" y="779"/>
                </a:cubicBezTo>
                <a:cubicBezTo>
                  <a:pt x="683" y="779"/>
                  <a:pt x="656" y="806"/>
                  <a:pt x="656" y="840"/>
                </a:cubicBezTo>
                <a:cubicBezTo>
                  <a:pt x="656" y="953"/>
                  <a:pt x="656" y="953"/>
                  <a:pt x="656" y="953"/>
                </a:cubicBezTo>
                <a:cubicBezTo>
                  <a:pt x="656" y="987"/>
                  <a:pt x="683" y="1015"/>
                  <a:pt x="717" y="1015"/>
                </a:cubicBezTo>
                <a:cubicBezTo>
                  <a:pt x="768" y="1015"/>
                  <a:pt x="768" y="1015"/>
                  <a:pt x="768" y="1015"/>
                </a:cubicBezTo>
                <a:cubicBezTo>
                  <a:pt x="768" y="1015"/>
                  <a:pt x="768" y="1015"/>
                  <a:pt x="768" y="1015"/>
                </a:cubicBezTo>
                <a:cubicBezTo>
                  <a:pt x="777" y="1047"/>
                  <a:pt x="790" y="1079"/>
                  <a:pt x="807" y="1109"/>
                </a:cubicBezTo>
                <a:cubicBezTo>
                  <a:pt x="807" y="1110"/>
                  <a:pt x="807" y="1110"/>
                  <a:pt x="808" y="1110"/>
                </a:cubicBezTo>
                <a:cubicBezTo>
                  <a:pt x="772" y="1146"/>
                  <a:pt x="772" y="1146"/>
                  <a:pt x="772" y="1146"/>
                </a:cubicBezTo>
                <a:cubicBezTo>
                  <a:pt x="760" y="1158"/>
                  <a:pt x="754" y="1173"/>
                  <a:pt x="754" y="1190"/>
                </a:cubicBezTo>
                <a:cubicBezTo>
                  <a:pt x="754" y="1206"/>
                  <a:pt x="760" y="1221"/>
                  <a:pt x="772" y="1233"/>
                </a:cubicBezTo>
                <a:cubicBezTo>
                  <a:pt x="852" y="1313"/>
                  <a:pt x="852" y="1313"/>
                  <a:pt x="852" y="1313"/>
                </a:cubicBezTo>
                <a:cubicBezTo>
                  <a:pt x="875" y="1336"/>
                  <a:pt x="915" y="1336"/>
                  <a:pt x="938" y="1313"/>
                </a:cubicBezTo>
                <a:cubicBezTo>
                  <a:pt x="974" y="1277"/>
                  <a:pt x="974" y="1277"/>
                  <a:pt x="974" y="1277"/>
                </a:cubicBezTo>
                <a:cubicBezTo>
                  <a:pt x="975" y="1277"/>
                  <a:pt x="975" y="1278"/>
                  <a:pt x="975" y="1278"/>
                </a:cubicBezTo>
                <a:cubicBezTo>
                  <a:pt x="1005" y="1294"/>
                  <a:pt x="1037" y="1307"/>
                  <a:pt x="1069" y="1316"/>
                </a:cubicBezTo>
                <a:cubicBezTo>
                  <a:pt x="1069" y="1316"/>
                  <a:pt x="1070" y="1317"/>
                  <a:pt x="1070" y="1317"/>
                </a:cubicBezTo>
                <a:cubicBezTo>
                  <a:pt x="1070" y="1368"/>
                  <a:pt x="1070" y="1368"/>
                  <a:pt x="1070" y="1368"/>
                </a:cubicBezTo>
                <a:cubicBezTo>
                  <a:pt x="1070" y="1401"/>
                  <a:pt x="1098" y="1429"/>
                  <a:pt x="1132" y="1429"/>
                </a:cubicBezTo>
                <a:cubicBezTo>
                  <a:pt x="1245" y="1429"/>
                  <a:pt x="1245" y="1429"/>
                  <a:pt x="1245" y="1429"/>
                </a:cubicBezTo>
                <a:cubicBezTo>
                  <a:pt x="1279" y="1429"/>
                  <a:pt x="1306" y="1401"/>
                  <a:pt x="1306" y="1368"/>
                </a:cubicBezTo>
                <a:cubicBezTo>
                  <a:pt x="1306" y="1317"/>
                  <a:pt x="1306" y="1317"/>
                  <a:pt x="1306" y="1317"/>
                </a:cubicBezTo>
                <a:cubicBezTo>
                  <a:pt x="1306" y="1317"/>
                  <a:pt x="1307" y="1317"/>
                  <a:pt x="1307" y="1316"/>
                </a:cubicBezTo>
                <a:cubicBezTo>
                  <a:pt x="1339" y="1308"/>
                  <a:pt x="1370" y="1295"/>
                  <a:pt x="1401" y="1278"/>
                </a:cubicBezTo>
                <a:cubicBezTo>
                  <a:pt x="1401" y="1278"/>
                  <a:pt x="1402" y="1277"/>
                  <a:pt x="1402" y="1277"/>
                </a:cubicBezTo>
                <a:cubicBezTo>
                  <a:pt x="1438" y="1313"/>
                  <a:pt x="1438" y="1313"/>
                  <a:pt x="1438" y="1313"/>
                </a:cubicBezTo>
                <a:cubicBezTo>
                  <a:pt x="1462" y="1337"/>
                  <a:pt x="1501" y="1337"/>
                  <a:pt x="1524" y="1313"/>
                </a:cubicBezTo>
                <a:cubicBezTo>
                  <a:pt x="1604" y="1233"/>
                  <a:pt x="1604" y="1233"/>
                  <a:pt x="1604" y="1233"/>
                </a:cubicBezTo>
                <a:cubicBezTo>
                  <a:pt x="1616" y="1221"/>
                  <a:pt x="1622" y="1206"/>
                  <a:pt x="1622" y="1190"/>
                </a:cubicBezTo>
                <a:cubicBezTo>
                  <a:pt x="1622" y="1173"/>
                  <a:pt x="1616" y="1158"/>
                  <a:pt x="1604" y="1146"/>
                </a:cubicBezTo>
                <a:cubicBezTo>
                  <a:pt x="1569" y="1111"/>
                  <a:pt x="1569" y="1111"/>
                  <a:pt x="1569" y="1111"/>
                </a:cubicBezTo>
                <a:cubicBezTo>
                  <a:pt x="1569" y="1110"/>
                  <a:pt x="1569" y="1110"/>
                  <a:pt x="1569" y="1109"/>
                </a:cubicBezTo>
                <a:cubicBezTo>
                  <a:pt x="1586" y="1079"/>
                  <a:pt x="1599" y="1048"/>
                  <a:pt x="1608" y="1016"/>
                </a:cubicBezTo>
                <a:cubicBezTo>
                  <a:pt x="1608" y="1015"/>
                  <a:pt x="1608" y="1015"/>
                  <a:pt x="1608" y="1015"/>
                </a:cubicBezTo>
                <a:cubicBezTo>
                  <a:pt x="1659" y="1015"/>
                  <a:pt x="1659" y="1015"/>
                  <a:pt x="1659" y="1015"/>
                </a:cubicBezTo>
                <a:cubicBezTo>
                  <a:pt x="1693" y="1015"/>
                  <a:pt x="1720" y="987"/>
                  <a:pt x="1720" y="953"/>
                </a:cubicBezTo>
                <a:cubicBezTo>
                  <a:pt x="1720" y="840"/>
                  <a:pt x="1720" y="840"/>
                  <a:pt x="1720" y="840"/>
                </a:cubicBezTo>
                <a:cubicBezTo>
                  <a:pt x="1720" y="806"/>
                  <a:pt x="1693" y="779"/>
                  <a:pt x="1659" y="779"/>
                </a:cubicBezTo>
                <a:close/>
                <a:moveTo>
                  <a:pt x="1676" y="953"/>
                </a:moveTo>
                <a:cubicBezTo>
                  <a:pt x="1676" y="962"/>
                  <a:pt x="1668" y="970"/>
                  <a:pt x="1659" y="970"/>
                </a:cubicBezTo>
                <a:cubicBezTo>
                  <a:pt x="1591" y="970"/>
                  <a:pt x="1591" y="970"/>
                  <a:pt x="1591" y="970"/>
                </a:cubicBezTo>
                <a:cubicBezTo>
                  <a:pt x="1572" y="974"/>
                  <a:pt x="1572" y="974"/>
                  <a:pt x="1572" y="974"/>
                </a:cubicBezTo>
                <a:cubicBezTo>
                  <a:pt x="1568" y="991"/>
                  <a:pt x="1568" y="991"/>
                  <a:pt x="1568" y="991"/>
                </a:cubicBezTo>
                <a:cubicBezTo>
                  <a:pt x="1567" y="995"/>
                  <a:pt x="1566" y="999"/>
                  <a:pt x="1565" y="1004"/>
                </a:cubicBezTo>
                <a:cubicBezTo>
                  <a:pt x="1557" y="1033"/>
                  <a:pt x="1545" y="1061"/>
                  <a:pt x="1530" y="1088"/>
                </a:cubicBezTo>
                <a:cubicBezTo>
                  <a:pt x="1528" y="1091"/>
                  <a:pt x="1526" y="1095"/>
                  <a:pt x="1522" y="1102"/>
                </a:cubicBezTo>
                <a:cubicBezTo>
                  <a:pt x="1512" y="1117"/>
                  <a:pt x="1512" y="1117"/>
                  <a:pt x="1512" y="1117"/>
                </a:cubicBezTo>
                <a:cubicBezTo>
                  <a:pt x="1573" y="1178"/>
                  <a:pt x="1573" y="1178"/>
                  <a:pt x="1573" y="1178"/>
                </a:cubicBezTo>
                <a:cubicBezTo>
                  <a:pt x="1576" y="1181"/>
                  <a:pt x="1578" y="1185"/>
                  <a:pt x="1578" y="1190"/>
                </a:cubicBezTo>
                <a:cubicBezTo>
                  <a:pt x="1578" y="1194"/>
                  <a:pt x="1576" y="1198"/>
                  <a:pt x="1573" y="1201"/>
                </a:cubicBezTo>
                <a:cubicBezTo>
                  <a:pt x="1493" y="1281"/>
                  <a:pt x="1493" y="1281"/>
                  <a:pt x="1493" y="1281"/>
                </a:cubicBezTo>
                <a:cubicBezTo>
                  <a:pt x="1486" y="1288"/>
                  <a:pt x="1476" y="1288"/>
                  <a:pt x="1469" y="1281"/>
                </a:cubicBezTo>
                <a:cubicBezTo>
                  <a:pt x="1421" y="1233"/>
                  <a:pt x="1421" y="1233"/>
                  <a:pt x="1421" y="1233"/>
                </a:cubicBezTo>
                <a:cubicBezTo>
                  <a:pt x="1405" y="1223"/>
                  <a:pt x="1405" y="1223"/>
                  <a:pt x="1405" y="1223"/>
                </a:cubicBezTo>
                <a:cubicBezTo>
                  <a:pt x="1390" y="1232"/>
                  <a:pt x="1390" y="1232"/>
                  <a:pt x="1390" y="1232"/>
                </a:cubicBezTo>
                <a:cubicBezTo>
                  <a:pt x="1386" y="1235"/>
                  <a:pt x="1383" y="1237"/>
                  <a:pt x="1379" y="1239"/>
                </a:cubicBezTo>
                <a:cubicBezTo>
                  <a:pt x="1352" y="1254"/>
                  <a:pt x="1324" y="1266"/>
                  <a:pt x="1295" y="1274"/>
                </a:cubicBezTo>
                <a:cubicBezTo>
                  <a:pt x="1291" y="1275"/>
                  <a:pt x="1287" y="1276"/>
                  <a:pt x="1279" y="1278"/>
                </a:cubicBezTo>
                <a:cubicBezTo>
                  <a:pt x="1262" y="1282"/>
                  <a:pt x="1262" y="1282"/>
                  <a:pt x="1262" y="1282"/>
                </a:cubicBezTo>
                <a:cubicBezTo>
                  <a:pt x="1262" y="1368"/>
                  <a:pt x="1262" y="1368"/>
                  <a:pt x="1262" y="1368"/>
                </a:cubicBezTo>
                <a:cubicBezTo>
                  <a:pt x="1262" y="1377"/>
                  <a:pt x="1254" y="1384"/>
                  <a:pt x="1245" y="1384"/>
                </a:cubicBezTo>
                <a:cubicBezTo>
                  <a:pt x="1132" y="1384"/>
                  <a:pt x="1132" y="1384"/>
                  <a:pt x="1132" y="1384"/>
                </a:cubicBezTo>
                <a:cubicBezTo>
                  <a:pt x="1122" y="1384"/>
                  <a:pt x="1115" y="1377"/>
                  <a:pt x="1115" y="1368"/>
                </a:cubicBezTo>
                <a:cubicBezTo>
                  <a:pt x="1115" y="1299"/>
                  <a:pt x="1115" y="1299"/>
                  <a:pt x="1115" y="1299"/>
                </a:cubicBezTo>
                <a:cubicBezTo>
                  <a:pt x="1111" y="1281"/>
                  <a:pt x="1111" y="1281"/>
                  <a:pt x="1111" y="1281"/>
                </a:cubicBezTo>
                <a:cubicBezTo>
                  <a:pt x="1094" y="1277"/>
                  <a:pt x="1094" y="1277"/>
                  <a:pt x="1094" y="1277"/>
                </a:cubicBezTo>
                <a:cubicBezTo>
                  <a:pt x="1090" y="1276"/>
                  <a:pt x="1086" y="1275"/>
                  <a:pt x="1081" y="1274"/>
                </a:cubicBezTo>
                <a:cubicBezTo>
                  <a:pt x="1052" y="1265"/>
                  <a:pt x="1024" y="1254"/>
                  <a:pt x="997" y="1239"/>
                </a:cubicBezTo>
                <a:cubicBezTo>
                  <a:pt x="993" y="1237"/>
                  <a:pt x="990" y="1235"/>
                  <a:pt x="983" y="1230"/>
                </a:cubicBezTo>
                <a:cubicBezTo>
                  <a:pt x="968" y="1221"/>
                  <a:pt x="968" y="1221"/>
                  <a:pt x="968" y="1221"/>
                </a:cubicBezTo>
                <a:cubicBezTo>
                  <a:pt x="907" y="1281"/>
                  <a:pt x="907" y="1281"/>
                  <a:pt x="907" y="1281"/>
                </a:cubicBezTo>
                <a:cubicBezTo>
                  <a:pt x="901" y="1288"/>
                  <a:pt x="890" y="1288"/>
                  <a:pt x="883" y="1281"/>
                </a:cubicBezTo>
                <a:cubicBezTo>
                  <a:pt x="803" y="1201"/>
                  <a:pt x="803" y="1201"/>
                  <a:pt x="803" y="1201"/>
                </a:cubicBezTo>
                <a:cubicBezTo>
                  <a:pt x="800" y="1198"/>
                  <a:pt x="798" y="1194"/>
                  <a:pt x="798" y="1190"/>
                </a:cubicBezTo>
                <a:cubicBezTo>
                  <a:pt x="798" y="1185"/>
                  <a:pt x="800" y="1181"/>
                  <a:pt x="803" y="1178"/>
                </a:cubicBezTo>
                <a:cubicBezTo>
                  <a:pt x="851" y="1130"/>
                  <a:pt x="851" y="1130"/>
                  <a:pt x="851" y="1130"/>
                </a:cubicBezTo>
                <a:cubicBezTo>
                  <a:pt x="862" y="1113"/>
                  <a:pt x="862" y="1113"/>
                  <a:pt x="862" y="1113"/>
                </a:cubicBezTo>
                <a:cubicBezTo>
                  <a:pt x="852" y="1098"/>
                  <a:pt x="852" y="1098"/>
                  <a:pt x="852" y="1098"/>
                </a:cubicBezTo>
                <a:cubicBezTo>
                  <a:pt x="850" y="1095"/>
                  <a:pt x="848" y="1091"/>
                  <a:pt x="846" y="1088"/>
                </a:cubicBezTo>
                <a:cubicBezTo>
                  <a:pt x="831" y="1060"/>
                  <a:pt x="819" y="1032"/>
                  <a:pt x="811" y="1003"/>
                </a:cubicBezTo>
                <a:cubicBezTo>
                  <a:pt x="810" y="999"/>
                  <a:pt x="809" y="995"/>
                  <a:pt x="807" y="987"/>
                </a:cubicBezTo>
                <a:cubicBezTo>
                  <a:pt x="803" y="970"/>
                  <a:pt x="803" y="970"/>
                  <a:pt x="803" y="970"/>
                </a:cubicBezTo>
                <a:cubicBezTo>
                  <a:pt x="717" y="970"/>
                  <a:pt x="717" y="970"/>
                  <a:pt x="717" y="970"/>
                </a:cubicBezTo>
                <a:cubicBezTo>
                  <a:pt x="708" y="970"/>
                  <a:pt x="700" y="963"/>
                  <a:pt x="700" y="953"/>
                </a:cubicBezTo>
                <a:cubicBezTo>
                  <a:pt x="700" y="840"/>
                  <a:pt x="700" y="840"/>
                  <a:pt x="700" y="840"/>
                </a:cubicBezTo>
                <a:cubicBezTo>
                  <a:pt x="700" y="831"/>
                  <a:pt x="708" y="823"/>
                  <a:pt x="717" y="823"/>
                </a:cubicBezTo>
                <a:cubicBezTo>
                  <a:pt x="786" y="823"/>
                  <a:pt x="786" y="823"/>
                  <a:pt x="786" y="823"/>
                </a:cubicBezTo>
                <a:cubicBezTo>
                  <a:pt x="804" y="820"/>
                  <a:pt x="804" y="820"/>
                  <a:pt x="804" y="820"/>
                </a:cubicBezTo>
                <a:cubicBezTo>
                  <a:pt x="808" y="803"/>
                  <a:pt x="808" y="803"/>
                  <a:pt x="808" y="803"/>
                </a:cubicBezTo>
                <a:cubicBezTo>
                  <a:pt x="809" y="798"/>
                  <a:pt x="810" y="794"/>
                  <a:pt x="811" y="790"/>
                </a:cubicBezTo>
                <a:cubicBezTo>
                  <a:pt x="819" y="761"/>
                  <a:pt x="831" y="733"/>
                  <a:pt x="846" y="706"/>
                </a:cubicBezTo>
                <a:cubicBezTo>
                  <a:pt x="848" y="702"/>
                  <a:pt x="850" y="698"/>
                  <a:pt x="855" y="691"/>
                </a:cubicBezTo>
                <a:cubicBezTo>
                  <a:pt x="864" y="676"/>
                  <a:pt x="864" y="676"/>
                  <a:pt x="864" y="676"/>
                </a:cubicBezTo>
                <a:cubicBezTo>
                  <a:pt x="803" y="615"/>
                  <a:pt x="803" y="615"/>
                  <a:pt x="803" y="615"/>
                </a:cubicBezTo>
                <a:cubicBezTo>
                  <a:pt x="800" y="612"/>
                  <a:pt x="798" y="608"/>
                  <a:pt x="798" y="604"/>
                </a:cubicBezTo>
                <a:cubicBezTo>
                  <a:pt x="798" y="599"/>
                  <a:pt x="800" y="595"/>
                  <a:pt x="803" y="592"/>
                </a:cubicBezTo>
                <a:cubicBezTo>
                  <a:pt x="883" y="512"/>
                  <a:pt x="883" y="512"/>
                  <a:pt x="883" y="512"/>
                </a:cubicBezTo>
                <a:cubicBezTo>
                  <a:pt x="890" y="506"/>
                  <a:pt x="901" y="506"/>
                  <a:pt x="907" y="512"/>
                </a:cubicBezTo>
                <a:cubicBezTo>
                  <a:pt x="955" y="560"/>
                  <a:pt x="955" y="560"/>
                  <a:pt x="955" y="560"/>
                </a:cubicBezTo>
                <a:cubicBezTo>
                  <a:pt x="971" y="570"/>
                  <a:pt x="971" y="570"/>
                  <a:pt x="971" y="570"/>
                </a:cubicBezTo>
                <a:cubicBezTo>
                  <a:pt x="986" y="561"/>
                  <a:pt x="986" y="561"/>
                  <a:pt x="986" y="561"/>
                </a:cubicBezTo>
                <a:cubicBezTo>
                  <a:pt x="990" y="559"/>
                  <a:pt x="993" y="556"/>
                  <a:pt x="997" y="554"/>
                </a:cubicBezTo>
                <a:cubicBezTo>
                  <a:pt x="1024" y="539"/>
                  <a:pt x="1052" y="528"/>
                  <a:pt x="1081" y="520"/>
                </a:cubicBezTo>
                <a:cubicBezTo>
                  <a:pt x="1086" y="519"/>
                  <a:pt x="1090" y="518"/>
                  <a:pt x="1098" y="516"/>
                </a:cubicBezTo>
                <a:cubicBezTo>
                  <a:pt x="1115" y="512"/>
                  <a:pt x="1115" y="512"/>
                  <a:pt x="1115" y="512"/>
                </a:cubicBezTo>
                <a:cubicBezTo>
                  <a:pt x="1115" y="426"/>
                  <a:pt x="1115" y="426"/>
                  <a:pt x="1115" y="426"/>
                </a:cubicBezTo>
                <a:cubicBezTo>
                  <a:pt x="1115" y="416"/>
                  <a:pt x="1122" y="409"/>
                  <a:pt x="1132" y="409"/>
                </a:cubicBezTo>
                <a:cubicBezTo>
                  <a:pt x="1245" y="409"/>
                  <a:pt x="1245" y="409"/>
                  <a:pt x="1245" y="409"/>
                </a:cubicBezTo>
                <a:cubicBezTo>
                  <a:pt x="1254" y="409"/>
                  <a:pt x="1262" y="417"/>
                  <a:pt x="1262" y="426"/>
                </a:cubicBezTo>
                <a:cubicBezTo>
                  <a:pt x="1262" y="494"/>
                  <a:pt x="1262" y="494"/>
                  <a:pt x="1262" y="494"/>
                </a:cubicBezTo>
                <a:cubicBezTo>
                  <a:pt x="1265" y="512"/>
                  <a:pt x="1265" y="512"/>
                  <a:pt x="1265" y="512"/>
                </a:cubicBezTo>
                <a:cubicBezTo>
                  <a:pt x="1282" y="517"/>
                  <a:pt x="1282" y="517"/>
                  <a:pt x="1282" y="517"/>
                </a:cubicBezTo>
                <a:cubicBezTo>
                  <a:pt x="1287" y="518"/>
                  <a:pt x="1291" y="519"/>
                  <a:pt x="1295" y="520"/>
                </a:cubicBezTo>
                <a:cubicBezTo>
                  <a:pt x="1324" y="528"/>
                  <a:pt x="1352" y="539"/>
                  <a:pt x="1379" y="554"/>
                </a:cubicBezTo>
                <a:cubicBezTo>
                  <a:pt x="1383" y="556"/>
                  <a:pt x="1386" y="559"/>
                  <a:pt x="1394" y="563"/>
                </a:cubicBezTo>
                <a:cubicBezTo>
                  <a:pt x="1409" y="572"/>
                  <a:pt x="1409" y="572"/>
                  <a:pt x="1409" y="572"/>
                </a:cubicBezTo>
                <a:cubicBezTo>
                  <a:pt x="1469" y="512"/>
                  <a:pt x="1469" y="512"/>
                  <a:pt x="1469" y="512"/>
                </a:cubicBezTo>
                <a:cubicBezTo>
                  <a:pt x="1476" y="505"/>
                  <a:pt x="1486" y="505"/>
                  <a:pt x="1493" y="512"/>
                </a:cubicBezTo>
                <a:cubicBezTo>
                  <a:pt x="1573" y="592"/>
                  <a:pt x="1573" y="592"/>
                  <a:pt x="1573" y="592"/>
                </a:cubicBezTo>
                <a:cubicBezTo>
                  <a:pt x="1576" y="595"/>
                  <a:pt x="1578" y="599"/>
                  <a:pt x="1578" y="604"/>
                </a:cubicBezTo>
                <a:cubicBezTo>
                  <a:pt x="1578" y="608"/>
                  <a:pt x="1576" y="612"/>
                  <a:pt x="1573" y="616"/>
                </a:cubicBezTo>
                <a:cubicBezTo>
                  <a:pt x="1525" y="664"/>
                  <a:pt x="1525" y="664"/>
                  <a:pt x="1525" y="664"/>
                </a:cubicBezTo>
                <a:cubicBezTo>
                  <a:pt x="1515" y="680"/>
                  <a:pt x="1515" y="680"/>
                  <a:pt x="1515" y="680"/>
                </a:cubicBezTo>
                <a:cubicBezTo>
                  <a:pt x="1524" y="695"/>
                  <a:pt x="1524" y="695"/>
                  <a:pt x="1524" y="695"/>
                </a:cubicBezTo>
                <a:cubicBezTo>
                  <a:pt x="1526" y="698"/>
                  <a:pt x="1528" y="702"/>
                  <a:pt x="1530" y="705"/>
                </a:cubicBezTo>
                <a:cubicBezTo>
                  <a:pt x="1545" y="732"/>
                  <a:pt x="1557" y="761"/>
                  <a:pt x="1565" y="790"/>
                </a:cubicBezTo>
                <a:cubicBezTo>
                  <a:pt x="1566" y="794"/>
                  <a:pt x="1567" y="798"/>
                  <a:pt x="1569" y="806"/>
                </a:cubicBezTo>
                <a:cubicBezTo>
                  <a:pt x="1573" y="823"/>
                  <a:pt x="1573" y="823"/>
                  <a:pt x="1573" y="823"/>
                </a:cubicBezTo>
                <a:cubicBezTo>
                  <a:pt x="1659" y="823"/>
                  <a:pt x="1659" y="823"/>
                  <a:pt x="1659" y="823"/>
                </a:cubicBezTo>
                <a:cubicBezTo>
                  <a:pt x="1668" y="823"/>
                  <a:pt x="1676" y="831"/>
                  <a:pt x="1676" y="840"/>
                </a:cubicBezTo>
                <a:lnTo>
                  <a:pt x="1676" y="95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/>
          </a:p>
        </p:txBody>
      </p:sp>
      <p:sp>
        <p:nvSpPr>
          <p:cNvPr id="29" name="Oval 61">
            <a:extLst>
              <a:ext uri="{FF2B5EF4-FFF2-40B4-BE49-F238E27FC236}">
                <a16:creationId xmlns:a16="http://schemas.microsoft.com/office/drawing/2014/main" id="{B4099322-1461-CE88-2278-CB2749063099}"/>
              </a:ext>
            </a:extLst>
          </p:cNvPr>
          <p:cNvSpPr/>
          <p:nvPr/>
        </p:nvSpPr>
        <p:spPr>
          <a:xfrm>
            <a:off x="1956655" y="4350301"/>
            <a:ext cx="570506" cy="570506"/>
          </a:xfrm>
          <a:prstGeom prst="ellipse">
            <a:avLst/>
          </a:prstGeom>
          <a:noFill/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30" name="TextBox 62">
            <a:extLst>
              <a:ext uri="{FF2B5EF4-FFF2-40B4-BE49-F238E27FC236}">
                <a16:creationId xmlns:a16="http://schemas.microsoft.com/office/drawing/2014/main" id="{FDA7E1E6-CDC1-08EF-A0B2-046C6CA9BB18}"/>
              </a:ext>
            </a:extLst>
          </p:cNvPr>
          <p:cNvSpPr txBox="1"/>
          <p:nvPr/>
        </p:nvSpPr>
        <p:spPr>
          <a:xfrm>
            <a:off x="2012395" y="4470881"/>
            <a:ext cx="459025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05</a:t>
            </a:r>
          </a:p>
        </p:txBody>
      </p:sp>
      <p:sp>
        <p:nvSpPr>
          <p:cNvPr id="36" name="Oval 63">
            <a:extLst>
              <a:ext uri="{FF2B5EF4-FFF2-40B4-BE49-F238E27FC236}">
                <a16:creationId xmlns:a16="http://schemas.microsoft.com/office/drawing/2014/main" id="{6D7AF5C5-65E9-AB32-A775-7D014F129F36}"/>
              </a:ext>
            </a:extLst>
          </p:cNvPr>
          <p:cNvSpPr/>
          <p:nvPr/>
        </p:nvSpPr>
        <p:spPr>
          <a:xfrm>
            <a:off x="3883701" y="4709409"/>
            <a:ext cx="570506" cy="570506"/>
          </a:xfrm>
          <a:prstGeom prst="ellipse">
            <a:avLst/>
          </a:prstGeom>
          <a:noFill/>
          <a:ln w="19050">
            <a:solidFill>
              <a:srgbClr val="C1B48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47" name="TextBox 64">
            <a:extLst>
              <a:ext uri="{FF2B5EF4-FFF2-40B4-BE49-F238E27FC236}">
                <a16:creationId xmlns:a16="http://schemas.microsoft.com/office/drawing/2014/main" id="{FC8EC238-91DF-9A43-B988-2D626D9A59BE}"/>
              </a:ext>
            </a:extLst>
          </p:cNvPr>
          <p:cNvSpPr txBox="1"/>
          <p:nvPr/>
        </p:nvSpPr>
        <p:spPr>
          <a:xfrm>
            <a:off x="3939441" y="4829989"/>
            <a:ext cx="459025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04</a:t>
            </a:r>
          </a:p>
        </p:txBody>
      </p:sp>
      <p:cxnSp>
        <p:nvCxnSpPr>
          <p:cNvPr id="48" name="Straight Connector 67">
            <a:extLst>
              <a:ext uri="{FF2B5EF4-FFF2-40B4-BE49-F238E27FC236}">
                <a16:creationId xmlns:a16="http://schemas.microsoft.com/office/drawing/2014/main" id="{3E031556-92F3-39C6-F428-DCF0795747AF}"/>
              </a:ext>
            </a:extLst>
          </p:cNvPr>
          <p:cNvCxnSpPr>
            <a:endCxn id="54" idx="0"/>
          </p:cNvCxnSpPr>
          <p:nvPr/>
        </p:nvCxnSpPr>
        <p:spPr>
          <a:xfrm>
            <a:off x="8038768" y="4054724"/>
            <a:ext cx="7738" cy="654685"/>
          </a:xfrm>
          <a:prstGeom prst="line">
            <a:avLst/>
          </a:prstGeom>
          <a:ln w="28575">
            <a:solidFill>
              <a:srgbClr val="2CC17C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4" name="Oval 68">
            <a:extLst>
              <a:ext uri="{FF2B5EF4-FFF2-40B4-BE49-F238E27FC236}">
                <a16:creationId xmlns:a16="http://schemas.microsoft.com/office/drawing/2014/main" id="{42737D12-1289-D2D3-708D-A9FF91BDB340}"/>
              </a:ext>
            </a:extLst>
          </p:cNvPr>
          <p:cNvSpPr/>
          <p:nvPr/>
        </p:nvSpPr>
        <p:spPr>
          <a:xfrm>
            <a:off x="7761253" y="4709409"/>
            <a:ext cx="570506" cy="570506"/>
          </a:xfrm>
          <a:prstGeom prst="ellipse">
            <a:avLst/>
          </a:prstGeom>
          <a:noFill/>
          <a:ln w="19050">
            <a:solidFill>
              <a:srgbClr val="2CC17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55" name="TextBox 69">
            <a:extLst>
              <a:ext uri="{FF2B5EF4-FFF2-40B4-BE49-F238E27FC236}">
                <a16:creationId xmlns:a16="http://schemas.microsoft.com/office/drawing/2014/main" id="{C8B4B693-8F86-68D5-83E0-3EAD2B78215A}"/>
              </a:ext>
            </a:extLst>
          </p:cNvPr>
          <p:cNvSpPr txBox="1"/>
          <p:nvPr/>
        </p:nvSpPr>
        <p:spPr>
          <a:xfrm>
            <a:off x="7816994" y="4829989"/>
            <a:ext cx="459025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02</a:t>
            </a:r>
          </a:p>
        </p:txBody>
      </p:sp>
      <p:cxnSp>
        <p:nvCxnSpPr>
          <p:cNvPr id="56" name="Straight Connector 70">
            <a:extLst>
              <a:ext uri="{FF2B5EF4-FFF2-40B4-BE49-F238E27FC236}">
                <a16:creationId xmlns:a16="http://schemas.microsoft.com/office/drawing/2014/main" id="{2C16DE63-179C-6510-C082-951C36F8E64B}"/>
              </a:ext>
            </a:extLst>
          </p:cNvPr>
          <p:cNvCxnSpPr>
            <a:endCxn id="58" idx="0"/>
          </p:cNvCxnSpPr>
          <p:nvPr/>
        </p:nvCxnSpPr>
        <p:spPr>
          <a:xfrm>
            <a:off x="6095999" y="4054724"/>
            <a:ext cx="0" cy="295577"/>
          </a:xfrm>
          <a:prstGeom prst="line">
            <a:avLst/>
          </a:prstGeom>
          <a:ln w="28575">
            <a:solidFill>
              <a:srgbClr val="00384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Oval 72">
            <a:extLst>
              <a:ext uri="{FF2B5EF4-FFF2-40B4-BE49-F238E27FC236}">
                <a16:creationId xmlns:a16="http://schemas.microsoft.com/office/drawing/2014/main" id="{7E91E4A3-9B15-AE5B-890B-EB79F2AEFA0D}"/>
              </a:ext>
            </a:extLst>
          </p:cNvPr>
          <p:cNvSpPr/>
          <p:nvPr/>
        </p:nvSpPr>
        <p:spPr>
          <a:xfrm>
            <a:off x="5810746" y="4350301"/>
            <a:ext cx="570506" cy="570506"/>
          </a:xfrm>
          <a:prstGeom prst="ellipse">
            <a:avLst/>
          </a:prstGeom>
          <a:noFill/>
          <a:ln w="19050">
            <a:solidFill>
              <a:srgbClr val="00384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59" name="TextBox 73">
            <a:extLst>
              <a:ext uri="{FF2B5EF4-FFF2-40B4-BE49-F238E27FC236}">
                <a16:creationId xmlns:a16="http://schemas.microsoft.com/office/drawing/2014/main" id="{8982C4F1-10C1-27D6-2D37-F26829754A4E}"/>
              </a:ext>
            </a:extLst>
          </p:cNvPr>
          <p:cNvSpPr txBox="1"/>
          <p:nvPr/>
        </p:nvSpPr>
        <p:spPr>
          <a:xfrm>
            <a:off x="5866487" y="4470881"/>
            <a:ext cx="459025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03</a:t>
            </a:r>
          </a:p>
        </p:txBody>
      </p:sp>
      <p:cxnSp>
        <p:nvCxnSpPr>
          <p:cNvPr id="60" name="Straight Connector 74">
            <a:extLst>
              <a:ext uri="{FF2B5EF4-FFF2-40B4-BE49-F238E27FC236}">
                <a16:creationId xmlns:a16="http://schemas.microsoft.com/office/drawing/2014/main" id="{D310F63D-43DF-D378-FDE6-F8F1CEE4C1C8}"/>
              </a:ext>
            </a:extLst>
          </p:cNvPr>
          <p:cNvCxnSpPr>
            <a:endCxn id="62" idx="0"/>
          </p:cNvCxnSpPr>
          <p:nvPr/>
        </p:nvCxnSpPr>
        <p:spPr>
          <a:xfrm>
            <a:off x="9946439" y="4054724"/>
            <a:ext cx="0" cy="295577"/>
          </a:xfrm>
          <a:prstGeom prst="line">
            <a:avLst/>
          </a:prstGeom>
          <a:ln w="28575">
            <a:solidFill>
              <a:srgbClr val="268CAB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Oval 76">
            <a:extLst>
              <a:ext uri="{FF2B5EF4-FFF2-40B4-BE49-F238E27FC236}">
                <a16:creationId xmlns:a16="http://schemas.microsoft.com/office/drawing/2014/main" id="{50C107E3-461E-DC98-3D5C-8296932B31DC}"/>
              </a:ext>
            </a:extLst>
          </p:cNvPr>
          <p:cNvSpPr/>
          <p:nvPr/>
        </p:nvSpPr>
        <p:spPr>
          <a:xfrm>
            <a:off x="9661186" y="4350301"/>
            <a:ext cx="570506" cy="570506"/>
          </a:xfrm>
          <a:prstGeom prst="ellipse">
            <a:avLst/>
          </a:prstGeom>
          <a:noFill/>
          <a:ln w="19050">
            <a:solidFill>
              <a:srgbClr val="268CAB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63" name="TextBox 77">
            <a:extLst>
              <a:ext uri="{FF2B5EF4-FFF2-40B4-BE49-F238E27FC236}">
                <a16:creationId xmlns:a16="http://schemas.microsoft.com/office/drawing/2014/main" id="{F70520BD-D179-02C3-4E16-DA7F34E224D9}"/>
              </a:ext>
            </a:extLst>
          </p:cNvPr>
          <p:cNvSpPr txBox="1"/>
          <p:nvPr/>
        </p:nvSpPr>
        <p:spPr>
          <a:xfrm>
            <a:off x="9716927" y="4470881"/>
            <a:ext cx="459025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01</a:t>
            </a:r>
          </a:p>
        </p:txBody>
      </p:sp>
      <p:pic>
        <p:nvPicPr>
          <p:cNvPr id="5" name="صورة 4">
            <a:extLst>
              <a:ext uri="{FF2B5EF4-FFF2-40B4-BE49-F238E27FC236}">
                <a16:creationId xmlns:a16="http://schemas.microsoft.com/office/drawing/2014/main" id="{EE6E57FD-7587-0622-FEE6-0553C7C0CDC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cxnSp>
        <p:nvCxnSpPr>
          <p:cNvPr id="2" name="موصل مستقيم 1">
            <a:extLst>
              <a:ext uri="{FF2B5EF4-FFF2-40B4-BE49-F238E27FC236}">
                <a16:creationId xmlns:a16="http://schemas.microsoft.com/office/drawing/2014/main" id="{55E51C56-C1DD-B8BF-0E88-4C9574C93D5E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extBox 3">
            <a:extLst>
              <a:ext uri="{FF2B5EF4-FFF2-40B4-BE49-F238E27FC236}">
                <a16:creationId xmlns:a16="http://schemas.microsoft.com/office/drawing/2014/main" id="{724AE77C-0D47-4E82-6790-3C6041DCA425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algn="r" defTabSz="914400" eaLnBrk="1" latinLnBrk="0" hangingPunct="1"/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ازرق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6" name="TextBox 157">
            <a:extLst>
              <a:ext uri="{FF2B5EF4-FFF2-40B4-BE49-F238E27FC236}">
                <a16:creationId xmlns:a16="http://schemas.microsoft.com/office/drawing/2014/main" id="{A0B68FCB-311F-897C-A4AA-60374146CD2D}"/>
              </a:ext>
            </a:extLst>
          </p:cNvPr>
          <p:cNvSpPr txBox="1"/>
          <p:nvPr/>
        </p:nvSpPr>
        <p:spPr>
          <a:xfrm>
            <a:off x="8963398" y="532802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7" name="TextBox 158">
            <a:extLst>
              <a:ext uri="{FF2B5EF4-FFF2-40B4-BE49-F238E27FC236}">
                <a16:creationId xmlns:a16="http://schemas.microsoft.com/office/drawing/2014/main" id="{ED75BD07-637D-41EF-D256-A890AB9519CA}"/>
              </a:ext>
            </a:extLst>
          </p:cNvPr>
          <p:cNvSpPr txBox="1"/>
          <p:nvPr/>
        </p:nvSpPr>
        <p:spPr>
          <a:xfrm>
            <a:off x="9061574" y="4958395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68CAB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268CAB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8" name="TextBox 157">
            <a:extLst>
              <a:ext uri="{FF2B5EF4-FFF2-40B4-BE49-F238E27FC236}">
                <a16:creationId xmlns:a16="http://schemas.microsoft.com/office/drawing/2014/main" id="{2BA022CE-9460-32CE-4337-975064E0782C}"/>
              </a:ext>
            </a:extLst>
          </p:cNvPr>
          <p:cNvSpPr txBox="1"/>
          <p:nvPr/>
        </p:nvSpPr>
        <p:spPr>
          <a:xfrm>
            <a:off x="7050377" y="5737103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9" name="TextBox 158">
            <a:extLst>
              <a:ext uri="{FF2B5EF4-FFF2-40B4-BE49-F238E27FC236}">
                <a16:creationId xmlns:a16="http://schemas.microsoft.com/office/drawing/2014/main" id="{70564791-6554-04A4-220A-6CCA52DB1AB3}"/>
              </a:ext>
            </a:extLst>
          </p:cNvPr>
          <p:cNvSpPr txBox="1"/>
          <p:nvPr/>
        </p:nvSpPr>
        <p:spPr>
          <a:xfrm>
            <a:off x="7148553" y="5367469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2CC17C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1" name="TextBox 157">
            <a:extLst>
              <a:ext uri="{FF2B5EF4-FFF2-40B4-BE49-F238E27FC236}">
                <a16:creationId xmlns:a16="http://schemas.microsoft.com/office/drawing/2014/main" id="{17CE02CB-1921-DDDD-6C6C-FDDCDC96BB97}"/>
              </a:ext>
            </a:extLst>
          </p:cNvPr>
          <p:cNvSpPr txBox="1"/>
          <p:nvPr/>
        </p:nvSpPr>
        <p:spPr>
          <a:xfrm>
            <a:off x="5065166" y="5376156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5" name="TextBox 158">
            <a:extLst>
              <a:ext uri="{FF2B5EF4-FFF2-40B4-BE49-F238E27FC236}">
                <a16:creationId xmlns:a16="http://schemas.microsoft.com/office/drawing/2014/main" id="{8525026B-E07C-58AE-7CC3-D4C882D9924D}"/>
              </a:ext>
            </a:extLst>
          </p:cNvPr>
          <p:cNvSpPr txBox="1"/>
          <p:nvPr/>
        </p:nvSpPr>
        <p:spPr>
          <a:xfrm>
            <a:off x="5163342" y="5006522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003845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0" name="TextBox 157">
            <a:extLst>
              <a:ext uri="{FF2B5EF4-FFF2-40B4-BE49-F238E27FC236}">
                <a16:creationId xmlns:a16="http://schemas.microsoft.com/office/drawing/2014/main" id="{64769815-866D-16C3-CAC1-4D06054BA7D9}"/>
              </a:ext>
            </a:extLst>
          </p:cNvPr>
          <p:cNvSpPr txBox="1"/>
          <p:nvPr/>
        </p:nvSpPr>
        <p:spPr>
          <a:xfrm>
            <a:off x="1251155" y="5376156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5" name="TextBox 158">
            <a:extLst>
              <a:ext uri="{FF2B5EF4-FFF2-40B4-BE49-F238E27FC236}">
                <a16:creationId xmlns:a16="http://schemas.microsoft.com/office/drawing/2014/main" id="{442EDF54-FE77-AD11-D6F9-A9703323E2F6}"/>
              </a:ext>
            </a:extLst>
          </p:cNvPr>
          <p:cNvSpPr txBox="1"/>
          <p:nvPr/>
        </p:nvSpPr>
        <p:spPr>
          <a:xfrm>
            <a:off x="1349331" y="5006522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chemeClr val="bg1">
                  <a:lumMod val="50000"/>
                </a:schemeClr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6" name="TextBox 157">
            <a:extLst>
              <a:ext uri="{FF2B5EF4-FFF2-40B4-BE49-F238E27FC236}">
                <a16:creationId xmlns:a16="http://schemas.microsoft.com/office/drawing/2014/main" id="{8748B060-47C3-77B1-2814-BA41FBAFE88E}"/>
              </a:ext>
            </a:extLst>
          </p:cNvPr>
          <p:cNvSpPr txBox="1"/>
          <p:nvPr/>
        </p:nvSpPr>
        <p:spPr>
          <a:xfrm>
            <a:off x="3152145" y="5737103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1" name="TextBox 158">
            <a:extLst>
              <a:ext uri="{FF2B5EF4-FFF2-40B4-BE49-F238E27FC236}">
                <a16:creationId xmlns:a16="http://schemas.microsoft.com/office/drawing/2014/main" id="{C5CE83E6-66F0-B38A-DE09-72EDBE033C5D}"/>
              </a:ext>
            </a:extLst>
          </p:cNvPr>
          <p:cNvSpPr txBox="1"/>
          <p:nvPr/>
        </p:nvSpPr>
        <p:spPr>
          <a:xfrm>
            <a:off x="3250321" y="5367469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C1B488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C1B488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pic>
        <p:nvPicPr>
          <p:cNvPr id="33" name="رسم 32" descr="عقل في رأس مع تعبئة خالصة">
            <a:extLst>
              <a:ext uri="{FF2B5EF4-FFF2-40B4-BE49-F238E27FC236}">
                <a16:creationId xmlns:a16="http://schemas.microsoft.com/office/drawing/2014/main" id="{DD642511-F4F7-BBF7-3AF2-B80C65C5E367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3730288" y="2390932"/>
            <a:ext cx="914400" cy="914400"/>
          </a:xfrm>
          <a:prstGeom prst="rect">
            <a:avLst/>
          </a:prstGeom>
        </p:spPr>
      </p:pic>
      <p:pic>
        <p:nvPicPr>
          <p:cNvPr id="19" name="صورة 18">
            <a:extLst>
              <a:ext uri="{FF2B5EF4-FFF2-40B4-BE49-F238E27FC236}">
                <a16:creationId xmlns:a16="http://schemas.microsoft.com/office/drawing/2014/main" id="{4294B69F-1450-64D3-39B5-A37CEAF6D85A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41960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65500194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عنصر نائب لرقم الشريحة 3">
            <a:extLst>
              <a:ext uri="{FF2B5EF4-FFF2-40B4-BE49-F238E27FC236}">
                <a16:creationId xmlns:a16="http://schemas.microsoft.com/office/drawing/2014/main" id="{A76FF5C9-3BD8-C275-D239-17C2F4639FF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C30D6F-9516-7D45-ACC3-4201266FFCA8}" type="slidenum">
              <a:rPr lang="ar-SA" smtClean="0"/>
              <a:t>29</a:t>
            </a:fld>
            <a:endParaRPr lang="ar-SA"/>
          </a:p>
        </p:txBody>
      </p:sp>
      <p:grpSp>
        <p:nvGrpSpPr>
          <p:cNvPr id="21" name="مجموعة 20">
            <a:extLst>
              <a:ext uri="{FF2B5EF4-FFF2-40B4-BE49-F238E27FC236}">
                <a16:creationId xmlns:a16="http://schemas.microsoft.com/office/drawing/2014/main" id="{836DC50C-5E53-06FF-F187-60447FC5A4C6}"/>
              </a:ext>
            </a:extLst>
          </p:cNvPr>
          <p:cNvGrpSpPr/>
          <p:nvPr/>
        </p:nvGrpSpPr>
        <p:grpSpPr>
          <a:xfrm flipH="1">
            <a:off x="1113169" y="2531000"/>
            <a:ext cx="9965663" cy="2533650"/>
            <a:chOff x="1113169" y="2531000"/>
            <a:chExt cx="9965663" cy="2533650"/>
          </a:xfrm>
        </p:grpSpPr>
        <p:sp>
          <p:nvSpPr>
            <p:cNvPr id="8" name="Oval 3">
              <a:extLst>
                <a:ext uri="{FF2B5EF4-FFF2-40B4-BE49-F238E27FC236}">
                  <a16:creationId xmlns:a16="http://schemas.microsoft.com/office/drawing/2014/main" id="{CA5140CA-F10C-35CE-C060-EF8D2AF237CE}"/>
                </a:ext>
              </a:extLst>
            </p:cNvPr>
            <p:cNvSpPr/>
            <p:nvPr/>
          </p:nvSpPr>
          <p:spPr>
            <a:xfrm>
              <a:off x="1113169" y="2670700"/>
              <a:ext cx="2254250" cy="2254250"/>
            </a:xfrm>
            <a:prstGeom prst="ellipse">
              <a:avLst/>
            </a:prstGeom>
            <a:solidFill>
              <a:srgbClr val="C1B488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9" name="Oval 4">
              <a:extLst>
                <a:ext uri="{FF2B5EF4-FFF2-40B4-BE49-F238E27FC236}">
                  <a16:creationId xmlns:a16="http://schemas.microsoft.com/office/drawing/2014/main" id="{E3908FDD-7C6C-DFCF-49A8-0096485AFD21}"/>
                </a:ext>
              </a:extLst>
            </p:cNvPr>
            <p:cNvSpPr/>
            <p:nvPr/>
          </p:nvSpPr>
          <p:spPr>
            <a:xfrm>
              <a:off x="3041022" y="2670700"/>
              <a:ext cx="2254250" cy="2254250"/>
            </a:xfrm>
            <a:prstGeom prst="ellipse">
              <a:avLst/>
            </a:prstGeom>
            <a:solidFill>
              <a:srgbClr val="2CC17C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11" name="Oval 5">
              <a:extLst>
                <a:ext uri="{FF2B5EF4-FFF2-40B4-BE49-F238E27FC236}">
                  <a16:creationId xmlns:a16="http://schemas.microsoft.com/office/drawing/2014/main" id="{883CDBF4-D48D-147E-6A8E-6F98C83746BD}"/>
                </a:ext>
              </a:extLst>
            </p:cNvPr>
            <p:cNvSpPr/>
            <p:nvPr/>
          </p:nvSpPr>
          <p:spPr>
            <a:xfrm>
              <a:off x="4968876" y="2670700"/>
              <a:ext cx="2254250" cy="2254250"/>
            </a:xfrm>
            <a:prstGeom prst="ellipse">
              <a:avLst/>
            </a:prstGeom>
            <a:solidFill>
              <a:schemeClr val="bg1">
                <a:lumMod val="50000"/>
                <a:alpha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15" name="Oval 6">
              <a:extLst>
                <a:ext uri="{FF2B5EF4-FFF2-40B4-BE49-F238E27FC236}">
                  <a16:creationId xmlns:a16="http://schemas.microsoft.com/office/drawing/2014/main" id="{855ABCFC-BD18-50C3-2188-FF0641D48184}"/>
                </a:ext>
              </a:extLst>
            </p:cNvPr>
            <p:cNvSpPr/>
            <p:nvPr/>
          </p:nvSpPr>
          <p:spPr>
            <a:xfrm>
              <a:off x="6896729" y="2670700"/>
              <a:ext cx="2254250" cy="2254250"/>
            </a:xfrm>
            <a:prstGeom prst="ellipse">
              <a:avLst/>
            </a:prstGeom>
            <a:solidFill>
              <a:srgbClr val="10A9A6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20" name="Oval 10">
              <a:extLst>
                <a:ext uri="{FF2B5EF4-FFF2-40B4-BE49-F238E27FC236}">
                  <a16:creationId xmlns:a16="http://schemas.microsoft.com/office/drawing/2014/main" id="{E484BFC9-3E5F-4040-3768-F0B7E2BADE55}"/>
                </a:ext>
              </a:extLst>
            </p:cNvPr>
            <p:cNvSpPr/>
            <p:nvPr/>
          </p:nvSpPr>
          <p:spPr>
            <a:xfrm>
              <a:off x="8824582" y="2670700"/>
              <a:ext cx="2254250" cy="2254250"/>
            </a:xfrm>
            <a:prstGeom prst="ellipse">
              <a:avLst/>
            </a:prstGeom>
            <a:solidFill>
              <a:srgbClr val="003845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25" name="Freeform 5">
              <a:extLst>
                <a:ext uri="{FF2B5EF4-FFF2-40B4-BE49-F238E27FC236}">
                  <a16:creationId xmlns:a16="http://schemas.microsoft.com/office/drawing/2014/main" id="{F39E173F-B3DF-B601-3C33-8CE3C283CF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378" y="2531000"/>
              <a:ext cx="1951832" cy="422275"/>
            </a:xfrm>
            <a:custGeom>
              <a:avLst/>
              <a:gdLst>
                <a:gd name="T0" fmla="*/ 6306 w 6306"/>
                <a:gd name="T1" fmla="*/ 1349 h 1361"/>
                <a:gd name="T2" fmla="*/ 6212 w 6306"/>
                <a:gd name="T3" fmla="*/ 1024 h 1361"/>
                <a:gd name="T4" fmla="*/ 6107 w 6306"/>
                <a:gd name="T5" fmla="*/ 1133 h 1361"/>
                <a:gd name="T6" fmla="*/ 3159 w 6306"/>
                <a:gd name="T7" fmla="*/ 0 h 1361"/>
                <a:gd name="T8" fmla="*/ 0 w 6306"/>
                <a:gd name="T9" fmla="*/ 1337 h 1361"/>
                <a:gd name="T10" fmla="*/ 24 w 6306"/>
                <a:gd name="T11" fmla="*/ 1361 h 1361"/>
                <a:gd name="T12" fmla="*/ 3159 w 6306"/>
                <a:gd name="T13" fmla="*/ 34 h 1361"/>
                <a:gd name="T14" fmla="*/ 6083 w 6306"/>
                <a:gd name="T15" fmla="*/ 1158 h 1361"/>
                <a:gd name="T16" fmla="*/ 5978 w 6306"/>
                <a:gd name="T17" fmla="*/ 1268 h 1361"/>
                <a:gd name="T18" fmla="*/ 6306 w 6306"/>
                <a:gd name="T19" fmla="*/ 1349 h 1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306" h="1361">
                  <a:moveTo>
                    <a:pt x="6306" y="1349"/>
                  </a:moveTo>
                  <a:cubicBezTo>
                    <a:pt x="6212" y="1024"/>
                    <a:pt x="6212" y="1024"/>
                    <a:pt x="6212" y="1024"/>
                  </a:cubicBezTo>
                  <a:cubicBezTo>
                    <a:pt x="6107" y="1133"/>
                    <a:pt x="6107" y="1133"/>
                    <a:pt x="6107" y="1133"/>
                  </a:cubicBezTo>
                  <a:cubicBezTo>
                    <a:pt x="5297" y="402"/>
                    <a:pt x="4252" y="0"/>
                    <a:pt x="3159" y="0"/>
                  </a:cubicBezTo>
                  <a:cubicBezTo>
                    <a:pt x="1959" y="0"/>
                    <a:pt x="837" y="475"/>
                    <a:pt x="0" y="1337"/>
                  </a:cubicBezTo>
                  <a:cubicBezTo>
                    <a:pt x="24" y="1361"/>
                    <a:pt x="24" y="1361"/>
                    <a:pt x="24" y="1361"/>
                  </a:cubicBezTo>
                  <a:cubicBezTo>
                    <a:pt x="855" y="505"/>
                    <a:pt x="1968" y="34"/>
                    <a:pt x="3159" y="34"/>
                  </a:cubicBezTo>
                  <a:cubicBezTo>
                    <a:pt x="4243" y="34"/>
                    <a:pt x="5280" y="433"/>
                    <a:pt x="6083" y="1158"/>
                  </a:cubicBezTo>
                  <a:cubicBezTo>
                    <a:pt x="5978" y="1268"/>
                    <a:pt x="5978" y="1268"/>
                    <a:pt x="5978" y="1268"/>
                  </a:cubicBezTo>
                  <a:lnTo>
                    <a:pt x="6306" y="1349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26" name="Freeform 5">
              <a:extLst>
                <a:ext uri="{FF2B5EF4-FFF2-40B4-BE49-F238E27FC236}">
                  <a16:creationId xmlns:a16="http://schemas.microsoft.com/office/drawing/2014/main" id="{C15746C0-C76A-C3E5-FAE1-52E791AF2B93}"/>
                </a:ext>
              </a:extLst>
            </p:cNvPr>
            <p:cNvSpPr>
              <a:spLocks/>
            </p:cNvSpPr>
            <p:nvPr/>
          </p:nvSpPr>
          <p:spPr bwMode="auto">
            <a:xfrm rot="10800000" flipH="1">
              <a:off x="3192231" y="4642375"/>
              <a:ext cx="1951832" cy="422275"/>
            </a:xfrm>
            <a:custGeom>
              <a:avLst/>
              <a:gdLst>
                <a:gd name="T0" fmla="*/ 6306 w 6306"/>
                <a:gd name="T1" fmla="*/ 1349 h 1361"/>
                <a:gd name="T2" fmla="*/ 6212 w 6306"/>
                <a:gd name="T3" fmla="*/ 1024 h 1361"/>
                <a:gd name="T4" fmla="*/ 6107 w 6306"/>
                <a:gd name="T5" fmla="*/ 1133 h 1361"/>
                <a:gd name="T6" fmla="*/ 3159 w 6306"/>
                <a:gd name="T7" fmla="*/ 0 h 1361"/>
                <a:gd name="T8" fmla="*/ 0 w 6306"/>
                <a:gd name="T9" fmla="*/ 1337 h 1361"/>
                <a:gd name="T10" fmla="*/ 24 w 6306"/>
                <a:gd name="T11" fmla="*/ 1361 h 1361"/>
                <a:gd name="T12" fmla="*/ 3159 w 6306"/>
                <a:gd name="T13" fmla="*/ 34 h 1361"/>
                <a:gd name="T14" fmla="*/ 6083 w 6306"/>
                <a:gd name="T15" fmla="*/ 1158 h 1361"/>
                <a:gd name="T16" fmla="*/ 5978 w 6306"/>
                <a:gd name="T17" fmla="*/ 1268 h 1361"/>
                <a:gd name="T18" fmla="*/ 6306 w 6306"/>
                <a:gd name="T19" fmla="*/ 1349 h 1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306" h="1361">
                  <a:moveTo>
                    <a:pt x="6306" y="1349"/>
                  </a:moveTo>
                  <a:cubicBezTo>
                    <a:pt x="6212" y="1024"/>
                    <a:pt x="6212" y="1024"/>
                    <a:pt x="6212" y="1024"/>
                  </a:cubicBezTo>
                  <a:cubicBezTo>
                    <a:pt x="6107" y="1133"/>
                    <a:pt x="6107" y="1133"/>
                    <a:pt x="6107" y="1133"/>
                  </a:cubicBezTo>
                  <a:cubicBezTo>
                    <a:pt x="5297" y="402"/>
                    <a:pt x="4252" y="0"/>
                    <a:pt x="3159" y="0"/>
                  </a:cubicBezTo>
                  <a:cubicBezTo>
                    <a:pt x="1959" y="0"/>
                    <a:pt x="837" y="475"/>
                    <a:pt x="0" y="1337"/>
                  </a:cubicBezTo>
                  <a:cubicBezTo>
                    <a:pt x="24" y="1361"/>
                    <a:pt x="24" y="1361"/>
                    <a:pt x="24" y="1361"/>
                  </a:cubicBezTo>
                  <a:cubicBezTo>
                    <a:pt x="855" y="505"/>
                    <a:pt x="1968" y="34"/>
                    <a:pt x="3159" y="34"/>
                  </a:cubicBezTo>
                  <a:cubicBezTo>
                    <a:pt x="4243" y="34"/>
                    <a:pt x="5280" y="433"/>
                    <a:pt x="6083" y="1158"/>
                  </a:cubicBezTo>
                  <a:cubicBezTo>
                    <a:pt x="5978" y="1268"/>
                    <a:pt x="5978" y="1268"/>
                    <a:pt x="5978" y="1268"/>
                  </a:cubicBezTo>
                  <a:lnTo>
                    <a:pt x="6306" y="1349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1" name="Freeform 5">
              <a:extLst>
                <a:ext uri="{FF2B5EF4-FFF2-40B4-BE49-F238E27FC236}">
                  <a16:creationId xmlns:a16="http://schemas.microsoft.com/office/drawing/2014/main" id="{7D7C8A80-D9C4-00F5-BAD2-C02771FAC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0084" y="2531000"/>
              <a:ext cx="1951832" cy="422275"/>
            </a:xfrm>
            <a:custGeom>
              <a:avLst/>
              <a:gdLst>
                <a:gd name="T0" fmla="*/ 6306 w 6306"/>
                <a:gd name="T1" fmla="*/ 1349 h 1361"/>
                <a:gd name="T2" fmla="*/ 6212 w 6306"/>
                <a:gd name="T3" fmla="*/ 1024 h 1361"/>
                <a:gd name="T4" fmla="*/ 6107 w 6306"/>
                <a:gd name="T5" fmla="*/ 1133 h 1361"/>
                <a:gd name="T6" fmla="*/ 3159 w 6306"/>
                <a:gd name="T7" fmla="*/ 0 h 1361"/>
                <a:gd name="T8" fmla="*/ 0 w 6306"/>
                <a:gd name="T9" fmla="*/ 1337 h 1361"/>
                <a:gd name="T10" fmla="*/ 24 w 6306"/>
                <a:gd name="T11" fmla="*/ 1361 h 1361"/>
                <a:gd name="T12" fmla="*/ 3159 w 6306"/>
                <a:gd name="T13" fmla="*/ 34 h 1361"/>
                <a:gd name="T14" fmla="*/ 6083 w 6306"/>
                <a:gd name="T15" fmla="*/ 1158 h 1361"/>
                <a:gd name="T16" fmla="*/ 5978 w 6306"/>
                <a:gd name="T17" fmla="*/ 1268 h 1361"/>
                <a:gd name="T18" fmla="*/ 6306 w 6306"/>
                <a:gd name="T19" fmla="*/ 1349 h 1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306" h="1361">
                  <a:moveTo>
                    <a:pt x="6306" y="1349"/>
                  </a:moveTo>
                  <a:cubicBezTo>
                    <a:pt x="6212" y="1024"/>
                    <a:pt x="6212" y="1024"/>
                    <a:pt x="6212" y="1024"/>
                  </a:cubicBezTo>
                  <a:cubicBezTo>
                    <a:pt x="6107" y="1133"/>
                    <a:pt x="6107" y="1133"/>
                    <a:pt x="6107" y="1133"/>
                  </a:cubicBezTo>
                  <a:cubicBezTo>
                    <a:pt x="5297" y="402"/>
                    <a:pt x="4252" y="0"/>
                    <a:pt x="3159" y="0"/>
                  </a:cubicBezTo>
                  <a:cubicBezTo>
                    <a:pt x="1959" y="0"/>
                    <a:pt x="837" y="475"/>
                    <a:pt x="0" y="1337"/>
                  </a:cubicBezTo>
                  <a:cubicBezTo>
                    <a:pt x="24" y="1361"/>
                    <a:pt x="24" y="1361"/>
                    <a:pt x="24" y="1361"/>
                  </a:cubicBezTo>
                  <a:cubicBezTo>
                    <a:pt x="855" y="505"/>
                    <a:pt x="1968" y="34"/>
                    <a:pt x="3159" y="34"/>
                  </a:cubicBezTo>
                  <a:cubicBezTo>
                    <a:pt x="4243" y="34"/>
                    <a:pt x="5280" y="433"/>
                    <a:pt x="6083" y="1158"/>
                  </a:cubicBezTo>
                  <a:cubicBezTo>
                    <a:pt x="5978" y="1268"/>
                    <a:pt x="5978" y="1268"/>
                    <a:pt x="5978" y="1268"/>
                  </a:cubicBezTo>
                  <a:lnTo>
                    <a:pt x="6306" y="1349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2" name="Freeform 5">
              <a:extLst>
                <a:ext uri="{FF2B5EF4-FFF2-40B4-BE49-F238E27FC236}">
                  <a16:creationId xmlns:a16="http://schemas.microsoft.com/office/drawing/2014/main" id="{7E0A8BBD-7CFE-9880-9FAE-171115F70E4A}"/>
                </a:ext>
              </a:extLst>
            </p:cNvPr>
            <p:cNvSpPr>
              <a:spLocks/>
            </p:cNvSpPr>
            <p:nvPr/>
          </p:nvSpPr>
          <p:spPr bwMode="auto">
            <a:xfrm rot="10800000" flipH="1">
              <a:off x="7047938" y="4642375"/>
              <a:ext cx="1951832" cy="422275"/>
            </a:xfrm>
            <a:custGeom>
              <a:avLst/>
              <a:gdLst>
                <a:gd name="T0" fmla="*/ 6306 w 6306"/>
                <a:gd name="T1" fmla="*/ 1349 h 1361"/>
                <a:gd name="T2" fmla="*/ 6212 w 6306"/>
                <a:gd name="T3" fmla="*/ 1024 h 1361"/>
                <a:gd name="T4" fmla="*/ 6107 w 6306"/>
                <a:gd name="T5" fmla="*/ 1133 h 1361"/>
                <a:gd name="T6" fmla="*/ 3159 w 6306"/>
                <a:gd name="T7" fmla="*/ 0 h 1361"/>
                <a:gd name="T8" fmla="*/ 0 w 6306"/>
                <a:gd name="T9" fmla="*/ 1337 h 1361"/>
                <a:gd name="T10" fmla="*/ 24 w 6306"/>
                <a:gd name="T11" fmla="*/ 1361 h 1361"/>
                <a:gd name="T12" fmla="*/ 3159 w 6306"/>
                <a:gd name="T13" fmla="*/ 34 h 1361"/>
                <a:gd name="T14" fmla="*/ 6083 w 6306"/>
                <a:gd name="T15" fmla="*/ 1158 h 1361"/>
                <a:gd name="T16" fmla="*/ 5978 w 6306"/>
                <a:gd name="T17" fmla="*/ 1268 h 1361"/>
                <a:gd name="T18" fmla="*/ 6306 w 6306"/>
                <a:gd name="T19" fmla="*/ 1349 h 1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306" h="1361">
                  <a:moveTo>
                    <a:pt x="6306" y="1349"/>
                  </a:moveTo>
                  <a:cubicBezTo>
                    <a:pt x="6212" y="1024"/>
                    <a:pt x="6212" y="1024"/>
                    <a:pt x="6212" y="1024"/>
                  </a:cubicBezTo>
                  <a:cubicBezTo>
                    <a:pt x="6107" y="1133"/>
                    <a:pt x="6107" y="1133"/>
                    <a:pt x="6107" y="1133"/>
                  </a:cubicBezTo>
                  <a:cubicBezTo>
                    <a:pt x="5297" y="402"/>
                    <a:pt x="4252" y="0"/>
                    <a:pt x="3159" y="0"/>
                  </a:cubicBezTo>
                  <a:cubicBezTo>
                    <a:pt x="1959" y="0"/>
                    <a:pt x="837" y="475"/>
                    <a:pt x="0" y="1337"/>
                  </a:cubicBezTo>
                  <a:cubicBezTo>
                    <a:pt x="24" y="1361"/>
                    <a:pt x="24" y="1361"/>
                    <a:pt x="24" y="1361"/>
                  </a:cubicBezTo>
                  <a:cubicBezTo>
                    <a:pt x="855" y="505"/>
                    <a:pt x="1968" y="34"/>
                    <a:pt x="3159" y="34"/>
                  </a:cubicBezTo>
                  <a:cubicBezTo>
                    <a:pt x="4243" y="34"/>
                    <a:pt x="5280" y="433"/>
                    <a:pt x="6083" y="1158"/>
                  </a:cubicBezTo>
                  <a:cubicBezTo>
                    <a:pt x="5978" y="1268"/>
                    <a:pt x="5978" y="1268"/>
                    <a:pt x="5978" y="1268"/>
                  </a:cubicBezTo>
                  <a:lnTo>
                    <a:pt x="6306" y="1349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33" name="Freeform 5">
              <a:extLst>
                <a:ext uri="{FF2B5EF4-FFF2-40B4-BE49-F238E27FC236}">
                  <a16:creationId xmlns:a16="http://schemas.microsoft.com/office/drawing/2014/main" id="{58437EAA-1B88-6903-43A7-0972EB501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5790" y="2531000"/>
              <a:ext cx="1951832" cy="422275"/>
            </a:xfrm>
            <a:custGeom>
              <a:avLst/>
              <a:gdLst>
                <a:gd name="T0" fmla="*/ 6306 w 6306"/>
                <a:gd name="T1" fmla="*/ 1349 h 1361"/>
                <a:gd name="T2" fmla="*/ 6212 w 6306"/>
                <a:gd name="T3" fmla="*/ 1024 h 1361"/>
                <a:gd name="T4" fmla="*/ 6107 w 6306"/>
                <a:gd name="T5" fmla="*/ 1133 h 1361"/>
                <a:gd name="T6" fmla="*/ 3159 w 6306"/>
                <a:gd name="T7" fmla="*/ 0 h 1361"/>
                <a:gd name="T8" fmla="*/ 0 w 6306"/>
                <a:gd name="T9" fmla="*/ 1337 h 1361"/>
                <a:gd name="T10" fmla="*/ 24 w 6306"/>
                <a:gd name="T11" fmla="*/ 1361 h 1361"/>
                <a:gd name="T12" fmla="*/ 3159 w 6306"/>
                <a:gd name="T13" fmla="*/ 34 h 1361"/>
                <a:gd name="T14" fmla="*/ 6083 w 6306"/>
                <a:gd name="T15" fmla="*/ 1158 h 1361"/>
                <a:gd name="T16" fmla="*/ 5978 w 6306"/>
                <a:gd name="T17" fmla="*/ 1268 h 1361"/>
                <a:gd name="T18" fmla="*/ 6306 w 6306"/>
                <a:gd name="T19" fmla="*/ 1349 h 1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306" h="1361">
                  <a:moveTo>
                    <a:pt x="6306" y="1349"/>
                  </a:moveTo>
                  <a:cubicBezTo>
                    <a:pt x="6212" y="1024"/>
                    <a:pt x="6212" y="1024"/>
                    <a:pt x="6212" y="1024"/>
                  </a:cubicBezTo>
                  <a:cubicBezTo>
                    <a:pt x="6107" y="1133"/>
                    <a:pt x="6107" y="1133"/>
                    <a:pt x="6107" y="1133"/>
                  </a:cubicBezTo>
                  <a:cubicBezTo>
                    <a:pt x="5297" y="402"/>
                    <a:pt x="4252" y="0"/>
                    <a:pt x="3159" y="0"/>
                  </a:cubicBezTo>
                  <a:cubicBezTo>
                    <a:pt x="1959" y="0"/>
                    <a:pt x="837" y="475"/>
                    <a:pt x="0" y="1337"/>
                  </a:cubicBezTo>
                  <a:cubicBezTo>
                    <a:pt x="24" y="1361"/>
                    <a:pt x="24" y="1361"/>
                    <a:pt x="24" y="1361"/>
                  </a:cubicBezTo>
                  <a:cubicBezTo>
                    <a:pt x="855" y="505"/>
                    <a:pt x="1968" y="34"/>
                    <a:pt x="3159" y="34"/>
                  </a:cubicBezTo>
                  <a:cubicBezTo>
                    <a:pt x="4243" y="34"/>
                    <a:pt x="5280" y="433"/>
                    <a:pt x="6083" y="1158"/>
                  </a:cubicBezTo>
                  <a:cubicBezTo>
                    <a:pt x="5978" y="1268"/>
                    <a:pt x="5978" y="1268"/>
                    <a:pt x="5978" y="1268"/>
                  </a:cubicBezTo>
                  <a:lnTo>
                    <a:pt x="6306" y="1349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5" name="Freeform 9">
              <a:extLst>
                <a:ext uri="{FF2B5EF4-FFF2-40B4-BE49-F238E27FC236}">
                  <a16:creationId xmlns:a16="http://schemas.microsoft.com/office/drawing/2014/main" id="{D14CE243-5489-20E2-C2A8-AF192FB7F02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55675" y="3323389"/>
              <a:ext cx="570957" cy="1008204"/>
            </a:xfrm>
            <a:custGeom>
              <a:avLst/>
              <a:gdLst>
                <a:gd name="T0" fmla="*/ 393 w 933"/>
                <a:gd name="T1" fmla="*/ 376 h 1652"/>
                <a:gd name="T2" fmla="*/ 267 w 933"/>
                <a:gd name="T3" fmla="*/ 0 h 1652"/>
                <a:gd name="T4" fmla="*/ 0 w 933"/>
                <a:gd name="T5" fmla="*/ 126 h 1652"/>
                <a:gd name="T6" fmla="*/ 0 w 933"/>
                <a:gd name="T7" fmla="*/ 1275 h 1652"/>
                <a:gd name="T8" fmla="*/ 0 w 933"/>
                <a:gd name="T9" fmla="*/ 1275 h 1652"/>
                <a:gd name="T10" fmla="*/ 2 w 933"/>
                <a:gd name="T11" fmla="*/ 1283 h 1652"/>
                <a:gd name="T12" fmla="*/ 197 w 933"/>
                <a:gd name="T13" fmla="*/ 1652 h 1652"/>
                <a:gd name="T14" fmla="*/ 292 w 933"/>
                <a:gd name="T15" fmla="*/ 1481 h 1652"/>
                <a:gd name="T16" fmla="*/ 391 w 933"/>
                <a:gd name="T17" fmla="*/ 1283 h 1652"/>
                <a:gd name="T18" fmla="*/ 393 w 933"/>
                <a:gd name="T19" fmla="*/ 1275 h 1652"/>
                <a:gd name="T20" fmla="*/ 393 w 933"/>
                <a:gd name="T21" fmla="*/ 1275 h 1652"/>
                <a:gd name="T22" fmla="*/ 137 w 933"/>
                <a:gd name="T23" fmla="*/ 393 h 1652"/>
                <a:gd name="T24" fmla="*/ 256 w 933"/>
                <a:gd name="T25" fmla="*/ 1259 h 1652"/>
                <a:gd name="T26" fmla="*/ 33 w 933"/>
                <a:gd name="T27" fmla="*/ 1259 h 1652"/>
                <a:gd name="T28" fmla="*/ 104 w 933"/>
                <a:gd name="T29" fmla="*/ 393 h 1652"/>
                <a:gd name="T30" fmla="*/ 33 w 933"/>
                <a:gd name="T31" fmla="*/ 1259 h 1652"/>
                <a:gd name="T32" fmla="*/ 33 w 933"/>
                <a:gd name="T33" fmla="*/ 360 h 1652"/>
                <a:gd name="T34" fmla="*/ 360 w 933"/>
                <a:gd name="T35" fmla="*/ 268 h 1652"/>
                <a:gd name="T36" fmla="*/ 289 w 933"/>
                <a:gd name="T37" fmla="*/ 393 h 1652"/>
                <a:gd name="T38" fmla="*/ 360 w 933"/>
                <a:gd name="T39" fmla="*/ 1259 h 1652"/>
                <a:gd name="T40" fmla="*/ 289 w 933"/>
                <a:gd name="T41" fmla="*/ 393 h 1652"/>
                <a:gd name="T42" fmla="*/ 267 w 933"/>
                <a:gd name="T43" fmla="*/ 33 h 1652"/>
                <a:gd name="T44" fmla="*/ 360 w 933"/>
                <a:gd name="T45" fmla="*/ 235 h 1652"/>
                <a:gd name="T46" fmla="*/ 33 w 933"/>
                <a:gd name="T47" fmla="*/ 126 h 1652"/>
                <a:gd name="T48" fmla="*/ 197 w 933"/>
                <a:gd name="T49" fmla="*/ 1598 h 1652"/>
                <a:gd name="T50" fmla="*/ 251 w 933"/>
                <a:gd name="T51" fmla="*/ 1490 h 1652"/>
                <a:gd name="T52" fmla="*/ 268 w 933"/>
                <a:gd name="T53" fmla="*/ 1457 h 1652"/>
                <a:gd name="T54" fmla="*/ 44 w 933"/>
                <a:gd name="T55" fmla="*/ 1292 h 1652"/>
                <a:gd name="T56" fmla="*/ 268 w 933"/>
                <a:gd name="T57" fmla="*/ 1457 h 1652"/>
                <a:gd name="T58" fmla="*/ 557 w 933"/>
                <a:gd name="T59" fmla="*/ 0 h 1652"/>
                <a:gd name="T60" fmla="*/ 540 w 933"/>
                <a:gd name="T61" fmla="*/ 1635 h 1652"/>
                <a:gd name="T62" fmla="*/ 916 w 933"/>
                <a:gd name="T63" fmla="*/ 1652 h 1652"/>
                <a:gd name="T64" fmla="*/ 933 w 933"/>
                <a:gd name="T65" fmla="*/ 16 h 1652"/>
                <a:gd name="T66" fmla="*/ 900 w 933"/>
                <a:gd name="T67" fmla="*/ 1619 h 1652"/>
                <a:gd name="T68" fmla="*/ 573 w 933"/>
                <a:gd name="T69" fmla="*/ 1562 h 1652"/>
                <a:gd name="T70" fmla="*/ 753 w 933"/>
                <a:gd name="T71" fmla="*/ 1545 h 1652"/>
                <a:gd name="T72" fmla="*/ 573 w 933"/>
                <a:gd name="T73" fmla="*/ 1529 h 1652"/>
                <a:gd name="T74" fmla="*/ 681 w 933"/>
                <a:gd name="T75" fmla="*/ 1393 h 1652"/>
                <a:gd name="T76" fmla="*/ 681 w 933"/>
                <a:gd name="T77" fmla="*/ 1360 h 1652"/>
                <a:gd name="T78" fmla="*/ 573 w 933"/>
                <a:gd name="T79" fmla="*/ 1224 h 1652"/>
                <a:gd name="T80" fmla="*/ 753 w 933"/>
                <a:gd name="T81" fmla="*/ 1208 h 1652"/>
                <a:gd name="T82" fmla="*/ 573 w 933"/>
                <a:gd name="T83" fmla="*/ 1191 h 1652"/>
                <a:gd name="T84" fmla="*/ 681 w 933"/>
                <a:gd name="T85" fmla="*/ 1056 h 1652"/>
                <a:gd name="T86" fmla="*/ 681 w 933"/>
                <a:gd name="T87" fmla="*/ 1023 h 1652"/>
                <a:gd name="T88" fmla="*/ 573 w 933"/>
                <a:gd name="T89" fmla="*/ 887 h 1652"/>
                <a:gd name="T90" fmla="*/ 753 w 933"/>
                <a:gd name="T91" fmla="*/ 871 h 1652"/>
                <a:gd name="T92" fmla="*/ 573 w 933"/>
                <a:gd name="T93" fmla="*/ 854 h 1652"/>
                <a:gd name="T94" fmla="*/ 681 w 933"/>
                <a:gd name="T95" fmla="*/ 719 h 1652"/>
                <a:gd name="T96" fmla="*/ 681 w 933"/>
                <a:gd name="T97" fmla="*/ 686 h 1652"/>
                <a:gd name="T98" fmla="*/ 573 w 933"/>
                <a:gd name="T99" fmla="*/ 550 h 1652"/>
                <a:gd name="T100" fmla="*/ 753 w 933"/>
                <a:gd name="T101" fmla="*/ 533 h 1652"/>
                <a:gd name="T102" fmla="*/ 573 w 933"/>
                <a:gd name="T103" fmla="*/ 517 h 1652"/>
                <a:gd name="T104" fmla="*/ 681 w 933"/>
                <a:gd name="T105" fmla="*/ 381 h 1652"/>
                <a:gd name="T106" fmla="*/ 681 w 933"/>
                <a:gd name="T107" fmla="*/ 348 h 1652"/>
                <a:gd name="T108" fmla="*/ 573 w 933"/>
                <a:gd name="T109" fmla="*/ 213 h 1652"/>
                <a:gd name="T110" fmla="*/ 753 w 933"/>
                <a:gd name="T111" fmla="*/ 196 h 1652"/>
                <a:gd name="T112" fmla="*/ 573 w 933"/>
                <a:gd name="T113" fmla="*/ 180 h 1652"/>
                <a:gd name="T114" fmla="*/ 900 w 933"/>
                <a:gd name="T115" fmla="*/ 33 h 16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933" h="1652">
                  <a:moveTo>
                    <a:pt x="393" y="1275"/>
                  </a:moveTo>
                  <a:cubicBezTo>
                    <a:pt x="393" y="376"/>
                    <a:pt x="393" y="376"/>
                    <a:pt x="393" y="376"/>
                  </a:cubicBezTo>
                  <a:cubicBezTo>
                    <a:pt x="393" y="126"/>
                    <a:pt x="393" y="126"/>
                    <a:pt x="393" y="126"/>
                  </a:cubicBezTo>
                  <a:cubicBezTo>
                    <a:pt x="393" y="56"/>
                    <a:pt x="336" y="0"/>
                    <a:pt x="267" y="0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57" y="0"/>
                    <a:pt x="0" y="56"/>
                    <a:pt x="0" y="126"/>
                  </a:cubicBezTo>
                  <a:cubicBezTo>
                    <a:pt x="0" y="376"/>
                    <a:pt x="0" y="376"/>
                    <a:pt x="0" y="376"/>
                  </a:cubicBezTo>
                  <a:cubicBezTo>
                    <a:pt x="0" y="1275"/>
                    <a:pt x="0" y="1275"/>
                    <a:pt x="0" y="1275"/>
                  </a:cubicBezTo>
                  <a:cubicBezTo>
                    <a:pt x="0" y="1275"/>
                    <a:pt x="0" y="1275"/>
                    <a:pt x="0" y="1275"/>
                  </a:cubicBezTo>
                  <a:cubicBezTo>
                    <a:pt x="0" y="1275"/>
                    <a:pt x="0" y="1275"/>
                    <a:pt x="0" y="1275"/>
                  </a:cubicBezTo>
                  <a:cubicBezTo>
                    <a:pt x="0" y="1278"/>
                    <a:pt x="1" y="1280"/>
                    <a:pt x="2" y="1282"/>
                  </a:cubicBezTo>
                  <a:cubicBezTo>
                    <a:pt x="2" y="1282"/>
                    <a:pt x="2" y="1283"/>
                    <a:pt x="2" y="1283"/>
                  </a:cubicBezTo>
                  <a:cubicBezTo>
                    <a:pt x="182" y="1643"/>
                    <a:pt x="182" y="1643"/>
                    <a:pt x="182" y="1643"/>
                  </a:cubicBezTo>
                  <a:cubicBezTo>
                    <a:pt x="185" y="1648"/>
                    <a:pt x="191" y="1652"/>
                    <a:pt x="197" y="1652"/>
                  </a:cubicBezTo>
                  <a:cubicBezTo>
                    <a:pt x="203" y="1652"/>
                    <a:pt x="209" y="1648"/>
                    <a:pt x="212" y="1643"/>
                  </a:cubicBezTo>
                  <a:cubicBezTo>
                    <a:pt x="292" y="1481"/>
                    <a:pt x="292" y="1481"/>
                    <a:pt x="292" y="1481"/>
                  </a:cubicBezTo>
                  <a:cubicBezTo>
                    <a:pt x="293" y="1480"/>
                    <a:pt x="293" y="1480"/>
                    <a:pt x="293" y="1479"/>
                  </a:cubicBezTo>
                  <a:cubicBezTo>
                    <a:pt x="391" y="1283"/>
                    <a:pt x="391" y="1283"/>
                    <a:pt x="391" y="1283"/>
                  </a:cubicBezTo>
                  <a:cubicBezTo>
                    <a:pt x="392" y="1283"/>
                    <a:pt x="391" y="1282"/>
                    <a:pt x="392" y="1282"/>
                  </a:cubicBezTo>
                  <a:cubicBezTo>
                    <a:pt x="393" y="1280"/>
                    <a:pt x="393" y="1278"/>
                    <a:pt x="393" y="1275"/>
                  </a:cubicBezTo>
                  <a:cubicBezTo>
                    <a:pt x="393" y="1275"/>
                    <a:pt x="393" y="1275"/>
                    <a:pt x="393" y="1275"/>
                  </a:cubicBezTo>
                  <a:cubicBezTo>
                    <a:pt x="393" y="1275"/>
                    <a:pt x="393" y="1275"/>
                    <a:pt x="393" y="1275"/>
                  </a:cubicBezTo>
                  <a:close/>
                  <a:moveTo>
                    <a:pt x="137" y="1259"/>
                  </a:moveTo>
                  <a:cubicBezTo>
                    <a:pt x="137" y="393"/>
                    <a:pt x="137" y="393"/>
                    <a:pt x="137" y="393"/>
                  </a:cubicBezTo>
                  <a:cubicBezTo>
                    <a:pt x="256" y="393"/>
                    <a:pt x="256" y="393"/>
                    <a:pt x="256" y="393"/>
                  </a:cubicBezTo>
                  <a:cubicBezTo>
                    <a:pt x="256" y="1259"/>
                    <a:pt x="256" y="1259"/>
                    <a:pt x="256" y="1259"/>
                  </a:cubicBezTo>
                  <a:lnTo>
                    <a:pt x="137" y="1259"/>
                  </a:lnTo>
                  <a:close/>
                  <a:moveTo>
                    <a:pt x="33" y="1259"/>
                  </a:moveTo>
                  <a:cubicBezTo>
                    <a:pt x="33" y="393"/>
                    <a:pt x="33" y="393"/>
                    <a:pt x="33" y="393"/>
                  </a:cubicBezTo>
                  <a:cubicBezTo>
                    <a:pt x="104" y="393"/>
                    <a:pt x="104" y="393"/>
                    <a:pt x="104" y="393"/>
                  </a:cubicBezTo>
                  <a:cubicBezTo>
                    <a:pt x="104" y="1259"/>
                    <a:pt x="104" y="1259"/>
                    <a:pt x="104" y="1259"/>
                  </a:cubicBezTo>
                  <a:lnTo>
                    <a:pt x="33" y="1259"/>
                  </a:lnTo>
                  <a:close/>
                  <a:moveTo>
                    <a:pt x="360" y="360"/>
                  </a:moveTo>
                  <a:cubicBezTo>
                    <a:pt x="33" y="360"/>
                    <a:pt x="33" y="360"/>
                    <a:pt x="33" y="360"/>
                  </a:cubicBezTo>
                  <a:cubicBezTo>
                    <a:pt x="33" y="268"/>
                    <a:pt x="33" y="268"/>
                    <a:pt x="33" y="268"/>
                  </a:cubicBezTo>
                  <a:cubicBezTo>
                    <a:pt x="360" y="268"/>
                    <a:pt x="360" y="268"/>
                    <a:pt x="360" y="268"/>
                  </a:cubicBezTo>
                  <a:lnTo>
                    <a:pt x="360" y="360"/>
                  </a:lnTo>
                  <a:close/>
                  <a:moveTo>
                    <a:pt x="289" y="393"/>
                  </a:moveTo>
                  <a:cubicBezTo>
                    <a:pt x="360" y="393"/>
                    <a:pt x="360" y="393"/>
                    <a:pt x="360" y="393"/>
                  </a:cubicBezTo>
                  <a:cubicBezTo>
                    <a:pt x="360" y="1259"/>
                    <a:pt x="360" y="1259"/>
                    <a:pt x="360" y="1259"/>
                  </a:cubicBezTo>
                  <a:cubicBezTo>
                    <a:pt x="289" y="1259"/>
                    <a:pt x="289" y="1259"/>
                    <a:pt x="289" y="1259"/>
                  </a:cubicBezTo>
                  <a:lnTo>
                    <a:pt x="289" y="393"/>
                  </a:lnTo>
                  <a:close/>
                  <a:moveTo>
                    <a:pt x="127" y="33"/>
                  </a:moveTo>
                  <a:cubicBezTo>
                    <a:pt x="267" y="33"/>
                    <a:pt x="267" y="33"/>
                    <a:pt x="267" y="33"/>
                  </a:cubicBezTo>
                  <a:cubicBezTo>
                    <a:pt x="318" y="33"/>
                    <a:pt x="360" y="75"/>
                    <a:pt x="360" y="126"/>
                  </a:cubicBezTo>
                  <a:cubicBezTo>
                    <a:pt x="360" y="235"/>
                    <a:pt x="360" y="235"/>
                    <a:pt x="360" y="235"/>
                  </a:cubicBezTo>
                  <a:cubicBezTo>
                    <a:pt x="33" y="235"/>
                    <a:pt x="33" y="235"/>
                    <a:pt x="33" y="235"/>
                  </a:cubicBezTo>
                  <a:cubicBezTo>
                    <a:pt x="33" y="126"/>
                    <a:pt x="33" y="126"/>
                    <a:pt x="33" y="126"/>
                  </a:cubicBezTo>
                  <a:cubicBezTo>
                    <a:pt x="33" y="75"/>
                    <a:pt x="75" y="33"/>
                    <a:pt x="127" y="33"/>
                  </a:cubicBezTo>
                  <a:close/>
                  <a:moveTo>
                    <a:pt x="197" y="1598"/>
                  </a:moveTo>
                  <a:cubicBezTo>
                    <a:pt x="142" y="1490"/>
                    <a:pt x="142" y="1490"/>
                    <a:pt x="142" y="1490"/>
                  </a:cubicBezTo>
                  <a:cubicBezTo>
                    <a:pt x="251" y="1490"/>
                    <a:pt x="251" y="1490"/>
                    <a:pt x="251" y="1490"/>
                  </a:cubicBezTo>
                  <a:lnTo>
                    <a:pt x="197" y="1598"/>
                  </a:lnTo>
                  <a:close/>
                  <a:moveTo>
                    <a:pt x="268" y="1457"/>
                  </a:moveTo>
                  <a:cubicBezTo>
                    <a:pt x="126" y="1457"/>
                    <a:pt x="126" y="1457"/>
                    <a:pt x="126" y="1457"/>
                  </a:cubicBezTo>
                  <a:cubicBezTo>
                    <a:pt x="44" y="1292"/>
                    <a:pt x="44" y="1292"/>
                    <a:pt x="44" y="1292"/>
                  </a:cubicBezTo>
                  <a:cubicBezTo>
                    <a:pt x="350" y="1292"/>
                    <a:pt x="350" y="1292"/>
                    <a:pt x="350" y="1292"/>
                  </a:cubicBezTo>
                  <a:lnTo>
                    <a:pt x="268" y="1457"/>
                  </a:lnTo>
                  <a:close/>
                  <a:moveTo>
                    <a:pt x="916" y="0"/>
                  </a:moveTo>
                  <a:cubicBezTo>
                    <a:pt x="557" y="0"/>
                    <a:pt x="557" y="0"/>
                    <a:pt x="557" y="0"/>
                  </a:cubicBezTo>
                  <a:cubicBezTo>
                    <a:pt x="547" y="0"/>
                    <a:pt x="540" y="7"/>
                    <a:pt x="540" y="16"/>
                  </a:cubicBezTo>
                  <a:cubicBezTo>
                    <a:pt x="540" y="1635"/>
                    <a:pt x="540" y="1635"/>
                    <a:pt x="540" y="1635"/>
                  </a:cubicBezTo>
                  <a:cubicBezTo>
                    <a:pt x="540" y="1644"/>
                    <a:pt x="547" y="1652"/>
                    <a:pt x="557" y="1652"/>
                  </a:cubicBezTo>
                  <a:cubicBezTo>
                    <a:pt x="916" y="1652"/>
                    <a:pt x="916" y="1652"/>
                    <a:pt x="916" y="1652"/>
                  </a:cubicBezTo>
                  <a:cubicBezTo>
                    <a:pt x="925" y="1652"/>
                    <a:pt x="933" y="1644"/>
                    <a:pt x="933" y="1635"/>
                  </a:cubicBezTo>
                  <a:cubicBezTo>
                    <a:pt x="933" y="16"/>
                    <a:pt x="933" y="16"/>
                    <a:pt x="933" y="16"/>
                  </a:cubicBezTo>
                  <a:cubicBezTo>
                    <a:pt x="933" y="7"/>
                    <a:pt x="925" y="0"/>
                    <a:pt x="916" y="0"/>
                  </a:cubicBezTo>
                  <a:close/>
                  <a:moveTo>
                    <a:pt x="900" y="1619"/>
                  </a:moveTo>
                  <a:cubicBezTo>
                    <a:pt x="573" y="1619"/>
                    <a:pt x="573" y="1619"/>
                    <a:pt x="573" y="1619"/>
                  </a:cubicBezTo>
                  <a:cubicBezTo>
                    <a:pt x="573" y="1562"/>
                    <a:pt x="573" y="1562"/>
                    <a:pt x="573" y="1562"/>
                  </a:cubicBezTo>
                  <a:cubicBezTo>
                    <a:pt x="736" y="1562"/>
                    <a:pt x="736" y="1562"/>
                    <a:pt x="736" y="1562"/>
                  </a:cubicBezTo>
                  <a:cubicBezTo>
                    <a:pt x="746" y="1562"/>
                    <a:pt x="753" y="1554"/>
                    <a:pt x="753" y="1545"/>
                  </a:cubicBezTo>
                  <a:cubicBezTo>
                    <a:pt x="753" y="1536"/>
                    <a:pt x="746" y="1529"/>
                    <a:pt x="736" y="1529"/>
                  </a:cubicBezTo>
                  <a:cubicBezTo>
                    <a:pt x="573" y="1529"/>
                    <a:pt x="573" y="1529"/>
                    <a:pt x="573" y="1529"/>
                  </a:cubicBezTo>
                  <a:cubicBezTo>
                    <a:pt x="573" y="1393"/>
                    <a:pt x="573" y="1393"/>
                    <a:pt x="573" y="1393"/>
                  </a:cubicBezTo>
                  <a:cubicBezTo>
                    <a:pt x="681" y="1393"/>
                    <a:pt x="681" y="1393"/>
                    <a:pt x="681" y="1393"/>
                  </a:cubicBezTo>
                  <a:cubicBezTo>
                    <a:pt x="691" y="1393"/>
                    <a:pt x="698" y="1386"/>
                    <a:pt x="698" y="1377"/>
                  </a:cubicBezTo>
                  <a:cubicBezTo>
                    <a:pt x="698" y="1367"/>
                    <a:pt x="691" y="1360"/>
                    <a:pt x="681" y="1360"/>
                  </a:cubicBezTo>
                  <a:cubicBezTo>
                    <a:pt x="573" y="1360"/>
                    <a:pt x="573" y="1360"/>
                    <a:pt x="573" y="1360"/>
                  </a:cubicBezTo>
                  <a:cubicBezTo>
                    <a:pt x="573" y="1224"/>
                    <a:pt x="573" y="1224"/>
                    <a:pt x="573" y="1224"/>
                  </a:cubicBezTo>
                  <a:cubicBezTo>
                    <a:pt x="736" y="1224"/>
                    <a:pt x="736" y="1224"/>
                    <a:pt x="736" y="1224"/>
                  </a:cubicBezTo>
                  <a:cubicBezTo>
                    <a:pt x="746" y="1224"/>
                    <a:pt x="753" y="1217"/>
                    <a:pt x="753" y="1208"/>
                  </a:cubicBezTo>
                  <a:cubicBezTo>
                    <a:pt x="753" y="1199"/>
                    <a:pt x="746" y="1191"/>
                    <a:pt x="736" y="1191"/>
                  </a:cubicBezTo>
                  <a:cubicBezTo>
                    <a:pt x="573" y="1191"/>
                    <a:pt x="573" y="1191"/>
                    <a:pt x="573" y="1191"/>
                  </a:cubicBezTo>
                  <a:cubicBezTo>
                    <a:pt x="573" y="1056"/>
                    <a:pt x="573" y="1056"/>
                    <a:pt x="573" y="1056"/>
                  </a:cubicBezTo>
                  <a:cubicBezTo>
                    <a:pt x="681" y="1056"/>
                    <a:pt x="681" y="1056"/>
                    <a:pt x="681" y="1056"/>
                  </a:cubicBezTo>
                  <a:cubicBezTo>
                    <a:pt x="691" y="1056"/>
                    <a:pt x="698" y="1048"/>
                    <a:pt x="698" y="1039"/>
                  </a:cubicBezTo>
                  <a:cubicBezTo>
                    <a:pt x="698" y="1030"/>
                    <a:pt x="691" y="1023"/>
                    <a:pt x="681" y="1023"/>
                  </a:cubicBezTo>
                  <a:cubicBezTo>
                    <a:pt x="573" y="1023"/>
                    <a:pt x="573" y="1023"/>
                    <a:pt x="573" y="1023"/>
                  </a:cubicBezTo>
                  <a:cubicBezTo>
                    <a:pt x="573" y="887"/>
                    <a:pt x="573" y="887"/>
                    <a:pt x="573" y="887"/>
                  </a:cubicBezTo>
                  <a:cubicBezTo>
                    <a:pt x="736" y="887"/>
                    <a:pt x="736" y="887"/>
                    <a:pt x="736" y="887"/>
                  </a:cubicBezTo>
                  <a:cubicBezTo>
                    <a:pt x="746" y="887"/>
                    <a:pt x="753" y="880"/>
                    <a:pt x="753" y="871"/>
                  </a:cubicBezTo>
                  <a:cubicBezTo>
                    <a:pt x="753" y="862"/>
                    <a:pt x="746" y="854"/>
                    <a:pt x="736" y="854"/>
                  </a:cubicBezTo>
                  <a:cubicBezTo>
                    <a:pt x="573" y="854"/>
                    <a:pt x="573" y="854"/>
                    <a:pt x="573" y="854"/>
                  </a:cubicBezTo>
                  <a:cubicBezTo>
                    <a:pt x="573" y="719"/>
                    <a:pt x="573" y="719"/>
                    <a:pt x="573" y="719"/>
                  </a:cubicBezTo>
                  <a:cubicBezTo>
                    <a:pt x="681" y="719"/>
                    <a:pt x="681" y="719"/>
                    <a:pt x="681" y="719"/>
                  </a:cubicBezTo>
                  <a:cubicBezTo>
                    <a:pt x="691" y="719"/>
                    <a:pt x="698" y="711"/>
                    <a:pt x="698" y="702"/>
                  </a:cubicBezTo>
                  <a:cubicBezTo>
                    <a:pt x="698" y="693"/>
                    <a:pt x="691" y="686"/>
                    <a:pt x="681" y="686"/>
                  </a:cubicBezTo>
                  <a:cubicBezTo>
                    <a:pt x="573" y="686"/>
                    <a:pt x="573" y="686"/>
                    <a:pt x="573" y="686"/>
                  </a:cubicBezTo>
                  <a:cubicBezTo>
                    <a:pt x="573" y="550"/>
                    <a:pt x="573" y="550"/>
                    <a:pt x="573" y="550"/>
                  </a:cubicBezTo>
                  <a:cubicBezTo>
                    <a:pt x="736" y="550"/>
                    <a:pt x="736" y="550"/>
                    <a:pt x="736" y="550"/>
                  </a:cubicBezTo>
                  <a:cubicBezTo>
                    <a:pt x="746" y="550"/>
                    <a:pt x="753" y="543"/>
                    <a:pt x="753" y="533"/>
                  </a:cubicBezTo>
                  <a:cubicBezTo>
                    <a:pt x="753" y="524"/>
                    <a:pt x="746" y="517"/>
                    <a:pt x="736" y="517"/>
                  </a:cubicBezTo>
                  <a:cubicBezTo>
                    <a:pt x="573" y="517"/>
                    <a:pt x="573" y="517"/>
                    <a:pt x="573" y="517"/>
                  </a:cubicBezTo>
                  <a:cubicBezTo>
                    <a:pt x="573" y="381"/>
                    <a:pt x="573" y="381"/>
                    <a:pt x="573" y="381"/>
                  </a:cubicBezTo>
                  <a:cubicBezTo>
                    <a:pt x="681" y="381"/>
                    <a:pt x="681" y="381"/>
                    <a:pt x="681" y="381"/>
                  </a:cubicBezTo>
                  <a:cubicBezTo>
                    <a:pt x="691" y="381"/>
                    <a:pt x="698" y="374"/>
                    <a:pt x="698" y="365"/>
                  </a:cubicBezTo>
                  <a:cubicBezTo>
                    <a:pt x="698" y="356"/>
                    <a:pt x="691" y="348"/>
                    <a:pt x="681" y="348"/>
                  </a:cubicBezTo>
                  <a:cubicBezTo>
                    <a:pt x="573" y="348"/>
                    <a:pt x="573" y="348"/>
                    <a:pt x="573" y="348"/>
                  </a:cubicBezTo>
                  <a:cubicBezTo>
                    <a:pt x="573" y="213"/>
                    <a:pt x="573" y="213"/>
                    <a:pt x="573" y="213"/>
                  </a:cubicBezTo>
                  <a:cubicBezTo>
                    <a:pt x="736" y="213"/>
                    <a:pt x="736" y="213"/>
                    <a:pt x="736" y="213"/>
                  </a:cubicBezTo>
                  <a:cubicBezTo>
                    <a:pt x="746" y="213"/>
                    <a:pt x="753" y="205"/>
                    <a:pt x="753" y="196"/>
                  </a:cubicBezTo>
                  <a:cubicBezTo>
                    <a:pt x="753" y="187"/>
                    <a:pt x="746" y="180"/>
                    <a:pt x="736" y="180"/>
                  </a:cubicBezTo>
                  <a:cubicBezTo>
                    <a:pt x="573" y="180"/>
                    <a:pt x="573" y="180"/>
                    <a:pt x="573" y="180"/>
                  </a:cubicBezTo>
                  <a:cubicBezTo>
                    <a:pt x="573" y="33"/>
                    <a:pt x="573" y="33"/>
                    <a:pt x="573" y="33"/>
                  </a:cubicBezTo>
                  <a:cubicBezTo>
                    <a:pt x="900" y="33"/>
                    <a:pt x="900" y="33"/>
                    <a:pt x="900" y="33"/>
                  </a:cubicBezTo>
                  <a:lnTo>
                    <a:pt x="900" y="161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6" name="Freeform 9">
              <a:extLst>
                <a:ext uri="{FF2B5EF4-FFF2-40B4-BE49-F238E27FC236}">
                  <a16:creationId xmlns:a16="http://schemas.microsoft.com/office/drawing/2014/main" id="{C6D7DA85-5195-80F2-06ED-A93D53CB77D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93881" y="3303528"/>
              <a:ext cx="1004237" cy="988595"/>
            </a:xfrm>
            <a:custGeom>
              <a:avLst/>
              <a:gdLst>
                <a:gd name="T0" fmla="*/ 1864 w 3174"/>
                <a:gd name="T1" fmla="*/ 1305 h 3127"/>
                <a:gd name="T2" fmla="*/ 1551 w 3174"/>
                <a:gd name="T3" fmla="*/ 1076 h 3127"/>
                <a:gd name="T4" fmla="*/ 1001 w 3174"/>
                <a:gd name="T5" fmla="*/ 828 h 3127"/>
                <a:gd name="T6" fmla="*/ 365 w 3174"/>
                <a:gd name="T7" fmla="*/ 1102 h 3127"/>
                <a:gd name="T8" fmla="*/ 77 w 3174"/>
                <a:gd name="T9" fmla="*/ 1498 h 3127"/>
                <a:gd name="T10" fmla="*/ 167 w 3174"/>
                <a:gd name="T11" fmla="*/ 2082 h 3127"/>
                <a:gd name="T12" fmla="*/ 287 w 3174"/>
                <a:gd name="T13" fmla="*/ 2451 h 3127"/>
                <a:gd name="T14" fmla="*/ 585 w 3174"/>
                <a:gd name="T15" fmla="*/ 2975 h 3127"/>
                <a:gd name="T16" fmla="*/ 1260 w 3174"/>
                <a:gd name="T17" fmla="*/ 3127 h 3127"/>
                <a:gd name="T18" fmla="*/ 1726 w 3174"/>
                <a:gd name="T19" fmla="*/ 2976 h 3127"/>
                <a:gd name="T20" fmla="*/ 2183 w 3174"/>
                <a:gd name="T21" fmla="*/ 2456 h 3127"/>
                <a:gd name="T22" fmla="*/ 2123 w 3174"/>
                <a:gd name="T23" fmla="*/ 1968 h 3127"/>
                <a:gd name="T24" fmla="*/ 2069 w 3174"/>
                <a:gd name="T25" fmla="*/ 1848 h 3127"/>
                <a:gd name="T26" fmla="*/ 2168 w 3174"/>
                <a:gd name="T27" fmla="*/ 2409 h 3127"/>
                <a:gd name="T28" fmla="*/ 1877 w 3174"/>
                <a:gd name="T29" fmla="*/ 2809 h 3127"/>
                <a:gd name="T30" fmla="*/ 1295 w 3174"/>
                <a:gd name="T31" fmla="*/ 2904 h 3127"/>
                <a:gd name="T32" fmla="*/ 740 w 3174"/>
                <a:gd name="T33" fmla="*/ 2813 h 3127"/>
                <a:gd name="T34" fmla="*/ 463 w 3174"/>
                <a:gd name="T35" fmla="*/ 2611 h 3127"/>
                <a:gd name="T36" fmla="*/ 53 w 3174"/>
                <a:gd name="T37" fmla="*/ 2216 h 3127"/>
                <a:gd name="T38" fmla="*/ 204 w 3174"/>
                <a:gd name="T39" fmla="*/ 1826 h 3127"/>
                <a:gd name="T40" fmla="*/ 462 w 3174"/>
                <a:gd name="T41" fmla="*/ 1326 h 3127"/>
                <a:gd name="T42" fmla="*/ 739 w 3174"/>
                <a:gd name="T43" fmla="*/ 1124 h 3127"/>
                <a:gd name="T44" fmla="*/ 1295 w 3174"/>
                <a:gd name="T45" fmla="*/ 1033 h 3127"/>
                <a:gd name="T46" fmla="*/ 1877 w 3174"/>
                <a:gd name="T47" fmla="*/ 1129 h 3127"/>
                <a:gd name="T48" fmla="*/ 2168 w 3174"/>
                <a:gd name="T49" fmla="*/ 1529 h 3127"/>
                <a:gd name="T50" fmla="*/ 1142 w 3174"/>
                <a:gd name="T51" fmla="*/ 2757 h 3127"/>
                <a:gd name="T52" fmla="*/ 1142 w 3174"/>
                <a:gd name="T53" fmla="*/ 1226 h 3127"/>
                <a:gd name="T54" fmla="*/ 1142 w 3174"/>
                <a:gd name="T55" fmla="*/ 2595 h 3127"/>
                <a:gd name="T56" fmla="*/ 1142 w 3174"/>
                <a:gd name="T57" fmla="*/ 1388 h 3127"/>
                <a:gd name="T58" fmla="*/ 3081 w 3174"/>
                <a:gd name="T59" fmla="*/ 682 h 3127"/>
                <a:gd name="T60" fmla="*/ 3106 w 3174"/>
                <a:gd name="T61" fmla="*/ 390 h 3127"/>
                <a:gd name="T62" fmla="*/ 2846 w 3174"/>
                <a:gd name="T63" fmla="*/ 90 h 3127"/>
                <a:gd name="T64" fmla="*/ 2570 w 3174"/>
                <a:gd name="T65" fmla="*/ 0 h 3127"/>
                <a:gd name="T66" fmla="*/ 2184 w 3174"/>
                <a:gd name="T67" fmla="*/ 90 h 3127"/>
                <a:gd name="T68" fmla="*/ 1999 w 3174"/>
                <a:gd name="T69" fmla="*/ 393 h 3127"/>
                <a:gd name="T70" fmla="*/ 1925 w 3174"/>
                <a:gd name="T71" fmla="*/ 621 h 3127"/>
                <a:gd name="T72" fmla="*/ 1874 w 3174"/>
                <a:gd name="T73" fmla="*/ 959 h 3127"/>
                <a:gd name="T74" fmla="*/ 2044 w 3174"/>
                <a:gd name="T75" fmla="*/ 1194 h 3127"/>
                <a:gd name="T76" fmla="*/ 2410 w 3174"/>
                <a:gd name="T77" fmla="*/ 1348 h 3127"/>
                <a:gd name="T78" fmla="*/ 2737 w 3174"/>
                <a:gd name="T79" fmla="*/ 1211 h 3127"/>
                <a:gd name="T80" fmla="*/ 2931 w 3174"/>
                <a:gd name="T81" fmla="*/ 1070 h 3127"/>
                <a:gd name="T82" fmla="*/ 3162 w 3174"/>
                <a:gd name="T83" fmla="*/ 801 h 3127"/>
                <a:gd name="T84" fmla="*/ 2883 w 3174"/>
                <a:gd name="T85" fmla="*/ 1072 h 3127"/>
                <a:gd name="T86" fmla="*/ 2599 w 3174"/>
                <a:gd name="T87" fmla="*/ 1206 h 3127"/>
                <a:gd name="T88" fmla="*/ 2403 w 3174"/>
                <a:gd name="T89" fmla="*/ 1206 h 3127"/>
                <a:gd name="T90" fmla="*/ 2119 w 3174"/>
                <a:gd name="T91" fmla="*/ 1072 h 3127"/>
                <a:gd name="T92" fmla="*/ 1880 w 3174"/>
                <a:gd name="T93" fmla="*/ 830 h 3127"/>
                <a:gd name="T94" fmla="*/ 1962 w 3174"/>
                <a:gd name="T95" fmla="*/ 591 h 3127"/>
                <a:gd name="T96" fmla="*/ 2114 w 3174"/>
                <a:gd name="T97" fmla="*/ 315 h 3127"/>
                <a:gd name="T98" fmla="*/ 2272 w 3174"/>
                <a:gd name="T99" fmla="*/ 200 h 3127"/>
                <a:gd name="T100" fmla="*/ 2581 w 3174"/>
                <a:gd name="T101" fmla="*/ 141 h 3127"/>
                <a:gd name="T102" fmla="*/ 2917 w 3174"/>
                <a:gd name="T103" fmla="*/ 198 h 3127"/>
                <a:gd name="T104" fmla="*/ 3090 w 3174"/>
                <a:gd name="T105" fmla="*/ 436 h 3127"/>
                <a:gd name="T106" fmla="*/ 3030 w 3174"/>
                <a:gd name="T107" fmla="*/ 751 h 3127"/>
                <a:gd name="T108" fmla="*/ 2127 w 3174"/>
                <a:gd name="T109" fmla="*/ 682 h 3127"/>
                <a:gd name="T110" fmla="*/ 2174 w 3174"/>
                <a:gd name="T111" fmla="*/ 682 h 3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74" h="3127">
                  <a:moveTo>
                    <a:pt x="2279" y="1724"/>
                  </a:moveTo>
                  <a:cubicBezTo>
                    <a:pt x="2206" y="1498"/>
                    <a:pt x="2206" y="1498"/>
                    <a:pt x="2206" y="1498"/>
                  </a:cubicBezTo>
                  <a:cubicBezTo>
                    <a:pt x="2203" y="1489"/>
                    <a:pt x="2193" y="1483"/>
                    <a:pt x="2183" y="1482"/>
                  </a:cubicBezTo>
                  <a:cubicBezTo>
                    <a:pt x="1997" y="1487"/>
                    <a:pt x="1997" y="1487"/>
                    <a:pt x="1997" y="1487"/>
                  </a:cubicBezTo>
                  <a:cubicBezTo>
                    <a:pt x="1960" y="1422"/>
                    <a:pt x="1915" y="1361"/>
                    <a:pt x="1864" y="1305"/>
                  </a:cubicBezTo>
                  <a:cubicBezTo>
                    <a:pt x="1926" y="1128"/>
                    <a:pt x="1926" y="1128"/>
                    <a:pt x="1926" y="1128"/>
                  </a:cubicBezTo>
                  <a:cubicBezTo>
                    <a:pt x="1930" y="1119"/>
                    <a:pt x="1927" y="1108"/>
                    <a:pt x="1918" y="1102"/>
                  </a:cubicBezTo>
                  <a:cubicBezTo>
                    <a:pt x="1726" y="962"/>
                    <a:pt x="1726" y="962"/>
                    <a:pt x="1726" y="962"/>
                  </a:cubicBezTo>
                  <a:cubicBezTo>
                    <a:pt x="1718" y="956"/>
                    <a:pt x="1706" y="957"/>
                    <a:pt x="1698" y="963"/>
                  </a:cubicBezTo>
                  <a:cubicBezTo>
                    <a:pt x="1551" y="1076"/>
                    <a:pt x="1551" y="1076"/>
                    <a:pt x="1551" y="1076"/>
                  </a:cubicBezTo>
                  <a:cubicBezTo>
                    <a:pt x="1482" y="1045"/>
                    <a:pt x="1410" y="1021"/>
                    <a:pt x="1335" y="1007"/>
                  </a:cubicBezTo>
                  <a:cubicBezTo>
                    <a:pt x="1282" y="828"/>
                    <a:pt x="1282" y="828"/>
                    <a:pt x="1282" y="828"/>
                  </a:cubicBezTo>
                  <a:cubicBezTo>
                    <a:pt x="1280" y="818"/>
                    <a:pt x="1271" y="811"/>
                    <a:pt x="1260" y="811"/>
                  </a:cubicBezTo>
                  <a:cubicBezTo>
                    <a:pt x="1023" y="811"/>
                    <a:pt x="1023" y="811"/>
                    <a:pt x="1023" y="811"/>
                  </a:cubicBezTo>
                  <a:cubicBezTo>
                    <a:pt x="1012" y="811"/>
                    <a:pt x="1003" y="818"/>
                    <a:pt x="1001" y="828"/>
                  </a:cubicBezTo>
                  <a:cubicBezTo>
                    <a:pt x="948" y="1007"/>
                    <a:pt x="948" y="1007"/>
                    <a:pt x="948" y="1007"/>
                  </a:cubicBezTo>
                  <a:cubicBezTo>
                    <a:pt x="873" y="1021"/>
                    <a:pt x="801" y="1045"/>
                    <a:pt x="732" y="1076"/>
                  </a:cubicBezTo>
                  <a:cubicBezTo>
                    <a:pt x="585" y="963"/>
                    <a:pt x="585" y="963"/>
                    <a:pt x="585" y="963"/>
                  </a:cubicBezTo>
                  <a:cubicBezTo>
                    <a:pt x="577" y="957"/>
                    <a:pt x="565" y="956"/>
                    <a:pt x="557" y="962"/>
                  </a:cubicBezTo>
                  <a:cubicBezTo>
                    <a:pt x="365" y="1102"/>
                    <a:pt x="365" y="1102"/>
                    <a:pt x="365" y="1102"/>
                  </a:cubicBezTo>
                  <a:cubicBezTo>
                    <a:pt x="356" y="1108"/>
                    <a:pt x="353" y="1119"/>
                    <a:pt x="357" y="1128"/>
                  </a:cubicBezTo>
                  <a:cubicBezTo>
                    <a:pt x="419" y="1305"/>
                    <a:pt x="419" y="1305"/>
                    <a:pt x="419" y="1305"/>
                  </a:cubicBezTo>
                  <a:cubicBezTo>
                    <a:pt x="368" y="1361"/>
                    <a:pt x="323" y="1422"/>
                    <a:pt x="286" y="1487"/>
                  </a:cubicBezTo>
                  <a:cubicBezTo>
                    <a:pt x="100" y="1482"/>
                    <a:pt x="100" y="1482"/>
                    <a:pt x="100" y="1482"/>
                  </a:cubicBezTo>
                  <a:cubicBezTo>
                    <a:pt x="89" y="1482"/>
                    <a:pt x="80" y="1489"/>
                    <a:pt x="77" y="1498"/>
                  </a:cubicBezTo>
                  <a:cubicBezTo>
                    <a:pt x="4" y="1724"/>
                    <a:pt x="4" y="1724"/>
                    <a:pt x="4" y="1724"/>
                  </a:cubicBezTo>
                  <a:cubicBezTo>
                    <a:pt x="0" y="1734"/>
                    <a:pt x="4" y="1745"/>
                    <a:pt x="12" y="1750"/>
                  </a:cubicBezTo>
                  <a:cubicBezTo>
                    <a:pt x="167" y="1856"/>
                    <a:pt x="167" y="1856"/>
                    <a:pt x="167" y="1856"/>
                  </a:cubicBezTo>
                  <a:cubicBezTo>
                    <a:pt x="162" y="1895"/>
                    <a:pt x="160" y="1932"/>
                    <a:pt x="160" y="1968"/>
                  </a:cubicBezTo>
                  <a:cubicBezTo>
                    <a:pt x="160" y="2005"/>
                    <a:pt x="162" y="2043"/>
                    <a:pt x="167" y="2082"/>
                  </a:cubicBezTo>
                  <a:cubicBezTo>
                    <a:pt x="12" y="2188"/>
                    <a:pt x="12" y="2188"/>
                    <a:pt x="12" y="2188"/>
                  </a:cubicBezTo>
                  <a:cubicBezTo>
                    <a:pt x="4" y="2193"/>
                    <a:pt x="0" y="2204"/>
                    <a:pt x="4" y="2214"/>
                  </a:cubicBezTo>
                  <a:cubicBezTo>
                    <a:pt x="77" y="2440"/>
                    <a:pt x="77" y="2440"/>
                    <a:pt x="77" y="2440"/>
                  </a:cubicBezTo>
                  <a:cubicBezTo>
                    <a:pt x="80" y="2450"/>
                    <a:pt x="90" y="2456"/>
                    <a:pt x="100" y="2456"/>
                  </a:cubicBezTo>
                  <a:cubicBezTo>
                    <a:pt x="287" y="2451"/>
                    <a:pt x="287" y="2451"/>
                    <a:pt x="287" y="2451"/>
                  </a:cubicBezTo>
                  <a:cubicBezTo>
                    <a:pt x="323" y="2516"/>
                    <a:pt x="368" y="2577"/>
                    <a:pt x="419" y="2633"/>
                  </a:cubicBezTo>
                  <a:cubicBezTo>
                    <a:pt x="357" y="2810"/>
                    <a:pt x="357" y="2810"/>
                    <a:pt x="357" y="2810"/>
                  </a:cubicBezTo>
                  <a:cubicBezTo>
                    <a:pt x="353" y="2819"/>
                    <a:pt x="356" y="2830"/>
                    <a:pt x="365" y="2836"/>
                  </a:cubicBezTo>
                  <a:cubicBezTo>
                    <a:pt x="557" y="2976"/>
                    <a:pt x="557" y="2976"/>
                    <a:pt x="557" y="2976"/>
                  </a:cubicBezTo>
                  <a:cubicBezTo>
                    <a:pt x="565" y="2982"/>
                    <a:pt x="577" y="2982"/>
                    <a:pt x="585" y="2975"/>
                  </a:cubicBezTo>
                  <a:cubicBezTo>
                    <a:pt x="733" y="2861"/>
                    <a:pt x="733" y="2861"/>
                    <a:pt x="733" y="2861"/>
                  </a:cubicBezTo>
                  <a:cubicBezTo>
                    <a:pt x="801" y="2892"/>
                    <a:pt x="873" y="2915"/>
                    <a:pt x="947" y="2930"/>
                  </a:cubicBezTo>
                  <a:cubicBezTo>
                    <a:pt x="1001" y="3110"/>
                    <a:pt x="1001" y="3110"/>
                    <a:pt x="1001" y="3110"/>
                  </a:cubicBezTo>
                  <a:cubicBezTo>
                    <a:pt x="1003" y="3120"/>
                    <a:pt x="1012" y="3127"/>
                    <a:pt x="1023" y="3127"/>
                  </a:cubicBezTo>
                  <a:cubicBezTo>
                    <a:pt x="1260" y="3127"/>
                    <a:pt x="1260" y="3127"/>
                    <a:pt x="1260" y="3127"/>
                  </a:cubicBezTo>
                  <a:cubicBezTo>
                    <a:pt x="1271" y="3127"/>
                    <a:pt x="1280" y="3120"/>
                    <a:pt x="1282" y="3110"/>
                  </a:cubicBezTo>
                  <a:cubicBezTo>
                    <a:pt x="1336" y="2930"/>
                    <a:pt x="1336" y="2930"/>
                    <a:pt x="1336" y="2930"/>
                  </a:cubicBezTo>
                  <a:cubicBezTo>
                    <a:pt x="1410" y="2915"/>
                    <a:pt x="1482" y="2892"/>
                    <a:pt x="1550" y="2861"/>
                  </a:cubicBezTo>
                  <a:cubicBezTo>
                    <a:pt x="1698" y="2975"/>
                    <a:pt x="1698" y="2975"/>
                    <a:pt x="1698" y="2975"/>
                  </a:cubicBezTo>
                  <a:cubicBezTo>
                    <a:pt x="1706" y="2982"/>
                    <a:pt x="1718" y="2982"/>
                    <a:pt x="1726" y="2976"/>
                  </a:cubicBezTo>
                  <a:cubicBezTo>
                    <a:pt x="1918" y="2836"/>
                    <a:pt x="1918" y="2836"/>
                    <a:pt x="1918" y="2836"/>
                  </a:cubicBezTo>
                  <a:cubicBezTo>
                    <a:pt x="1927" y="2830"/>
                    <a:pt x="1930" y="2819"/>
                    <a:pt x="1926" y="2810"/>
                  </a:cubicBezTo>
                  <a:cubicBezTo>
                    <a:pt x="1863" y="2633"/>
                    <a:pt x="1863" y="2633"/>
                    <a:pt x="1863" y="2633"/>
                  </a:cubicBezTo>
                  <a:cubicBezTo>
                    <a:pt x="1915" y="2577"/>
                    <a:pt x="1960" y="2516"/>
                    <a:pt x="1996" y="2451"/>
                  </a:cubicBezTo>
                  <a:cubicBezTo>
                    <a:pt x="2183" y="2456"/>
                    <a:pt x="2183" y="2456"/>
                    <a:pt x="2183" y="2456"/>
                  </a:cubicBezTo>
                  <a:cubicBezTo>
                    <a:pt x="2195" y="2456"/>
                    <a:pt x="2203" y="2450"/>
                    <a:pt x="2206" y="2440"/>
                  </a:cubicBezTo>
                  <a:cubicBezTo>
                    <a:pt x="2279" y="2214"/>
                    <a:pt x="2279" y="2214"/>
                    <a:pt x="2279" y="2214"/>
                  </a:cubicBezTo>
                  <a:cubicBezTo>
                    <a:pt x="2283" y="2204"/>
                    <a:pt x="2279" y="2193"/>
                    <a:pt x="2271" y="2188"/>
                  </a:cubicBezTo>
                  <a:cubicBezTo>
                    <a:pt x="2116" y="2082"/>
                    <a:pt x="2116" y="2082"/>
                    <a:pt x="2116" y="2082"/>
                  </a:cubicBezTo>
                  <a:cubicBezTo>
                    <a:pt x="2121" y="2043"/>
                    <a:pt x="2123" y="2005"/>
                    <a:pt x="2123" y="1968"/>
                  </a:cubicBezTo>
                  <a:cubicBezTo>
                    <a:pt x="2123" y="1932"/>
                    <a:pt x="2121" y="1894"/>
                    <a:pt x="2116" y="1856"/>
                  </a:cubicBezTo>
                  <a:cubicBezTo>
                    <a:pt x="2271" y="1750"/>
                    <a:pt x="2271" y="1750"/>
                    <a:pt x="2271" y="1750"/>
                  </a:cubicBezTo>
                  <a:cubicBezTo>
                    <a:pt x="2279" y="1745"/>
                    <a:pt x="2283" y="1734"/>
                    <a:pt x="2279" y="1724"/>
                  </a:cubicBezTo>
                  <a:close/>
                  <a:moveTo>
                    <a:pt x="2079" y="1826"/>
                  </a:moveTo>
                  <a:cubicBezTo>
                    <a:pt x="2071" y="1831"/>
                    <a:pt x="2068" y="1839"/>
                    <a:pt x="2069" y="1848"/>
                  </a:cubicBezTo>
                  <a:cubicBezTo>
                    <a:pt x="2074" y="1889"/>
                    <a:pt x="2077" y="1930"/>
                    <a:pt x="2077" y="1968"/>
                  </a:cubicBezTo>
                  <a:cubicBezTo>
                    <a:pt x="2077" y="2008"/>
                    <a:pt x="2074" y="2049"/>
                    <a:pt x="2069" y="2090"/>
                  </a:cubicBezTo>
                  <a:cubicBezTo>
                    <a:pt x="2067" y="2099"/>
                    <a:pt x="2071" y="2107"/>
                    <a:pt x="2078" y="2112"/>
                  </a:cubicBezTo>
                  <a:cubicBezTo>
                    <a:pt x="2230" y="2216"/>
                    <a:pt x="2230" y="2216"/>
                    <a:pt x="2230" y="2216"/>
                  </a:cubicBezTo>
                  <a:cubicBezTo>
                    <a:pt x="2168" y="2409"/>
                    <a:pt x="2168" y="2409"/>
                    <a:pt x="2168" y="2409"/>
                  </a:cubicBezTo>
                  <a:cubicBezTo>
                    <a:pt x="1984" y="2404"/>
                    <a:pt x="1984" y="2404"/>
                    <a:pt x="1984" y="2404"/>
                  </a:cubicBezTo>
                  <a:cubicBezTo>
                    <a:pt x="1974" y="2404"/>
                    <a:pt x="1967" y="2409"/>
                    <a:pt x="1963" y="2416"/>
                  </a:cubicBezTo>
                  <a:cubicBezTo>
                    <a:pt x="1924" y="2486"/>
                    <a:pt x="1876" y="2552"/>
                    <a:pt x="1820" y="2611"/>
                  </a:cubicBezTo>
                  <a:cubicBezTo>
                    <a:pt x="1814" y="2618"/>
                    <a:pt x="1812" y="2627"/>
                    <a:pt x="1815" y="2635"/>
                  </a:cubicBezTo>
                  <a:cubicBezTo>
                    <a:pt x="1877" y="2809"/>
                    <a:pt x="1877" y="2809"/>
                    <a:pt x="1877" y="2809"/>
                  </a:cubicBezTo>
                  <a:cubicBezTo>
                    <a:pt x="1713" y="2928"/>
                    <a:pt x="1713" y="2928"/>
                    <a:pt x="1713" y="2928"/>
                  </a:cubicBezTo>
                  <a:cubicBezTo>
                    <a:pt x="1567" y="2816"/>
                    <a:pt x="1567" y="2816"/>
                    <a:pt x="1567" y="2816"/>
                  </a:cubicBezTo>
                  <a:cubicBezTo>
                    <a:pt x="1560" y="2811"/>
                    <a:pt x="1551" y="2810"/>
                    <a:pt x="1543" y="2813"/>
                  </a:cubicBezTo>
                  <a:cubicBezTo>
                    <a:pt x="1470" y="2848"/>
                    <a:pt x="1393" y="2873"/>
                    <a:pt x="1313" y="2888"/>
                  </a:cubicBezTo>
                  <a:cubicBezTo>
                    <a:pt x="1305" y="2889"/>
                    <a:pt x="1298" y="2896"/>
                    <a:pt x="1295" y="2904"/>
                  </a:cubicBezTo>
                  <a:cubicBezTo>
                    <a:pt x="1243" y="3081"/>
                    <a:pt x="1243" y="3081"/>
                    <a:pt x="1243" y="3081"/>
                  </a:cubicBezTo>
                  <a:cubicBezTo>
                    <a:pt x="1040" y="3081"/>
                    <a:pt x="1040" y="3081"/>
                    <a:pt x="1040" y="3081"/>
                  </a:cubicBezTo>
                  <a:cubicBezTo>
                    <a:pt x="988" y="2904"/>
                    <a:pt x="988" y="2904"/>
                    <a:pt x="988" y="2904"/>
                  </a:cubicBezTo>
                  <a:cubicBezTo>
                    <a:pt x="985" y="2896"/>
                    <a:pt x="978" y="2889"/>
                    <a:pt x="970" y="2888"/>
                  </a:cubicBezTo>
                  <a:cubicBezTo>
                    <a:pt x="890" y="2873"/>
                    <a:pt x="813" y="2848"/>
                    <a:pt x="740" y="2813"/>
                  </a:cubicBezTo>
                  <a:cubicBezTo>
                    <a:pt x="732" y="2810"/>
                    <a:pt x="723" y="2811"/>
                    <a:pt x="716" y="2816"/>
                  </a:cubicBezTo>
                  <a:cubicBezTo>
                    <a:pt x="570" y="2928"/>
                    <a:pt x="570" y="2928"/>
                    <a:pt x="570" y="2928"/>
                  </a:cubicBezTo>
                  <a:cubicBezTo>
                    <a:pt x="406" y="2809"/>
                    <a:pt x="406" y="2809"/>
                    <a:pt x="406" y="2809"/>
                  </a:cubicBezTo>
                  <a:cubicBezTo>
                    <a:pt x="468" y="2635"/>
                    <a:pt x="468" y="2635"/>
                    <a:pt x="468" y="2635"/>
                  </a:cubicBezTo>
                  <a:cubicBezTo>
                    <a:pt x="471" y="2627"/>
                    <a:pt x="469" y="2618"/>
                    <a:pt x="463" y="2611"/>
                  </a:cubicBezTo>
                  <a:cubicBezTo>
                    <a:pt x="407" y="2552"/>
                    <a:pt x="359" y="2486"/>
                    <a:pt x="320" y="2416"/>
                  </a:cubicBezTo>
                  <a:cubicBezTo>
                    <a:pt x="316" y="2409"/>
                    <a:pt x="308" y="2404"/>
                    <a:pt x="300" y="2404"/>
                  </a:cubicBezTo>
                  <a:cubicBezTo>
                    <a:pt x="300" y="2404"/>
                    <a:pt x="300" y="2404"/>
                    <a:pt x="299" y="2404"/>
                  </a:cubicBezTo>
                  <a:cubicBezTo>
                    <a:pt x="115" y="2409"/>
                    <a:pt x="115" y="2409"/>
                    <a:pt x="115" y="2409"/>
                  </a:cubicBezTo>
                  <a:cubicBezTo>
                    <a:pt x="53" y="2216"/>
                    <a:pt x="53" y="2216"/>
                    <a:pt x="53" y="2216"/>
                  </a:cubicBezTo>
                  <a:cubicBezTo>
                    <a:pt x="205" y="2112"/>
                    <a:pt x="205" y="2112"/>
                    <a:pt x="205" y="2112"/>
                  </a:cubicBezTo>
                  <a:cubicBezTo>
                    <a:pt x="212" y="2107"/>
                    <a:pt x="216" y="2099"/>
                    <a:pt x="214" y="2090"/>
                  </a:cubicBezTo>
                  <a:cubicBezTo>
                    <a:pt x="209" y="2048"/>
                    <a:pt x="206" y="2008"/>
                    <a:pt x="206" y="1968"/>
                  </a:cubicBezTo>
                  <a:cubicBezTo>
                    <a:pt x="206" y="1930"/>
                    <a:pt x="209" y="1889"/>
                    <a:pt x="214" y="1848"/>
                  </a:cubicBezTo>
                  <a:cubicBezTo>
                    <a:pt x="215" y="1839"/>
                    <a:pt x="212" y="1831"/>
                    <a:pt x="204" y="1826"/>
                  </a:cubicBezTo>
                  <a:cubicBezTo>
                    <a:pt x="53" y="1722"/>
                    <a:pt x="53" y="1722"/>
                    <a:pt x="53" y="1722"/>
                  </a:cubicBezTo>
                  <a:cubicBezTo>
                    <a:pt x="115" y="1529"/>
                    <a:pt x="115" y="1529"/>
                    <a:pt x="115" y="1529"/>
                  </a:cubicBezTo>
                  <a:cubicBezTo>
                    <a:pt x="299" y="1534"/>
                    <a:pt x="299" y="1534"/>
                    <a:pt x="299" y="1534"/>
                  </a:cubicBezTo>
                  <a:cubicBezTo>
                    <a:pt x="308" y="1534"/>
                    <a:pt x="315" y="1530"/>
                    <a:pt x="320" y="1522"/>
                  </a:cubicBezTo>
                  <a:cubicBezTo>
                    <a:pt x="358" y="1451"/>
                    <a:pt x="406" y="1385"/>
                    <a:pt x="462" y="1326"/>
                  </a:cubicBezTo>
                  <a:cubicBezTo>
                    <a:pt x="468" y="1320"/>
                    <a:pt x="470" y="1310"/>
                    <a:pt x="467" y="1302"/>
                  </a:cubicBezTo>
                  <a:cubicBezTo>
                    <a:pt x="406" y="1129"/>
                    <a:pt x="406" y="1129"/>
                    <a:pt x="406" y="1129"/>
                  </a:cubicBezTo>
                  <a:cubicBezTo>
                    <a:pt x="570" y="1010"/>
                    <a:pt x="570" y="1010"/>
                    <a:pt x="570" y="1010"/>
                  </a:cubicBezTo>
                  <a:cubicBezTo>
                    <a:pt x="715" y="1122"/>
                    <a:pt x="715" y="1122"/>
                    <a:pt x="715" y="1122"/>
                  </a:cubicBezTo>
                  <a:cubicBezTo>
                    <a:pt x="722" y="1127"/>
                    <a:pt x="731" y="1128"/>
                    <a:pt x="739" y="1124"/>
                  </a:cubicBezTo>
                  <a:cubicBezTo>
                    <a:pt x="812" y="1089"/>
                    <a:pt x="890" y="1064"/>
                    <a:pt x="970" y="1049"/>
                  </a:cubicBezTo>
                  <a:cubicBezTo>
                    <a:pt x="979" y="1048"/>
                    <a:pt x="986" y="1041"/>
                    <a:pt x="988" y="1033"/>
                  </a:cubicBezTo>
                  <a:cubicBezTo>
                    <a:pt x="1040" y="857"/>
                    <a:pt x="1040" y="857"/>
                    <a:pt x="1040" y="857"/>
                  </a:cubicBezTo>
                  <a:cubicBezTo>
                    <a:pt x="1243" y="857"/>
                    <a:pt x="1243" y="857"/>
                    <a:pt x="1243" y="857"/>
                  </a:cubicBezTo>
                  <a:cubicBezTo>
                    <a:pt x="1295" y="1033"/>
                    <a:pt x="1295" y="1033"/>
                    <a:pt x="1295" y="1033"/>
                  </a:cubicBezTo>
                  <a:cubicBezTo>
                    <a:pt x="1297" y="1041"/>
                    <a:pt x="1304" y="1048"/>
                    <a:pt x="1313" y="1049"/>
                  </a:cubicBezTo>
                  <a:cubicBezTo>
                    <a:pt x="1393" y="1064"/>
                    <a:pt x="1471" y="1089"/>
                    <a:pt x="1544" y="1124"/>
                  </a:cubicBezTo>
                  <a:cubicBezTo>
                    <a:pt x="1552" y="1128"/>
                    <a:pt x="1561" y="1127"/>
                    <a:pt x="1568" y="1122"/>
                  </a:cubicBezTo>
                  <a:cubicBezTo>
                    <a:pt x="1713" y="1010"/>
                    <a:pt x="1713" y="1010"/>
                    <a:pt x="1713" y="1010"/>
                  </a:cubicBezTo>
                  <a:cubicBezTo>
                    <a:pt x="1877" y="1129"/>
                    <a:pt x="1877" y="1129"/>
                    <a:pt x="1877" y="1129"/>
                  </a:cubicBezTo>
                  <a:cubicBezTo>
                    <a:pt x="1816" y="1302"/>
                    <a:pt x="1816" y="1302"/>
                    <a:pt x="1816" y="1302"/>
                  </a:cubicBezTo>
                  <a:cubicBezTo>
                    <a:pt x="1813" y="1310"/>
                    <a:pt x="1815" y="1320"/>
                    <a:pt x="1821" y="1326"/>
                  </a:cubicBezTo>
                  <a:cubicBezTo>
                    <a:pt x="1877" y="1385"/>
                    <a:pt x="1925" y="1451"/>
                    <a:pt x="1963" y="1522"/>
                  </a:cubicBezTo>
                  <a:cubicBezTo>
                    <a:pt x="1968" y="1530"/>
                    <a:pt x="1976" y="1534"/>
                    <a:pt x="1984" y="1534"/>
                  </a:cubicBezTo>
                  <a:cubicBezTo>
                    <a:pt x="2168" y="1529"/>
                    <a:pt x="2168" y="1529"/>
                    <a:pt x="2168" y="1529"/>
                  </a:cubicBezTo>
                  <a:cubicBezTo>
                    <a:pt x="2230" y="1722"/>
                    <a:pt x="2230" y="1722"/>
                    <a:pt x="2230" y="1722"/>
                  </a:cubicBezTo>
                  <a:lnTo>
                    <a:pt x="2079" y="1826"/>
                  </a:lnTo>
                  <a:close/>
                  <a:moveTo>
                    <a:pt x="1142" y="1180"/>
                  </a:moveTo>
                  <a:cubicBezTo>
                    <a:pt x="707" y="1180"/>
                    <a:pt x="353" y="1534"/>
                    <a:pt x="353" y="1968"/>
                  </a:cubicBezTo>
                  <a:cubicBezTo>
                    <a:pt x="353" y="2403"/>
                    <a:pt x="707" y="2757"/>
                    <a:pt x="1142" y="2757"/>
                  </a:cubicBezTo>
                  <a:cubicBezTo>
                    <a:pt x="1576" y="2757"/>
                    <a:pt x="1930" y="2403"/>
                    <a:pt x="1930" y="1968"/>
                  </a:cubicBezTo>
                  <a:cubicBezTo>
                    <a:pt x="1930" y="1534"/>
                    <a:pt x="1576" y="1180"/>
                    <a:pt x="1142" y="1180"/>
                  </a:cubicBezTo>
                  <a:close/>
                  <a:moveTo>
                    <a:pt x="1142" y="2711"/>
                  </a:moveTo>
                  <a:cubicBezTo>
                    <a:pt x="732" y="2711"/>
                    <a:pt x="399" y="2378"/>
                    <a:pt x="399" y="1968"/>
                  </a:cubicBezTo>
                  <a:cubicBezTo>
                    <a:pt x="399" y="1559"/>
                    <a:pt x="732" y="1226"/>
                    <a:pt x="1142" y="1226"/>
                  </a:cubicBezTo>
                  <a:cubicBezTo>
                    <a:pt x="1551" y="1226"/>
                    <a:pt x="1884" y="1559"/>
                    <a:pt x="1884" y="1968"/>
                  </a:cubicBezTo>
                  <a:cubicBezTo>
                    <a:pt x="1884" y="2378"/>
                    <a:pt x="1551" y="2711"/>
                    <a:pt x="1142" y="2711"/>
                  </a:cubicBezTo>
                  <a:close/>
                  <a:moveTo>
                    <a:pt x="1142" y="1342"/>
                  </a:moveTo>
                  <a:cubicBezTo>
                    <a:pt x="796" y="1342"/>
                    <a:pt x="515" y="1623"/>
                    <a:pt x="515" y="1968"/>
                  </a:cubicBezTo>
                  <a:cubicBezTo>
                    <a:pt x="515" y="2314"/>
                    <a:pt x="796" y="2595"/>
                    <a:pt x="1142" y="2595"/>
                  </a:cubicBezTo>
                  <a:cubicBezTo>
                    <a:pt x="1487" y="2595"/>
                    <a:pt x="1768" y="2314"/>
                    <a:pt x="1768" y="1968"/>
                  </a:cubicBezTo>
                  <a:cubicBezTo>
                    <a:pt x="1768" y="1623"/>
                    <a:pt x="1487" y="1342"/>
                    <a:pt x="1142" y="1342"/>
                  </a:cubicBezTo>
                  <a:close/>
                  <a:moveTo>
                    <a:pt x="1142" y="2549"/>
                  </a:moveTo>
                  <a:cubicBezTo>
                    <a:pt x="821" y="2549"/>
                    <a:pt x="561" y="2289"/>
                    <a:pt x="561" y="1968"/>
                  </a:cubicBezTo>
                  <a:cubicBezTo>
                    <a:pt x="561" y="1648"/>
                    <a:pt x="821" y="1388"/>
                    <a:pt x="1142" y="1388"/>
                  </a:cubicBezTo>
                  <a:cubicBezTo>
                    <a:pt x="1462" y="1388"/>
                    <a:pt x="1722" y="1648"/>
                    <a:pt x="1722" y="1968"/>
                  </a:cubicBezTo>
                  <a:cubicBezTo>
                    <a:pt x="1722" y="2289"/>
                    <a:pt x="1462" y="2549"/>
                    <a:pt x="1142" y="2549"/>
                  </a:cubicBezTo>
                  <a:close/>
                  <a:moveTo>
                    <a:pt x="3162" y="801"/>
                  </a:moveTo>
                  <a:cubicBezTo>
                    <a:pt x="3077" y="743"/>
                    <a:pt x="3077" y="743"/>
                    <a:pt x="3077" y="743"/>
                  </a:cubicBezTo>
                  <a:cubicBezTo>
                    <a:pt x="3080" y="722"/>
                    <a:pt x="3081" y="702"/>
                    <a:pt x="3081" y="682"/>
                  </a:cubicBezTo>
                  <a:cubicBezTo>
                    <a:pt x="3081" y="662"/>
                    <a:pt x="3080" y="642"/>
                    <a:pt x="3077" y="621"/>
                  </a:cubicBezTo>
                  <a:cubicBezTo>
                    <a:pt x="3162" y="563"/>
                    <a:pt x="3162" y="563"/>
                    <a:pt x="3162" y="563"/>
                  </a:cubicBezTo>
                  <a:cubicBezTo>
                    <a:pt x="3171" y="557"/>
                    <a:pt x="3174" y="547"/>
                    <a:pt x="3171" y="537"/>
                  </a:cubicBezTo>
                  <a:cubicBezTo>
                    <a:pt x="3128" y="406"/>
                    <a:pt x="3128" y="406"/>
                    <a:pt x="3128" y="406"/>
                  </a:cubicBezTo>
                  <a:cubicBezTo>
                    <a:pt x="3125" y="396"/>
                    <a:pt x="3117" y="389"/>
                    <a:pt x="3106" y="390"/>
                  </a:cubicBezTo>
                  <a:cubicBezTo>
                    <a:pt x="3003" y="393"/>
                    <a:pt x="3003" y="393"/>
                    <a:pt x="3003" y="393"/>
                  </a:cubicBezTo>
                  <a:cubicBezTo>
                    <a:pt x="2983" y="358"/>
                    <a:pt x="2959" y="325"/>
                    <a:pt x="2932" y="294"/>
                  </a:cubicBezTo>
                  <a:cubicBezTo>
                    <a:pt x="2966" y="197"/>
                    <a:pt x="2966" y="197"/>
                    <a:pt x="2966" y="197"/>
                  </a:cubicBezTo>
                  <a:cubicBezTo>
                    <a:pt x="2969" y="188"/>
                    <a:pt x="2966" y="177"/>
                    <a:pt x="2958" y="171"/>
                  </a:cubicBezTo>
                  <a:cubicBezTo>
                    <a:pt x="2846" y="90"/>
                    <a:pt x="2846" y="90"/>
                    <a:pt x="2846" y="90"/>
                  </a:cubicBezTo>
                  <a:cubicBezTo>
                    <a:pt x="2838" y="84"/>
                    <a:pt x="2827" y="84"/>
                    <a:pt x="2819" y="90"/>
                  </a:cubicBezTo>
                  <a:cubicBezTo>
                    <a:pt x="2737" y="153"/>
                    <a:pt x="2737" y="153"/>
                    <a:pt x="2737" y="153"/>
                  </a:cubicBezTo>
                  <a:cubicBezTo>
                    <a:pt x="2700" y="136"/>
                    <a:pt x="2661" y="123"/>
                    <a:pt x="2621" y="115"/>
                  </a:cubicBezTo>
                  <a:cubicBezTo>
                    <a:pt x="2592" y="17"/>
                    <a:pt x="2592" y="17"/>
                    <a:pt x="2592" y="17"/>
                  </a:cubicBezTo>
                  <a:cubicBezTo>
                    <a:pt x="2589" y="7"/>
                    <a:pt x="2580" y="0"/>
                    <a:pt x="257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22" y="0"/>
                    <a:pt x="2413" y="7"/>
                    <a:pt x="2410" y="17"/>
                  </a:cubicBezTo>
                  <a:cubicBezTo>
                    <a:pt x="2381" y="115"/>
                    <a:pt x="2381" y="115"/>
                    <a:pt x="2381" y="115"/>
                  </a:cubicBezTo>
                  <a:cubicBezTo>
                    <a:pt x="2341" y="123"/>
                    <a:pt x="2302" y="136"/>
                    <a:pt x="2265" y="153"/>
                  </a:cubicBezTo>
                  <a:cubicBezTo>
                    <a:pt x="2184" y="90"/>
                    <a:pt x="2184" y="90"/>
                    <a:pt x="2184" y="90"/>
                  </a:cubicBezTo>
                  <a:cubicBezTo>
                    <a:pt x="2175" y="84"/>
                    <a:pt x="2164" y="84"/>
                    <a:pt x="2156" y="90"/>
                  </a:cubicBezTo>
                  <a:cubicBezTo>
                    <a:pt x="2044" y="171"/>
                    <a:pt x="2044" y="171"/>
                    <a:pt x="2044" y="171"/>
                  </a:cubicBezTo>
                  <a:cubicBezTo>
                    <a:pt x="2036" y="177"/>
                    <a:pt x="2033" y="188"/>
                    <a:pt x="2036" y="197"/>
                  </a:cubicBezTo>
                  <a:cubicBezTo>
                    <a:pt x="2071" y="294"/>
                    <a:pt x="2071" y="294"/>
                    <a:pt x="2071" y="294"/>
                  </a:cubicBezTo>
                  <a:cubicBezTo>
                    <a:pt x="2043" y="325"/>
                    <a:pt x="2019" y="358"/>
                    <a:pt x="1999" y="393"/>
                  </a:cubicBezTo>
                  <a:cubicBezTo>
                    <a:pt x="1896" y="390"/>
                    <a:pt x="1896" y="390"/>
                    <a:pt x="1896" y="390"/>
                  </a:cubicBezTo>
                  <a:cubicBezTo>
                    <a:pt x="1886" y="389"/>
                    <a:pt x="1877" y="396"/>
                    <a:pt x="1874" y="406"/>
                  </a:cubicBezTo>
                  <a:cubicBezTo>
                    <a:pt x="1831" y="537"/>
                    <a:pt x="1831" y="537"/>
                    <a:pt x="1831" y="537"/>
                  </a:cubicBezTo>
                  <a:cubicBezTo>
                    <a:pt x="1828" y="547"/>
                    <a:pt x="1831" y="557"/>
                    <a:pt x="1840" y="563"/>
                  </a:cubicBezTo>
                  <a:cubicBezTo>
                    <a:pt x="1925" y="621"/>
                    <a:pt x="1925" y="621"/>
                    <a:pt x="1925" y="621"/>
                  </a:cubicBezTo>
                  <a:cubicBezTo>
                    <a:pt x="1923" y="642"/>
                    <a:pt x="1921" y="662"/>
                    <a:pt x="1921" y="682"/>
                  </a:cubicBezTo>
                  <a:cubicBezTo>
                    <a:pt x="1921" y="702"/>
                    <a:pt x="1923" y="722"/>
                    <a:pt x="1925" y="743"/>
                  </a:cubicBezTo>
                  <a:cubicBezTo>
                    <a:pt x="1840" y="801"/>
                    <a:pt x="1840" y="801"/>
                    <a:pt x="1840" y="801"/>
                  </a:cubicBezTo>
                  <a:cubicBezTo>
                    <a:pt x="1831" y="807"/>
                    <a:pt x="1828" y="818"/>
                    <a:pt x="1831" y="827"/>
                  </a:cubicBezTo>
                  <a:cubicBezTo>
                    <a:pt x="1874" y="959"/>
                    <a:pt x="1874" y="959"/>
                    <a:pt x="1874" y="959"/>
                  </a:cubicBezTo>
                  <a:cubicBezTo>
                    <a:pt x="1877" y="968"/>
                    <a:pt x="1886" y="975"/>
                    <a:pt x="1896" y="975"/>
                  </a:cubicBezTo>
                  <a:cubicBezTo>
                    <a:pt x="1999" y="972"/>
                    <a:pt x="1999" y="972"/>
                    <a:pt x="1999" y="972"/>
                  </a:cubicBezTo>
                  <a:cubicBezTo>
                    <a:pt x="2019" y="1007"/>
                    <a:pt x="2043" y="1040"/>
                    <a:pt x="2071" y="1070"/>
                  </a:cubicBezTo>
                  <a:cubicBezTo>
                    <a:pt x="2036" y="1167"/>
                    <a:pt x="2036" y="1167"/>
                    <a:pt x="2036" y="1167"/>
                  </a:cubicBezTo>
                  <a:cubicBezTo>
                    <a:pt x="2033" y="1177"/>
                    <a:pt x="2036" y="1188"/>
                    <a:pt x="2044" y="1194"/>
                  </a:cubicBezTo>
                  <a:cubicBezTo>
                    <a:pt x="2156" y="1275"/>
                    <a:pt x="2156" y="1275"/>
                    <a:pt x="2156" y="1275"/>
                  </a:cubicBezTo>
                  <a:cubicBezTo>
                    <a:pt x="2164" y="1281"/>
                    <a:pt x="2175" y="1281"/>
                    <a:pt x="2184" y="1274"/>
                  </a:cubicBezTo>
                  <a:cubicBezTo>
                    <a:pt x="2265" y="1211"/>
                    <a:pt x="2265" y="1211"/>
                    <a:pt x="2265" y="1211"/>
                  </a:cubicBezTo>
                  <a:cubicBezTo>
                    <a:pt x="2302" y="1228"/>
                    <a:pt x="2341" y="1240"/>
                    <a:pt x="2381" y="1249"/>
                  </a:cubicBezTo>
                  <a:cubicBezTo>
                    <a:pt x="2410" y="1348"/>
                    <a:pt x="2410" y="1348"/>
                    <a:pt x="2410" y="1348"/>
                  </a:cubicBezTo>
                  <a:cubicBezTo>
                    <a:pt x="2413" y="1358"/>
                    <a:pt x="2422" y="1364"/>
                    <a:pt x="2432" y="1364"/>
                  </a:cubicBezTo>
                  <a:cubicBezTo>
                    <a:pt x="2570" y="1364"/>
                    <a:pt x="2570" y="1364"/>
                    <a:pt x="2570" y="1364"/>
                  </a:cubicBezTo>
                  <a:cubicBezTo>
                    <a:pt x="2580" y="1364"/>
                    <a:pt x="2589" y="1358"/>
                    <a:pt x="2592" y="1348"/>
                  </a:cubicBezTo>
                  <a:cubicBezTo>
                    <a:pt x="2621" y="1249"/>
                    <a:pt x="2621" y="1249"/>
                    <a:pt x="2621" y="1249"/>
                  </a:cubicBezTo>
                  <a:cubicBezTo>
                    <a:pt x="2661" y="1240"/>
                    <a:pt x="2700" y="1228"/>
                    <a:pt x="2737" y="1211"/>
                  </a:cubicBezTo>
                  <a:cubicBezTo>
                    <a:pt x="2819" y="1274"/>
                    <a:pt x="2819" y="1274"/>
                    <a:pt x="2819" y="1274"/>
                  </a:cubicBezTo>
                  <a:cubicBezTo>
                    <a:pt x="2827" y="1281"/>
                    <a:pt x="2838" y="1281"/>
                    <a:pt x="2846" y="1275"/>
                  </a:cubicBezTo>
                  <a:cubicBezTo>
                    <a:pt x="2958" y="1194"/>
                    <a:pt x="2958" y="1194"/>
                    <a:pt x="2958" y="1194"/>
                  </a:cubicBezTo>
                  <a:cubicBezTo>
                    <a:pt x="2966" y="1188"/>
                    <a:pt x="2969" y="1177"/>
                    <a:pt x="2966" y="1167"/>
                  </a:cubicBezTo>
                  <a:cubicBezTo>
                    <a:pt x="2931" y="1070"/>
                    <a:pt x="2931" y="1070"/>
                    <a:pt x="2931" y="1070"/>
                  </a:cubicBezTo>
                  <a:cubicBezTo>
                    <a:pt x="2959" y="1040"/>
                    <a:pt x="2983" y="1007"/>
                    <a:pt x="3003" y="972"/>
                  </a:cubicBezTo>
                  <a:cubicBezTo>
                    <a:pt x="3106" y="975"/>
                    <a:pt x="3106" y="975"/>
                    <a:pt x="3106" y="975"/>
                  </a:cubicBezTo>
                  <a:cubicBezTo>
                    <a:pt x="3116" y="975"/>
                    <a:pt x="3125" y="968"/>
                    <a:pt x="3128" y="959"/>
                  </a:cubicBezTo>
                  <a:cubicBezTo>
                    <a:pt x="3171" y="827"/>
                    <a:pt x="3171" y="827"/>
                    <a:pt x="3171" y="827"/>
                  </a:cubicBezTo>
                  <a:cubicBezTo>
                    <a:pt x="3174" y="818"/>
                    <a:pt x="3171" y="807"/>
                    <a:pt x="3162" y="801"/>
                  </a:cubicBezTo>
                  <a:close/>
                  <a:moveTo>
                    <a:pt x="3090" y="928"/>
                  </a:moveTo>
                  <a:cubicBezTo>
                    <a:pt x="2990" y="925"/>
                    <a:pt x="2990" y="925"/>
                    <a:pt x="2990" y="925"/>
                  </a:cubicBezTo>
                  <a:cubicBezTo>
                    <a:pt x="2982" y="926"/>
                    <a:pt x="2974" y="930"/>
                    <a:pt x="2970" y="937"/>
                  </a:cubicBezTo>
                  <a:cubicBezTo>
                    <a:pt x="2948" y="977"/>
                    <a:pt x="2920" y="1015"/>
                    <a:pt x="2888" y="1049"/>
                  </a:cubicBezTo>
                  <a:cubicBezTo>
                    <a:pt x="2882" y="1055"/>
                    <a:pt x="2880" y="1064"/>
                    <a:pt x="2883" y="1072"/>
                  </a:cubicBezTo>
                  <a:cubicBezTo>
                    <a:pt x="2917" y="1166"/>
                    <a:pt x="2917" y="1166"/>
                    <a:pt x="2917" y="1166"/>
                  </a:cubicBezTo>
                  <a:cubicBezTo>
                    <a:pt x="2833" y="1227"/>
                    <a:pt x="2833" y="1227"/>
                    <a:pt x="2833" y="1227"/>
                  </a:cubicBezTo>
                  <a:cubicBezTo>
                    <a:pt x="2754" y="1166"/>
                    <a:pt x="2754" y="1166"/>
                    <a:pt x="2754" y="1166"/>
                  </a:cubicBezTo>
                  <a:cubicBezTo>
                    <a:pt x="2747" y="1161"/>
                    <a:pt x="2738" y="1160"/>
                    <a:pt x="2730" y="1164"/>
                  </a:cubicBezTo>
                  <a:cubicBezTo>
                    <a:pt x="2689" y="1184"/>
                    <a:pt x="2645" y="1198"/>
                    <a:pt x="2599" y="1206"/>
                  </a:cubicBezTo>
                  <a:cubicBezTo>
                    <a:pt x="2590" y="1208"/>
                    <a:pt x="2584" y="1214"/>
                    <a:pt x="2581" y="1222"/>
                  </a:cubicBezTo>
                  <a:cubicBezTo>
                    <a:pt x="2553" y="1318"/>
                    <a:pt x="2553" y="1318"/>
                    <a:pt x="2553" y="1318"/>
                  </a:cubicBezTo>
                  <a:cubicBezTo>
                    <a:pt x="2449" y="1318"/>
                    <a:pt x="2449" y="1318"/>
                    <a:pt x="2449" y="1318"/>
                  </a:cubicBezTo>
                  <a:cubicBezTo>
                    <a:pt x="2421" y="1222"/>
                    <a:pt x="2421" y="1222"/>
                    <a:pt x="2421" y="1222"/>
                  </a:cubicBezTo>
                  <a:cubicBezTo>
                    <a:pt x="2419" y="1214"/>
                    <a:pt x="2412" y="1208"/>
                    <a:pt x="2403" y="1206"/>
                  </a:cubicBezTo>
                  <a:cubicBezTo>
                    <a:pt x="2358" y="1198"/>
                    <a:pt x="2314" y="1184"/>
                    <a:pt x="2272" y="1164"/>
                  </a:cubicBezTo>
                  <a:cubicBezTo>
                    <a:pt x="2264" y="1160"/>
                    <a:pt x="2255" y="1161"/>
                    <a:pt x="2248" y="1166"/>
                  </a:cubicBezTo>
                  <a:cubicBezTo>
                    <a:pt x="2169" y="1227"/>
                    <a:pt x="2169" y="1227"/>
                    <a:pt x="2169" y="1227"/>
                  </a:cubicBezTo>
                  <a:cubicBezTo>
                    <a:pt x="2085" y="1166"/>
                    <a:pt x="2085" y="1166"/>
                    <a:pt x="2085" y="1166"/>
                  </a:cubicBezTo>
                  <a:cubicBezTo>
                    <a:pt x="2119" y="1072"/>
                    <a:pt x="2119" y="1072"/>
                    <a:pt x="2119" y="1072"/>
                  </a:cubicBezTo>
                  <a:cubicBezTo>
                    <a:pt x="2122" y="1064"/>
                    <a:pt x="2120" y="1055"/>
                    <a:pt x="2114" y="1049"/>
                  </a:cubicBezTo>
                  <a:cubicBezTo>
                    <a:pt x="2082" y="1015"/>
                    <a:pt x="2055" y="977"/>
                    <a:pt x="2033" y="937"/>
                  </a:cubicBezTo>
                  <a:cubicBezTo>
                    <a:pt x="2028" y="930"/>
                    <a:pt x="2020" y="926"/>
                    <a:pt x="2012" y="925"/>
                  </a:cubicBezTo>
                  <a:cubicBezTo>
                    <a:pt x="1912" y="928"/>
                    <a:pt x="1912" y="928"/>
                    <a:pt x="1912" y="928"/>
                  </a:cubicBezTo>
                  <a:cubicBezTo>
                    <a:pt x="1880" y="830"/>
                    <a:pt x="1880" y="830"/>
                    <a:pt x="1880" y="830"/>
                  </a:cubicBezTo>
                  <a:cubicBezTo>
                    <a:pt x="1962" y="773"/>
                    <a:pt x="1962" y="773"/>
                    <a:pt x="1962" y="773"/>
                  </a:cubicBezTo>
                  <a:cubicBezTo>
                    <a:pt x="1970" y="768"/>
                    <a:pt x="1973" y="760"/>
                    <a:pt x="1972" y="751"/>
                  </a:cubicBezTo>
                  <a:cubicBezTo>
                    <a:pt x="1969" y="728"/>
                    <a:pt x="1968" y="704"/>
                    <a:pt x="1968" y="682"/>
                  </a:cubicBezTo>
                  <a:cubicBezTo>
                    <a:pt x="1968" y="660"/>
                    <a:pt x="1969" y="637"/>
                    <a:pt x="1972" y="613"/>
                  </a:cubicBezTo>
                  <a:cubicBezTo>
                    <a:pt x="1973" y="605"/>
                    <a:pt x="1969" y="596"/>
                    <a:pt x="1962" y="591"/>
                  </a:cubicBezTo>
                  <a:cubicBezTo>
                    <a:pt x="1880" y="535"/>
                    <a:pt x="1880" y="535"/>
                    <a:pt x="1880" y="535"/>
                  </a:cubicBezTo>
                  <a:cubicBezTo>
                    <a:pt x="1912" y="436"/>
                    <a:pt x="1912" y="436"/>
                    <a:pt x="1912" y="436"/>
                  </a:cubicBezTo>
                  <a:cubicBezTo>
                    <a:pt x="2011" y="439"/>
                    <a:pt x="2011" y="439"/>
                    <a:pt x="2011" y="439"/>
                  </a:cubicBezTo>
                  <a:cubicBezTo>
                    <a:pt x="2020" y="440"/>
                    <a:pt x="2028" y="435"/>
                    <a:pt x="2032" y="427"/>
                  </a:cubicBezTo>
                  <a:cubicBezTo>
                    <a:pt x="2054" y="387"/>
                    <a:pt x="2082" y="349"/>
                    <a:pt x="2114" y="315"/>
                  </a:cubicBezTo>
                  <a:cubicBezTo>
                    <a:pt x="2120" y="309"/>
                    <a:pt x="2122" y="300"/>
                    <a:pt x="2119" y="292"/>
                  </a:cubicBezTo>
                  <a:cubicBezTo>
                    <a:pt x="2085" y="198"/>
                    <a:pt x="2085" y="198"/>
                    <a:pt x="2085" y="198"/>
                  </a:cubicBezTo>
                  <a:cubicBezTo>
                    <a:pt x="2169" y="137"/>
                    <a:pt x="2169" y="137"/>
                    <a:pt x="2169" y="137"/>
                  </a:cubicBezTo>
                  <a:cubicBezTo>
                    <a:pt x="2248" y="198"/>
                    <a:pt x="2248" y="198"/>
                    <a:pt x="2248" y="198"/>
                  </a:cubicBezTo>
                  <a:cubicBezTo>
                    <a:pt x="2254" y="203"/>
                    <a:pt x="2264" y="204"/>
                    <a:pt x="2272" y="200"/>
                  </a:cubicBezTo>
                  <a:cubicBezTo>
                    <a:pt x="2313" y="180"/>
                    <a:pt x="2357" y="166"/>
                    <a:pt x="2403" y="158"/>
                  </a:cubicBezTo>
                  <a:cubicBezTo>
                    <a:pt x="2412" y="156"/>
                    <a:pt x="2419" y="150"/>
                    <a:pt x="2421" y="141"/>
                  </a:cubicBezTo>
                  <a:cubicBezTo>
                    <a:pt x="2449" y="46"/>
                    <a:pt x="2449" y="46"/>
                    <a:pt x="2449" y="46"/>
                  </a:cubicBezTo>
                  <a:cubicBezTo>
                    <a:pt x="2553" y="46"/>
                    <a:pt x="2553" y="46"/>
                    <a:pt x="2553" y="46"/>
                  </a:cubicBezTo>
                  <a:cubicBezTo>
                    <a:pt x="2581" y="141"/>
                    <a:pt x="2581" y="141"/>
                    <a:pt x="2581" y="141"/>
                  </a:cubicBezTo>
                  <a:cubicBezTo>
                    <a:pt x="2583" y="150"/>
                    <a:pt x="2590" y="156"/>
                    <a:pt x="2599" y="158"/>
                  </a:cubicBezTo>
                  <a:cubicBezTo>
                    <a:pt x="2645" y="166"/>
                    <a:pt x="2689" y="180"/>
                    <a:pt x="2731" y="200"/>
                  </a:cubicBezTo>
                  <a:cubicBezTo>
                    <a:pt x="2738" y="204"/>
                    <a:pt x="2748" y="203"/>
                    <a:pt x="2755" y="198"/>
                  </a:cubicBezTo>
                  <a:cubicBezTo>
                    <a:pt x="2833" y="137"/>
                    <a:pt x="2833" y="137"/>
                    <a:pt x="2833" y="137"/>
                  </a:cubicBezTo>
                  <a:cubicBezTo>
                    <a:pt x="2917" y="198"/>
                    <a:pt x="2917" y="198"/>
                    <a:pt x="2917" y="198"/>
                  </a:cubicBezTo>
                  <a:cubicBezTo>
                    <a:pt x="2883" y="292"/>
                    <a:pt x="2883" y="292"/>
                    <a:pt x="2883" y="292"/>
                  </a:cubicBezTo>
                  <a:cubicBezTo>
                    <a:pt x="2881" y="300"/>
                    <a:pt x="2882" y="309"/>
                    <a:pt x="2888" y="315"/>
                  </a:cubicBezTo>
                  <a:cubicBezTo>
                    <a:pt x="2921" y="349"/>
                    <a:pt x="2948" y="387"/>
                    <a:pt x="2970" y="427"/>
                  </a:cubicBezTo>
                  <a:cubicBezTo>
                    <a:pt x="2974" y="435"/>
                    <a:pt x="2982" y="440"/>
                    <a:pt x="2991" y="439"/>
                  </a:cubicBezTo>
                  <a:cubicBezTo>
                    <a:pt x="3090" y="436"/>
                    <a:pt x="3090" y="436"/>
                    <a:pt x="3090" y="436"/>
                  </a:cubicBezTo>
                  <a:cubicBezTo>
                    <a:pt x="3122" y="535"/>
                    <a:pt x="3122" y="535"/>
                    <a:pt x="3122" y="535"/>
                  </a:cubicBezTo>
                  <a:cubicBezTo>
                    <a:pt x="3040" y="591"/>
                    <a:pt x="3040" y="591"/>
                    <a:pt x="3040" y="591"/>
                  </a:cubicBezTo>
                  <a:cubicBezTo>
                    <a:pt x="3033" y="596"/>
                    <a:pt x="3029" y="605"/>
                    <a:pt x="3030" y="613"/>
                  </a:cubicBezTo>
                  <a:cubicBezTo>
                    <a:pt x="3033" y="637"/>
                    <a:pt x="3035" y="660"/>
                    <a:pt x="3035" y="682"/>
                  </a:cubicBezTo>
                  <a:cubicBezTo>
                    <a:pt x="3035" y="704"/>
                    <a:pt x="3033" y="728"/>
                    <a:pt x="3030" y="751"/>
                  </a:cubicBezTo>
                  <a:cubicBezTo>
                    <a:pt x="3029" y="760"/>
                    <a:pt x="3033" y="768"/>
                    <a:pt x="3040" y="773"/>
                  </a:cubicBezTo>
                  <a:cubicBezTo>
                    <a:pt x="3122" y="830"/>
                    <a:pt x="3122" y="830"/>
                    <a:pt x="3122" y="830"/>
                  </a:cubicBezTo>
                  <a:lnTo>
                    <a:pt x="3090" y="928"/>
                  </a:lnTo>
                  <a:close/>
                  <a:moveTo>
                    <a:pt x="2501" y="308"/>
                  </a:moveTo>
                  <a:cubicBezTo>
                    <a:pt x="2295" y="308"/>
                    <a:pt x="2127" y="476"/>
                    <a:pt x="2127" y="682"/>
                  </a:cubicBezTo>
                  <a:cubicBezTo>
                    <a:pt x="2127" y="888"/>
                    <a:pt x="2295" y="1056"/>
                    <a:pt x="2501" y="1056"/>
                  </a:cubicBezTo>
                  <a:cubicBezTo>
                    <a:pt x="2707" y="1056"/>
                    <a:pt x="2875" y="888"/>
                    <a:pt x="2875" y="682"/>
                  </a:cubicBezTo>
                  <a:cubicBezTo>
                    <a:pt x="2875" y="476"/>
                    <a:pt x="2707" y="308"/>
                    <a:pt x="2501" y="308"/>
                  </a:cubicBezTo>
                  <a:close/>
                  <a:moveTo>
                    <a:pt x="2501" y="1009"/>
                  </a:moveTo>
                  <a:cubicBezTo>
                    <a:pt x="2321" y="1009"/>
                    <a:pt x="2174" y="863"/>
                    <a:pt x="2174" y="682"/>
                  </a:cubicBezTo>
                  <a:cubicBezTo>
                    <a:pt x="2174" y="501"/>
                    <a:pt x="2321" y="354"/>
                    <a:pt x="2501" y="354"/>
                  </a:cubicBezTo>
                  <a:cubicBezTo>
                    <a:pt x="2682" y="354"/>
                    <a:pt x="2829" y="501"/>
                    <a:pt x="2829" y="682"/>
                  </a:cubicBezTo>
                  <a:cubicBezTo>
                    <a:pt x="2829" y="863"/>
                    <a:pt x="2682" y="1009"/>
                    <a:pt x="2501" y="1009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49" name="Freeform 17">
              <a:extLst>
                <a:ext uri="{FF2B5EF4-FFF2-40B4-BE49-F238E27FC236}">
                  <a16:creationId xmlns:a16="http://schemas.microsoft.com/office/drawing/2014/main" id="{F95CF653-6C8A-B8EE-5A47-2FB114686EB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554689" y="3370539"/>
              <a:ext cx="800040" cy="817404"/>
            </a:xfrm>
            <a:custGeom>
              <a:avLst/>
              <a:gdLst>
                <a:gd name="T0" fmla="*/ 565 w 1481"/>
                <a:gd name="T1" fmla="*/ 689 h 1519"/>
                <a:gd name="T2" fmla="*/ 580 w 1481"/>
                <a:gd name="T3" fmla="*/ 719 h 1519"/>
                <a:gd name="T4" fmla="*/ 435 w 1481"/>
                <a:gd name="T5" fmla="*/ 796 h 1519"/>
                <a:gd name="T6" fmla="*/ 607 w 1481"/>
                <a:gd name="T7" fmla="*/ 867 h 1519"/>
                <a:gd name="T8" fmla="*/ 758 w 1481"/>
                <a:gd name="T9" fmla="*/ 473 h 1519"/>
                <a:gd name="T10" fmla="*/ 406 w 1481"/>
                <a:gd name="T11" fmla="*/ 928 h 1519"/>
                <a:gd name="T12" fmla="*/ 26 w 1481"/>
                <a:gd name="T13" fmla="*/ 1200 h 1519"/>
                <a:gd name="T14" fmla="*/ 303 w 1481"/>
                <a:gd name="T15" fmla="*/ 779 h 1519"/>
                <a:gd name="T16" fmla="*/ 819 w 1481"/>
                <a:gd name="T17" fmla="*/ 412 h 1519"/>
                <a:gd name="T18" fmla="*/ 482 w 1481"/>
                <a:gd name="T19" fmla="*/ 896 h 1519"/>
                <a:gd name="T20" fmla="*/ 356 w 1481"/>
                <a:gd name="T21" fmla="*/ 723 h 1519"/>
                <a:gd name="T22" fmla="*/ 416 w 1481"/>
                <a:gd name="T23" fmla="*/ 815 h 1519"/>
                <a:gd name="T24" fmla="*/ 798 w 1481"/>
                <a:gd name="T25" fmla="*/ 433 h 1519"/>
                <a:gd name="T26" fmla="*/ 325 w 1481"/>
                <a:gd name="T27" fmla="*/ 804 h 1519"/>
                <a:gd name="T28" fmla="*/ 454 w 1481"/>
                <a:gd name="T29" fmla="*/ 882 h 1519"/>
                <a:gd name="T30" fmla="*/ 395 w 1481"/>
                <a:gd name="T31" fmla="*/ 836 h 1519"/>
                <a:gd name="T32" fmla="*/ 349 w 1481"/>
                <a:gd name="T33" fmla="*/ 777 h 1519"/>
                <a:gd name="T34" fmla="*/ 325 w 1481"/>
                <a:gd name="T35" fmla="*/ 847 h 1519"/>
                <a:gd name="T36" fmla="*/ 54 w 1481"/>
                <a:gd name="T37" fmla="*/ 1185 h 1519"/>
                <a:gd name="T38" fmla="*/ 1481 w 1481"/>
                <a:gd name="T39" fmla="*/ 1453 h 1519"/>
                <a:gd name="T40" fmla="*/ 487 w 1481"/>
                <a:gd name="T41" fmla="*/ 1421 h 1519"/>
                <a:gd name="T42" fmla="*/ 378 w 1481"/>
                <a:gd name="T43" fmla="*/ 1017 h 1519"/>
                <a:gd name="T44" fmla="*/ 502 w 1481"/>
                <a:gd name="T45" fmla="*/ 1391 h 1519"/>
                <a:gd name="T46" fmla="*/ 1353 w 1481"/>
                <a:gd name="T47" fmla="*/ 136 h 1519"/>
                <a:gd name="T48" fmla="*/ 1186 w 1481"/>
                <a:gd name="T49" fmla="*/ 156 h 1519"/>
                <a:gd name="T50" fmla="*/ 1093 w 1481"/>
                <a:gd name="T51" fmla="*/ 141 h 1519"/>
                <a:gd name="T52" fmla="*/ 986 w 1481"/>
                <a:gd name="T53" fmla="*/ 101 h 1519"/>
                <a:gd name="T54" fmla="*/ 955 w 1481"/>
                <a:gd name="T55" fmla="*/ 101 h 1519"/>
                <a:gd name="T56" fmla="*/ 848 w 1481"/>
                <a:gd name="T57" fmla="*/ 141 h 1519"/>
                <a:gd name="T58" fmla="*/ 755 w 1481"/>
                <a:gd name="T59" fmla="*/ 156 h 1519"/>
                <a:gd name="T60" fmla="*/ 663 w 1481"/>
                <a:gd name="T61" fmla="*/ 141 h 1519"/>
                <a:gd name="T62" fmla="*/ 555 w 1481"/>
                <a:gd name="T63" fmla="*/ 101 h 1519"/>
                <a:gd name="T64" fmla="*/ 525 w 1481"/>
                <a:gd name="T65" fmla="*/ 101 h 1519"/>
                <a:gd name="T66" fmla="*/ 378 w 1481"/>
                <a:gd name="T67" fmla="*/ 354 h 1519"/>
                <a:gd name="T68" fmla="*/ 525 w 1481"/>
                <a:gd name="T69" fmla="*/ 71 h 1519"/>
                <a:gd name="T70" fmla="*/ 555 w 1481"/>
                <a:gd name="T71" fmla="*/ 71 h 1519"/>
                <a:gd name="T72" fmla="*/ 663 w 1481"/>
                <a:gd name="T73" fmla="*/ 15 h 1519"/>
                <a:gd name="T74" fmla="*/ 755 w 1481"/>
                <a:gd name="T75" fmla="*/ 0 h 1519"/>
                <a:gd name="T76" fmla="*/ 848 w 1481"/>
                <a:gd name="T77" fmla="*/ 15 h 1519"/>
                <a:gd name="T78" fmla="*/ 955 w 1481"/>
                <a:gd name="T79" fmla="*/ 71 h 1519"/>
                <a:gd name="T80" fmla="*/ 986 w 1481"/>
                <a:gd name="T81" fmla="*/ 71 h 1519"/>
                <a:gd name="T82" fmla="*/ 1093 w 1481"/>
                <a:gd name="T83" fmla="*/ 15 h 1519"/>
                <a:gd name="T84" fmla="*/ 1186 w 1481"/>
                <a:gd name="T85" fmla="*/ 0 h 1519"/>
                <a:gd name="T86" fmla="*/ 1383 w 1481"/>
                <a:gd name="T87" fmla="*/ 136 h 1519"/>
                <a:gd name="T88" fmla="*/ 1451 w 1481"/>
                <a:gd name="T89" fmla="*/ 259 h 1519"/>
                <a:gd name="T90" fmla="*/ 1318 w 1481"/>
                <a:gd name="T91" fmla="*/ 1421 h 1519"/>
                <a:gd name="T92" fmla="*/ 1416 w 1481"/>
                <a:gd name="T93" fmla="*/ 1488 h 1519"/>
                <a:gd name="T94" fmla="*/ 1076 w 1481"/>
                <a:gd name="T95" fmla="*/ 882 h 1519"/>
                <a:gd name="T96" fmla="*/ 936 w 1481"/>
                <a:gd name="T97" fmla="*/ 1301 h 1519"/>
                <a:gd name="T98" fmla="*/ 1046 w 1481"/>
                <a:gd name="T99" fmla="*/ 897 h 1519"/>
                <a:gd name="T100" fmla="*/ 1046 w 1481"/>
                <a:gd name="T101" fmla="*/ 897 h 1519"/>
                <a:gd name="T102" fmla="*/ 877 w 1481"/>
                <a:gd name="T103" fmla="*/ 1316 h 1519"/>
                <a:gd name="T104" fmla="*/ 768 w 1481"/>
                <a:gd name="T105" fmla="*/ 993 h 1519"/>
                <a:gd name="T106" fmla="*/ 783 w 1481"/>
                <a:gd name="T107" fmla="*/ 1286 h 1519"/>
                <a:gd name="T108" fmla="*/ 1259 w 1481"/>
                <a:gd name="T109" fmla="*/ 781 h 1519"/>
                <a:gd name="T110" fmla="*/ 1119 w 1481"/>
                <a:gd name="T111" fmla="*/ 1301 h 1519"/>
                <a:gd name="T112" fmla="*/ 1229 w 1481"/>
                <a:gd name="T113" fmla="*/ 796 h 1519"/>
                <a:gd name="T114" fmla="*/ 1229 w 1481"/>
                <a:gd name="T115" fmla="*/ 796 h 1519"/>
                <a:gd name="T116" fmla="*/ 1167 w 1481"/>
                <a:gd name="T117" fmla="*/ 479 h 1519"/>
                <a:gd name="T118" fmla="*/ 1099 w 1481"/>
                <a:gd name="T119" fmla="*/ 578 h 15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481" h="1519">
                  <a:moveTo>
                    <a:pt x="460" y="651"/>
                  </a:moveTo>
                  <a:cubicBezTo>
                    <a:pt x="454" y="647"/>
                    <a:pt x="452" y="637"/>
                    <a:pt x="457" y="630"/>
                  </a:cubicBezTo>
                  <a:cubicBezTo>
                    <a:pt x="462" y="623"/>
                    <a:pt x="471" y="622"/>
                    <a:pt x="478" y="627"/>
                  </a:cubicBezTo>
                  <a:cubicBezTo>
                    <a:pt x="565" y="689"/>
                    <a:pt x="565" y="689"/>
                    <a:pt x="565" y="689"/>
                  </a:cubicBezTo>
                  <a:cubicBezTo>
                    <a:pt x="709" y="504"/>
                    <a:pt x="709" y="504"/>
                    <a:pt x="709" y="504"/>
                  </a:cubicBezTo>
                  <a:cubicBezTo>
                    <a:pt x="714" y="497"/>
                    <a:pt x="724" y="496"/>
                    <a:pt x="730" y="501"/>
                  </a:cubicBezTo>
                  <a:cubicBezTo>
                    <a:pt x="737" y="506"/>
                    <a:pt x="738" y="516"/>
                    <a:pt x="733" y="522"/>
                  </a:cubicBezTo>
                  <a:cubicBezTo>
                    <a:pt x="580" y="719"/>
                    <a:pt x="580" y="719"/>
                    <a:pt x="580" y="719"/>
                  </a:cubicBezTo>
                  <a:cubicBezTo>
                    <a:pt x="578" y="723"/>
                    <a:pt x="573" y="725"/>
                    <a:pt x="569" y="725"/>
                  </a:cubicBezTo>
                  <a:cubicBezTo>
                    <a:pt x="565" y="725"/>
                    <a:pt x="562" y="724"/>
                    <a:pt x="560" y="722"/>
                  </a:cubicBezTo>
                  <a:lnTo>
                    <a:pt x="460" y="651"/>
                  </a:lnTo>
                  <a:close/>
                  <a:moveTo>
                    <a:pt x="435" y="796"/>
                  </a:moveTo>
                  <a:cubicBezTo>
                    <a:pt x="340" y="701"/>
                    <a:pt x="340" y="547"/>
                    <a:pt x="435" y="452"/>
                  </a:cubicBezTo>
                  <a:cubicBezTo>
                    <a:pt x="530" y="357"/>
                    <a:pt x="684" y="357"/>
                    <a:pt x="779" y="452"/>
                  </a:cubicBezTo>
                  <a:cubicBezTo>
                    <a:pt x="874" y="547"/>
                    <a:pt x="874" y="701"/>
                    <a:pt x="779" y="796"/>
                  </a:cubicBezTo>
                  <a:cubicBezTo>
                    <a:pt x="732" y="843"/>
                    <a:pt x="669" y="867"/>
                    <a:pt x="607" y="867"/>
                  </a:cubicBezTo>
                  <a:cubicBezTo>
                    <a:pt x="545" y="867"/>
                    <a:pt x="483" y="843"/>
                    <a:pt x="435" y="796"/>
                  </a:cubicBezTo>
                  <a:close/>
                  <a:moveTo>
                    <a:pt x="457" y="775"/>
                  </a:moveTo>
                  <a:cubicBezTo>
                    <a:pt x="540" y="858"/>
                    <a:pt x="675" y="857"/>
                    <a:pt x="758" y="775"/>
                  </a:cubicBezTo>
                  <a:cubicBezTo>
                    <a:pt x="841" y="692"/>
                    <a:pt x="841" y="556"/>
                    <a:pt x="758" y="473"/>
                  </a:cubicBezTo>
                  <a:cubicBezTo>
                    <a:pt x="716" y="432"/>
                    <a:pt x="662" y="411"/>
                    <a:pt x="607" y="411"/>
                  </a:cubicBezTo>
                  <a:cubicBezTo>
                    <a:pt x="553" y="411"/>
                    <a:pt x="498" y="432"/>
                    <a:pt x="457" y="473"/>
                  </a:cubicBezTo>
                  <a:cubicBezTo>
                    <a:pt x="374" y="556"/>
                    <a:pt x="374" y="692"/>
                    <a:pt x="457" y="775"/>
                  </a:cubicBezTo>
                  <a:close/>
                  <a:moveTo>
                    <a:pt x="406" y="928"/>
                  </a:moveTo>
                  <a:cubicBezTo>
                    <a:pt x="128" y="1206"/>
                    <a:pt x="128" y="1206"/>
                    <a:pt x="128" y="1206"/>
                  </a:cubicBezTo>
                  <a:cubicBezTo>
                    <a:pt x="115" y="1219"/>
                    <a:pt x="98" y="1226"/>
                    <a:pt x="80" y="1226"/>
                  </a:cubicBezTo>
                  <a:cubicBezTo>
                    <a:pt x="62" y="1226"/>
                    <a:pt x="45" y="1219"/>
                    <a:pt x="33" y="1206"/>
                  </a:cubicBezTo>
                  <a:cubicBezTo>
                    <a:pt x="26" y="1200"/>
                    <a:pt x="26" y="1200"/>
                    <a:pt x="26" y="1200"/>
                  </a:cubicBezTo>
                  <a:cubicBezTo>
                    <a:pt x="0" y="1173"/>
                    <a:pt x="0" y="1130"/>
                    <a:pt x="26" y="1104"/>
                  </a:cubicBezTo>
                  <a:cubicBezTo>
                    <a:pt x="304" y="826"/>
                    <a:pt x="304" y="826"/>
                    <a:pt x="304" y="826"/>
                  </a:cubicBezTo>
                  <a:cubicBezTo>
                    <a:pt x="303" y="825"/>
                    <a:pt x="303" y="825"/>
                    <a:pt x="303" y="825"/>
                  </a:cubicBezTo>
                  <a:cubicBezTo>
                    <a:pt x="291" y="813"/>
                    <a:pt x="291" y="792"/>
                    <a:pt x="303" y="779"/>
                  </a:cubicBezTo>
                  <a:cubicBezTo>
                    <a:pt x="334" y="748"/>
                    <a:pt x="334" y="748"/>
                    <a:pt x="334" y="748"/>
                  </a:cubicBezTo>
                  <a:cubicBezTo>
                    <a:pt x="332" y="744"/>
                    <a:pt x="330" y="739"/>
                    <a:pt x="328" y="734"/>
                  </a:cubicBezTo>
                  <a:cubicBezTo>
                    <a:pt x="284" y="623"/>
                    <a:pt x="310" y="496"/>
                    <a:pt x="395" y="412"/>
                  </a:cubicBezTo>
                  <a:cubicBezTo>
                    <a:pt x="512" y="295"/>
                    <a:pt x="702" y="295"/>
                    <a:pt x="819" y="412"/>
                  </a:cubicBezTo>
                  <a:cubicBezTo>
                    <a:pt x="936" y="529"/>
                    <a:pt x="936" y="719"/>
                    <a:pt x="819" y="836"/>
                  </a:cubicBezTo>
                  <a:cubicBezTo>
                    <a:pt x="762" y="894"/>
                    <a:pt x="685" y="924"/>
                    <a:pt x="607" y="924"/>
                  </a:cubicBezTo>
                  <a:cubicBezTo>
                    <a:pt x="570" y="924"/>
                    <a:pt x="533" y="917"/>
                    <a:pt x="497" y="903"/>
                  </a:cubicBezTo>
                  <a:cubicBezTo>
                    <a:pt x="492" y="901"/>
                    <a:pt x="487" y="899"/>
                    <a:pt x="482" y="896"/>
                  </a:cubicBezTo>
                  <a:cubicBezTo>
                    <a:pt x="451" y="927"/>
                    <a:pt x="451" y="927"/>
                    <a:pt x="451" y="927"/>
                  </a:cubicBezTo>
                  <a:cubicBezTo>
                    <a:pt x="445" y="934"/>
                    <a:pt x="437" y="937"/>
                    <a:pt x="428" y="937"/>
                  </a:cubicBezTo>
                  <a:cubicBezTo>
                    <a:pt x="420" y="937"/>
                    <a:pt x="412" y="934"/>
                    <a:pt x="406" y="928"/>
                  </a:cubicBezTo>
                  <a:close/>
                  <a:moveTo>
                    <a:pt x="356" y="723"/>
                  </a:moveTo>
                  <a:cubicBezTo>
                    <a:pt x="359" y="731"/>
                    <a:pt x="362" y="738"/>
                    <a:pt x="366" y="745"/>
                  </a:cubicBezTo>
                  <a:cubicBezTo>
                    <a:pt x="366" y="745"/>
                    <a:pt x="366" y="745"/>
                    <a:pt x="366" y="745"/>
                  </a:cubicBezTo>
                  <a:cubicBezTo>
                    <a:pt x="375" y="763"/>
                    <a:pt x="386" y="780"/>
                    <a:pt x="399" y="796"/>
                  </a:cubicBezTo>
                  <a:cubicBezTo>
                    <a:pt x="405" y="802"/>
                    <a:pt x="410" y="809"/>
                    <a:pt x="416" y="815"/>
                  </a:cubicBezTo>
                  <a:cubicBezTo>
                    <a:pt x="437" y="835"/>
                    <a:pt x="460" y="852"/>
                    <a:pt x="486" y="865"/>
                  </a:cubicBezTo>
                  <a:cubicBezTo>
                    <a:pt x="493" y="869"/>
                    <a:pt x="500" y="872"/>
                    <a:pt x="508" y="875"/>
                  </a:cubicBezTo>
                  <a:cubicBezTo>
                    <a:pt x="608" y="915"/>
                    <a:pt x="722" y="891"/>
                    <a:pt x="798" y="815"/>
                  </a:cubicBezTo>
                  <a:cubicBezTo>
                    <a:pt x="903" y="710"/>
                    <a:pt x="903" y="538"/>
                    <a:pt x="798" y="433"/>
                  </a:cubicBezTo>
                  <a:cubicBezTo>
                    <a:pt x="745" y="381"/>
                    <a:pt x="676" y="354"/>
                    <a:pt x="607" y="354"/>
                  </a:cubicBezTo>
                  <a:cubicBezTo>
                    <a:pt x="538" y="354"/>
                    <a:pt x="469" y="381"/>
                    <a:pt x="416" y="433"/>
                  </a:cubicBezTo>
                  <a:cubicBezTo>
                    <a:pt x="340" y="509"/>
                    <a:pt x="317" y="623"/>
                    <a:pt x="356" y="723"/>
                  </a:cubicBezTo>
                  <a:close/>
                  <a:moveTo>
                    <a:pt x="325" y="804"/>
                  </a:moveTo>
                  <a:cubicBezTo>
                    <a:pt x="325" y="804"/>
                    <a:pt x="325" y="804"/>
                    <a:pt x="325" y="804"/>
                  </a:cubicBezTo>
                  <a:cubicBezTo>
                    <a:pt x="427" y="906"/>
                    <a:pt x="427" y="906"/>
                    <a:pt x="427" y="906"/>
                  </a:cubicBezTo>
                  <a:cubicBezTo>
                    <a:pt x="428" y="907"/>
                    <a:pt x="429" y="907"/>
                    <a:pt x="430" y="906"/>
                  </a:cubicBezTo>
                  <a:cubicBezTo>
                    <a:pt x="454" y="882"/>
                    <a:pt x="454" y="882"/>
                    <a:pt x="454" y="882"/>
                  </a:cubicBezTo>
                  <a:cubicBezTo>
                    <a:pt x="453" y="882"/>
                    <a:pt x="453" y="882"/>
                    <a:pt x="453" y="881"/>
                  </a:cubicBezTo>
                  <a:cubicBezTo>
                    <a:pt x="443" y="876"/>
                    <a:pt x="434" y="869"/>
                    <a:pt x="426" y="863"/>
                  </a:cubicBezTo>
                  <a:cubicBezTo>
                    <a:pt x="424" y="861"/>
                    <a:pt x="422" y="860"/>
                    <a:pt x="420" y="858"/>
                  </a:cubicBezTo>
                  <a:cubicBezTo>
                    <a:pt x="411" y="851"/>
                    <a:pt x="403" y="844"/>
                    <a:pt x="395" y="836"/>
                  </a:cubicBezTo>
                  <a:cubicBezTo>
                    <a:pt x="387" y="828"/>
                    <a:pt x="380" y="820"/>
                    <a:pt x="373" y="811"/>
                  </a:cubicBezTo>
                  <a:cubicBezTo>
                    <a:pt x="371" y="809"/>
                    <a:pt x="369" y="807"/>
                    <a:pt x="368" y="805"/>
                  </a:cubicBezTo>
                  <a:cubicBezTo>
                    <a:pt x="361" y="796"/>
                    <a:pt x="355" y="787"/>
                    <a:pt x="349" y="778"/>
                  </a:cubicBezTo>
                  <a:cubicBezTo>
                    <a:pt x="349" y="777"/>
                    <a:pt x="349" y="777"/>
                    <a:pt x="349" y="777"/>
                  </a:cubicBezTo>
                  <a:cubicBezTo>
                    <a:pt x="325" y="801"/>
                    <a:pt x="325" y="801"/>
                    <a:pt x="325" y="801"/>
                  </a:cubicBezTo>
                  <a:cubicBezTo>
                    <a:pt x="324" y="802"/>
                    <a:pt x="324" y="803"/>
                    <a:pt x="325" y="804"/>
                  </a:cubicBezTo>
                  <a:close/>
                  <a:moveTo>
                    <a:pt x="384" y="906"/>
                  </a:moveTo>
                  <a:cubicBezTo>
                    <a:pt x="325" y="847"/>
                    <a:pt x="325" y="847"/>
                    <a:pt x="325" y="847"/>
                  </a:cubicBezTo>
                  <a:cubicBezTo>
                    <a:pt x="47" y="1126"/>
                    <a:pt x="47" y="1126"/>
                    <a:pt x="47" y="1126"/>
                  </a:cubicBezTo>
                  <a:cubicBezTo>
                    <a:pt x="40" y="1133"/>
                    <a:pt x="36" y="1142"/>
                    <a:pt x="36" y="1152"/>
                  </a:cubicBezTo>
                  <a:cubicBezTo>
                    <a:pt x="36" y="1162"/>
                    <a:pt x="40" y="1171"/>
                    <a:pt x="47" y="1178"/>
                  </a:cubicBezTo>
                  <a:cubicBezTo>
                    <a:pt x="54" y="1185"/>
                    <a:pt x="54" y="1185"/>
                    <a:pt x="54" y="1185"/>
                  </a:cubicBezTo>
                  <a:cubicBezTo>
                    <a:pt x="68" y="1199"/>
                    <a:pt x="92" y="1199"/>
                    <a:pt x="106" y="1185"/>
                  </a:cubicBezTo>
                  <a:lnTo>
                    <a:pt x="384" y="906"/>
                  </a:lnTo>
                  <a:close/>
                  <a:moveTo>
                    <a:pt x="1481" y="259"/>
                  </a:moveTo>
                  <a:cubicBezTo>
                    <a:pt x="1481" y="1453"/>
                    <a:pt x="1481" y="1453"/>
                    <a:pt x="1481" y="1453"/>
                  </a:cubicBezTo>
                  <a:cubicBezTo>
                    <a:pt x="1481" y="1489"/>
                    <a:pt x="1452" y="1519"/>
                    <a:pt x="1416" y="1519"/>
                  </a:cubicBezTo>
                  <a:cubicBezTo>
                    <a:pt x="552" y="1519"/>
                    <a:pt x="552" y="1519"/>
                    <a:pt x="552" y="1519"/>
                  </a:cubicBezTo>
                  <a:cubicBezTo>
                    <a:pt x="516" y="1519"/>
                    <a:pt x="487" y="1489"/>
                    <a:pt x="487" y="1453"/>
                  </a:cubicBezTo>
                  <a:cubicBezTo>
                    <a:pt x="487" y="1421"/>
                    <a:pt x="487" y="1421"/>
                    <a:pt x="487" y="1421"/>
                  </a:cubicBezTo>
                  <a:cubicBezTo>
                    <a:pt x="429" y="1421"/>
                    <a:pt x="429" y="1421"/>
                    <a:pt x="429" y="1421"/>
                  </a:cubicBezTo>
                  <a:cubicBezTo>
                    <a:pt x="392" y="1421"/>
                    <a:pt x="363" y="1392"/>
                    <a:pt x="363" y="1356"/>
                  </a:cubicBezTo>
                  <a:cubicBezTo>
                    <a:pt x="363" y="1032"/>
                    <a:pt x="363" y="1032"/>
                    <a:pt x="363" y="1032"/>
                  </a:cubicBezTo>
                  <a:cubicBezTo>
                    <a:pt x="363" y="1024"/>
                    <a:pt x="370" y="1017"/>
                    <a:pt x="378" y="1017"/>
                  </a:cubicBezTo>
                  <a:cubicBezTo>
                    <a:pt x="386" y="1017"/>
                    <a:pt x="393" y="1024"/>
                    <a:pt x="393" y="1032"/>
                  </a:cubicBezTo>
                  <a:cubicBezTo>
                    <a:pt x="393" y="1356"/>
                    <a:pt x="393" y="1356"/>
                    <a:pt x="393" y="1356"/>
                  </a:cubicBezTo>
                  <a:cubicBezTo>
                    <a:pt x="393" y="1375"/>
                    <a:pt x="409" y="1391"/>
                    <a:pt x="429" y="1391"/>
                  </a:cubicBezTo>
                  <a:cubicBezTo>
                    <a:pt x="502" y="1391"/>
                    <a:pt x="502" y="1391"/>
                    <a:pt x="502" y="1391"/>
                  </a:cubicBezTo>
                  <a:cubicBezTo>
                    <a:pt x="1318" y="1391"/>
                    <a:pt x="1318" y="1391"/>
                    <a:pt x="1318" y="1391"/>
                  </a:cubicBezTo>
                  <a:cubicBezTo>
                    <a:pt x="1337" y="1391"/>
                    <a:pt x="1353" y="1375"/>
                    <a:pt x="1353" y="1356"/>
                  </a:cubicBezTo>
                  <a:cubicBezTo>
                    <a:pt x="1353" y="209"/>
                    <a:pt x="1353" y="209"/>
                    <a:pt x="1353" y="209"/>
                  </a:cubicBezTo>
                  <a:cubicBezTo>
                    <a:pt x="1353" y="136"/>
                    <a:pt x="1353" y="136"/>
                    <a:pt x="1353" y="136"/>
                  </a:cubicBezTo>
                  <a:cubicBezTo>
                    <a:pt x="1353" y="117"/>
                    <a:pt x="1337" y="101"/>
                    <a:pt x="1318" y="101"/>
                  </a:cubicBezTo>
                  <a:cubicBezTo>
                    <a:pt x="1201" y="101"/>
                    <a:pt x="1201" y="101"/>
                    <a:pt x="1201" y="101"/>
                  </a:cubicBezTo>
                  <a:cubicBezTo>
                    <a:pt x="1201" y="141"/>
                    <a:pt x="1201" y="141"/>
                    <a:pt x="1201" y="141"/>
                  </a:cubicBezTo>
                  <a:cubicBezTo>
                    <a:pt x="1201" y="149"/>
                    <a:pt x="1194" y="156"/>
                    <a:pt x="1186" y="156"/>
                  </a:cubicBezTo>
                  <a:cubicBezTo>
                    <a:pt x="1177" y="156"/>
                    <a:pt x="1171" y="149"/>
                    <a:pt x="1171" y="141"/>
                  </a:cubicBezTo>
                  <a:cubicBezTo>
                    <a:pt x="1171" y="101"/>
                    <a:pt x="1171" y="101"/>
                    <a:pt x="1171" y="101"/>
                  </a:cubicBezTo>
                  <a:cubicBezTo>
                    <a:pt x="1093" y="101"/>
                    <a:pt x="1093" y="101"/>
                    <a:pt x="1093" y="101"/>
                  </a:cubicBezTo>
                  <a:cubicBezTo>
                    <a:pt x="1093" y="141"/>
                    <a:pt x="1093" y="141"/>
                    <a:pt x="1093" y="141"/>
                  </a:cubicBezTo>
                  <a:cubicBezTo>
                    <a:pt x="1093" y="149"/>
                    <a:pt x="1086" y="156"/>
                    <a:pt x="1078" y="156"/>
                  </a:cubicBezTo>
                  <a:cubicBezTo>
                    <a:pt x="1070" y="156"/>
                    <a:pt x="1063" y="149"/>
                    <a:pt x="1063" y="141"/>
                  </a:cubicBezTo>
                  <a:cubicBezTo>
                    <a:pt x="1063" y="101"/>
                    <a:pt x="1063" y="101"/>
                    <a:pt x="1063" y="101"/>
                  </a:cubicBezTo>
                  <a:cubicBezTo>
                    <a:pt x="986" y="101"/>
                    <a:pt x="986" y="101"/>
                    <a:pt x="986" y="101"/>
                  </a:cubicBezTo>
                  <a:cubicBezTo>
                    <a:pt x="986" y="141"/>
                    <a:pt x="986" y="141"/>
                    <a:pt x="986" y="141"/>
                  </a:cubicBezTo>
                  <a:cubicBezTo>
                    <a:pt x="986" y="149"/>
                    <a:pt x="979" y="156"/>
                    <a:pt x="970" y="156"/>
                  </a:cubicBezTo>
                  <a:cubicBezTo>
                    <a:pt x="962" y="156"/>
                    <a:pt x="955" y="149"/>
                    <a:pt x="955" y="141"/>
                  </a:cubicBezTo>
                  <a:cubicBezTo>
                    <a:pt x="955" y="101"/>
                    <a:pt x="955" y="101"/>
                    <a:pt x="955" y="101"/>
                  </a:cubicBezTo>
                  <a:cubicBezTo>
                    <a:pt x="878" y="101"/>
                    <a:pt x="878" y="101"/>
                    <a:pt x="878" y="101"/>
                  </a:cubicBezTo>
                  <a:cubicBezTo>
                    <a:pt x="878" y="141"/>
                    <a:pt x="878" y="141"/>
                    <a:pt x="878" y="141"/>
                  </a:cubicBezTo>
                  <a:cubicBezTo>
                    <a:pt x="878" y="149"/>
                    <a:pt x="871" y="156"/>
                    <a:pt x="863" y="156"/>
                  </a:cubicBezTo>
                  <a:cubicBezTo>
                    <a:pt x="855" y="156"/>
                    <a:pt x="848" y="149"/>
                    <a:pt x="848" y="141"/>
                  </a:cubicBezTo>
                  <a:cubicBezTo>
                    <a:pt x="848" y="101"/>
                    <a:pt x="848" y="101"/>
                    <a:pt x="848" y="101"/>
                  </a:cubicBezTo>
                  <a:cubicBezTo>
                    <a:pt x="770" y="101"/>
                    <a:pt x="770" y="101"/>
                    <a:pt x="770" y="101"/>
                  </a:cubicBezTo>
                  <a:cubicBezTo>
                    <a:pt x="770" y="141"/>
                    <a:pt x="770" y="141"/>
                    <a:pt x="770" y="141"/>
                  </a:cubicBezTo>
                  <a:cubicBezTo>
                    <a:pt x="770" y="149"/>
                    <a:pt x="764" y="156"/>
                    <a:pt x="755" y="156"/>
                  </a:cubicBezTo>
                  <a:cubicBezTo>
                    <a:pt x="747" y="156"/>
                    <a:pt x="740" y="149"/>
                    <a:pt x="740" y="141"/>
                  </a:cubicBezTo>
                  <a:cubicBezTo>
                    <a:pt x="740" y="101"/>
                    <a:pt x="740" y="101"/>
                    <a:pt x="740" y="101"/>
                  </a:cubicBezTo>
                  <a:cubicBezTo>
                    <a:pt x="663" y="101"/>
                    <a:pt x="663" y="101"/>
                    <a:pt x="663" y="101"/>
                  </a:cubicBezTo>
                  <a:cubicBezTo>
                    <a:pt x="663" y="141"/>
                    <a:pt x="663" y="141"/>
                    <a:pt x="663" y="141"/>
                  </a:cubicBezTo>
                  <a:cubicBezTo>
                    <a:pt x="663" y="149"/>
                    <a:pt x="656" y="156"/>
                    <a:pt x="648" y="156"/>
                  </a:cubicBezTo>
                  <a:cubicBezTo>
                    <a:pt x="639" y="156"/>
                    <a:pt x="633" y="149"/>
                    <a:pt x="633" y="141"/>
                  </a:cubicBezTo>
                  <a:cubicBezTo>
                    <a:pt x="633" y="101"/>
                    <a:pt x="633" y="101"/>
                    <a:pt x="633" y="101"/>
                  </a:cubicBezTo>
                  <a:cubicBezTo>
                    <a:pt x="555" y="101"/>
                    <a:pt x="555" y="101"/>
                    <a:pt x="555" y="101"/>
                  </a:cubicBezTo>
                  <a:cubicBezTo>
                    <a:pt x="555" y="141"/>
                    <a:pt x="555" y="141"/>
                    <a:pt x="555" y="141"/>
                  </a:cubicBezTo>
                  <a:cubicBezTo>
                    <a:pt x="555" y="149"/>
                    <a:pt x="548" y="156"/>
                    <a:pt x="540" y="156"/>
                  </a:cubicBezTo>
                  <a:cubicBezTo>
                    <a:pt x="532" y="156"/>
                    <a:pt x="525" y="149"/>
                    <a:pt x="525" y="141"/>
                  </a:cubicBezTo>
                  <a:cubicBezTo>
                    <a:pt x="525" y="101"/>
                    <a:pt x="525" y="101"/>
                    <a:pt x="525" y="101"/>
                  </a:cubicBezTo>
                  <a:cubicBezTo>
                    <a:pt x="429" y="101"/>
                    <a:pt x="429" y="101"/>
                    <a:pt x="429" y="101"/>
                  </a:cubicBezTo>
                  <a:cubicBezTo>
                    <a:pt x="409" y="101"/>
                    <a:pt x="393" y="117"/>
                    <a:pt x="393" y="136"/>
                  </a:cubicBezTo>
                  <a:cubicBezTo>
                    <a:pt x="393" y="339"/>
                    <a:pt x="393" y="339"/>
                    <a:pt x="393" y="339"/>
                  </a:cubicBezTo>
                  <a:cubicBezTo>
                    <a:pt x="393" y="348"/>
                    <a:pt x="386" y="354"/>
                    <a:pt x="378" y="354"/>
                  </a:cubicBezTo>
                  <a:cubicBezTo>
                    <a:pt x="370" y="354"/>
                    <a:pt x="363" y="348"/>
                    <a:pt x="363" y="339"/>
                  </a:cubicBezTo>
                  <a:cubicBezTo>
                    <a:pt x="363" y="136"/>
                    <a:pt x="363" y="136"/>
                    <a:pt x="363" y="136"/>
                  </a:cubicBezTo>
                  <a:cubicBezTo>
                    <a:pt x="363" y="100"/>
                    <a:pt x="392" y="71"/>
                    <a:pt x="429" y="71"/>
                  </a:cubicBezTo>
                  <a:cubicBezTo>
                    <a:pt x="525" y="71"/>
                    <a:pt x="525" y="71"/>
                    <a:pt x="525" y="71"/>
                  </a:cubicBezTo>
                  <a:cubicBezTo>
                    <a:pt x="525" y="15"/>
                    <a:pt x="525" y="15"/>
                    <a:pt x="525" y="15"/>
                  </a:cubicBezTo>
                  <a:cubicBezTo>
                    <a:pt x="525" y="6"/>
                    <a:pt x="532" y="0"/>
                    <a:pt x="540" y="0"/>
                  </a:cubicBezTo>
                  <a:cubicBezTo>
                    <a:pt x="548" y="0"/>
                    <a:pt x="555" y="6"/>
                    <a:pt x="555" y="15"/>
                  </a:cubicBezTo>
                  <a:cubicBezTo>
                    <a:pt x="555" y="71"/>
                    <a:pt x="555" y="71"/>
                    <a:pt x="555" y="71"/>
                  </a:cubicBezTo>
                  <a:cubicBezTo>
                    <a:pt x="633" y="71"/>
                    <a:pt x="633" y="71"/>
                    <a:pt x="633" y="71"/>
                  </a:cubicBezTo>
                  <a:cubicBezTo>
                    <a:pt x="633" y="15"/>
                    <a:pt x="633" y="15"/>
                    <a:pt x="633" y="15"/>
                  </a:cubicBezTo>
                  <a:cubicBezTo>
                    <a:pt x="633" y="6"/>
                    <a:pt x="639" y="0"/>
                    <a:pt x="648" y="0"/>
                  </a:cubicBezTo>
                  <a:cubicBezTo>
                    <a:pt x="656" y="0"/>
                    <a:pt x="663" y="6"/>
                    <a:pt x="663" y="15"/>
                  </a:cubicBezTo>
                  <a:cubicBezTo>
                    <a:pt x="663" y="71"/>
                    <a:pt x="663" y="71"/>
                    <a:pt x="663" y="71"/>
                  </a:cubicBezTo>
                  <a:cubicBezTo>
                    <a:pt x="740" y="71"/>
                    <a:pt x="740" y="71"/>
                    <a:pt x="740" y="71"/>
                  </a:cubicBezTo>
                  <a:cubicBezTo>
                    <a:pt x="740" y="15"/>
                    <a:pt x="740" y="15"/>
                    <a:pt x="740" y="15"/>
                  </a:cubicBezTo>
                  <a:cubicBezTo>
                    <a:pt x="740" y="6"/>
                    <a:pt x="747" y="0"/>
                    <a:pt x="755" y="0"/>
                  </a:cubicBezTo>
                  <a:cubicBezTo>
                    <a:pt x="764" y="0"/>
                    <a:pt x="770" y="6"/>
                    <a:pt x="770" y="15"/>
                  </a:cubicBezTo>
                  <a:cubicBezTo>
                    <a:pt x="770" y="71"/>
                    <a:pt x="770" y="71"/>
                    <a:pt x="770" y="71"/>
                  </a:cubicBezTo>
                  <a:cubicBezTo>
                    <a:pt x="848" y="71"/>
                    <a:pt x="848" y="71"/>
                    <a:pt x="848" y="71"/>
                  </a:cubicBezTo>
                  <a:cubicBezTo>
                    <a:pt x="848" y="15"/>
                    <a:pt x="848" y="15"/>
                    <a:pt x="848" y="15"/>
                  </a:cubicBezTo>
                  <a:cubicBezTo>
                    <a:pt x="848" y="6"/>
                    <a:pt x="855" y="0"/>
                    <a:pt x="863" y="0"/>
                  </a:cubicBezTo>
                  <a:cubicBezTo>
                    <a:pt x="871" y="0"/>
                    <a:pt x="878" y="6"/>
                    <a:pt x="878" y="15"/>
                  </a:cubicBezTo>
                  <a:cubicBezTo>
                    <a:pt x="878" y="71"/>
                    <a:pt x="878" y="71"/>
                    <a:pt x="878" y="71"/>
                  </a:cubicBezTo>
                  <a:cubicBezTo>
                    <a:pt x="955" y="71"/>
                    <a:pt x="955" y="71"/>
                    <a:pt x="955" y="71"/>
                  </a:cubicBezTo>
                  <a:cubicBezTo>
                    <a:pt x="955" y="15"/>
                    <a:pt x="955" y="15"/>
                    <a:pt x="955" y="15"/>
                  </a:cubicBezTo>
                  <a:cubicBezTo>
                    <a:pt x="955" y="6"/>
                    <a:pt x="962" y="0"/>
                    <a:pt x="970" y="0"/>
                  </a:cubicBezTo>
                  <a:cubicBezTo>
                    <a:pt x="979" y="0"/>
                    <a:pt x="986" y="6"/>
                    <a:pt x="986" y="15"/>
                  </a:cubicBezTo>
                  <a:cubicBezTo>
                    <a:pt x="986" y="71"/>
                    <a:pt x="986" y="71"/>
                    <a:pt x="986" y="71"/>
                  </a:cubicBezTo>
                  <a:cubicBezTo>
                    <a:pt x="1063" y="71"/>
                    <a:pt x="1063" y="71"/>
                    <a:pt x="1063" y="71"/>
                  </a:cubicBezTo>
                  <a:cubicBezTo>
                    <a:pt x="1063" y="15"/>
                    <a:pt x="1063" y="15"/>
                    <a:pt x="1063" y="15"/>
                  </a:cubicBezTo>
                  <a:cubicBezTo>
                    <a:pt x="1063" y="6"/>
                    <a:pt x="1070" y="0"/>
                    <a:pt x="1078" y="0"/>
                  </a:cubicBezTo>
                  <a:cubicBezTo>
                    <a:pt x="1086" y="0"/>
                    <a:pt x="1093" y="6"/>
                    <a:pt x="1093" y="15"/>
                  </a:cubicBezTo>
                  <a:cubicBezTo>
                    <a:pt x="1093" y="71"/>
                    <a:pt x="1093" y="71"/>
                    <a:pt x="1093" y="71"/>
                  </a:cubicBezTo>
                  <a:cubicBezTo>
                    <a:pt x="1171" y="71"/>
                    <a:pt x="1171" y="71"/>
                    <a:pt x="1171" y="71"/>
                  </a:cubicBezTo>
                  <a:cubicBezTo>
                    <a:pt x="1171" y="15"/>
                    <a:pt x="1171" y="15"/>
                    <a:pt x="1171" y="15"/>
                  </a:cubicBezTo>
                  <a:cubicBezTo>
                    <a:pt x="1171" y="6"/>
                    <a:pt x="1177" y="0"/>
                    <a:pt x="1186" y="0"/>
                  </a:cubicBezTo>
                  <a:cubicBezTo>
                    <a:pt x="1194" y="0"/>
                    <a:pt x="1201" y="6"/>
                    <a:pt x="1201" y="15"/>
                  </a:cubicBezTo>
                  <a:cubicBezTo>
                    <a:pt x="1201" y="71"/>
                    <a:pt x="1201" y="71"/>
                    <a:pt x="1201" y="71"/>
                  </a:cubicBezTo>
                  <a:cubicBezTo>
                    <a:pt x="1318" y="71"/>
                    <a:pt x="1318" y="71"/>
                    <a:pt x="1318" y="71"/>
                  </a:cubicBezTo>
                  <a:cubicBezTo>
                    <a:pt x="1354" y="71"/>
                    <a:pt x="1383" y="100"/>
                    <a:pt x="1383" y="136"/>
                  </a:cubicBezTo>
                  <a:cubicBezTo>
                    <a:pt x="1383" y="193"/>
                    <a:pt x="1383" y="193"/>
                    <a:pt x="1383" y="193"/>
                  </a:cubicBezTo>
                  <a:cubicBezTo>
                    <a:pt x="1416" y="193"/>
                    <a:pt x="1416" y="193"/>
                    <a:pt x="1416" y="193"/>
                  </a:cubicBezTo>
                  <a:cubicBezTo>
                    <a:pt x="1452" y="193"/>
                    <a:pt x="1481" y="223"/>
                    <a:pt x="1481" y="259"/>
                  </a:cubicBezTo>
                  <a:close/>
                  <a:moveTo>
                    <a:pt x="1451" y="259"/>
                  </a:moveTo>
                  <a:cubicBezTo>
                    <a:pt x="1451" y="240"/>
                    <a:pt x="1435" y="224"/>
                    <a:pt x="1416" y="224"/>
                  </a:cubicBezTo>
                  <a:cubicBezTo>
                    <a:pt x="1383" y="224"/>
                    <a:pt x="1383" y="224"/>
                    <a:pt x="1383" y="224"/>
                  </a:cubicBezTo>
                  <a:cubicBezTo>
                    <a:pt x="1383" y="1356"/>
                    <a:pt x="1383" y="1356"/>
                    <a:pt x="1383" y="1356"/>
                  </a:cubicBezTo>
                  <a:cubicBezTo>
                    <a:pt x="1383" y="1392"/>
                    <a:pt x="1354" y="1421"/>
                    <a:pt x="1318" y="1421"/>
                  </a:cubicBezTo>
                  <a:cubicBezTo>
                    <a:pt x="517" y="1421"/>
                    <a:pt x="517" y="1421"/>
                    <a:pt x="517" y="1421"/>
                  </a:cubicBezTo>
                  <a:cubicBezTo>
                    <a:pt x="517" y="1453"/>
                    <a:pt x="517" y="1453"/>
                    <a:pt x="517" y="1453"/>
                  </a:cubicBezTo>
                  <a:cubicBezTo>
                    <a:pt x="517" y="1473"/>
                    <a:pt x="533" y="1488"/>
                    <a:pt x="552" y="1488"/>
                  </a:cubicBezTo>
                  <a:cubicBezTo>
                    <a:pt x="1416" y="1488"/>
                    <a:pt x="1416" y="1488"/>
                    <a:pt x="1416" y="1488"/>
                  </a:cubicBezTo>
                  <a:cubicBezTo>
                    <a:pt x="1435" y="1488"/>
                    <a:pt x="1451" y="1473"/>
                    <a:pt x="1451" y="1453"/>
                  </a:cubicBezTo>
                  <a:lnTo>
                    <a:pt x="1451" y="259"/>
                  </a:lnTo>
                  <a:close/>
                  <a:moveTo>
                    <a:pt x="1061" y="867"/>
                  </a:moveTo>
                  <a:cubicBezTo>
                    <a:pt x="1069" y="867"/>
                    <a:pt x="1076" y="873"/>
                    <a:pt x="1076" y="882"/>
                  </a:cubicBezTo>
                  <a:cubicBezTo>
                    <a:pt x="1076" y="1301"/>
                    <a:pt x="1076" y="1301"/>
                    <a:pt x="1076" y="1301"/>
                  </a:cubicBezTo>
                  <a:cubicBezTo>
                    <a:pt x="1076" y="1309"/>
                    <a:pt x="1069" y="1316"/>
                    <a:pt x="1061" y="1316"/>
                  </a:cubicBezTo>
                  <a:cubicBezTo>
                    <a:pt x="951" y="1316"/>
                    <a:pt x="951" y="1316"/>
                    <a:pt x="951" y="1316"/>
                  </a:cubicBezTo>
                  <a:cubicBezTo>
                    <a:pt x="942" y="1316"/>
                    <a:pt x="936" y="1309"/>
                    <a:pt x="936" y="1301"/>
                  </a:cubicBezTo>
                  <a:cubicBezTo>
                    <a:pt x="936" y="882"/>
                    <a:pt x="936" y="882"/>
                    <a:pt x="936" y="882"/>
                  </a:cubicBezTo>
                  <a:cubicBezTo>
                    <a:pt x="936" y="873"/>
                    <a:pt x="942" y="867"/>
                    <a:pt x="951" y="867"/>
                  </a:cubicBezTo>
                  <a:lnTo>
                    <a:pt x="1061" y="867"/>
                  </a:lnTo>
                  <a:close/>
                  <a:moveTo>
                    <a:pt x="1046" y="897"/>
                  </a:moveTo>
                  <a:cubicBezTo>
                    <a:pt x="966" y="897"/>
                    <a:pt x="966" y="897"/>
                    <a:pt x="966" y="897"/>
                  </a:cubicBezTo>
                  <a:cubicBezTo>
                    <a:pt x="966" y="1286"/>
                    <a:pt x="966" y="1286"/>
                    <a:pt x="966" y="1286"/>
                  </a:cubicBezTo>
                  <a:cubicBezTo>
                    <a:pt x="1046" y="1286"/>
                    <a:pt x="1046" y="1286"/>
                    <a:pt x="1046" y="1286"/>
                  </a:cubicBezTo>
                  <a:lnTo>
                    <a:pt x="1046" y="897"/>
                  </a:lnTo>
                  <a:close/>
                  <a:moveTo>
                    <a:pt x="877" y="993"/>
                  </a:moveTo>
                  <a:cubicBezTo>
                    <a:pt x="886" y="993"/>
                    <a:pt x="892" y="1000"/>
                    <a:pt x="892" y="1008"/>
                  </a:cubicBezTo>
                  <a:cubicBezTo>
                    <a:pt x="892" y="1301"/>
                    <a:pt x="892" y="1301"/>
                    <a:pt x="892" y="1301"/>
                  </a:cubicBezTo>
                  <a:cubicBezTo>
                    <a:pt x="892" y="1309"/>
                    <a:pt x="886" y="1316"/>
                    <a:pt x="877" y="1316"/>
                  </a:cubicBezTo>
                  <a:cubicBezTo>
                    <a:pt x="768" y="1316"/>
                    <a:pt x="768" y="1316"/>
                    <a:pt x="768" y="1316"/>
                  </a:cubicBezTo>
                  <a:cubicBezTo>
                    <a:pt x="759" y="1316"/>
                    <a:pt x="752" y="1309"/>
                    <a:pt x="752" y="1301"/>
                  </a:cubicBezTo>
                  <a:cubicBezTo>
                    <a:pt x="752" y="1008"/>
                    <a:pt x="752" y="1008"/>
                    <a:pt x="752" y="1008"/>
                  </a:cubicBezTo>
                  <a:cubicBezTo>
                    <a:pt x="752" y="1000"/>
                    <a:pt x="759" y="993"/>
                    <a:pt x="768" y="993"/>
                  </a:cubicBezTo>
                  <a:lnTo>
                    <a:pt x="877" y="993"/>
                  </a:lnTo>
                  <a:close/>
                  <a:moveTo>
                    <a:pt x="862" y="1023"/>
                  </a:moveTo>
                  <a:cubicBezTo>
                    <a:pt x="783" y="1023"/>
                    <a:pt x="783" y="1023"/>
                    <a:pt x="783" y="1023"/>
                  </a:cubicBezTo>
                  <a:cubicBezTo>
                    <a:pt x="783" y="1286"/>
                    <a:pt x="783" y="1286"/>
                    <a:pt x="783" y="1286"/>
                  </a:cubicBezTo>
                  <a:cubicBezTo>
                    <a:pt x="862" y="1286"/>
                    <a:pt x="862" y="1286"/>
                    <a:pt x="862" y="1286"/>
                  </a:cubicBezTo>
                  <a:lnTo>
                    <a:pt x="862" y="1023"/>
                  </a:lnTo>
                  <a:close/>
                  <a:moveTo>
                    <a:pt x="1244" y="766"/>
                  </a:moveTo>
                  <a:cubicBezTo>
                    <a:pt x="1252" y="766"/>
                    <a:pt x="1259" y="773"/>
                    <a:pt x="1259" y="781"/>
                  </a:cubicBezTo>
                  <a:cubicBezTo>
                    <a:pt x="1259" y="1301"/>
                    <a:pt x="1259" y="1301"/>
                    <a:pt x="1259" y="1301"/>
                  </a:cubicBezTo>
                  <a:cubicBezTo>
                    <a:pt x="1259" y="1309"/>
                    <a:pt x="1252" y="1316"/>
                    <a:pt x="1244" y="1316"/>
                  </a:cubicBezTo>
                  <a:cubicBezTo>
                    <a:pt x="1134" y="1316"/>
                    <a:pt x="1134" y="1316"/>
                    <a:pt x="1134" y="1316"/>
                  </a:cubicBezTo>
                  <a:cubicBezTo>
                    <a:pt x="1126" y="1316"/>
                    <a:pt x="1119" y="1309"/>
                    <a:pt x="1119" y="1301"/>
                  </a:cubicBezTo>
                  <a:cubicBezTo>
                    <a:pt x="1119" y="781"/>
                    <a:pt x="1119" y="781"/>
                    <a:pt x="1119" y="781"/>
                  </a:cubicBezTo>
                  <a:cubicBezTo>
                    <a:pt x="1119" y="773"/>
                    <a:pt x="1126" y="766"/>
                    <a:pt x="1134" y="766"/>
                  </a:cubicBezTo>
                  <a:lnTo>
                    <a:pt x="1244" y="766"/>
                  </a:lnTo>
                  <a:close/>
                  <a:moveTo>
                    <a:pt x="1229" y="796"/>
                  </a:moveTo>
                  <a:cubicBezTo>
                    <a:pt x="1149" y="796"/>
                    <a:pt x="1149" y="796"/>
                    <a:pt x="1149" y="796"/>
                  </a:cubicBezTo>
                  <a:cubicBezTo>
                    <a:pt x="1149" y="1286"/>
                    <a:pt x="1149" y="1286"/>
                    <a:pt x="1149" y="1286"/>
                  </a:cubicBezTo>
                  <a:cubicBezTo>
                    <a:pt x="1229" y="1286"/>
                    <a:pt x="1229" y="1286"/>
                    <a:pt x="1229" y="1286"/>
                  </a:cubicBezTo>
                  <a:lnTo>
                    <a:pt x="1229" y="796"/>
                  </a:lnTo>
                  <a:close/>
                  <a:moveTo>
                    <a:pt x="1265" y="578"/>
                  </a:moveTo>
                  <a:cubicBezTo>
                    <a:pt x="1265" y="632"/>
                    <a:pt x="1221" y="676"/>
                    <a:pt x="1167" y="676"/>
                  </a:cubicBezTo>
                  <a:cubicBezTo>
                    <a:pt x="1113" y="676"/>
                    <a:pt x="1069" y="632"/>
                    <a:pt x="1069" y="578"/>
                  </a:cubicBezTo>
                  <a:cubicBezTo>
                    <a:pt x="1069" y="523"/>
                    <a:pt x="1113" y="479"/>
                    <a:pt x="1167" y="479"/>
                  </a:cubicBezTo>
                  <a:cubicBezTo>
                    <a:pt x="1221" y="479"/>
                    <a:pt x="1265" y="523"/>
                    <a:pt x="1265" y="578"/>
                  </a:cubicBezTo>
                  <a:close/>
                  <a:moveTo>
                    <a:pt x="1235" y="578"/>
                  </a:moveTo>
                  <a:cubicBezTo>
                    <a:pt x="1235" y="540"/>
                    <a:pt x="1204" y="510"/>
                    <a:pt x="1167" y="510"/>
                  </a:cubicBezTo>
                  <a:cubicBezTo>
                    <a:pt x="1129" y="510"/>
                    <a:pt x="1099" y="540"/>
                    <a:pt x="1099" y="578"/>
                  </a:cubicBezTo>
                  <a:cubicBezTo>
                    <a:pt x="1099" y="615"/>
                    <a:pt x="1129" y="645"/>
                    <a:pt x="1167" y="645"/>
                  </a:cubicBezTo>
                  <a:cubicBezTo>
                    <a:pt x="1204" y="645"/>
                    <a:pt x="1235" y="615"/>
                    <a:pt x="1235" y="5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900" dirty="0"/>
            </a:p>
          </p:txBody>
        </p:sp>
        <p:sp>
          <p:nvSpPr>
            <p:cNvPr id="50" name="Freeform 17">
              <a:extLst>
                <a:ext uri="{FF2B5EF4-FFF2-40B4-BE49-F238E27FC236}">
                  <a16:creationId xmlns:a16="http://schemas.microsoft.com/office/drawing/2014/main" id="{0FB14DD2-1312-D645-F3BA-2845B6A8220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95790" y="3317422"/>
              <a:ext cx="976497" cy="923637"/>
            </a:xfrm>
            <a:custGeom>
              <a:avLst/>
              <a:gdLst>
                <a:gd name="T0" fmla="*/ 1225 w 2766"/>
                <a:gd name="T1" fmla="*/ 821 h 2615"/>
                <a:gd name="T2" fmla="*/ 857 w 2766"/>
                <a:gd name="T3" fmla="*/ 1308 h 2615"/>
                <a:gd name="T4" fmla="*/ 1225 w 2766"/>
                <a:gd name="T5" fmla="*/ 1794 h 2615"/>
                <a:gd name="T6" fmla="*/ 1805 w 2766"/>
                <a:gd name="T7" fmla="*/ 1554 h 2615"/>
                <a:gd name="T8" fmla="*/ 1805 w 2766"/>
                <a:gd name="T9" fmla="*/ 1061 h 2615"/>
                <a:gd name="T10" fmla="*/ 1487 w 2766"/>
                <a:gd name="T11" fmla="*/ 1747 h 2615"/>
                <a:gd name="T12" fmla="*/ 924 w 2766"/>
                <a:gd name="T13" fmla="*/ 1432 h 2615"/>
                <a:gd name="T14" fmla="*/ 1140 w 2766"/>
                <a:gd name="T15" fmla="*/ 909 h 2615"/>
                <a:gd name="T16" fmla="*/ 1585 w 2766"/>
                <a:gd name="T17" fmla="*/ 909 h 2615"/>
                <a:gd name="T18" fmla="*/ 1802 w 2766"/>
                <a:gd name="T19" fmla="*/ 1432 h 2615"/>
                <a:gd name="T20" fmla="*/ 2350 w 2766"/>
                <a:gd name="T21" fmla="*/ 1415 h 2615"/>
                <a:gd name="T22" fmla="*/ 2138 w 2766"/>
                <a:gd name="T23" fmla="*/ 1088 h 2615"/>
                <a:gd name="T24" fmla="*/ 2165 w 2766"/>
                <a:gd name="T25" fmla="*/ 755 h 2615"/>
                <a:gd name="T26" fmla="*/ 1769 w 2766"/>
                <a:gd name="T27" fmla="*/ 611 h 2615"/>
                <a:gd name="T28" fmla="*/ 1568 w 2766"/>
                <a:gd name="T29" fmla="*/ 419 h 2615"/>
                <a:gd name="T30" fmla="*/ 1158 w 2766"/>
                <a:gd name="T31" fmla="*/ 528 h 2615"/>
                <a:gd name="T32" fmla="*/ 879 w 2766"/>
                <a:gd name="T33" fmla="*/ 534 h 2615"/>
                <a:gd name="T34" fmla="*/ 589 w 2766"/>
                <a:gd name="T35" fmla="*/ 824 h 2615"/>
                <a:gd name="T36" fmla="*/ 584 w 2766"/>
                <a:gd name="T37" fmla="*/ 1103 h 2615"/>
                <a:gd name="T38" fmla="*/ 474 w 2766"/>
                <a:gd name="T39" fmla="*/ 1513 h 2615"/>
                <a:gd name="T40" fmla="*/ 667 w 2766"/>
                <a:gd name="T41" fmla="*/ 1714 h 2615"/>
                <a:gd name="T42" fmla="*/ 741 w 2766"/>
                <a:gd name="T43" fmla="*/ 2081 h 2615"/>
                <a:gd name="T44" fmla="*/ 1143 w 2766"/>
                <a:gd name="T45" fmla="*/ 2083 h 2615"/>
                <a:gd name="T46" fmla="*/ 1470 w 2766"/>
                <a:gd name="T47" fmla="*/ 2295 h 2615"/>
                <a:gd name="T48" fmla="*/ 1756 w 2766"/>
                <a:gd name="T49" fmla="*/ 2012 h 2615"/>
                <a:gd name="T50" fmla="*/ 2136 w 2766"/>
                <a:gd name="T51" fmla="*/ 1930 h 2615"/>
                <a:gd name="T52" fmla="*/ 2067 w 2766"/>
                <a:gd name="T53" fmla="*/ 1701 h 2615"/>
                <a:gd name="T54" fmla="*/ 2102 w 2766"/>
                <a:gd name="T55" fmla="*/ 1895 h 2615"/>
                <a:gd name="T56" fmla="*/ 1753 w 2766"/>
                <a:gd name="T57" fmla="*/ 1957 h 2615"/>
                <a:gd name="T58" fmla="*/ 1519 w 2766"/>
                <a:gd name="T59" fmla="*/ 2049 h 2615"/>
                <a:gd name="T60" fmla="*/ 1207 w 2766"/>
                <a:gd name="T61" fmla="*/ 2197 h 2615"/>
                <a:gd name="T62" fmla="*/ 994 w 2766"/>
                <a:gd name="T63" fmla="*/ 1969 h 2615"/>
                <a:gd name="T64" fmla="*/ 775 w 2766"/>
                <a:gd name="T65" fmla="*/ 2047 h 2615"/>
                <a:gd name="T66" fmla="*/ 729 w 2766"/>
                <a:gd name="T67" fmla="*/ 1721 h 2615"/>
                <a:gd name="T68" fmla="*/ 628 w 2766"/>
                <a:gd name="T69" fmla="*/ 1489 h 2615"/>
                <a:gd name="T70" fmla="*/ 425 w 2766"/>
                <a:gd name="T71" fmla="*/ 1201 h 2615"/>
                <a:gd name="T72" fmla="*/ 635 w 2766"/>
                <a:gd name="T73" fmla="*/ 1101 h 2615"/>
                <a:gd name="T74" fmla="*/ 624 w 2766"/>
                <a:gd name="T75" fmla="*/ 789 h 2615"/>
                <a:gd name="T76" fmla="*/ 845 w 2766"/>
                <a:gd name="T77" fmla="*/ 569 h 2615"/>
                <a:gd name="T78" fmla="*/ 1156 w 2766"/>
                <a:gd name="T79" fmla="*/ 580 h 2615"/>
                <a:gd name="T80" fmla="*/ 1256 w 2766"/>
                <a:gd name="T81" fmla="*/ 370 h 2615"/>
                <a:gd name="T82" fmla="*/ 1544 w 2766"/>
                <a:gd name="T83" fmla="*/ 573 h 2615"/>
                <a:gd name="T84" fmla="*/ 1776 w 2766"/>
                <a:gd name="T85" fmla="*/ 673 h 2615"/>
                <a:gd name="T86" fmla="*/ 2116 w 2766"/>
                <a:gd name="T87" fmla="*/ 755 h 2615"/>
                <a:gd name="T88" fmla="*/ 2024 w 2766"/>
                <a:gd name="T89" fmla="*/ 938 h 2615"/>
                <a:gd name="T90" fmla="*/ 2252 w 2766"/>
                <a:gd name="T91" fmla="*/ 1152 h 2615"/>
                <a:gd name="T92" fmla="*/ 2104 w 2766"/>
                <a:gd name="T93" fmla="*/ 1464 h 2615"/>
                <a:gd name="T94" fmla="*/ 2012 w 2766"/>
                <a:gd name="T95" fmla="*/ 1698 h 2615"/>
                <a:gd name="T96" fmla="*/ 0 w 2766"/>
                <a:gd name="T97" fmla="*/ 718 h 2615"/>
                <a:gd name="T98" fmla="*/ 2670 w 2766"/>
                <a:gd name="T99" fmla="*/ 1308 h 2615"/>
                <a:gd name="T100" fmla="*/ 356 w 2766"/>
                <a:gd name="T101" fmla="*/ 804 h 2615"/>
                <a:gd name="T102" fmla="*/ 2639 w 2766"/>
                <a:gd name="T103" fmla="*/ 1733 h 2615"/>
                <a:gd name="T104" fmla="*/ 1403 w 2766"/>
                <a:gd name="T105" fmla="*/ 2566 h 2615"/>
                <a:gd name="T106" fmla="*/ 2646 w 2766"/>
                <a:gd name="T107" fmla="*/ 1629 h 26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766" h="2615">
                  <a:moveTo>
                    <a:pt x="1805" y="1061"/>
                  </a:moveTo>
                  <a:cubicBezTo>
                    <a:pt x="1759" y="979"/>
                    <a:pt x="1691" y="912"/>
                    <a:pt x="1609" y="866"/>
                  </a:cubicBezTo>
                  <a:cubicBezTo>
                    <a:pt x="1574" y="846"/>
                    <a:pt x="1538" y="831"/>
                    <a:pt x="1501" y="822"/>
                  </a:cubicBezTo>
                  <a:cubicBezTo>
                    <a:pt x="1412" y="796"/>
                    <a:pt x="1314" y="796"/>
                    <a:pt x="1225" y="821"/>
                  </a:cubicBezTo>
                  <a:cubicBezTo>
                    <a:pt x="1188" y="832"/>
                    <a:pt x="1151" y="847"/>
                    <a:pt x="1116" y="866"/>
                  </a:cubicBezTo>
                  <a:cubicBezTo>
                    <a:pt x="1034" y="912"/>
                    <a:pt x="967" y="980"/>
                    <a:pt x="921" y="1061"/>
                  </a:cubicBezTo>
                  <a:cubicBezTo>
                    <a:pt x="902" y="1097"/>
                    <a:pt x="887" y="1133"/>
                    <a:pt x="877" y="1170"/>
                  </a:cubicBezTo>
                  <a:cubicBezTo>
                    <a:pt x="864" y="1214"/>
                    <a:pt x="857" y="1261"/>
                    <a:pt x="857" y="1308"/>
                  </a:cubicBezTo>
                  <a:cubicBezTo>
                    <a:pt x="857" y="1355"/>
                    <a:pt x="864" y="1401"/>
                    <a:pt x="877" y="1445"/>
                  </a:cubicBezTo>
                  <a:cubicBezTo>
                    <a:pt x="887" y="1482"/>
                    <a:pt x="902" y="1519"/>
                    <a:pt x="921" y="1554"/>
                  </a:cubicBezTo>
                  <a:cubicBezTo>
                    <a:pt x="967" y="1636"/>
                    <a:pt x="1034" y="1703"/>
                    <a:pt x="1116" y="1749"/>
                  </a:cubicBezTo>
                  <a:cubicBezTo>
                    <a:pt x="1151" y="1769"/>
                    <a:pt x="1188" y="1784"/>
                    <a:pt x="1225" y="1794"/>
                  </a:cubicBezTo>
                  <a:cubicBezTo>
                    <a:pt x="1269" y="1807"/>
                    <a:pt x="1316" y="1813"/>
                    <a:pt x="1363" y="1813"/>
                  </a:cubicBezTo>
                  <a:cubicBezTo>
                    <a:pt x="1410" y="1813"/>
                    <a:pt x="1456" y="1807"/>
                    <a:pt x="1501" y="1794"/>
                  </a:cubicBezTo>
                  <a:cubicBezTo>
                    <a:pt x="1538" y="1784"/>
                    <a:pt x="1574" y="1769"/>
                    <a:pt x="1609" y="1749"/>
                  </a:cubicBezTo>
                  <a:cubicBezTo>
                    <a:pt x="1691" y="1704"/>
                    <a:pt x="1759" y="1636"/>
                    <a:pt x="1805" y="1554"/>
                  </a:cubicBezTo>
                  <a:cubicBezTo>
                    <a:pt x="1824" y="1520"/>
                    <a:pt x="1839" y="1483"/>
                    <a:pt x="1849" y="1446"/>
                  </a:cubicBezTo>
                  <a:cubicBezTo>
                    <a:pt x="1862" y="1401"/>
                    <a:pt x="1869" y="1355"/>
                    <a:pt x="1869" y="1308"/>
                  </a:cubicBezTo>
                  <a:cubicBezTo>
                    <a:pt x="1869" y="1261"/>
                    <a:pt x="1862" y="1214"/>
                    <a:pt x="1849" y="1170"/>
                  </a:cubicBezTo>
                  <a:cubicBezTo>
                    <a:pt x="1839" y="1133"/>
                    <a:pt x="1824" y="1096"/>
                    <a:pt x="1805" y="1061"/>
                  </a:cubicBezTo>
                  <a:close/>
                  <a:moveTo>
                    <a:pt x="1802" y="1432"/>
                  </a:moveTo>
                  <a:cubicBezTo>
                    <a:pt x="1793" y="1466"/>
                    <a:pt x="1779" y="1499"/>
                    <a:pt x="1762" y="1531"/>
                  </a:cubicBezTo>
                  <a:cubicBezTo>
                    <a:pt x="1720" y="1605"/>
                    <a:pt x="1659" y="1665"/>
                    <a:pt x="1585" y="1707"/>
                  </a:cubicBezTo>
                  <a:cubicBezTo>
                    <a:pt x="1554" y="1724"/>
                    <a:pt x="1521" y="1738"/>
                    <a:pt x="1487" y="1747"/>
                  </a:cubicBezTo>
                  <a:cubicBezTo>
                    <a:pt x="1407" y="1770"/>
                    <a:pt x="1319" y="1770"/>
                    <a:pt x="1238" y="1747"/>
                  </a:cubicBezTo>
                  <a:cubicBezTo>
                    <a:pt x="1205" y="1738"/>
                    <a:pt x="1172" y="1724"/>
                    <a:pt x="1140" y="1707"/>
                  </a:cubicBezTo>
                  <a:cubicBezTo>
                    <a:pt x="1066" y="1665"/>
                    <a:pt x="1005" y="1604"/>
                    <a:pt x="964" y="1530"/>
                  </a:cubicBezTo>
                  <a:cubicBezTo>
                    <a:pt x="946" y="1499"/>
                    <a:pt x="933" y="1466"/>
                    <a:pt x="924" y="1432"/>
                  </a:cubicBezTo>
                  <a:cubicBezTo>
                    <a:pt x="912" y="1392"/>
                    <a:pt x="906" y="1350"/>
                    <a:pt x="906" y="1308"/>
                  </a:cubicBezTo>
                  <a:cubicBezTo>
                    <a:pt x="906" y="1265"/>
                    <a:pt x="912" y="1224"/>
                    <a:pt x="924" y="1183"/>
                  </a:cubicBezTo>
                  <a:cubicBezTo>
                    <a:pt x="933" y="1150"/>
                    <a:pt x="946" y="1117"/>
                    <a:pt x="964" y="1085"/>
                  </a:cubicBezTo>
                  <a:cubicBezTo>
                    <a:pt x="1005" y="1011"/>
                    <a:pt x="1066" y="950"/>
                    <a:pt x="1140" y="909"/>
                  </a:cubicBezTo>
                  <a:cubicBezTo>
                    <a:pt x="1172" y="892"/>
                    <a:pt x="1205" y="878"/>
                    <a:pt x="1238" y="869"/>
                  </a:cubicBezTo>
                  <a:cubicBezTo>
                    <a:pt x="1279" y="857"/>
                    <a:pt x="1321" y="851"/>
                    <a:pt x="1363" y="851"/>
                  </a:cubicBezTo>
                  <a:cubicBezTo>
                    <a:pt x="1405" y="851"/>
                    <a:pt x="1447" y="857"/>
                    <a:pt x="1488" y="869"/>
                  </a:cubicBezTo>
                  <a:cubicBezTo>
                    <a:pt x="1521" y="878"/>
                    <a:pt x="1554" y="891"/>
                    <a:pt x="1585" y="909"/>
                  </a:cubicBezTo>
                  <a:cubicBezTo>
                    <a:pt x="1659" y="950"/>
                    <a:pt x="1720" y="1011"/>
                    <a:pt x="1762" y="1085"/>
                  </a:cubicBezTo>
                  <a:cubicBezTo>
                    <a:pt x="1779" y="1116"/>
                    <a:pt x="1793" y="1149"/>
                    <a:pt x="1802" y="1183"/>
                  </a:cubicBezTo>
                  <a:cubicBezTo>
                    <a:pt x="1814" y="1224"/>
                    <a:pt x="1820" y="1265"/>
                    <a:pt x="1820" y="1308"/>
                  </a:cubicBezTo>
                  <a:cubicBezTo>
                    <a:pt x="1820" y="1350"/>
                    <a:pt x="1814" y="1392"/>
                    <a:pt x="1802" y="1432"/>
                  </a:cubicBezTo>
                  <a:close/>
                  <a:moveTo>
                    <a:pt x="2138" y="1528"/>
                  </a:moveTo>
                  <a:cubicBezTo>
                    <a:pt x="2140" y="1523"/>
                    <a:pt x="2141" y="1518"/>
                    <a:pt x="2142" y="1513"/>
                  </a:cubicBezTo>
                  <a:cubicBezTo>
                    <a:pt x="2252" y="1513"/>
                    <a:pt x="2252" y="1513"/>
                    <a:pt x="2252" y="1513"/>
                  </a:cubicBezTo>
                  <a:cubicBezTo>
                    <a:pt x="2306" y="1513"/>
                    <a:pt x="2350" y="1469"/>
                    <a:pt x="2350" y="1415"/>
                  </a:cubicBezTo>
                  <a:cubicBezTo>
                    <a:pt x="2350" y="1201"/>
                    <a:pt x="2350" y="1201"/>
                    <a:pt x="2350" y="1201"/>
                  </a:cubicBezTo>
                  <a:cubicBezTo>
                    <a:pt x="2350" y="1147"/>
                    <a:pt x="2306" y="1103"/>
                    <a:pt x="2252" y="1103"/>
                  </a:cubicBezTo>
                  <a:cubicBezTo>
                    <a:pt x="2142" y="1103"/>
                    <a:pt x="2142" y="1103"/>
                    <a:pt x="2142" y="1103"/>
                  </a:cubicBezTo>
                  <a:cubicBezTo>
                    <a:pt x="2141" y="1098"/>
                    <a:pt x="2140" y="1093"/>
                    <a:pt x="2138" y="1088"/>
                  </a:cubicBezTo>
                  <a:cubicBezTo>
                    <a:pt x="2122" y="1028"/>
                    <a:pt x="2098" y="970"/>
                    <a:pt x="2067" y="914"/>
                  </a:cubicBezTo>
                  <a:cubicBezTo>
                    <a:pt x="2065" y="910"/>
                    <a:pt x="2062" y="906"/>
                    <a:pt x="2059" y="901"/>
                  </a:cubicBezTo>
                  <a:cubicBezTo>
                    <a:pt x="2136" y="824"/>
                    <a:pt x="2136" y="824"/>
                    <a:pt x="2136" y="824"/>
                  </a:cubicBezTo>
                  <a:cubicBezTo>
                    <a:pt x="2155" y="806"/>
                    <a:pt x="2165" y="781"/>
                    <a:pt x="2165" y="755"/>
                  </a:cubicBezTo>
                  <a:cubicBezTo>
                    <a:pt x="2165" y="729"/>
                    <a:pt x="2155" y="704"/>
                    <a:pt x="2136" y="685"/>
                  </a:cubicBezTo>
                  <a:cubicBezTo>
                    <a:pt x="1985" y="534"/>
                    <a:pt x="1985" y="534"/>
                    <a:pt x="1985" y="534"/>
                  </a:cubicBezTo>
                  <a:cubicBezTo>
                    <a:pt x="1947" y="496"/>
                    <a:pt x="1885" y="496"/>
                    <a:pt x="1846" y="534"/>
                  </a:cubicBezTo>
                  <a:cubicBezTo>
                    <a:pt x="1769" y="611"/>
                    <a:pt x="1769" y="611"/>
                    <a:pt x="1769" y="611"/>
                  </a:cubicBezTo>
                  <a:cubicBezTo>
                    <a:pt x="1765" y="609"/>
                    <a:pt x="1760" y="606"/>
                    <a:pt x="1756" y="604"/>
                  </a:cubicBezTo>
                  <a:cubicBezTo>
                    <a:pt x="1700" y="572"/>
                    <a:pt x="1641" y="548"/>
                    <a:pt x="1583" y="532"/>
                  </a:cubicBezTo>
                  <a:cubicBezTo>
                    <a:pt x="1578" y="531"/>
                    <a:pt x="1573" y="530"/>
                    <a:pt x="1568" y="528"/>
                  </a:cubicBezTo>
                  <a:cubicBezTo>
                    <a:pt x="1568" y="419"/>
                    <a:pt x="1568" y="419"/>
                    <a:pt x="1568" y="419"/>
                  </a:cubicBezTo>
                  <a:cubicBezTo>
                    <a:pt x="1568" y="365"/>
                    <a:pt x="1524" y="321"/>
                    <a:pt x="1470" y="321"/>
                  </a:cubicBezTo>
                  <a:cubicBezTo>
                    <a:pt x="1256" y="321"/>
                    <a:pt x="1256" y="321"/>
                    <a:pt x="1256" y="321"/>
                  </a:cubicBezTo>
                  <a:cubicBezTo>
                    <a:pt x="1202" y="321"/>
                    <a:pt x="1158" y="365"/>
                    <a:pt x="1158" y="419"/>
                  </a:cubicBezTo>
                  <a:cubicBezTo>
                    <a:pt x="1158" y="528"/>
                    <a:pt x="1158" y="528"/>
                    <a:pt x="1158" y="528"/>
                  </a:cubicBezTo>
                  <a:cubicBezTo>
                    <a:pt x="1153" y="530"/>
                    <a:pt x="1148" y="531"/>
                    <a:pt x="1143" y="532"/>
                  </a:cubicBezTo>
                  <a:cubicBezTo>
                    <a:pt x="1084" y="549"/>
                    <a:pt x="1025" y="573"/>
                    <a:pt x="970" y="604"/>
                  </a:cubicBezTo>
                  <a:cubicBezTo>
                    <a:pt x="965" y="606"/>
                    <a:pt x="961" y="609"/>
                    <a:pt x="956" y="611"/>
                  </a:cubicBezTo>
                  <a:cubicBezTo>
                    <a:pt x="879" y="534"/>
                    <a:pt x="879" y="534"/>
                    <a:pt x="879" y="534"/>
                  </a:cubicBezTo>
                  <a:cubicBezTo>
                    <a:pt x="841" y="496"/>
                    <a:pt x="779" y="496"/>
                    <a:pt x="741" y="534"/>
                  </a:cubicBezTo>
                  <a:cubicBezTo>
                    <a:pt x="590" y="685"/>
                    <a:pt x="590" y="685"/>
                    <a:pt x="590" y="685"/>
                  </a:cubicBezTo>
                  <a:cubicBezTo>
                    <a:pt x="571" y="704"/>
                    <a:pt x="561" y="728"/>
                    <a:pt x="561" y="755"/>
                  </a:cubicBezTo>
                  <a:cubicBezTo>
                    <a:pt x="561" y="781"/>
                    <a:pt x="571" y="806"/>
                    <a:pt x="589" y="824"/>
                  </a:cubicBezTo>
                  <a:cubicBezTo>
                    <a:pt x="667" y="901"/>
                    <a:pt x="667" y="901"/>
                    <a:pt x="667" y="901"/>
                  </a:cubicBezTo>
                  <a:cubicBezTo>
                    <a:pt x="664" y="906"/>
                    <a:pt x="661" y="910"/>
                    <a:pt x="659" y="915"/>
                  </a:cubicBezTo>
                  <a:cubicBezTo>
                    <a:pt x="627" y="971"/>
                    <a:pt x="603" y="1029"/>
                    <a:pt x="588" y="1088"/>
                  </a:cubicBezTo>
                  <a:cubicBezTo>
                    <a:pt x="586" y="1093"/>
                    <a:pt x="585" y="1098"/>
                    <a:pt x="584" y="1103"/>
                  </a:cubicBezTo>
                  <a:cubicBezTo>
                    <a:pt x="474" y="1103"/>
                    <a:pt x="474" y="1103"/>
                    <a:pt x="474" y="1103"/>
                  </a:cubicBezTo>
                  <a:cubicBezTo>
                    <a:pt x="420" y="1103"/>
                    <a:pt x="376" y="1147"/>
                    <a:pt x="376" y="1201"/>
                  </a:cubicBezTo>
                  <a:cubicBezTo>
                    <a:pt x="376" y="1415"/>
                    <a:pt x="376" y="1415"/>
                    <a:pt x="376" y="1415"/>
                  </a:cubicBezTo>
                  <a:cubicBezTo>
                    <a:pt x="376" y="1469"/>
                    <a:pt x="420" y="1513"/>
                    <a:pt x="474" y="1513"/>
                  </a:cubicBezTo>
                  <a:cubicBezTo>
                    <a:pt x="584" y="1513"/>
                    <a:pt x="584" y="1513"/>
                    <a:pt x="584" y="1513"/>
                  </a:cubicBezTo>
                  <a:cubicBezTo>
                    <a:pt x="585" y="1518"/>
                    <a:pt x="586" y="1523"/>
                    <a:pt x="587" y="1527"/>
                  </a:cubicBezTo>
                  <a:cubicBezTo>
                    <a:pt x="603" y="1586"/>
                    <a:pt x="627" y="1645"/>
                    <a:pt x="659" y="1701"/>
                  </a:cubicBezTo>
                  <a:cubicBezTo>
                    <a:pt x="661" y="1705"/>
                    <a:pt x="664" y="1710"/>
                    <a:pt x="667" y="1714"/>
                  </a:cubicBezTo>
                  <a:cubicBezTo>
                    <a:pt x="590" y="1791"/>
                    <a:pt x="590" y="1791"/>
                    <a:pt x="590" y="1791"/>
                  </a:cubicBezTo>
                  <a:cubicBezTo>
                    <a:pt x="571" y="1810"/>
                    <a:pt x="561" y="1835"/>
                    <a:pt x="561" y="1861"/>
                  </a:cubicBezTo>
                  <a:cubicBezTo>
                    <a:pt x="561" y="1887"/>
                    <a:pt x="571" y="1912"/>
                    <a:pt x="589" y="1930"/>
                  </a:cubicBezTo>
                  <a:cubicBezTo>
                    <a:pt x="741" y="2081"/>
                    <a:pt x="741" y="2081"/>
                    <a:pt x="741" y="2081"/>
                  </a:cubicBezTo>
                  <a:cubicBezTo>
                    <a:pt x="779" y="2119"/>
                    <a:pt x="841" y="2119"/>
                    <a:pt x="879" y="2081"/>
                  </a:cubicBezTo>
                  <a:cubicBezTo>
                    <a:pt x="956" y="2004"/>
                    <a:pt x="956" y="2004"/>
                    <a:pt x="956" y="2004"/>
                  </a:cubicBezTo>
                  <a:cubicBezTo>
                    <a:pt x="961" y="2007"/>
                    <a:pt x="965" y="2009"/>
                    <a:pt x="970" y="2012"/>
                  </a:cubicBezTo>
                  <a:cubicBezTo>
                    <a:pt x="1025" y="2043"/>
                    <a:pt x="1084" y="2067"/>
                    <a:pt x="1143" y="2083"/>
                  </a:cubicBezTo>
                  <a:cubicBezTo>
                    <a:pt x="1148" y="2085"/>
                    <a:pt x="1153" y="2086"/>
                    <a:pt x="1158" y="2087"/>
                  </a:cubicBezTo>
                  <a:cubicBezTo>
                    <a:pt x="1158" y="2197"/>
                    <a:pt x="1158" y="2197"/>
                    <a:pt x="1158" y="2197"/>
                  </a:cubicBezTo>
                  <a:cubicBezTo>
                    <a:pt x="1158" y="2251"/>
                    <a:pt x="1202" y="2295"/>
                    <a:pt x="1256" y="2295"/>
                  </a:cubicBezTo>
                  <a:cubicBezTo>
                    <a:pt x="1470" y="2295"/>
                    <a:pt x="1470" y="2295"/>
                    <a:pt x="1470" y="2295"/>
                  </a:cubicBezTo>
                  <a:cubicBezTo>
                    <a:pt x="1524" y="2295"/>
                    <a:pt x="1568" y="2251"/>
                    <a:pt x="1568" y="2197"/>
                  </a:cubicBezTo>
                  <a:cubicBezTo>
                    <a:pt x="1568" y="2087"/>
                    <a:pt x="1568" y="2087"/>
                    <a:pt x="1568" y="2087"/>
                  </a:cubicBezTo>
                  <a:cubicBezTo>
                    <a:pt x="1573" y="2086"/>
                    <a:pt x="1578" y="2085"/>
                    <a:pt x="1583" y="2083"/>
                  </a:cubicBezTo>
                  <a:cubicBezTo>
                    <a:pt x="1641" y="2067"/>
                    <a:pt x="1700" y="2043"/>
                    <a:pt x="1756" y="2012"/>
                  </a:cubicBezTo>
                  <a:cubicBezTo>
                    <a:pt x="1760" y="2009"/>
                    <a:pt x="1765" y="2007"/>
                    <a:pt x="1769" y="2004"/>
                  </a:cubicBezTo>
                  <a:cubicBezTo>
                    <a:pt x="1846" y="2081"/>
                    <a:pt x="1846" y="2081"/>
                    <a:pt x="1846" y="2081"/>
                  </a:cubicBezTo>
                  <a:cubicBezTo>
                    <a:pt x="1885" y="2119"/>
                    <a:pt x="1947" y="2119"/>
                    <a:pt x="1985" y="2081"/>
                  </a:cubicBezTo>
                  <a:cubicBezTo>
                    <a:pt x="2136" y="1930"/>
                    <a:pt x="2136" y="1930"/>
                    <a:pt x="2136" y="1930"/>
                  </a:cubicBezTo>
                  <a:cubicBezTo>
                    <a:pt x="2155" y="1912"/>
                    <a:pt x="2165" y="1887"/>
                    <a:pt x="2165" y="1861"/>
                  </a:cubicBezTo>
                  <a:cubicBezTo>
                    <a:pt x="2165" y="1835"/>
                    <a:pt x="2155" y="1810"/>
                    <a:pt x="2136" y="1791"/>
                  </a:cubicBezTo>
                  <a:cubicBezTo>
                    <a:pt x="2059" y="1714"/>
                    <a:pt x="2059" y="1714"/>
                    <a:pt x="2059" y="1714"/>
                  </a:cubicBezTo>
                  <a:cubicBezTo>
                    <a:pt x="2062" y="1710"/>
                    <a:pt x="2065" y="1706"/>
                    <a:pt x="2067" y="1701"/>
                  </a:cubicBezTo>
                  <a:cubicBezTo>
                    <a:pt x="2098" y="1645"/>
                    <a:pt x="2122" y="1587"/>
                    <a:pt x="2138" y="1528"/>
                  </a:cubicBezTo>
                  <a:close/>
                  <a:moveTo>
                    <a:pt x="2102" y="1826"/>
                  </a:moveTo>
                  <a:cubicBezTo>
                    <a:pt x="2111" y="1835"/>
                    <a:pt x="2116" y="1848"/>
                    <a:pt x="2116" y="1861"/>
                  </a:cubicBezTo>
                  <a:cubicBezTo>
                    <a:pt x="2116" y="1874"/>
                    <a:pt x="2111" y="1886"/>
                    <a:pt x="2102" y="1895"/>
                  </a:cubicBezTo>
                  <a:cubicBezTo>
                    <a:pt x="1950" y="2047"/>
                    <a:pt x="1950" y="2047"/>
                    <a:pt x="1950" y="2047"/>
                  </a:cubicBezTo>
                  <a:cubicBezTo>
                    <a:pt x="1931" y="2066"/>
                    <a:pt x="1900" y="2065"/>
                    <a:pt x="1881" y="2047"/>
                  </a:cubicBezTo>
                  <a:cubicBezTo>
                    <a:pt x="1776" y="1942"/>
                    <a:pt x="1776" y="1942"/>
                    <a:pt x="1776" y="1942"/>
                  </a:cubicBezTo>
                  <a:cubicBezTo>
                    <a:pt x="1753" y="1957"/>
                    <a:pt x="1753" y="1957"/>
                    <a:pt x="1753" y="1957"/>
                  </a:cubicBezTo>
                  <a:cubicBezTo>
                    <a:pt x="1746" y="1961"/>
                    <a:pt x="1739" y="1965"/>
                    <a:pt x="1732" y="1969"/>
                  </a:cubicBezTo>
                  <a:cubicBezTo>
                    <a:pt x="1679" y="1999"/>
                    <a:pt x="1625" y="2021"/>
                    <a:pt x="1569" y="2036"/>
                  </a:cubicBezTo>
                  <a:cubicBezTo>
                    <a:pt x="1561" y="2038"/>
                    <a:pt x="1553" y="2040"/>
                    <a:pt x="1545" y="2042"/>
                  </a:cubicBezTo>
                  <a:cubicBezTo>
                    <a:pt x="1519" y="2049"/>
                    <a:pt x="1519" y="2049"/>
                    <a:pt x="1519" y="2049"/>
                  </a:cubicBezTo>
                  <a:cubicBezTo>
                    <a:pt x="1519" y="2197"/>
                    <a:pt x="1519" y="2197"/>
                    <a:pt x="1519" y="2197"/>
                  </a:cubicBezTo>
                  <a:cubicBezTo>
                    <a:pt x="1519" y="2224"/>
                    <a:pt x="1497" y="2246"/>
                    <a:pt x="1470" y="2246"/>
                  </a:cubicBezTo>
                  <a:cubicBezTo>
                    <a:pt x="1256" y="2246"/>
                    <a:pt x="1256" y="2246"/>
                    <a:pt x="1256" y="2246"/>
                  </a:cubicBezTo>
                  <a:cubicBezTo>
                    <a:pt x="1228" y="2246"/>
                    <a:pt x="1207" y="2224"/>
                    <a:pt x="1207" y="2197"/>
                  </a:cubicBezTo>
                  <a:cubicBezTo>
                    <a:pt x="1207" y="2049"/>
                    <a:pt x="1207" y="2049"/>
                    <a:pt x="1207" y="2049"/>
                  </a:cubicBezTo>
                  <a:cubicBezTo>
                    <a:pt x="1181" y="2042"/>
                    <a:pt x="1181" y="2042"/>
                    <a:pt x="1181" y="2042"/>
                  </a:cubicBezTo>
                  <a:cubicBezTo>
                    <a:pt x="1173" y="2040"/>
                    <a:pt x="1164" y="2038"/>
                    <a:pt x="1156" y="2036"/>
                  </a:cubicBezTo>
                  <a:cubicBezTo>
                    <a:pt x="1100" y="2021"/>
                    <a:pt x="1046" y="1998"/>
                    <a:pt x="994" y="1969"/>
                  </a:cubicBezTo>
                  <a:cubicBezTo>
                    <a:pt x="986" y="1965"/>
                    <a:pt x="979" y="1961"/>
                    <a:pt x="972" y="1956"/>
                  </a:cubicBezTo>
                  <a:cubicBezTo>
                    <a:pt x="949" y="1942"/>
                    <a:pt x="949" y="1942"/>
                    <a:pt x="949" y="1942"/>
                  </a:cubicBezTo>
                  <a:cubicBezTo>
                    <a:pt x="845" y="2047"/>
                    <a:pt x="845" y="2047"/>
                    <a:pt x="845" y="2047"/>
                  </a:cubicBezTo>
                  <a:cubicBezTo>
                    <a:pt x="825" y="2066"/>
                    <a:pt x="794" y="2066"/>
                    <a:pt x="775" y="2047"/>
                  </a:cubicBezTo>
                  <a:cubicBezTo>
                    <a:pt x="624" y="1895"/>
                    <a:pt x="624" y="1895"/>
                    <a:pt x="624" y="1895"/>
                  </a:cubicBezTo>
                  <a:cubicBezTo>
                    <a:pt x="615" y="1886"/>
                    <a:pt x="610" y="1874"/>
                    <a:pt x="610" y="1861"/>
                  </a:cubicBezTo>
                  <a:cubicBezTo>
                    <a:pt x="610" y="1848"/>
                    <a:pt x="615" y="1835"/>
                    <a:pt x="624" y="1826"/>
                  </a:cubicBezTo>
                  <a:cubicBezTo>
                    <a:pt x="729" y="1721"/>
                    <a:pt x="729" y="1721"/>
                    <a:pt x="729" y="1721"/>
                  </a:cubicBezTo>
                  <a:cubicBezTo>
                    <a:pt x="715" y="1699"/>
                    <a:pt x="715" y="1699"/>
                    <a:pt x="715" y="1699"/>
                  </a:cubicBezTo>
                  <a:cubicBezTo>
                    <a:pt x="710" y="1692"/>
                    <a:pt x="706" y="1684"/>
                    <a:pt x="702" y="1677"/>
                  </a:cubicBezTo>
                  <a:cubicBezTo>
                    <a:pt x="672" y="1624"/>
                    <a:pt x="650" y="1570"/>
                    <a:pt x="635" y="1514"/>
                  </a:cubicBezTo>
                  <a:cubicBezTo>
                    <a:pt x="632" y="1506"/>
                    <a:pt x="630" y="1497"/>
                    <a:pt x="628" y="1489"/>
                  </a:cubicBezTo>
                  <a:cubicBezTo>
                    <a:pt x="622" y="1464"/>
                    <a:pt x="622" y="1464"/>
                    <a:pt x="622" y="1464"/>
                  </a:cubicBezTo>
                  <a:cubicBezTo>
                    <a:pt x="474" y="1464"/>
                    <a:pt x="474" y="1464"/>
                    <a:pt x="474" y="1464"/>
                  </a:cubicBezTo>
                  <a:cubicBezTo>
                    <a:pt x="447" y="1464"/>
                    <a:pt x="425" y="1442"/>
                    <a:pt x="425" y="1415"/>
                  </a:cubicBezTo>
                  <a:cubicBezTo>
                    <a:pt x="425" y="1201"/>
                    <a:pt x="425" y="1201"/>
                    <a:pt x="425" y="1201"/>
                  </a:cubicBezTo>
                  <a:cubicBezTo>
                    <a:pt x="425" y="1174"/>
                    <a:pt x="447" y="1152"/>
                    <a:pt x="474" y="1152"/>
                  </a:cubicBezTo>
                  <a:cubicBezTo>
                    <a:pt x="622" y="1152"/>
                    <a:pt x="622" y="1152"/>
                    <a:pt x="622" y="1152"/>
                  </a:cubicBezTo>
                  <a:cubicBezTo>
                    <a:pt x="628" y="1127"/>
                    <a:pt x="628" y="1127"/>
                    <a:pt x="628" y="1127"/>
                  </a:cubicBezTo>
                  <a:cubicBezTo>
                    <a:pt x="630" y="1118"/>
                    <a:pt x="632" y="1110"/>
                    <a:pt x="635" y="1101"/>
                  </a:cubicBezTo>
                  <a:cubicBezTo>
                    <a:pt x="650" y="1046"/>
                    <a:pt x="672" y="991"/>
                    <a:pt x="702" y="939"/>
                  </a:cubicBezTo>
                  <a:cubicBezTo>
                    <a:pt x="706" y="931"/>
                    <a:pt x="710" y="924"/>
                    <a:pt x="715" y="917"/>
                  </a:cubicBezTo>
                  <a:cubicBezTo>
                    <a:pt x="729" y="894"/>
                    <a:pt x="729" y="894"/>
                    <a:pt x="729" y="894"/>
                  </a:cubicBezTo>
                  <a:cubicBezTo>
                    <a:pt x="624" y="789"/>
                    <a:pt x="624" y="789"/>
                    <a:pt x="624" y="789"/>
                  </a:cubicBezTo>
                  <a:cubicBezTo>
                    <a:pt x="615" y="780"/>
                    <a:pt x="610" y="768"/>
                    <a:pt x="610" y="755"/>
                  </a:cubicBezTo>
                  <a:cubicBezTo>
                    <a:pt x="610" y="742"/>
                    <a:pt x="615" y="729"/>
                    <a:pt x="624" y="720"/>
                  </a:cubicBezTo>
                  <a:cubicBezTo>
                    <a:pt x="775" y="569"/>
                    <a:pt x="775" y="569"/>
                    <a:pt x="775" y="569"/>
                  </a:cubicBezTo>
                  <a:cubicBezTo>
                    <a:pt x="794" y="550"/>
                    <a:pt x="825" y="550"/>
                    <a:pt x="845" y="569"/>
                  </a:cubicBezTo>
                  <a:cubicBezTo>
                    <a:pt x="949" y="674"/>
                    <a:pt x="949" y="674"/>
                    <a:pt x="949" y="674"/>
                  </a:cubicBezTo>
                  <a:cubicBezTo>
                    <a:pt x="972" y="659"/>
                    <a:pt x="972" y="659"/>
                    <a:pt x="972" y="659"/>
                  </a:cubicBezTo>
                  <a:cubicBezTo>
                    <a:pt x="979" y="655"/>
                    <a:pt x="986" y="651"/>
                    <a:pt x="993" y="646"/>
                  </a:cubicBezTo>
                  <a:cubicBezTo>
                    <a:pt x="1046" y="618"/>
                    <a:pt x="1100" y="595"/>
                    <a:pt x="1156" y="580"/>
                  </a:cubicBezTo>
                  <a:cubicBezTo>
                    <a:pt x="1165" y="577"/>
                    <a:pt x="1173" y="575"/>
                    <a:pt x="1182" y="573"/>
                  </a:cubicBezTo>
                  <a:cubicBezTo>
                    <a:pt x="1207" y="567"/>
                    <a:pt x="1207" y="567"/>
                    <a:pt x="1207" y="567"/>
                  </a:cubicBezTo>
                  <a:cubicBezTo>
                    <a:pt x="1207" y="419"/>
                    <a:pt x="1207" y="419"/>
                    <a:pt x="1207" y="419"/>
                  </a:cubicBezTo>
                  <a:cubicBezTo>
                    <a:pt x="1207" y="392"/>
                    <a:pt x="1228" y="370"/>
                    <a:pt x="1256" y="370"/>
                  </a:cubicBezTo>
                  <a:cubicBezTo>
                    <a:pt x="1470" y="370"/>
                    <a:pt x="1470" y="370"/>
                    <a:pt x="1470" y="370"/>
                  </a:cubicBezTo>
                  <a:cubicBezTo>
                    <a:pt x="1497" y="370"/>
                    <a:pt x="1519" y="392"/>
                    <a:pt x="1519" y="419"/>
                  </a:cubicBezTo>
                  <a:cubicBezTo>
                    <a:pt x="1519" y="567"/>
                    <a:pt x="1519" y="567"/>
                    <a:pt x="1519" y="567"/>
                  </a:cubicBezTo>
                  <a:cubicBezTo>
                    <a:pt x="1544" y="573"/>
                    <a:pt x="1544" y="573"/>
                    <a:pt x="1544" y="573"/>
                  </a:cubicBezTo>
                  <a:cubicBezTo>
                    <a:pt x="1553" y="575"/>
                    <a:pt x="1561" y="577"/>
                    <a:pt x="1570" y="580"/>
                  </a:cubicBezTo>
                  <a:cubicBezTo>
                    <a:pt x="1625" y="595"/>
                    <a:pt x="1679" y="617"/>
                    <a:pt x="1732" y="646"/>
                  </a:cubicBezTo>
                  <a:cubicBezTo>
                    <a:pt x="1739" y="650"/>
                    <a:pt x="1746" y="655"/>
                    <a:pt x="1753" y="659"/>
                  </a:cubicBezTo>
                  <a:cubicBezTo>
                    <a:pt x="1776" y="673"/>
                    <a:pt x="1776" y="673"/>
                    <a:pt x="1776" y="673"/>
                  </a:cubicBezTo>
                  <a:cubicBezTo>
                    <a:pt x="1881" y="569"/>
                    <a:pt x="1881" y="569"/>
                    <a:pt x="1881" y="569"/>
                  </a:cubicBezTo>
                  <a:cubicBezTo>
                    <a:pt x="1900" y="550"/>
                    <a:pt x="1931" y="550"/>
                    <a:pt x="1950" y="569"/>
                  </a:cubicBezTo>
                  <a:cubicBezTo>
                    <a:pt x="2102" y="720"/>
                    <a:pt x="2102" y="720"/>
                    <a:pt x="2102" y="720"/>
                  </a:cubicBezTo>
                  <a:cubicBezTo>
                    <a:pt x="2111" y="729"/>
                    <a:pt x="2116" y="742"/>
                    <a:pt x="2116" y="755"/>
                  </a:cubicBezTo>
                  <a:cubicBezTo>
                    <a:pt x="2116" y="768"/>
                    <a:pt x="2111" y="780"/>
                    <a:pt x="2102" y="789"/>
                  </a:cubicBezTo>
                  <a:cubicBezTo>
                    <a:pt x="1997" y="894"/>
                    <a:pt x="1997" y="894"/>
                    <a:pt x="1997" y="894"/>
                  </a:cubicBezTo>
                  <a:cubicBezTo>
                    <a:pt x="2012" y="917"/>
                    <a:pt x="2012" y="917"/>
                    <a:pt x="2012" y="917"/>
                  </a:cubicBezTo>
                  <a:cubicBezTo>
                    <a:pt x="2016" y="924"/>
                    <a:pt x="2020" y="931"/>
                    <a:pt x="2024" y="938"/>
                  </a:cubicBezTo>
                  <a:cubicBezTo>
                    <a:pt x="2053" y="991"/>
                    <a:pt x="2076" y="1045"/>
                    <a:pt x="2091" y="1101"/>
                  </a:cubicBezTo>
                  <a:cubicBezTo>
                    <a:pt x="2094" y="1109"/>
                    <a:pt x="2095" y="1117"/>
                    <a:pt x="2097" y="1126"/>
                  </a:cubicBezTo>
                  <a:cubicBezTo>
                    <a:pt x="2104" y="1152"/>
                    <a:pt x="2104" y="1152"/>
                    <a:pt x="2104" y="1152"/>
                  </a:cubicBezTo>
                  <a:cubicBezTo>
                    <a:pt x="2252" y="1152"/>
                    <a:pt x="2252" y="1152"/>
                    <a:pt x="2252" y="1152"/>
                  </a:cubicBezTo>
                  <a:cubicBezTo>
                    <a:pt x="2279" y="1152"/>
                    <a:pt x="2301" y="1174"/>
                    <a:pt x="2301" y="1201"/>
                  </a:cubicBezTo>
                  <a:cubicBezTo>
                    <a:pt x="2301" y="1415"/>
                    <a:pt x="2301" y="1415"/>
                    <a:pt x="2301" y="1415"/>
                  </a:cubicBezTo>
                  <a:cubicBezTo>
                    <a:pt x="2301" y="1442"/>
                    <a:pt x="2279" y="1464"/>
                    <a:pt x="2252" y="1464"/>
                  </a:cubicBezTo>
                  <a:cubicBezTo>
                    <a:pt x="2104" y="1464"/>
                    <a:pt x="2104" y="1464"/>
                    <a:pt x="2104" y="1464"/>
                  </a:cubicBezTo>
                  <a:cubicBezTo>
                    <a:pt x="2097" y="1490"/>
                    <a:pt x="2097" y="1490"/>
                    <a:pt x="2097" y="1490"/>
                  </a:cubicBezTo>
                  <a:cubicBezTo>
                    <a:pt x="2095" y="1498"/>
                    <a:pt x="2094" y="1506"/>
                    <a:pt x="2091" y="1514"/>
                  </a:cubicBezTo>
                  <a:cubicBezTo>
                    <a:pt x="2076" y="1570"/>
                    <a:pt x="2053" y="1625"/>
                    <a:pt x="2024" y="1677"/>
                  </a:cubicBezTo>
                  <a:cubicBezTo>
                    <a:pt x="2020" y="1684"/>
                    <a:pt x="2016" y="1691"/>
                    <a:pt x="2012" y="1698"/>
                  </a:cubicBezTo>
                  <a:cubicBezTo>
                    <a:pt x="1997" y="1722"/>
                    <a:pt x="1997" y="1722"/>
                    <a:pt x="1997" y="1722"/>
                  </a:cubicBezTo>
                  <a:lnTo>
                    <a:pt x="2102" y="1826"/>
                  </a:lnTo>
                  <a:close/>
                  <a:moveTo>
                    <a:pt x="120" y="987"/>
                  </a:moveTo>
                  <a:cubicBezTo>
                    <a:pt x="0" y="718"/>
                    <a:pt x="0" y="718"/>
                    <a:pt x="0" y="718"/>
                  </a:cubicBezTo>
                  <a:cubicBezTo>
                    <a:pt x="45" y="698"/>
                    <a:pt x="45" y="698"/>
                    <a:pt x="45" y="698"/>
                  </a:cubicBezTo>
                  <a:cubicBezTo>
                    <a:pt x="127" y="882"/>
                    <a:pt x="127" y="882"/>
                    <a:pt x="127" y="882"/>
                  </a:cubicBezTo>
                  <a:cubicBezTo>
                    <a:pt x="309" y="353"/>
                    <a:pt x="799" y="0"/>
                    <a:pt x="1363" y="0"/>
                  </a:cubicBezTo>
                  <a:cubicBezTo>
                    <a:pt x="2084" y="0"/>
                    <a:pt x="2670" y="587"/>
                    <a:pt x="2670" y="1308"/>
                  </a:cubicBezTo>
                  <a:cubicBezTo>
                    <a:pt x="2621" y="1308"/>
                    <a:pt x="2621" y="1308"/>
                    <a:pt x="2621" y="1308"/>
                  </a:cubicBezTo>
                  <a:cubicBezTo>
                    <a:pt x="2621" y="614"/>
                    <a:pt x="2057" y="49"/>
                    <a:pt x="1363" y="49"/>
                  </a:cubicBezTo>
                  <a:cubicBezTo>
                    <a:pt x="818" y="49"/>
                    <a:pt x="345" y="391"/>
                    <a:pt x="171" y="903"/>
                  </a:cubicBezTo>
                  <a:cubicBezTo>
                    <a:pt x="356" y="804"/>
                    <a:pt x="356" y="804"/>
                    <a:pt x="356" y="804"/>
                  </a:cubicBezTo>
                  <a:cubicBezTo>
                    <a:pt x="379" y="847"/>
                    <a:pt x="379" y="847"/>
                    <a:pt x="379" y="847"/>
                  </a:cubicBezTo>
                  <a:lnTo>
                    <a:pt x="120" y="987"/>
                  </a:lnTo>
                  <a:close/>
                  <a:moveTo>
                    <a:pt x="2721" y="1918"/>
                  </a:moveTo>
                  <a:cubicBezTo>
                    <a:pt x="2639" y="1733"/>
                    <a:pt x="2639" y="1733"/>
                    <a:pt x="2639" y="1733"/>
                  </a:cubicBezTo>
                  <a:cubicBezTo>
                    <a:pt x="2457" y="2263"/>
                    <a:pt x="1967" y="2615"/>
                    <a:pt x="1403" y="2615"/>
                  </a:cubicBezTo>
                  <a:cubicBezTo>
                    <a:pt x="682" y="2615"/>
                    <a:pt x="96" y="2029"/>
                    <a:pt x="96" y="1308"/>
                  </a:cubicBezTo>
                  <a:cubicBezTo>
                    <a:pt x="145" y="1308"/>
                    <a:pt x="145" y="1308"/>
                    <a:pt x="145" y="1308"/>
                  </a:cubicBezTo>
                  <a:cubicBezTo>
                    <a:pt x="145" y="2002"/>
                    <a:pt x="709" y="2566"/>
                    <a:pt x="1403" y="2566"/>
                  </a:cubicBezTo>
                  <a:cubicBezTo>
                    <a:pt x="1948" y="2566"/>
                    <a:pt x="2421" y="2225"/>
                    <a:pt x="2594" y="1712"/>
                  </a:cubicBezTo>
                  <a:cubicBezTo>
                    <a:pt x="2410" y="1811"/>
                    <a:pt x="2410" y="1811"/>
                    <a:pt x="2410" y="1811"/>
                  </a:cubicBezTo>
                  <a:cubicBezTo>
                    <a:pt x="2387" y="1768"/>
                    <a:pt x="2387" y="1768"/>
                    <a:pt x="2387" y="1768"/>
                  </a:cubicBezTo>
                  <a:cubicBezTo>
                    <a:pt x="2646" y="1629"/>
                    <a:pt x="2646" y="1629"/>
                    <a:pt x="2646" y="1629"/>
                  </a:cubicBezTo>
                  <a:cubicBezTo>
                    <a:pt x="2766" y="1898"/>
                    <a:pt x="2766" y="1898"/>
                    <a:pt x="2766" y="1898"/>
                  </a:cubicBezTo>
                  <a:lnTo>
                    <a:pt x="2721" y="191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51" name="Freeform 21">
              <a:extLst>
                <a:ext uri="{FF2B5EF4-FFF2-40B4-BE49-F238E27FC236}">
                  <a16:creationId xmlns:a16="http://schemas.microsoft.com/office/drawing/2014/main" id="{F0DAE371-D6F1-97E5-FC19-122D1464740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91974" y="3268512"/>
              <a:ext cx="932966" cy="1053607"/>
            </a:xfrm>
            <a:custGeom>
              <a:avLst/>
              <a:gdLst>
                <a:gd name="T0" fmla="*/ 1336 w 1561"/>
                <a:gd name="T1" fmla="*/ 1184 h 1764"/>
                <a:gd name="T2" fmla="*/ 1336 w 1561"/>
                <a:gd name="T3" fmla="*/ 580 h 1764"/>
                <a:gd name="T4" fmla="*/ 1524 w 1561"/>
                <a:gd name="T5" fmla="*/ 592 h 1764"/>
                <a:gd name="T6" fmla="*/ 1436 w 1561"/>
                <a:gd name="T7" fmla="*/ 378 h 1764"/>
                <a:gd name="T8" fmla="*/ 1327 w 1561"/>
                <a:gd name="T9" fmla="*/ 441 h 1764"/>
                <a:gd name="T10" fmla="*/ 797 w 1561"/>
                <a:gd name="T11" fmla="*/ 422 h 1764"/>
                <a:gd name="T12" fmla="*/ 906 w 1561"/>
                <a:gd name="T13" fmla="*/ 125 h 1764"/>
                <a:gd name="T14" fmla="*/ 672 w 1561"/>
                <a:gd name="T15" fmla="*/ 188 h 1764"/>
                <a:gd name="T16" fmla="*/ 390 w 1561"/>
                <a:gd name="T17" fmla="*/ 638 h 1764"/>
                <a:gd name="T18" fmla="*/ 214 w 1561"/>
                <a:gd name="T19" fmla="*/ 415 h 1764"/>
                <a:gd name="T20" fmla="*/ 37 w 1561"/>
                <a:gd name="T21" fmla="*/ 415 h 1764"/>
                <a:gd name="T22" fmla="*/ 125 w 1561"/>
                <a:gd name="T23" fmla="*/ 629 h 1764"/>
                <a:gd name="T24" fmla="*/ 374 w 1561"/>
                <a:gd name="T25" fmla="*/ 666 h 1764"/>
                <a:gd name="T26" fmla="*/ 214 w 1561"/>
                <a:gd name="T27" fmla="*/ 1171 h 1764"/>
                <a:gd name="T28" fmla="*/ 0 w 1561"/>
                <a:gd name="T29" fmla="*/ 1260 h 1764"/>
                <a:gd name="T30" fmla="*/ 214 w 1561"/>
                <a:gd name="T31" fmla="*/ 1349 h 1764"/>
                <a:gd name="T32" fmla="*/ 390 w 1561"/>
                <a:gd name="T33" fmla="*/ 1126 h 1764"/>
                <a:gd name="T34" fmla="*/ 672 w 1561"/>
                <a:gd name="T35" fmla="*/ 1576 h 1764"/>
                <a:gd name="T36" fmla="*/ 906 w 1561"/>
                <a:gd name="T37" fmla="*/ 1639 h 1764"/>
                <a:gd name="T38" fmla="*/ 797 w 1561"/>
                <a:gd name="T39" fmla="*/ 1342 h 1764"/>
                <a:gd name="T40" fmla="*/ 1327 w 1561"/>
                <a:gd name="T41" fmla="*/ 1323 h 1764"/>
                <a:gd name="T42" fmla="*/ 1524 w 1561"/>
                <a:gd name="T43" fmla="*/ 1349 h 1764"/>
                <a:gd name="T44" fmla="*/ 1436 w 1561"/>
                <a:gd name="T45" fmla="*/ 1135 h 1764"/>
                <a:gd name="T46" fmla="*/ 1436 w 1561"/>
                <a:gd name="T47" fmla="*/ 410 h 1764"/>
                <a:gd name="T48" fmla="*/ 1529 w 1561"/>
                <a:gd name="T49" fmla="*/ 504 h 1764"/>
                <a:gd name="T50" fmla="*/ 1369 w 1561"/>
                <a:gd name="T51" fmla="*/ 570 h 1764"/>
                <a:gd name="T52" fmla="*/ 699 w 1561"/>
                <a:gd name="T53" fmla="*/ 172 h 1764"/>
                <a:gd name="T54" fmla="*/ 874 w 1561"/>
                <a:gd name="T55" fmla="*/ 125 h 1764"/>
                <a:gd name="T56" fmla="*/ 699 w 1561"/>
                <a:gd name="T57" fmla="*/ 172 h 1764"/>
                <a:gd name="T58" fmla="*/ 32 w 1561"/>
                <a:gd name="T59" fmla="*/ 504 h 1764"/>
                <a:gd name="T60" fmla="*/ 125 w 1561"/>
                <a:gd name="T61" fmla="*/ 410 h 1764"/>
                <a:gd name="T62" fmla="*/ 205 w 1561"/>
                <a:gd name="T63" fmla="*/ 553 h 1764"/>
                <a:gd name="T64" fmla="*/ 206 w 1561"/>
                <a:gd name="T65" fmla="*/ 1307 h 1764"/>
                <a:gd name="T66" fmla="*/ 32 w 1561"/>
                <a:gd name="T67" fmla="*/ 1260 h 1764"/>
                <a:gd name="T68" fmla="*/ 192 w 1561"/>
                <a:gd name="T69" fmla="*/ 1194 h 1764"/>
                <a:gd name="T70" fmla="*/ 862 w 1561"/>
                <a:gd name="T71" fmla="*/ 1592 h 1764"/>
                <a:gd name="T72" fmla="*/ 687 w 1561"/>
                <a:gd name="T73" fmla="*/ 1639 h 1764"/>
                <a:gd name="T74" fmla="*/ 862 w 1561"/>
                <a:gd name="T75" fmla="*/ 1592 h 1764"/>
                <a:gd name="T76" fmla="*/ 406 w 1561"/>
                <a:gd name="T77" fmla="*/ 1098 h 1764"/>
                <a:gd name="T78" fmla="*/ 1155 w 1561"/>
                <a:gd name="T79" fmla="*/ 666 h 1764"/>
                <a:gd name="T80" fmla="*/ 1369 w 1561"/>
                <a:gd name="T81" fmla="*/ 1326 h 1764"/>
                <a:gd name="T82" fmla="*/ 1369 w 1561"/>
                <a:gd name="T83" fmla="*/ 1194 h 1764"/>
                <a:gd name="T84" fmla="*/ 1529 w 1561"/>
                <a:gd name="T85" fmla="*/ 1260 h 1764"/>
                <a:gd name="T86" fmla="*/ 596 w 1561"/>
                <a:gd name="T87" fmla="*/ 988 h 1764"/>
                <a:gd name="T88" fmla="*/ 965 w 1561"/>
                <a:gd name="T89" fmla="*/ 776 h 1764"/>
                <a:gd name="T90" fmla="*/ 933 w 1561"/>
                <a:gd name="T91" fmla="*/ 970 h 1764"/>
                <a:gd name="T92" fmla="*/ 628 w 1561"/>
                <a:gd name="T93" fmla="*/ 794 h 1764"/>
                <a:gd name="T94" fmla="*/ 933 w 1561"/>
                <a:gd name="T95" fmla="*/ 970 h 17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61" h="1764">
                  <a:moveTo>
                    <a:pt x="1436" y="1135"/>
                  </a:moveTo>
                  <a:cubicBezTo>
                    <a:pt x="1402" y="1135"/>
                    <a:pt x="1370" y="1148"/>
                    <a:pt x="1347" y="1171"/>
                  </a:cubicBezTo>
                  <a:cubicBezTo>
                    <a:pt x="1343" y="1175"/>
                    <a:pt x="1339" y="1179"/>
                    <a:pt x="1336" y="1184"/>
                  </a:cubicBezTo>
                  <a:cubicBezTo>
                    <a:pt x="1187" y="1098"/>
                    <a:pt x="1187" y="1098"/>
                    <a:pt x="1187" y="1098"/>
                  </a:cubicBezTo>
                  <a:cubicBezTo>
                    <a:pt x="1187" y="666"/>
                    <a:pt x="1187" y="666"/>
                    <a:pt x="1187" y="666"/>
                  </a:cubicBezTo>
                  <a:cubicBezTo>
                    <a:pt x="1336" y="580"/>
                    <a:pt x="1336" y="580"/>
                    <a:pt x="1336" y="580"/>
                  </a:cubicBezTo>
                  <a:cubicBezTo>
                    <a:pt x="1339" y="584"/>
                    <a:pt x="1343" y="588"/>
                    <a:pt x="1347" y="592"/>
                  </a:cubicBezTo>
                  <a:cubicBezTo>
                    <a:pt x="1370" y="616"/>
                    <a:pt x="1402" y="629"/>
                    <a:pt x="1436" y="629"/>
                  </a:cubicBezTo>
                  <a:cubicBezTo>
                    <a:pt x="1470" y="629"/>
                    <a:pt x="1501" y="616"/>
                    <a:pt x="1524" y="592"/>
                  </a:cubicBezTo>
                  <a:cubicBezTo>
                    <a:pt x="1548" y="569"/>
                    <a:pt x="1561" y="537"/>
                    <a:pt x="1561" y="504"/>
                  </a:cubicBezTo>
                  <a:cubicBezTo>
                    <a:pt x="1561" y="470"/>
                    <a:pt x="1548" y="438"/>
                    <a:pt x="1524" y="415"/>
                  </a:cubicBezTo>
                  <a:cubicBezTo>
                    <a:pt x="1501" y="391"/>
                    <a:pt x="1469" y="378"/>
                    <a:pt x="1436" y="378"/>
                  </a:cubicBezTo>
                  <a:cubicBezTo>
                    <a:pt x="1436" y="378"/>
                    <a:pt x="1436" y="378"/>
                    <a:pt x="1436" y="378"/>
                  </a:cubicBezTo>
                  <a:cubicBezTo>
                    <a:pt x="1402" y="378"/>
                    <a:pt x="1371" y="391"/>
                    <a:pt x="1347" y="415"/>
                  </a:cubicBezTo>
                  <a:cubicBezTo>
                    <a:pt x="1340" y="422"/>
                    <a:pt x="1333" y="431"/>
                    <a:pt x="1327" y="441"/>
                  </a:cubicBezTo>
                  <a:cubicBezTo>
                    <a:pt x="1307" y="475"/>
                    <a:pt x="1305" y="516"/>
                    <a:pt x="1320" y="552"/>
                  </a:cubicBezTo>
                  <a:cubicBezTo>
                    <a:pt x="1171" y="638"/>
                    <a:pt x="1171" y="638"/>
                    <a:pt x="1171" y="638"/>
                  </a:cubicBezTo>
                  <a:cubicBezTo>
                    <a:pt x="797" y="422"/>
                    <a:pt x="797" y="422"/>
                    <a:pt x="797" y="422"/>
                  </a:cubicBezTo>
                  <a:cubicBezTo>
                    <a:pt x="797" y="250"/>
                    <a:pt x="797" y="250"/>
                    <a:pt x="797" y="250"/>
                  </a:cubicBezTo>
                  <a:cubicBezTo>
                    <a:pt x="835" y="245"/>
                    <a:pt x="870" y="222"/>
                    <a:pt x="889" y="188"/>
                  </a:cubicBezTo>
                  <a:cubicBezTo>
                    <a:pt x="900" y="169"/>
                    <a:pt x="906" y="147"/>
                    <a:pt x="906" y="125"/>
                  </a:cubicBezTo>
                  <a:cubicBezTo>
                    <a:pt x="906" y="56"/>
                    <a:pt x="850" y="0"/>
                    <a:pt x="780" y="0"/>
                  </a:cubicBezTo>
                  <a:cubicBezTo>
                    <a:pt x="711" y="0"/>
                    <a:pt x="655" y="56"/>
                    <a:pt x="655" y="125"/>
                  </a:cubicBezTo>
                  <a:cubicBezTo>
                    <a:pt x="655" y="147"/>
                    <a:pt x="661" y="169"/>
                    <a:pt x="672" y="188"/>
                  </a:cubicBezTo>
                  <a:cubicBezTo>
                    <a:pt x="691" y="222"/>
                    <a:pt x="726" y="245"/>
                    <a:pt x="764" y="250"/>
                  </a:cubicBezTo>
                  <a:cubicBezTo>
                    <a:pt x="764" y="422"/>
                    <a:pt x="764" y="422"/>
                    <a:pt x="764" y="422"/>
                  </a:cubicBezTo>
                  <a:cubicBezTo>
                    <a:pt x="390" y="638"/>
                    <a:pt x="390" y="638"/>
                    <a:pt x="390" y="638"/>
                  </a:cubicBezTo>
                  <a:cubicBezTo>
                    <a:pt x="240" y="555"/>
                    <a:pt x="240" y="555"/>
                    <a:pt x="240" y="555"/>
                  </a:cubicBezTo>
                  <a:cubicBezTo>
                    <a:pt x="256" y="518"/>
                    <a:pt x="254" y="476"/>
                    <a:pt x="234" y="440"/>
                  </a:cubicBezTo>
                  <a:cubicBezTo>
                    <a:pt x="228" y="431"/>
                    <a:pt x="221" y="422"/>
                    <a:pt x="214" y="415"/>
                  </a:cubicBezTo>
                  <a:cubicBezTo>
                    <a:pt x="190" y="391"/>
                    <a:pt x="159" y="378"/>
                    <a:pt x="125" y="378"/>
                  </a:cubicBezTo>
                  <a:cubicBezTo>
                    <a:pt x="125" y="378"/>
                    <a:pt x="125" y="378"/>
                    <a:pt x="125" y="378"/>
                  </a:cubicBezTo>
                  <a:cubicBezTo>
                    <a:pt x="92" y="378"/>
                    <a:pt x="60" y="391"/>
                    <a:pt x="37" y="415"/>
                  </a:cubicBezTo>
                  <a:cubicBezTo>
                    <a:pt x="13" y="438"/>
                    <a:pt x="0" y="470"/>
                    <a:pt x="0" y="504"/>
                  </a:cubicBezTo>
                  <a:cubicBezTo>
                    <a:pt x="0" y="537"/>
                    <a:pt x="13" y="569"/>
                    <a:pt x="36" y="592"/>
                  </a:cubicBezTo>
                  <a:cubicBezTo>
                    <a:pt x="60" y="616"/>
                    <a:pt x="91" y="629"/>
                    <a:pt x="125" y="629"/>
                  </a:cubicBezTo>
                  <a:cubicBezTo>
                    <a:pt x="159" y="629"/>
                    <a:pt x="190" y="616"/>
                    <a:pt x="214" y="592"/>
                  </a:cubicBezTo>
                  <a:cubicBezTo>
                    <a:pt x="217" y="589"/>
                    <a:pt x="220" y="585"/>
                    <a:pt x="222" y="582"/>
                  </a:cubicBezTo>
                  <a:cubicBezTo>
                    <a:pt x="374" y="666"/>
                    <a:pt x="374" y="666"/>
                    <a:pt x="374" y="666"/>
                  </a:cubicBezTo>
                  <a:cubicBezTo>
                    <a:pt x="374" y="1098"/>
                    <a:pt x="374" y="1098"/>
                    <a:pt x="374" y="1098"/>
                  </a:cubicBezTo>
                  <a:cubicBezTo>
                    <a:pt x="225" y="1184"/>
                    <a:pt x="225" y="1184"/>
                    <a:pt x="225" y="1184"/>
                  </a:cubicBezTo>
                  <a:cubicBezTo>
                    <a:pt x="222" y="1179"/>
                    <a:pt x="218" y="1175"/>
                    <a:pt x="214" y="1171"/>
                  </a:cubicBezTo>
                  <a:cubicBezTo>
                    <a:pt x="190" y="1148"/>
                    <a:pt x="159" y="1135"/>
                    <a:pt x="125" y="1135"/>
                  </a:cubicBezTo>
                  <a:cubicBezTo>
                    <a:pt x="91" y="1135"/>
                    <a:pt x="60" y="1148"/>
                    <a:pt x="37" y="1171"/>
                  </a:cubicBezTo>
                  <a:cubicBezTo>
                    <a:pt x="13" y="1195"/>
                    <a:pt x="0" y="1226"/>
                    <a:pt x="0" y="1260"/>
                  </a:cubicBezTo>
                  <a:cubicBezTo>
                    <a:pt x="0" y="1293"/>
                    <a:pt x="13" y="1325"/>
                    <a:pt x="37" y="1349"/>
                  </a:cubicBezTo>
                  <a:cubicBezTo>
                    <a:pt x="61" y="1373"/>
                    <a:pt x="93" y="1386"/>
                    <a:pt x="125" y="1386"/>
                  </a:cubicBezTo>
                  <a:cubicBezTo>
                    <a:pt x="157" y="1386"/>
                    <a:pt x="190" y="1373"/>
                    <a:pt x="214" y="1349"/>
                  </a:cubicBezTo>
                  <a:cubicBezTo>
                    <a:pt x="222" y="1341"/>
                    <a:pt x="229" y="1332"/>
                    <a:pt x="234" y="1323"/>
                  </a:cubicBezTo>
                  <a:cubicBezTo>
                    <a:pt x="254" y="1289"/>
                    <a:pt x="256" y="1248"/>
                    <a:pt x="241" y="1212"/>
                  </a:cubicBezTo>
                  <a:cubicBezTo>
                    <a:pt x="390" y="1126"/>
                    <a:pt x="390" y="1126"/>
                    <a:pt x="390" y="1126"/>
                  </a:cubicBezTo>
                  <a:cubicBezTo>
                    <a:pt x="764" y="1342"/>
                    <a:pt x="764" y="1342"/>
                    <a:pt x="764" y="1342"/>
                  </a:cubicBezTo>
                  <a:cubicBezTo>
                    <a:pt x="764" y="1514"/>
                    <a:pt x="764" y="1514"/>
                    <a:pt x="764" y="1514"/>
                  </a:cubicBezTo>
                  <a:cubicBezTo>
                    <a:pt x="726" y="1519"/>
                    <a:pt x="691" y="1542"/>
                    <a:pt x="672" y="1576"/>
                  </a:cubicBezTo>
                  <a:cubicBezTo>
                    <a:pt x="661" y="1595"/>
                    <a:pt x="655" y="1616"/>
                    <a:pt x="655" y="1639"/>
                  </a:cubicBezTo>
                  <a:cubicBezTo>
                    <a:pt x="655" y="1708"/>
                    <a:pt x="711" y="1764"/>
                    <a:pt x="780" y="1764"/>
                  </a:cubicBezTo>
                  <a:cubicBezTo>
                    <a:pt x="850" y="1764"/>
                    <a:pt x="906" y="1708"/>
                    <a:pt x="906" y="1639"/>
                  </a:cubicBezTo>
                  <a:cubicBezTo>
                    <a:pt x="906" y="1616"/>
                    <a:pt x="900" y="1595"/>
                    <a:pt x="889" y="1576"/>
                  </a:cubicBezTo>
                  <a:cubicBezTo>
                    <a:pt x="870" y="1542"/>
                    <a:pt x="835" y="1519"/>
                    <a:pt x="797" y="1514"/>
                  </a:cubicBezTo>
                  <a:cubicBezTo>
                    <a:pt x="797" y="1342"/>
                    <a:pt x="797" y="1342"/>
                    <a:pt x="797" y="1342"/>
                  </a:cubicBezTo>
                  <a:cubicBezTo>
                    <a:pt x="1171" y="1126"/>
                    <a:pt x="1171" y="1126"/>
                    <a:pt x="1171" y="1126"/>
                  </a:cubicBezTo>
                  <a:cubicBezTo>
                    <a:pt x="1320" y="1212"/>
                    <a:pt x="1320" y="1212"/>
                    <a:pt x="1320" y="1212"/>
                  </a:cubicBezTo>
                  <a:cubicBezTo>
                    <a:pt x="1305" y="1248"/>
                    <a:pt x="1307" y="1289"/>
                    <a:pt x="1327" y="1323"/>
                  </a:cubicBezTo>
                  <a:cubicBezTo>
                    <a:pt x="1332" y="1332"/>
                    <a:pt x="1339" y="1341"/>
                    <a:pt x="1347" y="1349"/>
                  </a:cubicBezTo>
                  <a:cubicBezTo>
                    <a:pt x="1371" y="1373"/>
                    <a:pt x="1404" y="1386"/>
                    <a:pt x="1436" y="1386"/>
                  </a:cubicBezTo>
                  <a:cubicBezTo>
                    <a:pt x="1468" y="1386"/>
                    <a:pt x="1500" y="1373"/>
                    <a:pt x="1524" y="1349"/>
                  </a:cubicBezTo>
                  <a:cubicBezTo>
                    <a:pt x="1548" y="1325"/>
                    <a:pt x="1561" y="1293"/>
                    <a:pt x="1561" y="1260"/>
                  </a:cubicBezTo>
                  <a:cubicBezTo>
                    <a:pt x="1561" y="1226"/>
                    <a:pt x="1548" y="1195"/>
                    <a:pt x="1524" y="1172"/>
                  </a:cubicBezTo>
                  <a:cubicBezTo>
                    <a:pt x="1501" y="1148"/>
                    <a:pt x="1470" y="1135"/>
                    <a:pt x="1436" y="1135"/>
                  </a:cubicBezTo>
                  <a:close/>
                  <a:moveTo>
                    <a:pt x="1355" y="457"/>
                  </a:moveTo>
                  <a:cubicBezTo>
                    <a:pt x="1359" y="449"/>
                    <a:pt x="1364" y="443"/>
                    <a:pt x="1369" y="437"/>
                  </a:cubicBezTo>
                  <a:cubicBezTo>
                    <a:pt x="1387" y="420"/>
                    <a:pt x="1411" y="410"/>
                    <a:pt x="1436" y="410"/>
                  </a:cubicBezTo>
                  <a:cubicBezTo>
                    <a:pt x="1436" y="410"/>
                    <a:pt x="1436" y="410"/>
                    <a:pt x="1436" y="410"/>
                  </a:cubicBezTo>
                  <a:cubicBezTo>
                    <a:pt x="1461" y="410"/>
                    <a:pt x="1484" y="420"/>
                    <a:pt x="1502" y="438"/>
                  </a:cubicBezTo>
                  <a:cubicBezTo>
                    <a:pt x="1519" y="455"/>
                    <a:pt x="1529" y="479"/>
                    <a:pt x="1529" y="504"/>
                  </a:cubicBezTo>
                  <a:cubicBezTo>
                    <a:pt x="1529" y="529"/>
                    <a:pt x="1519" y="552"/>
                    <a:pt x="1502" y="570"/>
                  </a:cubicBezTo>
                  <a:cubicBezTo>
                    <a:pt x="1502" y="570"/>
                    <a:pt x="1502" y="570"/>
                    <a:pt x="1502" y="570"/>
                  </a:cubicBezTo>
                  <a:cubicBezTo>
                    <a:pt x="1467" y="605"/>
                    <a:pt x="1405" y="605"/>
                    <a:pt x="1369" y="570"/>
                  </a:cubicBezTo>
                  <a:cubicBezTo>
                    <a:pt x="1364" y="564"/>
                    <a:pt x="1359" y="557"/>
                    <a:pt x="1355" y="550"/>
                  </a:cubicBezTo>
                  <a:cubicBezTo>
                    <a:pt x="1338" y="521"/>
                    <a:pt x="1338" y="485"/>
                    <a:pt x="1355" y="457"/>
                  </a:cubicBezTo>
                  <a:close/>
                  <a:moveTo>
                    <a:pt x="699" y="172"/>
                  </a:moveTo>
                  <a:cubicBezTo>
                    <a:pt x="691" y="158"/>
                    <a:pt x="687" y="142"/>
                    <a:pt x="687" y="125"/>
                  </a:cubicBezTo>
                  <a:cubicBezTo>
                    <a:pt x="687" y="74"/>
                    <a:pt x="729" y="32"/>
                    <a:pt x="780" y="32"/>
                  </a:cubicBezTo>
                  <a:cubicBezTo>
                    <a:pt x="832" y="32"/>
                    <a:pt x="874" y="74"/>
                    <a:pt x="874" y="125"/>
                  </a:cubicBezTo>
                  <a:cubicBezTo>
                    <a:pt x="874" y="142"/>
                    <a:pt x="870" y="158"/>
                    <a:pt x="862" y="172"/>
                  </a:cubicBezTo>
                  <a:cubicBezTo>
                    <a:pt x="845" y="201"/>
                    <a:pt x="814" y="219"/>
                    <a:pt x="780" y="219"/>
                  </a:cubicBezTo>
                  <a:cubicBezTo>
                    <a:pt x="747" y="219"/>
                    <a:pt x="716" y="201"/>
                    <a:pt x="699" y="172"/>
                  </a:cubicBezTo>
                  <a:close/>
                  <a:moveTo>
                    <a:pt x="191" y="570"/>
                  </a:moveTo>
                  <a:cubicBezTo>
                    <a:pt x="156" y="605"/>
                    <a:pt x="94" y="605"/>
                    <a:pt x="59" y="570"/>
                  </a:cubicBezTo>
                  <a:cubicBezTo>
                    <a:pt x="41" y="552"/>
                    <a:pt x="32" y="529"/>
                    <a:pt x="32" y="504"/>
                  </a:cubicBezTo>
                  <a:cubicBezTo>
                    <a:pt x="32" y="479"/>
                    <a:pt x="41" y="455"/>
                    <a:pt x="59" y="437"/>
                  </a:cubicBezTo>
                  <a:cubicBezTo>
                    <a:pt x="77" y="420"/>
                    <a:pt x="100" y="410"/>
                    <a:pt x="125" y="410"/>
                  </a:cubicBezTo>
                  <a:cubicBezTo>
                    <a:pt x="125" y="410"/>
                    <a:pt x="125" y="410"/>
                    <a:pt x="125" y="410"/>
                  </a:cubicBezTo>
                  <a:cubicBezTo>
                    <a:pt x="150" y="410"/>
                    <a:pt x="174" y="420"/>
                    <a:pt x="191" y="437"/>
                  </a:cubicBezTo>
                  <a:cubicBezTo>
                    <a:pt x="197" y="443"/>
                    <a:pt x="202" y="449"/>
                    <a:pt x="206" y="457"/>
                  </a:cubicBezTo>
                  <a:cubicBezTo>
                    <a:pt x="224" y="486"/>
                    <a:pt x="223" y="523"/>
                    <a:pt x="205" y="553"/>
                  </a:cubicBezTo>
                  <a:cubicBezTo>
                    <a:pt x="201" y="559"/>
                    <a:pt x="197" y="565"/>
                    <a:pt x="191" y="570"/>
                  </a:cubicBezTo>
                  <a:close/>
                  <a:moveTo>
                    <a:pt x="206" y="1307"/>
                  </a:moveTo>
                  <a:cubicBezTo>
                    <a:pt x="206" y="1307"/>
                    <a:pt x="206" y="1307"/>
                    <a:pt x="206" y="1307"/>
                  </a:cubicBezTo>
                  <a:cubicBezTo>
                    <a:pt x="202" y="1314"/>
                    <a:pt x="197" y="1321"/>
                    <a:pt x="192" y="1326"/>
                  </a:cubicBezTo>
                  <a:cubicBezTo>
                    <a:pt x="155" y="1363"/>
                    <a:pt x="96" y="1363"/>
                    <a:pt x="59" y="1326"/>
                  </a:cubicBezTo>
                  <a:cubicBezTo>
                    <a:pt x="41" y="1309"/>
                    <a:pt x="32" y="1285"/>
                    <a:pt x="32" y="1260"/>
                  </a:cubicBezTo>
                  <a:cubicBezTo>
                    <a:pt x="32" y="1235"/>
                    <a:pt x="42" y="1212"/>
                    <a:pt x="59" y="1194"/>
                  </a:cubicBezTo>
                  <a:cubicBezTo>
                    <a:pt x="77" y="1176"/>
                    <a:pt x="100" y="1167"/>
                    <a:pt x="125" y="1167"/>
                  </a:cubicBezTo>
                  <a:cubicBezTo>
                    <a:pt x="150" y="1167"/>
                    <a:pt x="174" y="1176"/>
                    <a:pt x="192" y="1194"/>
                  </a:cubicBezTo>
                  <a:cubicBezTo>
                    <a:pt x="197" y="1200"/>
                    <a:pt x="202" y="1206"/>
                    <a:pt x="206" y="1213"/>
                  </a:cubicBezTo>
                  <a:cubicBezTo>
                    <a:pt x="223" y="1242"/>
                    <a:pt x="223" y="1278"/>
                    <a:pt x="206" y="1307"/>
                  </a:cubicBezTo>
                  <a:close/>
                  <a:moveTo>
                    <a:pt x="862" y="1592"/>
                  </a:moveTo>
                  <a:cubicBezTo>
                    <a:pt x="870" y="1606"/>
                    <a:pt x="874" y="1622"/>
                    <a:pt x="874" y="1639"/>
                  </a:cubicBezTo>
                  <a:cubicBezTo>
                    <a:pt x="874" y="1690"/>
                    <a:pt x="832" y="1732"/>
                    <a:pt x="780" y="1732"/>
                  </a:cubicBezTo>
                  <a:cubicBezTo>
                    <a:pt x="729" y="1732"/>
                    <a:pt x="687" y="1690"/>
                    <a:pt x="687" y="1639"/>
                  </a:cubicBezTo>
                  <a:cubicBezTo>
                    <a:pt x="687" y="1622"/>
                    <a:pt x="691" y="1606"/>
                    <a:pt x="699" y="1592"/>
                  </a:cubicBezTo>
                  <a:cubicBezTo>
                    <a:pt x="716" y="1563"/>
                    <a:pt x="747" y="1545"/>
                    <a:pt x="780" y="1545"/>
                  </a:cubicBezTo>
                  <a:cubicBezTo>
                    <a:pt x="814" y="1545"/>
                    <a:pt x="845" y="1563"/>
                    <a:pt x="862" y="1592"/>
                  </a:cubicBezTo>
                  <a:close/>
                  <a:moveTo>
                    <a:pt x="1155" y="1098"/>
                  </a:moveTo>
                  <a:cubicBezTo>
                    <a:pt x="780" y="1314"/>
                    <a:pt x="780" y="1314"/>
                    <a:pt x="780" y="1314"/>
                  </a:cubicBezTo>
                  <a:cubicBezTo>
                    <a:pt x="406" y="1098"/>
                    <a:pt x="406" y="1098"/>
                    <a:pt x="406" y="1098"/>
                  </a:cubicBezTo>
                  <a:cubicBezTo>
                    <a:pt x="406" y="666"/>
                    <a:pt x="406" y="666"/>
                    <a:pt x="406" y="666"/>
                  </a:cubicBezTo>
                  <a:cubicBezTo>
                    <a:pt x="780" y="449"/>
                    <a:pt x="780" y="449"/>
                    <a:pt x="780" y="449"/>
                  </a:cubicBezTo>
                  <a:cubicBezTo>
                    <a:pt x="1155" y="666"/>
                    <a:pt x="1155" y="666"/>
                    <a:pt x="1155" y="666"/>
                  </a:cubicBezTo>
                  <a:lnTo>
                    <a:pt x="1155" y="1098"/>
                  </a:lnTo>
                  <a:close/>
                  <a:moveTo>
                    <a:pt x="1502" y="1326"/>
                  </a:moveTo>
                  <a:cubicBezTo>
                    <a:pt x="1465" y="1363"/>
                    <a:pt x="1406" y="1363"/>
                    <a:pt x="1369" y="1326"/>
                  </a:cubicBezTo>
                  <a:cubicBezTo>
                    <a:pt x="1364" y="1321"/>
                    <a:pt x="1359" y="1314"/>
                    <a:pt x="1355" y="1307"/>
                  </a:cubicBezTo>
                  <a:cubicBezTo>
                    <a:pt x="1338" y="1278"/>
                    <a:pt x="1338" y="1242"/>
                    <a:pt x="1355" y="1213"/>
                  </a:cubicBezTo>
                  <a:cubicBezTo>
                    <a:pt x="1359" y="1206"/>
                    <a:pt x="1364" y="1200"/>
                    <a:pt x="1369" y="1194"/>
                  </a:cubicBezTo>
                  <a:cubicBezTo>
                    <a:pt x="1387" y="1176"/>
                    <a:pt x="1411" y="1167"/>
                    <a:pt x="1436" y="1167"/>
                  </a:cubicBezTo>
                  <a:cubicBezTo>
                    <a:pt x="1461" y="1167"/>
                    <a:pt x="1484" y="1176"/>
                    <a:pt x="1502" y="1194"/>
                  </a:cubicBezTo>
                  <a:cubicBezTo>
                    <a:pt x="1519" y="1212"/>
                    <a:pt x="1529" y="1235"/>
                    <a:pt x="1529" y="1260"/>
                  </a:cubicBezTo>
                  <a:cubicBezTo>
                    <a:pt x="1529" y="1285"/>
                    <a:pt x="1519" y="1309"/>
                    <a:pt x="1502" y="1326"/>
                  </a:cubicBezTo>
                  <a:close/>
                  <a:moveTo>
                    <a:pt x="596" y="776"/>
                  </a:moveTo>
                  <a:cubicBezTo>
                    <a:pt x="596" y="988"/>
                    <a:pt x="596" y="988"/>
                    <a:pt x="596" y="988"/>
                  </a:cubicBezTo>
                  <a:cubicBezTo>
                    <a:pt x="780" y="1094"/>
                    <a:pt x="780" y="1094"/>
                    <a:pt x="780" y="1094"/>
                  </a:cubicBezTo>
                  <a:cubicBezTo>
                    <a:pt x="965" y="988"/>
                    <a:pt x="965" y="988"/>
                    <a:pt x="965" y="988"/>
                  </a:cubicBezTo>
                  <a:cubicBezTo>
                    <a:pt x="965" y="776"/>
                    <a:pt x="965" y="776"/>
                    <a:pt x="965" y="776"/>
                  </a:cubicBezTo>
                  <a:cubicBezTo>
                    <a:pt x="780" y="669"/>
                    <a:pt x="780" y="669"/>
                    <a:pt x="780" y="669"/>
                  </a:cubicBezTo>
                  <a:lnTo>
                    <a:pt x="596" y="776"/>
                  </a:lnTo>
                  <a:close/>
                  <a:moveTo>
                    <a:pt x="933" y="970"/>
                  </a:moveTo>
                  <a:cubicBezTo>
                    <a:pt x="780" y="1057"/>
                    <a:pt x="780" y="1057"/>
                    <a:pt x="780" y="1057"/>
                  </a:cubicBezTo>
                  <a:cubicBezTo>
                    <a:pt x="628" y="970"/>
                    <a:pt x="628" y="970"/>
                    <a:pt x="628" y="970"/>
                  </a:cubicBezTo>
                  <a:cubicBezTo>
                    <a:pt x="628" y="794"/>
                    <a:pt x="628" y="794"/>
                    <a:pt x="628" y="794"/>
                  </a:cubicBezTo>
                  <a:cubicBezTo>
                    <a:pt x="780" y="706"/>
                    <a:pt x="780" y="706"/>
                    <a:pt x="780" y="706"/>
                  </a:cubicBezTo>
                  <a:cubicBezTo>
                    <a:pt x="933" y="794"/>
                    <a:pt x="933" y="794"/>
                    <a:pt x="933" y="794"/>
                  </a:cubicBezTo>
                  <a:lnTo>
                    <a:pt x="933" y="97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</p:grpSp>
      <p:pic>
        <p:nvPicPr>
          <p:cNvPr id="3" name="صورة 2">
            <a:extLst>
              <a:ext uri="{FF2B5EF4-FFF2-40B4-BE49-F238E27FC236}">
                <a16:creationId xmlns:a16="http://schemas.microsoft.com/office/drawing/2014/main" id="{7E544D12-D386-2A82-D947-B3EE92DAF5E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cxnSp>
        <p:nvCxnSpPr>
          <p:cNvPr id="2" name="موصل مستقيم 1">
            <a:extLst>
              <a:ext uri="{FF2B5EF4-FFF2-40B4-BE49-F238E27FC236}">
                <a16:creationId xmlns:a16="http://schemas.microsoft.com/office/drawing/2014/main" id="{E7EF79F1-89A6-3A02-6E28-2637730E7B37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extBox 3">
            <a:extLst>
              <a:ext uri="{FF2B5EF4-FFF2-40B4-BE49-F238E27FC236}">
                <a16:creationId xmlns:a16="http://schemas.microsoft.com/office/drawing/2014/main" id="{614E25A8-801B-0C40-69BC-119976941DAD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algn="r" defTabSz="914400" eaLnBrk="1" latinLnBrk="0" hangingPunct="1"/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ازرق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6" name="TextBox 157">
            <a:extLst>
              <a:ext uri="{FF2B5EF4-FFF2-40B4-BE49-F238E27FC236}">
                <a16:creationId xmlns:a16="http://schemas.microsoft.com/office/drawing/2014/main" id="{229A4398-FF7F-0356-C2D7-DAE781BB8C0B}"/>
              </a:ext>
            </a:extLst>
          </p:cNvPr>
          <p:cNvSpPr txBox="1"/>
          <p:nvPr/>
        </p:nvSpPr>
        <p:spPr>
          <a:xfrm>
            <a:off x="8996050" y="5394318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7" name="TextBox 158">
            <a:extLst>
              <a:ext uri="{FF2B5EF4-FFF2-40B4-BE49-F238E27FC236}">
                <a16:creationId xmlns:a16="http://schemas.microsoft.com/office/drawing/2014/main" id="{1C555367-E905-394C-4B9C-FFAC702E61EA}"/>
              </a:ext>
            </a:extLst>
          </p:cNvPr>
          <p:cNvSpPr txBox="1"/>
          <p:nvPr/>
        </p:nvSpPr>
        <p:spPr>
          <a:xfrm>
            <a:off x="9094226" y="5024684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C1B488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C1B488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0" name="TextBox 157">
            <a:extLst>
              <a:ext uri="{FF2B5EF4-FFF2-40B4-BE49-F238E27FC236}">
                <a16:creationId xmlns:a16="http://schemas.microsoft.com/office/drawing/2014/main" id="{128FADB7-0C0F-48B3-AA70-3380A0642366}"/>
              </a:ext>
            </a:extLst>
          </p:cNvPr>
          <p:cNvSpPr txBox="1"/>
          <p:nvPr/>
        </p:nvSpPr>
        <p:spPr>
          <a:xfrm>
            <a:off x="7047938" y="1881097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2" name="TextBox 158">
            <a:extLst>
              <a:ext uri="{FF2B5EF4-FFF2-40B4-BE49-F238E27FC236}">
                <a16:creationId xmlns:a16="http://schemas.microsoft.com/office/drawing/2014/main" id="{EBADBB9D-A050-2615-E1A4-91807CEB172B}"/>
              </a:ext>
            </a:extLst>
          </p:cNvPr>
          <p:cNvSpPr txBox="1"/>
          <p:nvPr/>
        </p:nvSpPr>
        <p:spPr>
          <a:xfrm>
            <a:off x="7146114" y="1511463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2CC17C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3" name="TextBox 157">
            <a:extLst>
              <a:ext uri="{FF2B5EF4-FFF2-40B4-BE49-F238E27FC236}">
                <a16:creationId xmlns:a16="http://schemas.microsoft.com/office/drawing/2014/main" id="{DDE83676-BC2D-392A-2E54-970627A612DC}"/>
              </a:ext>
            </a:extLst>
          </p:cNvPr>
          <p:cNvSpPr txBox="1"/>
          <p:nvPr/>
        </p:nvSpPr>
        <p:spPr>
          <a:xfrm>
            <a:off x="5157976" y="5394318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4" name="TextBox 158">
            <a:extLst>
              <a:ext uri="{FF2B5EF4-FFF2-40B4-BE49-F238E27FC236}">
                <a16:creationId xmlns:a16="http://schemas.microsoft.com/office/drawing/2014/main" id="{44A6EE08-2B4B-627A-7681-B07093667E6D}"/>
              </a:ext>
            </a:extLst>
          </p:cNvPr>
          <p:cNvSpPr txBox="1"/>
          <p:nvPr/>
        </p:nvSpPr>
        <p:spPr>
          <a:xfrm>
            <a:off x="5256152" y="5024684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chemeClr val="bg1">
                  <a:lumMod val="50000"/>
                </a:schemeClr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6" name="TextBox 157">
            <a:extLst>
              <a:ext uri="{FF2B5EF4-FFF2-40B4-BE49-F238E27FC236}">
                <a16:creationId xmlns:a16="http://schemas.microsoft.com/office/drawing/2014/main" id="{A48DF433-34F0-55FD-851E-20D466AD5046}"/>
              </a:ext>
            </a:extLst>
          </p:cNvPr>
          <p:cNvSpPr txBox="1"/>
          <p:nvPr/>
        </p:nvSpPr>
        <p:spPr>
          <a:xfrm>
            <a:off x="3209864" y="1881097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7" name="TextBox 158">
            <a:extLst>
              <a:ext uri="{FF2B5EF4-FFF2-40B4-BE49-F238E27FC236}">
                <a16:creationId xmlns:a16="http://schemas.microsoft.com/office/drawing/2014/main" id="{9A0555F8-46B4-FBFA-3A27-7BF0082050BD}"/>
              </a:ext>
            </a:extLst>
          </p:cNvPr>
          <p:cNvSpPr txBox="1"/>
          <p:nvPr/>
        </p:nvSpPr>
        <p:spPr>
          <a:xfrm>
            <a:off x="3308040" y="1511463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10A9A6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10A9A6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8" name="TextBox 157">
            <a:extLst>
              <a:ext uri="{FF2B5EF4-FFF2-40B4-BE49-F238E27FC236}">
                <a16:creationId xmlns:a16="http://schemas.microsoft.com/office/drawing/2014/main" id="{321E522A-4F5F-5E64-26AC-B59144503877}"/>
              </a:ext>
            </a:extLst>
          </p:cNvPr>
          <p:cNvSpPr txBox="1"/>
          <p:nvPr/>
        </p:nvSpPr>
        <p:spPr>
          <a:xfrm>
            <a:off x="1259744" y="5394318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9" name="TextBox 158">
            <a:extLst>
              <a:ext uri="{FF2B5EF4-FFF2-40B4-BE49-F238E27FC236}">
                <a16:creationId xmlns:a16="http://schemas.microsoft.com/office/drawing/2014/main" id="{98E39669-C79B-741C-574D-0CD5DBC9173E}"/>
              </a:ext>
            </a:extLst>
          </p:cNvPr>
          <p:cNvSpPr txBox="1"/>
          <p:nvPr/>
        </p:nvSpPr>
        <p:spPr>
          <a:xfrm>
            <a:off x="1357920" y="5024684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003845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pic>
        <p:nvPicPr>
          <p:cNvPr id="22" name="صورة 21">
            <a:extLst>
              <a:ext uri="{FF2B5EF4-FFF2-40B4-BE49-F238E27FC236}">
                <a16:creationId xmlns:a16="http://schemas.microsoft.com/office/drawing/2014/main" id="{BF51851A-F0BF-0ECC-ACD5-D0F1BF494E1E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1960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48421577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1" name="موصل مستقيم 10">
            <a:extLst>
              <a:ext uri="{FF2B5EF4-FFF2-40B4-BE49-F238E27FC236}">
                <a16:creationId xmlns:a16="http://schemas.microsoft.com/office/drawing/2014/main" id="{D18715ED-117B-5D51-DD3E-B9AAB14B96F7}"/>
              </a:ext>
            </a:extLst>
          </p:cNvPr>
          <p:cNvCxnSpPr>
            <a:cxnSpLocks/>
          </p:cNvCxnSpPr>
          <p:nvPr/>
        </p:nvCxnSpPr>
        <p:spPr>
          <a:xfrm flipH="1">
            <a:off x="-31683" y="3568404"/>
            <a:ext cx="3360718" cy="0"/>
          </a:xfrm>
          <a:prstGeom prst="line">
            <a:avLst/>
          </a:prstGeom>
          <a:ln w="50800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object 2">
            <a:extLst>
              <a:ext uri="{FF2B5EF4-FFF2-40B4-BE49-F238E27FC236}">
                <a16:creationId xmlns:a16="http://schemas.microsoft.com/office/drawing/2014/main" id="{3235C775-2C42-F5E5-F24E-78A74A41BDDC}"/>
              </a:ext>
            </a:extLst>
          </p:cNvPr>
          <p:cNvSpPr/>
          <p:nvPr/>
        </p:nvSpPr>
        <p:spPr>
          <a:xfrm>
            <a:off x="6717774" y="3021202"/>
            <a:ext cx="679124" cy="1044557"/>
          </a:xfrm>
          <a:custGeom>
            <a:avLst/>
            <a:gdLst/>
            <a:ahLst/>
            <a:cxnLst/>
            <a:rect l="l" t="t" r="r" b="b"/>
            <a:pathLst>
              <a:path w="925195" h="1423035">
                <a:moveTo>
                  <a:pt x="711298" y="0"/>
                </a:moveTo>
                <a:lnTo>
                  <a:pt x="0" y="711298"/>
                </a:lnTo>
                <a:lnTo>
                  <a:pt x="711298" y="1422581"/>
                </a:lnTo>
                <a:lnTo>
                  <a:pt x="924994" y="1208874"/>
                </a:lnTo>
                <a:lnTo>
                  <a:pt x="427418" y="711298"/>
                </a:lnTo>
                <a:lnTo>
                  <a:pt x="924994" y="213721"/>
                </a:lnTo>
                <a:lnTo>
                  <a:pt x="711298" y="0"/>
                </a:lnTo>
                <a:close/>
              </a:path>
            </a:pathLst>
          </a:custGeom>
          <a:solidFill>
            <a:srgbClr val="0CA868"/>
          </a:solidFill>
        </p:spPr>
        <p:txBody>
          <a:bodyPr wrap="square" lIns="0" tIns="0" rIns="0" bIns="0" rtlCol="0"/>
          <a:lstStyle/>
          <a:p>
            <a:pPr algn="l" rtl="0"/>
            <a:endParaRPr/>
          </a:p>
        </p:txBody>
      </p:sp>
      <p:sp>
        <p:nvSpPr>
          <p:cNvPr id="19" name="object 2">
            <a:extLst>
              <a:ext uri="{FF2B5EF4-FFF2-40B4-BE49-F238E27FC236}">
                <a16:creationId xmlns:a16="http://schemas.microsoft.com/office/drawing/2014/main" id="{4283AFEC-8D75-EF1B-DDF4-CA2E85507270}"/>
              </a:ext>
            </a:extLst>
          </p:cNvPr>
          <p:cNvSpPr/>
          <p:nvPr/>
        </p:nvSpPr>
        <p:spPr>
          <a:xfrm>
            <a:off x="6273699" y="3021202"/>
            <a:ext cx="679124" cy="1044557"/>
          </a:xfrm>
          <a:custGeom>
            <a:avLst/>
            <a:gdLst/>
            <a:ahLst/>
            <a:cxnLst/>
            <a:rect l="l" t="t" r="r" b="b"/>
            <a:pathLst>
              <a:path w="925195" h="1423035">
                <a:moveTo>
                  <a:pt x="711298" y="0"/>
                </a:moveTo>
                <a:lnTo>
                  <a:pt x="0" y="711298"/>
                </a:lnTo>
                <a:lnTo>
                  <a:pt x="711298" y="1422581"/>
                </a:lnTo>
                <a:lnTo>
                  <a:pt x="924994" y="1208874"/>
                </a:lnTo>
                <a:lnTo>
                  <a:pt x="427418" y="711298"/>
                </a:lnTo>
                <a:lnTo>
                  <a:pt x="924994" y="213721"/>
                </a:lnTo>
                <a:lnTo>
                  <a:pt x="711298" y="0"/>
                </a:lnTo>
                <a:close/>
              </a:path>
            </a:pathLst>
          </a:custGeom>
          <a:solidFill>
            <a:srgbClr val="003845"/>
          </a:solidFill>
        </p:spPr>
        <p:txBody>
          <a:bodyPr wrap="square" lIns="0" tIns="0" rIns="0" bIns="0" rtlCol="0"/>
          <a:lstStyle/>
          <a:p>
            <a:pPr algn="l" rtl="0"/>
            <a:endParaRPr/>
          </a:p>
        </p:txBody>
      </p:sp>
      <p:cxnSp>
        <p:nvCxnSpPr>
          <p:cNvPr id="27" name="موصل مستقيم 26">
            <a:extLst>
              <a:ext uri="{FF2B5EF4-FFF2-40B4-BE49-F238E27FC236}">
                <a16:creationId xmlns:a16="http://schemas.microsoft.com/office/drawing/2014/main" id="{3DE080D1-4528-F4E6-1460-E63499FB0490}"/>
              </a:ext>
            </a:extLst>
          </p:cNvPr>
          <p:cNvCxnSpPr>
            <a:cxnSpLocks/>
          </p:cNvCxnSpPr>
          <p:nvPr/>
        </p:nvCxnSpPr>
        <p:spPr>
          <a:xfrm flipH="1">
            <a:off x="-31683" y="3568404"/>
            <a:ext cx="3877969" cy="0"/>
          </a:xfrm>
          <a:prstGeom prst="line">
            <a:avLst/>
          </a:prstGeom>
          <a:ln w="50800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Text Placeholder 1">
            <a:extLst>
              <a:ext uri="{FF2B5EF4-FFF2-40B4-BE49-F238E27FC236}">
                <a16:creationId xmlns:a16="http://schemas.microsoft.com/office/drawing/2014/main" id="{58378537-2C0C-5B96-EC62-4DC0B516CF05}"/>
              </a:ext>
            </a:extLst>
          </p:cNvPr>
          <p:cNvSpPr txBox="1">
            <a:spLocks/>
          </p:cNvSpPr>
          <p:nvPr/>
        </p:nvSpPr>
        <p:spPr>
          <a:xfrm>
            <a:off x="433472" y="3003016"/>
            <a:ext cx="2783700" cy="41718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algn="ctr" defTabSz="914400" eaLnBrk="1" latinLnBrk="0" hangingPunct="1"/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الثالث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30" name="Text Placeholder 1">
            <a:extLst>
              <a:ext uri="{FF2B5EF4-FFF2-40B4-BE49-F238E27FC236}">
                <a16:creationId xmlns:a16="http://schemas.microsoft.com/office/drawing/2014/main" id="{90BD0274-583C-4C22-C52E-D33D2373A4D1}"/>
              </a:ext>
            </a:extLst>
          </p:cNvPr>
          <p:cNvSpPr txBox="1">
            <a:spLocks/>
          </p:cNvSpPr>
          <p:nvPr/>
        </p:nvSpPr>
        <p:spPr>
          <a:xfrm>
            <a:off x="144963" y="3716694"/>
            <a:ext cx="3360718" cy="41718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algn="ctr" defTabSz="914400" rtl="0" eaLnBrk="1" latinLnBrk="0" hangingPunct="1"/>
            <a:r>
              <a:rPr lang="ar-SA" sz="24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شرائح تستخدم  للخط الزمني |</a:t>
            </a:r>
            <a:endParaRPr lang="en-US" sz="2400" dirty="0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pic>
        <p:nvPicPr>
          <p:cNvPr id="2" name="صورة 1">
            <a:extLst>
              <a:ext uri="{FF2B5EF4-FFF2-40B4-BE49-F238E27FC236}">
                <a16:creationId xmlns:a16="http://schemas.microsoft.com/office/drawing/2014/main" id="{EF4F8D12-656F-45F4-9980-35E4FDAC84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grpSp>
        <p:nvGrpSpPr>
          <p:cNvPr id="3" name="مجموعة 2">
            <a:extLst>
              <a:ext uri="{FF2B5EF4-FFF2-40B4-BE49-F238E27FC236}">
                <a16:creationId xmlns:a16="http://schemas.microsoft.com/office/drawing/2014/main" id="{F2B78603-BA80-A5D3-1B1A-9DEAEB81EC12}"/>
              </a:ext>
            </a:extLst>
          </p:cNvPr>
          <p:cNvGrpSpPr/>
          <p:nvPr/>
        </p:nvGrpSpPr>
        <p:grpSpPr>
          <a:xfrm>
            <a:off x="7981995" y="-9239"/>
            <a:ext cx="4243961" cy="6884733"/>
            <a:chOff x="7981995" y="-9239"/>
            <a:chExt cx="4243961" cy="6884733"/>
          </a:xfrm>
        </p:grpSpPr>
        <p:pic>
          <p:nvPicPr>
            <p:cNvPr id="4" name="صورة 3">
              <a:extLst>
                <a:ext uri="{FF2B5EF4-FFF2-40B4-BE49-F238E27FC236}">
                  <a16:creationId xmlns:a16="http://schemas.microsoft.com/office/drawing/2014/main" id="{EB6A97F9-64AF-30CA-399B-A161D3AD2EFD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alphaModFix amt="18000"/>
            </a:blip>
            <a:stretch>
              <a:fillRect/>
            </a:stretch>
          </p:blipFill>
          <p:spPr>
            <a:xfrm>
              <a:off x="7981995" y="-9239"/>
              <a:ext cx="4243961" cy="6875973"/>
            </a:xfrm>
            <a:prstGeom prst="rect">
              <a:avLst/>
            </a:prstGeom>
          </p:spPr>
        </p:pic>
        <p:sp>
          <p:nvSpPr>
            <p:cNvPr id="5" name="object 4">
              <a:extLst>
                <a:ext uri="{FF2B5EF4-FFF2-40B4-BE49-F238E27FC236}">
                  <a16:creationId xmlns:a16="http://schemas.microsoft.com/office/drawing/2014/main" id="{02F66531-051B-7022-F2E0-A7C8B10E2521}"/>
                </a:ext>
              </a:extLst>
            </p:cNvPr>
            <p:cNvSpPr/>
            <p:nvPr/>
          </p:nvSpPr>
          <p:spPr>
            <a:xfrm>
              <a:off x="7981996" y="0"/>
              <a:ext cx="4210004" cy="6875494"/>
            </a:xfrm>
            <a:custGeom>
              <a:avLst/>
              <a:gdLst/>
              <a:ahLst/>
              <a:cxnLst/>
              <a:rect l="l" t="t" r="r" b="b"/>
              <a:pathLst>
                <a:path w="7040880" h="11308715">
                  <a:moveTo>
                    <a:pt x="7040676" y="0"/>
                  </a:moveTo>
                  <a:lnTo>
                    <a:pt x="0" y="0"/>
                  </a:lnTo>
                  <a:lnTo>
                    <a:pt x="0" y="11308395"/>
                  </a:lnTo>
                  <a:lnTo>
                    <a:pt x="7040676" y="11308395"/>
                  </a:lnTo>
                  <a:lnTo>
                    <a:pt x="7040676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26130"/>
              </a:schemeClr>
            </a:solidFill>
          </p:spPr>
          <p:txBody>
            <a:bodyPr wrap="square" lIns="0" tIns="0" rIns="0" bIns="0" rtlCol="0"/>
            <a:lstStyle/>
            <a:p>
              <a:pPr marL="0" algn="r" defTabSz="914400" rtl="1" eaLnBrk="1" latinLnBrk="0" hangingPunct="1"/>
              <a:endParaRPr/>
            </a:p>
          </p:txBody>
        </p:sp>
      </p:grpSp>
      <p:pic>
        <p:nvPicPr>
          <p:cNvPr id="6" name="صورة 5">
            <a:extLst>
              <a:ext uri="{FF2B5EF4-FFF2-40B4-BE49-F238E27FC236}">
                <a16:creationId xmlns:a16="http://schemas.microsoft.com/office/drawing/2014/main" id="{B4CDF327-7966-FA20-478C-74E8F2A854A2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36133831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عنصر نائب لرقم الشريحة 3">
            <a:extLst>
              <a:ext uri="{FF2B5EF4-FFF2-40B4-BE49-F238E27FC236}">
                <a16:creationId xmlns:a16="http://schemas.microsoft.com/office/drawing/2014/main" id="{A76FF5C9-3BD8-C275-D239-17C2F4639FF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C30D6F-9516-7D45-ACC3-4201266FFCA8}" type="slidenum">
              <a:rPr lang="ar-SA" smtClean="0"/>
              <a:t>31</a:t>
            </a:fld>
            <a:endParaRPr lang="ar-SA"/>
          </a:p>
        </p:txBody>
      </p:sp>
      <p:pic>
        <p:nvPicPr>
          <p:cNvPr id="2" name="صورة 1">
            <a:extLst>
              <a:ext uri="{FF2B5EF4-FFF2-40B4-BE49-F238E27FC236}">
                <a16:creationId xmlns:a16="http://schemas.microsoft.com/office/drawing/2014/main" id="{08DBF42C-7069-A0EB-40F1-73451388365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sp>
        <p:nvSpPr>
          <p:cNvPr id="3" name="object 3">
            <a:extLst>
              <a:ext uri="{FF2B5EF4-FFF2-40B4-BE49-F238E27FC236}">
                <a16:creationId xmlns:a16="http://schemas.microsoft.com/office/drawing/2014/main" id="{CBE41992-DA33-F97A-89B0-295D1941BE5A}"/>
              </a:ext>
            </a:extLst>
          </p:cNvPr>
          <p:cNvSpPr/>
          <p:nvPr/>
        </p:nvSpPr>
        <p:spPr>
          <a:xfrm flipH="1">
            <a:off x="4580056" y="2233256"/>
            <a:ext cx="7611943" cy="4488219"/>
          </a:xfrm>
          <a:custGeom>
            <a:avLst/>
            <a:gdLst/>
            <a:ahLst/>
            <a:cxnLst/>
            <a:rect l="l" t="t" r="r" b="b"/>
            <a:pathLst>
              <a:path w="13298169" h="7840980">
                <a:moveTo>
                  <a:pt x="13297866" y="0"/>
                </a:moveTo>
                <a:lnTo>
                  <a:pt x="13188826" y="4455"/>
                </a:lnTo>
                <a:lnTo>
                  <a:pt x="13099442" y="7503"/>
                </a:lnTo>
                <a:lnTo>
                  <a:pt x="12981981" y="10552"/>
                </a:lnTo>
                <a:lnTo>
                  <a:pt x="12715714" y="16730"/>
                </a:lnTo>
                <a:lnTo>
                  <a:pt x="12555480" y="20864"/>
                </a:lnTo>
                <a:lnTo>
                  <a:pt x="12328987" y="27323"/>
                </a:lnTo>
                <a:lnTo>
                  <a:pt x="12074098" y="35218"/>
                </a:lnTo>
                <a:lnTo>
                  <a:pt x="11791582" y="44547"/>
                </a:lnTo>
                <a:lnTo>
                  <a:pt x="11482205" y="55312"/>
                </a:lnTo>
                <a:lnTo>
                  <a:pt x="11044892" y="71364"/>
                </a:lnTo>
                <a:lnTo>
                  <a:pt x="10719710" y="84028"/>
                </a:lnTo>
                <a:lnTo>
                  <a:pt x="10426160" y="96071"/>
                </a:lnTo>
                <a:lnTo>
                  <a:pt x="10119168" y="109332"/>
                </a:lnTo>
                <a:lnTo>
                  <a:pt x="9853237" y="121394"/>
                </a:lnTo>
                <a:lnTo>
                  <a:pt x="9578262" y="134448"/>
                </a:lnTo>
                <a:lnTo>
                  <a:pt x="9351858" y="145649"/>
                </a:lnTo>
                <a:lnTo>
                  <a:pt x="8777388" y="175328"/>
                </a:lnTo>
                <a:lnTo>
                  <a:pt x="8577345" y="186085"/>
                </a:lnTo>
                <a:lnTo>
                  <a:pt x="8425116" y="194665"/>
                </a:lnTo>
                <a:lnTo>
                  <a:pt x="8322549" y="200697"/>
                </a:lnTo>
                <a:lnTo>
                  <a:pt x="8219097" y="207022"/>
                </a:lnTo>
                <a:lnTo>
                  <a:pt x="8114741" y="213677"/>
                </a:lnTo>
                <a:lnTo>
                  <a:pt x="8009463" y="220697"/>
                </a:lnTo>
                <a:lnTo>
                  <a:pt x="7903244" y="228120"/>
                </a:lnTo>
                <a:lnTo>
                  <a:pt x="7796067" y="235981"/>
                </a:lnTo>
                <a:lnTo>
                  <a:pt x="7742113" y="240088"/>
                </a:lnTo>
                <a:lnTo>
                  <a:pt x="7645876" y="246291"/>
                </a:lnTo>
                <a:lnTo>
                  <a:pt x="7548853" y="252894"/>
                </a:lnTo>
                <a:lnTo>
                  <a:pt x="7451058" y="259897"/>
                </a:lnTo>
                <a:lnTo>
                  <a:pt x="7352505" y="267300"/>
                </a:lnTo>
                <a:lnTo>
                  <a:pt x="7253206" y="275103"/>
                </a:lnTo>
                <a:lnTo>
                  <a:pt x="7153175" y="283306"/>
                </a:lnTo>
                <a:lnTo>
                  <a:pt x="7052425" y="291909"/>
                </a:lnTo>
                <a:lnTo>
                  <a:pt x="6950969" y="300913"/>
                </a:lnTo>
                <a:lnTo>
                  <a:pt x="6848821" y="310316"/>
                </a:lnTo>
                <a:lnTo>
                  <a:pt x="6745995" y="320120"/>
                </a:lnTo>
                <a:lnTo>
                  <a:pt x="6642502" y="330324"/>
                </a:lnTo>
                <a:lnTo>
                  <a:pt x="6538358" y="340928"/>
                </a:lnTo>
                <a:lnTo>
                  <a:pt x="6433574" y="351932"/>
                </a:lnTo>
                <a:lnTo>
                  <a:pt x="6328165" y="363337"/>
                </a:lnTo>
                <a:lnTo>
                  <a:pt x="6222143" y="375142"/>
                </a:lnTo>
                <a:lnTo>
                  <a:pt x="6123517" y="386455"/>
                </a:lnTo>
                <a:lnTo>
                  <a:pt x="6073941" y="392221"/>
                </a:lnTo>
                <a:lnTo>
                  <a:pt x="6024189" y="398119"/>
                </a:lnTo>
                <a:lnTo>
                  <a:pt x="5974262" y="404193"/>
                </a:lnTo>
                <a:lnTo>
                  <a:pt x="5924160" y="410486"/>
                </a:lnTo>
                <a:lnTo>
                  <a:pt x="5873882" y="417044"/>
                </a:lnTo>
                <a:lnTo>
                  <a:pt x="5823429" y="423909"/>
                </a:lnTo>
                <a:lnTo>
                  <a:pt x="5772800" y="431126"/>
                </a:lnTo>
                <a:lnTo>
                  <a:pt x="5721996" y="438738"/>
                </a:lnTo>
                <a:lnTo>
                  <a:pt x="5671016" y="446790"/>
                </a:lnTo>
                <a:lnTo>
                  <a:pt x="5619861" y="455326"/>
                </a:lnTo>
                <a:lnTo>
                  <a:pt x="5568531" y="464389"/>
                </a:lnTo>
                <a:lnTo>
                  <a:pt x="5517024" y="474024"/>
                </a:lnTo>
                <a:lnTo>
                  <a:pt x="5465343" y="484274"/>
                </a:lnTo>
                <a:lnTo>
                  <a:pt x="5413486" y="495184"/>
                </a:lnTo>
                <a:lnTo>
                  <a:pt x="5358617" y="506556"/>
                </a:lnTo>
                <a:lnTo>
                  <a:pt x="5305855" y="518631"/>
                </a:lnTo>
                <a:lnTo>
                  <a:pt x="5254496" y="532112"/>
                </a:lnTo>
                <a:lnTo>
                  <a:pt x="5203840" y="547706"/>
                </a:lnTo>
                <a:lnTo>
                  <a:pt x="5175761" y="553448"/>
                </a:lnTo>
                <a:lnTo>
                  <a:pt x="5119603" y="567750"/>
                </a:lnTo>
                <a:lnTo>
                  <a:pt x="5064498" y="589086"/>
                </a:lnTo>
                <a:lnTo>
                  <a:pt x="5010447" y="614642"/>
                </a:lnTo>
                <a:lnTo>
                  <a:pt x="4962364" y="641722"/>
                </a:lnTo>
                <a:lnTo>
                  <a:pt x="4928671" y="670327"/>
                </a:lnTo>
                <a:lnTo>
                  <a:pt x="4905037" y="701746"/>
                </a:lnTo>
                <a:lnTo>
                  <a:pt x="4896848" y="714641"/>
                </a:lnTo>
                <a:lnTo>
                  <a:pt x="4888659" y="730350"/>
                </a:lnTo>
                <a:lnTo>
                  <a:pt x="4881873" y="750279"/>
                </a:lnTo>
                <a:lnTo>
                  <a:pt x="4877543" y="759307"/>
                </a:lnTo>
                <a:lnTo>
                  <a:pt x="4875320" y="771851"/>
                </a:lnTo>
                <a:lnTo>
                  <a:pt x="4874501" y="782987"/>
                </a:lnTo>
                <a:lnTo>
                  <a:pt x="4874384" y="787794"/>
                </a:lnTo>
                <a:lnTo>
                  <a:pt x="4874501" y="803385"/>
                </a:lnTo>
                <a:lnTo>
                  <a:pt x="4875320" y="816866"/>
                </a:lnTo>
                <a:lnTo>
                  <a:pt x="4877543" y="828941"/>
                </a:lnTo>
                <a:lnTo>
                  <a:pt x="4881873" y="840311"/>
                </a:lnTo>
                <a:lnTo>
                  <a:pt x="4889946" y="864578"/>
                </a:lnTo>
                <a:lnTo>
                  <a:pt x="4914515" y="896231"/>
                </a:lnTo>
                <a:lnTo>
                  <a:pt x="4948324" y="925657"/>
                </a:lnTo>
                <a:lnTo>
                  <a:pt x="4957332" y="932106"/>
                </a:lnTo>
                <a:lnTo>
                  <a:pt x="4964234" y="937851"/>
                </a:lnTo>
                <a:lnTo>
                  <a:pt x="4997931" y="955668"/>
                </a:lnTo>
                <a:lnTo>
                  <a:pt x="5080142" y="984187"/>
                </a:lnTo>
                <a:lnTo>
                  <a:pt x="5126865" y="997632"/>
                </a:lnTo>
                <a:lnTo>
                  <a:pt x="5171790" y="1008916"/>
                </a:lnTo>
                <a:lnTo>
                  <a:pt x="5214919" y="1018760"/>
                </a:lnTo>
                <a:lnTo>
                  <a:pt x="5256251" y="1027882"/>
                </a:lnTo>
                <a:lnTo>
                  <a:pt x="5306158" y="1035118"/>
                </a:lnTo>
                <a:lnTo>
                  <a:pt x="5356003" y="1041860"/>
                </a:lnTo>
                <a:lnTo>
                  <a:pt x="5405724" y="1048169"/>
                </a:lnTo>
                <a:lnTo>
                  <a:pt x="5455261" y="1054107"/>
                </a:lnTo>
                <a:lnTo>
                  <a:pt x="5504551" y="1059737"/>
                </a:lnTo>
                <a:lnTo>
                  <a:pt x="5553533" y="1065120"/>
                </a:lnTo>
                <a:lnTo>
                  <a:pt x="5698014" y="1080404"/>
                </a:lnTo>
                <a:lnTo>
                  <a:pt x="5796903" y="1085486"/>
                </a:lnTo>
                <a:lnTo>
                  <a:pt x="5845824" y="1088182"/>
                </a:lnTo>
                <a:lnTo>
                  <a:pt x="5894560" y="1091064"/>
                </a:lnTo>
                <a:lnTo>
                  <a:pt x="5943235" y="1094192"/>
                </a:lnTo>
                <a:lnTo>
                  <a:pt x="5991971" y="1097630"/>
                </a:lnTo>
                <a:lnTo>
                  <a:pt x="6040892" y="1101438"/>
                </a:lnTo>
                <a:lnTo>
                  <a:pt x="6090121" y="1105679"/>
                </a:lnTo>
                <a:lnTo>
                  <a:pt x="6139781" y="1110414"/>
                </a:lnTo>
                <a:lnTo>
                  <a:pt x="6189699" y="1112848"/>
                </a:lnTo>
                <a:lnTo>
                  <a:pt x="6239625" y="1115158"/>
                </a:lnTo>
                <a:lnTo>
                  <a:pt x="6339531" y="1119470"/>
                </a:lnTo>
                <a:lnTo>
                  <a:pt x="6439560" y="1123473"/>
                </a:lnTo>
                <a:lnTo>
                  <a:pt x="6741002" y="1134866"/>
                </a:lnTo>
                <a:lnTo>
                  <a:pt x="6842140" y="1138870"/>
                </a:lnTo>
                <a:lnTo>
                  <a:pt x="6943710" y="1143183"/>
                </a:lnTo>
                <a:lnTo>
                  <a:pt x="6994676" y="1145494"/>
                </a:lnTo>
                <a:lnTo>
                  <a:pt x="7045773" y="1147928"/>
                </a:lnTo>
                <a:lnTo>
                  <a:pt x="8917655" y="1192942"/>
                </a:lnTo>
                <a:lnTo>
                  <a:pt x="9169643" y="1201506"/>
                </a:lnTo>
                <a:lnTo>
                  <a:pt x="9780147" y="1221334"/>
                </a:lnTo>
                <a:lnTo>
                  <a:pt x="9985264" y="1228450"/>
                </a:lnTo>
                <a:lnTo>
                  <a:pt x="10139578" y="1234172"/>
                </a:lnTo>
                <a:lnTo>
                  <a:pt x="10242668" y="1238220"/>
                </a:lnTo>
                <a:lnTo>
                  <a:pt x="10345921" y="1242483"/>
                </a:lnTo>
                <a:lnTo>
                  <a:pt x="10449332" y="1246990"/>
                </a:lnTo>
                <a:lnTo>
                  <a:pt x="10552893" y="1251766"/>
                </a:lnTo>
                <a:lnTo>
                  <a:pt x="10656599" y="1256837"/>
                </a:lnTo>
                <a:lnTo>
                  <a:pt x="10760442" y="1262229"/>
                </a:lnTo>
                <a:lnTo>
                  <a:pt x="10864416" y="1267970"/>
                </a:lnTo>
                <a:lnTo>
                  <a:pt x="11012668" y="1278176"/>
                </a:lnTo>
                <a:lnTo>
                  <a:pt x="11111504" y="1285205"/>
                </a:lnTo>
                <a:lnTo>
                  <a:pt x="11160921" y="1288837"/>
                </a:lnTo>
                <a:lnTo>
                  <a:pt x="11210339" y="1292571"/>
                </a:lnTo>
                <a:lnTo>
                  <a:pt x="11259757" y="1296423"/>
                </a:lnTo>
                <a:lnTo>
                  <a:pt x="11309174" y="1300409"/>
                </a:lnTo>
                <a:lnTo>
                  <a:pt x="11358592" y="1304548"/>
                </a:lnTo>
                <a:lnTo>
                  <a:pt x="11408010" y="1308856"/>
                </a:lnTo>
                <a:lnTo>
                  <a:pt x="11457427" y="1313349"/>
                </a:lnTo>
                <a:lnTo>
                  <a:pt x="11506845" y="1318045"/>
                </a:lnTo>
                <a:lnTo>
                  <a:pt x="11556262" y="1322960"/>
                </a:lnTo>
                <a:lnTo>
                  <a:pt x="11605680" y="1328112"/>
                </a:lnTo>
                <a:lnTo>
                  <a:pt x="11655098" y="1333517"/>
                </a:lnTo>
                <a:lnTo>
                  <a:pt x="11704515" y="1339192"/>
                </a:lnTo>
                <a:lnTo>
                  <a:pt x="11753933" y="1345154"/>
                </a:lnTo>
                <a:lnTo>
                  <a:pt x="11803351" y="1351420"/>
                </a:lnTo>
                <a:lnTo>
                  <a:pt x="11852768" y="1358006"/>
                </a:lnTo>
                <a:lnTo>
                  <a:pt x="11901970" y="1362942"/>
                </a:lnTo>
                <a:lnTo>
                  <a:pt x="11950766" y="1368689"/>
                </a:lnTo>
                <a:lnTo>
                  <a:pt x="11999204" y="1375156"/>
                </a:lnTo>
                <a:lnTo>
                  <a:pt x="12047327" y="1382253"/>
                </a:lnTo>
                <a:lnTo>
                  <a:pt x="12095180" y="1389891"/>
                </a:lnTo>
                <a:lnTo>
                  <a:pt x="12142808" y="1397979"/>
                </a:lnTo>
                <a:lnTo>
                  <a:pt x="12190257" y="1406427"/>
                </a:lnTo>
                <a:lnTo>
                  <a:pt x="12237571" y="1415146"/>
                </a:lnTo>
                <a:lnTo>
                  <a:pt x="12331975" y="1433035"/>
                </a:lnTo>
                <a:lnTo>
                  <a:pt x="12355607" y="1438660"/>
                </a:lnTo>
                <a:lnTo>
                  <a:pt x="12405677" y="1449914"/>
                </a:lnTo>
                <a:lnTo>
                  <a:pt x="12369408" y="1473359"/>
                </a:lnTo>
                <a:lnTo>
                  <a:pt x="12309508" y="1485552"/>
                </a:lnTo>
                <a:lnTo>
                  <a:pt x="12261910" y="1494337"/>
                </a:lnTo>
                <a:lnTo>
                  <a:pt x="12213548" y="1502718"/>
                </a:lnTo>
                <a:lnTo>
                  <a:pt x="12164557" y="1510739"/>
                </a:lnTo>
                <a:lnTo>
                  <a:pt x="12115072" y="1518444"/>
                </a:lnTo>
                <a:lnTo>
                  <a:pt x="12065228" y="1525880"/>
                </a:lnTo>
                <a:lnTo>
                  <a:pt x="12015159" y="1533090"/>
                </a:lnTo>
                <a:lnTo>
                  <a:pt x="11965001" y="1540121"/>
                </a:lnTo>
                <a:lnTo>
                  <a:pt x="11815334" y="1560580"/>
                </a:lnTo>
                <a:lnTo>
                  <a:pt x="11764738" y="1567222"/>
                </a:lnTo>
                <a:lnTo>
                  <a:pt x="11714035" y="1573650"/>
                </a:lnTo>
                <a:lnTo>
                  <a:pt x="11663231" y="1579876"/>
                </a:lnTo>
                <a:lnTo>
                  <a:pt x="11612332" y="1585910"/>
                </a:lnTo>
                <a:lnTo>
                  <a:pt x="11561343" y="1591764"/>
                </a:lnTo>
                <a:lnTo>
                  <a:pt x="11510269" y="1597450"/>
                </a:lnTo>
                <a:lnTo>
                  <a:pt x="11459117" y="1602977"/>
                </a:lnTo>
                <a:lnTo>
                  <a:pt x="11407892" y="1608359"/>
                </a:lnTo>
                <a:lnTo>
                  <a:pt x="11356599" y="1613605"/>
                </a:lnTo>
                <a:lnTo>
                  <a:pt x="11305244" y="1618728"/>
                </a:lnTo>
                <a:lnTo>
                  <a:pt x="11253834" y="1623737"/>
                </a:lnTo>
                <a:lnTo>
                  <a:pt x="11150867" y="1633465"/>
                </a:lnTo>
                <a:lnTo>
                  <a:pt x="11047742" y="1642877"/>
                </a:lnTo>
                <a:lnTo>
                  <a:pt x="10789538" y="1665619"/>
                </a:lnTo>
                <a:lnTo>
                  <a:pt x="10688625" y="1673200"/>
                </a:lnTo>
                <a:lnTo>
                  <a:pt x="10587509" y="1680577"/>
                </a:lnTo>
                <a:lnTo>
                  <a:pt x="10435476" y="1691283"/>
                </a:lnTo>
                <a:lnTo>
                  <a:pt x="10283044" y="1701589"/>
                </a:lnTo>
                <a:lnTo>
                  <a:pt x="10130249" y="1711531"/>
                </a:lnTo>
                <a:lnTo>
                  <a:pt x="9977124" y="1721144"/>
                </a:lnTo>
                <a:lnTo>
                  <a:pt x="9772509" y="1733509"/>
                </a:lnTo>
                <a:lnTo>
                  <a:pt x="9516132" y="1748359"/>
                </a:lnTo>
                <a:lnTo>
                  <a:pt x="9156366" y="1768306"/>
                </a:lnTo>
                <a:lnTo>
                  <a:pt x="7888240" y="1836454"/>
                </a:lnTo>
                <a:lnTo>
                  <a:pt x="7434614" y="1861737"/>
                </a:lnTo>
                <a:lnTo>
                  <a:pt x="7131541" y="1879249"/>
                </a:lnTo>
                <a:lnTo>
                  <a:pt x="6827791" y="1897440"/>
                </a:lnTo>
                <a:lnTo>
                  <a:pt x="6574055" y="1913211"/>
                </a:lnTo>
                <a:lnTo>
                  <a:pt x="6070148" y="1945670"/>
                </a:lnTo>
                <a:lnTo>
                  <a:pt x="5817429" y="1962469"/>
                </a:lnTo>
                <a:lnTo>
                  <a:pt x="5614956" y="1976389"/>
                </a:lnTo>
                <a:lnTo>
                  <a:pt x="5462952" y="1987187"/>
                </a:lnTo>
                <a:lnTo>
                  <a:pt x="5310839" y="1998345"/>
                </a:lnTo>
                <a:lnTo>
                  <a:pt x="5158634" y="2009914"/>
                </a:lnTo>
                <a:lnTo>
                  <a:pt x="5057120" y="2017878"/>
                </a:lnTo>
                <a:lnTo>
                  <a:pt x="4955577" y="2026062"/>
                </a:lnTo>
                <a:lnTo>
                  <a:pt x="4854010" y="2034479"/>
                </a:lnTo>
                <a:lnTo>
                  <a:pt x="4752423" y="2043144"/>
                </a:lnTo>
                <a:lnTo>
                  <a:pt x="4650821" y="2052071"/>
                </a:lnTo>
                <a:lnTo>
                  <a:pt x="4549210" y="2061276"/>
                </a:lnTo>
                <a:lnTo>
                  <a:pt x="4447594" y="2070772"/>
                </a:lnTo>
                <a:lnTo>
                  <a:pt x="4296338" y="2086935"/>
                </a:lnTo>
                <a:lnTo>
                  <a:pt x="4195056" y="2097970"/>
                </a:lnTo>
                <a:lnTo>
                  <a:pt x="4144296" y="2103624"/>
                </a:lnTo>
                <a:lnTo>
                  <a:pt x="4093463" y="2109394"/>
                </a:lnTo>
                <a:lnTo>
                  <a:pt x="4042562" y="2115301"/>
                </a:lnTo>
                <a:lnTo>
                  <a:pt x="3991598" y="2121363"/>
                </a:lnTo>
                <a:lnTo>
                  <a:pt x="3940576" y="2127600"/>
                </a:lnTo>
                <a:lnTo>
                  <a:pt x="3889501" y="2134032"/>
                </a:lnTo>
                <a:lnTo>
                  <a:pt x="3838377" y="2140677"/>
                </a:lnTo>
                <a:lnTo>
                  <a:pt x="3787209" y="2147556"/>
                </a:lnTo>
                <a:lnTo>
                  <a:pt x="3736002" y="2154688"/>
                </a:lnTo>
                <a:lnTo>
                  <a:pt x="3684762" y="2162091"/>
                </a:lnTo>
                <a:lnTo>
                  <a:pt x="3633492" y="2169787"/>
                </a:lnTo>
                <a:lnTo>
                  <a:pt x="3582198" y="2177794"/>
                </a:lnTo>
                <a:lnTo>
                  <a:pt x="3530884" y="2186131"/>
                </a:lnTo>
                <a:lnTo>
                  <a:pt x="3479556" y="2194818"/>
                </a:lnTo>
                <a:lnTo>
                  <a:pt x="3428218" y="2203875"/>
                </a:lnTo>
                <a:lnTo>
                  <a:pt x="3376875" y="2213320"/>
                </a:lnTo>
                <a:lnTo>
                  <a:pt x="3322967" y="2223105"/>
                </a:lnTo>
                <a:lnTo>
                  <a:pt x="3269058" y="2233969"/>
                </a:lnTo>
                <a:lnTo>
                  <a:pt x="3215148" y="2245193"/>
                </a:lnTo>
                <a:lnTo>
                  <a:pt x="3161237" y="2256058"/>
                </a:lnTo>
                <a:lnTo>
                  <a:pt x="3107324" y="2265842"/>
                </a:lnTo>
                <a:lnTo>
                  <a:pt x="3061810" y="2277721"/>
                </a:lnTo>
                <a:lnTo>
                  <a:pt x="3015256" y="2290850"/>
                </a:lnTo>
                <a:lnTo>
                  <a:pt x="2967871" y="2305230"/>
                </a:lnTo>
                <a:lnTo>
                  <a:pt x="2919861" y="2320860"/>
                </a:lnTo>
                <a:lnTo>
                  <a:pt x="2871435" y="2337741"/>
                </a:lnTo>
                <a:lnTo>
                  <a:pt x="2822801" y="2355873"/>
                </a:lnTo>
                <a:lnTo>
                  <a:pt x="2783375" y="2368535"/>
                </a:lnTo>
                <a:lnTo>
                  <a:pt x="2743245" y="2384010"/>
                </a:lnTo>
                <a:lnTo>
                  <a:pt x="2701712" y="2402297"/>
                </a:lnTo>
                <a:lnTo>
                  <a:pt x="2658073" y="2423398"/>
                </a:lnTo>
                <a:lnTo>
                  <a:pt x="2613148" y="2450597"/>
                </a:lnTo>
                <a:lnTo>
                  <a:pt x="2568223" y="2483424"/>
                </a:lnTo>
                <a:lnTo>
                  <a:pt x="2512069" y="2532191"/>
                </a:lnTo>
                <a:lnTo>
                  <a:pt x="2483990" y="2563608"/>
                </a:lnTo>
                <a:lnTo>
                  <a:pt x="2455911" y="2603465"/>
                </a:lnTo>
                <a:lnTo>
                  <a:pt x="2424089" y="2654113"/>
                </a:lnTo>
                <a:lnTo>
                  <a:pt x="2403500" y="2716008"/>
                </a:lnTo>
                <a:lnTo>
                  <a:pt x="2398001" y="2731836"/>
                </a:lnTo>
                <a:lnTo>
                  <a:pt x="2389814" y="2771929"/>
                </a:lnTo>
                <a:lnTo>
                  <a:pt x="2386655" y="2840743"/>
                </a:lnTo>
                <a:lnTo>
                  <a:pt x="2388525" y="2892207"/>
                </a:lnTo>
                <a:lnTo>
                  <a:pt x="2409581" y="2959498"/>
                </a:lnTo>
                <a:lnTo>
                  <a:pt x="2442339" y="3017879"/>
                </a:lnTo>
                <a:lnTo>
                  <a:pt x="2472641" y="3058558"/>
                </a:lnTo>
                <a:lnTo>
                  <a:pt x="2503294" y="3087162"/>
                </a:lnTo>
                <a:lnTo>
                  <a:pt x="2515811" y="3098649"/>
                </a:lnTo>
                <a:lnTo>
                  <a:pt x="2541316" y="3118463"/>
                </a:lnTo>
                <a:lnTo>
                  <a:pt x="2562609" y="3133352"/>
                </a:lnTo>
                <a:lnTo>
                  <a:pt x="2581093" y="3144020"/>
                </a:lnTo>
                <a:lnTo>
                  <a:pt x="2598173" y="3151171"/>
                </a:lnTo>
                <a:lnTo>
                  <a:pt x="2614905" y="3161137"/>
                </a:lnTo>
                <a:lnTo>
                  <a:pt x="2630933" y="3168990"/>
                </a:lnTo>
                <a:lnTo>
                  <a:pt x="2645556" y="3175437"/>
                </a:lnTo>
                <a:lnTo>
                  <a:pt x="2658073" y="3181182"/>
                </a:lnTo>
                <a:lnTo>
                  <a:pt x="2687090" y="3191500"/>
                </a:lnTo>
                <a:lnTo>
                  <a:pt x="2699140" y="3194900"/>
                </a:lnTo>
                <a:lnTo>
                  <a:pt x="2710489" y="3196189"/>
                </a:lnTo>
                <a:lnTo>
                  <a:pt x="2800340" y="3218696"/>
                </a:lnTo>
                <a:lnTo>
                  <a:pt x="2851573" y="3229359"/>
                </a:lnTo>
                <a:lnTo>
                  <a:pt x="2900726" y="3238980"/>
                </a:lnTo>
                <a:lnTo>
                  <a:pt x="2948216" y="3247768"/>
                </a:lnTo>
                <a:lnTo>
                  <a:pt x="2994458" y="3255931"/>
                </a:lnTo>
                <a:lnTo>
                  <a:pt x="3039869" y="3263676"/>
                </a:lnTo>
                <a:lnTo>
                  <a:pt x="3084863" y="3271213"/>
                </a:lnTo>
                <a:lnTo>
                  <a:pt x="3142428" y="3275715"/>
                </a:lnTo>
                <a:lnTo>
                  <a:pt x="3253603" y="3284720"/>
                </a:lnTo>
                <a:lnTo>
                  <a:pt x="3361902" y="3293724"/>
                </a:lnTo>
                <a:lnTo>
                  <a:pt x="3415596" y="3298008"/>
                </a:lnTo>
                <a:lnTo>
                  <a:pt x="3468885" y="3301886"/>
                </a:lnTo>
                <a:lnTo>
                  <a:pt x="3521814" y="3305405"/>
                </a:lnTo>
                <a:lnTo>
                  <a:pt x="3574430" y="3308608"/>
                </a:lnTo>
                <a:lnTo>
                  <a:pt x="3626775" y="3311542"/>
                </a:lnTo>
                <a:lnTo>
                  <a:pt x="3678896" y="3314250"/>
                </a:lnTo>
                <a:lnTo>
                  <a:pt x="3730838" y="3316779"/>
                </a:lnTo>
                <a:lnTo>
                  <a:pt x="3834360" y="3321476"/>
                </a:lnTo>
                <a:lnTo>
                  <a:pt x="3886031" y="3323735"/>
                </a:lnTo>
                <a:lnTo>
                  <a:pt x="3938763" y="3325931"/>
                </a:lnTo>
                <a:lnTo>
                  <a:pt x="4043912" y="3330007"/>
                </a:lnTo>
                <a:lnTo>
                  <a:pt x="4148679" y="3333700"/>
                </a:lnTo>
                <a:lnTo>
                  <a:pt x="4253110" y="3337056"/>
                </a:lnTo>
                <a:lnTo>
                  <a:pt x="4357248" y="3340118"/>
                </a:lnTo>
                <a:lnTo>
                  <a:pt x="4461140" y="3342933"/>
                </a:lnTo>
                <a:lnTo>
                  <a:pt x="4616613" y="3346790"/>
                </a:lnTo>
                <a:lnTo>
                  <a:pt x="4926801" y="3353745"/>
                </a:lnTo>
                <a:lnTo>
                  <a:pt x="5184418" y="3356237"/>
                </a:lnTo>
                <a:lnTo>
                  <a:pt x="5593687" y="3359199"/>
                </a:lnTo>
                <a:lnTo>
                  <a:pt x="6451449" y="3364298"/>
                </a:lnTo>
                <a:lnTo>
                  <a:pt x="6750314" y="3366712"/>
                </a:lnTo>
                <a:lnTo>
                  <a:pt x="6948434" y="3368753"/>
                </a:lnTo>
                <a:lnTo>
                  <a:pt x="7001513" y="3369877"/>
                </a:lnTo>
                <a:lnTo>
                  <a:pt x="7107005" y="3371803"/>
                </a:lnTo>
                <a:lnTo>
                  <a:pt x="7211736" y="3373389"/>
                </a:lnTo>
                <a:lnTo>
                  <a:pt x="7626208" y="3378419"/>
                </a:lnTo>
                <a:lnTo>
                  <a:pt x="7729498" y="3379874"/>
                </a:lnTo>
                <a:lnTo>
                  <a:pt x="7832972" y="3381618"/>
                </a:lnTo>
                <a:lnTo>
                  <a:pt x="7884827" y="3382631"/>
                </a:lnTo>
                <a:lnTo>
                  <a:pt x="7936786" y="3383756"/>
                </a:lnTo>
                <a:lnTo>
                  <a:pt x="8026637" y="3383756"/>
                </a:lnTo>
                <a:lnTo>
                  <a:pt x="7990798" y="3398586"/>
                </a:lnTo>
                <a:lnTo>
                  <a:pt x="7951529" y="3414318"/>
                </a:lnTo>
                <a:lnTo>
                  <a:pt x="7908902" y="3430933"/>
                </a:lnTo>
                <a:lnTo>
                  <a:pt x="7862990" y="3448410"/>
                </a:lnTo>
                <a:lnTo>
                  <a:pt x="7813864" y="3466730"/>
                </a:lnTo>
                <a:lnTo>
                  <a:pt x="7761596" y="3485875"/>
                </a:lnTo>
                <a:lnTo>
                  <a:pt x="7706259" y="3505823"/>
                </a:lnTo>
                <a:lnTo>
                  <a:pt x="7647924" y="3526556"/>
                </a:lnTo>
                <a:lnTo>
                  <a:pt x="7586663" y="3548055"/>
                </a:lnTo>
                <a:lnTo>
                  <a:pt x="7522549" y="3570299"/>
                </a:lnTo>
                <a:lnTo>
                  <a:pt x="7455654" y="3593269"/>
                </a:lnTo>
                <a:lnTo>
                  <a:pt x="7350253" y="3629043"/>
                </a:lnTo>
                <a:lnTo>
                  <a:pt x="7238999" y="3666341"/>
                </a:lnTo>
                <a:lnTo>
                  <a:pt x="7122135" y="3705097"/>
                </a:lnTo>
                <a:lnTo>
                  <a:pt x="6999905" y="3745245"/>
                </a:lnTo>
                <a:lnTo>
                  <a:pt x="6872551" y="3786720"/>
                </a:lnTo>
                <a:lnTo>
                  <a:pt x="6695196" y="3843968"/>
                </a:lnTo>
                <a:lnTo>
                  <a:pt x="6509742" y="3903301"/>
                </a:lnTo>
                <a:lnTo>
                  <a:pt x="6316764" y="3964562"/>
                </a:lnTo>
                <a:lnTo>
                  <a:pt x="6065840" y="4043612"/>
                </a:lnTo>
                <a:lnTo>
                  <a:pt x="5805187" y="4125126"/>
                </a:lnTo>
                <a:lnTo>
                  <a:pt x="5481146" y="4225765"/>
                </a:lnTo>
                <a:lnTo>
                  <a:pt x="5090036" y="4346403"/>
                </a:lnTo>
                <a:lnTo>
                  <a:pt x="4571266" y="4505324"/>
                </a:lnTo>
                <a:lnTo>
                  <a:pt x="3862311" y="4721026"/>
                </a:lnTo>
                <a:lnTo>
                  <a:pt x="829127" y="5636791"/>
                </a:lnTo>
                <a:lnTo>
                  <a:pt x="325413" y="5789929"/>
                </a:lnTo>
                <a:lnTo>
                  <a:pt x="0" y="5889686"/>
                </a:lnTo>
                <a:lnTo>
                  <a:pt x="0" y="7840412"/>
                </a:lnTo>
                <a:lnTo>
                  <a:pt x="5301174" y="5477035"/>
                </a:lnTo>
                <a:lnTo>
                  <a:pt x="7138090" y="4652280"/>
                </a:lnTo>
                <a:lnTo>
                  <a:pt x="8430965" y="4074015"/>
                </a:lnTo>
                <a:lnTo>
                  <a:pt x="8477206" y="4052823"/>
                </a:lnTo>
                <a:lnTo>
                  <a:pt x="8523579" y="4031756"/>
                </a:lnTo>
                <a:lnTo>
                  <a:pt x="8570074" y="4010796"/>
                </a:lnTo>
                <a:lnTo>
                  <a:pt x="8616685" y="3989929"/>
                </a:lnTo>
                <a:lnTo>
                  <a:pt x="8710223" y="3948411"/>
                </a:lnTo>
                <a:lnTo>
                  <a:pt x="8804131" y="3907079"/>
                </a:lnTo>
                <a:lnTo>
                  <a:pt x="9087456" y="3782961"/>
                </a:lnTo>
                <a:lnTo>
                  <a:pt x="9182225" y="3741135"/>
                </a:lnTo>
                <a:lnTo>
                  <a:pt x="9229637" y="3720068"/>
                </a:lnTo>
                <a:lnTo>
                  <a:pt x="9277056" y="3698877"/>
                </a:lnTo>
                <a:lnTo>
                  <a:pt x="9318328" y="3677209"/>
                </a:lnTo>
                <a:lnTo>
                  <a:pt x="9361037" y="3656980"/>
                </a:lnTo>
                <a:lnTo>
                  <a:pt x="9404823" y="3637832"/>
                </a:lnTo>
                <a:lnTo>
                  <a:pt x="9449329" y="3619404"/>
                </a:lnTo>
                <a:lnTo>
                  <a:pt x="9531634" y="3586335"/>
                </a:lnTo>
                <a:lnTo>
                  <a:pt x="9542865" y="3580590"/>
                </a:lnTo>
                <a:lnTo>
                  <a:pt x="9554096" y="3574141"/>
                </a:lnTo>
                <a:lnTo>
                  <a:pt x="9565327" y="3566287"/>
                </a:lnTo>
                <a:lnTo>
                  <a:pt x="9576557" y="3556324"/>
                </a:lnTo>
                <a:lnTo>
                  <a:pt x="9592234" y="3549407"/>
                </a:lnTo>
                <a:lnTo>
                  <a:pt x="9606507" y="3540379"/>
                </a:lnTo>
                <a:lnTo>
                  <a:pt x="9620781" y="3529943"/>
                </a:lnTo>
                <a:lnTo>
                  <a:pt x="9659037" y="3502629"/>
                </a:lnTo>
                <a:lnTo>
                  <a:pt x="9707006" y="3461834"/>
                </a:lnTo>
                <a:lnTo>
                  <a:pt x="9733796" y="3428774"/>
                </a:lnTo>
                <a:lnTo>
                  <a:pt x="9767493" y="3379069"/>
                </a:lnTo>
                <a:lnTo>
                  <a:pt x="9801185" y="3301228"/>
                </a:lnTo>
                <a:lnTo>
                  <a:pt x="9816160" y="3255624"/>
                </a:lnTo>
                <a:lnTo>
                  <a:pt x="9825519" y="3200877"/>
                </a:lnTo>
                <a:lnTo>
                  <a:pt x="9826455" y="3141911"/>
                </a:lnTo>
                <a:lnTo>
                  <a:pt x="9816158" y="3083647"/>
                </a:lnTo>
                <a:lnTo>
                  <a:pt x="9801184" y="3025968"/>
                </a:lnTo>
                <a:lnTo>
                  <a:pt x="9780594" y="2976731"/>
                </a:lnTo>
                <a:lnTo>
                  <a:pt x="9757195" y="2935935"/>
                </a:lnTo>
                <a:lnTo>
                  <a:pt x="9733796" y="2903579"/>
                </a:lnTo>
                <a:lnTo>
                  <a:pt x="9692615" y="2860439"/>
                </a:lnTo>
                <a:lnTo>
                  <a:pt x="9651435" y="2828551"/>
                </a:lnTo>
                <a:lnTo>
                  <a:pt x="9599957" y="2796664"/>
                </a:lnTo>
                <a:lnTo>
                  <a:pt x="9576675" y="2786349"/>
                </a:lnTo>
                <a:lnTo>
                  <a:pt x="9554096" y="2776034"/>
                </a:lnTo>
                <a:lnTo>
                  <a:pt x="9537367" y="2770406"/>
                </a:lnTo>
                <a:lnTo>
                  <a:pt x="9521339" y="2764778"/>
                </a:lnTo>
                <a:lnTo>
                  <a:pt x="9506715" y="2759150"/>
                </a:lnTo>
                <a:lnTo>
                  <a:pt x="9494196" y="2753522"/>
                </a:lnTo>
                <a:lnTo>
                  <a:pt x="9467521" y="2743674"/>
                </a:lnTo>
                <a:lnTo>
                  <a:pt x="9443654" y="2736641"/>
                </a:lnTo>
                <a:lnTo>
                  <a:pt x="9422595" y="2732422"/>
                </a:lnTo>
                <a:lnTo>
                  <a:pt x="9404345" y="2731016"/>
                </a:lnTo>
                <a:lnTo>
                  <a:pt x="9382000" y="2725505"/>
                </a:lnTo>
                <a:lnTo>
                  <a:pt x="9360356" y="2720698"/>
                </a:lnTo>
                <a:lnTo>
                  <a:pt x="9340115" y="2717298"/>
                </a:lnTo>
                <a:lnTo>
                  <a:pt x="9321979" y="2716008"/>
                </a:lnTo>
                <a:lnTo>
                  <a:pt x="9187206" y="2693501"/>
                </a:lnTo>
                <a:lnTo>
                  <a:pt x="9134135" y="2689059"/>
                </a:lnTo>
                <a:lnTo>
                  <a:pt x="9082501" y="2684977"/>
                </a:lnTo>
                <a:lnTo>
                  <a:pt x="9031945" y="2681615"/>
                </a:lnTo>
                <a:lnTo>
                  <a:pt x="8982107" y="2679334"/>
                </a:lnTo>
                <a:lnTo>
                  <a:pt x="8932628" y="2678494"/>
                </a:lnTo>
                <a:lnTo>
                  <a:pt x="8879549" y="2675124"/>
                </a:lnTo>
                <a:lnTo>
                  <a:pt x="8826699" y="2672108"/>
                </a:lnTo>
                <a:lnTo>
                  <a:pt x="8774058" y="2669428"/>
                </a:lnTo>
                <a:lnTo>
                  <a:pt x="8721608" y="2667062"/>
                </a:lnTo>
                <a:lnTo>
                  <a:pt x="8669327" y="2664991"/>
                </a:lnTo>
                <a:lnTo>
                  <a:pt x="8617197" y="2663196"/>
                </a:lnTo>
                <a:lnTo>
                  <a:pt x="8565198" y="2661657"/>
                </a:lnTo>
                <a:lnTo>
                  <a:pt x="8513311" y="2660355"/>
                </a:lnTo>
                <a:lnTo>
                  <a:pt x="8461515" y="2659269"/>
                </a:lnTo>
                <a:lnTo>
                  <a:pt x="8409791" y="2658379"/>
                </a:lnTo>
                <a:lnTo>
                  <a:pt x="8358119" y="2657667"/>
                </a:lnTo>
                <a:lnTo>
                  <a:pt x="8306480" y="2657113"/>
                </a:lnTo>
                <a:lnTo>
                  <a:pt x="8254855" y="2656696"/>
                </a:lnTo>
                <a:lnTo>
                  <a:pt x="8151564" y="2656197"/>
                </a:lnTo>
                <a:lnTo>
                  <a:pt x="7795997" y="2656013"/>
                </a:lnTo>
                <a:lnTo>
                  <a:pt x="7598031" y="2656309"/>
                </a:lnTo>
                <a:lnTo>
                  <a:pt x="7449163" y="2656925"/>
                </a:lnTo>
                <a:lnTo>
                  <a:pt x="7349646" y="2657608"/>
                </a:lnTo>
                <a:lnTo>
                  <a:pt x="7249860" y="2658561"/>
                </a:lnTo>
                <a:lnTo>
                  <a:pt x="7149759" y="2659829"/>
                </a:lnTo>
                <a:lnTo>
                  <a:pt x="7049298" y="2661458"/>
                </a:lnTo>
                <a:lnTo>
                  <a:pt x="6998919" y="2662421"/>
                </a:lnTo>
                <a:lnTo>
                  <a:pt x="6948434" y="2663491"/>
                </a:lnTo>
                <a:lnTo>
                  <a:pt x="6648078" y="2667298"/>
                </a:lnTo>
                <a:lnTo>
                  <a:pt x="5843340" y="2678934"/>
                </a:lnTo>
                <a:lnTo>
                  <a:pt x="5591061" y="2682016"/>
                </a:lnTo>
                <a:lnTo>
                  <a:pt x="5439579" y="2683536"/>
                </a:lnTo>
                <a:lnTo>
                  <a:pt x="5288034" y="2684740"/>
                </a:lnTo>
                <a:lnTo>
                  <a:pt x="5136444" y="2685570"/>
                </a:lnTo>
                <a:lnTo>
                  <a:pt x="5035370" y="2685888"/>
                </a:lnTo>
                <a:lnTo>
                  <a:pt x="4934289" y="2685998"/>
                </a:lnTo>
                <a:lnTo>
                  <a:pt x="4881974" y="2687398"/>
                </a:lnTo>
                <a:lnTo>
                  <a:pt x="4829844" y="2688599"/>
                </a:lnTo>
                <a:lnTo>
                  <a:pt x="4777888" y="2689599"/>
                </a:lnTo>
                <a:lnTo>
                  <a:pt x="4726091" y="2690400"/>
                </a:lnTo>
                <a:lnTo>
                  <a:pt x="4674441" y="2691000"/>
                </a:lnTo>
                <a:lnTo>
                  <a:pt x="4622925" y="2691400"/>
                </a:lnTo>
                <a:lnTo>
                  <a:pt x="4571528" y="2691601"/>
                </a:lnTo>
                <a:lnTo>
                  <a:pt x="4520237" y="2691601"/>
                </a:lnTo>
                <a:lnTo>
                  <a:pt x="4469040" y="2691400"/>
                </a:lnTo>
                <a:lnTo>
                  <a:pt x="4417923" y="2691000"/>
                </a:lnTo>
                <a:lnTo>
                  <a:pt x="4366872" y="2690400"/>
                </a:lnTo>
                <a:lnTo>
                  <a:pt x="4315875" y="2689599"/>
                </a:lnTo>
                <a:lnTo>
                  <a:pt x="4264918" y="2688599"/>
                </a:lnTo>
                <a:lnTo>
                  <a:pt x="4213988" y="2687398"/>
                </a:lnTo>
                <a:lnTo>
                  <a:pt x="4163071" y="2685998"/>
                </a:lnTo>
                <a:lnTo>
                  <a:pt x="4211641" y="2679568"/>
                </a:lnTo>
                <a:lnTo>
                  <a:pt x="4311008" y="2666706"/>
                </a:lnTo>
                <a:lnTo>
                  <a:pt x="4514983" y="2640980"/>
                </a:lnTo>
                <a:lnTo>
                  <a:pt x="4615897" y="2629060"/>
                </a:lnTo>
                <a:lnTo>
                  <a:pt x="4717013" y="2617447"/>
                </a:lnTo>
                <a:lnTo>
                  <a:pt x="4818323" y="2606123"/>
                </a:lnTo>
                <a:lnTo>
                  <a:pt x="4919815" y="2595074"/>
                </a:lnTo>
                <a:lnTo>
                  <a:pt x="5021479" y="2584283"/>
                </a:lnTo>
                <a:lnTo>
                  <a:pt x="5123304" y="2573735"/>
                </a:lnTo>
                <a:lnTo>
                  <a:pt x="5225281" y="2563415"/>
                </a:lnTo>
                <a:lnTo>
                  <a:pt x="5327399" y="2553305"/>
                </a:lnTo>
                <a:lnTo>
                  <a:pt x="5480816" y="2538504"/>
                </a:lnTo>
                <a:lnTo>
                  <a:pt x="5634492" y="2524091"/>
                </a:lnTo>
                <a:lnTo>
                  <a:pt x="5788390" y="2510013"/>
                </a:lnTo>
                <a:lnTo>
                  <a:pt x="5993874" y="2491672"/>
                </a:lnTo>
                <a:lnTo>
                  <a:pt x="6354023" y="2460405"/>
                </a:lnTo>
                <a:lnTo>
                  <a:pt x="6611494" y="2438406"/>
                </a:lnTo>
                <a:lnTo>
                  <a:pt x="8823528" y="2273296"/>
                </a:lnTo>
                <a:lnTo>
                  <a:pt x="9024600" y="2257881"/>
                </a:lnTo>
                <a:lnTo>
                  <a:pt x="9225614" y="2242059"/>
                </a:lnTo>
                <a:lnTo>
                  <a:pt x="9426531" y="2225828"/>
                </a:lnTo>
                <a:lnTo>
                  <a:pt x="9627312" y="2209189"/>
                </a:lnTo>
                <a:lnTo>
                  <a:pt x="9827919" y="2192141"/>
                </a:lnTo>
                <a:lnTo>
                  <a:pt x="10028313" y="2174686"/>
                </a:lnTo>
                <a:lnTo>
                  <a:pt x="10228454" y="2156821"/>
                </a:lnTo>
                <a:lnTo>
                  <a:pt x="10428304" y="2138549"/>
                </a:lnTo>
                <a:lnTo>
                  <a:pt x="10627825" y="2119867"/>
                </a:lnTo>
                <a:lnTo>
                  <a:pt x="10826977" y="2100777"/>
                </a:lnTo>
                <a:lnTo>
                  <a:pt x="11077171" y="2073883"/>
                </a:lnTo>
                <a:lnTo>
                  <a:pt x="11226318" y="2057493"/>
                </a:lnTo>
                <a:lnTo>
                  <a:pt x="11325426" y="2046380"/>
                </a:lnTo>
                <a:lnTo>
                  <a:pt x="11424320" y="2035072"/>
                </a:lnTo>
                <a:lnTo>
                  <a:pt x="11523040" y="2023530"/>
                </a:lnTo>
                <a:lnTo>
                  <a:pt x="11621625" y="2011717"/>
                </a:lnTo>
                <a:lnTo>
                  <a:pt x="11720112" y="1999592"/>
                </a:lnTo>
                <a:lnTo>
                  <a:pt x="11818541" y="1987117"/>
                </a:lnTo>
                <a:lnTo>
                  <a:pt x="11867746" y="1980736"/>
                </a:lnTo>
                <a:lnTo>
                  <a:pt x="11921439" y="1971725"/>
                </a:lnTo>
                <a:lnTo>
                  <a:pt x="11974727" y="1962670"/>
                </a:lnTo>
                <a:lnTo>
                  <a:pt x="12027657" y="1953524"/>
                </a:lnTo>
                <a:lnTo>
                  <a:pt x="12080271" y="1944243"/>
                </a:lnTo>
                <a:lnTo>
                  <a:pt x="12132616" y="1934782"/>
                </a:lnTo>
                <a:lnTo>
                  <a:pt x="12184736" y="1925096"/>
                </a:lnTo>
                <a:lnTo>
                  <a:pt x="12236677" y="1915140"/>
                </a:lnTo>
                <a:lnTo>
                  <a:pt x="12288483" y="1904869"/>
                </a:lnTo>
                <a:lnTo>
                  <a:pt x="12340199" y="1894237"/>
                </a:lnTo>
                <a:lnTo>
                  <a:pt x="12391870" y="1883201"/>
                </a:lnTo>
                <a:lnTo>
                  <a:pt x="12436797" y="1871912"/>
                </a:lnTo>
                <a:lnTo>
                  <a:pt x="12481722" y="1860415"/>
                </a:lnTo>
                <a:lnTo>
                  <a:pt x="12526647" y="1848500"/>
                </a:lnTo>
                <a:lnTo>
                  <a:pt x="12571571" y="1835961"/>
                </a:lnTo>
                <a:lnTo>
                  <a:pt x="12616496" y="1822587"/>
                </a:lnTo>
                <a:lnTo>
                  <a:pt x="12661421" y="1808172"/>
                </a:lnTo>
                <a:lnTo>
                  <a:pt x="12699562" y="1795512"/>
                </a:lnTo>
                <a:lnTo>
                  <a:pt x="12736298" y="1780038"/>
                </a:lnTo>
                <a:lnTo>
                  <a:pt x="12773035" y="1761749"/>
                </a:lnTo>
                <a:lnTo>
                  <a:pt x="12811176" y="1740648"/>
                </a:lnTo>
                <a:lnTo>
                  <a:pt x="12833756" y="1729041"/>
                </a:lnTo>
                <a:lnTo>
                  <a:pt x="12881723" y="1697390"/>
                </a:lnTo>
                <a:lnTo>
                  <a:pt x="12920915" y="1660461"/>
                </a:lnTo>
                <a:lnTo>
                  <a:pt x="12948524" y="1626699"/>
                </a:lnTo>
                <a:lnTo>
                  <a:pt x="12960926" y="1605598"/>
                </a:lnTo>
                <a:lnTo>
                  <a:pt x="12976251" y="1580509"/>
                </a:lnTo>
                <a:lnTo>
                  <a:pt x="12988066" y="1551201"/>
                </a:lnTo>
                <a:lnTo>
                  <a:pt x="12995670" y="1519080"/>
                </a:lnTo>
                <a:lnTo>
                  <a:pt x="12998360" y="1485552"/>
                </a:lnTo>
                <a:lnTo>
                  <a:pt x="12998243" y="1466794"/>
                </a:lnTo>
                <a:lnTo>
                  <a:pt x="12997425" y="1459291"/>
                </a:lnTo>
                <a:lnTo>
                  <a:pt x="12995203" y="1451789"/>
                </a:lnTo>
                <a:lnTo>
                  <a:pt x="12990876" y="1433035"/>
                </a:lnTo>
                <a:lnTo>
                  <a:pt x="12989706" y="1417442"/>
                </a:lnTo>
                <a:lnTo>
                  <a:pt x="12987132" y="1403960"/>
                </a:lnTo>
                <a:lnTo>
                  <a:pt x="12984558" y="1391885"/>
                </a:lnTo>
                <a:lnTo>
                  <a:pt x="12983388" y="1380513"/>
                </a:lnTo>
                <a:lnTo>
                  <a:pt x="12960926" y="1333621"/>
                </a:lnTo>
                <a:lnTo>
                  <a:pt x="12938460" y="1297980"/>
                </a:lnTo>
                <a:lnTo>
                  <a:pt x="12890730" y="1244525"/>
                </a:lnTo>
                <a:lnTo>
                  <a:pt x="12867916" y="1225182"/>
                </a:lnTo>
                <a:lnTo>
                  <a:pt x="12848610" y="1207949"/>
                </a:lnTo>
                <a:lnTo>
                  <a:pt x="12805089" y="1182510"/>
                </a:lnTo>
                <a:lnTo>
                  <a:pt x="12764376" y="1161995"/>
                </a:lnTo>
                <a:lnTo>
                  <a:pt x="12726472" y="1145700"/>
                </a:lnTo>
                <a:lnTo>
                  <a:pt x="12643295" y="1115380"/>
                </a:lnTo>
                <a:lnTo>
                  <a:pt x="12596255" y="1100131"/>
                </a:lnTo>
                <a:lnTo>
                  <a:pt x="12550048" y="1086967"/>
                </a:lnTo>
                <a:lnTo>
                  <a:pt x="12504464" y="1075678"/>
                </a:lnTo>
                <a:lnTo>
                  <a:pt x="12459296" y="1066056"/>
                </a:lnTo>
                <a:lnTo>
                  <a:pt x="12414336" y="1057892"/>
                </a:lnTo>
                <a:lnTo>
                  <a:pt x="12360643" y="1047283"/>
                </a:lnTo>
                <a:lnTo>
                  <a:pt x="12307354" y="1037844"/>
                </a:lnTo>
                <a:lnTo>
                  <a:pt x="12254424" y="1029396"/>
                </a:lnTo>
                <a:lnTo>
                  <a:pt x="12201809" y="1021758"/>
                </a:lnTo>
                <a:lnTo>
                  <a:pt x="12149463" y="1014750"/>
                </a:lnTo>
                <a:lnTo>
                  <a:pt x="12097342" y="1008193"/>
                </a:lnTo>
                <a:lnTo>
                  <a:pt x="11941878" y="989421"/>
                </a:lnTo>
                <a:lnTo>
                  <a:pt x="11890207" y="982864"/>
                </a:lnTo>
                <a:lnTo>
                  <a:pt x="11839666" y="978419"/>
                </a:lnTo>
                <a:lnTo>
                  <a:pt x="11789125" y="974093"/>
                </a:lnTo>
                <a:lnTo>
                  <a:pt x="11738584" y="969891"/>
                </a:lnTo>
                <a:lnTo>
                  <a:pt x="11688043" y="965818"/>
                </a:lnTo>
                <a:lnTo>
                  <a:pt x="11637502" y="961880"/>
                </a:lnTo>
                <a:lnTo>
                  <a:pt x="11586961" y="958083"/>
                </a:lnTo>
                <a:lnTo>
                  <a:pt x="11536420" y="954432"/>
                </a:lnTo>
                <a:lnTo>
                  <a:pt x="11485880" y="950933"/>
                </a:lnTo>
                <a:lnTo>
                  <a:pt x="11435339" y="947592"/>
                </a:lnTo>
                <a:lnTo>
                  <a:pt x="11384798" y="944413"/>
                </a:lnTo>
                <a:lnTo>
                  <a:pt x="11334257" y="941404"/>
                </a:lnTo>
                <a:lnTo>
                  <a:pt x="11283716" y="938569"/>
                </a:lnTo>
                <a:lnTo>
                  <a:pt x="11233175" y="935914"/>
                </a:lnTo>
                <a:lnTo>
                  <a:pt x="11182634" y="933445"/>
                </a:lnTo>
                <a:lnTo>
                  <a:pt x="11132093" y="931167"/>
                </a:lnTo>
                <a:lnTo>
                  <a:pt x="11081552" y="929086"/>
                </a:lnTo>
                <a:lnTo>
                  <a:pt x="11031011" y="927207"/>
                </a:lnTo>
                <a:lnTo>
                  <a:pt x="10980470" y="925537"/>
                </a:lnTo>
                <a:lnTo>
                  <a:pt x="10929929" y="924080"/>
                </a:lnTo>
                <a:lnTo>
                  <a:pt x="10879388" y="922843"/>
                </a:lnTo>
                <a:lnTo>
                  <a:pt x="10828157" y="920593"/>
                </a:lnTo>
                <a:lnTo>
                  <a:pt x="10776984" y="918458"/>
                </a:lnTo>
                <a:lnTo>
                  <a:pt x="10725868" y="916433"/>
                </a:lnTo>
                <a:lnTo>
                  <a:pt x="10674809" y="914516"/>
                </a:lnTo>
                <a:lnTo>
                  <a:pt x="10572859" y="910986"/>
                </a:lnTo>
                <a:lnTo>
                  <a:pt x="10471128" y="907840"/>
                </a:lnTo>
                <a:lnTo>
                  <a:pt x="10369608" y="905045"/>
                </a:lnTo>
                <a:lnTo>
                  <a:pt x="10268294" y="902572"/>
                </a:lnTo>
                <a:lnTo>
                  <a:pt x="10167180" y="900390"/>
                </a:lnTo>
                <a:lnTo>
                  <a:pt x="10066260" y="898470"/>
                </a:lnTo>
                <a:lnTo>
                  <a:pt x="9965528" y="896780"/>
                </a:lnTo>
                <a:lnTo>
                  <a:pt x="9814769" y="894612"/>
                </a:lnTo>
                <a:lnTo>
                  <a:pt x="9614357" y="892244"/>
                </a:lnTo>
                <a:lnTo>
                  <a:pt x="9016781" y="886429"/>
                </a:lnTo>
                <a:lnTo>
                  <a:pt x="8917655" y="885329"/>
                </a:lnTo>
                <a:lnTo>
                  <a:pt x="8252033" y="885003"/>
                </a:lnTo>
                <a:lnTo>
                  <a:pt x="7897533" y="884144"/>
                </a:lnTo>
                <a:lnTo>
                  <a:pt x="7645773" y="883014"/>
                </a:lnTo>
                <a:lnTo>
                  <a:pt x="7445153" y="881716"/>
                </a:lnTo>
                <a:lnTo>
                  <a:pt x="7245172" y="880005"/>
                </a:lnTo>
                <a:lnTo>
                  <a:pt x="7045773" y="877825"/>
                </a:lnTo>
                <a:lnTo>
                  <a:pt x="6995857" y="877757"/>
                </a:lnTo>
                <a:lnTo>
                  <a:pt x="6945949" y="877557"/>
                </a:lnTo>
                <a:lnTo>
                  <a:pt x="6896057" y="877234"/>
                </a:lnTo>
                <a:lnTo>
                  <a:pt x="6846188" y="876796"/>
                </a:lnTo>
                <a:lnTo>
                  <a:pt x="6796349" y="876249"/>
                </a:lnTo>
                <a:lnTo>
                  <a:pt x="6696795" y="874862"/>
                </a:lnTo>
                <a:lnTo>
                  <a:pt x="6597457" y="873136"/>
                </a:lnTo>
                <a:lnTo>
                  <a:pt x="6498396" y="871131"/>
                </a:lnTo>
                <a:lnTo>
                  <a:pt x="6350459" y="867740"/>
                </a:lnTo>
                <a:lnTo>
                  <a:pt x="6154754" y="862822"/>
                </a:lnTo>
                <a:lnTo>
                  <a:pt x="5712991" y="840311"/>
                </a:lnTo>
                <a:lnTo>
                  <a:pt x="5659656" y="837160"/>
                </a:lnTo>
                <a:lnTo>
                  <a:pt x="5606409" y="833394"/>
                </a:lnTo>
                <a:lnTo>
                  <a:pt x="5553338" y="829100"/>
                </a:lnTo>
                <a:lnTo>
                  <a:pt x="5500531" y="824367"/>
                </a:lnTo>
                <a:lnTo>
                  <a:pt x="5448074" y="819283"/>
                </a:lnTo>
                <a:lnTo>
                  <a:pt x="5396057" y="813934"/>
                </a:lnTo>
                <a:lnTo>
                  <a:pt x="5344567" y="808409"/>
                </a:lnTo>
                <a:lnTo>
                  <a:pt x="5293690" y="802796"/>
                </a:lnTo>
                <a:lnTo>
                  <a:pt x="5264441" y="797171"/>
                </a:lnTo>
                <a:lnTo>
                  <a:pt x="5203134" y="785918"/>
                </a:lnTo>
                <a:lnTo>
                  <a:pt x="5173885" y="780290"/>
                </a:lnTo>
                <a:lnTo>
                  <a:pt x="5193188" y="770325"/>
                </a:lnTo>
                <a:lnTo>
                  <a:pt x="5216002" y="762471"/>
                </a:lnTo>
                <a:lnTo>
                  <a:pt x="5240220" y="756024"/>
                </a:lnTo>
                <a:lnTo>
                  <a:pt x="5263735" y="750279"/>
                </a:lnTo>
                <a:lnTo>
                  <a:pt x="5309950" y="734686"/>
                </a:lnTo>
                <a:lnTo>
                  <a:pt x="5358268" y="721205"/>
                </a:lnTo>
                <a:lnTo>
                  <a:pt x="5407989" y="709130"/>
                </a:lnTo>
                <a:lnTo>
                  <a:pt x="5507550" y="686678"/>
                </a:lnTo>
                <a:lnTo>
                  <a:pt x="5556687" y="675938"/>
                </a:lnTo>
                <a:lnTo>
                  <a:pt x="5605824" y="665529"/>
                </a:lnTo>
                <a:lnTo>
                  <a:pt x="5654960" y="655438"/>
                </a:lnTo>
                <a:lnTo>
                  <a:pt x="5704097" y="645654"/>
                </a:lnTo>
                <a:lnTo>
                  <a:pt x="5753235" y="636168"/>
                </a:lnTo>
                <a:lnTo>
                  <a:pt x="5802372" y="626967"/>
                </a:lnTo>
                <a:lnTo>
                  <a:pt x="5851509" y="618041"/>
                </a:lnTo>
                <a:lnTo>
                  <a:pt x="5900646" y="609379"/>
                </a:lnTo>
                <a:lnTo>
                  <a:pt x="5949783" y="600969"/>
                </a:lnTo>
                <a:lnTo>
                  <a:pt x="5998920" y="592801"/>
                </a:lnTo>
                <a:lnTo>
                  <a:pt x="6048057" y="584864"/>
                </a:lnTo>
                <a:lnTo>
                  <a:pt x="6097194" y="577147"/>
                </a:lnTo>
                <a:lnTo>
                  <a:pt x="6146331" y="569639"/>
                </a:lnTo>
                <a:lnTo>
                  <a:pt x="6195467" y="562328"/>
                </a:lnTo>
                <a:lnTo>
                  <a:pt x="6244604" y="555204"/>
                </a:lnTo>
                <a:lnTo>
                  <a:pt x="6296967" y="547776"/>
                </a:lnTo>
                <a:lnTo>
                  <a:pt x="6349226" y="540495"/>
                </a:lnTo>
                <a:lnTo>
                  <a:pt x="6401379" y="533357"/>
                </a:lnTo>
                <a:lnTo>
                  <a:pt x="6453421" y="526359"/>
                </a:lnTo>
                <a:lnTo>
                  <a:pt x="6505351" y="519498"/>
                </a:lnTo>
                <a:lnTo>
                  <a:pt x="6557164" y="512770"/>
                </a:lnTo>
                <a:lnTo>
                  <a:pt x="6608858" y="506173"/>
                </a:lnTo>
                <a:lnTo>
                  <a:pt x="6660428" y="499702"/>
                </a:lnTo>
                <a:lnTo>
                  <a:pt x="6711872" y="493354"/>
                </a:lnTo>
                <a:lnTo>
                  <a:pt x="6814367" y="481015"/>
                </a:lnTo>
                <a:lnTo>
                  <a:pt x="6916316" y="469129"/>
                </a:lnTo>
                <a:lnTo>
                  <a:pt x="7017693" y="457671"/>
                </a:lnTo>
                <a:lnTo>
                  <a:pt x="7118471" y="446612"/>
                </a:lnTo>
                <a:lnTo>
                  <a:pt x="7218623" y="435927"/>
                </a:lnTo>
                <a:lnTo>
                  <a:pt x="7318122" y="425588"/>
                </a:lnTo>
                <a:lnTo>
                  <a:pt x="7416943" y="415570"/>
                </a:lnTo>
                <a:lnTo>
                  <a:pt x="7563843" y="401084"/>
                </a:lnTo>
                <a:lnTo>
                  <a:pt x="7709066" y="387168"/>
                </a:lnTo>
                <a:lnTo>
                  <a:pt x="7863205" y="372758"/>
                </a:lnTo>
                <a:lnTo>
                  <a:pt x="8020998" y="358357"/>
                </a:lnTo>
                <a:lnTo>
                  <a:pt x="8228800" y="339850"/>
                </a:lnTo>
                <a:lnTo>
                  <a:pt x="9127306" y="262599"/>
                </a:lnTo>
                <a:lnTo>
                  <a:pt x="9300530" y="249096"/>
                </a:lnTo>
                <a:lnTo>
                  <a:pt x="9470954" y="236191"/>
                </a:lnTo>
                <a:lnTo>
                  <a:pt x="9638491" y="223858"/>
                </a:lnTo>
                <a:lnTo>
                  <a:pt x="9803058" y="212067"/>
                </a:lnTo>
                <a:lnTo>
                  <a:pt x="10017710" y="197141"/>
                </a:lnTo>
                <a:lnTo>
                  <a:pt x="10226725" y="183060"/>
                </a:lnTo>
                <a:lnTo>
                  <a:pt x="10479759" y="166544"/>
                </a:lnTo>
                <a:lnTo>
                  <a:pt x="10910966" y="139458"/>
                </a:lnTo>
                <a:lnTo>
                  <a:pt x="11964364" y="75561"/>
                </a:lnTo>
                <a:lnTo>
                  <a:pt x="12280256" y="56982"/>
                </a:lnTo>
                <a:lnTo>
                  <a:pt x="12468340" y="46373"/>
                </a:lnTo>
                <a:lnTo>
                  <a:pt x="12597304" y="39442"/>
                </a:lnTo>
                <a:lnTo>
                  <a:pt x="12715714" y="33453"/>
                </a:lnTo>
                <a:lnTo>
                  <a:pt x="12788710" y="30010"/>
                </a:lnTo>
                <a:lnTo>
                  <a:pt x="13007252" y="18992"/>
                </a:lnTo>
                <a:lnTo>
                  <a:pt x="13166832" y="9379"/>
                </a:lnTo>
                <a:lnTo>
                  <a:pt x="13264639" y="2579"/>
                </a:lnTo>
                <a:lnTo>
                  <a:pt x="13297866" y="0"/>
                </a:lnTo>
                <a:close/>
              </a:path>
            </a:pathLst>
          </a:custGeom>
          <a:solidFill>
            <a:srgbClr val="F1F1F1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1" name="object 4">
            <a:extLst>
              <a:ext uri="{FF2B5EF4-FFF2-40B4-BE49-F238E27FC236}">
                <a16:creationId xmlns:a16="http://schemas.microsoft.com/office/drawing/2014/main" id="{BBCA1BA9-CBC0-DB26-B84B-EB85AC02BC06}"/>
              </a:ext>
            </a:extLst>
          </p:cNvPr>
          <p:cNvPicPr/>
          <p:nvPr/>
        </p:nvPicPr>
        <p:blipFill>
          <a:blip r:embed="rId3" cstate="print"/>
          <a:stretch>
            <a:fillRect/>
          </a:stretch>
        </p:blipFill>
        <p:spPr>
          <a:xfrm flipH="1">
            <a:off x="8455653" y="3182721"/>
            <a:ext cx="1150056" cy="449324"/>
          </a:xfrm>
          <a:prstGeom prst="rect">
            <a:avLst/>
          </a:prstGeom>
        </p:spPr>
      </p:pic>
      <p:sp>
        <p:nvSpPr>
          <p:cNvPr id="12" name="object 5">
            <a:extLst>
              <a:ext uri="{FF2B5EF4-FFF2-40B4-BE49-F238E27FC236}">
                <a16:creationId xmlns:a16="http://schemas.microsoft.com/office/drawing/2014/main" id="{8D6C3816-3F45-4B90-5DA8-AD8C18FFAD39}"/>
              </a:ext>
            </a:extLst>
          </p:cNvPr>
          <p:cNvSpPr/>
          <p:nvPr/>
        </p:nvSpPr>
        <p:spPr>
          <a:xfrm flipH="1">
            <a:off x="8891277" y="2190463"/>
            <a:ext cx="941770" cy="936318"/>
          </a:xfrm>
          <a:custGeom>
            <a:avLst/>
            <a:gdLst/>
            <a:ahLst/>
            <a:cxnLst/>
            <a:rect l="l" t="t" r="r" b="b"/>
            <a:pathLst>
              <a:path w="1645284" h="1635760">
                <a:moveTo>
                  <a:pt x="0" y="817683"/>
                </a:moveTo>
                <a:lnTo>
                  <a:pt x="1396" y="769638"/>
                </a:lnTo>
                <a:lnTo>
                  <a:pt x="5532" y="722324"/>
                </a:lnTo>
                <a:lnTo>
                  <a:pt x="12332" y="675818"/>
                </a:lnTo>
                <a:lnTo>
                  <a:pt x="21719" y="630196"/>
                </a:lnTo>
                <a:lnTo>
                  <a:pt x="33614" y="585536"/>
                </a:lnTo>
                <a:lnTo>
                  <a:pt x="47942" y="541913"/>
                </a:lnTo>
                <a:lnTo>
                  <a:pt x="64624" y="499404"/>
                </a:lnTo>
                <a:lnTo>
                  <a:pt x="83585" y="458087"/>
                </a:lnTo>
                <a:lnTo>
                  <a:pt x="104746" y="418038"/>
                </a:lnTo>
                <a:lnTo>
                  <a:pt x="128031" y="379333"/>
                </a:lnTo>
                <a:lnTo>
                  <a:pt x="153362" y="342050"/>
                </a:lnTo>
                <a:lnTo>
                  <a:pt x="180662" y="306264"/>
                </a:lnTo>
                <a:lnTo>
                  <a:pt x="209855" y="272053"/>
                </a:lnTo>
                <a:lnTo>
                  <a:pt x="240862" y="239494"/>
                </a:lnTo>
                <a:lnTo>
                  <a:pt x="273608" y="208663"/>
                </a:lnTo>
                <a:lnTo>
                  <a:pt x="308014" y="179636"/>
                </a:lnTo>
                <a:lnTo>
                  <a:pt x="344004" y="152491"/>
                </a:lnTo>
                <a:lnTo>
                  <a:pt x="381501" y="127303"/>
                </a:lnTo>
                <a:lnTo>
                  <a:pt x="420427" y="104151"/>
                </a:lnTo>
                <a:lnTo>
                  <a:pt x="460705" y="83110"/>
                </a:lnTo>
                <a:lnTo>
                  <a:pt x="502258" y="64257"/>
                </a:lnTo>
                <a:lnTo>
                  <a:pt x="545010" y="47669"/>
                </a:lnTo>
                <a:lnTo>
                  <a:pt x="588882" y="33423"/>
                </a:lnTo>
                <a:lnTo>
                  <a:pt x="633798" y="21595"/>
                </a:lnTo>
                <a:lnTo>
                  <a:pt x="679681" y="12262"/>
                </a:lnTo>
                <a:lnTo>
                  <a:pt x="726453" y="5501"/>
                </a:lnTo>
                <a:lnTo>
                  <a:pt x="774038" y="1388"/>
                </a:lnTo>
                <a:lnTo>
                  <a:pt x="822358" y="0"/>
                </a:lnTo>
                <a:lnTo>
                  <a:pt x="870677" y="1388"/>
                </a:lnTo>
                <a:lnTo>
                  <a:pt x="918261" y="5501"/>
                </a:lnTo>
                <a:lnTo>
                  <a:pt x="965033" y="12262"/>
                </a:lnTo>
                <a:lnTo>
                  <a:pt x="1010915" y="21595"/>
                </a:lnTo>
                <a:lnTo>
                  <a:pt x="1055831" y="33423"/>
                </a:lnTo>
                <a:lnTo>
                  <a:pt x="1099703" y="47669"/>
                </a:lnTo>
                <a:lnTo>
                  <a:pt x="1142454" y="64257"/>
                </a:lnTo>
                <a:lnTo>
                  <a:pt x="1184007" y="83110"/>
                </a:lnTo>
                <a:lnTo>
                  <a:pt x="1224285" y="104151"/>
                </a:lnTo>
                <a:lnTo>
                  <a:pt x="1263211" y="127303"/>
                </a:lnTo>
                <a:lnTo>
                  <a:pt x="1300707" y="152491"/>
                </a:lnTo>
                <a:lnTo>
                  <a:pt x="1336697" y="179636"/>
                </a:lnTo>
                <a:lnTo>
                  <a:pt x="1371103" y="208663"/>
                </a:lnTo>
                <a:lnTo>
                  <a:pt x="1403849" y="239494"/>
                </a:lnTo>
                <a:lnTo>
                  <a:pt x="1434856" y="272053"/>
                </a:lnTo>
                <a:lnTo>
                  <a:pt x="1464049" y="306264"/>
                </a:lnTo>
                <a:lnTo>
                  <a:pt x="1491349" y="342050"/>
                </a:lnTo>
                <a:lnTo>
                  <a:pt x="1516680" y="379333"/>
                </a:lnTo>
                <a:lnTo>
                  <a:pt x="1539965" y="418038"/>
                </a:lnTo>
                <a:lnTo>
                  <a:pt x="1561126" y="458087"/>
                </a:lnTo>
                <a:lnTo>
                  <a:pt x="1580086" y="499404"/>
                </a:lnTo>
                <a:lnTo>
                  <a:pt x="1596769" y="541913"/>
                </a:lnTo>
                <a:lnTo>
                  <a:pt x="1611096" y="585536"/>
                </a:lnTo>
                <a:lnTo>
                  <a:pt x="1622992" y="630196"/>
                </a:lnTo>
                <a:lnTo>
                  <a:pt x="1632378" y="675818"/>
                </a:lnTo>
                <a:lnTo>
                  <a:pt x="1639178" y="722324"/>
                </a:lnTo>
                <a:lnTo>
                  <a:pt x="1643315" y="769638"/>
                </a:lnTo>
                <a:lnTo>
                  <a:pt x="1644711" y="817683"/>
                </a:lnTo>
                <a:lnTo>
                  <a:pt x="1643315" y="865729"/>
                </a:lnTo>
                <a:lnTo>
                  <a:pt x="1639178" y="913043"/>
                </a:lnTo>
                <a:lnTo>
                  <a:pt x="1632378" y="959549"/>
                </a:lnTo>
                <a:lnTo>
                  <a:pt x="1622992" y="1005171"/>
                </a:lnTo>
                <a:lnTo>
                  <a:pt x="1611096" y="1049831"/>
                </a:lnTo>
                <a:lnTo>
                  <a:pt x="1596769" y="1093454"/>
                </a:lnTo>
                <a:lnTo>
                  <a:pt x="1580086" y="1135963"/>
                </a:lnTo>
                <a:lnTo>
                  <a:pt x="1561126" y="1177280"/>
                </a:lnTo>
                <a:lnTo>
                  <a:pt x="1539965" y="1217329"/>
                </a:lnTo>
                <a:lnTo>
                  <a:pt x="1516680" y="1256034"/>
                </a:lnTo>
                <a:lnTo>
                  <a:pt x="1491349" y="1293317"/>
                </a:lnTo>
                <a:lnTo>
                  <a:pt x="1464049" y="1329103"/>
                </a:lnTo>
                <a:lnTo>
                  <a:pt x="1434856" y="1363313"/>
                </a:lnTo>
                <a:lnTo>
                  <a:pt x="1403849" y="1395873"/>
                </a:lnTo>
                <a:lnTo>
                  <a:pt x="1371103" y="1426704"/>
                </a:lnTo>
                <a:lnTo>
                  <a:pt x="1336697" y="1455731"/>
                </a:lnTo>
                <a:lnTo>
                  <a:pt x="1300707" y="1482876"/>
                </a:lnTo>
                <a:lnTo>
                  <a:pt x="1263211" y="1508064"/>
                </a:lnTo>
                <a:lnTo>
                  <a:pt x="1224285" y="1531216"/>
                </a:lnTo>
                <a:lnTo>
                  <a:pt x="1184007" y="1552257"/>
                </a:lnTo>
                <a:lnTo>
                  <a:pt x="1142454" y="1571110"/>
                </a:lnTo>
                <a:lnTo>
                  <a:pt x="1099703" y="1587697"/>
                </a:lnTo>
                <a:lnTo>
                  <a:pt x="1055831" y="1601944"/>
                </a:lnTo>
                <a:lnTo>
                  <a:pt x="1010915" y="1613772"/>
                </a:lnTo>
                <a:lnTo>
                  <a:pt x="965033" y="1623105"/>
                </a:lnTo>
                <a:lnTo>
                  <a:pt x="918261" y="1629866"/>
                </a:lnTo>
                <a:lnTo>
                  <a:pt x="870677" y="1633979"/>
                </a:lnTo>
                <a:lnTo>
                  <a:pt x="822358" y="1635367"/>
                </a:lnTo>
                <a:lnTo>
                  <a:pt x="774038" y="1633979"/>
                </a:lnTo>
                <a:lnTo>
                  <a:pt x="726453" y="1629866"/>
                </a:lnTo>
                <a:lnTo>
                  <a:pt x="679681" y="1623105"/>
                </a:lnTo>
                <a:lnTo>
                  <a:pt x="633798" y="1613772"/>
                </a:lnTo>
                <a:lnTo>
                  <a:pt x="588882" y="1601944"/>
                </a:lnTo>
                <a:lnTo>
                  <a:pt x="545010" y="1587697"/>
                </a:lnTo>
                <a:lnTo>
                  <a:pt x="502258" y="1571110"/>
                </a:lnTo>
                <a:lnTo>
                  <a:pt x="460705" y="1552257"/>
                </a:lnTo>
                <a:lnTo>
                  <a:pt x="420427" y="1531216"/>
                </a:lnTo>
                <a:lnTo>
                  <a:pt x="381501" y="1508064"/>
                </a:lnTo>
                <a:lnTo>
                  <a:pt x="344004" y="1482876"/>
                </a:lnTo>
                <a:lnTo>
                  <a:pt x="308014" y="1455731"/>
                </a:lnTo>
                <a:lnTo>
                  <a:pt x="273608" y="1426704"/>
                </a:lnTo>
                <a:lnTo>
                  <a:pt x="240862" y="1395873"/>
                </a:lnTo>
                <a:lnTo>
                  <a:pt x="209855" y="1363313"/>
                </a:lnTo>
                <a:lnTo>
                  <a:pt x="180662" y="1329103"/>
                </a:lnTo>
                <a:lnTo>
                  <a:pt x="153362" y="1293317"/>
                </a:lnTo>
                <a:lnTo>
                  <a:pt x="128031" y="1256034"/>
                </a:lnTo>
                <a:lnTo>
                  <a:pt x="104746" y="1217329"/>
                </a:lnTo>
                <a:lnTo>
                  <a:pt x="83585" y="1177280"/>
                </a:lnTo>
                <a:lnTo>
                  <a:pt x="64624" y="1135963"/>
                </a:lnTo>
                <a:lnTo>
                  <a:pt x="47942" y="1093454"/>
                </a:lnTo>
                <a:lnTo>
                  <a:pt x="33614" y="1049831"/>
                </a:lnTo>
                <a:lnTo>
                  <a:pt x="21719" y="1005171"/>
                </a:lnTo>
                <a:lnTo>
                  <a:pt x="12332" y="959549"/>
                </a:lnTo>
                <a:lnTo>
                  <a:pt x="5532" y="913043"/>
                </a:lnTo>
                <a:lnTo>
                  <a:pt x="1396" y="865729"/>
                </a:lnTo>
                <a:lnTo>
                  <a:pt x="0" y="817683"/>
                </a:lnTo>
                <a:close/>
              </a:path>
            </a:pathLst>
          </a:custGeom>
          <a:ln w="7539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6">
            <a:extLst>
              <a:ext uri="{FF2B5EF4-FFF2-40B4-BE49-F238E27FC236}">
                <a16:creationId xmlns:a16="http://schemas.microsoft.com/office/drawing/2014/main" id="{170C9686-BCBA-04E9-FAB8-716370FA2D4E}"/>
              </a:ext>
            </a:extLst>
          </p:cNvPr>
          <p:cNvSpPr/>
          <p:nvPr/>
        </p:nvSpPr>
        <p:spPr>
          <a:xfrm flipH="1">
            <a:off x="9260416" y="3057019"/>
            <a:ext cx="203547" cy="503053"/>
          </a:xfrm>
          <a:custGeom>
            <a:avLst/>
            <a:gdLst/>
            <a:ahLst/>
            <a:cxnLst/>
            <a:rect l="l" t="t" r="r" b="b"/>
            <a:pathLst>
              <a:path w="355600" h="878839">
                <a:moveTo>
                  <a:pt x="355117" y="836371"/>
                </a:moveTo>
                <a:lnTo>
                  <a:pt x="341160" y="820013"/>
                </a:lnTo>
                <a:lnTo>
                  <a:pt x="303110" y="806640"/>
                </a:lnTo>
                <a:lnTo>
                  <a:pt x="246672" y="797623"/>
                </a:lnTo>
                <a:lnTo>
                  <a:pt x="214934" y="796112"/>
                </a:lnTo>
                <a:lnTo>
                  <a:pt x="214934" y="0"/>
                </a:lnTo>
                <a:lnTo>
                  <a:pt x="149517" y="0"/>
                </a:lnTo>
                <a:lnTo>
                  <a:pt x="149517" y="795667"/>
                </a:lnTo>
                <a:lnTo>
                  <a:pt x="108445" y="797623"/>
                </a:lnTo>
                <a:lnTo>
                  <a:pt x="52006" y="806640"/>
                </a:lnTo>
                <a:lnTo>
                  <a:pt x="13957" y="820013"/>
                </a:lnTo>
                <a:lnTo>
                  <a:pt x="0" y="836371"/>
                </a:lnTo>
                <a:lnTo>
                  <a:pt x="13957" y="852741"/>
                </a:lnTo>
                <a:lnTo>
                  <a:pt x="52006" y="866114"/>
                </a:lnTo>
                <a:lnTo>
                  <a:pt x="108445" y="875118"/>
                </a:lnTo>
                <a:lnTo>
                  <a:pt x="177558" y="878433"/>
                </a:lnTo>
                <a:lnTo>
                  <a:pt x="246672" y="875118"/>
                </a:lnTo>
                <a:lnTo>
                  <a:pt x="303110" y="866114"/>
                </a:lnTo>
                <a:lnTo>
                  <a:pt x="341160" y="852741"/>
                </a:lnTo>
                <a:lnTo>
                  <a:pt x="355117" y="836371"/>
                </a:lnTo>
                <a:close/>
              </a:path>
            </a:pathLst>
          </a:custGeom>
          <a:solidFill>
            <a:srgbClr val="004B2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7">
            <a:extLst>
              <a:ext uri="{FF2B5EF4-FFF2-40B4-BE49-F238E27FC236}">
                <a16:creationId xmlns:a16="http://schemas.microsoft.com/office/drawing/2014/main" id="{3154B6EB-9AC4-7DA9-FE63-40E9DDBB4722}"/>
              </a:ext>
            </a:extLst>
          </p:cNvPr>
          <p:cNvSpPr/>
          <p:nvPr/>
        </p:nvSpPr>
        <p:spPr>
          <a:xfrm flipH="1">
            <a:off x="8891276" y="2190463"/>
            <a:ext cx="941770" cy="1369583"/>
          </a:xfrm>
          <a:custGeom>
            <a:avLst/>
            <a:gdLst/>
            <a:ahLst/>
            <a:cxnLst/>
            <a:rect l="l" t="t" r="r" b="b"/>
            <a:pathLst>
              <a:path w="1645284" h="2392679">
                <a:moveTo>
                  <a:pt x="822353" y="0"/>
                </a:moveTo>
                <a:lnTo>
                  <a:pt x="774033" y="1388"/>
                </a:lnTo>
                <a:lnTo>
                  <a:pt x="726449" y="5501"/>
                </a:lnTo>
                <a:lnTo>
                  <a:pt x="679677" y="12262"/>
                </a:lnTo>
                <a:lnTo>
                  <a:pt x="633795" y="21595"/>
                </a:lnTo>
                <a:lnTo>
                  <a:pt x="588879" y="33423"/>
                </a:lnTo>
                <a:lnTo>
                  <a:pt x="545007" y="47669"/>
                </a:lnTo>
                <a:lnTo>
                  <a:pt x="502256" y="64257"/>
                </a:lnTo>
                <a:lnTo>
                  <a:pt x="460703" y="83110"/>
                </a:lnTo>
                <a:lnTo>
                  <a:pt x="420425" y="104151"/>
                </a:lnTo>
                <a:lnTo>
                  <a:pt x="381499" y="127303"/>
                </a:lnTo>
                <a:lnTo>
                  <a:pt x="344003" y="152491"/>
                </a:lnTo>
                <a:lnTo>
                  <a:pt x="308013" y="179636"/>
                </a:lnTo>
                <a:lnTo>
                  <a:pt x="273607" y="208663"/>
                </a:lnTo>
                <a:lnTo>
                  <a:pt x="240862" y="239494"/>
                </a:lnTo>
                <a:lnTo>
                  <a:pt x="209854" y="272053"/>
                </a:lnTo>
                <a:lnTo>
                  <a:pt x="180662" y="306264"/>
                </a:lnTo>
                <a:lnTo>
                  <a:pt x="153361" y="342050"/>
                </a:lnTo>
                <a:lnTo>
                  <a:pt x="128030" y="379333"/>
                </a:lnTo>
                <a:lnTo>
                  <a:pt x="104746" y="418038"/>
                </a:lnTo>
                <a:lnTo>
                  <a:pt x="83585" y="458087"/>
                </a:lnTo>
                <a:lnTo>
                  <a:pt x="64624" y="499404"/>
                </a:lnTo>
                <a:lnTo>
                  <a:pt x="47942" y="541913"/>
                </a:lnTo>
                <a:lnTo>
                  <a:pt x="33614" y="585536"/>
                </a:lnTo>
                <a:lnTo>
                  <a:pt x="21719" y="630196"/>
                </a:lnTo>
                <a:lnTo>
                  <a:pt x="12332" y="675818"/>
                </a:lnTo>
                <a:lnTo>
                  <a:pt x="5532" y="722324"/>
                </a:lnTo>
                <a:lnTo>
                  <a:pt x="1396" y="769638"/>
                </a:lnTo>
                <a:lnTo>
                  <a:pt x="0" y="817683"/>
                </a:lnTo>
                <a:lnTo>
                  <a:pt x="1412" y="865541"/>
                </a:lnTo>
                <a:lnTo>
                  <a:pt x="1439" y="866472"/>
                </a:lnTo>
                <a:lnTo>
                  <a:pt x="5645" y="913832"/>
                </a:lnTo>
                <a:lnTo>
                  <a:pt x="5705" y="914506"/>
                </a:lnTo>
                <a:lnTo>
                  <a:pt x="12715" y="961703"/>
                </a:lnTo>
                <a:lnTo>
                  <a:pt x="22389" y="1007984"/>
                </a:lnTo>
                <a:lnTo>
                  <a:pt x="34647" y="1053268"/>
                </a:lnTo>
                <a:lnTo>
                  <a:pt x="49407" y="1097475"/>
                </a:lnTo>
                <a:lnTo>
                  <a:pt x="66588" y="1140525"/>
                </a:lnTo>
                <a:lnTo>
                  <a:pt x="86111" y="1182337"/>
                </a:lnTo>
                <a:lnTo>
                  <a:pt x="107893" y="1222832"/>
                </a:lnTo>
                <a:lnTo>
                  <a:pt x="131855" y="1261929"/>
                </a:lnTo>
                <a:lnTo>
                  <a:pt x="157915" y="1299547"/>
                </a:lnTo>
                <a:lnTo>
                  <a:pt x="185992" y="1335606"/>
                </a:lnTo>
                <a:lnTo>
                  <a:pt x="216007" y="1370026"/>
                </a:lnTo>
                <a:lnTo>
                  <a:pt x="247877" y="1402727"/>
                </a:lnTo>
                <a:lnTo>
                  <a:pt x="281523" y="1433629"/>
                </a:lnTo>
                <a:lnTo>
                  <a:pt x="316863" y="1462650"/>
                </a:lnTo>
                <a:lnTo>
                  <a:pt x="353816" y="1489711"/>
                </a:lnTo>
                <a:lnTo>
                  <a:pt x="392303" y="1514732"/>
                </a:lnTo>
                <a:lnTo>
                  <a:pt x="432241" y="1537632"/>
                </a:lnTo>
                <a:lnTo>
                  <a:pt x="473551" y="1558331"/>
                </a:lnTo>
                <a:lnTo>
                  <a:pt x="516150" y="1576748"/>
                </a:lnTo>
                <a:lnTo>
                  <a:pt x="559960" y="1592803"/>
                </a:lnTo>
                <a:lnTo>
                  <a:pt x="604898" y="1606417"/>
                </a:lnTo>
                <a:lnTo>
                  <a:pt x="650884" y="1617508"/>
                </a:lnTo>
                <a:lnTo>
                  <a:pt x="697838" y="1625997"/>
                </a:lnTo>
                <a:lnTo>
                  <a:pt x="745677" y="1631802"/>
                </a:lnTo>
                <a:lnTo>
                  <a:pt x="794323" y="1634845"/>
                </a:lnTo>
                <a:lnTo>
                  <a:pt x="794323" y="2308729"/>
                </a:lnTo>
                <a:lnTo>
                  <a:pt x="735211" y="2313614"/>
                </a:lnTo>
                <a:lnTo>
                  <a:pt x="687786" y="2322825"/>
                </a:lnTo>
                <a:lnTo>
                  <a:pt x="656249" y="2335370"/>
                </a:lnTo>
                <a:lnTo>
                  <a:pt x="644803" y="2350254"/>
                </a:lnTo>
                <a:lnTo>
                  <a:pt x="658756" y="2366623"/>
                </a:lnTo>
                <a:lnTo>
                  <a:pt x="696806" y="2379990"/>
                </a:lnTo>
                <a:lnTo>
                  <a:pt x="753242" y="2389002"/>
                </a:lnTo>
                <a:lnTo>
                  <a:pt x="822353" y="2392307"/>
                </a:lnTo>
                <a:lnTo>
                  <a:pt x="891467" y="2389002"/>
                </a:lnTo>
                <a:lnTo>
                  <a:pt x="947906" y="2379990"/>
                </a:lnTo>
                <a:lnTo>
                  <a:pt x="985958" y="2366623"/>
                </a:lnTo>
                <a:lnTo>
                  <a:pt x="999912" y="2350254"/>
                </a:lnTo>
                <a:lnTo>
                  <a:pt x="989274" y="2335887"/>
                </a:lnTo>
                <a:lnTo>
                  <a:pt x="959863" y="2323656"/>
                </a:lnTo>
                <a:lnTo>
                  <a:pt x="915433" y="2314446"/>
                </a:lnTo>
                <a:lnTo>
                  <a:pt x="859736" y="2309146"/>
                </a:lnTo>
                <a:lnTo>
                  <a:pt x="859736" y="1634488"/>
                </a:lnTo>
                <a:lnTo>
                  <a:pt x="907894" y="1630947"/>
                </a:lnTo>
                <a:lnTo>
                  <a:pt x="955243" y="1624697"/>
                </a:lnTo>
                <a:lnTo>
                  <a:pt x="1001704" y="1615815"/>
                </a:lnTo>
                <a:lnTo>
                  <a:pt x="1047197" y="1604381"/>
                </a:lnTo>
                <a:lnTo>
                  <a:pt x="1091645" y="1590472"/>
                </a:lnTo>
                <a:lnTo>
                  <a:pt x="1134967" y="1574168"/>
                </a:lnTo>
                <a:lnTo>
                  <a:pt x="1177085" y="1555548"/>
                </a:lnTo>
                <a:lnTo>
                  <a:pt x="1217919" y="1534689"/>
                </a:lnTo>
                <a:lnTo>
                  <a:pt x="1257391" y="1511671"/>
                </a:lnTo>
                <a:lnTo>
                  <a:pt x="1295421" y="1486572"/>
                </a:lnTo>
                <a:lnTo>
                  <a:pt x="1331931" y="1459470"/>
                </a:lnTo>
                <a:lnTo>
                  <a:pt x="1366840" y="1430445"/>
                </a:lnTo>
                <a:lnTo>
                  <a:pt x="1400071" y="1399575"/>
                </a:lnTo>
                <a:lnTo>
                  <a:pt x="1431543" y="1366938"/>
                </a:lnTo>
                <a:lnTo>
                  <a:pt x="1461179" y="1332614"/>
                </a:lnTo>
                <a:lnTo>
                  <a:pt x="1488898" y="1296680"/>
                </a:lnTo>
                <a:lnTo>
                  <a:pt x="1514621" y="1259216"/>
                </a:lnTo>
                <a:lnTo>
                  <a:pt x="1516030" y="1256898"/>
                </a:lnTo>
                <a:lnTo>
                  <a:pt x="817683" y="1256898"/>
                </a:lnTo>
                <a:lnTo>
                  <a:pt x="769826" y="1254320"/>
                </a:lnTo>
                <a:lnTo>
                  <a:pt x="723462" y="1246767"/>
                </a:lnTo>
                <a:lnTo>
                  <a:pt x="678858" y="1234506"/>
                </a:lnTo>
                <a:lnTo>
                  <a:pt x="636283" y="1217805"/>
                </a:lnTo>
                <a:lnTo>
                  <a:pt x="596004" y="1196932"/>
                </a:lnTo>
                <a:lnTo>
                  <a:pt x="558289" y="1172155"/>
                </a:lnTo>
                <a:lnTo>
                  <a:pt x="523407" y="1143741"/>
                </a:lnTo>
                <a:lnTo>
                  <a:pt x="491626" y="1111960"/>
                </a:lnTo>
                <a:lnTo>
                  <a:pt x="463212" y="1077078"/>
                </a:lnTo>
                <a:lnTo>
                  <a:pt x="438435" y="1039363"/>
                </a:lnTo>
                <a:lnTo>
                  <a:pt x="417562" y="999084"/>
                </a:lnTo>
                <a:lnTo>
                  <a:pt x="400861" y="956509"/>
                </a:lnTo>
                <a:lnTo>
                  <a:pt x="388600" y="911905"/>
                </a:lnTo>
                <a:lnTo>
                  <a:pt x="381198" y="866472"/>
                </a:lnTo>
                <a:lnTo>
                  <a:pt x="381142" y="866130"/>
                </a:lnTo>
                <a:lnTo>
                  <a:pt x="381046" y="865541"/>
                </a:lnTo>
                <a:lnTo>
                  <a:pt x="378469" y="817683"/>
                </a:lnTo>
                <a:lnTo>
                  <a:pt x="381046" y="769826"/>
                </a:lnTo>
                <a:lnTo>
                  <a:pt x="388600" y="723462"/>
                </a:lnTo>
                <a:lnTo>
                  <a:pt x="400861" y="678858"/>
                </a:lnTo>
                <a:lnTo>
                  <a:pt x="417562" y="636283"/>
                </a:lnTo>
                <a:lnTo>
                  <a:pt x="438435" y="596004"/>
                </a:lnTo>
                <a:lnTo>
                  <a:pt x="463212" y="558289"/>
                </a:lnTo>
                <a:lnTo>
                  <a:pt x="491626" y="523407"/>
                </a:lnTo>
                <a:lnTo>
                  <a:pt x="523407" y="491626"/>
                </a:lnTo>
                <a:lnTo>
                  <a:pt x="558289" y="463212"/>
                </a:lnTo>
                <a:lnTo>
                  <a:pt x="596004" y="438435"/>
                </a:lnTo>
                <a:lnTo>
                  <a:pt x="636283" y="417562"/>
                </a:lnTo>
                <a:lnTo>
                  <a:pt x="678858" y="400861"/>
                </a:lnTo>
                <a:lnTo>
                  <a:pt x="723462" y="388600"/>
                </a:lnTo>
                <a:lnTo>
                  <a:pt x="769826" y="381046"/>
                </a:lnTo>
                <a:lnTo>
                  <a:pt x="817683" y="378469"/>
                </a:lnTo>
                <a:lnTo>
                  <a:pt x="1516093" y="378469"/>
                </a:lnTo>
                <a:lnTo>
                  <a:pt x="1491349" y="342050"/>
                </a:lnTo>
                <a:lnTo>
                  <a:pt x="1464048" y="306264"/>
                </a:lnTo>
                <a:lnTo>
                  <a:pt x="1434856" y="272053"/>
                </a:lnTo>
                <a:lnTo>
                  <a:pt x="1403848" y="239494"/>
                </a:lnTo>
                <a:lnTo>
                  <a:pt x="1371102" y="208663"/>
                </a:lnTo>
                <a:lnTo>
                  <a:pt x="1336696" y="179636"/>
                </a:lnTo>
                <a:lnTo>
                  <a:pt x="1300706" y="152491"/>
                </a:lnTo>
                <a:lnTo>
                  <a:pt x="1263210" y="127303"/>
                </a:lnTo>
                <a:lnTo>
                  <a:pt x="1224284" y="104151"/>
                </a:lnTo>
                <a:lnTo>
                  <a:pt x="1184005" y="83110"/>
                </a:lnTo>
                <a:lnTo>
                  <a:pt x="1142452" y="64257"/>
                </a:lnTo>
                <a:lnTo>
                  <a:pt x="1099701" y="47669"/>
                </a:lnTo>
                <a:lnTo>
                  <a:pt x="1055828" y="33423"/>
                </a:lnTo>
                <a:lnTo>
                  <a:pt x="1010912" y="21595"/>
                </a:lnTo>
                <a:lnTo>
                  <a:pt x="965029" y="12262"/>
                </a:lnTo>
                <a:lnTo>
                  <a:pt x="918257" y="5501"/>
                </a:lnTo>
                <a:lnTo>
                  <a:pt x="870673" y="1388"/>
                </a:lnTo>
                <a:lnTo>
                  <a:pt x="822353" y="0"/>
                </a:lnTo>
                <a:close/>
              </a:path>
              <a:path w="1645284" h="2392679">
                <a:moveTo>
                  <a:pt x="1516093" y="378469"/>
                </a:moveTo>
                <a:lnTo>
                  <a:pt x="817683" y="378469"/>
                </a:lnTo>
                <a:lnTo>
                  <a:pt x="865541" y="381046"/>
                </a:lnTo>
                <a:lnTo>
                  <a:pt x="911905" y="388600"/>
                </a:lnTo>
                <a:lnTo>
                  <a:pt x="956509" y="400861"/>
                </a:lnTo>
                <a:lnTo>
                  <a:pt x="999083" y="417562"/>
                </a:lnTo>
                <a:lnTo>
                  <a:pt x="1039362" y="438435"/>
                </a:lnTo>
                <a:lnTo>
                  <a:pt x="1077076" y="463212"/>
                </a:lnTo>
                <a:lnTo>
                  <a:pt x="1111957" y="491626"/>
                </a:lnTo>
                <a:lnTo>
                  <a:pt x="1143739" y="523407"/>
                </a:lnTo>
                <a:lnTo>
                  <a:pt x="1172152" y="558289"/>
                </a:lnTo>
                <a:lnTo>
                  <a:pt x="1196928" y="596004"/>
                </a:lnTo>
                <a:lnTo>
                  <a:pt x="1217801" y="636283"/>
                </a:lnTo>
                <a:lnTo>
                  <a:pt x="1234502" y="678858"/>
                </a:lnTo>
                <a:lnTo>
                  <a:pt x="1246763" y="723462"/>
                </a:lnTo>
                <a:lnTo>
                  <a:pt x="1254285" y="769638"/>
                </a:lnTo>
                <a:lnTo>
                  <a:pt x="1254316" y="769826"/>
                </a:lnTo>
                <a:lnTo>
                  <a:pt x="1256893" y="817683"/>
                </a:lnTo>
                <a:lnTo>
                  <a:pt x="1254316" y="865541"/>
                </a:lnTo>
                <a:lnTo>
                  <a:pt x="1246763" y="911905"/>
                </a:lnTo>
                <a:lnTo>
                  <a:pt x="1234502" y="956509"/>
                </a:lnTo>
                <a:lnTo>
                  <a:pt x="1217801" y="999084"/>
                </a:lnTo>
                <a:lnTo>
                  <a:pt x="1196928" y="1039363"/>
                </a:lnTo>
                <a:lnTo>
                  <a:pt x="1172152" y="1077078"/>
                </a:lnTo>
                <a:lnTo>
                  <a:pt x="1143739" y="1111960"/>
                </a:lnTo>
                <a:lnTo>
                  <a:pt x="1111957" y="1143741"/>
                </a:lnTo>
                <a:lnTo>
                  <a:pt x="1077076" y="1172155"/>
                </a:lnTo>
                <a:lnTo>
                  <a:pt x="1039362" y="1196932"/>
                </a:lnTo>
                <a:lnTo>
                  <a:pt x="999083" y="1217805"/>
                </a:lnTo>
                <a:lnTo>
                  <a:pt x="956509" y="1234506"/>
                </a:lnTo>
                <a:lnTo>
                  <a:pt x="911905" y="1246767"/>
                </a:lnTo>
                <a:lnTo>
                  <a:pt x="865541" y="1254320"/>
                </a:lnTo>
                <a:lnTo>
                  <a:pt x="817683" y="1256898"/>
                </a:lnTo>
                <a:lnTo>
                  <a:pt x="1516030" y="1256898"/>
                </a:lnTo>
                <a:lnTo>
                  <a:pt x="1538270" y="1220299"/>
                </a:lnTo>
                <a:lnTo>
                  <a:pt x="1559766" y="1180009"/>
                </a:lnTo>
                <a:lnTo>
                  <a:pt x="1579029" y="1138425"/>
                </a:lnTo>
                <a:lnTo>
                  <a:pt x="1595980" y="1095624"/>
                </a:lnTo>
                <a:lnTo>
                  <a:pt x="1610541" y="1051686"/>
                </a:lnTo>
                <a:lnTo>
                  <a:pt x="1622631" y="1006689"/>
                </a:lnTo>
                <a:lnTo>
                  <a:pt x="1632172" y="960711"/>
                </a:lnTo>
                <a:lnTo>
                  <a:pt x="1638986" y="914506"/>
                </a:lnTo>
                <a:lnTo>
                  <a:pt x="1639085" y="913832"/>
                </a:lnTo>
                <a:lnTo>
                  <a:pt x="1643261" y="866472"/>
                </a:lnTo>
                <a:lnTo>
                  <a:pt x="1643309" y="865541"/>
                </a:lnTo>
                <a:lnTo>
                  <a:pt x="1644711" y="817683"/>
                </a:lnTo>
                <a:lnTo>
                  <a:pt x="1643320" y="769826"/>
                </a:lnTo>
                <a:lnTo>
                  <a:pt x="1639278" y="723462"/>
                </a:lnTo>
                <a:lnTo>
                  <a:pt x="1632378" y="675818"/>
                </a:lnTo>
                <a:lnTo>
                  <a:pt x="1622992" y="630196"/>
                </a:lnTo>
                <a:lnTo>
                  <a:pt x="1611096" y="585536"/>
                </a:lnTo>
                <a:lnTo>
                  <a:pt x="1596769" y="541913"/>
                </a:lnTo>
                <a:lnTo>
                  <a:pt x="1580086" y="499404"/>
                </a:lnTo>
                <a:lnTo>
                  <a:pt x="1561126" y="458087"/>
                </a:lnTo>
                <a:lnTo>
                  <a:pt x="1539964" y="418038"/>
                </a:lnTo>
                <a:lnTo>
                  <a:pt x="1516680" y="379333"/>
                </a:lnTo>
                <a:lnTo>
                  <a:pt x="1516093" y="378469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5" name="object 8">
            <a:extLst>
              <a:ext uri="{FF2B5EF4-FFF2-40B4-BE49-F238E27FC236}">
                <a16:creationId xmlns:a16="http://schemas.microsoft.com/office/drawing/2014/main" id="{67C5B4FB-BA11-8E2F-4D55-CAA1A691487D}"/>
              </a:ext>
            </a:extLst>
          </p:cNvPr>
          <p:cNvPicPr/>
          <p:nvPr/>
        </p:nvPicPr>
        <p:blipFill>
          <a:blip r:embed="rId4" cstate="print"/>
          <a:stretch>
            <a:fillRect/>
          </a:stretch>
        </p:blipFill>
        <p:spPr>
          <a:xfrm flipH="1">
            <a:off x="6776039" y="2530131"/>
            <a:ext cx="957486" cy="390484"/>
          </a:xfrm>
          <a:prstGeom prst="rect">
            <a:avLst/>
          </a:prstGeom>
        </p:spPr>
      </p:pic>
      <p:sp>
        <p:nvSpPr>
          <p:cNvPr id="16" name="object 9">
            <a:extLst>
              <a:ext uri="{FF2B5EF4-FFF2-40B4-BE49-F238E27FC236}">
                <a16:creationId xmlns:a16="http://schemas.microsoft.com/office/drawing/2014/main" id="{0B14B197-A2E2-4FE0-38B7-B8F0484679B8}"/>
              </a:ext>
            </a:extLst>
          </p:cNvPr>
          <p:cNvSpPr/>
          <p:nvPr/>
        </p:nvSpPr>
        <p:spPr>
          <a:xfrm flipH="1">
            <a:off x="7134385" y="1733116"/>
            <a:ext cx="775660" cy="1123509"/>
          </a:xfrm>
          <a:custGeom>
            <a:avLst/>
            <a:gdLst/>
            <a:ahLst/>
            <a:cxnLst/>
            <a:rect l="l" t="t" r="r" b="b"/>
            <a:pathLst>
              <a:path w="1355090" h="1962785">
                <a:moveTo>
                  <a:pt x="677508" y="0"/>
                </a:moveTo>
                <a:lnTo>
                  <a:pt x="629123" y="1689"/>
                </a:lnTo>
                <a:lnTo>
                  <a:pt x="581657" y="6681"/>
                </a:lnTo>
                <a:lnTo>
                  <a:pt x="535224" y="14862"/>
                </a:lnTo>
                <a:lnTo>
                  <a:pt x="489938" y="26118"/>
                </a:lnTo>
                <a:lnTo>
                  <a:pt x="445914" y="40336"/>
                </a:lnTo>
                <a:lnTo>
                  <a:pt x="403267" y="57401"/>
                </a:lnTo>
                <a:lnTo>
                  <a:pt x="362111" y="77199"/>
                </a:lnTo>
                <a:lnTo>
                  <a:pt x="322561" y="99617"/>
                </a:lnTo>
                <a:lnTo>
                  <a:pt x="284732" y="124541"/>
                </a:lnTo>
                <a:lnTo>
                  <a:pt x="248738" y="151857"/>
                </a:lnTo>
                <a:lnTo>
                  <a:pt x="214694" y="181451"/>
                </a:lnTo>
                <a:lnTo>
                  <a:pt x="182715" y="213209"/>
                </a:lnTo>
                <a:lnTo>
                  <a:pt x="152915" y="247018"/>
                </a:lnTo>
                <a:lnTo>
                  <a:pt x="125409" y="282764"/>
                </a:lnTo>
                <a:lnTo>
                  <a:pt x="100311" y="320332"/>
                </a:lnTo>
                <a:lnTo>
                  <a:pt x="77737" y="359609"/>
                </a:lnTo>
                <a:lnTo>
                  <a:pt x="57801" y="400481"/>
                </a:lnTo>
                <a:lnTo>
                  <a:pt x="40617" y="442834"/>
                </a:lnTo>
                <a:lnTo>
                  <a:pt x="26300" y="486555"/>
                </a:lnTo>
                <a:lnTo>
                  <a:pt x="14966" y="531529"/>
                </a:lnTo>
                <a:lnTo>
                  <a:pt x="6728" y="577643"/>
                </a:lnTo>
                <a:lnTo>
                  <a:pt x="1715" y="624647"/>
                </a:lnTo>
                <a:lnTo>
                  <a:pt x="0" y="672833"/>
                </a:lnTo>
                <a:lnTo>
                  <a:pt x="1731" y="721019"/>
                </a:lnTo>
                <a:lnTo>
                  <a:pt x="6926" y="769404"/>
                </a:lnTo>
                <a:lnTo>
                  <a:pt x="15405" y="816159"/>
                </a:lnTo>
                <a:lnTo>
                  <a:pt x="27067" y="861735"/>
                </a:lnTo>
                <a:lnTo>
                  <a:pt x="41793" y="906013"/>
                </a:lnTo>
                <a:lnTo>
                  <a:pt x="59464" y="948874"/>
                </a:lnTo>
                <a:lnTo>
                  <a:pt x="79958" y="990199"/>
                </a:lnTo>
                <a:lnTo>
                  <a:pt x="103157" y="1029870"/>
                </a:lnTo>
                <a:lnTo>
                  <a:pt x="128941" y="1067766"/>
                </a:lnTo>
                <a:lnTo>
                  <a:pt x="157189" y="1103770"/>
                </a:lnTo>
                <a:lnTo>
                  <a:pt x="187782" y="1137762"/>
                </a:lnTo>
                <a:lnTo>
                  <a:pt x="220601" y="1169624"/>
                </a:lnTo>
                <a:lnTo>
                  <a:pt x="255525" y="1199235"/>
                </a:lnTo>
                <a:lnTo>
                  <a:pt x="292434" y="1226479"/>
                </a:lnTo>
                <a:lnTo>
                  <a:pt x="331208" y="1251234"/>
                </a:lnTo>
                <a:lnTo>
                  <a:pt x="371729" y="1273383"/>
                </a:lnTo>
                <a:lnTo>
                  <a:pt x="413875" y="1292807"/>
                </a:lnTo>
                <a:lnTo>
                  <a:pt x="457528" y="1309386"/>
                </a:lnTo>
                <a:lnTo>
                  <a:pt x="502567" y="1323002"/>
                </a:lnTo>
                <a:lnTo>
                  <a:pt x="548872" y="1333535"/>
                </a:lnTo>
                <a:lnTo>
                  <a:pt x="596324" y="1340867"/>
                </a:lnTo>
                <a:lnTo>
                  <a:pt x="644803" y="1344878"/>
                </a:lnTo>
                <a:lnTo>
                  <a:pt x="644803" y="1897872"/>
                </a:lnTo>
                <a:lnTo>
                  <a:pt x="600181" y="1902079"/>
                </a:lnTo>
                <a:lnTo>
                  <a:pt x="564644" y="1909235"/>
                </a:lnTo>
                <a:lnTo>
                  <a:pt x="541151" y="1918674"/>
                </a:lnTo>
                <a:lnTo>
                  <a:pt x="532663" y="1929732"/>
                </a:lnTo>
                <a:lnTo>
                  <a:pt x="544045" y="1942462"/>
                </a:lnTo>
                <a:lnTo>
                  <a:pt x="575087" y="1952858"/>
                </a:lnTo>
                <a:lnTo>
                  <a:pt x="621128" y="1959866"/>
                </a:lnTo>
                <a:lnTo>
                  <a:pt x="677508" y="1962436"/>
                </a:lnTo>
                <a:lnTo>
                  <a:pt x="733890" y="1959866"/>
                </a:lnTo>
                <a:lnTo>
                  <a:pt x="779932" y="1952858"/>
                </a:lnTo>
                <a:lnTo>
                  <a:pt x="810975" y="1942462"/>
                </a:lnTo>
                <a:lnTo>
                  <a:pt x="822358" y="1929732"/>
                </a:lnTo>
                <a:lnTo>
                  <a:pt x="813063" y="1918179"/>
                </a:lnTo>
                <a:lnTo>
                  <a:pt x="787448" y="1908436"/>
                </a:lnTo>
                <a:lnTo>
                  <a:pt x="748917" y="1901272"/>
                </a:lnTo>
                <a:lnTo>
                  <a:pt x="700874" y="1897455"/>
                </a:lnTo>
                <a:lnTo>
                  <a:pt x="700874" y="1345230"/>
                </a:lnTo>
                <a:lnTo>
                  <a:pt x="749951" y="1341821"/>
                </a:lnTo>
                <a:lnTo>
                  <a:pt x="798007" y="1335012"/>
                </a:lnTo>
                <a:lnTo>
                  <a:pt x="844916" y="1324925"/>
                </a:lnTo>
                <a:lnTo>
                  <a:pt x="890558" y="1311682"/>
                </a:lnTo>
                <a:lnTo>
                  <a:pt x="934808" y="1295406"/>
                </a:lnTo>
                <a:lnTo>
                  <a:pt x="977544" y="1276218"/>
                </a:lnTo>
                <a:lnTo>
                  <a:pt x="1018642" y="1254241"/>
                </a:lnTo>
                <a:lnTo>
                  <a:pt x="1057981" y="1229597"/>
                </a:lnTo>
                <a:lnTo>
                  <a:pt x="1095436" y="1202406"/>
                </a:lnTo>
                <a:lnTo>
                  <a:pt x="1130884" y="1172793"/>
                </a:lnTo>
                <a:lnTo>
                  <a:pt x="1164204" y="1140878"/>
                </a:lnTo>
                <a:lnTo>
                  <a:pt x="1195271" y="1106784"/>
                </a:lnTo>
                <a:lnTo>
                  <a:pt x="1223964" y="1070633"/>
                </a:lnTo>
                <a:lnTo>
                  <a:pt x="1250158" y="1032546"/>
                </a:lnTo>
                <a:lnTo>
                  <a:pt x="1252878" y="1027942"/>
                </a:lnTo>
                <a:lnTo>
                  <a:pt x="677508" y="1027942"/>
                </a:lnTo>
                <a:lnTo>
                  <a:pt x="628688" y="1024700"/>
                </a:lnTo>
                <a:lnTo>
                  <a:pt x="581865" y="1015257"/>
                </a:lnTo>
                <a:lnTo>
                  <a:pt x="537466" y="1000036"/>
                </a:lnTo>
                <a:lnTo>
                  <a:pt x="495921" y="979459"/>
                </a:lnTo>
                <a:lnTo>
                  <a:pt x="457658" y="953951"/>
                </a:lnTo>
                <a:lnTo>
                  <a:pt x="423107" y="923933"/>
                </a:lnTo>
                <a:lnTo>
                  <a:pt x="392694" y="889830"/>
                </a:lnTo>
                <a:lnTo>
                  <a:pt x="366850" y="852063"/>
                </a:lnTo>
                <a:lnTo>
                  <a:pt x="346003" y="811058"/>
                </a:lnTo>
                <a:lnTo>
                  <a:pt x="330581" y="767235"/>
                </a:lnTo>
                <a:lnTo>
                  <a:pt x="321219" y="722008"/>
                </a:lnTo>
                <a:lnTo>
                  <a:pt x="321132" y="721589"/>
                </a:lnTo>
                <a:lnTo>
                  <a:pt x="321014" y="721019"/>
                </a:lnTo>
                <a:lnTo>
                  <a:pt x="317730" y="672833"/>
                </a:lnTo>
                <a:lnTo>
                  <a:pt x="321005" y="624782"/>
                </a:lnTo>
                <a:lnTo>
                  <a:pt x="321014" y="624647"/>
                </a:lnTo>
                <a:lnTo>
                  <a:pt x="330581" y="578432"/>
                </a:lnTo>
                <a:lnTo>
                  <a:pt x="346003" y="534609"/>
                </a:lnTo>
                <a:lnTo>
                  <a:pt x="366850" y="493604"/>
                </a:lnTo>
                <a:lnTo>
                  <a:pt x="392694" y="455837"/>
                </a:lnTo>
                <a:lnTo>
                  <a:pt x="423107" y="421734"/>
                </a:lnTo>
                <a:lnTo>
                  <a:pt x="457658" y="391716"/>
                </a:lnTo>
                <a:lnTo>
                  <a:pt x="495921" y="366208"/>
                </a:lnTo>
                <a:lnTo>
                  <a:pt x="537466" y="345631"/>
                </a:lnTo>
                <a:lnTo>
                  <a:pt x="581865" y="330410"/>
                </a:lnTo>
                <a:lnTo>
                  <a:pt x="628688" y="320966"/>
                </a:lnTo>
                <a:lnTo>
                  <a:pt x="677508" y="317725"/>
                </a:lnTo>
                <a:lnTo>
                  <a:pt x="1252967" y="317725"/>
                </a:lnTo>
                <a:lnTo>
                  <a:pt x="1229612" y="282764"/>
                </a:lnTo>
                <a:lnTo>
                  <a:pt x="1202105" y="247018"/>
                </a:lnTo>
                <a:lnTo>
                  <a:pt x="1172305" y="213209"/>
                </a:lnTo>
                <a:lnTo>
                  <a:pt x="1140326" y="181451"/>
                </a:lnTo>
                <a:lnTo>
                  <a:pt x="1106282" y="151857"/>
                </a:lnTo>
                <a:lnTo>
                  <a:pt x="1070288" y="124541"/>
                </a:lnTo>
                <a:lnTo>
                  <a:pt x="1032458" y="99617"/>
                </a:lnTo>
                <a:lnTo>
                  <a:pt x="992908" y="77199"/>
                </a:lnTo>
                <a:lnTo>
                  <a:pt x="951752" y="57401"/>
                </a:lnTo>
                <a:lnTo>
                  <a:pt x="909104" y="40336"/>
                </a:lnTo>
                <a:lnTo>
                  <a:pt x="865080" y="26118"/>
                </a:lnTo>
                <a:lnTo>
                  <a:pt x="819793" y="14862"/>
                </a:lnTo>
                <a:lnTo>
                  <a:pt x="773359" y="6681"/>
                </a:lnTo>
                <a:lnTo>
                  <a:pt x="725893" y="1689"/>
                </a:lnTo>
                <a:lnTo>
                  <a:pt x="677508" y="0"/>
                </a:lnTo>
                <a:close/>
              </a:path>
              <a:path w="1355090" h="1962785">
                <a:moveTo>
                  <a:pt x="1252967" y="317725"/>
                </a:moveTo>
                <a:lnTo>
                  <a:pt x="677508" y="317725"/>
                </a:lnTo>
                <a:lnTo>
                  <a:pt x="726328" y="320966"/>
                </a:lnTo>
                <a:lnTo>
                  <a:pt x="773153" y="330410"/>
                </a:lnTo>
                <a:lnTo>
                  <a:pt x="817552" y="345631"/>
                </a:lnTo>
                <a:lnTo>
                  <a:pt x="859098" y="366208"/>
                </a:lnTo>
                <a:lnTo>
                  <a:pt x="897361" y="391716"/>
                </a:lnTo>
                <a:lnTo>
                  <a:pt x="931913" y="421734"/>
                </a:lnTo>
                <a:lnTo>
                  <a:pt x="962326" y="455837"/>
                </a:lnTo>
                <a:lnTo>
                  <a:pt x="988170" y="493604"/>
                </a:lnTo>
                <a:lnTo>
                  <a:pt x="1009017" y="534609"/>
                </a:lnTo>
                <a:lnTo>
                  <a:pt x="1024439" y="578432"/>
                </a:lnTo>
                <a:lnTo>
                  <a:pt x="1034006" y="624647"/>
                </a:lnTo>
                <a:lnTo>
                  <a:pt x="1037291" y="672833"/>
                </a:lnTo>
                <a:lnTo>
                  <a:pt x="1034006" y="721019"/>
                </a:lnTo>
                <a:lnTo>
                  <a:pt x="1024439" y="767235"/>
                </a:lnTo>
                <a:lnTo>
                  <a:pt x="1009017" y="811058"/>
                </a:lnTo>
                <a:lnTo>
                  <a:pt x="988170" y="852063"/>
                </a:lnTo>
                <a:lnTo>
                  <a:pt x="962326" y="889830"/>
                </a:lnTo>
                <a:lnTo>
                  <a:pt x="931913" y="923933"/>
                </a:lnTo>
                <a:lnTo>
                  <a:pt x="897361" y="953951"/>
                </a:lnTo>
                <a:lnTo>
                  <a:pt x="859098" y="979459"/>
                </a:lnTo>
                <a:lnTo>
                  <a:pt x="817552" y="1000036"/>
                </a:lnTo>
                <a:lnTo>
                  <a:pt x="773153" y="1015257"/>
                </a:lnTo>
                <a:lnTo>
                  <a:pt x="726328" y="1024700"/>
                </a:lnTo>
                <a:lnTo>
                  <a:pt x="677508" y="1027942"/>
                </a:lnTo>
                <a:lnTo>
                  <a:pt x="1252878" y="1027942"/>
                </a:lnTo>
                <a:lnTo>
                  <a:pt x="1273731" y="992647"/>
                </a:lnTo>
                <a:lnTo>
                  <a:pt x="1294560" y="951056"/>
                </a:lnTo>
                <a:lnTo>
                  <a:pt x="1312521" y="907896"/>
                </a:lnTo>
                <a:lnTo>
                  <a:pt x="1327493" y="863290"/>
                </a:lnTo>
                <a:lnTo>
                  <a:pt x="1339352" y="817358"/>
                </a:lnTo>
                <a:lnTo>
                  <a:pt x="1347975" y="770223"/>
                </a:lnTo>
                <a:lnTo>
                  <a:pt x="1353239" y="722008"/>
                </a:lnTo>
                <a:lnTo>
                  <a:pt x="1355021" y="672833"/>
                </a:lnTo>
                <a:lnTo>
                  <a:pt x="1353320" y="624782"/>
                </a:lnTo>
                <a:lnTo>
                  <a:pt x="1348377" y="578432"/>
                </a:lnTo>
                <a:lnTo>
                  <a:pt x="1340055" y="531529"/>
                </a:lnTo>
                <a:lnTo>
                  <a:pt x="1328720" y="486555"/>
                </a:lnTo>
                <a:lnTo>
                  <a:pt x="1314403" y="442834"/>
                </a:lnTo>
                <a:lnTo>
                  <a:pt x="1297220" y="400481"/>
                </a:lnTo>
                <a:lnTo>
                  <a:pt x="1277283" y="359609"/>
                </a:lnTo>
                <a:lnTo>
                  <a:pt x="1254709" y="320332"/>
                </a:lnTo>
                <a:lnTo>
                  <a:pt x="1252967" y="317725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7" name="object 10">
            <a:extLst>
              <a:ext uri="{FF2B5EF4-FFF2-40B4-BE49-F238E27FC236}">
                <a16:creationId xmlns:a16="http://schemas.microsoft.com/office/drawing/2014/main" id="{F77FDDE8-36FF-B0B9-A943-325CAC4E6B5A}"/>
              </a:ext>
            </a:extLst>
          </p:cNvPr>
          <p:cNvPicPr/>
          <p:nvPr/>
        </p:nvPicPr>
        <p:blipFill>
          <a:blip r:embed="rId5" cstate="print"/>
          <a:stretch>
            <a:fillRect/>
          </a:stretch>
        </p:blipFill>
        <p:spPr>
          <a:xfrm flipH="1">
            <a:off x="5497602" y="2038014"/>
            <a:ext cx="818412" cy="347691"/>
          </a:xfrm>
          <a:prstGeom prst="rect">
            <a:avLst/>
          </a:prstGeom>
        </p:spPr>
      </p:pic>
      <p:sp>
        <p:nvSpPr>
          <p:cNvPr id="18" name="object 11">
            <a:extLst>
              <a:ext uri="{FF2B5EF4-FFF2-40B4-BE49-F238E27FC236}">
                <a16:creationId xmlns:a16="http://schemas.microsoft.com/office/drawing/2014/main" id="{1A85893C-1398-925E-3ADE-94F1FC349CFF}"/>
              </a:ext>
            </a:extLst>
          </p:cNvPr>
          <p:cNvSpPr/>
          <p:nvPr/>
        </p:nvSpPr>
        <p:spPr>
          <a:xfrm flipH="1">
            <a:off x="6117943" y="1973826"/>
            <a:ext cx="26897" cy="337307"/>
          </a:xfrm>
          <a:custGeom>
            <a:avLst/>
            <a:gdLst/>
            <a:ahLst/>
            <a:cxnLst/>
            <a:rect l="l" t="t" r="r" b="b"/>
            <a:pathLst>
              <a:path w="46990" h="589280">
                <a:moveTo>
                  <a:pt x="46726" y="0"/>
                </a:moveTo>
                <a:lnTo>
                  <a:pt x="0" y="0"/>
                </a:lnTo>
                <a:lnTo>
                  <a:pt x="0" y="588733"/>
                </a:lnTo>
                <a:lnTo>
                  <a:pt x="46726" y="588733"/>
                </a:lnTo>
                <a:lnTo>
                  <a:pt x="46726" y="0"/>
                </a:lnTo>
                <a:close/>
              </a:path>
            </a:pathLst>
          </a:custGeom>
          <a:solidFill>
            <a:srgbClr val="B5925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2">
            <a:extLst>
              <a:ext uri="{FF2B5EF4-FFF2-40B4-BE49-F238E27FC236}">
                <a16:creationId xmlns:a16="http://schemas.microsoft.com/office/drawing/2014/main" id="{127E9A1F-015D-9350-B274-7CB19DF6F210}"/>
              </a:ext>
            </a:extLst>
          </p:cNvPr>
          <p:cNvSpPr/>
          <p:nvPr/>
        </p:nvSpPr>
        <p:spPr>
          <a:xfrm flipH="1">
            <a:off x="5807737" y="1380076"/>
            <a:ext cx="647353" cy="941770"/>
          </a:xfrm>
          <a:custGeom>
            <a:avLst/>
            <a:gdLst/>
            <a:ahLst/>
            <a:cxnLst/>
            <a:rect l="l" t="t" r="r" b="b"/>
            <a:pathLst>
              <a:path w="1130934" h="1645285">
                <a:moveTo>
                  <a:pt x="565372" y="0"/>
                </a:moveTo>
                <a:lnTo>
                  <a:pt x="516589" y="2075"/>
                </a:lnTo>
                <a:lnTo>
                  <a:pt x="468959" y="8187"/>
                </a:lnTo>
                <a:lnTo>
                  <a:pt x="422651" y="18168"/>
                </a:lnTo>
                <a:lnTo>
                  <a:pt x="377835" y="31846"/>
                </a:lnTo>
                <a:lnTo>
                  <a:pt x="334680" y="49052"/>
                </a:lnTo>
                <a:lnTo>
                  <a:pt x="293356" y="69617"/>
                </a:lnTo>
                <a:lnTo>
                  <a:pt x="254033" y="93371"/>
                </a:lnTo>
                <a:lnTo>
                  <a:pt x="216881" y="120144"/>
                </a:lnTo>
                <a:lnTo>
                  <a:pt x="182069" y="149766"/>
                </a:lnTo>
                <a:lnTo>
                  <a:pt x="149767" y="182068"/>
                </a:lnTo>
                <a:lnTo>
                  <a:pt x="120144" y="216880"/>
                </a:lnTo>
                <a:lnTo>
                  <a:pt x="93371" y="254032"/>
                </a:lnTo>
                <a:lnTo>
                  <a:pt x="69617" y="293354"/>
                </a:lnTo>
                <a:lnTo>
                  <a:pt x="49052" y="334678"/>
                </a:lnTo>
                <a:lnTo>
                  <a:pt x="31846" y="377832"/>
                </a:lnTo>
                <a:lnTo>
                  <a:pt x="18168" y="422648"/>
                </a:lnTo>
                <a:lnTo>
                  <a:pt x="8187" y="468956"/>
                </a:lnTo>
                <a:lnTo>
                  <a:pt x="2137" y="516104"/>
                </a:lnTo>
                <a:lnTo>
                  <a:pt x="2075" y="516585"/>
                </a:lnTo>
                <a:lnTo>
                  <a:pt x="0" y="565367"/>
                </a:lnTo>
                <a:lnTo>
                  <a:pt x="1973" y="612939"/>
                </a:lnTo>
                <a:lnTo>
                  <a:pt x="7788" y="659420"/>
                </a:lnTo>
                <a:lnTo>
                  <a:pt x="17287" y="704651"/>
                </a:lnTo>
                <a:lnTo>
                  <a:pt x="30313" y="748476"/>
                </a:lnTo>
                <a:lnTo>
                  <a:pt x="46709" y="790737"/>
                </a:lnTo>
                <a:lnTo>
                  <a:pt x="66318" y="831279"/>
                </a:lnTo>
                <a:lnTo>
                  <a:pt x="88982" y="869942"/>
                </a:lnTo>
                <a:lnTo>
                  <a:pt x="114543" y="906570"/>
                </a:lnTo>
                <a:lnTo>
                  <a:pt x="142846" y="941006"/>
                </a:lnTo>
                <a:lnTo>
                  <a:pt x="173732" y="973093"/>
                </a:lnTo>
                <a:lnTo>
                  <a:pt x="207044" y="1002673"/>
                </a:lnTo>
                <a:lnTo>
                  <a:pt x="242624" y="1029589"/>
                </a:lnTo>
                <a:lnTo>
                  <a:pt x="280317" y="1053685"/>
                </a:lnTo>
                <a:lnTo>
                  <a:pt x="319963" y="1074802"/>
                </a:lnTo>
                <a:lnTo>
                  <a:pt x="361407" y="1092785"/>
                </a:lnTo>
                <a:lnTo>
                  <a:pt x="404490" y="1107474"/>
                </a:lnTo>
                <a:lnTo>
                  <a:pt x="449056" y="1118714"/>
                </a:lnTo>
                <a:lnTo>
                  <a:pt x="494947" y="1126348"/>
                </a:lnTo>
                <a:lnTo>
                  <a:pt x="542006" y="1130217"/>
                </a:lnTo>
                <a:lnTo>
                  <a:pt x="542006" y="1589128"/>
                </a:lnTo>
                <a:lnTo>
                  <a:pt x="501264" y="1592530"/>
                </a:lnTo>
                <a:lnTo>
                  <a:pt x="468671" y="1598672"/>
                </a:lnTo>
                <a:lnTo>
                  <a:pt x="447048" y="1606929"/>
                </a:lnTo>
                <a:lnTo>
                  <a:pt x="439214" y="1616676"/>
                </a:lnTo>
                <a:lnTo>
                  <a:pt x="449128" y="1627587"/>
                </a:lnTo>
                <a:lnTo>
                  <a:pt x="476164" y="1636498"/>
                </a:lnTo>
                <a:lnTo>
                  <a:pt x="516265" y="1642507"/>
                </a:lnTo>
                <a:lnTo>
                  <a:pt x="565372" y="1644711"/>
                </a:lnTo>
                <a:lnTo>
                  <a:pt x="614476" y="1642507"/>
                </a:lnTo>
                <a:lnTo>
                  <a:pt x="654575" y="1636498"/>
                </a:lnTo>
                <a:lnTo>
                  <a:pt x="681611" y="1627587"/>
                </a:lnTo>
                <a:lnTo>
                  <a:pt x="691525" y="1616676"/>
                </a:lnTo>
                <a:lnTo>
                  <a:pt x="683691" y="1606929"/>
                </a:lnTo>
                <a:lnTo>
                  <a:pt x="662068" y="1598672"/>
                </a:lnTo>
                <a:lnTo>
                  <a:pt x="629475" y="1592530"/>
                </a:lnTo>
                <a:lnTo>
                  <a:pt x="588733" y="1589128"/>
                </a:lnTo>
                <a:lnTo>
                  <a:pt x="588733" y="1130217"/>
                </a:lnTo>
                <a:lnTo>
                  <a:pt x="635792" y="1126348"/>
                </a:lnTo>
                <a:lnTo>
                  <a:pt x="681683" y="1118714"/>
                </a:lnTo>
                <a:lnTo>
                  <a:pt x="726249" y="1107474"/>
                </a:lnTo>
                <a:lnTo>
                  <a:pt x="769332" y="1092785"/>
                </a:lnTo>
                <a:lnTo>
                  <a:pt x="810776" y="1074802"/>
                </a:lnTo>
                <a:lnTo>
                  <a:pt x="850422" y="1053685"/>
                </a:lnTo>
                <a:lnTo>
                  <a:pt x="888115" y="1029589"/>
                </a:lnTo>
                <a:lnTo>
                  <a:pt x="923695" y="1002673"/>
                </a:lnTo>
                <a:lnTo>
                  <a:pt x="957007" y="973093"/>
                </a:lnTo>
                <a:lnTo>
                  <a:pt x="987893" y="941006"/>
                </a:lnTo>
                <a:lnTo>
                  <a:pt x="1016196" y="906570"/>
                </a:lnTo>
                <a:lnTo>
                  <a:pt x="1041757" y="869942"/>
                </a:lnTo>
                <a:lnTo>
                  <a:pt x="1042263" y="869080"/>
                </a:lnTo>
                <a:lnTo>
                  <a:pt x="565372" y="869080"/>
                </a:lnTo>
                <a:lnTo>
                  <a:pt x="516108" y="865104"/>
                </a:lnTo>
                <a:lnTo>
                  <a:pt x="469374" y="853596"/>
                </a:lnTo>
                <a:lnTo>
                  <a:pt x="425797" y="835179"/>
                </a:lnTo>
                <a:lnTo>
                  <a:pt x="386002" y="810480"/>
                </a:lnTo>
                <a:lnTo>
                  <a:pt x="350614" y="780123"/>
                </a:lnTo>
                <a:lnTo>
                  <a:pt x="320258" y="744735"/>
                </a:lnTo>
                <a:lnTo>
                  <a:pt x="295559" y="704939"/>
                </a:lnTo>
                <a:lnTo>
                  <a:pt x="277143" y="661363"/>
                </a:lnTo>
                <a:lnTo>
                  <a:pt x="265634" y="614630"/>
                </a:lnTo>
                <a:lnTo>
                  <a:pt x="261659" y="565367"/>
                </a:lnTo>
                <a:lnTo>
                  <a:pt x="265596" y="516585"/>
                </a:lnTo>
                <a:lnTo>
                  <a:pt x="265634" y="516104"/>
                </a:lnTo>
                <a:lnTo>
                  <a:pt x="277143" y="469371"/>
                </a:lnTo>
                <a:lnTo>
                  <a:pt x="295559" y="425795"/>
                </a:lnTo>
                <a:lnTo>
                  <a:pt x="320258" y="385999"/>
                </a:lnTo>
                <a:lnTo>
                  <a:pt x="350614" y="350611"/>
                </a:lnTo>
                <a:lnTo>
                  <a:pt x="386002" y="320254"/>
                </a:lnTo>
                <a:lnTo>
                  <a:pt x="425797" y="295555"/>
                </a:lnTo>
                <a:lnTo>
                  <a:pt x="469374" y="277138"/>
                </a:lnTo>
                <a:lnTo>
                  <a:pt x="516108" y="265630"/>
                </a:lnTo>
                <a:lnTo>
                  <a:pt x="565372" y="261654"/>
                </a:lnTo>
                <a:lnTo>
                  <a:pt x="1041973" y="261654"/>
                </a:lnTo>
                <a:lnTo>
                  <a:pt x="1037368" y="254032"/>
                </a:lnTo>
                <a:lnTo>
                  <a:pt x="1010595" y="216880"/>
                </a:lnTo>
                <a:lnTo>
                  <a:pt x="980973" y="182068"/>
                </a:lnTo>
                <a:lnTo>
                  <a:pt x="948671" y="149766"/>
                </a:lnTo>
                <a:lnTo>
                  <a:pt x="913859" y="120144"/>
                </a:lnTo>
                <a:lnTo>
                  <a:pt x="876707" y="93371"/>
                </a:lnTo>
                <a:lnTo>
                  <a:pt x="837385" y="69617"/>
                </a:lnTo>
                <a:lnTo>
                  <a:pt x="796061" y="49052"/>
                </a:lnTo>
                <a:lnTo>
                  <a:pt x="752907" y="31846"/>
                </a:lnTo>
                <a:lnTo>
                  <a:pt x="708091" y="18168"/>
                </a:lnTo>
                <a:lnTo>
                  <a:pt x="661783" y="8187"/>
                </a:lnTo>
                <a:lnTo>
                  <a:pt x="614154" y="2075"/>
                </a:lnTo>
                <a:lnTo>
                  <a:pt x="565372" y="0"/>
                </a:lnTo>
                <a:close/>
              </a:path>
              <a:path w="1130934" h="1645285">
                <a:moveTo>
                  <a:pt x="1041973" y="261654"/>
                </a:moveTo>
                <a:lnTo>
                  <a:pt x="565372" y="261654"/>
                </a:lnTo>
                <a:lnTo>
                  <a:pt x="614635" y="265630"/>
                </a:lnTo>
                <a:lnTo>
                  <a:pt x="661367" y="277138"/>
                </a:lnTo>
                <a:lnTo>
                  <a:pt x="704943" y="295555"/>
                </a:lnTo>
                <a:lnTo>
                  <a:pt x="744738" y="320254"/>
                </a:lnTo>
                <a:lnTo>
                  <a:pt x="780126" y="350611"/>
                </a:lnTo>
                <a:lnTo>
                  <a:pt x="810482" y="385999"/>
                </a:lnTo>
                <a:lnTo>
                  <a:pt x="835180" y="425795"/>
                </a:lnTo>
                <a:lnTo>
                  <a:pt x="853596" y="469371"/>
                </a:lnTo>
                <a:lnTo>
                  <a:pt x="865105" y="516104"/>
                </a:lnTo>
                <a:lnTo>
                  <a:pt x="869080" y="565367"/>
                </a:lnTo>
                <a:lnTo>
                  <a:pt x="865105" y="614630"/>
                </a:lnTo>
                <a:lnTo>
                  <a:pt x="853596" y="661363"/>
                </a:lnTo>
                <a:lnTo>
                  <a:pt x="835302" y="704651"/>
                </a:lnTo>
                <a:lnTo>
                  <a:pt x="810482" y="744735"/>
                </a:lnTo>
                <a:lnTo>
                  <a:pt x="780126" y="780123"/>
                </a:lnTo>
                <a:lnTo>
                  <a:pt x="744738" y="810480"/>
                </a:lnTo>
                <a:lnTo>
                  <a:pt x="704943" y="835179"/>
                </a:lnTo>
                <a:lnTo>
                  <a:pt x="661367" y="853596"/>
                </a:lnTo>
                <a:lnTo>
                  <a:pt x="614635" y="865104"/>
                </a:lnTo>
                <a:lnTo>
                  <a:pt x="565372" y="869080"/>
                </a:lnTo>
                <a:lnTo>
                  <a:pt x="1042263" y="869080"/>
                </a:lnTo>
                <a:lnTo>
                  <a:pt x="1064421" y="831279"/>
                </a:lnTo>
                <a:lnTo>
                  <a:pt x="1084030" y="790737"/>
                </a:lnTo>
                <a:lnTo>
                  <a:pt x="1100426" y="748476"/>
                </a:lnTo>
                <a:lnTo>
                  <a:pt x="1113366" y="704939"/>
                </a:lnTo>
                <a:lnTo>
                  <a:pt x="1122951" y="659420"/>
                </a:lnTo>
                <a:lnTo>
                  <a:pt x="1128766" y="612939"/>
                </a:lnTo>
                <a:lnTo>
                  <a:pt x="1130739" y="565367"/>
                </a:lnTo>
                <a:lnTo>
                  <a:pt x="1128664" y="516585"/>
                </a:lnTo>
                <a:lnTo>
                  <a:pt x="1122605" y="469371"/>
                </a:lnTo>
                <a:lnTo>
                  <a:pt x="1112571" y="422648"/>
                </a:lnTo>
                <a:lnTo>
                  <a:pt x="1098893" y="377832"/>
                </a:lnTo>
                <a:lnTo>
                  <a:pt x="1081687" y="334678"/>
                </a:lnTo>
                <a:lnTo>
                  <a:pt x="1061122" y="293354"/>
                </a:lnTo>
                <a:lnTo>
                  <a:pt x="1041973" y="261654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0" name="object 13">
            <a:extLst>
              <a:ext uri="{FF2B5EF4-FFF2-40B4-BE49-F238E27FC236}">
                <a16:creationId xmlns:a16="http://schemas.microsoft.com/office/drawing/2014/main" id="{6D0B1A3C-6F80-57EB-8B22-D18547ED6E10}"/>
              </a:ext>
            </a:extLst>
          </p:cNvPr>
          <p:cNvPicPr/>
          <p:nvPr/>
        </p:nvPicPr>
        <p:blipFill>
          <a:blip r:embed="rId6" cstate="print"/>
          <a:stretch>
            <a:fillRect/>
          </a:stretch>
        </p:blipFill>
        <p:spPr>
          <a:xfrm flipH="1">
            <a:off x="9370349" y="4958625"/>
            <a:ext cx="1642171" cy="604445"/>
          </a:xfrm>
          <a:prstGeom prst="rect">
            <a:avLst/>
          </a:prstGeom>
        </p:spPr>
      </p:pic>
      <p:sp>
        <p:nvSpPr>
          <p:cNvPr id="21" name="object 14">
            <a:extLst>
              <a:ext uri="{FF2B5EF4-FFF2-40B4-BE49-F238E27FC236}">
                <a16:creationId xmlns:a16="http://schemas.microsoft.com/office/drawing/2014/main" id="{19B556F3-31B4-5675-3E37-B0DA4198C150}"/>
              </a:ext>
            </a:extLst>
          </p:cNvPr>
          <p:cNvSpPr/>
          <p:nvPr/>
        </p:nvSpPr>
        <p:spPr>
          <a:xfrm flipH="1">
            <a:off x="9974746" y="3441600"/>
            <a:ext cx="1417562" cy="2057282"/>
          </a:xfrm>
          <a:custGeom>
            <a:avLst/>
            <a:gdLst/>
            <a:ahLst/>
            <a:cxnLst/>
            <a:rect l="l" t="t" r="r" b="b"/>
            <a:pathLst>
              <a:path w="2476500" h="3594100">
                <a:moveTo>
                  <a:pt x="1358989" y="3479799"/>
                </a:moveTo>
                <a:lnTo>
                  <a:pt x="1117416" y="3479799"/>
                </a:lnTo>
                <a:lnTo>
                  <a:pt x="1058233" y="3492499"/>
                </a:lnTo>
                <a:lnTo>
                  <a:pt x="1012251" y="3505199"/>
                </a:lnTo>
                <a:lnTo>
                  <a:pt x="982466" y="3517899"/>
                </a:lnTo>
                <a:lnTo>
                  <a:pt x="971872" y="3543299"/>
                </a:lnTo>
                <a:lnTo>
                  <a:pt x="981385" y="3555999"/>
                </a:lnTo>
                <a:lnTo>
                  <a:pt x="1008233" y="3568699"/>
                </a:lnTo>
                <a:lnTo>
                  <a:pt x="1049878" y="3581399"/>
                </a:lnTo>
                <a:lnTo>
                  <a:pt x="1103780" y="3594099"/>
                </a:lnTo>
                <a:lnTo>
                  <a:pt x="1372626" y="3594099"/>
                </a:lnTo>
                <a:lnTo>
                  <a:pt x="1426528" y="3581399"/>
                </a:lnTo>
                <a:lnTo>
                  <a:pt x="1468173" y="3568699"/>
                </a:lnTo>
                <a:lnTo>
                  <a:pt x="1495021" y="3555999"/>
                </a:lnTo>
                <a:lnTo>
                  <a:pt x="1504535" y="3543299"/>
                </a:lnTo>
                <a:lnTo>
                  <a:pt x="1493940" y="3517899"/>
                </a:lnTo>
                <a:lnTo>
                  <a:pt x="1464154" y="3505199"/>
                </a:lnTo>
                <a:lnTo>
                  <a:pt x="1418172" y="3492499"/>
                </a:lnTo>
                <a:lnTo>
                  <a:pt x="1358989" y="3479799"/>
                </a:lnTo>
                <a:close/>
              </a:path>
              <a:path w="2476500" h="3594100">
                <a:moveTo>
                  <a:pt x="1337651" y="2451099"/>
                </a:moveTo>
                <a:lnTo>
                  <a:pt x="1138756" y="2451099"/>
                </a:lnTo>
                <a:lnTo>
                  <a:pt x="1186805" y="2463799"/>
                </a:lnTo>
                <a:lnTo>
                  <a:pt x="1186805" y="3479799"/>
                </a:lnTo>
                <a:lnTo>
                  <a:pt x="1289602" y="3479799"/>
                </a:lnTo>
                <a:lnTo>
                  <a:pt x="1289602" y="2463799"/>
                </a:lnTo>
                <a:lnTo>
                  <a:pt x="1337651" y="2451099"/>
                </a:lnTo>
                <a:close/>
              </a:path>
              <a:path w="2476500" h="3594100">
                <a:moveTo>
                  <a:pt x="1429699" y="12699"/>
                </a:moveTo>
                <a:lnTo>
                  <a:pt x="1046712" y="12699"/>
                </a:lnTo>
                <a:lnTo>
                  <a:pt x="954295" y="38099"/>
                </a:lnTo>
                <a:lnTo>
                  <a:pt x="777501" y="88899"/>
                </a:lnTo>
                <a:lnTo>
                  <a:pt x="735177" y="114299"/>
                </a:lnTo>
                <a:lnTo>
                  <a:pt x="693673" y="126999"/>
                </a:lnTo>
                <a:lnTo>
                  <a:pt x="653021" y="152399"/>
                </a:lnTo>
                <a:lnTo>
                  <a:pt x="613258" y="165099"/>
                </a:lnTo>
                <a:lnTo>
                  <a:pt x="574417" y="190499"/>
                </a:lnTo>
                <a:lnTo>
                  <a:pt x="536532" y="215899"/>
                </a:lnTo>
                <a:lnTo>
                  <a:pt x="499638" y="241299"/>
                </a:lnTo>
                <a:lnTo>
                  <a:pt x="463770" y="266699"/>
                </a:lnTo>
                <a:lnTo>
                  <a:pt x="428961" y="304799"/>
                </a:lnTo>
                <a:lnTo>
                  <a:pt x="395246" y="330199"/>
                </a:lnTo>
                <a:lnTo>
                  <a:pt x="362660" y="368299"/>
                </a:lnTo>
                <a:lnTo>
                  <a:pt x="331238" y="393699"/>
                </a:lnTo>
                <a:lnTo>
                  <a:pt x="301012" y="431799"/>
                </a:lnTo>
                <a:lnTo>
                  <a:pt x="272018" y="457199"/>
                </a:lnTo>
                <a:lnTo>
                  <a:pt x="244291" y="495299"/>
                </a:lnTo>
                <a:lnTo>
                  <a:pt x="217864" y="533399"/>
                </a:lnTo>
                <a:lnTo>
                  <a:pt x="192773" y="571499"/>
                </a:lnTo>
                <a:lnTo>
                  <a:pt x="169050" y="609599"/>
                </a:lnTo>
                <a:lnTo>
                  <a:pt x="146732" y="647699"/>
                </a:lnTo>
                <a:lnTo>
                  <a:pt x="125852" y="685799"/>
                </a:lnTo>
                <a:lnTo>
                  <a:pt x="106444" y="736599"/>
                </a:lnTo>
                <a:lnTo>
                  <a:pt x="88544" y="774699"/>
                </a:lnTo>
                <a:lnTo>
                  <a:pt x="72185" y="812799"/>
                </a:lnTo>
                <a:lnTo>
                  <a:pt x="57402" y="863599"/>
                </a:lnTo>
                <a:lnTo>
                  <a:pt x="44229" y="901699"/>
                </a:lnTo>
                <a:lnTo>
                  <a:pt x="32701" y="952499"/>
                </a:lnTo>
                <a:lnTo>
                  <a:pt x="22852" y="990599"/>
                </a:lnTo>
                <a:lnTo>
                  <a:pt x="14717" y="1041399"/>
                </a:lnTo>
                <a:lnTo>
                  <a:pt x="8330" y="1092199"/>
                </a:lnTo>
                <a:lnTo>
                  <a:pt x="3725" y="1130299"/>
                </a:lnTo>
                <a:lnTo>
                  <a:pt x="937" y="1181099"/>
                </a:lnTo>
                <a:lnTo>
                  <a:pt x="0" y="1231899"/>
                </a:lnTo>
                <a:lnTo>
                  <a:pt x="934" y="1282699"/>
                </a:lnTo>
                <a:lnTo>
                  <a:pt x="3714" y="1333499"/>
                </a:lnTo>
                <a:lnTo>
                  <a:pt x="8307" y="1371599"/>
                </a:lnTo>
                <a:lnTo>
                  <a:pt x="14677" y="1422399"/>
                </a:lnTo>
                <a:lnTo>
                  <a:pt x="22790" y="1473199"/>
                </a:lnTo>
                <a:lnTo>
                  <a:pt x="32612" y="1511299"/>
                </a:lnTo>
                <a:lnTo>
                  <a:pt x="44109" y="1562099"/>
                </a:lnTo>
                <a:lnTo>
                  <a:pt x="57246" y="1600199"/>
                </a:lnTo>
                <a:lnTo>
                  <a:pt x="71990" y="1650999"/>
                </a:lnTo>
                <a:lnTo>
                  <a:pt x="88305" y="1689099"/>
                </a:lnTo>
                <a:lnTo>
                  <a:pt x="106158" y="1727199"/>
                </a:lnTo>
                <a:lnTo>
                  <a:pt x="125515" y="1765299"/>
                </a:lnTo>
                <a:lnTo>
                  <a:pt x="146341" y="1816099"/>
                </a:lnTo>
                <a:lnTo>
                  <a:pt x="168601" y="1854199"/>
                </a:lnTo>
                <a:lnTo>
                  <a:pt x="192262" y="1892299"/>
                </a:lnTo>
                <a:lnTo>
                  <a:pt x="217290" y="1930399"/>
                </a:lnTo>
                <a:lnTo>
                  <a:pt x="243649" y="1968499"/>
                </a:lnTo>
                <a:lnTo>
                  <a:pt x="271307" y="1993899"/>
                </a:lnTo>
                <a:lnTo>
                  <a:pt x="300228" y="2031999"/>
                </a:lnTo>
                <a:lnTo>
                  <a:pt x="330378" y="2070099"/>
                </a:lnTo>
                <a:lnTo>
                  <a:pt x="361723" y="2095499"/>
                </a:lnTo>
                <a:lnTo>
                  <a:pt x="394229" y="2133599"/>
                </a:lnTo>
                <a:lnTo>
                  <a:pt x="427861" y="2158999"/>
                </a:lnTo>
                <a:lnTo>
                  <a:pt x="462586" y="2184399"/>
                </a:lnTo>
                <a:lnTo>
                  <a:pt x="498368" y="2222499"/>
                </a:lnTo>
                <a:lnTo>
                  <a:pt x="535174" y="2247899"/>
                </a:lnTo>
                <a:lnTo>
                  <a:pt x="572970" y="2273299"/>
                </a:lnTo>
                <a:lnTo>
                  <a:pt x="611721" y="2285999"/>
                </a:lnTo>
                <a:lnTo>
                  <a:pt x="651392" y="2311399"/>
                </a:lnTo>
                <a:lnTo>
                  <a:pt x="691950" y="2336799"/>
                </a:lnTo>
                <a:lnTo>
                  <a:pt x="733361" y="2349499"/>
                </a:lnTo>
                <a:lnTo>
                  <a:pt x="775589" y="2374899"/>
                </a:lnTo>
                <a:lnTo>
                  <a:pt x="862363" y="2400299"/>
                </a:lnTo>
                <a:lnTo>
                  <a:pt x="1044221" y="2451099"/>
                </a:lnTo>
                <a:lnTo>
                  <a:pt x="1432186" y="2451099"/>
                </a:lnTo>
                <a:lnTo>
                  <a:pt x="1614043" y="2400299"/>
                </a:lnTo>
                <a:lnTo>
                  <a:pt x="1700818" y="2374899"/>
                </a:lnTo>
                <a:lnTo>
                  <a:pt x="1743046" y="2349499"/>
                </a:lnTo>
                <a:lnTo>
                  <a:pt x="1784457" y="2336799"/>
                </a:lnTo>
                <a:lnTo>
                  <a:pt x="1825015" y="2311399"/>
                </a:lnTo>
                <a:lnTo>
                  <a:pt x="1864686" y="2285999"/>
                </a:lnTo>
                <a:lnTo>
                  <a:pt x="1903437" y="2273299"/>
                </a:lnTo>
                <a:lnTo>
                  <a:pt x="1941233" y="2247899"/>
                </a:lnTo>
                <a:lnTo>
                  <a:pt x="1978039" y="2222499"/>
                </a:lnTo>
                <a:lnTo>
                  <a:pt x="2013821" y="2184399"/>
                </a:lnTo>
                <a:lnTo>
                  <a:pt x="2048546" y="2158999"/>
                </a:lnTo>
                <a:lnTo>
                  <a:pt x="2082178" y="2133599"/>
                </a:lnTo>
                <a:lnTo>
                  <a:pt x="2114684" y="2095499"/>
                </a:lnTo>
                <a:lnTo>
                  <a:pt x="2146029" y="2070099"/>
                </a:lnTo>
                <a:lnTo>
                  <a:pt x="2176179" y="2031999"/>
                </a:lnTo>
                <a:lnTo>
                  <a:pt x="2205100" y="1993899"/>
                </a:lnTo>
                <a:lnTo>
                  <a:pt x="2232758" y="1968499"/>
                </a:lnTo>
                <a:lnTo>
                  <a:pt x="2259117" y="1930399"/>
                </a:lnTo>
                <a:lnTo>
                  <a:pt x="2284145" y="1892299"/>
                </a:lnTo>
                <a:lnTo>
                  <a:pt x="1191155" y="1892299"/>
                </a:lnTo>
                <a:lnTo>
                  <a:pt x="1144998" y="1879599"/>
                </a:lnTo>
                <a:lnTo>
                  <a:pt x="1099844" y="1879599"/>
                </a:lnTo>
                <a:lnTo>
                  <a:pt x="1012997" y="1854199"/>
                </a:lnTo>
                <a:lnTo>
                  <a:pt x="971526" y="1828799"/>
                </a:lnTo>
                <a:lnTo>
                  <a:pt x="931505" y="1816099"/>
                </a:lnTo>
                <a:lnTo>
                  <a:pt x="893046" y="1790699"/>
                </a:lnTo>
                <a:lnTo>
                  <a:pt x="856260" y="1765299"/>
                </a:lnTo>
                <a:lnTo>
                  <a:pt x="821259" y="1739899"/>
                </a:lnTo>
                <a:lnTo>
                  <a:pt x="788155" y="1714499"/>
                </a:lnTo>
                <a:lnTo>
                  <a:pt x="757058" y="1676399"/>
                </a:lnTo>
                <a:lnTo>
                  <a:pt x="728080" y="1650999"/>
                </a:lnTo>
                <a:lnTo>
                  <a:pt x="701333" y="1612899"/>
                </a:lnTo>
                <a:lnTo>
                  <a:pt x="676928" y="1574799"/>
                </a:lnTo>
                <a:lnTo>
                  <a:pt x="654977" y="1536699"/>
                </a:lnTo>
                <a:lnTo>
                  <a:pt x="635590" y="1498599"/>
                </a:lnTo>
                <a:lnTo>
                  <a:pt x="618881" y="1460499"/>
                </a:lnTo>
                <a:lnTo>
                  <a:pt x="604959" y="1409699"/>
                </a:lnTo>
                <a:lnTo>
                  <a:pt x="593938" y="1371599"/>
                </a:lnTo>
                <a:lnTo>
                  <a:pt x="585927" y="1320799"/>
                </a:lnTo>
                <a:lnTo>
                  <a:pt x="581039" y="1282699"/>
                </a:lnTo>
                <a:lnTo>
                  <a:pt x="579385" y="1231899"/>
                </a:lnTo>
                <a:lnTo>
                  <a:pt x="581039" y="1181099"/>
                </a:lnTo>
                <a:lnTo>
                  <a:pt x="585927" y="1142999"/>
                </a:lnTo>
                <a:lnTo>
                  <a:pt x="593938" y="1092199"/>
                </a:lnTo>
                <a:lnTo>
                  <a:pt x="604959" y="1054099"/>
                </a:lnTo>
                <a:lnTo>
                  <a:pt x="618881" y="1003299"/>
                </a:lnTo>
                <a:lnTo>
                  <a:pt x="635590" y="965199"/>
                </a:lnTo>
                <a:lnTo>
                  <a:pt x="654977" y="927099"/>
                </a:lnTo>
                <a:lnTo>
                  <a:pt x="676928" y="888999"/>
                </a:lnTo>
                <a:lnTo>
                  <a:pt x="701333" y="850899"/>
                </a:lnTo>
                <a:lnTo>
                  <a:pt x="728080" y="812799"/>
                </a:lnTo>
                <a:lnTo>
                  <a:pt x="757058" y="787399"/>
                </a:lnTo>
                <a:lnTo>
                  <a:pt x="788155" y="749299"/>
                </a:lnTo>
                <a:lnTo>
                  <a:pt x="821259" y="723899"/>
                </a:lnTo>
                <a:lnTo>
                  <a:pt x="856260" y="698499"/>
                </a:lnTo>
                <a:lnTo>
                  <a:pt x="893046" y="673099"/>
                </a:lnTo>
                <a:lnTo>
                  <a:pt x="931505" y="647699"/>
                </a:lnTo>
                <a:lnTo>
                  <a:pt x="971526" y="634999"/>
                </a:lnTo>
                <a:lnTo>
                  <a:pt x="1012997" y="609599"/>
                </a:lnTo>
                <a:lnTo>
                  <a:pt x="1099844" y="584199"/>
                </a:lnTo>
                <a:lnTo>
                  <a:pt x="1144998" y="584199"/>
                </a:lnTo>
                <a:lnTo>
                  <a:pt x="1191155" y="571499"/>
                </a:lnTo>
                <a:lnTo>
                  <a:pt x="2283635" y="571499"/>
                </a:lnTo>
                <a:lnTo>
                  <a:pt x="2258543" y="533399"/>
                </a:lnTo>
                <a:lnTo>
                  <a:pt x="2232116" y="495299"/>
                </a:lnTo>
                <a:lnTo>
                  <a:pt x="2204389" y="457199"/>
                </a:lnTo>
                <a:lnTo>
                  <a:pt x="2175395" y="431799"/>
                </a:lnTo>
                <a:lnTo>
                  <a:pt x="2145170" y="393699"/>
                </a:lnTo>
                <a:lnTo>
                  <a:pt x="2113747" y="368299"/>
                </a:lnTo>
                <a:lnTo>
                  <a:pt x="2081161" y="330199"/>
                </a:lnTo>
                <a:lnTo>
                  <a:pt x="2047447" y="304799"/>
                </a:lnTo>
                <a:lnTo>
                  <a:pt x="2012638" y="266699"/>
                </a:lnTo>
                <a:lnTo>
                  <a:pt x="1976770" y="241299"/>
                </a:lnTo>
                <a:lnTo>
                  <a:pt x="1939876" y="215899"/>
                </a:lnTo>
                <a:lnTo>
                  <a:pt x="1901992" y="190499"/>
                </a:lnTo>
                <a:lnTo>
                  <a:pt x="1863150" y="165099"/>
                </a:lnTo>
                <a:lnTo>
                  <a:pt x="1823387" y="152399"/>
                </a:lnTo>
                <a:lnTo>
                  <a:pt x="1782736" y="126999"/>
                </a:lnTo>
                <a:lnTo>
                  <a:pt x="1741232" y="114299"/>
                </a:lnTo>
                <a:lnTo>
                  <a:pt x="1698908" y="88899"/>
                </a:lnTo>
                <a:lnTo>
                  <a:pt x="1522115" y="38099"/>
                </a:lnTo>
                <a:lnTo>
                  <a:pt x="1429699" y="12699"/>
                </a:lnTo>
                <a:close/>
              </a:path>
              <a:path w="2476500" h="3594100">
                <a:moveTo>
                  <a:pt x="2283635" y="571499"/>
                </a:moveTo>
                <a:lnTo>
                  <a:pt x="1285256" y="571499"/>
                </a:lnTo>
                <a:lnTo>
                  <a:pt x="1331413" y="584199"/>
                </a:lnTo>
                <a:lnTo>
                  <a:pt x="1376566" y="584199"/>
                </a:lnTo>
                <a:lnTo>
                  <a:pt x="1463412" y="609599"/>
                </a:lnTo>
                <a:lnTo>
                  <a:pt x="1504883" y="634999"/>
                </a:lnTo>
                <a:lnTo>
                  <a:pt x="1544904" y="647699"/>
                </a:lnTo>
                <a:lnTo>
                  <a:pt x="1583362" y="673099"/>
                </a:lnTo>
                <a:lnTo>
                  <a:pt x="1620148" y="698499"/>
                </a:lnTo>
                <a:lnTo>
                  <a:pt x="1655149" y="723899"/>
                </a:lnTo>
                <a:lnTo>
                  <a:pt x="1688253" y="749299"/>
                </a:lnTo>
                <a:lnTo>
                  <a:pt x="1719350" y="787399"/>
                </a:lnTo>
                <a:lnTo>
                  <a:pt x="1748328" y="812799"/>
                </a:lnTo>
                <a:lnTo>
                  <a:pt x="1775075" y="850899"/>
                </a:lnTo>
                <a:lnTo>
                  <a:pt x="1799479" y="888999"/>
                </a:lnTo>
                <a:lnTo>
                  <a:pt x="1821431" y="927099"/>
                </a:lnTo>
                <a:lnTo>
                  <a:pt x="1840817" y="965199"/>
                </a:lnTo>
                <a:lnTo>
                  <a:pt x="1857526" y="1003299"/>
                </a:lnTo>
                <a:lnTo>
                  <a:pt x="1871447" y="1054099"/>
                </a:lnTo>
                <a:lnTo>
                  <a:pt x="1882469" y="1092199"/>
                </a:lnTo>
                <a:lnTo>
                  <a:pt x="1890480" y="1142999"/>
                </a:lnTo>
                <a:lnTo>
                  <a:pt x="1895368" y="1181099"/>
                </a:lnTo>
                <a:lnTo>
                  <a:pt x="1897022" y="1231899"/>
                </a:lnTo>
                <a:lnTo>
                  <a:pt x="1895368" y="1282699"/>
                </a:lnTo>
                <a:lnTo>
                  <a:pt x="1890480" y="1320799"/>
                </a:lnTo>
                <a:lnTo>
                  <a:pt x="1882469" y="1371599"/>
                </a:lnTo>
                <a:lnTo>
                  <a:pt x="1871447" y="1409699"/>
                </a:lnTo>
                <a:lnTo>
                  <a:pt x="1857526" y="1460499"/>
                </a:lnTo>
                <a:lnTo>
                  <a:pt x="1840817" y="1498599"/>
                </a:lnTo>
                <a:lnTo>
                  <a:pt x="1821431" y="1536699"/>
                </a:lnTo>
                <a:lnTo>
                  <a:pt x="1799479" y="1574799"/>
                </a:lnTo>
                <a:lnTo>
                  <a:pt x="1775075" y="1612899"/>
                </a:lnTo>
                <a:lnTo>
                  <a:pt x="1748328" y="1650999"/>
                </a:lnTo>
                <a:lnTo>
                  <a:pt x="1719350" y="1676399"/>
                </a:lnTo>
                <a:lnTo>
                  <a:pt x="1688253" y="1714499"/>
                </a:lnTo>
                <a:lnTo>
                  <a:pt x="1655149" y="1739899"/>
                </a:lnTo>
                <a:lnTo>
                  <a:pt x="1620148" y="1765299"/>
                </a:lnTo>
                <a:lnTo>
                  <a:pt x="1583362" y="1790699"/>
                </a:lnTo>
                <a:lnTo>
                  <a:pt x="1544904" y="1816099"/>
                </a:lnTo>
                <a:lnTo>
                  <a:pt x="1504883" y="1828799"/>
                </a:lnTo>
                <a:lnTo>
                  <a:pt x="1463412" y="1854199"/>
                </a:lnTo>
                <a:lnTo>
                  <a:pt x="1376566" y="1879599"/>
                </a:lnTo>
                <a:lnTo>
                  <a:pt x="1331413" y="1879599"/>
                </a:lnTo>
                <a:lnTo>
                  <a:pt x="1285256" y="1892299"/>
                </a:lnTo>
                <a:lnTo>
                  <a:pt x="2284145" y="1892299"/>
                </a:lnTo>
                <a:lnTo>
                  <a:pt x="2307806" y="1854199"/>
                </a:lnTo>
                <a:lnTo>
                  <a:pt x="2330066" y="1816099"/>
                </a:lnTo>
                <a:lnTo>
                  <a:pt x="2350892" y="1765299"/>
                </a:lnTo>
                <a:lnTo>
                  <a:pt x="2370249" y="1727199"/>
                </a:lnTo>
                <a:lnTo>
                  <a:pt x="2388102" y="1689099"/>
                </a:lnTo>
                <a:lnTo>
                  <a:pt x="2404417" y="1650999"/>
                </a:lnTo>
                <a:lnTo>
                  <a:pt x="2419161" y="1600199"/>
                </a:lnTo>
                <a:lnTo>
                  <a:pt x="2432298" y="1562099"/>
                </a:lnTo>
                <a:lnTo>
                  <a:pt x="2443795" y="1511299"/>
                </a:lnTo>
                <a:lnTo>
                  <a:pt x="2453617" y="1473199"/>
                </a:lnTo>
                <a:lnTo>
                  <a:pt x="2461730" y="1422399"/>
                </a:lnTo>
                <a:lnTo>
                  <a:pt x="2468100" y="1371599"/>
                </a:lnTo>
                <a:lnTo>
                  <a:pt x="2472692" y="1333499"/>
                </a:lnTo>
                <a:lnTo>
                  <a:pt x="2475473" y="1282699"/>
                </a:lnTo>
                <a:lnTo>
                  <a:pt x="2476407" y="1231899"/>
                </a:lnTo>
                <a:lnTo>
                  <a:pt x="2475470" y="1181099"/>
                </a:lnTo>
                <a:lnTo>
                  <a:pt x="2472682" y="1130299"/>
                </a:lnTo>
                <a:lnTo>
                  <a:pt x="2468077" y="1092199"/>
                </a:lnTo>
                <a:lnTo>
                  <a:pt x="2461690" y="1041399"/>
                </a:lnTo>
                <a:lnTo>
                  <a:pt x="2453554" y="990599"/>
                </a:lnTo>
                <a:lnTo>
                  <a:pt x="2443706" y="952499"/>
                </a:lnTo>
                <a:lnTo>
                  <a:pt x="2432178" y="901699"/>
                </a:lnTo>
                <a:lnTo>
                  <a:pt x="2419005" y="863599"/>
                </a:lnTo>
                <a:lnTo>
                  <a:pt x="2404222" y="812799"/>
                </a:lnTo>
                <a:lnTo>
                  <a:pt x="2387863" y="774699"/>
                </a:lnTo>
                <a:lnTo>
                  <a:pt x="2369963" y="736599"/>
                </a:lnTo>
                <a:lnTo>
                  <a:pt x="2350555" y="685799"/>
                </a:lnTo>
                <a:lnTo>
                  <a:pt x="2329675" y="647699"/>
                </a:lnTo>
                <a:lnTo>
                  <a:pt x="2307357" y="609599"/>
                </a:lnTo>
                <a:lnTo>
                  <a:pt x="2283635" y="571499"/>
                </a:lnTo>
                <a:close/>
              </a:path>
              <a:path w="2476500" h="3594100">
                <a:moveTo>
                  <a:pt x="1334971" y="0"/>
                </a:moveTo>
                <a:lnTo>
                  <a:pt x="1141440" y="0"/>
                </a:lnTo>
                <a:lnTo>
                  <a:pt x="1093804" y="12699"/>
                </a:lnTo>
                <a:lnTo>
                  <a:pt x="1382607" y="12699"/>
                </a:lnTo>
                <a:lnTo>
                  <a:pt x="1334971" y="0"/>
                </a:lnTo>
                <a:close/>
              </a:path>
            </a:pathLst>
          </a:custGeom>
          <a:solidFill>
            <a:srgbClr val="003845"/>
          </a:solidFill>
        </p:spPr>
        <p:txBody>
          <a:bodyPr wrap="square" lIns="0" tIns="0" rIns="0" bIns="0" rtlCol="0"/>
          <a:lstStyle/>
          <a:p>
            <a:pPr marL="0" algn="r" defTabSz="914400" rtl="1" eaLnBrk="1" latinLnBrk="0" hangingPunct="1"/>
            <a:endParaRPr dirty="0"/>
          </a:p>
        </p:txBody>
      </p:sp>
      <p:sp>
        <p:nvSpPr>
          <p:cNvPr id="22" name="object 15">
            <a:extLst>
              <a:ext uri="{FF2B5EF4-FFF2-40B4-BE49-F238E27FC236}">
                <a16:creationId xmlns:a16="http://schemas.microsoft.com/office/drawing/2014/main" id="{C934113C-6250-707F-E8C2-99615FC36370}"/>
              </a:ext>
            </a:extLst>
          </p:cNvPr>
          <p:cNvSpPr/>
          <p:nvPr/>
        </p:nvSpPr>
        <p:spPr>
          <a:xfrm flipH="1">
            <a:off x="7471381" y="2075457"/>
            <a:ext cx="96321" cy="150116"/>
          </a:xfrm>
          <a:custGeom>
            <a:avLst/>
            <a:gdLst/>
            <a:ahLst/>
            <a:cxnLst/>
            <a:rect l="l" t="t" r="r" b="b"/>
            <a:pathLst>
              <a:path w="168275" h="262255">
                <a:moveTo>
                  <a:pt x="86000" y="0"/>
                </a:moveTo>
                <a:lnTo>
                  <a:pt x="80944" y="0"/>
                </a:lnTo>
                <a:lnTo>
                  <a:pt x="65866" y="971"/>
                </a:lnTo>
                <a:lnTo>
                  <a:pt x="26562" y="15545"/>
                </a:lnTo>
                <a:lnTo>
                  <a:pt x="1659" y="49971"/>
                </a:lnTo>
                <a:lnTo>
                  <a:pt x="0" y="64765"/>
                </a:lnTo>
                <a:lnTo>
                  <a:pt x="0" y="196894"/>
                </a:lnTo>
                <a:lnTo>
                  <a:pt x="5256" y="223406"/>
                </a:lnTo>
                <a:lnTo>
                  <a:pt x="20236" y="243848"/>
                </a:lnTo>
                <a:lnTo>
                  <a:pt x="43753" y="257004"/>
                </a:lnTo>
                <a:lnTo>
                  <a:pt x="74621" y="261659"/>
                </a:lnTo>
                <a:lnTo>
                  <a:pt x="92323" y="261659"/>
                </a:lnTo>
                <a:lnTo>
                  <a:pt x="123388" y="257004"/>
                </a:lnTo>
                <a:lnTo>
                  <a:pt x="147341" y="243848"/>
                </a:lnTo>
                <a:lnTo>
                  <a:pt x="148561" y="242229"/>
                </a:lnTo>
                <a:lnTo>
                  <a:pt x="74621" y="242229"/>
                </a:lnTo>
                <a:lnTo>
                  <a:pt x="60391" y="240974"/>
                </a:lnTo>
                <a:lnTo>
                  <a:pt x="41420" y="235105"/>
                </a:lnTo>
                <a:lnTo>
                  <a:pt x="24820" y="221464"/>
                </a:lnTo>
                <a:lnTo>
                  <a:pt x="17706" y="196894"/>
                </a:lnTo>
                <a:lnTo>
                  <a:pt x="17706" y="123057"/>
                </a:lnTo>
                <a:lnTo>
                  <a:pt x="168210" y="123057"/>
                </a:lnTo>
                <a:lnTo>
                  <a:pt x="168210" y="103626"/>
                </a:lnTo>
                <a:lnTo>
                  <a:pt x="17706" y="103626"/>
                </a:lnTo>
                <a:lnTo>
                  <a:pt x="17706" y="64765"/>
                </a:lnTo>
                <a:lnTo>
                  <a:pt x="22508" y="46025"/>
                </a:lnTo>
                <a:lnTo>
                  <a:pt x="35255" y="32383"/>
                </a:lnTo>
                <a:lnTo>
                  <a:pt x="53455" y="23599"/>
                </a:lnTo>
                <a:lnTo>
                  <a:pt x="74621" y="19430"/>
                </a:lnTo>
                <a:lnTo>
                  <a:pt x="146305" y="19430"/>
                </a:lnTo>
                <a:lnTo>
                  <a:pt x="141648" y="15545"/>
                </a:lnTo>
                <a:lnTo>
                  <a:pt x="129575" y="8744"/>
                </a:lnTo>
                <a:lnTo>
                  <a:pt x="116197" y="3886"/>
                </a:lnTo>
                <a:lnTo>
                  <a:pt x="101632" y="971"/>
                </a:lnTo>
                <a:lnTo>
                  <a:pt x="86000" y="0"/>
                </a:lnTo>
                <a:close/>
              </a:path>
              <a:path w="168275" h="262255">
                <a:moveTo>
                  <a:pt x="168210" y="123057"/>
                </a:moveTo>
                <a:lnTo>
                  <a:pt x="149237" y="123057"/>
                </a:lnTo>
                <a:lnTo>
                  <a:pt x="149237" y="196894"/>
                </a:lnTo>
                <a:lnTo>
                  <a:pt x="142301" y="221464"/>
                </a:lnTo>
                <a:lnTo>
                  <a:pt x="125997" y="235105"/>
                </a:lnTo>
                <a:lnTo>
                  <a:pt x="107085" y="240974"/>
                </a:lnTo>
                <a:lnTo>
                  <a:pt x="92323" y="242229"/>
                </a:lnTo>
                <a:lnTo>
                  <a:pt x="148561" y="242229"/>
                </a:lnTo>
                <a:lnTo>
                  <a:pt x="162756" y="223406"/>
                </a:lnTo>
                <a:lnTo>
                  <a:pt x="168210" y="196894"/>
                </a:lnTo>
                <a:lnTo>
                  <a:pt x="168210" y="123057"/>
                </a:lnTo>
                <a:close/>
              </a:path>
              <a:path w="168275" h="262255">
                <a:moveTo>
                  <a:pt x="93589" y="19430"/>
                </a:moveTo>
                <a:lnTo>
                  <a:pt x="74621" y="19430"/>
                </a:lnTo>
                <a:lnTo>
                  <a:pt x="74621" y="103626"/>
                </a:lnTo>
                <a:lnTo>
                  <a:pt x="93589" y="103626"/>
                </a:lnTo>
                <a:lnTo>
                  <a:pt x="93589" y="19430"/>
                </a:lnTo>
                <a:close/>
              </a:path>
              <a:path w="168275" h="262255">
                <a:moveTo>
                  <a:pt x="146305" y="19430"/>
                </a:moveTo>
                <a:lnTo>
                  <a:pt x="93589" y="19430"/>
                </a:lnTo>
                <a:lnTo>
                  <a:pt x="114557" y="23599"/>
                </a:lnTo>
                <a:lnTo>
                  <a:pt x="132322" y="32383"/>
                </a:lnTo>
                <a:lnTo>
                  <a:pt x="144633" y="46025"/>
                </a:lnTo>
                <a:lnTo>
                  <a:pt x="149237" y="64765"/>
                </a:lnTo>
                <a:lnTo>
                  <a:pt x="149237" y="103626"/>
                </a:lnTo>
                <a:lnTo>
                  <a:pt x="168210" y="103626"/>
                </a:lnTo>
                <a:lnTo>
                  <a:pt x="168210" y="64765"/>
                </a:lnTo>
                <a:lnTo>
                  <a:pt x="166550" y="49971"/>
                </a:lnTo>
                <a:lnTo>
                  <a:pt x="161569" y="36755"/>
                </a:lnTo>
                <a:lnTo>
                  <a:pt x="153268" y="25239"/>
                </a:lnTo>
                <a:lnTo>
                  <a:pt x="146305" y="19430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3" name="object 16">
            <a:extLst>
              <a:ext uri="{FF2B5EF4-FFF2-40B4-BE49-F238E27FC236}">
                <a16:creationId xmlns:a16="http://schemas.microsoft.com/office/drawing/2014/main" id="{C1370B31-A51D-932E-A6C4-D8FCFB05F9FC}"/>
              </a:ext>
            </a:extLst>
          </p:cNvPr>
          <p:cNvPicPr/>
          <p:nvPr/>
        </p:nvPicPr>
        <p:blipFill>
          <a:blip r:embed="rId7" cstate="print"/>
          <a:stretch>
            <a:fillRect/>
          </a:stretch>
        </p:blipFill>
        <p:spPr>
          <a:xfrm flipH="1">
            <a:off x="7466068" y="2027316"/>
            <a:ext cx="101633" cy="42792"/>
          </a:xfrm>
          <a:prstGeom prst="rect">
            <a:avLst/>
          </a:prstGeom>
        </p:spPr>
      </p:pic>
      <p:sp>
        <p:nvSpPr>
          <p:cNvPr id="24" name="object 17">
            <a:extLst>
              <a:ext uri="{FF2B5EF4-FFF2-40B4-BE49-F238E27FC236}">
                <a16:creationId xmlns:a16="http://schemas.microsoft.com/office/drawing/2014/main" id="{2BA06DDC-70F5-0275-D076-1A2A84F15770}"/>
              </a:ext>
            </a:extLst>
          </p:cNvPr>
          <p:cNvSpPr/>
          <p:nvPr/>
        </p:nvSpPr>
        <p:spPr>
          <a:xfrm flipH="1">
            <a:off x="9236552" y="2572924"/>
            <a:ext cx="230081" cy="187554"/>
          </a:xfrm>
          <a:custGeom>
            <a:avLst/>
            <a:gdLst/>
            <a:ahLst/>
            <a:cxnLst/>
            <a:rect l="l" t="t" r="r" b="b"/>
            <a:pathLst>
              <a:path w="401954" h="327660">
                <a:moveTo>
                  <a:pt x="374916" y="0"/>
                </a:moveTo>
                <a:lnTo>
                  <a:pt x="26919" y="0"/>
                </a:lnTo>
                <a:lnTo>
                  <a:pt x="17034" y="2345"/>
                </a:lnTo>
                <a:lnTo>
                  <a:pt x="8412" y="8658"/>
                </a:lnTo>
                <a:lnTo>
                  <a:pt x="2313" y="17857"/>
                </a:lnTo>
                <a:lnTo>
                  <a:pt x="0" y="28859"/>
                </a:lnTo>
                <a:lnTo>
                  <a:pt x="0" y="300139"/>
                </a:lnTo>
                <a:lnTo>
                  <a:pt x="2313" y="310840"/>
                </a:lnTo>
                <a:lnTo>
                  <a:pt x="8412" y="319377"/>
                </a:lnTo>
                <a:lnTo>
                  <a:pt x="17034" y="325029"/>
                </a:lnTo>
                <a:lnTo>
                  <a:pt x="26919" y="327073"/>
                </a:lnTo>
                <a:lnTo>
                  <a:pt x="374916" y="327073"/>
                </a:lnTo>
                <a:lnTo>
                  <a:pt x="384799" y="325029"/>
                </a:lnTo>
                <a:lnTo>
                  <a:pt x="393420" y="319377"/>
                </a:lnTo>
                <a:lnTo>
                  <a:pt x="399518" y="310840"/>
                </a:lnTo>
                <a:lnTo>
                  <a:pt x="400998" y="303989"/>
                </a:lnTo>
                <a:lnTo>
                  <a:pt x="24999" y="303989"/>
                </a:lnTo>
                <a:lnTo>
                  <a:pt x="23069" y="302064"/>
                </a:lnTo>
                <a:lnTo>
                  <a:pt x="23069" y="271279"/>
                </a:lnTo>
                <a:lnTo>
                  <a:pt x="401830" y="271279"/>
                </a:lnTo>
                <a:lnTo>
                  <a:pt x="401830" y="246265"/>
                </a:lnTo>
                <a:lnTo>
                  <a:pt x="23069" y="246265"/>
                </a:lnTo>
                <a:lnTo>
                  <a:pt x="23069" y="80803"/>
                </a:lnTo>
                <a:lnTo>
                  <a:pt x="401830" y="80803"/>
                </a:lnTo>
                <a:lnTo>
                  <a:pt x="401830" y="55793"/>
                </a:lnTo>
                <a:lnTo>
                  <a:pt x="23069" y="55793"/>
                </a:lnTo>
                <a:lnTo>
                  <a:pt x="23069" y="25009"/>
                </a:lnTo>
                <a:lnTo>
                  <a:pt x="401021" y="25009"/>
                </a:lnTo>
                <a:lnTo>
                  <a:pt x="399518" y="17857"/>
                </a:lnTo>
                <a:lnTo>
                  <a:pt x="393420" y="8658"/>
                </a:lnTo>
                <a:lnTo>
                  <a:pt x="384799" y="2345"/>
                </a:lnTo>
                <a:lnTo>
                  <a:pt x="374916" y="0"/>
                </a:lnTo>
                <a:close/>
              </a:path>
              <a:path w="401954" h="327660">
                <a:moveTo>
                  <a:pt x="67288" y="271279"/>
                </a:moveTo>
                <a:lnTo>
                  <a:pt x="51913" y="271279"/>
                </a:lnTo>
                <a:lnTo>
                  <a:pt x="51913" y="303989"/>
                </a:lnTo>
                <a:lnTo>
                  <a:pt x="67288" y="303989"/>
                </a:lnTo>
                <a:lnTo>
                  <a:pt x="67288" y="271279"/>
                </a:lnTo>
                <a:close/>
              </a:path>
              <a:path w="401954" h="327660">
                <a:moveTo>
                  <a:pt x="138431" y="271279"/>
                </a:moveTo>
                <a:lnTo>
                  <a:pt x="123047" y="271279"/>
                </a:lnTo>
                <a:lnTo>
                  <a:pt x="123047" y="303989"/>
                </a:lnTo>
                <a:lnTo>
                  <a:pt x="138431" y="303989"/>
                </a:lnTo>
                <a:lnTo>
                  <a:pt x="138431" y="271279"/>
                </a:lnTo>
                <a:close/>
              </a:path>
              <a:path w="401954" h="327660">
                <a:moveTo>
                  <a:pt x="209570" y="271279"/>
                </a:moveTo>
                <a:lnTo>
                  <a:pt x="192265" y="271279"/>
                </a:lnTo>
                <a:lnTo>
                  <a:pt x="192265" y="303989"/>
                </a:lnTo>
                <a:lnTo>
                  <a:pt x="209570" y="303989"/>
                </a:lnTo>
                <a:lnTo>
                  <a:pt x="209570" y="271279"/>
                </a:lnTo>
                <a:close/>
              </a:path>
              <a:path w="401954" h="327660">
                <a:moveTo>
                  <a:pt x="278783" y="271279"/>
                </a:moveTo>
                <a:lnTo>
                  <a:pt x="263403" y="271279"/>
                </a:lnTo>
                <a:lnTo>
                  <a:pt x="263403" y="303989"/>
                </a:lnTo>
                <a:lnTo>
                  <a:pt x="278783" y="303989"/>
                </a:lnTo>
                <a:lnTo>
                  <a:pt x="278783" y="271279"/>
                </a:lnTo>
                <a:close/>
              </a:path>
              <a:path w="401954" h="327660">
                <a:moveTo>
                  <a:pt x="349921" y="271279"/>
                </a:moveTo>
                <a:lnTo>
                  <a:pt x="334542" y="271279"/>
                </a:lnTo>
                <a:lnTo>
                  <a:pt x="334542" y="303989"/>
                </a:lnTo>
                <a:lnTo>
                  <a:pt x="349921" y="303989"/>
                </a:lnTo>
                <a:lnTo>
                  <a:pt x="349921" y="271279"/>
                </a:lnTo>
                <a:close/>
              </a:path>
              <a:path w="401954" h="327660">
                <a:moveTo>
                  <a:pt x="401830" y="271279"/>
                </a:moveTo>
                <a:lnTo>
                  <a:pt x="378761" y="271279"/>
                </a:lnTo>
                <a:lnTo>
                  <a:pt x="378761" y="302064"/>
                </a:lnTo>
                <a:lnTo>
                  <a:pt x="376836" y="303989"/>
                </a:lnTo>
                <a:lnTo>
                  <a:pt x="400998" y="303989"/>
                </a:lnTo>
                <a:lnTo>
                  <a:pt x="401830" y="300139"/>
                </a:lnTo>
                <a:lnTo>
                  <a:pt x="401830" y="271279"/>
                </a:lnTo>
                <a:close/>
              </a:path>
              <a:path w="401954" h="327660">
                <a:moveTo>
                  <a:pt x="401830" y="80803"/>
                </a:moveTo>
                <a:lnTo>
                  <a:pt x="378761" y="80803"/>
                </a:lnTo>
                <a:lnTo>
                  <a:pt x="378761" y="246265"/>
                </a:lnTo>
                <a:lnTo>
                  <a:pt x="401830" y="246265"/>
                </a:lnTo>
                <a:lnTo>
                  <a:pt x="401830" y="80803"/>
                </a:lnTo>
                <a:close/>
              </a:path>
              <a:path w="401954" h="327660">
                <a:moveTo>
                  <a:pt x="67288" y="25009"/>
                </a:moveTo>
                <a:lnTo>
                  <a:pt x="51913" y="25009"/>
                </a:lnTo>
                <a:lnTo>
                  <a:pt x="51913" y="55793"/>
                </a:lnTo>
                <a:lnTo>
                  <a:pt x="67288" y="55793"/>
                </a:lnTo>
                <a:lnTo>
                  <a:pt x="67288" y="25009"/>
                </a:lnTo>
                <a:close/>
              </a:path>
              <a:path w="401954" h="327660">
                <a:moveTo>
                  <a:pt x="138431" y="25009"/>
                </a:moveTo>
                <a:lnTo>
                  <a:pt x="123047" y="25009"/>
                </a:lnTo>
                <a:lnTo>
                  <a:pt x="123047" y="55793"/>
                </a:lnTo>
                <a:lnTo>
                  <a:pt x="138431" y="55793"/>
                </a:lnTo>
                <a:lnTo>
                  <a:pt x="138431" y="25009"/>
                </a:lnTo>
                <a:close/>
              </a:path>
              <a:path w="401954" h="327660">
                <a:moveTo>
                  <a:pt x="209570" y="25009"/>
                </a:moveTo>
                <a:lnTo>
                  <a:pt x="192265" y="25009"/>
                </a:lnTo>
                <a:lnTo>
                  <a:pt x="192265" y="55793"/>
                </a:lnTo>
                <a:lnTo>
                  <a:pt x="209570" y="55793"/>
                </a:lnTo>
                <a:lnTo>
                  <a:pt x="209570" y="25009"/>
                </a:lnTo>
                <a:close/>
              </a:path>
              <a:path w="401954" h="327660">
                <a:moveTo>
                  <a:pt x="278783" y="25009"/>
                </a:moveTo>
                <a:lnTo>
                  <a:pt x="263403" y="25009"/>
                </a:lnTo>
                <a:lnTo>
                  <a:pt x="263403" y="55793"/>
                </a:lnTo>
                <a:lnTo>
                  <a:pt x="278783" y="55793"/>
                </a:lnTo>
                <a:lnTo>
                  <a:pt x="278783" y="25009"/>
                </a:lnTo>
                <a:close/>
              </a:path>
              <a:path w="401954" h="327660">
                <a:moveTo>
                  <a:pt x="349921" y="25009"/>
                </a:moveTo>
                <a:lnTo>
                  <a:pt x="334542" y="25009"/>
                </a:lnTo>
                <a:lnTo>
                  <a:pt x="334542" y="55793"/>
                </a:lnTo>
                <a:lnTo>
                  <a:pt x="349921" y="55793"/>
                </a:lnTo>
                <a:lnTo>
                  <a:pt x="349921" y="25009"/>
                </a:lnTo>
                <a:close/>
              </a:path>
              <a:path w="401954" h="327660">
                <a:moveTo>
                  <a:pt x="401021" y="25009"/>
                </a:moveTo>
                <a:lnTo>
                  <a:pt x="378761" y="25009"/>
                </a:lnTo>
                <a:lnTo>
                  <a:pt x="378761" y="55793"/>
                </a:lnTo>
                <a:lnTo>
                  <a:pt x="401830" y="55793"/>
                </a:lnTo>
                <a:lnTo>
                  <a:pt x="401830" y="28859"/>
                </a:lnTo>
                <a:lnTo>
                  <a:pt x="401021" y="25009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5" name="object 18">
            <a:extLst>
              <a:ext uri="{FF2B5EF4-FFF2-40B4-BE49-F238E27FC236}">
                <a16:creationId xmlns:a16="http://schemas.microsoft.com/office/drawing/2014/main" id="{901749AA-8F57-A568-030D-39A7568714F8}"/>
              </a:ext>
            </a:extLst>
          </p:cNvPr>
          <p:cNvPicPr/>
          <p:nvPr/>
        </p:nvPicPr>
        <p:blipFill>
          <a:blip r:embed="rId8" cstate="print"/>
          <a:stretch>
            <a:fillRect/>
          </a:stretch>
        </p:blipFill>
        <p:spPr>
          <a:xfrm flipH="1">
            <a:off x="9300812" y="2637113"/>
            <a:ext cx="53490" cy="58841"/>
          </a:xfrm>
          <a:prstGeom prst="rect">
            <a:avLst/>
          </a:prstGeom>
        </p:spPr>
      </p:pic>
      <p:sp>
        <p:nvSpPr>
          <p:cNvPr id="26" name="object 19">
            <a:extLst>
              <a:ext uri="{FF2B5EF4-FFF2-40B4-BE49-F238E27FC236}">
                <a16:creationId xmlns:a16="http://schemas.microsoft.com/office/drawing/2014/main" id="{80762544-60B8-47D3-3941-AD2A85C8C6B5}"/>
              </a:ext>
            </a:extLst>
          </p:cNvPr>
          <p:cNvSpPr/>
          <p:nvPr/>
        </p:nvSpPr>
        <p:spPr>
          <a:xfrm flipH="1">
            <a:off x="9370143" y="2637114"/>
            <a:ext cx="10904" cy="53795"/>
          </a:xfrm>
          <a:custGeom>
            <a:avLst/>
            <a:gdLst/>
            <a:ahLst/>
            <a:cxnLst/>
            <a:rect l="l" t="t" r="r" b="b"/>
            <a:pathLst>
              <a:path w="19050" h="93979">
                <a:moveTo>
                  <a:pt x="15570" y="0"/>
                </a:moveTo>
                <a:lnTo>
                  <a:pt x="4669" y="0"/>
                </a:lnTo>
                <a:lnTo>
                  <a:pt x="0" y="5392"/>
                </a:lnTo>
                <a:lnTo>
                  <a:pt x="0" y="88055"/>
                </a:lnTo>
                <a:lnTo>
                  <a:pt x="4669" y="93448"/>
                </a:lnTo>
                <a:lnTo>
                  <a:pt x="15570" y="93448"/>
                </a:lnTo>
                <a:lnTo>
                  <a:pt x="18686" y="88055"/>
                </a:lnTo>
                <a:lnTo>
                  <a:pt x="18686" y="5392"/>
                </a:lnTo>
                <a:lnTo>
                  <a:pt x="15570" y="0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7" name="object 20">
            <a:extLst>
              <a:ext uri="{FF2B5EF4-FFF2-40B4-BE49-F238E27FC236}">
                <a16:creationId xmlns:a16="http://schemas.microsoft.com/office/drawing/2014/main" id="{B5D71067-CA95-ADA1-F92A-846AC34E9AEB}"/>
              </a:ext>
            </a:extLst>
          </p:cNvPr>
          <p:cNvPicPr/>
          <p:nvPr/>
        </p:nvPicPr>
        <p:blipFill>
          <a:blip r:embed="rId9" cstate="print"/>
          <a:stretch>
            <a:fillRect/>
          </a:stretch>
        </p:blipFill>
        <p:spPr>
          <a:xfrm flipH="1">
            <a:off x="6096699" y="1631482"/>
            <a:ext cx="69538" cy="69538"/>
          </a:xfrm>
          <a:prstGeom prst="rect">
            <a:avLst/>
          </a:prstGeom>
        </p:spPr>
      </p:pic>
      <p:sp>
        <p:nvSpPr>
          <p:cNvPr id="28" name="object 21">
            <a:extLst>
              <a:ext uri="{FF2B5EF4-FFF2-40B4-BE49-F238E27FC236}">
                <a16:creationId xmlns:a16="http://schemas.microsoft.com/office/drawing/2014/main" id="{9B34F3ED-B97D-4042-3949-6941B88F57AB}"/>
              </a:ext>
            </a:extLst>
          </p:cNvPr>
          <p:cNvSpPr/>
          <p:nvPr/>
        </p:nvSpPr>
        <p:spPr>
          <a:xfrm flipH="1">
            <a:off x="6069766" y="1610086"/>
            <a:ext cx="123219" cy="160657"/>
          </a:xfrm>
          <a:custGeom>
            <a:avLst/>
            <a:gdLst/>
            <a:ahLst/>
            <a:cxnLst/>
            <a:rect l="l" t="t" r="r" b="b"/>
            <a:pathLst>
              <a:path w="215265" h="280669">
                <a:moveTo>
                  <a:pt x="107466" y="0"/>
                </a:moveTo>
                <a:lnTo>
                  <a:pt x="65487" y="8280"/>
                </a:lnTo>
                <a:lnTo>
                  <a:pt x="31344" y="30723"/>
                </a:lnTo>
                <a:lnTo>
                  <a:pt x="8395" y="63727"/>
                </a:lnTo>
                <a:lnTo>
                  <a:pt x="0" y="103691"/>
                </a:lnTo>
                <a:lnTo>
                  <a:pt x="4830" y="130954"/>
                </a:lnTo>
                <a:lnTo>
                  <a:pt x="31904" y="188839"/>
                </a:lnTo>
                <a:lnTo>
                  <a:pt x="54603" y="224924"/>
                </a:lnTo>
                <a:lnTo>
                  <a:pt x="79607" y="258583"/>
                </a:lnTo>
                <a:lnTo>
                  <a:pt x="107466" y="280346"/>
                </a:lnTo>
                <a:lnTo>
                  <a:pt x="111073" y="279827"/>
                </a:lnTo>
                <a:lnTo>
                  <a:pt x="116422" y="277147"/>
                </a:lnTo>
                <a:lnTo>
                  <a:pt x="124257" y="270626"/>
                </a:lnTo>
                <a:lnTo>
                  <a:pt x="130618" y="263705"/>
                </a:lnTo>
                <a:lnTo>
                  <a:pt x="107466" y="263705"/>
                </a:lnTo>
                <a:lnTo>
                  <a:pt x="99402" y="255865"/>
                </a:lnTo>
                <a:lnTo>
                  <a:pt x="73324" y="223381"/>
                </a:lnTo>
                <a:lnTo>
                  <a:pt x="40195" y="170297"/>
                </a:lnTo>
                <a:lnTo>
                  <a:pt x="19923" y="121573"/>
                </a:lnTo>
                <a:lnTo>
                  <a:pt x="17249" y="103691"/>
                </a:lnTo>
                <a:lnTo>
                  <a:pt x="24255" y="70108"/>
                </a:lnTo>
                <a:lnTo>
                  <a:pt x="43451" y="42404"/>
                </a:lnTo>
                <a:lnTo>
                  <a:pt x="72100" y="23582"/>
                </a:lnTo>
                <a:lnTo>
                  <a:pt x="107466" y="16641"/>
                </a:lnTo>
                <a:lnTo>
                  <a:pt x="162164" y="16641"/>
                </a:lnTo>
                <a:lnTo>
                  <a:pt x="149445" y="8280"/>
                </a:lnTo>
                <a:lnTo>
                  <a:pt x="107466" y="0"/>
                </a:lnTo>
                <a:close/>
              </a:path>
              <a:path w="215265" h="280669">
                <a:moveTo>
                  <a:pt x="162164" y="16641"/>
                </a:moveTo>
                <a:lnTo>
                  <a:pt x="107466" y="16641"/>
                </a:lnTo>
                <a:lnTo>
                  <a:pt x="142273" y="23582"/>
                </a:lnTo>
                <a:lnTo>
                  <a:pt x="170985" y="42404"/>
                </a:lnTo>
                <a:lnTo>
                  <a:pt x="190494" y="70108"/>
                </a:lnTo>
                <a:lnTo>
                  <a:pt x="197688" y="103691"/>
                </a:lnTo>
                <a:lnTo>
                  <a:pt x="194993" y="121573"/>
                </a:lnTo>
                <a:lnTo>
                  <a:pt x="174178" y="170297"/>
                </a:lnTo>
                <a:lnTo>
                  <a:pt x="140862" y="223381"/>
                </a:lnTo>
                <a:lnTo>
                  <a:pt x="114950" y="255865"/>
                </a:lnTo>
                <a:lnTo>
                  <a:pt x="107466" y="263705"/>
                </a:lnTo>
                <a:lnTo>
                  <a:pt x="130618" y="263705"/>
                </a:lnTo>
                <a:lnTo>
                  <a:pt x="160328" y="224924"/>
                </a:lnTo>
                <a:lnTo>
                  <a:pt x="183030" y="188839"/>
                </a:lnTo>
                <a:lnTo>
                  <a:pt x="210103" y="130954"/>
                </a:lnTo>
                <a:lnTo>
                  <a:pt x="214932" y="103691"/>
                </a:lnTo>
                <a:lnTo>
                  <a:pt x="206537" y="63727"/>
                </a:lnTo>
                <a:lnTo>
                  <a:pt x="183588" y="30723"/>
                </a:lnTo>
                <a:lnTo>
                  <a:pt x="162164" y="16641"/>
                </a:lnTo>
                <a:close/>
              </a:path>
            </a:pathLst>
          </a:custGeom>
          <a:solidFill>
            <a:srgbClr val="B59252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6" name="object 27">
            <a:extLst>
              <a:ext uri="{FF2B5EF4-FFF2-40B4-BE49-F238E27FC236}">
                <a16:creationId xmlns:a16="http://schemas.microsoft.com/office/drawing/2014/main" id="{E7E31CA2-982C-5019-B58F-A5DF849421F0}"/>
              </a:ext>
            </a:extLst>
          </p:cNvPr>
          <p:cNvPicPr/>
          <p:nvPr/>
        </p:nvPicPr>
        <p:blipFill>
          <a:blip r:embed="rId10" cstate="print"/>
          <a:stretch>
            <a:fillRect/>
          </a:stretch>
        </p:blipFill>
        <p:spPr>
          <a:xfrm flipH="1">
            <a:off x="10607705" y="4147618"/>
            <a:ext cx="151902" cy="121028"/>
          </a:xfrm>
          <a:prstGeom prst="rect">
            <a:avLst/>
          </a:prstGeom>
        </p:spPr>
      </p:pic>
      <p:sp>
        <p:nvSpPr>
          <p:cNvPr id="47" name="object 28">
            <a:extLst>
              <a:ext uri="{FF2B5EF4-FFF2-40B4-BE49-F238E27FC236}">
                <a16:creationId xmlns:a16="http://schemas.microsoft.com/office/drawing/2014/main" id="{F4FC40BD-38F8-5DFF-5889-C5B394AC98F1}"/>
              </a:ext>
            </a:extLst>
          </p:cNvPr>
          <p:cNvSpPr/>
          <p:nvPr/>
        </p:nvSpPr>
        <p:spPr>
          <a:xfrm flipH="1">
            <a:off x="10528490" y="3983825"/>
            <a:ext cx="310074" cy="337828"/>
          </a:xfrm>
          <a:custGeom>
            <a:avLst/>
            <a:gdLst/>
            <a:ahLst/>
            <a:cxnLst/>
            <a:rect l="l" t="t" r="r" b="b"/>
            <a:pathLst>
              <a:path w="454025" h="494664">
                <a:moveTo>
                  <a:pt x="419227" y="207149"/>
                </a:moveTo>
                <a:lnTo>
                  <a:pt x="415290" y="203200"/>
                </a:lnTo>
                <a:lnTo>
                  <a:pt x="401612" y="203200"/>
                </a:lnTo>
                <a:lnTo>
                  <a:pt x="401612" y="220814"/>
                </a:lnTo>
                <a:lnTo>
                  <a:pt x="401612" y="435114"/>
                </a:lnTo>
                <a:lnTo>
                  <a:pt x="395922" y="440804"/>
                </a:lnTo>
                <a:lnTo>
                  <a:pt x="59220" y="440804"/>
                </a:lnTo>
                <a:lnTo>
                  <a:pt x="53530" y="435114"/>
                </a:lnTo>
                <a:lnTo>
                  <a:pt x="53530" y="220814"/>
                </a:lnTo>
                <a:lnTo>
                  <a:pt x="401612" y="220814"/>
                </a:lnTo>
                <a:lnTo>
                  <a:pt x="401612" y="203200"/>
                </a:lnTo>
                <a:lnTo>
                  <a:pt x="39865" y="203200"/>
                </a:lnTo>
                <a:lnTo>
                  <a:pt x="35915" y="207149"/>
                </a:lnTo>
                <a:lnTo>
                  <a:pt x="35915" y="428129"/>
                </a:lnTo>
                <a:lnTo>
                  <a:pt x="38290" y="439902"/>
                </a:lnTo>
                <a:lnTo>
                  <a:pt x="44792" y="449541"/>
                </a:lnTo>
                <a:lnTo>
                  <a:pt x="54432" y="456031"/>
                </a:lnTo>
                <a:lnTo>
                  <a:pt x="66217" y="458419"/>
                </a:lnTo>
                <a:lnTo>
                  <a:pt x="388924" y="458419"/>
                </a:lnTo>
                <a:lnTo>
                  <a:pt x="400697" y="456031"/>
                </a:lnTo>
                <a:lnTo>
                  <a:pt x="410337" y="449541"/>
                </a:lnTo>
                <a:lnTo>
                  <a:pt x="416229" y="440804"/>
                </a:lnTo>
                <a:lnTo>
                  <a:pt x="416839" y="439902"/>
                </a:lnTo>
                <a:lnTo>
                  <a:pt x="419227" y="428129"/>
                </a:lnTo>
                <a:lnTo>
                  <a:pt x="419227" y="220814"/>
                </a:lnTo>
                <a:lnTo>
                  <a:pt x="419227" y="207149"/>
                </a:lnTo>
                <a:close/>
              </a:path>
              <a:path w="454025" h="494664">
                <a:moveTo>
                  <a:pt x="453644" y="126352"/>
                </a:moveTo>
                <a:lnTo>
                  <a:pt x="449707" y="106934"/>
                </a:lnTo>
                <a:lnTo>
                  <a:pt x="440994" y="94018"/>
                </a:lnTo>
                <a:lnTo>
                  <a:pt x="439000" y="91046"/>
                </a:lnTo>
                <a:lnTo>
                  <a:pt x="436041" y="89052"/>
                </a:lnTo>
                <a:lnTo>
                  <a:pt x="436041" y="126352"/>
                </a:lnTo>
                <a:lnTo>
                  <a:pt x="436041" y="444474"/>
                </a:lnTo>
                <a:lnTo>
                  <a:pt x="433489" y="457034"/>
                </a:lnTo>
                <a:lnTo>
                  <a:pt x="426554" y="467321"/>
                </a:lnTo>
                <a:lnTo>
                  <a:pt x="416280" y="474256"/>
                </a:lnTo>
                <a:lnTo>
                  <a:pt x="403707" y="476796"/>
                </a:lnTo>
                <a:lnTo>
                  <a:pt x="49936" y="476796"/>
                </a:lnTo>
                <a:lnTo>
                  <a:pt x="37350" y="474256"/>
                </a:lnTo>
                <a:lnTo>
                  <a:pt x="27076" y="467321"/>
                </a:lnTo>
                <a:lnTo>
                  <a:pt x="20142" y="457034"/>
                </a:lnTo>
                <a:lnTo>
                  <a:pt x="17602" y="444474"/>
                </a:lnTo>
                <a:lnTo>
                  <a:pt x="17602" y="126352"/>
                </a:lnTo>
                <a:lnTo>
                  <a:pt x="20142" y="113779"/>
                </a:lnTo>
                <a:lnTo>
                  <a:pt x="27076" y="103492"/>
                </a:lnTo>
                <a:lnTo>
                  <a:pt x="37350" y="96558"/>
                </a:lnTo>
                <a:lnTo>
                  <a:pt x="49936" y="94018"/>
                </a:lnTo>
                <a:lnTo>
                  <a:pt x="55537" y="94018"/>
                </a:lnTo>
                <a:lnTo>
                  <a:pt x="55537" y="111264"/>
                </a:lnTo>
                <a:lnTo>
                  <a:pt x="58585" y="126352"/>
                </a:lnTo>
                <a:lnTo>
                  <a:pt x="58712" y="126949"/>
                </a:lnTo>
                <a:lnTo>
                  <a:pt x="67360" y="139776"/>
                </a:lnTo>
                <a:lnTo>
                  <a:pt x="80187" y="148437"/>
                </a:lnTo>
                <a:lnTo>
                  <a:pt x="95872" y="151612"/>
                </a:lnTo>
                <a:lnTo>
                  <a:pt x="111556" y="148437"/>
                </a:lnTo>
                <a:lnTo>
                  <a:pt x="124383" y="139776"/>
                </a:lnTo>
                <a:lnTo>
                  <a:pt x="131699" y="128943"/>
                </a:lnTo>
                <a:lnTo>
                  <a:pt x="133032" y="126949"/>
                </a:lnTo>
                <a:lnTo>
                  <a:pt x="136220" y="111264"/>
                </a:lnTo>
                <a:lnTo>
                  <a:pt x="136220" y="94018"/>
                </a:lnTo>
                <a:lnTo>
                  <a:pt x="317423" y="94018"/>
                </a:lnTo>
                <a:lnTo>
                  <a:pt x="317423" y="111264"/>
                </a:lnTo>
                <a:lnTo>
                  <a:pt x="320471" y="126352"/>
                </a:lnTo>
                <a:lnTo>
                  <a:pt x="320598" y="126949"/>
                </a:lnTo>
                <a:lnTo>
                  <a:pt x="329247" y="139776"/>
                </a:lnTo>
                <a:lnTo>
                  <a:pt x="342074" y="148437"/>
                </a:lnTo>
                <a:lnTo>
                  <a:pt x="357759" y="151612"/>
                </a:lnTo>
                <a:lnTo>
                  <a:pt x="373456" y="148437"/>
                </a:lnTo>
                <a:lnTo>
                  <a:pt x="386283" y="139776"/>
                </a:lnTo>
                <a:lnTo>
                  <a:pt x="393598" y="128943"/>
                </a:lnTo>
                <a:lnTo>
                  <a:pt x="394931" y="126949"/>
                </a:lnTo>
                <a:lnTo>
                  <a:pt x="398119" y="111264"/>
                </a:lnTo>
                <a:lnTo>
                  <a:pt x="398119" y="94018"/>
                </a:lnTo>
                <a:lnTo>
                  <a:pt x="403707" y="94018"/>
                </a:lnTo>
                <a:lnTo>
                  <a:pt x="416280" y="96558"/>
                </a:lnTo>
                <a:lnTo>
                  <a:pt x="426554" y="103492"/>
                </a:lnTo>
                <a:lnTo>
                  <a:pt x="433489" y="113779"/>
                </a:lnTo>
                <a:lnTo>
                  <a:pt x="436041" y="126352"/>
                </a:lnTo>
                <a:lnTo>
                  <a:pt x="436041" y="89052"/>
                </a:lnTo>
                <a:lnTo>
                  <a:pt x="423125" y="80340"/>
                </a:lnTo>
                <a:lnTo>
                  <a:pt x="407403" y="77152"/>
                </a:lnTo>
                <a:lnTo>
                  <a:pt x="405206" y="76708"/>
                </a:lnTo>
                <a:lnTo>
                  <a:pt x="386778" y="76708"/>
                </a:lnTo>
                <a:lnTo>
                  <a:pt x="385787" y="77152"/>
                </a:lnTo>
                <a:lnTo>
                  <a:pt x="385787" y="28981"/>
                </a:lnTo>
                <a:lnTo>
                  <a:pt x="383501" y="17716"/>
                </a:lnTo>
                <a:lnTo>
                  <a:pt x="382498" y="16230"/>
                </a:lnTo>
                <a:lnTo>
                  <a:pt x="377291" y="8496"/>
                </a:lnTo>
                <a:lnTo>
                  <a:pt x="369557" y="3289"/>
                </a:lnTo>
                <a:lnTo>
                  <a:pt x="369557" y="21945"/>
                </a:lnTo>
                <a:lnTo>
                  <a:pt x="369557" y="123228"/>
                </a:lnTo>
                <a:lnTo>
                  <a:pt x="363842" y="128943"/>
                </a:lnTo>
                <a:lnTo>
                  <a:pt x="349783" y="128943"/>
                </a:lnTo>
                <a:lnTo>
                  <a:pt x="344068" y="123228"/>
                </a:lnTo>
                <a:lnTo>
                  <a:pt x="344068" y="94018"/>
                </a:lnTo>
                <a:lnTo>
                  <a:pt x="344068" y="76708"/>
                </a:lnTo>
                <a:lnTo>
                  <a:pt x="344068" y="21945"/>
                </a:lnTo>
                <a:lnTo>
                  <a:pt x="349783" y="16230"/>
                </a:lnTo>
                <a:lnTo>
                  <a:pt x="363842" y="16230"/>
                </a:lnTo>
                <a:lnTo>
                  <a:pt x="369557" y="21945"/>
                </a:lnTo>
                <a:lnTo>
                  <a:pt x="369557" y="3289"/>
                </a:lnTo>
                <a:lnTo>
                  <a:pt x="368084" y="2286"/>
                </a:lnTo>
                <a:lnTo>
                  <a:pt x="356819" y="0"/>
                </a:lnTo>
                <a:lnTo>
                  <a:pt x="345541" y="2286"/>
                </a:lnTo>
                <a:lnTo>
                  <a:pt x="336334" y="8496"/>
                </a:lnTo>
                <a:lnTo>
                  <a:pt x="330111" y="17716"/>
                </a:lnTo>
                <a:lnTo>
                  <a:pt x="327837" y="28981"/>
                </a:lnTo>
                <a:lnTo>
                  <a:pt x="327837" y="76708"/>
                </a:lnTo>
                <a:lnTo>
                  <a:pt x="125222" y="76708"/>
                </a:lnTo>
                <a:lnTo>
                  <a:pt x="125222" y="28981"/>
                </a:lnTo>
                <a:lnTo>
                  <a:pt x="122936" y="17716"/>
                </a:lnTo>
                <a:lnTo>
                  <a:pt x="121932" y="16230"/>
                </a:lnTo>
                <a:lnTo>
                  <a:pt x="116725" y="8496"/>
                </a:lnTo>
                <a:lnTo>
                  <a:pt x="108991" y="3289"/>
                </a:lnTo>
                <a:lnTo>
                  <a:pt x="108991" y="21945"/>
                </a:lnTo>
                <a:lnTo>
                  <a:pt x="108991" y="123228"/>
                </a:lnTo>
                <a:lnTo>
                  <a:pt x="103276" y="128943"/>
                </a:lnTo>
                <a:lnTo>
                  <a:pt x="89217" y="128943"/>
                </a:lnTo>
                <a:lnTo>
                  <a:pt x="83502" y="123228"/>
                </a:lnTo>
                <a:lnTo>
                  <a:pt x="83502" y="94018"/>
                </a:lnTo>
                <a:lnTo>
                  <a:pt x="83502" y="76949"/>
                </a:lnTo>
                <a:lnTo>
                  <a:pt x="83502" y="21945"/>
                </a:lnTo>
                <a:lnTo>
                  <a:pt x="89217" y="16230"/>
                </a:lnTo>
                <a:lnTo>
                  <a:pt x="103276" y="16230"/>
                </a:lnTo>
                <a:lnTo>
                  <a:pt x="108991" y="21945"/>
                </a:lnTo>
                <a:lnTo>
                  <a:pt x="108991" y="3289"/>
                </a:lnTo>
                <a:lnTo>
                  <a:pt x="107518" y="2286"/>
                </a:lnTo>
                <a:lnTo>
                  <a:pt x="96253" y="0"/>
                </a:lnTo>
                <a:lnTo>
                  <a:pt x="84975" y="2286"/>
                </a:lnTo>
                <a:lnTo>
                  <a:pt x="75755" y="8496"/>
                </a:lnTo>
                <a:lnTo>
                  <a:pt x="69545" y="17716"/>
                </a:lnTo>
                <a:lnTo>
                  <a:pt x="67271" y="28981"/>
                </a:lnTo>
                <a:lnTo>
                  <a:pt x="67271" y="76949"/>
                </a:lnTo>
                <a:lnTo>
                  <a:pt x="66598" y="76708"/>
                </a:lnTo>
                <a:lnTo>
                  <a:pt x="48425" y="76708"/>
                </a:lnTo>
                <a:lnTo>
                  <a:pt x="30505" y="80340"/>
                </a:lnTo>
                <a:lnTo>
                  <a:pt x="14630" y="91046"/>
                </a:lnTo>
                <a:lnTo>
                  <a:pt x="3924" y="106934"/>
                </a:lnTo>
                <a:lnTo>
                  <a:pt x="0" y="126352"/>
                </a:lnTo>
                <a:lnTo>
                  <a:pt x="0" y="444474"/>
                </a:lnTo>
                <a:lnTo>
                  <a:pt x="3924" y="463880"/>
                </a:lnTo>
                <a:lnTo>
                  <a:pt x="14630" y="479755"/>
                </a:lnTo>
                <a:lnTo>
                  <a:pt x="30505" y="490461"/>
                </a:lnTo>
                <a:lnTo>
                  <a:pt x="49936" y="494398"/>
                </a:lnTo>
                <a:lnTo>
                  <a:pt x="403707" y="494398"/>
                </a:lnTo>
                <a:lnTo>
                  <a:pt x="423125" y="490461"/>
                </a:lnTo>
                <a:lnTo>
                  <a:pt x="439000" y="479755"/>
                </a:lnTo>
                <a:lnTo>
                  <a:pt x="440994" y="476796"/>
                </a:lnTo>
                <a:lnTo>
                  <a:pt x="449707" y="463880"/>
                </a:lnTo>
                <a:lnTo>
                  <a:pt x="453644" y="444474"/>
                </a:lnTo>
                <a:lnTo>
                  <a:pt x="453644" y="126352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cxnSp>
        <p:nvCxnSpPr>
          <p:cNvPr id="52" name="موصل مستقيم 51">
            <a:extLst>
              <a:ext uri="{FF2B5EF4-FFF2-40B4-BE49-F238E27FC236}">
                <a16:creationId xmlns:a16="http://schemas.microsoft.com/office/drawing/2014/main" id="{631F281E-EDCA-C806-79FE-88F886AD1E76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" name="TextBox 3">
            <a:extLst>
              <a:ext uri="{FF2B5EF4-FFF2-40B4-BE49-F238E27FC236}">
                <a16:creationId xmlns:a16="http://schemas.microsoft.com/office/drawing/2014/main" id="{97DEE5EE-0973-09A5-1614-5B8798F6167E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algn="r" defTabSz="914400" eaLnBrk="1" latinLnBrk="0" hangingPunct="1"/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ازرق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54" name="TextBox 157">
            <a:extLst>
              <a:ext uri="{FF2B5EF4-FFF2-40B4-BE49-F238E27FC236}">
                <a16:creationId xmlns:a16="http://schemas.microsoft.com/office/drawing/2014/main" id="{5C62DD32-3236-D0F7-0DC1-EDACD02FD76A}"/>
              </a:ext>
            </a:extLst>
          </p:cNvPr>
          <p:cNvSpPr txBox="1"/>
          <p:nvPr/>
        </p:nvSpPr>
        <p:spPr>
          <a:xfrm>
            <a:off x="7334731" y="5706938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50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5" name="TextBox 158">
            <a:extLst>
              <a:ext uri="{FF2B5EF4-FFF2-40B4-BE49-F238E27FC236}">
                <a16:creationId xmlns:a16="http://schemas.microsoft.com/office/drawing/2014/main" id="{4D4D405C-BE8B-8CCE-86F1-95DD451AADB2}"/>
              </a:ext>
            </a:extLst>
          </p:cNvPr>
          <p:cNvSpPr txBox="1"/>
          <p:nvPr/>
        </p:nvSpPr>
        <p:spPr>
          <a:xfrm>
            <a:off x="7432907" y="5337304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003845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6" name="TextBox 157">
            <a:extLst>
              <a:ext uri="{FF2B5EF4-FFF2-40B4-BE49-F238E27FC236}">
                <a16:creationId xmlns:a16="http://schemas.microsoft.com/office/drawing/2014/main" id="{B6675FC0-3C0D-32AA-95F1-28D5D463932E}"/>
              </a:ext>
            </a:extLst>
          </p:cNvPr>
          <p:cNvSpPr txBox="1"/>
          <p:nvPr/>
        </p:nvSpPr>
        <p:spPr>
          <a:xfrm>
            <a:off x="9897457" y="2181685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50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7" name="TextBox 158">
            <a:extLst>
              <a:ext uri="{FF2B5EF4-FFF2-40B4-BE49-F238E27FC236}">
                <a16:creationId xmlns:a16="http://schemas.microsoft.com/office/drawing/2014/main" id="{7FA78A44-449E-2144-252A-066858C3A601}"/>
              </a:ext>
            </a:extLst>
          </p:cNvPr>
          <p:cNvSpPr txBox="1"/>
          <p:nvPr/>
        </p:nvSpPr>
        <p:spPr>
          <a:xfrm>
            <a:off x="9995633" y="1812051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2CC17C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8" name="TextBox 157">
            <a:extLst>
              <a:ext uri="{FF2B5EF4-FFF2-40B4-BE49-F238E27FC236}">
                <a16:creationId xmlns:a16="http://schemas.microsoft.com/office/drawing/2014/main" id="{2E4D4331-FE82-D882-3FAB-D497F1E2C280}"/>
              </a:ext>
            </a:extLst>
          </p:cNvPr>
          <p:cNvSpPr txBox="1"/>
          <p:nvPr/>
        </p:nvSpPr>
        <p:spPr>
          <a:xfrm>
            <a:off x="5217173" y="3084053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50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9" name="TextBox 158">
            <a:extLst>
              <a:ext uri="{FF2B5EF4-FFF2-40B4-BE49-F238E27FC236}">
                <a16:creationId xmlns:a16="http://schemas.microsoft.com/office/drawing/2014/main" id="{2A6588F6-E0D2-495A-F8DF-C6C80C7AFFB8}"/>
              </a:ext>
            </a:extLst>
          </p:cNvPr>
          <p:cNvSpPr txBox="1"/>
          <p:nvPr/>
        </p:nvSpPr>
        <p:spPr>
          <a:xfrm>
            <a:off x="5315349" y="2714419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10A9A6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10A9A6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64" name="TextBox 157">
            <a:extLst>
              <a:ext uri="{FF2B5EF4-FFF2-40B4-BE49-F238E27FC236}">
                <a16:creationId xmlns:a16="http://schemas.microsoft.com/office/drawing/2014/main" id="{279AC1BF-3016-5AE5-1950-E7CF756C9DF8}"/>
              </a:ext>
            </a:extLst>
          </p:cNvPr>
          <p:cNvSpPr txBox="1"/>
          <p:nvPr/>
        </p:nvSpPr>
        <p:spPr>
          <a:xfrm>
            <a:off x="3496657" y="1652296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50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65" name="TextBox 158">
            <a:extLst>
              <a:ext uri="{FF2B5EF4-FFF2-40B4-BE49-F238E27FC236}">
                <a16:creationId xmlns:a16="http://schemas.microsoft.com/office/drawing/2014/main" id="{715F0D02-7A09-58B2-5FC4-53FEB87FFF9A}"/>
              </a:ext>
            </a:extLst>
          </p:cNvPr>
          <p:cNvSpPr txBox="1"/>
          <p:nvPr/>
        </p:nvSpPr>
        <p:spPr>
          <a:xfrm>
            <a:off x="3594833" y="1282662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C1B488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C1B488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pic>
        <p:nvPicPr>
          <p:cNvPr id="5" name="صورة 4">
            <a:extLst>
              <a:ext uri="{FF2B5EF4-FFF2-40B4-BE49-F238E27FC236}">
                <a16:creationId xmlns:a16="http://schemas.microsoft.com/office/drawing/2014/main" id="{4350231F-E0F7-12C7-9ABB-A3BC4A1AE2A5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441960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08658379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عنصر نائب لرقم الشريحة 3">
            <a:extLst>
              <a:ext uri="{FF2B5EF4-FFF2-40B4-BE49-F238E27FC236}">
                <a16:creationId xmlns:a16="http://schemas.microsoft.com/office/drawing/2014/main" id="{B42E89CF-7146-588E-650A-5ECEFED04C1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C30D6F-9516-7D45-ACC3-4201266FFCA8}" type="slidenum">
              <a:rPr lang="ar-SA" smtClean="0"/>
              <a:t>32</a:t>
            </a:fld>
            <a:endParaRPr lang="ar-SA"/>
          </a:p>
        </p:txBody>
      </p:sp>
      <p:sp>
        <p:nvSpPr>
          <p:cNvPr id="2" name="Rectangle 3">
            <a:extLst>
              <a:ext uri="{FF2B5EF4-FFF2-40B4-BE49-F238E27FC236}">
                <a16:creationId xmlns:a16="http://schemas.microsoft.com/office/drawing/2014/main" id="{8F201E51-2B5D-00AB-1B01-ABA8BFF9F137}"/>
              </a:ext>
            </a:extLst>
          </p:cNvPr>
          <p:cNvSpPr/>
          <p:nvPr/>
        </p:nvSpPr>
        <p:spPr>
          <a:xfrm flipH="1">
            <a:off x="9589222" y="3463640"/>
            <a:ext cx="1753067" cy="428116"/>
          </a:xfrm>
          <a:prstGeom prst="rect">
            <a:avLst/>
          </a:prstGeom>
          <a:solidFill>
            <a:srgbClr val="C1B488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3" name="Rectangle 4">
            <a:extLst>
              <a:ext uri="{FF2B5EF4-FFF2-40B4-BE49-F238E27FC236}">
                <a16:creationId xmlns:a16="http://schemas.microsoft.com/office/drawing/2014/main" id="{930F5587-F474-2347-CE2A-62832DD16940}"/>
              </a:ext>
            </a:extLst>
          </p:cNvPr>
          <p:cNvSpPr/>
          <p:nvPr/>
        </p:nvSpPr>
        <p:spPr>
          <a:xfrm flipH="1">
            <a:off x="7836155" y="3463640"/>
            <a:ext cx="1753067" cy="428116"/>
          </a:xfrm>
          <a:prstGeom prst="rect">
            <a:avLst/>
          </a:prstGeom>
          <a:solidFill>
            <a:srgbClr val="268CAB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2559128A-0D93-36FE-2A96-1D4694CF9692}"/>
              </a:ext>
            </a:extLst>
          </p:cNvPr>
          <p:cNvSpPr/>
          <p:nvPr/>
        </p:nvSpPr>
        <p:spPr>
          <a:xfrm flipH="1">
            <a:off x="6083088" y="3463640"/>
            <a:ext cx="1753067" cy="428116"/>
          </a:xfrm>
          <a:prstGeom prst="rect">
            <a:avLst/>
          </a:prstGeom>
          <a:solidFill>
            <a:srgbClr val="2CC17C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0" name="Rectangle 6">
            <a:extLst>
              <a:ext uri="{FF2B5EF4-FFF2-40B4-BE49-F238E27FC236}">
                <a16:creationId xmlns:a16="http://schemas.microsoft.com/office/drawing/2014/main" id="{70A93699-59EA-8707-D867-F4BC368CB9D7}"/>
              </a:ext>
            </a:extLst>
          </p:cNvPr>
          <p:cNvSpPr/>
          <p:nvPr/>
        </p:nvSpPr>
        <p:spPr>
          <a:xfrm flipH="1">
            <a:off x="4330022" y="3463640"/>
            <a:ext cx="1753067" cy="428116"/>
          </a:xfrm>
          <a:prstGeom prst="rect">
            <a:avLst/>
          </a:prstGeom>
          <a:solidFill>
            <a:srgbClr val="003845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1" name="Rectangle 7">
            <a:extLst>
              <a:ext uri="{FF2B5EF4-FFF2-40B4-BE49-F238E27FC236}">
                <a16:creationId xmlns:a16="http://schemas.microsoft.com/office/drawing/2014/main" id="{D873D1A5-B68F-F3A8-8F69-8D692DE165BD}"/>
              </a:ext>
            </a:extLst>
          </p:cNvPr>
          <p:cNvSpPr/>
          <p:nvPr/>
        </p:nvSpPr>
        <p:spPr>
          <a:xfrm flipH="1">
            <a:off x="2576955" y="3463640"/>
            <a:ext cx="1753067" cy="428116"/>
          </a:xfrm>
          <a:prstGeom prst="rect">
            <a:avLst/>
          </a:prstGeom>
          <a:solidFill>
            <a:schemeClr val="bg1">
              <a:lumMod val="50000"/>
            </a:schemeClr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sz="900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9" name="Right Arrow 8">
            <a:extLst>
              <a:ext uri="{FF2B5EF4-FFF2-40B4-BE49-F238E27FC236}">
                <a16:creationId xmlns:a16="http://schemas.microsoft.com/office/drawing/2014/main" id="{220B19B7-4B1F-B2FC-C354-F360C06DF64D}"/>
              </a:ext>
            </a:extLst>
          </p:cNvPr>
          <p:cNvSpPr/>
          <p:nvPr/>
        </p:nvSpPr>
        <p:spPr>
          <a:xfrm flipH="1">
            <a:off x="826689" y="3179210"/>
            <a:ext cx="1750267" cy="996974"/>
          </a:xfrm>
          <a:prstGeom prst="rightArrow">
            <a:avLst>
              <a:gd name="adj1" fmla="val 42671"/>
              <a:gd name="adj2" fmla="val 50000"/>
            </a:avLst>
          </a:prstGeom>
          <a:solidFill>
            <a:srgbClr val="10A9A6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sz="900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5" name="TextBox 9">
            <a:extLst>
              <a:ext uri="{FF2B5EF4-FFF2-40B4-BE49-F238E27FC236}">
                <a16:creationId xmlns:a16="http://schemas.microsoft.com/office/drawing/2014/main" id="{7542C954-F8EC-683A-8E7B-83546FD28D78}"/>
              </a:ext>
            </a:extLst>
          </p:cNvPr>
          <p:cNvSpPr txBox="1"/>
          <p:nvPr/>
        </p:nvSpPr>
        <p:spPr>
          <a:xfrm flipH="1">
            <a:off x="10055780" y="3566028"/>
            <a:ext cx="819951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000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20</a:t>
            </a: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20</a:t>
            </a:r>
          </a:p>
        </p:txBody>
      </p:sp>
      <p:sp>
        <p:nvSpPr>
          <p:cNvPr id="26" name="TextBox 10">
            <a:extLst>
              <a:ext uri="{FF2B5EF4-FFF2-40B4-BE49-F238E27FC236}">
                <a16:creationId xmlns:a16="http://schemas.microsoft.com/office/drawing/2014/main" id="{C1C73860-E084-031E-FA16-DBFA3BC39D8B}"/>
              </a:ext>
            </a:extLst>
          </p:cNvPr>
          <p:cNvSpPr txBox="1"/>
          <p:nvPr/>
        </p:nvSpPr>
        <p:spPr>
          <a:xfrm flipH="1">
            <a:off x="8304114" y="3566028"/>
            <a:ext cx="819951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000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20</a:t>
            </a: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21</a:t>
            </a:r>
          </a:p>
        </p:txBody>
      </p:sp>
      <p:sp>
        <p:nvSpPr>
          <p:cNvPr id="31" name="TextBox 11">
            <a:extLst>
              <a:ext uri="{FF2B5EF4-FFF2-40B4-BE49-F238E27FC236}">
                <a16:creationId xmlns:a16="http://schemas.microsoft.com/office/drawing/2014/main" id="{18B44ED8-4D57-7864-E6A0-2E0B56CDC677}"/>
              </a:ext>
            </a:extLst>
          </p:cNvPr>
          <p:cNvSpPr txBox="1"/>
          <p:nvPr/>
        </p:nvSpPr>
        <p:spPr>
          <a:xfrm flipH="1">
            <a:off x="6549647" y="3566028"/>
            <a:ext cx="819951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000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20</a:t>
            </a: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22</a:t>
            </a:r>
          </a:p>
        </p:txBody>
      </p:sp>
      <p:sp>
        <p:nvSpPr>
          <p:cNvPr id="32" name="TextBox 12">
            <a:extLst>
              <a:ext uri="{FF2B5EF4-FFF2-40B4-BE49-F238E27FC236}">
                <a16:creationId xmlns:a16="http://schemas.microsoft.com/office/drawing/2014/main" id="{7646A48E-8141-B815-010A-8D14592B9432}"/>
              </a:ext>
            </a:extLst>
          </p:cNvPr>
          <p:cNvSpPr txBox="1"/>
          <p:nvPr/>
        </p:nvSpPr>
        <p:spPr>
          <a:xfrm flipH="1">
            <a:off x="4797981" y="3566028"/>
            <a:ext cx="819951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000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20</a:t>
            </a: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23</a:t>
            </a:r>
          </a:p>
        </p:txBody>
      </p:sp>
      <p:sp>
        <p:nvSpPr>
          <p:cNvPr id="33" name="TextBox 13">
            <a:extLst>
              <a:ext uri="{FF2B5EF4-FFF2-40B4-BE49-F238E27FC236}">
                <a16:creationId xmlns:a16="http://schemas.microsoft.com/office/drawing/2014/main" id="{95AC0002-0ADD-3DE6-0A6C-807B36EC242A}"/>
              </a:ext>
            </a:extLst>
          </p:cNvPr>
          <p:cNvSpPr txBox="1"/>
          <p:nvPr/>
        </p:nvSpPr>
        <p:spPr>
          <a:xfrm flipH="1">
            <a:off x="3044914" y="3566028"/>
            <a:ext cx="819951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000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20</a:t>
            </a: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24</a:t>
            </a:r>
          </a:p>
        </p:txBody>
      </p:sp>
      <p:sp>
        <p:nvSpPr>
          <p:cNvPr id="34" name="TextBox 14">
            <a:extLst>
              <a:ext uri="{FF2B5EF4-FFF2-40B4-BE49-F238E27FC236}">
                <a16:creationId xmlns:a16="http://schemas.microsoft.com/office/drawing/2014/main" id="{73C078CD-4DF9-5889-09BC-0397FED31026}"/>
              </a:ext>
            </a:extLst>
          </p:cNvPr>
          <p:cNvSpPr txBox="1"/>
          <p:nvPr/>
        </p:nvSpPr>
        <p:spPr>
          <a:xfrm flipH="1">
            <a:off x="1477974" y="3566028"/>
            <a:ext cx="745410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000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20</a:t>
            </a: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25</a:t>
            </a:r>
          </a:p>
        </p:txBody>
      </p:sp>
      <p:grpSp>
        <p:nvGrpSpPr>
          <p:cNvPr id="35" name="Group 15">
            <a:extLst>
              <a:ext uri="{FF2B5EF4-FFF2-40B4-BE49-F238E27FC236}">
                <a16:creationId xmlns:a16="http://schemas.microsoft.com/office/drawing/2014/main" id="{5CCD208B-D6AD-8E43-DB47-52BD2D3666DE}"/>
              </a:ext>
            </a:extLst>
          </p:cNvPr>
          <p:cNvGrpSpPr/>
          <p:nvPr/>
        </p:nvGrpSpPr>
        <p:grpSpPr>
          <a:xfrm flipH="1">
            <a:off x="9590624" y="3068828"/>
            <a:ext cx="1751665" cy="133350"/>
            <a:chOff x="1676400" y="6532033"/>
            <a:chExt cx="3467100" cy="266700"/>
          </a:xfrm>
        </p:grpSpPr>
        <p:cxnSp>
          <p:nvCxnSpPr>
            <p:cNvPr id="36" name="Straight Connector 16">
              <a:extLst>
                <a:ext uri="{FF2B5EF4-FFF2-40B4-BE49-F238E27FC236}">
                  <a16:creationId xmlns:a16="http://schemas.microsoft.com/office/drawing/2014/main" id="{C61B091C-6838-44DD-9AB8-B6AFEC8620FA}"/>
                </a:ext>
              </a:extLst>
            </p:cNvPr>
            <p:cNvCxnSpPr/>
            <p:nvPr/>
          </p:nvCxnSpPr>
          <p:spPr>
            <a:xfrm>
              <a:off x="1676400" y="6665383"/>
              <a:ext cx="3467100" cy="0"/>
            </a:xfrm>
            <a:prstGeom prst="line">
              <a:avLst/>
            </a:prstGeom>
            <a:ln w="19050">
              <a:solidFill>
                <a:srgbClr val="C1B4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17">
              <a:extLst>
                <a:ext uri="{FF2B5EF4-FFF2-40B4-BE49-F238E27FC236}">
                  <a16:creationId xmlns:a16="http://schemas.microsoft.com/office/drawing/2014/main" id="{A9A9E11F-D44B-9A0B-9E9E-82C199709AD2}"/>
                </a:ext>
              </a:extLst>
            </p:cNvPr>
            <p:cNvCxnSpPr/>
            <p:nvPr/>
          </p:nvCxnSpPr>
          <p:spPr>
            <a:xfrm>
              <a:off x="1676400" y="6532033"/>
              <a:ext cx="0" cy="266700"/>
            </a:xfrm>
            <a:prstGeom prst="line">
              <a:avLst/>
            </a:prstGeom>
            <a:ln w="19050">
              <a:solidFill>
                <a:srgbClr val="C1B4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18">
              <a:extLst>
                <a:ext uri="{FF2B5EF4-FFF2-40B4-BE49-F238E27FC236}">
                  <a16:creationId xmlns:a16="http://schemas.microsoft.com/office/drawing/2014/main" id="{8AD84ED8-99CE-376D-4B8C-1EEC83A4E178}"/>
                </a:ext>
              </a:extLst>
            </p:cNvPr>
            <p:cNvCxnSpPr/>
            <p:nvPr/>
          </p:nvCxnSpPr>
          <p:spPr>
            <a:xfrm>
              <a:off x="5143500" y="6532033"/>
              <a:ext cx="0" cy="266700"/>
            </a:xfrm>
            <a:prstGeom prst="line">
              <a:avLst/>
            </a:prstGeom>
            <a:ln w="19050">
              <a:solidFill>
                <a:srgbClr val="C1B4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1" name="Group 21">
            <a:extLst>
              <a:ext uri="{FF2B5EF4-FFF2-40B4-BE49-F238E27FC236}">
                <a16:creationId xmlns:a16="http://schemas.microsoft.com/office/drawing/2014/main" id="{780F0626-5DCF-7470-CA2E-7F91DFCB930A}"/>
              </a:ext>
            </a:extLst>
          </p:cNvPr>
          <p:cNvGrpSpPr/>
          <p:nvPr/>
        </p:nvGrpSpPr>
        <p:grpSpPr>
          <a:xfrm flipH="1">
            <a:off x="7836156" y="4204982"/>
            <a:ext cx="1754468" cy="133350"/>
            <a:chOff x="1676400" y="6532033"/>
            <a:chExt cx="3467100" cy="266700"/>
          </a:xfrm>
        </p:grpSpPr>
        <p:cxnSp>
          <p:nvCxnSpPr>
            <p:cNvPr id="42" name="Straight Connector 22">
              <a:extLst>
                <a:ext uri="{FF2B5EF4-FFF2-40B4-BE49-F238E27FC236}">
                  <a16:creationId xmlns:a16="http://schemas.microsoft.com/office/drawing/2014/main" id="{6EC58125-F11C-3800-EB48-4BD420326219}"/>
                </a:ext>
              </a:extLst>
            </p:cNvPr>
            <p:cNvCxnSpPr/>
            <p:nvPr/>
          </p:nvCxnSpPr>
          <p:spPr>
            <a:xfrm>
              <a:off x="1676400" y="6665383"/>
              <a:ext cx="3467100" cy="0"/>
            </a:xfrm>
            <a:prstGeom prst="line">
              <a:avLst/>
            </a:prstGeom>
            <a:ln w="19050">
              <a:solidFill>
                <a:srgbClr val="268CAB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23">
              <a:extLst>
                <a:ext uri="{FF2B5EF4-FFF2-40B4-BE49-F238E27FC236}">
                  <a16:creationId xmlns:a16="http://schemas.microsoft.com/office/drawing/2014/main" id="{D2E8CAD8-7449-2749-2846-5F40553862E2}"/>
                </a:ext>
              </a:extLst>
            </p:cNvPr>
            <p:cNvCxnSpPr/>
            <p:nvPr/>
          </p:nvCxnSpPr>
          <p:spPr>
            <a:xfrm>
              <a:off x="1676400" y="6532033"/>
              <a:ext cx="0" cy="266700"/>
            </a:xfrm>
            <a:prstGeom prst="line">
              <a:avLst/>
            </a:prstGeom>
            <a:ln w="19050">
              <a:solidFill>
                <a:srgbClr val="268CAB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24">
              <a:extLst>
                <a:ext uri="{FF2B5EF4-FFF2-40B4-BE49-F238E27FC236}">
                  <a16:creationId xmlns:a16="http://schemas.microsoft.com/office/drawing/2014/main" id="{FDC1F799-935F-0EB6-8351-8CBAABB6E49D}"/>
                </a:ext>
              </a:extLst>
            </p:cNvPr>
            <p:cNvCxnSpPr/>
            <p:nvPr/>
          </p:nvCxnSpPr>
          <p:spPr>
            <a:xfrm>
              <a:off x="5143500" y="6532033"/>
              <a:ext cx="0" cy="266700"/>
            </a:xfrm>
            <a:prstGeom prst="line">
              <a:avLst/>
            </a:prstGeom>
            <a:ln w="19050">
              <a:solidFill>
                <a:srgbClr val="268CAB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7" name="Group 27">
            <a:extLst>
              <a:ext uri="{FF2B5EF4-FFF2-40B4-BE49-F238E27FC236}">
                <a16:creationId xmlns:a16="http://schemas.microsoft.com/office/drawing/2014/main" id="{E08F3EDA-604C-7EE9-25B5-9ABB6DE692F5}"/>
              </a:ext>
            </a:extLst>
          </p:cNvPr>
          <p:cNvGrpSpPr/>
          <p:nvPr/>
        </p:nvGrpSpPr>
        <p:grpSpPr>
          <a:xfrm flipH="1">
            <a:off x="6085893" y="3068828"/>
            <a:ext cx="1751665" cy="133350"/>
            <a:chOff x="1676400" y="6532033"/>
            <a:chExt cx="3467100" cy="266700"/>
          </a:xfrm>
        </p:grpSpPr>
        <p:cxnSp>
          <p:nvCxnSpPr>
            <p:cNvPr id="48" name="Straight Connector 28">
              <a:extLst>
                <a:ext uri="{FF2B5EF4-FFF2-40B4-BE49-F238E27FC236}">
                  <a16:creationId xmlns:a16="http://schemas.microsoft.com/office/drawing/2014/main" id="{35928FF0-BD3E-67E7-DD11-213888831ADB}"/>
                </a:ext>
              </a:extLst>
            </p:cNvPr>
            <p:cNvCxnSpPr/>
            <p:nvPr/>
          </p:nvCxnSpPr>
          <p:spPr>
            <a:xfrm>
              <a:off x="1676400" y="6665383"/>
              <a:ext cx="3467100" cy="0"/>
            </a:xfrm>
            <a:prstGeom prst="line">
              <a:avLst/>
            </a:prstGeom>
            <a:ln w="19050">
              <a:solidFill>
                <a:srgbClr val="2CC17C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29">
              <a:extLst>
                <a:ext uri="{FF2B5EF4-FFF2-40B4-BE49-F238E27FC236}">
                  <a16:creationId xmlns:a16="http://schemas.microsoft.com/office/drawing/2014/main" id="{5876113C-B873-6C2E-F64D-13DAC2892B8F}"/>
                </a:ext>
              </a:extLst>
            </p:cNvPr>
            <p:cNvCxnSpPr/>
            <p:nvPr/>
          </p:nvCxnSpPr>
          <p:spPr>
            <a:xfrm>
              <a:off x="1676400" y="6532033"/>
              <a:ext cx="0" cy="266700"/>
            </a:xfrm>
            <a:prstGeom prst="line">
              <a:avLst/>
            </a:prstGeom>
            <a:ln w="19050">
              <a:solidFill>
                <a:srgbClr val="2CC17C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30">
              <a:extLst>
                <a:ext uri="{FF2B5EF4-FFF2-40B4-BE49-F238E27FC236}">
                  <a16:creationId xmlns:a16="http://schemas.microsoft.com/office/drawing/2014/main" id="{6373AFF5-4003-6EF4-0E98-F10D2194681C}"/>
                </a:ext>
              </a:extLst>
            </p:cNvPr>
            <p:cNvCxnSpPr/>
            <p:nvPr/>
          </p:nvCxnSpPr>
          <p:spPr>
            <a:xfrm>
              <a:off x="5143500" y="6532033"/>
              <a:ext cx="0" cy="266700"/>
            </a:xfrm>
            <a:prstGeom prst="line">
              <a:avLst/>
            </a:prstGeom>
            <a:ln w="19050">
              <a:solidFill>
                <a:srgbClr val="2CC17C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3" name="Group 33">
            <a:extLst>
              <a:ext uri="{FF2B5EF4-FFF2-40B4-BE49-F238E27FC236}">
                <a16:creationId xmlns:a16="http://schemas.microsoft.com/office/drawing/2014/main" id="{CEB0845C-9235-402F-BED1-A362A28A40ED}"/>
              </a:ext>
            </a:extLst>
          </p:cNvPr>
          <p:cNvGrpSpPr/>
          <p:nvPr/>
        </p:nvGrpSpPr>
        <p:grpSpPr>
          <a:xfrm flipH="1">
            <a:off x="4330023" y="4204982"/>
            <a:ext cx="1754468" cy="133350"/>
            <a:chOff x="1676400" y="6532033"/>
            <a:chExt cx="3467100" cy="266700"/>
          </a:xfrm>
        </p:grpSpPr>
        <p:cxnSp>
          <p:nvCxnSpPr>
            <p:cNvPr id="54" name="Straight Connector 34">
              <a:extLst>
                <a:ext uri="{FF2B5EF4-FFF2-40B4-BE49-F238E27FC236}">
                  <a16:creationId xmlns:a16="http://schemas.microsoft.com/office/drawing/2014/main" id="{0C5958A5-9A7F-A61E-2E0A-337CC30AFF2E}"/>
                </a:ext>
              </a:extLst>
            </p:cNvPr>
            <p:cNvCxnSpPr/>
            <p:nvPr/>
          </p:nvCxnSpPr>
          <p:spPr>
            <a:xfrm>
              <a:off x="1676400" y="6665383"/>
              <a:ext cx="3467100" cy="0"/>
            </a:xfrm>
            <a:prstGeom prst="line">
              <a:avLst/>
            </a:prstGeom>
            <a:ln w="19050">
              <a:solidFill>
                <a:srgbClr val="00384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35">
              <a:extLst>
                <a:ext uri="{FF2B5EF4-FFF2-40B4-BE49-F238E27FC236}">
                  <a16:creationId xmlns:a16="http://schemas.microsoft.com/office/drawing/2014/main" id="{B0DF6331-C937-04B7-E85E-9ABD879B8A8E}"/>
                </a:ext>
              </a:extLst>
            </p:cNvPr>
            <p:cNvCxnSpPr/>
            <p:nvPr/>
          </p:nvCxnSpPr>
          <p:spPr>
            <a:xfrm>
              <a:off x="1676400" y="6532033"/>
              <a:ext cx="0" cy="266700"/>
            </a:xfrm>
            <a:prstGeom prst="line">
              <a:avLst/>
            </a:prstGeom>
            <a:ln w="19050">
              <a:solidFill>
                <a:srgbClr val="00384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36">
              <a:extLst>
                <a:ext uri="{FF2B5EF4-FFF2-40B4-BE49-F238E27FC236}">
                  <a16:creationId xmlns:a16="http://schemas.microsoft.com/office/drawing/2014/main" id="{9AB61308-41A5-E4A3-C8AD-EE4E48BD838B}"/>
                </a:ext>
              </a:extLst>
            </p:cNvPr>
            <p:cNvCxnSpPr/>
            <p:nvPr/>
          </p:nvCxnSpPr>
          <p:spPr>
            <a:xfrm>
              <a:off x="5143500" y="6532033"/>
              <a:ext cx="0" cy="266700"/>
            </a:xfrm>
            <a:prstGeom prst="line">
              <a:avLst/>
            </a:prstGeom>
            <a:ln w="19050">
              <a:solidFill>
                <a:srgbClr val="00384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9" name="Group 39">
            <a:extLst>
              <a:ext uri="{FF2B5EF4-FFF2-40B4-BE49-F238E27FC236}">
                <a16:creationId xmlns:a16="http://schemas.microsoft.com/office/drawing/2014/main" id="{34F75CBB-AE39-1AA6-E548-F971F9C8981B}"/>
              </a:ext>
            </a:extLst>
          </p:cNvPr>
          <p:cNvGrpSpPr/>
          <p:nvPr/>
        </p:nvGrpSpPr>
        <p:grpSpPr>
          <a:xfrm flipH="1">
            <a:off x="823891" y="4204982"/>
            <a:ext cx="1754468" cy="133350"/>
            <a:chOff x="1676400" y="6532033"/>
            <a:chExt cx="3467100" cy="266700"/>
          </a:xfrm>
        </p:grpSpPr>
        <p:cxnSp>
          <p:nvCxnSpPr>
            <p:cNvPr id="60" name="Straight Connector 40">
              <a:extLst>
                <a:ext uri="{FF2B5EF4-FFF2-40B4-BE49-F238E27FC236}">
                  <a16:creationId xmlns:a16="http://schemas.microsoft.com/office/drawing/2014/main" id="{729A5447-E628-9A1E-2BFC-810527E9AA08}"/>
                </a:ext>
              </a:extLst>
            </p:cNvPr>
            <p:cNvCxnSpPr/>
            <p:nvPr/>
          </p:nvCxnSpPr>
          <p:spPr>
            <a:xfrm>
              <a:off x="1676400" y="6665383"/>
              <a:ext cx="3467100" cy="0"/>
            </a:xfrm>
            <a:prstGeom prst="line">
              <a:avLst/>
            </a:prstGeom>
            <a:ln w="19050">
              <a:solidFill>
                <a:srgbClr val="10A9A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41">
              <a:extLst>
                <a:ext uri="{FF2B5EF4-FFF2-40B4-BE49-F238E27FC236}">
                  <a16:creationId xmlns:a16="http://schemas.microsoft.com/office/drawing/2014/main" id="{FFA2DE8C-8632-AFA5-E007-C38E22C35BFD}"/>
                </a:ext>
              </a:extLst>
            </p:cNvPr>
            <p:cNvCxnSpPr/>
            <p:nvPr/>
          </p:nvCxnSpPr>
          <p:spPr>
            <a:xfrm>
              <a:off x="1676400" y="6532033"/>
              <a:ext cx="0" cy="266700"/>
            </a:xfrm>
            <a:prstGeom prst="line">
              <a:avLst/>
            </a:prstGeom>
            <a:ln w="19050">
              <a:solidFill>
                <a:srgbClr val="10A9A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42">
              <a:extLst>
                <a:ext uri="{FF2B5EF4-FFF2-40B4-BE49-F238E27FC236}">
                  <a16:creationId xmlns:a16="http://schemas.microsoft.com/office/drawing/2014/main" id="{1BEB82CC-74AC-E500-37A6-EC3D3EC7DBBF}"/>
                </a:ext>
              </a:extLst>
            </p:cNvPr>
            <p:cNvCxnSpPr/>
            <p:nvPr/>
          </p:nvCxnSpPr>
          <p:spPr>
            <a:xfrm>
              <a:off x="5143500" y="6532033"/>
              <a:ext cx="0" cy="266700"/>
            </a:xfrm>
            <a:prstGeom prst="line">
              <a:avLst/>
            </a:prstGeom>
            <a:ln w="19050">
              <a:solidFill>
                <a:srgbClr val="10A9A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5" name="Group 45">
            <a:extLst>
              <a:ext uri="{FF2B5EF4-FFF2-40B4-BE49-F238E27FC236}">
                <a16:creationId xmlns:a16="http://schemas.microsoft.com/office/drawing/2014/main" id="{334D5A6D-1B7B-1104-48F9-54B06F3DD25D}"/>
              </a:ext>
            </a:extLst>
          </p:cNvPr>
          <p:cNvGrpSpPr/>
          <p:nvPr/>
        </p:nvGrpSpPr>
        <p:grpSpPr>
          <a:xfrm flipH="1">
            <a:off x="2577656" y="3068828"/>
            <a:ext cx="1751665" cy="133350"/>
            <a:chOff x="1676400" y="6532033"/>
            <a:chExt cx="3467100" cy="266700"/>
          </a:xfrm>
        </p:grpSpPr>
        <p:cxnSp>
          <p:nvCxnSpPr>
            <p:cNvPr id="66" name="Straight Connector 46">
              <a:extLst>
                <a:ext uri="{FF2B5EF4-FFF2-40B4-BE49-F238E27FC236}">
                  <a16:creationId xmlns:a16="http://schemas.microsoft.com/office/drawing/2014/main" id="{5975AFFA-811D-CBB6-BAC8-AB4309A3349B}"/>
                </a:ext>
              </a:extLst>
            </p:cNvPr>
            <p:cNvCxnSpPr/>
            <p:nvPr/>
          </p:nvCxnSpPr>
          <p:spPr>
            <a:xfrm>
              <a:off x="1676400" y="6665383"/>
              <a:ext cx="3467100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Straight Connector 47">
              <a:extLst>
                <a:ext uri="{FF2B5EF4-FFF2-40B4-BE49-F238E27FC236}">
                  <a16:creationId xmlns:a16="http://schemas.microsoft.com/office/drawing/2014/main" id="{34A0A23C-CC89-EDAF-9D4C-64AB7DF2769A}"/>
                </a:ext>
              </a:extLst>
            </p:cNvPr>
            <p:cNvCxnSpPr/>
            <p:nvPr/>
          </p:nvCxnSpPr>
          <p:spPr>
            <a:xfrm>
              <a:off x="1676400" y="6532033"/>
              <a:ext cx="0" cy="26670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Straight Connector 48">
              <a:extLst>
                <a:ext uri="{FF2B5EF4-FFF2-40B4-BE49-F238E27FC236}">
                  <a16:creationId xmlns:a16="http://schemas.microsoft.com/office/drawing/2014/main" id="{36D81DF0-623A-9C8C-B2D8-2110F2D53DC8}"/>
                </a:ext>
              </a:extLst>
            </p:cNvPr>
            <p:cNvCxnSpPr/>
            <p:nvPr/>
          </p:nvCxnSpPr>
          <p:spPr>
            <a:xfrm>
              <a:off x="5143500" y="6532033"/>
              <a:ext cx="0" cy="26670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6" name="صورة 5">
            <a:extLst>
              <a:ext uri="{FF2B5EF4-FFF2-40B4-BE49-F238E27FC236}">
                <a16:creationId xmlns:a16="http://schemas.microsoft.com/office/drawing/2014/main" id="{D1E5C336-ABC3-DF0E-FC0E-E1CE33BDACA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cxnSp>
        <p:nvCxnSpPr>
          <p:cNvPr id="8" name="موصل مستقيم 7">
            <a:extLst>
              <a:ext uri="{FF2B5EF4-FFF2-40B4-BE49-F238E27FC236}">
                <a16:creationId xmlns:a16="http://schemas.microsoft.com/office/drawing/2014/main" id="{0189E7F5-C9B1-B01B-AC84-D007A6244AD7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Box 3">
            <a:extLst>
              <a:ext uri="{FF2B5EF4-FFF2-40B4-BE49-F238E27FC236}">
                <a16:creationId xmlns:a16="http://schemas.microsoft.com/office/drawing/2014/main" id="{F2D5E6E9-6150-ABA5-462C-DF0ECD3C5E83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algn="r" defTabSz="914400" eaLnBrk="1" latinLnBrk="0" hangingPunct="1"/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ازرق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2" name="TextBox 157">
            <a:extLst>
              <a:ext uri="{FF2B5EF4-FFF2-40B4-BE49-F238E27FC236}">
                <a16:creationId xmlns:a16="http://schemas.microsoft.com/office/drawing/2014/main" id="{08A557EF-39A9-52A0-9ADE-A253EA2DC29C}"/>
              </a:ext>
            </a:extLst>
          </p:cNvPr>
          <p:cNvSpPr txBox="1"/>
          <p:nvPr/>
        </p:nvSpPr>
        <p:spPr>
          <a:xfrm>
            <a:off x="9480873" y="240109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3" name="TextBox 158">
            <a:extLst>
              <a:ext uri="{FF2B5EF4-FFF2-40B4-BE49-F238E27FC236}">
                <a16:creationId xmlns:a16="http://schemas.microsoft.com/office/drawing/2014/main" id="{8BA1945E-E428-9E56-EABD-B451883F12A8}"/>
              </a:ext>
            </a:extLst>
          </p:cNvPr>
          <p:cNvSpPr txBox="1"/>
          <p:nvPr/>
        </p:nvSpPr>
        <p:spPr>
          <a:xfrm>
            <a:off x="9579049" y="2031465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C1B488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C1B488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4" name="TextBox 157">
            <a:extLst>
              <a:ext uri="{FF2B5EF4-FFF2-40B4-BE49-F238E27FC236}">
                <a16:creationId xmlns:a16="http://schemas.microsoft.com/office/drawing/2014/main" id="{3ED9A11A-9CE5-92F8-167C-CD1EEFAC7689}"/>
              </a:ext>
            </a:extLst>
          </p:cNvPr>
          <p:cNvSpPr txBox="1"/>
          <p:nvPr/>
        </p:nvSpPr>
        <p:spPr>
          <a:xfrm>
            <a:off x="7724263" y="4903667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5" name="TextBox 158">
            <a:extLst>
              <a:ext uri="{FF2B5EF4-FFF2-40B4-BE49-F238E27FC236}">
                <a16:creationId xmlns:a16="http://schemas.microsoft.com/office/drawing/2014/main" id="{8ED7F278-4EC5-F7D6-7028-549788A31EAA}"/>
              </a:ext>
            </a:extLst>
          </p:cNvPr>
          <p:cNvSpPr txBox="1"/>
          <p:nvPr/>
        </p:nvSpPr>
        <p:spPr>
          <a:xfrm>
            <a:off x="7822439" y="4534033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68CAB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268CAB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6" name="TextBox 157">
            <a:extLst>
              <a:ext uri="{FF2B5EF4-FFF2-40B4-BE49-F238E27FC236}">
                <a16:creationId xmlns:a16="http://schemas.microsoft.com/office/drawing/2014/main" id="{0C2653C1-3E08-E685-20B2-4F48CB0FB60E}"/>
              </a:ext>
            </a:extLst>
          </p:cNvPr>
          <p:cNvSpPr txBox="1"/>
          <p:nvPr/>
        </p:nvSpPr>
        <p:spPr>
          <a:xfrm>
            <a:off x="5955621" y="240109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7" name="TextBox 158">
            <a:extLst>
              <a:ext uri="{FF2B5EF4-FFF2-40B4-BE49-F238E27FC236}">
                <a16:creationId xmlns:a16="http://schemas.microsoft.com/office/drawing/2014/main" id="{EE3DB359-969F-69AA-C16D-EA33BB81FFFC}"/>
              </a:ext>
            </a:extLst>
          </p:cNvPr>
          <p:cNvSpPr txBox="1"/>
          <p:nvPr/>
        </p:nvSpPr>
        <p:spPr>
          <a:xfrm>
            <a:off x="6053797" y="2031465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2CC17C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8" name="TextBox 157">
            <a:extLst>
              <a:ext uri="{FF2B5EF4-FFF2-40B4-BE49-F238E27FC236}">
                <a16:creationId xmlns:a16="http://schemas.microsoft.com/office/drawing/2014/main" id="{026791E2-0F92-7057-2537-F5DC553409FB}"/>
              </a:ext>
            </a:extLst>
          </p:cNvPr>
          <p:cNvSpPr txBox="1"/>
          <p:nvPr/>
        </p:nvSpPr>
        <p:spPr>
          <a:xfrm>
            <a:off x="4199011" y="4903667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0" name="TextBox 158">
            <a:extLst>
              <a:ext uri="{FF2B5EF4-FFF2-40B4-BE49-F238E27FC236}">
                <a16:creationId xmlns:a16="http://schemas.microsoft.com/office/drawing/2014/main" id="{A188A16F-092B-497C-F1E9-3BE0D4546E81}"/>
              </a:ext>
            </a:extLst>
          </p:cNvPr>
          <p:cNvSpPr txBox="1"/>
          <p:nvPr/>
        </p:nvSpPr>
        <p:spPr>
          <a:xfrm>
            <a:off x="4297187" y="4534033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003845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1" name="TextBox 157">
            <a:extLst>
              <a:ext uri="{FF2B5EF4-FFF2-40B4-BE49-F238E27FC236}">
                <a16:creationId xmlns:a16="http://schemas.microsoft.com/office/drawing/2014/main" id="{4D2C3909-1D08-C100-AD24-25700CE12E96}"/>
              </a:ext>
            </a:extLst>
          </p:cNvPr>
          <p:cNvSpPr txBox="1"/>
          <p:nvPr/>
        </p:nvSpPr>
        <p:spPr>
          <a:xfrm>
            <a:off x="2454432" y="240109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2" name="TextBox 158">
            <a:extLst>
              <a:ext uri="{FF2B5EF4-FFF2-40B4-BE49-F238E27FC236}">
                <a16:creationId xmlns:a16="http://schemas.microsoft.com/office/drawing/2014/main" id="{DA5DEFDA-F5B2-ED71-ED37-25D81743DABE}"/>
              </a:ext>
            </a:extLst>
          </p:cNvPr>
          <p:cNvSpPr txBox="1"/>
          <p:nvPr/>
        </p:nvSpPr>
        <p:spPr>
          <a:xfrm>
            <a:off x="2552608" y="2031465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chemeClr val="bg1">
                  <a:lumMod val="50000"/>
                </a:schemeClr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3" name="TextBox 157">
            <a:extLst>
              <a:ext uri="{FF2B5EF4-FFF2-40B4-BE49-F238E27FC236}">
                <a16:creationId xmlns:a16="http://schemas.microsoft.com/office/drawing/2014/main" id="{178A2B1D-EB6A-41E6-174F-D295BF1ECABA}"/>
              </a:ext>
            </a:extLst>
          </p:cNvPr>
          <p:cNvSpPr txBox="1"/>
          <p:nvPr/>
        </p:nvSpPr>
        <p:spPr>
          <a:xfrm>
            <a:off x="697822" y="4903667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4" name="TextBox 158">
            <a:extLst>
              <a:ext uri="{FF2B5EF4-FFF2-40B4-BE49-F238E27FC236}">
                <a16:creationId xmlns:a16="http://schemas.microsoft.com/office/drawing/2014/main" id="{218E6950-AA5C-89F6-E57E-6247A1B89208}"/>
              </a:ext>
            </a:extLst>
          </p:cNvPr>
          <p:cNvSpPr txBox="1"/>
          <p:nvPr/>
        </p:nvSpPr>
        <p:spPr>
          <a:xfrm>
            <a:off x="795998" y="4534033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10A9A6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10A9A6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pic>
        <p:nvPicPr>
          <p:cNvPr id="7" name="صورة 6">
            <a:extLst>
              <a:ext uri="{FF2B5EF4-FFF2-40B4-BE49-F238E27FC236}">
                <a16:creationId xmlns:a16="http://schemas.microsoft.com/office/drawing/2014/main" id="{B3007A8C-D4B5-0F06-F5CA-3CB19F0D1C8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41960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77868505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عنصر نائب لرقم الشريحة 3">
            <a:extLst>
              <a:ext uri="{FF2B5EF4-FFF2-40B4-BE49-F238E27FC236}">
                <a16:creationId xmlns:a16="http://schemas.microsoft.com/office/drawing/2014/main" id="{A76FF5C9-3BD8-C275-D239-17C2F4639FF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C30D6F-9516-7D45-ACC3-4201266FFCA8}" type="slidenum">
              <a:rPr lang="ar-SA" smtClean="0"/>
              <a:t>33</a:t>
            </a:fld>
            <a:endParaRPr lang="ar-SA"/>
          </a:p>
        </p:txBody>
      </p:sp>
      <p:grpSp>
        <p:nvGrpSpPr>
          <p:cNvPr id="12" name="Group 91">
            <a:extLst>
              <a:ext uri="{FF2B5EF4-FFF2-40B4-BE49-F238E27FC236}">
                <a16:creationId xmlns:a16="http://schemas.microsoft.com/office/drawing/2014/main" id="{F911DA7D-807C-575D-FC79-83EFB9607F14}"/>
              </a:ext>
            </a:extLst>
          </p:cNvPr>
          <p:cNvGrpSpPr/>
          <p:nvPr/>
        </p:nvGrpSpPr>
        <p:grpSpPr>
          <a:xfrm>
            <a:off x="1880877" y="5112495"/>
            <a:ext cx="1259800" cy="452432"/>
            <a:chOff x="1201099" y="5762981"/>
            <a:chExt cx="1259800" cy="452432"/>
          </a:xfrm>
        </p:grpSpPr>
        <p:sp>
          <p:nvSpPr>
            <p:cNvPr id="13" name="Shape 3879">
              <a:extLst>
                <a:ext uri="{FF2B5EF4-FFF2-40B4-BE49-F238E27FC236}">
                  <a16:creationId xmlns:a16="http://schemas.microsoft.com/office/drawing/2014/main" id="{00ED8AA2-CC3C-518F-10EC-01FAC7DFF483}"/>
                </a:ext>
              </a:extLst>
            </p:cNvPr>
            <p:cNvSpPr/>
            <p:nvPr/>
          </p:nvSpPr>
          <p:spPr>
            <a:xfrm rot="5400000">
              <a:off x="1615033" y="5367013"/>
              <a:ext cx="431932" cy="1259800"/>
            </a:xfrm>
            <a:prstGeom prst="roundRect">
              <a:avLst>
                <a:gd name="adj" fmla="val 50000"/>
              </a:avLst>
            </a:prstGeom>
            <a:solidFill>
              <a:srgbClr val="268CAB"/>
            </a:solidFill>
            <a:ln/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lIns="60941" tIns="60941" rIns="60941" bIns="60941" anchor="ctr" anchorCtr="0">
              <a:noAutofit/>
            </a:bodyPr>
            <a:lstStyle/>
            <a:p>
              <a:pPr marL="0" algn="ctr" defTabSz="914400" rtl="0" eaLnBrk="1" latinLnBrk="0" hangingPunct="1">
                <a:lnSpc>
                  <a:spcPct val="130000"/>
                </a:lnSpc>
              </a:pPr>
              <a:endParaRPr lang="en-US" sz="1200" b="1" dirty="0">
                <a:solidFill>
                  <a:schemeClr val="tx2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endParaRPr>
            </a:p>
          </p:txBody>
        </p:sp>
        <p:sp>
          <p:nvSpPr>
            <p:cNvPr id="14" name="Rectangle 93">
              <a:extLst>
                <a:ext uri="{FF2B5EF4-FFF2-40B4-BE49-F238E27FC236}">
                  <a16:creationId xmlns:a16="http://schemas.microsoft.com/office/drawing/2014/main" id="{ADA4B5C3-4DA8-F289-4BB6-E95D1BA19B37}"/>
                </a:ext>
              </a:extLst>
            </p:cNvPr>
            <p:cNvSpPr/>
            <p:nvPr/>
          </p:nvSpPr>
          <p:spPr>
            <a:xfrm>
              <a:off x="1321360" y="5762981"/>
              <a:ext cx="957313" cy="452432"/>
            </a:xfrm>
            <a:prstGeom prst="rect">
              <a:avLst/>
            </a:prstGeom>
            <a:noFill/>
          </p:spPr>
          <p:txBody>
            <a:bodyPr wrap="none">
              <a:spAutoFit/>
            </a:bodyPr>
            <a:lstStyle/>
            <a:p>
              <a:pPr algn="ctr" rtl="0">
                <a:lnSpc>
                  <a:spcPct val="130000"/>
                </a:lnSpc>
              </a:pPr>
              <a:r>
                <a:rPr lang="ar-SA" b="1" dirty="0">
                  <a:solidFill>
                    <a:schemeClr val="bg1"/>
                  </a:solidFill>
                  <a:latin typeface="Sakkal Majalla" panose="02000000000000000000" pitchFamily="2" charset="-78"/>
                  <a:ea typeface="Roboto Black" panose="02000000000000000000" pitchFamily="2" charset="0"/>
                  <a:cs typeface="Sakkal Majalla" panose="02000000000000000000" pitchFamily="2" charset="-78"/>
                </a:rPr>
                <a:t>سنة </a:t>
              </a:r>
              <a:r>
                <a:rPr lang="en-US" b="1" dirty="0">
                  <a:solidFill>
                    <a:schemeClr val="bg1"/>
                  </a:solidFill>
                  <a:latin typeface="Sakkal Majalla" panose="02000000000000000000" pitchFamily="2" charset="-78"/>
                  <a:ea typeface="Roboto Black" panose="02000000000000000000" pitchFamily="2" charset="0"/>
                  <a:cs typeface="Sakkal Majalla" panose="02000000000000000000" pitchFamily="2" charset="-78"/>
                </a:rPr>
                <a:t> 2024</a:t>
              </a:r>
            </a:p>
          </p:txBody>
        </p:sp>
      </p:grpSp>
      <p:grpSp>
        <p:nvGrpSpPr>
          <p:cNvPr id="17" name="Group 94">
            <a:extLst>
              <a:ext uri="{FF2B5EF4-FFF2-40B4-BE49-F238E27FC236}">
                <a16:creationId xmlns:a16="http://schemas.microsoft.com/office/drawing/2014/main" id="{2D6FD5DC-242D-A212-31AF-723C7099230C}"/>
              </a:ext>
            </a:extLst>
          </p:cNvPr>
          <p:cNvGrpSpPr/>
          <p:nvPr/>
        </p:nvGrpSpPr>
        <p:grpSpPr>
          <a:xfrm>
            <a:off x="4324572" y="5108657"/>
            <a:ext cx="1259800" cy="453736"/>
            <a:chOff x="4261660" y="5759143"/>
            <a:chExt cx="1259800" cy="453736"/>
          </a:xfrm>
          <a:solidFill>
            <a:srgbClr val="C1B488"/>
          </a:solidFill>
        </p:grpSpPr>
        <p:sp>
          <p:nvSpPr>
            <p:cNvPr id="18" name="Shape 3883">
              <a:extLst>
                <a:ext uri="{FF2B5EF4-FFF2-40B4-BE49-F238E27FC236}">
                  <a16:creationId xmlns:a16="http://schemas.microsoft.com/office/drawing/2014/main" id="{96AA3C55-C12E-E3B8-D4D2-C805F0AC5421}"/>
                </a:ext>
              </a:extLst>
            </p:cNvPr>
            <p:cNvSpPr/>
            <p:nvPr/>
          </p:nvSpPr>
          <p:spPr>
            <a:xfrm rot="5400000">
              <a:off x="4675594" y="5367013"/>
              <a:ext cx="431932" cy="1259800"/>
            </a:xfrm>
            <a:prstGeom prst="roundRect">
              <a:avLst>
                <a:gd name="adj" fmla="val 50000"/>
              </a:avLst>
            </a:prstGeom>
            <a:grpFill/>
            <a:ln/>
          </p:spPr>
          <p:style>
            <a:lnRef idx="0">
              <a:schemeClr val="accent2"/>
            </a:lnRef>
            <a:fillRef idx="3">
              <a:schemeClr val="accent2"/>
            </a:fillRef>
            <a:effectRef idx="3">
              <a:schemeClr val="accent2"/>
            </a:effectRef>
            <a:fontRef idx="minor">
              <a:schemeClr val="lt1"/>
            </a:fontRef>
          </p:style>
          <p:txBody>
            <a:bodyPr lIns="60941" tIns="60941" rIns="60941" bIns="60941" anchor="ctr" anchorCtr="0">
              <a:noAutofit/>
            </a:bodyPr>
            <a:lstStyle/>
            <a:p>
              <a:pPr>
                <a:buClr>
                  <a:srgbClr val="000000"/>
                </a:buClr>
              </a:pPr>
              <a:endParaRPr sz="1100">
                <a:solidFill>
                  <a:srgbClr val="000000"/>
                </a:solidFill>
                <a:latin typeface="Sakkal Majalla" panose="02000000000000000000" pitchFamily="2" charset="-78"/>
                <a:ea typeface="Arial"/>
                <a:cs typeface="Sakkal Majalla" panose="02000000000000000000" pitchFamily="2" charset="-78"/>
                <a:sym typeface="Arial"/>
              </a:endParaRPr>
            </a:p>
          </p:txBody>
        </p:sp>
        <p:sp>
          <p:nvSpPr>
            <p:cNvPr id="19" name="Rectangle 96">
              <a:extLst>
                <a:ext uri="{FF2B5EF4-FFF2-40B4-BE49-F238E27FC236}">
                  <a16:creationId xmlns:a16="http://schemas.microsoft.com/office/drawing/2014/main" id="{9D59611B-E0B3-682C-20CE-92958E9E7369}"/>
                </a:ext>
              </a:extLst>
            </p:cNvPr>
            <p:cNvSpPr/>
            <p:nvPr/>
          </p:nvSpPr>
          <p:spPr>
            <a:xfrm>
              <a:off x="4407855" y="5759143"/>
              <a:ext cx="957313" cy="452432"/>
            </a:xfrm>
            <a:prstGeom prst="rect">
              <a:avLst/>
            </a:prstGeom>
            <a:noFill/>
          </p:spPr>
          <p:txBody>
            <a:bodyPr wrap="none">
              <a:spAutoFit/>
            </a:bodyPr>
            <a:lstStyle/>
            <a:p>
              <a:pPr algn="ctr" rtl="0">
                <a:lnSpc>
                  <a:spcPct val="130000"/>
                </a:lnSpc>
              </a:pPr>
              <a:r>
                <a:rPr lang="ar-SA" b="1" dirty="0">
                  <a:solidFill>
                    <a:schemeClr val="bg1"/>
                  </a:solidFill>
                  <a:latin typeface="Sakkal Majalla" panose="02000000000000000000" pitchFamily="2" charset="-78"/>
                  <a:ea typeface="Roboto Black" panose="02000000000000000000" pitchFamily="2" charset="0"/>
                  <a:cs typeface="Sakkal Majalla" panose="02000000000000000000" pitchFamily="2" charset="-78"/>
                </a:rPr>
                <a:t>سنة </a:t>
              </a:r>
              <a:r>
                <a:rPr lang="en-US" b="1" dirty="0">
                  <a:solidFill>
                    <a:schemeClr val="bg1"/>
                  </a:solidFill>
                  <a:latin typeface="Sakkal Majalla" panose="02000000000000000000" pitchFamily="2" charset="-78"/>
                  <a:ea typeface="Roboto Black" panose="02000000000000000000" pitchFamily="2" charset="0"/>
                  <a:cs typeface="Sakkal Majalla" panose="02000000000000000000" pitchFamily="2" charset="-78"/>
                </a:rPr>
                <a:t> 2023</a:t>
              </a:r>
            </a:p>
          </p:txBody>
        </p:sp>
      </p:grpSp>
      <p:grpSp>
        <p:nvGrpSpPr>
          <p:cNvPr id="22" name="Group 97">
            <a:extLst>
              <a:ext uri="{FF2B5EF4-FFF2-40B4-BE49-F238E27FC236}">
                <a16:creationId xmlns:a16="http://schemas.microsoft.com/office/drawing/2014/main" id="{4B8A3512-730A-F5FA-004D-F80A58B45AAB}"/>
              </a:ext>
            </a:extLst>
          </p:cNvPr>
          <p:cNvGrpSpPr/>
          <p:nvPr/>
        </p:nvGrpSpPr>
        <p:grpSpPr>
          <a:xfrm>
            <a:off x="6719615" y="5109403"/>
            <a:ext cx="1259800" cy="453737"/>
            <a:chOff x="7009855" y="5759142"/>
            <a:chExt cx="1259800" cy="453737"/>
          </a:xfrm>
          <a:solidFill>
            <a:schemeClr val="bg1">
              <a:lumMod val="50000"/>
            </a:schemeClr>
          </a:solidFill>
        </p:grpSpPr>
        <p:sp>
          <p:nvSpPr>
            <p:cNvPr id="23" name="Shape 3881">
              <a:extLst>
                <a:ext uri="{FF2B5EF4-FFF2-40B4-BE49-F238E27FC236}">
                  <a16:creationId xmlns:a16="http://schemas.microsoft.com/office/drawing/2014/main" id="{504B8E8A-222B-E2C5-E2BB-D24761BA9EE1}"/>
                </a:ext>
              </a:extLst>
            </p:cNvPr>
            <p:cNvSpPr/>
            <p:nvPr/>
          </p:nvSpPr>
          <p:spPr>
            <a:xfrm rot="5400000">
              <a:off x="7423789" y="5367013"/>
              <a:ext cx="431932" cy="1259800"/>
            </a:xfrm>
            <a:prstGeom prst="roundRect">
              <a:avLst>
                <a:gd name="adj" fmla="val 50000"/>
              </a:avLst>
            </a:prstGeom>
            <a:grpFill/>
            <a:ln/>
          </p:spPr>
          <p:style>
            <a:lnRef idx="0">
              <a:schemeClr val="accent3"/>
            </a:lnRef>
            <a:fillRef idx="3">
              <a:schemeClr val="accent3"/>
            </a:fillRef>
            <a:effectRef idx="3">
              <a:schemeClr val="accent3"/>
            </a:effectRef>
            <a:fontRef idx="minor">
              <a:schemeClr val="lt1"/>
            </a:fontRef>
          </p:style>
          <p:txBody>
            <a:bodyPr lIns="60941" tIns="60941" rIns="60941" bIns="60941" anchor="ctr" anchorCtr="0">
              <a:noAutofit/>
            </a:bodyPr>
            <a:lstStyle/>
            <a:p>
              <a:pPr>
                <a:buClr>
                  <a:srgbClr val="000000"/>
                </a:buClr>
              </a:pPr>
              <a:endParaRPr sz="1100">
                <a:solidFill>
                  <a:srgbClr val="000000"/>
                </a:solidFill>
                <a:latin typeface="Sakkal Majalla" panose="02000000000000000000" pitchFamily="2" charset="-78"/>
                <a:ea typeface="Arial"/>
                <a:cs typeface="Sakkal Majalla" panose="02000000000000000000" pitchFamily="2" charset="-78"/>
                <a:sym typeface="Arial"/>
              </a:endParaRPr>
            </a:p>
          </p:txBody>
        </p:sp>
        <p:sp>
          <p:nvSpPr>
            <p:cNvPr id="24" name="Rectangle 99">
              <a:extLst>
                <a:ext uri="{FF2B5EF4-FFF2-40B4-BE49-F238E27FC236}">
                  <a16:creationId xmlns:a16="http://schemas.microsoft.com/office/drawing/2014/main" id="{5CA3FC7B-EB35-DFA4-9074-E7961F34F636}"/>
                </a:ext>
              </a:extLst>
            </p:cNvPr>
            <p:cNvSpPr/>
            <p:nvPr/>
          </p:nvSpPr>
          <p:spPr>
            <a:xfrm>
              <a:off x="7156474" y="5759142"/>
              <a:ext cx="957313" cy="452432"/>
            </a:xfrm>
            <a:prstGeom prst="rect">
              <a:avLst/>
            </a:prstGeom>
            <a:noFill/>
          </p:spPr>
          <p:txBody>
            <a:bodyPr wrap="none">
              <a:spAutoFit/>
            </a:bodyPr>
            <a:lstStyle/>
            <a:p>
              <a:pPr algn="ctr" rtl="0">
                <a:lnSpc>
                  <a:spcPct val="130000"/>
                </a:lnSpc>
              </a:pPr>
              <a:r>
                <a:rPr lang="ar-SA" b="1" dirty="0">
                  <a:solidFill>
                    <a:schemeClr val="bg1"/>
                  </a:solidFill>
                  <a:latin typeface="Sakkal Majalla" panose="02000000000000000000" pitchFamily="2" charset="-78"/>
                  <a:ea typeface="Roboto Black" panose="02000000000000000000" pitchFamily="2" charset="0"/>
                  <a:cs typeface="Sakkal Majalla" panose="02000000000000000000" pitchFamily="2" charset="-78"/>
                </a:rPr>
                <a:t>سنة </a:t>
              </a:r>
              <a:r>
                <a:rPr lang="en-US" b="1" dirty="0">
                  <a:solidFill>
                    <a:schemeClr val="bg1"/>
                  </a:solidFill>
                  <a:latin typeface="Sakkal Majalla" panose="02000000000000000000" pitchFamily="2" charset="-78"/>
                  <a:ea typeface="Roboto Black" panose="02000000000000000000" pitchFamily="2" charset="0"/>
                  <a:cs typeface="Sakkal Majalla" panose="02000000000000000000" pitchFamily="2" charset="-78"/>
                </a:rPr>
                <a:t> 2022</a:t>
              </a:r>
            </a:p>
          </p:txBody>
        </p:sp>
      </p:grpSp>
      <p:sp>
        <p:nvSpPr>
          <p:cNvPr id="27" name="Rectangle 90">
            <a:extLst>
              <a:ext uri="{FF2B5EF4-FFF2-40B4-BE49-F238E27FC236}">
                <a16:creationId xmlns:a16="http://schemas.microsoft.com/office/drawing/2014/main" id="{60AEE877-AA1B-F4AC-92FF-3B0919051D73}"/>
              </a:ext>
            </a:extLst>
          </p:cNvPr>
          <p:cNvSpPr/>
          <p:nvPr/>
        </p:nvSpPr>
        <p:spPr>
          <a:xfrm>
            <a:off x="8776417" y="3639711"/>
            <a:ext cx="1979813" cy="95590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rtl="0">
              <a:lnSpc>
                <a:spcPct val="130000"/>
              </a:lnSpc>
            </a:pP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rPr>
              <a:t>سنة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rPr>
              <a:t> 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rPr>
              <a:t>20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rPr>
              <a:t>21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grpSp>
        <p:nvGrpSpPr>
          <p:cNvPr id="28" name="Group 100">
            <a:extLst>
              <a:ext uri="{FF2B5EF4-FFF2-40B4-BE49-F238E27FC236}">
                <a16:creationId xmlns:a16="http://schemas.microsoft.com/office/drawing/2014/main" id="{C182BA04-1871-BA2D-353B-3DD974330139}"/>
              </a:ext>
            </a:extLst>
          </p:cNvPr>
          <p:cNvGrpSpPr/>
          <p:nvPr/>
        </p:nvGrpSpPr>
        <p:grpSpPr>
          <a:xfrm>
            <a:off x="9114658" y="5120967"/>
            <a:ext cx="1259800" cy="453737"/>
            <a:chOff x="9758050" y="5759142"/>
            <a:chExt cx="1259800" cy="453737"/>
          </a:xfrm>
          <a:solidFill>
            <a:srgbClr val="2CC17C"/>
          </a:solidFill>
        </p:grpSpPr>
        <p:sp>
          <p:nvSpPr>
            <p:cNvPr id="29" name="Shape 3885">
              <a:extLst>
                <a:ext uri="{FF2B5EF4-FFF2-40B4-BE49-F238E27FC236}">
                  <a16:creationId xmlns:a16="http://schemas.microsoft.com/office/drawing/2014/main" id="{F04FF123-C928-2A98-87B1-2585DE967E89}"/>
                </a:ext>
              </a:extLst>
            </p:cNvPr>
            <p:cNvSpPr/>
            <p:nvPr/>
          </p:nvSpPr>
          <p:spPr>
            <a:xfrm rot="5400000">
              <a:off x="10171984" y="5367013"/>
              <a:ext cx="431932" cy="1259800"/>
            </a:xfrm>
            <a:prstGeom prst="roundRect">
              <a:avLst>
                <a:gd name="adj" fmla="val 50000"/>
              </a:avLst>
            </a:prstGeom>
            <a:grpFill/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lIns="60941" tIns="60941" rIns="60941" bIns="60941" anchor="ctr" anchorCtr="0">
              <a:noAutofit/>
            </a:bodyPr>
            <a:lstStyle/>
            <a:p>
              <a:pPr>
                <a:buClr>
                  <a:srgbClr val="000000"/>
                </a:buClr>
              </a:pPr>
              <a:endParaRPr sz="1100">
                <a:solidFill>
                  <a:srgbClr val="000000"/>
                </a:solidFill>
                <a:latin typeface="Sakkal Majalla" panose="02000000000000000000" pitchFamily="2" charset="-78"/>
                <a:ea typeface="Arial"/>
                <a:cs typeface="Sakkal Majalla" panose="02000000000000000000" pitchFamily="2" charset="-78"/>
                <a:sym typeface="Arial"/>
              </a:endParaRPr>
            </a:p>
          </p:txBody>
        </p:sp>
        <p:sp>
          <p:nvSpPr>
            <p:cNvPr id="30" name="Rectangle 102">
              <a:extLst>
                <a:ext uri="{FF2B5EF4-FFF2-40B4-BE49-F238E27FC236}">
                  <a16:creationId xmlns:a16="http://schemas.microsoft.com/office/drawing/2014/main" id="{39D13CD1-AB70-4379-51C8-67AE1E213347}"/>
                </a:ext>
              </a:extLst>
            </p:cNvPr>
            <p:cNvSpPr/>
            <p:nvPr/>
          </p:nvSpPr>
          <p:spPr>
            <a:xfrm>
              <a:off x="9905095" y="5759142"/>
              <a:ext cx="957313" cy="452432"/>
            </a:xfrm>
            <a:prstGeom prst="rect">
              <a:avLst/>
            </a:prstGeom>
            <a:noFill/>
          </p:spPr>
          <p:txBody>
            <a:bodyPr wrap="none">
              <a:spAutoFit/>
            </a:bodyPr>
            <a:lstStyle/>
            <a:p>
              <a:pPr algn="ctr" rtl="0">
                <a:lnSpc>
                  <a:spcPct val="130000"/>
                </a:lnSpc>
              </a:pPr>
              <a:r>
                <a:rPr lang="ar-SA" b="1" dirty="0">
                  <a:solidFill>
                    <a:schemeClr val="bg1"/>
                  </a:solidFill>
                  <a:latin typeface="Sakkal Majalla" panose="02000000000000000000" pitchFamily="2" charset="-78"/>
                  <a:ea typeface="Roboto Black" panose="02000000000000000000" pitchFamily="2" charset="0"/>
                  <a:cs typeface="Sakkal Majalla" panose="02000000000000000000" pitchFamily="2" charset="-78"/>
                </a:rPr>
                <a:t>سنة </a:t>
              </a:r>
              <a:r>
                <a:rPr lang="en-US" b="1" dirty="0">
                  <a:solidFill>
                    <a:schemeClr val="bg1"/>
                  </a:solidFill>
                  <a:latin typeface="Sakkal Majalla" panose="02000000000000000000" pitchFamily="2" charset="-78"/>
                  <a:ea typeface="Roboto Black" panose="02000000000000000000" pitchFamily="2" charset="0"/>
                  <a:cs typeface="Sakkal Majalla" panose="02000000000000000000" pitchFamily="2" charset="-78"/>
                </a:rPr>
                <a:t> 2021</a:t>
              </a:r>
            </a:p>
          </p:txBody>
        </p:sp>
      </p:grpSp>
      <p:sp>
        <p:nvSpPr>
          <p:cNvPr id="137" name="Freeform 5">
            <a:extLst>
              <a:ext uri="{FF2B5EF4-FFF2-40B4-BE49-F238E27FC236}">
                <a16:creationId xmlns:a16="http://schemas.microsoft.com/office/drawing/2014/main" id="{19BE3F00-7F83-8A11-B043-CF6584A9F62B}"/>
              </a:ext>
            </a:extLst>
          </p:cNvPr>
          <p:cNvSpPr>
            <a:spLocks/>
          </p:cNvSpPr>
          <p:nvPr/>
        </p:nvSpPr>
        <p:spPr bwMode="auto">
          <a:xfrm>
            <a:off x="7808440" y="2789237"/>
            <a:ext cx="1468438" cy="639763"/>
          </a:xfrm>
          <a:custGeom>
            <a:avLst/>
            <a:gdLst>
              <a:gd name="T0" fmla="*/ 391 w 391"/>
              <a:gd name="T1" fmla="*/ 170 h 170"/>
              <a:gd name="T2" fmla="*/ 391 w 391"/>
              <a:gd name="T3" fmla="*/ 0 h 170"/>
              <a:gd name="T4" fmla="*/ 0 w 391"/>
              <a:gd name="T5" fmla="*/ 0 h 170"/>
              <a:gd name="T6" fmla="*/ 0 w 391"/>
              <a:gd name="T7" fmla="*/ 170 h 170"/>
              <a:gd name="T8" fmla="*/ 391 w 391"/>
              <a:gd name="T9" fmla="*/ 170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91" h="170">
                <a:moveTo>
                  <a:pt x="391" y="170"/>
                </a:moveTo>
                <a:cubicBezTo>
                  <a:pt x="391" y="0"/>
                  <a:pt x="391" y="0"/>
                  <a:pt x="391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70"/>
                  <a:pt x="0" y="170"/>
                  <a:pt x="0" y="170"/>
                </a:cubicBezTo>
                <a:cubicBezTo>
                  <a:pt x="158" y="55"/>
                  <a:pt x="233" y="55"/>
                  <a:pt x="391" y="170"/>
                </a:cubicBez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/>
          </a:p>
        </p:txBody>
      </p:sp>
      <p:sp>
        <p:nvSpPr>
          <p:cNvPr id="138" name="Freeform 6">
            <a:extLst>
              <a:ext uri="{FF2B5EF4-FFF2-40B4-BE49-F238E27FC236}">
                <a16:creationId xmlns:a16="http://schemas.microsoft.com/office/drawing/2014/main" id="{F85BC17A-6E9C-ABE3-0C7C-ED3CDC674539}"/>
              </a:ext>
            </a:extLst>
          </p:cNvPr>
          <p:cNvSpPr>
            <a:spLocks/>
          </p:cNvSpPr>
          <p:nvPr/>
        </p:nvSpPr>
        <p:spPr bwMode="auto">
          <a:xfrm>
            <a:off x="7808440" y="2152650"/>
            <a:ext cx="1468438" cy="636588"/>
          </a:xfrm>
          <a:custGeom>
            <a:avLst/>
            <a:gdLst>
              <a:gd name="T0" fmla="*/ 391 w 391"/>
              <a:gd name="T1" fmla="*/ 0 h 169"/>
              <a:gd name="T2" fmla="*/ 0 w 391"/>
              <a:gd name="T3" fmla="*/ 0 h 169"/>
              <a:gd name="T4" fmla="*/ 0 w 391"/>
              <a:gd name="T5" fmla="*/ 169 h 169"/>
              <a:gd name="T6" fmla="*/ 391 w 391"/>
              <a:gd name="T7" fmla="*/ 169 h 169"/>
              <a:gd name="T8" fmla="*/ 391 w 391"/>
              <a:gd name="T9" fmla="*/ 0 h 1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91" h="169">
                <a:moveTo>
                  <a:pt x="391" y="0"/>
                </a:moveTo>
                <a:cubicBezTo>
                  <a:pt x="233" y="115"/>
                  <a:pt x="158" y="115"/>
                  <a:pt x="0" y="0"/>
                </a:cubicBezTo>
                <a:cubicBezTo>
                  <a:pt x="0" y="169"/>
                  <a:pt x="0" y="169"/>
                  <a:pt x="0" y="169"/>
                </a:cubicBezTo>
                <a:cubicBezTo>
                  <a:pt x="391" y="169"/>
                  <a:pt x="391" y="169"/>
                  <a:pt x="391" y="169"/>
                </a:cubicBezTo>
                <a:lnTo>
                  <a:pt x="391" y="0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/>
          </a:p>
        </p:txBody>
      </p:sp>
      <p:sp>
        <p:nvSpPr>
          <p:cNvPr id="135" name="Freeform 7">
            <a:extLst>
              <a:ext uri="{FF2B5EF4-FFF2-40B4-BE49-F238E27FC236}">
                <a16:creationId xmlns:a16="http://schemas.microsoft.com/office/drawing/2014/main" id="{4900917C-F12B-0BE1-4C1E-4D6AFFE36EA8}"/>
              </a:ext>
            </a:extLst>
          </p:cNvPr>
          <p:cNvSpPr>
            <a:spLocks/>
          </p:cNvSpPr>
          <p:nvPr/>
        </p:nvSpPr>
        <p:spPr bwMode="auto">
          <a:xfrm>
            <a:off x="5417665" y="2789237"/>
            <a:ext cx="1463675" cy="639763"/>
          </a:xfrm>
          <a:custGeom>
            <a:avLst/>
            <a:gdLst>
              <a:gd name="T0" fmla="*/ 390 w 390"/>
              <a:gd name="T1" fmla="*/ 170 h 170"/>
              <a:gd name="T2" fmla="*/ 390 w 390"/>
              <a:gd name="T3" fmla="*/ 0 h 170"/>
              <a:gd name="T4" fmla="*/ 0 w 390"/>
              <a:gd name="T5" fmla="*/ 0 h 170"/>
              <a:gd name="T6" fmla="*/ 0 w 390"/>
              <a:gd name="T7" fmla="*/ 170 h 170"/>
              <a:gd name="T8" fmla="*/ 390 w 390"/>
              <a:gd name="T9" fmla="*/ 170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90" h="170">
                <a:moveTo>
                  <a:pt x="390" y="170"/>
                </a:moveTo>
                <a:cubicBezTo>
                  <a:pt x="390" y="0"/>
                  <a:pt x="390" y="0"/>
                  <a:pt x="39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70"/>
                  <a:pt x="0" y="170"/>
                  <a:pt x="0" y="170"/>
                </a:cubicBezTo>
                <a:cubicBezTo>
                  <a:pt x="158" y="55"/>
                  <a:pt x="232" y="55"/>
                  <a:pt x="390" y="170"/>
                </a:cubicBezTo>
                <a:close/>
              </a:path>
            </a:pathLst>
          </a:custGeom>
          <a:solidFill>
            <a:srgbClr val="C1B488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/>
          </a:p>
        </p:txBody>
      </p:sp>
      <p:sp>
        <p:nvSpPr>
          <p:cNvPr id="136" name="Freeform 8">
            <a:extLst>
              <a:ext uri="{FF2B5EF4-FFF2-40B4-BE49-F238E27FC236}">
                <a16:creationId xmlns:a16="http://schemas.microsoft.com/office/drawing/2014/main" id="{8E7B4B3A-9754-62F7-19BB-9AA32C2E0D15}"/>
              </a:ext>
            </a:extLst>
          </p:cNvPr>
          <p:cNvSpPr>
            <a:spLocks/>
          </p:cNvSpPr>
          <p:nvPr/>
        </p:nvSpPr>
        <p:spPr bwMode="auto">
          <a:xfrm>
            <a:off x="5417665" y="2152650"/>
            <a:ext cx="1463675" cy="636588"/>
          </a:xfrm>
          <a:custGeom>
            <a:avLst/>
            <a:gdLst>
              <a:gd name="T0" fmla="*/ 390 w 390"/>
              <a:gd name="T1" fmla="*/ 0 h 169"/>
              <a:gd name="T2" fmla="*/ 0 w 390"/>
              <a:gd name="T3" fmla="*/ 0 h 169"/>
              <a:gd name="T4" fmla="*/ 0 w 390"/>
              <a:gd name="T5" fmla="*/ 169 h 169"/>
              <a:gd name="T6" fmla="*/ 390 w 390"/>
              <a:gd name="T7" fmla="*/ 169 h 169"/>
              <a:gd name="T8" fmla="*/ 390 w 390"/>
              <a:gd name="T9" fmla="*/ 0 h 1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90" h="169">
                <a:moveTo>
                  <a:pt x="390" y="0"/>
                </a:moveTo>
                <a:cubicBezTo>
                  <a:pt x="232" y="115"/>
                  <a:pt x="158" y="115"/>
                  <a:pt x="0" y="0"/>
                </a:cubicBezTo>
                <a:cubicBezTo>
                  <a:pt x="0" y="169"/>
                  <a:pt x="0" y="169"/>
                  <a:pt x="0" y="169"/>
                </a:cubicBezTo>
                <a:cubicBezTo>
                  <a:pt x="390" y="169"/>
                  <a:pt x="390" y="169"/>
                  <a:pt x="390" y="169"/>
                </a:cubicBezTo>
                <a:lnTo>
                  <a:pt x="390" y="0"/>
                </a:lnTo>
                <a:close/>
              </a:path>
            </a:pathLst>
          </a:custGeom>
          <a:solidFill>
            <a:srgbClr val="C1B488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/>
          </a:p>
        </p:txBody>
      </p:sp>
      <p:sp>
        <p:nvSpPr>
          <p:cNvPr id="133" name="Freeform 9">
            <a:extLst>
              <a:ext uri="{FF2B5EF4-FFF2-40B4-BE49-F238E27FC236}">
                <a16:creationId xmlns:a16="http://schemas.microsoft.com/office/drawing/2014/main" id="{DF271E9E-1166-4981-D939-E30F774C2C7B}"/>
              </a:ext>
            </a:extLst>
          </p:cNvPr>
          <p:cNvSpPr>
            <a:spLocks/>
          </p:cNvSpPr>
          <p:nvPr/>
        </p:nvSpPr>
        <p:spPr bwMode="auto">
          <a:xfrm>
            <a:off x="3022127" y="2789237"/>
            <a:ext cx="1468438" cy="639763"/>
          </a:xfrm>
          <a:custGeom>
            <a:avLst/>
            <a:gdLst>
              <a:gd name="T0" fmla="*/ 0 w 391"/>
              <a:gd name="T1" fmla="*/ 170 h 170"/>
              <a:gd name="T2" fmla="*/ 391 w 391"/>
              <a:gd name="T3" fmla="*/ 170 h 170"/>
              <a:gd name="T4" fmla="*/ 391 w 391"/>
              <a:gd name="T5" fmla="*/ 0 h 170"/>
              <a:gd name="T6" fmla="*/ 0 w 391"/>
              <a:gd name="T7" fmla="*/ 0 h 170"/>
              <a:gd name="T8" fmla="*/ 0 w 391"/>
              <a:gd name="T9" fmla="*/ 170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91" h="170">
                <a:moveTo>
                  <a:pt x="0" y="170"/>
                </a:moveTo>
                <a:cubicBezTo>
                  <a:pt x="158" y="55"/>
                  <a:pt x="233" y="55"/>
                  <a:pt x="391" y="170"/>
                </a:cubicBezTo>
                <a:cubicBezTo>
                  <a:pt x="391" y="0"/>
                  <a:pt x="391" y="0"/>
                  <a:pt x="391" y="0"/>
                </a:cubicBezTo>
                <a:cubicBezTo>
                  <a:pt x="0" y="0"/>
                  <a:pt x="0" y="0"/>
                  <a:pt x="0" y="0"/>
                </a:cubicBezTo>
                <a:lnTo>
                  <a:pt x="0" y="170"/>
                </a:lnTo>
                <a:close/>
              </a:path>
            </a:pathLst>
          </a:custGeom>
          <a:solidFill>
            <a:srgbClr val="268CAB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dirty="0"/>
          </a:p>
        </p:txBody>
      </p:sp>
      <p:sp>
        <p:nvSpPr>
          <p:cNvPr id="134" name="Freeform 10">
            <a:extLst>
              <a:ext uri="{FF2B5EF4-FFF2-40B4-BE49-F238E27FC236}">
                <a16:creationId xmlns:a16="http://schemas.microsoft.com/office/drawing/2014/main" id="{71140924-D57D-F6BC-6254-CAC4D67A47B6}"/>
              </a:ext>
            </a:extLst>
          </p:cNvPr>
          <p:cNvSpPr>
            <a:spLocks/>
          </p:cNvSpPr>
          <p:nvPr/>
        </p:nvSpPr>
        <p:spPr bwMode="auto">
          <a:xfrm>
            <a:off x="3022127" y="2152650"/>
            <a:ext cx="1468438" cy="636588"/>
          </a:xfrm>
          <a:custGeom>
            <a:avLst/>
            <a:gdLst>
              <a:gd name="T0" fmla="*/ 0 w 391"/>
              <a:gd name="T1" fmla="*/ 0 h 169"/>
              <a:gd name="T2" fmla="*/ 0 w 391"/>
              <a:gd name="T3" fmla="*/ 169 h 169"/>
              <a:gd name="T4" fmla="*/ 391 w 391"/>
              <a:gd name="T5" fmla="*/ 169 h 169"/>
              <a:gd name="T6" fmla="*/ 391 w 391"/>
              <a:gd name="T7" fmla="*/ 0 h 169"/>
              <a:gd name="T8" fmla="*/ 0 w 391"/>
              <a:gd name="T9" fmla="*/ 0 h 1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91" h="169">
                <a:moveTo>
                  <a:pt x="0" y="0"/>
                </a:moveTo>
                <a:cubicBezTo>
                  <a:pt x="0" y="169"/>
                  <a:pt x="0" y="169"/>
                  <a:pt x="0" y="169"/>
                </a:cubicBezTo>
                <a:cubicBezTo>
                  <a:pt x="391" y="169"/>
                  <a:pt x="391" y="169"/>
                  <a:pt x="391" y="169"/>
                </a:cubicBezTo>
                <a:cubicBezTo>
                  <a:pt x="391" y="0"/>
                  <a:pt x="391" y="0"/>
                  <a:pt x="391" y="0"/>
                </a:cubicBezTo>
                <a:cubicBezTo>
                  <a:pt x="233" y="115"/>
                  <a:pt x="158" y="115"/>
                  <a:pt x="0" y="0"/>
                </a:cubicBezTo>
                <a:close/>
              </a:path>
            </a:pathLst>
          </a:custGeom>
          <a:solidFill>
            <a:srgbClr val="268CAB"/>
          </a:solidFill>
          <a:ln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/>
          </a:p>
        </p:txBody>
      </p:sp>
      <p:sp>
        <p:nvSpPr>
          <p:cNvPr id="129" name="Oval 11">
            <a:extLst>
              <a:ext uri="{FF2B5EF4-FFF2-40B4-BE49-F238E27FC236}">
                <a16:creationId xmlns:a16="http://schemas.microsoft.com/office/drawing/2014/main" id="{667B4D46-1CAB-2446-F975-90118A6040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49852" y="2003425"/>
            <a:ext cx="1577975" cy="1574800"/>
          </a:xfrm>
          <a:prstGeom prst="ellipse">
            <a:avLst/>
          </a:prstGeom>
          <a:solidFill>
            <a:srgbClr val="2CC17C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/>
          </a:p>
        </p:txBody>
      </p:sp>
      <p:sp>
        <p:nvSpPr>
          <p:cNvPr id="130" name="Oval 12">
            <a:extLst>
              <a:ext uri="{FF2B5EF4-FFF2-40B4-BE49-F238E27FC236}">
                <a16:creationId xmlns:a16="http://schemas.microsoft.com/office/drawing/2014/main" id="{9F120DFD-EF58-F927-9499-7DAC8EA60F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59077" y="2003425"/>
            <a:ext cx="1576388" cy="1574800"/>
          </a:xfrm>
          <a:prstGeom prst="ellipse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/>
          </a:p>
        </p:txBody>
      </p:sp>
      <p:sp>
        <p:nvSpPr>
          <p:cNvPr id="131" name="Oval 13">
            <a:extLst>
              <a:ext uri="{FF2B5EF4-FFF2-40B4-BE49-F238E27FC236}">
                <a16:creationId xmlns:a16="http://schemas.microsoft.com/office/drawing/2014/main" id="{CAD14504-1ADA-3E07-6E48-DA954FFAD2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6715" y="2003425"/>
            <a:ext cx="1573213" cy="1574800"/>
          </a:xfrm>
          <a:prstGeom prst="ellipse">
            <a:avLst/>
          </a:prstGeom>
          <a:solidFill>
            <a:srgbClr val="C1B488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dirty="0"/>
          </a:p>
        </p:txBody>
      </p:sp>
      <p:sp>
        <p:nvSpPr>
          <p:cNvPr id="132" name="Oval 14">
            <a:extLst>
              <a:ext uri="{FF2B5EF4-FFF2-40B4-BE49-F238E27FC236}">
                <a16:creationId xmlns:a16="http://schemas.microsoft.com/office/drawing/2014/main" id="{FEDF36CC-C759-852D-8A42-CA9C7D4105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1177" y="2003425"/>
            <a:ext cx="1577975" cy="1574800"/>
          </a:xfrm>
          <a:prstGeom prst="ellipse">
            <a:avLst/>
          </a:prstGeom>
          <a:solidFill>
            <a:srgbClr val="268CAB"/>
          </a:solidFill>
          <a:ln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/>
          </a:p>
        </p:txBody>
      </p:sp>
      <p:grpSp>
        <p:nvGrpSpPr>
          <p:cNvPr id="36" name="Group 17">
            <a:extLst>
              <a:ext uri="{FF2B5EF4-FFF2-40B4-BE49-F238E27FC236}">
                <a16:creationId xmlns:a16="http://schemas.microsoft.com/office/drawing/2014/main" id="{83DFE68F-8D74-4375-F4DA-04D7F180169E}"/>
              </a:ext>
            </a:extLst>
          </p:cNvPr>
          <p:cNvGrpSpPr/>
          <p:nvPr/>
        </p:nvGrpSpPr>
        <p:grpSpPr>
          <a:xfrm>
            <a:off x="1880715" y="2111375"/>
            <a:ext cx="8537575" cy="1358900"/>
            <a:chOff x="1746251" y="4005263"/>
            <a:chExt cx="8537575" cy="1358900"/>
          </a:xfrm>
          <a:effectLst>
            <a:outerShdw blurRad="152400" dist="63500" dir="4800000" sx="102000" sy="102000" algn="tl" rotWithShape="0">
              <a:prstClr val="black">
                <a:alpha val="52000"/>
              </a:prstClr>
            </a:outerShdw>
          </a:effectLst>
        </p:grpSpPr>
        <p:sp>
          <p:nvSpPr>
            <p:cNvPr id="61" name="Oval 15">
              <a:extLst>
                <a:ext uri="{FF2B5EF4-FFF2-40B4-BE49-F238E27FC236}">
                  <a16:creationId xmlns:a16="http://schemas.microsoft.com/office/drawing/2014/main" id="{1F904310-F397-69F8-47E8-7B3C071BDE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28101" y="4005263"/>
              <a:ext cx="1355725" cy="13589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2" name="Oval 16">
              <a:extLst>
                <a:ext uri="{FF2B5EF4-FFF2-40B4-BE49-F238E27FC236}">
                  <a16:creationId xmlns:a16="http://schemas.microsoft.com/office/drawing/2014/main" id="{674C7FC3-81E9-A8BA-74A7-3A166B3238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32563" y="4005263"/>
              <a:ext cx="1355725" cy="13589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3" name="Oval 17">
              <a:extLst>
                <a:ext uri="{FF2B5EF4-FFF2-40B4-BE49-F238E27FC236}">
                  <a16:creationId xmlns:a16="http://schemas.microsoft.com/office/drawing/2014/main" id="{7C6315B9-27E1-006A-5696-488A2BCA15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1788" y="4005263"/>
              <a:ext cx="1355725" cy="13589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8" name="Oval 18">
              <a:extLst>
                <a:ext uri="{FF2B5EF4-FFF2-40B4-BE49-F238E27FC236}">
                  <a16:creationId xmlns:a16="http://schemas.microsoft.com/office/drawing/2014/main" id="{1BFE2712-DF19-B010-FB0E-24EFF45101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6251" y="4005263"/>
              <a:ext cx="1358900" cy="13589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</p:grpSp>
      <p:sp>
        <p:nvSpPr>
          <p:cNvPr id="59" name="Oval 106">
            <a:extLst>
              <a:ext uri="{FF2B5EF4-FFF2-40B4-BE49-F238E27FC236}">
                <a16:creationId xmlns:a16="http://schemas.microsoft.com/office/drawing/2014/main" id="{2476ECC3-6650-8936-1BCC-15E3B9F1ECF9}"/>
              </a:ext>
            </a:extLst>
          </p:cNvPr>
          <p:cNvSpPr/>
          <p:nvPr/>
        </p:nvSpPr>
        <p:spPr>
          <a:xfrm>
            <a:off x="4496915" y="2320706"/>
            <a:ext cx="914400" cy="914400"/>
          </a:xfrm>
          <a:prstGeom prst="ellipse">
            <a:avLst/>
          </a:prstGeom>
          <a:solidFill>
            <a:srgbClr val="C1B488"/>
          </a:solidFill>
          <a:ln/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dirty="0"/>
          </a:p>
        </p:txBody>
      </p:sp>
      <p:sp>
        <p:nvSpPr>
          <p:cNvPr id="57" name="Oval 109">
            <a:extLst>
              <a:ext uri="{FF2B5EF4-FFF2-40B4-BE49-F238E27FC236}">
                <a16:creationId xmlns:a16="http://schemas.microsoft.com/office/drawing/2014/main" id="{B9DFB6A1-8FEF-831C-5622-99553CD033F7}"/>
              </a:ext>
            </a:extLst>
          </p:cNvPr>
          <p:cNvSpPr/>
          <p:nvPr/>
        </p:nvSpPr>
        <p:spPr>
          <a:xfrm>
            <a:off x="6895360" y="2324321"/>
            <a:ext cx="914400" cy="914400"/>
          </a:xfrm>
          <a:prstGeom prst="ellipse">
            <a:avLst/>
          </a:prstGeom>
          <a:solidFill>
            <a:schemeClr val="bg1">
              <a:lumMod val="50000"/>
            </a:schemeClr>
          </a:solidFill>
          <a:ln/>
        </p:spPr>
        <p:style>
          <a:lnRef idx="0">
            <a:schemeClr val="accent3"/>
          </a:lnRef>
          <a:fillRef idx="3">
            <a:schemeClr val="accent3"/>
          </a:fillRef>
          <a:effectRef idx="3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dirty="0">
              <a:solidFill>
                <a:schemeClr val="bg1"/>
              </a:solidFill>
            </a:endParaRPr>
          </a:p>
        </p:txBody>
      </p:sp>
      <p:sp>
        <p:nvSpPr>
          <p:cNvPr id="55" name="Oval 112">
            <a:extLst>
              <a:ext uri="{FF2B5EF4-FFF2-40B4-BE49-F238E27FC236}">
                <a16:creationId xmlns:a16="http://schemas.microsoft.com/office/drawing/2014/main" id="{EC475C35-4CBA-0A48-5EDC-C8C4AABA064D}"/>
              </a:ext>
            </a:extLst>
          </p:cNvPr>
          <p:cNvSpPr/>
          <p:nvPr/>
        </p:nvSpPr>
        <p:spPr>
          <a:xfrm>
            <a:off x="2102964" y="2325470"/>
            <a:ext cx="914400" cy="914400"/>
          </a:xfrm>
          <a:prstGeom prst="ellipse">
            <a:avLst/>
          </a:prstGeom>
          <a:solidFill>
            <a:srgbClr val="268CAB"/>
          </a:solidFill>
          <a:ln/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dirty="0">
              <a:solidFill>
                <a:schemeClr val="bg1"/>
              </a:solidFill>
            </a:endParaRPr>
          </a:p>
        </p:txBody>
      </p:sp>
      <p:sp>
        <p:nvSpPr>
          <p:cNvPr id="47" name="Oval 115">
            <a:extLst>
              <a:ext uri="{FF2B5EF4-FFF2-40B4-BE49-F238E27FC236}">
                <a16:creationId xmlns:a16="http://schemas.microsoft.com/office/drawing/2014/main" id="{5F7A38DC-3DCB-AF78-BC5F-DFDA020AADDD}"/>
              </a:ext>
            </a:extLst>
          </p:cNvPr>
          <p:cNvSpPr/>
          <p:nvPr/>
        </p:nvSpPr>
        <p:spPr>
          <a:xfrm>
            <a:off x="9317806" y="2320706"/>
            <a:ext cx="914400" cy="914400"/>
          </a:xfrm>
          <a:prstGeom prst="ellipse">
            <a:avLst/>
          </a:prstGeom>
          <a:solidFill>
            <a:srgbClr val="2CC17C"/>
          </a:solidFill>
          <a:ln/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dirty="0"/>
          </a:p>
        </p:txBody>
      </p:sp>
      <p:pic>
        <p:nvPicPr>
          <p:cNvPr id="3" name="صورة 2">
            <a:extLst>
              <a:ext uri="{FF2B5EF4-FFF2-40B4-BE49-F238E27FC236}">
                <a16:creationId xmlns:a16="http://schemas.microsoft.com/office/drawing/2014/main" id="{3041EDAD-A047-3EDA-95AC-98FB3CF4B27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sp>
        <p:nvSpPr>
          <p:cNvPr id="5" name="object 38">
            <a:extLst>
              <a:ext uri="{FF2B5EF4-FFF2-40B4-BE49-F238E27FC236}">
                <a16:creationId xmlns:a16="http://schemas.microsoft.com/office/drawing/2014/main" id="{E58119E4-9B30-B698-BECD-2CE484491E46}"/>
              </a:ext>
            </a:extLst>
          </p:cNvPr>
          <p:cNvSpPr/>
          <p:nvPr/>
        </p:nvSpPr>
        <p:spPr>
          <a:xfrm>
            <a:off x="9642481" y="2686730"/>
            <a:ext cx="294314" cy="294314"/>
          </a:xfrm>
          <a:custGeom>
            <a:avLst/>
            <a:gdLst/>
            <a:ahLst/>
            <a:cxnLst/>
            <a:rect l="l" t="t" r="r" b="b"/>
            <a:pathLst>
              <a:path w="370839" h="370840">
                <a:moveTo>
                  <a:pt x="302543" y="290643"/>
                </a:moveTo>
                <a:lnTo>
                  <a:pt x="278735" y="290643"/>
                </a:lnTo>
                <a:lnTo>
                  <a:pt x="357682" y="369620"/>
                </a:lnTo>
                <a:lnTo>
                  <a:pt x="359791" y="370535"/>
                </a:lnTo>
                <a:lnTo>
                  <a:pt x="366763" y="370535"/>
                </a:lnTo>
                <a:lnTo>
                  <a:pt x="370535" y="366788"/>
                </a:lnTo>
                <a:lnTo>
                  <a:pt x="370535" y="359803"/>
                </a:lnTo>
                <a:lnTo>
                  <a:pt x="369595" y="357695"/>
                </a:lnTo>
                <a:lnTo>
                  <a:pt x="302543" y="290643"/>
                </a:lnTo>
                <a:close/>
              </a:path>
              <a:path w="370839" h="370840">
                <a:moveTo>
                  <a:pt x="202107" y="84226"/>
                </a:moveTo>
                <a:lnTo>
                  <a:pt x="156215" y="93492"/>
                </a:lnTo>
                <a:lnTo>
                  <a:pt x="118737" y="118760"/>
                </a:lnTo>
                <a:lnTo>
                  <a:pt x="93467" y="156235"/>
                </a:lnTo>
                <a:lnTo>
                  <a:pt x="84201" y="202120"/>
                </a:lnTo>
                <a:lnTo>
                  <a:pt x="93467" y="248012"/>
                </a:lnTo>
                <a:lnTo>
                  <a:pt x="118737" y="285491"/>
                </a:lnTo>
                <a:lnTo>
                  <a:pt x="156215" y="310760"/>
                </a:lnTo>
                <a:lnTo>
                  <a:pt x="202107" y="320027"/>
                </a:lnTo>
                <a:lnTo>
                  <a:pt x="223706" y="318036"/>
                </a:lnTo>
                <a:lnTo>
                  <a:pt x="243986" y="312312"/>
                </a:lnTo>
                <a:lnTo>
                  <a:pt x="262608" y="303225"/>
                </a:lnTo>
                <a:lnTo>
                  <a:pt x="202359" y="303225"/>
                </a:lnTo>
                <a:lnTo>
                  <a:pt x="162775" y="295233"/>
                </a:lnTo>
                <a:lnTo>
                  <a:pt x="130654" y="273578"/>
                </a:lnTo>
                <a:lnTo>
                  <a:pt x="108996" y="241457"/>
                </a:lnTo>
                <a:lnTo>
                  <a:pt x="101053" y="202120"/>
                </a:lnTo>
                <a:lnTo>
                  <a:pt x="108996" y="162786"/>
                </a:lnTo>
                <a:lnTo>
                  <a:pt x="130654" y="130660"/>
                </a:lnTo>
                <a:lnTo>
                  <a:pt x="162775" y="108998"/>
                </a:lnTo>
                <a:lnTo>
                  <a:pt x="202107" y="101053"/>
                </a:lnTo>
                <a:lnTo>
                  <a:pt x="259220" y="101053"/>
                </a:lnTo>
                <a:lnTo>
                  <a:pt x="248005" y="93492"/>
                </a:lnTo>
                <a:lnTo>
                  <a:pt x="202107" y="84226"/>
                </a:lnTo>
                <a:close/>
              </a:path>
              <a:path w="370839" h="370840">
                <a:moveTo>
                  <a:pt x="117894" y="0"/>
                </a:moveTo>
                <a:lnTo>
                  <a:pt x="33693" y="0"/>
                </a:lnTo>
                <a:lnTo>
                  <a:pt x="20574" y="2646"/>
                </a:lnTo>
                <a:lnTo>
                  <a:pt x="9864" y="9864"/>
                </a:lnTo>
                <a:lnTo>
                  <a:pt x="2646" y="20574"/>
                </a:lnTo>
                <a:lnTo>
                  <a:pt x="0" y="33693"/>
                </a:lnTo>
                <a:lnTo>
                  <a:pt x="0" y="269481"/>
                </a:lnTo>
                <a:lnTo>
                  <a:pt x="2562" y="282187"/>
                </a:lnTo>
                <a:lnTo>
                  <a:pt x="2646" y="282600"/>
                </a:lnTo>
                <a:lnTo>
                  <a:pt x="9864" y="293309"/>
                </a:lnTo>
                <a:lnTo>
                  <a:pt x="20574" y="300528"/>
                </a:lnTo>
                <a:lnTo>
                  <a:pt x="33944" y="303225"/>
                </a:lnTo>
                <a:lnTo>
                  <a:pt x="113252" y="303225"/>
                </a:lnTo>
                <a:lnTo>
                  <a:pt x="107327" y="298005"/>
                </a:lnTo>
                <a:lnTo>
                  <a:pt x="101904" y="292417"/>
                </a:lnTo>
                <a:lnTo>
                  <a:pt x="97015" y="286334"/>
                </a:lnTo>
                <a:lnTo>
                  <a:pt x="24384" y="286334"/>
                </a:lnTo>
                <a:lnTo>
                  <a:pt x="16840" y="278803"/>
                </a:lnTo>
                <a:lnTo>
                  <a:pt x="16840" y="101053"/>
                </a:lnTo>
                <a:lnTo>
                  <a:pt x="113195" y="101053"/>
                </a:lnTo>
                <a:lnTo>
                  <a:pt x="118771" y="96383"/>
                </a:lnTo>
                <a:lnTo>
                  <a:pt x="124585" y="92005"/>
                </a:lnTo>
                <a:lnTo>
                  <a:pt x="130634" y="87941"/>
                </a:lnTo>
                <a:lnTo>
                  <a:pt x="136897" y="84226"/>
                </a:lnTo>
                <a:lnTo>
                  <a:pt x="16840" y="84226"/>
                </a:lnTo>
                <a:lnTo>
                  <a:pt x="16840" y="24396"/>
                </a:lnTo>
                <a:lnTo>
                  <a:pt x="24384" y="16852"/>
                </a:lnTo>
                <a:lnTo>
                  <a:pt x="151584" y="16852"/>
                </a:lnTo>
                <a:lnTo>
                  <a:pt x="137892" y="5264"/>
                </a:lnTo>
                <a:lnTo>
                  <a:pt x="117894" y="0"/>
                </a:lnTo>
                <a:close/>
              </a:path>
              <a:path w="370839" h="370840">
                <a:moveTo>
                  <a:pt x="259220" y="101053"/>
                </a:moveTo>
                <a:lnTo>
                  <a:pt x="202107" y="101053"/>
                </a:lnTo>
                <a:lnTo>
                  <a:pt x="241441" y="108998"/>
                </a:lnTo>
                <a:lnTo>
                  <a:pt x="273567" y="130660"/>
                </a:lnTo>
                <a:lnTo>
                  <a:pt x="295230" y="162786"/>
                </a:lnTo>
                <a:lnTo>
                  <a:pt x="303174" y="202120"/>
                </a:lnTo>
                <a:lnTo>
                  <a:pt x="295230" y="241457"/>
                </a:lnTo>
                <a:lnTo>
                  <a:pt x="273567" y="273578"/>
                </a:lnTo>
                <a:lnTo>
                  <a:pt x="241441" y="295233"/>
                </a:lnTo>
                <a:lnTo>
                  <a:pt x="201856" y="303225"/>
                </a:lnTo>
                <a:lnTo>
                  <a:pt x="262608" y="303225"/>
                </a:lnTo>
                <a:lnTo>
                  <a:pt x="279234" y="291147"/>
                </a:lnTo>
                <a:lnTo>
                  <a:pt x="278735" y="290643"/>
                </a:lnTo>
                <a:lnTo>
                  <a:pt x="302543" y="290643"/>
                </a:lnTo>
                <a:lnTo>
                  <a:pt x="291147" y="279247"/>
                </a:lnTo>
                <a:lnTo>
                  <a:pt x="303228" y="262619"/>
                </a:lnTo>
                <a:lnTo>
                  <a:pt x="312310" y="243993"/>
                </a:lnTo>
                <a:lnTo>
                  <a:pt x="318027" y="223713"/>
                </a:lnTo>
                <a:lnTo>
                  <a:pt x="320014" y="202120"/>
                </a:lnTo>
                <a:lnTo>
                  <a:pt x="310749" y="156235"/>
                </a:lnTo>
                <a:lnTo>
                  <a:pt x="285483" y="118760"/>
                </a:lnTo>
                <a:lnTo>
                  <a:pt x="259220" y="101053"/>
                </a:lnTo>
                <a:close/>
              </a:path>
              <a:path w="370839" h="370840">
                <a:moveTo>
                  <a:pt x="151584" y="16852"/>
                </a:moveTo>
                <a:lnTo>
                  <a:pt x="117894" y="16852"/>
                </a:lnTo>
                <a:lnTo>
                  <a:pt x="133155" y="22115"/>
                </a:lnTo>
                <a:lnTo>
                  <a:pt x="145261" y="33693"/>
                </a:lnTo>
                <a:lnTo>
                  <a:pt x="160526" y="45270"/>
                </a:lnTo>
                <a:lnTo>
                  <a:pt x="185267" y="50533"/>
                </a:lnTo>
                <a:lnTo>
                  <a:pt x="346138" y="50533"/>
                </a:lnTo>
                <a:lnTo>
                  <a:pt x="353695" y="58064"/>
                </a:lnTo>
                <a:lnTo>
                  <a:pt x="353695" y="84226"/>
                </a:lnTo>
                <a:lnTo>
                  <a:pt x="267318" y="84226"/>
                </a:lnTo>
                <a:lnTo>
                  <a:pt x="273586" y="87941"/>
                </a:lnTo>
                <a:lnTo>
                  <a:pt x="279634" y="92005"/>
                </a:lnTo>
                <a:lnTo>
                  <a:pt x="285445" y="96383"/>
                </a:lnTo>
                <a:lnTo>
                  <a:pt x="291020" y="101053"/>
                </a:lnTo>
                <a:lnTo>
                  <a:pt x="353695" y="101053"/>
                </a:lnTo>
                <a:lnTo>
                  <a:pt x="353695" y="278803"/>
                </a:lnTo>
                <a:lnTo>
                  <a:pt x="346138" y="286334"/>
                </a:lnTo>
                <a:lnTo>
                  <a:pt x="321919" y="286334"/>
                </a:lnTo>
                <a:lnTo>
                  <a:pt x="338810" y="303225"/>
                </a:lnTo>
                <a:lnTo>
                  <a:pt x="337724" y="303225"/>
                </a:lnTo>
                <a:lnTo>
                  <a:pt x="351080" y="299911"/>
                </a:lnTo>
                <a:lnTo>
                  <a:pt x="361227" y="292650"/>
                </a:lnTo>
                <a:lnTo>
                  <a:pt x="368043" y="282187"/>
                </a:lnTo>
                <a:lnTo>
                  <a:pt x="370535" y="269481"/>
                </a:lnTo>
                <a:lnTo>
                  <a:pt x="370535" y="67373"/>
                </a:lnTo>
                <a:lnTo>
                  <a:pt x="367888" y="54261"/>
                </a:lnTo>
                <a:lnTo>
                  <a:pt x="360670" y="43556"/>
                </a:lnTo>
                <a:lnTo>
                  <a:pt x="349961" y="36339"/>
                </a:lnTo>
                <a:lnTo>
                  <a:pt x="336842" y="33693"/>
                </a:lnTo>
                <a:lnTo>
                  <a:pt x="185267" y="33693"/>
                </a:lnTo>
                <a:lnTo>
                  <a:pt x="165262" y="28428"/>
                </a:lnTo>
                <a:lnTo>
                  <a:pt x="151584" y="16852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6" name="object 210">
            <a:extLst>
              <a:ext uri="{FF2B5EF4-FFF2-40B4-BE49-F238E27FC236}">
                <a16:creationId xmlns:a16="http://schemas.microsoft.com/office/drawing/2014/main" id="{5FCB6FC2-8728-738A-7721-CC83B1A5DB1A}"/>
              </a:ext>
            </a:extLst>
          </p:cNvPr>
          <p:cNvSpPr/>
          <p:nvPr/>
        </p:nvSpPr>
        <p:spPr>
          <a:xfrm>
            <a:off x="7194751" y="2656536"/>
            <a:ext cx="302881" cy="302881"/>
          </a:xfrm>
          <a:custGeom>
            <a:avLst/>
            <a:gdLst/>
            <a:ahLst/>
            <a:cxnLst/>
            <a:rect l="l" t="t" r="r" b="b"/>
            <a:pathLst>
              <a:path w="381634" h="381634">
                <a:moveTo>
                  <a:pt x="346709" y="0"/>
                </a:moveTo>
                <a:lnTo>
                  <a:pt x="34683" y="0"/>
                </a:lnTo>
                <a:lnTo>
                  <a:pt x="21179" y="2724"/>
                </a:lnTo>
                <a:lnTo>
                  <a:pt x="10155" y="10155"/>
                </a:lnTo>
                <a:lnTo>
                  <a:pt x="2724" y="21179"/>
                </a:lnTo>
                <a:lnTo>
                  <a:pt x="0" y="34683"/>
                </a:lnTo>
                <a:lnTo>
                  <a:pt x="0" y="346709"/>
                </a:lnTo>
                <a:lnTo>
                  <a:pt x="2724" y="360208"/>
                </a:lnTo>
                <a:lnTo>
                  <a:pt x="10155" y="371233"/>
                </a:lnTo>
                <a:lnTo>
                  <a:pt x="21179" y="378667"/>
                </a:lnTo>
                <a:lnTo>
                  <a:pt x="34683" y="381393"/>
                </a:lnTo>
                <a:lnTo>
                  <a:pt x="346709" y="381393"/>
                </a:lnTo>
                <a:lnTo>
                  <a:pt x="360214" y="378667"/>
                </a:lnTo>
                <a:lnTo>
                  <a:pt x="371238" y="371233"/>
                </a:lnTo>
                <a:lnTo>
                  <a:pt x="376083" y="364045"/>
                </a:lnTo>
                <a:lnTo>
                  <a:pt x="25107" y="364045"/>
                </a:lnTo>
                <a:lnTo>
                  <a:pt x="17348" y="356285"/>
                </a:lnTo>
                <a:lnTo>
                  <a:pt x="17348" y="199364"/>
                </a:lnTo>
                <a:lnTo>
                  <a:pt x="86690" y="199364"/>
                </a:lnTo>
                <a:lnTo>
                  <a:pt x="86690" y="182029"/>
                </a:lnTo>
                <a:lnTo>
                  <a:pt x="17348" y="182029"/>
                </a:lnTo>
                <a:lnTo>
                  <a:pt x="17348" y="25095"/>
                </a:lnTo>
                <a:lnTo>
                  <a:pt x="25107" y="17335"/>
                </a:lnTo>
                <a:lnTo>
                  <a:pt x="376078" y="17335"/>
                </a:lnTo>
                <a:lnTo>
                  <a:pt x="371238" y="10155"/>
                </a:lnTo>
                <a:lnTo>
                  <a:pt x="360214" y="2724"/>
                </a:lnTo>
                <a:lnTo>
                  <a:pt x="346709" y="0"/>
                </a:lnTo>
                <a:close/>
              </a:path>
              <a:path w="381634" h="381634">
                <a:moveTo>
                  <a:pt x="86690" y="199364"/>
                </a:moveTo>
                <a:lnTo>
                  <a:pt x="69341" y="199364"/>
                </a:lnTo>
                <a:lnTo>
                  <a:pt x="69341" y="364045"/>
                </a:lnTo>
                <a:lnTo>
                  <a:pt x="86690" y="364045"/>
                </a:lnTo>
                <a:lnTo>
                  <a:pt x="86690" y="199364"/>
                </a:lnTo>
                <a:close/>
              </a:path>
              <a:path w="381634" h="381634">
                <a:moveTo>
                  <a:pt x="312051" y="17335"/>
                </a:moveTo>
                <a:lnTo>
                  <a:pt x="294716" y="17335"/>
                </a:lnTo>
                <a:lnTo>
                  <a:pt x="294716" y="364045"/>
                </a:lnTo>
                <a:lnTo>
                  <a:pt x="312051" y="364045"/>
                </a:lnTo>
                <a:lnTo>
                  <a:pt x="312051" y="199364"/>
                </a:lnTo>
                <a:lnTo>
                  <a:pt x="381393" y="199364"/>
                </a:lnTo>
                <a:lnTo>
                  <a:pt x="381393" y="182029"/>
                </a:lnTo>
                <a:lnTo>
                  <a:pt x="312051" y="182029"/>
                </a:lnTo>
                <a:lnTo>
                  <a:pt x="312051" y="17335"/>
                </a:lnTo>
                <a:close/>
              </a:path>
              <a:path w="381634" h="381634">
                <a:moveTo>
                  <a:pt x="381393" y="199364"/>
                </a:moveTo>
                <a:lnTo>
                  <a:pt x="364045" y="199364"/>
                </a:lnTo>
                <a:lnTo>
                  <a:pt x="364045" y="356285"/>
                </a:lnTo>
                <a:lnTo>
                  <a:pt x="356285" y="364045"/>
                </a:lnTo>
                <a:lnTo>
                  <a:pt x="376083" y="364045"/>
                </a:lnTo>
                <a:lnTo>
                  <a:pt x="378669" y="360208"/>
                </a:lnTo>
                <a:lnTo>
                  <a:pt x="381393" y="346709"/>
                </a:lnTo>
                <a:lnTo>
                  <a:pt x="381393" y="199364"/>
                </a:lnTo>
                <a:close/>
              </a:path>
              <a:path w="381634" h="381634">
                <a:moveTo>
                  <a:pt x="52006" y="329387"/>
                </a:moveTo>
                <a:lnTo>
                  <a:pt x="34683" y="329387"/>
                </a:lnTo>
                <a:lnTo>
                  <a:pt x="34683" y="346709"/>
                </a:lnTo>
                <a:lnTo>
                  <a:pt x="52006" y="346709"/>
                </a:lnTo>
                <a:lnTo>
                  <a:pt x="52006" y="329387"/>
                </a:lnTo>
                <a:close/>
              </a:path>
              <a:path w="381634" h="381634">
                <a:moveTo>
                  <a:pt x="346709" y="329387"/>
                </a:moveTo>
                <a:lnTo>
                  <a:pt x="329387" y="329387"/>
                </a:lnTo>
                <a:lnTo>
                  <a:pt x="329387" y="346709"/>
                </a:lnTo>
                <a:lnTo>
                  <a:pt x="346709" y="346709"/>
                </a:lnTo>
                <a:lnTo>
                  <a:pt x="346709" y="329387"/>
                </a:lnTo>
                <a:close/>
              </a:path>
              <a:path w="381634" h="381634">
                <a:moveTo>
                  <a:pt x="52006" y="294716"/>
                </a:moveTo>
                <a:lnTo>
                  <a:pt x="34683" y="294716"/>
                </a:lnTo>
                <a:lnTo>
                  <a:pt x="34683" y="312051"/>
                </a:lnTo>
                <a:lnTo>
                  <a:pt x="52006" y="312051"/>
                </a:lnTo>
                <a:lnTo>
                  <a:pt x="52006" y="294716"/>
                </a:lnTo>
                <a:close/>
              </a:path>
              <a:path w="381634" h="381634">
                <a:moveTo>
                  <a:pt x="346709" y="294716"/>
                </a:moveTo>
                <a:lnTo>
                  <a:pt x="329387" y="294716"/>
                </a:lnTo>
                <a:lnTo>
                  <a:pt x="329387" y="312051"/>
                </a:lnTo>
                <a:lnTo>
                  <a:pt x="346709" y="312051"/>
                </a:lnTo>
                <a:lnTo>
                  <a:pt x="346709" y="294716"/>
                </a:lnTo>
                <a:close/>
              </a:path>
              <a:path w="381634" h="381634">
                <a:moveTo>
                  <a:pt x="52006" y="260032"/>
                </a:moveTo>
                <a:lnTo>
                  <a:pt x="34683" y="260032"/>
                </a:lnTo>
                <a:lnTo>
                  <a:pt x="34683" y="277367"/>
                </a:lnTo>
                <a:lnTo>
                  <a:pt x="52006" y="277367"/>
                </a:lnTo>
                <a:lnTo>
                  <a:pt x="52006" y="260032"/>
                </a:lnTo>
                <a:close/>
              </a:path>
              <a:path w="381634" h="381634">
                <a:moveTo>
                  <a:pt x="346709" y="260032"/>
                </a:moveTo>
                <a:lnTo>
                  <a:pt x="329387" y="260032"/>
                </a:lnTo>
                <a:lnTo>
                  <a:pt x="329387" y="277367"/>
                </a:lnTo>
                <a:lnTo>
                  <a:pt x="346709" y="277367"/>
                </a:lnTo>
                <a:lnTo>
                  <a:pt x="346709" y="260032"/>
                </a:lnTo>
                <a:close/>
              </a:path>
              <a:path w="381634" h="381634">
                <a:moveTo>
                  <a:pt x="149402" y="121361"/>
                </a:moveTo>
                <a:lnTo>
                  <a:pt x="142570" y="121361"/>
                </a:lnTo>
                <a:lnTo>
                  <a:pt x="138696" y="125234"/>
                </a:lnTo>
                <a:lnTo>
                  <a:pt x="138696" y="256146"/>
                </a:lnTo>
                <a:lnTo>
                  <a:pt x="142570" y="260032"/>
                </a:lnTo>
                <a:lnTo>
                  <a:pt x="149402" y="260032"/>
                </a:lnTo>
                <a:lnTo>
                  <a:pt x="151218" y="259219"/>
                </a:lnTo>
                <a:lnTo>
                  <a:pt x="152679" y="258038"/>
                </a:lnTo>
                <a:lnTo>
                  <a:pt x="187981" y="235635"/>
                </a:lnTo>
                <a:lnTo>
                  <a:pt x="156019" y="235635"/>
                </a:lnTo>
                <a:lnTo>
                  <a:pt x="156019" y="145757"/>
                </a:lnTo>
                <a:lnTo>
                  <a:pt x="188058" y="145757"/>
                </a:lnTo>
                <a:lnTo>
                  <a:pt x="152768" y="123240"/>
                </a:lnTo>
                <a:lnTo>
                  <a:pt x="151218" y="122173"/>
                </a:lnTo>
                <a:lnTo>
                  <a:pt x="149402" y="121361"/>
                </a:lnTo>
                <a:close/>
              </a:path>
              <a:path w="381634" h="381634">
                <a:moveTo>
                  <a:pt x="52006" y="225374"/>
                </a:moveTo>
                <a:lnTo>
                  <a:pt x="34683" y="225374"/>
                </a:lnTo>
                <a:lnTo>
                  <a:pt x="34683" y="242696"/>
                </a:lnTo>
                <a:lnTo>
                  <a:pt x="52006" y="242696"/>
                </a:lnTo>
                <a:lnTo>
                  <a:pt x="52006" y="225374"/>
                </a:lnTo>
                <a:close/>
              </a:path>
              <a:path w="381634" h="381634">
                <a:moveTo>
                  <a:pt x="346709" y="225374"/>
                </a:moveTo>
                <a:lnTo>
                  <a:pt x="329387" y="225374"/>
                </a:lnTo>
                <a:lnTo>
                  <a:pt x="329387" y="242696"/>
                </a:lnTo>
                <a:lnTo>
                  <a:pt x="346709" y="242696"/>
                </a:lnTo>
                <a:lnTo>
                  <a:pt x="346709" y="225374"/>
                </a:lnTo>
                <a:close/>
              </a:path>
              <a:path w="381634" h="381634">
                <a:moveTo>
                  <a:pt x="188058" y="145757"/>
                </a:moveTo>
                <a:lnTo>
                  <a:pt x="156019" y="145757"/>
                </a:lnTo>
                <a:lnTo>
                  <a:pt x="226669" y="190690"/>
                </a:lnTo>
                <a:lnTo>
                  <a:pt x="156019" y="235635"/>
                </a:lnTo>
                <a:lnTo>
                  <a:pt x="187981" y="235635"/>
                </a:lnTo>
                <a:lnTo>
                  <a:pt x="248119" y="197472"/>
                </a:lnTo>
                <a:lnTo>
                  <a:pt x="250024" y="195783"/>
                </a:lnTo>
                <a:lnTo>
                  <a:pt x="251371" y="193433"/>
                </a:lnTo>
                <a:lnTo>
                  <a:pt x="251371" y="187959"/>
                </a:lnTo>
                <a:lnTo>
                  <a:pt x="250024" y="185610"/>
                </a:lnTo>
                <a:lnTo>
                  <a:pt x="248030" y="184022"/>
                </a:lnTo>
                <a:lnTo>
                  <a:pt x="188058" y="145757"/>
                </a:lnTo>
                <a:close/>
              </a:path>
              <a:path w="381634" h="381634">
                <a:moveTo>
                  <a:pt x="86690" y="17335"/>
                </a:moveTo>
                <a:lnTo>
                  <a:pt x="69341" y="17335"/>
                </a:lnTo>
                <a:lnTo>
                  <a:pt x="69341" y="182029"/>
                </a:lnTo>
                <a:lnTo>
                  <a:pt x="86690" y="182029"/>
                </a:lnTo>
                <a:lnTo>
                  <a:pt x="86690" y="17335"/>
                </a:lnTo>
                <a:close/>
              </a:path>
              <a:path w="381634" h="381634">
                <a:moveTo>
                  <a:pt x="376078" y="17335"/>
                </a:moveTo>
                <a:lnTo>
                  <a:pt x="356285" y="17335"/>
                </a:lnTo>
                <a:lnTo>
                  <a:pt x="364045" y="25095"/>
                </a:lnTo>
                <a:lnTo>
                  <a:pt x="364045" y="182029"/>
                </a:lnTo>
                <a:lnTo>
                  <a:pt x="381393" y="182029"/>
                </a:lnTo>
                <a:lnTo>
                  <a:pt x="381393" y="34683"/>
                </a:lnTo>
                <a:lnTo>
                  <a:pt x="378669" y="21179"/>
                </a:lnTo>
                <a:lnTo>
                  <a:pt x="376078" y="17335"/>
                </a:lnTo>
                <a:close/>
              </a:path>
              <a:path w="381634" h="381634">
                <a:moveTo>
                  <a:pt x="52006" y="138696"/>
                </a:moveTo>
                <a:lnTo>
                  <a:pt x="34683" y="138696"/>
                </a:lnTo>
                <a:lnTo>
                  <a:pt x="34683" y="156019"/>
                </a:lnTo>
                <a:lnTo>
                  <a:pt x="52006" y="156019"/>
                </a:lnTo>
                <a:lnTo>
                  <a:pt x="52006" y="138696"/>
                </a:lnTo>
                <a:close/>
              </a:path>
              <a:path w="381634" h="381634">
                <a:moveTo>
                  <a:pt x="346709" y="138696"/>
                </a:moveTo>
                <a:lnTo>
                  <a:pt x="329387" y="138696"/>
                </a:lnTo>
                <a:lnTo>
                  <a:pt x="329387" y="156019"/>
                </a:lnTo>
                <a:lnTo>
                  <a:pt x="346709" y="156019"/>
                </a:lnTo>
                <a:lnTo>
                  <a:pt x="346709" y="138696"/>
                </a:lnTo>
                <a:close/>
              </a:path>
              <a:path w="381634" h="381634">
                <a:moveTo>
                  <a:pt x="52006" y="104025"/>
                </a:moveTo>
                <a:lnTo>
                  <a:pt x="34683" y="104025"/>
                </a:lnTo>
                <a:lnTo>
                  <a:pt x="34683" y="121361"/>
                </a:lnTo>
                <a:lnTo>
                  <a:pt x="52006" y="121361"/>
                </a:lnTo>
                <a:lnTo>
                  <a:pt x="52006" y="104025"/>
                </a:lnTo>
                <a:close/>
              </a:path>
              <a:path w="381634" h="381634">
                <a:moveTo>
                  <a:pt x="346709" y="104025"/>
                </a:moveTo>
                <a:lnTo>
                  <a:pt x="329387" y="104025"/>
                </a:lnTo>
                <a:lnTo>
                  <a:pt x="329387" y="121361"/>
                </a:lnTo>
                <a:lnTo>
                  <a:pt x="346709" y="121361"/>
                </a:lnTo>
                <a:lnTo>
                  <a:pt x="346709" y="104025"/>
                </a:lnTo>
                <a:close/>
              </a:path>
              <a:path w="381634" h="381634">
                <a:moveTo>
                  <a:pt x="52006" y="69341"/>
                </a:moveTo>
                <a:lnTo>
                  <a:pt x="34683" y="69341"/>
                </a:lnTo>
                <a:lnTo>
                  <a:pt x="34683" y="86677"/>
                </a:lnTo>
                <a:lnTo>
                  <a:pt x="52006" y="86677"/>
                </a:lnTo>
                <a:lnTo>
                  <a:pt x="52006" y="69341"/>
                </a:lnTo>
                <a:close/>
              </a:path>
              <a:path w="381634" h="381634">
                <a:moveTo>
                  <a:pt x="346709" y="69341"/>
                </a:moveTo>
                <a:lnTo>
                  <a:pt x="329387" y="69341"/>
                </a:lnTo>
                <a:lnTo>
                  <a:pt x="329387" y="86677"/>
                </a:lnTo>
                <a:lnTo>
                  <a:pt x="346709" y="86677"/>
                </a:lnTo>
                <a:lnTo>
                  <a:pt x="346709" y="69341"/>
                </a:lnTo>
                <a:close/>
              </a:path>
              <a:path w="381634" h="381634">
                <a:moveTo>
                  <a:pt x="52006" y="34683"/>
                </a:moveTo>
                <a:lnTo>
                  <a:pt x="34683" y="34683"/>
                </a:lnTo>
                <a:lnTo>
                  <a:pt x="34683" y="52006"/>
                </a:lnTo>
                <a:lnTo>
                  <a:pt x="52006" y="52006"/>
                </a:lnTo>
                <a:lnTo>
                  <a:pt x="52006" y="34683"/>
                </a:lnTo>
                <a:close/>
              </a:path>
              <a:path w="381634" h="381634">
                <a:moveTo>
                  <a:pt x="346709" y="34683"/>
                </a:moveTo>
                <a:lnTo>
                  <a:pt x="329387" y="34683"/>
                </a:lnTo>
                <a:lnTo>
                  <a:pt x="329387" y="52006"/>
                </a:lnTo>
                <a:lnTo>
                  <a:pt x="346709" y="52006"/>
                </a:lnTo>
                <a:lnTo>
                  <a:pt x="346709" y="34683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7" name="object 7">
            <a:extLst>
              <a:ext uri="{FF2B5EF4-FFF2-40B4-BE49-F238E27FC236}">
                <a16:creationId xmlns:a16="http://schemas.microsoft.com/office/drawing/2014/main" id="{10C675D4-2EC5-0898-C1C2-9AB809183E3B}"/>
              </a:ext>
            </a:extLst>
          </p:cNvPr>
          <p:cNvSpPr/>
          <p:nvPr/>
        </p:nvSpPr>
        <p:spPr>
          <a:xfrm>
            <a:off x="4828182" y="2662433"/>
            <a:ext cx="264573" cy="321340"/>
          </a:xfrm>
          <a:custGeom>
            <a:avLst/>
            <a:gdLst/>
            <a:ahLst/>
            <a:cxnLst/>
            <a:rect l="l" t="t" r="r" b="b"/>
            <a:pathLst>
              <a:path w="331470" h="402590">
                <a:moveTo>
                  <a:pt x="271284" y="197993"/>
                </a:moveTo>
                <a:lnTo>
                  <a:pt x="267347" y="194056"/>
                </a:lnTo>
                <a:lnTo>
                  <a:pt x="260718" y="194056"/>
                </a:lnTo>
                <a:lnTo>
                  <a:pt x="260718" y="204622"/>
                </a:lnTo>
                <a:lnTo>
                  <a:pt x="260718" y="216877"/>
                </a:lnTo>
                <a:lnTo>
                  <a:pt x="70307" y="216877"/>
                </a:lnTo>
                <a:lnTo>
                  <a:pt x="70307" y="204622"/>
                </a:lnTo>
                <a:lnTo>
                  <a:pt x="260718" y="204622"/>
                </a:lnTo>
                <a:lnTo>
                  <a:pt x="260718" y="194056"/>
                </a:lnTo>
                <a:lnTo>
                  <a:pt x="63703" y="194056"/>
                </a:lnTo>
                <a:lnTo>
                  <a:pt x="59753" y="197993"/>
                </a:lnTo>
                <a:lnTo>
                  <a:pt x="59753" y="223507"/>
                </a:lnTo>
                <a:lnTo>
                  <a:pt x="63703" y="227444"/>
                </a:lnTo>
                <a:lnTo>
                  <a:pt x="267347" y="227444"/>
                </a:lnTo>
                <a:lnTo>
                  <a:pt x="271284" y="223507"/>
                </a:lnTo>
                <a:lnTo>
                  <a:pt x="271284" y="216877"/>
                </a:lnTo>
                <a:lnTo>
                  <a:pt x="271284" y="204622"/>
                </a:lnTo>
                <a:lnTo>
                  <a:pt x="271284" y="197993"/>
                </a:lnTo>
                <a:close/>
              </a:path>
              <a:path w="331470" h="402590">
                <a:moveTo>
                  <a:pt x="271284" y="142798"/>
                </a:moveTo>
                <a:lnTo>
                  <a:pt x="267347" y="138861"/>
                </a:lnTo>
                <a:lnTo>
                  <a:pt x="260718" y="138861"/>
                </a:lnTo>
                <a:lnTo>
                  <a:pt x="260718" y="149428"/>
                </a:lnTo>
                <a:lnTo>
                  <a:pt x="260718" y="161671"/>
                </a:lnTo>
                <a:lnTo>
                  <a:pt x="70319" y="161671"/>
                </a:lnTo>
                <a:lnTo>
                  <a:pt x="70319" y="149428"/>
                </a:lnTo>
                <a:lnTo>
                  <a:pt x="260718" y="149428"/>
                </a:lnTo>
                <a:lnTo>
                  <a:pt x="260718" y="138861"/>
                </a:lnTo>
                <a:lnTo>
                  <a:pt x="63703" y="138861"/>
                </a:lnTo>
                <a:lnTo>
                  <a:pt x="59753" y="142798"/>
                </a:lnTo>
                <a:lnTo>
                  <a:pt x="59753" y="168300"/>
                </a:lnTo>
                <a:lnTo>
                  <a:pt x="63703" y="172250"/>
                </a:lnTo>
                <a:lnTo>
                  <a:pt x="267347" y="172250"/>
                </a:lnTo>
                <a:lnTo>
                  <a:pt x="271284" y="168300"/>
                </a:lnTo>
                <a:lnTo>
                  <a:pt x="271284" y="161671"/>
                </a:lnTo>
                <a:lnTo>
                  <a:pt x="271284" y="149428"/>
                </a:lnTo>
                <a:lnTo>
                  <a:pt x="271284" y="142798"/>
                </a:lnTo>
                <a:close/>
              </a:path>
              <a:path w="331470" h="402590">
                <a:moveTo>
                  <a:pt x="271284" y="87617"/>
                </a:moveTo>
                <a:lnTo>
                  <a:pt x="267347" y="83667"/>
                </a:lnTo>
                <a:lnTo>
                  <a:pt x="260718" y="83667"/>
                </a:lnTo>
                <a:lnTo>
                  <a:pt x="260718" y="94234"/>
                </a:lnTo>
                <a:lnTo>
                  <a:pt x="260718" y="106502"/>
                </a:lnTo>
                <a:lnTo>
                  <a:pt x="70319" y="106502"/>
                </a:lnTo>
                <a:lnTo>
                  <a:pt x="70319" y="94234"/>
                </a:lnTo>
                <a:lnTo>
                  <a:pt x="260718" y="94234"/>
                </a:lnTo>
                <a:lnTo>
                  <a:pt x="260718" y="83667"/>
                </a:lnTo>
                <a:lnTo>
                  <a:pt x="63703" y="83667"/>
                </a:lnTo>
                <a:lnTo>
                  <a:pt x="59753" y="87617"/>
                </a:lnTo>
                <a:lnTo>
                  <a:pt x="59753" y="113106"/>
                </a:lnTo>
                <a:lnTo>
                  <a:pt x="63703" y="117055"/>
                </a:lnTo>
                <a:lnTo>
                  <a:pt x="267347" y="117055"/>
                </a:lnTo>
                <a:lnTo>
                  <a:pt x="271284" y="113106"/>
                </a:lnTo>
                <a:lnTo>
                  <a:pt x="271284" y="106502"/>
                </a:lnTo>
                <a:lnTo>
                  <a:pt x="271284" y="94234"/>
                </a:lnTo>
                <a:lnTo>
                  <a:pt x="271284" y="87617"/>
                </a:lnTo>
                <a:close/>
              </a:path>
              <a:path w="331470" h="402590">
                <a:moveTo>
                  <a:pt x="331012" y="31724"/>
                </a:moveTo>
                <a:lnTo>
                  <a:pt x="328523" y="19392"/>
                </a:lnTo>
                <a:lnTo>
                  <a:pt x="327317" y="17602"/>
                </a:lnTo>
                <a:lnTo>
                  <a:pt x="321716" y="9309"/>
                </a:lnTo>
                <a:lnTo>
                  <a:pt x="313410" y="3708"/>
                </a:lnTo>
                <a:lnTo>
                  <a:pt x="313410" y="23939"/>
                </a:lnTo>
                <a:lnTo>
                  <a:pt x="313410" y="303580"/>
                </a:lnTo>
                <a:lnTo>
                  <a:pt x="303415" y="303580"/>
                </a:lnTo>
                <a:lnTo>
                  <a:pt x="303415" y="324345"/>
                </a:lnTo>
                <a:lnTo>
                  <a:pt x="249440" y="375246"/>
                </a:lnTo>
                <a:lnTo>
                  <a:pt x="249440" y="346125"/>
                </a:lnTo>
                <a:lnTo>
                  <a:pt x="251155" y="337654"/>
                </a:lnTo>
                <a:lnTo>
                  <a:pt x="255828" y="330733"/>
                </a:lnTo>
                <a:lnTo>
                  <a:pt x="262750" y="326059"/>
                </a:lnTo>
                <a:lnTo>
                  <a:pt x="271221" y="324345"/>
                </a:lnTo>
                <a:lnTo>
                  <a:pt x="303415" y="324345"/>
                </a:lnTo>
                <a:lnTo>
                  <a:pt x="303415" y="303580"/>
                </a:lnTo>
                <a:lnTo>
                  <a:pt x="272288" y="303580"/>
                </a:lnTo>
                <a:lnTo>
                  <a:pt x="254863" y="307111"/>
                </a:lnTo>
                <a:lnTo>
                  <a:pt x="240626" y="316712"/>
                </a:lnTo>
                <a:lnTo>
                  <a:pt x="231013" y="330962"/>
                </a:lnTo>
                <a:lnTo>
                  <a:pt x="227482" y="348373"/>
                </a:lnTo>
                <a:lnTo>
                  <a:pt x="227482" y="384581"/>
                </a:lnTo>
                <a:lnTo>
                  <a:pt x="23952" y="384581"/>
                </a:lnTo>
                <a:lnTo>
                  <a:pt x="17614" y="378244"/>
                </a:lnTo>
                <a:lnTo>
                  <a:pt x="17614" y="23939"/>
                </a:lnTo>
                <a:lnTo>
                  <a:pt x="23952" y="17602"/>
                </a:lnTo>
                <a:lnTo>
                  <a:pt x="307073" y="17602"/>
                </a:lnTo>
                <a:lnTo>
                  <a:pt x="313410" y="23939"/>
                </a:lnTo>
                <a:lnTo>
                  <a:pt x="313410" y="3708"/>
                </a:lnTo>
                <a:lnTo>
                  <a:pt x="311632" y="2501"/>
                </a:lnTo>
                <a:lnTo>
                  <a:pt x="299288" y="0"/>
                </a:lnTo>
                <a:lnTo>
                  <a:pt x="31737" y="0"/>
                </a:lnTo>
                <a:lnTo>
                  <a:pt x="19392" y="2501"/>
                </a:lnTo>
                <a:lnTo>
                  <a:pt x="9309" y="9309"/>
                </a:lnTo>
                <a:lnTo>
                  <a:pt x="2501" y="19392"/>
                </a:lnTo>
                <a:lnTo>
                  <a:pt x="0" y="31724"/>
                </a:lnTo>
                <a:lnTo>
                  <a:pt x="0" y="370459"/>
                </a:lnTo>
                <a:lnTo>
                  <a:pt x="2501" y="382803"/>
                </a:lnTo>
                <a:lnTo>
                  <a:pt x="9309" y="392899"/>
                </a:lnTo>
                <a:lnTo>
                  <a:pt x="19392" y="399707"/>
                </a:lnTo>
                <a:lnTo>
                  <a:pt x="31737" y="402196"/>
                </a:lnTo>
                <a:lnTo>
                  <a:pt x="238442" y="402196"/>
                </a:lnTo>
                <a:lnTo>
                  <a:pt x="240385" y="401396"/>
                </a:lnTo>
                <a:lnTo>
                  <a:pt x="241909" y="400113"/>
                </a:lnTo>
                <a:lnTo>
                  <a:pt x="243814" y="400113"/>
                </a:lnTo>
                <a:lnTo>
                  <a:pt x="245656" y="399415"/>
                </a:lnTo>
                <a:lnTo>
                  <a:pt x="261391" y="384581"/>
                </a:lnTo>
                <a:lnTo>
                  <a:pt x="271284" y="375246"/>
                </a:lnTo>
                <a:lnTo>
                  <a:pt x="325272" y="324345"/>
                </a:lnTo>
                <a:lnTo>
                  <a:pt x="328955" y="320865"/>
                </a:lnTo>
                <a:lnTo>
                  <a:pt x="329717" y="318909"/>
                </a:lnTo>
                <a:lnTo>
                  <a:pt x="329844" y="316712"/>
                </a:lnTo>
                <a:lnTo>
                  <a:pt x="330530" y="315569"/>
                </a:lnTo>
                <a:lnTo>
                  <a:pt x="331012" y="314032"/>
                </a:lnTo>
                <a:lnTo>
                  <a:pt x="331012" y="31724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8" name="object 83">
            <a:extLst>
              <a:ext uri="{FF2B5EF4-FFF2-40B4-BE49-F238E27FC236}">
                <a16:creationId xmlns:a16="http://schemas.microsoft.com/office/drawing/2014/main" id="{1E4BFEA7-9C38-97FA-17C7-2EC639759DCA}"/>
              </a:ext>
            </a:extLst>
          </p:cNvPr>
          <p:cNvSpPr/>
          <p:nvPr/>
        </p:nvSpPr>
        <p:spPr>
          <a:xfrm>
            <a:off x="2369590" y="2757525"/>
            <a:ext cx="381148" cy="223519"/>
          </a:xfrm>
          <a:custGeom>
            <a:avLst/>
            <a:gdLst/>
            <a:ahLst/>
            <a:cxnLst/>
            <a:rect l="l" t="t" r="r" b="b"/>
            <a:pathLst>
              <a:path w="477519" h="280034">
                <a:moveTo>
                  <a:pt x="50845" y="0"/>
                </a:moveTo>
                <a:lnTo>
                  <a:pt x="6032" y="0"/>
                </a:lnTo>
                <a:lnTo>
                  <a:pt x="4749" y="393"/>
                </a:lnTo>
                <a:lnTo>
                  <a:pt x="165" y="5181"/>
                </a:lnTo>
                <a:lnTo>
                  <a:pt x="63" y="5435"/>
                </a:lnTo>
                <a:lnTo>
                  <a:pt x="660" y="12065"/>
                </a:lnTo>
                <a:lnTo>
                  <a:pt x="723" y="12217"/>
                </a:lnTo>
                <a:lnTo>
                  <a:pt x="154660" y="277825"/>
                </a:lnTo>
                <a:lnTo>
                  <a:pt x="157073" y="279361"/>
                </a:lnTo>
                <a:lnTo>
                  <a:pt x="160035" y="279628"/>
                </a:lnTo>
                <a:lnTo>
                  <a:pt x="162915" y="279628"/>
                </a:lnTo>
                <a:lnTo>
                  <a:pt x="165226" y="278561"/>
                </a:lnTo>
                <a:lnTo>
                  <a:pt x="183410" y="256997"/>
                </a:lnTo>
                <a:lnTo>
                  <a:pt x="161734" y="256997"/>
                </a:lnTo>
                <a:lnTo>
                  <a:pt x="26327" y="23355"/>
                </a:lnTo>
                <a:lnTo>
                  <a:pt x="146696" y="23355"/>
                </a:lnTo>
                <a:lnTo>
                  <a:pt x="108648" y="16865"/>
                </a:lnTo>
                <a:lnTo>
                  <a:pt x="474196" y="16865"/>
                </a:lnTo>
                <a:lnTo>
                  <a:pt x="475335" y="16357"/>
                </a:lnTo>
                <a:lnTo>
                  <a:pt x="477316" y="12484"/>
                </a:lnTo>
                <a:lnTo>
                  <a:pt x="475827" y="5435"/>
                </a:lnTo>
                <a:lnTo>
                  <a:pt x="475703" y="4851"/>
                </a:lnTo>
                <a:lnTo>
                  <a:pt x="472351" y="2120"/>
                </a:lnTo>
                <a:lnTo>
                  <a:pt x="50845" y="0"/>
                </a:lnTo>
                <a:close/>
              </a:path>
              <a:path w="477519" h="280034">
                <a:moveTo>
                  <a:pt x="146696" y="23355"/>
                </a:moveTo>
                <a:lnTo>
                  <a:pt x="26327" y="23355"/>
                </a:lnTo>
                <a:lnTo>
                  <a:pt x="282486" y="113804"/>
                </a:lnTo>
                <a:lnTo>
                  <a:pt x="161734" y="256997"/>
                </a:lnTo>
                <a:lnTo>
                  <a:pt x="183410" y="256997"/>
                </a:lnTo>
                <a:lnTo>
                  <a:pt x="254965" y="172135"/>
                </a:lnTo>
                <a:lnTo>
                  <a:pt x="301654" y="172135"/>
                </a:lnTo>
                <a:lnTo>
                  <a:pt x="266280" y="158711"/>
                </a:lnTo>
                <a:lnTo>
                  <a:pt x="295617" y="123926"/>
                </a:lnTo>
                <a:lnTo>
                  <a:pt x="315262" y="123926"/>
                </a:lnTo>
                <a:lnTo>
                  <a:pt x="303377" y="105295"/>
                </a:lnTo>
                <a:lnTo>
                  <a:pt x="303187" y="105105"/>
                </a:lnTo>
                <a:lnTo>
                  <a:pt x="302653" y="104419"/>
                </a:lnTo>
                <a:lnTo>
                  <a:pt x="302272" y="104025"/>
                </a:lnTo>
                <a:lnTo>
                  <a:pt x="301891" y="103720"/>
                </a:lnTo>
                <a:lnTo>
                  <a:pt x="301751" y="103581"/>
                </a:lnTo>
                <a:lnTo>
                  <a:pt x="301116" y="103085"/>
                </a:lnTo>
                <a:lnTo>
                  <a:pt x="300608" y="102781"/>
                </a:lnTo>
                <a:lnTo>
                  <a:pt x="299910" y="102463"/>
                </a:lnTo>
                <a:lnTo>
                  <a:pt x="299529" y="102260"/>
                </a:lnTo>
                <a:lnTo>
                  <a:pt x="102107" y="32550"/>
                </a:lnTo>
                <a:lnTo>
                  <a:pt x="200603" y="32550"/>
                </a:lnTo>
                <a:lnTo>
                  <a:pt x="146696" y="23355"/>
                </a:lnTo>
                <a:close/>
              </a:path>
              <a:path w="477519" h="280034">
                <a:moveTo>
                  <a:pt x="301654" y="172135"/>
                </a:moveTo>
                <a:lnTo>
                  <a:pt x="254965" y="172135"/>
                </a:lnTo>
                <a:lnTo>
                  <a:pt x="352691" y="209245"/>
                </a:lnTo>
                <a:lnTo>
                  <a:pt x="353682" y="209410"/>
                </a:lnTo>
                <a:lnTo>
                  <a:pt x="357111" y="209410"/>
                </a:lnTo>
                <a:lnTo>
                  <a:pt x="359498" y="208318"/>
                </a:lnTo>
                <a:lnTo>
                  <a:pt x="362902" y="204114"/>
                </a:lnTo>
                <a:lnTo>
                  <a:pt x="363334" y="201180"/>
                </a:lnTo>
                <a:lnTo>
                  <a:pt x="362470" y="198551"/>
                </a:lnTo>
                <a:lnTo>
                  <a:pt x="361472" y="184505"/>
                </a:lnTo>
                <a:lnTo>
                  <a:pt x="334251" y="184505"/>
                </a:lnTo>
                <a:lnTo>
                  <a:pt x="301654" y="172135"/>
                </a:lnTo>
                <a:close/>
              </a:path>
              <a:path w="477519" h="280034">
                <a:moveTo>
                  <a:pt x="315262" y="123926"/>
                </a:moveTo>
                <a:lnTo>
                  <a:pt x="295617" y="123926"/>
                </a:lnTo>
                <a:lnTo>
                  <a:pt x="334251" y="184505"/>
                </a:lnTo>
                <a:lnTo>
                  <a:pt x="361472" y="184505"/>
                </a:lnTo>
                <a:lnTo>
                  <a:pt x="360340" y="168567"/>
                </a:lnTo>
                <a:lnTo>
                  <a:pt x="343738" y="168567"/>
                </a:lnTo>
                <a:lnTo>
                  <a:pt x="315262" y="123926"/>
                </a:lnTo>
                <a:close/>
              </a:path>
              <a:path w="477519" h="280034">
                <a:moveTo>
                  <a:pt x="200603" y="32550"/>
                </a:moveTo>
                <a:lnTo>
                  <a:pt x="102107" y="32550"/>
                </a:lnTo>
                <a:lnTo>
                  <a:pt x="336918" y="72605"/>
                </a:lnTo>
                <a:lnTo>
                  <a:pt x="343738" y="168567"/>
                </a:lnTo>
                <a:lnTo>
                  <a:pt x="360340" y="168567"/>
                </a:lnTo>
                <a:lnTo>
                  <a:pt x="353390" y="70739"/>
                </a:lnTo>
                <a:lnTo>
                  <a:pt x="384317" y="56946"/>
                </a:lnTo>
                <a:lnTo>
                  <a:pt x="343636" y="56946"/>
                </a:lnTo>
                <a:lnTo>
                  <a:pt x="200603" y="32550"/>
                </a:lnTo>
                <a:close/>
              </a:path>
              <a:path w="477519" h="280034">
                <a:moveTo>
                  <a:pt x="474196" y="16865"/>
                </a:moveTo>
                <a:lnTo>
                  <a:pt x="108648" y="16865"/>
                </a:lnTo>
                <a:lnTo>
                  <a:pt x="429933" y="18478"/>
                </a:lnTo>
                <a:lnTo>
                  <a:pt x="343636" y="56946"/>
                </a:lnTo>
                <a:lnTo>
                  <a:pt x="384317" y="56946"/>
                </a:lnTo>
                <a:lnTo>
                  <a:pt x="474196" y="16865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cxnSp>
        <p:nvCxnSpPr>
          <p:cNvPr id="2" name="موصل مستقيم 1">
            <a:extLst>
              <a:ext uri="{FF2B5EF4-FFF2-40B4-BE49-F238E27FC236}">
                <a16:creationId xmlns:a16="http://schemas.microsoft.com/office/drawing/2014/main" id="{A5DED135-8856-1793-F0D9-129A31E61D2D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Box 3">
            <a:extLst>
              <a:ext uri="{FF2B5EF4-FFF2-40B4-BE49-F238E27FC236}">
                <a16:creationId xmlns:a16="http://schemas.microsoft.com/office/drawing/2014/main" id="{6056CA20-92CA-6259-B68A-A824E590C625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algn="r" defTabSz="914400" eaLnBrk="1" latinLnBrk="0" hangingPunct="1"/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ازرق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1" name="Rectangle 90">
            <a:extLst>
              <a:ext uri="{FF2B5EF4-FFF2-40B4-BE49-F238E27FC236}">
                <a16:creationId xmlns:a16="http://schemas.microsoft.com/office/drawing/2014/main" id="{DCDB66E2-ECED-5BE5-C3FD-C53457FE678C}"/>
              </a:ext>
            </a:extLst>
          </p:cNvPr>
          <p:cNvSpPr/>
          <p:nvPr/>
        </p:nvSpPr>
        <p:spPr>
          <a:xfrm>
            <a:off x="6358070" y="3639711"/>
            <a:ext cx="1979813" cy="95590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rtl="0">
              <a:lnSpc>
                <a:spcPct val="130000"/>
              </a:lnSpc>
            </a:pP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rPr>
              <a:t>سنة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rPr>
              <a:t> 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rPr>
              <a:t>20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rPr>
              <a:t>22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5" name="Rectangle 90">
            <a:extLst>
              <a:ext uri="{FF2B5EF4-FFF2-40B4-BE49-F238E27FC236}">
                <a16:creationId xmlns:a16="http://schemas.microsoft.com/office/drawing/2014/main" id="{0A4ACBE1-F61E-72D3-8C15-F38495D82DF5}"/>
              </a:ext>
            </a:extLst>
          </p:cNvPr>
          <p:cNvSpPr/>
          <p:nvPr/>
        </p:nvSpPr>
        <p:spPr>
          <a:xfrm>
            <a:off x="3963785" y="3639711"/>
            <a:ext cx="1979813" cy="95590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rtl="0">
              <a:lnSpc>
                <a:spcPct val="130000"/>
              </a:lnSpc>
            </a:pP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rPr>
              <a:t>سنة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rPr>
              <a:t> 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rPr>
              <a:t>20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rPr>
              <a:t>23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0" name="Rectangle 90">
            <a:extLst>
              <a:ext uri="{FF2B5EF4-FFF2-40B4-BE49-F238E27FC236}">
                <a16:creationId xmlns:a16="http://schemas.microsoft.com/office/drawing/2014/main" id="{67ACE123-AF8A-BC7B-DF2C-80E82FA67222}"/>
              </a:ext>
            </a:extLst>
          </p:cNvPr>
          <p:cNvSpPr/>
          <p:nvPr/>
        </p:nvSpPr>
        <p:spPr>
          <a:xfrm>
            <a:off x="1521375" y="3639711"/>
            <a:ext cx="1979813" cy="95590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rtl="0">
              <a:lnSpc>
                <a:spcPct val="130000"/>
              </a:lnSpc>
            </a:pP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rPr>
              <a:t>سنة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rPr>
              <a:t> 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rPr>
              <a:t>20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rPr>
              <a:t>24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pic>
        <p:nvPicPr>
          <p:cNvPr id="10" name="صورة 9">
            <a:extLst>
              <a:ext uri="{FF2B5EF4-FFF2-40B4-BE49-F238E27FC236}">
                <a16:creationId xmlns:a16="http://schemas.microsoft.com/office/drawing/2014/main" id="{4E07D6C8-7E1F-8C9C-872C-17459A9DD33E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1960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68196427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" name="مستطيل 130">
            <a:extLst>
              <a:ext uri="{FF2B5EF4-FFF2-40B4-BE49-F238E27FC236}">
                <a16:creationId xmlns:a16="http://schemas.microsoft.com/office/drawing/2014/main" id="{DD58388D-FF72-C918-4947-555B771041D5}"/>
              </a:ext>
            </a:extLst>
          </p:cNvPr>
          <p:cNvSpPr/>
          <p:nvPr/>
        </p:nvSpPr>
        <p:spPr>
          <a:xfrm>
            <a:off x="1" y="1611738"/>
            <a:ext cx="12192000" cy="4294207"/>
          </a:xfrm>
          <a:prstGeom prst="rect">
            <a:avLst/>
          </a:prstGeom>
          <a:solidFill>
            <a:schemeClr val="bg1">
              <a:lumMod val="95000"/>
              <a:alpha val="54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endParaRPr lang="ar-SA" dirty="0"/>
          </a:p>
        </p:txBody>
      </p:sp>
      <p:sp>
        <p:nvSpPr>
          <p:cNvPr id="4" name="عنصر نائب لرقم الشريحة 3">
            <a:extLst>
              <a:ext uri="{FF2B5EF4-FFF2-40B4-BE49-F238E27FC236}">
                <a16:creationId xmlns:a16="http://schemas.microsoft.com/office/drawing/2014/main" id="{A76FF5C9-3BD8-C275-D239-17C2F4639FF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C30D6F-9516-7D45-ACC3-4201266FFCA8}" type="slidenum">
              <a:rPr lang="ar-SA" smtClean="0"/>
              <a:t>34</a:t>
            </a:fld>
            <a:endParaRPr lang="ar-SA"/>
          </a:p>
        </p:txBody>
      </p:sp>
      <p:pic>
        <p:nvPicPr>
          <p:cNvPr id="2" name="صورة 1">
            <a:extLst>
              <a:ext uri="{FF2B5EF4-FFF2-40B4-BE49-F238E27FC236}">
                <a16:creationId xmlns:a16="http://schemas.microsoft.com/office/drawing/2014/main" id="{7EF09EC5-DE07-3658-50F7-ED5F6CFFD84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7B04516C-F20F-8A1A-542F-357B7135DB90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3">
            <a:extLst>
              <a:ext uri="{FF2B5EF4-FFF2-40B4-BE49-F238E27FC236}">
                <a16:creationId xmlns:a16="http://schemas.microsoft.com/office/drawing/2014/main" id="{D743E3EF-E3C9-A774-7DDA-BE5A0B16F5ED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algn="r" defTabSz="914400" eaLnBrk="1" latinLnBrk="0" hangingPunct="1"/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ازرق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51" name="TextBox 132">
            <a:extLst>
              <a:ext uri="{FF2B5EF4-FFF2-40B4-BE49-F238E27FC236}">
                <a16:creationId xmlns:a16="http://schemas.microsoft.com/office/drawing/2014/main" id="{6DA198B1-B76E-305F-14DA-489C31E6B96D}"/>
              </a:ext>
            </a:extLst>
          </p:cNvPr>
          <p:cNvSpPr txBox="1"/>
          <p:nvPr/>
        </p:nvSpPr>
        <p:spPr>
          <a:xfrm>
            <a:off x="10932858" y="1872302"/>
            <a:ext cx="919866" cy="264449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indent="-283816" algn="l" defTabSz="914400" rtl="0" eaLnBrk="1" latinLnBrk="0" hangingPunct="1">
              <a:spcAft>
                <a:spcPts val="931"/>
              </a:spcAft>
            </a:pPr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GB" sz="2000" b="1" dirty="0">
              <a:solidFill>
                <a:srgbClr val="2CC17C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67" name="Rectangle 148">
            <a:extLst>
              <a:ext uri="{FF2B5EF4-FFF2-40B4-BE49-F238E27FC236}">
                <a16:creationId xmlns:a16="http://schemas.microsoft.com/office/drawing/2014/main" id="{62776058-87EA-1852-4F50-4444892B5BF4}"/>
              </a:ext>
            </a:extLst>
          </p:cNvPr>
          <p:cNvSpPr/>
          <p:nvPr/>
        </p:nvSpPr>
        <p:spPr>
          <a:xfrm>
            <a:off x="3381879" y="2438781"/>
            <a:ext cx="722129" cy="309970"/>
          </a:xfrm>
          <a:prstGeom prst="rect">
            <a:avLst/>
          </a:prstGeom>
        </p:spPr>
        <p:txBody>
          <a:bodyPr wrap="square" lIns="0" tIns="0" rIns="0" bIns="32652">
            <a:spAutoFit/>
          </a:bodyPr>
          <a:lstStyle/>
          <a:p>
            <a:pPr algn="r"/>
            <a:r>
              <a:rPr lang="en-GB" b="1" dirty="0">
                <a:solidFill>
                  <a:srgbClr val="C1B488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2024 </a:t>
            </a:r>
            <a:endParaRPr lang="en-GB" dirty="0">
              <a:solidFill>
                <a:srgbClr val="C1B488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70" name="Rectangle 151">
            <a:extLst>
              <a:ext uri="{FF2B5EF4-FFF2-40B4-BE49-F238E27FC236}">
                <a16:creationId xmlns:a16="http://schemas.microsoft.com/office/drawing/2014/main" id="{45C9315F-3161-3403-CE19-FF5B00FD414D}"/>
              </a:ext>
            </a:extLst>
          </p:cNvPr>
          <p:cNvSpPr/>
          <p:nvPr/>
        </p:nvSpPr>
        <p:spPr>
          <a:xfrm>
            <a:off x="2537989" y="3746531"/>
            <a:ext cx="442228" cy="309970"/>
          </a:xfrm>
          <a:prstGeom prst="rect">
            <a:avLst/>
          </a:prstGeom>
        </p:spPr>
        <p:txBody>
          <a:bodyPr wrap="square" lIns="0" tIns="0" rIns="0" bIns="32652">
            <a:spAutoFit/>
          </a:bodyPr>
          <a:lstStyle/>
          <a:p>
            <a:pPr algn="ctr"/>
            <a:r>
              <a:rPr lang="en-GB" b="1" dirty="0">
                <a:solidFill>
                  <a:srgbClr val="10A9A6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2025 </a:t>
            </a:r>
            <a:endParaRPr lang="en-GB" dirty="0">
              <a:solidFill>
                <a:srgbClr val="10A9A6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cxnSp>
        <p:nvCxnSpPr>
          <p:cNvPr id="71" name="Straight Connector 152">
            <a:extLst>
              <a:ext uri="{FF2B5EF4-FFF2-40B4-BE49-F238E27FC236}">
                <a16:creationId xmlns:a16="http://schemas.microsoft.com/office/drawing/2014/main" id="{A21ED4E0-E450-AA07-6AA4-602D51F51BC5}"/>
              </a:ext>
            </a:extLst>
          </p:cNvPr>
          <p:cNvCxnSpPr/>
          <p:nvPr/>
        </p:nvCxnSpPr>
        <p:spPr>
          <a:xfrm flipV="1">
            <a:off x="8519270" y="2485805"/>
            <a:ext cx="1218874" cy="0"/>
          </a:xfrm>
          <a:prstGeom prst="line">
            <a:avLst/>
          </a:prstGeom>
          <a:ln>
            <a:solidFill>
              <a:schemeClr val="bg2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9" name="مجموعة 108">
            <a:extLst>
              <a:ext uri="{FF2B5EF4-FFF2-40B4-BE49-F238E27FC236}">
                <a16:creationId xmlns:a16="http://schemas.microsoft.com/office/drawing/2014/main" id="{43A70324-48FF-02CC-963B-6FCE4D7ECD8F}"/>
              </a:ext>
            </a:extLst>
          </p:cNvPr>
          <p:cNvGrpSpPr/>
          <p:nvPr/>
        </p:nvGrpSpPr>
        <p:grpSpPr>
          <a:xfrm rot="6408135">
            <a:off x="5039137" y="1207725"/>
            <a:ext cx="1159925" cy="5374935"/>
            <a:chOff x="5887859" y="2222176"/>
            <a:chExt cx="711416" cy="3296605"/>
          </a:xfrm>
        </p:grpSpPr>
        <p:sp>
          <p:nvSpPr>
            <p:cNvPr id="52" name="Freeform 133">
              <a:extLst>
                <a:ext uri="{FF2B5EF4-FFF2-40B4-BE49-F238E27FC236}">
                  <a16:creationId xmlns:a16="http://schemas.microsoft.com/office/drawing/2014/main" id="{76B6F3A0-49C3-2881-F1DA-496EA0E960E4}"/>
                </a:ext>
              </a:extLst>
            </p:cNvPr>
            <p:cNvSpPr/>
            <p:nvPr/>
          </p:nvSpPr>
          <p:spPr>
            <a:xfrm>
              <a:off x="5940749" y="2269256"/>
              <a:ext cx="603045" cy="3225426"/>
            </a:xfrm>
            <a:custGeom>
              <a:avLst/>
              <a:gdLst>
                <a:gd name="connsiteX0" fmla="*/ 0 w 1039906"/>
                <a:gd name="connsiteY0" fmla="*/ 0 h 6131859"/>
                <a:gd name="connsiteX1" fmla="*/ 986117 w 1039906"/>
                <a:gd name="connsiteY1" fmla="*/ 1757083 h 6131859"/>
                <a:gd name="connsiteX2" fmla="*/ 26894 w 1039906"/>
                <a:gd name="connsiteY2" fmla="*/ 4043083 h 6131859"/>
                <a:gd name="connsiteX3" fmla="*/ 1039906 w 1039906"/>
                <a:gd name="connsiteY3" fmla="*/ 6131859 h 6131859"/>
                <a:gd name="connsiteX0" fmla="*/ 0 w 1143000"/>
                <a:gd name="connsiteY0" fmla="*/ 0 h 6131859"/>
                <a:gd name="connsiteX1" fmla="*/ 1089211 w 1143000"/>
                <a:gd name="connsiteY1" fmla="*/ 1757083 h 6131859"/>
                <a:gd name="connsiteX2" fmla="*/ 129988 w 1143000"/>
                <a:gd name="connsiteY2" fmla="*/ 4043083 h 6131859"/>
                <a:gd name="connsiteX3" fmla="*/ 1143000 w 1143000"/>
                <a:gd name="connsiteY3" fmla="*/ 6131859 h 6131859"/>
                <a:gd name="connsiteX0" fmla="*/ 31377 w 1021977"/>
                <a:gd name="connsiteY0" fmla="*/ 0 h 6131859"/>
                <a:gd name="connsiteX1" fmla="*/ 968188 w 1021977"/>
                <a:gd name="connsiteY1" fmla="*/ 1757083 h 6131859"/>
                <a:gd name="connsiteX2" fmla="*/ 8965 w 1021977"/>
                <a:gd name="connsiteY2" fmla="*/ 4043083 h 6131859"/>
                <a:gd name="connsiteX3" fmla="*/ 1021977 w 1021977"/>
                <a:gd name="connsiteY3" fmla="*/ 6131859 h 6131859"/>
                <a:gd name="connsiteX0" fmla="*/ 55532 w 1046132"/>
                <a:gd name="connsiteY0" fmla="*/ 0 h 6131859"/>
                <a:gd name="connsiteX1" fmla="*/ 847412 w 1046132"/>
                <a:gd name="connsiteY1" fmla="*/ 1745643 h 6131859"/>
                <a:gd name="connsiteX2" fmla="*/ 33120 w 1046132"/>
                <a:gd name="connsiteY2" fmla="*/ 4043083 h 6131859"/>
                <a:gd name="connsiteX3" fmla="*/ 1046132 w 1046132"/>
                <a:gd name="connsiteY3" fmla="*/ 6131859 h 6131859"/>
                <a:gd name="connsiteX0" fmla="*/ 22412 w 818027"/>
                <a:gd name="connsiteY0" fmla="*/ 0 h 6013732"/>
                <a:gd name="connsiteX1" fmla="*/ 814292 w 818027"/>
                <a:gd name="connsiteY1" fmla="*/ 1745643 h 6013732"/>
                <a:gd name="connsiteX2" fmla="*/ 0 w 818027"/>
                <a:gd name="connsiteY2" fmla="*/ 4043083 h 6013732"/>
                <a:gd name="connsiteX3" fmla="*/ 814292 w 818027"/>
                <a:gd name="connsiteY3" fmla="*/ 6013732 h 6013732"/>
                <a:gd name="connsiteX0" fmla="*/ 0 w 809560"/>
                <a:gd name="connsiteY0" fmla="*/ 0 h 6013732"/>
                <a:gd name="connsiteX1" fmla="*/ 791880 w 809560"/>
                <a:gd name="connsiteY1" fmla="*/ 1745643 h 6013732"/>
                <a:gd name="connsiteX2" fmla="*/ 106081 w 809560"/>
                <a:gd name="connsiteY2" fmla="*/ 3879243 h 6013732"/>
                <a:gd name="connsiteX3" fmla="*/ 791880 w 809560"/>
                <a:gd name="connsiteY3" fmla="*/ 6013732 h 6013732"/>
                <a:gd name="connsiteX0" fmla="*/ 0 w 791880"/>
                <a:gd name="connsiteY0" fmla="*/ 0 h 6013732"/>
                <a:gd name="connsiteX1" fmla="*/ 609600 w 791880"/>
                <a:gd name="connsiteY1" fmla="*/ 1593243 h 6013732"/>
                <a:gd name="connsiteX2" fmla="*/ 106081 w 791880"/>
                <a:gd name="connsiteY2" fmla="*/ 3879243 h 6013732"/>
                <a:gd name="connsiteX3" fmla="*/ 791880 w 791880"/>
                <a:gd name="connsiteY3" fmla="*/ 6013732 h 6013732"/>
                <a:gd name="connsiteX0" fmla="*/ 0 w 868825"/>
                <a:gd name="connsiteY0" fmla="*/ 0 h 6022562"/>
                <a:gd name="connsiteX1" fmla="*/ 609600 w 868825"/>
                <a:gd name="connsiteY1" fmla="*/ 1593243 h 6022562"/>
                <a:gd name="connsiteX2" fmla="*/ 106081 w 868825"/>
                <a:gd name="connsiteY2" fmla="*/ 3879243 h 6022562"/>
                <a:gd name="connsiteX3" fmla="*/ 868825 w 868825"/>
                <a:gd name="connsiteY3" fmla="*/ 6022562 h 6022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68825" h="6022562">
                  <a:moveTo>
                    <a:pt x="0" y="0"/>
                  </a:moveTo>
                  <a:cubicBezTo>
                    <a:pt x="490817" y="541618"/>
                    <a:pt x="591920" y="946703"/>
                    <a:pt x="609600" y="1593243"/>
                  </a:cubicBezTo>
                  <a:cubicBezTo>
                    <a:pt x="627280" y="2239784"/>
                    <a:pt x="62877" y="3141023"/>
                    <a:pt x="106081" y="3879243"/>
                  </a:cubicBezTo>
                  <a:cubicBezTo>
                    <a:pt x="149285" y="4617463"/>
                    <a:pt x="366801" y="5342738"/>
                    <a:pt x="868825" y="6022562"/>
                  </a:cubicBezTo>
                </a:path>
              </a:pathLst>
            </a:custGeom>
            <a:ln w="28575">
              <a:solidFill>
                <a:srgbClr val="00384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marL="0" algn="ctr" defTabSz="914400" rtl="0" eaLnBrk="1" latinLnBrk="0" hangingPunct="1"/>
              <a:endParaRPr lang="en-GB" sz="1633" dirty="0">
                <a:latin typeface="+mj-lt"/>
              </a:endParaRPr>
            </a:p>
          </p:txBody>
        </p:sp>
        <p:sp>
          <p:nvSpPr>
            <p:cNvPr id="53" name="Oval 134">
              <a:extLst>
                <a:ext uri="{FF2B5EF4-FFF2-40B4-BE49-F238E27FC236}">
                  <a16:creationId xmlns:a16="http://schemas.microsoft.com/office/drawing/2014/main" id="{E0F7AF40-67ED-645A-1CAB-D6FEFCAE06C5}"/>
                </a:ext>
              </a:extLst>
            </p:cNvPr>
            <p:cNvSpPr/>
            <p:nvPr/>
          </p:nvSpPr>
          <p:spPr bwMode="ltGray">
            <a:xfrm>
              <a:off x="5887859" y="2222176"/>
              <a:ext cx="124936" cy="124936"/>
            </a:xfrm>
            <a:prstGeom prst="ellipse">
              <a:avLst/>
            </a:prstGeom>
            <a:solidFill>
              <a:srgbClr val="268CAB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algn="ctr" defTabSz="914400" rtl="0" eaLnBrk="1" latinLnBrk="0" hangingPunct="1"/>
              <a:endParaRPr lang="en-GB" sz="1633" dirty="0" err="1">
                <a:solidFill>
                  <a:schemeClr val="bg1"/>
                </a:solidFill>
                <a:latin typeface="+mj-lt"/>
              </a:endParaRPr>
            </a:p>
          </p:txBody>
        </p:sp>
        <p:sp>
          <p:nvSpPr>
            <p:cNvPr id="54" name="Oval 135">
              <a:extLst>
                <a:ext uri="{FF2B5EF4-FFF2-40B4-BE49-F238E27FC236}">
                  <a16:creationId xmlns:a16="http://schemas.microsoft.com/office/drawing/2014/main" id="{9B16D709-F8D5-8A80-557F-69A8ED446EC1}"/>
                </a:ext>
              </a:extLst>
            </p:cNvPr>
            <p:cNvSpPr/>
            <p:nvPr/>
          </p:nvSpPr>
          <p:spPr bwMode="ltGray">
            <a:xfrm>
              <a:off x="6474339" y="5393845"/>
              <a:ext cx="124936" cy="124936"/>
            </a:xfrm>
            <a:prstGeom prst="ellipse">
              <a:avLst/>
            </a:prstGeom>
            <a:solidFill>
              <a:srgbClr val="10A9A6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algn="ctr" defTabSz="914400" rtl="0" eaLnBrk="1" latinLnBrk="0" hangingPunct="1"/>
              <a:endParaRPr lang="en-GB" sz="1633" dirty="0" err="1">
                <a:solidFill>
                  <a:schemeClr val="bg1"/>
                </a:solidFill>
                <a:latin typeface="+mj-lt"/>
              </a:endParaRPr>
            </a:p>
          </p:txBody>
        </p:sp>
        <p:sp>
          <p:nvSpPr>
            <p:cNvPr id="57" name="Oval 138">
              <a:extLst>
                <a:ext uri="{FF2B5EF4-FFF2-40B4-BE49-F238E27FC236}">
                  <a16:creationId xmlns:a16="http://schemas.microsoft.com/office/drawing/2014/main" id="{A6752BF4-0F3A-EA48-4E41-7FC2BB25A350}"/>
                </a:ext>
              </a:extLst>
            </p:cNvPr>
            <p:cNvSpPr/>
            <p:nvPr/>
          </p:nvSpPr>
          <p:spPr bwMode="ltGray">
            <a:xfrm>
              <a:off x="5993540" y="4534915"/>
              <a:ext cx="124936" cy="124936"/>
            </a:xfrm>
            <a:prstGeom prst="ellipse">
              <a:avLst/>
            </a:prstGeom>
            <a:solidFill>
              <a:srgbClr val="2CC17C"/>
            </a:solidFill>
            <a:ln w="19050">
              <a:solidFill>
                <a:srgbClr val="00384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algn="ctr" defTabSz="914400" rtl="0" eaLnBrk="1" latinLnBrk="0" hangingPunct="1"/>
              <a:endParaRPr lang="en-GB" sz="1633" dirty="0" err="1">
                <a:solidFill>
                  <a:schemeClr val="bg1"/>
                </a:solidFill>
                <a:latin typeface="+mj-lt"/>
              </a:endParaRPr>
            </a:p>
          </p:txBody>
        </p:sp>
        <p:sp>
          <p:nvSpPr>
            <p:cNvPr id="58" name="Oval 139">
              <a:extLst>
                <a:ext uri="{FF2B5EF4-FFF2-40B4-BE49-F238E27FC236}">
                  <a16:creationId xmlns:a16="http://schemas.microsoft.com/office/drawing/2014/main" id="{5DF2811A-A6D2-BFC7-3B1E-054B0E0EBFDF}"/>
                </a:ext>
              </a:extLst>
            </p:cNvPr>
            <p:cNvSpPr/>
            <p:nvPr/>
          </p:nvSpPr>
          <p:spPr bwMode="ltGray">
            <a:xfrm>
              <a:off x="5952427" y="4131011"/>
              <a:ext cx="124936" cy="124936"/>
            </a:xfrm>
            <a:prstGeom prst="ellipse">
              <a:avLst/>
            </a:prstGeom>
            <a:solidFill>
              <a:srgbClr val="268CAB"/>
            </a:solidFill>
            <a:ln w="19050">
              <a:solidFill>
                <a:srgbClr val="00384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algn="ctr" defTabSz="914400" rtl="0" eaLnBrk="1" latinLnBrk="0" hangingPunct="1"/>
              <a:endParaRPr lang="en-GB" sz="1633" dirty="0" err="1">
                <a:solidFill>
                  <a:schemeClr val="bg1"/>
                </a:solidFill>
                <a:latin typeface="+mj-lt"/>
              </a:endParaRPr>
            </a:p>
          </p:txBody>
        </p:sp>
        <p:sp>
          <p:nvSpPr>
            <p:cNvPr id="59" name="Oval 140">
              <a:extLst>
                <a:ext uri="{FF2B5EF4-FFF2-40B4-BE49-F238E27FC236}">
                  <a16:creationId xmlns:a16="http://schemas.microsoft.com/office/drawing/2014/main" id="{3DFF2B69-BC28-9A75-656D-4A6A04DF5C26}"/>
                </a:ext>
              </a:extLst>
            </p:cNvPr>
            <p:cNvSpPr/>
            <p:nvPr/>
          </p:nvSpPr>
          <p:spPr bwMode="ltGray">
            <a:xfrm>
              <a:off x="6099320" y="3707893"/>
              <a:ext cx="124936" cy="12493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19050">
              <a:solidFill>
                <a:srgbClr val="00384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algn="ctr" defTabSz="914400" rtl="0" eaLnBrk="1" latinLnBrk="0" hangingPunct="1"/>
              <a:endParaRPr lang="en-GB" sz="1633" dirty="0" err="1">
                <a:solidFill>
                  <a:schemeClr val="bg1"/>
                </a:solidFill>
                <a:latin typeface="+mj-lt"/>
              </a:endParaRPr>
            </a:p>
          </p:txBody>
        </p:sp>
        <p:sp>
          <p:nvSpPr>
            <p:cNvPr id="60" name="Oval 141">
              <a:extLst>
                <a:ext uri="{FF2B5EF4-FFF2-40B4-BE49-F238E27FC236}">
                  <a16:creationId xmlns:a16="http://schemas.microsoft.com/office/drawing/2014/main" id="{059F245D-DA5A-BB3A-E26A-DA6A48F8EB11}"/>
                </a:ext>
              </a:extLst>
            </p:cNvPr>
            <p:cNvSpPr/>
            <p:nvPr/>
          </p:nvSpPr>
          <p:spPr bwMode="ltGray">
            <a:xfrm>
              <a:off x="6277146" y="3231884"/>
              <a:ext cx="124936" cy="124936"/>
            </a:xfrm>
            <a:prstGeom prst="ellipse">
              <a:avLst/>
            </a:prstGeom>
            <a:solidFill>
              <a:srgbClr val="10A9A6"/>
            </a:solidFill>
            <a:ln w="19050">
              <a:solidFill>
                <a:srgbClr val="00384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algn="ctr" defTabSz="914400" rtl="0" eaLnBrk="1" latinLnBrk="0" hangingPunct="1"/>
              <a:endParaRPr lang="en-GB" sz="1633" dirty="0" err="1">
                <a:solidFill>
                  <a:schemeClr val="bg1"/>
                </a:solidFill>
                <a:latin typeface="+mj-lt"/>
              </a:endParaRPr>
            </a:p>
          </p:txBody>
        </p:sp>
        <p:sp>
          <p:nvSpPr>
            <p:cNvPr id="61" name="Oval 142">
              <a:extLst>
                <a:ext uri="{FF2B5EF4-FFF2-40B4-BE49-F238E27FC236}">
                  <a16:creationId xmlns:a16="http://schemas.microsoft.com/office/drawing/2014/main" id="{FAF0ACC8-E8F3-D7C6-C4B5-74AD63461DC5}"/>
                </a:ext>
              </a:extLst>
            </p:cNvPr>
            <p:cNvSpPr/>
            <p:nvPr/>
          </p:nvSpPr>
          <p:spPr bwMode="ltGray">
            <a:xfrm>
              <a:off x="6269848" y="2833326"/>
              <a:ext cx="124936" cy="124936"/>
            </a:xfrm>
            <a:prstGeom prst="ellipse">
              <a:avLst/>
            </a:prstGeom>
            <a:solidFill>
              <a:srgbClr val="C1B488"/>
            </a:solidFill>
            <a:ln w="19050">
              <a:solidFill>
                <a:srgbClr val="00384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algn="ctr" defTabSz="914400" rtl="0" eaLnBrk="1" latinLnBrk="0" hangingPunct="1"/>
              <a:endParaRPr lang="en-GB" sz="1633" dirty="0" err="1">
                <a:solidFill>
                  <a:schemeClr val="bg1"/>
                </a:solidFill>
                <a:latin typeface="+mj-lt"/>
              </a:endParaRPr>
            </a:p>
          </p:txBody>
        </p:sp>
        <p:sp>
          <p:nvSpPr>
            <p:cNvPr id="65" name="Oval 146">
              <a:extLst>
                <a:ext uri="{FF2B5EF4-FFF2-40B4-BE49-F238E27FC236}">
                  <a16:creationId xmlns:a16="http://schemas.microsoft.com/office/drawing/2014/main" id="{36FB1CE0-8466-6F4E-728B-B2A1DFB6F295}"/>
                </a:ext>
              </a:extLst>
            </p:cNvPr>
            <p:cNvSpPr/>
            <p:nvPr/>
          </p:nvSpPr>
          <p:spPr bwMode="ltGray">
            <a:xfrm>
              <a:off x="6118477" y="2478525"/>
              <a:ext cx="124936" cy="124936"/>
            </a:xfrm>
            <a:prstGeom prst="ellipse">
              <a:avLst/>
            </a:prstGeom>
            <a:solidFill>
              <a:srgbClr val="2CC17C"/>
            </a:solidFill>
            <a:ln w="19050">
              <a:solidFill>
                <a:srgbClr val="00384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algn="ctr" defTabSz="914400" rtl="1" eaLnBrk="1" latinLnBrk="0" hangingPunct="1"/>
              <a:endParaRPr lang="en-GB" sz="1633" dirty="0" err="1">
                <a:solidFill>
                  <a:schemeClr val="bg1"/>
                </a:solidFill>
                <a:latin typeface="+mj-lt"/>
              </a:endParaRPr>
            </a:p>
          </p:txBody>
        </p:sp>
        <p:sp>
          <p:nvSpPr>
            <p:cNvPr id="80" name="Oval 201">
              <a:extLst>
                <a:ext uri="{FF2B5EF4-FFF2-40B4-BE49-F238E27FC236}">
                  <a16:creationId xmlns:a16="http://schemas.microsoft.com/office/drawing/2014/main" id="{A9694AB2-A8B7-CF0E-9AAB-D95431D21A79}"/>
                </a:ext>
              </a:extLst>
            </p:cNvPr>
            <p:cNvSpPr/>
            <p:nvPr/>
          </p:nvSpPr>
          <p:spPr bwMode="ltGray">
            <a:xfrm>
              <a:off x="6091660" y="4871468"/>
              <a:ext cx="124936" cy="124936"/>
            </a:xfrm>
            <a:prstGeom prst="ellipse">
              <a:avLst/>
            </a:prstGeom>
            <a:solidFill>
              <a:srgbClr val="C1B488"/>
            </a:solidFill>
            <a:ln w="19050">
              <a:solidFill>
                <a:srgbClr val="00384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algn="ctr" defTabSz="914400" rtl="0" eaLnBrk="1" latinLnBrk="0" hangingPunct="1"/>
              <a:endParaRPr lang="en-GB" sz="1633" dirty="0" err="1">
                <a:solidFill>
                  <a:schemeClr val="bg1"/>
                </a:solidFill>
                <a:latin typeface="+mj-lt"/>
              </a:endParaRPr>
            </a:p>
          </p:txBody>
        </p:sp>
      </p:grpSp>
      <p:sp>
        <p:nvSpPr>
          <p:cNvPr id="110" name="Rectangle 148">
            <a:extLst>
              <a:ext uri="{FF2B5EF4-FFF2-40B4-BE49-F238E27FC236}">
                <a16:creationId xmlns:a16="http://schemas.microsoft.com/office/drawing/2014/main" id="{ED54D127-73CD-6A2F-166C-E89E5B45D2A2}"/>
              </a:ext>
            </a:extLst>
          </p:cNvPr>
          <p:cNvSpPr/>
          <p:nvPr/>
        </p:nvSpPr>
        <p:spPr>
          <a:xfrm>
            <a:off x="4045758" y="3835654"/>
            <a:ext cx="722129" cy="309970"/>
          </a:xfrm>
          <a:prstGeom prst="rect">
            <a:avLst/>
          </a:prstGeom>
        </p:spPr>
        <p:txBody>
          <a:bodyPr wrap="square" lIns="0" tIns="0" rIns="0" bIns="32652">
            <a:spAutoFit/>
          </a:bodyPr>
          <a:lstStyle/>
          <a:p>
            <a:pPr algn="r"/>
            <a:r>
              <a:rPr lang="en-GB" b="1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202</a:t>
            </a:r>
            <a:r>
              <a:rPr lang="en-US" b="1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</a:t>
            </a:r>
            <a:r>
              <a:rPr lang="en-GB" b="1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endParaRPr lang="en-GB" dirty="0">
              <a:solidFill>
                <a:srgbClr val="2CC17C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13" name="Rectangle 148">
            <a:extLst>
              <a:ext uri="{FF2B5EF4-FFF2-40B4-BE49-F238E27FC236}">
                <a16:creationId xmlns:a16="http://schemas.microsoft.com/office/drawing/2014/main" id="{938F64BA-212A-A64F-4E7C-E3C3FC8D3D72}"/>
              </a:ext>
            </a:extLst>
          </p:cNvPr>
          <p:cNvSpPr/>
          <p:nvPr/>
        </p:nvSpPr>
        <p:spPr>
          <a:xfrm>
            <a:off x="5467235" y="2391942"/>
            <a:ext cx="722129" cy="309970"/>
          </a:xfrm>
          <a:prstGeom prst="rect">
            <a:avLst/>
          </a:prstGeom>
        </p:spPr>
        <p:txBody>
          <a:bodyPr wrap="square" lIns="0" tIns="0" rIns="0" bIns="32652">
            <a:spAutoFit/>
          </a:bodyPr>
          <a:lstStyle/>
          <a:p>
            <a:pPr algn="r"/>
            <a:r>
              <a:rPr lang="en-GB" b="1" dirty="0">
                <a:solidFill>
                  <a:srgbClr val="268C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202</a:t>
            </a:r>
            <a:r>
              <a:rPr lang="en-US" b="1" dirty="0">
                <a:solidFill>
                  <a:srgbClr val="268C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</a:t>
            </a:r>
            <a:r>
              <a:rPr lang="en-GB" b="1" dirty="0">
                <a:solidFill>
                  <a:srgbClr val="268C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endParaRPr lang="en-GB" dirty="0">
              <a:solidFill>
                <a:srgbClr val="268CAB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15" name="Rectangle 148">
            <a:extLst>
              <a:ext uri="{FF2B5EF4-FFF2-40B4-BE49-F238E27FC236}">
                <a16:creationId xmlns:a16="http://schemas.microsoft.com/office/drawing/2014/main" id="{15DE5832-C589-EFEF-35B1-71782E9CB5CE}"/>
              </a:ext>
            </a:extLst>
          </p:cNvPr>
          <p:cNvSpPr/>
          <p:nvPr/>
        </p:nvSpPr>
        <p:spPr>
          <a:xfrm>
            <a:off x="5217851" y="4409234"/>
            <a:ext cx="722129" cy="309970"/>
          </a:xfrm>
          <a:prstGeom prst="rect">
            <a:avLst/>
          </a:prstGeom>
        </p:spPr>
        <p:txBody>
          <a:bodyPr wrap="square" lIns="0" tIns="0" rIns="0" bIns="32652">
            <a:spAutoFit/>
          </a:bodyPr>
          <a:lstStyle/>
          <a:p>
            <a:pPr algn="r"/>
            <a:r>
              <a:rPr lang="en-GB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202</a:t>
            </a:r>
            <a:r>
              <a:rPr lang="en-US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1</a:t>
            </a:r>
            <a:r>
              <a:rPr lang="en-GB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endParaRPr lang="en-GB" dirty="0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17" name="Rectangle 148">
            <a:extLst>
              <a:ext uri="{FF2B5EF4-FFF2-40B4-BE49-F238E27FC236}">
                <a16:creationId xmlns:a16="http://schemas.microsoft.com/office/drawing/2014/main" id="{13F5E382-0638-DFD3-665A-39FCC29A008D}"/>
              </a:ext>
            </a:extLst>
          </p:cNvPr>
          <p:cNvSpPr/>
          <p:nvPr/>
        </p:nvSpPr>
        <p:spPr>
          <a:xfrm>
            <a:off x="5842620" y="5291262"/>
            <a:ext cx="722129" cy="309970"/>
          </a:xfrm>
          <a:prstGeom prst="rect">
            <a:avLst/>
          </a:prstGeom>
        </p:spPr>
        <p:txBody>
          <a:bodyPr wrap="square" lIns="0" tIns="0" rIns="0" bIns="32652">
            <a:spAutoFit/>
          </a:bodyPr>
          <a:lstStyle/>
          <a:p>
            <a:pPr algn="r"/>
            <a:r>
              <a:rPr lang="en-GB" b="1" dirty="0">
                <a:solidFill>
                  <a:srgbClr val="10A9A6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202</a:t>
            </a:r>
            <a:r>
              <a:rPr lang="en-US" b="1" dirty="0">
                <a:solidFill>
                  <a:srgbClr val="10A9A6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0</a:t>
            </a:r>
            <a:r>
              <a:rPr lang="en-GB" b="1" dirty="0">
                <a:solidFill>
                  <a:srgbClr val="10A9A6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endParaRPr lang="en-GB" dirty="0">
              <a:solidFill>
                <a:srgbClr val="10A9A6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19" name="Rectangle 148">
            <a:extLst>
              <a:ext uri="{FF2B5EF4-FFF2-40B4-BE49-F238E27FC236}">
                <a16:creationId xmlns:a16="http://schemas.microsoft.com/office/drawing/2014/main" id="{4BF7B65C-3D1C-EFCF-0B73-3292660611E5}"/>
              </a:ext>
            </a:extLst>
          </p:cNvPr>
          <p:cNvSpPr/>
          <p:nvPr/>
        </p:nvSpPr>
        <p:spPr>
          <a:xfrm>
            <a:off x="6888271" y="3354467"/>
            <a:ext cx="523503" cy="309970"/>
          </a:xfrm>
          <a:prstGeom prst="rect">
            <a:avLst/>
          </a:prstGeom>
        </p:spPr>
        <p:txBody>
          <a:bodyPr wrap="square" lIns="0" tIns="0" rIns="0" bIns="32652">
            <a:spAutoFit/>
          </a:bodyPr>
          <a:lstStyle/>
          <a:p>
            <a:pPr algn="r"/>
            <a:r>
              <a:rPr lang="en-US" b="1" dirty="0">
                <a:solidFill>
                  <a:srgbClr val="C1B488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2019</a:t>
            </a:r>
            <a:endParaRPr lang="en-GB" dirty="0">
              <a:solidFill>
                <a:srgbClr val="C1B488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20" name="TextBox 157">
            <a:extLst>
              <a:ext uri="{FF2B5EF4-FFF2-40B4-BE49-F238E27FC236}">
                <a16:creationId xmlns:a16="http://schemas.microsoft.com/office/drawing/2014/main" id="{4C2C04E1-6CDF-29D8-8B60-F1E30C51C886}"/>
              </a:ext>
            </a:extLst>
          </p:cNvPr>
          <p:cNvSpPr txBox="1"/>
          <p:nvPr/>
        </p:nvSpPr>
        <p:spPr>
          <a:xfrm>
            <a:off x="6082966" y="3482291"/>
            <a:ext cx="1328808" cy="46038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21" name="TextBox 157">
            <a:extLst>
              <a:ext uri="{FF2B5EF4-FFF2-40B4-BE49-F238E27FC236}">
                <a16:creationId xmlns:a16="http://schemas.microsoft.com/office/drawing/2014/main" id="{F8DBEC43-CCB9-EB03-523B-F20BC5610087}"/>
              </a:ext>
            </a:extLst>
          </p:cNvPr>
          <p:cNvSpPr txBox="1"/>
          <p:nvPr/>
        </p:nvSpPr>
        <p:spPr>
          <a:xfrm>
            <a:off x="4860556" y="2561167"/>
            <a:ext cx="1328808" cy="46038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22" name="TextBox 157">
            <a:extLst>
              <a:ext uri="{FF2B5EF4-FFF2-40B4-BE49-F238E27FC236}">
                <a16:creationId xmlns:a16="http://schemas.microsoft.com/office/drawing/2014/main" id="{E046763D-BBE3-FC29-C017-F0FE185C1943}"/>
              </a:ext>
            </a:extLst>
          </p:cNvPr>
          <p:cNvSpPr txBox="1"/>
          <p:nvPr/>
        </p:nvSpPr>
        <p:spPr>
          <a:xfrm>
            <a:off x="5289589" y="5445563"/>
            <a:ext cx="1328808" cy="46038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23" name="TextBox 157">
            <a:extLst>
              <a:ext uri="{FF2B5EF4-FFF2-40B4-BE49-F238E27FC236}">
                <a16:creationId xmlns:a16="http://schemas.microsoft.com/office/drawing/2014/main" id="{6F6E1C0A-53C8-C388-28E7-8AE2752BD534}"/>
              </a:ext>
            </a:extLst>
          </p:cNvPr>
          <p:cNvSpPr txBox="1"/>
          <p:nvPr/>
        </p:nvSpPr>
        <p:spPr>
          <a:xfrm>
            <a:off x="4671024" y="4571505"/>
            <a:ext cx="1328808" cy="46038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24" name="TextBox 157">
            <a:extLst>
              <a:ext uri="{FF2B5EF4-FFF2-40B4-BE49-F238E27FC236}">
                <a16:creationId xmlns:a16="http://schemas.microsoft.com/office/drawing/2014/main" id="{903DD657-9B82-332B-FAD5-63ACD87F4810}"/>
              </a:ext>
            </a:extLst>
          </p:cNvPr>
          <p:cNvSpPr txBox="1"/>
          <p:nvPr/>
        </p:nvSpPr>
        <p:spPr>
          <a:xfrm>
            <a:off x="3514577" y="3966388"/>
            <a:ext cx="1328808" cy="46038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25" name="TextBox 157">
            <a:extLst>
              <a:ext uri="{FF2B5EF4-FFF2-40B4-BE49-F238E27FC236}">
                <a16:creationId xmlns:a16="http://schemas.microsoft.com/office/drawing/2014/main" id="{2EC289DC-35C8-31A2-0563-35A9ADEB82F2}"/>
              </a:ext>
            </a:extLst>
          </p:cNvPr>
          <p:cNvSpPr txBox="1"/>
          <p:nvPr/>
        </p:nvSpPr>
        <p:spPr>
          <a:xfrm>
            <a:off x="2835501" y="2554447"/>
            <a:ext cx="1328808" cy="46038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26" name="TextBox 157">
            <a:extLst>
              <a:ext uri="{FF2B5EF4-FFF2-40B4-BE49-F238E27FC236}">
                <a16:creationId xmlns:a16="http://schemas.microsoft.com/office/drawing/2014/main" id="{EB5E72E8-1A38-9D5A-9577-7C0FF530E388}"/>
              </a:ext>
            </a:extLst>
          </p:cNvPr>
          <p:cNvSpPr txBox="1"/>
          <p:nvPr/>
        </p:nvSpPr>
        <p:spPr>
          <a:xfrm>
            <a:off x="1712672" y="3852088"/>
            <a:ext cx="1328808" cy="46038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27" name="Rectangle 148">
            <a:extLst>
              <a:ext uri="{FF2B5EF4-FFF2-40B4-BE49-F238E27FC236}">
                <a16:creationId xmlns:a16="http://schemas.microsoft.com/office/drawing/2014/main" id="{4152070B-B427-7931-DE8A-0BA5E21E5A77}"/>
              </a:ext>
            </a:extLst>
          </p:cNvPr>
          <p:cNvSpPr/>
          <p:nvPr/>
        </p:nvSpPr>
        <p:spPr>
          <a:xfrm>
            <a:off x="7368861" y="4813891"/>
            <a:ext cx="722129" cy="309970"/>
          </a:xfrm>
          <a:prstGeom prst="rect">
            <a:avLst/>
          </a:prstGeom>
        </p:spPr>
        <p:txBody>
          <a:bodyPr wrap="square" lIns="0" tIns="0" rIns="0" bIns="32652">
            <a:spAutoFit/>
          </a:bodyPr>
          <a:lstStyle/>
          <a:p>
            <a:pPr algn="r"/>
            <a:r>
              <a:rPr lang="en-US" b="1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2018</a:t>
            </a:r>
            <a:endParaRPr lang="en-GB" dirty="0">
              <a:solidFill>
                <a:srgbClr val="2CC17C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28" name="TextBox 157">
            <a:extLst>
              <a:ext uri="{FF2B5EF4-FFF2-40B4-BE49-F238E27FC236}">
                <a16:creationId xmlns:a16="http://schemas.microsoft.com/office/drawing/2014/main" id="{CD9C1C6D-D523-594D-6C5C-F3B4A6C283DC}"/>
              </a:ext>
            </a:extLst>
          </p:cNvPr>
          <p:cNvSpPr txBox="1"/>
          <p:nvPr/>
        </p:nvSpPr>
        <p:spPr>
          <a:xfrm>
            <a:off x="6815830" y="4968192"/>
            <a:ext cx="1328808" cy="46038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29" name="Rectangle 148">
            <a:extLst>
              <a:ext uri="{FF2B5EF4-FFF2-40B4-BE49-F238E27FC236}">
                <a16:creationId xmlns:a16="http://schemas.microsoft.com/office/drawing/2014/main" id="{14B749E3-03C9-3C4B-150A-902090DF82B6}"/>
              </a:ext>
            </a:extLst>
          </p:cNvPr>
          <p:cNvSpPr/>
          <p:nvPr/>
        </p:nvSpPr>
        <p:spPr>
          <a:xfrm>
            <a:off x="8727014" y="3422121"/>
            <a:ext cx="722129" cy="309970"/>
          </a:xfrm>
          <a:prstGeom prst="rect">
            <a:avLst/>
          </a:prstGeom>
        </p:spPr>
        <p:txBody>
          <a:bodyPr wrap="square" lIns="0" tIns="0" rIns="0" bIns="32652">
            <a:spAutoFit/>
          </a:bodyPr>
          <a:lstStyle/>
          <a:p>
            <a:pPr algn="r"/>
            <a:r>
              <a:rPr lang="en-US" b="1" dirty="0">
                <a:solidFill>
                  <a:srgbClr val="268C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2017</a:t>
            </a:r>
            <a:endParaRPr lang="en-GB" dirty="0">
              <a:solidFill>
                <a:srgbClr val="268CAB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30" name="TextBox 157">
            <a:extLst>
              <a:ext uri="{FF2B5EF4-FFF2-40B4-BE49-F238E27FC236}">
                <a16:creationId xmlns:a16="http://schemas.microsoft.com/office/drawing/2014/main" id="{85C29C32-92C6-616B-4BE4-541332A78E83}"/>
              </a:ext>
            </a:extLst>
          </p:cNvPr>
          <p:cNvSpPr txBox="1"/>
          <p:nvPr/>
        </p:nvSpPr>
        <p:spPr>
          <a:xfrm>
            <a:off x="8173983" y="3576422"/>
            <a:ext cx="1328808" cy="46038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pic>
        <p:nvPicPr>
          <p:cNvPr id="5" name="صورة 4">
            <a:extLst>
              <a:ext uri="{FF2B5EF4-FFF2-40B4-BE49-F238E27FC236}">
                <a16:creationId xmlns:a16="http://schemas.microsoft.com/office/drawing/2014/main" id="{FE2D58C3-E223-56DF-5986-79AAAB07FF6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41960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09367914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" name="Google Shape;8124;p137">
            <a:extLst>
              <a:ext uri="{FF2B5EF4-FFF2-40B4-BE49-F238E27FC236}">
                <a16:creationId xmlns:a16="http://schemas.microsoft.com/office/drawing/2014/main" id="{BF454847-6078-F06B-B4BF-19197F8A9A22}"/>
              </a:ext>
            </a:extLst>
          </p:cNvPr>
          <p:cNvSpPr/>
          <p:nvPr/>
        </p:nvSpPr>
        <p:spPr>
          <a:xfrm>
            <a:off x="9092451" y="5243125"/>
            <a:ext cx="3100594" cy="902260"/>
          </a:xfrm>
          <a:prstGeom prst="rect">
            <a:avLst/>
          </a:prstGeom>
          <a:solidFill>
            <a:srgbClr val="003845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4" name="عنصر نائب لرقم الشريحة 3">
            <a:extLst>
              <a:ext uri="{FF2B5EF4-FFF2-40B4-BE49-F238E27FC236}">
                <a16:creationId xmlns:a16="http://schemas.microsoft.com/office/drawing/2014/main" id="{A76FF5C9-3BD8-C275-D239-17C2F4639FF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C30D6F-9516-7D45-ACC3-4201266FFCA8}" type="slidenum">
              <a:rPr lang="ar-SA" smtClean="0"/>
              <a:t>35</a:t>
            </a:fld>
            <a:endParaRPr lang="ar-SA"/>
          </a:p>
        </p:txBody>
      </p:sp>
      <p:sp>
        <p:nvSpPr>
          <p:cNvPr id="3" name="Google Shape;8107;p137">
            <a:extLst>
              <a:ext uri="{FF2B5EF4-FFF2-40B4-BE49-F238E27FC236}">
                <a16:creationId xmlns:a16="http://schemas.microsoft.com/office/drawing/2014/main" id="{2FEAD511-6EE2-E073-4E1E-70A267B461DF}"/>
              </a:ext>
            </a:extLst>
          </p:cNvPr>
          <p:cNvSpPr/>
          <p:nvPr/>
        </p:nvSpPr>
        <p:spPr>
          <a:xfrm flipH="1">
            <a:off x="1746485" y="2124636"/>
            <a:ext cx="2174007" cy="1504142"/>
          </a:xfrm>
          <a:custGeom>
            <a:avLst/>
            <a:gdLst/>
            <a:ahLst/>
            <a:cxnLst/>
            <a:rect l="l" t="t" r="r" b="b"/>
            <a:pathLst>
              <a:path w="395" h="298" extrusionOk="0">
                <a:moveTo>
                  <a:pt x="304" y="283"/>
                </a:moveTo>
                <a:cubicBezTo>
                  <a:pt x="298" y="291"/>
                  <a:pt x="285" y="298"/>
                  <a:pt x="274" y="298"/>
                </a:cubicBezTo>
                <a:cubicBezTo>
                  <a:pt x="13" y="298"/>
                  <a:pt x="13" y="298"/>
                  <a:pt x="13" y="298"/>
                </a:cubicBezTo>
                <a:cubicBezTo>
                  <a:pt x="3" y="298"/>
                  <a:pt x="0" y="291"/>
                  <a:pt x="6" y="283"/>
                </a:cubicBezTo>
                <a:cubicBezTo>
                  <a:pt x="92" y="164"/>
                  <a:pt x="92" y="164"/>
                  <a:pt x="92" y="164"/>
                </a:cubicBezTo>
                <a:cubicBezTo>
                  <a:pt x="97" y="156"/>
                  <a:pt x="97" y="142"/>
                  <a:pt x="92" y="134"/>
                </a:cubicBezTo>
                <a:cubicBezTo>
                  <a:pt x="6" y="15"/>
                  <a:pt x="6" y="15"/>
                  <a:pt x="6" y="15"/>
                </a:cubicBezTo>
                <a:cubicBezTo>
                  <a:pt x="0" y="7"/>
                  <a:pt x="3" y="0"/>
                  <a:pt x="13" y="0"/>
                </a:cubicBezTo>
                <a:cubicBezTo>
                  <a:pt x="274" y="0"/>
                  <a:pt x="274" y="0"/>
                  <a:pt x="274" y="0"/>
                </a:cubicBezTo>
                <a:cubicBezTo>
                  <a:pt x="285" y="0"/>
                  <a:pt x="298" y="7"/>
                  <a:pt x="304" y="15"/>
                </a:cubicBezTo>
                <a:cubicBezTo>
                  <a:pt x="390" y="134"/>
                  <a:pt x="390" y="134"/>
                  <a:pt x="390" y="134"/>
                </a:cubicBezTo>
                <a:cubicBezTo>
                  <a:pt x="395" y="142"/>
                  <a:pt x="395" y="156"/>
                  <a:pt x="390" y="164"/>
                </a:cubicBezTo>
                <a:lnTo>
                  <a:pt x="304" y="283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7" name="Google Shape;8108;p137">
            <a:extLst>
              <a:ext uri="{FF2B5EF4-FFF2-40B4-BE49-F238E27FC236}">
                <a16:creationId xmlns:a16="http://schemas.microsoft.com/office/drawing/2014/main" id="{FFFA55C5-22EF-9C48-80FD-2421ACFAA41B}"/>
              </a:ext>
            </a:extLst>
          </p:cNvPr>
          <p:cNvSpPr/>
          <p:nvPr/>
        </p:nvSpPr>
        <p:spPr>
          <a:xfrm flipH="1">
            <a:off x="3397335" y="2124636"/>
            <a:ext cx="2180983" cy="1504142"/>
          </a:xfrm>
          <a:custGeom>
            <a:avLst/>
            <a:gdLst/>
            <a:ahLst/>
            <a:cxnLst/>
            <a:rect l="l" t="t" r="r" b="b"/>
            <a:pathLst>
              <a:path w="396" h="298" extrusionOk="0">
                <a:moveTo>
                  <a:pt x="304" y="283"/>
                </a:moveTo>
                <a:cubicBezTo>
                  <a:pt x="298" y="291"/>
                  <a:pt x="285" y="298"/>
                  <a:pt x="275" y="298"/>
                </a:cubicBezTo>
                <a:cubicBezTo>
                  <a:pt x="14" y="298"/>
                  <a:pt x="14" y="298"/>
                  <a:pt x="14" y="298"/>
                </a:cubicBezTo>
                <a:cubicBezTo>
                  <a:pt x="4" y="298"/>
                  <a:pt x="0" y="291"/>
                  <a:pt x="6" y="283"/>
                </a:cubicBezTo>
                <a:cubicBezTo>
                  <a:pt x="92" y="164"/>
                  <a:pt x="92" y="164"/>
                  <a:pt x="92" y="164"/>
                </a:cubicBezTo>
                <a:cubicBezTo>
                  <a:pt x="98" y="156"/>
                  <a:pt x="98" y="142"/>
                  <a:pt x="92" y="134"/>
                </a:cubicBezTo>
                <a:cubicBezTo>
                  <a:pt x="6" y="15"/>
                  <a:pt x="6" y="15"/>
                  <a:pt x="6" y="15"/>
                </a:cubicBezTo>
                <a:cubicBezTo>
                  <a:pt x="0" y="7"/>
                  <a:pt x="4" y="0"/>
                  <a:pt x="14" y="0"/>
                </a:cubicBezTo>
                <a:cubicBezTo>
                  <a:pt x="275" y="0"/>
                  <a:pt x="275" y="0"/>
                  <a:pt x="275" y="0"/>
                </a:cubicBezTo>
                <a:cubicBezTo>
                  <a:pt x="285" y="0"/>
                  <a:pt x="298" y="7"/>
                  <a:pt x="304" y="15"/>
                </a:cubicBezTo>
                <a:cubicBezTo>
                  <a:pt x="390" y="134"/>
                  <a:pt x="390" y="134"/>
                  <a:pt x="390" y="134"/>
                </a:cubicBezTo>
                <a:cubicBezTo>
                  <a:pt x="396" y="142"/>
                  <a:pt x="396" y="156"/>
                  <a:pt x="390" y="164"/>
                </a:cubicBezTo>
                <a:lnTo>
                  <a:pt x="304" y="283"/>
                </a:lnTo>
                <a:close/>
              </a:path>
            </a:pathLst>
          </a:custGeom>
          <a:solidFill>
            <a:srgbClr val="C1B488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11" name="Google Shape;8109;p137">
            <a:extLst>
              <a:ext uri="{FF2B5EF4-FFF2-40B4-BE49-F238E27FC236}">
                <a16:creationId xmlns:a16="http://schemas.microsoft.com/office/drawing/2014/main" id="{851F9C95-B111-B3C8-1D99-38A0FD74335B}"/>
              </a:ext>
            </a:extLst>
          </p:cNvPr>
          <p:cNvSpPr/>
          <p:nvPr/>
        </p:nvSpPr>
        <p:spPr>
          <a:xfrm flipH="1">
            <a:off x="5055161" y="2124636"/>
            <a:ext cx="2178658" cy="1504142"/>
          </a:xfrm>
          <a:custGeom>
            <a:avLst/>
            <a:gdLst/>
            <a:ahLst/>
            <a:cxnLst/>
            <a:rect l="l" t="t" r="r" b="b"/>
            <a:pathLst>
              <a:path w="396" h="298" extrusionOk="0">
                <a:moveTo>
                  <a:pt x="304" y="283"/>
                </a:moveTo>
                <a:cubicBezTo>
                  <a:pt x="298" y="291"/>
                  <a:pt x="285" y="298"/>
                  <a:pt x="275" y="298"/>
                </a:cubicBezTo>
                <a:cubicBezTo>
                  <a:pt x="14" y="298"/>
                  <a:pt x="14" y="298"/>
                  <a:pt x="14" y="298"/>
                </a:cubicBezTo>
                <a:cubicBezTo>
                  <a:pt x="4" y="298"/>
                  <a:pt x="0" y="291"/>
                  <a:pt x="6" y="283"/>
                </a:cubicBezTo>
                <a:cubicBezTo>
                  <a:pt x="92" y="164"/>
                  <a:pt x="92" y="164"/>
                  <a:pt x="92" y="164"/>
                </a:cubicBezTo>
                <a:cubicBezTo>
                  <a:pt x="98" y="156"/>
                  <a:pt x="98" y="142"/>
                  <a:pt x="92" y="134"/>
                </a:cubicBezTo>
                <a:cubicBezTo>
                  <a:pt x="6" y="15"/>
                  <a:pt x="6" y="15"/>
                  <a:pt x="6" y="15"/>
                </a:cubicBezTo>
                <a:cubicBezTo>
                  <a:pt x="0" y="7"/>
                  <a:pt x="4" y="0"/>
                  <a:pt x="14" y="0"/>
                </a:cubicBezTo>
                <a:cubicBezTo>
                  <a:pt x="275" y="0"/>
                  <a:pt x="275" y="0"/>
                  <a:pt x="275" y="0"/>
                </a:cubicBezTo>
                <a:cubicBezTo>
                  <a:pt x="285" y="0"/>
                  <a:pt x="298" y="7"/>
                  <a:pt x="304" y="15"/>
                </a:cubicBezTo>
                <a:cubicBezTo>
                  <a:pt x="390" y="134"/>
                  <a:pt x="390" y="134"/>
                  <a:pt x="390" y="134"/>
                </a:cubicBezTo>
                <a:cubicBezTo>
                  <a:pt x="396" y="142"/>
                  <a:pt x="396" y="156"/>
                  <a:pt x="390" y="164"/>
                </a:cubicBezTo>
                <a:lnTo>
                  <a:pt x="304" y="283"/>
                </a:lnTo>
                <a:close/>
              </a:path>
            </a:pathLst>
          </a:custGeom>
          <a:solidFill>
            <a:srgbClr val="268CAB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16" name="Google Shape;8110;p137">
            <a:extLst>
              <a:ext uri="{FF2B5EF4-FFF2-40B4-BE49-F238E27FC236}">
                <a16:creationId xmlns:a16="http://schemas.microsoft.com/office/drawing/2014/main" id="{D3055810-E7A2-1D5F-C206-B1DD9DC85D9B}"/>
              </a:ext>
            </a:extLst>
          </p:cNvPr>
          <p:cNvSpPr/>
          <p:nvPr/>
        </p:nvSpPr>
        <p:spPr>
          <a:xfrm flipH="1">
            <a:off x="6712987" y="2124636"/>
            <a:ext cx="2174007" cy="1504142"/>
          </a:xfrm>
          <a:custGeom>
            <a:avLst/>
            <a:gdLst/>
            <a:ahLst/>
            <a:cxnLst/>
            <a:rect l="l" t="t" r="r" b="b"/>
            <a:pathLst>
              <a:path w="395" h="298" extrusionOk="0">
                <a:moveTo>
                  <a:pt x="304" y="283"/>
                </a:moveTo>
                <a:cubicBezTo>
                  <a:pt x="298" y="291"/>
                  <a:pt x="284" y="298"/>
                  <a:pt x="274" y="298"/>
                </a:cubicBezTo>
                <a:cubicBezTo>
                  <a:pt x="13" y="298"/>
                  <a:pt x="13" y="298"/>
                  <a:pt x="13" y="298"/>
                </a:cubicBezTo>
                <a:cubicBezTo>
                  <a:pt x="3" y="298"/>
                  <a:pt x="0" y="291"/>
                  <a:pt x="6" y="283"/>
                </a:cubicBezTo>
                <a:cubicBezTo>
                  <a:pt x="91" y="164"/>
                  <a:pt x="91" y="164"/>
                  <a:pt x="91" y="164"/>
                </a:cubicBezTo>
                <a:cubicBezTo>
                  <a:pt x="97" y="156"/>
                  <a:pt x="97" y="142"/>
                  <a:pt x="91" y="134"/>
                </a:cubicBezTo>
                <a:cubicBezTo>
                  <a:pt x="6" y="15"/>
                  <a:pt x="6" y="15"/>
                  <a:pt x="6" y="15"/>
                </a:cubicBezTo>
                <a:cubicBezTo>
                  <a:pt x="0" y="7"/>
                  <a:pt x="3" y="0"/>
                  <a:pt x="13" y="0"/>
                </a:cubicBezTo>
                <a:cubicBezTo>
                  <a:pt x="274" y="0"/>
                  <a:pt x="274" y="0"/>
                  <a:pt x="274" y="0"/>
                </a:cubicBezTo>
                <a:cubicBezTo>
                  <a:pt x="284" y="0"/>
                  <a:pt x="298" y="7"/>
                  <a:pt x="304" y="15"/>
                </a:cubicBezTo>
                <a:cubicBezTo>
                  <a:pt x="389" y="134"/>
                  <a:pt x="389" y="134"/>
                  <a:pt x="389" y="134"/>
                </a:cubicBezTo>
                <a:cubicBezTo>
                  <a:pt x="395" y="142"/>
                  <a:pt x="395" y="156"/>
                  <a:pt x="389" y="164"/>
                </a:cubicBezTo>
                <a:lnTo>
                  <a:pt x="304" y="283"/>
                </a:lnTo>
                <a:close/>
              </a:path>
            </a:pathLst>
          </a:custGeom>
          <a:solidFill>
            <a:srgbClr val="0CA868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17" name="Google Shape;8111;p137">
            <a:extLst>
              <a:ext uri="{FF2B5EF4-FFF2-40B4-BE49-F238E27FC236}">
                <a16:creationId xmlns:a16="http://schemas.microsoft.com/office/drawing/2014/main" id="{D5FB3914-355D-946B-AAA2-F2F5ED3EAF9C}"/>
              </a:ext>
            </a:extLst>
          </p:cNvPr>
          <p:cNvSpPr/>
          <p:nvPr/>
        </p:nvSpPr>
        <p:spPr>
          <a:xfrm flipH="1">
            <a:off x="8363837" y="2124636"/>
            <a:ext cx="2178658" cy="1504142"/>
          </a:xfrm>
          <a:custGeom>
            <a:avLst/>
            <a:gdLst/>
            <a:ahLst/>
            <a:cxnLst/>
            <a:rect l="l" t="t" r="r" b="b"/>
            <a:pathLst>
              <a:path w="396" h="298" extrusionOk="0">
                <a:moveTo>
                  <a:pt x="304" y="283"/>
                </a:moveTo>
                <a:cubicBezTo>
                  <a:pt x="298" y="291"/>
                  <a:pt x="285" y="298"/>
                  <a:pt x="275" y="298"/>
                </a:cubicBezTo>
                <a:cubicBezTo>
                  <a:pt x="14" y="298"/>
                  <a:pt x="14" y="298"/>
                  <a:pt x="14" y="298"/>
                </a:cubicBezTo>
                <a:cubicBezTo>
                  <a:pt x="4" y="298"/>
                  <a:pt x="0" y="291"/>
                  <a:pt x="6" y="283"/>
                </a:cubicBezTo>
                <a:cubicBezTo>
                  <a:pt x="92" y="164"/>
                  <a:pt x="92" y="164"/>
                  <a:pt x="92" y="164"/>
                </a:cubicBezTo>
                <a:cubicBezTo>
                  <a:pt x="98" y="156"/>
                  <a:pt x="98" y="142"/>
                  <a:pt x="92" y="134"/>
                </a:cubicBezTo>
                <a:cubicBezTo>
                  <a:pt x="6" y="15"/>
                  <a:pt x="6" y="15"/>
                  <a:pt x="6" y="15"/>
                </a:cubicBezTo>
                <a:cubicBezTo>
                  <a:pt x="0" y="7"/>
                  <a:pt x="4" y="0"/>
                  <a:pt x="14" y="0"/>
                </a:cubicBezTo>
                <a:cubicBezTo>
                  <a:pt x="275" y="0"/>
                  <a:pt x="275" y="0"/>
                  <a:pt x="275" y="0"/>
                </a:cubicBezTo>
                <a:cubicBezTo>
                  <a:pt x="285" y="0"/>
                  <a:pt x="298" y="7"/>
                  <a:pt x="304" y="15"/>
                </a:cubicBezTo>
                <a:cubicBezTo>
                  <a:pt x="390" y="134"/>
                  <a:pt x="390" y="134"/>
                  <a:pt x="390" y="134"/>
                </a:cubicBezTo>
                <a:cubicBezTo>
                  <a:pt x="396" y="142"/>
                  <a:pt x="396" y="156"/>
                  <a:pt x="390" y="164"/>
                </a:cubicBezTo>
                <a:lnTo>
                  <a:pt x="304" y="283"/>
                </a:lnTo>
                <a:close/>
              </a:path>
            </a:pathLst>
          </a:custGeom>
          <a:solidFill>
            <a:srgbClr val="003845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800" dirty="0">
              <a:solidFill>
                <a:schemeClr val="dk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22" name="Google Shape;8116;p137">
            <a:extLst>
              <a:ext uri="{FF2B5EF4-FFF2-40B4-BE49-F238E27FC236}">
                <a16:creationId xmlns:a16="http://schemas.microsoft.com/office/drawing/2014/main" id="{E87B9166-C726-5A04-F0D7-1E7A0B776D3A}"/>
              </a:ext>
            </a:extLst>
          </p:cNvPr>
          <p:cNvSpPr txBox="1"/>
          <p:nvPr/>
        </p:nvSpPr>
        <p:spPr>
          <a:xfrm>
            <a:off x="8784492" y="2640066"/>
            <a:ext cx="1191352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ct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3600" b="1" dirty="0">
                <a:solidFill>
                  <a:schemeClr val="bg1"/>
                </a:solidFill>
                <a:latin typeface="Sakkal Majalla" panose="02000000000000000000" pitchFamily="2" charset="-78"/>
                <a:ea typeface="Roboto Condensed Light"/>
                <a:cs typeface="Sakkal Majalla" panose="02000000000000000000" pitchFamily="2" charset="-78"/>
                <a:sym typeface="Roboto Condensed Light"/>
              </a:rPr>
              <a:t>01</a:t>
            </a:r>
            <a:endParaRPr sz="3600" b="1" dirty="0">
              <a:solidFill>
                <a:schemeClr val="bg1"/>
              </a:solidFill>
              <a:latin typeface="Sakkal Majalla" panose="02000000000000000000" pitchFamily="2" charset="-78"/>
              <a:ea typeface="Roboto Condensed Light"/>
              <a:cs typeface="Sakkal Majalla" panose="02000000000000000000" pitchFamily="2" charset="-78"/>
              <a:sym typeface="Roboto Condensed Light"/>
            </a:endParaRPr>
          </a:p>
        </p:txBody>
      </p:sp>
      <p:sp>
        <p:nvSpPr>
          <p:cNvPr id="23" name="Google Shape;8117;p137">
            <a:extLst>
              <a:ext uri="{FF2B5EF4-FFF2-40B4-BE49-F238E27FC236}">
                <a16:creationId xmlns:a16="http://schemas.microsoft.com/office/drawing/2014/main" id="{B7DEAB01-32A1-7C77-70CA-792E9FDAEDD1}"/>
              </a:ext>
            </a:extLst>
          </p:cNvPr>
          <p:cNvSpPr/>
          <p:nvPr/>
        </p:nvSpPr>
        <p:spPr>
          <a:xfrm>
            <a:off x="5749794" y="3758776"/>
            <a:ext cx="1166796" cy="20689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9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400" b="1" dirty="0">
                <a:solidFill>
                  <a:srgbClr val="268CAB"/>
                </a:solidFill>
                <a:latin typeface="Calibri" panose="020F0502020204030204" pitchFamily="34" charset="0"/>
                <a:ea typeface="Roboto Condensed Light"/>
                <a:cs typeface="Calibri" panose="020F0502020204030204" pitchFamily="34" charset="0"/>
                <a:sym typeface="Roboto Condensed Light"/>
              </a:rPr>
              <a:t>04:00 / 06:50</a:t>
            </a:r>
            <a:endParaRPr b="1" dirty="0">
              <a:solidFill>
                <a:srgbClr val="268CAB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4" name="Google Shape;8118;p137">
            <a:extLst>
              <a:ext uri="{FF2B5EF4-FFF2-40B4-BE49-F238E27FC236}">
                <a16:creationId xmlns:a16="http://schemas.microsoft.com/office/drawing/2014/main" id="{8B1AC0DC-DFA2-798A-B408-0C2D5DD79A34}"/>
              </a:ext>
            </a:extLst>
          </p:cNvPr>
          <p:cNvSpPr/>
          <p:nvPr/>
        </p:nvSpPr>
        <p:spPr>
          <a:xfrm>
            <a:off x="7484416" y="3755649"/>
            <a:ext cx="1099088" cy="20689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9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400" b="1" dirty="0">
                <a:solidFill>
                  <a:srgbClr val="0CA868"/>
                </a:solidFill>
                <a:latin typeface="Calibri" panose="020F0502020204030204" pitchFamily="34" charset="0"/>
                <a:ea typeface="Roboto Condensed Light"/>
                <a:cs typeface="Calibri" panose="020F0502020204030204" pitchFamily="34" charset="0"/>
                <a:sym typeface="Roboto Condensed Light"/>
              </a:rPr>
              <a:t>05:15 / 07:50</a:t>
            </a:r>
            <a:endParaRPr b="1" dirty="0">
              <a:solidFill>
                <a:srgbClr val="0CA868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5" name="Google Shape;8119;p137">
            <a:extLst>
              <a:ext uri="{FF2B5EF4-FFF2-40B4-BE49-F238E27FC236}">
                <a16:creationId xmlns:a16="http://schemas.microsoft.com/office/drawing/2014/main" id="{3FA78567-2701-6141-4346-2E3F2039050F}"/>
              </a:ext>
            </a:extLst>
          </p:cNvPr>
          <p:cNvSpPr/>
          <p:nvPr/>
        </p:nvSpPr>
        <p:spPr>
          <a:xfrm>
            <a:off x="2351805" y="3758776"/>
            <a:ext cx="1226106" cy="2100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9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400" b="1" dirty="0">
                <a:solidFill>
                  <a:schemeClr val="bg1">
                    <a:lumMod val="50000"/>
                  </a:schemeClr>
                </a:solidFill>
                <a:latin typeface="Calibri" panose="020F0502020204030204" pitchFamily="34" charset="0"/>
                <a:ea typeface="Roboto Condensed Light"/>
                <a:cs typeface="Calibri" panose="020F0502020204030204" pitchFamily="34" charset="0"/>
                <a:sym typeface="Roboto Condensed Light"/>
              </a:rPr>
              <a:t>14:75 / 17:50</a:t>
            </a:r>
            <a:endParaRPr b="1" dirty="0">
              <a:solidFill>
                <a:schemeClr val="bg1">
                  <a:lumMod val="50000"/>
                </a:schemeClr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6" name="Google Shape;8120;p137">
            <a:extLst>
              <a:ext uri="{FF2B5EF4-FFF2-40B4-BE49-F238E27FC236}">
                <a16:creationId xmlns:a16="http://schemas.microsoft.com/office/drawing/2014/main" id="{AA54B1F6-9B09-68F3-8D1A-C80F507E54D7}"/>
              </a:ext>
            </a:extLst>
          </p:cNvPr>
          <p:cNvSpPr/>
          <p:nvPr/>
        </p:nvSpPr>
        <p:spPr>
          <a:xfrm>
            <a:off x="4183162" y="3761903"/>
            <a:ext cx="998806" cy="20689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9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400" b="1" dirty="0">
                <a:solidFill>
                  <a:srgbClr val="C1B488"/>
                </a:solidFill>
                <a:latin typeface="Calibri" panose="020F0502020204030204" pitchFamily="34" charset="0"/>
                <a:ea typeface="Roboto Condensed Light"/>
                <a:cs typeface="Calibri" panose="020F0502020204030204" pitchFamily="34" charset="0"/>
                <a:sym typeface="Roboto Condensed Light"/>
              </a:rPr>
              <a:t>18:00 / 19:50</a:t>
            </a:r>
            <a:endParaRPr b="1" dirty="0">
              <a:solidFill>
                <a:srgbClr val="C1B488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7" name="Google Shape;8121;p137">
            <a:extLst>
              <a:ext uri="{FF2B5EF4-FFF2-40B4-BE49-F238E27FC236}">
                <a16:creationId xmlns:a16="http://schemas.microsoft.com/office/drawing/2014/main" id="{893B19E4-53DA-4733-5DCB-0DBD37A9DE5D}"/>
              </a:ext>
            </a:extLst>
          </p:cNvPr>
          <p:cNvSpPr/>
          <p:nvPr/>
        </p:nvSpPr>
        <p:spPr>
          <a:xfrm>
            <a:off x="8996176" y="3755648"/>
            <a:ext cx="1226106" cy="20689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9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400" b="1" dirty="0">
                <a:solidFill>
                  <a:srgbClr val="003845"/>
                </a:solidFill>
                <a:latin typeface="Calibri" panose="020F0502020204030204" pitchFamily="34" charset="0"/>
                <a:ea typeface="Roboto Condensed Light"/>
                <a:cs typeface="Calibri" panose="020F0502020204030204" pitchFamily="34" charset="0"/>
                <a:sym typeface="Roboto Condensed Light"/>
              </a:rPr>
              <a:t>14:75 / 17:50</a:t>
            </a:r>
            <a:endParaRPr b="1" dirty="0">
              <a:solidFill>
                <a:srgbClr val="003845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8" name="Google Shape;8122;p137">
            <a:extLst>
              <a:ext uri="{FF2B5EF4-FFF2-40B4-BE49-F238E27FC236}">
                <a16:creationId xmlns:a16="http://schemas.microsoft.com/office/drawing/2014/main" id="{C6ED3700-09E2-A2D4-55AB-F821AA7B618C}"/>
              </a:ext>
            </a:extLst>
          </p:cNvPr>
          <p:cNvSpPr/>
          <p:nvPr/>
        </p:nvSpPr>
        <p:spPr>
          <a:xfrm>
            <a:off x="-14284" y="5243125"/>
            <a:ext cx="3037024" cy="902260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29" name="Google Shape;8123;p137">
            <a:extLst>
              <a:ext uri="{FF2B5EF4-FFF2-40B4-BE49-F238E27FC236}">
                <a16:creationId xmlns:a16="http://schemas.microsoft.com/office/drawing/2014/main" id="{9EA0D027-4A5B-FE93-7F04-59CF71CFEE9A}"/>
              </a:ext>
            </a:extLst>
          </p:cNvPr>
          <p:cNvSpPr/>
          <p:nvPr/>
        </p:nvSpPr>
        <p:spPr>
          <a:xfrm>
            <a:off x="3017358" y="5243125"/>
            <a:ext cx="3037024" cy="902260"/>
          </a:xfrm>
          <a:prstGeom prst="rect">
            <a:avLst/>
          </a:prstGeom>
          <a:solidFill>
            <a:srgbClr val="268CA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30" name="Google Shape;8124;p137">
            <a:extLst>
              <a:ext uri="{FF2B5EF4-FFF2-40B4-BE49-F238E27FC236}">
                <a16:creationId xmlns:a16="http://schemas.microsoft.com/office/drawing/2014/main" id="{C1D8B455-456A-7742-24BA-7AEA858008BF}"/>
              </a:ext>
            </a:extLst>
          </p:cNvPr>
          <p:cNvSpPr/>
          <p:nvPr/>
        </p:nvSpPr>
        <p:spPr>
          <a:xfrm>
            <a:off x="6049000" y="5243125"/>
            <a:ext cx="3100594" cy="902260"/>
          </a:xfrm>
          <a:prstGeom prst="rect">
            <a:avLst/>
          </a:prstGeom>
          <a:solidFill>
            <a:srgbClr val="0CA868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44" name="Google Shape;8116;p137">
            <a:extLst>
              <a:ext uri="{FF2B5EF4-FFF2-40B4-BE49-F238E27FC236}">
                <a16:creationId xmlns:a16="http://schemas.microsoft.com/office/drawing/2014/main" id="{E0863EA0-45E9-7CAF-C6C0-46862A205924}"/>
              </a:ext>
            </a:extLst>
          </p:cNvPr>
          <p:cNvSpPr txBox="1"/>
          <p:nvPr/>
        </p:nvSpPr>
        <p:spPr>
          <a:xfrm>
            <a:off x="7228647" y="2640066"/>
            <a:ext cx="1191352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ct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3600" b="1" dirty="0">
                <a:solidFill>
                  <a:schemeClr val="bg1"/>
                </a:solidFill>
                <a:latin typeface="Sakkal Majalla" panose="02000000000000000000" pitchFamily="2" charset="-78"/>
                <a:ea typeface="Roboto Condensed Light"/>
                <a:cs typeface="Sakkal Majalla" panose="02000000000000000000" pitchFamily="2" charset="-78"/>
                <a:sym typeface="Roboto Condensed Light"/>
              </a:rPr>
              <a:t>02</a:t>
            </a:r>
            <a:endParaRPr sz="3600" b="1" dirty="0">
              <a:solidFill>
                <a:schemeClr val="bg1"/>
              </a:solidFill>
              <a:latin typeface="Sakkal Majalla" panose="02000000000000000000" pitchFamily="2" charset="-78"/>
              <a:ea typeface="Roboto Condensed Light"/>
              <a:cs typeface="Sakkal Majalla" panose="02000000000000000000" pitchFamily="2" charset="-78"/>
              <a:sym typeface="Roboto Condensed Light"/>
            </a:endParaRPr>
          </a:p>
        </p:txBody>
      </p:sp>
      <p:sp>
        <p:nvSpPr>
          <p:cNvPr id="45" name="Google Shape;8116;p137">
            <a:extLst>
              <a:ext uri="{FF2B5EF4-FFF2-40B4-BE49-F238E27FC236}">
                <a16:creationId xmlns:a16="http://schemas.microsoft.com/office/drawing/2014/main" id="{7981900A-228E-F7F2-CADD-3092166438AB}"/>
              </a:ext>
            </a:extLst>
          </p:cNvPr>
          <p:cNvSpPr txBox="1"/>
          <p:nvPr/>
        </p:nvSpPr>
        <p:spPr>
          <a:xfrm>
            <a:off x="5590915" y="2640066"/>
            <a:ext cx="1191352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ct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3600" b="1" dirty="0">
                <a:solidFill>
                  <a:schemeClr val="bg1"/>
                </a:solidFill>
                <a:latin typeface="Sakkal Majalla" panose="02000000000000000000" pitchFamily="2" charset="-78"/>
                <a:ea typeface="Roboto Condensed Light"/>
                <a:cs typeface="Sakkal Majalla" panose="02000000000000000000" pitchFamily="2" charset="-78"/>
                <a:sym typeface="Roboto Condensed Light"/>
              </a:rPr>
              <a:t>03</a:t>
            </a:r>
            <a:endParaRPr sz="3600" b="1" dirty="0">
              <a:solidFill>
                <a:schemeClr val="bg1"/>
              </a:solidFill>
              <a:latin typeface="Sakkal Majalla" panose="02000000000000000000" pitchFamily="2" charset="-78"/>
              <a:ea typeface="Roboto Condensed Light"/>
              <a:cs typeface="Sakkal Majalla" panose="02000000000000000000" pitchFamily="2" charset="-78"/>
              <a:sym typeface="Roboto Condensed Light"/>
            </a:endParaRPr>
          </a:p>
        </p:txBody>
      </p:sp>
      <p:sp>
        <p:nvSpPr>
          <p:cNvPr id="46" name="Google Shape;8116;p137">
            <a:extLst>
              <a:ext uri="{FF2B5EF4-FFF2-40B4-BE49-F238E27FC236}">
                <a16:creationId xmlns:a16="http://schemas.microsoft.com/office/drawing/2014/main" id="{356047B1-BDA7-C70C-153B-6977B28B9166}"/>
              </a:ext>
            </a:extLst>
          </p:cNvPr>
          <p:cNvSpPr txBox="1"/>
          <p:nvPr/>
        </p:nvSpPr>
        <p:spPr>
          <a:xfrm>
            <a:off x="3898593" y="2640066"/>
            <a:ext cx="1191352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ct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3600" b="1" dirty="0">
                <a:solidFill>
                  <a:schemeClr val="bg1"/>
                </a:solidFill>
                <a:latin typeface="Sakkal Majalla" panose="02000000000000000000" pitchFamily="2" charset="-78"/>
                <a:ea typeface="Roboto Condensed Light"/>
                <a:cs typeface="Sakkal Majalla" panose="02000000000000000000" pitchFamily="2" charset="-78"/>
                <a:sym typeface="Roboto Condensed Light"/>
              </a:rPr>
              <a:t>04</a:t>
            </a:r>
            <a:endParaRPr sz="3600" b="1" dirty="0">
              <a:solidFill>
                <a:schemeClr val="bg1"/>
              </a:solidFill>
              <a:latin typeface="Sakkal Majalla" panose="02000000000000000000" pitchFamily="2" charset="-78"/>
              <a:ea typeface="Roboto Condensed Light"/>
              <a:cs typeface="Sakkal Majalla" panose="02000000000000000000" pitchFamily="2" charset="-78"/>
              <a:sym typeface="Roboto Condensed Light"/>
            </a:endParaRPr>
          </a:p>
        </p:txBody>
      </p:sp>
      <p:sp>
        <p:nvSpPr>
          <p:cNvPr id="47" name="Google Shape;8116;p137">
            <a:extLst>
              <a:ext uri="{FF2B5EF4-FFF2-40B4-BE49-F238E27FC236}">
                <a16:creationId xmlns:a16="http://schemas.microsoft.com/office/drawing/2014/main" id="{7AFABD16-CA72-32CB-BDDF-35B08CE28F6F}"/>
              </a:ext>
            </a:extLst>
          </p:cNvPr>
          <p:cNvSpPr txBox="1"/>
          <p:nvPr/>
        </p:nvSpPr>
        <p:spPr>
          <a:xfrm>
            <a:off x="2260862" y="2640066"/>
            <a:ext cx="1191352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ct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3600" b="1" dirty="0">
                <a:solidFill>
                  <a:schemeClr val="bg1"/>
                </a:solidFill>
                <a:latin typeface="Sakkal Majalla" panose="02000000000000000000" pitchFamily="2" charset="-78"/>
                <a:ea typeface="Roboto Condensed Light"/>
                <a:cs typeface="Sakkal Majalla" panose="02000000000000000000" pitchFamily="2" charset="-78"/>
                <a:sym typeface="Roboto Condensed Light"/>
              </a:rPr>
              <a:t>05</a:t>
            </a:r>
            <a:endParaRPr sz="3600" b="1" dirty="0">
              <a:solidFill>
                <a:schemeClr val="bg1"/>
              </a:solidFill>
              <a:latin typeface="Sakkal Majalla" panose="02000000000000000000" pitchFamily="2" charset="-78"/>
              <a:ea typeface="Roboto Condensed Light"/>
              <a:cs typeface="Sakkal Majalla" panose="02000000000000000000" pitchFamily="2" charset="-78"/>
              <a:sym typeface="Roboto Condensed Light"/>
            </a:endParaRPr>
          </a:p>
        </p:txBody>
      </p:sp>
      <p:pic>
        <p:nvPicPr>
          <p:cNvPr id="2" name="صورة 1">
            <a:extLst>
              <a:ext uri="{FF2B5EF4-FFF2-40B4-BE49-F238E27FC236}">
                <a16:creationId xmlns:a16="http://schemas.microsoft.com/office/drawing/2014/main" id="{98032434-6E65-9684-8EEF-13F2E83A01D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cxnSp>
        <p:nvCxnSpPr>
          <p:cNvPr id="5" name="موصل مستقيم 4">
            <a:extLst>
              <a:ext uri="{FF2B5EF4-FFF2-40B4-BE49-F238E27FC236}">
                <a16:creationId xmlns:a16="http://schemas.microsoft.com/office/drawing/2014/main" id="{2468A82B-F5A8-75B9-EBB2-29655E8E8B11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3">
            <a:extLst>
              <a:ext uri="{FF2B5EF4-FFF2-40B4-BE49-F238E27FC236}">
                <a16:creationId xmlns:a16="http://schemas.microsoft.com/office/drawing/2014/main" id="{5810082E-6657-50FA-0490-8CC0D7CD3EF8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algn="r" defTabSz="914400" eaLnBrk="1" latinLnBrk="0" hangingPunct="1"/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ازرق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8" name="TextBox 157">
            <a:extLst>
              <a:ext uri="{FF2B5EF4-FFF2-40B4-BE49-F238E27FC236}">
                <a16:creationId xmlns:a16="http://schemas.microsoft.com/office/drawing/2014/main" id="{3883D69B-0146-C866-4B9F-E80320F56D8C}"/>
              </a:ext>
            </a:extLst>
          </p:cNvPr>
          <p:cNvSpPr txBox="1"/>
          <p:nvPr/>
        </p:nvSpPr>
        <p:spPr>
          <a:xfrm>
            <a:off x="9688279" y="565758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9" name="TextBox 158">
            <a:extLst>
              <a:ext uri="{FF2B5EF4-FFF2-40B4-BE49-F238E27FC236}">
                <a16:creationId xmlns:a16="http://schemas.microsoft.com/office/drawing/2014/main" id="{8BF33848-D6DB-9202-D045-008E443E4376}"/>
              </a:ext>
            </a:extLst>
          </p:cNvPr>
          <p:cNvSpPr txBox="1"/>
          <p:nvPr/>
        </p:nvSpPr>
        <p:spPr>
          <a:xfrm>
            <a:off x="9786455" y="5287948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chemeClr val="bg1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2" name="TextBox 157">
            <a:extLst>
              <a:ext uri="{FF2B5EF4-FFF2-40B4-BE49-F238E27FC236}">
                <a16:creationId xmlns:a16="http://schemas.microsoft.com/office/drawing/2014/main" id="{4C59A26F-3172-5C64-D7C7-58C61C786934}"/>
              </a:ext>
            </a:extLst>
          </p:cNvPr>
          <p:cNvSpPr txBox="1"/>
          <p:nvPr/>
        </p:nvSpPr>
        <p:spPr>
          <a:xfrm>
            <a:off x="6596164" y="565758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3" name="TextBox 158">
            <a:extLst>
              <a:ext uri="{FF2B5EF4-FFF2-40B4-BE49-F238E27FC236}">
                <a16:creationId xmlns:a16="http://schemas.microsoft.com/office/drawing/2014/main" id="{C1C1D40F-F545-DCB6-69F2-3A6D0499C937}"/>
              </a:ext>
            </a:extLst>
          </p:cNvPr>
          <p:cNvSpPr txBox="1"/>
          <p:nvPr/>
        </p:nvSpPr>
        <p:spPr>
          <a:xfrm>
            <a:off x="6694340" y="5287948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chemeClr val="bg1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4" name="TextBox 157">
            <a:extLst>
              <a:ext uri="{FF2B5EF4-FFF2-40B4-BE49-F238E27FC236}">
                <a16:creationId xmlns:a16="http://schemas.microsoft.com/office/drawing/2014/main" id="{6EED467C-DA20-608B-A963-98C2756C33A3}"/>
              </a:ext>
            </a:extLst>
          </p:cNvPr>
          <p:cNvSpPr txBox="1"/>
          <p:nvPr/>
        </p:nvSpPr>
        <p:spPr>
          <a:xfrm>
            <a:off x="3552175" y="565758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5" name="TextBox 158">
            <a:extLst>
              <a:ext uri="{FF2B5EF4-FFF2-40B4-BE49-F238E27FC236}">
                <a16:creationId xmlns:a16="http://schemas.microsoft.com/office/drawing/2014/main" id="{4171976F-9D32-402D-6871-FC52A30C30DB}"/>
              </a:ext>
            </a:extLst>
          </p:cNvPr>
          <p:cNvSpPr txBox="1"/>
          <p:nvPr/>
        </p:nvSpPr>
        <p:spPr>
          <a:xfrm>
            <a:off x="3650351" y="5287948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chemeClr val="bg1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8" name="TextBox 157">
            <a:extLst>
              <a:ext uri="{FF2B5EF4-FFF2-40B4-BE49-F238E27FC236}">
                <a16:creationId xmlns:a16="http://schemas.microsoft.com/office/drawing/2014/main" id="{975BDB06-2DC0-F075-69EA-9AC4D795C305}"/>
              </a:ext>
            </a:extLst>
          </p:cNvPr>
          <p:cNvSpPr txBox="1"/>
          <p:nvPr/>
        </p:nvSpPr>
        <p:spPr>
          <a:xfrm>
            <a:off x="423965" y="565758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9" name="TextBox 158">
            <a:extLst>
              <a:ext uri="{FF2B5EF4-FFF2-40B4-BE49-F238E27FC236}">
                <a16:creationId xmlns:a16="http://schemas.microsoft.com/office/drawing/2014/main" id="{F2AFB534-C540-94AC-A1FF-5560B2A9C1F3}"/>
              </a:ext>
            </a:extLst>
          </p:cNvPr>
          <p:cNvSpPr txBox="1"/>
          <p:nvPr/>
        </p:nvSpPr>
        <p:spPr>
          <a:xfrm>
            <a:off x="522141" y="5287948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chemeClr val="bg1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pic>
        <p:nvPicPr>
          <p:cNvPr id="10" name="صورة 9">
            <a:extLst>
              <a:ext uri="{FF2B5EF4-FFF2-40B4-BE49-F238E27FC236}">
                <a16:creationId xmlns:a16="http://schemas.microsoft.com/office/drawing/2014/main" id="{B504B97E-88A7-A640-AA0C-782A92D4360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41960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365333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3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3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3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3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3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100"/>
                            </p:stCondLst>
                            <p:childTnLst>
                              <p:par>
                                <p:cTn id="2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600"/>
                            </p:stCondLst>
                            <p:childTnLst>
                              <p:par>
                                <p:cTn id="2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1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3600"/>
                            </p:stCondLst>
                            <p:childTnLst>
                              <p:par>
                                <p:cTn id="3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عنصر نائب لرقم الشريحة 3">
            <a:extLst>
              <a:ext uri="{FF2B5EF4-FFF2-40B4-BE49-F238E27FC236}">
                <a16:creationId xmlns:a16="http://schemas.microsoft.com/office/drawing/2014/main" id="{A76FF5C9-3BD8-C275-D239-17C2F4639FF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C30D6F-9516-7D45-ACC3-4201266FFCA8}" type="slidenum">
              <a:rPr lang="ar-SA" smtClean="0"/>
              <a:t>36</a:t>
            </a:fld>
            <a:endParaRPr lang="ar-SA"/>
          </a:p>
        </p:txBody>
      </p:sp>
      <p:sp>
        <p:nvSpPr>
          <p:cNvPr id="32" name="Oval 40">
            <a:extLst>
              <a:ext uri="{FF2B5EF4-FFF2-40B4-BE49-F238E27FC236}">
                <a16:creationId xmlns:a16="http://schemas.microsoft.com/office/drawing/2014/main" id="{A1430D65-CAB4-1217-E73E-76DB86F59CF8}"/>
              </a:ext>
            </a:extLst>
          </p:cNvPr>
          <p:cNvSpPr/>
          <p:nvPr/>
        </p:nvSpPr>
        <p:spPr>
          <a:xfrm>
            <a:off x="1894802" y="3170482"/>
            <a:ext cx="1062986" cy="1062986"/>
          </a:xfrm>
          <a:prstGeom prst="ellipse">
            <a:avLst/>
          </a:prstGeom>
          <a:solidFill>
            <a:srgbClr val="2CC17C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33" name="Oval 41">
            <a:extLst>
              <a:ext uri="{FF2B5EF4-FFF2-40B4-BE49-F238E27FC236}">
                <a16:creationId xmlns:a16="http://schemas.microsoft.com/office/drawing/2014/main" id="{1A6B7393-38C0-CCBF-3883-32FC2D216C38}"/>
              </a:ext>
            </a:extLst>
          </p:cNvPr>
          <p:cNvSpPr/>
          <p:nvPr/>
        </p:nvSpPr>
        <p:spPr>
          <a:xfrm>
            <a:off x="3817201" y="3170482"/>
            <a:ext cx="1062986" cy="1062986"/>
          </a:xfrm>
          <a:prstGeom prst="ellipse">
            <a:avLst/>
          </a:prstGeom>
          <a:solidFill>
            <a:srgbClr val="C1B488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43" name="Oval 42">
            <a:extLst>
              <a:ext uri="{FF2B5EF4-FFF2-40B4-BE49-F238E27FC236}">
                <a16:creationId xmlns:a16="http://schemas.microsoft.com/office/drawing/2014/main" id="{34EF1202-38FB-361C-17ED-5FFEE74BB798}"/>
              </a:ext>
            </a:extLst>
          </p:cNvPr>
          <p:cNvSpPr/>
          <p:nvPr/>
        </p:nvSpPr>
        <p:spPr>
          <a:xfrm>
            <a:off x="5734327" y="3170482"/>
            <a:ext cx="1062986" cy="1062986"/>
          </a:xfrm>
          <a:prstGeom prst="ellipse">
            <a:avLst/>
          </a:prstGeom>
          <a:solidFill>
            <a:srgbClr val="003845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1" eaLnBrk="1" latinLnBrk="0" hangingPunct="1"/>
            <a:endParaRPr lang="en-US"/>
          </a:p>
        </p:txBody>
      </p:sp>
      <p:sp>
        <p:nvSpPr>
          <p:cNvPr id="44" name="Oval 43">
            <a:extLst>
              <a:ext uri="{FF2B5EF4-FFF2-40B4-BE49-F238E27FC236}">
                <a16:creationId xmlns:a16="http://schemas.microsoft.com/office/drawing/2014/main" id="{158E2ACD-3CDD-DBC1-C950-B76F0E448236}"/>
              </a:ext>
            </a:extLst>
          </p:cNvPr>
          <p:cNvSpPr/>
          <p:nvPr/>
        </p:nvSpPr>
        <p:spPr>
          <a:xfrm>
            <a:off x="7651452" y="3170482"/>
            <a:ext cx="1062986" cy="1062986"/>
          </a:xfrm>
          <a:prstGeom prst="ellipse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45" name="Oval 44">
            <a:extLst>
              <a:ext uri="{FF2B5EF4-FFF2-40B4-BE49-F238E27FC236}">
                <a16:creationId xmlns:a16="http://schemas.microsoft.com/office/drawing/2014/main" id="{7F5A5C87-8217-35AF-805B-8884036FB772}"/>
              </a:ext>
            </a:extLst>
          </p:cNvPr>
          <p:cNvSpPr/>
          <p:nvPr/>
        </p:nvSpPr>
        <p:spPr>
          <a:xfrm>
            <a:off x="9573850" y="3170482"/>
            <a:ext cx="1062986" cy="1062986"/>
          </a:xfrm>
          <a:prstGeom prst="ellipse">
            <a:avLst/>
          </a:prstGeom>
          <a:solidFill>
            <a:srgbClr val="268CAB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grpSp>
        <p:nvGrpSpPr>
          <p:cNvPr id="46" name="Group 45">
            <a:extLst>
              <a:ext uri="{FF2B5EF4-FFF2-40B4-BE49-F238E27FC236}">
                <a16:creationId xmlns:a16="http://schemas.microsoft.com/office/drawing/2014/main" id="{51C5C52B-B9F9-D4A1-BAF2-EF671FF3BC55}"/>
              </a:ext>
            </a:extLst>
          </p:cNvPr>
          <p:cNvGrpSpPr/>
          <p:nvPr/>
        </p:nvGrpSpPr>
        <p:grpSpPr>
          <a:xfrm>
            <a:off x="1465096" y="2731989"/>
            <a:ext cx="9601447" cy="1939971"/>
            <a:chOff x="1295277" y="2846931"/>
            <a:chExt cx="9601447" cy="1939971"/>
          </a:xfrm>
        </p:grpSpPr>
        <p:sp>
          <p:nvSpPr>
            <p:cNvPr id="47" name="Freeform 65">
              <a:extLst>
                <a:ext uri="{FF2B5EF4-FFF2-40B4-BE49-F238E27FC236}">
                  <a16:creationId xmlns:a16="http://schemas.microsoft.com/office/drawing/2014/main" id="{2AABBB7E-90A7-4DAA-7CB5-A66D16D08C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277" y="2846931"/>
              <a:ext cx="1922399" cy="962957"/>
            </a:xfrm>
            <a:custGeom>
              <a:avLst/>
              <a:gdLst>
                <a:gd name="T0" fmla="*/ 231 w 231"/>
                <a:gd name="T1" fmla="*/ 115 h 115"/>
                <a:gd name="T2" fmla="*/ 116 w 231"/>
                <a:gd name="T3" fmla="*/ 0 h 115"/>
                <a:gd name="T4" fmla="*/ 0 w 231"/>
                <a:gd name="T5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1" h="115">
                  <a:moveTo>
                    <a:pt x="231" y="115"/>
                  </a:moveTo>
                  <a:cubicBezTo>
                    <a:pt x="231" y="52"/>
                    <a:pt x="179" y="0"/>
                    <a:pt x="116" y="0"/>
                  </a:cubicBezTo>
                  <a:cubicBezTo>
                    <a:pt x="52" y="0"/>
                    <a:pt x="0" y="52"/>
                    <a:pt x="0" y="115"/>
                  </a:cubicBezTo>
                </a:path>
              </a:pathLst>
            </a:custGeom>
            <a:noFill/>
            <a:ln w="317500" cap="flat">
              <a:solidFill>
                <a:schemeClr val="bg1">
                  <a:lumMod val="85000"/>
                  <a:alpha val="47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" name="Freeform 77">
              <a:extLst>
                <a:ext uri="{FF2B5EF4-FFF2-40B4-BE49-F238E27FC236}">
                  <a16:creationId xmlns:a16="http://schemas.microsoft.com/office/drawing/2014/main" id="{F6ED7386-C37C-9A88-D05B-9C1FD9A88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7676" y="3809888"/>
              <a:ext cx="1922399" cy="977014"/>
            </a:xfrm>
            <a:custGeom>
              <a:avLst/>
              <a:gdLst>
                <a:gd name="T0" fmla="*/ 0 w 231"/>
                <a:gd name="T1" fmla="*/ 0 h 116"/>
                <a:gd name="T2" fmla="*/ 115 w 231"/>
                <a:gd name="T3" fmla="*/ 116 h 116"/>
                <a:gd name="T4" fmla="*/ 231 w 231"/>
                <a:gd name="T5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1" h="116">
                  <a:moveTo>
                    <a:pt x="0" y="0"/>
                  </a:moveTo>
                  <a:cubicBezTo>
                    <a:pt x="0" y="64"/>
                    <a:pt x="52" y="116"/>
                    <a:pt x="115" y="116"/>
                  </a:cubicBezTo>
                  <a:cubicBezTo>
                    <a:pt x="179" y="116"/>
                    <a:pt x="231" y="64"/>
                    <a:pt x="231" y="0"/>
                  </a:cubicBezTo>
                </a:path>
              </a:pathLst>
            </a:custGeom>
            <a:noFill/>
            <a:ln w="317500" cap="flat">
              <a:solidFill>
                <a:schemeClr val="bg1">
                  <a:lumMod val="85000"/>
                  <a:alpha val="47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" name="Freeform 78">
              <a:extLst>
                <a:ext uri="{FF2B5EF4-FFF2-40B4-BE49-F238E27FC236}">
                  <a16:creationId xmlns:a16="http://schemas.microsoft.com/office/drawing/2014/main" id="{3B392EA0-9AE0-BEC0-022C-040FD13A21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0074" y="2846931"/>
              <a:ext cx="1911855" cy="962957"/>
            </a:xfrm>
            <a:custGeom>
              <a:avLst/>
              <a:gdLst>
                <a:gd name="T0" fmla="*/ 230 w 230"/>
                <a:gd name="T1" fmla="*/ 115 h 115"/>
                <a:gd name="T2" fmla="*/ 115 w 230"/>
                <a:gd name="T3" fmla="*/ 0 h 115"/>
                <a:gd name="T4" fmla="*/ 0 w 230"/>
                <a:gd name="T5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0" h="115">
                  <a:moveTo>
                    <a:pt x="230" y="115"/>
                  </a:moveTo>
                  <a:cubicBezTo>
                    <a:pt x="230" y="52"/>
                    <a:pt x="179" y="0"/>
                    <a:pt x="115" y="0"/>
                  </a:cubicBezTo>
                  <a:cubicBezTo>
                    <a:pt x="51" y="0"/>
                    <a:pt x="0" y="52"/>
                    <a:pt x="0" y="115"/>
                  </a:cubicBezTo>
                </a:path>
              </a:pathLst>
            </a:custGeom>
            <a:noFill/>
            <a:ln w="317500" cap="flat">
              <a:solidFill>
                <a:schemeClr val="bg1">
                  <a:lumMod val="85000"/>
                  <a:alpha val="47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" name="Freeform 79">
              <a:extLst>
                <a:ext uri="{FF2B5EF4-FFF2-40B4-BE49-F238E27FC236}">
                  <a16:creationId xmlns:a16="http://schemas.microsoft.com/office/drawing/2014/main" id="{BD866B52-5F5D-FA9C-6277-871DDEA23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1927" y="3809888"/>
              <a:ext cx="1922399" cy="977014"/>
            </a:xfrm>
            <a:custGeom>
              <a:avLst/>
              <a:gdLst>
                <a:gd name="T0" fmla="*/ 0 w 231"/>
                <a:gd name="T1" fmla="*/ 0 h 116"/>
                <a:gd name="T2" fmla="*/ 116 w 231"/>
                <a:gd name="T3" fmla="*/ 116 h 116"/>
                <a:gd name="T4" fmla="*/ 231 w 231"/>
                <a:gd name="T5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1" h="116">
                  <a:moveTo>
                    <a:pt x="0" y="0"/>
                  </a:moveTo>
                  <a:cubicBezTo>
                    <a:pt x="0" y="64"/>
                    <a:pt x="52" y="116"/>
                    <a:pt x="116" y="116"/>
                  </a:cubicBezTo>
                  <a:cubicBezTo>
                    <a:pt x="179" y="116"/>
                    <a:pt x="231" y="64"/>
                    <a:pt x="231" y="0"/>
                  </a:cubicBezTo>
                </a:path>
              </a:pathLst>
            </a:custGeom>
            <a:noFill/>
            <a:ln w="317500" cap="flat">
              <a:solidFill>
                <a:schemeClr val="bg1">
                  <a:lumMod val="85000"/>
                  <a:alpha val="47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Freeform 13">
              <a:extLst>
                <a:ext uri="{FF2B5EF4-FFF2-40B4-BE49-F238E27FC236}">
                  <a16:creationId xmlns:a16="http://schemas.microsoft.com/office/drawing/2014/main" id="{C2B71626-765A-8AC0-09CA-FB540989E028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4325" y="2846931"/>
              <a:ext cx="1922399" cy="962957"/>
            </a:xfrm>
            <a:custGeom>
              <a:avLst/>
              <a:gdLst>
                <a:gd name="T0" fmla="*/ 231 w 231"/>
                <a:gd name="T1" fmla="*/ 115 h 115"/>
                <a:gd name="T2" fmla="*/ 115 w 231"/>
                <a:gd name="T3" fmla="*/ 0 h 115"/>
                <a:gd name="T4" fmla="*/ 0 w 231"/>
                <a:gd name="T5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1" h="115">
                  <a:moveTo>
                    <a:pt x="231" y="115"/>
                  </a:moveTo>
                  <a:cubicBezTo>
                    <a:pt x="231" y="52"/>
                    <a:pt x="179" y="0"/>
                    <a:pt x="115" y="0"/>
                  </a:cubicBezTo>
                  <a:cubicBezTo>
                    <a:pt x="52" y="0"/>
                    <a:pt x="0" y="52"/>
                    <a:pt x="0" y="115"/>
                  </a:cubicBezTo>
                </a:path>
              </a:pathLst>
            </a:custGeom>
            <a:noFill/>
            <a:ln w="317500" cap="flat">
              <a:solidFill>
                <a:schemeClr val="bg1">
                  <a:lumMod val="85000"/>
                  <a:alpha val="47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2" name="Group 46">
            <a:extLst>
              <a:ext uri="{FF2B5EF4-FFF2-40B4-BE49-F238E27FC236}">
                <a16:creationId xmlns:a16="http://schemas.microsoft.com/office/drawing/2014/main" id="{ED24E395-E18A-74C4-A076-6B338E1246C3}"/>
              </a:ext>
            </a:extLst>
          </p:cNvPr>
          <p:cNvGrpSpPr/>
          <p:nvPr/>
        </p:nvGrpSpPr>
        <p:grpSpPr>
          <a:xfrm>
            <a:off x="2188994" y="3487657"/>
            <a:ext cx="474604" cy="428635"/>
            <a:chOff x="5599113" y="1919287"/>
            <a:chExt cx="606425" cy="547688"/>
          </a:xfrm>
          <a:solidFill>
            <a:schemeClr val="bg1"/>
          </a:solidFill>
        </p:grpSpPr>
        <p:sp>
          <p:nvSpPr>
            <p:cNvPr id="53" name="Freeform 77">
              <a:extLst>
                <a:ext uri="{FF2B5EF4-FFF2-40B4-BE49-F238E27FC236}">
                  <a16:creationId xmlns:a16="http://schemas.microsoft.com/office/drawing/2014/main" id="{50591D8F-F19D-9BC1-D472-65932658D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9113" y="1919287"/>
              <a:ext cx="606425" cy="547688"/>
            </a:xfrm>
            <a:custGeom>
              <a:avLst/>
              <a:gdLst>
                <a:gd name="T0" fmla="*/ 191 w 422"/>
                <a:gd name="T1" fmla="*/ 380 h 380"/>
                <a:gd name="T2" fmla="*/ 4 w 422"/>
                <a:gd name="T3" fmla="*/ 225 h 380"/>
                <a:gd name="T4" fmla="*/ 2 w 422"/>
                <a:gd name="T5" fmla="*/ 167 h 380"/>
                <a:gd name="T6" fmla="*/ 191 w 422"/>
                <a:gd name="T7" fmla="*/ 0 h 380"/>
                <a:gd name="T8" fmla="*/ 296 w 422"/>
                <a:gd name="T9" fmla="*/ 32 h 380"/>
                <a:gd name="T10" fmla="*/ 381 w 422"/>
                <a:gd name="T11" fmla="*/ 188 h 380"/>
                <a:gd name="T12" fmla="*/ 422 w 422"/>
                <a:gd name="T13" fmla="*/ 188 h 380"/>
                <a:gd name="T14" fmla="*/ 358 w 422"/>
                <a:gd name="T15" fmla="*/ 265 h 380"/>
                <a:gd name="T16" fmla="*/ 295 w 422"/>
                <a:gd name="T17" fmla="*/ 188 h 380"/>
                <a:gd name="T18" fmla="*/ 337 w 422"/>
                <a:gd name="T19" fmla="*/ 188 h 380"/>
                <a:gd name="T20" fmla="*/ 191 w 422"/>
                <a:gd name="T21" fmla="*/ 44 h 380"/>
                <a:gd name="T22" fmla="*/ 47 w 422"/>
                <a:gd name="T23" fmla="*/ 163 h 380"/>
                <a:gd name="T24" fmla="*/ 48 w 422"/>
                <a:gd name="T25" fmla="*/ 217 h 380"/>
                <a:gd name="T26" fmla="*/ 78 w 422"/>
                <a:gd name="T27" fmla="*/ 283 h 380"/>
                <a:gd name="T28" fmla="*/ 218 w 422"/>
                <a:gd name="T29" fmla="*/ 354 h 380"/>
                <a:gd name="T30" fmla="*/ 351 w 422"/>
                <a:gd name="T31" fmla="*/ 292 h 380"/>
                <a:gd name="T32" fmla="*/ 351 w 422"/>
                <a:gd name="T33" fmla="*/ 292 h 380"/>
                <a:gd name="T34" fmla="*/ 191 w 422"/>
                <a:gd name="T35" fmla="*/ 380 h 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22" h="380">
                  <a:moveTo>
                    <a:pt x="191" y="380"/>
                  </a:moveTo>
                  <a:cubicBezTo>
                    <a:pt x="98" y="380"/>
                    <a:pt x="21" y="313"/>
                    <a:pt x="4" y="225"/>
                  </a:cubicBezTo>
                  <a:cubicBezTo>
                    <a:pt x="1" y="206"/>
                    <a:pt x="0" y="186"/>
                    <a:pt x="2" y="167"/>
                  </a:cubicBezTo>
                  <a:cubicBezTo>
                    <a:pt x="14" y="73"/>
                    <a:pt x="94" y="0"/>
                    <a:pt x="191" y="0"/>
                  </a:cubicBezTo>
                  <a:cubicBezTo>
                    <a:pt x="228" y="0"/>
                    <a:pt x="265" y="11"/>
                    <a:pt x="296" y="32"/>
                  </a:cubicBezTo>
                  <a:cubicBezTo>
                    <a:pt x="347" y="66"/>
                    <a:pt x="380" y="123"/>
                    <a:pt x="381" y="188"/>
                  </a:cubicBezTo>
                  <a:cubicBezTo>
                    <a:pt x="422" y="188"/>
                    <a:pt x="422" y="188"/>
                    <a:pt x="422" y="188"/>
                  </a:cubicBezTo>
                  <a:cubicBezTo>
                    <a:pt x="358" y="265"/>
                    <a:pt x="358" y="265"/>
                    <a:pt x="358" y="265"/>
                  </a:cubicBezTo>
                  <a:cubicBezTo>
                    <a:pt x="295" y="188"/>
                    <a:pt x="295" y="188"/>
                    <a:pt x="295" y="188"/>
                  </a:cubicBezTo>
                  <a:cubicBezTo>
                    <a:pt x="337" y="188"/>
                    <a:pt x="337" y="188"/>
                    <a:pt x="337" y="188"/>
                  </a:cubicBezTo>
                  <a:cubicBezTo>
                    <a:pt x="336" y="108"/>
                    <a:pt x="271" y="44"/>
                    <a:pt x="191" y="44"/>
                  </a:cubicBezTo>
                  <a:cubicBezTo>
                    <a:pt x="119" y="44"/>
                    <a:pt x="60" y="95"/>
                    <a:pt x="47" y="163"/>
                  </a:cubicBezTo>
                  <a:cubicBezTo>
                    <a:pt x="44" y="181"/>
                    <a:pt x="44" y="200"/>
                    <a:pt x="48" y="217"/>
                  </a:cubicBezTo>
                  <a:cubicBezTo>
                    <a:pt x="52" y="242"/>
                    <a:pt x="63" y="264"/>
                    <a:pt x="78" y="283"/>
                  </a:cubicBezTo>
                  <a:cubicBezTo>
                    <a:pt x="110" y="326"/>
                    <a:pt x="161" y="354"/>
                    <a:pt x="218" y="354"/>
                  </a:cubicBezTo>
                  <a:cubicBezTo>
                    <a:pt x="272" y="354"/>
                    <a:pt x="319" y="330"/>
                    <a:pt x="351" y="292"/>
                  </a:cubicBezTo>
                  <a:cubicBezTo>
                    <a:pt x="351" y="292"/>
                    <a:pt x="351" y="292"/>
                    <a:pt x="351" y="292"/>
                  </a:cubicBezTo>
                  <a:cubicBezTo>
                    <a:pt x="317" y="345"/>
                    <a:pt x="258" y="380"/>
                    <a:pt x="191" y="38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07" name="Freeform 78">
              <a:extLst>
                <a:ext uri="{FF2B5EF4-FFF2-40B4-BE49-F238E27FC236}">
                  <a16:creationId xmlns:a16="http://schemas.microsoft.com/office/drawing/2014/main" id="{3321455B-7C6D-4478-E385-FA6777E66EE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821363" y="2127250"/>
              <a:ext cx="193675" cy="101600"/>
            </a:xfrm>
            <a:custGeom>
              <a:avLst/>
              <a:gdLst>
                <a:gd name="T0" fmla="*/ 67 w 135"/>
                <a:gd name="T1" fmla="*/ 47 h 71"/>
                <a:gd name="T2" fmla="*/ 45 w 135"/>
                <a:gd name="T3" fmla="*/ 67 h 71"/>
                <a:gd name="T4" fmla="*/ 5 w 135"/>
                <a:gd name="T5" fmla="*/ 43 h 71"/>
                <a:gd name="T6" fmla="*/ 28 w 135"/>
                <a:gd name="T7" fmla="*/ 2 h 71"/>
                <a:gd name="T8" fmla="*/ 57 w 135"/>
                <a:gd name="T9" fmla="*/ 8 h 71"/>
                <a:gd name="T10" fmla="*/ 91 w 135"/>
                <a:gd name="T11" fmla="*/ 8 h 71"/>
                <a:gd name="T12" fmla="*/ 131 w 135"/>
                <a:gd name="T13" fmla="*/ 8 h 71"/>
                <a:gd name="T14" fmla="*/ 132 w 135"/>
                <a:gd name="T15" fmla="*/ 10 h 71"/>
                <a:gd name="T16" fmla="*/ 97 w 135"/>
                <a:gd name="T17" fmla="*/ 30 h 71"/>
                <a:gd name="T18" fmla="*/ 67 w 135"/>
                <a:gd name="T19" fmla="*/ 47 h 71"/>
                <a:gd name="T20" fmla="*/ 50 w 135"/>
                <a:gd name="T21" fmla="*/ 31 h 71"/>
                <a:gd name="T22" fmla="*/ 50 w 135"/>
                <a:gd name="T23" fmla="*/ 31 h 71"/>
                <a:gd name="T24" fmla="*/ 40 w 135"/>
                <a:gd name="T25" fmla="*/ 48 h 71"/>
                <a:gd name="T26" fmla="*/ 23 w 135"/>
                <a:gd name="T27" fmla="*/ 38 h 71"/>
                <a:gd name="T28" fmla="*/ 33 w 135"/>
                <a:gd name="T29" fmla="*/ 21 h 71"/>
                <a:gd name="T30" fmla="*/ 50 w 135"/>
                <a:gd name="T31" fmla="*/ 31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5" h="71">
                  <a:moveTo>
                    <a:pt x="67" y="47"/>
                  </a:moveTo>
                  <a:cubicBezTo>
                    <a:pt x="64" y="56"/>
                    <a:pt x="56" y="64"/>
                    <a:pt x="45" y="67"/>
                  </a:cubicBezTo>
                  <a:cubicBezTo>
                    <a:pt x="28" y="71"/>
                    <a:pt x="9" y="61"/>
                    <a:pt x="5" y="43"/>
                  </a:cubicBezTo>
                  <a:cubicBezTo>
                    <a:pt x="0" y="25"/>
                    <a:pt x="10" y="7"/>
                    <a:pt x="28" y="2"/>
                  </a:cubicBezTo>
                  <a:cubicBezTo>
                    <a:pt x="39" y="0"/>
                    <a:pt x="49" y="2"/>
                    <a:pt x="57" y="8"/>
                  </a:cubicBezTo>
                  <a:cubicBezTo>
                    <a:pt x="91" y="8"/>
                    <a:pt x="91" y="8"/>
                    <a:pt x="91" y="8"/>
                  </a:cubicBezTo>
                  <a:cubicBezTo>
                    <a:pt x="131" y="8"/>
                    <a:pt x="131" y="8"/>
                    <a:pt x="131" y="8"/>
                  </a:cubicBezTo>
                  <a:cubicBezTo>
                    <a:pt x="135" y="8"/>
                    <a:pt x="135" y="9"/>
                    <a:pt x="132" y="10"/>
                  </a:cubicBezTo>
                  <a:cubicBezTo>
                    <a:pt x="97" y="30"/>
                    <a:pt x="97" y="30"/>
                    <a:pt x="97" y="30"/>
                  </a:cubicBezTo>
                  <a:cubicBezTo>
                    <a:pt x="67" y="47"/>
                    <a:pt x="67" y="47"/>
                    <a:pt x="67" y="47"/>
                  </a:cubicBezTo>
                  <a:close/>
                  <a:moveTo>
                    <a:pt x="50" y="31"/>
                  </a:moveTo>
                  <a:cubicBezTo>
                    <a:pt x="50" y="31"/>
                    <a:pt x="50" y="31"/>
                    <a:pt x="50" y="31"/>
                  </a:cubicBezTo>
                  <a:cubicBezTo>
                    <a:pt x="52" y="38"/>
                    <a:pt x="48" y="46"/>
                    <a:pt x="40" y="48"/>
                  </a:cubicBezTo>
                  <a:cubicBezTo>
                    <a:pt x="33" y="50"/>
                    <a:pt x="25" y="46"/>
                    <a:pt x="23" y="38"/>
                  </a:cubicBezTo>
                  <a:cubicBezTo>
                    <a:pt x="21" y="31"/>
                    <a:pt x="25" y="23"/>
                    <a:pt x="33" y="21"/>
                  </a:cubicBezTo>
                  <a:cubicBezTo>
                    <a:pt x="41" y="19"/>
                    <a:pt x="48" y="23"/>
                    <a:pt x="50" y="3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08" name="Freeform 79">
              <a:extLst>
                <a:ext uri="{FF2B5EF4-FFF2-40B4-BE49-F238E27FC236}">
                  <a16:creationId xmlns:a16="http://schemas.microsoft.com/office/drawing/2014/main" id="{E4379239-47A4-A190-C3F7-46683D55DC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80075" y="2000250"/>
              <a:ext cx="384175" cy="357188"/>
            </a:xfrm>
            <a:custGeom>
              <a:avLst/>
              <a:gdLst>
                <a:gd name="T0" fmla="*/ 141 w 268"/>
                <a:gd name="T1" fmla="*/ 0 h 248"/>
                <a:gd name="T2" fmla="*/ 197 w 268"/>
                <a:gd name="T3" fmla="*/ 15 h 248"/>
                <a:gd name="T4" fmla="*/ 187 w 268"/>
                <a:gd name="T5" fmla="*/ 33 h 248"/>
                <a:gd name="T6" fmla="*/ 141 w 268"/>
                <a:gd name="T7" fmla="*/ 20 h 248"/>
                <a:gd name="T8" fmla="*/ 141 w 268"/>
                <a:gd name="T9" fmla="*/ 0 h 248"/>
                <a:gd name="T10" fmla="*/ 207 w 268"/>
                <a:gd name="T11" fmla="*/ 21 h 248"/>
                <a:gd name="T12" fmla="*/ 248 w 268"/>
                <a:gd name="T13" fmla="*/ 62 h 248"/>
                <a:gd name="T14" fmla="*/ 230 w 268"/>
                <a:gd name="T15" fmla="*/ 72 h 248"/>
                <a:gd name="T16" fmla="*/ 197 w 268"/>
                <a:gd name="T17" fmla="*/ 39 h 248"/>
                <a:gd name="T18" fmla="*/ 207 w 268"/>
                <a:gd name="T19" fmla="*/ 21 h 248"/>
                <a:gd name="T20" fmla="*/ 254 w 268"/>
                <a:gd name="T21" fmla="*/ 72 h 248"/>
                <a:gd name="T22" fmla="*/ 268 w 268"/>
                <a:gd name="T23" fmla="*/ 125 h 248"/>
                <a:gd name="T24" fmla="*/ 248 w 268"/>
                <a:gd name="T25" fmla="*/ 125 h 248"/>
                <a:gd name="T26" fmla="*/ 236 w 268"/>
                <a:gd name="T27" fmla="*/ 82 h 248"/>
                <a:gd name="T28" fmla="*/ 254 w 268"/>
                <a:gd name="T29" fmla="*/ 72 h 248"/>
                <a:gd name="T30" fmla="*/ 64 w 268"/>
                <a:gd name="T31" fmla="*/ 248 h 248"/>
                <a:gd name="T32" fmla="*/ 22 w 268"/>
                <a:gd name="T33" fmla="*/ 207 h 248"/>
                <a:gd name="T34" fmla="*/ 40 w 268"/>
                <a:gd name="T35" fmla="*/ 197 h 248"/>
                <a:gd name="T36" fmla="*/ 74 w 268"/>
                <a:gd name="T37" fmla="*/ 230 h 248"/>
                <a:gd name="T38" fmla="*/ 64 w 268"/>
                <a:gd name="T39" fmla="*/ 248 h 248"/>
                <a:gd name="T40" fmla="*/ 16 w 268"/>
                <a:gd name="T41" fmla="*/ 197 h 248"/>
                <a:gd name="T42" fmla="*/ 0 w 268"/>
                <a:gd name="T43" fmla="*/ 140 h 248"/>
                <a:gd name="T44" fmla="*/ 21 w 268"/>
                <a:gd name="T45" fmla="*/ 140 h 248"/>
                <a:gd name="T46" fmla="*/ 34 w 268"/>
                <a:gd name="T47" fmla="*/ 187 h 248"/>
                <a:gd name="T48" fmla="*/ 16 w 268"/>
                <a:gd name="T49" fmla="*/ 197 h 248"/>
                <a:gd name="T50" fmla="*/ 0 w 268"/>
                <a:gd name="T51" fmla="*/ 129 h 248"/>
                <a:gd name="T52" fmla="*/ 15 w 268"/>
                <a:gd name="T53" fmla="*/ 72 h 248"/>
                <a:gd name="T54" fmla="*/ 33 w 268"/>
                <a:gd name="T55" fmla="*/ 82 h 248"/>
                <a:gd name="T56" fmla="*/ 21 w 268"/>
                <a:gd name="T57" fmla="*/ 129 h 248"/>
                <a:gd name="T58" fmla="*/ 0 w 268"/>
                <a:gd name="T59" fmla="*/ 129 h 248"/>
                <a:gd name="T60" fmla="*/ 21 w 268"/>
                <a:gd name="T61" fmla="*/ 62 h 248"/>
                <a:gd name="T62" fmla="*/ 63 w 268"/>
                <a:gd name="T63" fmla="*/ 20 h 248"/>
                <a:gd name="T64" fmla="*/ 73 w 268"/>
                <a:gd name="T65" fmla="*/ 38 h 248"/>
                <a:gd name="T66" fmla="*/ 39 w 268"/>
                <a:gd name="T67" fmla="*/ 72 h 248"/>
                <a:gd name="T68" fmla="*/ 21 w 268"/>
                <a:gd name="T69" fmla="*/ 62 h 248"/>
                <a:gd name="T70" fmla="*/ 73 w 268"/>
                <a:gd name="T71" fmla="*/ 15 h 248"/>
                <a:gd name="T72" fmla="*/ 129 w 268"/>
                <a:gd name="T73" fmla="*/ 0 h 248"/>
                <a:gd name="T74" fmla="*/ 129 w 268"/>
                <a:gd name="T75" fmla="*/ 20 h 248"/>
                <a:gd name="T76" fmla="*/ 83 w 268"/>
                <a:gd name="T77" fmla="*/ 32 h 248"/>
                <a:gd name="T78" fmla="*/ 73 w 268"/>
                <a:gd name="T79" fmla="*/ 15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8" h="248">
                  <a:moveTo>
                    <a:pt x="141" y="0"/>
                  </a:moveTo>
                  <a:cubicBezTo>
                    <a:pt x="161" y="1"/>
                    <a:pt x="180" y="6"/>
                    <a:pt x="197" y="15"/>
                  </a:cubicBezTo>
                  <a:cubicBezTo>
                    <a:pt x="187" y="33"/>
                    <a:pt x="187" y="33"/>
                    <a:pt x="187" y="33"/>
                  </a:cubicBezTo>
                  <a:cubicBezTo>
                    <a:pt x="173" y="26"/>
                    <a:pt x="157" y="21"/>
                    <a:pt x="141" y="20"/>
                  </a:cubicBezTo>
                  <a:cubicBezTo>
                    <a:pt x="141" y="0"/>
                    <a:pt x="141" y="0"/>
                    <a:pt x="141" y="0"/>
                  </a:cubicBezTo>
                  <a:close/>
                  <a:moveTo>
                    <a:pt x="207" y="21"/>
                  </a:moveTo>
                  <a:cubicBezTo>
                    <a:pt x="223" y="31"/>
                    <a:pt x="237" y="45"/>
                    <a:pt x="248" y="62"/>
                  </a:cubicBezTo>
                  <a:cubicBezTo>
                    <a:pt x="230" y="72"/>
                    <a:pt x="230" y="72"/>
                    <a:pt x="230" y="72"/>
                  </a:cubicBezTo>
                  <a:cubicBezTo>
                    <a:pt x="221" y="59"/>
                    <a:pt x="210" y="47"/>
                    <a:pt x="197" y="39"/>
                  </a:cubicBezTo>
                  <a:cubicBezTo>
                    <a:pt x="207" y="21"/>
                    <a:pt x="207" y="21"/>
                    <a:pt x="207" y="21"/>
                  </a:cubicBezTo>
                  <a:close/>
                  <a:moveTo>
                    <a:pt x="254" y="72"/>
                  </a:moveTo>
                  <a:cubicBezTo>
                    <a:pt x="262" y="88"/>
                    <a:pt x="267" y="106"/>
                    <a:pt x="268" y="125"/>
                  </a:cubicBezTo>
                  <a:cubicBezTo>
                    <a:pt x="248" y="125"/>
                    <a:pt x="248" y="125"/>
                    <a:pt x="248" y="125"/>
                  </a:cubicBezTo>
                  <a:cubicBezTo>
                    <a:pt x="247" y="110"/>
                    <a:pt x="242" y="95"/>
                    <a:pt x="236" y="82"/>
                  </a:cubicBezTo>
                  <a:cubicBezTo>
                    <a:pt x="254" y="72"/>
                    <a:pt x="254" y="72"/>
                    <a:pt x="254" y="72"/>
                  </a:cubicBezTo>
                  <a:close/>
                  <a:moveTo>
                    <a:pt x="64" y="248"/>
                  </a:moveTo>
                  <a:cubicBezTo>
                    <a:pt x="47" y="238"/>
                    <a:pt x="33" y="224"/>
                    <a:pt x="22" y="207"/>
                  </a:cubicBezTo>
                  <a:cubicBezTo>
                    <a:pt x="40" y="197"/>
                    <a:pt x="40" y="197"/>
                    <a:pt x="40" y="197"/>
                  </a:cubicBezTo>
                  <a:cubicBezTo>
                    <a:pt x="49" y="210"/>
                    <a:pt x="61" y="222"/>
                    <a:pt x="74" y="230"/>
                  </a:cubicBezTo>
                  <a:cubicBezTo>
                    <a:pt x="64" y="248"/>
                    <a:pt x="64" y="248"/>
                    <a:pt x="64" y="248"/>
                  </a:cubicBezTo>
                  <a:close/>
                  <a:moveTo>
                    <a:pt x="16" y="197"/>
                  </a:moveTo>
                  <a:cubicBezTo>
                    <a:pt x="7" y="180"/>
                    <a:pt x="1" y="161"/>
                    <a:pt x="0" y="140"/>
                  </a:cubicBezTo>
                  <a:cubicBezTo>
                    <a:pt x="21" y="140"/>
                    <a:pt x="21" y="140"/>
                    <a:pt x="21" y="140"/>
                  </a:cubicBezTo>
                  <a:cubicBezTo>
                    <a:pt x="22" y="157"/>
                    <a:pt x="27" y="173"/>
                    <a:pt x="34" y="187"/>
                  </a:cubicBezTo>
                  <a:cubicBezTo>
                    <a:pt x="16" y="197"/>
                    <a:pt x="16" y="197"/>
                    <a:pt x="16" y="197"/>
                  </a:cubicBezTo>
                  <a:close/>
                  <a:moveTo>
                    <a:pt x="0" y="129"/>
                  </a:moveTo>
                  <a:cubicBezTo>
                    <a:pt x="1" y="108"/>
                    <a:pt x="6" y="89"/>
                    <a:pt x="15" y="72"/>
                  </a:cubicBezTo>
                  <a:cubicBezTo>
                    <a:pt x="33" y="82"/>
                    <a:pt x="33" y="82"/>
                    <a:pt x="33" y="82"/>
                  </a:cubicBezTo>
                  <a:cubicBezTo>
                    <a:pt x="26" y="96"/>
                    <a:pt x="22" y="112"/>
                    <a:pt x="21" y="129"/>
                  </a:cubicBezTo>
                  <a:cubicBezTo>
                    <a:pt x="0" y="129"/>
                    <a:pt x="0" y="129"/>
                    <a:pt x="0" y="129"/>
                  </a:cubicBezTo>
                  <a:close/>
                  <a:moveTo>
                    <a:pt x="21" y="62"/>
                  </a:moveTo>
                  <a:cubicBezTo>
                    <a:pt x="32" y="45"/>
                    <a:pt x="46" y="31"/>
                    <a:pt x="63" y="20"/>
                  </a:cubicBezTo>
                  <a:cubicBezTo>
                    <a:pt x="73" y="38"/>
                    <a:pt x="73" y="38"/>
                    <a:pt x="73" y="38"/>
                  </a:cubicBezTo>
                  <a:cubicBezTo>
                    <a:pt x="60" y="47"/>
                    <a:pt x="48" y="59"/>
                    <a:pt x="39" y="72"/>
                  </a:cubicBezTo>
                  <a:cubicBezTo>
                    <a:pt x="21" y="62"/>
                    <a:pt x="21" y="62"/>
                    <a:pt x="21" y="62"/>
                  </a:cubicBezTo>
                  <a:close/>
                  <a:moveTo>
                    <a:pt x="73" y="15"/>
                  </a:moveTo>
                  <a:cubicBezTo>
                    <a:pt x="90" y="6"/>
                    <a:pt x="109" y="0"/>
                    <a:pt x="129" y="0"/>
                  </a:cubicBezTo>
                  <a:cubicBezTo>
                    <a:pt x="129" y="20"/>
                    <a:pt x="129" y="20"/>
                    <a:pt x="129" y="20"/>
                  </a:cubicBezTo>
                  <a:cubicBezTo>
                    <a:pt x="113" y="21"/>
                    <a:pt x="97" y="25"/>
                    <a:pt x="83" y="32"/>
                  </a:cubicBezTo>
                  <a:cubicBezTo>
                    <a:pt x="73" y="15"/>
                    <a:pt x="73" y="15"/>
                    <a:pt x="73" y="1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112" name="Group 47">
            <a:extLst>
              <a:ext uri="{FF2B5EF4-FFF2-40B4-BE49-F238E27FC236}">
                <a16:creationId xmlns:a16="http://schemas.microsoft.com/office/drawing/2014/main" id="{EF64EDAF-40F8-E428-1F3C-594AA8C7A4D2}"/>
              </a:ext>
            </a:extLst>
          </p:cNvPr>
          <p:cNvGrpSpPr/>
          <p:nvPr/>
        </p:nvGrpSpPr>
        <p:grpSpPr>
          <a:xfrm>
            <a:off x="6068947" y="3499410"/>
            <a:ext cx="380133" cy="380134"/>
            <a:chOff x="8756835" y="3387391"/>
            <a:chExt cx="380133" cy="380134"/>
          </a:xfrm>
          <a:solidFill>
            <a:schemeClr val="bg1"/>
          </a:solidFill>
        </p:grpSpPr>
        <p:sp>
          <p:nvSpPr>
            <p:cNvPr id="113" name="Freeform 11">
              <a:extLst>
                <a:ext uri="{FF2B5EF4-FFF2-40B4-BE49-F238E27FC236}">
                  <a16:creationId xmlns:a16="http://schemas.microsoft.com/office/drawing/2014/main" id="{C88C920B-CE92-E08D-63B6-B326EA46C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7479" y="3387391"/>
              <a:ext cx="179489" cy="179490"/>
            </a:xfrm>
            <a:custGeom>
              <a:avLst/>
              <a:gdLst>
                <a:gd name="T0" fmla="*/ 12 w 117"/>
                <a:gd name="T1" fmla="*/ 98 h 117"/>
                <a:gd name="T2" fmla="*/ 16 w 117"/>
                <a:gd name="T3" fmla="*/ 94 h 117"/>
                <a:gd name="T4" fmla="*/ 23 w 117"/>
                <a:gd name="T5" fmla="*/ 94 h 117"/>
                <a:gd name="T6" fmla="*/ 23 w 117"/>
                <a:gd name="T7" fmla="*/ 101 h 117"/>
                <a:gd name="T8" fmla="*/ 19 w 117"/>
                <a:gd name="T9" fmla="*/ 105 h 117"/>
                <a:gd name="T10" fmla="*/ 31 w 117"/>
                <a:gd name="T11" fmla="*/ 117 h 117"/>
                <a:gd name="T12" fmla="*/ 53 w 117"/>
                <a:gd name="T13" fmla="*/ 95 h 117"/>
                <a:gd name="T14" fmla="*/ 101 w 117"/>
                <a:gd name="T15" fmla="*/ 83 h 117"/>
                <a:gd name="T16" fmla="*/ 113 w 117"/>
                <a:gd name="T17" fmla="*/ 39 h 117"/>
                <a:gd name="T18" fmla="*/ 87 w 117"/>
                <a:gd name="T19" fmla="*/ 65 h 117"/>
                <a:gd name="T20" fmla="*/ 68 w 117"/>
                <a:gd name="T21" fmla="*/ 65 h 117"/>
                <a:gd name="T22" fmla="*/ 52 w 117"/>
                <a:gd name="T23" fmla="*/ 49 h 117"/>
                <a:gd name="T24" fmla="*/ 52 w 117"/>
                <a:gd name="T25" fmla="*/ 30 h 117"/>
                <a:gd name="T26" fmla="*/ 78 w 117"/>
                <a:gd name="T27" fmla="*/ 4 h 117"/>
                <a:gd name="T28" fmla="*/ 34 w 117"/>
                <a:gd name="T29" fmla="*/ 17 h 117"/>
                <a:gd name="T30" fmla="*/ 22 w 117"/>
                <a:gd name="T31" fmla="*/ 64 h 117"/>
                <a:gd name="T32" fmla="*/ 0 w 117"/>
                <a:gd name="T33" fmla="*/ 86 h 117"/>
                <a:gd name="T34" fmla="*/ 12 w 117"/>
                <a:gd name="T35" fmla="*/ 98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17" h="117">
                  <a:moveTo>
                    <a:pt x="12" y="98"/>
                  </a:moveTo>
                  <a:cubicBezTo>
                    <a:pt x="16" y="94"/>
                    <a:pt x="16" y="94"/>
                    <a:pt x="16" y="94"/>
                  </a:cubicBezTo>
                  <a:cubicBezTo>
                    <a:pt x="18" y="92"/>
                    <a:pt x="21" y="92"/>
                    <a:pt x="23" y="94"/>
                  </a:cubicBezTo>
                  <a:cubicBezTo>
                    <a:pt x="25" y="96"/>
                    <a:pt x="25" y="99"/>
                    <a:pt x="23" y="101"/>
                  </a:cubicBezTo>
                  <a:cubicBezTo>
                    <a:pt x="19" y="105"/>
                    <a:pt x="19" y="105"/>
                    <a:pt x="19" y="105"/>
                  </a:cubicBezTo>
                  <a:cubicBezTo>
                    <a:pt x="31" y="117"/>
                    <a:pt x="31" y="117"/>
                    <a:pt x="31" y="117"/>
                  </a:cubicBezTo>
                  <a:cubicBezTo>
                    <a:pt x="53" y="95"/>
                    <a:pt x="53" y="95"/>
                    <a:pt x="53" y="95"/>
                  </a:cubicBezTo>
                  <a:cubicBezTo>
                    <a:pt x="69" y="100"/>
                    <a:pt x="88" y="96"/>
                    <a:pt x="101" y="83"/>
                  </a:cubicBezTo>
                  <a:cubicBezTo>
                    <a:pt x="113" y="71"/>
                    <a:pt x="117" y="54"/>
                    <a:pt x="113" y="39"/>
                  </a:cubicBezTo>
                  <a:cubicBezTo>
                    <a:pt x="87" y="65"/>
                    <a:pt x="87" y="65"/>
                    <a:pt x="87" y="65"/>
                  </a:cubicBezTo>
                  <a:cubicBezTo>
                    <a:pt x="82" y="70"/>
                    <a:pt x="74" y="70"/>
                    <a:pt x="68" y="65"/>
                  </a:cubicBezTo>
                  <a:cubicBezTo>
                    <a:pt x="52" y="49"/>
                    <a:pt x="52" y="49"/>
                    <a:pt x="52" y="49"/>
                  </a:cubicBezTo>
                  <a:cubicBezTo>
                    <a:pt x="47" y="44"/>
                    <a:pt x="47" y="35"/>
                    <a:pt x="52" y="30"/>
                  </a:cubicBezTo>
                  <a:cubicBezTo>
                    <a:pt x="78" y="4"/>
                    <a:pt x="78" y="4"/>
                    <a:pt x="78" y="4"/>
                  </a:cubicBezTo>
                  <a:cubicBezTo>
                    <a:pt x="63" y="0"/>
                    <a:pt x="46" y="5"/>
                    <a:pt x="34" y="17"/>
                  </a:cubicBezTo>
                  <a:cubicBezTo>
                    <a:pt x="21" y="29"/>
                    <a:pt x="17" y="48"/>
                    <a:pt x="22" y="64"/>
                  </a:cubicBezTo>
                  <a:cubicBezTo>
                    <a:pt x="0" y="86"/>
                    <a:pt x="0" y="86"/>
                    <a:pt x="0" y="86"/>
                  </a:cubicBezTo>
                  <a:lnTo>
                    <a:pt x="12" y="98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4" name="Freeform 12">
              <a:extLst>
                <a:ext uri="{FF2B5EF4-FFF2-40B4-BE49-F238E27FC236}">
                  <a16:creationId xmlns:a16="http://schemas.microsoft.com/office/drawing/2014/main" id="{49771FE8-F0EE-3253-448F-1D958B151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8756835" y="3589958"/>
              <a:ext cx="177566" cy="177567"/>
            </a:xfrm>
            <a:custGeom>
              <a:avLst/>
              <a:gdLst>
                <a:gd name="T0" fmla="*/ 105 w 116"/>
                <a:gd name="T1" fmla="*/ 19 h 116"/>
                <a:gd name="T2" fmla="*/ 101 w 116"/>
                <a:gd name="T3" fmla="*/ 23 h 116"/>
                <a:gd name="T4" fmla="*/ 93 w 116"/>
                <a:gd name="T5" fmla="*/ 23 h 116"/>
                <a:gd name="T6" fmla="*/ 93 w 116"/>
                <a:gd name="T7" fmla="*/ 15 h 116"/>
                <a:gd name="T8" fmla="*/ 97 w 116"/>
                <a:gd name="T9" fmla="*/ 11 h 116"/>
                <a:gd name="T10" fmla="*/ 86 w 116"/>
                <a:gd name="T11" fmla="*/ 0 h 116"/>
                <a:gd name="T12" fmla="*/ 64 w 116"/>
                <a:gd name="T13" fmla="*/ 22 h 116"/>
                <a:gd name="T14" fmla="*/ 16 w 116"/>
                <a:gd name="T15" fmla="*/ 34 h 116"/>
                <a:gd name="T16" fmla="*/ 4 w 116"/>
                <a:gd name="T17" fmla="*/ 78 h 116"/>
                <a:gd name="T18" fmla="*/ 30 w 116"/>
                <a:gd name="T19" fmla="*/ 52 h 116"/>
                <a:gd name="T20" fmla="*/ 48 w 116"/>
                <a:gd name="T21" fmla="*/ 52 h 116"/>
                <a:gd name="T22" fmla="*/ 64 w 116"/>
                <a:gd name="T23" fmla="*/ 68 h 116"/>
                <a:gd name="T24" fmla="*/ 64 w 116"/>
                <a:gd name="T25" fmla="*/ 86 h 116"/>
                <a:gd name="T26" fmla="*/ 38 w 116"/>
                <a:gd name="T27" fmla="*/ 113 h 116"/>
                <a:gd name="T28" fmla="*/ 83 w 116"/>
                <a:gd name="T29" fmla="*/ 100 h 116"/>
                <a:gd name="T30" fmla="*/ 94 w 116"/>
                <a:gd name="T31" fmla="*/ 52 h 116"/>
                <a:gd name="T32" fmla="*/ 116 w 116"/>
                <a:gd name="T33" fmla="*/ 30 h 116"/>
                <a:gd name="T34" fmla="*/ 105 w 116"/>
                <a:gd name="T35" fmla="*/ 19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16" h="116">
                  <a:moveTo>
                    <a:pt x="105" y="19"/>
                  </a:moveTo>
                  <a:cubicBezTo>
                    <a:pt x="101" y="23"/>
                    <a:pt x="101" y="23"/>
                    <a:pt x="101" y="23"/>
                  </a:cubicBezTo>
                  <a:cubicBezTo>
                    <a:pt x="99" y="25"/>
                    <a:pt x="95" y="25"/>
                    <a:pt x="93" y="23"/>
                  </a:cubicBezTo>
                  <a:cubicBezTo>
                    <a:pt x="91" y="21"/>
                    <a:pt x="91" y="17"/>
                    <a:pt x="93" y="15"/>
                  </a:cubicBezTo>
                  <a:cubicBezTo>
                    <a:pt x="97" y="11"/>
                    <a:pt x="97" y="11"/>
                    <a:pt x="97" y="11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64" y="22"/>
                    <a:pt x="64" y="22"/>
                    <a:pt x="64" y="22"/>
                  </a:cubicBezTo>
                  <a:cubicBezTo>
                    <a:pt x="47" y="17"/>
                    <a:pt x="29" y="21"/>
                    <a:pt x="16" y="34"/>
                  </a:cubicBezTo>
                  <a:cubicBezTo>
                    <a:pt x="4" y="46"/>
                    <a:pt x="0" y="63"/>
                    <a:pt x="4" y="78"/>
                  </a:cubicBezTo>
                  <a:cubicBezTo>
                    <a:pt x="30" y="52"/>
                    <a:pt x="30" y="52"/>
                    <a:pt x="30" y="52"/>
                  </a:cubicBezTo>
                  <a:cubicBezTo>
                    <a:pt x="35" y="47"/>
                    <a:pt x="43" y="47"/>
                    <a:pt x="48" y="52"/>
                  </a:cubicBezTo>
                  <a:cubicBezTo>
                    <a:pt x="64" y="68"/>
                    <a:pt x="64" y="68"/>
                    <a:pt x="64" y="68"/>
                  </a:cubicBezTo>
                  <a:cubicBezTo>
                    <a:pt x="69" y="73"/>
                    <a:pt x="69" y="81"/>
                    <a:pt x="64" y="86"/>
                  </a:cubicBezTo>
                  <a:cubicBezTo>
                    <a:pt x="38" y="113"/>
                    <a:pt x="38" y="113"/>
                    <a:pt x="38" y="113"/>
                  </a:cubicBezTo>
                  <a:cubicBezTo>
                    <a:pt x="53" y="116"/>
                    <a:pt x="71" y="112"/>
                    <a:pt x="83" y="100"/>
                  </a:cubicBezTo>
                  <a:cubicBezTo>
                    <a:pt x="95" y="87"/>
                    <a:pt x="99" y="69"/>
                    <a:pt x="94" y="52"/>
                  </a:cubicBezTo>
                  <a:cubicBezTo>
                    <a:pt x="116" y="30"/>
                    <a:pt x="116" y="30"/>
                    <a:pt x="116" y="30"/>
                  </a:cubicBezTo>
                  <a:lnTo>
                    <a:pt x="105" y="1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5" name="Freeform 13">
              <a:extLst>
                <a:ext uri="{FF2B5EF4-FFF2-40B4-BE49-F238E27FC236}">
                  <a16:creationId xmlns:a16="http://schemas.microsoft.com/office/drawing/2014/main" id="{4FE9830E-9FC2-3B3A-8A33-932A4243FD0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56835" y="3387391"/>
              <a:ext cx="380133" cy="380134"/>
            </a:xfrm>
            <a:custGeom>
              <a:avLst/>
              <a:gdLst>
                <a:gd name="T0" fmla="*/ 232 w 248"/>
                <a:gd name="T1" fmla="*/ 166 h 248"/>
                <a:gd name="T2" fmla="*/ 184 w 248"/>
                <a:gd name="T3" fmla="*/ 154 h 248"/>
                <a:gd name="T4" fmla="*/ 94 w 248"/>
                <a:gd name="T5" fmla="*/ 64 h 248"/>
                <a:gd name="T6" fmla="*/ 83 w 248"/>
                <a:gd name="T7" fmla="*/ 17 h 248"/>
                <a:gd name="T8" fmla="*/ 38 w 248"/>
                <a:gd name="T9" fmla="*/ 4 h 248"/>
                <a:gd name="T10" fmla="*/ 64 w 248"/>
                <a:gd name="T11" fmla="*/ 30 h 248"/>
                <a:gd name="T12" fmla="*/ 64 w 248"/>
                <a:gd name="T13" fmla="*/ 49 h 248"/>
                <a:gd name="T14" fmla="*/ 48 w 248"/>
                <a:gd name="T15" fmla="*/ 65 h 248"/>
                <a:gd name="T16" fmla="*/ 30 w 248"/>
                <a:gd name="T17" fmla="*/ 65 h 248"/>
                <a:gd name="T18" fmla="*/ 4 w 248"/>
                <a:gd name="T19" fmla="*/ 39 h 248"/>
                <a:gd name="T20" fmla="*/ 16 w 248"/>
                <a:gd name="T21" fmla="*/ 83 h 248"/>
                <a:gd name="T22" fmla="*/ 64 w 248"/>
                <a:gd name="T23" fmla="*/ 95 h 248"/>
                <a:gd name="T24" fmla="*/ 153 w 248"/>
                <a:gd name="T25" fmla="*/ 184 h 248"/>
                <a:gd name="T26" fmla="*/ 165 w 248"/>
                <a:gd name="T27" fmla="*/ 232 h 248"/>
                <a:gd name="T28" fmla="*/ 209 w 248"/>
                <a:gd name="T29" fmla="*/ 245 h 248"/>
                <a:gd name="T30" fmla="*/ 183 w 248"/>
                <a:gd name="T31" fmla="*/ 218 h 248"/>
                <a:gd name="T32" fmla="*/ 183 w 248"/>
                <a:gd name="T33" fmla="*/ 200 h 248"/>
                <a:gd name="T34" fmla="*/ 199 w 248"/>
                <a:gd name="T35" fmla="*/ 184 h 248"/>
                <a:gd name="T36" fmla="*/ 218 w 248"/>
                <a:gd name="T37" fmla="*/ 184 h 248"/>
                <a:gd name="T38" fmla="*/ 244 w 248"/>
                <a:gd name="T39" fmla="*/ 210 h 248"/>
                <a:gd name="T40" fmla="*/ 232 w 248"/>
                <a:gd name="T41" fmla="*/ 166 h 248"/>
                <a:gd name="T42" fmla="*/ 154 w 248"/>
                <a:gd name="T43" fmla="*/ 155 h 248"/>
                <a:gd name="T44" fmla="*/ 147 w 248"/>
                <a:gd name="T45" fmla="*/ 155 h 248"/>
                <a:gd name="T46" fmla="*/ 93 w 248"/>
                <a:gd name="T47" fmla="*/ 101 h 248"/>
                <a:gd name="T48" fmla="*/ 93 w 248"/>
                <a:gd name="T49" fmla="*/ 94 h 248"/>
                <a:gd name="T50" fmla="*/ 101 w 248"/>
                <a:gd name="T51" fmla="*/ 94 h 248"/>
                <a:gd name="T52" fmla="*/ 154 w 248"/>
                <a:gd name="T53" fmla="*/ 147 h 248"/>
                <a:gd name="T54" fmla="*/ 154 w 248"/>
                <a:gd name="T55" fmla="*/ 155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48" h="248">
                  <a:moveTo>
                    <a:pt x="232" y="166"/>
                  </a:moveTo>
                  <a:cubicBezTo>
                    <a:pt x="219" y="153"/>
                    <a:pt x="200" y="149"/>
                    <a:pt x="184" y="154"/>
                  </a:cubicBezTo>
                  <a:cubicBezTo>
                    <a:pt x="94" y="64"/>
                    <a:pt x="94" y="64"/>
                    <a:pt x="94" y="64"/>
                  </a:cubicBezTo>
                  <a:cubicBezTo>
                    <a:pt x="99" y="48"/>
                    <a:pt x="95" y="29"/>
                    <a:pt x="83" y="17"/>
                  </a:cubicBezTo>
                  <a:cubicBezTo>
                    <a:pt x="71" y="5"/>
                    <a:pt x="53" y="0"/>
                    <a:pt x="38" y="4"/>
                  </a:cubicBezTo>
                  <a:cubicBezTo>
                    <a:pt x="64" y="30"/>
                    <a:pt x="64" y="30"/>
                    <a:pt x="64" y="30"/>
                  </a:cubicBezTo>
                  <a:cubicBezTo>
                    <a:pt x="69" y="35"/>
                    <a:pt x="69" y="44"/>
                    <a:pt x="64" y="49"/>
                  </a:cubicBezTo>
                  <a:cubicBezTo>
                    <a:pt x="48" y="65"/>
                    <a:pt x="48" y="65"/>
                    <a:pt x="48" y="65"/>
                  </a:cubicBezTo>
                  <a:cubicBezTo>
                    <a:pt x="43" y="70"/>
                    <a:pt x="35" y="70"/>
                    <a:pt x="30" y="65"/>
                  </a:cubicBezTo>
                  <a:cubicBezTo>
                    <a:pt x="4" y="39"/>
                    <a:pt x="4" y="39"/>
                    <a:pt x="4" y="39"/>
                  </a:cubicBezTo>
                  <a:cubicBezTo>
                    <a:pt x="0" y="54"/>
                    <a:pt x="4" y="71"/>
                    <a:pt x="16" y="83"/>
                  </a:cubicBezTo>
                  <a:cubicBezTo>
                    <a:pt x="29" y="96"/>
                    <a:pt x="47" y="100"/>
                    <a:pt x="64" y="95"/>
                  </a:cubicBezTo>
                  <a:cubicBezTo>
                    <a:pt x="153" y="184"/>
                    <a:pt x="153" y="184"/>
                    <a:pt x="153" y="184"/>
                  </a:cubicBezTo>
                  <a:cubicBezTo>
                    <a:pt x="148" y="201"/>
                    <a:pt x="152" y="219"/>
                    <a:pt x="165" y="232"/>
                  </a:cubicBezTo>
                  <a:cubicBezTo>
                    <a:pt x="177" y="244"/>
                    <a:pt x="194" y="248"/>
                    <a:pt x="209" y="245"/>
                  </a:cubicBezTo>
                  <a:cubicBezTo>
                    <a:pt x="183" y="218"/>
                    <a:pt x="183" y="218"/>
                    <a:pt x="183" y="218"/>
                  </a:cubicBezTo>
                  <a:cubicBezTo>
                    <a:pt x="178" y="213"/>
                    <a:pt x="178" y="205"/>
                    <a:pt x="183" y="200"/>
                  </a:cubicBezTo>
                  <a:cubicBezTo>
                    <a:pt x="199" y="184"/>
                    <a:pt x="199" y="184"/>
                    <a:pt x="199" y="184"/>
                  </a:cubicBezTo>
                  <a:cubicBezTo>
                    <a:pt x="205" y="179"/>
                    <a:pt x="213" y="179"/>
                    <a:pt x="218" y="184"/>
                  </a:cubicBezTo>
                  <a:cubicBezTo>
                    <a:pt x="244" y="210"/>
                    <a:pt x="244" y="210"/>
                    <a:pt x="244" y="210"/>
                  </a:cubicBezTo>
                  <a:cubicBezTo>
                    <a:pt x="248" y="195"/>
                    <a:pt x="244" y="178"/>
                    <a:pt x="232" y="166"/>
                  </a:cubicBezTo>
                  <a:close/>
                  <a:moveTo>
                    <a:pt x="154" y="155"/>
                  </a:moveTo>
                  <a:cubicBezTo>
                    <a:pt x="152" y="157"/>
                    <a:pt x="149" y="157"/>
                    <a:pt x="147" y="155"/>
                  </a:cubicBezTo>
                  <a:cubicBezTo>
                    <a:pt x="93" y="101"/>
                    <a:pt x="93" y="101"/>
                    <a:pt x="93" y="101"/>
                  </a:cubicBezTo>
                  <a:cubicBezTo>
                    <a:pt x="91" y="99"/>
                    <a:pt x="91" y="96"/>
                    <a:pt x="93" y="94"/>
                  </a:cubicBezTo>
                  <a:cubicBezTo>
                    <a:pt x="95" y="92"/>
                    <a:pt x="99" y="92"/>
                    <a:pt x="101" y="94"/>
                  </a:cubicBezTo>
                  <a:cubicBezTo>
                    <a:pt x="154" y="147"/>
                    <a:pt x="154" y="147"/>
                    <a:pt x="154" y="147"/>
                  </a:cubicBezTo>
                  <a:cubicBezTo>
                    <a:pt x="156" y="149"/>
                    <a:pt x="156" y="153"/>
                    <a:pt x="154" y="15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116" name="Group 48">
            <a:extLst>
              <a:ext uri="{FF2B5EF4-FFF2-40B4-BE49-F238E27FC236}">
                <a16:creationId xmlns:a16="http://schemas.microsoft.com/office/drawing/2014/main" id="{5EDA9717-1393-3695-0F75-E50E15B416D7}"/>
              </a:ext>
            </a:extLst>
          </p:cNvPr>
          <p:cNvGrpSpPr/>
          <p:nvPr/>
        </p:nvGrpSpPr>
        <p:grpSpPr>
          <a:xfrm>
            <a:off x="4131559" y="3560880"/>
            <a:ext cx="423724" cy="282188"/>
            <a:chOff x="10594976" y="2798763"/>
            <a:chExt cx="760412" cy="506412"/>
          </a:xfrm>
          <a:solidFill>
            <a:schemeClr val="bg1"/>
          </a:solidFill>
          <a:effectLst/>
        </p:grpSpPr>
        <p:sp>
          <p:nvSpPr>
            <p:cNvPr id="117" name="Freeform 5">
              <a:extLst>
                <a:ext uri="{FF2B5EF4-FFF2-40B4-BE49-F238E27FC236}">
                  <a16:creationId xmlns:a16="http://schemas.microsoft.com/office/drawing/2014/main" id="{D3180F8E-EE2C-302A-DAAB-124C1CAB1B9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594976" y="2798763"/>
              <a:ext cx="501650" cy="506412"/>
            </a:xfrm>
            <a:custGeom>
              <a:avLst/>
              <a:gdLst>
                <a:gd name="T0" fmla="*/ 116 w 132"/>
                <a:gd name="T1" fmla="*/ 39 h 132"/>
                <a:gd name="T2" fmla="*/ 113 w 132"/>
                <a:gd name="T3" fmla="*/ 20 h 132"/>
                <a:gd name="T4" fmla="*/ 100 w 132"/>
                <a:gd name="T5" fmla="*/ 21 h 132"/>
                <a:gd name="T6" fmla="*/ 98 w 132"/>
                <a:gd name="T7" fmla="*/ 9 h 132"/>
                <a:gd name="T8" fmla="*/ 78 w 132"/>
                <a:gd name="T9" fmla="*/ 11 h 132"/>
                <a:gd name="T10" fmla="*/ 68 w 132"/>
                <a:gd name="T11" fmla="*/ 9 h 132"/>
                <a:gd name="T12" fmla="*/ 49 w 132"/>
                <a:gd name="T13" fmla="*/ 2 h 132"/>
                <a:gd name="T14" fmla="*/ 44 w 132"/>
                <a:gd name="T15" fmla="*/ 14 h 132"/>
                <a:gd name="T16" fmla="*/ 32 w 132"/>
                <a:gd name="T17" fmla="*/ 9 h 132"/>
                <a:gd name="T18" fmla="*/ 24 w 132"/>
                <a:gd name="T19" fmla="*/ 28 h 132"/>
                <a:gd name="T20" fmla="*/ 17 w 132"/>
                <a:gd name="T21" fmla="*/ 36 h 132"/>
                <a:gd name="T22" fmla="*/ 2 w 132"/>
                <a:gd name="T23" fmla="*/ 49 h 132"/>
                <a:gd name="T24" fmla="*/ 9 w 132"/>
                <a:gd name="T25" fmla="*/ 59 h 132"/>
                <a:gd name="T26" fmla="*/ 0 w 132"/>
                <a:gd name="T27" fmla="*/ 67 h 132"/>
                <a:gd name="T28" fmla="*/ 11 w 132"/>
                <a:gd name="T29" fmla="*/ 83 h 132"/>
                <a:gd name="T30" fmla="*/ 15 w 132"/>
                <a:gd name="T31" fmla="*/ 93 h 132"/>
                <a:gd name="T32" fmla="*/ 19 w 132"/>
                <a:gd name="T33" fmla="*/ 113 h 132"/>
                <a:gd name="T34" fmla="*/ 31 w 132"/>
                <a:gd name="T35" fmla="*/ 112 h 132"/>
                <a:gd name="T36" fmla="*/ 33 w 132"/>
                <a:gd name="T37" fmla="*/ 124 h 132"/>
                <a:gd name="T38" fmla="*/ 53 w 132"/>
                <a:gd name="T39" fmla="*/ 122 h 132"/>
                <a:gd name="T40" fmla="*/ 64 w 132"/>
                <a:gd name="T41" fmla="*/ 123 h 132"/>
                <a:gd name="T42" fmla="*/ 83 w 132"/>
                <a:gd name="T43" fmla="*/ 130 h 132"/>
                <a:gd name="T44" fmla="*/ 88 w 132"/>
                <a:gd name="T45" fmla="*/ 119 h 132"/>
                <a:gd name="T46" fmla="*/ 100 w 132"/>
                <a:gd name="T47" fmla="*/ 123 h 132"/>
                <a:gd name="T48" fmla="*/ 108 w 132"/>
                <a:gd name="T49" fmla="*/ 105 h 132"/>
                <a:gd name="T50" fmla="*/ 114 w 132"/>
                <a:gd name="T51" fmla="*/ 96 h 132"/>
                <a:gd name="T52" fmla="*/ 130 w 132"/>
                <a:gd name="T53" fmla="*/ 83 h 132"/>
                <a:gd name="T54" fmla="*/ 122 w 132"/>
                <a:gd name="T55" fmla="*/ 73 h 132"/>
                <a:gd name="T56" fmla="*/ 132 w 132"/>
                <a:gd name="T57" fmla="*/ 66 h 132"/>
                <a:gd name="T58" fmla="*/ 120 w 132"/>
                <a:gd name="T59" fmla="*/ 49 h 132"/>
                <a:gd name="T60" fmla="*/ 91 w 132"/>
                <a:gd name="T61" fmla="*/ 86 h 132"/>
                <a:gd name="T62" fmla="*/ 62 w 132"/>
                <a:gd name="T63" fmla="*/ 98 h 132"/>
                <a:gd name="T64" fmla="*/ 36 w 132"/>
                <a:gd name="T65" fmla="*/ 79 h 132"/>
                <a:gd name="T66" fmla="*/ 40 w 132"/>
                <a:gd name="T67" fmla="*/ 47 h 132"/>
                <a:gd name="T68" fmla="*/ 70 w 132"/>
                <a:gd name="T69" fmla="*/ 34 h 132"/>
                <a:gd name="T70" fmla="*/ 95 w 132"/>
                <a:gd name="T71" fmla="*/ 54 h 132"/>
                <a:gd name="T72" fmla="*/ 91 w 132"/>
                <a:gd name="T73" fmla="*/ 86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32" h="132">
                  <a:moveTo>
                    <a:pt x="118" y="44"/>
                  </a:moveTo>
                  <a:cubicBezTo>
                    <a:pt x="116" y="39"/>
                    <a:pt x="116" y="39"/>
                    <a:pt x="116" y="39"/>
                  </a:cubicBezTo>
                  <a:cubicBezTo>
                    <a:pt x="118" y="37"/>
                    <a:pt x="121" y="35"/>
                    <a:pt x="123" y="33"/>
                  </a:cubicBezTo>
                  <a:cubicBezTo>
                    <a:pt x="120" y="28"/>
                    <a:pt x="116" y="23"/>
                    <a:pt x="113" y="20"/>
                  </a:cubicBezTo>
                  <a:cubicBezTo>
                    <a:pt x="110" y="21"/>
                    <a:pt x="107" y="23"/>
                    <a:pt x="104" y="24"/>
                  </a:cubicBezTo>
                  <a:cubicBezTo>
                    <a:pt x="103" y="23"/>
                    <a:pt x="102" y="22"/>
                    <a:pt x="100" y="21"/>
                  </a:cubicBezTo>
                  <a:cubicBezTo>
                    <a:pt x="99" y="20"/>
                    <a:pt x="97" y="19"/>
                    <a:pt x="96" y="18"/>
                  </a:cubicBezTo>
                  <a:cubicBezTo>
                    <a:pt x="97" y="15"/>
                    <a:pt x="98" y="12"/>
                    <a:pt x="98" y="9"/>
                  </a:cubicBezTo>
                  <a:cubicBezTo>
                    <a:pt x="93" y="6"/>
                    <a:pt x="88" y="4"/>
                    <a:pt x="83" y="2"/>
                  </a:cubicBezTo>
                  <a:cubicBezTo>
                    <a:pt x="81" y="5"/>
                    <a:pt x="80" y="8"/>
                    <a:pt x="78" y="11"/>
                  </a:cubicBezTo>
                  <a:cubicBezTo>
                    <a:pt x="76" y="10"/>
                    <a:pt x="75" y="10"/>
                    <a:pt x="73" y="10"/>
                  </a:cubicBezTo>
                  <a:cubicBezTo>
                    <a:pt x="71" y="9"/>
                    <a:pt x="69" y="9"/>
                    <a:pt x="68" y="9"/>
                  </a:cubicBezTo>
                  <a:cubicBezTo>
                    <a:pt x="67" y="6"/>
                    <a:pt x="66" y="3"/>
                    <a:pt x="65" y="0"/>
                  </a:cubicBezTo>
                  <a:cubicBezTo>
                    <a:pt x="60" y="0"/>
                    <a:pt x="54" y="1"/>
                    <a:pt x="49" y="2"/>
                  </a:cubicBezTo>
                  <a:cubicBezTo>
                    <a:pt x="49" y="6"/>
                    <a:pt x="48" y="9"/>
                    <a:pt x="49" y="12"/>
                  </a:cubicBezTo>
                  <a:cubicBezTo>
                    <a:pt x="44" y="14"/>
                    <a:pt x="44" y="14"/>
                    <a:pt x="44" y="14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7" y="14"/>
                    <a:pt x="34" y="12"/>
                    <a:pt x="32" y="9"/>
                  </a:cubicBezTo>
                  <a:cubicBezTo>
                    <a:pt x="27" y="12"/>
                    <a:pt x="23" y="16"/>
                    <a:pt x="19" y="19"/>
                  </a:cubicBezTo>
                  <a:cubicBezTo>
                    <a:pt x="20" y="22"/>
                    <a:pt x="22" y="25"/>
                    <a:pt x="24" y="28"/>
                  </a:cubicBezTo>
                  <a:cubicBezTo>
                    <a:pt x="23" y="29"/>
                    <a:pt x="21" y="30"/>
                    <a:pt x="20" y="32"/>
                  </a:cubicBezTo>
                  <a:cubicBezTo>
                    <a:pt x="19" y="33"/>
                    <a:pt x="18" y="35"/>
                    <a:pt x="17" y="36"/>
                  </a:cubicBezTo>
                  <a:cubicBezTo>
                    <a:pt x="14" y="35"/>
                    <a:pt x="11" y="35"/>
                    <a:pt x="8" y="34"/>
                  </a:cubicBezTo>
                  <a:cubicBezTo>
                    <a:pt x="5" y="39"/>
                    <a:pt x="3" y="44"/>
                    <a:pt x="2" y="49"/>
                  </a:cubicBezTo>
                  <a:cubicBezTo>
                    <a:pt x="5" y="51"/>
                    <a:pt x="7" y="52"/>
                    <a:pt x="10" y="54"/>
                  </a:cubicBezTo>
                  <a:cubicBezTo>
                    <a:pt x="10" y="56"/>
                    <a:pt x="10" y="57"/>
                    <a:pt x="9" y="59"/>
                  </a:cubicBezTo>
                  <a:cubicBezTo>
                    <a:pt x="9" y="61"/>
                    <a:pt x="9" y="63"/>
                    <a:pt x="9" y="64"/>
                  </a:cubicBezTo>
                  <a:cubicBezTo>
                    <a:pt x="6" y="65"/>
                    <a:pt x="3" y="66"/>
                    <a:pt x="0" y="67"/>
                  </a:cubicBezTo>
                  <a:cubicBezTo>
                    <a:pt x="0" y="73"/>
                    <a:pt x="0" y="78"/>
                    <a:pt x="2" y="83"/>
                  </a:cubicBezTo>
                  <a:cubicBezTo>
                    <a:pt x="5" y="84"/>
                    <a:pt x="8" y="84"/>
                    <a:pt x="11" y="83"/>
                  </a:cubicBezTo>
                  <a:cubicBezTo>
                    <a:pt x="13" y="88"/>
                    <a:pt x="13" y="88"/>
                    <a:pt x="13" y="88"/>
                  </a:cubicBezTo>
                  <a:cubicBezTo>
                    <a:pt x="15" y="93"/>
                    <a:pt x="15" y="93"/>
                    <a:pt x="15" y="93"/>
                  </a:cubicBezTo>
                  <a:cubicBezTo>
                    <a:pt x="13" y="95"/>
                    <a:pt x="11" y="98"/>
                    <a:pt x="9" y="100"/>
                  </a:cubicBezTo>
                  <a:cubicBezTo>
                    <a:pt x="12" y="105"/>
                    <a:pt x="15" y="109"/>
                    <a:pt x="19" y="113"/>
                  </a:cubicBezTo>
                  <a:cubicBezTo>
                    <a:pt x="22" y="112"/>
                    <a:pt x="25" y="110"/>
                    <a:pt x="27" y="108"/>
                  </a:cubicBezTo>
                  <a:cubicBezTo>
                    <a:pt x="29" y="109"/>
                    <a:pt x="30" y="111"/>
                    <a:pt x="31" y="112"/>
                  </a:cubicBezTo>
                  <a:cubicBezTo>
                    <a:pt x="33" y="113"/>
                    <a:pt x="34" y="114"/>
                    <a:pt x="36" y="115"/>
                  </a:cubicBezTo>
                  <a:cubicBezTo>
                    <a:pt x="35" y="118"/>
                    <a:pt x="34" y="121"/>
                    <a:pt x="33" y="124"/>
                  </a:cubicBezTo>
                  <a:cubicBezTo>
                    <a:pt x="38" y="127"/>
                    <a:pt x="43" y="129"/>
                    <a:pt x="49" y="130"/>
                  </a:cubicBezTo>
                  <a:cubicBezTo>
                    <a:pt x="50" y="127"/>
                    <a:pt x="52" y="125"/>
                    <a:pt x="53" y="122"/>
                  </a:cubicBezTo>
                  <a:cubicBezTo>
                    <a:pt x="55" y="122"/>
                    <a:pt x="57" y="123"/>
                    <a:pt x="59" y="123"/>
                  </a:cubicBezTo>
                  <a:cubicBezTo>
                    <a:pt x="60" y="123"/>
                    <a:pt x="62" y="123"/>
                    <a:pt x="64" y="123"/>
                  </a:cubicBezTo>
                  <a:cubicBezTo>
                    <a:pt x="65" y="126"/>
                    <a:pt x="66" y="130"/>
                    <a:pt x="67" y="132"/>
                  </a:cubicBezTo>
                  <a:cubicBezTo>
                    <a:pt x="72" y="132"/>
                    <a:pt x="78" y="132"/>
                    <a:pt x="83" y="130"/>
                  </a:cubicBezTo>
                  <a:cubicBezTo>
                    <a:pt x="83" y="127"/>
                    <a:pt x="83" y="124"/>
                    <a:pt x="83" y="121"/>
                  </a:cubicBezTo>
                  <a:cubicBezTo>
                    <a:pt x="88" y="119"/>
                    <a:pt x="88" y="119"/>
                    <a:pt x="88" y="119"/>
                  </a:cubicBezTo>
                  <a:cubicBezTo>
                    <a:pt x="93" y="117"/>
                    <a:pt x="93" y="117"/>
                    <a:pt x="93" y="117"/>
                  </a:cubicBezTo>
                  <a:cubicBezTo>
                    <a:pt x="95" y="119"/>
                    <a:pt x="97" y="121"/>
                    <a:pt x="100" y="123"/>
                  </a:cubicBezTo>
                  <a:cubicBezTo>
                    <a:pt x="104" y="121"/>
                    <a:pt x="109" y="117"/>
                    <a:pt x="113" y="113"/>
                  </a:cubicBezTo>
                  <a:cubicBezTo>
                    <a:pt x="111" y="110"/>
                    <a:pt x="109" y="108"/>
                    <a:pt x="108" y="105"/>
                  </a:cubicBezTo>
                  <a:cubicBezTo>
                    <a:pt x="109" y="103"/>
                    <a:pt x="110" y="102"/>
                    <a:pt x="111" y="101"/>
                  </a:cubicBezTo>
                  <a:cubicBezTo>
                    <a:pt x="112" y="99"/>
                    <a:pt x="113" y="98"/>
                    <a:pt x="114" y="96"/>
                  </a:cubicBezTo>
                  <a:cubicBezTo>
                    <a:pt x="117" y="97"/>
                    <a:pt x="120" y="98"/>
                    <a:pt x="123" y="99"/>
                  </a:cubicBezTo>
                  <a:cubicBezTo>
                    <a:pt x="126" y="94"/>
                    <a:pt x="128" y="89"/>
                    <a:pt x="130" y="83"/>
                  </a:cubicBezTo>
                  <a:cubicBezTo>
                    <a:pt x="127" y="82"/>
                    <a:pt x="124" y="80"/>
                    <a:pt x="121" y="79"/>
                  </a:cubicBezTo>
                  <a:cubicBezTo>
                    <a:pt x="122" y="77"/>
                    <a:pt x="122" y="75"/>
                    <a:pt x="122" y="73"/>
                  </a:cubicBezTo>
                  <a:cubicBezTo>
                    <a:pt x="123" y="72"/>
                    <a:pt x="123" y="70"/>
                    <a:pt x="123" y="68"/>
                  </a:cubicBezTo>
                  <a:cubicBezTo>
                    <a:pt x="126" y="67"/>
                    <a:pt x="129" y="67"/>
                    <a:pt x="132" y="66"/>
                  </a:cubicBezTo>
                  <a:cubicBezTo>
                    <a:pt x="132" y="60"/>
                    <a:pt x="131" y="54"/>
                    <a:pt x="130" y="49"/>
                  </a:cubicBezTo>
                  <a:cubicBezTo>
                    <a:pt x="126" y="49"/>
                    <a:pt x="123" y="49"/>
                    <a:pt x="120" y="49"/>
                  </a:cubicBezTo>
                  <a:lnTo>
                    <a:pt x="118" y="44"/>
                  </a:lnTo>
                  <a:close/>
                  <a:moveTo>
                    <a:pt x="91" y="86"/>
                  </a:moveTo>
                  <a:cubicBezTo>
                    <a:pt x="88" y="90"/>
                    <a:pt x="83" y="94"/>
                    <a:pt x="78" y="96"/>
                  </a:cubicBezTo>
                  <a:cubicBezTo>
                    <a:pt x="73" y="98"/>
                    <a:pt x="67" y="99"/>
                    <a:pt x="62" y="98"/>
                  </a:cubicBezTo>
                  <a:cubicBezTo>
                    <a:pt x="56" y="97"/>
                    <a:pt x="51" y="95"/>
                    <a:pt x="46" y="92"/>
                  </a:cubicBezTo>
                  <a:cubicBezTo>
                    <a:pt x="42" y="89"/>
                    <a:pt x="38" y="84"/>
                    <a:pt x="36" y="79"/>
                  </a:cubicBezTo>
                  <a:cubicBezTo>
                    <a:pt x="34" y="74"/>
                    <a:pt x="33" y="68"/>
                    <a:pt x="34" y="62"/>
                  </a:cubicBezTo>
                  <a:cubicBezTo>
                    <a:pt x="35" y="57"/>
                    <a:pt x="37" y="51"/>
                    <a:pt x="40" y="47"/>
                  </a:cubicBezTo>
                  <a:cubicBezTo>
                    <a:pt x="44" y="42"/>
                    <a:pt x="48" y="39"/>
                    <a:pt x="53" y="37"/>
                  </a:cubicBezTo>
                  <a:cubicBezTo>
                    <a:pt x="59" y="35"/>
                    <a:pt x="64" y="34"/>
                    <a:pt x="70" y="34"/>
                  </a:cubicBezTo>
                  <a:cubicBezTo>
                    <a:pt x="75" y="35"/>
                    <a:pt x="81" y="37"/>
                    <a:pt x="85" y="41"/>
                  </a:cubicBezTo>
                  <a:cubicBezTo>
                    <a:pt x="90" y="44"/>
                    <a:pt x="93" y="49"/>
                    <a:pt x="95" y="54"/>
                  </a:cubicBezTo>
                  <a:cubicBezTo>
                    <a:pt x="97" y="59"/>
                    <a:pt x="98" y="65"/>
                    <a:pt x="98" y="70"/>
                  </a:cubicBezTo>
                  <a:cubicBezTo>
                    <a:pt x="97" y="76"/>
                    <a:pt x="95" y="81"/>
                    <a:pt x="91" y="8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8" name="Freeform 6">
              <a:extLst>
                <a:ext uri="{FF2B5EF4-FFF2-40B4-BE49-F238E27FC236}">
                  <a16:creationId xmlns:a16="http://schemas.microsoft.com/office/drawing/2014/main" id="{363F270F-BD42-EEE4-BF62-169DB708EE7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594976" y="2798763"/>
              <a:ext cx="501650" cy="506412"/>
            </a:xfrm>
            <a:custGeom>
              <a:avLst/>
              <a:gdLst>
                <a:gd name="T0" fmla="*/ 116 w 132"/>
                <a:gd name="T1" fmla="*/ 39 h 132"/>
                <a:gd name="T2" fmla="*/ 113 w 132"/>
                <a:gd name="T3" fmla="*/ 20 h 132"/>
                <a:gd name="T4" fmla="*/ 100 w 132"/>
                <a:gd name="T5" fmla="*/ 21 h 132"/>
                <a:gd name="T6" fmla="*/ 98 w 132"/>
                <a:gd name="T7" fmla="*/ 9 h 132"/>
                <a:gd name="T8" fmla="*/ 78 w 132"/>
                <a:gd name="T9" fmla="*/ 11 h 132"/>
                <a:gd name="T10" fmla="*/ 68 w 132"/>
                <a:gd name="T11" fmla="*/ 9 h 132"/>
                <a:gd name="T12" fmla="*/ 49 w 132"/>
                <a:gd name="T13" fmla="*/ 2 h 132"/>
                <a:gd name="T14" fmla="*/ 44 w 132"/>
                <a:gd name="T15" fmla="*/ 14 h 132"/>
                <a:gd name="T16" fmla="*/ 32 w 132"/>
                <a:gd name="T17" fmla="*/ 9 h 132"/>
                <a:gd name="T18" fmla="*/ 24 w 132"/>
                <a:gd name="T19" fmla="*/ 28 h 132"/>
                <a:gd name="T20" fmla="*/ 17 w 132"/>
                <a:gd name="T21" fmla="*/ 36 h 132"/>
                <a:gd name="T22" fmla="*/ 2 w 132"/>
                <a:gd name="T23" fmla="*/ 49 h 132"/>
                <a:gd name="T24" fmla="*/ 9 w 132"/>
                <a:gd name="T25" fmla="*/ 59 h 132"/>
                <a:gd name="T26" fmla="*/ 0 w 132"/>
                <a:gd name="T27" fmla="*/ 67 h 132"/>
                <a:gd name="T28" fmla="*/ 11 w 132"/>
                <a:gd name="T29" fmla="*/ 83 h 132"/>
                <a:gd name="T30" fmla="*/ 15 w 132"/>
                <a:gd name="T31" fmla="*/ 93 h 132"/>
                <a:gd name="T32" fmla="*/ 19 w 132"/>
                <a:gd name="T33" fmla="*/ 113 h 132"/>
                <a:gd name="T34" fmla="*/ 31 w 132"/>
                <a:gd name="T35" fmla="*/ 112 h 132"/>
                <a:gd name="T36" fmla="*/ 33 w 132"/>
                <a:gd name="T37" fmla="*/ 124 h 132"/>
                <a:gd name="T38" fmla="*/ 53 w 132"/>
                <a:gd name="T39" fmla="*/ 122 h 132"/>
                <a:gd name="T40" fmla="*/ 64 w 132"/>
                <a:gd name="T41" fmla="*/ 123 h 132"/>
                <a:gd name="T42" fmla="*/ 83 w 132"/>
                <a:gd name="T43" fmla="*/ 130 h 132"/>
                <a:gd name="T44" fmla="*/ 88 w 132"/>
                <a:gd name="T45" fmla="*/ 119 h 132"/>
                <a:gd name="T46" fmla="*/ 100 w 132"/>
                <a:gd name="T47" fmla="*/ 123 h 132"/>
                <a:gd name="T48" fmla="*/ 108 w 132"/>
                <a:gd name="T49" fmla="*/ 105 h 132"/>
                <a:gd name="T50" fmla="*/ 114 w 132"/>
                <a:gd name="T51" fmla="*/ 96 h 132"/>
                <a:gd name="T52" fmla="*/ 130 w 132"/>
                <a:gd name="T53" fmla="*/ 83 h 132"/>
                <a:gd name="T54" fmla="*/ 122 w 132"/>
                <a:gd name="T55" fmla="*/ 73 h 132"/>
                <a:gd name="T56" fmla="*/ 132 w 132"/>
                <a:gd name="T57" fmla="*/ 66 h 132"/>
                <a:gd name="T58" fmla="*/ 120 w 132"/>
                <a:gd name="T59" fmla="*/ 49 h 132"/>
                <a:gd name="T60" fmla="*/ 91 w 132"/>
                <a:gd name="T61" fmla="*/ 86 h 132"/>
                <a:gd name="T62" fmla="*/ 62 w 132"/>
                <a:gd name="T63" fmla="*/ 98 h 132"/>
                <a:gd name="T64" fmla="*/ 36 w 132"/>
                <a:gd name="T65" fmla="*/ 79 h 132"/>
                <a:gd name="T66" fmla="*/ 40 w 132"/>
                <a:gd name="T67" fmla="*/ 47 h 132"/>
                <a:gd name="T68" fmla="*/ 70 w 132"/>
                <a:gd name="T69" fmla="*/ 34 h 132"/>
                <a:gd name="T70" fmla="*/ 95 w 132"/>
                <a:gd name="T71" fmla="*/ 54 h 132"/>
                <a:gd name="T72" fmla="*/ 91 w 132"/>
                <a:gd name="T73" fmla="*/ 86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32" h="132">
                  <a:moveTo>
                    <a:pt x="118" y="44"/>
                  </a:moveTo>
                  <a:cubicBezTo>
                    <a:pt x="116" y="39"/>
                    <a:pt x="116" y="39"/>
                    <a:pt x="116" y="39"/>
                  </a:cubicBezTo>
                  <a:cubicBezTo>
                    <a:pt x="118" y="37"/>
                    <a:pt x="121" y="35"/>
                    <a:pt x="123" y="33"/>
                  </a:cubicBezTo>
                  <a:cubicBezTo>
                    <a:pt x="120" y="28"/>
                    <a:pt x="116" y="23"/>
                    <a:pt x="113" y="20"/>
                  </a:cubicBezTo>
                  <a:cubicBezTo>
                    <a:pt x="110" y="21"/>
                    <a:pt x="107" y="23"/>
                    <a:pt x="104" y="24"/>
                  </a:cubicBezTo>
                  <a:cubicBezTo>
                    <a:pt x="103" y="23"/>
                    <a:pt x="102" y="22"/>
                    <a:pt x="100" y="21"/>
                  </a:cubicBezTo>
                  <a:cubicBezTo>
                    <a:pt x="99" y="20"/>
                    <a:pt x="97" y="19"/>
                    <a:pt x="96" y="18"/>
                  </a:cubicBezTo>
                  <a:cubicBezTo>
                    <a:pt x="97" y="15"/>
                    <a:pt x="98" y="12"/>
                    <a:pt x="98" y="9"/>
                  </a:cubicBezTo>
                  <a:cubicBezTo>
                    <a:pt x="93" y="6"/>
                    <a:pt x="88" y="4"/>
                    <a:pt x="83" y="2"/>
                  </a:cubicBezTo>
                  <a:cubicBezTo>
                    <a:pt x="81" y="5"/>
                    <a:pt x="80" y="8"/>
                    <a:pt x="78" y="11"/>
                  </a:cubicBezTo>
                  <a:cubicBezTo>
                    <a:pt x="76" y="10"/>
                    <a:pt x="75" y="10"/>
                    <a:pt x="73" y="10"/>
                  </a:cubicBezTo>
                  <a:cubicBezTo>
                    <a:pt x="71" y="9"/>
                    <a:pt x="69" y="9"/>
                    <a:pt x="68" y="9"/>
                  </a:cubicBezTo>
                  <a:cubicBezTo>
                    <a:pt x="67" y="6"/>
                    <a:pt x="66" y="3"/>
                    <a:pt x="65" y="0"/>
                  </a:cubicBezTo>
                  <a:cubicBezTo>
                    <a:pt x="60" y="0"/>
                    <a:pt x="54" y="1"/>
                    <a:pt x="49" y="2"/>
                  </a:cubicBezTo>
                  <a:cubicBezTo>
                    <a:pt x="49" y="6"/>
                    <a:pt x="48" y="9"/>
                    <a:pt x="49" y="12"/>
                  </a:cubicBezTo>
                  <a:cubicBezTo>
                    <a:pt x="44" y="14"/>
                    <a:pt x="44" y="14"/>
                    <a:pt x="44" y="14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7" y="14"/>
                    <a:pt x="34" y="12"/>
                    <a:pt x="32" y="9"/>
                  </a:cubicBezTo>
                  <a:cubicBezTo>
                    <a:pt x="27" y="12"/>
                    <a:pt x="23" y="16"/>
                    <a:pt x="19" y="19"/>
                  </a:cubicBezTo>
                  <a:cubicBezTo>
                    <a:pt x="20" y="22"/>
                    <a:pt x="22" y="25"/>
                    <a:pt x="24" y="28"/>
                  </a:cubicBezTo>
                  <a:cubicBezTo>
                    <a:pt x="23" y="29"/>
                    <a:pt x="21" y="30"/>
                    <a:pt x="20" y="32"/>
                  </a:cubicBezTo>
                  <a:cubicBezTo>
                    <a:pt x="19" y="33"/>
                    <a:pt x="18" y="35"/>
                    <a:pt x="17" y="36"/>
                  </a:cubicBezTo>
                  <a:cubicBezTo>
                    <a:pt x="14" y="35"/>
                    <a:pt x="11" y="35"/>
                    <a:pt x="8" y="34"/>
                  </a:cubicBezTo>
                  <a:cubicBezTo>
                    <a:pt x="5" y="39"/>
                    <a:pt x="3" y="44"/>
                    <a:pt x="2" y="49"/>
                  </a:cubicBezTo>
                  <a:cubicBezTo>
                    <a:pt x="5" y="51"/>
                    <a:pt x="7" y="52"/>
                    <a:pt x="10" y="54"/>
                  </a:cubicBezTo>
                  <a:cubicBezTo>
                    <a:pt x="10" y="56"/>
                    <a:pt x="10" y="57"/>
                    <a:pt x="9" y="59"/>
                  </a:cubicBezTo>
                  <a:cubicBezTo>
                    <a:pt x="9" y="61"/>
                    <a:pt x="9" y="63"/>
                    <a:pt x="9" y="64"/>
                  </a:cubicBezTo>
                  <a:cubicBezTo>
                    <a:pt x="6" y="65"/>
                    <a:pt x="3" y="66"/>
                    <a:pt x="0" y="67"/>
                  </a:cubicBezTo>
                  <a:cubicBezTo>
                    <a:pt x="0" y="73"/>
                    <a:pt x="0" y="78"/>
                    <a:pt x="2" y="83"/>
                  </a:cubicBezTo>
                  <a:cubicBezTo>
                    <a:pt x="5" y="84"/>
                    <a:pt x="8" y="84"/>
                    <a:pt x="11" y="83"/>
                  </a:cubicBezTo>
                  <a:cubicBezTo>
                    <a:pt x="13" y="88"/>
                    <a:pt x="13" y="88"/>
                    <a:pt x="13" y="88"/>
                  </a:cubicBezTo>
                  <a:cubicBezTo>
                    <a:pt x="15" y="93"/>
                    <a:pt x="15" y="93"/>
                    <a:pt x="15" y="93"/>
                  </a:cubicBezTo>
                  <a:cubicBezTo>
                    <a:pt x="13" y="95"/>
                    <a:pt x="11" y="98"/>
                    <a:pt x="9" y="100"/>
                  </a:cubicBezTo>
                  <a:cubicBezTo>
                    <a:pt x="12" y="105"/>
                    <a:pt x="15" y="109"/>
                    <a:pt x="19" y="113"/>
                  </a:cubicBezTo>
                  <a:cubicBezTo>
                    <a:pt x="22" y="112"/>
                    <a:pt x="25" y="110"/>
                    <a:pt x="27" y="108"/>
                  </a:cubicBezTo>
                  <a:cubicBezTo>
                    <a:pt x="29" y="109"/>
                    <a:pt x="30" y="111"/>
                    <a:pt x="31" y="112"/>
                  </a:cubicBezTo>
                  <a:cubicBezTo>
                    <a:pt x="33" y="113"/>
                    <a:pt x="34" y="114"/>
                    <a:pt x="36" y="115"/>
                  </a:cubicBezTo>
                  <a:cubicBezTo>
                    <a:pt x="35" y="118"/>
                    <a:pt x="34" y="121"/>
                    <a:pt x="33" y="124"/>
                  </a:cubicBezTo>
                  <a:cubicBezTo>
                    <a:pt x="38" y="127"/>
                    <a:pt x="43" y="129"/>
                    <a:pt x="49" y="130"/>
                  </a:cubicBezTo>
                  <a:cubicBezTo>
                    <a:pt x="50" y="127"/>
                    <a:pt x="52" y="125"/>
                    <a:pt x="53" y="122"/>
                  </a:cubicBezTo>
                  <a:cubicBezTo>
                    <a:pt x="55" y="122"/>
                    <a:pt x="57" y="123"/>
                    <a:pt x="59" y="123"/>
                  </a:cubicBezTo>
                  <a:cubicBezTo>
                    <a:pt x="60" y="123"/>
                    <a:pt x="62" y="123"/>
                    <a:pt x="64" y="123"/>
                  </a:cubicBezTo>
                  <a:cubicBezTo>
                    <a:pt x="65" y="126"/>
                    <a:pt x="66" y="130"/>
                    <a:pt x="67" y="132"/>
                  </a:cubicBezTo>
                  <a:cubicBezTo>
                    <a:pt x="72" y="132"/>
                    <a:pt x="78" y="132"/>
                    <a:pt x="83" y="130"/>
                  </a:cubicBezTo>
                  <a:cubicBezTo>
                    <a:pt x="83" y="127"/>
                    <a:pt x="83" y="124"/>
                    <a:pt x="83" y="121"/>
                  </a:cubicBezTo>
                  <a:cubicBezTo>
                    <a:pt x="88" y="119"/>
                    <a:pt x="88" y="119"/>
                    <a:pt x="88" y="119"/>
                  </a:cubicBezTo>
                  <a:cubicBezTo>
                    <a:pt x="93" y="117"/>
                    <a:pt x="93" y="117"/>
                    <a:pt x="93" y="117"/>
                  </a:cubicBezTo>
                  <a:cubicBezTo>
                    <a:pt x="95" y="119"/>
                    <a:pt x="97" y="121"/>
                    <a:pt x="100" y="123"/>
                  </a:cubicBezTo>
                  <a:cubicBezTo>
                    <a:pt x="104" y="121"/>
                    <a:pt x="109" y="117"/>
                    <a:pt x="113" y="113"/>
                  </a:cubicBezTo>
                  <a:cubicBezTo>
                    <a:pt x="111" y="110"/>
                    <a:pt x="109" y="108"/>
                    <a:pt x="108" y="105"/>
                  </a:cubicBezTo>
                  <a:cubicBezTo>
                    <a:pt x="109" y="103"/>
                    <a:pt x="110" y="102"/>
                    <a:pt x="111" y="101"/>
                  </a:cubicBezTo>
                  <a:cubicBezTo>
                    <a:pt x="112" y="99"/>
                    <a:pt x="113" y="98"/>
                    <a:pt x="114" y="96"/>
                  </a:cubicBezTo>
                  <a:cubicBezTo>
                    <a:pt x="117" y="97"/>
                    <a:pt x="120" y="98"/>
                    <a:pt x="123" y="99"/>
                  </a:cubicBezTo>
                  <a:cubicBezTo>
                    <a:pt x="126" y="94"/>
                    <a:pt x="128" y="89"/>
                    <a:pt x="130" y="83"/>
                  </a:cubicBezTo>
                  <a:cubicBezTo>
                    <a:pt x="127" y="82"/>
                    <a:pt x="124" y="80"/>
                    <a:pt x="121" y="79"/>
                  </a:cubicBezTo>
                  <a:cubicBezTo>
                    <a:pt x="122" y="77"/>
                    <a:pt x="122" y="75"/>
                    <a:pt x="122" y="73"/>
                  </a:cubicBezTo>
                  <a:cubicBezTo>
                    <a:pt x="123" y="72"/>
                    <a:pt x="123" y="70"/>
                    <a:pt x="123" y="68"/>
                  </a:cubicBezTo>
                  <a:cubicBezTo>
                    <a:pt x="126" y="67"/>
                    <a:pt x="129" y="67"/>
                    <a:pt x="132" y="66"/>
                  </a:cubicBezTo>
                  <a:cubicBezTo>
                    <a:pt x="132" y="60"/>
                    <a:pt x="131" y="54"/>
                    <a:pt x="130" y="49"/>
                  </a:cubicBezTo>
                  <a:cubicBezTo>
                    <a:pt x="126" y="49"/>
                    <a:pt x="123" y="49"/>
                    <a:pt x="120" y="49"/>
                  </a:cubicBezTo>
                  <a:lnTo>
                    <a:pt x="118" y="44"/>
                  </a:lnTo>
                  <a:close/>
                  <a:moveTo>
                    <a:pt x="91" y="86"/>
                  </a:moveTo>
                  <a:cubicBezTo>
                    <a:pt x="88" y="90"/>
                    <a:pt x="83" y="94"/>
                    <a:pt x="78" y="96"/>
                  </a:cubicBezTo>
                  <a:cubicBezTo>
                    <a:pt x="73" y="98"/>
                    <a:pt x="67" y="99"/>
                    <a:pt x="62" y="98"/>
                  </a:cubicBezTo>
                  <a:cubicBezTo>
                    <a:pt x="56" y="97"/>
                    <a:pt x="51" y="95"/>
                    <a:pt x="46" y="92"/>
                  </a:cubicBezTo>
                  <a:cubicBezTo>
                    <a:pt x="42" y="89"/>
                    <a:pt x="38" y="84"/>
                    <a:pt x="36" y="79"/>
                  </a:cubicBezTo>
                  <a:cubicBezTo>
                    <a:pt x="34" y="74"/>
                    <a:pt x="33" y="68"/>
                    <a:pt x="34" y="62"/>
                  </a:cubicBezTo>
                  <a:cubicBezTo>
                    <a:pt x="35" y="57"/>
                    <a:pt x="37" y="51"/>
                    <a:pt x="40" y="47"/>
                  </a:cubicBezTo>
                  <a:cubicBezTo>
                    <a:pt x="44" y="42"/>
                    <a:pt x="48" y="39"/>
                    <a:pt x="53" y="37"/>
                  </a:cubicBezTo>
                  <a:cubicBezTo>
                    <a:pt x="59" y="35"/>
                    <a:pt x="64" y="34"/>
                    <a:pt x="70" y="34"/>
                  </a:cubicBezTo>
                  <a:cubicBezTo>
                    <a:pt x="75" y="35"/>
                    <a:pt x="81" y="37"/>
                    <a:pt x="85" y="41"/>
                  </a:cubicBezTo>
                  <a:cubicBezTo>
                    <a:pt x="90" y="44"/>
                    <a:pt x="93" y="49"/>
                    <a:pt x="95" y="54"/>
                  </a:cubicBezTo>
                  <a:cubicBezTo>
                    <a:pt x="97" y="59"/>
                    <a:pt x="98" y="65"/>
                    <a:pt x="98" y="70"/>
                  </a:cubicBezTo>
                  <a:cubicBezTo>
                    <a:pt x="97" y="76"/>
                    <a:pt x="95" y="81"/>
                    <a:pt x="91" y="8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19" name="Freeform 7">
              <a:extLst>
                <a:ext uri="{FF2B5EF4-FFF2-40B4-BE49-F238E27FC236}">
                  <a16:creationId xmlns:a16="http://schemas.microsoft.com/office/drawing/2014/main" id="{7700A84C-8997-0BFA-6BA7-936FA1800A3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107738" y="2982913"/>
              <a:ext cx="247650" cy="249237"/>
            </a:xfrm>
            <a:custGeom>
              <a:avLst/>
              <a:gdLst>
                <a:gd name="T0" fmla="*/ 60 w 65"/>
                <a:gd name="T1" fmla="*/ 30 h 65"/>
                <a:gd name="T2" fmla="*/ 63 w 65"/>
                <a:gd name="T3" fmla="*/ 20 h 65"/>
                <a:gd name="T4" fmla="*/ 57 w 65"/>
                <a:gd name="T5" fmla="*/ 18 h 65"/>
                <a:gd name="T6" fmla="*/ 58 w 65"/>
                <a:gd name="T7" fmla="*/ 12 h 65"/>
                <a:gd name="T8" fmla="*/ 49 w 65"/>
                <a:gd name="T9" fmla="*/ 9 h 65"/>
                <a:gd name="T10" fmla="*/ 44 w 65"/>
                <a:gd name="T11" fmla="*/ 6 h 65"/>
                <a:gd name="T12" fmla="*/ 37 w 65"/>
                <a:gd name="T13" fmla="*/ 0 h 65"/>
                <a:gd name="T14" fmla="*/ 32 w 65"/>
                <a:gd name="T15" fmla="*/ 4 h 65"/>
                <a:gd name="T16" fmla="*/ 28 w 65"/>
                <a:gd name="T17" fmla="*/ 0 h 65"/>
                <a:gd name="T18" fmla="*/ 20 w 65"/>
                <a:gd name="T19" fmla="*/ 6 h 65"/>
                <a:gd name="T20" fmla="*/ 16 w 65"/>
                <a:gd name="T21" fmla="*/ 9 h 65"/>
                <a:gd name="T22" fmla="*/ 6 w 65"/>
                <a:gd name="T23" fmla="*/ 12 h 65"/>
                <a:gd name="T24" fmla="*/ 8 w 65"/>
                <a:gd name="T25" fmla="*/ 18 h 65"/>
                <a:gd name="T26" fmla="*/ 2 w 65"/>
                <a:gd name="T27" fmla="*/ 20 h 65"/>
                <a:gd name="T28" fmla="*/ 4 w 65"/>
                <a:gd name="T29" fmla="*/ 30 h 65"/>
                <a:gd name="T30" fmla="*/ 4 w 65"/>
                <a:gd name="T31" fmla="*/ 35 h 65"/>
                <a:gd name="T32" fmla="*/ 2 w 65"/>
                <a:gd name="T33" fmla="*/ 45 h 65"/>
                <a:gd name="T34" fmla="*/ 8 w 65"/>
                <a:gd name="T35" fmla="*/ 46 h 65"/>
                <a:gd name="T36" fmla="*/ 6 w 65"/>
                <a:gd name="T37" fmla="*/ 52 h 65"/>
                <a:gd name="T38" fmla="*/ 16 w 65"/>
                <a:gd name="T39" fmla="*/ 55 h 65"/>
                <a:gd name="T40" fmla="*/ 20 w 65"/>
                <a:gd name="T41" fmla="*/ 58 h 65"/>
                <a:gd name="T42" fmla="*/ 28 w 65"/>
                <a:gd name="T43" fmla="*/ 65 h 65"/>
                <a:gd name="T44" fmla="*/ 32 w 65"/>
                <a:gd name="T45" fmla="*/ 61 h 65"/>
                <a:gd name="T46" fmla="*/ 37 w 65"/>
                <a:gd name="T47" fmla="*/ 65 h 65"/>
                <a:gd name="T48" fmla="*/ 44 w 65"/>
                <a:gd name="T49" fmla="*/ 58 h 65"/>
                <a:gd name="T50" fmla="*/ 49 w 65"/>
                <a:gd name="T51" fmla="*/ 55 h 65"/>
                <a:gd name="T52" fmla="*/ 58 w 65"/>
                <a:gd name="T53" fmla="*/ 52 h 65"/>
                <a:gd name="T54" fmla="*/ 57 w 65"/>
                <a:gd name="T55" fmla="*/ 46 h 65"/>
                <a:gd name="T56" fmla="*/ 63 w 65"/>
                <a:gd name="T57" fmla="*/ 45 h 65"/>
                <a:gd name="T58" fmla="*/ 60 w 65"/>
                <a:gd name="T59" fmla="*/ 35 h 65"/>
                <a:gd name="T60" fmla="*/ 40 w 65"/>
                <a:gd name="T61" fmla="*/ 46 h 65"/>
                <a:gd name="T62" fmla="*/ 24 w 65"/>
                <a:gd name="T63" fmla="*/ 46 h 65"/>
                <a:gd name="T64" fmla="*/ 16 w 65"/>
                <a:gd name="T65" fmla="*/ 32 h 65"/>
                <a:gd name="T66" fmla="*/ 24 w 65"/>
                <a:gd name="T67" fmla="*/ 18 h 65"/>
                <a:gd name="T68" fmla="*/ 40 w 65"/>
                <a:gd name="T69" fmla="*/ 18 h 65"/>
                <a:gd name="T70" fmla="*/ 48 w 65"/>
                <a:gd name="T71" fmla="*/ 32 h 65"/>
                <a:gd name="T72" fmla="*/ 40 w 65"/>
                <a:gd name="T73" fmla="*/ 46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5" h="65">
                  <a:moveTo>
                    <a:pt x="61" y="32"/>
                  </a:moveTo>
                  <a:cubicBezTo>
                    <a:pt x="60" y="30"/>
                    <a:pt x="60" y="30"/>
                    <a:pt x="60" y="30"/>
                  </a:cubicBezTo>
                  <a:cubicBezTo>
                    <a:pt x="62" y="29"/>
                    <a:pt x="63" y="28"/>
                    <a:pt x="65" y="28"/>
                  </a:cubicBezTo>
                  <a:cubicBezTo>
                    <a:pt x="64" y="25"/>
                    <a:pt x="64" y="22"/>
                    <a:pt x="63" y="20"/>
                  </a:cubicBezTo>
                  <a:cubicBezTo>
                    <a:pt x="61" y="20"/>
                    <a:pt x="60" y="20"/>
                    <a:pt x="58" y="20"/>
                  </a:cubicBezTo>
                  <a:cubicBezTo>
                    <a:pt x="58" y="20"/>
                    <a:pt x="57" y="19"/>
                    <a:pt x="57" y="18"/>
                  </a:cubicBezTo>
                  <a:cubicBezTo>
                    <a:pt x="56" y="17"/>
                    <a:pt x="56" y="16"/>
                    <a:pt x="55" y="16"/>
                  </a:cubicBezTo>
                  <a:cubicBezTo>
                    <a:pt x="56" y="15"/>
                    <a:pt x="57" y="13"/>
                    <a:pt x="58" y="12"/>
                  </a:cubicBezTo>
                  <a:cubicBezTo>
                    <a:pt x="57" y="10"/>
                    <a:pt x="55" y="8"/>
                    <a:pt x="52" y="6"/>
                  </a:cubicBezTo>
                  <a:cubicBezTo>
                    <a:pt x="51" y="7"/>
                    <a:pt x="50" y="8"/>
                    <a:pt x="49" y="9"/>
                  </a:cubicBezTo>
                  <a:cubicBezTo>
                    <a:pt x="48" y="8"/>
                    <a:pt x="47" y="8"/>
                    <a:pt x="46" y="8"/>
                  </a:cubicBezTo>
                  <a:cubicBezTo>
                    <a:pt x="46" y="7"/>
                    <a:pt x="45" y="7"/>
                    <a:pt x="44" y="6"/>
                  </a:cubicBezTo>
                  <a:cubicBezTo>
                    <a:pt x="44" y="5"/>
                    <a:pt x="44" y="3"/>
                    <a:pt x="45" y="2"/>
                  </a:cubicBezTo>
                  <a:cubicBezTo>
                    <a:pt x="42" y="1"/>
                    <a:pt x="39" y="0"/>
                    <a:pt x="37" y="0"/>
                  </a:cubicBezTo>
                  <a:cubicBezTo>
                    <a:pt x="36" y="1"/>
                    <a:pt x="35" y="2"/>
                    <a:pt x="35" y="4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29" y="2"/>
                    <a:pt x="28" y="1"/>
                    <a:pt x="28" y="0"/>
                  </a:cubicBezTo>
                  <a:cubicBezTo>
                    <a:pt x="25" y="0"/>
                    <a:pt x="22" y="1"/>
                    <a:pt x="20" y="2"/>
                  </a:cubicBezTo>
                  <a:cubicBezTo>
                    <a:pt x="20" y="3"/>
                    <a:pt x="20" y="5"/>
                    <a:pt x="20" y="6"/>
                  </a:cubicBezTo>
                  <a:cubicBezTo>
                    <a:pt x="20" y="7"/>
                    <a:pt x="19" y="7"/>
                    <a:pt x="18" y="8"/>
                  </a:cubicBezTo>
                  <a:cubicBezTo>
                    <a:pt x="17" y="8"/>
                    <a:pt x="16" y="8"/>
                    <a:pt x="16" y="9"/>
                  </a:cubicBezTo>
                  <a:cubicBezTo>
                    <a:pt x="15" y="8"/>
                    <a:pt x="13" y="7"/>
                    <a:pt x="12" y="6"/>
                  </a:cubicBezTo>
                  <a:cubicBezTo>
                    <a:pt x="10" y="8"/>
                    <a:pt x="8" y="10"/>
                    <a:pt x="6" y="12"/>
                  </a:cubicBezTo>
                  <a:cubicBezTo>
                    <a:pt x="7" y="13"/>
                    <a:pt x="8" y="15"/>
                    <a:pt x="9" y="16"/>
                  </a:cubicBezTo>
                  <a:cubicBezTo>
                    <a:pt x="8" y="16"/>
                    <a:pt x="8" y="17"/>
                    <a:pt x="8" y="18"/>
                  </a:cubicBezTo>
                  <a:cubicBezTo>
                    <a:pt x="7" y="19"/>
                    <a:pt x="7" y="20"/>
                    <a:pt x="6" y="20"/>
                  </a:cubicBezTo>
                  <a:cubicBezTo>
                    <a:pt x="5" y="20"/>
                    <a:pt x="3" y="20"/>
                    <a:pt x="2" y="20"/>
                  </a:cubicBezTo>
                  <a:cubicBezTo>
                    <a:pt x="1" y="22"/>
                    <a:pt x="0" y="25"/>
                    <a:pt x="0" y="28"/>
                  </a:cubicBezTo>
                  <a:cubicBezTo>
                    <a:pt x="1" y="28"/>
                    <a:pt x="2" y="29"/>
                    <a:pt x="4" y="30"/>
                  </a:cubicBezTo>
                  <a:cubicBezTo>
                    <a:pt x="4" y="32"/>
                    <a:pt x="4" y="32"/>
                    <a:pt x="4" y="32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2" y="35"/>
                    <a:pt x="1" y="36"/>
                    <a:pt x="0" y="37"/>
                  </a:cubicBezTo>
                  <a:cubicBezTo>
                    <a:pt x="0" y="39"/>
                    <a:pt x="1" y="42"/>
                    <a:pt x="2" y="45"/>
                  </a:cubicBezTo>
                  <a:cubicBezTo>
                    <a:pt x="3" y="44"/>
                    <a:pt x="5" y="44"/>
                    <a:pt x="6" y="44"/>
                  </a:cubicBezTo>
                  <a:cubicBezTo>
                    <a:pt x="7" y="45"/>
                    <a:pt x="7" y="46"/>
                    <a:pt x="8" y="46"/>
                  </a:cubicBezTo>
                  <a:cubicBezTo>
                    <a:pt x="8" y="47"/>
                    <a:pt x="8" y="48"/>
                    <a:pt x="9" y="49"/>
                  </a:cubicBezTo>
                  <a:cubicBezTo>
                    <a:pt x="8" y="50"/>
                    <a:pt x="7" y="51"/>
                    <a:pt x="6" y="52"/>
                  </a:cubicBezTo>
                  <a:cubicBezTo>
                    <a:pt x="8" y="55"/>
                    <a:pt x="10" y="56"/>
                    <a:pt x="12" y="58"/>
                  </a:cubicBezTo>
                  <a:cubicBezTo>
                    <a:pt x="13" y="57"/>
                    <a:pt x="15" y="56"/>
                    <a:pt x="16" y="55"/>
                  </a:cubicBezTo>
                  <a:cubicBezTo>
                    <a:pt x="16" y="56"/>
                    <a:pt x="17" y="56"/>
                    <a:pt x="18" y="57"/>
                  </a:cubicBezTo>
                  <a:cubicBezTo>
                    <a:pt x="19" y="57"/>
                    <a:pt x="20" y="58"/>
                    <a:pt x="20" y="58"/>
                  </a:cubicBezTo>
                  <a:cubicBezTo>
                    <a:pt x="20" y="59"/>
                    <a:pt x="20" y="61"/>
                    <a:pt x="20" y="63"/>
                  </a:cubicBezTo>
                  <a:cubicBezTo>
                    <a:pt x="22" y="64"/>
                    <a:pt x="25" y="64"/>
                    <a:pt x="28" y="65"/>
                  </a:cubicBezTo>
                  <a:cubicBezTo>
                    <a:pt x="28" y="63"/>
                    <a:pt x="29" y="62"/>
                    <a:pt x="30" y="60"/>
                  </a:cubicBezTo>
                  <a:cubicBezTo>
                    <a:pt x="32" y="61"/>
                    <a:pt x="32" y="61"/>
                    <a:pt x="32" y="61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5" y="62"/>
                    <a:pt x="36" y="63"/>
                    <a:pt x="37" y="65"/>
                  </a:cubicBezTo>
                  <a:cubicBezTo>
                    <a:pt x="39" y="64"/>
                    <a:pt x="42" y="64"/>
                    <a:pt x="45" y="63"/>
                  </a:cubicBezTo>
                  <a:cubicBezTo>
                    <a:pt x="44" y="61"/>
                    <a:pt x="44" y="59"/>
                    <a:pt x="44" y="58"/>
                  </a:cubicBezTo>
                  <a:cubicBezTo>
                    <a:pt x="45" y="58"/>
                    <a:pt x="46" y="57"/>
                    <a:pt x="46" y="57"/>
                  </a:cubicBezTo>
                  <a:cubicBezTo>
                    <a:pt x="47" y="56"/>
                    <a:pt x="48" y="56"/>
                    <a:pt x="49" y="55"/>
                  </a:cubicBezTo>
                  <a:cubicBezTo>
                    <a:pt x="50" y="56"/>
                    <a:pt x="51" y="57"/>
                    <a:pt x="52" y="58"/>
                  </a:cubicBezTo>
                  <a:cubicBezTo>
                    <a:pt x="55" y="56"/>
                    <a:pt x="57" y="55"/>
                    <a:pt x="58" y="52"/>
                  </a:cubicBezTo>
                  <a:cubicBezTo>
                    <a:pt x="57" y="51"/>
                    <a:pt x="56" y="50"/>
                    <a:pt x="55" y="49"/>
                  </a:cubicBezTo>
                  <a:cubicBezTo>
                    <a:pt x="56" y="48"/>
                    <a:pt x="56" y="47"/>
                    <a:pt x="57" y="46"/>
                  </a:cubicBezTo>
                  <a:cubicBezTo>
                    <a:pt x="57" y="46"/>
                    <a:pt x="58" y="45"/>
                    <a:pt x="58" y="44"/>
                  </a:cubicBezTo>
                  <a:cubicBezTo>
                    <a:pt x="60" y="44"/>
                    <a:pt x="61" y="44"/>
                    <a:pt x="63" y="45"/>
                  </a:cubicBezTo>
                  <a:cubicBezTo>
                    <a:pt x="64" y="42"/>
                    <a:pt x="64" y="39"/>
                    <a:pt x="65" y="37"/>
                  </a:cubicBezTo>
                  <a:cubicBezTo>
                    <a:pt x="63" y="36"/>
                    <a:pt x="62" y="35"/>
                    <a:pt x="60" y="35"/>
                  </a:cubicBezTo>
                  <a:lnTo>
                    <a:pt x="61" y="32"/>
                  </a:lnTo>
                  <a:close/>
                  <a:moveTo>
                    <a:pt x="40" y="46"/>
                  </a:moveTo>
                  <a:cubicBezTo>
                    <a:pt x="38" y="47"/>
                    <a:pt x="35" y="48"/>
                    <a:pt x="32" y="48"/>
                  </a:cubicBezTo>
                  <a:cubicBezTo>
                    <a:pt x="29" y="48"/>
                    <a:pt x="27" y="47"/>
                    <a:pt x="24" y="46"/>
                  </a:cubicBezTo>
                  <a:cubicBezTo>
                    <a:pt x="22" y="45"/>
                    <a:pt x="20" y="43"/>
                    <a:pt x="18" y="40"/>
                  </a:cubicBezTo>
                  <a:cubicBezTo>
                    <a:pt x="17" y="38"/>
                    <a:pt x="16" y="35"/>
                    <a:pt x="16" y="32"/>
                  </a:cubicBezTo>
                  <a:cubicBezTo>
                    <a:pt x="16" y="29"/>
                    <a:pt x="17" y="27"/>
                    <a:pt x="18" y="24"/>
                  </a:cubicBezTo>
                  <a:cubicBezTo>
                    <a:pt x="20" y="22"/>
                    <a:pt x="22" y="20"/>
                    <a:pt x="24" y="18"/>
                  </a:cubicBezTo>
                  <a:cubicBezTo>
                    <a:pt x="27" y="17"/>
                    <a:pt x="29" y="16"/>
                    <a:pt x="32" y="16"/>
                  </a:cubicBezTo>
                  <a:cubicBezTo>
                    <a:pt x="35" y="16"/>
                    <a:pt x="38" y="17"/>
                    <a:pt x="40" y="18"/>
                  </a:cubicBezTo>
                  <a:cubicBezTo>
                    <a:pt x="43" y="20"/>
                    <a:pt x="45" y="22"/>
                    <a:pt x="46" y="24"/>
                  </a:cubicBezTo>
                  <a:cubicBezTo>
                    <a:pt x="47" y="27"/>
                    <a:pt x="48" y="29"/>
                    <a:pt x="48" y="32"/>
                  </a:cubicBezTo>
                  <a:cubicBezTo>
                    <a:pt x="48" y="35"/>
                    <a:pt x="47" y="38"/>
                    <a:pt x="46" y="40"/>
                  </a:cubicBezTo>
                  <a:cubicBezTo>
                    <a:pt x="45" y="43"/>
                    <a:pt x="43" y="45"/>
                    <a:pt x="40" y="4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120" name="Group 49">
            <a:extLst>
              <a:ext uri="{FF2B5EF4-FFF2-40B4-BE49-F238E27FC236}">
                <a16:creationId xmlns:a16="http://schemas.microsoft.com/office/drawing/2014/main" id="{54B3AC4C-E13C-4EEA-7093-8ED88110A947}"/>
              </a:ext>
            </a:extLst>
          </p:cNvPr>
          <p:cNvGrpSpPr/>
          <p:nvPr/>
        </p:nvGrpSpPr>
        <p:grpSpPr>
          <a:xfrm>
            <a:off x="7987738" y="3507412"/>
            <a:ext cx="390414" cy="389124"/>
            <a:chOff x="2437300" y="1144829"/>
            <a:chExt cx="400024" cy="398703"/>
          </a:xfrm>
          <a:solidFill>
            <a:schemeClr val="bg1"/>
          </a:solidFill>
        </p:grpSpPr>
        <p:sp>
          <p:nvSpPr>
            <p:cNvPr id="121" name="Freeform 129">
              <a:extLst>
                <a:ext uri="{FF2B5EF4-FFF2-40B4-BE49-F238E27FC236}">
                  <a16:creationId xmlns:a16="http://schemas.microsoft.com/office/drawing/2014/main" id="{D4BB675C-4C14-4454-991F-50C877967C2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37300" y="1144829"/>
              <a:ext cx="400024" cy="398703"/>
            </a:xfrm>
            <a:custGeom>
              <a:avLst/>
              <a:gdLst>
                <a:gd name="T0" fmla="*/ 88 w 128"/>
                <a:gd name="T1" fmla="*/ 0 h 128"/>
                <a:gd name="T2" fmla="*/ 48 w 128"/>
                <a:gd name="T3" fmla="*/ 40 h 128"/>
                <a:gd name="T4" fmla="*/ 51 w 128"/>
                <a:gd name="T5" fmla="*/ 55 h 128"/>
                <a:gd name="T6" fmla="*/ 2 w 128"/>
                <a:gd name="T7" fmla="*/ 103 h 128"/>
                <a:gd name="T8" fmla="*/ 0 w 128"/>
                <a:gd name="T9" fmla="*/ 108 h 128"/>
                <a:gd name="T10" fmla="*/ 0 w 128"/>
                <a:gd name="T11" fmla="*/ 120 h 128"/>
                <a:gd name="T12" fmla="*/ 8 w 128"/>
                <a:gd name="T13" fmla="*/ 128 h 128"/>
                <a:gd name="T14" fmla="*/ 20 w 128"/>
                <a:gd name="T15" fmla="*/ 128 h 128"/>
                <a:gd name="T16" fmla="*/ 25 w 128"/>
                <a:gd name="T17" fmla="*/ 126 h 128"/>
                <a:gd name="T18" fmla="*/ 31 w 128"/>
                <a:gd name="T19" fmla="*/ 120 h 128"/>
                <a:gd name="T20" fmla="*/ 40 w 128"/>
                <a:gd name="T21" fmla="*/ 120 h 128"/>
                <a:gd name="T22" fmla="*/ 48 w 128"/>
                <a:gd name="T23" fmla="*/ 112 h 128"/>
                <a:gd name="T24" fmla="*/ 48 w 128"/>
                <a:gd name="T25" fmla="*/ 104 h 128"/>
                <a:gd name="T26" fmla="*/ 56 w 128"/>
                <a:gd name="T27" fmla="*/ 104 h 128"/>
                <a:gd name="T28" fmla="*/ 64 w 128"/>
                <a:gd name="T29" fmla="*/ 96 h 128"/>
                <a:gd name="T30" fmla="*/ 64 w 128"/>
                <a:gd name="T31" fmla="*/ 87 h 128"/>
                <a:gd name="T32" fmla="*/ 73 w 128"/>
                <a:gd name="T33" fmla="*/ 77 h 128"/>
                <a:gd name="T34" fmla="*/ 88 w 128"/>
                <a:gd name="T35" fmla="*/ 80 h 128"/>
                <a:gd name="T36" fmla="*/ 128 w 128"/>
                <a:gd name="T37" fmla="*/ 40 h 128"/>
                <a:gd name="T38" fmla="*/ 88 w 128"/>
                <a:gd name="T39" fmla="*/ 0 h 128"/>
                <a:gd name="T40" fmla="*/ 88 w 128"/>
                <a:gd name="T41" fmla="*/ 72 h 128"/>
                <a:gd name="T42" fmla="*/ 72 w 128"/>
                <a:gd name="T43" fmla="*/ 67 h 128"/>
                <a:gd name="T44" fmla="*/ 70 w 128"/>
                <a:gd name="T45" fmla="*/ 69 h 128"/>
                <a:gd name="T46" fmla="*/ 66 w 128"/>
                <a:gd name="T47" fmla="*/ 73 h 128"/>
                <a:gd name="T48" fmla="*/ 58 w 128"/>
                <a:gd name="T49" fmla="*/ 81 h 128"/>
                <a:gd name="T50" fmla="*/ 56 w 128"/>
                <a:gd name="T51" fmla="*/ 87 h 128"/>
                <a:gd name="T52" fmla="*/ 56 w 128"/>
                <a:gd name="T53" fmla="*/ 96 h 128"/>
                <a:gd name="T54" fmla="*/ 48 w 128"/>
                <a:gd name="T55" fmla="*/ 96 h 128"/>
                <a:gd name="T56" fmla="*/ 40 w 128"/>
                <a:gd name="T57" fmla="*/ 104 h 128"/>
                <a:gd name="T58" fmla="*/ 40 w 128"/>
                <a:gd name="T59" fmla="*/ 112 h 128"/>
                <a:gd name="T60" fmla="*/ 31 w 128"/>
                <a:gd name="T61" fmla="*/ 112 h 128"/>
                <a:gd name="T62" fmla="*/ 25 w 128"/>
                <a:gd name="T63" fmla="*/ 114 h 128"/>
                <a:gd name="T64" fmla="*/ 19 w 128"/>
                <a:gd name="T65" fmla="*/ 120 h 128"/>
                <a:gd name="T66" fmla="*/ 8 w 128"/>
                <a:gd name="T67" fmla="*/ 120 h 128"/>
                <a:gd name="T68" fmla="*/ 8 w 128"/>
                <a:gd name="T69" fmla="*/ 109 h 128"/>
                <a:gd name="T70" fmla="*/ 55 w 128"/>
                <a:gd name="T71" fmla="*/ 62 h 128"/>
                <a:gd name="T72" fmla="*/ 55 w 128"/>
                <a:gd name="T73" fmla="*/ 62 h 128"/>
                <a:gd name="T74" fmla="*/ 61 w 128"/>
                <a:gd name="T75" fmla="*/ 56 h 128"/>
                <a:gd name="T76" fmla="*/ 56 w 128"/>
                <a:gd name="T77" fmla="*/ 40 h 128"/>
                <a:gd name="T78" fmla="*/ 88 w 128"/>
                <a:gd name="T79" fmla="*/ 8 h 128"/>
                <a:gd name="T80" fmla="*/ 120 w 128"/>
                <a:gd name="T81" fmla="*/ 40 h 128"/>
                <a:gd name="T82" fmla="*/ 88 w 128"/>
                <a:gd name="T83" fmla="*/ 7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28" h="128">
                  <a:moveTo>
                    <a:pt x="88" y="0"/>
                  </a:moveTo>
                  <a:cubicBezTo>
                    <a:pt x="66" y="0"/>
                    <a:pt x="48" y="18"/>
                    <a:pt x="48" y="40"/>
                  </a:cubicBezTo>
                  <a:cubicBezTo>
                    <a:pt x="48" y="45"/>
                    <a:pt x="49" y="50"/>
                    <a:pt x="51" y="55"/>
                  </a:cubicBezTo>
                  <a:cubicBezTo>
                    <a:pt x="2" y="103"/>
                    <a:pt x="2" y="103"/>
                    <a:pt x="2" y="103"/>
                  </a:cubicBezTo>
                  <a:cubicBezTo>
                    <a:pt x="1" y="105"/>
                    <a:pt x="0" y="106"/>
                    <a:pt x="0" y="108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4"/>
                    <a:pt x="4" y="128"/>
                    <a:pt x="8" y="128"/>
                  </a:cubicBezTo>
                  <a:cubicBezTo>
                    <a:pt x="20" y="128"/>
                    <a:pt x="20" y="128"/>
                    <a:pt x="20" y="128"/>
                  </a:cubicBezTo>
                  <a:cubicBezTo>
                    <a:pt x="22" y="128"/>
                    <a:pt x="23" y="127"/>
                    <a:pt x="25" y="126"/>
                  </a:cubicBezTo>
                  <a:cubicBezTo>
                    <a:pt x="31" y="120"/>
                    <a:pt x="31" y="120"/>
                    <a:pt x="31" y="120"/>
                  </a:cubicBezTo>
                  <a:cubicBezTo>
                    <a:pt x="40" y="120"/>
                    <a:pt x="40" y="120"/>
                    <a:pt x="40" y="120"/>
                  </a:cubicBezTo>
                  <a:cubicBezTo>
                    <a:pt x="44" y="120"/>
                    <a:pt x="48" y="116"/>
                    <a:pt x="48" y="112"/>
                  </a:cubicBezTo>
                  <a:cubicBezTo>
                    <a:pt x="48" y="104"/>
                    <a:pt x="48" y="104"/>
                    <a:pt x="48" y="104"/>
                  </a:cubicBezTo>
                  <a:cubicBezTo>
                    <a:pt x="56" y="104"/>
                    <a:pt x="56" y="104"/>
                    <a:pt x="56" y="104"/>
                  </a:cubicBezTo>
                  <a:cubicBezTo>
                    <a:pt x="60" y="104"/>
                    <a:pt x="64" y="100"/>
                    <a:pt x="64" y="96"/>
                  </a:cubicBezTo>
                  <a:cubicBezTo>
                    <a:pt x="64" y="87"/>
                    <a:pt x="64" y="87"/>
                    <a:pt x="64" y="87"/>
                  </a:cubicBezTo>
                  <a:cubicBezTo>
                    <a:pt x="73" y="77"/>
                    <a:pt x="73" y="77"/>
                    <a:pt x="73" y="77"/>
                  </a:cubicBezTo>
                  <a:cubicBezTo>
                    <a:pt x="78" y="79"/>
                    <a:pt x="83" y="80"/>
                    <a:pt x="88" y="80"/>
                  </a:cubicBezTo>
                  <a:cubicBezTo>
                    <a:pt x="110" y="80"/>
                    <a:pt x="128" y="62"/>
                    <a:pt x="128" y="40"/>
                  </a:cubicBezTo>
                  <a:cubicBezTo>
                    <a:pt x="128" y="18"/>
                    <a:pt x="110" y="0"/>
                    <a:pt x="88" y="0"/>
                  </a:cubicBezTo>
                  <a:close/>
                  <a:moveTo>
                    <a:pt x="88" y="72"/>
                  </a:moveTo>
                  <a:cubicBezTo>
                    <a:pt x="82" y="72"/>
                    <a:pt x="77" y="70"/>
                    <a:pt x="72" y="67"/>
                  </a:cubicBezTo>
                  <a:cubicBezTo>
                    <a:pt x="70" y="69"/>
                    <a:pt x="70" y="69"/>
                    <a:pt x="70" y="69"/>
                  </a:cubicBezTo>
                  <a:cubicBezTo>
                    <a:pt x="66" y="73"/>
                    <a:pt x="66" y="73"/>
                    <a:pt x="66" y="73"/>
                  </a:cubicBezTo>
                  <a:cubicBezTo>
                    <a:pt x="58" y="81"/>
                    <a:pt x="58" y="81"/>
                    <a:pt x="58" y="81"/>
                  </a:cubicBezTo>
                  <a:cubicBezTo>
                    <a:pt x="57" y="82"/>
                    <a:pt x="56" y="85"/>
                    <a:pt x="56" y="87"/>
                  </a:cubicBezTo>
                  <a:cubicBezTo>
                    <a:pt x="56" y="96"/>
                    <a:pt x="56" y="96"/>
                    <a:pt x="56" y="96"/>
                  </a:cubicBezTo>
                  <a:cubicBezTo>
                    <a:pt x="48" y="96"/>
                    <a:pt x="48" y="96"/>
                    <a:pt x="48" y="96"/>
                  </a:cubicBezTo>
                  <a:cubicBezTo>
                    <a:pt x="44" y="96"/>
                    <a:pt x="40" y="100"/>
                    <a:pt x="40" y="104"/>
                  </a:cubicBezTo>
                  <a:cubicBezTo>
                    <a:pt x="40" y="112"/>
                    <a:pt x="40" y="112"/>
                    <a:pt x="40" y="112"/>
                  </a:cubicBezTo>
                  <a:cubicBezTo>
                    <a:pt x="31" y="112"/>
                    <a:pt x="31" y="112"/>
                    <a:pt x="31" y="112"/>
                  </a:cubicBezTo>
                  <a:cubicBezTo>
                    <a:pt x="29" y="112"/>
                    <a:pt x="26" y="113"/>
                    <a:pt x="25" y="114"/>
                  </a:cubicBezTo>
                  <a:cubicBezTo>
                    <a:pt x="19" y="120"/>
                    <a:pt x="19" y="120"/>
                    <a:pt x="19" y="120"/>
                  </a:cubicBezTo>
                  <a:cubicBezTo>
                    <a:pt x="8" y="120"/>
                    <a:pt x="8" y="120"/>
                    <a:pt x="8" y="120"/>
                  </a:cubicBezTo>
                  <a:cubicBezTo>
                    <a:pt x="8" y="109"/>
                    <a:pt x="8" y="109"/>
                    <a:pt x="8" y="109"/>
                  </a:cubicBezTo>
                  <a:cubicBezTo>
                    <a:pt x="55" y="62"/>
                    <a:pt x="55" y="62"/>
                    <a:pt x="55" y="62"/>
                  </a:cubicBezTo>
                  <a:cubicBezTo>
                    <a:pt x="55" y="62"/>
                    <a:pt x="55" y="62"/>
                    <a:pt x="55" y="62"/>
                  </a:cubicBezTo>
                  <a:cubicBezTo>
                    <a:pt x="61" y="56"/>
                    <a:pt x="61" y="56"/>
                    <a:pt x="61" y="56"/>
                  </a:cubicBezTo>
                  <a:cubicBezTo>
                    <a:pt x="58" y="51"/>
                    <a:pt x="56" y="46"/>
                    <a:pt x="56" y="40"/>
                  </a:cubicBezTo>
                  <a:cubicBezTo>
                    <a:pt x="56" y="22"/>
                    <a:pt x="70" y="8"/>
                    <a:pt x="88" y="8"/>
                  </a:cubicBezTo>
                  <a:cubicBezTo>
                    <a:pt x="106" y="8"/>
                    <a:pt x="120" y="22"/>
                    <a:pt x="120" y="40"/>
                  </a:cubicBezTo>
                  <a:cubicBezTo>
                    <a:pt x="120" y="58"/>
                    <a:pt x="106" y="72"/>
                    <a:pt x="88" y="7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2" name="Freeform 130">
              <a:extLst>
                <a:ext uri="{FF2B5EF4-FFF2-40B4-BE49-F238E27FC236}">
                  <a16:creationId xmlns:a16="http://schemas.microsoft.com/office/drawing/2014/main" id="{1751B10F-2293-3EB9-821A-7E5CA5DD4B4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86820" y="1193678"/>
              <a:ext cx="100336" cy="100336"/>
            </a:xfrm>
            <a:custGeom>
              <a:avLst/>
              <a:gdLst>
                <a:gd name="T0" fmla="*/ 31 w 32"/>
                <a:gd name="T1" fmla="*/ 17 h 32"/>
                <a:gd name="T2" fmla="*/ 15 w 32"/>
                <a:gd name="T3" fmla="*/ 1 h 32"/>
                <a:gd name="T4" fmla="*/ 12 w 32"/>
                <a:gd name="T5" fmla="*/ 0 h 32"/>
                <a:gd name="T6" fmla="*/ 0 w 32"/>
                <a:gd name="T7" fmla="*/ 12 h 32"/>
                <a:gd name="T8" fmla="*/ 0 w 32"/>
                <a:gd name="T9" fmla="*/ 13 h 32"/>
                <a:gd name="T10" fmla="*/ 1 w 32"/>
                <a:gd name="T11" fmla="*/ 15 h 32"/>
                <a:gd name="T12" fmla="*/ 17 w 32"/>
                <a:gd name="T13" fmla="*/ 31 h 32"/>
                <a:gd name="T14" fmla="*/ 20 w 32"/>
                <a:gd name="T15" fmla="*/ 32 h 32"/>
                <a:gd name="T16" fmla="*/ 32 w 32"/>
                <a:gd name="T17" fmla="*/ 20 h 32"/>
                <a:gd name="T18" fmla="*/ 32 w 32"/>
                <a:gd name="T19" fmla="*/ 19 h 32"/>
                <a:gd name="T20" fmla="*/ 31 w 32"/>
                <a:gd name="T21" fmla="*/ 17 h 32"/>
                <a:gd name="T22" fmla="*/ 19 w 32"/>
                <a:gd name="T23" fmla="*/ 28 h 32"/>
                <a:gd name="T24" fmla="*/ 4 w 32"/>
                <a:gd name="T25" fmla="*/ 13 h 32"/>
                <a:gd name="T26" fmla="*/ 13 w 32"/>
                <a:gd name="T27" fmla="*/ 4 h 32"/>
                <a:gd name="T28" fmla="*/ 28 w 32"/>
                <a:gd name="T29" fmla="*/ 19 h 32"/>
                <a:gd name="T30" fmla="*/ 19 w 32"/>
                <a:gd name="T31" fmla="*/ 2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2" h="32">
                  <a:moveTo>
                    <a:pt x="31" y="17"/>
                  </a:moveTo>
                  <a:cubicBezTo>
                    <a:pt x="27" y="11"/>
                    <a:pt x="21" y="5"/>
                    <a:pt x="15" y="1"/>
                  </a:cubicBezTo>
                  <a:cubicBezTo>
                    <a:pt x="14" y="0"/>
                    <a:pt x="13" y="0"/>
                    <a:pt x="12" y="0"/>
                  </a:cubicBezTo>
                  <a:cubicBezTo>
                    <a:pt x="6" y="2"/>
                    <a:pt x="2" y="6"/>
                    <a:pt x="0" y="12"/>
                  </a:cubicBezTo>
                  <a:cubicBezTo>
                    <a:pt x="0" y="12"/>
                    <a:pt x="0" y="12"/>
                    <a:pt x="0" y="13"/>
                  </a:cubicBezTo>
                  <a:cubicBezTo>
                    <a:pt x="0" y="14"/>
                    <a:pt x="0" y="14"/>
                    <a:pt x="1" y="15"/>
                  </a:cubicBezTo>
                  <a:cubicBezTo>
                    <a:pt x="5" y="21"/>
                    <a:pt x="11" y="27"/>
                    <a:pt x="17" y="31"/>
                  </a:cubicBezTo>
                  <a:cubicBezTo>
                    <a:pt x="18" y="32"/>
                    <a:pt x="19" y="32"/>
                    <a:pt x="20" y="32"/>
                  </a:cubicBezTo>
                  <a:cubicBezTo>
                    <a:pt x="26" y="30"/>
                    <a:pt x="30" y="26"/>
                    <a:pt x="32" y="20"/>
                  </a:cubicBezTo>
                  <a:cubicBezTo>
                    <a:pt x="32" y="20"/>
                    <a:pt x="32" y="20"/>
                    <a:pt x="32" y="19"/>
                  </a:cubicBezTo>
                  <a:cubicBezTo>
                    <a:pt x="32" y="18"/>
                    <a:pt x="32" y="18"/>
                    <a:pt x="31" y="17"/>
                  </a:cubicBezTo>
                  <a:close/>
                  <a:moveTo>
                    <a:pt x="19" y="28"/>
                  </a:moveTo>
                  <a:cubicBezTo>
                    <a:pt x="13" y="24"/>
                    <a:pt x="8" y="19"/>
                    <a:pt x="4" y="13"/>
                  </a:cubicBezTo>
                  <a:cubicBezTo>
                    <a:pt x="6" y="8"/>
                    <a:pt x="8" y="6"/>
                    <a:pt x="13" y="4"/>
                  </a:cubicBezTo>
                  <a:cubicBezTo>
                    <a:pt x="19" y="8"/>
                    <a:pt x="24" y="13"/>
                    <a:pt x="28" y="19"/>
                  </a:cubicBezTo>
                  <a:cubicBezTo>
                    <a:pt x="26" y="24"/>
                    <a:pt x="24" y="26"/>
                    <a:pt x="19" y="2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123" name="Group 50">
            <a:extLst>
              <a:ext uri="{FF2B5EF4-FFF2-40B4-BE49-F238E27FC236}">
                <a16:creationId xmlns:a16="http://schemas.microsoft.com/office/drawing/2014/main" id="{FA8921D4-9442-AD25-D95A-290C30F86F0A}"/>
              </a:ext>
            </a:extLst>
          </p:cNvPr>
          <p:cNvGrpSpPr/>
          <p:nvPr/>
        </p:nvGrpSpPr>
        <p:grpSpPr>
          <a:xfrm>
            <a:off x="9906426" y="3503749"/>
            <a:ext cx="397830" cy="421941"/>
            <a:chOff x="7404100" y="3633788"/>
            <a:chExt cx="628651" cy="666751"/>
          </a:xfrm>
          <a:solidFill>
            <a:schemeClr val="bg1"/>
          </a:solidFill>
        </p:grpSpPr>
        <p:sp>
          <p:nvSpPr>
            <p:cNvPr id="124" name="Freeform 20">
              <a:extLst>
                <a:ext uri="{FF2B5EF4-FFF2-40B4-BE49-F238E27FC236}">
                  <a16:creationId xmlns:a16="http://schemas.microsoft.com/office/drawing/2014/main" id="{17AF2A63-49F1-3DDA-3BA5-23D37A9C839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404100" y="3870326"/>
              <a:ext cx="427038" cy="430213"/>
            </a:xfrm>
            <a:custGeom>
              <a:avLst/>
              <a:gdLst>
                <a:gd name="T0" fmla="*/ 115 w 136"/>
                <a:gd name="T1" fmla="*/ 94 h 137"/>
                <a:gd name="T2" fmla="*/ 119 w 136"/>
                <a:gd name="T3" fmla="*/ 83 h 137"/>
                <a:gd name="T4" fmla="*/ 136 w 136"/>
                <a:gd name="T5" fmla="*/ 77 h 137"/>
                <a:gd name="T6" fmla="*/ 136 w 136"/>
                <a:gd name="T7" fmla="*/ 68 h 137"/>
                <a:gd name="T8" fmla="*/ 136 w 136"/>
                <a:gd name="T9" fmla="*/ 60 h 137"/>
                <a:gd name="T10" fmla="*/ 119 w 136"/>
                <a:gd name="T11" fmla="*/ 54 h 137"/>
                <a:gd name="T12" fmla="*/ 115 w 136"/>
                <a:gd name="T13" fmla="*/ 43 h 137"/>
                <a:gd name="T14" fmla="*/ 122 w 136"/>
                <a:gd name="T15" fmla="*/ 27 h 137"/>
                <a:gd name="T16" fmla="*/ 110 w 136"/>
                <a:gd name="T17" fmla="*/ 14 h 137"/>
                <a:gd name="T18" fmla="*/ 94 w 136"/>
                <a:gd name="T19" fmla="*/ 22 h 137"/>
                <a:gd name="T20" fmla="*/ 83 w 136"/>
                <a:gd name="T21" fmla="*/ 18 h 137"/>
                <a:gd name="T22" fmla="*/ 77 w 136"/>
                <a:gd name="T23" fmla="*/ 1 h 137"/>
                <a:gd name="T24" fmla="*/ 68 w 136"/>
                <a:gd name="T25" fmla="*/ 0 h 137"/>
                <a:gd name="T26" fmla="*/ 59 w 136"/>
                <a:gd name="T27" fmla="*/ 1 h 137"/>
                <a:gd name="T28" fmla="*/ 53 w 136"/>
                <a:gd name="T29" fmla="*/ 18 h 137"/>
                <a:gd name="T30" fmla="*/ 43 w 136"/>
                <a:gd name="T31" fmla="*/ 22 h 137"/>
                <a:gd name="T32" fmla="*/ 26 w 136"/>
                <a:gd name="T33" fmla="*/ 14 h 137"/>
                <a:gd name="T34" fmla="*/ 14 w 136"/>
                <a:gd name="T35" fmla="*/ 27 h 137"/>
                <a:gd name="T36" fmla="*/ 22 w 136"/>
                <a:gd name="T37" fmla="*/ 43 h 137"/>
                <a:gd name="T38" fmla="*/ 17 w 136"/>
                <a:gd name="T39" fmla="*/ 54 h 137"/>
                <a:gd name="T40" fmla="*/ 0 w 136"/>
                <a:gd name="T41" fmla="*/ 60 h 137"/>
                <a:gd name="T42" fmla="*/ 0 w 136"/>
                <a:gd name="T43" fmla="*/ 68 h 137"/>
                <a:gd name="T44" fmla="*/ 0 w 136"/>
                <a:gd name="T45" fmla="*/ 77 h 137"/>
                <a:gd name="T46" fmla="*/ 17 w 136"/>
                <a:gd name="T47" fmla="*/ 83 h 137"/>
                <a:gd name="T48" fmla="*/ 22 w 136"/>
                <a:gd name="T49" fmla="*/ 94 h 137"/>
                <a:gd name="T50" fmla="*/ 14 w 136"/>
                <a:gd name="T51" fmla="*/ 110 h 137"/>
                <a:gd name="T52" fmla="*/ 26 w 136"/>
                <a:gd name="T53" fmla="*/ 123 h 137"/>
                <a:gd name="T54" fmla="*/ 43 w 136"/>
                <a:gd name="T55" fmla="*/ 115 h 137"/>
                <a:gd name="T56" fmla="*/ 53 w 136"/>
                <a:gd name="T57" fmla="*/ 119 h 137"/>
                <a:gd name="T58" fmla="*/ 59 w 136"/>
                <a:gd name="T59" fmla="*/ 136 h 137"/>
                <a:gd name="T60" fmla="*/ 68 w 136"/>
                <a:gd name="T61" fmla="*/ 137 h 137"/>
                <a:gd name="T62" fmla="*/ 77 w 136"/>
                <a:gd name="T63" fmla="*/ 136 h 137"/>
                <a:gd name="T64" fmla="*/ 83 w 136"/>
                <a:gd name="T65" fmla="*/ 119 h 137"/>
                <a:gd name="T66" fmla="*/ 94 w 136"/>
                <a:gd name="T67" fmla="*/ 115 h 137"/>
                <a:gd name="T68" fmla="*/ 110 w 136"/>
                <a:gd name="T69" fmla="*/ 123 h 137"/>
                <a:gd name="T70" fmla="*/ 122 w 136"/>
                <a:gd name="T71" fmla="*/ 110 h 137"/>
                <a:gd name="T72" fmla="*/ 115 w 136"/>
                <a:gd name="T73" fmla="*/ 94 h 137"/>
                <a:gd name="T74" fmla="*/ 68 w 136"/>
                <a:gd name="T75" fmla="*/ 92 h 137"/>
                <a:gd name="T76" fmla="*/ 44 w 136"/>
                <a:gd name="T77" fmla="*/ 68 h 137"/>
                <a:gd name="T78" fmla="*/ 68 w 136"/>
                <a:gd name="T79" fmla="*/ 45 h 137"/>
                <a:gd name="T80" fmla="*/ 92 w 136"/>
                <a:gd name="T81" fmla="*/ 68 h 137"/>
                <a:gd name="T82" fmla="*/ 68 w 136"/>
                <a:gd name="T83" fmla="*/ 92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36" h="137">
                  <a:moveTo>
                    <a:pt x="115" y="94"/>
                  </a:moveTo>
                  <a:cubicBezTo>
                    <a:pt x="116" y="91"/>
                    <a:pt x="118" y="87"/>
                    <a:pt x="119" y="83"/>
                  </a:cubicBezTo>
                  <a:cubicBezTo>
                    <a:pt x="136" y="77"/>
                    <a:pt x="136" y="77"/>
                    <a:pt x="136" y="77"/>
                  </a:cubicBezTo>
                  <a:cubicBezTo>
                    <a:pt x="136" y="74"/>
                    <a:pt x="136" y="71"/>
                    <a:pt x="136" y="68"/>
                  </a:cubicBezTo>
                  <a:cubicBezTo>
                    <a:pt x="136" y="65"/>
                    <a:pt x="136" y="63"/>
                    <a:pt x="136" y="60"/>
                  </a:cubicBezTo>
                  <a:cubicBezTo>
                    <a:pt x="119" y="54"/>
                    <a:pt x="119" y="54"/>
                    <a:pt x="119" y="54"/>
                  </a:cubicBezTo>
                  <a:cubicBezTo>
                    <a:pt x="118" y="50"/>
                    <a:pt x="116" y="46"/>
                    <a:pt x="115" y="43"/>
                  </a:cubicBezTo>
                  <a:cubicBezTo>
                    <a:pt x="122" y="27"/>
                    <a:pt x="122" y="27"/>
                    <a:pt x="122" y="27"/>
                  </a:cubicBezTo>
                  <a:cubicBezTo>
                    <a:pt x="119" y="22"/>
                    <a:pt x="115" y="18"/>
                    <a:pt x="110" y="14"/>
                  </a:cubicBezTo>
                  <a:cubicBezTo>
                    <a:pt x="94" y="22"/>
                    <a:pt x="94" y="22"/>
                    <a:pt x="94" y="22"/>
                  </a:cubicBezTo>
                  <a:cubicBezTo>
                    <a:pt x="90" y="20"/>
                    <a:pt x="87" y="19"/>
                    <a:pt x="83" y="18"/>
                  </a:cubicBezTo>
                  <a:cubicBezTo>
                    <a:pt x="77" y="1"/>
                    <a:pt x="77" y="1"/>
                    <a:pt x="77" y="1"/>
                  </a:cubicBezTo>
                  <a:cubicBezTo>
                    <a:pt x="74" y="0"/>
                    <a:pt x="71" y="0"/>
                    <a:pt x="68" y="0"/>
                  </a:cubicBezTo>
                  <a:cubicBezTo>
                    <a:pt x="65" y="0"/>
                    <a:pt x="62" y="0"/>
                    <a:pt x="59" y="1"/>
                  </a:cubicBezTo>
                  <a:cubicBezTo>
                    <a:pt x="53" y="18"/>
                    <a:pt x="53" y="18"/>
                    <a:pt x="53" y="18"/>
                  </a:cubicBezTo>
                  <a:cubicBezTo>
                    <a:pt x="50" y="19"/>
                    <a:pt x="46" y="20"/>
                    <a:pt x="43" y="22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2" y="18"/>
                    <a:pt x="18" y="22"/>
                    <a:pt x="14" y="27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0" y="46"/>
                    <a:pt x="18" y="50"/>
                    <a:pt x="17" y="5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63"/>
                    <a:pt x="0" y="65"/>
                    <a:pt x="0" y="68"/>
                  </a:cubicBezTo>
                  <a:cubicBezTo>
                    <a:pt x="0" y="71"/>
                    <a:pt x="0" y="74"/>
                    <a:pt x="0" y="77"/>
                  </a:cubicBezTo>
                  <a:cubicBezTo>
                    <a:pt x="17" y="83"/>
                    <a:pt x="17" y="83"/>
                    <a:pt x="17" y="83"/>
                  </a:cubicBezTo>
                  <a:cubicBezTo>
                    <a:pt x="18" y="87"/>
                    <a:pt x="20" y="91"/>
                    <a:pt x="22" y="94"/>
                  </a:cubicBezTo>
                  <a:cubicBezTo>
                    <a:pt x="14" y="110"/>
                    <a:pt x="14" y="110"/>
                    <a:pt x="14" y="110"/>
                  </a:cubicBezTo>
                  <a:cubicBezTo>
                    <a:pt x="18" y="115"/>
                    <a:pt x="22" y="119"/>
                    <a:pt x="26" y="123"/>
                  </a:cubicBezTo>
                  <a:cubicBezTo>
                    <a:pt x="43" y="115"/>
                    <a:pt x="43" y="115"/>
                    <a:pt x="43" y="115"/>
                  </a:cubicBezTo>
                  <a:cubicBezTo>
                    <a:pt x="46" y="117"/>
                    <a:pt x="50" y="118"/>
                    <a:pt x="53" y="119"/>
                  </a:cubicBezTo>
                  <a:cubicBezTo>
                    <a:pt x="59" y="136"/>
                    <a:pt x="59" y="136"/>
                    <a:pt x="59" y="136"/>
                  </a:cubicBezTo>
                  <a:cubicBezTo>
                    <a:pt x="62" y="137"/>
                    <a:pt x="65" y="137"/>
                    <a:pt x="68" y="137"/>
                  </a:cubicBezTo>
                  <a:cubicBezTo>
                    <a:pt x="71" y="137"/>
                    <a:pt x="74" y="137"/>
                    <a:pt x="77" y="136"/>
                  </a:cubicBezTo>
                  <a:cubicBezTo>
                    <a:pt x="83" y="119"/>
                    <a:pt x="83" y="119"/>
                    <a:pt x="83" y="119"/>
                  </a:cubicBezTo>
                  <a:cubicBezTo>
                    <a:pt x="87" y="118"/>
                    <a:pt x="90" y="117"/>
                    <a:pt x="94" y="115"/>
                  </a:cubicBezTo>
                  <a:cubicBezTo>
                    <a:pt x="110" y="123"/>
                    <a:pt x="110" y="123"/>
                    <a:pt x="110" y="123"/>
                  </a:cubicBezTo>
                  <a:cubicBezTo>
                    <a:pt x="115" y="119"/>
                    <a:pt x="119" y="115"/>
                    <a:pt x="122" y="110"/>
                  </a:cubicBezTo>
                  <a:lnTo>
                    <a:pt x="115" y="94"/>
                  </a:lnTo>
                  <a:close/>
                  <a:moveTo>
                    <a:pt x="68" y="92"/>
                  </a:moveTo>
                  <a:cubicBezTo>
                    <a:pt x="55" y="92"/>
                    <a:pt x="44" y="82"/>
                    <a:pt x="44" y="68"/>
                  </a:cubicBezTo>
                  <a:cubicBezTo>
                    <a:pt x="44" y="55"/>
                    <a:pt x="55" y="45"/>
                    <a:pt x="68" y="45"/>
                  </a:cubicBezTo>
                  <a:cubicBezTo>
                    <a:pt x="81" y="45"/>
                    <a:pt x="92" y="55"/>
                    <a:pt x="92" y="68"/>
                  </a:cubicBezTo>
                  <a:cubicBezTo>
                    <a:pt x="92" y="82"/>
                    <a:pt x="81" y="92"/>
                    <a:pt x="68" y="9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5" name="Freeform 21">
              <a:extLst>
                <a:ext uri="{FF2B5EF4-FFF2-40B4-BE49-F238E27FC236}">
                  <a16:creationId xmlns:a16="http://schemas.microsoft.com/office/drawing/2014/main" id="{356C396B-BDC2-F670-C612-B5C06E3166A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608888" y="3633788"/>
              <a:ext cx="282575" cy="282575"/>
            </a:xfrm>
            <a:custGeom>
              <a:avLst/>
              <a:gdLst>
                <a:gd name="T0" fmla="*/ 4 w 90"/>
                <a:gd name="T1" fmla="*/ 67 h 90"/>
                <a:gd name="T2" fmla="*/ 16 w 90"/>
                <a:gd name="T3" fmla="*/ 67 h 90"/>
                <a:gd name="T4" fmla="*/ 22 w 90"/>
                <a:gd name="T5" fmla="*/ 73 h 90"/>
                <a:gd name="T6" fmla="*/ 21 w 90"/>
                <a:gd name="T7" fmla="*/ 85 h 90"/>
                <a:gd name="T8" fmla="*/ 26 w 90"/>
                <a:gd name="T9" fmla="*/ 88 h 90"/>
                <a:gd name="T10" fmla="*/ 32 w 90"/>
                <a:gd name="T11" fmla="*/ 90 h 90"/>
                <a:gd name="T12" fmla="*/ 40 w 90"/>
                <a:gd name="T13" fmla="*/ 81 h 90"/>
                <a:gd name="T14" fmla="*/ 48 w 90"/>
                <a:gd name="T15" fmla="*/ 81 h 90"/>
                <a:gd name="T16" fmla="*/ 56 w 90"/>
                <a:gd name="T17" fmla="*/ 90 h 90"/>
                <a:gd name="T18" fmla="*/ 67 w 90"/>
                <a:gd name="T19" fmla="*/ 86 h 90"/>
                <a:gd name="T20" fmla="*/ 67 w 90"/>
                <a:gd name="T21" fmla="*/ 74 h 90"/>
                <a:gd name="T22" fmla="*/ 73 w 90"/>
                <a:gd name="T23" fmla="*/ 68 h 90"/>
                <a:gd name="T24" fmla="*/ 85 w 90"/>
                <a:gd name="T25" fmla="*/ 69 h 90"/>
                <a:gd name="T26" fmla="*/ 87 w 90"/>
                <a:gd name="T27" fmla="*/ 64 h 90"/>
                <a:gd name="T28" fmla="*/ 89 w 90"/>
                <a:gd name="T29" fmla="*/ 58 h 90"/>
                <a:gd name="T30" fmla="*/ 81 w 90"/>
                <a:gd name="T31" fmla="*/ 50 h 90"/>
                <a:gd name="T32" fmla="*/ 81 w 90"/>
                <a:gd name="T33" fmla="*/ 42 h 90"/>
                <a:gd name="T34" fmla="*/ 90 w 90"/>
                <a:gd name="T35" fmla="*/ 34 h 90"/>
                <a:gd name="T36" fmla="*/ 86 w 90"/>
                <a:gd name="T37" fmla="*/ 23 h 90"/>
                <a:gd name="T38" fmla="*/ 73 w 90"/>
                <a:gd name="T39" fmla="*/ 23 h 90"/>
                <a:gd name="T40" fmla="*/ 68 w 90"/>
                <a:gd name="T41" fmla="*/ 17 h 90"/>
                <a:gd name="T42" fmla="*/ 69 w 90"/>
                <a:gd name="T43" fmla="*/ 5 h 90"/>
                <a:gd name="T44" fmla="*/ 63 w 90"/>
                <a:gd name="T45" fmla="*/ 3 h 90"/>
                <a:gd name="T46" fmla="*/ 58 w 90"/>
                <a:gd name="T47" fmla="*/ 0 h 90"/>
                <a:gd name="T48" fmla="*/ 49 w 90"/>
                <a:gd name="T49" fmla="*/ 9 h 90"/>
                <a:gd name="T50" fmla="*/ 41 w 90"/>
                <a:gd name="T51" fmla="*/ 9 h 90"/>
                <a:gd name="T52" fmla="*/ 33 w 90"/>
                <a:gd name="T53" fmla="*/ 0 h 90"/>
                <a:gd name="T54" fmla="*/ 22 w 90"/>
                <a:gd name="T55" fmla="*/ 4 h 90"/>
                <a:gd name="T56" fmla="*/ 23 w 90"/>
                <a:gd name="T57" fmla="*/ 17 h 90"/>
                <a:gd name="T58" fmla="*/ 17 w 90"/>
                <a:gd name="T59" fmla="*/ 22 h 90"/>
                <a:gd name="T60" fmla="*/ 5 w 90"/>
                <a:gd name="T61" fmla="*/ 21 h 90"/>
                <a:gd name="T62" fmla="*/ 2 w 90"/>
                <a:gd name="T63" fmla="*/ 27 h 90"/>
                <a:gd name="T64" fmla="*/ 0 w 90"/>
                <a:gd name="T65" fmla="*/ 32 h 90"/>
                <a:gd name="T66" fmla="*/ 9 w 90"/>
                <a:gd name="T67" fmla="*/ 40 h 90"/>
                <a:gd name="T68" fmla="*/ 9 w 90"/>
                <a:gd name="T69" fmla="*/ 48 h 90"/>
                <a:gd name="T70" fmla="*/ 0 w 90"/>
                <a:gd name="T71" fmla="*/ 56 h 90"/>
                <a:gd name="T72" fmla="*/ 4 w 90"/>
                <a:gd name="T73" fmla="*/ 67 h 90"/>
                <a:gd name="T74" fmla="*/ 30 w 90"/>
                <a:gd name="T75" fmla="*/ 39 h 90"/>
                <a:gd name="T76" fmla="*/ 51 w 90"/>
                <a:gd name="T77" fmla="*/ 30 h 90"/>
                <a:gd name="T78" fmla="*/ 60 w 90"/>
                <a:gd name="T79" fmla="*/ 52 h 90"/>
                <a:gd name="T80" fmla="*/ 38 w 90"/>
                <a:gd name="T81" fmla="*/ 60 h 90"/>
                <a:gd name="T82" fmla="*/ 30 w 90"/>
                <a:gd name="T83" fmla="*/ 39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0" h="90">
                  <a:moveTo>
                    <a:pt x="4" y="67"/>
                  </a:moveTo>
                  <a:cubicBezTo>
                    <a:pt x="16" y="67"/>
                    <a:pt x="16" y="67"/>
                    <a:pt x="16" y="67"/>
                  </a:cubicBezTo>
                  <a:cubicBezTo>
                    <a:pt x="18" y="69"/>
                    <a:pt x="20" y="71"/>
                    <a:pt x="22" y="73"/>
                  </a:cubicBezTo>
                  <a:cubicBezTo>
                    <a:pt x="21" y="85"/>
                    <a:pt x="21" y="85"/>
                    <a:pt x="21" y="85"/>
                  </a:cubicBezTo>
                  <a:cubicBezTo>
                    <a:pt x="23" y="86"/>
                    <a:pt x="25" y="87"/>
                    <a:pt x="26" y="88"/>
                  </a:cubicBezTo>
                  <a:cubicBezTo>
                    <a:pt x="28" y="88"/>
                    <a:pt x="30" y="89"/>
                    <a:pt x="32" y="90"/>
                  </a:cubicBezTo>
                  <a:cubicBezTo>
                    <a:pt x="40" y="81"/>
                    <a:pt x="40" y="81"/>
                    <a:pt x="40" y="81"/>
                  </a:cubicBezTo>
                  <a:cubicBezTo>
                    <a:pt x="43" y="81"/>
                    <a:pt x="46" y="81"/>
                    <a:pt x="48" y="81"/>
                  </a:cubicBezTo>
                  <a:cubicBezTo>
                    <a:pt x="56" y="90"/>
                    <a:pt x="56" y="90"/>
                    <a:pt x="56" y="90"/>
                  </a:cubicBezTo>
                  <a:cubicBezTo>
                    <a:pt x="60" y="89"/>
                    <a:pt x="64" y="88"/>
                    <a:pt x="67" y="86"/>
                  </a:cubicBezTo>
                  <a:cubicBezTo>
                    <a:pt x="67" y="74"/>
                    <a:pt x="67" y="74"/>
                    <a:pt x="67" y="74"/>
                  </a:cubicBezTo>
                  <a:cubicBezTo>
                    <a:pt x="69" y="72"/>
                    <a:pt x="71" y="70"/>
                    <a:pt x="73" y="68"/>
                  </a:cubicBezTo>
                  <a:cubicBezTo>
                    <a:pt x="85" y="69"/>
                    <a:pt x="85" y="69"/>
                    <a:pt x="85" y="69"/>
                  </a:cubicBezTo>
                  <a:cubicBezTo>
                    <a:pt x="86" y="67"/>
                    <a:pt x="87" y="65"/>
                    <a:pt x="87" y="64"/>
                  </a:cubicBezTo>
                  <a:cubicBezTo>
                    <a:pt x="88" y="62"/>
                    <a:pt x="89" y="60"/>
                    <a:pt x="89" y="58"/>
                  </a:cubicBezTo>
                  <a:cubicBezTo>
                    <a:pt x="81" y="50"/>
                    <a:pt x="81" y="50"/>
                    <a:pt x="81" y="50"/>
                  </a:cubicBezTo>
                  <a:cubicBezTo>
                    <a:pt x="81" y="47"/>
                    <a:pt x="81" y="44"/>
                    <a:pt x="81" y="42"/>
                  </a:cubicBezTo>
                  <a:cubicBezTo>
                    <a:pt x="90" y="34"/>
                    <a:pt x="90" y="34"/>
                    <a:pt x="90" y="34"/>
                  </a:cubicBezTo>
                  <a:cubicBezTo>
                    <a:pt x="89" y="30"/>
                    <a:pt x="87" y="26"/>
                    <a:pt x="86" y="2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2" y="21"/>
                    <a:pt x="70" y="19"/>
                    <a:pt x="68" y="17"/>
                  </a:cubicBezTo>
                  <a:cubicBezTo>
                    <a:pt x="69" y="5"/>
                    <a:pt x="69" y="5"/>
                    <a:pt x="69" y="5"/>
                  </a:cubicBezTo>
                  <a:cubicBezTo>
                    <a:pt x="67" y="4"/>
                    <a:pt x="65" y="3"/>
                    <a:pt x="63" y="3"/>
                  </a:cubicBezTo>
                  <a:cubicBezTo>
                    <a:pt x="62" y="2"/>
                    <a:pt x="60" y="1"/>
                    <a:pt x="58" y="0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47" y="9"/>
                    <a:pt x="44" y="9"/>
                    <a:pt x="41" y="9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0" y="1"/>
                    <a:pt x="26" y="3"/>
                    <a:pt x="22" y="4"/>
                  </a:cubicBezTo>
                  <a:cubicBezTo>
                    <a:pt x="23" y="17"/>
                    <a:pt x="23" y="17"/>
                    <a:pt x="23" y="17"/>
                  </a:cubicBezTo>
                  <a:cubicBezTo>
                    <a:pt x="21" y="18"/>
                    <a:pt x="19" y="20"/>
                    <a:pt x="17" y="22"/>
                  </a:cubicBezTo>
                  <a:cubicBezTo>
                    <a:pt x="5" y="21"/>
                    <a:pt x="5" y="21"/>
                    <a:pt x="5" y="21"/>
                  </a:cubicBezTo>
                  <a:cubicBezTo>
                    <a:pt x="4" y="23"/>
                    <a:pt x="3" y="25"/>
                    <a:pt x="2" y="27"/>
                  </a:cubicBezTo>
                  <a:cubicBezTo>
                    <a:pt x="2" y="28"/>
                    <a:pt x="1" y="30"/>
                    <a:pt x="0" y="32"/>
                  </a:cubicBezTo>
                  <a:cubicBezTo>
                    <a:pt x="9" y="40"/>
                    <a:pt x="9" y="40"/>
                    <a:pt x="9" y="40"/>
                  </a:cubicBezTo>
                  <a:cubicBezTo>
                    <a:pt x="9" y="43"/>
                    <a:pt x="9" y="46"/>
                    <a:pt x="9" y="48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1" y="60"/>
                    <a:pt x="2" y="64"/>
                    <a:pt x="4" y="67"/>
                  </a:cubicBezTo>
                  <a:close/>
                  <a:moveTo>
                    <a:pt x="30" y="39"/>
                  </a:moveTo>
                  <a:cubicBezTo>
                    <a:pt x="34" y="30"/>
                    <a:pt x="43" y="27"/>
                    <a:pt x="51" y="30"/>
                  </a:cubicBezTo>
                  <a:cubicBezTo>
                    <a:pt x="60" y="34"/>
                    <a:pt x="63" y="43"/>
                    <a:pt x="60" y="52"/>
                  </a:cubicBezTo>
                  <a:cubicBezTo>
                    <a:pt x="56" y="60"/>
                    <a:pt x="47" y="63"/>
                    <a:pt x="38" y="60"/>
                  </a:cubicBezTo>
                  <a:cubicBezTo>
                    <a:pt x="30" y="56"/>
                    <a:pt x="26" y="47"/>
                    <a:pt x="30" y="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26" name="Freeform 22">
              <a:extLst>
                <a:ext uri="{FF2B5EF4-FFF2-40B4-BE49-F238E27FC236}">
                  <a16:creationId xmlns:a16="http://schemas.microsoft.com/office/drawing/2014/main" id="{46D6C24F-046C-DBE6-57AC-FA51526DF90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805738" y="3832226"/>
              <a:ext cx="227013" cy="228600"/>
            </a:xfrm>
            <a:custGeom>
              <a:avLst/>
              <a:gdLst>
                <a:gd name="T0" fmla="*/ 63 w 72"/>
                <a:gd name="T1" fmla="*/ 44 h 73"/>
                <a:gd name="T2" fmla="*/ 72 w 72"/>
                <a:gd name="T3" fmla="*/ 41 h 73"/>
                <a:gd name="T4" fmla="*/ 72 w 72"/>
                <a:gd name="T5" fmla="*/ 36 h 73"/>
                <a:gd name="T6" fmla="*/ 72 w 72"/>
                <a:gd name="T7" fmla="*/ 31 h 73"/>
                <a:gd name="T8" fmla="*/ 63 w 72"/>
                <a:gd name="T9" fmla="*/ 28 h 73"/>
                <a:gd name="T10" fmla="*/ 60 w 72"/>
                <a:gd name="T11" fmla="*/ 23 h 73"/>
                <a:gd name="T12" fmla="*/ 64 w 72"/>
                <a:gd name="T13" fmla="*/ 14 h 73"/>
                <a:gd name="T14" fmla="*/ 58 w 72"/>
                <a:gd name="T15" fmla="*/ 8 h 73"/>
                <a:gd name="T16" fmla="*/ 49 w 72"/>
                <a:gd name="T17" fmla="*/ 12 h 73"/>
                <a:gd name="T18" fmla="*/ 43 w 72"/>
                <a:gd name="T19" fmla="*/ 10 h 73"/>
                <a:gd name="T20" fmla="*/ 40 w 72"/>
                <a:gd name="T21" fmla="*/ 1 h 73"/>
                <a:gd name="T22" fmla="*/ 35 w 72"/>
                <a:gd name="T23" fmla="*/ 0 h 73"/>
                <a:gd name="T24" fmla="*/ 31 w 72"/>
                <a:gd name="T25" fmla="*/ 1 h 73"/>
                <a:gd name="T26" fmla="*/ 28 w 72"/>
                <a:gd name="T27" fmla="*/ 10 h 73"/>
                <a:gd name="T28" fmla="*/ 22 w 72"/>
                <a:gd name="T29" fmla="*/ 12 h 73"/>
                <a:gd name="T30" fmla="*/ 13 w 72"/>
                <a:gd name="T31" fmla="*/ 8 h 73"/>
                <a:gd name="T32" fmla="*/ 7 w 72"/>
                <a:gd name="T33" fmla="*/ 15 h 73"/>
                <a:gd name="T34" fmla="*/ 11 w 72"/>
                <a:gd name="T35" fmla="*/ 24 h 73"/>
                <a:gd name="T36" fmla="*/ 9 w 72"/>
                <a:gd name="T37" fmla="*/ 29 h 73"/>
                <a:gd name="T38" fmla="*/ 0 w 72"/>
                <a:gd name="T39" fmla="*/ 33 h 73"/>
                <a:gd name="T40" fmla="*/ 0 w 72"/>
                <a:gd name="T41" fmla="*/ 37 h 73"/>
                <a:gd name="T42" fmla="*/ 0 w 72"/>
                <a:gd name="T43" fmla="*/ 42 h 73"/>
                <a:gd name="T44" fmla="*/ 9 w 72"/>
                <a:gd name="T45" fmla="*/ 45 h 73"/>
                <a:gd name="T46" fmla="*/ 12 w 72"/>
                <a:gd name="T47" fmla="*/ 51 h 73"/>
                <a:gd name="T48" fmla="*/ 8 w 72"/>
                <a:gd name="T49" fmla="*/ 59 h 73"/>
                <a:gd name="T50" fmla="*/ 15 w 72"/>
                <a:gd name="T51" fmla="*/ 66 h 73"/>
                <a:gd name="T52" fmla="*/ 23 w 72"/>
                <a:gd name="T53" fmla="*/ 62 h 73"/>
                <a:gd name="T54" fmla="*/ 29 w 72"/>
                <a:gd name="T55" fmla="*/ 64 h 73"/>
                <a:gd name="T56" fmla="*/ 32 w 72"/>
                <a:gd name="T57" fmla="*/ 73 h 73"/>
                <a:gd name="T58" fmla="*/ 37 w 72"/>
                <a:gd name="T59" fmla="*/ 73 h 73"/>
                <a:gd name="T60" fmla="*/ 41 w 72"/>
                <a:gd name="T61" fmla="*/ 72 h 73"/>
                <a:gd name="T62" fmla="*/ 44 w 72"/>
                <a:gd name="T63" fmla="*/ 63 h 73"/>
                <a:gd name="T64" fmla="*/ 50 w 72"/>
                <a:gd name="T65" fmla="*/ 61 h 73"/>
                <a:gd name="T66" fmla="*/ 59 w 72"/>
                <a:gd name="T67" fmla="*/ 65 h 73"/>
                <a:gd name="T68" fmla="*/ 65 w 72"/>
                <a:gd name="T69" fmla="*/ 58 h 73"/>
                <a:gd name="T70" fmla="*/ 61 w 72"/>
                <a:gd name="T71" fmla="*/ 50 h 73"/>
                <a:gd name="T72" fmla="*/ 63 w 72"/>
                <a:gd name="T73" fmla="*/ 44 h 73"/>
                <a:gd name="T74" fmla="*/ 36 w 72"/>
                <a:gd name="T75" fmla="*/ 49 h 73"/>
                <a:gd name="T76" fmla="*/ 23 w 72"/>
                <a:gd name="T77" fmla="*/ 37 h 73"/>
                <a:gd name="T78" fmla="*/ 36 w 72"/>
                <a:gd name="T79" fmla="*/ 24 h 73"/>
                <a:gd name="T80" fmla="*/ 49 w 72"/>
                <a:gd name="T81" fmla="*/ 36 h 73"/>
                <a:gd name="T82" fmla="*/ 36 w 72"/>
                <a:gd name="T83" fmla="*/ 49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2" h="73">
                  <a:moveTo>
                    <a:pt x="63" y="44"/>
                  </a:moveTo>
                  <a:cubicBezTo>
                    <a:pt x="72" y="41"/>
                    <a:pt x="72" y="41"/>
                    <a:pt x="72" y="41"/>
                  </a:cubicBezTo>
                  <a:cubicBezTo>
                    <a:pt x="72" y="39"/>
                    <a:pt x="72" y="37"/>
                    <a:pt x="72" y="36"/>
                  </a:cubicBezTo>
                  <a:cubicBezTo>
                    <a:pt x="72" y="34"/>
                    <a:pt x="72" y="33"/>
                    <a:pt x="72" y="31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2" y="26"/>
                    <a:pt x="61" y="24"/>
                    <a:pt x="60" y="23"/>
                  </a:cubicBezTo>
                  <a:cubicBezTo>
                    <a:pt x="64" y="14"/>
                    <a:pt x="64" y="14"/>
                    <a:pt x="64" y="14"/>
                  </a:cubicBezTo>
                  <a:cubicBezTo>
                    <a:pt x="62" y="12"/>
                    <a:pt x="60" y="9"/>
                    <a:pt x="58" y="8"/>
                  </a:cubicBezTo>
                  <a:cubicBezTo>
                    <a:pt x="49" y="12"/>
                    <a:pt x="49" y="12"/>
                    <a:pt x="49" y="12"/>
                  </a:cubicBezTo>
                  <a:cubicBezTo>
                    <a:pt x="47" y="11"/>
                    <a:pt x="45" y="10"/>
                    <a:pt x="43" y="10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38" y="0"/>
                    <a:pt x="37" y="0"/>
                    <a:pt x="35" y="0"/>
                  </a:cubicBezTo>
                  <a:cubicBezTo>
                    <a:pt x="34" y="0"/>
                    <a:pt x="32" y="1"/>
                    <a:pt x="31" y="1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26" y="10"/>
                    <a:pt x="24" y="11"/>
                    <a:pt x="22" y="12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1" y="10"/>
                    <a:pt x="9" y="13"/>
                    <a:pt x="7" y="15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0" y="25"/>
                    <a:pt x="10" y="27"/>
                    <a:pt x="9" y="29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4"/>
                    <a:pt x="0" y="36"/>
                    <a:pt x="0" y="37"/>
                  </a:cubicBezTo>
                  <a:cubicBezTo>
                    <a:pt x="0" y="39"/>
                    <a:pt x="0" y="41"/>
                    <a:pt x="0" y="42"/>
                  </a:cubicBezTo>
                  <a:cubicBezTo>
                    <a:pt x="9" y="45"/>
                    <a:pt x="9" y="45"/>
                    <a:pt x="9" y="45"/>
                  </a:cubicBezTo>
                  <a:cubicBezTo>
                    <a:pt x="10" y="47"/>
                    <a:pt x="11" y="49"/>
                    <a:pt x="12" y="51"/>
                  </a:cubicBezTo>
                  <a:cubicBezTo>
                    <a:pt x="8" y="59"/>
                    <a:pt x="8" y="59"/>
                    <a:pt x="8" y="59"/>
                  </a:cubicBezTo>
                  <a:cubicBezTo>
                    <a:pt x="10" y="62"/>
                    <a:pt x="12" y="64"/>
                    <a:pt x="15" y="66"/>
                  </a:cubicBezTo>
                  <a:cubicBezTo>
                    <a:pt x="23" y="62"/>
                    <a:pt x="23" y="62"/>
                    <a:pt x="23" y="62"/>
                  </a:cubicBezTo>
                  <a:cubicBezTo>
                    <a:pt x="25" y="62"/>
                    <a:pt x="27" y="63"/>
                    <a:pt x="29" y="64"/>
                  </a:cubicBezTo>
                  <a:cubicBezTo>
                    <a:pt x="32" y="73"/>
                    <a:pt x="32" y="73"/>
                    <a:pt x="32" y="73"/>
                  </a:cubicBezTo>
                  <a:cubicBezTo>
                    <a:pt x="34" y="73"/>
                    <a:pt x="35" y="73"/>
                    <a:pt x="37" y="73"/>
                  </a:cubicBezTo>
                  <a:cubicBezTo>
                    <a:pt x="38" y="73"/>
                    <a:pt x="40" y="73"/>
                    <a:pt x="41" y="72"/>
                  </a:cubicBezTo>
                  <a:cubicBezTo>
                    <a:pt x="44" y="63"/>
                    <a:pt x="44" y="63"/>
                    <a:pt x="44" y="63"/>
                  </a:cubicBezTo>
                  <a:cubicBezTo>
                    <a:pt x="46" y="63"/>
                    <a:pt x="48" y="62"/>
                    <a:pt x="50" y="61"/>
                  </a:cubicBezTo>
                  <a:cubicBezTo>
                    <a:pt x="59" y="65"/>
                    <a:pt x="59" y="65"/>
                    <a:pt x="59" y="65"/>
                  </a:cubicBezTo>
                  <a:cubicBezTo>
                    <a:pt x="61" y="63"/>
                    <a:pt x="63" y="61"/>
                    <a:pt x="65" y="58"/>
                  </a:cubicBezTo>
                  <a:cubicBezTo>
                    <a:pt x="61" y="50"/>
                    <a:pt x="61" y="50"/>
                    <a:pt x="61" y="50"/>
                  </a:cubicBezTo>
                  <a:cubicBezTo>
                    <a:pt x="62" y="48"/>
                    <a:pt x="63" y="46"/>
                    <a:pt x="63" y="44"/>
                  </a:cubicBezTo>
                  <a:close/>
                  <a:moveTo>
                    <a:pt x="36" y="49"/>
                  </a:moveTo>
                  <a:cubicBezTo>
                    <a:pt x="29" y="49"/>
                    <a:pt x="24" y="44"/>
                    <a:pt x="23" y="37"/>
                  </a:cubicBezTo>
                  <a:cubicBezTo>
                    <a:pt x="23" y="30"/>
                    <a:pt x="29" y="24"/>
                    <a:pt x="36" y="24"/>
                  </a:cubicBezTo>
                  <a:cubicBezTo>
                    <a:pt x="43" y="24"/>
                    <a:pt x="49" y="29"/>
                    <a:pt x="49" y="36"/>
                  </a:cubicBezTo>
                  <a:cubicBezTo>
                    <a:pt x="49" y="43"/>
                    <a:pt x="43" y="49"/>
                    <a:pt x="36" y="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pic>
        <p:nvPicPr>
          <p:cNvPr id="2" name="صورة 1">
            <a:extLst>
              <a:ext uri="{FF2B5EF4-FFF2-40B4-BE49-F238E27FC236}">
                <a16:creationId xmlns:a16="http://schemas.microsoft.com/office/drawing/2014/main" id="{DF5AA736-68DB-A216-2D3D-E2C1342A8FB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F46EA5E3-8094-642C-73BD-1E8C1330C94D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extBox 3">
            <a:extLst>
              <a:ext uri="{FF2B5EF4-FFF2-40B4-BE49-F238E27FC236}">
                <a16:creationId xmlns:a16="http://schemas.microsoft.com/office/drawing/2014/main" id="{F11FFF4B-FD9F-CC15-8688-BE07FE9713EF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algn="r" defTabSz="914400" eaLnBrk="1" latinLnBrk="0" hangingPunct="1"/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ازرق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6" name="TextBox 157">
            <a:extLst>
              <a:ext uri="{FF2B5EF4-FFF2-40B4-BE49-F238E27FC236}">
                <a16:creationId xmlns:a16="http://schemas.microsoft.com/office/drawing/2014/main" id="{DAD08F75-8942-1A9A-B90B-6E5200291729}"/>
              </a:ext>
            </a:extLst>
          </p:cNvPr>
          <p:cNvSpPr txBox="1"/>
          <p:nvPr/>
        </p:nvSpPr>
        <p:spPr>
          <a:xfrm>
            <a:off x="9052981" y="4720653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8" name="TextBox 158">
            <a:extLst>
              <a:ext uri="{FF2B5EF4-FFF2-40B4-BE49-F238E27FC236}">
                <a16:creationId xmlns:a16="http://schemas.microsoft.com/office/drawing/2014/main" id="{BF9DAE99-F110-8519-BB45-709FFB008275}"/>
              </a:ext>
            </a:extLst>
          </p:cNvPr>
          <p:cNvSpPr txBox="1"/>
          <p:nvPr/>
        </p:nvSpPr>
        <p:spPr>
          <a:xfrm>
            <a:off x="9151157" y="4351019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68CAB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268CAB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9" name="TextBox 157">
            <a:extLst>
              <a:ext uri="{FF2B5EF4-FFF2-40B4-BE49-F238E27FC236}">
                <a16:creationId xmlns:a16="http://schemas.microsoft.com/office/drawing/2014/main" id="{1B9F0BEC-DADF-3424-0290-8F7490DA399E}"/>
              </a:ext>
            </a:extLst>
          </p:cNvPr>
          <p:cNvSpPr txBox="1"/>
          <p:nvPr/>
        </p:nvSpPr>
        <p:spPr>
          <a:xfrm>
            <a:off x="7224181" y="2386526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2" name="TextBox 158">
            <a:extLst>
              <a:ext uri="{FF2B5EF4-FFF2-40B4-BE49-F238E27FC236}">
                <a16:creationId xmlns:a16="http://schemas.microsoft.com/office/drawing/2014/main" id="{B1FE0FE4-3BE5-90A6-D36C-3ED608A09325}"/>
              </a:ext>
            </a:extLst>
          </p:cNvPr>
          <p:cNvSpPr txBox="1"/>
          <p:nvPr/>
        </p:nvSpPr>
        <p:spPr>
          <a:xfrm>
            <a:off x="7322357" y="2016892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chemeClr val="bg1">
                  <a:lumMod val="50000"/>
                </a:schemeClr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3" name="TextBox 157">
            <a:extLst>
              <a:ext uri="{FF2B5EF4-FFF2-40B4-BE49-F238E27FC236}">
                <a16:creationId xmlns:a16="http://schemas.microsoft.com/office/drawing/2014/main" id="{3461FE72-8D0D-BC57-012E-DDDA2FFCF717}"/>
              </a:ext>
            </a:extLst>
          </p:cNvPr>
          <p:cNvSpPr txBox="1"/>
          <p:nvPr/>
        </p:nvSpPr>
        <p:spPr>
          <a:xfrm>
            <a:off x="5214907" y="4720653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4" name="TextBox 158">
            <a:extLst>
              <a:ext uri="{FF2B5EF4-FFF2-40B4-BE49-F238E27FC236}">
                <a16:creationId xmlns:a16="http://schemas.microsoft.com/office/drawing/2014/main" id="{515EAC3D-D793-788D-0377-9D230BB76C27}"/>
              </a:ext>
            </a:extLst>
          </p:cNvPr>
          <p:cNvSpPr txBox="1"/>
          <p:nvPr/>
        </p:nvSpPr>
        <p:spPr>
          <a:xfrm>
            <a:off x="5313083" y="4351019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003845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5" name="TextBox 157">
            <a:extLst>
              <a:ext uri="{FF2B5EF4-FFF2-40B4-BE49-F238E27FC236}">
                <a16:creationId xmlns:a16="http://schemas.microsoft.com/office/drawing/2014/main" id="{25C60C74-15DB-58ED-4701-164786C12014}"/>
              </a:ext>
            </a:extLst>
          </p:cNvPr>
          <p:cNvSpPr txBox="1"/>
          <p:nvPr/>
        </p:nvSpPr>
        <p:spPr>
          <a:xfrm>
            <a:off x="3386107" y="2386526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6" name="TextBox 158">
            <a:extLst>
              <a:ext uri="{FF2B5EF4-FFF2-40B4-BE49-F238E27FC236}">
                <a16:creationId xmlns:a16="http://schemas.microsoft.com/office/drawing/2014/main" id="{3C8952C7-C0F2-25CF-E5CD-EADA687CB9E9}"/>
              </a:ext>
            </a:extLst>
          </p:cNvPr>
          <p:cNvSpPr txBox="1"/>
          <p:nvPr/>
        </p:nvSpPr>
        <p:spPr>
          <a:xfrm>
            <a:off x="3484283" y="2016892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C1B488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C1B488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8" name="TextBox 157">
            <a:extLst>
              <a:ext uri="{FF2B5EF4-FFF2-40B4-BE49-F238E27FC236}">
                <a16:creationId xmlns:a16="http://schemas.microsoft.com/office/drawing/2014/main" id="{9D20E74A-CBED-E13A-3703-6E30DC91C2C6}"/>
              </a:ext>
            </a:extLst>
          </p:cNvPr>
          <p:cNvSpPr txBox="1"/>
          <p:nvPr/>
        </p:nvSpPr>
        <p:spPr>
          <a:xfrm>
            <a:off x="1376833" y="4720653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9" name="TextBox 158">
            <a:extLst>
              <a:ext uri="{FF2B5EF4-FFF2-40B4-BE49-F238E27FC236}">
                <a16:creationId xmlns:a16="http://schemas.microsoft.com/office/drawing/2014/main" id="{0FCD062F-450A-CE6B-F392-6E926BB8CE7A}"/>
              </a:ext>
            </a:extLst>
          </p:cNvPr>
          <p:cNvSpPr txBox="1"/>
          <p:nvPr/>
        </p:nvSpPr>
        <p:spPr>
          <a:xfrm>
            <a:off x="1475009" y="4351019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2CC17C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pic>
        <p:nvPicPr>
          <p:cNvPr id="7" name="صورة 6">
            <a:extLst>
              <a:ext uri="{FF2B5EF4-FFF2-40B4-BE49-F238E27FC236}">
                <a16:creationId xmlns:a16="http://schemas.microsoft.com/office/drawing/2014/main" id="{DBFA5C4C-305F-07FE-B509-7F367C8B2AD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41960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60136968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1" name="موصل مستقيم 10">
            <a:extLst>
              <a:ext uri="{FF2B5EF4-FFF2-40B4-BE49-F238E27FC236}">
                <a16:creationId xmlns:a16="http://schemas.microsoft.com/office/drawing/2014/main" id="{D18715ED-117B-5D51-DD3E-B9AAB14B96F7}"/>
              </a:ext>
            </a:extLst>
          </p:cNvPr>
          <p:cNvCxnSpPr>
            <a:cxnSpLocks/>
          </p:cNvCxnSpPr>
          <p:nvPr/>
        </p:nvCxnSpPr>
        <p:spPr>
          <a:xfrm flipH="1">
            <a:off x="-31683" y="3568404"/>
            <a:ext cx="3360718" cy="0"/>
          </a:xfrm>
          <a:prstGeom prst="line">
            <a:avLst/>
          </a:prstGeom>
          <a:ln w="50800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object 2">
            <a:extLst>
              <a:ext uri="{FF2B5EF4-FFF2-40B4-BE49-F238E27FC236}">
                <a16:creationId xmlns:a16="http://schemas.microsoft.com/office/drawing/2014/main" id="{3235C775-2C42-F5E5-F24E-78A74A41BDDC}"/>
              </a:ext>
            </a:extLst>
          </p:cNvPr>
          <p:cNvSpPr/>
          <p:nvPr/>
        </p:nvSpPr>
        <p:spPr>
          <a:xfrm>
            <a:off x="6717774" y="3021202"/>
            <a:ext cx="679124" cy="1044557"/>
          </a:xfrm>
          <a:custGeom>
            <a:avLst/>
            <a:gdLst/>
            <a:ahLst/>
            <a:cxnLst/>
            <a:rect l="l" t="t" r="r" b="b"/>
            <a:pathLst>
              <a:path w="925195" h="1423035">
                <a:moveTo>
                  <a:pt x="711298" y="0"/>
                </a:moveTo>
                <a:lnTo>
                  <a:pt x="0" y="711298"/>
                </a:lnTo>
                <a:lnTo>
                  <a:pt x="711298" y="1422581"/>
                </a:lnTo>
                <a:lnTo>
                  <a:pt x="924994" y="1208874"/>
                </a:lnTo>
                <a:lnTo>
                  <a:pt x="427418" y="711298"/>
                </a:lnTo>
                <a:lnTo>
                  <a:pt x="924994" y="213721"/>
                </a:lnTo>
                <a:lnTo>
                  <a:pt x="711298" y="0"/>
                </a:lnTo>
                <a:close/>
              </a:path>
            </a:pathLst>
          </a:custGeom>
          <a:solidFill>
            <a:srgbClr val="0CA868"/>
          </a:solidFill>
        </p:spPr>
        <p:txBody>
          <a:bodyPr wrap="square" lIns="0" tIns="0" rIns="0" bIns="0" rtlCol="0"/>
          <a:lstStyle/>
          <a:p>
            <a:pPr algn="l" rtl="0"/>
            <a:endParaRPr/>
          </a:p>
        </p:txBody>
      </p:sp>
      <p:sp>
        <p:nvSpPr>
          <p:cNvPr id="19" name="object 2">
            <a:extLst>
              <a:ext uri="{FF2B5EF4-FFF2-40B4-BE49-F238E27FC236}">
                <a16:creationId xmlns:a16="http://schemas.microsoft.com/office/drawing/2014/main" id="{4283AFEC-8D75-EF1B-DDF4-CA2E85507270}"/>
              </a:ext>
            </a:extLst>
          </p:cNvPr>
          <p:cNvSpPr/>
          <p:nvPr/>
        </p:nvSpPr>
        <p:spPr>
          <a:xfrm>
            <a:off x="6273699" y="3021202"/>
            <a:ext cx="679124" cy="1044557"/>
          </a:xfrm>
          <a:custGeom>
            <a:avLst/>
            <a:gdLst/>
            <a:ahLst/>
            <a:cxnLst/>
            <a:rect l="l" t="t" r="r" b="b"/>
            <a:pathLst>
              <a:path w="925195" h="1423035">
                <a:moveTo>
                  <a:pt x="711298" y="0"/>
                </a:moveTo>
                <a:lnTo>
                  <a:pt x="0" y="711298"/>
                </a:lnTo>
                <a:lnTo>
                  <a:pt x="711298" y="1422581"/>
                </a:lnTo>
                <a:lnTo>
                  <a:pt x="924994" y="1208874"/>
                </a:lnTo>
                <a:lnTo>
                  <a:pt x="427418" y="711298"/>
                </a:lnTo>
                <a:lnTo>
                  <a:pt x="924994" y="213721"/>
                </a:lnTo>
                <a:lnTo>
                  <a:pt x="711298" y="0"/>
                </a:lnTo>
                <a:close/>
              </a:path>
            </a:pathLst>
          </a:custGeom>
          <a:solidFill>
            <a:srgbClr val="003845"/>
          </a:solidFill>
        </p:spPr>
        <p:txBody>
          <a:bodyPr wrap="square" lIns="0" tIns="0" rIns="0" bIns="0" rtlCol="0"/>
          <a:lstStyle/>
          <a:p>
            <a:pPr algn="l" rtl="0"/>
            <a:endParaRPr/>
          </a:p>
        </p:txBody>
      </p:sp>
      <p:cxnSp>
        <p:nvCxnSpPr>
          <p:cNvPr id="27" name="موصل مستقيم 26">
            <a:extLst>
              <a:ext uri="{FF2B5EF4-FFF2-40B4-BE49-F238E27FC236}">
                <a16:creationId xmlns:a16="http://schemas.microsoft.com/office/drawing/2014/main" id="{3DE080D1-4528-F4E6-1460-E63499FB0490}"/>
              </a:ext>
            </a:extLst>
          </p:cNvPr>
          <p:cNvCxnSpPr>
            <a:cxnSpLocks/>
          </p:cNvCxnSpPr>
          <p:nvPr/>
        </p:nvCxnSpPr>
        <p:spPr>
          <a:xfrm flipH="1">
            <a:off x="-31683" y="3568404"/>
            <a:ext cx="3833662" cy="0"/>
          </a:xfrm>
          <a:prstGeom prst="line">
            <a:avLst/>
          </a:prstGeom>
          <a:ln w="50800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15EC33C8-EEC4-5413-7524-151A8F482CB6}"/>
              </a:ext>
            </a:extLst>
          </p:cNvPr>
          <p:cNvSpPr txBox="1">
            <a:spLocks/>
          </p:cNvSpPr>
          <p:nvPr/>
        </p:nvSpPr>
        <p:spPr>
          <a:xfrm>
            <a:off x="445502" y="3003016"/>
            <a:ext cx="2783700" cy="41718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algn="ctr" defTabSz="914400" eaLnBrk="1" latinLnBrk="0" hangingPunct="1"/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الرابع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3" name="Text Placeholder 1">
            <a:extLst>
              <a:ext uri="{FF2B5EF4-FFF2-40B4-BE49-F238E27FC236}">
                <a16:creationId xmlns:a16="http://schemas.microsoft.com/office/drawing/2014/main" id="{08D14A3B-FCED-0709-C852-FAB947BF4492}"/>
              </a:ext>
            </a:extLst>
          </p:cNvPr>
          <p:cNvSpPr txBox="1">
            <a:spLocks/>
          </p:cNvSpPr>
          <p:nvPr/>
        </p:nvSpPr>
        <p:spPr>
          <a:xfrm>
            <a:off x="156994" y="3716694"/>
            <a:ext cx="3360717" cy="41718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algn="ctr" defTabSz="914400" rtl="0" eaLnBrk="1" latinLnBrk="0" hangingPunct="1"/>
            <a:r>
              <a:rPr lang="ar-SA" sz="24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شرائح ذكية لاستخدامات متعددة |</a:t>
            </a:r>
            <a:endParaRPr lang="en-US" sz="2400" dirty="0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pic>
        <p:nvPicPr>
          <p:cNvPr id="4" name="صورة 3">
            <a:extLst>
              <a:ext uri="{FF2B5EF4-FFF2-40B4-BE49-F238E27FC236}">
                <a16:creationId xmlns:a16="http://schemas.microsoft.com/office/drawing/2014/main" id="{88195419-8437-0C58-51CE-D8F86E632AC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grpSp>
        <p:nvGrpSpPr>
          <p:cNvPr id="5" name="مجموعة 4">
            <a:extLst>
              <a:ext uri="{FF2B5EF4-FFF2-40B4-BE49-F238E27FC236}">
                <a16:creationId xmlns:a16="http://schemas.microsoft.com/office/drawing/2014/main" id="{DDCC7B37-F666-1D71-EEC1-36B510D9E3C6}"/>
              </a:ext>
            </a:extLst>
          </p:cNvPr>
          <p:cNvGrpSpPr/>
          <p:nvPr/>
        </p:nvGrpSpPr>
        <p:grpSpPr>
          <a:xfrm>
            <a:off x="7981995" y="-9239"/>
            <a:ext cx="4243961" cy="6884733"/>
            <a:chOff x="7981995" y="-9239"/>
            <a:chExt cx="4243961" cy="6884733"/>
          </a:xfrm>
        </p:grpSpPr>
        <p:pic>
          <p:nvPicPr>
            <p:cNvPr id="6" name="صورة 5">
              <a:extLst>
                <a:ext uri="{FF2B5EF4-FFF2-40B4-BE49-F238E27FC236}">
                  <a16:creationId xmlns:a16="http://schemas.microsoft.com/office/drawing/2014/main" id="{33B9A703-687D-C88A-7C83-E2C01978D925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alphaModFix amt="18000"/>
            </a:blip>
            <a:stretch>
              <a:fillRect/>
            </a:stretch>
          </p:blipFill>
          <p:spPr>
            <a:xfrm>
              <a:off x="7981995" y="-9239"/>
              <a:ext cx="4243961" cy="6875973"/>
            </a:xfrm>
            <a:prstGeom prst="rect">
              <a:avLst/>
            </a:prstGeom>
          </p:spPr>
        </p:pic>
        <p:sp>
          <p:nvSpPr>
            <p:cNvPr id="7" name="object 4">
              <a:extLst>
                <a:ext uri="{FF2B5EF4-FFF2-40B4-BE49-F238E27FC236}">
                  <a16:creationId xmlns:a16="http://schemas.microsoft.com/office/drawing/2014/main" id="{71319340-E913-8D30-5AE2-F63EA0B2D241}"/>
                </a:ext>
              </a:extLst>
            </p:cNvPr>
            <p:cNvSpPr/>
            <p:nvPr/>
          </p:nvSpPr>
          <p:spPr>
            <a:xfrm>
              <a:off x="7981996" y="0"/>
              <a:ext cx="4210004" cy="6875494"/>
            </a:xfrm>
            <a:custGeom>
              <a:avLst/>
              <a:gdLst/>
              <a:ahLst/>
              <a:cxnLst/>
              <a:rect l="l" t="t" r="r" b="b"/>
              <a:pathLst>
                <a:path w="7040880" h="11308715">
                  <a:moveTo>
                    <a:pt x="7040676" y="0"/>
                  </a:moveTo>
                  <a:lnTo>
                    <a:pt x="0" y="0"/>
                  </a:lnTo>
                  <a:lnTo>
                    <a:pt x="0" y="11308395"/>
                  </a:lnTo>
                  <a:lnTo>
                    <a:pt x="7040676" y="11308395"/>
                  </a:lnTo>
                  <a:lnTo>
                    <a:pt x="7040676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26130"/>
              </a:schemeClr>
            </a:solidFill>
          </p:spPr>
          <p:txBody>
            <a:bodyPr wrap="square" lIns="0" tIns="0" rIns="0" bIns="0" rtlCol="0"/>
            <a:lstStyle/>
            <a:p>
              <a:pPr marL="0" algn="r" defTabSz="914400" rtl="1" eaLnBrk="1" latinLnBrk="0" hangingPunct="1"/>
              <a:endParaRPr/>
            </a:p>
          </p:txBody>
        </p:sp>
      </p:grpSp>
      <p:pic>
        <p:nvPicPr>
          <p:cNvPr id="8" name="صورة 7">
            <a:extLst>
              <a:ext uri="{FF2B5EF4-FFF2-40B4-BE49-F238E27FC236}">
                <a16:creationId xmlns:a16="http://schemas.microsoft.com/office/drawing/2014/main" id="{FAE91EB7-C18D-D173-1272-C6142484A1A2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98446806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عنصر نائب لرقم الشريحة 3">
            <a:extLst>
              <a:ext uri="{FF2B5EF4-FFF2-40B4-BE49-F238E27FC236}">
                <a16:creationId xmlns:a16="http://schemas.microsoft.com/office/drawing/2014/main" id="{A76FF5C9-3BD8-C275-D239-17C2F4639FF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C30D6F-9516-7D45-ACC3-4201266FFCA8}" type="slidenum">
              <a:rPr lang="ar-SA" smtClean="0"/>
              <a:t>38</a:t>
            </a:fld>
            <a:endParaRPr lang="ar-SA"/>
          </a:p>
        </p:txBody>
      </p:sp>
      <p:pic>
        <p:nvPicPr>
          <p:cNvPr id="146" name="صورة 145">
            <a:extLst>
              <a:ext uri="{FF2B5EF4-FFF2-40B4-BE49-F238E27FC236}">
                <a16:creationId xmlns:a16="http://schemas.microsoft.com/office/drawing/2014/main" id="{394C52F0-9443-2299-7BF6-FE3041C6FD1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cxnSp>
        <p:nvCxnSpPr>
          <p:cNvPr id="2" name="موصل مستقيم 1">
            <a:extLst>
              <a:ext uri="{FF2B5EF4-FFF2-40B4-BE49-F238E27FC236}">
                <a16:creationId xmlns:a16="http://schemas.microsoft.com/office/drawing/2014/main" id="{33173A82-C6D0-9C2E-8E25-66840F65700B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extBox 3">
            <a:extLst>
              <a:ext uri="{FF2B5EF4-FFF2-40B4-BE49-F238E27FC236}">
                <a16:creationId xmlns:a16="http://schemas.microsoft.com/office/drawing/2014/main" id="{9DC57144-1D88-5626-EDD6-39ACD6CBE4A0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algn="r" defTabSz="914400" eaLnBrk="1" latinLnBrk="0" hangingPunct="1"/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ازرق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32" name="TextBox 157">
            <a:extLst>
              <a:ext uri="{FF2B5EF4-FFF2-40B4-BE49-F238E27FC236}">
                <a16:creationId xmlns:a16="http://schemas.microsoft.com/office/drawing/2014/main" id="{5352D272-F66C-F268-EE61-C91FDEA6083D}"/>
              </a:ext>
            </a:extLst>
          </p:cNvPr>
          <p:cNvSpPr txBox="1"/>
          <p:nvPr/>
        </p:nvSpPr>
        <p:spPr>
          <a:xfrm>
            <a:off x="1221759" y="4111675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6" name="Line">
            <a:extLst>
              <a:ext uri="{FF2B5EF4-FFF2-40B4-BE49-F238E27FC236}">
                <a16:creationId xmlns:a16="http://schemas.microsoft.com/office/drawing/2014/main" id="{93C79B6A-DE01-A4E6-E835-0432C79A2FA3}"/>
              </a:ext>
            </a:extLst>
          </p:cNvPr>
          <p:cNvSpPr>
            <a:spLocks/>
          </p:cNvSpPr>
          <p:nvPr/>
        </p:nvSpPr>
        <p:spPr bwMode="auto">
          <a:xfrm>
            <a:off x="4695451" y="5082108"/>
            <a:ext cx="2829268" cy="1373697"/>
          </a:xfrm>
          <a:custGeom>
            <a:avLst/>
            <a:gdLst>
              <a:gd name="T0" fmla="*/ 1454 w 1722"/>
              <a:gd name="T1" fmla="*/ 581 h 840"/>
              <a:gd name="T2" fmla="*/ 861 w 1722"/>
              <a:gd name="T3" fmla="*/ 824 h 840"/>
              <a:gd name="T4" fmla="*/ 268 w 1722"/>
              <a:gd name="T5" fmla="*/ 581 h 840"/>
              <a:gd name="T6" fmla="*/ 17 w 1722"/>
              <a:gd name="T7" fmla="*/ 0 h 840"/>
              <a:gd name="T8" fmla="*/ 0 w 1722"/>
              <a:gd name="T9" fmla="*/ 0 h 840"/>
              <a:gd name="T10" fmla="*/ 256 w 1722"/>
              <a:gd name="T11" fmla="*/ 592 h 840"/>
              <a:gd name="T12" fmla="*/ 861 w 1722"/>
              <a:gd name="T13" fmla="*/ 840 h 840"/>
              <a:gd name="T14" fmla="*/ 1466 w 1722"/>
              <a:gd name="T15" fmla="*/ 592 h 840"/>
              <a:gd name="T16" fmla="*/ 1722 w 1722"/>
              <a:gd name="T17" fmla="*/ 0 h 840"/>
              <a:gd name="T18" fmla="*/ 1705 w 1722"/>
              <a:gd name="T19" fmla="*/ 0 h 840"/>
              <a:gd name="T20" fmla="*/ 1454 w 1722"/>
              <a:gd name="T21" fmla="*/ 581 h 8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722" h="840">
                <a:moveTo>
                  <a:pt x="1454" y="581"/>
                </a:moveTo>
                <a:cubicBezTo>
                  <a:pt x="1295" y="738"/>
                  <a:pt x="1085" y="824"/>
                  <a:pt x="861" y="824"/>
                </a:cubicBezTo>
                <a:cubicBezTo>
                  <a:pt x="637" y="824"/>
                  <a:pt x="427" y="738"/>
                  <a:pt x="268" y="581"/>
                </a:cubicBezTo>
                <a:cubicBezTo>
                  <a:pt x="111" y="426"/>
                  <a:pt x="22" y="219"/>
                  <a:pt x="17" y="0"/>
                </a:cubicBezTo>
                <a:cubicBezTo>
                  <a:pt x="0" y="0"/>
                  <a:pt x="0" y="0"/>
                  <a:pt x="0" y="0"/>
                </a:cubicBezTo>
                <a:cubicBezTo>
                  <a:pt x="6" y="224"/>
                  <a:pt x="96" y="434"/>
                  <a:pt x="256" y="592"/>
                </a:cubicBezTo>
                <a:cubicBezTo>
                  <a:pt x="418" y="752"/>
                  <a:pt x="633" y="840"/>
                  <a:pt x="861" y="840"/>
                </a:cubicBezTo>
                <a:cubicBezTo>
                  <a:pt x="1089" y="840"/>
                  <a:pt x="1304" y="752"/>
                  <a:pt x="1466" y="592"/>
                </a:cubicBezTo>
                <a:cubicBezTo>
                  <a:pt x="1626" y="434"/>
                  <a:pt x="1716" y="224"/>
                  <a:pt x="1722" y="0"/>
                </a:cubicBezTo>
                <a:cubicBezTo>
                  <a:pt x="1705" y="0"/>
                  <a:pt x="1705" y="0"/>
                  <a:pt x="1705" y="0"/>
                </a:cubicBezTo>
                <a:cubicBezTo>
                  <a:pt x="1700" y="219"/>
                  <a:pt x="1611" y="426"/>
                  <a:pt x="1454" y="581"/>
                </a:cubicBezTo>
                <a:close/>
              </a:path>
            </a:pathLst>
          </a:custGeom>
          <a:solidFill>
            <a:srgbClr val="5E6C8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7" name="D">
            <a:extLst>
              <a:ext uri="{FF2B5EF4-FFF2-40B4-BE49-F238E27FC236}">
                <a16:creationId xmlns:a16="http://schemas.microsoft.com/office/drawing/2014/main" id="{40F40493-A943-34BB-383F-885C441B9A24}"/>
              </a:ext>
            </a:extLst>
          </p:cNvPr>
          <p:cNvSpPr>
            <a:spLocks/>
          </p:cNvSpPr>
          <p:nvPr/>
        </p:nvSpPr>
        <p:spPr bwMode="auto">
          <a:xfrm>
            <a:off x="6130100" y="3582869"/>
            <a:ext cx="670473" cy="1392801"/>
          </a:xfrm>
          <a:custGeom>
            <a:avLst/>
            <a:gdLst>
              <a:gd name="T0" fmla="*/ 274 w 408"/>
              <a:gd name="T1" fmla="*/ 83 h 851"/>
              <a:gd name="T2" fmla="*/ 226 w 408"/>
              <a:gd name="T3" fmla="*/ 0 h 851"/>
              <a:gd name="T4" fmla="*/ 143 w 408"/>
              <a:gd name="T5" fmla="*/ 48 h 851"/>
              <a:gd name="T6" fmla="*/ 0 w 408"/>
              <a:gd name="T7" fmla="*/ 35 h 851"/>
              <a:gd name="T8" fmla="*/ 0 w 408"/>
              <a:gd name="T9" fmla="*/ 851 h 851"/>
              <a:gd name="T10" fmla="*/ 408 w 408"/>
              <a:gd name="T11" fmla="*/ 144 h 851"/>
              <a:gd name="T12" fmla="*/ 274 w 408"/>
              <a:gd name="T13" fmla="*/ 83 h 8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08" h="851">
                <a:moveTo>
                  <a:pt x="274" y="83"/>
                </a:moveTo>
                <a:cubicBezTo>
                  <a:pt x="226" y="0"/>
                  <a:pt x="226" y="0"/>
                  <a:pt x="226" y="0"/>
                </a:cubicBezTo>
                <a:cubicBezTo>
                  <a:pt x="143" y="48"/>
                  <a:pt x="143" y="48"/>
                  <a:pt x="143" y="48"/>
                </a:cubicBezTo>
                <a:cubicBezTo>
                  <a:pt x="96" y="40"/>
                  <a:pt x="49" y="35"/>
                  <a:pt x="0" y="35"/>
                </a:cubicBezTo>
                <a:cubicBezTo>
                  <a:pt x="0" y="851"/>
                  <a:pt x="0" y="851"/>
                  <a:pt x="0" y="851"/>
                </a:cubicBezTo>
                <a:cubicBezTo>
                  <a:pt x="408" y="144"/>
                  <a:pt x="408" y="144"/>
                  <a:pt x="408" y="144"/>
                </a:cubicBezTo>
                <a:cubicBezTo>
                  <a:pt x="366" y="120"/>
                  <a:pt x="321" y="100"/>
                  <a:pt x="274" y="83"/>
                </a:cubicBezTo>
                <a:close/>
              </a:path>
            </a:pathLst>
          </a:custGeom>
          <a:solidFill>
            <a:srgbClr val="2CC17C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sp>
        <p:nvSpPr>
          <p:cNvPr id="11" name="E">
            <a:extLst>
              <a:ext uri="{FF2B5EF4-FFF2-40B4-BE49-F238E27FC236}">
                <a16:creationId xmlns:a16="http://schemas.microsoft.com/office/drawing/2014/main" id="{FC91E128-8E8B-0A73-0AC1-FB34DC7AE155}"/>
              </a:ext>
            </a:extLst>
          </p:cNvPr>
          <p:cNvSpPr>
            <a:spLocks/>
          </p:cNvSpPr>
          <p:nvPr/>
        </p:nvSpPr>
        <p:spPr bwMode="auto">
          <a:xfrm>
            <a:off x="6164670" y="3838504"/>
            <a:ext cx="1160818" cy="1156270"/>
          </a:xfrm>
          <a:custGeom>
            <a:avLst/>
            <a:gdLst>
              <a:gd name="T0" fmla="*/ 621 w 707"/>
              <a:gd name="T1" fmla="*/ 179 h 707"/>
              <a:gd name="T2" fmla="*/ 621 w 707"/>
              <a:gd name="T3" fmla="*/ 83 h 707"/>
              <a:gd name="T4" fmla="*/ 524 w 707"/>
              <a:gd name="T5" fmla="*/ 83 h 707"/>
              <a:gd name="T6" fmla="*/ 408 w 707"/>
              <a:gd name="T7" fmla="*/ 0 h 707"/>
              <a:gd name="T8" fmla="*/ 0 w 707"/>
              <a:gd name="T9" fmla="*/ 707 h 707"/>
              <a:gd name="T10" fmla="*/ 707 w 707"/>
              <a:gd name="T11" fmla="*/ 298 h 707"/>
              <a:gd name="T12" fmla="*/ 621 w 707"/>
              <a:gd name="T13" fmla="*/ 179 h 7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07" h="707">
                <a:moveTo>
                  <a:pt x="621" y="179"/>
                </a:moveTo>
                <a:cubicBezTo>
                  <a:pt x="621" y="83"/>
                  <a:pt x="621" y="83"/>
                  <a:pt x="621" y="83"/>
                </a:cubicBezTo>
                <a:cubicBezTo>
                  <a:pt x="524" y="83"/>
                  <a:pt x="524" y="83"/>
                  <a:pt x="524" y="83"/>
                </a:cubicBezTo>
                <a:cubicBezTo>
                  <a:pt x="488" y="52"/>
                  <a:pt x="449" y="24"/>
                  <a:pt x="408" y="0"/>
                </a:cubicBezTo>
                <a:cubicBezTo>
                  <a:pt x="0" y="707"/>
                  <a:pt x="0" y="707"/>
                  <a:pt x="0" y="707"/>
                </a:cubicBezTo>
                <a:cubicBezTo>
                  <a:pt x="707" y="298"/>
                  <a:pt x="707" y="298"/>
                  <a:pt x="707" y="298"/>
                </a:cubicBezTo>
                <a:cubicBezTo>
                  <a:pt x="681" y="256"/>
                  <a:pt x="653" y="217"/>
                  <a:pt x="621" y="179"/>
                </a:cubicBezTo>
                <a:close/>
              </a:path>
            </a:pathLst>
          </a:custGeom>
          <a:solidFill>
            <a:srgbClr val="268CAB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sp>
        <p:nvSpPr>
          <p:cNvPr id="12" name="B">
            <a:extLst>
              <a:ext uri="{FF2B5EF4-FFF2-40B4-BE49-F238E27FC236}">
                <a16:creationId xmlns:a16="http://schemas.microsoft.com/office/drawing/2014/main" id="{1254CC19-0462-756B-AD22-181206EF16D0}"/>
              </a:ext>
            </a:extLst>
          </p:cNvPr>
          <p:cNvSpPr>
            <a:spLocks/>
          </p:cNvSpPr>
          <p:nvPr/>
        </p:nvSpPr>
        <p:spPr bwMode="auto">
          <a:xfrm>
            <a:off x="4894683" y="3838504"/>
            <a:ext cx="1161728" cy="1156270"/>
          </a:xfrm>
          <a:custGeom>
            <a:avLst/>
            <a:gdLst>
              <a:gd name="T0" fmla="*/ 183 w 707"/>
              <a:gd name="T1" fmla="*/ 83 h 707"/>
              <a:gd name="T2" fmla="*/ 86 w 707"/>
              <a:gd name="T3" fmla="*/ 83 h 707"/>
              <a:gd name="T4" fmla="*/ 86 w 707"/>
              <a:gd name="T5" fmla="*/ 179 h 707"/>
              <a:gd name="T6" fmla="*/ 0 w 707"/>
              <a:gd name="T7" fmla="*/ 298 h 707"/>
              <a:gd name="T8" fmla="*/ 707 w 707"/>
              <a:gd name="T9" fmla="*/ 707 h 707"/>
              <a:gd name="T10" fmla="*/ 299 w 707"/>
              <a:gd name="T11" fmla="*/ 0 h 707"/>
              <a:gd name="T12" fmla="*/ 183 w 707"/>
              <a:gd name="T13" fmla="*/ 83 h 7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07" h="707">
                <a:moveTo>
                  <a:pt x="183" y="83"/>
                </a:moveTo>
                <a:cubicBezTo>
                  <a:pt x="86" y="83"/>
                  <a:pt x="86" y="83"/>
                  <a:pt x="86" y="83"/>
                </a:cubicBezTo>
                <a:cubicBezTo>
                  <a:pt x="86" y="179"/>
                  <a:pt x="86" y="179"/>
                  <a:pt x="86" y="179"/>
                </a:cubicBezTo>
                <a:cubicBezTo>
                  <a:pt x="54" y="217"/>
                  <a:pt x="26" y="256"/>
                  <a:pt x="0" y="298"/>
                </a:cubicBezTo>
                <a:cubicBezTo>
                  <a:pt x="707" y="707"/>
                  <a:pt x="707" y="707"/>
                  <a:pt x="707" y="707"/>
                </a:cubicBezTo>
                <a:cubicBezTo>
                  <a:pt x="299" y="0"/>
                  <a:pt x="299" y="0"/>
                  <a:pt x="299" y="0"/>
                </a:cubicBezTo>
                <a:cubicBezTo>
                  <a:pt x="258" y="24"/>
                  <a:pt x="219" y="52"/>
                  <a:pt x="183" y="83"/>
                </a:cubicBezTo>
                <a:close/>
              </a:path>
            </a:pathLst>
          </a:custGeom>
          <a:solidFill>
            <a:srgbClr val="003845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sp>
        <p:nvSpPr>
          <p:cNvPr id="13" name="A">
            <a:extLst>
              <a:ext uri="{FF2B5EF4-FFF2-40B4-BE49-F238E27FC236}">
                <a16:creationId xmlns:a16="http://schemas.microsoft.com/office/drawing/2014/main" id="{927EA531-1596-5DBB-D0D2-A65AAD348343}"/>
              </a:ext>
            </a:extLst>
          </p:cNvPr>
          <p:cNvSpPr>
            <a:spLocks/>
          </p:cNvSpPr>
          <p:nvPr/>
        </p:nvSpPr>
        <p:spPr bwMode="auto">
          <a:xfrm>
            <a:off x="4641777" y="4360691"/>
            <a:ext cx="1394620" cy="666834"/>
          </a:xfrm>
          <a:custGeom>
            <a:avLst/>
            <a:gdLst>
              <a:gd name="T0" fmla="*/ 83 w 849"/>
              <a:gd name="T1" fmla="*/ 131 h 408"/>
              <a:gd name="T2" fmla="*/ 0 w 849"/>
              <a:gd name="T3" fmla="*/ 179 h 408"/>
              <a:gd name="T4" fmla="*/ 48 w 849"/>
              <a:gd name="T5" fmla="*/ 262 h 408"/>
              <a:gd name="T6" fmla="*/ 33 w 849"/>
              <a:gd name="T7" fmla="*/ 408 h 408"/>
              <a:gd name="T8" fmla="*/ 849 w 849"/>
              <a:gd name="T9" fmla="*/ 408 h 408"/>
              <a:gd name="T10" fmla="*/ 142 w 849"/>
              <a:gd name="T11" fmla="*/ 0 h 408"/>
              <a:gd name="T12" fmla="*/ 83 w 849"/>
              <a:gd name="T13" fmla="*/ 131 h 4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49" h="408">
                <a:moveTo>
                  <a:pt x="83" y="131"/>
                </a:moveTo>
                <a:cubicBezTo>
                  <a:pt x="0" y="179"/>
                  <a:pt x="0" y="179"/>
                  <a:pt x="0" y="179"/>
                </a:cubicBezTo>
                <a:cubicBezTo>
                  <a:pt x="48" y="262"/>
                  <a:pt x="48" y="262"/>
                  <a:pt x="48" y="262"/>
                </a:cubicBezTo>
                <a:cubicBezTo>
                  <a:pt x="39" y="310"/>
                  <a:pt x="34" y="358"/>
                  <a:pt x="33" y="408"/>
                </a:cubicBezTo>
                <a:cubicBezTo>
                  <a:pt x="849" y="408"/>
                  <a:pt x="849" y="408"/>
                  <a:pt x="849" y="408"/>
                </a:cubicBezTo>
                <a:cubicBezTo>
                  <a:pt x="142" y="0"/>
                  <a:pt x="142" y="0"/>
                  <a:pt x="142" y="0"/>
                </a:cubicBezTo>
                <a:cubicBezTo>
                  <a:pt x="119" y="42"/>
                  <a:pt x="99" y="86"/>
                  <a:pt x="83" y="131"/>
                </a:cubicBezTo>
                <a:close/>
              </a:path>
            </a:pathLst>
          </a:custGeom>
          <a:solidFill>
            <a:srgbClr val="10A9A6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14" name="C">
            <a:extLst>
              <a:ext uri="{FF2B5EF4-FFF2-40B4-BE49-F238E27FC236}">
                <a16:creationId xmlns:a16="http://schemas.microsoft.com/office/drawing/2014/main" id="{80D61A60-8758-6789-D238-DFA8EC61C955}"/>
              </a:ext>
            </a:extLst>
          </p:cNvPr>
          <p:cNvSpPr>
            <a:spLocks/>
          </p:cNvSpPr>
          <p:nvPr/>
        </p:nvSpPr>
        <p:spPr bwMode="auto">
          <a:xfrm>
            <a:off x="5420509" y="3582869"/>
            <a:ext cx="669563" cy="1392801"/>
          </a:xfrm>
          <a:custGeom>
            <a:avLst/>
            <a:gdLst>
              <a:gd name="T0" fmla="*/ 182 w 408"/>
              <a:gd name="T1" fmla="*/ 0 h 851"/>
              <a:gd name="T2" fmla="*/ 134 w 408"/>
              <a:gd name="T3" fmla="*/ 83 h 851"/>
              <a:gd name="T4" fmla="*/ 0 w 408"/>
              <a:gd name="T5" fmla="*/ 144 h 851"/>
              <a:gd name="T6" fmla="*/ 408 w 408"/>
              <a:gd name="T7" fmla="*/ 851 h 851"/>
              <a:gd name="T8" fmla="*/ 408 w 408"/>
              <a:gd name="T9" fmla="*/ 35 h 851"/>
              <a:gd name="T10" fmla="*/ 265 w 408"/>
              <a:gd name="T11" fmla="*/ 48 h 851"/>
              <a:gd name="T12" fmla="*/ 182 w 408"/>
              <a:gd name="T13" fmla="*/ 0 h 8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08" h="851">
                <a:moveTo>
                  <a:pt x="182" y="0"/>
                </a:moveTo>
                <a:cubicBezTo>
                  <a:pt x="134" y="83"/>
                  <a:pt x="134" y="83"/>
                  <a:pt x="134" y="83"/>
                </a:cubicBezTo>
                <a:cubicBezTo>
                  <a:pt x="87" y="100"/>
                  <a:pt x="42" y="120"/>
                  <a:pt x="0" y="144"/>
                </a:cubicBezTo>
                <a:cubicBezTo>
                  <a:pt x="408" y="851"/>
                  <a:pt x="408" y="851"/>
                  <a:pt x="408" y="851"/>
                </a:cubicBezTo>
                <a:cubicBezTo>
                  <a:pt x="408" y="35"/>
                  <a:pt x="408" y="35"/>
                  <a:pt x="408" y="35"/>
                </a:cubicBezTo>
                <a:cubicBezTo>
                  <a:pt x="359" y="35"/>
                  <a:pt x="312" y="40"/>
                  <a:pt x="265" y="48"/>
                </a:cubicBezTo>
                <a:lnTo>
                  <a:pt x="182" y="0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sp>
        <p:nvSpPr>
          <p:cNvPr id="15" name="F">
            <a:extLst>
              <a:ext uri="{FF2B5EF4-FFF2-40B4-BE49-F238E27FC236}">
                <a16:creationId xmlns:a16="http://schemas.microsoft.com/office/drawing/2014/main" id="{FAD9FF4D-AEC0-BF98-7187-050126B98122}"/>
              </a:ext>
            </a:extLst>
          </p:cNvPr>
          <p:cNvSpPr>
            <a:spLocks/>
          </p:cNvSpPr>
          <p:nvPr/>
        </p:nvSpPr>
        <p:spPr bwMode="auto">
          <a:xfrm>
            <a:off x="6183775" y="4360691"/>
            <a:ext cx="1395529" cy="666834"/>
          </a:xfrm>
          <a:custGeom>
            <a:avLst/>
            <a:gdLst>
              <a:gd name="T0" fmla="*/ 849 w 849"/>
              <a:gd name="T1" fmla="*/ 179 h 408"/>
              <a:gd name="T2" fmla="*/ 766 w 849"/>
              <a:gd name="T3" fmla="*/ 131 h 408"/>
              <a:gd name="T4" fmla="*/ 707 w 849"/>
              <a:gd name="T5" fmla="*/ 0 h 408"/>
              <a:gd name="T6" fmla="*/ 0 w 849"/>
              <a:gd name="T7" fmla="*/ 408 h 408"/>
              <a:gd name="T8" fmla="*/ 816 w 849"/>
              <a:gd name="T9" fmla="*/ 408 h 408"/>
              <a:gd name="T10" fmla="*/ 801 w 849"/>
              <a:gd name="T11" fmla="*/ 262 h 408"/>
              <a:gd name="T12" fmla="*/ 849 w 849"/>
              <a:gd name="T13" fmla="*/ 179 h 4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49" h="408">
                <a:moveTo>
                  <a:pt x="849" y="179"/>
                </a:moveTo>
                <a:cubicBezTo>
                  <a:pt x="766" y="131"/>
                  <a:pt x="766" y="131"/>
                  <a:pt x="766" y="131"/>
                </a:cubicBezTo>
                <a:cubicBezTo>
                  <a:pt x="750" y="86"/>
                  <a:pt x="730" y="42"/>
                  <a:pt x="707" y="0"/>
                </a:cubicBezTo>
                <a:cubicBezTo>
                  <a:pt x="0" y="408"/>
                  <a:pt x="0" y="408"/>
                  <a:pt x="0" y="408"/>
                </a:cubicBezTo>
                <a:cubicBezTo>
                  <a:pt x="816" y="408"/>
                  <a:pt x="816" y="408"/>
                  <a:pt x="816" y="408"/>
                </a:cubicBezTo>
                <a:cubicBezTo>
                  <a:pt x="815" y="358"/>
                  <a:pt x="810" y="310"/>
                  <a:pt x="801" y="262"/>
                </a:cubicBezTo>
                <a:lnTo>
                  <a:pt x="849" y="179"/>
                </a:lnTo>
                <a:close/>
              </a:path>
            </a:pathLst>
          </a:custGeom>
          <a:solidFill>
            <a:srgbClr val="C1B488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16" name="Circle">
            <a:extLst>
              <a:ext uri="{FF2B5EF4-FFF2-40B4-BE49-F238E27FC236}">
                <a16:creationId xmlns:a16="http://schemas.microsoft.com/office/drawing/2014/main" id="{42EFA5EE-EE31-B968-7C44-37366B008A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82119" y="3731656"/>
            <a:ext cx="2658659" cy="2646788"/>
          </a:xfrm>
          <a:prstGeom prst="ellipse">
            <a:avLst/>
          </a:prstGeom>
          <a:gradFill flip="none" rotWithShape="1">
            <a:gsLst>
              <a:gs pos="20000">
                <a:srgbClr val="FFFFFF"/>
              </a:gs>
              <a:gs pos="100000">
                <a:srgbClr val="DAD9D9"/>
              </a:gs>
            </a:gsLst>
            <a:lin ang="2700000" scaled="1"/>
            <a:tileRect/>
          </a:gradFill>
          <a:ln>
            <a:noFill/>
          </a:ln>
          <a:effectLst>
            <a:outerShdw blurRad="381000" dist="177800" dir="2700000" algn="tl" rotWithShape="0">
              <a:prstClr val="black">
                <a:alpha val="7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23" name="Freeform 15">
            <a:extLst>
              <a:ext uri="{FF2B5EF4-FFF2-40B4-BE49-F238E27FC236}">
                <a16:creationId xmlns:a16="http://schemas.microsoft.com/office/drawing/2014/main" id="{ACE12800-AF96-5305-16D6-A058E644B5EE}"/>
              </a:ext>
            </a:extLst>
          </p:cNvPr>
          <p:cNvSpPr>
            <a:spLocks/>
          </p:cNvSpPr>
          <p:nvPr/>
        </p:nvSpPr>
        <p:spPr bwMode="auto">
          <a:xfrm>
            <a:off x="3869416" y="3965866"/>
            <a:ext cx="691397" cy="1045283"/>
          </a:xfrm>
          <a:custGeom>
            <a:avLst/>
            <a:gdLst>
              <a:gd name="T0" fmla="*/ 170 w 421"/>
              <a:gd name="T1" fmla="*/ 0 h 639"/>
              <a:gd name="T2" fmla="*/ 46 w 421"/>
              <a:gd name="T3" fmla="*/ 308 h 639"/>
              <a:gd name="T4" fmla="*/ 0 w 421"/>
              <a:gd name="T5" fmla="*/ 637 h 639"/>
              <a:gd name="T6" fmla="*/ 35 w 421"/>
              <a:gd name="T7" fmla="*/ 639 h 639"/>
              <a:gd name="T8" fmla="*/ 329 w 421"/>
              <a:gd name="T9" fmla="*/ 462 h 639"/>
              <a:gd name="T10" fmla="*/ 421 w 421"/>
              <a:gd name="T11" fmla="*/ 409 h 639"/>
              <a:gd name="T12" fmla="*/ 368 w 421"/>
              <a:gd name="T13" fmla="*/ 317 h 639"/>
              <a:gd name="T14" fmla="*/ 170 w 421"/>
              <a:gd name="T15" fmla="*/ 0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21" h="639">
                <a:moveTo>
                  <a:pt x="170" y="0"/>
                </a:moveTo>
                <a:cubicBezTo>
                  <a:pt x="117" y="96"/>
                  <a:pt x="76" y="200"/>
                  <a:pt x="46" y="308"/>
                </a:cubicBezTo>
                <a:cubicBezTo>
                  <a:pt x="17" y="417"/>
                  <a:pt x="2" y="527"/>
                  <a:pt x="0" y="637"/>
                </a:cubicBezTo>
                <a:cubicBezTo>
                  <a:pt x="12" y="638"/>
                  <a:pt x="23" y="639"/>
                  <a:pt x="35" y="639"/>
                </a:cubicBezTo>
                <a:cubicBezTo>
                  <a:pt x="158" y="639"/>
                  <a:pt x="272" y="571"/>
                  <a:pt x="329" y="462"/>
                </a:cubicBezTo>
                <a:cubicBezTo>
                  <a:pt x="421" y="409"/>
                  <a:pt x="421" y="409"/>
                  <a:pt x="421" y="409"/>
                </a:cubicBezTo>
                <a:cubicBezTo>
                  <a:pt x="368" y="317"/>
                  <a:pt x="368" y="317"/>
                  <a:pt x="368" y="317"/>
                </a:cubicBezTo>
                <a:cubicBezTo>
                  <a:pt x="373" y="182"/>
                  <a:pt x="295" y="56"/>
                  <a:pt x="170" y="0"/>
                </a:cubicBezTo>
              </a:path>
            </a:pathLst>
          </a:custGeom>
          <a:solidFill>
            <a:srgbClr val="10A9A6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sp>
        <p:nvSpPr>
          <p:cNvPr id="24" name="Freeform 16">
            <a:extLst>
              <a:ext uri="{FF2B5EF4-FFF2-40B4-BE49-F238E27FC236}">
                <a16:creationId xmlns:a16="http://schemas.microsoft.com/office/drawing/2014/main" id="{00EDDCDF-3B36-D82E-9867-CC310591D2C6}"/>
              </a:ext>
            </a:extLst>
          </p:cNvPr>
          <p:cNvSpPr>
            <a:spLocks/>
          </p:cNvSpPr>
          <p:nvPr/>
        </p:nvSpPr>
        <p:spPr bwMode="auto">
          <a:xfrm>
            <a:off x="3378160" y="3918560"/>
            <a:ext cx="719599" cy="1081671"/>
          </a:xfrm>
          <a:custGeom>
            <a:avLst/>
            <a:gdLst>
              <a:gd name="T0" fmla="*/ 334 w 438"/>
              <a:gd name="T1" fmla="*/ 0 h 661"/>
              <a:gd name="T2" fmla="*/ 132 w 438"/>
              <a:gd name="T3" fmla="*/ 68 h 661"/>
              <a:gd name="T4" fmla="*/ 12 w 438"/>
              <a:gd name="T5" fmla="*/ 248 h 661"/>
              <a:gd name="T6" fmla="*/ 0 w 438"/>
              <a:gd name="T7" fmla="*/ 334 h 661"/>
              <a:gd name="T8" fmla="*/ 68 w 438"/>
              <a:gd name="T9" fmla="*/ 536 h 661"/>
              <a:gd name="T10" fmla="*/ 248 w 438"/>
              <a:gd name="T11" fmla="*/ 656 h 661"/>
              <a:gd name="T12" fmla="*/ 265 w 438"/>
              <a:gd name="T13" fmla="*/ 661 h 661"/>
              <a:gd name="T14" fmla="*/ 269 w 438"/>
              <a:gd name="T15" fmla="*/ 645 h 661"/>
              <a:gd name="T16" fmla="*/ 252 w 438"/>
              <a:gd name="T17" fmla="*/ 641 h 661"/>
              <a:gd name="T18" fmla="*/ 81 w 438"/>
              <a:gd name="T19" fmla="*/ 526 h 661"/>
              <a:gd name="T20" fmla="*/ 16 w 438"/>
              <a:gd name="T21" fmla="*/ 334 h 661"/>
              <a:gd name="T22" fmla="*/ 27 w 438"/>
              <a:gd name="T23" fmla="*/ 252 h 661"/>
              <a:gd name="T24" fmla="*/ 142 w 438"/>
              <a:gd name="T25" fmla="*/ 81 h 661"/>
              <a:gd name="T26" fmla="*/ 334 w 438"/>
              <a:gd name="T27" fmla="*/ 16 h 661"/>
              <a:gd name="T28" fmla="*/ 416 w 438"/>
              <a:gd name="T29" fmla="*/ 27 h 661"/>
              <a:gd name="T30" fmla="*/ 433 w 438"/>
              <a:gd name="T31" fmla="*/ 32 h 661"/>
              <a:gd name="T32" fmla="*/ 438 w 438"/>
              <a:gd name="T33" fmla="*/ 17 h 661"/>
              <a:gd name="T34" fmla="*/ 420 w 438"/>
              <a:gd name="T35" fmla="*/ 12 h 661"/>
              <a:gd name="T36" fmla="*/ 334 w 438"/>
              <a:gd name="T37" fmla="*/ 0 h 6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38" h="661">
                <a:moveTo>
                  <a:pt x="334" y="0"/>
                </a:moveTo>
                <a:cubicBezTo>
                  <a:pt x="260" y="0"/>
                  <a:pt x="190" y="25"/>
                  <a:pt x="132" y="68"/>
                </a:cubicBezTo>
                <a:cubicBezTo>
                  <a:pt x="75" y="112"/>
                  <a:pt x="32" y="173"/>
                  <a:pt x="12" y="248"/>
                </a:cubicBezTo>
                <a:cubicBezTo>
                  <a:pt x="4" y="277"/>
                  <a:pt x="0" y="306"/>
                  <a:pt x="0" y="334"/>
                </a:cubicBezTo>
                <a:cubicBezTo>
                  <a:pt x="0" y="408"/>
                  <a:pt x="25" y="478"/>
                  <a:pt x="68" y="536"/>
                </a:cubicBezTo>
                <a:cubicBezTo>
                  <a:pt x="111" y="593"/>
                  <a:pt x="173" y="637"/>
                  <a:pt x="248" y="656"/>
                </a:cubicBezTo>
                <a:cubicBezTo>
                  <a:pt x="253" y="658"/>
                  <a:pt x="259" y="659"/>
                  <a:pt x="265" y="661"/>
                </a:cubicBezTo>
                <a:cubicBezTo>
                  <a:pt x="269" y="645"/>
                  <a:pt x="269" y="645"/>
                  <a:pt x="269" y="645"/>
                </a:cubicBezTo>
                <a:cubicBezTo>
                  <a:pt x="263" y="644"/>
                  <a:pt x="257" y="643"/>
                  <a:pt x="252" y="641"/>
                </a:cubicBezTo>
                <a:cubicBezTo>
                  <a:pt x="181" y="622"/>
                  <a:pt x="122" y="580"/>
                  <a:pt x="81" y="526"/>
                </a:cubicBezTo>
                <a:cubicBezTo>
                  <a:pt x="40" y="471"/>
                  <a:pt x="16" y="404"/>
                  <a:pt x="16" y="334"/>
                </a:cubicBezTo>
                <a:cubicBezTo>
                  <a:pt x="16" y="307"/>
                  <a:pt x="20" y="279"/>
                  <a:pt x="27" y="252"/>
                </a:cubicBezTo>
                <a:cubicBezTo>
                  <a:pt x="46" y="181"/>
                  <a:pt x="88" y="122"/>
                  <a:pt x="142" y="81"/>
                </a:cubicBezTo>
                <a:cubicBezTo>
                  <a:pt x="197" y="40"/>
                  <a:pt x="264" y="16"/>
                  <a:pt x="334" y="16"/>
                </a:cubicBezTo>
                <a:cubicBezTo>
                  <a:pt x="361" y="16"/>
                  <a:pt x="389" y="20"/>
                  <a:pt x="416" y="27"/>
                </a:cubicBezTo>
                <a:cubicBezTo>
                  <a:pt x="422" y="29"/>
                  <a:pt x="427" y="31"/>
                  <a:pt x="433" y="32"/>
                </a:cubicBezTo>
                <a:cubicBezTo>
                  <a:pt x="438" y="17"/>
                  <a:pt x="438" y="17"/>
                  <a:pt x="438" y="17"/>
                </a:cubicBezTo>
                <a:cubicBezTo>
                  <a:pt x="432" y="15"/>
                  <a:pt x="426" y="13"/>
                  <a:pt x="420" y="12"/>
                </a:cubicBezTo>
                <a:cubicBezTo>
                  <a:pt x="391" y="4"/>
                  <a:pt x="362" y="0"/>
                  <a:pt x="334" y="0"/>
                </a:cubicBezTo>
              </a:path>
            </a:pathLst>
          </a:custGeom>
          <a:solidFill>
            <a:srgbClr val="10A9A6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25" name="Oval 73">
            <a:extLst>
              <a:ext uri="{FF2B5EF4-FFF2-40B4-BE49-F238E27FC236}">
                <a16:creationId xmlns:a16="http://schemas.microsoft.com/office/drawing/2014/main" id="{B5681E00-096D-6989-AAE9-2B769137FD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81214" y="4023820"/>
            <a:ext cx="888655" cy="885002"/>
          </a:xfrm>
          <a:prstGeom prst="ellipse">
            <a:avLst/>
          </a:prstGeom>
          <a:gradFill flip="none" rotWithShape="1">
            <a:gsLst>
              <a:gs pos="20000">
                <a:srgbClr val="FFFFFF"/>
              </a:gs>
              <a:gs pos="100000">
                <a:srgbClr val="DAD9D9"/>
              </a:gs>
            </a:gsLst>
            <a:lin ang="2700000" scaled="1"/>
            <a:tileRect/>
          </a:gradFill>
          <a:ln>
            <a:noFill/>
          </a:ln>
          <a:effectLst>
            <a:outerShdw blurRad="381000" dist="177800" dir="2700000" algn="tl" rotWithShape="0">
              <a:prstClr val="black">
                <a:alpha val="7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pic>
        <p:nvPicPr>
          <p:cNvPr id="26" name="Texture">
            <a:extLst>
              <a:ext uri="{FF2B5EF4-FFF2-40B4-BE49-F238E27FC236}">
                <a16:creationId xmlns:a16="http://schemas.microsoft.com/office/drawing/2014/main" id="{700507BB-4792-F290-FD54-0D5BEBD123DD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530623" y="4069534"/>
            <a:ext cx="786487" cy="786486"/>
          </a:xfrm>
          <a:prstGeom prst="rect">
            <a:avLst/>
          </a:prstGeom>
        </p:spPr>
      </p:pic>
      <p:sp>
        <p:nvSpPr>
          <p:cNvPr id="28" name="Freeform 18">
            <a:extLst>
              <a:ext uri="{FF2B5EF4-FFF2-40B4-BE49-F238E27FC236}">
                <a16:creationId xmlns:a16="http://schemas.microsoft.com/office/drawing/2014/main" id="{23A559FB-222E-CB44-D40F-5AD4882EC89D}"/>
              </a:ext>
            </a:extLst>
          </p:cNvPr>
          <p:cNvSpPr>
            <a:spLocks/>
          </p:cNvSpPr>
          <p:nvPr/>
        </p:nvSpPr>
        <p:spPr bwMode="auto">
          <a:xfrm>
            <a:off x="4189642" y="3135281"/>
            <a:ext cx="905184" cy="866975"/>
          </a:xfrm>
          <a:custGeom>
            <a:avLst/>
            <a:gdLst>
              <a:gd name="T0" fmla="*/ 466 w 551"/>
              <a:gd name="T1" fmla="*/ 0 h 530"/>
              <a:gd name="T2" fmla="*/ 205 w 551"/>
              <a:gd name="T3" fmla="*/ 205 h 530"/>
              <a:gd name="T4" fmla="*/ 0 w 551"/>
              <a:gd name="T5" fmla="*/ 466 h 530"/>
              <a:gd name="T6" fmla="*/ 196 w 551"/>
              <a:gd name="T7" fmla="*/ 530 h 530"/>
              <a:gd name="T8" fmla="*/ 373 w 551"/>
              <a:gd name="T9" fmla="*/ 480 h 530"/>
              <a:gd name="T10" fmla="*/ 479 w 551"/>
              <a:gd name="T11" fmla="*/ 480 h 530"/>
              <a:gd name="T12" fmla="*/ 479 w 551"/>
              <a:gd name="T13" fmla="*/ 373 h 530"/>
              <a:gd name="T14" fmla="*/ 466 w 551"/>
              <a:gd name="T15" fmla="*/ 0 h 5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51" h="530">
                <a:moveTo>
                  <a:pt x="466" y="0"/>
                </a:moveTo>
                <a:cubicBezTo>
                  <a:pt x="372" y="57"/>
                  <a:pt x="284" y="125"/>
                  <a:pt x="205" y="205"/>
                </a:cubicBezTo>
                <a:cubicBezTo>
                  <a:pt x="125" y="285"/>
                  <a:pt x="57" y="372"/>
                  <a:pt x="0" y="466"/>
                </a:cubicBezTo>
                <a:cubicBezTo>
                  <a:pt x="58" y="509"/>
                  <a:pt x="127" y="530"/>
                  <a:pt x="196" y="530"/>
                </a:cubicBezTo>
                <a:cubicBezTo>
                  <a:pt x="258" y="530"/>
                  <a:pt x="319" y="513"/>
                  <a:pt x="373" y="480"/>
                </a:cubicBezTo>
                <a:cubicBezTo>
                  <a:pt x="479" y="480"/>
                  <a:pt x="479" y="480"/>
                  <a:pt x="479" y="480"/>
                </a:cubicBezTo>
                <a:cubicBezTo>
                  <a:pt x="479" y="373"/>
                  <a:pt x="479" y="373"/>
                  <a:pt x="479" y="373"/>
                </a:cubicBezTo>
                <a:cubicBezTo>
                  <a:pt x="551" y="259"/>
                  <a:pt x="546" y="111"/>
                  <a:pt x="466" y="0"/>
                </a:cubicBezTo>
              </a:path>
            </a:pathLst>
          </a:custGeom>
          <a:solidFill>
            <a:srgbClr val="003845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29" name="Freeform 19">
            <a:extLst>
              <a:ext uri="{FF2B5EF4-FFF2-40B4-BE49-F238E27FC236}">
                <a16:creationId xmlns:a16="http://schemas.microsoft.com/office/drawing/2014/main" id="{478EDC04-F826-28DB-3703-345132254BCD}"/>
              </a:ext>
            </a:extLst>
          </p:cNvPr>
          <p:cNvSpPr>
            <a:spLocks/>
          </p:cNvSpPr>
          <p:nvPr/>
        </p:nvSpPr>
        <p:spPr bwMode="auto">
          <a:xfrm>
            <a:off x="3964938" y="2910577"/>
            <a:ext cx="956129" cy="952490"/>
          </a:xfrm>
          <a:custGeom>
            <a:avLst/>
            <a:gdLst>
              <a:gd name="T0" fmla="*/ 333 w 582"/>
              <a:gd name="T1" fmla="*/ 0 h 582"/>
              <a:gd name="T2" fmla="*/ 333 w 582"/>
              <a:gd name="T3" fmla="*/ 0 h 582"/>
              <a:gd name="T4" fmla="*/ 97 w 582"/>
              <a:gd name="T5" fmla="*/ 98 h 582"/>
              <a:gd name="T6" fmla="*/ 0 w 582"/>
              <a:gd name="T7" fmla="*/ 334 h 582"/>
              <a:gd name="T8" fmla="*/ 97 w 582"/>
              <a:gd name="T9" fmla="*/ 570 h 582"/>
              <a:gd name="T10" fmla="*/ 111 w 582"/>
              <a:gd name="T11" fmla="*/ 582 h 582"/>
              <a:gd name="T12" fmla="*/ 121 w 582"/>
              <a:gd name="T13" fmla="*/ 570 h 582"/>
              <a:gd name="T14" fmla="*/ 121 w 582"/>
              <a:gd name="T15" fmla="*/ 570 h 582"/>
              <a:gd name="T16" fmla="*/ 109 w 582"/>
              <a:gd name="T17" fmla="*/ 558 h 582"/>
              <a:gd name="T18" fmla="*/ 16 w 582"/>
              <a:gd name="T19" fmla="*/ 334 h 582"/>
              <a:gd name="T20" fmla="*/ 109 w 582"/>
              <a:gd name="T21" fmla="*/ 109 h 582"/>
              <a:gd name="T22" fmla="*/ 333 w 582"/>
              <a:gd name="T23" fmla="*/ 16 h 582"/>
              <a:gd name="T24" fmla="*/ 558 w 582"/>
              <a:gd name="T25" fmla="*/ 109 h 582"/>
              <a:gd name="T26" fmla="*/ 570 w 582"/>
              <a:gd name="T27" fmla="*/ 122 h 582"/>
              <a:gd name="T28" fmla="*/ 582 w 582"/>
              <a:gd name="T29" fmla="*/ 111 h 582"/>
              <a:gd name="T30" fmla="*/ 569 w 582"/>
              <a:gd name="T31" fmla="*/ 98 h 582"/>
              <a:gd name="T32" fmla="*/ 333 w 582"/>
              <a:gd name="T33" fmla="*/ 0 h 5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82" h="582">
                <a:moveTo>
                  <a:pt x="333" y="0"/>
                </a:moveTo>
                <a:cubicBezTo>
                  <a:pt x="333" y="0"/>
                  <a:pt x="333" y="0"/>
                  <a:pt x="333" y="0"/>
                </a:cubicBezTo>
                <a:cubicBezTo>
                  <a:pt x="248" y="0"/>
                  <a:pt x="162" y="33"/>
                  <a:pt x="97" y="98"/>
                </a:cubicBezTo>
                <a:cubicBezTo>
                  <a:pt x="32" y="163"/>
                  <a:pt x="0" y="248"/>
                  <a:pt x="0" y="334"/>
                </a:cubicBezTo>
                <a:cubicBezTo>
                  <a:pt x="0" y="419"/>
                  <a:pt x="32" y="504"/>
                  <a:pt x="97" y="570"/>
                </a:cubicBezTo>
                <a:cubicBezTo>
                  <a:pt x="102" y="574"/>
                  <a:pt x="106" y="578"/>
                  <a:pt x="111" y="582"/>
                </a:cubicBezTo>
                <a:cubicBezTo>
                  <a:pt x="121" y="570"/>
                  <a:pt x="121" y="570"/>
                  <a:pt x="121" y="570"/>
                </a:cubicBezTo>
                <a:cubicBezTo>
                  <a:pt x="121" y="570"/>
                  <a:pt x="121" y="570"/>
                  <a:pt x="121" y="570"/>
                </a:cubicBezTo>
                <a:cubicBezTo>
                  <a:pt x="117" y="566"/>
                  <a:pt x="113" y="562"/>
                  <a:pt x="109" y="558"/>
                </a:cubicBezTo>
                <a:cubicBezTo>
                  <a:pt x="47" y="496"/>
                  <a:pt x="16" y="415"/>
                  <a:pt x="16" y="334"/>
                </a:cubicBezTo>
                <a:cubicBezTo>
                  <a:pt x="16" y="252"/>
                  <a:pt x="47" y="171"/>
                  <a:pt x="109" y="109"/>
                </a:cubicBezTo>
                <a:cubicBezTo>
                  <a:pt x="171" y="47"/>
                  <a:pt x="252" y="16"/>
                  <a:pt x="333" y="16"/>
                </a:cubicBezTo>
                <a:cubicBezTo>
                  <a:pt x="415" y="16"/>
                  <a:pt x="496" y="47"/>
                  <a:pt x="558" y="109"/>
                </a:cubicBezTo>
                <a:cubicBezTo>
                  <a:pt x="562" y="113"/>
                  <a:pt x="566" y="117"/>
                  <a:pt x="570" y="122"/>
                </a:cubicBezTo>
                <a:cubicBezTo>
                  <a:pt x="582" y="111"/>
                  <a:pt x="582" y="111"/>
                  <a:pt x="582" y="111"/>
                </a:cubicBezTo>
                <a:cubicBezTo>
                  <a:pt x="578" y="106"/>
                  <a:pt x="573" y="102"/>
                  <a:pt x="569" y="98"/>
                </a:cubicBezTo>
                <a:cubicBezTo>
                  <a:pt x="504" y="33"/>
                  <a:pt x="419" y="0"/>
                  <a:pt x="333" y="0"/>
                </a:cubicBezTo>
              </a:path>
            </a:pathLst>
          </a:custGeom>
          <a:solidFill>
            <a:srgbClr val="003845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sp>
        <p:nvSpPr>
          <p:cNvPr id="30" name="Oval 73">
            <a:extLst>
              <a:ext uri="{FF2B5EF4-FFF2-40B4-BE49-F238E27FC236}">
                <a16:creationId xmlns:a16="http://schemas.microsoft.com/office/drawing/2014/main" id="{2CADD08D-C8F6-2A36-5B1F-B1357B7284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68981" y="3017256"/>
            <a:ext cx="888655" cy="885002"/>
          </a:xfrm>
          <a:prstGeom prst="ellipse">
            <a:avLst/>
          </a:prstGeom>
          <a:gradFill flip="none" rotWithShape="1">
            <a:gsLst>
              <a:gs pos="20000">
                <a:srgbClr val="FFFFFF"/>
              </a:gs>
              <a:gs pos="100000">
                <a:srgbClr val="DAD9D9"/>
              </a:gs>
            </a:gsLst>
            <a:lin ang="2700000" scaled="1"/>
            <a:tileRect/>
          </a:gradFill>
          <a:ln>
            <a:noFill/>
          </a:ln>
          <a:effectLst>
            <a:outerShdw blurRad="381000" dist="177800" dir="2700000" algn="tl" rotWithShape="0">
              <a:prstClr val="black">
                <a:alpha val="7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pic>
        <p:nvPicPr>
          <p:cNvPr id="31" name="Texture">
            <a:extLst>
              <a:ext uri="{FF2B5EF4-FFF2-40B4-BE49-F238E27FC236}">
                <a16:creationId xmlns:a16="http://schemas.microsoft.com/office/drawing/2014/main" id="{258E709D-2234-7708-3245-0962543A457B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118390" y="3062970"/>
            <a:ext cx="786487" cy="786487"/>
          </a:xfrm>
          <a:prstGeom prst="rect">
            <a:avLst/>
          </a:prstGeom>
        </p:spPr>
      </p:pic>
      <p:sp>
        <p:nvSpPr>
          <p:cNvPr id="33" name="Freeform 24">
            <a:extLst>
              <a:ext uri="{FF2B5EF4-FFF2-40B4-BE49-F238E27FC236}">
                <a16:creationId xmlns:a16="http://schemas.microsoft.com/office/drawing/2014/main" id="{3F2ECC8A-FB62-20F7-2A9A-8A0202E9AFCE}"/>
              </a:ext>
            </a:extLst>
          </p:cNvPr>
          <p:cNvSpPr>
            <a:spLocks/>
          </p:cNvSpPr>
          <p:nvPr/>
        </p:nvSpPr>
        <p:spPr bwMode="auto">
          <a:xfrm>
            <a:off x="6126464" y="2815962"/>
            <a:ext cx="1069846" cy="690487"/>
          </a:xfrm>
          <a:custGeom>
            <a:avLst/>
            <a:gdLst>
              <a:gd name="T0" fmla="*/ 14 w 651"/>
              <a:gd name="T1" fmla="*/ 0 h 422"/>
              <a:gd name="T2" fmla="*/ 190 w 651"/>
              <a:gd name="T3" fmla="*/ 330 h 422"/>
              <a:gd name="T4" fmla="*/ 243 w 651"/>
              <a:gd name="T5" fmla="*/ 422 h 422"/>
              <a:gd name="T6" fmla="*/ 334 w 651"/>
              <a:gd name="T7" fmla="*/ 369 h 422"/>
              <a:gd name="T8" fmla="*/ 346 w 651"/>
              <a:gd name="T9" fmla="*/ 369 h 422"/>
              <a:gd name="T10" fmla="*/ 651 w 651"/>
              <a:gd name="T11" fmla="*/ 171 h 422"/>
              <a:gd name="T12" fmla="*/ 343 w 651"/>
              <a:gd name="T13" fmla="*/ 47 h 422"/>
              <a:gd name="T14" fmla="*/ 14 w 651"/>
              <a:gd name="T15" fmla="*/ 0 h 4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651" h="422">
                <a:moveTo>
                  <a:pt x="14" y="0"/>
                </a:moveTo>
                <a:cubicBezTo>
                  <a:pt x="0" y="136"/>
                  <a:pt x="70" y="267"/>
                  <a:pt x="190" y="330"/>
                </a:cubicBezTo>
                <a:cubicBezTo>
                  <a:pt x="243" y="422"/>
                  <a:pt x="243" y="422"/>
                  <a:pt x="243" y="422"/>
                </a:cubicBezTo>
                <a:cubicBezTo>
                  <a:pt x="334" y="369"/>
                  <a:pt x="334" y="369"/>
                  <a:pt x="334" y="369"/>
                </a:cubicBezTo>
                <a:cubicBezTo>
                  <a:pt x="338" y="369"/>
                  <a:pt x="342" y="369"/>
                  <a:pt x="346" y="369"/>
                </a:cubicBezTo>
                <a:cubicBezTo>
                  <a:pt x="477" y="369"/>
                  <a:pt x="597" y="292"/>
                  <a:pt x="651" y="171"/>
                </a:cubicBezTo>
                <a:cubicBezTo>
                  <a:pt x="555" y="118"/>
                  <a:pt x="452" y="76"/>
                  <a:pt x="343" y="47"/>
                </a:cubicBezTo>
                <a:cubicBezTo>
                  <a:pt x="234" y="18"/>
                  <a:pt x="124" y="2"/>
                  <a:pt x="14" y="0"/>
                </a:cubicBezTo>
              </a:path>
            </a:pathLst>
          </a:custGeom>
          <a:solidFill>
            <a:srgbClr val="2CC17C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sp>
        <p:nvSpPr>
          <p:cNvPr id="43" name="Freeform 25">
            <a:extLst>
              <a:ext uri="{FF2B5EF4-FFF2-40B4-BE49-F238E27FC236}">
                <a16:creationId xmlns:a16="http://schemas.microsoft.com/office/drawing/2014/main" id="{96A92309-0F27-DB6D-D825-A24F2331C1CB}"/>
              </a:ext>
            </a:extLst>
          </p:cNvPr>
          <p:cNvSpPr>
            <a:spLocks/>
          </p:cNvSpPr>
          <p:nvPr/>
        </p:nvSpPr>
        <p:spPr bwMode="auto">
          <a:xfrm>
            <a:off x="6159215" y="2326526"/>
            <a:ext cx="1084402" cy="716870"/>
          </a:xfrm>
          <a:custGeom>
            <a:avLst/>
            <a:gdLst>
              <a:gd name="T0" fmla="*/ 326 w 660"/>
              <a:gd name="T1" fmla="*/ 0 h 438"/>
              <a:gd name="T2" fmla="*/ 125 w 660"/>
              <a:gd name="T3" fmla="*/ 68 h 438"/>
              <a:gd name="T4" fmla="*/ 4 w 660"/>
              <a:gd name="T5" fmla="*/ 248 h 438"/>
              <a:gd name="T6" fmla="*/ 0 w 660"/>
              <a:gd name="T7" fmla="*/ 266 h 438"/>
              <a:gd name="T8" fmla="*/ 15 w 660"/>
              <a:gd name="T9" fmla="*/ 269 h 438"/>
              <a:gd name="T10" fmla="*/ 19 w 660"/>
              <a:gd name="T11" fmla="*/ 252 h 438"/>
              <a:gd name="T12" fmla="*/ 134 w 660"/>
              <a:gd name="T13" fmla="*/ 81 h 438"/>
              <a:gd name="T14" fmla="*/ 326 w 660"/>
              <a:gd name="T15" fmla="*/ 16 h 438"/>
              <a:gd name="T16" fmla="*/ 408 w 660"/>
              <a:gd name="T17" fmla="*/ 27 h 438"/>
              <a:gd name="T18" fmla="*/ 579 w 660"/>
              <a:gd name="T19" fmla="*/ 142 h 438"/>
              <a:gd name="T20" fmla="*/ 644 w 660"/>
              <a:gd name="T21" fmla="*/ 334 h 438"/>
              <a:gd name="T22" fmla="*/ 633 w 660"/>
              <a:gd name="T23" fmla="*/ 416 h 438"/>
              <a:gd name="T24" fmla="*/ 628 w 660"/>
              <a:gd name="T25" fmla="*/ 433 h 438"/>
              <a:gd name="T26" fmla="*/ 643 w 660"/>
              <a:gd name="T27" fmla="*/ 438 h 438"/>
              <a:gd name="T28" fmla="*/ 648 w 660"/>
              <a:gd name="T29" fmla="*/ 421 h 438"/>
              <a:gd name="T30" fmla="*/ 660 w 660"/>
              <a:gd name="T31" fmla="*/ 334 h 438"/>
              <a:gd name="T32" fmla="*/ 592 w 660"/>
              <a:gd name="T33" fmla="*/ 133 h 438"/>
              <a:gd name="T34" fmla="*/ 412 w 660"/>
              <a:gd name="T35" fmla="*/ 12 h 438"/>
              <a:gd name="T36" fmla="*/ 326 w 660"/>
              <a:gd name="T37" fmla="*/ 0 h 4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660" h="438">
                <a:moveTo>
                  <a:pt x="326" y="0"/>
                </a:moveTo>
                <a:cubicBezTo>
                  <a:pt x="253" y="1"/>
                  <a:pt x="182" y="25"/>
                  <a:pt x="125" y="68"/>
                </a:cubicBezTo>
                <a:cubicBezTo>
                  <a:pt x="68" y="112"/>
                  <a:pt x="24" y="173"/>
                  <a:pt x="4" y="248"/>
                </a:cubicBezTo>
                <a:cubicBezTo>
                  <a:pt x="2" y="254"/>
                  <a:pt x="1" y="260"/>
                  <a:pt x="0" y="266"/>
                </a:cubicBezTo>
                <a:cubicBezTo>
                  <a:pt x="15" y="269"/>
                  <a:pt x="15" y="269"/>
                  <a:pt x="15" y="269"/>
                </a:cubicBezTo>
                <a:cubicBezTo>
                  <a:pt x="16" y="263"/>
                  <a:pt x="18" y="258"/>
                  <a:pt x="19" y="252"/>
                </a:cubicBezTo>
                <a:cubicBezTo>
                  <a:pt x="38" y="181"/>
                  <a:pt x="80" y="122"/>
                  <a:pt x="134" y="81"/>
                </a:cubicBezTo>
                <a:cubicBezTo>
                  <a:pt x="189" y="40"/>
                  <a:pt x="256" y="16"/>
                  <a:pt x="326" y="16"/>
                </a:cubicBezTo>
                <a:cubicBezTo>
                  <a:pt x="353" y="16"/>
                  <a:pt x="381" y="20"/>
                  <a:pt x="408" y="27"/>
                </a:cubicBezTo>
                <a:cubicBezTo>
                  <a:pt x="479" y="46"/>
                  <a:pt x="538" y="88"/>
                  <a:pt x="579" y="142"/>
                </a:cubicBezTo>
                <a:cubicBezTo>
                  <a:pt x="620" y="197"/>
                  <a:pt x="644" y="264"/>
                  <a:pt x="644" y="334"/>
                </a:cubicBezTo>
                <a:cubicBezTo>
                  <a:pt x="644" y="361"/>
                  <a:pt x="640" y="389"/>
                  <a:pt x="633" y="416"/>
                </a:cubicBezTo>
                <a:cubicBezTo>
                  <a:pt x="632" y="422"/>
                  <a:pt x="630" y="428"/>
                  <a:pt x="628" y="433"/>
                </a:cubicBezTo>
                <a:cubicBezTo>
                  <a:pt x="643" y="438"/>
                  <a:pt x="643" y="438"/>
                  <a:pt x="643" y="438"/>
                </a:cubicBezTo>
                <a:cubicBezTo>
                  <a:pt x="645" y="432"/>
                  <a:pt x="647" y="426"/>
                  <a:pt x="648" y="421"/>
                </a:cubicBezTo>
                <a:cubicBezTo>
                  <a:pt x="656" y="392"/>
                  <a:pt x="660" y="363"/>
                  <a:pt x="660" y="334"/>
                </a:cubicBezTo>
                <a:cubicBezTo>
                  <a:pt x="660" y="261"/>
                  <a:pt x="635" y="190"/>
                  <a:pt x="592" y="133"/>
                </a:cubicBezTo>
                <a:cubicBezTo>
                  <a:pt x="549" y="76"/>
                  <a:pt x="487" y="32"/>
                  <a:pt x="412" y="12"/>
                </a:cubicBezTo>
                <a:cubicBezTo>
                  <a:pt x="384" y="4"/>
                  <a:pt x="355" y="0"/>
                  <a:pt x="326" y="0"/>
                </a:cubicBezTo>
              </a:path>
            </a:pathLst>
          </a:custGeom>
          <a:solidFill>
            <a:srgbClr val="2CC17C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sp>
        <p:nvSpPr>
          <p:cNvPr id="44" name="Oval 73">
            <a:extLst>
              <a:ext uri="{FF2B5EF4-FFF2-40B4-BE49-F238E27FC236}">
                <a16:creationId xmlns:a16="http://schemas.microsoft.com/office/drawing/2014/main" id="{1AD5CE06-C25E-DDD7-FFEB-0668CCC77B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53939" y="2425836"/>
            <a:ext cx="888656" cy="885002"/>
          </a:xfrm>
          <a:prstGeom prst="ellipse">
            <a:avLst/>
          </a:prstGeom>
          <a:gradFill flip="none" rotWithShape="1">
            <a:gsLst>
              <a:gs pos="20000">
                <a:srgbClr val="FFFFFF"/>
              </a:gs>
              <a:gs pos="100000">
                <a:srgbClr val="DAD9D9"/>
              </a:gs>
            </a:gsLst>
            <a:lin ang="2700000" scaled="1"/>
            <a:tileRect/>
          </a:gradFill>
          <a:ln>
            <a:noFill/>
          </a:ln>
          <a:effectLst>
            <a:outerShdw blurRad="381000" dist="177800" dir="2700000" algn="tl" rotWithShape="0">
              <a:prstClr val="black">
                <a:alpha val="7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pic>
        <p:nvPicPr>
          <p:cNvPr id="45" name="Texture">
            <a:extLst>
              <a:ext uri="{FF2B5EF4-FFF2-40B4-BE49-F238E27FC236}">
                <a16:creationId xmlns:a16="http://schemas.microsoft.com/office/drawing/2014/main" id="{A526BB3D-EEC8-E1E8-115A-6F74C673651C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303349" y="2471550"/>
            <a:ext cx="786487" cy="786487"/>
          </a:xfrm>
          <a:prstGeom prst="rect">
            <a:avLst/>
          </a:prstGeom>
        </p:spPr>
      </p:pic>
      <p:sp>
        <p:nvSpPr>
          <p:cNvPr id="47" name="Freeform 21">
            <a:extLst>
              <a:ext uri="{FF2B5EF4-FFF2-40B4-BE49-F238E27FC236}">
                <a16:creationId xmlns:a16="http://schemas.microsoft.com/office/drawing/2014/main" id="{FC0CC28B-87A4-2F0A-0889-D89C7B753733}"/>
              </a:ext>
            </a:extLst>
          </p:cNvPr>
          <p:cNvSpPr>
            <a:spLocks/>
          </p:cNvSpPr>
          <p:nvPr/>
        </p:nvSpPr>
        <p:spPr bwMode="auto">
          <a:xfrm>
            <a:off x="5024777" y="2815962"/>
            <a:ext cx="1068937" cy="690487"/>
          </a:xfrm>
          <a:custGeom>
            <a:avLst/>
            <a:gdLst>
              <a:gd name="T0" fmla="*/ 637 w 651"/>
              <a:gd name="T1" fmla="*/ 0 h 422"/>
              <a:gd name="T2" fmla="*/ 308 w 651"/>
              <a:gd name="T3" fmla="*/ 47 h 422"/>
              <a:gd name="T4" fmla="*/ 0 w 651"/>
              <a:gd name="T5" fmla="*/ 171 h 422"/>
              <a:gd name="T6" fmla="*/ 305 w 651"/>
              <a:gd name="T7" fmla="*/ 369 h 422"/>
              <a:gd name="T8" fmla="*/ 317 w 651"/>
              <a:gd name="T9" fmla="*/ 369 h 422"/>
              <a:gd name="T10" fmla="*/ 408 w 651"/>
              <a:gd name="T11" fmla="*/ 422 h 422"/>
              <a:gd name="T12" fmla="*/ 461 w 651"/>
              <a:gd name="T13" fmla="*/ 330 h 422"/>
              <a:gd name="T14" fmla="*/ 637 w 651"/>
              <a:gd name="T15" fmla="*/ 0 h 4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651" h="422">
                <a:moveTo>
                  <a:pt x="637" y="0"/>
                </a:moveTo>
                <a:cubicBezTo>
                  <a:pt x="527" y="2"/>
                  <a:pt x="417" y="18"/>
                  <a:pt x="308" y="47"/>
                </a:cubicBezTo>
                <a:cubicBezTo>
                  <a:pt x="199" y="76"/>
                  <a:pt x="96" y="118"/>
                  <a:pt x="0" y="171"/>
                </a:cubicBezTo>
                <a:cubicBezTo>
                  <a:pt x="54" y="292"/>
                  <a:pt x="174" y="369"/>
                  <a:pt x="305" y="369"/>
                </a:cubicBezTo>
                <a:cubicBezTo>
                  <a:pt x="309" y="369"/>
                  <a:pt x="313" y="369"/>
                  <a:pt x="317" y="369"/>
                </a:cubicBezTo>
                <a:cubicBezTo>
                  <a:pt x="408" y="422"/>
                  <a:pt x="408" y="422"/>
                  <a:pt x="408" y="422"/>
                </a:cubicBezTo>
                <a:cubicBezTo>
                  <a:pt x="461" y="330"/>
                  <a:pt x="461" y="330"/>
                  <a:pt x="461" y="330"/>
                </a:cubicBezTo>
                <a:cubicBezTo>
                  <a:pt x="581" y="267"/>
                  <a:pt x="651" y="136"/>
                  <a:pt x="637" y="0"/>
                </a:cubicBez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sp>
        <p:nvSpPr>
          <p:cNvPr id="48" name="Freeform 22">
            <a:extLst>
              <a:ext uri="{FF2B5EF4-FFF2-40B4-BE49-F238E27FC236}">
                <a16:creationId xmlns:a16="http://schemas.microsoft.com/office/drawing/2014/main" id="{12611332-586F-4CD3-6C6B-604CDCC23334}"/>
              </a:ext>
            </a:extLst>
          </p:cNvPr>
          <p:cNvSpPr>
            <a:spLocks/>
          </p:cNvSpPr>
          <p:nvPr/>
        </p:nvSpPr>
        <p:spPr bwMode="auto">
          <a:xfrm>
            <a:off x="4976561" y="2326526"/>
            <a:ext cx="1084402" cy="716870"/>
          </a:xfrm>
          <a:custGeom>
            <a:avLst/>
            <a:gdLst>
              <a:gd name="T0" fmla="*/ 334 w 660"/>
              <a:gd name="T1" fmla="*/ 0 h 438"/>
              <a:gd name="T2" fmla="*/ 247 w 660"/>
              <a:gd name="T3" fmla="*/ 12 h 438"/>
              <a:gd name="T4" fmla="*/ 68 w 660"/>
              <a:gd name="T5" fmla="*/ 133 h 438"/>
              <a:gd name="T6" fmla="*/ 0 w 660"/>
              <a:gd name="T7" fmla="*/ 334 h 438"/>
              <a:gd name="T8" fmla="*/ 12 w 660"/>
              <a:gd name="T9" fmla="*/ 421 h 438"/>
              <a:gd name="T10" fmla="*/ 17 w 660"/>
              <a:gd name="T11" fmla="*/ 438 h 438"/>
              <a:gd name="T12" fmla="*/ 32 w 660"/>
              <a:gd name="T13" fmla="*/ 433 h 438"/>
              <a:gd name="T14" fmla="*/ 32 w 660"/>
              <a:gd name="T15" fmla="*/ 433 h 438"/>
              <a:gd name="T16" fmla="*/ 27 w 660"/>
              <a:gd name="T17" fmla="*/ 416 h 438"/>
              <a:gd name="T18" fmla="*/ 16 w 660"/>
              <a:gd name="T19" fmla="*/ 334 h 438"/>
              <a:gd name="T20" fmla="*/ 81 w 660"/>
              <a:gd name="T21" fmla="*/ 142 h 438"/>
              <a:gd name="T22" fmla="*/ 252 w 660"/>
              <a:gd name="T23" fmla="*/ 27 h 438"/>
              <a:gd name="T24" fmla="*/ 334 w 660"/>
              <a:gd name="T25" fmla="*/ 16 h 438"/>
              <a:gd name="T26" fmla="*/ 334 w 660"/>
              <a:gd name="T27" fmla="*/ 16 h 438"/>
              <a:gd name="T28" fmla="*/ 526 w 660"/>
              <a:gd name="T29" fmla="*/ 81 h 438"/>
              <a:gd name="T30" fmla="*/ 641 w 660"/>
              <a:gd name="T31" fmla="*/ 252 h 438"/>
              <a:gd name="T32" fmla="*/ 645 w 660"/>
              <a:gd name="T33" fmla="*/ 269 h 438"/>
              <a:gd name="T34" fmla="*/ 660 w 660"/>
              <a:gd name="T35" fmla="*/ 266 h 438"/>
              <a:gd name="T36" fmla="*/ 656 w 660"/>
              <a:gd name="T37" fmla="*/ 248 h 438"/>
              <a:gd name="T38" fmla="*/ 535 w 660"/>
              <a:gd name="T39" fmla="*/ 68 h 438"/>
              <a:gd name="T40" fmla="*/ 334 w 660"/>
              <a:gd name="T41" fmla="*/ 0 h 4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660" h="438">
                <a:moveTo>
                  <a:pt x="334" y="0"/>
                </a:moveTo>
                <a:cubicBezTo>
                  <a:pt x="305" y="0"/>
                  <a:pt x="276" y="4"/>
                  <a:pt x="247" y="12"/>
                </a:cubicBezTo>
                <a:cubicBezTo>
                  <a:pt x="173" y="32"/>
                  <a:pt x="111" y="76"/>
                  <a:pt x="68" y="133"/>
                </a:cubicBezTo>
                <a:cubicBezTo>
                  <a:pt x="25" y="190"/>
                  <a:pt x="0" y="261"/>
                  <a:pt x="0" y="334"/>
                </a:cubicBezTo>
                <a:cubicBezTo>
                  <a:pt x="0" y="363"/>
                  <a:pt x="4" y="392"/>
                  <a:pt x="12" y="421"/>
                </a:cubicBezTo>
                <a:cubicBezTo>
                  <a:pt x="13" y="426"/>
                  <a:pt x="15" y="432"/>
                  <a:pt x="17" y="438"/>
                </a:cubicBezTo>
                <a:cubicBezTo>
                  <a:pt x="32" y="433"/>
                  <a:pt x="32" y="433"/>
                  <a:pt x="32" y="433"/>
                </a:cubicBezTo>
                <a:cubicBezTo>
                  <a:pt x="32" y="433"/>
                  <a:pt x="32" y="433"/>
                  <a:pt x="32" y="433"/>
                </a:cubicBezTo>
                <a:cubicBezTo>
                  <a:pt x="30" y="428"/>
                  <a:pt x="28" y="422"/>
                  <a:pt x="27" y="416"/>
                </a:cubicBezTo>
                <a:cubicBezTo>
                  <a:pt x="20" y="389"/>
                  <a:pt x="16" y="361"/>
                  <a:pt x="16" y="334"/>
                </a:cubicBezTo>
                <a:cubicBezTo>
                  <a:pt x="16" y="264"/>
                  <a:pt x="40" y="197"/>
                  <a:pt x="81" y="142"/>
                </a:cubicBezTo>
                <a:cubicBezTo>
                  <a:pt x="122" y="88"/>
                  <a:pt x="181" y="46"/>
                  <a:pt x="252" y="27"/>
                </a:cubicBezTo>
                <a:cubicBezTo>
                  <a:pt x="279" y="20"/>
                  <a:pt x="307" y="16"/>
                  <a:pt x="334" y="16"/>
                </a:cubicBezTo>
                <a:cubicBezTo>
                  <a:pt x="334" y="16"/>
                  <a:pt x="334" y="16"/>
                  <a:pt x="334" y="16"/>
                </a:cubicBezTo>
                <a:cubicBezTo>
                  <a:pt x="404" y="16"/>
                  <a:pt x="471" y="40"/>
                  <a:pt x="526" y="81"/>
                </a:cubicBezTo>
                <a:cubicBezTo>
                  <a:pt x="580" y="122"/>
                  <a:pt x="622" y="181"/>
                  <a:pt x="641" y="252"/>
                </a:cubicBezTo>
                <a:cubicBezTo>
                  <a:pt x="642" y="257"/>
                  <a:pt x="644" y="263"/>
                  <a:pt x="645" y="269"/>
                </a:cubicBezTo>
                <a:cubicBezTo>
                  <a:pt x="660" y="266"/>
                  <a:pt x="660" y="266"/>
                  <a:pt x="660" y="266"/>
                </a:cubicBezTo>
                <a:cubicBezTo>
                  <a:pt x="659" y="260"/>
                  <a:pt x="658" y="254"/>
                  <a:pt x="656" y="248"/>
                </a:cubicBezTo>
                <a:cubicBezTo>
                  <a:pt x="636" y="173"/>
                  <a:pt x="592" y="112"/>
                  <a:pt x="535" y="68"/>
                </a:cubicBezTo>
                <a:cubicBezTo>
                  <a:pt x="478" y="25"/>
                  <a:pt x="407" y="0"/>
                  <a:pt x="334" y="0"/>
                </a:cubicBez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sp>
        <p:nvSpPr>
          <p:cNvPr id="49" name="Oval 73">
            <a:extLst>
              <a:ext uri="{FF2B5EF4-FFF2-40B4-BE49-F238E27FC236}">
                <a16:creationId xmlns:a16="http://schemas.microsoft.com/office/drawing/2014/main" id="{8A13CCA4-719A-BED1-EC38-ADF16743C3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82056" y="2425836"/>
            <a:ext cx="888656" cy="885002"/>
          </a:xfrm>
          <a:prstGeom prst="ellipse">
            <a:avLst/>
          </a:prstGeom>
          <a:gradFill flip="none" rotWithShape="1">
            <a:gsLst>
              <a:gs pos="20000">
                <a:srgbClr val="FFFFFF"/>
              </a:gs>
              <a:gs pos="100000">
                <a:srgbClr val="DAD9D9"/>
              </a:gs>
            </a:gsLst>
            <a:lin ang="2700000" scaled="1"/>
            <a:tileRect/>
          </a:gradFill>
          <a:ln>
            <a:noFill/>
          </a:ln>
          <a:effectLst>
            <a:outerShdw blurRad="381000" dist="177800" dir="2700000" algn="tl" rotWithShape="0">
              <a:prstClr val="black">
                <a:alpha val="7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pic>
        <p:nvPicPr>
          <p:cNvPr id="50" name="Texture">
            <a:extLst>
              <a:ext uri="{FF2B5EF4-FFF2-40B4-BE49-F238E27FC236}">
                <a16:creationId xmlns:a16="http://schemas.microsoft.com/office/drawing/2014/main" id="{EDB587C0-61CB-7181-8B9B-D37C60E916EB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131466" y="2471550"/>
            <a:ext cx="786487" cy="786487"/>
          </a:xfrm>
          <a:prstGeom prst="rect">
            <a:avLst/>
          </a:prstGeom>
        </p:spPr>
      </p:pic>
      <p:sp>
        <p:nvSpPr>
          <p:cNvPr id="52" name="Freeform 27">
            <a:extLst>
              <a:ext uri="{FF2B5EF4-FFF2-40B4-BE49-F238E27FC236}">
                <a16:creationId xmlns:a16="http://schemas.microsoft.com/office/drawing/2014/main" id="{3EBDDF32-4616-65DA-3ABB-1C6BFA9948CD}"/>
              </a:ext>
            </a:extLst>
          </p:cNvPr>
          <p:cNvSpPr>
            <a:spLocks/>
          </p:cNvSpPr>
          <p:nvPr/>
        </p:nvSpPr>
        <p:spPr bwMode="auto">
          <a:xfrm>
            <a:off x="7125350" y="3135281"/>
            <a:ext cx="905184" cy="866975"/>
          </a:xfrm>
          <a:custGeom>
            <a:avLst/>
            <a:gdLst>
              <a:gd name="T0" fmla="*/ 85 w 551"/>
              <a:gd name="T1" fmla="*/ 0 h 530"/>
              <a:gd name="T2" fmla="*/ 72 w 551"/>
              <a:gd name="T3" fmla="*/ 373 h 530"/>
              <a:gd name="T4" fmla="*/ 72 w 551"/>
              <a:gd name="T5" fmla="*/ 480 h 530"/>
              <a:gd name="T6" fmla="*/ 178 w 551"/>
              <a:gd name="T7" fmla="*/ 480 h 530"/>
              <a:gd name="T8" fmla="*/ 355 w 551"/>
              <a:gd name="T9" fmla="*/ 530 h 530"/>
              <a:gd name="T10" fmla="*/ 551 w 551"/>
              <a:gd name="T11" fmla="*/ 466 h 530"/>
              <a:gd name="T12" fmla="*/ 346 w 551"/>
              <a:gd name="T13" fmla="*/ 205 h 530"/>
              <a:gd name="T14" fmla="*/ 85 w 551"/>
              <a:gd name="T15" fmla="*/ 0 h 5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51" h="530">
                <a:moveTo>
                  <a:pt x="85" y="0"/>
                </a:moveTo>
                <a:cubicBezTo>
                  <a:pt x="5" y="111"/>
                  <a:pt x="0" y="259"/>
                  <a:pt x="72" y="373"/>
                </a:cubicBezTo>
                <a:cubicBezTo>
                  <a:pt x="72" y="480"/>
                  <a:pt x="72" y="480"/>
                  <a:pt x="72" y="480"/>
                </a:cubicBezTo>
                <a:cubicBezTo>
                  <a:pt x="178" y="480"/>
                  <a:pt x="178" y="480"/>
                  <a:pt x="178" y="480"/>
                </a:cubicBezTo>
                <a:cubicBezTo>
                  <a:pt x="232" y="513"/>
                  <a:pt x="293" y="530"/>
                  <a:pt x="355" y="530"/>
                </a:cubicBezTo>
                <a:cubicBezTo>
                  <a:pt x="424" y="530"/>
                  <a:pt x="493" y="509"/>
                  <a:pt x="551" y="466"/>
                </a:cubicBezTo>
                <a:cubicBezTo>
                  <a:pt x="494" y="372"/>
                  <a:pt x="426" y="285"/>
                  <a:pt x="346" y="205"/>
                </a:cubicBezTo>
                <a:cubicBezTo>
                  <a:pt x="267" y="125"/>
                  <a:pt x="179" y="57"/>
                  <a:pt x="85" y="0"/>
                </a:cubicBezTo>
              </a:path>
            </a:pathLst>
          </a:custGeom>
          <a:solidFill>
            <a:srgbClr val="268CAB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sp>
        <p:nvSpPr>
          <p:cNvPr id="53" name="Freeform 28">
            <a:extLst>
              <a:ext uri="{FF2B5EF4-FFF2-40B4-BE49-F238E27FC236}">
                <a16:creationId xmlns:a16="http://schemas.microsoft.com/office/drawing/2014/main" id="{D4C052B8-37A3-442C-3FE1-6FBC888961F3}"/>
              </a:ext>
            </a:extLst>
          </p:cNvPr>
          <p:cNvSpPr>
            <a:spLocks/>
          </p:cNvSpPr>
          <p:nvPr/>
        </p:nvSpPr>
        <p:spPr bwMode="auto">
          <a:xfrm>
            <a:off x="7300019" y="2910577"/>
            <a:ext cx="956128" cy="952490"/>
          </a:xfrm>
          <a:custGeom>
            <a:avLst/>
            <a:gdLst>
              <a:gd name="T0" fmla="*/ 247 w 582"/>
              <a:gd name="T1" fmla="*/ 0 h 582"/>
              <a:gd name="T2" fmla="*/ 247 w 582"/>
              <a:gd name="T3" fmla="*/ 0 h 582"/>
              <a:gd name="T4" fmla="*/ 13 w 582"/>
              <a:gd name="T5" fmla="*/ 98 h 582"/>
              <a:gd name="T6" fmla="*/ 0 w 582"/>
              <a:gd name="T7" fmla="*/ 111 h 582"/>
              <a:gd name="T8" fmla="*/ 12 w 582"/>
              <a:gd name="T9" fmla="*/ 122 h 582"/>
              <a:gd name="T10" fmla="*/ 12 w 582"/>
              <a:gd name="T11" fmla="*/ 122 h 582"/>
              <a:gd name="T12" fmla="*/ 24 w 582"/>
              <a:gd name="T13" fmla="*/ 109 h 582"/>
              <a:gd name="T14" fmla="*/ 247 w 582"/>
              <a:gd name="T15" fmla="*/ 16 h 582"/>
              <a:gd name="T16" fmla="*/ 473 w 582"/>
              <a:gd name="T17" fmla="*/ 109 h 582"/>
              <a:gd name="T18" fmla="*/ 566 w 582"/>
              <a:gd name="T19" fmla="*/ 332 h 582"/>
              <a:gd name="T20" fmla="*/ 473 w 582"/>
              <a:gd name="T21" fmla="*/ 558 h 582"/>
              <a:gd name="T22" fmla="*/ 461 w 582"/>
              <a:gd name="T23" fmla="*/ 570 h 582"/>
              <a:gd name="T24" fmla="*/ 471 w 582"/>
              <a:gd name="T25" fmla="*/ 582 h 582"/>
              <a:gd name="T26" fmla="*/ 485 w 582"/>
              <a:gd name="T27" fmla="*/ 570 h 582"/>
              <a:gd name="T28" fmla="*/ 582 w 582"/>
              <a:gd name="T29" fmla="*/ 332 h 582"/>
              <a:gd name="T30" fmla="*/ 485 w 582"/>
              <a:gd name="T31" fmla="*/ 98 h 582"/>
              <a:gd name="T32" fmla="*/ 247 w 582"/>
              <a:gd name="T33" fmla="*/ 0 h 5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82" h="582">
                <a:moveTo>
                  <a:pt x="247" y="0"/>
                </a:moveTo>
                <a:cubicBezTo>
                  <a:pt x="247" y="0"/>
                  <a:pt x="247" y="0"/>
                  <a:pt x="247" y="0"/>
                </a:cubicBezTo>
                <a:cubicBezTo>
                  <a:pt x="162" y="0"/>
                  <a:pt x="77" y="33"/>
                  <a:pt x="13" y="98"/>
                </a:cubicBezTo>
                <a:cubicBezTo>
                  <a:pt x="9" y="102"/>
                  <a:pt x="4" y="106"/>
                  <a:pt x="0" y="111"/>
                </a:cubicBezTo>
                <a:cubicBezTo>
                  <a:pt x="12" y="122"/>
                  <a:pt x="12" y="122"/>
                  <a:pt x="12" y="122"/>
                </a:cubicBezTo>
                <a:cubicBezTo>
                  <a:pt x="12" y="122"/>
                  <a:pt x="12" y="122"/>
                  <a:pt x="12" y="122"/>
                </a:cubicBezTo>
                <a:cubicBezTo>
                  <a:pt x="16" y="117"/>
                  <a:pt x="20" y="113"/>
                  <a:pt x="24" y="109"/>
                </a:cubicBezTo>
                <a:cubicBezTo>
                  <a:pt x="86" y="47"/>
                  <a:pt x="166" y="16"/>
                  <a:pt x="247" y="16"/>
                </a:cubicBezTo>
                <a:cubicBezTo>
                  <a:pt x="329" y="16"/>
                  <a:pt x="411" y="47"/>
                  <a:pt x="473" y="109"/>
                </a:cubicBezTo>
                <a:cubicBezTo>
                  <a:pt x="535" y="170"/>
                  <a:pt x="566" y="251"/>
                  <a:pt x="566" y="332"/>
                </a:cubicBezTo>
                <a:cubicBezTo>
                  <a:pt x="566" y="414"/>
                  <a:pt x="536" y="496"/>
                  <a:pt x="473" y="558"/>
                </a:cubicBezTo>
                <a:cubicBezTo>
                  <a:pt x="469" y="562"/>
                  <a:pt x="465" y="566"/>
                  <a:pt x="461" y="570"/>
                </a:cubicBezTo>
                <a:cubicBezTo>
                  <a:pt x="471" y="582"/>
                  <a:pt x="471" y="582"/>
                  <a:pt x="471" y="582"/>
                </a:cubicBezTo>
                <a:cubicBezTo>
                  <a:pt x="476" y="578"/>
                  <a:pt x="480" y="574"/>
                  <a:pt x="485" y="570"/>
                </a:cubicBezTo>
                <a:cubicBezTo>
                  <a:pt x="550" y="504"/>
                  <a:pt x="582" y="418"/>
                  <a:pt x="582" y="332"/>
                </a:cubicBezTo>
                <a:cubicBezTo>
                  <a:pt x="582" y="247"/>
                  <a:pt x="549" y="162"/>
                  <a:pt x="485" y="98"/>
                </a:cubicBezTo>
                <a:cubicBezTo>
                  <a:pt x="419" y="32"/>
                  <a:pt x="333" y="0"/>
                  <a:pt x="247" y="0"/>
                </a:cubicBezTo>
              </a:path>
            </a:pathLst>
          </a:custGeom>
          <a:solidFill>
            <a:srgbClr val="268CAB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107" name="Oval 73">
            <a:extLst>
              <a:ext uri="{FF2B5EF4-FFF2-40B4-BE49-F238E27FC236}">
                <a16:creationId xmlns:a16="http://schemas.microsoft.com/office/drawing/2014/main" id="{C1AEC3EE-B57B-FB0B-9E3E-3E5915A5C4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72492" y="3017256"/>
            <a:ext cx="888655" cy="885002"/>
          </a:xfrm>
          <a:prstGeom prst="ellipse">
            <a:avLst/>
          </a:prstGeom>
          <a:gradFill flip="none" rotWithShape="1">
            <a:gsLst>
              <a:gs pos="20000">
                <a:srgbClr val="FFFFFF"/>
              </a:gs>
              <a:gs pos="100000">
                <a:srgbClr val="DAD9D9"/>
              </a:gs>
            </a:gsLst>
            <a:lin ang="2700000" scaled="1"/>
            <a:tileRect/>
          </a:gradFill>
          <a:ln>
            <a:noFill/>
          </a:ln>
          <a:effectLst>
            <a:outerShdw blurRad="381000" dist="177800" dir="2700000" algn="tl" rotWithShape="0">
              <a:prstClr val="black">
                <a:alpha val="7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pic>
        <p:nvPicPr>
          <p:cNvPr id="108" name="Texture">
            <a:extLst>
              <a:ext uri="{FF2B5EF4-FFF2-40B4-BE49-F238E27FC236}">
                <a16:creationId xmlns:a16="http://schemas.microsoft.com/office/drawing/2014/main" id="{49FD1329-9DEE-F272-DC20-7F211262DEFE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321901" y="3062970"/>
            <a:ext cx="786486" cy="786487"/>
          </a:xfrm>
          <a:prstGeom prst="rect">
            <a:avLst/>
          </a:prstGeom>
        </p:spPr>
      </p:pic>
      <p:sp>
        <p:nvSpPr>
          <p:cNvPr id="116" name="Freeform 30">
            <a:extLst>
              <a:ext uri="{FF2B5EF4-FFF2-40B4-BE49-F238E27FC236}">
                <a16:creationId xmlns:a16="http://schemas.microsoft.com/office/drawing/2014/main" id="{A507E16B-1F26-ACF7-AAEB-13FAC3D00EBD}"/>
              </a:ext>
            </a:extLst>
          </p:cNvPr>
          <p:cNvSpPr>
            <a:spLocks/>
          </p:cNvSpPr>
          <p:nvPr/>
        </p:nvSpPr>
        <p:spPr bwMode="auto">
          <a:xfrm>
            <a:off x="7659362" y="3965866"/>
            <a:ext cx="691397" cy="1045283"/>
          </a:xfrm>
          <a:custGeom>
            <a:avLst/>
            <a:gdLst>
              <a:gd name="T0" fmla="*/ 251 w 421"/>
              <a:gd name="T1" fmla="*/ 0 h 639"/>
              <a:gd name="T2" fmla="*/ 53 w 421"/>
              <a:gd name="T3" fmla="*/ 317 h 639"/>
              <a:gd name="T4" fmla="*/ 0 w 421"/>
              <a:gd name="T5" fmla="*/ 409 h 639"/>
              <a:gd name="T6" fmla="*/ 92 w 421"/>
              <a:gd name="T7" fmla="*/ 462 h 639"/>
              <a:gd name="T8" fmla="*/ 386 w 421"/>
              <a:gd name="T9" fmla="*/ 639 h 639"/>
              <a:gd name="T10" fmla="*/ 421 w 421"/>
              <a:gd name="T11" fmla="*/ 637 h 639"/>
              <a:gd name="T12" fmla="*/ 375 w 421"/>
              <a:gd name="T13" fmla="*/ 308 h 639"/>
              <a:gd name="T14" fmla="*/ 251 w 421"/>
              <a:gd name="T15" fmla="*/ 0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21" h="639">
                <a:moveTo>
                  <a:pt x="251" y="0"/>
                </a:moveTo>
                <a:cubicBezTo>
                  <a:pt x="126" y="56"/>
                  <a:pt x="48" y="182"/>
                  <a:pt x="53" y="317"/>
                </a:cubicBezTo>
                <a:cubicBezTo>
                  <a:pt x="0" y="409"/>
                  <a:pt x="0" y="409"/>
                  <a:pt x="0" y="409"/>
                </a:cubicBezTo>
                <a:cubicBezTo>
                  <a:pt x="92" y="462"/>
                  <a:pt x="92" y="462"/>
                  <a:pt x="92" y="462"/>
                </a:cubicBezTo>
                <a:cubicBezTo>
                  <a:pt x="149" y="571"/>
                  <a:pt x="263" y="639"/>
                  <a:pt x="386" y="639"/>
                </a:cubicBezTo>
                <a:cubicBezTo>
                  <a:pt x="398" y="639"/>
                  <a:pt x="409" y="638"/>
                  <a:pt x="421" y="637"/>
                </a:cubicBezTo>
                <a:cubicBezTo>
                  <a:pt x="419" y="527"/>
                  <a:pt x="404" y="417"/>
                  <a:pt x="375" y="308"/>
                </a:cubicBezTo>
                <a:cubicBezTo>
                  <a:pt x="345" y="200"/>
                  <a:pt x="304" y="96"/>
                  <a:pt x="251" y="0"/>
                </a:cubicBezTo>
              </a:path>
            </a:pathLst>
          </a:custGeom>
          <a:solidFill>
            <a:srgbClr val="C1B488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sp>
        <p:nvSpPr>
          <p:cNvPr id="118" name="Freeform 31">
            <a:extLst>
              <a:ext uri="{FF2B5EF4-FFF2-40B4-BE49-F238E27FC236}">
                <a16:creationId xmlns:a16="http://schemas.microsoft.com/office/drawing/2014/main" id="{5E2F382D-0D25-5F18-4DF5-3671C3FF05A6}"/>
              </a:ext>
            </a:extLst>
          </p:cNvPr>
          <p:cNvSpPr>
            <a:spLocks/>
          </p:cNvSpPr>
          <p:nvPr/>
        </p:nvSpPr>
        <p:spPr bwMode="auto">
          <a:xfrm>
            <a:off x="8122416" y="3918560"/>
            <a:ext cx="719599" cy="1081671"/>
          </a:xfrm>
          <a:custGeom>
            <a:avLst/>
            <a:gdLst>
              <a:gd name="T0" fmla="*/ 104 w 438"/>
              <a:gd name="T1" fmla="*/ 0 h 661"/>
              <a:gd name="T2" fmla="*/ 18 w 438"/>
              <a:gd name="T3" fmla="*/ 12 h 661"/>
              <a:gd name="T4" fmla="*/ 0 w 438"/>
              <a:gd name="T5" fmla="*/ 17 h 661"/>
              <a:gd name="T6" fmla="*/ 5 w 438"/>
              <a:gd name="T7" fmla="*/ 32 h 661"/>
              <a:gd name="T8" fmla="*/ 22 w 438"/>
              <a:gd name="T9" fmla="*/ 27 h 661"/>
              <a:gd name="T10" fmla="*/ 104 w 438"/>
              <a:gd name="T11" fmla="*/ 16 h 661"/>
              <a:gd name="T12" fmla="*/ 104 w 438"/>
              <a:gd name="T13" fmla="*/ 16 h 661"/>
              <a:gd name="T14" fmla="*/ 296 w 438"/>
              <a:gd name="T15" fmla="*/ 81 h 661"/>
              <a:gd name="T16" fmla="*/ 411 w 438"/>
              <a:gd name="T17" fmla="*/ 252 h 661"/>
              <a:gd name="T18" fmla="*/ 422 w 438"/>
              <a:gd name="T19" fmla="*/ 334 h 661"/>
              <a:gd name="T20" fmla="*/ 357 w 438"/>
              <a:gd name="T21" fmla="*/ 526 h 661"/>
              <a:gd name="T22" fmla="*/ 186 w 438"/>
              <a:gd name="T23" fmla="*/ 641 h 661"/>
              <a:gd name="T24" fmla="*/ 169 w 438"/>
              <a:gd name="T25" fmla="*/ 645 h 661"/>
              <a:gd name="T26" fmla="*/ 173 w 438"/>
              <a:gd name="T27" fmla="*/ 661 h 661"/>
              <a:gd name="T28" fmla="*/ 190 w 438"/>
              <a:gd name="T29" fmla="*/ 656 h 661"/>
              <a:gd name="T30" fmla="*/ 370 w 438"/>
              <a:gd name="T31" fmla="*/ 536 h 661"/>
              <a:gd name="T32" fmla="*/ 438 w 438"/>
              <a:gd name="T33" fmla="*/ 334 h 661"/>
              <a:gd name="T34" fmla="*/ 426 w 438"/>
              <a:gd name="T35" fmla="*/ 248 h 661"/>
              <a:gd name="T36" fmla="*/ 306 w 438"/>
              <a:gd name="T37" fmla="*/ 68 h 661"/>
              <a:gd name="T38" fmla="*/ 104 w 438"/>
              <a:gd name="T39" fmla="*/ 0 h 6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38" h="661">
                <a:moveTo>
                  <a:pt x="104" y="0"/>
                </a:moveTo>
                <a:cubicBezTo>
                  <a:pt x="76" y="0"/>
                  <a:pt x="47" y="4"/>
                  <a:pt x="18" y="12"/>
                </a:cubicBezTo>
                <a:cubicBezTo>
                  <a:pt x="12" y="13"/>
                  <a:pt x="6" y="15"/>
                  <a:pt x="0" y="17"/>
                </a:cubicBezTo>
                <a:cubicBezTo>
                  <a:pt x="5" y="32"/>
                  <a:pt x="5" y="32"/>
                  <a:pt x="5" y="32"/>
                </a:cubicBezTo>
                <a:cubicBezTo>
                  <a:pt x="11" y="30"/>
                  <a:pt x="16" y="29"/>
                  <a:pt x="22" y="27"/>
                </a:cubicBezTo>
                <a:cubicBezTo>
                  <a:pt x="49" y="20"/>
                  <a:pt x="77" y="16"/>
                  <a:pt x="104" y="16"/>
                </a:cubicBezTo>
                <a:cubicBezTo>
                  <a:pt x="104" y="16"/>
                  <a:pt x="104" y="16"/>
                  <a:pt x="104" y="16"/>
                </a:cubicBezTo>
                <a:cubicBezTo>
                  <a:pt x="174" y="16"/>
                  <a:pt x="241" y="40"/>
                  <a:pt x="296" y="81"/>
                </a:cubicBezTo>
                <a:cubicBezTo>
                  <a:pt x="350" y="122"/>
                  <a:pt x="392" y="181"/>
                  <a:pt x="411" y="252"/>
                </a:cubicBezTo>
                <a:cubicBezTo>
                  <a:pt x="418" y="279"/>
                  <a:pt x="422" y="307"/>
                  <a:pt x="422" y="334"/>
                </a:cubicBezTo>
                <a:cubicBezTo>
                  <a:pt x="422" y="404"/>
                  <a:pt x="398" y="471"/>
                  <a:pt x="357" y="526"/>
                </a:cubicBezTo>
                <a:cubicBezTo>
                  <a:pt x="316" y="580"/>
                  <a:pt x="257" y="622"/>
                  <a:pt x="186" y="641"/>
                </a:cubicBezTo>
                <a:cubicBezTo>
                  <a:pt x="181" y="643"/>
                  <a:pt x="175" y="644"/>
                  <a:pt x="169" y="645"/>
                </a:cubicBezTo>
                <a:cubicBezTo>
                  <a:pt x="173" y="661"/>
                  <a:pt x="173" y="661"/>
                  <a:pt x="173" y="661"/>
                </a:cubicBezTo>
                <a:cubicBezTo>
                  <a:pt x="179" y="659"/>
                  <a:pt x="185" y="658"/>
                  <a:pt x="190" y="656"/>
                </a:cubicBezTo>
                <a:cubicBezTo>
                  <a:pt x="265" y="637"/>
                  <a:pt x="327" y="593"/>
                  <a:pt x="370" y="536"/>
                </a:cubicBezTo>
                <a:cubicBezTo>
                  <a:pt x="413" y="478"/>
                  <a:pt x="438" y="408"/>
                  <a:pt x="438" y="334"/>
                </a:cubicBezTo>
                <a:cubicBezTo>
                  <a:pt x="438" y="306"/>
                  <a:pt x="434" y="277"/>
                  <a:pt x="426" y="248"/>
                </a:cubicBezTo>
                <a:cubicBezTo>
                  <a:pt x="406" y="173"/>
                  <a:pt x="363" y="112"/>
                  <a:pt x="306" y="68"/>
                </a:cubicBezTo>
                <a:cubicBezTo>
                  <a:pt x="248" y="25"/>
                  <a:pt x="178" y="0"/>
                  <a:pt x="104" y="0"/>
                </a:cubicBezTo>
              </a:path>
            </a:pathLst>
          </a:custGeom>
          <a:solidFill>
            <a:srgbClr val="C1B488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119" name="Oval 73">
            <a:extLst>
              <a:ext uri="{FF2B5EF4-FFF2-40B4-BE49-F238E27FC236}">
                <a16:creationId xmlns:a16="http://schemas.microsoft.com/office/drawing/2014/main" id="{ACF4825A-C929-5521-D249-6647EDA9B3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51130" y="4023820"/>
            <a:ext cx="888655" cy="885002"/>
          </a:xfrm>
          <a:prstGeom prst="ellipse">
            <a:avLst/>
          </a:prstGeom>
          <a:gradFill flip="none" rotWithShape="1">
            <a:gsLst>
              <a:gs pos="20000">
                <a:srgbClr val="FFFFFF"/>
              </a:gs>
              <a:gs pos="100000">
                <a:srgbClr val="DAD9D9"/>
              </a:gs>
            </a:gsLst>
            <a:lin ang="2700000" scaled="1"/>
            <a:tileRect/>
          </a:gradFill>
          <a:ln>
            <a:noFill/>
          </a:ln>
          <a:effectLst>
            <a:outerShdw blurRad="381000" dist="177800" dir="2700000" algn="tl" rotWithShape="0">
              <a:prstClr val="black">
                <a:alpha val="7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pic>
        <p:nvPicPr>
          <p:cNvPr id="120" name="Texture">
            <a:extLst>
              <a:ext uri="{FF2B5EF4-FFF2-40B4-BE49-F238E27FC236}">
                <a16:creationId xmlns:a16="http://schemas.microsoft.com/office/drawing/2014/main" id="{3E1AD71F-EB61-1FCB-2603-ECA539DB66BA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900540" y="4069534"/>
            <a:ext cx="786487" cy="786486"/>
          </a:xfrm>
          <a:prstGeom prst="rect">
            <a:avLst/>
          </a:prstGeom>
        </p:spPr>
      </p:pic>
      <p:sp>
        <p:nvSpPr>
          <p:cNvPr id="121" name="Rectangle 5">
            <a:extLst>
              <a:ext uri="{FF2B5EF4-FFF2-40B4-BE49-F238E27FC236}">
                <a16:creationId xmlns:a16="http://schemas.microsoft.com/office/drawing/2014/main" id="{0B04E869-F360-B923-0066-013B57D881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32167" y="4913293"/>
            <a:ext cx="564257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ar-SA" sz="2400" b="1" dirty="0">
                <a:solidFill>
                  <a:srgbClr val="444444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</a:t>
            </a:r>
            <a:endParaRPr lang="ru-RU" sz="1600" dirty="0">
              <a:solidFill>
                <a:schemeClr val="bg1">
                  <a:lumMod val="50000"/>
                </a:schemeClr>
              </a:solidFill>
              <a:latin typeface="Arial" pitchFamily="34" charset="0"/>
              <a:cs typeface="Sakkal Majalla" panose="02000000000000000000" pitchFamily="2" charset="-78"/>
            </a:endParaRPr>
          </a:p>
        </p:txBody>
      </p:sp>
      <p:sp>
        <p:nvSpPr>
          <p:cNvPr id="122" name="Knight figure">
            <a:extLst>
              <a:ext uri="{FF2B5EF4-FFF2-40B4-BE49-F238E27FC236}">
                <a16:creationId xmlns:a16="http://schemas.microsoft.com/office/drawing/2014/main" id="{DDBEC4B3-496B-AFA1-D66D-0C84CC7D029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745441" y="4223969"/>
            <a:ext cx="378696" cy="431059"/>
          </a:xfrm>
          <a:custGeom>
            <a:avLst/>
            <a:gdLst>
              <a:gd name="T0" fmla="*/ 204 w 224"/>
              <a:gd name="T1" fmla="*/ 223 h 256"/>
              <a:gd name="T2" fmla="*/ 200 w 224"/>
              <a:gd name="T3" fmla="*/ 204 h 256"/>
              <a:gd name="T4" fmla="*/ 144 w 224"/>
              <a:gd name="T5" fmla="*/ 137 h 256"/>
              <a:gd name="T6" fmla="*/ 146 w 224"/>
              <a:gd name="T7" fmla="*/ 98 h 256"/>
              <a:gd name="T8" fmla="*/ 183 w 224"/>
              <a:gd name="T9" fmla="*/ 123 h 256"/>
              <a:gd name="T10" fmla="*/ 208 w 224"/>
              <a:gd name="T11" fmla="*/ 109 h 256"/>
              <a:gd name="T12" fmla="*/ 151 w 224"/>
              <a:gd name="T13" fmla="*/ 25 h 256"/>
              <a:gd name="T14" fmla="*/ 148 w 224"/>
              <a:gd name="T15" fmla="*/ 0 h 256"/>
              <a:gd name="T16" fmla="*/ 127 w 224"/>
              <a:gd name="T17" fmla="*/ 16 h 256"/>
              <a:gd name="T18" fmla="*/ 38 w 224"/>
              <a:gd name="T19" fmla="*/ 204 h 256"/>
              <a:gd name="T20" fmla="*/ 20 w 224"/>
              <a:gd name="T21" fmla="*/ 208 h 256"/>
              <a:gd name="T22" fmla="*/ 13 w 224"/>
              <a:gd name="T23" fmla="*/ 233 h 256"/>
              <a:gd name="T24" fmla="*/ 4 w 224"/>
              <a:gd name="T25" fmla="*/ 256 h 256"/>
              <a:gd name="T26" fmla="*/ 223 w 224"/>
              <a:gd name="T27" fmla="*/ 255 h 256"/>
              <a:gd name="T28" fmla="*/ 212 w 224"/>
              <a:gd name="T29" fmla="*/ 232 h 256"/>
              <a:gd name="T30" fmla="*/ 126 w 224"/>
              <a:gd name="T31" fmla="*/ 24 h 256"/>
              <a:gd name="T32" fmla="*/ 143 w 224"/>
              <a:gd name="T33" fmla="*/ 13 h 256"/>
              <a:gd name="T34" fmla="*/ 145 w 224"/>
              <a:gd name="T35" fmla="*/ 31 h 256"/>
              <a:gd name="T36" fmla="*/ 199 w 224"/>
              <a:gd name="T37" fmla="*/ 108 h 256"/>
              <a:gd name="T38" fmla="*/ 149 w 224"/>
              <a:gd name="T39" fmla="*/ 90 h 256"/>
              <a:gd name="T40" fmla="*/ 126 w 224"/>
              <a:gd name="T41" fmla="*/ 69 h 256"/>
              <a:gd name="T42" fmla="*/ 131 w 224"/>
              <a:gd name="T43" fmla="*/ 58 h 256"/>
              <a:gd name="T44" fmla="*/ 118 w 224"/>
              <a:gd name="T45" fmla="*/ 68 h 256"/>
              <a:gd name="T46" fmla="*/ 139 w 224"/>
              <a:gd name="T47" fmla="*/ 143 h 256"/>
              <a:gd name="T48" fmla="*/ 46 w 224"/>
              <a:gd name="T49" fmla="*/ 204 h 256"/>
              <a:gd name="T50" fmla="*/ 9 w 224"/>
              <a:gd name="T51" fmla="*/ 248 h 256"/>
              <a:gd name="T52" fmla="*/ 28 w 224"/>
              <a:gd name="T53" fmla="*/ 224 h 256"/>
              <a:gd name="T54" fmla="*/ 196 w 224"/>
              <a:gd name="T55" fmla="*/ 212 h 256"/>
              <a:gd name="T56" fmla="*/ 206 w 224"/>
              <a:gd name="T57" fmla="*/ 239 h 256"/>
              <a:gd name="T58" fmla="*/ 9 w 224"/>
              <a:gd name="T59" fmla="*/ 248 h 256"/>
              <a:gd name="T60" fmla="*/ 50 w 224"/>
              <a:gd name="T61" fmla="*/ 172 h 256"/>
              <a:gd name="T62" fmla="*/ 58 w 224"/>
              <a:gd name="T63" fmla="*/ 189 h 256"/>
              <a:gd name="T64" fmla="*/ 62 w 224"/>
              <a:gd name="T65" fmla="*/ 184 h 256"/>
              <a:gd name="T66" fmla="*/ 52 w 224"/>
              <a:gd name="T67" fmla="*/ 167 h 256"/>
              <a:gd name="T68" fmla="*/ 51 w 224"/>
              <a:gd name="T69" fmla="*/ 144 h 256"/>
              <a:gd name="T70" fmla="*/ 57 w 224"/>
              <a:gd name="T71" fmla="*/ 69 h 256"/>
              <a:gd name="T72" fmla="*/ 43 w 224"/>
              <a:gd name="T73" fmla="*/ 146 h 256"/>
              <a:gd name="T74" fmla="*/ 48 w 224"/>
              <a:gd name="T75" fmla="*/ 149 h 256"/>
              <a:gd name="T76" fmla="*/ 168 w 224"/>
              <a:gd name="T77" fmla="*/ 232 h 256"/>
              <a:gd name="T78" fmla="*/ 56 w 224"/>
              <a:gd name="T79" fmla="*/ 224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224" h="256">
                <a:moveTo>
                  <a:pt x="212" y="232"/>
                </a:moveTo>
                <a:cubicBezTo>
                  <a:pt x="208" y="229"/>
                  <a:pt x="204" y="226"/>
                  <a:pt x="204" y="223"/>
                </a:cubicBezTo>
                <a:cubicBezTo>
                  <a:pt x="204" y="208"/>
                  <a:pt x="204" y="208"/>
                  <a:pt x="204" y="208"/>
                </a:cubicBezTo>
                <a:cubicBezTo>
                  <a:pt x="204" y="206"/>
                  <a:pt x="202" y="204"/>
                  <a:pt x="200" y="204"/>
                </a:cubicBezTo>
                <a:cubicBezTo>
                  <a:pt x="185" y="204"/>
                  <a:pt x="185" y="204"/>
                  <a:pt x="185" y="204"/>
                </a:cubicBezTo>
                <a:cubicBezTo>
                  <a:pt x="183" y="173"/>
                  <a:pt x="162" y="153"/>
                  <a:pt x="144" y="137"/>
                </a:cubicBezTo>
                <a:cubicBezTo>
                  <a:pt x="122" y="118"/>
                  <a:pt x="110" y="105"/>
                  <a:pt x="124" y="85"/>
                </a:cubicBezTo>
                <a:cubicBezTo>
                  <a:pt x="131" y="92"/>
                  <a:pt x="139" y="95"/>
                  <a:pt x="146" y="98"/>
                </a:cubicBezTo>
                <a:cubicBezTo>
                  <a:pt x="156" y="102"/>
                  <a:pt x="166" y="105"/>
                  <a:pt x="179" y="122"/>
                </a:cubicBezTo>
                <a:cubicBezTo>
                  <a:pt x="180" y="123"/>
                  <a:pt x="182" y="124"/>
                  <a:pt x="183" y="123"/>
                </a:cubicBezTo>
                <a:cubicBezTo>
                  <a:pt x="184" y="123"/>
                  <a:pt x="197" y="117"/>
                  <a:pt x="205" y="113"/>
                </a:cubicBezTo>
                <a:cubicBezTo>
                  <a:pt x="207" y="113"/>
                  <a:pt x="208" y="111"/>
                  <a:pt x="208" y="109"/>
                </a:cubicBezTo>
                <a:cubicBezTo>
                  <a:pt x="205" y="97"/>
                  <a:pt x="189" y="59"/>
                  <a:pt x="171" y="41"/>
                </a:cubicBezTo>
                <a:cubicBezTo>
                  <a:pt x="165" y="35"/>
                  <a:pt x="158" y="30"/>
                  <a:pt x="151" y="25"/>
                </a:cubicBezTo>
                <a:cubicBezTo>
                  <a:pt x="151" y="4"/>
                  <a:pt x="151" y="4"/>
                  <a:pt x="151" y="4"/>
                </a:cubicBezTo>
                <a:cubicBezTo>
                  <a:pt x="151" y="2"/>
                  <a:pt x="150" y="1"/>
                  <a:pt x="148" y="0"/>
                </a:cubicBezTo>
                <a:cubicBezTo>
                  <a:pt x="147" y="0"/>
                  <a:pt x="145" y="0"/>
                  <a:pt x="144" y="1"/>
                </a:cubicBezTo>
                <a:cubicBezTo>
                  <a:pt x="127" y="16"/>
                  <a:pt x="127" y="16"/>
                  <a:pt x="127" y="16"/>
                </a:cubicBezTo>
                <a:cubicBezTo>
                  <a:pt x="94" y="5"/>
                  <a:pt x="62" y="17"/>
                  <a:pt x="40" y="48"/>
                </a:cubicBezTo>
                <a:cubicBezTo>
                  <a:pt x="12" y="87"/>
                  <a:pt x="12" y="140"/>
                  <a:pt x="38" y="204"/>
                </a:cubicBezTo>
                <a:cubicBezTo>
                  <a:pt x="24" y="204"/>
                  <a:pt x="24" y="204"/>
                  <a:pt x="24" y="204"/>
                </a:cubicBezTo>
                <a:cubicBezTo>
                  <a:pt x="22" y="204"/>
                  <a:pt x="20" y="206"/>
                  <a:pt x="20" y="208"/>
                </a:cubicBezTo>
                <a:cubicBezTo>
                  <a:pt x="20" y="224"/>
                  <a:pt x="20" y="224"/>
                  <a:pt x="20" y="224"/>
                </a:cubicBezTo>
                <a:cubicBezTo>
                  <a:pt x="20" y="227"/>
                  <a:pt x="16" y="230"/>
                  <a:pt x="13" y="233"/>
                </a:cubicBezTo>
                <a:cubicBezTo>
                  <a:pt x="7" y="237"/>
                  <a:pt x="0" y="243"/>
                  <a:pt x="0" y="252"/>
                </a:cubicBezTo>
                <a:cubicBezTo>
                  <a:pt x="0" y="254"/>
                  <a:pt x="2" y="256"/>
                  <a:pt x="4" y="256"/>
                </a:cubicBezTo>
                <a:cubicBezTo>
                  <a:pt x="220" y="256"/>
                  <a:pt x="220" y="256"/>
                  <a:pt x="220" y="256"/>
                </a:cubicBezTo>
                <a:cubicBezTo>
                  <a:pt x="221" y="256"/>
                  <a:pt x="222" y="256"/>
                  <a:pt x="223" y="255"/>
                </a:cubicBezTo>
                <a:cubicBezTo>
                  <a:pt x="224" y="254"/>
                  <a:pt x="224" y="253"/>
                  <a:pt x="224" y="252"/>
                </a:cubicBezTo>
                <a:cubicBezTo>
                  <a:pt x="224" y="243"/>
                  <a:pt x="217" y="237"/>
                  <a:pt x="212" y="232"/>
                </a:cubicBezTo>
                <a:close/>
                <a:moveTo>
                  <a:pt x="46" y="53"/>
                </a:moveTo>
                <a:cubicBezTo>
                  <a:pt x="67" y="24"/>
                  <a:pt x="96" y="13"/>
                  <a:pt x="126" y="24"/>
                </a:cubicBezTo>
                <a:cubicBezTo>
                  <a:pt x="128" y="24"/>
                  <a:pt x="130" y="24"/>
                  <a:pt x="131" y="23"/>
                </a:cubicBezTo>
                <a:cubicBezTo>
                  <a:pt x="143" y="13"/>
                  <a:pt x="143" y="13"/>
                  <a:pt x="143" y="13"/>
                </a:cubicBezTo>
                <a:cubicBezTo>
                  <a:pt x="143" y="28"/>
                  <a:pt x="143" y="28"/>
                  <a:pt x="143" y="28"/>
                </a:cubicBezTo>
                <a:cubicBezTo>
                  <a:pt x="143" y="29"/>
                  <a:pt x="143" y="31"/>
                  <a:pt x="145" y="31"/>
                </a:cubicBezTo>
                <a:cubicBezTo>
                  <a:pt x="152" y="35"/>
                  <a:pt x="159" y="40"/>
                  <a:pt x="165" y="47"/>
                </a:cubicBezTo>
                <a:cubicBezTo>
                  <a:pt x="180" y="61"/>
                  <a:pt x="194" y="92"/>
                  <a:pt x="199" y="108"/>
                </a:cubicBezTo>
                <a:cubicBezTo>
                  <a:pt x="193" y="110"/>
                  <a:pt x="187" y="113"/>
                  <a:pt x="183" y="114"/>
                </a:cubicBezTo>
                <a:cubicBezTo>
                  <a:pt x="170" y="98"/>
                  <a:pt x="159" y="94"/>
                  <a:pt x="149" y="90"/>
                </a:cubicBezTo>
                <a:cubicBezTo>
                  <a:pt x="141" y="88"/>
                  <a:pt x="135" y="85"/>
                  <a:pt x="128" y="77"/>
                </a:cubicBezTo>
                <a:cubicBezTo>
                  <a:pt x="126" y="76"/>
                  <a:pt x="126" y="73"/>
                  <a:pt x="126" y="69"/>
                </a:cubicBezTo>
                <a:cubicBezTo>
                  <a:pt x="127" y="66"/>
                  <a:pt x="128" y="64"/>
                  <a:pt x="129" y="64"/>
                </a:cubicBezTo>
                <a:cubicBezTo>
                  <a:pt x="131" y="63"/>
                  <a:pt x="132" y="60"/>
                  <a:pt x="131" y="58"/>
                </a:cubicBezTo>
                <a:cubicBezTo>
                  <a:pt x="130" y="56"/>
                  <a:pt x="128" y="55"/>
                  <a:pt x="126" y="56"/>
                </a:cubicBezTo>
                <a:cubicBezTo>
                  <a:pt x="122" y="58"/>
                  <a:pt x="119" y="63"/>
                  <a:pt x="118" y="68"/>
                </a:cubicBezTo>
                <a:cubicBezTo>
                  <a:pt x="118" y="72"/>
                  <a:pt x="118" y="75"/>
                  <a:pt x="119" y="78"/>
                </a:cubicBezTo>
                <a:cubicBezTo>
                  <a:pt x="98" y="107"/>
                  <a:pt x="118" y="124"/>
                  <a:pt x="139" y="143"/>
                </a:cubicBezTo>
                <a:cubicBezTo>
                  <a:pt x="156" y="159"/>
                  <a:pt x="175" y="177"/>
                  <a:pt x="177" y="204"/>
                </a:cubicBezTo>
                <a:cubicBezTo>
                  <a:pt x="46" y="204"/>
                  <a:pt x="46" y="204"/>
                  <a:pt x="46" y="204"/>
                </a:cubicBezTo>
                <a:cubicBezTo>
                  <a:pt x="20" y="141"/>
                  <a:pt x="20" y="90"/>
                  <a:pt x="46" y="53"/>
                </a:cubicBezTo>
                <a:close/>
                <a:moveTo>
                  <a:pt x="9" y="248"/>
                </a:moveTo>
                <a:cubicBezTo>
                  <a:pt x="11" y="245"/>
                  <a:pt x="14" y="242"/>
                  <a:pt x="18" y="239"/>
                </a:cubicBezTo>
                <a:cubicBezTo>
                  <a:pt x="23" y="235"/>
                  <a:pt x="28" y="230"/>
                  <a:pt x="28" y="224"/>
                </a:cubicBezTo>
                <a:cubicBezTo>
                  <a:pt x="28" y="212"/>
                  <a:pt x="28" y="212"/>
                  <a:pt x="28" y="212"/>
                </a:cubicBezTo>
                <a:cubicBezTo>
                  <a:pt x="196" y="212"/>
                  <a:pt x="196" y="212"/>
                  <a:pt x="196" y="212"/>
                </a:cubicBezTo>
                <a:cubicBezTo>
                  <a:pt x="196" y="223"/>
                  <a:pt x="196" y="223"/>
                  <a:pt x="196" y="223"/>
                </a:cubicBezTo>
                <a:cubicBezTo>
                  <a:pt x="196" y="230"/>
                  <a:pt x="201" y="234"/>
                  <a:pt x="206" y="239"/>
                </a:cubicBezTo>
                <a:cubicBezTo>
                  <a:pt x="210" y="242"/>
                  <a:pt x="213" y="245"/>
                  <a:pt x="215" y="248"/>
                </a:cubicBezTo>
                <a:lnTo>
                  <a:pt x="9" y="248"/>
                </a:lnTo>
                <a:close/>
                <a:moveTo>
                  <a:pt x="52" y="167"/>
                </a:moveTo>
                <a:cubicBezTo>
                  <a:pt x="50" y="167"/>
                  <a:pt x="49" y="169"/>
                  <a:pt x="50" y="172"/>
                </a:cubicBezTo>
                <a:cubicBezTo>
                  <a:pt x="51" y="177"/>
                  <a:pt x="53" y="182"/>
                  <a:pt x="55" y="187"/>
                </a:cubicBezTo>
                <a:cubicBezTo>
                  <a:pt x="55" y="188"/>
                  <a:pt x="57" y="189"/>
                  <a:pt x="58" y="189"/>
                </a:cubicBezTo>
                <a:cubicBezTo>
                  <a:pt x="59" y="189"/>
                  <a:pt x="59" y="189"/>
                  <a:pt x="60" y="189"/>
                </a:cubicBezTo>
                <a:cubicBezTo>
                  <a:pt x="62" y="188"/>
                  <a:pt x="63" y="186"/>
                  <a:pt x="62" y="184"/>
                </a:cubicBezTo>
                <a:cubicBezTo>
                  <a:pt x="60" y="179"/>
                  <a:pt x="59" y="174"/>
                  <a:pt x="57" y="169"/>
                </a:cubicBezTo>
                <a:cubicBezTo>
                  <a:pt x="57" y="167"/>
                  <a:pt x="54" y="166"/>
                  <a:pt x="52" y="167"/>
                </a:cubicBezTo>
                <a:close/>
                <a:moveTo>
                  <a:pt x="48" y="149"/>
                </a:moveTo>
                <a:cubicBezTo>
                  <a:pt x="50" y="148"/>
                  <a:pt x="52" y="146"/>
                  <a:pt x="51" y="144"/>
                </a:cubicBezTo>
                <a:cubicBezTo>
                  <a:pt x="47" y="117"/>
                  <a:pt x="49" y="93"/>
                  <a:pt x="59" y="74"/>
                </a:cubicBezTo>
                <a:cubicBezTo>
                  <a:pt x="59" y="72"/>
                  <a:pt x="59" y="70"/>
                  <a:pt x="57" y="69"/>
                </a:cubicBezTo>
                <a:cubicBezTo>
                  <a:pt x="55" y="68"/>
                  <a:pt x="52" y="68"/>
                  <a:pt x="51" y="70"/>
                </a:cubicBezTo>
                <a:cubicBezTo>
                  <a:pt x="41" y="91"/>
                  <a:pt x="38" y="116"/>
                  <a:pt x="43" y="146"/>
                </a:cubicBezTo>
                <a:cubicBezTo>
                  <a:pt x="44" y="147"/>
                  <a:pt x="45" y="149"/>
                  <a:pt x="47" y="149"/>
                </a:cubicBezTo>
                <a:cubicBezTo>
                  <a:pt x="48" y="149"/>
                  <a:pt x="48" y="149"/>
                  <a:pt x="48" y="149"/>
                </a:cubicBezTo>
                <a:close/>
                <a:moveTo>
                  <a:pt x="56" y="232"/>
                </a:moveTo>
                <a:cubicBezTo>
                  <a:pt x="168" y="232"/>
                  <a:pt x="168" y="232"/>
                  <a:pt x="168" y="232"/>
                </a:cubicBezTo>
                <a:cubicBezTo>
                  <a:pt x="168" y="224"/>
                  <a:pt x="168" y="224"/>
                  <a:pt x="168" y="224"/>
                </a:cubicBezTo>
                <a:cubicBezTo>
                  <a:pt x="56" y="224"/>
                  <a:pt x="56" y="224"/>
                  <a:pt x="56" y="224"/>
                </a:cubicBezTo>
                <a:lnTo>
                  <a:pt x="56" y="232"/>
                </a:lnTo>
                <a:close/>
              </a:path>
            </a:pathLst>
          </a:custGeom>
          <a:solidFill>
            <a:srgbClr val="2C3030"/>
          </a:solidFill>
          <a:ln>
            <a:noFill/>
          </a:ln>
          <a:effectLst>
            <a:reflection blurRad="6350" stA="20000" endPos="35000" dir="5400000" sy="-100000" algn="bl" rotWithShape="0"/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123" name="Winner cup">
            <a:extLst>
              <a:ext uri="{FF2B5EF4-FFF2-40B4-BE49-F238E27FC236}">
                <a16:creationId xmlns:a16="http://schemas.microsoft.com/office/drawing/2014/main" id="{80AECED2-4D8F-4EC7-14C3-C76F17FC6059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523281" y="3286559"/>
            <a:ext cx="432928" cy="403942"/>
          </a:xfrm>
          <a:custGeom>
            <a:avLst/>
            <a:gdLst>
              <a:gd name="T0" fmla="*/ 256 w 256"/>
              <a:gd name="T1" fmla="*/ 28 h 240"/>
              <a:gd name="T2" fmla="*/ 220 w 256"/>
              <a:gd name="T3" fmla="*/ 24 h 240"/>
              <a:gd name="T4" fmla="*/ 217 w 256"/>
              <a:gd name="T5" fmla="*/ 0 h 240"/>
              <a:gd name="T6" fmla="*/ 35 w 256"/>
              <a:gd name="T7" fmla="*/ 4 h 240"/>
              <a:gd name="T8" fmla="*/ 4 w 256"/>
              <a:gd name="T9" fmla="*/ 24 h 240"/>
              <a:gd name="T10" fmla="*/ 66 w 256"/>
              <a:gd name="T11" fmla="*/ 124 h 240"/>
              <a:gd name="T12" fmla="*/ 112 w 256"/>
              <a:gd name="T13" fmla="*/ 192 h 240"/>
              <a:gd name="T14" fmla="*/ 76 w 256"/>
              <a:gd name="T15" fmla="*/ 196 h 240"/>
              <a:gd name="T16" fmla="*/ 44 w 256"/>
              <a:gd name="T17" fmla="*/ 232 h 240"/>
              <a:gd name="T18" fmla="*/ 212 w 256"/>
              <a:gd name="T19" fmla="*/ 240 h 240"/>
              <a:gd name="T20" fmla="*/ 180 w 256"/>
              <a:gd name="T21" fmla="*/ 232 h 240"/>
              <a:gd name="T22" fmla="*/ 176 w 256"/>
              <a:gd name="T23" fmla="*/ 192 h 240"/>
              <a:gd name="T24" fmla="*/ 144 w 256"/>
              <a:gd name="T25" fmla="*/ 163 h 240"/>
              <a:gd name="T26" fmla="*/ 220 w 256"/>
              <a:gd name="T27" fmla="*/ 32 h 240"/>
              <a:gd name="T28" fmla="*/ 197 w 256"/>
              <a:gd name="T29" fmla="*/ 113 h 240"/>
              <a:gd name="T30" fmla="*/ 8 w 256"/>
              <a:gd name="T31" fmla="*/ 32 h 240"/>
              <a:gd name="T32" fmla="*/ 59 w 256"/>
              <a:gd name="T33" fmla="*/ 113 h 240"/>
              <a:gd name="T34" fmla="*/ 172 w 256"/>
              <a:gd name="T35" fmla="*/ 200 h 240"/>
              <a:gd name="T36" fmla="*/ 84 w 256"/>
              <a:gd name="T37" fmla="*/ 232 h 240"/>
              <a:gd name="T38" fmla="*/ 172 w 256"/>
              <a:gd name="T39" fmla="*/ 200 h 240"/>
              <a:gd name="T40" fmla="*/ 136 w 256"/>
              <a:gd name="T41" fmla="*/ 160 h 240"/>
              <a:gd name="T42" fmla="*/ 120 w 256"/>
              <a:gd name="T43" fmla="*/ 192 h 240"/>
              <a:gd name="T44" fmla="*/ 117 w 256"/>
              <a:gd name="T45" fmla="*/ 156 h 240"/>
              <a:gd name="T46" fmla="*/ 213 w 256"/>
              <a:gd name="T47" fmla="*/ 8 h 240"/>
              <a:gd name="T48" fmla="*/ 212 w 256"/>
              <a:gd name="T49" fmla="*/ 28 h 240"/>
              <a:gd name="T50" fmla="*/ 139 w 256"/>
              <a:gd name="T51" fmla="*/ 156 h 240"/>
              <a:gd name="T52" fmla="*/ 177 w 256"/>
              <a:gd name="T53" fmla="*/ 78 h 240"/>
              <a:gd name="T54" fmla="*/ 137 w 256"/>
              <a:gd name="T55" fmla="*/ 135 h 240"/>
              <a:gd name="T56" fmla="*/ 142 w 256"/>
              <a:gd name="T57" fmla="*/ 136 h 240"/>
              <a:gd name="T58" fmla="*/ 182 w 256"/>
              <a:gd name="T59" fmla="*/ 76 h 240"/>
              <a:gd name="T60" fmla="*/ 187 w 256"/>
              <a:gd name="T61" fmla="*/ 66 h 240"/>
              <a:gd name="T62" fmla="*/ 196 w 256"/>
              <a:gd name="T63" fmla="*/ 42 h 240"/>
              <a:gd name="T64" fmla="*/ 188 w 256"/>
              <a:gd name="T65" fmla="*/ 40 h 240"/>
              <a:gd name="T66" fmla="*/ 186 w 256"/>
              <a:gd name="T67" fmla="*/ 66 h 2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56" h="240">
                <a:moveTo>
                  <a:pt x="190" y="124"/>
                </a:moveTo>
                <a:cubicBezTo>
                  <a:pt x="221" y="115"/>
                  <a:pt x="256" y="74"/>
                  <a:pt x="256" y="28"/>
                </a:cubicBezTo>
                <a:cubicBezTo>
                  <a:pt x="256" y="26"/>
                  <a:pt x="254" y="24"/>
                  <a:pt x="252" y="24"/>
                </a:cubicBezTo>
                <a:cubicBezTo>
                  <a:pt x="220" y="24"/>
                  <a:pt x="220" y="24"/>
                  <a:pt x="220" y="24"/>
                </a:cubicBezTo>
                <a:cubicBezTo>
                  <a:pt x="221" y="17"/>
                  <a:pt x="221" y="11"/>
                  <a:pt x="221" y="4"/>
                </a:cubicBezTo>
                <a:cubicBezTo>
                  <a:pt x="221" y="2"/>
                  <a:pt x="219" y="0"/>
                  <a:pt x="217" y="0"/>
                </a:cubicBezTo>
                <a:cubicBezTo>
                  <a:pt x="39" y="0"/>
                  <a:pt x="39" y="0"/>
                  <a:pt x="39" y="0"/>
                </a:cubicBezTo>
                <a:cubicBezTo>
                  <a:pt x="37" y="0"/>
                  <a:pt x="35" y="2"/>
                  <a:pt x="35" y="4"/>
                </a:cubicBezTo>
                <a:cubicBezTo>
                  <a:pt x="35" y="10"/>
                  <a:pt x="35" y="16"/>
                  <a:pt x="36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2" y="24"/>
                  <a:pt x="0" y="26"/>
                  <a:pt x="0" y="28"/>
                </a:cubicBezTo>
                <a:cubicBezTo>
                  <a:pt x="0" y="74"/>
                  <a:pt x="34" y="115"/>
                  <a:pt x="66" y="124"/>
                </a:cubicBezTo>
                <a:cubicBezTo>
                  <a:pt x="77" y="140"/>
                  <a:pt x="92" y="154"/>
                  <a:pt x="112" y="163"/>
                </a:cubicBezTo>
                <a:cubicBezTo>
                  <a:pt x="112" y="192"/>
                  <a:pt x="112" y="192"/>
                  <a:pt x="112" y="192"/>
                </a:cubicBezTo>
                <a:cubicBezTo>
                  <a:pt x="80" y="192"/>
                  <a:pt x="80" y="192"/>
                  <a:pt x="80" y="192"/>
                </a:cubicBezTo>
                <a:cubicBezTo>
                  <a:pt x="78" y="192"/>
                  <a:pt x="76" y="194"/>
                  <a:pt x="76" y="196"/>
                </a:cubicBezTo>
                <a:cubicBezTo>
                  <a:pt x="76" y="232"/>
                  <a:pt x="76" y="232"/>
                  <a:pt x="76" y="232"/>
                </a:cubicBezTo>
                <a:cubicBezTo>
                  <a:pt x="44" y="232"/>
                  <a:pt x="44" y="232"/>
                  <a:pt x="44" y="232"/>
                </a:cubicBezTo>
                <a:cubicBezTo>
                  <a:pt x="44" y="240"/>
                  <a:pt x="44" y="240"/>
                  <a:pt x="44" y="240"/>
                </a:cubicBezTo>
                <a:cubicBezTo>
                  <a:pt x="212" y="240"/>
                  <a:pt x="212" y="240"/>
                  <a:pt x="212" y="240"/>
                </a:cubicBezTo>
                <a:cubicBezTo>
                  <a:pt x="212" y="232"/>
                  <a:pt x="212" y="232"/>
                  <a:pt x="212" y="232"/>
                </a:cubicBezTo>
                <a:cubicBezTo>
                  <a:pt x="180" y="232"/>
                  <a:pt x="180" y="232"/>
                  <a:pt x="180" y="232"/>
                </a:cubicBezTo>
                <a:cubicBezTo>
                  <a:pt x="180" y="196"/>
                  <a:pt x="180" y="196"/>
                  <a:pt x="180" y="196"/>
                </a:cubicBezTo>
                <a:cubicBezTo>
                  <a:pt x="180" y="194"/>
                  <a:pt x="178" y="192"/>
                  <a:pt x="176" y="192"/>
                </a:cubicBezTo>
                <a:cubicBezTo>
                  <a:pt x="144" y="192"/>
                  <a:pt x="144" y="192"/>
                  <a:pt x="144" y="192"/>
                </a:cubicBezTo>
                <a:cubicBezTo>
                  <a:pt x="144" y="163"/>
                  <a:pt x="144" y="163"/>
                  <a:pt x="144" y="163"/>
                </a:cubicBezTo>
                <a:cubicBezTo>
                  <a:pt x="162" y="155"/>
                  <a:pt x="178" y="142"/>
                  <a:pt x="190" y="124"/>
                </a:cubicBezTo>
                <a:close/>
                <a:moveTo>
                  <a:pt x="220" y="32"/>
                </a:moveTo>
                <a:cubicBezTo>
                  <a:pt x="248" y="32"/>
                  <a:pt x="248" y="32"/>
                  <a:pt x="248" y="32"/>
                </a:cubicBezTo>
                <a:cubicBezTo>
                  <a:pt x="246" y="67"/>
                  <a:pt x="222" y="100"/>
                  <a:pt x="197" y="113"/>
                </a:cubicBezTo>
                <a:cubicBezTo>
                  <a:pt x="209" y="91"/>
                  <a:pt x="217" y="64"/>
                  <a:pt x="220" y="32"/>
                </a:cubicBezTo>
                <a:close/>
                <a:moveTo>
                  <a:pt x="8" y="32"/>
                </a:moveTo>
                <a:cubicBezTo>
                  <a:pt x="37" y="32"/>
                  <a:pt x="37" y="32"/>
                  <a:pt x="37" y="32"/>
                </a:cubicBezTo>
                <a:cubicBezTo>
                  <a:pt x="39" y="56"/>
                  <a:pt x="45" y="87"/>
                  <a:pt x="59" y="113"/>
                </a:cubicBezTo>
                <a:cubicBezTo>
                  <a:pt x="34" y="100"/>
                  <a:pt x="10" y="67"/>
                  <a:pt x="8" y="32"/>
                </a:cubicBezTo>
                <a:close/>
                <a:moveTo>
                  <a:pt x="172" y="200"/>
                </a:moveTo>
                <a:cubicBezTo>
                  <a:pt x="172" y="232"/>
                  <a:pt x="172" y="232"/>
                  <a:pt x="172" y="232"/>
                </a:cubicBezTo>
                <a:cubicBezTo>
                  <a:pt x="84" y="232"/>
                  <a:pt x="84" y="232"/>
                  <a:pt x="84" y="232"/>
                </a:cubicBezTo>
                <a:cubicBezTo>
                  <a:pt x="84" y="200"/>
                  <a:pt x="84" y="200"/>
                  <a:pt x="84" y="200"/>
                </a:cubicBezTo>
                <a:lnTo>
                  <a:pt x="172" y="200"/>
                </a:lnTo>
                <a:close/>
                <a:moveTo>
                  <a:pt x="139" y="156"/>
                </a:moveTo>
                <a:cubicBezTo>
                  <a:pt x="137" y="157"/>
                  <a:pt x="136" y="159"/>
                  <a:pt x="136" y="160"/>
                </a:cubicBezTo>
                <a:cubicBezTo>
                  <a:pt x="136" y="192"/>
                  <a:pt x="136" y="192"/>
                  <a:pt x="136" y="192"/>
                </a:cubicBezTo>
                <a:cubicBezTo>
                  <a:pt x="120" y="192"/>
                  <a:pt x="120" y="192"/>
                  <a:pt x="120" y="192"/>
                </a:cubicBezTo>
                <a:cubicBezTo>
                  <a:pt x="120" y="160"/>
                  <a:pt x="120" y="160"/>
                  <a:pt x="120" y="160"/>
                </a:cubicBezTo>
                <a:cubicBezTo>
                  <a:pt x="120" y="159"/>
                  <a:pt x="119" y="157"/>
                  <a:pt x="117" y="156"/>
                </a:cubicBezTo>
                <a:cubicBezTo>
                  <a:pt x="72" y="139"/>
                  <a:pt x="44" y="83"/>
                  <a:pt x="43" y="8"/>
                </a:cubicBezTo>
                <a:cubicBezTo>
                  <a:pt x="213" y="8"/>
                  <a:pt x="213" y="8"/>
                  <a:pt x="213" y="8"/>
                </a:cubicBezTo>
                <a:cubicBezTo>
                  <a:pt x="213" y="15"/>
                  <a:pt x="213" y="21"/>
                  <a:pt x="212" y="27"/>
                </a:cubicBezTo>
                <a:cubicBezTo>
                  <a:pt x="212" y="28"/>
                  <a:pt x="212" y="28"/>
                  <a:pt x="212" y="28"/>
                </a:cubicBezTo>
                <a:cubicBezTo>
                  <a:pt x="212" y="28"/>
                  <a:pt x="212" y="28"/>
                  <a:pt x="212" y="28"/>
                </a:cubicBezTo>
                <a:cubicBezTo>
                  <a:pt x="207" y="93"/>
                  <a:pt x="180" y="140"/>
                  <a:pt x="139" y="156"/>
                </a:cubicBezTo>
                <a:close/>
                <a:moveTo>
                  <a:pt x="182" y="76"/>
                </a:moveTo>
                <a:cubicBezTo>
                  <a:pt x="180" y="75"/>
                  <a:pt x="178" y="76"/>
                  <a:pt x="177" y="78"/>
                </a:cubicBezTo>
                <a:cubicBezTo>
                  <a:pt x="167" y="103"/>
                  <a:pt x="155" y="119"/>
                  <a:pt x="138" y="129"/>
                </a:cubicBezTo>
                <a:cubicBezTo>
                  <a:pt x="136" y="130"/>
                  <a:pt x="136" y="133"/>
                  <a:pt x="137" y="135"/>
                </a:cubicBezTo>
                <a:cubicBezTo>
                  <a:pt x="138" y="136"/>
                  <a:pt x="139" y="137"/>
                  <a:pt x="140" y="137"/>
                </a:cubicBezTo>
                <a:cubicBezTo>
                  <a:pt x="141" y="137"/>
                  <a:pt x="142" y="136"/>
                  <a:pt x="142" y="136"/>
                </a:cubicBezTo>
                <a:cubicBezTo>
                  <a:pt x="161" y="125"/>
                  <a:pt x="174" y="108"/>
                  <a:pt x="185" y="81"/>
                </a:cubicBezTo>
                <a:cubicBezTo>
                  <a:pt x="185" y="79"/>
                  <a:pt x="184" y="77"/>
                  <a:pt x="182" y="76"/>
                </a:cubicBezTo>
                <a:close/>
                <a:moveTo>
                  <a:pt x="186" y="66"/>
                </a:moveTo>
                <a:cubicBezTo>
                  <a:pt x="187" y="66"/>
                  <a:pt x="187" y="66"/>
                  <a:pt x="187" y="66"/>
                </a:cubicBezTo>
                <a:cubicBezTo>
                  <a:pt x="189" y="66"/>
                  <a:pt x="191" y="65"/>
                  <a:pt x="191" y="63"/>
                </a:cubicBezTo>
                <a:cubicBezTo>
                  <a:pt x="193" y="56"/>
                  <a:pt x="195" y="49"/>
                  <a:pt x="196" y="42"/>
                </a:cubicBezTo>
                <a:cubicBezTo>
                  <a:pt x="196" y="40"/>
                  <a:pt x="195" y="38"/>
                  <a:pt x="193" y="37"/>
                </a:cubicBezTo>
                <a:cubicBezTo>
                  <a:pt x="190" y="37"/>
                  <a:pt x="188" y="38"/>
                  <a:pt x="188" y="40"/>
                </a:cubicBezTo>
                <a:cubicBezTo>
                  <a:pt x="187" y="48"/>
                  <a:pt x="185" y="55"/>
                  <a:pt x="184" y="61"/>
                </a:cubicBezTo>
                <a:cubicBezTo>
                  <a:pt x="183" y="63"/>
                  <a:pt x="184" y="65"/>
                  <a:pt x="186" y="66"/>
                </a:cubicBezTo>
                <a:close/>
              </a:path>
            </a:pathLst>
          </a:custGeom>
          <a:solidFill>
            <a:srgbClr val="2C3030"/>
          </a:solidFill>
          <a:ln>
            <a:noFill/>
          </a:ln>
          <a:effectLst>
            <a:reflection blurRad="6350" stA="20000" endPos="35000" dir="5400000" sy="-100000" algn="bl" rotWithShape="0"/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124" name="Head with line graph">
            <a:extLst>
              <a:ext uri="{FF2B5EF4-FFF2-40B4-BE49-F238E27FC236}">
                <a16:creationId xmlns:a16="http://schemas.microsoft.com/office/drawing/2014/main" id="{E8DF03E2-6071-772F-AC97-28A1AAF003C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510444" y="2637917"/>
            <a:ext cx="431059" cy="431059"/>
          </a:xfrm>
          <a:custGeom>
            <a:avLst/>
            <a:gdLst>
              <a:gd name="T0" fmla="*/ 223 w 255"/>
              <a:gd name="T1" fmla="*/ 48 h 256"/>
              <a:gd name="T2" fmla="*/ 214 w 255"/>
              <a:gd name="T3" fmla="*/ 67 h 256"/>
              <a:gd name="T4" fmla="*/ 25 w 255"/>
              <a:gd name="T5" fmla="*/ 97 h 256"/>
              <a:gd name="T6" fmla="*/ 11 w 255"/>
              <a:gd name="T7" fmla="*/ 148 h 256"/>
              <a:gd name="T8" fmla="*/ 1 w 255"/>
              <a:gd name="T9" fmla="*/ 172 h 256"/>
              <a:gd name="T10" fmla="*/ 25 w 255"/>
              <a:gd name="T11" fmla="*/ 176 h 256"/>
              <a:gd name="T12" fmla="*/ 46 w 255"/>
              <a:gd name="T13" fmla="*/ 228 h 256"/>
              <a:gd name="T14" fmla="*/ 76 w 255"/>
              <a:gd name="T15" fmla="*/ 250 h 256"/>
              <a:gd name="T16" fmla="*/ 79 w 255"/>
              <a:gd name="T17" fmla="*/ 256 h 256"/>
              <a:gd name="T18" fmla="*/ 219 w 255"/>
              <a:gd name="T19" fmla="*/ 255 h 256"/>
              <a:gd name="T20" fmla="*/ 219 w 255"/>
              <a:gd name="T21" fmla="*/ 97 h 256"/>
              <a:gd name="T22" fmla="*/ 231 w 255"/>
              <a:gd name="T23" fmla="*/ 62 h 256"/>
              <a:gd name="T24" fmla="*/ 255 w 255"/>
              <a:gd name="T25" fmla="*/ 48 h 256"/>
              <a:gd name="T26" fmla="*/ 211 w 255"/>
              <a:gd name="T27" fmla="*/ 97 h 256"/>
              <a:gd name="T28" fmla="*/ 86 w 255"/>
              <a:gd name="T29" fmla="*/ 248 h 256"/>
              <a:gd name="T30" fmla="*/ 98 w 255"/>
              <a:gd name="T31" fmla="*/ 222 h 256"/>
              <a:gd name="T32" fmla="*/ 46 w 255"/>
              <a:gd name="T33" fmla="*/ 220 h 256"/>
              <a:gd name="T34" fmla="*/ 33 w 255"/>
              <a:gd name="T35" fmla="*/ 172 h 256"/>
              <a:gd name="T36" fmla="*/ 9 w 255"/>
              <a:gd name="T37" fmla="*/ 168 h 256"/>
              <a:gd name="T38" fmla="*/ 8 w 255"/>
              <a:gd name="T39" fmla="*/ 166 h 256"/>
              <a:gd name="T40" fmla="*/ 33 w 255"/>
              <a:gd name="T41" fmla="*/ 126 h 256"/>
              <a:gd name="T42" fmla="*/ 122 w 255"/>
              <a:gd name="T43" fmla="*/ 8 h 256"/>
              <a:gd name="T44" fmla="*/ 163 w 255"/>
              <a:gd name="T45" fmla="*/ 118 h 256"/>
              <a:gd name="T46" fmla="*/ 147 w 255"/>
              <a:gd name="T47" fmla="*/ 118 h 256"/>
              <a:gd name="T48" fmla="*/ 139 w 255"/>
              <a:gd name="T49" fmla="*/ 100 h 256"/>
              <a:gd name="T50" fmla="*/ 107 w 255"/>
              <a:gd name="T51" fmla="*/ 100 h 256"/>
              <a:gd name="T52" fmla="*/ 71 w 255"/>
              <a:gd name="T53" fmla="*/ 146 h 256"/>
              <a:gd name="T54" fmla="*/ 47 w 255"/>
              <a:gd name="T55" fmla="*/ 160 h 256"/>
              <a:gd name="T56" fmla="*/ 79 w 255"/>
              <a:gd name="T57" fmla="*/ 160 h 256"/>
              <a:gd name="T58" fmla="*/ 115 w 255"/>
              <a:gd name="T59" fmla="*/ 114 h 256"/>
              <a:gd name="T60" fmla="*/ 131 w 255"/>
              <a:gd name="T61" fmla="*/ 114 h 256"/>
              <a:gd name="T62" fmla="*/ 139 w 255"/>
              <a:gd name="T63" fmla="*/ 132 h 256"/>
              <a:gd name="T64" fmla="*/ 171 w 255"/>
              <a:gd name="T65" fmla="*/ 132 h 256"/>
              <a:gd name="T66" fmla="*/ 210 w 255"/>
              <a:gd name="T67" fmla="*/ 83 h 256"/>
              <a:gd name="T68" fmla="*/ 163 w 255"/>
              <a:gd name="T69" fmla="*/ 132 h 256"/>
              <a:gd name="T70" fmla="*/ 147 w 255"/>
              <a:gd name="T71" fmla="*/ 132 h 256"/>
              <a:gd name="T72" fmla="*/ 161 w 255"/>
              <a:gd name="T73" fmla="*/ 126 h 256"/>
              <a:gd name="T74" fmla="*/ 161 w 255"/>
              <a:gd name="T75" fmla="*/ 126 h 256"/>
              <a:gd name="T76" fmla="*/ 115 w 255"/>
              <a:gd name="T77" fmla="*/ 100 h 256"/>
              <a:gd name="T78" fmla="*/ 131 w 255"/>
              <a:gd name="T79" fmla="*/ 100 h 256"/>
              <a:gd name="T80" fmla="*/ 115 w 255"/>
              <a:gd name="T81" fmla="*/ 100 h 256"/>
              <a:gd name="T82" fmla="*/ 63 w 255"/>
              <a:gd name="T83" fmla="*/ 168 h 256"/>
              <a:gd name="T84" fmla="*/ 63 w 255"/>
              <a:gd name="T85" fmla="*/ 152 h 256"/>
              <a:gd name="T86" fmla="*/ 69 w 255"/>
              <a:gd name="T87" fmla="*/ 154 h 256"/>
              <a:gd name="T88" fmla="*/ 71 w 255"/>
              <a:gd name="T89" fmla="*/ 160 h 256"/>
              <a:gd name="T90" fmla="*/ 231 w 255"/>
              <a:gd name="T91" fmla="*/ 48 h 256"/>
              <a:gd name="T92" fmla="*/ 247 w 255"/>
              <a:gd name="T93" fmla="*/ 48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55" h="256">
                <a:moveTo>
                  <a:pt x="239" y="32"/>
                </a:moveTo>
                <a:cubicBezTo>
                  <a:pt x="230" y="32"/>
                  <a:pt x="223" y="39"/>
                  <a:pt x="223" y="48"/>
                </a:cubicBezTo>
                <a:cubicBezTo>
                  <a:pt x="223" y="51"/>
                  <a:pt x="224" y="54"/>
                  <a:pt x="225" y="56"/>
                </a:cubicBezTo>
                <a:cubicBezTo>
                  <a:pt x="214" y="67"/>
                  <a:pt x="214" y="67"/>
                  <a:pt x="214" y="67"/>
                </a:cubicBezTo>
                <a:cubicBezTo>
                  <a:pt x="202" y="28"/>
                  <a:pt x="165" y="0"/>
                  <a:pt x="122" y="0"/>
                </a:cubicBezTo>
                <a:cubicBezTo>
                  <a:pt x="69" y="0"/>
                  <a:pt x="25" y="44"/>
                  <a:pt x="25" y="97"/>
                </a:cubicBezTo>
                <a:cubicBezTo>
                  <a:pt x="25" y="126"/>
                  <a:pt x="25" y="126"/>
                  <a:pt x="25" y="126"/>
                </a:cubicBezTo>
                <a:cubicBezTo>
                  <a:pt x="25" y="129"/>
                  <a:pt x="16" y="141"/>
                  <a:pt x="11" y="148"/>
                </a:cubicBezTo>
                <a:cubicBezTo>
                  <a:pt x="7" y="153"/>
                  <a:pt x="3" y="158"/>
                  <a:pt x="1" y="162"/>
                </a:cubicBezTo>
                <a:cubicBezTo>
                  <a:pt x="0" y="165"/>
                  <a:pt x="0" y="169"/>
                  <a:pt x="1" y="172"/>
                </a:cubicBezTo>
                <a:cubicBezTo>
                  <a:pt x="3" y="174"/>
                  <a:pt x="6" y="176"/>
                  <a:pt x="9" y="176"/>
                </a:cubicBezTo>
                <a:cubicBezTo>
                  <a:pt x="25" y="176"/>
                  <a:pt x="25" y="176"/>
                  <a:pt x="25" y="176"/>
                </a:cubicBezTo>
                <a:cubicBezTo>
                  <a:pt x="25" y="206"/>
                  <a:pt x="25" y="206"/>
                  <a:pt x="25" y="206"/>
                </a:cubicBezTo>
                <a:cubicBezTo>
                  <a:pt x="25" y="217"/>
                  <a:pt x="31" y="228"/>
                  <a:pt x="46" y="228"/>
                </a:cubicBezTo>
                <a:cubicBezTo>
                  <a:pt x="88" y="228"/>
                  <a:pt x="88" y="228"/>
                  <a:pt x="88" y="228"/>
                </a:cubicBezTo>
                <a:cubicBezTo>
                  <a:pt x="76" y="250"/>
                  <a:pt x="76" y="250"/>
                  <a:pt x="76" y="250"/>
                </a:cubicBezTo>
                <a:cubicBezTo>
                  <a:pt x="75" y="251"/>
                  <a:pt x="75" y="253"/>
                  <a:pt x="76" y="254"/>
                </a:cubicBezTo>
                <a:cubicBezTo>
                  <a:pt x="76" y="255"/>
                  <a:pt x="78" y="256"/>
                  <a:pt x="79" y="256"/>
                </a:cubicBezTo>
                <a:cubicBezTo>
                  <a:pt x="216" y="256"/>
                  <a:pt x="216" y="256"/>
                  <a:pt x="216" y="256"/>
                </a:cubicBezTo>
                <a:cubicBezTo>
                  <a:pt x="217" y="256"/>
                  <a:pt x="218" y="256"/>
                  <a:pt x="219" y="255"/>
                </a:cubicBezTo>
                <a:cubicBezTo>
                  <a:pt x="219" y="254"/>
                  <a:pt x="220" y="253"/>
                  <a:pt x="220" y="252"/>
                </a:cubicBezTo>
                <a:cubicBezTo>
                  <a:pt x="219" y="97"/>
                  <a:pt x="219" y="97"/>
                  <a:pt x="219" y="97"/>
                </a:cubicBezTo>
                <a:cubicBezTo>
                  <a:pt x="219" y="90"/>
                  <a:pt x="218" y="83"/>
                  <a:pt x="217" y="76"/>
                </a:cubicBezTo>
                <a:cubicBezTo>
                  <a:pt x="231" y="62"/>
                  <a:pt x="231" y="62"/>
                  <a:pt x="231" y="62"/>
                </a:cubicBezTo>
                <a:cubicBezTo>
                  <a:pt x="233" y="63"/>
                  <a:pt x="236" y="64"/>
                  <a:pt x="239" y="64"/>
                </a:cubicBezTo>
                <a:cubicBezTo>
                  <a:pt x="248" y="64"/>
                  <a:pt x="255" y="57"/>
                  <a:pt x="255" y="48"/>
                </a:cubicBezTo>
                <a:cubicBezTo>
                  <a:pt x="255" y="39"/>
                  <a:pt x="248" y="32"/>
                  <a:pt x="239" y="32"/>
                </a:cubicBezTo>
                <a:close/>
                <a:moveTo>
                  <a:pt x="211" y="97"/>
                </a:moveTo>
                <a:cubicBezTo>
                  <a:pt x="212" y="248"/>
                  <a:pt x="212" y="248"/>
                  <a:pt x="212" y="248"/>
                </a:cubicBezTo>
                <a:cubicBezTo>
                  <a:pt x="86" y="248"/>
                  <a:pt x="86" y="248"/>
                  <a:pt x="86" y="248"/>
                </a:cubicBezTo>
                <a:cubicBezTo>
                  <a:pt x="98" y="226"/>
                  <a:pt x="98" y="226"/>
                  <a:pt x="98" y="226"/>
                </a:cubicBezTo>
                <a:cubicBezTo>
                  <a:pt x="99" y="225"/>
                  <a:pt x="99" y="223"/>
                  <a:pt x="98" y="222"/>
                </a:cubicBezTo>
                <a:cubicBezTo>
                  <a:pt x="98" y="221"/>
                  <a:pt x="96" y="220"/>
                  <a:pt x="95" y="220"/>
                </a:cubicBezTo>
                <a:cubicBezTo>
                  <a:pt x="46" y="220"/>
                  <a:pt x="46" y="220"/>
                  <a:pt x="46" y="220"/>
                </a:cubicBezTo>
                <a:cubicBezTo>
                  <a:pt x="34" y="220"/>
                  <a:pt x="33" y="208"/>
                  <a:pt x="33" y="206"/>
                </a:cubicBezTo>
                <a:cubicBezTo>
                  <a:pt x="33" y="172"/>
                  <a:pt x="33" y="172"/>
                  <a:pt x="33" y="172"/>
                </a:cubicBezTo>
                <a:cubicBezTo>
                  <a:pt x="33" y="170"/>
                  <a:pt x="31" y="168"/>
                  <a:pt x="29" y="168"/>
                </a:cubicBezTo>
                <a:cubicBezTo>
                  <a:pt x="9" y="168"/>
                  <a:pt x="9" y="168"/>
                  <a:pt x="9" y="168"/>
                </a:cubicBezTo>
                <a:cubicBezTo>
                  <a:pt x="8" y="168"/>
                  <a:pt x="8" y="168"/>
                  <a:pt x="8" y="168"/>
                </a:cubicBezTo>
                <a:cubicBezTo>
                  <a:pt x="8" y="167"/>
                  <a:pt x="8" y="166"/>
                  <a:pt x="8" y="166"/>
                </a:cubicBezTo>
                <a:cubicBezTo>
                  <a:pt x="10" y="163"/>
                  <a:pt x="14" y="158"/>
                  <a:pt x="17" y="153"/>
                </a:cubicBezTo>
                <a:cubicBezTo>
                  <a:pt x="27" y="140"/>
                  <a:pt x="33" y="131"/>
                  <a:pt x="33" y="126"/>
                </a:cubicBezTo>
                <a:cubicBezTo>
                  <a:pt x="33" y="97"/>
                  <a:pt x="33" y="97"/>
                  <a:pt x="33" y="97"/>
                </a:cubicBezTo>
                <a:cubicBezTo>
                  <a:pt x="33" y="48"/>
                  <a:pt x="73" y="8"/>
                  <a:pt x="122" y="8"/>
                </a:cubicBezTo>
                <a:cubicBezTo>
                  <a:pt x="163" y="8"/>
                  <a:pt x="197" y="36"/>
                  <a:pt x="208" y="74"/>
                </a:cubicBezTo>
                <a:cubicBezTo>
                  <a:pt x="163" y="118"/>
                  <a:pt x="163" y="118"/>
                  <a:pt x="163" y="118"/>
                </a:cubicBezTo>
                <a:cubicBezTo>
                  <a:pt x="161" y="117"/>
                  <a:pt x="158" y="116"/>
                  <a:pt x="155" y="116"/>
                </a:cubicBezTo>
                <a:cubicBezTo>
                  <a:pt x="152" y="116"/>
                  <a:pt x="149" y="117"/>
                  <a:pt x="147" y="118"/>
                </a:cubicBezTo>
                <a:cubicBezTo>
                  <a:pt x="137" y="108"/>
                  <a:pt x="137" y="108"/>
                  <a:pt x="137" y="108"/>
                </a:cubicBezTo>
                <a:cubicBezTo>
                  <a:pt x="138" y="106"/>
                  <a:pt x="139" y="103"/>
                  <a:pt x="139" y="100"/>
                </a:cubicBezTo>
                <a:cubicBezTo>
                  <a:pt x="139" y="91"/>
                  <a:pt x="132" y="84"/>
                  <a:pt x="123" y="84"/>
                </a:cubicBezTo>
                <a:cubicBezTo>
                  <a:pt x="114" y="84"/>
                  <a:pt x="107" y="91"/>
                  <a:pt x="107" y="100"/>
                </a:cubicBezTo>
                <a:cubicBezTo>
                  <a:pt x="107" y="103"/>
                  <a:pt x="108" y="106"/>
                  <a:pt x="109" y="108"/>
                </a:cubicBezTo>
                <a:cubicBezTo>
                  <a:pt x="71" y="146"/>
                  <a:pt x="71" y="146"/>
                  <a:pt x="71" y="146"/>
                </a:cubicBezTo>
                <a:cubicBezTo>
                  <a:pt x="69" y="145"/>
                  <a:pt x="66" y="144"/>
                  <a:pt x="63" y="144"/>
                </a:cubicBezTo>
                <a:cubicBezTo>
                  <a:pt x="54" y="144"/>
                  <a:pt x="47" y="151"/>
                  <a:pt x="47" y="160"/>
                </a:cubicBezTo>
                <a:cubicBezTo>
                  <a:pt x="47" y="169"/>
                  <a:pt x="54" y="176"/>
                  <a:pt x="63" y="176"/>
                </a:cubicBezTo>
                <a:cubicBezTo>
                  <a:pt x="72" y="176"/>
                  <a:pt x="79" y="169"/>
                  <a:pt x="79" y="160"/>
                </a:cubicBezTo>
                <a:cubicBezTo>
                  <a:pt x="79" y="157"/>
                  <a:pt x="78" y="154"/>
                  <a:pt x="77" y="152"/>
                </a:cubicBezTo>
                <a:cubicBezTo>
                  <a:pt x="115" y="114"/>
                  <a:pt x="115" y="114"/>
                  <a:pt x="115" y="114"/>
                </a:cubicBezTo>
                <a:cubicBezTo>
                  <a:pt x="117" y="115"/>
                  <a:pt x="120" y="116"/>
                  <a:pt x="123" y="116"/>
                </a:cubicBezTo>
                <a:cubicBezTo>
                  <a:pt x="126" y="116"/>
                  <a:pt x="129" y="115"/>
                  <a:pt x="131" y="114"/>
                </a:cubicBezTo>
                <a:cubicBezTo>
                  <a:pt x="141" y="124"/>
                  <a:pt x="141" y="124"/>
                  <a:pt x="141" y="124"/>
                </a:cubicBezTo>
                <a:cubicBezTo>
                  <a:pt x="140" y="126"/>
                  <a:pt x="139" y="129"/>
                  <a:pt x="139" y="132"/>
                </a:cubicBezTo>
                <a:cubicBezTo>
                  <a:pt x="139" y="141"/>
                  <a:pt x="146" y="148"/>
                  <a:pt x="155" y="148"/>
                </a:cubicBezTo>
                <a:cubicBezTo>
                  <a:pt x="164" y="148"/>
                  <a:pt x="171" y="141"/>
                  <a:pt x="171" y="132"/>
                </a:cubicBezTo>
                <a:cubicBezTo>
                  <a:pt x="171" y="129"/>
                  <a:pt x="170" y="126"/>
                  <a:pt x="169" y="124"/>
                </a:cubicBezTo>
                <a:cubicBezTo>
                  <a:pt x="210" y="83"/>
                  <a:pt x="210" y="83"/>
                  <a:pt x="210" y="83"/>
                </a:cubicBezTo>
                <a:cubicBezTo>
                  <a:pt x="211" y="88"/>
                  <a:pt x="211" y="92"/>
                  <a:pt x="211" y="97"/>
                </a:cubicBezTo>
                <a:close/>
                <a:moveTo>
                  <a:pt x="163" y="132"/>
                </a:moveTo>
                <a:cubicBezTo>
                  <a:pt x="163" y="136"/>
                  <a:pt x="159" y="140"/>
                  <a:pt x="155" y="140"/>
                </a:cubicBezTo>
                <a:cubicBezTo>
                  <a:pt x="151" y="140"/>
                  <a:pt x="147" y="136"/>
                  <a:pt x="147" y="132"/>
                </a:cubicBezTo>
                <a:cubicBezTo>
                  <a:pt x="147" y="128"/>
                  <a:pt x="151" y="124"/>
                  <a:pt x="155" y="124"/>
                </a:cubicBezTo>
                <a:cubicBezTo>
                  <a:pt x="157" y="124"/>
                  <a:pt x="159" y="125"/>
                  <a:pt x="161" y="126"/>
                </a:cubicBezTo>
                <a:cubicBezTo>
                  <a:pt x="161" y="126"/>
                  <a:pt x="161" y="126"/>
                  <a:pt x="161" y="126"/>
                </a:cubicBezTo>
                <a:cubicBezTo>
                  <a:pt x="161" y="126"/>
                  <a:pt x="161" y="126"/>
                  <a:pt x="161" y="126"/>
                </a:cubicBezTo>
                <a:cubicBezTo>
                  <a:pt x="162" y="128"/>
                  <a:pt x="163" y="130"/>
                  <a:pt x="163" y="132"/>
                </a:cubicBezTo>
                <a:close/>
                <a:moveTo>
                  <a:pt x="115" y="100"/>
                </a:moveTo>
                <a:cubicBezTo>
                  <a:pt x="115" y="96"/>
                  <a:pt x="119" y="92"/>
                  <a:pt x="123" y="92"/>
                </a:cubicBezTo>
                <a:cubicBezTo>
                  <a:pt x="127" y="92"/>
                  <a:pt x="131" y="96"/>
                  <a:pt x="131" y="100"/>
                </a:cubicBezTo>
                <a:cubicBezTo>
                  <a:pt x="131" y="104"/>
                  <a:pt x="127" y="108"/>
                  <a:pt x="123" y="108"/>
                </a:cubicBezTo>
                <a:cubicBezTo>
                  <a:pt x="119" y="108"/>
                  <a:pt x="115" y="104"/>
                  <a:pt x="115" y="100"/>
                </a:cubicBezTo>
                <a:close/>
                <a:moveTo>
                  <a:pt x="71" y="160"/>
                </a:moveTo>
                <a:cubicBezTo>
                  <a:pt x="71" y="164"/>
                  <a:pt x="67" y="168"/>
                  <a:pt x="63" y="168"/>
                </a:cubicBezTo>
                <a:cubicBezTo>
                  <a:pt x="59" y="168"/>
                  <a:pt x="55" y="164"/>
                  <a:pt x="55" y="160"/>
                </a:cubicBezTo>
                <a:cubicBezTo>
                  <a:pt x="55" y="156"/>
                  <a:pt x="59" y="152"/>
                  <a:pt x="63" y="152"/>
                </a:cubicBezTo>
                <a:cubicBezTo>
                  <a:pt x="65" y="152"/>
                  <a:pt x="67" y="153"/>
                  <a:pt x="69" y="154"/>
                </a:cubicBezTo>
                <a:cubicBezTo>
                  <a:pt x="69" y="154"/>
                  <a:pt x="69" y="154"/>
                  <a:pt x="69" y="154"/>
                </a:cubicBezTo>
                <a:cubicBezTo>
                  <a:pt x="69" y="154"/>
                  <a:pt x="69" y="154"/>
                  <a:pt x="69" y="154"/>
                </a:cubicBezTo>
                <a:cubicBezTo>
                  <a:pt x="70" y="156"/>
                  <a:pt x="71" y="158"/>
                  <a:pt x="71" y="160"/>
                </a:cubicBezTo>
                <a:close/>
                <a:moveTo>
                  <a:pt x="239" y="56"/>
                </a:moveTo>
                <a:cubicBezTo>
                  <a:pt x="235" y="56"/>
                  <a:pt x="231" y="52"/>
                  <a:pt x="231" y="48"/>
                </a:cubicBezTo>
                <a:cubicBezTo>
                  <a:pt x="231" y="44"/>
                  <a:pt x="235" y="40"/>
                  <a:pt x="239" y="40"/>
                </a:cubicBezTo>
                <a:cubicBezTo>
                  <a:pt x="243" y="40"/>
                  <a:pt x="247" y="44"/>
                  <a:pt x="247" y="48"/>
                </a:cubicBezTo>
                <a:cubicBezTo>
                  <a:pt x="247" y="52"/>
                  <a:pt x="243" y="56"/>
                  <a:pt x="239" y="56"/>
                </a:cubicBezTo>
                <a:close/>
              </a:path>
            </a:pathLst>
          </a:custGeom>
          <a:solidFill>
            <a:srgbClr val="2C3030"/>
          </a:solidFill>
          <a:ln>
            <a:noFill/>
          </a:ln>
          <a:effectLst>
            <a:reflection blurRad="6350" stA="20000" endPos="35000" dir="5400000" sy="-100000" algn="bl" rotWithShape="0"/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dirty="0"/>
          </a:p>
        </p:txBody>
      </p:sp>
      <p:sp>
        <p:nvSpPr>
          <p:cNvPr id="125" name="Target">
            <a:extLst>
              <a:ext uri="{FF2B5EF4-FFF2-40B4-BE49-F238E27FC236}">
                <a16:creationId xmlns:a16="http://schemas.microsoft.com/office/drawing/2014/main" id="{9084857A-7A97-EB0B-DA95-6F0668553401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324029" y="2637918"/>
            <a:ext cx="431994" cy="431059"/>
          </a:xfrm>
          <a:custGeom>
            <a:avLst/>
            <a:gdLst>
              <a:gd name="T0" fmla="*/ 145 w 256"/>
              <a:gd name="T1" fmla="*/ 105 h 256"/>
              <a:gd name="T2" fmla="*/ 48 w 256"/>
              <a:gd name="T3" fmla="*/ 156 h 256"/>
              <a:gd name="T4" fmla="*/ 86 w 256"/>
              <a:gd name="T5" fmla="*/ 164 h 256"/>
              <a:gd name="T6" fmla="*/ 24 w 256"/>
              <a:gd name="T7" fmla="*/ 180 h 256"/>
              <a:gd name="T8" fmla="*/ 62 w 256"/>
              <a:gd name="T9" fmla="*/ 188 h 256"/>
              <a:gd name="T10" fmla="*/ 0 w 256"/>
              <a:gd name="T11" fmla="*/ 204 h 256"/>
              <a:gd name="T12" fmla="*/ 38 w 256"/>
              <a:gd name="T13" fmla="*/ 212 h 256"/>
              <a:gd name="T14" fmla="*/ 21 w 256"/>
              <a:gd name="T15" fmla="*/ 235 h 256"/>
              <a:gd name="T16" fmla="*/ 27 w 256"/>
              <a:gd name="T17" fmla="*/ 235 h 256"/>
              <a:gd name="T18" fmla="*/ 44 w 256"/>
              <a:gd name="T19" fmla="*/ 256 h 256"/>
              <a:gd name="T20" fmla="*/ 52 w 256"/>
              <a:gd name="T21" fmla="*/ 210 h 256"/>
              <a:gd name="T22" fmla="*/ 68 w 256"/>
              <a:gd name="T23" fmla="*/ 232 h 256"/>
              <a:gd name="T24" fmla="*/ 76 w 256"/>
              <a:gd name="T25" fmla="*/ 186 h 256"/>
              <a:gd name="T26" fmla="*/ 92 w 256"/>
              <a:gd name="T27" fmla="*/ 208 h 256"/>
              <a:gd name="T28" fmla="*/ 100 w 256"/>
              <a:gd name="T29" fmla="*/ 162 h 256"/>
              <a:gd name="T30" fmla="*/ 151 w 256"/>
              <a:gd name="T31" fmla="*/ 105 h 256"/>
              <a:gd name="T32" fmla="*/ 144 w 256"/>
              <a:gd name="T33" fmla="*/ 136 h 256"/>
              <a:gd name="T34" fmla="*/ 143 w 256"/>
              <a:gd name="T35" fmla="*/ 144 h 256"/>
              <a:gd name="T36" fmla="*/ 184 w 256"/>
              <a:gd name="T37" fmla="*/ 108 h 256"/>
              <a:gd name="T38" fmla="*/ 112 w 256"/>
              <a:gd name="T39" fmla="*/ 108 h 256"/>
              <a:gd name="T40" fmla="*/ 117 w 256"/>
              <a:gd name="T41" fmla="*/ 116 h 256"/>
              <a:gd name="T42" fmla="*/ 120 w 256"/>
              <a:gd name="T43" fmla="*/ 108 h 256"/>
              <a:gd name="T44" fmla="*/ 176 w 256"/>
              <a:gd name="T45" fmla="*/ 108 h 256"/>
              <a:gd name="T46" fmla="*/ 124 w 256"/>
              <a:gd name="T47" fmla="*/ 159 h 256"/>
              <a:gd name="T48" fmla="*/ 148 w 256"/>
              <a:gd name="T49" fmla="*/ 168 h 256"/>
              <a:gd name="T50" fmla="*/ 148 w 256"/>
              <a:gd name="T51" fmla="*/ 48 h 256"/>
              <a:gd name="T52" fmla="*/ 92 w 256"/>
              <a:gd name="T53" fmla="*/ 130 h 256"/>
              <a:gd name="T54" fmla="*/ 100 w 256"/>
              <a:gd name="T55" fmla="*/ 127 h 256"/>
              <a:gd name="T56" fmla="*/ 148 w 256"/>
              <a:gd name="T57" fmla="*/ 56 h 256"/>
              <a:gd name="T58" fmla="*/ 148 w 256"/>
              <a:gd name="T59" fmla="*/ 160 h 256"/>
              <a:gd name="T60" fmla="*/ 124 w 256"/>
              <a:gd name="T61" fmla="*/ 159 h 256"/>
              <a:gd name="T62" fmla="*/ 118 w 256"/>
              <a:gd name="T63" fmla="*/ 186 h 256"/>
              <a:gd name="T64" fmla="*/ 232 w 256"/>
              <a:gd name="T65" fmla="*/ 108 h 256"/>
              <a:gd name="T66" fmla="*/ 64 w 256"/>
              <a:gd name="T67" fmla="*/ 108 h 256"/>
              <a:gd name="T68" fmla="*/ 75 w 256"/>
              <a:gd name="T69" fmla="*/ 140 h 256"/>
              <a:gd name="T70" fmla="*/ 72 w 256"/>
              <a:gd name="T71" fmla="*/ 108 h 256"/>
              <a:gd name="T72" fmla="*/ 224 w 256"/>
              <a:gd name="T73" fmla="*/ 108 h 256"/>
              <a:gd name="T74" fmla="*/ 121 w 256"/>
              <a:gd name="T75" fmla="*/ 179 h 256"/>
              <a:gd name="T76" fmla="*/ 148 w 256"/>
              <a:gd name="T77" fmla="*/ 0 h 256"/>
              <a:gd name="T78" fmla="*/ 46 w 256"/>
              <a:gd name="T79" fmla="*/ 142 h 256"/>
              <a:gd name="T80" fmla="*/ 53 w 256"/>
              <a:gd name="T81" fmla="*/ 140 h 256"/>
              <a:gd name="T82" fmla="*/ 148 w 256"/>
              <a:gd name="T83" fmla="*/ 8 h 256"/>
              <a:gd name="T84" fmla="*/ 148 w 256"/>
              <a:gd name="T85" fmla="*/ 208 h 256"/>
              <a:gd name="T86" fmla="*/ 112 w 256"/>
              <a:gd name="T87" fmla="*/ 206 h 256"/>
              <a:gd name="T88" fmla="*/ 148 w 256"/>
              <a:gd name="T89" fmla="*/ 216 h 256"/>
              <a:gd name="T90" fmla="*/ 148 w 256"/>
              <a:gd name="T91" fmla="*/ 0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56" h="256">
                <a:moveTo>
                  <a:pt x="151" y="105"/>
                </a:moveTo>
                <a:cubicBezTo>
                  <a:pt x="149" y="104"/>
                  <a:pt x="147" y="104"/>
                  <a:pt x="145" y="105"/>
                </a:cubicBezTo>
                <a:cubicBezTo>
                  <a:pt x="94" y="156"/>
                  <a:pt x="94" y="156"/>
                  <a:pt x="94" y="156"/>
                </a:cubicBezTo>
                <a:cubicBezTo>
                  <a:pt x="48" y="156"/>
                  <a:pt x="48" y="156"/>
                  <a:pt x="48" y="156"/>
                </a:cubicBezTo>
                <a:cubicBezTo>
                  <a:pt x="48" y="164"/>
                  <a:pt x="48" y="164"/>
                  <a:pt x="48" y="164"/>
                </a:cubicBezTo>
                <a:cubicBezTo>
                  <a:pt x="86" y="164"/>
                  <a:pt x="86" y="164"/>
                  <a:pt x="86" y="164"/>
                </a:cubicBezTo>
                <a:cubicBezTo>
                  <a:pt x="70" y="180"/>
                  <a:pt x="70" y="180"/>
                  <a:pt x="70" y="180"/>
                </a:cubicBezTo>
                <a:cubicBezTo>
                  <a:pt x="24" y="180"/>
                  <a:pt x="24" y="180"/>
                  <a:pt x="24" y="180"/>
                </a:cubicBezTo>
                <a:cubicBezTo>
                  <a:pt x="24" y="188"/>
                  <a:pt x="24" y="188"/>
                  <a:pt x="24" y="188"/>
                </a:cubicBezTo>
                <a:cubicBezTo>
                  <a:pt x="62" y="188"/>
                  <a:pt x="62" y="188"/>
                  <a:pt x="62" y="188"/>
                </a:cubicBezTo>
                <a:cubicBezTo>
                  <a:pt x="46" y="204"/>
                  <a:pt x="46" y="204"/>
                  <a:pt x="46" y="204"/>
                </a:cubicBezTo>
                <a:cubicBezTo>
                  <a:pt x="0" y="204"/>
                  <a:pt x="0" y="204"/>
                  <a:pt x="0" y="204"/>
                </a:cubicBezTo>
                <a:cubicBezTo>
                  <a:pt x="0" y="212"/>
                  <a:pt x="0" y="212"/>
                  <a:pt x="0" y="212"/>
                </a:cubicBezTo>
                <a:cubicBezTo>
                  <a:pt x="38" y="212"/>
                  <a:pt x="38" y="212"/>
                  <a:pt x="38" y="212"/>
                </a:cubicBezTo>
                <a:cubicBezTo>
                  <a:pt x="21" y="229"/>
                  <a:pt x="21" y="229"/>
                  <a:pt x="21" y="229"/>
                </a:cubicBezTo>
                <a:cubicBezTo>
                  <a:pt x="20" y="231"/>
                  <a:pt x="20" y="233"/>
                  <a:pt x="21" y="235"/>
                </a:cubicBezTo>
                <a:cubicBezTo>
                  <a:pt x="22" y="236"/>
                  <a:pt x="23" y="236"/>
                  <a:pt x="24" y="236"/>
                </a:cubicBezTo>
                <a:cubicBezTo>
                  <a:pt x="25" y="236"/>
                  <a:pt x="26" y="236"/>
                  <a:pt x="27" y="235"/>
                </a:cubicBezTo>
                <a:cubicBezTo>
                  <a:pt x="44" y="218"/>
                  <a:pt x="44" y="218"/>
                  <a:pt x="44" y="218"/>
                </a:cubicBezTo>
                <a:cubicBezTo>
                  <a:pt x="44" y="256"/>
                  <a:pt x="44" y="256"/>
                  <a:pt x="44" y="256"/>
                </a:cubicBezTo>
                <a:cubicBezTo>
                  <a:pt x="52" y="256"/>
                  <a:pt x="52" y="256"/>
                  <a:pt x="52" y="256"/>
                </a:cubicBezTo>
                <a:cubicBezTo>
                  <a:pt x="52" y="210"/>
                  <a:pt x="52" y="210"/>
                  <a:pt x="52" y="210"/>
                </a:cubicBezTo>
                <a:cubicBezTo>
                  <a:pt x="68" y="194"/>
                  <a:pt x="68" y="194"/>
                  <a:pt x="68" y="194"/>
                </a:cubicBezTo>
                <a:cubicBezTo>
                  <a:pt x="68" y="232"/>
                  <a:pt x="68" y="232"/>
                  <a:pt x="68" y="232"/>
                </a:cubicBezTo>
                <a:cubicBezTo>
                  <a:pt x="76" y="232"/>
                  <a:pt x="76" y="232"/>
                  <a:pt x="76" y="232"/>
                </a:cubicBezTo>
                <a:cubicBezTo>
                  <a:pt x="76" y="186"/>
                  <a:pt x="76" y="186"/>
                  <a:pt x="76" y="186"/>
                </a:cubicBezTo>
                <a:cubicBezTo>
                  <a:pt x="92" y="170"/>
                  <a:pt x="92" y="170"/>
                  <a:pt x="92" y="170"/>
                </a:cubicBezTo>
                <a:cubicBezTo>
                  <a:pt x="92" y="208"/>
                  <a:pt x="92" y="208"/>
                  <a:pt x="92" y="208"/>
                </a:cubicBezTo>
                <a:cubicBezTo>
                  <a:pt x="100" y="208"/>
                  <a:pt x="100" y="208"/>
                  <a:pt x="100" y="208"/>
                </a:cubicBezTo>
                <a:cubicBezTo>
                  <a:pt x="100" y="162"/>
                  <a:pt x="100" y="162"/>
                  <a:pt x="100" y="162"/>
                </a:cubicBezTo>
                <a:cubicBezTo>
                  <a:pt x="151" y="111"/>
                  <a:pt x="151" y="111"/>
                  <a:pt x="151" y="111"/>
                </a:cubicBezTo>
                <a:cubicBezTo>
                  <a:pt x="152" y="109"/>
                  <a:pt x="152" y="107"/>
                  <a:pt x="151" y="105"/>
                </a:cubicBezTo>
                <a:close/>
                <a:moveTo>
                  <a:pt x="148" y="136"/>
                </a:moveTo>
                <a:cubicBezTo>
                  <a:pt x="147" y="136"/>
                  <a:pt x="145" y="136"/>
                  <a:pt x="144" y="136"/>
                </a:cubicBezTo>
                <a:cubicBezTo>
                  <a:pt x="142" y="135"/>
                  <a:pt x="140" y="137"/>
                  <a:pt x="140" y="139"/>
                </a:cubicBezTo>
                <a:cubicBezTo>
                  <a:pt x="139" y="141"/>
                  <a:pt x="141" y="143"/>
                  <a:pt x="143" y="144"/>
                </a:cubicBezTo>
                <a:cubicBezTo>
                  <a:pt x="145" y="144"/>
                  <a:pt x="146" y="144"/>
                  <a:pt x="148" y="144"/>
                </a:cubicBezTo>
                <a:cubicBezTo>
                  <a:pt x="168" y="144"/>
                  <a:pt x="184" y="128"/>
                  <a:pt x="184" y="108"/>
                </a:cubicBezTo>
                <a:cubicBezTo>
                  <a:pt x="184" y="88"/>
                  <a:pt x="168" y="72"/>
                  <a:pt x="148" y="72"/>
                </a:cubicBezTo>
                <a:cubicBezTo>
                  <a:pt x="128" y="72"/>
                  <a:pt x="112" y="88"/>
                  <a:pt x="112" y="108"/>
                </a:cubicBezTo>
                <a:cubicBezTo>
                  <a:pt x="112" y="110"/>
                  <a:pt x="112" y="111"/>
                  <a:pt x="112" y="113"/>
                </a:cubicBezTo>
                <a:cubicBezTo>
                  <a:pt x="113" y="115"/>
                  <a:pt x="115" y="117"/>
                  <a:pt x="117" y="116"/>
                </a:cubicBezTo>
                <a:cubicBezTo>
                  <a:pt x="119" y="116"/>
                  <a:pt x="121" y="114"/>
                  <a:pt x="120" y="112"/>
                </a:cubicBezTo>
                <a:cubicBezTo>
                  <a:pt x="120" y="111"/>
                  <a:pt x="120" y="109"/>
                  <a:pt x="120" y="108"/>
                </a:cubicBezTo>
                <a:cubicBezTo>
                  <a:pt x="120" y="93"/>
                  <a:pt x="133" y="80"/>
                  <a:pt x="148" y="80"/>
                </a:cubicBezTo>
                <a:cubicBezTo>
                  <a:pt x="163" y="80"/>
                  <a:pt x="176" y="93"/>
                  <a:pt x="176" y="108"/>
                </a:cubicBezTo>
                <a:cubicBezTo>
                  <a:pt x="176" y="123"/>
                  <a:pt x="163" y="136"/>
                  <a:pt x="148" y="136"/>
                </a:cubicBezTo>
                <a:close/>
                <a:moveTo>
                  <a:pt x="124" y="159"/>
                </a:moveTo>
                <a:cubicBezTo>
                  <a:pt x="123" y="161"/>
                  <a:pt x="124" y="163"/>
                  <a:pt x="126" y="164"/>
                </a:cubicBezTo>
                <a:cubicBezTo>
                  <a:pt x="133" y="167"/>
                  <a:pt x="140" y="168"/>
                  <a:pt x="148" y="168"/>
                </a:cubicBezTo>
                <a:cubicBezTo>
                  <a:pt x="181" y="168"/>
                  <a:pt x="208" y="141"/>
                  <a:pt x="208" y="108"/>
                </a:cubicBezTo>
                <a:cubicBezTo>
                  <a:pt x="208" y="75"/>
                  <a:pt x="181" y="48"/>
                  <a:pt x="148" y="48"/>
                </a:cubicBezTo>
                <a:cubicBezTo>
                  <a:pt x="115" y="48"/>
                  <a:pt x="88" y="75"/>
                  <a:pt x="88" y="108"/>
                </a:cubicBezTo>
                <a:cubicBezTo>
                  <a:pt x="88" y="116"/>
                  <a:pt x="89" y="123"/>
                  <a:pt x="92" y="130"/>
                </a:cubicBezTo>
                <a:cubicBezTo>
                  <a:pt x="93" y="132"/>
                  <a:pt x="95" y="133"/>
                  <a:pt x="98" y="133"/>
                </a:cubicBezTo>
                <a:cubicBezTo>
                  <a:pt x="100" y="132"/>
                  <a:pt x="101" y="129"/>
                  <a:pt x="100" y="127"/>
                </a:cubicBezTo>
                <a:cubicBezTo>
                  <a:pt x="97" y="121"/>
                  <a:pt x="96" y="115"/>
                  <a:pt x="96" y="108"/>
                </a:cubicBezTo>
                <a:cubicBezTo>
                  <a:pt x="96" y="79"/>
                  <a:pt x="119" y="56"/>
                  <a:pt x="148" y="56"/>
                </a:cubicBezTo>
                <a:cubicBezTo>
                  <a:pt x="177" y="56"/>
                  <a:pt x="200" y="79"/>
                  <a:pt x="200" y="108"/>
                </a:cubicBezTo>
                <a:cubicBezTo>
                  <a:pt x="200" y="137"/>
                  <a:pt x="177" y="160"/>
                  <a:pt x="148" y="160"/>
                </a:cubicBezTo>
                <a:cubicBezTo>
                  <a:pt x="141" y="160"/>
                  <a:pt x="135" y="159"/>
                  <a:pt x="129" y="156"/>
                </a:cubicBezTo>
                <a:cubicBezTo>
                  <a:pt x="127" y="155"/>
                  <a:pt x="124" y="156"/>
                  <a:pt x="124" y="159"/>
                </a:cubicBezTo>
                <a:close/>
                <a:moveTo>
                  <a:pt x="116" y="181"/>
                </a:moveTo>
                <a:cubicBezTo>
                  <a:pt x="115" y="183"/>
                  <a:pt x="116" y="186"/>
                  <a:pt x="118" y="186"/>
                </a:cubicBezTo>
                <a:cubicBezTo>
                  <a:pt x="127" y="190"/>
                  <a:pt x="138" y="192"/>
                  <a:pt x="148" y="192"/>
                </a:cubicBezTo>
                <a:cubicBezTo>
                  <a:pt x="194" y="192"/>
                  <a:pt x="232" y="154"/>
                  <a:pt x="232" y="108"/>
                </a:cubicBezTo>
                <a:cubicBezTo>
                  <a:pt x="232" y="62"/>
                  <a:pt x="194" y="24"/>
                  <a:pt x="148" y="24"/>
                </a:cubicBezTo>
                <a:cubicBezTo>
                  <a:pt x="102" y="24"/>
                  <a:pt x="64" y="62"/>
                  <a:pt x="64" y="108"/>
                </a:cubicBezTo>
                <a:cubicBezTo>
                  <a:pt x="64" y="118"/>
                  <a:pt x="66" y="129"/>
                  <a:pt x="70" y="138"/>
                </a:cubicBezTo>
                <a:cubicBezTo>
                  <a:pt x="70" y="140"/>
                  <a:pt x="73" y="141"/>
                  <a:pt x="75" y="140"/>
                </a:cubicBezTo>
                <a:cubicBezTo>
                  <a:pt x="77" y="140"/>
                  <a:pt x="78" y="137"/>
                  <a:pt x="77" y="135"/>
                </a:cubicBezTo>
                <a:cubicBezTo>
                  <a:pt x="74" y="127"/>
                  <a:pt x="72" y="117"/>
                  <a:pt x="72" y="108"/>
                </a:cubicBezTo>
                <a:cubicBezTo>
                  <a:pt x="72" y="66"/>
                  <a:pt x="106" y="32"/>
                  <a:pt x="148" y="32"/>
                </a:cubicBezTo>
                <a:cubicBezTo>
                  <a:pt x="190" y="32"/>
                  <a:pt x="224" y="66"/>
                  <a:pt x="224" y="108"/>
                </a:cubicBezTo>
                <a:cubicBezTo>
                  <a:pt x="224" y="150"/>
                  <a:pt x="190" y="184"/>
                  <a:pt x="148" y="184"/>
                </a:cubicBezTo>
                <a:cubicBezTo>
                  <a:pt x="139" y="184"/>
                  <a:pt x="129" y="182"/>
                  <a:pt x="121" y="179"/>
                </a:cubicBezTo>
                <a:cubicBezTo>
                  <a:pt x="119" y="178"/>
                  <a:pt x="116" y="179"/>
                  <a:pt x="116" y="181"/>
                </a:cubicBezTo>
                <a:close/>
                <a:moveTo>
                  <a:pt x="148" y="0"/>
                </a:moveTo>
                <a:cubicBezTo>
                  <a:pt x="88" y="0"/>
                  <a:pt x="40" y="48"/>
                  <a:pt x="40" y="108"/>
                </a:cubicBezTo>
                <a:cubicBezTo>
                  <a:pt x="40" y="120"/>
                  <a:pt x="42" y="131"/>
                  <a:pt x="46" y="142"/>
                </a:cubicBezTo>
                <a:cubicBezTo>
                  <a:pt x="46" y="144"/>
                  <a:pt x="48" y="145"/>
                  <a:pt x="51" y="145"/>
                </a:cubicBezTo>
                <a:cubicBezTo>
                  <a:pt x="53" y="144"/>
                  <a:pt x="54" y="142"/>
                  <a:pt x="53" y="140"/>
                </a:cubicBezTo>
                <a:cubicBezTo>
                  <a:pt x="50" y="129"/>
                  <a:pt x="48" y="119"/>
                  <a:pt x="48" y="108"/>
                </a:cubicBezTo>
                <a:cubicBezTo>
                  <a:pt x="48" y="53"/>
                  <a:pt x="93" y="8"/>
                  <a:pt x="148" y="8"/>
                </a:cubicBezTo>
                <a:cubicBezTo>
                  <a:pt x="203" y="8"/>
                  <a:pt x="248" y="53"/>
                  <a:pt x="248" y="108"/>
                </a:cubicBezTo>
                <a:cubicBezTo>
                  <a:pt x="248" y="163"/>
                  <a:pt x="203" y="208"/>
                  <a:pt x="148" y="208"/>
                </a:cubicBezTo>
                <a:cubicBezTo>
                  <a:pt x="137" y="208"/>
                  <a:pt x="127" y="206"/>
                  <a:pt x="117" y="203"/>
                </a:cubicBezTo>
                <a:cubicBezTo>
                  <a:pt x="115" y="202"/>
                  <a:pt x="112" y="203"/>
                  <a:pt x="112" y="206"/>
                </a:cubicBezTo>
                <a:cubicBezTo>
                  <a:pt x="111" y="208"/>
                  <a:pt x="112" y="210"/>
                  <a:pt x="114" y="211"/>
                </a:cubicBezTo>
                <a:cubicBezTo>
                  <a:pt x="125" y="214"/>
                  <a:pt x="136" y="216"/>
                  <a:pt x="148" y="216"/>
                </a:cubicBezTo>
                <a:cubicBezTo>
                  <a:pt x="208" y="216"/>
                  <a:pt x="256" y="168"/>
                  <a:pt x="256" y="108"/>
                </a:cubicBezTo>
                <a:cubicBezTo>
                  <a:pt x="256" y="48"/>
                  <a:pt x="208" y="0"/>
                  <a:pt x="148" y="0"/>
                </a:cubicBezTo>
                <a:close/>
              </a:path>
            </a:pathLst>
          </a:custGeom>
          <a:solidFill>
            <a:srgbClr val="2C3030"/>
          </a:solidFill>
          <a:ln>
            <a:noFill/>
          </a:ln>
          <a:effectLst>
            <a:reflection blurRad="6350" stA="20000" endPos="35000" dir="5400000" sy="-100000" algn="bl" rotWithShape="0"/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dirty="0"/>
          </a:p>
        </p:txBody>
      </p:sp>
      <p:sp>
        <p:nvSpPr>
          <p:cNvPr id="126" name="Globe">
            <a:extLst>
              <a:ext uri="{FF2B5EF4-FFF2-40B4-BE49-F238E27FC236}">
                <a16:creationId xmlns:a16="http://schemas.microsoft.com/office/drawing/2014/main" id="{5BB1F332-7E8F-C5C7-8DE9-80C00944216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303720" y="3247427"/>
            <a:ext cx="432928" cy="431059"/>
          </a:xfrm>
          <a:custGeom>
            <a:avLst/>
            <a:gdLst>
              <a:gd name="T0" fmla="*/ 219 w 256"/>
              <a:gd name="T1" fmla="*/ 37 h 256"/>
              <a:gd name="T2" fmla="*/ 128 w 256"/>
              <a:gd name="T3" fmla="*/ 0 h 256"/>
              <a:gd name="T4" fmla="*/ 44 w 256"/>
              <a:gd name="T5" fmla="*/ 32 h 256"/>
              <a:gd name="T6" fmla="*/ 0 w 256"/>
              <a:gd name="T7" fmla="*/ 128 h 256"/>
              <a:gd name="T8" fmla="*/ 44 w 256"/>
              <a:gd name="T9" fmla="*/ 224 h 256"/>
              <a:gd name="T10" fmla="*/ 128 w 256"/>
              <a:gd name="T11" fmla="*/ 256 h 256"/>
              <a:gd name="T12" fmla="*/ 212 w 256"/>
              <a:gd name="T13" fmla="*/ 224 h 256"/>
              <a:gd name="T14" fmla="*/ 256 w 256"/>
              <a:gd name="T15" fmla="*/ 128 h 256"/>
              <a:gd name="T16" fmla="*/ 187 w 256"/>
              <a:gd name="T17" fmla="*/ 194 h 256"/>
              <a:gd name="T18" fmla="*/ 248 w 256"/>
              <a:gd name="T19" fmla="*/ 132 h 256"/>
              <a:gd name="T20" fmla="*/ 132 w 256"/>
              <a:gd name="T21" fmla="*/ 184 h 256"/>
              <a:gd name="T22" fmla="*/ 132 w 256"/>
              <a:gd name="T23" fmla="*/ 244 h 256"/>
              <a:gd name="T24" fmla="*/ 132 w 256"/>
              <a:gd name="T25" fmla="*/ 176 h 256"/>
              <a:gd name="T26" fmla="*/ 192 w 256"/>
              <a:gd name="T27" fmla="*/ 132 h 256"/>
              <a:gd name="T28" fmla="*/ 132 w 256"/>
              <a:gd name="T29" fmla="*/ 176 h 256"/>
              <a:gd name="T30" fmla="*/ 132 w 256"/>
              <a:gd name="T31" fmla="*/ 80 h 256"/>
              <a:gd name="T32" fmla="*/ 192 w 256"/>
              <a:gd name="T33" fmla="*/ 124 h 256"/>
              <a:gd name="T34" fmla="*/ 132 w 256"/>
              <a:gd name="T35" fmla="*/ 72 h 256"/>
              <a:gd name="T36" fmla="*/ 177 w 256"/>
              <a:gd name="T37" fmla="*/ 59 h 256"/>
              <a:gd name="T38" fmla="*/ 145 w 256"/>
              <a:gd name="T39" fmla="*/ 9 h 256"/>
              <a:gd name="T40" fmla="*/ 184 w 256"/>
              <a:gd name="T41" fmla="*/ 54 h 256"/>
              <a:gd name="T42" fmla="*/ 124 w 256"/>
              <a:gd name="T43" fmla="*/ 12 h 256"/>
              <a:gd name="T44" fmla="*/ 79 w 256"/>
              <a:gd name="T45" fmla="*/ 59 h 256"/>
              <a:gd name="T46" fmla="*/ 72 w 256"/>
              <a:gd name="T47" fmla="*/ 54 h 256"/>
              <a:gd name="T48" fmla="*/ 111 w 256"/>
              <a:gd name="T49" fmla="*/ 9 h 256"/>
              <a:gd name="T50" fmla="*/ 124 w 256"/>
              <a:gd name="T51" fmla="*/ 80 h 256"/>
              <a:gd name="T52" fmla="*/ 64 w 256"/>
              <a:gd name="T53" fmla="*/ 124 h 256"/>
              <a:gd name="T54" fmla="*/ 124 w 256"/>
              <a:gd name="T55" fmla="*/ 80 h 256"/>
              <a:gd name="T56" fmla="*/ 124 w 256"/>
              <a:gd name="T57" fmla="*/ 176 h 256"/>
              <a:gd name="T58" fmla="*/ 64 w 256"/>
              <a:gd name="T59" fmla="*/ 132 h 256"/>
              <a:gd name="T60" fmla="*/ 124 w 256"/>
              <a:gd name="T61" fmla="*/ 184 h 256"/>
              <a:gd name="T62" fmla="*/ 79 w 256"/>
              <a:gd name="T63" fmla="*/ 197 h 256"/>
              <a:gd name="T64" fmla="*/ 111 w 256"/>
              <a:gd name="T65" fmla="*/ 247 h 256"/>
              <a:gd name="T66" fmla="*/ 72 w 256"/>
              <a:gd name="T67" fmla="*/ 202 h 256"/>
              <a:gd name="T68" fmla="*/ 184 w 256"/>
              <a:gd name="T69" fmla="*/ 202 h 256"/>
              <a:gd name="T70" fmla="*/ 145 w 256"/>
              <a:gd name="T71" fmla="*/ 247 h 256"/>
              <a:gd name="T72" fmla="*/ 248 w 256"/>
              <a:gd name="T73" fmla="*/ 124 h 256"/>
              <a:gd name="T74" fmla="*/ 188 w 256"/>
              <a:gd name="T75" fmla="*/ 62 h 256"/>
              <a:gd name="T76" fmla="*/ 213 w 256"/>
              <a:gd name="T77" fmla="*/ 43 h 256"/>
              <a:gd name="T78" fmla="*/ 46 w 256"/>
              <a:gd name="T79" fmla="*/ 41 h 256"/>
              <a:gd name="T80" fmla="*/ 56 w 256"/>
              <a:gd name="T81" fmla="*/ 124 h 256"/>
              <a:gd name="T82" fmla="*/ 46 w 256"/>
              <a:gd name="T83" fmla="*/ 41 h 256"/>
              <a:gd name="T84" fmla="*/ 56 w 256"/>
              <a:gd name="T85" fmla="*/ 132 h 256"/>
              <a:gd name="T86" fmla="*/ 46 w 256"/>
              <a:gd name="T87" fmla="*/ 215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56" h="256">
                <a:moveTo>
                  <a:pt x="256" y="128"/>
                </a:moveTo>
                <a:cubicBezTo>
                  <a:pt x="256" y="94"/>
                  <a:pt x="243" y="62"/>
                  <a:pt x="219" y="37"/>
                </a:cubicBezTo>
                <a:cubicBezTo>
                  <a:pt x="194" y="13"/>
                  <a:pt x="162" y="0"/>
                  <a:pt x="128" y="0"/>
                </a:cubicBezTo>
                <a:cubicBezTo>
                  <a:pt x="128" y="0"/>
                  <a:pt x="128" y="0"/>
                  <a:pt x="128" y="0"/>
                </a:cubicBezTo>
                <a:cubicBezTo>
                  <a:pt x="96" y="0"/>
                  <a:pt x="66" y="12"/>
                  <a:pt x="44" y="32"/>
                </a:cubicBezTo>
                <a:cubicBezTo>
                  <a:pt x="44" y="32"/>
                  <a:pt x="44" y="32"/>
                  <a:pt x="44" y="32"/>
                </a:cubicBezTo>
                <a:cubicBezTo>
                  <a:pt x="44" y="32"/>
                  <a:pt x="43" y="32"/>
                  <a:pt x="43" y="32"/>
                </a:cubicBezTo>
                <a:cubicBezTo>
                  <a:pt x="17" y="56"/>
                  <a:pt x="0" y="90"/>
                  <a:pt x="0" y="128"/>
                </a:cubicBezTo>
                <a:cubicBezTo>
                  <a:pt x="0" y="166"/>
                  <a:pt x="17" y="200"/>
                  <a:pt x="43" y="224"/>
                </a:cubicBezTo>
                <a:cubicBezTo>
                  <a:pt x="43" y="224"/>
                  <a:pt x="44" y="224"/>
                  <a:pt x="44" y="224"/>
                </a:cubicBezTo>
                <a:cubicBezTo>
                  <a:pt x="44" y="224"/>
                  <a:pt x="44" y="224"/>
                  <a:pt x="44" y="224"/>
                </a:cubicBezTo>
                <a:cubicBezTo>
                  <a:pt x="66" y="244"/>
                  <a:pt x="96" y="256"/>
                  <a:pt x="128" y="256"/>
                </a:cubicBezTo>
                <a:cubicBezTo>
                  <a:pt x="160" y="256"/>
                  <a:pt x="190" y="244"/>
                  <a:pt x="212" y="224"/>
                </a:cubicBezTo>
                <a:cubicBezTo>
                  <a:pt x="212" y="224"/>
                  <a:pt x="212" y="224"/>
                  <a:pt x="212" y="224"/>
                </a:cubicBezTo>
                <a:cubicBezTo>
                  <a:pt x="212" y="224"/>
                  <a:pt x="212" y="224"/>
                  <a:pt x="213" y="224"/>
                </a:cubicBezTo>
                <a:cubicBezTo>
                  <a:pt x="239" y="201"/>
                  <a:pt x="256" y="166"/>
                  <a:pt x="256" y="128"/>
                </a:cubicBezTo>
                <a:close/>
                <a:moveTo>
                  <a:pt x="210" y="215"/>
                </a:moveTo>
                <a:cubicBezTo>
                  <a:pt x="204" y="207"/>
                  <a:pt x="196" y="200"/>
                  <a:pt x="187" y="194"/>
                </a:cubicBezTo>
                <a:cubicBezTo>
                  <a:pt x="195" y="176"/>
                  <a:pt x="199" y="155"/>
                  <a:pt x="200" y="132"/>
                </a:cubicBezTo>
                <a:cubicBezTo>
                  <a:pt x="248" y="132"/>
                  <a:pt x="248" y="132"/>
                  <a:pt x="248" y="132"/>
                </a:cubicBezTo>
                <a:cubicBezTo>
                  <a:pt x="247" y="165"/>
                  <a:pt x="233" y="194"/>
                  <a:pt x="210" y="215"/>
                </a:cubicBezTo>
                <a:close/>
                <a:moveTo>
                  <a:pt x="132" y="184"/>
                </a:moveTo>
                <a:cubicBezTo>
                  <a:pt x="148" y="185"/>
                  <a:pt x="164" y="189"/>
                  <a:pt x="177" y="197"/>
                </a:cubicBezTo>
                <a:cubicBezTo>
                  <a:pt x="166" y="220"/>
                  <a:pt x="151" y="237"/>
                  <a:pt x="132" y="244"/>
                </a:cubicBezTo>
                <a:lnTo>
                  <a:pt x="132" y="184"/>
                </a:lnTo>
                <a:close/>
                <a:moveTo>
                  <a:pt x="132" y="176"/>
                </a:moveTo>
                <a:cubicBezTo>
                  <a:pt x="132" y="132"/>
                  <a:pt x="132" y="132"/>
                  <a:pt x="132" y="132"/>
                </a:cubicBezTo>
                <a:cubicBezTo>
                  <a:pt x="192" y="132"/>
                  <a:pt x="192" y="132"/>
                  <a:pt x="192" y="132"/>
                </a:cubicBezTo>
                <a:cubicBezTo>
                  <a:pt x="191" y="153"/>
                  <a:pt x="187" y="173"/>
                  <a:pt x="180" y="190"/>
                </a:cubicBezTo>
                <a:cubicBezTo>
                  <a:pt x="166" y="181"/>
                  <a:pt x="149" y="177"/>
                  <a:pt x="132" y="176"/>
                </a:cubicBezTo>
                <a:close/>
                <a:moveTo>
                  <a:pt x="132" y="124"/>
                </a:moveTo>
                <a:cubicBezTo>
                  <a:pt x="132" y="80"/>
                  <a:pt x="132" y="80"/>
                  <a:pt x="132" y="80"/>
                </a:cubicBezTo>
                <a:cubicBezTo>
                  <a:pt x="149" y="79"/>
                  <a:pt x="166" y="75"/>
                  <a:pt x="180" y="66"/>
                </a:cubicBezTo>
                <a:cubicBezTo>
                  <a:pt x="187" y="83"/>
                  <a:pt x="191" y="103"/>
                  <a:pt x="192" y="124"/>
                </a:cubicBezTo>
                <a:lnTo>
                  <a:pt x="132" y="124"/>
                </a:lnTo>
                <a:close/>
                <a:moveTo>
                  <a:pt x="132" y="72"/>
                </a:moveTo>
                <a:cubicBezTo>
                  <a:pt x="132" y="12"/>
                  <a:pt x="132" y="12"/>
                  <a:pt x="132" y="12"/>
                </a:cubicBezTo>
                <a:cubicBezTo>
                  <a:pt x="151" y="19"/>
                  <a:pt x="166" y="36"/>
                  <a:pt x="177" y="59"/>
                </a:cubicBezTo>
                <a:cubicBezTo>
                  <a:pt x="164" y="67"/>
                  <a:pt x="148" y="71"/>
                  <a:pt x="132" y="72"/>
                </a:cubicBezTo>
                <a:close/>
                <a:moveTo>
                  <a:pt x="145" y="9"/>
                </a:moveTo>
                <a:cubicBezTo>
                  <a:pt x="167" y="12"/>
                  <a:pt x="187" y="21"/>
                  <a:pt x="204" y="35"/>
                </a:cubicBezTo>
                <a:cubicBezTo>
                  <a:pt x="198" y="43"/>
                  <a:pt x="192" y="49"/>
                  <a:pt x="184" y="54"/>
                </a:cubicBezTo>
                <a:cubicBezTo>
                  <a:pt x="175" y="34"/>
                  <a:pt x="161" y="19"/>
                  <a:pt x="145" y="9"/>
                </a:cubicBezTo>
                <a:close/>
                <a:moveTo>
                  <a:pt x="124" y="12"/>
                </a:moveTo>
                <a:cubicBezTo>
                  <a:pt x="124" y="72"/>
                  <a:pt x="124" y="72"/>
                  <a:pt x="124" y="72"/>
                </a:cubicBezTo>
                <a:cubicBezTo>
                  <a:pt x="108" y="71"/>
                  <a:pt x="92" y="67"/>
                  <a:pt x="79" y="59"/>
                </a:cubicBezTo>
                <a:cubicBezTo>
                  <a:pt x="90" y="36"/>
                  <a:pt x="105" y="19"/>
                  <a:pt x="124" y="12"/>
                </a:cubicBezTo>
                <a:close/>
                <a:moveTo>
                  <a:pt x="72" y="54"/>
                </a:moveTo>
                <a:cubicBezTo>
                  <a:pt x="64" y="49"/>
                  <a:pt x="58" y="43"/>
                  <a:pt x="52" y="35"/>
                </a:cubicBezTo>
                <a:cubicBezTo>
                  <a:pt x="68" y="22"/>
                  <a:pt x="89" y="12"/>
                  <a:pt x="111" y="9"/>
                </a:cubicBezTo>
                <a:cubicBezTo>
                  <a:pt x="95" y="19"/>
                  <a:pt x="81" y="34"/>
                  <a:pt x="72" y="54"/>
                </a:cubicBezTo>
                <a:close/>
                <a:moveTo>
                  <a:pt x="124" y="80"/>
                </a:moveTo>
                <a:cubicBezTo>
                  <a:pt x="124" y="124"/>
                  <a:pt x="124" y="124"/>
                  <a:pt x="124" y="124"/>
                </a:cubicBezTo>
                <a:cubicBezTo>
                  <a:pt x="64" y="124"/>
                  <a:pt x="64" y="124"/>
                  <a:pt x="64" y="124"/>
                </a:cubicBezTo>
                <a:cubicBezTo>
                  <a:pt x="65" y="103"/>
                  <a:pt x="69" y="83"/>
                  <a:pt x="76" y="66"/>
                </a:cubicBezTo>
                <a:cubicBezTo>
                  <a:pt x="90" y="75"/>
                  <a:pt x="107" y="79"/>
                  <a:pt x="124" y="80"/>
                </a:cubicBezTo>
                <a:close/>
                <a:moveTo>
                  <a:pt x="124" y="132"/>
                </a:moveTo>
                <a:cubicBezTo>
                  <a:pt x="124" y="176"/>
                  <a:pt x="124" y="176"/>
                  <a:pt x="124" y="176"/>
                </a:cubicBezTo>
                <a:cubicBezTo>
                  <a:pt x="107" y="177"/>
                  <a:pt x="90" y="181"/>
                  <a:pt x="76" y="190"/>
                </a:cubicBezTo>
                <a:cubicBezTo>
                  <a:pt x="69" y="173"/>
                  <a:pt x="65" y="153"/>
                  <a:pt x="64" y="132"/>
                </a:cubicBezTo>
                <a:lnTo>
                  <a:pt x="124" y="132"/>
                </a:lnTo>
                <a:close/>
                <a:moveTo>
                  <a:pt x="124" y="184"/>
                </a:moveTo>
                <a:cubicBezTo>
                  <a:pt x="124" y="244"/>
                  <a:pt x="124" y="244"/>
                  <a:pt x="124" y="244"/>
                </a:cubicBezTo>
                <a:cubicBezTo>
                  <a:pt x="105" y="237"/>
                  <a:pt x="90" y="220"/>
                  <a:pt x="79" y="197"/>
                </a:cubicBezTo>
                <a:cubicBezTo>
                  <a:pt x="92" y="189"/>
                  <a:pt x="108" y="185"/>
                  <a:pt x="124" y="184"/>
                </a:cubicBezTo>
                <a:close/>
                <a:moveTo>
                  <a:pt x="111" y="247"/>
                </a:moveTo>
                <a:cubicBezTo>
                  <a:pt x="89" y="244"/>
                  <a:pt x="68" y="234"/>
                  <a:pt x="52" y="221"/>
                </a:cubicBezTo>
                <a:cubicBezTo>
                  <a:pt x="58" y="213"/>
                  <a:pt x="64" y="207"/>
                  <a:pt x="72" y="202"/>
                </a:cubicBezTo>
                <a:cubicBezTo>
                  <a:pt x="81" y="222"/>
                  <a:pt x="95" y="237"/>
                  <a:pt x="111" y="247"/>
                </a:cubicBezTo>
                <a:close/>
                <a:moveTo>
                  <a:pt x="184" y="202"/>
                </a:moveTo>
                <a:cubicBezTo>
                  <a:pt x="192" y="207"/>
                  <a:pt x="198" y="213"/>
                  <a:pt x="204" y="221"/>
                </a:cubicBezTo>
                <a:cubicBezTo>
                  <a:pt x="188" y="234"/>
                  <a:pt x="167" y="244"/>
                  <a:pt x="145" y="247"/>
                </a:cubicBezTo>
                <a:cubicBezTo>
                  <a:pt x="161" y="237"/>
                  <a:pt x="175" y="222"/>
                  <a:pt x="184" y="202"/>
                </a:cubicBezTo>
                <a:close/>
                <a:moveTo>
                  <a:pt x="248" y="124"/>
                </a:moveTo>
                <a:cubicBezTo>
                  <a:pt x="200" y="124"/>
                  <a:pt x="200" y="124"/>
                  <a:pt x="200" y="124"/>
                </a:cubicBezTo>
                <a:cubicBezTo>
                  <a:pt x="199" y="101"/>
                  <a:pt x="195" y="80"/>
                  <a:pt x="188" y="62"/>
                </a:cubicBezTo>
                <a:cubicBezTo>
                  <a:pt x="196" y="56"/>
                  <a:pt x="204" y="49"/>
                  <a:pt x="210" y="41"/>
                </a:cubicBezTo>
                <a:cubicBezTo>
                  <a:pt x="211" y="42"/>
                  <a:pt x="212" y="42"/>
                  <a:pt x="213" y="43"/>
                </a:cubicBezTo>
                <a:cubicBezTo>
                  <a:pt x="235" y="65"/>
                  <a:pt x="247" y="93"/>
                  <a:pt x="248" y="124"/>
                </a:cubicBezTo>
                <a:close/>
                <a:moveTo>
                  <a:pt x="46" y="41"/>
                </a:moveTo>
                <a:cubicBezTo>
                  <a:pt x="52" y="49"/>
                  <a:pt x="60" y="56"/>
                  <a:pt x="68" y="62"/>
                </a:cubicBezTo>
                <a:cubicBezTo>
                  <a:pt x="61" y="80"/>
                  <a:pt x="57" y="101"/>
                  <a:pt x="56" y="124"/>
                </a:cubicBezTo>
                <a:cubicBezTo>
                  <a:pt x="8" y="124"/>
                  <a:pt x="8" y="124"/>
                  <a:pt x="8" y="124"/>
                </a:cubicBezTo>
                <a:cubicBezTo>
                  <a:pt x="9" y="91"/>
                  <a:pt x="23" y="62"/>
                  <a:pt x="46" y="41"/>
                </a:cubicBezTo>
                <a:close/>
                <a:moveTo>
                  <a:pt x="8" y="132"/>
                </a:moveTo>
                <a:cubicBezTo>
                  <a:pt x="56" y="132"/>
                  <a:pt x="56" y="132"/>
                  <a:pt x="56" y="132"/>
                </a:cubicBezTo>
                <a:cubicBezTo>
                  <a:pt x="57" y="155"/>
                  <a:pt x="61" y="176"/>
                  <a:pt x="69" y="194"/>
                </a:cubicBezTo>
                <a:cubicBezTo>
                  <a:pt x="60" y="200"/>
                  <a:pt x="52" y="207"/>
                  <a:pt x="46" y="215"/>
                </a:cubicBezTo>
                <a:cubicBezTo>
                  <a:pt x="23" y="194"/>
                  <a:pt x="9" y="165"/>
                  <a:pt x="8" y="132"/>
                </a:cubicBezTo>
                <a:close/>
              </a:path>
            </a:pathLst>
          </a:custGeom>
          <a:solidFill>
            <a:srgbClr val="2C3030"/>
          </a:solidFill>
          <a:ln>
            <a:noFill/>
          </a:ln>
          <a:effectLst>
            <a:reflection blurRad="6350" stA="20000" endPos="35000" dir="5400000" sy="-100000" algn="bl" rotWithShape="0"/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127" name="Chain">
            <a:extLst>
              <a:ext uri="{FF2B5EF4-FFF2-40B4-BE49-F238E27FC236}">
                <a16:creationId xmlns:a16="http://schemas.microsoft.com/office/drawing/2014/main" id="{5322A2B7-6F50-614D-9DB0-25F5D4F3988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085333" y="4249075"/>
            <a:ext cx="407729" cy="405952"/>
          </a:xfrm>
          <a:custGeom>
            <a:avLst/>
            <a:gdLst>
              <a:gd name="T0" fmla="*/ 159 w 254"/>
              <a:gd name="T1" fmla="*/ 211 h 254"/>
              <a:gd name="T2" fmla="*/ 151 w 254"/>
              <a:gd name="T3" fmla="*/ 183 h 254"/>
              <a:gd name="T4" fmla="*/ 183 w 254"/>
              <a:gd name="T5" fmla="*/ 159 h 254"/>
              <a:gd name="T6" fmla="*/ 211 w 254"/>
              <a:gd name="T7" fmla="*/ 151 h 254"/>
              <a:gd name="T8" fmla="*/ 183 w 254"/>
              <a:gd name="T9" fmla="*/ 159 h 254"/>
              <a:gd name="T10" fmla="*/ 192 w 254"/>
              <a:gd name="T11" fmla="*/ 198 h 254"/>
              <a:gd name="T12" fmla="*/ 178 w 254"/>
              <a:gd name="T13" fmla="*/ 172 h 254"/>
              <a:gd name="T14" fmla="*/ 103 w 254"/>
              <a:gd name="T15" fmla="*/ 43 h 254"/>
              <a:gd name="T16" fmla="*/ 95 w 254"/>
              <a:gd name="T17" fmla="*/ 71 h 254"/>
              <a:gd name="T18" fmla="*/ 103 w 254"/>
              <a:gd name="T19" fmla="*/ 43 h 254"/>
              <a:gd name="T20" fmla="*/ 43 w 254"/>
              <a:gd name="T21" fmla="*/ 95 h 254"/>
              <a:gd name="T22" fmla="*/ 71 w 254"/>
              <a:gd name="T23" fmla="*/ 103 h 254"/>
              <a:gd name="T24" fmla="*/ 82 w 254"/>
              <a:gd name="T25" fmla="*/ 76 h 254"/>
              <a:gd name="T26" fmla="*/ 56 w 254"/>
              <a:gd name="T27" fmla="*/ 62 h 254"/>
              <a:gd name="T28" fmla="*/ 82 w 254"/>
              <a:gd name="T29" fmla="*/ 76 h 254"/>
              <a:gd name="T30" fmla="*/ 110 w 254"/>
              <a:gd name="T31" fmla="*/ 181 h 254"/>
              <a:gd name="T32" fmla="*/ 73 w 254"/>
              <a:gd name="T33" fmla="*/ 144 h 254"/>
              <a:gd name="T34" fmla="*/ 98 w 254"/>
              <a:gd name="T35" fmla="*/ 110 h 254"/>
              <a:gd name="T36" fmla="*/ 76 w 254"/>
              <a:gd name="T37" fmla="*/ 120 h 254"/>
              <a:gd name="T38" fmla="*/ 40 w 254"/>
              <a:gd name="T39" fmla="*/ 156 h 254"/>
              <a:gd name="T40" fmla="*/ 6 w 254"/>
              <a:gd name="T41" fmla="*/ 202 h 254"/>
              <a:gd name="T42" fmla="*/ 64 w 254"/>
              <a:gd name="T43" fmla="*/ 153 h 254"/>
              <a:gd name="T44" fmla="*/ 101 w 254"/>
              <a:gd name="T45" fmla="*/ 190 h 254"/>
              <a:gd name="T46" fmla="*/ 92 w 254"/>
              <a:gd name="T47" fmla="*/ 208 h 254"/>
              <a:gd name="T48" fmla="*/ 58 w 254"/>
              <a:gd name="T49" fmla="*/ 254 h 254"/>
              <a:gd name="T50" fmla="*/ 98 w 254"/>
              <a:gd name="T51" fmla="*/ 214 h 254"/>
              <a:gd name="T52" fmla="*/ 134 w 254"/>
              <a:gd name="T53" fmla="*/ 178 h 254"/>
              <a:gd name="T54" fmla="*/ 144 w 254"/>
              <a:gd name="T55" fmla="*/ 156 h 254"/>
              <a:gd name="T56" fmla="*/ 82 w 254"/>
              <a:gd name="T57" fmla="*/ 172 h 254"/>
              <a:gd name="T58" fmla="*/ 92 w 254"/>
              <a:gd name="T59" fmla="*/ 162 h 254"/>
              <a:gd name="T60" fmla="*/ 82 w 254"/>
              <a:gd name="T61" fmla="*/ 172 h 254"/>
              <a:gd name="T62" fmla="*/ 208 w 254"/>
              <a:gd name="T63" fmla="*/ 92 h 254"/>
              <a:gd name="T64" fmla="*/ 178 w 254"/>
              <a:gd name="T65" fmla="*/ 76 h 254"/>
              <a:gd name="T66" fmla="*/ 162 w 254"/>
              <a:gd name="T67" fmla="*/ 46 h 254"/>
              <a:gd name="T68" fmla="*/ 202 w 254"/>
              <a:gd name="T69" fmla="*/ 6 h 254"/>
              <a:gd name="T70" fmla="*/ 156 w 254"/>
              <a:gd name="T71" fmla="*/ 40 h 254"/>
              <a:gd name="T72" fmla="*/ 145 w 254"/>
              <a:gd name="T73" fmla="*/ 65 h 254"/>
              <a:gd name="T74" fmla="*/ 104 w 254"/>
              <a:gd name="T75" fmla="*/ 92 h 254"/>
              <a:gd name="T76" fmla="*/ 126 w 254"/>
              <a:gd name="T77" fmla="*/ 82 h 254"/>
              <a:gd name="T78" fmla="*/ 156 w 254"/>
              <a:gd name="T79" fmla="*/ 98 h 254"/>
              <a:gd name="T80" fmla="*/ 172 w 254"/>
              <a:gd name="T81" fmla="*/ 128 h 254"/>
              <a:gd name="T82" fmla="*/ 162 w 254"/>
              <a:gd name="T83" fmla="*/ 150 h 254"/>
              <a:gd name="T84" fmla="*/ 189 w 254"/>
              <a:gd name="T85" fmla="*/ 109 h 254"/>
              <a:gd name="T86" fmla="*/ 254 w 254"/>
              <a:gd name="T87" fmla="*/ 58 h 254"/>
              <a:gd name="T88" fmla="*/ 162 w 254"/>
              <a:gd name="T89" fmla="*/ 92 h 254"/>
              <a:gd name="T90" fmla="*/ 172 w 254"/>
              <a:gd name="T91" fmla="*/ 82 h 254"/>
              <a:gd name="T92" fmla="*/ 162 w 254"/>
              <a:gd name="T93" fmla="*/ 92 h 2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54" h="254">
                <a:moveTo>
                  <a:pt x="151" y="211"/>
                </a:moveTo>
                <a:cubicBezTo>
                  <a:pt x="159" y="211"/>
                  <a:pt x="159" y="211"/>
                  <a:pt x="159" y="211"/>
                </a:cubicBezTo>
                <a:cubicBezTo>
                  <a:pt x="159" y="183"/>
                  <a:pt x="159" y="183"/>
                  <a:pt x="159" y="183"/>
                </a:cubicBezTo>
                <a:cubicBezTo>
                  <a:pt x="151" y="183"/>
                  <a:pt x="151" y="183"/>
                  <a:pt x="151" y="183"/>
                </a:cubicBezTo>
                <a:lnTo>
                  <a:pt x="151" y="211"/>
                </a:lnTo>
                <a:close/>
                <a:moveTo>
                  <a:pt x="183" y="159"/>
                </a:moveTo>
                <a:cubicBezTo>
                  <a:pt x="211" y="159"/>
                  <a:pt x="211" y="159"/>
                  <a:pt x="211" y="159"/>
                </a:cubicBezTo>
                <a:cubicBezTo>
                  <a:pt x="211" y="151"/>
                  <a:pt x="211" y="151"/>
                  <a:pt x="211" y="151"/>
                </a:cubicBezTo>
                <a:cubicBezTo>
                  <a:pt x="183" y="151"/>
                  <a:pt x="183" y="151"/>
                  <a:pt x="183" y="151"/>
                </a:cubicBezTo>
                <a:lnTo>
                  <a:pt x="183" y="159"/>
                </a:lnTo>
                <a:close/>
                <a:moveTo>
                  <a:pt x="172" y="178"/>
                </a:moveTo>
                <a:cubicBezTo>
                  <a:pt x="192" y="198"/>
                  <a:pt x="192" y="198"/>
                  <a:pt x="192" y="198"/>
                </a:cubicBezTo>
                <a:cubicBezTo>
                  <a:pt x="198" y="192"/>
                  <a:pt x="198" y="192"/>
                  <a:pt x="198" y="192"/>
                </a:cubicBezTo>
                <a:cubicBezTo>
                  <a:pt x="178" y="172"/>
                  <a:pt x="178" y="172"/>
                  <a:pt x="178" y="172"/>
                </a:cubicBezTo>
                <a:lnTo>
                  <a:pt x="172" y="178"/>
                </a:lnTo>
                <a:close/>
                <a:moveTo>
                  <a:pt x="103" y="43"/>
                </a:moveTo>
                <a:cubicBezTo>
                  <a:pt x="95" y="43"/>
                  <a:pt x="95" y="43"/>
                  <a:pt x="95" y="43"/>
                </a:cubicBezTo>
                <a:cubicBezTo>
                  <a:pt x="95" y="71"/>
                  <a:pt x="95" y="71"/>
                  <a:pt x="95" y="71"/>
                </a:cubicBezTo>
                <a:cubicBezTo>
                  <a:pt x="103" y="71"/>
                  <a:pt x="103" y="71"/>
                  <a:pt x="103" y="71"/>
                </a:cubicBezTo>
                <a:lnTo>
                  <a:pt x="103" y="43"/>
                </a:lnTo>
                <a:close/>
                <a:moveTo>
                  <a:pt x="71" y="95"/>
                </a:moveTo>
                <a:cubicBezTo>
                  <a:pt x="43" y="95"/>
                  <a:pt x="43" y="95"/>
                  <a:pt x="43" y="95"/>
                </a:cubicBezTo>
                <a:cubicBezTo>
                  <a:pt x="43" y="103"/>
                  <a:pt x="43" y="103"/>
                  <a:pt x="43" y="103"/>
                </a:cubicBezTo>
                <a:cubicBezTo>
                  <a:pt x="71" y="103"/>
                  <a:pt x="71" y="103"/>
                  <a:pt x="71" y="103"/>
                </a:cubicBezTo>
                <a:lnTo>
                  <a:pt x="71" y="95"/>
                </a:lnTo>
                <a:close/>
                <a:moveTo>
                  <a:pt x="82" y="76"/>
                </a:moveTo>
                <a:cubicBezTo>
                  <a:pt x="62" y="56"/>
                  <a:pt x="62" y="56"/>
                  <a:pt x="62" y="56"/>
                </a:cubicBezTo>
                <a:cubicBezTo>
                  <a:pt x="56" y="62"/>
                  <a:pt x="56" y="62"/>
                  <a:pt x="56" y="62"/>
                </a:cubicBezTo>
                <a:cubicBezTo>
                  <a:pt x="76" y="82"/>
                  <a:pt x="76" y="82"/>
                  <a:pt x="76" y="82"/>
                </a:cubicBezTo>
                <a:lnTo>
                  <a:pt x="82" y="76"/>
                </a:lnTo>
                <a:close/>
                <a:moveTo>
                  <a:pt x="128" y="172"/>
                </a:moveTo>
                <a:cubicBezTo>
                  <a:pt x="123" y="177"/>
                  <a:pt x="116" y="180"/>
                  <a:pt x="110" y="181"/>
                </a:cubicBezTo>
                <a:cubicBezTo>
                  <a:pt x="109" y="172"/>
                  <a:pt x="105" y="163"/>
                  <a:pt x="98" y="156"/>
                </a:cubicBezTo>
                <a:cubicBezTo>
                  <a:pt x="91" y="149"/>
                  <a:pt x="82" y="145"/>
                  <a:pt x="73" y="144"/>
                </a:cubicBezTo>
                <a:cubicBezTo>
                  <a:pt x="74" y="138"/>
                  <a:pt x="77" y="131"/>
                  <a:pt x="82" y="126"/>
                </a:cubicBezTo>
                <a:cubicBezTo>
                  <a:pt x="98" y="110"/>
                  <a:pt x="98" y="110"/>
                  <a:pt x="98" y="110"/>
                </a:cubicBezTo>
                <a:cubicBezTo>
                  <a:pt x="92" y="104"/>
                  <a:pt x="92" y="104"/>
                  <a:pt x="92" y="104"/>
                </a:cubicBezTo>
                <a:cubicBezTo>
                  <a:pt x="76" y="120"/>
                  <a:pt x="76" y="120"/>
                  <a:pt x="76" y="120"/>
                </a:cubicBezTo>
                <a:cubicBezTo>
                  <a:pt x="69" y="127"/>
                  <a:pt x="65" y="136"/>
                  <a:pt x="65" y="145"/>
                </a:cubicBezTo>
                <a:cubicBezTo>
                  <a:pt x="56" y="146"/>
                  <a:pt x="47" y="149"/>
                  <a:pt x="40" y="156"/>
                </a:cubicBezTo>
                <a:cubicBezTo>
                  <a:pt x="0" y="196"/>
                  <a:pt x="0" y="196"/>
                  <a:pt x="0" y="196"/>
                </a:cubicBezTo>
                <a:cubicBezTo>
                  <a:pt x="6" y="202"/>
                  <a:pt x="6" y="202"/>
                  <a:pt x="6" y="202"/>
                </a:cubicBezTo>
                <a:cubicBezTo>
                  <a:pt x="46" y="162"/>
                  <a:pt x="46" y="162"/>
                  <a:pt x="46" y="162"/>
                </a:cubicBezTo>
                <a:cubicBezTo>
                  <a:pt x="51" y="157"/>
                  <a:pt x="58" y="154"/>
                  <a:pt x="64" y="153"/>
                </a:cubicBezTo>
                <a:cubicBezTo>
                  <a:pt x="65" y="162"/>
                  <a:pt x="69" y="171"/>
                  <a:pt x="76" y="178"/>
                </a:cubicBezTo>
                <a:cubicBezTo>
                  <a:pt x="83" y="185"/>
                  <a:pt x="92" y="189"/>
                  <a:pt x="101" y="190"/>
                </a:cubicBezTo>
                <a:cubicBezTo>
                  <a:pt x="100" y="196"/>
                  <a:pt x="97" y="203"/>
                  <a:pt x="92" y="208"/>
                </a:cubicBezTo>
                <a:cubicBezTo>
                  <a:pt x="92" y="208"/>
                  <a:pt x="92" y="208"/>
                  <a:pt x="92" y="208"/>
                </a:cubicBezTo>
                <a:cubicBezTo>
                  <a:pt x="52" y="248"/>
                  <a:pt x="52" y="248"/>
                  <a:pt x="52" y="248"/>
                </a:cubicBezTo>
                <a:cubicBezTo>
                  <a:pt x="58" y="254"/>
                  <a:pt x="58" y="254"/>
                  <a:pt x="58" y="254"/>
                </a:cubicBezTo>
                <a:cubicBezTo>
                  <a:pt x="98" y="214"/>
                  <a:pt x="98" y="214"/>
                  <a:pt x="98" y="214"/>
                </a:cubicBezTo>
                <a:cubicBezTo>
                  <a:pt x="98" y="214"/>
                  <a:pt x="98" y="214"/>
                  <a:pt x="98" y="214"/>
                </a:cubicBezTo>
                <a:cubicBezTo>
                  <a:pt x="105" y="207"/>
                  <a:pt x="108" y="198"/>
                  <a:pt x="109" y="189"/>
                </a:cubicBezTo>
                <a:cubicBezTo>
                  <a:pt x="118" y="188"/>
                  <a:pt x="127" y="185"/>
                  <a:pt x="134" y="178"/>
                </a:cubicBezTo>
                <a:cubicBezTo>
                  <a:pt x="150" y="162"/>
                  <a:pt x="150" y="162"/>
                  <a:pt x="150" y="162"/>
                </a:cubicBezTo>
                <a:cubicBezTo>
                  <a:pt x="144" y="156"/>
                  <a:pt x="144" y="156"/>
                  <a:pt x="144" y="156"/>
                </a:cubicBezTo>
                <a:lnTo>
                  <a:pt x="128" y="172"/>
                </a:lnTo>
                <a:close/>
                <a:moveTo>
                  <a:pt x="82" y="172"/>
                </a:moveTo>
                <a:cubicBezTo>
                  <a:pt x="76" y="167"/>
                  <a:pt x="73" y="160"/>
                  <a:pt x="72" y="152"/>
                </a:cubicBezTo>
                <a:cubicBezTo>
                  <a:pt x="80" y="153"/>
                  <a:pt x="87" y="156"/>
                  <a:pt x="92" y="162"/>
                </a:cubicBezTo>
                <a:cubicBezTo>
                  <a:pt x="98" y="167"/>
                  <a:pt x="101" y="174"/>
                  <a:pt x="102" y="182"/>
                </a:cubicBezTo>
                <a:cubicBezTo>
                  <a:pt x="94" y="181"/>
                  <a:pt x="87" y="178"/>
                  <a:pt x="82" y="172"/>
                </a:cubicBezTo>
                <a:close/>
                <a:moveTo>
                  <a:pt x="248" y="52"/>
                </a:moveTo>
                <a:cubicBezTo>
                  <a:pt x="208" y="92"/>
                  <a:pt x="208" y="92"/>
                  <a:pt x="208" y="92"/>
                </a:cubicBezTo>
                <a:cubicBezTo>
                  <a:pt x="203" y="97"/>
                  <a:pt x="196" y="100"/>
                  <a:pt x="190" y="101"/>
                </a:cubicBezTo>
                <a:cubicBezTo>
                  <a:pt x="189" y="92"/>
                  <a:pt x="185" y="83"/>
                  <a:pt x="178" y="76"/>
                </a:cubicBezTo>
                <a:cubicBezTo>
                  <a:pt x="171" y="69"/>
                  <a:pt x="162" y="65"/>
                  <a:pt x="153" y="64"/>
                </a:cubicBezTo>
                <a:cubicBezTo>
                  <a:pt x="154" y="58"/>
                  <a:pt x="157" y="51"/>
                  <a:pt x="162" y="46"/>
                </a:cubicBezTo>
                <a:cubicBezTo>
                  <a:pt x="162" y="46"/>
                  <a:pt x="162" y="46"/>
                  <a:pt x="162" y="46"/>
                </a:cubicBezTo>
                <a:cubicBezTo>
                  <a:pt x="202" y="6"/>
                  <a:pt x="202" y="6"/>
                  <a:pt x="202" y="6"/>
                </a:cubicBezTo>
                <a:cubicBezTo>
                  <a:pt x="196" y="0"/>
                  <a:pt x="196" y="0"/>
                  <a:pt x="196" y="0"/>
                </a:cubicBezTo>
                <a:cubicBezTo>
                  <a:pt x="156" y="40"/>
                  <a:pt x="156" y="40"/>
                  <a:pt x="156" y="40"/>
                </a:cubicBezTo>
                <a:cubicBezTo>
                  <a:pt x="156" y="40"/>
                  <a:pt x="156" y="40"/>
                  <a:pt x="156" y="40"/>
                </a:cubicBezTo>
                <a:cubicBezTo>
                  <a:pt x="149" y="47"/>
                  <a:pt x="146" y="56"/>
                  <a:pt x="145" y="65"/>
                </a:cubicBezTo>
                <a:cubicBezTo>
                  <a:pt x="136" y="66"/>
                  <a:pt x="127" y="69"/>
                  <a:pt x="120" y="76"/>
                </a:cubicBezTo>
                <a:cubicBezTo>
                  <a:pt x="104" y="92"/>
                  <a:pt x="104" y="92"/>
                  <a:pt x="104" y="92"/>
                </a:cubicBezTo>
                <a:cubicBezTo>
                  <a:pt x="110" y="98"/>
                  <a:pt x="110" y="98"/>
                  <a:pt x="110" y="98"/>
                </a:cubicBezTo>
                <a:cubicBezTo>
                  <a:pt x="126" y="82"/>
                  <a:pt x="126" y="82"/>
                  <a:pt x="126" y="82"/>
                </a:cubicBezTo>
                <a:cubicBezTo>
                  <a:pt x="131" y="77"/>
                  <a:pt x="138" y="74"/>
                  <a:pt x="144" y="73"/>
                </a:cubicBezTo>
                <a:cubicBezTo>
                  <a:pt x="145" y="82"/>
                  <a:pt x="149" y="91"/>
                  <a:pt x="156" y="98"/>
                </a:cubicBezTo>
                <a:cubicBezTo>
                  <a:pt x="163" y="105"/>
                  <a:pt x="172" y="109"/>
                  <a:pt x="181" y="110"/>
                </a:cubicBezTo>
                <a:cubicBezTo>
                  <a:pt x="180" y="116"/>
                  <a:pt x="177" y="123"/>
                  <a:pt x="172" y="128"/>
                </a:cubicBezTo>
                <a:cubicBezTo>
                  <a:pt x="156" y="144"/>
                  <a:pt x="156" y="144"/>
                  <a:pt x="156" y="144"/>
                </a:cubicBezTo>
                <a:cubicBezTo>
                  <a:pt x="162" y="150"/>
                  <a:pt x="162" y="150"/>
                  <a:pt x="162" y="150"/>
                </a:cubicBezTo>
                <a:cubicBezTo>
                  <a:pt x="178" y="134"/>
                  <a:pt x="178" y="134"/>
                  <a:pt x="178" y="134"/>
                </a:cubicBezTo>
                <a:cubicBezTo>
                  <a:pt x="185" y="127"/>
                  <a:pt x="189" y="118"/>
                  <a:pt x="189" y="109"/>
                </a:cubicBezTo>
                <a:cubicBezTo>
                  <a:pt x="198" y="109"/>
                  <a:pt x="207" y="105"/>
                  <a:pt x="214" y="98"/>
                </a:cubicBezTo>
                <a:cubicBezTo>
                  <a:pt x="254" y="58"/>
                  <a:pt x="254" y="58"/>
                  <a:pt x="254" y="58"/>
                </a:cubicBezTo>
                <a:lnTo>
                  <a:pt x="248" y="52"/>
                </a:lnTo>
                <a:close/>
                <a:moveTo>
                  <a:pt x="162" y="92"/>
                </a:moveTo>
                <a:cubicBezTo>
                  <a:pt x="156" y="87"/>
                  <a:pt x="153" y="80"/>
                  <a:pt x="152" y="72"/>
                </a:cubicBezTo>
                <a:cubicBezTo>
                  <a:pt x="160" y="73"/>
                  <a:pt x="167" y="76"/>
                  <a:pt x="172" y="82"/>
                </a:cubicBezTo>
                <a:cubicBezTo>
                  <a:pt x="178" y="87"/>
                  <a:pt x="181" y="94"/>
                  <a:pt x="182" y="102"/>
                </a:cubicBezTo>
                <a:cubicBezTo>
                  <a:pt x="174" y="101"/>
                  <a:pt x="167" y="98"/>
                  <a:pt x="162" y="92"/>
                </a:cubicBezTo>
                <a:close/>
              </a:path>
            </a:pathLst>
          </a:custGeom>
          <a:solidFill>
            <a:srgbClr val="2C3030"/>
          </a:solidFill>
          <a:ln>
            <a:noFill/>
          </a:ln>
          <a:effectLst>
            <a:reflection blurRad="6350" stA="20000" endPos="35000" dir="5400000" sy="-100000" algn="bl" rotWithShape="0"/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5" name="TextBox 157">
            <a:extLst>
              <a:ext uri="{FF2B5EF4-FFF2-40B4-BE49-F238E27FC236}">
                <a16:creationId xmlns:a16="http://schemas.microsoft.com/office/drawing/2014/main" id="{26330F74-270A-88CD-8B3E-24F2A5AE5BB7}"/>
              </a:ext>
            </a:extLst>
          </p:cNvPr>
          <p:cNvSpPr txBox="1"/>
          <p:nvPr/>
        </p:nvSpPr>
        <p:spPr>
          <a:xfrm>
            <a:off x="8901945" y="4171835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8" name="TextBox 158">
            <a:extLst>
              <a:ext uri="{FF2B5EF4-FFF2-40B4-BE49-F238E27FC236}">
                <a16:creationId xmlns:a16="http://schemas.microsoft.com/office/drawing/2014/main" id="{6153D4F7-8F9C-6B0D-872F-F46568753D5D}"/>
              </a:ext>
            </a:extLst>
          </p:cNvPr>
          <p:cNvSpPr txBox="1"/>
          <p:nvPr/>
        </p:nvSpPr>
        <p:spPr>
          <a:xfrm>
            <a:off x="9000121" y="3802201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C1B488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C1B488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9" name="TextBox 157">
            <a:extLst>
              <a:ext uri="{FF2B5EF4-FFF2-40B4-BE49-F238E27FC236}">
                <a16:creationId xmlns:a16="http://schemas.microsoft.com/office/drawing/2014/main" id="{6F4E49FF-F497-E06A-D95F-887FCCA47825}"/>
              </a:ext>
            </a:extLst>
          </p:cNvPr>
          <p:cNvSpPr txBox="1"/>
          <p:nvPr/>
        </p:nvSpPr>
        <p:spPr>
          <a:xfrm>
            <a:off x="8288334" y="2716014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7" name="TextBox 158">
            <a:extLst>
              <a:ext uri="{FF2B5EF4-FFF2-40B4-BE49-F238E27FC236}">
                <a16:creationId xmlns:a16="http://schemas.microsoft.com/office/drawing/2014/main" id="{C3C55D7A-10FF-E3A2-EDD0-495123F2D2EA}"/>
              </a:ext>
            </a:extLst>
          </p:cNvPr>
          <p:cNvSpPr txBox="1"/>
          <p:nvPr/>
        </p:nvSpPr>
        <p:spPr>
          <a:xfrm>
            <a:off x="8386510" y="2346380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68CAB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268CAB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8" name="TextBox 157">
            <a:extLst>
              <a:ext uri="{FF2B5EF4-FFF2-40B4-BE49-F238E27FC236}">
                <a16:creationId xmlns:a16="http://schemas.microsoft.com/office/drawing/2014/main" id="{8070C7EC-91A4-048B-B319-802FA9D3EE47}"/>
              </a:ext>
            </a:extLst>
          </p:cNvPr>
          <p:cNvSpPr txBox="1"/>
          <p:nvPr/>
        </p:nvSpPr>
        <p:spPr>
          <a:xfrm>
            <a:off x="6724229" y="163317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9" name="TextBox 158">
            <a:extLst>
              <a:ext uri="{FF2B5EF4-FFF2-40B4-BE49-F238E27FC236}">
                <a16:creationId xmlns:a16="http://schemas.microsoft.com/office/drawing/2014/main" id="{6C553243-E674-5589-378C-3F40760B3CC2}"/>
              </a:ext>
            </a:extLst>
          </p:cNvPr>
          <p:cNvSpPr txBox="1"/>
          <p:nvPr/>
        </p:nvSpPr>
        <p:spPr>
          <a:xfrm>
            <a:off x="6822405" y="126353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2CC17C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0" name="TextBox 157">
            <a:extLst>
              <a:ext uri="{FF2B5EF4-FFF2-40B4-BE49-F238E27FC236}">
                <a16:creationId xmlns:a16="http://schemas.microsoft.com/office/drawing/2014/main" id="{7E7D0159-505F-CC64-EC7C-B581EECC44C8}"/>
              </a:ext>
            </a:extLst>
          </p:cNvPr>
          <p:cNvSpPr txBox="1"/>
          <p:nvPr/>
        </p:nvSpPr>
        <p:spPr>
          <a:xfrm>
            <a:off x="3800555" y="163317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1" name="TextBox 158">
            <a:extLst>
              <a:ext uri="{FF2B5EF4-FFF2-40B4-BE49-F238E27FC236}">
                <a16:creationId xmlns:a16="http://schemas.microsoft.com/office/drawing/2014/main" id="{2C777DAA-E2DC-8241-86FA-E7EAD833042C}"/>
              </a:ext>
            </a:extLst>
          </p:cNvPr>
          <p:cNvSpPr txBox="1"/>
          <p:nvPr/>
        </p:nvSpPr>
        <p:spPr>
          <a:xfrm>
            <a:off x="3898731" y="126353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chemeClr val="bg1">
                  <a:lumMod val="50000"/>
                </a:schemeClr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4" name="TextBox 158">
            <a:extLst>
              <a:ext uri="{FF2B5EF4-FFF2-40B4-BE49-F238E27FC236}">
                <a16:creationId xmlns:a16="http://schemas.microsoft.com/office/drawing/2014/main" id="{74A2A078-AB39-3E8D-A601-A68DA49F52C8}"/>
              </a:ext>
            </a:extLst>
          </p:cNvPr>
          <p:cNvSpPr txBox="1"/>
          <p:nvPr/>
        </p:nvSpPr>
        <p:spPr>
          <a:xfrm>
            <a:off x="1323974" y="3802201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10A9A6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10A9A6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5" name="TextBox 157">
            <a:extLst>
              <a:ext uri="{FF2B5EF4-FFF2-40B4-BE49-F238E27FC236}">
                <a16:creationId xmlns:a16="http://schemas.microsoft.com/office/drawing/2014/main" id="{6DB46F03-2676-FB46-336A-C22E17A0D895}"/>
              </a:ext>
            </a:extLst>
          </p:cNvPr>
          <p:cNvSpPr txBox="1"/>
          <p:nvPr/>
        </p:nvSpPr>
        <p:spPr>
          <a:xfrm>
            <a:off x="1948442" y="2716014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6" name="TextBox 158">
            <a:extLst>
              <a:ext uri="{FF2B5EF4-FFF2-40B4-BE49-F238E27FC236}">
                <a16:creationId xmlns:a16="http://schemas.microsoft.com/office/drawing/2014/main" id="{1ED4FEE0-BB55-4CF7-3B92-3E08164F106A}"/>
              </a:ext>
            </a:extLst>
          </p:cNvPr>
          <p:cNvSpPr txBox="1"/>
          <p:nvPr/>
        </p:nvSpPr>
        <p:spPr>
          <a:xfrm>
            <a:off x="2046618" y="2346380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003845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pic>
        <p:nvPicPr>
          <p:cNvPr id="10" name="صورة 9">
            <a:extLst>
              <a:ext uri="{FF2B5EF4-FFF2-40B4-BE49-F238E27FC236}">
                <a16:creationId xmlns:a16="http://schemas.microsoft.com/office/drawing/2014/main" id="{AF7D1911-A154-05C5-706D-6FC74ACAB7A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1960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74962408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عنصر نائب لرقم الشريحة 3">
            <a:extLst>
              <a:ext uri="{FF2B5EF4-FFF2-40B4-BE49-F238E27FC236}">
                <a16:creationId xmlns:a16="http://schemas.microsoft.com/office/drawing/2014/main" id="{A76FF5C9-3BD8-C275-D239-17C2F4639FF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C30D6F-9516-7D45-ACC3-4201266FFCA8}" type="slidenum">
              <a:rPr lang="ar-SA" smtClean="0"/>
              <a:t>39</a:t>
            </a:fld>
            <a:endParaRPr lang="ar-SA"/>
          </a:p>
        </p:txBody>
      </p:sp>
      <p:sp>
        <p:nvSpPr>
          <p:cNvPr id="8" name="Line 41">
            <a:extLst>
              <a:ext uri="{FF2B5EF4-FFF2-40B4-BE49-F238E27FC236}">
                <a16:creationId xmlns:a16="http://schemas.microsoft.com/office/drawing/2014/main" id="{594E3FD9-ADB2-E241-DACE-27675106ECB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728439" y="3739828"/>
            <a:ext cx="1380233" cy="0"/>
          </a:xfrm>
          <a:prstGeom prst="line">
            <a:avLst/>
          </a:prstGeom>
          <a:noFill/>
          <a:ln w="19050" cap="flat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9" name="Line 41">
            <a:extLst>
              <a:ext uri="{FF2B5EF4-FFF2-40B4-BE49-F238E27FC236}">
                <a16:creationId xmlns:a16="http://schemas.microsoft.com/office/drawing/2014/main" id="{90047112-9ACE-5C45-D976-EF21F1D738D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090674" y="3739828"/>
            <a:ext cx="1372887" cy="0"/>
          </a:xfrm>
          <a:prstGeom prst="line">
            <a:avLst/>
          </a:prstGeom>
          <a:noFill/>
          <a:ln w="19050" cap="flat">
            <a:solidFill>
              <a:srgbClr val="C1B488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11" name="Oval 87">
            <a:extLst>
              <a:ext uri="{FF2B5EF4-FFF2-40B4-BE49-F238E27FC236}">
                <a16:creationId xmlns:a16="http://schemas.microsoft.com/office/drawing/2014/main" id="{155C2CD6-740D-CB6B-2A34-F3F5A0D86C02}"/>
              </a:ext>
            </a:extLst>
          </p:cNvPr>
          <p:cNvSpPr/>
          <p:nvPr/>
        </p:nvSpPr>
        <p:spPr>
          <a:xfrm>
            <a:off x="8463562" y="3404817"/>
            <a:ext cx="626679" cy="626678"/>
          </a:xfrm>
          <a:prstGeom prst="ellipse">
            <a:avLst/>
          </a:prstGeom>
          <a:noFill/>
          <a:ln w="19050">
            <a:solidFill>
              <a:srgbClr val="C1B48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15" name="Oval 90">
            <a:extLst>
              <a:ext uri="{FF2B5EF4-FFF2-40B4-BE49-F238E27FC236}">
                <a16:creationId xmlns:a16="http://schemas.microsoft.com/office/drawing/2014/main" id="{BDCBCF02-3C91-62D9-F427-D3006FF4A96C}"/>
              </a:ext>
            </a:extLst>
          </p:cNvPr>
          <p:cNvSpPr/>
          <p:nvPr/>
        </p:nvSpPr>
        <p:spPr>
          <a:xfrm>
            <a:off x="3101760" y="3404817"/>
            <a:ext cx="626679" cy="626678"/>
          </a:xfrm>
          <a:prstGeom prst="ellipse">
            <a:avLst/>
          </a:prstGeom>
          <a:noFill/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20" name="TextBox 101">
            <a:extLst>
              <a:ext uri="{FF2B5EF4-FFF2-40B4-BE49-F238E27FC236}">
                <a16:creationId xmlns:a16="http://schemas.microsoft.com/office/drawing/2014/main" id="{784ECACD-D890-1480-A5B5-B29DB767D2A6}"/>
              </a:ext>
            </a:extLst>
          </p:cNvPr>
          <p:cNvSpPr txBox="1"/>
          <p:nvPr/>
        </p:nvSpPr>
        <p:spPr>
          <a:xfrm>
            <a:off x="3166388" y="3533490"/>
            <a:ext cx="49742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32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04</a:t>
            </a:r>
          </a:p>
        </p:txBody>
      </p:sp>
      <p:sp>
        <p:nvSpPr>
          <p:cNvPr id="25" name="TextBox 102">
            <a:extLst>
              <a:ext uri="{FF2B5EF4-FFF2-40B4-BE49-F238E27FC236}">
                <a16:creationId xmlns:a16="http://schemas.microsoft.com/office/drawing/2014/main" id="{3B40DA71-1668-F0A9-4195-CF517644473F}"/>
              </a:ext>
            </a:extLst>
          </p:cNvPr>
          <p:cNvSpPr txBox="1"/>
          <p:nvPr/>
        </p:nvSpPr>
        <p:spPr>
          <a:xfrm>
            <a:off x="8528190" y="3533490"/>
            <a:ext cx="49742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3200" b="1" dirty="0">
                <a:solidFill>
                  <a:srgbClr val="C1B488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03</a:t>
            </a:r>
          </a:p>
        </p:txBody>
      </p:sp>
      <p:sp>
        <p:nvSpPr>
          <p:cNvPr id="34" name="Freeform 36">
            <a:extLst>
              <a:ext uri="{FF2B5EF4-FFF2-40B4-BE49-F238E27FC236}">
                <a16:creationId xmlns:a16="http://schemas.microsoft.com/office/drawing/2014/main" id="{4A8D8A08-3027-227F-AD7B-8E721253CDCC}"/>
              </a:ext>
            </a:extLst>
          </p:cNvPr>
          <p:cNvSpPr>
            <a:spLocks/>
          </p:cNvSpPr>
          <p:nvPr/>
        </p:nvSpPr>
        <p:spPr bwMode="auto">
          <a:xfrm>
            <a:off x="4362979" y="2076093"/>
            <a:ext cx="787252" cy="1389022"/>
          </a:xfrm>
          <a:custGeom>
            <a:avLst/>
            <a:gdLst>
              <a:gd name="T0" fmla="*/ 0 w 410"/>
              <a:gd name="T1" fmla="*/ 0 h 676"/>
              <a:gd name="T2" fmla="*/ 129 w 410"/>
              <a:gd name="T3" fmla="*/ 0 h 676"/>
              <a:gd name="T4" fmla="*/ 189 w 410"/>
              <a:gd name="T5" fmla="*/ 60 h 676"/>
              <a:gd name="T6" fmla="*/ 189 w 410"/>
              <a:gd name="T7" fmla="*/ 616 h 676"/>
              <a:gd name="T8" fmla="*/ 249 w 410"/>
              <a:gd name="T9" fmla="*/ 676 h 676"/>
              <a:gd name="T10" fmla="*/ 410 w 410"/>
              <a:gd name="T11" fmla="*/ 676 h 6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10" h="676">
                <a:moveTo>
                  <a:pt x="0" y="0"/>
                </a:moveTo>
                <a:cubicBezTo>
                  <a:pt x="129" y="0"/>
                  <a:pt x="129" y="0"/>
                  <a:pt x="129" y="0"/>
                </a:cubicBezTo>
                <a:cubicBezTo>
                  <a:pt x="162" y="0"/>
                  <a:pt x="189" y="26"/>
                  <a:pt x="189" y="60"/>
                </a:cubicBezTo>
                <a:cubicBezTo>
                  <a:pt x="189" y="616"/>
                  <a:pt x="189" y="616"/>
                  <a:pt x="189" y="616"/>
                </a:cubicBezTo>
                <a:cubicBezTo>
                  <a:pt x="189" y="649"/>
                  <a:pt x="216" y="676"/>
                  <a:pt x="249" y="676"/>
                </a:cubicBezTo>
                <a:cubicBezTo>
                  <a:pt x="410" y="676"/>
                  <a:pt x="410" y="676"/>
                  <a:pt x="410" y="676"/>
                </a:cubicBezTo>
              </a:path>
            </a:pathLst>
          </a:custGeom>
          <a:noFill/>
          <a:ln w="19050" cap="flat">
            <a:solidFill>
              <a:srgbClr val="10A9A6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35" name="Freeform 40">
            <a:extLst>
              <a:ext uri="{FF2B5EF4-FFF2-40B4-BE49-F238E27FC236}">
                <a16:creationId xmlns:a16="http://schemas.microsoft.com/office/drawing/2014/main" id="{F21311D7-A6BF-18EB-EB83-36AD5CD70E08}"/>
              </a:ext>
            </a:extLst>
          </p:cNvPr>
          <p:cNvSpPr>
            <a:spLocks/>
          </p:cNvSpPr>
          <p:nvPr/>
        </p:nvSpPr>
        <p:spPr bwMode="auto">
          <a:xfrm>
            <a:off x="7049631" y="2076093"/>
            <a:ext cx="787252" cy="1389022"/>
          </a:xfrm>
          <a:custGeom>
            <a:avLst/>
            <a:gdLst>
              <a:gd name="T0" fmla="*/ 410 w 410"/>
              <a:gd name="T1" fmla="*/ 0 h 676"/>
              <a:gd name="T2" fmla="*/ 281 w 410"/>
              <a:gd name="T3" fmla="*/ 0 h 676"/>
              <a:gd name="T4" fmla="*/ 221 w 410"/>
              <a:gd name="T5" fmla="*/ 60 h 676"/>
              <a:gd name="T6" fmla="*/ 221 w 410"/>
              <a:gd name="T7" fmla="*/ 616 h 676"/>
              <a:gd name="T8" fmla="*/ 161 w 410"/>
              <a:gd name="T9" fmla="*/ 676 h 676"/>
              <a:gd name="T10" fmla="*/ 0 w 410"/>
              <a:gd name="T11" fmla="*/ 676 h 6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10" h="676">
                <a:moveTo>
                  <a:pt x="410" y="0"/>
                </a:moveTo>
                <a:cubicBezTo>
                  <a:pt x="281" y="0"/>
                  <a:pt x="281" y="0"/>
                  <a:pt x="281" y="0"/>
                </a:cubicBezTo>
                <a:cubicBezTo>
                  <a:pt x="248" y="0"/>
                  <a:pt x="221" y="26"/>
                  <a:pt x="221" y="60"/>
                </a:cubicBezTo>
                <a:cubicBezTo>
                  <a:pt x="221" y="616"/>
                  <a:pt x="221" y="616"/>
                  <a:pt x="221" y="616"/>
                </a:cubicBezTo>
                <a:cubicBezTo>
                  <a:pt x="221" y="649"/>
                  <a:pt x="194" y="676"/>
                  <a:pt x="161" y="676"/>
                </a:cubicBezTo>
                <a:cubicBezTo>
                  <a:pt x="0" y="676"/>
                  <a:pt x="0" y="676"/>
                  <a:pt x="0" y="676"/>
                </a:cubicBezTo>
              </a:path>
            </a:pathLst>
          </a:custGeom>
          <a:noFill/>
          <a:ln w="19050" cap="flat">
            <a:solidFill>
              <a:srgbClr val="003845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37" name="Oval 81">
            <a:extLst>
              <a:ext uri="{FF2B5EF4-FFF2-40B4-BE49-F238E27FC236}">
                <a16:creationId xmlns:a16="http://schemas.microsoft.com/office/drawing/2014/main" id="{9BB3E797-53BC-3FE5-98C9-9A211D18A528}"/>
              </a:ext>
            </a:extLst>
          </p:cNvPr>
          <p:cNvSpPr/>
          <p:nvPr/>
        </p:nvSpPr>
        <p:spPr>
          <a:xfrm>
            <a:off x="7836883" y="1762754"/>
            <a:ext cx="626679" cy="626678"/>
          </a:xfrm>
          <a:prstGeom prst="ellipse">
            <a:avLst/>
          </a:prstGeom>
          <a:noFill/>
          <a:ln w="19050">
            <a:solidFill>
              <a:srgbClr val="00384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38" name="Oval 89">
            <a:extLst>
              <a:ext uri="{FF2B5EF4-FFF2-40B4-BE49-F238E27FC236}">
                <a16:creationId xmlns:a16="http://schemas.microsoft.com/office/drawing/2014/main" id="{3CCA1230-DDFE-A02B-2DD1-C60663101AC0}"/>
              </a:ext>
            </a:extLst>
          </p:cNvPr>
          <p:cNvSpPr/>
          <p:nvPr/>
        </p:nvSpPr>
        <p:spPr>
          <a:xfrm>
            <a:off x="3728439" y="1762754"/>
            <a:ext cx="626679" cy="626678"/>
          </a:xfrm>
          <a:prstGeom prst="ellipse">
            <a:avLst/>
          </a:prstGeom>
          <a:noFill/>
          <a:ln w="19050">
            <a:solidFill>
              <a:srgbClr val="10A9A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39" name="TextBox 97">
            <a:extLst>
              <a:ext uri="{FF2B5EF4-FFF2-40B4-BE49-F238E27FC236}">
                <a16:creationId xmlns:a16="http://schemas.microsoft.com/office/drawing/2014/main" id="{6B884334-6FBD-88F7-9603-12160405CDE7}"/>
              </a:ext>
            </a:extLst>
          </p:cNvPr>
          <p:cNvSpPr txBox="1"/>
          <p:nvPr/>
        </p:nvSpPr>
        <p:spPr>
          <a:xfrm>
            <a:off x="3785417" y="1901806"/>
            <a:ext cx="49742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3200" b="1" dirty="0">
                <a:solidFill>
                  <a:srgbClr val="10A9A6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02</a:t>
            </a:r>
          </a:p>
        </p:txBody>
      </p:sp>
      <p:sp>
        <p:nvSpPr>
          <p:cNvPr id="40" name="TextBox 98">
            <a:extLst>
              <a:ext uri="{FF2B5EF4-FFF2-40B4-BE49-F238E27FC236}">
                <a16:creationId xmlns:a16="http://schemas.microsoft.com/office/drawing/2014/main" id="{4B0077AD-42D6-D3D6-827C-7451EEF33622}"/>
              </a:ext>
            </a:extLst>
          </p:cNvPr>
          <p:cNvSpPr txBox="1"/>
          <p:nvPr/>
        </p:nvSpPr>
        <p:spPr>
          <a:xfrm>
            <a:off x="7901511" y="1901806"/>
            <a:ext cx="49742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01</a:t>
            </a:r>
          </a:p>
        </p:txBody>
      </p:sp>
      <p:sp>
        <p:nvSpPr>
          <p:cNvPr id="43" name="TextBox 109">
            <a:extLst>
              <a:ext uri="{FF2B5EF4-FFF2-40B4-BE49-F238E27FC236}">
                <a16:creationId xmlns:a16="http://schemas.microsoft.com/office/drawing/2014/main" id="{187EE50C-3302-E686-2688-370719BAABDD}"/>
              </a:ext>
            </a:extLst>
          </p:cNvPr>
          <p:cNvSpPr txBox="1"/>
          <p:nvPr/>
        </p:nvSpPr>
        <p:spPr>
          <a:xfrm>
            <a:off x="8897037" y="1749857"/>
            <a:ext cx="1248892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algn="l" defTabSz="914400" rtl="0" eaLnBrk="1" latinLnBrk="0" hangingPunct="1"/>
            <a:r>
              <a:rPr lang="ar-SA" sz="20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chemeClr val="tx1">
                  <a:lumMod val="75000"/>
                  <a:lumOff val="25000"/>
                </a:schemeClr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45" name="Freeform 37">
            <a:extLst>
              <a:ext uri="{FF2B5EF4-FFF2-40B4-BE49-F238E27FC236}">
                <a16:creationId xmlns:a16="http://schemas.microsoft.com/office/drawing/2014/main" id="{9D0F0210-F094-3633-23FF-B4C24851E2A1}"/>
              </a:ext>
            </a:extLst>
          </p:cNvPr>
          <p:cNvSpPr>
            <a:spLocks/>
          </p:cNvSpPr>
          <p:nvPr/>
        </p:nvSpPr>
        <p:spPr bwMode="auto">
          <a:xfrm>
            <a:off x="4362979" y="3875337"/>
            <a:ext cx="787252" cy="1389022"/>
          </a:xfrm>
          <a:custGeom>
            <a:avLst/>
            <a:gdLst>
              <a:gd name="T0" fmla="*/ 0 w 410"/>
              <a:gd name="T1" fmla="*/ 676 h 676"/>
              <a:gd name="T2" fmla="*/ 129 w 410"/>
              <a:gd name="T3" fmla="*/ 676 h 676"/>
              <a:gd name="T4" fmla="*/ 189 w 410"/>
              <a:gd name="T5" fmla="*/ 616 h 676"/>
              <a:gd name="T6" fmla="*/ 189 w 410"/>
              <a:gd name="T7" fmla="*/ 60 h 676"/>
              <a:gd name="T8" fmla="*/ 249 w 410"/>
              <a:gd name="T9" fmla="*/ 0 h 676"/>
              <a:gd name="T10" fmla="*/ 410 w 410"/>
              <a:gd name="T11" fmla="*/ 0 h 6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10" h="676">
                <a:moveTo>
                  <a:pt x="0" y="676"/>
                </a:moveTo>
                <a:cubicBezTo>
                  <a:pt x="129" y="676"/>
                  <a:pt x="129" y="676"/>
                  <a:pt x="129" y="676"/>
                </a:cubicBezTo>
                <a:cubicBezTo>
                  <a:pt x="162" y="676"/>
                  <a:pt x="189" y="650"/>
                  <a:pt x="189" y="616"/>
                </a:cubicBezTo>
                <a:cubicBezTo>
                  <a:pt x="189" y="60"/>
                  <a:pt x="189" y="60"/>
                  <a:pt x="189" y="60"/>
                </a:cubicBezTo>
                <a:cubicBezTo>
                  <a:pt x="189" y="27"/>
                  <a:pt x="216" y="0"/>
                  <a:pt x="249" y="0"/>
                </a:cubicBezTo>
                <a:cubicBezTo>
                  <a:pt x="410" y="0"/>
                  <a:pt x="410" y="0"/>
                  <a:pt x="410" y="0"/>
                </a:cubicBezTo>
              </a:path>
            </a:pathLst>
          </a:custGeom>
          <a:noFill/>
          <a:ln w="19050" cap="flat">
            <a:solidFill>
              <a:srgbClr val="2CC1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46" name="Freeform 39">
            <a:extLst>
              <a:ext uri="{FF2B5EF4-FFF2-40B4-BE49-F238E27FC236}">
                <a16:creationId xmlns:a16="http://schemas.microsoft.com/office/drawing/2014/main" id="{B74AC8D0-E60E-BEB7-76C8-307AD01EC741}"/>
              </a:ext>
            </a:extLst>
          </p:cNvPr>
          <p:cNvSpPr>
            <a:spLocks/>
          </p:cNvSpPr>
          <p:nvPr/>
        </p:nvSpPr>
        <p:spPr bwMode="auto">
          <a:xfrm>
            <a:off x="7049631" y="3875337"/>
            <a:ext cx="787252" cy="1389022"/>
          </a:xfrm>
          <a:custGeom>
            <a:avLst/>
            <a:gdLst>
              <a:gd name="T0" fmla="*/ 410 w 410"/>
              <a:gd name="T1" fmla="*/ 676 h 676"/>
              <a:gd name="T2" fmla="*/ 281 w 410"/>
              <a:gd name="T3" fmla="*/ 676 h 676"/>
              <a:gd name="T4" fmla="*/ 221 w 410"/>
              <a:gd name="T5" fmla="*/ 616 h 676"/>
              <a:gd name="T6" fmla="*/ 221 w 410"/>
              <a:gd name="T7" fmla="*/ 60 h 676"/>
              <a:gd name="T8" fmla="*/ 161 w 410"/>
              <a:gd name="T9" fmla="*/ 0 h 676"/>
              <a:gd name="T10" fmla="*/ 0 w 410"/>
              <a:gd name="T11" fmla="*/ 0 h 6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10" h="676">
                <a:moveTo>
                  <a:pt x="410" y="676"/>
                </a:moveTo>
                <a:cubicBezTo>
                  <a:pt x="281" y="676"/>
                  <a:pt x="281" y="676"/>
                  <a:pt x="281" y="676"/>
                </a:cubicBezTo>
                <a:cubicBezTo>
                  <a:pt x="248" y="676"/>
                  <a:pt x="221" y="650"/>
                  <a:pt x="221" y="616"/>
                </a:cubicBezTo>
                <a:cubicBezTo>
                  <a:pt x="221" y="60"/>
                  <a:pt x="221" y="60"/>
                  <a:pt x="221" y="60"/>
                </a:cubicBezTo>
                <a:cubicBezTo>
                  <a:pt x="221" y="27"/>
                  <a:pt x="194" y="0"/>
                  <a:pt x="161" y="0"/>
                </a:cubicBezTo>
                <a:cubicBezTo>
                  <a:pt x="0" y="0"/>
                  <a:pt x="0" y="0"/>
                  <a:pt x="0" y="0"/>
                </a:cubicBezTo>
              </a:path>
            </a:pathLst>
          </a:custGeom>
          <a:noFill/>
          <a:ln w="19050" cap="flat">
            <a:solidFill>
              <a:srgbClr val="268CAB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49" name="Oval 88">
            <a:extLst>
              <a:ext uri="{FF2B5EF4-FFF2-40B4-BE49-F238E27FC236}">
                <a16:creationId xmlns:a16="http://schemas.microsoft.com/office/drawing/2014/main" id="{A7DE95CA-4E4A-C1D3-CC7D-1928073A79B7}"/>
              </a:ext>
            </a:extLst>
          </p:cNvPr>
          <p:cNvSpPr/>
          <p:nvPr/>
        </p:nvSpPr>
        <p:spPr>
          <a:xfrm>
            <a:off x="7836883" y="4943785"/>
            <a:ext cx="626679" cy="626678"/>
          </a:xfrm>
          <a:prstGeom prst="ellipse">
            <a:avLst/>
          </a:prstGeom>
          <a:noFill/>
          <a:ln w="19050">
            <a:solidFill>
              <a:srgbClr val="268CAB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50" name="Oval 91">
            <a:extLst>
              <a:ext uri="{FF2B5EF4-FFF2-40B4-BE49-F238E27FC236}">
                <a16:creationId xmlns:a16="http://schemas.microsoft.com/office/drawing/2014/main" id="{621D1234-E50D-504E-D319-109C81D6FA39}"/>
              </a:ext>
            </a:extLst>
          </p:cNvPr>
          <p:cNvSpPr/>
          <p:nvPr/>
        </p:nvSpPr>
        <p:spPr>
          <a:xfrm>
            <a:off x="3728439" y="4943785"/>
            <a:ext cx="626679" cy="626678"/>
          </a:xfrm>
          <a:prstGeom prst="ellipse">
            <a:avLst/>
          </a:prstGeom>
          <a:noFill/>
          <a:ln w="19050">
            <a:solidFill>
              <a:srgbClr val="2CC17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51" name="TextBox 99">
            <a:extLst>
              <a:ext uri="{FF2B5EF4-FFF2-40B4-BE49-F238E27FC236}">
                <a16:creationId xmlns:a16="http://schemas.microsoft.com/office/drawing/2014/main" id="{70D3DA48-B5C5-CA33-83AC-AF94373B2BA4}"/>
              </a:ext>
            </a:extLst>
          </p:cNvPr>
          <p:cNvSpPr txBox="1"/>
          <p:nvPr/>
        </p:nvSpPr>
        <p:spPr>
          <a:xfrm>
            <a:off x="3785417" y="5079692"/>
            <a:ext cx="49742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3200" b="1" dirty="0">
                <a:solidFill>
                  <a:srgbClr val="2CC17C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06</a:t>
            </a:r>
          </a:p>
        </p:txBody>
      </p:sp>
      <p:sp>
        <p:nvSpPr>
          <p:cNvPr id="52" name="TextBox 100">
            <a:extLst>
              <a:ext uri="{FF2B5EF4-FFF2-40B4-BE49-F238E27FC236}">
                <a16:creationId xmlns:a16="http://schemas.microsoft.com/office/drawing/2014/main" id="{2812EA07-9123-D773-B93A-BA0AD9BF246B}"/>
              </a:ext>
            </a:extLst>
          </p:cNvPr>
          <p:cNvSpPr txBox="1"/>
          <p:nvPr/>
        </p:nvSpPr>
        <p:spPr>
          <a:xfrm>
            <a:off x="7901511" y="5079692"/>
            <a:ext cx="49742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3200" b="1" dirty="0">
                <a:solidFill>
                  <a:srgbClr val="268CAB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05</a:t>
            </a:r>
          </a:p>
        </p:txBody>
      </p:sp>
      <p:sp>
        <p:nvSpPr>
          <p:cNvPr id="129" name="Oval 35">
            <a:extLst>
              <a:ext uri="{FF2B5EF4-FFF2-40B4-BE49-F238E27FC236}">
                <a16:creationId xmlns:a16="http://schemas.microsoft.com/office/drawing/2014/main" id="{2A927856-B1F7-E3DD-4F79-820FBE82CC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11318" y="2685153"/>
            <a:ext cx="1976175" cy="1977231"/>
          </a:xfrm>
          <a:prstGeom prst="ellipse">
            <a:avLst/>
          </a:prstGeom>
          <a:solidFill>
            <a:schemeClr val="bg1">
              <a:lumMod val="85000"/>
              <a:alpha val="55038"/>
            </a:schemeClr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133" name="Rectangle 5">
            <a:extLst>
              <a:ext uri="{FF2B5EF4-FFF2-40B4-BE49-F238E27FC236}">
                <a16:creationId xmlns:a16="http://schemas.microsoft.com/office/drawing/2014/main" id="{D222C177-C472-FBD4-5470-8BEDD3DF11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8129" y="3432051"/>
            <a:ext cx="564257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ar-SA" sz="2400" b="1" dirty="0">
                <a:solidFill>
                  <a:srgbClr val="444444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</a:t>
            </a:r>
            <a:endParaRPr lang="ru-RU" sz="1600" dirty="0">
              <a:solidFill>
                <a:schemeClr val="bg1">
                  <a:lumMod val="50000"/>
                </a:schemeClr>
              </a:solidFill>
              <a:latin typeface="Arial" pitchFamily="34" charset="0"/>
              <a:cs typeface="Sakkal Majalla" panose="02000000000000000000" pitchFamily="2" charset="-78"/>
            </a:endParaRPr>
          </a:p>
        </p:txBody>
      </p:sp>
      <p:pic>
        <p:nvPicPr>
          <p:cNvPr id="3" name="صورة 2">
            <a:extLst>
              <a:ext uri="{FF2B5EF4-FFF2-40B4-BE49-F238E27FC236}">
                <a16:creationId xmlns:a16="http://schemas.microsoft.com/office/drawing/2014/main" id="{BAE3CC54-B3D2-3709-6151-990EE93EE78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cxnSp>
        <p:nvCxnSpPr>
          <p:cNvPr id="2" name="موصل مستقيم 1">
            <a:extLst>
              <a:ext uri="{FF2B5EF4-FFF2-40B4-BE49-F238E27FC236}">
                <a16:creationId xmlns:a16="http://schemas.microsoft.com/office/drawing/2014/main" id="{3C07A069-DD03-7DC4-45F7-7D2C45B7962D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extBox 3">
            <a:extLst>
              <a:ext uri="{FF2B5EF4-FFF2-40B4-BE49-F238E27FC236}">
                <a16:creationId xmlns:a16="http://schemas.microsoft.com/office/drawing/2014/main" id="{411226AB-B8C8-3A65-4FF3-C19C185B26E8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algn="r" defTabSz="914400" eaLnBrk="1" latinLnBrk="0" hangingPunct="1"/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ازرق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6" name="TextBox 157">
            <a:extLst>
              <a:ext uri="{FF2B5EF4-FFF2-40B4-BE49-F238E27FC236}">
                <a16:creationId xmlns:a16="http://schemas.microsoft.com/office/drawing/2014/main" id="{D5209337-1721-B14B-B809-2F09F424DCAF}"/>
              </a:ext>
            </a:extLst>
          </p:cNvPr>
          <p:cNvSpPr txBox="1"/>
          <p:nvPr/>
        </p:nvSpPr>
        <p:spPr>
          <a:xfrm>
            <a:off x="8528190" y="200922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7" name="TextBox 157">
            <a:extLst>
              <a:ext uri="{FF2B5EF4-FFF2-40B4-BE49-F238E27FC236}">
                <a16:creationId xmlns:a16="http://schemas.microsoft.com/office/drawing/2014/main" id="{3FBBAB2A-9B41-95D4-A2EB-3E3C78D4C9FC}"/>
              </a:ext>
            </a:extLst>
          </p:cNvPr>
          <p:cNvSpPr txBox="1"/>
          <p:nvPr/>
        </p:nvSpPr>
        <p:spPr>
          <a:xfrm>
            <a:off x="8528189" y="524660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0" name="TextBox 157">
            <a:extLst>
              <a:ext uri="{FF2B5EF4-FFF2-40B4-BE49-F238E27FC236}">
                <a16:creationId xmlns:a16="http://schemas.microsoft.com/office/drawing/2014/main" id="{38D54727-CCAE-5C9A-C016-6B4A4C552003}"/>
              </a:ext>
            </a:extLst>
          </p:cNvPr>
          <p:cNvSpPr txBox="1"/>
          <p:nvPr/>
        </p:nvSpPr>
        <p:spPr>
          <a:xfrm>
            <a:off x="9226020" y="3658434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2" name="TextBox 157">
            <a:extLst>
              <a:ext uri="{FF2B5EF4-FFF2-40B4-BE49-F238E27FC236}">
                <a16:creationId xmlns:a16="http://schemas.microsoft.com/office/drawing/2014/main" id="{D3079EA4-80FC-EDB7-1B47-C4517D5793B9}"/>
              </a:ext>
            </a:extLst>
          </p:cNvPr>
          <p:cNvSpPr txBox="1"/>
          <p:nvPr/>
        </p:nvSpPr>
        <p:spPr>
          <a:xfrm>
            <a:off x="1718318" y="200922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3" name="TextBox 157">
            <a:extLst>
              <a:ext uri="{FF2B5EF4-FFF2-40B4-BE49-F238E27FC236}">
                <a16:creationId xmlns:a16="http://schemas.microsoft.com/office/drawing/2014/main" id="{76D06104-85EA-E563-8693-363829AF7C48}"/>
              </a:ext>
            </a:extLst>
          </p:cNvPr>
          <p:cNvSpPr txBox="1"/>
          <p:nvPr/>
        </p:nvSpPr>
        <p:spPr>
          <a:xfrm>
            <a:off x="1718318" y="524660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4" name="TextBox 157">
            <a:extLst>
              <a:ext uri="{FF2B5EF4-FFF2-40B4-BE49-F238E27FC236}">
                <a16:creationId xmlns:a16="http://schemas.microsoft.com/office/drawing/2014/main" id="{766700CB-8083-81D7-2335-D1C855B1F7D5}"/>
              </a:ext>
            </a:extLst>
          </p:cNvPr>
          <p:cNvSpPr txBox="1"/>
          <p:nvPr/>
        </p:nvSpPr>
        <p:spPr>
          <a:xfrm>
            <a:off x="1032510" y="3682498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6" name="TextBox 109">
            <a:extLst>
              <a:ext uri="{FF2B5EF4-FFF2-40B4-BE49-F238E27FC236}">
                <a16:creationId xmlns:a16="http://schemas.microsoft.com/office/drawing/2014/main" id="{5B572583-548F-ABA5-E6DE-959D824C50A1}"/>
              </a:ext>
            </a:extLst>
          </p:cNvPr>
          <p:cNvSpPr txBox="1"/>
          <p:nvPr/>
        </p:nvSpPr>
        <p:spPr>
          <a:xfrm>
            <a:off x="9593723" y="3389971"/>
            <a:ext cx="1248892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algn="l" defTabSz="914400" rtl="0" eaLnBrk="1" latinLnBrk="0" hangingPunct="1"/>
            <a:r>
              <a:rPr lang="ar-SA" sz="20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chemeClr val="tx1">
                  <a:lumMod val="75000"/>
                  <a:lumOff val="25000"/>
                </a:schemeClr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7" name="TextBox 109">
            <a:extLst>
              <a:ext uri="{FF2B5EF4-FFF2-40B4-BE49-F238E27FC236}">
                <a16:creationId xmlns:a16="http://schemas.microsoft.com/office/drawing/2014/main" id="{413E7CC2-FC72-EF88-5B7F-82C87557B389}"/>
              </a:ext>
            </a:extLst>
          </p:cNvPr>
          <p:cNvSpPr txBox="1"/>
          <p:nvPr/>
        </p:nvSpPr>
        <p:spPr>
          <a:xfrm>
            <a:off x="8868008" y="4986542"/>
            <a:ext cx="1248892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algn="l" defTabSz="914400" rtl="0" eaLnBrk="1" latinLnBrk="0" hangingPunct="1"/>
            <a:r>
              <a:rPr lang="ar-SA" sz="20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chemeClr val="tx1">
                  <a:lumMod val="75000"/>
                  <a:lumOff val="25000"/>
                </a:schemeClr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8" name="TextBox 109">
            <a:extLst>
              <a:ext uri="{FF2B5EF4-FFF2-40B4-BE49-F238E27FC236}">
                <a16:creationId xmlns:a16="http://schemas.microsoft.com/office/drawing/2014/main" id="{8738646C-6379-0B4C-3E3F-40CC80B0A7DF}"/>
              </a:ext>
            </a:extLst>
          </p:cNvPr>
          <p:cNvSpPr txBox="1"/>
          <p:nvPr/>
        </p:nvSpPr>
        <p:spPr>
          <a:xfrm>
            <a:off x="2118865" y="4986542"/>
            <a:ext cx="1248892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algn="l" defTabSz="914400" rtl="0" eaLnBrk="1" latinLnBrk="0" hangingPunct="1"/>
            <a:r>
              <a:rPr lang="ar-SA" sz="20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chemeClr val="tx1">
                  <a:lumMod val="75000"/>
                  <a:lumOff val="25000"/>
                </a:schemeClr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9" name="TextBox 109">
            <a:extLst>
              <a:ext uri="{FF2B5EF4-FFF2-40B4-BE49-F238E27FC236}">
                <a16:creationId xmlns:a16="http://schemas.microsoft.com/office/drawing/2014/main" id="{84232C8A-83E3-F951-099D-4FE8812CC70E}"/>
              </a:ext>
            </a:extLst>
          </p:cNvPr>
          <p:cNvSpPr txBox="1"/>
          <p:nvPr/>
        </p:nvSpPr>
        <p:spPr>
          <a:xfrm>
            <a:off x="1393151" y="3418999"/>
            <a:ext cx="1248892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algn="l" defTabSz="914400" rtl="0" eaLnBrk="1" latinLnBrk="0" hangingPunct="1"/>
            <a:r>
              <a:rPr lang="ar-SA" sz="20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chemeClr val="tx1">
                  <a:lumMod val="75000"/>
                  <a:lumOff val="25000"/>
                </a:schemeClr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21" name="TextBox 109">
            <a:extLst>
              <a:ext uri="{FF2B5EF4-FFF2-40B4-BE49-F238E27FC236}">
                <a16:creationId xmlns:a16="http://schemas.microsoft.com/office/drawing/2014/main" id="{B7228B35-38E6-95E0-B319-D4236BC61EE9}"/>
              </a:ext>
            </a:extLst>
          </p:cNvPr>
          <p:cNvSpPr txBox="1"/>
          <p:nvPr/>
        </p:nvSpPr>
        <p:spPr>
          <a:xfrm>
            <a:off x="2075322" y="1706313"/>
            <a:ext cx="1248892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algn="l" defTabSz="914400" rtl="0" eaLnBrk="1" latinLnBrk="0" hangingPunct="1"/>
            <a:r>
              <a:rPr lang="ar-SA" sz="20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chemeClr val="tx1">
                  <a:lumMod val="75000"/>
                  <a:lumOff val="25000"/>
                </a:schemeClr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pic>
        <p:nvPicPr>
          <p:cNvPr id="22" name="صورة 21">
            <a:extLst>
              <a:ext uri="{FF2B5EF4-FFF2-40B4-BE49-F238E27FC236}">
                <a16:creationId xmlns:a16="http://schemas.microsoft.com/office/drawing/2014/main" id="{9FBF5255-36CC-99DA-8707-B977FDE2B847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1960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81794925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عنصر نائب لرقم الشريحة 3">
            <a:extLst>
              <a:ext uri="{FF2B5EF4-FFF2-40B4-BE49-F238E27FC236}">
                <a16:creationId xmlns:a16="http://schemas.microsoft.com/office/drawing/2014/main" id="{A76FF5C9-3BD8-C275-D239-17C2F4639FF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C30D6F-9516-7D45-ACC3-4201266FFCA8}" type="slidenum">
              <a:rPr lang="ar-SA" smtClean="0"/>
              <a:t>40</a:t>
            </a:fld>
            <a:endParaRPr lang="ar-SA"/>
          </a:p>
        </p:txBody>
      </p:sp>
      <p:sp>
        <p:nvSpPr>
          <p:cNvPr id="10" name="Oval 35">
            <a:extLst>
              <a:ext uri="{FF2B5EF4-FFF2-40B4-BE49-F238E27FC236}">
                <a16:creationId xmlns:a16="http://schemas.microsoft.com/office/drawing/2014/main" id="{C730F784-03FB-30A4-5282-49AD041C12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34745" y="3860238"/>
            <a:ext cx="2324099" cy="2325341"/>
          </a:xfrm>
          <a:prstGeom prst="ellipse">
            <a:avLst/>
          </a:prstGeom>
          <a:solidFill>
            <a:schemeClr val="bg1">
              <a:lumMod val="85000"/>
              <a:alpha val="55000"/>
            </a:schemeClr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 dirty="0"/>
          </a:p>
        </p:txBody>
      </p:sp>
      <p:sp>
        <p:nvSpPr>
          <p:cNvPr id="12" name="Freeform 49">
            <a:extLst>
              <a:ext uri="{FF2B5EF4-FFF2-40B4-BE49-F238E27FC236}">
                <a16:creationId xmlns:a16="http://schemas.microsoft.com/office/drawing/2014/main" id="{2DAE45CA-9191-3FF4-6BC6-2DDA821F0539}"/>
              </a:ext>
            </a:extLst>
          </p:cNvPr>
          <p:cNvSpPr>
            <a:spLocks/>
          </p:cNvSpPr>
          <p:nvPr/>
        </p:nvSpPr>
        <p:spPr bwMode="auto">
          <a:xfrm>
            <a:off x="4429126" y="3207603"/>
            <a:ext cx="539750" cy="971550"/>
          </a:xfrm>
          <a:custGeom>
            <a:avLst/>
            <a:gdLst>
              <a:gd name="T0" fmla="*/ 348 w 348"/>
              <a:gd name="T1" fmla="*/ 627 h 627"/>
              <a:gd name="T2" fmla="*/ 348 w 348"/>
              <a:gd name="T3" fmla="*/ 104 h 627"/>
              <a:gd name="T4" fmla="*/ 244 w 348"/>
              <a:gd name="T5" fmla="*/ 0 h 627"/>
              <a:gd name="T6" fmla="*/ 0 w 348"/>
              <a:gd name="T7" fmla="*/ 0 h 6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48" h="627">
                <a:moveTo>
                  <a:pt x="348" y="627"/>
                </a:moveTo>
                <a:cubicBezTo>
                  <a:pt x="348" y="104"/>
                  <a:pt x="348" y="104"/>
                  <a:pt x="348" y="104"/>
                </a:cubicBezTo>
                <a:cubicBezTo>
                  <a:pt x="348" y="46"/>
                  <a:pt x="301" y="0"/>
                  <a:pt x="244" y="0"/>
                </a:cubicBezTo>
                <a:cubicBezTo>
                  <a:pt x="0" y="0"/>
                  <a:pt x="0" y="0"/>
                  <a:pt x="0" y="0"/>
                </a:cubicBezTo>
              </a:path>
            </a:pathLst>
          </a:custGeom>
          <a:noFill/>
          <a:ln w="28575" cap="flat">
            <a:solidFill>
              <a:srgbClr val="003845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r" defTabSz="914400" rtl="1" eaLnBrk="1" latinLnBrk="0" hangingPunct="1"/>
            <a:endParaRPr lang="en-US" sz="900" dirty="0"/>
          </a:p>
        </p:txBody>
      </p:sp>
      <p:sp>
        <p:nvSpPr>
          <p:cNvPr id="13" name="Freeform 50">
            <a:extLst>
              <a:ext uri="{FF2B5EF4-FFF2-40B4-BE49-F238E27FC236}">
                <a16:creationId xmlns:a16="http://schemas.microsoft.com/office/drawing/2014/main" id="{90E13812-2984-DA0F-0731-8868790878C8}"/>
              </a:ext>
            </a:extLst>
          </p:cNvPr>
          <p:cNvSpPr>
            <a:spLocks/>
          </p:cNvSpPr>
          <p:nvPr/>
        </p:nvSpPr>
        <p:spPr bwMode="auto">
          <a:xfrm>
            <a:off x="5164138" y="1936809"/>
            <a:ext cx="461169" cy="1731169"/>
          </a:xfrm>
          <a:custGeom>
            <a:avLst/>
            <a:gdLst>
              <a:gd name="T0" fmla="*/ 298 w 298"/>
              <a:gd name="T1" fmla="*/ 1117 h 1117"/>
              <a:gd name="T2" fmla="*/ 298 w 298"/>
              <a:gd name="T3" fmla="*/ 104 h 1117"/>
              <a:gd name="T4" fmla="*/ 194 w 298"/>
              <a:gd name="T5" fmla="*/ 0 h 1117"/>
              <a:gd name="T6" fmla="*/ 0 w 298"/>
              <a:gd name="T7" fmla="*/ 0 h 11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98" h="1117">
                <a:moveTo>
                  <a:pt x="298" y="1117"/>
                </a:moveTo>
                <a:cubicBezTo>
                  <a:pt x="298" y="104"/>
                  <a:pt x="298" y="104"/>
                  <a:pt x="298" y="104"/>
                </a:cubicBezTo>
                <a:cubicBezTo>
                  <a:pt x="298" y="46"/>
                  <a:pt x="252" y="0"/>
                  <a:pt x="194" y="0"/>
                </a:cubicBezTo>
                <a:cubicBezTo>
                  <a:pt x="0" y="0"/>
                  <a:pt x="0" y="0"/>
                  <a:pt x="0" y="0"/>
                </a:cubicBezTo>
              </a:path>
            </a:pathLst>
          </a:custGeom>
          <a:noFill/>
          <a:ln w="28575" cap="flat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14" name="Freeform 52">
            <a:extLst>
              <a:ext uri="{FF2B5EF4-FFF2-40B4-BE49-F238E27FC236}">
                <a16:creationId xmlns:a16="http://schemas.microsoft.com/office/drawing/2014/main" id="{F15154F2-4137-7E7E-14D9-0C4E10A80EA7}"/>
              </a:ext>
            </a:extLst>
          </p:cNvPr>
          <p:cNvSpPr>
            <a:spLocks/>
          </p:cNvSpPr>
          <p:nvPr/>
        </p:nvSpPr>
        <p:spPr bwMode="auto">
          <a:xfrm>
            <a:off x="7224713" y="3207603"/>
            <a:ext cx="539750" cy="971550"/>
          </a:xfrm>
          <a:custGeom>
            <a:avLst/>
            <a:gdLst>
              <a:gd name="T0" fmla="*/ 0 w 348"/>
              <a:gd name="T1" fmla="*/ 627 h 627"/>
              <a:gd name="T2" fmla="*/ 0 w 348"/>
              <a:gd name="T3" fmla="*/ 104 h 627"/>
              <a:gd name="T4" fmla="*/ 105 w 348"/>
              <a:gd name="T5" fmla="*/ 0 h 627"/>
              <a:gd name="T6" fmla="*/ 348 w 348"/>
              <a:gd name="T7" fmla="*/ 0 h 6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48" h="627">
                <a:moveTo>
                  <a:pt x="0" y="627"/>
                </a:moveTo>
                <a:cubicBezTo>
                  <a:pt x="0" y="104"/>
                  <a:pt x="0" y="104"/>
                  <a:pt x="0" y="104"/>
                </a:cubicBezTo>
                <a:cubicBezTo>
                  <a:pt x="0" y="46"/>
                  <a:pt x="47" y="0"/>
                  <a:pt x="105" y="0"/>
                </a:cubicBezTo>
                <a:cubicBezTo>
                  <a:pt x="348" y="0"/>
                  <a:pt x="348" y="0"/>
                  <a:pt x="348" y="0"/>
                </a:cubicBezTo>
              </a:path>
            </a:pathLst>
          </a:custGeom>
          <a:noFill/>
          <a:ln w="28575" cap="flat">
            <a:solidFill>
              <a:srgbClr val="10A9A6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16" name="Freeform 53">
            <a:extLst>
              <a:ext uri="{FF2B5EF4-FFF2-40B4-BE49-F238E27FC236}">
                <a16:creationId xmlns:a16="http://schemas.microsoft.com/office/drawing/2014/main" id="{F47D35BF-5F32-D724-F06F-E609EB7B7538}"/>
              </a:ext>
            </a:extLst>
          </p:cNvPr>
          <p:cNvSpPr>
            <a:spLocks/>
          </p:cNvSpPr>
          <p:nvPr/>
        </p:nvSpPr>
        <p:spPr bwMode="auto">
          <a:xfrm>
            <a:off x="6568282" y="1936809"/>
            <a:ext cx="461169" cy="1731169"/>
          </a:xfrm>
          <a:custGeom>
            <a:avLst/>
            <a:gdLst>
              <a:gd name="T0" fmla="*/ 0 w 298"/>
              <a:gd name="T1" fmla="*/ 1117 h 1117"/>
              <a:gd name="T2" fmla="*/ 0 w 298"/>
              <a:gd name="T3" fmla="*/ 104 h 1117"/>
              <a:gd name="T4" fmla="*/ 104 w 298"/>
              <a:gd name="T5" fmla="*/ 0 h 1117"/>
              <a:gd name="T6" fmla="*/ 298 w 298"/>
              <a:gd name="T7" fmla="*/ 0 h 11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98" h="1117">
                <a:moveTo>
                  <a:pt x="0" y="1117"/>
                </a:moveTo>
                <a:cubicBezTo>
                  <a:pt x="0" y="104"/>
                  <a:pt x="0" y="104"/>
                  <a:pt x="0" y="104"/>
                </a:cubicBezTo>
                <a:cubicBezTo>
                  <a:pt x="0" y="46"/>
                  <a:pt x="46" y="0"/>
                  <a:pt x="104" y="0"/>
                </a:cubicBezTo>
                <a:cubicBezTo>
                  <a:pt x="298" y="0"/>
                  <a:pt x="298" y="0"/>
                  <a:pt x="298" y="0"/>
                </a:cubicBezTo>
              </a:path>
            </a:pathLst>
          </a:custGeom>
          <a:noFill/>
          <a:ln w="28575" cap="flat">
            <a:solidFill>
              <a:srgbClr val="C1B488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17" name="Oval 55">
            <a:extLst>
              <a:ext uri="{FF2B5EF4-FFF2-40B4-BE49-F238E27FC236}">
                <a16:creationId xmlns:a16="http://schemas.microsoft.com/office/drawing/2014/main" id="{BA21B9C2-5EF1-521C-E88B-184C3C40DB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64463" y="2883753"/>
            <a:ext cx="647700" cy="647700"/>
          </a:xfrm>
          <a:prstGeom prst="ellipse">
            <a:avLst/>
          </a:prstGeom>
          <a:noFill/>
          <a:ln w="28575" cap="flat">
            <a:solidFill>
              <a:srgbClr val="10A9A6"/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 dirty="0"/>
          </a:p>
        </p:txBody>
      </p:sp>
      <p:sp>
        <p:nvSpPr>
          <p:cNvPr id="18" name="Oval 57">
            <a:extLst>
              <a:ext uri="{FF2B5EF4-FFF2-40B4-BE49-F238E27FC236}">
                <a16:creationId xmlns:a16="http://schemas.microsoft.com/office/drawing/2014/main" id="{31DC7F55-44A2-B2E1-DD89-B09EFF078A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29451" y="1612959"/>
            <a:ext cx="647700" cy="647700"/>
          </a:xfrm>
          <a:prstGeom prst="ellipse">
            <a:avLst/>
          </a:prstGeom>
          <a:noFill/>
          <a:ln w="28575" cap="flat">
            <a:solidFill>
              <a:srgbClr val="C1B488"/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 dirty="0"/>
          </a:p>
        </p:txBody>
      </p:sp>
      <p:sp>
        <p:nvSpPr>
          <p:cNvPr id="19" name="Oval 58">
            <a:extLst>
              <a:ext uri="{FF2B5EF4-FFF2-40B4-BE49-F238E27FC236}">
                <a16:creationId xmlns:a16="http://schemas.microsoft.com/office/drawing/2014/main" id="{F19635C7-6ED4-3CD4-4A78-645A3B719C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16438" y="1612959"/>
            <a:ext cx="647700" cy="647700"/>
          </a:xfrm>
          <a:prstGeom prst="ellipse">
            <a:avLst/>
          </a:prstGeom>
          <a:noFill/>
          <a:ln w="28575" cap="flat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r" defTabSz="914400" rtl="1" eaLnBrk="1" latinLnBrk="0" hangingPunct="1"/>
            <a:endParaRPr lang="en-US" sz="900" dirty="0"/>
          </a:p>
        </p:txBody>
      </p:sp>
      <p:sp>
        <p:nvSpPr>
          <p:cNvPr id="21" name="Oval 59">
            <a:extLst>
              <a:ext uri="{FF2B5EF4-FFF2-40B4-BE49-F238E27FC236}">
                <a16:creationId xmlns:a16="http://schemas.microsoft.com/office/drawing/2014/main" id="{A009A2AA-FF65-B5C7-78FF-140A6BCCB0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81426" y="2882165"/>
            <a:ext cx="647700" cy="649288"/>
          </a:xfrm>
          <a:prstGeom prst="ellipse">
            <a:avLst/>
          </a:prstGeom>
          <a:noFill/>
          <a:ln w="28575" cap="flat">
            <a:solidFill>
              <a:srgbClr val="003845"/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 dirty="0"/>
          </a:p>
        </p:txBody>
      </p:sp>
      <p:sp>
        <p:nvSpPr>
          <p:cNvPr id="56" name="Freeform 79">
            <a:extLst>
              <a:ext uri="{FF2B5EF4-FFF2-40B4-BE49-F238E27FC236}">
                <a16:creationId xmlns:a16="http://schemas.microsoft.com/office/drawing/2014/main" id="{0B5B1EB1-FE38-679E-A912-86A5ACAC3EA4}"/>
              </a:ext>
            </a:extLst>
          </p:cNvPr>
          <p:cNvSpPr>
            <a:spLocks/>
          </p:cNvSpPr>
          <p:nvPr/>
        </p:nvSpPr>
        <p:spPr bwMode="auto">
          <a:xfrm>
            <a:off x="7392194" y="4941888"/>
            <a:ext cx="170657" cy="170657"/>
          </a:xfrm>
          <a:custGeom>
            <a:avLst/>
            <a:gdLst>
              <a:gd name="T0" fmla="*/ 227 w 316"/>
              <a:gd name="T1" fmla="*/ 277 h 316"/>
              <a:gd name="T2" fmla="*/ 38 w 316"/>
              <a:gd name="T3" fmla="*/ 227 h 316"/>
              <a:gd name="T4" fmla="*/ 89 w 316"/>
              <a:gd name="T5" fmla="*/ 38 h 316"/>
              <a:gd name="T6" fmla="*/ 278 w 316"/>
              <a:gd name="T7" fmla="*/ 89 h 316"/>
              <a:gd name="T8" fmla="*/ 227 w 316"/>
              <a:gd name="T9" fmla="*/ 277 h 3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16" h="316">
                <a:moveTo>
                  <a:pt x="227" y="277"/>
                </a:moveTo>
                <a:cubicBezTo>
                  <a:pt x="161" y="316"/>
                  <a:pt x="76" y="293"/>
                  <a:pt x="38" y="227"/>
                </a:cubicBezTo>
                <a:cubicBezTo>
                  <a:pt x="0" y="161"/>
                  <a:pt x="23" y="76"/>
                  <a:pt x="89" y="38"/>
                </a:cubicBezTo>
                <a:cubicBezTo>
                  <a:pt x="155" y="0"/>
                  <a:pt x="239" y="22"/>
                  <a:pt x="278" y="89"/>
                </a:cubicBezTo>
                <a:cubicBezTo>
                  <a:pt x="316" y="155"/>
                  <a:pt x="293" y="239"/>
                  <a:pt x="227" y="277"/>
                </a:cubicBezTo>
                <a:close/>
              </a:path>
            </a:pathLst>
          </a:custGeom>
          <a:solidFill>
            <a:srgbClr val="2CC17C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 dirty="0"/>
          </a:p>
        </p:txBody>
      </p:sp>
      <p:sp>
        <p:nvSpPr>
          <p:cNvPr id="58" name="Freeform 80">
            <a:extLst>
              <a:ext uri="{FF2B5EF4-FFF2-40B4-BE49-F238E27FC236}">
                <a16:creationId xmlns:a16="http://schemas.microsoft.com/office/drawing/2014/main" id="{922BB657-37A6-21B3-906A-AB523F1812A0}"/>
              </a:ext>
            </a:extLst>
          </p:cNvPr>
          <p:cNvSpPr>
            <a:spLocks/>
          </p:cNvSpPr>
          <p:nvPr/>
        </p:nvSpPr>
        <p:spPr bwMode="auto">
          <a:xfrm>
            <a:off x="7141369" y="4153694"/>
            <a:ext cx="170657" cy="170657"/>
          </a:xfrm>
          <a:custGeom>
            <a:avLst/>
            <a:gdLst>
              <a:gd name="T0" fmla="*/ 227 w 315"/>
              <a:gd name="T1" fmla="*/ 277 h 315"/>
              <a:gd name="T2" fmla="*/ 38 w 315"/>
              <a:gd name="T3" fmla="*/ 227 h 315"/>
              <a:gd name="T4" fmla="*/ 88 w 315"/>
              <a:gd name="T5" fmla="*/ 38 h 315"/>
              <a:gd name="T6" fmla="*/ 277 w 315"/>
              <a:gd name="T7" fmla="*/ 88 h 315"/>
              <a:gd name="T8" fmla="*/ 227 w 315"/>
              <a:gd name="T9" fmla="*/ 277 h 3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15" h="315">
                <a:moveTo>
                  <a:pt x="227" y="277"/>
                </a:moveTo>
                <a:cubicBezTo>
                  <a:pt x="161" y="315"/>
                  <a:pt x="76" y="293"/>
                  <a:pt x="38" y="227"/>
                </a:cubicBezTo>
                <a:cubicBezTo>
                  <a:pt x="0" y="161"/>
                  <a:pt x="22" y="76"/>
                  <a:pt x="88" y="38"/>
                </a:cubicBezTo>
                <a:cubicBezTo>
                  <a:pt x="155" y="0"/>
                  <a:pt x="239" y="22"/>
                  <a:pt x="277" y="88"/>
                </a:cubicBezTo>
                <a:cubicBezTo>
                  <a:pt x="315" y="155"/>
                  <a:pt x="293" y="239"/>
                  <a:pt x="227" y="277"/>
                </a:cubicBezTo>
                <a:close/>
              </a:path>
            </a:pathLst>
          </a:custGeom>
          <a:solidFill>
            <a:srgbClr val="10A9A6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 dirty="0"/>
          </a:p>
        </p:txBody>
      </p:sp>
      <p:sp>
        <p:nvSpPr>
          <p:cNvPr id="59" name="Freeform 81">
            <a:extLst>
              <a:ext uri="{FF2B5EF4-FFF2-40B4-BE49-F238E27FC236}">
                <a16:creationId xmlns:a16="http://schemas.microsoft.com/office/drawing/2014/main" id="{39CEE3C9-37EA-5D07-4759-9086EEC7CD15}"/>
              </a:ext>
            </a:extLst>
          </p:cNvPr>
          <p:cNvSpPr>
            <a:spLocks/>
          </p:cNvSpPr>
          <p:nvPr/>
        </p:nvSpPr>
        <p:spPr bwMode="auto">
          <a:xfrm>
            <a:off x="5539582" y="3641725"/>
            <a:ext cx="170657" cy="171450"/>
          </a:xfrm>
          <a:custGeom>
            <a:avLst/>
            <a:gdLst>
              <a:gd name="T0" fmla="*/ 227 w 316"/>
              <a:gd name="T1" fmla="*/ 278 h 316"/>
              <a:gd name="T2" fmla="*/ 39 w 316"/>
              <a:gd name="T3" fmla="*/ 227 h 316"/>
              <a:gd name="T4" fmla="*/ 89 w 316"/>
              <a:gd name="T5" fmla="*/ 38 h 316"/>
              <a:gd name="T6" fmla="*/ 278 w 316"/>
              <a:gd name="T7" fmla="*/ 89 h 316"/>
              <a:gd name="T8" fmla="*/ 227 w 316"/>
              <a:gd name="T9" fmla="*/ 278 h 3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16" h="316">
                <a:moveTo>
                  <a:pt x="227" y="278"/>
                </a:moveTo>
                <a:cubicBezTo>
                  <a:pt x="161" y="316"/>
                  <a:pt x="77" y="293"/>
                  <a:pt x="39" y="227"/>
                </a:cubicBezTo>
                <a:cubicBezTo>
                  <a:pt x="0" y="161"/>
                  <a:pt x="23" y="76"/>
                  <a:pt x="89" y="38"/>
                </a:cubicBezTo>
                <a:cubicBezTo>
                  <a:pt x="155" y="0"/>
                  <a:pt x="240" y="23"/>
                  <a:pt x="278" y="89"/>
                </a:cubicBezTo>
                <a:cubicBezTo>
                  <a:pt x="316" y="155"/>
                  <a:pt x="294" y="240"/>
                  <a:pt x="227" y="278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 dirty="0"/>
          </a:p>
        </p:txBody>
      </p:sp>
      <p:sp>
        <p:nvSpPr>
          <p:cNvPr id="60" name="Freeform 82">
            <a:extLst>
              <a:ext uri="{FF2B5EF4-FFF2-40B4-BE49-F238E27FC236}">
                <a16:creationId xmlns:a16="http://schemas.microsoft.com/office/drawing/2014/main" id="{81A57D06-B68E-2C86-974C-C4094A03F21F}"/>
              </a:ext>
            </a:extLst>
          </p:cNvPr>
          <p:cNvSpPr>
            <a:spLocks/>
          </p:cNvSpPr>
          <p:nvPr/>
        </p:nvSpPr>
        <p:spPr bwMode="auto">
          <a:xfrm>
            <a:off x="6481763" y="3641725"/>
            <a:ext cx="171450" cy="171450"/>
          </a:xfrm>
          <a:custGeom>
            <a:avLst/>
            <a:gdLst>
              <a:gd name="T0" fmla="*/ 227 w 316"/>
              <a:gd name="T1" fmla="*/ 278 h 316"/>
              <a:gd name="T2" fmla="*/ 38 w 316"/>
              <a:gd name="T3" fmla="*/ 227 h 316"/>
              <a:gd name="T4" fmla="*/ 89 w 316"/>
              <a:gd name="T5" fmla="*/ 38 h 316"/>
              <a:gd name="T6" fmla="*/ 278 w 316"/>
              <a:gd name="T7" fmla="*/ 89 h 316"/>
              <a:gd name="T8" fmla="*/ 227 w 316"/>
              <a:gd name="T9" fmla="*/ 278 h 3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16" h="316">
                <a:moveTo>
                  <a:pt x="227" y="278"/>
                </a:moveTo>
                <a:cubicBezTo>
                  <a:pt x="161" y="316"/>
                  <a:pt x="76" y="293"/>
                  <a:pt x="38" y="227"/>
                </a:cubicBezTo>
                <a:cubicBezTo>
                  <a:pt x="0" y="161"/>
                  <a:pt x="22" y="76"/>
                  <a:pt x="89" y="38"/>
                </a:cubicBezTo>
                <a:cubicBezTo>
                  <a:pt x="155" y="0"/>
                  <a:pt x="239" y="23"/>
                  <a:pt x="278" y="89"/>
                </a:cubicBezTo>
                <a:cubicBezTo>
                  <a:pt x="316" y="155"/>
                  <a:pt x="293" y="240"/>
                  <a:pt x="227" y="278"/>
                </a:cubicBezTo>
                <a:close/>
              </a:path>
            </a:pathLst>
          </a:custGeom>
          <a:solidFill>
            <a:srgbClr val="C1B488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 dirty="0"/>
          </a:p>
        </p:txBody>
      </p:sp>
      <p:sp>
        <p:nvSpPr>
          <p:cNvPr id="62" name="Freeform 83">
            <a:extLst>
              <a:ext uri="{FF2B5EF4-FFF2-40B4-BE49-F238E27FC236}">
                <a16:creationId xmlns:a16="http://schemas.microsoft.com/office/drawing/2014/main" id="{5FAA6A8E-57EE-3508-66A6-B0DB2B06111D}"/>
              </a:ext>
            </a:extLst>
          </p:cNvPr>
          <p:cNvSpPr>
            <a:spLocks/>
          </p:cNvSpPr>
          <p:nvPr/>
        </p:nvSpPr>
        <p:spPr bwMode="auto">
          <a:xfrm>
            <a:off x="4879975" y="4153694"/>
            <a:ext cx="170657" cy="170657"/>
          </a:xfrm>
          <a:custGeom>
            <a:avLst/>
            <a:gdLst>
              <a:gd name="T0" fmla="*/ 227 w 315"/>
              <a:gd name="T1" fmla="*/ 277 h 315"/>
              <a:gd name="T2" fmla="*/ 38 w 315"/>
              <a:gd name="T3" fmla="*/ 227 h 315"/>
              <a:gd name="T4" fmla="*/ 88 w 315"/>
              <a:gd name="T5" fmla="*/ 38 h 315"/>
              <a:gd name="T6" fmla="*/ 277 w 315"/>
              <a:gd name="T7" fmla="*/ 88 h 315"/>
              <a:gd name="T8" fmla="*/ 227 w 315"/>
              <a:gd name="T9" fmla="*/ 277 h 3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15" h="315">
                <a:moveTo>
                  <a:pt x="227" y="277"/>
                </a:moveTo>
                <a:cubicBezTo>
                  <a:pt x="160" y="315"/>
                  <a:pt x="76" y="293"/>
                  <a:pt x="38" y="227"/>
                </a:cubicBezTo>
                <a:cubicBezTo>
                  <a:pt x="0" y="160"/>
                  <a:pt x="22" y="76"/>
                  <a:pt x="88" y="38"/>
                </a:cubicBezTo>
                <a:cubicBezTo>
                  <a:pt x="154" y="0"/>
                  <a:pt x="239" y="22"/>
                  <a:pt x="277" y="88"/>
                </a:cubicBezTo>
                <a:cubicBezTo>
                  <a:pt x="315" y="154"/>
                  <a:pt x="293" y="239"/>
                  <a:pt x="227" y="277"/>
                </a:cubicBezTo>
                <a:close/>
              </a:path>
            </a:pathLst>
          </a:custGeom>
          <a:solidFill>
            <a:srgbClr val="003845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r" defTabSz="914400" rtl="1" eaLnBrk="1" latinLnBrk="0" hangingPunct="1"/>
            <a:endParaRPr lang="en-US" sz="900" dirty="0"/>
          </a:p>
        </p:txBody>
      </p:sp>
      <p:sp>
        <p:nvSpPr>
          <p:cNvPr id="63" name="Freeform 84">
            <a:extLst>
              <a:ext uri="{FF2B5EF4-FFF2-40B4-BE49-F238E27FC236}">
                <a16:creationId xmlns:a16="http://schemas.microsoft.com/office/drawing/2014/main" id="{201E3ADB-2F53-A60F-F112-8ADB85EE76A1}"/>
              </a:ext>
            </a:extLst>
          </p:cNvPr>
          <p:cNvSpPr>
            <a:spLocks/>
          </p:cNvSpPr>
          <p:nvPr/>
        </p:nvSpPr>
        <p:spPr bwMode="auto">
          <a:xfrm>
            <a:off x="4629150" y="4941888"/>
            <a:ext cx="171450" cy="170657"/>
          </a:xfrm>
          <a:custGeom>
            <a:avLst/>
            <a:gdLst>
              <a:gd name="T0" fmla="*/ 227 w 316"/>
              <a:gd name="T1" fmla="*/ 277 h 316"/>
              <a:gd name="T2" fmla="*/ 38 w 316"/>
              <a:gd name="T3" fmla="*/ 227 h 316"/>
              <a:gd name="T4" fmla="*/ 89 w 316"/>
              <a:gd name="T5" fmla="*/ 38 h 316"/>
              <a:gd name="T6" fmla="*/ 278 w 316"/>
              <a:gd name="T7" fmla="*/ 89 h 316"/>
              <a:gd name="T8" fmla="*/ 227 w 316"/>
              <a:gd name="T9" fmla="*/ 277 h 3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16" h="316">
                <a:moveTo>
                  <a:pt x="227" y="277"/>
                </a:moveTo>
                <a:cubicBezTo>
                  <a:pt x="161" y="316"/>
                  <a:pt x="77" y="293"/>
                  <a:pt x="38" y="227"/>
                </a:cubicBezTo>
                <a:cubicBezTo>
                  <a:pt x="0" y="161"/>
                  <a:pt x="23" y="76"/>
                  <a:pt x="89" y="38"/>
                </a:cubicBezTo>
                <a:cubicBezTo>
                  <a:pt x="155" y="0"/>
                  <a:pt x="240" y="22"/>
                  <a:pt x="278" y="89"/>
                </a:cubicBezTo>
                <a:cubicBezTo>
                  <a:pt x="316" y="155"/>
                  <a:pt x="293" y="239"/>
                  <a:pt x="227" y="277"/>
                </a:cubicBezTo>
                <a:close/>
              </a:path>
            </a:pathLst>
          </a:custGeom>
          <a:solidFill>
            <a:srgbClr val="268CAB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r" defTabSz="914400" rtl="1" eaLnBrk="1" latinLnBrk="0" hangingPunct="1"/>
            <a:endParaRPr lang="en-US" sz="900" dirty="0"/>
          </a:p>
        </p:txBody>
      </p:sp>
      <p:grpSp>
        <p:nvGrpSpPr>
          <p:cNvPr id="130" name="Group 121">
            <a:extLst>
              <a:ext uri="{FF2B5EF4-FFF2-40B4-BE49-F238E27FC236}">
                <a16:creationId xmlns:a16="http://schemas.microsoft.com/office/drawing/2014/main" id="{B7AC518F-21CD-B3F7-4806-9AFD85C2B519}"/>
              </a:ext>
            </a:extLst>
          </p:cNvPr>
          <p:cNvGrpSpPr/>
          <p:nvPr/>
        </p:nvGrpSpPr>
        <p:grpSpPr>
          <a:xfrm>
            <a:off x="4679157" y="3607594"/>
            <a:ext cx="2834482" cy="1355726"/>
            <a:chOff x="9358313" y="7215187"/>
            <a:chExt cx="5668963" cy="2711451"/>
          </a:xfrm>
          <a:solidFill>
            <a:srgbClr val="003845"/>
          </a:solidFill>
        </p:grpSpPr>
        <p:sp>
          <p:nvSpPr>
            <p:cNvPr id="131" name="Freeform 78">
              <a:extLst>
                <a:ext uri="{FF2B5EF4-FFF2-40B4-BE49-F238E27FC236}">
                  <a16:creationId xmlns:a16="http://schemas.microsoft.com/office/drawing/2014/main" id="{FE93FF39-E2F3-3EA8-5008-320430A13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49038" y="7215187"/>
              <a:ext cx="1685925" cy="269875"/>
            </a:xfrm>
            <a:custGeom>
              <a:avLst/>
              <a:gdLst>
                <a:gd name="T0" fmla="*/ 1556 w 1556"/>
                <a:gd name="T1" fmla="*/ 117 h 249"/>
                <a:gd name="T2" fmla="*/ 778 w 1556"/>
                <a:gd name="T3" fmla="*/ 0 h 249"/>
                <a:gd name="T4" fmla="*/ 0 w 1556"/>
                <a:gd name="T5" fmla="*/ 117 h 249"/>
                <a:gd name="T6" fmla="*/ 28 w 1556"/>
                <a:gd name="T7" fmla="*/ 152 h 249"/>
                <a:gd name="T8" fmla="*/ 44 w 1556"/>
                <a:gd name="T9" fmla="*/ 249 h 249"/>
                <a:gd name="T10" fmla="*/ 778 w 1556"/>
                <a:gd name="T11" fmla="*/ 137 h 249"/>
                <a:gd name="T12" fmla="*/ 1512 w 1556"/>
                <a:gd name="T13" fmla="*/ 249 h 249"/>
                <a:gd name="T14" fmla="*/ 1556 w 1556"/>
                <a:gd name="T15" fmla="*/ 117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56" h="249">
                  <a:moveTo>
                    <a:pt x="1556" y="117"/>
                  </a:moveTo>
                  <a:cubicBezTo>
                    <a:pt x="1308" y="40"/>
                    <a:pt x="1046" y="0"/>
                    <a:pt x="778" y="0"/>
                  </a:cubicBezTo>
                  <a:cubicBezTo>
                    <a:pt x="510" y="0"/>
                    <a:pt x="248" y="40"/>
                    <a:pt x="0" y="117"/>
                  </a:cubicBezTo>
                  <a:cubicBezTo>
                    <a:pt x="11" y="127"/>
                    <a:pt x="20" y="138"/>
                    <a:pt x="28" y="152"/>
                  </a:cubicBezTo>
                  <a:cubicBezTo>
                    <a:pt x="46" y="182"/>
                    <a:pt x="50" y="217"/>
                    <a:pt x="44" y="249"/>
                  </a:cubicBezTo>
                  <a:cubicBezTo>
                    <a:pt x="276" y="176"/>
                    <a:pt x="522" y="137"/>
                    <a:pt x="778" y="137"/>
                  </a:cubicBezTo>
                  <a:cubicBezTo>
                    <a:pt x="1034" y="137"/>
                    <a:pt x="1280" y="176"/>
                    <a:pt x="1512" y="249"/>
                  </a:cubicBezTo>
                  <a:cubicBezTo>
                    <a:pt x="1503" y="201"/>
                    <a:pt x="1519" y="150"/>
                    <a:pt x="1556" y="117"/>
                  </a:cubicBezTo>
                  <a:close/>
                </a:path>
              </a:pathLst>
            </a:custGeom>
            <a:grpFill/>
            <a:ln>
              <a:solidFill>
                <a:srgbClr val="F7EFDF"/>
              </a:solidFill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900" dirty="0"/>
            </a:p>
          </p:txBody>
        </p:sp>
        <p:sp>
          <p:nvSpPr>
            <p:cNvPr id="132" name="Freeform 85">
              <a:extLst>
                <a:ext uri="{FF2B5EF4-FFF2-40B4-BE49-F238E27FC236}">
                  <a16:creationId xmlns:a16="http://schemas.microsoft.com/office/drawing/2014/main" id="{D73D69E1-4F53-87F8-C661-EE0F2FAFA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9939338" y="7432675"/>
              <a:ext cx="1217613" cy="979488"/>
            </a:xfrm>
            <a:custGeom>
              <a:avLst/>
              <a:gdLst>
                <a:gd name="T0" fmla="*/ 1090 w 1123"/>
                <a:gd name="T1" fmla="*/ 90 h 904"/>
                <a:gd name="T2" fmla="*/ 1073 w 1123"/>
                <a:gd name="T3" fmla="*/ 0 h 904"/>
                <a:gd name="T4" fmla="*/ 228 w 1123"/>
                <a:gd name="T5" fmla="*/ 567 h 904"/>
                <a:gd name="T6" fmla="*/ 0 w 1123"/>
                <a:gd name="T7" fmla="*/ 827 h 904"/>
                <a:gd name="T8" fmla="*/ 111 w 1123"/>
                <a:gd name="T9" fmla="*/ 895 h 904"/>
                <a:gd name="T10" fmla="*/ 116 w 1123"/>
                <a:gd name="T11" fmla="*/ 904 h 904"/>
                <a:gd name="T12" fmla="*/ 1123 w 1123"/>
                <a:gd name="T13" fmla="*/ 129 h 904"/>
                <a:gd name="T14" fmla="*/ 1090 w 1123"/>
                <a:gd name="T15" fmla="*/ 90 h 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23" h="904">
                  <a:moveTo>
                    <a:pt x="1090" y="90"/>
                  </a:moveTo>
                  <a:cubicBezTo>
                    <a:pt x="1073" y="62"/>
                    <a:pt x="1068" y="30"/>
                    <a:pt x="1073" y="0"/>
                  </a:cubicBezTo>
                  <a:cubicBezTo>
                    <a:pt x="761" y="130"/>
                    <a:pt x="474" y="321"/>
                    <a:pt x="228" y="567"/>
                  </a:cubicBezTo>
                  <a:cubicBezTo>
                    <a:pt x="146" y="649"/>
                    <a:pt x="70" y="736"/>
                    <a:pt x="0" y="827"/>
                  </a:cubicBezTo>
                  <a:cubicBezTo>
                    <a:pt x="45" y="829"/>
                    <a:pt x="87" y="854"/>
                    <a:pt x="111" y="895"/>
                  </a:cubicBezTo>
                  <a:cubicBezTo>
                    <a:pt x="113" y="898"/>
                    <a:pt x="114" y="901"/>
                    <a:pt x="116" y="904"/>
                  </a:cubicBezTo>
                  <a:cubicBezTo>
                    <a:pt x="377" y="566"/>
                    <a:pt x="724" y="297"/>
                    <a:pt x="1123" y="129"/>
                  </a:cubicBezTo>
                  <a:cubicBezTo>
                    <a:pt x="1110" y="119"/>
                    <a:pt x="1098" y="106"/>
                    <a:pt x="1090" y="90"/>
                  </a:cubicBezTo>
                  <a:close/>
                </a:path>
              </a:pathLst>
            </a:custGeom>
            <a:grpFill/>
            <a:ln>
              <a:solidFill>
                <a:srgbClr val="F7EFDF"/>
              </a:solidFill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900" dirty="0"/>
            </a:p>
          </p:txBody>
        </p:sp>
        <p:sp>
          <p:nvSpPr>
            <p:cNvPr id="134" name="Freeform 86">
              <a:extLst>
                <a:ext uri="{FF2B5EF4-FFF2-40B4-BE49-F238E27FC236}">
                  <a16:creationId xmlns:a16="http://schemas.microsoft.com/office/drawing/2014/main" id="{0D4FB40C-DB73-C31C-5344-B65D40B33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70063" y="8537575"/>
              <a:ext cx="557213" cy="1389063"/>
            </a:xfrm>
            <a:custGeom>
              <a:avLst/>
              <a:gdLst>
                <a:gd name="T0" fmla="*/ 113 w 514"/>
                <a:gd name="T1" fmla="*/ 0 h 1281"/>
                <a:gd name="T2" fmla="*/ 55 w 514"/>
                <a:gd name="T3" fmla="*/ 65 h 1281"/>
                <a:gd name="T4" fmla="*/ 0 w 514"/>
                <a:gd name="T5" fmla="*/ 83 h 1281"/>
                <a:gd name="T6" fmla="*/ 376 w 514"/>
                <a:gd name="T7" fmla="*/ 1281 h 1281"/>
                <a:gd name="T8" fmla="*/ 379 w 514"/>
                <a:gd name="T9" fmla="*/ 1279 h 1281"/>
                <a:gd name="T10" fmla="*/ 514 w 514"/>
                <a:gd name="T11" fmla="*/ 1277 h 1281"/>
                <a:gd name="T12" fmla="*/ 113 w 514"/>
                <a:gd name="T13" fmla="*/ 0 h 1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14" h="1281">
                  <a:moveTo>
                    <a:pt x="113" y="0"/>
                  </a:moveTo>
                  <a:cubicBezTo>
                    <a:pt x="101" y="26"/>
                    <a:pt x="82" y="50"/>
                    <a:pt x="55" y="65"/>
                  </a:cubicBezTo>
                  <a:cubicBezTo>
                    <a:pt x="37" y="75"/>
                    <a:pt x="19" y="81"/>
                    <a:pt x="0" y="83"/>
                  </a:cubicBezTo>
                  <a:cubicBezTo>
                    <a:pt x="221" y="433"/>
                    <a:pt x="356" y="842"/>
                    <a:pt x="376" y="1281"/>
                  </a:cubicBezTo>
                  <a:cubicBezTo>
                    <a:pt x="377" y="1280"/>
                    <a:pt x="378" y="1279"/>
                    <a:pt x="379" y="1279"/>
                  </a:cubicBezTo>
                  <a:cubicBezTo>
                    <a:pt x="422" y="1254"/>
                    <a:pt x="473" y="1255"/>
                    <a:pt x="514" y="1277"/>
                  </a:cubicBezTo>
                  <a:cubicBezTo>
                    <a:pt x="493" y="818"/>
                    <a:pt x="354" y="381"/>
                    <a:pt x="113" y="0"/>
                  </a:cubicBezTo>
                  <a:close/>
                </a:path>
              </a:pathLst>
            </a:custGeom>
            <a:grpFill/>
            <a:ln>
              <a:solidFill>
                <a:srgbClr val="F7EFDF"/>
              </a:solidFill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900" dirty="0"/>
            </a:p>
          </p:txBody>
        </p:sp>
        <p:sp>
          <p:nvSpPr>
            <p:cNvPr id="135" name="Freeform 87">
              <a:extLst>
                <a:ext uri="{FF2B5EF4-FFF2-40B4-BE49-F238E27FC236}">
                  <a16:creationId xmlns:a16="http://schemas.microsoft.com/office/drawing/2014/main" id="{6266AEB7-D1CF-FA7E-3E98-A6A9769763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8638" y="7432675"/>
              <a:ext cx="1217613" cy="979488"/>
            </a:xfrm>
            <a:custGeom>
              <a:avLst/>
              <a:gdLst>
                <a:gd name="T0" fmla="*/ 1061 w 1123"/>
                <a:gd name="T1" fmla="*/ 845 h 903"/>
                <a:gd name="T2" fmla="*/ 1123 w 1123"/>
                <a:gd name="T3" fmla="*/ 827 h 903"/>
                <a:gd name="T4" fmla="*/ 895 w 1123"/>
                <a:gd name="T5" fmla="*/ 567 h 903"/>
                <a:gd name="T6" fmla="*/ 50 w 1123"/>
                <a:gd name="T7" fmla="*/ 0 h 903"/>
                <a:gd name="T8" fmla="*/ 0 w 1123"/>
                <a:gd name="T9" fmla="*/ 129 h 903"/>
                <a:gd name="T10" fmla="*/ 1007 w 1123"/>
                <a:gd name="T11" fmla="*/ 903 h 903"/>
                <a:gd name="T12" fmla="*/ 1061 w 1123"/>
                <a:gd name="T13" fmla="*/ 845 h 9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23" h="903">
                  <a:moveTo>
                    <a:pt x="1061" y="845"/>
                  </a:moveTo>
                  <a:cubicBezTo>
                    <a:pt x="1081" y="834"/>
                    <a:pt x="1102" y="828"/>
                    <a:pt x="1123" y="827"/>
                  </a:cubicBezTo>
                  <a:cubicBezTo>
                    <a:pt x="1053" y="736"/>
                    <a:pt x="977" y="649"/>
                    <a:pt x="895" y="567"/>
                  </a:cubicBezTo>
                  <a:cubicBezTo>
                    <a:pt x="649" y="321"/>
                    <a:pt x="362" y="130"/>
                    <a:pt x="50" y="0"/>
                  </a:cubicBezTo>
                  <a:cubicBezTo>
                    <a:pt x="58" y="48"/>
                    <a:pt x="39" y="98"/>
                    <a:pt x="0" y="129"/>
                  </a:cubicBezTo>
                  <a:cubicBezTo>
                    <a:pt x="399" y="296"/>
                    <a:pt x="745" y="565"/>
                    <a:pt x="1007" y="903"/>
                  </a:cubicBezTo>
                  <a:cubicBezTo>
                    <a:pt x="1018" y="880"/>
                    <a:pt x="1037" y="859"/>
                    <a:pt x="1061" y="845"/>
                  </a:cubicBezTo>
                  <a:close/>
                </a:path>
              </a:pathLst>
            </a:custGeom>
            <a:grpFill/>
            <a:ln>
              <a:solidFill>
                <a:srgbClr val="F7EFDF"/>
              </a:solidFill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900" dirty="0"/>
            </a:p>
          </p:txBody>
        </p:sp>
        <p:sp>
          <p:nvSpPr>
            <p:cNvPr id="136" name="Freeform 88">
              <a:extLst>
                <a:ext uri="{FF2B5EF4-FFF2-40B4-BE49-F238E27FC236}">
                  <a16:creationId xmlns:a16="http://schemas.microsoft.com/office/drawing/2014/main" id="{3D8C3426-ABA1-C637-969C-8E5E31393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8313" y="8539163"/>
              <a:ext cx="557213" cy="1385888"/>
            </a:xfrm>
            <a:custGeom>
              <a:avLst/>
              <a:gdLst>
                <a:gd name="T0" fmla="*/ 408 w 514"/>
                <a:gd name="T1" fmla="*/ 14 h 1279"/>
                <a:gd name="T2" fmla="*/ 401 w 514"/>
                <a:gd name="T3" fmla="*/ 0 h 1279"/>
                <a:gd name="T4" fmla="*/ 0 w 514"/>
                <a:gd name="T5" fmla="*/ 1276 h 1279"/>
                <a:gd name="T6" fmla="*/ 138 w 514"/>
                <a:gd name="T7" fmla="*/ 1279 h 1279"/>
                <a:gd name="T8" fmla="*/ 514 w 514"/>
                <a:gd name="T9" fmla="*/ 82 h 1279"/>
                <a:gd name="T10" fmla="*/ 408 w 514"/>
                <a:gd name="T11" fmla="*/ 14 h 1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14" h="1279">
                  <a:moveTo>
                    <a:pt x="408" y="14"/>
                  </a:moveTo>
                  <a:cubicBezTo>
                    <a:pt x="405" y="9"/>
                    <a:pt x="403" y="5"/>
                    <a:pt x="401" y="0"/>
                  </a:cubicBezTo>
                  <a:cubicBezTo>
                    <a:pt x="159" y="381"/>
                    <a:pt x="21" y="818"/>
                    <a:pt x="0" y="1276"/>
                  </a:cubicBezTo>
                  <a:cubicBezTo>
                    <a:pt x="45" y="1252"/>
                    <a:pt x="97" y="1255"/>
                    <a:pt x="138" y="1279"/>
                  </a:cubicBezTo>
                  <a:cubicBezTo>
                    <a:pt x="158" y="841"/>
                    <a:pt x="293" y="432"/>
                    <a:pt x="514" y="82"/>
                  </a:cubicBezTo>
                  <a:cubicBezTo>
                    <a:pt x="471" y="78"/>
                    <a:pt x="431" y="54"/>
                    <a:pt x="408" y="14"/>
                  </a:cubicBezTo>
                  <a:close/>
                </a:path>
              </a:pathLst>
            </a:custGeom>
            <a:grpFill/>
            <a:ln>
              <a:solidFill>
                <a:srgbClr val="F7EFDF"/>
              </a:solidFill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900" dirty="0"/>
            </a:p>
          </p:txBody>
        </p:sp>
      </p:grpSp>
      <p:sp>
        <p:nvSpPr>
          <p:cNvPr id="137" name="Freeform 51">
            <a:extLst>
              <a:ext uri="{FF2B5EF4-FFF2-40B4-BE49-F238E27FC236}">
                <a16:creationId xmlns:a16="http://schemas.microsoft.com/office/drawing/2014/main" id="{664E92DF-9692-C2B4-EC88-CB0AE45EAD99}"/>
              </a:ext>
            </a:extLst>
          </p:cNvPr>
          <p:cNvSpPr>
            <a:spLocks/>
          </p:cNvSpPr>
          <p:nvPr/>
        </p:nvSpPr>
        <p:spPr bwMode="auto">
          <a:xfrm>
            <a:off x="4075907" y="4686359"/>
            <a:ext cx="641350" cy="281782"/>
          </a:xfrm>
          <a:custGeom>
            <a:avLst/>
            <a:gdLst>
              <a:gd name="T0" fmla="*/ 414 w 414"/>
              <a:gd name="T1" fmla="*/ 182 h 182"/>
              <a:gd name="T2" fmla="*/ 414 w 414"/>
              <a:gd name="T3" fmla="*/ 104 h 182"/>
              <a:gd name="T4" fmla="*/ 310 w 414"/>
              <a:gd name="T5" fmla="*/ 0 h 182"/>
              <a:gd name="T6" fmla="*/ 0 w 414"/>
              <a:gd name="T7" fmla="*/ 0 h 1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14" h="182">
                <a:moveTo>
                  <a:pt x="414" y="182"/>
                </a:moveTo>
                <a:cubicBezTo>
                  <a:pt x="414" y="104"/>
                  <a:pt x="414" y="104"/>
                  <a:pt x="414" y="104"/>
                </a:cubicBezTo>
                <a:cubicBezTo>
                  <a:pt x="414" y="47"/>
                  <a:pt x="368" y="0"/>
                  <a:pt x="310" y="0"/>
                </a:cubicBezTo>
                <a:cubicBezTo>
                  <a:pt x="0" y="0"/>
                  <a:pt x="0" y="0"/>
                  <a:pt x="0" y="0"/>
                </a:cubicBezTo>
              </a:path>
            </a:pathLst>
          </a:custGeom>
          <a:noFill/>
          <a:ln w="28575" cap="flat">
            <a:solidFill>
              <a:srgbClr val="268CAB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r" defTabSz="914400" rtl="1" eaLnBrk="1" latinLnBrk="0" hangingPunct="1"/>
            <a:endParaRPr lang="en-US" sz="900" dirty="0"/>
          </a:p>
        </p:txBody>
      </p:sp>
      <p:sp>
        <p:nvSpPr>
          <p:cNvPr id="138" name="Oval 60">
            <a:extLst>
              <a:ext uri="{FF2B5EF4-FFF2-40B4-BE49-F238E27FC236}">
                <a16:creationId xmlns:a16="http://schemas.microsoft.com/office/drawing/2014/main" id="{11F6C285-B9FF-6623-69A0-431C6F84EB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8207" y="4362509"/>
            <a:ext cx="647700" cy="647700"/>
          </a:xfrm>
          <a:prstGeom prst="ellipse">
            <a:avLst/>
          </a:prstGeom>
          <a:noFill/>
          <a:ln w="28575" cap="flat">
            <a:solidFill>
              <a:srgbClr val="268CAB"/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139" name="Freeform 54">
            <a:extLst>
              <a:ext uri="{FF2B5EF4-FFF2-40B4-BE49-F238E27FC236}">
                <a16:creationId xmlns:a16="http://schemas.microsoft.com/office/drawing/2014/main" id="{06F4F35D-B175-8A50-393B-D1CA949F9C46}"/>
              </a:ext>
            </a:extLst>
          </p:cNvPr>
          <p:cNvSpPr>
            <a:spLocks/>
          </p:cNvSpPr>
          <p:nvPr/>
        </p:nvSpPr>
        <p:spPr bwMode="auto">
          <a:xfrm>
            <a:off x="7476332" y="4686359"/>
            <a:ext cx="641350" cy="281782"/>
          </a:xfrm>
          <a:custGeom>
            <a:avLst/>
            <a:gdLst>
              <a:gd name="T0" fmla="*/ 0 w 414"/>
              <a:gd name="T1" fmla="*/ 182 h 182"/>
              <a:gd name="T2" fmla="*/ 0 w 414"/>
              <a:gd name="T3" fmla="*/ 104 h 182"/>
              <a:gd name="T4" fmla="*/ 104 w 414"/>
              <a:gd name="T5" fmla="*/ 0 h 182"/>
              <a:gd name="T6" fmla="*/ 414 w 414"/>
              <a:gd name="T7" fmla="*/ 0 h 1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14" h="182">
                <a:moveTo>
                  <a:pt x="0" y="182"/>
                </a:moveTo>
                <a:cubicBezTo>
                  <a:pt x="0" y="104"/>
                  <a:pt x="0" y="104"/>
                  <a:pt x="0" y="104"/>
                </a:cubicBezTo>
                <a:cubicBezTo>
                  <a:pt x="0" y="47"/>
                  <a:pt x="47" y="0"/>
                  <a:pt x="104" y="0"/>
                </a:cubicBezTo>
                <a:cubicBezTo>
                  <a:pt x="414" y="0"/>
                  <a:pt x="414" y="0"/>
                  <a:pt x="414" y="0"/>
                </a:cubicBezTo>
              </a:path>
            </a:pathLst>
          </a:custGeom>
          <a:noFill/>
          <a:ln w="28575" cap="flat">
            <a:solidFill>
              <a:srgbClr val="2CC1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 dirty="0"/>
          </a:p>
        </p:txBody>
      </p:sp>
      <p:sp>
        <p:nvSpPr>
          <p:cNvPr id="140" name="Oval 56">
            <a:extLst>
              <a:ext uri="{FF2B5EF4-FFF2-40B4-BE49-F238E27FC236}">
                <a16:creationId xmlns:a16="http://schemas.microsoft.com/office/drawing/2014/main" id="{10CCA63B-80C1-099D-115A-7333F517D3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17682" y="4362509"/>
            <a:ext cx="647700" cy="647700"/>
          </a:xfrm>
          <a:prstGeom prst="ellipse">
            <a:avLst/>
          </a:prstGeom>
          <a:noFill/>
          <a:ln w="28575" cap="flat">
            <a:solidFill>
              <a:srgbClr val="2CC17C"/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144" name="Freeform 21">
            <a:extLst>
              <a:ext uri="{FF2B5EF4-FFF2-40B4-BE49-F238E27FC236}">
                <a16:creationId xmlns:a16="http://schemas.microsoft.com/office/drawing/2014/main" id="{C897B27C-6BBA-8E87-71FD-C8F31CE8709B}"/>
              </a:ext>
            </a:extLst>
          </p:cNvPr>
          <p:cNvSpPr>
            <a:spLocks noEditPoints="1"/>
          </p:cNvSpPr>
          <p:nvPr/>
        </p:nvSpPr>
        <p:spPr bwMode="auto">
          <a:xfrm>
            <a:off x="8228013" y="4445230"/>
            <a:ext cx="427037" cy="482257"/>
          </a:xfrm>
          <a:custGeom>
            <a:avLst/>
            <a:gdLst>
              <a:gd name="T0" fmla="*/ 1336 w 1561"/>
              <a:gd name="T1" fmla="*/ 1184 h 1764"/>
              <a:gd name="T2" fmla="*/ 1336 w 1561"/>
              <a:gd name="T3" fmla="*/ 580 h 1764"/>
              <a:gd name="T4" fmla="*/ 1524 w 1561"/>
              <a:gd name="T5" fmla="*/ 592 h 1764"/>
              <a:gd name="T6" fmla="*/ 1436 w 1561"/>
              <a:gd name="T7" fmla="*/ 378 h 1764"/>
              <a:gd name="T8" fmla="*/ 1327 w 1561"/>
              <a:gd name="T9" fmla="*/ 441 h 1764"/>
              <a:gd name="T10" fmla="*/ 797 w 1561"/>
              <a:gd name="T11" fmla="*/ 422 h 1764"/>
              <a:gd name="T12" fmla="*/ 906 w 1561"/>
              <a:gd name="T13" fmla="*/ 125 h 1764"/>
              <a:gd name="T14" fmla="*/ 672 w 1561"/>
              <a:gd name="T15" fmla="*/ 188 h 1764"/>
              <a:gd name="T16" fmla="*/ 390 w 1561"/>
              <a:gd name="T17" fmla="*/ 638 h 1764"/>
              <a:gd name="T18" fmla="*/ 214 w 1561"/>
              <a:gd name="T19" fmla="*/ 415 h 1764"/>
              <a:gd name="T20" fmla="*/ 37 w 1561"/>
              <a:gd name="T21" fmla="*/ 415 h 1764"/>
              <a:gd name="T22" fmla="*/ 125 w 1561"/>
              <a:gd name="T23" fmla="*/ 629 h 1764"/>
              <a:gd name="T24" fmla="*/ 374 w 1561"/>
              <a:gd name="T25" fmla="*/ 666 h 1764"/>
              <a:gd name="T26" fmla="*/ 214 w 1561"/>
              <a:gd name="T27" fmla="*/ 1171 h 1764"/>
              <a:gd name="T28" fmla="*/ 0 w 1561"/>
              <a:gd name="T29" fmla="*/ 1260 h 1764"/>
              <a:gd name="T30" fmla="*/ 214 w 1561"/>
              <a:gd name="T31" fmla="*/ 1349 h 1764"/>
              <a:gd name="T32" fmla="*/ 390 w 1561"/>
              <a:gd name="T33" fmla="*/ 1126 h 1764"/>
              <a:gd name="T34" fmla="*/ 672 w 1561"/>
              <a:gd name="T35" fmla="*/ 1576 h 1764"/>
              <a:gd name="T36" fmla="*/ 906 w 1561"/>
              <a:gd name="T37" fmla="*/ 1639 h 1764"/>
              <a:gd name="T38" fmla="*/ 797 w 1561"/>
              <a:gd name="T39" fmla="*/ 1342 h 1764"/>
              <a:gd name="T40" fmla="*/ 1327 w 1561"/>
              <a:gd name="T41" fmla="*/ 1323 h 1764"/>
              <a:gd name="T42" fmla="*/ 1524 w 1561"/>
              <a:gd name="T43" fmla="*/ 1349 h 1764"/>
              <a:gd name="T44" fmla="*/ 1436 w 1561"/>
              <a:gd name="T45" fmla="*/ 1135 h 1764"/>
              <a:gd name="T46" fmla="*/ 1436 w 1561"/>
              <a:gd name="T47" fmla="*/ 410 h 1764"/>
              <a:gd name="T48" fmla="*/ 1529 w 1561"/>
              <a:gd name="T49" fmla="*/ 504 h 1764"/>
              <a:gd name="T50" fmla="*/ 1369 w 1561"/>
              <a:gd name="T51" fmla="*/ 570 h 1764"/>
              <a:gd name="T52" fmla="*/ 699 w 1561"/>
              <a:gd name="T53" fmla="*/ 172 h 1764"/>
              <a:gd name="T54" fmla="*/ 874 w 1561"/>
              <a:gd name="T55" fmla="*/ 125 h 1764"/>
              <a:gd name="T56" fmla="*/ 699 w 1561"/>
              <a:gd name="T57" fmla="*/ 172 h 1764"/>
              <a:gd name="T58" fmla="*/ 32 w 1561"/>
              <a:gd name="T59" fmla="*/ 504 h 1764"/>
              <a:gd name="T60" fmla="*/ 125 w 1561"/>
              <a:gd name="T61" fmla="*/ 410 h 1764"/>
              <a:gd name="T62" fmla="*/ 205 w 1561"/>
              <a:gd name="T63" fmla="*/ 553 h 1764"/>
              <a:gd name="T64" fmla="*/ 206 w 1561"/>
              <a:gd name="T65" fmla="*/ 1307 h 1764"/>
              <a:gd name="T66" fmla="*/ 32 w 1561"/>
              <a:gd name="T67" fmla="*/ 1260 h 1764"/>
              <a:gd name="T68" fmla="*/ 192 w 1561"/>
              <a:gd name="T69" fmla="*/ 1194 h 1764"/>
              <a:gd name="T70" fmla="*/ 862 w 1561"/>
              <a:gd name="T71" fmla="*/ 1592 h 1764"/>
              <a:gd name="T72" fmla="*/ 687 w 1561"/>
              <a:gd name="T73" fmla="*/ 1639 h 1764"/>
              <a:gd name="T74" fmla="*/ 862 w 1561"/>
              <a:gd name="T75" fmla="*/ 1592 h 1764"/>
              <a:gd name="T76" fmla="*/ 406 w 1561"/>
              <a:gd name="T77" fmla="*/ 1098 h 1764"/>
              <a:gd name="T78" fmla="*/ 1155 w 1561"/>
              <a:gd name="T79" fmla="*/ 666 h 1764"/>
              <a:gd name="T80" fmla="*/ 1369 w 1561"/>
              <a:gd name="T81" fmla="*/ 1326 h 1764"/>
              <a:gd name="T82" fmla="*/ 1369 w 1561"/>
              <a:gd name="T83" fmla="*/ 1194 h 1764"/>
              <a:gd name="T84" fmla="*/ 1529 w 1561"/>
              <a:gd name="T85" fmla="*/ 1260 h 1764"/>
              <a:gd name="T86" fmla="*/ 596 w 1561"/>
              <a:gd name="T87" fmla="*/ 988 h 1764"/>
              <a:gd name="T88" fmla="*/ 965 w 1561"/>
              <a:gd name="T89" fmla="*/ 776 h 1764"/>
              <a:gd name="T90" fmla="*/ 933 w 1561"/>
              <a:gd name="T91" fmla="*/ 970 h 1764"/>
              <a:gd name="T92" fmla="*/ 628 w 1561"/>
              <a:gd name="T93" fmla="*/ 794 h 1764"/>
              <a:gd name="T94" fmla="*/ 933 w 1561"/>
              <a:gd name="T95" fmla="*/ 970 h 17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561" h="1764">
                <a:moveTo>
                  <a:pt x="1436" y="1135"/>
                </a:moveTo>
                <a:cubicBezTo>
                  <a:pt x="1402" y="1135"/>
                  <a:pt x="1370" y="1148"/>
                  <a:pt x="1347" y="1171"/>
                </a:cubicBezTo>
                <a:cubicBezTo>
                  <a:pt x="1343" y="1175"/>
                  <a:pt x="1339" y="1179"/>
                  <a:pt x="1336" y="1184"/>
                </a:cubicBezTo>
                <a:cubicBezTo>
                  <a:pt x="1187" y="1098"/>
                  <a:pt x="1187" y="1098"/>
                  <a:pt x="1187" y="1098"/>
                </a:cubicBezTo>
                <a:cubicBezTo>
                  <a:pt x="1187" y="666"/>
                  <a:pt x="1187" y="666"/>
                  <a:pt x="1187" y="666"/>
                </a:cubicBezTo>
                <a:cubicBezTo>
                  <a:pt x="1336" y="580"/>
                  <a:pt x="1336" y="580"/>
                  <a:pt x="1336" y="580"/>
                </a:cubicBezTo>
                <a:cubicBezTo>
                  <a:pt x="1339" y="584"/>
                  <a:pt x="1343" y="588"/>
                  <a:pt x="1347" y="592"/>
                </a:cubicBezTo>
                <a:cubicBezTo>
                  <a:pt x="1370" y="616"/>
                  <a:pt x="1402" y="629"/>
                  <a:pt x="1436" y="629"/>
                </a:cubicBezTo>
                <a:cubicBezTo>
                  <a:pt x="1470" y="629"/>
                  <a:pt x="1501" y="616"/>
                  <a:pt x="1524" y="592"/>
                </a:cubicBezTo>
                <a:cubicBezTo>
                  <a:pt x="1548" y="569"/>
                  <a:pt x="1561" y="537"/>
                  <a:pt x="1561" y="504"/>
                </a:cubicBezTo>
                <a:cubicBezTo>
                  <a:pt x="1561" y="470"/>
                  <a:pt x="1548" y="438"/>
                  <a:pt x="1524" y="415"/>
                </a:cubicBezTo>
                <a:cubicBezTo>
                  <a:pt x="1501" y="391"/>
                  <a:pt x="1469" y="378"/>
                  <a:pt x="1436" y="378"/>
                </a:cubicBezTo>
                <a:cubicBezTo>
                  <a:pt x="1436" y="378"/>
                  <a:pt x="1436" y="378"/>
                  <a:pt x="1436" y="378"/>
                </a:cubicBezTo>
                <a:cubicBezTo>
                  <a:pt x="1402" y="378"/>
                  <a:pt x="1371" y="391"/>
                  <a:pt x="1347" y="415"/>
                </a:cubicBezTo>
                <a:cubicBezTo>
                  <a:pt x="1340" y="422"/>
                  <a:pt x="1333" y="431"/>
                  <a:pt x="1327" y="441"/>
                </a:cubicBezTo>
                <a:cubicBezTo>
                  <a:pt x="1307" y="475"/>
                  <a:pt x="1305" y="516"/>
                  <a:pt x="1320" y="552"/>
                </a:cubicBezTo>
                <a:cubicBezTo>
                  <a:pt x="1171" y="638"/>
                  <a:pt x="1171" y="638"/>
                  <a:pt x="1171" y="638"/>
                </a:cubicBezTo>
                <a:cubicBezTo>
                  <a:pt x="797" y="422"/>
                  <a:pt x="797" y="422"/>
                  <a:pt x="797" y="422"/>
                </a:cubicBezTo>
                <a:cubicBezTo>
                  <a:pt x="797" y="250"/>
                  <a:pt x="797" y="250"/>
                  <a:pt x="797" y="250"/>
                </a:cubicBezTo>
                <a:cubicBezTo>
                  <a:pt x="835" y="245"/>
                  <a:pt x="870" y="222"/>
                  <a:pt x="889" y="188"/>
                </a:cubicBezTo>
                <a:cubicBezTo>
                  <a:pt x="900" y="169"/>
                  <a:pt x="906" y="147"/>
                  <a:pt x="906" y="125"/>
                </a:cubicBezTo>
                <a:cubicBezTo>
                  <a:pt x="906" y="56"/>
                  <a:pt x="850" y="0"/>
                  <a:pt x="780" y="0"/>
                </a:cubicBezTo>
                <a:cubicBezTo>
                  <a:pt x="711" y="0"/>
                  <a:pt x="655" y="56"/>
                  <a:pt x="655" y="125"/>
                </a:cubicBezTo>
                <a:cubicBezTo>
                  <a:pt x="655" y="147"/>
                  <a:pt x="661" y="169"/>
                  <a:pt x="672" y="188"/>
                </a:cubicBezTo>
                <a:cubicBezTo>
                  <a:pt x="691" y="222"/>
                  <a:pt x="726" y="245"/>
                  <a:pt x="764" y="250"/>
                </a:cubicBezTo>
                <a:cubicBezTo>
                  <a:pt x="764" y="422"/>
                  <a:pt x="764" y="422"/>
                  <a:pt x="764" y="422"/>
                </a:cubicBezTo>
                <a:cubicBezTo>
                  <a:pt x="390" y="638"/>
                  <a:pt x="390" y="638"/>
                  <a:pt x="390" y="638"/>
                </a:cubicBezTo>
                <a:cubicBezTo>
                  <a:pt x="240" y="555"/>
                  <a:pt x="240" y="555"/>
                  <a:pt x="240" y="555"/>
                </a:cubicBezTo>
                <a:cubicBezTo>
                  <a:pt x="256" y="518"/>
                  <a:pt x="254" y="476"/>
                  <a:pt x="234" y="440"/>
                </a:cubicBezTo>
                <a:cubicBezTo>
                  <a:pt x="228" y="431"/>
                  <a:pt x="221" y="422"/>
                  <a:pt x="214" y="415"/>
                </a:cubicBezTo>
                <a:cubicBezTo>
                  <a:pt x="190" y="391"/>
                  <a:pt x="159" y="378"/>
                  <a:pt x="125" y="378"/>
                </a:cubicBezTo>
                <a:cubicBezTo>
                  <a:pt x="125" y="378"/>
                  <a:pt x="125" y="378"/>
                  <a:pt x="125" y="378"/>
                </a:cubicBezTo>
                <a:cubicBezTo>
                  <a:pt x="92" y="378"/>
                  <a:pt x="60" y="391"/>
                  <a:pt x="37" y="415"/>
                </a:cubicBezTo>
                <a:cubicBezTo>
                  <a:pt x="13" y="438"/>
                  <a:pt x="0" y="470"/>
                  <a:pt x="0" y="504"/>
                </a:cubicBezTo>
                <a:cubicBezTo>
                  <a:pt x="0" y="537"/>
                  <a:pt x="13" y="569"/>
                  <a:pt x="36" y="592"/>
                </a:cubicBezTo>
                <a:cubicBezTo>
                  <a:pt x="60" y="616"/>
                  <a:pt x="91" y="629"/>
                  <a:pt x="125" y="629"/>
                </a:cubicBezTo>
                <a:cubicBezTo>
                  <a:pt x="159" y="629"/>
                  <a:pt x="190" y="616"/>
                  <a:pt x="214" y="592"/>
                </a:cubicBezTo>
                <a:cubicBezTo>
                  <a:pt x="217" y="589"/>
                  <a:pt x="220" y="585"/>
                  <a:pt x="222" y="582"/>
                </a:cubicBezTo>
                <a:cubicBezTo>
                  <a:pt x="374" y="666"/>
                  <a:pt x="374" y="666"/>
                  <a:pt x="374" y="666"/>
                </a:cubicBezTo>
                <a:cubicBezTo>
                  <a:pt x="374" y="1098"/>
                  <a:pt x="374" y="1098"/>
                  <a:pt x="374" y="1098"/>
                </a:cubicBezTo>
                <a:cubicBezTo>
                  <a:pt x="225" y="1184"/>
                  <a:pt x="225" y="1184"/>
                  <a:pt x="225" y="1184"/>
                </a:cubicBezTo>
                <a:cubicBezTo>
                  <a:pt x="222" y="1179"/>
                  <a:pt x="218" y="1175"/>
                  <a:pt x="214" y="1171"/>
                </a:cubicBezTo>
                <a:cubicBezTo>
                  <a:pt x="190" y="1148"/>
                  <a:pt x="159" y="1135"/>
                  <a:pt x="125" y="1135"/>
                </a:cubicBezTo>
                <a:cubicBezTo>
                  <a:pt x="91" y="1135"/>
                  <a:pt x="60" y="1148"/>
                  <a:pt x="37" y="1171"/>
                </a:cubicBezTo>
                <a:cubicBezTo>
                  <a:pt x="13" y="1195"/>
                  <a:pt x="0" y="1226"/>
                  <a:pt x="0" y="1260"/>
                </a:cubicBezTo>
                <a:cubicBezTo>
                  <a:pt x="0" y="1293"/>
                  <a:pt x="13" y="1325"/>
                  <a:pt x="37" y="1349"/>
                </a:cubicBezTo>
                <a:cubicBezTo>
                  <a:pt x="61" y="1373"/>
                  <a:pt x="93" y="1386"/>
                  <a:pt x="125" y="1386"/>
                </a:cubicBezTo>
                <a:cubicBezTo>
                  <a:pt x="157" y="1386"/>
                  <a:pt x="190" y="1373"/>
                  <a:pt x="214" y="1349"/>
                </a:cubicBezTo>
                <a:cubicBezTo>
                  <a:pt x="222" y="1341"/>
                  <a:pt x="229" y="1332"/>
                  <a:pt x="234" y="1323"/>
                </a:cubicBezTo>
                <a:cubicBezTo>
                  <a:pt x="254" y="1289"/>
                  <a:pt x="256" y="1248"/>
                  <a:pt x="241" y="1212"/>
                </a:cubicBezTo>
                <a:cubicBezTo>
                  <a:pt x="390" y="1126"/>
                  <a:pt x="390" y="1126"/>
                  <a:pt x="390" y="1126"/>
                </a:cubicBezTo>
                <a:cubicBezTo>
                  <a:pt x="764" y="1342"/>
                  <a:pt x="764" y="1342"/>
                  <a:pt x="764" y="1342"/>
                </a:cubicBezTo>
                <a:cubicBezTo>
                  <a:pt x="764" y="1514"/>
                  <a:pt x="764" y="1514"/>
                  <a:pt x="764" y="1514"/>
                </a:cubicBezTo>
                <a:cubicBezTo>
                  <a:pt x="726" y="1519"/>
                  <a:pt x="691" y="1542"/>
                  <a:pt x="672" y="1576"/>
                </a:cubicBezTo>
                <a:cubicBezTo>
                  <a:pt x="661" y="1595"/>
                  <a:pt x="655" y="1616"/>
                  <a:pt x="655" y="1639"/>
                </a:cubicBezTo>
                <a:cubicBezTo>
                  <a:pt x="655" y="1708"/>
                  <a:pt x="711" y="1764"/>
                  <a:pt x="780" y="1764"/>
                </a:cubicBezTo>
                <a:cubicBezTo>
                  <a:pt x="850" y="1764"/>
                  <a:pt x="906" y="1708"/>
                  <a:pt x="906" y="1639"/>
                </a:cubicBezTo>
                <a:cubicBezTo>
                  <a:pt x="906" y="1616"/>
                  <a:pt x="900" y="1595"/>
                  <a:pt x="889" y="1576"/>
                </a:cubicBezTo>
                <a:cubicBezTo>
                  <a:pt x="870" y="1542"/>
                  <a:pt x="835" y="1519"/>
                  <a:pt x="797" y="1514"/>
                </a:cubicBezTo>
                <a:cubicBezTo>
                  <a:pt x="797" y="1342"/>
                  <a:pt x="797" y="1342"/>
                  <a:pt x="797" y="1342"/>
                </a:cubicBezTo>
                <a:cubicBezTo>
                  <a:pt x="1171" y="1126"/>
                  <a:pt x="1171" y="1126"/>
                  <a:pt x="1171" y="1126"/>
                </a:cubicBezTo>
                <a:cubicBezTo>
                  <a:pt x="1320" y="1212"/>
                  <a:pt x="1320" y="1212"/>
                  <a:pt x="1320" y="1212"/>
                </a:cubicBezTo>
                <a:cubicBezTo>
                  <a:pt x="1305" y="1248"/>
                  <a:pt x="1307" y="1289"/>
                  <a:pt x="1327" y="1323"/>
                </a:cubicBezTo>
                <a:cubicBezTo>
                  <a:pt x="1332" y="1332"/>
                  <a:pt x="1339" y="1341"/>
                  <a:pt x="1347" y="1349"/>
                </a:cubicBezTo>
                <a:cubicBezTo>
                  <a:pt x="1371" y="1373"/>
                  <a:pt x="1404" y="1386"/>
                  <a:pt x="1436" y="1386"/>
                </a:cubicBezTo>
                <a:cubicBezTo>
                  <a:pt x="1468" y="1386"/>
                  <a:pt x="1500" y="1373"/>
                  <a:pt x="1524" y="1349"/>
                </a:cubicBezTo>
                <a:cubicBezTo>
                  <a:pt x="1548" y="1325"/>
                  <a:pt x="1561" y="1293"/>
                  <a:pt x="1561" y="1260"/>
                </a:cubicBezTo>
                <a:cubicBezTo>
                  <a:pt x="1561" y="1226"/>
                  <a:pt x="1548" y="1195"/>
                  <a:pt x="1524" y="1172"/>
                </a:cubicBezTo>
                <a:cubicBezTo>
                  <a:pt x="1501" y="1148"/>
                  <a:pt x="1470" y="1135"/>
                  <a:pt x="1436" y="1135"/>
                </a:cubicBezTo>
                <a:close/>
                <a:moveTo>
                  <a:pt x="1355" y="457"/>
                </a:moveTo>
                <a:cubicBezTo>
                  <a:pt x="1359" y="449"/>
                  <a:pt x="1364" y="443"/>
                  <a:pt x="1369" y="437"/>
                </a:cubicBezTo>
                <a:cubicBezTo>
                  <a:pt x="1387" y="420"/>
                  <a:pt x="1411" y="410"/>
                  <a:pt x="1436" y="410"/>
                </a:cubicBezTo>
                <a:cubicBezTo>
                  <a:pt x="1436" y="410"/>
                  <a:pt x="1436" y="410"/>
                  <a:pt x="1436" y="410"/>
                </a:cubicBezTo>
                <a:cubicBezTo>
                  <a:pt x="1461" y="410"/>
                  <a:pt x="1484" y="420"/>
                  <a:pt x="1502" y="438"/>
                </a:cubicBezTo>
                <a:cubicBezTo>
                  <a:pt x="1519" y="455"/>
                  <a:pt x="1529" y="479"/>
                  <a:pt x="1529" y="504"/>
                </a:cubicBezTo>
                <a:cubicBezTo>
                  <a:pt x="1529" y="529"/>
                  <a:pt x="1519" y="552"/>
                  <a:pt x="1502" y="570"/>
                </a:cubicBezTo>
                <a:cubicBezTo>
                  <a:pt x="1502" y="570"/>
                  <a:pt x="1502" y="570"/>
                  <a:pt x="1502" y="570"/>
                </a:cubicBezTo>
                <a:cubicBezTo>
                  <a:pt x="1467" y="605"/>
                  <a:pt x="1405" y="605"/>
                  <a:pt x="1369" y="570"/>
                </a:cubicBezTo>
                <a:cubicBezTo>
                  <a:pt x="1364" y="564"/>
                  <a:pt x="1359" y="557"/>
                  <a:pt x="1355" y="550"/>
                </a:cubicBezTo>
                <a:cubicBezTo>
                  <a:pt x="1338" y="521"/>
                  <a:pt x="1338" y="485"/>
                  <a:pt x="1355" y="457"/>
                </a:cubicBezTo>
                <a:close/>
                <a:moveTo>
                  <a:pt x="699" y="172"/>
                </a:moveTo>
                <a:cubicBezTo>
                  <a:pt x="691" y="158"/>
                  <a:pt x="687" y="142"/>
                  <a:pt x="687" y="125"/>
                </a:cubicBezTo>
                <a:cubicBezTo>
                  <a:pt x="687" y="74"/>
                  <a:pt x="729" y="32"/>
                  <a:pt x="780" y="32"/>
                </a:cubicBezTo>
                <a:cubicBezTo>
                  <a:pt x="832" y="32"/>
                  <a:pt x="874" y="74"/>
                  <a:pt x="874" y="125"/>
                </a:cubicBezTo>
                <a:cubicBezTo>
                  <a:pt x="874" y="142"/>
                  <a:pt x="870" y="158"/>
                  <a:pt x="862" y="172"/>
                </a:cubicBezTo>
                <a:cubicBezTo>
                  <a:pt x="845" y="201"/>
                  <a:pt x="814" y="219"/>
                  <a:pt x="780" y="219"/>
                </a:cubicBezTo>
                <a:cubicBezTo>
                  <a:pt x="747" y="219"/>
                  <a:pt x="716" y="201"/>
                  <a:pt x="699" y="172"/>
                </a:cubicBezTo>
                <a:close/>
                <a:moveTo>
                  <a:pt x="191" y="570"/>
                </a:moveTo>
                <a:cubicBezTo>
                  <a:pt x="156" y="605"/>
                  <a:pt x="94" y="605"/>
                  <a:pt x="59" y="570"/>
                </a:cubicBezTo>
                <a:cubicBezTo>
                  <a:pt x="41" y="552"/>
                  <a:pt x="32" y="529"/>
                  <a:pt x="32" y="504"/>
                </a:cubicBezTo>
                <a:cubicBezTo>
                  <a:pt x="32" y="479"/>
                  <a:pt x="41" y="455"/>
                  <a:pt x="59" y="437"/>
                </a:cubicBezTo>
                <a:cubicBezTo>
                  <a:pt x="77" y="420"/>
                  <a:pt x="100" y="410"/>
                  <a:pt x="125" y="410"/>
                </a:cubicBezTo>
                <a:cubicBezTo>
                  <a:pt x="125" y="410"/>
                  <a:pt x="125" y="410"/>
                  <a:pt x="125" y="410"/>
                </a:cubicBezTo>
                <a:cubicBezTo>
                  <a:pt x="150" y="410"/>
                  <a:pt x="174" y="420"/>
                  <a:pt x="191" y="437"/>
                </a:cubicBezTo>
                <a:cubicBezTo>
                  <a:pt x="197" y="443"/>
                  <a:pt x="202" y="449"/>
                  <a:pt x="206" y="457"/>
                </a:cubicBezTo>
                <a:cubicBezTo>
                  <a:pt x="224" y="486"/>
                  <a:pt x="223" y="523"/>
                  <a:pt x="205" y="553"/>
                </a:cubicBezTo>
                <a:cubicBezTo>
                  <a:pt x="201" y="559"/>
                  <a:pt x="197" y="565"/>
                  <a:pt x="191" y="570"/>
                </a:cubicBezTo>
                <a:close/>
                <a:moveTo>
                  <a:pt x="206" y="1307"/>
                </a:moveTo>
                <a:cubicBezTo>
                  <a:pt x="206" y="1307"/>
                  <a:pt x="206" y="1307"/>
                  <a:pt x="206" y="1307"/>
                </a:cubicBezTo>
                <a:cubicBezTo>
                  <a:pt x="202" y="1314"/>
                  <a:pt x="197" y="1321"/>
                  <a:pt x="192" y="1326"/>
                </a:cubicBezTo>
                <a:cubicBezTo>
                  <a:pt x="155" y="1363"/>
                  <a:pt x="96" y="1363"/>
                  <a:pt x="59" y="1326"/>
                </a:cubicBezTo>
                <a:cubicBezTo>
                  <a:pt x="41" y="1309"/>
                  <a:pt x="32" y="1285"/>
                  <a:pt x="32" y="1260"/>
                </a:cubicBezTo>
                <a:cubicBezTo>
                  <a:pt x="32" y="1235"/>
                  <a:pt x="42" y="1212"/>
                  <a:pt x="59" y="1194"/>
                </a:cubicBezTo>
                <a:cubicBezTo>
                  <a:pt x="77" y="1176"/>
                  <a:pt x="100" y="1167"/>
                  <a:pt x="125" y="1167"/>
                </a:cubicBezTo>
                <a:cubicBezTo>
                  <a:pt x="150" y="1167"/>
                  <a:pt x="174" y="1176"/>
                  <a:pt x="192" y="1194"/>
                </a:cubicBezTo>
                <a:cubicBezTo>
                  <a:pt x="197" y="1200"/>
                  <a:pt x="202" y="1206"/>
                  <a:pt x="206" y="1213"/>
                </a:cubicBezTo>
                <a:cubicBezTo>
                  <a:pt x="223" y="1242"/>
                  <a:pt x="223" y="1278"/>
                  <a:pt x="206" y="1307"/>
                </a:cubicBezTo>
                <a:close/>
                <a:moveTo>
                  <a:pt x="862" y="1592"/>
                </a:moveTo>
                <a:cubicBezTo>
                  <a:pt x="870" y="1606"/>
                  <a:pt x="874" y="1622"/>
                  <a:pt x="874" y="1639"/>
                </a:cubicBezTo>
                <a:cubicBezTo>
                  <a:pt x="874" y="1690"/>
                  <a:pt x="832" y="1732"/>
                  <a:pt x="780" y="1732"/>
                </a:cubicBezTo>
                <a:cubicBezTo>
                  <a:pt x="729" y="1732"/>
                  <a:pt x="687" y="1690"/>
                  <a:pt x="687" y="1639"/>
                </a:cubicBezTo>
                <a:cubicBezTo>
                  <a:pt x="687" y="1622"/>
                  <a:pt x="691" y="1606"/>
                  <a:pt x="699" y="1592"/>
                </a:cubicBezTo>
                <a:cubicBezTo>
                  <a:pt x="716" y="1563"/>
                  <a:pt x="747" y="1545"/>
                  <a:pt x="780" y="1545"/>
                </a:cubicBezTo>
                <a:cubicBezTo>
                  <a:pt x="814" y="1545"/>
                  <a:pt x="845" y="1563"/>
                  <a:pt x="862" y="1592"/>
                </a:cubicBezTo>
                <a:close/>
                <a:moveTo>
                  <a:pt x="1155" y="1098"/>
                </a:moveTo>
                <a:cubicBezTo>
                  <a:pt x="780" y="1314"/>
                  <a:pt x="780" y="1314"/>
                  <a:pt x="780" y="1314"/>
                </a:cubicBezTo>
                <a:cubicBezTo>
                  <a:pt x="406" y="1098"/>
                  <a:pt x="406" y="1098"/>
                  <a:pt x="406" y="1098"/>
                </a:cubicBezTo>
                <a:cubicBezTo>
                  <a:pt x="406" y="666"/>
                  <a:pt x="406" y="666"/>
                  <a:pt x="406" y="666"/>
                </a:cubicBezTo>
                <a:cubicBezTo>
                  <a:pt x="780" y="449"/>
                  <a:pt x="780" y="449"/>
                  <a:pt x="780" y="449"/>
                </a:cubicBezTo>
                <a:cubicBezTo>
                  <a:pt x="1155" y="666"/>
                  <a:pt x="1155" y="666"/>
                  <a:pt x="1155" y="666"/>
                </a:cubicBezTo>
                <a:lnTo>
                  <a:pt x="1155" y="1098"/>
                </a:lnTo>
                <a:close/>
                <a:moveTo>
                  <a:pt x="1502" y="1326"/>
                </a:moveTo>
                <a:cubicBezTo>
                  <a:pt x="1465" y="1363"/>
                  <a:pt x="1406" y="1363"/>
                  <a:pt x="1369" y="1326"/>
                </a:cubicBezTo>
                <a:cubicBezTo>
                  <a:pt x="1364" y="1321"/>
                  <a:pt x="1359" y="1314"/>
                  <a:pt x="1355" y="1307"/>
                </a:cubicBezTo>
                <a:cubicBezTo>
                  <a:pt x="1338" y="1278"/>
                  <a:pt x="1338" y="1242"/>
                  <a:pt x="1355" y="1213"/>
                </a:cubicBezTo>
                <a:cubicBezTo>
                  <a:pt x="1359" y="1206"/>
                  <a:pt x="1364" y="1200"/>
                  <a:pt x="1369" y="1194"/>
                </a:cubicBezTo>
                <a:cubicBezTo>
                  <a:pt x="1387" y="1176"/>
                  <a:pt x="1411" y="1167"/>
                  <a:pt x="1436" y="1167"/>
                </a:cubicBezTo>
                <a:cubicBezTo>
                  <a:pt x="1461" y="1167"/>
                  <a:pt x="1484" y="1176"/>
                  <a:pt x="1502" y="1194"/>
                </a:cubicBezTo>
                <a:cubicBezTo>
                  <a:pt x="1519" y="1212"/>
                  <a:pt x="1529" y="1235"/>
                  <a:pt x="1529" y="1260"/>
                </a:cubicBezTo>
                <a:cubicBezTo>
                  <a:pt x="1529" y="1285"/>
                  <a:pt x="1519" y="1309"/>
                  <a:pt x="1502" y="1326"/>
                </a:cubicBezTo>
                <a:close/>
                <a:moveTo>
                  <a:pt x="596" y="776"/>
                </a:moveTo>
                <a:cubicBezTo>
                  <a:pt x="596" y="988"/>
                  <a:pt x="596" y="988"/>
                  <a:pt x="596" y="988"/>
                </a:cubicBezTo>
                <a:cubicBezTo>
                  <a:pt x="780" y="1094"/>
                  <a:pt x="780" y="1094"/>
                  <a:pt x="780" y="1094"/>
                </a:cubicBezTo>
                <a:cubicBezTo>
                  <a:pt x="965" y="988"/>
                  <a:pt x="965" y="988"/>
                  <a:pt x="965" y="988"/>
                </a:cubicBezTo>
                <a:cubicBezTo>
                  <a:pt x="965" y="776"/>
                  <a:pt x="965" y="776"/>
                  <a:pt x="965" y="776"/>
                </a:cubicBezTo>
                <a:cubicBezTo>
                  <a:pt x="780" y="669"/>
                  <a:pt x="780" y="669"/>
                  <a:pt x="780" y="669"/>
                </a:cubicBezTo>
                <a:lnTo>
                  <a:pt x="596" y="776"/>
                </a:lnTo>
                <a:close/>
                <a:moveTo>
                  <a:pt x="933" y="970"/>
                </a:moveTo>
                <a:cubicBezTo>
                  <a:pt x="780" y="1057"/>
                  <a:pt x="780" y="1057"/>
                  <a:pt x="780" y="1057"/>
                </a:cubicBezTo>
                <a:cubicBezTo>
                  <a:pt x="628" y="970"/>
                  <a:pt x="628" y="970"/>
                  <a:pt x="628" y="970"/>
                </a:cubicBezTo>
                <a:cubicBezTo>
                  <a:pt x="628" y="794"/>
                  <a:pt x="628" y="794"/>
                  <a:pt x="628" y="794"/>
                </a:cubicBezTo>
                <a:cubicBezTo>
                  <a:pt x="780" y="706"/>
                  <a:pt x="780" y="706"/>
                  <a:pt x="780" y="706"/>
                </a:cubicBezTo>
                <a:cubicBezTo>
                  <a:pt x="933" y="794"/>
                  <a:pt x="933" y="794"/>
                  <a:pt x="933" y="794"/>
                </a:cubicBezTo>
                <a:lnTo>
                  <a:pt x="933" y="970"/>
                </a:lnTo>
                <a:close/>
              </a:path>
            </a:pathLst>
          </a:custGeom>
          <a:solidFill>
            <a:srgbClr val="2CC17C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150" name="Rectangle 5">
            <a:extLst>
              <a:ext uri="{FF2B5EF4-FFF2-40B4-BE49-F238E27FC236}">
                <a16:creationId xmlns:a16="http://schemas.microsoft.com/office/drawing/2014/main" id="{33116A17-0D99-DCDB-79C3-48AE47A294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8127" y="4815880"/>
            <a:ext cx="564257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ar-SA" sz="2400" b="1" dirty="0">
                <a:solidFill>
                  <a:srgbClr val="444444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</a:t>
            </a:r>
            <a:endParaRPr lang="ru-RU" sz="1600" dirty="0">
              <a:solidFill>
                <a:schemeClr val="bg1">
                  <a:lumMod val="50000"/>
                </a:schemeClr>
              </a:solidFill>
              <a:latin typeface="Arial" pitchFamily="34" charset="0"/>
              <a:cs typeface="Sakkal Majalla" panose="02000000000000000000" pitchFamily="2" charset="-78"/>
            </a:endParaRPr>
          </a:p>
        </p:txBody>
      </p:sp>
      <p:pic>
        <p:nvPicPr>
          <p:cNvPr id="3" name="صورة 2">
            <a:extLst>
              <a:ext uri="{FF2B5EF4-FFF2-40B4-BE49-F238E27FC236}">
                <a16:creationId xmlns:a16="http://schemas.microsoft.com/office/drawing/2014/main" id="{FD3573D1-E69F-7DCF-998E-1D5CDBFF0EA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sp>
        <p:nvSpPr>
          <p:cNvPr id="5" name="object 140">
            <a:extLst>
              <a:ext uri="{FF2B5EF4-FFF2-40B4-BE49-F238E27FC236}">
                <a16:creationId xmlns:a16="http://schemas.microsoft.com/office/drawing/2014/main" id="{FD155345-CFD9-D320-6C12-4880892E740A}"/>
              </a:ext>
            </a:extLst>
          </p:cNvPr>
          <p:cNvSpPr/>
          <p:nvPr/>
        </p:nvSpPr>
        <p:spPr>
          <a:xfrm>
            <a:off x="3532879" y="4575403"/>
            <a:ext cx="380093" cy="252240"/>
          </a:xfrm>
          <a:custGeom>
            <a:avLst/>
            <a:gdLst/>
            <a:ahLst/>
            <a:cxnLst/>
            <a:rect l="l" t="t" r="r" b="b"/>
            <a:pathLst>
              <a:path w="487044" h="323214">
                <a:moveTo>
                  <a:pt x="465023" y="79806"/>
                </a:moveTo>
                <a:lnTo>
                  <a:pt x="458838" y="49276"/>
                </a:lnTo>
                <a:lnTo>
                  <a:pt x="458724" y="48742"/>
                </a:lnTo>
                <a:lnTo>
                  <a:pt x="448157" y="33096"/>
                </a:lnTo>
                <a:lnTo>
                  <a:pt x="448157" y="79806"/>
                </a:lnTo>
                <a:lnTo>
                  <a:pt x="446951" y="92113"/>
                </a:lnTo>
                <a:lnTo>
                  <a:pt x="420103" y="132143"/>
                </a:lnTo>
                <a:lnTo>
                  <a:pt x="385241" y="142697"/>
                </a:lnTo>
                <a:lnTo>
                  <a:pt x="360768" y="137744"/>
                </a:lnTo>
                <a:lnTo>
                  <a:pt x="346151" y="127889"/>
                </a:lnTo>
                <a:lnTo>
                  <a:pt x="340766" y="124256"/>
                </a:lnTo>
                <a:lnTo>
                  <a:pt x="327266" y="104254"/>
                </a:lnTo>
                <a:lnTo>
                  <a:pt x="322300" y="79806"/>
                </a:lnTo>
                <a:lnTo>
                  <a:pt x="323329" y="69329"/>
                </a:lnTo>
                <a:lnTo>
                  <a:pt x="323494" y="67614"/>
                </a:lnTo>
                <a:lnTo>
                  <a:pt x="350354" y="27406"/>
                </a:lnTo>
                <a:lnTo>
                  <a:pt x="385229" y="16852"/>
                </a:lnTo>
                <a:lnTo>
                  <a:pt x="409689" y="21805"/>
                </a:lnTo>
                <a:lnTo>
                  <a:pt x="429704" y="35318"/>
                </a:lnTo>
                <a:lnTo>
                  <a:pt x="443191" y="55295"/>
                </a:lnTo>
                <a:lnTo>
                  <a:pt x="448157" y="79806"/>
                </a:lnTo>
                <a:lnTo>
                  <a:pt x="448157" y="33096"/>
                </a:lnTo>
                <a:lnTo>
                  <a:pt x="441629" y="23418"/>
                </a:lnTo>
                <a:lnTo>
                  <a:pt x="431914" y="16852"/>
                </a:lnTo>
                <a:lnTo>
                  <a:pt x="416242" y="6273"/>
                </a:lnTo>
                <a:lnTo>
                  <a:pt x="385216" y="0"/>
                </a:lnTo>
                <a:lnTo>
                  <a:pt x="369557" y="1536"/>
                </a:lnTo>
                <a:lnTo>
                  <a:pt x="328828" y="23418"/>
                </a:lnTo>
                <a:lnTo>
                  <a:pt x="308940" y="56616"/>
                </a:lnTo>
                <a:lnTo>
                  <a:pt x="306222" y="69329"/>
                </a:lnTo>
                <a:lnTo>
                  <a:pt x="305663" y="68745"/>
                </a:lnTo>
                <a:lnTo>
                  <a:pt x="305663" y="117462"/>
                </a:lnTo>
                <a:lnTo>
                  <a:pt x="304469" y="129603"/>
                </a:lnTo>
                <a:lnTo>
                  <a:pt x="304457" y="129755"/>
                </a:lnTo>
                <a:lnTo>
                  <a:pt x="277596" y="169799"/>
                </a:lnTo>
                <a:lnTo>
                  <a:pt x="242760" y="180352"/>
                </a:lnTo>
                <a:lnTo>
                  <a:pt x="218262" y="175399"/>
                </a:lnTo>
                <a:lnTo>
                  <a:pt x="198259" y="161912"/>
                </a:lnTo>
                <a:lnTo>
                  <a:pt x="184772" y="141909"/>
                </a:lnTo>
                <a:lnTo>
                  <a:pt x="182308" y="129755"/>
                </a:lnTo>
                <a:lnTo>
                  <a:pt x="182270" y="129603"/>
                </a:lnTo>
                <a:lnTo>
                  <a:pt x="179806" y="117462"/>
                </a:lnTo>
                <a:lnTo>
                  <a:pt x="181013" y="105105"/>
                </a:lnTo>
                <a:lnTo>
                  <a:pt x="184569" y="93383"/>
                </a:lnTo>
                <a:lnTo>
                  <a:pt x="190347" y="82588"/>
                </a:lnTo>
                <a:lnTo>
                  <a:pt x="198247" y="72974"/>
                </a:lnTo>
                <a:lnTo>
                  <a:pt x="204762" y="67614"/>
                </a:lnTo>
                <a:lnTo>
                  <a:pt x="207860" y="65062"/>
                </a:lnTo>
                <a:lnTo>
                  <a:pt x="218655" y="59270"/>
                </a:lnTo>
                <a:lnTo>
                  <a:pt x="230301" y="55740"/>
                </a:lnTo>
                <a:lnTo>
                  <a:pt x="230162" y="55740"/>
                </a:lnTo>
                <a:lnTo>
                  <a:pt x="287210" y="72974"/>
                </a:lnTo>
                <a:lnTo>
                  <a:pt x="305104" y="114630"/>
                </a:lnTo>
                <a:lnTo>
                  <a:pt x="305663" y="117462"/>
                </a:lnTo>
                <a:lnTo>
                  <a:pt x="305663" y="68745"/>
                </a:lnTo>
                <a:lnTo>
                  <a:pt x="293789" y="56273"/>
                </a:lnTo>
                <a:lnTo>
                  <a:pt x="291122" y="54508"/>
                </a:lnTo>
                <a:lnTo>
                  <a:pt x="278726" y="46291"/>
                </a:lnTo>
                <a:lnTo>
                  <a:pt x="261531" y="39903"/>
                </a:lnTo>
                <a:lnTo>
                  <a:pt x="242735" y="37655"/>
                </a:lnTo>
                <a:lnTo>
                  <a:pt x="227063" y="39192"/>
                </a:lnTo>
                <a:lnTo>
                  <a:pt x="186321" y="61061"/>
                </a:lnTo>
                <a:lnTo>
                  <a:pt x="180492" y="67614"/>
                </a:lnTo>
                <a:lnTo>
                  <a:pt x="171297" y="40919"/>
                </a:lnTo>
                <a:lnTo>
                  <a:pt x="164680" y="32791"/>
                </a:lnTo>
                <a:lnTo>
                  <a:pt x="164680" y="79806"/>
                </a:lnTo>
                <a:lnTo>
                  <a:pt x="163474" y="92113"/>
                </a:lnTo>
                <a:lnTo>
                  <a:pt x="136613" y="132143"/>
                </a:lnTo>
                <a:lnTo>
                  <a:pt x="101765" y="142697"/>
                </a:lnTo>
                <a:lnTo>
                  <a:pt x="77279" y="137744"/>
                </a:lnTo>
                <a:lnTo>
                  <a:pt x="57277" y="124256"/>
                </a:lnTo>
                <a:lnTo>
                  <a:pt x="43776" y="104254"/>
                </a:lnTo>
                <a:lnTo>
                  <a:pt x="38811" y="79806"/>
                </a:lnTo>
                <a:lnTo>
                  <a:pt x="40005" y="67614"/>
                </a:lnTo>
                <a:lnTo>
                  <a:pt x="40017" y="67449"/>
                </a:lnTo>
                <a:lnTo>
                  <a:pt x="66865" y="27406"/>
                </a:lnTo>
                <a:lnTo>
                  <a:pt x="101752" y="16852"/>
                </a:lnTo>
                <a:lnTo>
                  <a:pt x="126199" y="21805"/>
                </a:lnTo>
                <a:lnTo>
                  <a:pt x="146215" y="35318"/>
                </a:lnTo>
                <a:lnTo>
                  <a:pt x="159715" y="55295"/>
                </a:lnTo>
                <a:lnTo>
                  <a:pt x="164680" y="79806"/>
                </a:lnTo>
                <a:lnTo>
                  <a:pt x="164680" y="32791"/>
                </a:lnTo>
                <a:lnTo>
                  <a:pt x="153847" y="19469"/>
                </a:lnTo>
                <a:lnTo>
                  <a:pt x="149479" y="16852"/>
                </a:lnTo>
                <a:lnTo>
                  <a:pt x="130022" y="5181"/>
                </a:lnTo>
                <a:lnTo>
                  <a:pt x="101739" y="0"/>
                </a:lnTo>
                <a:lnTo>
                  <a:pt x="86067" y="1536"/>
                </a:lnTo>
                <a:lnTo>
                  <a:pt x="71208" y="6045"/>
                </a:lnTo>
                <a:lnTo>
                  <a:pt x="35331" y="35598"/>
                </a:lnTo>
                <a:lnTo>
                  <a:pt x="21971" y="79806"/>
                </a:lnTo>
                <a:lnTo>
                  <a:pt x="28143" y="110274"/>
                </a:lnTo>
                <a:lnTo>
                  <a:pt x="28257" y="110820"/>
                </a:lnTo>
                <a:lnTo>
                  <a:pt x="45377" y="136169"/>
                </a:lnTo>
                <a:lnTo>
                  <a:pt x="70739" y="153276"/>
                </a:lnTo>
                <a:lnTo>
                  <a:pt x="101752" y="159550"/>
                </a:lnTo>
                <a:lnTo>
                  <a:pt x="117436" y="158013"/>
                </a:lnTo>
                <a:lnTo>
                  <a:pt x="158115" y="136169"/>
                </a:lnTo>
                <a:lnTo>
                  <a:pt x="163969" y="129603"/>
                </a:lnTo>
                <a:lnTo>
                  <a:pt x="173164" y="156286"/>
                </a:lnTo>
                <a:lnTo>
                  <a:pt x="190627" y="177736"/>
                </a:lnTo>
                <a:lnTo>
                  <a:pt x="214452" y="192011"/>
                </a:lnTo>
                <a:lnTo>
                  <a:pt x="242735" y="197205"/>
                </a:lnTo>
                <a:lnTo>
                  <a:pt x="258419" y="195668"/>
                </a:lnTo>
                <a:lnTo>
                  <a:pt x="299123" y="173799"/>
                </a:lnTo>
                <a:lnTo>
                  <a:pt x="319024" y="140589"/>
                </a:lnTo>
                <a:lnTo>
                  <a:pt x="321741" y="127889"/>
                </a:lnTo>
                <a:lnTo>
                  <a:pt x="334175" y="140931"/>
                </a:lnTo>
                <a:lnTo>
                  <a:pt x="349237" y="150914"/>
                </a:lnTo>
                <a:lnTo>
                  <a:pt x="366433" y="157302"/>
                </a:lnTo>
                <a:lnTo>
                  <a:pt x="385229" y="159550"/>
                </a:lnTo>
                <a:lnTo>
                  <a:pt x="400913" y="158013"/>
                </a:lnTo>
                <a:lnTo>
                  <a:pt x="441604" y="136169"/>
                </a:lnTo>
                <a:lnTo>
                  <a:pt x="463486" y="95427"/>
                </a:lnTo>
                <a:lnTo>
                  <a:pt x="465023" y="79806"/>
                </a:lnTo>
                <a:close/>
              </a:path>
              <a:path w="487044" h="323214">
                <a:moveTo>
                  <a:pt x="486879" y="275412"/>
                </a:moveTo>
                <a:lnTo>
                  <a:pt x="486702" y="268579"/>
                </a:lnTo>
                <a:lnTo>
                  <a:pt x="486587" y="264287"/>
                </a:lnTo>
                <a:lnTo>
                  <a:pt x="482688" y="236753"/>
                </a:lnTo>
                <a:lnTo>
                  <a:pt x="482587" y="236029"/>
                </a:lnTo>
                <a:lnTo>
                  <a:pt x="482536" y="235648"/>
                </a:lnTo>
                <a:lnTo>
                  <a:pt x="470420" y="200177"/>
                </a:lnTo>
                <a:lnTo>
                  <a:pt x="469912" y="199491"/>
                </a:lnTo>
                <a:lnTo>
                  <a:pt x="469912" y="268579"/>
                </a:lnTo>
                <a:lnTo>
                  <a:pt x="338924" y="268579"/>
                </a:lnTo>
                <a:lnTo>
                  <a:pt x="335064" y="255333"/>
                </a:lnTo>
                <a:lnTo>
                  <a:pt x="329755" y="241782"/>
                </a:lnTo>
                <a:lnTo>
                  <a:pt x="327406" y="237286"/>
                </a:lnTo>
                <a:lnTo>
                  <a:pt x="327406" y="306235"/>
                </a:lnTo>
                <a:lnTo>
                  <a:pt x="158203" y="306235"/>
                </a:lnTo>
                <a:lnTo>
                  <a:pt x="165849" y="268579"/>
                </a:lnTo>
                <a:lnTo>
                  <a:pt x="182664" y="233095"/>
                </a:lnTo>
                <a:lnTo>
                  <a:pt x="191427" y="221729"/>
                </a:lnTo>
                <a:lnTo>
                  <a:pt x="224205" y="236029"/>
                </a:lnTo>
                <a:lnTo>
                  <a:pt x="254520" y="236753"/>
                </a:lnTo>
                <a:lnTo>
                  <a:pt x="279590" y="229882"/>
                </a:lnTo>
                <a:lnTo>
                  <a:pt x="296011" y="221729"/>
                </a:lnTo>
                <a:lnTo>
                  <a:pt x="296646" y="221411"/>
                </a:lnTo>
                <a:lnTo>
                  <a:pt x="311899" y="243598"/>
                </a:lnTo>
                <a:lnTo>
                  <a:pt x="321094" y="267449"/>
                </a:lnTo>
                <a:lnTo>
                  <a:pt x="325755" y="289471"/>
                </a:lnTo>
                <a:lnTo>
                  <a:pt x="327367" y="305866"/>
                </a:lnTo>
                <a:lnTo>
                  <a:pt x="327406" y="306235"/>
                </a:lnTo>
                <a:lnTo>
                  <a:pt x="327406" y="237286"/>
                </a:lnTo>
                <a:lnTo>
                  <a:pt x="322757" y="228371"/>
                </a:lnTo>
                <a:lnTo>
                  <a:pt x="317919" y="221411"/>
                </a:lnTo>
                <a:lnTo>
                  <a:pt x="316979" y="220065"/>
                </a:lnTo>
                <a:lnTo>
                  <a:pt x="313867" y="215595"/>
                </a:lnTo>
                <a:lnTo>
                  <a:pt x="333946" y="184099"/>
                </a:lnTo>
                <a:lnTo>
                  <a:pt x="366699" y="198386"/>
                </a:lnTo>
                <a:lnTo>
                  <a:pt x="397014" y="199097"/>
                </a:lnTo>
                <a:lnTo>
                  <a:pt x="422097" y="192239"/>
                </a:lnTo>
                <a:lnTo>
                  <a:pt x="438467" y="184099"/>
                </a:lnTo>
                <a:lnTo>
                  <a:pt x="439115" y="183769"/>
                </a:lnTo>
                <a:lnTo>
                  <a:pt x="463448" y="229412"/>
                </a:lnTo>
                <a:lnTo>
                  <a:pt x="469798" y="267449"/>
                </a:lnTo>
                <a:lnTo>
                  <a:pt x="469912" y="268579"/>
                </a:lnTo>
                <a:lnTo>
                  <a:pt x="469912" y="199491"/>
                </a:lnTo>
                <a:lnTo>
                  <a:pt x="458393" y="183769"/>
                </a:lnTo>
                <a:lnTo>
                  <a:pt x="457339" y="182333"/>
                </a:lnTo>
                <a:lnTo>
                  <a:pt x="445935" y="166763"/>
                </a:lnTo>
                <a:lnTo>
                  <a:pt x="442912" y="164007"/>
                </a:lnTo>
                <a:lnTo>
                  <a:pt x="438645" y="163830"/>
                </a:lnTo>
                <a:lnTo>
                  <a:pt x="438315" y="163830"/>
                </a:lnTo>
                <a:lnTo>
                  <a:pt x="435038" y="166344"/>
                </a:lnTo>
                <a:lnTo>
                  <a:pt x="426300" y="171792"/>
                </a:lnTo>
                <a:lnTo>
                  <a:pt x="403948" y="180632"/>
                </a:lnTo>
                <a:lnTo>
                  <a:pt x="372999" y="182333"/>
                </a:lnTo>
                <a:lnTo>
                  <a:pt x="338391" y="166344"/>
                </a:lnTo>
                <a:lnTo>
                  <a:pt x="335292" y="163830"/>
                </a:lnTo>
                <a:lnTo>
                  <a:pt x="330644" y="163830"/>
                </a:lnTo>
                <a:lnTo>
                  <a:pt x="301091" y="202933"/>
                </a:lnTo>
                <a:lnTo>
                  <a:pt x="298348" y="201739"/>
                </a:lnTo>
                <a:lnTo>
                  <a:pt x="294055" y="202158"/>
                </a:lnTo>
                <a:lnTo>
                  <a:pt x="294957" y="202158"/>
                </a:lnTo>
                <a:lnTo>
                  <a:pt x="292519" y="204000"/>
                </a:lnTo>
                <a:lnTo>
                  <a:pt x="283133" y="209892"/>
                </a:lnTo>
                <a:lnTo>
                  <a:pt x="260794" y="218655"/>
                </a:lnTo>
                <a:lnTo>
                  <a:pt x="230174" y="220065"/>
                </a:lnTo>
                <a:lnTo>
                  <a:pt x="195884" y="204000"/>
                </a:lnTo>
                <a:lnTo>
                  <a:pt x="194081" y="202526"/>
                </a:lnTo>
                <a:lnTo>
                  <a:pt x="193636" y="202158"/>
                </a:lnTo>
                <a:lnTo>
                  <a:pt x="190982" y="201739"/>
                </a:lnTo>
                <a:lnTo>
                  <a:pt x="190500" y="201739"/>
                </a:lnTo>
                <a:lnTo>
                  <a:pt x="188036" y="202526"/>
                </a:lnTo>
                <a:lnTo>
                  <a:pt x="183121" y="193014"/>
                </a:lnTo>
                <a:lnTo>
                  <a:pt x="177279" y="183769"/>
                </a:lnTo>
                <a:lnTo>
                  <a:pt x="176161" y="182333"/>
                </a:lnTo>
                <a:lnTo>
                  <a:pt x="175006" y="180860"/>
                </a:lnTo>
                <a:lnTo>
                  <a:pt x="175006" y="215011"/>
                </a:lnTo>
                <a:lnTo>
                  <a:pt x="168211" y="224193"/>
                </a:lnTo>
                <a:lnTo>
                  <a:pt x="161010" y="236029"/>
                </a:lnTo>
                <a:lnTo>
                  <a:pt x="160921" y="236169"/>
                </a:lnTo>
                <a:lnTo>
                  <a:pt x="153822" y="251002"/>
                </a:lnTo>
                <a:lnTo>
                  <a:pt x="147662" y="268579"/>
                </a:lnTo>
                <a:lnTo>
                  <a:pt x="17208" y="268579"/>
                </a:lnTo>
                <a:lnTo>
                  <a:pt x="22326" y="237769"/>
                </a:lnTo>
                <a:lnTo>
                  <a:pt x="31381" y="213360"/>
                </a:lnTo>
                <a:lnTo>
                  <a:pt x="41668" y="195453"/>
                </a:lnTo>
                <a:lnTo>
                  <a:pt x="50444" y="184099"/>
                </a:lnTo>
                <a:lnTo>
                  <a:pt x="83210" y="198386"/>
                </a:lnTo>
                <a:lnTo>
                  <a:pt x="113538" y="199097"/>
                </a:lnTo>
                <a:lnTo>
                  <a:pt x="138607" y="192239"/>
                </a:lnTo>
                <a:lnTo>
                  <a:pt x="154965" y="184099"/>
                </a:lnTo>
                <a:lnTo>
                  <a:pt x="155613" y="183769"/>
                </a:lnTo>
                <a:lnTo>
                  <a:pt x="161696" y="191008"/>
                </a:lnTo>
                <a:lnTo>
                  <a:pt x="166878" y="198729"/>
                </a:lnTo>
                <a:lnTo>
                  <a:pt x="171297" y="206781"/>
                </a:lnTo>
                <a:lnTo>
                  <a:pt x="175006" y="215011"/>
                </a:lnTo>
                <a:lnTo>
                  <a:pt x="175006" y="180860"/>
                </a:lnTo>
                <a:lnTo>
                  <a:pt x="170421" y="174967"/>
                </a:lnTo>
                <a:lnTo>
                  <a:pt x="162445" y="166763"/>
                </a:lnTo>
                <a:lnTo>
                  <a:pt x="159423" y="164007"/>
                </a:lnTo>
                <a:lnTo>
                  <a:pt x="155168" y="163830"/>
                </a:lnTo>
                <a:lnTo>
                  <a:pt x="154838" y="163830"/>
                </a:lnTo>
                <a:lnTo>
                  <a:pt x="151549" y="166344"/>
                </a:lnTo>
                <a:lnTo>
                  <a:pt x="142811" y="171792"/>
                </a:lnTo>
                <a:lnTo>
                  <a:pt x="120459" y="180632"/>
                </a:lnTo>
                <a:lnTo>
                  <a:pt x="89509" y="182333"/>
                </a:lnTo>
                <a:lnTo>
                  <a:pt x="54914" y="166344"/>
                </a:lnTo>
                <a:lnTo>
                  <a:pt x="51816" y="163830"/>
                </a:lnTo>
                <a:lnTo>
                  <a:pt x="47142" y="163830"/>
                </a:lnTo>
                <a:lnTo>
                  <a:pt x="21767" y="195211"/>
                </a:lnTo>
                <a:lnTo>
                  <a:pt x="12" y="276885"/>
                </a:lnTo>
                <a:lnTo>
                  <a:pt x="0" y="279146"/>
                </a:lnTo>
                <a:lnTo>
                  <a:pt x="863" y="281317"/>
                </a:lnTo>
                <a:lnTo>
                  <a:pt x="4038" y="284543"/>
                </a:lnTo>
                <a:lnTo>
                  <a:pt x="6197" y="285432"/>
                </a:lnTo>
                <a:lnTo>
                  <a:pt x="143827" y="285432"/>
                </a:lnTo>
                <a:lnTo>
                  <a:pt x="142735" y="292277"/>
                </a:lnTo>
                <a:lnTo>
                  <a:pt x="140982" y="316801"/>
                </a:lnTo>
                <a:lnTo>
                  <a:pt x="141859" y="318973"/>
                </a:lnTo>
                <a:lnTo>
                  <a:pt x="145021" y="322186"/>
                </a:lnTo>
                <a:lnTo>
                  <a:pt x="147180" y="323088"/>
                </a:lnTo>
                <a:lnTo>
                  <a:pt x="340525" y="323088"/>
                </a:lnTo>
                <a:lnTo>
                  <a:pt x="344284" y="319443"/>
                </a:lnTo>
                <a:lnTo>
                  <a:pt x="344373" y="316801"/>
                </a:lnTo>
                <a:lnTo>
                  <a:pt x="344462" y="312102"/>
                </a:lnTo>
                <a:lnTo>
                  <a:pt x="344335" y="306832"/>
                </a:lnTo>
                <a:lnTo>
                  <a:pt x="344322" y="306235"/>
                </a:lnTo>
                <a:lnTo>
                  <a:pt x="344309" y="305866"/>
                </a:lnTo>
                <a:lnTo>
                  <a:pt x="343674" y="296773"/>
                </a:lnTo>
                <a:lnTo>
                  <a:pt x="342290" y="285432"/>
                </a:lnTo>
                <a:lnTo>
                  <a:pt x="483031" y="285432"/>
                </a:lnTo>
                <a:lnTo>
                  <a:pt x="486791" y="281787"/>
                </a:lnTo>
                <a:lnTo>
                  <a:pt x="486879" y="275412"/>
                </a:lnTo>
                <a:close/>
              </a:path>
            </a:pathLst>
          </a:custGeom>
          <a:solidFill>
            <a:srgbClr val="2CC17C"/>
          </a:solidFill>
          <a:ln>
            <a:solidFill>
              <a:srgbClr val="268CA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141">
            <a:extLst>
              <a:ext uri="{FF2B5EF4-FFF2-40B4-BE49-F238E27FC236}">
                <a16:creationId xmlns:a16="http://schemas.microsoft.com/office/drawing/2014/main" id="{A896C1BF-DDC7-1AFD-8301-55F65339D1D7}"/>
              </a:ext>
            </a:extLst>
          </p:cNvPr>
          <p:cNvSpPr/>
          <p:nvPr/>
        </p:nvSpPr>
        <p:spPr>
          <a:xfrm>
            <a:off x="3941253" y="2944756"/>
            <a:ext cx="329087" cy="461125"/>
          </a:xfrm>
          <a:custGeom>
            <a:avLst/>
            <a:gdLst/>
            <a:ahLst/>
            <a:cxnLst/>
            <a:rect l="l" t="t" r="r" b="b"/>
            <a:pathLst>
              <a:path w="414655" h="581025">
                <a:moveTo>
                  <a:pt x="303504" y="123202"/>
                </a:moveTo>
                <a:lnTo>
                  <a:pt x="303149" y="119189"/>
                </a:lnTo>
                <a:lnTo>
                  <a:pt x="273126" y="79197"/>
                </a:lnTo>
                <a:lnTo>
                  <a:pt x="273126" y="112217"/>
                </a:lnTo>
                <a:lnTo>
                  <a:pt x="227304" y="112217"/>
                </a:lnTo>
                <a:lnTo>
                  <a:pt x="222872" y="116662"/>
                </a:lnTo>
                <a:lnTo>
                  <a:pt x="222872" y="312635"/>
                </a:lnTo>
                <a:lnTo>
                  <a:pt x="192011" y="312635"/>
                </a:lnTo>
                <a:lnTo>
                  <a:pt x="192011" y="116662"/>
                </a:lnTo>
                <a:lnTo>
                  <a:pt x="187579" y="112217"/>
                </a:lnTo>
                <a:lnTo>
                  <a:pt x="144310" y="112217"/>
                </a:lnTo>
                <a:lnTo>
                  <a:pt x="208711" y="26428"/>
                </a:lnTo>
                <a:lnTo>
                  <a:pt x="273126" y="112217"/>
                </a:lnTo>
                <a:lnTo>
                  <a:pt x="273126" y="79197"/>
                </a:lnTo>
                <a:lnTo>
                  <a:pt x="233514" y="26428"/>
                </a:lnTo>
                <a:lnTo>
                  <a:pt x="214769" y="1473"/>
                </a:lnTo>
                <a:lnTo>
                  <a:pt x="211836" y="0"/>
                </a:lnTo>
                <a:lnTo>
                  <a:pt x="205600" y="0"/>
                </a:lnTo>
                <a:lnTo>
                  <a:pt x="202666" y="1473"/>
                </a:lnTo>
                <a:lnTo>
                  <a:pt x="114287" y="119189"/>
                </a:lnTo>
                <a:lnTo>
                  <a:pt x="113931" y="123202"/>
                </a:lnTo>
                <a:lnTo>
                  <a:pt x="117284" y="129921"/>
                </a:lnTo>
                <a:lnTo>
                  <a:pt x="120713" y="132041"/>
                </a:lnTo>
                <a:lnTo>
                  <a:pt x="172199" y="132041"/>
                </a:lnTo>
                <a:lnTo>
                  <a:pt x="172199" y="328015"/>
                </a:lnTo>
                <a:lnTo>
                  <a:pt x="176631" y="332447"/>
                </a:lnTo>
                <a:lnTo>
                  <a:pt x="238264" y="332447"/>
                </a:lnTo>
                <a:lnTo>
                  <a:pt x="242697" y="328015"/>
                </a:lnTo>
                <a:lnTo>
                  <a:pt x="242697" y="312635"/>
                </a:lnTo>
                <a:lnTo>
                  <a:pt x="242697" y="132041"/>
                </a:lnTo>
                <a:lnTo>
                  <a:pt x="296710" y="132041"/>
                </a:lnTo>
                <a:lnTo>
                  <a:pt x="300151" y="129921"/>
                </a:lnTo>
                <a:lnTo>
                  <a:pt x="303504" y="123202"/>
                </a:lnTo>
                <a:close/>
              </a:path>
              <a:path w="414655" h="581025">
                <a:moveTo>
                  <a:pt x="414299" y="171005"/>
                </a:moveTo>
                <a:lnTo>
                  <a:pt x="409867" y="166573"/>
                </a:lnTo>
                <a:lnTo>
                  <a:pt x="394474" y="166573"/>
                </a:lnTo>
                <a:lnTo>
                  <a:pt x="394474" y="186385"/>
                </a:lnTo>
                <a:lnTo>
                  <a:pt x="394474" y="561047"/>
                </a:lnTo>
                <a:lnTo>
                  <a:pt x="19824" y="561047"/>
                </a:lnTo>
                <a:lnTo>
                  <a:pt x="19824" y="186385"/>
                </a:lnTo>
                <a:lnTo>
                  <a:pt x="132207" y="186385"/>
                </a:lnTo>
                <a:lnTo>
                  <a:pt x="132207" y="226453"/>
                </a:lnTo>
                <a:lnTo>
                  <a:pt x="64312" y="226453"/>
                </a:lnTo>
                <a:lnTo>
                  <a:pt x="59880" y="230886"/>
                </a:lnTo>
                <a:lnTo>
                  <a:pt x="59880" y="516559"/>
                </a:lnTo>
                <a:lnTo>
                  <a:pt x="64312" y="520992"/>
                </a:lnTo>
                <a:lnTo>
                  <a:pt x="349986" y="520992"/>
                </a:lnTo>
                <a:lnTo>
                  <a:pt x="354418" y="516559"/>
                </a:lnTo>
                <a:lnTo>
                  <a:pt x="354418" y="501167"/>
                </a:lnTo>
                <a:lnTo>
                  <a:pt x="354418" y="230886"/>
                </a:lnTo>
                <a:lnTo>
                  <a:pt x="349986" y="226453"/>
                </a:lnTo>
                <a:lnTo>
                  <a:pt x="282092" y="226453"/>
                </a:lnTo>
                <a:lnTo>
                  <a:pt x="282092" y="186385"/>
                </a:lnTo>
                <a:lnTo>
                  <a:pt x="394474" y="186385"/>
                </a:lnTo>
                <a:lnTo>
                  <a:pt x="394474" y="166573"/>
                </a:lnTo>
                <a:lnTo>
                  <a:pt x="266712" y="166573"/>
                </a:lnTo>
                <a:lnTo>
                  <a:pt x="262267" y="171005"/>
                </a:lnTo>
                <a:lnTo>
                  <a:pt x="262267" y="241833"/>
                </a:lnTo>
                <a:lnTo>
                  <a:pt x="266712" y="246265"/>
                </a:lnTo>
                <a:lnTo>
                  <a:pt x="334594" y="246265"/>
                </a:lnTo>
                <a:lnTo>
                  <a:pt x="334594" y="501167"/>
                </a:lnTo>
                <a:lnTo>
                  <a:pt x="79705" y="501167"/>
                </a:lnTo>
                <a:lnTo>
                  <a:pt x="79705" y="246265"/>
                </a:lnTo>
                <a:lnTo>
                  <a:pt x="147599" y="246265"/>
                </a:lnTo>
                <a:lnTo>
                  <a:pt x="152031" y="241833"/>
                </a:lnTo>
                <a:lnTo>
                  <a:pt x="152031" y="186385"/>
                </a:lnTo>
                <a:lnTo>
                  <a:pt x="152031" y="171005"/>
                </a:lnTo>
                <a:lnTo>
                  <a:pt x="147599" y="166573"/>
                </a:lnTo>
                <a:lnTo>
                  <a:pt x="4445" y="166573"/>
                </a:lnTo>
                <a:lnTo>
                  <a:pt x="0" y="171005"/>
                </a:lnTo>
                <a:lnTo>
                  <a:pt x="0" y="576427"/>
                </a:lnTo>
                <a:lnTo>
                  <a:pt x="4445" y="580872"/>
                </a:lnTo>
                <a:lnTo>
                  <a:pt x="409867" y="580872"/>
                </a:lnTo>
                <a:lnTo>
                  <a:pt x="414299" y="576427"/>
                </a:lnTo>
                <a:lnTo>
                  <a:pt x="414299" y="561047"/>
                </a:lnTo>
                <a:lnTo>
                  <a:pt x="414299" y="186385"/>
                </a:lnTo>
                <a:lnTo>
                  <a:pt x="414299" y="171005"/>
                </a:lnTo>
                <a:close/>
              </a:path>
            </a:pathLst>
          </a:custGeom>
          <a:solidFill>
            <a:srgbClr val="003845"/>
          </a:solidFill>
          <a:ln>
            <a:noFill/>
          </a:ln>
        </p:spPr>
        <p:txBody>
          <a:bodyPr wrap="square" lIns="0" tIns="0" rIns="0" bIns="0" rtlCol="0"/>
          <a:lstStyle/>
          <a:p>
            <a:endParaRPr/>
          </a:p>
        </p:txBody>
      </p:sp>
      <p:cxnSp>
        <p:nvCxnSpPr>
          <p:cNvPr id="7" name="موصل مستقيم 6">
            <a:extLst>
              <a:ext uri="{FF2B5EF4-FFF2-40B4-BE49-F238E27FC236}">
                <a16:creationId xmlns:a16="http://schemas.microsoft.com/office/drawing/2014/main" id="{3C3AEF8B-C2CD-3863-9F7D-26DE7DFF6ADA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3">
            <a:extLst>
              <a:ext uri="{FF2B5EF4-FFF2-40B4-BE49-F238E27FC236}">
                <a16:creationId xmlns:a16="http://schemas.microsoft.com/office/drawing/2014/main" id="{714361F0-A32D-A954-0F66-7FE6ABAE43AF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algn="r" defTabSz="914400" eaLnBrk="1" latinLnBrk="0" hangingPunct="1"/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ازرق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9" name="TextBox 157">
            <a:extLst>
              <a:ext uri="{FF2B5EF4-FFF2-40B4-BE49-F238E27FC236}">
                <a16:creationId xmlns:a16="http://schemas.microsoft.com/office/drawing/2014/main" id="{EBE30910-F304-0A8F-82E7-35C77AEAB5EE}"/>
              </a:ext>
            </a:extLst>
          </p:cNvPr>
          <p:cNvSpPr txBox="1"/>
          <p:nvPr/>
        </p:nvSpPr>
        <p:spPr>
          <a:xfrm>
            <a:off x="7763964" y="174669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1" name="TextBox 158">
            <a:extLst>
              <a:ext uri="{FF2B5EF4-FFF2-40B4-BE49-F238E27FC236}">
                <a16:creationId xmlns:a16="http://schemas.microsoft.com/office/drawing/2014/main" id="{D9B0F911-A351-AA5C-D98E-BAABDFB6222C}"/>
              </a:ext>
            </a:extLst>
          </p:cNvPr>
          <p:cNvSpPr txBox="1"/>
          <p:nvPr/>
        </p:nvSpPr>
        <p:spPr>
          <a:xfrm>
            <a:off x="7862140" y="137705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C1B488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C1B488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5" name="TextBox 157">
            <a:extLst>
              <a:ext uri="{FF2B5EF4-FFF2-40B4-BE49-F238E27FC236}">
                <a16:creationId xmlns:a16="http://schemas.microsoft.com/office/drawing/2014/main" id="{40C6DD19-F152-483C-6602-413A18401748}"/>
              </a:ext>
            </a:extLst>
          </p:cNvPr>
          <p:cNvSpPr txBox="1"/>
          <p:nvPr/>
        </p:nvSpPr>
        <p:spPr>
          <a:xfrm>
            <a:off x="8618206" y="304610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0" name="TextBox 158">
            <a:extLst>
              <a:ext uri="{FF2B5EF4-FFF2-40B4-BE49-F238E27FC236}">
                <a16:creationId xmlns:a16="http://schemas.microsoft.com/office/drawing/2014/main" id="{F31E5216-29F4-8DDF-E231-D6AC9787504A}"/>
              </a:ext>
            </a:extLst>
          </p:cNvPr>
          <p:cNvSpPr txBox="1"/>
          <p:nvPr/>
        </p:nvSpPr>
        <p:spPr>
          <a:xfrm>
            <a:off x="8716382" y="2676468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10A9A6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10A9A6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5" name="TextBox 157">
            <a:extLst>
              <a:ext uri="{FF2B5EF4-FFF2-40B4-BE49-F238E27FC236}">
                <a16:creationId xmlns:a16="http://schemas.microsoft.com/office/drawing/2014/main" id="{46A39123-9531-53BA-3C5C-C4A0E3FD23AE}"/>
              </a:ext>
            </a:extLst>
          </p:cNvPr>
          <p:cNvSpPr txBox="1"/>
          <p:nvPr/>
        </p:nvSpPr>
        <p:spPr>
          <a:xfrm>
            <a:off x="8979153" y="469442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6" name="TextBox 158">
            <a:extLst>
              <a:ext uri="{FF2B5EF4-FFF2-40B4-BE49-F238E27FC236}">
                <a16:creationId xmlns:a16="http://schemas.microsoft.com/office/drawing/2014/main" id="{5816059B-B982-40A4-F4A7-A728E5B66958}"/>
              </a:ext>
            </a:extLst>
          </p:cNvPr>
          <p:cNvSpPr txBox="1"/>
          <p:nvPr/>
        </p:nvSpPr>
        <p:spPr>
          <a:xfrm>
            <a:off x="9077329" y="4324795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2CC17C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1" name="TextBox 157">
            <a:extLst>
              <a:ext uri="{FF2B5EF4-FFF2-40B4-BE49-F238E27FC236}">
                <a16:creationId xmlns:a16="http://schemas.microsoft.com/office/drawing/2014/main" id="{BB14994B-1F1E-1E0B-9EBE-CEC83BE0991E}"/>
              </a:ext>
            </a:extLst>
          </p:cNvPr>
          <p:cNvSpPr txBox="1"/>
          <p:nvPr/>
        </p:nvSpPr>
        <p:spPr>
          <a:xfrm>
            <a:off x="2446012" y="174669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2" name="TextBox 158">
            <a:extLst>
              <a:ext uri="{FF2B5EF4-FFF2-40B4-BE49-F238E27FC236}">
                <a16:creationId xmlns:a16="http://schemas.microsoft.com/office/drawing/2014/main" id="{AD59E4DA-6723-5EDF-B34F-1126578AE92D}"/>
              </a:ext>
            </a:extLst>
          </p:cNvPr>
          <p:cNvSpPr txBox="1"/>
          <p:nvPr/>
        </p:nvSpPr>
        <p:spPr>
          <a:xfrm>
            <a:off x="2544188" y="137705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chemeClr val="bg1">
                  <a:lumMod val="50000"/>
                </a:schemeClr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3" name="TextBox 157">
            <a:extLst>
              <a:ext uri="{FF2B5EF4-FFF2-40B4-BE49-F238E27FC236}">
                <a16:creationId xmlns:a16="http://schemas.microsoft.com/office/drawing/2014/main" id="{663EA291-0D2D-FAD0-5BF2-8D520B72FCCB}"/>
              </a:ext>
            </a:extLst>
          </p:cNvPr>
          <p:cNvSpPr txBox="1"/>
          <p:nvPr/>
        </p:nvSpPr>
        <p:spPr>
          <a:xfrm>
            <a:off x="1651923" y="304610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4" name="TextBox 158">
            <a:extLst>
              <a:ext uri="{FF2B5EF4-FFF2-40B4-BE49-F238E27FC236}">
                <a16:creationId xmlns:a16="http://schemas.microsoft.com/office/drawing/2014/main" id="{362541E7-E81B-7829-00C3-6620F848FA92}"/>
              </a:ext>
            </a:extLst>
          </p:cNvPr>
          <p:cNvSpPr txBox="1"/>
          <p:nvPr/>
        </p:nvSpPr>
        <p:spPr>
          <a:xfrm>
            <a:off x="1750099" y="2676468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003845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5" name="TextBox 157">
            <a:extLst>
              <a:ext uri="{FF2B5EF4-FFF2-40B4-BE49-F238E27FC236}">
                <a16:creationId xmlns:a16="http://schemas.microsoft.com/office/drawing/2014/main" id="{C9EEE043-3A91-4E37-D196-BD75AB78E483}"/>
              </a:ext>
            </a:extLst>
          </p:cNvPr>
          <p:cNvSpPr txBox="1"/>
          <p:nvPr/>
        </p:nvSpPr>
        <p:spPr>
          <a:xfrm>
            <a:off x="1375195" y="469442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7" name="TextBox 158">
            <a:extLst>
              <a:ext uri="{FF2B5EF4-FFF2-40B4-BE49-F238E27FC236}">
                <a16:creationId xmlns:a16="http://schemas.microsoft.com/office/drawing/2014/main" id="{F3FCB51B-45E9-E263-7ED0-3DF532D0C249}"/>
              </a:ext>
            </a:extLst>
          </p:cNvPr>
          <p:cNvSpPr txBox="1"/>
          <p:nvPr/>
        </p:nvSpPr>
        <p:spPr>
          <a:xfrm>
            <a:off x="1473371" y="4324795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68CAB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268CAB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pic>
        <p:nvPicPr>
          <p:cNvPr id="41" name="رسم 40" descr="علامة مع تعبئة خالصة">
            <a:extLst>
              <a:ext uri="{FF2B5EF4-FFF2-40B4-BE49-F238E27FC236}">
                <a16:creationId xmlns:a16="http://schemas.microsoft.com/office/drawing/2014/main" id="{F69A4C5C-DE66-4783-1C23-8DE53659CA07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4562329" y="1637098"/>
            <a:ext cx="584776" cy="584776"/>
          </a:xfrm>
          <a:prstGeom prst="rect">
            <a:avLst/>
          </a:prstGeom>
        </p:spPr>
      </p:pic>
      <p:pic>
        <p:nvPicPr>
          <p:cNvPr id="43" name="رسم 42" descr="دولار مع تعبئة خالصة">
            <a:extLst>
              <a:ext uri="{FF2B5EF4-FFF2-40B4-BE49-F238E27FC236}">
                <a16:creationId xmlns:a16="http://schemas.microsoft.com/office/drawing/2014/main" id="{92A6DF43-75CC-41EB-F6AC-2AEA9C346364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7817880" y="2956925"/>
            <a:ext cx="540865" cy="540865"/>
          </a:xfrm>
          <a:prstGeom prst="rect">
            <a:avLst/>
          </a:prstGeom>
        </p:spPr>
      </p:pic>
      <p:pic>
        <p:nvPicPr>
          <p:cNvPr id="45" name="رسم 44" descr="هدف مع تعبئة خالصة">
            <a:extLst>
              <a:ext uri="{FF2B5EF4-FFF2-40B4-BE49-F238E27FC236}">
                <a16:creationId xmlns:a16="http://schemas.microsoft.com/office/drawing/2014/main" id="{196591D0-459C-13AC-4159-24063F861099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7079776" y="1665455"/>
            <a:ext cx="556419" cy="556419"/>
          </a:xfrm>
          <a:prstGeom prst="rect">
            <a:avLst/>
          </a:prstGeom>
        </p:spPr>
      </p:pic>
      <p:pic>
        <p:nvPicPr>
          <p:cNvPr id="2" name="صورة 1">
            <a:extLst>
              <a:ext uri="{FF2B5EF4-FFF2-40B4-BE49-F238E27FC236}">
                <a16:creationId xmlns:a16="http://schemas.microsoft.com/office/drawing/2014/main" id="{F681E7CF-87A5-9F4D-63D1-249BC3441AE5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41960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11272252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عنصر نائب لرقم الشريحة 3">
            <a:extLst>
              <a:ext uri="{FF2B5EF4-FFF2-40B4-BE49-F238E27FC236}">
                <a16:creationId xmlns:a16="http://schemas.microsoft.com/office/drawing/2014/main" id="{A76FF5C9-3BD8-C275-D239-17C2F4639FF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C30D6F-9516-7D45-ACC3-4201266FFCA8}" type="slidenum">
              <a:rPr lang="ar-SA" smtClean="0"/>
              <a:t>41</a:t>
            </a:fld>
            <a:endParaRPr lang="ar-SA"/>
          </a:p>
        </p:txBody>
      </p:sp>
      <p:sp>
        <p:nvSpPr>
          <p:cNvPr id="8" name="Oval 35">
            <a:extLst>
              <a:ext uri="{FF2B5EF4-FFF2-40B4-BE49-F238E27FC236}">
                <a16:creationId xmlns:a16="http://schemas.microsoft.com/office/drawing/2014/main" id="{1DBB5957-E2FC-68C1-3EF0-D1BFAD6305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25503" y="2793406"/>
            <a:ext cx="1975740" cy="1976796"/>
          </a:xfrm>
          <a:prstGeom prst="ellipse">
            <a:avLst/>
          </a:prstGeom>
          <a:solidFill>
            <a:schemeClr val="bg1">
              <a:lumMod val="50000"/>
              <a:alpha val="14909"/>
            </a:schemeClr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 dirty="0"/>
          </a:p>
        </p:txBody>
      </p:sp>
      <p:sp>
        <p:nvSpPr>
          <p:cNvPr id="9" name="Freeform 90">
            <a:extLst>
              <a:ext uri="{FF2B5EF4-FFF2-40B4-BE49-F238E27FC236}">
                <a16:creationId xmlns:a16="http://schemas.microsoft.com/office/drawing/2014/main" id="{AAEC39E9-47AE-A4D9-D067-639AAB2EF5F9}"/>
              </a:ext>
            </a:extLst>
          </p:cNvPr>
          <p:cNvSpPr/>
          <p:nvPr/>
        </p:nvSpPr>
        <p:spPr>
          <a:xfrm>
            <a:off x="3390718" y="2612358"/>
            <a:ext cx="1030535" cy="1030534"/>
          </a:xfrm>
          <a:custGeom>
            <a:avLst/>
            <a:gdLst>
              <a:gd name="connsiteX0" fmla="*/ 1399542 w 2799083"/>
              <a:gd name="connsiteY0" fmla="*/ 0 h 2799083"/>
              <a:gd name="connsiteX1" fmla="*/ 1536725 w 2799083"/>
              <a:gd name="connsiteY1" fmla="*/ 6746 h 2799083"/>
              <a:gd name="connsiteX2" fmla="*/ 1672578 w 2799083"/>
              <a:gd name="connsiteY2" fmla="*/ 26885 h 2799083"/>
              <a:gd name="connsiteX3" fmla="*/ 1805800 w 2799083"/>
              <a:gd name="connsiteY3" fmla="*/ 60264 h 2799083"/>
              <a:gd name="connsiteX4" fmla="*/ 1935118 w 2799083"/>
              <a:gd name="connsiteY4" fmla="*/ 106533 h 2799083"/>
              <a:gd name="connsiteX5" fmla="*/ 2059285 w 2799083"/>
              <a:gd name="connsiteY5" fmla="*/ 165258 h 2799083"/>
              <a:gd name="connsiteX6" fmla="*/ 2177085 w 2799083"/>
              <a:gd name="connsiteY6" fmla="*/ 235865 h 2799083"/>
              <a:gd name="connsiteX7" fmla="*/ 2287397 w 2799083"/>
              <a:gd name="connsiteY7" fmla="*/ 317682 h 2799083"/>
              <a:gd name="connsiteX8" fmla="*/ 2389167 w 2799083"/>
              <a:gd name="connsiteY8" fmla="*/ 409916 h 2799083"/>
              <a:gd name="connsiteX9" fmla="*/ 2481401 w 2799083"/>
              <a:gd name="connsiteY9" fmla="*/ 511686 h 2799083"/>
              <a:gd name="connsiteX10" fmla="*/ 2563218 w 2799083"/>
              <a:gd name="connsiteY10" fmla="*/ 621998 h 2799083"/>
              <a:gd name="connsiteX11" fmla="*/ 2633825 w 2799083"/>
              <a:gd name="connsiteY11" fmla="*/ 739798 h 2799083"/>
              <a:gd name="connsiteX12" fmla="*/ 2692550 w 2799083"/>
              <a:gd name="connsiteY12" fmla="*/ 863965 h 2799083"/>
              <a:gd name="connsiteX13" fmla="*/ 2738819 w 2799083"/>
              <a:gd name="connsiteY13" fmla="*/ 993283 h 2799083"/>
              <a:gd name="connsiteX14" fmla="*/ 2772198 w 2799083"/>
              <a:gd name="connsiteY14" fmla="*/ 1126505 h 2799083"/>
              <a:gd name="connsiteX15" fmla="*/ 2792337 w 2799083"/>
              <a:gd name="connsiteY15" fmla="*/ 1262358 h 2799083"/>
              <a:gd name="connsiteX16" fmla="*/ 2799083 w 2799083"/>
              <a:gd name="connsiteY16" fmla="*/ 1399542 h 2799083"/>
              <a:gd name="connsiteX17" fmla="*/ 2792337 w 2799083"/>
              <a:gd name="connsiteY17" fmla="*/ 1536725 h 2799083"/>
              <a:gd name="connsiteX18" fmla="*/ 2772198 w 2799083"/>
              <a:gd name="connsiteY18" fmla="*/ 1672578 h 2799083"/>
              <a:gd name="connsiteX19" fmla="*/ 2738819 w 2799083"/>
              <a:gd name="connsiteY19" fmla="*/ 1805800 h 2799083"/>
              <a:gd name="connsiteX20" fmla="*/ 2692550 w 2799083"/>
              <a:gd name="connsiteY20" fmla="*/ 1935118 h 2799083"/>
              <a:gd name="connsiteX21" fmla="*/ 2633825 w 2799083"/>
              <a:gd name="connsiteY21" fmla="*/ 2059285 h 2799083"/>
              <a:gd name="connsiteX22" fmla="*/ 2563218 w 2799083"/>
              <a:gd name="connsiteY22" fmla="*/ 2177085 h 2799083"/>
              <a:gd name="connsiteX23" fmla="*/ 2481401 w 2799083"/>
              <a:gd name="connsiteY23" fmla="*/ 2287397 h 2799083"/>
              <a:gd name="connsiteX24" fmla="*/ 2389167 w 2799083"/>
              <a:gd name="connsiteY24" fmla="*/ 2389167 h 2799083"/>
              <a:gd name="connsiteX25" fmla="*/ 2287397 w 2799083"/>
              <a:gd name="connsiteY25" fmla="*/ 2481401 h 2799083"/>
              <a:gd name="connsiteX26" fmla="*/ 2177085 w 2799083"/>
              <a:gd name="connsiteY26" fmla="*/ 2563218 h 2799083"/>
              <a:gd name="connsiteX27" fmla="*/ 2059285 w 2799083"/>
              <a:gd name="connsiteY27" fmla="*/ 2633825 h 2799083"/>
              <a:gd name="connsiteX28" fmla="*/ 1935118 w 2799083"/>
              <a:gd name="connsiteY28" fmla="*/ 2692550 h 2799083"/>
              <a:gd name="connsiteX29" fmla="*/ 1805800 w 2799083"/>
              <a:gd name="connsiteY29" fmla="*/ 2738819 h 2799083"/>
              <a:gd name="connsiteX30" fmla="*/ 1672578 w 2799083"/>
              <a:gd name="connsiteY30" fmla="*/ 2772198 h 2799083"/>
              <a:gd name="connsiteX31" fmla="*/ 1536725 w 2799083"/>
              <a:gd name="connsiteY31" fmla="*/ 2792337 h 2799083"/>
              <a:gd name="connsiteX32" fmla="*/ 1399542 w 2799083"/>
              <a:gd name="connsiteY32" fmla="*/ 2799083 h 2799083"/>
              <a:gd name="connsiteX33" fmla="*/ 1262358 w 2799083"/>
              <a:gd name="connsiteY33" fmla="*/ 2792337 h 2799083"/>
              <a:gd name="connsiteX34" fmla="*/ 1126505 w 2799083"/>
              <a:gd name="connsiteY34" fmla="*/ 2772198 h 2799083"/>
              <a:gd name="connsiteX35" fmla="*/ 993283 w 2799083"/>
              <a:gd name="connsiteY35" fmla="*/ 2738819 h 2799083"/>
              <a:gd name="connsiteX36" fmla="*/ 863965 w 2799083"/>
              <a:gd name="connsiteY36" fmla="*/ 2692550 h 2799083"/>
              <a:gd name="connsiteX37" fmla="*/ 739798 w 2799083"/>
              <a:gd name="connsiteY37" fmla="*/ 2633825 h 2799083"/>
              <a:gd name="connsiteX38" fmla="*/ 621998 w 2799083"/>
              <a:gd name="connsiteY38" fmla="*/ 2563218 h 2799083"/>
              <a:gd name="connsiteX39" fmla="*/ 511686 w 2799083"/>
              <a:gd name="connsiteY39" fmla="*/ 2481401 h 2799083"/>
              <a:gd name="connsiteX40" fmla="*/ 409916 w 2799083"/>
              <a:gd name="connsiteY40" fmla="*/ 2389167 h 2799083"/>
              <a:gd name="connsiteX41" fmla="*/ 317682 w 2799083"/>
              <a:gd name="connsiteY41" fmla="*/ 2287397 h 2799083"/>
              <a:gd name="connsiteX42" fmla="*/ 235865 w 2799083"/>
              <a:gd name="connsiteY42" fmla="*/ 2177085 h 2799083"/>
              <a:gd name="connsiteX43" fmla="*/ 165258 w 2799083"/>
              <a:gd name="connsiteY43" fmla="*/ 2059285 h 2799083"/>
              <a:gd name="connsiteX44" fmla="*/ 106533 w 2799083"/>
              <a:gd name="connsiteY44" fmla="*/ 1935118 h 2799083"/>
              <a:gd name="connsiteX45" fmla="*/ 60264 w 2799083"/>
              <a:gd name="connsiteY45" fmla="*/ 1805800 h 2799083"/>
              <a:gd name="connsiteX46" fmla="*/ 26885 w 2799083"/>
              <a:gd name="connsiteY46" fmla="*/ 1672578 h 2799083"/>
              <a:gd name="connsiteX47" fmla="*/ 6746 w 2799083"/>
              <a:gd name="connsiteY47" fmla="*/ 1536725 h 2799083"/>
              <a:gd name="connsiteX48" fmla="*/ 0 w 2799083"/>
              <a:gd name="connsiteY48" fmla="*/ 1399542 h 2799083"/>
              <a:gd name="connsiteX49" fmla="*/ 6746 w 2799083"/>
              <a:gd name="connsiteY49" fmla="*/ 1262358 h 2799083"/>
              <a:gd name="connsiteX50" fmla="*/ 26885 w 2799083"/>
              <a:gd name="connsiteY50" fmla="*/ 1126505 h 2799083"/>
              <a:gd name="connsiteX51" fmla="*/ 60264 w 2799083"/>
              <a:gd name="connsiteY51" fmla="*/ 993283 h 2799083"/>
              <a:gd name="connsiteX52" fmla="*/ 106533 w 2799083"/>
              <a:gd name="connsiteY52" fmla="*/ 863965 h 2799083"/>
              <a:gd name="connsiteX53" fmla="*/ 165258 w 2799083"/>
              <a:gd name="connsiteY53" fmla="*/ 739798 h 2799083"/>
              <a:gd name="connsiteX54" fmla="*/ 235865 w 2799083"/>
              <a:gd name="connsiteY54" fmla="*/ 621998 h 2799083"/>
              <a:gd name="connsiteX55" fmla="*/ 317682 w 2799083"/>
              <a:gd name="connsiteY55" fmla="*/ 511686 h 2799083"/>
              <a:gd name="connsiteX56" fmla="*/ 409916 w 2799083"/>
              <a:gd name="connsiteY56" fmla="*/ 409916 h 2799083"/>
              <a:gd name="connsiteX57" fmla="*/ 511686 w 2799083"/>
              <a:gd name="connsiteY57" fmla="*/ 317682 h 2799083"/>
              <a:gd name="connsiteX58" fmla="*/ 621998 w 2799083"/>
              <a:gd name="connsiteY58" fmla="*/ 235865 h 2799083"/>
              <a:gd name="connsiteX59" fmla="*/ 739798 w 2799083"/>
              <a:gd name="connsiteY59" fmla="*/ 165258 h 2799083"/>
              <a:gd name="connsiteX60" fmla="*/ 863965 w 2799083"/>
              <a:gd name="connsiteY60" fmla="*/ 106533 h 2799083"/>
              <a:gd name="connsiteX61" fmla="*/ 993283 w 2799083"/>
              <a:gd name="connsiteY61" fmla="*/ 60264 h 2799083"/>
              <a:gd name="connsiteX62" fmla="*/ 1126505 w 2799083"/>
              <a:gd name="connsiteY62" fmla="*/ 26885 h 2799083"/>
              <a:gd name="connsiteX63" fmla="*/ 1262358 w 2799083"/>
              <a:gd name="connsiteY63" fmla="*/ 6746 h 27990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</a:cxnLst>
            <a:rect l="l" t="t" r="r" b="b"/>
            <a:pathLst>
              <a:path w="2799083" h="2799083">
                <a:moveTo>
                  <a:pt x="1399542" y="0"/>
                </a:moveTo>
                <a:lnTo>
                  <a:pt x="1536725" y="6746"/>
                </a:lnTo>
                <a:lnTo>
                  <a:pt x="1672578" y="26885"/>
                </a:lnTo>
                <a:lnTo>
                  <a:pt x="1805800" y="60264"/>
                </a:lnTo>
                <a:lnTo>
                  <a:pt x="1935118" y="106533"/>
                </a:lnTo>
                <a:lnTo>
                  <a:pt x="2059285" y="165258"/>
                </a:lnTo>
                <a:lnTo>
                  <a:pt x="2177085" y="235865"/>
                </a:lnTo>
                <a:lnTo>
                  <a:pt x="2287397" y="317682"/>
                </a:lnTo>
                <a:lnTo>
                  <a:pt x="2389167" y="409916"/>
                </a:lnTo>
                <a:lnTo>
                  <a:pt x="2481401" y="511686"/>
                </a:lnTo>
                <a:lnTo>
                  <a:pt x="2563218" y="621998"/>
                </a:lnTo>
                <a:lnTo>
                  <a:pt x="2633825" y="739798"/>
                </a:lnTo>
                <a:lnTo>
                  <a:pt x="2692550" y="863965"/>
                </a:lnTo>
                <a:lnTo>
                  <a:pt x="2738819" y="993283"/>
                </a:lnTo>
                <a:lnTo>
                  <a:pt x="2772198" y="1126505"/>
                </a:lnTo>
                <a:lnTo>
                  <a:pt x="2792337" y="1262358"/>
                </a:lnTo>
                <a:lnTo>
                  <a:pt x="2799083" y="1399542"/>
                </a:lnTo>
                <a:lnTo>
                  <a:pt x="2792337" y="1536725"/>
                </a:lnTo>
                <a:lnTo>
                  <a:pt x="2772198" y="1672578"/>
                </a:lnTo>
                <a:lnTo>
                  <a:pt x="2738819" y="1805800"/>
                </a:lnTo>
                <a:lnTo>
                  <a:pt x="2692550" y="1935118"/>
                </a:lnTo>
                <a:lnTo>
                  <a:pt x="2633825" y="2059285"/>
                </a:lnTo>
                <a:lnTo>
                  <a:pt x="2563218" y="2177085"/>
                </a:lnTo>
                <a:lnTo>
                  <a:pt x="2481401" y="2287397"/>
                </a:lnTo>
                <a:lnTo>
                  <a:pt x="2389167" y="2389167"/>
                </a:lnTo>
                <a:lnTo>
                  <a:pt x="2287397" y="2481401"/>
                </a:lnTo>
                <a:lnTo>
                  <a:pt x="2177085" y="2563218"/>
                </a:lnTo>
                <a:lnTo>
                  <a:pt x="2059285" y="2633825"/>
                </a:lnTo>
                <a:lnTo>
                  <a:pt x="1935118" y="2692550"/>
                </a:lnTo>
                <a:lnTo>
                  <a:pt x="1805800" y="2738819"/>
                </a:lnTo>
                <a:lnTo>
                  <a:pt x="1672578" y="2772198"/>
                </a:lnTo>
                <a:lnTo>
                  <a:pt x="1536725" y="2792337"/>
                </a:lnTo>
                <a:lnTo>
                  <a:pt x="1399542" y="2799083"/>
                </a:lnTo>
                <a:lnTo>
                  <a:pt x="1262358" y="2792337"/>
                </a:lnTo>
                <a:lnTo>
                  <a:pt x="1126505" y="2772198"/>
                </a:lnTo>
                <a:lnTo>
                  <a:pt x="993283" y="2738819"/>
                </a:lnTo>
                <a:lnTo>
                  <a:pt x="863965" y="2692550"/>
                </a:lnTo>
                <a:lnTo>
                  <a:pt x="739798" y="2633825"/>
                </a:lnTo>
                <a:lnTo>
                  <a:pt x="621998" y="2563218"/>
                </a:lnTo>
                <a:lnTo>
                  <a:pt x="511686" y="2481401"/>
                </a:lnTo>
                <a:lnTo>
                  <a:pt x="409916" y="2389167"/>
                </a:lnTo>
                <a:lnTo>
                  <a:pt x="317682" y="2287397"/>
                </a:lnTo>
                <a:lnTo>
                  <a:pt x="235865" y="2177085"/>
                </a:lnTo>
                <a:lnTo>
                  <a:pt x="165258" y="2059285"/>
                </a:lnTo>
                <a:lnTo>
                  <a:pt x="106533" y="1935118"/>
                </a:lnTo>
                <a:lnTo>
                  <a:pt x="60264" y="1805800"/>
                </a:lnTo>
                <a:lnTo>
                  <a:pt x="26885" y="1672578"/>
                </a:lnTo>
                <a:lnTo>
                  <a:pt x="6746" y="1536725"/>
                </a:lnTo>
                <a:lnTo>
                  <a:pt x="0" y="1399542"/>
                </a:lnTo>
                <a:lnTo>
                  <a:pt x="6746" y="1262358"/>
                </a:lnTo>
                <a:lnTo>
                  <a:pt x="26885" y="1126505"/>
                </a:lnTo>
                <a:lnTo>
                  <a:pt x="60264" y="993283"/>
                </a:lnTo>
                <a:lnTo>
                  <a:pt x="106533" y="863965"/>
                </a:lnTo>
                <a:lnTo>
                  <a:pt x="165258" y="739798"/>
                </a:lnTo>
                <a:lnTo>
                  <a:pt x="235865" y="621998"/>
                </a:lnTo>
                <a:lnTo>
                  <a:pt x="317682" y="511686"/>
                </a:lnTo>
                <a:lnTo>
                  <a:pt x="409916" y="409916"/>
                </a:lnTo>
                <a:lnTo>
                  <a:pt x="511686" y="317682"/>
                </a:lnTo>
                <a:lnTo>
                  <a:pt x="621998" y="235865"/>
                </a:lnTo>
                <a:lnTo>
                  <a:pt x="739798" y="165258"/>
                </a:lnTo>
                <a:lnTo>
                  <a:pt x="863965" y="106533"/>
                </a:lnTo>
                <a:lnTo>
                  <a:pt x="993283" y="60264"/>
                </a:lnTo>
                <a:lnTo>
                  <a:pt x="1126505" y="26885"/>
                </a:lnTo>
                <a:lnTo>
                  <a:pt x="1262358" y="6746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sz="900" dirty="0"/>
          </a:p>
        </p:txBody>
      </p:sp>
      <p:sp>
        <p:nvSpPr>
          <p:cNvPr id="11" name="Freeform 91">
            <a:extLst>
              <a:ext uri="{FF2B5EF4-FFF2-40B4-BE49-F238E27FC236}">
                <a16:creationId xmlns:a16="http://schemas.microsoft.com/office/drawing/2014/main" id="{FE3A2647-EE61-34B7-17D9-D2F5CE40E4EF}"/>
              </a:ext>
            </a:extLst>
          </p:cNvPr>
          <p:cNvSpPr/>
          <p:nvPr/>
        </p:nvSpPr>
        <p:spPr>
          <a:xfrm>
            <a:off x="3390718" y="3944054"/>
            <a:ext cx="1030535" cy="1030534"/>
          </a:xfrm>
          <a:custGeom>
            <a:avLst/>
            <a:gdLst>
              <a:gd name="connsiteX0" fmla="*/ 1399542 w 2799083"/>
              <a:gd name="connsiteY0" fmla="*/ 0 h 2799083"/>
              <a:gd name="connsiteX1" fmla="*/ 1536725 w 2799083"/>
              <a:gd name="connsiteY1" fmla="*/ 6746 h 2799083"/>
              <a:gd name="connsiteX2" fmla="*/ 1672578 w 2799083"/>
              <a:gd name="connsiteY2" fmla="*/ 26885 h 2799083"/>
              <a:gd name="connsiteX3" fmla="*/ 1805800 w 2799083"/>
              <a:gd name="connsiteY3" fmla="*/ 60264 h 2799083"/>
              <a:gd name="connsiteX4" fmla="*/ 1935118 w 2799083"/>
              <a:gd name="connsiteY4" fmla="*/ 106533 h 2799083"/>
              <a:gd name="connsiteX5" fmla="*/ 2059285 w 2799083"/>
              <a:gd name="connsiteY5" fmla="*/ 165258 h 2799083"/>
              <a:gd name="connsiteX6" fmla="*/ 2177085 w 2799083"/>
              <a:gd name="connsiteY6" fmla="*/ 235865 h 2799083"/>
              <a:gd name="connsiteX7" fmla="*/ 2287397 w 2799083"/>
              <a:gd name="connsiteY7" fmla="*/ 317682 h 2799083"/>
              <a:gd name="connsiteX8" fmla="*/ 2389167 w 2799083"/>
              <a:gd name="connsiteY8" fmla="*/ 409916 h 2799083"/>
              <a:gd name="connsiteX9" fmla="*/ 2481401 w 2799083"/>
              <a:gd name="connsiteY9" fmla="*/ 511686 h 2799083"/>
              <a:gd name="connsiteX10" fmla="*/ 2563218 w 2799083"/>
              <a:gd name="connsiteY10" fmla="*/ 621998 h 2799083"/>
              <a:gd name="connsiteX11" fmla="*/ 2633825 w 2799083"/>
              <a:gd name="connsiteY11" fmla="*/ 739798 h 2799083"/>
              <a:gd name="connsiteX12" fmla="*/ 2692550 w 2799083"/>
              <a:gd name="connsiteY12" fmla="*/ 863965 h 2799083"/>
              <a:gd name="connsiteX13" fmla="*/ 2738819 w 2799083"/>
              <a:gd name="connsiteY13" fmla="*/ 993283 h 2799083"/>
              <a:gd name="connsiteX14" fmla="*/ 2772198 w 2799083"/>
              <a:gd name="connsiteY14" fmla="*/ 1126505 h 2799083"/>
              <a:gd name="connsiteX15" fmla="*/ 2792337 w 2799083"/>
              <a:gd name="connsiteY15" fmla="*/ 1262358 h 2799083"/>
              <a:gd name="connsiteX16" fmla="*/ 2799083 w 2799083"/>
              <a:gd name="connsiteY16" fmla="*/ 1399542 h 2799083"/>
              <a:gd name="connsiteX17" fmla="*/ 2792337 w 2799083"/>
              <a:gd name="connsiteY17" fmla="*/ 1536725 h 2799083"/>
              <a:gd name="connsiteX18" fmla="*/ 2772198 w 2799083"/>
              <a:gd name="connsiteY18" fmla="*/ 1672578 h 2799083"/>
              <a:gd name="connsiteX19" fmla="*/ 2738819 w 2799083"/>
              <a:gd name="connsiteY19" fmla="*/ 1805800 h 2799083"/>
              <a:gd name="connsiteX20" fmla="*/ 2692550 w 2799083"/>
              <a:gd name="connsiteY20" fmla="*/ 1935118 h 2799083"/>
              <a:gd name="connsiteX21" fmla="*/ 2633825 w 2799083"/>
              <a:gd name="connsiteY21" fmla="*/ 2059285 h 2799083"/>
              <a:gd name="connsiteX22" fmla="*/ 2563218 w 2799083"/>
              <a:gd name="connsiteY22" fmla="*/ 2177085 h 2799083"/>
              <a:gd name="connsiteX23" fmla="*/ 2481401 w 2799083"/>
              <a:gd name="connsiteY23" fmla="*/ 2287397 h 2799083"/>
              <a:gd name="connsiteX24" fmla="*/ 2389167 w 2799083"/>
              <a:gd name="connsiteY24" fmla="*/ 2389167 h 2799083"/>
              <a:gd name="connsiteX25" fmla="*/ 2287397 w 2799083"/>
              <a:gd name="connsiteY25" fmla="*/ 2481401 h 2799083"/>
              <a:gd name="connsiteX26" fmla="*/ 2177085 w 2799083"/>
              <a:gd name="connsiteY26" fmla="*/ 2563218 h 2799083"/>
              <a:gd name="connsiteX27" fmla="*/ 2059285 w 2799083"/>
              <a:gd name="connsiteY27" fmla="*/ 2633825 h 2799083"/>
              <a:gd name="connsiteX28" fmla="*/ 1935118 w 2799083"/>
              <a:gd name="connsiteY28" fmla="*/ 2692550 h 2799083"/>
              <a:gd name="connsiteX29" fmla="*/ 1805800 w 2799083"/>
              <a:gd name="connsiteY29" fmla="*/ 2738819 h 2799083"/>
              <a:gd name="connsiteX30" fmla="*/ 1672578 w 2799083"/>
              <a:gd name="connsiteY30" fmla="*/ 2772198 h 2799083"/>
              <a:gd name="connsiteX31" fmla="*/ 1536725 w 2799083"/>
              <a:gd name="connsiteY31" fmla="*/ 2792337 h 2799083"/>
              <a:gd name="connsiteX32" fmla="*/ 1399542 w 2799083"/>
              <a:gd name="connsiteY32" fmla="*/ 2799083 h 2799083"/>
              <a:gd name="connsiteX33" fmla="*/ 1262358 w 2799083"/>
              <a:gd name="connsiteY33" fmla="*/ 2792337 h 2799083"/>
              <a:gd name="connsiteX34" fmla="*/ 1126505 w 2799083"/>
              <a:gd name="connsiteY34" fmla="*/ 2772198 h 2799083"/>
              <a:gd name="connsiteX35" fmla="*/ 993283 w 2799083"/>
              <a:gd name="connsiteY35" fmla="*/ 2738819 h 2799083"/>
              <a:gd name="connsiteX36" fmla="*/ 863965 w 2799083"/>
              <a:gd name="connsiteY36" fmla="*/ 2692550 h 2799083"/>
              <a:gd name="connsiteX37" fmla="*/ 739798 w 2799083"/>
              <a:gd name="connsiteY37" fmla="*/ 2633825 h 2799083"/>
              <a:gd name="connsiteX38" fmla="*/ 621998 w 2799083"/>
              <a:gd name="connsiteY38" fmla="*/ 2563218 h 2799083"/>
              <a:gd name="connsiteX39" fmla="*/ 511686 w 2799083"/>
              <a:gd name="connsiteY39" fmla="*/ 2481401 h 2799083"/>
              <a:gd name="connsiteX40" fmla="*/ 409916 w 2799083"/>
              <a:gd name="connsiteY40" fmla="*/ 2389167 h 2799083"/>
              <a:gd name="connsiteX41" fmla="*/ 317682 w 2799083"/>
              <a:gd name="connsiteY41" fmla="*/ 2287397 h 2799083"/>
              <a:gd name="connsiteX42" fmla="*/ 235865 w 2799083"/>
              <a:gd name="connsiteY42" fmla="*/ 2177085 h 2799083"/>
              <a:gd name="connsiteX43" fmla="*/ 165258 w 2799083"/>
              <a:gd name="connsiteY43" fmla="*/ 2059285 h 2799083"/>
              <a:gd name="connsiteX44" fmla="*/ 106533 w 2799083"/>
              <a:gd name="connsiteY44" fmla="*/ 1935118 h 2799083"/>
              <a:gd name="connsiteX45" fmla="*/ 60264 w 2799083"/>
              <a:gd name="connsiteY45" fmla="*/ 1805800 h 2799083"/>
              <a:gd name="connsiteX46" fmla="*/ 26885 w 2799083"/>
              <a:gd name="connsiteY46" fmla="*/ 1672578 h 2799083"/>
              <a:gd name="connsiteX47" fmla="*/ 6746 w 2799083"/>
              <a:gd name="connsiteY47" fmla="*/ 1536725 h 2799083"/>
              <a:gd name="connsiteX48" fmla="*/ 0 w 2799083"/>
              <a:gd name="connsiteY48" fmla="*/ 1399542 h 2799083"/>
              <a:gd name="connsiteX49" fmla="*/ 6746 w 2799083"/>
              <a:gd name="connsiteY49" fmla="*/ 1262358 h 2799083"/>
              <a:gd name="connsiteX50" fmla="*/ 26885 w 2799083"/>
              <a:gd name="connsiteY50" fmla="*/ 1126505 h 2799083"/>
              <a:gd name="connsiteX51" fmla="*/ 60264 w 2799083"/>
              <a:gd name="connsiteY51" fmla="*/ 993283 h 2799083"/>
              <a:gd name="connsiteX52" fmla="*/ 106533 w 2799083"/>
              <a:gd name="connsiteY52" fmla="*/ 863965 h 2799083"/>
              <a:gd name="connsiteX53" fmla="*/ 165258 w 2799083"/>
              <a:gd name="connsiteY53" fmla="*/ 739798 h 2799083"/>
              <a:gd name="connsiteX54" fmla="*/ 235865 w 2799083"/>
              <a:gd name="connsiteY54" fmla="*/ 621998 h 2799083"/>
              <a:gd name="connsiteX55" fmla="*/ 317682 w 2799083"/>
              <a:gd name="connsiteY55" fmla="*/ 511686 h 2799083"/>
              <a:gd name="connsiteX56" fmla="*/ 409916 w 2799083"/>
              <a:gd name="connsiteY56" fmla="*/ 409916 h 2799083"/>
              <a:gd name="connsiteX57" fmla="*/ 511686 w 2799083"/>
              <a:gd name="connsiteY57" fmla="*/ 317682 h 2799083"/>
              <a:gd name="connsiteX58" fmla="*/ 621998 w 2799083"/>
              <a:gd name="connsiteY58" fmla="*/ 235865 h 2799083"/>
              <a:gd name="connsiteX59" fmla="*/ 739798 w 2799083"/>
              <a:gd name="connsiteY59" fmla="*/ 165258 h 2799083"/>
              <a:gd name="connsiteX60" fmla="*/ 863965 w 2799083"/>
              <a:gd name="connsiteY60" fmla="*/ 106533 h 2799083"/>
              <a:gd name="connsiteX61" fmla="*/ 993283 w 2799083"/>
              <a:gd name="connsiteY61" fmla="*/ 60264 h 2799083"/>
              <a:gd name="connsiteX62" fmla="*/ 1126505 w 2799083"/>
              <a:gd name="connsiteY62" fmla="*/ 26885 h 2799083"/>
              <a:gd name="connsiteX63" fmla="*/ 1262358 w 2799083"/>
              <a:gd name="connsiteY63" fmla="*/ 6746 h 27990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</a:cxnLst>
            <a:rect l="l" t="t" r="r" b="b"/>
            <a:pathLst>
              <a:path w="2799083" h="2799083">
                <a:moveTo>
                  <a:pt x="1399542" y="0"/>
                </a:moveTo>
                <a:lnTo>
                  <a:pt x="1536725" y="6746"/>
                </a:lnTo>
                <a:lnTo>
                  <a:pt x="1672578" y="26885"/>
                </a:lnTo>
                <a:lnTo>
                  <a:pt x="1805800" y="60264"/>
                </a:lnTo>
                <a:lnTo>
                  <a:pt x="1935118" y="106533"/>
                </a:lnTo>
                <a:lnTo>
                  <a:pt x="2059285" y="165258"/>
                </a:lnTo>
                <a:lnTo>
                  <a:pt x="2177085" y="235865"/>
                </a:lnTo>
                <a:lnTo>
                  <a:pt x="2287397" y="317682"/>
                </a:lnTo>
                <a:lnTo>
                  <a:pt x="2389167" y="409916"/>
                </a:lnTo>
                <a:lnTo>
                  <a:pt x="2481401" y="511686"/>
                </a:lnTo>
                <a:lnTo>
                  <a:pt x="2563218" y="621998"/>
                </a:lnTo>
                <a:lnTo>
                  <a:pt x="2633825" y="739798"/>
                </a:lnTo>
                <a:lnTo>
                  <a:pt x="2692550" y="863965"/>
                </a:lnTo>
                <a:lnTo>
                  <a:pt x="2738819" y="993283"/>
                </a:lnTo>
                <a:lnTo>
                  <a:pt x="2772198" y="1126505"/>
                </a:lnTo>
                <a:lnTo>
                  <a:pt x="2792337" y="1262358"/>
                </a:lnTo>
                <a:lnTo>
                  <a:pt x="2799083" y="1399542"/>
                </a:lnTo>
                <a:lnTo>
                  <a:pt x="2792337" y="1536725"/>
                </a:lnTo>
                <a:lnTo>
                  <a:pt x="2772198" y="1672578"/>
                </a:lnTo>
                <a:lnTo>
                  <a:pt x="2738819" y="1805800"/>
                </a:lnTo>
                <a:lnTo>
                  <a:pt x="2692550" y="1935118"/>
                </a:lnTo>
                <a:lnTo>
                  <a:pt x="2633825" y="2059285"/>
                </a:lnTo>
                <a:lnTo>
                  <a:pt x="2563218" y="2177085"/>
                </a:lnTo>
                <a:lnTo>
                  <a:pt x="2481401" y="2287397"/>
                </a:lnTo>
                <a:lnTo>
                  <a:pt x="2389167" y="2389167"/>
                </a:lnTo>
                <a:lnTo>
                  <a:pt x="2287397" y="2481401"/>
                </a:lnTo>
                <a:lnTo>
                  <a:pt x="2177085" y="2563218"/>
                </a:lnTo>
                <a:lnTo>
                  <a:pt x="2059285" y="2633825"/>
                </a:lnTo>
                <a:lnTo>
                  <a:pt x="1935118" y="2692550"/>
                </a:lnTo>
                <a:lnTo>
                  <a:pt x="1805800" y="2738819"/>
                </a:lnTo>
                <a:lnTo>
                  <a:pt x="1672578" y="2772198"/>
                </a:lnTo>
                <a:lnTo>
                  <a:pt x="1536725" y="2792337"/>
                </a:lnTo>
                <a:lnTo>
                  <a:pt x="1399542" y="2799083"/>
                </a:lnTo>
                <a:lnTo>
                  <a:pt x="1262358" y="2792337"/>
                </a:lnTo>
                <a:lnTo>
                  <a:pt x="1126505" y="2772198"/>
                </a:lnTo>
                <a:lnTo>
                  <a:pt x="993283" y="2738819"/>
                </a:lnTo>
                <a:lnTo>
                  <a:pt x="863965" y="2692550"/>
                </a:lnTo>
                <a:lnTo>
                  <a:pt x="739798" y="2633825"/>
                </a:lnTo>
                <a:lnTo>
                  <a:pt x="621998" y="2563218"/>
                </a:lnTo>
                <a:lnTo>
                  <a:pt x="511686" y="2481401"/>
                </a:lnTo>
                <a:lnTo>
                  <a:pt x="409916" y="2389167"/>
                </a:lnTo>
                <a:lnTo>
                  <a:pt x="317682" y="2287397"/>
                </a:lnTo>
                <a:lnTo>
                  <a:pt x="235865" y="2177085"/>
                </a:lnTo>
                <a:lnTo>
                  <a:pt x="165258" y="2059285"/>
                </a:lnTo>
                <a:lnTo>
                  <a:pt x="106533" y="1935118"/>
                </a:lnTo>
                <a:lnTo>
                  <a:pt x="60264" y="1805800"/>
                </a:lnTo>
                <a:lnTo>
                  <a:pt x="26885" y="1672578"/>
                </a:lnTo>
                <a:lnTo>
                  <a:pt x="6746" y="1536725"/>
                </a:lnTo>
                <a:lnTo>
                  <a:pt x="0" y="1399542"/>
                </a:lnTo>
                <a:lnTo>
                  <a:pt x="6746" y="1262358"/>
                </a:lnTo>
                <a:lnTo>
                  <a:pt x="26885" y="1126505"/>
                </a:lnTo>
                <a:lnTo>
                  <a:pt x="60264" y="993283"/>
                </a:lnTo>
                <a:lnTo>
                  <a:pt x="106533" y="863965"/>
                </a:lnTo>
                <a:lnTo>
                  <a:pt x="165258" y="739798"/>
                </a:lnTo>
                <a:lnTo>
                  <a:pt x="235865" y="621998"/>
                </a:lnTo>
                <a:lnTo>
                  <a:pt x="317682" y="511686"/>
                </a:lnTo>
                <a:lnTo>
                  <a:pt x="409916" y="409916"/>
                </a:lnTo>
                <a:lnTo>
                  <a:pt x="511686" y="317682"/>
                </a:lnTo>
                <a:lnTo>
                  <a:pt x="621998" y="235865"/>
                </a:lnTo>
                <a:lnTo>
                  <a:pt x="739798" y="165258"/>
                </a:lnTo>
                <a:lnTo>
                  <a:pt x="863965" y="106533"/>
                </a:lnTo>
                <a:lnTo>
                  <a:pt x="993283" y="60264"/>
                </a:lnTo>
                <a:lnTo>
                  <a:pt x="1126505" y="26885"/>
                </a:lnTo>
                <a:lnTo>
                  <a:pt x="1262358" y="6746"/>
                </a:lnTo>
                <a:close/>
              </a:path>
            </a:pathLst>
          </a:custGeom>
          <a:solidFill>
            <a:srgbClr val="2CC17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sz="900" dirty="0"/>
          </a:p>
        </p:txBody>
      </p:sp>
      <p:sp>
        <p:nvSpPr>
          <p:cNvPr id="15" name="Freeform 88">
            <a:extLst>
              <a:ext uri="{FF2B5EF4-FFF2-40B4-BE49-F238E27FC236}">
                <a16:creationId xmlns:a16="http://schemas.microsoft.com/office/drawing/2014/main" id="{7FF23D85-BEA7-71D2-370B-D806D7045DA4}"/>
              </a:ext>
            </a:extLst>
          </p:cNvPr>
          <p:cNvSpPr/>
          <p:nvPr/>
        </p:nvSpPr>
        <p:spPr>
          <a:xfrm>
            <a:off x="4245887" y="1593851"/>
            <a:ext cx="1030535" cy="1030534"/>
          </a:xfrm>
          <a:custGeom>
            <a:avLst/>
            <a:gdLst>
              <a:gd name="connsiteX0" fmla="*/ 1399542 w 2799083"/>
              <a:gd name="connsiteY0" fmla="*/ 0 h 2799083"/>
              <a:gd name="connsiteX1" fmla="*/ 1536725 w 2799083"/>
              <a:gd name="connsiteY1" fmla="*/ 6746 h 2799083"/>
              <a:gd name="connsiteX2" fmla="*/ 1672578 w 2799083"/>
              <a:gd name="connsiteY2" fmla="*/ 26885 h 2799083"/>
              <a:gd name="connsiteX3" fmla="*/ 1805800 w 2799083"/>
              <a:gd name="connsiteY3" fmla="*/ 60264 h 2799083"/>
              <a:gd name="connsiteX4" fmla="*/ 1935118 w 2799083"/>
              <a:gd name="connsiteY4" fmla="*/ 106533 h 2799083"/>
              <a:gd name="connsiteX5" fmla="*/ 2059285 w 2799083"/>
              <a:gd name="connsiteY5" fmla="*/ 165258 h 2799083"/>
              <a:gd name="connsiteX6" fmla="*/ 2177085 w 2799083"/>
              <a:gd name="connsiteY6" fmla="*/ 235865 h 2799083"/>
              <a:gd name="connsiteX7" fmla="*/ 2287397 w 2799083"/>
              <a:gd name="connsiteY7" fmla="*/ 317682 h 2799083"/>
              <a:gd name="connsiteX8" fmla="*/ 2389167 w 2799083"/>
              <a:gd name="connsiteY8" fmla="*/ 409916 h 2799083"/>
              <a:gd name="connsiteX9" fmla="*/ 2481401 w 2799083"/>
              <a:gd name="connsiteY9" fmla="*/ 511686 h 2799083"/>
              <a:gd name="connsiteX10" fmla="*/ 2563218 w 2799083"/>
              <a:gd name="connsiteY10" fmla="*/ 621998 h 2799083"/>
              <a:gd name="connsiteX11" fmla="*/ 2633825 w 2799083"/>
              <a:gd name="connsiteY11" fmla="*/ 739798 h 2799083"/>
              <a:gd name="connsiteX12" fmla="*/ 2692550 w 2799083"/>
              <a:gd name="connsiteY12" fmla="*/ 863965 h 2799083"/>
              <a:gd name="connsiteX13" fmla="*/ 2738819 w 2799083"/>
              <a:gd name="connsiteY13" fmla="*/ 993283 h 2799083"/>
              <a:gd name="connsiteX14" fmla="*/ 2772198 w 2799083"/>
              <a:gd name="connsiteY14" fmla="*/ 1126505 h 2799083"/>
              <a:gd name="connsiteX15" fmla="*/ 2792337 w 2799083"/>
              <a:gd name="connsiteY15" fmla="*/ 1262358 h 2799083"/>
              <a:gd name="connsiteX16" fmla="*/ 2799083 w 2799083"/>
              <a:gd name="connsiteY16" fmla="*/ 1399542 h 2799083"/>
              <a:gd name="connsiteX17" fmla="*/ 2792337 w 2799083"/>
              <a:gd name="connsiteY17" fmla="*/ 1536725 h 2799083"/>
              <a:gd name="connsiteX18" fmla="*/ 2772198 w 2799083"/>
              <a:gd name="connsiteY18" fmla="*/ 1672578 h 2799083"/>
              <a:gd name="connsiteX19" fmla="*/ 2738819 w 2799083"/>
              <a:gd name="connsiteY19" fmla="*/ 1805800 h 2799083"/>
              <a:gd name="connsiteX20" fmla="*/ 2692550 w 2799083"/>
              <a:gd name="connsiteY20" fmla="*/ 1935118 h 2799083"/>
              <a:gd name="connsiteX21" fmla="*/ 2633825 w 2799083"/>
              <a:gd name="connsiteY21" fmla="*/ 2059285 h 2799083"/>
              <a:gd name="connsiteX22" fmla="*/ 2563218 w 2799083"/>
              <a:gd name="connsiteY22" fmla="*/ 2177085 h 2799083"/>
              <a:gd name="connsiteX23" fmla="*/ 2481401 w 2799083"/>
              <a:gd name="connsiteY23" fmla="*/ 2287397 h 2799083"/>
              <a:gd name="connsiteX24" fmla="*/ 2389167 w 2799083"/>
              <a:gd name="connsiteY24" fmla="*/ 2389167 h 2799083"/>
              <a:gd name="connsiteX25" fmla="*/ 2287397 w 2799083"/>
              <a:gd name="connsiteY25" fmla="*/ 2481401 h 2799083"/>
              <a:gd name="connsiteX26" fmla="*/ 2177085 w 2799083"/>
              <a:gd name="connsiteY26" fmla="*/ 2563218 h 2799083"/>
              <a:gd name="connsiteX27" fmla="*/ 2059285 w 2799083"/>
              <a:gd name="connsiteY27" fmla="*/ 2633825 h 2799083"/>
              <a:gd name="connsiteX28" fmla="*/ 1935118 w 2799083"/>
              <a:gd name="connsiteY28" fmla="*/ 2692550 h 2799083"/>
              <a:gd name="connsiteX29" fmla="*/ 1805800 w 2799083"/>
              <a:gd name="connsiteY29" fmla="*/ 2738819 h 2799083"/>
              <a:gd name="connsiteX30" fmla="*/ 1672578 w 2799083"/>
              <a:gd name="connsiteY30" fmla="*/ 2772198 h 2799083"/>
              <a:gd name="connsiteX31" fmla="*/ 1536725 w 2799083"/>
              <a:gd name="connsiteY31" fmla="*/ 2792337 h 2799083"/>
              <a:gd name="connsiteX32" fmla="*/ 1399542 w 2799083"/>
              <a:gd name="connsiteY32" fmla="*/ 2799083 h 2799083"/>
              <a:gd name="connsiteX33" fmla="*/ 1262358 w 2799083"/>
              <a:gd name="connsiteY33" fmla="*/ 2792337 h 2799083"/>
              <a:gd name="connsiteX34" fmla="*/ 1126505 w 2799083"/>
              <a:gd name="connsiteY34" fmla="*/ 2772198 h 2799083"/>
              <a:gd name="connsiteX35" fmla="*/ 993283 w 2799083"/>
              <a:gd name="connsiteY35" fmla="*/ 2738819 h 2799083"/>
              <a:gd name="connsiteX36" fmla="*/ 863965 w 2799083"/>
              <a:gd name="connsiteY36" fmla="*/ 2692550 h 2799083"/>
              <a:gd name="connsiteX37" fmla="*/ 739798 w 2799083"/>
              <a:gd name="connsiteY37" fmla="*/ 2633825 h 2799083"/>
              <a:gd name="connsiteX38" fmla="*/ 621998 w 2799083"/>
              <a:gd name="connsiteY38" fmla="*/ 2563218 h 2799083"/>
              <a:gd name="connsiteX39" fmla="*/ 511686 w 2799083"/>
              <a:gd name="connsiteY39" fmla="*/ 2481401 h 2799083"/>
              <a:gd name="connsiteX40" fmla="*/ 409916 w 2799083"/>
              <a:gd name="connsiteY40" fmla="*/ 2389167 h 2799083"/>
              <a:gd name="connsiteX41" fmla="*/ 317682 w 2799083"/>
              <a:gd name="connsiteY41" fmla="*/ 2287397 h 2799083"/>
              <a:gd name="connsiteX42" fmla="*/ 235865 w 2799083"/>
              <a:gd name="connsiteY42" fmla="*/ 2177085 h 2799083"/>
              <a:gd name="connsiteX43" fmla="*/ 165258 w 2799083"/>
              <a:gd name="connsiteY43" fmla="*/ 2059285 h 2799083"/>
              <a:gd name="connsiteX44" fmla="*/ 106533 w 2799083"/>
              <a:gd name="connsiteY44" fmla="*/ 1935118 h 2799083"/>
              <a:gd name="connsiteX45" fmla="*/ 60264 w 2799083"/>
              <a:gd name="connsiteY45" fmla="*/ 1805800 h 2799083"/>
              <a:gd name="connsiteX46" fmla="*/ 26885 w 2799083"/>
              <a:gd name="connsiteY46" fmla="*/ 1672578 h 2799083"/>
              <a:gd name="connsiteX47" fmla="*/ 6746 w 2799083"/>
              <a:gd name="connsiteY47" fmla="*/ 1536725 h 2799083"/>
              <a:gd name="connsiteX48" fmla="*/ 0 w 2799083"/>
              <a:gd name="connsiteY48" fmla="*/ 1399542 h 2799083"/>
              <a:gd name="connsiteX49" fmla="*/ 6746 w 2799083"/>
              <a:gd name="connsiteY49" fmla="*/ 1262358 h 2799083"/>
              <a:gd name="connsiteX50" fmla="*/ 26885 w 2799083"/>
              <a:gd name="connsiteY50" fmla="*/ 1126505 h 2799083"/>
              <a:gd name="connsiteX51" fmla="*/ 60264 w 2799083"/>
              <a:gd name="connsiteY51" fmla="*/ 993283 h 2799083"/>
              <a:gd name="connsiteX52" fmla="*/ 106533 w 2799083"/>
              <a:gd name="connsiteY52" fmla="*/ 863965 h 2799083"/>
              <a:gd name="connsiteX53" fmla="*/ 165258 w 2799083"/>
              <a:gd name="connsiteY53" fmla="*/ 739798 h 2799083"/>
              <a:gd name="connsiteX54" fmla="*/ 235865 w 2799083"/>
              <a:gd name="connsiteY54" fmla="*/ 621998 h 2799083"/>
              <a:gd name="connsiteX55" fmla="*/ 317682 w 2799083"/>
              <a:gd name="connsiteY55" fmla="*/ 511686 h 2799083"/>
              <a:gd name="connsiteX56" fmla="*/ 409916 w 2799083"/>
              <a:gd name="connsiteY56" fmla="*/ 409916 h 2799083"/>
              <a:gd name="connsiteX57" fmla="*/ 511686 w 2799083"/>
              <a:gd name="connsiteY57" fmla="*/ 317682 h 2799083"/>
              <a:gd name="connsiteX58" fmla="*/ 621998 w 2799083"/>
              <a:gd name="connsiteY58" fmla="*/ 235865 h 2799083"/>
              <a:gd name="connsiteX59" fmla="*/ 739798 w 2799083"/>
              <a:gd name="connsiteY59" fmla="*/ 165258 h 2799083"/>
              <a:gd name="connsiteX60" fmla="*/ 863965 w 2799083"/>
              <a:gd name="connsiteY60" fmla="*/ 106533 h 2799083"/>
              <a:gd name="connsiteX61" fmla="*/ 993283 w 2799083"/>
              <a:gd name="connsiteY61" fmla="*/ 60264 h 2799083"/>
              <a:gd name="connsiteX62" fmla="*/ 1126505 w 2799083"/>
              <a:gd name="connsiteY62" fmla="*/ 26885 h 2799083"/>
              <a:gd name="connsiteX63" fmla="*/ 1262358 w 2799083"/>
              <a:gd name="connsiteY63" fmla="*/ 6746 h 27990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</a:cxnLst>
            <a:rect l="l" t="t" r="r" b="b"/>
            <a:pathLst>
              <a:path w="2799083" h="2799083">
                <a:moveTo>
                  <a:pt x="1399542" y="0"/>
                </a:moveTo>
                <a:lnTo>
                  <a:pt x="1536725" y="6746"/>
                </a:lnTo>
                <a:lnTo>
                  <a:pt x="1672578" y="26885"/>
                </a:lnTo>
                <a:lnTo>
                  <a:pt x="1805800" y="60264"/>
                </a:lnTo>
                <a:lnTo>
                  <a:pt x="1935118" y="106533"/>
                </a:lnTo>
                <a:lnTo>
                  <a:pt x="2059285" y="165258"/>
                </a:lnTo>
                <a:lnTo>
                  <a:pt x="2177085" y="235865"/>
                </a:lnTo>
                <a:lnTo>
                  <a:pt x="2287397" y="317682"/>
                </a:lnTo>
                <a:lnTo>
                  <a:pt x="2389167" y="409916"/>
                </a:lnTo>
                <a:lnTo>
                  <a:pt x="2481401" y="511686"/>
                </a:lnTo>
                <a:lnTo>
                  <a:pt x="2563218" y="621998"/>
                </a:lnTo>
                <a:lnTo>
                  <a:pt x="2633825" y="739798"/>
                </a:lnTo>
                <a:lnTo>
                  <a:pt x="2692550" y="863965"/>
                </a:lnTo>
                <a:lnTo>
                  <a:pt x="2738819" y="993283"/>
                </a:lnTo>
                <a:lnTo>
                  <a:pt x="2772198" y="1126505"/>
                </a:lnTo>
                <a:lnTo>
                  <a:pt x="2792337" y="1262358"/>
                </a:lnTo>
                <a:lnTo>
                  <a:pt x="2799083" y="1399542"/>
                </a:lnTo>
                <a:lnTo>
                  <a:pt x="2792337" y="1536725"/>
                </a:lnTo>
                <a:lnTo>
                  <a:pt x="2772198" y="1672578"/>
                </a:lnTo>
                <a:lnTo>
                  <a:pt x="2738819" y="1805800"/>
                </a:lnTo>
                <a:lnTo>
                  <a:pt x="2692550" y="1935118"/>
                </a:lnTo>
                <a:lnTo>
                  <a:pt x="2633825" y="2059285"/>
                </a:lnTo>
                <a:lnTo>
                  <a:pt x="2563218" y="2177085"/>
                </a:lnTo>
                <a:lnTo>
                  <a:pt x="2481401" y="2287397"/>
                </a:lnTo>
                <a:lnTo>
                  <a:pt x="2389167" y="2389167"/>
                </a:lnTo>
                <a:lnTo>
                  <a:pt x="2287397" y="2481401"/>
                </a:lnTo>
                <a:lnTo>
                  <a:pt x="2177085" y="2563218"/>
                </a:lnTo>
                <a:lnTo>
                  <a:pt x="2059285" y="2633825"/>
                </a:lnTo>
                <a:lnTo>
                  <a:pt x="1935118" y="2692550"/>
                </a:lnTo>
                <a:lnTo>
                  <a:pt x="1805800" y="2738819"/>
                </a:lnTo>
                <a:lnTo>
                  <a:pt x="1672578" y="2772198"/>
                </a:lnTo>
                <a:lnTo>
                  <a:pt x="1536725" y="2792337"/>
                </a:lnTo>
                <a:lnTo>
                  <a:pt x="1399542" y="2799083"/>
                </a:lnTo>
                <a:lnTo>
                  <a:pt x="1262358" y="2792337"/>
                </a:lnTo>
                <a:lnTo>
                  <a:pt x="1126505" y="2772198"/>
                </a:lnTo>
                <a:lnTo>
                  <a:pt x="993283" y="2738819"/>
                </a:lnTo>
                <a:lnTo>
                  <a:pt x="863965" y="2692550"/>
                </a:lnTo>
                <a:lnTo>
                  <a:pt x="739798" y="2633825"/>
                </a:lnTo>
                <a:lnTo>
                  <a:pt x="621998" y="2563218"/>
                </a:lnTo>
                <a:lnTo>
                  <a:pt x="511686" y="2481401"/>
                </a:lnTo>
                <a:lnTo>
                  <a:pt x="409916" y="2389167"/>
                </a:lnTo>
                <a:lnTo>
                  <a:pt x="317682" y="2287397"/>
                </a:lnTo>
                <a:lnTo>
                  <a:pt x="235865" y="2177085"/>
                </a:lnTo>
                <a:lnTo>
                  <a:pt x="165258" y="2059285"/>
                </a:lnTo>
                <a:lnTo>
                  <a:pt x="106533" y="1935118"/>
                </a:lnTo>
                <a:lnTo>
                  <a:pt x="60264" y="1805800"/>
                </a:lnTo>
                <a:lnTo>
                  <a:pt x="26885" y="1672578"/>
                </a:lnTo>
                <a:lnTo>
                  <a:pt x="6746" y="1536725"/>
                </a:lnTo>
                <a:lnTo>
                  <a:pt x="0" y="1399542"/>
                </a:lnTo>
                <a:lnTo>
                  <a:pt x="6746" y="1262358"/>
                </a:lnTo>
                <a:lnTo>
                  <a:pt x="26885" y="1126505"/>
                </a:lnTo>
                <a:lnTo>
                  <a:pt x="60264" y="993283"/>
                </a:lnTo>
                <a:lnTo>
                  <a:pt x="106533" y="863965"/>
                </a:lnTo>
                <a:lnTo>
                  <a:pt x="165258" y="739798"/>
                </a:lnTo>
                <a:lnTo>
                  <a:pt x="235865" y="621998"/>
                </a:lnTo>
                <a:lnTo>
                  <a:pt x="317682" y="511686"/>
                </a:lnTo>
                <a:lnTo>
                  <a:pt x="409916" y="409916"/>
                </a:lnTo>
                <a:lnTo>
                  <a:pt x="511686" y="317682"/>
                </a:lnTo>
                <a:lnTo>
                  <a:pt x="621998" y="235865"/>
                </a:lnTo>
                <a:lnTo>
                  <a:pt x="739798" y="165258"/>
                </a:lnTo>
                <a:lnTo>
                  <a:pt x="863965" y="106533"/>
                </a:lnTo>
                <a:lnTo>
                  <a:pt x="993283" y="60264"/>
                </a:lnTo>
                <a:lnTo>
                  <a:pt x="1126505" y="26885"/>
                </a:lnTo>
                <a:lnTo>
                  <a:pt x="1262358" y="6746"/>
                </a:lnTo>
                <a:close/>
              </a:path>
            </a:pathLst>
          </a:custGeom>
          <a:solidFill>
            <a:srgbClr val="268CA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sz="900" dirty="0"/>
          </a:p>
        </p:txBody>
      </p:sp>
      <p:sp>
        <p:nvSpPr>
          <p:cNvPr id="20" name="Freeform 89">
            <a:extLst>
              <a:ext uri="{FF2B5EF4-FFF2-40B4-BE49-F238E27FC236}">
                <a16:creationId xmlns:a16="http://schemas.microsoft.com/office/drawing/2014/main" id="{E8585F4E-4206-33BF-BB22-130AD60F6573}"/>
              </a:ext>
            </a:extLst>
          </p:cNvPr>
          <p:cNvSpPr/>
          <p:nvPr/>
        </p:nvSpPr>
        <p:spPr>
          <a:xfrm>
            <a:off x="4245887" y="4962562"/>
            <a:ext cx="1030535" cy="1030534"/>
          </a:xfrm>
          <a:custGeom>
            <a:avLst/>
            <a:gdLst>
              <a:gd name="connsiteX0" fmla="*/ 1399542 w 2799083"/>
              <a:gd name="connsiteY0" fmla="*/ 0 h 2799083"/>
              <a:gd name="connsiteX1" fmla="*/ 1536725 w 2799083"/>
              <a:gd name="connsiteY1" fmla="*/ 6746 h 2799083"/>
              <a:gd name="connsiteX2" fmla="*/ 1672578 w 2799083"/>
              <a:gd name="connsiteY2" fmla="*/ 26885 h 2799083"/>
              <a:gd name="connsiteX3" fmla="*/ 1805800 w 2799083"/>
              <a:gd name="connsiteY3" fmla="*/ 60264 h 2799083"/>
              <a:gd name="connsiteX4" fmla="*/ 1935118 w 2799083"/>
              <a:gd name="connsiteY4" fmla="*/ 106533 h 2799083"/>
              <a:gd name="connsiteX5" fmla="*/ 2059285 w 2799083"/>
              <a:gd name="connsiteY5" fmla="*/ 165258 h 2799083"/>
              <a:gd name="connsiteX6" fmla="*/ 2177085 w 2799083"/>
              <a:gd name="connsiteY6" fmla="*/ 235865 h 2799083"/>
              <a:gd name="connsiteX7" fmla="*/ 2287397 w 2799083"/>
              <a:gd name="connsiteY7" fmla="*/ 317682 h 2799083"/>
              <a:gd name="connsiteX8" fmla="*/ 2389167 w 2799083"/>
              <a:gd name="connsiteY8" fmla="*/ 409916 h 2799083"/>
              <a:gd name="connsiteX9" fmla="*/ 2481401 w 2799083"/>
              <a:gd name="connsiteY9" fmla="*/ 511686 h 2799083"/>
              <a:gd name="connsiteX10" fmla="*/ 2563218 w 2799083"/>
              <a:gd name="connsiteY10" fmla="*/ 621998 h 2799083"/>
              <a:gd name="connsiteX11" fmla="*/ 2633825 w 2799083"/>
              <a:gd name="connsiteY11" fmla="*/ 739798 h 2799083"/>
              <a:gd name="connsiteX12" fmla="*/ 2692550 w 2799083"/>
              <a:gd name="connsiteY12" fmla="*/ 863965 h 2799083"/>
              <a:gd name="connsiteX13" fmla="*/ 2738819 w 2799083"/>
              <a:gd name="connsiteY13" fmla="*/ 993283 h 2799083"/>
              <a:gd name="connsiteX14" fmla="*/ 2772198 w 2799083"/>
              <a:gd name="connsiteY14" fmla="*/ 1126505 h 2799083"/>
              <a:gd name="connsiteX15" fmla="*/ 2792337 w 2799083"/>
              <a:gd name="connsiteY15" fmla="*/ 1262358 h 2799083"/>
              <a:gd name="connsiteX16" fmla="*/ 2799083 w 2799083"/>
              <a:gd name="connsiteY16" fmla="*/ 1399542 h 2799083"/>
              <a:gd name="connsiteX17" fmla="*/ 2792337 w 2799083"/>
              <a:gd name="connsiteY17" fmla="*/ 1536725 h 2799083"/>
              <a:gd name="connsiteX18" fmla="*/ 2772198 w 2799083"/>
              <a:gd name="connsiteY18" fmla="*/ 1672578 h 2799083"/>
              <a:gd name="connsiteX19" fmla="*/ 2738819 w 2799083"/>
              <a:gd name="connsiteY19" fmla="*/ 1805800 h 2799083"/>
              <a:gd name="connsiteX20" fmla="*/ 2692550 w 2799083"/>
              <a:gd name="connsiteY20" fmla="*/ 1935118 h 2799083"/>
              <a:gd name="connsiteX21" fmla="*/ 2633825 w 2799083"/>
              <a:gd name="connsiteY21" fmla="*/ 2059285 h 2799083"/>
              <a:gd name="connsiteX22" fmla="*/ 2563218 w 2799083"/>
              <a:gd name="connsiteY22" fmla="*/ 2177085 h 2799083"/>
              <a:gd name="connsiteX23" fmla="*/ 2481401 w 2799083"/>
              <a:gd name="connsiteY23" fmla="*/ 2287397 h 2799083"/>
              <a:gd name="connsiteX24" fmla="*/ 2389167 w 2799083"/>
              <a:gd name="connsiteY24" fmla="*/ 2389167 h 2799083"/>
              <a:gd name="connsiteX25" fmla="*/ 2287397 w 2799083"/>
              <a:gd name="connsiteY25" fmla="*/ 2481401 h 2799083"/>
              <a:gd name="connsiteX26" fmla="*/ 2177085 w 2799083"/>
              <a:gd name="connsiteY26" fmla="*/ 2563218 h 2799083"/>
              <a:gd name="connsiteX27" fmla="*/ 2059285 w 2799083"/>
              <a:gd name="connsiteY27" fmla="*/ 2633825 h 2799083"/>
              <a:gd name="connsiteX28" fmla="*/ 1935118 w 2799083"/>
              <a:gd name="connsiteY28" fmla="*/ 2692550 h 2799083"/>
              <a:gd name="connsiteX29" fmla="*/ 1805800 w 2799083"/>
              <a:gd name="connsiteY29" fmla="*/ 2738819 h 2799083"/>
              <a:gd name="connsiteX30" fmla="*/ 1672578 w 2799083"/>
              <a:gd name="connsiteY30" fmla="*/ 2772198 h 2799083"/>
              <a:gd name="connsiteX31" fmla="*/ 1536725 w 2799083"/>
              <a:gd name="connsiteY31" fmla="*/ 2792337 h 2799083"/>
              <a:gd name="connsiteX32" fmla="*/ 1399542 w 2799083"/>
              <a:gd name="connsiteY32" fmla="*/ 2799083 h 2799083"/>
              <a:gd name="connsiteX33" fmla="*/ 1262358 w 2799083"/>
              <a:gd name="connsiteY33" fmla="*/ 2792337 h 2799083"/>
              <a:gd name="connsiteX34" fmla="*/ 1126505 w 2799083"/>
              <a:gd name="connsiteY34" fmla="*/ 2772198 h 2799083"/>
              <a:gd name="connsiteX35" fmla="*/ 993283 w 2799083"/>
              <a:gd name="connsiteY35" fmla="*/ 2738819 h 2799083"/>
              <a:gd name="connsiteX36" fmla="*/ 863965 w 2799083"/>
              <a:gd name="connsiteY36" fmla="*/ 2692550 h 2799083"/>
              <a:gd name="connsiteX37" fmla="*/ 739798 w 2799083"/>
              <a:gd name="connsiteY37" fmla="*/ 2633825 h 2799083"/>
              <a:gd name="connsiteX38" fmla="*/ 621998 w 2799083"/>
              <a:gd name="connsiteY38" fmla="*/ 2563218 h 2799083"/>
              <a:gd name="connsiteX39" fmla="*/ 511686 w 2799083"/>
              <a:gd name="connsiteY39" fmla="*/ 2481401 h 2799083"/>
              <a:gd name="connsiteX40" fmla="*/ 409916 w 2799083"/>
              <a:gd name="connsiteY40" fmla="*/ 2389167 h 2799083"/>
              <a:gd name="connsiteX41" fmla="*/ 317682 w 2799083"/>
              <a:gd name="connsiteY41" fmla="*/ 2287397 h 2799083"/>
              <a:gd name="connsiteX42" fmla="*/ 235865 w 2799083"/>
              <a:gd name="connsiteY42" fmla="*/ 2177085 h 2799083"/>
              <a:gd name="connsiteX43" fmla="*/ 165258 w 2799083"/>
              <a:gd name="connsiteY43" fmla="*/ 2059285 h 2799083"/>
              <a:gd name="connsiteX44" fmla="*/ 106533 w 2799083"/>
              <a:gd name="connsiteY44" fmla="*/ 1935118 h 2799083"/>
              <a:gd name="connsiteX45" fmla="*/ 60264 w 2799083"/>
              <a:gd name="connsiteY45" fmla="*/ 1805800 h 2799083"/>
              <a:gd name="connsiteX46" fmla="*/ 26885 w 2799083"/>
              <a:gd name="connsiteY46" fmla="*/ 1672578 h 2799083"/>
              <a:gd name="connsiteX47" fmla="*/ 6746 w 2799083"/>
              <a:gd name="connsiteY47" fmla="*/ 1536725 h 2799083"/>
              <a:gd name="connsiteX48" fmla="*/ 0 w 2799083"/>
              <a:gd name="connsiteY48" fmla="*/ 1399542 h 2799083"/>
              <a:gd name="connsiteX49" fmla="*/ 6746 w 2799083"/>
              <a:gd name="connsiteY49" fmla="*/ 1262358 h 2799083"/>
              <a:gd name="connsiteX50" fmla="*/ 26885 w 2799083"/>
              <a:gd name="connsiteY50" fmla="*/ 1126505 h 2799083"/>
              <a:gd name="connsiteX51" fmla="*/ 60264 w 2799083"/>
              <a:gd name="connsiteY51" fmla="*/ 993283 h 2799083"/>
              <a:gd name="connsiteX52" fmla="*/ 106533 w 2799083"/>
              <a:gd name="connsiteY52" fmla="*/ 863965 h 2799083"/>
              <a:gd name="connsiteX53" fmla="*/ 165258 w 2799083"/>
              <a:gd name="connsiteY53" fmla="*/ 739798 h 2799083"/>
              <a:gd name="connsiteX54" fmla="*/ 235865 w 2799083"/>
              <a:gd name="connsiteY54" fmla="*/ 621998 h 2799083"/>
              <a:gd name="connsiteX55" fmla="*/ 317682 w 2799083"/>
              <a:gd name="connsiteY55" fmla="*/ 511686 h 2799083"/>
              <a:gd name="connsiteX56" fmla="*/ 409916 w 2799083"/>
              <a:gd name="connsiteY56" fmla="*/ 409916 h 2799083"/>
              <a:gd name="connsiteX57" fmla="*/ 511686 w 2799083"/>
              <a:gd name="connsiteY57" fmla="*/ 317682 h 2799083"/>
              <a:gd name="connsiteX58" fmla="*/ 621998 w 2799083"/>
              <a:gd name="connsiteY58" fmla="*/ 235865 h 2799083"/>
              <a:gd name="connsiteX59" fmla="*/ 739798 w 2799083"/>
              <a:gd name="connsiteY59" fmla="*/ 165258 h 2799083"/>
              <a:gd name="connsiteX60" fmla="*/ 863965 w 2799083"/>
              <a:gd name="connsiteY60" fmla="*/ 106533 h 2799083"/>
              <a:gd name="connsiteX61" fmla="*/ 993283 w 2799083"/>
              <a:gd name="connsiteY61" fmla="*/ 60264 h 2799083"/>
              <a:gd name="connsiteX62" fmla="*/ 1126505 w 2799083"/>
              <a:gd name="connsiteY62" fmla="*/ 26885 h 2799083"/>
              <a:gd name="connsiteX63" fmla="*/ 1262358 w 2799083"/>
              <a:gd name="connsiteY63" fmla="*/ 6746 h 27990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</a:cxnLst>
            <a:rect l="l" t="t" r="r" b="b"/>
            <a:pathLst>
              <a:path w="2799083" h="2799083">
                <a:moveTo>
                  <a:pt x="1399542" y="0"/>
                </a:moveTo>
                <a:lnTo>
                  <a:pt x="1536725" y="6746"/>
                </a:lnTo>
                <a:lnTo>
                  <a:pt x="1672578" y="26885"/>
                </a:lnTo>
                <a:lnTo>
                  <a:pt x="1805800" y="60264"/>
                </a:lnTo>
                <a:lnTo>
                  <a:pt x="1935118" y="106533"/>
                </a:lnTo>
                <a:lnTo>
                  <a:pt x="2059285" y="165258"/>
                </a:lnTo>
                <a:lnTo>
                  <a:pt x="2177085" y="235865"/>
                </a:lnTo>
                <a:lnTo>
                  <a:pt x="2287397" y="317682"/>
                </a:lnTo>
                <a:lnTo>
                  <a:pt x="2389167" y="409916"/>
                </a:lnTo>
                <a:lnTo>
                  <a:pt x="2481401" y="511686"/>
                </a:lnTo>
                <a:lnTo>
                  <a:pt x="2563218" y="621998"/>
                </a:lnTo>
                <a:lnTo>
                  <a:pt x="2633825" y="739798"/>
                </a:lnTo>
                <a:lnTo>
                  <a:pt x="2692550" y="863965"/>
                </a:lnTo>
                <a:lnTo>
                  <a:pt x="2738819" y="993283"/>
                </a:lnTo>
                <a:lnTo>
                  <a:pt x="2772198" y="1126505"/>
                </a:lnTo>
                <a:lnTo>
                  <a:pt x="2792337" y="1262358"/>
                </a:lnTo>
                <a:lnTo>
                  <a:pt x="2799083" y="1399542"/>
                </a:lnTo>
                <a:lnTo>
                  <a:pt x="2792337" y="1536725"/>
                </a:lnTo>
                <a:lnTo>
                  <a:pt x="2772198" y="1672578"/>
                </a:lnTo>
                <a:lnTo>
                  <a:pt x="2738819" y="1805800"/>
                </a:lnTo>
                <a:lnTo>
                  <a:pt x="2692550" y="1935118"/>
                </a:lnTo>
                <a:lnTo>
                  <a:pt x="2633825" y="2059285"/>
                </a:lnTo>
                <a:lnTo>
                  <a:pt x="2563218" y="2177085"/>
                </a:lnTo>
                <a:lnTo>
                  <a:pt x="2481401" y="2287397"/>
                </a:lnTo>
                <a:lnTo>
                  <a:pt x="2389167" y="2389167"/>
                </a:lnTo>
                <a:lnTo>
                  <a:pt x="2287397" y="2481401"/>
                </a:lnTo>
                <a:lnTo>
                  <a:pt x="2177085" y="2563218"/>
                </a:lnTo>
                <a:lnTo>
                  <a:pt x="2059285" y="2633825"/>
                </a:lnTo>
                <a:lnTo>
                  <a:pt x="1935118" y="2692550"/>
                </a:lnTo>
                <a:lnTo>
                  <a:pt x="1805800" y="2738819"/>
                </a:lnTo>
                <a:lnTo>
                  <a:pt x="1672578" y="2772198"/>
                </a:lnTo>
                <a:lnTo>
                  <a:pt x="1536725" y="2792337"/>
                </a:lnTo>
                <a:lnTo>
                  <a:pt x="1399542" y="2799083"/>
                </a:lnTo>
                <a:lnTo>
                  <a:pt x="1262358" y="2792337"/>
                </a:lnTo>
                <a:lnTo>
                  <a:pt x="1126505" y="2772198"/>
                </a:lnTo>
                <a:lnTo>
                  <a:pt x="993283" y="2738819"/>
                </a:lnTo>
                <a:lnTo>
                  <a:pt x="863965" y="2692550"/>
                </a:lnTo>
                <a:lnTo>
                  <a:pt x="739798" y="2633825"/>
                </a:lnTo>
                <a:lnTo>
                  <a:pt x="621998" y="2563218"/>
                </a:lnTo>
                <a:lnTo>
                  <a:pt x="511686" y="2481401"/>
                </a:lnTo>
                <a:lnTo>
                  <a:pt x="409916" y="2389167"/>
                </a:lnTo>
                <a:lnTo>
                  <a:pt x="317682" y="2287397"/>
                </a:lnTo>
                <a:lnTo>
                  <a:pt x="235865" y="2177085"/>
                </a:lnTo>
                <a:lnTo>
                  <a:pt x="165258" y="2059285"/>
                </a:lnTo>
                <a:lnTo>
                  <a:pt x="106533" y="1935118"/>
                </a:lnTo>
                <a:lnTo>
                  <a:pt x="60264" y="1805800"/>
                </a:lnTo>
                <a:lnTo>
                  <a:pt x="26885" y="1672578"/>
                </a:lnTo>
                <a:lnTo>
                  <a:pt x="6746" y="1536725"/>
                </a:lnTo>
                <a:lnTo>
                  <a:pt x="0" y="1399542"/>
                </a:lnTo>
                <a:lnTo>
                  <a:pt x="6746" y="1262358"/>
                </a:lnTo>
                <a:lnTo>
                  <a:pt x="26885" y="1126505"/>
                </a:lnTo>
                <a:lnTo>
                  <a:pt x="60264" y="993283"/>
                </a:lnTo>
                <a:lnTo>
                  <a:pt x="106533" y="863965"/>
                </a:lnTo>
                <a:lnTo>
                  <a:pt x="165258" y="739798"/>
                </a:lnTo>
                <a:lnTo>
                  <a:pt x="235865" y="621998"/>
                </a:lnTo>
                <a:lnTo>
                  <a:pt x="317682" y="511686"/>
                </a:lnTo>
                <a:lnTo>
                  <a:pt x="409916" y="409916"/>
                </a:lnTo>
                <a:lnTo>
                  <a:pt x="511686" y="317682"/>
                </a:lnTo>
                <a:lnTo>
                  <a:pt x="621998" y="235865"/>
                </a:lnTo>
                <a:lnTo>
                  <a:pt x="739798" y="165258"/>
                </a:lnTo>
                <a:lnTo>
                  <a:pt x="863965" y="106533"/>
                </a:lnTo>
                <a:lnTo>
                  <a:pt x="993283" y="60264"/>
                </a:lnTo>
                <a:lnTo>
                  <a:pt x="1126505" y="26885"/>
                </a:lnTo>
                <a:lnTo>
                  <a:pt x="1262358" y="6746"/>
                </a:lnTo>
                <a:close/>
              </a:path>
            </a:pathLst>
          </a:custGeom>
          <a:solidFill>
            <a:srgbClr val="00384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1" eaLnBrk="1" latinLnBrk="0" hangingPunct="1"/>
            <a:endParaRPr lang="en-US" sz="900" dirty="0"/>
          </a:p>
        </p:txBody>
      </p:sp>
      <p:sp>
        <p:nvSpPr>
          <p:cNvPr id="25" name="Freeform 97">
            <a:extLst>
              <a:ext uri="{FF2B5EF4-FFF2-40B4-BE49-F238E27FC236}">
                <a16:creationId xmlns:a16="http://schemas.microsoft.com/office/drawing/2014/main" id="{6F26C22E-A54B-E6B5-0598-D488623A4DE7}"/>
              </a:ext>
            </a:extLst>
          </p:cNvPr>
          <p:cNvSpPr/>
          <p:nvPr/>
        </p:nvSpPr>
        <p:spPr>
          <a:xfrm flipH="1">
            <a:off x="7763984" y="2612358"/>
            <a:ext cx="1030535" cy="1030534"/>
          </a:xfrm>
          <a:custGeom>
            <a:avLst/>
            <a:gdLst>
              <a:gd name="connsiteX0" fmla="*/ 1399542 w 2799083"/>
              <a:gd name="connsiteY0" fmla="*/ 0 h 2799083"/>
              <a:gd name="connsiteX1" fmla="*/ 1536725 w 2799083"/>
              <a:gd name="connsiteY1" fmla="*/ 6746 h 2799083"/>
              <a:gd name="connsiteX2" fmla="*/ 1672578 w 2799083"/>
              <a:gd name="connsiteY2" fmla="*/ 26885 h 2799083"/>
              <a:gd name="connsiteX3" fmla="*/ 1805800 w 2799083"/>
              <a:gd name="connsiteY3" fmla="*/ 60264 h 2799083"/>
              <a:gd name="connsiteX4" fmla="*/ 1935118 w 2799083"/>
              <a:gd name="connsiteY4" fmla="*/ 106533 h 2799083"/>
              <a:gd name="connsiteX5" fmla="*/ 2059285 w 2799083"/>
              <a:gd name="connsiteY5" fmla="*/ 165258 h 2799083"/>
              <a:gd name="connsiteX6" fmla="*/ 2177085 w 2799083"/>
              <a:gd name="connsiteY6" fmla="*/ 235865 h 2799083"/>
              <a:gd name="connsiteX7" fmla="*/ 2287397 w 2799083"/>
              <a:gd name="connsiteY7" fmla="*/ 317682 h 2799083"/>
              <a:gd name="connsiteX8" fmla="*/ 2389167 w 2799083"/>
              <a:gd name="connsiteY8" fmla="*/ 409916 h 2799083"/>
              <a:gd name="connsiteX9" fmla="*/ 2481401 w 2799083"/>
              <a:gd name="connsiteY9" fmla="*/ 511686 h 2799083"/>
              <a:gd name="connsiteX10" fmla="*/ 2563218 w 2799083"/>
              <a:gd name="connsiteY10" fmla="*/ 621998 h 2799083"/>
              <a:gd name="connsiteX11" fmla="*/ 2633825 w 2799083"/>
              <a:gd name="connsiteY11" fmla="*/ 739798 h 2799083"/>
              <a:gd name="connsiteX12" fmla="*/ 2692550 w 2799083"/>
              <a:gd name="connsiteY12" fmla="*/ 863965 h 2799083"/>
              <a:gd name="connsiteX13" fmla="*/ 2738819 w 2799083"/>
              <a:gd name="connsiteY13" fmla="*/ 993283 h 2799083"/>
              <a:gd name="connsiteX14" fmla="*/ 2772198 w 2799083"/>
              <a:gd name="connsiteY14" fmla="*/ 1126505 h 2799083"/>
              <a:gd name="connsiteX15" fmla="*/ 2792337 w 2799083"/>
              <a:gd name="connsiteY15" fmla="*/ 1262358 h 2799083"/>
              <a:gd name="connsiteX16" fmla="*/ 2799083 w 2799083"/>
              <a:gd name="connsiteY16" fmla="*/ 1399542 h 2799083"/>
              <a:gd name="connsiteX17" fmla="*/ 2792337 w 2799083"/>
              <a:gd name="connsiteY17" fmla="*/ 1536725 h 2799083"/>
              <a:gd name="connsiteX18" fmla="*/ 2772198 w 2799083"/>
              <a:gd name="connsiteY18" fmla="*/ 1672578 h 2799083"/>
              <a:gd name="connsiteX19" fmla="*/ 2738819 w 2799083"/>
              <a:gd name="connsiteY19" fmla="*/ 1805800 h 2799083"/>
              <a:gd name="connsiteX20" fmla="*/ 2692550 w 2799083"/>
              <a:gd name="connsiteY20" fmla="*/ 1935118 h 2799083"/>
              <a:gd name="connsiteX21" fmla="*/ 2633825 w 2799083"/>
              <a:gd name="connsiteY21" fmla="*/ 2059285 h 2799083"/>
              <a:gd name="connsiteX22" fmla="*/ 2563218 w 2799083"/>
              <a:gd name="connsiteY22" fmla="*/ 2177085 h 2799083"/>
              <a:gd name="connsiteX23" fmla="*/ 2481401 w 2799083"/>
              <a:gd name="connsiteY23" fmla="*/ 2287397 h 2799083"/>
              <a:gd name="connsiteX24" fmla="*/ 2389167 w 2799083"/>
              <a:gd name="connsiteY24" fmla="*/ 2389167 h 2799083"/>
              <a:gd name="connsiteX25" fmla="*/ 2287397 w 2799083"/>
              <a:gd name="connsiteY25" fmla="*/ 2481401 h 2799083"/>
              <a:gd name="connsiteX26" fmla="*/ 2177085 w 2799083"/>
              <a:gd name="connsiteY26" fmla="*/ 2563218 h 2799083"/>
              <a:gd name="connsiteX27" fmla="*/ 2059285 w 2799083"/>
              <a:gd name="connsiteY27" fmla="*/ 2633825 h 2799083"/>
              <a:gd name="connsiteX28" fmla="*/ 1935118 w 2799083"/>
              <a:gd name="connsiteY28" fmla="*/ 2692550 h 2799083"/>
              <a:gd name="connsiteX29" fmla="*/ 1805800 w 2799083"/>
              <a:gd name="connsiteY29" fmla="*/ 2738819 h 2799083"/>
              <a:gd name="connsiteX30" fmla="*/ 1672578 w 2799083"/>
              <a:gd name="connsiteY30" fmla="*/ 2772198 h 2799083"/>
              <a:gd name="connsiteX31" fmla="*/ 1536725 w 2799083"/>
              <a:gd name="connsiteY31" fmla="*/ 2792337 h 2799083"/>
              <a:gd name="connsiteX32" fmla="*/ 1399542 w 2799083"/>
              <a:gd name="connsiteY32" fmla="*/ 2799083 h 2799083"/>
              <a:gd name="connsiteX33" fmla="*/ 1262358 w 2799083"/>
              <a:gd name="connsiteY33" fmla="*/ 2792337 h 2799083"/>
              <a:gd name="connsiteX34" fmla="*/ 1126505 w 2799083"/>
              <a:gd name="connsiteY34" fmla="*/ 2772198 h 2799083"/>
              <a:gd name="connsiteX35" fmla="*/ 993283 w 2799083"/>
              <a:gd name="connsiteY35" fmla="*/ 2738819 h 2799083"/>
              <a:gd name="connsiteX36" fmla="*/ 863965 w 2799083"/>
              <a:gd name="connsiteY36" fmla="*/ 2692550 h 2799083"/>
              <a:gd name="connsiteX37" fmla="*/ 739798 w 2799083"/>
              <a:gd name="connsiteY37" fmla="*/ 2633825 h 2799083"/>
              <a:gd name="connsiteX38" fmla="*/ 621998 w 2799083"/>
              <a:gd name="connsiteY38" fmla="*/ 2563218 h 2799083"/>
              <a:gd name="connsiteX39" fmla="*/ 511686 w 2799083"/>
              <a:gd name="connsiteY39" fmla="*/ 2481401 h 2799083"/>
              <a:gd name="connsiteX40" fmla="*/ 409916 w 2799083"/>
              <a:gd name="connsiteY40" fmla="*/ 2389167 h 2799083"/>
              <a:gd name="connsiteX41" fmla="*/ 317682 w 2799083"/>
              <a:gd name="connsiteY41" fmla="*/ 2287397 h 2799083"/>
              <a:gd name="connsiteX42" fmla="*/ 235865 w 2799083"/>
              <a:gd name="connsiteY42" fmla="*/ 2177085 h 2799083"/>
              <a:gd name="connsiteX43" fmla="*/ 165258 w 2799083"/>
              <a:gd name="connsiteY43" fmla="*/ 2059285 h 2799083"/>
              <a:gd name="connsiteX44" fmla="*/ 106533 w 2799083"/>
              <a:gd name="connsiteY44" fmla="*/ 1935118 h 2799083"/>
              <a:gd name="connsiteX45" fmla="*/ 60264 w 2799083"/>
              <a:gd name="connsiteY45" fmla="*/ 1805800 h 2799083"/>
              <a:gd name="connsiteX46" fmla="*/ 26885 w 2799083"/>
              <a:gd name="connsiteY46" fmla="*/ 1672578 h 2799083"/>
              <a:gd name="connsiteX47" fmla="*/ 6746 w 2799083"/>
              <a:gd name="connsiteY47" fmla="*/ 1536725 h 2799083"/>
              <a:gd name="connsiteX48" fmla="*/ 0 w 2799083"/>
              <a:gd name="connsiteY48" fmla="*/ 1399542 h 2799083"/>
              <a:gd name="connsiteX49" fmla="*/ 6746 w 2799083"/>
              <a:gd name="connsiteY49" fmla="*/ 1262358 h 2799083"/>
              <a:gd name="connsiteX50" fmla="*/ 26885 w 2799083"/>
              <a:gd name="connsiteY50" fmla="*/ 1126505 h 2799083"/>
              <a:gd name="connsiteX51" fmla="*/ 60264 w 2799083"/>
              <a:gd name="connsiteY51" fmla="*/ 993283 h 2799083"/>
              <a:gd name="connsiteX52" fmla="*/ 106533 w 2799083"/>
              <a:gd name="connsiteY52" fmla="*/ 863965 h 2799083"/>
              <a:gd name="connsiteX53" fmla="*/ 165258 w 2799083"/>
              <a:gd name="connsiteY53" fmla="*/ 739798 h 2799083"/>
              <a:gd name="connsiteX54" fmla="*/ 235865 w 2799083"/>
              <a:gd name="connsiteY54" fmla="*/ 621998 h 2799083"/>
              <a:gd name="connsiteX55" fmla="*/ 317682 w 2799083"/>
              <a:gd name="connsiteY55" fmla="*/ 511686 h 2799083"/>
              <a:gd name="connsiteX56" fmla="*/ 409916 w 2799083"/>
              <a:gd name="connsiteY56" fmla="*/ 409916 h 2799083"/>
              <a:gd name="connsiteX57" fmla="*/ 511686 w 2799083"/>
              <a:gd name="connsiteY57" fmla="*/ 317682 h 2799083"/>
              <a:gd name="connsiteX58" fmla="*/ 621998 w 2799083"/>
              <a:gd name="connsiteY58" fmla="*/ 235865 h 2799083"/>
              <a:gd name="connsiteX59" fmla="*/ 739798 w 2799083"/>
              <a:gd name="connsiteY59" fmla="*/ 165258 h 2799083"/>
              <a:gd name="connsiteX60" fmla="*/ 863965 w 2799083"/>
              <a:gd name="connsiteY60" fmla="*/ 106533 h 2799083"/>
              <a:gd name="connsiteX61" fmla="*/ 993283 w 2799083"/>
              <a:gd name="connsiteY61" fmla="*/ 60264 h 2799083"/>
              <a:gd name="connsiteX62" fmla="*/ 1126505 w 2799083"/>
              <a:gd name="connsiteY62" fmla="*/ 26885 h 2799083"/>
              <a:gd name="connsiteX63" fmla="*/ 1262358 w 2799083"/>
              <a:gd name="connsiteY63" fmla="*/ 6746 h 27990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</a:cxnLst>
            <a:rect l="l" t="t" r="r" b="b"/>
            <a:pathLst>
              <a:path w="2799083" h="2799083">
                <a:moveTo>
                  <a:pt x="1399542" y="0"/>
                </a:moveTo>
                <a:lnTo>
                  <a:pt x="1536725" y="6746"/>
                </a:lnTo>
                <a:lnTo>
                  <a:pt x="1672578" y="26885"/>
                </a:lnTo>
                <a:lnTo>
                  <a:pt x="1805800" y="60264"/>
                </a:lnTo>
                <a:lnTo>
                  <a:pt x="1935118" y="106533"/>
                </a:lnTo>
                <a:lnTo>
                  <a:pt x="2059285" y="165258"/>
                </a:lnTo>
                <a:lnTo>
                  <a:pt x="2177085" y="235865"/>
                </a:lnTo>
                <a:lnTo>
                  <a:pt x="2287397" y="317682"/>
                </a:lnTo>
                <a:lnTo>
                  <a:pt x="2389167" y="409916"/>
                </a:lnTo>
                <a:lnTo>
                  <a:pt x="2481401" y="511686"/>
                </a:lnTo>
                <a:lnTo>
                  <a:pt x="2563218" y="621998"/>
                </a:lnTo>
                <a:lnTo>
                  <a:pt x="2633825" y="739798"/>
                </a:lnTo>
                <a:lnTo>
                  <a:pt x="2692550" y="863965"/>
                </a:lnTo>
                <a:lnTo>
                  <a:pt x="2738819" y="993283"/>
                </a:lnTo>
                <a:lnTo>
                  <a:pt x="2772198" y="1126505"/>
                </a:lnTo>
                <a:lnTo>
                  <a:pt x="2792337" y="1262358"/>
                </a:lnTo>
                <a:lnTo>
                  <a:pt x="2799083" y="1399542"/>
                </a:lnTo>
                <a:lnTo>
                  <a:pt x="2792337" y="1536725"/>
                </a:lnTo>
                <a:lnTo>
                  <a:pt x="2772198" y="1672578"/>
                </a:lnTo>
                <a:lnTo>
                  <a:pt x="2738819" y="1805800"/>
                </a:lnTo>
                <a:lnTo>
                  <a:pt x="2692550" y="1935118"/>
                </a:lnTo>
                <a:lnTo>
                  <a:pt x="2633825" y="2059285"/>
                </a:lnTo>
                <a:lnTo>
                  <a:pt x="2563218" y="2177085"/>
                </a:lnTo>
                <a:lnTo>
                  <a:pt x="2481401" y="2287397"/>
                </a:lnTo>
                <a:lnTo>
                  <a:pt x="2389167" y="2389167"/>
                </a:lnTo>
                <a:lnTo>
                  <a:pt x="2287397" y="2481401"/>
                </a:lnTo>
                <a:lnTo>
                  <a:pt x="2177085" y="2563218"/>
                </a:lnTo>
                <a:lnTo>
                  <a:pt x="2059285" y="2633825"/>
                </a:lnTo>
                <a:lnTo>
                  <a:pt x="1935118" y="2692550"/>
                </a:lnTo>
                <a:lnTo>
                  <a:pt x="1805800" y="2738819"/>
                </a:lnTo>
                <a:lnTo>
                  <a:pt x="1672578" y="2772198"/>
                </a:lnTo>
                <a:lnTo>
                  <a:pt x="1536725" y="2792337"/>
                </a:lnTo>
                <a:lnTo>
                  <a:pt x="1399542" y="2799083"/>
                </a:lnTo>
                <a:lnTo>
                  <a:pt x="1262358" y="2792337"/>
                </a:lnTo>
                <a:lnTo>
                  <a:pt x="1126505" y="2772198"/>
                </a:lnTo>
                <a:lnTo>
                  <a:pt x="993283" y="2738819"/>
                </a:lnTo>
                <a:lnTo>
                  <a:pt x="863965" y="2692550"/>
                </a:lnTo>
                <a:lnTo>
                  <a:pt x="739798" y="2633825"/>
                </a:lnTo>
                <a:lnTo>
                  <a:pt x="621998" y="2563218"/>
                </a:lnTo>
                <a:lnTo>
                  <a:pt x="511686" y="2481401"/>
                </a:lnTo>
                <a:lnTo>
                  <a:pt x="409916" y="2389167"/>
                </a:lnTo>
                <a:lnTo>
                  <a:pt x="317682" y="2287397"/>
                </a:lnTo>
                <a:lnTo>
                  <a:pt x="235865" y="2177085"/>
                </a:lnTo>
                <a:lnTo>
                  <a:pt x="165258" y="2059285"/>
                </a:lnTo>
                <a:lnTo>
                  <a:pt x="106533" y="1935118"/>
                </a:lnTo>
                <a:lnTo>
                  <a:pt x="60264" y="1805800"/>
                </a:lnTo>
                <a:lnTo>
                  <a:pt x="26885" y="1672578"/>
                </a:lnTo>
                <a:lnTo>
                  <a:pt x="6746" y="1536725"/>
                </a:lnTo>
                <a:lnTo>
                  <a:pt x="0" y="1399542"/>
                </a:lnTo>
                <a:lnTo>
                  <a:pt x="6746" y="1262358"/>
                </a:lnTo>
                <a:lnTo>
                  <a:pt x="26885" y="1126505"/>
                </a:lnTo>
                <a:lnTo>
                  <a:pt x="60264" y="993283"/>
                </a:lnTo>
                <a:lnTo>
                  <a:pt x="106533" y="863965"/>
                </a:lnTo>
                <a:lnTo>
                  <a:pt x="165258" y="739798"/>
                </a:lnTo>
                <a:lnTo>
                  <a:pt x="235865" y="621998"/>
                </a:lnTo>
                <a:lnTo>
                  <a:pt x="317682" y="511686"/>
                </a:lnTo>
                <a:lnTo>
                  <a:pt x="409916" y="409916"/>
                </a:lnTo>
                <a:lnTo>
                  <a:pt x="511686" y="317682"/>
                </a:lnTo>
                <a:lnTo>
                  <a:pt x="621998" y="235865"/>
                </a:lnTo>
                <a:lnTo>
                  <a:pt x="739798" y="165258"/>
                </a:lnTo>
                <a:lnTo>
                  <a:pt x="863965" y="106533"/>
                </a:lnTo>
                <a:lnTo>
                  <a:pt x="993283" y="60264"/>
                </a:lnTo>
                <a:lnTo>
                  <a:pt x="1126505" y="26885"/>
                </a:lnTo>
                <a:lnTo>
                  <a:pt x="1262358" y="6746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sz="900" dirty="0"/>
          </a:p>
        </p:txBody>
      </p:sp>
      <p:sp>
        <p:nvSpPr>
          <p:cNvPr id="26" name="Freeform 98">
            <a:extLst>
              <a:ext uri="{FF2B5EF4-FFF2-40B4-BE49-F238E27FC236}">
                <a16:creationId xmlns:a16="http://schemas.microsoft.com/office/drawing/2014/main" id="{A4E0369E-A0EF-34DB-16B0-D6D49438ECCB}"/>
              </a:ext>
            </a:extLst>
          </p:cNvPr>
          <p:cNvSpPr/>
          <p:nvPr/>
        </p:nvSpPr>
        <p:spPr>
          <a:xfrm flipH="1">
            <a:off x="7763984" y="3944054"/>
            <a:ext cx="1030535" cy="1030534"/>
          </a:xfrm>
          <a:custGeom>
            <a:avLst/>
            <a:gdLst>
              <a:gd name="connsiteX0" fmla="*/ 1399542 w 2799083"/>
              <a:gd name="connsiteY0" fmla="*/ 0 h 2799083"/>
              <a:gd name="connsiteX1" fmla="*/ 1536725 w 2799083"/>
              <a:gd name="connsiteY1" fmla="*/ 6746 h 2799083"/>
              <a:gd name="connsiteX2" fmla="*/ 1672578 w 2799083"/>
              <a:gd name="connsiteY2" fmla="*/ 26885 h 2799083"/>
              <a:gd name="connsiteX3" fmla="*/ 1805800 w 2799083"/>
              <a:gd name="connsiteY3" fmla="*/ 60264 h 2799083"/>
              <a:gd name="connsiteX4" fmla="*/ 1935118 w 2799083"/>
              <a:gd name="connsiteY4" fmla="*/ 106533 h 2799083"/>
              <a:gd name="connsiteX5" fmla="*/ 2059285 w 2799083"/>
              <a:gd name="connsiteY5" fmla="*/ 165258 h 2799083"/>
              <a:gd name="connsiteX6" fmla="*/ 2177085 w 2799083"/>
              <a:gd name="connsiteY6" fmla="*/ 235865 h 2799083"/>
              <a:gd name="connsiteX7" fmla="*/ 2287397 w 2799083"/>
              <a:gd name="connsiteY7" fmla="*/ 317682 h 2799083"/>
              <a:gd name="connsiteX8" fmla="*/ 2389167 w 2799083"/>
              <a:gd name="connsiteY8" fmla="*/ 409916 h 2799083"/>
              <a:gd name="connsiteX9" fmla="*/ 2481401 w 2799083"/>
              <a:gd name="connsiteY9" fmla="*/ 511686 h 2799083"/>
              <a:gd name="connsiteX10" fmla="*/ 2563218 w 2799083"/>
              <a:gd name="connsiteY10" fmla="*/ 621998 h 2799083"/>
              <a:gd name="connsiteX11" fmla="*/ 2633825 w 2799083"/>
              <a:gd name="connsiteY11" fmla="*/ 739798 h 2799083"/>
              <a:gd name="connsiteX12" fmla="*/ 2692550 w 2799083"/>
              <a:gd name="connsiteY12" fmla="*/ 863965 h 2799083"/>
              <a:gd name="connsiteX13" fmla="*/ 2738819 w 2799083"/>
              <a:gd name="connsiteY13" fmla="*/ 993283 h 2799083"/>
              <a:gd name="connsiteX14" fmla="*/ 2772198 w 2799083"/>
              <a:gd name="connsiteY14" fmla="*/ 1126505 h 2799083"/>
              <a:gd name="connsiteX15" fmla="*/ 2792337 w 2799083"/>
              <a:gd name="connsiteY15" fmla="*/ 1262358 h 2799083"/>
              <a:gd name="connsiteX16" fmla="*/ 2799083 w 2799083"/>
              <a:gd name="connsiteY16" fmla="*/ 1399542 h 2799083"/>
              <a:gd name="connsiteX17" fmla="*/ 2792337 w 2799083"/>
              <a:gd name="connsiteY17" fmla="*/ 1536725 h 2799083"/>
              <a:gd name="connsiteX18" fmla="*/ 2772198 w 2799083"/>
              <a:gd name="connsiteY18" fmla="*/ 1672578 h 2799083"/>
              <a:gd name="connsiteX19" fmla="*/ 2738819 w 2799083"/>
              <a:gd name="connsiteY19" fmla="*/ 1805800 h 2799083"/>
              <a:gd name="connsiteX20" fmla="*/ 2692550 w 2799083"/>
              <a:gd name="connsiteY20" fmla="*/ 1935118 h 2799083"/>
              <a:gd name="connsiteX21" fmla="*/ 2633825 w 2799083"/>
              <a:gd name="connsiteY21" fmla="*/ 2059285 h 2799083"/>
              <a:gd name="connsiteX22" fmla="*/ 2563218 w 2799083"/>
              <a:gd name="connsiteY22" fmla="*/ 2177085 h 2799083"/>
              <a:gd name="connsiteX23" fmla="*/ 2481401 w 2799083"/>
              <a:gd name="connsiteY23" fmla="*/ 2287397 h 2799083"/>
              <a:gd name="connsiteX24" fmla="*/ 2389167 w 2799083"/>
              <a:gd name="connsiteY24" fmla="*/ 2389167 h 2799083"/>
              <a:gd name="connsiteX25" fmla="*/ 2287397 w 2799083"/>
              <a:gd name="connsiteY25" fmla="*/ 2481401 h 2799083"/>
              <a:gd name="connsiteX26" fmla="*/ 2177085 w 2799083"/>
              <a:gd name="connsiteY26" fmla="*/ 2563218 h 2799083"/>
              <a:gd name="connsiteX27" fmla="*/ 2059285 w 2799083"/>
              <a:gd name="connsiteY27" fmla="*/ 2633825 h 2799083"/>
              <a:gd name="connsiteX28" fmla="*/ 1935118 w 2799083"/>
              <a:gd name="connsiteY28" fmla="*/ 2692550 h 2799083"/>
              <a:gd name="connsiteX29" fmla="*/ 1805800 w 2799083"/>
              <a:gd name="connsiteY29" fmla="*/ 2738819 h 2799083"/>
              <a:gd name="connsiteX30" fmla="*/ 1672578 w 2799083"/>
              <a:gd name="connsiteY30" fmla="*/ 2772198 h 2799083"/>
              <a:gd name="connsiteX31" fmla="*/ 1536725 w 2799083"/>
              <a:gd name="connsiteY31" fmla="*/ 2792337 h 2799083"/>
              <a:gd name="connsiteX32" fmla="*/ 1399542 w 2799083"/>
              <a:gd name="connsiteY32" fmla="*/ 2799083 h 2799083"/>
              <a:gd name="connsiteX33" fmla="*/ 1262358 w 2799083"/>
              <a:gd name="connsiteY33" fmla="*/ 2792337 h 2799083"/>
              <a:gd name="connsiteX34" fmla="*/ 1126505 w 2799083"/>
              <a:gd name="connsiteY34" fmla="*/ 2772198 h 2799083"/>
              <a:gd name="connsiteX35" fmla="*/ 993283 w 2799083"/>
              <a:gd name="connsiteY35" fmla="*/ 2738819 h 2799083"/>
              <a:gd name="connsiteX36" fmla="*/ 863965 w 2799083"/>
              <a:gd name="connsiteY36" fmla="*/ 2692550 h 2799083"/>
              <a:gd name="connsiteX37" fmla="*/ 739798 w 2799083"/>
              <a:gd name="connsiteY37" fmla="*/ 2633825 h 2799083"/>
              <a:gd name="connsiteX38" fmla="*/ 621998 w 2799083"/>
              <a:gd name="connsiteY38" fmla="*/ 2563218 h 2799083"/>
              <a:gd name="connsiteX39" fmla="*/ 511686 w 2799083"/>
              <a:gd name="connsiteY39" fmla="*/ 2481401 h 2799083"/>
              <a:gd name="connsiteX40" fmla="*/ 409916 w 2799083"/>
              <a:gd name="connsiteY40" fmla="*/ 2389167 h 2799083"/>
              <a:gd name="connsiteX41" fmla="*/ 317682 w 2799083"/>
              <a:gd name="connsiteY41" fmla="*/ 2287397 h 2799083"/>
              <a:gd name="connsiteX42" fmla="*/ 235865 w 2799083"/>
              <a:gd name="connsiteY42" fmla="*/ 2177085 h 2799083"/>
              <a:gd name="connsiteX43" fmla="*/ 165258 w 2799083"/>
              <a:gd name="connsiteY43" fmla="*/ 2059285 h 2799083"/>
              <a:gd name="connsiteX44" fmla="*/ 106533 w 2799083"/>
              <a:gd name="connsiteY44" fmla="*/ 1935118 h 2799083"/>
              <a:gd name="connsiteX45" fmla="*/ 60264 w 2799083"/>
              <a:gd name="connsiteY45" fmla="*/ 1805800 h 2799083"/>
              <a:gd name="connsiteX46" fmla="*/ 26885 w 2799083"/>
              <a:gd name="connsiteY46" fmla="*/ 1672578 h 2799083"/>
              <a:gd name="connsiteX47" fmla="*/ 6746 w 2799083"/>
              <a:gd name="connsiteY47" fmla="*/ 1536725 h 2799083"/>
              <a:gd name="connsiteX48" fmla="*/ 0 w 2799083"/>
              <a:gd name="connsiteY48" fmla="*/ 1399542 h 2799083"/>
              <a:gd name="connsiteX49" fmla="*/ 6746 w 2799083"/>
              <a:gd name="connsiteY49" fmla="*/ 1262358 h 2799083"/>
              <a:gd name="connsiteX50" fmla="*/ 26885 w 2799083"/>
              <a:gd name="connsiteY50" fmla="*/ 1126505 h 2799083"/>
              <a:gd name="connsiteX51" fmla="*/ 60264 w 2799083"/>
              <a:gd name="connsiteY51" fmla="*/ 993283 h 2799083"/>
              <a:gd name="connsiteX52" fmla="*/ 106533 w 2799083"/>
              <a:gd name="connsiteY52" fmla="*/ 863965 h 2799083"/>
              <a:gd name="connsiteX53" fmla="*/ 165258 w 2799083"/>
              <a:gd name="connsiteY53" fmla="*/ 739798 h 2799083"/>
              <a:gd name="connsiteX54" fmla="*/ 235865 w 2799083"/>
              <a:gd name="connsiteY54" fmla="*/ 621998 h 2799083"/>
              <a:gd name="connsiteX55" fmla="*/ 317682 w 2799083"/>
              <a:gd name="connsiteY55" fmla="*/ 511686 h 2799083"/>
              <a:gd name="connsiteX56" fmla="*/ 409916 w 2799083"/>
              <a:gd name="connsiteY56" fmla="*/ 409916 h 2799083"/>
              <a:gd name="connsiteX57" fmla="*/ 511686 w 2799083"/>
              <a:gd name="connsiteY57" fmla="*/ 317682 h 2799083"/>
              <a:gd name="connsiteX58" fmla="*/ 621998 w 2799083"/>
              <a:gd name="connsiteY58" fmla="*/ 235865 h 2799083"/>
              <a:gd name="connsiteX59" fmla="*/ 739798 w 2799083"/>
              <a:gd name="connsiteY59" fmla="*/ 165258 h 2799083"/>
              <a:gd name="connsiteX60" fmla="*/ 863965 w 2799083"/>
              <a:gd name="connsiteY60" fmla="*/ 106533 h 2799083"/>
              <a:gd name="connsiteX61" fmla="*/ 993283 w 2799083"/>
              <a:gd name="connsiteY61" fmla="*/ 60264 h 2799083"/>
              <a:gd name="connsiteX62" fmla="*/ 1126505 w 2799083"/>
              <a:gd name="connsiteY62" fmla="*/ 26885 h 2799083"/>
              <a:gd name="connsiteX63" fmla="*/ 1262358 w 2799083"/>
              <a:gd name="connsiteY63" fmla="*/ 6746 h 27990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</a:cxnLst>
            <a:rect l="l" t="t" r="r" b="b"/>
            <a:pathLst>
              <a:path w="2799083" h="2799083">
                <a:moveTo>
                  <a:pt x="1399542" y="0"/>
                </a:moveTo>
                <a:lnTo>
                  <a:pt x="1536725" y="6746"/>
                </a:lnTo>
                <a:lnTo>
                  <a:pt x="1672578" y="26885"/>
                </a:lnTo>
                <a:lnTo>
                  <a:pt x="1805800" y="60264"/>
                </a:lnTo>
                <a:lnTo>
                  <a:pt x="1935118" y="106533"/>
                </a:lnTo>
                <a:lnTo>
                  <a:pt x="2059285" y="165258"/>
                </a:lnTo>
                <a:lnTo>
                  <a:pt x="2177085" y="235865"/>
                </a:lnTo>
                <a:lnTo>
                  <a:pt x="2287397" y="317682"/>
                </a:lnTo>
                <a:lnTo>
                  <a:pt x="2389167" y="409916"/>
                </a:lnTo>
                <a:lnTo>
                  <a:pt x="2481401" y="511686"/>
                </a:lnTo>
                <a:lnTo>
                  <a:pt x="2563218" y="621998"/>
                </a:lnTo>
                <a:lnTo>
                  <a:pt x="2633825" y="739798"/>
                </a:lnTo>
                <a:lnTo>
                  <a:pt x="2692550" y="863965"/>
                </a:lnTo>
                <a:lnTo>
                  <a:pt x="2738819" y="993283"/>
                </a:lnTo>
                <a:lnTo>
                  <a:pt x="2772198" y="1126505"/>
                </a:lnTo>
                <a:lnTo>
                  <a:pt x="2792337" y="1262358"/>
                </a:lnTo>
                <a:lnTo>
                  <a:pt x="2799083" y="1399542"/>
                </a:lnTo>
                <a:lnTo>
                  <a:pt x="2792337" y="1536725"/>
                </a:lnTo>
                <a:lnTo>
                  <a:pt x="2772198" y="1672578"/>
                </a:lnTo>
                <a:lnTo>
                  <a:pt x="2738819" y="1805800"/>
                </a:lnTo>
                <a:lnTo>
                  <a:pt x="2692550" y="1935118"/>
                </a:lnTo>
                <a:lnTo>
                  <a:pt x="2633825" y="2059285"/>
                </a:lnTo>
                <a:lnTo>
                  <a:pt x="2563218" y="2177085"/>
                </a:lnTo>
                <a:lnTo>
                  <a:pt x="2481401" y="2287397"/>
                </a:lnTo>
                <a:lnTo>
                  <a:pt x="2389167" y="2389167"/>
                </a:lnTo>
                <a:lnTo>
                  <a:pt x="2287397" y="2481401"/>
                </a:lnTo>
                <a:lnTo>
                  <a:pt x="2177085" y="2563218"/>
                </a:lnTo>
                <a:lnTo>
                  <a:pt x="2059285" y="2633825"/>
                </a:lnTo>
                <a:lnTo>
                  <a:pt x="1935118" y="2692550"/>
                </a:lnTo>
                <a:lnTo>
                  <a:pt x="1805800" y="2738819"/>
                </a:lnTo>
                <a:lnTo>
                  <a:pt x="1672578" y="2772198"/>
                </a:lnTo>
                <a:lnTo>
                  <a:pt x="1536725" y="2792337"/>
                </a:lnTo>
                <a:lnTo>
                  <a:pt x="1399542" y="2799083"/>
                </a:lnTo>
                <a:lnTo>
                  <a:pt x="1262358" y="2792337"/>
                </a:lnTo>
                <a:lnTo>
                  <a:pt x="1126505" y="2772198"/>
                </a:lnTo>
                <a:lnTo>
                  <a:pt x="993283" y="2738819"/>
                </a:lnTo>
                <a:lnTo>
                  <a:pt x="863965" y="2692550"/>
                </a:lnTo>
                <a:lnTo>
                  <a:pt x="739798" y="2633825"/>
                </a:lnTo>
                <a:lnTo>
                  <a:pt x="621998" y="2563218"/>
                </a:lnTo>
                <a:lnTo>
                  <a:pt x="511686" y="2481401"/>
                </a:lnTo>
                <a:lnTo>
                  <a:pt x="409916" y="2389167"/>
                </a:lnTo>
                <a:lnTo>
                  <a:pt x="317682" y="2287397"/>
                </a:lnTo>
                <a:lnTo>
                  <a:pt x="235865" y="2177085"/>
                </a:lnTo>
                <a:lnTo>
                  <a:pt x="165258" y="2059285"/>
                </a:lnTo>
                <a:lnTo>
                  <a:pt x="106533" y="1935118"/>
                </a:lnTo>
                <a:lnTo>
                  <a:pt x="60264" y="1805800"/>
                </a:lnTo>
                <a:lnTo>
                  <a:pt x="26885" y="1672578"/>
                </a:lnTo>
                <a:lnTo>
                  <a:pt x="6746" y="1536725"/>
                </a:lnTo>
                <a:lnTo>
                  <a:pt x="0" y="1399542"/>
                </a:lnTo>
                <a:lnTo>
                  <a:pt x="6746" y="1262358"/>
                </a:lnTo>
                <a:lnTo>
                  <a:pt x="26885" y="1126505"/>
                </a:lnTo>
                <a:lnTo>
                  <a:pt x="60264" y="993283"/>
                </a:lnTo>
                <a:lnTo>
                  <a:pt x="106533" y="863965"/>
                </a:lnTo>
                <a:lnTo>
                  <a:pt x="165258" y="739798"/>
                </a:lnTo>
                <a:lnTo>
                  <a:pt x="235865" y="621998"/>
                </a:lnTo>
                <a:lnTo>
                  <a:pt x="317682" y="511686"/>
                </a:lnTo>
                <a:lnTo>
                  <a:pt x="409916" y="409916"/>
                </a:lnTo>
                <a:lnTo>
                  <a:pt x="511686" y="317682"/>
                </a:lnTo>
                <a:lnTo>
                  <a:pt x="621998" y="235865"/>
                </a:lnTo>
                <a:lnTo>
                  <a:pt x="739798" y="165258"/>
                </a:lnTo>
                <a:lnTo>
                  <a:pt x="863965" y="106533"/>
                </a:lnTo>
                <a:lnTo>
                  <a:pt x="993283" y="60264"/>
                </a:lnTo>
                <a:lnTo>
                  <a:pt x="1126505" y="26885"/>
                </a:lnTo>
                <a:lnTo>
                  <a:pt x="1262358" y="6746"/>
                </a:lnTo>
                <a:close/>
              </a:path>
            </a:pathLst>
          </a:custGeom>
          <a:solidFill>
            <a:srgbClr val="10A9A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sz="900" dirty="0"/>
          </a:p>
        </p:txBody>
      </p:sp>
      <p:sp>
        <p:nvSpPr>
          <p:cNvPr id="31" name="Freeform 95">
            <a:extLst>
              <a:ext uri="{FF2B5EF4-FFF2-40B4-BE49-F238E27FC236}">
                <a16:creationId xmlns:a16="http://schemas.microsoft.com/office/drawing/2014/main" id="{15F1CC76-8E0E-DF74-E451-AD90A7C6C4D5}"/>
              </a:ext>
            </a:extLst>
          </p:cNvPr>
          <p:cNvSpPr/>
          <p:nvPr/>
        </p:nvSpPr>
        <p:spPr>
          <a:xfrm flipH="1">
            <a:off x="6908815" y="1593851"/>
            <a:ext cx="1030535" cy="1030534"/>
          </a:xfrm>
          <a:custGeom>
            <a:avLst/>
            <a:gdLst>
              <a:gd name="connsiteX0" fmla="*/ 1399542 w 2799083"/>
              <a:gd name="connsiteY0" fmla="*/ 0 h 2799083"/>
              <a:gd name="connsiteX1" fmla="*/ 1536725 w 2799083"/>
              <a:gd name="connsiteY1" fmla="*/ 6746 h 2799083"/>
              <a:gd name="connsiteX2" fmla="*/ 1672578 w 2799083"/>
              <a:gd name="connsiteY2" fmla="*/ 26885 h 2799083"/>
              <a:gd name="connsiteX3" fmla="*/ 1805800 w 2799083"/>
              <a:gd name="connsiteY3" fmla="*/ 60264 h 2799083"/>
              <a:gd name="connsiteX4" fmla="*/ 1935118 w 2799083"/>
              <a:gd name="connsiteY4" fmla="*/ 106533 h 2799083"/>
              <a:gd name="connsiteX5" fmla="*/ 2059285 w 2799083"/>
              <a:gd name="connsiteY5" fmla="*/ 165258 h 2799083"/>
              <a:gd name="connsiteX6" fmla="*/ 2177085 w 2799083"/>
              <a:gd name="connsiteY6" fmla="*/ 235865 h 2799083"/>
              <a:gd name="connsiteX7" fmla="*/ 2287397 w 2799083"/>
              <a:gd name="connsiteY7" fmla="*/ 317682 h 2799083"/>
              <a:gd name="connsiteX8" fmla="*/ 2389167 w 2799083"/>
              <a:gd name="connsiteY8" fmla="*/ 409916 h 2799083"/>
              <a:gd name="connsiteX9" fmla="*/ 2481401 w 2799083"/>
              <a:gd name="connsiteY9" fmla="*/ 511686 h 2799083"/>
              <a:gd name="connsiteX10" fmla="*/ 2563218 w 2799083"/>
              <a:gd name="connsiteY10" fmla="*/ 621998 h 2799083"/>
              <a:gd name="connsiteX11" fmla="*/ 2633825 w 2799083"/>
              <a:gd name="connsiteY11" fmla="*/ 739798 h 2799083"/>
              <a:gd name="connsiteX12" fmla="*/ 2692550 w 2799083"/>
              <a:gd name="connsiteY12" fmla="*/ 863965 h 2799083"/>
              <a:gd name="connsiteX13" fmla="*/ 2738819 w 2799083"/>
              <a:gd name="connsiteY13" fmla="*/ 993283 h 2799083"/>
              <a:gd name="connsiteX14" fmla="*/ 2772198 w 2799083"/>
              <a:gd name="connsiteY14" fmla="*/ 1126505 h 2799083"/>
              <a:gd name="connsiteX15" fmla="*/ 2792337 w 2799083"/>
              <a:gd name="connsiteY15" fmla="*/ 1262358 h 2799083"/>
              <a:gd name="connsiteX16" fmla="*/ 2799083 w 2799083"/>
              <a:gd name="connsiteY16" fmla="*/ 1399542 h 2799083"/>
              <a:gd name="connsiteX17" fmla="*/ 2792337 w 2799083"/>
              <a:gd name="connsiteY17" fmla="*/ 1536725 h 2799083"/>
              <a:gd name="connsiteX18" fmla="*/ 2772198 w 2799083"/>
              <a:gd name="connsiteY18" fmla="*/ 1672578 h 2799083"/>
              <a:gd name="connsiteX19" fmla="*/ 2738819 w 2799083"/>
              <a:gd name="connsiteY19" fmla="*/ 1805800 h 2799083"/>
              <a:gd name="connsiteX20" fmla="*/ 2692550 w 2799083"/>
              <a:gd name="connsiteY20" fmla="*/ 1935118 h 2799083"/>
              <a:gd name="connsiteX21" fmla="*/ 2633825 w 2799083"/>
              <a:gd name="connsiteY21" fmla="*/ 2059285 h 2799083"/>
              <a:gd name="connsiteX22" fmla="*/ 2563218 w 2799083"/>
              <a:gd name="connsiteY22" fmla="*/ 2177085 h 2799083"/>
              <a:gd name="connsiteX23" fmla="*/ 2481401 w 2799083"/>
              <a:gd name="connsiteY23" fmla="*/ 2287397 h 2799083"/>
              <a:gd name="connsiteX24" fmla="*/ 2389167 w 2799083"/>
              <a:gd name="connsiteY24" fmla="*/ 2389167 h 2799083"/>
              <a:gd name="connsiteX25" fmla="*/ 2287397 w 2799083"/>
              <a:gd name="connsiteY25" fmla="*/ 2481401 h 2799083"/>
              <a:gd name="connsiteX26" fmla="*/ 2177085 w 2799083"/>
              <a:gd name="connsiteY26" fmla="*/ 2563218 h 2799083"/>
              <a:gd name="connsiteX27" fmla="*/ 2059285 w 2799083"/>
              <a:gd name="connsiteY27" fmla="*/ 2633825 h 2799083"/>
              <a:gd name="connsiteX28" fmla="*/ 1935118 w 2799083"/>
              <a:gd name="connsiteY28" fmla="*/ 2692550 h 2799083"/>
              <a:gd name="connsiteX29" fmla="*/ 1805800 w 2799083"/>
              <a:gd name="connsiteY29" fmla="*/ 2738819 h 2799083"/>
              <a:gd name="connsiteX30" fmla="*/ 1672578 w 2799083"/>
              <a:gd name="connsiteY30" fmla="*/ 2772198 h 2799083"/>
              <a:gd name="connsiteX31" fmla="*/ 1536725 w 2799083"/>
              <a:gd name="connsiteY31" fmla="*/ 2792337 h 2799083"/>
              <a:gd name="connsiteX32" fmla="*/ 1399542 w 2799083"/>
              <a:gd name="connsiteY32" fmla="*/ 2799083 h 2799083"/>
              <a:gd name="connsiteX33" fmla="*/ 1262358 w 2799083"/>
              <a:gd name="connsiteY33" fmla="*/ 2792337 h 2799083"/>
              <a:gd name="connsiteX34" fmla="*/ 1126505 w 2799083"/>
              <a:gd name="connsiteY34" fmla="*/ 2772198 h 2799083"/>
              <a:gd name="connsiteX35" fmla="*/ 993283 w 2799083"/>
              <a:gd name="connsiteY35" fmla="*/ 2738819 h 2799083"/>
              <a:gd name="connsiteX36" fmla="*/ 863965 w 2799083"/>
              <a:gd name="connsiteY36" fmla="*/ 2692550 h 2799083"/>
              <a:gd name="connsiteX37" fmla="*/ 739798 w 2799083"/>
              <a:gd name="connsiteY37" fmla="*/ 2633825 h 2799083"/>
              <a:gd name="connsiteX38" fmla="*/ 621998 w 2799083"/>
              <a:gd name="connsiteY38" fmla="*/ 2563218 h 2799083"/>
              <a:gd name="connsiteX39" fmla="*/ 511686 w 2799083"/>
              <a:gd name="connsiteY39" fmla="*/ 2481401 h 2799083"/>
              <a:gd name="connsiteX40" fmla="*/ 409916 w 2799083"/>
              <a:gd name="connsiteY40" fmla="*/ 2389167 h 2799083"/>
              <a:gd name="connsiteX41" fmla="*/ 317682 w 2799083"/>
              <a:gd name="connsiteY41" fmla="*/ 2287397 h 2799083"/>
              <a:gd name="connsiteX42" fmla="*/ 235865 w 2799083"/>
              <a:gd name="connsiteY42" fmla="*/ 2177085 h 2799083"/>
              <a:gd name="connsiteX43" fmla="*/ 165258 w 2799083"/>
              <a:gd name="connsiteY43" fmla="*/ 2059285 h 2799083"/>
              <a:gd name="connsiteX44" fmla="*/ 106533 w 2799083"/>
              <a:gd name="connsiteY44" fmla="*/ 1935118 h 2799083"/>
              <a:gd name="connsiteX45" fmla="*/ 60264 w 2799083"/>
              <a:gd name="connsiteY45" fmla="*/ 1805800 h 2799083"/>
              <a:gd name="connsiteX46" fmla="*/ 26885 w 2799083"/>
              <a:gd name="connsiteY46" fmla="*/ 1672578 h 2799083"/>
              <a:gd name="connsiteX47" fmla="*/ 6746 w 2799083"/>
              <a:gd name="connsiteY47" fmla="*/ 1536725 h 2799083"/>
              <a:gd name="connsiteX48" fmla="*/ 0 w 2799083"/>
              <a:gd name="connsiteY48" fmla="*/ 1399542 h 2799083"/>
              <a:gd name="connsiteX49" fmla="*/ 6746 w 2799083"/>
              <a:gd name="connsiteY49" fmla="*/ 1262358 h 2799083"/>
              <a:gd name="connsiteX50" fmla="*/ 26885 w 2799083"/>
              <a:gd name="connsiteY50" fmla="*/ 1126505 h 2799083"/>
              <a:gd name="connsiteX51" fmla="*/ 60264 w 2799083"/>
              <a:gd name="connsiteY51" fmla="*/ 993283 h 2799083"/>
              <a:gd name="connsiteX52" fmla="*/ 106533 w 2799083"/>
              <a:gd name="connsiteY52" fmla="*/ 863965 h 2799083"/>
              <a:gd name="connsiteX53" fmla="*/ 165258 w 2799083"/>
              <a:gd name="connsiteY53" fmla="*/ 739798 h 2799083"/>
              <a:gd name="connsiteX54" fmla="*/ 235865 w 2799083"/>
              <a:gd name="connsiteY54" fmla="*/ 621998 h 2799083"/>
              <a:gd name="connsiteX55" fmla="*/ 317682 w 2799083"/>
              <a:gd name="connsiteY55" fmla="*/ 511686 h 2799083"/>
              <a:gd name="connsiteX56" fmla="*/ 409916 w 2799083"/>
              <a:gd name="connsiteY56" fmla="*/ 409916 h 2799083"/>
              <a:gd name="connsiteX57" fmla="*/ 511686 w 2799083"/>
              <a:gd name="connsiteY57" fmla="*/ 317682 h 2799083"/>
              <a:gd name="connsiteX58" fmla="*/ 621998 w 2799083"/>
              <a:gd name="connsiteY58" fmla="*/ 235865 h 2799083"/>
              <a:gd name="connsiteX59" fmla="*/ 739798 w 2799083"/>
              <a:gd name="connsiteY59" fmla="*/ 165258 h 2799083"/>
              <a:gd name="connsiteX60" fmla="*/ 863965 w 2799083"/>
              <a:gd name="connsiteY60" fmla="*/ 106533 h 2799083"/>
              <a:gd name="connsiteX61" fmla="*/ 993283 w 2799083"/>
              <a:gd name="connsiteY61" fmla="*/ 60264 h 2799083"/>
              <a:gd name="connsiteX62" fmla="*/ 1126505 w 2799083"/>
              <a:gd name="connsiteY62" fmla="*/ 26885 h 2799083"/>
              <a:gd name="connsiteX63" fmla="*/ 1262358 w 2799083"/>
              <a:gd name="connsiteY63" fmla="*/ 6746 h 27990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</a:cxnLst>
            <a:rect l="l" t="t" r="r" b="b"/>
            <a:pathLst>
              <a:path w="2799083" h="2799083">
                <a:moveTo>
                  <a:pt x="1399542" y="0"/>
                </a:moveTo>
                <a:lnTo>
                  <a:pt x="1536725" y="6746"/>
                </a:lnTo>
                <a:lnTo>
                  <a:pt x="1672578" y="26885"/>
                </a:lnTo>
                <a:lnTo>
                  <a:pt x="1805800" y="60264"/>
                </a:lnTo>
                <a:lnTo>
                  <a:pt x="1935118" y="106533"/>
                </a:lnTo>
                <a:lnTo>
                  <a:pt x="2059285" y="165258"/>
                </a:lnTo>
                <a:lnTo>
                  <a:pt x="2177085" y="235865"/>
                </a:lnTo>
                <a:lnTo>
                  <a:pt x="2287397" y="317682"/>
                </a:lnTo>
                <a:lnTo>
                  <a:pt x="2389167" y="409916"/>
                </a:lnTo>
                <a:lnTo>
                  <a:pt x="2481401" y="511686"/>
                </a:lnTo>
                <a:lnTo>
                  <a:pt x="2563218" y="621998"/>
                </a:lnTo>
                <a:lnTo>
                  <a:pt x="2633825" y="739798"/>
                </a:lnTo>
                <a:lnTo>
                  <a:pt x="2692550" y="863965"/>
                </a:lnTo>
                <a:lnTo>
                  <a:pt x="2738819" y="993283"/>
                </a:lnTo>
                <a:lnTo>
                  <a:pt x="2772198" y="1126505"/>
                </a:lnTo>
                <a:lnTo>
                  <a:pt x="2792337" y="1262358"/>
                </a:lnTo>
                <a:lnTo>
                  <a:pt x="2799083" y="1399542"/>
                </a:lnTo>
                <a:lnTo>
                  <a:pt x="2792337" y="1536725"/>
                </a:lnTo>
                <a:lnTo>
                  <a:pt x="2772198" y="1672578"/>
                </a:lnTo>
                <a:lnTo>
                  <a:pt x="2738819" y="1805800"/>
                </a:lnTo>
                <a:lnTo>
                  <a:pt x="2692550" y="1935118"/>
                </a:lnTo>
                <a:lnTo>
                  <a:pt x="2633825" y="2059285"/>
                </a:lnTo>
                <a:lnTo>
                  <a:pt x="2563218" y="2177085"/>
                </a:lnTo>
                <a:lnTo>
                  <a:pt x="2481401" y="2287397"/>
                </a:lnTo>
                <a:lnTo>
                  <a:pt x="2389167" y="2389167"/>
                </a:lnTo>
                <a:lnTo>
                  <a:pt x="2287397" y="2481401"/>
                </a:lnTo>
                <a:lnTo>
                  <a:pt x="2177085" y="2563218"/>
                </a:lnTo>
                <a:lnTo>
                  <a:pt x="2059285" y="2633825"/>
                </a:lnTo>
                <a:lnTo>
                  <a:pt x="1935118" y="2692550"/>
                </a:lnTo>
                <a:lnTo>
                  <a:pt x="1805800" y="2738819"/>
                </a:lnTo>
                <a:lnTo>
                  <a:pt x="1672578" y="2772198"/>
                </a:lnTo>
                <a:lnTo>
                  <a:pt x="1536725" y="2792337"/>
                </a:lnTo>
                <a:lnTo>
                  <a:pt x="1399542" y="2799083"/>
                </a:lnTo>
                <a:lnTo>
                  <a:pt x="1262358" y="2792337"/>
                </a:lnTo>
                <a:lnTo>
                  <a:pt x="1126505" y="2772198"/>
                </a:lnTo>
                <a:lnTo>
                  <a:pt x="993283" y="2738819"/>
                </a:lnTo>
                <a:lnTo>
                  <a:pt x="863965" y="2692550"/>
                </a:lnTo>
                <a:lnTo>
                  <a:pt x="739798" y="2633825"/>
                </a:lnTo>
                <a:lnTo>
                  <a:pt x="621998" y="2563218"/>
                </a:lnTo>
                <a:lnTo>
                  <a:pt x="511686" y="2481401"/>
                </a:lnTo>
                <a:lnTo>
                  <a:pt x="409916" y="2389167"/>
                </a:lnTo>
                <a:lnTo>
                  <a:pt x="317682" y="2287397"/>
                </a:lnTo>
                <a:lnTo>
                  <a:pt x="235865" y="2177085"/>
                </a:lnTo>
                <a:lnTo>
                  <a:pt x="165258" y="2059285"/>
                </a:lnTo>
                <a:lnTo>
                  <a:pt x="106533" y="1935118"/>
                </a:lnTo>
                <a:lnTo>
                  <a:pt x="60264" y="1805800"/>
                </a:lnTo>
                <a:lnTo>
                  <a:pt x="26885" y="1672578"/>
                </a:lnTo>
                <a:lnTo>
                  <a:pt x="6746" y="1536725"/>
                </a:lnTo>
                <a:lnTo>
                  <a:pt x="0" y="1399542"/>
                </a:lnTo>
                <a:lnTo>
                  <a:pt x="6746" y="1262358"/>
                </a:lnTo>
                <a:lnTo>
                  <a:pt x="26885" y="1126505"/>
                </a:lnTo>
                <a:lnTo>
                  <a:pt x="60264" y="993283"/>
                </a:lnTo>
                <a:lnTo>
                  <a:pt x="106533" y="863965"/>
                </a:lnTo>
                <a:lnTo>
                  <a:pt x="165258" y="739798"/>
                </a:lnTo>
                <a:lnTo>
                  <a:pt x="235865" y="621998"/>
                </a:lnTo>
                <a:lnTo>
                  <a:pt x="317682" y="511686"/>
                </a:lnTo>
                <a:lnTo>
                  <a:pt x="409916" y="409916"/>
                </a:lnTo>
                <a:lnTo>
                  <a:pt x="511686" y="317682"/>
                </a:lnTo>
                <a:lnTo>
                  <a:pt x="621998" y="235865"/>
                </a:lnTo>
                <a:lnTo>
                  <a:pt x="739798" y="165258"/>
                </a:lnTo>
                <a:lnTo>
                  <a:pt x="863965" y="106533"/>
                </a:lnTo>
                <a:lnTo>
                  <a:pt x="993283" y="60264"/>
                </a:lnTo>
                <a:lnTo>
                  <a:pt x="1126505" y="26885"/>
                </a:lnTo>
                <a:lnTo>
                  <a:pt x="1262358" y="6746"/>
                </a:lnTo>
                <a:close/>
              </a:path>
            </a:pathLst>
          </a:custGeom>
          <a:solidFill>
            <a:srgbClr val="2CC17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sz="900" dirty="0"/>
          </a:p>
        </p:txBody>
      </p:sp>
      <p:sp>
        <p:nvSpPr>
          <p:cNvPr id="32" name="Freeform 96">
            <a:extLst>
              <a:ext uri="{FF2B5EF4-FFF2-40B4-BE49-F238E27FC236}">
                <a16:creationId xmlns:a16="http://schemas.microsoft.com/office/drawing/2014/main" id="{41294A30-7C20-0334-2B5A-2B0E602956EE}"/>
              </a:ext>
            </a:extLst>
          </p:cNvPr>
          <p:cNvSpPr/>
          <p:nvPr/>
        </p:nvSpPr>
        <p:spPr>
          <a:xfrm flipH="1">
            <a:off x="6908815" y="4962562"/>
            <a:ext cx="1030535" cy="1030534"/>
          </a:xfrm>
          <a:custGeom>
            <a:avLst/>
            <a:gdLst>
              <a:gd name="connsiteX0" fmla="*/ 1399542 w 2799083"/>
              <a:gd name="connsiteY0" fmla="*/ 0 h 2799083"/>
              <a:gd name="connsiteX1" fmla="*/ 1536725 w 2799083"/>
              <a:gd name="connsiteY1" fmla="*/ 6746 h 2799083"/>
              <a:gd name="connsiteX2" fmla="*/ 1672578 w 2799083"/>
              <a:gd name="connsiteY2" fmla="*/ 26885 h 2799083"/>
              <a:gd name="connsiteX3" fmla="*/ 1805800 w 2799083"/>
              <a:gd name="connsiteY3" fmla="*/ 60264 h 2799083"/>
              <a:gd name="connsiteX4" fmla="*/ 1935118 w 2799083"/>
              <a:gd name="connsiteY4" fmla="*/ 106533 h 2799083"/>
              <a:gd name="connsiteX5" fmla="*/ 2059285 w 2799083"/>
              <a:gd name="connsiteY5" fmla="*/ 165258 h 2799083"/>
              <a:gd name="connsiteX6" fmla="*/ 2177085 w 2799083"/>
              <a:gd name="connsiteY6" fmla="*/ 235865 h 2799083"/>
              <a:gd name="connsiteX7" fmla="*/ 2287397 w 2799083"/>
              <a:gd name="connsiteY7" fmla="*/ 317682 h 2799083"/>
              <a:gd name="connsiteX8" fmla="*/ 2389167 w 2799083"/>
              <a:gd name="connsiteY8" fmla="*/ 409916 h 2799083"/>
              <a:gd name="connsiteX9" fmla="*/ 2481401 w 2799083"/>
              <a:gd name="connsiteY9" fmla="*/ 511686 h 2799083"/>
              <a:gd name="connsiteX10" fmla="*/ 2563218 w 2799083"/>
              <a:gd name="connsiteY10" fmla="*/ 621998 h 2799083"/>
              <a:gd name="connsiteX11" fmla="*/ 2633825 w 2799083"/>
              <a:gd name="connsiteY11" fmla="*/ 739798 h 2799083"/>
              <a:gd name="connsiteX12" fmla="*/ 2692550 w 2799083"/>
              <a:gd name="connsiteY12" fmla="*/ 863965 h 2799083"/>
              <a:gd name="connsiteX13" fmla="*/ 2738819 w 2799083"/>
              <a:gd name="connsiteY13" fmla="*/ 993283 h 2799083"/>
              <a:gd name="connsiteX14" fmla="*/ 2772198 w 2799083"/>
              <a:gd name="connsiteY14" fmla="*/ 1126505 h 2799083"/>
              <a:gd name="connsiteX15" fmla="*/ 2792337 w 2799083"/>
              <a:gd name="connsiteY15" fmla="*/ 1262358 h 2799083"/>
              <a:gd name="connsiteX16" fmla="*/ 2799083 w 2799083"/>
              <a:gd name="connsiteY16" fmla="*/ 1399542 h 2799083"/>
              <a:gd name="connsiteX17" fmla="*/ 2792337 w 2799083"/>
              <a:gd name="connsiteY17" fmla="*/ 1536725 h 2799083"/>
              <a:gd name="connsiteX18" fmla="*/ 2772198 w 2799083"/>
              <a:gd name="connsiteY18" fmla="*/ 1672578 h 2799083"/>
              <a:gd name="connsiteX19" fmla="*/ 2738819 w 2799083"/>
              <a:gd name="connsiteY19" fmla="*/ 1805800 h 2799083"/>
              <a:gd name="connsiteX20" fmla="*/ 2692550 w 2799083"/>
              <a:gd name="connsiteY20" fmla="*/ 1935118 h 2799083"/>
              <a:gd name="connsiteX21" fmla="*/ 2633825 w 2799083"/>
              <a:gd name="connsiteY21" fmla="*/ 2059285 h 2799083"/>
              <a:gd name="connsiteX22" fmla="*/ 2563218 w 2799083"/>
              <a:gd name="connsiteY22" fmla="*/ 2177085 h 2799083"/>
              <a:gd name="connsiteX23" fmla="*/ 2481401 w 2799083"/>
              <a:gd name="connsiteY23" fmla="*/ 2287397 h 2799083"/>
              <a:gd name="connsiteX24" fmla="*/ 2389167 w 2799083"/>
              <a:gd name="connsiteY24" fmla="*/ 2389167 h 2799083"/>
              <a:gd name="connsiteX25" fmla="*/ 2287397 w 2799083"/>
              <a:gd name="connsiteY25" fmla="*/ 2481401 h 2799083"/>
              <a:gd name="connsiteX26" fmla="*/ 2177085 w 2799083"/>
              <a:gd name="connsiteY26" fmla="*/ 2563218 h 2799083"/>
              <a:gd name="connsiteX27" fmla="*/ 2059285 w 2799083"/>
              <a:gd name="connsiteY27" fmla="*/ 2633825 h 2799083"/>
              <a:gd name="connsiteX28" fmla="*/ 1935118 w 2799083"/>
              <a:gd name="connsiteY28" fmla="*/ 2692550 h 2799083"/>
              <a:gd name="connsiteX29" fmla="*/ 1805800 w 2799083"/>
              <a:gd name="connsiteY29" fmla="*/ 2738819 h 2799083"/>
              <a:gd name="connsiteX30" fmla="*/ 1672578 w 2799083"/>
              <a:gd name="connsiteY30" fmla="*/ 2772198 h 2799083"/>
              <a:gd name="connsiteX31" fmla="*/ 1536725 w 2799083"/>
              <a:gd name="connsiteY31" fmla="*/ 2792337 h 2799083"/>
              <a:gd name="connsiteX32" fmla="*/ 1399542 w 2799083"/>
              <a:gd name="connsiteY32" fmla="*/ 2799083 h 2799083"/>
              <a:gd name="connsiteX33" fmla="*/ 1262358 w 2799083"/>
              <a:gd name="connsiteY33" fmla="*/ 2792337 h 2799083"/>
              <a:gd name="connsiteX34" fmla="*/ 1126505 w 2799083"/>
              <a:gd name="connsiteY34" fmla="*/ 2772198 h 2799083"/>
              <a:gd name="connsiteX35" fmla="*/ 993283 w 2799083"/>
              <a:gd name="connsiteY35" fmla="*/ 2738819 h 2799083"/>
              <a:gd name="connsiteX36" fmla="*/ 863965 w 2799083"/>
              <a:gd name="connsiteY36" fmla="*/ 2692550 h 2799083"/>
              <a:gd name="connsiteX37" fmla="*/ 739798 w 2799083"/>
              <a:gd name="connsiteY37" fmla="*/ 2633825 h 2799083"/>
              <a:gd name="connsiteX38" fmla="*/ 621998 w 2799083"/>
              <a:gd name="connsiteY38" fmla="*/ 2563218 h 2799083"/>
              <a:gd name="connsiteX39" fmla="*/ 511686 w 2799083"/>
              <a:gd name="connsiteY39" fmla="*/ 2481401 h 2799083"/>
              <a:gd name="connsiteX40" fmla="*/ 409916 w 2799083"/>
              <a:gd name="connsiteY40" fmla="*/ 2389167 h 2799083"/>
              <a:gd name="connsiteX41" fmla="*/ 317682 w 2799083"/>
              <a:gd name="connsiteY41" fmla="*/ 2287397 h 2799083"/>
              <a:gd name="connsiteX42" fmla="*/ 235865 w 2799083"/>
              <a:gd name="connsiteY42" fmla="*/ 2177085 h 2799083"/>
              <a:gd name="connsiteX43" fmla="*/ 165258 w 2799083"/>
              <a:gd name="connsiteY43" fmla="*/ 2059285 h 2799083"/>
              <a:gd name="connsiteX44" fmla="*/ 106533 w 2799083"/>
              <a:gd name="connsiteY44" fmla="*/ 1935118 h 2799083"/>
              <a:gd name="connsiteX45" fmla="*/ 60264 w 2799083"/>
              <a:gd name="connsiteY45" fmla="*/ 1805800 h 2799083"/>
              <a:gd name="connsiteX46" fmla="*/ 26885 w 2799083"/>
              <a:gd name="connsiteY46" fmla="*/ 1672578 h 2799083"/>
              <a:gd name="connsiteX47" fmla="*/ 6746 w 2799083"/>
              <a:gd name="connsiteY47" fmla="*/ 1536725 h 2799083"/>
              <a:gd name="connsiteX48" fmla="*/ 0 w 2799083"/>
              <a:gd name="connsiteY48" fmla="*/ 1399542 h 2799083"/>
              <a:gd name="connsiteX49" fmla="*/ 6746 w 2799083"/>
              <a:gd name="connsiteY49" fmla="*/ 1262358 h 2799083"/>
              <a:gd name="connsiteX50" fmla="*/ 26885 w 2799083"/>
              <a:gd name="connsiteY50" fmla="*/ 1126505 h 2799083"/>
              <a:gd name="connsiteX51" fmla="*/ 60264 w 2799083"/>
              <a:gd name="connsiteY51" fmla="*/ 993283 h 2799083"/>
              <a:gd name="connsiteX52" fmla="*/ 106533 w 2799083"/>
              <a:gd name="connsiteY52" fmla="*/ 863965 h 2799083"/>
              <a:gd name="connsiteX53" fmla="*/ 165258 w 2799083"/>
              <a:gd name="connsiteY53" fmla="*/ 739798 h 2799083"/>
              <a:gd name="connsiteX54" fmla="*/ 235865 w 2799083"/>
              <a:gd name="connsiteY54" fmla="*/ 621998 h 2799083"/>
              <a:gd name="connsiteX55" fmla="*/ 317682 w 2799083"/>
              <a:gd name="connsiteY55" fmla="*/ 511686 h 2799083"/>
              <a:gd name="connsiteX56" fmla="*/ 409916 w 2799083"/>
              <a:gd name="connsiteY56" fmla="*/ 409916 h 2799083"/>
              <a:gd name="connsiteX57" fmla="*/ 511686 w 2799083"/>
              <a:gd name="connsiteY57" fmla="*/ 317682 h 2799083"/>
              <a:gd name="connsiteX58" fmla="*/ 621998 w 2799083"/>
              <a:gd name="connsiteY58" fmla="*/ 235865 h 2799083"/>
              <a:gd name="connsiteX59" fmla="*/ 739798 w 2799083"/>
              <a:gd name="connsiteY59" fmla="*/ 165258 h 2799083"/>
              <a:gd name="connsiteX60" fmla="*/ 863965 w 2799083"/>
              <a:gd name="connsiteY60" fmla="*/ 106533 h 2799083"/>
              <a:gd name="connsiteX61" fmla="*/ 993283 w 2799083"/>
              <a:gd name="connsiteY61" fmla="*/ 60264 h 2799083"/>
              <a:gd name="connsiteX62" fmla="*/ 1126505 w 2799083"/>
              <a:gd name="connsiteY62" fmla="*/ 26885 h 2799083"/>
              <a:gd name="connsiteX63" fmla="*/ 1262358 w 2799083"/>
              <a:gd name="connsiteY63" fmla="*/ 6746 h 27990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</a:cxnLst>
            <a:rect l="l" t="t" r="r" b="b"/>
            <a:pathLst>
              <a:path w="2799083" h="2799083">
                <a:moveTo>
                  <a:pt x="1399542" y="0"/>
                </a:moveTo>
                <a:lnTo>
                  <a:pt x="1536725" y="6746"/>
                </a:lnTo>
                <a:lnTo>
                  <a:pt x="1672578" y="26885"/>
                </a:lnTo>
                <a:lnTo>
                  <a:pt x="1805800" y="60264"/>
                </a:lnTo>
                <a:lnTo>
                  <a:pt x="1935118" y="106533"/>
                </a:lnTo>
                <a:lnTo>
                  <a:pt x="2059285" y="165258"/>
                </a:lnTo>
                <a:lnTo>
                  <a:pt x="2177085" y="235865"/>
                </a:lnTo>
                <a:lnTo>
                  <a:pt x="2287397" y="317682"/>
                </a:lnTo>
                <a:lnTo>
                  <a:pt x="2389167" y="409916"/>
                </a:lnTo>
                <a:lnTo>
                  <a:pt x="2481401" y="511686"/>
                </a:lnTo>
                <a:lnTo>
                  <a:pt x="2563218" y="621998"/>
                </a:lnTo>
                <a:lnTo>
                  <a:pt x="2633825" y="739798"/>
                </a:lnTo>
                <a:lnTo>
                  <a:pt x="2692550" y="863965"/>
                </a:lnTo>
                <a:lnTo>
                  <a:pt x="2738819" y="993283"/>
                </a:lnTo>
                <a:lnTo>
                  <a:pt x="2772198" y="1126505"/>
                </a:lnTo>
                <a:lnTo>
                  <a:pt x="2792337" y="1262358"/>
                </a:lnTo>
                <a:lnTo>
                  <a:pt x="2799083" y="1399542"/>
                </a:lnTo>
                <a:lnTo>
                  <a:pt x="2792337" y="1536725"/>
                </a:lnTo>
                <a:lnTo>
                  <a:pt x="2772198" y="1672578"/>
                </a:lnTo>
                <a:lnTo>
                  <a:pt x="2738819" y="1805800"/>
                </a:lnTo>
                <a:lnTo>
                  <a:pt x="2692550" y="1935118"/>
                </a:lnTo>
                <a:lnTo>
                  <a:pt x="2633825" y="2059285"/>
                </a:lnTo>
                <a:lnTo>
                  <a:pt x="2563218" y="2177085"/>
                </a:lnTo>
                <a:lnTo>
                  <a:pt x="2481401" y="2287397"/>
                </a:lnTo>
                <a:lnTo>
                  <a:pt x="2389167" y="2389167"/>
                </a:lnTo>
                <a:lnTo>
                  <a:pt x="2287397" y="2481401"/>
                </a:lnTo>
                <a:lnTo>
                  <a:pt x="2177085" y="2563218"/>
                </a:lnTo>
                <a:lnTo>
                  <a:pt x="2059285" y="2633825"/>
                </a:lnTo>
                <a:lnTo>
                  <a:pt x="1935118" y="2692550"/>
                </a:lnTo>
                <a:lnTo>
                  <a:pt x="1805800" y="2738819"/>
                </a:lnTo>
                <a:lnTo>
                  <a:pt x="1672578" y="2772198"/>
                </a:lnTo>
                <a:lnTo>
                  <a:pt x="1536725" y="2792337"/>
                </a:lnTo>
                <a:lnTo>
                  <a:pt x="1399542" y="2799083"/>
                </a:lnTo>
                <a:lnTo>
                  <a:pt x="1262358" y="2792337"/>
                </a:lnTo>
                <a:lnTo>
                  <a:pt x="1126505" y="2772198"/>
                </a:lnTo>
                <a:lnTo>
                  <a:pt x="993283" y="2738819"/>
                </a:lnTo>
                <a:lnTo>
                  <a:pt x="863965" y="2692550"/>
                </a:lnTo>
                <a:lnTo>
                  <a:pt x="739798" y="2633825"/>
                </a:lnTo>
                <a:lnTo>
                  <a:pt x="621998" y="2563218"/>
                </a:lnTo>
                <a:lnTo>
                  <a:pt x="511686" y="2481401"/>
                </a:lnTo>
                <a:lnTo>
                  <a:pt x="409916" y="2389167"/>
                </a:lnTo>
                <a:lnTo>
                  <a:pt x="317682" y="2287397"/>
                </a:lnTo>
                <a:lnTo>
                  <a:pt x="235865" y="2177085"/>
                </a:lnTo>
                <a:lnTo>
                  <a:pt x="165258" y="2059285"/>
                </a:lnTo>
                <a:lnTo>
                  <a:pt x="106533" y="1935118"/>
                </a:lnTo>
                <a:lnTo>
                  <a:pt x="60264" y="1805800"/>
                </a:lnTo>
                <a:lnTo>
                  <a:pt x="26885" y="1672578"/>
                </a:lnTo>
                <a:lnTo>
                  <a:pt x="6746" y="1536725"/>
                </a:lnTo>
                <a:lnTo>
                  <a:pt x="0" y="1399542"/>
                </a:lnTo>
                <a:lnTo>
                  <a:pt x="6746" y="1262358"/>
                </a:lnTo>
                <a:lnTo>
                  <a:pt x="26885" y="1126505"/>
                </a:lnTo>
                <a:lnTo>
                  <a:pt x="60264" y="993283"/>
                </a:lnTo>
                <a:lnTo>
                  <a:pt x="106533" y="863965"/>
                </a:lnTo>
                <a:lnTo>
                  <a:pt x="165258" y="739798"/>
                </a:lnTo>
                <a:lnTo>
                  <a:pt x="235865" y="621998"/>
                </a:lnTo>
                <a:lnTo>
                  <a:pt x="317682" y="511686"/>
                </a:lnTo>
                <a:lnTo>
                  <a:pt x="409916" y="409916"/>
                </a:lnTo>
                <a:lnTo>
                  <a:pt x="511686" y="317682"/>
                </a:lnTo>
                <a:lnTo>
                  <a:pt x="621998" y="235865"/>
                </a:lnTo>
                <a:lnTo>
                  <a:pt x="739798" y="165258"/>
                </a:lnTo>
                <a:lnTo>
                  <a:pt x="863965" y="106533"/>
                </a:lnTo>
                <a:lnTo>
                  <a:pt x="993283" y="60264"/>
                </a:lnTo>
                <a:lnTo>
                  <a:pt x="1126505" y="26885"/>
                </a:lnTo>
                <a:lnTo>
                  <a:pt x="1262358" y="6746"/>
                </a:lnTo>
                <a:close/>
              </a:path>
            </a:pathLst>
          </a:custGeom>
          <a:solidFill>
            <a:srgbClr val="C1B48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sz="900" dirty="0"/>
          </a:p>
        </p:txBody>
      </p:sp>
      <p:cxnSp>
        <p:nvCxnSpPr>
          <p:cNvPr id="33" name="Straight Connector 103">
            <a:extLst>
              <a:ext uri="{FF2B5EF4-FFF2-40B4-BE49-F238E27FC236}">
                <a16:creationId xmlns:a16="http://schemas.microsoft.com/office/drawing/2014/main" id="{399B5F7A-CEAD-F9CF-AB4F-8E43443AAF1D}"/>
              </a:ext>
            </a:extLst>
          </p:cNvPr>
          <p:cNvCxnSpPr>
            <a:stCxn id="15" idx="24"/>
          </p:cNvCxnSpPr>
          <p:nvPr/>
        </p:nvCxnSpPr>
        <p:spPr>
          <a:xfrm>
            <a:off x="5125503" y="2473466"/>
            <a:ext cx="373489" cy="413712"/>
          </a:xfrm>
          <a:prstGeom prst="line">
            <a:avLst/>
          </a:prstGeom>
          <a:ln w="28575">
            <a:solidFill>
              <a:srgbClr val="268CAB"/>
            </a:solidFill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Straight Connector 105">
            <a:extLst>
              <a:ext uri="{FF2B5EF4-FFF2-40B4-BE49-F238E27FC236}">
                <a16:creationId xmlns:a16="http://schemas.microsoft.com/office/drawing/2014/main" id="{C598B72A-C6D9-1284-A8B3-AFD90FE9741D}"/>
              </a:ext>
            </a:extLst>
          </p:cNvPr>
          <p:cNvCxnSpPr>
            <a:stCxn id="9" idx="18"/>
          </p:cNvCxnSpPr>
          <p:nvPr/>
        </p:nvCxnSpPr>
        <p:spPr>
          <a:xfrm>
            <a:off x="4411354" y="3228148"/>
            <a:ext cx="650148" cy="248923"/>
          </a:xfrm>
          <a:prstGeom prst="line">
            <a:avLst/>
          </a:prstGeom>
          <a:ln w="28575">
            <a:solidFill>
              <a:schemeClr val="bg1">
                <a:lumMod val="50000"/>
              </a:schemeClr>
            </a:solidFill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Straight Connector 108">
            <a:extLst>
              <a:ext uri="{FF2B5EF4-FFF2-40B4-BE49-F238E27FC236}">
                <a16:creationId xmlns:a16="http://schemas.microsoft.com/office/drawing/2014/main" id="{CB54E905-0A04-5664-BC6E-E5B04C0D0385}"/>
              </a:ext>
            </a:extLst>
          </p:cNvPr>
          <p:cNvCxnSpPr>
            <a:stCxn id="11" idx="14"/>
          </p:cNvCxnSpPr>
          <p:nvPr/>
        </p:nvCxnSpPr>
        <p:spPr>
          <a:xfrm flipV="1">
            <a:off x="4411354" y="4109876"/>
            <a:ext cx="650148" cy="248922"/>
          </a:xfrm>
          <a:prstGeom prst="line">
            <a:avLst/>
          </a:prstGeom>
          <a:ln w="28575">
            <a:solidFill>
              <a:srgbClr val="2CC17C"/>
            </a:solidFill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Straight Connector 110">
            <a:extLst>
              <a:ext uri="{FF2B5EF4-FFF2-40B4-BE49-F238E27FC236}">
                <a16:creationId xmlns:a16="http://schemas.microsoft.com/office/drawing/2014/main" id="{395343F1-3E2D-9F36-D1D5-5CD66B5CF598}"/>
              </a:ext>
            </a:extLst>
          </p:cNvPr>
          <p:cNvCxnSpPr>
            <a:stCxn id="20" idx="8"/>
          </p:cNvCxnSpPr>
          <p:nvPr/>
        </p:nvCxnSpPr>
        <p:spPr>
          <a:xfrm flipV="1">
            <a:off x="5125503" y="4699768"/>
            <a:ext cx="373489" cy="413712"/>
          </a:xfrm>
          <a:prstGeom prst="line">
            <a:avLst/>
          </a:prstGeom>
          <a:ln w="28575">
            <a:solidFill>
              <a:srgbClr val="003845"/>
            </a:solidFill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Straight Connector 130">
            <a:extLst>
              <a:ext uri="{FF2B5EF4-FFF2-40B4-BE49-F238E27FC236}">
                <a16:creationId xmlns:a16="http://schemas.microsoft.com/office/drawing/2014/main" id="{B97784D9-7362-A28E-3E53-3D1277B06DF3}"/>
              </a:ext>
            </a:extLst>
          </p:cNvPr>
          <p:cNvCxnSpPr>
            <a:stCxn id="32" idx="8"/>
          </p:cNvCxnSpPr>
          <p:nvPr/>
        </p:nvCxnSpPr>
        <p:spPr>
          <a:xfrm flipH="1" flipV="1">
            <a:off x="6710125" y="4699768"/>
            <a:ext cx="349608" cy="413712"/>
          </a:xfrm>
          <a:prstGeom prst="line">
            <a:avLst/>
          </a:prstGeom>
          <a:ln w="28575">
            <a:solidFill>
              <a:srgbClr val="C1B488"/>
            </a:solidFill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Straight Connector 135">
            <a:extLst>
              <a:ext uri="{FF2B5EF4-FFF2-40B4-BE49-F238E27FC236}">
                <a16:creationId xmlns:a16="http://schemas.microsoft.com/office/drawing/2014/main" id="{0C45C410-FE10-E3D4-0D6F-7120947D6251}"/>
              </a:ext>
            </a:extLst>
          </p:cNvPr>
          <p:cNvCxnSpPr>
            <a:stCxn id="26" idx="14"/>
          </p:cNvCxnSpPr>
          <p:nvPr/>
        </p:nvCxnSpPr>
        <p:spPr>
          <a:xfrm flipH="1" flipV="1">
            <a:off x="7147615" y="4109876"/>
            <a:ext cx="626267" cy="248922"/>
          </a:xfrm>
          <a:prstGeom prst="line">
            <a:avLst/>
          </a:prstGeom>
          <a:ln w="28575">
            <a:solidFill>
              <a:srgbClr val="10A9A6"/>
            </a:solidFill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Straight Connector 143">
            <a:extLst>
              <a:ext uri="{FF2B5EF4-FFF2-40B4-BE49-F238E27FC236}">
                <a16:creationId xmlns:a16="http://schemas.microsoft.com/office/drawing/2014/main" id="{ED14975B-7401-DFB1-86E2-50AF32E9F08B}"/>
              </a:ext>
            </a:extLst>
          </p:cNvPr>
          <p:cNvCxnSpPr>
            <a:stCxn id="31" idx="24"/>
          </p:cNvCxnSpPr>
          <p:nvPr/>
        </p:nvCxnSpPr>
        <p:spPr>
          <a:xfrm flipH="1">
            <a:off x="6710125" y="2473466"/>
            <a:ext cx="349608" cy="413712"/>
          </a:xfrm>
          <a:prstGeom prst="line">
            <a:avLst/>
          </a:prstGeom>
          <a:ln w="28575">
            <a:solidFill>
              <a:srgbClr val="2CC17C"/>
            </a:solidFill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Straight Connector 147">
            <a:extLst>
              <a:ext uri="{FF2B5EF4-FFF2-40B4-BE49-F238E27FC236}">
                <a16:creationId xmlns:a16="http://schemas.microsoft.com/office/drawing/2014/main" id="{2F6D9D37-DDD4-731B-8795-DA80CF802379}"/>
              </a:ext>
            </a:extLst>
          </p:cNvPr>
          <p:cNvCxnSpPr>
            <a:stCxn id="25" idx="18"/>
          </p:cNvCxnSpPr>
          <p:nvPr/>
        </p:nvCxnSpPr>
        <p:spPr>
          <a:xfrm flipH="1">
            <a:off x="7147615" y="3228148"/>
            <a:ext cx="626267" cy="248923"/>
          </a:xfrm>
          <a:prstGeom prst="line">
            <a:avLst/>
          </a:prstGeom>
          <a:ln w="28575">
            <a:solidFill>
              <a:schemeClr val="bg1">
                <a:lumMod val="50000"/>
              </a:schemeClr>
            </a:solidFill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TextBox 161">
            <a:extLst>
              <a:ext uri="{FF2B5EF4-FFF2-40B4-BE49-F238E27FC236}">
                <a16:creationId xmlns:a16="http://schemas.microsoft.com/office/drawing/2014/main" id="{8352F179-E1F9-9D92-7DAE-37E5CCDF484B}"/>
              </a:ext>
            </a:extLst>
          </p:cNvPr>
          <p:cNvSpPr txBox="1"/>
          <p:nvPr/>
        </p:nvSpPr>
        <p:spPr>
          <a:xfrm>
            <a:off x="6963594" y="1753148"/>
            <a:ext cx="929848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ar-SA" sz="2000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عنوان</a:t>
            </a:r>
          </a:p>
          <a:p>
            <a:pPr algn="ctr"/>
            <a:r>
              <a:rPr lang="ar-SA" sz="2000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فرعي</a:t>
            </a:r>
            <a:endParaRPr lang="en-US" sz="2000" dirty="0">
              <a:solidFill>
                <a:schemeClr val="bg1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44" name="TextBox 162">
            <a:extLst>
              <a:ext uri="{FF2B5EF4-FFF2-40B4-BE49-F238E27FC236}">
                <a16:creationId xmlns:a16="http://schemas.microsoft.com/office/drawing/2014/main" id="{E7355103-8531-ADE2-E3D4-804454E41FDC}"/>
              </a:ext>
            </a:extLst>
          </p:cNvPr>
          <p:cNvSpPr txBox="1"/>
          <p:nvPr/>
        </p:nvSpPr>
        <p:spPr>
          <a:xfrm>
            <a:off x="3435599" y="2778245"/>
            <a:ext cx="929848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ar-SA" sz="2000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عنوان</a:t>
            </a:r>
          </a:p>
          <a:p>
            <a:pPr algn="ctr"/>
            <a:r>
              <a:rPr lang="ar-SA" sz="2000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فرعي</a:t>
            </a:r>
            <a:endParaRPr lang="en-US" sz="2000" dirty="0">
              <a:solidFill>
                <a:schemeClr val="bg1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45" name="TextBox 163">
            <a:extLst>
              <a:ext uri="{FF2B5EF4-FFF2-40B4-BE49-F238E27FC236}">
                <a16:creationId xmlns:a16="http://schemas.microsoft.com/office/drawing/2014/main" id="{DB597AF4-DA25-F43D-31C4-6DA59FEC5071}"/>
              </a:ext>
            </a:extLst>
          </p:cNvPr>
          <p:cNvSpPr txBox="1"/>
          <p:nvPr/>
        </p:nvSpPr>
        <p:spPr>
          <a:xfrm>
            <a:off x="7809892" y="2796155"/>
            <a:ext cx="929848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ar-SA" sz="2000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عنوان</a:t>
            </a:r>
          </a:p>
          <a:p>
            <a:pPr algn="ctr"/>
            <a:r>
              <a:rPr lang="ar-SA" sz="2000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فرعي</a:t>
            </a:r>
            <a:endParaRPr lang="en-US" sz="2000" dirty="0">
              <a:solidFill>
                <a:schemeClr val="bg1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46" name="TextBox 164">
            <a:extLst>
              <a:ext uri="{FF2B5EF4-FFF2-40B4-BE49-F238E27FC236}">
                <a16:creationId xmlns:a16="http://schemas.microsoft.com/office/drawing/2014/main" id="{4EDB9403-178F-46BB-4EA7-B2AF69720B37}"/>
              </a:ext>
            </a:extLst>
          </p:cNvPr>
          <p:cNvSpPr txBox="1"/>
          <p:nvPr/>
        </p:nvSpPr>
        <p:spPr>
          <a:xfrm>
            <a:off x="3435599" y="4139441"/>
            <a:ext cx="929848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ar-SA" sz="2000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عنوان</a:t>
            </a:r>
          </a:p>
          <a:p>
            <a:pPr algn="ctr"/>
            <a:r>
              <a:rPr lang="ar-SA" sz="2000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فرعي</a:t>
            </a:r>
            <a:endParaRPr lang="en-US" sz="2000" dirty="0">
              <a:solidFill>
                <a:schemeClr val="bg1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49" name="TextBox 165">
            <a:extLst>
              <a:ext uri="{FF2B5EF4-FFF2-40B4-BE49-F238E27FC236}">
                <a16:creationId xmlns:a16="http://schemas.microsoft.com/office/drawing/2014/main" id="{959D2A2E-DEFF-8484-1D37-C87122A114D4}"/>
              </a:ext>
            </a:extLst>
          </p:cNvPr>
          <p:cNvSpPr txBox="1"/>
          <p:nvPr/>
        </p:nvSpPr>
        <p:spPr>
          <a:xfrm>
            <a:off x="7809892" y="4118354"/>
            <a:ext cx="929848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ar-SA" sz="2000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عنوان</a:t>
            </a:r>
          </a:p>
          <a:p>
            <a:pPr algn="ctr"/>
            <a:r>
              <a:rPr lang="ar-SA" sz="2000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فرعي</a:t>
            </a:r>
            <a:endParaRPr lang="en-US" sz="2000" dirty="0">
              <a:solidFill>
                <a:schemeClr val="bg1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50" name="TextBox 166">
            <a:extLst>
              <a:ext uri="{FF2B5EF4-FFF2-40B4-BE49-F238E27FC236}">
                <a16:creationId xmlns:a16="http://schemas.microsoft.com/office/drawing/2014/main" id="{EED903CD-7B9A-ECC6-0126-6E28C3381409}"/>
              </a:ext>
            </a:extLst>
          </p:cNvPr>
          <p:cNvSpPr txBox="1"/>
          <p:nvPr/>
        </p:nvSpPr>
        <p:spPr>
          <a:xfrm>
            <a:off x="4296230" y="5227935"/>
            <a:ext cx="929848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ar-SA" sz="2000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عنوان</a:t>
            </a:r>
          </a:p>
          <a:p>
            <a:pPr algn="ctr"/>
            <a:r>
              <a:rPr lang="ar-SA" sz="2000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فرعي</a:t>
            </a:r>
            <a:endParaRPr lang="en-US" sz="2000" dirty="0">
              <a:solidFill>
                <a:schemeClr val="bg1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51" name="TextBox 167">
            <a:extLst>
              <a:ext uri="{FF2B5EF4-FFF2-40B4-BE49-F238E27FC236}">
                <a16:creationId xmlns:a16="http://schemas.microsoft.com/office/drawing/2014/main" id="{612E7615-6AD3-6403-10BB-CCED4D2E6791}"/>
              </a:ext>
            </a:extLst>
          </p:cNvPr>
          <p:cNvSpPr txBox="1"/>
          <p:nvPr/>
        </p:nvSpPr>
        <p:spPr>
          <a:xfrm>
            <a:off x="6950342" y="5141305"/>
            <a:ext cx="929848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ar-SA" sz="2000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عنوان</a:t>
            </a:r>
          </a:p>
          <a:p>
            <a:pPr algn="ctr"/>
            <a:r>
              <a:rPr lang="ar-SA" sz="2000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فرعي</a:t>
            </a:r>
            <a:endParaRPr lang="en-US" sz="2000" dirty="0">
              <a:solidFill>
                <a:schemeClr val="bg1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52" name="Rectangle 5">
            <a:extLst>
              <a:ext uri="{FF2B5EF4-FFF2-40B4-BE49-F238E27FC236}">
                <a16:creationId xmlns:a16="http://schemas.microsoft.com/office/drawing/2014/main" id="{81D7E7F6-C4F1-774A-9456-AA7B604BB1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8127" y="3558542"/>
            <a:ext cx="564257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ar-SA" sz="2400" b="1" dirty="0">
                <a:solidFill>
                  <a:srgbClr val="444444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</a:t>
            </a:r>
            <a:endParaRPr lang="ru-RU" sz="1600" dirty="0">
              <a:solidFill>
                <a:schemeClr val="bg1">
                  <a:lumMod val="50000"/>
                </a:schemeClr>
              </a:solidFill>
              <a:latin typeface="Arial" pitchFamily="34" charset="0"/>
              <a:cs typeface="Sakkal Majalla" panose="02000000000000000000" pitchFamily="2" charset="-78"/>
            </a:endParaRPr>
          </a:p>
        </p:txBody>
      </p:sp>
      <p:sp>
        <p:nvSpPr>
          <p:cNvPr id="53" name="TextBox 161">
            <a:extLst>
              <a:ext uri="{FF2B5EF4-FFF2-40B4-BE49-F238E27FC236}">
                <a16:creationId xmlns:a16="http://schemas.microsoft.com/office/drawing/2014/main" id="{0CFCE332-B448-5CEA-AE51-B4B8157F8DBC}"/>
              </a:ext>
            </a:extLst>
          </p:cNvPr>
          <p:cNvSpPr txBox="1"/>
          <p:nvPr/>
        </p:nvSpPr>
        <p:spPr>
          <a:xfrm>
            <a:off x="4313159" y="1753148"/>
            <a:ext cx="929848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ar-SA" sz="2000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عنوان</a:t>
            </a:r>
          </a:p>
          <a:p>
            <a:pPr algn="ctr"/>
            <a:r>
              <a:rPr lang="ar-SA" sz="2000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فرعي</a:t>
            </a:r>
            <a:endParaRPr lang="en-US" sz="2000" dirty="0">
              <a:solidFill>
                <a:schemeClr val="bg1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pic>
        <p:nvPicPr>
          <p:cNvPr id="3" name="صورة 2">
            <a:extLst>
              <a:ext uri="{FF2B5EF4-FFF2-40B4-BE49-F238E27FC236}">
                <a16:creationId xmlns:a16="http://schemas.microsoft.com/office/drawing/2014/main" id="{2B7875F5-2E05-28BE-888E-43B46AAEC00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cxnSp>
        <p:nvCxnSpPr>
          <p:cNvPr id="2" name="موصل مستقيم 1">
            <a:extLst>
              <a:ext uri="{FF2B5EF4-FFF2-40B4-BE49-F238E27FC236}">
                <a16:creationId xmlns:a16="http://schemas.microsoft.com/office/drawing/2014/main" id="{CB21CD08-F5C6-4B7D-5F91-CB28102C6388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extBox 3">
            <a:extLst>
              <a:ext uri="{FF2B5EF4-FFF2-40B4-BE49-F238E27FC236}">
                <a16:creationId xmlns:a16="http://schemas.microsoft.com/office/drawing/2014/main" id="{D647FC69-AA68-C686-1839-E44B0867BC25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algn="r" defTabSz="914400" eaLnBrk="1" latinLnBrk="0" hangingPunct="1"/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ازرق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pic>
        <p:nvPicPr>
          <p:cNvPr id="6" name="صورة 5">
            <a:extLst>
              <a:ext uri="{FF2B5EF4-FFF2-40B4-BE49-F238E27FC236}">
                <a16:creationId xmlns:a16="http://schemas.microsoft.com/office/drawing/2014/main" id="{F6235062-D8A5-72AF-572D-2828A8240E13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1960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99765481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عنصر نائب لرقم الشريحة 3">
            <a:extLst>
              <a:ext uri="{FF2B5EF4-FFF2-40B4-BE49-F238E27FC236}">
                <a16:creationId xmlns:a16="http://schemas.microsoft.com/office/drawing/2014/main" id="{A76FF5C9-3BD8-C275-D239-17C2F4639FF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C30D6F-9516-7D45-ACC3-4201266FFCA8}" type="slidenum">
              <a:rPr lang="ar-SA" smtClean="0"/>
              <a:t>42</a:t>
            </a:fld>
            <a:endParaRPr lang="ar-SA"/>
          </a:p>
        </p:txBody>
      </p:sp>
      <p:sp>
        <p:nvSpPr>
          <p:cNvPr id="12" name="Freeform 5">
            <a:extLst>
              <a:ext uri="{FF2B5EF4-FFF2-40B4-BE49-F238E27FC236}">
                <a16:creationId xmlns:a16="http://schemas.microsoft.com/office/drawing/2014/main" id="{8E83AE05-94E4-AE0C-E396-3F0EDCCD198D}"/>
              </a:ext>
            </a:extLst>
          </p:cNvPr>
          <p:cNvSpPr>
            <a:spLocks/>
          </p:cNvSpPr>
          <p:nvPr/>
        </p:nvSpPr>
        <p:spPr bwMode="auto">
          <a:xfrm>
            <a:off x="4052042" y="2613429"/>
            <a:ext cx="2044005" cy="2043117"/>
          </a:xfrm>
          <a:custGeom>
            <a:avLst/>
            <a:gdLst>
              <a:gd name="T0" fmla="*/ 2237 w 2940"/>
              <a:gd name="T1" fmla="*/ 375 h 2939"/>
              <a:gd name="T2" fmla="*/ 2219 w 2940"/>
              <a:gd name="T3" fmla="*/ 529 h 2939"/>
              <a:gd name="T4" fmla="*/ 2199 w 2940"/>
              <a:gd name="T5" fmla="*/ 621 h 2939"/>
              <a:gd name="T6" fmla="*/ 2198 w 2940"/>
              <a:gd name="T7" fmla="*/ 622 h 2939"/>
              <a:gd name="T8" fmla="*/ 2123 w 2940"/>
              <a:gd name="T9" fmla="*/ 652 h 2939"/>
              <a:gd name="T10" fmla="*/ 1470 w 2940"/>
              <a:gd name="T11" fmla="*/ 0 h 2939"/>
              <a:gd name="T12" fmla="*/ 817 w 2940"/>
              <a:gd name="T13" fmla="*/ 652 h 2939"/>
              <a:gd name="T14" fmla="*/ 848 w 2940"/>
              <a:gd name="T15" fmla="*/ 728 h 2939"/>
              <a:gd name="T16" fmla="*/ 848 w 2940"/>
              <a:gd name="T17" fmla="*/ 728 h 2939"/>
              <a:gd name="T18" fmla="*/ 940 w 2940"/>
              <a:gd name="T19" fmla="*/ 749 h 2939"/>
              <a:gd name="T20" fmla="*/ 1095 w 2940"/>
              <a:gd name="T21" fmla="*/ 767 h 2939"/>
              <a:gd name="T22" fmla="*/ 1037 w 2940"/>
              <a:gd name="T23" fmla="*/ 1037 h 2939"/>
              <a:gd name="T24" fmla="*/ 768 w 2940"/>
              <a:gd name="T25" fmla="*/ 1094 h 2939"/>
              <a:gd name="T26" fmla="*/ 749 w 2940"/>
              <a:gd name="T27" fmla="*/ 940 h 2939"/>
              <a:gd name="T28" fmla="*/ 729 w 2940"/>
              <a:gd name="T29" fmla="*/ 848 h 2939"/>
              <a:gd name="T30" fmla="*/ 728 w 2940"/>
              <a:gd name="T31" fmla="*/ 847 h 2939"/>
              <a:gd name="T32" fmla="*/ 653 w 2940"/>
              <a:gd name="T33" fmla="*/ 817 h 2939"/>
              <a:gd name="T34" fmla="*/ 0 w 2940"/>
              <a:gd name="T35" fmla="*/ 1469 h 2939"/>
              <a:gd name="T36" fmla="*/ 653 w 2940"/>
              <a:gd name="T37" fmla="*/ 2122 h 2939"/>
              <a:gd name="T38" fmla="*/ 623 w 2940"/>
              <a:gd name="T39" fmla="*/ 2197 h 2939"/>
              <a:gd name="T40" fmla="*/ 622 w 2940"/>
              <a:gd name="T41" fmla="*/ 2198 h 2939"/>
              <a:gd name="T42" fmla="*/ 530 w 2940"/>
              <a:gd name="T43" fmla="*/ 2218 h 2939"/>
              <a:gd name="T44" fmla="*/ 376 w 2940"/>
              <a:gd name="T45" fmla="*/ 2237 h 2939"/>
              <a:gd name="T46" fmla="*/ 433 w 2940"/>
              <a:gd name="T47" fmla="*/ 2507 h 2939"/>
              <a:gd name="T48" fmla="*/ 703 w 2940"/>
              <a:gd name="T49" fmla="*/ 2564 h 2939"/>
              <a:gd name="T50" fmla="*/ 721 w 2940"/>
              <a:gd name="T51" fmla="*/ 2410 h 2939"/>
              <a:gd name="T52" fmla="*/ 741 w 2940"/>
              <a:gd name="T53" fmla="*/ 2317 h 2939"/>
              <a:gd name="T54" fmla="*/ 742 w 2940"/>
              <a:gd name="T55" fmla="*/ 2317 h 2939"/>
              <a:gd name="T56" fmla="*/ 817 w 2940"/>
              <a:gd name="T57" fmla="*/ 2287 h 2939"/>
              <a:gd name="T58" fmla="*/ 1470 w 2940"/>
              <a:gd name="T59" fmla="*/ 2939 h 2939"/>
              <a:gd name="T60" fmla="*/ 2123 w 2940"/>
              <a:gd name="T61" fmla="*/ 2287 h 2939"/>
              <a:gd name="T62" fmla="*/ 2092 w 2940"/>
              <a:gd name="T63" fmla="*/ 2211 h 2939"/>
              <a:gd name="T64" fmla="*/ 2092 w 2940"/>
              <a:gd name="T65" fmla="*/ 2211 h 2939"/>
              <a:gd name="T66" fmla="*/ 2000 w 2940"/>
              <a:gd name="T67" fmla="*/ 2190 h 2939"/>
              <a:gd name="T68" fmla="*/ 1845 w 2940"/>
              <a:gd name="T69" fmla="*/ 2172 h 2939"/>
              <a:gd name="T70" fmla="*/ 1903 w 2940"/>
              <a:gd name="T71" fmla="*/ 1902 h 2939"/>
              <a:gd name="T72" fmla="*/ 2172 w 2940"/>
              <a:gd name="T73" fmla="*/ 1845 h 2939"/>
              <a:gd name="T74" fmla="*/ 2191 w 2940"/>
              <a:gd name="T75" fmla="*/ 1999 h 2939"/>
              <a:gd name="T76" fmla="*/ 2211 w 2940"/>
              <a:gd name="T77" fmla="*/ 2091 h 2939"/>
              <a:gd name="T78" fmla="*/ 2212 w 2940"/>
              <a:gd name="T79" fmla="*/ 2092 h 2939"/>
              <a:gd name="T80" fmla="*/ 2287 w 2940"/>
              <a:gd name="T81" fmla="*/ 2122 h 2939"/>
              <a:gd name="T82" fmla="*/ 2940 w 2940"/>
              <a:gd name="T83" fmla="*/ 1469 h 2939"/>
              <a:gd name="T84" fmla="*/ 2287 w 2940"/>
              <a:gd name="T85" fmla="*/ 817 h 2939"/>
              <a:gd name="T86" fmla="*/ 2317 w 2940"/>
              <a:gd name="T87" fmla="*/ 742 h 2939"/>
              <a:gd name="T88" fmla="*/ 2318 w 2940"/>
              <a:gd name="T89" fmla="*/ 741 h 2939"/>
              <a:gd name="T90" fmla="*/ 2410 w 2940"/>
              <a:gd name="T91" fmla="*/ 720 h 2939"/>
              <a:gd name="T92" fmla="*/ 2564 w 2940"/>
              <a:gd name="T93" fmla="*/ 702 h 2939"/>
              <a:gd name="T94" fmla="*/ 2507 w 2940"/>
              <a:gd name="T95" fmla="*/ 432 h 2939"/>
              <a:gd name="T96" fmla="*/ 2237 w 2940"/>
              <a:gd name="T97" fmla="*/ 375 h 29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940" h="2939">
                <a:moveTo>
                  <a:pt x="2237" y="375"/>
                </a:moveTo>
                <a:cubicBezTo>
                  <a:pt x="2202" y="411"/>
                  <a:pt x="2197" y="469"/>
                  <a:pt x="2219" y="529"/>
                </a:cubicBezTo>
                <a:cubicBezTo>
                  <a:pt x="2230" y="560"/>
                  <a:pt x="2223" y="596"/>
                  <a:pt x="2199" y="621"/>
                </a:cubicBezTo>
                <a:cubicBezTo>
                  <a:pt x="2198" y="622"/>
                  <a:pt x="2198" y="622"/>
                  <a:pt x="2198" y="622"/>
                </a:cubicBezTo>
                <a:cubicBezTo>
                  <a:pt x="2173" y="647"/>
                  <a:pt x="2142" y="659"/>
                  <a:pt x="2123" y="652"/>
                </a:cubicBezTo>
                <a:cubicBezTo>
                  <a:pt x="1470" y="0"/>
                  <a:pt x="1470" y="0"/>
                  <a:pt x="1470" y="0"/>
                </a:cubicBezTo>
                <a:cubicBezTo>
                  <a:pt x="817" y="652"/>
                  <a:pt x="817" y="652"/>
                  <a:pt x="817" y="652"/>
                </a:cubicBezTo>
                <a:cubicBezTo>
                  <a:pt x="811" y="672"/>
                  <a:pt x="822" y="702"/>
                  <a:pt x="848" y="728"/>
                </a:cubicBezTo>
                <a:cubicBezTo>
                  <a:pt x="848" y="728"/>
                  <a:pt x="848" y="728"/>
                  <a:pt x="848" y="728"/>
                </a:cubicBezTo>
                <a:cubicBezTo>
                  <a:pt x="874" y="753"/>
                  <a:pt x="910" y="760"/>
                  <a:pt x="940" y="749"/>
                </a:cubicBezTo>
                <a:cubicBezTo>
                  <a:pt x="1001" y="727"/>
                  <a:pt x="1059" y="732"/>
                  <a:pt x="1095" y="767"/>
                </a:cubicBezTo>
                <a:cubicBezTo>
                  <a:pt x="1153" y="826"/>
                  <a:pt x="1128" y="947"/>
                  <a:pt x="1037" y="1037"/>
                </a:cubicBezTo>
                <a:cubicBezTo>
                  <a:pt x="947" y="1127"/>
                  <a:pt x="826" y="1153"/>
                  <a:pt x="768" y="1094"/>
                </a:cubicBezTo>
                <a:cubicBezTo>
                  <a:pt x="732" y="1059"/>
                  <a:pt x="727" y="1000"/>
                  <a:pt x="749" y="940"/>
                </a:cubicBezTo>
                <a:cubicBezTo>
                  <a:pt x="760" y="910"/>
                  <a:pt x="754" y="873"/>
                  <a:pt x="729" y="848"/>
                </a:cubicBezTo>
                <a:cubicBezTo>
                  <a:pt x="729" y="848"/>
                  <a:pt x="728" y="847"/>
                  <a:pt x="728" y="847"/>
                </a:cubicBezTo>
                <a:cubicBezTo>
                  <a:pt x="703" y="822"/>
                  <a:pt x="672" y="810"/>
                  <a:pt x="653" y="817"/>
                </a:cubicBezTo>
                <a:cubicBezTo>
                  <a:pt x="0" y="1469"/>
                  <a:pt x="0" y="1469"/>
                  <a:pt x="0" y="1469"/>
                </a:cubicBezTo>
                <a:cubicBezTo>
                  <a:pt x="653" y="2122"/>
                  <a:pt x="653" y="2122"/>
                  <a:pt x="653" y="2122"/>
                </a:cubicBezTo>
                <a:cubicBezTo>
                  <a:pt x="660" y="2141"/>
                  <a:pt x="648" y="2172"/>
                  <a:pt x="623" y="2197"/>
                </a:cubicBezTo>
                <a:cubicBezTo>
                  <a:pt x="622" y="2198"/>
                  <a:pt x="622" y="2198"/>
                  <a:pt x="622" y="2198"/>
                </a:cubicBezTo>
                <a:cubicBezTo>
                  <a:pt x="597" y="2223"/>
                  <a:pt x="560" y="2229"/>
                  <a:pt x="530" y="2218"/>
                </a:cubicBezTo>
                <a:cubicBezTo>
                  <a:pt x="469" y="2197"/>
                  <a:pt x="411" y="2201"/>
                  <a:pt x="376" y="2237"/>
                </a:cubicBezTo>
                <a:cubicBezTo>
                  <a:pt x="317" y="2295"/>
                  <a:pt x="343" y="2416"/>
                  <a:pt x="433" y="2507"/>
                </a:cubicBezTo>
                <a:cubicBezTo>
                  <a:pt x="523" y="2597"/>
                  <a:pt x="644" y="2623"/>
                  <a:pt x="703" y="2564"/>
                </a:cubicBezTo>
                <a:cubicBezTo>
                  <a:pt x="738" y="2528"/>
                  <a:pt x="743" y="2470"/>
                  <a:pt x="721" y="2410"/>
                </a:cubicBezTo>
                <a:cubicBezTo>
                  <a:pt x="710" y="2379"/>
                  <a:pt x="717" y="2343"/>
                  <a:pt x="741" y="2317"/>
                </a:cubicBezTo>
                <a:cubicBezTo>
                  <a:pt x="742" y="2317"/>
                  <a:pt x="742" y="2317"/>
                  <a:pt x="742" y="2317"/>
                </a:cubicBezTo>
                <a:cubicBezTo>
                  <a:pt x="767" y="2292"/>
                  <a:pt x="798" y="2280"/>
                  <a:pt x="817" y="2287"/>
                </a:cubicBezTo>
                <a:cubicBezTo>
                  <a:pt x="1470" y="2939"/>
                  <a:pt x="1470" y="2939"/>
                  <a:pt x="1470" y="2939"/>
                </a:cubicBezTo>
                <a:cubicBezTo>
                  <a:pt x="2123" y="2287"/>
                  <a:pt x="2123" y="2287"/>
                  <a:pt x="2123" y="2287"/>
                </a:cubicBezTo>
                <a:cubicBezTo>
                  <a:pt x="2129" y="2267"/>
                  <a:pt x="2118" y="2237"/>
                  <a:pt x="2092" y="2211"/>
                </a:cubicBezTo>
                <a:cubicBezTo>
                  <a:pt x="2092" y="2211"/>
                  <a:pt x="2092" y="2211"/>
                  <a:pt x="2092" y="2211"/>
                </a:cubicBezTo>
                <a:cubicBezTo>
                  <a:pt x="2066" y="2186"/>
                  <a:pt x="2030" y="2179"/>
                  <a:pt x="2000" y="2190"/>
                </a:cubicBezTo>
                <a:cubicBezTo>
                  <a:pt x="1939" y="2212"/>
                  <a:pt x="1881" y="2207"/>
                  <a:pt x="1845" y="2172"/>
                </a:cubicBezTo>
                <a:cubicBezTo>
                  <a:pt x="1787" y="2113"/>
                  <a:pt x="1812" y="1992"/>
                  <a:pt x="1903" y="1902"/>
                </a:cubicBezTo>
                <a:cubicBezTo>
                  <a:pt x="1993" y="1812"/>
                  <a:pt x="2114" y="1786"/>
                  <a:pt x="2172" y="1845"/>
                </a:cubicBezTo>
                <a:cubicBezTo>
                  <a:pt x="2208" y="1880"/>
                  <a:pt x="2213" y="1938"/>
                  <a:pt x="2191" y="1999"/>
                </a:cubicBezTo>
                <a:cubicBezTo>
                  <a:pt x="2180" y="2029"/>
                  <a:pt x="2186" y="2066"/>
                  <a:pt x="2211" y="2091"/>
                </a:cubicBezTo>
                <a:cubicBezTo>
                  <a:pt x="2211" y="2091"/>
                  <a:pt x="2212" y="2092"/>
                  <a:pt x="2212" y="2092"/>
                </a:cubicBezTo>
                <a:cubicBezTo>
                  <a:pt x="2237" y="2117"/>
                  <a:pt x="2268" y="2129"/>
                  <a:pt x="2287" y="2122"/>
                </a:cubicBezTo>
                <a:cubicBezTo>
                  <a:pt x="2940" y="1469"/>
                  <a:pt x="2940" y="1469"/>
                  <a:pt x="2940" y="1469"/>
                </a:cubicBezTo>
                <a:cubicBezTo>
                  <a:pt x="2287" y="817"/>
                  <a:pt x="2287" y="817"/>
                  <a:pt x="2287" y="817"/>
                </a:cubicBezTo>
                <a:cubicBezTo>
                  <a:pt x="2280" y="798"/>
                  <a:pt x="2292" y="767"/>
                  <a:pt x="2317" y="742"/>
                </a:cubicBezTo>
                <a:cubicBezTo>
                  <a:pt x="2318" y="741"/>
                  <a:pt x="2318" y="741"/>
                  <a:pt x="2318" y="741"/>
                </a:cubicBezTo>
                <a:cubicBezTo>
                  <a:pt x="2343" y="716"/>
                  <a:pt x="2380" y="709"/>
                  <a:pt x="2410" y="720"/>
                </a:cubicBezTo>
                <a:cubicBezTo>
                  <a:pt x="2471" y="742"/>
                  <a:pt x="2529" y="738"/>
                  <a:pt x="2564" y="702"/>
                </a:cubicBezTo>
                <a:cubicBezTo>
                  <a:pt x="2623" y="644"/>
                  <a:pt x="2597" y="523"/>
                  <a:pt x="2507" y="432"/>
                </a:cubicBezTo>
                <a:cubicBezTo>
                  <a:pt x="2417" y="342"/>
                  <a:pt x="2296" y="316"/>
                  <a:pt x="2237" y="375"/>
                </a:cubicBezTo>
                <a:close/>
              </a:path>
            </a:pathLst>
          </a:custGeom>
          <a:solidFill>
            <a:srgbClr val="268CAB"/>
          </a:solidFill>
          <a:ln w="28575">
            <a:solidFill>
              <a:schemeClr val="bg1"/>
            </a:solidFill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/>
          </a:p>
        </p:txBody>
      </p:sp>
      <p:sp>
        <p:nvSpPr>
          <p:cNvPr id="13" name="Freeform 6">
            <a:extLst>
              <a:ext uri="{FF2B5EF4-FFF2-40B4-BE49-F238E27FC236}">
                <a16:creationId xmlns:a16="http://schemas.microsoft.com/office/drawing/2014/main" id="{206A0DF0-C31E-4D6D-3EA6-2C7914A981C2}"/>
              </a:ext>
            </a:extLst>
          </p:cNvPr>
          <p:cNvSpPr>
            <a:spLocks/>
          </p:cNvSpPr>
          <p:nvPr/>
        </p:nvSpPr>
        <p:spPr bwMode="auto">
          <a:xfrm>
            <a:off x="5074045" y="3634543"/>
            <a:ext cx="2043118" cy="2044005"/>
          </a:xfrm>
          <a:custGeom>
            <a:avLst/>
            <a:gdLst>
              <a:gd name="T0" fmla="*/ 1845 w 2939"/>
              <a:gd name="T1" fmla="*/ 768 h 2940"/>
              <a:gd name="T2" fmla="*/ 1999 w 2939"/>
              <a:gd name="T3" fmla="*/ 749 h 2940"/>
              <a:gd name="T4" fmla="*/ 2091 w 2939"/>
              <a:gd name="T5" fmla="*/ 729 h 2940"/>
              <a:gd name="T6" fmla="*/ 2092 w 2939"/>
              <a:gd name="T7" fmla="*/ 728 h 2940"/>
              <a:gd name="T8" fmla="*/ 2122 w 2939"/>
              <a:gd name="T9" fmla="*/ 653 h 2940"/>
              <a:gd name="T10" fmla="*/ 1470 w 2939"/>
              <a:gd name="T11" fmla="*/ 0 h 2940"/>
              <a:gd name="T12" fmla="*/ 817 w 2939"/>
              <a:gd name="T13" fmla="*/ 653 h 2940"/>
              <a:gd name="T14" fmla="*/ 742 w 2939"/>
              <a:gd name="T15" fmla="*/ 623 h 2940"/>
              <a:gd name="T16" fmla="*/ 741 w 2939"/>
              <a:gd name="T17" fmla="*/ 622 h 2940"/>
              <a:gd name="T18" fmla="*/ 721 w 2939"/>
              <a:gd name="T19" fmla="*/ 530 h 2940"/>
              <a:gd name="T20" fmla="*/ 702 w 2939"/>
              <a:gd name="T21" fmla="*/ 376 h 2940"/>
              <a:gd name="T22" fmla="*/ 433 w 2939"/>
              <a:gd name="T23" fmla="*/ 433 h 2940"/>
              <a:gd name="T24" fmla="*/ 375 w 2939"/>
              <a:gd name="T25" fmla="*/ 703 h 2940"/>
              <a:gd name="T26" fmla="*/ 530 w 2939"/>
              <a:gd name="T27" fmla="*/ 721 h 2940"/>
              <a:gd name="T28" fmla="*/ 622 w 2939"/>
              <a:gd name="T29" fmla="*/ 742 h 2940"/>
              <a:gd name="T30" fmla="*/ 622 w 2939"/>
              <a:gd name="T31" fmla="*/ 742 h 2940"/>
              <a:gd name="T32" fmla="*/ 653 w 2939"/>
              <a:gd name="T33" fmla="*/ 818 h 2940"/>
              <a:gd name="T34" fmla="*/ 0 w 2939"/>
              <a:gd name="T35" fmla="*/ 1470 h 2940"/>
              <a:gd name="T36" fmla="*/ 653 w 2939"/>
              <a:gd name="T37" fmla="*/ 2123 h 2940"/>
              <a:gd name="T38" fmla="*/ 728 w 2939"/>
              <a:gd name="T39" fmla="*/ 2092 h 2940"/>
              <a:gd name="T40" fmla="*/ 729 w 2939"/>
              <a:gd name="T41" fmla="*/ 2092 h 2940"/>
              <a:gd name="T42" fmla="*/ 749 w 2939"/>
              <a:gd name="T43" fmla="*/ 2000 h 2940"/>
              <a:gd name="T44" fmla="*/ 767 w 2939"/>
              <a:gd name="T45" fmla="*/ 1845 h 2940"/>
              <a:gd name="T46" fmla="*/ 1037 w 2939"/>
              <a:gd name="T47" fmla="*/ 1903 h 2940"/>
              <a:gd name="T48" fmla="*/ 1094 w 2939"/>
              <a:gd name="T49" fmla="*/ 2173 h 2940"/>
              <a:gd name="T50" fmla="*/ 940 w 2939"/>
              <a:gd name="T51" fmla="*/ 2191 h 2940"/>
              <a:gd name="T52" fmla="*/ 848 w 2939"/>
              <a:gd name="T53" fmla="*/ 2211 h 2940"/>
              <a:gd name="T54" fmla="*/ 847 w 2939"/>
              <a:gd name="T55" fmla="*/ 2212 h 2940"/>
              <a:gd name="T56" fmla="*/ 817 w 2939"/>
              <a:gd name="T57" fmla="*/ 2287 h 2940"/>
              <a:gd name="T58" fmla="*/ 1470 w 2939"/>
              <a:gd name="T59" fmla="*/ 2940 h 2940"/>
              <a:gd name="T60" fmla="*/ 2122 w 2939"/>
              <a:gd name="T61" fmla="*/ 2287 h 2940"/>
              <a:gd name="T62" fmla="*/ 2198 w 2939"/>
              <a:gd name="T63" fmla="*/ 2317 h 2940"/>
              <a:gd name="T64" fmla="*/ 2198 w 2939"/>
              <a:gd name="T65" fmla="*/ 2318 h 2940"/>
              <a:gd name="T66" fmla="*/ 2219 w 2939"/>
              <a:gd name="T67" fmla="*/ 2410 h 2940"/>
              <a:gd name="T68" fmla="*/ 2237 w 2939"/>
              <a:gd name="T69" fmla="*/ 2565 h 2940"/>
              <a:gd name="T70" fmla="*/ 2507 w 2939"/>
              <a:gd name="T71" fmla="*/ 2507 h 2940"/>
              <a:gd name="T72" fmla="*/ 2564 w 2939"/>
              <a:gd name="T73" fmla="*/ 2237 h 2940"/>
              <a:gd name="T74" fmla="*/ 2410 w 2939"/>
              <a:gd name="T75" fmla="*/ 2219 h 2940"/>
              <a:gd name="T76" fmla="*/ 2318 w 2939"/>
              <a:gd name="T77" fmla="*/ 2199 h 2940"/>
              <a:gd name="T78" fmla="*/ 2317 w 2939"/>
              <a:gd name="T79" fmla="*/ 2198 h 2940"/>
              <a:gd name="T80" fmla="*/ 2287 w 2939"/>
              <a:gd name="T81" fmla="*/ 2123 h 2940"/>
              <a:gd name="T82" fmla="*/ 2939 w 2939"/>
              <a:gd name="T83" fmla="*/ 1470 h 2940"/>
              <a:gd name="T84" fmla="*/ 2287 w 2939"/>
              <a:gd name="T85" fmla="*/ 818 h 2940"/>
              <a:gd name="T86" fmla="*/ 2211 w 2939"/>
              <a:gd name="T87" fmla="*/ 848 h 2940"/>
              <a:gd name="T88" fmla="*/ 2211 w 2939"/>
              <a:gd name="T89" fmla="*/ 848 h 2940"/>
              <a:gd name="T90" fmla="*/ 2190 w 2939"/>
              <a:gd name="T91" fmla="*/ 941 h 2940"/>
              <a:gd name="T92" fmla="*/ 2172 w 2939"/>
              <a:gd name="T93" fmla="*/ 1095 h 2940"/>
              <a:gd name="T94" fmla="*/ 1902 w 2939"/>
              <a:gd name="T95" fmla="*/ 1038 h 2940"/>
              <a:gd name="T96" fmla="*/ 1845 w 2939"/>
              <a:gd name="T97" fmla="*/ 768 h 29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939" h="2940">
                <a:moveTo>
                  <a:pt x="1845" y="768"/>
                </a:moveTo>
                <a:cubicBezTo>
                  <a:pt x="1880" y="732"/>
                  <a:pt x="1939" y="728"/>
                  <a:pt x="1999" y="749"/>
                </a:cubicBezTo>
                <a:cubicBezTo>
                  <a:pt x="2030" y="760"/>
                  <a:pt x="2066" y="754"/>
                  <a:pt x="2091" y="729"/>
                </a:cubicBezTo>
                <a:cubicBezTo>
                  <a:pt x="2092" y="729"/>
                  <a:pt x="2092" y="729"/>
                  <a:pt x="2092" y="728"/>
                </a:cubicBezTo>
                <a:cubicBezTo>
                  <a:pt x="2117" y="703"/>
                  <a:pt x="2129" y="672"/>
                  <a:pt x="2122" y="653"/>
                </a:cubicBezTo>
                <a:cubicBezTo>
                  <a:pt x="1470" y="0"/>
                  <a:pt x="1470" y="0"/>
                  <a:pt x="1470" y="0"/>
                </a:cubicBezTo>
                <a:cubicBezTo>
                  <a:pt x="817" y="653"/>
                  <a:pt x="817" y="653"/>
                  <a:pt x="817" y="653"/>
                </a:cubicBezTo>
                <a:cubicBezTo>
                  <a:pt x="798" y="660"/>
                  <a:pt x="767" y="648"/>
                  <a:pt x="742" y="623"/>
                </a:cubicBezTo>
                <a:cubicBezTo>
                  <a:pt x="742" y="623"/>
                  <a:pt x="741" y="622"/>
                  <a:pt x="741" y="622"/>
                </a:cubicBezTo>
                <a:cubicBezTo>
                  <a:pt x="716" y="597"/>
                  <a:pt x="710" y="560"/>
                  <a:pt x="721" y="530"/>
                </a:cubicBezTo>
                <a:cubicBezTo>
                  <a:pt x="743" y="469"/>
                  <a:pt x="738" y="411"/>
                  <a:pt x="702" y="376"/>
                </a:cubicBezTo>
                <a:cubicBezTo>
                  <a:pt x="644" y="317"/>
                  <a:pt x="523" y="343"/>
                  <a:pt x="433" y="433"/>
                </a:cubicBezTo>
                <a:cubicBezTo>
                  <a:pt x="342" y="523"/>
                  <a:pt x="317" y="644"/>
                  <a:pt x="375" y="703"/>
                </a:cubicBezTo>
                <a:cubicBezTo>
                  <a:pt x="411" y="738"/>
                  <a:pt x="469" y="743"/>
                  <a:pt x="530" y="721"/>
                </a:cubicBezTo>
                <a:cubicBezTo>
                  <a:pt x="560" y="710"/>
                  <a:pt x="596" y="717"/>
                  <a:pt x="622" y="742"/>
                </a:cubicBezTo>
                <a:cubicBezTo>
                  <a:pt x="622" y="742"/>
                  <a:pt x="622" y="742"/>
                  <a:pt x="622" y="742"/>
                </a:cubicBezTo>
                <a:cubicBezTo>
                  <a:pt x="648" y="768"/>
                  <a:pt x="659" y="798"/>
                  <a:pt x="653" y="818"/>
                </a:cubicBezTo>
                <a:cubicBezTo>
                  <a:pt x="0" y="1470"/>
                  <a:pt x="0" y="1470"/>
                  <a:pt x="0" y="1470"/>
                </a:cubicBezTo>
                <a:cubicBezTo>
                  <a:pt x="653" y="2123"/>
                  <a:pt x="653" y="2123"/>
                  <a:pt x="653" y="2123"/>
                </a:cubicBezTo>
                <a:cubicBezTo>
                  <a:pt x="672" y="2129"/>
                  <a:pt x="703" y="2118"/>
                  <a:pt x="728" y="2092"/>
                </a:cubicBezTo>
                <a:cubicBezTo>
                  <a:pt x="728" y="2092"/>
                  <a:pt x="728" y="2092"/>
                  <a:pt x="729" y="2092"/>
                </a:cubicBezTo>
                <a:cubicBezTo>
                  <a:pt x="753" y="2067"/>
                  <a:pt x="760" y="2030"/>
                  <a:pt x="749" y="2000"/>
                </a:cubicBezTo>
                <a:cubicBezTo>
                  <a:pt x="727" y="1939"/>
                  <a:pt x="732" y="1881"/>
                  <a:pt x="767" y="1845"/>
                </a:cubicBezTo>
                <a:cubicBezTo>
                  <a:pt x="826" y="1787"/>
                  <a:pt x="947" y="1812"/>
                  <a:pt x="1037" y="1903"/>
                </a:cubicBezTo>
                <a:cubicBezTo>
                  <a:pt x="1127" y="1993"/>
                  <a:pt x="1153" y="2114"/>
                  <a:pt x="1094" y="2173"/>
                </a:cubicBezTo>
                <a:cubicBezTo>
                  <a:pt x="1059" y="2208"/>
                  <a:pt x="1001" y="2213"/>
                  <a:pt x="940" y="2191"/>
                </a:cubicBezTo>
                <a:cubicBezTo>
                  <a:pt x="910" y="2180"/>
                  <a:pt x="873" y="2186"/>
                  <a:pt x="848" y="2211"/>
                </a:cubicBezTo>
                <a:cubicBezTo>
                  <a:pt x="848" y="2211"/>
                  <a:pt x="848" y="2212"/>
                  <a:pt x="847" y="2212"/>
                </a:cubicBezTo>
                <a:cubicBezTo>
                  <a:pt x="822" y="2237"/>
                  <a:pt x="810" y="2268"/>
                  <a:pt x="817" y="2287"/>
                </a:cubicBezTo>
                <a:cubicBezTo>
                  <a:pt x="1470" y="2940"/>
                  <a:pt x="1470" y="2940"/>
                  <a:pt x="1470" y="2940"/>
                </a:cubicBezTo>
                <a:cubicBezTo>
                  <a:pt x="2122" y="2287"/>
                  <a:pt x="2122" y="2287"/>
                  <a:pt x="2122" y="2287"/>
                </a:cubicBezTo>
                <a:cubicBezTo>
                  <a:pt x="2141" y="2280"/>
                  <a:pt x="2172" y="2292"/>
                  <a:pt x="2198" y="2317"/>
                </a:cubicBezTo>
                <a:cubicBezTo>
                  <a:pt x="2198" y="2318"/>
                  <a:pt x="2198" y="2318"/>
                  <a:pt x="2198" y="2318"/>
                </a:cubicBezTo>
                <a:cubicBezTo>
                  <a:pt x="2223" y="2343"/>
                  <a:pt x="2230" y="2380"/>
                  <a:pt x="2219" y="2410"/>
                </a:cubicBezTo>
                <a:cubicBezTo>
                  <a:pt x="2197" y="2471"/>
                  <a:pt x="2201" y="2529"/>
                  <a:pt x="2237" y="2565"/>
                </a:cubicBezTo>
                <a:cubicBezTo>
                  <a:pt x="2296" y="2623"/>
                  <a:pt x="2416" y="2598"/>
                  <a:pt x="2507" y="2507"/>
                </a:cubicBezTo>
                <a:cubicBezTo>
                  <a:pt x="2597" y="2417"/>
                  <a:pt x="2623" y="2296"/>
                  <a:pt x="2564" y="2237"/>
                </a:cubicBezTo>
                <a:cubicBezTo>
                  <a:pt x="2529" y="2202"/>
                  <a:pt x="2470" y="2197"/>
                  <a:pt x="2410" y="2219"/>
                </a:cubicBezTo>
                <a:cubicBezTo>
                  <a:pt x="2379" y="2230"/>
                  <a:pt x="2343" y="2224"/>
                  <a:pt x="2318" y="2199"/>
                </a:cubicBezTo>
                <a:cubicBezTo>
                  <a:pt x="2317" y="2198"/>
                  <a:pt x="2317" y="2198"/>
                  <a:pt x="2317" y="2198"/>
                </a:cubicBezTo>
                <a:cubicBezTo>
                  <a:pt x="2292" y="2173"/>
                  <a:pt x="2280" y="2142"/>
                  <a:pt x="2287" y="2123"/>
                </a:cubicBezTo>
                <a:cubicBezTo>
                  <a:pt x="2939" y="1470"/>
                  <a:pt x="2939" y="1470"/>
                  <a:pt x="2939" y="1470"/>
                </a:cubicBezTo>
                <a:cubicBezTo>
                  <a:pt x="2287" y="818"/>
                  <a:pt x="2287" y="818"/>
                  <a:pt x="2287" y="818"/>
                </a:cubicBezTo>
                <a:cubicBezTo>
                  <a:pt x="2267" y="811"/>
                  <a:pt x="2237" y="823"/>
                  <a:pt x="2211" y="848"/>
                </a:cubicBezTo>
                <a:cubicBezTo>
                  <a:pt x="2211" y="848"/>
                  <a:pt x="2211" y="848"/>
                  <a:pt x="2211" y="848"/>
                </a:cubicBezTo>
                <a:cubicBezTo>
                  <a:pt x="2186" y="874"/>
                  <a:pt x="2179" y="910"/>
                  <a:pt x="2190" y="941"/>
                </a:cubicBezTo>
                <a:cubicBezTo>
                  <a:pt x="2212" y="1001"/>
                  <a:pt x="2208" y="1059"/>
                  <a:pt x="2172" y="1095"/>
                </a:cubicBezTo>
                <a:cubicBezTo>
                  <a:pt x="2113" y="1154"/>
                  <a:pt x="1993" y="1128"/>
                  <a:pt x="1902" y="1038"/>
                </a:cubicBezTo>
                <a:cubicBezTo>
                  <a:pt x="1812" y="947"/>
                  <a:pt x="1786" y="826"/>
                  <a:pt x="1845" y="768"/>
                </a:cubicBezTo>
                <a:close/>
              </a:path>
            </a:pathLst>
          </a:custGeom>
          <a:solidFill>
            <a:srgbClr val="C1B488"/>
          </a:solidFill>
          <a:ln w="28575">
            <a:solidFill>
              <a:schemeClr val="bg1"/>
            </a:solidFill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r" defTabSz="914400" rtl="1" eaLnBrk="1" latinLnBrk="0" hangingPunct="1"/>
            <a:endParaRPr lang="en-US" sz="900"/>
          </a:p>
        </p:txBody>
      </p:sp>
      <p:sp>
        <p:nvSpPr>
          <p:cNvPr id="14" name="Freeform 7">
            <a:extLst>
              <a:ext uri="{FF2B5EF4-FFF2-40B4-BE49-F238E27FC236}">
                <a16:creationId xmlns:a16="http://schemas.microsoft.com/office/drawing/2014/main" id="{FF5E32DB-157A-483F-3815-2B37EC3E2BA2}"/>
              </a:ext>
            </a:extLst>
          </p:cNvPr>
          <p:cNvSpPr>
            <a:spLocks/>
          </p:cNvSpPr>
          <p:nvPr/>
        </p:nvSpPr>
        <p:spPr bwMode="auto">
          <a:xfrm>
            <a:off x="6096047" y="2613429"/>
            <a:ext cx="2043118" cy="2043117"/>
          </a:xfrm>
          <a:custGeom>
            <a:avLst/>
            <a:gdLst>
              <a:gd name="T0" fmla="*/ 2237 w 2939"/>
              <a:gd name="T1" fmla="*/ 375 h 2939"/>
              <a:gd name="T2" fmla="*/ 2218 w 2939"/>
              <a:gd name="T3" fmla="*/ 529 h 2939"/>
              <a:gd name="T4" fmla="*/ 2198 w 2939"/>
              <a:gd name="T5" fmla="*/ 621 h 2939"/>
              <a:gd name="T6" fmla="*/ 2197 w 2939"/>
              <a:gd name="T7" fmla="*/ 622 h 2939"/>
              <a:gd name="T8" fmla="*/ 2122 w 2939"/>
              <a:gd name="T9" fmla="*/ 652 h 2939"/>
              <a:gd name="T10" fmla="*/ 1469 w 2939"/>
              <a:gd name="T11" fmla="*/ 0 h 2939"/>
              <a:gd name="T12" fmla="*/ 817 w 2939"/>
              <a:gd name="T13" fmla="*/ 652 h 2939"/>
              <a:gd name="T14" fmla="*/ 847 w 2939"/>
              <a:gd name="T15" fmla="*/ 728 h 2939"/>
              <a:gd name="T16" fmla="*/ 848 w 2939"/>
              <a:gd name="T17" fmla="*/ 728 h 2939"/>
              <a:gd name="T18" fmla="*/ 940 w 2939"/>
              <a:gd name="T19" fmla="*/ 749 h 2939"/>
              <a:gd name="T20" fmla="*/ 1094 w 2939"/>
              <a:gd name="T21" fmla="*/ 767 h 2939"/>
              <a:gd name="T22" fmla="*/ 1037 w 2939"/>
              <a:gd name="T23" fmla="*/ 1037 h 2939"/>
              <a:gd name="T24" fmla="*/ 767 w 2939"/>
              <a:gd name="T25" fmla="*/ 1094 h 2939"/>
              <a:gd name="T26" fmla="*/ 749 w 2939"/>
              <a:gd name="T27" fmla="*/ 940 h 2939"/>
              <a:gd name="T28" fmla="*/ 728 w 2939"/>
              <a:gd name="T29" fmla="*/ 848 h 2939"/>
              <a:gd name="T30" fmla="*/ 728 w 2939"/>
              <a:gd name="T31" fmla="*/ 847 h 2939"/>
              <a:gd name="T32" fmla="*/ 652 w 2939"/>
              <a:gd name="T33" fmla="*/ 817 h 2939"/>
              <a:gd name="T34" fmla="*/ 0 w 2939"/>
              <a:gd name="T35" fmla="*/ 1469 h 2939"/>
              <a:gd name="T36" fmla="*/ 652 w 2939"/>
              <a:gd name="T37" fmla="*/ 2122 h 2939"/>
              <a:gd name="T38" fmla="*/ 622 w 2939"/>
              <a:gd name="T39" fmla="*/ 2197 h 2939"/>
              <a:gd name="T40" fmla="*/ 621 w 2939"/>
              <a:gd name="T41" fmla="*/ 2198 h 2939"/>
              <a:gd name="T42" fmla="*/ 529 w 2939"/>
              <a:gd name="T43" fmla="*/ 2218 h 2939"/>
              <a:gd name="T44" fmla="*/ 375 w 2939"/>
              <a:gd name="T45" fmla="*/ 2237 h 2939"/>
              <a:gd name="T46" fmla="*/ 432 w 2939"/>
              <a:gd name="T47" fmla="*/ 2507 h 2939"/>
              <a:gd name="T48" fmla="*/ 702 w 2939"/>
              <a:gd name="T49" fmla="*/ 2564 h 2939"/>
              <a:gd name="T50" fmla="*/ 720 w 2939"/>
              <a:gd name="T51" fmla="*/ 2410 h 2939"/>
              <a:gd name="T52" fmla="*/ 741 w 2939"/>
              <a:gd name="T53" fmla="*/ 2317 h 2939"/>
              <a:gd name="T54" fmla="*/ 741 w 2939"/>
              <a:gd name="T55" fmla="*/ 2317 h 2939"/>
              <a:gd name="T56" fmla="*/ 817 w 2939"/>
              <a:gd name="T57" fmla="*/ 2287 h 2939"/>
              <a:gd name="T58" fmla="*/ 1469 w 2939"/>
              <a:gd name="T59" fmla="*/ 2939 h 2939"/>
              <a:gd name="T60" fmla="*/ 2122 w 2939"/>
              <a:gd name="T61" fmla="*/ 2287 h 2939"/>
              <a:gd name="T62" fmla="*/ 2092 w 2939"/>
              <a:gd name="T63" fmla="*/ 2211 h 2939"/>
              <a:gd name="T64" fmla="*/ 2091 w 2939"/>
              <a:gd name="T65" fmla="*/ 2211 h 2939"/>
              <a:gd name="T66" fmla="*/ 1999 w 2939"/>
              <a:gd name="T67" fmla="*/ 2190 h 2939"/>
              <a:gd name="T68" fmla="*/ 1845 w 2939"/>
              <a:gd name="T69" fmla="*/ 2172 h 2939"/>
              <a:gd name="T70" fmla="*/ 1902 w 2939"/>
              <a:gd name="T71" fmla="*/ 1902 h 2939"/>
              <a:gd name="T72" fmla="*/ 2172 w 2939"/>
              <a:gd name="T73" fmla="*/ 1845 h 2939"/>
              <a:gd name="T74" fmla="*/ 2190 w 2939"/>
              <a:gd name="T75" fmla="*/ 1999 h 2939"/>
              <a:gd name="T76" fmla="*/ 2210 w 2939"/>
              <a:gd name="T77" fmla="*/ 2091 h 2939"/>
              <a:gd name="T78" fmla="*/ 2211 w 2939"/>
              <a:gd name="T79" fmla="*/ 2092 h 2939"/>
              <a:gd name="T80" fmla="*/ 2286 w 2939"/>
              <a:gd name="T81" fmla="*/ 2122 h 2939"/>
              <a:gd name="T82" fmla="*/ 2939 w 2939"/>
              <a:gd name="T83" fmla="*/ 1469 h 2939"/>
              <a:gd name="T84" fmla="*/ 2286 w 2939"/>
              <a:gd name="T85" fmla="*/ 817 h 2939"/>
              <a:gd name="T86" fmla="*/ 2317 w 2939"/>
              <a:gd name="T87" fmla="*/ 742 h 2939"/>
              <a:gd name="T88" fmla="*/ 2317 w 2939"/>
              <a:gd name="T89" fmla="*/ 741 h 2939"/>
              <a:gd name="T90" fmla="*/ 2409 w 2939"/>
              <a:gd name="T91" fmla="*/ 720 h 2939"/>
              <a:gd name="T92" fmla="*/ 2564 w 2939"/>
              <a:gd name="T93" fmla="*/ 702 h 2939"/>
              <a:gd name="T94" fmla="*/ 2506 w 2939"/>
              <a:gd name="T95" fmla="*/ 432 h 2939"/>
              <a:gd name="T96" fmla="*/ 2237 w 2939"/>
              <a:gd name="T97" fmla="*/ 375 h 29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939" h="2939">
                <a:moveTo>
                  <a:pt x="2237" y="375"/>
                </a:moveTo>
                <a:cubicBezTo>
                  <a:pt x="2201" y="411"/>
                  <a:pt x="2196" y="469"/>
                  <a:pt x="2218" y="529"/>
                </a:cubicBezTo>
                <a:cubicBezTo>
                  <a:pt x="2229" y="560"/>
                  <a:pt x="2223" y="596"/>
                  <a:pt x="2198" y="621"/>
                </a:cubicBezTo>
                <a:cubicBezTo>
                  <a:pt x="2198" y="622"/>
                  <a:pt x="2197" y="622"/>
                  <a:pt x="2197" y="622"/>
                </a:cubicBezTo>
                <a:cubicBezTo>
                  <a:pt x="2172" y="647"/>
                  <a:pt x="2141" y="659"/>
                  <a:pt x="2122" y="652"/>
                </a:cubicBezTo>
                <a:cubicBezTo>
                  <a:pt x="1469" y="0"/>
                  <a:pt x="1469" y="0"/>
                  <a:pt x="1469" y="0"/>
                </a:cubicBezTo>
                <a:cubicBezTo>
                  <a:pt x="817" y="652"/>
                  <a:pt x="817" y="652"/>
                  <a:pt x="817" y="652"/>
                </a:cubicBezTo>
                <a:cubicBezTo>
                  <a:pt x="810" y="672"/>
                  <a:pt x="822" y="702"/>
                  <a:pt x="847" y="728"/>
                </a:cubicBezTo>
                <a:cubicBezTo>
                  <a:pt x="847" y="728"/>
                  <a:pt x="847" y="728"/>
                  <a:pt x="848" y="728"/>
                </a:cubicBezTo>
                <a:cubicBezTo>
                  <a:pt x="873" y="753"/>
                  <a:pt x="909" y="760"/>
                  <a:pt x="940" y="749"/>
                </a:cubicBezTo>
                <a:cubicBezTo>
                  <a:pt x="1000" y="727"/>
                  <a:pt x="1059" y="732"/>
                  <a:pt x="1094" y="767"/>
                </a:cubicBezTo>
                <a:cubicBezTo>
                  <a:pt x="1153" y="826"/>
                  <a:pt x="1127" y="947"/>
                  <a:pt x="1037" y="1037"/>
                </a:cubicBezTo>
                <a:cubicBezTo>
                  <a:pt x="946" y="1127"/>
                  <a:pt x="826" y="1153"/>
                  <a:pt x="767" y="1094"/>
                </a:cubicBezTo>
                <a:cubicBezTo>
                  <a:pt x="731" y="1059"/>
                  <a:pt x="727" y="1000"/>
                  <a:pt x="749" y="940"/>
                </a:cubicBezTo>
                <a:cubicBezTo>
                  <a:pt x="760" y="910"/>
                  <a:pt x="753" y="873"/>
                  <a:pt x="728" y="848"/>
                </a:cubicBezTo>
                <a:cubicBezTo>
                  <a:pt x="728" y="848"/>
                  <a:pt x="728" y="847"/>
                  <a:pt x="728" y="847"/>
                </a:cubicBezTo>
                <a:cubicBezTo>
                  <a:pt x="702" y="822"/>
                  <a:pt x="671" y="810"/>
                  <a:pt x="652" y="817"/>
                </a:cubicBezTo>
                <a:cubicBezTo>
                  <a:pt x="0" y="1469"/>
                  <a:pt x="0" y="1469"/>
                  <a:pt x="0" y="1469"/>
                </a:cubicBezTo>
                <a:cubicBezTo>
                  <a:pt x="652" y="2122"/>
                  <a:pt x="652" y="2122"/>
                  <a:pt x="652" y="2122"/>
                </a:cubicBezTo>
                <a:cubicBezTo>
                  <a:pt x="659" y="2141"/>
                  <a:pt x="647" y="2172"/>
                  <a:pt x="622" y="2197"/>
                </a:cubicBezTo>
                <a:cubicBezTo>
                  <a:pt x="622" y="2198"/>
                  <a:pt x="622" y="2198"/>
                  <a:pt x="621" y="2198"/>
                </a:cubicBezTo>
                <a:cubicBezTo>
                  <a:pt x="596" y="2223"/>
                  <a:pt x="560" y="2229"/>
                  <a:pt x="529" y="2218"/>
                </a:cubicBezTo>
                <a:cubicBezTo>
                  <a:pt x="469" y="2197"/>
                  <a:pt x="410" y="2201"/>
                  <a:pt x="375" y="2237"/>
                </a:cubicBezTo>
                <a:cubicBezTo>
                  <a:pt x="316" y="2295"/>
                  <a:pt x="342" y="2416"/>
                  <a:pt x="432" y="2507"/>
                </a:cubicBezTo>
                <a:cubicBezTo>
                  <a:pt x="523" y="2597"/>
                  <a:pt x="643" y="2623"/>
                  <a:pt x="702" y="2564"/>
                </a:cubicBezTo>
                <a:cubicBezTo>
                  <a:pt x="738" y="2528"/>
                  <a:pt x="742" y="2470"/>
                  <a:pt x="720" y="2410"/>
                </a:cubicBezTo>
                <a:cubicBezTo>
                  <a:pt x="709" y="2379"/>
                  <a:pt x="716" y="2343"/>
                  <a:pt x="741" y="2317"/>
                </a:cubicBezTo>
                <a:cubicBezTo>
                  <a:pt x="741" y="2317"/>
                  <a:pt x="741" y="2317"/>
                  <a:pt x="741" y="2317"/>
                </a:cubicBezTo>
                <a:cubicBezTo>
                  <a:pt x="767" y="2292"/>
                  <a:pt x="797" y="2280"/>
                  <a:pt x="817" y="2287"/>
                </a:cubicBezTo>
                <a:cubicBezTo>
                  <a:pt x="1469" y="2939"/>
                  <a:pt x="1469" y="2939"/>
                  <a:pt x="1469" y="2939"/>
                </a:cubicBezTo>
                <a:cubicBezTo>
                  <a:pt x="2122" y="2287"/>
                  <a:pt x="2122" y="2287"/>
                  <a:pt x="2122" y="2287"/>
                </a:cubicBezTo>
                <a:cubicBezTo>
                  <a:pt x="2129" y="2267"/>
                  <a:pt x="2117" y="2237"/>
                  <a:pt x="2092" y="2211"/>
                </a:cubicBezTo>
                <a:cubicBezTo>
                  <a:pt x="2091" y="2211"/>
                  <a:pt x="2091" y="2211"/>
                  <a:pt x="2091" y="2211"/>
                </a:cubicBezTo>
                <a:cubicBezTo>
                  <a:pt x="2066" y="2186"/>
                  <a:pt x="2029" y="2179"/>
                  <a:pt x="1999" y="2190"/>
                </a:cubicBezTo>
                <a:cubicBezTo>
                  <a:pt x="1938" y="2212"/>
                  <a:pt x="1880" y="2207"/>
                  <a:pt x="1845" y="2172"/>
                </a:cubicBezTo>
                <a:cubicBezTo>
                  <a:pt x="1786" y="2113"/>
                  <a:pt x="1811" y="1992"/>
                  <a:pt x="1902" y="1902"/>
                </a:cubicBezTo>
                <a:cubicBezTo>
                  <a:pt x="1992" y="1812"/>
                  <a:pt x="2113" y="1786"/>
                  <a:pt x="2172" y="1845"/>
                </a:cubicBezTo>
                <a:cubicBezTo>
                  <a:pt x="2207" y="1880"/>
                  <a:pt x="2212" y="1938"/>
                  <a:pt x="2190" y="1999"/>
                </a:cubicBezTo>
                <a:cubicBezTo>
                  <a:pt x="2179" y="2029"/>
                  <a:pt x="2186" y="2066"/>
                  <a:pt x="2210" y="2091"/>
                </a:cubicBezTo>
                <a:cubicBezTo>
                  <a:pt x="2211" y="2091"/>
                  <a:pt x="2211" y="2092"/>
                  <a:pt x="2211" y="2092"/>
                </a:cubicBezTo>
                <a:cubicBezTo>
                  <a:pt x="2236" y="2117"/>
                  <a:pt x="2267" y="2129"/>
                  <a:pt x="2286" y="2122"/>
                </a:cubicBezTo>
                <a:cubicBezTo>
                  <a:pt x="2939" y="1469"/>
                  <a:pt x="2939" y="1469"/>
                  <a:pt x="2939" y="1469"/>
                </a:cubicBezTo>
                <a:cubicBezTo>
                  <a:pt x="2286" y="817"/>
                  <a:pt x="2286" y="817"/>
                  <a:pt x="2286" y="817"/>
                </a:cubicBezTo>
                <a:cubicBezTo>
                  <a:pt x="2280" y="798"/>
                  <a:pt x="2291" y="767"/>
                  <a:pt x="2317" y="742"/>
                </a:cubicBezTo>
                <a:cubicBezTo>
                  <a:pt x="2317" y="741"/>
                  <a:pt x="2317" y="741"/>
                  <a:pt x="2317" y="741"/>
                </a:cubicBezTo>
                <a:cubicBezTo>
                  <a:pt x="2343" y="716"/>
                  <a:pt x="2379" y="709"/>
                  <a:pt x="2409" y="720"/>
                </a:cubicBezTo>
                <a:cubicBezTo>
                  <a:pt x="2470" y="742"/>
                  <a:pt x="2528" y="738"/>
                  <a:pt x="2564" y="702"/>
                </a:cubicBezTo>
                <a:cubicBezTo>
                  <a:pt x="2622" y="644"/>
                  <a:pt x="2597" y="523"/>
                  <a:pt x="2506" y="432"/>
                </a:cubicBezTo>
                <a:cubicBezTo>
                  <a:pt x="2416" y="342"/>
                  <a:pt x="2295" y="316"/>
                  <a:pt x="2237" y="375"/>
                </a:cubicBezTo>
                <a:close/>
              </a:path>
            </a:pathLst>
          </a:custGeom>
          <a:solidFill>
            <a:srgbClr val="003845"/>
          </a:solidFill>
          <a:ln w="28575">
            <a:solidFill>
              <a:schemeClr val="bg1"/>
            </a:solidFill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 dirty="0"/>
          </a:p>
        </p:txBody>
      </p:sp>
      <p:sp>
        <p:nvSpPr>
          <p:cNvPr id="16" name="Freeform 8">
            <a:extLst>
              <a:ext uri="{FF2B5EF4-FFF2-40B4-BE49-F238E27FC236}">
                <a16:creationId xmlns:a16="http://schemas.microsoft.com/office/drawing/2014/main" id="{8460970E-502C-7155-B93E-F6BE7C6D2701}"/>
              </a:ext>
            </a:extLst>
          </p:cNvPr>
          <p:cNvSpPr>
            <a:spLocks/>
          </p:cNvSpPr>
          <p:nvPr/>
        </p:nvSpPr>
        <p:spPr bwMode="auto">
          <a:xfrm>
            <a:off x="5074045" y="1591426"/>
            <a:ext cx="2043118" cy="2043117"/>
          </a:xfrm>
          <a:custGeom>
            <a:avLst/>
            <a:gdLst>
              <a:gd name="T0" fmla="*/ 1845 w 2939"/>
              <a:gd name="T1" fmla="*/ 767 h 2939"/>
              <a:gd name="T2" fmla="*/ 1999 w 2939"/>
              <a:gd name="T3" fmla="*/ 749 h 2939"/>
              <a:gd name="T4" fmla="*/ 2091 w 2939"/>
              <a:gd name="T5" fmla="*/ 729 h 2939"/>
              <a:gd name="T6" fmla="*/ 2092 w 2939"/>
              <a:gd name="T7" fmla="*/ 728 h 2939"/>
              <a:gd name="T8" fmla="*/ 2122 w 2939"/>
              <a:gd name="T9" fmla="*/ 653 h 2939"/>
              <a:gd name="T10" fmla="*/ 1470 w 2939"/>
              <a:gd name="T11" fmla="*/ 0 h 2939"/>
              <a:gd name="T12" fmla="*/ 817 w 2939"/>
              <a:gd name="T13" fmla="*/ 653 h 2939"/>
              <a:gd name="T14" fmla="*/ 742 w 2939"/>
              <a:gd name="T15" fmla="*/ 622 h 2939"/>
              <a:gd name="T16" fmla="*/ 741 w 2939"/>
              <a:gd name="T17" fmla="*/ 622 h 2939"/>
              <a:gd name="T18" fmla="*/ 721 w 2939"/>
              <a:gd name="T19" fmla="*/ 530 h 2939"/>
              <a:gd name="T20" fmla="*/ 702 w 2939"/>
              <a:gd name="T21" fmla="*/ 375 h 2939"/>
              <a:gd name="T22" fmla="*/ 433 w 2939"/>
              <a:gd name="T23" fmla="*/ 433 h 2939"/>
              <a:gd name="T24" fmla="*/ 375 w 2939"/>
              <a:gd name="T25" fmla="*/ 703 h 2939"/>
              <a:gd name="T26" fmla="*/ 530 w 2939"/>
              <a:gd name="T27" fmla="*/ 721 h 2939"/>
              <a:gd name="T28" fmla="*/ 622 w 2939"/>
              <a:gd name="T29" fmla="*/ 741 h 2939"/>
              <a:gd name="T30" fmla="*/ 622 w 2939"/>
              <a:gd name="T31" fmla="*/ 742 h 2939"/>
              <a:gd name="T32" fmla="*/ 653 w 2939"/>
              <a:gd name="T33" fmla="*/ 817 h 2939"/>
              <a:gd name="T34" fmla="*/ 0 w 2939"/>
              <a:gd name="T35" fmla="*/ 1470 h 2939"/>
              <a:gd name="T36" fmla="*/ 653 w 2939"/>
              <a:gd name="T37" fmla="*/ 2122 h 2939"/>
              <a:gd name="T38" fmla="*/ 728 w 2939"/>
              <a:gd name="T39" fmla="*/ 2092 h 2939"/>
              <a:gd name="T40" fmla="*/ 729 w 2939"/>
              <a:gd name="T41" fmla="*/ 2091 h 2939"/>
              <a:gd name="T42" fmla="*/ 749 w 2939"/>
              <a:gd name="T43" fmla="*/ 1999 h 2939"/>
              <a:gd name="T44" fmla="*/ 767 w 2939"/>
              <a:gd name="T45" fmla="*/ 1845 h 2939"/>
              <a:gd name="T46" fmla="*/ 1037 w 2939"/>
              <a:gd name="T47" fmla="*/ 1902 h 2939"/>
              <a:gd name="T48" fmla="*/ 1094 w 2939"/>
              <a:gd name="T49" fmla="*/ 2172 h 2939"/>
              <a:gd name="T50" fmla="*/ 940 w 2939"/>
              <a:gd name="T51" fmla="*/ 2190 h 2939"/>
              <a:gd name="T52" fmla="*/ 848 w 2939"/>
              <a:gd name="T53" fmla="*/ 2211 h 2939"/>
              <a:gd name="T54" fmla="*/ 847 w 2939"/>
              <a:gd name="T55" fmla="*/ 2212 h 2939"/>
              <a:gd name="T56" fmla="*/ 817 w 2939"/>
              <a:gd name="T57" fmla="*/ 2287 h 2939"/>
              <a:gd name="T58" fmla="*/ 1470 w 2939"/>
              <a:gd name="T59" fmla="*/ 2939 h 2939"/>
              <a:gd name="T60" fmla="*/ 2122 w 2939"/>
              <a:gd name="T61" fmla="*/ 2287 h 2939"/>
              <a:gd name="T62" fmla="*/ 2198 w 2939"/>
              <a:gd name="T63" fmla="*/ 2317 h 2939"/>
              <a:gd name="T64" fmla="*/ 2198 w 2939"/>
              <a:gd name="T65" fmla="*/ 2318 h 2939"/>
              <a:gd name="T66" fmla="*/ 2219 w 2939"/>
              <a:gd name="T67" fmla="*/ 2410 h 2939"/>
              <a:gd name="T68" fmla="*/ 2237 w 2939"/>
              <a:gd name="T69" fmla="*/ 2564 h 2939"/>
              <a:gd name="T70" fmla="*/ 2507 w 2939"/>
              <a:gd name="T71" fmla="*/ 2507 h 2939"/>
              <a:gd name="T72" fmla="*/ 2564 w 2939"/>
              <a:gd name="T73" fmla="*/ 2237 h 2939"/>
              <a:gd name="T74" fmla="*/ 2410 w 2939"/>
              <a:gd name="T75" fmla="*/ 2219 h 2939"/>
              <a:gd name="T76" fmla="*/ 2318 w 2939"/>
              <a:gd name="T77" fmla="*/ 2198 h 2939"/>
              <a:gd name="T78" fmla="*/ 2317 w 2939"/>
              <a:gd name="T79" fmla="*/ 2198 h 2939"/>
              <a:gd name="T80" fmla="*/ 2287 w 2939"/>
              <a:gd name="T81" fmla="*/ 2122 h 2939"/>
              <a:gd name="T82" fmla="*/ 2939 w 2939"/>
              <a:gd name="T83" fmla="*/ 1470 h 2939"/>
              <a:gd name="T84" fmla="*/ 2287 w 2939"/>
              <a:gd name="T85" fmla="*/ 817 h 2939"/>
              <a:gd name="T86" fmla="*/ 2211 w 2939"/>
              <a:gd name="T87" fmla="*/ 848 h 2939"/>
              <a:gd name="T88" fmla="*/ 2211 w 2939"/>
              <a:gd name="T89" fmla="*/ 848 h 2939"/>
              <a:gd name="T90" fmla="*/ 2190 w 2939"/>
              <a:gd name="T91" fmla="*/ 940 h 2939"/>
              <a:gd name="T92" fmla="*/ 2172 w 2939"/>
              <a:gd name="T93" fmla="*/ 1095 h 2939"/>
              <a:gd name="T94" fmla="*/ 1902 w 2939"/>
              <a:gd name="T95" fmla="*/ 1037 h 2939"/>
              <a:gd name="T96" fmla="*/ 1845 w 2939"/>
              <a:gd name="T97" fmla="*/ 767 h 29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939" h="2939">
                <a:moveTo>
                  <a:pt x="1845" y="767"/>
                </a:moveTo>
                <a:cubicBezTo>
                  <a:pt x="1880" y="732"/>
                  <a:pt x="1939" y="727"/>
                  <a:pt x="1999" y="749"/>
                </a:cubicBezTo>
                <a:cubicBezTo>
                  <a:pt x="2030" y="760"/>
                  <a:pt x="2066" y="754"/>
                  <a:pt x="2091" y="729"/>
                </a:cubicBezTo>
                <a:cubicBezTo>
                  <a:pt x="2092" y="729"/>
                  <a:pt x="2092" y="728"/>
                  <a:pt x="2092" y="728"/>
                </a:cubicBezTo>
                <a:cubicBezTo>
                  <a:pt x="2117" y="703"/>
                  <a:pt x="2129" y="672"/>
                  <a:pt x="2122" y="653"/>
                </a:cubicBezTo>
                <a:cubicBezTo>
                  <a:pt x="1470" y="0"/>
                  <a:pt x="1470" y="0"/>
                  <a:pt x="1470" y="0"/>
                </a:cubicBezTo>
                <a:cubicBezTo>
                  <a:pt x="817" y="653"/>
                  <a:pt x="817" y="653"/>
                  <a:pt x="817" y="653"/>
                </a:cubicBezTo>
                <a:cubicBezTo>
                  <a:pt x="798" y="659"/>
                  <a:pt x="767" y="648"/>
                  <a:pt x="742" y="622"/>
                </a:cubicBezTo>
                <a:cubicBezTo>
                  <a:pt x="742" y="622"/>
                  <a:pt x="741" y="622"/>
                  <a:pt x="741" y="622"/>
                </a:cubicBezTo>
                <a:cubicBezTo>
                  <a:pt x="716" y="597"/>
                  <a:pt x="710" y="560"/>
                  <a:pt x="721" y="530"/>
                </a:cubicBezTo>
                <a:cubicBezTo>
                  <a:pt x="743" y="469"/>
                  <a:pt x="738" y="411"/>
                  <a:pt x="702" y="375"/>
                </a:cubicBezTo>
                <a:cubicBezTo>
                  <a:pt x="644" y="317"/>
                  <a:pt x="523" y="342"/>
                  <a:pt x="433" y="433"/>
                </a:cubicBezTo>
                <a:cubicBezTo>
                  <a:pt x="342" y="523"/>
                  <a:pt x="317" y="644"/>
                  <a:pt x="375" y="703"/>
                </a:cubicBezTo>
                <a:cubicBezTo>
                  <a:pt x="411" y="738"/>
                  <a:pt x="469" y="743"/>
                  <a:pt x="530" y="721"/>
                </a:cubicBezTo>
                <a:cubicBezTo>
                  <a:pt x="560" y="710"/>
                  <a:pt x="596" y="716"/>
                  <a:pt x="622" y="741"/>
                </a:cubicBezTo>
                <a:cubicBezTo>
                  <a:pt x="622" y="742"/>
                  <a:pt x="622" y="742"/>
                  <a:pt x="622" y="742"/>
                </a:cubicBezTo>
                <a:cubicBezTo>
                  <a:pt x="648" y="767"/>
                  <a:pt x="659" y="798"/>
                  <a:pt x="653" y="817"/>
                </a:cubicBezTo>
                <a:cubicBezTo>
                  <a:pt x="0" y="1470"/>
                  <a:pt x="0" y="1470"/>
                  <a:pt x="0" y="1470"/>
                </a:cubicBezTo>
                <a:cubicBezTo>
                  <a:pt x="653" y="2122"/>
                  <a:pt x="653" y="2122"/>
                  <a:pt x="653" y="2122"/>
                </a:cubicBezTo>
                <a:cubicBezTo>
                  <a:pt x="672" y="2129"/>
                  <a:pt x="703" y="2117"/>
                  <a:pt x="728" y="2092"/>
                </a:cubicBezTo>
                <a:cubicBezTo>
                  <a:pt x="728" y="2092"/>
                  <a:pt x="728" y="2092"/>
                  <a:pt x="729" y="2091"/>
                </a:cubicBezTo>
                <a:cubicBezTo>
                  <a:pt x="753" y="2066"/>
                  <a:pt x="760" y="2030"/>
                  <a:pt x="749" y="1999"/>
                </a:cubicBezTo>
                <a:cubicBezTo>
                  <a:pt x="727" y="1939"/>
                  <a:pt x="732" y="1881"/>
                  <a:pt x="767" y="1845"/>
                </a:cubicBezTo>
                <a:cubicBezTo>
                  <a:pt x="826" y="1786"/>
                  <a:pt x="947" y="1812"/>
                  <a:pt x="1037" y="1902"/>
                </a:cubicBezTo>
                <a:cubicBezTo>
                  <a:pt x="1127" y="1993"/>
                  <a:pt x="1153" y="2114"/>
                  <a:pt x="1094" y="2172"/>
                </a:cubicBezTo>
                <a:cubicBezTo>
                  <a:pt x="1059" y="2208"/>
                  <a:pt x="1001" y="2212"/>
                  <a:pt x="940" y="2190"/>
                </a:cubicBezTo>
                <a:cubicBezTo>
                  <a:pt x="910" y="2179"/>
                  <a:pt x="873" y="2186"/>
                  <a:pt x="848" y="2211"/>
                </a:cubicBezTo>
                <a:cubicBezTo>
                  <a:pt x="848" y="2211"/>
                  <a:pt x="848" y="2211"/>
                  <a:pt x="847" y="2212"/>
                </a:cubicBezTo>
                <a:cubicBezTo>
                  <a:pt x="822" y="2237"/>
                  <a:pt x="810" y="2268"/>
                  <a:pt x="817" y="2287"/>
                </a:cubicBezTo>
                <a:cubicBezTo>
                  <a:pt x="1470" y="2939"/>
                  <a:pt x="1470" y="2939"/>
                  <a:pt x="1470" y="2939"/>
                </a:cubicBezTo>
                <a:cubicBezTo>
                  <a:pt x="2122" y="2287"/>
                  <a:pt x="2122" y="2287"/>
                  <a:pt x="2122" y="2287"/>
                </a:cubicBezTo>
                <a:cubicBezTo>
                  <a:pt x="2141" y="2280"/>
                  <a:pt x="2172" y="2292"/>
                  <a:pt x="2198" y="2317"/>
                </a:cubicBezTo>
                <a:cubicBezTo>
                  <a:pt x="2198" y="2317"/>
                  <a:pt x="2198" y="2318"/>
                  <a:pt x="2198" y="2318"/>
                </a:cubicBezTo>
                <a:cubicBezTo>
                  <a:pt x="2223" y="2343"/>
                  <a:pt x="2230" y="2380"/>
                  <a:pt x="2219" y="2410"/>
                </a:cubicBezTo>
                <a:cubicBezTo>
                  <a:pt x="2197" y="2470"/>
                  <a:pt x="2201" y="2529"/>
                  <a:pt x="2237" y="2564"/>
                </a:cubicBezTo>
                <a:cubicBezTo>
                  <a:pt x="2296" y="2623"/>
                  <a:pt x="2416" y="2597"/>
                  <a:pt x="2507" y="2507"/>
                </a:cubicBezTo>
                <a:cubicBezTo>
                  <a:pt x="2597" y="2417"/>
                  <a:pt x="2623" y="2296"/>
                  <a:pt x="2564" y="2237"/>
                </a:cubicBezTo>
                <a:cubicBezTo>
                  <a:pt x="2529" y="2202"/>
                  <a:pt x="2470" y="2197"/>
                  <a:pt x="2410" y="2219"/>
                </a:cubicBezTo>
                <a:cubicBezTo>
                  <a:pt x="2379" y="2230"/>
                  <a:pt x="2343" y="2223"/>
                  <a:pt x="2318" y="2198"/>
                </a:cubicBezTo>
                <a:cubicBezTo>
                  <a:pt x="2317" y="2198"/>
                  <a:pt x="2317" y="2198"/>
                  <a:pt x="2317" y="2198"/>
                </a:cubicBezTo>
                <a:cubicBezTo>
                  <a:pt x="2292" y="2172"/>
                  <a:pt x="2280" y="2142"/>
                  <a:pt x="2287" y="2122"/>
                </a:cubicBezTo>
                <a:cubicBezTo>
                  <a:pt x="2939" y="1470"/>
                  <a:pt x="2939" y="1470"/>
                  <a:pt x="2939" y="1470"/>
                </a:cubicBezTo>
                <a:cubicBezTo>
                  <a:pt x="2287" y="817"/>
                  <a:pt x="2287" y="817"/>
                  <a:pt x="2287" y="817"/>
                </a:cubicBezTo>
                <a:cubicBezTo>
                  <a:pt x="2267" y="811"/>
                  <a:pt x="2237" y="822"/>
                  <a:pt x="2211" y="848"/>
                </a:cubicBezTo>
                <a:cubicBezTo>
                  <a:pt x="2211" y="848"/>
                  <a:pt x="2211" y="848"/>
                  <a:pt x="2211" y="848"/>
                </a:cubicBezTo>
                <a:cubicBezTo>
                  <a:pt x="2186" y="873"/>
                  <a:pt x="2179" y="910"/>
                  <a:pt x="2190" y="940"/>
                </a:cubicBezTo>
                <a:cubicBezTo>
                  <a:pt x="2212" y="1001"/>
                  <a:pt x="2208" y="1059"/>
                  <a:pt x="2172" y="1095"/>
                </a:cubicBezTo>
                <a:cubicBezTo>
                  <a:pt x="2113" y="1153"/>
                  <a:pt x="1993" y="1128"/>
                  <a:pt x="1902" y="1037"/>
                </a:cubicBezTo>
                <a:cubicBezTo>
                  <a:pt x="1812" y="947"/>
                  <a:pt x="1786" y="826"/>
                  <a:pt x="1845" y="767"/>
                </a:cubicBezTo>
                <a:close/>
              </a:path>
            </a:pathLst>
          </a:custGeom>
          <a:solidFill>
            <a:srgbClr val="2CC17C"/>
          </a:solidFill>
          <a:ln w="28575">
            <a:solidFill>
              <a:schemeClr val="bg1"/>
            </a:solidFill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/>
          </a:p>
        </p:txBody>
      </p:sp>
      <p:cxnSp>
        <p:nvCxnSpPr>
          <p:cNvPr id="19" name="Straight Connector 25">
            <a:extLst>
              <a:ext uri="{FF2B5EF4-FFF2-40B4-BE49-F238E27FC236}">
                <a16:creationId xmlns:a16="http://schemas.microsoft.com/office/drawing/2014/main" id="{4D00C6CB-82A9-B736-338E-A805D54FD257}"/>
              </a:ext>
            </a:extLst>
          </p:cNvPr>
          <p:cNvCxnSpPr/>
          <p:nvPr/>
        </p:nvCxnSpPr>
        <p:spPr>
          <a:xfrm flipH="1">
            <a:off x="3391319" y="3054699"/>
            <a:ext cx="1014884" cy="0"/>
          </a:xfrm>
          <a:prstGeom prst="line">
            <a:avLst/>
          </a:prstGeom>
          <a:ln w="1905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9">
            <a:extLst>
              <a:ext uri="{FF2B5EF4-FFF2-40B4-BE49-F238E27FC236}">
                <a16:creationId xmlns:a16="http://schemas.microsoft.com/office/drawing/2014/main" id="{14FCDAEB-ABBE-BB84-A025-D89D825A6438}"/>
              </a:ext>
            </a:extLst>
          </p:cNvPr>
          <p:cNvCxnSpPr/>
          <p:nvPr/>
        </p:nvCxnSpPr>
        <p:spPr>
          <a:xfrm flipH="1">
            <a:off x="4396155" y="5119636"/>
            <a:ext cx="1014884" cy="0"/>
          </a:xfrm>
          <a:prstGeom prst="line">
            <a:avLst/>
          </a:prstGeom>
          <a:ln w="1905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Straight Connector 30">
            <a:extLst>
              <a:ext uri="{FF2B5EF4-FFF2-40B4-BE49-F238E27FC236}">
                <a16:creationId xmlns:a16="http://schemas.microsoft.com/office/drawing/2014/main" id="{2B49C886-4C6B-4102-2B9F-E4759CDF9F16}"/>
              </a:ext>
            </a:extLst>
          </p:cNvPr>
          <p:cNvCxnSpPr/>
          <p:nvPr/>
        </p:nvCxnSpPr>
        <p:spPr>
          <a:xfrm flipH="1">
            <a:off x="6692203" y="2049864"/>
            <a:ext cx="1014884" cy="0"/>
          </a:xfrm>
          <a:prstGeom prst="line">
            <a:avLst/>
          </a:prstGeom>
          <a:ln w="1905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Straight Connector 34">
            <a:extLst>
              <a:ext uri="{FF2B5EF4-FFF2-40B4-BE49-F238E27FC236}">
                <a16:creationId xmlns:a16="http://schemas.microsoft.com/office/drawing/2014/main" id="{9F5D8F61-B4EE-D437-1368-835813A0F356}"/>
              </a:ext>
            </a:extLst>
          </p:cNvPr>
          <p:cNvCxnSpPr/>
          <p:nvPr/>
        </p:nvCxnSpPr>
        <p:spPr>
          <a:xfrm flipH="1">
            <a:off x="7742256" y="4160018"/>
            <a:ext cx="1014884" cy="0"/>
          </a:xfrm>
          <a:prstGeom prst="line">
            <a:avLst/>
          </a:prstGeom>
          <a:ln w="1905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" name="TextBox 44">
            <a:extLst>
              <a:ext uri="{FF2B5EF4-FFF2-40B4-BE49-F238E27FC236}">
                <a16:creationId xmlns:a16="http://schemas.microsoft.com/office/drawing/2014/main" id="{1CA1B162-7715-84AF-716E-D4C15B753C2A}"/>
              </a:ext>
            </a:extLst>
          </p:cNvPr>
          <p:cNvSpPr txBox="1"/>
          <p:nvPr/>
        </p:nvSpPr>
        <p:spPr>
          <a:xfrm>
            <a:off x="6583551" y="3516597"/>
            <a:ext cx="95854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3200" b="1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02</a:t>
            </a:r>
          </a:p>
        </p:txBody>
      </p:sp>
      <p:sp>
        <p:nvSpPr>
          <p:cNvPr id="47" name="TextBox 50">
            <a:extLst>
              <a:ext uri="{FF2B5EF4-FFF2-40B4-BE49-F238E27FC236}">
                <a16:creationId xmlns:a16="http://schemas.microsoft.com/office/drawing/2014/main" id="{CD1D3281-B399-A1E4-E47D-0574AFF7E598}"/>
              </a:ext>
            </a:extLst>
          </p:cNvPr>
          <p:cNvSpPr txBox="1"/>
          <p:nvPr/>
        </p:nvSpPr>
        <p:spPr>
          <a:xfrm>
            <a:off x="5648062" y="2466076"/>
            <a:ext cx="95854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3200" b="1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01</a:t>
            </a:r>
          </a:p>
        </p:txBody>
      </p:sp>
      <p:sp>
        <p:nvSpPr>
          <p:cNvPr id="48" name="TextBox 51">
            <a:extLst>
              <a:ext uri="{FF2B5EF4-FFF2-40B4-BE49-F238E27FC236}">
                <a16:creationId xmlns:a16="http://schemas.microsoft.com/office/drawing/2014/main" id="{658232FB-AF52-0E87-1BBF-78A28FC73A64}"/>
              </a:ext>
            </a:extLst>
          </p:cNvPr>
          <p:cNvSpPr txBox="1"/>
          <p:nvPr/>
        </p:nvSpPr>
        <p:spPr>
          <a:xfrm>
            <a:off x="4626503" y="3404408"/>
            <a:ext cx="95854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3200" b="1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04</a:t>
            </a:r>
          </a:p>
        </p:txBody>
      </p:sp>
      <p:sp>
        <p:nvSpPr>
          <p:cNvPr id="54" name="TextBox 52">
            <a:extLst>
              <a:ext uri="{FF2B5EF4-FFF2-40B4-BE49-F238E27FC236}">
                <a16:creationId xmlns:a16="http://schemas.microsoft.com/office/drawing/2014/main" id="{1DCFD65F-FB3F-4EC2-6277-E4EF06C2F45E}"/>
              </a:ext>
            </a:extLst>
          </p:cNvPr>
          <p:cNvSpPr txBox="1"/>
          <p:nvPr/>
        </p:nvSpPr>
        <p:spPr>
          <a:xfrm>
            <a:off x="5585046" y="4367740"/>
            <a:ext cx="95854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3200" b="1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03</a:t>
            </a:r>
          </a:p>
        </p:txBody>
      </p:sp>
      <p:pic>
        <p:nvPicPr>
          <p:cNvPr id="3" name="صورة 2">
            <a:extLst>
              <a:ext uri="{FF2B5EF4-FFF2-40B4-BE49-F238E27FC236}">
                <a16:creationId xmlns:a16="http://schemas.microsoft.com/office/drawing/2014/main" id="{5AE41677-2C5C-592B-78BD-637F92270DB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cxnSp>
        <p:nvCxnSpPr>
          <p:cNvPr id="2" name="موصل مستقيم 1">
            <a:extLst>
              <a:ext uri="{FF2B5EF4-FFF2-40B4-BE49-F238E27FC236}">
                <a16:creationId xmlns:a16="http://schemas.microsoft.com/office/drawing/2014/main" id="{ED88E555-533A-1F78-2485-76EA289A9DC1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extBox 3">
            <a:extLst>
              <a:ext uri="{FF2B5EF4-FFF2-40B4-BE49-F238E27FC236}">
                <a16:creationId xmlns:a16="http://schemas.microsoft.com/office/drawing/2014/main" id="{A828F0C2-3108-5332-EAFD-496B7E0B32B7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algn="r" defTabSz="914400" eaLnBrk="1" latinLnBrk="0" hangingPunct="1"/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ازرق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6" name="TextBox 157">
            <a:extLst>
              <a:ext uri="{FF2B5EF4-FFF2-40B4-BE49-F238E27FC236}">
                <a16:creationId xmlns:a16="http://schemas.microsoft.com/office/drawing/2014/main" id="{54AECD8F-8CBB-E432-FFA0-AB4F73D7DA82}"/>
              </a:ext>
            </a:extLst>
          </p:cNvPr>
          <p:cNvSpPr txBox="1"/>
          <p:nvPr/>
        </p:nvSpPr>
        <p:spPr>
          <a:xfrm>
            <a:off x="7785005" y="1887575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7" name="TextBox 158">
            <a:extLst>
              <a:ext uri="{FF2B5EF4-FFF2-40B4-BE49-F238E27FC236}">
                <a16:creationId xmlns:a16="http://schemas.microsoft.com/office/drawing/2014/main" id="{F1211EF5-E482-BD4B-446C-9B77B6CC5418}"/>
              </a:ext>
            </a:extLst>
          </p:cNvPr>
          <p:cNvSpPr txBox="1"/>
          <p:nvPr/>
        </p:nvSpPr>
        <p:spPr>
          <a:xfrm>
            <a:off x="7883181" y="1517941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2CC17C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8" name="TextBox 157">
            <a:extLst>
              <a:ext uri="{FF2B5EF4-FFF2-40B4-BE49-F238E27FC236}">
                <a16:creationId xmlns:a16="http://schemas.microsoft.com/office/drawing/2014/main" id="{D572DBDF-4D82-C2C9-CCFC-28F9F4EC9E8C}"/>
              </a:ext>
            </a:extLst>
          </p:cNvPr>
          <p:cNvSpPr txBox="1"/>
          <p:nvPr/>
        </p:nvSpPr>
        <p:spPr>
          <a:xfrm>
            <a:off x="8834317" y="4181070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9" name="TextBox 158">
            <a:extLst>
              <a:ext uri="{FF2B5EF4-FFF2-40B4-BE49-F238E27FC236}">
                <a16:creationId xmlns:a16="http://schemas.microsoft.com/office/drawing/2014/main" id="{FDCCD9D2-1CBA-680B-02FF-6F4DF575EB23}"/>
              </a:ext>
            </a:extLst>
          </p:cNvPr>
          <p:cNvSpPr txBox="1"/>
          <p:nvPr/>
        </p:nvSpPr>
        <p:spPr>
          <a:xfrm>
            <a:off x="8932493" y="3811436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003845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0" name="TextBox 157">
            <a:extLst>
              <a:ext uri="{FF2B5EF4-FFF2-40B4-BE49-F238E27FC236}">
                <a16:creationId xmlns:a16="http://schemas.microsoft.com/office/drawing/2014/main" id="{0DCE0903-FA40-B72A-E366-94489706F527}"/>
              </a:ext>
            </a:extLst>
          </p:cNvPr>
          <p:cNvSpPr txBox="1"/>
          <p:nvPr/>
        </p:nvSpPr>
        <p:spPr>
          <a:xfrm>
            <a:off x="2388546" y="518541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1" name="TextBox 158">
            <a:extLst>
              <a:ext uri="{FF2B5EF4-FFF2-40B4-BE49-F238E27FC236}">
                <a16:creationId xmlns:a16="http://schemas.microsoft.com/office/drawing/2014/main" id="{3E937FC7-AE32-04CC-F527-3CF49CAE0702}"/>
              </a:ext>
            </a:extLst>
          </p:cNvPr>
          <p:cNvSpPr txBox="1"/>
          <p:nvPr/>
        </p:nvSpPr>
        <p:spPr>
          <a:xfrm>
            <a:off x="2486722" y="481577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C1B488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C1B488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5" name="TextBox 157">
            <a:extLst>
              <a:ext uri="{FF2B5EF4-FFF2-40B4-BE49-F238E27FC236}">
                <a16:creationId xmlns:a16="http://schemas.microsoft.com/office/drawing/2014/main" id="{19373F55-93C1-025C-2EE5-4F4709EE1992}"/>
              </a:ext>
            </a:extLst>
          </p:cNvPr>
          <p:cNvSpPr txBox="1"/>
          <p:nvPr/>
        </p:nvSpPr>
        <p:spPr>
          <a:xfrm>
            <a:off x="1384205" y="3116768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0" name="TextBox 158">
            <a:extLst>
              <a:ext uri="{FF2B5EF4-FFF2-40B4-BE49-F238E27FC236}">
                <a16:creationId xmlns:a16="http://schemas.microsoft.com/office/drawing/2014/main" id="{EC717E7E-07B0-05BF-5F7B-896C89755E19}"/>
              </a:ext>
            </a:extLst>
          </p:cNvPr>
          <p:cNvSpPr txBox="1"/>
          <p:nvPr/>
        </p:nvSpPr>
        <p:spPr>
          <a:xfrm>
            <a:off x="1482381" y="2747134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68CAB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268CAB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pic>
        <p:nvPicPr>
          <p:cNvPr id="17" name="صورة 16">
            <a:extLst>
              <a:ext uri="{FF2B5EF4-FFF2-40B4-BE49-F238E27FC236}">
                <a16:creationId xmlns:a16="http://schemas.microsoft.com/office/drawing/2014/main" id="{EBBD2D2A-47B9-35DE-C2C5-FB0C74404111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1960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75392114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عنصر نائب لرقم الشريحة 3">
            <a:extLst>
              <a:ext uri="{FF2B5EF4-FFF2-40B4-BE49-F238E27FC236}">
                <a16:creationId xmlns:a16="http://schemas.microsoft.com/office/drawing/2014/main" id="{A76FF5C9-3BD8-C275-D239-17C2F4639FF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C30D6F-9516-7D45-ACC3-4201266FFCA8}" type="slidenum">
              <a:rPr lang="ar-SA" smtClean="0"/>
              <a:t>43</a:t>
            </a:fld>
            <a:endParaRPr lang="ar-SA"/>
          </a:p>
        </p:txBody>
      </p:sp>
      <p:sp>
        <p:nvSpPr>
          <p:cNvPr id="8" name="Freeform 13">
            <a:extLst>
              <a:ext uri="{FF2B5EF4-FFF2-40B4-BE49-F238E27FC236}">
                <a16:creationId xmlns:a16="http://schemas.microsoft.com/office/drawing/2014/main" id="{751B4BF7-EF0F-F508-E1C3-72C3F0C93C59}"/>
              </a:ext>
            </a:extLst>
          </p:cNvPr>
          <p:cNvSpPr>
            <a:spLocks/>
          </p:cNvSpPr>
          <p:nvPr/>
        </p:nvSpPr>
        <p:spPr bwMode="auto">
          <a:xfrm>
            <a:off x="5636022" y="2394243"/>
            <a:ext cx="986632" cy="324644"/>
          </a:xfrm>
          <a:custGeom>
            <a:avLst/>
            <a:gdLst>
              <a:gd name="T0" fmla="*/ 2024 w 2075"/>
              <a:gd name="T1" fmla="*/ 418 h 683"/>
              <a:gd name="T2" fmla="*/ 1947 w 2075"/>
              <a:gd name="T3" fmla="*/ 440 h 683"/>
              <a:gd name="T4" fmla="*/ 1899 w 2075"/>
              <a:gd name="T5" fmla="*/ 448 h 683"/>
              <a:gd name="T6" fmla="*/ 1898 w 2075"/>
              <a:gd name="T7" fmla="*/ 448 h 683"/>
              <a:gd name="T8" fmla="*/ 1871 w 2075"/>
              <a:gd name="T9" fmla="*/ 424 h 683"/>
              <a:gd name="T10" fmla="*/ 1936 w 2075"/>
              <a:gd name="T11" fmla="*/ 267 h 683"/>
              <a:gd name="T12" fmla="*/ 0 w 2075"/>
              <a:gd name="T13" fmla="*/ 266 h 683"/>
              <a:gd name="T14" fmla="*/ 64 w 2075"/>
              <a:gd name="T15" fmla="*/ 421 h 683"/>
              <a:gd name="T16" fmla="*/ 104 w 2075"/>
              <a:gd name="T17" fmla="*/ 420 h 683"/>
              <a:gd name="T18" fmla="*/ 104 w 2075"/>
              <a:gd name="T19" fmla="*/ 420 h 683"/>
              <a:gd name="T20" fmla="*/ 133 w 2075"/>
              <a:gd name="T21" fmla="*/ 380 h 683"/>
              <a:gd name="T22" fmla="*/ 172 w 2075"/>
              <a:gd name="T23" fmla="*/ 310 h 683"/>
              <a:gd name="T24" fmla="*/ 290 w 2075"/>
              <a:gd name="T25" fmla="*/ 392 h 683"/>
              <a:gd name="T26" fmla="*/ 263 w 2075"/>
              <a:gd name="T27" fmla="*/ 532 h 683"/>
              <a:gd name="T28" fmla="*/ 186 w 2075"/>
              <a:gd name="T29" fmla="*/ 510 h 683"/>
              <a:gd name="T30" fmla="*/ 138 w 2075"/>
              <a:gd name="T31" fmla="*/ 501 h 683"/>
              <a:gd name="T32" fmla="*/ 137 w 2075"/>
              <a:gd name="T33" fmla="*/ 501 h 683"/>
              <a:gd name="T34" fmla="*/ 108 w 2075"/>
              <a:gd name="T35" fmla="*/ 528 h 683"/>
              <a:gd name="T36" fmla="*/ 172 w 2075"/>
              <a:gd name="T37" fmla="*/ 683 h 683"/>
              <a:gd name="T38" fmla="*/ 1763 w 2075"/>
              <a:gd name="T39" fmla="*/ 683 h 683"/>
              <a:gd name="T40" fmla="*/ 1829 w 2075"/>
              <a:gd name="T41" fmla="*/ 525 h 683"/>
              <a:gd name="T42" fmla="*/ 1864 w 2075"/>
              <a:gd name="T43" fmla="*/ 528 h 683"/>
              <a:gd name="T44" fmla="*/ 1865 w 2075"/>
              <a:gd name="T45" fmla="*/ 529 h 683"/>
              <a:gd name="T46" fmla="*/ 1892 w 2075"/>
              <a:gd name="T47" fmla="*/ 569 h 683"/>
              <a:gd name="T48" fmla="*/ 1931 w 2075"/>
              <a:gd name="T49" fmla="*/ 639 h 683"/>
              <a:gd name="T50" fmla="*/ 2049 w 2075"/>
              <a:gd name="T51" fmla="*/ 559 h 683"/>
              <a:gd name="T52" fmla="*/ 2024 w 2075"/>
              <a:gd name="T53" fmla="*/ 418 h 6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2075" h="683">
                <a:moveTo>
                  <a:pt x="2024" y="418"/>
                </a:moveTo>
                <a:cubicBezTo>
                  <a:pt x="2000" y="408"/>
                  <a:pt x="1972" y="418"/>
                  <a:pt x="1947" y="440"/>
                </a:cubicBezTo>
                <a:cubicBezTo>
                  <a:pt x="1934" y="451"/>
                  <a:pt x="1916" y="455"/>
                  <a:pt x="1899" y="448"/>
                </a:cubicBezTo>
                <a:cubicBezTo>
                  <a:pt x="1899" y="448"/>
                  <a:pt x="1898" y="448"/>
                  <a:pt x="1898" y="448"/>
                </a:cubicBezTo>
                <a:cubicBezTo>
                  <a:pt x="1885" y="442"/>
                  <a:pt x="1875" y="433"/>
                  <a:pt x="1871" y="424"/>
                </a:cubicBezTo>
                <a:cubicBezTo>
                  <a:pt x="1936" y="267"/>
                  <a:pt x="1936" y="267"/>
                  <a:pt x="1936" y="267"/>
                </a:cubicBezTo>
                <a:cubicBezTo>
                  <a:pt x="1291" y="0"/>
                  <a:pt x="599" y="19"/>
                  <a:pt x="0" y="266"/>
                </a:cubicBezTo>
                <a:cubicBezTo>
                  <a:pt x="64" y="421"/>
                  <a:pt x="64" y="421"/>
                  <a:pt x="64" y="421"/>
                </a:cubicBezTo>
                <a:cubicBezTo>
                  <a:pt x="72" y="427"/>
                  <a:pt x="88" y="427"/>
                  <a:pt x="104" y="420"/>
                </a:cubicBezTo>
                <a:cubicBezTo>
                  <a:pt x="104" y="420"/>
                  <a:pt x="104" y="420"/>
                  <a:pt x="104" y="420"/>
                </a:cubicBezTo>
                <a:cubicBezTo>
                  <a:pt x="121" y="413"/>
                  <a:pt x="132" y="397"/>
                  <a:pt x="133" y="380"/>
                </a:cubicBezTo>
                <a:cubicBezTo>
                  <a:pt x="134" y="347"/>
                  <a:pt x="148" y="320"/>
                  <a:pt x="172" y="310"/>
                </a:cubicBezTo>
                <a:cubicBezTo>
                  <a:pt x="212" y="294"/>
                  <a:pt x="265" y="330"/>
                  <a:pt x="290" y="392"/>
                </a:cubicBezTo>
                <a:cubicBezTo>
                  <a:pt x="315" y="453"/>
                  <a:pt x="303" y="516"/>
                  <a:pt x="263" y="532"/>
                </a:cubicBezTo>
                <a:cubicBezTo>
                  <a:pt x="239" y="542"/>
                  <a:pt x="210" y="532"/>
                  <a:pt x="186" y="510"/>
                </a:cubicBezTo>
                <a:cubicBezTo>
                  <a:pt x="173" y="498"/>
                  <a:pt x="155" y="494"/>
                  <a:pt x="138" y="501"/>
                </a:cubicBezTo>
                <a:cubicBezTo>
                  <a:pt x="137" y="501"/>
                  <a:pt x="137" y="501"/>
                  <a:pt x="137" y="501"/>
                </a:cubicBezTo>
                <a:cubicBezTo>
                  <a:pt x="121" y="508"/>
                  <a:pt x="110" y="519"/>
                  <a:pt x="108" y="528"/>
                </a:cubicBezTo>
                <a:cubicBezTo>
                  <a:pt x="172" y="683"/>
                  <a:pt x="172" y="683"/>
                  <a:pt x="172" y="683"/>
                </a:cubicBezTo>
                <a:cubicBezTo>
                  <a:pt x="663" y="480"/>
                  <a:pt x="1233" y="464"/>
                  <a:pt x="1763" y="683"/>
                </a:cubicBezTo>
                <a:cubicBezTo>
                  <a:pt x="1829" y="525"/>
                  <a:pt x="1829" y="525"/>
                  <a:pt x="1829" y="525"/>
                </a:cubicBezTo>
                <a:cubicBezTo>
                  <a:pt x="1838" y="522"/>
                  <a:pt x="1851" y="523"/>
                  <a:pt x="1864" y="528"/>
                </a:cubicBezTo>
                <a:cubicBezTo>
                  <a:pt x="1864" y="528"/>
                  <a:pt x="1865" y="528"/>
                  <a:pt x="1865" y="529"/>
                </a:cubicBezTo>
                <a:cubicBezTo>
                  <a:pt x="1882" y="536"/>
                  <a:pt x="1892" y="552"/>
                  <a:pt x="1892" y="569"/>
                </a:cubicBezTo>
                <a:cubicBezTo>
                  <a:pt x="1894" y="602"/>
                  <a:pt x="1907" y="629"/>
                  <a:pt x="1931" y="639"/>
                </a:cubicBezTo>
                <a:cubicBezTo>
                  <a:pt x="1971" y="656"/>
                  <a:pt x="2024" y="620"/>
                  <a:pt x="2049" y="559"/>
                </a:cubicBezTo>
                <a:cubicBezTo>
                  <a:pt x="2075" y="498"/>
                  <a:pt x="2064" y="435"/>
                  <a:pt x="2024" y="418"/>
                </a:cubicBezTo>
                <a:close/>
              </a:path>
            </a:pathLst>
          </a:custGeom>
          <a:solidFill>
            <a:srgbClr val="0CA868"/>
          </a:solidFill>
          <a:ln w="19050" cap="flat">
            <a:solidFill>
              <a:schemeClr val="bg1"/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9" name="Freeform 14">
            <a:extLst>
              <a:ext uri="{FF2B5EF4-FFF2-40B4-BE49-F238E27FC236}">
                <a16:creationId xmlns:a16="http://schemas.microsoft.com/office/drawing/2014/main" id="{8956C7F9-F70F-069F-BB72-8529043A1FEC}"/>
              </a:ext>
            </a:extLst>
          </p:cNvPr>
          <p:cNvSpPr>
            <a:spLocks/>
          </p:cNvSpPr>
          <p:nvPr/>
        </p:nvSpPr>
        <p:spPr bwMode="auto">
          <a:xfrm>
            <a:off x="6474222" y="2521243"/>
            <a:ext cx="735013" cy="801688"/>
          </a:xfrm>
          <a:custGeom>
            <a:avLst/>
            <a:gdLst>
              <a:gd name="T0" fmla="*/ 1432 w 1545"/>
              <a:gd name="T1" fmla="*/ 1504 h 1686"/>
              <a:gd name="T2" fmla="*/ 1391 w 1545"/>
              <a:gd name="T3" fmla="*/ 1476 h 1686"/>
              <a:gd name="T4" fmla="*/ 1391 w 1545"/>
              <a:gd name="T5" fmla="*/ 1475 h 1686"/>
              <a:gd name="T6" fmla="*/ 1390 w 1545"/>
              <a:gd name="T7" fmla="*/ 1435 h 1686"/>
              <a:gd name="T8" fmla="*/ 1545 w 1545"/>
              <a:gd name="T9" fmla="*/ 1371 h 1686"/>
              <a:gd name="T10" fmla="*/ 174 w 1545"/>
              <a:gd name="T11" fmla="*/ 0 h 1686"/>
              <a:gd name="T12" fmla="*/ 173 w 1545"/>
              <a:gd name="T13" fmla="*/ 0 h 1686"/>
              <a:gd name="T14" fmla="*/ 108 w 1545"/>
              <a:gd name="T15" fmla="*/ 157 h 1686"/>
              <a:gd name="T16" fmla="*/ 135 w 1545"/>
              <a:gd name="T17" fmla="*/ 181 h 1686"/>
              <a:gd name="T18" fmla="*/ 136 w 1545"/>
              <a:gd name="T19" fmla="*/ 181 h 1686"/>
              <a:gd name="T20" fmla="*/ 184 w 1545"/>
              <a:gd name="T21" fmla="*/ 173 h 1686"/>
              <a:gd name="T22" fmla="*/ 261 w 1545"/>
              <a:gd name="T23" fmla="*/ 151 h 1686"/>
              <a:gd name="T24" fmla="*/ 286 w 1545"/>
              <a:gd name="T25" fmla="*/ 292 h 1686"/>
              <a:gd name="T26" fmla="*/ 168 w 1545"/>
              <a:gd name="T27" fmla="*/ 372 h 1686"/>
              <a:gd name="T28" fmla="*/ 129 w 1545"/>
              <a:gd name="T29" fmla="*/ 302 h 1686"/>
              <a:gd name="T30" fmla="*/ 102 w 1545"/>
              <a:gd name="T31" fmla="*/ 262 h 1686"/>
              <a:gd name="T32" fmla="*/ 101 w 1545"/>
              <a:gd name="T33" fmla="*/ 261 h 1686"/>
              <a:gd name="T34" fmla="*/ 66 w 1545"/>
              <a:gd name="T35" fmla="*/ 258 h 1686"/>
              <a:gd name="T36" fmla="*/ 0 w 1545"/>
              <a:gd name="T37" fmla="*/ 416 h 1686"/>
              <a:gd name="T38" fmla="*/ 1 w 1545"/>
              <a:gd name="T39" fmla="*/ 417 h 1686"/>
              <a:gd name="T40" fmla="*/ 1129 w 1545"/>
              <a:gd name="T41" fmla="*/ 1543 h 1686"/>
              <a:gd name="T42" fmla="*/ 1282 w 1545"/>
              <a:gd name="T43" fmla="*/ 1480 h 1686"/>
              <a:gd name="T44" fmla="*/ 1311 w 1545"/>
              <a:gd name="T45" fmla="*/ 1509 h 1686"/>
              <a:gd name="T46" fmla="*/ 1311 w 1545"/>
              <a:gd name="T47" fmla="*/ 1509 h 1686"/>
              <a:gd name="T48" fmla="*/ 1302 w 1545"/>
              <a:gd name="T49" fmla="*/ 1557 h 1686"/>
              <a:gd name="T50" fmla="*/ 1281 w 1545"/>
              <a:gd name="T51" fmla="*/ 1635 h 1686"/>
              <a:gd name="T52" fmla="*/ 1421 w 1545"/>
              <a:gd name="T53" fmla="*/ 1661 h 1686"/>
              <a:gd name="T54" fmla="*/ 1502 w 1545"/>
              <a:gd name="T55" fmla="*/ 1543 h 1686"/>
              <a:gd name="T56" fmla="*/ 1432 w 1545"/>
              <a:gd name="T57" fmla="*/ 1504 h 16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545" h="1686">
                <a:moveTo>
                  <a:pt x="1432" y="1504"/>
                </a:moveTo>
                <a:cubicBezTo>
                  <a:pt x="1415" y="1503"/>
                  <a:pt x="1399" y="1492"/>
                  <a:pt x="1391" y="1476"/>
                </a:cubicBezTo>
                <a:cubicBezTo>
                  <a:pt x="1391" y="1475"/>
                  <a:pt x="1391" y="1475"/>
                  <a:pt x="1391" y="1475"/>
                </a:cubicBezTo>
                <a:cubicBezTo>
                  <a:pt x="1385" y="1459"/>
                  <a:pt x="1385" y="1444"/>
                  <a:pt x="1390" y="1435"/>
                </a:cubicBezTo>
                <a:cubicBezTo>
                  <a:pt x="1545" y="1371"/>
                  <a:pt x="1545" y="1371"/>
                  <a:pt x="1545" y="1371"/>
                </a:cubicBezTo>
                <a:cubicBezTo>
                  <a:pt x="1297" y="772"/>
                  <a:pt x="820" y="268"/>
                  <a:pt x="174" y="0"/>
                </a:cubicBezTo>
                <a:cubicBezTo>
                  <a:pt x="174" y="0"/>
                  <a:pt x="173" y="0"/>
                  <a:pt x="173" y="0"/>
                </a:cubicBezTo>
                <a:cubicBezTo>
                  <a:pt x="108" y="157"/>
                  <a:pt x="108" y="157"/>
                  <a:pt x="108" y="157"/>
                </a:cubicBezTo>
                <a:cubicBezTo>
                  <a:pt x="112" y="166"/>
                  <a:pt x="122" y="175"/>
                  <a:pt x="135" y="181"/>
                </a:cubicBezTo>
                <a:cubicBezTo>
                  <a:pt x="135" y="181"/>
                  <a:pt x="136" y="181"/>
                  <a:pt x="136" y="181"/>
                </a:cubicBezTo>
                <a:cubicBezTo>
                  <a:pt x="153" y="188"/>
                  <a:pt x="171" y="184"/>
                  <a:pt x="184" y="173"/>
                </a:cubicBezTo>
                <a:cubicBezTo>
                  <a:pt x="209" y="151"/>
                  <a:pt x="237" y="141"/>
                  <a:pt x="261" y="151"/>
                </a:cubicBezTo>
                <a:cubicBezTo>
                  <a:pt x="301" y="168"/>
                  <a:pt x="312" y="231"/>
                  <a:pt x="286" y="292"/>
                </a:cubicBezTo>
                <a:cubicBezTo>
                  <a:pt x="261" y="353"/>
                  <a:pt x="208" y="389"/>
                  <a:pt x="168" y="372"/>
                </a:cubicBezTo>
                <a:cubicBezTo>
                  <a:pt x="144" y="362"/>
                  <a:pt x="131" y="335"/>
                  <a:pt x="129" y="302"/>
                </a:cubicBezTo>
                <a:cubicBezTo>
                  <a:pt x="129" y="285"/>
                  <a:pt x="119" y="269"/>
                  <a:pt x="102" y="262"/>
                </a:cubicBezTo>
                <a:cubicBezTo>
                  <a:pt x="102" y="261"/>
                  <a:pt x="101" y="261"/>
                  <a:pt x="101" y="261"/>
                </a:cubicBezTo>
                <a:cubicBezTo>
                  <a:pt x="88" y="256"/>
                  <a:pt x="75" y="255"/>
                  <a:pt x="66" y="258"/>
                </a:cubicBezTo>
                <a:cubicBezTo>
                  <a:pt x="0" y="416"/>
                  <a:pt x="0" y="416"/>
                  <a:pt x="0" y="416"/>
                </a:cubicBezTo>
                <a:cubicBezTo>
                  <a:pt x="0" y="416"/>
                  <a:pt x="1" y="417"/>
                  <a:pt x="1" y="417"/>
                </a:cubicBezTo>
                <a:cubicBezTo>
                  <a:pt x="532" y="637"/>
                  <a:pt x="924" y="1051"/>
                  <a:pt x="1129" y="1543"/>
                </a:cubicBezTo>
                <a:cubicBezTo>
                  <a:pt x="1282" y="1480"/>
                  <a:pt x="1282" y="1480"/>
                  <a:pt x="1282" y="1480"/>
                </a:cubicBezTo>
                <a:cubicBezTo>
                  <a:pt x="1292" y="1481"/>
                  <a:pt x="1304" y="1492"/>
                  <a:pt x="1311" y="1509"/>
                </a:cubicBezTo>
                <a:cubicBezTo>
                  <a:pt x="1311" y="1509"/>
                  <a:pt x="1311" y="1509"/>
                  <a:pt x="1311" y="1509"/>
                </a:cubicBezTo>
                <a:cubicBezTo>
                  <a:pt x="1318" y="1526"/>
                  <a:pt x="1314" y="1545"/>
                  <a:pt x="1302" y="1557"/>
                </a:cubicBezTo>
                <a:cubicBezTo>
                  <a:pt x="1280" y="1582"/>
                  <a:pt x="1271" y="1611"/>
                  <a:pt x="1281" y="1635"/>
                </a:cubicBezTo>
                <a:cubicBezTo>
                  <a:pt x="1297" y="1674"/>
                  <a:pt x="1360" y="1686"/>
                  <a:pt x="1421" y="1661"/>
                </a:cubicBezTo>
                <a:cubicBezTo>
                  <a:pt x="1482" y="1635"/>
                  <a:pt x="1518" y="1582"/>
                  <a:pt x="1502" y="1543"/>
                </a:cubicBezTo>
                <a:cubicBezTo>
                  <a:pt x="1492" y="1519"/>
                  <a:pt x="1465" y="1505"/>
                  <a:pt x="1432" y="1504"/>
                </a:cubicBezTo>
                <a:close/>
              </a:path>
            </a:pathLst>
          </a:custGeom>
          <a:solidFill>
            <a:srgbClr val="C1B488"/>
          </a:solidFill>
          <a:ln w="19050" cap="flat">
            <a:solidFill>
              <a:schemeClr val="bg1"/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10" name="Freeform 15">
            <a:extLst>
              <a:ext uri="{FF2B5EF4-FFF2-40B4-BE49-F238E27FC236}">
                <a16:creationId xmlns:a16="http://schemas.microsoft.com/office/drawing/2014/main" id="{AEDF5660-BC9C-843C-C025-B80A090ED5D0}"/>
              </a:ext>
            </a:extLst>
          </p:cNvPr>
          <p:cNvSpPr>
            <a:spLocks/>
          </p:cNvSpPr>
          <p:nvPr/>
        </p:nvSpPr>
        <p:spPr bwMode="auto">
          <a:xfrm>
            <a:off x="7011591" y="3172912"/>
            <a:ext cx="325438" cy="991394"/>
          </a:xfrm>
          <a:custGeom>
            <a:avLst/>
            <a:gdLst>
              <a:gd name="T0" fmla="*/ 416 w 685"/>
              <a:gd name="T1" fmla="*/ 0 h 2085"/>
              <a:gd name="T2" fmla="*/ 261 w 685"/>
              <a:gd name="T3" fmla="*/ 64 h 2085"/>
              <a:gd name="T4" fmla="*/ 262 w 685"/>
              <a:gd name="T5" fmla="*/ 104 h 2085"/>
              <a:gd name="T6" fmla="*/ 262 w 685"/>
              <a:gd name="T7" fmla="*/ 105 h 2085"/>
              <a:gd name="T8" fmla="*/ 303 w 685"/>
              <a:gd name="T9" fmla="*/ 133 h 2085"/>
              <a:gd name="T10" fmla="*/ 373 w 685"/>
              <a:gd name="T11" fmla="*/ 172 h 2085"/>
              <a:gd name="T12" fmla="*/ 292 w 685"/>
              <a:gd name="T13" fmla="*/ 290 h 2085"/>
              <a:gd name="T14" fmla="*/ 152 w 685"/>
              <a:gd name="T15" fmla="*/ 264 h 2085"/>
              <a:gd name="T16" fmla="*/ 173 w 685"/>
              <a:gd name="T17" fmla="*/ 186 h 2085"/>
              <a:gd name="T18" fmla="*/ 182 w 685"/>
              <a:gd name="T19" fmla="*/ 138 h 2085"/>
              <a:gd name="T20" fmla="*/ 182 w 685"/>
              <a:gd name="T21" fmla="*/ 138 h 2085"/>
              <a:gd name="T22" fmla="*/ 153 w 685"/>
              <a:gd name="T23" fmla="*/ 109 h 2085"/>
              <a:gd name="T24" fmla="*/ 0 w 685"/>
              <a:gd name="T25" fmla="*/ 172 h 2085"/>
              <a:gd name="T26" fmla="*/ 1 w 685"/>
              <a:gd name="T27" fmla="*/ 1770 h 2085"/>
              <a:gd name="T28" fmla="*/ 1 w 685"/>
              <a:gd name="T29" fmla="*/ 1770 h 2085"/>
              <a:gd name="T30" fmla="*/ 152 w 685"/>
              <a:gd name="T31" fmla="*/ 1833 h 2085"/>
              <a:gd name="T32" fmla="*/ 152 w 685"/>
              <a:gd name="T33" fmla="*/ 1874 h 2085"/>
              <a:gd name="T34" fmla="*/ 152 w 685"/>
              <a:gd name="T35" fmla="*/ 1875 h 2085"/>
              <a:gd name="T36" fmla="*/ 112 w 685"/>
              <a:gd name="T37" fmla="*/ 1903 h 2085"/>
              <a:gd name="T38" fmla="*/ 42 w 685"/>
              <a:gd name="T39" fmla="*/ 1942 h 2085"/>
              <a:gd name="T40" fmla="*/ 123 w 685"/>
              <a:gd name="T41" fmla="*/ 2060 h 2085"/>
              <a:gd name="T42" fmla="*/ 264 w 685"/>
              <a:gd name="T43" fmla="*/ 2033 h 2085"/>
              <a:gd name="T44" fmla="*/ 241 w 685"/>
              <a:gd name="T45" fmla="*/ 1956 h 2085"/>
              <a:gd name="T46" fmla="*/ 233 w 685"/>
              <a:gd name="T47" fmla="*/ 1908 h 2085"/>
              <a:gd name="T48" fmla="*/ 233 w 685"/>
              <a:gd name="T49" fmla="*/ 1907 h 2085"/>
              <a:gd name="T50" fmla="*/ 259 w 685"/>
              <a:gd name="T51" fmla="*/ 1878 h 2085"/>
              <a:gd name="T52" fmla="*/ 416 w 685"/>
              <a:gd name="T53" fmla="*/ 1944 h 2085"/>
              <a:gd name="T54" fmla="*/ 417 w 685"/>
              <a:gd name="T55" fmla="*/ 1942 h 2085"/>
              <a:gd name="T56" fmla="*/ 416 w 685"/>
              <a:gd name="T57" fmla="*/ 0 h 20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85" h="2085">
                <a:moveTo>
                  <a:pt x="416" y="0"/>
                </a:moveTo>
                <a:cubicBezTo>
                  <a:pt x="261" y="64"/>
                  <a:pt x="261" y="64"/>
                  <a:pt x="261" y="64"/>
                </a:cubicBezTo>
                <a:cubicBezTo>
                  <a:pt x="256" y="73"/>
                  <a:pt x="256" y="88"/>
                  <a:pt x="262" y="104"/>
                </a:cubicBezTo>
                <a:cubicBezTo>
                  <a:pt x="262" y="104"/>
                  <a:pt x="262" y="104"/>
                  <a:pt x="262" y="105"/>
                </a:cubicBezTo>
                <a:cubicBezTo>
                  <a:pt x="270" y="121"/>
                  <a:pt x="286" y="132"/>
                  <a:pt x="303" y="133"/>
                </a:cubicBezTo>
                <a:cubicBezTo>
                  <a:pt x="336" y="134"/>
                  <a:pt x="363" y="148"/>
                  <a:pt x="373" y="172"/>
                </a:cubicBezTo>
                <a:cubicBezTo>
                  <a:pt x="389" y="211"/>
                  <a:pt x="353" y="264"/>
                  <a:pt x="292" y="290"/>
                </a:cubicBezTo>
                <a:cubicBezTo>
                  <a:pt x="231" y="315"/>
                  <a:pt x="168" y="303"/>
                  <a:pt x="152" y="264"/>
                </a:cubicBezTo>
                <a:cubicBezTo>
                  <a:pt x="142" y="240"/>
                  <a:pt x="151" y="211"/>
                  <a:pt x="173" y="186"/>
                </a:cubicBezTo>
                <a:cubicBezTo>
                  <a:pt x="185" y="174"/>
                  <a:pt x="189" y="155"/>
                  <a:pt x="182" y="138"/>
                </a:cubicBezTo>
                <a:cubicBezTo>
                  <a:pt x="182" y="138"/>
                  <a:pt x="182" y="138"/>
                  <a:pt x="182" y="138"/>
                </a:cubicBezTo>
                <a:cubicBezTo>
                  <a:pt x="175" y="121"/>
                  <a:pt x="163" y="110"/>
                  <a:pt x="153" y="109"/>
                </a:cubicBezTo>
                <a:cubicBezTo>
                  <a:pt x="0" y="172"/>
                  <a:pt x="0" y="172"/>
                  <a:pt x="0" y="172"/>
                </a:cubicBezTo>
                <a:cubicBezTo>
                  <a:pt x="205" y="665"/>
                  <a:pt x="221" y="1237"/>
                  <a:pt x="1" y="1770"/>
                </a:cubicBezTo>
                <a:cubicBezTo>
                  <a:pt x="1" y="1770"/>
                  <a:pt x="1" y="1770"/>
                  <a:pt x="1" y="1770"/>
                </a:cubicBezTo>
                <a:cubicBezTo>
                  <a:pt x="152" y="1833"/>
                  <a:pt x="152" y="1833"/>
                  <a:pt x="152" y="1833"/>
                </a:cubicBezTo>
                <a:cubicBezTo>
                  <a:pt x="158" y="1842"/>
                  <a:pt x="159" y="1858"/>
                  <a:pt x="152" y="1874"/>
                </a:cubicBezTo>
                <a:cubicBezTo>
                  <a:pt x="152" y="1874"/>
                  <a:pt x="152" y="1874"/>
                  <a:pt x="152" y="1875"/>
                </a:cubicBezTo>
                <a:cubicBezTo>
                  <a:pt x="145" y="1891"/>
                  <a:pt x="129" y="1902"/>
                  <a:pt x="112" y="1903"/>
                </a:cubicBezTo>
                <a:cubicBezTo>
                  <a:pt x="79" y="1904"/>
                  <a:pt x="52" y="1918"/>
                  <a:pt x="42" y="1942"/>
                </a:cubicBezTo>
                <a:cubicBezTo>
                  <a:pt x="26" y="1982"/>
                  <a:pt x="62" y="2035"/>
                  <a:pt x="123" y="2060"/>
                </a:cubicBezTo>
                <a:cubicBezTo>
                  <a:pt x="185" y="2085"/>
                  <a:pt x="247" y="2073"/>
                  <a:pt x="264" y="2033"/>
                </a:cubicBezTo>
                <a:cubicBezTo>
                  <a:pt x="273" y="2009"/>
                  <a:pt x="264" y="1980"/>
                  <a:pt x="241" y="1956"/>
                </a:cubicBezTo>
                <a:cubicBezTo>
                  <a:pt x="230" y="1943"/>
                  <a:pt x="226" y="1925"/>
                  <a:pt x="233" y="1908"/>
                </a:cubicBezTo>
                <a:cubicBezTo>
                  <a:pt x="233" y="1907"/>
                  <a:pt x="233" y="1907"/>
                  <a:pt x="233" y="1907"/>
                </a:cubicBezTo>
                <a:cubicBezTo>
                  <a:pt x="239" y="1892"/>
                  <a:pt x="250" y="1881"/>
                  <a:pt x="259" y="1878"/>
                </a:cubicBezTo>
                <a:cubicBezTo>
                  <a:pt x="416" y="1944"/>
                  <a:pt x="416" y="1944"/>
                  <a:pt x="416" y="1944"/>
                </a:cubicBezTo>
                <a:cubicBezTo>
                  <a:pt x="417" y="1943"/>
                  <a:pt x="417" y="1943"/>
                  <a:pt x="417" y="1942"/>
                </a:cubicBezTo>
                <a:cubicBezTo>
                  <a:pt x="685" y="1295"/>
                  <a:pt x="665" y="600"/>
                  <a:pt x="416" y="0"/>
                </a:cubicBezTo>
                <a:close/>
              </a:path>
            </a:pathLst>
          </a:custGeom>
          <a:solidFill>
            <a:srgbClr val="268CAB"/>
          </a:solidFill>
          <a:ln w="19050" cap="flat">
            <a:solidFill>
              <a:schemeClr val="bg1"/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11" name="Freeform 16">
            <a:extLst>
              <a:ext uri="{FF2B5EF4-FFF2-40B4-BE49-F238E27FC236}">
                <a16:creationId xmlns:a16="http://schemas.microsoft.com/office/drawing/2014/main" id="{A1907238-8385-3895-B229-64A2BF37637B}"/>
              </a:ext>
            </a:extLst>
          </p:cNvPr>
          <p:cNvSpPr>
            <a:spLocks/>
          </p:cNvSpPr>
          <p:nvPr/>
        </p:nvSpPr>
        <p:spPr bwMode="auto">
          <a:xfrm>
            <a:off x="6405166" y="4014287"/>
            <a:ext cx="804069" cy="735807"/>
          </a:xfrm>
          <a:custGeom>
            <a:avLst/>
            <a:gdLst>
              <a:gd name="T0" fmla="*/ 1533 w 1690"/>
              <a:gd name="T1" fmla="*/ 108 h 1547"/>
              <a:gd name="T2" fmla="*/ 1507 w 1690"/>
              <a:gd name="T3" fmla="*/ 137 h 1547"/>
              <a:gd name="T4" fmla="*/ 1507 w 1690"/>
              <a:gd name="T5" fmla="*/ 138 h 1547"/>
              <a:gd name="T6" fmla="*/ 1515 w 1690"/>
              <a:gd name="T7" fmla="*/ 186 h 1547"/>
              <a:gd name="T8" fmla="*/ 1538 w 1690"/>
              <a:gd name="T9" fmla="*/ 263 h 1547"/>
              <a:gd name="T10" fmla="*/ 1397 w 1690"/>
              <a:gd name="T11" fmla="*/ 290 h 1547"/>
              <a:gd name="T12" fmla="*/ 1316 w 1690"/>
              <a:gd name="T13" fmla="*/ 172 h 1547"/>
              <a:gd name="T14" fmla="*/ 1386 w 1690"/>
              <a:gd name="T15" fmla="*/ 133 h 1547"/>
              <a:gd name="T16" fmla="*/ 1426 w 1690"/>
              <a:gd name="T17" fmla="*/ 105 h 1547"/>
              <a:gd name="T18" fmla="*/ 1426 w 1690"/>
              <a:gd name="T19" fmla="*/ 104 h 1547"/>
              <a:gd name="T20" fmla="*/ 1426 w 1690"/>
              <a:gd name="T21" fmla="*/ 63 h 1547"/>
              <a:gd name="T22" fmla="*/ 1275 w 1690"/>
              <a:gd name="T23" fmla="*/ 0 h 1547"/>
              <a:gd name="T24" fmla="*/ 141 w 1690"/>
              <a:gd name="T25" fmla="*/ 1130 h 1547"/>
              <a:gd name="T26" fmla="*/ 206 w 1690"/>
              <a:gd name="T27" fmla="*/ 1289 h 1547"/>
              <a:gd name="T28" fmla="*/ 177 w 1690"/>
              <a:gd name="T29" fmla="*/ 1316 h 1547"/>
              <a:gd name="T30" fmla="*/ 177 w 1690"/>
              <a:gd name="T31" fmla="*/ 1317 h 1547"/>
              <a:gd name="T32" fmla="*/ 129 w 1690"/>
              <a:gd name="T33" fmla="*/ 1308 h 1547"/>
              <a:gd name="T34" fmla="*/ 51 w 1690"/>
              <a:gd name="T35" fmla="*/ 1287 h 1547"/>
              <a:gd name="T36" fmla="*/ 26 w 1690"/>
              <a:gd name="T37" fmla="*/ 1427 h 1547"/>
              <a:gd name="T38" fmla="*/ 144 w 1690"/>
              <a:gd name="T39" fmla="*/ 1508 h 1547"/>
              <a:gd name="T40" fmla="*/ 183 w 1690"/>
              <a:gd name="T41" fmla="*/ 1437 h 1547"/>
              <a:gd name="T42" fmla="*/ 211 w 1690"/>
              <a:gd name="T43" fmla="*/ 1397 h 1547"/>
              <a:gd name="T44" fmla="*/ 211 w 1690"/>
              <a:gd name="T45" fmla="*/ 1397 h 1547"/>
              <a:gd name="T46" fmla="*/ 250 w 1690"/>
              <a:gd name="T47" fmla="*/ 1395 h 1547"/>
              <a:gd name="T48" fmla="*/ 312 w 1690"/>
              <a:gd name="T49" fmla="*/ 1547 h 1547"/>
              <a:gd name="T50" fmla="*/ 1690 w 1690"/>
              <a:gd name="T51" fmla="*/ 174 h 1547"/>
              <a:gd name="T52" fmla="*/ 1533 w 1690"/>
              <a:gd name="T53" fmla="*/ 108 h 1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690" h="1547">
                <a:moveTo>
                  <a:pt x="1533" y="108"/>
                </a:moveTo>
                <a:cubicBezTo>
                  <a:pt x="1524" y="111"/>
                  <a:pt x="1513" y="122"/>
                  <a:pt x="1507" y="137"/>
                </a:cubicBezTo>
                <a:cubicBezTo>
                  <a:pt x="1507" y="137"/>
                  <a:pt x="1507" y="137"/>
                  <a:pt x="1507" y="138"/>
                </a:cubicBezTo>
                <a:cubicBezTo>
                  <a:pt x="1500" y="155"/>
                  <a:pt x="1504" y="173"/>
                  <a:pt x="1515" y="186"/>
                </a:cubicBezTo>
                <a:cubicBezTo>
                  <a:pt x="1538" y="210"/>
                  <a:pt x="1547" y="239"/>
                  <a:pt x="1538" y="263"/>
                </a:cubicBezTo>
                <a:cubicBezTo>
                  <a:pt x="1521" y="303"/>
                  <a:pt x="1459" y="315"/>
                  <a:pt x="1397" y="290"/>
                </a:cubicBezTo>
                <a:cubicBezTo>
                  <a:pt x="1336" y="265"/>
                  <a:pt x="1300" y="212"/>
                  <a:pt x="1316" y="172"/>
                </a:cubicBezTo>
                <a:cubicBezTo>
                  <a:pt x="1326" y="148"/>
                  <a:pt x="1353" y="134"/>
                  <a:pt x="1386" y="133"/>
                </a:cubicBezTo>
                <a:cubicBezTo>
                  <a:pt x="1403" y="132"/>
                  <a:pt x="1419" y="121"/>
                  <a:pt x="1426" y="105"/>
                </a:cubicBezTo>
                <a:cubicBezTo>
                  <a:pt x="1426" y="104"/>
                  <a:pt x="1426" y="104"/>
                  <a:pt x="1426" y="104"/>
                </a:cubicBezTo>
                <a:cubicBezTo>
                  <a:pt x="1433" y="88"/>
                  <a:pt x="1432" y="72"/>
                  <a:pt x="1426" y="63"/>
                </a:cubicBezTo>
                <a:cubicBezTo>
                  <a:pt x="1275" y="0"/>
                  <a:pt x="1275" y="0"/>
                  <a:pt x="1275" y="0"/>
                </a:cubicBezTo>
                <a:cubicBezTo>
                  <a:pt x="1053" y="534"/>
                  <a:pt x="636" y="927"/>
                  <a:pt x="141" y="1130"/>
                </a:cubicBezTo>
                <a:cubicBezTo>
                  <a:pt x="206" y="1289"/>
                  <a:pt x="206" y="1289"/>
                  <a:pt x="206" y="1289"/>
                </a:cubicBezTo>
                <a:cubicBezTo>
                  <a:pt x="204" y="1299"/>
                  <a:pt x="193" y="1310"/>
                  <a:pt x="177" y="1316"/>
                </a:cubicBezTo>
                <a:cubicBezTo>
                  <a:pt x="177" y="1317"/>
                  <a:pt x="177" y="1317"/>
                  <a:pt x="177" y="1317"/>
                </a:cubicBezTo>
                <a:cubicBezTo>
                  <a:pt x="160" y="1324"/>
                  <a:pt x="141" y="1320"/>
                  <a:pt x="129" y="1308"/>
                </a:cubicBezTo>
                <a:cubicBezTo>
                  <a:pt x="104" y="1286"/>
                  <a:pt x="75" y="1277"/>
                  <a:pt x="51" y="1287"/>
                </a:cubicBezTo>
                <a:cubicBezTo>
                  <a:pt x="12" y="1303"/>
                  <a:pt x="0" y="1366"/>
                  <a:pt x="26" y="1427"/>
                </a:cubicBezTo>
                <a:cubicBezTo>
                  <a:pt x="51" y="1488"/>
                  <a:pt x="104" y="1524"/>
                  <a:pt x="144" y="1508"/>
                </a:cubicBezTo>
                <a:cubicBezTo>
                  <a:pt x="168" y="1498"/>
                  <a:pt x="182" y="1471"/>
                  <a:pt x="183" y="1437"/>
                </a:cubicBezTo>
                <a:cubicBezTo>
                  <a:pt x="184" y="1421"/>
                  <a:pt x="194" y="1405"/>
                  <a:pt x="211" y="1397"/>
                </a:cubicBezTo>
                <a:cubicBezTo>
                  <a:pt x="211" y="1397"/>
                  <a:pt x="211" y="1397"/>
                  <a:pt x="211" y="1397"/>
                </a:cubicBezTo>
                <a:cubicBezTo>
                  <a:pt x="226" y="1391"/>
                  <a:pt x="241" y="1390"/>
                  <a:pt x="250" y="1395"/>
                </a:cubicBezTo>
                <a:cubicBezTo>
                  <a:pt x="312" y="1547"/>
                  <a:pt x="312" y="1547"/>
                  <a:pt x="312" y="1547"/>
                </a:cubicBezTo>
                <a:cubicBezTo>
                  <a:pt x="914" y="1300"/>
                  <a:pt x="1421" y="822"/>
                  <a:pt x="1690" y="174"/>
                </a:cubicBezTo>
                <a:lnTo>
                  <a:pt x="1533" y="108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19050" cap="flat">
            <a:solidFill>
              <a:schemeClr val="bg1"/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15" name="Freeform 17">
            <a:extLst>
              <a:ext uri="{FF2B5EF4-FFF2-40B4-BE49-F238E27FC236}">
                <a16:creationId xmlns:a16="http://schemas.microsoft.com/office/drawing/2014/main" id="{E9A9CFCE-E82E-321E-0624-D6A174A60914}"/>
              </a:ext>
            </a:extLst>
          </p:cNvPr>
          <p:cNvSpPr>
            <a:spLocks/>
          </p:cNvSpPr>
          <p:nvPr/>
        </p:nvSpPr>
        <p:spPr bwMode="auto">
          <a:xfrm>
            <a:off x="5561410" y="4549274"/>
            <a:ext cx="992188" cy="326232"/>
          </a:xfrm>
          <a:custGeom>
            <a:avLst/>
            <a:gdLst>
              <a:gd name="T0" fmla="*/ 2024 w 2086"/>
              <a:gd name="T1" fmla="*/ 271 h 687"/>
              <a:gd name="T2" fmla="*/ 1985 w 2086"/>
              <a:gd name="T3" fmla="*/ 273 h 687"/>
              <a:gd name="T4" fmla="*/ 1985 w 2086"/>
              <a:gd name="T5" fmla="*/ 273 h 687"/>
              <a:gd name="T6" fmla="*/ 1957 w 2086"/>
              <a:gd name="T7" fmla="*/ 313 h 687"/>
              <a:gd name="T8" fmla="*/ 1918 w 2086"/>
              <a:gd name="T9" fmla="*/ 384 h 687"/>
              <a:gd name="T10" fmla="*/ 1800 w 2086"/>
              <a:gd name="T11" fmla="*/ 303 h 687"/>
              <a:gd name="T12" fmla="*/ 1825 w 2086"/>
              <a:gd name="T13" fmla="*/ 163 h 687"/>
              <a:gd name="T14" fmla="*/ 1903 w 2086"/>
              <a:gd name="T15" fmla="*/ 184 h 687"/>
              <a:gd name="T16" fmla="*/ 1951 w 2086"/>
              <a:gd name="T17" fmla="*/ 193 h 687"/>
              <a:gd name="T18" fmla="*/ 1951 w 2086"/>
              <a:gd name="T19" fmla="*/ 192 h 687"/>
              <a:gd name="T20" fmla="*/ 1980 w 2086"/>
              <a:gd name="T21" fmla="*/ 165 h 687"/>
              <a:gd name="T22" fmla="*/ 1915 w 2086"/>
              <a:gd name="T23" fmla="*/ 6 h 687"/>
              <a:gd name="T24" fmla="*/ 325 w 2086"/>
              <a:gd name="T25" fmla="*/ 4 h 687"/>
              <a:gd name="T26" fmla="*/ 315 w 2086"/>
              <a:gd name="T27" fmla="*/ 0 h 687"/>
              <a:gd name="T28" fmla="*/ 250 w 2086"/>
              <a:gd name="T29" fmla="*/ 156 h 687"/>
              <a:gd name="T30" fmla="*/ 211 w 2086"/>
              <a:gd name="T31" fmla="*/ 154 h 687"/>
              <a:gd name="T32" fmla="*/ 211 w 2086"/>
              <a:gd name="T33" fmla="*/ 154 h 687"/>
              <a:gd name="T34" fmla="*/ 183 w 2086"/>
              <a:gd name="T35" fmla="*/ 114 h 687"/>
              <a:gd name="T36" fmla="*/ 144 w 2086"/>
              <a:gd name="T37" fmla="*/ 43 h 687"/>
              <a:gd name="T38" fmla="*/ 26 w 2086"/>
              <a:gd name="T39" fmla="*/ 124 h 687"/>
              <a:gd name="T40" fmla="*/ 52 w 2086"/>
              <a:gd name="T41" fmla="*/ 265 h 687"/>
              <a:gd name="T42" fmla="*/ 129 w 2086"/>
              <a:gd name="T43" fmla="*/ 243 h 687"/>
              <a:gd name="T44" fmla="*/ 177 w 2086"/>
              <a:gd name="T45" fmla="*/ 235 h 687"/>
              <a:gd name="T46" fmla="*/ 178 w 2086"/>
              <a:gd name="T47" fmla="*/ 235 h 687"/>
              <a:gd name="T48" fmla="*/ 206 w 2086"/>
              <a:gd name="T49" fmla="*/ 261 h 687"/>
              <a:gd name="T50" fmla="*/ 142 w 2086"/>
              <a:gd name="T51" fmla="*/ 416 h 687"/>
              <a:gd name="T52" fmla="*/ 152 w 2086"/>
              <a:gd name="T53" fmla="*/ 420 h 687"/>
              <a:gd name="T54" fmla="*/ 2086 w 2086"/>
              <a:gd name="T55" fmla="*/ 423 h 687"/>
              <a:gd name="T56" fmla="*/ 2024 w 2086"/>
              <a:gd name="T57" fmla="*/ 271 h 6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086" h="687">
                <a:moveTo>
                  <a:pt x="2024" y="271"/>
                </a:moveTo>
                <a:cubicBezTo>
                  <a:pt x="2015" y="266"/>
                  <a:pt x="2000" y="267"/>
                  <a:pt x="1985" y="273"/>
                </a:cubicBezTo>
                <a:cubicBezTo>
                  <a:pt x="1985" y="273"/>
                  <a:pt x="1985" y="273"/>
                  <a:pt x="1985" y="273"/>
                </a:cubicBezTo>
                <a:cubicBezTo>
                  <a:pt x="1968" y="281"/>
                  <a:pt x="1958" y="297"/>
                  <a:pt x="1957" y="313"/>
                </a:cubicBezTo>
                <a:cubicBezTo>
                  <a:pt x="1956" y="347"/>
                  <a:pt x="1942" y="374"/>
                  <a:pt x="1918" y="384"/>
                </a:cubicBezTo>
                <a:cubicBezTo>
                  <a:pt x="1878" y="400"/>
                  <a:pt x="1825" y="364"/>
                  <a:pt x="1800" y="303"/>
                </a:cubicBezTo>
                <a:cubicBezTo>
                  <a:pt x="1774" y="242"/>
                  <a:pt x="1786" y="179"/>
                  <a:pt x="1825" y="163"/>
                </a:cubicBezTo>
                <a:cubicBezTo>
                  <a:pt x="1849" y="153"/>
                  <a:pt x="1878" y="162"/>
                  <a:pt x="1903" y="184"/>
                </a:cubicBezTo>
                <a:cubicBezTo>
                  <a:pt x="1915" y="196"/>
                  <a:pt x="1934" y="200"/>
                  <a:pt x="1951" y="193"/>
                </a:cubicBezTo>
                <a:cubicBezTo>
                  <a:pt x="1951" y="193"/>
                  <a:pt x="1951" y="193"/>
                  <a:pt x="1951" y="192"/>
                </a:cubicBezTo>
                <a:cubicBezTo>
                  <a:pt x="1967" y="186"/>
                  <a:pt x="1978" y="175"/>
                  <a:pt x="1980" y="165"/>
                </a:cubicBezTo>
                <a:cubicBezTo>
                  <a:pt x="1915" y="6"/>
                  <a:pt x="1915" y="6"/>
                  <a:pt x="1915" y="6"/>
                </a:cubicBezTo>
                <a:cubicBezTo>
                  <a:pt x="1423" y="208"/>
                  <a:pt x="855" y="224"/>
                  <a:pt x="325" y="4"/>
                </a:cubicBezTo>
                <a:cubicBezTo>
                  <a:pt x="321" y="3"/>
                  <a:pt x="318" y="1"/>
                  <a:pt x="315" y="0"/>
                </a:cubicBezTo>
                <a:cubicBezTo>
                  <a:pt x="250" y="156"/>
                  <a:pt x="250" y="156"/>
                  <a:pt x="250" y="156"/>
                </a:cubicBezTo>
                <a:cubicBezTo>
                  <a:pt x="241" y="161"/>
                  <a:pt x="226" y="160"/>
                  <a:pt x="211" y="154"/>
                </a:cubicBezTo>
                <a:cubicBezTo>
                  <a:pt x="211" y="154"/>
                  <a:pt x="211" y="154"/>
                  <a:pt x="211" y="154"/>
                </a:cubicBezTo>
                <a:cubicBezTo>
                  <a:pt x="194" y="147"/>
                  <a:pt x="184" y="130"/>
                  <a:pt x="183" y="114"/>
                </a:cubicBezTo>
                <a:cubicBezTo>
                  <a:pt x="182" y="80"/>
                  <a:pt x="168" y="53"/>
                  <a:pt x="144" y="43"/>
                </a:cubicBezTo>
                <a:cubicBezTo>
                  <a:pt x="104" y="27"/>
                  <a:pt x="51" y="63"/>
                  <a:pt x="26" y="124"/>
                </a:cubicBezTo>
                <a:cubicBezTo>
                  <a:pt x="0" y="185"/>
                  <a:pt x="12" y="248"/>
                  <a:pt x="52" y="265"/>
                </a:cubicBezTo>
                <a:cubicBezTo>
                  <a:pt x="76" y="275"/>
                  <a:pt x="104" y="265"/>
                  <a:pt x="129" y="243"/>
                </a:cubicBezTo>
                <a:cubicBezTo>
                  <a:pt x="141" y="232"/>
                  <a:pt x="160" y="228"/>
                  <a:pt x="177" y="235"/>
                </a:cubicBezTo>
                <a:cubicBezTo>
                  <a:pt x="177" y="235"/>
                  <a:pt x="177" y="235"/>
                  <a:pt x="178" y="235"/>
                </a:cubicBezTo>
                <a:cubicBezTo>
                  <a:pt x="193" y="241"/>
                  <a:pt x="204" y="251"/>
                  <a:pt x="206" y="261"/>
                </a:cubicBezTo>
                <a:cubicBezTo>
                  <a:pt x="142" y="416"/>
                  <a:pt x="142" y="416"/>
                  <a:pt x="142" y="416"/>
                </a:cubicBezTo>
                <a:cubicBezTo>
                  <a:pt x="145" y="417"/>
                  <a:pt x="149" y="419"/>
                  <a:pt x="152" y="420"/>
                </a:cubicBezTo>
                <a:cubicBezTo>
                  <a:pt x="797" y="687"/>
                  <a:pt x="1488" y="669"/>
                  <a:pt x="2086" y="423"/>
                </a:cubicBezTo>
                <a:lnTo>
                  <a:pt x="2024" y="271"/>
                </a:lnTo>
                <a:close/>
              </a:path>
            </a:pathLst>
          </a:custGeom>
          <a:solidFill>
            <a:srgbClr val="2CC17C"/>
          </a:solidFill>
          <a:ln w="19050" cap="flat">
            <a:solidFill>
              <a:schemeClr val="bg1"/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20" name="Freeform 18">
            <a:extLst>
              <a:ext uri="{FF2B5EF4-FFF2-40B4-BE49-F238E27FC236}">
                <a16:creationId xmlns:a16="http://schemas.microsoft.com/office/drawing/2014/main" id="{4684DF0C-2EE4-B832-7F3F-4E58836FD9DC}"/>
              </a:ext>
            </a:extLst>
          </p:cNvPr>
          <p:cNvSpPr>
            <a:spLocks/>
          </p:cNvSpPr>
          <p:nvPr/>
        </p:nvSpPr>
        <p:spPr bwMode="auto">
          <a:xfrm>
            <a:off x="4979591" y="3942056"/>
            <a:ext cx="731838" cy="804863"/>
          </a:xfrm>
          <a:custGeom>
            <a:avLst/>
            <a:gdLst>
              <a:gd name="T0" fmla="*/ 1403 w 1540"/>
              <a:gd name="T1" fmla="*/ 1512 h 1693"/>
              <a:gd name="T2" fmla="*/ 1402 w 1540"/>
              <a:gd name="T3" fmla="*/ 1512 h 1693"/>
              <a:gd name="T4" fmla="*/ 1354 w 1540"/>
              <a:gd name="T5" fmla="*/ 1520 h 1693"/>
              <a:gd name="T6" fmla="*/ 1277 w 1540"/>
              <a:gd name="T7" fmla="*/ 1542 h 1693"/>
              <a:gd name="T8" fmla="*/ 1251 w 1540"/>
              <a:gd name="T9" fmla="*/ 1401 h 1693"/>
              <a:gd name="T10" fmla="*/ 1369 w 1540"/>
              <a:gd name="T11" fmla="*/ 1320 h 1693"/>
              <a:gd name="T12" fmla="*/ 1408 w 1540"/>
              <a:gd name="T13" fmla="*/ 1391 h 1693"/>
              <a:gd name="T14" fmla="*/ 1436 w 1540"/>
              <a:gd name="T15" fmla="*/ 1431 h 1693"/>
              <a:gd name="T16" fmla="*/ 1436 w 1540"/>
              <a:gd name="T17" fmla="*/ 1431 h 1693"/>
              <a:gd name="T18" fmla="*/ 1475 w 1540"/>
              <a:gd name="T19" fmla="*/ 1433 h 1693"/>
              <a:gd name="T20" fmla="*/ 1540 w 1540"/>
              <a:gd name="T21" fmla="*/ 1277 h 1693"/>
              <a:gd name="T22" fmla="*/ 417 w 1540"/>
              <a:gd name="T23" fmla="*/ 142 h 1693"/>
              <a:gd name="T24" fmla="*/ 261 w 1540"/>
              <a:gd name="T25" fmla="*/ 206 h 1693"/>
              <a:gd name="T26" fmla="*/ 235 w 1540"/>
              <a:gd name="T27" fmla="*/ 178 h 1693"/>
              <a:gd name="T28" fmla="*/ 234 w 1540"/>
              <a:gd name="T29" fmla="*/ 177 h 1693"/>
              <a:gd name="T30" fmla="*/ 243 w 1540"/>
              <a:gd name="T31" fmla="*/ 129 h 1693"/>
              <a:gd name="T32" fmla="*/ 265 w 1540"/>
              <a:gd name="T33" fmla="*/ 52 h 1693"/>
              <a:gd name="T34" fmla="*/ 124 w 1540"/>
              <a:gd name="T35" fmla="*/ 26 h 1693"/>
              <a:gd name="T36" fmla="*/ 43 w 1540"/>
              <a:gd name="T37" fmla="*/ 143 h 1693"/>
              <a:gd name="T38" fmla="*/ 114 w 1540"/>
              <a:gd name="T39" fmla="*/ 183 h 1693"/>
              <a:gd name="T40" fmla="*/ 154 w 1540"/>
              <a:gd name="T41" fmla="*/ 211 h 1693"/>
              <a:gd name="T42" fmla="*/ 154 w 1540"/>
              <a:gd name="T43" fmla="*/ 211 h 1693"/>
              <a:gd name="T44" fmla="*/ 156 w 1540"/>
              <a:gd name="T45" fmla="*/ 250 h 1693"/>
              <a:gd name="T46" fmla="*/ 0 w 1540"/>
              <a:gd name="T47" fmla="*/ 314 h 1693"/>
              <a:gd name="T48" fmla="*/ 1367 w 1540"/>
              <a:gd name="T49" fmla="*/ 1693 h 1693"/>
              <a:gd name="T50" fmla="*/ 1431 w 1540"/>
              <a:gd name="T51" fmla="*/ 1538 h 1693"/>
              <a:gd name="T52" fmla="*/ 1403 w 1540"/>
              <a:gd name="T53" fmla="*/ 1512 h 16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540" h="1693">
                <a:moveTo>
                  <a:pt x="1403" y="1512"/>
                </a:moveTo>
                <a:cubicBezTo>
                  <a:pt x="1402" y="1512"/>
                  <a:pt x="1402" y="1512"/>
                  <a:pt x="1402" y="1512"/>
                </a:cubicBezTo>
                <a:cubicBezTo>
                  <a:pt x="1385" y="1505"/>
                  <a:pt x="1366" y="1509"/>
                  <a:pt x="1354" y="1520"/>
                </a:cubicBezTo>
                <a:cubicBezTo>
                  <a:pt x="1329" y="1542"/>
                  <a:pt x="1301" y="1552"/>
                  <a:pt x="1277" y="1542"/>
                </a:cubicBezTo>
                <a:cubicBezTo>
                  <a:pt x="1237" y="1525"/>
                  <a:pt x="1225" y="1462"/>
                  <a:pt x="1251" y="1401"/>
                </a:cubicBezTo>
                <a:cubicBezTo>
                  <a:pt x="1276" y="1340"/>
                  <a:pt x="1329" y="1304"/>
                  <a:pt x="1369" y="1320"/>
                </a:cubicBezTo>
                <a:cubicBezTo>
                  <a:pt x="1393" y="1330"/>
                  <a:pt x="1407" y="1357"/>
                  <a:pt x="1408" y="1391"/>
                </a:cubicBezTo>
                <a:cubicBezTo>
                  <a:pt x="1409" y="1407"/>
                  <a:pt x="1419" y="1424"/>
                  <a:pt x="1436" y="1431"/>
                </a:cubicBezTo>
                <a:cubicBezTo>
                  <a:pt x="1436" y="1431"/>
                  <a:pt x="1436" y="1431"/>
                  <a:pt x="1436" y="1431"/>
                </a:cubicBezTo>
                <a:cubicBezTo>
                  <a:pt x="1451" y="1437"/>
                  <a:pt x="1466" y="1438"/>
                  <a:pt x="1475" y="1433"/>
                </a:cubicBezTo>
                <a:cubicBezTo>
                  <a:pt x="1540" y="1277"/>
                  <a:pt x="1540" y="1277"/>
                  <a:pt x="1540" y="1277"/>
                </a:cubicBezTo>
                <a:cubicBezTo>
                  <a:pt x="1009" y="1054"/>
                  <a:pt x="619" y="637"/>
                  <a:pt x="417" y="142"/>
                </a:cubicBezTo>
                <a:cubicBezTo>
                  <a:pt x="261" y="206"/>
                  <a:pt x="261" y="206"/>
                  <a:pt x="261" y="206"/>
                </a:cubicBezTo>
                <a:cubicBezTo>
                  <a:pt x="251" y="204"/>
                  <a:pt x="241" y="193"/>
                  <a:pt x="235" y="178"/>
                </a:cubicBezTo>
                <a:cubicBezTo>
                  <a:pt x="234" y="178"/>
                  <a:pt x="234" y="177"/>
                  <a:pt x="234" y="177"/>
                </a:cubicBezTo>
                <a:cubicBezTo>
                  <a:pt x="227" y="160"/>
                  <a:pt x="232" y="142"/>
                  <a:pt x="243" y="129"/>
                </a:cubicBezTo>
                <a:cubicBezTo>
                  <a:pt x="265" y="105"/>
                  <a:pt x="275" y="76"/>
                  <a:pt x="265" y="52"/>
                </a:cubicBezTo>
                <a:cubicBezTo>
                  <a:pt x="248" y="12"/>
                  <a:pt x="186" y="0"/>
                  <a:pt x="124" y="26"/>
                </a:cubicBezTo>
                <a:cubicBezTo>
                  <a:pt x="63" y="51"/>
                  <a:pt x="27" y="104"/>
                  <a:pt x="43" y="143"/>
                </a:cubicBezTo>
                <a:cubicBezTo>
                  <a:pt x="53" y="167"/>
                  <a:pt x="80" y="181"/>
                  <a:pt x="114" y="183"/>
                </a:cubicBezTo>
                <a:cubicBezTo>
                  <a:pt x="130" y="183"/>
                  <a:pt x="146" y="194"/>
                  <a:pt x="154" y="211"/>
                </a:cubicBezTo>
                <a:cubicBezTo>
                  <a:pt x="154" y="211"/>
                  <a:pt x="154" y="211"/>
                  <a:pt x="154" y="211"/>
                </a:cubicBezTo>
                <a:cubicBezTo>
                  <a:pt x="160" y="226"/>
                  <a:pt x="160" y="241"/>
                  <a:pt x="156" y="250"/>
                </a:cubicBezTo>
                <a:cubicBezTo>
                  <a:pt x="0" y="314"/>
                  <a:pt x="0" y="314"/>
                  <a:pt x="0" y="314"/>
                </a:cubicBezTo>
                <a:cubicBezTo>
                  <a:pt x="246" y="915"/>
                  <a:pt x="721" y="1422"/>
                  <a:pt x="1367" y="1693"/>
                </a:cubicBezTo>
                <a:cubicBezTo>
                  <a:pt x="1431" y="1538"/>
                  <a:pt x="1431" y="1538"/>
                  <a:pt x="1431" y="1538"/>
                </a:cubicBezTo>
                <a:cubicBezTo>
                  <a:pt x="1429" y="1528"/>
                  <a:pt x="1418" y="1518"/>
                  <a:pt x="1403" y="1512"/>
                </a:cubicBezTo>
                <a:close/>
              </a:path>
            </a:pathLst>
          </a:custGeom>
          <a:solidFill>
            <a:srgbClr val="003845"/>
          </a:solidFill>
          <a:ln w="19050" cap="flat">
            <a:solidFill>
              <a:schemeClr val="bg1"/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25" name="Freeform 19">
            <a:extLst>
              <a:ext uri="{FF2B5EF4-FFF2-40B4-BE49-F238E27FC236}">
                <a16:creationId xmlns:a16="http://schemas.microsoft.com/office/drawing/2014/main" id="{B2BE07CD-8998-7434-8182-1138F64E2BBD}"/>
              </a:ext>
            </a:extLst>
          </p:cNvPr>
          <p:cNvSpPr>
            <a:spLocks/>
          </p:cNvSpPr>
          <p:nvPr/>
        </p:nvSpPr>
        <p:spPr bwMode="auto">
          <a:xfrm>
            <a:off x="4854972" y="3102268"/>
            <a:ext cx="326232" cy="989013"/>
          </a:xfrm>
          <a:custGeom>
            <a:avLst/>
            <a:gdLst>
              <a:gd name="T0" fmla="*/ 686 w 686"/>
              <a:gd name="T1" fmla="*/ 315 h 2080"/>
              <a:gd name="T2" fmla="*/ 531 w 686"/>
              <a:gd name="T3" fmla="*/ 251 h 2080"/>
              <a:gd name="T4" fmla="*/ 532 w 686"/>
              <a:gd name="T5" fmla="*/ 211 h 2080"/>
              <a:gd name="T6" fmla="*/ 532 w 686"/>
              <a:gd name="T7" fmla="*/ 211 h 2080"/>
              <a:gd name="T8" fmla="*/ 572 w 686"/>
              <a:gd name="T9" fmla="*/ 183 h 2080"/>
              <a:gd name="T10" fmla="*/ 643 w 686"/>
              <a:gd name="T11" fmla="*/ 144 h 2080"/>
              <a:gd name="T12" fmla="*/ 562 w 686"/>
              <a:gd name="T13" fmla="*/ 26 h 2080"/>
              <a:gd name="T14" fmla="*/ 422 w 686"/>
              <a:gd name="T15" fmla="*/ 51 h 2080"/>
              <a:gd name="T16" fmla="*/ 443 w 686"/>
              <a:gd name="T17" fmla="*/ 129 h 2080"/>
              <a:gd name="T18" fmla="*/ 451 w 686"/>
              <a:gd name="T19" fmla="*/ 177 h 2080"/>
              <a:gd name="T20" fmla="*/ 451 w 686"/>
              <a:gd name="T21" fmla="*/ 177 h 2080"/>
              <a:gd name="T22" fmla="*/ 424 w 686"/>
              <a:gd name="T23" fmla="*/ 206 h 2080"/>
              <a:gd name="T24" fmla="*/ 270 w 686"/>
              <a:gd name="T25" fmla="*/ 142 h 2080"/>
              <a:gd name="T26" fmla="*/ 266 w 686"/>
              <a:gd name="T27" fmla="*/ 151 h 2080"/>
              <a:gd name="T28" fmla="*/ 261 w 686"/>
              <a:gd name="T29" fmla="*/ 2080 h 2080"/>
              <a:gd name="T30" fmla="*/ 417 w 686"/>
              <a:gd name="T31" fmla="*/ 2016 h 2080"/>
              <a:gd name="T32" fmla="*/ 415 w 686"/>
              <a:gd name="T33" fmla="*/ 1977 h 2080"/>
              <a:gd name="T34" fmla="*/ 415 w 686"/>
              <a:gd name="T35" fmla="*/ 1977 h 2080"/>
              <a:gd name="T36" fmla="*/ 375 w 686"/>
              <a:gd name="T37" fmla="*/ 1949 h 2080"/>
              <a:gd name="T38" fmla="*/ 304 w 686"/>
              <a:gd name="T39" fmla="*/ 1909 h 2080"/>
              <a:gd name="T40" fmla="*/ 385 w 686"/>
              <a:gd name="T41" fmla="*/ 1792 h 2080"/>
              <a:gd name="T42" fmla="*/ 526 w 686"/>
              <a:gd name="T43" fmla="*/ 1818 h 2080"/>
              <a:gd name="T44" fmla="*/ 504 w 686"/>
              <a:gd name="T45" fmla="*/ 1895 h 2080"/>
              <a:gd name="T46" fmla="*/ 495 w 686"/>
              <a:gd name="T47" fmla="*/ 1943 h 2080"/>
              <a:gd name="T48" fmla="*/ 496 w 686"/>
              <a:gd name="T49" fmla="*/ 1944 h 2080"/>
              <a:gd name="T50" fmla="*/ 522 w 686"/>
              <a:gd name="T51" fmla="*/ 1972 h 2080"/>
              <a:gd name="T52" fmla="*/ 678 w 686"/>
              <a:gd name="T53" fmla="*/ 1908 h 2080"/>
              <a:gd name="T54" fmla="*/ 682 w 686"/>
              <a:gd name="T55" fmla="*/ 323 h 2080"/>
              <a:gd name="T56" fmla="*/ 686 w 686"/>
              <a:gd name="T57" fmla="*/ 315 h 20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86" h="2080">
                <a:moveTo>
                  <a:pt x="686" y="315"/>
                </a:moveTo>
                <a:cubicBezTo>
                  <a:pt x="531" y="251"/>
                  <a:pt x="531" y="251"/>
                  <a:pt x="531" y="251"/>
                </a:cubicBezTo>
                <a:cubicBezTo>
                  <a:pt x="525" y="242"/>
                  <a:pt x="525" y="227"/>
                  <a:pt x="532" y="211"/>
                </a:cubicBezTo>
                <a:cubicBezTo>
                  <a:pt x="532" y="211"/>
                  <a:pt x="532" y="211"/>
                  <a:pt x="532" y="211"/>
                </a:cubicBezTo>
                <a:cubicBezTo>
                  <a:pt x="539" y="194"/>
                  <a:pt x="556" y="183"/>
                  <a:pt x="572" y="183"/>
                </a:cubicBezTo>
                <a:cubicBezTo>
                  <a:pt x="606" y="181"/>
                  <a:pt x="633" y="168"/>
                  <a:pt x="643" y="144"/>
                </a:cubicBezTo>
                <a:cubicBezTo>
                  <a:pt x="659" y="104"/>
                  <a:pt x="623" y="51"/>
                  <a:pt x="562" y="26"/>
                </a:cubicBezTo>
                <a:cubicBezTo>
                  <a:pt x="501" y="0"/>
                  <a:pt x="438" y="12"/>
                  <a:pt x="422" y="51"/>
                </a:cubicBezTo>
                <a:cubicBezTo>
                  <a:pt x="412" y="75"/>
                  <a:pt x="421" y="104"/>
                  <a:pt x="443" y="129"/>
                </a:cubicBezTo>
                <a:cubicBezTo>
                  <a:pt x="454" y="141"/>
                  <a:pt x="458" y="160"/>
                  <a:pt x="451" y="177"/>
                </a:cubicBezTo>
                <a:cubicBezTo>
                  <a:pt x="451" y="177"/>
                  <a:pt x="451" y="177"/>
                  <a:pt x="451" y="177"/>
                </a:cubicBezTo>
                <a:cubicBezTo>
                  <a:pt x="445" y="193"/>
                  <a:pt x="434" y="204"/>
                  <a:pt x="424" y="206"/>
                </a:cubicBezTo>
                <a:cubicBezTo>
                  <a:pt x="270" y="142"/>
                  <a:pt x="270" y="142"/>
                  <a:pt x="270" y="142"/>
                </a:cubicBezTo>
                <a:cubicBezTo>
                  <a:pt x="269" y="145"/>
                  <a:pt x="267" y="148"/>
                  <a:pt x="266" y="151"/>
                </a:cubicBezTo>
                <a:cubicBezTo>
                  <a:pt x="0" y="793"/>
                  <a:pt x="18" y="1483"/>
                  <a:pt x="261" y="2080"/>
                </a:cubicBezTo>
                <a:cubicBezTo>
                  <a:pt x="417" y="2016"/>
                  <a:pt x="417" y="2016"/>
                  <a:pt x="417" y="2016"/>
                </a:cubicBezTo>
                <a:cubicBezTo>
                  <a:pt x="421" y="2007"/>
                  <a:pt x="421" y="1992"/>
                  <a:pt x="415" y="1977"/>
                </a:cubicBezTo>
                <a:cubicBezTo>
                  <a:pt x="415" y="1977"/>
                  <a:pt x="415" y="1977"/>
                  <a:pt x="415" y="1977"/>
                </a:cubicBezTo>
                <a:cubicBezTo>
                  <a:pt x="407" y="1960"/>
                  <a:pt x="391" y="1949"/>
                  <a:pt x="375" y="1949"/>
                </a:cubicBezTo>
                <a:cubicBezTo>
                  <a:pt x="341" y="1947"/>
                  <a:pt x="314" y="1933"/>
                  <a:pt x="304" y="1909"/>
                </a:cubicBezTo>
                <a:cubicBezTo>
                  <a:pt x="288" y="1870"/>
                  <a:pt x="324" y="1817"/>
                  <a:pt x="385" y="1792"/>
                </a:cubicBezTo>
                <a:cubicBezTo>
                  <a:pt x="447" y="1766"/>
                  <a:pt x="509" y="1778"/>
                  <a:pt x="526" y="1818"/>
                </a:cubicBezTo>
                <a:cubicBezTo>
                  <a:pt x="536" y="1842"/>
                  <a:pt x="526" y="1871"/>
                  <a:pt x="504" y="1895"/>
                </a:cubicBezTo>
                <a:cubicBezTo>
                  <a:pt x="493" y="1908"/>
                  <a:pt x="488" y="1926"/>
                  <a:pt x="495" y="1943"/>
                </a:cubicBezTo>
                <a:cubicBezTo>
                  <a:pt x="495" y="1943"/>
                  <a:pt x="495" y="1944"/>
                  <a:pt x="496" y="1944"/>
                </a:cubicBezTo>
                <a:cubicBezTo>
                  <a:pt x="502" y="1959"/>
                  <a:pt x="512" y="1970"/>
                  <a:pt x="522" y="1972"/>
                </a:cubicBezTo>
                <a:cubicBezTo>
                  <a:pt x="678" y="1908"/>
                  <a:pt x="678" y="1908"/>
                  <a:pt x="678" y="1908"/>
                </a:cubicBezTo>
                <a:cubicBezTo>
                  <a:pt x="478" y="1418"/>
                  <a:pt x="463" y="851"/>
                  <a:pt x="682" y="323"/>
                </a:cubicBezTo>
                <a:cubicBezTo>
                  <a:pt x="683" y="320"/>
                  <a:pt x="684" y="318"/>
                  <a:pt x="686" y="315"/>
                </a:cubicBezTo>
                <a:close/>
              </a:path>
            </a:pathLst>
          </a:custGeom>
          <a:solidFill>
            <a:srgbClr val="10A9A6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26" name="Freeform 20">
            <a:extLst>
              <a:ext uri="{FF2B5EF4-FFF2-40B4-BE49-F238E27FC236}">
                <a16:creationId xmlns:a16="http://schemas.microsoft.com/office/drawing/2014/main" id="{8EDD39E4-D92C-5053-E4BC-490595BE17C0}"/>
              </a:ext>
            </a:extLst>
          </p:cNvPr>
          <p:cNvSpPr>
            <a:spLocks/>
          </p:cNvSpPr>
          <p:nvPr/>
        </p:nvSpPr>
        <p:spPr bwMode="auto">
          <a:xfrm>
            <a:off x="4983560" y="2520449"/>
            <a:ext cx="802482" cy="731044"/>
          </a:xfrm>
          <a:custGeom>
            <a:avLst/>
            <a:gdLst>
              <a:gd name="T0" fmla="*/ 1662 w 1687"/>
              <a:gd name="T1" fmla="*/ 126 h 1538"/>
              <a:gd name="T2" fmla="*/ 1544 w 1687"/>
              <a:gd name="T3" fmla="*/ 44 h 1538"/>
              <a:gd name="T4" fmla="*/ 1505 w 1687"/>
              <a:gd name="T5" fmla="*/ 114 h 1538"/>
              <a:gd name="T6" fmla="*/ 1476 w 1687"/>
              <a:gd name="T7" fmla="*/ 154 h 1538"/>
              <a:gd name="T8" fmla="*/ 1476 w 1687"/>
              <a:gd name="T9" fmla="*/ 154 h 1538"/>
              <a:gd name="T10" fmla="*/ 1436 w 1687"/>
              <a:gd name="T11" fmla="*/ 155 h 1538"/>
              <a:gd name="T12" fmla="*/ 1372 w 1687"/>
              <a:gd name="T13" fmla="*/ 0 h 1538"/>
              <a:gd name="T14" fmla="*/ 0 w 1687"/>
              <a:gd name="T15" fmla="*/ 1365 h 1538"/>
              <a:gd name="T16" fmla="*/ 154 w 1687"/>
              <a:gd name="T17" fmla="*/ 1429 h 1538"/>
              <a:gd name="T18" fmla="*/ 181 w 1687"/>
              <a:gd name="T19" fmla="*/ 1400 h 1538"/>
              <a:gd name="T20" fmla="*/ 181 w 1687"/>
              <a:gd name="T21" fmla="*/ 1400 h 1538"/>
              <a:gd name="T22" fmla="*/ 173 w 1687"/>
              <a:gd name="T23" fmla="*/ 1352 h 1538"/>
              <a:gd name="T24" fmla="*/ 152 w 1687"/>
              <a:gd name="T25" fmla="*/ 1274 h 1538"/>
              <a:gd name="T26" fmla="*/ 292 w 1687"/>
              <a:gd name="T27" fmla="*/ 1249 h 1538"/>
              <a:gd name="T28" fmla="*/ 373 w 1687"/>
              <a:gd name="T29" fmla="*/ 1367 h 1538"/>
              <a:gd name="T30" fmla="*/ 302 w 1687"/>
              <a:gd name="T31" fmla="*/ 1406 h 1538"/>
              <a:gd name="T32" fmla="*/ 262 w 1687"/>
              <a:gd name="T33" fmla="*/ 1434 h 1538"/>
              <a:gd name="T34" fmla="*/ 262 w 1687"/>
              <a:gd name="T35" fmla="*/ 1434 h 1538"/>
              <a:gd name="T36" fmla="*/ 261 w 1687"/>
              <a:gd name="T37" fmla="*/ 1474 h 1538"/>
              <a:gd name="T38" fmla="*/ 416 w 1687"/>
              <a:gd name="T39" fmla="*/ 1538 h 1538"/>
              <a:gd name="T40" fmla="*/ 1544 w 1687"/>
              <a:gd name="T41" fmla="*/ 417 h 1538"/>
              <a:gd name="T42" fmla="*/ 1480 w 1687"/>
              <a:gd name="T43" fmla="*/ 262 h 1538"/>
              <a:gd name="T44" fmla="*/ 1509 w 1687"/>
              <a:gd name="T45" fmla="*/ 235 h 1538"/>
              <a:gd name="T46" fmla="*/ 1510 w 1687"/>
              <a:gd name="T47" fmla="*/ 235 h 1538"/>
              <a:gd name="T48" fmla="*/ 1558 w 1687"/>
              <a:gd name="T49" fmla="*/ 244 h 1538"/>
              <a:gd name="T50" fmla="*/ 1635 w 1687"/>
              <a:gd name="T51" fmla="*/ 266 h 1538"/>
              <a:gd name="T52" fmla="*/ 1662 w 1687"/>
              <a:gd name="T53" fmla="*/ 126 h 15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687" h="1538">
                <a:moveTo>
                  <a:pt x="1662" y="126"/>
                </a:moveTo>
                <a:cubicBezTo>
                  <a:pt x="1637" y="64"/>
                  <a:pt x="1584" y="28"/>
                  <a:pt x="1544" y="44"/>
                </a:cubicBezTo>
                <a:cubicBezTo>
                  <a:pt x="1520" y="54"/>
                  <a:pt x="1506" y="81"/>
                  <a:pt x="1505" y="114"/>
                </a:cubicBezTo>
                <a:cubicBezTo>
                  <a:pt x="1504" y="131"/>
                  <a:pt x="1493" y="147"/>
                  <a:pt x="1476" y="154"/>
                </a:cubicBezTo>
                <a:cubicBezTo>
                  <a:pt x="1476" y="154"/>
                  <a:pt x="1476" y="154"/>
                  <a:pt x="1476" y="154"/>
                </a:cubicBezTo>
                <a:cubicBezTo>
                  <a:pt x="1460" y="161"/>
                  <a:pt x="1444" y="161"/>
                  <a:pt x="1436" y="155"/>
                </a:cubicBezTo>
                <a:cubicBezTo>
                  <a:pt x="1372" y="0"/>
                  <a:pt x="1372" y="0"/>
                  <a:pt x="1372" y="0"/>
                </a:cubicBezTo>
                <a:cubicBezTo>
                  <a:pt x="774" y="247"/>
                  <a:pt x="269" y="721"/>
                  <a:pt x="0" y="1365"/>
                </a:cubicBezTo>
                <a:cubicBezTo>
                  <a:pt x="154" y="1429"/>
                  <a:pt x="154" y="1429"/>
                  <a:pt x="154" y="1429"/>
                </a:cubicBezTo>
                <a:cubicBezTo>
                  <a:pt x="164" y="1427"/>
                  <a:pt x="175" y="1416"/>
                  <a:pt x="181" y="1400"/>
                </a:cubicBezTo>
                <a:cubicBezTo>
                  <a:pt x="181" y="1400"/>
                  <a:pt x="181" y="1400"/>
                  <a:pt x="181" y="1400"/>
                </a:cubicBezTo>
                <a:cubicBezTo>
                  <a:pt x="188" y="1383"/>
                  <a:pt x="184" y="1364"/>
                  <a:pt x="173" y="1352"/>
                </a:cubicBezTo>
                <a:cubicBezTo>
                  <a:pt x="151" y="1327"/>
                  <a:pt x="142" y="1298"/>
                  <a:pt x="152" y="1274"/>
                </a:cubicBezTo>
                <a:cubicBezTo>
                  <a:pt x="168" y="1235"/>
                  <a:pt x="231" y="1223"/>
                  <a:pt x="292" y="1249"/>
                </a:cubicBezTo>
                <a:cubicBezTo>
                  <a:pt x="353" y="1274"/>
                  <a:pt x="389" y="1327"/>
                  <a:pt x="373" y="1367"/>
                </a:cubicBezTo>
                <a:cubicBezTo>
                  <a:pt x="363" y="1391"/>
                  <a:pt x="336" y="1404"/>
                  <a:pt x="302" y="1406"/>
                </a:cubicBezTo>
                <a:cubicBezTo>
                  <a:pt x="286" y="1406"/>
                  <a:pt x="269" y="1417"/>
                  <a:pt x="262" y="1434"/>
                </a:cubicBezTo>
                <a:cubicBezTo>
                  <a:pt x="262" y="1434"/>
                  <a:pt x="262" y="1434"/>
                  <a:pt x="262" y="1434"/>
                </a:cubicBezTo>
                <a:cubicBezTo>
                  <a:pt x="255" y="1450"/>
                  <a:pt x="255" y="1465"/>
                  <a:pt x="261" y="1474"/>
                </a:cubicBezTo>
                <a:cubicBezTo>
                  <a:pt x="416" y="1538"/>
                  <a:pt x="416" y="1538"/>
                  <a:pt x="416" y="1538"/>
                </a:cubicBezTo>
                <a:cubicBezTo>
                  <a:pt x="637" y="1009"/>
                  <a:pt x="1052" y="619"/>
                  <a:pt x="1544" y="417"/>
                </a:cubicBezTo>
                <a:cubicBezTo>
                  <a:pt x="1480" y="262"/>
                  <a:pt x="1480" y="262"/>
                  <a:pt x="1480" y="262"/>
                </a:cubicBezTo>
                <a:cubicBezTo>
                  <a:pt x="1482" y="253"/>
                  <a:pt x="1493" y="242"/>
                  <a:pt x="1509" y="235"/>
                </a:cubicBezTo>
                <a:cubicBezTo>
                  <a:pt x="1509" y="235"/>
                  <a:pt x="1509" y="235"/>
                  <a:pt x="1510" y="235"/>
                </a:cubicBezTo>
                <a:cubicBezTo>
                  <a:pt x="1527" y="228"/>
                  <a:pt x="1545" y="232"/>
                  <a:pt x="1558" y="244"/>
                </a:cubicBezTo>
                <a:cubicBezTo>
                  <a:pt x="1582" y="266"/>
                  <a:pt x="1611" y="276"/>
                  <a:pt x="1635" y="266"/>
                </a:cubicBezTo>
                <a:cubicBezTo>
                  <a:pt x="1675" y="250"/>
                  <a:pt x="1687" y="187"/>
                  <a:pt x="1662" y="126"/>
                </a:cubicBezTo>
                <a:close/>
              </a:path>
            </a:pathLst>
          </a:custGeom>
          <a:solidFill>
            <a:srgbClr val="1F745B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31" name="Oval 31">
            <a:extLst>
              <a:ext uri="{FF2B5EF4-FFF2-40B4-BE49-F238E27FC236}">
                <a16:creationId xmlns:a16="http://schemas.microsoft.com/office/drawing/2014/main" id="{C7E53864-0E02-E2FE-FB4B-5DAFF02D68FA}"/>
              </a:ext>
            </a:extLst>
          </p:cNvPr>
          <p:cNvSpPr/>
          <p:nvPr/>
        </p:nvSpPr>
        <p:spPr>
          <a:xfrm>
            <a:off x="6341269" y="1629862"/>
            <a:ext cx="827882" cy="827881"/>
          </a:xfrm>
          <a:prstGeom prst="ellipse">
            <a:avLst/>
          </a:prstGeom>
          <a:solidFill>
            <a:srgbClr val="C1B48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32" name="Oval 34">
            <a:extLst>
              <a:ext uri="{FF2B5EF4-FFF2-40B4-BE49-F238E27FC236}">
                <a16:creationId xmlns:a16="http://schemas.microsoft.com/office/drawing/2014/main" id="{2E8FFA15-7FC2-F112-6D3A-2317D9647632}"/>
              </a:ext>
            </a:extLst>
          </p:cNvPr>
          <p:cNvSpPr/>
          <p:nvPr/>
        </p:nvSpPr>
        <p:spPr>
          <a:xfrm>
            <a:off x="6346824" y="4812800"/>
            <a:ext cx="827882" cy="827881"/>
          </a:xfrm>
          <a:prstGeom prst="ellipse">
            <a:avLst/>
          </a:prstGeom>
          <a:solidFill>
            <a:srgbClr val="2CC17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33" name="Oval 35">
            <a:extLst>
              <a:ext uri="{FF2B5EF4-FFF2-40B4-BE49-F238E27FC236}">
                <a16:creationId xmlns:a16="http://schemas.microsoft.com/office/drawing/2014/main" id="{FB41C503-8778-4CF1-0B1C-1314E7A4FF7F}"/>
              </a:ext>
            </a:extLst>
          </p:cNvPr>
          <p:cNvSpPr/>
          <p:nvPr/>
        </p:nvSpPr>
        <p:spPr>
          <a:xfrm>
            <a:off x="5022850" y="4812800"/>
            <a:ext cx="827882" cy="827881"/>
          </a:xfrm>
          <a:prstGeom prst="ellipse">
            <a:avLst/>
          </a:prstGeom>
          <a:solidFill>
            <a:srgbClr val="00384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34" name="Oval 33">
            <a:extLst>
              <a:ext uri="{FF2B5EF4-FFF2-40B4-BE49-F238E27FC236}">
                <a16:creationId xmlns:a16="http://schemas.microsoft.com/office/drawing/2014/main" id="{8396037E-29B7-A596-449F-10EB8D652857}"/>
              </a:ext>
            </a:extLst>
          </p:cNvPr>
          <p:cNvSpPr/>
          <p:nvPr/>
        </p:nvSpPr>
        <p:spPr>
          <a:xfrm>
            <a:off x="7275910" y="3884509"/>
            <a:ext cx="827882" cy="827881"/>
          </a:xfrm>
          <a:prstGeom prst="ellipse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35" name="Oval 36">
            <a:extLst>
              <a:ext uri="{FF2B5EF4-FFF2-40B4-BE49-F238E27FC236}">
                <a16:creationId xmlns:a16="http://schemas.microsoft.com/office/drawing/2014/main" id="{F4210742-458F-21D1-9B83-CE9087161D6F}"/>
              </a:ext>
            </a:extLst>
          </p:cNvPr>
          <p:cNvSpPr/>
          <p:nvPr/>
        </p:nvSpPr>
        <p:spPr>
          <a:xfrm>
            <a:off x="4088209" y="3884509"/>
            <a:ext cx="827882" cy="827881"/>
          </a:xfrm>
          <a:prstGeom prst="ellipse">
            <a:avLst/>
          </a:prstGeom>
          <a:solidFill>
            <a:srgbClr val="10A9A6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37" name="Oval 32">
            <a:extLst>
              <a:ext uri="{FF2B5EF4-FFF2-40B4-BE49-F238E27FC236}">
                <a16:creationId xmlns:a16="http://schemas.microsoft.com/office/drawing/2014/main" id="{425B3B64-8DED-3796-A1D3-503FFD3D1E34}"/>
              </a:ext>
            </a:extLst>
          </p:cNvPr>
          <p:cNvSpPr/>
          <p:nvPr/>
        </p:nvSpPr>
        <p:spPr>
          <a:xfrm>
            <a:off x="7273727" y="2561725"/>
            <a:ext cx="827882" cy="827881"/>
          </a:xfrm>
          <a:prstGeom prst="ellipse">
            <a:avLst/>
          </a:prstGeom>
          <a:solidFill>
            <a:srgbClr val="268CA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38" name="Oval 37">
            <a:extLst>
              <a:ext uri="{FF2B5EF4-FFF2-40B4-BE49-F238E27FC236}">
                <a16:creationId xmlns:a16="http://schemas.microsoft.com/office/drawing/2014/main" id="{D46110E2-57FF-5F88-90F9-385D0410F1AE}"/>
              </a:ext>
            </a:extLst>
          </p:cNvPr>
          <p:cNvSpPr/>
          <p:nvPr/>
        </p:nvSpPr>
        <p:spPr>
          <a:xfrm>
            <a:off x="4090392" y="2561725"/>
            <a:ext cx="827882" cy="827881"/>
          </a:xfrm>
          <a:prstGeom prst="ellipse">
            <a:avLst/>
          </a:prstGeom>
          <a:solidFill>
            <a:srgbClr val="1F745B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39" name="Oval 38">
            <a:extLst>
              <a:ext uri="{FF2B5EF4-FFF2-40B4-BE49-F238E27FC236}">
                <a16:creationId xmlns:a16="http://schemas.microsoft.com/office/drawing/2014/main" id="{D4B6EBF5-BF04-7A4F-BAA3-6D3168721FF2}"/>
              </a:ext>
            </a:extLst>
          </p:cNvPr>
          <p:cNvSpPr/>
          <p:nvPr/>
        </p:nvSpPr>
        <p:spPr>
          <a:xfrm>
            <a:off x="5022850" y="1629862"/>
            <a:ext cx="827882" cy="827881"/>
          </a:xfrm>
          <a:prstGeom prst="ellipse">
            <a:avLst/>
          </a:prstGeom>
          <a:solidFill>
            <a:srgbClr val="0CA86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41" name="Freeform 24">
            <a:extLst>
              <a:ext uri="{FF2B5EF4-FFF2-40B4-BE49-F238E27FC236}">
                <a16:creationId xmlns:a16="http://schemas.microsoft.com/office/drawing/2014/main" id="{967454DB-464A-997C-6ED1-BCD41CF83C32}"/>
              </a:ext>
            </a:extLst>
          </p:cNvPr>
          <p:cNvSpPr>
            <a:spLocks noEditPoints="1"/>
          </p:cNvSpPr>
          <p:nvPr/>
        </p:nvSpPr>
        <p:spPr bwMode="auto">
          <a:xfrm>
            <a:off x="6500019" y="1831474"/>
            <a:ext cx="449263" cy="434182"/>
          </a:xfrm>
          <a:custGeom>
            <a:avLst/>
            <a:gdLst>
              <a:gd name="T0" fmla="*/ 4178 w 4184"/>
              <a:gd name="T1" fmla="*/ 1055 h 4045"/>
              <a:gd name="T2" fmla="*/ 3118 w 4184"/>
              <a:gd name="T3" fmla="*/ 14 h 4045"/>
              <a:gd name="T4" fmla="*/ 3091 w 4184"/>
              <a:gd name="T5" fmla="*/ 0 h 4045"/>
              <a:gd name="T6" fmla="*/ 1273 w 4184"/>
              <a:gd name="T7" fmla="*/ 0 h 4045"/>
              <a:gd name="T8" fmla="*/ 1176 w 4184"/>
              <a:gd name="T9" fmla="*/ 883 h 4045"/>
              <a:gd name="T10" fmla="*/ 1273 w 4184"/>
              <a:gd name="T11" fmla="*/ 102 h 4045"/>
              <a:gd name="T12" fmla="*/ 3082 w 4184"/>
              <a:gd name="T13" fmla="*/ 1130 h 4045"/>
              <a:gd name="T14" fmla="*/ 4035 w 4184"/>
              <a:gd name="T15" fmla="*/ 3942 h 4045"/>
              <a:gd name="T16" fmla="*/ 1227 w 4184"/>
              <a:gd name="T17" fmla="*/ 2056 h 4045"/>
              <a:gd name="T18" fmla="*/ 1124 w 4184"/>
              <a:gd name="T19" fmla="*/ 3898 h 4045"/>
              <a:gd name="T20" fmla="*/ 4184 w 4184"/>
              <a:gd name="T21" fmla="*/ 3898 h 4045"/>
              <a:gd name="T22" fmla="*/ 3133 w 4184"/>
              <a:gd name="T23" fmla="*/ 173 h 4045"/>
              <a:gd name="T24" fmla="*/ 3133 w 4184"/>
              <a:gd name="T25" fmla="*/ 1027 h 4045"/>
              <a:gd name="T26" fmla="*/ 1595 w 4184"/>
              <a:gd name="T27" fmla="*/ 3277 h 4045"/>
              <a:gd name="T28" fmla="*/ 2605 w 4184"/>
              <a:gd name="T29" fmla="*/ 3379 h 4045"/>
              <a:gd name="T30" fmla="*/ 3765 w 4184"/>
              <a:gd name="T31" fmla="*/ 3328 h 4045"/>
              <a:gd name="T32" fmla="*/ 3121 w 4184"/>
              <a:gd name="T33" fmla="*/ 3328 h 4045"/>
              <a:gd name="T34" fmla="*/ 3765 w 4184"/>
              <a:gd name="T35" fmla="*/ 3328 h 4045"/>
              <a:gd name="T36" fmla="*/ 2032 w 4184"/>
              <a:gd name="T37" fmla="*/ 2893 h 4045"/>
              <a:gd name="T38" fmla="*/ 1543 w 4184"/>
              <a:gd name="T39" fmla="*/ 2893 h 4045"/>
              <a:gd name="T40" fmla="*/ 3714 w 4184"/>
              <a:gd name="T41" fmla="*/ 2944 h 4045"/>
              <a:gd name="T42" fmla="*/ 2942 w 4184"/>
              <a:gd name="T43" fmla="*/ 2841 h 4045"/>
              <a:gd name="T44" fmla="*/ 1661 w 4184"/>
              <a:gd name="T45" fmla="*/ 2457 h 4045"/>
              <a:gd name="T46" fmla="*/ 1528 w 4184"/>
              <a:gd name="T47" fmla="*/ 2457 h 4045"/>
              <a:gd name="T48" fmla="*/ 1661 w 4184"/>
              <a:gd name="T49" fmla="*/ 2457 h 4045"/>
              <a:gd name="T50" fmla="*/ 2729 w 4184"/>
              <a:gd name="T51" fmla="*/ 2509 h 4045"/>
              <a:gd name="T52" fmla="*/ 3714 w 4184"/>
              <a:gd name="T53" fmla="*/ 2406 h 4045"/>
              <a:gd name="T54" fmla="*/ 3714 w 4184"/>
              <a:gd name="T55" fmla="*/ 2073 h 4045"/>
              <a:gd name="T56" fmla="*/ 2293 w 4184"/>
              <a:gd name="T57" fmla="*/ 1971 h 4045"/>
              <a:gd name="T58" fmla="*/ 3765 w 4184"/>
              <a:gd name="T59" fmla="*/ 1587 h 4045"/>
              <a:gd name="T60" fmla="*/ 1872 w 4184"/>
              <a:gd name="T61" fmla="*/ 1587 h 4045"/>
              <a:gd name="T62" fmla="*/ 3765 w 4184"/>
              <a:gd name="T63" fmla="*/ 1587 h 4045"/>
              <a:gd name="T64" fmla="*/ 2835 w 4184"/>
              <a:gd name="T65" fmla="*/ 1100 h 4045"/>
              <a:gd name="T66" fmla="*/ 1595 w 4184"/>
              <a:gd name="T67" fmla="*/ 1203 h 4045"/>
              <a:gd name="T68" fmla="*/ 1595 w 4184"/>
              <a:gd name="T69" fmla="*/ 665 h 4045"/>
              <a:gd name="T70" fmla="*/ 2786 w 4184"/>
              <a:gd name="T71" fmla="*/ 767 h 4045"/>
              <a:gd name="T72" fmla="*/ 2205 w 4184"/>
              <a:gd name="T73" fmla="*/ 2980 h 4045"/>
              <a:gd name="T74" fmla="*/ 2972 w 4184"/>
              <a:gd name="T75" fmla="*/ 3405 h 4045"/>
              <a:gd name="T76" fmla="*/ 3043 w 4184"/>
              <a:gd name="T77" fmla="*/ 3338 h 4045"/>
              <a:gd name="T78" fmla="*/ 2661 w 4184"/>
              <a:gd name="T79" fmla="*/ 2548 h 4045"/>
              <a:gd name="T80" fmla="*/ 399 w 4184"/>
              <a:gd name="T81" fmla="*/ 230 h 4045"/>
              <a:gd name="T82" fmla="*/ 15 w 4184"/>
              <a:gd name="T83" fmla="*/ 664 h 4045"/>
              <a:gd name="T84" fmla="*/ 486 w 4184"/>
              <a:gd name="T85" fmla="*/ 1013 h 4045"/>
              <a:gd name="T86" fmla="*/ 562 w 4184"/>
              <a:gd name="T87" fmla="*/ 1093 h 4045"/>
              <a:gd name="T88" fmla="*/ 2363 w 4184"/>
              <a:gd name="T89" fmla="*/ 2615 h 4045"/>
              <a:gd name="T90" fmla="*/ 2531 w 4184"/>
              <a:gd name="T91" fmla="*/ 2560 h 4045"/>
              <a:gd name="T92" fmla="*/ 2306 w 4184"/>
              <a:gd name="T93" fmla="*/ 2921 h 4045"/>
              <a:gd name="T94" fmla="*/ 2824 w 4184"/>
              <a:gd name="T95" fmla="*/ 3119 h 4045"/>
              <a:gd name="T96" fmla="*/ 2224 w 4184"/>
              <a:gd name="T97" fmla="*/ 2850 h 4045"/>
              <a:gd name="T98" fmla="*/ 2861 w 4184"/>
              <a:gd name="T99" fmla="*/ 3226 h 4045"/>
              <a:gd name="T100" fmla="*/ 2861 w 4184"/>
              <a:gd name="T101" fmla="*/ 3226 h 4045"/>
              <a:gd name="T102" fmla="*/ 415 w 4184"/>
              <a:gd name="T103" fmla="*/ 938 h 40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4184" h="4045">
                <a:moveTo>
                  <a:pt x="4183" y="1068"/>
                </a:moveTo>
                <a:cubicBezTo>
                  <a:pt x="4183" y="1068"/>
                  <a:pt x="4183" y="1068"/>
                  <a:pt x="4183" y="1067"/>
                </a:cubicBezTo>
                <a:cubicBezTo>
                  <a:pt x="4182" y="1063"/>
                  <a:pt x="4180" y="1059"/>
                  <a:pt x="4178" y="1055"/>
                </a:cubicBezTo>
                <a:cubicBezTo>
                  <a:pt x="4178" y="1054"/>
                  <a:pt x="4177" y="1053"/>
                  <a:pt x="4177" y="1052"/>
                </a:cubicBezTo>
                <a:cubicBezTo>
                  <a:pt x="4174" y="1048"/>
                  <a:pt x="4172" y="1045"/>
                  <a:pt x="4168" y="1042"/>
                </a:cubicBezTo>
                <a:cubicBezTo>
                  <a:pt x="3118" y="14"/>
                  <a:pt x="3118" y="14"/>
                  <a:pt x="3118" y="14"/>
                </a:cubicBezTo>
                <a:cubicBezTo>
                  <a:pt x="3114" y="11"/>
                  <a:pt x="3111" y="8"/>
                  <a:pt x="3107" y="6"/>
                </a:cubicBezTo>
                <a:cubicBezTo>
                  <a:pt x="3106" y="6"/>
                  <a:pt x="3105" y="5"/>
                  <a:pt x="3104" y="5"/>
                </a:cubicBezTo>
                <a:cubicBezTo>
                  <a:pt x="3100" y="3"/>
                  <a:pt x="3096" y="1"/>
                  <a:pt x="3091" y="0"/>
                </a:cubicBezTo>
                <a:cubicBezTo>
                  <a:pt x="3091" y="0"/>
                  <a:pt x="3091" y="0"/>
                  <a:pt x="3091" y="0"/>
                </a:cubicBezTo>
                <a:cubicBezTo>
                  <a:pt x="3088" y="0"/>
                  <a:pt x="3085" y="0"/>
                  <a:pt x="3082" y="0"/>
                </a:cubicBezTo>
                <a:cubicBezTo>
                  <a:pt x="1273" y="0"/>
                  <a:pt x="1273" y="0"/>
                  <a:pt x="1273" y="0"/>
                </a:cubicBezTo>
                <a:cubicBezTo>
                  <a:pt x="1191" y="0"/>
                  <a:pt x="1124" y="65"/>
                  <a:pt x="1124" y="146"/>
                </a:cubicBezTo>
                <a:cubicBezTo>
                  <a:pt x="1124" y="832"/>
                  <a:pt x="1124" y="832"/>
                  <a:pt x="1124" y="832"/>
                </a:cubicBezTo>
                <a:cubicBezTo>
                  <a:pt x="1124" y="860"/>
                  <a:pt x="1147" y="883"/>
                  <a:pt x="1176" y="883"/>
                </a:cubicBezTo>
                <a:cubicBezTo>
                  <a:pt x="1204" y="883"/>
                  <a:pt x="1227" y="860"/>
                  <a:pt x="1227" y="832"/>
                </a:cubicBezTo>
                <a:cubicBezTo>
                  <a:pt x="1227" y="146"/>
                  <a:pt x="1227" y="146"/>
                  <a:pt x="1227" y="146"/>
                </a:cubicBezTo>
                <a:cubicBezTo>
                  <a:pt x="1227" y="122"/>
                  <a:pt x="1248" y="102"/>
                  <a:pt x="1273" y="102"/>
                </a:cubicBezTo>
                <a:cubicBezTo>
                  <a:pt x="3030" y="102"/>
                  <a:pt x="3030" y="102"/>
                  <a:pt x="3030" y="102"/>
                </a:cubicBezTo>
                <a:cubicBezTo>
                  <a:pt x="3030" y="1078"/>
                  <a:pt x="3030" y="1078"/>
                  <a:pt x="3030" y="1078"/>
                </a:cubicBezTo>
                <a:cubicBezTo>
                  <a:pt x="3030" y="1107"/>
                  <a:pt x="3053" y="1130"/>
                  <a:pt x="3082" y="1130"/>
                </a:cubicBezTo>
                <a:cubicBezTo>
                  <a:pt x="4081" y="1130"/>
                  <a:pt x="4081" y="1130"/>
                  <a:pt x="4081" y="1130"/>
                </a:cubicBezTo>
                <a:cubicBezTo>
                  <a:pt x="4081" y="3898"/>
                  <a:pt x="4081" y="3898"/>
                  <a:pt x="4081" y="3898"/>
                </a:cubicBezTo>
                <a:cubicBezTo>
                  <a:pt x="4081" y="3922"/>
                  <a:pt x="4060" y="3942"/>
                  <a:pt x="4035" y="3942"/>
                </a:cubicBezTo>
                <a:cubicBezTo>
                  <a:pt x="1273" y="3942"/>
                  <a:pt x="1273" y="3942"/>
                  <a:pt x="1273" y="3942"/>
                </a:cubicBezTo>
                <a:cubicBezTo>
                  <a:pt x="1248" y="3942"/>
                  <a:pt x="1227" y="3922"/>
                  <a:pt x="1227" y="3898"/>
                </a:cubicBezTo>
                <a:cubicBezTo>
                  <a:pt x="1227" y="2056"/>
                  <a:pt x="1227" y="2056"/>
                  <a:pt x="1227" y="2056"/>
                </a:cubicBezTo>
                <a:cubicBezTo>
                  <a:pt x="1227" y="2027"/>
                  <a:pt x="1204" y="2004"/>
                  <a:pt x="1176" y="2004"/>
                </a:cubicBezTo>
                <a:cubicBezTo>
                  <a:pt x="1147" y="2004"/>
                  <a:pt x="1124" y="2027"/>
                  <a:pt x="1124" y="2056"/>
                </a:cubicBezTo>
                <a:cubicBezTo>
                  <a:pt x="1124" y="3898"/>
                  <a:pt x="1124" y="3898"/>
                  <a:pt x="1124" y="3898"/>
                </a:cubicBezTo>
                <a:cubicBezTo>
                  <a:pt x="1124" y="3979"/>
                  <a:pt x="1191" y="4045"/>
                  <a:pt x="1273" y="4045"/>
                </a:cubicBezTo>
                <a:cubicBezTo>
                  <a:pt x="4035" y="4045"/>
                  <a:pt x="4035" y="4045"/>
                  <a:pt x="4035" y="4045"/>
                </a:cubicBezTo>
                <a:cubicBezTo>
                  <a:pt x="4117" y="4045"/>
                  <a:pt x="4184" y="3979"/>
                  <a:pt x="4184" y="3898"/>
                </a:cubicBezTo>
                <a:cubicBezTo>
                  <a:pt x="4184" y="1078"/>
                  <a:pt x="4184" y="1078"/>
                  <a:pt x="4184" y="1078"/>
                </a:cubicBezTo>
                <a:cubicBezTo>
                  <a:pt x="4184" y="1075"/>
                  <a:pt x="4183" y="1071"/>
                  <a:pt x="4183" y="1068"/>
                </a:cubicBezTo>
                <a:close/>
                <a:moveTo>
                  <a:pt x="3133" y="173"/>
                </a:moveTo>
                <a:cubicBezTo>
                  <a:pt x="3388" y="422"/>
                  <a:pt x="3388" y="422"/>
                  <a:pt x="3388" y="422"/>
                </a:cubicBezTo>
                <a:cubicBezTo>
                  <a:pt x="4007" y="1027"/>
                  <a:pt x="4007" y="1027"/>
                  <a:pt x="4007" y="1027"/>
                </a:cubicBezTo>
                <a:cubicBezTo>
                  <a:pt x="3133" y="1027"/>
                  <a:pt x="3133" y="1027"/>
                  <a:pt x="3133" y="1027"/>
                </a:cubicBezTo>
                <a:lnTo>
                  <a:pt x="3133" y="173"/>
                </a:lnTo>
                <a:close/>
                <a:moveTo>
                  <a:pt x="1543" y="3328"/>
                </a:moveTo>
                <a:cubicBezTo>
                  <a:pt x="1543" y="3300"/>
                  <a:pt x="1566" y="3277"/>
                  <a:pt x="1595" y="3277"/>
                </a:cubicBezTo>
                <a:cubicBezTo>
                  <a:pt x="2605" y="3277"/>
                  <a:pt x="2605" y="3277"/>
                  <a:pt x="2605" y="3277"/>
                </a:cubicBezTo>
                <a:cubicBezTo>
                  <a:pt x="2634" y="3277"/>
                  <a:pt x="2657" y="3300"/>
                  <a:pt x="2657" y="3328"/>
                </a:cubicBezTo>
                <a:cubicBezTo>
                  <a:pt x="2657" y="3356"/>
                  <a:pt x="2634" y="3379"/>
                  <a:pt x="2605" y="3379"/>
                </a:cubicBezTo>
                <a:cubicBezTo>
                  <a:pt x="1595" y="3379"/>
                  <a:pt x="1595" y="3379"/>
                  <a:pt x="1595" y="3379"/>
                </a:cubicBezTo>
                <a:cubicBezTo>
                  <a:pt x="1566" y="3379"/>
                  <a:pt x="1543" y="3356"/>
                  <a:pt x="1543" y="3328"/>
                </a:cubicBezTo>
                <a:close/>
                <a:moveTo>
                  <a:pt x="3765" y="3328"/>
                </a:moveTo>
                <a:cubicBezTo>
                  <a:pt x="3765" y="3356"/>
                  <a:pt x="3742" y="3379"/>
                  <a:pt x="3714" y="3379"/>
                </a:cubicBezTo>
                <a:cubicBezTo>
                  <a:pt x="3172" y="3379"/>
                  <a:pt x="3172" y="3379"/>
                  <a:pt x="3172" y="3379"/>
                </a:cubicBezTo>
                <a:cubicBezTo>
                  <a:pt x="3144" y="3379"/>
                  <a:pt x="3121" y="3356"/>
                  <a:pt x="3121" y="3328"/>
                </a:cubicBezTo>
                <a:cubicBezTo>
                  <a:pt x="3121" y="3300"/>
                  <a:pt x="3144" y="3277"/>
                  <a:pt x="3172" y="3277"/>
                </a:cubicBezTo>
                <a:cubicBezTo>
                  <a:pt x="3714" y="3277"/>
                  <a:pt x="3714" y="3277"/>
                  <a:pt x="3714" y="3277"/>
                </a:cubicBezTo>
                <a:cubicBezTo>
                  <a:pt x="3742" y="3277"/>
                  <a:pt x="3765" y="3300"/>
                  <a:pt x="3765" y="3328"/>
                </a:cubicBezTo>
                <a:close/>
                <a:moveTo>
                  <a:pt x="1595" y="2841"/>
                </a:moveTo>
                <a:cubicBezTo>
                  <a:pt x="1981" y="2841"/>
                  <a:pt x="1981" y="2841"/>
                  <a:pt x="1981" y="2841"/>
                </a:cubicBezTo>
                <a:cubicBezTo>
                  <a:pt x="2009" y="2841"/>
                  <a:pt x="2032" y="2864"/>
                  <a:pt x="2032" y="2893"/>
                </a:cubicBezTo>
                <a:cubicBezTo>
                  <a:pt x="2032" y="2921"/>
                  <a:pt x="2009" y="2944"/>
                  <a:pt x="1981" y="2944"/>
                </a:cubicBezTo>
                <a:cubicBezTo>
                  <a:pt x="1595" y="2944"/>
                  <a:pt x="1595" y="2944"/>
                  <a:pt x="1595" y="2944"/>
                </a:cubicBezTo>
                <a:cubicBezTo>
                  <a:pt x="1566" y="2944"/>
                  <a:pt x="1543" y="2921"/>
                  <a:pt x="1543" y="2893"/>
                </a:cubicBezTo>
                <a:cubicBezTo>
                  <a:pt x="1543" y="2864"/>
                  <a:pt x="1566" y="2841"/>
                  <a:pt x="1595" y="2841"/>
                </a:cubicBezTo>
                <a:close/>
                <a:moveTo>
                  <a:pt x="3765" y="2893"/>
                </a:moveTo>
                <a:cubicBezTo>
                  <a:pt x="3765" y="2921"/>
                  <a:pt x="3742" y="2944"/>
                  <a:pt x="3714" y="2944"/>
                </a:cubicBezTo>
                <a:cubicBezTo>
                  <a:pt x="2942" y="2944"/>
                  <a:pt x="2942" y="2944"/>
                  <a:pt x="2942" y="2944"/>
                </a:cubicBezTo>
                <a:cubicBezTo>
                  <a:pt x="2914" y="2944"/>
                  <a:pt x="2891" y="2921"/>
                  <a:pt x="2891" y="2893"/>
                </a:cubicBezTo>
                <a:cubicBezTo>
                  <a:pt x="2891" y="2864"/>
                  <a:pt x="2914" y="2841"/>
                  <a:pt x="2942" y="2841"/>
                </a:cubicBezTo>
                <a:cubicBezTo>
                  <a:pt x="3714" y="2841"/>
                  <a:pt x="3714" y="2841"/>
                  <a:pt x="3714" y="2841"/>
                </a:cubicBezTo>
                <a:cubicBezTo>
                  <a:pt x="3742" y="2841"/>
                  <a:pt x="3765" y="2864"/>
                  <a:pt x="3765" y="2893"/>
                </a:cubicBezTo>
                <a:close/>
                <a:moveTo>
                  <a:pt x="1661" y="2457"/>
                </a:moveTo>
                <a:cubicBezTo>
                  <a:pt x="1661" y="2486"/>
                  <a:pt x="1638" y="2509"/>
                  <a:pt x="1610" y="2509"/>
                </a:cubicBezTo>
                <a:cubicBezTo>
                  <a:pt x="1579" y="2509"/>
                  <a:pt x="1579" y="2509"/>
                  <a:pt x="1579" y="2509"/>
                </a:cubicBezTo>
                <a:cubicBezTo>
                  <a:pt x="1551" y="2509"/>
                  <a:pt x="1528" y="2486"/>
                  <a:pt x="1528" y="2457"/>
                </a:cubicBezTo>
                <a:cubicBezTo>
                  <a:pt x="1528" y="2429"/>
                  <a:pt x="1551" y="2406"/>
                  <a:pt x="1579" y="2406"/>
                </a:cubicBezTo>
                <a:cubicBezTo>
                  <a:pt x="1610" y="2406"/>
                  <a:pt x="1610" y="2406"/>
                  <a:pt x="1610" y="2406"/>
                </a:cubicBezTo>
                <a:cubicBezTo>
                  <a:pt x="1638" y="2406"/>
                  <a:pt x="1661" y="2429"/>
                  <a:pt x="1661" y="2457"/>
                </a:cubicBezTo>
                <a:close/>
                <a:moveTo>
                  <a:pt x="3765" y="2457"/>
                </a:moveTo>
                <a:cubicBezTo>
                  <a:pt x="3765" y="2486"/>
                  <a:pt x="3742" y="2509"/>
                  <a:pt x="3714" y="2509"/>
                </a:cubicBezTo>
                <a:cubicBezTo>
                  <a:pt x="2729" y="2509"/>
                  <a:pt x="2729" y="2509"/>
                  <a:pt x="2729" y="2509"/>
                </a:cubicBezTo>
                <a:cubicBezTo>
                  <a:pt x="2700" y="2509"/>
                  <a:pt x="2677" y="2486"/>
                  <a:pt x="2677" y="2457"/>
                </a:cubicBezTo>
                <a:cubicBezTo>
                  <a:pt x="2677" y="2429"/>
                  <a:pt x="2700" y="2406"/>
                  <a:pt x="2729" y="2406"/>
                </a:cubicBezTo>
                <a:cubicBezTo>
                  <a:pt x="3714" y="2406"/>
                  <a:pt x="3714" y="2406"/>
                  <a:pt x="3714" y="2406"/>
                </a:cubicBezTo>
                <a:cubicBezTo>
                  <a:pt x="3742" y="2406"/>
                  <a:pt x="3765" y="2429"/>
                  <a:pt x="3765" y="2457"/>
                </a:cubicBezTo>
                <a:close/>
                <a:moveTo>
                  <a:pt x="3765" y="2022"/>
                </a:moveTo>
                <a:cubicBezTo>
                  <a:pt x="3765" y="2050"/>
                  <a:pt x="3742" y="2073"/>
                  <a:pt x="3714" y="2073"/>
                </a:cubicBezTo>
                <a:cubicBezTo>
                  <a:pt x="2293" y="2073"/>
                  <a:pt x="2293" y="2073"/>
                  <a:pt x="2293" y="2073"/>
                </a:cubicBezTo>
                <a:cubicBezTo>
                  <a:pt x="2265" y="2073"/>
                  <a:pt x="2242" y="2050"/>
                  <a:pt x="2242" y="2022"/>
                </a:cubicBezTo>
                <a:cubicBezTo>
                  <a:pt x="2242" y="1994"/>
                  <a:pt x="2265" y="1971"/>
                  <a:pt x="2293" y="1971"/>
                </a:cubicBezTo>
                <a:cubicBezTo>
                  <a:pt x="3714" y="1971"/>
                  <a:pt x="3714" y="1971"/>
                  <a:pt x="3714" y="1971"/>
                </a:cubicBezTo>
                <a:cubicBezTo>
                  <a:pt x="3742" y="1971"/>
                  <a:pt x="3765" y="1994"/>
                  <a:pt x="3765" y="2022"/>
                </a:cubicBezTo>
                <a:close/>
                <a:moveTo>
                  <a:pt x="3765" y="1587"/>
                </a:moveTo>
                <a:cubicBezTo>
                  <a:pt x="3765" y="1615"/>
                  <a:pt x="3742" y="1638"/>
                  <a:pt x="3714" y="1638"/>
                </a:cubicBezTo>
                <a:cubicBezTo>
                  <a:pt x="1924" y="1638"/>
                  <a:pt x="1924" y="1638"/>
                  <a:pt x="1924" y="1638"/>
                </a:cubicBezTo>
                <a:cubicBezTo>
                  <a:pt x="1895" y="1638"/>
                  <a:pt x="1872" y="1615"/>
                  <a:pt x="1872" y="1587"/>
                </a:cubicBezTo>
                <a:cubicBezTo>
                  <a:pt x="1872" y="1558"/>
                  <a:pt x="1895" y="1535"/>
                  <a:pt x="1924" y="1535"/>
                </a:cubicBezTo>
                <a:cubicBezTo>
                  <a:pt x="3714" y="1535"/>
                  <a:pt x="3714" y="1535"/>
                  <a:pt x="3714" y="1535"/>
                </a:cubicBezTo>
                <a:cubicBezTo>
                  <a:pt x="3742" y="1535"/>
                  <a:pt x="3765" y="1558"/>
                  <a:pt x="3765" y="1587"/>
                </a:cubicBezTo>
                <a:close/>
                <a:moveTo>
                  <a:pt x="1543" y="1151"/>
                </a:moveTo>
                <a:cubicBezTo>
                  <a:pt x="1543" y="1123"/>
                  <a:pt x="1566" y="1100"/>
                  <a:pt x="1595" y="1100"/>
                </a:cubicBezTo>
                <a:cubicBezTo>
                  <a:pt x="2835" y="1100"/>
                  <a:pt x="2835" y="1100"/>
                  <a:pt x="2835" y="1100"/>
                </a:cubicBezTo>
                <a:cubicBezTo>
                  <a:pt x="2864" y="1100"/>
                  <a:pt x="2887" y="1123"/>
                  <a:pt x="2887" y="1151"/>
                </a:cubicBezTo>
                <a:cubicBezTo>
                  <a:pt x="2887" y="1180"/>
                  <a:pt x="2864" y="1203"/>
                  <a:pt x="2835" y="1203"/>
                </a:cubicBezTo>
                <a:cubicBezTo>
                  <a:pt x="1595" y="1203"/>
                  <a:pt x="1595" y="1203"/>
                  <a:pt x="1595" y="1203"/>
                </a:cubicBezTo>
                <a:cubicBezTo>
                  <a:pt x="1566" y="1203"/>
                  <a:pt x="1543" y="1180"/>
                  <a:pt x="1543" y="1151"/>
                </a:cubicBezTo>
                <a:close/>
                <a:moveTo>
                  <a:pt x="1543" y="716"/>
                </a:moveTo>
                <a:cubicBezTo>
                  <a:pt x="1543" y="688"/>
                  <a:pt x="1566" y="665"/>
                  <a:pt x="1595" y="665"/>
                </a:cubicBezTo>
                <a:cubicBezTo>
                  <a:pt x="2786" y="665"/>
                  <a:pt x="2786" y="665"/>
                  <a:pt x="2786" y="665"/>
                </a:cubicBezTo>
                <a:cubicBezTo>
                  <a:pt x="2814" y="665"/>
                  <a:pt x="2837" y="688"/>
                  <a:pt x="2837" y="716"/>
                </a:cubicBezTo>
                <a:cubicBezTo>
                  <a:pt x="2837" y="744"/>
                  <a:pt x="2814" y="767"/>
                  <a:pt x="2786" y="767"/>
                </a:cubicBezTo>
                <a:cubicBezTo>
                  <a:pt x="1595" y="767"/>
                  <a:pt x="1595" y="767"/>
                  <a:pt x="1595" y="767"/>
                </a:cubicBezTo>
                <a:cubicBezTo>
                  <a:pt x="1566" y="767"/>
                  <a:pt x="1543" y="744"/>
                  <a:pt x="1543" y="716"/>
                </a:cubicBezTo>
                <a:close/>
                <a:moveTo>
                  <a:pt x="2205" y="2980"/>
                </a:moveTo>
                <a:cubicBezTo>
                  <a:pt x="2208" y="2983"/>
                  <a:pt x="2212" y="2986"/>
                  <a:pt x="2216" y="2988"/>
                </a:cubicBezTo>
                <a:cubicBezTo>
                  <a:pt x="2216" y="2989"/>
                  <a:pt x="2217" y="2989"/>
                  <a:pt x="2217" y="2989"/>
                </a:cubicBezTo>
                <a:cubicBezTo>
                  <a:pt x="2972" y="3405"/>
                  <a:pt x="2972" y="3405"/>
                  <a:pt x="2972" y="3405"/>
                </a:cubicBezTo>
                <a:cubicBezTo>
                  <a:pt x="2980" y="3410"/>
                  <a:pt x="2989" y="3412"/>
                  <a:pt x="2997" y="3412"/>
                </a:cubicBezTo>
                <a:cubicBezTo>
                  <a:pt x="3010" y="3412"/>
                  <a:pt x="3023" y="3407"/>
                  <a:pt x="3032" y="3398"/>
                </a:cubicBezTo>
                <a:cubicBezTo>
                  <a:pt x="3049" y="3382"/>
                  <a:pt x="3053" y="3358"/>
                  <a:pt x="3043" y="3338"/>
                </a:cubicBezTo>
                <a:cubicBezTo>
                  <a:pt x="2670" y="2561"/>
                  <a:pt x="2670" y="2561"/>
                  <a:pt x="2670" y="2561"/>
                </a:cubicBezTo>
                <a:cubicBezTo>
                  <a:pt x="2670" y="2560"/>
                  <a:pt x="2669" y="2560"/>
                  <a:pt x="2669" y="2560"/>
                </a:cubicBezTo>
                <a:cubicBezTo>
                  <a:pt x="2667" y="2555"/>
                  <a:pt x="2664" y="2552"/>
                  <a:pt x="2661" y="2548"/>
                </a:cubicBezTo>
                <a:cubicBezTo>
                  <a:pt x="2661" y="2548"/>
                  <a:pt x="2661" y="2548"/>
                  <a:pt x="2661" y="2548"/>
                </a:cubicBezTo>
                <a:cubicBezTo>
                  <a:pt x="471" y="232"/>
                  <a:pt x="471" y="232"/>
                  <a:pt x="471" y="232"/>
                </a:cubicBezTo>
                <a:cubicBezTo>
                  <a:pt x="452" y="212"/>
                  <a:pt x="419" y="211"/>
                  <a:pt x="399" y="230"/>
                </a:cubicBezTo>
                <a:cubicBezTo>
                  <a:pt x="17" y="592"/>
                  <a:pt x="17" y="592"/>
                  <a:pt x="17" y="592"/>
                </a:cubicBezTo>
                <a:cubicBezTo>
                  <a:pt x="7" y="601"/>
                  <a:pt x="1" y="614"/>
                  <a:pt x="1" y="627"/>
                </a:cubicBezTo>
                <a:cubicBezTo>
                  <a:pt x="0" y="641"/>
                  <a:pt x="5" y="654"/>
                  <a:pt x="15" y="664"/>
                </a:cubicBezTo>
                <a:cubicBezTo>
                  <a:pt x="2204" y="2979"/>
                  <a:pt x="2204" y="2979"/>
                  <a:pt x="2204" y="2979"/>
                </a:cubicBezTo>
                <a:cubicBezTo>
                  <a:pt x="2205" y="2980"/>
                  <a:pt x="2205" y="2980"/>
                  <a:pt x="2205" y="2980"/>
                </a:cubicBezTo>
                <a:close/>
                <a:moveTo>
                  <a:pt x="486" y="1013"/>
                </a:moveTo>
                <a:cubicBezTo>
                  <a:pt x="793" y="722"/>
                  <a:pt x="793" y="722"/>
                  <a:pt x="793" y="722"/>
                </a:cubicBezTo>
                <a:cubicBezTo>
                  <a:pt x="869" y="803"/>
                  <a:pt x="869" y="803"/>
                  <a:pt x="869" y="803"/>
                </a:cubicBezTo>
                <a:cubicBezTo>
                  <a:pt x="562" y="1093"/>
                  <a:pt x="562" y="1093"/>
                  <a:pt x="562" y="1093"/>
                </a:cubicBezTo>
                <a:lnTo>
                  <a:pt x="486" y="1013"/>
                </a:lnTo>
                <a:close/>
                <a:moveTo>
                  <a:pt x="2531" y="2560"/>
                </a:moveTo>
                <a:cubicBezTo>
                  <a:pt x="2363" y="2615"/>
                  <a:pt x="2363" y="2615"/>
                  <a:pt x="2363" y="2615"/>
                </a:cubicBezTo>
                <a:cubicBezTo>
                  <a:pt x="824" y="987"/>
                  <a:pt x="824" y="987"/>
                  <a:pt x="824" y="987"/>
                </a:cubicBezTo>
                <a:cubicBezTo>
                  <a:pt x="940" y="877"/>
                  <a:pt x="940" y="877"/>
                  <a:pt x="940" y="877"/>
                </a:cubicBezTo>
                <a:lnTo>
                  <a:pt x="2531" y="2560"/>
                </a:lnTo>
                <a:close/>
                <a:moveTo>
                  <a:pt x="2824" y="3119"/>
                </a:moveTo>
                <a:cubicBezTo>
                  <a:pt x="2766" y="3174"/>
                  <a:pt x="2766" y="3174"/>
                  <a:pt x="2766" y="3174"/>
                </a:cubicBezTo>
                <a:cubicBezTo>
                  <a:pt x="2306" y="2921"/>
                  <a:pt x="2306" y="2921"/>
                  <a:pt x="2306" y="2921"/>
                </a:cubicBezTo>
                <a:cubicBezTo>
                  <a:pt x="2387" y="2715"/>
                  <a:pt x="2387" y="2715"/>
                  <a:pt x="2387" y="2715"/>
                </a:cubicBezTo>
                <a:cubicBezTo>
                  <a:pt x="2597" y="2646"/>
                  <a:pt x="2597" y="2646"/>
                  <a:pt x="2597" y="2646"/>
                </a:cubicBezTo>
                <a:lnTo>
                  <a:pt x="2824" y="3119"/>
                </a:lnTo>
                <a:close/>
                <a:moveTo>
                  <a:pt x="749" y="1058"/>
                </a:moveTo>
                <a:cubicBezTo>
                  <a:pt x="2288" y="2686"/>
                  <a:pt x="2288" y="2686"/>
                  <a:pt x="2288" y="2686"/>
                </a:cubicBezTo>
                <a:cubicBezTo>
                  <a:pt x="2224" y="2850"/>
                  <a:pt x="2224" y="2850"/>
                  <a:pt x="2224" y="2850"/>
                </a:cubicBezTo>
                <a:cubicBezTo>
                  <a:pt x="633" y="1168"/>
                  <a:pt x="633" y="1168"/>
                  <a:pt x="633" y="1168"/>
                </a:cubicBezTo>
                <a:lnTo>
                  <a:pt x="749" y="1058"/>
                </a:lnTo>
                <a:close/>
                <a:moveTo>
                  <a:pt x="2861" y="3226"/>
                </a:moveTo>
                <a:cubicBezTo>
                  <a:pt x="2871" y="3217"/>
                  <a:pt x="2871" y="3217"/>
                  <a:pt x="2871" y="3217"/>
                </a:cubicBezTo>
                <a:cubicBezTo>
                  <a:pt x="2881" y="3238"/>
                  <a:pt x="2881" y="3238"/>
                  <a:pt x="2881" y="3238"/>
                </a:cubicBezTo>
                <a:lnTo>
                  <a:pt x="2861" y="3226"/>
                </a:lnTo>
                <a:close/>
                <a:moveTo>
                  <a:pt x="432" y="340"/>
                </a:moveTo>
                <a:cubicBezTo>
                  <a:pt x="723" y="648"/>
                  <a:pt x="723" y="648"/>
                  <a:pt x="723" y="648"/>
                </a:cubicBezTo>
                <a:cubicBezTo>
                  <a:pt x="415" y="938"/>
                  <a:pt x="415" y="938"/>
                  <a:pt x="415" y="938"/>
                </a:cubicBezTo>
                <a:cubicBezTo>
                  <a:pt x="125" y="631"/>
                  <a:pt x="125" y="631"/>
                  <a:pt x="125" y="631"/>
                </a:cubicBezTo>
                <a:lnTo>
                  <a:pt x="432" y="34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43" name="Freeform 28">
            <a:extLst>
              <a:ext uri="{FF2B5EF4-FFF2-40B4-BE49-F238E27FC236}">
                <a16:creationId xmlns:a16="http://schemas.microsoft.com/office/drawing/2014/main" id="{DE7AC9D7-6BC7-EF45-7B22-92C51D2A94D9}"/>
              </a:ext>
            </a:extLst>
          </p:cNvPr>
          <p:cNvSpPr>
            <a:spLocks noEditPoints="1"/>
          </p:cNvSpPr>
          <p:nvPr/>
        </p:nvSpPr>
        <p:spPr bwMode="auto">
          <a:xfrm>
            <a:off x="5209382" y="1866274"/>
            <a:ext cx="454818" cy="355058"/>
          </a:xfrm>
          <a:custGeom>
            <a:avLst/>
            <a:gdLst>
              <a:gd name="T0" fmla="*/ 1792 w 2704"/>
              <a:gd name="T1" fmla="*/ 311 h 2117"/>
              <a:gd name="T2" fmla="*/ 2232 w 2704"/>
              <a:gd name="T3" fmla="*/ 248 h 2117"/>
              <a:gd name="T4" fmla="*/ 484 w 2704"/>
              <a:gd name="T5" fmla="*/ 412 h 2117"/>
              <a:gd name="T6" fmla="*/ 616 w 2704"/>
              <a:gd name="T7" fmla="*/ 280 h 2117"/>
              <a:gd name="T8" fmla="*/ 414 w 2704"/>
              <a:gd name="T9" fmla="*/ 280 h 2117"/>
              <a:gd name="T10" fmla="*/ 1244 w 2704"/>
              <a:gd name="T11" fmla="*/ 280 h 2117"/>
              <a:gd name="T12" fmla="*/ 1112 w 2704"/>
              <a:gd name="T13" fmla="*/ 147 h 2117"/>
              <a:gd name="T14" fmla="*/ 1112 w 2704"/>
              <a:gd name="T15" fmla="*/ 210 h 2117"/>
              <a:gd name="T16" fmla="*/ 1181 w 2704"/>
              <a:gd name="T17" fmla="*/ 280 h 2117"/>
              <a:gd name="T18" fmla="*/ 666 w 2704"/>
              <a:gd name="T19" fmla="*/ 280 h 2117"/>
              <a:gd name="T20" fmla="*/ 867 w 2704"/>
              <a:gd name="T21" fmla="*/ 280 h 2117"/>
              <a:gd name="T22" fmla="*/ 798 w 2704"/>
              <a:gd name="T23" fmla="*/ 349 h 2117"/>
              <a:gd name="T24" fmla="*/ 1792 w 2704"/>
              <a:gd name="T25" fmla="*/ 835 h 2117"/>
              <a:gd name="T26" fmla="*/ 2232 w 2704"/>
              <a:gd name="T27" fmla="*/ 898 h 2117"/>
              <a:gd name="T28" fmla="*/ 616 w 2704"/>
              <a:gd name="T29" fmla="*/ 867 h 2117"/>
              <a:gd name="T30" fmla="*/ 484 w 2704"/>
              <a:gd name="T31" fmla="*/ 734 h 2117"/>
              <a:gd name="T32" fmla="*/ 484 w 2704"/>
              <a:gd name="T33" fmla="*/ 797 h 2117"/>
              <a:gd name="T34" fmla="*/ 553 w 2704"/>
              <a:gd name="T35" fmla="*/ 867 h 2117"/>
              <a:gd name="T36" fmla="*/ 979 w 2704"/>
              <a:gd name="T37" fmla="*/ 867 h 2117"/>
              <a:gd name="T38" fmla="*/ 1181 w 2704"/>
              <a:gd name="T39" fmla="*/ 867 h 2117"/>
              <a:gd name="T40" fmla="*/ 1112 w 2704"/>
              <a:gd name="T41" fmla="*/ 936 h 2117"/>
              <a:gd name="T42" fmla="*/ 798 w 2704"/>
              <a:gd name="T43" fmla="*/ 999 h 2117"/>
              <a:gd name="T44" fmla="*/ 930 w 2704"/>
              <a:gd name="T45" fmla="*/ 867 h 2117"/>
              <a:gd name="T46" fmla="*/ 728 w 2704"/>
              <a:gd name="T47" fmla="*/ 867 h 2117"/>
              <a:gd name="T48" fmla="*/ 2232 w 2704"/>
              <a:gd name="T49" fmla="*/ 1422 h 2117"/>
              <a:gd name="T50" fmla="*/ 1792 w 2704"/>
              <a:gd name="T51" fmla="*/ 1485 h 2117"/>
              <a:gd name="T52" fmla="*/ 2232 w 2704"/>
              <a:gd name="T53" fmla="*/ 1422 h 2117"/>
              <a:gd name="T54" fmla="*/ 352 w 2704"/>
              <a:gd name="T55" fmla="*/ 1453 h 2117"/>
              <a:gd name="T56" fmla="*/ 553 w 2704"/>
              <a:gd name="T57" fmla="*/ 1453 h 2117"/>
              <a:gd name="T58" fmla="*/ 484 w 2704"/>
              <a:gd name="T59" fmla="*/ 1523 h 2117"/>
              <a:gd name="T60" fmla="*/ 1112 w 2704"/>
              <a:gd name="T61" fmla="*/ 1586 h 2117"/>
              <a:gd name="T62" fmla="*/ 1244 w 2704"/>
              <a:gd name="T63" fmla="*/ 1453 h 2117"/>
              <a:gd name="T64" fmla="*/ 1042 w 2704"/>
              <a:gd name="T65" fmla="*/ 1453 h 2117"/>
              <a:gd name="T66" fmla="*/ 930 w 2704"/>
              <a:gd name="T67" fmla="*/ 1453 h 2117"/>
              <a:gd name="T68" fmla="*/ 798 w 2704"/>
              <a:gd name="T69" fmla="*/ 1321 h 2117"/>
              <a:gd name="T70" fmla="*/ 798 w 2704"/>
              <a:gd name="T71" fmla="*/ 1384 h 2117"/>
              <a:gd name="T72" fmla="*/ 867 w 2704"/>
              <a:gd name="T73" fmla="*/ 1453 h 2117"/>
              <a:gd name="T74" fmla="*/ 178 w 2704"/>
              <a:gd name="T75" fmla="*/ 2117 h 2117"/>
              <a:gd name="T76" fmla="*/ 184 w 2704"/>
              <a:gd name="T77" fmla="*/ 1760 h 2117"/>
              <a:gd name="T78" fmla="*/ 216 w 2704"/>
              <a:gd name="T79" fmla="*/ 1205 h 2117"/>
              <a:gd name="T80" fmla="*/ 216 w 2704"/>
              <a:gd name="T81" fmla="*/ 618 h 2117"/>
              <a:gd name="T82" fmla="*/ 313 w 2704"/>
              <a:gd name="T83" fmla="*/ 0 h 2117"/>
              <a:gd name="T84" fmla="*/ 2557 w 2704"/>
              <a:gd name="T85" fmla="*/ 483 h 2117"/>
              <a:gd name="T86" fmla="*/ 2557 w 2704"/>
              <a:gd name="T87" fmla="*/ 1070 h 2117"/>
              <a:gd name="T88" fmla="*/ 2557 w 2704"/>
              <a:gd name="T89" fmla="*/ 1657 h 2117"/>
              <a:gd name="T90" fmla="*/ 2704 w 2704"/>
              <a:gd name="T91" fmla="*/ 1938 h 2117"/>
              <a:gd name="T92" fmla="*/ 2494 w 2704"/>
              <a:gd name="T93" fmla="*/ 483 h 2117"/>
              <a:gd name="T94" fmla="*/ 313 w 2704"/>
              <a:gd name="T95" fmla="*/ 62 h 2117"/>
              <a:gd name="T96" fmla="*/ 313 w 2704"/>
              <a:gd name="T97" fmla="*/ 587 h 2117"/>
              <a:gd name="T98" fmla="*/ 2494 w 2704"/>
              <a:gd name="T99" fmla="*/ 1070 h 2117"/>
              <a:gd name="T100" fmla="*/ 313 w 2704"/>
              <a:gd name="T101" fmla="*/ 649 h 2117"/>
              <a:gd name="T102" fmla="*/ 313 w 2704"/>
              <a:gd name="T103" fmla="*/ 1173 h 2117"/>
              <a:gd name="T104" fmla="*/ 2494 w 2704"/>
              <a:gd name="T105" fmla="*/ 1657 h 2117"/>
              <a:gd name="T106" fmla="*/ 313 w 2704"/>
              <a:gd name="T107" fmla="*/ 1236 h 2117"/>
              <a:gd name="T108" fmla="*/ 313 w 2704"/>
              <a:gd name="T109" fmla="*/ 1760 h 2117"/>
              <a:gd name="T110" fmla="*/ 2391 w 2704"/>
              <a:gd name="T111" fmla="*/ 1823 h 2117"/>
              <a:gd name="T112" fmla="*/ 63 w 2704"/>
              <a:gd name="T113" fmla="*/ 1938 h 2117"/>
              <a:gd name="T114" fmla="*/ 2641 w 2704"/>
              <a:gd name="T115" fmla="*/ 1938 h 21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704" h="2117">
                <a:moveTo>
                  <a:pt x="2264" y="280"/>
                </a:moveTo>
                <a:cubicBezTo>
                  <a:pt x="2264" y="297"/>
                  <a:pt x="2250" y="311"/>
                  <a:pt x="2232" y="311"/>
                </a:cubicBezTo>
                <a:cubicBezTo>
                  <a:pt x="1792" y="311"/>
                  <a:pt x="1792" y="311"/>
                  <a:pt x="1792" y="311"/>
                </a:cubicBezTo>
                <a:cubicBezTo>
                  <a:pt x="1775" y="311"/>
                  <a:pt x="1761" y="297"/>
                  <a:pt x="1761" y="280"/>
                </a:cubicBezTo>
                <a:cubicBezTo>
                  <a:pt x="1761" y="262"/>
                  <a:pt x="1775" y="248"/>
                  <a:pt x="1792" y="248"/>
                </a:cubicBezTo>
                <a:cubicBezTo>
                  <a:pt x="2232" y="248"/>
                  <a:pt x="2232" y="248"/>
                  <a:pt x="2232" y="248"/>
                </a:cubicBezTo>
                <a:cubicBezTo>
                  <a:pt x="2250" y="248"/>
                  <a:pt x="2264" y="262"/>
                  <a:pt x="2264" y="280"/>
                </a:cubicBezTo>
                <a:close/>
                <a:moveTo>
                  <a:pt x="616" y="280"/>
                </a:moveTo>
                <a:cubicBezTo>
                  <a:pt x="616" y="353"/>
                  <a:pt x="557" y="412"/>
                  <a:pt x="484" y="412"/>
                </a:cubicBezTo>
                <a:cubicBezTo>
                  <a:pt x="411" y="412"/>
                  <a:pt x="352" y="353"/>
                  <a:pt x="352" y="280"/>
                </a:cubicBezTo>
                <a:cubicBezTo>
                  <a:pt x="352" y="207"/>
                  <a:pt x="411" y="147"/>
                  <a:pt x="484" y="147"/>
                </a:cubicBezTo>
                <a:cubicBezTo>
                  <a:pt x="557" y="147"/>
                  <a:pt x="616" y="207"/>
                  <a:pt x="616" y="280"/>
                </a:cubicBezTo>
                <a:close/>
                <a:moveTo>
                  <a:pt x="553" y="280"/>
                </a:moveTo>
                <a:cubicBezTo>
                  <a:pt x="553" y="241"/>
                  <a:pt x="522" y="210"/>
                  <a:pt x="484" y="210"/>
                </a:cubicBezTo>
                <a:cubicBezTo>
                  <a:pt x="446" y="210"/>
                  <a:pt x="414" y="241"/>
                  <a:pt x="414" y="280"/>
                </a:cubicBezTo>
                <a:cubicBezTo>
                  <a:pt x="414" y="318"/>
                  <a:pt x="446" y="349"/>
                  <a:pt x="484" y="349"/>
                </a:cubicBezTo>
                <a:cubicBezTo>
                  <a:pt x="522" y="349"/>
                  <a:pt x="553" y="318"/>
                  <a:pt x="553" y="280"/>
                </a:cubicBezTo>
                <a:close/>
                <a:moveTo>
                  <a:pt x="1244" y="280"/>
                </a:moveTo>
                <a:cubicBezTo>
                  <a:pt x="1244" y="353"/>
                  <a:pt x="1184" y="412"/>
                  <a:pt x="1112" y="412"/>
                </a:cubicBezTo>
                <a:cubicBezTo>
                  <a:pt x="1039" y="412"/>
                  <a:pt x="979" y="353"/>
                  <a:pt x="979" y="280"/>
                </a:cubicBezTo>
                <a:cubicBezTo>
                  <a:pt x="979" y="207"/>
                  <a:pt x="1039" y="147"/>
                  <a:pt x="1112" y="147"/>
                </a:cubicBezTo>
                <a:cubicBezTo>
                  <a:pt x="1184" y="147"/>
                  <a:pt x="1244" y="207"/>
                  <a:pt x="1244" y="280"/>
                </a:cubicBezTo>
                <a:close/>
                <a:moveTo>
                  <a:pt x="1181" y="280"/>
                </a:moveTo>
                <a:cubicBezTo>
                  <a:pt x="1181" y="241"/>
                  <a:pt x="1150" y="210"/>
                  <a:pt x="1112" y="210"/>
                </a:cubicBezTo>
                <a:cubicBezTo>
                  <a:pt x="1073" y="210"/>
                  <a:pt x="1042" y="241"/>
                  <a:pt x="1042" y="280"/>
                </a:cubicBezTo>
                <a:cubicBezTo>
                  <a:pt x="1042" y="318"/>
                  <a:pt x="1073" y="349"/>
                  <a:pt x="1112" y="349"/>
                </a:cubicBezTo>
                <a:cubicBezTo>
                  <a:pt x="1150" y="349"/>
                  <a:pt x="1181" y="318"/>
                  <a:pt x="1181" y="280"/>
                </a:cubicBezTo>
                <a:close/>
                <a:moveTo>
                  <a:pt x="930" y="280"/>
                </a:moveTo>
                <a:cubicBezTo>
                  <a:pt x="930" y="353"/>
                  <a:pt x="871" y="412"/>
                  <a:pt x="798" y="412"/>
                </a:cubicBezTo>
                <a:cubicBezTo>
                  <a:pt x="725" y="412"/>
                  <a:pt x="666" y="353"/>
                  <a:pt x="666" y="280"/>
                </a:cubicBezTo>
                <a:cubicBezTo>
                  <a:pt x="666" y="207"/>
                  <a:pt x="725" y="147"/>
                  <a:pt x="798" y="147"/>
                </a:cubicBezTo>
                <a:cubicBezTo>
                  <a:pt x="871" y="147"/>
                  <a:pt x="930" y="207"/>
                  <a:pt x="930" y="280"/>
                </a:cubicBezTo>
                <a:close/>
                <a:moveTo>
                  <a:pt x="867" y="280"/>
                </a:moveTo>
                <a:cubicBezTo>
                  <a:pt x="867" y="241"/>
                  <a:pt x="836" y="210"/>
                  <a:pt x="798" y="210"/>
                </a:cubicBezTo>
                <a:cubicBezTo>
                  <a:pt x="759" y="210"/>
                  <a:pt x="728" y="241"/>
                  <a:pt x="728" y="280"/>
                </a:cubicBezTo>
                <a:cubicBezTo>
                  <a:pt x="728" y="318"/>
                  <a:pt x="759" y="349"/>
                  <a:pt x="798" y="349"/>
                </a:cubicBezTo>
                <a:cubicBezTo>
                  <a:pt x="836" y="349"/>
                  <a:pt x="867" y="318"/>
                  <a:pt x="867" y="280"/>
                </a:cubicBezTo>
                <a:close/>
                <a:moveTo>
                  <a:pt x="2232" y="835"/>
                </a:moveTo>
                <a:cubicBezTo>
                  <a:pt x="1792" y="835"/>
                  <a:pt x="1792" y="835"/>
                  <a:pt x="1792" y="835"/>
                </a:cubicBezTo>
                <a:cubicBezTo>
                  <a:pt x="1775" y="835"/>
                  <a:pt x="1761" y="849"/>
                  <a:pt x="1761" y="867"/>
                </a:cubicBezTo>
                <a:cubicBezTo>
                  <a:pt x="1761" y="884"/>
                  <a:pt x="1775" y="898"/>
                  <a:pt x="1792" y="898"/>
                </a:cubicBezTo>
                <a:cubicBezTo>
                  <a:pt x="2232" y="898"/>
                  <a:pt x="2232" y="898"/>
                  <a:pt x="2232" y="898"/>
                </a:cubicBezTo>
                <a:cubicBezTo>
                  <a:pt x="2250" y="898"/>
                  <a:pt x="2264" y="884"/>
                  <a:pt x="2264" y="867"/>
                </a:cubicBezTo>
                <a:cubicBezTo>
                  <a:pt x="2264" y="849"/>
                  <a:pt x="2250" y="835"/>
                  <a:pt x="2232" y="835"/>
                </a:cubicBezTo>
                <a:close/>
                <a:moveTo>
                  <a:pt x="616" y="867"/>
                </a:moveTo>
                <a:cubicBezTo>
                  <a:pt x="616" y="939"/>
                  <a:pt x="557" y="999"/>
                  <a:pt x="484" y="999"/>
                </a:cubicBezTo>
                <a:cubicBezTo>
                  <a:pt x="411" y="999"/>
                  <a:pt x="352" y="939"/>
                  <a:pt x="352" y="867"/>
                </a:cubicBezTo>
                <a:cubicBezTo>
                  <a:pt x="352" y="794"/>
                  <a:pt x="411" y="734"/>
                  <a:pt x="484" y="734"/>
                </a:cubicBezTo>
                <a:cubicBezTo>
                  <a:pt x="557" y="734"/>
                  <a:pt x="616" y="794"/>
                  <a:pt x="616" y="867"/>
                </a:cubicBezTo>
                <a:close/>
                <a:moveTo>
                  <a:pt x="553" y="867"/>
                </a:moveTo>
                <a:cubicBezTo>
                  <a:pt x="553" y="828"/>
                  <a:pt x="522" y="797"/>
                  <a:pt x="484" y="797"/>
                </a:cubicBezTo>
                <a:cubicBezTo>
                  <a:pt x="446" y="797"/>
                  <a:pt x="414" y="828"/>
                  <a:pt x="414" y="867"/>
                </a:cubicBezTo>
                <a:cubicBezTo>
                  <a:pt x="414" y="905"/>
                  <a:pt x="446" y="936"/>
                  <a:pt x="484" y="936"/>
                </a:cubicBezTo>
                <a:cubicBezTo>
                  <a:pt x="522" y="936"/>
                  <a:pt x="553" y="905"/>
                  <a:pt x="553" y="867"/>
                </a:cubicBezTo>
                <a:close/>
                <a:moveTo>
                  <a:pt x="1244" y="867"/>
                </a:moveTo>
                <a:cubicBezTo>
                  <a:pt x="1244" y="939"/>
                  <a:pt x="1184" y="999"/>
                  <a:pt x="1112" y="999"/>
                </a:cubicBezTo>
                <a:cubicBezTo>
                  <a:pt x="1039" y="999"/>
                  <a:pt x="979" y="939"/>
                  <a:pt x="979" y="867"/>
                </a:cubicBezTo>
                <a:cubicBezTo>
                  <a:pt x="979" y="794"/>
                  <a:pt x="1039" y="734"/>
                  <a:pt x="1112" y="734"/>
                </a:cubicBezTo>
                <a:cubicBezTo>
                  <a:pt x="1184" y="734"/>
                  <a:pt x="1244" y="794"/>
                  <a:pt x="1244" y="867"/>
                </a:cubicBezTo>
                <a:close/>
                <a:moveTo>
                  <a:pt x="1181" y="867"/>
                </a:moveTo>
                <a:cubicBezTo>
                  <a:pt x="1181" y="828"/>
                  <a:pt x="1150" y="797"/>
                  <a:pt x="1112" y="797"/>
                </a:cubicBezTo>
                <a:cubicBezTo>
                  <a:pt x="1073" y="797"/>
                  <a:pt x="1042" y="828"/>
                  <a:pt x="1042" y="867"/>
                </a:cubicBezTo>
                <a:cubicBezTo>
                  <a:pt x="1042" y="905"/>
                  <a:pt x="1073" y="936"/>
                  <a:pt x="1112" y="936"/>
                </a:cubicBezTo>
                <a:cubicBezTo>
                  <a:pt x="1150" y="936"/>
                  <a:pt x="1181" y="905"/>
                  <a:pt x="1181" y="867"/>
                </a:cubicBezTo>
                <a:close/>
                <a:moveTo>
                  <a:pt x="930" y="867"/>
                </a:moveTo>
                <a:cubicBezTo>
                  <a:pt x="930" y="939"/>
                  <a:pt x="871" y="999"/>
                  <a:pt x="798" y="999"/>
                </a:cubicBezTo>
                <a:cubicBezTo>
                  <a:pt x="725" y="999"/>
                  <a:pt x="666" y="939"/>
                  <a:pt x="666" y="867"/>
                </a:cubicBezTo>
                <a:cubicBezTo>
                  <a:pt x="666" y="794"/>
                  <a:pt x="725" y="734"/>
                  <a:pt x="798" y="734"/>
                </a:cubicBezTo>
                <a:cubicBezTo>
                  <a:pt x="871" y="734"/>
                  <a:pt x="930" y="794"/>
                  <a:pt x="930" y="867"/>
                </a:cubicBezTo>
                <a:close/>
                <a:moveTo>
                  <a:pt x="867" y="867"/>
                </a:moveTo>
                <a:cubicBezTo>
                  <a:pt x="867" y="828"/>
                  <a:pt x="836" y="797"/>
                  <a:pt x="798" y="797"/>
                </a:cubicBezTo>
                <a:cubicBezTo>
                  <a:pt x="759" y="797"/>
                  <a:pt x="728" y="828"/>
                  <a:pt x="728" y="867"/>
                </a:cubicBezTo>
                <a:cubicBezTo>
                  <a:pt x="728" y="905"/>
                  <a:pt x="759" y="936"/>
                  <a:pt x="798" y="936"/>
                </a:cubicBezTo>
                <a:cubicBezTo>
                  <a:pt x="836" y="936"/>
                  <a:pt x="867" y="905"/>
                  <a:pt x="867" y="867"/>
                </a:cubicBezTo>
                <a:close/>
                <a:moveTo>
                  <a:pt x="2232" y="1422"/>
                </a:moveTo>
                <a:cubicBezTo>
                  <a:pt x="1792" y="1422"/>
                  <a:pt x="1792" y="1422"/>
                  <a:pt x="1792" y="1422"/>
                </a:cubicBezTo>
                <a:cubicBezTo>
                  <a:pt x="1775" y="1422"/>
                  <a:pt x="1761" y="1436"/>
                  <a:pt x="1761" y="1453"/>
                </a:cubicBezTo>
                <a:cubicBezTo>
                  <a:pt x="1761" y="1471"/>
                  <a:pt x="1775" y="1485"/>
                  <a:pt x="1792" y="1485"/>
                </a:cubicBezTo>
                <a:cubicBezTo>
                  <a:pt x="2232" y="1485"/>
                  <a:pt x="2232" y="1485"/>
                  <a:pt x="2232" y="1485"/>
                </a:cubicBezTo>
                <a:cubicBezTo>
                  <a:pt x="2250" y="1485"/>
                  <a:pt x="2264" y="1471"/>
                  <a:pt x="2264" y="1453"/>
                </a:cubicBezTo>
                <a:cubicBezTo>
                  <a:pt x="2264" y="1436"/>
                  <a:pt x="2250" y="1422"/>
                  <a:pt x="2232" y="1422"/>
                </a:cubicBezTo>
                <a:close/>
                <a:moveTo>
                  <a:pt x="616" y="1453"/>
                </a:moveTo>
                <a:cubicBezTo>
                  <a:pt x="616" y="1526"/>
                  <a:pt x="557" y="1586"/>
                  <a:pt x="484" y="1586"/>
                </a:cubicBezTo>
                <a:cubicBezTo>
                  <a:pt x="411" y="1586"/>
                  <a:pt x="352" y="1526"/>
                  <a:pt x="352" y="1453"/>
                </a:cubicBezTo>
                <a:cubicBezTo>
                  <a:pt x="352" y="1381"/>
                  <a:pt x="411" y="1321"/>
                  <a:pt x="484" y="1321"/>
                </a:cubicBezTo>
                <a:cubicBezTo>
                  <a:pt x="557" y="1321"/>
                  <a:pt x="616" y="1381"/>
                  <a:pt x="616" y="1453"/>
                </a:cubicBezTo>
                <a:close/>
                <a:moveTo>
                  <a:pt x="553" y="1453"/>
                </a:moveTo>
                <a:cubicBezTo>
                  <a:pt x="553" y="1415"/>
                  <a:pt x="522" y="1384"/>
                  <a:pt x="484" y="1384"/>
                </a:cubicBezTo>
                <a:cubicBezTo>
                  <a:pt x="446" y="1384"/>
                  <a:pt x="414" y="1415"/>
                  <a:pt x="414" y="1453"/>
                </a:cubicBezTo>
                <a:cubicBezTo>
                  <a:pt x="414" y="1492"/>
                  <a:pt x="446" y="1523"/>
                  <a:pt x="484" y="1523"/>
                </a:cubicBezTo>
                <a:cubicBezTo>
                  <a:pt x="522" y="1523"/>
                  <a:pt x="553" y="1492"/>
                  <a:pt x="553" y="1453"/>
                </a:cubicBezTo>
                <a:close/>
                <a:moveTo>
                  <a:pt x="1244" y="1453"/>
                </a:moveTo>
                <a:cubicBezTo>
                  <a:pt x="1244" y="1526"/>
                  <a:pt x="1184" y="1586"/>
                  <a:pt x="1112" y="1586"/>
                </a:cubicBezTo>
                <a:cubicBezTo>
                  <a:pt x="1039" y="1586"/>
                  <a:pt x="979" y="1526"/>
                  <a:pt x="979" y="1453"/>
                </a:cubicBezTo>
                <a:cubicBezTo>
                  <a:pt x="979" y="1381"/>
                  <a:pt x="1039" y="1321"/>
                  <a:pt x="1112" y="1321"/>
                </a:cubicBezTo>
                <a:cubicBezTo>
                  <a:pt x="1184" y="1321"/>
                  <a:pt x="1244" y="1381"/>
                  <a:pt x="1244" y="1453"/>
                </a:cubicBezTo>
                <a:close/>
                <a:moveTo>
                  <a:pt x="1181" y="1453"/>
                </a:moveTo>
                <a:cubicBezTo>
                  <a:pt x="1181" y="1415"/>
                  <a:pt x="1150" y="1384"/>
                  <a:pt x="1112" y="1384"/>
                </a:cubicBezTo>
                <a:cubicBezTo>
                  <a:pt x="1073" y="1384"/>
                  <a:pt x="1042" y="1415"/>
                  <a:pt x="1042" y="1453"/>
                </a:cubicBezTo>
                <a:cubicBezTo>
                  <a:pt x="1042" y="1492"/>
                  <a:pt x="1073" y="1523"/>
                  <a:pt x="1112" y="1523"/>
                </a:cubicBezTo>
                <a:cubicBezTo>
                  <a:pt x="1150" y="1523"/>
                  <a:pt x="1181" y="1492"/>
                  <a:pt x="1181" y="1453"/>
                </a:cubicBezTo>
                <a:close/>
                <a:moveTo>
                  <a:pt x="930" y="1453"/>
                </a:moveTo>
                <a:cubicBezTo>
                  <a:pt x="930" y="1526"/>
                  <a:pt x="871" y="1586"/>
                  <a:pt x="798" y="1586"/>
                </a:cubicBezTo>
                <a:cubicBezTo>
                  <a:pt x="725" y="1586"/>
                  <a:pt x="666" y="1526"/>
                  <a:pt x="666" y="1453"/>
                </a:cubicBezTo>
                <a:cubicBezTo>
                  <a:pt x="666" y="1381"/>
                  <a:pt x="725" y="1321"/>
                  <a:pt x="798" y="1321"/>
                </a:cubicBezTo>
                <a:cubicBezTo>
                  <a:pt x="871" y="1321"/>
                  <a:pt x="930" y="1381"/>
                  <a:pt x="930" y="1453"/>
                </a:cubicBezTo>
                <a:close/>
                <a:moveTo>
                  <a:pt x="867" y="1453"/>
                </a:moveTo>
                <a:cubicBezTo>
                  <a:pt x="867" y="1415"/>
                  <a:pt x="836" y="1384"/>
                  <a:pt x="798" y="1384"/>
                </a:cubicBezTo>
                <a:cubicBezTo>
                  <a:pt x="759" y="1384"/>
                  <a:pt x="728" y="1415"/>
                  <a:pt x="728" y="1453"/>
                </a:cubicBezTo>
                <a:cubicBezTo>
                  <a:pt x="728" y="1492"/>
                  <a:pt x="759" y="1523"/>
                  <a:pt x="798" y="1523"/>
                </a:cubicBezTo>
                <a:cubicBezTo>
                  <a:pt x="836" y="1523"/>
                  <a:pt x="867" y="1492"/>
                  <a:pt x="867" y="1453"/>
                </a:cubicBezTo>
                <a:close/>
                <a:moveTo>
                  <a:pt x="2704" y="1938"/>
                </a:moveTo>
                <a:cubicBezTo>
                  <a:pt x="2704" y="2037"/>
                  <a:pt x="2624" y="2117"/>
                  <a:pt x="2526" y="2117"/>
                </a:cubicBezTo>
                <a:cubicBezTo>
                  <a:pt x="178" y="2117"/>
                  <a:pt x="178" y="2117"/>
                  <a:pt x="178" y="2117"/>
                </a:cubicBezTo>
                <a:cubicBezTo>
                  <a:pt x="80" y="2117"/>
                  <a:pt x="0" y="2037"/>
                  <a:pt x="0" y="1938"/>
                </a:cubicBezTo>
                <a:cubicBezTo>
                  <a:pt x="0" y="1840"/>
                  <a:pt x="80" y="1760"/>
                  <a:pt x="178" y="1760"/>
                </a:cubicBezTo>
                <a:cubicBezTo>
                  <a:pt x="184" y="1760"/>
                  <a:pt x="184" y="1760"/>
                  <a:pt x="184" y="1760"/>
                </a:cubicBezTo>
                <a:cubicBezTo>
                  <a:pt x="161" y="1732"/>
                  <a:pt x="147" y="1696"/>
                  <a:pt x="147" y="1657"/>
                </a:cubicBezTo>
                <a:cubicBezTo>
                  <a:pt x="147" y="1339"/>
                  <a:pt x="147" y="1339"/>
                  <a:pt x="147" y="1339"/>
                </a:cubicBezTo>
                <a:cubicBezTo>
                  <a:pt x="147" y="1284"/>
                  <a:pt x="174" y="1235"/>
                  <a:pt x="216" y="1205"/>
                </a:cubicBezTo>
                <a:cubicBezTo>
                  <a:pt x="174" y="1175"/>
                  <a:pt x="147" y="1126"/>
                  <a:pt x="147" y="1070"/>
                </a:cubicBezTo>
                <a:cubicBezTo>
                  <a:pt x="147" y="752"/>
                  <a:pt x="147" y="752"/>
                  <a:pt x="147" y="752"/>
                </a:cubicBezTo>
                <a:cubicBezTo>
                  <a:pt x="147" y="697"/>
                  <a:pt x="174" y="648"/>
                  <a:pt x="216" y="618"/>
                </a:cubicBezTo>
                <a:cubicBezTo>
                  <a:pt x="174" y="588"/>
                  <a:pt x="147" y="539"/>
                  <a:pt x="147" y="483"/>
                </a:cubicBezTo>
                <a:cubicBezTo>
                  <a:pt x="147" y="166"/>
                  <a:pt x="147" y="166"/>
                  <a:pt x="147" y="166"/>
                </a:cubicBezTo>
                <a:cubicBezTo>
                  <a:pt x="147" y="74"/>
                  <a:pt x="221" y="0"/>
                  <a:pt x="313" y="0"/>
                </a:cubicBezTo>
                <a:cubicBezTo>
                  <a:pt x="2391" y="0"/>
                  <a:pt x="2391" y="0"/>
                  <a:pt x="2391" y="0"/>
                </a:cubicBezTo>
                <a:cubicBezTo>
                  <a:pt x="2483" y="0"/>
                  <a:pt x="2557" y="74"/>
                  <a:pt x="2557" y="166"/>
                </a:cubicBezTo>
                <a:cubicBezTo>
                  <a:pt x="2557" y="483"/>
                  <a:pt x="2557" y="483"/>
                  <a:pt x="2557" y="483"/>
                </a:cubicBezTo>
                <a:cubicBezTo>
                  <a:pt x="2557" y="539"/>
                  <a:pt x="2530" y="588"/>
                  <a:pt x="2488" y="618"/>
                </a:cubicBezTo>
                <a:cubicBezTo>
                  <a:pt x="2530" y="648"/>
                  <a:pt x="2557" y="697"/>
                  <a:pt x="2557" y="752"/>
                </a:cubicBezTo>
                <a:cubicBezTo>
                  <a:pt x="2557" y="1070"/>
                  <a:pt x="2557" y="1070"/>
                  <a:pt x="2557" y="1070"/>
                </a:cubicBezTo>
                <a:cubicBezTo>
                  <a:pt x="2557" y="1126"/>
                  <a:pt x="2530" y="1175"/>
                  <a:pt x="2488" y="1205"/>
                </a:cubicBezTo>
                <a:cubicBezTo>
                  <a:pt x="2530" y="1235"/>
                  <a:pt x="2557" y="1284"/>
                  <a:pt x="2557" y="1339"/>
                </a:cubicBezTo>
                <a:cubicBezTo>
                  <a:pt x="2557" y="1657"/>
                  <a:pt x="2557" y="1657"/>
                  <a:pt x="2557" y="1657"/>
                </a:cubicBezTo>
                <a:cubicBezTo>
                  <a:pt x="2557" y="1696"/>
                  <a:pt x="2543" y="1732"/>
                  <a:pt x="2520" y="1760"/>
                </a:cubicBezTo>
                <a:cubicBezTo>
                  <a:pt x="2526" y="1760"/>
                  <a:pt x="2526" y="1760"/>
                  <a:pt x="2526" y="1760"/>
                </a:cubicBezTo>
                <a:cubicBezTo>
                  <a:pt x="2624" y="1760"/>
                  <a:pt x="2704" y="1840"/>
                  <a:pt x="2704" y="1938"/>
                </a:cubicBezTo>
                <a:close/>
                <a:moveTo>
                  <a:pt x="313" y="587"/>
                </a:moveTo>
                <a:cubicBezTo>
                  <a:pt x="2391" y="587"/>
                  <a:pt x="2391" y="587"/>
                  <a:pt x="2391" y="587"/>
                </a:cubicBezTo>
                <a:cubicBezTo>
                  <a:pt x="2448" y="587"/>
                  <a:pt x="2494" y="540"/>
                  <a:pt x="2494" y="483"/>
                </a:cubicBezTo>
                <a:cubicBezTo>
                  <a:pt x="2494" y="166"/>
                  <a:pt x="2494" y="166"/>
                  <a:pt x="2494" y="166"/>
                </a:cubicBezTo>
                <a:cubicBezTo>
                  <a:pt x="2494" y="109"/>
                  <a:pt x="2448" y="62"/>
                  <a:pt x="2391" y="62"/>
                </a:cubicBezTo>
                <a:cubicBezTo>
                  <a:pt x="313" y="62"/>
                  <a:pt x="313" y="62"/>
                  <a:pt x="313" y="62"/>
                </a:cubicBezTo>
                <a:cubicBezTo>
                  <a:pt x="256" y="62"/>
                  <a:pt x="210" y="109"/>
                  <a:pt x="210" y="166"/>
                </a:cubicBezTo>
                <a:cubicBezTo>
                  <a:pt x="210" y="483"/>
                  <a:pt x="210" y="483"/>
                  <a:pt x="210" y="483"/>
                </a:cubicBezTo>
                <a:cubicBezTo>
                  <a:pt x="210" y="540"/>
                  <a:pt x="256" y="587"/>
                  <a:pt x="313" y="587"/>
                </a:cubicBezTo>
                <a:close/>
                <a:moveTo>
                  <a:pt x="313" y="1173"/>
                </a:moveTo>
                <a:cubicBezTo>
                  <a:pt x="2391" y="1173"/>
                  <a:pt x="2391" y="1173"/>
                  <a:pt x="2391" y="1173"/>
                </a:cubicBezTo>
                <a:cubicBezTo>
                  <a:pt x="2448" y="1173"/>
                  <a:pt x="2494" y="1127"/>
                  <a:pt x="2494" y="1070"/>
                </a:cubicBezTo>
                <a:cubicBezTo>
                  <a:pt x="2494" y="752"/>
                  <a:pt x="2494" y="752"/>
                  <a:pt x="2494" y="752"/>
                </a:cubicBezTo>
                <a:cubicBezTo>
                  <a:pt x="2494" y="696"/>
                  <a:pt x="2448" y="649"/>
                  <a:pt x="2391" y="649"/>
                </a:cubicBezTo>
                <a:cubicBezTo>
                  <a:pt x="313" y="649"/>
                  <a:pt x="313" y="649"/>
                  <a:pt x="313" y="649"/>
                </a:cubicBezTo>
                <a:cubicBezTo>
                  <a:pt x="256" y="649"/>
                  <a:pt x="210" y="696"/>
                  <a:pt x="210" y="752"/>
                </a:cubicBezTo>
                <a:cubicBezTo>
                  <a:pt x="210" y="1070"/>
                  <a:pt x="210" y="1070"/>
                  <a:pt x="210" y="1070"/>
                </a:cubicBezTo>
                <a:cubicBezTo>
                  <a:pt x="210" y="1127"/>
                  <a:pt x="256" y="1173"/>
                  <a:pt x="313" y="1173"/>
                </a:cubicBezTo>
                <a:close/>
                <a:moveTo>
                  <a:pt x="313" y="1760"/>
                </a:moveTo>
                <a:cubicBezTo>
                  <a:pt x="2391" y="1760"/>
                  <a:pt x="2391" y="1760"/>
                  <a:pt x="2391" y="1760"/>
                </a:cubicBezTo>
                <a:cubicBezTo>
                  <a:pt x="2448" y="1760"/>
                  <a:pt x="2494" y="1714"/>
                  <a:pt x="2494" y="1657"/>
                </a:cubicBezTo>
                <a:cubicBezTo>
                  <a:pt x="2494" y="1339"/>
                  <a:pt x="2494" y="1339"/>
                  <a:pt x="2494" y="1339"/>
                </a:cubicBezTo>
                <a:cubicBezTo>
                  <a:pt x="2494" y="1282"/>
                  <a:pt x="2448" y="1236"/>
                  <a:pt x="2391" y="1236"/>
                </a:cubicBezTo>
                <a:cubicBezTo>
                  <a:pt x="313" y="1236"/>
                  <a:pt x="313" y="1236"/>
                  <a:pt x="313" y="1236"/>
                </a:cubicBezTo>
                <a:cubicBezTo>
                  <a:pt x="256" y="1236"/>
                  <a:pt x="210" y="1282"/>
                  <a:pt x="210" y="1339"/>
                </a:cubicBezTo>
                <a:cubicBezTo>
                  <a:pt x="210" y="1657"/>
                  <a:pt x="210" y="1657"/>
                  <a:pt x="210" y="1657"/>
                </a:cubicBezTo>
                <a:cubicBezTo>
                  <a:pt x="210" y="1714"/>
                  <a:pt x="256" y="1760"/>
                  <a:pt x="313" y="1760"/>
                </a:cubicBezTo>
                <a:close/>
                <a:moveTo>
                  <a:pt x="2641" y="1938"/>
                </a:moveTo>
                <a:cubicBezTo>
                  <a:pt x="2641" y="1875"/>
                  <a:pt x="2589" y="1823"/>
                  <a:pt x="2526" y="1823"/>
                </a:cubicBezTo>
                <a:cubicBezTo>
                  <a:pt x="2391" y="1823"/>
                  <a:pt x="2391" y="1823"/>
                  <a:pt x="2391" y="1823"/>
                </a:cubicBezTo>
                <a:cubicBezTo>
                  <a:pt x="313" y="1823"/>
                  <a:pt x="313" y="1823"/>
                  <a:pt x="313" y="1823"/>
                </a:cubicBezTo>
                <a:cubicBezTo>
                  <a:pt x="178" y="1823"/>
                  <a:pt x="178" y="1823"/>
                  <a:pt x="178" y="1823"/>
                </a:cubicBezTo>
                <a:cubicBezTo>
                  <a:pt x="115" y="1823"/>
                  <a:pt x="63" y="1875"/>
                  <a:pt x="63" y="1938"/>
                </a:cubicBezTo>
                <a:cubicBezTo>
                  <a:pt x="63" y="2002"/>
                  <a:pt x="115" y="2054"/>
                  <a:pt x="178" y="2054"/>
                </a:cubicBezTo>
                <a:cubicBezTo>
                  <a:pt x="2526" y="2054"/>
                  <a:pt x="2526" y="2054"/>
                  <a:pt x="2526" y="2054"/>
                </a:cubicBezTo>
                <a:cubicBezTo>
                  <a:pt x="2589" y="2054"/>
                  <a:pt x="2641" y="2002"/>
                  <a:pt x="2641" y="193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44" name="Freeform 36">
            <a:extLst>
              <a:ext uri="{FF2B5EF4-FFF2-40B4-BE49-F238E27FC236}">
                <a16:creationId xmlns:a16="http://schemas.microsoft.com/office/drawing/2014/main" id="{51A6493C-BBBC-9957-C8E1-C7075C35C815}"/>
              </a:ext>
            </a:extLst>
          </p:cNvPr>
          <p:cNvSpPr>
            <a:spLocks noEditPoints="1"/>
          </p:cNvSpPr>
          <p:nvPr/>
        </p:nvSpPr>
        <p:spPr bwMode="auto">
          <a:xfrm>
            <a:off x="4298355" y="2772400"/>
            <a:ext cx="411957" cy="398463"/>
          </a:xfrm>
          <a:custGeom>
            <a:avLst/>
            <a:gdLst>
              <a:gd name="T0" fmla="*/ 998 w 1584"/>
              <a:gd name="T1" fmla="*/ 965 h 1533"/>
              <a:gd name="T2" fmla="*/ 998 w 1584"/>
              <a:gd name="T3" fmla="*/ 925 h 1533"/>
              <a:gd name="T4" fmla="*/ 998 w 1584"/>
              <a:gd name="T5" fmla="*/ 144 h 1533"/>
              <a:gd name="T6" fmla="*/ 1375 w 1584"/>
              <a:gd name="T7" fmla="*/ 157 h 1533"/>
              <a:gd name="T8" fmla="*/ 501 w 1584"/>
              <a:gd name="T9" fmla="*/ 731 h 1533"/>
              <a:gd name="T10" fmla="*/ 461 w 1584"/>
              <a:gd name="T11" fmla="*/ 898 h 1533"/>
              <a:gd name="T12" fmla="*/ 45 w 1584"/>
              <a:gd name="T13" fmla="*/ 1499 h 1533"/>
              <a:gd name="T14" fmla="*/ 639 w 1584"/>
              <a:gd name="T15" fmla="*/ 1076 h 1533"/>
              <a:gd name="T16" fmla="*/ 802 w 1584"/>
              <a:gd name="T17" fmla="*/ 1031 h 1533"/>
              <a:gd name="T18" fmla="*/ 178 w 1584"/>
              <a:gd name="T19" fmla="*/ 1470 h 1533"/>
              <a:gd name="T20" fmla="*/ 62 w 1584"/>
              <a:gd name="T21" fmla="*/ 1354 h 1533"/>
              <a:gd name="T22" fmla="*/ 683 w 1584"/>
              <a:gd name="T23" fmla="*/ 1047 h 1533"/>
              <a:gd name="T24" fmla="*/ 489 w 1584"/>
              <a:gd name="T25" fmla="*/ 869 h 1533"/>
              <a:gd name="T26" fmla="*/ 534 w 1584"/>
              <a:gd name="T27" fmla="*/ 798 h 1533"/>
              <a:gd name="T28" fmla="*/ 568 w 1584"/>
              <a:gd name="T29" fmla="*/ 851 h 1533"/>
              <a:gd name="T30" fmla="*/ 649 w 1584"/>
              <a:gd name="T31" fmla="*/ 939 h 1533"/>
              <a:gd name="T32" fmla="*/ 713 w 1584"/>
              <a:gd name="T33" fmla="*/ 986 h 1533"/>
              <a:gd name="T34" fmla="*/ 1347 w 1584"/>
              <a:gd name="T35" fmla="*/ 883 h 1533"/>
              <a:gd name="T36" fmla="*/ 557 w 1584"/>
              <a:gd name="T37" fmla="*/ 755 h 1533"/>
              <a:gd name="T38" fmla="*/ 998 w 1584"/>
              <a:gd name="T39" fmla="*/ 41 h 1533"/>
              <a:gd name="T40" fmla="*/ 1128 w 1584"/>
              <a:gd name="T41" fmla="*/ 462 h 1533"/>
              <a:gd name="T42" fmla="*/ 925 w 1584"/>
              <a:gd name="T43" fmla="*/ 404 h 1533"/>
              <a:gd name="T44" fmla="*/ 855 w 1584"/>
              <a:gd name="T45" fmla="*/ 575 h 1533"/>
              <a:gd name="T46" fmla="*/ 998 w 1584"/>
              <a:gd name="T47" fmla="*/ 683 h 1533"/>
              <a:gd name="T48" fmla="*/ 1141 w 1584"/>
              <a:gd name="T49" fmla="*/ 575 h 1533"/>
              <a:gd name="T50" fmla="*/ 1102 w 1584"/>
              <a:gd name="T51" fmla="*/ 564 h 1533"/>
              <a:gd name="T52" fmla="*/ 968 w 1584"/>
              <a:gd name="T53" fmla="*/ 638 h 1533"/>
              <a:gd name="T54" fmla="*/ 890 w 1584"/>
              <a:gd name="T55" fmla="*/ 534 h 1533"/>
              <a:gd name="T56" fmla="*/ 969 w 1584"/>
              <a:gd name="T57" fmla="*/ 430 h 1533"/>
              <a:gd name="T58" fmla="*/ 1092 w 1584"/>
              <a:gd name="T59" fmla="*/ 482 h 1533"/>
              <a:gd name="T60" fmla="*/ 1235 w 1584"/>
              <a:gd name="T61" fmla="*/ 466 h 1533"/>
              <a:gd name="T62" fmla="*/ 1226 w 1584"/>
              <a:gd name="T63" fmla="*/ 387 h 1533"/>
              <a:gd name="T64" fmla="*/ 1104 w 1584"/>
              <a:gd name="T65" fmla="*/ 331 h 1533"/>
              <a:gd name="T66" fmla="*/ 969 w 1584"/>
              <a:gd name="T67" fmla="*/ 257 h 1533"/>
              <a:gd name="T68" fmla="*/ 879 w 1584"/>
              <a:gd name="T69" fmla="*/ 318 h 1533"/>
              <a:gd name="T70" fmla="*/ 782 w 1584"/>
              <a:gd name="T71" fmla="*/ 415 h 1533"/>
              <a:gd name="T72" fmla="*/ 721 w 1584"/>
              <a:gd name="T73" fmla="*/ 506 h 1533"/>
              <a:gd name="T74" fmla="*/ 795 w 1584"/>
              <a:gd name="T75" fmla="*/ 640 h 1533"/>
              <a:gd name="T76" fmla="*/ 822 w 1584"/>
              <a:gd name="T77" fmla="*/ 750 h 1533"/>
              <a:gd name="T78" fmla="*/ 929 w 1584"/>
              <a:gd name="T79" fmla="*/ 771 h 1533"/>
              <a:gd name="T80" fmla="*/ 1067 w 1584"/>
              <a:gd name="T81" fmla="*/ 753 h 1533"/>
              <a:gd name="T82" fmla="*/ 1214 w 1584"/>
              <a:gd name="T83" fmla="*/ 710 h 1533"/>
              <a:gd name="T84" fmla="*/ 1216 w 1584"/>
              <a:gd name="T85" fmla="*/ 603 h 1533"/>
              <a:gd name="T86" fmla="*/ 1235 w 1584"/>
              <a:gd name="T87" fmla="*/ 466 h 1533"/>
              <a:gd name="T88" fmla="*/ 1162 w 1584"/>
              <a:gd name="T89" fmla="*/ 626 h 1533"/>
              <a:gd name="T90" fmla="*/ 1122 w 1584"/>
              <a:gd name="T91" fmla="*/ 697 h 1533"/>
              <a:gd name="T92" fmla="*/ 1026 w 1584"/>
              <a:gd name="T93" fmla="*/ 721 h 1533"/>
              <a:gd name="T94" fmla="*/ 968 w 1584"/>
              <a:gd name="T95" fmla="*/ 721 h 1533"/>
              <a:gd name="T96" fmla="*/ 851 w 1584"/>
              <a:gd name="T97" fmla="*/ 722 h 1533"/>
              <a:gd name="T98" fmla="*/ 834 w 1584"/>
              <a:gd name="T99" fmla="*/ 626 h 1533"/>
              <a:gd name="T100" fmla="*/ 761 w 1584"/>
              <a:gd name="T101" fmla="*/ 507 h 1533"/>
              <a:gd name="T102" fmla="*/ 834 w 1584"/>
              <a:gd name="T103" fmla="*/ 443 h 1533"/>
              <a:gd name="T104" fmla="*/ 874 w 1584"/>
              <a:gd name="T105" fmla="*/ 371 h 1533"/>
              <a:gd name="T106" fmla="*/ 970 w 1584"/>
              <a:gd name="T107" fmla="*/ 348 h 1533"/>
              <a:gd name="T108" fmla="*/ 1028 w 1584"/>
              <a:gd name="T109" fmla="*/ 348 h 1533"/>
              <a:gd name="T110" fmla="*/ 1145 w 1584"/>
              <a:gd name="T111" fmla="*/ 347 h 1533"/>
              <a:gd name="T112" fmla="*/ 1162 w 1584"/>
              <a:gd name="T113" fmla="*/ 442 h 1533"/>
              <a:gd name="T114" fmla="*/ 1235 w 1584"/>
              <a:gd name="T115" fmla="*/ 562 h 15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584" h="1533">
                <a:moveTo>
                  <a:pt x="1303" y="229"/>
                </a:moveTo>
                <a:cubicBezTo>
                  <a:pt x="1135" y="61"/>
                  <a:pt x="861" y="61"/>
                  <a:pt x="693" y="229"/>
                </a:cubicBezTo>
                <a:cubicBezTo>
                  <a:pt x="525" y="397"/>
                  <a:pt x="525" y="671"/>
                  <a:pt x="693" y="839"/>
                </a:cubicBezTo>
                <a:cubicBezTo>
                  <a:pt x="777" y="923"/>
                  <a:pt x="888" y="965"/>
                  <a:pt x="998" y="965"/>
                </a:cubicBezTo>
                <a:cubicBezTo>
                  <a:pt x="1108" y="965"/>
                  <a:pt x="1219" y="923"/>
                  <a:pt x="1303" y="839"/>
                </a:cubicBezTo>
                <a:cubicBezTo>
                  <a:pt x="1471" y="671"/>
                  <a:pt x="1471" y="397"/>
                  <a:pt x="1303" y="229"/>
                </a:cubicBezTo>
                <a:close/>
                <a:moveTo>
                  <a:pt x="1274" y="810"/>
                </a:moveTo>
                <a:cubicBezTo>
                  <a:pt x="1200" y="884"/>
                  <a:pt x="1102" y="925"/>
                  <a:pt x="998" y="925"/>
                </a:cubicBezTo>
                <a:cubicBezTo>
                  <a:pt x="894" y="925"/>
                  <a:pt x="796" y="884"/>
                  <a:pt x="722" y="810"/>
                </a:cubicBezTo>
                <a:cubicBezTo>
                  <a:pt x="648" y="737"/>
                  <a:pt x="607" y="639"/>
                  <a:pt x="607" y="534"/>
                </a:cubicBezTo>
                <a:cubicBezTo>
                  <a:pt x="607" y="430"/>
                  <a:pt x="648" y="332"/>
                  <a:pt x="722" y="258"/>
                </a:cubicBezTo>
                <a:cubicBezTo>
                  <a:pt x="796" y="184"/>
                  <a:pt x="894" y="144"/>
                  <a:pt x="998" y="144"/>
                </a:cubicBezTo>
                <a:cubicBezTo>
                  <a:pt x="1102" y="144"/>
                  <a:pt x="1200" y="184"/>
                  <a:pt x="1274" y="258"/>
                </a:cubicBezTo>
                <a:cubicBezTo>
                  <a:pt x="1348" y="332"/>
                  <a:pt x="1389" y="430"/>
                  <a:pt x="1389" y="534"/>
                </a:cubicBezTo>
                <a:cubicBezTo>
                  <a:pt x="1389" y="639"/>
                  <a:pt x="1348" y="737"/>
                  <a:pt x="1274" y="810"/>
                </a:cubicBezTo>
                <a:close/>
                <a:moveTo>
                  <a:pt x="1375" y="157"/>
                </a:moveTo>
                <a:cubicBezTo>
                  <a:pt x="1275" y="56"/>
                  <a:pt x="1141" y="0"/>
                  <a:pt x="998" y="0"/>
                </a:cubicBezTo>
                <a:cubicBezTo>
                  <a:pt x="998" y="0"/>
                  <a:pt x="998" y="0"/>
                  <a:pt x="998" y="0"/>
                </a:cubicBezTo>
                <a:cubicBezTo>
                  <a:pt x="855" y="0"/>
                  <a:pt x="721" y="56"/>
                  <a:pt x="620" y="157"/>
                </a:cubicBezTo>
                <a:cubicBezTo>
                  <a:pt x="470" y="307"/>
                  <a:pt x="423" y="533"/>
                  <a:pt x="501" y="731"/>
                </a:cubicBezTo>
                <a:cubicBezTo>
                  <a:pt x="505" y="741"/>
                  <a:pt x="510" y="750"/>
                  <a:pt x="515" y="760"/>
                </a:cubicBezTo>
                <a:cubicBezTo>
                  <a:pt x="455" y="819"/>
                  <a:pt x="455" y="819"/>
                  <a:pt x="455" y="819"/>
                </a:cubicBezTo>
                <a:cubicBezTo>
                  <a:pt x="435" y="839"/>
                  <a:pt x="435" y="872"/>
                  <a:pt x="455" y="892"/>
                </a:cubicBezTo>
                <a:cubicBezTo>
                  <a:pt x="461" y="898"/>
                  <a:pt x="461" y="898"/>
                  <a:pt x="461" y="898"/>
                </a:cubicBezTo>
                <a:cubicBezTo>
                  <a:pt x="33" y="1325"/>
                  <a:pt x="33" y="1325"/>
                  <a:pt x="33" y="1325"/>
                </a:cubicBezTo>
                <a:cubicBezTo>
                  <a:pt x="12" y="1347"/>
                  <a:pt x="0" y="1375"/>
                  <a:pt x="0" y="1406"/>
                </a:cubicBezTo>
                <a:cubicBezTo>
                  <a:pt x="0" y="1437"/>
                  <a:pt x="12" y="1465"/>
                  <a:pt x="33" y="1487"/>
                </a:cubicBezTo>
                <a:cubicBezTo>
                  <a:pt x="45" y="1499"/>
                  <a:pt x="45" y="1499"/>
                  <a:pt x="45" y="1499"/>
                </a:cubicBezTo>
                <a:cubicBezTo>
                  <a:pt x="68" y="1521"/>
                  <a:pt x="97" y="1533"/>
                  <a:pt x="126" y="1533"/>
                </a:cubicBezTo>
                <a:cubicBezTo>
                  <a:pt x="156" y="1533"/>
                  <a:pt x="185" y="1521"/>
                  <a:pt x="207" y="1499"/>
                </a:cubicBezTo>
                <a:cubicBezTo>
                  <a:pt x="635" y="1072"/>
                  <a:pt x="635" y="1072"/>
                  <a:pt x="635" y="1072"/>
                </a:cubicBezTo>
                <a:cubicBezTo>
                  <a:pt x="639" y="1076"/>
                  <a:pt x="639" y="1076"/>
                  <a:pt x="639" y="1076"/>
                </a:cubicBezTo>
                <a:cubicBezTo>
                  <a:pt x="649" y="1086"/>
                  <a:pt x="662" y="1091"/>
                  <a:pt x="676" y="1091"/>
                </a:cubicBezTo>
                <a:cubicBezTo>
                  <a:pt x="689" y="1091"/>
                  <a:pt x="702" y="1086"/>
                  <a:pt x="712" y="1076"/>
                </a:cubicBezTo>
                <a:cubicBezTo>
                  <a:pt x="771" y="1017"/>
                  <a:pt x="771" y="1017"/>
                  <a:pt x="771" y="1017"/>
                </a:cubicBezTo>
                <a:cubicBezTo>
                  <a:pt x="781" y="1022"/>
                  <a:pt x="791" y="1027"/>
                  <a:pt x="802" y="1031"/>
                </a:cubicBezTo>
                <a:cubicBezTo>
                  <a:pt x="866" y="1056"/>
                  <a:pt x="932" y="1068"/>
                  <a:pt x="998" y="1068"/>
                </a:cubicBezTo>
                <a:cubicBezTo>
                  <a:pt x="1137" y="1068"/>
                  <a:pt x="1274" y="1014"/>
                  <a:pt x="1376" y="912"/>
                </a:cubicBezTo>
                <a:cubicBezTo>
                  <a:pt x="1584" y="704"/>
                  <a:pt x="1584" y="365"/>
                  <a:pt x="1375" y="157"/>
                </a:cubicBezTo>
                <a:close/>
                <a:moveTo>
                  <a:pt x="178" y="1470"/>
                </a:moveTo>
                <a:cubicBezTo>
                  <a:pt x="150" y="1499"/>
                  <a:pt x="103" y="1499"/>
                  <a:pt x="74" y="1470"/>
                </a:cubicBezTo>
                <a:cubicBezTo>
                  <a:pt x="62" y="1458"/>
                  <a:pt x="62" y="1458"/>
                  <a:pt x="62" y="1458"/>
                </a:cubicBezTo>
                <a:cubicBezTo>
                  <a:pt x="48" y="1444"/>
                  <a:pt x="40" y="1426"/>
                  <a:pt x="40" y="1406"/>
                </a:cubicBezTo>
                <a:cubicBezTo>
                  <a:pt x="40" y="1386"/>
                  <a:pt x="48" y="1368"/>
                  <a:pt x="62" y="1354"/>
                </a:cubicBezTo>
                <a:cubicBezTo>
                  <a:pt x="489" y="926"/>
                  <a:pt x="489" y="926"/>
                  <a:pt x="489" y="926"/>
                </a:cubicBezTo>
                <a:cubicBezTo>
                  <a:pt x="606" y="1043"/>
                  <a:pt x="606" y="1043"/>
                  <a:pt x="606" y="1043"/>
                </a:cubicBezTo>
                <a:lnTo>
                  <a:pt x="178" y="1470"/>
                </a:lnTo>
                <a:close/>
                <a:moveTo>
                  <a:pt x="683" y="1047"/>
                </a:moveTo>
                <a:cubicBezTo>
                  <a:pt x="679" y="1052"/>
                  <a:pt x="672" y="1052"/>
                  <a:pt x="668" y="1047"/>
                </a:cubicBezTo>
                <a:cubicBezTo>
                  <a:pt x="664" y="1043"/>
                  <a:pt x="664" y="1043"/>
                  <a:pt x="664" y="1043"/>
                </a:cubicBezTo>
                <a:cubicBezTo>
                  <a:pt x="664" y="1043"/>
                  <a:pt x="664" y="1043"/>
                  <a:pt x="664" y="1043"/>
                </a:cubicBezTo>
                <a:cubicBezTo>
                  <a:pt x="489" y="869"/>
                  <a:pt x="489" y="869"/>
                  <a:pt x="489" y="869"/>
                </a:cubicBezTo>
                <a:cubicBezTo>
                  <a:pt x="489" y="869"/>
                  <a:pt x="489" y="869"/>
                  <a:pt x="489" y="869"/>
                </a:cubicBezTo>
                <a:cubicBezTo>
                  <a:pt x="484" y="863"/>
                  <a:pt x="484" y="863"/>
                  <a:pt x="484" y="863"/>
                </a:cubicBezTo>
                <a:cubicBezTo>
                  <a:pt x="480" y="859"/>
                  <a:pt x="480" y="852"/>
                  <a:pt x="484" y="848"/>
                </a:cubicBezTo>
                <a:cubicBezTo>
                  <a:pt x="534" y="798"/>
                  <a:pt x="534" y="798"/>
                  <a:pt x="534" y="798"/>
                </a:cubicBezTo>
                <a:cubicBezTo>
                  <a:pt x="535" y="801"/>
                  <a:pt x="537" y="803"/>
                  <a:pt x="538" y="805"/>
                </a:cubicBezTo>
                <a:cubicBezTo>
                  <a:pt x="541" y="809"/>
                  <a:pt x="543" y="814"/>
                  <a:pt x="546" y="818"/>
                </a:cubicBezTo>
                <a:cubicBezTo>
                  <a:pt x="550" y="825"/>
                  <a:pt x="555" y="832"/>
                  <a:pt x="560" y="839"/>
                </a:cubicBezTo>
                <a:cubicBezTo>
                  <a:pt x="563" y="843"/>
                  <a:pt x="565" y="847"/>
                  <a:pt x="568" y="851"/>
                </a:cubicBezTo>
                <a:cubicBezTo>
                  <a:pt x="574" y="858"/>
                  <a:pt x="579" y="866"/>
                  <a:pt x="585" y="873"/>
                </a:cubicBezTo>
                <a:cubicBezTo>
                  <a:pt x="588" y="876"/>
                  <a:pt x="590" y="879"/>
                  <a:pt x="593" y="882"/>
                </a:cubicBezTo>
                <a:cubicBezTo>
                  <a:pt x="602" y="893"/>
                  <a:pt x="611" y="902"/>
                  <a:pt x="620" y="912"/>
                </a:cubicBezTo>
                <a:cubicBezTo>
                  <a:pt x="630" y="921"/>
                  <a:pt x="639" y="930"/>
                  <a:pt x="649" y="939"/>
                </a:cubicBezTo>
                <a:cubicBezTo>
                  <a:pt x="653" y="941"/>
                  <a:pt x="656" y="944"/>
                  <a:pt x="659" y="947"/>
                </a:cubicBezTo>
                <a:cubicBezTo>
                  <a:pt x="666" y="952"/>
                  <a:pt x="673" y="958"/>
                  <a:pt x="680" y="963"/>
                </a:cubicBezTo>
                <a:cubicBezTo>
                  <a:pt x="684" y="966"/>
                  <a:pt x="688" y="969"/>
                  <a:pt x="692" y="972"/>
                </a:cubicBezTo>
                <a:cubicBezTo>
                  <a:pt x="699" y="977"/>
                  <a:pt x="706" y="981"/>
                  <a:pt x="713" y="986"/>
                </a:cubicBezTo>
                <a:cubicBezTo>
                  <a:pt x="717" y="988"/>
                  <a:pt x="721" y="991"/>
                  <a:pt x="726" y="994"/>
                </a:cubicBezTo>
                <a:cubicBezTo>
                  <a:pt x="728" y="995"/>
                  <a:pt x="730" y="996"/>
                  <a:pt x="733" y="998"/>
                </a:cubicBezTo>
                <a:lnTo>
                  <a:pt x="683" y="1047"/>
                </a:lnTo>
                <a:close/>
                <a:moveTo>
                  <a:pt x="1347" y="883"/>
                </a:moveTo>
                <a:cubicBezTo>
                  <a:pt x="1208" y="1022"/>
                  <a:pt x="1000" y="1065"/>
                  <a:pt x="817" y="993"/>
                </a:cubicBezTo>
                <a:cubicBezTo>
                  <a:pt x="803" y="988"/>
                  <a:pt x="789" y="981"/>
                  <a:pt x="776" y="975"/>
                </a:cubicBezTo>
                <a:cubicBezTo>
                  <a:pt x="729" y="951"/>
                  <a:pt x="686" y="920"/>
                  <a:pt x="649" y="883"/>
                </a:cubicBezTo>
                <a:cubicBezTo>
                  <a:pt x="611" y="845"/>
                  <a:pt x="580" y="802"/>
                  <a:pt x="557" y="755"/>
                </a:cubicBezTo>
                <a:cubicBezTo>
                  <a:pt x="557" y="755"/>
                  <a:pt x="557" y="755"/>
                  <a:pt x="557" y="755"/>
                </a:cubicBezTo>
                <a:cubicBezTo>
                  <a:pt x="551" y="742"/>
                  <a:pt x="545" y="729"/>
                  <a:pt x="539" y="716"/>
                </a:cubicBezTo>
                <a:cubicBezTo>
                  <a:pt x="467" y="533"/>
                  <a:pt x="510" y="325"/>
                  <a:pt x="649" y="186"/>
                </a:cubicBezTo>
                <a:cubicBezTo>
                  <a:pt x="742" y="92"/>
                  <a:pt x="866" y="41"/>
                  <a:pt x="998" y="41"/>
                </a:cubicBezTo>
                <a:cubicBezTo>
                  <a:pt x="998" y="41"/>
                  <a:pt x="998" y="41"/>
                  <a:pt x="998" y="41"/>
                </a:cubicBezTo>
                <a:cubicBezTo>
                  <a:pt x="1130" y="41"/>
                  <a:pt x="1254" y="92"/>
                  <a:pt x="1347" y="186"/>
                </a:cubicBezTo>
                <a:cubicBezTo>
                  <a:pt x="1539" y="378"/>
                  <a:pt x="1539" y="691"/>
                  <a:pt x="1347" y="883"/>
                </a:cubicBezTo>
                <a:close/>
                <a:moveTo>
                  <a:pt x="1128" y="462"/>
                </a:moveTo>
                <a:cubicBezTo>
                  <a:pt x="1114" y="438"/>
                  <a:pt x="1095" y="418"/>
                  <a:pt x="1071" y="404"/>
                </a:cubicBezTo>
                <a:cubicBezTo>
                  <a:pt x="1060" y="399"/>
                  <a:pt x="1049" y="394"/>
                  <a:pt x="1039" y="391"/>
                </a:cubicBezTo>
                <a:cubicBezTo>
                  <a:pt x="1012" y="384"/>
                  <a:pt x="984" y="384"/>
                  <a:pt x="958" y="391"/>
                </a:cubicBezTo>
                <a:cubicBezTo>
                  <a:pt x="946" y="394"/>
                  <a:pt x="936" y="399"/>
                  <a:pt x="925" y="404"/>
                </a:cubicBezTo>
                <a:cubicBezTo>
                  <a:pt x="901" y="418"/>
                  <a:pt x="881" y="438"/>
                  <a:pt x="868" y="462"/>
                </a:cubicBezTo>
                <a:cubicBezTo>
                  <a:pt x="862" y="472"/>
                  <a:pt x="858" y="483"/>
                  <a:pt x="855" y="494"/>
                </a:cubicBezTo>
                <a:cubicBezTo>
                  <a:pt x="851" y="507"/>
                  <a:pt x="849" y="520"/>
                  <a:pt x="849" y="534"/>
                </a:cubicBezTo>
                <a:cubicBezTo>
                  <a:pt x="849" y="548"/>
                  <a:pt x="851" y="562"/>
                  <a:pt x="855" y="575"/>
                </a:cubicBezTo>
                <a:cubicBezTo>
                  <a:pt x="858" y="586"/>
                  <a:pt x="862" y="596"/>
                  <a:pt x="868" y="607"/>
                </a:cubicBezTo>
                <a:cubicBezTo>
                  <a:pt x="881" y="631"/>
                  <a:pt x="901" y="651"/>
                  <a:pt x="926" y="664"/>
                </a:cubicBezTo>
                <a:cubicBezTo>
                  <a:pt x="936" y="670"/>
                  <a:pt x="946" y="674"/>
                  <a:pt x="957" y="677"/>
                </a:cubicBezTo>
                <a:cubicBezTo>
                  <a:pt x="970" y="681"/>
                  <a:pt x="984" y="683"/>
                  <a:pt x="998" y="683"/>
                </a:cubicBezTo>
                <a:cubicBezTo>
                  <a:pt x="1012" y="683"/>
                  <a:pt x="1026" y="681"/>
                  <a:pt x="1038" y="677"/>
                </a:cubicBezTo>
                <a:cubicBezTo>
                  <a:pt x="1049" y="675"/>
                  <a:pt x="1060" y="670"/>
                  <a:pt x="1071" y="664"/>
                </a:cubicBezTo>
                <a:cubicBezTo>
                  <a:pt x="1095" y="651"/>
                  <a:pt x="1114" y="631"/>
                  <a:pt x="1128" y="607"/>
                </a:cubicBezTo>
                <a:cubicBezTo>
                  <a:pt x="1134" y="597"/>
                  <a:pt x="1138" y="586"/>
                  <a:pt x="1141" y="575"/>
                </a:cubicBezTo>
                <a:cubicBezTo>
                  <a:pt x="1145" y="562"/>
                  <a:pt x="1147" y="548"/>
                  <a:pt x="1147" y="534"/>
                </a:cubicBezTo>
                <a:cubicBezTo>
                  <a:pt x="1147" y="520"/>
                  <a:pt x="1145" y="507"/>
                  <a:pt x="1141" y="494"/>
                </a:cubicBezTo>
                <a:cubicBezTo>
                  <a:pt x="1138" y="483"/>
                  <a:pt x="1134" y="472"/>
                  <a:pt x="1128" y="462"/>
                </a:cubicBezTo>
                <a:close/>
                <a:moveTo>
                  <a:pt x="1102" y="564"/>
                </a:moveTo>
                <a:cubicBezTo>
                  <a:pt x="1100" y="572"/>
                  <a:pt x="1096" y="580"/>
                  <a:pt x="1092" y="587"/>
                </a:cubicBezTo>
                <a:cubicBezTo>
                  <a:pt x="1083" y="604"/>
                  <a:pt x="1068" y="619"/>
                  <a:pt x="1051" y="629"/>
                </a:cubicBezTo>
                <a:cubicBezTo>
                  <a:pt x="1043" y="633"/>
                  <a:pt x="1035" y="636"/>
                  <a:pt x="1027" y="638"/>
                </a:cubicBezTo>
                <a:cubicBezTo>
                  <a:pt x="1008" y="644"/>
                  <a:pt x="988" y="644"/>
                  <a:pt x="968" y="638"/>
                </a:cubicBezTo>
                <a:cubicBezTo>
                  <a:pt x="961" y="636"/>
                  <a:pt x="953" y="633"/>
                  <a:pt x="945" y="629"/>
                </a:cubicBezTo>
                <a:cubicBezTo>
                  <a:pt x="928" y="619"/>
                  <a:pt x="913" y="604"/>
                  <a:pt x="904" y="587"/>
                </a:cubicBezTo>
                <a:cubicBezTo>
                  <a:pt x="900" y="579"/>
                  <a:pt x="896" y="572"/>
                  <a:pt x="894" y="564"/>
                </a:cubicBezTo>
                <a:cubicBezTo>
                  <a:pt x="891" y="554"/>
                  <a:pt x="890" y="544"/>
                  <a:pt x="890" y="534"/>
                </a:cubicBezTo>
                <a:cubicBezTo>
                  <a:pt x="890" y="524"/>
                  <a:pt x="891" y="514"/>
                  <a:pt x="894" y="505"/>
                </a:cubicBezTo>
                <a:cubicBezTo>
                  <a:pt x="896" y="497"/>
                  <a:pt x="900" y="489"/>
                  <a:pt x="904" y="482"/>
                </a:cubicBezTo>
                <a:cubicBezTo>
                  <a:pt x="913" y="464"/>
                  <a:pt x="928" y="450"/>
                  <a:pt x="945" y="440"/>
                </a:cubicBezTo>
                <a:cubicBezTo>
                  <a:pt x="953" y="436"/>
                  <a:pt x="961" y="433"/>
                  <a:pt x="969" y="430"/>
                </a:cubicBezTo>
                <a:cubicBezTo>
                  <a:pt x="978" y="428"/>
                  <a:pt x="988" y="426"/>
                  <a:pt x="998" y="426"/>
                </a:cubicBezTo>
                <a:cubicBezTo>
                  <a:pt x="1008" y="426"/>
                  <a:pt x="1018" y="428"/>
                  <a:pt x="1028" y="431"/>
                </a:cubicBezTo>
                <a:cubicBezTo>
                  <a:pt x="1035" y="433"/>
                  <a:pt x="1043" y="436"/>
                  <a:pt x="1051" y="440"/>
                </a:cubicBezTo>
                <a:cubicBezTo>
                  <a:pt x="1068" y="450"/>
                  <a:pt x="1083" y="464"/>
                  <a:pt x="1092" y="482"/>
                </a:cubicBezTo>
                <a:cubicBezTo>
                  <a:pt x="1096" y="489"/>
                  <a:pt x="1100" y="497"/>
                  <a:pt x="1102" y="505"/>
                </a:cubicBezTo>
                <a:cubicBezTo>
                  <a:pt x="1105" y="514"/>
                  <a:pt x="1106" y="524"/>
                  <a:pt x="1106" y="534"/>
                </a:cubicBezTo>
                <a:cubicBezTo>
                  <a:pt x="1106" y="544"/>
                  <a:pt x="1105" y="554"/>
                  <a:pt x="1102" y="564"/>
                </a:cubicBezTo>
                <a:close/>
                <a:moveTo>
                  <a:pt x="1235" y="466"/>
                </a:moveTo>
                <a:cubicBezTo>
                  <a:pt x="1216" y="466"/>
                  <a:pt x="1216" y="466"/>
                  <a:pt x="1216" y="466"/>
                </a:cubicBezTo>
                <a:cubicBezTo>
                  <a:pt x="1213" y="453"/>
                  <a:pt x="1207" y="440"/>
                  <a:pt x="1201" y="428"/>
                </a:cubicBezTo>
                <a:cubicBezTo>
                  <a:pt x="1214" y="415"/>
                  <a:pt x="1214" y="415"/>
                  <a:pt x="1214" y="415"/>
                </a:cubicBezTo>
                <a:cubicBezTo>
                  <a:pt x="1222" y="408"/>
                  <a:pt x="1226" y="397"/>
                  <a:pt x="1226" y="387"/>
                </a:cubicBezTo>
                <a:cubicBezTo>
                  <a:pt x="1226" y="376"/>
                  <a:pt x="1222" y="366"/>
                  <a:pt x="1214" y="358"/>
                </a:cubicBezTo>
                <a:cubicBezTo>
                  <a:pt x="1174" y="318"/>
                  <a:pt x="1174" y="318"/>
                  <a:pt x="1174" y="318"/>
                </a:cubicBezTo>
                <a:cubicBezTo>
                  <a:pt x="1158" y="303"/>
                  <a:pt x="1133" y="303"/>
                  <a:pt x="1117" y="318"/>
                </a:cubicBezTo>
                <a:cubicBezTo>
                  <a:pt x="1104" y="331"/>
                  <a:pt x="1104" y="331"/>
                  <a:pt x="1104" y="331"/>
                </a:cubicBezTo>
                <a:cubicBezTo>
                  <a:pt x="1092" y="325"/>
                  <a:pt x="1079" y="320"/>
                  <a:pt x="1067" y="316"/>
                </a:cubicBezTo>
                <a:cubicBezTo>
                  <a:pt x="1067" y="297"/>
                  <a:pt x="1067" y="297"/>
                  <a:pt x="1067" y="297"/>
                </a:cubicBezTo>
                <a:cubicBezTo>
                  <a:pt x="1067" y="275"/>
                  <a:pt x="1049" y="257"/>
                  <a:pt x="1027" y="257"/>
                </a:cubicBezTo>
                <a:cubicBezTo>
                  <a:pt x="969" y="257"/>
                  <a:pt x="969" y="257"/>
                  <a:pt x="969" y="257"/>
                </a:cubicBezTo>
                <a:cubicBezTo>
                  <a:pt x="947" y="257"/>
                  <a:pt x="929" y="275"/>
                  <a:pt x="929" y="297"/>
                </a:cubicBezTo>
                <a:cubicBezTo>
                  <a:pt x="929" y="316"/>
                  <a:pt x="929" y="316"/>
                  <a:pt x="929" y="316"/>
                </a:cubicBezTo>
                <a:cubicBezTo>
                  <a:pt x="917" y="320"/>
                  <a:pt x="904" y="325"/>
                  <a:pt x="892" y="331"/>
                </a:cubicBezTo>
                <a:cubicBezTo>
                  <a:pt x="879" y="318"/>
                  <a:pt x="879" y="318"/>
                  <a:pt x="879" y="318"/>
                </a:cubicBezTo>
                <a:cubicBezTo>
                  <a:pt x="863" y="303"/>
                  <a:pt x="838" y="303"/>
                  <a:pt x="822" y="318"/>
                </a:cubicBezTo>
                <a:cubicBezTo>
                  <a:pt x="782" y="358"/>
                  <a:pt x="782" y="358"/>
                  <a:pt x="782" y="358"/>
                </a:cubicBezTo>
                <a:cubicBezTo>
                  <a:pt x="774" y="366"/>
                  <a:pt x="770" y="376"/>
                  <a:pt x="770" y="387"/>
                </a:cubicBezTo>
                <a:cubicBezTo>
                  <a:pt x="770" y="397"/>
                  <a:pt x="774" y="408"/>
                  <a:pt x="782" y="415"/>
                </a:cubicBezTo>
                <a:cubicBezTo>
                  <a:pt x="795" y="428"/>
                  <a:pt x="795" y="428"/>
                  <a:pt x="795" y="428"/>
                </a:cubicBezTo>
                <a:cubicBezTo>
                  <a:pt x="789" y="441"/>
                  <a:pt x="783" y="453"/>
                  <a:pt x="780" y="466"/>
                </a:cubicBezTo>
                <a:cubicBezTo>
                  <a:pt x="761" y="466"/>
                  <a:pt x="761" y="466"/>
                  <a:pt x="761" y="466"/>
                </a:cubicBezTo>
                <a:cubicBezTo>
                  <a:pt x="739" y="466"/>
                  <a:pt x="721" y="484"/>
                  <a:pt x="721" y="506"/>
                </a:cubicBezTo>
                <a:cubicBezTo>
                  <a:pt x="721" y="563"/>
                  <a:pt x="721" y="563"/>
                  <a:pt x="721" y="563"/>
                </a:cubicBezTo>
                <a:cubicBezTo>
                  <a:pt x="721" y="585"/>
                  <a:pt x="739" y="603"/>
                  <a:pt x="761" y="603"/>
                </a:cubicBezTo>
                <a:cubicBezTo>
                  <a:pt x="780" y="603"/>
                  <a:pt x="780" y="603"/>
                  <a:pt x="780" y="603"/>
                </a:cubicBezTo>
                <a:cubicBezTo>
                  <a:pt x="783" y="616"/>
                  <a:pt x="789" y="628"/>
                  <a:pt x="795" y="640"/>
                </a:cubicBezTo>
                <a:cubicBezTo>
                  <a:pt x="782" y="653"/>
                  <a:pt x="782" y="653"/>
                  <a:pt x="782" y="653"/>
                </a:cubicBezTo>
                <a:cubicBezTo>
                  <a:pt x="774" y="661"/>
                  <a:pt x="770" y="671"/>
                  <a:pt x="770" y="682"/>
                </a:cubicBezTo>
                <a:cubicBezTo>
                  <a:pt x="770" y="693"/>
                  <a:pt x="774" y="703"/>
                  <a:pt x="782" y="710"/>
                </a:cubicBezTo>
                <a:cubicBezTo>
                  <a:pt x="822" y="750"/>
                  <a:pt x="822" y="750"/>
                  <a:pt x="822" y="750"/>
                </a:cubicBezTo>
                <a:cubicBezTo>
                  <a:pt x="837" y="766"/>
                  <a:pt x="864" y="766"/>
                  <a:pt x="879" y="750"/>
                </a:cubicBezTo>
                <a:cubicBezTo>
                  <a:pt x="892" y="737"/>
                  <a:pt x="892" y="737"/>
                  <a:pt x="892" y="737"/>
                </a:cubicBezTo>
                <a:cubicBezTo>
                  <a:pt x="904" y="744"/>
                  <a:pt x="917" y="749"/>
                  <a:pt x="929" y="753"/>
                </a:cubicBezTo>
                <a:cubicBezTo>
                  <a:pt x="929" y="771"/>
                  <a:pt x="929" y="771"/>
                  <a:pt x="929" y="771"/>
                </a:cubicBezTo>
                <a:cubicBezTo>
                  <a:pt x="929" y="794"/>
                  <a:pt x="947" y="811"/>
                  <a:pt x="969" y="811"/>
                </a:cubicBezTo>
                <a:cubicBezTo>
                  <a:pt x="1027" y="811"/>
                  <a:pt x="1027" y="811"/>
                  <a:pt x="1027" y="811"/>
                </a:cubicBezTo>
                <a:cubicBezTo>
                  <a:pt x="1049" y="811"/>
                  <a:pt x="1067" y="794"/>
                  <a:pt x="1067" y="771"/>
                </a:cubicBezTo>
                <a:cubicBezTo>
                  <a:pt x="1067" y="753"/>
                  <a:pt x="1067" y="753"/>
                  <a:pt x="1067" y="753"/>
                </a:cubicBezTo>
                <a:cubicBezTo>
                  <a:pt x="1079" y="749"/>
                  <a:pt x="1092" y="744"/>
                  <a:pt x="1104" y="737"/>
                </a:cubicBezTo>
                <a:cubicBezTo>
                  <a:pt x="1117" y="751"/>
                  <a:pt x="1117" y="751"/>
                  <a:pt x="1117" y="751"/>
                </a:cubicBezTo>
                <a:cubicBezTo>
                  <a:pt x="1133" y="766"/>
                  <a:pt x="1158" y="766"/>
                  <a:pt x="1174" y="750"/>
                </a:cubicBezTo>
                <a:cubicBezTo>
                  <a:pt x="1214" y="710"/>
                  <a:pt x="1214" y="710"/>
                  <a:pt x="1214" y="710"/>
                </a:cubicBezTo>
                <a:cubicBezTo>
                  <a:pt x="1222" y="703"/>
                  <a:pt x="1226" y="693"/>
                  <a:pt x="1226" y="682"/>
                </a:cubicBezTo>
                <a:cubicBezTo>
                  <a:pt x="1226" y="671"/>
                  <a:pt x="1222" y="661"/>
                  <a:pt x="1214" y="654"/>
                </a:cubicBezTo>
                <a:cubicBezTo>
                  <a:pt x="1201" y="640"/>
                  <a:pt x="1201" y="640"/>
                  <a:pt x="1201" y="640"/>
                </a:cubicBezTo>
                <a:cubicBezTo>
                  <a:pt x="1207" y="628"/>
                  <a:pt x="1213" y="616"/>
                  <a:pt x="1216" y="603"/>
                </a:cubicBezTo>
                <a:cubicBezTo>
                  <a:pt x="1235" y="603"/>
                  <a:pt x="1235" y="603"/>
                  <a:pt x="1235" y="603"/>
                </a:cubicBezTo>
                <a:cubicBezTo>
                  <a:pt x="1257" y="603"/>
                  <a:pt x="1275" y="585"/>
                  <a:pt x="1275" y="563"/>
                </a:cubicBezTo>
                <a:cubicBezTo>
                  <a:pt x="1275" y="506"/>
                  <a:pt x="1275" y="506"/>
                  <a:pt x="1275" y="506"/>
                </a:cubicBezTo>
                <a:cubicBezTo>
                  <a:pt x="1275" y="484"/>
                  <a:pt x="1257" y="466"/>
                  <a:pt x="1235" y="466"/>
                </a:cubicBezTo>
                <a:close/>
                <a:moveTo>
                  <a:pt x="1201" y="562"/>
                </a:moveTo>
                <a:cubicBezTo>
                  <a:pt x="1184" y="564"/>
                  <a:pt x="1184" y="564"/>
                  <a:pt x="1184" y="564"/>
                </a:cubicBezTo>
                <a:cubicBezTo>
                  <a:pt x="1179" y="586"/>
                  <a:pt x="1179" y="586"/>
                  <a:pt x="1179" y="586"/>
                </a:cubicBezTo>
                <a:cubicBezTo>
                  <a:pt x="1175" y="600"/>
                  <a:pt x="1170" y="613"/>
                  <a:pt x="1162" y="626"/>
                </a:cubicBezTo>
                <a:cubicBezTo>
                  <a:pt x="1150" y="647"/>
                  <a:pt x="1150" y="647"/>
                  <a:pt x="1150" y="647"/>
                </a:cubicBezTo>
                <a:cubicBezTo>
                  <a:pt x="1185" y="681"/>
                  <a:pt x="1185" y="681"/>
                  <a:pt x="1185" y="681"/>
                </a:cubicBezTo>
                <a:cubicBezTo>
                  <a:pt x="1146" y="722"/>
                  <a:pt x="1146" y="722"/>
                  <a:pt x="1146" y="722"/>
                </a:cubicBezTo>
                <a:cubicBezTo>
                  <a:pt x="1122" y="697"/>
                  <a:pt x="1122" y="697"/>
                  <a:pt x="1122" y="697"/>
                </a:cubicBezTo>
                <a:cubicBezTo>
                  <a:pt x="1109" y="687"/>
                  <a:pt x="1109" y="687"/>
                  <a:pt x="1109" y="687"/>
                </a:cubicBezTo>
                <a:cubicBezTo>
                  <a:pt x="1090" y="699"/>
                  <a:pt x="1090" y="699"/>
                  <a:pt x="1090" y="699"/>
                </a:cubicBezTo>
                <a:cubicBezTo>
                  <a:pt x="1077" y="706"/>
                  <a:pt x="1063" y="712"/>
                  <a:pt x="1049" y="715"/>
                </a:cubicBezTo>
                <a:cubicBezTo>
                  <a:pt x="1026" y="721"/>
                  <a:pt x="1026" y="721"/>
                  <a:pt x="1026" y="721"/>
                </a:cubicBezTo>
                <a:cubicBezTo>
                  <a:pt x="1027" y="771"/>
                  <a:pt x="1027" y="771"/>
                  <a:pt x="1027" y="771"/>
                </a:cubicBezTo>
                <a:cubicBezTo>
                  <a:pt x="970" y="771"/>
                  <a:pt x="970" y="771"/>
                  <a:pt x="970" y="771"/>
                </a:cubicBezTo>
                <a:cubicBezTo>
                  <a:pt x="970" y="737"/>
                  <a:pt x="970" y="737"/>
                  <a:pt x="970" y="737"/>
                </a:cubicBezTo>
                <a:cubicBezTo>
                  <a:pt x="968" y="721"/>
                  <a:pt x="968" y="721"/>
                  <a:pt x="968" y="721"/>
                </a:cubicBezTo>
                <a:cubicBezTo>
                  <a:pt x="947" y="715"/>
                  <a:pt x="947" y="715"/>
                  <a:pt x="947" y="715"/>
                </a:cubicBezTo>
                <a:cubicBezTo>
                  <a:pt x="933" y="711"/>
                  <a:pt x="919" y="706"/>
                  <a:pt x="906" y="699"/>
                </a:cubicBezTo>
                <a:cubicBezTo>
                  <a:pt x="886" y="686"/>
                  <a:pt x="886" y="686"/>
                  <a:pt x="886" y="686"/>
                </a:cubicBezTo>
                <a:cubicBezTo>
                  <a:pt x="851" y="722"/>
                  <a:pt x="851" y="722"/>
                  <a:pt x="851" y="722"/>
                </a:cubicBezTo>
                <a:cubicBezTo>
                  <a:pt x="811" y="682"/>
                  <a:pt x="811" y="682"/>
                  <a:pt x="811" y="682"/>
                </a:cubicBezTo>
                <a:cubicBezTo>
                  <a:pt x="835" y="658"/>
                  <a:pt x="835" y="658"/>
                  <a:pt x="835" y="658"/>
                </a:cubicBezTo>
                <a:cubicBezTo>
                  <a:pt x="845" y="645"/>
                  <a:pt x="845" y="645"/>
                  <a:pt x="845" y="645"/>
                </a:cubicBezTo>
                <a:cubicBezTo>
                  <a:pt x="834" y="626"/>
                  <a:pt x="834" y="626"/>
                  <a:pt x="834" y="626"/>
                </a:cubicBezTo>
                <a:cubicBezTo>
                  <a:pt x="826" y="613"/>
                  <a:pt x="821" y="599"/>
                  <a:pt x="817" y="586"/>
                </a:cubicBezTo>
                <a:cubicBezTo>
                  <a:pt x="811" y="562"/>
                  <a:pt x="811" y="562"/>
                  <a:pt x="811" y="562"/>
                </a:cubicBezTo>
                <a:cubicBezTo>
                  <a:pt x="762" y="563"/>
                  <a:pt x="762" y="563"/>
                  <a:pt x="762" y="563"/>
                </a:cubicBezTo>
                <a:cubicBezTo>
                  <a:pt x="761" y="507"/>
                  <a:pt x="761" y="507"/>
                  <a:pt x="761" y="507"/>
                </a:cubicBezTo>
                <a:cubicBezTo>
                  <a:pt x="795" y="507"/>
                  <a:pt x="795" y="507"/>
                  <a:pt x="795" y="507"/>
                </a:cubicBezTo>
                <a:cubicBezTo>
                  <a:pt x="812" y="505"/>
                  <a:pt x="812" y="505"/>
                  <a:pt x="812" y="505"/>
                </a:cubicBezTo>
                <a:cubicBezTo>
                  <a:pt x="817" y="483"/>
                  <a:pt x="817" y="483"/>
                  <a:pt x="817" y="483"/>
                </a:cubicBezTo>
                <a:cubicBezTo>
                  <a:pt x="821" y="469"/>
                  <a:pt x="826" y="456"/>
                  <a:pt x="834" y="443"/>
                </a:cubicBezTo>
                <a:cubicBezTo>
                  <a:pt x="846" y="422"/>
                  <a:pt x="846" y="422"/>
                  <a:pt x="846" y="422"/>
                </a:cubicBezTo>
                <a:cubicBezTo>
                  <a:pt x="811" y="387"/>
                  <a:pt x="811" y="387"/>
                  <a:pt x="811" y="387"/>
                </a:cubicBezTo>
                <a:cubicBezTo>
                  <a:pt x="850" y="347"/>
                  <a:pt x="850" y="347"/>
                  <a:pt x="850" y="347"/>
                </a:cubicBezTo>
                <a:cubicBezTo>
                  <a:pt x="874" y="371"/>
                  <a:pt x="874" y="371"/>
                  <a:pt x="874" y="371"/>
                </a:cubicBezTo>
                <a:cubicBezTo>
                  <a:pt x="887" y="382"/>
                  <a:pt x="887" y="382"/>
                  <a:pt x="887" y="382"/>
                </a:cubicBezTo>
                <a:cubicBezTo>
                  <a:pt x="906" y="370"/>
                  <a:pt x="906" y="370"/>
                  <a:pt x="906" y="370"/>
                </a:cubicBezTo>
                <a:cubicBezTo>
                  <a:pt x="919" y="363"/>
                  <a:pt x="933" y="357"/>
                  <a:pt x="947" y="353"/>
                </a:cubicBezTo>
                <a:cubicBezTo>
                  <a:pt x="970" y="348"/>
                  <a:pt x="970" y="348"/>
                  <a:pt x="970" y="348"/>
                </a:cubicBezTo>
                <a:cubicBezTo>
                  <a:pt x="969" y="298"/>
                  <a:pt x="969" y="298"/>
                  <a:pt x="969" y="298"/>
                </a:cubicBezTo>
                <a:cubicBezTo>
                  <a:pt x="1026" y="297"/>
                  <a:pt x="1026" y="297"/>
                  <a:pt x="1026" y="297"/>
                </a:cubicBezTo>
                <a:cubicBezTo>
                  <a:pt x="1026" y="331"/>
                  <a:pt x="1026" y="331"/>
                  <a:pt x="1026" y="331"/>
                </a:cubicBezTo>
                <a:cubicBezTo>
                  <a:pt x="1028" y="348"/>
                  <a:pt x="1028" y="348"/>
                  <a:pt x="1028" y="348"/>
                </a:cubicBezTo>
                <a:cubicBezTo>
                  <a:pt x="1050" y="353"/>
                  <a:pt x="1050" y="353"/>
                  <a:pt x="1050" y="353"/>
                </a:cubicBezTo>
                <a:cubicBezTo>
                  <a:pt x="1063" y="357"/>
                  <a:pt x="1077" y="363"/>
                  <a:pt x="1090" y="370"/>
                </a:cubicBezTo>
                <a:cubicBezTo>
                  <a:pt x="1110" y="383"/>
                  <a:pt x="1110" y="383"/>
                  <a:pt x="1110" y="383"/>
                </a:cubicBezTo>
                <a:cubicBezTo>
                  <a:pt x="1145" y="347"/>
                  <a:pt x="1145" y="347"/>
                  <a:pt x="1145" y="347"/>
                </a:cubicBezTo>
                <a:cubicBezTo>
                  <a:pt x="1185" y="386"/>
                  <a:pt x="1185" y="386"/>
                  <a:pt x="1185" y="386"/>
                </a:cubicBezTo>
                <a:cubicBezTo>
                  <a:pt x="1161" y="410"/>
                  <a:pt x="1161" y="410"/>
                  <a:pt x="1161" y="410"/>
                </a:cubicBezTo>
                <a:cubicBezTo>
                  <a:pt x="1151" y="424"/>
                  <a:pt x="1151" y="424"/>
                  <a:pt x="1151" y="424"/>
                </a:cubicBezTo>
                <a:cubicBezTo>
                  <a:pt x="1162" y="442"/>
                  <a:pt x="1162" y="442"/>
                  <a:pt x="1162" y="442"/>
                </a:cubicBezTo>
                <a:cubicBezTo>
                  <a:pt x="1170" y="455"/>
                  <a:pt x="1175" y="469"/>
                  <a:pt x="1179" y="483"/>
                </a:cubicBezTo>
                <a:cubicBezTo>
                  <a:pt x="1185" y="507"/>
                  <a:pt x="1185" y="507"/>
                  <a:pt x="1185" y="507"/>
                </a:cubicBezTo>
                <a:cubicBezTo>
                  <a:pt x="1234" y="507"/>
                  <a:pt x="1234" y="507"/>
                  <a:pt x="1234" y="507"/>
                </a:cubicBezTo>
                <a:cubicBezTo>
                  <a:pt x="1235" y="562"/>
                  <a:pt x="1235" y="562"/>
                  <a:pt x="1235" y="562"/>
                </a:cubicBezTo>
                <a:lnTo>
                  <a:pt x="1201" y="56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45" name="Freeform 40">
            <a:extLst>
              <a:ext uri="{FF2B5EF4-FFF2-40B4-BE49-F238E27FC236}">
                <a16:creationId xmlns:a16="http://schemas.microsoft.com/office/drawing/2014/main" id="{A12A82BC-F824-459E-861E-6F610792B066}"/>
              </a:ext>
            </a:extLst>
          </p:cNvPr>
          <p:cNvSpPr>
            <a:spLocks noEditPoints="1"/>
          </p:cNvSpPr>
          <p:nvPr/>
        </p:nvSpPr>
        <p:spPr bwMode="auto">
          <a:xfrm>
            <a:off x="4280959" y="4105418"/>
            <a:ext cx="442383" cy="386063"/>
          </a:xfrm>
          <a:custGeom>
            <a:avLst/>
            <a:gdLst>
              <a:gd name="T0" fmla="*/ 690 w 1845"/>
              <a:gd name="T1" fmla="*/ 374 h 1612"/>
              <a:gd name="T2" fmla="*/ 677 w 1845"/>
              <a:gd name="T3" fmla="*/ 981 h 1612"/>
              <a:gd name="T4" fmla="*/ 1365 w 1845"/>
              <a:gd name="T5" fmla="*/ 1373 h 1612"/>
              <a:gd name="T6" fmla="*/ 1391 w 1845"/>
              <a:gd name="T7" fmla="*/ 1372 h 1612"/>
              <a:gd name="T8" fmla="*/ 1403 w 1845"/>
              <a:gd name="T9" fmla="*/ 27 h 1612"/>
              <a:gd name="T10" fmla="*/ 1365 w 1845"/>
              <a:gd name="T11" fmla="*/ 4 h 1612"/>
              <a:gd name="T12" fmla="*/ 728 w 1845"/>
              <a:gd name="T13" fmla="*/ 966 h 1612"/>
              <a:gd name="T14" fmla="*/ 1352 w 1845"/>
              <a:gd name="T15" fmla="*/ 70 h 1612"/>
              <a:gd name="T16" fmla="*/ 231 w 1845"/>
              <a:gd name="T17" fmla="*/ 501 h 1612"/>
              <a:gd name="T18" fmla="*/ 632 w 1845"/>
              <a:gd name="T19" fmla="*/ 438 h 1612"/>
              <a:gd name="T20" fmla="*/ 632 w 1845"/>
              <a:gd name="T21" fmla="*/ 387 h 1612"/>
              <a:gd name="T22" fmla="*/ 195 w 1845"/>
              <a:gd name="T23" fmla="*/ 464 h 1612"/>
              <a:gd name="T24" fmla="*/ 99 w 1845"/>
              <a:gd name="T25" fmla="*/ 568 h 1612"/>
              <a:gd name="T26" fmla="*/ 0 w 1845"/>
              <a:gd name="T27" fmla="*/ 711 h 1612"/>
              <a:gd name="T28" fmla="*/ 131 w 1845"/>
              <a:gd name="T29" fmla="*/ 809 h 1612"/>
              <a:gd name="T30" fmla="*/ 383 w 1845"/>
              <a:gd name="T31" fmla="*/ 991 h 1612"/>
              <a:gd name="T32" fmla="*/ 658 w 1845"/>
              <a:gd name="T33" fmla="*/ 965 h 1612"/>
              <a:gd name="T34" fmla="*/ 383 w 1845"/>
              <a:gd name="T35" fmla="*/ 940 h 1612"/>
              <a:gd name="T36" fmla="*/ 168 w 1845"/>
              <a:gd name="T37" fmla="*/ 725 h 1612"/>
              <a:gd name="T38" fmla="*/ 231 w 1845"/>
              <a:gd name="T39" fmla="*/ 501 h 1612"/>
              <a:gd name="T40" fmla="*/ 51 w 1845"/>
              <a:gd name="T41" fmla="*/ 711 h 1612"/>
              <a:gd name="T42" fmla="*/ 99 w 1845"/>
              <a:gd name="T43" fmla="*/ 619 h 1612"/>
              <a:gd name="T44" fmla="*/ 117 w 1845"/>
              <a:gd name="T45" fmla="*/ 653 h 1612"/>
              <a:gd name="T46" fmla="*/ 120 w 1845"/>
              <a:gd name="T47" fmla="*/ 758 h 1612"/>
              <a:gd name="T48" fmla="*/ 1845 w 1845"/>
              <a:gd name="T49" fmla="*/ 689 h 1612"/>
              <a:gd name="T50" fmla="*/ 1733 w 1845"/>
              <a:gd name="T51" fmla="*/ 1088 h 1612"/>
              <a:gd name="T52" fmla="*/ 1710 w 1845"/>
              <a:gd name="T53" fmla="*/ 1052 h 1612"/>
              <a:gd name="T54" fmla="*/ 1710 w 1845"/>
              <a:gd name="T55" fmla="*/ 326 h 1612"/>
              <a:gd name="T56" fmla="*/ 1756 w 1845"/>
              <a:gd name="T57" fmla="*/ 303 h 1612"/>
              <a:gd name="T58" fmla="*/ 1631 w 1845"/>
              <a:gd name="T59" fmla="*/ 431 h 1612"/>
              <a:gd name="T60" fmla="*/ 1631 w 1845"/>
              <a:gd name="T61" fmla="*/ 946 h 1612"/>
              <a:gd name="T62" fmla="*/ 1598 w 1845"/>
              <a:gd name="T63" fmla="*/ 960 h 1612"/>
              <a:gd name="T64" fmla="*/ 1628 w 1845"/>
              <a:gd name="T65" fmla="*/ 689 h 1612"/>
              <a:gd name="T66" fmla="*/ 1598 w 1845"/>
              <a:gd name="T67" fmla="*/ 417 h 1612"/>
              <a:gd name="T68" fmla="*/ 1499 w 1845"/>
              <a:gd name="T69" fmla="*/ 567 h 1612"/>
              <a:gd name="T70" fmla="*/ 1499 w 1845"/>
              <a:gd name="T71" fmla="*/ 810 h 1612"/>
              <a:gd name="T72" fmla="*/ 1469 w 1845"/>
              <a:gd name="T73" fmla="*/ 829 h 1612"/>
              <a:gd name="T74" fmla="*/ 1462 w 1845"/>
              <a:gd name="T75" fmla="*/ 689 h 1612"/>
              <a:gd name="T76" fmla="*/ 1469 w 1845"/>
              <a:gd name="T77" fmla="*/ 548 h 1612"/>
              <a:gd name="T78" fmla="*/ 585 w 1845"/>
              <a:gd name="T79" fmla="*/ 1032 h 1612"/>
              <a:gd name="T80" fmla="*/ 486 w 1845"/>
              <a:gd name="T81" fmla="*/ 1612 h 1612"/>
              <a:gd name="T82" fmla="*/ 344 w 1845"/>
              <a:gd name="T83" fmla="*/ 1513 h 1612"/>
              <a:gd name="T84" fmla="*/ 369 w 1845"/>
              <a:gd name="T85" fmla="*/ 1006 h 1612"/>
              <a:gd name="T86" fmla="*/ 395 w 1845"/>
              <a:gd name="T87" fmla="*/ 1513 h 1612"/>
              <a:gd name="T88" fmla="*/ 486 w 1845"/>
              <a:gd name="T89" fmla="*/ 1561 h 1612"/>
              <a:gd name="T90" fmla="*/ 533 w 1845"/>
              <a:gd name="T91" fmla="*/ 1032 h 1612"/>
              <a:gd name="T92" fmla="*/ 585 w 1845"/>
              <a:gd name="T93" fmla="*/ 1032 h 1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845" h="1612">
                <a:moveTo>
                  <a:pt x="1365" y="4"/>
                </a:moveTo>
                <a:cubicBezTo>
                  <a:pt x="690" y="374"/>
                  <a:pt x="690" y="374"/>
                  <a:pt x="690" y="374"/>
                </a:cubicBezTo>
                <a:cubicBezTo>
                  <a:pt x="682" y="378"/>
                  <a:pt x="677" y="387"/>
                  <a:pt x="677" y="396"/>
                </a:cubicBezTo>
                <a:cubicBezTo>
                  <a:pt x="677" y="981"/>
                  <a:pt x="677" y="981"/>
                  <a:pt x="677" y="981"/>
                </a:cubicBezTo>
                <a:cubicBezTo>
                  <a:pt x="677" y="990"/>
                  <a:pt x="682" y="999"/>
                  <a:pt x="690" y="1003"/>
                </a:cubicBezTo>
                <a:cubicBezTo>
                  <a:pt x="1365" y="1373"/>
                  <a:pt x="1365" y="1373"/>
                  <a:pt x="1365" y="1373"/>
                </a:cubicBezTo>
                <a:cubicBezTo>
                  <a:pt x="1369" y="1375"/>
                  <a:pt x="1373" y="1376"/>
                  <a:pt x="1378" y="1376"/>
                </a:cubicBezTo>
                <a:cubicBezTo>
                  <a:pt x="1382" y="1376"/>
                  <a:pt x="1387" y="1375"/>
                  <a:pt x="1391" y="1372"/>
                </a:cubicBezTo>
                <a:cubicBezTo>
                  <a:pt x="1398" y="1368"/>
                  <a:pt x="1403" y="1359"/>
                  <a:pt x="1403" y="1350"/>
                </a:cubicBezTo>
                <a:cubicBezTo>
                  <a:pt x="1403" y="27"/>
                  <a:pt x="1403" y="27"/>
                  <a:pt x="1403" y="27"/>
                </a:cubicBezTo>
                <a:cubicBezTo>
                  <a:pt x="1403" y="18"/>
                  <a:pt x="1398" y="9"/>
                  <a:pt x="1391" y="5"/>
                </a:cubicBezTo>
                <a:cubicBezTo>
                  <a:pt x="1383" y="0"/>
                  <a:pt x="1373" y="0"/>
                  <a:pt x="1365" y="4"/>
                </a:cubicBezTo>
                <a:close/>
                <a:moveTo>
                  <a:pt x="1352" y="1307"/>
                </a:moveTo>
                <a:cubicBezTo>
                  <a:pt x="728" y="966"/>
                  <a:pt x="728" y="966"/>
                  <a:pt x="728" y="966"/>
                </a:cubicBezTo>
                <a:cubicBezTo>
                  <a:pt x="728" y="411"/>
                  <a:pt x="728" y="411"/>
                  <a:pt x="728" y="411"/>
                </a:cubicBezTo>
                <a:cubicBezTo>
                  <a:pt x="1352" y="70"/>
                  <a:pt x="1352" y="70"/>
                  <a:pt x="1352" y="70"/>
                </a:cubicBezTo>
                <a:lnTo>
                  <a:pt x="1352" y="1307"/>
                </a:lnTo>
                <a:close/>
                <a:moveTo>
                  <a:pt x="231" y="501"/>
                </a:moveTo>
                <a:cubicBezTo>
                  <a:pt x="272" y="460"/>
                  <a:pt x="326" y="438"/>
                  <a:pt x="383" y="438"/>
                </a:cubicBezTo>
                <a:cubicBezTo>
                  <a:pt x="632" y="438"/>
                  <a:pt x="632" y="438"/>
                  <a:pt x="632" y="438"/>
                </a:cubicBezTo>
                <a:cubicBezTo>
                  <a:pt x="647" y="438"/>
                  <a:pt x="658" y="426"/>
                  <a:pt x="658" y="412"/>
                </a:cubicBezTo>
                <a:cubicBezTo>
                  <a:pt x="658" y="398"/>
                  <a:pt x="647" y="387"/>
                  <a:pt x="632" y="387"/>
                </a:cubicBezTo>
                <a:cubicBezTo>
                  <a:pt x="383" y="387"/>
                  <a:pt x="383" y="387"/>
                  <a:pt x="383" y="387"/>
                </a:cubicBezTo>
                <a:cubicBezTo>
                  <a:pt x="312" y="387"/>
                  <a:pt x="245" y="414"/>
                  <a:pt x="195" y="464"/>
                </a:cubicBezTo>
                <a:cubicBezTo>
                  <a:pt x="166" y="494"/>
                  <a:pt x="144" y="529"/>
                  <a:pt x="131" y="568"/>
                </a:cubicBezTo>
                <a:cubicBezTo>
                  <a:pt x="99" y="568"/>
                  <a:pt x="99" y="568"/>
                  <a:pt x="99" y="568"/>
                </a:cubicBezTo>
                <a:cubicBezTo>
                  <a:pt x="44" y="568"/>
                  <a:pt x="0" y="612"/>
                  <a:pt x="0" y="667"/>
                </a:cubicBezTo>
                <a:cubicBezTo>
                  <a:pt x="0" y="711"/>
                  <a:pt x="0" y="711"/>
                  <a:pt x="0" y="711"/>
                </a:cubicBezTo>
                <a:cubicBezTo>
                  <a:pt x="0" y="765"/>
                  <a:pt x="44" y="809"/>
                  <a:pt x="99" y="809"/>
                </a:cubicBezTo>
                <a:cubicBezTo>
                  <a:pt x="131" y="809"/>
                  <a:pt x="131" y="809"/>
                  <a:pt x="131" y="809"/>
                </a:cubicBezTo>
                <a:cubicBezTo>
                  <a:pt x="144" y="848"/>
                  <a:pt x="166" y="883"/>
                  <a:pt x="195" y="913"/>
                </a:cubicBezTo>
                <a:cubicBezTo>
                  <a:pt x="245" y="963"/>
                  <a:pt x="312" y="991"/>
                  <a:pt x="383" y="991"/>
                </a:cubicBezTo>
                <a:cubicBezTo>
                  <a:pt x="632" y="991"/>
                  <a:pt x="632" y="991"/>
                  <a:pt x="632" y="991"/>
                </a:cubicBezTo>
                <a:cubicBezTo>
                  <a:pt x="647" y="991"/>
                  <a:pt x="658" y="979"/>
                  <a:pt x="658" y="965"/>
                </a:cubicBezTo>
                <a:cubicBezTo>
                  <a:pt x="658" y="951"/>
                  <a:pt x="647" y="940"/>
                  <a:pt x="632" y="940"/>
                </a:cubicBezTo>
                <a:cubicBezTo>
                  <a:pt x="383" y="940"/>
                  <a:pt x="383" y="940"/>
                  <a:pt x="383" y="940"/>
                </a:cubicBezTo>
                <a:cubicBezTo>
                  <a:pt x="326" y="940"/>
                  <a:pt x="272" y="917"/>
                  <a:pt x="231" y="877"/>
                </a:cubicBezTo>
                <a:cubicBezTo>
                  <a:pt x="191" y="836"/>
                  <a:pt x="168" y="782"/>
                  <a:pt x="168" y="725"/>
                </a:cubicBezTo>
                <a:cubicBezTo>
                  <a:pt x="168" y="653"/>
                  <a:pt x="168" y="653"/>
                  <a:pt x="168" y="653"/>
                </a:cubicBezTo>
                <a:cubicBezTo>
                  <a:pt x="168" y="595"/>
                  <a:pt x="191" y="541"/>
                  <a:pt x="231" y="501"/>
                </a:cubicBezTo>
                <a:close/>
                <a:moveTo>
                  <a:pt x="99" y="758"/>
                </a:moveTo>
                <a:cubicBezTo>
                  <a:pt x="72" y="758"/>
                  <a:pt x="51" y="737"/>
                  <a:pt x="51" y="711"/>
                </a:cubicBezTo>
                <a:cubicBezTo>
                  <a:pt x="51" y="667"/>
                  <a:pt x="51" y="667"/>
                  <a:pt x="51" y="667"/>
                </a:cubicBezTo>
                <a:cubicBezTo>
                  <a:pt x="51" y="640"/>
                  <a:pt x="72" y="619"/>
                  <a:pt x="99" y="619"/>
                </a:cubicBezTo>
                <a:cubicBezTo>
                  <a:pt x="120" y="619"/>
                  <a:pt x="120" y="619"/>
                  <a:pt x="120" y="619"/>
                </a:cubicBezTo>
                <a:cubicBezTo>
                  <a:pt x="118" y="630"/>
                  <a:pt x="117" y="641"/>
                  <a:pt x="117" y="653"/>
                </a:cubicBezTo>
                <a:cubicBezTo>
                  <a:pt x="117" y="725"/>
                  <a:pt x="117" y="725"/>
                  <a:pt x="117" y="725"/>
                </a:cubicBezTo>
                <a:cubicBezTo>
                  <a:pt x="117" y="736"/>
                  <a:pt x="118" y="747"/>
                  <a:pt x="120" y="758"/>
                </a:cubicBezTo>
                <a:lnTo>
                  <a:pt x="99" y="758"/>
                </a:lnTo>
                <a:close/>
                <a:moveTo>
                  <a:pt x="1845" y="689"/>
                </a:moveTo>
                <a:cubicBezTo>
                  <a:pt x="1845" y="824"/>
                  <a:pt x="1815" y="953"/>
                  <a:pt x="1756" y="1074"/>
                </a:cubicBezTo>
                <a:cubicBezTo>
                  <a:pt x="1752" y="1083"/>
                  <a:pt x="1743" y="1088"/>
                  <a:pt x="1733" y="1088"/>
                </a:cubicBezTo>
                <a:cubicBezTo>
                  <a:pt x="1729" y="1088"/>
                  <a:pt x="1726" y="1087"/>
                  <a:pt x="1722" y="1086"/>
                </a:cubicBezTo>
                <a:cubicBezTo>
                  <a:pt x="1709" y="1080"/>
                  <a:pt x="1704" y="1064"/>
                  <a:pt x="1710" y="1052"/>
                </a:cubicBezTo>
                <a:cubicBezTo>
                  <a:pt x="1766" y="938"/>
                  <a:pt x="1794" y="816"/>
                  <a:pt x="1794" y="689"/>
                </a:cubicBezTo>
                <a:cubicBezTo>
                  <a:pt x="1794" y="561"/>
                  <a:pt x="1766" y="439"/>
                  <a:pt x="1710" y="326"/>
                </a:cubicBezTo>
                <a:cubicBezTo>
                  <a:pt x="1704" y="313"/>
                  <a:pt x="1709" y="298"/>
                  <a:pt x="1722" y="291"/>
                </a:cubicBezTo>
                <a:cubicBezTo>
                  <a:pt x="1735" y="285"/>
                  <a:pt x="1750" y="291"/>
                  <a:pt x="1756" y="303"/>
                </a:cubicBezTo>
                <a:cubicBezTo>
                  <a:pt x="1815" y="424"/>
                  <a:pt x="1845" y="553"/>
                  <a:pt x="1845" y="689"/>
                </a:cubicBezTo>
                <a:close/>
                <a:moveTo>
                  <a:pt x="1631" y="431"/>
                </a:moveTo>
                <a:cubicBezTo>
                  <a:pt x="1663" y="513"/>
                  <a:pt x="1679" y="600"/>
                  <a:pt x="1679" y="689"/>
                </a:cubicBezTo>
                <a:cubicBezTo>
                  <a:pt x="1679" y="777"/>
                  <a:pt x="1663" y="864"/>
                  <a:pt x="1631" y="946"/>
                </a:cubicBezTo>
                <a:cubicBezTo>
                  <a:pt x="1627" y="956"/>
                  <a:pt x="1617" y="962"/>
                  <a:pt x="1607" y="962"/>
                </a:cubicBezTo>
                <a:cubicBezTo>
                  <a:pt x="1604" y="962"/>
                  <a:pt x="1601" y="962"/>
                  <a:pt x="1598" y="960"/>
                </a:cubicBezTo>
                <a:cubicBezTo>
                  <a:pt x="1585" y="955"/>
                  <a:pt x="1578" y="941"/>
                  <a:pt x="1583" y="927"/>
                </a:cubicBezTo>
                <a:cubicBezTo>
                  <a:pt x="1613" y="851"/>
                  <a:pt x="1628" y="771"/>
                  <a:pt x="1628" y="689"/>
                </a:cubicBezTo>
                <a:cubicBezTo>
                  <a:pt x="1628" y="606"/>
                  <a:pt x="1613" y="526"/>
                  <a:pt x="1583" y="450"/>
                </a:cubicBezTo>
                <a:cubicBezTo>
                  <a:pt x="1578" y="437"/>
                  <a:pt x="1585" y="422"/>
                  <a:pt x="1598" y="417"/>
                </a:cubicBezTo>
                <a:cubicBezTo>
                  <a:pt x="1611" y="411"/>
                  <a:pt x="1626" y="418"/>
                  <a:pt x="1631" y="431"/>
                </a:cubicBezTo>
                <a:close/>
                <a:moveTo>
                  <a:pt x="1499" y="567"/>
                </a:moveTo>
                <a:cubicBezTo>
                  <a:pt x="1508" y="607"/>
                  <a:pt x="1513" y="648"/>
                  <a:pt x="1513" y="689"/>
                </a:cubicBezTo>
                <a:cubicBezTo>
                  <a:pt x="1513" y="729"/>
                  <a:pt x="1508" y="770"/>
                  <a:pt x="1499" y="810"/>
                </a:cubicBezTo>
                <a:cubicBezTo>
                  <a:pt x="1497" y="822"/>
                  <a:pt x="1486" y="830"/>
                  <a:pt x="1475" y="830"/>
                </a:cubicBezTo>
                <a:cubicBezTo>
                  <a:pt x="1473" y="830"/>
                  <a:pt x="1471" y="829"/>
                  <a:pt x="1469" y="829"/>
                </a:cubicBezTo>
                <a:cubicBezTo>
                  <a:pt x="1455" y="826"/>
                  <a:pt x="1447" y="812"/>
                  <a:pt x="1450" y="798"/>
                </a:cubicBezTo>
                <a:cubicBezTo>
                  <a:pt x="1458" y="763"/>
                  <a:pt x="1462" y="726"/>
                  <a:pt x="1462" y="689"/>
                </a:cubicBezTo>
                <a:cubicBezTo>
                  <a:pt x="1462" y="651"/>
                  <a:pt x="1458" y="615"/>
                  <a:pt x="1450" y="579"/>
                </a:cubicBezTo>
                <a:cubicBezTo>
                  <a:pt x="1447" y="565"/>
                  <a:pt x="1455" y="551"/>
                  <a:pt x="1469" y="548"/>
                </a:cubicBezTo>
                <a:cubicBezTo>
                  <a:pt x="1483" y="545"/>
                  <a:pt x="1496" y="554"/>
                  <a:pt x="1499" y="567"/>
                </a:cubicBezTo>
                <a:close/>
                <a:moveTo>
                  <a:pt x="585" y="1032"/>
                </a:moveTo>
                <a:cubicBezTo>
                  <a:pt x="585" y="1513"/>
                  <a:pt x="585" y="1513"/>
                  <a:pt x="585" y="1513"/>
                </a:cubicBezTo>
                <a:cubicBezTo>
                  <a:pt x="585" y="1568"/>
                  <a:pt x="540" y="1612"/>
                  <a:pt x="486" y="1612"/>
                </a:cubicBezTo>
                <a:cubicBezTo>
                  <a:pt x="442" y="1612"/>
                  <a:pt x="442" y="1612"/>
                  <a:pt x="442" y="1612"/>
                </a:cubicBezTo>
                <a:cubicBezTo>
                  <a:pt x="388" y="1612"/>
                  <a:pt x="344" y="1568"/>
                  <a:pt x="344" y="1513"/>
                </a:cubicBezTo>
                <a:cubicBezTo>
                  <a:pt x="344" y="1032"/>
                  <a:pt x="344" y="1032"/>
                  <a:pt x="344" y="1032"/>
                </a:cubicBezTo>
                <a:cubicBezTo>
                  <a:pt x="344" y="1018"/>
                  <a:pt x="355" y="1006"/>
                  <a:pt x="369" y="1006"/>
                </a:cubicBezTo>
                <a:cubicBezTo>
                  <a:pt x="383" y="1006"/>
                  <a:pt x="395" y="1018"/>
                  <a:pt x="395" y="1032"/>
                </a:cubicBezTo>
                <a:cubicBezTo>
                  <a:pt x="395" y="1513"/>
                  <a:pt x="395" y="1513"/>
                  <a:pt x="395" y="1513"/>
                </a:cubicBezTo>
                <a:cubicBezTo>
                  <a:pt x="395" y="1540"/>
                  <a:pt x="416" y="1561"/>
                  <a:pt x="442" y="1561"/>
                </a:cubicBezTo>
                <a:cubicBezTo>
                  <a:pt x="486" y="1561"/>
                  <a:pt x="486" y="1561"/>
                  <a:pt x="486" y="1561"/>
                </a:cubicBezTo>
                <a:cubicBezTo>
                  <a:pt x="512" y="1561"/>
                  <a:pt x="533" y="1540"/>
                  <a:pt x="533" y="1513"/>
                </a:cubicBezTo>
                <a:cubicBezTo>
                  <a:pt x="533" y="1032"/>
                  <a:pt x="533" y="1032"/>
                  <a:pt x="533" y="1032"/>
                </a:cubicBezTo>
                <a:cubicBezTo>
                  <a:pt x="533" y="1018"/>
                  <a:pt x="545" y="1006"/>
                  <a:pt x="559" y="1006"/>
                </a:cubicBezTo>
                <a:cubicBezTo>
                  <a:pt x="573" y="1006"/>
                  <a:pt x="585" y="1018"/>
                  <a:pt x="585" y="103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46" name="Freeform 13">
            <a:extLst>
              <a:ext uri="{FF2B5EF4-FFF2-40B4-BE49-F238E27FC236}">
                <a16:creationId xmlns:a16="http://schemas.microsoft.com/office/drawing/2014/main" id="{9CDB1132-9FE1-9E22-1F2F-E043CE453F8C}"/>
              </a:ext>
            </a:extLst>
          </p:cNvPr>
          <p:cNvSpPr>
            <a:spLocks noEditPoints="1"/>
          </p:cNvSpPr>
          <p:nvPr/>
        </p:nvSpPr>
        <p:spPr bwMode="auto">
          <a:xfrm>
            <a:off x="7484666" y="4091778"/>
            <a:ext cx="410369" cy="413342"/>
          </a:xfrm>
          <a:custGeom>
            <a:avLst/>
            <a:gdLst>
              <a:gd name="T0" fmla="*/ 1478 w 1655"/>
              <a:gd name="T1" fmla="*/ 517 h 1663"/>
              <a:gd name="T2" fmla="*/ 1628 w 1655"/>
              <a:gd name="T3" fmla="*/ 305 h 1663"/>
              <a:gd name="T4" fmla="*/ 1252 w 1655"/>
              <a:gd name="T5" fmla="*/ 80 h 1663"/>
              <a:gd name="T6" fmla="*/ 278 w 1655"/>
              <a:gd name="T7" fmla="*/ 1057 h 1663"/>
              <a:gd name="T8" fmla="*/ 131 w 1655"/>
              <a:gd name="T9" fmla="*/ 1533 h 1663"/>
              <a:gd name="T10" fmla="*/ 355 w 1655"/>
              <a:gd name="T11" fmla="*/ 1470 h 1663"/>
              <a:gd name="T12" fmla="*/ 607 w 1655"/>
              <a:gd name="T13" fmla="*/ 1386 h 1663"/>
              <a:gd name="T14" fmla="*/ 1244 w 1655"/>
              <a:gd name="T15" fmla="*/ 521 h 1663"/>
              <a:gd name="T16" fmla="*/ 1143 w 1655"/>
              <a:gd name="T17" fmla="*/ 420 h 1663"/>
              <a:gd name="T18" fmla="*/ 540 w 1655"/>
              <a:gd name="T19" fmla="*/ 1280 h 1663"/>
              <a:gd name="T20" fmla="*/ 600 w 1655"/>
              <a:gd name="T21" fmla="*/ 1339 h 1663"/>
              <a:gd name="T22" fmla="*/ 1556 w 1655"/>
              <a:gd name="T23" fmla="*/ 226 h 1663"/>
              <a:gd name="T24" fmla="*/ 1465 w 1655"/>
              <a:gd name="T25" fmla="*/ 475 h 1663"/>
              <a:gd name="T26" fmla="*/ 1161 w 1655"/>
              <a:gd name="T27" fmla="*/ 227 h 1663"/>
              <a:gd name="T28" fmla="*/ 1286 w 1655"/>
              <a:gd name="T29" fmla="*/ 507 h 1663"/>
              <a:gd name="T30" fmla="*/ 1083 w 1655"/>
              <a:gd name="T31" fmla="*/ 305 h 1663"/>
              <a:gd name="T32" fmla="*/ 1115 w 1655"/>
              <a:gd name="T33" fmla="*/ 392 h 1663"/>
              <a:gd name="T34" fmla="*/ 1056 w 1655"/>
              <a:gd name="T35" fmla="*/ 333 h 1663"/>
              <a:gd name="T36" fmla="*/ 176 w 1655"/>
              <a:gd name="T37" fmla="*/ 1488 h 1663"/>
              <a:gd name="T38" fmla="*/ 236 w 1655"/>
              <a:gd name="T39" fmla="*/ 1309 h 1663"/>
              <a:gd name="T40" fmla="*/ 355 w 1655"/>
              <a:gd name="T41" fmla="*/ 1428 h 1663"/>
              <a:gd name="T42" fmla="*/ 1419 w 1655"/>
              <a:gd name="T43" fmla="*/ 1638 h 1663"/>
              <a:gd name="T44" fmla="*/ 1226 w 1655"/>
              <a:gd name="T45" fmla="*/ 1566 h 1663"/>
              <a:gd name="T46" fmla="*/ 1093 w 1655"/>
              <a:gd name="T47" fmla="*/ 1433 h 1663"/>
              <a:gd name="T48" fmla="*/ 961 w 1655"/>
              <a:gd name="T49" fmla="*/ 1300 h 1663"/>
              <a:gd name="T50" fmla="*/ 871 w 1655"/>
              <a:gd name="T51" fmla="*/ 1211 h 1663"/>
              <a:gd name="T52" fmla="*/ 974 w 1655"/>
              <a:gd name="T53" fmla="*/ 1258 h 1663"/>
              <a:gd name="T54" fmla="*/ 1140 w 1655"/>
              <a:gd name="T55" fmla="*/ 1148 h 1663"/>
              <a:gd name="T56" fmla="*/ 1199 w 1655"/>
              <a:gd name="T57" fmla="*/ 1300 h 1663"/>
              <a:gd name="T58" fmla="*/ 1135 w 1655"/>
              <a:gd name="T59" fmla="*/ 1419 h 1663"/>
              <a:gd name="T60" fmla="*/ 1406 w 1655"/>
              <a:gd name="T61" fmla="*/ 1386 h 1663"/>
              <a:gd name="T62" fmla="*/ 1327 w 1655"/>
              <a:gd name="T63" fmla="*/ 1611 h 1663"/>
              <a:gd name="T64" fmla="*/ 1616 w 1655"/>
              <a:gd name="T65" fmla="*/ 1367 h 1663"/>
              <a:gd name="T66" fmla="*/ 1172 w 1655"/>
              <a:gd name="T67" fmla="*/ 877 h 1663"/>
              <a:gd name="T68" fmla="*/ 1655 w 1655"/>
              <a:gd name="T69" fmla="*/ 1367 h 1663"/>
              <a:gd name="T70" fmla="*/ 25 w 1655"/>
              <a:gd name="T71" fmla="*/ 365 h 1663"/>
              <a:gd name="T72" fmla="*/ 236 w 1655"/>
              <a:gd name="T73" fmla="*/ 34 h 1663"/>
              <a:gd name="T74" fmla="*/ 771 w 1655"/>
              <a:gd name="T75" fmla="*/ 475 h 1663"/>
              <a:gd name="T76" fmla="*/ 264 w 1655"/>
              <a:gd name="T77" fmla="*/ 61 h 1663"/>
              <a:gd name="T78" fmla="*/ 53 w 1655"/>
              <a:gd name="T79" fmla="*/ 337 h 1663"/>
              <a:gd name="T80" fmla="*/ 278 w 1655"/>
              <a:gd name="T81" fmla="*/ 258 h 1663"/>
              <a:gd name="T82" fmla="*/ 245 w 1655"/>
              <a:gd name="T83" fmla="*/ 529 h 1663"/>
              <a:gd name="T84" fmla="*/ 364 w 1655"/>
              <a:gd name="T85" fmla="*/ 465 h 1663"/>
              <a:gd name="T86" fmla="*/ 515 w 1655"/>
              <a:gd name="T87" fmla="*/ 524 h 1663"/>
              <a:gd name="T88" fmla="*/ 405 w 1655"/>
              <a:gd name="T89" fmla="*/ 689 h 1663"/>
              <a:gd name="T90" fmla="*/ 458 w 1655"/>
              <a:gd name="T91" fmla="*/ 789 h 1663"/>
              <a:gd name="T92" fmla="*/ 364 w 1655"/>
              <a:gd name="T93" fmla="*/ 703 h 1663"/>
              <a:gd name="T94" fmla="*/ 231 w 1655"/>
              <a:gd name="T95" fmla="*/ 570 h 1663"/>
              <a:gd name="T96" fmla="*/ 98 w 1655"/>
              <a:gd name="T97" fmla="*/ 438 h 16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55" h="1663">
                <a:moveTo>
                  <a:pt x="1373" y="622"/>
                </a:moveTo>
                <a:cubicBezTo>
                  <a:pt x="1478" y="517"/>
                  <a:pt x="1478" y="517"/>
                  <a:pt x="1478" y="517"/>
                </a:cubicBezTo>
                <a:cubicBezTo>
                  <a:pt x="1478" y="517"/>
                  <a:pt x="1478" y="517"/>
                  <a:pt x="1478" y="517"/>
                </a:cubicBezTo>
                <a:cubicBezTo>
                  <a:pt x="1478" y="517"/>
                  <a:pt x="1478" y="517"/>
                  <a:pt x="1478" y="517"/>
                </a:cubicBezTo>
                <a:cubicBezTo>
                  <a:pt x="1584" y="411"/>
                  <a:pt x="1584" y="411"/>
                  <a:pt x="1584" y="411"/>
                </a:cubicBezTo>
                <a:cubicBezTo>
                  <a:pt x="1612" y="383"/>
                  <a:pt x="1628" y="345"/>
                  <a:pt x="1628" y="305"/>
                </a:cubicBezTo>
                <a:cubicBezTo>
                  <a:pt x="1628" y="264"/>
                  <a:pt x="1612" y="227"/>
                  <a:pt x="1584" y="198"/>
                </a:cubicBezTo>
                <a:cubicBezTo>
                  <a:pt x="1466" y="80"/>
                  <a:pt x="1466" y="80"/>
                  <a:pt x="1466" y="80"/>
                </a:cubicBezTo>
                <a:cubicBezTo>
                  <a:pt x="1407" y="21"/>
                  <a:pt x="1311" y="21"/>
                  <a:pt x="1252" y="80"/>
                </a:cubicBezTo>
                <a:cubicBezTo>
                  <a:pt x="1042" y="291"/>
                  <a:pt x="1042" y="291"/>
                  <a:pt x="1042" y="291"/>
                </a:cubicBezTo>
                <a:cubicBezTo>
                  <a:pt x="283" y="1050"/>
                  <a:pt x="283" y="1050"/>
                  <a:pt x="283" y="1050"/>
                </a:cubicBezTo>
                <a:cubicBezTo>
                  <a:pt x="281" y="1052"/>
                  <a:pt x="279" y="1054"/>
                  <a:pt x="278" y="1057"/>
                </a:cubicBezTo>
                <a:cubicBezTo>
                  <a:pt x="278" y="1057"/>
                  <a:pt x="278" y="1057"/>
                  <a:pt x="278" y="1057"/>
                </a:cubicBezTo>
                <a:cubicBezTo>
                  <a:pt x="126" y="1513"/>
                  <a:pt x="126" y="1513"/>
                  <a:pt x="126" y="1513"/>
                </a:cubicBezTo>
                <a:cubicBezTo>
                  <a:pt x="124" y="1520"/>
                  <a:pt x="126" y="1528"/>
                  <a:pt x="131" y="1533"/>
                </a:cubicBezTo>
                <a:cubicBezTo>
                  <a:pt x="135" y="1537"/>
                  <a:pt x="140" y="1539"/>
                  <a:pt x="145" y="1539"/>
                </a:cubicBezTo>
                <a:cubicBezTo>
                  <a:pt x="147" y="1539"/>
                  <a:pt x="149" y="1538"/>
                  <a:pt x="151" y="1538"/>
                </a:cubicBezTo>
                <a:cubicBezTo>
                  <a:pt x="355" y="1470"/>
                  <a:pt x="355" y="1470"/>
                  <a:pt x="355" y="1470"/>
                </a:cubicBezTo>
                <a:cubicBezTo>
                  <a:pt x="356" y="1469"/>
                  <a:pt x="357" y="1469"/>
                  <a:pt x="358" y="1469"/>
                </a:cubicBezTo>
                <a:cubicBezTo>
                  <a:pt x="606" y="1386"/>
                  <a:pt x="606" y="1386"/>
                  <a:pt x="606" y="1386"/>
                </a:cubicBezTo>
                <a:cubicBezTo>
                  <a:pt x="607" y="1386"/>
                  <a:pt x="607" y="1386"/>
                  <a:pt x="607" y="1386"/>
                </a:cubicBezTo>
                <a:cubicBezTo>
                  <a:pt x="609" y="1385"/>
                  <a:pt x="612" y="1383"/>
                  <a:pt x="614" y="1381"/>
                </a:cubicBezTo>
                <a:lnTo>
                  <a:pt x="1373" y="622"/>
                </a:lnTo>
                <a:close/>
                <a:moveTo>
                  <a:pt x="1244" y="521"/>
                </a:moveTo>
                <a:cubicBezTo>
                  <a:pt x="513" y="1252"/>
                  <a:pt x="513" y="1252"/>
                  <a:pt x="513" y="1252"/>
                </a:cubicBezTo>
                <a:cubicBezTo>
                  <a:pt x="412" y="1151"/>
                  <a:pt x="412" y="1151"/>
                  <a:pt x="412" y="1151"/>
                </a:cubicBezTo>
                <a:cubicBezTo>
                  <a:pt x="1143" y="420"/>
                  <a:pt x="1143" y="420"/>
                  <a:pt x="1143" y="420"/>
                </a:cubicBezTo>
                <a:lnTo>
                  <a:pt x="1244" y="521"/>
                </a:lnTo>
                <a:close/>
                <a:moveTo>
                  <a:pt x="600" y="1339"/>
                </a:moveTo>
                <a:cubicBezTo>
                  <a:pt x="540" y="1280"/>
                  <a:pt x="540" y="1280"/>
                  <a:pt x="540" y="1280"/>
                </a:cubicBezTo>
                <a:cubicBezTo>
                  <a:pt x="1272" y="549"/>
                  <a:pt x="1272" y="549"/>
                  <a:pt x="1272" y="549"/>
                </a:cubicBezTo>
                <a:cubicBezTo>
                  <a:pt x="1331" y="608"/>
                  <a:pt x="1331" y="608"/>
                  <a:pt x="1331" y="608"/>
                </a:cubicBezTo>
                <a:lnTo>
                  <a:pt x="600" y="1339"/>
                </a:lnTo>
                <a:close/>
                <a:moveTo>
                  <a:pt x="1280" y="108"/>
                </a:moveTo>
                <a:cubicBezTo>
                  <a:pt x="1324" y="64"/>
                  <a:pt x="1394" y="64"/>
                  <a:pt x="1438" y="108"/>
                </a:cubicBezTo>
                <a:cubicBezTo>
                  <a:pt x="1556" y="226"/>
                  <a:pt x="1556" y="226"/>
                  <a:pt x="1556" y="226"/>
                </a:cubicBezTo>
                <a:cubicBezTo>
                  <a:pt x="1577" y="247"/>
                  <a:pt x="1589" y="275"/>
                  <a:pt x="1589" y="305"/>
                </a:cubicBezTo>
                <a:cubicBezTo>
                  <a:pt x="1589" y="335"/>
                  <a:pt x="1577" y="363"/>
                  <a:pt x="1556" y="384"/>
                </a:cubicBezTo>
                <a:cubicBezTo>
                  <a:pt x="1465" y="475"/>
                  <a:pt x="1465" y="475"/>
                  <a:pt x="1465" y="475"/>
                </a:cubicBezTo>
                <a:cubicBezTo>
                  <a:pt x="1189" y="199"/>
                  <a:pt x="1189" y="199"/>
                  <a:pt x="1189" y="199"/>
                </a:cubicBezTo>
                <a:lnTo>
                  <a:pt x="1280" y="108"/>
                </a:lnTo>
                <a:close/>
                <a:moveTo>
                  <a:pt x="1161" y="227"/>
                </a:moveTo>
                <a:cubicBezTo>
                  <a:pt x="1437" y="503"/>
                  <a:pt x="1437" y="503"/>
                  <a:pt x="1437" y="503"/>
                </a:cubicBezTo>
                <a:cubicBezTo>
                  <a:pt x="1359" y="580"/>
                  <a:pt x="1359" y="580"/>
                  <a:pt x="1359" y="580"/>
                </a:cubicBezTo>
                <a:cubicBezTo>
                  <a:pt x="1286" y="507"/>
                  <a:pt x="1286" y="507"/>
                  <a:pt x="1286" y="507"/>
                </a:cubicBezTo>
                <a:cubicBezTo>
                  <a:pt x="1286" y="507"/>
                  <a:pt x="1286" y="507"/>
                  <a:pt x="1286" y="507"/>
                </a:cubicBezTo>
                <a:cubicBezTo>
                  <a:pt x="1286" y="507"/>
                  <a:pt x="1286" y="507"/>
                  <a:pt x="1285" y="507"/>
                </a:cubicBezTo>
                <a:cubicBezTo>
                  <a:pt x="1083" y="305"/>
                  <a:pt x="1083" y="305"/>
                  <a:pt x="1083" y="305"/>
                </a:cubicBezTo>
                <a:lnTo>
                  <a:pt x="1161" y="227"/>
                </a:lnTo>
                <a:close/>
                <a:moveTo>
                  <a:pt x="1056" y="333"/>
                </a:moveTo>
                <a:cubicBezTo>
                  <a:pt x="1115" y="392"/>
                  <a:pt x="1115" y="392"/>
                  <a:pt x="1115" y="392"/>
                </a:cubicBezTo>
                <a:cubicBezTo>
                  <a:pt x="384" y="1123"/>
                  <a:pt x="384" y="1123"/>
                  <a:pt x="384" y="1123"/>
                </a:cubicBezTo>
                <a:cubicBezTo>
                  <a:pt x="324" y="1064"/>
                  <a:pt x="324" y="1064"/>
                  <a:pt x="324" y="1064"/>
                </a:cubicBezTo>
                <a:lnTo>
                  <a:pt x="1056" y="333"/>
                </a:lnTo>
                <a:close/>
                <a:moveTo>
                  <a:pt x="222" y="1351"/>
                </a:moveTo>
                <a:cubicBezTo>
                  <a:pt x="313" y="1442"/>
                  <a:pt x="313" y="1442"/>
                  <a:pt x="313" y="1442"/>
                </a:cubicBezTo>
                <a:cubicBezTo>
                  <a:pt x="176" y="1488"/>
                  <a:pt x="176" y="1488"/>
                  <a:pt x="176" y="1488"/>
                </a:cubicBezTo>
                <a:lnTo>
                  <a:pt x="222" y="1351"/>
                </a:lnTo>
                <a:close/>
                <a:moveTo>
                  <a:pt x="355" y="1428"/>
                </a:moveTo>
                <a:cubicBezTo>
                  <a:pt x="236" y="1309"/>
                  <a:pt x="236" y="1309"/>
                  <a:pt x="236" y="1309"/>
                </a:cubicBezTo>
                <a:cubicBezTo>
                  <a:pt x="305" y="1100"/>
                  <a:pt x="305" y="1100"/>
                  <a:pt x="305" y="1100"/>
                </a:cubicBezTo>
                <a:cubicBezTo>
                  <a:pt x="564" y="1359"/>
                  <a:pt x="564" y="1359"/>
                  <a:pt x="564" y="1359"/>
                </a:cubicBezTo>
                <a:lnTo>
                  <a:pt x="355" y="1428"/>
                </a:lnTo>
                <a:close/>
                <a:moveTo>
                  <a:pt x="1655" y="1367"/>
                </a:moveTo>
                <a:cubicBezTo>
                  <a:pt x="1655" y="1390"/>
                  <a:pt x="1646" y="1411"/>
                  <a:pt x="1630" y="1428"/>
                </a:cubicBezTo>
                <a:cubicBezTo>
                  <a:pt x="1419" y="1638"/>
                  <a:pt x="1419" y="1638"/>
                  <a:pt x="1419" y="1638"/>
                </a:cubicBezTo>
                <a:cubicBezTo>
                  <a:pt x="1403" y="1655"/>
                  <a:pt x="1381" y="1663"/>
                  <a:pt x="1359" y="1663"/>
                </a:cubicBezTo>
                <a:cubicBezTo>
                  <a:pt x="1337" y="1663"/>
                  <a:pt x="1315" y="1655"/>
                  <a:pt x="1299" y="1638"/>
                </a:cubicBezTo>
                <a:cubicBezTo>
                  <a:pt x="1226" y="1566"/>
                  <a:pt x="1226" y="1566"/>
                  <a:pt x="1226" y="1566"/>
                </a:cubicBezTo>
                <a:cubicBezTo>
                  <a:pt x="1226" y="1566"/>
                  <a:pt x="1226" y="1566"/>
                  <a:pt x="1226" y="1566"/>
                </a:cubicBezTo>
                <a:cubicBezTo>
                  <a:pt x="1226" y="1566"/>
                  <a:pt x="1226" y="1566"/>
                  <a:pt x="1226" y="1566"/>
                </a:cubicBezTo>
                <a:cubicBezTo>
                  <a:pt x="1093" y="1433"/>
                  <a:pt x="1093" y="1433"/>
                  <a:pt x="1093" y="1433"/>
                </a:cubicBezTo>
                <a:cubicBezTo>
                  <a:pt x="1093" y="1433"/>
                  <a:pt x="1093" y="1433"/>
                  <a:pt x="1093" y="1433"/>
                </a:cubicBezTo>
                <a:cubicBezTo>
                  <a:pt x="1093" y="1433"/>
                  <a:pt x="1093" y="1433"/>
                  <a:pt x="1093" y="1433"/>
                </a:cubicBezTo>
                <a:cubicBezTo>
                  <a:pt x="961" y="1300"/>
                  <a:pt x="961" y="1300"/>
                  <a:pt x="961" y="1300"/>
                </a:cubicBezTo>
                <a:cubicBezTo>
                  <a:pt x="961" y="1300"/>
                  <a:pt x="961" y="1300"/>
                  <a:pt x="961" y="1300"/>
                </a:cubicBezTo>
                <a:cubicBezTo>
                  <a:pt x="961" y="1300"/>
                  <a:pt x="961" y="1300"/>
                  <a:pt x="961" y="1300"/>
                </a:cubicBezTo>
                <a:cubicBezTo>
                  <a:pt x="871" y="1211"/>
                  <a:pt x="871" y="1211"/>
                  <a:pt x="871" y="1211"/>
                </a:cubicBezTo>
                <a:cubicBezTo>
                  <a:pt x="864" y="1203"/>
                  <a:pt x="864" y="1191"/>
                  <a:pt x="871" y="1183"/>
                </a:cubicBezTo>
                <a:cubicBezTo>
                  <a:pt x="879" y="1175"/>
                  <a:pt x="891" y="1175"/>
                  <a:pt x="899" y="1183"/>
                </a:cubicBezTo>
                <a:cubicBezTo>
                  <a:pt x="974" y="1258"/>
                  <a:pt x="974" y="1258"/>
                  <a:pt x="974" y="1258"/>
                </a:cubicBezTo>
                <a:cubicBezTo>
                  <a:pt x="1112" y="1121"/>
                  <a:pt x="1112" y="1121"/>
                  <a:pt x="1112" y="1121"/>
                </a:cubicBezTo>
                <a:cubicBezTo>
                  <a:pt x="1120" y="1113"/>
                  <a:pt x="1132" y="1113"/>
                  <a:pt x="1140" y="1121"/>
                </a:cubicBezTo>
                <a:cubicBezTo>
                  <a:pt x="1148" y="1128"/>
                  <a:pt x="1148" y="1141"/>
                  <a:pt x="1140" y="1148"/>
                </a:cubicBezTo>
                <a:cubicBezTo>
                  <a:pt x="1002" y="1286"/>
                  <a:pt x="1002" y="1286"/>
                  <a:pt x="1002" y="1286"/>
                </a:cubicBezTo>
                <a:cubicBezTo>
                  <a:pt x="1107" y="1391"/>
                  <a:pt x="1107" y="1391"/>
                  <a:pt x="1107" y="1391"/>
                </a:cubicBezTo>
                <a:cubicBezTo>
                  <a:pt x="1199" y="1300"/>
                  <a:pt x="1199" y="1300"/>
                  <a:pt x="1199" y="1300"/>
                </a:cubicBezTo>
                <a:cubicBezTo>
                  <a:pt x="1206" y="1292"/>
                  <a:pt x="1219" y="1292"/>
                  <a:pt x="1227" y="1300"/>
                </a:cubicBezTo>
                <a:cubicBezTo>
                  <a:pt x="1234" y="1307"/>
                  <a:pt x="1234" y="1320"/>
                  <a:pt x="1227" y="1328"/>
                </a:cubicBezTo>
                <a:cubicBezTo>
                  <a:pt x="1135" y="1419"/>
                  <a:pt x="1135" y="1419"/>
                  <a:pt x="1135" y="1419"/>
                </a:cubicBezTo>
                <a:cubicBezTo>
                  <a:pt x="1240" y="1524"/>
                  <a:pt x="1240" y="1524"/>
                  <a:pt x="1240" y="1524"/>
                </a:cubicBezTo>
                <a:cubicBezTo>
                  <a:pt x="1378" y="1386"/>
                  <a:pt x="1378" y="1386"/>
                  <a:pt x="1378" y="1386"/>
                </a:cubicBezTo>
                <a:cubicBezTo>
                  <a:pt x="1386" y="1378"/>
                  <a:pt x="1398" y="1378"/>
                  <a:pt x="1406" y="1386"/>
                </a:cubicBezTo>
                <a:cubicBezTo>
                  <a:pt x="1413" y="1394"/>
                  <a:pt x="1413" y="1406"/>
                  <a:pt x="1406" y="1414"/>
                </a:cubicBezTo>
                <a:cubicBezTo>
                  <a:pt x="1268" y="1552"/>
                  <a:pt x="1268" y="1552"/>
                  <a:pt x="1268" y="1552"/>
                </a:cubicBezTo>
                <a:cubicBezTo>
                  <a:pt x="1327" y="1611"/>
                  <a:pt x="1327" y="1611"/>
                  <a:pt x="1327" y="1611"/>
                </a:cubicBezTo>
                <a:cubicBezTo>
                  <a:pt x="1344" y="1628"/>
                  <a:pt x="1374" y="1628"/>
                  <a:pt x="1392" y="1611"/>
                </a:cubicBezTo>
                <a:cubicBezTo>
                  <a:pt x="1602" y="1400"/>
                  <a:pt x="1602" y="1400"/>
                  <a:pt x="1602" y="1400"/>
                </a:cubicBezTo>
                <a:cubicBezTo>
                  <a:pt x="1611" y="1391"/>
                  <a:pt x="1616" y="1380"/>
                  <a:pt x="1616" y="1367"/>
                </a:cubicBezTo>
                <a:cubicBezTo>
                  <a:pt x="1616" y="1355"/>
                  <a:pt x="1611" y="1344"/>
                  <a:pt x="1602" y="1335"/>
                </a:cubicBezTo>
                <a:cubicBezTo>
                  <a:pt x="1172" y="904"/>
                  <a:pt x="1172" y="904"/>
                  <a:pt x="1172" y="904"/>
                </a:cubicBezTo>
                <a:cubicBezTo>
                  <a:pt x="1164" y="897"/>
                  <a:pt x="1164" y="884"/>
                  <a:pt x="1172" y="877"/>
                </a:cubicBezTo>
                <a:cubicBezTo>
                  <a:pt x="1179" y="869"/>
                  <a:pt x="1192" y="869"/>
                  <a:pt x="1200" y="877"/>
                </a:cubicBezTo>
                <a:cubicBezTo>
                  <a:pt x="1630" y="1307"/>
                  <a:pt x="1630" y="1307"/>
                  <a:pt x="1630" y="1307"/>
                </a:cubicBezTo>
                <a:cubicBezTo>
                  <a:pt x="1646" y="1323"/>
                  <a:pt x="1655" y="1345"/>
                  <a:pt x="1655" y="1367"/>
                </a:cubicBezTo>
                <a:close/>
                <a:moveTo>
                  <a:pt x="98" y="438"/>
                </a:moveTo>
                <a:cubicBezTo>
                  <a:pt x="98" y="438"/>
                  <a:pt x="98" y="438"/>
                  <a:pt x="98" y="438"/>
                </a:cubicBezTo>
                <a:cubicBezTo>
                  <a:pt x="25" y="365"/>
                  <a:pt x="25" y="365"/>
                  <a:pt x="25" y="365"/>
                </a:cubicBezTo>
                <a:cubicBezTo>
                  <a:pt x="9" y="349"/>
                  <a:pt x="0" y="328"/>
                  <a:pt x="0" y="305"/>
                </a:cubicBezTo>
                <a:cubicBezTo>
                  <a:pt x="0" y="282"/>
                  <a:pt x="9" y="261"/>
                  <a:pt x="25" y="244"/>
                </a:cubicBezTo>
                <a:cubicBezTo>
                  <a:pt x="236" y="34"/>
                  <a:pt x="236" y="34"/>
                  <a:pt x="236" y="34"/>
                </a:cubicBezTo>
                <a:cubicBezTo>
                  <a:pt x="269" y="0"/>
                  <a:pt x="324" y="0"/>
                  <a:pt x="357" y="34"/>
                </a:cubicBezTo>
                <a:cubicBezTo>
                  <a:pt x="771" y="448"/>
                  <a:pt x="771" y="448"/>
                  <a:pt x="771" y="448"/>
                </a:cubicBezTo>
                <a:cubicBezTo>
                  <a:pt x="779" y="455"/>
                  <a:pt x="779" y="468"/>
                  <a:pt x="771" y="475"/>
                </a:cubicBezTo>
                <a:cubicBezTo>
                  <a:pt x="763" y="483"/>
                  <a:pt x="751" y="483"/>
                  <a:pt x="743" y="475"/>
                </a:cubicBezTo>
                <a:cubicBezTo>
                  <a:pt x="329" y="61"/>
                  <a:pt x="329" y="61"/>
                  <a:pt x="329" y="61"/>
                </a:cubicBezTo>
                <a:cubicBezTo>
                  <a:pt x="311" y="44"/>
                  <a:pt x="282" y="43"/>
                  <a:pt x="264" y="61"/>
                </a:cubicBezTo>
                <a:cubicBezTo>
                  <a:pt x="53" y="272"/>
                  <a:pt x="53" y="272"/>
                  <a:pt x="53" y="272"/>
                </a:cubicBezTo>
                <a:cubicBezTo>
                  <a:pt x="45" y="281"/>
                  <a:pt x="40" y="292"/>
                  <a:pt x="40" y="305"/>
                </a:cubicBezTo>
                <a:cubicBezTo>
                  <a:pt x="40" y="317"/>
                  <a:pt x="45" y="329"/>
                  <a:pt x="53" y="337"/>
                </a:cubicBezTo>
                <a:cubicBezTo>
                  <a:pt x="112" y="396"/>
                  <a:pt x="112" y="396"/>
                  <a:pt x="112" y="396"/>
                </a:cubicBezTo>
                <a:cubicBezTo>
                  <a:pt x="250" y="258"/>
                  <a:pt x="250" y="258"/>
                  <a:pt x="250" y="258"/>
                </a:cubicBezTo>
                <a:cubicBezTo>
                  <a:pt x="258" y="250"/>
                  <a:pt x="270" y="250"/>
                  <a:pt x="278" y="258"/>
                </a:cubicBezTo>
                <a:cubicBezTo>
                  <a:pt x="285" y="266"/>
                  <a:pt x="285" y="278"/>
                  <a:pt x="278" y="286"/>
                </a:cubicBezTo>
                <a:cubicBezTo>
                  <a:pt x="140" y="424"/>
                  <a:pt x="140" y="424"/>
                  <a:pt x="140" y="424"/>
                </a:cubicBezTo>
                <a:cubicBezTo>
                  <a:pt x="245" y="529"/>
                  <a:pt x="245" y="529"/>
                  <a:pt x="245" y="529"/>
                </a:cubicBezTo>
                <a:cubicBezTo>
                  <a:pt x="336" y="437"/>
                  <a:pt x="336" y="437"/>
                  <a:pt x="336" y="437"/>
                </a:cubicBezTo>
                <a:cubicBezTo>
                  <a:pt x="344" y="430"/>
                  <a:pt x="356" y="430"/>
                  <a:pt x="364" y="437"/>
                </a:cubicBezTo>
                <a:cubicBezTo>
                  <a:pt x="372" y="445"/>
                  <a:pt x="372" y="457"/>
                  <a:pt x="364" y="465"/>
                </a:cubicBezTo>
                <a:cubicBezTo>
                  <a:pt x="273" y="557"/>
                  <a:pt x="273" y="557"/>
                  <a:pt x="273" y="557"/>
                </a:cubicBezTo>
                <a:cubicBezTo>
                  <a:pt x="378" y="662"/>
                  <a:pt x="378" y="662"/>
                  <a:pt x="378" y="662"/>
                </a:cubicBezTo>
                <a:cubicBezTo>
                  <a:pt x="515" y="524"/>
                  <a:pt x="515" y="524"/>
                  <a:pt x="515" y="524"/>
                </a:cubicBezTo>
                <a:cubicBezTo>
                  <a:pt x="523" y="516"/>
                  <a:pt x="536" y="516"/>
                  <a:pt x="543" y="524"/>
                </a:cubicBezTo>
                <a:cubicBezTo>
                  <a:pt x="551" y="531"/>
                  <a:pt x="551" y="544"/>
                  <a:pt x="543" y="551"/>
                </a:cubicBezTo>
                <a:cubicBezTo>
                  <a:pt x="405" y="689"/>
                  <a:pt x="405" y="689"/>
                  <a:pt x="405" y="689"/>
                </a:cubicBezTo>
                <a:cubicBezTo>
                  <a:pt x="472" y="755"/>
                  <a:pt x="472" y="755"/>
                  <a:pt x="472" y="755"/>
                </a:cubicBezTo>
                <a:cubicBezTo>
                  <a:pt x="479" y="763"/>
                  <a:pt x="479" y="776"/>
                  <a:pt x="472" y="783"/>
                </a:cubicBezTo>
                <a:cubicBezTo>
                  <a:pt x="468" y="787"/>
                  <a:pt x="463" y="789"/>
                  <a:pt x="458" y="789"/>
                </a:cubicBezTo>
                <a:cubicBezTo>
                  <a:pt x="453" y="789"/>
                  <a:pt x="448" y="787"/>
                  <a:pt x="444" y="783"/>
                </a:cubicBezTo>
                <a:cubicBezTo>
                  <a:pt x="364" y="703"/>
                  <a:pt x="364" y="703"/>
                  <a:pt x="364" y="703"/>
                </a:cubicBezTo>
                <a:cubicBezTo>
                  <a:pt x="364" y="703"/>
                  <a:pt x="364" y="703"/>
                  <a:pt x="364" y="703"/>
                </a:cubicBezTo>
                <a:cubicBezTo>
                  <a:pt x="364" y="703"/>
                  <a:pt x="364" y="703"/>
                  <a:pt x="364" y="703"/>
                </a:cubicBezTo>
                <a:cubicBezTo>
                  <a:pt x="231" y="570"/>
                  <a:pt x="231" y="570"/>
                  <a:pt x="231" y="570"/>
                </a:cubicBezTo>
                <a:cubicBezTo>
                  <a:pt x="231" y="570"/>
                  <a:pt x="231" y="570"/>
                  <a:pt x="231" y="570"/>
                </a:cubicBezTo>
                <a:cubicBezTo>
                  <a:pt x="231" y="570"/>
                  <a:pt x="231" y="570"/>
                  <a:pt x="231" y="570"/>
                </a:cubicBezTo>
                <a:cubicBezTo>
                  <a:pt x="98" y="438"/>
                  <a:pt x="98" y="438"/>
                  <a:pt x="98" y="438"/>
                </a:cubicBezTo>
                <a:cubicBezTo>
                  <a:pt x="98" y="438"/>
                  <a:pt x="98" y="438"/>
                  <a:pt x="98" y="43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49" name="Freeform 32">
            <a:extLst>
              <a:ext uri="{FF2B5EF4-FFF2-40B4-BE49-F238E27FC236}">
                <a16:creationId xmlns:a16="http://schemas.microsoft.com/office/drawing/2014/main" id="{04F33B31-D4A3-8056-63E5-EBD604CAD488}"/>
              </a:ext>
            </a:extLst>
          </p:cNvPr>
          <p:cNvSpPr>
            <a:spLocks noEditPoints="1"/>
          </p:cNvSpPr>
          <p:nvPr/>
        </p:nvSpPr>
        <p:spPr bwMode="auto">
          <a:xfrm>
            <a:off x="6557499" y="5023475"/>
            <a:ext cx="406532" cy="406531"/>
          </a:xfrm>
          <a:custGeom>
            <a:avLst/>
            <a:gdLst>
              <a:gd name="T0" fmla="*/ 136 w 1980"/>
              <a:gd name="T1" fmla="*/ 0 h 1980"/>
              <a:gd name="T2" fmla="*/ 0 w 1980"/>
              <a:gd name="T3" fmla="*/ 1482 h 1980"/>
              <a:gd name="T4" fmla="*/ 828 w 1980"/>
              <a:gd name="T5" fmla="*/ 1618 h 1980"/>
              <a:gd name="T6" fmla="*/ 689 w 1980"/>
              <a:gd name="T7" fmla="*/ 1808 h 1980"/>
              <a:gd name="T8" fmla="*/ 689 w 1980"/>
              <a:gd name="T9" fmla="*/ 1980 h 1980"/>
              <a:gd name="T10" fmla="*/ 1377 w 1980"/>
              <a:gd name="T11" fmla="*/ 1894 h 1980"/>
              <a:gd name="T12" fmla="*/ 1247 w 1980"/>
              <a:gd name="T13" fmla="*/ 1808 h 1980"/>
              <a:gd name="T14" fmla="*/ 1844 w 1980"/>
              <a:gd name="T15" fmla="*/ 1618 h 1980"/>
              <a:gd name="T16" fmla="*/ 1980 w 1980"/>
              <a:gd name="T17" fmla="*/ 136 h 1980"/>
              <a:gd name="T18" fmla="*/ 1326 w 1980"/>
              <a:gd name="T19" fmla="*/ 1894 h 1980"/>
              <a:gd name="T20" fmla="*/ 689 w 1980"/>
              <a:gd name="T21" fmla="*/ 1928 h 1980"/>
              <a:gd name="T22" fmla="*/ 689 w 1980"/>
              <a:gd name="T23" fmla="*/ 1859 h 1980"/>
              <a:gd name="T24" fmla="*/ 1326 w 1980"/>
              <a:gd name="T25" fmla="*/ 1894 h 1980"/>
              <a:gd name="T26" fmla="*/ 791 w 1980"/>
              <a:gd name="T27" fmla="*/ 1808 h 1980"/>
              <a:gd name="T28" fmla="*/ 1095 w 1980"/>
              <a:gd name="T29" fmla="*/ 1618 h 1980"/>
              <a:gd name="T30" fmla="*/ 1928 w 1980"/>
              <a:gd name="T31" fmla="*/ 1482 h 1980"/>
              <a:gd name="T32" fmla="*/ 136 w 1980"/>
              <a:gd name="T33" fmla="*/ 1567 h 1980"/>
              <a:gd name="T34" fmla="*/ 52 w 1980"/>
              <a:gd name="T35" fmla="*/ 136 h 1980"/>
              <a:gd name="T36" fmla="*/ 1844 w 1980"/>
              <a:gd name="T37" fmla="*/ 52 h 1980"/>
              <a:gd name="T38" fmla="*/ 1928 w 1980"/>
              <a:gd name="T39" fmla="*/ 1482 h 1980"/>
              <a:gd name="T40" fmla="*/ 1859 w 1980"/>
              <a:gd name="T41" fmla="*/ 1377 h 1980"/>
              <a:gd name="T42" fmla="*/ 121 w 1980"/>
              <a:gd name="T43" fmla="*/ 121 h 1980"/>
              <a:gd name="T44" fmla="*/ 172 w 1980"/>
              <a:gd name="T45" fmla="*/ 172 h 1980"/>
              <a:gd name="T46" fmla="*/ 1808 w 1980"/>
              <a:gd name="T47" fmla="*/ 1326 h 1980"/>
              <a:gd name="T48" fmla="*/ 172 w 1980"/>
              <a:gd name="T49" fmla="*/ 172 h 1980"/>
              <a:gd name="T50" fmla="*/ 913 w 1980"/>
              <a:gd name="T51" fmla="*/ 1472 h 1980"/>
              <a:gd name="T52" fmla="*/ 1067 w 1980"/>
              <a:gd name="T53" fmla="*/ 1472 h 1980"/>
              <a:gd name="T54" fmla="*/ 990 w 1980"/>
              <a:gd name="T55" fmla="*/ 1498 h 1980"/>
              <a:gd name="T56" fmla="*/ 990 w 1980"/>
              <a:gd name="T57" fmla="*/ 1447 h 1980"/>
              <a:gd name="T58" fmla="*/ 990 w 1980"/>
              <a:gd name="T59" fmla="*/ 1498 h 1980"/>
              <a:gd name="T60" fmla="*/ 1478 w 1980"/>
              <a:gd name="T61" fmla="*/ 749 h 1980"/>
              <a:gd name="T62" fmla="*/ 1191 w 1980"/>
              <a:gd name="T63" fmla="*/ 1026 h 1980"/>
              <a:gd name="T64" fmla="*/ 1173 w 1980"/>
              <a:gd name="T65" fmla="*/ 982 h 1980"/>
              <a:gd name="T66" fmla="*/ 1173 w 1980"/>
              <a:gd name="T67" fmla="*/ 516 h 1980"/>
              <a:gd name="T68" fmla="*/ 1209 w 1980"/>
              <a:gd name="T69" fmla="*/ 480 h 1980"/>
              <a:gd name="T70" fmla="*/ 574 w 1980"/>
              <a:gd name="T71" fmla="*/ 749 h 1980"/>
              <a:gd name="T72" fmla="*/ 807 w 1980"/>
              <a:gd name="T73" fmla="*/ 1018 h 1980"/>
              <a:gd name="T74" fmla="*/ 771 w 1980"/>
              <a:gd name="T75" fmla="*/ 1018 h 1980"/>
              <a:gd name="T76" fmla="*/ 771 w 1980"/>
              <a:gd name="T77" fmla="*/ 480 h 1980"/>
              <a:gd name="T78" fmla="*/ 807 w 1980"/>
              <a:gd name="T79" fmla="*/ 516 h 1980"/>
              <a:gd name="T80" fmla="*/ 914 w 1980"/>
              <a:gd name="T81" fmla="*/ 1058 h 1980"/>
              <a:gd name="T82" fmla="*/ 881 w 1980"/>
              <a:gd name="T83" fmla="*/ 1075 h 1980"/>
              <a:gd name="T84" fmla="*/ 1066 w 1980"/>
              <a:gd name="T85" fmla="*/ 439 h 1980"/>
              <a:gd name="T86" fmla="*/ 1115 w 1980"/>
              <a:gd name="T87" fmla="*/ 456 h 19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980" h="1980">
                <a:moveTo>
                  <a:pt x="1844" y="0"/>
                </a:moveTo>
                <a:cubicBezTo>
                  <a:pt x="136" y="0"/>
                  <a:pt x="136" y="0"/>
                  <a:pt x="136" y="0"/>
                </a:cubicBezTo>
                <a:cubicBezTo>
                  <a:pt x="61" y="0"/>
                  <a:pt x="0" y="61"/>
                  <a:pt x="0" y="136"/>
                </a:cubicBezTo>
                <a:cubicBezTo>
                  <a:pt x="0" y="1482"/>
                  <a:pt x="0" y="1482"/>
                  <a:pt x="0" y="1482"/>
                </a:cubicBezTo>
                <a:cubicBezTo>
                  <a:pt x="0" y="1557"/>
                  <a:pt x="61" y="1618"/>
                  <a:pt x="136" y="1618"/>
                </a:cubicBezTo>
                <a:cubicBezTo>
                  <a:pt x="828" y="1618"/>
                  <a:pt x="828" y="1618"/>
                  <a:pt x="828" y="1618"/>
                </a:cubicBezTo>
                <a:cubicBezTo>
                  <a:pt x="733" y="1808"/>
                  <a:pt x="733" y="1808"/>
                  <a:pt x="733" y="1808"/>
                </a:cubicBezTo>
                <a:cubicBezTo>
                  <a:pt x="689" y="1808"/>
                  <a:pt x="689" y="1808"/>
                  <a:pt x="689" y="1808"/>
                </a:cubicBezTo>
                <a:cubicBezTo>
                  <a:pt x="641" y="1808"/>
                  <a:pt x="603" y="1847"/>
                  <a:pt x="603" y="1894"/>
                </a:cubicBezTo>
                <a:cubicBezTo>
                  <a:pt x="603" y="1941"/>
                  <a:pt x="641" y="1980"/>
                  <a:pt x="689" y="1980"/>
                </a:cubicBezTo>
                <a:cubicBezTo>
                  <a:pt x="1291" y="1980"/>
                  <a:pt x="1291" y="1980"/>
                  <a:pt x="1291" y="1980"/>
                </a:cubicBezTo>
                <a:cubicBezTo>
                  <a:pt x="1339" y="1980"/>
                  <a:pt x="1377" y="1941"/>
                  <a:pt x="1377" y="1894"/>
                </a:cubicBezTo>
                <a:cubicBezTo>
                  <a:pt x="1377" y="1847"/>
                  <a:pt x="1339" y="1808"/>
                  <a:pt x="1291" y="1808"/>
                </a:cubicBezTo>
                <a:cubicBezTo>
                  <a:pt x="1247" y="1808"/>
                  <a:pt x="1247" y="1808"/>
                  <a:pt x="1247" y="1808"/>
                </a:cubicBezTo>
                <a:cubicBezTo>
                  <a:pt x="1152" y="1618"/>
                  <a:pt x="1152" y="1618"/>
                  <a:pt x="1152" y="1618"/>
                </a:cubicBezTo>
                <a:cubicBezTo>
                  <a:pt x="1844" y="1618"/>
                  <a:pt x="1844" y="1618"/>
                  <a:pt x="1844" y="1618"/>
                </a:cubicBezTo>
                <a:cubicBezTo>
                  <a:pt x="1919" y="1618"/>
                  <a:pt x="1980" y="1557"/>
                  <a:pt x="1980" y="1482"/>
                </a:cubicBezTo>
                <a:cubicBezTo>
                  <a:pt x="1980" y="136"/>
                  <a:pt x="1980" y="136"/>
                  <a:pt x="1980" y="136"/>
                </a:cubicBezTo>
                <a:cubicBezTo>
                  <a:pt x="1980" y="61"/>
                  <a:pt x="1919" y="0"/>
                  <a:pt x="1844" y="0"/>
                </a:cubicBezTo>
                <a:close/>
                <a:moveTo>
                  <a:pt x="1326" y="1894"/>
                </a:moveTo>
                <a:cubicBezTo>
                  <a:pt x="1326" y="1913"/>
                  <a:pt x="1310" y="1928"/>
                  <a:pt x="1291" y="1928"/>
                </a:cubicBezTo>
                <a:cubicBezTo>
                  <a:pt x="689" y="1928"/>
                  <a:pt x="689" y="1928"/>
                  <a:pt x="689" y="1928"/>
                </a:cubicBezTo>
                <a:cubicBezTo>
                  <a:pt x="670" y="1928"/>
                  <a:pt x="654" y="1913"/>
                  <a:pt x="654" y="1894"/>
                </a:cubicBezTo>
                <a:cubicBezTo>
                  <a:pt x="654" y="1875"/>
                  <a:pt x="670" y="1859"/>
                  <a:pt x="689" y="1859"/>
                </a:cubicBezTo>
                <a:cubicBezTo>
                  <a:pt x="1291" y="1859"/>
                  <a:pt x="1291" y="1859"/>
                  <a:pt x="1291" y="1859"/>
                </a:cubicBezTo>
                <a:cubicBezTo>
                  <a:pt x="1310" y="1859"/>
                  <a:pt x="1326" y="1875"/>
                  <a:pt x="1326" y="1894"/>
                </a:cubicBezTo>
                <a:close/>
                <a:moveTo>
                  <a:pt x="1189" y="1808"/>
                </a:moveTo>
                <a:cubicBezTo>
                  <a:pt x="791" y="1808"/>
                  <a:pt x="791" y="1808"/>
                  <a:pt x="791" y="1808"/>
                </a:cubicBezTo>
                <a:cubicBezTo>
                  <a:pt x="885" y="1618"/>
                  <a:pt x="885" y="1618"/>
                  <a:pt x="885" y="1618"/>
                </a:cubicBezTo>
                <a:cubicBezTo>
                  <a:pt x="1095" y="1618"/>
                  <a:pt x="1095" y="1618"/>
                  <a:pt x="1095" y="1618"/>
                </a:cubicBezTo>
                <a:lnTo>
                  <a:pt x="1189" y="1808"/>
                </a:lnTo>
                <a:close/>
                <a:moveTo>
                  <a:pt x="1928" y="1482"/>
                </a:moveTo>
                <a:cubicBezTo>
                  <a:pt x="1928" y="1529"/>
                  <a:pt x="1890" y="1567"/>
                  <a:pt x="1844" y="1567"/>
                </a:cubicBezTo>
                <a:cubicBezTo>
                  <a:pt x="136" y="1567"/>
                  <a:pt x="136" y="1567"/>
                  <a:pt x="136" y="1567"/>
                </a:cubicBezTo>
                <a:cubicBezTo>
                  <a:pt x="90" y="1567"/>
                  <a:pt x="52" y="1529"/>
                  <a:pt x="52" y="1482"/>
                </a:cubicBezTo>
                <a:cubicBezTo>
                  <a:pt x="52" y="136"/>
                  <a:pt x="52" y="136"/>
                  <a:pt x="52" y="136"/>
                </a:cubicBezTo>
                <a:cubicBezTo>
                  <a:pt x="52" y="90"/>
                  <a:pt x="90" y="52"/>
                  <a:pt x="136" y="52"/>
                </a:cubicBezTo>
                <a:cubicBezTo>
                  <a:pt x="1844" y="52"/>
                  <a:pt x="1844" y="52"/>
                  <a:pt x="1844" y="52"/>
                </a:cubicBezTo>
                <a:cubicBezTo>
                  <a:pt x="1890" y="52"/>
                  <a:pt x="1928" y="90"/>
                  <a:pt x="1928" y="136"/>
                </a:cubicBezTo>
                <a:lnTo>
                  <a:pt x="1928" y="1482"/>
                </a:lnTo>
                <a:close/>
                <a:moveTo>
                  <a:pt x="121" y="1377"/>
                </a:moveTo>
                <a:cubicBezTo>
                  <a:pt x="1859" y="1377"/>
                  <a:pt x="1859" y="1377"/>
                  <a:pt x="1859" y="1377"/>
                </a:cubicBezTo>
                <a:cubicBezTo>
                  <a:pt x="1859" y="121"/>
                  <a:pt x="1859" y="121"/>
                  <a:pt x="1859" y="121"/>
                </a:cubicBezTo>
                <a:cubicBezTo>
                  <a:pt x="121" y="121"/>
                  <a:pt x="121" y="121"/>
                  <a:pt x="121" y="121"/>
                </a:cubicBezTo>
                <a:lnTo>
                  <a:pt x="121" y="1377"/>
                </a:lnTo>
                <a:close/>
                <a:moveTo>
                  <a:pt x="172" y="172"/>
                </a:moveTo>
                <a:cubicBezTo>
                  <a:pt x="1808" y="172"/>
                  <a:pt x="1808" y="172"/>
                  <a:pt x="1808" y="172"/>
                </a:cubicBezTo>
                <a:cubicBezTo>
                  <a:pt x="1808" y="1326"/>
                  <a:pt x="1808" y="1326"/>
                  <a:pt x="1808" y="1326"/>
                </a:cubicBezTo>
                <a:cubicBezTo>
                  <a:pt x="172" y="1326"/>
                  <a:pt x="172" y="1326"/>
                  <a:pt x="172" y="1326"/>
                </a:cubicBezTo>
                <a:lnTo>
                  <a:pt x="172" y="172"/>
                </a:lnTo>
                <a:close/>
                <a:moveTo>
                  <a:pt x="990" y="1395"/>
                </a:moveTo>
                <a:cubicBezTo>
                  <a:pt x="947" y="1395"/>
                  <a:pt x="913" y="1430"/>
                  <a:pt x="913" y="1472"/>
                </a:cubicBezTo>
                <a:cubicBezTo>
                  <a:pt x="913" y="1515"/>
                  <a:pt x="947" y="1549"/>
                  <a:pt x="990" y="1549"/>
                </a:cubicBezTo>
                <a:cubicBezTo>
                  <a:pt x="1032" y="1549"/>
                  <a:pt x="1067" y="1515"/>
                  <a:pt x="1067" y="1472"/>
                </a:cubicBezTo>
                <a:cubicBezTo>
                  <a:pt x="1067" y="1430"/>
                  <a:pt x="1032" y="1395"/>
                  <a:pt x="990" y="1395"/>
                </a:cubicBezTo>
                <a:close/>
                <a:moveTo>
                  <a:pt x="990" y="1498"/>
                </a:moveTo>
                <a:cubicBezTo>
                  <a:pt x="976" y="1498"/>
                  <a:pt x="964" y="1486"/>
                  <a:pt x="964" y="1472"/>
                </a:cubicBezTo>
                <a:cubicBezTo>
                  <a:pt x="964" y="1458"/>
                  <a:pt x="976" y="1447"/>
                  <a:pt x="990" y="1447"/>
                </a:cubicBezTo>
                <a:cubicBezTo>
                  <a:pt x="1004" y="1447"/>
                  <a:pt x="1015" y="1458"/>
                  <a:pt x="1015" y="1472"/>
                </a:cubicBezTo>
                <a:cubicBezTo>
                  <a:pt x="1015" y="1486"/>
                  <a:pt x="1004" y="1498"/>
                  <a:pt x="990" y="1498"/>
                </a:cubicBezTo>
                <a:close/>
                <a:moveTo>
                  <a:pt x="1209" y="480"/>
                </a:moveTo>
                <a:cubicBezTo>
                  <a:pt x="1478" y="749"/>
                  <a:pt x="1478" y="749"/>
                  <a:pt x="1478" y="749"/>
                </a:cubicBezTo>
                <a:cubicBezTo>
                  <a:pt x="1209" y="1018"/>
                  <a:pt x="1209" y="1018"/>
                  <a:pt x="1209" y="1018"/>
                </a:cubicBezTo>
                <a:cubicBezTo>
                  <a:pt x="1204" y="1023"/>
                  <a:pt x="1197" y="1026"/>
                  <a:pt x="1191" y="1026"/>
                </a:cubicBezTo>
                <a:cubicBezTo>
                  <a:pt x="1184" y="1026"/>
                  <a:pt x="1178" y="1023"/>
                  <a:pt x="1173" y="1018"/>
                </a:cubicBezTo>
                <a:cubicBezTo>
                  <a:pt x="1163" y="1008"/>
                  <a:pt x="1163" y="992"/>
                  <a:pt x="1173" y="982"/>
                </a:cubicBezTo>
                <a:cubicBezTo>
                  <a:pt x="1405" y="749"/>
                  <a:pt x="1405" y="749"/>
                  <a:pt x="1405" y="749"/>
                </a:cubicBezTo>
                <a:cubicBezTo>
                  <a:pt x="1173" y="516"/>
                  <a:pt x="1173" y="516"/>
                  <a:pt x="1173" y="516"/>
                </a:cubicBezTo>
                <a:cubicBezTo>
                  <a:pt x="1163" y="506"/>
                  <a:pt x="1163" y="490"/>
                  <a:pt x="1173" y="480"/>
                </a:cubicBezTo>
                <a:cubicBezTo>
                  <a:pt x="1183" y="470"/>
                  <a:pt x="1199" y="470"/>
                  <a:pt x="1209" y="480"/>
                </a:cubicBezTo>
                <a:close/>
                <a:moveTo>
                  <a:pt x="807" y="516"/>
                </a:moveTo>
                <a:cubicBezTo>
                  <a:pt x="574" y="749"/>
                  <a:pt x="574" y="749"/>
                  <a:pt x="574" y="749"/>
                </a:cubicBezTo>
                <a:cubicBezTo>
                  <a:pt x="807" y="982"/>
                  <a:pt x="807" y="982"/>
                  <a:pt x="807" y="982"/>
                </a:cubicBezTo>
                <a:cubicBezTo>
                  <a:pt x="817" y="992"/>
                  <a:pt x="817" y="1008"/>
                  <a:pt x="807" y="1018"/>
                </a:cubicBezTo>
                <a:cubicBezTo>
                  <a:pt x="802" y="1023"/>
                  <a:pt x="796" y="1026"/>
                  <a:pt x="789" y="1026"/>
                </a:cubicBezTo>
                <a:cubicBezTo>
                  <a:pt x="783" y="1026"/>
                  <a:pt x="776" y="1023"/>
                  <a:pt x="771" y="1018"/>
                </a:cubicBezTo>
                <a:cubicBezTo>
                  <a:pt x="502" y="749"/>
                  <a:pt x="502" y="749"/>
                  <a:pt x="502" y="749"/>
                </a:cubicBezTo>
                <a:cubicBezTo>
                  <a:pt x="771" y="480"/>
                  <a:pt x="771" y="480"/>
                  <a:pt x="771" y="480"/>
                </a:cubicBezTo>
                <a:cubicBezTo>
                  <a:pt x="781" y="470"/>
                  <a:pt x="797" y="470"/>
                  <a:pt x="807" y="480"/>
                </a:cubicBezTo>
                <a:cubicBezTo>
                  <a:pt x="817" y="490"/>
                  <a:pt x="817" y="506"/>
                  <a:pt x="807" y="516"/>
                </a:cubicBezTo>
                <a:close/>
                <a:moveTo>
                  <a:pt x="1115" y="456"/>
                </a:moveTo>
                <a:cubicBezTo>
                  <a:pt x="914" y="1058"/>
                  <a:pt x="914" y="1058"/>
                  <a:pt x="914" y="1058"/>
                </a:cubicBezTo>
                <a:cubicBezTo>
                  <a:pt x="910" y="1069"/>
                  <a:pt x="900" y="1076"/>
                  <a:pt x="890" y="1076"/>
                </a:cubicBezTo>
                <a:cubicBezTo>
                  <a:pt x="887" y="1076"/>
                  <a:pt x="884" y="1076"/>
                  <a:pt x="881" y="1075"/>
                </a:cubicBezTo>
                <a:cubicBezTo>
                  <a:pt x="868" y="1070"/>
                  <a:pt x="861" y="1056"/>
                  <a:pt x="865" y="1042"/>
                </a:cubicBezTo>
                <a:cubicBezTo>
                  <a:pt x="1066" y="439"/>
                  <a:pt x="1066" y="439"/>
                  <a:pt x="1066" y="439"/>
                </a:cubicBezTo>
                <a:cubicBezTo>
                  <a:pt x="1070" y="426"/>
                  <a:pt x="1085" y="419"/>
                  <a:pt x="1099" y="423"/>
                </a:cubicBezTo>
                <a:cubicBezTo>
                  <a:pt x="1112" y="428"/>
                  <a:pt x="1119" y="442"/>
                  <a:pt x="1115" y="45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50" name="Freeform 44">
            <a:extLst>
              <a:ext uri="{FF2B5EF4-FFF2-40B4-BE49-F238E27FC236}">
                <a16:creationId xmlns:a16="http://schemas.microsoft.com/office/drawing/2014/main" id="{7BFC3417-4E2D-35A2-E946-4382A35B0A96}"/>
              </a:ext>
            </a:extLst>
          </p:cNvPr>
          <p:cNvSpPr>
            <a:spLocks noEditPoints="1"/>
          </p:cNvSpPr>
          <p:nvPr/>
        </p:nvSpPr>
        <p:spPr bwMode="auto">
          <a:xfrm>
            <a:off x="7448466" y="2733970"/>
            <a:ext cx="480220" cy="467787"/>
          </a:xfrm>
          <a:custGeom>
            <a:avLst/>
            <a:gdLst>
              <a:gd name="T0" fmla="*/ 557 w 2467"/>
              <a:gd name="T1" fmla="*/ 1739 h 2400"/>
              <a:gd name="T2" fmla="*/ 559 w 2467"/>
              <a:gd name="T3" fmla="*/ 1799 h 2400"/>
              <a:gd name="T4" fmla="*/ 925 w 2467"/>
              <a:gd name="T5" fmla="*/ 1827 h 2400"/>
              <a:gd name="T6" fmla="*/ 1383 w 2467"/>
              <a:gd name="T7" fmla="*/ 1275 h 2400"/>
              <a:gd name="T8" fmla="*/ 1165 w 2467"/>
              <a:gd name="T9" fmla="*/ 1076 h 2400"/>
              <a:gd name="T10" fmla="*/ 1160 w 2467"/>
              <a:gd name="T11" fmla="*/ 1140 h 2400"/>
              <a:gd name="T12" fmla="*/ 922 w 2467"/>
              <a:gd name="T13" fmla="*/ 1766 h 2400"/>
              <a:gd name="T14" fmla="*/ 706 w 2467"/>
              <a:gd name="T15" fmla="*/ 1552 h 2400"/>
              <a:gd name="T16" fmla="*/ 2387 w 2467"/>
              <a:gd name="T17" fmla="*/ 81 h 2400"/>
              <a:gd name="T18" fmla="*/ 1199 w 2467"/>
              <a:gd name="T19" fmla="*/ 1035 h 2400"/>
              <a:gd name="T20" fmla="*/ 1394 w 2467"/>
              <a:gd name="T21" fmla="*/ 1263 h 2400"/>
              <a:gd name="T22" fmla="*/ 1432 w 2467"/>
              <a:gd name="T23" fmla="*/ 1268 h 2400"/>
              <a:gd name="T24" fmla="*/ 2387 w 2467"/>
              <a:gd name="T25" fmla="*/ 81 h 2400"/>
              <a:gd name="T26" fmla="*/ 1265 w 2467"/>
              <a:gd name="T27" fmla="*/ 1047 h 2400"/>
              <a:gd name="T28" fmla="*/ 1786 w 2467"/>
              <a:gd name="T29" fmla="*/ 912 h 2400"/>
              <a:gd name="T30" fmla="*/ 2373 w 2467"/>
              <a:gd name="T31" fmla="*/ 242 h 2400"/>
              <a:gd name="T32" fmla="*/ 1598 w 2467"/>
              <a:gd name="T33" fmla="*/ 636 h 2400"/>
              <a:gd name="T34" fmla="*/ 2343 w 2467"/>
              <a:gd name="T35" fmla="*/ 125 h 2400"/>
              <a:gd name="T36" fmla="*/ 1514 w 2467"/>
              <a:gd name="T37" fmla="*/ 1763 h 2400"/>
              <a:gd name="T38" fmla="*/ 1514 w 2467"/>
              <a:gd name="T39" fmla="*/ 1807 h 2400"/>
              <a:gd name="T40" fmla="*/ 908 w 2467"/>
              <a:gd name="T41" fmla="*/ 2400 h 2400"/>
              <a:gd name="T42" fmla="*/ 72 w 2467"/>
              <a:gd name="T43" fmla="*/ 1577 h 2400"/>
              <a:gd name="T44" fmla="*/ 1 w 2467"/>
              <a:gd name="T45" fmla="*/ 1038 h 2400"/>
              <a:gd name="T46" fmla="*/ 135 w 2467"/>
              <a:gd name="T47" fmla="*/ 887 h 2400"/>
              <a:gd name="T48" fmla="*/ 682 w 2467"/>
              <a:gd name="T49" fmla="*/ 941 h 2400"/>
              <a:gd name="T50" fmla="*/ 854 w 2467"/>
              <a:gd name="T51" fmla="*/ 1103 h 2400"/>
              <a:gd name="T52" fmla="*/ 810 w 2467"/>
              <a:gd name="T53" fmla="*/ 1147 h 2400"/>
              <a:gd name="T54" fmla="*/ 168 w 2467"/>
              <a:gd name="T55" fmla="*/ 942 h 2400"/>
              <a:gd name="T56" fmla="*/ 124 w 2467"/>
              <a:gd name="T57" fmla="*/ 1541 h 2400"/>
              <a:gd name="T58" fmla="*/ 1448 w 2467"/>
              <a:gd name="T59" fmla="*/ 1785 h 2400"/>
              <a:gd name="T60" fmla="*/ 1349 w 2467"/>
              <a:gd name="T61" fmla="*/ 1643 h 2400"/>
              <a:gd name="T62" fmla="*/ 1514 w 2467"/>
              <a:gd name="T63" fmla="*/ 1763 h 2400"/>
              <a:gd name="T64" fmla="*/ 276 w 2467"/>
              <a:gd name="T65" fmla="*/ 1321 h 2400"/>
              <a:gd name="T66" fmla="*/ 443 w 2467"/>
              <a:gd name="T67" fmla="*/ 1321 h 2400"/>
              <a:gd name="T68" fmla="*/ 443 w 2467"/>
              <a:gd name="T69" fmla="*/ 1153 h 2400"/>
              <a:gd name="T70" fmla="*/ 400 w 2467"/>
              <a:gd name="T71" fmla="*/ 1277 h 2400"/>
              <a:gd name="T72" fmla="*/ 320 w 2467"/>
              <a:gd name="T73" fmla="*/ 1197 h 2400"/>
              <a:gd name="T74" fmla="*/ 400 w 2467"/>
              <a:gd name="T75" fmla="*/ 1197 h 24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2467" h="2400">
                <a:moveTo>
                  <a:pt x="645" y="1545"/>
                </a:moveTo>
                <a:cubicBezTo>
                  <a:pt x="625" y="1714"/>
                  <a:pt x="557" y="1739"/>
                  <a:pt x="557" y="1739"/>
                </a:cubicBezTo>
                <a:cubicBezTo>
                  <a:pt x="543" y="1743"/>
                  <a:pt x="534" y="1755"/>
                  <a:pt x="534" y="1770"/>
                </a:cubicBezTo>
                <a:cubicBezTo>
                  <a:pt x="535" y="1784"/>
                  <a:pt x="545" y="1796"/>
                  <a:pt x="559" y="1799"/>
                </a:cubicBezTo>
                <a:cubicBezTo>
                  <a:pt x="566" y="1801"/>
                  <a:pt x="709" y="1829"/>
                  <a:pt x="865" y="1829"/>
                </a:cubicBezTo>
                <a:cubicBezTo>
                  <a:pt x="885" y="1829"/>
                  <a:pt x="905" y="1828"/>
                  <a:pt x="925" y="1827"/>
                </a:cubicBezTo>
                <a:cubicBezTo>
                  <a:pt x="1178" y="1814"/>
                  <a:pt x="1331" y="1642"/>
                  <a:pt x="1391" y="1302"/>
                </a:cubicBezTo>
                <a:cubicBezTo>
                  <a:pt x="1393" y="1292"/>
                  <a:pt x="1390" y="1282"/>
                  <a:pt x="1383" y="1275"/>
                </a:cubicBezTo>
                <a:cubicBezTo>
                  <a:pt x="1192" y="1085"/>
                  <a:pt x="1192" y="1085"/>
                  <a:pt x="1192" y="1085"/>
                </a:cubicBezTo>
                <a:cubicBezTo>
                  <a:pt x="1185" y="1077"/>
                  <a:pt x="1175" y="1074"/>
                  <a:pt x="1165" y="1076"/>
                </a:cubicBezTo>
                <a:cubicBezTo>
                  <a:pt x="841" y="1134"/>
                  <a:pt x="675" y="1283"/>
                  <a:pt x="645" y="1545"/>
                </a:cubicBezTo>
                <a:close/>
                <a:moveTo>
                  <a:pt x="1160" y="1140"/>
                </a:moveTo>
                <a:cubicBezTo>
                  <a:pt x="1328" y="1307"/>
                  <a:pt x="1328" y="1307"/>
                  <a:pt x="1328" y="1307"/>
                </a:cubicBezTo>
                <a:cubicBezTo>
                  <a:pt x="1270" y="1608"/>
                  <a:pt x="1141" y="1754"/>
                  <a:pt x="922" y="1766"/>
                </a:cubicBezTo>
                <a:cubicBezTo>
                  <a:pt x="816" y="1771"/>
                  <a:pt x="706" y="1759"/>
                  <a:pt x="638" y="1750"/>
                </a:cubicBezTo>
                <a:cubicBezTo>
                  <a:pt x="666" y="1714"/>
                  <a:pt x="694" y="1654"/>
                  <a:pt x="706" y="1552"/>
                </a:cubicBezTo>
                <a:cubicBezTo>
                  <a:pt x="732" y="1325"/>
                  <a:pt x="877" y="1194"/>
                  <a:pt x="1160" y="1140"/>
                </a:cubicBezTo>
                <a:close/>
                <a:moveTo>
                  <a:pt x="2387" y="81"/>
                </a:moveTo>
                <a:cubicBezTo>
                  <a:pt x="2337" y="31"/>
                  <a:pt x="2258" y="0"/>
                  <a:pt x="2192" y="42"/>
                </a:cubicBezTo>
                <a:cubicBezTo>
                  <a:pt x="1825" y="278"/>
                  <a:pt x="1365" y="761"/>
                  <a:pt x="1199" y="1035"/>
                </a:cubicBezTo>
                <a:cubicBezTo>
                  <a:pt x="1192" y="1047"/>
                  <a:pt x="1194" y="1063"/>
                  <a:pt x="1204" y="1073"/>
                </a:cubicBezTo>
                <a:cubicBezTo>
                  <a:pt x="1394" y="1263"/>
                  <a:pt x="1394" y="1263"/>
                  <a:pt x="1394" y="1263"/>
                </a:cubicBezTo>
                <a:cubicBezTo>
                  <a:pt x="1400" y="1269"/>
                  <a:pt x="1408" y="1273"/>
                  <a:pt x="1416" y="1273"/>
                </a:cubicBezTo>
                <a:cubicBezTo>
                  <a:pt x="1421" y="1273"/>
                  <a:pt x="1427" y="1271"/>
                  <a:pt x="1432" y="1268"/>
                </a:cubicBezTo>
                <a:cubicBezTo>
                  <a:pt x="1706" y="1103"/>
                  <a:pt x="2190" y="643"/>
                  <a:pt x="2425" y="275"/>
                </a:cubicBezTo>
                <a:cubicBezTo>
                  <a:pt x="2467" y="210"/>
                  <a:pt x="2436" y="130"/>
                  <a:pt x="2387" y="81"/>
                </a:cubicBezTo>
                <a:close/>
                <a:moveTo>
                  <a:pt x="1421" y="1202"/>
                </a:moveTo>
                <a:cubicBezTo>
                  <a:pt x="1265" y="1047"/>
                  <a:pt x="1265" y="1047"/>
                  <a:pt x="1265" y="1047"/>
                </a:cubicBezTo>
                <a:cubicBezTo>
                  <a:pt x="1330" y="944"/>
                  <a:pt x="1433" y="814"/>
                  <a:pt x="1556" y="681"/>
                </a:cubicBezTo>
                <a:cubicBezTo>
                  <a:pt x="1786" y="912"/>
                  <a:pt x="1786" y="912"/>
                  <a:pt x="1786" y="912"/>
                </a:cubicBezTo>
                <a:cubicBezTo>
                  <a:pt x="1653" y="1034"/>
                  <a:pt x="1524" y="1137"/>
                  <a:pt x="1421" y="1202"/>
                </a:cubicBezTo>
                <a:close/>
                <a:moveTo>
                  <a:pt x="2373" y="242"/>
                </a:moveTo>
                <a:cubicBezTo>
                  <a:pt x="2243" y="445"/>
                  <a:pt x="2036" y="677"/>
                  <a:pt x="1832" y="869"/>
                </a:cubicBezTo>
                <a:cubicBezTo>
                  <a:pt x="1598" y="636"/>
                  <a:pt x="1598" y="636"/>
                  <a:pt x="1598" y="636"/>
                </a:cubicBezTo>
                <a:cubicBezTo>
                  <a:pt x="1791" y="432"/>
                  <a:pt x="2022" y="225"/>
                  <a:pt x="2225" y="94"/>
                </a:cubicBezTo>
                <a:cubicBezTo>
                  <a:pt x="2262" y="71"/>
                  <a:pt x="2311" y="93"/>
                  <a:pt x="2343" y="125"/>
                </a:cubicBezTo>
                <a:cubicBezTo>
                  <a:pt x="2375" y="157"/>
                  <a:pt x="2396" y="205"/>
                  <a:pt x="2373" y="242"/>
                </a:cubicBezTo>
                <a:close/>
                <a:moveTo>
                  <a:pt x="1514" y="1763"/>
                </a:moveTo>
                <a:cubicBezTo>
                  <a:pt x="1519" y="1769"/>
                  <a:pt x="1523" y="1777"/>
                  <a:pt x="1523" y="1785"/>
                </a:cubicBezTo>
                <a:cubicBezTo>
                  <a:pt x="1523" y="1793"/>
                  <a:pt x="1519" y="1801"/>
                  <a:pt x="1514" y="1807"/>
                </a:cubicBezTo>
                <a:cubicBezTo>
                  <a:pt x="930" y="2391"/>
                  <a:pt x="930" y="2391"/>
                  <a:pt x="930" y="2391"/>
                </a:cubicBezTo>
                <a:cubicBezTo>
                  <a:pt x="924" y="2397"/>
                  <a:pt x="916" y="2400"/>
                  <a:pt x="908" y="2400"/>
                </a:cubicBezTo>
                <a:cubicBezTo>
                  <a:pt x="900" y="2400"/>
                  <a:pt x="892" y="2397"/>
                  <a:pt x="886" y="2391"/>
                </a:cubicBezTo>
                <a:cubicBezTo>
                  <a:pt x="72" y="1577"/>
                  <a:pt x="72" y="1577"/>
                  <a:pt x="72" y="1577"/>
                </a:cubicBezTo>
                <a:cubicBezTo>
                  <a:pt x="68" y="1572"/>
                  <a:pt x="64" y="1566"/>
                  <a:pt x="64" y="1559"/>
                </a:cubicBezTo>
                <a:cubicBezTo>
                  <a:pt x="1" y="1038"/>
                  <a:pt x="1" y="1038"/>
                  <a:pt x="1" y="1038"/>
                </a:cubicBezTo>
                <a:cubicBezTo>
                  <a:pt x="0" y="1028"/>
                  <a:pt x="3" y="1019"/>
                  <a:pt x="10" y="1012"/>
                </a:cubicBezTo>
                <a:cubicBezTo>
                  <a:pt x="135" y="887"/>
                  <a:pt x="135" y="887"/>
                  <a:pt x="135" y="887"/>
                </a:cubicBezTo>
                <a:cubicBezTo>
                  <a:pt x="142" y="880"/>
                  <a:pt x="151" y="877"/>
                  <a:pt x="160" y="878"/>
                </a:cubicBezTo>
                <a:cubicBezTo>
                  <a:pt x="682" y="941"/>
                  <a:pt x="682" y="941"/>
                  <a:pt x="682" y="941"/>
                </a:cubicBezTo>
                <a:cubicBezTo>
                  <a:pt x="689" y="942"/>
                  <a:pt x="695" y="945"/>
                  <a:pt x="700" y="950"/>
                </a:cubicBezTo>
                <a:cubicBezTo>
                  <a:pt x="854" y="1103"/>
                  <a:pt x="854" y="1103"/>
                  <a:pt x="854" y="1103"/>
                </a:cubicBezTo>
                <a:cubicBezTo>
                  <a:pt x="866" y="1115"/>
                  <a:pt x="866" y="1135"/>
                  <a:pt x="854" y="1147"/>
                </a:cubicBezTo>
                <a:cubicBezTo>
                  <a:pt x="842" y="1159"/>
                  <a:pt x="822" y="1159"/>
                  <a:pt x="810" y="1147"/>
                </a:cubicBezTo>
                <a:cubicBezTo>
                  <a:pt x="664" y="1001"/>
                  <a:pt x="664" y="1001"/>
                  <a:pt x="664" y="1001"/>
                </a:cubicBezTo>
                <a:cubicBezTo>
                  <a:pt x="168" y="942"/>
                  <a:pt x="168" y="942"/>
                  <a:pt x="168" y="942"/>
                </a:cubicBezTo>
                <a:cubicBezTo>
                  <a:pt x="64" y="1045"/>
                  <a:pt x="64" y="1045"/>
                  <a:pt x="64" y="1045"/>
                </a:cubicBezTo>
                <a:cubicBezTo>
                  <a:pt x="124" y="1541"/>
                  <a:pt x="124" y="1541"/>
                  <a:pt x="124" y="1541"/>
                </a:cubicBezTo>
                <a:cubicBezTo>
                  <a:pt x="908" y="2325"/>
                  <a:pt x="908" y="2325"/>
                  <a:pt x="908" y="2325"/>
                </a:cubicBezTo>
                <a:cubicBezTo>
                  <a:pt x="1448" y="1785"/>
                  <a:pt x="1448" y="1785"/>
                  <a:pt x="1448" y="1785"/>
                </a:cubicBezTo>
                <a:cubicBezTo>
                  <a:pt x="1349" y="1687"/>
                  <a:pt x="1349" y="1687"/>
                  <a:pt x="1349" y="1687"/>
                </a:cubicBezTo>
                <a:cubicBezTo>
                  <a:pt x="1337" y="1675"/>
                  <a:pt x="1337" y="1655"/>
                  <a:pt x="1349" y="1643"/>
                </a:cubicBezTo>
                <a:cubicBezTo>
                  <a:pt x="1361" y="1631"/>
                  <a:pt x="1381" y="1631"/>
                  <a:pt x="1393" y="1643"/>
                </a:cubicBezTo>
                <a:lnTo>
                  <a:pt x="1514" y="1763"/>
                </a:lnTo>
                <a:close/>
                <a:moveTo>
                  <a:pt x="276" y="1153"/>
                </a:moveTo>
                <a:cubicBezTo>
                  <a:pt x="230" y="1199"/>
                  <a:pt x="230" y="1274"/>
                  <a:pt x="276" y="1321"/>
                </a:cubicBezTo>
                <a:cubicBezTo>
                  <a:pt x="298" y="1343"/>
                  <a:pt x="328" y="1355"/>
                  <a:pt x="360" y="1355"/>
                </a:cubicBezTo>
                <a:cubicBezTo>
                  <a:pt x="391" y="1355"/>
                  <a:pt x="421" y="1343"/>
                  <a:pt x="443" y="1321"/>
                </a:cubicBezTo>
                <a:cubicBezTo>
                  <a:pt x="490" y="1274"/>
                  <a:pt x="490" y="1199"/>
                  <a:pt x="443" y="1153"/>
                </a:cubicBezTo>
                <a:cubicBezTo>
                  <a:pt x="443" y="1153"/>
                  <a:pt x="443" y="1153"/>
                  <a:pt x="443" y="1153"/>
                </a:cubicBezTo>
                <a:cubicBezTo>
                  <a:pt x="399" y="1108"/>
                  <a:pt x="321" y="1108"/>
                  <a:pt x="276" y="1153"/>
                </a:cubicBezTo>
                <a:close/>
                <a:moveTo>
                  <a:pt x="400" y="1277"/>
                </a:moveTo>
                <a:cubicBezTo>
                  <a:pt x="378" y="1298"/>
                  <a:pt x="341" y="1298"/>
                  <a:pt x="320" y="1277"/>
                </a:cubicBezTo>
                <a:cubicBezTo>
                  <a:pt x="298" y="1255"/>
                  <a:pt x="298" y="1219"/>
                  <a:pt x="320" y="1197"/>
                </a:cubicBezTo>
                <a:cubicBezTo>
                  <a:pt x="330" y="1186"/>
                  <a:pt x="344" y="1180"/>
                  <a:pt x="360" y="1180"/>
                </a:cubicBezTo>
                <a:cubicBezTo>
                  <a:pt x="375" y="1180"/>
                  <a:pt x="389" y="1186"/>
                  <a:pt x="400" y="1197"/>
                </a:cubicBezTo>
                <a:cubicBezTo>
                  <a:pt x="422" y="1219"/>
                  <a:pt x="422" y="1255"/>
                  <a:pt x="400" y="127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51" name="Freeform 48">
            <a:extLst>
              <a:ext uri="{FF2B5EF4-FFF2-40B4-BE49-F238E27FC236}">
                <a16:creationId xmlns:a16="http://schemas.microsoft.com/office/drawing/2014/main" id="{7D16AFC9-ADD3-BCEC-8D91-7FC47700600B}"/>
              </a:ext>
            </a:extLst>
          </p:cNvPr>
          <p:cNvSpPr>
            <a:spLocks noEditPoints="1"/>
          </p:cNvSpPr>
          <p:nvPr/>
        </p:nvSpPr>
        <p:spPr bwMode="auto">
          <a:xfrm flipH="1">
            <a:off x="5179273" y="5019174"/>
            <a:ext cx="446938" cy="436960"/>
          </a:xfrm>
          <a:custGeom>
            <a:avLst/>
            <a:gdLst>
              <a:gd name="T0" fmla="*/ 2132 w 2752"/>
              <a:gd name="T1" fmla="*/ 252 h 2691"/>
              <a:gd name="T2" fmla="*/ 1601 w 2752"/>
              <a:gd name="T3" fmla="*/ 1014 h 2691"/>
              <a:gd name="T4" fmla="*/ 1836 w 2752"/>
              <a:gd name="T5" fmla="*/ 1171 h 2691"/>
              <a:gd name="T6" fmla="*/ 957 w 2752"/>
              <a:gd name="T7" fmla="*/ 1693 h 2691"/>
              <a:gd name="T8" fmla="*/ 824 w 2752"/>
              <a:gd name="T9" fmla="*/ 1627 h 2691"/>
              <a:gd name="T10" fmla="*/ 221 w 2752"/>
              <a:gd name="T11" fmla="*/ 2162 h 2691"/>
              <a:gd name="T12" fmla="*/ 817 w 2752"/>
              <a:gd name="T13" fmla="*/ 2677 h 2691"/>
              <a:gd name="T14" fmla="*/ 2607 w 2752"/>
              <a:gd name="T15" fmla="*/ 1037 h 2691"/>
              <a:gd name="T16" fmla="*/ 2549 w 2752"/>
              <a:gd name="T17" fmla="*/ 993 h 2691"/>
              <a:gd name="T18" fmla="*/ 320 w 2752"/>
              <a:gd name="T19" fmla="*/ 2364 h 2691"/>
              <a:gd name="T20" fmla="*/ 759 w 2752"/>
              <a:gd name="T21" fmla="*/ 1727 h 2691"/>
              <a:gd name="T22" fmla="*/ 888 w 2752"/>
              <a:gd name="T23" fmla="*/ 1727 h 2691"/>
              <a:gd name="T24" fmla="*/ 1034 w 2752"/>
              <a:gd name="T25" fmla="*/ 1978 h 2691"/>
              <a:gd name="T26" fmla="*/ 1091 w 2752"/>
              <a:gd name="T27" fmla="*/ 2005 h 2691"/>
              <a:gd name="T28" fmla="*/ 1934 w 2752"/>
              <a:gd name="T29" fmla="*/ 1129 h 2691"/>
              <a:gd name="T30" fmla="*/ 1671 w 2752"/>
              <a:gd name="T31" fmla="*/ 981 h 2691"/>
              <a:gd name="T32" fmla="*/ 1652 w 2752"/>
              <a:gd name="T33" fmla="*/ 833 h 2691"/>
              <a:gd name="T34" fmla="*/ 2350 w 2752"/>
              <a:gd name="T35" fmla="*/ 336 h 2691"/>
              <a:gd name="T36" fmla="*/ 181 w 2752"/>
              <a:gd name="T37" fmla="*/ 1776 h 2691"/>
              <a:gd name="T38" fmla="*/ 149 w 2752"/>
              <a:gd name="T39" fmla="*/ 1830 h 2691"/>
              <a:gd name="T40" fmla="*/ 99 w 2752"/>
              <a:gd name="T41" fmla="*/ 1778 h 2691"/>
              <a:gd name="T42" fmla="*/ 15 w 2752"/>
              <a:gd name="T43" fmla="*/ 1501 h 2691"/>
              <a:gd name="T44" fmla="*/ 381 w 2752"/>
              <a:gd name="T45" fmla="*/ 381 h 2691"/>
              <a:gd name="T46" fmla="*/ 1501 w 2752"/>
              <a:gd name="T47" fmla="*/ 15 h 2691"/>
              <a:gd name="T48" fmla="*/ 1778 w 2752"/>
              <a:gd name="T49" fmla="*/ 99 h 2691"/>
              <a:gd name="T50" fmla="*/ 1746 w 2752"/>
              <a:gd name="T51" fmla="*/ 164 h 2691"/>
              <a:gd name="T52" fmla="*/ 1490 w 2752"/>
              <a:gd name="T53" fmla="*/ 86 h 2691"/>
              <a:gd name="T54" fmla="*/ 433 w 2752"/>
              <a:gd name="T55" fmla="*/ 432 h 2691"/>
              <a:gd name="T56" fmla="*/ 87 w 2752"/>
              <a:gd name="T57" fmla="*/ 1490 h 2691"/>
              <a:gd name="T58" fmla="*/ 164 w 2752"/>
              <a:gd name="T59" fmla="*/ 1746 h 2691"/>
              <a:gd name="T60" fmla="*/ 1570 w 2752"/>
              <a:gd name="T61" fmla="*/ 357 h 2691"/>
              <a:gd name="T62" fmla="*/ 1302 w 2752"/>
              <a:gd name="T63" fmla="*/ 319 h 2691"/>
              <a:gd name="T64" fmla="*/ 319 w 2752"/>
              <a:gd name="T65" fmla="*/ 1302 h 2691"/>
              <a:gd name="T66" fmla="*/ 358 w 2752"/>
              <a:gd name="T67" fmla="*/ 1569 h 2691"/>
              <a:gd name="T68" fmla="*/ 376 w 2752"/>
              <a:gd name="T69" fmla="*/ 1706 h 2691"/>
              <a:gd name="T70" fmla="*/ 328 w 2752"/>
              <a:gd name="T71" fmla="*/ 1689 h 2691"/>
              <a:gd name="T72" fmla="*/ 259 w 2752"/>
              <a:gd name="T73" fmla="*/ 1464 h 2691"/>
              <a:gd name="T74" fmla="*/ 556 w 2752"/>
              <a:gd name="T75" fmla="*/ 555 h 2691"/>
              <a:gd name="T76" fmla="*/ 1464 w 2752"/>
              <a:gd name="T77" fmla="*/ 259 h 2691"/>
              <a:gd name="T78" fmla="*/ 1614 w 2752"/>
              <a:gd name="T79" fmla="*/ 296 h 2691"/>
              <a:gd name="T80" fmla="*/ 1590 w 2752"/>
              <a:gd name="T81" fmla="*/ 364 h 2691"/>
              <a:gd name="T82" fmla="*/ 1494 w 2752"/>
              <a:gd name="T83" fmla="*/ 590 h 2691"/>
              <a:gd name="T84" fmla="*/ 1302 w 2752"/>
              <a:gd name="T85" fmla="*/ 565 h 2691"/>
              <a:gd name="T86" fmla="*/ 565 w 2752"/>
              <a:gd name="T87" fmla="*/ 1302 h 2691"/>
              <a:gd name="T88" fmla="*/ 594 w 2752"/>
              <a:gd name="T89" fmla="*/ 1502 h 2691"/>
              <a:gd name="T90" fmla="*/ 559 w 2752"/>
              <a:gd name="T91" fmla="*/ 1549 h 2691"/>
              <a:gd name="T92" fmla="*/ 502 w 2752"/>
              <a:gd name="T93" fmla="*/ 1426 h 2691"/>
              <a:gd name="T94" fmla="*/ 730 w 2752"/>
              <a:gd name="T95" fmla="*/ 729 h 2691"/>
              <a:gd name="T96" fmla="*/ 1426 w 2752"/>
              <a:gd name="T97" fmla="*/ 502 h 2691"/>
              <a:gd name="T98" fmla="*/ 1538 w 2752"/>
              <a:gd name="T99" fmla="*/ 564 h 2691"/>
              <a:gd name="T100" fmla="*/ 1378 w 2752"/>
              <a:gd name="T101" fmla="*/ 817 h 2691"/>
              <a:gd name="T102" fmla="*/ 955 w 2752"/>
              <a:gd name="T103" fmla="*/ 955 h 2691"/>
              <a:gd name="T104" fmla="*/ 817 w 2752"/>
              <a:gd name="T105" fmla="*/ 1377 h 2691"/>
              <a:gd name="T106" fmla="*/ 802 w 2752"/>
              <a:gd name="T107" fmla="*/ 1469 h 2691"/>
              <a:gd name="T108" fmla="*/ 758 w 2752"/>
              <a:gd name="T109" fmla="*/ 1444 h 2691"/>
              <a:gd name="T110" fmla="*/ 739 w 2752"/>
              <a:gd name="T111" fmla="*/ 1302 h 2691"/>
              <a:gd name="T112" fmla="*/ 1302 w 2752"/>
              <a:gd name="T113" fmla="*/ 738 h 2691"/>
              <a:gd name="T114" fmla="*/ 1419 w 2752"/>
              <a:gd name="T115" fmla="*/ 786 h 2691"/>
              <a:gd name="T116" fmla="*/ 1302 w 2752"/>
              <a:gd name="T117" fmla="*/ 985 h 2691"/>
              <a:gd name="T118" fmla="*/ 1302 w 2752"/>
              <a:gd name="T119" fmla="*/ 1057 h 2691"/>
              <a:gd name="T120" fmla="*/ 1057 w 2752"/>
              <a:gd name="T121" fmla="*/ 1302 h 2691"/>
              <a:gd name="T122" fmla="*/ 985 w 2752"/>
              <a:gd name="T123" fmla="*/ 1302 h 2691"/>
              <a:gd name="T124" fmla="*/ 1302 w 2752"/>
              <a:gd name="T125" fmla="*/ 985 h 26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752" h="2691">
                <a:moveTo>
                  <a:pt x="2398" y="282"/>
                </a:moveTo>
                <a:cubicBezTo>
                  <a:pt x="2298" y="193"/>
                  <a:pt x="2201" y="182"/>
                  <a:pt x="2132" y="252"/>
                </a:cubicBezTo>
                <a:cubicBezTo>
                  <a:pt x="1601" y="782"/>
                  <a:pt x="1601" y="782"/>
                  <a:pt x="1601" y="782"/>
                </a:cubicBezTo>
                <a:cubicBezTo>
                  <a:pt x="1537" y="846"/>
                  <a:pt x="1537" y="950"/>
                  <a:pt x="1601" y="1014"/>
                </a:cubicBezTo>
                <a:cubicBezTo>
                  <a:pt x="1607" y="1020"/>
                  <a:pt x="1613" y="1025"/>
                  <a:pt x="1619" y="1032"/>
                </a:cubicBezTo>
                <a:cubicBezTo>
                  <a:pt x="1670" y="1084"/>
                  <a:pt x="1731" y="1147"/>
                  <a:pt x="1836" y="1171"/>
                </a:cubicBezTo>
                <a:cubicBezTo>
                  <a:pt x="1616" y="1462"/>
                  <a:pt x="1367" y="1710"/>
                  <a:pt x="1097" y="1911"/>
                </a:cubicBezTo>
                <a:cubicBezTo>
                  <a:pt x="1073" y="1806"/>
                  <a:pt x="1010" y="1744"/>
                  <a:pt x="957" y="1693"/>
                </a:cubicBezTo>
                <a:cubicBezTo>
                  <a:pt x="951" y="1687"/>
                  <a:pt x="945" y="1681"/>
                  <a:pt x="940" y="1675"/>
                </a:cubicBezTo>
                <a:cubicBezTo>
                  <a:pt x="909" y="1645"/>
                  <a:pt x="867" y="1627"/>
                  <a:pt x="824" y="1627"/>
                </a:cubicBezTo>
                <a:cubicBezTo>
                  <a:pt x="780" y="1627"/>
                  <a:pt x="739" y="1645"/>
                  <a:pt x="708" y="1675"/>
                </a:cubicBezTo>
                <a:cubicBezTo>
                  <a:pt x="221" y="2162"/>
                  <a:pt x="221" y="2162"/>
                  <a:pt x="221" y="2162"/>
                </a:cubicBezTo>
                <a:cubicBezTo>
                  <a:pt x="163" y="2221"/>
                  <a:pt x="179" y="2312"/>
                  <a:pt x="265" y="2411"/>
                </a:cubicBezTo>
                <a:cubicBezTo>
                  <a:pt x="385" y="2549"/>
                  <a:pt x="615" y="2677"/>
                  <a:pt x="817" y="2677"/>
                </a:cubicBezTo>
                <a:cubicBezTo>
                  <a:pt x="896" y="2677"/>
                  <a:pt x="970" y="2658"/>
                  <a:pt x="1032" y="2612"/>
                </a:cubicBezTo>
                <a:cubicBezTo>
                  <a:pt x="1591" y="2192"/>
                  <a:pt x="2121" y="1662"/>
                  <a:pt x="2607" y="1037"/>
                </a:cubicBezTo>
                <a:cubicBezTo>
                  <a:pt x="2752" y="850"/>
                  <a:pt x="2584" y="446"/>
                  <a:pt x="2398" y="282"/>
                </a:cubicBezTo>
                <a:close/>
                <a:moveTo>
                  <a:pt x="2549" y="993"/>
                </a:moveTo>
                <a:cubicBezTo>
                  <a:pt x="2068" y="1613"/>
                  <a:pt x="1542" y="2138"/>
                  <a:pt x="988" y="2554"/>
                </a:cubicBezTo>
                <a:cubicBezTo>
                  <a:pt x="805" y="2691"/>
                  <a:pt x="464" y="2531"/>
                  <a:pt x="320" y="2364"/>
                </a:cubicBezTo>
                <a:cubicBezTo>
                  <a:pt x="298" y="2339"/>
                  <a:pt x="231" y="2255"/>
                  <a:pt x="273" y="2213"/>
                </a:cubicBezTo>
                <a:cubicBezTo>
                  <a:pt x="759" y="1727"/>
                  <a:pt x="759" y="1727"/>
                  <a:pt x="759" y="1727"/>
                </a:cubicBezTo>
                <a:cubicBezTo>
                  <a:pt x="776" y="1709"/>
                  <a:pt x="799" y="1700"/>
                  <a:pt x="824" y="1700"/>
                </a:cubicBezTo>
                <a:cubicBezTo>
                  <a:pt x="848" y="1700"/>
                  <a:pt x="871" y="1709"/>
                  <a:pt x="888" y="1727"/>
                </a:cubicBezTo>
                <a:cubicBezTo>
                  <a:pt x="894" y="1733"/>
                  <a:pt x="901" y="1739"/>
                  <a:pt x="907" y="1745"/>
                </a:cubicBezTo>
                <a:cubicBezTo>
                  <a:pt x="965" y="1802"/>
                  <a:pt x="1026" y="1861"/>
                  <a:pt x="1034" y="1978"/>
                </a:cubicBezTo>
                <a:cubicBezTo>
                  <a:pt x="1035" y="1991"/>
                  <a:pt x="1043" y="2003"/>
                  <a:pt x="1055" y="2008"/>
                </a:cubicBezTo>
                <a:cubicBezTo>
                  <a:pt x="1066" y="2014"/>
                  <a:pt x="1080" y="2013"/>
                  <a:pt x="1091" y="2005"/>
                </a:cubicBezTo>
                <a:cubicBezTo>
                  <a:pt x="1401" y="1783"/>
                  <a:pt x="1684" y="1501"/>
                  <a:pt x="1930" y="1166"/>
                </a:cubicBezTo>
                <a:cubicBezTo>
                  <a:pt x="1938" y="1155"/>
                  <a:pt x="1940" y="1141"/>
                  <a:pt x="1934" y="1129"/>
                </a:cubicBezTo>
                <a:cubicBezTo>
                  <a:pt x="1929" y="1117"/>
                  <a:pt x="1917" y="1109"/>
                  <a:pt x="1904" y="1108"/>
                </a:cubicBezTo>
                <a:cubicBezTo>
                  <a:pt x="1787" y="1100"/>
                  <a:pt x="1728" y="1040"/>
                  <a:pt x="1671" y="981"/>
                </a:cubicBezTo>
                <a:cubicBezTo>
                  <a:pt x="1664" y="975"/>
                  <a:pt x="1658" y="969"/>
                  <a:pt x="1652" y="963"/>
                </a:cubicBezTo>
                <a:cubicBezTo>
                  <a:pt x="1617" y="927"/>
                  <a:pt x="1617" y="869"/>
                  <a:pt x="1652" y="833"/>
                </a:cubicBezTo>
                <a:cubicBezTo>
                  <a:pt x="2183" y="303"/>
                  <a:pt x="2183" y="303"/>
                  <a:pt x="2183" y="303"/>
                </a:cubicBezTo>
                <a:cubicBezTo>
                  <a:pt x="2233" y="253"/>
                  <a:pt x="2301" y="293"/>
                  <a:pt x="2350" y="336"/>
                </a:cubicBezTo>
                <a:cubicBezTo>
                  <a:pt x="2526" y="491"/>
                  <a:pt x="2659" y="851"/>
                  <a:pt x="2549" y="993"/>
                </a:cubicBezTo>
                <a:close/>
                <a:moveTo>
                  <a:pt x="181" y="1776"/>
                </a:moveTo>
                <a:cubicBezTo>
                  <a:pt x="190" y="1794"/>
                  <a:pt x="184" y="1816"/>
                  <a:pt x="167" y="1825"/>
                </a:cubicBezTo>
                <a:cubicBezTo>
                  <a:pt x="161" y="1829"/>
                  <a:pt x="155" y="1830"/>
                  <a:pt x="149" y="1830"/>
                </a:cubicBezTo>
                <a:cubicBezTo>
                  <a:pt x="136" y="1830"/>
                  <a:pt x="124" y="1823"/>
                  <a:pt x="117" y="1812"/>
                </a:cubicBezTo>
                <a:cubicBezTo>
                  <a:pt x="111" y="1800"/>
                  <a:pt x="105" y="1789"/>
                  <a:pt x="99" y="1778"/>
                </a:cubicBezTo>
                <a:cubicBezTo>
                  <a:pt x="80" y="1739"/>
                  <a:pt x="64" y="1698"/>
                  <a:pt x="51" y="1657"/>
                </a:cubicBezTo>
                <a:cubicBezTo>
                  <a:pt x="35" y="1606"/>
                  <a:pt x="23" y="1554"/>
                  <a:pt x="15" y="1501"/>
                </a:cubicBezTo>
                <a:cubicBezTo>
                  <a:pt x="5" y="1435"/>
                  <a:pt x="0" y="1368"/>
                  <a:pt x="0" y="1302"/>
                </a:cubicBezTo>
                <a:cubicBezTo>
                  <a:pt x="0" y="954"/>
                  <a:pt x="135" y="627"/>
                  <a:pt x="381" y="381"/>
                </a:cubicBezTo>
                <a:cubicBezTo>
                  <a:pt x="627" y="135"/>
                  <a:pt x="955" y="0"/>
                  <a:pt x="1302" y="0"/>
                </a:cubicBezTo>
                <a:cubicBezTo>
                  <a:pt x="1369" y="0"/>
                  <a:pt x="1436" y="5"/>
                  <a:pt x="1501" y="15"/>
                </a:cubicBezTo>
                <a:cubicBezTo>
                  <a:pt x="1554" y="23"/>
                  <a:pt x="1607" y="35"/>
                  <a:pt x="1658" y="51"/>
                </a:cubicBezTo>
                <a:cubicBezTo>
                  <a:pt x="1699" y="64"/>
                  <a:pt x="1739" y="80"/>
                  <a:pt x="1778" y="99"/>
                </a:cubicBezTo>
                <a:cubicBezTo>
                  <a:pt x="1796" y="108"/>
                  <a:pt x="1803" y="130"/>
                  <a:pt x="1794" y="148"/>
                </a:cubicBezTo>
                <a:cubicBezTo>
                  <a:pt x="1786" y="166"/>
                  <a:pt x="1764" y="173"/>
                  <a:pt x="1746" y="164"/>
                </a:cubicBezTo>
                <a:cubicBezTo>
                  <a:pt x="1711" y="147"/>
                  <a:pt x="1673" y="132"/>
                  <a:pt x="1636" y="120"/>
                </a:cubicBezTo>
                <a:cubicBezTo>
                  <a:pt x="1588" y="105"/>
                  <a:pt x="1539" y="94"/>
                  <a:pt x="1490" y="86"/>
                </a:cubicBezTo>
                <a:cubicBezTo>
                  <a:pt x="1428" y="77"/>
                  <a:pt x="1365" y="72"/>
                  <a:pt x="1302" y="72"/>
                </a:cubicBezTo>
                <a:cubicBezTo>
                  <a:pt x="974" y="72"/>
                  <a:pt x="665" y="200"/>
                  <a:pt x="433" y="432"/>
                </a:cubicBezTo>
                <a:cubicBezTo>
                  <a:pt x="200" y="665"/>
                  <a:pt x="72" y="974"/>
                  <a:pt x="72" y="1302"/>
                </a:cubicBezTo>
                <a:cubicBezTo>
                  <a:pt x="72" y="1365"/>
                  <a:pt x="77" y="1428"/>
                  <a:pt x="87" y="1490"/>
                </a:cubicBezTo>
                <a:cubicBezTo>
                  <a:pt x="94" y="1539"/>
                  <a:pt x="105" y="1588"/>
                  <a:pt x="120" y="1636"/>
                </a:cubicBezTo>
                <a:cubicBezTo>
                  <a:pt x="132" y="1673"/>
                  <a:pt x="147" y="1710"/>
                  <a:pt x="164" y="1746"/>
                </a:cubicBezTo>
                <a:cubicBezTo>
                  <a:pt x="170" y="1756"/>
                  <a:pt x="175" y="1766"/>
                  <a:pt x="181" y="1776"/>
                </a:cubicBezTo>
                <a:close/>
                <a:moveTo>
                  <a:pt x="1570" y="357"/>
                </a:moveTo>
                <a:cubicBezTo>
                  <a:pt x="1532" y="345"/>
                  <a:pt x="1492" y="336"/>
                  <a:pt x="1453" y="330"/>
                </a:cubicBezTo>
                <a:cubicBezTo>
                  <a:pt x="1403" y="323"/>
                  <a:pt x="1353" y="319"/>
                  <a:pt x="1302" y="319"/>
                </a:cubicBezTo>
                <a:cubicBezTo>
                  <a:pt x="1039" y="319"/>
                  <a:pt x="792" y="421"/>
                  <a:pt x="607" y="606"/>
                </a:cubicBezTo>
                <a:cubicBezTo>
                  <a:pt x="421" y="792"/>
                  <a:pt x="319" y="1039"/>
                  <a:pt x="319" y="1302"/>
                </a:cubicBezTo>
                <a:cubicBezTo>
                  <a:pt x="319" y="1352"/>
                  <a:pt x="323" y="1403"/>
                  <a:pt x="330" y="1453"/>
                </a:cubicBezTo>
                <a:cubicBezTo>
                  <a:pt x="336" y="1492"/>
                  <a:pt x="346" y="1531"/>
                  <a:pt x="358" y="1569"/>
                </a:cubicBezTo>
                <a:cubicBezTo>
                  <a:pt x="367" y="1599"/>
                  <a:pt x="379" y="1629"/>
                  <a:pt x="393" y="1657"/>
                </a:cubicBezTo>
                <a:cubicBezTo>
                  <a:pt x="402" y="1675"/>
                  <a:pt x="394" y="1697"/>
                  <a:pt x="376" y="1706"/>
                </a:cubicBezTo>
                <a:cubicBezTo>
                  <a:pt x="371" y="1708"/>
                  <a:pt x="366" y="1709"/>
                  <a:pt x="360" y="1709"/>
                </a:cubicBezTo>
                <a:cubicBezTo>
                  <a:pt x="347" y="1709"/>
                  <a:pt x="334" y="1702"/>
                  <a:pt x="328" y="1689"/>
                </a:cubicBezTo>
                <a:cubicBezTo>
                  <a:pt x="312" y="1658"/>
                  <a:pt x="299" y="1625"/>
                  <a:pt x="288" y="1591"/>
                </a:cubicBezTo>
                <a:cubicBezTo>
                  <a:pt x="275" y="1550"/>
                  <a:pt x="265" y="1507"/>
                  <a:pt x="259" y="1464"/>
                </a:cubicBezTo>
                <a:cubicBezTo>
                  <a:pt x="251" y="1410"/>
                  <a:pt x="247" y="1356"/>
                  <a:pt x="247" y="1302"/>
                </a:cubicBezTo>
                <a:cubicBezTo>
                  <a:pt x="247" y="1020"/>
                  <a:pt x="356" y="754"/>
                  <a:pt x="556" y="555"/>
                </a:cubicBezTo>
                <a:cubicBezTo>
                  <a:pt x="755" y="356"/>
                  <a:pt x="1020" y="246"/>
                  <a:pt x="1302" y="246"/>
                </a:cubicBezTo>
                <a:cubicBezTo>
                  <a:pt x="1356" y="246"/>
                  <a:pt x="1411" y="250"/>
                  <a:pt x="1464" y="259"/>
                </a:cubicBezTo>
                <a:cubicBezTo>
                  <a:pt x="1507" y="265"/>
                  <a:pt x="1550" y="275"/>
                  <a:pt x="1591" y="288"/>
                </a:cubicBezTo>
                <a:cubicBezTo>
                  <a:pt x="1599" y="290"/>
                  <a:pt x="1606" y="293"/>
                  <a:pt x="1614" y="296"/>
                </a:cubicBezTo>
                <a:cubicBezTo>
                  <a:pt x="1633" y="302"/>
                  <a:pt x="1642" y="323"/>
                  <a:pt x="1636" y="342"/>
                </a:cubicBezTo>
                <a:cubicBezTo>
                  <a:pt x="1629" y="361"/>
                  <a:pt x="1608" y="370"/>
                  <a:pt x="1590" y="364"/>
                </a:cubicBezTo>
                <a:cubicBezTo>
                  <a:pt x="1583" y="362"/>
                  <a:pt x="1576" y="359"/>
                  <a:pt x="1570" y="357"/>
                </a:cubicBezTo>
                <a:close/>
                <a:moveTo>
                  <a:pt x="1494" y="590"/>
                </a:moveTo>
                <a:cubicBezTo>
                  <a:pt x="1468" y="583"/>
                  <a:pt x="1442" y="577"/>
                  <a:pt x="1415" y="573"/>
                </a:cubicBezTo>
                <a:cubicBezTo>
                  <a:pt x="1378" y="568"/>
                  <a:pt x="1340" y="565"/>
                  <a:pt x="1302" y="565"/>
                </a:cubicBezTo>
                <a:cubicBezTo>
                  <a:pt x="1105" y="565"/>
                  <a:pt x="920" y="641"/>
                  <a:pt x="781" y="780"/>
                </a:cubicBezTo>
                <a:cubicBezTo>
                  <a:pt x="642" y="920"/>
                  <a:pt x="565" y="1105"/>
                  <a:pt x="565" y="1302"/>
                </a:cubicBezTo>
                <a:cubicBezTo>
                  <a:pt x="565" y="1340"/>
                  <a:pt x="568" y="1378"/>
                  <a:pt x="574" y="1415"/>
                </a:cubicBezTo>
                <a:cubicBezTo>
                  <a:pt x="578" y="1444"/>
                  <a:pt x="585" y="1474"/>
                  <a:pt x="594" y="1502"/>
                </a:cubicBezTo>
                <a:cubicBezTo>
                  <a:pt x="600" y="1521"/>
                  <a:pt x="589" y="1542"/>
                  <a:pt x="570" y="1548"/>
                </a:cubicBezTo>
                <a:cubicBezTo>
                  <a:pt x="567" y="1549"/>
                  <a:pt x="563" y="1549"/>
                  <a:pt x="559" y="1549"/>
                </a:cubicBezTo>
                <a:cubicBezTo>
                  <a:pt x="544" y="1549"/>
                  <a:pt x="530" y="1539"/>
                  <a:pt x="525" y="1524"/>
                </a:cubicBezTo>
                <a:cubicBezTo>
                  <a:pt x="515" y="1492"/>
                  <a:pt x="507" y="1459"/>
                  <a:pt x="502" y="1426"/>
                </a:cubicBezTo>
                <a:cubicBezTo>
                  <a:pt x="496" y="1385"/>
                  <a:pt x="493" y="1344"/>
                  <a:pt x="493" y="1302"/>
                </a:cubicBezTo>
                <a:cubicBezTo>
                  <a:pt x="493" y="1085"/>
                  <a:pt x="577" y="882"/>
                  <a:pt x="730" y="729"/>
                </a:cubicBezTo>
                <a:cubicBezTo>
                  <a:pt x="882" y="577"/>
                  <a:pt x="1086" y="492"/>
                  <a:pt x="1302" y="492"/>
                </a:cubicBezTo>
                <a:cubicBezTo>
                  <a:pt x="1344" y="492"/>
                  <a:pt x="1385" y="496"/>
                  <a:pt x="1426" y="502"/>
                </a:cubicBezTo>
                <a:cubicBezTo>
                  <a:pt x="1455" y="506"/>
                  <a:pt x="1484" y="512"/>
                  <a:pt x="1512" y="520"/>
                </a:cubicBezTo>
                <a:cubicBezTo>
                  <a:pt x="1532" y="525"/>
                  <a:pt x="1543" y="545"/>
                  <a:pt x="1538" y="564"/>
                </a:cubicBezTo>
                <a:cubicBezTo>
                  <a:pt x="1533" y="583"/>
                  <a:pt x="1513" y="595"/>
                  <a:pt x="1494" y="590"/>
                </a:cubicBezTo>
                <a:close/>
                <a:moveTo>
                  <a:pt x="1378" y="817"/>
                </a:moveTo>
                <a:cubicBezTo>
                  <a:pt x="1353" y="813"/>
                  <a:pt x="1328" y="811"/>
                  <a:pt x="1302" y="811"/>
                </a:cubicBezTo>
                <a:cubicBezTo>
                  <a:pt x="1171" y="811"/>
                  <a:pt x="1048" y="862"/>
                  <a:pt x="955" y="955"/>
                </a:cubicBezTo>
                <a:cubicBezTo>
                  <a:pt x="862" y="1047"/>
                  <a:pt x="811" y="1171"/>
                  <a:pt x="811" y="1302"/>
                </a:cubicBezTo>
                <a:cubicBezTo>
                  <a:pt x="811" y="1327"/>
                  <a:pt x="813" y="1353"/>
                  <a:pt x="817" y="1377"/>
                </a:cubicBezTo>
                <a:cubicBezTo>
                  <a:pt x="819" y="1393"/>
                  <a:pt x="823" y="1409"/>
                  <a:pt x="827" y="1424"/>
                </a:cubicBezTo>
                <a:cubicBezTo>
                  <a:pt x="833" y="1444"/>
                  <a:pt x="821" y="1464"/>
                  <a:pt x="802" y="1469"/>
                </a:cubicBezTo>
                <a:cubicBezTo>
                  <a:pt x="799" y="1470"/>
                  <a:pt x="796" y="1470"/>
                  <a:pt x="792" y="1470"/>
                </a:cubicBezTo>
                <a:cubicBezTo>
                  <a:pt x="777" y="1470"/>
                  <a:pt x="762" y="1460"/>
                  <a:pt x="758" y="1444"/>
                </a:cubicBezTo>
                <a:cubicBezTo>
                  <a:pt x="752" y="1426"/>
                  <a:pt x="748" y="1407"/>
                  <a:pt x="745" y="1388"/>
                </a:cubicBezTo>
                <a:cubicBezTo>
                  <a:pt x="741" y="1360"/>
                  <a:pt x="739" y="1331"/>
                  <a:pt x="739" y="1302"/>
                </a:cubicBezTo>
                <a:cubicBezTo>
                  <a:pt x="739" y="1151"/>
                  <a:pt x="797" y="1010"/>
                  <a:pt x="904" y="903"/>
                </a:cubicBezTo>
                <a:cubicBezTo>
                  <a:pt x="1010" y="797"/>
                  <a:pt x="1152" y="738"/>
                  <a:pt x="1302" y="738"/>
                </a:cubicBezTo>
                <a:cubicBezTo>
                  <a:pt x="1331" y="738"/>
                  <a:pt x="1360" y="741"/>
                  <a:pt x="1389" y="745"/>
                </a:cubicBezTo>
                <a:cubicBezTo>
                  <a:pt x="1408" y="748"/>
                  <a:pt x="1422" y="767"/>
                  <a:pt x="1419" y="786"/>
                </a:cubicBezTo>
                <a:cubicBezTo>
                  <a:pt x="1416" y="806"/>
                  <a:pt x="1398" y="820"/>
                  <a:pt x="1378" y="817"/>
                </a:cubicBezTo>
                <a:close/>
                <a:moveTo>
                  <a:pt x="1302" y="985"/>
                </a:moveTo>
                <a:cubicBezTo>
                  <a:pt x="1322" y="985"/>
                  <a:pt x="1339" y="1001"/>
                  <a:pt x="1339" y="1021"/>
                </a:cubicBezTo>
                <a:cubicBezTo>
                  <a:pt x="1339" y="1041"/>
                  <a:pt x="1322" y="1057"/>
                  <a:pt x="1302" y="1057"/>
                </a:cubicBezTo>
                <a:cubicBezTo>
                  <a:pt x="1237" y="1057"/>
                  <a:pt x="1175" y="1083"/>
                  <a:pt x="1129" y="1129"/>
                </a:cubicBezTo>
                <a:cubicBezTo>
                  <a:pt x="1083" y="1175"/>
                  <a:pt x="1057" y="1237"/>
                  <a:pt x="1057" y="1302"/>
                </a:cubicBezTo>
                <a:cubicBezTo>
                  <a:pt x="1057" y="1322"/>
                  <a:pt x="1041" y="1338"/>
                  <a:pt x="1021" y="1338"/>
                </a:cubicBezTo>
                <a:cubicBezTo>
                  <a:pt x="1001" y="1338"/>
                  <a:pt x="985" y="1322"/>
                  <a:pt x="985" y="1302"/>
                </a:cubicBezTo>
                <a:cubicBezTo>
                  <a:pt x="985" y="1217"/>
                  <a:pt x="1018" y="1137"/>
                  <a:pt x="1078" y="1078"/>
                </a:cubicBezTo>
                <a:cubicBezTo>
                  <a:pt x="1138" y="1018"/>
                  <a:pt x="1218" y="985"/>
                  <a:pt x="1302" y="98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cxnSp>
        <p:nvCxnSpPr>
          <p:cNvPr id="52" name="Straight Connector 77">
            <a:extLst>
              <a:ext uri="{FF2B5EF4-FFF2-40B4-BE49-F238E27FC236}">
                <a16:creationId xmlns:a16="http://schemas.microsoft.com/office/drawing/2014/main" id="{9143CCB8-F266-C27A-5536-B01C02603616}"/>
              </a:ext>
            </a:extLst>
          </p:cNvPr>
          <p:cNvCxnSpPr>
            <a:stCxn id="31" idx="6"/>
          </p:cNvCxnSpPr>
          <p:nvPr/>
        </p:nvCxnSpPr>
        <p:spPr>
          <a:xfrm flipV="1">
            <a:off x="7169151" y="2039955"/>
            <a:ext cx="759535" cy="3848"/>
          </a:xfrm>
          <a:prstGeom prst="line">
            <a:avLst/>
          </a:prstGeom>
          <a:ln w="19050">
            <a:solidFill>
              <a:srgbClr val="C1B48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Straight Connector 78">
            <a:extLst>
              <a:ext uri="{FF2B5EF4-FFF2-40B4-BE49-F238E27FC236}">
                <a16:creationId xmlns:a16="http://schemas.microsoft.com/office/drawing/2014/main" id="{6FC9B631-F0A4-E87F-1B8E-CF75C1124B0B}"/>
              </a:ext>
            </a:extLst>
          </p:cNvPr>
          <p:cNvCxnSpPr>
            <a:endCxn id="39" idx="2"/>
          </p:cNvCxnSpPr>
          <p:nvPr/>
        </p:nvCxnSpPr>
        <p:spPr>
          <a:xfrm flipV="1">
            <a:off x="4263315" y="2043803"/>
            <a:ext cx="759535" cy="1"/>
          </a:xfrm>
          <a:prstGeom prst="line">
            <a:avLst/>
          </a:prstGeom>
          <a:ln w="19050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Straight Connector 79">
            <a:extLst>
              <a:ext uri="{FF2B5EF4-FFF2-40B4-BE49-F238E27FC236}">
                <a16:creationId xmlns:a16="http://schemas.microsoft.com/office/drawing/2014/main" id="{634DBD2B-95DD-AC41-43D2-E72627FFB314}"/>
              </a:ext>
            </a:extLst>
          </p:cNvPr>
          <p:cNvCxnSpPr>
            <a:endCxn id="38" idx="2"/>
          </p:cNvCxnSpPr>
          <p:nvPr/>
        </p:nvCxnSpPr>
        <p:spPr>
          <a:xfrm flipV="1">
            <a:off x="3333437" y="2975665"/>
            <a:ext cx="756955" cy="1925"/>
          </a:xfrm>
          <a:prstGeom prst="line">
            <a:avLst/>
          </a:prstGeom>
          <a:ln w="19050">
            <a:solidFill>
              <a:srgbClr val="1F745B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Straight Connector 80">
            <a:extLst>
              <a:ext uri="{FF2B5EF4-FFF2-40B4-BE49-F238E27FC236}">
                <a16:creationId xmlns:a16="http://schemas.microsoft.com/office/drawing/2014/main" id="{719BBA4F-34B8-7739-8805-98305ADB9D38}"/>
              </a:ext>
            </a:extLst>
          </p:cNvPr>
          <p:cNvCxnSpPr>
            <a:stCxn id="37" idx="6"/>
          </p:cNvCxnSpPr>
          <p:nvPr/>
        </p:nvCxnSpPr>
        <p:spPr>
          <a:xfrm flipV="1">
            <a:off x="8101609" y="2973742"/>
            <a:ext cx="759535" cy="1924"/>
          </a:xfrm>
          <a:prstGeom prst="line">
            <a:avLst/>
          </a:prstGeom>
          <a:ln w="19050">
            <a:solidFill>
              <a:srgbClr val="268CAB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Straight Connector 81">
            <a:extLst>
              <a:ext uri="{FF2B5EF4-FFF2-40B4-BE49-F238E27FC236}">
                <a16:creationId xmlns:a16="http://schemas.microsoft.com/office/drawing/2014/main" id="{1FDBF0F7-56CA-6C59-4496-4783579C4E72}"/>
              </a:ext>
            </a:extLst>
          </p:cNvPr>
          <p:cNvCxnSpPr>
            <a:endCxn id="35" idx="2"/>
          </p:cNvCxnSpPr>
          <p:nvPr/>
        </p:nvCxnSpPr>
        <p:spPr>
          <a:xfrm flipV="1">
            <a:off x="3333437" y="4298449"/>
            <a:ext cx="754772" cy="1925"/>
          </a:xfrm>
          <a:prstGeom prst="line">
            <a:avLst/>
          </a:prstGeom>
          <a:ln w="19050">
            <a:solidFill>
              <a:srgbClr val="10A9A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Straight Connector 82">
            <a:extLst>
              <a:ext uri="{FF2B5EF4-FFF2-40B4-BE49-F238E27FC236}">
                <a16:creationId xmlns:a16="http://schemas.microsoft.com/office/drawing/2014/main" id="{0C0D206D-8406-28D4-589D-32E77B70BC4F}"/>
              </a:ext>
            </a:extLst>
          </p:cNvPr>
          <p:cNvCxnSpPr>
            <a:stCxn id="34" idx="6"/>
          </p:cNvCxnSpPr>
          <p:nvPr/>
        </p:nvCxnSpPr>
        <p:spPr>
          <a:xfrm flipV="1">
            <a:off x="8103792" y="4296526"/>
            <a:ext cx="757352" cy="1924"/>
          </a:xfrm>
          <a:prstGeom prst="line">
            <a:avLst/>
          </a:prstGeom>
          <a:ln w="19050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Straight Connector 83">
            <a:extLst>
              <a:ext uri="{FF2B5EF4-FFF2-40B4-BE49-F238E27FC236}">
                <a16:creationId xmlns:a16="http://schemas.microsoft.com/office/drawing/2014/main" id="{436B9250-81BD-0CEE-CA8A-2F1D6D503318}"/>
              </a:ext>
            </a:extLst>
          </p:cNvPr>
          <p:cNvCxnSpPr>
            <a:stCxn id="32" idx="6"/>
          </p:cNvCxnSpPr>
          <p:nvPr/>
        </p:nvCxnSpPr>
        <p:spPr>
          <a:xfrm flipV="1">
            <a:off x="7174706" y="5224817"/>
            <a:ext cx="753980" cy="1924"/>
          </a:xfrm>
          <a:prstGeom prst="line">
            <a:avLst/>
          </a:prstGeom>
          <a:ln w="19050">
            <a:solidFill>
              <a:srgbClr val="2CC17C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Straight Connector 84">
            <a:extLst>
              <a:ext uri="{FF2B5EF4-FFF2-40B4-BE49-F238E27FC236}">
                <a16:creationId xmlns:a16="http://schemas.microsoft.com/office/drawing/2014/main" id="{C9A428CA-7E8E-5BDB-5B95-5F8A661BFB2E}"/>
              </a:ext>
            </a:extLst>
          </p:cNvPr>
          <p:cNvCxnSpPr>
            <a:endCxn id="33" idx="2"/>
          </p:cNvCxnSpPr>
          <p:nvPr/>
        </p:nvCxnSpPr>
        <p:spPr>
          <a:xfrm flipV="1">
            <a:off x="4263315" y="5226740"/>
            <a:ext cx="759535" cy="1925"/>
          </a:xfrm>
          <a:prstGeom prst="line">
            <a:avLst/>
          </a:prstGeom>
          <a:ln w="19050">
            <a:solidFill>
              <a:srgbClr val="00384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TextBox 94">
            <a:extLst>
              <a:ext uri="{FF2B5EF4-FFF2-40B4-BE49-F238E27FC236}">
                <a16:creationId xmlns:a16="http://schemas.microsoft.com/office/drawing/2014/main" id="{4F70393E-E0E2-AC4D-8588-DA8D1DD50E95}"/>
              </a:ext>
            </a:extLst>
          </p:cNvPr>
          <p:cNvSpPr txBox="1"/>
          <p:nvPr/>
        </p:nvSpPr>
        <p:spPr>
          <a:xfrm>
            <a:off x="7956706" y="1861346"/>
            <a:ext cx="1156541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ar-SA" sz="2000" b="1" dirty="0">
                <a:solidFill>
                  <a:srgbClr val="C1B488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C1B488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31" name="TextBox 94">
            <a:extLst>
              <a:ext uri="{FF2B5EF4-FFF2-40B4-BE49-F238E27FC236}">
                <a16:creationId xmlns:a16="http://schemas.microsoft.com/office/drawing/2014/main" id="{C257F85F-F3CD-4D16-8D5F-BCAF443BD266}"/>
              </a:ext>
            </a:extLst>
          </p:cNvPr>
          <p:cNvSpPr txBox="1"/>
          <p:nvPr/>
        </p:nvSpPr>
        <p:spPr>
          <a:xfrm>
            <a:off x="8837043" y="2764276"/>
            <a:ext cx="1156541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ar-SA" sz="2000" b="1" dirty="0">
                <a:solidFill>
                  <a:srgbClr val="268CAB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268CAB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32" name="TextBox 94">
            <a:extLst>
              <a:ext uri="{FF2B5EF4-FFF2-40B4-BE49-F238E27FC236}">
                <a16:creationId xmlns:a16="http://schemas.microsoft.com/office/drawing/2014/main" id="{4FFB120B-63D6-8A3D-D2BC-DC94923D6E08}"/>
              </a:ext>
            </a:extLst>
          </p:cNvPr>
          <p:cNvSpPr txBox="1"/>
          <p:nvPr/>
        </p:nvSpPr>
        <p:spPr>
          <a:xfrm>
            <a:off x="8800127" y="4146727"/>
            <a:ext cx="1156541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ar-SA" sz="2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33" name="TextBox 94">
            <a:extLst>
              <a:ext uri="{FF2B5EF4-FFF2-40B4-BE49-F238E27FC236}">
                <a16:creationId xmlns:a16="http://schemas.microsoft.com/office/drawing/2014/main" id="{60B9DC45-5E4B-59C1-014D-E27ADEB8BF5B}"/>
              </a:ext>
            </a:extLst>
          </p:cNvPr>
          <p:cNvSpPr txBox="1"/>
          <p:nvPr/>
        </p:nvSpPr>
        <p:spPr>
          <a:xfrm>
            <a:off x="7946138" y="5059785"/>
            <a:ext cx="1156541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2CC17C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34" name="TextBox 94">
            <a:extLst>
              <a:ext uri="{FF2B5EF4-FFF2-40B4-BE49-F238E27FC236}">
                <a16:creationId xmlns:a16="http://schemas.microsoft.com/office/drawing/2014/main" id="{E8CD40A0-755F-5A4E-8C35-0A134647ECDA}"/>
              </a:ext>
            </a:extLst>
          </p:cNvPr>
          <p:cNvSpPr txBox="1"/>
          <p:nvPr/>
        </p:nvSpPr>
        <p:spPr>
          <a:xfrm>
            <a:off x="1653797" y="1922142"/>
            <a:ext cx="2319734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2CC17C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35" name="TextBox 94">
            <a:extLst>
              <a:ext uri="{FF2B5EF4-FFF2-40B4-BE49-F238E27FC236}">
                <a16:creationId xmlns:a16="http://schemas.microsoft.com/office/drawing/2014/main" id="{8DE32782-B1B7-D4C0-EB77-0E586524E25E}"/>
              </a:ext>
            </a:extLst>
          </p:cNvPr>
          <p:cNvSpPr txBox="1"/>
          <p:nvPr/>
        </p:nvSpPr>
        <p:spPr>
          <a:xfrm>
            <a:off x="812560" y="2809246"/>
            <a:ext cx="2319734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ar-SA" sz="2000" b="1" dirty="0">
                <a:solidFill>
                  <a:srgbClr val="1F745B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1F745B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36" name="TextBox 94">
            <a:extLst>
              <a:ext uri="{FF2B5EF4-FFF2-40B4-BE49-F238E27FC236}">
                <a16:creationId xmlns:a16="http://schemas.microsoft.com/office/drawing/2014/main" id="{0BB59899-78F0-C584-C187-6173FBC87F43}"/>
              </a:ext>
            </a:extLst>
          </p:cNvPr>
          <p:cNvSpPr txBox="1"/>
          <p:nvPr/>
        </p:nvSpPr>
        <p:spPr>
          <a:xfrm>
            <a:off x="730674" y="4146727"/>
            <a:ext cx="2319734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ar-SA" sz="2000" b="1" dirty="0">
                <a:solidFill>
                  <a:srgbClr val="10A9A6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10A9A6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37" name="TextBox 94">
            <a:extLst>
              <a:ext uri="{FF2B5EF4-FFF2-40B4-BE49-F238E27FC236}">
                <a16:creationId xmlns:a16="http://schemas.microsoft.com/office/drawing/2014/main" id="{65234802-5270-FB5D-474F-102CA3B1A0C4}"/>
              </a:ext>
            </a:extLst>
          </p:cNvPr>
          <p:cNvSpPr txBox="1"/>
          <p:nvPr/>
        </p:nvSpPr>
        <p:spPr>
          <a:xfrm>
            <a:off x="1817567" y="5074775"/>
            <a:ext cx="2319734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ar-SA" sz="2000" b="1" dirty="0">
                <a:solidFill>
                  <a:srgbClr val="003845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003845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pic>
        <p:nvPicPr>
          <p:cNvPr id="3" name="صورة 2">
            <a:extLst>
              <a:ext uri="{FF2B5EF4-FFF2-40B4-BE49-F238E27FC236}">
                <a16:creationId xmlns:a16="http://schemas.microsoft.com/office/drawing/2014/main" id="{D6AD01DF-7140-5830-0493-A80BB33BF29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cxnSp>
        <p:nvCxnSpPr>
          <p:cNvPr id="2" name="موصل مستقيم 1">
            <a:extLst>
              <a:ext uri="{FF2B5EF4-FFF2-40B4-BE49-F238E27FC236}">
                <a16:creationId xmlns:a16="http://schemas.microsoft.com/office/drawing/2014/main" id="{CF96C735-C6D4-7BAC-A9CC-F3873B2A1807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extBox 3">
            <a:extLst>
              <a:ext uri="{FF2B5EF4-FFF2-40B4-BE49-F238E27FC236}">
                <a16:creationId xmlns:a16="http://schemas.microsoft.com/office/drawing/2014/main" id="{983AC386-5987-3B06-91C7-9D94327636F7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algn="r" defTabSz="914400" eaLnBrk="1" latinLnBrk="0" hangingPunct="1"/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ازرق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2" name="Rectangle 5">
            <a:extLst>
              <a:ext uri="{FF2B5EF4-FFF2-40B4-BE49-F238E27FC236}">
                <a16:creationId xmlns:a16="http://schemas.microsoft.com/office/drawing/2014/main" id="{8C372DD5-6054-B9F2-028B-D7A9DA17C3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8127" y="3455510"/>
            <a:ext cx="564257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ar-SA" sz="2400" b="1" dirty="0">
                <a:solidFill>
                  <a:srgbClr val="444444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</a:t>
            </a:r>
            <a:endParaRPr lang="ru-RU" sz="1600" dirty="0">
              <a:solidFill>
                <a:schemeClr val="bg1">
                  <a:lumMod val="50000"/>
                </a:schemeClr>
              </a:solidFill>
              <a:latin typeface="Arial" pitchFamily="34" charset="0"/>
              <a:cs typeface="Sakkal Majalla" panose="02000000000000000000" pitchFamily="2" charset="-78"/>
            </a:endParaRPr>
          </a:p>
        </p:txBody>
      </p:sp>
      <p:pic>
        <p:nvPicPr>
          <p:cNvPr id="6" name="صورة 5">
            <a:extLst>
              <a:ext uri="{FF2B5EF4-FFF2-40B4-BE49-F238E27FC236}">
                <a16:creationId xmlns:a16="http://schemas.microsoft.com/office/drawing/2014/main" id="{46615684-6FCD-DF9C-9E52-3ADC1F872C1B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1960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96157597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عنصر نائب لرقم الشريحة 3">
            <a:extLst>
              <a:ext uri="{FF2B5EF4-FFF2-40B4-BE49-F238E27FC236}">
                <a16:creationId xmlns:a16="http://schemas.microsoft.com/office/drawing/2014/main" id="{A76FF5C9-3BD8-C275-D239-17C2F4639FF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C30D6F-9516-7D45-ACC3-4201266FFCA8}" type="slidenum">
              <a:rPr lang="ar-SA" smtClean="0"/>
              <a:t>44</a:t>
            </a:fld>
            <a:endParaRPr lang="ar-SA"/>
          </a:p>
        </p:txBody>
      </p:sp>
      <p:sp>
        <p:nvSpPr>
          <p:cNvPr id="12" name="Freeform 5">
            <a:extLst>
              <a:ext uri="{FF2B5EF4-FFF2-40B4-BE49-F238E27FC236}">
                <a16:creationId xmlns:a16="http://schemas.microsoft.com/office/drawing/2014/main" id="{FCDE7BE9-3C40-A1C5-181D-1F38439CAE9F}"/>
              </a:ext>
            </a:extLst>
          </p:cNvPr>
          <p:cNvSpPr>
            <a:spLocks/>
          </p:cNvSpPr>
          <p:nvPr/>
        </p:nvSpPr>
        <p:spPr bwMode="auto">
          <a:xfrm flipH="1">
            <a:off x="8449525" y="2789386"/>
            <a:ext cx="1721644" cy="1723232"/>
          </a:xfrm>
          <a:custGeom>
            <a:avLst/>
            <a:gdLst>
              <a:gd name="T0" fmla="*/ 2369 w 2506"/>
              <a:gd name="T1" fmla="*/ 1237 h 2506"/>
              <a:gd name="T2" fmla="*/ 2258 w 2506"/>
              <a:gd name="T3" fmla="*/ 1325 h 2506"/>
              <a:gd name="T4" fmla="*/ 2186 w 2506"/>
              <a:gd name="T5" fmla="*/ 1371 h 2506"/>
              <a:gd name="T6" fmla="*/ 2185 w 2506"/>
              <a:gd name="T7" fmla="*/ 1371 h 2506"/>
              <a:gd name="T8" fmla="*/ 2117 w 2506"/>
              <a:gd name="T9" fmla="*/ 1342 h 2506"/>
              <a:gd name="T10" fmla="*/ 2117 w 2506"/>
              <a:gd name="T11" fmla="*/ 389 h 2506"/>
              <a:gd name="T12" fmla="*/ 1164 w 2506"/>
              <a:gd name="T13" fmla="*/ 389 h 2506"/>
              <a:gd name="T14" fmla="*/ 1135 w 2506"/>
              <a:gd name="T15" fmla="*/ 321 h 2506"/>
              <a:gd name="T16" fmla="*/ 1135 w 2506"/>
              <a:gd name="T17" fmla="*/ 321 h 2506"/>
              <a:gd name="T18" fmla="*/ 1181 w 2506"/>
              <a:gd name="T19" fmla="*/ 248 h 2506"/>
              <a:gd name="T20" fmla="*/ 1269 w 2506"/>
              <a:gd name="T21" fmla="*/ 137 h 2506"/>
              <a:gd name="T22" fmla="*/ 1058 w 2506"/>
              <a:gd name="T23" fmla="*/ 0 h 2506"/>
              <a:gd name="T24" fmla="*/ 848 w 2506"/>
              <a:gd name="T25" fmla="*/ 137 h 2506"/>
              <a:gd name="T26" fmla="*/ 935 w 2506"/>
              <a:gd name="T27" fmla="*/ 248 h 2506"/>
              <a:gd name="T28" fmla="*/ 982 w 2506"/>
              <a:gd name="T29" fmla="*/ 321 h 2506"/>
              <a:gd name="T30" fmla="*/ 982 w 2506"/>
              <a:gd name="T31" fmla="*/ 321 h 2506"/>
              <a:gd name="T32" fmla="*/ 953 w 2506"/>
              <a:gd name="T33" fmla="*/ 389 h 2506"/>
              <a:gd name="T34" fmla="*/ 379 w 2506"/>
              <a:gd name="T35" fmla="*/ 389 h 2506"/>
              <a:gd name="T36" fmla="*/ 0 w 2506"/>
              <a:gd name="T37" fmla="*/ 768 h 2506"/>
              <a:gd name="T38" fmla="*/ 0 w 2506"/>
              <a:gd name="T39" fmla="*/ 2127 h 2506"/>
              <a:gd name="T40" fmla="*/ 379 w 2506"/>
              <a:gd name="T41" fmla="*/ 2506 h 2506"/>
              <a:gd name="T42" fmla="*/ 953 w 2506"/>
              <a:gd name="T43" fmla="*/ 2506 h 2506"/>
              <a:gd name="T44" fmla="*/ 982 w 2506"/>
              <a:gd name="T45" fmla="*/ 2438 h 2506"/>
              <a:gd name="T46" fmla="*/ 982 w 2506"/>
              <a:gd name="T47" fmla="*/ 2437 h 2506"/>
              <a:gd name="T48" fmla="*/ 935 w 2506"/>
              <a:gd name="T49" fmla="*/ 2365 h 2506"/>
              <a:gd name="T50" fmla="*/ 848 w 2506"/>
              <a:gd name="T51" fmla="*/ 2254 h 2506"/>
              <a:gd name="T52" fmla="*/ 1058 w 2506"/>
              <a:gd name="T53" fmla="*/ 2117 h 2506"/>
              <a:gd name="T54" fmla="*/ 1269 w 2506"/>
              <a:gd name="T55" fmla="*/ 2254 h 2506"/>
              <a:gd name="T56" fmla="*/ 1181 w 2506"/>
              <a:gd name="T57" fmla="*/ 2365 h 2506"/>
              <a:gd name="T58" fmla="*/ 1135 w 2506"/>
              <a:gd name="T59" fmla="*/ 2437 h 2506"/>
              <a:gd name="T60" fmla="*/ 1135 w 2506"/>
              <a:gd name="T61" fmla="*/ 2438 h 2506"/>
              <a:gd name="T62" fmla="*/ 1164 w 2506"/>
              <a:gd name="T63" fmla="*/ 2506 h 2506"/>
              <a:gd name="T64" fmla="*/ 2117 w 2506"/>
              <a:gd name="T65" fmla="*/ 2506 h 2506"/>
              <a:gd name="T66" fmla="*/ 2117 w 2506"/>
              <a:gd name="T67" fmla="*/ 1554 h 2506"/>
              <a:gd name="T68" fmla="*/ 2185 w 2506"/>
              <a:gd name="T69" fmla="*/ 1525 h 2506"/>
              <a:gd name="T70" fmla="*/ 2186 w 2506"/>
              <a:gd name="T71" fmla="*/ 1525 h 2506"/>
              <a:gd name="T72" fmla="*/ 2258 w 2506"/>
              <a:gd name="T73" fmla="*/ 1571 h 2506"/>
              <a:gd name="T74" fmla="*/ 2369 w 2506"/>
              <a:gd name="T75" fmla="*/ 1658 h 2506"/>
              <a:gd name="T76" fmla="*/ 2506 w 2506"/>
              <a:gd name="T77" fmla="*/ 1448 h 2506"/>
              <a:gd name="T78" fmla="*/ 2369 w 2506"/>
              <a:gd name="T79" fmla="*/ 1237 h 25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2506" h="2506">
                <a:moveTo>
                  <a:pt x="2369" y="1237"/>
                </a:moveTo>
                <a:cubicBezTo>
                  <a:pt x="2323" y="1237"/>
                  <a:pt x="2283" y="1272"/>
                  <a:pt x="2258" y="1325"/>
                </a:cubicBezTo>
                <a:cubicBezTo>
                  <a:pt x="2246" y="1351"/>
                  <a:pt x="2218" y="1371"/>
                  <a:pt x="2186" y="1371"/>
                </a:cubicBezTo>
                <a:cubicBezTo>
                  <a:pt x="2185" y="1371"/>
                  <a:pt x="2185" y="1371"/>
                  <a:pt x="2185" y="1371"/>
                </a:cubicBezTo>
                <a:cubicBezTo>
                  <a:pt x="2152" y="1371"/>
                  <a:pt x="2125" y="1359"/>
                  <a:pt x="2117" y="1342"/>
                </a:cubicBezTo>
                <a:cubicBezTo>
                  <a:pt x="2117" y="389"/>
                  <a:pt x="2117" y="389"/>
                  <a:pt x="2117" y="389"/>
                </a:cubicBezTo>
                <a:cubicBezTo>
                  <a:pt x="1164" y="389"/>
                  <a:pt x="1164" y="389"/>
                  <a:pt x="1164" y="389"/>
                </a:cubicBezTo>
                <a:cubicBezTo>
                  <a:pt x="1148" y="381"/>
                  <a:pt x="1135" y="354"/>
                  <a:pt x="1135" y="321"/>
                </a:cubicBezTo>
                <a:cubicBezTo>
                  <a:pt x="1135" y="321"/>
                  <a:pt x="1135" y="321"/>
                  <a:pt x="1135" y="321"/>
                </a:cubicBezTo>
                <a:cubicBezTo>
                  <a:pt x="1135" y="288"/>
                  <a:pt x="1155" y="261"/>
                  <a:pt x="1181" y="248"/>
                </a:cubicBezTo>
                <a:cubicBezTo>
                  <a:pt x="1234" y="223"/>
                  <a:pt x="1269" y="183"/>
                  <a:pt x="1269" y="137"/>
                </a:cubicBezTo>
                <a:cubicBezTo>
                  <a:pt x="1269" y="62"/>
                  <a:pt x="1175" y="0"/>
                  <a:pt x="1058" y="0"/>
                </a:cubicBezTo>
                <a:cubicBezTo>
                  <a:pt x="942" y="0"/>
                  <a:pt x="848" y="62"/>
                  <a:pt x="848" y="137"/>
                </a:cubicBezTo>
                <a:cubicBezTo>
                  <a:pt x="848" y="183"/>
                  <a:pt x="882" y="223"/>
                  <a:pt x="935" y="248"/>
                </a:cubicBezTo>
                <a:cubicBezTo>
                  <a:pt x="962" y="261"/>
                  <a:pt x="981" y="288"/>
                  <a:pt x="982" y="321"/>
                </a:cubicBezTo>
                <a:cubicBezTo>
                  <a:pt x="982" y="321"/>
                  <a:pt x="982" y="321"/>
                  <a:pt x="982" y="321"/>
                </a:cubicBezTo>
                <a:cubicBezTo>
                  <a:pt x="982" y="354"/>
                  <a:pt x="969" y="381"/>
                  <a:pt x="953" y="389"/>
                </a:cubicBezTo>
                <a:cubicBezTo>
                  <a:pt x="379" y="389"/>
                  <a:pt x="379" y="389"/>
                  <a:pt x="379" y="389"/>
                </a:cubicBezTo>
                <a:cubicBezTo>
                  <a:pt x="170" y="389"/>
                  <a:pt x="0" y="559"/>
                  <a:pt x="0" y="768"/>
                </a:cubicBezTo>
                <a:cubicBezTo>
                  <a:pt x="0" y="2127"/>
                  <a:pt x="0" y="2127"/>
                  <a:pt x="0" y="2127"/>
                </a:cubicBezTo>
                <a:cubicBezTo>
                  <a:pt x="0" y="2337"/>
                  <a:pt x="170" y="2506"/>
                  <a:pt x="379" y="2506"/>
                </a:cubicBezTo>
                <a:cubicBezTo>
                  <a:pt x="953" y="2506"/>
                  <a:pt x="953" y="2506"/>
                  <a:pt x="953" y="2506"/>
                </a:cubicBezTo>
                <a:cubicBezTo>
                  <a:pt x="969" y="2498"/>
                  <a:pt x="982" y="2471"/>
                  <a:pt x="982" y="2438"/>
                </a:cubicBezTo>
                <a:cubicBezTo>
                  <a:pt x="982" y="2438"/>
                  <a:pt x="982" y="2438"/>
                  <a:pt x="982" y="2437"/>
                </a:cubicBezTo>
                <a:cubicBezTo>
                  <a:pt x="981" y="2405"/>
                  <a:pt x="962" y="2377"/>
                  <a:pt x="935" y="2365"/>
                </a:cubicBezTo>
                <a:cubicBezTo>
                  <a:pt x="882" y="2340"/>
                  <a:pt x="848" y="2300"/>
                  <a:pt x="848" y="2254"/>
                </a:cubicBezTo>
                <a:cubicBezTo>
                  <a:pt x="848" y="2178"/>
                  <a:pt x="942" y="2117"/>
                  <a:pt x="1058" y="2117"/>
                </a:cubicBezTo>
                <a:cubicBezTo>
                  <a:pt x="1175" y="2117"/>
                  <a:pt x="1269" y="2178"/>
                  <a:pt x="1269" y="2254"/>
                </a:cubicBezTo>
                <a:cubicBezTo>
                  <a:pt x="1269" y="2300"/>
                  <a:pt x="1234" y="2340"/>
                  <a:pt x="1181" y="2365"/>
                </a:cubicBezTo>
                <a:cubicBezTo>
                  <a:pt x="1155" y="2377"/>
                  <a:pt x="1135" y="2405"/>
                  <a:pt x="1135" y="2437"/>
                </a:cubicBezTo>
                <a:cubicBezTo>
                  <a:pt x="1135" y="2438"/>
                  <a:pt x="1135" y="2438"/>
                  <a:pt x="1135" y="2438"/>
                </a:cubicBezTo>
                <a:cubicBezTo>
                  <a:pt x="1135" y="2471"/>
                  <a:pt x="1148" y="2498"/>
                  <a:pt x="1164" y="2506"/>
                </a:cubicBezTo>
                <a:cubicBezTo>
                  <a:pt x="2117" y="2506"/>
                  <a:pt x="2117" y="2506"/>
                  <a:pt x="2117" y="2506"/>
                </a:cubicBezTo>
                <a:cubicBezTo>
                  <a:pt x="2117" y="1554"/>
                  <a:pt x="2117" y="1554"/>
                  <a:pt x="2117" y="1554"/>
                </a:cubicBezTo>
                <a:cubicBezTo>
                  <a:pt x="2125" y="1537"/>
                  <a:pt x="2152" y="1525"/>
                  <a:pt x="2185" y="1525"/>
                </a:cubicBezTo>
                <a:cubicBezTo>
                  <a:pt x="2185" y="1525"/>
                  <a:pt x="2185" y="1525"/>
                  <a:pt x="2186" y="1525"/>
                </a:cubicBezTo>
                <a:cubicBezTo>
                  <a:pt x="2218" y="1525"/>
                  <a:pt x="2246" y="1544"/>
                  <a:pt x="2258" y="1571"/>
                </a:cubicBezTo>
                <a:cubicBezTo>
                  <a:pt x="2283" y="1624"/>
                  <a:pt x="2323" y="1658"/>
                  <a:pt x="2369" y="1658"/>
                </a:cubicBezTo>
                <a:cubicBezTo>
                  <a:pt x="2445" y="1658"/>
                  <a:pt x="2506" y="1564"/>
                  <a:pt x="2506" y="1448"/>
                </a:cubicBezTo>
                <a:cubicBezTo>
                  <a:pt x="2506" y="1331"/>
                  <a:pt x="2445" y="1237"/>
                  <a:pt x="2369" y="1237"/>
                </a:cubicBezTo>
                <a:close/>
              </a:path>
            </a:pathLst>
          </a:custGeom>
          <a:solidFill>
            <a:srgbClr val="10A9A6"/>
          </a:solidFill>
          <a:ln w="19050" cap="flat">
            <a:solidFill>
              <a:schemeClr val="bg1"/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13" name="Freeform 6">
            <a:extLst>
              <a:ext uri="{FF2B5EF4-FFF2-40B4-BE49-F238E27FC236}">
                <a16:creationId xmlns:a16="http://schemas.microsoft.com/office/drawing/2014/main" id="{E85E6851-AB9F-05A3-A485-5B2CC8A4FA0D}"/>
              </a:ext>
            </a:extLst>
          </p:cNvPr>
          <p:cNvSpPr>
            <a:spLocks/>
          </p:cNvSpPr>
          <p:nvPr/>
        </p:nvSpPr>
        <p:spPr bwMode="auto">
          <a:xfrm flipH="1">
            <a:off x="6995375" y="3056880"/>
            <a:ext cx="1721644" cy="1723232"/>
          </a:xfrm>
          <a:custGeom>
            <a:avLst/>
            <a:gdLst>
              <a:gd name="T0" fmla="*/ 2369 w 2506"/>
              <a:gd name="T1" fmla="*/ 848 h 2506"/>
              <a:gd name="T2" fmla="*/ 2258 w 2506"/>
              <a:gd name="T3" fmla="*/ 936 h 2506"/>
              <a:gd name="T4" fmla="*/ 2185 w 2506"/>
              <a:gd name="T5" fmla="*/ 982 h 2506"/>
              <a:gd name="T6" fmla="*/ 2185 w 2506"/>
              <a:gd name="T7" fmla="*/ 982 h 2506"/>
              <a:gd name="T8" fmla="*/ 2117 w 2506"/>
              <a:gd name="T9" fmla="*/ 953 h 2506"/>
              <a:gd name="T10" fmla="*/ 2117 w 2506"/>
              <a:gd name="T11" fmla="*/ 0 h 2506"/>
              <a:gd name="T12" fmla="*/ 1164 w 2506"/>
              <a:gd name="T13" fmla="*/ 0 h 2506"/>
              <a:gd name="T14" fmla="*/ 1135 w 2506"/>
              <a:gd name="T15" fmla="*/ 68 h 2506"/>
              <a:gd name="T16" fmla="*/ 1135 w 2506"/>
              <a:gd name="T17" fmla="*/ 69 h 2506"/>
              <a:gd name="T18" fmla="*/ 1181 w 2506"/>
              <a:gd name="T19" fmla="*/ 142 h 2506"/>
              <a:gd name="T20" fmla="*/ 1269 w 2506"/>
              <a:gd name="T21" fmla="*/ 253 h 2506"/>
              <a:gd name="T22" fmla="*/ 1058 w 2506"/>
              <a:gd name="T23" fmla="*/ 389 h 2506"/>
              <a:gd name="T24" fmla="*/ 848 w 2506"/>
              <a:gd name="T25" fmla="*/ 253 h 2506"/>
              <a:gd name="T26" fmla="*/ 935 w 2506"/>
              <a:gd name="T27" fmla="*/ 142 h 2506"/>
              <a:gd name="T28" fmla="*/ 981 w 2506"/>
              <a:gd name="T29" fmla="*/ 69 h 2506"/>
              <a:gd name="T30" fmla="*/ 981 w 2506"/>
              <a:gd name="T31" fmla="*/ 68 h 2506"/>
              <a:gd name="T32" fmla="*/ 952 w 2506"/>
              <a:gd name="T33" fmla="*/ 0 h 2506"/>
              <a:gd name="T34" fmla="*/ 0 w 2506"/>
              <a:gd name="T35" fmla="*/ 0 h 2506"/>
              <a:gd name="T36" fmla="*/ 0 w 2506"/>
              <a:gd name="T37" fmla="*/ 953 h 2506"/>
              <a:gd name="T38" fmla="*/ 68 w 2506"/>
              <a:gd name="T39" fmla="*/ 982 h 2506"/>
              <a:gd name="T40" fmla="*/ 69 w 2506"/>
              <a:gd name="T41" fmla="*/ 982 h 2506"/>
              <a:gd name="T42" fmla="*/ 141 w 2506"/>
              <a:gd name="T43" fmla="*/ 936 h 2506"/>
              <a:gd name="T44" fmla="*/ 252 w 2506"/>
              <a:gd name="T45" fmla="*/ 848 h 2506"/>
              <a:gd name="T46" fmla="*/ 389 w 2506"/>
              <a:gd name="T47" fmla="*/ 1059 h 2506"/>
              <a:gd name="T48" fmla="*/ 252 w 2506"/>
              <a:gd name="T49" fmla="*/ 1269 h 2506"/>
              <a:gd name="T50" fmla="*/ 141 w 2506"/>
              <a:gd name="T51" fmla="*/ 1182 h 2506"/>
              <a:gd name="T52" fmla="*/ 69 w 2506"/>
              <a:gd name="T53" fmla="*/ 1136 h 2506"/>
              <a:gd name="T54" fmla="*/ 68 w 2506"/>
              <a:gd name="T55" fmla="*/ 1136 h 2506"/>
              <a:gd name="T56" fmla="*/ 0 w 2506"/>
              <a:gd name="T57" fmla="*/ 1165 h 2506"/>
              <a:gd name="T58" fmla="*/ 0 w 2506"/>
              <a:gd name="T59" fmla="*/ 2117 h 2506"/>
              <a:gd name="T60" fmla="*/ 952 w 2506"/>
              <a:gd name="T61" fmla="*/ 2117 h 2506"/>
              <a:gd name="T62" fmla="*/ 981 w 2506"/>
              <a:gd name="T63" fmla="*/ 2185 h 2506"/>
              <a:gd name="T64" fmla="*/ 981 w 2506"/>
              <a:gd name="T65" fmla="*/ 2186 h 2506"/>
              <a:gd name="T66" fmla="*/ 935 w 2506"/>
              <a:gd name="T67" fmla="*/ 2258 h 2506"/>
              <a:gd name="T68" fmla="*/ 848 w 2506"/>
              <a:gd name="T69" fmla="*/ 2369 h 2506"/>
              <a:gd name="T70" fmla="*/ 1058 w 2506"/>
              <a:gd name="T71" fmla="*/ 2506 h 2506"/>
              <a:gd name="T72" fmla="*/ 1269 w 2506"/>
              <a:gd name="T73" fmla="*/ 2369 h 2506"/>
              <a:gd name="T74" fmla="*/ 1181 w 2506"/>
              <a:gd name="T75" fmla="*/ 2258 h 2506"/>
              <a:gd name="T76" fmla="*/ 1135 w 2506"/>
              <a:gd name="T77" fmla="*/ 2186 h 2506"/>
              <a:gd name="T78" fmla="*/ 1135 w 2506"/>
              <a:gd name="T79" fmla="*/ 2185 h 2506"/>
              <a:gd name="T80" fmla="*/ 1164 w 2506"/>
              <a:gd name="T81" fmla="*/ 2117 h 2506"/>
              <a:gd name="T82" fmla="*/ 2117 w 2506"/>
              <a:gd name="T83" fmla="*/ 2117 h 2506"/>
              <a:gd name="T84" fmla="*/ 2117 w 2506"/>
              <a:gd name="T85" fmla="*/ 1165 h 2506"/>
              <a:gd name="T86" fmla="*/ 2185 w 2506"/>
              <a:gd name="T87" fmla="*/ 1136 h 2506"/>
              <a:gd name="T88" fmla="*/ 2185 w 2506"/>
              <a:gd name="T89" fmla="*/ 1136 h 2506"/>
              <a:gd name="T90" fmla="*/ 2258 w 2506"/>
              <a:gd name="T91" fmla="*/ 1182 h 2506"/>
              <a:gd name="T92" fmla="*/ 2369 w 2506"/>
              <a:gd name="T93" fmla="*/ 1269 h 2506"/>
              <a:gd name="T94" fmla="*/ 2506 w 2506"/>
              <a:gd name="T95" fmla="*/ 1059 h 2506"/>
              <a:gd name="T96" fmla="*/ 2369 w 2506"/>
              <a:gd name="T97" fmla="*/ 848 h 25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506" h="2506">
                <a:moveTo>
                  <a:pt x="2369" y="848"/>
                </a:moveTo>
                <a:cubicBezTo>
                  <a:pt x="2323" y="848"/>
                  <a:pt x="2283" y="883"/>
                  <a:pt x="2258" y="936"/>
                </a:cubicBezTo>
                <a:cubicBezTo>
                  <a:pt x="2245" y="962"/>
                  <a:pt x="2218" y="982"/>
                  <a:pt x="2185" y="982"/>
                </a:cubicBezTo>
                <a:cubicBezTo>
                  <a:pt x="2185" y="982"/>
                  <a:pt x="2185" y="982"/>
                  <a:pt x="2185" y="982"/>
                </a:cubicBezTo>
                <a:cubicBezTo>
                  <a:pt x="2152" y="982"/>
                  <a:pt x="2125" y="970"/>
                  <a:pt x="2117" y="953"/>
                </a:cubicBezTo>
                <a:cubicBezTo>
                  <a:pt x="2117" y="0"/>
                  <a:pt x="2117" y="0"/>
                  <a:pt x="2117" y="0"/>
                </a:cubicBezTo>
                <a:cubicBezTo>
                  <a:pt x="1164" y="0"/>
                  <a:pt x="1164" y="0"/>
                  <a:pt x="1164" y="0"/>
                </a:cubicBezTo>
                <a:cubicBezTo>
                  <a:pt x="1147" y="8"/>
                  <a:pt x="1135" y="36"/>
                  <a:pt x="1135" y="68"/>
                </a:cubicBezTo>
                <a:cubicBezTo>
                  <a:pt x="1135" y="69"/>
                  <a:pt x="1135" y="69"/>
                  <a:pt x="1135" y="69"/>
                </a:cubicBezTo>
                <a:cubicBezTo>
                  <a:pt x="1135" y="101"/>
                  <a:pt x="1154" y="129"/>
                  <a:pt x="1181" y="142"/>
                </a:cubicBezTo>
                <a:cubicBezTo>
                  <a:pt x="1234" y="166"/>
                  <a:pt x="1269" y="207"/>
                  <a:pt x="1269" y="253"/>
                </a:cubicBezTo>
                <a:cubicBezTo>
                  <a:pt x="1269" y="328"/>
                  <a:pt x="1174" y="389"/>
                  <a:pt x="1058" y="389"/>
                </a:cubicBezTo>
                <a:cubicBezTo>
                  <a:pt x="942" y="389"/>
                  <a:pt x="848" y="328"/>
                  <a:pt x="848" y="253"/>
                </a:cubicBezTo>
                <a:cubicBezTo>
                  <a:pt x="848" y="207"/>
                  <a:pt x="882" y="166"/>
                  <a:pt x="935" y="142"/>
                </a:cubicBezTo>
                <a:cubicBezTo>
                  <a:pt x="962" y="129"/>
                  <a:pt x="981" y="101"/>
                  <a:pt x="981" y="69"/>
                </a:cubicBezTo>
                <a:cubicBezTo>
                  <a:pt x="981" y="69"/>
                  <a:pt x="981" y="69"/>
                  <a:pt x="981" y="68"/>
                </a:cubicBezTo>
                <a:cubicBezTo>
                  <a:pt x="981" y="36"/>
                  <a:pt x="969" y="8"/>
                  <a:pt x="952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953"/>
                  <a:pt x="0" y="953"/>
                  <a:pt x="0" y="953"/>
                </a:cubicBezTo>
                <a:cubicBezTo>
                  <a:pt x="8" y="970"/>
                  <a:pt x="35" y="982"/>
                  <a:pt x="68" y="982"/>
                </a:cubicBezTo>
                <a:cubicBezTo>
                  <a:pt x="68" y="982"/>
                  <a:pt x="68" y="982"/>
                  <a:pt x="69" y="982"/>
                </a:cubicBezTo>
                <a:cubicBezTo>
                  <a:pt x="101" y="982"/>
                  <a:pt x="129" y="962"/>
                  <a:pt x="141" y="936"/>
                </a:cubicBezTo>
                <a:cubicBezTo>
                  <a:pt x="166" y="883"/>
                  <a:pt x="206" y="848"/>
                  <a:pt x="252" y="848"/>
                </a:cubicBezTo>
                <a:cubicBezTo>
                  <a:pt x="328" y="848"/>
                  <a:pt x="389" y="942"/>
                  <a:pt x="389" y="1059"/>
                </a:cubicBezTo>
                <a:cubicBezTo>
                  <a:pt x="389" y="1175"/>
                  <a:pt x="328" y="1269"/>
                  <a:pt x="252" y="1269"/>
                </a:cubicBezTo>
                <a:cubicBezTo>
                  <a:pt x="206" y="1269"/>
                  <a:pt x="166" y="1235"/>
                  <a:pt x="141" y="1182"/>
                </a:cubicBezTo>
                <a:cubicBezTo>
                  <a:pt x="129" y="1155"/>
                  <a:pt x="101" y="1136"/>
                  <a:pt x="69" y="1136"/>
                </a:cubicBezTo>
                <a:cubicBezTo>
                  <a:pt x="68" y="1136"/>
                  <a:pt x="68" y="1136"/>
                  <a:pt x="68" y="1136"/>
                </a:cubicBezTo>
                <a:cubicBezTo>
                  <a:pt x="35" y="1136"/>
                  <a:pt x="8" y="1148"/>
                  <a:pt x="0" y="1165"/>
                </a:cubicBezTo>
                <a:cubicBezTo>
                  <a:pt x="0" y="2117"/>
                  <a:pt x="0" y="2117"/>
                  <a:pt x="0" y="2117"/>
                </a:cubicBezTo>
                <a:cubicBezTo>
                  <a:pt x="952" y="2117"/>
                  <a:pt x="952" y="2117"/>
                  <a:pt x="952" y="2117"/>
                </a:cubicBezTo>
                <a:cubicBezTo>
                  <a:pt x="969" y="2125"/>
                  <a:pt x="981" y="2153"/>
                  <a:pt x="981" y="2185"/>
                </a:cubicBezTo>
                <a:cubicBezTo>
                  <a:pt x="981" y="2185"/>
                  <a:pt x="981" y="2186"/>
                  <a:pt x="981" y="2186"/>
                </a:cubicBezTo>
                <a:cubicBezTo>
                  <a:pt x="981" y="2218"/>
                  <a:pt x="962" y="2246"/>
                  <a:pt x="935" y="2258"/>
                </a:cubicBezTo>
                <a:cubicBezTo>
                  <a:pt x="882" y="2283"/>
                  <a:pt x="848" y="2324"/>
                  <a:pt x="848" y="2369"/>
                </a:cubicBezTo>
                <a:cubicBezTo>
                  <a:pt x="848" y="2445"/>
                  <a:pt x="942" y="2506"/>
                  <a:pt x="1058" y="2506"/>
                </a:cubicBezTo>
                <a:cubicBezTo>
                  <a:pt x="1174" y="2506"/>
                  <a:pt x="1269" y="2445"/>
                  <a:pt x="1269" y="2369"/>
                </a:cubicBezTo>
                <a:cubicBezTo>
                  <a:pt x="1269" y="2324"/>
                  <a:pt x="1234" y="2283"/>
                  <a:pt x="1181" y="2258"/>
                </a:cubicBezTo>
                <a:cubicBezTo>
                  <a:pt x="1154" y="2246"/>
                  <a:pt x="1135" y="2218"/>
                  <a:pt x="1135" y="2186"/>
                </a:cubicBezTo>
                <a:cubicBezTo>
                  <a:pt x="1135" y="2186"/>
                  <a:pt x="1135" y="2185"/>
                  <a:pt x="1135" y="2185"/>
                </a:cubicBezTo>
                <a:cubicBezTo>
                  <a:pt x="1135" y="2153"/>
                  <a:pt x="1147" y="2125"/>
                  <a:pt x="1164" y="2117"/>
                </a:cubicBezTo>
                <a:cubicBezTo>
                  <a:pt x="2117" y="2117"/>
                  <a:pt x="2117" y="2117"/>
                  <a:pt x="2117" y="2117"/>
                </a:cubicBezTo>
                <a:cubicBezTo>
                  <a:pt x="2117" y="1165"/>
                  <a:pt x="2117" y="1165"/>
                  <a:pt x="2117" y="1165"/>
                </a:cubicBezTo>
                <a:cubicBezTo>
                  <a:pt x="2125" y="1148"/>
                  <a:pt x="2152" y="1136"/>
                  <a:pt x="2185" y="1136"/>
                </a:cubicBezTo>
                <a:cubicBezTo>
                  <a:pt x="2185" y="1136"/>
                  <a:pt x="2185" y="1136"/>
                  <a:pt x="2185" y="1136"/>
                </a:cubicBezTo>
                <a:cubicBezTo>
                  <a:pt x="2218" y="1136"/>
                  <a:pt x="2245" y="1155"/>
                  <a:pt x="2258" y="1182"/>
                </a:cubicBezTo>
                <a:cubicBezTo>
                  <a:pt x="2283" y="1235"/>
                  <a:pt x="2323" y="1269"/>
                  <a:pt x="2369" y="1269"/>
                </a:cubicBezTo>
                <a:cubicBezTo>
                  <a:pt x="2444" y="1269"/>
                  <a:pt x="2506" y="1175"/>
                  <a:pt x="2506" y="1059"/>
                </a:cubicBezTo>
                <a:cubicBezTo>
                  <a:pt x="2506" y="942"/>
                  <a:pt x="2444" y="848"/>
                  <a:pt x="2369" y="848"/>
                </a:cubicBezTo>
                <a:close/>
              </a:path>
            </a:pathLst>
          </a:custGeom>
          <a:solidFill>
            <a:srgbClr val="003845"/>
          </a:solidFill>
          <a:ln w="19050" cap="flat">
            <a:solidFill>
              <a:schemeClr val="bg1"/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14" name="Freeform 7">
            <a:extLst>
              <a:ext uri="{FF2B5EF4-FFF2-40B4-BE49-F238E27FC236}">
                <a16:creationId xmlns:a16="http://schemas.microsoft.com/office/drawing/2014/main" id="{61317594-D0DE-5C0B-70CB-12984F9C3D76}"/>
              </a:ext>
            </a:extLst>
          </p:cNvPr>
          <p:cNvSpPr>
            <a:spLocks/>
          </p:cNvSpPr>
          <p:nvPr/>
        </p:nvSpPr>
        <p:spPr bwMode="auto">
          <a:xfrm flipH="1">
            <a:off x="5542019" y="2789386"/>
            <a:ext cx="1720850" cy="1723232"/>
          </a:xfrm>
          <a:custGeom>
            <a:avLst/>
            <a:gdLst>
              <a:gd name="T0" fmla="*/ 2369 w 2505"/>
              <a:gd name="T1" fmla="*/ 1237 h 2506"/>
              <a:gd name="T2" fmla="*/ 2258 w 2505"/>
              <a:gd name="T3" fmla="*/ 1325 h 2506"/>
              <a:gd name="T4" fmla="*/ 2185 w 2505"/>
              <a:gd name="T5" fmla="*/ 1371 h 2506"/>
              <a:gd name="T6" fmla="*/ 2184 w 2505"/>
              <a:gd name="T7" fmla="*/ 1371 h 2506"/>
              <a:gd name="T8" fmla="*/ 2116 w 2505"/>
              <a:gd name="T9" fmla="*/ 1342 h 2506"/>
              <a:gd name="T10" fmla="*/ 2116 w 2505"/>
              <a:gd name="T11" fmla="*/ 389 h 2506"/>
              <a:gd name="T12" fmla="*/ 1164 w 2505"/>
              <a:gd name="T13" fmla="*/ 389 h 2506"/>
              <a:gd name="T14" fmla="*/ 1135 w 2505"/>
              <a:gd name="T15" fmla="*/ 321 h 2506"/>
              <a:gd name="T16" fmla="*/ 1135 w 2505"/>
              <a:gd name="T17" fmla="*/ 321 h 2506"/>
              <a:gd name="T18" fmla="*/ 1181 w 2505"/>
              <a:gd name="T19" fmla="*/ 248 h 2506"/>
              <a:gd name="T20" fmla="*/ 1269 w 2505"/>
              <a:gd name="T21" fmla="*/ 137 h 2506"/>
              <a:gd name="T22" fmla="*/ 1058 w 2505"/>
              <a:gd name="T23" fmla="*/ 0 h 2506"/>
              <a:gd name="T24" fmla="*/ 847 w 2505"/>
              <a:gd name="T25" fmla="*/ 137 h 2506"/>
              <a:gd name="T26" fmla="*/ 935 w 2505"/>
              <a:gd name="T27" fmla="*/ 248 h 2506"/>
              <a:gd name="T28" fmla="*/ 981 w 2505"/>
              <a:gd name="T29" fmla="*/ 321 h 2506"/>
              <a:gd name="T30" fmla="*/ 981 w 2505"/>
              <a:gd name="T31" fmla="*/ 321 h 2506"/>
              <a:gd name="T32" fmla="*/ 952 w 2505"/>
              <a:gd name="T33" fmla="*/ 389 h 2506"/>
              <a:gd name="T34" fmla="*/ 0 w 2505"/>
              <a:gd name="T35" fmla="*/ 389 h 2506"/>
              <a:gd name="T36" fmla="*/ 0 w 2505"/>
              <a:gd name="T37" fmla="*/ 1342 h 2506"/>
              <a:gd name="T38" fmla="*/ 68 w 2505"/>
              <a:gd name="T39" fmla="*/ 1371 h 2506"/>
              <a:gd name="T40" fmla="*/ 68 w 2505"/>
              <a:gd name="T41" fmla="*/ 1371 h 2506"/>
              <a:gd name="T42" fmla="*/ 141 w 2505"/>
              <a:gd name="T43" fmla="*/ 1325 h 2506"/>
              <a:gd name="T44" fmla="*/ 252 w 2505"/>
              <a:gd name="T45" fmla="*/ 1237 h 2506"/>
              <a:gd name="T46" fmla="*/ 389 w 2505"/>
              <a:gd name="T47" fmla="*/ 1448 h 2506"/>
              <a:gd name="T48" fmla="*/ 252 w 2505"/>
              <a:gd name="T49" fmla="*/ 1658 h 2506"/>
              <a:gd name="T50" fmla="*/ 141 w 2505"/>
              <a:gd name="T51" fmla="*/ 1571 h 2506"/>
              <a:gd name="T52" fmla="*/ 68 w 2505"/>
              <a:gd name="T53" fmla="*/ 1525 h 2506"/>
              <a:gd name="T54" fmla="*/ 68 w 2505"/>
              <a:gd name="T55" fmla="*/ 1525 h 2506"/>
              <a:gd name="T56" fmla="*/ 0 w 2505"/>
              <a:gd name="T57" fmla="*/ 1554 h 2506"/>
              <a:gd name="T58" fmla="*/ 0 w 2505"/>
              <a:gd name="T59" fmla="*/ 2506 h 2506"/>
              <a:gd name="T60" fmla="*/ 952 w 2505"/>
              <a:gd name="T61" fmla="*/ 2506 h 2506"/>
              <a:gd name="T62" fmla="*/ 981 w 2505"/>
              <a:gd name="T63" fmla="*/ 2438 h 2506"/>
              <a:gd name="T64" fmla="*/ 981 w 2505"/>
              <a:gd name="T65" fmla="*/ 2437 h 2506"/>
              <a:gd name="T66" fmla="*/ 935 w 2505"/>
              <a:gd name="T67" fmla="*/ 2365 h 2506"/>
              <a:gd name="T68" fmla="*/ 847 w 2505"/>
              <a:gd name="T69" fmla="*/ 2254 h 2506"/>
              <a:gd name="T70" fmla="*/ 1058 w 2505"/>
              <a:gd name="T71" fmla="*/ 2117 h 2506"/>
              <a:gd name="T72" fmla="*/ 1269 w 2505"/>
              <a:gd name="T73" fmla="*/ 2254 h 2506"/>
              <a:gd name="T74" fmla="*/ 1181 w 2505"/>
              <a:gd name="T75" fmla="*/ 2365 h 2506"/>
              <a:gd name="T76" fmla="*/ 1135 w 2505"/>
              <a:gd name="T77" fmla="*/ 2437 h 2506"/>
              <a:gd name="T78" fmla="*/ 1135 w 2505"/>
              <a:gd name="T79" fmla="*/ 2438 h 2506"/>
              <a:gd name="T80" fmla="*/ 1164 w 2505"/>
              <a:gd name="T81" fmla="*/ 2506 h 2506"/>
              <a:gd name="T82" fmla="*/ 2116 w 2505"/>
              <a:gd name="T83" fmla="*/ 2506 h 2506"/>
              <a:gd name="T84" fmla="*/ 2116 w 2505"/>
              <a:gd name="T85" fmla="*/ 1554 h 2506"/>
              <a:gd name="T86" fmla="*/ 2184 w 2505"/>
              <a:gd name="T87" fmla="*/ 1525 h 2506"/>
              <a:gd name="T88" fmla="*/ 2185 w 2505"/>
              <a:gd name="T89" fmla="*/ 1525 h 2506"/>
              <a:gd name="T90" fmla="*/ 2258 w 2505"/>
              <a:gd name="T91" fmla="*/ 1571 h 2506"/>
              <a:gd name="T92" fmla="*/ 2369 w 2505"/>
              <a:gd name="T93" fmla="*/ 1658 h 2506"/>
              <a:gd name="T94" fmla="*/ 2505 w 2505"/>
              <a:gd name="T95" fmla="*/ 1448 h 2506"/>
              <a:gd name="T96" fmla="*/ 2369 w 2505"/>
              <a:gd name="T97" fmla="*/ 1237 h 25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505" h="2506">
                <a:moveTo>
                  <a:pt x="2369" y="1237"/>
                </a:moveTo>
                <a:cubicBezTo>
                  <a:pt x="2323" y="1237"/>
                  <a:pt x="2282" y="1272"/>
                  <a:pt x="2258" y="1325"/>
                </a:cubicBezTo>
                <a:cubicBezTo>
                  <a:pt x="2245" y="1351"/>
                  <a:pt x="2217" y="1371"/>
                  <a:pt x="2185" y="1371"/>
                </a:cubicBezTo>
                <a:cubicBezTo>
                  <a:pt x="2185" y="1371"/>
                  <a:pt x="2185" y="1371"/>
                  <a:pt x="2184" y="1371"/>
                </a:cubicBezTo>
                <a:cubicBezTo>
                  <a:pt x="2152" y="1371"/>
                  <a:pt x="2124" y="1359"/>
                  <a:pt x="2116" y="1342"/>
                </a:cubicBezTo>
                <a:cubicBezTo>
                  <a:pt x="2116" y="389"/>
                  <a:pt x="2116" y="389"/>
                  <a:pt x="2116" y="389"/>
                </a:cubicBezTo>
                <a:cubicBezTo>
                  <a:pt x="1164" y="389"/>
                  <a:pt x="1164" y="389"/>
                  <a:pt x="1164" y="389"/>
                </a:cubicBezTo>
                <a:cubicBezTo>
                  <a:pt x="1147" y="381"/>
                  <a:pt x="1135" y="354"/>
                  <a:pt x="1135" y="321"/>
                </a:cubicBezTo>
                <a:cubicBezTo>
                  <a:pt x="1135" y="321"/>
                  <a:pt x="1135" y="321"/>
                  <a:pt x="1135" y="321"/>
                </a:cubicBezTo>
                <a:cubicBezTo>
                  <a:pt x="1135" y="288"/>
                  <a:pt x="1154" y="261"/>
                  <a:pt x="1181" y="248"/>
                </a:cubicBezTo>
                <a:cubicBezTo>
                  <a:pt x="1234" y="223"/>
                  <a:pt x="1269" y="183"/>
                  <a:pt x="1269" y="137"/>
                </a:cubicBezTo>
                <a:cubicBezTo>
                  <a:pt x="1269" y="62"/>
                  <a:pt x="1174" y="0"/>
                  <a:pt x="1058" y="0"/>
                </a:cubicBezTo>
                <a:cubicBezTo>
                  <a:pt x="942" y="0"/>
                  <a:pt x="847" y="62"/>
                  <a:pt x="847" y="137"/>
                </a:cubicBezTo>
                <a:cubicBezTo>
                  <a:pt x="847" y="183"/>
                  <a:pt x="882" y="223"/>
                  <a:pt x="935" y="248"/>
                </a:cubicBezTo>
                <a:cubicBezTo>
                  <a:pt x="962" y="261"/>
                  <a:pt x="981" y="288"/>
                  <a:pt x="981" y="321"/>
                </a:cubicBezTo>
                <a:cubicBezTo>
                  <a:pt x="981" y="321"/>
                  <a:pt x="981" y="321"/>
                  <a:pt x="981" y="321"/>
                </a:cubicBezTo>
                <a:cubicBezTo>
                  <a:pt x="981" y="354"/>
                  <a:pt x="969" y="381"/>
                  <a:pt x="952" y="389"/>
                </a:cubicBezTo>
                <a:cubicBezTo>
                  <a:pt x="0" y="389"/>
                  <a:pt x="0" y="389"/>
                  <a:pt x="0" y="389"/>
                </a:cubicBezTo>
                <a:cubicBezTo>
                  <a:pt x="0" y="1342"/>
                  <a:pt x="0" y="1342"/>
                  <a:pt x="0" y="1342"/>
                </a:cubicBezTo>
                <a:cubicBezTo>
                  <a:pt x="8" y="1359"/>
                  <a:pt x="35" y="1371"/>
                  <a:pt x="68" y="1371"/>
                </a:cubicBezTo>
                <a:cubicBezTo>
                  <a:pt x="68" y="1371"/>
                  <a:pt x="68" y="1371"/>
                  <a:pt x="68" y="1371"/>
                </a:cubicBezTo>
                <a:cubicBezTo>
                  <a:pt x="101" y="1371"/>
                  <a:pt x="128" y="1351"/>
                  <a:pt x="141" y="1325"/>
                </a:cubicBezTo>
                <a:cubicBezTo>
                  <a:pt x="166" y="1272"/>
                  <a:pt x="206" y="1237"/>
                  <a:pt x="252" y="1237"/>
                </a:cubicBezTo>
                <a:cubicBezTo>
                  <a:pt x="327" y="1237"/>
                  <a:pt x="389" y="1331"/>
                  <a:pt x="389" y="1448"/>
                </a:cubicBezTo>
                <a:cubicBezTo>
                  <a:pt x="389" y="1564"/>
                  <a:pt x="327" y="1658"/>
                  <a:pt x="252" y="1658"/>
                </a:cubicBezTo>
                <a:cubicBezTo>
                  <a:pt x="206" y="1658"/>
                  <a:pt x="166" y="1624"/>
                  <a:pt x="141" y="1571"/>
                </a:cubicBezTo>
                <a:cubicBezTo>
                  <a:pt x="128" y="1544"/>
                  <a:pt x="101" y="1525"/>
                  <a:pt x="68" y="1525"/>
                </a:cubicBezTo>
                <a:cubicBezTo>
                  <a:pt x="68" y="1525"/>
                  <a:pt x="68" y="1525"/>
                  <a:pt x="68" y="1525"/>
                </a:cubicBezTo>
                <a:cubicBezTo>
                  <a:pt x="35" y="1525"/>
                  <a:pt x="8" y="1537"/>
                  <a:pt x="0" y="1554"/>
                </a:cubicBezTo>
                <a:cubicBezTo>
                  <a:pt x="0" y="2506"/>
                  <a:pt x="0" y="2506"/>
                  <a:pt x="0" y="2506"/>
                </a:cubicBezTo>
                <a:cubicBezTo>
                  <a:pt x="952" y="2506"/>
                  <a:pt x="952" y="2506"/>
                  <a:pt x="952" y="2506"/>
                </a:cubicBezTo>
                <a:cubicBezTo>
                  <a:pt x="969" y="2498"/>
                  <a:pt x="981" y="2471"/>
                  <a:pt x="981" y="2438"/>
                </a:cubicBezTo>
                <a:cubicBezTo>
                  <a:pt x="981" y="2438"/>
                  <a:pt x="981" y="2438"/>
                  <a:pt x="981" y="2437"/>
                </a:cubicBezTo>
                <a:cubicBezTo>
                  <a:pt x="981" y="2405"/>
                  <a:pt x="962" y="2377"/>
                  <a:pt x="935" y="2365"/>
                </a:cubicBezTo>
                <a:cubicBezTo>
                  <a:pt x="882" y="2340"/>
                  <a:pt x="847" y="2300"/>
                  <a:pt x="847" y="2254"/>
                </a:cubicBezTo>
                <a:cubicBezTo>
                  <a:pt x="847" y="2178"/>
                  <a:pt x="942" y="2117"/>
                  <a:pt x="1058" y="2117"/>
                </a:cubicBezTo>
                <a:cubicBezTo>
                  <a:pt x="1174" y="2117"/>
                  <a:pt x="1269" y="2178"/>
                  <a:pt x="1269" y="2254"/>
                </a:cubicBezTo>
                <a:cubicBezTo>
                  <a:pt x="1269" y="2300"/>
                  <a:pt x="1234" y="2340"/>
                  <a:pt x="1181" y="2365"/>
                </a:cubicBezTo>
                <a:cubicBezTo>
                  <a:pt x="1154" y="2377"/>
                  <a:pt x="1135" y="2405"/>
                  <a:pt x="1135" y="2437"/>
                </a:cubicBezTo>
                <a:cubicBezTo>
                  <a:pt x="1135" y="2438"/>
                  <a:pt x="1135" y="2438"/>
                  <a:pt x="1135" y="2438"/>
                </a:cubicBezTo>
                <a:cubicBezTo>
                  <a:pt x="1135" y="2471"/>
                  <a:pt x="1147" y="2498"/>
                  <a:pt x="1164" y="2506"/>
                </a:cubicBezTo>
                <a:cubicBezTo>
                  <a:pt x="2116" y="2506"/>
                  <a:pt x="2116" y="2506"/>
                  <a:pt x="2116" y="2506"/>
                </a:cubicBezTo>
                <a:cubicBezTo>
                  <a:pt x="2116" y="1554"/>
                  <a:pt x="2116" y="1554"/>
                  <a:pt x="2116" y="1554"/>
                </a:cubicBezTo>
                <a:cubicBezTo>
                  <a:pt x="2124" y="1537"/>
                  <a:pt x="2152" y="1525"/>
                  <a:pt x="2184" y="1525"/>
                </a:cubicBezTo>
                <a:cubicBezTo>
                  <a:pt x="2185" y="1525"/>
                  <a:pt x="2185" y="1525"/>
                  <a:pt x="2185" y="1525"/>
                </a:cubicBezTo>
                <a:cubicBezTo>
                  <a:pt x="2217" y="1525"/>
                  <a:pt x="2245" y="1544"/>
                  <a:pt x="2258" y="1571"/>
                </a:cubicBezTo>
                <a:cubicBezTo>
                  <a:pt x="2282" y="1624"/>
                  <a:pt x="2323" y="1658"/>
                  <a:pt x="2369" y="1658"/>
                </a:cubicBezTo>
                <a:cubicBezTo>
                  <a:pt x="2444" y="1658"/>
                  <a:pt x="2505" y="1564"/>
                  <a:pt x="2505" y="1448"/>
                </a:cubicBezTo>
                <a:cubicBezTo>
                  <a:pt x="2505" y="1331"/>
                  <a:pt x="2444" y="1237"/>
                  <a:pt x="2369" y="1237"/>
                </a:cubicBezTo>
                <a:close/>
              </a:path>
            </a:pathLst>
          </a:custGeom>
          <a:solidFill>
            <a:srgbClr val="268CAB"/>
          </a:solidFill>
          <a:ln w="19050" cap="flat">
            <a:solidFill>
              <a:schemeClr val="bg1"/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16" name="Freeform 8">
            <a:extLst>
              <a:ext uri="{FF2B5EF4-FFF2-40B4-BE49-F238E27FC236}">
                <a16:creationId xmlns:a16="http://schemas.microsoft.com/office/drawing/2014/main" id="{8A8CAC20-8B5A-06DC-CFFC-FEF2430E7D08}"/>
              </a:ext>
            </a:extLst>
          </p:cNvPr>
          <p:cNvSpPr>
            <a:spLocks/>
          </p:cNvSpPr>
          <p:nvPr/>
        </p:nvSpPr>
        <p:spPr bwMode="auto">
          <a:xfrm flipH="1">
            <a:off x="4087869" y="3056880"/>
            <a:ext cx="1721644" cy="1723232"/>
          </a:xfrm>
          <a:custGeom>
            <a:avLst/>
            <a:gdLst>
              <a:gd name="T0" fmla="*/ 2369 w 2506"/>
              <a:gd name="T1" fmla="*/ 848 h 2506"/>
              <a:gd name="T2" fmla="*/ 2258 w 2506"/>
              <a:gd name="T3" fmla="*/ 936 h 2506"/>
              <a:gd name="T4" fmla="*/ 2186 w 2506"/>
              <a:gd name="T5" fmla="*/ 982 h 2506"/>
              <a:gd name="T6" fmla="*/ 2185 w 2506"/>
              <a:gd name="T7" fmla="*/ 982 h 2506"/>
              <a:gd name="T8" fmla="*/ 2117 w 2506"/>
              <a:gd name="T9" fmla="*/ 953 h 2506"/>
              <a:gd name="T10" fmla="*/ 2117 w 2506"/>
              <a:gd name="T11" fmla="*/ 0 h 2506"/>
              <a:gd name="T12" fmla="*/ 1165 w 2506"/>
              <a:gd name="T13" fmla="*/ 0 h 2506"/>
              <a:gd name="T14" fmla="*/ 1136 w 2506"/>
              <a:gd name="T15" fmla="*/ 68 h 2506"/>
              <a:gd name="T16" fmla="*/ 1136 w 2506"/>
              <a:gd name="T17" fmla="*/ 69 h 2506"/>
              <a:gd name="T18" fmla="*/ 1182 w 2506"/>
              <a:gd name="T19" fmla="*/ 142 h 2506"/>
              <a:gd name="T20" fmla="*/ 1269 w 2506"/>
              <a:gd name="T21" fmla="*/ 253 h 2506"/>
              <a:gd name="T22" fmla="*/ 1059 w 2506"/>
              <a:gd name="T23" fmla="*/ 389 h 2506"/>
              <a:gd name="T24" fmla="*/ 848 w 2506"/>
              <a:gd name="T25" fmla="*/ 253 h 2506"/>
              <a:gd name="T26" fmla="*/ 936 w 2506"/>
              <a:gd name="T27" fmla="*/ 142 h 2506"/>
              <a:gd name="T28" fmla="*/ 982 w 2506"/>
              <a:gd name="T29" fmla="*/ 69 h 2506"/>
              <a:gd name="T30" fmla="*/ 982 w 2506"/>
              <a:gd name="T31" fmla="*/ 68 h 2506"/>
              <a:gd name="T32" fmla="*/ 953 w 2506"/>
              <a:gd name="T33" fmla="*/ 0 h 2506"/>
              <a:gd name="T34" fmla="*/ 0 w 2506"/>
              <a:gd name="T35" fmla="*/ 0 h 2506"/>
              <a:gd name="T36" fmla="*/ 0 w 2506"/>
              <a:gd name="T37" fmla="*/ 953 h 2506"/>
              <a:gd name="T38" fmla="*/ 68 w 2506"/>
              <a:gd name="T39" fmla="*/ 982 h 2506"/>
              <a:gd name="T40" fmla="*/ 69 w 2506"/>
              <a:gd name="T41" fmla="*/ 982 h 2506"/>
              <a:gd name="T42" fmla="*/ 142 w 2506"/>
              <a:gd name="T43" fmla="*/ 936 h 2506"/>
              <a:gd name="T44" fmla="*/ 253 w 2506"/>
              <a:gd name="T45" fmla="*/ 848 h 2506"/>
              <a:gd name="T46" fmla="*/ 389 w 2506"/>
              <a:gd name="T47" fmla="*/ 1059 h 2506"/>
              <a:gd name="T48" fmla="*/ 253 w 2506"/>
              <a:gd name="T49" fmla="*/ 1269 h 2506"/>
              <a:gd name="T50" fmla="*/ 142 w 2506"/>
              <a:gd name="T51" fmla="*/ 1182 h 2506"/>
              <a:gd name="T52" fmla="*/ 69 w 2506"/>
              <a:gd name="T53" fmla="*/ 1136 h 2506"/>
              <a:gd name="T54" fmla="*/ 68 w 2506"/>
              <a:gd name="T55" fmla="*/ 1136 h 2506"/>
              <a:gd name="T56" fmla="*/ 0 w 2506"/>
              <a:gd name="T57" fmla="*/ 1165 h 2506"/>
              <a:gd name="T58" fmla="*/ 0 w 2506"/>
              <a:gd name="T59" fmla="*/ 2117 h 2506"/>
              <a:gd name="T60" fmla="*/ 953 w 2506"/>
              <a:gd name="T61" fmla="*/ 2117 h 2506"/>
              <a:gd name="T62" fmla="*/ 982 w 2506"/>
              <a:gd name="T63" fmla="*/ 2185 h 2506"/>
              <a:gd name="T64" fmla="*/ 982 w 2506"/>
              <a:gd name="T65" fmla="*/ 2186 h 2506"/>
              <a:gd name="T66" fmla="*/ 936 w 2506"/>
              <a:gd name="T67" fmla="*/ 2258 h 2506"/>
              <a:gd name="T68" fmla="*/ 848 w 2506"/>
              <a:gd name="T69" fmla="*/ 2369 h 2506"/>
              <a:gd name="T70" fmla="*/ 1059 w 2506"/>
              <a:gd name="T71" fmla="*/ 2506 h 2506"/>
              <a:gd name="T72" fmla="*/ 1269 w 2506"/>
              <a:gd name="T73" fmla="*/ 2369 h 2506"/>
              <a:gd name="T74" fmla="*/ 1182 w 2506"/>
              <a:gd name="T75" fmla="*/ 2258 h 2506"/>
              <a:gd name="T76" fmla="*/ 1136 w 2506"/>
              <a:gd name="T77" fmla="*/ 2186 h 2506"/>
              <a:gd name="T78" fmla="*/ 1136 w 2506"/>
              <a:gd name="T79" fmla="*/ 2185 h 2506"/>
              <a:gd name="T80" fmla="*/ 1165 w 2506"/>
              <a:gd name="T81" fmla="*/ 2117 h 2506"/>
              <a:gd name="T82" fmla="*/ 2117 w 2506"/>
              <a:gd name="T83" fmla="*/ 2117 h 2506"/>
              <a:gd name="T84" fmla="*/ 2117 w 2506"/>
              <a:gd name="T85" fmla="*/ 1165 h 2506"/>
              <a:gd name="T86" fmla="*/ 2185 w 2506"/>
              <a:gd name="T87" fmla="*/ 1136 h 2506"/>
              <a:gd name="T88" fmla="*/ 2186 w 2506"/>
              <a:gd name="T89" fmla="*/ 1136 h 2506"/>
              <a:gd name="T90" fmla="*/ 2258 w 2506"/>
              <a:gd name="T91" fmla="*/ 1182 h 2506"/>
              <a:gd name="T92" fmla="*/ 2369 w 2506"/>
              <a:gd name="T93" fmla="*/ 1269 h 2506"/>
              <a:gd name="T94" fmla="*/ 2506 w 2506"/>
              <a:gd name="T95" fmla="*/ 1059 h 2506"/>
              <a:gd name="T96" fmla="*/ 2369 w 2506"/>
              <a:gd name="T97" fmla="*/ 848 h 25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506" h="2506">
                <a:moveTo>
                  <a:pt x="2369" y="848"/>
                </a:moveTo>
                <a:cubicBezTo>
                  <a:pt x="2324" y="848"/>
                  <a:pt x="2283" y="883"/>
                  <a:pt x="2258" y="936"/>
                </a:cubicBezTo>
                <a:cubicBezTo>
                  <a:pt x="2246" y="962"/>
                  <a:pt x="2218" y="982"/>
                  <a:pt x="2186" y="982"/>
                </a:cubicBezTo>
                <a:cubicBezTo>
                  <a:pt x="2186" y="982"/>
                  <a:pt x="2185" y="982"/>
                  <a:pt x="2185" y="982"/>
                </a:cubicBezTo>
                <a:cubicBezTo>
                  <a:pt x="2152" y="982"/>
                  <a:pt x="2125" y="970"/>
                  <a:pt x="2117" y="953"/>
                </a:cubicBezTo>
                <a:cubicBezTo>
                  <a:pt x="2117" y="0"/>
                  <a:pt x="2117" y="0"/>
                  <a:pt x="2117" y="0"/>
                </a:cubicBezTo>
                <a:cubicBezTo>
                  <a:pt x="1165" y="0"/>
                  <a:pt x="1165" y="0"/>
                  <a:pt x="1165" y="0"/>
                </a:cubicBezTo>
                <a:cubicBezTo>
                  <a:pt x="1148" y="8"/>
                  <a:pt x="1136" y="36"/>
                  <a:pt x="1136" y="68"/>
                </a:cubicBezTo>
                <a:cubicBezTo>
                  <a:pt x="1136" y="69"/>
                  <a:pt x="1136" y="69"/>
                  <a:pt x="1136" y="69"/>
                </a:cubicBezTo>
                <a:cubicBezTo>
                  <a:pt x="1136" y="101"/>
                  <a:pt x="1155" y="129"/>
                  <a:pt x="1182" y="142"/>
                </a:cubicBezTo>
                <a:cubicBezTo>
                  <a:pt x="1235" y="166"/>
                  <a:pt x="1269" y="207"/>
                  <a:pt x="1269" y="253"/>
                </a:cubicBezTo>
                <a:cubicBezTo>
                  <a:pt x="1269" y="328"/>
                  <a:pt x="1175" y="389"/>
                  <a:pt x="1059" y="389"/>
                </a:cubicBezTo>
                <a:cubicBezTo>
                  <a:pt x="942" y="389"/>
                  <a:pt x="848" y="328"/>
                  <a:pt x="848" y="253"/>
                </a:cubicBezTo>
                <a:cubicBezTo>
                  <a:pt x="848" y="207"/>
                  <a:pt x="883" y="166"/>
                  <a:pt x="936" y="142"/>
                </a:cubicBezTo>
                <a:cubicBezTo>
                  <a:pt x="962" y="129"/>
                  <a:pt x="982" y="101"/>
                  <a:pt x="982" y="69"/>
                </a:cubicBezTo>
                <a:cubicBezTo>
                  <a:pt x="982" y="69"/>
                  <a:pt x="982" y="69"/>
                  <a:pt x="982" y="68"/>
                </a:cubicBezTo>
                <a:cubicBezTo>
                  <a:pt x="982" y="36"/>
                  <a:pt x="970" y="8"/>
                  <a:pt x="953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953"/>
                  <a:pt x="0" y="953"/>
                  <a:pt x="0" y="953"/>
                </a:cubicBezTo>
                <a:cubicBezTo>
                  <a:pt x="8" y="970"/>
                  <a:pt x="36" y="982"/>
                  <a:pt x="68" y="982"/>
                </a:cubicBezTo>
                <a:cubicBezTo>
                  <a:pt x="69" y="982"/>
                  <a:pt x="69" y="982"/>
                  <a:pt x="69" y="982"/>
                </a:cubicBezTo>
                <a:cubicBezTo>
                  <a:pt x="101" y="982"/>
                  <a:pt x="129" y="962"/>
                  <a:pt x="142" y="936"/>
                </a:cubicBezTo>
                <a:cubicBezTo>
                  <a:pt x="166" y="883"/>
                  <a:pt x="207" y="848"/>
                  <a:pt x="253" y="848"/>
                </a:cubicBezTo>
                <a:cubicBezTo>
                  <a:pt x="328" y="848"/>
                  <a:pt x="389" y="942"/>
                  <a:pt x="389" y="1059"/>
                </a:cubicBezTo>
                <a:cubicBezTo>
                  <a:pt x="389" y="1175"/>
                  <a:pt x="328" y="1269"/>
                  <a:pt x="253" y="1269"/>
                </a:cubicBezTo>
                <a:cubicBezTo>
                  <a:pt x="207" y="1269"/>
                  <a:pt x="166" y="1235"/>
                  <a:pt x="142" y="1182"/>
                </a:cubicBezTo>
                <a:cubicBezTo>
                  <a:pt x="129" y="1155"/>
                  <a:pt x="101" y="1136"/>
                  <a:pt x="69" y="1136"/>
                </a:cubicBezTo>
                <a:cubicBezTo>
                  <a:pt x="69" y="1136"/>
                  <a:pt x="69" y="1136"/>
                  <a:pt x="68" y="1136"/>
                </a:cubicBezTo>
                <a:cubicBezTo>
                  <a:pt x="36" y="1136"/>
                  <a:pt x="8" y="1148"/>
                  <a:pt x="0" y="1165"/>
                </a:cubicBezTo>
                <a:cubicBezTo>
                  <a:pt x="0" y="2117"/>
                  <a:pt x="0" y="2117"/>
                  <a:pt x="0" y="2117"/>
                </a:cubicBezTo>
                <a:cubicBezTo>
                  <a:pt x="953" y="2117"/>
                  <a:pt x="953" y="2117"/>
                  <a:pt x="953" y="2117"/>
                </a:cubicBezTo>
                <a:cubicBezTo>
                  <a:pt x="970" y="2125"/>
                  <a:pt x="982" y="2153"/>
                  <a:pt x="982" y="2185"/>
                </a:cubicBezTo>
                <a:cubicBezTo>
                  <a:pt x="982" y="2185"/>
                  <a:pt x="982" y="2186"/>
                  <a:pt x="982" y="2186"/>
                </a:cubicBezTo>
                <a:cubicBezTo>
                  <a:pt x="982" y="2218"/>
                  <a:pt x="962" y="2246"/>
                  <a:pt x="936" y="2258"/>
                </a:cubicBezTo>
                <a:cubicBezTo>
                  <a:pt x="883" y="2283"/>
                  <a:pt x="848" y="2324"/>
                  <a:pt x="848" y="2369"/>
                </a:cubicBezTo>
                <a:cubicBezTo>
                  <a:pt x="848" y="2445"/>
                  <a:pt x="942" y="2506"/>
                  <a:pt x="1059" y="2506"/>
                </a:cubicBezTo>
                <a:cubicBezTo>
                  <a:pt x="1175" y="2506"/>
                  <a:pt x="1269" y="2445"/>
                  <a:pt x="1269" y="2369"/>
                </a:cubicBezTo>
                <a:cubicBezTo>
                  <a:pt x="1269" y="2324"/>
                  <a:pt x="1235" y="2283"/>
                  <a:pt x="1182" y="2258"/>
                </a:cubicBezTo>
                <a:cubicBezTo>
                  <a:pt x="1155" y="2246"/>
                  <a:pt x="1136" y="2218"/>
                  <a:pt x="1136" y="2186"/>
                </a:cubicBezTo>
                <a:cubicBezTo>
                  <a:pt x="1136" y="2186"/>
                  <a:pt x="1136" y="2185"/>
                  <a:pt x="1136" y="2185"/>
                </a:cubicBezTo>
                <a:cubicBezTo>
                  <a:pt x="1136" y="2153"/>
                  <a:pt x="1148" y="2125"/>
                  <a:pt x="1165" y="2117"/>
                </a:cubicBezTo>
                <a:cubicBezTo>
                  <a:pt x="2117" y="2117"/>
                  <a:pt x="2117" y="2117"/>
                  <a:pt x="2117" y="2117"/>
                </a:cubicBezTo>
                <a:cubicBezTo>
                  <a:pt x="2117" y="1165"/>
                  <a:pt x="2117" y="1165"/>
                  <a:pt x="2117" y="1165"/>
                </a:cubicBezTo>
                <a:cubicBezTo>
                  <a:pt x="2125" y="1148"/>
                  <a:pt x="2152" y="1136"/>
                  <a:pt x="2185" y="1136"/>
                </a:cubicBezTo>
                <a:cubicBezTo>
                  <a:pt x="2185" y="1136"/>
                  <a:pt x="2186" y="1136"/>
                  <a:pt x="2186" y="1136"/>
                </a:cubicBezTo>
                <a:cubicBezTo>
                  <a:pt x="2218" y="1136"/>
                  <a:pt x="2246" y="1155"/>
                  <a:pt x="2258" y="1182"/>
                </a:cubicBezTo>
                <a:cubicBezTo>
                  <a:pt x="2283" y="1235"/>
                  <a:pt x="2324" y="1269"/>
                  <a:pt x="2369" y="1269"/>
                </a:cubicBezTo>
                <a:cubicBezTo>
                  <a:pt x="2445" y="1269"/>
                  <a:pt x="2506" y="1175"/>
                  <a:pt x="2506" y="1059"/>
                </a:cubicBezTo>
                <a:cubicBezTo>
                  <a:pt x="2506" y="942"/>
                  <a:pt x="2445" y="848"/>
                  <a:pt x="2369" y="848"/>
                </a:cubicBezTo>
                <a:close/>
              </a:path>
            </a:pathLst>
          </a:custGeom>
          <a:solidFill>
            <a:srgbClr val="C1B488"/>
          </a:solidFill>
          <a:ln w="19050" cap="flat">
            <a:solidFill>
              <a:schemeClr val="bg1"/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17" name="Freeform 9">
            <a:extLst>
              <a:ext uri="{FF2B5EF4-FFF2-40B4-BE49-F238E27FC236}">
                <a16:creationId xmlns:a16="http://schemas.microsoft.com/office/drawing/2014/main" id="{48F972F7-7105-E1D3-1B0C-ED5F0F759D32}"/>
              </a:ext>
            </a:extLst>
          </p:cNvPr>
          <p:cNvSpPr>
            <a:spLocks/>
          </p:cNvSpPr>
          <p:nvPr/>
        </p:nvSpPr>
        <p:spPr bwMode="auto">
          <a:xfrm flipH="1">
            <a:off x="2633719" y="2789386"/>
            <a:ext cx="1721644" cy="1723232"/>
          </a:xfrm>
          <a:custGeom>
            <a:avLst/>
            <a:gdLst>
              <a:gd name="T0" fmla="*/ 2369 w 2506"/>
              <a:gd name="T1" fmla="*/ 1237 h 2506"/>
              <a:gd name="T2" fmla="*/ 2258 w 2506"/>
              <a:gd name="T3" fmla="*/ 1325 h 2506"/>
              <a:gd name="T4" fmla="*/ 2186 w 2506"/>
              <a:gd name="T5" fmla="*/ 1371 h 2506"/>
              <a:gd name="T6" fmla="*/ 2185 w 2506"/>
              <a:gd name="T7" fmla="*/ 1371 h 2506"/>
              <a:gd name="T8" fmla="*/ 2117 w 2506"/>
              <a:gd name="T9" fmla="*/ 1342 h 2506"/>
              <a:gd name="T10" fmla="*/ 2117 w 2506"/>
              <a:gd name="T11" fmla="*/ 389 h 2506"/>
              <a:gd name="T12" fmla="*/ 1164 w 2506"/>
              <a:gd name="T13" fmla="*/ 389 h 2506"/>
              <a:gd name="T14" fmla="*/ 1135 w 2506"/>
              <a:gd name="T15" fmla="*/ 321 h 2506"/>
              <a:gd name="T16" fmla="*/ 1135 w 2506"/>
              <a:gd name="T17" fmla="*/ 321 h 2506"/>
              <a:gd name="T18" fmla="*/ 1181 w 2506"/>
              <a:gd name="T19" fmla="*/ 248 h 2506"/>
              <a:gd name="T20" fmla="*/ 1269 w 2506"/>
              <a:gd name="T21" fmla="*/ 137 h 2506"/>
              <a:gd name="T22" fmla="*/ 1058 w 2506"/>
              <a:gd name="T23" fmla="*/ 0 h 2506"/>
              <a:gd name="T24" fmla="*/ 848 w 2506"/>
              <a:gd name="T25" fmla="*/ 137 h 2506"/>
              <a:gd name="T26" fmla="*/ 936 w 2506"/>
              <a:gd name="T27" fmla="*/ 248 h 2506"/>
              <a:gd name="T28" fmla="*/ 982 w 2506"/>
              <a:gd name="T29" fmla="*/ 321 h 2506"/>
              <a:gd name="T30" fmla="*/ 982 w 2506"/>
              <a:gd name="T31" fmla="*/ 321 h 2506"/>
              <a:gd name="T32" fmla="*/ 953 w 2506"/>
              <a:gd name="T33" fmla="*/ 389 h 2506"/>
              <a:gd name="T34" fmla="*/ 0 w 2506"/>
              <a:gd name="T35" fmla="*/ 389 h 2506"/>
              <a:gd name="T36" fmla="*/ 0 w 2506"/>
              <a:gd name="T37" fmla="*/ 1342 h 2506"/>
              <a:gd name="T38" fmla="*/ 68 w 2506"/>
              <a:gd name="T39" fmla="*/ 1371 h 2506"/>
              <a:gd name="T40" fmla="*/ 69 w 2506"/>
              <a:gd name="T41" fmla="*/ 1371 h 2506"/>
              <a:gd name="T42" fmla="*/ 141 w 2506"/>
              <a:gd name="T43" fmla="*/ 1325 h 2506"/>
              <a:gd name="T44" fmla="*/ 252 w 2506"/>
              <a:gd name="T45" fmla="*/ 1237 h 2506"/>
              <a:gd name="T46" fmla="*/ 389 w 2506"/>
              <a:gd name="T47" fmla="*/ 1448 h 2506"/>
              <a:gd name="T48" fmla="*/ 252 w 2506"/>
              <a:gd name="T49" fmla="*/ 1658 h 2506"/>
              <a:gd name="T50" fmla="*/ 141 w 2506"/>
              <a:gd name="T51" fmla="*/ 1571 h 2506"/>
              <a:gd name="T52" fmla="*/ 69 w 2506"/>
              <a:gd name="T53" fmla="*/ 1525 h 2506"/>
              <a:gd name="T54" fmla="*/ 68 w 2506"/>
              <a:gd name="T55" fmla="*/ 1525 h 2506"/>
              <a:gd name="T56" fmla="*/ 0 w 2506"/>
              <a:gd name="T57" fmla="*/ 1554 h 2506"/>
              <a:gd name="T58" fmla="*/ 0 w 2506"/>
              <a:gd name="T59" fmla="*/ 2506 h 2506"/>
              <a:gd name="T60" fmla="*/ 953 w 2506"/>
              <a:gd name="T61" fmla="*/ 2506 h 2506"/>
              <a:gd name="T62" fmla="*/ 982 w 2506"/>
              <a:gd name="T63" fmla="*/ 2438 h 2506"/>
              <a:gd name="T64" fmla="*/ 982 w 2506"/>
              <a:gd name="T65" fmla="*/ 2437 h 2506"/>
              <a:gd name="T66" fmla="*/ 936 w 2506"/>
              <a:gd name="T67" fmla="*/ 2365 h 2506"/>
              <a:gd name="T68" fmla="*/ 848 w 2506"/>
              <a:gd name="T69" fmla="*/ 2254 h 2506"/>
              <a:gd name="T70" fmla="*/ 1058 w 2506"/>
              <a:gd name="T71" fmla="*/ 2117 h 2506"/>
              <a:gd name="T72" fmla="*/ 1269 w 2506"/>
              <a:gd name="T73" fmla="*/ 2254 h 2506"/>
              <a:gd name="T74" fmla="*/ 1181 w 2506"/>
              <a:gd name="T75" fmla="*/ 2365 h 2506"/>
              <a:gd name="T76" fmla="*/ 1135 w 2506"/>
              <a:gd name="T77" fmla="*/ 2437 h 2506"/>
              <a:gd name="T78" fmla="*/ 1135 w 2506"/>
              <a:gd name="T79" fmla="*/ 2438 h 2506"/>
              <a:gd name="T80" fmla="*/ 1164 w 2506"/>
              <a:gd name="T81" fmla="*/ 2506 h 2506"/>
              <a:gd name="T82" fmla="*/ 2117 w 2506"/>
              <a:gd name="T83" fmla="*/ 2506 h 2506"/>
              <a:gd name="T84" fmla="*/ 2117 w 2506"/>
              <a:gd name="T85" fmla="*/ 1554 h 2506"/>
              <a:gd name="T86" fmla="*/ 2185 w 2506"/>
              <a:gd name="T87" fmla="*/ 1525 h 2506"/>
              <a:gd name="T88" fmla="*/ 2186 w 2506"/>
              <a:gd name="T89" fmla="*/ 1525 h 2506"/>
              <a:gd name="T90" fmla="*/ 2258 w 2506"/>
              <a:gd name="T91" fmla="*/ 1571 h 2506"/>
              <a:gd name="T92" fmla="*/ 2369 w 2506"/>
              <a:gd name="T93" fmla="*/ 1658 h 2506"/>
              <a:gd name="T94" fmla="*/ 2506 w 2506"/>
              <a:gd name="T95" fmla="*/ 1448 h 2506"/>
              <a:gd name="T96" fmla="*/ 2369 w 2506"/>
              <a:gd name="T97" fmla="*/ 1237 h 25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506" h="2506">
                <a:moveTo>
                  <a:pt x="2369" y="1237"/>
                </a:moveTo>
                <a:cubicBezTo>
                  <a:pt x="2323" y="1237"/>
                  <a:pt x="2283" y="1272"/>
                  <a:pt x="2258" y="1325"/>
                </a:cubicBezTo>
                <a:cubicBezTo>
                  <a:pt x="2246" y="1351"/>
                  <a:pt x="2218" y="1371"/>
                  <a:pt x="2186" y="1371"/>
                </a:cubicBezTo>
                <a:cubicBezTo>
                  <a:pt x="2185" y="1371"/>
                  <a:pt x="2185" y="1371"/>
                  <a:pt x="2185" y="1371"/>
                </a:cubicBezTo>
                <a:cubicBezTo>
                  <a:pt x="2152" y="1371"/>
                  <a:pt x="2125" y="1359"/>
                  <a:pt x="2117" y="1342"/>
                </a:cubicBezTo>
                <a:cubicBezTo>
                  <a:pt x="2117" y="389"/>
                  <a:pt x="2117" y="389"/>
                  <a:pt x="2117" y="389"/>
                </a:cubicBezTo>
                <a:cubicBezTo>
                  <a:pt x="1164" y="389"/>
                  <a:pt x="1164" y="389"/>
                  <a:pt x="1164" y="389"/>
                </a:cubicBezTo>
                <a:cubicBezTo>
                  <a:pt x="1148" y="381"/>
                  <a:pt x="1135" y="354"/>
                  <a:pt x="1135" y="321"/>
                </a:cubicBezTo>
                <a:cubicBezTo>
                  <a:pt x="1135" y="321"/>
                  <a:pt x="1135" y="321"/>
                  <a:pt x="1135" y="321"/>
                </a:cubicBezTo>
                <a:cubicBezTo>
                  <a:pt x="1136" y="288"/>
                  <a:pt x="1155" y="261"/>
                  <a:pt x="1181" y="248"/>
                </a:cubicBezTo>
                <a:cubicBezTo>
                  <a:pt x="1235" y="223"/>
                  <a:pt x="1269" y="183"/>
                  <a:pt x="1269" y="137"/>
                </a:cubicBezTo>
                <a:cubicBezTo>
                  <a:pt x="1269" y="62"/>
                  <a:pt x="1175" y="0"/>
                  <a:pt x="1058" y="0"/>
                </a:cubicBezTo>
                <a:cubicBezTo>
                  <a:pt x="942" y="0"/>
                  <a:pt x="848" y="62"/>
                  <a:pt x="848" y="137"/>
                </a:cubicBezTo>
                <a:cubicBezTo>
                  <a:pt x="848" y="183"/>
                  <a:pt x="882" y="223"/>
                  <a:pt x="936" y="248"/>
                </a:cubicBezTo>
                <a:cubicBezTo>
                  <a:pt x="962" y="261"/>
                  <a:pt x="981" y="288"/>
                  <a:pt x="982" y="321"/>
                </a:cubicBezTo>
                <a:cubicBezTo>
                  <a:pt x="982" y="321"/>
                  <a:pt x="982" y="321"/>
                  <a:pt x="982" y="321"/>
                </a:cubicBezTo>
                <a:cubicBezTo>
                  <a:pt x="982" y="354"/>
                  <a:pt x="969" y="381"/>
                  <a:pt x="953" y="389"/>
                </a:cubicBezTo>
                <a:cubicBezTo>
                  <a:pt x="0" y="389"/>
                  <a:pt x="0" y="389"/>
                  <a:pt x="0" y="389"/>
                </a:cubicBezTo>
                <a:cubicBezTo>
                  <a:pt x="0" y="1342"/>
                  <a:pt x="0" y="1342"/>
                  <a:pt x="0" y="1342"/>
                </a:cubicBezTo>
                <a:cubicBezTo>
                  <a:pt x="8" y="1359"/>
                  <a:pt x="35" y="1371"/>
                  <a:pt x="68" y="1371"/>
                </a:cubicBezTo>
                <a:cubicBezTo>
                  <a:pt x="68" y="1371"/>
                  <a:pt x="69" y="1371"/>
                  <a:pt x="69" y="1371"/>
                </a:cubicBezTo>
                <a:cubicBezTo>
                  <a:pt x="101" y="1371"/>
                  <a:pt x="129" y="1351"/>
                  <a:pt x="141" y="1325"/>
                </a:cubicBezTo>
                <a:cubicBezTo>
                  <a:pt x="166" y="1272"/>
                  <a:pt x="207" y="1237"/>
                  <a:pt x="252" y="1237"/>
                </a:cubicBezTo>
                <a:cubicBezTo>
                  <a:pt x="328" y="1237"/>
                  <a:pt x="389" y="1331"/>
                  <a:pt x="389" y="1448"/>
                </a:cubicBezTo>
                <a:cubicBezTo>
                  <a:pt x="389" y="1564"/>
                  <a:pt x="328" y="1658"/>
                  <a:pt x="252" y="1658"/>
                </a:cubicBezTo>
                <a:cubicBezTo>
                  <a:pt x="207" y="1658"/>
                  <a:pt x="166" y="1624"/>
                  <a:pt x="141" y="1571"/>
                </a:cubicBezTo>
                <a:cubicBezTo>
                  <a:pt x="129" y="1544"/>
                  <a:pt x="101" y="1525"/>
                  <a:pt x="69" y="1525"/>
                </a:cubicBezTo>
                <a:cubicBezTo>
                  <a:pt x="69" y="1525"/>
                  <a:pt x="68" y="1525"/>
                  <a:pt x="68" y="1525"/>
                </a:cubicBezTo>
                <a:cubicBezTo>
                  <a:pt x="35" y="1525"/>
                  <a:pt x="8" y="1537"/>
                  <a:pt x="0" y="1554"/>
                </a:cubicBezTo>
                <a:cubicBezTo>
                  <a:pt x="0" y="2506"/>
                  <a:pt x="0" y="2506"/>
                  <a:pt x="0" y="2506"/>
                </a:cubicBezTo>
                <a:cubicBezTo>
                  <a:pt x="953" y="2506"/>
                  <a:pt x="953" y="2506"/>
                  <a:pt x="953" y="2506"/>
                </a:cubicBezTo>
                <a:cubicBezTo>
                  <a:pt x="969" y="2498"/>
                  <a:pt x="982" y="2471"/>
                  <a:pt x="982" y="2438"/>
                </a:cubicBezTo>
                <a:cubicBezTo>
                  <a:pt x="982" y="2438"/>
                  <a:pt x="982" y="2438"/>
                  <a:pt x="982" y="2437"/>
                </a:cubicBezTo>
                <a:cubicBezTo>
                  <a:pt x="981" y="2405"/>
                  <a:pt x="962" y="2377"/>
                  <a:pt x="936" y="2365"/>
                </a:cubicBezTo>
                <a:cubicBezTo>
                  <a:pt x="882" y="2340"/>
                  <a:pt x="848" y="2300"/>
                  <a:pt x="848" y="2254"/>
                </a:cubicBezTo>
                <a:cubicBezTo>
                  <a:pt x="848" y="2178"/>
                  <a:pt x="942" y="2117"/>
                  <a:pt x="1058" y="2117"/>
                </a:cubicBezTo>
                <a:cubicBezTo>
                  <a:pt x="1175" y="2117"/>
                  <a:pt x="1269" y="2178"/>
                  <a:pt x="1269" y="2254"/>
                </a:cubicBezTo>
                <a:cubicBezTo>
                  <a:pt x="1269" y="2300"/>
                  <a:pt x="1235" y="2340"/>
                  <a:pt x="1181" y="2365"/>
                </a:cubicBezTo>
                <a:cubicBezTo>
                  <a:pt x="1155" y="2377"/>
                  <a:pt x="1136" y="2405"/>
                  <a:pt x="1135" y="2437"/>
                </a:cubicBezTo>
                <a:cubicBezTo>
                  <a:pt x="1135" y="2438"/>
                  <a:pt x="1135" y="2438"/>
                  <a:pt x="1135" y="2438"/>
                </a:cubicBezTo>
                <a:cubicBezTo>
                  <a:pt x="1135" y="2471"/>
                  <a:pt x="1148" y="2498"/>
                  <a:pt x="1164" y="2506"/>
                </a:cubicBezTo>
                <a:cubicBezTo>
                  <a:pt x="2117" y="2506"/>
                  <a:pt x="2117" y="2506"/>
                  <a:pt x="2117" y="2506"/>
                </a:cubicBezTo>
                <a:cubicBezTo>
                  <a:pt x="2117" y="1554"/>
                  <a:pt x="2117" y="1554"/>
                  <a:pt x="2117" y="1554"/>
                </a:cubicBezTo>
                <a:cubicBezTo>
                  <a:pt x="2125" y="1537"/>
                  <a:pt x="2152" y="1525"/>
                  <a:pt x="2185" y="1525"/>
                </a:cubicBezTo>
                <a:cubicBezTo>
                  <a:pt x="2185" y="1525"/>
                  <a:pt x="2185" y="1525"/>
                  <a:pt x="2186" y="1525"/>
                </a:cubicBezTo>
                <a:cubicBezTo>
                  <a:pt x="2218" y="1525"/>
                  <a:pt x="2246" y="1544"/>
                  <a:pt x="2258" y="1571"/>
                </a:cubicBezTo>
                <a:cubicBezTo>
                  <a:pt x="2283" y="1624"/>
                  <a:pt x="2323" y="1658"/>
                  <a:pt x="2369" y="1658"/>
                </a:cubicBezTo>
                <a:cubicBezTo>
                  <a:pt x="2445" y="1658"/>
                  <a:pt x="2506" y="1564"/>
                  <a:pt x="2506" y="1448"/>
                </a:cubicBezTo>
                <a:cubicBezTo>
                  <a:pt x="2506" y="1331"/>
                  <a:pt x="2445" y="1237"/>
                  <a:pt x="2369" y="1237"/>
                </a:cubicBezTo>
                <a:close/>
              </a:path>
            </a:pathLst>
          </a:custGeom>
          <a:solidFill>
            <a:srgbClr val="2CC17C"/>
          </a:solidFill>
          <a:ln w="19050" cap="flat">
            <a:solidFill>
              <a:schemeClr val="bg1"/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18" name="Freeform 10">
            <a:extLst>
              <a:ext uri="{FF2B5EF4-FFF2-40B4-BE49-F238E27FC236}">
                <a16:creationId xmlns:a16="http://schemas.microsoft.com/office/drawing/2014/main" id="{DCBDD787-2225-8642-E249-9C0FBFBA4D28}"/>
              </a:ext>
            </a:extLst>
          </p:cNvPr>
          <p:cNvSpPr>
            <a:spLocks/>
          </p:cNvSpPr>
          <p:nvPr/>
        </p:nvSpPr>
        <p:spPr bwMode="auto">
          <a:xfrm flipH="1">
            <a:off x="1395469" y="2612380"/>
            <a:ext cx="1505744" cy="2344738"/>
          </a:xfrm>
          <a:custGeom>
            <a:avLst/>
            <a:gdLst>
              <a:gd name="T0" fmla="*/ 2125 w 2192"/>
              <a:gd name="T1" fmla="*/ 1544 h 3411"/>
              <a:gd name="T2" fmla="*/ 2125 w 2192"/>
              <a:gd name="T3" fmla="*/ 1544 h 3411"/>
              <a:gd name="T4" fmla="*/ 670 w 2192"/>
              <a:gd name="T5" fmla="*/ 90 h 3411"/>
              <a:gd name="T6" fmla="*/ 347 w 2192"/>
              <a:gd name="T7" fmla="*/ 90 h 3411"/>
              <a:gd name="T8" fmla="*/ 347 w 2192"/>
              <a:gd name="T9" fmla="*/ 90 h 3411"/>
              <a:gd name="T10" fmla="*/ 347 w 2192"/>
              <a:gd name="T11" fmla="*/ 413 h 3411"/>
              <a:gd name="T12" fmla="*/ 582 w 2192"/>
              <a:gd name="T13" fmla="*/ 647 h 3411"/>
              <a:gd name="T14" fmla="*/ 0 w 2192"/>
              <a:gd name="T15" fmla="*/ 647 h 3411"/>
              <a:gd name="T16" fmla="*/ 0 w 2192"/>
              <a:gd name="T17" fmla="*/ 1600 h 3411"/>
              <a:gd name="T18" fmla="*/ 68 w 2192"/>
              <a:gd name="T19" fmla="*/ 1629 h 3411"/>
              <a:gd name="T20" fmla="*/ 69 w 2192"/>
              <a:gd name="T21" fmla="*/ 1629 h 3411"/>
              <a:gd name="T22" fmla="*/ 141 w 2192"/>
              <a:gd name="T23" fmla="*/ 1583 h 3411"/>
              <a:gd name="T24" fmla="*/ 252 w 2192"/>
              <a:gd name="T25" fmla="*/ 1495 h 3411"/>
              <a:gd name="T26" fmla="*/ 389 w 2192"/>
              <a:gd name="T27" fmla="*/ 1706 h 3411"/>
              <a:gd name="T28" fmla="*/ 252 w 2192"/>
              <a:gd name="T29" fmla="*/ 1916 h 3411"/>
              <a:gd name="T30" fmla="*/ 141 w 2192"/>
              <a:gd name="T31" fmla="*/ 1829 h 3411"/>
              <a:gd name="T32" fmla="*/ 69 w 2192"/>
              <a:gd name="T33" fmla="*/ 1783 h 3411"/>
              <a:gd name="T34" fmla="*/ 68 w 2192"/>
              <a:gd name="T35" fmla="*/ 1783 h 3411"/>
              <a:gd name="T36" fmla="*/ 0 w 2192"/>
              <a:gd name="T37" fmla="*/ 1812 h 3411"/>
              <a:gd name="T38" fmla="*/ 0 w 2192"/>
              <a:gd name="T39" fmla="*/ 2764 h 3411"/>
              <a:gd name="T40" fmla="*/ 582 w 2192"/>
              <a:gd name="T41" fmla="*/ 2764 h 3411"/>
              <a:gd name="T42" fmla="*/ 347 w 2192"/>
              <a:gd name="T43" fmla="*/ 2999 h 3411"/>
              <a:gd name="T44" fmla="*/ 347 w 2192"/>
              <a:gd name="T45" fmla="*/ 3322 h 3411"/>
              <a:gd name="T46" fmla="*/ 347 w 2192"/>
              <a:gd name="T47" fmla="*/ 3322 h 3411"/>
              <a:gd name="T48" fmla="*/ 670 w 2192"/>
              <a:gd name="T49" fmla="*/ 3322 h 3411"/>
              <a:gd name="T50" fmla="*/ 2125 w 2192"/>
              <a:gd name="T51" fmla="*/ 1868 h 3411"/>
              <a:gd name="T52" fmla="*/ 2125 w 2192"/>
              <a:gd name="T53" fmla="*/ 1867 h 3411"/>
              <a:gd name="T54" fmla="*/ 2125 w 2192"/>
              <a:gd name="T55" fmla="*/ 1867 h 3411"/>
              <a:gd name="T56" fmla="*/ 2192 w 2192"/>
              <a:gd name="T57" fmla="*/ 1706 h 3411"/>
              <a:gd name="T58" fmla="*/ 2125 w 2192"/>
              <a:gd name="T59" fmla="*/ 1544 h 3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2192" h="3411">
                <a:moveTo>
                  <a:pt x="2125" y="1544"/>
                </a:moveTo>
                <a:cubicBezTo>
                  <a:pt x="2125" y="1544"/>
                  <a:pt x="2125" y="1544"/>
                  <a:pt x="2125" y="1544"/>
                </a:cubicBezTo>
                <a:cubicBezTo>
                  <a:pt x="670" y="90"/>
                  <a:pt x="670" y="90"/>
                  <a:pt x="670" y="90"/>
                </a:cubicBezTo>
                <a:cubicBezTo>
                  <a:pt x="581" y="0"/>
                  <a:pt x="437" y="0"/>
                  <a:pt x="347" y="90"/>
                </a:cubicBezTo>
                <a:cubicBezTo>
                  <a:pt x="347" y="90"/>
                  <a:pt x="347" y="90"/>
                  <a:pt x="347" y="90"/>
                </a:cubicBezTo>
                <a:cubicBezTo>
                  <a:pt x="258" y="179"/>
                  <a:pt x="258" y="323"/>
                  <a:pt x="347" y="413"/>
                </a:cubicBezTo>
                <a:cubicBezTo>
                  <a:pt x="582" y="647"/>
                  <a:pt x="582" y="647"/>
                  <a:pt x="582" y="647"/>
                </a:cubicBezTo>
                <a:cubicBezTo>
                  <a:pt x="0" y="647"/>
                  <a:pt x="0" y="647"/>
                  <a:pt x="0" y="647"/>
                </a:cubicBezTo>
                <a:cubicBezTo>
                  <a:pt x="0" y="1600"/>
                  <a:pt x="0" y="1600"/>
                  <a:pt x="0" y="1600"/>
                </a:cubicBezTo>
                <a:cubicBezTo>
                  <a:pt x="8" y="1617"/>
                  <a:pt x="35" y="1629"/>
                  <a:pt x="68" y="1629"/>
                </a:cubicBezTo>
                <a:cubicBezTo>
                  <a:pt x="68" y="1629"/>
                  <a:pt x="68" y="1629"/>
                  <a:pt x="69" y="1629"/>
                </a:cubicBezTo>
                <a:cubicBezTo>
                  <a:pt x="101" y="1629"/>
                  <a:pt x="129" y="1609"/>
                  <a:pt x="141" y="1583"/>
                </a:cubicBezTo>
                <a:cubicBezTo>
                  <a:pt x="166" y="1530"/>
                  <a:pt x="206" y="1495"/>
                  <a:pt x="252" y="1495"/>
                </a:cubicBezTo>
                <a:cubicBezTo>
                  <a:pt x="328" y="1495"/>
                  <a:pt x="389" y="1589"/>
                  <a:pt x="389" y="1706"/>
                </a:cubicBezTo>
                <a:cubicBezTo>
                  <a:pt x="389" y="1822"/>
                  <a:pt x="328" y="1916"/>
                  <a:pt x="252" y="1916"/>
                </a:cubicBezTo>
                <a:cubicBezTo>
                  <a:pt x="206" y="1916"/>
                  <a:pt x="166" y="1882"/>
                  <a:pt x="141" y="1829"/>
                </a:cubicBezTo>
                <a:cubicBezTo>
                  <a:pt x="129" y="1802"/>
                  <a:pt x="101" y="1783"/>
                  <a:pt x="69" y="1783"/>
                </a:cubicBezTo>
                <a:cubicBezTo>
                  <a:pt x="68" y="1783"/>
                  <a:pt x="68" y="1783"/>
                  <a:pt x="68" y="1783"/>
                </a:cubicBezTo>
                <a:cubicBezTo>
                  <a:pt x="35" y="1783"/>
                  <a:pt x="8" y="1795"/>
                  <a:pt x="0" y="1812"/>
                </a:cubicBezTo>
                <a:cubicBezTo>
                  <a:pt x="0" y="2764"/>
                  <a:pt x="0" y="2764"/>
                  <a:pt x="0" y="2764"/>
                </a:cubicBezTo>
                <a:cubicBezTo>
                  <a:pt x="582" y="2764"/>
                  <a:pt x="582" y="2764"/>
                  <a:pt x="582" y="2764"/>
                </a:cubicBezTo>
                <a:cubicBezTo>
                  <a:pt x="347" y="2999"/>
                  <a:pt x="347" y="2999"/>
                  <a:pt x="347" y="2999"/>
                </a:cubicBezTo>
                <a:cubicBezTo>
                  <a:pt x="258" y="3088"/>
                  <a:pt x="258" y="3233"/>
                  <a:pt x="347" y="3322"/>
                </a:cubicBezTo>
                <a:cubicBezTo>
                  <a:pt x="347" y="3322"/>
                  <a:pt x="347" y="3322"/>
                  <a:pt x="347" y="3322"/>
                </a:cubicBezTo>
                <a:cubicBezTo>
                  <a:pt x="437" y="3411"/>
                  <a:pt x="581" y="3411"/>
                  <a:pt x="670" y="3322"/>
                </a:cubicBezTo>
                <a:cubicBezTo>
                  <a:pt x="2125" y="1868"/>
                  <a:pt x="2125" y="1868"/>
                  <a:pt x="2125" y="1868"/>
                </a:cubicBezTo>
                <a:cubicBezTo>
                  <a:pt x="2125" y="1868"/>
                  <a:pt x="2125" y="1867"/>
                  <a:pt x="2125" y="1867"/>
                </a:cubicBezTo>
                <a:cubicBezTo>
                  <a:pt x="2125" y="1867"/>
                  <a:pt x="2125" y="1867"/>
                  <a:pt x="2125" y="1867"/>
                </a:cubicBezTo>
                <a:cubicBezTo>
                  <a:pt x="2170" y="1823"/>
                  <a:pt x="2192" y="1764"/>
                  <a:pt x="2192" y="1706"/>
                </a:cubicBezTo>
                <a:cubicBezTo>
                  <a:pt x="2192" y="1647"/>
                  <a:pt x="2170" y="1589"/>
                  <a:pt x="2125" y="1544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 w="19050" cap="flat">
            <a:solidFill>
              <a:schemeClr val="bg1"/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27" name="Freeform 14">
            <a:extLst>
              <a:ext uri="{FF2B5EF4-FFF2-40B4-BE49-F238E27FC236}">
                <a16:creationId xmlns:a16="http://schemas.microsoft.com/office/drawing/2014/main" id="{04101B5D-B7E8-0DA3-60A7-195D2BD52BE4}"/>
              </a:ext>
            </a:extLst>
          </p:cNvPr>
          <p:cNvSpPr>
            <a:spLocks noEditPoints="1"/>
          </p:cNvSpPr>
          <p:nvPr/>
        </p:nvSpPr>
        <p:spPr bwMode="auto">
          <a:xfrm flipH="1">
            <a:off x="9160249" y="3520409"/>
            <a:ext cx="524828" cy="501657"/>
          </a:xfrm>
          <a:custGeom>
            <a:avLst/>
            <a:gdLst>
              <a:gd name="T0" fmla="*/ 877 w 1147"/>
              <a:gd name="T1" fmla="*/ 349 h 1096"/>
              <a:gd name="T2" fmla="*/ 674 w 1147"/>
              <a:gd name="T3" fmla="*/ 349 h 1096"/>
              <a:gd name="T4" fmla="*/ 674 w 1147"/>
              <a:gd name="T5" fmla="*/ 283 h 1096"/>
              <a:gd name="T6" fmla="*/ 957 w 1147"/>
              <a:gd name="T7" fmla="*/ 283 h 1096"/>
              <a:gd name="T8" fmla="*/ 1147 w 1147"/>
              <a:gd name="T9" fmla="*/ 141 h 1096"/>
              <a:gd name="T10" fmla="*/ 957 w 1147"/>
              <a:gd name="T11" fmla="*/ 0 h 1096"/>
              <a:gd name="T12" fmla="*/ 269 w 1147"/>
              <a:gd name="T13" fmla="*/ 0 h 1096"/>
              <a:gd name="T14" fmla="*/ 187 w 1147"/>
              <a:gd name="T15" fmla="*/ 82 h 1096"/>
              <a:gd name="T16" fmla="*/ 187 w 1147"/>
              <a:gd name="T17" fmla="*/ 283 h 1096"/>
              <a:gd name="T18" fmla="*/ 496 w 1147"/>
              <a:gd name="T19" fmla="*/ 283 h 1096"/>
              <a:gd name="T20" fmla="*/ 496 w 1147"/>
              <a:gd name="T21" fmla="*/ 349 h 1096"/>
              <a:gd name="T22" fmla="*/ 190 w 1147"/>
              <a:gd name="T23" fmla="*/ 349 h 1096"/>
              <a:gd name="T24" fmla="*/ 0 w 1147"/>
              <a:gd name="T25" fmla="*/ 491 h 1096"/>
              <a:gd name="T26" fmla="*/ 190 w 1147"/>
              <a:gd name="T27" fmla="*/ 632 h 1096"/>
              <a:gd name="T28" fmla="*/ 496 w 1147"/>
              <a:gd name="T29" fmla="*/ 632 h 1096"/>
              <a:gd name="T30" fmla="*/ 496 w 1147"/>
              <a:gd name="T31" fmla="*/ 1096 h 1096"/>
              <a:gd name="T32" fmla="*/ 674 w 1147"/>
              <a:gd name="T33" fmla="*/ 1096 h 1096"/>
              <a:gd name="T34" fmla="*/ 674 w 1147"/>
              <a:gd name="T35" fmla="*/ 632 h 1096"/>
              <a:gd name="T36" fmla="*/ 960 w 1147"/>
              <a:gd name="T37" fmla="*/ 632 h 1096"/>
              <a:gd name="T38" fmla="*/ 960 w 1147"/>
              <a:gd name="T39" fmla="*/ 432 h 1096"/>
              <a:gd name="T40" fmla="*/ 877 w 1147"/>
              <a:gd name="T41" fmla="*/ 349 h 1096"/>
              <a:gd name="T42" fmla="*/ 210 w 1147"/>
              <a:gd name="T43" fmla="*/ 259 h 1096"/>
              <a:gd name="T44" fmla="*/ 210 w 1147"/>
              <a:gd name="T45" fmla="*/ 82 h 1096"/>
              <a:gd name="T46" fmla="*/ 269 w 1147"/>
              <a:gd name="T47" fmla="*/ 23 h 1096"/>
              <a:gd name="T48" fmla="*/ 949 w 1147"/>
              <a:gd name="T49" fmla="*/ 23 h 1096"/>
              <a:gd name="T50" fmla="*/ 1107 w 1147"/>
              <a:gd name="T51" fmla="*/ 141 h 1096"/>
              <a:gd name="T52" fmla="*/ 949 w 1147"/>
              <a:gd name="T53" fmla="*/ 259 h 1096"/>
              <a:gd name="T54" fmla="*/ 674 w 1147"/>
              <a:gd name="T55" fmla="*/ 259 h 1096"/>
              <a:gd name="T56" fmla="*/ 496 w 1147"/>
              <a:gd name="T57" fmla="*/ 259 h 1096"/>
              <a:gd name="T58" fmla="*/ 210 w 1147"/>
              <a:gd name="T59" fmla="*/ 259 h 1096"/>
              <a:gd name="T60" fmla="*/ 520 w 1147"/>
              <a:gd name="T61" fmla="*/ 283 h 1096"/>
              <a:gd name="T62" fmla="*/ 651 w 1147"/>
              <a:gd name="T63" fmla="*/ 283 h 1096"/>
              <a:gd name="T64" fmla="*/ 651 w 1147"/>
              <a:gd name="T65" fmla="*/ 349 h 1096"/>
              <a:gd name="T66" fmla="*/ 520 w 1147"/>
              <a:gd name="T67" fmla="*/ 349 h 1096"/>
              <a:gd name="T68" fmla="*/ 520 w 1147"/>
              <a:gd name="T69" fmla="*/ 283 h 1096"/>
              <a:gd name="T70" fmla="*/ 651 w 1147"/>
              <a:gd name="T71" fmla="*/ 1073 h 1096"/>
              <a:gd name="T72" fmla="*/ 520 w 1147"/>
              <a:gd name="T73" fmla="*/ 1073 h 1096"/>
              <a:gd name="T74" fmla="*/ 520 w 1147"/>
              <a:gd name="T75" fmla="*/ 632 h 1096"/>
              <a:gd name="T76" fmla="*/ 651 w 1147"/>
              <a:gd name="T77" fmla="*/ 632 h 1096"/>
              <a:gd name="T78" fmla="*/ 651 w 1147"/>
              <a:gd name="T79" fmla="*/ 1073 h 1096"/>
              <a:gd name="T80" fmla="*/ 937 w 1147"/>
              <a:gd name="T81" fmla="*/ 609 h 1096"/>
              <a:gd name="T82" fmla="*/ 674 w 1147"/>
              <a:gd name="T83" fmla="*/ 609 h 1096"/>
              <a:gd name="T84" fmla="*/ 496 w 1147"/>
              <a:gd name="T85" fmla="*/ 609 h 1096"/>
              <a:gd name="T86" fmla="*/ 198 w 1147"/>
              <a:gd name="T87" fmla="*/ 609 h 1096"/>
              <a:gd name="T88" fmla="*/ 40 w 1147"/>
              <a:gd name="T89" fmla="*/ 491 h 1096"/>
              <a:gd name="T90" fmla="*/ 198 w 1147"/>
              <a:gd name="T91" fmla="*/ 373 h 1096"/>
              <a:gd name="T92" fmla="*/ 496 w 1147"/>
              <a:gd name="T93" fmla="*/ 373 h 1096"/>
              <a:gd name="T94" fmla="*/ 674 w 1147"/>
              <a:gd name="T95" fmla="*/ 373 h 1096"/>
              <a:gd name="T96" fmla="*/ 877 w 1147"/>
              <a:gd name="T97" fmla="*/ 373 h 1096"/>
              <a:gd name="T98" fmla="*/ 937 w 1147"/>
              <a:gd name="T99" fmla="*/ 432 h 1096"/>
              <a:gd name="T100" fmla="*/ 937 w 1147"/>
              <a:gd name="T101" fmla="*/ 609 h 10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147" h="1096">
                <a:moveTo>
                  <a:pt x="877" y="349"/>
                </a:moveTo>
                <a:cubicBezTo>
                  <a:pt x="674" y="349"/>
                  <a:pt x="674" y="349"/>
                  <a:pt x="674" y="349"/>
                </a:cubicBezTo>
                <a:cubicBezTo>
                  <a:pt x="674" y="283"/>
                  <a:pt x="674" y="283"/>
                  <a:pt x="674" y="283"/>
                </a:cubicBezTo>
                <a:cubicBezTo>
                  <a:pt x="957" y="283"/>
                  <a:pt x="957" y="283"/>
                  <a:pt x="957" y="283"/>
                </a:cubicBezTo>
                <a:cubicBezTo>
                  <a:pt x="1147" y="141"/>
                  <a:pt x="1147" y="141"/>
                  <a:pt x="1147" y="141"/>
                </a:cubicBezTo>
                <a:cubicBezTo>
                  <a:pt x="957" y="0"/>
                  <a:pt x="957" y="0"/>
                  <a:pt x="957" y="0"/>
                </a:cubicBezTo>
                <a:cubicBezTo>
                  <a:pt x="269" y="0"/>
                  <a:pt x="269" y="0"/>
                  <a:pt x="269" y="0"/>
                </a:cubicBezTo>
                <a:cubicBezTo>
                  <a:pt x="224" y="0"/>
                  <a:pt x="187" y="37"/>
                  <a:pt x="187" y="82"/>
                </a:cubicBezTo>
                <a:cubicBezTo>
                  <a:pt x="187" y="283"/>
                  <a:pt x="187" y="283"/>
                  <a:pt x="187" y="283"/>
                </a:cubicBezTo>
                <a:cubicBezTo>
                  <a:pt x="496" y="283"/>
                  <a:pt x="496" y="283"/>
                  <a:pt x="496" y="283"/>
                </a:cubicBezTo>
                <a:cubicBezTo>
                  <a:pt x="496" y="349"/>
                  <a:pt x="496" y="349"/>
                  <a:pt x="496" y="349"/>
                </a:cubicBezTo>
                <a:cubicBezTo>
                  <a:pt x="190" y="349"/>
                  <a:pt x="190" y="349"/>
                  <a:pt x="190" y="349"/>
                </a:cubicBezTo>
                <a:cubicBezTo>
                  <a:pt x="0" y="491"/>
                  <a:pt x="0" y="491"/>
                  <a:pt x="0" y="491"/>
                </a:cubicBezTo>
                <a:cubicBezTo>
                  <a:pt x="190" y="632"/>
                  <a:pt x="190" y="632"/>
                  <a:pt x="190" y="632"/>
                </a:cubicBezTo>
                <a:cubicBezTo>
                  <a:pt x="496" y="632"/>
                  <a:pt x="496" y="632"/>
                  <a:pt x="496" y="632"/>
                </a:cubicBezTo>
                <a:cubicBezTo>
                  <a:pt x="496" y="1096"/>
                  <a:pt x="496" y="1096"/>
                  <a:pt x="496" y="1096"/>
                </a:cubicBezTo>
                <a:cubicBezTo>
                  <a:pt x="674" y="1096"/>
                  <a:pt x="674" y="1096"/>
                  <a:pt x="674" y="1096"/>
                </a:cubicBezTo>
                <a:cubicBezTo>
                  <a:pt x="674" y="632"/>
                  <a:pt x="674" y="632"/>
                  <a:pt x="674" y="632"/>
                </a:cubicBezTo>
                <a:cubicBezTo>
                  <a:pt x="960" y="632"/>
                  <a:pt x="960" y="632"/>
                  <a:pt x="960" y="632"/>
                </a:cubicBezTo>
                <a:cubicBezTo>
                  <a:pt x="960" y="432"/>
                  <a:pt x="960" y="432"/>
                  <a:pt x="960" y="432"/>
                </a:cubicBezTo>
                <a:cubicBezTo>
                  <a:pt x="960" y="386"/>
                  <a:pt x="923" y="349"/>
                  <a:pt x="877" y="349"/>
                </a:cubicBezTo>
                <a:close/>
                <a:moveTo>
                  <a:pt x="210" y="259"/>
                </a:moveTo>
                <a:cubicBezTo>
                  <a:pt x="210" y="82"/>
                  <a:pt x="210" y="82"/>
                  <a:pt x="210" y="82"/>
                </a:cubicBezTo>
                <a:cubicBezTo>
                  <a:pt x="210" y="50"/>
                  <a:pt x="237" y="23"/>
                  <a:pt x="269" y="23"/>
                </a:cubicBezTo>
                <a:cubicBezTo>
                  <a:pt x="949" y="23"/>
                  <a:pt x="949" y="23"/>
                  <a:pt x="949" y="23"/>
                </a:cubicBezTo>
                <a:cubicBezTo>
                  <a:pt x="1107" y="141"/>
                  <a:pt x="1107" y="141"/>
                  <a:pt x="1107" y="141"/>
                </a:cubicBezTo>
                <a:cubicBezTo>
                  <a:pt x="949" y="259"/>
                  <a:pt x="949" y="259"/>
                  <a:pt x="949" y="259"/>
                </a:cubicBezTo>
                <a:cubicBezTo>
                  <a:pt x="674" y="259"/>
                  <a:pt x="674" y="259"/>
                  <a:pt x="674" y="259"/>
                </a:cubicBezTo>
                <a:cubicBezTo>
                  <a:pt x="496" y="259"/>
                  <a:pt x="496" y="259"/>
                  <a:pt x="496" y="259"/>
                </a:cubicBezTo>
                <a:lnTo>
                  <a:pt x="210" y="259"/>
                </a:lnTo>
                <a:close/>
                <a:moveTo>
                  <a:pt x="520" y="283"/>
                </a:moveTo>
                <a:cubicBezTo>
                  <a:pt x="651" y="283"/>
                  <a:pt x="651" y="283"/>
                  <a:pt x="651" y="283"/>
                </a:cubicBezTo>
                <a:cubicBezTo>
                  <a:pt x="651" y="349"/>
                  <a:pt x="651" y="349"/>
                  <a:pt x="651" y="349"/>
                </a:cubicBezTo>
                <a:cubicBezTo>
                  <a:pt x="520" y="349"/>
                  <a:pt x="520" y="349"/>
                  <a:pt x="520" y="349"/>
                </a:cubicBezTo>
                <a:lnTo>
                  <a:pt x="520" y="283"/>
                </a:lnTo>
                <a:close/>
                <a:moveTo>
                  <a:pt x="651" y="1073"/>
                </a:moveTo>
                <a:cubicBezTo>
                  <a:pt x="520" y="1073"/>
                  <a:pt x="520" y="1073"/>
                  <a:pt x="520" y="1073"/>
                </a:cubicBezTo>
                <a:cubicBezTo>
                  <a:pt x="520" y="632"/>
                  <a:pt x="520" y="632"/>
                  <a:pt x="520" y="632"/>
                </a:cubicBezTo>
                <a:cubicBezTo>
                  <a:pt x="651" y="632"/>
                  <a:pt x="651" y="632"/>
                  <a:pt x="651" y="632"/>
                </a:cubicBezTo>
                <a:lnTo>
                  <a:pt x="651" y="1073"/>
                </a:lnTo>
                <a:close/>
                <a:moveTo>
                  <a:pt x="937" y="609"/>
                </a:moveTo>
                <a:cubicBezTo>
                  <a:pt x="674" y="609"/>
                  <a:pt x="674" y="609"/>
                  <a:pt x="674" y="609"/>
                </a:cubicBezTo>
                <a:cubicBezTo>
                  <a:pt x="496" y="609"/>
                  <a:pt x="496" y="609"/>
                  <a:pt x="496" y="609"/>
                </a:cubicBezTo>
                <a:cubicBezTo>
                  <a:pt x="198" y="609"/>
                  <a:pt x="198" y="609"/>
                  <a:pt x="198" y="609"/>
                </a:cubicBezTo>
                <a:cubicBezTo>
                  <a:pt x="40" y="491"/>
                  <a:pt x="40" y="491"/>
                  <a:pt x="40" y="491"/>
                </a:cubicBezTo>
                <a:cubicBezTo>
                  <a:pt x="198" y="373"/>
                  <a:pt x="198" y="373"/>
                  <a:pt x="198" y="373"/>
                </a:cubicBezTo>
                <a:cubicBezTo>
                  <a:pt x="496" y="373"/>
                  <a:pt x="496" y="373"/>
                  <a:pt x="496" y="373"/>
                </a:cubicBezTo>
                <a:cubicBezTo>
                  <a:pt x="674" y="373"/>
                  <a:pt x="674" y="373"/>
                  <a:pt x="674" y="373"/>
                </a:cubicBezTo>
                <a:cubicBezTo>
                  <a:pt x="877" y="373"/>
                  <a:pt x="877" y="373"/>
                  <a:pt x="877" y="373"/>
                </a:cubicBezTo>
                <a:cubicBezTo>
                  <a:pt x="910" y="373"/>
                  <a:pt x="937" y="399"/>
                  <a:pt x="937" y="432"/>
                </a:cubicBezTo>
                <a:lnTo>
                  <a:pt x="937" y="60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28" name="Freeform 17">
            <a:extLst>
              <a:ext uri="{FF2B5EF4-FFF2-40B4-BE49-F238E27FC236}">
                <a16:creationId xmlns:a16="http://schemas.microsoft.com/office/drawing/2014/main" id="{DB0DB07E-ABDF-86F6-1776-4197574492ED}"/>
              </a:ext>
            </a:extLst>
          </p:cNvPr>
          <p:cNvSpPr>
            <a:spLocks noEditPoints="1"/>
          </p:cNvSpPr>
          <p:nvPr/>
        </p:nvSpPr>
        <p:spPr bwMode="auto">
          <a:xfrm flipH="1">
            <a:off x="7787005" y="3509049"/>
            <a:ext cx="513236" cy="524376"/>
          </a:xfrm>
          <a:custGeom>
            <a:avLst/>
            <a:gdLst>
              <a:gd name="T0" fmla="*/ 565 w 1481"/>
              <a:gd name="T1" fmla="*/ 689 h 1519"/>
              <a:gd name="T2" fmla="*/ 580 w 1481"/>
              <a:gd name="T3" fmla="*/ 719 h 1519"/>
              <a:gd name="T4" fmla="*/ 435 w 1481"/>
              <a:gd name="T5" fmla="*/ 796 h 1519"/>
              <a:gd name="T6" fmla="*/ 607 w 1481"/>
              <a:gd name="T7" fmla="*/ 867 h 1519"/>
              <a:gd name="T8" fmla="*/ 758 w 1481"/>
              <a:gd name="T9" fmla="*/ 473 h 1519"/>
              <a:gd name="T10" fmla="*/ 406 w 1481"/>
              <a:gd name="T11" fmla="*/ 928 h 1519"/>
              <a:gd name="T12" fmla="*/ 26 w 1481"/>
              <a:gd name="T13" fmla="*/ 1200 h 1519"/>
              <a:gd name="T14" fmla="*/ 303 w 1481"/>
              <a:gd name="T15" fmla="*/ 779 h 1519"/>
              <a:gd name="T16" fmla="*/ 819 w 1481"/>
              <a:gd name="T17" fmla="*/ 412 h 1519"/>
              <a:gd name="T18" fmla="*/ 482 w 1481"/>
              <a:gd name="T19" fmla="*/ 896 h 1519"/>
              <a:gd name="T20" fmla="*/ 356 w 1481"/>
              <a:gd name="T21" fmla="*/ 723 h 1519"/>
              <a:gd name="T22" fmla="*/ 416 w 1481"/>
              <a:gd name="T23" fmla="*/ 815 h 1519"/>
              <a:gd name="T24" fmla="*/ 798 w 1481"/>
              <a:gd name="T25" fmla="*/ 433 h 1519"/>
              <a:gd name="T26" fmla="*/ 325 w 1481"/>
              <a:gd name="T27" fmla="*/ 804 h 1519"/>
              <a:gd name="T28" fmla="*/ 454 w 1481"/>
              <a:gd name="T29" fmla="*/ 882 h 1519"/>
              <a:gd name="T30" fmla="*/ 395 w 1481"/>
              <a:gd name="T31" fmla="*/ 836 h 1519"/>
              <a:gd name="T32" fmla="*/ 349 w 1481"/>
              <a:gd name="T33" fmla="*/ 777 h 1519"/>
              <a:gd name="T34" fmla="*/ 325 w 1481"/>
              <a:gd name="T35" fmla="*/ 847 h 1519"/>
              <a:gd name="T36" fmla="*/ 54 w 1481"/>
              <a:gd name="T37" fmla="*/ 1185 h 1519"/>
              <a:gd name="T38" fmla="*/ 1481 w 1481"/>
              <a:gd name="T39" fmla="*/ 1453 h 1519"/>
              <a:gd name="T40" fmla="*/ 487 w 1481"/>
              <a:gd name="T41" fmla="*/ 1421 h 1519"/>
              <a:gd name="T42" fmla="*/ 378 w 1481"/>
              <a:gd name="T43" fmla="*/ 1017 h 1519"/>
              <a:gd name="T44" fmla="*/ 502 w 1481"/>
              <a:gd name="T45" fmla="*/ 1391 h 1519"/>
              <a:gd name="T46" fmla="*/ 1353 w 1481"/>
              <a:gd name="T47" fmla="*/ 136 h 1519"/>
              <a:gd name="T48" fmla="*/ 1186 w 1481"/>
              <a:gd name="T49" fmla="*/ 156 h 1519"/>
              <a:gd name="T50" fmla="*/ 1093 w 1481"/>
              <a:gd name="T51" fmla="*/ 141 h 1519"/>
              <a:gd name="T52" fmla="*/ 986 w 1481"/>
              <a:gd name="T53" fmla="*/ 101 h 1519"/>
              <a:gd name="T54" fmla="*/ 955 w 1481"/>
              <a:gd name="T55" fmla="*/ 101 h 1519"/>
              <a:gd name="T56" fmla="*/ 848 w 1481"/>
              <a:gd name="T57" fmla="*/ 141 h 1519"/>
              <a:gd name="T58" fmla="*/ 755 w 1481"/>
              <a:gd name="T59" fmla="*/ 156 h 1519"/>
              <a:gd name="T60" fmla="*/ 663 w 1481"/>
              <a:gd name="T61" fmla="*/ 141 h 1519"/>
              <a:gd name="T62" fmla="*/ 555 w 1481"/>
              <a:gd name="T63" fmla="*/ 101 h 1519"/>
              <a:gd name="T64" fmla="*/ 525 w 1481"/>
              <a:gd name="T65" fmla="*/ 101 h 1519"/>
              <a:gd name="T66" fmla="*/ 378 w 1481"/>
              <a:gd name="T67" fmla="*/ 354 h 1519"/>
              <a:gd name="T68" fmla="*/ 525 w 1481"/>
              <a:gd name="T69" fmla="*/ 71 h 1519"/>
              <a:gd name="T70" fmla="*/ 555 w 1481"/>
              <a:gd name="T71" fmla="*/ 71 h 1519"/>
              <a:gd name="T72" fmla="*/ 663 w 1481"/>
              <a:gd name="T73" fmla="*/ 15 h 1519"/>
              <a:gd name="T74" fmla="*/ 755 w 1481"/>
              <a:gd name="T75" fmla="*/ 0 h 1519"/>
              <a:gd name="T76" fmla="*/ 848 w 1481"/>
              <a:gd name="T77" fmla="*/ 15 h 1519"/>
              <a:gd name="T78" fmla="*/ 955 w 1481"/>
              <a:gd name="T79" fmla="*/ 71 h 1519"/>
              <a:gd name="T80" fmla="*/ 986 w 1481"/>
              <a:gd name="T81" fmla="*/ 71 h 1519"/>
              <a:gd name="T82" fmla="*/ 1093 w 1481"/>
              <a:gd name="T83" fmla="*/ 15 h 1519"/>
              <a:gd name="T84" fmla="*/ 1186 w 1481"/>
              <a:gd name="T85" fmla="*/ 0 h 1519"/>
              <a:gd name="T86" fmla="*/ 1383 w 1481"/>
              <a:gd name="T87" fmla="*/ 136 h 1519"/>
              <a:gd name="T88" fmla="*/ 1451 w 1481"/>
              <a:gd name="T89" fmla="*/ 259 h 1519"/>
              <a:gd name="T90" fmla="*/ 1318 w 1481"/>
              <a:gd name="T91" fmla="*/ 1421 h 1519"/>
              <a:gd name="T92" fmla="*/ 1416 w 1481"/>
              <a:gd name="T93" fmla="*/ 1488 h 1519"/>
              <a:gd name="T94" fmla="*/ 1076 w 1481"/>
              <a:gd name="T95" fmla="*/ 882 h 1519"/>
              <a:gd name="T96" fmla="*/ 936 w 1481"/>
              <a:gd name="T97" fmla="*/ 1301 h 1519"/>
              <a:gd name="T98" fmla="*/ 1046 w 1481"/>
              <a:gd name="T99" fmla="*/ 897 h 1519"/>
              <a:gd name="T100" fmla="*/ 1046 w 1481"/>
              <a:gd name="T101" fmla="*/ 897 h 1519"/>
              <a:gd name="T102" fmla="*/ 877 w 1481"/>
              <a:gd name="T103" fmla="*/ 1316 h 1519"/>
              <a:gd name="T104" fmla="*/ 768 w 1481"/>
              <a:gd name="T105" fmla="*/ 993 h 1519"/>
              <a:gd name="T106" fmla="*/ 783 w 1481"/>
              <a:gd name="T107" fmla="*/ 1286 h 1519"/>
              <a:gd name="T108" fmla="*/ 1259 w 1481"/>
              <a:gd name="T109" fmla="*/ 781 h 1519"/>
              <a:gd name="T110" fmla="*/ 1119 w 1481"/>
              <a:gd name="T111" fmla="*/ 1301 h 1519"/>
              <a:gd name="T112" fmla="*/ 1229 w 1481"/>
              <a:gd name="T113" fmla="*/ 796 h 1519"/>
              <a:gd name="T114" fmla="*/ 1229 w 1481"/>
              <a:gd name="T115" fmla="*/ 796 h 1519"/>
              <a:gd name="T116" fmla="*/ 1167 w 1481"/>
              <a:gd name="T117" fmla="*/ 479 h 1519"/>
              <a:gd name="T118" fmla="*/ 1099 w 1481"/>
              <a:gd name="T119" fmla="*/ 578 h 15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481" h="1519">
                <a:moveTo>
                  <a:pt x="460" y="651"/>
                </a:moveTo>
                <a:cubicBezTo>
                  <a:pt x="454" y="647"/>
                  <a:pt x="452" y="637"/>
                  <a:pt x="457" y="630"/>
                </a:cubicBezTo>
                <a:cubicBezTo>
                  <a:pt x="462" y="623"/>
                  <a:pt x="471" y="622"/>
                  <a:pt x="478" y="627"/>
                </a:cubicBezTo>
                <a:cubicBezTo>
                  <a:pt x="565" y="689"/>
                  <a:pt x="565" y="689"/>
                  <a:pt x="565" y="689"/>
                </a:cubicBezTo>
                <a:cubicBezTo>
                  <a:pt x="709" y="504"/>
                  <a:pt x="709" y="504"/>
                  <a:pt x="709" y="504"/>
                </a:cubicBezTo>
                <a:cubicBezTo>
                  <a:pt x="714" y="497"/>
                  <a:pt x="724" y="496"/>
                  <a:pt x="730" y="501"/>
                </a:cubicBezTo>
                <a:cubicBezTo>
                  <a:pt x="737" y="506"/>
                  <a:pt x="738" y="516"/>
                  <a:pt x="733" y="522"/>
                </a:cubicBezTo>
                <a:cubicBezTo>
                  <a:pt x="580" y="719"/>
                  <a:pt x="580" y="719"/>
                  <a:pt x="580" y="719"/>
                </a:cubicBezTo>
                <a:cubicBezTo>
                  <a:pt x="578" y="723"/>
                  <a:pt x="573" y="725"/>
                  <a:pt x="569" y="725"/>
                </a:cubicBezTo>
                <a:cubicBezTo>
                  <a:pt x="565" y="725"/>
                  <a:pt x="562" y="724"/>
                  <a:pt x="560" y="722"/>
                </a:cubicBezTo>
                <a:lnTo>
                  <a:pt x="460" y="651"/>
                </a:lnTo>
                <a:close/>
                <a:moveTo>
                  <a:pt x="435" y="796"/>
                </a:moveTo>
                <a:cubicBezTo>
                  <a:pt x="340" y="701"/>
                  <a:pt x="340" y="547"/>
                  <a:pt x="435" y="452"/>
                </a:cubicBezTo>
                <a:cubicBezTo>
                  <a:pt x="530" y="357"/>
                  <a:pt x="684" y="357"/>
                  <a:pt x="779" y="452"/>
                </a:cubicBezTo>
                <a:cubicBezTo>
                  <a:pt x="874" y="547"/>
                  <a:pt x="874" y="701"/>
                  <a:pt x="779" y="796"/>
                </a:cubicBezTo>
                <a:cubicBezTo>
                  <a:pt x="732" y="843"/>
                  <a:pt x="669" y="867"/>
                  <a:pt x="607" y="867"/>
                </a:cubicBezTo>
                <a:cubicBezTo>
                  <a:pt x="545" y="867"/>
                  <a:pt x="483" y="843"/>
                  <a:pt x="435" y="796"/>
                </a:cubicBezTo>
                <a:close/>
                <a:moveTo>
                  <a:pt x="457" y="775"/>
                </a:moveTo>
                <a:cubicBezTo>
                  <a:pt x="540" y="858"/>
                  <a:pt x="675" y="857"/>
                  <a:pt x="758" y="775"/>
                </a:cubicBezTo>
                <a:cubicBezTo>
                  <a:pt x="841" y="692"/>
                  <a:pt x="841" y="556"/>
                  <a:pt x="758" y="473"/>
                </a:cubicBezTo>
                <a:cubicBezTo>
                  <a:pt x="716" y="432"/>
                  <a:pt x="662" y="411"/>
                  <a:pt x="607" y="411"/>
                </a:cubicBezTo>
                <a:cubicBezTo>
                  <a:pt x="553" y="411"/>
                  <a:pt x="498" y="432"/>
                  <a:pt x="457" y="473"/>
                </a:cubicBezTo>
                <a:cubicBezTo>
                  <a:pt x="374" y="556"/>
                  <a:pt x="374" y="692"/>
                  <a:pt x="457" y="775"/>
                </a:cubicBezTo>
                <a:close/>
                <a:moveTo>
                  <a:pt x="406" y="928"/>
                </a:moveTo>
                <a:cubicBezTo>
                  <a:pt x="128" y="1206"/>
                  <a:pt x="128" y="1206"/>
                  <a:pt x="128" y="1206"/>
                </a:cubicBezTo>
                <a:cubicBezTo>
                  <a:pt x="115" y="1219"/>
                  <a:pt x="98" y="1226"/>
                  <a:pt x="80" y="1226"/>
                </a:cubicBezTo>
                <a:cubicBezTo>
                  <a:pt x="62" y="1226"/>
                  <a:pt x="45" y="1219"/>
                  <a:pt x="33" y="1206"/>
                </a:cubicBezTo>
                <a:cubicBezTo>
                  <a:pt x="26" y="1200"/>
                  <a:pt x="26" y="1200"/>
                  <a:pt x="26" y="1200"/>
                </a:cubicBezTo>
                <a:cubicBezTo>
                  <a:pt x="0" y="1173"/>
                  <a:pt x="0" y="1130"/>
                  <a:pt x="26" y="1104"/>
                </a:cubicBezTo>
                <a:cubicBezTo>
                  <a:pt x="304" y="826"/>
                  <a:pt x="304" y="826"/>
                  <a:pt x="304" y="826"/>
                </a:cubicBezTo>
                <a:cubicBezTo>
                  <a:pt x="303" y="825"/>
                  <a:pt x="303" y="825"/>
                  <a:pt x="303" y="825"/>
                </a:cubicBezTo>
                <a:cubicBezTo>
                  <a:pt x="291" y="813"/>
                  <a:pt x="291" y="792"/>
                  <a:pt x="303" y="779"/>
                </a:cubicBezTo>
                <a:cubicBezTo>
                  <a:pt x="334" y="748"/>
                  <a:pt x="334" y="748"/>
                  <a:pt x="334" y="748"/>
                </a:cubicBezTo>
                <a:cubicBezTo>
                  <a:pt x="332" y="744"/>
                  <a:pt x="330" y="739"/>
                  <a:pt x="328" y="734"/>
                </a:cubicBezTo>
                <a:cubicBezTo>
                  <a:pt x="284" y="623"/>
                  <a:pt x="310" y="496"/>
                  <a:pt x="395" y="412"/>
                </a:cubicBezTo>
                <a:cubicBezTo>
                  <a:pt x="512" y="295"/>
                  <a:pt x="702" y="295"/>
                  <a:pt x="819" y="412"/>
                </a:cubicBezTo>
                <a:cubicBezTo>
                  <a:pt x="936" y="529"/>
                  <a:pt x="936" y="719"/>
                  <a:pt x="819" y="836"/>
                </a:cubicBezTo>
                <a:cubicBezTo>
                  <a:pt x="762" y="894"/>
                  <a:pt x="685" y="924"/>
                  <a:pt x="607" y="924"/>
                </a:cubicBezTo>
                <a:cubicBezTo>
                  <a:pt x="570" y="924"/>
                  <a:pt x="533" y="917"/>
                  <a:pt x="497" y="903"/>
                </a:cubicBezTo>
                <a:cubicBezTo>
                  <a:pt x="492" y="901"/>
                  <a:pt x="487" y="899"/>
                  <a:pt x="482" y="896"/>
                </a:cubicBezTo>
                <a:cubicBezTo>
                  <a:pt x="451" y="927"/>
                  <a:pt x="451" y="927"/>
                  <a:pt x="451" y="927"/>
                </a:cubicBezTo>
                <a:cubicBezTo>
                  <a:pt x="445" y="934"/>
                  <a:pt x="437" y="937"/>
                  <a:pt x="428" y="937"/>
                </a:cubicBezTo>
                <a:cubicBezTo>
                  <a:pt x="420" y="937"/>
                  <a:pt x="412" y="934"/>
                  <a:pt x="406" y="928"/>
                </a:cubicBezTo>
                <a:close/>
                <a:moveTo>
                  <a:pt x="356" y="723"/>
                </a:moveTo>
                <a:cubicBezTo>
                  <a:pt x="359" y="731"/>
                  <a:pt x="362" y="738"/>
                  <a:pt x="366" y="745"/>
                </a:cubicBezTo>
                <a:cubicBezTo>
                  <a:pt x="366" y="745"/>
                  <a:pt x="366" y="745"/>
                  <a:pt x="366" y="745"/>
                </a:cubicBezTo>
                <a:cubicBezTo>
                  <a:pt x="375" y="763"/>
                  <a:pt x="386" y="780"/>
                  <a:pt x="399" y="796"/>
                </a:cubicBezTo>
                <a:cubicBezTo>
                  <a:pt x="405" y="802"/>
                  <a:pt x="410" y="809"/>
                  <a:pt x="416" y="815"/>
                </a:cubicBezTo>
                <a:cubicBezTo>
                  <a:pt x="437" y="835"/>
                  <a:pt x="460" y="852"/>
                  <a:pt x="486" y="865"/>
                </a:cubicBezTo>
                <a:cubicBezTo>
                  <a:pt x="493" y="869"/>
                  <a:pt x="500" y="872"/>
                  <a:pt x="508" y="875"/>
                </a:cubicBezTo>
                <a:cubicBezTo>
                  <a:pt x="608" y="915"/>
                  <a:pt x="722" y="891"/>
                  <a:pt x="798" y="815"/>
                </a:cubicBezTo>
                <a:cubicBezTo>
                  <a:pt x="903" y="710"/>
                  <a:pt x="903" y="538"/>
                  <a:pt x="798" y="433"/>
                </a:cubicBezTo>
                <a:cubicBezTo>
                  <a:pt x="745" y="381"/>
                  <a:pt x="676" y="354"/>
                  <a:pt x="607" y="354"/>
                </a:cubicBezTo>
                <a:cubicBezTo>
                  <a:pt x="538" y="354"/>
                  <a:pt x="469" y="381"/>
                  <a:pt x="416" y="433"/>
                </a:cubicBezTo>
                <a:cubicBezTo>
                  <a:pt x="340" y="509"/>
                  <a:pt x="317" y="623"/>
                  <a:pt x="356" y="723"/>
                </a:cubicBezTo>
                <a:close/>
                <a:moveTo>
                  <a:pt x="325" y="804"/>
                </a:moveTo>
                <a:cubicBezTo>
                  <a:pt x="325" y="804"/>
                  <a:pt x="325" y="804"/>
                  <a:pt x="325" y="804"/>
                </a:cubicBezTo>
                <a:cubicBezTo>
                  <a:pt x="427" y="906"/>
                  <a:pt x="427" y="906"/>
                  <a:pt x="427" y="906"/>
                </a:cubicBezTo>
                <a:cubicBezTo>
                  <a:pt x="428" y="907"/>
                  <a:pt x="429" y="907"/>
                  <a:pt x="430" y="906"/>
                </a:cubicBezTo>
                <a:cubicBezTo>
                  <a:pt x="454" y="882"/>
                  <a:pt x="454" y="882"/>
                  <a:pt x="454" y="882"/>
                </a:cubicBezTo>
                <a:cubicBezTo>
                  <a:pt x="453" y="882"/>
                  <a:pt x="453" y="882"/>
                  <a:pt x="453" y="881"/>
                </a:cubicBezTo>
                <a:cubicBezTo>
                  <a:pt x="443" y="876"/>
                  <a:pt x="434" y="869"/>
                  <a:pt x="426" y="863"/>
                </a:cubicBezTo>
                <a:cubicBezTo>
                  <a:pt x="424" y="861"/>
                  <a:pt x="422" y="860"/>
                  <a:pt x="420" y="858"/>
                </a:cubicBezTo>
                <a:cubicBezTo>
                  <a:pt x="411" y="851"/>
                  <a:pt x="403" y="844"/>
                  <a:pt x="395" y="836"/>
                </a:cubicBezTo>
                <a:cubicBezTo>
                  <a:pt x="387" y="828"/>
                  <a:pt x="380" y="820"/>
                  <a:pt x="373" y="811"/>
                </a:cubicBezTo>
                <a:cubicBezTo>
                  <a:pt x="371" y="809"/>
                  <a:pt x="369" y="807"/>
                  <a:pt x="368" y="805"/>
                </a:cubicBezTo>
                <a:cubicBezTo>
                  <a:pt x="361" y="796"/>
                  <a:pt x="355" y="787"/>
                  <a:pt x="349" y="778"/>
                </a:cubicBezTo>
                <a:cubicBezTo>
                  <a:pt x="349" y="777"/>
                  <a:pt x="349" y="777"/>
                  <a:pt x="349" y="777"/>
                </a:cubicBezTo>
                <a:cubicBezTo>
                  <a:pt x="325" y="801"/>
                  <a:pt x="325" y="801"/>
                  <a:pt x="325" y="801"/>
                </a:cubicBezTo>
                <a:cubicBezTo>
                  <a:pt x="324" y="802"/>
                  <a:pt x="324" y="803"/>
                  <a:pt x="325" y="804"/>
                </a:cubicBezTo>
                <a:close/>
                <a:moveTo>
                  <a:pt x="384" y="906"/>
                </a:moveTo>
                <a:cubicBezTo>
                  <a:pt x="325" y="847"/>
                  <a:pt x="325" y="847"/>
                  <a:pt x="325" y="847"/>
                </a:cubicBezTo>
                <a:cubicBezTo>
                  <a:pt x="47" y="1126"/>
                  <a:pt x="47" y="1126"/>
                  <a:pt x="47" y="1126"/>
                </a:cubicBezTo>
                <a:cubicBezTo>
                  <a:pt x="40" y="1133"/>
                  <a:pt x="36" y="1142"/>
                  <a:pt x="36" y="1152"/>
                </a:cubicBezTo>
                <a:cubicBezTo>
                  <a:pt x="36" y="1162"/>
                  <a:pt x="40" y="1171"/>
                  <a:pt x="47" y="1178"/>
                </a:cubicBezTo>
                <a:cubicBezTo>
                  <a:pt x="54" y="1185"/>
                  <a:pt x="54" y="1185"/>
                  <a:pt x="54" y="1185"/>
                </a:cubicBezTo>
                <a:cubicBezTo>
                  <a:pt x="68" y="1199"/>
                  <a:pt x="92" y="1199"/>
                  <a:pt x="106" y="1185"/>
                </a:cubicBezTo>
                <a:lnTo>
                  <a:pt x="384" y="906"/>
                </a:lnTo>
                <a:close/>
                <a:moveTo>
                  <a:pt x="1481" y="259"/>
                </a:moveTo>
                <a:cubicBezTo>
                  <a:pt x="1481" y="1453"/>
                  <a:pt x="1481" y="1453"/>
                  <a:pt x="1481" y="1453"/>
                </a:cubicBezTo>
                <a:cubicBezTo>
                  <a:pt x="1481" y="1489"/>
                  <a:pt x="1452" y="1519"/>
                  <a:pt x="1416" y="1519"/>
                </a:cubicBezTo>
                <a:cubicBezTo>
                  <a:pt x="552" y="1519"/>
                  <a:pt x="552" y="1519"/>
                  <a:pt x="552" y="1519"/>
                </a:cubicBezTo>
                <a:cubicBezTo>
                  <a:pt x="516" y="1519"/>
                  <a:pt x="487" y="1489"/>
                  <a:pt x="487" y="1453"/>
                </a:cubicBezTo>
                <a:cubicBezTo>
                  <a:pt x="487" y="1421"/>
                  <a:pt x="487" y="1421"/>
                  <a:pt x="487" y="1421"/>
                </a:cubicBezTo>
                <a:cubicBezTo>
                  <a:pt x="429" y="1421"/>
                  <a:pt x="429" y="1421"/>
                  <a:pt x="429" y="1421"/>
                </a:cubicBezTo>
                <a:cubicBezTo>
                  <a:pt x="392" y="1421"/>
                  <a:pt x="363" y="1392"/>
                  <a:pt x="363" y="1356"/>
                </a:cubicBezTo>
                <a:cubicBezTo>
                  <a:pt x="363" y="1032"/>
                  <a:pt x="363" y="1032"/>
                  <a:pt x="363" y="1032"/>
                </a:cubicBezTo>
                <a:cubicBezTo>
                  <a:pt x="363" y="1024"/>
                  <a:pt x="370" y="1017"/>
                  <a:pt x="378" y="1017"/>
                </a:cubicBezTo>
                <a:cubicBezTo>
                  <a:pt x="386" y="1017"/>
                  <a:pt x="393" y="1024"/>
                  <a:pt x="393" y="1032"/>
                </a:cubicBezTo>
                <a:cubicBezTo>
                  <a:pt x="393" y="1356"/>
                  <a:pt x="393" y="1356"/>
                  <a:pt x="393" y="1356"/>
                </a:cubicBezTo>
                <a:cubicBezTo>
                  <a:pt x="393" y="1375"/>
                  <a:pt x="409" y="1391"/>
                  <a:pt x="429" y="1391"/>
                </a:cubicBezTo>
                <a:cubicBezTo>
                  <a:pt x="502" y="1391"/>
                  <a:pt x="502" y="1391"/>
                  <a:pt x="502" y="1391"/>
                </a:cubicBezTo>
                <a:cubicBezTo>
                  <a:pt x="1318" y="1391"/>
                  <a:pt x="1318" y="1391"/>
                  <a:pt x="1318" y="1391"/>
                </a:cubicBezTo>
                <a:cubicBezTo>
                  <a:pt x="1337" y="1391"/>
                  <a:pt x="1353" y="1375"/>
                  <a:pt x="1353" y="1356"/>
                </a:cubicBezTo>
                <a:cubicBezTo>
                  <a:pt x="1353" y="209"/>
                  <a:pt x="1353" y="209"/>
                  <a:pt x="1353" y="209"/>
                </a:cubicBezTo>
                <a:cubicBezTo>
                  <a:pt x="1353" y="136"/>
                  <a:pt x="1353" y="136"/>
                  <a:pt x="1353" y="136"/>
                </a:cubicBezTo>
                <a:cubicBezTo>
                  <a:pt x="1353" y="117"/>
                  <a:pt x="1337" y="101"/>
                  <a:pt x="1318" y="101"/>
                </a:cubicBezTo>
                <a:cubicBezTo>
                  <a:pt x="1201" y="101"/>
                  <a:pt x="1201" y="101"/>
                  <a:pt x="1201" y="101"/>
                </a:cubicBezTo>
                <a:cubicBezTo>
                  <a:pt x="1201" y="141"/>
                  <a:pt x="1201" y="141"/>
                  <a:pt x="1201" y="141"/>
                </a:cubicBezTo>
                <a:cubicBezTo>
                  <a:pt x="1201" y="149"/>
                  <a:pt x="1194" y="156"/>
                  <a:pt x="1186" y="156"/>
                </a:cubicBezTo>
                <a:cubicBezTo>
                  <a:pt x="1177" y="156"/>
                  <a:pt x="1171" y="149"/>
                  <a:pt x="1171" y="141"/>
                </a:cubicBezTo>
                <a:cubicBezTo>
                  <a:pt x="1171" y="101"/>
                  <a:pt x="1171" y="101"/>
                  <a:pt x="1171" y="101"/>
                </a:cubicBezTo>
                <a:cubicBezTo>
                  <a:pt x="1093" y="101"/>
                  <a:pt x="1093" y="101"/>
                  <a:pt x="1093" y="101"/>
                </a:cubicBezTo>
                <a:cubicBezTo>
                  <a:pt x="1093" y="141"/>
                  <a:pt x="1093" y="141"/>
                  <a:pt x="1093" y="141"/>
                </a:cubicBezTo>
                <a:cubicBezTo>
                  <a:pt x="1093" y="149"/>
                  <a:pt x="1086" y="156"/>
                  <a:pt x="1078" y="156"/>
                </a:cubicBezTo>
                <a:cubicBezTo>
                  <a:pt x="1070" y="156"/>
                  <a:pt x="1063" y="149"/>
                  <a:pt x="1063" y="141"/>
                </a:cubicBezTo>
                <a:cubicBezTo>
                  <a:pt x="1063" y="101"/>
                  <a:pt x="1063" y="101"/>
                  <a:pt x="1063" y="101"/>
                </a:cubicBezTo>
                <a:cubicBezTo>
                  <a:pt x="986" y="101"/>
                  <a:pt x="986" y="101"/>
                  <a:pt x="986" y="101"/>
                </a:cubicBezTo>
                <a:cubicBezTo>
                  <a:pt x="986" y="141"/>
                  <a:pt x="986" y="141"/>
                  <a:pt x="986" y="141"/>
                </a:cubicBezTo>
                <a:cubicBezTo>
                  <a:pt x="986" y="149"/>
                  <a:pt x="979" y="156"/>
                  <a:pt x="970" y="156"/>
                </a:cubicBezTo>
                <a:cubicBezTo>
                  <a:pt x="962" y="156"/>
                  <a:pt x="955" y="149"/>
                  <a:pt x="955" y="141"/>
                </a:cubicBezTo>
                <a:cubicBezTo>
                  <a:pt x="955" y="101"/>
                  <a:pt x="955" y="101"/>
                  <a:pt x="955" y="101"/>
                </a:cubicBezTo>
                <a:cubicBezTo>
                  <a:pt x="878" y="101"/>
                  <a:pt x="878" y="101"/>
                  <a:pt x="878" y="101"/>
                </a:cubicBezTo>
                <a:cubicBezTo>
                  <a:pt x="878" y="141"/>
                  <a:pt x="878" y="141"/>
                  <a:pt x="878" y="141"/>
                </a:cubicBezTo>
                <a:cubicBezTo>
                  <a:pt x="878" y="149"/>
                  <a:pt x="871" y="156"/>
                  <a:pt x="863" y="156"/>
                </a:cubicBezTo>
                <a:cubicBezTo>
                  <a:pt x="855" y="156"/>
                  <a:pt x="848" y="149"/>
                  <a:pt x="848" y="141"/>
                </a:cubicBezTo>
                <a:cubicBezTo>
                  <a:pt x="848" y="101"/>
                  <a:pt x="848" y="101"/>
                  <a:pt x="848" y="101"/>
                </a:cubicBezTo>
                <a:cubicBezTo>
                  <a:pt x="770" y="101"/>
                  <a:pt x="770" y="101"/>
                  <a:pt x="770" y="101"/>
                </a:cubicBezTo>
                <a:cubicBezTo>
                  <a:pt x="770" y="141"/>
                  <a:pt x="770" y="141"/>
                  <a:pt x="770" y="141"/>
                </a:cubicBezTo>
                <a:cubicBezTo>
                  <a:pt x="770" y="149"/>
                  <a:pt x="764" y="156"/>
                  <a:pt x="755" y="156"/>
                </a:cubicBezTo>
                <a:cubicBezTo>
                  <a:pt x="747" y="156"/>
                  <a:pt x="740" y="149"/>
                  <a:pt x="740" y="141"/>
                </a:cubicBezTo>
                <a:cubicBezTo>
                  <a:pt x="740" y="101"/>
                  <a:pt x="740" y="101"/>
                  <a:pt x="740" y="101"/>
                </a:cubicBezTo>
                <a:cubicBezTo>
                  <a:pt x="663" y="101"/>
                  <a:pt x="663" y="101"/>
                  <a:pt x="663" y="101"/>
                </a:cubicBezTo>
                <a:cubicBezTo>
                  <a:pt x="663" y="141"/>
                  <a:pt x="663" y="141"/>
                  <a:pt x="663" y="141"/>
                </a:cubicBezTo>
                <a:cubicBezTo>
                  <a:pt x="663" y="149"/>
                  <a:pt x="656" y="156"/>
                  <a:pt x="648" y="156"/>
                </a:cubicBezTo>
                <a:cubicBezTo>
                  <a:pt x="639" y="156"/>
                  <a:pt x="633" y="149"/>
                  <a:pt x="633" y="141"/>
                </a:cubicBezTo>
                <a:cubicBezTo>
                  <a:pt x="633" y="101"/>
                  <a:pt x="633" y="101"/>
                  <a:pt x="633" y="101"/>
                </a:cubicBezTo>
                <a:cubicBezTo>
                  <a:pt x="555" y="101"/>
                  <a:pt x="555" y="101"/>
                  <a:pt x="555" y="101"/>
                </a:cubicBezTo>
                <a:cubicBezTo>
                  <a:pt x="555" y="141"/>
                  <a:pt x="555" y="141"/>
                  <a:pt x="555" y="141"/>
                </a:cubicBezTo>
                <a:cubicBezTo>
                  <a:pt x="555" y="149"/>
                  <a:pt x="548" y="156"/>
                  <a:pt x="540" y="156"/>
                </a:cubicBezTo>
                <a:cubicBezTo>
                  <a:pt x="532" y="156"/>
                  <a:pt x="525" y="149"/>
                  <a:pt x="525" y="141"/>
                </a:cubicBezTo>
                <a:cubicBezTo>
                  <a:pt x="525" y="101"/>
                  <a:pt x="525" y="101"/>
                  <a:pt x="525" y="101"/>
                </a:cubicBezTo>
                <a:cubicBezTo>
                  <a:pt x="429" y="101"/>
                  <a:pt x="429" y="101"/>
                  <a:pt x="429" y="101"/>
                </a:cubicBezTo>
                <a:cubicBezTo>
                  <a:pt x="409" y="101"/>
                  <a:pt x="393" y="117"/>
                  <a:pt x="393" y="136"/>
                </a:cubicBezTo>
                <a:cubicBezTo>
                  <a:pt x="393" y="339"/>
                  <a:pt x="393" y="339"/>
                  <a:pt x="393" y="339"/>
                </a:cubicBezTo>
                <a:cubicBezTo>
                  <a:pt x="393" y="348"/>
                  <a:pt x="386" y="354"/>
                  <a:pt x="378" y="354"/>
                </a:cubicBezTo>
                <a:cubicBezTo>
                  <a:pt x="370" y="354"/>
                  <a:pt x="363" y="348"/>
                  <a:pt x="363" y="339"/>
                </a:cubicBezTo>
                <a:cubicBezTo>
                  <a:pt x="363" y="136"/>
                  <a:pt x="363" y="136"/>
                  <a:pt x="363" y="136"/>
                </a:cubicBezTo>
                <a:cubicBezTo>
                  <a:pt x="363" y="100"/>
                  <a:pt x="392" y="71"/>
                  <a:pt x="429" y="71"/>
                </a:cubicBezTo>
                <a:cubicBezTo>
                  <a:pt x="525" y="71"/>
                  <a:pt x="525" y="71"/>
                  <a:pt x="525" y="71"/>
                </a:cubicBezTo>
                <a:cubicBezTo>
                  <a:pt x="525" y="15"/>
                  <a:pt x="525" y="15"/>
                  <a:pt x="525" y="15"/>
                </a:cubicBezTo>
                <a:cubicBezTo>
                  <a:pt x="525" y="6"/>
                  <a:pt x="532" y="0"/>
                  <a:pt x="540" y="0"/>
                </a:cubicBezTo>
                <a:cubicBezTo>
                  <a:pt x="548" y="0"/>
                  <a:pt x="555" y="6"/>
                  <a:pt x="555" y="15"/>
                </a:cubicBezTo>
                <a:cubicBezTo>
                  <a:pt x="555" y="71"/>
                  <a:pt x="555" y="71"/>
                  <a:pt x="555" y="71"/>
                </a:cubicBezTo>
                <a:cubicBezTo>
                  <a:pt x="633" y="71"/>
                  <a:pt x="633" y="71"/>
                  <a:pt x="633" y="71"/>
                </a:cubicBezTo>
                <a:cubicBezTo>
                  <a:pt x="633" y="15"/>
                  <a:pt x="633" y="15"/>
                  <a:pt x="633" y="15"/>
                </a:cubicBezTo>
                <a:cubicBezTo>
                  <a:pt x="633" y="6"/>
                  <a:pt x="639" y="0"/>
                  <a:pt x="648" y="0"/>
                </a:cubicBezTo>
                <a:cubicBezTo>
                  <a:pt x="656" y="0"/>
                  <a:pt x="663" y="6"/>
                  <a:pt x="663" y="15"/>
                </a:cubicBezTo>
                <a:cubicBezTo>
                  <a:pt x="663" y="71"/>
                  <a:pt x="663" y="71"/>
                  <a:pt x="663" y="71"/>
                </a:cubicBezTo>
                <a:cubicBezTo>
                  <a:pt x="740" y="71"/>
                  <a:pt x="740" y="71"/>
                  <a:pt x="740" y="71"/>
                </a:cubicBezTo>
                <a:cubicBezTo>
                  <a:pt x="740" y="15"/>
                  <a:pt x="740" y="15"/>
                  <a:pt x="740" y="15"/>
                </a:cubicBezTo>
                <a:cubicBezTo>
                  <a:pt x="740" y="6"/>
                  <a:pt x="747" y="0"/>
                  <a:pt x="755" y="0"/>
                </a:cubicBezTo>
                <a:cubicBezTo>
                  <a:pt x="764" y="0"/>
                  <a:pt x="770" y="6"/>
                  <a:pt x="770" y="15"/>
                </a:cubicBezTo>
                <a:cubicBezTo>
                  <a:pt x="770" y="71"/>
                  <a:pt x="770" y="71"/>
                  <a:pt x="770" y="71"/>
                </a:cubicBezTo>
                <a:cubicBezTo>
                  <a:pt x="848" y="71"/>
                  <a:pt x="848" y="71"/>
                  <a:pt x="848" y="71"/>
                </a:cubicBezTo>
                <a:cubicBezTo>
                  <a:pt x="848" y="15"/>
                  <a:pt x="848" y="15"/>
                  <a:pt x="848" y="15"/>
                </a:cubicBezTo>
                <a:cubicBezTo>
                  <a:pt x="848" y="6"/>
                  <a:pt x="855" y="0"/>
                  <a:pt x="863" y="0"/>
                </a:cubicBezTo>
                <a:cubicBezTo>
                  <a:pt x="871" y="0"/>
                  <a:pt x="878" y="6"/>
                  <a:pt x="878" y="15"/>
                </a:cubicBezTo>
                <a:cubicBezTo>
                  <a:pt x="878" y="71"/>
                  <a:pt x="878" y="71"/>
                  <a:pt x="878" y="71"/>
                </a:cubicBezTo>
                <a:cubicBezTo>
                  <a:pt x="955" y="71"/>
                  <a:pt x="955" y="71"/>
                  <a:pt x="955" y="71"/>
                </a:cubicBezTo>
                <a:cubicBezTo>
                  <a:pt x="955" y="15"/>
                  <a:pt x="955" y="15"/>
                  <a:pt x="955" y="15"/>
                </a:cubicBezTo>
                <a:cubicBezTo>
                  <a:pt x="955" y="6"/>
                  <a:pt x="962" y="0"/>
                  <a:pt x="970" y="0"/>
                </a:cubicBezTo>
                <a:cubicBezTo>
                  <a:pt x="979" y="0"/>
                  <a:pt x="986" y="6"/>
                  <a:pt x="986" y="15"/>
                </a:cubicBezTo>
                <a:cubicBezTo>
                  <a:pt x="986" y="71"/>
                  <a:pt x="986" y="71"/>
                  <a:pt x="986" y="71"/>
                </a:cubicBezTo>
                <a:cubicBezTo>
                  <a:pt x="1063" y="71"/>
                  <a:pt x="1063" y="71"/>
                  <a:pt x="1063" y="71"/>
                </a:cubicBezTo>
                <a:cubicBezTo>
                  <a:pt x="1063" y="15"/>
                  <a:pt x="1063" y="15"/>
                  <a:pt x="1063" y="15"/>
                </a:cubicBezTo>
                <a:cubicBezTo>
                  <a:pt x="1063" y="6"/>
                  <a:pt x="1070" y="0"/>
                  <a:pt x="1078" y="0"/>
                </a:cubicBezTo>
                <a:cubicBezTo>
                  <a:pt x="1086" y="0"/>
                  <a:pt x="1093" y="6"/>
                  <a:pt x="1093" y="15"/>
                </a:cubicBezTo>
                <a:cubicBezTo>
                  <a:pt x="1093" y="71"/>
                  <a:pt x="1093" y="71"/>
                  <a:pt x="1093" y="71"/>
                </a:cubicBezTo>
                <a:cubicBezTo>
                  <a:pt x="1171" y="71"/>
                  <a:pt x="1171" y="71"/>
                  <a:pt x="1171" y="71"/>
                </a:cubicBezTo>
                <a:cubicBezTo>
                  <a:pt x="1171" y="15"/>
                  <a:pt x="1171" y="15"/>
                  <a:pt x="1171" y="15"/>
                </a:cubicBezTo>
                <a:cubicBezTo>
                  <a:pt x="1171" y="6"/>
                  <a:pt x="1177" y="0"/>
                  <a:pt x="1186" y="0"/>
                </a:cubicBezTo>
                <a:cubicBezTo>
                  <a:pt x="1194" y="0"/>
                  <a:pt x="1201" y="6"/>
                  <a:pt x="1201" y="15"/>
                </a:cubicBezTo>
                <a:cubicBezTo>
                  <a:pt x="1201" y="71"/>
                  <a:pt x="1201" y="71"/>
                  <a:pt x="1201" y="71"/>
                </a:cubicBezTo>
                <a:cubicBezTo>
                  <a:pt x="1318" y="71"/>
                  <a:pt x="1318" y="71"/>
                  <a:pt x="1318" y="71"/>
                </a:cubicBezTo>
                <a:cubicBezTo>
                  <a:pt x="1354" y="71"/>
                  <a:pt x="1383" y="100"/>
                  <a:pt x="1383" y="136"/>
                </a:cubicBezTo>
                <a:cubicBezTo>
                  <a:pt x="1383" y="193"/>
                  <a:pt x="1383" y="193"/>
                  <a:pt x="1383" y="193"/>
                </a:cubicBezTo>
                <a:cubicBezTo>
                  <a:pt x="1416" y="193"/>
                  <a:pt x="1416" y="193"/>
                  <a:pt x="1416" y="193"/>
                </a:cubicBezTo>
                <a:cubicBezTo>
                  <a:pt x="1452" y="193"/>
                  <a:pt x="1481" y="223"/>
                  <a:pt x="1481" y="259"/>
                </a:cubicBezTo>
                <a:close/>
                <a:moveTo>
                  <a:pt x="1451" y="259"/>
                </a:moveTo>
                <a:cubicBezTo>
                  <a:pt x="1451" y="240"/>
                  <a:pt x="1435" y="224"/>
                  <a:pt x="1416" y="224"/>
                </a:cubicBezTo>
                <a:cubicBezTo>
                  <a:pt x="1383" y="224"/>
                  <a:pt x="1383" y="224"/>
                  <a:pt x="1383" y="224"/>
                </a:cubicBezTo>
                <a:cubicBezTo>
                  <a:pt x="1383" y="1356"/>
                  <a:pt x="1383" y="1356"/>
                  <a:pt x="1383" y="1356"/>
                </a:cubicBezTo>
                <a:cubicBezTo>
                  <a:pt x="1383" y="1392"/>
                  <a:pt x="1354" y="1421"/>
                  <a:pt x="1318" y="1421"/>
                </a:cubicBezTo>
                <a:cubicBezTo>
                  <a:pt x="517" y="1421"/>
                  <a:pt x="517" y="1421"/>
                  <a:pt x="517" y="1421"/>
                </a:cubicBezTo>
                <a:cubicBezTo>
                  <a:pt x="517" y="1453"/>
                  <a:pt x="517" y="1453"/>
                  <a:pt x="517" y="1453"/>
                </a:cubicBezTo>
                <a:cubicBezTo>
                  <a:pt x="517" y="1473"/>
                  <a:pt x="533" y="1488"/>
                  <a:pt x="552" y="1488"/>
                </a:cubicBezTo>
                <a:cubicBezTo>
                  <a:pt x="1416" y="1488"/>
                  <a:pt x="1416" y="1488"/>
                  <a:pt x="1416" y="1488"/>
                </a:cubicBezTo>
                <a:cubicBezTo>
                  <a:pt x="1435" y="1488"/>
                  <a:pt x="1451" y="1473"/>
                  <a:pt x="1451" y="1453"/>
                </a:cubicBezTo>
                <a:lnTo>
                  <a:pt x="1451" y="259"/>
                </a:lnTo>
                <a:close/>
                <a:moveTo>
                  <a:pt x="1061" y="867"/>
                </a:moveTo>
                <a:cubicBezTo>
                  <a:pt x="1069" y="867"/>
                  <a:pt x="1076" y="873"/>
                  <a:pt x="1076" y="882"/>
                </a:cubicBezTo>
                <a:cubicBezTo>
                  <a:pt x="1076" y="1301"/>
                  <a:pt x="1076" y="1301"/>
                  <a:pt x="1076" y="1301"/>
                </a:cubicBezTo>
                <a:cubicBezTo>
                  <a:pt x="1076" y="1309"/>
                  <a:pt x="1069" y="1316"/>
                  <a:pt x="1061" y="1316"/>
                </a:cubicBezTo>
                <a:cubicBezTo>
                  <a:pt x="951" y="1316"/>
                  <a:pt x="951" y="1316"/>
                  <a:pt x="951" y="1316"/>
                </a:cubicBezTo>
                <a:cubicBezTo>
                  <a:pt x="942" y="1316"/>
                  <a:pt x="936" y="1309"/>
                  <a:pt x="936" y="1301"/>
                </a:cubicBezTo>
                <a:cubicBezTo>
                  <a:pt x="936" y="882"/>
                  <a:pt x="936" y="882"/>
                  <a:pt x="936" y="882"/>
                </a:cubicBezTo>
                <a:cubicBezTo>
                  <a:pt x="936" y="873"/>
                  <a:pt x="942" y="867"/>
                  <a:pt x="951" y="867"/>
                </a:cubicBezTo>
                <a:lnTo>
                  <a:pt x="1061" y="867"/>
                </a:lnTo>
                <a:close/>
                <a:moveTo>
                  <a:pt x="1046" y="897"/>
                </a:moveTo>
                <a:cubicBezTo>
                  <a:pt x="966" y="897"/>
                  <a:pt x="966" y="897"/>
                  <a:pt x="966" y="897"/>
                </a:cubicBezTo>
                <a:cubicBezTo>
                  <a:pt x="966" y="1286"/>
                  <a:pt x="966" y="1286"/>
                  <a:pt x="966" y="1286"/>
                </a:cubicBezTo>
                <a:cubicBezTo>
                  <a:pt x="1046" y="1286"/>
                  <a:pt x="1046" y="1286"/>
                  <a:pt x="1046" y="1286"/>
                </a:cubicBezTo>
                <a:lnTo>
                  <a:pt x="1046" y="897"/>
                </a:lnTo>
                <a:close/>
                <a:moveTo>
                  <a:pt x="877" y="993"/>
                </a:moveTo>
                <a:cubicBezTo>
                  <a:pt x="886" y="993"/>
                  <a:pt x="892" y="1000"/>
                  <a:pt x="892" y="1008"/>
                </a:cubicBezTo>
                <a:cubicBezTo>
                  <a:pt x="892" y="1301"/>
                  <a:pt x="892" y="1301"/>
                  <a:pt x="892" y="1301"/>
                </a:cubicBezTo>
                <a:cubicBezTo>
                  <a:pt x="892" y="1309"/>
                  <a:pt x="886" y="1316"/>
                  <a:pt x="877" y="1316"/>
                </a:cubicBezTo>
                <a:cubicBezTo>
                  <a:pt x="768" y="1316"/>
                  <a:pt x="768" y="1316"/>
                  <a:pt x="768" y="1316"/>
                </a:cubicBezTo>
                <a:cubicBezTo>
                  <a:pt x="759" y="1316"/>
                  <a:pt x="752" y="1309"/>
                  <a:pt x="752" y="1301"/>
                </a:cubicBezTo>
                <a:cubicBezTo>
                  <a:pt x="752" y="1008"/>
                  <a:pt x="752" y="1008"/>
                  <a:pt x="752" y="1008"/>
                </a:cubicBezTo>
                <a:cubicBezTo>
                  <a:pt x="752" y="1000"/>
                  <a:pt x="759" y="993"/>
                  <a:pt x="768" y="993"/>
                </a:cubicBezTo>
                <a:lnTo>
                  <a:pt x="877" y="993"/>
                </a:lnTo>
                <a:close/>
                <a:moveTo>
                  <a:pt x="862" y="1023"/>
                </a:moveTo>
                <a:cubicBezTo>
                  <a:pt x="783" y="1023"/>
                  <a:pt x="783" y="1023"/>
                  <a:pt x="783" y="1023"/>
                </a:cubicBezTo>
                <a:cubicBezTo>
                  <a:pt x="783" y="1286"/>
                  <a:pt x="783" y="1286"/>
                  <a:pt x="783" y="1286"/>
                </a:cubicBezTo>
                <a:cubicBezTo>
                  <a:pt x="862" y="1286"/>
                  <a:pt x="862" y="1286"/>
                  <a:pt x="862" y="1286"/>
                </a:cubicBezTo>
                <a:lnTo>
                  <a:pt x="862" y="1023"/>
                </a:lnTo>
                <a:close/>
                <a:moveTo>
                  <a:pt x="1244" y="766"/>
                </a:moveTo>
                <a:cubicBezTo>
                  <a:pt x="1252" y="766"/>
                  <a:pt x="1259" y="773"/>
                  <a:pt x="1259" y="781"/>
                </a:cubicBezTo>
                <a:cubicBezTo>
                  <a:pt x="1259" y="1301"/>
                  <a:pt x="1259" y="1301"/>
                  <a:pt x="1259" y="1301"/>
                </a:cubicBezTo>
                <a:cubicBezTo>
                  <a:pt x="1259" y="1309"/>
                  <a:pt x="1252" y="1316"/>
                  <a:pt x="1244" y="1316"/>
                </a:cubicBezTo>
                <a:cubicBezTo>
                  <a:pt x="1134" y="1316"/>
                  <a:pt x="1134" y="1316"/>
                  <a:pt x="1134" y="1316"/>
                </a:cubicBezTo>
                <a:cubicBezTo>
                  <a:pt x="1126" y="1316"/>
                  <a:pt x="1119" y="1309"/>
                  <a:pt x="1119" y="1301"/>
                </a:cubicBezTo>
                <a:cubicBezTo>
                  <a:pt x="1119" y="781"/>
                  <a:pt x="1119" y="781"/>
                  <a:pt x="1119" y="781"/>
                </a:cubicBezTo>
                <a:cubicBezTo>
                  <a:pt x="1119" y="773"/>
                  <a:pt x="1126" y="766"/>
                  <a:pt x="1134" y="766"/>
                </a:cubicBezTo>
                <a:lnTo>
                  <a:pt x="1244" y="766"/>
                </a:lnTo>
                <a:close/>
                <a:moveTo>
                  <a:pt x="1229" y="796"/>
                </a:moveTo>
                <a:cubicBezTo>
                  <a:pt x="1149" y="796"/>
                  <a:pt x="1149" y="796"/>
                  <a:pt x="1149" y="796"/>
                </a:cubicBezTo>
                <a:cubicBezTo>
                  <a:pt x="1149" y="1286"/>
                  <a:pt x="1149" y="1286"/>
                  <a:pt x="1149" y="1286"/>
                </a:cubicBezTo>
                <a:cubicBezTo>
                  <a:pt x="1229" y="1286"/>
                  <a:pt x="1229" y="1286"/>
                  <a:pt x="1229" y="1286"/>
                </a:cubicBezTo>
                <a:lnTo>
                  <a:pt x="1229" y="796"/>
                </a:lnTo>
                <a:close/>
                <a:moveTo>
                  <a:pt x="1265" y="578"/>
                </a:moveTo>
                <a:cubicBezTo>
                  <a:pt x="1265" y="632"/>
                  <a:pt x="1221" y="676"/>
                  <a:pt x="1167" y="676"/>
                </a:cubicBezTo>
                <a:cubicBezTo>
                  <a:pt x="1113" y="676"/>
                  <a:pt x="1069" y="632"/>
                  <a:pt x="1069" y="578"/>
                </a:cubicBezTo>
                <a:cubicBezTo>
                  <a:pt x="1069" y="523"/>
                  <a:pt x="1113" y="479"/>
                  <a:pt x="1167" y="479"/>
                </a:cubicBezTo>
                <a:cubicBezTo>
                  <a:pt x="1221" y="479"/>
                  <a:pt x="1265" y="523"/>
                  <a:pt x="1265" y="578"/>
                </a:cubicBezTo>
                <a:close/>
                <a:moveTo>
                  <a:pt x="1235" y="578"/>
                </a:moveTo>
                <a:cubicBezTo>
                  <a:pt x="1235" y="540"/>
                  <a:pt x="1204" y="510"/>
                  <a:pt x="1167" y="510"/>
                </a:cubicBezTo>
                <a:cubicBezTo>
                  <a:pt x="1129" y="510"/>
                  <a:pt x="1099" y="540"/>
                  <a:pt x="1099" y="578"/>
                </a:cubicBezTo>
                <a:cubicBezTo>
                  <a:pt x="1099" y="615"/>
                  <a:pt x="1129" y="645"/>
                  <a:pt x="1167" y="645"/>
                </a:cubicBezTo>
                <a:cubicBezTo>
                  <a:pt x="1204" y="645"/>
                  <a:pt x="1235" y="615"/>
                  <a:pt x="1235" y="57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29" name="Freeform 18">
            <a:extLst>
              <a:ext uri="{FF2B5EF4-FFF2-40B4-BE49-F238E27FC236}">
                <a16:creationId xmlns:a16="http://schemas.microsoft.com/office/drawing/2014/main" id="{22D40232-3E3B-0457-6F73-93083D319C2B}"/>
              </a:ext>
            </a:extLst>
          </p:cNvPr>
          <p:cNvSpPr>
            <a:spLocks noEditPoints="1"/>
          </p:cNvSpPr>
          <p:nvPr/>
        </p:nvSpPr>
        <p:spPr bwMode="auto">
          <a:xfrm flipH="1">
            <a:off x="6260046" y="3508415"/>
            <a:ext cx="525646" cy="525645"/>
          </a:xfrm>
          <a:custGeom>
            <a:avLst/>
            <a:gdLst>
              <a:gd name="T0" fmla="*/ 180 w 2746"/>
              <a:gd name="T1" fmla="*/ 2241 h 2746"/>
              <a:gd name="T2" fmla="*/ 952 w 2746"/>
              <a:gd name="T3" fmla="*/ 2746 h 2746"/>
              <a:gd name="T4" fmla="*/ 1583 w 2746"/>
              <a:gd name="T5" fmla="*/ 2241 h 2746"/>
              <a:gd name="T6" fmla="*/ 1853 w 2746"/>
              <a:gd name="T7" fmla="*/ 2636 h 2746"/>
              <a:gd name="T8" fmla="*/ 1794 w 2746"/>
              <a:gd name="T9" fmla="*/ 2578 h 2746"/>
              <a:gd name="T10" fmla="*/ 1526 w 2746"/>
              <a:gd name="T11" fmla="*/ 2241 h 2746"/>
              <a:gd name="T12" fmla="*/ 51 w 2746"/>
              <a:gd name="T13" fmla="*/ 2061 h 2746"/>
              <a:gd name="T14" fmla="*/ 2695 w 2746"/>
              <a:gd name="T15" fmla="*/ 2061 h 2746"/>
              <a:gd name="T16" fmla="*/ 168 w 2746"/>
              <a:gd name="T17" fmla="*/ 1904 h 2746"/>
              <a:gd name="T18" fmla="*/ 220 w 2746"/>
              <a:gd name="T19" fmla="*/ 220 h 2746"/>
              <a:gd name="T20" fmla="*/ 1373 w 2746"/>
              <a:gd name="T21" fmla="*/ 1949 h 2746"/>
              <a:gd name="T22" fmla="*/ 1373 w 2746"/>
              <a:gd name="T23" fmla="*/ 2093 h 2746"/>
              <a:gd name="T24" fmla="*/ 1217 w 2746"/>
              <a:gd name="T25" fmla="*/ 756 h 2746"/>
              <a:gd name="T26" fmla="*/ 1093 w 2746"/>
              <a:gd name="T27" fmla="*/ 1192 h 2746"/>
              <a:gd name="T28" fmla="*/ 1529 w 2746"/>
              <a:gd name="T29" fmla="*/ 1316 h 2746"/>
              <a:gd name="T30" fmla="*/ 1653 w 2746"/>
              <a:gd name="T31" fmla="*/ 880 h 2746"/>
              <a:gd name="T32" fmla="*/ 1300 w 2746"/>
              <a:gd name="T33" fmla="*/ 1295 h 2746"/>
              <a:gd name="T34" fmla="*/ 1115 w 2746"/>
              <a:gd name="T35" fmla="*/ 962 h 2746"/>
              <a:gd name="T36" fmla="*/ 1447 w 2746"/>
              <a:gd name="T37" fmla="*/ 777 h 2746"/>
              <a:gd name="T38" fmla="*/ 1632 w 2746"/>
              <a:gd name="T39" fmla="*/ 1110 h 2746"/>
              <a:gd name="T40" fmla="*/ 1813 w 2746"/>
              <a:gd name="T41" fmla="*/ 789 h 2746"/>
              <a:gd name="T42" fmla="*/ 1620 w 2746"/>
              <a:gd name="T43" fmla="*/ 596 h 2746"/>
              <a:gd name="T44" fmla="*/ 1439 w 2746"/>
              <a:gd name="T45" fmla="*/ 421 h 2746"/>
              <a:gd name="T46" fmla="*/ 1127 w 2746"/>
              <a:gd name="T47" fmla="*/ 595 h 2746"/>
              <a:gd name="T48" fmla="*/ 871 w 2746"/>
              <a:gd name="T49" fmla="*/ 697 h 2746"/>
              <a:gd name="T50" fmla="*/ 888 w 2746"/>
              <a:gd name="T51" fmla="*/ 900 h 2746"/>
              <a:gd name="T52" fmla="*/ 888 w 2746"/>
              <a:gd name="T53" fmla="*/ 1172 h 2746"/>
              <a:gd name="T54" fmla="*/ 871 w 2746"/>
              <a:gd name="T55" fmla="*/ 1375 h 2746"/>
              <a:gd name="T56" fmla="*/ 1127 w 2746"/>
              <a:gd name="T57" fmla="*/ 1477 h 2746"/>
              <a:gd name="T58" fmla="*/ 1439 w 2746"/>
              <a:gd name="T59" fmla="*/ 1651 h 2746"/>
              <a:gd name="T60" fmla="*/ 1620 w 2746"/>
              <a:gd name="T61" fmla="*/ 1476 h 2746"/>
              <a:gd name="T62" fmla="*/ 1855 w 2746"/>
              <a:gd name="T63" fmla="*/ 1325 h 2746"/>
              <a:gd name="T64" fmla="*/ 1918 w 2746"/>
              <a:gd name="T65" fmla="*/ 1172 h 2746"/>
              <a:gd name="T66" fmla="*/ 1918 w 2746"/>
              <a:gd name="T67" fmla="*/ 1121 h 2746"/>
              <a:gd name="T68" fmla="*/ 1769 w 2746"/>
              <a:gd name="T69" fmla="*/ 1257 h 2746"/>
              <a:gd name="T70" fmla="*/ 1818 w 2746"/>
              <a:gd name="T71" fmla="*/ 1388 h 2746"/>
              <a:gd name="T72" fmla="*/ 1607 w 2746"/>
              <a:gd name="T73" fmla="*/ 1424 h 2746"/>
              <a:gd name="T74" fmla="*/ 1458 w 2746"/>
              <a:gd name="T75" fmla="*/ 1581 h 2746"/>
              <a:gd name="T76" fmla="*/ 1284 w 2746"/>
              <a:gd name="T77" fmla="*/ 1480 h 2746"/>
              <a:gd name="T78" fmla="*/ 1118 w 2746"/>
              <a:gd name="T79" fmla="*/ 1411 h 2746"/>
              <a:gd name="T80" fmla="*/ 928 w 2746"/>
              <a:gd name="T81" fmla="*/ 1361 h 2746"/>
              <a:gd name="T82" fmla="*/ 937 w 2746"/>
              <a:gd name="T83" fmla="*/ 1160 h 2746"/>
              <a:gd name="T84" fmla="*/ 809 w 2746"/>
              <a:gd name="T85" fmla="*/ 971 h 2746"/>
              <a:gd name="T86" fmla="*/ 938 w 2746"/>
              <a:gd name="T87" fmla="*/ 912 h 2746"/>
              <a:gd name="T88" fmla="*/ 922 w 2746"/>
              <a:gd name="T89" fmla="*/ 697 h 2746"/>
              <a:gd name="T90" fmla="*/ 1122 w 2746"/>
              <a:gd name="T91" fmla="*/ 659 h 2746"/>
              <a:gd name="T92" fmla="*/ 1288 w 2746"/>
              <a:gd name="T93" fmla="*/ 591 h 2746"/>
              <a:gd name="T94" fmla="*/ 1458 w 2746"/>
              <a:gd name="T95" fmla="*/ 571 h 2746"/>
              <a:gd name="T96" fmla="*/ 1611 w 2746"/>
              <a:gd name="T97" fmla="*/ 650 h 2746"/>
              <a:gd name="T98" fmla="*/ 1824 w 2746"/>
              <a:gd name="T99" fmla="*/ 697 h 2746"/>
              <a:gd name="T100" fmla="*/ 1769 w 2746"/>
              <a:gd name="T101" fmla="*/ 815 h 2746"/>
              <a:gd name="T102" fmla="*/ 1937 w 2746"/>
              <a:gd name="T103" fmla="*/ 971 h 2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2746" h="2746">
                <a:moveTo>
                  <a:pt x="2566" y="0"/>
                </a:moveTo>
                <a:cubicBezTo>
                  <a:pt x="180" y="0"/>
                  <a:pt x="180" y="0"/>
                  <a:pt x="180" y="0"/>
                </a:cubicBezTo>
                <a:cubicBezTo>
                  <a:pt x="81" y="0"/>
                  <a:pt x="0" y="80"/>
                  <a:pt x="0" y="180"/>
                </a:cubicBezTo>
                <a:cubicBezTo>
                  <a:pt x="0" y="2061"/>
                  <a:pt x="0" y="2061"/>
                  <a:pt x="0" y="2061"/>
                </a:cubicBezTo>
                <a:cubicBezTo>
                  <a:pt x="0" y="2160"/>
                  <a:pt x="81" y="2241"/>
                  <a:pt x="180" y="2241"/>
                </a:cubicBezTo>
                <a:cubicBezTo>
                  <a:pt x="1163" y="2241"/>
                  <a:pt x="1163" y="2241"/>
                  <a:pt x="1163" y="2241"/>
                </a:cubicBezTo>
                <a:cubicBezTo>
                  <a:pt x="1020" y="2526"/>
                  <a:pt x="1020" y="2526"/>
                  <a:pt x="1020" y="2526"/>
                </a:cubicBezTo>
                <a:cubicBezTo>
                  <a:pt x="952" y="2526"/>
                  <a:pt x="952" y="2526"/>
                  <a:pt x="952" y="2526"/>
                </a:cubicBezTo>
                <a:cubicBezTo>
                  <a:pt x="891" y="2526"/>
                  <a:pt x="842" y="2576"/>
                  <a:pt x="842" y="2636"/>
                </a:cubicBezTo>
                <a:cubicBezTo>
                  <a:pt x="842" y="2697"/>
                  <a:pt x="891" y="2746"/>
                  <a:pt x="952" y="2746"/>
                </a:cubicBezTo>
                <a:cubicBezTo>
                  <a:pt x="1794" y="2746"/>
                  <a:pt x="1794" y="2746"/>
                  <a:pt x="1794" y="2746"/>
                </a:cubicBezTo>
                <a:cubicBezTo>
                  <a:pt x="1855" y="2746"/>
                  <a:pt x="1904" y="2697"/>
                  <a:pt x="1904" y="2636"/>
                </a:cubicBezTo>
                <a:cubicBezTo>
                  <a:pt x="1904" y="2576"/>
                  <a:pt x="1855" y="2526"/>
                  <a:pt x="1794" y="2526"/>
                </a:cubicBezTo>
                <a:cubicBezTo>
                  <a:pt x="1726" y="2526"/>
                  <a:pt x="1726" y="2526"/>
                  <a:pt x="1726" y="2526"/>
                </a:cubicBezTo>
                <a:cubicBezTo>
                  <a:pt x="1583" y="2241"/>
                  <a:pt x="1583" y="2241"/>
                  <a:pt x="1583" y="2241"/>
                </a:cubicBezTo>
                <a:cubicBezTo>
                  <a:pt x="2566" y="2241"/>
                  <a:pt x="2566" y="2241"/>
                  <a:pt x="2566" y="2241"/>
                </a:cubicBezTo>
                <a:cubicBezTo>
                  <a:pt x="2665" y="2241"/>
                  <a:pt x="2746" y="2160"/>
                  <a:pt x="2746" y="2061"/>
                </a:cubicBezTo>
                <a:cubicBezTo>
                  <a:pt x="2746" y="180"/>
                  <a:pt x="2746" y="180"/>
                  <a:pt x="2746" y="180"/>
                </a:cubicBezTo>
                <a:cubicBezTo>
                  <a:pt x="2746" y="80"/>
                  <a:pt x="2665" y="0"/>
                  <a:pt x="2566" y="0"/>
                </a:cubicBezTo>
                <a:close/>
                <a:moveTo>
                  <a:pt x="1853" y="2636"/>
                </a:moveTo>
                <a:cubicBezTo>
                  <a:pt x="1853" y="2669"/>
                  <a:pt x="1826" y="2695"/>
                  <a:pt x="1794" y="2695"/>
                </a:cubicBezTo>
                <a:cubicBezTo>
                  <a:pt x="952" y="2695"/>
                  <a:pt x="952" y="2695"/>
                  <a:pt x="952" y="2695"/>
                </a:cubicBezTo>
                <a:cubicBezTo>
                  <a:pt x="920" y="2695"/>
                  <a:pt x="893" y="2669"/>
                  <a:pt x="893" y="2636"/>
                </a:cubicBezTo>
                <a:cubicBezTo>
                  <a:pt x="893" y="2604"/>
                  <a:pt x="920" y="2578"/>
                  <a:pt x="952" y="2578"/>
                </a:cubicBezTo>
                <a:cubicBezTo>
                  <a:pt x="1794" y="2578"/>
                  <a:pt x="1794" y="2578"/>
                  <a:pt x="1794" y="2578"/>
                </a:cubicBezTo>
                <a:cubicBezTo>
                  <a:pt x="1826" y="2578"/>
                  <a:pt x="1853" y="2604"/>
                  <a:pt x="1853" y="2636"/>
                </a:cubicBezTo>
                <a:close/>
                <a:moveTo>
                  <a:pt x="1668" y="2526"/>
                </a:moveTo>
                <a:cubicBezTo>
                  <a:pt x="1078" y="2526"/>
                  <a:pt x="1078" y="2526"/>
                  <a:pt x="1078" y="2526"/>
                </a:cubicBezTo>
                <a:cubicBezTo>
                  <a:pt x="1221" y="2241"/>
                  <a:pt x="1221" y="2241"/>
                  <a:pt x="1221" y="2241"/>
                </a:cubicBezTo>
                <a:cubicBezTo>
                  <a:pt x="1526" y="2241"/>
                  <a:pt x="1526" y="2241"/>
                  <a:pt x="1526" y="2241"/>
                </a:cubicBezTo>
                <a:lnTo>
                  <a:pt x="1668" y="2526"/>
                </a:lnTo>
                <a:close/>
                <a:moveTo>
                  <a:pt x="2695" y="2061"/>
                </a:moveTo>
                <a:cubicBezTo>
                  <a:pt x="2695" y="2132"/>
                  <a:pt x="2637" y="2190"/>
                  <a:pt x="2566" y="2190"/>
                </a:cubicBezTo>
                <a:cubicBezTo>
                  <a:pt x="180" y="2190"/>
                  <a:pt x="180" y="2190"/>
                  <a:pt x="180" y="2190"/>
                </a:cubicBezTo>
                <a:cubicBezTo>
                  <a:pt x="109" y="2190"/>
                  <a:pt x="51" y="2132"/>
                  <a:pt x="51" y="2061"/>
                </a:cubicBezTo>
                <a:cubicBezTo>
                  <a:pt x="51" y="180"/>
                  <a:pt x="51" y="180"/>
                  <a:pt x="51" y="180"/>
                </a:cubicBezTo>
                <a:cubicBezTo>
                  <a:pt x="51" y="109"/>
                  <a:pt x="109" y="51"/>
                  <a:pt x="180" y="51"/>
                </a:cubicBezTo>
                <a:cubicBezTo>
                  <a:pt x="2566" y="51"/>
                  <a:pt x="2566" y="51"/>
                  <a:pt x="2566" y="51"/>
                </a:cubicBezTo>
                <a:cubicBezTo>
                  <a:pt x="2637" y="51"/>
                  <a:pt x="2695" y="109"/>
                  <a:pt x="2695" y="180"/>
                </a:cubicBezTo>
                <a:lnTo>
                  <a:pt x="2695" y="2061"/>
                </a:lnTo>
                <a:close/>
                <a:moveTo>
                  <a:pt x="168" y="1904"/>
                </a:moveTo>
                <a:cubicBezTo>
                  <a:pt x="2578" y="1904"/>
                  <a:pt x="2578" y="1904"/>
                  <a:pt x="2578" y="1904"/>
                </a:cubicBezTo>
                <a:cubicBezTo>
                  <a:pt x="2578" y="168"/>
                  <a:pt x="2578" y="168"/>
                  <a:pt x="2578" y="168"/>
                </a:cubicBezTo>
                <a:cubicBezTo>
                  <a:pt x="168" y="168"/>
                  <a:pt x="168" y="168"/>
                  <a:pt x="168" y="168"/>
                </a:cubicBezTo>
                <a:lnTo>
                  <a:pt x="168" y="1904"/>
                </a:lnTo>
                <a:close/>
                <a:moveTo>
                  <a:pt x="220" y="220"/>
                </a:moveTo>
                <a:cubicBezTo>
                  <a:pt x="2527" y="220"/>
                  <a:pt x="2527" y="220"/>
                  <a:pt x="2527" y="220"/>
                </a:cubicBezTo>
                <a:cubicBezTo>
                  <a:pt x="2527" y="1853"/>
                  <a:pt x="2527" y="1853"/>
                  <a:pt x="2527" y="1853"/>
                </a:cubicBezTo>
                <a:cubicBezTo>
                  <a:pt x="220" y="1853"/>
                  <a:pt x="220" y="1853"/>
                  <a:pt x="220" y="1853"/>
                </a:cubicBezTo>
                <a:lnTo>
                  <a:pt x="220" y="220"/>
                </a:lnTo>
                <a:close/>
                <a:moveTo>
                  <a:pt x="1373" y="1949"/>
                </a:moveTo>
                <a:cubicBezTo>
                  <a:pt x="1319" y="1949"/>
                  <a:pt x="1275" y="1993"/>
                  <a:pt x="1275" y="2047"/>
                </a:cubicBezTo>
                <a:cubicBezTo>
                  <a:pt x="1275" y="2101"/>
                  <a:pt x="1319" y="2144"/>
                  <a:pt x="1373" y="2144"/>
                </a:cubicBezTo>
                <a:cubicBezTo>
                  <a:pt x="1427" y="2144"/>
                  <a:pt x="1471" y="2101"/>
                  <a:pt x="1471" y="2047"/>
                </a:cubicBezTo>
                <a:cubicBezTo>
                  <a:pt x="1471" y="1993"/>
                  <a:pt x="1427" y="1949"/>
                  <a:pt x="1373" y="1949"/>
                </a:cubicBezTo>
                <a:close/>
                <a:moveTo>
                  <a:pt x="1373" y="2093"/>
                </a:moveTo>
                <a:cubicBezTo>
                  <a:pt x="1348" y="2093"/>
                  <a:pt x="1327" y="2072"/>
                  <a:pt x="1327" y="2047"/>
                </a:cubicBezTo>
                <a:cubicBezTo>
                  <a:pt x="1327" y="2021"/>
                  <a:pt x="1348" y="2001"/>
                  <a:pt x="1373" y="2001"/>
                </a:cubicBezTo>
                <a:cubicBezTo>
                  <a:pt x="1398" y="2001"/>
                  <a:pt x="1419" y="2021"/>
                  <a:pt x="1419" y="2047"/>
                </a:cubicBezTo>
                <a:cubicBezTo>
                  <a:pt x="1419" y="2072"/>
                  <a:pt x="1398" y="2093"/>
                  <a:pt x="1373" y="2093"/>
                </a:cubicBezTo>
                <a:close/>
                <a:moveTo>
                  <a:pt x="1653" y="880"/>
                </a:moveTo>
                <a:cubicBezTo>
                  <a:pt x="1624" y="828"/>
                  <a:pt x="1581" y="785"/>
                  <a:pt x="1529" y="756"/>
                </a:cubicBezTo>
                <a:cubicBezTo>
                  <a:pt x="1507" y="744"/>
                  <a:pt x="1484" y="734"/>
                  <a:pt x="1461" y="728"/>
                </a:cubicBezTo>
                <a:cubicBezTo>
                  <a:pt x="1404" y="712"/>
                  <a:pt x="1342" y="712"/>
                  <a:pt x="1286" y="728"/>
                </a:cubicBezTo>
                <a:cubicBezTo>
                  <a:pt x="1262" y="734"/>
                  <a:pt x="1239" y="744"/>
                  <a:pt x="1217" y="756"/>
                </a:cubicBezTo>
                <a:cubicBezTo>
                  <a:pt x="1165" y="785"/>
                  <a:pt x="1122" y="828"/>
                  <a:pt x="1093" y="880"/>
                </a:cubicBezTo>
                <a:cubicBezTo>
                  <a:pt x="1081" y="902"/>
                  <a:pt x="1071" y="925"/>
                  <a:pt x="1065" y="949"/>
                </a:cubicBezTo>
                <a:cubicBezTo>
                  <a:pt x="1057" y="977"/>
                  <a:pt x="1053" y="1006"/>
                  <a:pt x="1053" y="1036"/>
                </a:cubicBezTo>
                <a:cubicBezTo>
                  <a:pt x="1053" y="1066"/>
                  <a:pt x="1057" y="1095"/>
                  <a:pt x="1065" y="1123"/>
                </a:cubicBezTo>
                <a:cubicBezTo>
                  <a:pt x="1071" y="1147"/>
                  <a:pt x="1081" y="1170"/>
                  <a:pt x="1093" y="1192"/>
                </a:cubicBezTo>
                <a:cubicBezTo>
                  <a:pt x="1122" y="1244"/>
                  <a:pt x="1165" y="1287"/>
                  <a:pt x="1217" y="1316"/>
                </a:cubicBezTo>
                <a:cubicBezTo>
                  <a:pt x="1239" y="1328"/>
                  <a:pt x="1262" y="1338"/>
                  <a:pt x="1286" y="1344"/>
                </a:cubicBezTo>
                <a:cubicBezTo>
                  <a:pt x="1314" y="1352"/>
                  <a:pt x="1343" y="1357"/>
                  <a:pt x="1373" y="1357"/>
                </a:cubicBezTo>
                <a:cubicBezTo>
                  <a:pt x="1403" y="1357"/>
                  <a:pt x="1432" y="1352"/>
                  <a:pt x="1460" y="1344"/>
                </a:cubicBezTo>
                <a:cubicBezTo>
                  <a:pt x="1484" y="1338"/>
                  <a:pt x="1507" y="1328"/>
                  <a:pt x="1529" y="1316"/>
                </a:cubicBezTo>
                <a:cubicBezTo>
                  <a:pt x="1581" y="1287"/>
                  <a:pt x="1624" y="1244"/>
                  <a:pt x="1653" y="1192"/>
                </a:cubicBezTo>
                <a:cubicBezTo>
                  <a:pt x="1665" y="1170"/>
                  <a:pt x="1675" y="1147"/>
                  <a:pt x="1681" y="1124"/>
                </a:cubicBezTo>
                <a:cubicBezTo>
                  <a:pt x="1690" y="1095"/>
                  <a:pt x="1694" y="1066"/>
                  <a:pt x="1694" y="1036"/>
                </a:cubicBezTo>
                <a:cubicBezTo>
                  <a:pt x="1694" y="1006"/>
                  <a:pt x="1690" y="977"/>
                  <a:pt x="1681" y="949"/>
                </a:cubicBezTo>
                <a:cubicBezTo>
                  <a:pt x="1675" y="925"/>
                  <a:pt x="1665" y="902"/>
                  <a:pt x="1653" y="880"/>
                </a:cubicBezTo>
                <a:close/>
                <a:moveTo>
                  <a:pt x="1632" y="1110"/>
                </a:moveTo>
                <a:cubicBezTo>
                  <a:pt x="1626" y="1129"/>
                  <a:pt x="1618" y="1149"/>
                  <a:pt x="1608" y="1167"/>
                </a:cubicBezTo>
                <a:cubicBezTo>
                  <a:pt x="1584" y="1211"/>
                  <a:pt x="1548" y="1247"/>
                  <a:pt x="1504" y="1271"/>
                </a:cubicBezTo>
                <a:cubicBezTo>
                  <a:pt x="1486" y="1281"/>
                  <a:pt x="1466" y="1289"/>
                  <a:pt x="1446" y="1295"/>
                </a:cubicBezTo>
                <a:cubicBezTo>
                  <a:pt x="1399" y="1308"/>
                  <a:pt x="1348" y="1309"/>
                  <a:pt x="1300" y="1295"/>
                </a:cubicBezTo>
                <a:cubicBezTo>
                  <a:pt x="1280" y="1289"/>
                  <a:pt x="1260" y="1281"/>
                  <a:pt x="1242" y="1271"/>
                </a:cubicBezTo>
                <a:cubicBezTo>
                  <a:pt x="1198" y="1247"/>
                  <a:pt x="1163" y="1211"/>
                  <a:pt x="1138" y="1167"/>
                </a:cubicBezTo>
                <a:cubicBezTo>
                  <a:pt x="1128" y="1149"/>
                  <a:pt x="1120" y="1129"/>
                  <a:pt x="1115" y="1109"/>
                </a:cubicBezTo>
                <a:cubicBezTo>
                  <a:pt x="1108" y="1086"/>
                  <a:pt x="1104" y="1061"/>
                  <a:pt x="1104" y="1036"/>
                </a:cubicBezTo>
                <a:cubicBezTo>
                  <a:pt x="1104" y="1011"/>
                  <a:pt x="1108" y="987"/>
                  <a:pt x="1115" y="962"/>
                </a:cubicBezTo>
                <a:cubicBezTo>
                  <a:pt x="1120" y="943"/>
                  <a:pt x="1128" y="924"/>
                  <a:pt x="1138" y="905"/>
                </a:cubicBezTo>
                <a:cubicBezTo>
                  <a:pt x="1163" y="862"/>
                  <a:pt x="1198" y="826"/>
                  <a:pt x="1242" y="801"/>
                </a:cubicBezTo>
                <a:cubicBezTo>
                  <a:pt x="1261" y="791"/>
                  <a:pt x="1280" y="783"/>
                  <a:pt x="1300" y="777"/>
                </a:cubicBezTo>
                <a:cubicBezTo>
                  <a:pt x="1324" y="771"/>
                  <a:pt x="1348" y="767"/>
                  <a:pt x="1373" y="767"/>
                </a:cubicBezTo>
                <a:cubicBezTo>
                  <a:pt x="1398" y="767"/>
                  <a:pt x="1423" y="771"/>
                  <a:pt x="1447" y="777"/>
                </a:cubicBezTo>
                <a:cubicBezTo>
                  <a:pt x="1466" y="783"/>
                  <a:pt x="1486" y="791"/>
                  <a:pt x="1504" y="801"/>
                </a:cubicBezTo>
                <a:cubicBezTo>
                  <a:pt x="1548" y="825"/>
                  <a:pt x="1584" y="861"/>
                  <a:pt x="1608" y="905"/>
                </a:cubicBezTo>
                <a:cubicBezTo>
                  <a:pt x="1618" y="923"/>
                  <a:pt x="1626" y="943"/>
                  <a:pt x="1632" y="963"/>
                </a:cubicBezTo>
                <a:cubicBezTo>
                  <a:pt x="1639" y="987"/>
                  <a:pt x="1642" y="1011"/>
                  <a:pt x="1642" y="1036"/>
                </a:cubicBezTo>
                <a:cubicBezTo>
                  <a:pt x="1642" y="1061"/>
                  <a:pt x="1639" y="1086"/>
                  <a:pt x="1632" y="1110"/>
                </a:cubicBezTo>
                <a:close/>
                <a:moveTo>
                  <a:pt x="1918" y="900"/>
                </a:moveTo>
                <a:cubicBezTo>
                  <a:pt x="1859" y="900"/>
                  <a:pt x="1859" y="900"/>
                  <a:pt x="1859" y="900"/>
                </a:cubicBezTo>
                <a:cubicBezTo>
                  <a:pt x="1859" y="899"/>
                  <a:pt x="1859" y="899"/>
                  <a:pt x="1859" y="899"/>
                </a:cubicBezTo>
                <a:cubicBezTo>
                  <a:pt x="1848" y="861"/>
                  <a:pt x="1833" y="825"/>
                  <a:pt x="1814" y="790"/>
                </a:cubicBezTo>
                <a:cubicBezTo>
                  <a:pt x="1814" y="790"/>
                  <a:pt x="1813" y="789"/>
                  <a:pt x="1813" y="789"/>
                </a:cubicBezTo>
                <a:cubicBezTo>
                  <a:pt x="1855" y="747"/>
                  <a:pt x="1855" y="747"/>
                  <a:pt x="1855" y="747"/>
                </a:cubicBezTo>
                <a:cubicBezTo>
                  <a:pt x="1882" y="720"/>
                  <a:pt x="1882" y="675"/>
                  <a:pt x="1855" y="647"/>
                </a:cubicBezTo>
                <a:cubicBezTo>
                  <a:pt x="1762" y="555"/>
                  <a:pt x="1762" y="555"/>
                  <a:pt x="1762" y="555"/>
                </a:cubicBezTo>
                <a:cubicBezTo>
                  <a:pt x="1734" y="527"/>
                  <a:pt x="1689" y="527"/>
                  <a:pt x="1662" y="555"/>
                </a:cubicBezTo>
                <a:cubicBezTo>
                  <a:pt x="1620" y="596"/>
                  <a:pt x="1620" y="596"/>
                  <a:pt x="1620" y="596"/>
                </a:cubicBezTo>
                <a:cubicBezTo>
                  <a:pt x="1620" y="596"/>
                  <a:pt x="1620" y="596"/>
                  <a:pt x="1619" y="595"/>
                </a:cubicBezTo>
                <a:cubicBezTo>
                  <a:pt x="1584" y="576"/>
                  <a:pt x="1547" y="561"/>
                  <a:pt x="1511" y="551"/>
                </a:cubicBezTo>
                <a:cubicBezTo>
                  <a:pt x="1511" y="551"/>
                  <a:pt x="1510" y="551"/>
                  <a:pt x="1510" y="550"/>
                </a:cubicBezTo>
                <a:cubicBezTo>
                  <a:pt x="1510" y="492"/>
                  <a:pt x="1510" y="492"/>
                  <a:pt x="1510" y="492"/>
                </a:cubicBezTo>
                <a:cubicBezTo>
                  <a:pt x="1510" y="453"/>
                  <a:pt x="1478" y="421"/>
                  <a:pt x="1439" y="421"/>
                </a:cubicBezTo>
                <a:cubicBezTo>
                  <a:pt x="1308" y="421"/>
                  <a:pt x="1308" y="421"/>
                  <a:pt x="1308" y="421"/>
                </a:cubicBezTo>
                <a:cubicBezTo>
                  <a:pt x="1269" y="421"/>
                  <a:pt x="1237" y="453"/>
                  <a:pt x="1237" y="492"/>
                </a:cubicBezTo>
                <a:cubicBezTo>
                  <a:pt x="1237" y="550"/>
                  <a:pt x="1237" y="550"/>
                  <a:pt x="1237" y="550"/>
                </a:cubicBezTo>
                <a:cubicBezTo>
                  <a:pt x="1237" y="551"/>
                  <a:pt x="1236" y="551"/>
                  <a:pt x="1236" y="551"/>
                </a:cubicBezTo>
                <a:cubicBezTo>
                  <a:pt x="1199" y="561"/>
                  <a:pt x="1162" y="576"/>
                  <a:pt x="1127" y="595"/>
                </a:cubicBezTo>
                <a:cubicBezTo>
                  <a:pt x="1127" y="596"/>
                  <a:pt x="1126" y="596"/>
                  <a:pt x="1126" y="596"/>
                </a:cubicBezTo>
                <a:cubicBezTo>
                  <a:pt x="1085" y="555"/>
                  <a:pt x="1085" y="555"/>
                  <a:pt x="1085" y="555"/>
                </a:cubicBezTo>
                <a:cubicBezTo>
                  <a:pt x="1058" y="528"/>
                  <a:pt x="1011" y="528"/>
                  <a:pt x="984" y="555"/>
                </a:cubicBezTo>
                <a:cubicBezTo>
                  <a:pt x="892" y="647"/>
                  <a:pt x="892" y="647"/>
                  <a:pt x="892" y="647"/>
                </a:cubicBezTo>
                <a:cubicBezTo>
                  <a:pt x="878" y="661"/>
                  <a:pt x="871" y="678"/>
                  <a:pt x="871" y="697"/>
                </a:cubicBezTo>
                <a:cubicBezTo>
                  <a:pt x="871" y="716"/>
                  <a:pt x="878" y="734"/>
                  <a:pt x="892" y="747"/>
                </a:cubicBezTo>
                <a:cubicBezTo>
                  <a:pt x="933" y="789"/>
                  <a:pt x="933" y="789"/>
                  <a:pt x="933" y="789"/>
                </a:cubicBezTo>
                <a:cubicBezTo>
                  <a:pt x="933" y="789"/>
                  <a:pt x="933" y="790"/>
                  <a:pt x="933" y="790"/>
                </a:cubicBezTo>
                <a:cubicBezTo>
                  <a:pt x="913" y="825"/>
                  <a:pt x="898" y="862"/>
                  <a:pt x="888" y="898"/>
                </a:cubicBezTo>
                <a:cubicBezTo>
                  <a:pt x="888" y="899"/>
                  <a:pt x="888" y="899"/>
                  <a:pt x="888" y="900"/>
                </a:cubicBezTo>
                <a:cubicBezTo>
                  <a:pt x="829" y="900"/>
                  <a:pt x="829" y="900"/>
                  <a:pt x="829" y="900"/>
                </a:cubicBezTo>
                <a:cubicBezTo>
                  <a:pt x="790" y="900"/>
                  <a:pt x="758" y="932"/>
                  <a:pt x="758" y="971"/>
                </a:cubicBezTo>
                <a:cubicBezTo>
                  <a:pt x="758" y="1102"/>
                  <a:pt x="758" y="1102"/>
                  <a:pt x="758" y="1102"/>
                </a:cubicBezTo>
                <a:cubicBezTo>
                  <a:pt x="758" y="1141"/>
                  <a:pt x="790" y="1172"/>
                  <a:pt x="829" y="1172"/>
                </a:cubicBezTo>
                <a:cubicBezTo>
                  <a:pt x="888" y="1172"/>
                  <a:pt x="888" y="1172"/>
                  <a:pt x="888" y="1172"/>
                </a:cubicBezTo>
                <a:cubicBezTo>
                  <a:pt x="888" y="1173"/>
                  <a:pt x="888" y="1173"/>
                  <a:pt x="888" y="1173"/>
                </a:cubicBezTo>
                <a:cubicBezTo>
                  <a:pt x="898" y="1210"/>
                  <a:pt x="913" y="1247"/>
                  <a:pt x="933" y="1282"/>
                </a:cubicBezTo>
                <a:cubicBezTo>
                  <a:pt x="933" y="1282"/>
                  <a:pt x="933" y="1283"/>
                  <a:pt x="933" y="1283"/>
                </a:cubicBezTo>
                <a:cubicBezTo>
                  <a:pt x="892" y="1325"/>
                  <a:pt x="892" y="1325"/>
                  <a:pt x="892" y="1325"/>
                </a:cubicBezTo>
                <a:cubicBezTo>
                  <a:pt x="878" y="1338"/>
                  <a:pt x="871" y="1356"/>
                  <a:pt x="871" y="1375"/>
                </a:cubicBezTo>
                <a:cubicBezTo>
                  <a:pt x="871" y="1394"/>
                  <a:pt x="878" y="1412"/>
                  <a:pt x="892" y="1425"/>
                </a:cubicBezTo>
                <a:cubicBezTo>
                  <a:pt x="984" y="1517"/>
                  <a:pt x="984" y="1517"/>
                  <a:pt x="984" y="1517"/>
                </a:cubicBezTo>
                <a:cubicBezTo>
                  <a:pt x="1011" y="1544"/>
                  <a:pt x="1058" y="1544"/>
                  <a:pt x="1085" y="1517"/>
                </a:cubicBezTo>
                <a:cubicBezTo>
                  <a:pt x="1126" y="1476"/>
                  <a:pt x="1126" y="1476"/>
                  <a:pt x="1126" y="1476"/>
                </a:cubicBezTo>
                <a:cubicBezTo>
                  <a:pt x="1126" y="1476"/>
                  <a:pt x="1127" y="1477"/>
                  <a:pt x="1127" y="1477"/>
                </a:cubicBezTo>
                <a:cubicBezTo>
                  <a:pt x="1162" y="1496"/>
                  <a:pt x="1198" y="1511"/>
                  <a:pt x="1235" y="1521"/>
                </a:cubicBezTo>
                <a:cubicBezTo>
                  <a:pt x="1236" y="1521"/>
                  <a:pt x="1236" y="1522"/>
                  <a:pt x="1237" y="1522"/>
                </a:cubicBezTo>
                <a:cubicBezTo>
                  <a:pt x="1237" y="1581"/>
                  <a:pt x="1237" y="1581"/>
                  <a:pt x="1237" y="1581"/>
                </a:cubicBezTo>
                <a:cubicBezTo>
                  <a:pt x="1237" y="1620"/>
                  <a:pt x="1269" y="1651"/>
                  <a:pt x="1308" y="1651"/>
                </a:cubicBezTo>
                <a:cubicBezTo>
                  <a:pt x="1439" y="1651"/>
                  <a:pt x="1439" y="1651"/>
                  <a:pt x="1439" y="1651"/>
                </a:cubicBezTo>
                <a:cubicBezTo>
                  <a:pt x="1478" y="1651"/>
                  <a:pt x="1510" y="1620"/>
                  <a:pt x="1510" y="1581"/>
                </a:cubicBezTo>
                <a:cubicBezTo>
                  <a:pt x="1510" y="1522"/>
                  <a:pt x="1510" y="1522"/>
                  <a:pt x="1510" y="1522"/>
                </a:cubicBezTo>
                <a:cubicBezTo>
                  <a:pt x="1510" y="1522"/>
                  <a:pt x="1510" y="1522"/>
                  <a:pt x="1511" y="1521"/>
                </a:cubicBezTo>
                <a:cubicBezTo>
                  <a:pt x="1547" y="1511"/>
                  <a:pt x="1584" y="1496"/>
                  <a:pt x="1619" y="1477"/>
                </a:cubicBezTo>
                <a:cubicBezTo>
                  <a:pt x="1620" y="1477"/>
                  <a:pt x="1620" y="1476"/>
                  <a:pt x="1620" y="1476"/>
                </a:cubicBezTo>
                <a:cubicBezTo>
                  <a:pt x="1662" y="1518"/>
                  <a:pt x="1662" y="1518"/>
                  <a:pt x="1662" y="1518"/>
                </a:cubicBezTo>
                <a:cubicBezTo>
                  <a:pt x="1690" y="1545"/>
                  <a:pt x="1734" y="1545"/>
                  <a:pt x="1762" y="1517"/>
                </a:cubicBezTo>
                <a:cubicBezTo>
                  <a:pt x="1855" y="1425"/>
                  <a:pt x="1855" y="1425"/>
                  <a:pt x="1855" y="1425"/>
                </a:cubicBezTo>
                <a:cubicBezTo>
                  <a:pt x="1868" y="1412"/>
                  <a:pt x="1875" y="1394"/>
                  <a:pt x="1875" y="1375"/>
                </a:cubicBezTo>
                <a:cubicBezTo>
                  <a:pt x="1875" y="1356"/>
                  <a:pt x="1868" y="1338"/>
                  <a:pt x="1855" y="1325"/>
                </a:cubicBezTo>
                <a:cubicBezTo>
                  <a:pt x="1813" y="1283"/>
                  <a:pt x="1813" y="1283"/>
                  <a:pt x="1813" y="1283"/>
                </a:cubicBezTo>
                <a:cubicBezTo>
                  <a:pt x="1813" y="1283"/>
                  <a:pt x="1814" y="1283"/>
                  <a:pt x="1814" y="1282"/>
                </a:cubicBezTo>
                <a:cubicBezTo>
                  <a:pt x="1833" y="1247"/>
                  <a:pt x="1848" y="1211"/>
                  <a:pt x="1858" y="1174"/>
                </a:cubicBezTo>
                <a:cubicBezTo>
                  <a:pt x="1859" y="1173"/>
                  <a:pt x="1859" y="1173"/>
                  <a:pt x="1859" y="1172"/>
                </a:cubicBezTo>
                <a:cubicBezTo>
                  <a:pt x="1918" y="1172"/>
                  <a:pt x="1918" y="1172"/>
                  <a:pt x="1918" y="1172"/>
                </a:cubicBezTo>
                <a:cubicBezTo>
                  <a:pt x="1957" y="1172"/>
                  <a:pt x="1988" y="1141"/>
                  <a:pt x="1988" y="1102"/>
                </a:cubicBezTo>
                <a:cubicBezTo>
                  <a:pt x="1988" y="971"/>
                  <a:pt x="1988" y="971"/>
                  <a:pt x="1988" y="971"/>
                </a:cubicBezTo>
                <a:cubicBezTo>
                  <a:pt x="1988" y="932"/>
                  <a:pt x="1957" y="900"/>
                  <a:pt x="1918" y="900"/>
                </a:cubicBezTo>
                <a:close/>
                <a:moveTo>
                  <a:pt x="1937" y="1102"/>
                </a:moveTo>
                <a:cubicBezTo>
                  <a:pt x="1937" y="1112"/>
                  <a:pt x="1928" y="1121"/>
                  <a:pt x="1918" y="1121"/>
                </a:cubicBezTo>
                <a:cubicBezTo>
                  <a:pt x="1839" y="1121"/>
                  <a:pt x="1839" y="1121"/>
                  <a:pt x="1839" y="1121"/>
                </a:cubicBezTo>
                <a:cubicBezTo>
                  <a:pt x="1817" y="1125"/>
                  <a:pt x="1817" y="1125"/>
                  <a:pt x="1817" y="1125"/>
                </a:cubicBezTo>
                <a:cubicBezTo>
                  <a:pt x="1813" y="1145"/>
                  <a:pt x="1813" y="1145"/>
                  <a:pt x="1813" y="1145"/>
                </a:cubicBezTo>
                <a:cubicBezTo>
                  <a:pt x="1812" y="1150"/>
                  <a:pt x="1810" y="1155"/>
                  <a:pt x="1809" y="1160"/>
                </a:cubicBezTo>
                <a:cubicBezTo>
                  <a:pt x="1800" y="1193"/>
                  <a:pt x="1786" y="1226"/>
                  <a:pt x="1769" y="1257"/>
                </a:cubicBezTo>
                <a:cubicBezTo>
                  <a:pt x="1767" y="1261"/>
                  <a:pt x="1764" y="1265"/>
                  <a:pt x="1759" y="1274"/>
                </a:cubicBezTo>
                <a:cubicBezTo>
                  <a:pt x="1748" y="1291"/>
                  <a:pt x="1748" y="1291"/>
                  <a:pt x="1748" y="1291"/>
                </a:cubicBezTo>
                <a:cubicBezTo>
                  <a:pt x="1818" y="1361"/>
                  <a:pt x="1818" y="1361"/>
                  <a:pt x="1818" y="1361"/>
                </a:cubicBezTo>
                <a:cubicBezTo>
                  <a:pt x="1822" y="1365"/>
                  <a:pt x="1824" y="1370"/>
                  <a:pt x="1824" y="1375"/>
                </a:cubicBezTo>
                <a:cubicBezTo>
                  <a:pt x="1824" y="1380"/>
                  <a:pt x="1822" y="1385"/>
                  <a:pt x="1818" y="1388"/>
                </a:cubicBezTo>
                <a:cubicBezTo>
                  <a:pt x="1725" y="1481"/>
                  <a:pt x="1725" y="1481"/>
                  <a:pt x="1725" y="1481"/>
                </a:cubicBezTo>
                <a:cubicBezTo>
                  <a:pt x="1718" y="1489"/>
                  <a:pt x="1706" y="1489"/>
                  <a:pt x="1698" y="1481"/>
                </a:cubicBezTo>
                <a:cubicBezTo>
                  <a:pt x="1642" y="1425"/>
                  <a:pt x="1642" y="1425"/>
                  <a:pt x="1642" y="1425"/>
                </a:cubicBezTo>
                <a:cubicBezTo>
                  <a:pt x="1624" y="1413"/>
                  <a:pt x="1624" y="1413"/>
                  <a:pt x="1624" y="1413"/>
                </a:cubicBezTo>
                <a:cubicBezTo>
                  <a:pt x="1607" y="1424"/>
                  <a:pt x="1607" y="1424"/>
                  <a:pt x="1607" y="1424"/>
                </a:cubicBezTo>
                <a:cubicBezTo>
                  <a:pt x="1602" y="1427"/>
                  <a:pt x="1598" y="1429"/>
                  <a:pt x="1594" y="1432"/>
                </a:cubicBezTo>
                <a:cubicBezTo>
                  <a:pt x="1563" y="1449"/>
                  <a:pt x="1530" y="1463"/>
                  <a:pt x="1497" y="1472"/>
                </a:cubicBezTo>
                <a:cubicBezTo>
                  <a:pt x="1492" y="1473"/>
                  <a:pt x="1487" y="1474"/>
                  <a:pt x="1478" y="1477"/>
                </a:cubicBezTo>
                <a:cubicBezTo>
                  <a:pt x="1458" y="1481"/>
                  <a:pt x="1458" y="1481"/>
                  <a:pt x="1458" y="1481"/>
                </a:cubicBezTo>
                <a:cubicBezTo>
                  <a:pt x="1458" y="1581"/>
                  <a:pt x="1458" y="1581"/>
                  <a:pt x="1458" y="1581"/>
                </a:cubicBezTo>
                <a:cubicBezTo>
                  <a:pt x="1458" y="1591"/>
                  <a:pt x="1449" y="1600"/>
                  <a:pt x="1439" y="1600"/>
                </a:cubicBezTo>
                <a:cubicBezTo>
                  <a:pt x="1308" y="1600"/>
                  <a:pt x="1308" y="1600"/>
                  <a:pt x="1308" y="1600"/>
                </a:cubicBezTo>
                <a:cubicBezTo>
                  <a:pt x="1297" y="1600"/>
                  <a:pt x="1288" y="1591"/>
                  <a:pt x="1288" y="1581"/>
                </a:cubicBezTo>
                <a:cubicBezTo>
                  <a:pt x="1288" y="1502"/>
                  <a:pt x="1288" y="1502"/>
                  <a:pt x="1288" y="1502"/>
                </a:cubicBezTo>
                <a:cubicBezTo>
                  <a:pt x="1284" y="1480"/>
                  <a:pt x="1284" y="1480"/>
                  <a:pt x="1284" y="1480"/>
                </a:cubicBezTo>
                <a:cubicBezTo>
                  <a:pt x="1264" y="1476"/>
                  <a:pt x="1264" y="1476"/>
                  <a:pt x="1264" y="1476"/>
                </a:cubicBezTo>
                <a:cubicBezTo>
                  <a:pt x="1260" y="1474"/>
                  <a:pt x="1255" y="1473"/>
                  <a:pt x="1249" y="1472"/>
                </a:cubicBezTo>
                <a:cubicBezTo>
                  <a:pt x="1216" y="1463"/>
                  <a:pt x="1183" y="1449"/>
                  <a:pt x="1152" y="1432"/>
                </a:cubicBezTo>
                <a:cubicBezTo>
                  <a:pt x="1148" y="1429"/>
                  <a:pt x="1144" y="1427"/>
                  <a:pt x="1135" y="1422"/>
                </a:cubicBezTo>
                <a:cubicBezTo>
                  <a:pt x="1118" y="1411"/>
                  <a:pt x="1118" y="1411"/>
                  <a:pt x="1118" y="1411"/>
                </a:cubicBezTo>
                <a:cubicBezTo>
                  <a:pt x="1048" y="1481"/>
                  <a:pt x="1048" y="1481"/>
                  <a:pt x="1048" y="1481"/>
                </a:cubicBezTo>
                <a:cubicBezTo>
                  <a:pt x="1041" y="1488"/>
                  <a:pt x="1028" y="1488"/>
                  <a:pt x="1021" y="1481"/>
                </a:cubicBezTo>
                <a:cubicBezTo>
                  <a:pt x="928" y="1388"/>
                  <a:pt x="928" y="1388"/>
                  <a:pt x="928" y="1388"/>
                </a:cubicBezTo>
                <a:cubicBezTo>
                  <a:pt x="924" y="1385"/>
                  <a:pt x="922" y="1380"/>
                  <a:pt x="922" y="1375"/>
                </a:cubicBezTo>
                <a:cubicBezTo>
                  <a:pt x="922" y="1370"/>
                  <a:pt x="924" y="1365"/>
                  <a:pt x="928" y="1361"/>
                </a:cubicBezTo>
                <a:cubicBezTo>
                  <a:pt x="984" y="1305"/>
                  <a:pt x="984" y="1305"/>
                  <a:pt x="984" y="1305"/>
                </a:cubicBezTo>
                <a:cubicBezTo>
                  <a:pt x="996" y="1287"/>
                  <a:pt x="996" y="1287"/>
                  <a:pt x="996" y="1287"/>
                </a:cubicBezTo>
                <a:cubicBezTo>
                  <a:pt x="985" y="1269"/>
                  <a:pt x="985" y="1269"/>
                  <a:pt x="985" y="1269"/>
                </a:cubicBezTo>
                <a:cubicBezTo>
                  <a:pt x="982" y="1265"/>
                  <a:pt x="980" y="1261"/>
                  <a:pt x="977" y="1257"/>
                </a:cubicBezTo>
                <a:cubicBezTo>
                  <a:pt x="960" y="1225"/>
                  <a:pt x="946" y="1193"/>
                  <a:pt x="937" y="1160"/>
                </a:cubicBezTo>
                <a:cubicBezTo>
                  <a:pt x="936" y="1155"/>
                  <a:pt x="935" y="1150"/>
                  <a:pt x="933" y="1141"/>
                </a:cubicBezTo>
                <a:cubicBezTo>
                  <a:pt x="928" y="1121"/>
                  <a:pt x="928" y="1121"/>
                  <a:pt x="928" y="1121"/>
                </a:cubicBezTo>
                <a:cubicBezTo>
                  <a:pt x="829" y="1121"/>
                  <a:pt x="829" y="1121"/>
                  <a:pt x="829" y="1121"/>
                </a:cubicBezTo>
                <a:cubicBezTo>
                  <a:pt x="818" y="1121"/>
                  <a:pt x="809" y="1112"/>
                  <a:pt x="809" y="1102"/>
                </a:cubicBezTo>
                <a:cubicBezTo>
                  <a:pt x="809" y="971"/>
                  <a:pt x="809" y="971"/>
                  <a:pt x="809" y="971"/>
                </a:cubicBezTo>
                <a:cubicBezTo>
                  <a:pt x="809" y="960"/>
                  <a:pt x="818" y="951"/>
                  <a:pt x="829" y="951"/>
                </a:cubicBezTo>
                <a:cubicBezTo>
                  <a:pt x="908" y="951"/>
                  <a:pt x="908" y="951"/>
                  <a:pt x="908" y="951"/>
                </a:cubicBezTo>
                <a:cubicBezTo>
                  <a:pt x="929" y="947"/>
                  <a:pt x="929" y="947"/>
                  <a:pt x="929" y="947"/>
                </a:cubicBezTo>
                <a:cubicBezTo>
                  <a:pt x="934" y="927"/>
                  <a:pt x="934" y="927"/>
                  <a:pt x="934" y="927"/>
                </a:cubicBezTo>
                <a:cubicBezTo>
                  <a:pt x="935" y="922"/>
                  <a:pt x="936" y="917"/>
                  <a:pt x="938" y="912"/>
                </a:cubicBezTo>
                <a:cubicBezTo>
                  <a:pt x="946" y="879"/>
                  <a:pt x="960" y="847"/>
                  <a:pt x="977" y="815"/>
                </a:cubicBezTo>
                <a:cubicBezTo>
                  <a:pt x="980" y="811"/>
                  <a:pt x="982" y="807"/>
                  <a:pt x="988" y="798"/>
                </a:cubicBezTo>
                <a:cubicBezTo>
                  <a:pt x="998" y="781"/>
                  <a:pt x="998" y="781"/>
                  <a:pt x="998" y="781"/>
                </a:cubicBezTo>
                <a:cubicBezTo>
                  <a:pt x="928" y="711"/>
                  <a:pt x="928" y="711"/>
                  <a:pt x="928" y="711"/>
                </a:cubicBezTo>
                <a:cubicBezTo>
                  <a:pt x="924" y="707"/>
                  <a:pt x="922" y="702"/>
                  <a:pt x="922" y="697"/>
                </a:cubicBezTo>
                <a:cubicBezTo>
                  <a:pt x="922" y="692"/>
                  <a:pt x="924" y="687"/>
                  <a:pt x="928" y="684"/>
                </a:cubicBezTo>
                <a:cubicBezTo>
                  <a:pt x="1021" y="591"/>
                  <a:pt x="1021" y="591"/>
                  <a:pt x="1021" y="591"/>
                </a:cubicBezTo>
                <a:cubicBezTo>
                  <a:pt x="1028" y="584"/>
                  <a:pt x="1041" y="584"/>
                  <a:pt x="1048" y="591"/>
                </a:cubicBezTo>
                <a:cubicBezTo>
                  <a:pt x="1104" y="647"/>
                  <a:pt x="1104" y="647"/>
                  <a:pt x="1104" y="647"/>
                </a:cubicBezTo>
                <a:cubicBezTo>
                  <a:pt x="1122" y="659"/>
                  <a:pt x="1122" y="659"/>
                  <a:pt x="1122" y="659"/>
                </a:cubicBezTo>
                <a:cubicBezTo>
                  <a:pt x="1140" y="648"/>
                  <a:pt x="1140" y="648"/>
                  <a:pt x="1140" y="648"/>
                </a:cubicBezTo>
                <a:cubicBezTo>
                  <a:pt x="1144" y="645"/>
                  <a:pt x="1148" y="643"/>
                  <a:pt x="1152" y="640"/>
                </a:cubicBezTo>
                <a:cubicBezTo>
                  <a:pt x="1183" y="623"/>
                  <a:pt x="1216" y="610"/>
                  <a:pt x="1250" y="600"/>
                </a:cubicBezTo>
                <a:cubicBezTo>
                  <a:pt x="1255" y="599"/>
                  <a:pt x="1260" y="598"/>
                  <a:pt x="1269" y="596"/>
                </a:cubicBezTo>
                <a:cubicBezTo>
                  <a:pt x="1288" y="591"/>
                  <a:pt x="1288" y="591"/>
                  <a:pt x="1288" y="591"/>
                </a:cubicBezTo>
                <a:cubicBezTo>
                  <a:pt x="1288" y="492"/>
                  <a:pt x="1288" y="492"/>
                  <a:pt x="1288" y="492"/>
                </a:cubicBezTo>
                <a:cubicBezTo>
                  <a:pt x="1288" y="481"/>
                  <a:pt x="1297" y="472"/>
                  <a:pt x="1308" y="472"/>
                </a:cubicBezTo>
                <a:cubicBezTo>
                  <a:pt x="1439" y="472"/>
                  <a:pt x="1439" y="472"/>
                  <a:pt x="1439" y="472"/>
                </a:cubicBezTo>
                <a:cubicBezTo>
                  <a:pt x="1449" y="472"/>
                  <a:pt x="1458" y="481"/>
                  <a:pt x="1458" y="492"/>
                </a:cubicBezTo>
                <a:cubicBezTo>
                  <a:pt x="1458" y="571"/>
                  <a:pt x="1458" y="571"/>
                  <a:pt x="1458" y="571"/>
                </a:cubicBezTo>
                <a:cubicBezTo>
                  <a:pt x="1462" y="592"/>
                  <a:pt x="1462" y="592"/>
                  <a:pt x="1462" y="592"/>
                </a:cubicBezTo>
                <a:cubicBezTo>
                  <a:pt x="1482" y="597"/>
                  <a:pt x="1482" y="597"/>
                  <a:pt x="1482" y="597"/>
                </a:cubicBezTo>
                <a:cubicBezTo>
                  <a:pt x="1487" y="598"/>
                  <a:pt x="1492" y="599"/>
                  <a:pt x="1497" y="600"/>
                </a:cubicBezTo>
                <a:cubicBezTo>
                  <a:pt x="1530" y="609"/>
                  <a:pt x="1563" y="623"/>
                  <a:pt x="1594" y="640"/>
                </a:cubicBezTo>
                <a:cubicBezTo>
                  <a:pt x="1598" y="643"/>
                  <a:pt x="1602" y="645"/>
                  <a:pt x="1611" y="650"/>
                </a:cubicBezTo>
                <a:cubicBezTo>
                  <a:pt x="1628" y="661"/>
                  <a:pt x="1628" y="661"/>
                  <a:pt x="1628" y="661"/>
                </a:cubicBezTo>
                <a:cubicBezTo>
                  <a:pt x="1698" y="591"/>
                  <a:pt x="1698" y="591"/>
                  <a:pt x="1698" y="591"/>
                </a:cubicBezTo>
                <a:cubicBezTo>
                  <a:pt x="1706" y="584"/>
                  <a:pt x="1718" y="584"/>
                  <a:pt x="1725" y="591"/>
                </a:cubicBezTo>
                <a:cubicBezTo>
                  <a:pt x="1818" y="684"/>
                  <a:pt x="1818" y="684"/>
                  <a:pt x="1818" y="684"/>
                </a:cubicBezTo>
                <a:cubicBezTo>
                  <a:pt x="1822" y="687"/>
                  <a:pt x="1824" y="692"/>
                  <a:pt x="1824" y="697"/>
                </a:cubicBezTo>
                <a:cubicBezTo>
                  <a:pt x="1824" y="703"/>
                  <a:pt x="1822" y="707"/>
                  <a:pt x="1818" y="711"/>
                </a:cubicBezTo>
                <a:cubicBezTo>
                  <a:pt x="1763" y="767"/>
                  <a:pt x="1763" y="767"/>
                  <a:pt x="1763" y="767"/>
                </a:cubicBezTo>
                <a:cubicBezTo>
                  <a:pt x="1751" y="785"/>
                  <a:pt x="1751" y="785"/>
                  <a:pt x="1751" y="785"/>
                </a:cubicBezTo>
                <a:cubicBezTo>
                  <a:pt x="1761" y="803"/>
                  <a:pt x="1761" y="803"/>
                  <a:pt x="1761" y="803"/>
                </a:cubicBezTo>
                <a:cubicBezTo>
                  <a:pt x="1764" y="807"/>
                  <a:pt x="1767" y="811"/>
                  <a:pt x="1769" y="815"/>
                </a:cubicBezTo>
                <a:cubicBezTo>
                  <a:pt x="1786" y="846"/>
                  <a:pt x="1800" y="879"/>
                  <a:pt x="1809" y="913"/>
                </a:cubicBezTo>
                <a:cubicBezTo>
                  <a:pt x="1810" y="917"/>
                  <a:pt x="1812" y="922"/>
                  <a:pt x="1814" y="932"/>
                </a:cubicBezTo>
                <a:cubicBezTo>
                  <a:pt x="1818" y="951"/>
                  <a:pt x="1818" y="951"/>
                  <a:pt x="1818" y="951"/>
                </a:cubicBezTo>
                <a:cubicBezTo>
                  <a:pt x="1918" y="951"/>
                  <a:pt x="1918" y="951"/>
                  <a:pt x="1918" y="951"/>
                </a:cubicBezTo>
                <a:cubicBezTo>
                  <a:pt x="1928" y="951"/>
                  <a:pt x="1937" y="960"/>
                  <a:pt x="1937" y="971"/>
                </a:cubicBezTo>
                <a:lnTo>
                  <a:pt x="1937" y="110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36" name="Freeform 26">
            <a:extLst>
              <a:ext uri="{FF2B5EF4-FFF2-40B4-BE49-F238E27FC236}">
                <a16:creationId xmlns:a16="http://schemas.microsoft.com/office/drawing/2014/main" id="{7482FB19-151E-D8C2-367B-9092D96A7C21}"/>
              </a:ext>
            </a:extLst>
          </p:cNvPr>
          <p:cNvSpPr>
            <a:spLocks noEditPoints="1"/>
          </p:cNvSpPr>
          <p:nvPr/>
        </p:nvSpPr>
        <p:spPr bwMode="auto">
          <a:xfrm flipH="1">
            <a:off x="3454050" y="3491176"/>
            <a:ext cx="370700" cy="560123"/>
          </a:xfrm>
          <a:custGeom>
            <a:avLst/>
            <a:gdLst>
              <a:gd name="T0" fmla="*/ 975 w 1826"/>
              <a:gd name="T1" fmla="*/ 2 h 2762"/>
              <a:gd name="T2" fmla="*/ 905 w 1826"/>
              <a:gd name="T3" fmla="*/ 1 h 2762"/>
              <a:gd name="T4" fmla="*/ 73 w 1826"/>
              <a:gd name="T5" fmla="*/ 1268 h 2762"/>
              <a:gd name="T6" fmla="*/ 171 w 1826"/>
              <a:gd name="T7" fmla="*/ 1440 h 2762"/>
              <a:gd name="T8" fmla="*/ 524 w 1826"/>
              <a:gd name="T9" fmla="*/ 2168 h 2762"/>
              <a:gd name="T10" fmla="*/ 524 w 1826"/>
              <a:gd name="T11" fmla="*/ 2421 h 2762"/>
              <a:gd name="T12" fmla="*/ 600 w 1826"/>
              <a:gd name="T13" fmla="*/ 2611 h 2762"/>
              <a:gd name="T14" fmla="*/ 1219 w 1826"/>
              <a:gd name="T15" fmla="*/ 2611 h 2762"/>
              <a:gd name="T16" fmla="*/ 1294 w 1826"/>
              <a:gd name="T17" fmla="*/ 2421 h 2762"/>
              <a:gd name="T18" fmla="*/ 1294 w 1826"/>
              <a:gd name="T19" fmla="*/ 2168 h 2762"/>
              <a:gd name="T20" fmla="*/ 1637 w 1826"/>
              <a:gd name="T21" fmla="*/ 1457 h 2762"/>
              <a:gd name="T22" fmla="*/ 1740 w 1826"/>
              <a:gd name="T23" fmla="*/ 1277 h 2762"/>
              <a:gd name="T24" fmla="*/ 1750 w 1826"/>
              <a:gd name="T25" fmla="*/ 1258 h 2762"/>
              <a:gd name="T26" fmla="*/ 1800 w 1826"/>
              <a:gd name="T27" fmla="*/ 1090 h 2762"/>
              <a:gd name="T28" fmla="*/ 1479 w 1826"/>
              <a:gd name="T29" fmla="*/ 1063 h 2762"/>
              <a:gd name="T30" fmla="*/ 1487 w 1826"/>
              <a:gd name="T31" fmla="*/ 1196 h 2762"/>
              <a:gd name="T32" fmla="*/ 1213 w 1826"/>
              <a:gd name="T33" fmla="*/ 1110 h 2762"/>
              <a:gd name="T34" fmla="*/ 937 w 1826"/>
              <a:gd name="T35" fmla="*/ 1063 h 2762"/>
              <a:gd name="T36" fmla="*/ 1220 w 1826"/>
              <a:gd name="T37" fmla="*/ 526 h 2762"/>
              <a:gd name="T38" fmla="*/ 937 w 1826"/>
              <a:gd name="T39" fmla="*/ 56 h 2762"/>
              <a:gd name="T40" fmla="*/ 326 w 1826"/>
              <a:gd name="T41" fmla="*/ 284 h 2762"/>
              <a:gd name="T42" fmla="*/ 897 w 1826"/>
              <a:gd name="T43" fmla="*/ 407 h 2762"/>
              <a:gd name="T44" fmla="*/ 1165 w 1826"/>
              <a:gd name="T45" fmla="*/ 526 h 2762"/>
              <a:gd name="T46" fmla="*/ 897 w 1826"/>
              <a:gd name="T47" fmla="*/ 645 h 2762"/>
              <a:gd name="T48" fmla="*/ 669 w 1826"/>
              <a:gd name="T49" fmla="*/ 1063 h 2762"/>
              <a:gd name="T50" fmla="*/ 274 w 1826"/>
              <a:gd name="T51" fmla="*/ 985 h 2762"/>
              <a:gd name="T52" fmla="*/ 54 w 1826"/>
              <a:gd name="T53" fmla="*/ 910 h 2762"/>
              <a:gd name="T54" fmla="*/ 218 w 1826"/>
              <a:gd name="T55" fmla="*/ 1413 h 2762"/>
              <a:gd name="T56" fmla="*/ 81 w 1826"/>
              <a:gd name="T57" fmla="*/ 1118 h 2762"/>
              <a:gd name="T58" fmla="*/ 358 w 1826"/>
              <a:gd name="T59" fmla="*/ 1075 h 2762"/>
              <a:gd name="T60" fmla="*/ 630 w 1826"/>
              <a:gd name="T61" fmla="*/ 985 h 2762"/>
              <a:gd name="T62" fmla="*/ 623 w 1826"/>
              <a:gd name="T63" fmla="*/ 1118 h 2762"/>
              <a:gd name="T64" fmla="*/ 804 w 1826"/>
              <a:gd name="T65" fmla="*/ 1378 h 2762"/>
              <a:gd name="T66" fmla="*/ 882 w 1826"/>
              <a:gd name="T67" fmla="*/ 1773 h 2762"/>
              <a:gd name="T68" fmla="*/ 524 w 1826"/>
              <a:gd name="T69" fmla="*/ 2083 h 2762"/>
              <a:gd name="T70" fmla="*/ 757 w 1826"/>
              <a:gd name="T71" fmla="*/ 2707 h 2762"/>
              <a:gd name="T72" fmla="*/ 1061 w 1826"/>
              <a:gd name="T73" fmla="*/ 2707 h 2762"/>
              <a:gd name="T74" fmla="*/ 639 w 1826"/>
              <a:gd name="T75" fmla="*/ 2564 h 2762"/>
              <a:gd name="T76" fmla="*/ 1239 w 1826"/>
              <a:gd name="T77" fmla="*/ 2476 h 2762"/>
              <a:gd name="T78" fmla="*/ 579 w 1826"/>
              <a:gd name="T79" fmla="*/ 2421 h 2762"/>
              <a:gd name="T80" fmla="*/ 1239 w 1826"/>
              <a:gd name="T81" fmla="*/ 2421 h 2762"/>
              <a:gd name="T82" fmla="*/ 579 w 1826"/>
              <a:gd name="T83" fmla="*/ 2278 h 2762"/>
              <a:gd name="T84" fmla="*/ 1221 w 1826"/>
              <a:gd name="T85" fmla="*/ 2190 h 2762"/>
              <a:gd name="T86" fmla="*/ 1605 w 1826"/>
              <a:gd name="T87" fmla="*/ 1403 h 2762"/>
              <a:gd name="T88" fmla="*/ 1294 w 1826"/>
              <a:gd name="T89" fmla="*/ 2083 h 2762"/>
              <a:gd name="T90" fmla="*/ 937 w 1826"/>
              <a:gd name="T91" fmla="*/ 1727 h 2762"/>
              <a:gd name="T92" fmla="*/ 804 w 1826"/>
              <a:gd name="T93" fmla="*/ 1734 h 2762"/>
              <a:gd name="T94" fmla="*/ 891 w 1826"/>
              <a:gd name="T95" fmla="*/ 1460 h 2762"/>
              <a:gd name="T96" fmla="*/ 937 w 1826"/>
              <a:gd name="T97" fmla="*/ 1118 h 2762"/>
              <a:gd name="T98" fmla="*/ 1337 w 1826"/>
              <a:gd name="T99" fmla="*/ 1401 h 2762"/>
              <a:gd name="T100" fmla="*/ 1738 w 1826"/>
              <a:gd name="T101" fmla="*/ 1118 h 27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826" h="2762">
                <a:moveTo>
                  <a:pt x="1800" y="1090"/>
                </a:moveTo>
                <a:cubicBezTo>
                  <a:pt x="1826" y="961"/>
                  <a:pt x="1825" y="827"/>
                  <a:pt x="1793" y="694"/>
                </a:cubicBezTo>
                <a:cubicBezTo>
                  <a:pt x="1703" y="314"/>
                  <a:pt x="1366" y="30"/>
                  <a:pt x="975" y="2"/>
                </a:cubicBezTo>
                <a:cubicBezTo>
                  <a:pt x="954" y="1"/>
                  <a:pt x="935" y="1"/>
                  <a:pt x="915" y="1"/>
                </a:cubicBezTo>
                <a:cubicBezTo>
                  <a:pt x="913" y="1"/>
                  <a:pt x="911" y="0"/>
                  <a:pt x="909" y="0"/>
                </a:cubicBezTo>
                <a:cubicBezTo>
                  <a:pt x="908" y="0"/>
                  <a:pt x="906" y="1"/>
                  <a:pt x="905" y="1"/>
                </a:cubicBezTo>
                <a:cubicBezTo>
                  <a:pt x="675" y="2"/>
                  <a:pt x="458" y="86"/>
                  <a:pt x="289" y="244"/>
                </a:cubicBezTo>
                <a:cubicBezTo>
                  <a:pt x="105" y="416"/>
                  <a:pt x="0" y="658"/>
                  <a:pt x="0" y="910"/>
                </a:cubicBezTo>
                <a:cubicBezTo>
                  <a:pt x="0" y="1034"/>
                  <a:pt x="24" y="1155"/>
                  <a:pt x="73" y="1268"/>
                </a:cubicBezTo>
                <a:cubicBezTo>
                  <a:pt x="73" y="1270"/>
                  <a:pt x="73" y="1270"/>
                  <a:pt x="73" y="1270"/>
                </a:cubicBezTo>
                <a:cubicBezTo>
                  <a:pt x="76" y="1274"/>
                  <a:pt x="76" y="1274"/>
                  <a:pt x="76" y="1274"/>
                </a:cubicBezTo>
                <a:cubicBezTo>
                  <a:pt x="89" y="1295"/>
                  <a:pt x="126" y="1360"/>
                  <a:pt x="171" y="1440"/>
                </a:cubicBezTo>
                <a:cubicBezTo>
                  <a:pt x="242" y="1566"/>
                  <a:pt x="334" y="1734"/>
                  <a:pt x="370" y="1814"/>
                </a:cubicBezTo>
                <a:cubicBezTo>
                  <a:pt x="395" y="1871"/>
                  <a:pt x="440" y="2001"/>
                  <a:pt x="473" y="2100"/>
                </a:cubicBezTo>
                <a:cubicBezTo>
                  <a:pt x="482" y="2129"/>
                  <a:pt x="501" y="2152"/>
                  <a:pt x="524" y="2168"/>
                </a:cubicBezTo>
                <a:cubicBezTo>
                  <a:pt x="524" y="2278"/>
                  <a:pt x="524" y="2278"/>
                  <a:pt x="524" y="2278"/>
                </a:cubicBezTo>
                <a:cubicBezTo>
                  <a:pt x="524" y="2333"/>
                  <a:pt x="524" y="2333"/>
                  <a:pt x="524" y="2333"/>
                </a:cubicBezTo>
                <a:cubicBezTo>
                  <a:pt x="524" y="2421"/>
                  <a:pt x="524" y="2421"/>
                  <a:pt x="524" y="2421"/>
                </a:cubicBezTo>
                <a:cubicBezTo>
                  <a:pt x="524" y="2476"/>
                  <a:pt x="524" y="2476"/>
                  <a:pt x="524" y="2476"/>
                </a:cubicBezTo>
                <a:cubicBezTo>
                  <a:pt x="524" y="2504"/>
                  <a:pt x="524" y="2504"/>
                  <a:pt x="524" y="2504"/>
                </a:cubicBezTo>
                <a:cubicBezTo>
                  <a:pt x="524" y="2553"/>
                  <a:pt x="556" y="2595"/>
                  <a:pt x="600" y="2611"/>
                </a:cubicBezTo>
                <a:cubicBezTo>
                  <a:pt x="604" y="2695"/>
                  <a:pt x="673" y="2762"/>
                  <a:pt x="757" y="2762"/>
                </a:cubicBezTo>
                <a:cubicBezTo>
                  <a:pt x="1061" y="2762"/>
                  <a:pt x="1061" y="2762"/>
                  <a:pt x="1061" y="2762"/>
                </a:cubicBezTo>
                <a:cubicBezTo>
                  <a:pt x="1146" y="2762"/>
                  <a:pt x="1215" y="2695"/>
                  <a:pt x="1219" y="2611"/>
                </a:cubicBezTo>
                <a:cubicBezTo>
                  <a:pt x="1263" y="2595"/>
                  <a:pt x="1294" y="2553"/>
                  <a:pt x="1294" y="2504"/>
                </a:cubicBezTo>
                <a:cubicBezTo>
                  <a:pt x="1294" y="2476"/>
                  <a:pt x="1294" y="2476"/>
                  <a:pt x="1294" y="2476"/>
                </a:cubicBezTo>
                <a:cubicBezTo>
                  <a:pt x="1294" y="2421"/>
                  <a:pt x="1294" y="2421"/>
                  <a:pt x="1294" y="2421"/>
                </a:cubicBezTo>
                <a:cubicBezTo>
                  <a:pt x="1294" y="2333"/>
                  <a:pt x="1294" y="2333"/>
                  <a:pt x="1294" y="2333"/>
                </a:cubicBezTo>
                <a:cubicBezTo>
                  <a:pt x="1294" y="2278"/>
                  <a:pt x="1294" y="2278"/>
                  <a:pt x="1294" y="2278"/>
                </a:cubicBezTo>
                <a:cubicBezTo>
                  <a:pt x="1294" y="2168"/>
                  <a:pt x="1294" y="2168"/>
                  <a:pt x="1294" y="2168"/>
                </a:cubicBezTo>
                <a:cubicBezTo>
                  <a:pt x="1318" y="2152"/>
                  <a:pt x="1336" y="2129"/>
                  <a:pt x="1346" y="2100"/>
                </a:cubicBezTo>
                <a:cubicBezTo>
                  <a:pt x="1379" y="2001"/>
                  <a:pt x="1423" y="1871"/>
                  <a:pt x="1449" y="1814"/>
                </a:cubicBezTo>
                <a:cubicBezTo>
                  <a:pt x="1485" y="1732"/>
                  <a:pt x="1579" y="1561"/>
                  <a:pt x="1637" y="1457"/>
                </a:cubicBezTo>
                <a:cubicBezTo>
                  <a:pt x="1649" y="1457"/>
                  <a:pt x="1649" y="1457"/>
                  <a:pt x="1649" y="1457"/>
                </a:cubicBezTo>
                <a:cubicBezTo>
                  <a:pt x="1649" y="1437"/>
                  <a:pt x="1649" y="1437"/>
                  <a:pt x="1649" y="1437"/>
                </a:cubicBezTo>
                <a:cubicBezTo>
                  <a:pt x="1692" y="1360"/>
                  <a:pt x="1728" y="1298"/>
                  <a:pt x="1740" y="1277"/>
                </a:cubicBezTo>
                <a:cubicBezTo>
                  <a:pt x="1742" y="1274"/>
                  <a:pt x="1743" y="1272"/>
                  <a:pt x="1744" y="1270"/>
                </a:cubicBezTo>
                <a:cubicBezTo>
                  <a:pt x="1750" y="1264"/>
                  <a:pt x="1750" y="1264"/>
                  <a:pt x="1750" y="1264"/>
                </a:cubicBezTo>
                <a:cubicBezTo>
                  <a:pt x="1750" y="1258"/>
                  <a:pt x="1750" y="1258"/>
                  <a:pt x="1750" y="1258"/>
                </a:cubicBezTo>
                <a:cubicBezTo>
                  <a:pt x="1771" y="1207"/>
                  <a:pt x="1787" y="1155"/>
                  <a:pt x="1798" y="1102"/>
                </a:cubicBezTo>
                <a:cubicBezTo>
                  <a:pt x="1799" y="1098"/>
                  <a:pt x="1800" y="1095"/>
                  <a:pt x="1800" y="1091"/>
                </a:cubicBezTo>
                <a:cubicBezTo>
                  <a:pt x="1800" y="1091"/>
                  <a:pt x="1800" y="1090"/>
                  <a:pt x="1800" y="1090"/>
                </a:cubicBezTo>
                <a:close/>
                <a:moveTo>
                  <a:pt x="1740" y="707"/>
                </a:moveTo>
                <a:cubicBezTo>
                  <a:pt x="1769" y="826"/>
                  <a:pt x="1771" y="947"/>
                  <a:pt x="1750" y="1063"/>
                </a:cubicBezTo>
                <a:cubicBezTo>
                  <a:pt x="1479" y="1063"/>
                  <a:pt x="1479" y="1063"/>
                  <a:pt x="1479" y="1063"/>
                </a:cubicBezTo>
                <a:cubicBezTo>
                  <a:pt x="1464" y="1063"/>
                  <a:pt x="1451" y="1076"/>
                  <a:pt x="1451" y="1091"/>
                </a:cubicBezTo>
                <a:cubicBezTo>
                  <a:pt x="1451" y="1099"/>
                  <a:pt x="1455" y="1107"/>
                  <a:pt x="1461" y="1112"/>
                </a:cubicBezTo>
                <a:cubicBezTo>
                  <a:pt x="1478" y="1137"/>
                  <a:pt x="1487" y="1166"/>
                  <a:pt x="1487" y="1196"/>
                </a:cubicBezTo>
                <a:cubicBezTo>
                  <a:pt x="1487" y="1279"/>
                  <a:pt x="1420" y="1346"/>
                  <a:pt x="1337" y="1346"/>
                </a:cubicBezTo>
                <a:cubicBezTo>
                  <a:pt x="1253" y="1346"/>
                  <a:pt x="1186" y="1279"/>
                  <a:pt x="1186" y="1196"/>
                </a:cubicBezTo>
                <a:cubicBezTo>
                  <a:pt x="1186" y="1165"/>
                  <a:pt x="1195" y="1135"/>
                  <a:pt x="1213" y="1110"/>
                </a:cubicBezTo>
                <a:cubicBezTo>
                  <a:pt x="1219" y="1104"/>
                  <a:pt x="1222" y="1096"/>
                  <a:pt x="1221" y="1087"/>
                </a:cubicBezTo>
                <a:cubicBezTo>
                  <a:pt x="1219" y="1074"/>
                  <a:pt x="1207" y="1063"/>
                  <a:pt x="1193" y="1063"/>
                </a:cubicBezTo>
                <a:cubicBezTo>
                  <a:pt x="937" y="1063"/>
                  <a:pt x="937" y="1063"/>
                  <a:pt x="937" y="1063"/>
                </a:cubicBezTo>
                <a:cubicBezTo>
                  <a:pt x="937" y="716"/>
                  <a:pt x="937" y="716"/>
                  <a:pt x="937" y="716"/>
                </a:cubicBezTo>
                <a:cubicBezTo>
                  <a:pt x="961" y="726"/>
                  <a:pt x="987" y="731"/>
                  <a:pt x="1014" y="731"/>
                </a:cubicBezTo>
                <a:cubicBezTo>
                  <a:pt x="1128" y="731"/>
                  <a:pt x="1220" y="639"/>
                  <a:pt x="1220" y="526"/>
                </a:cubicBezTo>
                <a:cubicBezTo>
                  <a:pt x="1220" y="413"/>
                  <a:pt x="1128" y="321"/>
                  <a:pt x="1014" y="321"/>
                </a:cubicBezTo>
                <a:cubicBezTo>
                  <a:pt x="987" y="321"/>
                  <a:pt x="961" y="326"/>
                  <a:pt x="937" y="336"/>
                </a:cubicBezTo>
                <a:cubicBezTo>
                  <a:pt x="937" y="56"/>
                  <a:pt x="937" y="56"/>
                  <a:pt x="937" y="56"/>
                </a:cubicBezTo>
                <a:cubicBezTo>
                  <a:pt x="948" y="56"/>
                  <a:pt x="959" y="56"/>
                  <a:pt x="971" y="57"/>
                </a:cubicBezTo>
                <a:cubicBezTo>
                  <a:pt x="1339" y="82"/>
                  <a:pt x="1656" y="350"/>
                  <a:pt x="1740" y="707"/>
                </a:cubicBezTo>
                <a:close/>
                <a:moveTo>
                  <a:pt x="326" y="284"/>
                </a:moveTo>
                <a:cubicBezTo>
                  <a:pt x="480" y="141"/>
                  <a:pt x="674" y="61"/>
                  <a:pt x="882" y="55"/>
                </a:cubicBezTo>
                <a:cubicBezTo>
                  <a:pt x="882" y="382"/>
                  <a:pt x="882" y="382"/>
                  <a:pt x="882" y="382"/>
                </a:cubicBezTo>
                <a:cubicBezTo>
                  <a:pt x="882" y="393"/>
                  <a:pt x="888" y="402"/>
                  <a:pt x="897" y="407"/>
                </a:cubicBezTo>
                <a:cubicBezTo>
                  <a:pt x="906" y="411"/>
                  <a:pt x="917" y="411"/>
                  <a:pt x="925" y="404"/>
                </a:cubicBezTo>
                <a:cubicBezTo>
                  <a:pt x="951" y="385"/>
                  <a:pt x="982" y="375"/>
                  <a:pt x="1014" y="375"/>
                </a:cubicBezTo>
                <a:cubicBezTo>
                  <a:pt x="1097" y="375"/>
                  <a:pt x="1165" y="443"/>
                  <a:pt x="1165" y="526"/>
                </a:cubicBezTo>
                <a:cubicBezTo>
                  <a:pt x="1165" y="609"/>
                  <a:pt x="1097" y="676"/>
                  <a:pt x="1014" y="676"/>
                </a:cubicBezTo>
                <a:cubicBezTo>
                  <a:pt x="982" y="676"/>
                  <a:pt x="951" y="666"/>
                  <a:pt x="925" y="647"/>
                </a:cubicBezTo>
                <a:cubicBezTo>
                  <a:pt x="917" y="641"/>
                  <a:pt x="906" y="640"/>
                  <a:pt x="897" y="645"/>
                </a:cubicBezTo>
                <a:cubicBezTo>
                  <a:pt x="888" y="650"/>
                  <a:pt x="882" y="659"/>
                  <a:pt x="882" y="669"/>
                </a:cubicBezTo>
                <a:cubicBezTo>
                  <a:pt x="882" y="1063"/>
                  <a:pt x="882" y="1063"/>
                  <a:pt x="882" y="1063"/>
                </a:cubicBezTo>
                <a:cubicBezTo>
                  <a:pt x="669" y="1063"/>
                  <a:pt x="669" y="1063"/>
                  <a:pt x="669" y="1063"/>
                </a:cubicBezTo>
                <a:cubicBezTo>
                  <a:pt x="679" y="1039"/>
                  <a:pt x="685" y="1013"/>
                  <a:pt x="685" y="985"/>
                </a:cubicBezTo>
                <a:cubicBezTo>
                  <a:pt x="685" y="872"/>
                  <a:pt x="593" y="780"/>
                  <a:pt x="480" y="780"/>
                </a:cubicBezTo>
                <a:cubicBezTo>
                  <a:pt x="366" y="780"/>
                  <a:pt x="274" y="872"/>
                  <a:pt x="274" y="985"/>
                </a:cubicBezTo>
                <a:cubicBezTo>
                  <a:pt x="274" y="1013"/>
                  <a:pt x="280" y="1039"/>
                  <a:pt x="290" y="1063"/>
                </a:cubicBezTo>
                <a:cubicBezTo>
                  <a:pt x="69" y="1063"/>
                  <a:pt x="69" y="1063"/>
                  <a:pt x="69" y="1063"/>
                </a:cubicBezTo>
                <a:cubicBezTo>
                  <a:pt x="59" y="1013"/>
                  <a:pt x="54" y="962"/>
                  <a:pt x="54" y="910"/>
                </a:cubicBezTo>
                <a:cubicBezTo>
                  <a:pt x="54" y="673"/>
                  <a:pt x="153" y="445"/>
                  <a:pt x="326" y="284"/>
                </a:cubicBezTo>
                <a:close/>
                <a:moveTo>
                  <a:pt x="419" y="1792"/>
                </a:moveTo>
                <a:cubicBezTo>
                  <a:pt x="384" y="1710"/>
                  <a:pt x="290" y="1541"/>
                  <a:pt x="218" y="1413"/>
                </a:cubicBezTo>
                <a:cubicBezTo>
                  <a:pt x="173" y="1333"/>
                  <a:pt x="136" y="1268"/>
                  <a:pt x="124" y="1248"/>
                </a:cubicBezTo>
                <a:cubicBezTo>
                  <a:pt x="122" y="1244"/>
                  <a:pt x="122" y="1244"/>
                  <a:pt x="122" y="1244"/>
                </a:cubicBezTo>
                <a:cubicBezTo>
                  <a:pt x="105" y="1203"/>
                  <a:pt x="92" y="1161"/>
                  <a:pt x="81" y="1118"/>
                </a:cubicBezTo>
                <a:cubicBezTo>
                  <a:pt x="336" y="1118"/>
                  <a:pt x="336" y="1118"/>
                  <a:pt x="336" y="1118"/>
                </a:cubicBezTo>
                <a:cubicBezTo>
                  <a:pt x="346" y="1118"/>
                  <a:pt x="356" y="1112"/>
                  <a:pt x="361" y="1103"/>
                </a:cubicBezTo>
                <a:cubicBezTo>
                  <a:pt x="365" y="1094"/>
                  <a:pt x="364" y="1083"/>
                  <a:pt x="358" y="1075"/>
                </a:cubicBezTo>
                <a:cubicBezTo>
                  <a:pt x="339" y="1049"/>
                  <a:pt x="329" y="1018"/>
                  <a:pt x="329" y="985"/>
                </a:cubicBezTo>
                <a:cubicBezTo>
                  <a:pt x="329" y="902"/>
                  <a:pt x="397" y="835"/>
                  <a:pt x="480" y="835"/>
                </a:cubicBezTo>
                <a:cubicBezTo>
                  <a:pt x="563" y="835"/>
                  <a:pt x="630" y="902"/>
                  <a:pt x="630" y="985"/>
                </a:cubicBezTo>
                <a:cubicBezTo>
                  <a:pt x="630" y="1017"/>
                  <a:pt x="621" y="1047"/>
                  <a:pt x="603" y="1072"/>
                </a:cubicBezTo>
                <a:cubicBezTo>
                  <a:pt x="597" y="1078"/>
                  <a:pt x="594" y="1086"/>
                  <a:pt x="596" y="1095"/>
                </a:cubicBezTo>
                <a:cubicBezTo>
                  <a:pt x="598" y="1108"/>
                  <a:pt x="609" y="1118"/>
                  <a:pt x="623" y="1118"/>
                </a:cubicBezTo>
                <a:cubicBezTo>
                  <a:pt x="882" y="1118"/>
                  <a:pt x="882" y="1118"/>
                  <a:pt x="882" y="1118"/>
                </a:cubicBezTo>
                <a:cubicBezTo>
                  <a:pt x="882" y="1393"/>
                  <a:pt x="882" y="1393"/>
                  <a:pt x="882" y="1393"/>
                </a:cubicBezTo>
                <a:cubicBezTo>
                  <a:pt x="857" y="1383"/>
                  <a:pt x="831" y="1378"/>
                  <a:pt x="804" y="1378"/>
                </a:cubicBezTo>
                <a:cubicBezTo>
                  <a:pt x="691" y="1378"/>
                  <a:pt x="599" y="1470"/>
                  <a:pt x="599" y="1583"/>
                </a:cubicBezTo>
                <a:cubicBezTo>
                  <a:pt x="599" y="1696"/>
                  <a:pt x="691" y="1788"/>
                  <a:pt x="804" y="1788"/>
                </a:cubicBezTo>
                <a:cubicBezTo>
                  <a:pt x="831" y="1788"/>
                  <a:pt x="857" y="1783"/>
                  <a:pt x="882" y="1773"/>
                </a:cubicBezTo>
                <a:cubicBezTo>
                  <a:pt x="882" y="2135"/>
                  <a:pt x="882" y="2135"/>
                  <a:pt x="882" y="2135"/>
                </a:cubicBezTo>
                <a:cubicBezTo>
                  <a:pt x="597" y="2135"/>
                  <a:pt x="597" y="2135"/>
                  <a:pt x="597" y="2135"/>
                </a:cubicBezTo>
                <a:cubicBezTo>
                  <a:pt x="564" y="2135"/>
                  <a:pt x="535" y="2114"/>
                  <a:pt x="524" y="2083"/>
                </a:cubicBezTo>
                <a:cubicBezTo>
                  <a:pt x="491" y="1983"/>
                  <a:pt x="446" y="1851"/>
                  <a:pt x="419" y="1792"/>
                </a:cubicBezTo>
                <a:close/>
                <a:moveTo>
                  <a:pt x="1061" y="2707"/>
                </a:moveTo>
                <a:cubicBezTo>
                  <a:pt x="757" y="2707"/>
                  <a:pt x="757" y="2707"/>
                  <a:pt x="757" y="2707"/>
                </a:cubicBezTo>
                <a:cubicBezTo>
                  <a:pt x="705" y="2707"/>
                  <a:pt x="662" y="2669"/>
                  <a:pt x="655" y="2619"/>
                </a:cubicBezTo>
                <a:cubicBezTo>
                  <a:pt x="1164" y="2619"/>
                  <a:pt x="1164" y="2619"/>
                  <a:pt x="1164" y="2619"/>
                </a:cubicBezTo>
                <a:cubicBezTo>
                  <a:pt x="1156" y="2669"/>
                  <a:pt x="1113" y="2707"/>
                  <a:pt x="1061" y="2707"/>
                </a:cubicBezTo>
                <a:close/>
                <a:moveTo>
                  <a:pt x="1239" y="2504"/>
                </a:moveTo>
                <a:cubicBezTo>
                  <a:pt x="1239" y="2537"/>
                  <a:pt x="1212" y="2564"/>
                  <a:pt x="1179" y="2564"/>
                </a:cubicBezTo>
                <a:cubicBezTo>
                  <a:pt x="639" y="2564"/>
                  <a:pt x="639" y="2564"/>
                  <a:pt x="639" y="2564"/>
                </a:cubicBezTo>
                <a:cubicBezTo>
                  <a:pt x="606" y="2564"/>
                  <a:pt x="579" y="2537"/>
                  <a:pt x="579" y="2504"/>
                </a:cubicBezTo>
                <a:cubicBezTo>
                  <a:pt x="579" y="2476"/>
                  <a:pt x="579" y="2476"/>
                  <a:pt x="579" y="2476"/>
                </a:cubicBezTo>
                <a:cubicBezTo>
                  <a:pt x="1239" y="2476"/>
                  <a:pt x="1239" y="2476"/>
                  <a:pt x="1239" y="2476"/>
                </a:cubicBezTo>
                <a:lnTo>
                  <a:pt x="1239" y="2504"/>
                </a:lnTo>
                <a:close/>
                <a:moveTo>
                  <a:pt x="1239" y="2421"/>
                </a:moveTo>
                <a:cubicBezTo>
                  <a:pt x="579" y="2421"/>
                  <a:pt x="579" y="2421"/>
                  <a:pt x="579" y="2421"/>
                </a:cubicBezTo>
                <a:cubicBezTo>
                  <a:pt x="579" y="2333"/>
                  <a:pt x="579" y="2333"/>
                  <a:pt x="579" y="2333"/>
                </a:cubicBezTo>
                <a:cubicBezTo>
                  <a:pt x="1239" y="2333"/>
                  <a:pt x="1239" y="2333"/>
                  <a:pt x="1239" y="2333"/>
                </a:cubicBezTo>
                <a:lnTo>
                  <a:pt x="1239" y="2421"/>
                </a:lnTo>
                <a:close/>
                <a:moveTo>
                  <a:pt x="1239" y="2190"/>
                </a:moveTo>
                <a:cubicBezTo>
                  <a:pt x="1239" y="2278"/>
                  <a:pt x="1239" y="2278"/>
                  <a:pt x="1239" y="2278"/>
                </a:cubicBezTo>
                <a:cubicBezTo>
                  <a:pt x="579" y="2278"/>
                  <a:pt x="579" y="2278"/>
                  <a:pt x="579" y="2278"/>
                </a:cubicBezTo>
                <a:cubicBezTo>
                  <a:pt x="579" y="2190"/>
                  <a:pt x="579" y="2190"/>
                  <a:pt x="579" y="2190"/>
                </a:cubicBezTo>
                <a:cubicBezTo>
                  <a:pt x="597" y="2190"/>
                  <a:pt x="597" y="2190"/>
                  <a:pt x="597" y="2190"/>
                </a:cubicBezTo>
                <a:cubicBezTo>
                  <a:pt x="1221" y="2190"/>
                  <a:pt x="1221" y="2190"/>
                  <a:pt x="1221" y="2190"/>
                </a:cubicBezTo>
                <a:lnTo>
                  <a:pt x="1239" y="2190"/>
                </a:lnTo>
                <a:close/>
                <a:moveTo>
                  <a:pt x="1694" y="1248"/>
                </a:moveTo>
                <a:cubicBezTo>
                  <a:pt x="1681" y="1269"/>
                  <a:pt x="1647" y="1329"/>
                  <a:pt x="1605" y="1403"/>
                </a:cubicBezTo>
                <a:cubicBezTo>
                  <a:pt x="1597" y="1417"/>
                  <a:pt x="1597" y="1417"/>
                  <a:pt x="1597" y="1417"/>
                </a:cubicBezTo>
                <a:cubicBezTo>
                  <a:pt x="1540" y="1519"/>
                  <a:pt x="1437" y="1704"/>
                  <a:pt x="1399" y="1792"/>
                </a:cubicBezTo>
                <a:cubicBezTo>
                  <a:pt x="1373" y="1851"/>
                  <a:pt x="1327" y="1983"/>
                  <a:pt x="1294" y="2083"/>
                </a:cubicBezTo>
                <a:cubicBezTo>
                  <a:pt x="1284" y="2114"/>
                  <a:pt x="1255" y="2135"/>
                  <a:pt x="1221" y="2135"/>
                </a:cubicBezTo>
                <a:cubicBezTo>
                  <a:pt x="937" y="2135"/>
                  <a:pt x="937" y="2135"/>
                  <a:pt x="937" y="2135"/>
                </a:cubicBezTo>
                <a:cubicBezTo>
                  <a:pt x="937" y="1727"/>
                  <a:pt x="937" y="1727"/>
                  <a:pt x="937" y="1727"/>
                </a:cubicBezTo>
                <a:cubicBezTo>
                  <a:pt x="937" y="1716"/>
                  <a:pt x="931" y="1707"/>
                  <a:pt x="922" y="1702"/>
                </a:cubicBezTo>
                <a:cubicBezTo>
                  <a:pt x="912" y="1698"/>
                  <a:pt x="901" y="1699"/>
                  <a:pt x="893" y="1705"/>
                </a:cubicBezTo>
                <a:cubicBezTo>
                  <a:pt x="867" y="1724"/>
                  <a:pt x="836" y="1734"/>
                  <a:pt x="804" y="1734"/>
                </a:cubicBezTo>
                <a:cubicBezTo>
                  <a:pt x="721" y="1734"/>
                  <a:pt x="653" y="1666"/>
                  <a:pt x="653" y="1583"/>
                </a:cubicBezTo>
                <a:cubicBezTo>
                  <a:pt x="653" y="1500"/>
                  <a:pt x="721" y="1433"/>
                  <a:pt x="804" y="1433"/>
                </a:cubicBezTo>
                <a:cubicBezTo>
                  <a:pt x="835" y="1433"/>
                  <a:pt x="865" y="1442"/>
                  <a:pt x="891" y="1460"/>
                </a:cubicBezTo>
                <a:cubicBezTo>
                  <a:pt x="897" y="1466"/>
                  <a:pt x="905" y="1468"/>
                  <a:pt x="913" y="1467"/>
                </a:cubicBezTo>
                <a:cubicBezTo>
                  <a:pt x="927" y="1465"/>
                  <a:pt x="937" y="1454"/>
                  <a:pt x="937" y="1440"/>
                </a:cubicBezTo>
                <a:cubicBezTo>
                  <a:pt x="937" y="1118"/>
                  <a:pt x="937" y="1118"/>
                  <a:pt x="937" y="1118"/>
                </a:cubicBezTo>
                <a:cubicBezTo>
                  <a:pt x="1147" y="1118"/>
                  <a:pt x="1147" y="1118"/>
                  <a:pt x="1147" y="1118"/>
                </a:cubicBezTo>
                <a:cubicBezTo>
                  <a:pt x="1137" y="1142"/>
                  <a:pt x="1131" y="1169"/>
                  <a:pt x="1131" y="1196"/>
                </a:cubicBezTo>
                <a:cubicBezTo>
                  <a:pt x="1131" y="1309"/>
                  <a:pt x="1223" y="1401"/>
                  <a:pt x="1337" y="1401"/>
                </a:cubicBezTo>
                <a:cubicBezTo>
                  <a:pt x="1450" y="1401"/>
                  <a:pt x="1542" y="1309"/>
                  <a:pt x="1542" y="1196"/>
                </a:cubicBezTo>
                <a:cubicBezTo>
                  <a:pt x="1542" y="1169"/>
                  <a:pt x="1536" y="1142"/>
                  <a:pt x="1526" y="1118"/>
                </a:cubicBezTo>
                <a:cubicBezTo>
                  <a:pt x="1738" y="1118"/>
                  <a:pt x="1738" y="1118"/>
                  <a:pt x="1738" y="1118"/>
                </a:cubicBezTo>
                <a:cubicBezTo>
                  <a:pt x="1728" y="1160"/>
                  <a:pt x="1715" y="1201"/>
                  <a:pt x="1698" y="1241"/>
                </a:cubicBezTo>
                <a:lnTo>
                  <a:pt x="1694" y="124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pic>
        <p:nvPicPr>
          <p:cNvPr id="3" name="صورة 2">
            <a:extLst>
              <a:ext uri="{FF2B5EF4-FFF2-40B4-BE49-F238E27FC236}">
                <a16:creationId xmlns:a16="http://schemas.microsoft.com/office/drawing/2014/main" id="{83601162-F74F-87C7-3D86-ADBFF3A430B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cxnSp>
        <p:nvCxnSpPr>
          <p:cNvPr id="2" name="موصل مستقيم 1">
            <a:extLst>
              <a:ext uri="{FF2B5EF4-FFF2-40B4-BE49-F238E27FC236}">
                <a16:creationId xmlns:a16="http://schemas.microsoft.com/office/drawing/2014/main" id="{4DB4A0A1-8082-2A76-F771-612FF7FCD4DA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extBox 3">
            <a:extLst>
              <a:ext uri="{FF2B5EF4-FFF2-40B4-BE49-F238E27FC236}">
                <a16:creationId xmlns:a16="http://schemas.microsoft.com/office/drawing/2014/main" id="{AC4F71D0-9063-5998-E028-550B400CB82D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algn="r" defTabSz="914400" eaLnBrk="1" latinLnBrk="0" hangingPunct="1"/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ازرق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8" name="TextBox 157">
            <a:extLst>
              <a:ext uri="{FF2B5EF4-FFF2-40B4-BE49-F238E27FC236}">
                <a16:creationId xmlns:a16="http://schemas.microsoft.com/office/drawing/2014/main" id="{149622EA-7091-3F3F-8427-B6F69E8AABD1}"/>
              </a:ext>
            </a:extLst>
          </p:cNvPr>
          <p:cNvSpPr txBox="1"/>
          <p:nvPr/>
        </p:nvSpPr>
        <p:spPr>
          <a:xfrm>
            <a:off x="8449525" y="217075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9" name="TextBox 158">
            <a:extLst>
              <a:ext uri="{FF2B5EF4-FFF2-40B4-BE49-F238E27FC236}">
                <a16:creationId xmlns:a16="http://schemas.microsoft.com/office/drawing/2014/main" id="{3577F25D-B1FF-550C-C740-B94166C12BF4}"/>
              </a:ext>
            </a:extLst>
          </p:cNvPr>
          <p:cNvSpPr txBox="1"/>
          <p:nvPr/>
        </p:nvSpPr>
        <p:spPr>
          <a:xfrm>
            <a:off x="8547701" y="180111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10A9A6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10A9A6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0" name="TextBox 157">
            <a:extLst>
              <a:ext uri="{FF2B5EF4-FFF2-40B4-BE49-F238E27FC236}">
                <a16:creationId xmlns:a16="http://schemas.microsoft.com/office/drawing/2014/main" id="{BC706C34-AAC2-973A-6433-32EA25A67A6F}"/>
              </a:ext>
            </a:extLst>
          </p:cNvPr>
          <p:cNvSpPr txBox="1"/>
          <p:nvPr/>
        </p:nvSpPr>
        <p:spPr>
          <a:xfrm>
            <a:off x="6995479" y="5258724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1" name="TextBox 158">
            <a:extLst>
              <a:ext uri="{FF2B5EF4-FFF2-40B4-BE49-F238E27FC236}">
                <a16:creationId xmlns:a16="http://schemas.microsoft.com/office/drawing/2014/main" id="{27F9EC78-671D-8872-1197-86576F01CA73}"/>
              </a:ext>
            </a:extLst>
          </p:cNvPr>
          <p:cNvSpPr txBox="1"/>
          <p:nvPr/>
        </p:nvSpPr>
        <p:spPr>
          <a:xfrm>
            <a:off x="7093655" y="4889090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003845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5" name="TextBox 157">
            <a:extLst>
              <a:ext uri="{FF2B5EF4-FFF2-40B4-BE49-F238E27FC236}">
                <a16:creationId xmlns:a16="http://schemas.microsoft.com/office/drawing/2014/main" id="{EA43C36F-21DC-2959-E4AA-AFCBB8835B67}"/>
              </a:ext>
            </a:extLst>
          </p:cNvPr>
          <p:cNvSpPr txBox="1"/>
          <p:nvPr/>
        </p:nvSpPr>
        <p:spPr>
          <a:xfrm>
            <a:off x="5586403" y="217075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0" name="TextBox 158">
            <a:extLst>
              <a:ext uri="{FF2B5EF4-FFF2-40B4-BE49-F238E27FC236}">
                <a16:creationId xmlns:a16="http://schemas.microsoft.com/office/drawing/2014/main" id="{B17D3E79-388C-97D6-49DA-F050DC5CF5FA}"/>
              </a:ext>
            </a:extLst>
          </p:cNvPr>
          <p:cNvSpPr txBox="1"/>
          <p:nvPr/>
        </p:nvSpPr>
        <p:spPr>
          <a:xfrm>
            <a:off x="5684579" y="180111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68CAB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268CAB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1" name="TextBox 157">
            <a:extLst>
              <a:ext uri="{FF2B5EF4-FFF2-40B4-BE49-F238E27FC236}">
                <a16:creationId xmlns:a16="http://schemas.microsoft.com/office/drawing/2014/main" id="{C7C884DF-5E67-E280-E4E3-58A2A89A7AF1}"/>
              </a:ext>
            </a:extLst>
          </p:cNvPr>
          <p:cNvSpPr txBox="1"/>
          <p:nvPr/>
        </p:nvSpPr>
        <p:spPr>
          <a:xfrm>
            <a:off x="4132357" y="5258724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2" name="TextBox 158">
            <a:extLst>
              <a:ext uri="{FF2B5EF4-FFF2-40B4-BE49-F238E27FC236}">
                <a16:creationId xmlns:a16="http://schemas.microsoft.com/office/drawing/2014/main" id="{8ACE2E1F-9CB1-B219-E7CA-522AC9F1739D}"/>
              </a:ext>
            </a:extLst>
          </p:cNvPr>
          <p:cNvSpPr txBox="1"/>
          <p:nvPr/>
        </p:nvSpPr>
        <p:spPr>
          <a:xfrm>
            <a:off x="4230533" y="4889090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C1B488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C1B488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3" name="TextBox 157">
            <a:extLst>
              <a:ext uri="{FF2B5EF4-FFF2-40B4-BE49-F238E27FC236}">
                <a16:creationId xmlns:a16="http://schemas.microsoft.com/office/drawing/2014/main" id="{94F32C4F-CE6E-B30F-054E-82B035D1770F}"/>
              </a:ext>
            </a:extLst>
          </p:cNvPr>
          <p:cNvSpPr txBox="1"/>
          <p:nvPr/>
        </p:nvSpPr>
        <p:spPr>
          <a:xfrm>
            <a:off x="2678311" y="217075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4" name="TextBox 158">
            <a:extLst>
              <a:ext uri="{FF2B5EF4-FFF2-40B4-BE49-F238E27FC236}">
                <a16:creationId xmlns:a16="http://schemas.microsoft.com/office/drawing/2014/main" id="{4F9F903B-D4A6-26E2-2CD8-79685F8513AA}"/>
              </a:ext>
            </a:extLst>
          </p:cNvPr>
          <p:cNvSpPr txBox="1"/>
          <p:nvPr/>
        </p:nvSpPr>
        <p:spPr>
          <a:xfrm>
            <a:off x="2776487" y="180111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2CC17C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pic>
        <p:nvPicPr>
          <p:cNvPr id="25" name="رسم 24" descr="عقل في رأس مع تعبئة خالصة">
            <a:extLst>
              <a:ext uri="{FF2B5EF4-FFF2-40B4-BE49-F238E27FC236}">
                <a16:creationId xmlns:a16="http://schemas.microsoft.com/office/drawing/2014/main" id="{8A7D8BDB-0126-2329-017B-D1E2A085811C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 flipH="1">
            <a:off x="4741862" y="3429000"/>
            <a:ext cx="713854" cy="713854"/>
          </a:xfrm>
          <a:prstGeom prst="rect">
            <a:avLst/>
          </a:prstGeom>
        </p:spPr>
      </p:pic>
      <p:pic>
        <p:nvPicPr>
          <p:cNvPr id="6" name="صورة 5">
            <a:extLst>
              <a:ext uri="{FF2B5EF4-FFF2-40B4-BE49-F238E27FC236}">
                <a16:creationId xmlns:a16="http://schemas.microsoft.com/office/drawing/2014/main" id="{604AE139-6B43-51E2-8F87-4B32BD790E53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41960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41098849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عنصر نائب لرقم الشريحة 3">
            <a:extLst>
              <a:ext uri="{FF2B5EF4-FFF2-40B4-BE49-F238E27FC236}">
                <a16:creationId xmlns:a16="http://schemas.microsoft.com/office/drawing/2014/main" id="{A76FF5C9-3BD8-C275-D239-17C2F4639FF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C30D6F-9516-7D45-ACC3-4201266FFCA8}" type="slidenum">
              <a:rPr lang="ar-SA" smtClean="0"/>
              <a:t>45</a:t>
            </a:fld>
            <a:endParaRPr lang="ar-SA"/>
          </a:p>
        </p:txBody>
      </p:sp>
      <p:sp>
        <p:nvSpPr>
          <p:cNvPr id="8" name="AutoShape 3">
            <a:extLst>
              <a:ext uri="{FF2B5EF4-FFF2-40B4-BE49-F238E27FC236}">
                <a16:creationId xmlns:a16="http://schemas.microsoft.com/office/drawing/2014/main" id="{D0A72C2F-5B2F-CFB5-63DB-9768B0405952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4922044" y="1792288"/>
            <a:ext cx="2347913" cy="39568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9" name="Freeform 51">
            <a:extLst>
              <a:ext uri="{FF2B5EF4-FFF2-40B4-BE49-F238E27FC236}">
                <a16:creationId xmlns:a16="http://schemas.microsoft.com/office/drawing/2014/main" id="{772D4F59-8EEA-74A3-0C50-ABC12A8A7FCB}"/>
              </a:ext>
            </a:extLst>
          </p:cNvPr>
          <p:cNvSpPr>
            <a:spLocks/>
          </p:cNvSpPr>
          <p:nvPr/>
        </p:nvSpPr>
        <p:spPr bwMode="auto">
          <a:xfrm>
            <a:off x="5621338" y="4871244"/>
            <a:ext cx="949325" cy="876300"/>
          </a:xfrm>
          <a:custGeom>
            <a:avLst/>
            <a:gdLst>
              <a:gd name="connsiteX0" fmla="*/ 196850 w 1898650"/>
              <a:gd name="connsiteY0" fmla="*/ 1414462 h 1752600"/>
              <a:gd name="connsiteX1" fmla="*/ 1701800 w 1898650"/>
              <a:gd name="connsiteY1" fmla="*/ 1414462 h 1752600"/>
              <a:gd name="connsiteX2" fmla="*/ 1352753 w 1898650"/>
              <a:gd name="connsiteY2" fmla="*/ 1752600 h 1752600"/>
              <a:gd name="connsiteX3" fmla="*/ 545897 w 1898650"/>
              <a:gd name="connsiteY3" fmla="*/ 1752600 h 1752600"/>
              <a:gd name="connsiteX4" fmla="*/ 196850 w 1898650"/>
              <a:gd name="connsiteY4" fmla="*/ 1414462 h 1752600"/>
              <a:gd name="connsiteX5" fmla="*/ 0 w 1898650"/>
              <a:gd name="connsiteY5" fmla="*/ 957262 h 1752600"/>
              <a:gd name="connsiteX6" fmla="*/ 1898650 w 1898650"/>
              <a:gd name="connsiteY6" fmla="*/ 957262 h 1752600"/>
              <a:gd name="connsiteX7" fmla="*/ 1898650 w 1898650"/>
              <a:gd name="connsiteY7" fmla="*/ 1050640 h 1752600"/>
              <a:gd name="connsiteX8" fmla="*/ 1696397 w 1898650"/>
              <a:gd name="connsiteY8" fmla="*/ 1252537 h 1752600"/>
              <a:gd name="connsiteX9" fmla="*/ 202253 w 1898650"/>
              <a:gd name="connsiteY9" fmla="*/ 1252537 h 1752600"/>
              <a:gd name="connsiteX10" fmla="*/ 0 w 1898650"/>
              <a:gd name="connsiteY10" fmla="*/ 1050640 h 1752600"/>
              <a:gd name="connsiteX11" fmla="*/ 0 w 1898650"/>
              <a:gd name="connsiteY11" fmla="*/ 957262 h 1752600"/>
              <a:gd name="connsiteX12" fmla="*/ 0 w 1898650"/>
              <a:gd name="connsiteY12" fmla="*/ 500062 h 1752600"/>
              <a:gd name="connsiteX13" fmla="*/ 1898650 w 1898650"/>
              <a:gd name="connsiteY13" fmla="*/ 500062 h 1752600"/>
              <a:gd name="connsiteX14" fmla="*/ 1898650 w 1898650"/>
              <a:gd name="connsiteY14" fmla="*/ 795337 h 1752600"/>
              <a:gd name="connsiteX15" fmla="*/ 0 w 1898650"/>
              <a:gd name="connsiteY15" fmla="*/ 795337 h 1752600"/>
              <a:gd name="connsiteX16" fmla="*/ 202253 w 1898650"/>
              <a:gd name="connsiteY16" fmla="*/ 0 h 1752600"/>
              <a:gd name="connsiteX17" fmla="*/ 1696397 w 1898650"/>
              <a:gd name="connsiteY17" fmla="*/ 0 h 1752600"/>
              <a:gd name="connsiteX18" fmla="*/ 1898650 w 1898650"/>
              <a:gd name="connsiteY18" fmla="*/ 201873 h 1752600"/>
              <a:gd name="connsiteX19" fmla="*/ 1898650 w 1898650"/>
              <a:gd name="connsiteY19" fmla="*/ 338138 h 1752600"/>
              <a:gd name="connsiteX20" fmla="*/ 0 w 1898650"/>
              <a:gd name="connsiteY20" fmla="*/ 338138 h 1752600"/>
              <a:gd name="connsiteX21" fmla="*/ 0 w 1898650"/>
              <a:gd name="connsiteY21" fmla="*/ 201873 h 1752600"/>
              <a:gd name="connsiteX22" fmla="*/ 202253 w 1898650"/>
              <a:gd name="connsiteY22" fmla="*/ 0 h 1752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1898650" h="1752600">
                <a:moveTo>
                  <a:pt x="196850" y="1414462"/>
                </a:moveTo>
                <a:lnTo>
                  <a:pt x="1701800" y="1414462"/>
                </a:lnTo>
                <a:cubicBezTo>
                  <a:pt x="1696741" y="1601195"/>
                  <a:pt x="1542452" y="1752600"/>
                  <a:pt x="1352753" y="1752600"/>
                </a:cubicBezTo>
                <a:cubicBezTo>
                  <a:pt x="1352753" y="1752600"/>
                  <a:pt x="1352753" y="1752600"/>
                  <a:pt x="545897" y="1752600"/>
                </a:cubicBezTo>
                <a:cubicBezTo>
                  <a:pt x="356198" y="1752600"/>
                  <a:pt x="201909" y="1601195"/>
                  <a:pt x="196850" y="1414462"/>
                </a:cubicBezTo>
                <a:close/>
                <a:moveTo>
                  <a:pt x="0" y="957262"/>
                </a:moveTo>
                <a:lnTo>
                  <a:pt x="1898650" y="957262"/>
                </a:lnTo>
                <a:cubicBezTo>
                  <a:pt x="1898650" y="957262"/>
                  <a:pt x="1898650" y="957262"/>
                  <a:pt x="1898650" y="1050640"/>
                </a:cubicBezTo>
                <a:cubicBezTo>
                  <a:pt x="1898650" y="1161683"/>
                  <a:pt x="1810164" y="1252537"/>
                  <a:pt x="1696397" y="1252537"/>
                </a:cubicBezTo>
                <a:cubicBezTo>
                  <a:pt x="1696397" y="1252537"/>
                  <a:pt x="1696397" y="1252537"/>
                  <a:pt x="202253" y="1252537"/>
                </a:cubicBezTo>
                <a:cubicBezTo>
                  <a:pt x="88486" y="1252537"/>
                  <a:pt x="0" y="1161683"/>
                  <a:pt x="0" y="1050640"/>
                </a:cubicBezTo>
                <a:cubicBezTo>
                  <a:pt x="0" y="1050640"/>
                  <a:pt x="0" y="1050640"/>
                  <a:pt x="0" y="957262"/>
                </a:cubicBezTo>
                <a:close/>
                <a:moveTo>
                  <a:pt x="0" y="500062"/>
                </a:moveTo>
                <a:lnTo>
                  <a:pt x="1898650" y="500062"/>
                </a:lnTo>
                <a:lnTo>
                  <a:pt x="1898650" y="795337"/>
                </a:lnTo>
                <a:lnTo>
                  <a:pt x="0" y="795337"/>
                </a:lnTo>
                <a:close/>
                <a:moveTo>
                  <a:pt x="202253" y="0"/>
                </a:moveTo>
                <a:cubicBezTo>
                  <a:pt x="202253" y="0"/>
                  <a:pt x="202253" y="0"/>
                  <a:pt x="1696397" y="0"/>
                </a:cubicBezTo>
                <a:cubicBezTo>
                  <a:pt x="1810164" y="0"/>
                  <a:pt x="1898650" y="90843"/>
                  <a:pt x="1898650" y="201873"/>
                </a:cubicBezTo>
                <a:cubicBezTo>
                  <a:pt x="1898650" y="201873"/>
                  <a:pt x="1898650" y="201873"/>
                  <a:pt x="1898650" y="338138"/>
                </a:cubicBezTo>
                <a:lnTo>
                  <a:pt x="0" y="338138"/>
                </a:lnTo>
                <a:cubicBezTo>
                  <a:pt x="0" y="338138"/>
                  <a:pt x="0" y="338138"/>
                  <a:pt x="0" y="201873"/>
                </a:cubicBezTo>
                <a:cubicBezTo>
                  <a:pt x="0" y="90843"/>
                  <a:pt x="88486" y="0"/>
                  <a:pt x="202253" y="0"/>
                </a:cubicBezTo>
                <a:close/>
              </a:path>
            </a:pathLst>
          </a:custGeom>
          <a:solidFill>
            <a:srgbClr val="003845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 sz="900" dirty="0"/>
          </a:p>
        </p:txBody>
      </p:sp>
      <p:sp>
        <p:nvSpPr>
          <p:cNvPr id="10" name="Freeform 9">
            <a:extLst>
              <a:ext uri="{FF2B5EF4-FFF2-40B4-BE49-F238E27FC236}">
                <a16:creationId xmlns:a16="http://schemas.microsoft.com/office/drawing/2014/main" id="{9C1A3F5D-AF96-FA1D-6298-A0FE11279FFA}"/>
              </a:ext>
            </a:extLst>
          </p:cNvPr>
          <p:cNvSpPr>
            <a:spLocks/>
          </p:cNvSpPr>
          <p:nvPr/>
        </p:nvSpPr>
        <p:spPr bwMode="auto">
          <a:xfrm>
            <a:off x="5003007" y="1793875"/>
            <a:ext cx="2187575" cy="746125"/>
          </a:xfrm>
          <a:custGeom>
            <a:avLst/>
            <a:gdLst>
              <a:gd name="T0" fmla="*/ 0 w 1730"/>
              <a:gd name="T1" fmla="*/ 591 h 591"/>
              <a:gd name="T2" fmla="*/ 1730 w 1730"/>
              <a:gd name="T3" fmla="*/ 591 h 591"/>
              <a:gd name="T4" fmla="*/ 931 w 1730"/>
              <a:gd name="T5" fmla="*/ 1 h 591"/>
              <a:gd name="T6" fmla="*/ 865 w 1730"/>
              <a:gd name="T7" fmla="*/ 0 h 591"/>
              <a:gd name="T8" fmla="*/ 799 w 1730"/>
              <a:gd name="T9" fmla="*/ 1 h 591"/>
              <a:gd name="T10" fmla="*/ 0 w 1730"/>
              <a:gd name="T11" fmla="*/ 591 h 5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730" h="591">
                <a:moveTo>
                  <a:pt x="0" y="591"/>
                </a:moveTo>
                <a:cubicBezTo>
                  <a:pt x="1730" y="591"/>
                  <a:pt x="1730" y="591"/>
                  <a:pt x="1730" y="591"/>
                </a:cubicBezTo>
                <a:cubicBezTo>
                  <a:pt x="1603" y="262"/>
                  <a:pt x="1289" y="26"/>
                  <a:pt x="931" y="1"/>
                </a:cubicBezTo>
                <a:cubicBezTo>
                  <a:pt x="920" y="1"/>
                  <a:pt x="893" y="0"/>
                  <a:pt x="865" y="0"/>
                </a:cubicBezTo>
                <a:cubicBezTo>
                  <a:pt x="838" y="0"/>
                  <a:pt x="810" y="1"/>
                  <a:pt x="799" y="1"/>
                </a:cubicBezTo>
                <a:cubicBezTo>
                  <a:pt x="441" y="26"/>
                  <a:pt x="127" y="262"/>
                  <a:pt x="0" y="591"/>
                </a:cubicBezTo>
                <a:close/>
              </a:path>
            </a:pathLst>
          </a:custGeom>
          <a:solidFill>
            <a:srgbClr val="10A9A6"/>
          </a:solidFill>
          <a:ln>
            <a:solidFill>
              <a:srgbClr val="268CAB"/>
            </a:solidFill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 dirty="0"/>
          </a:p>
        </p:txBody>
      </p:sp>
      <p:sp>
        <p:nvSpPr>
          <p:cNvPr id="11" name="Freeform 10">
            <a:extLst>
              <a:ext uri="{FF2B5EF4-FFF2-40B4-BE49-F238E27FC236}">
                <a16:creationId xmlns:a16="http://schemas.microsoft.com/office/drawing/2014/main" id="{C07DA24C-0920-120E-458A-9DBD9697EE44}"/>
              </a:ext>
            </a:extLst>
          </p:cNvPr>
          <p:cNvSpPr>
            <a:spLocks/>
          </p:cNvSpPr>
          <p:nvPr/>
        </p:nvSpPr>
        <p:spPr bwMode="auto">
          <a:xfrm>
            <a:off x="4910932" y="2540000"/>
            <a:ext cx="2371725" cy="746919"/>
          </a:xfrm>
          <a:custGeom>
            <a:avLst/>
            <a:gdLst>
              <a:gd name="T0" fmla="*/ 37 w 1876"/>
              <a:gd name="T1" fmla="*/ 116 h 591"/>
              <a:gd name="T2" fmla="*/ 21 w 1876"/>
              <a:gd name="T3" fmla="*/ 197 h 591"/>
              <a:gd name="T4" fmla="*/ 45 w 1876"/>
              <a:gd name="T5" fmla="*/ 591 h 591"/>
              <a:gd name="T6" fmla="*/ 1832 w 1876"/>
              <a:gd name="T7" fmla="*/ 591 h 591"/>
              <a:gd name="T8" fmla="*/ 1855 w 1876"/>
              <a:gd name="T9" fmla="*/ 197 h 591"/>
              <a:gd name="T10" fmla="*/ 1839 w 1876"/>
              <a:gd name="T11" fmla="*/ 116 h 591"/>
              <a:gd name="T12" fmla="*/ 1803 w 1876"/>
              <a:gd name="T13" fmla="*/ 0 h 591"/>
              <a:gd name="T14" fmla="*/ 73 w 1876"/>
              <a:gd name="T15" fmla="*/ 0 h 591"/>
              <a:gd name="T16" fmla="*/ 37 w 1876"/>
              <a:gd name="T17" fmla="*/ 116 h 5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876" h="591">
                <a:moveTo>
                  <a:pt x="37" y="116"/>
                </a:moveTo>
                <a:cubicBezTo>
                  <a:pt x="31" y="143"/>
                  <a:pt x="25" y="170"/>
                  <a:pt x="21" y="197"/>
                </a:cubicBezTo>
                <a:cubicBezTo>
                  <a:pt x="0" y="335"/>
                  <a:pt x="8" y="469"/>
                  <a:pt x="45" y="591"/>
                </a:cubicBezTo>
                <a:cubicBezTo>
                  <a:pt x="1832" y="591"/>
                  <a:pt x="1832" y="591"/>
                  <a:pt x="1832" y="591"/>
                </a:cubicBezTo>
                <a:cubicBezTo>
                  <a:pt x="1868" y="469"/>
                  <a:pt x="1876" y="335"/>
                  <a:pt x="1855" y="197"/>
                </a:cubicBezTo>
                <a:cubicBezTo>
                  <a:pt x="1851" y="170"/>
                  <a:pt x="1846" y="143"/>
                  <a:pt x="1839" y="116"/>
                </a:cubicBezTo>
                <a:cubicBezTo>
                  <a:pt x="1830" y="76"/>
                  <a:pt x="1818" y="38"/>
                  <a:pt x="1803" y="0"/>
                </a:cubicBezTo>
                <a:cubicBezTo>
                  <a:pt x="73" y="0"/>
                  <a:pt x="73" y="0"/>
                  <a:pt x="73" y="0"/>
                </a:cubicBezTo>
                <a:cubicBezTo>
                  <a:pt x="59" y="38"/>
                  <a:pt x="47" y="76"/>
                  <a:pt x="37" y="116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15" name="Freeform 11">
            <a:extLst>
              <a:ext uri="{FF2B5EF4-FFF2-40B4-BE49-F238E27FC236}">
                <a16:creationId xmlns:a16="http://schemas.microsoft.com/office/drawing/2014/main" id="{583A566F-B4D8-0777-52AF-3328077FD332}"/>
              </a:ext>
            </a:extLst>
          </p:cNvPr>
          <p:cNvSpPr>
            <a:spLocks/>
          </p:cNvSpPr>
          <p:nvPr/>
        </p:nvSpPr>
        <p:spPr bwMode="auto">
          <a:xfrm>
            <a:off x="4967288" y="3286919"/>
            <a:ext cx="2259807" cy="746125"/>
          </a:xfrm>
          <a:custGeom>
            <a:avLst/>
            <a:gdLst>
              <a:gd name="T0" fmla="*/ 0 w 1787"/>
              <a:gd name="T1" fmla="*/ 0 h 591"/>
              <a:gd name="T2" fmla="*/ 39 w 1787"/>
              <a:gd name="T3" fmla="*/ 106 h 591"/>
              <a:gd name="T4" fmla="*/ 146 w 1787"/>
              <a:gd name="T5" fmla="*/ 293 h 591"/>
              <a:gd name="T6" fmla="*/ 195 w 1787"/>
              <a:gd name="T7" fmla="*/ 394 h 591"/>
              <a:gd name="T8" fmla="*/ 273 w 1787"/>
              <a:gd name="T9" fmla="*/ 591 h 591"/>
              <a:gd name="T10" fmla="*/ 1514 w 1787"/>
              <a:gd name="T11" fmla="*/ 591 h 591"/>
              <a:gd name="T12" fmla="*/ 1592 w 1787"/>
              <a:gd name="T13" fmla="*/ 394 h 591"/>
              <a:gd name="T14" fmla="*/ 1641 w 1787"/>
              <a:gd name="T15" fmla="*/ 293 h 591"/>
              <a:gd name="T16" fmla="*/ 1747 w 1787"/>
              <a:gd name="T17" fmla="*/ 106 h 591"/>
              <a:gd name="T18" fmla="*/ 1787 w 1787"/>
              <a:gd name="T19" fmla="*/ 0 h 591"/>
              <a:gd name="T20" fmla="*/ 0 w 1787"/>
              <a:gd name="T21" fmla="*/ 0 h 5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787" h="591">
                <a:moveTo>
                  <a:pt x="0" y="0"/>
                </a:moveTo>
                <a:cubicBezTo>
                  <a:pt x="10" y="36"/>
                  <a:pt x="23" y="72"/>
                  <a:pt x="39" y="106"/>
                </a:cubicBezTo>
                <a:cubicBezTo>
                  <a:pt x="146" y="293"/>
                  <a:pt x="146" y="293"/>
                  <a:pt x="146" y="293"/>
                </a:cubicBezTo>
                <a:cubicBezTo>
                  <a:pt x="161" y="321"/>
                  <a:pt x="178" y="356"/>
                  <a:pt x="195" y="394"/>
                </a:cubicBezTo>
                <a:cubicBezTo>
                  <a:pt x="221" y="455"/>
                  <a:pt x="248" y="525"/>
                  <a:pt x="273" y="591"/>
                </a:cubicBezTo>
                <a:cubicBezTo>
                  <a:pt x="1514" y="591"/>
                  <a:pt x="1514" y="591"/>
                  <a:pt x="1514" y="591"/>
                </a:cubicBezTo>
                <a:cubicBezTo>
                  <a:pt x="1538" y="525"/>
                  <a:pt x="1565" y="455"/>
                  <a:pt x="1592" y="394"/>
                </a:cubicBezTo>
                <a:cubicBezTo>
                  <a:pt x="1608" y="356"/>
                  <a:pt x="1625" y="321"/>
                  <a:pt x="1641" y="293"/>
                </a:cubicBezTo>
                <a:cubicBezTo>
                  <a:pt x="1747" y="106"/>
                  <a:pt x="1747" y="106"/>
                  <a:pt x="1747" y="106"/>
                </a:cubicBezTo>
                <a:cubicBezTo>
                  <a:pt x="1763" y="72"/>
                  <a:pt x="1776" y="36"/>
                  <a:pt x="1787" y="0"/>
                </a:cubicBezTo>
                <a:lnTo>
                  <a:pt x="0" y="0"/>
                </a:lnTo>
                <a:close/>
              </a:path>
            </a:pathLst>
          </a:custGeom>
          <a:solidFill>
            <a:srgbClr val="C1B488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 dirty="0"/>
          </a:p>
        </p:txBody>
      </p:sp>
      <p:sp>
        <p:nvSpPr>
          <p:cNvPr id="20" name="Freeform 12">
            <a:extLst>
              <a:ext uri="{FF2B5EF4-FFF2-40B4-BE49-F238E27FC236}">
                <a16:creationId xmlns:a16="http://schemas.microsoft.com/office/drawing/2014/main" id="{F6178325-928A-BDD0-DCAD-A7E118438E8B}"/>
              </a:ext>
            </a:extLst>
          </p:cNvPr>
          <p:cNvSpPr>
            <a:spLocks/>
          </p:cNvSpPr>
          <p:nvPr/>
        </p:nvSpPr>
        <p:spPr bwMode="auto">
          <a:xfrm>
            <a:off x="5312569" y="4033044"/>
            <a:ext cx="1569244" cy="746919"/>
          </a:xfrm>
          <a:custGeom>
            <a:avLst/>
            <a:gdLst>
              <a:gd name="T0" fmla="*/ 1051 w 1241"/>
              <a:gd name="T1" fmla="*/ 517 h 591"/>
              <a:gd name="T2" fmla="*/ 1161 w 1241"/>
              <a:gd name="T3" fmla="*/ 213 h 591"/>
              <a:gd name="T4" fmla="*/ 1241 w 1241"/>
              <a:gd name="T5" fmla="*/ 0 h 591"/>
              <a:gd name="T6" fmla="*/ 0 w 1241"/>
              <a:gd name="T7" fmla="*/ 0 h 591"/>
              <a:gd name="T8" fmla="*/ 80 w 1241"/>
              <a:gd name="T9" fmla="*/ 213 h 591"/>
              <a:gd name="T10" fmla="*/ 189 w 1241"/>
              <a:gd name="T11" fmla="*/ 517 h 591"/>
              <a:gd name="T12" fmla="*/ 293 w 1241"/>
              <a:gd name="T13" fmla="*/ 591 h 591"/>
              <a:gd name="T14" fmla="*/ 620 w 1241"/>
              <a:gd name="T15" fmla="*/ 591 h 591"/>
              <a:gd name="T16" fmla="*/ 948 w 1241"/>
              <a:gd name="T17" fmla="*/ 591 h 591"/>
              <a:gd name="T18" fmla="*/ 1051 w 1241"/>
              <a:gd name="T19" fmla="*/ 517 h 5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241" h="591">
                <a:moveTo>
                  <a:pt x="1051" y="517"/>
                </a:moveTo>
                <a:cubicBezTo>
                  <a:pt x="1084" y="417"/>
                  <a:pt x="1133" y="275"/>
                  <a:pt x="1161" y="213"/>
                </a:cubicBezTo>
                <a:cubicBezTo>
                  <a:pt x="1178" y="174"/>
                  <a:pt x="1207" y="92"/>
                  <a:pt x="1241" y="0"/>
                </a:cubicBezTo>
                <a:cubicBezTo>
                  <a:pt x="0" y="0"/>
                  <a:pt x="0" y="0"/>
                  <a:pt x="0" y="0"/>
                </a:cubicBezTo>
                <a:cubicBezTo>
                  <a:pt x="34" y="92"/>
                  <a:pt x="63" y="174"/>
                  <a:pt x="80" y="213"/>
                </a:cubicBezTo>
                <a:cubicBezTo>
                  <a:pt x="107" y="275"/>
                  <a:pt x="156" y="417"/>
                  <a:pt x="189" y="517"/>
                </a:cubicBezTo>
                <a:cubicBezTo>
                  <a:pt x="204" y="561"/>
                  <a:pt x="246" y="591"/>
                  <a:pt x="293" y="591"/>
                </a:cubicBezTo>
                <a:cubicBezTo>
                  <a:pt x="620" y="591"/>
                  <a:pt x="620" y="591"/>
                  <a:pt x="620" y="591"/>
                </a:cubicBezTo>
                <a:cubicBezTo>
                  <a:pt x="948" y="591"/>
                  <a:pt x="948" y="591"/>
                  <a:pt x="948" y="591"/>
                </a:cubicBezTo>
                <a:cubicBezTo>
                  <a:pt x="995" y="591"/>
                  <a:pt x="1037" y="561"/>
                  <a:pt x="1051" y="517"/>
                </a:cubicBezTo>
                <a:close/>
              </a:path>
            </a:pathLst>
          </a:custGeom>
          <a:solidFill>
            <a:srgbClr val="2CC17C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 dirty="0"/>
          </a:p>
        </p:txBody>
      </p:sp>
      <p:sp>
        <p:nvSpPr>
          <p:cNvPr id="21" name="Oval 14">
            <a:extLst>
              <a:ext uri="{FF2B5EF4-FFF2-40B4-BE49-F238E27FC236}">
                <a16:creationId xmlns:a16="http://schemas.microsoft.com/office/drawing/2014/main" id="{50964BBA-3204-7539-2BD8-7CED61D891E8}"/>
              </a:ext>
            </a:extLst>
          </p:cNvPr>
          <p:cNvSpPr/>
          <p:nvPr/>
        </p:nvSpPr>
        <p:spPr>
          <a:xfrm>
            <a:off x="7904023" y="1828801"/>
            <a:ext cx="676275" cy="676274"/>
          </a:xfrm>
          <a:prstGeom prst="ellipse">
            <a:avLst/>
          </a:prstGeom>
          <a:noFill/>
          <a:ln w="19050">
            <a:solidFill>
              <a:srgbClr val="10A9A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22" name="Oval 17">
            <a:extLst>
              <a:ext uri="{FF2B5EF4-FFF2-40B4-BE49-F238E27FC236}">
                <a16:creationId xmlns:a16="http://schemas.microsoft.com/office/drawing/2014/main" id="{8088A788-DD49-A397-4802-729CB91E8F3B}"/>
              </a:ext>
            </a:extLst>
          </p:cNvPr>
          <p:cNvSpPr/>
          <p:nvPr/>
        </p:nvSpPr>
        <p:spPr>
          <a:xfrm>
            <a:off x="3611703" y="2575323"/>
            <a:ext cx="676275" cy="676274"/>
          </a:xfrm>
          <a:prstGeom prst="ellipse">
            <a:avLst/>
          </a:prstGeom>
          <a:noFill/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23" name="Oval 19">
            <a:extLst>
              <a:ext uri="{FF2B5EF4-FFF2-40B4-BE49-F238E27FC236}">
                <a16:creationId xmlns:a16="http://schemas.microsoft.com/office/drawing/2014/main" id="{B627EA22-AC03-40DB-79D4-752E1F84DB41}"/>
              </a:ext>
            </a:extLst>
          </p:cNvPr>
          <p:cNvSpPr/>
          <p:nvPr/>
        </p:nvSpPr>
        <p:spPr>
          <a:xfrm>
            <a:off x="7904023" y="3321845"/>
            <a:ext cx="676275" cy="676274"/>
          </a:xfrm>
          <a:prstGeom prst="ellipse">
            <a:avLst/>
          </a:prstGeom>
          <a:noFill/>
          <a:ln w="19050">
            <a:solidFill>
              <a:srgbClr val="C1B48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24" name="Oval 20">
            <a:extLst>
              <a:ext uri="{FF2B5EF4-FFF2-40B4-BE49-F238E27FC236}">
                <a16:creationId xmlns:a16="http://schemas.microsoft.com/office/drawing/2014/main" id="{FCFE4BE5-51BF-79B5-C901-6D6B387DBFC3}"/>
              </a:ext>
            </a:extLst>
          </p:cNvPr>
          <p:cNvSpPr/>
          <p:nvPr/>
        </p:nvSpPr>
        <p:spPr>
          <a:xfrm>
            <a:off x="3611703" y="4068367"/>
            <a:ext cx="676275" cy="676274"/>
          </a:xfrm>
          <a:prstGeom prst="ellipse">
            <a:avLst/>
          </a:prstGeom>
          <a:noFill/>
          <a:ln w="19050">
            <a:solidFill>
              <a:srgbClr val="2CC17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cxnSp>
        <p:nvCxnSpPr>
          <p:cNvPr id="25" name="Straight Connector 22">
            <a:extLst>
              <a:ext uri="{FF2B5EF4-FFF2-40B4-BE49-F238E27FC236}">
                <a16:creationId xmlns:a16="http://schemas.microsoft.com/office/drawing/2014/main" id="{14EC659D-8128-2130-15B3-255CEC484541}"/>
              </a:ext>
            </a:extLst>
          </p:cNvPr>
          <p:cNvCxnSpPr>
            <a:stCxn id="22" idx="6"/>
          </p:cNvCxnSpPr>
          <p:nvPr/>
        </p:nvCxnSpPr>
        <p:spPr>
          <a:xfrm>
            <a:off x="4287978" y="2913460"/>
            <a:ext cx="634067" cy="0"/>
          </a:xfrm>
          <a:prstGeom prst="line">
            <a:avLst/>
          </a:prstGeom>
          <a:ln w="19050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Straight Connector 24">
            <a:extLst>
              <a:ext uri="{FF2B5EF4-FFF2-40B4-BE49-F238E27FC236}">
                <a16:creationId xmlns:a16="http://schemas.microsoft.com/office/drawing/2014/main" id="{A10AF19F-0F2B-2E58-40EB-C13586E6A9EF}"/>
              </a:ext>
            </a:extLst>
          </p:cNvPr>
          <p:cNvCxnSpPr>
            <a:stCxn id="24" idx="6"/>
          </p:cNvCxnSpPr>
          <p:nvPr/>
        </p:nvCxnSpPr>
        <p:spPr>
          <a:xfrm>
            <a:off x="4287978" y="4406504"/>
            <a:ext cx="1185723" cy="0"/>
          </a:xfrm>
          <a:prstGeom prst="line">
            <a:avLst/>
          </a:prstGeom>
          <a:ln w="19050">
            <a:solidFill>
              <a:srgbClr val="2CC17C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Straight Connector 26">
            <a:extLst>
              <a:ext uri="{FF2B5EF4-FFF2-40B4-BE49-F238E27FC236}">
                <a16:creationId xmlns:a16="http://schemas.microsoft.com/office/drawing/2014/main" id="{E4EE1702-5CBF-4CBA-2773-17AFAD8E7E91}"/>
              </a:ext>
            </a:extLst>
          </p:cNvPr>
          <p:cNvCxnSpPr>
            <a:stCxn id="21" idx="2"/>
          </p:cNvCxnSpPr>
          <p:nvPr/>
        </p:nvCxnSpPr>
        <p:spPr>
          <a:xfrm flipH="1">
            <a:off x="6939280" y="2166938"/>
            <a:ext cx="964743" cy="0"/>
          </a:xfrm>
          <a:prstGeom prst="line">
            <a:avLst/>
          </a:prstGeom>
          <a:ln w="19050">
            <a:solidFill>
              <a:srgbClr val="10A9A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28">
            <a:extLst>
              <a:ext uri="{FF2B5EF4-FFF2-40B4-BE49-F238E27FC236}">
                <a16:creationId xmlns:a16="http://schemas.microsoft.com/office/drawing/2014/main" id="{C1055279-1BA3-0833-9E8B-337161BFDBCA}"/>
              </a:ext>
            </a:extLst>
          </p:cNvPr>
          <p:cNvCxnSpPr>
            <a:stCxn id="23" idx="2"/>
          </p:cNvCxnSpPr>
          <p:nvPr/>
        </p:nvCxnSpPr>
        <p:spPr>
          <a:xfrm flipH="1">
            <a:off x="7030720" y="3659982"/>
            <a:ext cx="873303" cy="0"/>
          </a:xfrm>
          <a:prstGeom prst="line">
            <a:avLst/>
          </a:prstGeom>
          <a:ln w="19050">
            <a:solidFill>
              <a:srgbClr val="C1B48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3" name="صورة 2">
            <a:extLst>
              <a:ext uri="{FF2B5EF4-FFF2-40B4-BE49-F238E27FC236}">
                <a16:creationId xmlns:a16="http://schemas.microsoft.com/office/drawing/2014/main" id="{2A2DB1DE-9C0C-515F-C7FB-239326EC07C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cxnSp>
        <p:nvCxnSpPr>
          <p:cNvPr id="2" name="موصل مستقيم 1">
            <a:extLst>
              <a:ext uri="{FF2B5EF4-FFF2-40B4-BE49-F238E27FC236}">
                <a16:creationId xmlns:a16="http://schemas.microsoft.com/office/drawing/2014/main" id="{B0FC52E4-A80F-ABCF-606F-371DD6FB8656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extBox 3">
            <a:extLst>
              <a:ext uri="{FF2B5EF4-FFF2-40B4-BE49-F238E27FC236}">
                <a16:creationId xmlns:a16="http://schemas.microsoft.com/office/drawing/2014/main" id="{7A6FCA5C-BB22-2617-6A1B-768788A81A3E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algn="r" defTabSz="914400" eaLnBrk="1" latinLnBrk="0" hangingPunct="1"/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ازرق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pic>
        <p:nvPicPr>
          <p:cNvPr id="7" name="رسم 6" descr="مخطط شريط باتجاه صعودي مع تعبئة خالصة">
            <a:extLst>
              <a:ext uri="{FF2B5EF4-FFF2-40B4-BE49-F238E27FC236}">
                <a16:creationId xmlns:a16="http://schemas.microsoft.com/office/drawing/2014/main" id="{3BA3284F-59A2-177D-A129-0F6C2C5D9B6E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3724491" y="4188298"/>
            <a:ext cx="436410" cy="436410"/>
          </a:xfrm>
          <a:prstGeom prst="rect">
            <a:avLst/>
          </a:prstGeom>
        </p:spPr>
      </p:pic>
      <p:pic>
        <p:nvPicPr>
          <p:cNvPr id="13" name="رسم 12" descr="عصف ذهني جماعي مع تعبئة خالصة">
            <a:extLst>
              <a:ext uri="{FF2B5EF4-FFF2-40B4-BE49-F238E27FC236}">
                <a16:creationId xmlns:a16="http://schemas.microsoft.com/office/drawing/2014/main" id="{6CBD82AD-FECF-B2ED-9D09-002F9CC053D4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8021697" y="1880087"/>
            <a:ext cx="471488" cy="471488"/>
          </a:xfrm>
          <a:prstGeom prst="rect">
            <a:avLst/>
          </a:prstGeom>
        </p:spPr>
      </p:pic>
      <p:pic>
        <p:nvPicPr>
          <p:cNvPr id="16" name="رسم 15" descr="دليل المبادئ مع تعبئة خالصة">
            <a:extLst>
              <a:ext uri="{FF2B5EF4-FFF2-40B4-BE49-F238E27FC236}">
                <a16:creationId xmlns:a16="http://schemas.microsoft.com/office/drawing/2014/main" id="{E9BDD308-76AC-9634-4754-F47C112B4016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3724491" y="2702105"/>
            <a:ext cx="422707" cy="422707"/>
          </a:xfrm>
          <a:prstGeom prst="rect">
            <a:avLst/>
          </a:prstGeom>
        </p:spPr>
      </p:pic>
      <p:pic>
        <p:nvPicPr>
          <p:cNvPr id="18" name="رسم 17" descr="عرض تقديمي مع مخطط دائري مع تعبئة خالصة">
            <a:extLst>
              <a:ext uri="{FF2B5EF4-FFF2-40B4-BE49-F238E27FC236}">
                <a16:creationId xmlns:a16="http://schemas.microsoft.com/office/drawing/2014/main" id="{D7192B22-FEB8-1265-34BE-B38EF143CFEE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8021697" y="3460003"/>
            <a:ext cx="463118" cy="463118"/>
          </a:xfrm>
          <a:prstGeom prst="rect">
            <a:avLst/>
          </a:prstGeom>
        </p:spPr>
      </p:pic>
      <p:sp>
        <p:nvSpPr>
          <p:cNvPr id="19" name="TextBox 157">
            <a:extLst>
              <a:ext uri="{FF2B5EF4-FFF2-40B4-BE49-F238E27FC236}">
                <a16:creationId xmlns:a16="http://schemas.microsoft.com/office/drawing/2014/main" id="{05D2CDAA-6971-F215-666A-84DD68CAAC46}"/>
              </a:ext>
            </a:extLst>
          </p:cNvPr>
          <p:cNvSpPr txBox="1"/>
          <p:nvPr/>
        </p:nvSpPr>
        <p:spPr>
          <a:xfrm>
            <a:off x="8697972" y="216192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7" name="TextBox 158">
            <a:extLst>
              <a:ext uri="{FF2B5EF4-FFF2-40B4-BE49-F238E27FC236}">
                <a16:creationId xmlns:a16="http://schemas.microsoft.com/office/drawing/2014/main" id="{B054766F-A384-542A-667C-572DF38A1B59}"/>
              </a:ext>
            </a:extLst>
          </p:cNvPr>
          <p:cNvSpPr txBox="1"/>
          <p:nvPr/>
        </p:nvSpPr>
        <p:spPr>
          <a:xfrm>
            <a:off x="8796148" y="1792288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10A9A6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10A9A6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8" name="TextBox 157">
            <a:extLst>
              <a:ext uri="{FF2B5EF4-FFF2-40B4-BE49-F238E27FC236}">
                <a16:creationId xmlns:a16="http://schemas.microsoft.com/office/drawing/2014/main" id="{2963DBFF-24BA-8BD0-E9DA-011D18D8F5F5}"/>
              </a:ext>
            </a:extLst>
          </p:cNvPr>
          <p:cNvSpPr txBox="1"/>
          <p:nvPr/>
        </p:nvSpPr>
        <p:spPr>
          <a:xfrm>
            <a:off x="8697972" y="353352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9" name="TextBox 158">
            <a:extLst>
              <a:ext uri="{FF2B5EF4-FFF2-40B4-BE49-F238E27FC236}">
                <a16:creationId xmlns:a16="http://schemas.microsoft.com/office/drawing/2014/main" id="{B8A8FAEA-3F70-98EF-D506-D92F93EB909A}"/>
              </a:ext>
            </a:extLst>
          </p:cNvPr>
          <p:cNvSpPr txBox="1"/>
          <p:nvPr/>
        </p:nvSpPr>
        <p:spPr>
          <a:xfrm>
            <a:off x="8796148" y="3163888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C1B488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C1B488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0" name="TextBox 157">
            <a:extLst>
              <a:ext uri="{FF2B5EF4-FFF2-40B4-BE49-F238E27FC236}">
                <a16:creationId xmlns:a16="http://schemas.microsoft.com/office/drawing/2014/main" id="{D89E9FAC-86B9-423E-59AF-AA951CC1AB2F}"/>
              </a:ext>
            </a:extLst>
          </p:cNvPr>
          <p:cNvSpPr txBox="1"/>
          <p:nvPr/>
        </p:nvSpPr>
        <p:spPr>
          <a:xfrm>
            <a:off x="1539183" y="282365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3" name="TextBox 158">
            <a:extLst>
              <a:ext uri="{FF2B5EF4-FFF2-40B4-BE49-F238E27FC236}">
                <a16:creationId xmlns:a16="http://schemas.microsoft.com/office/drawing/2014/main" id="{BBDFC20C-13BC-908A-A0A0-3D20FD4EDBC8}"/>
              </a:ext>
            </a:extLst>
          </p:cNvPr>
          <p:cNvSpPr txBox="1"/>
          <p:nvPr/>
        </p:nvSpPr>
        <p:spPr>
          <a:xfrm>
            <a:off x="1637359" y="2454025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chemeClr val="bg1">
                  <a:lumMod val="50000"/>
                </a:schemeClr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4" name="TextBox 157">
            <a:extLst>
              <a:ext uri="{FF2B5EF4-FFF2-40B4-BE49-F238E27FC236}">
                <a16:creationId xmlns:a16="http://schemas.microsoft.com/office/drawing/2014/main" id="{E630F5F2-E080-FD23-8F09-178B9ECD9A33}"/>
              </a:ext>
            </a:extLst>
          </p:cNvPr>
          <p:cNvSpPr txBox="1"/>
          <p:nvPr/>
        </p:nvSpPr>
        <p:spPr>
          <a:xfrm>
            <a:off x="1539183" y="436370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5" name="TextBox 158">
            <a:extLst>
              <a:ext uri="{FF2B5EF4-FFF2-40B4-BE49-F238E27FC236}">
                <a16:creationId xmlns:a16="http://schemas.microsoft.com/office/drawing/2014/main" id="{D4A4A6EF-EDA0-B114-7B32-B5624D7173E5}"/>
              </a:ext>
            </a:extLst>
          </p:cNvPr>
          <p:cNvSpPr txBox="1"/>
          <p:nvPr/>
        </p:nvSpPr>
        <p:spPr>
          <a:xfrm>
            <a:off x="1637359" y="399406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2CC17C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pic>
        <p:nvPicPr>
          <p:cNvPr id="6" name="صورة 5">
            <a:extLst>
              <a:ext uri="{FF2B5EF4-FFF2-40B4-BE49-F238E27FC236}">
                <a16:creationId xmlns:a16="http://schemas.microsoft.com/office/drawing/2014/main" id="{AF454442-9E8D-3A13-8E6C-F43135B042DA}"/>
              </a:ext>
            </a:extLst>
          </p:cNvPr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441960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3580439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عنصر نائب لرقم الشريحة 3">
            <a:extLst>
              <a:ext uri="{FF2B5EF4-FFF2-40B4-BE49-F238E27FC236}">
                <a16:creationId xmlns:a16="http://schemas.microsoft.com/office/drawing/2014/main" id="{A76FF5C9-3BD8-C275-D239-17C2F4639FF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C30D6F-9516-7D45-ACC3-4201266FFCA8}" type="slidenum">
              <a:rPr lang="ar-SA" smtClean="0"/>
              <a:t>46</a:t>
            </a:fld>
            <a:endParaRPr lang="ar-SA"/>
          </a:p>
        </p:txBody>
      </p:sp>
      <p:grpSp>
        <p:nvGrpSpPr>
          <p:cNvPr id="63" name="مجموعة 62">
            <a:extLst>
              <a:ext uri="{FF2B5EF4-FFF2-40B4-BE49-F238E27FC236}">
                <a16:creationId xmlns:a16="http://schemas.microsoft.com/office/drawing/2014/main" id="{7C2715A9-C0B9-E600-0465-54BA8EE20892}"/>
              </a:ext>
            </a:extLst>
          </p:cNvPr>
          <p:cNvGrpSpPr/>
          <p:nvPr/>
        </p:nvGrpSpPr>
        <p:grpSpPr>
          <a:xfrm flipH="1">
            <a:off x="7636774" y="1584201"/>
            <a:ext cx="3975352" cy="3959257"/>
            <a:chOff x="1058130" y="1584201"/>
            <a:chExt cx="3975352" cy="3959257"/>
          </a:xfrm>
        </p:grpSpPr>
        <p:sp>
          <p:nvSpPr>
            <p:cNvPr id="13" name="Freeform 5">
              <a:extLst>
                <a:ext uri="{FF2B5EF4-FFF2-40B4-BE49-F238E27FC236}">
                  <a16:creationId xmlns:a16="http://schemas.microsoft.com/office/drawing/2014/main" id="{E6D7D0EC-6BB8-2716-2FB0-FBA8CD6A2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2497" y="3376063"/>
              <a:ext cx="708148" cy="1883028"/>
            </a:xfrm>
            <a:custGeom>
              <a:avLst/>
              <a:gdLst>
                <a:gd name="T0" fmla="*/ 264 w 264"/>
                <a:gd name="T1" fmla="*/ 702 h 702"/>
                <a:gd name="T2" fmla="*/ 264 w 264"/>
                <a:gd name="T3" fmla="*/ 0 h 702"/>
                <a:gd name="T4" fmla="*/ 0 w 264"/>
                <a:gd name="T5" fmla="*/ 0 h 702"/>
                <a:gd name="T6" fmla="*/ 0 w 264"/>
                <a:gd name="T7" fmla="*/ 439 h 702"/>
                <a:gd name="T8" fmla="*/ 264 w 264"/>
                <a:gd name="T9" fmla="*/ 702 h 7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4" h="702">
                  <a:moveTo>
                    <a:pt x="264" y="702"/>
                  </a:moveTo>
                  <a:lnTo>
                    <a:pt x="264" y="0"/>
                  </a:lnTo>
                  <a:lnTo>
                    <a:pt x="0" y="0"/>
                  </a:lnTo>
                  <a:lnTo>
                    <a:pt x="0" y="439"/>
                  </a:lnTo>
                  <a:lnTo>
                    <a:pt x="264" y="702"/>
                  </a:lnTo>
                  <a:close/>
                </a:path>
              </a:pathLst>
            </a:custGeom>
            <a:solidFill>
              <a:srgbClr val="003845"/>
            </a:solidFill>
            <a:ln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r" defTabSz="914400" rtl="1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" name="Freeform 6">
              <a:extLst>
                <a:ext uri="{FF2B5EF4-FFF2-40B4-BE49-F238E27FC236}">
                  <a16:creationId xmlns:a16="http://schemas.microsoft.com/office/drawing/2014/main" id="{C351F87C-B367-B27C-D302-A24A8D39B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2497" y="1865886"/>
              <a:ext cx="1891075" cy="708147"/>
            </a:xfrm>
            <a:custGeom>
              <a:avLst/>
              <a:gdLst>
                <a:gd name="T0" fmla="*/ 0 w 705"/>
                <a:gd name="T1" fmla="*/ 264 h 264"/>
                <a:gd name="T2" fmla="*/ 705 w 705"/>
                <a:gd name="T3" fmla="*/ 264 h 264"/>
                <a:gd name="T4" fmla="*/ 705 w 705"/>
                <a:gd name="T5" fmla="*/ 0 h 264"/>
                <a:gd name="T6" fmla="*/ 264 w 705"/>
                <a:gd name="T7" fmla="*/ 0 h 264"/>
                <a:gd name="T8" fmla="*/ 0 w 705"/>
                <a:gd name="T9" fmla="*/ 264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5" h="264">
                  <a:moveTo>
                    <a:pt x="0" y="264"/>
                  </a:moveTo>
                  <a:lnTo>
                    <a:pt x="705" y="264"/>
                  </a:lnTo>
                  <a:lnTo>
                    <a:pt x="705" y="0"/>
                  </a:lnTo>
                  <a:lnTo>
                    <a:pt x="264" y="0"/>
                  </a:lnTo>
                  <a:lnTo>
                    <a:pt x="0" y="264"/>
                  </a:lnTo>
                  <a:close/>
                </a:path>
              </a:pathLst>
            </a:custGeom>
            <a:solidFill>
              <a:srgbClr val="003845"/>
            </a:solidFill>
            <a:ln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r" defTabSz="914400" rtl="1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" name="Freeform 7">
              <a:extLst>
                <a:ext uri="{FF2B5EF4-FFF2-40B4-BE49-F238E27FC236}">
                  <a16:creationId xmlns:a16="http://schemas.microsoft.com/office/drawing/2014/main" id="{636AB9AC-321D-0CF6-C52E-2B02C9B20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130" y="1852439"/>
              <a:ext cx="1249987" cy="2269290"/>
            </a:xfrm>
            <a:custGeom>
              <a:avLst/>
              <a:gdLst>
                <a:gd name="T0" fmla="*/ 365 w 466"/>
                <a:gd name="T1" fmla="*/ 0 h 846"/>
                <a:gd name="T2" fmla="*/ 101 w 466"/>
                <a:gd name="T3" fmla="*/ 264 h 846"/>
                <a:gd name="T4" fmla="*/ 101 w 466"/>
                <a:gd name="T5" fmla="*/ 563 h 846"/>
                <a:gd name="T6" fmla="*/ 0 w 466"/>
                <a:gd name="T7" fmla="*/ 563 h 846"/>
                <a:gd name="T8" fmla="*/ 233 w 466"/>
                <a:gd name="T9" fmla="*/ 846 h 846"/>
                <a:gd name="T10" fmla="*/ 466 w 466"/>
                <a:gd name="T11" fmla="*/ 563 h 846"/>
                <a:gd name="T12" fmla="*/ 365 w 466"/>
                <a:gd name="T13" fmla="*/ 563 h 846"/>
                <a:gd name="T14" fmla="*/ 365 w 466"/>
                <a:gd name="T15" fmla="*/ 0 h 8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6" h="846">
                  <a:moveTo>
                    <a:pt x="365" y="0"/>
                  </a:moveTo>
                  <a:lnTo>
                    <a:pt x="101" y="264"/>
                  </a:lnTo>
                  <a:lnTo>
                    <a:pt x="101" y="563"/>
                  </a:lnTo>
                  <a:lnTo>
                    <a:pt x="0" y="563"/>
                  </a:lnTo>
                  <a:lnTo>
                    <a:pt x="233" y="846"/>
                  </a:lnTo>
                  <a:lnTo>
                    <a:pt x="466" y="563"/>
                  </a:lnTo>
                  <a:lnTo>
                    <a:pt x="365" y="563"/>
                  </a:lnTo>
                  <a:lnTo>
                    <a:pt x="365" y="0"/>
                  </a:lnTo>
                  <a:close/>
                </a:path>
              </a:pathLst>
            </a:custGeom>
            <a:solidFill>
              <a:srgbClr val="2CC17C"/>
            </a:solidFill>
            <a:ln>
              <a:noFill/>
            </a:ln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r" defTabSz="914400" rtl="1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" name="Freeform 8">
              <a:extLst>
                <a:ext uri="{FF2B5EF4-FFF2-40B4-BE49-F238E27FC236}">
                  <a16:creationId xmlns:a16="http://schemas.microsoft.com/office/drawing/2014/main" id="{2E445AAE-0772-4513-0E56-D09B208CAB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286" y="1865886"/>
              <a:ext cx="710830" cy="1885710"/>
            </a:xfrm>
            <a:custGeom>
              <a:avLst/>
              <a:gdLst>
                <a:gd name="T0" fmla="*/ 0 w 265"/>
                <a:gd name="T1" fmla="*/ 0 h 703"/>
                <a:gd name="T2" fmla="*/ 0 w 265"/>
                <a:gd name="T3" fmla="*/ 703 h 703"/>
                <a:gd name="T4" fmla="*/ 265 w 265"/>
                <a:gd name="T5" fmla="*/ 703 h 703"/>
                <a:gd name="T6" fmla="*/ 265 w 265"/>
                <a:gd name="T7" fmla="*/ 264 h 703"/>
                <a:gd name="T8" fmla="*/ 0 w 265"/>
                <a:gd name="T9" fmla="*/ 0 h 7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5" h="703">
                  <a:moveTo>
                    <a:pt x="0" y="0"/>
                  </a:moveTo>
                  <a:lnTo>
                    <a:pt x="0" y="703"/>
                  </a:lnTo>
                  <a:lnTo>
                    <a:pt x="265" y="703"/>
                  </a:lnTo>
                  <a:lnTo>
                    <a:pt x="265" y="2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3845"/>
            </a:solidFill>
            <a:ln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r" defTabSz="914400" rtl="1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" name="Freeform 9">
              <a:extLst>
                <a:ext uri="{FF2B5EF4-FFF2-40B4-BE49-F238E27FC236}">
                  <a16:creationId xmlns:a16="http://schemas.microsoft.com/office/drawing/2014/main" id="{EA9A14AF-117E-5A98-C11D-7A952F080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542" y="1584201"/>
              <a:ext cx="2280020" cy="1244622"/>
            </a:xfrm>
            <a:custGeom>
              <a:avLst/>
              <a:gdLst>
                <a:gd name="T0" fmla="*/ 850 w 850"/>
                <a:gd name="T1" fmla="*/ 364 h 464"/>
                <a:gd name="T2" fmla="*/ 585 w 850"/>
                <a:gd name="T3" fmla="*/ 100 h 464"/>
                <a:gd name="T4" fmla="*/ 285 w 850"/>
                <a:gd name="T5" fmla="*/ 100 h 464"/>
                <a:gd name="T6" fmla="*/ 285 w 850"/>
                <a:gd name="T7" fmla="*/ 0 h 464"/>
                <a:gd name="T8" fmla="*/ 0 w 850"/>
                <a:gd name="T9" fmla="*/ 232 h 464"/>
                <a:gd name="T10" fmla="*/ 285 w 850"/>
                <a:gd name="T11" fmla="*/ 464 h 464"/>
                <a:gd name="T12" fmla="*/ 285 w 850"/>
                <a:gd name="T13" fmla="*/ 364 h 464"/>
                <a:gd name="T14" fmla="*/ 850 w 850"/>
                <a:gd name="T15" fmla="*/ 364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50" h="464">
                  <a:moveTo>
                    <a:pt x="850" y="364"/>
                  </a:moveTo>
                  <a:lnTo>
                    <a:pt x="585" y="100"/>
                  </a:lnTo>
                  <a:lnTo>
                    <a:pt x="285" y="100"/>
                  </a:lnTo>
                  <a:lnTo>
                    <a:pt x="285" y="0"/>
                  </a:lnTo>
                  <a:lnTo>
                    <a:pt x="0" y="232"/>
                  </a:lnTo>
                  <a:lnTo>
                    <a:pt x="285" y="464"/>
                  </a:lnTo>
                  <a:lnTo>
                    <a:pt x="285" y="364"/>
                  </a:lnTo>
                  <a:lnTo>
                    <a:pt x="850" y="364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r" defTabSz="914400" rtl="1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" name="Freeform 10">
              <a:extLst>
                <a:ext uri="{FF2B5EF4-FFF2-40B4-BE49-F238E27FC236}">
                  <a16:creationId xmlns:a16="http://schemas.microsoft.com/office/drawing/2014/main" id="{FF8DA932-9A30-8938-8464-8502E4DA7E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357" y="4553627"/>
              <a:ext cx="1893758" cy="705465"/>
            </a:xfrm>
            <a:custGeom>
              <a:avLst/>
              <a:gdLst>
                <a:gd name="T0" fmla="*/ 706 w 706"/>
                <a:gd name="T1" fmla="*/ 0 h 263"/>
                <a:gd name="T2" fmla="*/ 0 w 706"/>
                <a:gd name="T3" fmla="*/ 0 h 263"/>
                <a:gd name="T4" fmla="*/ 0 w 706"/>
                <a:gd name="T5" fmla="*/ 263 h 263"/>
                <a:gd name="T6" fmla="*/ 441 w 706"/>
                <a:gd name="T7" fmla="*/ 263 h 263"/>
                <a:gd name="T8" fmla="*/ 706 w 706"/>
                <a:gd name="T9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6" h="263">
                  <a:moveTo>
                    <a:pt x="706" y="0"/>
                  </a:moveTo>
                  <a:lnTo>
                    <a:pt x="0" y="0"/>
                  </a:lnTo>
                  <a:lnTo>
                    <a:pt x="0" y="263"/>
                  </a:lnTo>
                  <a:lnTo>
                    <a:pt x="441" y="263"/>
                  </a:lnTo>
                  <a:lnTo>
                    <a:pt x="706" y="0"/>
                  </a:lnTo>
                  <a:close/>
                </a:path>
              </a:pathLst>
            </a:custGeom>
            <a:solidFill>
              <a:srgbClr val="003845"/>
            </a:solidFill>
            <a:ln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r" defTabSz="914400" rtl="1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" name="Freeform 11">
              <a:extLst>
                <a:ext uri="{FF2B5EF4-FFF2-40B4-BE49-F238E27FC236}">
                  <a16:creationId xmlns:a16="http://schemas.microsoft.com/office/drawing/2014/main" id="{132BE750-BFD8-772C-F428-CC4DFEDB9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0813" y="3003248"/>
              <a:ext cx="1252669" cy="2269290"/>
            </a:xfrm>
            <a:custGeom>
              <a:avLst/>
              <a:gdLst>
                <a:gd name="T0" fmla="*/ 101 w 467"/>
                <a:gd name="T1" fmla="*/ 846 h 846"/>
                <a:gd name="T2" fmla="*/ 366 w 467"/>
                <a:gd name="T3" fmla="*/ 583 h 846"/>
                <a:gd name="T4" fmla="*/ 366 w 467"/>
                <a:gd name="T5" fmla="*/ 284 h 846"/>
                <a:gd name="T6" fmla="*/ 467 w 467"/>
                <a:gd name="T7" fmla="*/ 284 h 846"/>
                <a:gd name="T8" fmla="*/ 233 w 467"/>
                <a:gd name="T9" fmla="*/ 0 h 846"/>
                <a:gd name="T10" fmla="*/ 0 w 467"/>
                <a:gd name="T11" fmla="*/ 284 h 846"/>
                <a:gd name="T12" fmla="*/ 101 w 467"/>
                <a:gd name="T13" fmla="*/ 284 h 846"/>
                <a:gd name="T14" fmla="*/ 101 w 467"/>
                <a:gd name="T15" fmla="*/ 846 h 8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7" h="846">
                  <a:moveTo>
                    <a:pt x="101" y="846"/>
                  </a:moveTo>
                  <a:lnTo>
                    <a:pt x="366" y="583"/>
                  </a:lnTo>
                  <a:lnTo>
                    <a:pt x="366" y="284"/>
                  </a:lnTo>
                  <a:lnTo>
                    <a:pt x="467" y="284"/>
                  </a:lnTo>
                  <a:lnTo>
                    <a:pt x="233" y="0"/>
                  </a:lnTo>
                  <a:lnTo>
                    <a:pt x="0" y="284"/>
                  </a:lnTo>
                  <a:lnTo>
                    <a:pt x="101" y="284"/>
                  </a:lnTo>
                  <a:lnTo>
                    <a:pt x="101" y="846"/>
                  </a:lnTo>
                  <a:close/>
                </a:path>
              </a:pathLst>
            </a:custGeom>
            <a:solidFill>
              <a:srgbClr val="C1B488"/>
            </a:solidFill>
            <a:ln>
              <a:noFill/>
            </a:ln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r" defTabSz="914400" rtl="1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" name="Freeform 12">
              <a:extLst>
                <a:ext uri="{FF2B5EF4-FFF2-40B4-BE49-F238E27FC236}">
                  <a16:creationId xmlns:a16="http://schemas.microsoft.com/office/drawing/2014/main" id="{7DBC2C66-3B71-698D-AEF9-CB363546F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9050" y="4296153"/>
              <a:ext cx="2277338" cy="1247305"/>
            </a:xfrm>
            <a:custGeom>
              <a:avLst/>
              <a:gdLst>
                <a:gd name="T0" fmla="*/ 0 w 849"/>
                <a:gd name="T1" fmla="*/ 101 h 465"/>
                <a:gd name="T2" fmla="*/ 264 w 849"/>
                <a:gd name="T3" fmla="*/ 364 h 465"/>
                <a:gd name="T4" fmla="*/ 564 w 849"/>
                <a:gd name="T5" fmla="*/ 364 h 465"/>
                <a:gd name="T6" fmla="*/ 564 w 849"/>
                <a:gd name="T7" fmla="*/ 465 h 465"/>
                <a:gd name="T8" fmla="*/ 849 w 849"/>
                <a:gd name="T9" fmla="*/ 232 h 465"/>
                <a:gd name="T10" fmla="*/ 564 w 849"/>
                <a:gd name="T11" fmla="*/ 0 h 465"/>
                <a:gd name="T12" fmla="*/ 564 w 849"/>
                <a:gd name="T13" fmla="*/ 101 h 465"/>
                <a:gd name="T14" fmla="*/ 0 w 849"/>
                <a:gd name="T15" fmla="*/ 101 h 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49" h="465">
                  <a:moveTo>
                    <a:pt x="0" y="101"/>
                  </a:moveTo>
                  <a:lnTo>
                    <a:pt x="264" y="364"/>
                  </a:lnTo>
                  <a:lnTo>
                    <a:pt x="564" y="364"/>
                  </a:lnTo>
                  <a:lnTo>
                    <a:pt x="564" y="465"/>
                  </a:lnTo>
                  <a:lnTo>
                    <a:pt x="849" y="232"/>
                  </a:lnTo>
                  <a:lnTo>
                    <a:pt x="564" y="0"/>
                  </a:lnTo>
                  <a:lnTo>
                    <a:pt x="564" y="101"/>
                  </a:lnTo>
                  <a:lnTo>
                    <a:pt x="0" y="101"/>
                  </a:lnTo>
                  <a:close/>
                </a:path>
              </a:pathLst>
            </a:custGeom>
            <a:solidFill>
              <a:srgbClr val="10A9A6"/>
            </a:solidFill>
            <a:ln>
              <a:noFill/>
            </a:ln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r" defTabSz="914400" rtl="1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" name="Rectangle 73">
              <a:extLst>
                <a:ext uri="{FF2B5EF4-FFF2-40B4-BE49-F238E27FC236}">
                  <a16:creationId xmlns:a16="http://schemas.microsoft.com/office/drawing/2014/main" id="{1639C972-B6D8-4AC6-9D53-431CF100CF67}"/>
                </a:ext>
              </a:extLst>
            </p:cNvPr>
            <p:cNvSpPr/>
            <p:nvPr/>
          </p:nvSpPr>
          <p:spPr>
            <a:xfrm>
              <a:off x="2624840" y="4662988"/>
              <a:ext cx="575799" cy="646331"/>
            </a:xfrm>
            <a:prstGeom prst="rect">
              <a:avLst/>
            </a:prstGeom>
          </p:spPr>
          <p:txBody>
            <a:bodyPr wrap="none" lIns="91440" tIns="45720" rIns="91440" bIns="4572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6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akkal Majalla" panose="02000000000000000000" pitchFamily="2" charset="-78"/>
                  <a:ea typeface="+mn-ea"/>
                  <a:cs typeface="Sakkal Majalla" panose="02000000000000000000" pitchFamily="2" charset="-78"/>
                </a:rPr>
                <a:t>03</a:t>
              </a:r>
              <a:endPara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endParaRPr>
            </a:p>
          </p:txBody>
        </p:sp>
        <p:sp>
          <p:nvSpPr>
            <p:cNvPr id="30" name="Rectangle 74">
              <a:extLst>
                <a:ext uri="{FF2B5EF4-FFF2-40B4-BE49-F238E27FC236}">
                  <a16:creationId xmlns:a16="http://schemas.microsoft.com/office/drawing/2014/main" id="{239BC420-D184-B9C0-F610-F58367F40312}"/>
                </a:ext>
              </a:extLst>
            </p:cNvPr>
            <p:cNvSpPr/>
            <p:nvPr/>
          </p:nvSpPr>
          <p:spPr>
            <a:xfrm>
              <a:off x="2861264" y="1909475"/>
              <a:ext cx="575799" cy="646331"/>
            </a:xfrm>
            <a:prstGeom prst="rect">
              <a:avLst/>
            </a:prstGeom>
          </p:spPr>
          <p:txBody>
            <a:bodyPr wrap="none" lIns="91440" tIns="45720" rIns="91440" bIns="4572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akkal Majalla" panose="02000000000000000000" pitchFamily="2" charset="-78"/>
                  <a:ea typeface="+mn-ea"/>
                  <a:cs typeface="Sakkal Majalla" panose="02000000000000000000" pitchFamily="2" charset="-78"/>
                </a:rPr>
                <a:t>01</a:t>
              </a:r>
            </a:p>
          </p:txBody>
        </p:sp>
        <p:sp>
          <p:nvSpPr>
            <p:cNvPr id="36" name="Rectangle 75">
              <a:extLst>
                <a:ext uri="{FF2B5EF4-FFF2-40B4-BE49-F238E27FC236}">
                  <a16:creationId xmlns:a16="http://schemas.microsoft.com/office/drawing/2014/main" id="{11388021-964F-73B9-6EAB-225A542AAC57}"/>
                </a:ext>
              </a:extLst>
            </p:cNvPr>
            <p:cNvSpPr/>
            <p:nvPr/>
          </p:nvSpPr>
          <p:spPr>
            <a:xfrm>
              <a:off x="4105801" y="3381335"/>
              <a:ext cx="575799" cy="646331"/>
            </a:xfrm>
            <a:prstGeom prst="rect">
              <a:avLst/>
            </a:prstGeom>
          </p:spPr>
          <p:txBody>
            <a:bodyPr wrap="none" lIns="91440" tIns="45720" rIns="91440" bIns="4572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akkal Majalla" panose="02000000000000000000" pitchFamily="2" charset="-78"/>
                  <a:ea typeface="+mn-ea"/>
                  <a:cs typeface="Sakkal Majalla" panose="02000000000000000000" pitchFamily="2" charset="-78"/>
                </a:rPr>
                <a:t>04</a:t>
              </a:r>
            </a:p>
          </p:txBody>
        </p:sp>
        <p:sp>
          <p:nvSpPr>
            <p:cNvPr id="38" name="Rectangle 76">
              <a:extLst>
                <a:ext uri="{FF2B5EF4-FFF2-40B4-BE49-F238E27FC236}">
                  <a16:creationId xmlns:a16="http://schemas.microsoft.com/office/drawing/2014/main" id="{A5382895-BF38-2994-382D-EF89F7D66AE6}"/>
                </a:ext>
              </a:extLst>
            </p:cNvPr>
            <p:cNvSpPr/>
            <p:nvPr/>
          </p:nvSpPr>
          <p:spPr>
            <a:xfrm>
              <a:off x="1396586" y="3260085"/>
              <a:ext cx="575799" cy="646331"/>
            </a:xfrm>
            <a:prstGeom prst="rect">
              <a:avLst/>
            </a:prstGeom>
          </p:spPr>
          <p:txBody>
            <a:bodyPr wrap="none" lIns="91440" tIns="45720" rIns="91440" bIns="4572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akkal Majalla" panose="02000000000000000000" pitchFamily="2" charset="-78"/>
                  <a:ea typeface="+mn-ea"/>
                  <a:cs typeface="Sakkal Majalla" panose="02000000000000000000" pitchFamily="2" charset="-78"/>
                </a:rPr>
                <a:t>02</a:t>
              </a:r>
            </a:p>
          </p:txBody>
        </p:sp>
      </p:grpSp>
      <p:sp>
        <p:nvSpPr>
          <p:cNvPr id="40" name="Rectangle 104">
            <a:extLst>
              <a:ext uri="{FF2B5EF4-FFF2-40B4-BE49-F238E27FC236}">
                <a16:creationId xmlns:a16="http://schemas.microsoft.com/office/drawing/2014/main" id="{7B9EDC06-0DE6-6F3F-C01E-33DD7A42EDB7}"/>
              </a:ext>
            </a:extLst>
          </p:cNvPr>
          <p:cNvSpPr/>
          <p:nvPr/>
        </p:nvSpPr>
        <p:spPr>
          <a:xfrm flipH="1">
            <a:off x="5768699" y="1664790"/>
            <a:ext cx="870751" cy="1107996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 lIns="91440" tIns="45720" rIns="91440" bIns="4572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600" b="0" i="0" u="none" strike="noStrike" kern="1200" cap="none" spc="0" normalizeH="0" baseline="0" noProof="0" dirty="0">
                <a:ln w="0"/>
                <a:solidFill>
                  <a:srgbClr val="FFFFFF">
                    <a:lumMod val="85000"/>
                  </a:srgbClr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01</a:t>
            </a:r>
          </a:p>
        </p:txBody>
      </p:sp>
      <p:sp>
        <p:nvSpPr>
          <p:cNvPr id="48" name="Rectangle 126">
            <a:extLst>
              <a:ext uri="{FF2B5EF4-FFF2-40B4-BE49-F238E27FC236}">
                <a16:creationId xmlns:a16="http://schemas.microsoft.com/office/drawing/2014/main" id="{E239F9BB-296A-DE74-45A6-96CF2D1C9C49}"/>
              </a:ext>
            </a:extLst>
          </p:cNvPr>
          <p:cNvSpPr/>
          <p:nvPr/>
        </p:nvSpPr>
        <p:spPr>
          <a:xfrm flipH="1">
            <a:off x="5768699" y="3610916"/>
            <a:ext cx="870751" cy="1107996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 lIns="91440" tIns="45720" rIns="91440" bIns="4572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600" b="0" i="0" u="none" strike="noStrike" kern="1200" cap="none" spc="0" normalizeH="0" baseline="0" noProof="0" dirty="0">
                <a:ln w="0"/>
                <a:solidFill>
                  <a:srgbClr val="FFFFFF">
                    <a:lumMod val="85000"/>
                  </a:srgbClr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04</a:t>
            </a:r>
          </a:p>
        </p:txBody>
      </p:sp>
      <p:sp>
        <p:nvSpPr>
          <p:cNvPr id="55" name="Rectangle 131">
            <a:extLst>
              <a:ext uri="{FF2B5EF4-FFF2-40B4-BE49-F238E27FC236}">
                <a16:creationId xmlns:a16="http://schemas.microsoft.com/office/drawing/2014/main" id="{8F1BA9C9-0E3C-245A-DC7C-EB9F585D2C3D}"/>
              </a:ext>
            </a:extLst>
          </p:cNvPr>
          <p:cNvSpPr/>
          <p:nvPr/>
        </p:nvSpPr>
        <p:spPr>
          <a:xfrm flipH="1">
            <a:off x="2823339" y="1664790"/>
            <a:ext cx="870751" cy="1107996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 lIns="91440" tIns="45720" rIns="91440" bIns="4572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600" b="0" i="0" u="none" strike="noStrike" kern="1200" cap="none" spc="0" normalizeH="0" baseline="0" noProof="0" dirty="0">
                <a:ln w="0"/>
                <a:solidFill>
                  <a:srgbClr val="FFFFFF">
                    <a:lumMod val="85000"/>
                  </a:srgbClr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02</a:t>
            </a:r>
          </a:p>
        </p:txBody>
      </p:sp>
      <p:sp>
        <p:nvSpPr>
          <p:cNvPr id="59" name="Rectangle 136">
            <a:extLst>
              <a:ext uri="{FF2B5EF4-FFF2-40B4-BE49-F238E27FC236}">
                <a16:creationId xmlns:a16="http://schemas.microsoft.com/office/drawing/2014/main" id="{AD3B47D6-7611-E30E-E80A-3FC11A07189B}"/>
              </a:ext>
            </a:extLst>
          </p:cNvPr>
          <p:cNvSpPr/>
          <p:nvPr/>
        </p:nvSpPr>
        <p:spPr>
          <a:xfrm flipH="1">
            <a:off x="2823339" y="3610916"/>
            <a:ext cx="870751" cy="1107996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 lIns="91440" tIns="45720" rIns="91440" bIns="4572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600" b="0" i="0" u="none" strike="noStrike" kern="1200" cap="none" spc="0" normalizeH="0" baseline="0" noProof="0">
                <a:ln w="0"/>
                <a:solidFill>
                  <a:srgbClr val="FFFFFF">
                    <a:lumMod val="85000"/>
                  </a:srgbClr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03</a:t>
            </a:r>
          </a:p>
        </p:txBody>
      </p:sp>
      <p:pic>
        <p:nvPicPr>
          <p:cNvPr id="3" name="صورة 2">
            <a:extLst>
              <a:ext uri="{FF2B5EF4-FFF2-40B4-BE49-F238E27FC236}">
                <a16:creationId xmlns:a16="http://schemas.microsoft.com/office/drawing/2014/main" id="{C48DB6A9-D955-59ED-0CF3-B591362C5AF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cxnSp>
        <p:nvCxnSpPr>
          <p:cNvPr id="5" name="موصل مستقيم 4">
            <a:extLst>
              <a:ext uri="{FF2B5EF4-FFF2-40B4-BE49-F238E27FC236}">
                <a16:creationId xmlns:a16="http://schemas.microsoft.com/office/drawing/2014/main" id="{027C48F7-E31F-EDFF-37BC-6FFA15107CCC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3">
            <a:extLst>
              <a:ext uri="{FF2B5EF4-FFF2-40B4-BE49-F238E27FC236}">
                <a16:creationId xmlns:a16="http://schemas.microsoft.com/office/drawing/2014/main" id="{F0A495EE-E15D-DF86-41B7-E74E2D9FEFD7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algn="r" defTabSz="914400" eaLnBrk="1" latinLnBrk="0" hangingPunct="1"/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ازرق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7" name="TextBox 157">
            <a:extLst>
              <a:ext uri="{FF2B5EF4-FFF2-40B4-BE49-F238E27FC236}">
                <a16:creationId xmlns:a16="http://schemas.microsoft.com/office/drawing/2014/main" id="{6B715FBB-1CFA-2E06-74FD-C4C29D78DBDD}"/>
              </a:ext>
            </a:extLst>
          </p:cNvPr>
          <p:cNvSpPr txBox="1"/>
          <p:nvPr/>
        </p:nvSpPr>
        <p:spPr>
          <a:xfrm>
            <a:off x="4746699" y="2765057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8" name="TextBox 158">
            <a:extLst>
              <a:ext uri="{FF2B5EF4-FFF2-40B4-BE49-F238E27FC236}">
                <a16:creationId xmlns:a16="http://schemas.microsoft.com/office/drawing/2014/main" id="{4F945370-19EA-85D4-B436-FC471D496214}"/>
              </a:ext>
            </a:extLst>
          </p:cNvPr>
          <p:cNvSpPr txBox="1"/>
          <p:nvPr/>
        </p:nvSpPr>
        <p:spPr>
          <a:xfrm>
            <a:off x="4844875" y="2395423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chemeClr val="bg1">
                  <a:lumMod val="50000"/>
                </a:schemeClr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9" name="TextBox 157">
            <a:extLst>
              <a:ext uri="{FF2B5EF4-FFF2-40B4-BE49-F238E27FC236}">
                <a16:creationId xmlns:a16="http://schemas.microsoft.com/office/drawing/2014/main" id="{06784CBF-7F4C-153C-F331-F6B1357CB74C}"/>
              </a:ext>
            </a:extLst>
          </p:cNvPr>
          <p:cNvSpPr txBox="1"/>
          <p:nvPr/>
        </p:nvSpPr>
        <p:spPr>
          <a:xfrm>
            <a:off x="1710422" y="2765057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0" name="TextBox 158">
            <a:extLst>
              <a:ext uri="{FF2B5EF4-FFF2-40B4-BE49-F238E27FC236}">
                <a16:creationId xmlns:a16="http://schemas.microsoft.com/office/drawing/2014/main" id="{FD2824B2-E444-9E77-E905-FAB063E7639D}"/>
              </a:ext>
            </a:extLst>
          </p:cNvPr>
          <p:cNvSpPr txBox="1"/>
          <p:nvPr/>
        </p:nvSpPr>
        <p:spPr>
          <a:xfrm>
            <a:off x="1808598" y="2418869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2CC17C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1" name="TextBox 157">
            <a:extLst>
              <a:ext uri="{FF2B5EF4-FFF2-40B4-BE49-F238E27FC236}">
                <a16:creationId xmlns:a16="http://schemas.microsoft.com/office/drawing/2014/main" id="{87325D79-77F3-5200-8787-0DAC32B85B7E}"/>
              </a:ext>
            </a:extLst>
          </p:cNvPr>
          <p:cNvSpPr txBox="1"/>
          <p:nvPr/>
        </p:nvSpPr>
        <p:spPr>
          <a:xfrm>
            <a:off x="4746699" y="472281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2" name="TextBox 158">
            <a:extLst>
              <a:ext uri="{FF2B5EF4-FFF2-40B4-BE49-F238E27FC236}">
                <a16:creationId xmlns:a16="http://schemas.microsoft.com/office/drawing/2014/main" id="{AE6FD106-CF0D-5981-67E1-4F6A87213096}"/>
              </a:ext>
            </a:extLst>
          </p:cNvPr>
          <p:cNvSpPr txBox="1"/>
          <p:nvPr/>
        </p:nvSpPr>
        <p:spPr>
          <a:xfrm>
            <a:off x="4844875" y="435317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C1B488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C1B488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5" name="TextBox 157">
            <a:extLst>
              <a:ext uri="{FF2B5EF4-FFF2-40B4-BE49-F238E27FC236}">
                <a16:creationId xmlns:a16="http://schemas.microsoft.com/office/drawing/2014/main" id="{F589AC5D-AF98-7967-0032-A2453F029256}"/>
              </a:ext>
            </a:extLst>
          </p:cNvPr>
          <p:cNvSpPr txBox="1"/>
          <p:nvPr/>
        </p:nvSpPr>
        <p:spPr>
          <a:xfrm>
            <a:off x="1710422" y="472281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0" name="TextBox 158">
            <a:extLst>
              <a:ext uri="{FF2B5EF4-FFF2-40B4-BE49-F238E27FC236}">
                <a16:creationId xmlns:a16="http://schemas.microsoft.com/office/drawing/2014/main" id="{7E081A08-9CA2-5F92-6271-F6155155DC34}"/>
              </a:ext>
            </a:extLst>
          </p:cNvPr>
          <p:cNvSpPr txBox="1"/>
          <p:nvPr/>
        </p:nvSpPr>
        <p:spPr>
          <a:xfrm>
            <a:off x="1808598" y="4376623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10A9A6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10A9A6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pic>
        <p:nvPicPr>
          <p:cNvPr id="2" name="صورة 1">
            <a:extLst>
              <a:ext uri="{FF2B5EF4-FFF2-40B4-BE49-F238E27FC236}">
                <a16:creationId xmlns:a16="http://schemas.microsoft.com/office/drawing/2014/main" id="{0F895354-9192-2884-DA81-13BCAAD21928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1960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59642959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عنصر نائب لرقم الشريحة 3">
            <a:extLst>
              <a:ext uri="{FF2B5EF4-FFF2-40B4-BE49-F238E27FC236}">
                <a16:creationId xmlns:a16="http://schemas.microsoft.com/office/drawing/2014/main" id="{A76FF5C9-3BD8-C275-D239-17C2F4639FF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C30D6F-9516-7D45-ACC3-4201266FFCA8}" type="slidenum">
              <a:rPr lang="ar-SA" smtClean="0"/>
              <a:t>47</a:t>
            </a:fld>
            <a:endParaRPr lang="ar-SA"/>
          </a:p>
        </p:txBody>
      </p:sp>
      <p:pic>
        <p:nvPicPr>
          <p:cNvPr id="3" name="صورة 2">
            <a:extLst>
              <a:ext uri="{FF2B5EF4-FFF2-40B4-BE49-F238E27FC236}">
                <a16:creationId xmlns:a16="http://schemas.microsoft.com/office/drawing/2014/main" id="{C48DB6A9-D955-59ED-0CF3-B591362C5AF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sp>
        <p:nvSpPr>
          <p:cNvPr id="2" name="Grey line">
            <a:extLst>
              <a:ext uri="{FF2B5EF4-FFF2-40B4-BE49-F238E27FC236}">
                <a16:creationId xmlns:a16="http://schemas.microsoft.com/office/drawing/2014/main" id="{7C0F04F0-196F-8288-D0FF-2402A6E1CE50}"/>
              </a:ext>
            </a:extLst>
          </p:cNvPr>
          <p:cNvSpPr>
            <a:spLocks noEditPoints="1"/>
          </p:cNvSpPr>
          <p:nvPr/>
        </p:nvSpPr>
        <p:spPr bwMode="auto">
          <a:xfrm>
            <a:off x="4631515" y="2166579"/>
            <a:ext cx="2925806" cy="2926091"/>
          </a:xfrm>
          <a:custGeom>
            <a:avLst/>
            <a:gdLst>
              <a:gd name="T0" fmla="*/ 1024 w 2048"/>
              <a:gd name="T1" fmla="*/ 16 h 2048"/>
              <a:gd name="T2" fmla="*/ 1250 w 2048"/>
              <a:gd name="T3" fmla="*/ 41 h 2048"/>
              <a:gd name="T4" fmla="*/ 1258 w 2048"/>
              <a:gd name="T5" fmla="*/ 26 h 2048"/>
              <a:gd name="T6" fmla="*/ 1024 w 2048"/>
              <a:gd name="T7" fmla="*/ 0 h 2048"/>
              <a:gd name="T8" fmla="*/ 787 w 2048"/>
              <a:gd name="T9" fmla="*/ 27 h 2048"/>
              <a:gd name="T10" fmla="*/ 794 w 2048"/>
              <a:gd name="T11" fmla="*/ 42 h 2048"/>
              <a:gd name="T12" fmla="*/ 1024 w 2048"/>
              <a:gd name="T13" fmla="*/ 16 h 2048"/>
              <a:gd name="T14" fmla="*/ 1024 w 2048"/>
              <a:gd name="T15" fmla="*/ 2032 h 2048"/>
              <a:gd name="T16" fmla="*/ 798 w 2048"/>
              <a:gd name="T17" fmla="*/ 2007 h 2048"/>
              <a:gd name="T18" fmla="*/ 790 w 2048"/>
              <a:gd name="T19" fmla="*/ 2022 h 2048"/>
              <a:gd name="T20" fmla="*/ 1024 w 2048"/>
              <a:gd name="T21" fmla="*/ 2048 h 2048"/>
              <a:gd name="T22" fmla="*/ 1265 w 2048"/>
              <a:gd name="T23" fmla="*/ 2020 h 2048"/>
              <a:gd name="T24" fmla="*/ 1257 w 2048"/>
              <a:gd name="T25" fmla="*/ 2005 h 2048"/>
              <a:gd name="T26" fmla="*/ 1024 w 2048"/>
              <a:gd name="T27" fmla="*/ 2032 h 2048"/>
              <a:gd name="T28" fmla="*/ 2020 w 2048"/>
              <a:gd name="T29" fmla="*/ 784 h 2048"/>
              <a:gd name="T30" fmla="*/ 2006 w 2048"/>
              <a:gd name="T31" fmla="*/ 792 h 2048"/>
              <a:gd name="T32" fmla="*/ 2032 w 2048"/>
              <a:gd name="T33" fmla="*/ 1024 h 2048"/>
              <a:gd name="T34" fmla="*/ 2007 w 2048"/>
              <a:gd name="T35" fmla="*/ 1251 h 2048"/>
              <a:gd name="T36" fmla="*/ 2021 w 2048"/>
              <a:gd name="T37" fmla="*/ 1259 h 2048"/>
              <a:gd name="T38" fmla="*/ 2048 w 2048"/>
              <a:gd name="T39" fmla="*/ 1024 h 2048"/>
              <a:gd name="T40" fmla="*/ 2020 w 2048"/>
              <a:gd name="T41" fmla="*/ 784 h 2048"/>
              <a:gd name="T42" fmla="*/ 42 w 2048"/>
              <a:gd name="T43" fmla="*/ 794 h 2048"/>
              <a:gd name="T44" fmla="*/ 27 w 2048"/>
              <a:gd name="T45" fmla="*/ 787 h 2048"/>
              <a:gd name="T46" fmla="*/ 0 w 2048"/>
              <a:gd name="T47" fmla="*/ 1024 h 2048"/>
              <a:gd name="T48" fmla="*/ 28 w 2048"/>
              <a:gd name="T49" fmla="*/ 1264 h 2048"/>
              <a:gd name="T50" fmla="*/ 42 w 2048"/>
              <a:gd name="T51" fmla="*/ 1256 h 2048"/>
              <a:gd name="T52" fmla="*/ 16 w 2048"/>
              <a:gd name="T53" fmla="*/ 1024 h 2048"/>
              <a:gd name="T54" fmla="*/ 42 w 2048"/>
              <a:gd name="T55" fmla="*/ 794 h 20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2048" h="2048">
                <a:moveTo>
                  <a:pt x="1024" y="16"/>
                </a:moveTo>
                <a:cubicBezTo>
                  <a:pt x="1101" y="16"/>
                  <a:pt x="1177" y="24"/>
                  <a:pt x="1250" y="41"/>
                </a:cubicBezTo>
                <a:cubicBezTo>
                  <a:pt x="1253" y="36"/>
                  <a:pt x="1255" y="31"/>
                  <a:pt x="1258" y="26"/>
                </a:cubicBezTo>
                <a:cubicBezTo>
                  <a:pt x="1182" y="9"/>
                  <a:pt x="1104" y="0"/>
                  <a:pt x="1024" y="0"/>
                </a:cubicBezTo>
                <a:cubicBezTo>
                  <a:pt x="943" y="0"/>
                  <a:pt x="863" y="9"/>
                  <a:pt x="787" y="27"/>
                </a:cubicBezTo>
                <a:cubicBezTo>
                  <a:pt x="789" y="32"/>
                  <a:pt x="792" y="37"/>
                  <a:pt x="794" y="42"/>
                </a:cubicBezTo>
                <a:cubicBezTo>
                  <a:pt x="869" y="25"/>
                  <a:pt x="946" y="16"/>
                  <a:pt x="1024" y="16"/>
                </a:cubicBezTo>
                <a:close/>
                <a:moveTo>
                  <a:pt x="1024" y="2032"/>
                </a:moveTo>
                <a:cubicBezTo>
                  <a:pt x="947" y="2032"/>
                  <a:pt x="871" y="2024"/>
                  <a:pt x="798" y="2007"/>
                </a:cubicBezTo>
                <a:cubicBezTo>
                  <a:pt x="795" y="2012"/>
                  <a:pt x="793" y="2017"/>
                  <a:pt x="790" y="2022"/>
                </a:cubicBezTo>
                <a:cubicBezTo>
                  <a:pt x="866" y="2039"/>
                  <a:pt x="944" y="2048"/>
                  <a:pt x="1024" y="2048"/>
                </a:cubicBezTo>
                <a:cubicBezTo>
                  <a:pt x="1106" y="2048"/>
                  <a:pt x="1187" y="2039"/>
                  <a:pt x="1265" y="2020"/>
                </a:cubicBezTo>
                <a:cubicBezTo>
                  <a:pt x="1262" y="2015"/>
                  <a:pt x="1259" y="2010"/>
                  <a:pt x="1257" y="2005"/>
                </a:cubicBezTo>
                <a:cubicBezTo>
                  <a:pt x="1181" y="2023"/>
                  <a:pt x="1103" y="2032"/>
                  <a:pt x="1024" y="2032"/>
                </a:cubicBezTo>
                <a:close/>
                <a:moveTo>
                  <a:pt x="2020" y="784"/>
                </a:moveTo>
                <a:cubicBezTo>
                  <a:pt x="2015" y="787"/>
                  <a:pt x="2010" y="789"/>
                  <a:pt x="2006" y="792"/>
                </a:cubicBezTo>
                <a:cubicBezTo>
                  <a:pt x="2023" y="867"/>
                  <a:pt x="2032" y="945"/>
                  <a:pt x="2032" y="1024"/>
                </a:cubicBezTo>
                <a:cubicBezTo>
                  <a:pt x="2032" y="1101"/>
                  <a:pt x="2024" y="1177"/>
                  <a:pt x="2007" y="1251"/>
                </a:cubicBezTo>
                <a:cubicBezTo>
                  <a:pt x="2012" y="1254"/>
                  <a:pt x="2017" y="1256"/>
                  <a:pt x="2021" y="1259"/>
                </a:cubicBezTo>
                <a:cubicBezTo>
                  <a:pt x="2039" y="1183"/>
                  <a:pt x="2048" y="1104"/>
                  <a:pt x="2048" y="1024"/>
                </a:cubicBezTo>
                <a:cubicBezTo>
                  <a:pt x="2048" y="942"/>
                  <a:pt x="2039" y="862"/>
                  <a:pt x="2020" y="784"/>
                </a:cubicBezTo>
                <a:close/>
                <a:moveTo>
                  <a:pt x="42" y="794"/>
                </a:moveTo>
                <a:cubicBezTo>
                  <a:pt x="37" y="792"/>
                  <a:pt x="32" y="789"/>
                  <a:pt x="27" y="787"/>
                </a:cubicBezTo>
                <a:cubicBezTo>
                  <a:pt x="9" y="863"/>
                  <a:pt x="0" y="943"/>
                  <a:pt x="0" y="1024"/>
                </a:cubicBezTo>
                <a:cubicBezTo>
                  <a:pt x="0" y="1106"/>
                  <a:pt x="9" y="1186"/>
                  <a:pt x="28" y="1264"/>
                </a:cubicBezTo>
                <a:cubicBezTo>
                  <a:pt x="33" y="1261"/>
                  <a:pt x="38" y="1259"/>
                  <a:pt x="42" y="1256"/>
                </a:cubicBezTo>
                <a:cubicBezTo>
                  <a:pt x="25" y="1181"/>
                  <a:pt x="16" y="1103"/>
                  <a:pt x="16" y="1024"/>
                </a:cubicBezTo>
                <a:cubicBezTo>
                  <a:pt x="16" y="946"/>
                  <a:pt x="25" y="869"/>
                  <a:pt x="42" y="794"/>
                </a:cubicBezTo>
                <a:close/>
              </a:path>
            </a:pathLst>
          </a:custGeom>
          <a:solidFill>
            <a:srgbClr val="CCCAC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grpSp>
        <p:nvGrpSpPr>
          <p:cNvPr id="5" name="Color shape B">
            <a:extLst>
              <a:ext uri="{FF2B5EF4-FFF2-40B4-BE49-F238E27FC236}">
                <a16:creationId xmlns:a16="http://schemas.microsoft.com/office/drawing/2014/main" id="{1E62BA0E-5469-28D6-9758-861934440991}"/>
              </a:ext>
            </a:extLst>
          </p:cNvPr>
          <p:cNvGrpSpPr/>
          <p:nvPr/>
        </p:nvGrpSpPr>
        <p:grpSpPr>
          <a:xfrm>
            <a:off x="6349971" y="1817799"/>
            <a:ext cx="1550724" cy="1550042"/>
            <a:chOff x="4825971" y="1615984"/>
            <a:chExt cx="1550724" cy="1550042"/>
          </a:xfrm>
          <a:solidFill>
            <a:srgbClr val="C1B488"/>
          </a:solidFill>
        </p:grpSpPr>
        <p:sp>
          <p:nvSpPr>
            <p:cNvPr id="6" name="Freeform 7">
              <a:extLst>
                <a:ext uri="{FF2B5EF4-FFF2-40B4-BE49-F238E27FC236}">
                  <a16:creationId xmlns:a16="http://schemas.microsoft.com/office/drawing/2014/main" id="{68D7F508-B818-C9C4-229D-2FFDF5A18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4934" y="1615984"/>
              <a:ext cx="1421761" cy="1417362"/>
            </a:xfrm>
            <a:custGeom>
              <a:avLst/>
              <a:gdLst>
                <a:gd name="T0" fmla="*/ 452 w 995"/>
                <a:gd name="T1" fmla="*/ 0 h 992"/>
                <a:gd name="T2" fmla="*/ 450 w 995"/>
                <a:gd name="T3" fmla="*/ 0 h 992"/>
                <a:gd name="T4" fmla="*/ 0 w 995"/>
                <a:gd name="T5" fmla="*/ 244 h 992"/>
                <a:gd name="T6" fmla="*/ 16 w 995"/>
                <a:gd name="T7" fmla="*/ 249 h 992"/>
                <a:gd name="T8" fmla="*/ 450 w 995"/>
                <a:gd name="T9" fmla="*/ 16 h 992"/>
                <a:gd name="T10" fmla="*/ 452 w 995"/>
                <a:gd name="T11" fmla="*/ 16 h 992"/>
                <a:gd name="T12" fmla="*/ 978 w 995"/>
                <a:gd name="T13" fmla="*/ 540 h 992"/>
                <a:gd name="T14" fmla="*/ 750 w 995"/>
                <a:gd name="T15" fmla="*/ 975 h 992"/>
                <a:gd name="T16" fmla="*/ 755 w 995"/>
                <a:gd name="T17" fmla="*/ 992 h 992"/>
                <a:gd name="T18" fmla="*/ 994 w 995"/>
                <a:gd name="T19" fmla="*/ 540 h 992"/>
                <a:gd name="T20" fmla="*/ 452 w 995"/>
                <a:gd name="T21" fmla="*/ 0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95" h="992">
                  <a:moveTo>
                    <a:pt x="452" y="0"/>
                  </a:moveTo>
                  <a:cubicBezTo>
                    <a:pt x="452" y="0"/>
                    <a:pt x="451" y="0"/>
                    <a:pt x="450" y="0"/>
                  </a:cubicBezTo>
                  <a:cubicBezTo>
                    <a:pt x="268" y="1"/>
                    <a:pt x="101" y="92"/>
                    <a:pt x="0" y="244"/>
                  </a:cubicBezTo>
                  <a:cubicBezTo>
                    <a:pt x="6" y="246"/>
                    <a:pt x="11" y="247"/>
                    <a:pt x="16" y="249"/>
                  </a:cubicBezTo>
                  <a:cubicBezTo>
                    <a:pt x="114" y="104"/>
                    <a:pt x="276" y="17"/>
                    <a:pt x="450" y="16"/>
                  </a:cubicBezTo>
                  <a:cubicBezTo>
                    <a:pt x="451" y="16"/>
                    <a:pt x="452" y="16"/>
                    <a:pt x="452" y="16"/>
                  </a:cubicBezTo>
                  <a:cubicBezTo>
                    <a:pt x="741" y="16"/>
                    <a:pt x="977" y="251"/>
                    <a:pt x="978" y="540"/>
                  </a:cubicBezTo>
                  <a:cubicBezTo>
                    <a:pt x="979" y="714"/>
                    <a:pt x="894" y="876"/>
                    <a:pt x="750" y="975"/>
                  </a:cubicBezTo>
                  <a:cubicBezTo>
                    <a:pt x="752" y="981"/>
                    <a:pt x="753" y="986"/>
                    <a:pt x="755" y="992"/>
                  </a:cubicBezTo>
                  <a:cubicBezTo>
                    <a:pt x="906" y="890"/>
                    <a:pt x="995" y="721"/>
                    <a:pt x="994" y="540"/>
                  </a:cubicBezTo>
                  <a:cubicBezTo>
                    <a:pt x="993" y="242"/>
                    <a:pt x="750" y="0"/>
                    <a:pt x="45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" name="Freeform 8">
              <a:extLst>
                <a:ext uri="{FF2B5EF4-FFF2-40B4-BE49-F238E27FC236}">
                  <a16:creationId xmlns:a16="http://schemas.microsoft.com/office/drawing/2014/main" id="{0C5E403B-AFD3-80F7-3126-FCC85A072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5971" y="2010049"/>
              <a:ext cx="1162252" cy="1155977"/>
            </a:xfrm>
            <a:custGeom>
              <a:avLst/>
              <a:gdLst>
                <a:gd name="T0" fmla="*/ 545 w 813"/>
                <a:gd name="T1" fmla="*/ 808 h 809"/>
                <a:gd name="T2" fmla="*/ 813 w 813"/>
                <a:gd name="T3" fmla="*/ 736 h 809"/>
                <a:gd name="T4" fmla="*/ 70 w 813"/>
                <a:gd name="T5" fmla="*/ 0 h 809"/>
                <a:gd name="T6" fmla="*/ 0 w 813"/>
                <a:gd name="T7" fmla="*/ 269 h 809"/>
                <a:gd name="T8" fmla="*/ 87 w 813"/>
                <a:gd name="T9" fmla="*/ 561 h 809"/>
                <a:gd name="T10" fmla="*/ 87 w 813"/>
                <a:gd name="T11" fmla="*/ 561 h 809"/>
                <a:gd name="T12" fmla="*/ 88 w 813"/>
                <a:gd name="T13" fmla="*/ 725 h 809"/>
                <a:gd name="T14" fmla="*/ 252 w 813"/>
                <a:gd name="T15" fmla="*/ 724 h 809"/>
                <a:gd name="T16" fmla="*/ 545 w 813"/>
                <a:gd name="T17" fmla="*/ 808 h 8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13" h="809">
                  <a:moveTo>
                    <a:pt x="545" y="808"/>
                  </a:moveTo>
                  <a:cubicBezTo>
                    <a:pt x="643" y="808"/>
                    <a:pt x="734" y="781"/>
                    <a:pt x="813" y="736"/>
                  </a:cubicBezTo>
                  <a:cubicBezTo>
                    <a:pt x="719" y="374"/>
                    <a:pt x="433" y="91"/>
                    <a:pt x="70" y="0"/>
                  </a:cubicBezTo>
                  <a:cubicBezTo>
                    <a:pt x="25" y="80"/>
                    <a:pt x="0" y="171"/>
                    <a:pt x="0" y="269"/>
                  </a:cubicBezTo>
                  <a:cubicBezTo>
                    <a:pt x="1" y="377"/>
                    <a:pt x="33" y="477"/>
                    <a:pt x="87" y="561"/>
                  </a:cubicBezTo>
                  <a:cubicBezTo>
                    <a:pt x="87" y="561"/>
                    <a:pt x="87" y="561"/>
                    <a:pt x="87" y="561"/>
                  </a:cubicBezTo>
                  <a:cubicBezTo>
                    <a:pt x="88" y="725"/>
                    <a:pt x="88" y="725"/>
                    <a:pt x="88" y="725"/>
                  </a:cubicBezTo>
                  <a:cubicBezTo>
                    <a:pt x="252" y="724"/>
                    <a:pt x="252" y="724"/>
                    <a:pt x="252" y="724"/>
                  </a:cubicBezTo>
                  <a:cubicBezTo>
                    <a:pt x="337" y="778"/>
                    <a:pt x="437" y="809"/>
                    <a:pt x="545" y="80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</p:grpSp>
      <p:grpSp>
        <p:nvGrpSpPr>
          <p:cNvPr id="8" name="Color shape D">
            <a:extLst>
              <a:ext uri="{FF2B5EF4-FFF2-40B4-BE49-F238E27FC236}">
                <a16:creationId xmlns:a16="http://schemas.microsoft.com/office/drawing/2014/main" id="{3287B5B5-0D9D-7F44-336C-96E3BBFF476B}"/>
              </a:ext>
            </a:extLst>
          </p:cNvPr>
          <p:cNvGrpSpPr/>
          <p:nvPr/>
        </p:nvGrpSpPr>
        <p:grpSpPr>
          <a:xfrm>
            <a:off x="4288931" y="3890613"/>
            <a:ext cx="1549934" cy="1550835"/>
            <a:chOff x="2764931" y="3688797"/>
            <a:chExt cx="1549934" cy="1550835"/>
          </a:xfrm>
          <a:solidFill>
            <a:srgbClr val="10A9A6"/>
          </a:solidFill>
        </p:grpSpPr>
        <p:sp>
          <p:nvSpPr>
            <p:cNvPr id="9" name="Freeform 10">
              <a:extLst>
                <a:ext uri="{FF2B5EF4-FFF2-40B4-BE49-F238E27FC236}">
                  <a16:creationId xmlns:a16="http://schemas.microsoft.com/office/drawing/2014/main" id="{ADF3206F-7DC0-D077-9B8E-9F4369ED1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931" y="3822270"/>
              <a:ext cx="1420970" cy="1417362"/>
            </a:xfrm>
            <a:custGeom>
              <a:avLst/>
              <a:gdLst>
                <a:gd name="T0" fmla="*/ 978 w 995"/>
                <a:gd name="T1" fmla="*/ 743 h 992"/>
                <a:gd name="T2" fmla="*/ 545 w 995"/>
                <a:gd name="T3" fmla="*/ 976 h 992"/>
                <a:gd name="T4" fmla="*/ 543 w 995"/>
                <a:gd name="T5" fmla="*/ 976 h 992"/>
                <a:gd name="T6" fmla="*/ 17 w 995"/>
                <a:gd name="T7" fmla="*/ 452 h 992"/>
                <a:gd name="T8" fmla="*/ 245 w 995"/>
                <a:gd name="T9" fmla="*/ 17 h 992"/>
                <a:gd name="T10" fmla="*/ 240 w 995"/>
                <a:gd name="T11" fmla="*/ 0 h 992"/>
                <a:gd name="T12" fmla="*/ 1 w 995"/>
                <a:gd name="T13" fmla="*/ 452 h 992"/>
                <a:gd name="T14" fmla="*/ 543 w 995"/>
                <a:gd name="T15" fmla="*/ 992 h 992"/>
                <a:gd name="T16" fmla="*/ 545 w 995"/>
                <a:gd name="T17" fmla="*/ 992 h 992"/>
                <a:gd name="T18" fmla="*/ 995 w 995"/>
                <a:gd name="T19" fmla="*/ 748 h 992"/>
                <a:gd name="T20" fmla="*/ 978 w 995"/>
                <a:gd name="T21" fmla="*/ 743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95" h="992">
                  <a:moveTo>
                    <a:pt x="978" y="743"/>
                  </a:moveTo>
                  <a:cubicBezTo>
                    <a:pt x="881" y="888"/>
                    <a:pt x="719" y="975"/>
                    <a:pt x="545" y="976"/>
                  </a:cubicBezTo>
                  <a:cubicBezTo>
                    <a:pt x="544" y="976"/>
                    <a:pt x="543" y="976"/>
                    <a:pt x="543" y="976"/>
                  </a:cubicBezTo>
                  <a:cubicBezTo>
                    <a:pt x="254" y="976"/>
                    <a:pt x="18" y="741"/>
                    <a:pt x="17" y="452"/>
                  </a:cubicBezTo>
                  <a:cubicBezTo>
                    <a:pt x="16" y="278"/>
                    <a:pt x="101" y="116"/>
                    <a:pt x="245" y="17"/>
                  </a:cubicBezTo>
                  <a:cubicBezTo>
                    <a:pt x="243" y="11"/>
                    <a:pt x="242" y="6"/>
                    <a:pt x="240" y="0"/>
                  </a:cubicBezTo>
                  <a:cubicBezTo>
                    <a:pt x="89" y="102"/>
                    <a:pt x="0" y="271"/>
                    <a:pt x="1" y="452"/>
                  </a:cubicBezTo>
                  <a:cubicBezTo>
                    <a:pt x="2" y="750"/>
                    <a:pt x="245" y="992"/>
                    <a:pt x="543" y="992"/>
                  </a:cubicBezTo>
                  <a:cubicBezTo>
                    <a:pt x="543" y="992"/>
                    <a:pt x="544" y="992"/>
                    <a:pt x="545" y="992"/>
                  </a:cubicBezTo>
                  <a:cubicBezTo>
                    <a:pt x="727" y="991"/>
                    <a:pt x="894" y="900"/>
                    <a:pt x="995" y="748"/>
                  </a:cubicBezTo>
                  <a:cubicBezTo>
                    <a:pt x="989" y="746"/>
                    <a:pt x="984" y="745"/>
                    <a:pt x="978" y="74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" name="Freeform 11">
              <a:extLst>
                <a:ext uri="{FF2B5EF4-FFF2-40B4-BE49-F238E27FC236}">
                  <a16:creationId xmlns:a16="http://schemas.microsoft.com/office/drawing/2014/main" id="{F344D03B-D63D-0E35-3A5B-F4D0E388B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404" y="3688797"/>
              <a:ext cx="1161461" cy="1155977"/>
            </a:xfrm>
            <a:custGeom>
              <a:avLst/>
              <a:gdLst>
                <a:gd name="T0" fmla="*/ 268 w 813"/>
                <a:gd name="T1" fmla="*/ 1 h 809"/>
                <a:gd name="T2" fmla="*/ 0 w 813"/>
                <a:gd name="T3" fmla="*/ 73 h 809"/>
                <a:gd name="T4" fmla="*/ 743 w 813"/>
                <a:gd name="T5" fmla="*/ 809 h 809"/>
                <a:gd name="T6" fmla="*/ 812 w 813"/>
                <a:gd name="T7" fmla="*/ 540 h 809"/>
                <a:gd name="T8" fmla="*/ 726 w 813"/>
                <a:gd name="T9" fmla="*/ 248 h 809"/>
                <a:gd name="T10" fmla="*/ 726 w 813"/>
                <a:gd name="T11" fmla="*/ 248 h 809"/>
                <a:gd name="T12" fmla="*/ 725 w 813"/>
                <a:gd name="T13" fmla="*/ 84 h 809"/>
                <a:gd name="T14" fmla="*/ 561 w 813"/>
                <a:gd name="T15" fmla="*/ 85 h 809"/>
                <a:gd name="T16" fmla="*/ 268 w 813"/>
                <a:gd name="T17" fmla="*/ 1 h 8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13" h="809">
                  <a:moveTo>
                    <a:pt x="268" y="1"/>
                  </a:moveTo>
                  <a:cubicBezTo>
                    <a:pt x="170" y="1"/>
                    <a:pt x="79" y="28"/>
                    <a:pt x="0" y="73"/>
                  </a:cubicBezTo>
                  <a:cubicBezTo>
                    <a:pt x="94" y="435"/>
                    <a:pt x="380" y="718"/>
                    <a:pt x="743" y="809"/>
                  </a:cubicBezTo>
                  <a:cubicBezTo>
                    <a:pt x="788" y="730"/>
                    <a:pt x="813" y="638"/>
                    <a:pt x="812" y="540"/>
                  </a:cubicBezTo>
                  <a:cubicBezTo>
                    <a:pt x="812" y="432"/>
                    <a:pt x="780" y="332"/>
                    <a:pt x="726" y="248"/>
                  </a:cubicBezTo>
                  <a:cubicBezTo>
                    <a:pt x="726" y="248"/>
                    <a:pt x="726" y="248"/>
                    <a:pt x="726" y="248"/>
                  </a:cubicBezTo>
                  <a:cubicBezTo>
                    <a:pt x="725" y="84"/>
                    <a:pt x="725" y="84"/>
                    <a:pt x="725" y="84"/>
                  </a:cubicBezTo>
                  <a:cubicBezTo>
                    <a:pt x="561" y="85"/>
                    <a:pt x="561" y="85"/>
                    <a:pt x="561" y="85"/>
                  </a:cubicBezTo>
                  <a:cubicBezTo>
                    <a:pt x="476" y="31"/>
                    <a:pt x="376" y="0"/>
                    <a:pt x="2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</p:grpSp>
      <p:grpSp>
        <p:nvGrpSpPr>
          <p:cNvPr id="11" name="Color shape A">
            <a:extLst>
              <a:ext uri="{FF2B5EF4-FFF2-40B4-BE49-F238E27FC236}">
                <a16:creationId xmlns:a16="http://schemas.microsoft.com/office/drawing/2014/main" id="{C2CCB61F-1C90-6F3A-C210-F926776DC3F4}"/>
              </a:ext>
            </a:extLst>
          </p:cNvPr>
          <p:cNvGrpSpPr/>
          <p:nvPr/>
        </p:nvGrpSpPr>
        <p:grpSpPr>
          <a:xfrm>
            <a:off x="4285766" y="1820978"/>
            <a:ext cx="1549142" cy="1548453"/>
            <a:chOff x="2761766" y="1619162"/>
            <a:chExt cx="1549142" cy="1548453"/>
          </a:xfrm>
          <a:solidFill>
            <a:srgbClr val="2CC17C"/>
          </a:solidFill>
        </p:grpSpPr>
        <p:sp>
          <p:nvSpPr>
            <p:cNvPr id="12" name="Freeform 13">
              <a:extLst>
                <a:ext uri="{FF2B5EF4-FFF2-40B4-BE49-F238E27FC236}">
                  <a16:creationId xmlns:a16="http://schemas.microsoft.com/office/drawing/2014/main" id="{93E201CF-1195-400F-A836-465B2CB3FD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766" y="1619162"/>
              <a:ext cx="1417014" cy="1416568"/>
            </a:xfrm>
            <a:custGeom>
              <a:avLst/>
              <a:gdLst>
                <a:gd name="T0" fmla="*/ 246 w 992"/>
                <a:gd name="T1" fmla="*/ 976 h 992"/>
                <a:gd name="T2" fmla="*/ 16 w 992"/>
                <a:gd name="T3" fmla="*/ 542 h 992"/>
                <a:gd name="T4" fmla="*/ 542 w 992"/>
                <a:gd name="T5" fmla="*/ 16 h 992"/>
                <a:gd name="T6" fmla="*/ 976 w 992"/>
                <a:gd name="T7" fmla="*/ 246 h 992"/>
                <a:gd name="T8" fmla="*/ 992 w 992"/>
                <a:gd name="T9" fmla="*/ 241 h 992"/>
                <a:gd name="T10" fmla="*/ 542 w 992"/>
                <a:gd name="T11" fmla="*/ 0 h 992"/>
                <a:gd name="T12" fmla="*/ 0 w 992"/>
                <a:gd name="T13" fmla="*/ 542 h 992"/>
                <a:gd name="T14" fmla="*/ 241 w 992"/>
                <a:gd name="T15" fmla="*/ 992 h 992"/>
                <a:gd name="T16" fmla="*/ 246 w 992"/>
                <a:gd name="T17" fmla="*/ 976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92" h="992">
                  <a:moveTo>
                    <a:pt x="246" y="976"/>
                  </a:moveTo>
                  <a:cubicBezTo>
                    <a:pt x="102" y="878"/>
                    <a:pt x="16" y="716"/>
                    <a:pt x="16" y="542"/>
                  </a:cubicBezTo>
                  <a:cubicBezTo>
                    <a:pt x="16" y="252"/>
                    <a:pt x="252" y="16"/>
                    <a:pt x="542" y="16"/>
                  </a:cubicBezTo>
                  <a:cubicBezTo>
                    <a:pt x="716" y="16"/>
                    <a:pt x="878" y="102"/>
                    <a:pt x="976" y="246"/>
                  </a:cubicBezTo>
                  <a:cubicBezTo>
                    <a:pt x="982" y="244"/>
                    <a:pt x="987" y="243"/>
                    <a:pt x="992" y="241"/>
                  </a:cubicBezTo>
                  <a:cubicBezTo>
                    <a:pt x="891" y="90"/>
                    <a:pt x="723" y="0"/>
                    <a:pt x="542" y="0"/>
                  </a:cubicBezTo>
                  <a:cubicBezTo>
                    <a:pt x="243" y="0"/>
                    <a:pt x="0" y="243"/>
                    <a:pt x="0" y="542"/>
                  </a:cubicBezTo>
                  <a:cubicBezTo>
                    <a:pt x="0" y="723"/>
                    <a:pt x="90" y="891"/>
                    <a:pt x="241" y="992"/>
                  </a:cubicBezTo>
                  <a:cubicBezTo>
                    <a:pt x="243" y="987"/>
                    <a:pt x="244" y="982"/>
                    <a:pt x="246" y="97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EFB74309-0E4E-639D-AD36-3527DCFB6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821" y="2008460"/>
              <a:ext cx="1159087" cy="1159155"/>
            </a:xfrm>
            <a:custGeom>
              <a:avLst/>
              <a:gdLst>
                <a:gd name="T0" fmla="*/ 811 w 811"/>
                <a:gd name="T1" fmla="*/ 269 h 811"/>
                <a:gd name="T2" fmla="*/ 739 w 811"/>
                <a:gd name="T3" fmla="*/ 0 h 811"/>
                <a:gd name="T4" fmla="*/ 0 w 811"/>
                <a:gd name="T5" fmla="*/ 739 h 811"/>
                <a:gd name="T6" fmla="*/ 269 w 811"/>
                <a:gd name="T7" fmla="*/ 811 h 811"/>
                <a:gd name="T8" fmla="*/ 561 w 811"/>
                <a:gd name="T9" fmla="*/ 725 h 811"/>
                <a:gd name="T10" fmla="*/ 561 w 811"/>
                <a:gd name="T11" fmla="*/ 725 h 811"/>
                <a:gd name="T12" fmla="*/ 725 w 811"/>
                <a:gd name="T13" fmla="*/ 725 h 811"/>
                <a:gd name="T14" fmla="*/ 725 w 811"/>
                <a:gd name="T15" fmla="*/ 561 h 811"/>
                <a:gd name="T16" fmla="*/ 811 w 811"/>
                <a:gd name="T17" fmla="*/ 269 h 8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11" h="811">
                  <a:moveTo>
                    <a:pt x="811" y="269"/>
                  </a:moveTo>
                  <a:cubicBezTo>
                    <a:pt x="811" y="171"/>
                    <a:pt x="785" y="79"/>
                    <a:pt x="739" y="0"/>
                  </a:cubicBezTo>
                  <a:cubicBezTo>
                    <a:pt x="377" y="92"/>
                    <a:pt x="92" y="377"/>
                    <a:pt x="0" y="739"/>
                  </a:cubicBezTo>
                  <a:cubicBezTo>
                    <a:pt x="79" y="785"/>
                    <a:pt x="171" y="811"/>
                    <a:pt x="269" y="811"/>
                  </a:cubicBezTo>
                  <a:cubicBezTo>
                    <a:pt x="376" y="811"/>
                    <a:pt x="477" y="779"/>
                    <a:pt x="561" y="725"/>
                  </a:cubicBezTo>
                  <a:cubicBezTo>
                    <a:pt x="561" y="725"/>
                    <a:pt x="561" y="725"/>
                    <a:pt x="561" y="725"/>
                  </a:cubicBezTo>
                  <a:cubicBezTo>
                    <a:pt x="725" y="725"/>
                    <a:pt x="725" y="725"/>
                    <a:pt x="725" y="725"/>
                  </a:cubicBezTo>
                  <a:cubicBezTo>
                    <a:pt x="725" y="561"/>
                    <a:pt x="725" y="561"/>
                    <a:pt x="725" y="561"/>
                  </a:cubicBezTo>
                  <a:cubicBezTo>
                    <a:pt x="779" y="477"/>
                    <a:pt x="811" y="376"/>
                    <a:pt x="811" y="26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</p:grpSp>
      <p:grpSp>
        <p:nvGrpSpPr>
          <p:cNvPr id="20" name="Color shape C">
            <a:extLst>
              <a:ext uri="{FF2B5EF4-FFF2-40B4-BE49-F238E27FC236}">
                <a16:creationId xmlns:a16="http://schemas.microsoft.com/office/drawing/2014/main" id="{09C40C83-A9BA-C21A-58CE-F93A89448305}"/>
              </a:ext>
            </a:extLst>
          </p:cNvPr>
          <p:cNvGrpSpPr/>
          <p:nvPr/>
        </p:nvGrpSpPr>
        <p:grpSpPr>
          <a:xfrm>
            <a:off x="6358674" y="3888229"/>
            <a:ext cx="1550724" cy="1548453"/>
            <a:chOff x="4834674" y="3686413"/>
            <a:chExt cx="1550724" cy="1548453"/>
          </a:xfrm>
          <a:solidFill>
            <a:srgbClr val="003845"/>
          </a:solidFill>
        </p:grpSpPr>
        <p:sp>
          <p:nvSpPr>
            <p:cNvPr id="21" name="Freeform 16">
              <a:extLst>
                <a:ext uri="{FF2B5EF4-FFF2-40B4-BE49-F238E27FC236}">
                  <a16:creationId xmlns:a16="http://schemas.microsoft.com/office/drawing/2014/main" id="{7445A4E3-9F32-F6F3-CF0B-548727693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7593" y="3815120"/>
              <a:ext cx="1417805" cy="1419746"/>
            </a:xfrm>
            <a:custGeom>
              <a:avLst/>
              <a:gdLst>
                <a:gd name="T0" fmla="*/ 748 w 992"/>
                <a:gd name="T1" fmla="*/ 0 h 994"/>
                <a:gd name="T2" fmla="*/ 743 w 992"/>
                <a:gd name="T3" fmla="*/ 16 h 994"/>
                <a:gd name="T4" fmla="*/ 975 w 992"/>
                <a:gd name="T5" fmla="*/ 450 h 994"/>
                <a:gd name="T6" fmla="*/ 823 w 992"/>
                <a:gd name="T7" fmla="*/ 822 h 994"/>
                <a:gd name="T8" fmla="*/ 452 w 992"/>
                <a:gd name="T9" fmla="*/ 978 h 994"/>
                <a:gd name="T10" fmla="*/ 449 w 992"/>
                <a:gd name="T11" fmla="*/ 978 h 994"/>
                <a:gd name="T12" fmla="*/ 16 w 992"/>
                <a:gd name="T13" fmla="*/ 750 h 994"/>
                <a:gd name="T14" fmla="*/ 0 w 992"/>
                <a:gd name="T15" fmla="*/ 755 h 994"/>
                <a:gd name="T16" fmla="*/ 449 w 992"/>
                <a:gd name="T17" fmla="*/ 994 h 994"/>
                <a:gd name="T18" fmla="*/ 452 w 992"/>
                <a:gd name="T19" fmla="*/ 994 h 994"/>
                <a:gd name="T20" fmla="*/ 834 w 992"/>
                <a:gd name="T21" fmla="*/ 833 h 994"/>
                <a:gd name="T22" fmla="*/ 991 w 992"/>
                <a:gd name="T23" fmla="*/ 449 h 994"/>
                <a:gd name="T24" fmla="*/ 748 w 992"/>
                <a:gd name="T25" fmla="*/ 0 h 9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92" h="994">
                  <a:moveTo>
                    <a:pt x="748" y="0"/>
                  </a:moveTo>
                  <a:cubicBezTo>
                    <a:pt x="746" y="5"/>
                    <a:pt x="745" y="11"/>
                    <a:pt x="743" y="16"/>
                  </a:cubicBezTo>
                  <a:cubicBezTo>
                    <a:pt x="888" y="114"/>
                    <a:pt x="974" y="275"/>
                    <a:pt x="975" y="450"/>
                  </a:cubicBezTo>
                  <a:cubicBezTo>
                    <a:pt x="976" y="590"/>
                    <a:pt x="922" y="722"/>
                    <a:pt x="823" y="822"/>
                  </a:cubicBezTo>
                  <a:cubicBezTo>
                    <a:pt x="724" y="922"/>
                    <a:pt x="592" y="977"/>
                    <a:pt x="452" y="978"/>
                  </a:cubicBezTo>
                  <a:cubicBezTo>
                    <a:pt x="451" y="978"/>
                    <a:pt x="450" y="978"/>
                    <a:pt x="449" y="978"/>
                  </a:cubicBezTo>
                  <a:cubicBezTo>
                    <a:pt x="276" y="978"/>
                    <a:pt x="115" y="893"/>
                    <a:pt x="16" y="750"/>
                  </a:cubicBezTo>
                  <a:cubicBezTo>
                    <a:pt x="11" y="752"/>
                    <a:pt x="6" y="753"/>
                    <a:pt x="0" y="755"/>
                  </a:cubicBezTo>
                  <a:cubicBezTo>
                    <a:pt x="101" y="905"/>
                    <a:pt x="269" y="994"/>
                    <a:pt x="449" y="994"/>
                  </a:cubicBezTo>
                  <a:cubicBezTo>
                    <a:pt x="450" y="994"/>
                    <a:pt x="451" y="994"/>
                    <a:pt x="452" y="994"/>
                  </a:cubicBezTo>
                  <a:cubicBezTo>
                    <a:pt x="596" y="993"/>
                    <a:pt x="732" y="936"/>
                    <a:pt x="834" y="833"/>
                  </a:cubicBezTo>
                  <a:cubicBezTo>
                    <a:pt x="936" y="730"/>
                    <a:pt x="992" y="594"/>
                    <a:pt x="991" y="449"/>
                  </a:cubicBezTo>
                  <a:cubicBezTo>
                    <a:pt x="990" y="268"/>
                    <a:pt x="899" y="100"/>
                    <a:pt x="74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" name="Freeform 17">
              <a:extLst>
                <a:ext uri="{FF2B5EF4-FFF2-40B4-BE49-F238E27FC236}">
                  <a16:creationId xmlns:a16="http://schemas.microsoft.com/office/drawing/2014/main" id="{5AAD671E-4CE6-FFAE-A4C8-F23BDFF7E4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4674" y="3686413"/>
              <a:ext cx="1155923" cy="1161538"/>
            </a:xfrm>
            <a:custGeom>
              <a:avLst/>
              <a:gdLst>
                <a:gd name="T0" fmla="*/ 1 w 809"/>
                <a:gd name="T1" fmla="*/ 545 h 813"/>
                <a:gd name="T2" fmla="*/ 73 w 809"/>
                <a:gd name="T3" fmla="*/ 813 h 813"/>
                <a:gd name="T4" fmla="*/ 809 w 809"/>
                <a:gd name="T5" fmla="*/ 70 h 813"/>
                <a:gd name="T6" fmla="*/ 540 w 809"/>
                <a:gd name="T7" fmla="*/ 0 h 813"/>
                <a:gd name="T8" fmla="*/ 248 w 809"/>
                <a:gd name="T9" fmla="*/ 87 h 813"/>
                <a:gd name="T10" fmla="*/ 248 w 809"/>
                <a:gd name="T11" fmla="*/ 87 h 813"/>
                <a:gd name="T12" fmla="*/ 84 w 809"/>
                <a:gd name="T13" fmla="*/ 88 h 813"/>
                <a:gd name="T14" fmla="*/ 85 w 809"/>
                <a:gd name="T15" fmla="*/ 252 h 813"/>
                <a:gd name="T16" fmla="*/ 1 w 809"/>
                <a:gd name="T17" fmla="*/ 545 h 8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09" h="813">
                  <a:moveTo>
                    <a:pt x="1" y="545"/>
                  </a:moveTo>
                  <a:cubicBezTo>
                    <a:pt x="1" y="642"/>
                    <a:pt x="27" y="734"/>
                    <a:pt x="73" y="813"/>
                  </a:cubicBezTo>
                  <a:cubicBezTo>
                    <a:pt x="434" y="719"/>
                    <a:pt x="718" y="432"/>
                    <a:pt x="809" y="70"/>
                  </a:cubicBezTo>
                  <a:cubicBezTo>
                    <a:pt x="729" y="25"/>
                    <a:pt x="637" y="0"/>
                    <a:pt x="540" y="0"/>
                  </a:cubicBezTo>
                  <a:cubicBezTo>
                    <a:pt x="432" y="1"/>
                    <a:pt x="332" y="33"/>
                    <a:pt x="248" y="87"/>
                  </a:cubicBezTo>
                  <a:cubicBezTo>
                    <a:pt x="248" y="87"/>
                    <a:pt x="248" y="87"/>
                    <a:pt x="248" y="87"/>
                  </a:cubicBezTo>
                  <a:cubicBezTo>
                    <a:pt x="84" y="88"/>
                    <a:pt x="84" y="88"/>
                    <a:pt x="84" y="88"/>
                  </a:cubicBezTo>
                  <a:cubicBezTo>
                    <a:pt x="85" y="252"/>
                    <a:pt x="85" y="252"/>
                    <a:pt x="85" y="252"/>
                  </a:cubicBezTo>
                  <a:cubicBezTo>
                    <a:pt x="31" y="337"/>
                    <a:pt x="0" y="437"/>
                    <a:pt x="1" y="54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</p:grpSp>
      <p:sp>
        <p:nvSpPr>
          <p:cNvPr id="24" name="Circle">
            <a:extLst>
              <a:ext uri="{FF2B5EF4-FFF2-40B4-BE49-F238E27FC236}">
                <a16:creationId xmlns:a16="http://schemas.microsoft.com/office/drawing/2014/main" id="{A6C6CD7F-80EC-96DA-0EDE-1025D07A02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66401" y="1894098"/>
            <a:ext cx="1385385" cy="1379198"/>
          </a:xfrm>
          <a:prstGeom prst="ellipse">
            <a:avLst/>
          </a:prstGeom>
          <a:gradFill flip="none" rotWithShape="1">
            <a:gsLst>
              <a:gs pos="19000">
                <a:srgbClr val="FFFFFF"/>
              </a:gs>
              <a:gs pos="100000">
                <a:srgbClr val="DAD9D9"/>
              </a:gs>
            </a:gsLst>
            <a:lin ang="2700000" scaled="1"/>
            <a:tileRect/>
          </a:gradFill>
          <a:ln>
            <a:noFill/>
          </a:ln>
          <a:effectLst>
            <a:outerShdw blurRad="381000" dist="177800" dir="2700000" algn="tl" rotWithShape="0">
              <a:prstClr val="black">
                <a:alpha val="7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pic>
        <p:nvPicPr>
          <p:cNvPr id="25" name="Texture">
            <a:extLst>
              <a:ext uri="{FF2B5EF4-FFF2-40B4-BE49-F238E27FC236}">
                <a16:creationId xmlns:a16="http://schemas.microsoft.com/office/drawing/2014/main" id="{7FA37775-B076-D0A9-055A-02F082EF33E9}"/>
              </a:ext>
            </a:extLst>
          </p:cNvPr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455378" y="1983255"/>
            <a:ext cx="1207907" cy="1207907"/>
          </a:xfrm>
          <a:prstGeom prst="rect">
            <a:avLst/>
          </a:prstGeom>
        </p:spPr>
      </p:pic>
      <p:sp>
        <p:nvSpPr>
          <p:cNvPr id="31" name="Circle">
            <a:extLst>
              <a:ext uri="{FF2B5EF4-FFF2-40B4-BE49-F238E27FC236}">
                <a16:creationId xmlns:a16="http://schemas.microsoft.com/office/drawing/2014/main" id="{2F9CAB21-8BE9-C6FD-B49D-D259A0CDAC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38188" y="1894098"/>
            <a:ext cx="1385385" cy="1379198"/>
          </a:xfrm>
          <a:prstGeom prst="ellipse">
            <a:avLst/>
          </a:prstGeom>
          <a:gradFill flip="none" rotWithShape="1">
            <a:gsLst>
              <a:gs pos="20000">
                <a:srgbClr val="FFFFFF"/>
              </a:gs>
              <a:gs pos="100000">
                <a:srgbClr val="DAD9D9"/>
              </a:gs>
            </a:gsLst>
            <a:lin ang="2700000" scaled="1"/>
            <a:tileRect/>
          </a:gradFill>
          <a:ln>
            <a:noFill/>
          </a:ln>
          <a:effectLst>
            <a:outerShdw blurRad="381000" dist="177800" dir="2700000" algn="tl" rotWithShape="0">
              <a:prstClr val="black">
                <a:alpha val="7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pic>
        <p:nvPicPr>
          <p:cNvPr id="32" name="Texture">
            <a:extLst>
              <a:ext uri="{FF2B5EF4-FFF2-40B4-BE49-F238E27FC236}">
                <a16:creationId xmlns:a16="http://schemas.microsoft.com/office/drawing/2014/main" id="{36C36880-9864-D2FB-803F-BC14A19F6939}"/>
              </a:ext>
            </a:extLst>
          </p:cNvPr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527165" y="1983255"/>
            <a:ext cx="1207907" cy="1207907"/>
          </a:xfrm>
          <a:prstGeom prst="rect">
            <a:avLst/>
          </a:prstGeom>
        </p:spPr>
      </p:pic>
      <p:sp>
        <p:nvSpPr>
          <p:cNvPr id="34" name="Circle">
            <a:extLst>
              <a:ext uri="{FF2B5EF4-FFF2-40B4-BE49-F238E27FC236}">
                <a16:creationId xmlns:a16="http://schemas.microsoft.com/office/drawing/2014/main" id="{0CD4AEFF-1B00-6A16-E596-5A9D159222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66401" y="3985069"/>
            <a:ext cx="1385385" cy="1379198"/>
          </a:xfrm>
          <a:prstGeom prst="ellipse">
            <a:avLst/>
          </a:prstGeom>
          <a:gradFill flip="none" rotWithShape="1">
            <a:gsLst>
              <a:gs pos="20000">
                <a:srgbClr val="FFFFFF"/>
              </a:gs>
              <a:gs pos="100000">
                <a:srgbClr val="DAD9D9"/>
              </a:gs>
            </a:gsLst>
            <a:lin ang="2700000" scaled="1"/>
            <a:tileRect/>
          </a:gradFill>
          <a:ln>
            <a:noFill/>
          </a:ln>
          <a:effectLst>
            <a:outerShdw blurRad="381000" dist="177800" dir="2700000" algn="tl" rotWithShape="0">
              <a:prstClr val="black">
                <a:alpha val="7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pic>
        <p:nvPicPr>
          <p:cNvPr id="35" name="Texture">
            <a:extLst>
              <a:ext uri="{FF2B5EF4-FFF2-40B4-BE49-F238E27FC236}">
                <a16:creationId xmlns:a16="http://schemas.microsoft.com/office/drawing/2014/main" id="{97D9713C-9AE1-403C-9733-074BB9F2D494}"/>
              </a:ext>
            </a:extLst>
          </p:cNvPr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455378" y="4074226"/>
            <a:ext cx="1207907" cy="1207907"/>
          </a:xfrm>
          <a:prstGeom prst="rect">
            <a:avLst/>
          </a:prstGeom>
        </p:spPr>
      </p:pic>
      <p:sp>
        <p:nvSpPr>
          <p:cNvPr id="39" name="Circle">
            <a:extLst>
              <a:ext uri="{FF2B5EF4-FFF2-40B4-BE49-F238E27FC236}">
                <a16:creationId xmlns:a16="http://schemas.microsoft.com/office/drawing/2014/main" id="{27FF5443-E478-8D94-49A1-82F807497E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38188" y="3985069"/>
            <a:ext cx="1385385" cy="1379198"/>
          </a:xfrm>
          <a:prstGeom prst="ellipse">
            <a:avLst/>
          </a:prstGeom>
          <a:gradFill flip="none" rotWithShape="1">
            <a:gsLst>
              <a:gs pos="20000">
                <a:srgbClr val="FFFFFF"/>
              </a:gs>
              <a:gs pos="100000">
                <a:srgbClr val="DAD9D9"/>
              </a:gs>
            </a:gsLst>
            <a:lin ang="2700000" scaled="1"/>
            <a:tileRect/>
          </a:gradFill>
          <a:ln>
            <a:noFill/>
          </a:ln>
          <a:effectLst>
            <a:outerShdw blurRad="381000" dist="177800" dir="2700000" algn="tl" rotWithShape="0">
              <a:prstClr val="black">
                <a:alpha val="7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pic>
        <p:nvPicPr>
          <p:cNvPr id="41" name="Texture">
            <a:extLst>
              <a:ext uri="{FF2B5EF4-FFF2-40B4-BE49-F238E27FC236}">
                <a16:creationId xmlns:a16="http://schemas.microsoft.com/office/drawing/2014/main" id="{0188A795-137F-F8C5-E55B-1FA6E5257962}"/>
              </a:ext>
            </a:extLst>
          </p:cNvPr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527165" y="4074226"/>
            <a:ext cx="1207907" cy="1207907"/>
          </a:xfrm>
          <a:prstGeom prst="rect">
            <a:avLst/>
          </a:prstGeom>
        </p:spPr>
      </p:pic>
      <p:sp>
        <p:nvSpPr>
          <p:cNvPr id="52" name="Knight figure">
            <a:extLst>
              <a:ext uri="{FF2B5EF4-FFF2-40B4-BE49-F238E27FC236}">
                <a16:creationId xmlns:a16="http://schemas.microsoft.com/office/drawing/2014/main" id="{B95FD376-E9FB-DF78-5EDF-8E20548451B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814601" y="4395975"/>
            <a:ext cx="454435" cy="517271"/>
          </a:xfrm>
          <a:custGeom>
            <a:avLst/>
            <a:gdLst>
              <a:gd name="T0" fmla="*/ 204 w 224"/>
              <a:gd name="T1" fmla="*/ 223 h 256"/>
              <a:gd name="T2" fmla="*/ 200 w 224"/>
              <a:gd name="T3" fmla="*/ 204 h 256"/>
              <a:gd name="T4" fmla="*/ 144 w 224"/>
              <a:gd name="T5" fmla="*/ 137 h 256"/>
              <a:gd name="T6" fmla="*/ 146 w 224"/>
              <a:gd name="T7" fmla="*/ 98 h 256"/>
              <a:gd name="T8" fmla="*/ 183 w 224"/>
              <a:gd name="T9" fmla="*/ 123 h 256"/>
              <a:gd name="T10" fmla="*/ 208 w 224"/>
              <a:gd name="T11" fmla="*/ 109 h 256"/>
              <a:gd name="T12" fmla="*/ 151 w 224"/>
              <a:gd name="T13" fmla="*/ 25 h 256"/>
              <a:gd name="T14" fmla="*/ 148 w 224"/>
              <a:gd name="T15" fmla="*/ 0 h 256"/>
              <a:gd name="T16" fmla="*/ 127 w 224"/>
              <a:gd name="T17" fmla="*/ 16 h 256"/>
              <a:gd name="T18" fmla="*/ 38 w 224"/>
              <a:gd name="T19" fmla="*/ 204 h 256"/>
              <a:gd name="T20" fmla="*/ 20 w 224"/>
              <a:gd name="T21" fmla="*/ 208 h 256"/>
              <a:gd name="T22" fmla="*/ 13 w 224"/>
              <a:gd name="T23" fmla="*/ 233 h 256"/>
              <a:gd name="T24" fmla="*/ 4 w 224"/>
              <a:gd name="T25" fmla="*/ 256 h 256"/>
              <a:gd name="T26" fmla="*/ 223 w 224"/>
              <a:gd name="T27" fmla="*/ 255 h 256"/>
              <a:gd name="T28" fmla="*/ 212 w 224"/>
              <a:gd name="T29" fmla="*/ 232 h 256"/>
              <a:gd name="T30" fmla="*/ 126 w 224"/>
              <a:gd name="T31" fmla="*/ 24 h 256"/>
              <a:gd name="T32" fmla="*/ 143 w 224"/>
              <a:gd name="T33" fmla="*/ 13 h 256"/>
              <a:gd name="T34" fmla="*/ 145 w 224"/>
              <a:gd name="T35" fmla="*/ 31 h 256"/>
              <a:gd name="T36" fmla="*/ 199 w 224"/>
              <a:gd name="T37" fmla="*/ 108 h 256"/>
              <a:gd name="T38" fmla="*/ 149 w 224"/>
              <a:gd name="T39" fmla="*/ 90 h 256"/>
              <a:gd name="T40" fmla="*/ 126 w 224"/>
              <a:gd name="T41" fmla="*/ 69 h 256"/>
              <a:gd name="T42" fmla="*/ 131 w 224"/>
              <a:gd name="T43" fmla="*/ 58 h 256"/>
              <a:gd name="T44" fmla="*/ 118 w 224"/>
              <a:gd name="T45" fmla="*/ 68 h 256"/>
              <a:gd name="T46" fmla="*/ 139 w 224"/>
              <a:gd name="T47" fmla="*/ 143 h 256"/>
              <a:gd name="T48" fmla="*/ 46 w 224"/>
              <a:gd name="T49" fmla="*/ 204 h 256"/>
              <a:gd name="T50" fmla="*/ 9 w 224"/>
              <a:gd name="T51" fmla="*/ 248 h 256"/>
              <a:gd name="T52" fmla="*/ 28 w 224"/>
              <a:gd name="T53" fmla="*/ 224 h 256"/>
              <a:gd name="T54" fmla="*/ 196 w 224"/>
              <a:gd name="T55" fmla="*/ 212 h 256"/>
              <a:gd name="T56" fmla="*/ 206 w 224"/>
              <a:gd name="T57" fmla="*/ 239 h 256"/>
              <a:gd name="T58" fmla="*/ 9 w 224"/>
              <a:gd name="T59" fmla="*/ 248 h 256"/>
              <a:gd name="T60" fmla="*/ 50 w 224"/>
              <a:gd name="T61" fmla="*/ 172 h 256"/>
              <a:gd name="T62" fmla="*/ 58 w 224"/>
              <a:gd name="T63" fmla="*/ 189 h 256"/>
              <a:gd name="T64" fmla="*/ 62 w 224"/>
              <a:gd name="T65" fmla="*/ 184 h 256"/>
              <a:gd name="T66" fmla="*/ 52 w 224"/>
              <a:gd name="T67" fmla="*/ 167 h 256"/>
              <a:gd name="T68" fmla="*/ 51 w 224"/>
              <a:gd name="T69" fmla="*/ 144 h 256"/>
              <a:gd name="T70" fmla="*/ 57 w 224"/>
              <a:gd name="T71" fmla="*/ 69 h 256"/>
              <a:gd name="T72" fmla="*/ 43 w 224"/>
              <a:gd name="T73" fmla="*/ 146 h 256"/>
              <a:gd name="T74" fmla="*/ 48 w 224"/>
              <a:gd name="T75" fmla="*/ 149 h 256"/>
              <a:gd name="T76" fmla="*/ 168 w 224"/>
              <a:gd name="T77" fmla="*/ 232 h 256"/>
              <a:gd name="T78" fmla="*/ 56 w 224"/>
              <a:gd name="T79" fmla="*/ 224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224" h="256">
                <a:moveTo>
                  <a:pt x="212" y="232"/>
                </a:moveTo>
                <a:cubicBezTo>
                  <a:pt x="208" y="229"/>
                  <a:pt x="204" y="226"/>
                  <a:pt x="204" y="223"/>
                </a:cubicBezTo>
                <a:cubicBezTo>
                  <a:pt x="204" y="208"/>
                  <a:pt x="204" y="208"/>
                  <a:pt x="204" y="208"/>
                </a:cubicBezTo>
                <a:cubicBezTo>
                  <a:pt x="204" y="206"/>
                  <a:pt x="202" y="204"/>
                  <a:pt x="200" y="204"/>
                </a:cubicBezTo>
                <a:cubicBezTo>
                  <a:pt x="185" y="204"/>
                  <a:pt x="185" y="204"/>
                  <a:pt x="185" y="204"/>
                </a:cubicBezTo>
                <a:cubicBezTo>
                  <a:pt x="183" y="173"/>
                  <a:pt x="162" y="153"/>
                  <a:pt x="144" y="137"/>
                </a:cubicBezTo>
                <a:cubicBezTo>
                  <a:pt x="122" y="118"/>
                  <a:pt x="110" y="105"/>
                  <a:pt x="124" y="85"/>
                </a:cubicBezTo>
                <a:cubicBezTo>
                  <a:pt x="131" y="92"/>
                  <a:pt x="139" y="95"/>
                  <a:pt x="146" y="98"/>
                </a:cubicBezTo>
                <a:cubicBezTo>
                  <a:pt x="156" y="102"/>
                  <a:pt x="166" y="105"/>
                  <a:pt x="179" y="122"/>
                </a:cubicBezTo>
                <a:cubicBezTo>
                  <a:pt x="180" y="123"/>
                  <a:pt x="182" y="124"/>
                  <a:pt x="183" y="123"/>
                </a:cubicBezTo>
                <a:cubicBezTo>
                  <a:pt x="184" y="123"/>
                  <a:pt x="197" y="117"/>
                  <a:pt x="205" y="113"/>
                </a:cubicBezTo>
                <a:cubicBezTo>
                  <a:pt x="207" y="113"/>
                  <a:pt x="208" y="111"/>
                  <a:pt x="208" y="109"/>
                </a:cubicBezTo>
                <a:cubicBezTo>
                  <a:pt x="205" y="97"/>
                  <a:pt x="189" y="59"/>
                  <a:pt x="171" y="41"/>
                </a:cubicBezTo>
                <a:cubicBezTo>
                  <a:pt x="165" y="35"/>
                  <a:pt x="158" y="30"/>
                  <a:pt x="151" y="25"/>
                </a:cubicBezTo>
                <a:cubicBezTo>
                  <a:pt x="151" y="4"/>
                  <a:pt x="151" y="4"/>
                  <a:pt x="151" y="4"/>
                </a:cubicBezTo>
                <a:cubicBezTo>
                  <a:pt x="151" y="2"/>
                  <a:pt x="150" y="1"/>
                  <a:pt x="148" y="0"/>
                </a:cubicBezTo>
                <a:cubicBezTo>
                  <a:pt x="147" y="0"/>
                  <a:pt x="145" y="0"/>
                  <a:pt x="144" y="1"/>
                </a:cubicBezTo>
                <a:cubicBezTo>
                  <a:pt x="127" y="16"/>
                  <a:pt x="127" y="16"/>
                  <a:pt x="127" y="16"/>
                </a:cubicBezTo>
                <a:cubicBezTo>
                  <a:pt x="94" y="5"/>
                  <a:pt x="62" y="17"/>
                  <a:pt x="40" y="48"/>
                </a:cubicBezTo>
                <a:cubicBezTo>
                  <a:pt x="12" y="87"/>
                  <a:pt x="12" y="140"/>
                  <a:pt x="38" y="204"/>
                </a:cubicBezTo>
                <a:cubicBezTo>
                  <a:pt x="24" y="204"/>
                  <a:pt x="24" y="204"/>
                  <a:pt x="24" y="204"/>
                </a:cubicBezTo>
                <a:cubicBezTo>
                  <a:pt x="22" y="204"/>
                  <a:pt x="20" y="206"/>
                  <a:pt x="20" y="208"/>
                </a:cubicBezTo>
                <a:cubicBezTo>
                  <a:pt x="20" y="224"/>
                  <a:pt x="20" y="224"/>
                  <a:pt x="20" y="224"/>
                </a:cubicBezTo>
                <a:cubicBezTo>
                  <a:pt x="20" y="227"/>
                  <a:pt x="16" y="230"/>
                  <a:pt x="13" y="233"/>
                </a:cubicBezTo>
                <a:cubicBezTo>
                  <a:pt x="7" y="237"/>
                  <a:pt x="0" y="243"/>
                  <a:pt x="0" y="252"/>
                </a:cubicBezTo>
                <a:cubicBezTo>
                  <a:pt x="0" y="254"/>
                  <a:pt x="2" y="256"/>
                  <a:pt x="4" y="256"/>
                </a:cubicBezTo>
                <a:cubicBezTo>
                  <a:pt x="220" y="256"/>
                  <a:pt x="220" y="256"/>
                  <a:pt x="220" y="256"/>
                </a:cubicBezTo>
                <a:cubicBezTo>
                  <a:pt x="221" y="256"/>
                  <a:pt x="222" y="256"/>
                  <a:pt x="223" y="255"/>
                </a:cubicBezTo>
                <a:cubicBezTo>
                  <a:pt x="224" y="254"/>
                  <a:pt x="224" y="253"/>
                  <a:pt x="224" y="252"/>
                </a:cubicBezTo>
                <a:cubicBezTo>
                  <a:pt x="224" y="243"/>
                  <a:pt x="217" y="237"/>
                  <a:pt x="212" y="232"/>
                </a:cubicBezTo>
                <a:close/>
                <a:moveTo>
                  <a:pt x="46" y="53"/>
                </a:moveTo>
                <a:cubicBezTo>
                  <a:pt x="67" y="24"/>
                  <a:pt x="96" y="13"/>
                  <a:pt x="126" y="24"/>
                </a:cubicBezTo>
                <a:cubicBezTo>
                  <a:pt x="128" y="24"/>
                  <a:pt x="130" y="24"/>
                  <a:pt x="131" y="23"/>
                </a:cubicBezTo>
                <a:cubicBezTo>
                  <a:pt x="143" y="13"/>
                  <a:pt x="143" y="13"/>
                  <a:pt x="143" y="13"/>
                </a:cubicBezTo>
                <a:cubicBezTo>
                  <a:pt x="143" y="28"/>
                  <a:pt x="143" y="28"/>
                  <a:pt x="143" y="28"/>
                </a:cubicBezTo>
                <a:cubicBezTo>
                  <a:pt x="143" y="29"/>
                  <a:pt x="143" y="31"/>
                  <a:pt x="145" y="31"/>
                </a:cubicBezTo>
                <a:cubicBezTo>
                  <a:pt x="152" y="35"/>
                  <a:pt x="159" y="40"/>
                  <a:pt x="165" y="47"/>
                </a:cubicBezTo>
                <a:cubicBezTo>
                  <a:pt x="180" y="61"/>
                  <a:pt x="194" y="92"/>
                  <a:pt x="199" y="108"/>
                </a:cubicBezTo>
                <a:cubicBezTo>
                  <a:pt x="193" y="110"/>
                  <a:pt x="187" y="113"/>
                  <a:pt x="183" y="114"/>
                </a:cubicBezTo>
                <a:cubicBezTo>
                  <a:pt x="170" y="98"/>
                  <a:pt x="159" y="94"/>
                  <a:pt x="149" y="90"/>
                </a:cubicBezTo>
                <a:cubicBezTo>
                  <a:pt x="141" y="88"/>
                  <a:pt x="135" y="85"/>
                  <a:pt x="128" y="77"/>
                </a:cubicBezTo>
                <a:cubicBezTo>
                  <a:pt x="126" y="76"/>
                  <a:pt x="126" y="73"/>
                  <a:pt x="126" y="69"/>
                </a:cubicBezTo>
                <a:cubicBezTo>
                  <a:pt x="127" y="66"/>
                  <a:pt x="128" y="64"/>
                  <a:pt x="129" y="64"/>
                </a:cubicBezTo>
                <a:cubicBezTo>
                  <a:pt x="131" y="63"/>
                  <a:pt x="132" y="60"/>
                  <a:pt x="131" y="58"/>
                </a:cubicBezTo>
                <a:cubicBezTo>
                  <a:pt x="130" y="56"/>
                  <a:pt x="128" y="55"/>
                  <a:pt x="126" y="56"/>
                </a:cubicBezTo>
                <a:cubicBezTo>
                  <a:pt x="122" y="58"/>
                  <a:pt x="119" y="63"/>
                  <a:pt x="118" y="68"/>
                </a:cubicBezTo>
                <a:cubicBezTo>
                  <a:pt x="118" y="72"/>
                  <a:pt x="118" y="75"/>
                  <a:pt x="119" y="78"/>
                </a:cubicBezTo>
                <a:cubicBezTo>
                  <a:pt x="98" y="107"/>
                  <a:pt x="118" y="124"/>
                  <a:pt x="139" y="143"/>
                </a:cubicBezTo>
                <a:cubicBezTo>
                  <a:pt x="156" y="159"/>
                  <a:pt x="175" y="177"/>
                  <a:pt x="177" y="204"/>
                </a:cubicBezTo>
                <a:cubicBezTo>
                  <a:pt x="46" y="204"/>
                  <a:pt x="46" y="204"/>
                  <a:pt x="46" y="204"/>
                </a:cubicBezTo>
                <a:cubicBezTo>
                  <a:pt x="20" y="141"/>
                  <a:pt x="20" y="90"/>
                  <a:pt x="46" y="53"/>
                </a:cubicBezTo>
                <a:close/>
                <a:moveTo>
                  <a:pt x="9" y="248"/>
                </a:moveTo>
                <a:cubicBezTo>
                  <a:pt x="11" y="245"/>
                  <a:pt x="14" y="242"/>
                  <a:pt x="18" y="239"/>
                </a:cubicBezTo>
                <a:cubicBezTo>
                  <a:pt x="23" y="235"/>
                  <a:pt x="28" y="230"/>
                  <a:pt x="28" y="224"/>
                </a:cubicBezTo>
                <a:cubicBezTo>
                  <a:pt x="28" y="212"/>
                  <a:pt x="28" y="212"/>
                  <a:pt x="28" y="212"/>
                </a:cubicBezTo>
                <a:cubicBezTo>
                  <a:pt x="196" y="212"/>
                  <a:pt x="196" y="212"/>
                  <a:pt x="196" y="212"/>
                </a:cubicBezTo>
                <a:cubicBezTo>
                  <a:pt x="196" y="223"/>
                  <a:pt x="196" y="223"/>
                  <a:pt x="196" y="223"/>
                </a:cubicBezTo>
                <a:cubicBezTo>
                  <a:pt x="196" y="230"/>
                  <a:pt x="201" y="234"/>
                  <a:pt x="206" y="239"/>
                </a:cubicBezTo>
                <a:cubicBezTo>
                  <a:pt x="210" y="242"/>
                  <a:pt x="213" y="245"/>
                  <a:pt x="215" y="248"/>
                </a:cubicBezTo>
                <a:lnTo>
                  <a:pt x="9" y="248"/>
                </a:lnTo>
                <a:close/>
                <a:moveTo>
                  <a:pt x="52" y="167"/>
                </a:moveTo>
                <a:cubicBezTo>
                  <a:pt x="50" y="167"/>
                  <a:pt x="49" y="169"/>
                  <a:pt x="50" y="172"/>
                </a:cubicBezTo>
                <a:cubicBezTo>
                  <a:pt x="51" y="177"/>
                  <a:pt x="53" y="182"/>
                  <a:pt x="55" y="187"/>
                </a:cubicBezTo>
                <a:cubicBezTo>
                  <a:pt x="55" y="188"/>
                  <a:pt x="57" y="189"/>
                  <a:pt x="58" y="189"/>
                </a:cubicBezTo>
                <a:cubicBezTo>
                  <a:pt x="59" y="189"/>
                  <a:pt x="59" y="189"/>
                  <a:pt x="60" y="189"/>
                </a:cubicBezTo>
                <a:cubicBezTo>
                  <a:pt x="62" y="188"/>
                  <a:pt x="63" y="186"/>
                  <a:pt x="62" y="184"/>
                </a:cubicBezTo>
                <a:cubicBezTo>
                  <a:pt x="60" y="179"/>
                  <a:pt x="59" y="174"/>
                  <a:pt x="57" y="169"/>
                </a:cubicBezTo>
                <a:cubicBezTo>
                  <a:pt x="57" y="167"/>
                  <a:pt x="54" y="166"/>
                  <a:pt x="52" y="167"/>
                </a:cubicBezTo>
                <a:close/>
                <a:moveTo>
                  <a:pt x="48" y="149"/>
                </a:moveTo>
                <a:cubicBezTo>
                  <a:pt x="50" y="148"/>
                  <a:pt x="52" y="146"/>
                  <a:pt x="51" y="144"/>
                </a:cubicBezTo>
                <a:cubicBezTo>
                  <a:pt x="47" y="117"/>
                  <a:pt x="49" y="93"/>
                  <a:pt x="59" y="74"/>
                </a:cubicBezTo>
                <a:cubicBezTo>
                  <a:pt x="59" y="72"/>
                  <a:pt x="59" y="70"/>
                  <a:pt x="57" y="69"/>
                </a:cubicBezTo>
                <a:cubicBezTo>
                  <a:pt x="55" y="68"/>
                  <a:pt x="52" y="68"/>
                  <a:pt x="51" y="70"/>
                </a:cubicBezTo>
                <a:cubicBezTo>
                  <a:pt x="41" y="91"/>
                  <a:pt x="38" y="116"/>
                  <a:pt x="43" y="146"/>
                </a:cubicBezTo>
                <a:cubicBezTo>
                  <a:pt x="44" y="147"/>
                  <a:pt x="45" y="149"/>
                  <a:pt x="47" y="149"/>
                </a:cubicBezTo>
                <a:cubicBezTo>
                  <a:pt x="48" y="149"/>
                  <a:pt x="48" y="149"/>
                  <a:pt x="48" y="149"/>
                </a:cubicBezTo>
                <a:close/>
                <a:moveTo>
                  <a:pt x="56" y="232"/>
                </a:moveTo>
                <a:cubicBezTo>
                  <a:pt x="168" y="232"/>
                  <a:pt x="168" y="232"/>
                  <a:pt x="168" y="232"/>
                </a:cubicBezTo>
                <a:cubicBezTo>
                  <a:pt x="168" y="224"/>
                  <a:pt x="168" y="224"/>
                  <a:pt x="168" y="224"/>
                </a:cubicBezTo>
                <a:cubicBezTo>
                  <a:pt x="56" y="224"/>
                  <a:pt x="56" y="224"/>
                  <a:pt x="56" y="224"/>
                </a:cubicBezTo>
                <a:lnTo>
                  <a:pt x="56" y="232"/>
                </a:lnTo>
                <a:close/>
              </a:path>
            </a:pathLst>
          </a:custGeom>
          <a:solidFill>
            <a:srgbClr val="10A9A6"/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56" name="Winner cup">
            <a:extLst>
              <a:ext uri="{FF2B5EF4-FFF2-40B4-BE49-F238E27FC236}">
                <a16:creationId xmlns:a16="http://schemas.microsoft.com/office/drawing/2014/main" id="{2EA85A6F-A40C-F252-186C-D249B00F201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866928" y="4484840"/>
            <a:ext cx="519513" cy="484730"/>
          </a:xfrm>
          <a:custGeom>
            <a:avLst/>
            <a:gdLst>
              <a:gd name="T0" fmla="*/ 256 w 256"/>
              <a:gd name="T1" fmla="*/ 28 h 240"/>
              <a:gd name="T2" fmla="*/ 220 w 256"/>
              <a:gd name="T3" fmla="*/ 24 h 240"/>
              <a:gd name="T4" fmla="*/ 217 w 256"/>
              <a:gd name="T5" fmla="*/ 0 h 240"/>
              <a:gd name="T6" fmla="*/ 35 w 256"/>
              <a:gd name="T7" fmla="*/ 4 h 240"/>
              <a:gd name="T8" fmla="*/ 4 w 256"/>
              <a:gd name="T9" fmla="*/ 24 h 240"/>
              <a:gd name="T10" fmla="*/ 66 w 256"/>
              <a:gd name="T11" fmla="*/ 124 h 240"/>
              <a:gd name="T12" fmla="*/ 112 w 256"/>
              <a:gd name="T13" fmla="*/ 192 h 240"/>
              <a:gd name="T14" fmla="*/ 76 w 256"/>
              <a:gd name="T15" fmla="*/ 196 h 240"/>
              <a:gd name="T16" fmla="*/ 44 w 256"/>
              <a:gd name="T17" fmla="*/ 232 h 240"/>
              <a:gd name="T18" fmla="*/ 212 w 256"/>
              <a:gd name="T19" fmla="*/ 240 h 240"/>
              <a:gd name="T20" fmla="*/ 180 w 256"/>
              <a:gd name="T21" fmla="*/ 232 h 240"/>
              <a:gd name="T22" fmla="*/ 176 w 256"/>
              <a:gd name="T23" fmla="*/ 192 h 240"/>
              <a:gd name="T24" fmla="*/ 144 w 256"/>
              <a:gd name="T25" fmla="*/ 163 h 240"/>
              <a:gd name="T26" fmla="*/ 220 w 256"/>
              <a:gd name="T27" fmla="*/ 32 h 240"/>
              <a:gd name="T28" fmla="*/ 197 w 256"/>
              <a:gd name="T29" fmla="*/ 113 h 240"/>
              <a:gd name="T30" fmla="*/ 8 w 256"/>
              <a:gd name="T31" fmla="*/ 32 h 240"/>
              <a:gd name="T32" fmla="*/ 59 w 256"/>
              <a:gd name="T33" fmla="*/ 113 h 240"/>
              <a:gd name="T34" fmla="*/ 172 w 256"/>
              <a:gd name="T35" fmla="*/ 200 h 240"/>
              <a:gd name="T36" fmla="*/ 84 w 256"/>
              <a:gd name="T37" fmla="*/ 232 h 240"/>
              <a:gd name="T38" fmla="*/ 172 w 256"/>
              <a:gd name="T39" fmla="*/ 200 h 240"/>
              <a:gd name="T40" fmla="*/ 136 w 256"/>
              <a:gd name="T41" fmla="*/ 160 h 240"/>
              <a:gd name="T42" fmla="*/ 120 w 256"/>
              <a:gd name="T43" fmla="*/ 192 h 240"/>
              <a:gd name="T44" fmla="*/ 117 w 256"/>
              <a:gd name="T45" fmla="*/ 156 h 240"/>
              <a:gd name="T46" fmla="*/ 213 w 256"/>
              <a:gd name="T47" fmla="*/ 8 h 240"/>
              <a:gd name="T48" fmla="*/ 212 w 256"/>
              <a:gd name="T49" fmla="*/ 28 h 240"/>
              <a:gd name="T50" fmla="*/ 139 w 256"/>
              <a:gd name="T51" fmla="*/ 156 h 240"/>
              <a:gd name="T52" fmla="*/ 177 w 256"/>
              <a:gd name="T53" fmla="*/ 78 h 240"/>
              <a:gd name="T54" fmla="*/ 137 w 256"/>
              <a:gd name="T55" fmla="*/ 135 h 240"/>
              <a:gd name="T56" fmla="*/ 142 w 256"/>
              <a:gd name="T57" fmla="*/ 136 h 240"/>
              <a:gd name="T58" fmla="*/ 182 w 256"/>
              <a:gd name="T59" fmla="*/ 76 h 240"/>
              <a:gd name="T60" fmla="*/ 187 w 256"/>
              <a:gd name="T61" fmla="*/ 66 h 240"/>
              <a:gd name="T62" fmla="*/ 196 w 256"/>
              <a:gd name="T63" fmla="*/ 42 h 240"/>
              <a:gd name="T64" fmla="*/ 188 w 256"/>
              <a:gd name="T65" fmla="*/ 40 h 240"/>
              <a:gd name="T66" fmla="*/ 186 w 256"/>
              <a:gd name="T67" fmla="*/ 66 h 2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56" h="240">
                <a:moveTo>
                  <a:pt x="190" y="124"/>
                </a:moveTo>
                <a:cubicBezTo>
                  <a:pt x="221" y="115"/>
                  <a:pt x="256" y="74"/>
                  <a:pt x="256" y="28"/>
                </a:cubicBezTo>
                <a:cubicBezTo>
                  <a:pt x="256" y="26"/>
                  <a:pt x="254" y="24"/>
                  <a:pt x="252" y="24"/>
                </a:cubicBezTo>
                <a:cubicBezTo>
                  <a:pt x="220" y="24"/>
                  <a:pt x="220" y="24"/>
                  <a:pt x="220" y="24"/>
                </a:cubicBezTo>
                <a:cubicBezTo>
                  <a:pt x="221" y="17"/>
                  <a:pt x="221" y="11"/>
                  <a:pt x="221" y="4"/>
                </a:cubicBezTo>
                <a:cubicBezTo>
                  <a:pt x="221" y="2"/>
                  <a:pt x="219" y="0"/>
                  <a:pt x="217" y="0"/>
                </a:cubicBezTo>
                <a:cubicBezTo>
                  <a:pt x="39" y="0"/>
                  <a:pt x="39" y="0"/>
                  <a:pt x="39" y="0"/>
                </a:cubicBezTo>
                <a:cubicBezTo>
                  <a:pt x="37" y="0"/>
                  <a:pt x="35" y="2"/>
                  <a:pt x="35" y="4"/>
                </a:cubicBezTo>
                <a:cubicBezTo>
                  <a:pt x="35" y="10"/>
                  <a:pt x="35" y="16"/>
                  <a:pt x="36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2" y="24"/>
                  <a:pt x="0" y="26"/>
                  <a:pt x="0" y="28"/>
                </a:cubicBezTo>
                <a:cubicBezTo>
                  <a:pt x="0" y="74"/>
                  <a:pt x="34" y="115"/>
                  <a:pt x="66" y="124"/>
                </a:cubicBezTo>
                <a:cubicBezTo>
                  <a:pt x="77" y="140"/>
                  <a:pt x="92" y="154"/>
                  <a:pt x="112" y="163"/>
                </a:cubicBezTo>
                <a:cubicBezTo>
                  <a:pt x="112" y="192"/>
                  <a:pt x="112" y="192"/>
                  <a:pt x="112" y="192"/>
                </a:cubicBezTo>
                <a:cubicBezTo>
                  <a:pt x="80" y="192"/>
                  <a:pt x="80" y="192"/>
                  <a:pt x="80" y="192"/>
                </a:cubicBezTo>
                <a:cubicBezTo>
                  <a:pt x="78" y="192"/>
                  <a:pt x="76" y="194"/>
                  <a:pt x="76" y="196"/>
                </a:cubicBezTo>
                <a:cubicBezTo>
                  <a:pt x="76" y="232"/>
                  <a:pt x="76" y="232"/>
                  <a:pt x="76" y="232"/>
                </a:cubicBezTo>
                <a:cubicBezTo>
                  <a:pt x="44" y="232"/>
                  <a:pt x="44" y="232"/>
                  <a:pt x="44" y="232"/>
                </a:cubicBezTo>
                <a:cubicBezTo>
                  <a:pt x="44" y="240"/>
                  <a:pt x="44" y="240"/>
                  <a:pt x="44" y="240"/>
                </a:cubicBezTo>
                <a:cubicBezTo>
                  <a:pt x="212" y="240"/>
                  <a:pt x="212" y="240"/>
                  <a:pt x="212" y="240"/>
                </a:cubicBezTo>
                <a:cubicBezTo>
                  <a:pt x="212" y="232"/>
                  <a:pt x="212" y="232"/>
                  <a:pt x="212" y="232"/>
                </a:cubicBezTo>
                <a:cubicBezTo>
                  <a:pt x="180" y="232"/>
                  <a:pt x="180" y="232"/>
                  <a:pt x="180" y="232"/>
                </a:cubicBezTo>
                <a:cubicBezTo>
                  <a:pt x="180" y="196"/>
                  <a:pt x="180" y="196"/>
                  <a:pt x="180" y="196"/>
                </a:cubicBezTo>
                <a:cubicBezTo>
                  <a:pt x="180" y="194"/>
                  <a:pt x="178" y="192"/>
                  <a:pt x="176" y="192"/>
                </a:cubicBezTo>
                <a:cubicBezTo>
                  <a:pt x="144" y="192"/>
                  <a:pt x="144" y="192"/>
                  <a:pt x="144" y="192"/>
                </a:cubicBezTo>
                <a:cubicBezTo>
                  <a:pt x="144" y="163"/>
                  <a:pt x="144" y="163"/>
                  <a:pt x="144" y="163"/>
                </a:cubicBezTo>
                <a:cubicBezTo>
                  <a:pt x="162" y="155"/>
                  <a:pt x="178" y="142"/>
                  <a:pt x="190" y="124"/>
                </a:cubicBezTo>
                <a:close/>
                <a:moveTo>
                  <a:pt x="220" y="32"/>
                </a:moveTo>
                <a:cubicBezTo>
                  <a:pt x="248" y="32"/>
                  <a:pt x="248" y="32"/>
                  <a:pt x="248" y="32"/>
                </a:cubicBezTo>
                <a:cubicBezTo>
                  <a:pt x="246" y="67"/>
                  <a:pt x="222" y="100"/>
                  <a:pt x="197" y="113"/>
                </a:cubicBezTo>
                <a:cubicBezTo>
                  <a:pt x="209" y="91"/>
                  <a:pt x="217" y="64"/>
                  <a:pt x="220" y="32"/>
                </a:cubicBezTo>
                <a:close/>
                <a:moveTo>
                  <a:pt x="8" y="32"/>
                </a:moveTo>
                <a:cubicBezTo>
                  <a:pt x="37" y="32"/>
                  <a:pt x="37" y="32"/>
                  <a:pt x="37" y="32"/>
                </a:cubicBezTo>
                <a:cubicBezTo>
                  <a:pt x="39" y="56"/>
                  <a:pt x="45" y="87"/>
                  <a:pt x="59" y="113"/>
                </a:cubicBezTo>
                <a:cubicBezTo>
                  <a:pt x="34" y="100"/>
                  <a:pt x="10" y="67"/>
                  <a:pt x="8" y="32"/>
                </a:cubicBezTo>
                <a:close/>
                <a:moveTo>
                  <a:pt x="172" y="200"/>
                </a:moveTo>
                <a:cubicBezTo>
                  <a:pt x="172" y="232"/>
                  <a:pt x="172" y="232"/>
                  <a:pt x="172" y="232"/>
                </a:cubicBezTo>
                <a:cubicBezTo>
                  <a:pt x="84" y="232"/>
                  <a:pt x="84" y="232"/>
                  <a:pt x="84" y="232"/>
                </a:cubicBezTo>
                <a:cubicBezTo>
                  <a:pt x="84" y="200"/>
                  <a:pt x="84" y="200"/>
                  <a:pt x="84" y="200"/>
                </a:cubicBezTo>
                <a:lnTo>
                  <a:pt x="172" y="200"/>
                </a:lnTo>
                <a:close/>
                <a:moveTo>
                  <a:pt x="139" y="156"/>
                </a:moveTo>
                <a:cubicBezTo>
                  <a:pt x="137" y="157"/>
                  <a:pt x="136" y="159"/>
                  <a:pt x="136" y="160"/>
                </a:cubicBezTo>
                <a:cubicBezTo>
                  <a:pt x="136" y="192"/>
                  <a:pt x="136" y="192"/>
                  <a:pt x="136" y="192"/>
                </a:cubicBezTo>
                <a:cubicBezTo>
                  <a:pt x="120" y="192"/>
                  <a:pt x="120" y="192"/>
                  <a:pt x="120" y="192"/>
                </a:cubicBezTo>
                <a:cubicBezTo>
                  <a:pt x="120" y="160"/>
                  <a:pt x="120" y="160"/>
                  <a:pt x="120" y="160"/>
                </a:cubicBezTo>
                <a:cubicBezTo>
                  <a:pt x="120" y="159"/>
                  <a:pt x="119" y="157"/>
                  <a:pt x="117" y="156"/>
                </a:cubicBezTo>
                <a:cubicBezTo>
                  <a:pt x="72" y="139"/>
                  <a:pt x="44" y="83"/>
                  <a:pt x="43" y="8"/>
                </a:cubicBezTo>
                <a:cubicBezTo>
                  <a:pt x="213" y="8"/>
                  <a:pt x="213" y="8"/>
                  <a:pt x="213" y="8"/>
                </a:cubicBezTo>
                <a:cubicBezTo>
                  <a:pt x="213" y="15"/>
                  <a:pt x="213" y="21"/>
                  <a:pt x="212" y="27"/>
                </a:cubicBezTo>
                <a:cubicBezTo>
                  <a:pt x="212" y="28"/>
                  <a:pt x="212" y="28"/>
                  <a:pt x="212" y="28"/>
                </a:cubicBezTo>
                <a:cubicBezTo>
                  <a:pt x="212" y="28"/>
                  <a:pt x="212" y="28"/>
                  <a:pt x="212" y="28"/>
                </a:cubicBezTo>
                <a:cubicBezTo>
                  <a:pt x="207" y="93"/>
                  <a:pt x="180" y="140"/>
                  <a:pt x="139" y="156"/>
                </a:cubicBezTo>
                <a:close/>
                <a:moveTo>
                  <a:pt x="182" y="76"/>
                </a:moveTo>
                <a:cubicBezTo>
                  <a:pt x="180" y="75"/>
                  <a:pt x="178" y="76"/>
                  <a:pt x="177" y="78"/>
                </a:cubicBezTo>
                <a:cubicBezTo>
                  <a:pt x="167" y="103"/>
                  <a:pt x="155" y="119"/>
                  <a:pt x="138" y="129"/>
                </a:cubicBezTo>
                <a:cubicBezTo>
                  <a:pt x="136" y="130"/>
                  <a:pt x="136" y="133"/>
                  <a:pt x="137" y="135"/>
                </a:cubicBezTo>
                <a:cubicBezTo>
                  <a:pt x="138" y="136"/>
                  <a:pt x="139" y="137"/>
                  <a:pt x="140" y="137"/>
                </a:cubicBezTo>
                <a:cubicBezTo>
                  <a:pt x="141" y="137"/>
                  <a:pt x="142" y="136"/>
                  <a:pt x="142" y="136"/>
                </a:cubicBezTo>
                <a:cubicBezTo>
                  <a:pt x="161" y="125"/>
                  <a:pt x="174" y="108"/>
                  <a:pt x="185" y="81"/>
                </a:cubicBezTo>
                <a:cubicBezTo>
                  <a:pt x="185" y="79"/>
                  <a:pt x="184" y="77"/>
                  <a:pt x="182" y="76"/>
                </a:cubicBezTo>
                <a:close/>
                <a:moveTo>
                  <a:pt x="186" y="66"/>
                </a:moveTo>
                <a:cubicBezTo>
                  <a:pt x="187" y="66"/>
                  <a:pt x="187" y="66"/>
                  <a:pt x="187" y="66"/>
                </a:cubicBezTo>
                <a:cubicBezTo>
                  <a:pt x="189" y="66"/>
                  <a:pt x="191" y="65"/>
                  <a:pt x="191" y="63"/>
                </a:cubicBezTo>
                <a:cubicBezTo>
                  <a:pt x="193" y="56"/>
                  <a:pt x="195" y="49"/>
                  <a:pt x="196" y="42"/>
                </a:cubicBezTo>
                <a:cubicBezTo>
                  <a:pt x="196" y="40"/>
                  <a:pt x="195" y="38"/>
                  <a:pt x="193" y="37"/>
                </a:cubicBezTo>
                <a:cubicBezTo>
                  <a:pt x="190" y="37"/>
                  <a:pt x="188" y="38"/>
                  <a:pt x="188" y="40"/>
                </a:cubicBezTo>
                <a:cubicBezTo>
                  <a:pt x="187" y="48"/>
                  <a:pt x="185" y="55"/>
                  <a:pt x="184" y="61"/>
                </a:cubicBezTo>
                <a:cubicBezTo>
                  <a:pt x="183" y="63"/>
                  <a:pt x="184" y="65"/>
                  <a:pt x="186" y="66"/>
                </a:cubicBezTo>
                <a:close/>
              </a:path>
            </a:pathLst>
          </a:custGeom>
          <a:solidFill>
            <a:srgbClr val="003845"/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60" name="Head with line graph">
            <a:extLst>
              <a:ext uri="{FF2B5EF4-FFF2-40B4-BE49-F238E27FC236}">
                <a16:creationId xmlns:a16="http://schemas.microsoft.com/office/drawing/2014/main" id="{D086F839-7D3D-6A4D-05EB-BD9366F2CF6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878638" y="2339150"/>
            <a:ext cx="517271" cy="517271"/>
          </a:xfrm>
          <a:custGeom>
            <a:avLst/>
            <a:gdLst>
              <a:gd name="T0" fmla="*/ 223 w 255"/>
              <a:gd name="T1" fmla="*/ 48 h 256"/>
              <a:gd name="T2" fmla="*/ 214 w 255"/>
              <a:gd name="T3" fmla="*/ 67 h 256"/>
              <a:gd name="T4" fmla="*/ 25 w 255"/>
              <a:gd name="T5" fmla="*/ 97 h 256"/>
              <a:gd name="T6" fmla="*/ 11 w 255"/>
              <a:gd name="T7" fmla="*/ 148 h 256"/>
              <a:gd name="T8" fmla="*/ 1 w 255"/>
              <a:gd name="T9" fmla="*/ 172 h 256"/>
              <a:gd name="T10" fmla="*/ 25 w 255"/>
              <a:gd name="T11" fmla="*/ 176 h 256"/>
              <a:gd name="T12" fmla="*/ 46 w 255"/>
              <a:gd name="T13" fmla="*/ 228 h 256"/>
              <a:gd name="T14" fmla="*/ 76 w 255"/>
              <a:gd name="T15" fmla="*/ 250 h 256"/>
              <a:gd name="T16" fmla="*/ 79 w 255"/>
              <a:gd name="T17" fmla="*/ 256 h 256"/>
              <a:gd name="T18" fmla="*/ 219 w 255"/>
              <a:gd name="T19" fmla="*/ 255 h 256"/>
              <a:gd name="T20" fmla="*/ 219 w 255"/>
              <a:gd name="T21" fmla="*/ 97 h 256"/>
              <a:gd name="T22" fmla="*/ 231 w 255"/>
              <a:gd name="T23" fmla="*/ 62 h 256"/>
              <a:gd name="T24" fmla="*/ 255 w 255"/>
              <a:gd name="T25" fmla="*/ 48 h 256"/>
              <a:gd name="T26" fmla="*/ 211 w 255"/>
              <a:gd name="T27" fmla="*/ 97 h 256"/>
              <a:gd name="T28" fmla="*/ 86 w 255"/>
              <a:gd name="T29" fmla="*/ 248 h 256"/>
              <a:gd name="T30" fmla="*/ 98 w 255"/>
              <a:gd name="T31" fmla="*/ 222 h 256"/>
              <a:gd name="T32" fmla="*/ 46 w 255"/>
              <a:gd name="T33" fmla="*/ 220 h 256"/>
              <a:gd name="T34" fmla="*/ 33 w 255"/>
              <a:gd name="T35" fmla="*/ 172 h 256"/>
              <a:gd name="T36" fmla="*/ 9 w 255"/>
              <a:gd name="T37" fmla="*/ 168 h 256"/>
              <a:gd name="T38" fmla="*/ 8 w 255"/>
              <a:gd name="T39" fmla="*/ 166 h 256"/>
              <a:gd name="T40" fmla="*/ 33 w 255"/>
              <a:gd name="T41" fmla="*/ 126 h 256"/>
              <a:gd name="T42" fmla="*/ 122 w 255"/>
              <a:gd name="T43" fmla="*/ 8 h 256"/>
              <a:gd name="T44" fmla="*/ 163 w 255"/>
              <a:gd name="T45" fmla="*/ 118 h 256"/>
              <a:gd name="T46" fmla="*/ 147 w 255"/>
              <a:gd name="T47" fmla="*/ 118 h 256"/>
              <a:gd name="T48" fmla="*/ 139 w 255"/>
              <a:gd name="T49" fmla="*/ 100 h 256"/>
              <a:gd name="T50" fmla="*/ 107 w 255"/>
              <a:gd name="T51" fmla="*/ 100 h 256"/>
              <a:gd name="T52" fmla="*/ 71 w 255"/>
              <a:gd name="T53" fmla="*/ 146 h 256"/>
              <a:gd name="T54" fmla="*/ 47 w 255"/>
              <a:gd name="T55" fmla="*/ 160 h 256"/>
              <a:gd name="T56" fmla="*/ 79 w 255"/>
              <a:gd name="T57" fmla="*/ 160 h 256"/>
              <a:gd name="T58" fmla="*/ 115 w 255"/>
              <a:gd name="T59" fmla="*/ 114 h 256"/>
              <a:gd name="T60" fmla="*/ 131 w 255"/>
              <a:gd name="T61" fmla="*/ 114 h 256"/>
              <a:gd name="T62" fmla="*/ 139 w 255"/>
              <a:gd name="T63" fmla="*/ 132 h 256"/>
              <a:gd name="T64" fmla="*/ 171 w 255"/>
              <a:gd name="T65" fmla="*/ 132 h 256"/>
              <a:gd name="T66" fmla="*/ 210 w 255"/>
              <a:gd name="T67" fmla="*/ 83 h 256"/>
              <a:gd name="T68" fmla="*/ 163 w 255"/>
              <a:gd name="T69" fmla="*/ 132 h 256"/>
              <a:gd name="T70" fmla="*/ 147 w 255"/>
              <a:gd name="T71" fmla="*/ 132 h 256"/>
              <a:gd name="T72" fmla="*/ 161 w 255"/>
              <a:gd name="T73" fmla="*/ 126 h 256"/>
              <a:gd name="T74" fmla="*/ 161 w 255"/>
              <a:gd name="T75" fmla="*/ 126 h 256"/>
              <a:gd name="T76" fmla="*/ 115 w 255"/>
              <a:gd name="T77" fmla="*/ 100 h 256"/>
              <a:gd name="T78" fmla="*/ 131 w 255"/>
              <a:gd name="T79" fmla="*/ 100 h 256"/>
              <a:gd name="T80" fmla="*/ 115 w 255"/>
              <a:gd name="T81" fmla="*/ 100 h 256"/>
              <a:gd name="T82" fmla="*/ 63 w 255"/>
              <a:gd name="T83" fmla="*/ 168 h 256"/>
              <a:gd name="T84" fmla="*/ 63 w 255"/>
              <a:gd name="T85" fmla="*/ 152 h 256"/>
              <a:gd name="T86" fmla="*/ 69 w 255"/>
              <a:gd name="T87" fmla="*/ 154 h 256"/>
              <a:gd name="T88" fmla="*/ 71 w 255"/>
              <a:gd name="T89" fmla="*/ 160 h 256"/>
              <a:gd name="T90" fmla="*/ 231 w 255"/>
              <a:gd name="T91" fmla="*/ 48 h 256"/>
              <a:gd name="T92" fmla="*/ 247 w 255"/>
              <a:gd name="T93" fmla="*/ 48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55" h="256">
                <a:moveTo>
                  <a:pt x="239" y="32"/>
                </a:moveTo>
                <a:cubicBezTo>
                  <a:pt x="230" y="32"/>
                  <a:pt x="223" y="39"/>
                  <a:pt x="223" y="48"/>
                </a:cubicBezTo>
                <a:cubicBezTo>
                  <a:pt x="223" y="51"/>
                  <a:pt x="224" y="54"/>
                  <a:pt x="225" y="56"/>
                </a:cubicBezTo>
                <a:cubicBezTo>
                  <a:pt x="214" y="67"/>
                  <a:pt x="214" y="67"/>
                  <a:pt x="214" y="67"/>
                </a:cubicBezTo>
                <a:cubicBezTo>
                  <a:pt x="202" y="28"/>
                  <a:pt x="165" y="0"/>
                  <a:pt x="122" y="0"/>
                </a:cubicBezTo>
                <a:cubicBezTo>
                  <a:pt x="69" y="0"/>
                  <a:pt x="25" y="44"/>
                  <a:pt x="25" y="97"/>
                </a:cubicBezTo>
                <a:cubicBezTo>
                  <a:pt x="25" y="126"/>
                  <a:pt x="25" y="126"/>
                  <a:pt x="25" y="126"/>
                </a:cubicBezTo>
                <a:cubicBezTo>
                  <a:pt x="25" y="129"/>
                  <a:pt x="16" y="141"/>
                  <a:pt x="11" y="148"/>
                </a:cubicBezTo>
                <a:cubicBezTo>
                  <a:pt x="7" y="153"/>
                  <a:pt x="3" y="158"/>
                  <a:pt x="1" y="162"/>
                </a:cubicBezTo>
                <a:cubicBezTo>
                  <a:pt x="0" y="165"/>
                  <a:pt x="0" y="169"/>
                  <a:pt x="1" y="172"/>
                </a:cubicBezTo>
                <a:cubicBezTo>
                  <a:pt x="3" y="174"/>
                  <a:pt x="6" y="176"/>
                  <a:pt x="9" y="176"/>
                </a:cubicBezTo>
                <a:cubicBezTo>
                  <a:pt x="25" y="176"/>
                  <a:pt x="25" y="176"/>
                  <a:pt x="25" y="176"/>
                </a:cubicBezTo>
                <a:cubicBezTo>
                  <a:pt x="25" y="206"/>
                  <a:pt x="25" y="206"/>
                  <a:pt x="25" y="206"/>
                </a:cubicBezTo>
                <a:cubicBezTo>
                  <a:pt x="25" y="217"/>
                  <a:pt x="31" y="228"/>
                  <a:pt x="46" y="228"/>
                </a:cubicBezTo>
                <a:cubicBezTo>
                  <a:pt x="88" y="228"/>
                  <a:pt x="88" y="228"/>
                  <a:pt x="88" y="228"/>
                </a:cubicBezTo>
                <a:cubicBezTo>
                  <a:pt x="76" y="250"/>
                  <a:pt x="76" y="250"/>
                  <a:pt x="76" y="250"/>
                </a:cubicBezTo>
                <a:cubicBezTo>
                  <a:pt x="75" y="251"/>
                  <a:pt x="75" y="253"/>
                  <a:pt x="76" y="254"/>
                </a:cubicBezTo>
                <a:cubicBezTo>
                  <a:pt x="76" y="255"/>
                  <a:pt x="78" y="256"/>
                  <a:pt x="79" y="256"/>
                </a:cubicBezTo>
                <a:cubicBezTo>
                  <a:pt x="216" y="256"/>
                  <a:pt x="216" y="256"/>
                  <a:pt x="216" y="256"/>
                </a:cubicBezTo>
                <a:cubicBezTo>
                  <a:pt x="217" y="256"/>
                  <a:pt x="218" y="256"/>
                  <a:pt x="219" y="255"/>
                </a:cubicBezTo>
                <a:cubicBezTo>
                  <a:pt x="219" y="254"/>
                  <a:pt x="220" y="253"/>
                  <a:pt x="220" y="252"/>
                </a:cubicBezTo>
                <a:cubicBezTo>
                  <a:pt x="219" y="97"/>
                  <a:pt x="219" y="97"/>
                  <a:pt x="219" y="97"/>
                </a:cubicBezTo>
                <a:cubicBezTo>
                  <a:pt x="219" y="90"/>
                  <a:pt x="218" y="83"/>
                  <a:pt x="217" y="76"/>
                </a:cubicBezTo>
                <a:cubicBezTo>
                  <a:pt x="231" y="62"/>
                  <a:pt x="231" y="62"/>
                  <a:pt x="231" y="62"/>
                </a:cubicBezTo>
                <a:cubicBezTo>
                  <a:pt x="233" y="63"/>
                  <a:pt x="236" y="64"/>
                  <a:pt x="239" y="64"/>
                </a:cubicBezTo>
                <a:cubicBezTo>
                  <a:pt x="248" y="64"/>
                  <a:pt x="255" y="57"/>
                  <a:pt x="255" y="48"/>
                </a:cubicBezTo>
                <a:cubicBezTo>
                  <a:pt x="255" y="39"/>
                  <a:pt x="248" y="32"/>
                  <a:pt x="239" y="32"/>
                </a:cubicBezTo>
                <a:close/>
                <a:moveTo>
                  <a:pt x="211" y="97"/>
                </a:moveTo>
                <a:cubicBezTo>
                  <a:pt x="212" y="248"/>
                  <a:pt x="212" y="248"/>
                  <a:pt x="212" y="248"/>
                </a:cubicBezTo>
                <a:cubicBezTo>
                  <a:pt x="86" y="248"/>
                  <a:pt x="86" y="248"/>
                  <a:pt x="86" y="248"/>
                </a:cubicBezTo>
                <a:cubicBezTo>
                  <a:pt x="98" y="226"/>
                  <a:pt x="98" y="226"/>
                  <a:pt x="98" y="226"/>
                </a:cubicBezTo>
                <a:cubicBezTo>
                  <a:pt x="99" y="225"/>
                  <a:pt x="99" y="223"/>
                  <a:pt x="98" y="222"/>
                </a:cubicBezTo>
                <a:cubicBezTo>
                  <a:pt x="98" y="221"/>
                  <a:pt x="96" y="220"/>
                  <a:pt x="95" y="220"/>
                </a:cubicBezTo>
                <a:cubicBezTo>
                  <a:pt x="46" y="220"/>
                  <a:pt x="46" y="220"/>
                  <a:pt x="46" y="220"/>
                </a:cubicBezTo>
                <a:cubicBezTo>
                  <a:pt x="34" y="220"/>
                  <a:pt x="33" y="208"/>
                  <a:pt x="33" y="206"/>
                </a:cubicBezTo>
                <a:cubicBezTo>
                  <a:pt x="33" y="172"/>
                  <a:pt x="33" y="172"/>
                  <a:pt x="33" y="172"/>
                </a:cubicBezTo>
                <a:cubicBezTo>
                  <a:pt x="33" y="170"/>
                  <a:pt x="31" y="168"/>
                  <a:pt x="29" y="168"/>
                </a:cubicBezTo>
                <a:cubicBezTo>
                  <a:pt x="9" y="168"/>
                  <a:pt x="9" y="168"/>
                  <a:pt x="9" y="168"/>
                </a:cubicBezTo>
                <a:cubicBezTo>
                  <a:pt x="8" y="168"/>
                  <a:pt x="8" y="168"/>
                  <a:pt x="8" y="168"/>
                </a:cubicBezTo>
                <a:cubicBezTo>
                  <a:pt x="8" y="167"/>
                  <a:pt x="8" y="166"/>
                  <a:pt x="8" y="166"/>
                </a:cubicBezTo>
                <a:cubicBezTo>
                  <a:pt x="10" y="163"/>
                  <a:pt x="14" y="158"/>
                  <a:pt x="17" y="153"/>
                </a:cubicBezTo>
                <a:cubicBezTo>
                  <a:pt x="27" y="140"/>
                  <a:pt x="33" y="131"/>
                  <a:pt x="33" y="126"/>
                </a:cubicBezTo>
                <a:cubicBezTo>
                  <a:pt x="33" y="97"/>
                  <a:pt x="33" y="97"/>
                  <a:pt x="33" y="97"/>
                </a:cubicBezTo>
                <a:cubicBezTo>
                  <a:pt x="33" y="48"/>
                  <a:pt x="73" y="8"/>
                  <a:pt x="122" y="8"/>
                </a:cubicBezTo>
                <a:cubicBezTo>
                  <a:pt x="163" y="8"/>
                  <a:pt x="197" y="36"/>
                  <a:pt x="208" y="74"/>
                </a:cubicBezTo>
                <a:cubicBezTo>
                  <a:pt x="163" y="118"/>
                  <a:pt x="163" y="118"/>
                  <a:pt x="163" y="118"/>
                </a:cubicBezTo>
                <a:cubicBezTo>
                  <a:pt x="161" y="117"/>
                  <a:pt x="158" y="116"/>
                  <a:pt x="155" y="116"/>
                </a:cubicBezTo>
                <a:cubicBezTo>
                  <a:pt x="152" y="116"/>
                  <a:pt x="149" y="117"/>
                  <a:pt x="147" y="118"/>
                </a:cubicBezTo>
                <a:cubicBezTo>
                  <a:pt x="137" y="108"/>
                  <a:pt x="137" y="108"/>
                  <a:pt x="137" y="108"/>
                </a:cubicBezTo>
                <a:cubicBezTo>
                  <a:pt x="138" y="106"/>
                  <a:pt x="139" y="103"/>
                  <a:pt x="139" y="100"/>
                </a:cubicBezTo>
                <a:cubicBezTo>
                  <a:pt x="139" y="91"/>
                  <a:pt x="132" y="84"/>
                  <a:pt x="123" y="84"/>
                </a:cubicBezTo>
                <a:cubicBezTo>
                  <a:pt x="114" y="84"/>
                  <a:pt x="107" y="91"/>
                  <a:pt x="107" y="100"/>
                </a:cubicBezTo>
                <a:cubicBezTo>
                  <a:pt x="107" y="103"/>
                  <a:pt x="108" y="106"/>
                  <a:pt x="109" y="108"/>
                </a:cubicBezTo>
                <a:cubicBezTo>
                  <a:pt x="71" y="146"/>
                  <a:pt x="71" y="146"/>
                  <a:pt x="71" y="146"/>
                </a:cubicBezTo>
                <a:cubicBezTo>
                  <a:pt x="69" y="145"/>
                  <a:pt x="66" y="144"/>
                  <a:pt x="63" y="144"/>
                </a:cubicBezTo>
                <a:cubicBezTo>
                  <a:pt x="54" y="144"/>
                  <a:pt x="47" y="151"/>
                  <a:pt x="47" y="160"/>
                </a:cubicBezTo>
                <a:cubicBezTo>
                  <a:pt x="47" y="169"/>
                  <a:pt x="54" y="176"/>
                  <a:pt x="63" y="176"/>
                </a:cubicBezTo>
                <a:cubicBezTo>
                  <a:pt x="72" y="176"/>
                  <a:pt x="79" y="169"/>
                  <a:pt x="79" y="160"/>
                </a:cubicBezTo>
                <a:cubicBezTo>
                  <a:pt x="79" y="157"/>
                  <a:pt x="78" y="154"/>
                  <a:pt x="77" y="152"/>
                </a:cubicBezTo>
                <a:cubicBezTo>
                  <a:pt x="115" y="114"/>
                  <a:pt x="115" y="114"/>
                  <a:pt x="115" y="114"/>
                </a:cubicBezTo>
                <a:cubicBezTo>
                  <a:pt x="117" y="115"/>
                  <a:pt x="120" y="116"/>
                  <a:pt x="123" y="116"/>
                </a:cubicBezTo>
                <a:cubicBezTo>
                  <a:pt x="126" y="116"/>
                  <a:pt x="129" y="115"/>
                  <a:pt x="131" y="114"/>
                </a:cubicBezTo>
                <a:cubicBezTo>
                  <a:pt x="141" y="124"/>
                  <a:pt x="141" y="124"/>
                  <a:pt x="141" y="124"/>
                </a:cubicBezTo>
                <a:cubicBezTo>
                  <a:pt x="140" y="126"/>
                  <a:pt x="139" y="129"/>
                  <a:pt x="139" y="132"/>
                </a:cubicBezTo>
                <a:cubicBezTo>
                  <a:pt x="139" y="141"/>
                  <a:pt x="146" y="148"/>
                  <a:pt x="155" y="148"/>
                </a:cubicBezTo>
                <a:cubicBezTo>
                  <a:pt x="164" y="148"/>
                  <a:pt x="171" y="141"/>
                  <a:pt x="171" y="132"/>
                </a:cubicBezTo>
                <a:cubicBezTo>
                  <a:pt x="171" y="129"/>
                  <a:pt x="170" y="126"/>
                  <a:pt x="169" y="124"/>
                </a:cubicBezTo>
                <a:cubicBezTo>
                  <a:pt x="210" y="83"/>
                  <a:pt x="210" y="83"/>
                  <a:pt x="210" y="83"/>
                </a:cubicBezTo>
                <a:cubicBezTo>
                  <a:pt x="211" y="88"/>
                  <a:pt x="211" y="92"/>
                  <a:pt x="211" y="97"/>
                </a:cubicBezTo>
                <a:close/>
                <a:moveTo>
                  <a:pt x="163" y="132"/>
                </a:moveTo>
                <a:cubicBezTo>
                  <a:pt x="163" y="136"/>
                  <a:pt x="159" y="140"/>
                  <a:pt x="155" y="140"/>
                </a:cubicBezTo>
                <a:cubicBezTo>
                  <a:pt x="151" y="140"/>
                  <a:pt x="147" y="136"/>
                  <a:pt x="147" y="132"/>
                </a:cubicBezTo>
                <a:cubicBezTo>
                  <a:pt x="147" y="128"/>
                  <a:pt x="151" y="124"/>
                  <a:pt x="155" y="124"/>
                </a:cubicBezTo>
                <a:cubicBezTo>
                  <a:pt x="157" y="124"/>
                  <a:pt x="159" y="125"/>
                  <a:pt x="161" y="126"/>
                </a:cubicBezTo>
                <a:cubicBezTo>
                  <a:pt x="161" y="126"/>
                  <a:pt x="161" y="126"/>
                  <a:pt x="161" y="126"/>
                </a:cubicBezTo>
                <a:cubicBezTo>
                  <a:pt x="161" y="126"/>
                  <a:pt x="161" y="126"/>
                  <a:pt x="161" y="126"/>
                </a:cubicBezTo>
                <a:cubicBezTo>
                  <a:pt x="162" y="128"/>
                  <a:pt x="163" y="130"/>
                  <a:pt x="163" y="132"/>
                </a:cubicBezTo>
                <a:close/>
                <a:moveTo>
                  <a:pt x="115" y="100"/>
                </a:moveTo>
                <a:cubicBezTo>
                  <a:pt x="115" y="96"/>
                  <a:pt x="119" y="92"/>
                  <a:pt x="123" y="92"/>
                </a:cubicBezTo>
                <a:cubicBezTo>
                  <a:pt x="127" y="92"/>
                  <a:pt x="131" y="96"/>
                  <a:pt x="131" y="100"/>
                </a:cubicBezTo>
                <a:cubicBezTo>
                  <a:pt x="131" y="104"/>
                  <a:pt x="127" y="108"/>
                  <a:pt x="123" y="108"/>
                </a:cubicBezTo>
                <a:cubicBezTo>
                  <a:pt x="119" y="108"/>
                  <a:pt x="115" y="104"/>
                  <a:pt x="115" y="100"/>
                </a:cubicBezTo>
                <a:close/>
                <a:moveTo>
                  <a:pt x="71" y="160"/>
                </a:moveTo>
                <a:cubicBezTo>
                  <a:pt x="71" y="164"/>
                  <a:pt x="67" y="168"/>
                  <a:pt x="63" y="168"/>
                </a:cubicBezTo>
                <a:cubicBezTo>
                  <a:pt x="59" y="168"/>
                  <a:pt x="55" y="164"/>
                  <a:pt x="55" y="160"/>
                </a:cubicBezTo>
                <a:cubicBezTo>
                  <a:pt x="55" y="156"/>
                  <a:pt x="59" y="152"/>
                  <a:pt x="63" y="152"/>
                </a:cubicBezTo>
                <a:cubicBezTo>
                  <a:pt x="65" y="152"/>
                  <a:pt x="67" y="153"/>
                  <a:pt x="69" y="154"/>
                </a:cubicBezTo>
                <a:cubicBezTo>
                  <a:pt x="69" y="154"/>
                  <a:pt x="69" y="154"/>
                  <a:pt x="69" y="154"/>
                </a:cubicBezTo>
                <a:cubicBezTo>
                  <a:pt x="69" y="154"/>
                  <a:pt x="69" y="154"/>
                  <a:pt x="69" y="154"/>
                </a:cubicBezTo>
                <a:cubicBezTo>
                  <a:pt x="70" y="156"/>
                  <a:pt x="71" y="158"/>
                  <a:pt x="71" y="160"/>
                </a:cubicBezTo>
                <a:close/>
                <a:moveTo>
                  <a:pt x="239" y="56"/>
                </a:moveTo>
                <a:cubicBezTo>
                  <a:pt x="235" y="56"/>
                  <a:pt x="231" y="52"/>
                  <a:pt x="231" y="48"/>
                </a:cubicBezTo>
                <a:cubicBezTo>
                  <a:pt x="231" y="44"/>
                  <a:pt x="235" y="40"/>
                  <a:pt x="239" y="40"/>
                </a:cubicBezTo>
                <a:cubicBezTo>
                  <a:pt x="243" y="40"/>
                  <a:pt x="247" y="44"/>
                  <a:pt x="247" y="48"/>
                </a:cubicBezTo>
                <a:cubicBezTo>
                  <a:pt x="247" y="52"/>
                  <a:pt x="243" y="56"/>
                  <a:pt x="239" y="56"/>
                </a:cubicBezTo>
                <a:close/>
              </a:path>
            </a:pathLst>
          </a:custGeom>
          <a:solidFill>
            <a:srgbClr val="C1B488"/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131" name="Globe">
            <a:extLst>
              <a:ext uri="{FF2B5EF4-FFF2-40B4-BE49-F238E27FC236}">
                <a16:creationId xmlns:a16="http://schemas.microsoft.com/office/drawing/2014/main" id="{C2AE13C0-091F-8C09-F1EE-A4F0080D99B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795551" y="2355657"/>
            <a:ext cx="519513" cy="517271"/>
          </a:xfrm>
          <a:custGeom>
            <a:avLst/>
            <a:gdLst>
              <a:gd name="T0" fmla="*/ 219 w 256"/>
              <a:gd name="T1" fmla="*/ 37 h 256"/>
              <a:gd name="T2" fmla="*/ 128 w 256"/>
              <a:gd name="T3" fmla="*/ 0 h 256"/>
              <a:gd name="T4" fmla="*/ 44 w 256"/>
              <a:gd name="T5" fmla="*/ 32 h 256"/>
              <a:gd name="T6" fmla="*/ 0 w 256"/>
              <a:gd name="T7" fmla="*/ 128 h 256"/>
              <a:gd name="T8" fmla="*/ 44 w 256"/>
              <a:gd name="T9" fmla="*/ 224 h 256"/>
              <a:gd name="T10" fmla="*/ 128 w 256"/>
              <a:gd name="T11" fmla="*/ 256 h 256"/>
              <a:gd name="T12" fmla="*/ 212 w 256"/>
              <a:gd name="T13" fmla="*/ 224 h 256"/>
              <a:gd name="T14" fmla="*/ 256 w 256"/>
              <a:gd name="T15" fmla="*/ 128 h 256"/>
              <a:gd name="T16" fmla="*/ 187 w 256"/>
              <a:gd name="T17" fmla="*/ 194 h 256"/>
              <a:gd name="T18" fmla="*/ 248 w 256"/>
              <a:gd name="T19" fmla="*/ 132 h 256"/>
              <a:gd name="T20" fmla="*/ 132 w 256"/>
              <a:gd name="T21" fmla="*/ 184 h 256"/>
              <a:gd name="T22" fmla="*/ 132 w 256"/>
              <a:gd name="T23" fmla="*/ 244 h 256"/>
              <a:gd name="T24" fmla="*/ 132 w 256"/>
              <a:gd name="T25" fmla="*/ 176 h 256"/>
              <a:gd name="T26" fmla="*/ 192 w 256"/>
              <a:gd name="T27" fmla="*/ 132 h 256"/>
              <a:gd name="T28" fmla="*/ 132 w 256"/>
              <a:gd name="T29" fmla="*/ 176 h 256"/>
              <a:gd name="T30" fmla="*/ 132 w 256"/>
              <a:gd name="T31" fmla="*/ 80 h 256"/>
              <a:gd name="T32" fmla="*/ 192 w 256"/>
              <a:gd name="T33" fmla="*/ 124 h 256"/>
              <a:gd name="T34" fmla="*/ 132 w 256"/>
              <a:gd name="T35" fmla="*/ 72 h 256"/>
              <a:gd name="T36" fmla="*/ 177 w 256"/>
              <a:gd name="T37" fmla="*/ 59 h 256"/>
              <a:gd name="T38" fmla="*/ 145 w 256"/>
              <a:gd name="T39" fmla="*/ 9 h 256"/>
              <a:gd name="T40" fmla="*/ 184 w 256"/>
              <a:gd name="T41" fmla="*/ 54 h 256"/>
              <a:gd name="T42" fmla="*/ 124 w 256"/>
              <a:gd name="T43" fmla="*/ 12 h 256"/>
              <a:gd name="T44" fmla="*/ 79 w 256"/>
              <a:gd name="T45" fmla="*/ 59 h 256"/>
              <a:gd name="T46" fmla="*/ 72 w 256"/>
              <a:gd name="T47" fmla="*/ 54 h 256"/>
              <a:gd name="T48" fmla="*/ 111 w 256"/>
              <a:gd name="T49" fmla="*/ 9 h 256"/>
              <a:gd name="T50" fmla="*/ 124 w 256"/>
              <a:gd name="T51" fmla="*/ 80 h 256"/>
              <a:gd name="T52" fmla="*/ 64 w 256"/>
              <a:gd name="T53" fmla="*/ 124 h 256"/>
              <a:gd name="T54" fmla="*/ 124 w 256"/>
              <a:gd name="T55" fmla="*/ 80 h 256"/>
              <a:gd name="T56" fmla="*/ 124 w 256"/>
              <a:gd name="T57" fmla="*/ 176 h 256"/>
              <a:gd name="T58" fmla="*/ 64 w 256"/>
              <a:gd name="T59" fmla="*/ 132 h 256"/>
              <a:gd name="T60" fmla="*/ 124 w 256"/>
              <a:gd name="T61" fmla="*/ 184 h 256"/>
              <a:gd name="T62" fmla="*/ 79 w 256"/>
              <a:gd name="T63" fmla="*/ 197 h 256"/>
              <a:gd name="T64" fmla="*/ 111 w 256"/>
              <a:gd name="T65" fmla="*/ 247 h 256"/>
              <a:gd name="T66" fmla="*/ 72 w 256"/>
              <a:gd name="T67" fmla="*/ 202 h 256"/>
              <a:gd name="T68" fmla="*/ 184 w 256"/>
              <a:gd name="T69" fmla="*/ 202 h 256"/>
              <a:gd name="T70" fmla="*/ 145 w 256"/>
              <a:gd name="T71" fmla="*/ 247 h 256"/>
              <a:gd name="T72" fmla="*/ 248 w 256"/>
              <a:gd name="T73" fmla="*/ 124 h 256"/>
              <a:gd name="T74" fmla="*/ 188 w 256"/>
              <a:gd name="T75" fmla="*/ 62 h 256"/>
              <a:gd name="T76" fmla="*/ 213 w 256"/>
              <a:gd name="T77" fmla="*/ 43 h 256"/>
              <a:gd name="T78" fmla="*/ 46 w 256"/>
              <a:gd name="T79" fmla="*/ 41 h 256"/>
              <a:gd name="T80" fmla="*/ 56 w 256"/>
              <a:gd name="T81" fmla="*/ 124 h 256"/>
              <a:gd name="T82" fmla="*/ 46 w 256"/>
              <a:gd name="T83" fmla="*/ 41 h 256"/>
              <a:gd name="T84" fmla="*/ 56 w 256"/>
              <a:gd name="T85" fmla="*/ 132 h 256"/>
              <a:gd name="T86" fmla="*/ 46 w 256"/>
              <a:gd name="T87" fmla="*/ 215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56" h="256">
                <a:moveTo>
                  <a:pt x="256" y="128"/>
                </a:moveTo>
                <a:cubicBezTo>
                  <a:pt x="256" y="94"/>
                  <a:pt x="243" y="62"/>
                  <a:pt x="219" y="37"/>
                </a:cubicBezTo>
                <a:cubicBezTo>
                  <a:pt x="194" y="13"/>
                  <a:pt x="162" y="0"/>
                  <a:pt x="128" y="0"/>
                </a:cubicBezTo>
                <a:cubicBezTo>
                  <a:pt x="128" y="0"/>
                  <a:pt x="128" y="0"/>
                  <a:pt x="128" y="0"/>
                </a:cubicBezTo>
                <a:cubicBezTo>
                  <a:pt x="96" y="0"/>
                  <a:pt x="66" y="12"/>
                  <a:pt x="44" y="32"/>
                </a:cubicBezTo>
                <a:cubicBezTo>
                  <a:pt x="44" y="32"/>
                  <a:pt x="44" y="32"/>
                  <a:pt x="44" y="32"/>
                </a:cubicBezTo>
                <a:cubicBezTo>
                  <a:pt x="44" y="32"/>
                  <a:pt x="43" y="32"/>
                  <a:pt x="43" y="32"/>
                </a:cubicBezTo>
                <a:cubicBezTo>
                  <a:pt x="17" y="56"/>
                  <a:pt x="0" y="90"/>
                  <a:pt x="0" y="128"/>
                </a:cubicBezTo>
                <a:cubicBezTo>
                  <a:pt x="0" y="166"/>
                  <a:pt x="17" y="200"/>
                  <a:pt x="43" y="224"/>
                </a:cubicBezTo>
                <a:cubicBezTo>
                  <a:pt x="43" y="224"/>
                  <a:pt x="44" y="224"/>
                  <a:pt x="44" y="224"/>
                </a:cubicBezTo>
                <a:cubicBezTo>
                  <a:pt x="44" y="224"/>
                  <a:pt x="44" y="224"/>
                  <a:pt x="44" y="224"/>
                </a:cubicBezTo>
                <a:cubicBezTo>
                  <a:pt x="66" y="244"/>
                  <a:pt x="96" y="256"/>
                  <a:pt x="128" y="256"/>
                </a:cubicBezTo>
                <a:cubicBezTo>
                  <a:pt x="160" y="256"/>
                  <a:pt x="190" y="244"/>
                  <a:pt x="212" y="224"/>
                </a:cubicBezTo>
                <a:cubicBezTo>
                  <a:pt x="212" y="224"/>
                  <a:pt x="212" y="224"/>
                  <a:pt x="212" y="224"/>
                </a:cubicBezTo>
                <a:cubicBezTo>
                  <a:pt x="212" y="224"/>
                  <a:pt x="212" y="224"/>
                  <a:pt x="213" y="224"/>
                </a:cubicBezTo>
                <a:cubicBezTo>
                  <a:pt x="239" y="201"/>
                  <a:pt x="256" y="166"/>
                  <a:pt x="256" y="128"/>
                </a:cubicBezTo>
                <a:close/>
                <a:moveTo>
                  <a:pt x="210" y="215"/>
                </a:moveTo>
                <a:cubicBezTo>
                  <a:pt x="204" y="207"/>
                  <a:pt x="196" y="200"/>
                  <a:pt x="187" y="194"/>
                </a:cubicBezTo>
                <a:cubicBezTo>
                  <a:pt x="195" y="176"/>
                  <a:pt x="199" y="155"/>
                  <a:pt x="200" y="132"/>
                </a:cubicBezTo>
                <a:cubicBezTo>
                  <a:pt x="248" y="132"/>
                  <a:pt x="248" y="132"/>
                  <a:pt x="248" y="132"/>
                </a:cubicBezTo>
                <a:cubicBezTo>
                  <a:pt x="247" y="165"/>
                  <a:pt x="233" y="194"/>
                  <a:pt x="210" y="215"/>
                </a:cubicBezTo>
                <a:close/>
                <a:moveTo>
                  <a:pt x="132" y="184"/>
                </a:moveTo>
                <a:cubicBezTo>
                  <a:pt x="148" y="185"/>
                  <a:pt x="164" y="189"/>
                  <a:pt x="177" y="197"/>
                </a:cubicBezTo>
                <a:cubicBezTo>
                  <a:pt x="166" y="220"/>
                  <a:pt x="151" y="237"/>
                  <a:pt x="132" y="244"/>
                </a:cubicBezTo>
                <a:lnTo>
                  <a:pt x="132" y="184"/>
                </a:lnTo>
                <a:close/>
                <a:moveTo>
                  <a:pt x="132" y="176"/>
                </a:moveTo>
                <a:cubicBezTo>
                  <a:pt x="132" y="132"/>
                  <a:pt x="132" y="132"/>
                  <a:pt x="132" y="132"/>
                </a:cubicBezTo>
                <a:cubicBezTo>
                  <a:pt x="192" y="132"/>
                  <a:pt x="192" y="132"/>
                  <a:pt x="192" y="132"/>
                </a:cubicBezTo>
                <a:cubicBezTo>
                  <a:pt x="191" y="153"/>
                  <a:pt x="187" y="173"/>
                  <a:pt x="180" y="190"/>
                </a:cubicBezTo>
                <a:cubicBezTo>
                  <a:pt x="166" y="181"/>
                  <a:pt x="149" y="177"/>
                  <a:pt x="132" y="176"/>
                </a:cubicBezTo>
                <a:close/>
                <a:moveTo>
                  <a:pt x="132" y="124"/>
                </a:moveTo>
                <a:cubicBezTo>
                  <a:pt x="132" y="80"/>
                  <a:pt x="132" y="80"/>
                  <a:pt x="132" y="80"/>
                </a:cubicBezTo>
                <a:cubicBezTo>
                  <a:pt x="149" y="79"/>
                  <a:pt x="166" y="75"/>
                  <a:pt x="180" y="66"/>
                </a:cubicBezTo>
                <a:cubicBezTo>
                  <a:pt x="187" y="83"/>
                  <a:pt x="191" y="103"/>
                  <a:pt x="192" y="124"/>
                </a:cubicBezTo>
                <a:lnTo>
                  <a:pt x="132" y="124"/>
                </a:lnTo>
                <a:close/>
                <a:moveTo>
                  <a:pt x="132" y="72"/>
                </a:moveTo>
                <a:cubicBezTo>
                  <a:pt x="132" y="12"/>
                  <a:pt x="132" y="12"/>
                  <a:pt x="132" y="12"/>
                </a:cubicBezTo>
                <a:cubicBezTo>
                  <a:pt x="151" y="19"/>
                  <a:pt x="166" y="36"/>
                  <a:pt x="177" y="59"/>
                </a:cubicBezTo>
                <a:cubicBezTo>
                  <a:pt x="164" y="67"/>
                  <a:pt x="148" y="71"/>
                  <a:pt x="132" y="72"/>
                </a:cubicBezTo>
                <a:close/>
                <a:moveTo>
                  <a:pt x="145" y="9"/>
                </a:moveTo>
                <a:cubicBezTo>
                  <a:pt x="167" y="12"/>
                  <a:pt x="187" y="21"/>
                  <a:pt x="204" y="35"/>
                </a:cubicBezTo>
                <a:cubicBezTo>
                  <a:pt x="198" y="43"/>
                  <a:pt x="192" y="49"/>
                  <a:pt x="184" y="54"/>
                </a:cubicBezTo>
                <a:cubicBezTo>
                  <a:pt x="175" y="34"/>
                  <a:pt x="161" y="19"/>
                  <a:pt x="145" y="9"/>
                </a:cubicBezTo>
                <a:close/>
                <a:moveTo>
                  <a:pt x="124" y="12"/>
                </a:moveTo>
                <a:cubicBezTo>
                  <a:pt x="124" y="72"/>
                  <a:pt x="124" y="72"/>
                  <a:pt x="124" y="72"/>
                </a:cubicBezTo>
                <a:cubicBezTo>
                  <a:pt x="108" y="71"/>
                  <a:pt x="92" y="67"/>
                  <a:pt x="79" y="59"/>
                </a:cubicBezTo>
                <a:cubicBezTo>
                  <a:pt x="90" y="36"/>
                  <a:pt x="105" y="19"/>
                  <a:pt x="124" y="12"/>
                </a:cubicBezTo>
                <a:close/>
                <a:moveTo>
                  <a:pt x="72" y="54"/>
                </a:moveTo>
                <a:cubicBezTo>
                  <a:pt x="64" y="49"/>
                  <a:pt x="58" y="43"/>
                  <a:pt x="52" y="35"/>
                </a:cubicBezTo>
                <a:cubicBezTo>
                  <a:pt x="68" y="22"/>
                  <a:pt x="89" y="12"/>
                  <a:pt x="111" y="9"/>
                </a:cubicBezTo>
                <a:cubicBezTo>
                  <a:pt x="95" y="19"/>
                  <a:pt x="81" y="34"/>
                  <a:pt x="72" y="54"/>
                </a:cubicBezTo>
                <a:close/>
                <a:moveTo>
                  <a:pt x="124" y="80"/>
                </a:moveTo>
                <a:cubicBezTo>
                  <a:pt x="124" y="124"/>
                  <a:pt x="124" y="124"/>
                  <a:pt x="124" y="124"/>
                </a:cubicBezTo>
                <a:cubicBezTo>
                  <a:pt x="64" y="124"/>
                  <a:pt x="64" y="124"/>
                  <a:pt x="64" y="124"/>
                </a:cubicBezTo>
                <a:cubicBezTo>
                  <a:pt x="65" y="103"/>
                  <a:pt x="69" y="83"/>
                  <a:pt x="76" y="66"/>
                </a:cubicBezTo>
                <a:cubicBezTo>
                  <a:pt x="90" y="75"/>
                  <a:pt x="107" y="79"/>
                  <a:pt x="124" y="80"/>
                </a:cubicBezTo>
                <a:close/>
                <a:moveTo>
                  <a:pt x="124" y="132"/>
                </a:moveTo>
                <a:cubicBezTo>
                  <a:pt x="124" y="176"/>
                  <a:pt x="124" y="176"/>
                  <a:pt x="124" y="176"/>
                </a:cubicBezTo>
                <a:cubicBezTo>
                  <a:pt x="107" y="177"/>
                  <a:pt x="90" y="181"/>
                  <a:pt x="76" y="190"/>
                </a:cubicBezTo>
                <a:cubicBezTo>
                  <a:pt x="69" y="173"/>
                  <a:pt x="65" y="153"/>
                  <a:pt x="64" y="132"/>
                </a:cubicBezTo>
                <a:lnTo>
                  <a:pt x="124" y="132"/>
                </a:lnTo>
                <a:close/>
                <a:moveTo>
                  <a:pt x="124" y="184"/>
                </a:moveTo>
                <a:cubicBezTo>
                  <a:pt x="124" y="244"/>
                  <a:pt x="124" y="244"/>
                  <a:pt x="124" y="244"/>
                </a:cubicBezTo>
                <a:cubicBezTo>
                  <a:pt x="105" y="237"/>
                  <a:pt x="90" y="220"/>
                  <a:pt x="79" y="197"/>
                </a:cubicBezTo>
                <a:cubicBezTo>
                  <a:pt x="92" y="189"/>
                  <a:pt x="108" y="185"/>
                  <a:pt x="124" y="184"/>
                </a:cubicBezTo>
                <a:close/>
                <a:moveTo>
                  <a:pt x="111" y="247"/>
                </a:moveTo>
                <a:cubicBezTo>
                  <a:pt x="89" y="244"/>
                  <a:pt x="68" y="234"/>
                  <a:pt x="52" y="221"/>
                </a:cubicBezTo>
                <a:cubicBezTo>
                  <a:pt x="58" y="213"/>
                  <a:pt x="64" y="207"/>
                  <a:pt x="72" y="202"/>
                </a:cubicBezTo>
                <a:cubicBezTo>
                  <a:pt x="81" y="222"/>
                  <a:pt x="95" y="237"/>
                  <a:pt x="111" y="247"/>
                </a:cubicBezTo>
                <a:close/>
                <a:moveTo>
                  <a:pt x="184" y="202"/>
                </a:moveTo>
                <a:cubicBezTo>
                  <a:pt x="192" y="207"/>
                  <a:pt x="198" y="213"/>
                  <a:pt x="204" y="221"/>
                </a:cubicBezTo>
                <a:cubicBezTo>
                  <a:pt x="188" y="234"/>
                  <a:pt x="167" y="244"/>
                  <a:pt x="145" y="247"/>
                </a:cubicBezTo>
                <a:cubicBezTo>
                  <a:pt x="161" y="237"/>
                  <a:pt x="175" y="222"/>
                  <a:pt x="184" y="202"/>
                </a:cubicBezTo>
                <a:close/>
                <a:moveTo>
                  <a:pt x="248" y="124"/>
                </a:moveTo>
                <a:cubicBezTo>
                  <a:pt x="200" y="124"/>
                  <a:pt x="200" y="124"/>
                  <a:pt x="200" y="124"/>
                </a:cubicBezTo>
                <a:cubicBezTo>
                  <a:pt x="199" y="101"/>
                  <a:pt x="195" y="80"/>
                  <a:pt x="188" y="62"/>
                </a:cubicBezTo>
                <a:cubicBezTo>
                  <a:pt x="196" y="56"/>
                  <a:pt x="204" y="49"/>
                  <a:pt x="210" y="41"/>
                </a:cubicBezTo>
                <a:cubicBezTo>
                  <a:pt x="211" y="42"/>
                  <a:pt x="212" y="42"/>
                  <a:pt x="213" y="43"/>
                </a:cubicBezTo>
                <a:cubicBezTo>
                  <a:pt x="235" y="65"/>
                  <a:pt x="247" y="93"/>
                  <a:pt x="248" y="124"/>
                </a:cubicBezTo>
                <a:close/>
                <a:moveTo>
                  <a:pt x="46" y="41"/>
                </a:moveTo>
                <a:cubicBezTo>
                  <a:pt x="52" y="49"/>
                  <a:pt x="60" y="56"/>
                  <a:pt x="68" y="62"/>
                </a:cubicBezTo>
                <a:cubicBezTo>
                  <a:pt x="61" y="80"/>
                  <a:pt x="57" y="101"/>
                  <a:pt x="56" y="124"/>
                </a:cubicBezTo>
                <a:cubicBezTo>
                  <a:pt x="8" y="124"/>
                  <a:pt x="8" y="124"/>
                  <a:pt x="8" y="124"/>
                </a:cubicBezTo>
                <a:cubicBezTo>
                  <a:pt x="9" y="91"/>
                  <a:pt x="23" y="62"/>
                  <a:pt x="46" y="41"/>
                </a:cubicBezTo>
                <a:close/>
                <a:moveTo>
                  <a:pt x="8" y="132"/>
                </a:moveTo>
                <a:cubicBezTo>
                  <a:pt x="56" y="132"/>
                  <a:pt x="56" y="132"/>
                  <a:pt x="56" y="132"/>
                </a:cubicBezTo>
                <a:cubicBezTo>
                  <a:pt x="57" y="155"/>
                  <a:pt x="61" y="176"/>
                  <a:pt x="69" y="194"/>
                </a:cubicBezTo>
                <a:cubicBezTo>
                  <a:pt x="60" y="200"/>
                  <a:pt x="52" y="207"/>
                  <a:pt x="46" y="215"/>
                </a:cubicBezTo>
                <a:cubicBezTo>
                  <a:pt x="23" y="194"/>
                  <a:pt x="9" y="165"/>
                  <a:pt x="8" y="132"/>
                </a:cubicBezTo>
                <a:close/>
              </a:path>
            </a:pathLst>
          </a:custGeom>
          <a:solidFill>
            <a:srgbClr val="2CC17C"/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132" name="Rectangle 5">
            <a:extLst>
              <a:ext uri="{FF2B5EF4-FFF2-40B4-BE49-F238E27FC236}">
                <a16:creationId xmlns:a16="http://schemas.microsoft.com/office/drawing/2014/main" id="{6625BD7A-D88F-E3CB-F435-F2CA800817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8127" y="3444092"/>
            <a:ext cx="564257" cy="3139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algn="ctr" fontAlgn="base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lang="ar-SA" sz="2400" b="1" dirty="0">
                <a:solidFill>
                  <a:srgbClr val="444444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</a:t>
            </a:r>
            <a:endParaRPr lang="ru-RU" sz="1400" dirty="0">
              <a:latin typeface="Arial" pitchFamily="34" charset="0"/>
              <a:cs typeface="Sakkal Majalla" panose="02000000000000000000" pitchFamily="2" charset="-78"/>
            </a:endParaRPr>
          </a:p>
        </p:txBody>
      </p:sp>
      <p:cxnSp>
        <p:nvCxnSpPr>
          <p:cNvPr id="13" name="موصل مستقيم 12">
            <a:extLst>
              <a:ext uri="{FF2B5EF4-FFF2-40B4-BE49-F238E27FC236}">
                <a16:creationId xmlns:a16="http://schemas.microsoft.com/office/drawing/2014/main" id="{B35F2366-15C8-5342-36B1-275E864BE1BA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Box 3">
            <a:extLst>
              <a:ext uri="{FF2B5EF4-FFF2-40B4-BE49-F238E27FC236}">
                <a16:creationId xmlns:a16="http://schemas.microsoft.com/office/drawing/2014/main" id="{E6793FE1-4BB4-52FB-24B4-397AF1083DF8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algn="r" defTabSz="914400" eaLnBrk="1" latinLnBrk="0" hangingPunct="1"/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ازرق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6" name="TextBox 157">
            <a:extLst>
              <a:ext uri="{FF2B5EF4-FFF2-40B4-BE49-F238E27FC236}">
                <a16:creationId xmlns:a16="http://schemas.microsoft.com/office/drawing/2014/main" id="{A6CC2B30-A53D-8923-1512-1990B1AD5E44}"/>
              </a:ext>
            </a:extLst>
          </p:cNvPr>
          <p:cNvSpPr txBox="1"/>
          <p:nvPr/>
        </p:nvSpPr>
        <p:spPr>
          <a:xfrm>
            <a:off x="7944970" y="476560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7" name="TextBox 158">
            <a:extLst>
              <a:ext uri="{FF2B5EF4-FFF2-40B4-BE49-F238E27FC236}">
                <a16:creationId xmlns:a16="http://schemas.microsoft.com/office/drawing/2014/main" id="{E976E2B4-7E2F-F03D-F3F0-BA935D061C17}"/>
              </a:ext>
            </a:extLst>
          </p:cNvPr>
          <p:cNvSpPr txBox="1"/>
          <p:nvPr/>
        </p:nvSpPr>
        <p:spPr>
          <a:xfrm>
            <a:off x="8043146" y="4395975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003845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8" name="TextBox 157">
            <a:extLst>
              <a:ext uri="{FF2B5EF4-FFF2-40B4-BE49-F238E27FC236}">
                <a16:creationId xmlns:a16="http://schemas.microsoft.com/office/drawing/2014/main" id="{C8065EFF-8710-B7D6-A654-BA71C7F79119}"/>
              </a:ext>
            </a:extLst>
          </p:cNvPr>
          <p:cNvSpPr txBox="1"/>
          <p:nvPr/>
        </p:nvSpPr>
        <p:spPr>
          <a:xfrm>
            <a:off x="7944970" y="206930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9" name="TextBox 158">
            <a:extLst>
              <a:ext uri="{FF2B5EF4-FFF2-40B4-BE49-F238E27FC236}">
                <a16:creationId xmlns:a16="http://schemas.microsoft.com/office/drawing/2014/main" id="{52B8ED27-2C77-C7F7-E1B8-B38007000AFD}"/>
              </a:ext>
            </a:extLst>
          </p:cNvPr>
          <p:cNvSpPr txBox="1"/>
          <p:nvPr/>
        </p:nvSpPr>
        <p:spPr>
          <a:xfrm>
            <a:off x="8043146" y="169966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C1B488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C1B488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3" name="TextBox 157">
            <a:extLst>
              <a:ext uri="{FF2B5EF4-FFF2-40B4-BE49-F238E27FC236}">
                <a16:creationId xmlns:a16="http://schemas.microsoft.com/office/drawing/2014/main" id="{8BA715CD-3927-9B42-AEB8-CD9EA6A66903}"/>
              </a:ext>
            </a:extLst>
          </p:cNvPr>
          <p:cNvSpPr txBox="1"/>
          <p:nvPr/>
        </p:nvSpPr>
        <p:spPr>
          <a:xfrm>
            <a:off x="2153770" y="476560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6" name="TextBox 158">
            <a:extLst>
              <a:ext uri="{FF2B5EF4-FFF2-40B4-BE49-F238E27FC236}">
                <a16:creationId xmlns:a16="http://schemas.microsoft.com/office/drawing/2014/main" id="{EB4534E5-0AA7-2D79-996E-B77D20DA5CE8}"/>
              </a:ext>
            </a:extLst>
          </p:cNvPr>
          <p:cNvSpPr txBox="1"/>
          <p:nvPr/>
        </p:nvSpPr>
        <p:spPr>
          <a:xfrm>
            <a:off x="2251946" y="4395975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10A9A6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10A9A6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7" name="TextBox 157">
            <a:extLst>
              <a:ext uri="{FF2B5EF4-FFF2-40B4-BE49-F238E27FC236}">
                <a16:creationId xmlns:a16="http://schemas.microsoft.com/office/drawing/2014/main" id="{74D6618A-A48E-DC26-4DB6-82BF98876808}"/>
              </a:ext>
            </a:extLst>
          </p:cNvPr>
          <p:cNvSpPr txBox="1"/>
          <p:nvPr/>
        </p:nvSpPr>
        <p:spPr>
          <a:xfrm>
            <a:off x="2153770" y="206930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8" name="TextBox 158">
            <a:extLst>
              <a:ext uri="{FF2B5EF4-FFF2-40B4-BE49-F238E27FC236}">
                <a16:creationId xmlns:a16="http://schemas.microsoft.com/office/drawing/2014/main" id="{E692FA5C-7EAA-AA3B-E2CE-81D8D3BD63BC}"/>
              </a:ext>
            </a:extLst>
          </p:cNvPr>
          <p:cNvSpPr txBox="1"/>
          <p:nvPr/>
        </p:nvSpPr>
        <p:spPr>
          <a:xfrm>
            <a:off x="2251946" y="169966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2CC17C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pic>
        <p:nvPicPr>
          <p:cNvPr id="29" name="صورة 28">
            <a:extLst>
              <a:ext uri="{FF2B5EF4-FFF2-40B4-BE49-F238E27FC236}">
                <a16:creationId xmlns:a16="http://schemas.microsoft.com/office/drawing/2014/main" id="{8B7F150A-ACD8-25A3-E459-39FB2186CF22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41960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23740571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عنصر نائب لرقم الشريحة 3">
            <a:extLst>
              <a:ext uri="{FF2B5EF4-FFF2-40B4-BE49-F238E27FC236}">
                <a16:creationId xmlns:a16="http://schemas.microsoft.com/office/drawing/2014/main" id="{A76FF5C9-3BD8-C275-D239-17C2F4639FF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C30D6F-9516-7D45-ACC3-4201266FFCA8}" type="slidenum">
              <a:rPr lang="ar-SA" smtClean="0"/>
              <a:t>48</a:t>
            </a:fld>
            <a:endParaRPr lang="ar-SA"/>
          </a:p>
        </p:txBody>
      </p:sp>
      <p:pic>
        <p:nvPicPr>
          <p:cNvPr id="3" name="صورة 2">
            <a:extLst>
              <a:ext uri="{FF2B5EF4-FFF2-40B4-BE49-F238E27FC236}">
                <a16:creationId xmlns:a16="http://schemas.microsoft.com/office/drawing/2014/main" id="{C48DB6A9-D955-59ED-0CF3-B591362C5AF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pic>
        <p:nvPicPr>
          <p:cNvPr id="176" name="Shadow">
            <a:extLst>
              <a:ext uri="{FF2B5EF4-FFF2-40B4-BE49-F238E27FC236}">
                <a16:creationId xmlns:a16="http://schemas.microsoft.com/office/drawing/2014/main" id="{62EAD7EC-AB63-8714-66B1-B497BD745F66}"/>
              </a:ext>
            </a:extLst>
          </p:cNvPr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flipH="1">
            <a:off x="8655463" y="2223598"/>
            <a:ext cx="3191720" cy="493405"/>
          </a:xfrm>
          <a:prstGeom prst="rect">
            <a:avLst/>
          </a:prstGeom>
        </p:spPr>
      </p:pic>
      <p:pic>
        <p:nvPicPr>
          <p:cNvPr id="177" name="Shadow">
            <a:extLst>
              <a:ext uri="{FF2B5EF4-FFF2-40B4-BE49-F238E27FC236}">
                <a16:creationId xmlns:a16="http://schemas.microsoft.com/office/drawing/2014/main" id="{1E0637C6-9D22-6491-94DE-470F0433F716}"/>
              </a:ext>
            </a:extLst>
          </p:cNvPr>
          <p:cNvPicPr>
            <a:picLocks noChangeAspect="1"/>
          </p:cNvPicPr>
          <p:nvPr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flipH="1">
            <a:off x="8647784" y="1073272"/>
            <a:ext cx="3205843" cy="226498"/>
          </a:xfrm>
          <a:prstGeom prst="rect">
            <a:avLst/>
          </a:prstGeom>
        </p:spPr>
      </p:pic>
      <p:sp>
        <p:nvSpPr>
          <p:cNvPr id="178" name="Freeform 28">
            <a:extLst>
              <a:ext uri="{FF2B5EF4-FFF2-40B4-BE49-F238E27FC236}">
                <a16:creationId xmlns:a16="http://schemas.microsoft.com/office/drawing/2014/main" id="{1CE698CA-E76A-167B-115B-B6C2F7AB94E2}"/>
              </a:ext>
            </a:extLst>
          </p:cNvPr>
          <p:cNvSpPr>
            <a:spLocks/>
          </p:cNvSpPr>
          <p:nvPr/>
        </p:nvSpPr>
        <p:spPr bwMode="auto">
          <a:xfrm flipH="1">
            <a:off x="8527353" y="1297696"/>
            <a:ext cx="2222493" cy="926359"/>
          </a:xfrm>
          <a:custGeom>
            <a:avLst/>
            <a:gdLst>
              <a:gd name="T0" fmla="*/ 2705 w 2891"/>
              <a:gd name="T1" fmla="*/ 418 h 1205"/>
              <a:gd name="T2" fmla="*/ 2705 w 2891"/>
              <a:gd name="T3" fmla="*/ 0 h 1205"/>
              <a:gd name="T4" fmla="*/ 0 w 2891"/>
              <a:gd name="T5" fmla="*/ 0 h 1205"/>
              <a:gd name="T6" fmla="*/ 0 w 2891"/>
              <a:gd name="T7" fmla="*/ 1205 h 1205"/>
              <a:gd name="T8" fmla="*/ 2705 w 2891"/>
              <a:gd name="T9" fmla="*/ 1205 h 1205"/>
              <a:gd name="T10" fmla="*/ 2705 w 2891"/>
              <a:gd name="T11" fmla="*/ 788 h 1205"/>
              <a:gd name="T12" fmla="*/ 2891 w 2891"/>
              <a:gd name="T13" fmla="*/ 603 h 1205"/>
              <a:gd name="T14" fmla="*/ 2705 w 2891"/>
              <a:gd name="T15" fmla="*/ 418 h 12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891" h="1205">
                <a:moveTo>
                  <a:pt x="2705" y="418"/>
                </a:moveTo>
                <a:lnTo>
                  <a:pt x="2705" y="0"/>
                </a:lnTo>
                <a:lnTo>
                  <a:pt x="0" y="0"/>
                </a:lnTo>
                <a:lnTo>
                  <a:pt x="0" y="1205"/>
                </a:lnTo>
                <a:lnTo>
                  <a:pt x="2705" y="1205"/>
                </a:lnTo>
                <a:lnTo>
                  <a:pt x="2705" y="788"/>
                </a:lnTo>
                <a:lnTo>
                  <a:pt x="2891" y="603"/>
                </a:lnTo>
                <a:lnTo>
                  <a:pt x="2705" y="418"/>
                </a:lnTo>
                <a:close/>
              </a:path>
            </a:pathLst>
          </a:custGeom>
          <a:solidFill>
            <a:srgbClr val="2CC17C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grpSp>
        <p:nvGrpSpPr>
          <p:cNvPr id="180" name="Arrow 01">
            <a:extLst>
              <a:ext uri="{FF2B5EF4-FFF2-40B4-BE49-F238E27FC236}">
                <a16:creationId xmlns:a16="http://schemas.microsoft.com/office/drawing/2014/main" id="{B2D80802-1F1C-1B0A-E388-794F573EAD18}"/>
              </a:ext>
            </a:extLst>
          </p:cNvPr>
          <p:cNvGrpSpPr/>
          <p:nvPr/>
        </p:nvGrpSpPr>
        <p:grpSpPr>
          <a:xfrm flipH="1">
            <a:off x="8953987" y="1511308"/>
            <a:ext cx="1282125" cy="117620"/>
            <a:chOff x="5905500" y="1140873"/>
            <a:chExt cx="1325025" cy="121556"/>
          </a:xfrm>
        </p:grpSpPr>
        <p:sp>
          <p:nvSpPr>
            <p:cNvPr id="184" name="Freeform 30">
              <a:extLst>
                <a:ext uri="{FF2B5EF4-FFF2-40B4-BE49-F238E27FC236}">
                  <a16:creationId xmlns:a16="http://schemas.microsoft.com/office/drawing/2014/main" id="{A435ACE9-7F84-E16B-0DC2-7AC1ACEC2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9350" y="1140873"/>
              <a:ext cx="61175" cy="121556"/>
            </a:xfrm>
            <a:custGeom>
              <a:avLst/>
              <a:gdLst>
                <a:gd name="T0" fmla="*/ 0 w 77"/>
                <a:gd name="T1" fmla="*/ 0 h 153"/>
                <a:gd name="T2" fmla="*/ 77 w 77"/>
                <a:gd name="T3" fmla="*/ 76 h 153"/>
                <a:gd name="T4" fmla="*/ 0 w 77"/>
                <a:gd name="T5" fmla="*/ 153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7" h="153">
                  <a:moveTo>
                    <a:pt x="0" y="0"/>
                  </a:moveTo>
                  <a:lnTo>
                    <a:pt x="77" y="76"/>
                  </a:lnTo>
                  <a:lnTo>
                    <a:pt x="0" y="153"/>
                  </a:lnTo>
                </a:path>
              </a:pathLst>
            </a:custGeom>
            <a:noFill/>
            <a:ln w="22225" cap="flat">
              <a:solidFill>
                <a:srgbClr val="0038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185" name="Line 31">
              <a:extLst>
                <a:ext uri="{FF2B5EF4-FFF2-40B4-BE49-F238E27FC236}">
                  <a16:creationId xmlns:a16="http://schemas.microsoft.com/office/drawing/2014/main" id="{40A27EC6-F1EF-447E-2160-57D7A21292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905500" y="1201253"/>
              <a:ext cx="1325025" cy="0"/>
            </a:xfrm>
            <a:prstGeom prst="line">
              <a:avLst/>
            </a:prstGeom>
            <a:noFill/>
            <a:ln w="22225" cap="flat">
              <a:solidFill>
                <a:srgbClr val="0038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</p:grpSp>
      <p:sp>
        <p:nvSpPr>
          <p:cNvPr id="182" name="Rectangle 32">
            <a:extLst>
              <a:ext uri="{FF2B5EF4-FFF2-40B4-BE49-F238E27FC236}">
                <a16:creationId xmlns:a16="http://schemas.microsoft.com/office/drawing/2014/main" id="{519C2A15-43B1-FBA3-DFC5-D92D0154BB74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0783643" y="1360630"/>
            <a:ext cx="866395" cy="22294"/>
          </a:xfrm>
          <a:prstGeom prst="rect">
            <a:avLst/>
          </a:prstGeom>
          <a:solidFill>
            <a:srgbClr val="003845"/>
          </a:solidFill>
          <a:ln w="9525">
            <a:noFill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183" name="Rectangle 32">
            <a:extLst>
              <a:ext uri="{FF2B5EF4-FFF2-40B4-BE49-F238E27FC236}">
                <a16:creationId xmlns:a16="http://schemas.microsoft.com/office/drawing/2014/main" id="{B6081B16-2682-98A6-159B-CC3897098AA5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0783643" y="2141738"/>
            <a:ext cx="866395" cy="22294"/>
          </a:xfrm>
          <a:prstGeom prst="rect">
            <a:avLst/>
          </a:prstGeom>
          <a:solidFill>
            <a:srgbClr val="003845"/>
          </a:solidFill>
          <a:ln w="9525">
            <a:noFill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222" name="TextBox 78">
            <a:extLst>
              <a:ext uri="{FF2B5EF4-FFF2-40B4-BE49-F238E27FC236}">
                <a16:creationId xmlns:a16="http://schemas.microsoft.com/office/drawing/2014/main" id="{606523D2-65DA-C2A4-2853-7E6DA96A6794}"/>
              </a:ext>
            </a:extLst>
          </p:cNvPr>
          <p:cNvSpPr txBox="1"/>
          <p:nvPr/>
        </p:nvSpPr>
        <p:spPr>
          <a:xfrm flipH="1">
            <a:off x="8790865" y="1583669"/>
            <a:ext cx="175622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dirty="0">
                <a:solidFill>
                  <a:schemeClr val="bg1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dirty="0">
              <a:solidFill>
                <a:schemeClr val="bg1"/>
              </a:solidFill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35" name="01">
            <a:extLst>
              <a:ext uri="{FF2B5EF4-FFF2-40B4-BE49-F238E27FC236}">
                <a16:creationId xmlns:a16="http://schemas.microsoft.com/office/drawing/2014/main" id="{A3C519E4-2E94-CD80-D320-2F74A803A27B}"/>
              </a:ext>
            </a:extLst>
          </p:cNvPr>
          <p:cNvSpPr txBox="1"/>
          <p:nvPr/>
        </p:nvSpPr>
        <p:spPr>
          <a:xfrm flipH="1">
            <a:off x="10812885" y="1444383"/>
            <a:ext cx="8300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" sz="4000" b="1" dirty="0">
                <a:solidFill>
                  <a:srgbClr val="2CC17C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01</a:t>
            </a:r>
            <a:endParaRPr lang="ru-RU" sz="4000" b="1" dirty="0">
              <a:solidFill>
                <a:srgbClr val="2CC17C"/>
              </a:solidFill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39" name="Knight figure">
            <a:extLst>
              <a:ext uri="{FF2B5EF4-FFF2-40B4-BE49-F238E27FC236}">
                <a16:creationId xmlns:a16="http://schemas.microsoft.com/office/drawing/2014/main" id="{C448E728-3EAA-D154-9D3F-DF7AF49A2492}"/>
              </a:ext>
            </a:extLst>
          </p:cNvPr>
          <p:cNvSpPr>
            <a:spLocks noChangeAspect="1" noEditPoints="1"/>
          </p:cNvSpPr>
          <p:nvPr/>
        </p:nvSpPr>
        <p:spPr bwMode="auto">
          <a:xfrm flipH="1">
            <a:off x="7927165" y="4185461"/>
            <a:ext cx="369689" cy="420807"/>
          </a:xfrm>
          <a:custGeom>
            <a:avLst/>
            <a:gdLst>
              <a:gd name="T0" fmla="*/ 204 w 224"/>
              <a:gd name="T1" fmla="*/ 223 h 256"/>
              <a:gd name="T2" fmla="*/ 200 w 224"/>
              <a:gd name="T3" fmla="*/ 204 h 256"/>
              <a:gd name="T4" fmla="*/ 144 w 224"/>
              <a:gd name="T5" fmla="*/ 137 h 256"/>
              <a:gd name="T6" fmla="*/ 146 w 224"/>
              <a:gd name="T7" fmla="*/ 98 h 256"/>
              <a:gd name="T8" fmla="*/ 183 w 224"/>
              <a:gd name="T9" fmla="*/ 123 h 256"/>
              <a:gd name="T10" fmla="*/ 208 w 224"/>
              <a:gd name="T11" fmla="*/ 109 h 256"/>
              <a:gd name="T12" fmla="*/ 151 w 224"/>
              <a:gd name="T13" fmla="*/ 25 h 256"/>
              <a:gd name="T14" fmla="*/ 148 w 224"/>
              <a:gd name="T15" fmla="*/ 0 h 256"/>
              <a:gd name="T16" fmla="*/ 127 w 224"/>
              <a:gd name="T17" fmla="*/ 16 h 256"/>
              <a:gd name="T18" fmla="*/ 38 w 224"/>
              <a:gd name="T19" fmla="*/ 204 h 256"/>
              <a:gd name="T20" fmla="*/ 20 w 224"/>
              <a:gd name="T21" fmla="*/ 208 h 256"/>
              <a:gd name="T22" fmla="*/ 13 w 224"/>
              <a:gd name="T23" fmla="*/ 233 h 256"/>
              <a:gd name="T24" fmla="*/ 4 w 224"/>
              <a:gd name="T25" fmla="*/ 256 h 256"/>
              <a:gd name="T26" fmla="*/ 223 w 224"/>
              <a:gd name="T27" fmla="*/ 255 h 256"/>
              <a:gd name="T28" fmla="*/ 212 w 224"/>
              <a:gd name="T29" fmla="*/ 232 h 256"/>
              <a:gd name="T30" fmla="*/ 126 w 224"/>
              <a:gd name="T31" fmla="*/ 24 h 256"/>
              <a:gd name="T32" fmla="*/ 143 w 224"/>
              <a:gd name="T33" fmla="*/ 13 h 256"/>
              <a:gd name="T34" fmla="*/ 145 w 224"/>
              <a:gd name="T35" fmla="*/ 31 h 256"/>
              <a:gd name="T36" fmla="*/ 199 w 224"/>
              <a:gd name="T37" fmla="*/ 108 h 256"/>
              <a:gd name="T38" fmla="*/ 149 w 224"/>
              <a:gd name="T39" fmla="*/ 90 h 256"/>
              <a:gd name="T40" fmla="*/ 126 w 224"/>
              <a:gd name="T41" fmla="*/ 69 h 256"/>
              <a:gd name="T42" fmla="*/ 131 w 224"/>
              <a:gd name="T43" fmla="*/ 58 h 256"/>
              <a:gd name="T44" fmla="*/ 118 w 224"/>
              <a:gd name="T45" fmla="*/ 68 h 256"/>
              <a:gd name="T46" fmla="*/ 139 w 224"/>
              <a:gd name="T47" fmla="*/ 143 h 256"/>
              <a:gd name="T48" fmla="*/ 46 w 224"/>
              <a:gd name="T49" fmla="*/ 204 h 256"/>
              <a:gd name="T50" fmla="*/ 9 w 224"/>
              <a:gd name="T51" fmla="*/ 248 h 256"/>
              <a:gd name="T52" fmla="*/ 28 w 224"/>
              <a:gd name="T53" fmla="*/ 224 h 256"/>
              <a:gd name="T54" fmla="*/ 196 w 224"/>
              <a:gd name="T55" fmla="*/ 212 h 256"/>
              <a:gd name="T56" fmla="*/ 206 w 224"/>
              <a:gd name="T57" fmla="*/ 239 h 256"/>
              <a:gd name="T58" fmla="*/ 9 w 224"/>
              <a:gd name="T59" fmla="*/ 248 h 256"/>
              <a:gd name="T60" fmla="*/ 50 w 224"/>
              <a:gd name="T61" fmla="*/ 172 h 256"/>
              <a:gd name="T62" fmla="*/ 58 w 224"/>
              <a:gd name="T63" fmla="*/ 189 h 256"/>
              <a:gd name="T64" fmla="*/ 62 w 224"/>
              <a:gd name="T65" fmla="*/ 184 h 256"/>
              <a:gd name="T66" fmla="*/ 52 w 224"/>
              <a:gd name="T67" fmla="*/ 167 h 256"/>
              <a:gd name="T68" fmla="*/ 51 w 224"/>
              <a:gd name="T69" fmla="*/ 144 h 256"/>
              <a:gd name="T70" fmla="*/ 57 w 224"/>
              <a:gd name="T71" fmla="*/ 69 h 256"/>
              <a:gd name="T72" fmla="*/ 43 w 224"/>
              <a:gd name="T73" fmla="*/ 146 h 256"/>
              <a:gd name="T74" fmla="*/ 48 w 224"/>
              <a:gd name="T75" fmla="*/ 149 h 256"/>
              <a:gd name="T76" fmla="*/ 168 w 224"/>
              <a:gd name="T77" fmla="*/ 232 h 256"/>
              <a:gd name="T78" fmla="*/ 56 w 224"/>
              <a:gd name="T79" fmla="*/ 224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224" h="256">
                <a:moveTo>
                  <a:pt x="212" y="232"/>
                </a:moveTo>
                <a:cubicBezTo>
                  <a:pt x="208" y="229"/>
                  <a:pt x="204" y="226"/>
                  <a:pt x="204" y="223"/>
                </a:cubicBezTo>
                <a:cubicBezTo>
                  <a:pt x="204" y="208"/>
                  <a:pt x="204" y="208"/>
                  <a:pt x="204" y="208"/>
                </a:cubicBezTo>
                <a:cubicBezTo>
                  <a:pt x="204" y="206"/>
                  <a:pt x="202" y="204"/>
                  <a:pt x="200" y="204"/>
                </a:cubicBezTo>
                <a:cubicBezTo>
                  <a:pt x="185" y="204"/>
                  <a:pt x="185" y="204"/>
                  <a:pt x="185" y="204"/>
                </a:cubicBezTo>
                <a:cubicBezTo>
                  <a:pt x="183" y="173"/>
                  <a:pt x="162" y="153"/>
                  <a:pt x="144" y="137"/>
                </a:cubicBezTo>
                <a:cubicBezTo>
                  <a:pt x="122" y="118"/>
                  <a:pt x="110" y="105"/>
                  <a:pt x="124" y="85"/>
                </a:cubicBezTo>
                <a:cubicBezTo>
                  <a:pt x="131" y="92"/>
                  <a:pt x="139" y="95"/>
                  <a:pt x="146" y="98"/>
                </a:cubicBezTo>
                <a:cubicBezTo>
                  <a:pt x="156" y="102"/>
                  <a:pt x="166" y="105"/>
                  <a:pt x="179" y="122"/>
                </a:cubicBezTo>
                <a:cubicBezTo>
                  <a:pt x="180" y="123"/>
                  <a:pt x="182" y="124"/>
                  <a:pt x="183" y="123"/>
                </a:cubicBezTo>
                <a:cubicBezTo>
                  <a:pt x="184" y="123"/>
                  <a:pt x="197" y="117"/>
                  <a:pt x="205" y="113"/>
                </a:cubicBezTo>
                <a:cubicBezTo>
                  <a:pt x="207" y="113"/>
                  <a:pt x="208" y="111"/>
                  <a:pt x="208" y="109"/>
                </a:cubicBezTo>
                <a:cubicBezTo>
                  <a:pt x="205" y="97"/>
                  <a:pt x="189" y="59"/>
                  <a:pt x="171" y="41"/>
                </a:cubicBezTo>
                <a:cubicBezTo>
                  <a:pt x="165" y="35"/>
                  <a:pt x="158" y="30"/>
                  <a:pt x="151" y="25"/>
                </a:cubicBezTo>
                <a:cubicBezTo>
                  <a:pt x="151" y="4"/>
                  <a:pt x="151" y="4"/>
                  <a:pt x="151" y="4"/>
                </a:cubicBezTo>
                <a:cubicBezTo>
                  <a:pt x="151" y="2"/>
                  <a:pt x="150" y="1"/>
                  <a:pt x="148" y="0"/>
                </a:cubicBezTo>
                <a:cubicBezTo>
                  <a:pt x="147" y="0"/>
                  <a:pt x="145" y="0"/>
                  <a:pt x="144" y="1"/>
                </a:cubicBezTo>
                <a:cubicBezTo>
                  <a:pt x="127" y="16"/>
                  <a:pt x="127" y="16"/>
                  <a:pt x="127" y="16"/>
                </a:cubicBezTo>
                <a:cubicBezTo>
                  <a:pt x="94" y="5"/>
                  <a:pt x="62" y="17"/>
                  <a:pt x="40" y="48"/>
                </a:cubicBezTo>
                <a:cubicBezTo>
                  <a:pt x="12" y="87"/>
                  <a:pt x="12" y="140"/>
                  <a:pt x="38" y="204"/>
                </a:cubicBezTo>
                <a:cubicBezTo>
                  <a:pt x="24" y="204"/>
                  <a:pt x="24" y="204"/>
                  <a:pt x="24" y="204"/>
                </a:cubicBezTo>
                <a:cubicBezTo>
                  <a:pt x="22" y="204"/>
                  <a:pt x="20" y="206"/>
                  <a:pt x="20" y="208"/>
                </a:cubicBezTo>
                <a:cubicBezTo>
                  <a:pt x="20" y="224"/>
                  <a:pt x="20" y="224"/>
                  <a:pt x="20" y="224"/>
                </a:cubicBezTo>
                <a:cubicBezTo>
                  <a:pt x="20" y="227"/>
                  <a:pt x="16" y="230"/>
                  <a:pt x="13" y="233"/>
                </a:cubicBezTo>
                <a:cubicBezTo>
                  <a:pt x="7" y="237"/>
                  <a:pt x="0" y="243"/>
                  <a:pt x="0" y="252"/>
                </a:cubicBezTo>
                <a:cubicBezTo>
                  <a:pt x="0" y="254"/>
                  <a:pt x="2" y="256"/>
                  <a:pt x="4" y="256"/>
                </a:cubicBezTo>
                <a:cubicBezTo>
                  <a:pt x="220" y="256"/>
                  <a:pt x="220" y="256"/>
                  <a:pt x="220" y="256"/>
                </a:cubicBezTo>
                <a:cubicBezTo>
                  <a:pt x="221" y="256"/>
                  <a:pt x="222" y="256"/>
                  <a:pt x="223" y="255"/>
                </a:cubicBezTo>
                <a:cubicBezTo>
                  <a:pt x="224" y="254"/>
                  <a:pt x="224" y="253"/>
                  <a:pt x="224" y="252"/>
                </a:cubicBezTo>
                <a:cubicBezTo>
                  <a:pt x="224" y="243"/>
                  <a:pt x="217" y="237"/>
                  <a:pt x="212" y="232"/>
                </a:cubicBezTo>
                <a:close/>
                <a:moveTo>
                  <a:pt x="46" y="53"/>
                </a:moveTo>
                <a:cubicBezTo>
                  <a:pt x="67" y="24"/>
                  <a:pt x="96" y="13"/>
                  <a:pt x="126" y="24"/>
                </a:cubicBezTo>
                <a:cubicBezTo>
                  <a:pt x="128" y="24"/>
                  <a:pt x="130" y="24"/>
                  <a:pt x="131" y="23"/>
                </a:cubicBezTo>
                <a:cubicBezTo>
                  <a:pt x="143" y="13"/>
                  <a:pt x="143" y="13"/>
                  <a:pt x="143" y="13"/>
                </a:cubicBezTo>
                <a:cubicBezTo>
                  <a:pt x="143" y="28"/>
                  <a:pt x="143" y="28"/>
                  <a:pt x="143" y="28"/>
                </a:cubicBezTo>
                <a:cubicBezTo>
                  <a:pt x="143" y="29"/>
                  <a:pt x="143" y="31"/>
                  <a:pt x="145" y="31"/>
                </a:cubicBezTo>
                <a:cubicBezTo>
                  <a:pt x="152" y="35"/>
                  <a:pt x="159" y="40"/>
                  <a:pt x="165" y="47"/>
                </a:cubicBezTo>
                <a:cubicBezTo>
                  <a:pt x="180" y="61"/>
                  <a:pt x="194" y="92"/>
                  <a:pt x="199" y="108"/>
                </a:cubicBezTo>
                <a:cubicBezTo>
                  <a:pt x="193" y="110"/>
                  <a:pt x="187" y="113"/>
                  <a:pt x="183" y="114"/>
                </a:cubicBezTo>
                <a:cubicBezTo>
                  <a:pt x="170" y="98"/>
                  <a:pt x="159" y="94"/>
                  <a:pt x="149" y="90"/>
                </a:cubicBezTo>
                <a:cubicBezTo>
                  <a:pt x="141" y="88"/>
                  <a:pt x="135" y="85"/>
                  <a:pt x="128" y="77"/>
                </a:cubicBezTo>
                <a:cubicBezTo>
                  <a:pt x="126" y="76"/>
                  <a:pt x="126" y="73"/>
                  <a:pt x="126" y="69"/>
                </a:cubicBezTo>
                <a:cubicBezTo>
                  <a:pt x="127" y="66"/>
                  <a:pt x="128" y="64"/>
                  <a:pt x="129" y="64"/>
                </a:cubicBezTo>
                <a:cubicBezTo>
                  <a:pt x="131" y="63"/>
                  <a:pt x="132" y="60"/>
                  <a:pt x="131" y="58"/>
                </a:cubicBezTo>
                <a:cubicBezTo>
                  <a:pt x="130" y="56"/>
                  <a:pt x="128" y="55"/>
                  <a:pt x="126" y="56"/>
                </a:cubicBezTo>
                <a:cubicBezTo>
                  <a:pt x="122" y="58"/>
                  <a:pt x="119" y="63"/>
                  <a:pt x="118" y="68"/>
                </a:cubicBezTo>
                <a:cubicBezTo>
                  <a:pt x="118" y="72"/>
                  <a:pt x="118" y="75"/>
                  <a:pt x="119" y="78"/>
                </a:cubicBezTo>
                <a:cubicBezTo>
                  <a:pt x="98" y="107"/>
                  <a:pt x="118" y="124"/>
                  <a:pt x="139" y="143"/>
                </a:cubicBezTo>
                <a:cubicBezTo>
                  <a:pt x="156" y="159"/>
                  <a:pt x="175" y="177"/>
                  <a:pt x="177" y="204"/>
                </a:cubicBezTo>
                <a:cubicBezTo>
                  <a:pt x="46" y="204"/>
                  <a:pt x="46" y="204"/>
                  <a:pt x="46" y="204"/>
                </a:cubicBezTo>
                <a:cubicBezTo>
                  <a:pt x="20" y="141"/>
                  <a:pt x="20" y="90"/>
                  <a:pt x="46" y="53"/>
                </a:cubicBezTo>
                <a:close/>
                <a:moveTo>
                  <a:pt x="9" y="248"/>
                </a:moveTo>
                <a:cubicBezTo>
                  <a:pt x="11" y="245"/>
                  <a:pt x="14" y="242"/>
                  <a:pt x="18" y="239"/>
                </a:cubicBezTo>
                <a:cubicBezTo>
                  <a:pt x="23" y="235"/>
                  <a:pt x="28" y="230"/>
                  <a:pt x="28" y="224"/>
                </a:cubicBezTo>
                <a:cubicBezTo>
                  <a:pt x="28" y="212"/>
                  <a:pt x="28" y="212"/>
                  <a:pt x="28" y="212"/>
                </a:cubicBezTo>
                <a:cubicBezTo>
                  <a:pt x="196" y="212"/>
                  <a:pt x="196" y="212"/>
                  <a:pt x="196" y="212"/>
                </a:cubicBezTo>
                <a:cubicBezTo>
                  <a:pt x="196" y="223"/>
                  <a:pt x="196" y="223"/>
                  <a:pt x="196" y="223"/>
                </a:cubicBezTo>
                <a:cubicBezTo>
                  <a:pt x="196" y="230"/>
                  <a:pt x="201" y="234"/>
                  <a:pt x="206" y="239"/>
                </a:cubicBezTo>
                <a:cubicBezTo>
                  <a:pt x="210" y="242"/>
                  <a:pt x="213" y="245"/>
                  <a:pt x="215" y="248"/>
                </a:cubicBezTo>
                <a:lnTo>
                  <a:pt x="9" y="248"/>
                </a:lnTo>
                <a:close/>
                <a:moveTo>
                  <a:pt x="52" y="167"/>
                </a:moveTo>
                <a:cubicBezTo>
                  <a:pt x="50" y="167"/>
                  <a:pt x="49" y="169"/>
                  <a:pt x="50" y="172"/>
                </a:cubicBezTo>
                <a:cubicBezTo>
                  <a:pt x="51" y="177"/>
                  <a:pt x="53" y="182"/>
                  <a:pt x="55" y="187"/>
                </a:cubicBezTo>
                <a:cubicBezTo>
                  <a:pt x="55" y="188"/>
                  <a:pt x="57" y="189"/>
                  <a:pt x="58" y="189"/>
                </a:cubicBezTo>
                <a:cubicBezTo>
                  <a:pt x="59" y="189"/>
                  <a:pt x="59" y="189"/>
                  <a:pt x="60" y="189"/>
                </a:cubicBezTo>
                <a:cubicBezTo>
                  <a:pt x="62" y="188"/>
                  <a:pt x="63" y="186"/>
                  <a:pt x="62" y="184"/>
                </a:cubicBezTo>
                <a:cubicBezTo>
                  <a:pt x="60" y="179"/>
                  <a:pt x="59" y="174"/>
                  <a:pt x="57" y="169"/>
                </a:cubicBezTo>
                <a:cubicBezTo>
                  <a:pt x="57" y="167"/>
                  <a:pt x="54" y="166"/>
                  <a:pt x="52" y="167"/>
                </a:cubicBezTo>
                <a:close/>
                <a:moveTo>
                  <a:pt x="48" y="149"/>
                </a:moveTo>
                <a:cubicBezTo>
                  <a:pt x="50" y="148"/>
                  <a:pt x="52" y="146"/>
                  <a:pt x="51" y="144"/>
                </a:cubicBezTo>
                <a:cubicBezTo>
                  <a:pt x="47" y="117"/>
                  <a:pt x="49" y="93"/>
                  <a:pt x="59" y="74"/>
                </a:cubicBezTo>
                <a:cubicBezTo>
                  <a:pt x="59" y="72"/>
                  <a:pt x="59" y="70"/>
                  <a:pt x="57" y="69"/>
                </a:cubicBezTo>
                <a:cubicBezTo>
                  <a:pt x="55" y="68"/>
                  <a:pt x="52" y="68"/>
                  <a:pt x="51" y="70"/>
                </a:cubicBezTo>
                <a:cubicBezTo>
                  <a:pt x="41" y="91"/>
                  <a:pt x="38" y="116"/>
                  <a:pt x="43" y="146"/>
                </a:cubicBezTo>
                <a:cubicBezTo>
                  <a:pt x="44" y="147"/>
                  <a:pt x="45" y="149"/>
                  <a:pt x="47" y="149"/>
                </a:cubicBezTo>
                <a:cubicBezTo>
                  <a:pt x="48" y="149"/>
                  <a:pt x="48" y="149"/>
                  <a:pt x="48" y="149"/>
                </a:cubicBezTo>
                <a:close/>
                <a:moveTo>
                  <a:pt x="56" y="232"/>
                </a:moveTo>
                <a:cubicBezTo>
                  <a:pt x="168" y="232"/>
                  <a:pt x="168" y="232"/>
                  <a:pt x="168" y="232"/>
                </a:cubicBezTo>
                <a:cubicBezTo>
                  <a:pt x="168" y="224"/>
                  <a:pt x="168" y="224"/>
                  <a:pt x="168" y="224"/>
                </a:cubicBezTo>
                <a:cubicBezTo>
                  <a:pt x="56" y="224"/>
                  <a:pt x="56" y="224"/>
                  <a:pt x="56" y="224"/>
                </a:cubicBezTo>
                <a:lnTo>
                  <a:pt x="56" y="232"/>
                </a:lnTo>
                <a:close/>
              </a:path>
            </a:pathLst>
          </a:custGeom>
          <a:solidFill>
            <a:srgbClr val="10A9A6"/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dirty="0"/>
          </a:p>
        </p:txBody>
      </p:sp>
      <p:sp>
        <p:nvSpPr>
          <p:cNvPr id="240" name="Winner cup">
            <a:extLst>
              <a:ext uri="{FF2B5EF4-FFF2-40B4-BE49-F238E27FC236}">
                <a16:creationId xmlns:a16="http://schemas.microsoft.com/office/drawing/2014/main" id="{CFC0382E-4C65-9A97-F079-720C895D7A33}"/>
              </a:ext>
            </a:extLst>
          </p:cNvPr>
          <p:cNvSpPr>
            <a:spLocks noChangeAspect="1" noEditPoints="1"/>
          </p:cNvSpPr>
          <p:nvPr/>
        </p:nvSpPr>
        <p:spPr bwMode="auto">
          <a:xfrm flipH="1">
            <a:off x="7927165" y="5543610"/>
            <a:ext cx="422631" cy="394335"/>
          </a:xfrm>
          <a:custGeom>
            <a:avLst/>
            <a:gdLst>
              <a:gd name="T0" fmla="*/ 256 w 256"/>
              <a:gd name="T1" fmla="*/ 28 h 240"/>
              <a:gd name="T2" fmla="*/ 220 w 256"/>
              <a:gd name="T3" fmla="*/ 24 h 240"/>
              <a:gd name="T4" fmla="*/ 217 w 256"/>
              <a:gd name="T5" fmla="*/ 0 h 240"/>
              <a:gd name="T6" fmla="*/ 35 w 256"/>
              <a:gd name="T7" fmla="*/ 4 h 240"/>
              <a:gd name="T8" fmla="*/ 4 w 256"/>
              <a:gd name="T9" fmla="*/ 24 h 240"/>
              <a:gd name="T10" fmla="*/ 66 w 256"/>
              <a:gd name="T11" fmla="*/ 124 h 240"/>
              <a:gd name="T12" fmla="*/ 112 w 256"/>
              <a:gd name="T13" fmla="*/ 192 h 240"/>
              <a:gd name="T14" fmla="*/ 76 w 256"/>
              <a:gd name="T15" fmla="*/ 196 h 240"/>
              <a:gd name="T16" fmla="*/ 44 w 256"/>
              <a:gd name="T17" fmla="*/ 232 h 240"/>
              <a:gd name="T18" fmla="*/ 212 w 256"/>
              <a:gd name="T19" fmla="*/ 240 h 240"/>
              <a:gd name="T20" fmla="*/ 180 w 256"/>
              <a:gd name="T21" fmla="*/ 232 h 240"/>
              <a:gd name="T22" fmla="*/ 176 w 256"/>
              <a:gd name="T23" fmla="*/ 192 h 240"/>
              <a:gd name="T24" fmla="*/ 144 w 256"/>
              <a:gd name="T25" fmla="*/ 163 h 240"/>
              <a:gd name="T26" fmla="*/ 220 w 256"/>
              <a:gd name="T27" fmla="*/ 32 h 240"/>
              <a:gd name="T28" fmla="*/ 197 w 256"/>
              <a:gd name="T29" fmla="*/ 113 h 240"/>
              <a:gd name="T30" fmla="*/ 8 w 256"/>
              <a:gd name="T31" fmla="*/ 32 h 240"/>
              <a:gd name="T32" fmla="*/ 59 w 256"/>
              <a:gd name="T33" fmla="*/ 113 h 240"/>
              <a:gd name="T34" fmla="*/ 172 w 256"/>
              <a:gd name="T35" fmla="*/ 200 h 240"/>
              <a:gd name="T36" fmla="*/ 84 w 256"/>
              <a:gd name="T37" fmla="*/ 232 h 240"/>
              <a:gd name="T38" fmla="*/ 172 w 256"/>
              <a:gd name="T39" fmla="*/ 200 h 240"/>
              <a:gd name="T40" fmla="*/ 136 w 256"/>
              <a:gd name="T41" fmla="*/ 160 h 240"/>
              <a:gd name="T42" fmla="*/ 120 w 256"/>
              <a:gd name="T43" fmla="*/ 192 h 240"/>
              <a:gd name="T44" fmla="*/ 117 w 256"/>
              <a:gd name="T45" fmla="*/ 156 h 240"/>
              <a:gd name="T46" fmla="*/ 213 w 256"/>
              <a:gd name="T47" fmla="*/ 8 h 240"/>
              <a:gd name="T48" fmla="*/ 212 w 256"/>
              <a:gd name="T49" fmla="*/ 28 h 240"/>
              <a:gd name="T50" fmla="*/ 139 w 256"/>
              <a:gd name="T51" fmla="*/ 156 h 240"/>
              <a:gd name="T52" fmla="*/ 177 w 256"/>
              <a:gd name="T53" fmla="*/ 78 h 240"/>
              <a:gd name="T54" fmla="*/ 137 w 256"/>
              <a:gd name="T55" fmla="*/ 135 h 240"/>
              <a:gd name="T56" fmla="*/ 142 w 256"/>
              <a:gd name="T57" fmla="*/ 136 h 240"/>
              <a:gd name="T58" fmla="*/ 182 w 256"/>
              <a:gd name="T59" fmla="*/ 76 h 240"/>
              <a:gd name="T60" fmla="*/ 187 w 256"/>
              <a:gd name="T61" fmla="*/ 66 h 240"/>
              <a:gd name="T62" fmla="*/ 196 w 256"/>
              <a:gd name="T63" fmla="*/ 42 h 240"/>
              <a:gd name="T64" fmla="*/ 188 w 256"/>
              <a:gd name="T65" fmla="*/ 40 h 240"/>
              <a:gd name="T66" fmla="*/ 186 w 256"/>
              <a:gd name="T67" fmla="*/ 66 h 2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56" h="240">
                <a:moveTo>
                  <a:pt x="190" y="124"/>
                </a:moveTo>
                <a:cubicBezTo>
                  <a:pt x="221" y="115"/>
                  <a:pt x="256" y="74"/>
                  <a:pt x="256" y="28"/>
                </a:cubicBezTo>
                <a:cubicBezTo>
                  <a:pt x="256" y="26"/>
                  <a:pt x="254" y="24"/>
                  <a:pt x="252" y="24"/>
                </a:cubicBezTo>
                <a:cubicBezTo>
                  <a:pt x="220" y="24"/>
                  <a:pt x="220" y="24"/>
                  <a:pt x="220" y="24"/>
                </a:cubicBezTo>
                <a:cubicBezTo>
                  <a:pt x="221" y="17"/>
                  <a:pt x="221" y="11"/>
                  <a:pt x="221" y="4"/>
                </a:cubicBezTo>
                <a:cubicBezTo>
                  <a:pt x="221" y="2"/>
                  <a:pt x="219" y="0"/>
                  <a:pt x="217" y="0"/>
                </a:cubicBezTo>
                <a:cubicBezTo>
                  <a:pt x="39" y="0"/>
                  <a:pt x="39" y="0"/>
                  <a:pt x="39" y="0"/>
                </a:cubicBezTo>
                <a:cubicBezTo>
                  <a:pt x="37" y="0"/>
                  <a:pt x="35" y="2"/>
                  <a:pt x="35" y="4"/>
                </a:cubicBezTo>
                <a:cubicBezTo>
                  <a:pt x="35" y="10"/>
                  <a:pt x="35" y="16"/>
                  <a:pt x="36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2" y="24"/>
                  <a:pt x="0" y="26"/>
                  <a:pt x="0" y="28"/>
                </a:cubicBezTo>
                <a:cubicBezTo>
                  <a:pt x="0" y="74"/>
                  <a:pt x="34" y="115"/>
                  <a:pt x="66" y="124"/>
                </a:cubicBezTo>
                <a:cubicBezTo>
                  <a:pt x="77" y="140"/>
                  <a:pt x="92" y="154"/>
                  <a:pt x="112" y="163"/>
                </a:cubicBezTo>
                <a:cubicBezTo>
                  <a:pt x="112" y="192"/>
                  <a:pt x="112" y="192"/>
                  <a:pt x="112" y="192"/>
                </a:cubicBezTo>
                <a:cubicBezTo>
                  <a:pt x="80" y="192"/>
                  <a:pt x="80" y="192"/>
                  <a:pt x="80" y="192"/>
                </a:cubicBezTo>
                <a:cubicBezTo>
                  <a:pt x="78" y="192"/>
                  <a:pt x="76" y="194"/>
                  <a:pt x="76" y="196"/>
                </a:cubicBezTo>
                <a:cubicBezTo>
                  <a:pt x="76" y="232"/>
                  <a:pt x="76" y="232"/>
                  <a:pt x="76" y="232"/>
                </a:cubicBezTo>
                <a:cubicBezTo>
                  <a:pt x="44" y="232"/>
                  <a:pt x="44" y="232"/>
                  <a:pt x="44" y="232"/>
                </a:cubicBezTo>
                <a:cubicBezTo>
                  <a:pt x="44" y="240"/>
                  <a:pt x="44" y="240"/>
                  <a:pt x="44" y="240"/>
                </a:cubicBezTo>
                <a:cubicBezTo>
                  <a:pt x="212" y="240"/>
                  <a:pt x="212" y="240"/>
                  <a:pt x="212" y="240"/>
                </a:cubicBezTo>
                <a:cubicBezTo>
                  <a:pt x="212" y="232"/>
                  <a:pt x="212" y="232"/>
                  <a:pt x="212" y="232"/>
                </a:cubicBezTo>
                <a:cubicBezTo>
                  <a:pt x="180" y="232"/>
                  <a:pt x="180" y="232"/>
                  <a:pt x="180" y="232"/>
                </a:cubicBezTo>
                <a:cubicBezTo>
                  <a:pt x="180" y="196"/>
                  <a:pt x="180" y="196"/>
                  <a:pt x="180" y="196"/>
                </a:cubicBezTo>
                <a:cubicBezTo>
                  <a:pt x="180" y="194"/>
                  <a:pt x="178" y="192"/>
                  <a:pt x="176" y="192"/>
                </a:cubicBezTo>
                <a:cubicBezTo>
                  <a:pt x="144" y="192"/>
                  <a:pt x="144" y="192"/>
                  <a:pt x="144" y="192"/>
                </a:cubicBezTo>
                <a:cubicBezTo>
                  <a:pt x="144" y="163"/>
                  <a:pt x="144" y="163"/>
                  <a:pt x="144" y="163"/>
                </a:cubicBezTo>
                <a:cubicBezTo>
                  <a:pt x="162" y="155"/>
                  <a:pt x="178" y="142"/>
                  <a:pt x="190" y="124"/>
                </a:cubicBezTo>
                <a:close/>
                <a:moveTo>
                  <a:pt x="220" y="32"/>
                </a:moveTo>
                <a:cubicBezTo>
                  <a:pt x="248" y="32"/>
                  <a:pt x="248" y="32"/>
                  <a:pt x="248" y="32"/>
                </a:cubicBezTo>
                <a:cubicBezTo>
                  <a:pt x="246" y="67"/>
                  <a:pt x="222" y="100"/>
                  <a:pt x="197" y="113"/>
                </a:cubicBezTo>
                <a:cubicBezTo>
                  <a:pt x="209" y="91"/>
                  <a:pt x="217" y="64"/>
                  <a:pt x="220" y="32"/>
                </a:cubicBezTo>
                <a:close/>
                <a:moveTo>
                  <a:pt x="8" y="32"/>
                </a:moveTo>
                <a:cubicBezTo>
                  <a:pt x="37" y="32"/>
                  <a:pt x="37" y="32"/>
                  <a:pt x="37" y="32"/>
                </a:cubicBezTo>
                <a:cubicBezTo>
                  <a:pt x="39" y="56"/>
                  <a:pt x="45" y="87"/>
                  <a:pt x="59" y="113"/>
                </a:cubicBezTo>
                <a:cubicBezTo>
                  <a:pt x="34" y="100"/>
                  <a:pt x="10" y="67"/>
                  <a:pt x="8" y="32"/>
                </a:cubicBezTo>
                <a:close/>
                <a:moveTo>
                  <a:pt x="172" y="200"/>
                </a:moveTo>
                <a:cubicBezTo>
                  <a:pt x="172" y="232"/>
                  <a:pt x="172" y="232"/>
                  <a:pt x="172" y="232"/>
                </a:cubicBezTo>
                <a:cubicBezTo>
                  <a:pt x="84" y="232"/>
                  <a:pt x="84" y="232"/>
                  <a:pt x="84" y="232"/>
                </a:cubicBezTo>
                <a:cubicBezTo>
                  <a:pt x="84" y="200"/>
                  <a:pt x="84" y="200"/>
                  <a:pt x="84" y="200"/>
                </a:cubicBezTo>
                <a:lnTo>
                  <a:pt x="172" y="200"/>
                </a:lnTo>
                <a:close/>
                <a:moveTo>
                  <a:pt x="139" y="156"/>
                </a:moveTo>
                <a:cubicBezTo>
                  <a:pt x="137" y="157"/>
                  <a:pt x="136" y="159"/>
                  <a:pt x="136" y="160"/>
                </a:cubicBezTo>
                <a:cubicBezTo>
                  <a:pt x="136" y="192"/>
                  <a:pt x="136" y="192"/>
                  <a:pt x="136" y="192"/>
                </a:cubicBezTo>
                <a:cubicBezTo>
                  <a:pt x="120" y="192"/>
                  <a:pt x="120" y="192"/>
                  <a:pt x="120" y="192"/>
                </a:cubicBezTo>
                <a:cubicBezTo>
                  <a:pt x="120" y="160"/>
                  <a:pt x="120" y="160"/>
                  <a:pt x="120" y="160"/>
                </a:cubicBezTo>
                <a:cubicBezTo>
                  <a:pt x="120" y="159"/>
                  <a:pt x="119" y="157"/>
                  <a:pt x="117" y="156"/>
                </a:cubicBezTo>
                <a:cubicBezTo>
                  <a:pt x="72" y="139"/>
                  <a:pt x="44" y="83"/>
                  <a:pt x="43" y="8"/>
                </a:cubicBezTo>
                <a:cubicBezTo>
                  <a:pt x="213" y="8"/>
                  <a:pt x="213" y="8"/>
                  <a:pt x="213" y="8"/>
                </a:cubicBezTo>
                <a:cubicBezTo>
                  <a:pt x="213" y="15"/>
                  <a:pt x="213" y="21"/>
                  <a:pt x="212" y="27"/>
                </a:cubicBezTo>
                <a:cubicBezTo>
                  <a:pt x="212" y="28"/>
                  <a:pt x="212" y="28"/>
                  <a:pt x="212" y="28"/>
                </a:cubicBezTo>
                <a:cubicBezTo>
                  <a:pt x="212" y="28"/>
                  <a:pt x="212" y="28"/>
                  <a:pt x="212" y="28"/>
                </a:cubicBezTo>
                <a:cubicBezTo>
                  <a:pt x="207" y="93"/>
                  <a:pt x="180" y="140"/>
                  <a:pt x="139" y="156"/>
                </a:cubicBezTo>
                <a:close/>
                <a:moveTo>
                  <a:pt x="182" y="76"/>
                </a:moveTo>
                <a:cubicBezTo>
                  <a:pt x="180" y="75"/>
                  <a:pt x="178" y="76"/>
                  <a:pt x="177" y="78"/>
                </a:cubicBezTo>
                <a:cubicBezTo>
                  <a:pt x="167" y="103"/>
                  <a:pt x="155" y="119"/>
                  <a:pt x="138" y="129"/>
                </a:cubicBezTo>
                <a:cubicBezTo>
                  <a:pt x="136" y="130"/>
                  <a:pt x="136" y="133"/>
                  <a:pt x="137" y="135"/>
                </a:cubicBezTo>
                <a:cubicBezTo>
                  <a:pt x="138" y="136"/>
                  <a:pt x="139" y="137"/>
                  <a:pt x="140" y="137"/>
                </a:cubicBezTo>
                <a:cubicBezTo>
                  <a:pt x="141" y="137"/>
                  <a:pt x="142" y="136"/>
                  <a:pt x="142" y="136"/>
                </a:cubicBezTo>
                <a:cubicBezTo>
                  <a:pt x="161" y="125"/>
                  <a:pt x="174" y="108"/>
                  <a:pt x="185" y="81"/>
                </a:cubicBezTo>
                <a:cubicBezTo>
                  <a:pt x="185" y="79"/>
                  <a:pt x="184" y="77"/>
                  <a:pt x="182" y="76"/>
                </a:cubicBezTo>
                <a:close/>
                <a:moveTo>
                  <a:pt x="186" y="66"/>
                </a:moveTo>
                <a:cubicBezTo>
                  <a:pt x="187" y="66"/>
                  <a:pt x="187" y="66"/>
                  <a:pt x="187" y="66"/>
                </a:cubicBezTo>
                <a:cubicBezTo>
                  <a:pt x="189" y="66"/>
                  <a:pt x="191" y="65"/>
                  <a:pt x="191" y="63"/>
                </a:cubicBezTo>
                <a:cubicBezTo>
                  <a:pt x="193" y="56"/>
                  <a:pt x="195" y="49"/>
                  <a:pt x="196" y="42"/>
                </a:cubicBezTo>
                <a:cubicBezTo>
                  <a:pt x="196" y="40"/>
                  <a:pt x="195" y="38"/>
                  <a:pt x="193" y="37"/>
                </a:cubicBezTo>
                <a:cubicBezTo>
                  <a:pt x="190" y="37"/>
                  <a:pt x="188" y="38"/>
                  <a:pt x="188" y="40"/>
                </a:cubicBezTo>
                <a:cubicBezTo>
                  <a:pt x="187" y="48"/>
                  <a:pt x="185" y="55"/>
                  <a:pt x="184" y="61"/>
                </a:cubicBezTo>
                <a:cubicBezTo>
                  <a:pt x="183" y="63"/>
                  <a:pt x="184" y="65"/>
                  <a:pt x="186" y="66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dirty="0"/>
          </a:p>
        </p:txBody>
      </p:sp>
      <p:sp>
        <p:nvSpPr>
          <p:cNvPr id="241" name="Head with line graph">
            <a:extLst>
              <a:ext uri="{FF2B5EF4-FFF2-40B4-BE49-F238E27FC236}">
                <a16:creationId xmlns:a16="http://schemas.microsoft.com/office/drawing/2014/main" id="{6527F330-61F5-EE28-69E1-229AF8FDD3C3}"/>
              </a:ext>
            </a:extLst>
          </p:cNvPr>
          <p:cNvSpPr>
            <a:spLocks noChangeAspect="1" noEditPoints="1"/>
          </p:cNvSpPr>
          <p:nvPr/>
        </p:nvSpPr>
        <p:spPr bwMode="auto">
          <a:xfrm flipH="1">
            <a:off x="7852859" y="1553398"/>
            <a:ext cx="420807" cy="420807"/>
          </a:xfrm>
          <a:custGeom>
            <a:avLst/>
            <a:gdLst>
              <a:gd name="T0" fmla="*/ 223 w 255"/>
              <a:gd name="T1" fmla="*/ 48 h 256"/>
              <a:gd name="T2" fmla="*/ 214 w 255"/>
              <a:gd name="T3" fmla="*/ 67 h 256"/>
              <a:gd name="T4" fmla="*/ 25 w 255"/>
              <a:gd name="T5" fmla="*/ 97 h 256"/>
              <a:gd name="T6" fmla="*/ 11 w 255"/>
              <a:gd name="T7" fmla="*/ 148 h 256"/>
              <a:gd name="T8" fmla="*/ 1 w 255"/>
              <a:gd name="T9" fmla="*/ 172 h 256"/>
              <a:gd name="T10" fmla="*/ 25 w 255"/>
              <a:gd name="T11" fmla="*/ 176 h 256"/>
              <a:gd name="T12" fmla="*/ 46 w 255"/>
              <a:gd name="T13" fmla="*/ 228 h 256"/>
              <a:gd name="T14" fmla="*/ 76 w 255"/>
              <a:gd name="T15" fmla="*/ 250 h 256"/>
              <a:gd name="T16" fmla="*/ 79 w 255"/>
              <a:gd name="T17" fmla="*/ 256 h 256"/>
              <a:gd name="T18" fmla="*/ 219 w 255"/>
              <a:gd name="T19" fmla="*/ 255 h 256"/>
              <a:gd name="T20" fmla="*/ 219 w 255"/>
              <a:gd name="T21" fmla="*/ 97 h 256"/>
              <a:gd name="T22" fmla="*/ 231 w 255"/>
              <a:gd name="T23" fmla="*/ 62 h 256"/>
              <a:gd name="T24" fmla="*/ 255 w 255"/>
              <a:gd name="T25" fmla="*/ 48 h 256"/>
              <a:gd name="T26" fmla="*/ 211 w 255"/>
              <a:gd name="T27" fmla="*/ 97 h 256"/>
              <a:gd name="T28" fmla="*/ 86 w 255"/>
              <a:gd name="T29" fmla="*/ 248 h 256"/>
              <a:gd name="T30" fmla="*/ 98 w 255"/>
              <a:gd name="T31" fmla="*/ 222 h 256"/>
              <a:gd name="T32" fmla="*/ 46 w 255"/>
              <a:gd name="T33" fmla="*/ 220 h 256"/>
              <a:gd name="T34" fmla="*/ 33 w 255"/>
              <a:gd name="T35" fmla="*/ 172 h 256"/>
              <a:gd name="T36" fmla="*/ 9 w 255"/>
              <a:gd name="T37" fmla="*/ 168 h 256"/>
              <a:gd name="T38" fmla="*/ 8 w 255"/>
              <a:gd name="T39" fmla="*/ 166 h 256"/>
              <a:gd name="T40" fmla="*/ 33 w 255"/>
              <a:gd name="T41" fmla="*/ 126 h 256"/>
              <a:gd name="T42" fmla="*/ 122 w 255"/>
              <a:gd name="T43" fmla="*/ 8 h 256"/>
              <a:gd name="T44" fmla="*/ 163 w 255"/>
              <a:gd name="T45" fmla="*/ 118 h 256"/>
              <a:gd name="T46" fmla="*/ 147 w 255"/>
              <a:gd name="T47" fmla="*/ 118 h 256"/>
              <a:gd name="T48" fmla="*/ 139 w 255"/>
              <a:gd name="T49" fmla="*/ 100 h 256"/>
              <a:gd name="T50" fmla="*/ 107 w 255"/>
              <a:gd name="T51" fmla="*/ 100 h 256"/>
              <a:gd name="T52" fmla="*/ 71 w 255"/>
              <a:gd name="T53" fmla="*/ 146 h 256"/>
              <a:gd name="T54" fmla="*/ 47 w 255"/>
              <a:gd name="T55" fmla="*/ 160 h 256"/>
              <a:gd name="T56" fmla="*/ 79 w 255"/>
              <a:gd name="T57" fmla="*/ 160 h 256"/>
              <a:gd name="T58" fmla="*/ 115 w 255"/>
              <a:gd name="T59" fmla="*/ 114 h 256"/>
              <a:gd name="T60" fmla="*/ 131 w 255"/>
              <a:gd name="T61" fmla="*/ 114 h 256"/>
              <a:gd name="T62" fmla="*/ 139 w 255"/>
              <a:gd name="T63" fmla="*/ 132 h 256"/>
              <a:gd name="T64" fmla="*/ 171 w 255"/>
              <a:gd name="T65" fmla="*/ 132 h 256"/>
              <a:gd name="T66" fmla="*/ 210 w 255"/>
              <a:gd name="T67" fmla="*/ 83 h 256"/>
              <a:gd name="T68" fmla="*/ 163 w 255"/>
              <a:gd name="T69" fmla="*/ 132 h 256"/>
              <a:gd name="T70" fmla="*/ 147 w 255"/>
              <a:gd name="T71" fmla="*/ 132 h 256"/>
              <a:gd name="T72" fmla="*/ 161 w 255"/>
              <a:gd name="T73" fmla="*/ 126 h 256"/>
              <a:gd name="T74" fmla="*/ 161 w 255"/>
              <a:gd name="T75" fmla="*/ 126 h 256"/>
              <a:gd name="T76" fmla="*/ 115 w 255"/>
              <a:gd name="T77" fmla="*/ 100 h 256"/>
              <a:gd name="T78" fmla="*/ 131 w 255"/>
              <a:gd name="T79" fmla="*/ 100 h 256"/>
              <a:gd name="T80" fmla="*/ 115 w 255"/>
              <a:gd name="T81" fmla="*/ 100 h 256"/>
              <a:gd name="T82" fmla="*/ 63 w 255"/>
              <a:gd name="T83" fmla="*/ 168 h 256"/>
              <a:gd name="T84" fmla="*/ 63 w 255"/>
              <a:gd name="T85" fmla="*/ 152 h 256"/>
              <a:gd name="T86" fmla="*/ 69 w 255"/>
              <a:gd name="T87" fmla="*/ 154 h 256"/>
              <a:gd name="T88" fmla="*/ 71 w 255"/>
              <a:gd name="T89" fmla="*/ 160 h 256"/>
              <a:gd name="T90" fmla="*/ 231 w 255"/>
              <a:gd name="T91" fmla="*/ 48 h 256"/>
              <a:gd name="T92" fmla="*/ 247 w 255"/>
              <a:gd name="T93" fmla="*/ 48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55" h="256">
                <a:moveTo>
                  <a:pt x="239" y="32"/>
                </a:moveTo>
                <a:cubicBezTo>
                  <a:pt x="230" y="32"/>
                  <a:pt x="223" y="39"/>
                  <a:pt x="223" y="48"/>
                </a:cubicBezTo>
                <a:cubicBezTo>
                  <a:pt x="223" y="51"/>
                  <a:pt x="224" y="54"/>
                  <a:pt x="225" y="56"/>
                </a:cubicBezTo>
                <a:cubicBezTo>
                  <a:pt x="214" y="67"/>
                  <a:pt x="214" y="67"/>
                  <a:pt x="214" y="67"/>
                </a:cubicBezTo>
                <a:cubicBezTo>
                  <a:pt x="202" y="28"/>
                  <a:pt x="165" y="0"/>
                  <a:pt x="122" y="0"/>
                </a:cubicBezTo>
                <a:cubicBezTo>
                  <a:pt x="69" y="0"/>
                  <a:pt x="25" y="44"/>
                  <a:pt x="25" y="97"/>
                </a:cubicBezTo>
                <a:cubicBezTo>
                  <a:pt x="25" y="126"/>
                  <a:pt x="25" y="126"/>
                  <a:pt x="25" y="126"/>
                </a:cubicBezTo>
                <a:cubicBezTo>
                  <a:pt x="25" y="129"/>
                  <a:pt x="16" y="141"/>
                  <a:pt x="11" y="148"/>
                </a:cubicBezTo>
                <a:cubicBezTo>
                  <a:pt x="7" y="153"/>
                  <a:pt x="3" y="158"/>
                  <a:pt x="1" y="162"/>
                </a:cubicBezTo>
                <a:cubicBezTo>
                  <a:pt x="0" y="165"/>
                  <a:pt x="0" y="169"/>
                  <a:pt x="1" y="172"/>
                </a:cubicBezTo>
                <a:cubicBezTo>
                  <a:pt x="3" y="174"/>
                  <a:pt x="6" y="176"/>
                  <a:pt x="9" y="176"/>
                </a:cubicBezTo>
                <a:cubicBezTo>
                  <a:pt x="25" y="176"/>
                  <a:pt x="25" y="176"/>
                  <a:pt x="25" y="176"/>
                </a:cubicBezTo>
                <a:cubicBezTo>
                  <a:pt x="25" y="206"/>
                  <a:pt x="25" y="206"/>
                  <a:pt x="25" y="206"/>
                </a:cubicBezTo>
                <a:cubicBezTo>
                  <a:pt x="25" y="217"/>
                  <a:pt x="31" y="228"/>
                  <a:pt x="46" y="228"/>
                </a:cubicBezTo>
                <a:cubicBezTo>
                  <a:pt x="88" y="228"/>
                  <a:pt x="88" y="228"/>
                  <a:pt x="88" y="228"/>
                </a:cubicBezTo>
                <a:cubicBezTo>
                  <a:pt x="76" y="250"/>
                  <a:pt x="76" y="250"/>
                  <a:pt x="76" y="250"/>
                </a:cubicBezTo>
                <a:cubicBezTo>
                  <a:pt x="75" y="251"/>
                  <a:pt x="75" y="253"/>
                  <a:pt x="76" y="254"/>
                </a:cubicBezTo>
                <a:cubicBezTo>
                  <a:pt x="76" y="255"/>
                  <a:pt x="78" y="256"/>
                  <a:pt x="79" y="256"/>
                </a:cubicBezTo>
                <a:cubicBezTo>
                  <a:pt x="216" y="256"/>
                  <a:pt x="216" y="256"/>
                  <a:pt x="216" y="256"/>
                </a:cubicBezTo>
                <a:cubicBezTo>
                  <a:pt x="217" y="256"/>
                  <a:pt x="218" y="256"/>
                  <a:pt x="219" y="255"/>
                </a:cubicBezTo>
                <a:cubicBezTo>
                  <a:pt x="219" y="254"/>
                  <a:pt x="220" y="253"/>
                  <a:pt x="220" y="252"/>
                </a:cubicBezTo>
                <a:cubicBezTo>
                  <a:pt x="219" y="97"/>
                  <a:pt x="219" y="97"/>
                  <a:pt x="219" y="97"/>
                </a:cubicBezTo>
                <a:cubicBezTo>
                  <a:pt x="219" y="90"/>
                  <a:pt x="218" y="83"/>
                  <a:pt x="217" y="76"/>
                </a:cubicBezTo>
                <a:cubicBezTo>
                  <a:pt x="231" y="62"/>
                  <a:pt x="231" y="62"/>
                  <a:pt x="231" y="62"/>
                </a:cubicBezTo>
                <a:cubicBezTo>
                  <a:pt x="233" y="63"/>
                  <a:pt x="236" y="64"/>
                  <a:pt x="239" y="64"/>
                </a:cubicBezTo>
                <a:cubicBezTo>
                  <a:pt x="248" y="64"/>
                  <a:pt x="255" y="57"/>
                  <a:pt x="255" y="48"/>
                </a:cubicBezTo>
                <a:cubicBezTo>
                  <a:pt x="255" y="39"/>
                  <a:pt x="248" y="32"/>
                  <a:pt x="239" y="32"/>
                </a:cubicBezTo>
                <a:close/>
                <a:moveTo>
                  <a:pt x="211" y="97"/>
                </a:moveTo>
                <a:cubicBezTo>
                  <a:pt x="212" y="248"/>
                  <a:pt x="212" y="248"/>
                  <a:pt x="212" y="248"/>
                </a:cubicBezTo>
                <a:cubicBezTo>
                  <a:pt x="86" y="248"/>
                  <a:pt x="86" y="248"/>
                  <a:pt x="86" y="248"/>
                </a:cubicBezTo>
                <a:cubicBezTo>
                  <a:pt x="98" y="226"/>
                  <a:pt x="98" y="226"/>
                  <a:pt x="98" y="226"/>
                </a:cubicBezTo>
                <a:cubicBezTo>
                  <a:pt x="99" y="225"/>
                  <a:pt x="99" y="223"/>
                  <a:pt x="98" y="222"/>
                </a:cubicBezTo>
                <a:cubicBezTo>
                  <a:pt x="98" y="221"/>
                  <a:pt x="96" y="220"/>
                  <a:pt x="95" y="220"/>
                </a:cubicBezTo>
                <a:cubicBezTo>
                  <a:pt x="46" y="220"/>
                  <a:pt x="46" y="220"/>
                  <a:pt x="46" y="220"/>
                </a:cubicBezTo>
                <a:cubicBezTo>
                  <a:pt x="34" y="220"/>
                  <a:pt x="33" y="208"/>
                  <a:pt x="33" y="206"/>
                </a:cubicBezTo>
                <a:cubicBezTo>
                  <a:pt x="33" y="172"/>
                  <a:pt x="33" y="172"/>
                  <a:pt x="33" y="172"/>
                </a:cubicBezTo>
                <a:cubicBezTo>
                  <a:pt x="33" y="170"/>
                  <a:pt x="31" y="168"/>
                  <a:pt x="29" y="168"/>
                </a:cubicBezTo>
                <a:cubicBezTo>
                  <a:pt x="9" y="168"/>
                  <a:pt x="9" y="168"/>
                  <a:pt x="9" y="168"/>
                </a:cubicBezTo>
                <a:cubicBezTo>
                  <a:pt x="8" y="168"/>
                  <a:pt x="8" y="168"/>
                  <a:pt x="8" y="168"/>
                </a:cubicBezTo>
                <a:cubicBezTo>
                  <a:pt x="8" y="167"/>
                  <a:pt x="8" y="166"/>
                  <a:pt x="8" y="166"/>
                </a:cubicBezTo>
                <a:cubicBezTo>
                  <a:pt x="10" y="163"/>
                  <a:pt x="14" y="158"/>
                  <a:pt x="17" y="153"/>
                </a:cubicBezTo>
                <a:cubicBezTo>
                  <a:pt x="27" y="140"/>
                  <a:pt x="33" y="131"/>
                  <a:pt x="33" y="126"/>
                </a:cubicBezTo>
                <a:cubicBezTo>
                  <a:pt x="33" y="97"/>
                  <a:pt x="33" y="97"/>
                  <a:pt x="33" y="97"/>
                </a:cubicBezTo>
                <a:cubicBezTo>
                  <a:pt x="33" y="48"/>
                  <a:pt x="73" y="8"/>
                  <a:pt x="122" y="8"/>
                </a:cubicBezTo>
                <a:cubicBezTo>
                  <a:pt x="163" y="8"/>
                  <a:pt x="197" y="36"/>
                  <a:pt x="208" y="74"/>
                </a:cubicBezTo>
                <a:cubicBezTo>
                  <a:pt x="163" y="118"/>
                  <a:pt x="163" y="118"/>
                  <a:pt x="163" y="118"/>
                </a:cubicBezTo>
                <a:cubicBezTo>
                  <a:pt x="161" y="117"/>
                  <a:pt x="158" y="116"/>
                  <a:pt x="155" y="116"/>
                </a:cubicBezTo>
                <a:cubicBezTo>
                  <a:pt x="152" y="116"/>
                  <a:pt x="149" y="117"/>
                  <a:pt x="147" y="118"/>
                </a:cubicBezTo>
                <a:cubicBezTo>
                  <a:pt x="137" y="108"/>
                  <a:pt x="137" y="108"/>
                  <a:pt x="137" y="108"/>
                </a:cubicBezTo>
                <a:cubicBezTo>
                  <a:pt x="138" y="106"/>
                  <a:pt x="139" y="103"/>
                  <a:pt x="139" y="100"/>
                </a:cubicBezTo>
                <a:cubicBezTo>
                  <a:pt x="139" y="91"/>
                  <a:pt x="132" y="84"/>
                  <a:pt x="123" y="84"/>
                </a:cubicBezTo>
                <a:cubicBezTo>
                  <a:pt x="114" y="84"/>
                  <a:pt x="107" y="91"/>
                  <a:pt x="107" y="100"/>
                </a:cubicBezTo>
                <a:cubicBezTo>
                  <a:pt x="107" y="103"/>
                  <a:pt x="108" y="106"/>
                  <a:pt x="109" y="108"/>
                </a:cubicBezTo>
                <a:cubicBezTo>
                  <a:pt x="71" y="146"/>
                  <a:pt x="71" y="146"/>
                  <a:pt x="71" y="146"/>
                </a:cubicBezTo>
                <a:cubicBezTo>
                  <a:pt x="69" y="145"/>
                  <a:pt x="66" y="144"/>
                  <a:pt x="63" y="144"/>
                </a:cubicBezTo>
                <a:cubicBezTo>
                  <a:pt x="54" y="144"/>
                  <a:pt x="47" y="151"/>
                  <a:pt x="47" y="160"/>
                </a:cubicBezTo>
                <a:cubicBezTo>
                  <a:pt x="47" y="169"/>
                  <a:pt x="54" y="176"/>
                  <a:pt x="63" y="176"/>
                </a:cubicBezTo>
                <a:cubicBezTo>
                  <a:pt x="72" y="176"/>
                  <a:pt x="79" y="169"/>
                  <a:pt x="79" y="160"/>
                </a:cubicBezTo>
                <a:cubicBezTo>
                  <a:pt x="79" y="157"/>
                  <a:pt x="78" y="154"/>
                  <a:pt x="77" y="152"/>
                </a:cubicBezTo>
                <a:cubicBezTo>
                  <a:pt x="115" y="114"/>
                  <a:pt x="115" y="114"/>
                  <a:pt x="115" y="114"/>
                </a:cubicBezTo>
                <a:cubicBezTo>
                  <a:pt x="117" y="115"/>
                  <a:pt x="120" y="116"/>
                  <a:pt x="123" y="116"/>
                </a:cubicBezTo>
                <a:cubicBezTo>
                  <a:pt x="126" y="116"/>
                  <a:pt x="129" y="115"/>
                  <a:pt x="131" y="114"/>
                </a:cubicBezTo>
                <a:cubicBezTo>
                  <a:pt x="141" y="124"/>
                  <a:pt x="141" y="124"/>
                  <a:pt x="141" y="124"/>
                </a:cubicBezTo>
                <a:cubicBezTo>
                  <a:pt x="140" y="126"/>
                  <a:pt x="139" y="129"/>
                  <a:pt x="139" y="132"/>
                </a:cubicBezTo>
                <a:cubicBezTo>
                  <a:pt x="139" y="141"/>
                  <a:pt x="146" y="148"/>
                  <a:pt x="155" y="148"/>
                </a:cubicBezTo>
                <a:cubicBezTo>
                  <a:pt x="164" y="148"/>
                  <a:pt x="171" y="141"/>
                  <a:pt x="171" y="132"/>
                </a:cubicBezTo>
                <a:cubicBezTo>
                  <a:pt x="171" y="129"/>
                  <a:pt x="170" y="126"/>
                  <a:pt x="169" y="124"/>
                </a:cubicBezTo>
                <a:cubicBezTo>
                  <a:pt x="210" y="83"/>
                  <a:pt x="210" y="83"/>
                  <a:pt x="210" y="83"/>
                </a:cubicBezTo>
                <a:cubicBezTo>
                  <a:pt x="211" y="88"/>
                  <a:pt x="211" y="92"/>
                  <a:pt x="211" y="97"/>
                </a:cubicBezTo>
                <a:close/>
                <a:moveTo>
                  <a:pt x="163" y="132"/>
                </a:moveTo>
                <a:cubicBezTo>
                  <a:pt x="163" y="136"/>
                  <a:pt x="159" y="140"/>
                  <a:pt x="155" y="140"/>
                </a:cubicBezTo>
                <a:cubicBezTo>
                  <a:pt x="151" y="140"/>
                  <a:pt x="147" y="136"/>
                  <a:pt x="147" y="132"/>
                </a:cubicBezTo>
                <a:cubicBezTo>
                  <a:pt x="147" y="128"/>
                  <a:pt x="151" y="124"/>
                  <a:pt x="155" y="124"/>
                </a:cubicBezTo>
                <a:cubicBezTo>
                  <a:pt x="157" y="124"/>
                  <a:pt x="159" y="125"/>
                  <a:pt x="161" y="126"/>
                </a:cubicBezTo>
                <a:cubicBezTo>
                  <a:pt x="161" y="126"/>
                  <a:pt x="161" y="126"/>
                  <a:pt x="161" y="126"/>
                </a:cubicBezTo>
                <a:cubicBezTo>
                  <a:pt x="161" y="126"/>
                  <a:pt x="161" y="126"/>
                  <a:pt x="161" y="126"/>
                </a:cubicBezTo>
                <a:cubicBezTo>
                  <a:pt x="162" y="128"/>
                  <a:pt x="163" y="130"/>
                  <a:pt x="163" y="132"/>
                </a:cubicBezTo>
                <a:close/>
                <a:moveTo>
                  <a:pt x="115" y="100"/>
                </a:moveTo>
                <a:cubicBezTo>
                  <a:pt x="115" y="96"/>
                  <a:pt x="119" y="92"/>
                  <a:pt x="123" y="92"/>
                </a:cubicBezTo>
                <a:cubicBezTo>
                  <a:pt x="127" y="92"/>
                  <a:pt x="131" y="96"/>
                  <a:pt x="131" y="100"/>
                </a:cubicBezTo>
                <a:cubicBezTo>
                  <a:pt x="131" y="104"/>
                  <a:pt x="127" y="108"/>
                  <a:pt x="123" y="108"/>
                </a:cubicBezTo>
                <a:cubicBezTo>
                  <a:pt x="119" y="108"/>
                  <a:pt x="115" y="104"/>
                  <a:pt x="115" y="100"/>
                </a:cubicBezTo>
                <a:close/>
                <a:moveTo>
                  <a:pt x="71" y="160"/>
                </a:moveTo>
                <a:cubicBezTo>
                  <a:pt x="71" y="164"/>
                  <a:pt x="67" y="168"/>
                  <a:pt x="63" y="168"/>
                </a:cubicBezTo>
                <a:cubicBezTo>
                  <a:pt x="59" y="168"/>
                  <a:pt x="55" y="164"/>
                  <a:pt x="55" y="160"/>
                </a:cubicBezTo>
                <a:cubicBezTo>
                  <a:pt x="55" y="156"/>
                  <a:pt x="59" y="152"/>
                  <a:pt x="63" y="152"/>
                </a:cubicBezTo>
                <a:cubicBezTo>
                  <a:pt x="65" y="152"/>
                  <a:pt x="67" y="153"/>
                  <a:pt x="69" y="154"/>
                </a:cubicBezTo>
                <a:cubicBezTo>
                  <a:pt x="69" y="154"/>
                  <a:pt x="69" y="154"/>
                  <a:pt x="69" y="154"/>
                </a:cubicBezTo>
                <a:cubicBezTo>
                  <a:pt x="69" y="154"/>
                  <a:pt x="69" y="154"/>
                  <a:pt x="69" y="154"/>
                </a:cubicBezTo>
                <a:cubicBezTo>
                  <a:pt x="70" y="156"/>
                  <a:pt x="71" y="158"/>
                  <a:pt x="71" y="160"/>
                </a:cubicBezTo>
                <a:close/>
                <a:moveTo>
                  <a:pt x="239" y="56"/>
                </a:moveTo>
                <a:cubicBezTo>
                  <a:pt x="235" y="56"/>
                  <a:pt x="231" y="52"/>
                  <a:pt x="231" y="48"/>
                </a:cubicBezTo>
                <a:cubicBezTo>
                  <a:pt x="231" y="44"/>
                  <a:pt x="235" y="40"/>
                  <a:pt x="239" y="40"/>
                </a:cubicBezTo>
                <a:cubicBezTo>
                  <a:pt x="243" y="40"/>
                  <a:pt x="247" y="44"/>
                  <a:pt x="247" y="48"/>
                </a:cubicBezTo>
                <a:cubicBezTo>
                  <a:pt x="247" y="52"/>
                  <a:pt x="243" y="56"/>
                  <a:pt x="239" y="56"/>
                </a:cubicBezTo>
                <a:close/>
              </a:path>
            </a:pathLst>
          </a:custGeom>
          <a:solidFill>
            <a:srgbClr val="2CC17C"/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dirty="0"/>
          </a:p>
        </p:txBody>
      </p:sp>
      <p:sp>
        <p:nvSpPr>
          <p:cNvPr id="242" name="Target">
            <a:extLst>
              <a:ext uri="{FF2B5EF4-FFF2-40B4-BE49-F238E27FC236}">
                <a16:creationId xmlns:a16="http://schemas.microsoft.com/office/drawing/2014/main" id="{BE433D31-46B3-7EF9-4FC0-02862C60FEBF}"/>
              </a:ext>
            </a:extLst>
          </p:cNvPr>
          <p:cNvSpPr>
            <a:spLocks noChangeAspect="1" noEditPoints="1"/>
          </p:cNvSpPr>
          <p:nvPr/>
        </p:nvSpPr>
        <p:spPr bwMode="auto">
          <a:xfrm flipH="1">
            <a:off x="7875134" y="2915833"/>
            <a:ext cx="421719" cy="420807"/>
          </a:xfrm>
          <a:custGeom>
            <a:avLst/>
            <a:gdLst>
              <a:gd name="T0" fmla="*/ 145 w 256"/>
              <a:gd name="T1" fmla="*/ 105 h 256"/>
              <a:gd name="T2" fmla="*/ 48 w 256"/>
              <a:gd name="T3" fmla="*/ 156 h 256"/>
              <a:gd name="T4" fmla="*/ 86 w 256"/>
              <a:gd name="T5" fmla="*/ 164 h 256"/>
              <a:gd name="T6" fmla="*/ 24 w 256"/>
              <a:gd name="T7" fmla="*/ 180 h 256"/>
              <a:gd name="T8" fmla="*/ 62 w 256"/>
              <a:gd name="T9" fmla="*/ 188 h 256"/>
              <a:gd name="T10" fmla="*/ 0 w 256"/>
              <a:gd name="T11" fmla="*/ 204 h 256"/>
              <a:gd name="T12" fmla="*/ 38 w 256"/>
              <a:gd name="T13" fmla="*/ 212 h 256"/>
              <a:gd name="T14" fmla="*/ 21 w 256"/>
              <a:gd name="T15" fmla="*/ 235 h 256"/>
              <a:gd name="T16" fmla="*/ 27 w 256"/>
              <a:gd name="T17" fmla="*/ 235 h 256"/>
              <a:gd name="T18" fmla="*/ 44 w 256"/>
              <a:gd name="T19" fmla="*/ 256 h 256"/>
              <a:gd name="T20" fmla="*/ 52 w 256"/>
              <a:gd name="T21" fmla="*/ 210 h 256"/>
              <a:gd name="T22" fmla="*/ 68 w 256"/>
              <a:gd name="T23" fmla="*/ 232 h 256"/>
              <a:gd name="T24" fmla="*/ 76 w 256"/>
              <a:gd name="T25" fmla="*/ 186 h 256"/>
              <a:gd name="T26" fmla="*/ 92 w 256"/>
              <a:gd name="T27" fmla="*/ 208 h 256"/>
              <a:gd name="T28" fmla="*/ 100 w 256"/>
              <a:gd name="T29" fmla="*/ 162 h 256"/>
              <a:gd name="T30" fmla="*/ 151 w 256"/>
              <a:gd name="T31" fmla="*/ 105 h 256"/>
              <a:gd name="T32" fmla="*/ 144 w 256"/>
              <a:gd name="T33" fmla="*/ 136 h 256"/>
              <a:gd name="T34" fmla="*/ 143 w 256"/>
              <a:gd name="T35" fmla="*/ 144 h 256"/>
              <a:gd name="T36" fmla="*/ 184 w 256"/>
              <a:gd name="T37" fmla="*/ 108 h 256"/>
              <a:gd name="T38" fmla="*/ 112 w 256"/>
              <a:gd name="T39" fmla="*/ 108 h 256"/>
              <a:gd name="T40" fmla="*/ 117 w 256"/>
              <a:gd name="T41" fmla="*/ 116 h 256"/>
              <a:gd name="T42" fmla="*/ 120 w 256"/>
              <a:gd name="T43" fmla="*/ 108 h 256"/>
              <a:gd name="T44" fmla="*/ 176 w 256"/>
              <a:gd name="T45" fmla="*/ 108 h 256"/>
              <a:gd name="T46" fmla="*/ 124 w 256"/>
              <a:gd name="T47" fmla="*/ 159 h 256"/>
              <a:gd name="T48" fmla="*/ 148 w 256"/>
              <a:gd name="T49" fmla="*/ 168 h 256"/>
              <a:gd name="T50" fmla="*/ 148 w 256"/>
              <a:gd name="T51" fmla="*/ 48 h 256"/>
              <a:gd name="T52" fmla="*/ 92 w 256"/>
              <a:gd name="T53" fmla="*/ 130 h 256"/>
              <a:gd name="T54" fmla="*/ 100 w 256"/>
              <a:gd name="T55" fmla="*/ 127 h 256"/>
              <a:gd name="T56" fmla="*/ 148 w 256"/>
              <a:gd name="T57" fmla="*/ 56 h 256"/>
              <a:gd name="T58" fmla="*/ 148 w 256"/>
              <a:gd name="T59" fmla="*/ 160 h 256"/>
              <a:gd name="T60" fmla="*/ 124 w 256"/>
              <a:gd name="T61" fmla="*/ 159 h 256"/>
              <a:gd name="T62" fmla="*/ 118 w 256"/>
              <a:gd name="T63" fmla="*/ 186 h 256"/>
              <a:gd name="T64" fmla="*/ 232 w 256"/>
              <a:gd name="T65" fmla="*/ 108 h 256"/>
              <a:gd name="T66" fmla="*/ 64 w 256"/>
              <a:gd name="T67" fmla="*/ 108 h 256"/>
              <a:gd name="T68" fmla="*/ 75 w 256"/>
              <a:gd name="T69" fmla="*/ 140 h 256"/>
              <a:gd name="T70" fmla="*/ 72 w 256"/>
              <a:gd name="T71" fmla="*/ 108 h 256"/>
              <a:gd name="T72" fmla="*/ 224 w 256"/>
              <a:gd name="T73" fmla="*/ 108 h 256"/>
              <a:gd name="T74" fmla="*/ 121 w 256"/>
              <a:gd name="T75" fmla="*/ 179 h 256"/>
              <a:gd name="T76" fmla="*/ 148 w 256"/>
              <a:gd name="T77" fmla="*/ 0 h 256"/>
              <a:gd name="T78" fmla="*/ 46 w 256"/>
              <a:gd name="T79" fmla="*/ 142 h 256"/>
              <a:gd name="T80" fmla="*/ 53 w 256"/>
              <a:gd name="T81" fmla="*/ 140 h 256"/>
              <a:gd name="T82" fmla="*/ 148 w 256"/>
              <a:gd name="T83" fmla="*/ 8 h 256"/>
              <a:gd name="T84" fmla="*/ 148 w 256"/>
              <a:gd name="T85" fmla="*/ 208 h 256"/>
              <a:gd name="T86" fmla="*/ 112 w 256"/>
              <a:gd name="T87" fmla="*/ 206 h 256"/>
              <a:gd name="T88" fmla="*/ 148 w 256"/>
              <a:gd name="T89" fmla="*/ 216 h 256"/>
              <a:gd name="T90" fmla="*/ 148 w 256"/>
              <a:gd name="T91" fmla="*/ 0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56" h="256">
                <a:moveTo>
                  <a:pt x="151" y="105"/>
                </a:moveTo>
                <a:cubicBezTo>
                  <a:pt x="149" y="104"/>
                  <a:pt x="147" y="104"/>
                  <a:pt x="145" y="105"/>
                </a:cubicBezTo>
                <a:cubicBezTo>
                  <a:pt x="94" y="156"/>
                  <a:pt x="94" y="156"/>
                  <a:pt x="94" y="156"/>
                </a:cubicBezTo>
                <a:cubicBezTo>
                  <a:pt x="48" y="156"/>
                  <a:pt x="48" y="156"/>
                  <a:pt x="48" y="156"/>
                </a:cubicBezTo>
                <a:cubicBezTo>
                  <a:pt x="48" y="164"/>
                  <a:pt x="48" y="164"/>
                  <a:pt x="48" y="164"/>
                </a:cubicBezTo>
                <a:cubicBezTo>
                  <a:pt x="86" y="164"/>
                  <a:pt x="86" y="164"/>
                  <a:pt x="86" y="164"/>
                </a:cubicBezTo>
                <a:cubicBezTo>
                  <a:pt x="70" y="180"/>
                  <a:pt x="70" y="180"/>
                  <a:pt x="70" y="180"/>
                </a:cubicBezTo>
                <a:cubicBezTo>
                  <a:pt x="24" y="180"/>
                  <a:pt x="24" y="180"/>
                  <a:pt x="24" y="180"/>
                </a:cubicBezTo>
                <a:cubicBezTo>
                  <a:pt x="24" y="188"/>
                  <a:pt x="24" y="188"/>
                  <a:pt x="24" y="188"/>
                </a:cubicBezTo>
                <a:cubicBezTo>
                  <a:pt x="62" y="188"/>
                  <a:pt x="62" y="188"/>
                  <a:pt x="62" y="188"/>
                </a:cubicBezTo>
                <a:cubicBezTo>
                  <a:pt x="46" y="204"/>
                  <a:pt x="46" y="204"/>
                  <a:pt x="46" y="204"/>
                </a:cubicBezTo>
                <a:cubicBezTo>
                  <a:pt x="0" y="204"/>
                  <a:pt x="0" y="204"/>
                  <a:pt x="0" y="204"/>
                </a:cubicBezTo>
                <a:cubicBezTo>
                  <a:pt x="0" y="212"/>
                  <a:pt x="0" y="212"/>
                  <a:pt x="0" y="212"/>
                </a:cubicBezTo>
                <a:cubicBezTo>
                  <a:pt x="38" y="212"/>
                  <a:pt x="38" y="212"/>
                  <a:pt x="38" y="212"/>
                </a:cubicBezTo>
                <a:cubicBezTo>
                  <a:pt x="21" y="229"/>
                  <a:pt x="21" y="229"/>
                  <a:pt x="21" y="229"/>
                </a:cubicBezTo>
                <a:cubicBezTo>
                  <a:pt x="20" y="231"/>
                  <a:pt x="20" y="233"/>
                  <a:pt x="21" y="235"/>
                </a:cubicBezTo>
                <a:cubicBezTo>
                  <a:pt x="22" y="236"/>
                  <a:pt x="23" y="236"/>
                  <a:pt x="24" y="236"/>
                </a:cubicBezTo>
                <a:cubicBezTo>
                  <a:pt x="25" y="236"/>
                  <a:pt x="26" y="236"/>
                  <a:pt x="27" y="235"/>
                </a:cubicBezTo>
                <a:cubicBezTo>
                  <a:pt x="44" y="218"/>
                  <a:pt x="44" y="218"/>
                  <a:pt x="44" y="218"/>
                </a:cubicBezTo>
                <a:cubicBezTo>
                  <a:pt x="44" y="256"/>
                  <a:pt x="44" y="256"/>
                  <a:pt x="44" y="256"/>
                </a:cubicBezTo>
                <a:cubicBezTo>
                  <a:pt x="52" y="256"/>
                  <a:pt x="52" y="256"/>
                  <a:pt x="52" y="256"/>
                </a:cubicBezTo>
                <a:cubicBezTo>
                  <a:pt x="52" y="210"/>
                  <a:pt x="52" y="210"/>
                  <a:pt x="52" y="210"/>
                </a:cubicBezTo>
                <a:cubicBezTo>
                  <a:pt x="68" y="194"/>
                  <a:pt x="68" y="194"/>
                  <a:pt x="68" y="194"/>
                </a:cubicBezTo>
                <a:cubicBezTo>
                  <a:pt x="68" y="232"/>
                  <a:pt x="68" y="232"/>
                  <a:pt x="68" y="232"/>
                </a:cubicBezTo>
                <a:cubicBezTo>
                  <a:pt x="76" y="232"/>
                  <a:pt x="76" y="232"/>
                  <a:pt x="76" y="232"/>
                </a:cubicBezTo>
                <a:cubicBezTo>
                  <a:pt x="76" y="186"/>
                  <a:pt x="76" y="186"/>
                  <a:pt x="76" y="186"/>
                </a:cubicBezTo>
                <a:cubicBezTo>
                  <a:pt x="92" y="170"/>
                  <a:pt x="92" y="170"/>
                  <a:pt x="92" y="170"/>
                </a:cubicBezTo>
                <a:cubicBezTo>
                  <a:pt x="92" y="208"/>
                  <a:pt x="92" y="208"/>
                  <a:pt x="92" y="208"/>
                </a:cubicBezTo>
                <a:cubicBezTo>
                  <a:pt x="100" y="208"/>
                  <a:pt x="100" y="208"/>
                  <a:pt x="100" y="208"/>
                </a:cubicBezTo>
                <a:cubicBezTo>
                  <a:pt x="100" y="162"/>
                  <a:pt x="100" y="162"/>
                  <a:pt x="100" y="162"/>
                </a:cubicBezTo>
                <a:cubicBezTo>
                  <a:pt x="151" y="111"/>
                  <a:pt x="151" y="111"/>
                  <a:pt x="151" y="111"/>
                </a:cubicBezTo>
                <a:cubicBezTo>
                  <a:pt x="152" y="109"/>
                  <a:pt x="152" y="107"/>
                  <a:pt x="151" y="105"/>
                </a:cubicBezTo>
                <a:close/>
                <a:moveTo>
                  <a:pt x="148" y="136"/>
                </a:moveTo>
                <a:cubicBezTo>
                  <a:pt x="147" y="136"/>
                  <a:pt x="145" y="136"/>
                  <a:pt x="144" y="136"/>
                </a:cubicBezTo>
                <a:cubicBezTo>
                  <a:pt x="142" y="135"/>
                  <a:pt x="140" y="137"/>
                  <a:pt x="140" y="139"/>
                </a:cubicBezTo>
                <a:cubicBezTo>
                  <a:pt x="139" y="141"/>
                  <a:pt x="141" y="143"/>
                  <a:pt x="143" y="144"/>
                </a:cubicBezTo>
                <a:cubicBezTo>
                  <a:pt x="145" y="144"/>
                  <a:pt x="146" y="144"/>
                  <a:pt x="148" y="144"/>
                </a:cubicBezTo>
                <a:cubicBezTo>
                  <a:pt x="168" y="144"/>
                  <a:pt x="184" y="128"/>
                  <a:pt x="184" y="108"/>
                </a:cubicBezTo>
                <a:cubicBezTo>
                  <a:pt x="184" y="88"/>
                  <a:pt x="168" y="72"/>
                  <a:pt x="148" y="72"/>
                </a:cubicBezTo>
                <a:cubicBezTo>
                  <a:pt x="128" y="72"/>
                  <a:pt x="112" y="88"/>
                  <a:pt x="112" y="108"/>
                </a:cubicBezTo>
                <a:cubicBezTo>
                  <a:pt x="112" y="110"/>
                  <a:pt x="112" y="111"/>
                  <a:pt x="112" y="113"/>
                </a:cubicBezTo>
                <a:cubicBezTo>
                  <a:pt x="113" y="115"/>
                  <a:pt x="115" y="117"/>
                  <a:pt x="117" y="116"/>
                </a:cubicBezTo>
                <a:cubicBezTo>
                  <a:pt x="119" y="116"/>
                  <a:pt x="121" y="114"/>
                  <a:pt x="120" y="112"/>
                </a:cubicBezTo>
                <a:cubicBezTo>
                  <a:pt x="120" y="111"/>
                  <a:pt x="120" y="109"/>
                  <a:pt x="120" y="108"/>
                </a:cubicBezTo>
                <a:cubicBezTo>
                  <a:pt x="120" y="93"/>
                  <a:pt x="133" y="80"/>
                  <a:pt x="148" y="80"/>
                </a:cubicBezTo>
                <a:cubicBezTo>
                  <a:pt x="163" y="80"/>
                  <a:pt x="176" y="93"/>
                  <a:pt x="176" y="108"/>
                </a:cubicBezTo>
                <a:cubicBezTo>
                  <a:pt x="176" y="123"/>
                  <a:pt x="163" y="136"/>
                  <a:pt x="148" y="136"/>
                </a:cubicBezTo>
                <a:close/>
                <a:moveTo>
                  <a:pt x="124" y="159"/>
                </a:moveTo>
                <a:cubicBezTo>
                  <a:pt x="123" y="161"/>
                  <a:pt x="124" y="163"/>
                  <a:pt x="126" y="164"/>
                </a:cubicBezTo>
                <a:cubicBezTo>
                  <a:pt x="133" y="167"/>
                  <a:pt x="140" y="168"/>
                  <a:pt x="148" y="168"/>
                </a:cubicBezTo>
                <a:cubicBezTo>
                  <a:pt x="181" y="168"/>
                  <a:pt x="208" y="141"/>
                  <a:pt x="208" y="108"/>
                </a:cubicBezTo>
                <a:cubicBezTo>
                  <a:pt x="208" y="75"/>
                  <a:pt x="181" y="48"/>
                  <a:pt x="148" y="48"/>
                </a:cubicBezTo>
                <a:cubicBezTo>
                  <a:pt x="115" y="48"/>
                  <a:pt x="88" y="75"/>
                  <a:pt x="88" y="108"/>
                </a:cubicBezTo>
                <a:cubicBezTo>
                  <a:pt x="88" y="116"/>
                  <a:pt x="89" y="123"/>
                  <a:pt x="92" y="130"/>
                </a:cubicBezTo>
                <a:cubicBezTo>
                  <a:pt x="93" y="132"/>
                  <a:pt x="95" y="133"/>
                  <a:pt x="98" y="133"/>
                </a:cubicBezTo>
                <a:cubicBezTo>
                  <a:pt x="100" y="132"/>
                  <a:pt x="101" y="129"/>
                  <a:pt x="100" y="127"/>
                </a:cubicBezTo>
                <a:cubicBezTo>
                  <a:pt x="97" y="121"/>
                  <a:pt x="96" y="115"/>
                  <a:pt x="96" y="108"/>
                </a:cubicBezTo>
                <a:cubicBezTo>
                  <a:pt x="96" y="79"/>
                  <a:pt x="119" y="56"/>
                  <a:pt x="148" y="56"/>
                </a:cubicBezTo>
                <a:cubicBezTo>
                  <a:pt x="177" y="56"/>
                  <a:pt x="200" y="79"/>
                  <a:pt x="200" y="108"/>
                </a:cubicBezTo>
                <a:cubicBezTo>
                  <a:pt x="200" y="137"/>
                  <a:pt x="177" y="160"/>
                  <a:pt x="148" y="160"/>
                </a:cubicBezTo>
                <a:cubicBezTo>
                  <a:pt x="141" y="160"/>
                  <a:pt x="135" y="159"/>
                  <a:pt x="129" y="156"/>
                </a:cubicBezTo>
                <a:cubicBezTo>
                  <a:pt x="127" y="155"/>
                  <a:pt x="124" y="156"/>
                  <a:pt x="124" y="159"/>
                </a:cubicBezTo>
                <a:close/>
                <a:moveTo>
                  <a:pt x="116" y="181"/>
                </a:moveTo>
                <a:cubicBezTo>
                  <a:pt x="115" y="183"/>
                  <a:pt x="116" y="186"/>
                  <a:pt x="118" y="186"/>
                </a:cubicBezTo>
                <a:cubicBezTo>
                  <a:pt x="127" y="190"/>
                  <a:pt x="138" y="192"/>
                  <a:pt x="148" y="192"/>
                </a:cubicBezTo>
                <a:cubicBezTo>
                  <a:pt x="194" y="192"/>
                  <a:pt x="232" y="154"/>
                  <a:pt x="232" y="108"/>
                </a:cubicBezTo>
                <a:cubicBezTo>
                  <a:pt x="232" y="62"/>
                  <a:pt x="194" y="24"/>
                  <a:pt x="148" y="24"/>
                </a:cubicBezTo>
                <a:cubicBezTo>
                  <a:pt x="102" y="24"/>
                  <a:pt x="64" y="62"/>
                  <a:pt x="64" y="108"/>
                </a:cubicBezTo>
                <a:cubicBezTo>
                  <a:pt x="64" y="118"/>
                  <a:pt x="66" y="129"/>
                  <a:pt x="70" y="138"/>
                </a:cubicBezTo>
                <a:cubicBezTo>
                  <a:pt x="70" y="140"/>
                  <a:pt x="73" y="141"/>
                  <a:pt x="75" y="140"/>
                </a:cubicBezTo>
                <a:cubicBezTo>
                  <a:pt x="77" y="140"/>
                  <a:pt x="78" y="137"/>
                  <a:pt x="77" y="135"/>
                </a:cubicBezTo>
                <a:cubicBezTo>
                  <a:pt x="74" y="127"/>
                  <a:pt x="72" y="117"/>
                  <a:pt x="72" y="108"/>
                </a:cubicBezTo>
                <a:cubicBezTo>
                  <a:pt x="72" y="66"/>
                  <a:pt x="106" y="32"/>
                  <a:pt x="148" y="32"/>
                </a:cubicBezTo>
                <a:cubicBezTo>
                  <a:pt x="190" y="32"/>
                  <a:pt x="224" y="66"/>
                  <a:pt x="224" y="108"/>
                </a:cubicBezTo>
                <a:cubicBezTo>
                  <a:pt x="224" y="150"/>
                  <a:pt x="190" y="184"/>
                  <a:pt x="148" y="184"/>
                </a:cubicBezTo>
                <a:cubicBezTo>
                  <a:pt x="139" y="184"/>
                  <a:pt x="129" y="182"/>
                  <a:pt x="121" y="179"/>
                </a:cubicBezTo>
                <a:cubicBezTo>
                  <a:pt x="119" y="178"/>
                  <a:pt x="116" y="179"/>
                  <a:pt x="116" y="181"/>
                </a:cubicBezTo>
                <a:close/>
                <a:moveTo>
                  <a:pt x="148" y="0"/>
                </a:moveTo>
                <a:cubicBezTo>
                  <a:pt x="88" y="0"/>
                  <a:pt x="40" y="48"/>
                  <a:pt x="40" y="108"/>
                </a:cubicBezTo>
                <a:cubicBezTo>
                  <a:pt x="40" y="120"/>
                  <a:pt x="42" y="131"/>
                  <a:pt x="46" y="142"/>
                </a:cubicBezTo>
                <a:cubicBezTo>
                  <a:pt x="46" y="144"/>
                  <a:pt x="48" y="145"/>
                  <a:pt x="51" y="145"/>
                </a:cubicBezTo>
                <a:cubicBezTo>
                  <a:pt x="53" y="144"/>
                  <a:pt x="54" y="142"/>
                  <a:pt x="53" y="140"/>
                </a:cubicBezTo>
                <a:cubicBezTo>
                  <a:pt x="50" y="129"/>
                  <a:pt x="48" y="119"/>
                  <a:pt x="48" y="108"/>
                </a:cubicBezTo>
                <a:cubicBezTo>
                  <a:pt x="48" y="53"/>
                  <a:pt x="93" y="8"/>
                  <a:pt x="148" y="8"/>
                </a:cubicBezTo>
                <a:cubicBezTo>
                  <a:pt x="203" y="8"/>
                  <a:pt x="248" y="53"/>
                  <a:pt x="248" y="108"/>
                </a:cubicBezTo>
                <a:cubicBezTo>
                  <a:pt x="248" y="163"/>
                  <a:pt x="203" y="208"/>
                  <a:pt x="148" y="208"/>
                </a:cubicBezTo>
                <a:cubicBezTo>
                  <a:pt x="137" y="208"/>
                  <a:pt x="127" y="206"/>
                  <a:pt x="117" y="203"/>
                </a:cubicBezTo>
                <a:cubicBezTo>
                  <a:pt x="115" y="202"/>
                  <a:pt x="112" y="203"/>
                  <a:pt x="112" y="206"/>
                </a:cubicBezTo>
                <a:cubicBezTo>
                  <a:pt x="111" y="208"/>
                  <a:pt x="112" y="210"/>
                  <a:pt x="114" y="211"/>
                </a:cubicBezTo>
                <a:cubicBezTo>
                  <a:pt x="125" y="214"/>
                  <a:pt x="136" y="216"/>
                  <a:pt x="148" y="216"/>
                </a:cubicBezTo>
                <a:cubicBezTo>
                  <a:pt x="208" y="216"/>
                  <a:pt x="256" y="168"/>
                  <a:pt x="256" y="108"/>
                </a:cubicBezTo>
                <a:cubicBezTo>
                  <a:pt x="256" y="48"/>
                  <a:pt x="208" y="0"/>
                  <a:pt x="148" y="0"/>
                </a:cubicBezTo>
                <a:close/>
              </a:path>
            </a:pathLst>
          </a:custGeom>
          <a:solidFill>
            <a:srgbClr val="C1B488"/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dirty="0"/>
          </a:p>
        </p:txBody>
      </p:sp>
      <p:pic>
        <p:nvPicPr>
          <p:cNvPr id="253" name="Shadow">
            <a:extLst>
              <a:ext uri="{FF2B5EF4-FFF2-40B4-BE49-F238E27FC236}">
                <a16:creationId xmlns:a16="http://schemas.microsoft.com/office/drawing/2014/main" id="{7D612656-76D4-9121-0381-75F81BF7E2CA}"/>
              </a:ext>
            </a:extLst>
          </p:cNvPr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flipH="1">
            <a:off x="8655463" y="3601824"/>
            <a:ext cx="3191720" cy="493405"/>
          </a:xfrm>
          <a:prstGeom prst="rect">
            <a:avLst/>
          </a:prstGeom>
        </p:spPr>
      </p:pic>
      <p:pic>
        <p:nvPicPr>
          <p:cNvPr id="254" name="Shadow">
            <a:extLst>
              <a:ext uri="{FF2B5EF4-FFF2-40B4-BE49-F238E27FC236}">
                <a16:creationId xmlns:a16="http://schemas.microsoft.com/office/drawing/2014/main" id="{BB2C5FEC-BEEF-8CCD-F3AA-C5B735B1FB28}"/>
              </a:ext>
            </a:extLst>
          </p:cNvPr>
          <p:cNvPicPr>
            <a:picLocks noChangeAspect="1"/>
          </p:cNvPicPr>
          <p:nvPr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flipH="1">
            <a:off x="8647784" y="2451498"/>
            <a:ext cx="3205843" cy="226498"/>
          </a:xfrm>
          <a:prstGeom prst="rect">
            <a:avLst/>
          </a:prstGeom>
        </p:spPr>
      </p:pic>
      <p:sp>
        <p:nvSpPr>
          <p:cNvPr id="255" name="Freeform 28">
            <a:extLst>
              <a:ext uri="{FF2B5EF4-FFF2-40B4-BE49-F238E27FC236}">
                <a16:creationId xmlns:a16="http://schemas.microsoft.com/office/drawing/2014/main" id="{90869741-2682-CBDA-8ACA-75414B900BC3}"/>
              </a:ext>
            </a:extLst>
          </p:cNvPr>
          <p:cNvSpPr>
            <a:spLocks/>
          </p:cNvSpPr>
          <p:nvPr/>
        </p:nvSpPr>
        <p:spPr bwMode="auto">
          <a:xfrm flipH="1">
            <a:off x="8527353" y="2675922"/>
            <a:ext cx="2222493" cy="926359"/>
          </a:xfrm>
          <a:custGeom>
            <a:avLst/>
            <a:gdLst>
              <a:gd name="T0" fmla="*/ 2705 w 2891"/>
              <a:gd name="T1" fmla="*/ 418 h 1205"/>
              <a:gd name="T2" fmla="*/ 2705 w 2891"/>
              <a:gd name="T3" fmla="*/ 0 h 1205"/>
              <a:gd name="T4" fmla="*/ 0 w 2891"/>
              <a:gd name="T5" fmla="*/ 0 h 1205"/>
              <a:gd name="T6" fmla="*/ 0 w 2891"/>
              <a:gd name="T7" fmla="*/ 1205 h 1205"/>
              <a:gd name="T8" fmla="*/ 2705 w 2891"/>
              <a:gd name="T9" fmla="*/ 1205 h 1205"/>
              <a:gd name="T10" fmla="*/ 2705 w 2891"/>
              <a:gd name="T11" fmla="*/ 788 h 1205"/>
              <a:gd name="T12" fmla="*/ 2891 w 2891"/>
              <a:gd name="T13" fmla="*/ 603 h 1205"/>
              <a:gd name="T14" fmla="*/ 2705 w 2891"/>
              <a:gd name="T15" fmla="*/ 418 h 12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891" h="1205">
                <a:moveTo>
                  <a:pt x="2705" y="418"/>
                </a:moveTo>
                <a:lnTo>
                  <a:pt x="2705" y="0"/>
                </a:lnTo>
                <a:lnTo>
                  <a:pt x="0" y="0"/>
                </a:lnTo>
                <a:lnTo>
                  <a:pt x="0" y="1205"/>
                </a:lnTo>
                <a:lnTo>
                  <a:pt x="2705" y="1205"/>
                </a:lnTo>
                <a:lnTo>
                  <a:pt x="2705" y="788"/>
                </a:lnTo>
                <a:lnTo>
                  <a:pt x="2891" y="603"/>
                </a:lnTo>
                <a:lnTo>
                  <a:pt x="2705" y="418"/>
                </a:lnTo>
                <a:close/>
              </a:path>
            </a:pathLst>
          </a:custGeom>
          <a:solidFill>
            <a:srgbClr val="C1B488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grpSp>
        <p:nvGrpSpPr>
          <p:cNvPr id="256" name="Arrow 01">
            <a:extLst>
              <a:ext uri="{FF2B5EF4-FFF2-40B4-BE49-F238E27FC236}">
                <a16:creationId xmlns:a16="http://schemas.microsoft.com/office/drawing/2014/main" id="{98EC6B4C-668F-62E2-9694-B4A4DAD65024}"/>
              </a:ext>
            </a:extLst>
          </p:cNvPr>
          <p:cNvGrpSpPr/>
          <p:nvPr/>
        </p:nvGrpSpPr>
        <p:grpSpPr>
          <a:xfrm flipH="1">
            <a:off x="8953987" y="2889534"/>
            <a:ext cx="1282125" cy="117620"/>
            <a:chOff x="5905500" y="1140873"/>
            <a:chExt cx="1325025" cy="121556"/>
          </a:xfrm>
        </p:grpSpPr>
        <p:sp>
          <p:nvSpPr>
            <p:cNvPr id="257" name="Freeform 30">
              <a:extLst>
                <a:ext uri="{FF2B5EF4-FFF2-40B4-BE49-F238E27FC236}">
                  <a16:creationId xmlns:a16="http://schemas.microsoft.com/office/drawing/2014/main" id="{2F01A512-B5F6-2CC6-7296-F76E0BF984EE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9350" y="1140873"/>
              <a:ext cx="61175" cy="121556"/>
            </a:xfrm>
            <a:custGeom>
              <a:avLst/>
              <a:gdLst>
                <a:gd name="T0" fmla="*/ 0 w 77"/>
                <a:gd name="T1" fmla="*/ 0 h 153"/>
                <a:gd name="T2" fmla="*/ 77 w 77"/>
                <a:gd name="T3" fmla="*/ 76 h 153"/>
                <a:gd name="T4" fmla="*/ 0 w 77"/>
                <a:gd name="T5" fmla="*/ 153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7" h="153">
                  <a:moveTo>
                    <a:pt x="0" y="0"/>
                  </a:moveTo>
                  <a:lnTo>
                    <a:pt x="77" y="76"/>
                  </a:lnTo>
                  <a:lnTo>
                    <a:pt x="0" y="153"/>
                  </a:lnTo>
                </a:path>
              </a:pathLst>
            </a:custGeom>
            <a:noFill/>
            <a:ln w="22225" cap="flat">
              <a:solidFill>
                <a:srgbClr val="0038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258" name="Line 31">
              <a:extLst>
                <a:ext uri="{FF2B5EF4-FFF2-40B4-BE49-F238E27FC236}">
                  <a16:creationId xmlns:a16="http://schemas.microsoft.com/office/drawing/2014/main" id="{3A65EBBF-D710-E358-5AA6-A6FAA394323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905500" y="1201253"/>
              <a:ext cx="1325025" cy="0"/>
            </a:xfrm>
            <a:prstGeom prst="line">
              <a:avLst/>
            </a:prstGeom>
            <a:noFill/>
            <a:ln w="22225" cap="flat">
              <a:solidFill>
                <a:srgbClr val="0038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</p:grpSp>
      <p:sp>
        <p:nvSpPr>
          <p:cNvPr id="259" name="Rectangle 32">
            <a:extLst>
              <a:ext uri="{FF2B5EF4-FFF2-40B4-BE49-F238E27FC236}">
                <a16:creationId xmlns:a16="http://schemas.microsoft.com/office/drawing/2014/main" id="{20D4AE9E-0FB8-EFBF-D0EC-8EDB31F64386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0783643" y="2738856"/>
            <a:ext cx="866395" cy="22294"/>
          </a:xfrm>
          <a:prstGeom prst="rect">
            <a:avLst/>
          </a:prstGeom>
          <a:solidFill>
            <a:srgbClr val="003845"/>
          </a:solidFill>
          <a:ln w="9525">
            <a:noFill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260" name="Rectangle 32">
            <a:extLst>
              <a:ext uri="{FF2B5EF4-FFF2-40B4-BE49-F238E27FC236}">
                <a16:creationId xmlns:a16="http://schemas.microsoft.com/office/drawing/2014/main" id="{4D5998EA-480E-80EC-4A61-28CC48D7EA8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0783643" y="3519964"/>
            <a:ext cx="866395" cy="22294"/>
          </a:xfrm>
          <a:prstGeom prst="rect">
            <a:avLst/>
          </a:prstGeom>
          <a:solidFill>
            <a:srgbClr val="003845"/>
          </a:solidFill>
          <a:ln w="9525">
            <a:noFill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262" name="01">
            <a:extLst>
              <a:ext uri="{FF2B5EF4-FFF2-40B4-BE49-F238E27FC236}">
                <a16:creationId xmlns:a16="http://schemas.microsoft.com/office/drawing/2014/main" id="{B451EE7D-72B6-F3EC-3EF4-5632D517FDD0}"/>
              </a:ext>
            </a:extLst>
          </p:cNvPr>
          <p:cNvSpPr txBox="1"/>
          <p:nvPr/>
        </p:nvSpPr>
        <p:spPr>
          <a:xfrm flipH="1">
            <a:off x="10812885" y="2822609"/>
            <a:ext cx="8300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" sz="4000" b="1" dirty="0">
                <a:solidFill>
                  <a:srgbClr val="C1B488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0</a:t>
            </a:r>
            <a:r>
              <a:rPr lang="en-US" sz="4000" b="1" dirty="0">
                <a:solidFill>
                  <a:srgbClr val="C1B488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2</a:t>
            </a:r>
            <a:endParaRPr lang="ru-RU" sz="4000" b="1" dirty="0">
              <a:solidFill>
                <a:srgbClr val="C1B488"/>
              </a:solidFill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pic>
        <p:nvPicPr>
          <p:cNvPr id="263" name="Shadow">
            <a:extLst>
              <a:ext uri="{FF2B5EF4-FFF2-40B4-BE49-F238E27FC236}">
                <a16:creationId xmlns:a16="http://schemas.microsoft.com/office/drawing/2014/main" id="{380C8275-F8A7-1118-3043-57D7801FA734}"/>
              </a:ext>
            </a:extLst>
          </p:cNvPr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flipH="1">
            <a:off x="8655463" y="4980050"/>
            <a:ext cx="3191720" cy="493405"/>
          </a:xfrm>
          <a:prstGeom prst="rect">
            <a:avLst/>
          </a:prstGeom>
        </p:spPr>
      </p:pic>
      <p:pic>
        <p:nvPicPr>
          <p:cNvPr id="264" name="Shadow">
            <a:extLst>
              <a:ext uri="{FF2B5EF4-FFF2-40B4-BE49-F238E27FC236}">
                <a16:creationId xmlns:a16="http://schemas.microsoft.com/office/drawing/2014/main" id="{FC21E35D-AB91-A618-AEE4-0E92F7211573}"/>
              </a:ext>
            </a:extLst>
          </p:cNvPr>
          <p:cNvPicPr>
            <a:picLocks noChangeAspect="1"/>
          </p:cNvPicPr>
          <p:nvPr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flipH="1">
            <a:off x="8647784" y="3829724"/>
            <a:ext cx="3205843" cy="226498"/>
          </a:xfrm>
          <a:prstGeom prst="rect">
            <a:avLst/>
          </a:prstGeom>
        </p:spPr>
      </p:pic>
      <p:sp>
        <p:nvSpPr>
          <p:cNvPr id="265" name="Freeform 28">
            <a:extLst>
              <a:ext uri="{FF2B5EF4-FFF2-40B4-BE49-F238E27FC236}">
                <a16:creationId xmlns:a16="http://schemas.microsoft.com/office/drawing/2014/main" id="{00BF5B87-6204-3CA3-CD33-B2B623A99A2F}"/>
              </a:ext>
            </a:extLst>
          </p:cNvPr>
          <p:cNvSpPr>
            <a:spLocks/>
          </p:cNvSpPr>
          <p:nvPr/>
        </p:nvSpPr>
        <p:spPr bwMode="auto">
          <a:xfrm flipH="1">
            <a:off x="8527353" y="4054148"/>
            <a:ext cx="2222493" cy="926359"/>
          </a:xfrm>
          <a:custGeom>
            <a:avLst/>
            <a:gdLst>
              <a:gd name="T0" fmla="*/ 2705 w 2891"/>
              <a:gd name="T1" fmla="*/ 418 h 1205"/>
              <a:gd name="T2" fmla="*/ 2705 w 2891"/>
              <a:gd name="T3" fmla="*/ 0 h 1205"/>
              <a:gd name="T4" fmla="*/ 0 w 2891"/>
              <a:gd name="T5" fmla="*/ 0 h 1205"/>
              <a:gd name="T6" fmla="*/ 0 w 2891"/>
              <a:gd name="T7" fmla="*/ 1205 h 1205"/>
              <a:gd name="T8" fmla="*/ 2705 w 2891"/>
              <a:gd name="T9" fmla="*/ 1205 h 1205"/>
              <a:gd name="T10" fmla="*/ 2705 w 2891"/>
              <a:gd name="T11" fmla="*/ 788 h 1205"/>
              <a:gd name="T12" fmla="*/ 2891 w 2891"/>
              <a:gd name="T13" fmla="*/ 603 h 1205"/>
              <a:gd name="T14" fmla="*/ 2705 w 2891"/>
              <a:gd name="T15" fmla="*/ 418 h 12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891" h="1205">
                <a:moveTo>
                  <a:pt x="2705" y="418"/>
                </a:moveTo>
                <a:lnTo>
                  <a:pt x="2705" y="0"/>
                </a:lnTo>
                <a:lnTo>
                  <a:pt x="0" y="0"/>
                </a:lnTo>
                <a:lnTo>
                  <a:pt x="0" y="1205"/>
                </a:lnTo>
                <a:lnTo>
                  <a:pt x="2705" y="1205"/>
                </a:lnTo>
                <a:lnTo>
                  <a:pt x="2705" y="788"/>
                </a:lnTo>
                <a:lnTo>
                  <a:pt x="2891" y="603"/>
                </a:lnTo>
                <a:lnTo>
                  <a:pt x="2705" y="418"/>
                </a:lnTo>
                <a:close/>
              </a:path>
            </a:pathLst>
          </a:custGeom>
          <a:solidFill>
            <a:srgbClr val="10A9A6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grpSp>
        <p:nvGrpSpPr>
          <p:cNvPr id="266" name="Arrow 01">
            <a:extLst>
              <a:ext uri="{FF2B5EF4-FFF2-40B4-BE49-F238E27FC236}">
                <a16:creationId xmlns:a16="http://schemas.microsoft.com/office/drawing/2014/main" id="{0CC31798-32E6-E1FA-F547-813942180222}"/>
              </a:ext>
            </a:extLst>
          </p:cNvPr>
          <p:cNvGrpSpPr/>
          <p:nvPr/>
        </p:nvGrpSpPr>
        <p:grpSpPr>
          <a:xfrm flipH="1">
            <a:off x="8953987" y="4267760"/>
            <a:ext cx="1282125" cy="117620"/>
            <a:chOff x="5905500" y="1140873"/>
            <a:chExt cx="1325025" cy="121556"/>
          </a:xfrm>
        </p:grpSpPr>
        <p:sp>
          <p:nvSpPr>
            <p:cNvPr id="267" name="Freeform 30">
              <a:extLst>
                <a:ext uri="{FF2B5EF4-FFF2-40B4-BE49-F238E27FC236}">
                  <a16:creationId xmlns:a16="http://schemas.microsoft.com/office/drawing/2014/main" id="{A109370B-52E7-F911-FDED-36B0F01BC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9350" y="1140873"/>
              <a:ext cx="61175" cy="121556"/>
            </a:xfrm>
            <a:custGeom>
              <a:avLst/>
              <a:gdLst>
                <a:gd name="T0" fmla="*/ 0 w 77"/>
                <a:gd name="T1" fmla="*/ 0 h 153"/>
                <a:gd name="T2" fmla="*/ 77 w 77"/>
                <a:gd name="T3" fmla="*/ 76 h 153"/>
                <a:gd name="T4" fmla="*/ 0 w 77"/>
                <a:gd name="T5" fmla="*/ 153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7" h="153">
                  <a:moveTo>
                    <a:pt x="0" y="0"/>
                  </a:moveTo>
                  <a:lnTo>
                    <a:pt x="77" y="76"/>
                  </a:lnTo>
                  <a:lnTo>
                    <a:pt x="0" y="153"/>
                  </a:lnTo>
                </a:path>
              </a:pathLst>
            </a:custGeom>
            <a:noFill/>
            <a:ln w="22225" cap="flat">
              <a:solidFill>
                <a:srgbClr val="0038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268" name="Line 31">
              <a:extLst>
                <a:ext uri="{FF2B5EF4-FFF2-40B4-BE49-F238E27FC236}">
                  <a16:creationId xmlns:a16="http://schemas.microsoft.com/office/drawing/2014/main" id="{EDD15861-AECC-339E-ECF4-06EE7A6603C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905500" y="1201253"/>
              <a:ext cx="1325025" cy="0"/>
            </a:xfrm>
            <a:prstGeom prst="line">
              <a:avLst/>
            </a:prstGeom>
            <a:noFill/>
            <a:ln w="22225" cap="flat">
              <a:solidFill>
                <a:srgbClr val="0038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</p:grpSp>
      <p:sp>
        <p:nvSpPr>
          <p:cNvPr id="269" name="Rectangle 32">
            <a:extLst>
              <a:ext uri="{FF2B5EF4-FFF2-40B4-BE49-F238E27FC236}">
                <a16:creationId xmlns:a16="http://schemas.microsoft.com/office/drawing/2014/main" id="{FD356559-4FCC-E3F6-55CD-73E54E8036A5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0783643" y="4117082"/>
            <a:ext cx="866395" cy="22294"/>
          </a:xfrm>
          <a:prstGeom prst="rect">
            <a:avLst/>
          </a:prstGeom>
          <a:solidFill>
            <a:srgbClr val="003845"/>
          </a:solidFill>
          <a:ln w="9525">
            <a:noFill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270" name="Rectangle 32">
            <a:extLst>
              <a:ext uri="{FF2B5EF4-FFF2-40B4-BE49-F238E27FC236}">
                <a16:creationId xmlns:a16="http://schemas.microsoft.com/office/drawing/2014/main" id="{C221E276-64F4-03C1-53EE-B17E2AFAF99F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0783643" y="4898190"/>
            <a:ext cx="866395" cy="22294"/>
          </a:xfrm>
          <a:prstGeom prst="rect">
            <a:avLst/>
          </a:prstGeom>
          <a:solidFill>
            <a:srgbClr val="003845"/>
          </a:solidFill>
          <a:ln w="9525">
            <a:noFill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272" name="01">
            <a:extLst>
              <a:ext uri="{FF2B5EF4-FFF2-40B4-BE49-F238E27FC236}">
                <a16:creationId xmlns:a16="http://schemas.microsoft.com/office/drawing/2014/main" id="{80B98699-3546-7FF9-43F6-391859D6A0CB}"/>
              </a:ext>
            </a:extLst>
          </p:cNvPr>
          <p:cNvSpPr txBox="1"/>
          <p:nvPr/>
        </p:nvSpPr>
        <p:spPr>
          <a:xfrm flipH="1">
            <a:off x="10812885" y="4200835"/>
            <a:ext cx="8300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" sz="4000" b="1" dirty="0">
                <a:solidFill>
                  <a:srgbClr val="10A9A6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03</a:t>
            </a:r>
            <a:endParaRPr lang="ru-RU" sz="4000" b="1" dirty="0">
              <a:solidFill>
                <a:srgbClr val="10A9A6"/>
              </a:solidFill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pic>
        <p:nvPicPr>
          <p:cNvPr id="273" name="Shadow">
            <a:extLst>
              <a:ext uri="{FF2B5EF4-FFF2-40B4-BE49-F238E27FC236}">
                <a16:creationId xmlns:a16="http://schemas.microsoft.com/office/drawing/2014/main" id="{A3F2DDBA-A77C-A459-53CA-37348A4161EF}"/>
              </a:ext>
            </a:extLst>
          </p:cNvPr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flipH="1">
            <a:off x="8655463" y="6212503"/>
            <a:ext cx="3191720" cy="493405"/>
          </a:xfrm>
          <a:prstGeom prst="rect">
            <a:avLst/>
          </a:prstGeom>
        </p:spPr>
      </p:pic>
      <p:pic>
        <p:nvPicPr>
          <p:cNvPr id="274" name="Shadow">
            <a:extLst>
              <a:ext uri="{FF2B5EF4-FFF2-40B4-BE49-F238E27FC236}">
                <a16:creationId xmlns:a16="http://schemas.microsoft.com/office/drawing/2014/main" id="{388930FB-75EE-1DE9-E026-8EF4D84D9AB9}"/>
              </a:ext>
            </a:extLst>
          </p:cNvPr>
          <p:cNvPicPr>
            <a:picLocks noChangeAspect="1"/>
          </p:cNvPicPr>
          <p:nvPr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flipH="1">
            <a:off x="8647784" y="5062177"/>
            <a:ext cx="3205843" cy="226498"/>
          </a:xfrm>
          <a:prstGeom prst="rect">
            <a:avLst/>
          </a:prstGeom>
        </p:spPr>
      </p:pic>
      <p:sp>
        <p:nvSpPr>
          <p:cNvPr id="275" name="Freeform 28">
            <a:extLst>
              <a:ext uri="{FF2B5EF4-FFF2-40B4-BE49-F238E27FC236}">
                <a16:creationId xmlns:a16="http://schemas.microsoft.com/office/drawing/2014/main" id="{7DE6BB25-53FD-CEDB-B578-6B0D2B1A1420}"/>
              </a:ext>
            </a:extLst>
          </p:cNvPr>
          <p:cNvSpPr>
            <a:spLocks/>
          </p:cNvSpPr>
          <p:nvPr/>
        </p:nvSpPr>
        <p:spPr bwMode="auto">
          <a:xfrm flipH="1">
            <a:off x="8527353" y="5286601"/>
            <a:ext cx="2222493" cy="926359"/>
          </a:xfrm>
          <a:custGeom>
            <a:avLst/>
            <a:gdLst>
              <a:gd name="T0" fmla="*/ 2705 w 2891"/>
              <a:gd name="T1" fmla="*/ 418 h 1205"/>
              <a:gd name="T2" fmla="*/ 2705 w 2891"/>
              <a:gd name="T3" fmla="*/ 0 h 1205"/>
              <a:gd name="T4" fmla="*/ 0 w 2891"/>
              <a:gd name="T5" fmla="*/ 0 h 1205"/>
              <a:gd name="T6" fmla="*/ 0 w 2891"/>
              <a:gd name="T7" fmla="*/ 1205 h 1205"/>
              <a:gd name="T8" fmla="*/ 2705 w 2891"/>
              <a:gd name="T9" fmla="*/ 1205 h 1205"/>
              <a:gd name="T10" fmla="*/ 2705 w 2891"/>
              <a:gd name="T11" fmla="*/ 788 h 1205"/>
              <a:gd name="T12" fmla="*/ 2891 w 2891"/>
              <a:gd name="T13" fmla="*/ 603 h 1205"/>
              <a:gd name="T14" fmla="*/ 2705 w 2891"/>
              <a:gd name="T15" fmla="*/ 418 h 12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891" h="1205">
                <a:moveTo>
                  <a:pt x="2705" y="418"/>
                </a:moveTo>
                <a:lnTo>
                  <a:pt x="2705" y="0"/>
                </a:lnTo>
                <a:lnTo>
                  <a:pt x="0" y="0"/>
                </a:lnTo>
                <a:lnTo>
                  <a:pt x="0" y="1205"/>
                </a:lnTo>
                <a:lnTo>
                  <a:pt x="2705" y="1205"/>
                </a:lnTo>
                <a:lnTo>
                  <a:pt x="2705" y="788"/>
                </a:lnTo>
                <a:lnTo>
                  <a:pt x="2891" y="603"/>
                </a:lnTo>
                <a:lnTo>
                  <a:pt x="2705" y="418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grpSp>
        <p:nvGrpSpPr>
          <p:cNvPr id="276" name="Arrow 01">
            <a:extLst>
              <a:ext uri="{FF2B5EF4-FFF2-40B4-BE49-F238E27FC236}">
                <a16:creationId xmlns:a16="http://schemas.microsoft.com/office/drawing/2014/main" id="{5DA6C6C0-34CA-6E2F-02AE-6E3F4B3C28B3}"/>
              </a:ext>
            </a:extLst>
          </p:cNvPr>
          <p:cNvGrpSpPr/>
          <p:nvPr/>
        </p:nvGrpSpPr>
        <p:grpSpPr>
          <a:xfrm flipH="1">
            <a:off x="8953987" y="5500213"/>
            <a:ext cx="1282125" cy="117620"/>
            <a:chOff x="5905500" y="1140873"/>
            <a:chExt cx="1325025" cy="121556"/>
          </a:xfrm>
        </p:grpSpPr>
        <p:sp>
          <p:nvSpPr>
            <p:cNvPr id="277" name="Freeform 30">
              <a:extLst>
                <a:ext uri="{FF2B5EF4-FFF2-40B4-BE49-F238E27FC236}">
                  <a16:creationId xmlns:a16="http://schemas.microsoft.com/office/drawing/2014/main" id="{D7E6972D-2128-828B-3941-A95B0BA66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9350" y="1140873"/>
              <a:ext cx="61175" cy="121556"/>
            </a:xfrm>
            <a:custGeom>
              <a:avLst/>
              <a:gdLst>
                <a:gd name="T0" fmla="*/ 0 w 77"/>
                <a:gd name="T1" fmla="*/ 0 h 153"/>
                <a:gd name="T2" fmla="*/ 77 w 77"/>
                <a:gd name="T3" fmla="*/ 76 h 153"/>
                <a:gd name="T4" fmla="*/ 0 w 77"/>
                <a:gd name="T5" fmla="*/ 153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7" h="153">
                  <a:moveTo>
                    <a:pt x="0" y="0"/>
                  </a:moveTo>
                  <a:lnTo>
                    <a:pt x="77" y="76"/>
                  </a:lnTo>
                  <a:lnTo>
                    <a:pt x="0" y="153"/>
                  </a:lnTo>
                </a:path>
              </a:pathLst>
            </a:custGeom>
            <a:noFill/>
            <a:ln w="22225" cap="flat">
              <a:solidFill>
                <a:srgbClr val="0038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278" name="Line 31">
              <a:extLst>
                <a:ext uri="{FF2B5EF4-FFF2-40B4-BE49-F238E27FC236}">
                  <a16:creationId xmlns:a16="http://schemas.microsoft.com/office/drawing/2014/main" id="{9A8D3147-18E1-E68E-AB55-66E37227E27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905500" y="1201253"/>
              <a:ext cx="1325025" cy="0"/>
            </a:xfrm>
            <a:prstGeom prst="line">
              <a:avLst/>
            </a:prstGeom>
            <a:noFill/>
            <a:ln w="22225" cap="flat">
              <a:solidFill>
                <a:srgbClr val="0038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</p:grpSp>
      <p:sp>
        <p:nvSpPr>
          <p:cNvPr id="279" name="Rectangle 32">
            <a:extLst>
              <a:ext uri="{FF2B5EF4-FFF2-40B4-BE49-F238E27FC236}">
                <a16:creationId xmlns:a16="http://schemas.microsoft.com/office/drawing/2014/main" id="{85C21F45-A542-00A7-5B7A-87D679D204CA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0783643" y="5349535"/>
            <a:ext cx="866395" cy="22294"/>
          </a:xfrm>
          <a:prstGeom prst="rect">
            <a:avLst/>
          </a:prstGeom>
          <a:solidFill>
            <a:srgbClr val="003845"/>
          </a:solidFill>
          <a:ln w="9525">
            <a:noFill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280" name="Rectangle 32">
            <a:extLst>
              <a:ext uri="{FF2B5EF4-FFF2-40B4-BE49-F238E27FC236}">
                <a16:creationId xmlns:a16="http://schemas.microsoft.com/office/drawing/2014/main" id="{257D8427-C624-AF3A-B6E0-0F1329B20E54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0783643" y="6130643"/>
            <a:ext cx="866395" cy="22294"/>
          </a:xfrm>
          <a:prstGeom prst="rect">
            <a:avLst/>
          </a:prstGeom>
          <a:solidFill>
            <a:srgbClr val="003845"/>
          </a:solidFill>
          <a:ln w="9525">
            <a:noFill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282" name="01">
            <a:extLst>
              <a:ext uri="{FF2B5EF4-FFF2-40B4-BE49-F238E27FC236}">
                <a16:creationId xmlns:a16="http://schemas.microsoft.com/office/drawing/2014/main" id="{E648B3F3-5CEC-F5F8-94D5-F774E3E7FD00}"/>
              </a:ext>
            </a:extLst>
          </p:cNvPr>
          <p:cNvSpPr txBox="1"/>
          <p:nvPr/>
        </p:nvSpPr>
        <p:spPr>
          <a:xfrm flipH="1">
            <a:off x="10812885" y="5433288"/>
            <a:ext cx="8300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" sz="4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04</a:t>
            </a:r>
            <a:endParaRPr lang="ru-RU" sz="4000" b="1" dirty="0">
              <a:solidFill>
                <a:schemeClr val="bg1">
                  <a:lumMod val="50000"/>
                </a:schemeClr>
              </a:solidFill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cxnSp>
        <p:nvCxnSpPr>
          <p:cNvPr id="2" name="موصل مستقيم 1">
            <a:extLst>
              <a:ext uri="{FF2B5EF4-FFF2-40B4-BE49-F238E27FC236}">
                <a16:creationId xmlns:a16="http://schemas.microsoft.com/office/drawing/2014/main" id="{B5831D61-2C6B-3FC0-056B-B26CA86CAB43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extBox 3">
            <a:extLst>
              <a:ext uri="{FF2B5EF4-FFF2-40B4-BE49-F238E27FC236}">
                <a16:creationId xmlns:a16="http://schemas.microsoft.com/office/drawing/2014/main" id="{258AB202-8B02-B596-CC32-3313F5EEE572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algn="r" defTabSz="914400" eaLnBrk="1" latinLnBrk="0" hangingPunct="1"/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ازرق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6" name="TextBox 78">
            <a:extLst>
              <a:ext uri="{FF2B5EF4-FFF2-40B4-BE49-F238E27FC236}">
                <a16:creationId xmlns:a16="http://schemas.microsoft.com/office/drawing/2014/main" id="{A39886BE-4C0A-DE82-0492-04E6C0878F37}"/>
              </a:ext>
            </a:extLst>
          </p:cNvPr>
          <p:cNvSpPr txBox="1"/>
          <p:nvPr/>
        </p:nvSpPr>
        <p:spPr>
          <a:xfrm flipH="1">
            <a:off x="8790865" y="3060777"/>
            <a:ext cx="175622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dirty="0">
                <a:solidFill>
                  <a:schemeClr val="bg1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dirty="0">
              <a:solidFill>
                <a:schemeClr val="bg1"/>
              </a:solidFill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7" name="TextBox 78">
            <a:extLst>
              <a:ext uri="{FF2B5EF4-FFF2-40B4-BE49-F238E27FC236}">
                <a16:creationId xmlns:a16="http://schemas.microsoft.com/office/drawing/2014/main" id="{9B7F3328-C3DB-9BBC-0E06-0EBCBAFE9F61}"/>
              </a:ext>
            </a:extLst>
          </p:cNvPr>
          <p:cNvSpPr txBox="1"/>
          <p:nvPr/>
        </p:nvSpPr>
        <p:spPr>
          <a:xfrm flipH="1">
            <a:off x="8790865" y="4420654"/>
            <a:ext cx="175622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dirty="0">
                <a:solidFill>
                  <a:schemeClr val="bg1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dirty="0">
              <a:solidFill>
                <a:schemeClr val="bg1"/>
              </a:solidFill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8" name="TextBox 78">
            <a:extLst>
              <a:ext uri="{FF2B5EF4-FFF2-40B4-BE49-F238E27FC236}">
                <a16:creationId xmlns:a16="http://schemas.microsoft.com/office/drawing/2014/main" id="{8E072463-95BB-81EB-F616-06254AD6C320}"/>
              </a:ext>
            </a:extLst>
          </p:cNvPr>
          <p:cNvSpPr txBox="1"/>
          <p:nvPr/>
        </p:nvSpPr>
        <p:spPr>
          <a:xfrm flipH="1">
            <a:off x="8790865" y="5675023"/>
            <a:ext cx="175622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dirty="0">
                <a:solidFill>
                  <a:schemeClr val="bg1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dirty="0">
              <a:solidFill>
                <a:schemeClr val="bg1"/>
              </a:solidFill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9" name="TextBox 157">
            <a:extLst>
              <a:ext uri="{FF2B5EF4-FFF2-40B4-BE49-F238E27FC236}">
                <a16:creationId xmlns:a16="http://schemas.microsoft.com/office/drawing/2014/main" id="{A61BE5A2-8852-FB26-3E0B-2D46C1319A61}"/>
              </a:ext>
            </a:extLst>
          </p:cNvPr>
          <p:cNvSpPr txBox="1"/>
          <p:nvPr/>
        </p:nvSpPr>
        <p:spPr>
          <a:xfrm>
            <a:off x="5886778" y="1508008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0" name="TextBox 157">
            <a:extLst>
              <a:ext uri="{FF2B5EF4-FFF2-40B4-BE49-F238E27FC236}">
                <a16:creationId xmlns:a16="http://schemas.microsoft.com/office/drawing/2014/main" id="{AD46D365-157C-9172-4A72-249237220C74}"/>
              </a:ext>
            </a:extLst>
          </p:cNvPr>
          <p:cNvSpPr txBox="1"/>
          <p:nvPr/>
        </p:nvSpPr>
        <p:spPr>
          <a:xfrm>
            <a:off x="5886778" y="2883278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1" name="TextBox 157">
            <a:extLst>
              <a:ext uri="{FF2B5EF4-FFF2-40B4-BE49-F238E27FC236}">
                <a16:creationId xmlns:a16="http://schemas.microsoft.com/office/drawing/2014/main" id="{664913BC-6D38-8537-6C85-745DD225B1C8}"/>
              </a:ext>
            </a:extLst>
          </p:cNvPr>
          <p:cNvSpPr txBox="1"/>
          <p:nvPr/>
        </p:nvSpPr>
        <p:spPr>
          <a:xfrm>
            <a:off x="5886778" y="426660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2" name="TextBox 157">
            <a:extLst>
              <a:ext uri="{FF2B5EF4-FFF2-40B4-BE49-F238E27FC236}">
                <a16:creationId xmlns:a16="http://schemas.microsoft.com/office/drawing/2014/main" id="{113624AF-7CAD-161C-C9DB-0DAA571F914D}"/>
              </a:ext>
            </a:extLst>
          </p:cNvPr>
          <p:cNvSpPr txBox="1"/>
          <p:nvPr/>
        </p:nvSpPr>
        <p:spPr>
          <a:xfrm>
            <a:off x="5886778" y="5474078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pic>
        <p:nvPicPr>
          <p:cNvPr id="13" name="صورة 12">
            <a:extLst>
              <a:ext uri="{FF2B5EF4-FFF2-40B4-BE49-F238E27FC236}">
                <a16:creationId xmlns:a16="http://schemas.microsoft.com/office/drawing/2014/main" id="{168F406F-B1F3-53E7-32D6-53C83FE4F022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41960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63724249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عنصر نائب لرقم الشريحة 3">
            <a:extLst>
              <a:ext uri="{FF2B5EF4-FFF2-40B4-BE49-F238E27FC236}">
                <a16:creationId xmlns:a16="http://schemas.microsoft.com/office/drawing/2014/main" id="{A76FF5C9-3BD8-C275-D239-17C2F4639FF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C30D6F-9516-7D45-ACC3-4201266FFCA8}" type="slidenum">
              <a:rPr lang="ar-SA" smtClean="0"/>
              <a:t>49</a:t>
            </a:fld>
            <a:endParaRPr lang="ar-SA"/>
          </a:p>
        </p:txBody>
      </p:sp>
      <p:pic>
        <p:nvPicPr>
          <p:cNvPr id="3" name="صورة 2">
            <a:extLst>
              <a:ext uri="{FF2B5EF4-FFF2-40B4-BE49-F238E27FC236}">
                <a16:creationId xmlns:a16="http://schemas.microsoft.com/office/drawing/2014/main" id="{C48DB6A9-D955-59ED-0CF3-B591362C5AF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cxnSp>
        <p:nvCxnSpPr>
          <p:cNvPr id="17" name="موصل مستقيم 16">
            <a:extLst>
              <a:ext uri="{FF2B5EF4-FFF2-40B4-BE49-F238E27FC236}">
                <a16:creationId xmlns:a16="http://schemas.microsoft.com/office/drawing/2014/main" id="{28E393EE-CC25-FD55-65F0-A7EC278C83E5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TextBox 3">
            <a:extLst>
              <a:ext uri="{FF2B5EF4-FFF2-40B4-BE49-F238E27FC236}">
                <a16:creationId xmlns:a16="http://schemas.microsoft.com/office/drawing/2014/main" id="{F0703F6C-B9A7-FB96-F995-45877D3B8AC6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algn="r" defTabSz="914400" eaLnBrk="1" latinLnBrk="0" hangingPunct="1"/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ازرق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9" name="01">
            <a:extLst>
              <a:ext uri="{FF2B5EF4-FFF2-40B4-BE49-F238E27FC236}">
                <a16:creationId xmlns:a16="http://schemas.microsoft.com/office/drawing/2014/main" id="{CB03DBBC-A828-AB3A-29BE-2EB07862EA6E}"/>
              </a:ext>
            </a:extLst>
          </p:cNvPr>
          <p:cNvSpPr>
            <a:spLocks/>
          </p:cNvSpPr>
          <p:nvPr/>
        </p:nvSpPr>
        <p:spPr bwMode="auto">
          <a:xfrm>
            <a:off x="10519526" y="1597025"/>
            <a:ext cx="547688" cy="1109662"/>
          </a:xfrm>
          <a:custGeom>
            <a:avLst/>
            <a:gdLst>
              <a:gd name="T0" fmla="*/ 144 w 144"/>
              <a:gd name="T1" fmla="*/ 291 h 291"/>
              <a:gd name="T2" fmla="*/ 83 w 144"/>
              <a:gd name="T3" fmla="*/ 291 h 291"/>
              <a:gd name="T4" fmla="*/ 83 w 144"/>
              <a:gd name="T5" fmla="*/ 123 h 291"/>
              <a:gd name="T6" fmla="*/ 83 w 144"/>
              <a:gd name="T7" fmla="*/ 95 h 291"/>
              <a:gd name="T8" fmla="*/ 84 w 144"/>
              <a:gd name="T9" fmla="*/ 65 h 291"/>
              <a:gd name="T10" fmla="*/ 63 w 144"/>
              <a:gd name="T11" fmla="*/ 85 h 291"/>
              <a:gd name="T12" fmla="*/ 29 w 144"/>
              <a:gd name="T13" fmla="*/ 112 h 291"/>
              <a:gd name="T14" fmla="*/ 0 w 144"/>
              <a:gd name="T15" fmla="*/ 75 h 291"/>
              <a:gd name="T16" fmla="*/ 94 w 144"/>
              <a:gd name="T17" fmla="*/ 0 h 291"/>
              <a:gd name="T18" fmla="*/ 144 w 144"/>
              <a:gd name="T19" fmla="*/ 0 h 291"/>
              <a:gd name="T20" fmla="*/ 144 w 144"/>
              <a:gd name="T21" fmla="*/ 291 h 2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44" h="291">
                <a:moveTo>
                  <a:pt x="144" y="291"/>
                </a:moveTo>
                <a:cubicBezTo>
                  <a:pt x="83" y="291"/>
                  <a:pt x="83" y="291"/>
                  <a:pt x="83" y="291"/>
                </a:cubicBezTo>
                <a:cubicBezTo>
                  <a:pt x="83" y="123"/>
                  <a:pt x="83" y="123"/>
                  <a:pt x="83" y="123"/>
                </a:cubicBezTo>
                <a:cubicBezTo>
                  <a:pt x="83" y="95"/>
                  <a:pt x="83" y="95"/>
                  <a:pt x="83" y="95"/>
                </a:cubicBezTo>
                <a:cubicBezTo>
                  <a:pt x="84" y="65"/>
                  <a:pt x="84" y="65"/>
                  <a:pt x="84" y="65"/>
                </a:cubicBezTo>
                <a:cubicBezTo>
                  <a:pt x="74" y="75"/>
                  <a:pt x="67" y="82"/>
                  <a:pt x="63" y="85"/>
                </a:cubicBezTo>
                <a:cubicBezTo>
                  <a:pt x="29" y="112"/>
                  <a:pt x="29" y="112"/>
                  <a:pt x="29" y="112"/>
                </a:cubicBezTo>
                <a:cubicBezTo>
                  <a:pt x="0" y="75"/>
                  <a:pt x="0" y="75"/>
                  <a:pt x="0" y="75"/>
                </a:cubicBezTo>
                <a:cubicBezTo>
                  <a:pt x="94" y="0"/>
                  <a:pt x="94" y="0"/>
                  <a:pt x="94" y="0"/>
                </a:cubicBezTo>
                <a:cubicBezTo>
                  <a:pt x="144" y="0"/>
                  <a:pt x="144" y="0"/>
                  <a:pt x="144" y="0"/>
                </a:cubicBezTo>
                <a:lnTo>
                  <a:pt x="144" y="291"/>
                </a:lnTo>
                <a:close/>
              </a:path>
            </a:pathLst>
          </a:custGeom>
          <a:solidFill>
            <a:srgbClr val="003845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10" name="Line 01">
            <a:extLst>
              <a:ext uri="{FF2B5EF4-FFF2-40B4-BE49-F238E27FC236}">
                <a16:creationId xmlns:a16="http://schemas.microsoft.com/office/drawing/2014/main" id="{07EDF5E0-814F-C117-7231-DCF2DCF01C13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9103476" y="2693987"/>
            <a:ext cx="1647825" cy="1"/>
          </a:xfrm>
          <a:prstGeom prst="line">
            <a:avLst/>
          </a:prstGeom>
          <a:noFill/>
          <a:ln w="30163" cap="flat">
            <a:solidFill>
              <a:srgbClr val="003845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11" name="Oval 01">
            <a:extLst>
              <a:ext uri="{FF2B5EF4-FFF2-40B4-BE49-F238E27FC236}">
                <a16:creationId xmlns:a16="http://schemas.microsoft.com/office/drawing/2014/main" id="{93881271-FC55-599A-8142-52D3FED24758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001676" y="2630488"/>
            <a:ext cx="136525" cy="133350"/>
          </a:xfrm>
          <a:prstGeom prst="parallelogram">
            <a:avLst/>
          </a:prstGeom>
          <a:solidFill>
            <a:srgbClr val="003845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>
              <a:cs typeface="DIN Next LT Arabic" panose="020B0503020203050203" pitchFamily="34" charset="-78"/>
            </a:endParaRPr>
          </a:p>
        </p:txBody>
      </p:sp>
      <p:sp>
        <p:nvSpPr>
          <p:cNvPr id="12" name="02">
            <a:extLst>
              <a:ext uri="{FF2B5EF4-FFF2-40B4-BE49-F238E27FC236}">
                <a16:creationId xmlns:a16="http://schemas.microsoft.com/office/drawing/2014/main" id="{B2B68FF4-EB99-E55C-DD0A-0B702D2CECB4}"/>
              </a:ext>
            </a:extLst>
          </p:cNvPr>
          <p:cNvSpPr>
            <a:spLocks/>
          </p:cNvSpPr>
          <p:nvPr/>
        </p:nvSpPr>
        <p:spPr bwMode="auto">
          <a:xfrm>
            <a:off x="7844588" y="1577975"/>
            <a:ext cx="779463" cy="1122362"/>
          </a:xfrm>
          <a:custGeom>
            <a:avLst/>
            <a:gdLst>
              <a:gd name="T0" fmla="*/ 205 w 205"/>
              <a:gd name="T1" fmla="*/ 295 h 295"/>
              <a:gd name="T2" fmla="*/ 1 w 205"/>
              <a:gd name="T3" fmla="*/ 295 h 295"/>
              <a:gd name="T4" fmla="*/ 1 w 205"/>
              <a:gd name="T5" fmla="*/ 253 h 295"/>
              <a:gd name="T6" fmla="*/ 74 w 205"/>
              <a:gd name="T7" fmla="*/ 179 h 295"/>
              <a:gd name="T8" fmla="*/ 117 w 205"/>
              <a:gd name="T9" fmla="*/ 133 h 295"/>
              <a:gd name="T10" fmla="*/ 131 w 205"/>
              <a:gd name="T11" fmla="*/ 109 h 295"/>
              <a:gd name="T12" fmla="*/ 135 w 205"/>
              <a:gd name="T13" fmla="*/ 86 h 295"/>
              <a:gd name="T14" fmla="*/ 126 w 205"/>
              <a:gd name="T15" fmla="*/ 60 h 295"/>
              <a:gd name="T16" fmla="*/ 100 w 205"/>
              <a:gd name="T17" fmla="*/ 51 h 295"/>
              <a:gd name="T18" fmla="*/ 67 w 205"/>
              <a:gd name="T19" fmla="*/ 59 h 295"/>
              <a:gd name="T20" fmla="*/ 34 w 205"/>
              <a:gd name="T21" fmla="*/ 81 h 295"/>
              <a:gd name="T22" fmla="*/ 0 w 205"/>
              <a:gd name="T23" fmla="*/ 42 h 295"/>
              <a:gd name="T24" fmla="*/ 36 w 205"/>
              <a:gd name="T25" fmla="*/ 16 h 295"/>
              <a:gd name="T26" fmla="*/ 67 w 205"/>
              <a:gd name="T27" fmla="*/ 4 h 295"/>
              <a:gd name="T28" fmla="*/ 104 w 205"/>
              <a:gd name="T29" fmla="*/ 0 h 295"/>
              <a:gd name="T30" fmla="*/ 153 w 205"/>
              <a:gd name="T31" fmla="*/ 10 h 295"/>
              <a:gd name="T32" fmla="*/ 185 w 205"/>
              <a:gd name="T33" fmla="*/ 38 h 295"/>
              <a:gd name="T34" fmla="*/ 197 w 205"/>
              <a:gd name="T35" fmla="*/ 79 h 295"/>
              <a:gd name="T36" fmla="*/ 190 w 205"/>
              <a:gd name="T37" fmla="*/ 117 h 295"/>
              <a:gd name="T38" fmla="*/ 168 w 205"/>
              <a:gd name="T39" fmla="*/ 153 h 295"/>
              <a:gd name="T40" fmla="*/ 115 w 205"/>
              <a:gd name="T41" fmla="*/ 206 h 295"/>
              <a:gd name="T42" fmla="*/ 78 w 205"/>
              <a:gd name="T43" fmla="*/ 241 h 295"/>
              <a:gd name="T44" fmla="*/ 78 w 205"/>
              <a:gd name="T45" fmla="*/ 244 h 295"/>
              <a:gd name="T46" fmla="*/ 205 w 205"/>
              <a:gd name="T47" fmla="*/ 244 h 295"/>
              <a:gd name="T48" fmla="*/ 205 w 205"/>
              <a:gd name="T49" fmla="*/ 295 h 2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205" h="295">
                <a:moveTo>
                  <a:pt x="205" y="295"/>
                </a:moveTo>
                <a:cubicBezTo>
                  <a:pt x="1" y="295"/>
                  <a:pt x="1" y="295"/>
                  <a:pt x="1" y="295"/>
                </a:cubicBezTo>
                <a:cubicBezTo>
                  <a:pt x="1" y="253"/>
                  <a:pt x="1" y="253"/>
                  <a:pt x="1" y="253"/>
                </a:cubicBezTo>
                <a:cubicBezTo>
                  <a:pt x="74" y="179"/>
                  <a:pt x="74" y="179"/>
                  <a:pt x="74" y="179"/>
                </a:cubicBezTo>
                <a:cubicBezTo>
                  <a:pt x="96" y="156"/>
                  <a:pt x="110" y="141"/>
                  <a:pt x="117" y="133"/>
                </a:cubicBezTo>
                <a:cubicBezTo>
                  <a:pt x="123" y="124"/>
                  <a:pt x="128" y="116"/>
                  <a:pt x="131" y="109"/>
                </a:cubicBezTo>
                <a:cubicBezTo>
                  <a:pt x="134" y="101"/>
                  <a:pt x="135" y="94"/>
                  <a:pt x="135" y="86"/>
                </a:cubicBezTo>
                <a:cubicBezTo>
                  <a:pt x="135" y="74"/>
                  <a:pt x="132" y="66"/>
                  <a:pt x="126" y="60"/>
                </a:cubicBezTo>
                <a:cubicBezTo>
                  <a:pt x="119" y="54"/>
                  <a:pt x="111" y="51"/>
                  <a:pt x="100" y="51"/>
                </a:cubicBezTo>
                <a:cubicBezTo>
                  <a:pt x="89" y="51"/>
                  <a:pt x="78" y="54"/>
                  <a:pt x="67" y="59"/>
                </a:cubicBezTo>
                <a:cubicBezTo>
                  <a:pt x="56" y="64"/>
                  <a:pt x="45" y="72"/>
                  <a:pt x="34" y="81"/>
                </a:cubicBezTo>
                <a:cubicBezTo>
                  <a:pt x="0" y="42"/>
                  <a:pt x="0" y="42"/>
                  <a:pt x="0" y="42"/>
                </a:cubicBezTo>
                <a:cubicBezTo>
                  <a:pt x="15" y="29"/>
                  <a:pt x="27" y="21"/>
                  <a:pt x="36" y="16"/>
                </a:cubicBezTo>
                <a:cubicBezTo>
                  <a:pt x="45" y="11"/>
                  <a:pt x="56" y="7"/>
                  <a:pt x="67" y="4"/>
                </a:cubicBezTo>
                <a:cubicBezTo>
                  <a:pt x="78" y="1"/>
                  <a:pt x="91" y="0"/>
                  <a:pt x="104" y="0"/>
                </a:cubicBezTo>
                <a:cubicBezTo>
                  <a:pt x="123" y="0"/>
                  <a:pt x="139" y="3"/>
                  <a:pt x="153" y="10"/>
                </a:cubicBezTo>
                <a:cubicBezTo>
                  <a:pt x="167" y="17"/>
                  <a:pt x="177" y="26"/>
                  <a:pt x="185" y="38"/>
                </a:cubicBezTo>
                <a:cubicBezTo>
                  <a:pt x="193" y="50"/>
                  <a:pt x="197" y="63"/>
                  <a:pt x="197" y="79"/>
                </a:cubicBezTo>
                <a:cubicBezTo>
                  <a:pt x="197" y="92"/>
                  <a:pt x="194" y="105"/>
                  <a:pt x="190" y="117"/>
                </a:cubicBezTo>
                <a:cubicBezTo>
                  <a:pt x="185" y="128"/>
                  <a:pt x="178" y="140"/>
                  <a:pt x="168" y="153"/>
                </a:cubicBezTo>
                <a:cubicBezTo>
                  <a:pt x="158" y="165"/>
                  <a:pt x="140" y="183"/>
                  <a:pt x="115" y="206"/>
                </a:cubicBezTo>
                <a:cubicBezTo>
                  <a:pt x="78" y="241"/>
                  <a:pt x="78" y="241"/>
                  <a:pt x="78" y="241"/>
                </a:cubicBezTo>
                <a:cubicBezTo>
                  <a:pt x="78" y="244"/>
                  <a:pt x="78" y="244"/>
                  <a:pt x="78" y="244"/>
                </a:cubicBezTo>
                <a:cubicBezTo>
                  <a:pt x="205" y="244"/>
                  <a:pt x="205" y="244"/>
                  <a:pt x="205" y="244"/>
                </a:cubicBezTo>
                <a:lnTo>
                  <a:pt x="205" y="295"/>
                </a:lnTo>
                <a:close/>
              </a:path>
            </a:pathLst>
          </a:custGeom>
          <a:solidFill>
            <a:srgbClr val="C1B488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13" name="Line 02">
            <a:extLst>
              <a:ext uri="{FF2B5EF4-FFF2-40B4-BE49-F238E27FC236}">
                <a16:creationId xmlns:a16="http://schemas.microsoft.com/office/drawing/2014/main" id="{962031AE-1BDC-004C-C65D-3B5E01B6590F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515851" y="2679700"/>
            <a:ext cx="1636713" cy="3175"/>
          </a:xfrm>
          <a:prstGeom prst="line">
            <a:avLst/>
          </a:prstGeom>
          <a:noFill/>
          <a:ln w="30163" cap="rnd">
            <a:solidFill>
              <a:srgbClr val="C1B488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14" name="Oval 02">
            <a:extLst>
              <a:ext uri="{FF2B5EF4-FFF2-40B4-BE49-F238E27FC236}">
                <a16:creationId xmlns:a16="http://schemas.microsoft.com/office/drawing/2014/main" id="{4CB04FF0-94E3-3E31-6D10-E07296DAB055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414051" y="2614613"/>
            <a:ext cx="136525" cy="136525"/>
          </a:xfrm>
          <a:prstGeom prst="parallelogram">
            <a:avLst/>
          </a:prstGeom>
          <a:solidFill>
            <a:srgbClr val="C1B488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15" name="03">
            <a:extLst>
              <a:ext uri="{FF2B5EF4-FFF2-40B4-BE49-F238E27FC236}">
                <a16:creationId xmlns:a16="http://schemas.microsoft.com/office/drawing/2014/main" id="{7517CBAF-9617-667E-48FD-AEDBBAD444BA}"/>
              </a:ext>
            </a:extLst>
          </p:cNvPr>
          <p:cNvSpPr>
            <a:spLocks/>
          </p:cNvSpPr>
          <p:nvPr/>
        </p:nvSpPr>
        <p:spPr bwMode="auto">
          <a:xfrm>
            <a:off x="5352213" y="1574800"/>
            <a:ext cx="763588" cy="1138237"/>
          </a:xfrm>
          <a:custGeom>
            <a:avLst/>
            <a:gdLst>
              <a:gd name="T0" fmla="*/ 193 w 201"/>
              <a:gd name="T1" fmla="*/ 69 h 299"/>
              <a:gd name="T2" fmla="*/ 176 w 201"/>
              <a:gd name="T3" fmla="*/ 116 h 299"/>
              <a:gd name="T4" fmla="*/ 130 w 201"/>
              <a:gd name="T5" fmla="*/ 142 h 299"/>
              <a:gd name="T6" fmla="*/ 130 w 201"/>
              <a:gd name="T7" fmla="*/ 143 h 299"/>
              <a:gd name="T8" fmla="*/ 183 w 201"/>
              <a:gd name="T9" fmla="*/ 165 h 299"/>
              <a:gd name="T10" fmla="*/ 201 w 201"/>
              <a:gd name="T11" fmla="*/ 211 h 299"/>
              <a:gd name="T12" fmla="*/ 171 w 201"/>
              <a:gd name="T13" fmla="*/ 276 h 299"/>
              <a:gd name="T14" fmla="*/ 84 w 201"/>
              <a:gd name="T15" fmla="*/ 299 h 299"/>
              <a:gd name="T16" fmla="*/ 0 w 201"/>
              <a:gd name="T17" fmla="*/ 284 h 299"/>
              <a:gd name="T18" fmla="*/ 0 w 201"/>
              <a:gd name="T19" fmla="*/ 231 h 299"/>
              <a:gd name="T20" fmla="*/ 37 w 201"/>
              <a:gd name="T21" fmla="*/ 245 h 299"/>
              <a:gd name="T22" fmla="*/ 77 w 201"/>
              <a:gd name="T23" fmla="*/ 251 h 299"/>
              <a:gd name="T24" fmla="*/ 122 w 201"/>
              <a:gd name="T25" fmla="*/ 240 h 299"/>
              <a:gd name="T26" fmla="*/ 137 w 201"/>
              <a:gd name="T27" fmla="*/ 207 h 299"/>
              <a:gd name="T28" fmla="*/ 120 w 201"/>
              <a:gd name="T29" fmla="*/ 178 h 299"/>
              <a:gd name="T30" fmla="*/ 67 w 201"/>
              <a:gd name="T31" fmla="*/ 169 h 299"/>
              <a:gd name="T32" fmla="*/ 44 w 201"/>
              <a:gd name="T33" fmla="*/ 169 h 299"/>
              <a:gd name="T34" fmla="*/ 44 w 201"/>
              <a:gd name="T35" fmla="*/ 122 h 299"/>
              <a:gd name="T36" fmla="*/ 67 w 201"/>
              <a:gd name="T37" fmla="*/ 122 h 299"/>
              <a:gd name="T38" fmla="*/ 116 w 201"/>
              <a:gd name="T39" fmla="*/ 113 h 299"/>
              <a:gd name="T40" fmla="*/ 132 w 201"/>
              <a:gd name="T41" fmla="*/ 83 h 299"/>
              <a:gd name="T42" fmla="*/ 91 w 201"/>
              <a:gd name="T43" fmla="*/ 50 h 299"/>
              <a:gd name="T44" fmla="*/ 61 w 201"/>
              <a:gd name="T45" fmla="*/ 55 h 299"/>
              <a:gd name="T46" fmla="*/ 28 w 201"/>
              <a:gd name="T47" fmla="*/ 71 h 299"/>
              <a:gd name="T48" fmla="*/ 0 w 201"/>
              <a:gd name="T49" fmla="*/ 29 h 299"/>
              <a:gd name="T50" fmla="*/ 95 w 201"/>
              <a:gd name="T51" fmla="*/ 0 h 299"/>
              <a:gd name="T52" fmla="*/ 166 w 201"/>
              <a:gd name="T53" fmla="*/ 18 h 299"/>
              <a:gd name="T54" fmla="*/ 193 w 201"/>
              <a:gd name="T55" fmla="*/ 69 h 2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201" h="299">
                <a:moveTo>
                  <a:pt x="193" y="69"/>
                </a:moveTo>
                <a:cubicBezTo>
                  <a:pt x="193" y="87"/>
                  <a:pt x="187" y="103"/>
                  <a:pt x="176" y="116"/>
                </a:cubicBezTo>
                <a:cubicBezTo>
                  <a:pt x="165" y="128"/>
                  <a:pt x="150" y="137"/>
                  <a:pt x="130" y="142"/>
                </a:cubicBezTo>
                <a:cubicBezTo>
                  <a:pt x="130" y="143"/>
                  <a:pt x="130" y="143"/>
                  <a:pt x="130" y="143"/>
                </a:cubicBezTo>
                <a:cubicBezTo>
                  <a:pt x="153" y="146"/>
                  <a:pt x="171" y="153"/>
                  <a:pt x="183" y="165"/>
                </a:cubicBezTo>
                <a:cubicBezTo>
                  <a:pt x="195" y="176"/>
                  <a:pt x="201" y="191"/>
                  <a:pt x="201" y="211"/>
                </a:cubicBezTo>
                <a:cubicBezTo>
                  <a:pt x="201" y="239"/>
                  <a:pt x="191" y="260"/>
                  <a:pt x="171" y="276"/>
                </a:cubicBezTo>
                <a:cubicBezTo>
                  <a:pt x="150" y="292"/>
                  <a:pt x="121" y="299"/>
                  <a:pt x="84" y="299"/>
                </a:cubicBezTo>
                <a:cubicBezTo>
                  <a:pt x="52" y="299"/>
                  <a:pt x="24" y="294"/>
                  <a:pt x="0" y="284"/>
                </a:cubicBezTo>
                <a:cubicBezTo>
                  <a:pt x="0" y="231"/>
                  <a:pt x="0" y="231"/>
                  <a:pt x="0" y="231"/>
                </a:cubicBezTo>
                <a:cubicBezTo>
                  <a:pt x="11" y="237"/>
                  <a:pt x="23" y="242"/>
                  <a:pt x="37" y="245"/>
                </a:cubicBezTo>
                <a:cubicBezTo>
                  <a:pt x="50" y="249"/>
                  <a:pt x="64" y="251"/>
                  <a:pt x="77" y="251"/>
                </a:cubicBezTo>
                <a:cubicBezTo>
                  <a:pt x="97" y="251"/>
                  <a:pt x="112" y="247"/>
                  <a:pt x="122" y="240"/>
                </a:cubicBezTo>
                <a:cubicBezTo>
                  <a:pt x="132" y="233"/>
                  <a:pt x="137" y="222"/>
                  <a:pt x="137" y="207"/>
                </a:cubicBezTo>
                <a:cubicBezTo>
                  <a:pt x="137" y="193"/>
                  <a:pt x="131" y="184"/>
                  <a:pt x="120" y="178"/>
                </a:cubicBezTo>
                <a:cubicBezTo>
                  <a:pt x="109" y="172"/>
                  <a:pt x="91" y="169"/>
                  <a:pt x="67" y="169"/>
                </a:cubicBezTo>
                <a:cubicBezTo>
                  <a:pt x="44" y="169"/>
                  <a:pt x="44" y="169"/>
                  <a:pt x="44" y="169"/>
                </a:cubicBezTo>
                <a:cubicBezTo>
                  <a:pt x="44" y="122"/>
                  <a:pt x="44" y="122"/>
                  <a:pt x="44" y="122"/>
                </a:cubicBezTo>
                <a:cubicBezTo>
                  <a:pt x="67" y="122"/>
                  <a:pt x="67" y="122"/>
                  <a:pt x="67" y="122"/>
                </a:cubicBezTo>
                <a:cubicBezTo>
                  <a:pt x="90" y="122"/>
                  <a:pt x="106" y="119"/>
                  <a:pt x="116" y="113"/>
                </a:cubicBezTo>
                <a:cubicBezTo>
                  <a:pt x="127" y="107"/>
                  <a:pt x="132" y="97"/>
                  <a:pt x="132" y="83"/>
                </a:cubicBezTo>
                <a:cubicBezTo>
                  <a:pt x="132" y="61"/>
                  <a:pt x="118" y="50"/>
                  <a:pt x="91" y="50"/>
                </a:cubicBezTo>
                <a:cubicBezTo>
                  <a:pt x="81" y="50"/>
                  <a:pt x="71" y="51"/>
                  <a:pt x="61" y="55"/>
                </a:cubicBezTo>
                <a:cubicBezTo>
                  <a:pt x="52" y="58"/>
                  <a:pt x="41" y="63"/>
                  <a:pt x="28" y="71"/>
                </a:cubicBezTo>
                <a:cubicBezTo>
                  <a:pt x="0" y="29"/>
                  <a:pt x="0" y="29"/>
                  <a:pt x="0" y="29"/>
                </a:cubicBezTo>
                <a:cubicBezTo>
                  <a:pt x="27" y="10"/>
                  <a:pt x="58" y="0"/>
                  <a:pt x="95" y="0"/>
                </a:cubicBezTo>
                <a:cubicBezTo>
                  <a:pt x="125" y="0"/>
                  <a:pt x="149" y="6"/>
                  <a:pt x="166" y="18"/>
                </a:cubicBezTo>
                <a:cubicBezTo>
                  <a:pt x="184" y="30"/>
                  <a:pt x="193" y="47"/>
                  <a:pt x="193" y="69"/>
                </a:cubicBezTo>
                <a:close/>
              </a:path>
            </a:pathLst>
          </a:custGeom>
          <a:solidFill>
            <a:srgbClr val="268CAB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19" name="Line 03">
            <a:extLst>
              <a:ext uri="{FF2B5EF4-FFF2-40B4-BE49-F238E27FC236}">
                <a16:creationId xmlns:a16="http://schemas.microsoft.com/office/drawing/2014/main" id="{3F070C64-0E26-47A9-6708-4A0B0FFBCFE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012364" y="2693988"/>
            <a:ext cx="1704975" cy="0"/>
          </a:xfrm>
          <a:prstGeom prst="line">
            <a:avLst/>
          </a:prstGeom>
          <a:noFill/>
          <a:ln w="30163" cap="rnd">
            <a:solidFill>
              <a:srgbClr val="268CAB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21" name="Oval 03">
            <a:extLst>
              <a:ext uri="{FF2B5EF4-FFF2-40B4-BE49-F238E27FC236}">
                <a16:creationId xmlns:a16="http://schemas.microsoft.com/office/drawing/2014/main" id="{64D8B734-114D-AB4B-856B-3E07CD1114D2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947276" y="2630488"/>
            <a:ext cx="133350" cy="133350"/>
          </a:xfrm>
          <a:prstGeom prst="parallelogram">
            <a:avLst/>
          </a:prstGeom>
          <a:solidFill>
            <a:srgbClr val="268CAB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23" name="04">
            <a:extLst>
              <a:ext uri="{FF2B5EF4-FFF2-40B4-BE49-F238E27FC236}">
                <a16:creationId xmlns:a16="http://schemas.microsoft.com/office/drawing/2014/main" id="{8ADD656D-ACA5-6564-52AE-FD4F5A1AAB9A}"/>
              </a:ext>
            </a:extLst>
          </p:cNvPr>
          <p:cNvSpPr>
            <a:spLocks noEditPoints="1"/>
          </p:cNvSpPr>
          <p:nvPr/>
        </p:nvSpPr>
        <p:spPr bwMode="auto">
          <a:xfrm>
            <a:off x="2809038" y="1585913"/>
            <a:ext cx="836613" cy="1108075"/>
          </a:xfrm>
          <a:custGeom>
            <a:avLst/>
            <a:gdLst>
              <a:gd name="T0" fmla="*/ 220 w 220"/>
              <a:gd name="T1" fmla="*/ 231 h 291"/>
              <a:gd name="T2" fmla="*/ 185 w 220"/>
              <a:gd name="T3" fmla="*/ 231 h 291"/>
              <a:gd name="T4" fmla="*/ 185 w 220"/>
              <a:gd name="T5" fmla="*/ 291 h 291"/>
              <a:gd name="T6" fmla="*/ 125 w 220"/>
              <a:gd name="T7" fmla="*/ 291 h 291"/>
              <a:gd name="T8" fmla="*/ 125 w 220"/>
              <a:gd name="T9" fmla="*/ 231 h 291"/>
              <a:gd name="T10" fmla="*/ 0 w 220"/>
              <a:gd name="T11" fmla="*/ 231 h 291"/>
              <a:gd name="T12" fmla="*/ 0 w 220"/>
              <a:gd name="T13" fmla="*/ 188 h 291"/>
              <a:gd name="T14" fmla="*/ 128 w 220"/>
              <a:gd name="T15" fmla="*/ 0 h 291"/>
              <a:gd name="T16" fmla="*/ 185 w 220"/>
              <a:gd name="T17" fmla="*/ 0 h 291"/>
              <a:gd name="T18" fmla="*/ 185 w 220"/>
              <a:gd name="T19" fmla="*/ 183 h 291"/>
              <a:gd name="T20" fmla="*/ 220 w 220"/>
              <a:gd name="T21" fmla="*/ 183 h 291"/>
              <a:gd name="T22" fmla="*/ 220 w 220"/>
              <a:gd name="T23" fmla="*/ 231 h 291"/>
              <a:gd name="T24" fmla="*/ 125 w 220"/>
              <a:gd name="T25" fmla="*/ 183 h 291"/>
              <a:gd name="T26" fmla="*/ 125 w 220"/>
              <a:gd name="T27" fmla="*/ 134 h 291"/>
              <a:gd name="T28" fmla="*/ 126 w 220"/>
              <a:gd name="T29" fmla="*/ 98 h 291"/>
              <a:gd name="T30" fmla="*/ 127 w 220"/>
              <a:gd name="T31" fmla="*/ 71 h 291"/>
              <a:gd name="T32" fmla="*/ 126 w 220"/>
              <a:gd name="T33" fmla="*/ 71 h 291"/>
              <a:gd name="T34" fmla="*/ 108 w 220"/>
              <a:gd name="T35" fmla="*/ 103 h 291"/>
              <a:gd name="T36" fmla="*/ 54 w 220"/>
              <a:gd name="T37" fmla="*/ 183 h 291"/>
              <a:gd name="T38" fmla="*/ 125 w 220"/>
              <a:gd name="T39" fmla="*/ 183 h 2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20" h="291">
                <a:moveTo>
                  <a:pt x="220" y="231"/>
                </a:moveTo>
                <a:cubicBezTo>
                  <a:pt x="185" y="231"/>
                  <a:pt x="185" y="231"/>
                  <a:pt x="185" y="231"/>
                </a:cubicBezTo>
                <a:cubicBezTo>
                  <a:pt x="185" y="291"/>
                  <a:pt x="185" y="291"/>
                  <a:pt x="185" y="291"/>
                </a:cubicBezTo>
                <a:cubicBezTo>
                  <a:pt x="125" y="291"/>
                  <a:pt x="125" y="291"/>
                  <a:pt x="125" y="291"/>
                </a:cubicBezTo>
                <a:cubicBezTo>
                  <a:pt x="125" y="231"/>
                  <a:pt x="125" y="231"/>
                  <a:pt x="125" y="231"/>
                </a:cubicBezTo>
                <a:cubicBezTo>
                  <a:pt x="0" y="231"/>
                  <a:pt x="0" y="231"/>
                  <a:pt x="0" y="231"/>
                </a:cubicBezTo>
                <a:cubicBezTo>
                  <a:pt x="0" y="188"/>
                  <a:pt x="0" y="188"/>
                  <a:pt x="0" y="188"/>
                </a:cubicBezTo>
                <a:cubicBezTo>
                  <a:pt x="128" y="0"/>
                  <a:pt x="128" y="0"/>
                  <a:pt x="128" y="0"/>
                </a:cubicBezTo>
                <a:cubicBezTo>
                  <a:pt x="185" y="0"/>
                  <a:pt x="185" y="0"/>
                  <a:pt x="185" y="0"/>
                </a:cubicBezTo>
                <a:cubicBezTo>
                  <a:pt x="185" y="183"/>
                  <a:pt x="185" y="183"/>
                  <a:pt x="185" y="183"/>
                </a:cubicBezTo>
                <a:cubicBezTo>
                  <a:pt x="220" y="183"/>
                  <a:pt x="220" y="183"/>
                  <a:pt x="220" y="183"/>
                </a:cubicBezTo>
                <a:lnTo>
                  <a:pt x="220" y="231"/>
                </a:lnTo>
                <a:close/>
                <a:moveTo>
                  <a:pt x="125" y="183"/>
                </a:moveTo>
                <a:cubicBezTo>
                  <a:pt x="125" y="134"/>
                  <a:pt x="125" y="134"/>
                  <a:pt x="125" y="134"/>
                </a:cubicBezTo>
                <a:cubicBezTo>
                  <a:pt x="125" y="126"/>
                  <a:pt x="125" y="114"/>
                  <a:pt x="126" y="98"/>
                </a:cubicBezTo>
                <a:cubicBezTo>
                  <a:pt x="126" y="82"/>
                  <a:pt x="127" y="73"/>
                  <a:pt x="127" y="71"/>
                </a:cubicBezTo>
                <a:cubicBezTo>
                  <a:pt x="126" y="71"/>
                  <a:pt x="126" y="71"/>
                  <a:pt x="126" y="71"/>
                </a:cubicBezTo>
                <a:cubicBezTo>
                  <a:pt x="121" y="82"/>
                  <a:pt x="115" y="92"/>
                  <a:pt x="108" y="103"/>
                </a:cubicBezTo>
                <a:cubicBezTo>
                  <a:pt x="54" y="183"/>
                  <a:pt x="54" y="183"/>
                  <a:pt x="54" y="183"/>
                </a:cubicBezTo>
                <a:lnTo>
                  <a:pt x="125" y="183"/>
                </a:lnTo>
                <a:close/>
              </a:path>
            </a:pathLst>
          </a:custGeom>
          <a:solidFill>
            <a:srgbClr val="2CC17C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24" name="Line 04">
            <a:extLst>
              <a:ext uri="{FF2B5EF4-FFF2-40B4-BE49-F238E27FC236}">
                <a16:creationId xmlns:a16="http://schemas.microsoft.com/office/drawing/2014/main" id="{31AF6F58-179D-E1DD-5EC6-39083250343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310439" y="2679700"/>
            <a:ext cx="1704975" cy="0"/>
          </a:xfrm>
          <a:prstGeom prst="line">
            <a:avLst/>
          </a:prstGeom>
          <a:noFill/>
          <a:ln w="30163" cap="rnd">
            <a:solidFill>
              <a:srgbClr val="2CC1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25" name="Oval 04">
            <a:extLst>
              <a:ext uri="{FF2B5EF4-FFF2-40B4-BE49-F238E27FC236}">
                <a16:creationId xmlns:a16="http://schemas.microsoft.com/office/drawing/2014/main" id="{D30F4BC8-F96D-7A30-1A53-D94013BCD19F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240588" y="2611438"/>
            <a:ext cx="138113" cy="136525"/>
          </a:xfrm>
          <a:prstGeom prst="parallelogram">
            <a:avLst/>
          </a:prstGeom>
          <a:solidFill>
            <a:srgbClr val="2CC17C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26" name="05">
            <a:extLst>
              <a:ext uri="{FF2B5EF4-FFF2-40B4-BE49-F238E27FC236}">
                <a16:creationId xmlns:a16="http://schemas.microsoft.com/office/drawing/2014/main" id="{4F59C41F-C5A8-5D92-1F17-15CE5DDFF938}"/>
              </a:ext>
            </a:extLst>
          </p:cNvPr>
          <p:cNvSpPr>
            <a:spLocks/>
          </p:cNvSpPr>
          <p:nvPr/>
        </p:nvSpPr>
        <p:spPr bwMode="auto">
          <a:xfrm>
            <a:off x="10429038" y="4318000"/>
            <a:ext cx="738188" cy="1122362"/>
          </a:xfrm>
          <a:custGeom>
            <a:avLst/>
            <a:gdLst>
              <a:gd name="T0" fmla="*/ 102 w 194"/>
              <a:gd name="T1" fmla="*/ 105 h 295"/>
              <a:gd name="T2" fmla="*/ 169 w 194"/>
              <a:gd name="T3" fmla="*/ 128 h 295"/>
              <a:gd name="T4" fmla="*/ 194 w 194"/>
              <a:gd name="T5" fmla="*/ 193 h 295"/>
              <a:gd name="T6" fmla="*/ 164 w 194"/>
              <a:gd name="T7" fmla="*/ 268 h 295"/>
              <a:gd name="T8" fmla="*/ 78 w 194"/>
              <a:gd name="T9" fmla="*/ 295 h 295"/>
              <a:gd name="T10" fmla="*/ 0 w 194"/>
              <a:gd name="T11" fmla="*/ 279 h 295"/>
              <a:gd name="T12" fmla="*/ 0 w 194"/>
              <a:gd name="T13" fmla="*/ 226 h 295"/>
              <a:gd name="T14" fmla="*/ 36 w 194"/>
              <a:gd name="T15" fmla="*/ 239 h 295"/>
              <a:gd name="T16" fmla="*/ 76 w 194"/>
              <a:gd name="T17" fmla="*/ 245 h 295"/>
              <a:gd name="T18" fmla="*/ 132 w 194"/>
              <a:gd name="T19" fmla="*/ 199 h 295"/>
              <a:gd name="T20" fmla="*/ 74 w 194"/>
              <a:gd name="T21" fmla="*/ 154 h 295"/>
              <a:gd name="T22" fmla="*/ 51 w 194"/>
              <a:gd name="T23" fmla="*/ 157 h 295"/>
              <a:gd name="T24" fmla="*/ 30 w 194"/>
              <a:gd name="T25" fmla="*/ 161 h 295"/>
              <a:gd name="T26" fmla="*/ 5 w 194"/>
              <a:gd name="T27" fmla="*/ 148 h 295"/>
              <a:gd name="T28" fmla="*/ 16 w 194"/>
              <a:gd name="T29" fmla="*/ 0 h 295"/>
              <a:gd name="T30" fmla="*/ 174 w 194"/>
              <a:gd name="T31" fmla="*/ 0 h 295"/>
              <a:gd name="T32" fmla="*/ 174 w 194"/>
              <a:gd name="T33" fmla="*/ 52 h 295"/>
              <a:gd name="T34" fmla="*/ 70 w 194"/>
              <a:gd name="T35" fmla="*/ 52 h 295"/>
              <a:gd name="T36" fmla="*/ 65 w 194"/>
              <a:gd name="T37" fmla="*/ 109 h 295"/>
              <a:gd name="T38" fmla="*/ 72 w 194"/>
              <a:gd name="T39" fmla="*/ 107 h 295"/>
              <a:gd name="T40" fmla="*/ 102 w 194"/>
              <a:gd name="T41" fmla="*/ 105 h 2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94" h="295">
                <a:moveTo>
                  <a:pt x="102" y="105"/>
                </a:moveTo>
                <a:cubicBezTo>
                  <a:pt x="130" y="105"/>
                  <a:pt x="152" y="113"/>
                  <a:pt x="169" y="128"/>
                </a:cubicBezTo>
                <a:cubicBezTo>
                  <a:pt x="186" y="144"/>
                  <a:pt x="194" y="166"/>
                  <a:pt x="194" y="193"/>
                </a:cubicBezTo>
                <a:cubicBezTo>
                  <a:pt x="194" y="226"/>
                  <a:pt x="184" y="251"/>
                  <a:pt x="164" y="268"/>
                </a:cubicBezTo>
                <a:cubicBezTo>
                  <a:pt x="144" y="286"/>
                  <a:pt x="115" y="295"/>
                  <a:pt x="78" y="295"/>
                </a:cubicBezTo>
                <a:cubicBezTo>
                  <a:pt x="46" y="295"/>
                  <a:pt x="19" y="290"/>
                  <a:pt x="0" y="279"/>
                </a:cubicBezTo>
                <a:cubicBezTo>
                  <a:pt x="0" y="226"/>
                  <a:pt x="0" y="226"/>
                  <a:pt x="0" y="226"/>
                </a:cubicBezTo>
                <a:cubicBezTo>
                  <a:pt x="10" y="231"/>
                  <a:pt x="22" y="236"/>
                  <a:pt x="36" y="239"/>
                </a:cubicBezTo>
                <a:cubicBezTo>
                  <a:pt x="50" y="243"/>
                  <a:pt x="63" y="245"/>
                  <a:pt x="76" y="245"/>
                </a:cubicBezTo>
                <a:cubicBezTo>
                  <a:pt x="113" y="245"/>
                  <a:pt x="132" y="229"/>
                  <a:pt x="132" y="199"/>
                </a:cubicBezTo>
                <a:cubicBezTo>
                  <a:pt x="132" y="169"/>
                  <a:pt x="113" y="154"/>
                  <a:pt x="74" y="154"/>
                </a:cubicBezTo>
                <a:cubicBezTo>
                  <a:pt x="67" y="154"/>
                  <a:pt x="59" y="155"/>
                  <a:pt x="51" y="157"/>
                </a:cubicBezTo>
                <a:cubicBezTo>
                  <a:pt x="42" y="158"/>
                  <a:pt x="35" y="159"/>
                  <a:pt x="30" y="161"/>
                </a:cubicBezTo>
                <a:cubicBezTo>
                  <a:pt x="5" y="148"/>
                  <a:pt x="5" y="148"/>
                  <a:pt x="5" y="148"/>
                </a:cubicBezTo>
                <a:cubicBezTo>
                  <a:pt x="16" y="0"/>
                  <a:pt x="16" y="0"/>
                  <a:pt x="16" y="0"/>
                </a:cubicBezTo>
                <a:cubicBezTo>
                  <a:pt x="174" y="0"/>
                  <a:pt x="174" y="0"/>
                  <a:pt x="174" y="0"/>
                </a:cubicBezTo>
                <a:cubicBezTo>
                  <a:pt x="174" y="52"/>
                  <a:pt x="174" y="52"/>
                  <a:pt x="174" y="52"/>
                </a:cubicBezTo>
                <a:cubicBezTo>
                  <a:pt x="70" y="52"/>
                  <a:pt x="70" y="52"/>
                  <a:pt x="70" y="52"/>
                </a:cubicBezTo>
                <a:cubicBezTo>
                  <a:pt x="65" y="109"/>
                  <a:pt x="65" y="109"/>
                  <a:pt x="65" y="109"/>
                </a:cubicBezTo>
                <a:cubicBezTo>
                  <a:pt x="72" y="107"/>
                  <a:pt x="72" y="107"/>
                  <a:pt x="72" y="107"/>
                </a:cubicBezTo>
                <a:cubicBezTo>
                  <a:pt x="80" y="106"/>
                  <a:pt x="90" y="105"/>
                  <a:pt x="102" y="105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30" name="Line 05">
            <a:extLst>
              <a:ext uri="{FF2B5EF4-FFF2-40B4-BE49-F238E27FC236}">
                <a16:creationId xmlns:a16="http://schemas.microsoft.com/office/drawing/2014/main" id="{039470DA-300D-C72D-D926-8872185B046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035214" y="5421313"/>
            <a:ext cx="1917700" cy="0"/>
          </a:xfrm>
          <a:prstGeom prst="line">
            <a:avLst/>
          </a:prstGeom>
          <a:noFill/>
          <a:ln w="30163" cap="rnd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31" name="Oval  05">
            <a:extLst>
              <a:ext uri="{FF2B5EF4-FFF2-40B4-BE49-F238E27FC236}">
                <a16:creationId xmlns:a16="http://schemas.microsoft.com/office/drawing/2014/main" id="{9DCA9A0A-5643-FC2B-4D5D-CB97F8559C24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966951" y="5353050"/>
            <a:ext cx="136525" cy="138112"/>
          </a:xfrm>
          <a:prstGeom prst="parallelogram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32" name="06">
            <a:extLst>
              <a:ext uri="{FF2B5EF4-FFF2-40B4-BE49-F238E27FC236}">
                <a16:creationId xmlns:a16="http://schemas.microsoft.com/office/drawing/2014/main" id="{12E97E6C-A0F1-54C7-D5E3-324D5A4C2C20}"/>
              </a:ext>
            </a:extLst>
          </p:cNvPr>
          <p:cNvSpPr>
            <a:spLocks noEditPoints="1"/>
          </p:cNvSpPr>
          <p:nvPr/>
        </p:nvSpPr>
        <p:spPr bwMode="auto">
          <a:xfrm>
            <a:off x="7885864" y="4302125"/>
            <a:ext cx="781050" cy="1138237"/>
          </a:xfrm>
          <a:custGeom>
            <a:avLst/>
            <a:gdLst>
              <a:gd name="T0" fmla="*/ 0 w 205"/>
              <a:gd name="T1" fmla="*/ 171 h 299"/>
              <a:gd name="T2" fmla="*/ 36 w 205"/>
              <a:gd name="T3" fmla="*/ 42 h 299"/>
              <a:gd name="T4" fmla="*/ 146 w 205"/>
              <a:gd name="T5" fmla="*/ 0 h 299"/>
              <a:gd name="T6" fmla="*/ 185 w 205"/>
              <a:gd name="T7" fmla="*/ 3 h 299"/>
              <a:gd name="T8" fmla="*/ 185 w 205"/>
              <a:gd name="T9" fmla="*/ 52 h 299"/>
              <a:gd name="T10" fmla="*/ 150 w 205"/>
              <a:gd name="T11" fmla="*/ 48 h 299"/>
              <a:gd name="T12" fmla="*/ 98 w 205"/>
              <a:gd name="T13" fmla="*/ 58 h 299"/>
              <a:gd name="T14" fmla="*/ 68 w 205"/>
              <a:gd name="T15" fmla="*/ 86 h 299"/>
              <a:gd name="T16" fmla="*/ 56 w 205"/>
              <a:gd name="T17" fmla="*/ 139 h 299"/>
              <a:gd name="T18" fmla="*/ 59 w 205"/>
              <a:gd name="T19" fmla="*/ 139 h 299"/>
              <a:gd name="T20" fmla="*/ 122 w 205"/>
              <a:gd name="T21" fmla="*/ 106 h 299"/>
              <a:gd name="T22" fmla="*/ 183 w 205"/>
              <a:gd name="T23" fmla="*/ 130 h 299"/>
              <a:gd name="T24" fmla="*/ 205 w 205"/>
              <a:gd name="T25" fmla="*/ 198 h 299"/>
              <a:gd name="T26" fmla="*/ 179 w 205"/>
              <a:gd name="T27" fmla="*/ 272 h 299"/>
              <a:gd name="T28" fmla="*/ 106 w 205"/>
              <a:gd name="T29" fmla="*/ 299 h 299"/>
              <a:gd name="T30" fmla="*/ 50 w 205"/>
              <a:gd name="T31" fmla="*/ 284 h 299"/>
              <a:gd name="T32" fmla="*/ 13 w 205"/>
              <a:gd name="T33" fmla="*/ 240 h 299"/>
              <a:gd name="T34" fmla="*/ 0 w 205"/>
              <a:gd name="T35" fmla="*/ 171 h 299"/>
              <a:gd name="T36" fmla="*/ 105 w 205"/>
              <a:gd name="T37" fmla="*/ 250 h 299"/>
              <a:gd name="T38" fmla="*/ 135 w 205"/>
              <a:gd name="T39" fmla="*/ 236 h 299"/>
              <a:gd name="T40" fmla="*/ 146 w 205"/>
              <a:gd name="T41" fmla="*/ 199 h 299"/>
              <a:gd name="T42" fmla="*/ 136 w 205"/>
              <a:gd name="T43" fmla="*/ 165 h 299"/>
              <a:gd name="T44" fmla="*/ 106 w 205"/>
              <a:gd name="T45" fmla="*/ 153 h 299"/>
              <a:gd name="T46" fmla="*/ 74 w 205"/>
              <a:gd name="T47" fmla="*/ 165 h 299"/>
              <a:gd name="T48" fmla="*/ 61 w 205"/>
              <a:gd name="T49" fmla="*/ 193 h 299"/>
              <a:gd name="T50" fmla="*/ 73 w 205"/>
              <a:gd name="T51" fmla="*/ 233 h 299"/>
              <a:gd name="T52" fmla="*/ 105 w 205"/>
              <a:gd name="T53" fmla="*/ 250 h 2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205" h="299">
                <a:moveTo>
                  <a:pt x="0" y="171"/>
                </a:moveTo>
                <a:cubicBezTo>
                  <a:pt x="0" y="113"/>
                  <a:pt x="12" y="71"/>
                  <a:pt x="36" y="42"/>
                </a:cubicBezTo>
                <a:cubicBezTo>
                  <a:pt x="60" y="14"/>
                  <a:pt x="97" y="0"/>
                  <a:pt x="146" y="0"/>
                </a:cubicBezTo>
                <a:cubicBezTo>
                  <a:pt x="162" y="0"/>
                  <a:pt x="175" y="1"/>
                  <a:pt x="185" y="3"/>
                </a:cubicBezTo>
                <a:cubicBezTo>
                  <a:pt x="185" y="52"/>
                  <a:pt x="185" y="52"/>
                  <a:pt x="185" y="52"/>
                </a:cubicBezTo>
                <a:cubicBezTo>
                  <a:pt x="173" y="50"/>
                  <a:pt x="161" y="48"/>
                  <a:pt x="150" y="48"/>
                </a:cubicBezTo>
                <a:cubicBezTo>
                  <a:pt x="128" y="48"/>
                  <a:pt x="111" y="52"/>
                  <a:pt x="98" y="58"/>
                </a:cubicBezTo>
                <a:cubicBezTo>
                  <a:pt x="84" y="64"/>
                  <a:pt x="74" y="74"/>
                  <a:pt x="68" y="86"/>
                </a:cubicBezTo>
                <a:cubicBezTo>
                  <a:pt x="61" y="99"/>
                  <a:pt x="57" y="116"/>
                  <a:pt x="56" y="139"/>
                </a:cubicBezTo>
                <a:cubicBezTo>
                  <a:pt x="59" y="139"/>
                  <a:pt x="59" y="139"/>
                  <a:pt x="59" y="139"/>
                </a:cubicBezTo>
                <a:cubicBezTo>
                  <a:pt x="72" y="117"/>
                  <a:pt x="93" y="106"/>
                  <a:pt x="122" y="106"/>
                </a:cubicBezTo>
                <a:cubicBezTo>
                  <a:pt x="148" y="106"/>
                  <a:pt x="168" y="114"/>
                  <a:pt x="183" y="130"/>
                </a:cubicBezTo>
                <a:cubicBezTo>
                  <a:pt x="198" y="146"/>
                  <a:pt x="205" y="169"/>
                  <a:pt x="205" y="198"/>
                </a:cubicBezTo>
                <a:cubicBezTo>
                  <a:pt x="205" y="229"/>
                  <a:pt x="196" y="253"/>
                  <a:pt x="179" y="272"/>
                </a:cubicBezTo>
                <a:cubicBezTo>
                  <a:pt x="161" y="290"/>
                  <a:pt x="137" y="299"/>
                  <a:pt x="106" y="299"/>
                </a:cubicBezTo>
                <a:cubicBezTo>
                  <a:pt x="84" y="299"/>
                  <a:pt x="66" y="294"/>
                  <a:pt x="50" y="284"/>
                </a:cubicBezTo>
                <a:cubicBezTo>
                  <a:pt x="34" y="274"/>
                  <a:pt x="21" y="259"/>
                  <a:pt x="13" y="240"/>
                </a:cubicBezTo>
                <a:cubicBezTo>
                  <a:pt x="4" y="221"/>
                  <a:pt x="0" y="198"/>
                  <a:pt x="0" y="171"/>
                </a:cubicBezTo>
                <a:close/>
                <a:moveTo>
                  <a:pt x="105" y="250"/>
                </a:moveTo>
                <a:cubicBezTo>
                  <a:pt x="118" y="250"/>
                  <a:pt x="128" y="245"/>
                  <a:pt x="135" y="236"/>
                </a:cubicBezTo>
                <a:cubicBezTo>
                  <a:pt x="142" y="227"/>
                  <a:pt x="146" y="215"/>
                  <a:pt x="146" y="199"/>
                </a:cubicBezTo>
                <a:cubicBezTo>
                  <a:pt x="146" y="184"/>
                  <a:pt x="142" y="173"/>
                  <a:pt x="136" y="165"/>
                </a:cubicBezTo>
                <a:cubicBezTo>
                  <a:pt x="129" y="157"/>
                  <a:pt x="119" y="153"/>
                  <a:pt x="106" y="153"/>
                </a:cubicBezTo>
                <a:cubicBezTo>
                  <a:pt x="93" y="153"/>
                  <a:pt x="83" y="157"/>
                  <a:pt x="74" y="165"/>
                </a:cubicBezTo>
                <a:cubicBezTo>
                  <a:pt x="65" y="173"/>
                  <a:pt x="61" y="182"/>
                  <a:pt x="61" y="193"/>
                </a:cubicBezTo>
                <a:cubicBezTo>
                  <a:pt x="61" y="209"/>
                  <a:pt x="65" y="222"/>
                  <a:pt x="73" y="233"/>
                </a:cubicBezTo>
                <a:cubicBezTo>
                  <a:pt x="81" y="244"/>
                  <a:pt x="92" y="250"/>
                  <a:pt x="105" y="250"/>
                </a:cubicBezTo>
                <a:close/>
              </a:path>
            </a:pathLst>
          </a:custGeom>
          <a:solidFill>
            <a:srgbClr val="2CC17C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33" name="Line 06">
            <a:extLst>
              <a:ext uri="{FF2B5EF4-FFF2-40B4-BE49-F238E27FC236}">
                <a16:creationId xmlns:a16="http://schemas.microsoft.com/office/drawing/2014/main" id="{FD845627-60BF-E229-8334-47620DCEF6B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447588" y="5426075"/>
            <a:ext cx="1852613" cy="0"/>
          </a:xfrm>
          <a:prstGeom prst="line">
            <a:avLst/>
          </a:prstGeom>
          <a:noFill/>
          <a:ln w="30163" cap="rnd">
            <a:solidFill>
              <a:srgbClr val="2CC1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34" name="Oval 06">
            <a:extLst>
              <a:ext uri="{FF2B5EF4-FFF2-40B4-BE49-F238E27FC236}">
                <a16:creationId xmlns:a16="http://schemas.microsoft.com/office/drawing/2014/main" id="{78EFFC9A-DC66-DC2D-4DBD-B93BFC2648C3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379326" y="5357813"/>
            <a:ext cx="136525" cy="133350"/>
          </a:xfrm>
          <a:prstGeom prst="parallelogram">
            <a:avLst/>
          </a:prstGeom>
          <a:solidFill>
            <a:srgbClr val="2CC17C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35" name="07">
            <a:extLst>
              <a:ext uri="{FF2B5EF4-FFF2-40B4-BE49-F238E27FC236}">
                <a16:creationId xmlns:a16="http://schemas.microsoft.com/office/drawing/2014/main" id="{06351838-226C-83FC-916D-658D3BDD5B11}"/>
              </a:ext>
            </a:extLst>
          </p:cNvPr>
          <p:cNvSpPr>
            <a:spLocks/>
          </p:cNvSpPr>
          <p:nvPr/>
        </p:nvSpPr>
        <p:spPr bwMode="auto">
          <a:xfrm>
            <a:off x="5339513" y="4318000"/>
            <a:ext cx="795338" cy="1108075"/>
          </a:xfrm>
          <a:custGeom>
            <a:avLst/>
            <a:gdLst>
              <a:gd name="T0" fmla="*/ 81 w 501"/>
              <a:gd name="T1" fmla="*/ 698 h 698"/>
              <a:gd name="T2" fmla="*/ 345 w 501"/>
              <a:gd name="T3" fmla="*/ 124 h 698"/>
              <a:gd name="T4" fmla="*/ 0 w 501"/>
              <a:gd name="T5" fmla="*/ 124 h 698"/>
              <a:gd name="T6" fmla="*/ 0 w 501"/>
              <a:gd name="T7" fmla="*/ 0 h 698"/>
              <a:gd name="T8" fmla="*/ 501 w 501"/>
              <a:gd name="T9" fmla="*/ 0 h 698"/>
              <a:gd name="T10" fmla="*/ 501 w 501"/>
              <a:gd name="T11" fmla="*/ 93 h 698"/>
              <a:gd name="T12" fmla="*/ 237 w 501"/>
              <a:gd name="T13" fmla="*/ 698 h 698"/>
              <a:gd name="T14" fmla="*/ 81 w 501"/>
              <a:gd name="T15" fmla="*/ 698 h 6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01" h="698">
                <a:moveTo>
                  <a:pt x="81" y="698"/>
                </a:moveTo>
                <a:lnTo>
                  <a:pt x="345" y="124"/>
                </a:lnTo>
                <a:lnTo>
                  <a:pt x="0" y="124"/>
                </a:lnTo>
                <a:lnTo>
                  <a:pt x="0" y="0"/>
                </a:lnTo>
                <a:lnTo>
                  <a:pt x="501" y="0"/>
                </a:lnTo>
                <a:lnTo>
                  <a:pt x="501" y="93"/>
                </a:lnTo>
                <a:lnTo>
                  <a:pt x="237" y="698"/>
                </a:lnTo>
                <a:lnTo>
                  <a:pt x="81" y="698"/>
                </a:lnTo>
                <a:close/>
              </a:path>
            </a:pathLst>
          </a:custGeom>
          <a:solidFill>
            <a:srgbClr val="10A9A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36" name="Line 307">
            <a:extLst>
              <a:ext uri="{FF2B5EF4-FFF2-40B4-BE49-F238E27FC236}">
                <a16:creationId xmlns:a16="http://schemas.microsoft.com/office/drawing/2014/main" id="{3C0ACE2D-A2B7-B018-C9C8-BAF01FB1A92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012364" y="5410200"/>
            <a:ext cx="1800225" cy="0"/>
          </a:xfrm>
          <a:prstGeom prst="line">
            <a:avLst/>
          </a:prstGeom>
          <a:noFill/>
          <a:ln w="30163" cap="rnd">
            <a:solidFill>
              <a:srgbClr val="10A9A6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37" name="Oval07">
            <a:extLst>
              <a:ext uri="{FF2B5EF4-FFF2-40B4-BE49-F238E27FC236}">
                <a16:creationId xmlns:a16="http://schemas.microsoft.com/office/drawing/2014/main" id="{CE2EFFD0-2812-9868-17FC-9E00E83ED5D3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947276" y="5341938"/>
            <a:ext cx="133350" cy="136525"/>
          </a:xfrm>
          <a:prstGeom prst="parallelogram">
            <a:avLst/>
          </a:prstGeom>
          <a:solidFill>
            <a:srgbClr val="10A9A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38" name="08">
            <a:extLst>
              <a:ext uri="{FF2B5EF4-FFF2-40B4-BE49-F238E27FC236}">
                <a16:creationId xmlns:a16="http://schemas.microsoft.com/office/drawing/2014/main" id="{AFDE8CB6-A798-1312-47FC-2432BAB05082}"/>
              </a:ext>
            </a:extLst>
          </p:cNvPr>
          <p:cNvSpPr>
            <a:spLocks noEditPoints="1"/>
          </p:cNvSpPr>
          <p:nvPr/>
        </p:nvSpPr>
        <p:spPr bwMode="auto">
          <a:xfrm>
            <a:off x="2774114" y="4302125"/>
            <a:ext cx="781050" cy="1138237"/>
          </a:xfrm>
          <a:custGeom>
            <a:avLst/>
            <a:gdLst>
              <a:gd name="T0" fmla="*/ 103 w 205"/>
              <a:gd name="T1" fmla="*/ 0 h 299"/>
              <a:gd name="T2" fmla="*/ 170 w 205"/>
              <a:gd name="T3" fmla="*/ 19 h 299"/>
              <a:gd name="T4" fmla="*/ 196 w 205"/>
              <a:gd name="T5" fmla="*/ 70 h 299"/>
              <a:gd name="T6" fmla="*/ 183 w 205"/>
              <a:gd name="T7" fmla="*/ 110 h 299"/>
              <a:gd name="T8" fmla="*/ 144 w 205"/>
              <a:gd name="T9" fmla="*/ 141 h 299"/>
              <a:gd name="T10" fmla="*/ 190 w 205"/>
              <a:gd name="T11" fmla="*/ 178 h 299"/>
              <a:gd name="T12" fmla="*/ 205 w 205"/>
              <a:gd name="T13" fmla="*/ 219 h 299"/>
              <a:gd name="T14" fmla="*/ 177 w 205"/>
              <a:gd name="T15" fmla="*/ 277 h 299"/>
              <a:gd name="T16" fmla="*/ 103 w 205"/>
              <a:gd name="T17" fmla="*/ 299 h 299"/>
              <a:gd name="T18" fmla="*/ 28 w 205"/>
              <a:gd name="T19" fmla="*/ 278 h 299"/>
              <a:gd name="T20" fmla="*/ 0 w 205"/>
              <a:gd name="T21" fmla="*/ 221 h 299"/>
              <a:gd name="T22" fmla="*/ 14 w 205"/>
              <a:gd name="T23" fmla="*/ 177 h 299"/>
              <a:gd name="T24" fmla="*/ 56 w 205"/>
              <a:gd name="T25" fmla="*/ 143 h 299"/>
              <a:gd name="T26" fmla="*/ 20 w 205"/>
              <a:gd name="T27" fmla="*/ 109 h 299"/>
              <a:gd name="T28" fmla="*/ 9 w 205"/>
              <a:gd name="T29" fmla="*/ 70 h 299"/>
              <a:gd name="T30" fmla="*/ 35 w 205"/>
              <a:gd name="T31" fmla="*/ 19 h 299"/>
              <a:gd name="T32" fmla="*/ 103 w 205"/>
              <a:gd name="T33" fmla="*/ 0 h 299"/>
              <a:gd name="T34" fmla="*/ 57 w 205"/>
              <a:gd name="T35" fmla="*/ 217 h 299"/>
              <a:gd name="T36" fmla="*/ 69 w 205"/>
              <a:gd name="T37" fmla="*/ 244 h 299"/>
              <a:gd name="T38" fmla="*/ 102 w 205"/>
              <a:gd name="T39" fmla="*/ 254 h 299"/>
              <a:gd name="T40" fmla="*/ 136 w 205"/>
              <a:gd name="T41" fmla="*/ 244 h 299"/>
              <a:gd name="T42" fmla="*/ 148 w 205"/>
              <a:gd name="T43" fmla="*/ 218 h 299"/>
              <a:gd name="T44" fmla="*/ 136 w 205"/>
              <a:gd name="T45" fmla="*/ 193 h 299"/>
              <a:gd name="T46" fmla="*/ 100 w 205"/>
              <a:gd name="T47" fmla="*/ 168 h 299"/>
              <a:gd name="T48" fmla="*/ 57 w 205"/>
              <a:gd name="T49" fmla="*/ 217 h 299"/>
              <a:gd name="T50" fmla="*/ 102 w 205"/>
              <a:gd name="T51" fmla="*/ 45 h 299"/>
              <a:gd name="T52" fmla="*/ 77 w 205"/>
              <a:gd name="T53" fmla="*/ 53 h 299"/>
              <a:gd name="T54" fmla="*/ 67 w 205"/>
              <a:gd name="T55" fmla="*/ 74 h 299"/>
              <a:gd name="T56" fmla="*/ 75 w 205"/>
              <a:gd name="T57" fmla="*/ 96 h 299"/>
              <a:gd name="T58" fmla="*/ 103 w 205"/>
              <a:gd name="T59" fmla="*/ 115 h 299"/>
              <a:gd name="T60" fmla="*/ 130 w 205"/>
              <a:gd name="T61" fmla="*/ 97 h 299"/>
              <a:gd name="T62" fmla="*/ 138 w 205"/>
              <a:gd name="T63" fmla="*/ 74 h 299"/>
              <a:gd name="T64" fmla="*/ 128 w 205"/>
              <a:gd name="T65" fmla="*/ 53 h 299"/>
              <a:gd name="T66" fmla="*/ 102 w 205"/>
              <a:gd name="T67" fmla="*/ 45 h 2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05" h="299">
                <a:moveTo>
                  <a:pt x="103" y="0"/>
                </a:moveTo>
                <a:cubicBezTo>
                  <a:pt x="131" y="0"/>
                  <a:pt x="153" y="6"/>
                  <a:pt x="170" y="19"/>
                </a:cubicBezTo>
                <a:cubicBezTo>
                  <a:pt x="187" y="31"/>
                  <a:pt x="196" y="49"/>
                  <a:pt x="196" y="70"/>
                </a:cubicBezTo>
                <a:cubicBezTo>
                  <a:pt x="196" y="85"/>
                  <a:pt x="192" y="98"/>
                  <a:pt x="183" y="110"/>
                </a:cubicBezTo>
                <a:cubicBezTo>
                  <a:pt x="175" y="121"/>
                  <a:pt x="162" y="132"/>
                  <a:pt x="144" y="141"/>
                </a:cubicBezTo>
                <a:cubicBezTo>
                  <a:pt x="165" y="153"/>
                  <a:pt x="181" y="165"/>
                  <a:pt x="190" y="178"/>
                </a:cubicBezTo>
                <a:cubicBezTo>
                  <a:pt x="200" y="190"/>
                  <a:pt x="205" y="204"/>
                  <a:pt x="205" y="219"/>
                </a:cubicBezTo>
                <a:cubicBezTo>
                  <a:pt x="205" y="243"/>
                  <a:pt x="195" y="262"/>
                  <a:pt x="177" y="277"/>
                </a:cubicBezTo>
                <a:cubicBezTo>
                  <a:pt x="158" y="291"/>
                  <a:pt x="133" y="299"/>
                  <a:pt x="103" y="299"/>
                </a:cubicBezTo>
                <a:cubicBezTo>
                  <a:pt x="71" y="299"/>
                  <a:pt x="46" y="292"/>
                  <a:pt x="28" y="278"/>
                </a:cubicBezTo>
                <a:cubicBezTo>
                  <a:pt x="9" y="265"/>
                  <a:pt x="0" y="246"/>
                  <a:pt x="0" y="221"/>
                </a:cubicBezTo>
                <a:cubicBezTo>
                  <a:pt x="0" y="204"/>
                  <a:pt x="5" y="190"/>
                  <a:pt x="14" y="177"/>
                </a:cubicBezTo>
                <a:cubicBezTo>
                  <a:pt x="22" y="164"/>
                  <a:pt x="37" y="152"/>
                  <a:pt x="56" y="143"/>
                </a:cubicBezTo>
                <a:cubicBezTo>
                  <a:pt x="39" y="132"/>
                  <a:pt x="28" y="121"/>
                  <a:pt x="20" y="109"/>
                </a:cubicBezTo>
                <a:cubicBezTo>
                  <a:pt x="13" y="97"/>
                  <a:pt x="9" y="84"/>
                  <a:pt x="9" y="70"/>
                </a:cubicBezTo>
                <a:cubicBezTo>
                  <a:pt x="9" y="49"/>
                  <a:pt x="18" y="32"/>
                  <a:pt x="35" y="19"/>
                </a:cubicBezTo>
                <a:cubicBezTo>
                  <a:pt x="52" y="6"/>
                  <a:pt x="75" y="0"/>
                  <a:pt x="103" y="0"/>
                </a:cubicBezTo>
                <a:close/>
                <a:moveTo>
                  <a:pt x="57" y="217"/>
                </a:moveTo>
                <a:cubicBezTo>
                  <a:pt x="57" y="229"/>
                  <a:pt x="61" y="238"/>
                  <a:pt x="69" y="244"/>
                </a:cubicBezTo>
                <a:cubicBezTo>
                  <a:pt x="77" y="250"/>
                  <a:pt x="88" y="254"/>
                  <a:pt x="102" y="254"/>
                </a:cubicBezTo>
                <a:cubicBezTo>
                  <a:pt x="117" y="254"/>
                  <a:pt x="129" y="250"/>
                  <a:pt x="136" y="244"/>
                </a:cubicBezTo>
                <a:cubicBezTo>
                  <a:pt x="144" y="237"/>
                  <a:pt x="148" y="228"/>
                  <a:pt x="148" y="218"/>
                </a:cubicBezTo>
                <a:cubicBezTo>
                  <a:pt x="148" y="209"/>
                  <a:pt x="144" y="200"/>
                  <a:pt x="136" y="193"/>
                </a:cubicBezTo>
                <a:cubicBezTo>
                  <a:pt x="129" y="185"/>
                  <a:pt x="117" y="177"/>
                  <a:pt x="100" y="168"/>
                </a:cubicBezTo>
                <a:cubicBezTo>
                  <a:pt x="71" y="181"/>
                  <a:pt x="57" y="197"/>
                  <a:pt x="57" y="217"/>
                </a:cubicBezTo>
                <a:close/>
                <a:moveTo>
                  <a:pt x="102" y="45"/>
                </a:moveTo>
                <a:cubicBezTo>
                  <a:pt x="92" y="45"/>
                  <a:pt x="83" y="47"/>
                  <a:pt x="77" y="53"/>
                </a:cubicBezTo>
                <a:cubicBezTo>
                  <a:pt x="70" y="58"/>
                  <a:pt x="67" y="65"/>
                  <a:pt x="67" y="74"/>
                </a:cubicBezTo>
                <a:cubicBezTo>
                  <a:pt x="67" y="82"/>
                  <a:pt x="70" y="90"/>
                  <a:pt x="75" y="96"/>
                </a:cubicBezTo>
                <a:cubicBezTo>
                  <a:pt x="80" y="102"/>
                  <a:pt x="89" y="109"/>
                  <a:pt x="103" y="115"/>
                </a:cubicBezTo>
                <a:cubicBezTo>
                  <a:pt x="116" y="109"/>
                  <a:pt x="125" y="103"/>
                  <a:pt x="130" y="97"/>
                </a:cubicBezTo>
                <a:cubicBezTo>
                  <a:pt x="135" y="90"/>
                  <a:pt x="138" y="83"/>
                  <a:pt x="138" y="74"/>
                </a:cubicBezTo>
                <a:cubicBezTo>
                  <a:pt x="138" y="65"/>
                  <a:pt x="134" y="58"/>
                  <a:pt x="128" y="53"/>
                </a:cubicBezTo>
                <a:cubicBezTo>
                  <a:pt x="121" y="47"/>
                  <a:pt x="113" y="45"/>
                  <a:pt x="102" y="45"/>
                </a:cubicBezTo>
                <a:close/>
              </a:path>
            </a:pathLst>
          </a:custGeom>
          <a:solidFill>
            <a:srgbClr val="003845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39" name="Line 08">
            <a:extLst>
              <a:ext uri="{FF2B5EF4-FFF2-40B4-BE49-F238E27FC236}">
                <a16:creationId xmlns:a16="http://schemas.microsoft.com/office/drawing/2014/main" id="{5918A691-885A-5E9A-787D-B2F3E815F11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310439" y="5421313"/>
            <a:ext cx="1882775" cy="0"/>
          </a:xfrm>
          <a:prstGeom prst="line">
            <a:avLst/>
          </a:prstGeom>
          <a:noFill/>
          <a:ln w="30163" cap="rnd">
            <a:solidFill>
              <a:srgbClr val="003845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42" name="Oval 08">
            <a:extLst>
              <a:ext uri="{FF2B5EF4-FFF2-40B4-BE49-F238E27FC236}">
                <a16:creationId xmlns:a16="http://schemas.microsoft.com/office/drawing/2014/main" id="{5DD09447-B576-6C33-9117-2A88467009C9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240588" y="5357813"/>
            <a:ext cx="138113" cy="133350"/>
          </a:xfrm>
          <a:prstGeom prst="parallelogram">
            <a:avLst/>
          </a:prstGeom>
          <a:solidFill>
            <a:srgbClr val="003845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44" name="Text Placeholder 56">
            <a:extLst>
              <a:ext uri="{FF2B5EF4-FFF2-40B4-BE49-F238E27FC236}">
                <a16:creationId xmlns:a16="http://schemas.microsoft.com/office/drawing/2014/main" id="{2688A6ED-0A42-9E59-41FF-79DE815175B4}"/>
              </a:ext>
            </a:extLst>
          </p:cNvPr>
          <p:cNvSpPr txBox="1">
            <a:spLocks/>
          </p:cNvSpPr>
          <p:nvPr/>
        </p:nvSpPr>
        <p:spPr>
          <a:xfrm flipH="1">
            <a:off x="9035214" y="1677224"/>
            <a:ext cx="1325412" cy="37433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anose="020B0604020202020204" pitchFamily="34" charset="0"/>
              <a:buNone/>
            </a:pPr>
            <a:r>
              <a:rPr lang="ar-SA" sz="20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003845"/>
              </a:solidFill>
              <a:cs typeface="Sakkal Majalla" panose="02000000000000000000" pitchFamily="2" charset="-78"/>
            </a:endParaRPr>
          </a:p>
        </p:txBody>
      </p:sp>
      <p:sp>
        <p:nvSpPr>
          <p:cNvPr id="50" name="Text Placeholder 56">
            <a:extLst>
              <a:ext uri="{FF2B5EF4-FFF2-40B4-BE49-F238E27FC236}">
                <a16:creationId xmlns:a16="http://schemas.microsoft.com/office/drawing/2014/main" id="{730B614B-BBA7-EA27-D0AF-4AACD2F67011}"/>
              </a:ext>
            </a:extLst>
          </p:cNvPr>
          <p:cNvSpPr txBox="1">
            <a:spLocks/>
          </p:cNvSpPr>
          <p:nvPr/>
        </p:nvSpPr>
        <p:spPr>
          <a:xfrm flipH="1">
            <a:off x="6457019" y="1677224"/>
            <a:ext cx="1325412" cy="37433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anose="020B0604020202020204" pitchFamily="34" charset="0"/>
              <a:buNone/>
            </a:pPr>
            <a:r>
              <a:rPr lang="ar-SA" sz="2000" b="1" dirty="0">
                <a:solidFill>
                  <a:srgbClr val="C1B488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C1B488"/>
              </a:solidFill>
              <a:cs typeface="Sakkal Majalla" panose="02000000000000000000" pitchFamily="2" charset="-78"/>
            </a:endParaRPr>
          </a:p>
        </p:txBody>
      </p:sp>
      <p:sp>
        <p:nvSpPr>
          <p:cNvPr id="52" name="Text Placeholder 56">
            <a:extLst>
              <a:ext uri="{FF2B5EF4-FFF2-40B4-BE49-F238E27FC236}">
                <a16:creationId xmlns:a16="http://schemas.microsoft.com/office/drawing/2014/main" id="{C414F509-EE93-F0A9-F4C1-E93475198C94}"/>
              </a:ext>
            </a:extLst>
          </p:cNvPr>
          <p:cNvSpPr txBox="1">
            <a:spLocks/>
          </p:cNvSpPr>
          <p:nvPr/>
        </p:nvSpPr>
        <p:spPr>
          <a:xfrm flipH="1">
            <a:off x="3926950" y="1677224"/>
            <a:ext cx="1325412" cy="37433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anose="020B0604020202020204" pitchFamily="34" charset="0"/>
              <a:buNone/>
            </a:pPr>
            <a:r>
              <a:rPr lang="ar-SA" sz="2000" b="1" dirty="0">
                <a:solidFill>
                  <a:srgbClr val="268C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268CAB"/>
              </a:solidFill>
              <a:cs typeface="Sakkal Majalla" panose="02000000000000000000" pitchFamily="2" charset="-78"/>
            </a:endParaRPr>
          </a:p>
        </p:txBody>
      </p:sp>
      <p:sp>
        <p:nvSpPr>
          <p:cNvPr id="54" name="Text Placeholder 56">
            <a:extLst>
              <a:ext uri="{FF2B5EF4-FFF2-40B4-BE49-F238E27FC236}">
                <a16:creationId xmlns:a16="http://schemas.microsoft.com/office/drawing/2014/main" id="{31A01A8A-FC38-F2B4-D250-561A89DB3D6E}"/>
              </a:ext>
            </a:extLst>
          </p:cNvPr>
          <p:cNvSpPr txBox="1">
            <a:spLocks/>
          </p:cNvSpPr>
          <p:nvPr/>
        </p:nvSpPr>
        <p:spPr>
          <a:xfrm flipH="1">
            <a:off x="1431257" y="1677224"/>
            <a:ext cx="1325412" cy="37433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anose="020B0604020202020204" pitchFamily="34" charset="0"/>
              <a:buNone/>
            </a:pPr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2CC17C"/>
              </a:solidFill>
              <a:cs typeface="Sakkal Majalla" panose="02000000000000000000" pitchFamily="2" charset="-78"/>
            </a:endParaRPr>
          </a:p>
        </p:txBody>
      </p:sp>
      <p:sp>
        <p:nvSpPr>
          <p:cNvPr id="56" name="Text Placeholder 56">
            <a:extLst>
              <a:ext uri="{FF2B5EF4-FFF2-40B4-BE49-F238E27FC236}">
                <a16:creationId xmlns:a16="http://schemas.microsoft.com/office/drawing/2014/main" id="{5A6EE7F6-1F57-EA12-A4D0-1B5D21807969}"/>
              </a:ext>
            </a:extLst>
          </p:cNvPr>
          <p:cNvSpPr txBox="1">
            <a:spLocks/>
          </p:cNvSpPr>
          <p:nvPr/>
        </p:nvSpPr>
        <p:spPr>
          <a:xfrm flipH="1">
            <a:off x="9035214" y="4365626"/>
            <a:ext cx="1325412" cy="37433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anose="020B0604020202020204" pitchFamily="34" charset="0"/>
              <a:buNone/>
            </a:pPr>
            <a:r>
              <a:rPr lang="ar-SA" sz="2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chemeClr val="bg1">
                  <a:lumMod val="50000"/>
                </a:schemeClr>
              </a:solidFill>
              <a:cs typeface="Sakkal Majalla" panose="02000000000000000000" pitchFamily="2" charset="-78"/>
            </a:endParaRPr>
          </a:p>
        </p:txBody>
      </p:sp>
      <p:sp>
        <p:nvSpPr>
          <p:cNvPr id="58" name="Text Placeholder 56">
            <a:extLst>
              <a:ext uri="{FF2B5EF4-FFF2-40B4-BE49-F238E27FC236}">
                <a16:creationId xmlns:a16="http://schemas.microsoft.com/office/drawing/2014/main" id="{EAF0E9FA-BBB9-7364-16FA-CA9E23703B80}"/>
              </a:ext>
            </a:extLst>
          </p:cNvPr>
          <p:cNvSpPr txBox="1">
            <a:spLocks/>
          </p:cNvSpPr>
          <p:nvPr/>
        </p:nvSpPr>
        <p:spPr>
          <a:xfrm flipH="1">
            <a:off x="6457019" y="4365626"/>
            <a:ext cx="1325412" cy="37433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anose="020B0604020202020204" pitchFamily="34" charset="0"/>
              <a:buNone/>
            </a:pPr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2CC17C"/>
              </a:solidFill>
              <a:cs typeface="Sakkal Majalla" panose="02000000000000000000" pitchFamily="2" charset="-78"/>
            </a:endParaRPr>
          </a:p>
        </p:txBody>
      </p:sp>
      <p:sp>
        <p:nvSpPr>
          <p:cNvPr id="60" name="Text Placeholder 56">
            <a:extLst>
              <a:ext uri="{FF2B5EF4-FFF2-40B4-BE49-F238E27FC236}">
                <a16:creationId xmlns:a16="http://schemas.microsoft.com/office/drawing/2014/main" id="{A82BE921-525A-7788-C5B3-3F0D06595E0F}"/>
              </a:ext>
            </a:extLst>
          </p:cNvPr>
          <p:cNvSpPr txBox="1">
            <a:spLocks/>
          </p:cNvSpPr>
          <p:nvPr/>
        </p:nvSpPr>
        <p:spPr>
          <a:xfrm flipH="1">
            <a:off x="3926950" y="4365626"/>
            <a:ext cx="1325412" cy="37433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anose="020B0604020202020204" pitchFamily="34" charset="0"/>
              <a:buNone/>
            </a:pPr>
            <a:r>
              <a:rPr lang="ar-SA" sz="2000" b="1" dirty="0">
                <a:solidFill>
                  <a:srgbClr val="10A9A6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10A9A6"/>
              </a:solidFill>
              <a:cs typeface="Sakkal Majalla" panose="02000000000000000000" pitchFamily="2" charset="-78"/>
            </a:endParaRPr>
          </a:p>
        </p:txBody>
      </p:sp>
      <p:sp>
        <p:nvSpPr>
          <p:cNvPr id="62" name="Text Placeholder 56">
            <a:extLst>
              <a:ext uri="{FF2B5EF4-FFF2-40B4-BE49-F238E27FC236}">
                <a16:creationId xmlns:a16="http://schemas.microsoft.com/office/drawing/2014/main" id="{5AA4130C-E80A-02D4-C803-C7F70BD68C4E}"/>
              </a:ext>
            </a:extLst>
          </p:cNvPr>
          <p:cNvSpPr txBox="1">
            <a:spLocks/>
          </p:cNvSpPr>
          <p:nvPr/>
        </p:nvSpPr>
        <p:spPr>
          <a:xfrm flipH="1">
            <a:off x="1431257" y="4365626"/>
            <a:ext cx="1325412" cy="37433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anose="020B0604020202020204" pitchFamily="34" charset="0"/>
              <a:buNone/>
            </a:pPr>
            <a:r>
              <a:rPr lang="ar-SA" sz="20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003845"/>
              </a:solidFill>
              <a:cs typeface="Sakkal Majalla" panose="02000000000000000000" pitchFamily="2" charset="-78"/>
            </a:endParaRPr>
          </a:p>
        </p:txBody>
      </p:sp>
      <p:sp>
        <p:nvSpPr>
          <p:cNvPr id="63" name="TextBox 157">
            <a:extLst>
              <a:ext uri="{FF2B5EF4-FFF2-40B4-BE49-F238E27FC236}">
                <a16:creationId xmlns:a16="http://schemas.microsoft.com/office/drawing/2014/main" id="{27880EA7-884C-3C0D-1685-75A9F8CA2232}"/>
              </a:ext>
            </a:extLst>
          </p:cNvPr>
          <p:cNvSpPr txBox="1"/>
          <p:nvPr/>
        </p:nvSpPr>
        <p:spPr>
          <a:xfrm flipH="1">
            <a:off x="1144588" y="4705006"/>
            <a:ext cx="1743505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31" name="TextBox 157">
            <a:extLst>
              <a:ext uri="{FF2B5EF4-FFF2-40B4-BE49-F238E27FC236}">
                <a16:creationId xmlns:a16="http://schemas.microsoft.com/office/drawing/2014/main" id="{8157144A-B600-5598-64F9-FE7E0E0AE0AB}"/>
              </a:ext>
            </a:extLst>
          </p:cNvPr>
          <p:cNvSpPr txBox="1"/>
          <p:nvPr/>
        </p:nvSpPr>
        <p:spPr>
          <a:xfrm flipH="1">
            <a:off x="1144588" y="1996530"/>
            <a:ext cx="1743505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32" name="TextBox 157">
            <a:extLst>
              <a:ext uri="{FF2B5EF4-FFF2-40B4-BE49-F238E27FC236}">
                <a16:creationId xmlns:a16="http://schemas.microsoft.com/office/drawing/2014/main" id="{8C916F7D-92B6-3757-355C-89A13ECAC70D}"/>
              </a:ext>
            </a:extLst>
          </p:cNvPr>
          <p:cNvSpPr txBox="1"/>
          <p:nvPr/>
        </p:nvSpPr>
        <p:spPr>
          <a:xfrm flipH="1">
            <a:off x="3795190" y="4705006"/>
            <a:ext cx="1743505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33" name="TextBox 157">
            <a:extLst>
              <a:ext uri="{FF2B5EF4-FFF2-40B4-BE49-F238E27FC236}">
                <a16:creationId xmlns:a16="http://schemas.microsoft.com/office/drawing/2014/main" id="{BD730492-C178-E8A6-4DBC-FCAECBC2C230}"/>
              </a:ext>
            </a:extLst>
          </p:cNvPr>
          <p:cNvSpPr txBox="1"/>
          <p:nvPr/>
        </p:nvSpPr>
        <p:spPr>
          <a:xfrm flipH="1">
            <a:off x="3795190" y="1996530"/>
            <a:ext cx="1743505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34" name="TextBox 157">
            <a:extLst>
              <a:ext uri="{FF2B5EF4-FFF2-40B4-BE49-F238E27FC236}">
                <a16:creationId xmlns:a16="http://schemas.microsoft.com/office/drawing/2014/main" id="{66ED7E1B-24EA-D5AF-1541-7D800821C8AA}"/>
              </a:ext>
            </a:extLst>
          </p:cNvPr>
          <p:cNvSpPr txBox="1"/>
          <p:nvPr/>
        </p:nvSpPr>
        <p:spPr>
          <a:xfrm flipH="1">
            <a:off x="6168000" y="4705006"/>
            <a:ext cx="1743505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35" name="TextBox 157">
            <a:extLst>
              <a:ext uri="{FF2B5EF4-FFF2-40B4-BE49-F238E27FC236}">
                <a16:creationId xmlns:a16="http://schemas.microsoft.com/office/drawing/2014/main" id="{E8E999C9-BCFD-91ED-210E-D2BD26B041C6}"/>
              </a:ext>
            </a:extLst>
          </p:cNvPr>
          <p:cNvSpPr txBox="1"/>
          <p:nvPr/>
        </p:nvSpPr>
        <p:spPr>
          <a:xfrm flipH="1">
            <a:off x="6168000" y="1996530"/>
            <a:ext cx="1743505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36" name="TextBox 157">
            <a:extLst>
              <a:ext uri="{FF2B5EF4-FFF2-40B4-BE49-F238E27FC236}">
                <a16:creationId xmlns:a16="http://schemas.microsoft.com/office/drawing/2014/main" id="{CE8B1FBF-EF29-414C-9404-C5BD68E3F6AC}"/>
              </a:ext>
            </a:extLst>
          </p:cNvPr>
          <p:cNvSpPr txBox="1"/>
          <p:nvPr/>
        </p:nvSpPr>
        <p:spPr>
          <a:xfrm flipH="1">
            <a:off x="8783879" y="4705006"/>
            <a:ext cx="1743505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37" name="TextBox 157">
            <a:extLst>
              <a:ext uri="{FF2B5EF4-FFF2-40B4-BE49-F238E27FC236}">
                <a16:creationId xmlns:a16="http://schemas.microsoft.com/office/drawing/2014/main" id="{19FB0B71-AB2C-1E62-C20A-2D1522A92EC9}"/>
              </a:ext>
            </a:extLst>
          </p:cNvPr>
          <p:cNvSpPr txBox="1"/>
          <p:nvPr/>
        </p:nvSpPr>
        <p:spPr>
          <a:xfrm flipH="1">
            <a:off x="8783879" y="1996530"/>
            <a:ext cx="1743505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pic>
        <p:nvPicPr>
          <p:cNvPr id="2" name="صورة 1">
            <a:extLst>
              <a:ext uri="{FF2B5EF4-FFF2-40B4-BE49-F238E27FC236}">
                <a16:creationId xmlns:a16="http://schemas.microsoft.com/office/drawing/2014/main" id="{5478DB37-A9E2-7C79-A8E4-81F7CB0AA596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1960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00340034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عنصر نائب لرقم الشريحة 3">
            <a:extLst>
              <a:ext uri="{FF2B5EF4-FFF2-40B4-BE49-F238E27FC236}">
                <a16:creationId xmlns:a16="http://schemas.microsoft.com/office/drawing/2014/main" id="{A76FF5C9-3BD8-C275-D239-17C2F4639FF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C30D6F-9516-7D45-ACC3-4201266FFCA8}" type="slidenum">
              <a:rPr lang="ar-SA" smtClean="0"/>
              <a:t>50</a:t>
            </a:fld>
            <a:endParaRPr lang="ar-SA"/>
          </a:p>
        </p:txBody>
      </p:sp>
      <p:pic>
        <p:nvPicPr>
          <p:cNvPr id="3" name="صورة 2">
            <a:extLst>
              <a:ext uri="{FF2B5EF4-FFF2-40B4-BE49-F238E27FC236}">
                <a16:creationId xmlns:a16="http://schemas.microsoft.com/office/drawing/2014/main" id="{C48DB6A9-D955-59ED-0CF3-B591362C5AF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grpSp>
        <p:nvGrpSpPr>
          <p:cNvPr id="131" name="Color shape E">
            <a:extLst>
              <a:ext uri="{FF2B5EF4-FFF2-40B4-BE49-F238E27FC236}">
                <a16:creationId xmlns:a16="http://schemas.microsoft.com/office/drawing/2014/main" id="{848D5628-AB31-BC55-229F-21C44575CADE}"/>
              </a:ext>
            </a:extLst>
          </p:cNvPr>
          <p:cNvGrpSpPr/>
          <p:nvPr/>
        </p:nvGrpSpPr>
        <p:grpSpPr>
          <a:xfrm flipH="1">
            <a:off x="3467505" y="5432881"/>
            <a:ext cx="2903650" cy="952756"/>
            <a:chOff x="5592806" y="5397735"/>
            <a:chExt cx="3370452" cy="1105924"/>
          </a:xfrm>
          <a:solidFill>
            <a:srgbClr val="10A9A6"/>
          </a:solidFill>
        </p:grpSpPr>
        <p:sp>
          <p:nvSpPr>
            <p:cNvPr id="132" name="Freeform 6">
              <a:extLst>
                <a:ext uri="{FF2B5EF4-FFF2-40B4-BE49-F238E27FC236}">
                  <a16:creationId xmlns:a16="http://schemas.microsoft.com/office/drawing/2014/main" id="{BAF22D69-6396-0958-1F9C-C431EFFC3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0726" y="5397735"/>
              <a:ext cx="2142532" cy="1002641"/>
            </a:xfrm>
            <a:custGeom>
              <a:avLst/>
              <a:gdLst>
                <a:gd name="T0" fmla="*/ 1149 w 1500"/>
                <a:gd name="T1" fmla="*/ 0 h 702"/>
                <a:gd name="T2" fmla="*/ 1149 w 1500"/>
                <a:gd name="T3" fmla="*/ 0 h 702"/>
                <a:gd name="T4" fmla="*/ 0 w 1500"/>
                <a:gd name="T5" fmla="*/ 0 h 702"/>
                <a:gd name="T6" fmla="*/ 0 w 1500"/>
                <a:gd name="T7" fmla="*/ 24 h 702"/>
                <a:gd name="T8" fmla="*/ 1149 w 1500"/>
                <a:gd name="T9" fmla="*/ 24 h 702"/>
                <a:gd name="T10" fmla="*/ 1476 w 1500"/>
                <a:gd name="T11" fmla="*/ 351 h 702"/>
                <a:gd name="T12" fmla="*/ 1149 w 1500"/>
                <a:gd name="T13" fmla="*/ 678 h 702"/>
                <a:gd name="T14" fmla="*/ 0 w 1500"/>
                <a:gd name="T15" fmla="*/ 678 h 702"/>
                <a:gd name="T16" fmla="*/ 0 w 1500"/>
                <a:gd name="T17" fmla="*/ 702 h 702"/>
                <a:gd name="T18" fmla="*/ 1149 w 1500"/>
                <a:gd name="T19" fmla="*/ 702 h 702"/>
                <a:gd name="T20" fmla="*/ 1500 w 1500"/>
                <a:gd name="T21" fmla="*/ 351 h 702"/>
                <a:gd name="T22" fmla="*/ 1149 w 1500"/>
                <a:gd name="T23" fmla="*/ 0 h 7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00" h="702">
                  <a:moveTo>
                    <a:pt x="1149" y="0"/>
                  </a:moveTo>
                  <a:cubicBezTo>
                    <a:pt x="1149" y="0"/>
                    <a:pt x="1149" y="0"/>
                    <a:pt x="114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149" y="24"/>
                    <a:pt x="1149" y="24"/>
                    <a:pt x="1149" y="24"/>
                  </a:cubicBezTo>
                  <a:cubicBezTo>
                    <a:pt x="1329" y="24"/>
                    <a:pt x="1476" y="171"/>
                    <a:pt x="1476" y="351"/>
                  </a:cubicBezTo>
                  <a:cubicBezTo>
                    <a:pt x="1476" y="532"/>
                    <a:pt x="1329" y="678"/>
                    <a:pt x="1149" y="678"/>
                  </a:cubicBezTo>
                  <a:cubicBezTo>
                    <a:pt x="0" y="678"/>
                    <a:pt x="0" y="678"/>
                    <a:pt x="0" y="678"/>
                  </a:cubicBezTo>
                  <a:cubicBezTo>
                    <a:pt x="0" y="702"/>
                    <a:pt x="0" y="702"/>
                    <a:pt x="0" y="702"/>
                  </a:cubicBezTo>
                  <a:cubicBezTo>
                    <a:pt x="1149" y="702"/>
                    <a:pt x="1149" y="702"/>
                    <a:pt x="1149" y="702"/>
                  </a:cubicBezTo>
                  <a:cubicBezTo>
                    <a:pt x="1343" y="702"/>
                    <a:pt x="1500" y="545"/>
                    <a:pt x="1500" y="351"/>
                  </a:cubicBezTo>
                  <a:cubicBezTo>
                    <a:pt x="1500" y="157"/>
                    <a:pt x="1343" y="0"/>
                    <a:pt x="1149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133" name="Freeform 7">
              <a:extLst>
                <a:ext uri="{FF2B5EF4-FFF2-40B4-BE49-F238E27FC236}">
                  <a16:creationId xmlns:a16="http://schemas.microsoft.com/office/drawing/2014/main" id="{CFE8389E-E440-96D9-CD50-2457F055E4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2806" y="5397735"/>
              <a:ext cx="1148802" cy="1105924"/>
            </a:xfrm>
            <a:custGeom>
              <a:avLst/>
              <a:gdLst>
                <a:gd name="T0" fmla="*/ 804 w 804"/>
                <a:gd name="T1" fmla="*/ 0 h 774"/>
                <a:gd name="T2" fmla="*/ 351 w 804"/>
                <a:gd name="T3" fmla="*/ 0 h 774"/>
                <a:gd name="T4" fmla="*/ 0 w 804"/>
                <a:gd name="T5" fmla="*/ 351 h 774"/>
                <a:gd name="T6" fmla="*/ 270 w 804"/>
                <a:gd name="T7" fmla="*/ 693 h 774"/>
                <a:gd name="T8" fmla="*/ 351 w 804"/>
                <a:gd name="T9" fmla="*/ 774 h 774"/>
                <a:gd name="T10" fmla="*/ 423 w 804"/>
                <a:gd name="T11" fmla="*/ 702 h 774"/>
                <a:gd name="T12" fmla="*/ 804 w 804"/>
                <a:gd name="T13" fmla="*/ 702 h 774"/>
                <a:gd name="T14" fmla="*/ 804 w 804"/>
                <a:gd name="T15" fmla="*/ 0 h 7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04" h="774">
                  <a:moveTo>
                    <a:pt x="804" y="0"/>
                  </a:moveTo>
                  <a:cubicBezTo>
                    <a:pt x="351" y="0"/>
                    <a:pt x="351" y="0"/>
                    <a:pt x="351" y="0"/>
                  </a:cubicBezTo>
                  <a:cubicBezTo>
                    <a:pt x="157" y="0"/>
                    <a:pt x="0" y="157"/>
                    <a:pt x="0" y="351"/>
                  </a:cubicBezTo>
                  <a:cubicBezTo>
                    <a:pt x="0" y="517"/>
                    <a:pt x="115" y="656"/>
                    <a:pt x="270" y="693"/>
                  </a:cubicBezTo>
                  <a:cubicBezTo>
                    <a:pt x="351" y="774"/>
                    <a:pt x="351" y="774"/>
                    <a:pt x="351" y="774"/>
                  </a:cubicBezTo>
                  <a:cubicBezTo>
                    <a:pt x="423" y="702"/>
                    <a:pt x="423" y="702"/>
                    <a:pt x="423" y="702"/>
                  </a:cubicBezTo>
                  <a:cubicBezTo>
                    <a:pt x="804" y="702"/>
                    <a:pt x="804" y="702"/>
                    <a:pt x="804" y="702"/>
                  </a:cubicBezTo>
                  <a:lnTo>
                    <a:pt x="80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</p:grpSp>
      <p:grpSp>
        <p:nvGrpSpPr>
          <p:cNvPr id="134" name="Color shape D">
            <a:extLst>
              <a:ext uri="{FF2B5EF4-FFF2-40B4-BE49-F238E27FC236}">
                <a16:creationId xmlns:a16="http://schemas.microsoft.com/office/drawing/2014/main" id="{1E01775B-00E4-0A94-0D67-C52CF11F7ECA}"/>
              </a:ext>
            </a:extLst>
          </p:cNvPr>
          <p:cNvGrpSpPr/>
          <p:nvPr/>
        </p:nvGrpSpPr>
        <p:grpSpPr>
          <a:xfrm flipH="1">
            <a:off x="5506875" y="4376775"/>
            <a:ext cx="2903652" cy="952756"/>
            <a:chOff x="3225577" y="4171844"/>
            <a:chExt cx="3370453" cy="1105924"/>
          </a:xfrm>
          <a:solidFill>
            <a:srgbClr val="003845"/>
          </a:solidFill>
        </p:grpSpPr>
        <p:sp>
          <p:nvSpPr>
            <p:cNvPr id="135" name="Freeform 9">
              <a:extLst>
                <a:ext uri="{FF2B5EF4-FFF2-40B4-BE49-F238E27FC236}">
                  <a16:creationId xmlns:a16="http://schemas.microsoft.com/office/drawing/2014/main" id="{A210AC41-34D1-5CBE-DAE5-20F0EA378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577" y="4171844"/>
              <a:ext cx="2143323" cy="1003435"/>
            </a:xfrm>
            <a:custGeom>
              <a:avLst/>
              <a:gdLst>
                <a:gd name="T0" fmla="*/ 351 w 1500"/>
                <a:gd name="T1" fmla="*/ 0 h 702"/>
                <a:gd name="T2" fmla="*/ 351 w 1500"/>
                <a:gd name="T3" fmla="*/ 0 h 702"/>
                <a:gd name="T4" fmla="*/ 1500 w 1500"/>
                <a:gd name="T5" fmla="*/ 0 h 702"/>
                <a:gd name="T6" fmla="*/ 1500 w 1500"/>
                <a:gd name="T7" fmla="*/ 24 h 702"/>
                <a:gd name="T8" fmla="*/ 351 w 1500"/>
                <a:gd name="T9" fmla="*/ 24 h 702"/>
                <a:gd name="T10" fmla="*/ 24 w 1500"/>
                <a:gd name="T11" fmla="*/ 351 h 702"/>
                <a:gd name="T12" fmla="*/ 351 w 1500"/>
                <a:gd name="T13" fmla="*/ 678 h 702"/>
                <a:gd name="T14" fmla="*/ 1500 w 1500"/>
                <a:gd name="T15" fmla="*/ 678 h 702"/>
                <a:gd name="T16" fmla="*/ 1500 w 1500"/>
                <a:gd name="T17" fmla="*/ 702 h 702"/>
                <a:gd name="T18" fmla="*/ 351 w 1500"/>
                <a:gd name="T19" fmla="*/ 702 h 702"/>
                <a:gd name="T20" fmla="*/ 0 w 1500"/>
                <a:gd name="T21" fmla="*/ 351 h 702"/>
                <a:gd name="T22" fmla="*/ 351 w 1500"/>
                <a:gd name="T23" fmla="*/ 0 h 7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00" h="702">
                  <a:moveTo>
                    <a:pt x="351" y="0"/>
                  </a:moveTo>
                  <a:cubicBezTo>
                    <a:pt x="351" y="0"/>
                    <a:pt x="351" y="0"/>
                    <a:pt x="351" y="0"/>
                  </a:cubicBezTo>
                  <a:cubicBezTo>
                    <a:pt x="1500" y="0"/>
                    <a:pt x="1500" y="0"/>
                    <a:pt x="1500" y="0"/>
                  </a:cubicBezTo>
                  <a:cubicBezTo>
                    <a:pt x="1500" y="24"/>
                    <a:pt x="1500" y="24"/>
                    <a:pt x="1500" y="24"/>
                  </a:cubicBezTo>
                  <a:cubicBezTo>
                    <a:pt x="351" y="24"/>
                    <a:pt x="351" y="24"/>
                    <a:pt x="351" y="24"/>
                  </a:cubicBezTo>
                  <a:cubicBezTo>
                    <a:pt x="171" y="24"/>
                    <a:pt x="24" y="171"/>
                    <a:pt x="24" y="351"/>
                  </a:cubicBezTo>
                  <a:cubicBezTo>
                    <a:pt x="24" y="532"/>
                    <a:pt x="171" y="678"/>
                    <a:pt x="351" y="678"/>
                  </a:cubicBezTo>
                  <a:cubicBezTo>
                    <a:pt x="1500" y="678"/>
                    <a:pt x="1500" y="678"/>
                    <a:pt x="1500" y="678"/>
                  </a:cubicBezTo>
                  <a:cubicBezTo>
                    <a:pt x="1500" y="702"/>
                    <a:pt x="1500" y="702"/>
                    <a:pt x="1500" y="702"/>
                  </a:cubicBezTo>
                  <a:cubicBezTo>
                    <a:pt x="351" y="702"/>
                    <a:pt x="351" y="702"/>
                    <a:pt x="351" y="702"/>
                  </a:cubicBezTo>
                  <a:cubicBezTo>
                    <a:pt x="157" y="702"/>
                    <a:pt x="0" y="545"/>
                    <a:pt x="0" y="351"/>
                  </a:cubicBezTo>
                  <a:cubicBezTo>
                    <a:pt x="0" y="158"/>
                    <a:pt x="157" y="0"/>
                    <a:pt x="35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136" name="Freeform 10">
              <a:extLst>
                <a:ext uri="{FF2B5EF4-FFF2-40B4-BE49-F238E27FC236}">
                  <a16:creationId xmlns:a16="http://schemas.microsoft.com/office/drawing/2014/main" id="{82F35903-0704-A41C-81CA-2E198E875D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7228" y="4171844"/>
              <a:ext cx="1148802" cy="1105924"/>
            </a:xfrm>
            <a:custGeom>
              <a:avLst/>
              <a:gdLst>
                <a:gd name="T0" fmla="*/ 804 w 804"/>
                <a:gd name="T1" fmla="*/ 351 h 774"/>
                <a:gd name="T2" fmla="*/ 453 w 804"/>
                <a:gd name="T3" fmla="*/ 0 h 774"/>
                <a:gd name="T4" fmla="*/ 0 w 804"/>
                <a:gd name="T5" fmla="*/ 0 h 774"/>
                <a:gd name="T6" fmla="*/ 0 w 804"/>
                <a:gd name="T7" fmla="*/ 702 h 774"/>
                <a:gd name="T8" fmla="*/ 381 w 804"/>
                <a:gd name="T9" fmla="*/ 702 h 774"/>
                <a:gd name="T10" fmla="*/ 453 w 804"/>
                <a:gd name="T11" fmla="*/ 774 h 774"/>
                <a:gd name="T12" fmla="*/ 534 w 804"/>
                <a:gd name="T13" fmla="*/ 693 h 774"/>
                <a:gd name="T14" fmla="*/ 804 w 804"/>
                <a:gd name="T15" fmla="*/ 351 h 7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04" h="774">
                  <a:moveTo>
                    <a:pt x="804" y="351"/>
                  </a:moveTo>
                  <a:cubicBezTo>
                    <a:pt x="804" y="158"/>
                    <a:pt x="647" y="0"/>
                    <a:pt x="45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702"/>
                    <a:pt x="0" y="702"/>
                    <a:pt x="0" y="702"/>
                  </a:cubicBezTo>
                  <a:cubicBezTo>
                    <a:pt x="381" y="702"/>
                    <a:pt x="381" y="702"/>
                    <a:pt x="381" y="702"/>
                  </a:cubicBezTo>
                  <a:cubicBezTo>
                    <a:pt x="453" y="774"/>
                    <a:pt x="453" y="774"/>
                    <a:pt x="453" y="774"/>
                  </a:cubicBezTo>
                  <a:cubicBezTo>
                    <a:pt x="534" y="693"/>
                    <a:pt x="534" y="693"/>
                    <a:pt x="534" y="693"/>
                  </a:cubicBezTo>
                  <a:cubicBezTo>
                    <a:pt x="689" y="656"/>
                    <a:pt x="804" y="517"/>
                    <a:pt x="804" y="35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</p:grpSp>
      <p:grpSp>
        <p:nvGrpSpPr>
          <p:cNvPr id="137" name="Color shape C">
            <a:extLst>
              <a:ext uri="{FF2B5EF4-FFF2-40B4-BE49-F238E27FC236}">
                <a16:creationId xmlns:a16="http://schemas.microsoft.com/office/drawing/2014/main" id="{1CAFDE59-9249-D49B-26EC-0757E16C29F2}"/>
              </a:ext>
            </a:extLst>
          </p:cNvPr>
          <p:cNvGrpSpPr/>
          <p:nvPr/>
        </p:nvGrpSpPr>
        <p:grpSpPr>
          <a:xfrm flipH="1">
            <a:off x="3467505" y="3320668"/>
            <a:ext cx="2903650" cy="952756"/>
            <a:chOff x="5592806" y="2945953"/>
            <a:chExt cx="3370452" cy="1105924"/>
          </a:xfrm>
          <a:solidFill>
            <a:srgbClr val="C1B488"/>
          </a:solidFill>
        </p:grpSpPr>
        <p:sp>
          <p:nvSpPr>
            <p:cNvPr id="138" name="Freeform 12">
              <a:extLst>
                <a:ext uri="{FF2B5EF4-FFF2-40B4-BE49-F238E27FC236}">
                  <a16:creationId xmlns:a16="http://schemas.microsoft.com/office/drawing/2014/main" id="{35458FCB-8515-B720-AD88-717903991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0726" y="2945953"/>
              <a:ext cx="2142532" cy="1003435"/>
            </a:xfrm>
            <a:custGeom>
              <a:avLst/>
              <a:gdLst>
                <a:gd name="T0" fmla="*/ 1149 w 1500"/>
                <a:gd name="T1" fmla="*/ 0 h 702"/>
                <a:gd name="T2" fmla="*/ 1149 w 1500"/>
                <a:gd name="T3" fmla="*/ 0 h 702"/>
                <a:gd name="T4" fmla="*/ 0 w 1500"/>
                <a:gd name="T5" fmla="*/ 0 h 702"/>
                <a:gd name="T6" fmla="*/ 0 w 1500"/>
                <a:gd name="T7" fmla="*/ 24 h 702"/>
                <a:gd name="T8" fmla="*/ 1149 w 1500"/>
                <a:gd name="T9" fmla="*/ 24 h 702"/>
                <a:gd name="T10" fmla="*/ 1476 w 1500"/>
                <a:gd name="T11" fmla="*/ 351 h 702"/>
                <a:gd name="T12" fmla="*/ 1149 w 1500"/>
                <a:gd name="T13" fmla="*/ 678 h 702"/>
                <a:gd name="T14" fmla="*/ 0 w 1500"/>
                <a:gd name="T15" fmla="*/ 678 h 702"/>
                <a:gd name="T16" fmla="*/ 0 w 1500"/>
                <a:gd name="T17" fmla="*/ 702 h 702"/>
                <a:gd name="T18" fmla="*/ 1149 w 1500"/>
                <a:gd name="T19" fmla="*/ 702 h 702"/>
                <a:gd name="T20" fmla="*/ 1500 w 1500"/>
                <a:gd name="T21" fmla="*/ 351 h 702"/>
                <a:gd name="T22" fmla="*/ 1149 w 1500"/>
                <a:gd name="T23" fmla="*/ 0 h 7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00" h="702">
                  <a:moveTo>
                    <a:pt x="1149" y="0"/>
                  </a:moveTo>
                  <a:cubicBezTo>
                    <a:pt x="1149" y="0"/>
                    <a:pt x="1149" y="0"/>
                    <a:pt x="114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149" y="24"/>
                    <a:pt x="1149" y="24"/>
                    <a:pt x="1149" y="24"/>
                  </a:cubicBezTo>
                  <a:cubicBezTo>
                    <a:pt x="1329" y="24"/>
                    <a:pt x="1476" y="171"/>
                    <a:pt x="1476" y="351"/>
                  </a:cubicBezTo>
                  <a:cubicBezTo>
                    <a:pt x="1476" y="532"/>
                    <a:pt x="1329" y="678"/>
                    <a:pt x="1149" y="678"/>
                  </a:cubicBezTo>
                  <a:cubicBezTo>
                    <a:pt x="0" y="678"/>
                    <a:pt x="0" y="678"/>
                    <a:pt x="0" y="678"/>
                  </a:cubicBezTo>
                  <a:cubicBezTo>
                    <a:pt x="0" y="702"/>
                    <a:pt x="0" y="702"/>
                    <a:pt x="0" y="702"/>
                  </a:cubicBezTo>
                  <a:cubicBezTo>
                    <a:pt x="1149" y="702"/>
                    <a:pt x="1149" y="702"/>
                    <a:pt x="1149" y="702"/>
                  </a:cubicBezTo>
                  <a:cubicBezTo>
                    <a:pt x="1343" y="702"/>
                    <a:pt x="1500" y="545"/>
                    <a:pt x="1500" y="351"/>
                  </a:cubicBezTo>
                  <a:cubicBezTo>
                    <a:pt x="1500" y="158"/>
                    <a:pt x="1343" y="0"/>
                    <a:pt x="1149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139" name="Freeform 13">
              <a:extLst>
                <a:ext uri="{FF2B5EF4-FFF2-40B4-BE49-F238E27FC236}">
                  <a16:creationId xmlns:a16="http://schemas.microsoft.com/office/drawing/2014/main" id="{9BA15B0A-0645-8428-7CA6-E0C2E2A655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2806" y="2945953"/>
              <a:ext cx="1148802" cy="1105924"/>
            </a:xfrm>
            <a:custGeom>
              <a:avLst/>
              <a:gdLst>
                <a:gd name="T0" fmla="*/ 804 w 804"/>
                <a:gd name="T1" fmla="*/ 0 h 774"/>
                <a:gd name="T2" fmla="*/ 351 w 804"/>
                <a:gd name="T3" fmla="*/ 0 h 774"/>
                <a:gd name="T4" fmla="*/ 0 w 804"/>
                <a:gd name="T5" fmla="*/ 351 h 774"/>
                <a:gd name="T6" fmla="*/ 270 w 804"/>
                <a:gd name="T7" fmla="*/ 693 h 774"/>
                <a:gd name="T8" fmla="*/ 351 w 804"/>
                <a:gd name="T9" fmla="*/ 774 h 774"/>
                <a:gd name="T10" fmla="*/ 423 w 804"/>
                <a:gd name="T11" fmla="*/ 702 h 774"/>
                <a:gd name="T12" fmla="*/ 804 w 804"/>
                <a:gd name="T13" fmla="*/ 702 h 774"/>
                <a:gd name="T14" fmla="*/ 804 w 804"/>
                <a:gd name="T15" fmla="*/ 0 h 7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04" h="774">
                  <a:moveTo>
                    <a:pt x="804" y="0"/>
                  </a:moveTo>
                  <a:cubicBezTo>
                    <a:pt x="351" y="0"/>
                    <a:pt x="351" y="0"/>
                    <a:pt x="351" y="0"/>
                  </a:cubicBezTo>
                  <a:cubicBezTo>
                    <a:pt x="157" y="0"/>
                    <a:pt x="0" y="158"/>
                    <a:pt x="0" y="351"/>
                  </a:cubicBezTo>
                  <a:cubicBezTo>
                    <a:pt x="0" y="517"/>
                    <a:pt x="115" y="656"/>
                    <a:pt x="270" y="693"/>
                  </a:cubicBezTo>
                  <a:cubicBezTo>
                    <a:pt x="351" y="774"/>
                    <a:pt x="351" y="774"/>
                    <a:pt x="351" y="774"/>
                  </a:cubicBezTo>
                  <a:cubicBezTo>
                    <a:pt x="423" y="702"/>
                    <a:pt x="423" y="702"/>
                    <a:pt x="423" y="702"/>
                  </a:cubicBezTo>
                  <a:cubicBezTo>
                    <a:pt x="804" y="702"/>
                    <a:pt x="804" y="702"/>
                    <a:pt x="804" y="702"/>
                  </a:cubicBezTo>
                  <a:lnTo>
                    <a:pt x="80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</p:grpSp>
      <p:grpSp>
        <p:nvGrpSpPr>
          <p:cNvPr id="140" name="Color shape B">
            <a:extLst>
              <a:ext uri="{FF2B5EF4-FFF2-40B4-BE49-F238E27FC236}">
                <a16:creationId xmlns:a16="http://schemas.microsoft.com/office/drawing/2014/main" id="{7C5FA1EB-C9E4-0632-75FC-58DE8E785713}"/>
              </a:ext>
            </a:extLst>
          </p:cNvPr>
          <p:cNvGrpSpPr/>
          <p:nvPr/>
        </p:nvGrpSpPr>
        <p:grpSpPr>
          <a:xfrm flipH="1">
            <a:off x="5506875" y="2264560"/>
            <a:ext cx="2903652" cy="952756"/>
            <a:chOff x="3225577" y="1720061"/>
            <a:chExt cx="3370453" cy="1105924"/>
          </a:xfrm>
          <a:solidFill>
            <a:srgbClr val="2CC17C"/>
          </a:solidFill>
        </p:grpSpPr>
        <p:sp>
          <p:nvSpPr>
            <p:cNvPr id="141" name="Freeform 15">
              <a:extLst>
                <a:ext uri="{FF2B5EF4-FFF2-40B4-BE49-F238E27FC236}">
                  <a16:creationId xmlns:a16="http://schemas.microsoft.com/office/drawing/2014/main" id="{6F5EE8BB-353C-1044-705C-71478C77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577" y="1720061"/>
              <a:ext cx="2143323" cy="1003435"/>
            </a:xfrm>
            <a:custGeom>
              <a:avLst/>
              <a:gdLst>
                <a:gd name="T0" fmla="*/ 351 w 1500"/>
                <a:gd name="T1" fmla="*/ 0 h 702"/>
                <a:gd name="T2" fmla="*/ 351 w 1500"/>
                <a:gd name="T3" fmla="*/ 0 h 702"/>
                <a:gd name="T4" fmla="*/ 1500 w 1500"/>
                <a:gd name="T5" fmla="*/ 0 h 702"/>
                <a:gd name="T6" fmla="*/ 1500 w 1500"/>
                <a:gd name="T7" fmla="*/ 24 h 702"/>
                <a:gd name="T8" fmla="*/ 351 w 1500"/>
                <a:gd name="T9" fmla="*/ 24 h 702"/>
                <a:gd name="T10" fmla="*/ 24 w 1500"/>
                <a:gd name="T11" fmla="*/ 351 h 702"/>
                <a:gd name="T12" fmla="*/ 351 w 1500"/>
                <a:gd name="T13" fmla="*/ 678 h 702"/>
                <a:gd name="T14" fmla="*/ 1500 w 1500"/>
                <a:gd name="T15" fmla="*/ 678 h 702"/>
                <a:gd name="T16" fmla="*/ 1500 w 1500"/>
                <a:gd name="T17" fmla="*/ 702 h 702"/>
                <a:gd name="T18" fmla="*/ 351 w 1500"/>
                <a:gd name="T19" fmla="*/ 702 h 702"/>
                <a:gd name="T20" fmla="*/ 0 w 1500"/>
                <a:gd name="T21" fmla="*/ 351 h 702"/>
                <a:gd name="T22" fmla="*/ 351 w 1500"/>
                <a:gd name="T23" fmla="*/ 0 h 7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00" h="702">
                  <a:moveTo>
                    <a:pt x="351" y="0"/>
                  </a:moveTo>
                  <a:cubicBezTo>
                    <a:pt x="351" y="0"/>
                    <a:pt x="351" y="0"/>
                    <a:pt x="351" y="0"/>
                  </a:cubicBezTo>
                  <a:cubicBezTo>
                    <a:pt x="1500" y="0"/>
                    <a:pt x="1500" y="0"/>
                    <a:pt x="1500" y="0"/>
                  </a:cubicBezTo>
                  <a:cubicBezTo>
                    <a:pt x="1500" y="24"/>
                    <a:pt x="1500" y="24"/>
                    <a:pt x="1500" y="24"/>
                  </a:cubicBezTo>
                  <a:cubicBezTo>
                    <a:pt x="351" y="24"/>
                    <a:pt x="351" y="24"/>
                    <a:pt x="351" y="24"/>
                  </a:cubicBezTo>
                  <a:cubicBezTo>
                    <a:pt x="171" y="24"/>
                    <a:pt x="24" y="171"/>
                    <a:pt x="24" y="351"/>
                  </a:cubicBezTo>
                  <a:cubicBezTo>
                    <a:pt x="24" y="532"/>
                    <a:pt x="171" y="678"/>
                    <a:pt x="351" y="678"/>
                  </a:cubicBezTo>
                  <a:cubicBezTo>
                    <a:pt x="1500" y="678"/>
                    <a:pt x="1500" y="678"/>
                    <a:pt x="1500" y="678"/>
                  </a:cubicBezTo>
                  <a:cubicBezTo>
                    <a:pt x="1500" y="702"/>
                    <a:pt x="1500" y="702"/>
                    <a:pt x="1500" y="702"/>
                  </a:cubicBezTo>
                  <a:cubicBezTo>
                    <a:pt x="351" y="702"/>
                    <a:pt x="351" y="702"/>
                    <a:pt x="351" y="702"/>
                  </a:cubicBezTo>
                  <a:cubicBezTo>
                    <a:pt x="157" y="702"/>
                    <a:pt x="0" y="545"/>
                    <a:pt x="0" y="351"/>
                  </a:cubicBezTo>
                  <a:cubicBezTo>
                    <a:pt x="0" y="158"/>
                    <a:pt x="157" y="0"/>
                    <a:pt x="35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142" name="Freeform 16">
              <a:extLst>
                <a:ext uri="{FF2B5EF4-FFF2-40B4-BE49-F238E27FC236}">
                  <a16:creationId xmlns:a16="http://schemas.microsoft.com/office/drawing/2014/main" id="{0F493F89-F225-69C5-273E-28D314F3E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7228" y="1720061"/>
              <a:ext cx="1148802" cy="1105924"/>
            </a:xfrm>
            <a:custGeom>
              <a:avLst/>
              <a:gdLst>
                <a:gd name="T0" fmla="*/ 804 w 804"/>
                <a:gd name="T1" fmla="*/ 351 h 774"/>
                <a:gd name="T2" fmla="*/ 453 w 804"/>
                <a:gd name="T3" fmla="*/ 0 h 774"/>
                <a:gd name="T4" fmla="*/ 0 w 804"/>
                <a:gd name="T5" fmla="*/ 0 h 774"/>
                <a:gd name="T6" fmla="*/ 0 w 804"/>
                <a:gd name="T7" fmla="*/ 702 h 774"/>
                <a:gd name="T8" fmla="*/ 381 w 804"/>
                <a:gd name="T9" fmla="*/ 702 h 774"/>
                <a:gd name="T10" fmla="*/ 453 w 804"/>
                <a:gd name="T11" fmla="*/ 774 h 774"/>
                <a:gd name="T12" fmla="*/ 534 w 804"/>
                <a:gd name="T13" fmla="*/ 693 h 774"/>
                <a:gd name="T14" fmla="*/ 804 w 804"/>
                <a:gd name="T15" fmla="*/ 351 h 7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04" h="774">
                  <a:moveTo>
                    <a:pt x="804" y="351"/>
                  </a:moveTo>
                  <a:cubicBezTo>
                    <a:pt x="804" y="158"/>
                    <a:pt x="647" y="0"/>
                    <a:pt x="45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702"/>
                    <a:pt x="0" y="702"/>
                    <a:pt x="0" y="702"/>
                  </a:cubicBezTo>
                  <a:cubicBezTo>
                    <a:pt x="381" y="702"/>
                    <a:pt x="381" y="702"/>
                    <a:pt x="381" y="702"/>
                  </a:cubicBezTo>
                  <a:cubicBezTo>
                    <a:pt x="453" y="774"/>
                    <a:pt x="453" y="774"/>
                    <a:pt x="453" y="774"/>
                  </a:cubicBezTo>
                  <a:cubicBezTo>
                    <a:pt x="534" y="693"/>
                    <a:pt x="534" y="693"/>
                    <a:pt x="534" y="693"/>
                  </a:cubicBezTo>
                  <a:cubicBezTo>
                    <a:pt x="689" y="656"/>
                    <a:pt x="804" y="517"/>
                    <a:pt x="804" y="35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</p:grpSp>
      <p:grpSp>
        <p:nvGrpSpPr>
          <p:cNvPr id="143" name="Color shape A">
            <a:extLst>
              <a:ext uri="{FF2B5EF4-FFF2-40B4-BE49-F238E27FC236}">
                <a16:creationId xmlns:a16="http://schemas.microsoft.com/office/drawing/2014/main" id="{1F2A3085-C4A8-0383-E52C-F1D2FF3BE1F6}"/>
              </a:ext>
            </a:extLst>
          </p:cNvPr>
          <p:cNvGrpSpPr/>
          <p:nvPr/>
        </p:nvGrpSpPr>
        <p:grpSpPr>
          <a:xfrm flipH="1">
            <a:off x="3467505" y="1209822"/>
            <a:ext cx="2903650" cy="951386"/>
            <a:chOff x="5592806" y="495759"/>
            <a:chExt cx="3370452" cy="1104335"/>
          </a:xfrm>
          <a:solidFill>
            <a:schemeClr val="bg1">
              <a:lumMod val="50000"/>
            </a:schemeClr>
          </a:solidFill>
        </p:grpSpPr>
        <p:sp>
          <p:nvSpPr>
            <p:cNvPr id="144" name="Freeform 18">
              <a:extLst>
                <a:ext uri="{FF2B5EF4-FFF2-40B4-BE49-F238E27FC236}">
                  <a16:creationId xmlns:a16="http://schemas.microsoft.com/office/drawing/2014/main" id="{5A31F8F1-1EF5-11F5-0163-579394D53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0726" y="495759"/>
              <a:ext cx="2142532" cy="1001846"/>
            </a:xfrm>
            <a:custGeom>
              <a:avLst/>
              <a:gdLst>
                <a:gd name="T0" fmla="*/ 1149 w 1500"/>
                <a:gd name="T1" fmla="*/ 0 h 701"/>
                <a:gd name="T2" fmla="*/ 1149 w 1500"/>
                <a:gd name="T3" fmla="*/ 0 h 701"/>
                <a:gd name="T4" fmla="*/ 0 w 1500"/>
                <a:gd name="T5" fmla="*/ 0 h 701"/>
                <a:gd name="T6" fmla="*/ 0 w 1500"/>
                <a:gd name="T7" fmla="*/ 24 h 701"/>
                <a:gd name="T8" fmla="*/ 1149 w 1500"/>
                <a:gd name="T9" fmla="*/ 24 h 701"/>
                <a:gd name="T10" fmla="*/ 1476 w 1500"/>
                <a:gd name="T11" fmla="*/ 350 h 701"/>
                <a:gd name="T12" fmla="*/ 1149 w 1500"/>
                <a:gd name="T13" fmla="*/ 677 h 701"/>
                <a:gd name="T14" fmla="*/ 0 w 1500"/>
                <a:gd name="T15" fmla="*/ 677 h 701"/>
                <a:gd name="T16" fmla="*/ 0 w 1500"/>
                <a:gd name="T17" fmla="*/ 701 h 701"/>
                <a:gd name="T18" fmla="*/ 1149 w 1500"/>
                <a:gd name="T19" fmla="*/ 701 h 701"/>
                <a:gd name="T20" fmla="*/ 1500 w 1500"/>
                <a:gd name="T21" fmla="*/ 350 h 701"/>
                <a:gd name="T22" fmla="*/ 1149 w 1500"/>
                <a:gd name="T23" fmla="*/ 0 h 7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00" h="701">
                  <a:moveTo>
                    <a:pt x="1149" y="0"/>
                  </a:moveTo>
                  <a:cubicBezTo>
                    <a:pt x="1149" y="0"/>
                    <a:pt x="1149" y="0"/>
                    <a:pt x="114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149" y="24"/>
                    <a:pt x="1149" y="24"/>
                    <a:pt x="1149" y="24"/>
                  </a:cubicBezTo>
                  <a:cubicBezTo>
                    <a:pt x="1329" y="24"/>
                    <a:pt x="1476" y="170"/>
                    <a:pt x="1476" y="350"/>
                  </a:cubicBezTo>
                  <a:cubicBezTo>
                    <a:pt x="1476" y="531"/>
                    <a:pt x="1329" y="677"/>
                    <a:pt x="1149" y="677"/>
                  </a:cubicBezTo>
                  <a:cubicBezTo>
                    <a:pt x="0" y="677"/>
                    <a:pt x="0" y="677"/>
                    <a:pt x="0" y="677"/>
                  </a:cubicBezTo>
                  <a:cubicBezTo>
                    <a:pt x="0" y="701"/>
                    <a:pt x="0" y="701"/>
                    <a:pt x="0" y="701"/>
                  </a:cubicBezTo>
                  <a:cubicBezTo>
                    <a:pt x="1149" y="701"/>
                    <a:pt x="1149" y="701"/>
                    <a:pt x="1149" y="701"/>
                  </a:cubicBezTo>
                  <a:cubicBezTo>
                    <a:pt x="1343" y="701"/>
                    <a:pt x="1500" y="544"/>
                    <a:pt x="1500" y="350"/>
                  </a:cubicBezTo>
                  <a:cubicBezTo>
                    <a:pt x="1500" y="157"/>
                    <a:pt x="1343" y="0"/>
                    <a:pt x="1149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145" name="Freeform 19">
              <a:extLst>
                <a:ext uri="{FF2B5EF4-FFF2-40B4-BE49-F238E27FC236}">
                  <a16:creationId xmlns:a16="http://schemas.microsoft.com/office/drawing/2014/main" id="{08F2B351-CC88-95DF-C00B-6B722529D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2806" y="495759"/>
              <a:ext cx="1148802" cy="1104335"/>
            </a:xfrm>
            <a:custGeom>
              <a:avLst/>
              <a:gdLst>
                <a:gd name="T0" fmla="*/ 804 w 804"/>
                <a:gd name="T1" fmla="*/ 0 h 773"/>
                <a:gd name="T2" fmla="*/ 351 w 804"/>
                <a:gd name="T3" fmla="*/ 0 h 773"/>
                <a:gd name="T4" fmla="*/ 0 w 804"/>
                <a:gd name="T5" fmla="*/ 350 h 773"/>
                <a:gd name="T6" fmla="*/ 270 w 804"/>
                <a:gd name="T7" fmla="*/ 692 h 773"/>
                <a:gd name="T8" fmla="*/ 351 w 804"/>
                <a:gd name="T9" fmla="*/ 773 h 773"/>
                <a:gd name="T10" fmla="*/ 423 w 804"/>
                <a:gd name="T11" fmla="*/ 701 h 773"/>
                <a:gd name="T12" fmla="*/ 804 w 804"/>
                <a:gd name="T13" fmla="*/ 701 h 773"/>
                <a:gd name="T14" fmla="*/ 804 w 804"/>
                <a:gd name="T15" fmla="*/ 0 h 7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04" h="773">
                  <a:moveTo>
                    <a:pt x="804" y="0"/>
                  </a:moveTo>
                  <a:cubicBezTo>
                    <a:pt x="351" y="0"/>
                    <a:pt x="351" y="0"/>
                    <a:pt x="351" y="0"/>
                  </a:cubicBezTo>
                  <a:cubicBezTo>
                    <a:pt x="157" y="0"/>
                    <a:pt x="0" y="157"/>
                    <a:pt x="0" y="350"/>
                  </a:cubicBezTo>
                  <a:cubicBezTo>
                    <a:pt x="0" y="516"/>
                    <a:pt x="115" y="655"/>
                    <a:pt x="270" y="692"/>
                  </a:cubicBezTo>
                  <a:cubicBezTo>
                    <a:pt x="351" y="773"/>
                    <a:pt x="351" y="773"/>
                    <a:pt x="351" y="773"/>
                  </a:cubicBezTo>
                  <a:cubicBezTo>
                    <a:pt x="423" y="701"/>
                    <a:pt x="423" y="701"/>
                    <a:pt x="423" y="701"/>
                  </a:cubicBezTo>
                  <a:cubicBezTo>
                    <a:pt x="804" y="701"/>
                    <a:pt x="804" y="701"/>
                    <a:pt x="804" y="701"/>
                  </a:cubicBezTo>
                  <a:lnTo>
                    <a:pt x="80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</p:grpSp>
      <p:grpSp>
        <p:nvGrpSpPr>
          <p:cNvPr id="146" name="Circle A">
            <a:extLst>
              <a:ext uri="{FF2B5EF4-FFF2-40B4-BE49-F238E27FC236}">
                <a16:creationId xmlns:a16="http://schemas.microsoft.com/office/drawing/2014/main" id="{964EBD0F-9A04-F1BF-0808-B9FB2C5B34B1}"/>
              </a:ext>
            </a:extLst>
          </p:cNvPr>
          <p:cNvGrpSpPr/>
          <p:nvPr/>
        </p:nvGrpSpPr>
        <p:grpSpPr>
          <a:xfrm flipH="1">
            <a:off x="5604745" y="1309907"/>
            <a:ext cx="665815" cy="663080"/>
            <a:chOff x="4319286" y="2714768"/>
            <a:chExt cx="772855" cy="769678"/>
          </a:xfrm>
        </p:grpSpPr>
        <p:sp>
          <p:nvSpPr>
            <p:cNvPr id="147" name="Oval 73">
              <a:extLst>
                <a:ext uri="{FF2B5EF4-FFF2-40B4-BE49-F238E27FC236}">
                  <a16:creationId xmlns:a16="http://schemas.microsoft.com/office/drawing/2014/main" id="{6C9D8A2B-2F9B-4C5A-9010-E4FCA33A3D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9286" y="2714768"/>
              <a:ext cx="772855" cy="769678"/>
            </a:xfrm>
            <a:prstGeom prst="ellipse">
              <a:avLst/>
            </a:prstGeom>
            <a:gradFill flip="none" rotWithShape="1">
              <a:gsLst>
                <a:gs pos="20000">
                  <a:srgbClr val="FFFFFF"/>
                </a:gs>
                <a:gs pos="100000">
                  <a:srgbClr val="DAD9D9"/>
                </a:gs>
              </a:gsLst>
              <a:lin ang="2700000" scaled="1"/>
              <a:tileRect/>
            </a:gradFill>
            <a:ln>
              <a:noFill/>
            </a:ln>
            <a:effectLst>
              <a:outerShdw blurRad="381000" dist="177800" dir="2700000" algn="tl" rotWithShape="0">
                <a:prstClr val="black">
                  <a:alpha val="70000"/>
                </a:prst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pic>
          <p:nvPicPr>
            <p:cNvPr id="150" name="Texture">
              <a:extLst>
                <a:ext uri="{FF2B5EF4-FFF2-40B4-BE49-F238E27FC236}">
                  <a16:creationId xmlns:a16="http://schemas.microsoft.com/office/drawing/2014/main" id="{6F5152E0-78FF-BD82-169D-BCB06AB1B857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4362257" y="2754525"/>
              <a:ext cx="684000" cy="684000"/>
            </a:xfrm>
            <a:prstGeom prst="rect">
              <a:avLst/>
            </a:prstGeom>
          </p:spPr>
        </p:pic>
      </p:grpSp>
      <p:grpSp>
        <p:nvGrpSpPr>
          <p:cNvPr id="151" name="Circle B">
            <a:extLst>
              <a:ext uri="{FF2B5EF4-FFF2-40B4-BE49-F238E27FC236}">
                <a16:creationId xmlns:a16="http://schemas.microsoft.com/office/drawing/2014/main" id="{70C9C84A-489E-7C7E-230F-296D70F65368}"/>
              </a:ext>
            </a:extLst>
          </p:cNvPr>
          <p:cNvGrpSpPr/>
          <p:nvPr/>
        </p:nvGrpSpPr>
        <p:grpSpPr>
          <a:xfrm flipH="1">
            <a:off x="5604745" y="2365860"/>
            <a:ext cx="665815" cy="663080"/>
            <a:chOff x="4319286" y="2714768"/>
            <a:chExt cx="772855" cy="769678"/>
          </a:xfrm>
        </p:grpSpPr>
        <p:sp>
          <p:nvSpPr>
            <p:cNvPr id="152" name="Oval 73">
              <a:extLst>
                <a:ext uri="{FF2B5EF4-FFF2-40B4-BE49-F238E27FC236}">
                  <a16:creationId xmlns:a16="http://schemas.microsoft.com/office/drawing/2014/main" id="{F559E23A-458A-6186-EC9D-91DABEACEE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9286" y="2714768"/>
              <a:ext cx="772855" cy="769678"/>
            </a:xfrm>
            <a:prstGeom prst="ellipse">
              <a:avLst/>
            </a:prstGeom>
            <a:gradFill flip="none" rotWithShape="1">
              <a:gsLst>
                <a:gs pos="20000">
                  <a:srgbClr val="FFFFFF"/>
                </a:gs>
                <a:gs pos="100000">
                  <a:srgbClr val="DAD9D9"/>
                </a:gs>
              </a:gsLst>
              <a:lin ang="2700000" scaled="1"/>
              <a:tileRect/>
            </a:gradFill>
            <a:ln>
              <a:noFill/>
            </a:ln>
            <a:effectLst>
              <a:outerShdw blurRad="381000" dist="177800" dir="2700000" algn="tl" rotWithShape="0">
                <a:prstClr val="black">
                  <a:alpha val="70000"/>
                </a:prst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pic>
          <p:nvPicPr>
            <p:cNvPr id="153" name="Texture">
              <a:extLst>
                <a:ext uri="{FF2B5EF4-FFF2-40B4-BE49-F238E27FC236}">
                  <a16:creationId xmlns:a16="http://schemas.microsoft.com/office/drawing/2014/main" id="{CEEF7C89-DF01-B425-47C1-F399184831E2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4362257" y="2754525"/>
              <a:ext cx="684000" cy="684000"/>
            </a:xfrm>
            <a:prstGeom prst="rect">
              <a:avLst/>
            </a:prstGeom>
          </p:spPr>
        </p:pic>
      </p:grpSp>
      <p:grpSp>
        <p:nvGrpSpPr>
          <p:cNvPr id="154" name="Circle C">
            <a:extLst>
              <a:ext uri="{FF2B5EF4-FFF2-40B4-BE49-F238E27FC236}">
                <a16:creationId xmlns:a16="http://schemas.microsoft.com/office/drawing/2014/main" id="{E72D683A-0636-297B-A2C6-46B308A45951}"/>
              </a:ext>
            </a:extLst>
          </p:cNvPr>
          <p:cNvGrpSpPr/>
          <p:nvPr/>
        </p:nvGrpSpPr>
        <p:grpSpPr>
          <a:xfrm flipH="1">
            <a:off x="5604745" y="3422122"/>
            <a:ext cx="665815" cy="663080"/>
            <a:chOff x="4319286" y="2714768"/>
            <a:chExt cx="772855" cy="769678"/>
          </a:xfrm>
        </p:grpSpPr>
        <p:sp>
          <p:nvSpPr>
            <p:cNvPr id="155" name="Oval 73">
              <a:extLst>
                <a:ext uri="{FF2B5EF4-FFF2-40B4-BE49-F238E27FC236}">
                  <a16:creationId xmlns:a16="http://schemas.microsoft.com/office/drawing/2014/main" id="{2BB382EE-9E91-BFB9-2E58-65E251FBE9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9286" y="2714768"/>
              <a:ext cx="772855" cy="769678"/>
            </a:xfrm>
            <a:prstGeom prst="ellipse">
              <a:avLst/>
            </a:prstGeom>
            <a:gradFill flip="none" rotWithShape="1">
              <a:gsLst>
                <a:gs pos="20000">
                  <a:srgbClr val="FFFFFF"/>
                </a:gs>
                <a:gs pos="100000">
                  <a:srgbClr val="DAD9D9"/>
                </a:gs>
              </a:gsLst>
              <a:lin ang="2700000" scaled="1"/>
              <a:tileRect/>
            </a:gradFill>
            <a:ln>
              <a:noFill/>
            </a:ln>
            <a:effectLst>
              <a:outerShdw blurRad="381000" dist="177800" dir="2700000" algn="tl" rotWithShape="0">
                <a:prstClr val="black">
                  <a:alpha val="70000"/>
                </a:prst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pic>
          <p:nvPicPr>
            <p:cNvPr id="156" name="Texture">
              <a:extLst>
                <a:ext uri="{FF2B5EF4-FFF2-40B4-BE49-F238E27FC236}">
                  <a16:creationId xmlns:a16="http://schemas.microsoft.com/office/drawing/2014/main" id="{840E9502-CFE9-614A-BF08-74E57E563C48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4362257" y="2754525"/>
              <a:ext cx="684000" cy="684000"/>
            </a:xfrm>
            <a:prstGeom prst="rect">
              <a:avLst/>
            </a:prstGeom>
          </p:spPr>
        </p:pic>
      </p:grpSp>
      <p:grpSp>
        <p:nvGrpSpPr>
          <p:cNvPr id="157" name="Circle D">
            <a:extLst>
              <a:ext uri="{FF2B5EF4-FFF2-40B4-BE49-F238E27FC236}">
                <a16:creationId xmlns:a16="http://schemas.microsoft.com/office/drawing/2014/main" id="{AB85DBAF-19BF-DDBC-1C7D-7D3B96643886}"/>
              </a:ext>
            </a:extLst>
          </p:cNvPr>
          <p:cNvGrpSpPr/>
          <p:nvPr/>
        </p:nvGrpSpPr>
        <p:grpSpPr>
          <a:xfrm flipH="1">
            <a:off x="5604745" y="4478229"/>
            <a:ext cx="665815" cy="663080"/>
            <a:chOff x="4319286" y="2714768"/>
            <a:chExt cx="772855" cy="769678"/>
          </a:xfrm>
        </p:grpSpPr>
        <p:sp>
          <p:nvSpPr>
            <p:cNvPr id="158" name="Oval 73">
              <a:extLst>
                <a:ext uri="{FF2B5EF4-FFF2-40B4-BE49-F238E27FC236}">
                  <a16:creationId xmlns:a16="http://schemas.microsoft.com/office/drawing/2014/main" id="{E4D92681-93AC-AFE4-67CD-E8153C04AD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9286" y="2714768"/>
              <a:ext cx="772855" cy="769678"/>
            </a:xfrm>
            <a:prstGeom prst="ellipse">
              <a:avLst/>
            </a:prstGeom>
            <a:gradFill flip="none" rotWithShape="1">
              <a:gsLst>
                <a:gs pos="20000">
                  <a:srgbClr val="FFFFFF"/>
                </a:gs>
                <a:gs pos="100000">
                  <a:srgbClr val="DAD9D9"/>
                </a:gs>
              </a:gsLst>
              <a:lin ang="2700000" scaled="1"/>
              <a:tileRect/>
            </a:gradFill>
            <a:ln>
              <a:noFill/>
            </a:ln>
            <a:effectLst>
              <a:outerShdw blurRad="381000" dist="177800" dir="2700000" algn="tl" rotWithShape="0">
                <a:prstClr val="black">
                  <a:alpha val="70000"/>
                </a:prst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pic>
          <p:nvPicPr>
            <p:cNvPr id="159" name="Texture">
              <a:extLst>
                <a:ext uri="{FF2B5EF4-FFF2-40B4-BE49-F238E27FC236}">
                  <a16:creationId xmlns:a16="http://schemas.microsoft.com/office/drawing/2014/main" id="{49D66D26-9F0F-DBB1-520F-A6E732A4E90A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4362257" y="2754525"/>
              <a:ext cx="684000" cy="684000"/>
            </a:xfrm>
            <a:prstGeom prst="rect">
              <a:avLst/>
            </a:prstGeom>
          </p:spPr>
        </p:pic>
      </p:grpSp>
      <p:grpSp>
        <p:nvGrpSpPr>
          <p:cNvPr id="160" name="Circle E">
            <a:extLst>
              <a:ext uri="{FF2B5EF4-FFF2-40B4-BE49-F238E27FC236}">
                <a16:creationId xmlns:a16="http://schemas.microsoft.com/office/drawing/2014/main" id="{78592802-F304-CA3E-915D-03348F71CA1E}"/>
              </a:ext>
            </a:extLst>
          </p:cNvPr>
          <p:cNvGrpSpPr/>
          <p:nvPr/>
        </p:nvGrpSpPr>
        <p:grpSpPr>
          <a:xfrm flipH="1">
            <a:off x="5604745" y="5534335"/>
            <a:ext cx="665815" cy="663080"/>
            <a:chOff x="4319286" y="2714768"/>
            <a:chExt cx="772855" cy="769678"/>
          </a:xfrm>
        </p:grpSpPr>
        <p:sp>
          <p:nvSpPr>
            <p:cNvPr id="161" name="Oval 73">
              <a:extLst>
                <a:ext uri="{FF2B5EF4-FFF2-40B4-BE49-F238E27FC236}">
                  <a16:creationId xmlns:a16="http://schemas.microsoft.com/office/drawing/2014/main" id="{5664AB67-4D31-1BF8-053D-4D9630F016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9286" y="2714768"/>
              <a:ext cx="772855" cy="769678"/>
            </a:xfrm>
            <a:prstGeom prst="ellipse">
              <a:avLst/>
            </a:prstGeom>
            <a:gradFill flip="none" rotWithShape="1">
              <a:gsLst>
                <a:gs pos="20000">
                  <a:srgbClr val="FFFFFF"/>
                </a:gs>
                <a:gs pos="100000">
                  <a:srgbClr val="DAD9D9"/>
                </a:gs>
              </a:gsLst>
              <a:lin ang="2700000" scaled="1"/>
              <a:tileRect/>
            </a:gradFill>
            <a:ln>
              <a:noFill/>
            </a:ln>
            <a:effectLst>
              <a:outerShdw blurRad="381000" dist="177800" dir="2700000" algn="tl" rotWithShape="0">
                <a:prstClr val="black">
                  <a:alpha val="70000"/>
                </a:prst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pic>
          <p:nvPicPr>
            <p:cNvPr id="162" name="Texture">
              <a:extLst>
                <a:ext uri="{FF2B5EF4-FFF2-40B4-BE49-F238E27FC236}">
                  <a16:creationId xmlns:a16="http://schemas.microsoft.com/office/drawing/2014/main" id="{BD22A19F-79F2-111F-FE14-522059BC632A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4362257" y="2754525"/>
              <a:ext cx="684000" cy="684000"/>
            </a:xfrm>
            <a:prstGeom prst="rect">
              <a:avLst/>
            </a:prstGeom>
          </p:spPr>
        </p:pic>
      </p:grpSp>
      <p:sp>
        <p:nvSpPr>
          <p:cNvPr id="191" name="A">
            <a:extLst>
              <a:ext uri="{FF2B5EF4-FFF2-40B4-BE49-F238E27FC236}">
                <a16:creationId xmlns:a16="http://schemas.microsoft.com/office/drawing/2014/main" id="{D07C4B51-D75B-F0FF-FF86-F0E7639E11FE}"/>
              </a:ext>
            </a:extLst>
          </p:cNvPr>
          <p:cNvSpPr txBox="1"/>
          <p:nvPr/>
        </p:nvSpPr>
        <p:spPr>
          <a:xfrm flipH="1">
            <a:off x="5714092" y="1418137"/>
            <a:ext cx="44910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" sz="2400" b="1" dirty="0">
                <a:solidFill>
                  <a:srgbClr val="757171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01</a:t>
            </a:r>
            <a:endParaRPr lang="ru-RU" sz="2400" b="1" dirty="0">
              <a:solidFill>
                <a:srgbClr val="757171"/>
              </a:solidFill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96" name="Knight figure">
            <a:extLst>
              <a:ext uri="{FF2B5EF4-FFF2-40B4-BE49-F238E27FC236}">
                <a16:creationId xmlns:a16="http://schemas.microsoft.com/office/drawing/2014/main" id="{78C09128-50C3-DEE8-DF47-25455529EFBD}"/>
              </a:ext>
            </a:extLst>
          </p:cNvPr>
          <p:cNvSpPr>
            <a:spLocks noChangeAspect="1" noEditPoints="1"/>
          </p:cNvSpPr>
          <p:nvPr/>
        </p:nvSpPr>
        <p:spPr bwMode="auto">
          <a:xfrm flipH="1">
            <a:off x="3664068" y="3515863"/>
            <a:ext cx="356079" cy="405315"/>
          </a:xfrm>
          <a:custGeom>
            <a:avLst/>
            <a:gdLst>
              <a:gd name="T0" fmla="*/ 204 w 224"/>
              <a:gd name="T1" fmla="*/ 223 h 256"/>
              <a:gd name="T2" fmla="*/ 200 w 224"/>
              <a:gd name="T3" fmla="*/ 204 h 256"/>
              <a:gd name="T4" fmla="*/ 144 w 224"/>
              <a:gd name="T5" fmla="*/ 137 h 256"/>
              <a:gd name="T6" fmla="*/ 146 w 224"/>
              <a:gd name="T7" fmla="*/ 98 h 256"/>
              <a:gd name="T8" fmla="*/ 183 w 224"/>
              <a:gd name="T9" fmla="*/ 123 h 256"/>
              <a:gd name="T10" fmla="*/ 208 w 224"/>
              <a:gd name="T11" fmla="*/ 109 h 256"/>
              <a:gd name="T12" fmla="*/ 151 w 224"/>
              <a:gd name="T13" fmla="*/ 25 h 256"/>
              <a:gd name="T14" fmla="*/ 148 w 224"/>
              <a:gd name="T15" fmla="*/ 0 h 256"/>
              <a:gd name="T16" fmla="*/ 127 w 224"/>
              <a:gd name="T17" fmla="*/ 16 h 256"/>
              <a:gd name="T18" fmla="*/ 38 w 224"/>
              <a:gd name="T19" fmla="*/ 204 h 256"/>
              <a:gd name="T20" fmla="*/ 20 w 224"/>
              <a:gd name="T21" fmla="*/ 208 h 256"/>
              <a:gd name="T22" fmla="*/ 13 w 224"/>
              <a:gd name="T23" fmla="*/ 233 h 256"/>
              <a:gd name="T24" fmla="*/ 4 w 224"/>
              <a:gd name="T25" fmla="*/ 256 h 256"/>
              <a:gd name="T26" fmla="*/ 223 w 224"/>
              <a:gd name="T27" fmla="*/ 255 h 256"/>
              <a:gd name="T28" fmla="*/ 212 w 224"/>
              <a:gd name="T29" fmla="*/ 232 h 256"/>
              <a:gd name="T30" fmla="*/ 126 w 224"/>
              <a:gd name="T31" fmla="*/ 24 h 256"/>
              <a:gd name="T32" fmla="*/ 143 w 224"/>
              <a:gd name="T33" fmla="*/ 13 h 256"/>
              <a:gd name="T34" fmla="*/ 145 w 224"/>
              <a:gd name="T35" fmla="*/ 31 h 256"/>
              <a:gd name="T36" fmla="*/ 199 w 224"/>
              <a:gd name="T37" fmla="*/ 108 h 256"/>
              <a:gd name="T38" fmla="*/ 149 w 224"/>
              <a:gd name="T39" fmla="*/ 90 h 256"/>
              <a:gd name="T40" fmla="*/ 126 w 224"/>
              <a:gd name="T41" fmla="*/ 69 h 256"/>
              <a:gd name="T42" fmla="*/ 131 w 224"/>
              <a:gd name="T43" fmla="*/ 58 h 256"/>
              <a:gd name="T44" fmla="*/ 118 w 224"/>
              <a:gd name="T45" fmla="*/ 68 h 256"/>
              <a:gd name="T46" fmla="*/ 139 w 224"/>
              <a:gd name="T47" fmla="*/ 143 h 256"/>
              <a:gd name="T48" fmla="*/ 46 w 224"/>
              <a:gd name="T49" fmla="*/ 204 h 256"/>
              <a:gd name="T50" fmla="*/ 9 w 224"/>
              <a:gd name="T51" fmla="*/ 248 h 256"/>
              <a:gd name="T52" fmla="*/ 28 w 224"/>
              <a:gd name="T53" fmla="*/ 224 h 256"/>
              <a:gd name="T54" fmla="*/ 196 w 224"/>
              <a:gd name="T55" fmla="*/ 212 h 256"/>
              <a:gd name="T56" fmla="*/ 206 w 224"/>
              <a:gd name="T57" fmla="*/ 239 h 256"/>
              <a:gd name="T58" fmla="*/ 9 w 224"/>
              <a:gd name="T59" fmla="*/ 248 h 256"/>
              <a:gd name="T60" fmla="*/ 50 w 224"/>
              <a:gd name="T61" fmla="*/ 172 h 256"/>
              <a:gd name="T62" fmla="*/ 58 w 224"/>
              <a:gd name="T63" fmla="*/ 189 h 256"/>
              <a:gd name="T64" fmla="*/ 62 w 224"/>
              <a:gd name="T65" fmla="*/ 184 h 256"/>
              <a:gd name="T66" fmla="*/ 52 w 224"/>
              <a:gd name="T67" fmla="*/ 167 h 256"/>
              <a:gd name="T68" fmla="*/ 51 w 224"/>
              <a:gd name="T69" fmla="*/ 144 h 256"/>
              <a:gd name="T70" fmla="*/ 57 w 224"/>
              <a:gd name="T71" fmla="*/ 69 h 256"/>
              <a:gd name="T72" fmla="*/ 43 w 224"/>
              <a:gd name="T73" fmla="*/ 146 h 256"/>
              <a:gd name="T74" fmla="*/ 48 w 224"/>
              <a:gd name="T75" fmla="*/ 149 h 256"/>
              <a:gd name="T76" fmla="*/ 168 w 224"/>
              <a:gd name="T77" fmla="*/ 232 h 256"/>
              <a:gd name="T78" fmla="*/ 56 w 224"/>
              <a:gd name="T79" fmla="*/ 224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224" h="256">
                <a:moveTo>
                  <a:pt x="212" y="232"/>
                </a:moveTo>
                <a:cubicBezTo>
                  <a:pt x="208" y="229"/>
                  <a:pt x="204" y="226"/>
                  <a:pt x="204" y="223"/>
                </a:cubicBezTo>
                <a:cubicBezTo>
                  <a:pt x="204" y="208"/>
                  <a:pt x="204" y="208"/>
                  <a:pt x="204" y="208"/>
                </a:cubicBezTo>
                <a:cubicBezTo>
                  <a:pt x="204" y="206"/>
                  <a:pt x="202" y="204"/>
                  <a:pt x="200" y="204"/>
                </a:cubicBezTo>
                <a:cubicBezTo>
                  <a:pt x="185" y="204"/>
                  <a:pt x="185" y="204"/>
                  <a:pt x="185" y="204"/>
                </a:cubicBezTo>
                <a:cubicBezTo>
                  <a:pt x="183" y="173"/>
                  <a:pt x="162" y="153"/>
                  <a:pt x="144" y="137"/>
                </a:cubicBezTo>
                <a:cubicBezTo>
                  <a:pt x="122" y="118"/>
                  <a:pt x="110" y="105"/>
                  <a:pt x="124" y="85"/>
                </a:cubicBezTo>
                <a:cubicBezTo>
                  <a:pt x="131" y="92"/>
                  <a:pt x="139" y="95"/>
                  <a:pt x="146" y="98"/>
                </a:cubicBezTo>
                <a:cubicBezTo>
                  <a:pt x="156" y="102"/>
                  <a:pt x="166" y="105"/>
                  <a:pt x="179" y="122"/>
                </a:cubicBezTo>
                <a:cubicBezTo>
                  <a:pt x="180" y="123"/>
                  <a:pt x="182" y="124"/>
                  <a:pt x="183" y="123"/>
                </a:cubicBezTo>
                <a:cubicBezTo>
                  <a:pt x="184" y="123"/>
                  <a:pt x="197" y="117"/>
                  <a:pt x="205" y="113"/>
                </a:cubicBezTo>
                <a:cubicBezTo>
                  <a:pt x="207" y="113"/>
                  <a:pt x="208" y="111"/>
                  <a:pt x="208" y="109"/>
                </a:cubicBezTo>
                <a:cubicBezTo>
                  <a:pt x="205" y="97"/>
                  <a:pt x="189" y="59"/>
                  <a:pt x="171" y="41"/>
                </a:cubicBezTo>
                <a:cubicBezTo>
                  <a:pt x="165" y="35"/>
                  <a:pt x="158" y="30"/>
                  <a:pt x="151" y="25"/>
                </a:cubicBezTo>
                <a:cubicBezTo>
                  <a:pt x="151" y="4"/>
                  <a:pt x="151" y="4"/>
                  <a:pt x="151" y="4"/>
                </a:cubicBezTo>
                <a:cubicBezTo>
                  <a:pt x="151" y="2"/>
                  <a:pt x="150" y="1"/>
                  <a:pt x="148" y="0"/>
                </a:cubicBezTo>
                <a:cubicBezTo>
                  <a:pt x="147" y="0"/>
                  <a:pt x="145" y="0"/>
                  <a:pt x="144" y="1"/>
                </a:cubicBezTo>
                <a:cubicBezTo>
                  <a:pt x="127" y="16"/>
                  <a:pt x="127" y="16"/>
                  <a:pt x="127" y="16"/>
                </a:cubicBezTo>
                <a:cubicBezTo>
                  <a:pt x="94" y="5"/>
                  <a:pt x="62" y="17"/>
                  <a:pt x="40" y="48"/>
                </a:cubicBezTo>
                <a:cubicBezTo>
                  <a:pt x="12" y="87"/>
                  <a:pt x="12" y="140"/>
                  <a:pt x="38" y="204"/>
                </a:cubicBezTo>
                <a:cubicBezTo>
                  <a:pt x="24" y="204"/>
                  <a:pt x="24" y="204"/>
                  <a:pt x="24" y="204"/>
                </a:cubicBezTo>
                <a:cubicBezTo>
                  <a:pt x="22" y="204"/>
                  <a:pt x="20" y="206"/>
                  <a:pt x="20" y="208"/>
                </a:cubicBezTo>
                <a:cubicBezTo>
                  <a:pt x="20" y="224"/>
                  <a:pt x="20" y="224"/>
                  <a:pt x="20" y="224"/>
                </a:cubicBezTo>
                <a:cubicBezTo>
                  <a:pt x="20" y="227"/>
                  <a:pt x="16" y="230"/>
                  <a:pt x="13" y="233"/>
                </a:cubicBezTo>
                <a:cubicBezTo>
                  <a:pt x="7" y="237"/>
                  <a:pt x="0" y="243"/>
                  <a:pt x="0" y="252"/>
                </a:cubicBezTo>
                <a:cubicBezTo>
                  <a:pt x="0" y="254"/>
                  <a:pt x="2" y="256"/>
                  <a:pt x="4" y="256"/>
                </a:cubicBezTo>
                <a:cubicBezTo>
                  <a:pt x="220" y="256"/>
                  <a:pt x="220" y="256"/>
                  <a:pt x="220" y="256"/>
                </a:cubicBezTo>
                <a:cubicBezTo>
                  <a:pt x="221" y="256"/>
                  <a:pt x="222" y="256"/>
                  <a:pt x="223" y="255"/>
                </a:cubicBezTo>
                <a:cubicBezTo>
                  <a:pt x="224" y="254"/>
                  <a:pt x="224" y="253"/>
                  <a:pt x="224" y="252"/>
                </a:cubicBezTo>
                <a:cubicBezTo>
                  <a:pt x="224" y="243"/>
                  <a:pt x="217" y="237"/>
                  <a:pt x="212" y="232"/>
                </a:cubicBezTo>
                <a:close/>
                <a:moveTo>
                  <a:pt x="46" y="53"/>
                </a:moveTo>
                <a:cubicBezTo>
                  <a:pt x="67" y="24"/>
                  <a:pt x="96" y="13"/>
                  <a:pt x="126" y="24"/>
                </a:cubicBezTo>
                <a:cubicBezTo>
                  <a:pt x="128" y="24"/>
                  <a:pt x="130" y="24"/>
                  <a:pt x="131" y="23"/>
                </a:cubicBezTo>
                <a:cubicBezTo>
                  <a:pt x="143" y="13"/>
                  <a:pt x="143" y="13"/>
                  <a:pt x="143" y="13"/>
                </a:cubicBezTo>
                <a:cubicBezTo>
                  <a:pt x="143" y="28"/>
                  <a:pt x="143" y="28"/>
                  <a:pt x="143" y="28"/>
                </a:cubicBezTo>
                <a:cubicBezTo>
                  <a:pt x="143" y="29"/>
                  <a:pt x="143" y="31"/>
                  <a:pt x="145" y="31"/>
                </a:cubicBezTo>
                <a:cubicBezTo>
                  <a:pt x="152" y="35"/>
                  <a:pt x="159" y="40"/>
                  <a:pt x="165" y="47"/>
                </a:cubicBezTo>
                <a:cubicBezTo>
                  <a:pt x="180" y="61"/>
                  <a:pt x="194" y="92"/>
                  <a:pt x="199" y="108"/>
                </a:cubicBezTo>
                <a:cubicBezTo>
                  <a:pt x="193" y="110"/>
                  <a:pt x="187" y="113"/>
                  <a:pt x="183" y="114"/>
                </a:cubicBezTo>
                <a:cubicBezTo>
                  <a:pt x="170" y="98"/>
                  <a:pt x="159" y="94"/>
                  <a:pt x="149" y="90"/>
                </a:cubicBezTo>
                <a:cubicBezTo>
                  <a:pt x="141" y="88"/>
                  <a:pt x="135" y="85"/>
                  <a:pt x="128" y="77"/>
                </a:cubicBezTo>
                <a:cubicBezTo>
                  <a:pt x="126" y="76"/>
                  <a:pt x="126" y="73"/>
                  <a:pt x="126" y="69"/>
                </a:cubicBezTo>
                <a:cubicBezTo>
                  <a:pt x="127" y="66"/>
                  <a:pt x="128" y="64"/>
                  <a:pt x="129" y="64"/>
                </a:cubicBezTo>
                <a:cubicBezTo>
                  <a:pt x="131" y="63"/>
                  <a:pt x="132" y="60"/>
                  <a:pt x="131" y="58"/>
                </a:cubicBezTo>
                <a:cubicBezTo>
                  <a:pt x="130" y="56"/>
                  <a:pt x="128" y="55"/>
                  <a:pt x="126" y="56"/>
                </a:cubicBezTo>
                <a:cubicBezTo>
                  <a:pt x="122" y="58"/>
                  <a:pt x="119" y="63"/>
                  <a:pt x="118" y="68"/>
                </a:cubicBezTo>
                <a:cubicBezTo>
                  <a:pt x="118" y="72"/>
                  <a:pt x="118" y="75"/>
                  <a:pt x="119" y="78"/>
                </a:cubicBezTo>
                <a:cubicBezTo>
                  <a:pt x="98" y="107"/>
                  <a:pt x="118" y="124"/>
                  <a:pt x="139" y="143"/>
                </a:cubicBezTo>
                <a:cubicBezTo>
                  <a:pt x="156" y="159"/>
                  <a:pt x="175" y="177"/>
                  <a:pt x="177" y="204"/>
                </a:cubicBezTo>
                <a:cubicBezTo>
                  <a:pt x="46" y="204"/>
                  <a:pt x="46" y="204"/>
                  <a:pt x="46" y="204"/>
                </a:cubicBezTo>
                <a:cubicBezTo>
                  <a:pt x="20" y="141"/>
                  <a:pt x="20" y="90"/>
                  <a:pt x="46" y="53"/>
                </a:cubicBezTo>
                <a:close/>
                <a:moveTo>
                  <a:pt x="9" y="248"/>
                </a:moveTo>
                <a:cubicBezTo>
                  <a:pt x="11" y="245"/>
                  <a:pt x="14" y="242"/>
                  <a:pt x="18" y="239"/>
                </a:cubicBezTo>
                <a:cubicBezTo>
                  <a:pt x="23" y="235"/>
                  <a:pt x="28" y="230"/>
                  <a:pt x="28" y="224"/>
                </a:cubicBezTo>
                <a:cubicBezTo>
                  <a:pt x="28" y="212"/>
                  <a:pt x="28" y="212"/>
                  <a:pt x="28" y="212"/>
                </a:cubicBezTo>
                <a:cubicBezTo>
                  <a:pt x="196" y="212"/>
                  <a:pt x="196" y="212"/>
                  <a:pt x="196" y="212"/>
                </a:cubicBezTo>
                <a:cubicBezTo>
                  <a:pt x="196" y="223"/>
                  <a:pt x="196" y="223"/>
                  <a:pt x="196" y="223"/>
                </a:cubicBezTo>
                <a:cubicBezTo>
                  <a:pt x="196" y="230"/>
                  <a:pt x="201" y="234"/>
                  <a:pt x="206" y="239"/>
                </a:cubicBezTo>
                <a:cubicBezTo>
                  <a:pt x="210" y="242"/>
                  <a:pt x="213" y="245"/>
                  <a:pt x="215" y="248"/>
                </a:cubicBezTo>
                <a:lnTo>
                  <a:pt x="9" y="248"/>
                </a:lnTo>
                <a:close/>
                <a:moveTo>
                  <a:pt x="52" y="167"/>
                </a:moveTo>
                <a:cubicBezTo>
                  <a:pt x="50" y="167"/>
                  <a:pt x="49" y="169"/>
                  <a:pt x="50" y="172"/>
                </a:cubicBezTo>
                <a:cubicBezTo>
                  <a:pt x="51" y="177"/>
                  <a:pt x="53" y="182"/>
                  <a:pt x="55" y="187"/>
                </a:cubicBezTo>
                <a:cubicBezTo>
                  <a:pt x="55" y="188"/>
                  <a:pt x="57" y="189"/>
                  <a:pt x="58" y="189"/>
                </a:cubicBezTo>
                <a:cubicBezTo>
                  <a:pt x="59" y="189"/>
                  <a:pt x="59" y="189"/>
                  <a:pt x="60" y="189"/>
                </a:cubicBezTo>
                <a:cubicBezTo>
                  <a:pt x="62" y="188"/>
                  <a:pt x="63" y="186"/>
                  <a:pt x="62" y="184"/>
                </a:cubicBezTo>
                <a:cubicBezTo>
                  <a:pt x="60" y="179"/>
                  <a:pt x="59" y="174"/>
                  <a:pt x="57" y="169"/>
                </a:cubicBezTo>
                <a:cubicBezTo>
                  <a:pt x="57" y="167"/>
                  <a:pt x="54" y="166"/>
                  <a:pt x="52" y="167"/>
                </a:cubicBezTo>
                <a:close/>
                <a:moveTo>
                  <a:pt x="48" y="149"/>
                </a:moveTo>
                <a:cubicBezTo>
                  <a:pt x="50" y="148"/>
                  <a:pt x="52" y="146"/>
                  <a:pt x="51" y="144"/>
                </a:cubicBezTo>
                <a:cubicBezTo>
                  <a:pt x="47" y="117"/>
                  <a:pt x="49" y="93"/>
                  <a:pt x="59" y="74"/>
                </a:cubicBezTo>
                <a:cubicBezTo>
                  <a:pt x="59" y="72"/>
                  <a:pt x="59" y="70"/>
                  <a:pt x="57" y="69"/>
                </a:cubicBezTo>
                <a:cubicBezTo>
                  <a:pt x="55" y="68"/>
                  <a:pt x="52" y="68"/>
                  <a:pt x="51" y="70"/>
                </a:cubicBezTo>
                <a:cubicBezTo>
                  <a:pt x="41" y="91"/>
                  <a:pt x="38" y="116"/>
                  <a:pt x="43" y="146"/>
                </a:cubicBezTo>
                <a:cubicBezTo>
                  <a:pt x="44" y="147"/>
                  <a:pt x="45" y="149"/>
                  <a:pt x="47" y="149"/>
                </a:cubicBezTo>
                <a:cubicBezTo>
                  <a:pt x="48" y="149"/>
                  <a:pt x="48" y="149"/>
                  <a:pt x="48" y="149"/>
                </a:cubicBezTo>
                <a:close/>
                <a:moveTo>
                  <a:pt x="56" y="232"/>
                </a:moveTo>
                <a:cubicBezTo>
                  <a:pt x="168" y="232"/>
                  <a:pt x="168" y="232"/>
                  <a:pt x="168" y="232"/>
                </a:cubicBezTo>
                <a:cubicBezTo>
                  <a:pt x="168" y="224"/>
                  <a:pt x="168" y="224"/>
                  <a:pt x="168" y="224"/>
                </a:cubicBezTo>
                <a:cubicBezTo>
                  <a:pt x="56" y="224"/>
                  <a:pt x="56" y="224"/>
                  <a:pt x="56" y="224"/>
                </a:cubicBezTo>
                <a:lnTo>
                  <a:pt x="56" y="232"/>
                </a:lnTo>
                <a:close/>
              </a:path>
            </a:pathLst>
          </a:custGeom>
          <a:solidFill>
            <a:srgbClr val="2C3030"/>
          </a:solidFill>
          <a:ln>
            <a:noFill/>
          </a:ln>
          <a:effectLst>
            <a:reflection blurRad="6350" stA="20000" endPos="35000" dir="5400000" sy="-100000" algn="bl" rotWithShape="0"/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197" name="Winner cup">
            <a:extLst>
              <a:ext uri="{FF2B5EF4-FFF2-40B4-BE49-F238E27FC236}">
                <a16:creationId xmlns:a16="http://schemas.microsoft.com/office/drawing/2014/main" id="{C7340CFF-E961-57B5-F3E1-F96323B215DB}"/>
              </a:ext>
            </a:extLst>
          </p:cNvPr>
          <p:cNvSpPr>
            <a:spLocks noChangeAspect="1" noEditPoints="1"/>
          </p:cNvSpPr>
          <p:nvPr/>
        </p:nvSpPr>
        <p:spPr bwMode="auto">
          <a:xfrm flipH="1">
            <a:off x="3639793" y="5673310"/>
            <a:ext cx="407072" cy="379817"/>
          </a:xfrm>
          <a:custGeom>
            <a:avLst/>
            <a:gdLst>
              <a:gd name="T0" fmla="*/ 256 w 256"/>
              <a:gd name="T1" fmla="*/ 28 h 240"/>
              <a:gd name="T2" fmla="*/ 220 w 256"/>
              <a:gd name="T3" fmla="*/ 24 h 240"/>
              <a:gd name="T4" fmla="*/ 217 w 256"/>
              <a:gd name="T5" fmla="*/ 0 h 240"/>
              <a:gd name="T6" fmla="*/ 35 w 256"/>
              <a:gd name="T7" fmla="*/ 4 h 240"/>
              <a:gd name="T8" fmla="*/ 4 w 256"/>
              <a:gd name="T9" fmla="*/ 24 h 240"/>
              <a:gd name="T10" fmla="*/ 66 w 256"/>
              <a:gd name="T11" fmla="*/ 124 h 240"/>
              <a:gd name="T12" fmla="*/ 112 w 256"/>
              <a:gd name="T13" fmla="*/ 192 h 240"/>
              <a:gd name="T14" fmla="*/ 76 w 256"/>
              <a:gd name="T15" fmla="*/ 196 h 240"/>
              <a:gd name="T16" fmla="*/ 44 w 256"/>
              <a:gd name="T17" fmla="*/ 232 h 240"/>
              <a:gd name="T18" fmla="*/ 212 w 256"/>
              <a:gd name="T19" fmla="*/ 240 h 240"/>
              <a:gd name="T20" fmla="*/ 180 w 256"/>
              <a:gd name="T21" fmla="*/ 232 h 240"/>
              <a:gd name="T22" fmla="*/ 176 w 256"/>
              <a:gd name="T23" fmla="*/ 192 h 240"/>
              <a:gd name="T24" fmla="*/ 144 w 256"/>
              <a:gd name="T25" fmla="*/ 163 h 240"/>
              <a:gd name="T26" fmla="*/ 220 w 256"/>
              <a:gd name="T27" fmla="*/ 32 h 240"/>
              <a:gd name="T28" fmla="*/ 197 w 256"/>
              <a:gd name="T29" fmla="*/ 113 h 240"/>
              <a:gd name="T30" fmla="*/ 8 w 256"/>
              <a:gd name="T31" fmla="*/ 32 h 240"/>
              <a:gd name="T32" fmla="*/ 59 w 256"/>
              <a:gd name="T33" fmla="*/ 113 h 240"/>
              <a:gd name="T34" fmla="*/ 172 w 256"/>
              <a:gd name="T35" fmla="*/ 200 h 240"/>
              <a:gd name="T36" fmla="*/ 84 w 256"/>
              <a:gd name="T37" fmla="*/ 232 h 240"/>
              <a:gd name="T38" fmla="*/ 172 w 256"/>
              <a:gd name="T39" fmla="*/ 200 h 240"/>
              <a:gd name="T40" fmla="*/ 136 w 256"/>
              <a:gd name="T41" fmla="*/ 160 h 240"/>
              <a:gd name="T42" fmla="*/ 120 w 256"/>
              <a:gd name="T43" fmla="*/ 192 h 240"/>
              <a:gd name="T44" fmla="*/ 117 w 256"/>
              <a:gd name="T45" fmla="*/ 156 h 240"/>
              <a:gd name="T46" fmla="*/ 213 w 256"/>
              <a:gd name="T47" fmla="*/ 8 h 240"/>
              <a:gd name="T48" fmla="*/ 212 w 256"/>
              <a:gd name="T49" fmla="*/ 28 h 240"/>
              <a:gd name="T50" fmla="*/ 139 w 256"/>
              <a:gd name="T51" fmla="*/ 156 h 240"/>
              <a:gd name="T52" fmla="*/ 177 w 256"/>
              <a:gd name="T53" fmla="*/ 78 h 240"/>
              <a:gd name="T54" fmla="*/ 137 w 256"/>
              <a:gd name="T55" fmla="*/ 135 h 240"/>
              <a:gd name="T56" fmla="*/ 142 w 256"/>
              <a:gd name="T57" fmla="*/ 136 h 240"/>
              <a:gd name="T58" fmla="*/ 182 w 256"/>
              <a:gd name="T59" fmla="*/ 76 h 240"/>
              <a:gd name="T60" fmla="*/ 187 w 256"/>
              <a:gd name="T61" fmla="*/ 66 h 240"/>
              <a:gd name="T62" fmla="*/ 196 w 256"/>
              <a:gd name="T63" fmla="*/ 42 h 240"/>
              <a:gd name="T64" fmla="*/ 188 w 256"/>
              <a:gd name="T65" fmla="*/ 40 h 240"/>
              <a:gd name="T66" fmla="*/ 186 w 256"/>
              <a:gd name="T67" fmla="*/ 66 h 2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56" h="240">
                <a:moveTo>
                  <a:pt x="190" y="124"/>
                </a:moveTo>
                <a:cubicBezTo>
                  <a:pt x="221" y="115"/>
                  <a:pt x="256" y="74"/>
                  <a:pt x="256" y="28"/>
                </a:cubicBezTo>
                <a:cubicBezTo>
                  <a:pt x="256" y="26"/>
                  <a:pt x="254" y="24"/>
                  <a:pt x="252" y="24"/>
                </a:cubicBezTo>
                <a:cubicBezTo>
                  <a:pt x="220" y="24"/>
                  <a:pt x="220" y="24"/>
                  <a:pt x="220" y="24"/>
                </a:cubicBezTo>
                <a:cubicBezTo>
                  <a:pt x="221" y="17"/>
                  <a:pt x="221" y="11"/>
                  <a:pt x="221" y="4"/>
                </a:cubicBezTo>
                <a:cubicBezTo>
                  <a:pt x="221" y="2"/>
                  <a:pt x="219" y="0"/>
                  <a:pt x="217" y="0"/>
                </a:cubicBezTo>
                <a:cubicBezTo>
                  <a:pt x="39" y="0"/>
                  <a:pt x="39" y="0"/>
                  <a:pt x="39" y="0"/>
                </a:cubicBezTo>
                <a:cubicBezTo>
                  <a:pt x="37" y="0"/>
                  <a:pt x="35" y="2"/>
                  <a:pt x="35" y="4"/>
                </a:cubicBezTo>
                <a:cubicBezTo>
                  <a:pt x="35" y="10"/>
                  <a:pt x="35" y="16"/>
                  <a:pt x="36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2" y="24"/>
                  <a:pt x="0" y="26"/>
                  <a:pt x="0" y="28"/>
                </a:cubicBezTo>
                <a:cubicBezTo>
                  <a:pt x="0" y="74"/>
                  <a:pt x="34" y="115"/>
                  <a:pt x="66" y="124"/>
                </a:cubicBezTo>
                <a:cubicBezTo>
                  <a:pt x="77" y="140"/>
                  <a:pt x="92" y="154"/>
                  <a:pt x="112" y="163"/>
                </a:cubicBezTo>
                <a:cubicBezTo>
                  <a:pt x="112" y="192"/>
                  <a:pt x="112" y="192"/>
                  <a:pt x="112" y="192"/>
                </a:cubicBezTo>
                <a:cubicBezTo>
                  <a:pt x="80" y="192"/>
                  <a:pt x="80" y="192"/>
                  <a:pt x="80" y="192"/>
                </a:cubicBezTo>
                <a:cubicBezTo>
                  <a:pt x="78" y="192"/>
                  <a:pt x="76" y="194"/>
                  <a:pt x="76" y="196"/>
                </a:cubicBezTo>
                <a:cubicBezTo>
                  <a:pt x="76" y="232"/>
                  <a:pt x="76" y="232"/>
                  <a:pt x="76" y="232"/>
                </a:cubicBezTo>
                <a:cubicBezTo>
                  <a:pt x="44" y="232"/>
                  <a:pt x="44" y="232"/>
                  <a:pt x="44" y="232"/>
                </a:cubicBezTo>
                <a:cubicBezTo>
                  <a:pt x="44" y="240"/>
                  <a:pt x="44" y="240"/>
                  <a:pt x="44" y="240"/>
                </a:cubicBezTo>
                <a:cubicBezTo>
                  <a:pt x="212" y="240"/>
                  <a:pt x="212" y="240"/>
                  <a:pt x="212" y="240"/>
                </a:cubicBezTo>
                <a:cubicBezTo>
                  <a:pt x="212" y="232"/>
                  <a:pt x="212" y="232"/>
                  <a:pt x="212" y="232"/>
                </a:cubicBezTo>
                <a:cubicBezTo>
                  <a:pt x="180" y="232"/>
                  <a:pt x="180" y="232"/>
                  <a:pt x="180" y="232"/>
                </a:cubicBezTo>
                <a:cubicBezTo>
                  <a:pt x="180" y="196"/>
                  <a:pt x="180" y="196"/>
                  <a:pt x="180" y="196"/>
                </a:cubicBezTo>
                <a:cubicBezTo>
                  <a:pt x="180" y="194"/>
                  <a:pt x="178" y="192"/>
                  <a:pt x="176" y="192"/>
                </a:cubicBezTo>
                <a:cubicBezTo>
                  <a:pt x="144" y="192"/>
                  <a:pt x="144" y="192"/>
                  <a:pt x="144" y="192"/>
                </a:cubicBezTo>
                <a:cubicBezTo>
                  <a:pt x="144" y="163"/>
                  <a:pt x="144" y="163"/>
                  <a:pt x="144" y="163"/>
                </a:cubicBezTo>
                <a:cubicBezTo>
                  <a:pt x="162" y="155"/>
                  <a:pt x="178" y="142"/>
                  <a:pt x="190" y="124"/>
                </a:cubicBezTo>
                <a:close/>
                <a:moveTo>
                  <a:pt x="220" y="32"/>
                </a:moveTo>
                <a:cubicBezTo>
                  <a:pt x="248" y="32"/>
                  <a:pt x="248" y="32"/>
                  <a:pt x="248" y="32"/>
                </a:cubicBezTo>
                <a:cubicBezTo>
                  <a:pt x="246" y="67"/>
                  <a:pt x="222" y="100"/>
                  <a:pt x="197" y="113"/>
                </a:cubicBezTo>
                <a:cubicBezTo>
                  <a:pt x="209" y="91"/>
                  <a:pt x="217" y="64"/>
                  <a:pt x="220" y="32"/>
                </a:cubicBezTo>
                <a:close/>
                <a:moveTo>
                  <a:pt x="8" y="32"/>
                </a:moveTo>
                <a:cubicBezTo>
                  <a:pt x="37" y="32"/>
                  <a:pt x="37" y="32"/>
                  <a:pt x="37" y="32"/>
                </a:cubicBezTo>
                <a:cubicBezTo>
                  <a:pt x="39" y="56"/>
                  <a:pt x="45" y="87"/>
                  <a:pt x="59" y="113"/>
                </a:cubicBezTo>
                <a:cubicBezTo>
                  <a:pt x="34" y="100"/>
                  <a:pt x="10" y="67"/>
                  <a:pt x="8" y="32"/>
                </a:cubicBezTo>
                <a:close/>
                <a:moveTo>
                  <a:pt x="172" y="200"/>
                </a:moveTo>
                <a:cubicBezTo>
                  <a:pt x="172" y="232"/>
                  <a:pt x="172" y="232"/>
                  <a:pt x="172" y="232"/>
                </a:cubicBezTo>
                <a:cubicBezTo>
                  <a:pt x="84" y="232"/>
                  <a:pt x="84" y="232"/>
                  <a:pt x="84" y="232"/>
                </a:cubicBezTo>
                <a:cubicBezTo>
                  <a:pt x="84" y="200"/>
                  <a:pt x="84" y="200"/>
                  <a:pt x="84" y="200"/>
                </a:cubicBezTo>
                <a:lnTo>
                  <a:pt x="172" y="200"/>
                </a:lnTo>
                <a:close/>
                <a:moveTo>
                  <a:pt x="139" y="156"/>
                </a:moveTo>
                <a:cubicBezTo>
                  <a:pt x="137" y="157"/>
                  <a:pt x="136" y="159"/>
                  <a:pt x="136" y="160"/>
                </a:cubicBezTo>
                <a:cubicBezTo>
                  <a:pt x="136" y="192"/>
                  <a:pt x="136" y="192"/>
                  <a:pt x="136" y="192"/>
                </a:cubicBezTo>
                <a:cubicBezTo>
                  <a:pt x="120" y="192"/>
                  <a:pt x="120" y="192"/>
                  <a:pt x="120" y="192"/>
                </a:cubicBezTo>
                <a:cubicBezTo>
                  <a:pt x="120" y="160"/>
                  <a:pt x="120" y="160"/>
                  <a:pt x="120" y="160"/>
                </a:cubicBezTo>
                <a:cubicBezTo>
                  <a:pt x="120" y="159"/>
                  <a:pt x="119" y="157"/>
                  <a:pt x="117" y="156"/>
                </a:cubicBezTo>
                <a:cubicBezTo>
                  <a:pt x="72" y="139"/>
                  <a:pt x="44" y="83"/>
                  <a:pt x="43" y="8"/>
                </a:cubicBezTo>
                <a:cubicBezTo>
                  <a:pt x="213" y="8"/>
                  <a:pt x="213" y="8"/>
                  <a:pt x="213" y="8"/>
                </a:cubicBezTo>
                <a:cubicBezTo>
                  <a:pt x="213" y="15"/>
                  <a:pt x="213" y="21"/>
                  <a:pt x="212" y="27"/>
                </a:cubicBezTo>
                <a:cubicBezTo>
                  <a:pt x="212" y="28"/>
                  <a:pt x="212" y="28"/>
                  <a:pt x="212" y="28"/>
                </a:cubicBezTo>
                <a:cubicBezTo>
                  <a:pt x="212" y="28"/>
                  <a:pt x="212" y="28"/>
                  <a:pt x="212" y="28"/>
                </a:cubicBezTo>
                <a:cubicBezTo>
                  <a:pt x="207" y="93"/>
                  <a:pt x="180" y="140"/>
                  <a:pt x="139" y="156"/>
                </a:cubicBezTo>
                <a:close/>
                <a:moveTo>
                  <a:pt x="182" y="76"/>
                </a:moveTo>
                <a:cubicBezTo>
                  <a:pt x="180" y="75"/>
                  <a:pt x="178" y="76"/>
                  <a:pt x="177" y="78"/>
                </a:cubicBezTo>
                <a:cubicBezTo>
                  <a:pt x="167" y="103"/>
                  <a:pt x="155" y="119"/>
                  <a:pt x="138" y="129"/>
                </a:cubicBezTo>
                <a:cubicBezTo>
                  <a:pt x="136" y="130"/>
                  <a:pt x="136" y="133"/>
                  <a:pt x="137" y="135"/>
                </a:cubicBezTo>
                <a:cubicBezTo>
                  <a:pt x="138" y="136"/>
                  <a:pt x="139" y="137"/>
                  <a:pt x="140" y="137"/>
                </a:cubicBezTo>
                <a:cubicBezTo>
                  <a:pt x="141" y="137"/>
                  <a:pt x="142" y="136"/>
                  <a:pt x="142" y="136"/>
                </a:cubicBezTo>
                <a:cubicBezTo>
                  <a:pt x="161" y="125"/>
                  <a:pt x="174" y="108"/>
                  <a:pt x="185" y="81"/>
                </a:cubicBezTo>
                <a:cubicBezTo>
                  <a:pt x="185" y="79"/>
                  <a:pt x="184" y="77"/>
                  <a:pt x="182" y="76"/>
                </a:cubicBezTo>
                <a:close/>
                <a:moveTo>
                  <a:pt x="186" y="66"/>
                </a:moveTo>
                <a:cubicBezTo>
                  <a:pt x="187" y="66"/>
                  <a:pt x="187" y="66"/>
                  <a:pt x="187" y="66"/>
                </a:cubicBezTo>
                <a:cubicBezTo>
                  <a:pt x="189" y="66"/>
                  <a:pt x="191" y="65"/>
                  <a:pt x="191" y="63"/>
                </a:cubicBezTo>
                <a:cubicBezTo>
                  <a:pt x="193" y="56"/>
                  <a:pt x="195" y="49"/>
                  <a:pt x="196" y="42"/>
                </a:cubicBezTo>
                <a:cubicBezTo>
                  <a:pt x="196" y="40"/>
                  <a:pt x="195" y="38"/>
                  <a:pt x="193" y="37"/>
                </a:cubicBezTo>
                <a:cubicBezTo>
                  <a:pt x="190" y="37"/>
                  <a:pt x="188" y="38"/>
                  <a:pt x="188" y="40"/>
                </a:cubicBezTo>
                <a:cubicBezTo>
                  <a:pt x="187" y="48"/>
                  <a:pt x="185" y="55"/>
                  <a:pt x="184" y="61"/>
                </a:cubicBezTo>
                <a:cubicBezTo>
                  <a:pt x="183" y="63"/>
                  <a:pt x="184" y="65"/>
                  <a:pt x="186" y="66"/>
                </a:cubicBezTo>
                <a:close/>
              </a:path>
            </a:pathLst>
          </a:custGeom>
          <a:solidFill>
            <a:srgbClr val="2C3030"/>
          </a:solidFill>
          <a:ln>
            <a:noFill/>
          </a:ln>
          <a:effectLst>
            <a:reflection blurRad="6350" stA="20000" endPos="35000" dir="5400000" sy="-100000" algn="bl" rotWithShape="0"/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198" name="Head with line graph">
            <a:extLst>
              <a:ext uri="{FF2B5EF4-FFF2-40B4-BE49-F238E27FC236}">
                <a16:creationId xmlns:a16="http://schemas.microsoft.com/office/drawing/2014/main" id="{482E58C1-E603-6804-DD92-F0B3827BEF2A}"/>
              </a:ext>
            </a:extLst>
          </p:cNvPr>
          <p:cNvSpPr>
            <a:spLocks noChangeAspect="1" noEditPoints="1"/>
          </p:cNvSpPr>
          <p:nvPr/>
        </p:nvSpPr>
        <p:spPr bwMode="auto">
          <a:xfrm flipH="1">
            <a:off x="3620802" y="1436133"/>
            <a:ext cx="405314" cy="405315"/>
          </a:xfrm>
          <a:custGeom>
            <a:avLst/>
            <a:gdLst>
              <a:gd name="T0" fmla="*/ 223 w 255"/>
              <a:gd name="T1" fmla="*/ 48 h 256"/>
              <a:gd name="T2" fmla="*/ 214 w 255"/>
              <a:gd name="T3" fmla="*/ 67 h 256"/>
              <a:gd name="T4" fmla="*/ 25 w 255"/>
              <a:gd name="T5" fmla="*/ 97 h 256"/>
              <a:gd name="T6" fmla="*/ 11 w 255"/>
              <a:gd name="T7" fmla="*/ 148 h 256"/>
              <a:gd name="T8" fmla="*/ 1 w 255"/>
              <a:gd name="T9" fmla="*/ 172 h 256"/>
              <a:gd name="T10" fmla="*/ 25 w 255"/>
              <a:gd name="T11" fmla="*/ 176 h 256"/>
              <a:gd name="T12" fmla="*/ 46 w 255"/>
              <a:gd name="T13" fmla="*/ 228 h 256"/>
              <a:gd name="T14" fmla="*/ 76 w 255"/>
              <a:gd name="T15" fmla="*/ 250 h 256"/>
              <a:gd name="T16" fmla="*/ 79 w 255"/>
              <a:gd name="T17" fmla="*/ 256 h 256"/>
              <a:gd name="T18" fmla="*/ 219 w 255"/>
              <a:gd name="T19" fmla="*/ 255 h 256"/>
              <a:gd name="T20" fmla="*/ 219 w 255"/>
              <a:gd name="T21" fmla="*/ 97 h 256"/>
              <a:gd name="T22" fmla="*/ 231 w 255"/>
              <a:gd name="T23" fmla="*/ 62 h 256"/>
              <a:gd name="T24" fmla="*/ 255 w 255"/>
              <a:gd name="T25" fmla="*/ 48 h 256"/>
              <a:gd name="T26" fmla="*/ 211 w 255"/>
              <a:gd name="T27" fmla="*/ 97 h 256"/>
              <a:gd name="T28" fmla="*/ 86 w 255"/>
              <a:gd name="T29" fmla="*/ 248 h 256"/>
              <a:gd name="T30" fmla="*/ 98 w 255"/>
              <a:gd name="T31" fmla="*/ 222 h 256"/>
              <a:gd name="T32" fmla="*/ 46 w 255"/>
              <a:gd name="T33" fmla="*/ 220 h 256"/>
              <a:gd name="T34" fmla="*/ 33 w 255"/>
              <a:gd name="T35" fmla="*/ 172 h 256"/>
              <a:gd name="T36" fmla="*/ 9 w 255"/>
              <a:gd name="T37" fmla="*/ 168 h 256"/>
              <a:gd name="T38" fmla="*/ 8 w 255"/>
              <a:gd name="T39" fmla="*/ 166 h 256"/>
              <a:gd name="T40" fmla="*/ 33 w 255"/>
              <a:gd name="T41" fmla="*/ 126 h 256"/>
              <a:gd name="T42" fmla="*/ 122 w 255"/>
              <a:gd name="T43" fmla="*/ 8 h 256"/>
              <a:gd name="T44" fmla="*/ 163 w 255"/>
              <a:gd name="T45" fmla="*/ 118 h 256"/>
              <a:gd name="T46" fmla="*/ 147 w 255"/>
              <a:gd name="T47" fmla="*/ 118 h 256"/>
              <a:gd name="T48" fmla="*/ 139 w 255"/>
              <a:gd name="T49" fmla="*/ 100 h 256"/>
              <a:gd name="T50" fmla="*/ 107 w 255"/>
              <a:gd name="T51" fmla="*/ 100 h 256"/>
              <a:gd name="T52" fmla="*/ 71 w 255"/>
              <a:gd name="T53" fmla="*/ 146 h 256"/>
              <a:gd name="T54" fmla="*/ 47 w 255"/>
              <a:gd name="T55" fmla="*/ 160 h 256"/>
              <a:gd name="T56" fmla="*/ 79 w 255"/>
              <a:gd name="T57" fmla="*/ 160 h 256"/>
              <a:gd name="T58" fmla="*/ 115 w 255"/>
              <a:gd name="T59" fmla="*/ 114 h 256"/>
              <a:gd name="T60" fmla="*/ 131 w 255"/>
              <a:gd name="T61" fmla="*/ 114 h 256"/>
              <a:gd name="T62" fmla="*/ 139 w 255"/>
              <a:gd name="T63" fmla="*/ 132 h 256"/>
              <a:gd name="T64" fmla="*/ 171 w 255"/>
              <a:gd name="T65" fmla="*/ 132 h 256"/>
              <a:gd name="T66" fmla="*/ 210 w 255"/>
              <a:gd name="T67" fmla="*/ 83 h 256"/>
              <a:gd name="T68" fmla="*/ 163 w 255"/>
              <a:gd name="T69" fmla="*/ 132 h 256"/>
              <a:gd name="T70" fmla="*/ 147 w 255"/>
              <a:gd name="T71" fmla="*/ 132 h 256"/>
              <a:gd name="T72" fmla="*/ 161 w 255"/>
              <a:gd name="T73" fmla="*/ 126 h 256"/>
              <a:gd name="T74" fmla="*/ 161 w 255"/>
              <a:gd name="T75" fmla="*/ 126 h 256"/>
              <a:gd name="T76" fmla="*/ 115 w 255"/>
              <a:gd name="T77" fmla="*/ 100 h 256"/>
              <a:gd name="T78" fmla="*/ 131 w 255"/>
              <a:gd name="T79" fmla="*/ 100 h 256"/>
              <a:gd name="T80" fmla="*/ 115 w 255"/>
              <a:gd name="T81" fmla="*/ 100 h 256"/>
              <a:gd name="T82" fmla="*/ 63 w 255"/>
              <a:gd name="T83" fmla="*/ 168 h 256"/>
              <a:gd name="T84" fmla="*/ 63 w 255"/>
              <a:gd name="T85" fmla="*/ 152 h 256"/>
              <a:gd name="T86" fmla="*/ 69 w 255"/>
              <a:gd name="T87" fmla="*/ 154 h 256"/>
              <a:gd name="T88" fmla="*/ 71 w 255"/>
              <a:gd name="T89" fmla="*/ 160 h 256"/>
              <a:gd name="T90" fmla="*/ 231 w 255"/>
              <a:gd name="T91" fmla="*/ 48 h 256"/>
              <a:gd name="T92" fmla="*/ 247 w 255"/>
              <a:gd name="T93" fmla="*/ 48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55" h="256">
                <a:moveTo>
                  <a:pt x="239" y="32"/>
                </a:moveTo>
                <a:cubicBezTo>
                  <a:pt x="230" y="32"/>
                  <a:pt x="223" y="39"/>
                  <a:pt x="223" y="48"/>
                </a:cubicBezTo>
                <a:cubicBezTo>
                  <a:pt x="223" y="51"/>
                  <a:pt x="224" y="54"/>
                  <a:pt x="225" y="56"/>
                </a:cubicBezTo>
                <a:cubicBezTo>
                  <a:pt x="214" y="67"/>
                  <a:pt x="214" y="67"/>
                  <a:pt x="214" y="67"/>
                </a:cubicBezTo>
                <a:cubicBezTo>
                  <a:pt x="202" y="28"/>
                  <a:pt x="165" y="0"/>
                  <a:pt x="122" y="0"/>
                </a:cubicBezTo>
                <a:cubicBezTo>
                  <a:pt x="69" y="0"/>
                  <a:pt x="25" y="44"/>
                  <a:pt x="25" y="97"/>
                </a:cubicBezTo>
                <a:cubicBezTo>
                  <a:pt x="25" y="126"/>
                  <a:pt x="25" y="126"/>
                  <a:pt x="25" y="126"/>
                </a:cubicBezTo>
                <a:cubicBezTo>
                  <a:pt x="25" y="129"/>
                  <a:pt x="16" y="141"/>
                  <a:pt x="11" y="148"/>
                </a:cubicBezTo>
                <a:cubicBezTo>
                  <a:pt x="7" y="153"/>
                  <a:pt x="3" y="158"/>
                  <a:pt x="1" y="162"/>
                </a:cubicBezTo>
                <a:cubicBezTo>
                  <a:pt x="0" y="165"/>
                  <a:pt x="0" y="169"/>
                  <a:pt x="1" y="172"/>
                </a:cubicBezTo>
                <a:cubicBezTo>
                  <a:pt x="3" y="174"/>
                  <a:pt x="6" y="176"/>
                  <a:pt x="9" y="176"/>
                </a:cubicBezTo>
                <a:cubicBezTo>
                  <a:pt x="25" y="176"/>
                  <a:pt x="25" y="176"/>
                  <a:pt x="25" y="176"/>
                </a:cubicBezTo>
                <a:cubicBezTo>
                  <a:pt x="25" y="206"/>
                  <a:pt x="25" y="206"/>
                  <a:pt x="25" y="206"/>
                </a:cubicBezTo>
                <a:cubicBezTo>
                  <a:pt x="25" y="217"/>
                  <a:pt x="31" y="228"/>
                  <a:pt x="46" y="228"/>
                </a:cubicBezTo>
                <a:cubicBezTo>
                  <a:pt x="88" y="228"/>
                  <a:pt x="88" y="228"/>
                  <a:pt x="88" y="228"/>
                </a:cubicBezTo>
                <a:cubicBezTo>
                  <a:pt x="76" y="250"/>
                  <a:pt x="76" y="250"/>
                  <a:pt x="76" y="250"/>
                </a:cubicBezTo>
                <a:cubicBezTo>
                  <a:pt x="75" y="251"/>
                  <a:pt x="75" y="253"/>
                  <a:pt x="76" y="254"/>
                </a:cubicBezTo>
                <a:cubicBezTo>
                  <a:pt x="76" y="255"/>
                  <a:pt x="78" y="256"/>
                  <a:pt x="79" y="256"/>
                </a:cubicBezTo>
                <a:cubicBezTo>
                  <a:pt x="216" y="256"/>
                  <a:pt x="216" y="256"/>
                  <a:pt x="216" y="256"/>
                </a:cubicBezTo>
                <a:cubicBezTo>
                  <a:pt x="217" y="256"/>
                  <a:pt x="218" y="256"/>
                  <a:pt x="219" y="255"/>
                </a:cubicBezTo>
                <a:cubicBezTo>
                  <a:pt x="219" y="254"/>
                  <a:pt x="220" y="253"/>
                  <a:pt x="220" y="252"/>
                </a:cubicBezTo>
                <a:cubicBezTo>
                  <a:pt x="219" y="97"/>
                  <a:pt x="219" y="97"/>
                  <a:pt x="219" y="97"/>
                </a:cubicBezTo>
                <a:cubicBezTo>
                  <a:pt x="219" y="90"/>
                  <a:pt x="218" y="83"/>
                  <a:pt x="217" y="76"/>
                </a:cubicBezTo>
                <a:cubicBezTo>
                  <a:pt x="231" y="62"/>
                  <a:pt x="231" y="62"/>
                  <a:pt x="231" y="62"/>
                </a:cubicBezTo>
                <a:cubicBezTo>
                  <a:pt x="233" y="63"/>
                  <a:pt x="236" y="64"/>
                  <a:pt x="239" y="64"/>
                </a:cubicBezTo>
                <a:cubicBezTo>
                  <a:pt x="248" y="64"/>
                  <a:pt x="255" y="57"/>
                  <a:pt x="255" y="48"/>
                </a:cubicBezTo>
                <a:cubicBezTo>
                  <a:pt x="255" y="39"/>
                  <a:pt x="248" y="32"/>
                  <a:pt x="239" y="32"/>
                </a:cubicBezTo>
                <a:close/>
                <a:moveTo>
                  <a:pt x="211" y="97"/>
                </a:moveTo>
                <a:cubicBezTo>
                  <a:pt x="212" y="248"/>
                  <a:pt x="212" y="248"/>
                  <a:pt x="212" y="248"/>
                </a:cubicBezTo>
                <a:cubicBezTo>
                  <a:pt x="86" y="248"/>
                  <a:pt x="86" y="248"/>
                  <a:pt x="86" y="248"/>
                </a:cubicBezTo>
                <a:cubicBezTo>
                  <a:pt x="98" y="226"/>
                  <a:pt x="98" y="226"/>
                  <a:pt x="98" y="226"/>
                </a:cubicBezTo>
                <a:cubicBezTo>
                  <a:pt x="99" y="225"/>
                  <a:pt x="99" y="223"/>
                  <a:pt x="98" y="222"/>
                </a:cubicBezTo>
                <a:cubicBezTo>
                  <a:pt x="98" y="221"/>
                  <a:pt x="96" y="220"/>
                  <a:pt x="95" y="220"/>
                </a:cubicBezTo>
                <a:cubicBezTo>
                  <a:pt x="46" y="220"/>
                  <a:pt x="46" y="220"/>
                  <a:pt x="46" y="220"/>
                </a:cubicBezTo>
                <a:cubicBezTo>
                  <a:pt x="34" y="220"/>
                  <a:pt x="33" y="208"/>
                  <a:pt x="33" y="206"/>
                </a:cubicBezTo>
                <a:cubicBezTo>
                  <a:pt x="33" y="172"/>
                  <a:pt x="33" y="172"/>
                  <a:pt x="33" y="172"/>
                </a:cubicBezTo>
                <a:cubicBezTo>
                  <a:pt x="33" y="170"/>
                  <a:pt x="31" y="168"/>
                  <a:pt x="29" y="168"/>
                </a:cubicBezTo>
                <a:cubicBezTo>
                  <a:pt x="9" y="168"/>
                  <a:pt x="9" y="168"/>
                  <a:pt x="9" y="168"/>
                </a:cubicBezTo>
                <a:cubicBezTo>
                  <a:pt x="8" y="168"/>
                  <a:pt x="8" y="168"/>
                  <a:pt x="8" y="168"/>
                </a:cubicBezTo>
                <a:cubicBezTo>
                  <a:pt x="8" y="167"/>
                  <a:pt x="8" y="166"/>
                  <a:pt x="8" y="166"/>
                </a:cubicBezTo>
                <a:cubicBezTo>
                  <a:pt x="10" y="163"/>
                  <a:pt x="14" y="158"/>
                  <a:pt x="17" y="153"/>
                </a:cubicBezTo>
                <a:cubicBezTo>
                  <a:pt x="27" y="140"/>
                  <a:pt x="33" y="131"/>
                  <a:pt x="33" y="126"/>
                </a:cubicBezTo>
                <a:cubicBezTo>
                  <a:pt x="33" y="97"/>
                  <a:pt x="33" y="97"/>
                  <a:pt x="33" y="97"/>
                </a:cubicBezTo>
                <a:cubicBezTo>
                  <a:pt x="33" y="48"/>
                  <a:pt x="73" y="8"/>
                  <a:pt x="122" y="8"/>
                </a:cubicBezTo>
                <a:cubicBezTo>
                  <a:pt x="163" y="8"/>
                  <a:pt x="197" y="36"/>
                  <a:pt x="208" y="74"/>
                </a:cubicBezTo>
                <a:cubicBezTo>
                  <a:pt x="163" y="118"/>
                  <a:pt x="163" y="118"/>
                  <a:pt x="163" y="118"/>
                </a:cubicBezTo>
                <a:cubicBezTo>
                  <a:pt x="161" y="117"/>
                  <a:pt x="158" y="116"/>
                  <a:pt x="155" y="116"/>
                </a:cubicBezTo>
                <a:cubicBezTo>
                  <a:pt x="152" y="116"/>
                  <a:pt x="149" y="117"/>
                  <a:pt x="147" y="118"/>
                </a:cubicBezTo>
                <a:cubicBezTo>
                  <a:pt x="137" y="108"/>
                  <a:pt x="137" y="108"/>
                  <a:pt x="137" y="108"/>
                </a:cubicBezTo>
                <a:cubicBezTo>
                  <a:pt x="138" y="106"/>
                  <a:pt x="139" y="103"/>
                  <a:pt x="139" y="100"/>
                </a:cubicBezTo>
                <a:cubicBezTo>
                  <a:pt x="139" y="91"/>
                  <a:pt x="132" y="84"/>
                  <a:pt x="123" y="84"/>
                </a:cubicBezTo>
                <a:cubicBezTo>
                  <a:pt x="114" y="84"/>
                  <a:pt x="107" y="91"/>
                  <a:pt x="107" y="100"/>
                </a:cubicBezTo>
                <a:cubicBezTo>
                  <a:pt x="107" y="103"/>
                  <a:pt x="108" y="106"/>
                  <a:pt x="109" y="108"/>
                </a:cubicBezTo>
                <a:cubicBezTo>
                  <a:pt x="71" y="146"/>
                  <a:pt x="71" y="146"/>
                  <a:pt x="71" y="146"/>
                </a:cubicBezTo>
                <a:cubicBezTo>
                  <a:pt x="69" y="145"/>
                  <a:pt x="66" y="144"/>
                  <a:pt x="63" y="144"/>
                </a:cubicBezTo>
                <a:cubicBezTo>
                  <a:pt x="54" y="144"/>
                  <a:pt x="47" y="151"/>
                  <a:pt x="47" y="160"/>
                </a:cubicBezTo>
                <a:cubicBezTo>
                  <a:pt x="47" y="169"/>
                  <a:pt x="54" y="176"/>
                  <a:pt x="63" y="176"/>
                </a:cubicBezTo>
                <a:cubicBezTo>
                  <a:pt x="72" y="176"/>
                  <a:pt x="79" y="169"/>
                  <a:pt x="79" y="160"/>
                </a:cubicBezTo>
                <a:cubicBezTo>
                  <a:pt x="79" y="157"/>
                  <a:pt x="78" y="154"/>
                  <a:pt x="77" y="152"/>
                </a:cubicBezTo>
                <a:cubicBezTo>
                  <a:pt x="115" y="114"/>
                  <a:pt x="115" y="114"/>
                  <a:pt x="115" y="114"/>
                </a:cubicBezTo>
                <a:cubicBezTo>
                  <a:pt x="117" y="115"/>
                  <a:pt x="120" y="116"/>
                  <a:pt x="123" y="116"/>
                </a:cubicBezTo>
                <a:cubicBezTo>
                  <a:pt x="126" y="116"/>
                  <a:pt x="129" y="115"/>
                  <a:pt x="131" y="114"/>
                </a:cubicBezTo>
                <a:cubicBezTo>
                  <a:pt x="141" y="124"/>
                  <a:pt x="141" y="124"/>
                  <a:pt x="141" y="124"/>
                </a:cubicBezTo>
                <a:cubicBezTo>
                  <a:pt x="140" y="126"/>
                  <a:pt x="139" y="129"/>
                  <a:pt x="139" y="132"/>
                </a:cubicBezTo>
                <a:cubicBezTo>
                  <a:pt x="139" y="141"/>
                  <a:pt x="146" y="148"/>
                  <a:pt x="155" y="148"/>
                </a:cubicBezTo>
                <a:cubicBezTo>
                  <a:pt x="164" y="148"/>
                  <a:pt x="171" y="141"/>
                  <a:pt x="171" y="132"/>
                </a:cubicBezTo>
                <a:cubicBezTo>
                  <a:pt x="171" y="129"/>
                  <a:pt x="170" y="126"/>
                  <a:pt x="169" y="124"/>
                </a:cubicBezTo>
                <a:cubicBezTo>
                  <a:pt x="210" y="83"/>
                  <a:pt x="210" y="83"/>
                  <a:pt x="210" y="83"/>
                </a:cubicBezTo>
                <a:cubicBezTo>
                  <a:pt x="211" y="88"/>
                  <a:pt x="211" y="92"/>
                  <a:pt x="211" y="97"/>
                </a:cubicBezTo>
                <a:close/>
                <a:moveTo>
                  <a:pt x="163" y="132"/>
                </a:moveTo>
                <a:cubicBezTo>
                  <a:pt x="163" y="136"/>
                  <a:pt x="159" y="140"/>
                  <a:pt x="155" y="140"/>
                </a:cubicBezTo>
                <a:cubicBezTo>
                  <a:pt x="151" y="140"/>
                  <a:pt x="147" y="136"/>
                  <a:pt x="147" y="132"/>
                </a:cubicBezTo>
                <a:cubicBezTo>
                  <a:pt x="147" y="128"/>
                  <a:pt x="151" y="124"/>
                  <a:pt x="155" y="124"/>
                </a:cubicBezTo>
                <a:cubicBezTo>
                  <a:pt x="157" y="124"/>
                  <a:pt x="159" y="125"/>
                  <a:pt x="161" y="126"/>
                </a:cubicBezTo>
                <a:cubicBezTo>
                  <a:pt x="161" y="126"/>
                  <a:pt x="161" y="126"/>
                  <a:pt x="161" y="126"/>
                </a:cubicBezTo>
                <a:cubicBezTo>
                  <a:pt x="161" y="126"/>
                  <a:pt x="161" y="126"/>
                  <a:pt x="161" y="126"/>
                </a:cubicBezTo>
                <a:cubicBezTo>
                  <a:pt x="162" y="128"/>
                  <a:pt x="163" y="130"/>
                  <a:pt x="163" y="132"/>
                </a:cubicBezTo>
                <a:close/>
                <a:moveTo>
                  <a:pt x="115" y="100"/>
                </a:moveTo>
                <a:cubicBezTo>
                  <a:pt x="115" y="96"/>
                  <a:pt x="119" y="92"/>
                  <a:pt x="123" y="92"/>
                </a:cubicBezTo>
                <a:cubicBezTo>
                  <a:pt x="127" y="92"/>
                  <a:pt x="131" y="96"/>
                  <a:pt x="131" y="100"/>
                </a:cubicBezTo>
                <a:cubicBezTo>
                  <a:pt x="131" y="104"/>
                  <a:pt x="127" y="108"/>
                  <a:pt x="123" y="108"/>
                </a:cubicBezTo>
                <a:cubicBezTo>
                  <a:pt x="119" y="108"/>
                  <a:pt x="115" y="104"/>
                  <a:pt x="115" y="100"/>
                </a:cubicBezTo>
                <a:close/>
                <a:moveTo>
                  <a:pt x="71" y="160"/>
                </a:moveTo>
                <a:cubicBezTo>
                  <a:pt x="71" y="164"/>
                  <a:pt x="67" y="168"/>
                  <a:pt x="63" y="168"/>
                </a:cubicBezTo>
                <a:cubicBezTo>
                  <a:pt x="59" y="168"/>
                  <a:pt x="55" y="164"/>
                  <a:pt x="55" y="160"/>
                </a:cubicBezTo>
                <a:cubicBezTo>
                  <a:pt x="55" y="156"/>
                  <a:pt x="59" y="152"/>
                  <a:pt x="63" y="152"/>
                </a:cubicBezTo>
                <a:cubicBezTo>
                  <a:pt x="65" y="152"/>
                  <a:pt x="67" y="153"/>
                  <a:pt x="69" y="154"/>
                </a:cubicBezTo>
                <a:cubicBezTo>
                  <a:pt x="69" y="154"/>
                  <a:pt x="69" y="154"/>
                  <a:pt x="69" y="154"/>
                </a:cubicBezTo>
                <a:cubicBezTo>
                  <a:pt x="69" y="154"/>
                  <a:pt x="69" y="154"/>
                  <a:pt x="69" y="154"/>
                </a:cubicBezTo>
                <a:cubicBezTo>
                  <a:pt x="70" y="156"/>
                  <a:pt x="71" y="158"/>
                  <a:pt x="71" y="160"/>
                </a:cubicBezTo>
                <a:close/>
                <a:moveTo>
                  <a:pt x="239" y="56"/>
                </a:moveTo>
                <a:cubicBezTo>
                  <a:pt x="235" y="56"/>
                  <a:pt x="231" y="52"/>
                  <a:pt x="231" y="48"/>
                </a:cubicBezTo>
                <a:cubicBezTo>
                  <a:pt x="231" y="44"/>
                  <a:pt x="235" y="40"/>
                  <a:pt x="239" y="40"/>
                </a:cubicBezTo>
                <a:cubicBezTo>
                  <a:pt x="243" y="40"/>
                  <a:pt x="247" y="44"/>
                  <a:pt x="247" y="48"/>
                </a:cubicBezTo>
                <a:cubicBezTo>
                  <a:pt x="247" y="52"/>
                  <a:pt x="243" y="56"/>
                  <a:pt x="239" y="56"/>
                </a:cubicBezTo>
                <a:close/>
              </a:path>
            </a:pathLst>
          </a:custGeom>
          <a:solidFill>
            <a:srgbClr val="2C3030"/>
          </a:solidFill>
          <a:ln>
            <a:noFill/>
          </a:ln>
          <a:effectLst>
            <a:reflection blurRad="6350" stA="20000" endPos="35000" dir="5400000" sy="-100000" algn="bl" rotWithShape="0"/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199" name="Target">
            <a:extLst>
              <a:ext uri="{FF2B5EF4-FFF2-40B4-BE49-F238E27FC236}">
                <a16:creationId xmlns:a16="http://schemas.microsoft.com/office/drawing/2014/main" id="{2AEA5998-B345-0409-E5BD-5332BA43F28C}"/>
              </a:ext>
            </a:extLst>
          </p:cNvPr>
          <p:cNvSpPr>
            <a:spLocks noChangeAspect="1" noEditPoints="1"/>
          </p:cNvSpPr>
          <p:nvPr/>
        </p:nvSpPr>
        <p:spPr bwMode="auto">
          <a:xfrm flipH="1">
            <a:off x="7859265" y="4577738"/>
            <a:ext cx="406194" cy="405315"/>
          </a:xfrm>
          <a:custGeom>
            <a:avLst/>
            <a:gdLst>
              <a:gd name="T0" fmla="*/ 145 w 256"/>
              <a:gd name="T1" fmla="*/ 105 h 256"/>
              <a:gd name="T2" fmla="*/ 48 w 256"/>
              <a:gd name="T3" fmla="*/ 156 h 256"/>
              <a:gd name="T4" fmla="*/ 86 w 256"/>
              <a:gd name="T5" fmla="*/ 164 h 256"/>
              <a:gd name="T6" fmla="*/ 24 w 256"/>
              <a:gd name="T7" fmla="*/ 180 h 256"/>
              <a:gd name="T8" fmla="*/ 62 w 256"/>
              <a:gd name="T9" fmla="*/ 188 h 256"/>
              <a:gd name="T10" fmla="*/ 0 w 256"/>
              <a:gd name="T11" fmla="*/ 204 h 256"/>
              <a:gd name="T12" fmla="*/ 38 w 256"/>
              <a:gd name="T13" fmla="*/ 212 h 256"/>
              <a:gd name="T14" fmla="*/ 21 w 256"/>
              <a:gd name="T15" fmla="*/ 235 h 256"/>
              <a:gd name="T16" fmla="*/ 27 w 256"/>
              <a:gd name="T17" fmla="*/ 235 h 256"/>
              <a:gd name="T18" fmla="*/ 44 w 256"/>
              <a:gd name="T19" fmla="*/ 256 h 256"/>
              <a:gd name="T20" fmla="*/ 52 w 256"/>
              <a:gd name="T21" fmla="*/ 210 h 256"/>
              <a:gd name="T22" fmla="*/ 68 w 256"/>
              <a:gd name="T23" fmla="*/ 232 h 256"/>
              <a:gd name="T24" fmla="*/ 76 w 256"/>
              <a:gd name="T25" fmla="*/ 186 h 256"/>
              <a:gd name="T26" fmla="*/ 92 w 256"/>
              <a:gd name="T27" fmla="*/ 208 h 256"/>
              <a:gd name="T28" fmla="*/ 100 w 256"/>
              <a:gd name="T29" fmla="*/ 162 h 256"/>
              <a:gd name="T30" fmla="*/ 151 w 256"/>
              <a:gd name="T31" fmla="*/ 105 h 256"/>
              <a:gd name="T32" fmla="*/ 144 w 256"/>
              <a:gd name="T33" fmla="*/ 136 h 256"/>
              <a:gd name="T34" fmla="*/ 143 w 256"/>
              <a:gd name="T35" fmla="*/ 144 h 256"/>
              <a:gd name="T36" fmla="*/ 184 w 256"/>
              <a:gd name="T37" fmla="*/ 108 h 256"/>
              <a:gd name="T38" fmla="*/ 112 w 256"/>
              <a:gd name="T39" fmla="*/ 108 h 256"/>
              <a:gd name="T40" fmla="*/ 117 w 256"/>
              <a:gd name="T41" fmla="*/ 116 h 256"/>
              <a:gd name="T42" fmla="*/ 120 w 256"/>
              <a:gd name="T43" fmla="*/ 108 h 256"/>
              <a:gd name="T44" fmla="*/ 176 w 256"/>
              <a:gd name="T45" fmla="*/ 108 h 256"/>
              <a:gd name="T46" fmla="*/ 124 w 256"/>
              <a:gd name="T47" fmla="*/ 159 h 256"/>
              <a:gd name="T48" fmla="*/ 148 w 256"/>
              <a:gd name="T49" fmla="*/ 168 h 256"/>
              <a:gd name="T50" fmla="*/ 148 w 256"/>
              <a:gd name="T51" fmla="*/ 48 h 256"/>
              <a:gd name="T52" fmla="*/ 92 w 256"/>
              <a:gd name="T53" fmla="*/ 130 h 256"/>
              <a:gd name="T54" fmla="*/ 100 w 256"/>
              <a:gd name="T55" fmla="*/ 127 h 256"/>
              <a:gd name="T56" fmla="*/ 148 w 256"/>
              <a:gd name="T57" fmla="*/ 56 h 256"/>
              <a:gd name="T58" fmla="*/ 148 w 256"/>
              <a:gd name="T59" fmla="*/ 160 h 256"/>
              <a:gd name="T60" fmla="*/ 124 w 256"/>
              <a:gd name="T61" fmla="*/ 159 h 256"/>
              <a:gd name="T62" fmla="*/ 118 w 256"/>
              <a:gd name="T63" fmla="*/ 186 h 256"/>
              <a:gd name="T64" fmla="*/ 232 w 256"/>
              <a:gd name="T65" fmla="*/ 108 h 256"/>
              <a:gd name="T66" fmla="*/ 64 w 256"/>
              <a:gd name="T67" fmla="*/ 108 h 256"/>
              <a:gd name="T68" fmla="*/ 75 w 256"/>
              <a:gd name="T69" fmla="*/ 140 h 256"/>
              <a:gd name="T70" fmla="*/ 72 w 256"/>
              <a:gd name="T71" fmla="*/ 108 h 256"/>
              <a:gd name="T72" fmla="*/ 224 w 256"/>
              <a:gd name="T73" fmla="*/ 108 h 256"/>
              <a:gd name="T74" fmla="*/ 121 w 256"/>
              <a:gd name="T75" fmla="*/ 179 h 256"/>
              <a:gd name="T76" fmla="*/ 148 w 256"/>
              <a:gd name="T77" fmla="*/ 0 h 256"/>
              <a:gd name="T78" fmla="*/ 46 w 256"/>
              <a:gd name="T79" fmla="*/ 142 h 256"/>
              <a:gd name="T80" fmla="*/ 53 w 256"/>
              <a:gd name="T81" fmla="*/ 140 h 256"/>
              <a:gd name="T82" fmla="*/ 148 w 256"/>
              <a:gd name="T83" fmla="*/ 8 h 256"/>
              <a:gd name="T84" fmla="*/ 148 w 256"/>
              <a:gd name="T85" fmla="*/ 208 h 256"/>
              <a:gd name="T86" fmla="*/ 112 w 256"/>
              <a:gd name="T87" fmla="*/ 206 h 256"/>
              <a:gd name="T88" fmla="*/ 148 w 256"/>
              <a:gd name="T89" fmla="*/ 216 h 256"/>
              <a:gd name="T90" fmla="*/ 148 w 256"/>
              <a:gd name="T91" fmla="*/ 0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56" h="256">
                <a:moveTo>
                  <a:pt x="151" y="105"/>
                </a:moveTo>
                <a:cubicBezTo>
                  <a:pt x="149" y="104"/>
                  <a:pt x="147" y="104"/>
                  <a:pt x="145" y="105"/>
                </a:cubicBezTo>
                <a:cubicBezTo>
                  <a:pt x="94" y="156"/>
                  <a:pt x="94" y="156"/>
                  <a:pt x="94" y="156"/>
                </a:cubicBezTo>
                <a:cubicBezTo>
                  <a:pt x="48" y="156"/>
                  <a:pt x="48" y="156"/>
                  <a:pt x="48" y="156"/>
                </a:cubicBezTo>
                <a:cubicBezTo>
                  <a:pt x="48" y="164"/>
                  <a:pt x="48" y="164"/>
                  <a:pt x="48" y="164"/>
                </a:cubicBezTo>
                <a:cubicBezTo>
                  <a:pt x="86" y="164"/>
                  <a:pt x="86" y="164"/>
                  <a:pt x="86" y="164"/>
                </a:cubicBezTo>
                <a:cubicBezTo>
                  <a:pt x="70" y="180"/>
                  <a:pt x="70" y="180"/>
                  <a:pt x="70" y="180"/>
                </a:cubicBezTo>
                <a:cubicBezTo>
                  <a:pt x="24" y="180"/>
                  <a:pt x="24" y="180"/>
                  <a:pt x="24" y="180"/>
                </a:cubicBezTo>
                <a:cubicBezTo>
                  <a:pt x="24" y="188"/>
                  <a:pt x="24" y="188"/>
                  <a:pt x="24" y="188"/>
                </a:cubicBezTo>
                <a:cubicBezTo>
                  <a:pt x="62" y="188"/>
                  <a:pt x="62" y="188"/>
                  <a:pt x="62" y="188"/>
                </a:cubicBezTo>
                <a:cubicBezTo>
                  <a:pt x="46" y="204"/>
                  <a:pt x="46" y="204"/>
                  <a:pt x="46" y="204"/>
                </a:cubicBezTo>
                <a:cubicBezTo>
                  <a:pt x="0" y="204"/>
                  <a:pt x="0" y="204"/>
                  <a:pt x="0" y="204"/>
                </a:cubicBezTo>
                <a:cubicBezTo>
                  <a:pt x="0" y="212"/>
                  <a:pt x="0" y="212"/>
                  <a:pt x="0" y="212"/>
                </a:cubicBezTo>
                <a:cubicBezTo>
                  <a:pt x="38" y="212"/>
                  <a:pt x="38" y="212"/>
                  <a:pt x="38" y="212"/>
                </a:cubicBezTo>
                <a:cubicBezTo>
                  <a:pt x="21" y="229"/>
                  <a:pt x="21" y="229"/>
                  <a:pt x="21" y="229"/>
                </a:cubicBezTo>
                <a:cubicBezTo>
                  <a:pt x="20" y="231"/>
                  <a:pt x="20" y="233"/>
                  <a:pt x="21" y="235"/>
                </a:cubicBezTo>
                <a:cubicBezTo>
                  <a:pt x="22" y="236"/>
                  <a:pt x="23" y="236"/>
                  <a:pt x="24" y="236"/>
                </a:cubicBezTo>
                <a:cubicBezTo>
                  <a:pt x="25" y="236"/>
                  <a:pt x="26" y="236"/>
                  <a:pt x="27" y="235"/>
                </a:cubicBezTo>
                <a:cubicBezTo>
                  <a:pt x="44" y="218"/>
                  <a:pt x="44" y="218"/>
                  <a:pt x="44" y="218"/>
                </a:cubicBezTo>
                <a:cubicBezTo>
                  <a:pt x="44" y="256"/>
                  <a:pt x="44" y="256"/>
                  <a:pt x="44" y="256"/>
                </a:cubicBezTo>
                <a:cubicBezTo>
                  <a:pt x="52" y="256"/>
                  <a:pt x="52" y="256"/>
                  <a:pt x="52" y="256"/>
                </a:cubicBezTo>
                <a:cubicBezTo>
                  <a:pt x="52" y="210"/>
                  <a:pt x="52" y="210"/>
                  <a:pt x="52" y="210"/>
                </a:cubicBezTo>
                <a:cubicBezTo>
                  <a:pt x="68" y="194"/>
                  <a:pt x="68" y="194"/>
                  <a:pt x="68" y="194"/>
                </a:cubicBezTo>
                <a:cubicBezTo>
                  <a:pt x="68" y="232"/>
                  <a:pt x="68" y="232"/>
                  <a:pt x="68" y="232"/>
                </a:cubicBezTo>
                <a:cubicBezTo>
                  <a:pt x="76" y="232"/>
                  <a:pt x="76" y="232"/>
                  <a:pt x="76" y="232"/>
                </a:cubicBezTo>
                <a:cubicBezTo>
                  <a:pt x="76" y="186"/>
                  <a:pt x="76" y="186"/>
                  <a:pt x="76" y="186"/>
                </a:cubicBezTo>
                <a:cubicBezTo>
                  <a:pt x="92" y="170"/>
                  <a:pt x="92" y="170"/>
                  <a:pt x="92" y="170"/>
                </a:cubicBezTo>
                <a:cubicBezTo>
                  <a:pt x="92" y="208"/>
                  <a:pt x="92" y="208"/>
                  <a:pt x="92" y="208"/>
                </a:cubicBezTo>
                <a:cubicBezTo>
                  <a:pt x="100" y="208"/>
                  <a:pt x="100" y="208"/>
                  <a:pt x="100" y="208"/>
                </a:cubicBezTo>
                <a:cubicBezTo>
                  <a:pt x="100" y="162"/>
                  <a:pt x="100" y="162"/>
                  <a:pt x="100" y="162"/>
                </a:cubicBezTo>
                <a:cubicBezTo>
                  <a:pt x="151" y="111"/>
                  <a:pt x="151" y="111"/>
                  <a:pt x="151" y="111"/>
                </a:cubicBezTo>
                <a:cubicBezTo>
                  <a:pt x="152" y="109"/>
                  <a:pt x="152" y="107"/>
                  <a:pt x="151" y="105"/>
                </a:cubicBezTo>
                <a:close/>
                <a:moveTo>
                  <a:pt x="148" y="136"/>
                </a:moveTo>
                <a:cubicBezTo>
                  <a:pt x="147" y="136"/>
                  <a:pt x="145" y="136"/>
                  <a:pt x="144" y="136"/>
                </a:cubicBezTo>
                <a:cubicBezTo>
                  <a:pt x="142" y="135"/>
                  <a:pt x="140" y="137"/>
                  <a:pt x="140" y="139"/>
                </a:cubicBezTo>
                <a:cubicBezTo>
                  <a:pt x="139" y="141"/>
                  <a:pt x="141" y="143"/>
                  <a:pt x="143" y="144"/>
                </a:cubicBezTo>
                <a:cubicBezTo>
                  <a:pt x="145" y="144"/>
                  <a:pt x="146" y="144"/>
                  <a:pt x="148" y="144"/>
                </a:cubicBezTo>
                <a:cubicBezTo>
                  <a:pt x="168" y="144"/>
                  <a:pt x="184" y="128"/>
                  <a:pt x="184" y="108"/>
                </a:cubicBezTo>
                <a:cubicBezTo>
                  <a:pt x="184" y="88"/>
                  <a:pt x="168" y="72"/>
                  <a:pt x="148" y="72"/>
                </a:cubicBezTo>
                <a:cubicBezTo>
                  <a:pt x="128" y="72"/>
                  <a:pt x="112" y="88"/>
                  <a:pt x="112" y="108"/>
                </a:cubicBezTo>
                <a:cubicBezTo>
                  <a:pt x="112" y="110"/>
                  <a:pt x="112" y="111"/>
                  <a:pt x="112" y="113"/>
                </a:cubicBezTo>
                <a:cubicBezTo>
                  <a:pt x="113" y="115"/>
                  <a:pt x="115" y="117"/>
                  <a:pt x="117" y="116"/>
                </a:cubicBezTo>
                <a:cubicBezTo>
                  <a:pt x="119" y="116"/>
                  <a:pt x="121" y="114"/>
                  <a:pt x="120" y="112"/>
                </a:cubicBezTo>
                <a:cubicBezTo>
                  <a:pt x="120" y="111"/>
                  <a:pt x="120" y="109"/>
                  <a:pt x="120" y="108"/>
                </a:cubicBezTo>
                <a:cubicBezTo>
                  <a:pt x="120" y="93"/>
                  <a:pt x="133" y="80"/>
                  <a:pt x="148" y="80"/>
                </a:cubicBezTo>
                <a:cubicBezTo>
                  <a:pt x="163" y="80"/>
                  <a:pt x="176" y="93"/>
                  <a:pt x="176" y="108"/>
                </a:cubicBezTo>
                <a:cubicBezTo>
                  <a:pt x="176" y="123"/>
                  <a:pt x="163" y="136"/>
                  <a:pt x="148" y="136"/>
                </a:cubicBezTo>
                <a:close/>
                <a:moveTo>
                  <a:pt x="124" y="159"/>
                </a:moveTo>
                <a:cubicBezTo>
                  <a:pt x="123" y="161"/>
                  <a:pt x="124" y="163"/>
                  <a:pt x="126" y="164"/>
                </a:cubicBezTo>
                <a:cubicBezTo>
                  <a:pt x="133" y="167"/>
                  <a:pt x="140" y="168"/>
                  <a:pt x="148" y="168"/>
                </a:cubicBezTo>
                <a:cubicBezTo>
                  <a:pt x="181" y="168"/>
                  <a:pt x="208" y="141"/>
                  <a:pt x="208" y="108"/>
                </a:cubicBezTo>
                <a:cubicBezTo>
                  <a:pt x="208" y="75"/>
                  <a:pt x="181" y="48"/>
                  <a:pt x="148" y="48"/>
                </a:cubicBezTo>
                <a:cubicBezTo>
                  <a:pt x="115" y="48"/>
                  <a:pt x="88" y="75"/>
                  <a:pt x="88" y="108"/>
                </a:cubicBezTo>
                <a:cubicBezTo>
                  <a:pt x="88" y="116"/>
                  <a:pt x="89" y="123"/>
                  <a:pt x="92" y="130"/>
                </a:cubicBezTo>
                <a:cubicBezTo>
                  <a:pt x="93" y="132"/>
                  <a:pt x="95" y="133"/>
                  <a:pt x="98" y="133"/>
                </a:cubicBezTo>
                <a:cubicBezTo>
                  <a:pt x="100" y="132"/>
                  <a:pt x="101" y="129"/>
                  <a:pt x="100" y="127"/>
                </a:cubicBezTo>
                <a:cubicBezTo>
                  <a:pt x="97" y="121"/>
                  <a:pt x="96" y="115"/>
                  <a:pt x="96" y="108"/>
                </a:cubicBezTo>
                <a:cubicBezTo>
                  <a:pt x="96" y="79"/>
                  <a:pt x="119" y="56"/>
                  <a:pt x="148" y="56"/>
                </a:cubicBezTo>
                <a:cubicBezTo>
                  <a:pt x="177" y="56"/>
                  <a:pt x="200" y="79"/>
                  <a:pt x="200" y="108"/>
                </a:cubicBezTo>
                <a:cubicBezTo>
                  <a:pt x="200" y="137"/>
                  <a:pt x="177" y="160"/>
                  <a:pt x="148" y="160"/>
                </a:cubicBezTo>
                <a:cubicBezTo>
                  <a:pt x="141" y="160"/>
                  <a:pt x="135" y="159"/>
                  <a:pt x="129" y="156"/>
                </a:cubicBezTo>
                <a:cubicBezTo>
                  <a:pt x="127" y="155"/>
                  <a:pt x="124" y="156"/>
                  <a:pt x="124" y="159"/>
                </a:cubicBezTo>
                <a:close/>
                <a:moveTo>
                  <a:pt x="116" y="181"/>
                </a:moveTo>
                <a:cubicBezTo>
                  <a:pt x="115" y="183"/>
                  <a:pt x="116" y="186"/>
                  <a:pt x="118" y="186"/>
                </a:cubicBezTo>
                <a:cubicBezTo>
                  <a:pt x="127" y="190"/>
                  <a:pt x="138" y="192"/>
                  <a:pt x="148" y="192"/>
                </a:cubicBezTo>
                <a:cubicBezTo>
                  <a:pt x="194" y="192"/>
                  <a:pt x="232" y="154"/>
                  <a:pt x="232" y="108"/>
                </a:cubicBezTo>
                <a:cubicBezTo>
                  <a:pt x="232" y="62"/>
                  <a:pt x="194" y="24"/>
                  <a:pt x="148" y="24"/>
                </a:cubicBezTo>
                <a:cubicBezTo>
                  <a:pt x="102" y="24"/>
                  <a:pt x="64" y="62"/>
                  <a:pt x="64" y="108"/>
                </a:cubicBezTo>
                <a:cubicBezTo>
                  <a:pt x="64" y="118"/>
                  <a:pt x="66" y="129"/>
                  <a:pt x="70" y="138"/>
                </a:cubicBezTo>
                <a:cubicBezTo>
                  <a:pt x="70" y="140"/>
                  <a:pt x="73" y="141"/>
                  <a:pt x="75" y="140"/>
                </a:cubicBezTo>
                <a:cubicBezTo>
                  <a:pt x="77" y="140"/>
                  <a:pt x="78" y="137"/>
                  <a:pt x="77" y="135"/>
                </a:cubicBezTo>
                <a:cubicBezTo>
                  <a:pt x="74" y="127"/>
                  <a:pt x="72" y="117"/>
                  <a:pt x="72" y="108"/>
                </a:cubicBezTo>
                <a:cubicBezTo>
                  <a:pt x="72" y="66"/>
                  <a:pt x="106" y="32"/>
                  <a:pt x="148" y="32"/>
                </a:cubicBezTo>
                <a:cubicBezTo>
                  <a:pt x="190" y="32"/>
                  <a:pt x="224" y="66"/>
                  <a:pt x="224" y="108"/>
                </a:cubicBezTo>
                <a:cubicBezTo>
                  <a:pt x="224" y="150"/>
                  <a:pt x="190" y="184"/>
                  <a:pt x="148" y="184"/>
                </a:cubicBezTo>
                <a:cubicBezTo>
                  <a:pt x="139" y="184"/>
                  <a:pt x="129" y="182"/>
                  <a:pt x="121" y="179"/>
                </a:cubicBezTo>
                <a:cubicBezTo>
                  <a:pt x="119" y="178"/>
                  <a:pt x="116" y="179"/>
                  <a:pt x="116" y="181"/>
                </a:cubicBezTo>
                <a:close/>
                <a:moveTo>
                  <a:pt x="148" y="0"/>
                </a:moveTo>
                <a:cubicBezTo>
                  <a:pt x="88" y="0"/>
                  <a:pt x="40" y="48"/>
                  <a:pt x="40" y="108"/>
                </a:cubicBezTo>
                <a:cubicBezTo>
                  <a:pt x="40" y="120"/>
                  <a:pt x="42" y="131"/>
                  <a:pt x="46" y="142"/>
                </a:cubicBezTo>
                <a:cubicBezTo>
                  <a:pt x="46" y="144"/>
                  <a:pt x="48" y="145"/>
                  <a:pt x="51" y="145"/>
                </a:cubicBezTo>
                <a:cubicBezTo>
                  <a:pt x="53" y="144"/>
                  <a:pt x="54" y="142"/>
                  <a:pt x="53" y="140"/>
                </a:cubicBezTo>
                <a:cubicBezTo>
                  <a:pt x="50" y="129"/>
                  <a:pt x="48" y="119"/>
                  <a:pt x="48" y="108"/>
                </a:cubicBezTo>
                <a:cubicBezTo>
                  <a:pt x="48" y="53"/>
                  <a:pt x="93" y="8"/>
                  <a:pt x="148" y="8"/>
                </a:cubicBezTo>
                <a:cubicBezTo>
                  <a:pt x="203" y="8"/>
                  <a:pt x="248" y="53"/>
                  <a:pt x="248" y="108"/>
                </a:cubicBezTo>
                <a:cubicBezTo>
                  <a:pt x="248" y="163"/>
                  <a:pt x="203" y="208"/>
                  <a:pt x="148" y="208"/>
                </a:cubicBezTo>
                <a:cubicBezTo>
                  <a:pt x="137" y="208"/>
                  <a:pt x="127" y="206"/>
                  <a:pt x="117" y="203"/>
                </a:cubicBezTo>
                <a:cubicBezTo>
                  <a:pt x="115" y="202"/>
                  <a:pt x="112" y="203"/>
                  <a:pt x="112" y="206"/>
                </a:cubicBezTo>
                <a:cubicBezTo>
                  <a:pt x="111" y="208"/>
                  <a:pt x="112" y="210"/>
                  <a:pt x="114" y="211"/>
                </a:cubicBezTo>
                <a:cubicBezTo>
                  <a:pt x="125" y="214"/>
                  <a:pt x="136" y="216"/>
                  <a:pt x="148" y="216"/>
                </a:cubicBezTo>
                <a:cubicBezTo>
                  <a:pt x="208" y="216"/>
                  <a:pt x="256" y="168"/>
                  <a:pt x="256" y="108"/>
                </a:cubicBezTo>
                <a:cubicBezTo>
                  <a:pt x="256" y="48"/>
                  <a:pt x="208" y="0"/>
                  <a:pt x="148" y="0"/>
                </a:cubicBezTo>
                <a:close/>
              </a:path>
            </a:pathLst>
          </a:custGeom>
          <a:solidFill>
            <a:srgbClr val="2C3030"/>
          </a:solidFill>
          <a:ln>
            <a:noFill/>
          </a:ln>
          <a:effectLst>
            <a:reflection blurRad="6350" stA="20000" endPos="35000" dir="5400000" sy="-100000" algn="bl" rotWithShape="0"/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200" name="Globe">
            <a:extLst>
              <a:ext uri="{FF2B5EF4-FFF2-40B4-BE49-F238E27FC236}">
                <a16:creationId xmlns:a16="http://schemas.microsoft.com/office/drawing/2014/main" id="{39C736A6-12CF-AC09-9AE8-DBA86D200642}"/>
              </a:ext>
            </a:extLst>
          </p:cNvPr>
          <p:cNvSpPr>
            <a:spLocks noChangeAspect="1" noEditPoints="1"/>
          </p:cNvSpPr>
          <p:nvPr/>
        </p:nvSpPr>
        <p:spPr bwMode="auto">
          <a:xfrm flipH="1">
            <a:off x="7854825" y="2486436"/>
            <a:ext cx="407072" cy="405315"/>
          </a:xfrm>
          <a:custGeom>
            <a:avLst/>
            <a:gdLst>
              <a:gd name="T0" fmla="*/ 219 w 256"/>
              <a:gd name="T1" fmla="*/ 37 h 256"/>
              <a:gd name="T2" fmla="*/ 128 w 256"/>
              <a:gd name="T3" fmla="*/ 0 h 256"/>
              <a:gd name="T4" fmla="*/ 44 w 256"/>
              <a:gd name="T5" fmla="*/ 32 h 256"/>
              <a:gd name="T6" fmla="*/ 0 w 256"/>
              <a:gd name="T7" fmla="*/ 128 h 256"/>
              <a:gd name="T8" fmla="*/ 44 w 256"/>
              <a:gd name="T9" fmla="*/ 224 h 256"/>
              <a:gd name="T10" fmla="*/ 128 w 256"/>
              <a:gd name="T11" fmla="*/ 256 h 256"/>
              <a:gd name="T12" fmla="*/ 212 w 256"/>
              <a:gd name="T13" fmla="*/ 224 h 256"/>
              <a:gd name="T14" fmla="*/ 256 w 256"/>
              <a:gd name="T15" fmla="*/ 128 h 256"/>
              <a:gd name="T16" fmla="*/ 187 w 256"/>
              <a:gd name="T17" fmla="*/ 194 h 256"/>
              <a:gd name="T18" fmla="*/ 248 w 256"/>
              <a:gd name="T19" fmla="*/ 132 h 256"/>
              <a:gd name="T20" fmla="*/ 132 w 256"/>
              <a:gd name="T21" fmla="*/ 184 h 256"/>
              <a:gd name="T22" fmla="*/ 132 w 256"/>
              <a:gd name="T23" fmla="*/ 244 h 256"/>
              <a:gd name="T24" fmla="*/ 132 w 256"/>
              <a:gd name="T25" fmla="*/ 176 h 256"/>
              <a:gd name="T26" fmla="*/ 192 w 256"/>
              <a:gd name="T27" fmla="*/ 132 h 256"/>
              <a:gd name="T28" fmla="*/ 132 w 256"/>
              <a:gd name="T29" fmla="*/ 176 h 256"/>
              <a:gd name="T30" fmla="*/ 132 w 256"/>
              <a:gd name="T31" fmla="*/ 80 h 256"/>
              <a:gd name="T32" fmla="*/ 192 w 256"/>
              <a:gd name="T33" fmla="*/ 124 h 256"/>
              <a:gd name="T34" fmla="*/ 132 w 256"/>
              <a:gd name="T35" fmla="*/ 72 h 256"/>
              <a:gd name="T36" fmla="*/ 177 w 256"/>
              <a:gd name="T37" fmla="*/ 59 h 256"/>
              <a:gd name="T38" fmla="*/ 145 w 256"/>
              <a:gd name="T39" fmla="*/ 9 h 256"/>
              <a:gd name="T40" fmla="*/ 184 w 256"/>
              <a:gd name="T41" fmla="*/ 54 h 256"/>
              <a:gd name="T42" fmla="*/ 124 w 256"/>
              <a:gd name="T43" fmla="*/ 12 h 256"/>
              <a:gd name="T44" fmla="*/ 79 w 256"/>
              <a:gd name="T45" fmla="*/ 59 h 256"/>
              <a:gd name="T46" fmla="*/ 72 w 256"/>
              <a:gd name="T47" fmla="*/ 54 h 256"/>
              <a:gd name="T48" fmla="*/ 111 w 256"/>
              <a:gd name="T49" fmla="*/ 9 h 256"/>
              <a:gd name="T50" fmla="*/ 124 w 256"/>
              <a:gd name="T51" fmla="*/ 80 h 256"/>
              <a:gd name="T52" fmla="*/ 64 w 256"/>
              <a:gd name="T53" fmla="*/ 124 h 256"/>
              <a:gd name="T54" fmla="*/ 124 w 256"/>
              <a:gd name="T55" fmla="*/ 80 h 256"/>
              <a:gd name="T56" fmla="*/ 124 w 256"/>
              <a:gd name="T57" fmla="*/ 176 h 256"/>
              <a:gd name="T58" fmla="*/ 64 w 256"/>
              <a:gd name="T59" fmla="*/ 132 h 256"/>
              <a:gd name="T60" fmla="*/ 124 w 256"/>
              <a:gd name="T61" fmla="*/ 184 h 256"/>
              <a:gd name="T62" fmla="*/ 79 w 256"/>
              <a:gd name="T63" fmla="*/ 197 h 256"/>
              <a:gd name="T64" fmla="*/ 111 w 256"/>
              <a:gd name="T65" fmla="*/ 247 h 256"/>
              <a:gd name="T66" fmla="*/ 72 w 256"/>
              <a:gd name="T67" fmla="*/ 202 h 256"/>
              <a:gd name="T68" fmla="*/ 184 w 256"/>
              <a:gd name="T69" fmla="*/ 202 h 256"/>
              <a:gd name="T70" fmla="*/ 145 w 256"/>
              <a:gd name="T71" fmla="*/ 247 h 256"/>
              <a:gd name="T72" fmla="*/ 248 w 256"/>
              <a:gd name="T73" fmla="*/ 124 h 256"/>
              <a:gd name="T74" fmla="*/ 188 w 256"/>
              <a:gd name="T75" fmla="*/ 62 h 256"/>
              <a:gd name="T76" fmla="*/ 213 w 256"/>
              <a:gd name="T77" fmla="*/ 43 h 256"/>
              <a:gd name="T78" fmla="*/ 46 w 256"/>
              <a:gd name="T79" fmla="*/ 41 h 256"/>
              <a:gd name="T80" fmla="*/ 56 w 256"/>
              <a:gd name="T81" fmla="*/ 124 h 256"/>
              <a:gd name="T82" fmla="*/ 46 w 256"/>
              <a:gd name="T83" fmla="*/ 41 h 256"/>
              <a:gd name="T84" fmla="*/ 56 w 256"/>
              <a:gd name="T85" fmla="*/ 132 h 256"/>
              <a:gd name="T86" fmla="*/ 46 w 256"/>
              <a:gd name="T87" fmla="*/ 215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56" h="256">
                <a:moveTo>
                  <a:pt x="256" y="128"/>
                </a:moveTo>
                <a:cubicBezTo>
                  <a:pt x="256" y="94"/>
                  <a:pt x="243" y="62"/>
                  <a:pt x="219" y="37"/>
                </a:cubicBezTo>
                <a:cubicBezTo>
                  <a:pt x="194" y="13"/>
                  <a:pt x="162" y="0"/>
                  <a:pt x="128" y="0"/>
                </a:cubicBezTo>
                <a:cubicBezTo>
                  <a:pt x="128" y="0"/>
                  <a:pt x="128" y="0"/>
                  <a:pt x="128" y="0"/>
                </a:cubicBezTo>
                <a:cubicBezTo>
                  <a:pt x="96" y="0"/>
                  <a:pt x="66" y="12"/>
                  <a:pt x="44" y="32"/>
                </a:cubicBezTo>
                <a:cubicBezTo>
                  <a:pt x="44" y="32"/>
                  <a:pt x="44" y="32"/>
                  <a:pt x="44" y="32"/>
                </a:cubicBezTo>
                <a:cubicBezTo>
                  <a:pt x="44" y="32"/>
                  <a:pt x="43" y="32"/>
                  <a:pt x="43" y="32"/>
                </a:cubicBezTo>
                <a:cubicBezTo>
                  <a:pt x="17" y="56"/>
                  <a:pt x="0" y="90"/>
                  <a:pt x="0" y="128"/>
                </a:cubicBezTo>
                <a:cubicBezTo>
                  <a:pt x="0" y="166"/>
                  <a:pt x="17" y="200"/>
                  <a:pt x="43" y="224"/>
                </a:cubicBezTo>
                <a:cubicBezTo>
                  <a:pt x="43" y="224"/>
                  <a:pt x="44" y="224"/>
                  <a:pt x="44" y="224"/>
                </a:cubicBezTo>
                <a:cubicBezTo>
                  <a:pt x="44" y="224"/>
                  <a:pt x="44" y="224"/>
                  <a:pt x="44" y="224"/>
                </a:cubicBezTo>
                <a:cubicBezTo>
                  <a:pt x="66" y="244"/>
                  <a:pt x="96" y="256"/>
                  <a:pt x="128" y="256"/>
                </a:cubicBezTo>
                <a:cubicBezTo>
                  <a:pt x="160" y="256"/>
                  <a:pt x="190" y="244"/>
                  <a:pt x="212" y="224"/>
                </a:cubicBezTo>
                <a:cubicBezTo>
                  <a:pt x="212" y="224"/>
                  <a:pt x="212" y="224"/>
                  <a:pt x="212" y="224"/>
                </a:cubicBezTo>
                <a:cubicBezTo>
                  <a:pt x="212" y="224"/>
                  <a:pt x="212" y="224"/>
                  <a:pt x="213" y="224"/>
                </a:cubicBezTo>
                <a:cubicBezTo>
                  <a:pt x="239" y="201"/>
                  <a:pt x="256" y="166"/>
                  <a:pt x="256" y="128"/>
                </a:cubicBezTo>
                <a:close/>
                <a:moveTo>
                  <a:pt x="210" y="215"/>
                </a:moveTo>
                <a:cubicBezTo>
                  <a:pt x="204" y="207"/>
                  <a:pt x="196" y="200"/>
                  <a:pt x="187" y="194"/>
                </a:cubicBezTo>
                <a:cubicBezTo>
                  <a:pt x="195" y="176"/>
                  <a:pt x="199" y="155"/>
                  <a:pt x="200" y="132"/>
                </a:cubicBezTo>
                <a:cubicBezTo>
                  <a:pt x="248" y="132"/>
                  <a:pt x="248" y="132"/>
                  <a:pt x="248" y="132"/>
                </a:cubicBezTo>
                <a:cubicBezTo>
                  <a:pt x="247" y="165"/>
                  <a:pt x="233" y="194"/>
                  <a:pt x="210" y="215"/>
                </a:cubicBezTo>
                <a:close/>
                <a:moveTo>
                  <a:pt x="132" y="184"/>
                </a:moveTo>
                <a:cubicBezTo>
                  <a:pt x="148" y="185"/>
                  <a:pt x="164" y="189"/>
                  <a:pt x="177" y="197"/>
                </a:cubicBezTo>
                <a:cubicBezTo>
                  <a:pt x="166" y="220"/>
                  <a:pt x="151" y="237"/>
                  <a:pt x="132" y="244"/>
                </a:cubicBezTo>
                <a:lnTo>
                  <a:pt x="132" y="184"/>
                </a:lnTo>
                <a:close/>
                <a:moveTo>
                  <a:pt x="132" y="176"/>
                </a:moveTo>
                <a:cubicBezTo>
                  <a:pt x="132" y="132"/>
                  <a:pt x="132" y="132"/>
                  <a:pt x="132" y="132"/>
                </a:cubicBezTo>
                <a:cubicBezTo>
                  <a:pt x="192" y="132"/>
                  <a:pt x="192" y="132"/>
                  <a:pt x="192" y="132"/>
                </a:cubicBezTo>
                <a:cubicBezTo>
                  <a:pt x="191" y="153"/>
                  <a:pt x="187" y="173"/>
                  <a:pt x="180" y="190"/>
                </a:cubicBezTo>
                <a:cubicBezTo>
                  <a:pt x="166" y="181"/>
                  <a:pt x="149" y="177"/>
                  <a:pt x="132" y="176"/>
                </a:cubicBezTo>
                <a:close/>
                <a:moveTo>
                  <a:pt x="132" y="124"/>
                </a:moveTo>
                <a:cubicBezTo>
                  <a:pt x="132" y="80"/>
                  <a:pt x="132" y="80"/>
                  <a:pt x="132" y="80"/>
                </a:cubicBezTo>
                <a:cubicBezTo>
                  <a:pt x="149" y="79"/>
                  <a:pt x="166" y="75"/>
                  <a:pt x="180" y="66"/>
                </a:cubicBezTo>
                <a:cubicBezTo>
                  <a:pt x="187" y="83"/>
                  <a:pt x="191" y="103"/>
                  <a:pt x="192" y="124"/>
                </a:cubicBezTo>
                <a:lnTo>
                  <a:pt x="132" y="124"/>
                </a:lnTo>
                <a:close/>
                <a:moveTo>
                  <a:pt x="132" y="72"/>
                </a:moveTo>
                <a:cubicBezTo>
                  <a:pt x="132" y="12"/>
                  <a:pt x="132" y="12"/>
                  <a:pt x="132" y="12"/>
                </a:cubicBezTo>
                <a:cubicBezTo>
                  <a:pt x="151" y="19"/>
                  <a:pt x="166" y="36"/>
                  <a:pt x="177" y="59"/>
                </a:cubicBezTo>
                <a:cubicBezTo>
                  <a:pt x="164" y="67"/>
                  <a:pt x="148" y="71"/>
                  <a:pt x="132" y="72"/>
                </a:cubicBezTo>
                <a:close/>
                <a:moveTo>
                  <a:pt x="145" y="9"/>
                </a:moveTo>
                <a:cubicBezTo>
                  <a:pt x="167" y="12"/>
                  <a:pt x="187" y="21"/>
                  <a:pt x="204" y="35"/>
                </a:cubicBezTo>
                <a:cubicBezTo>
                  <a:pt x="198" y="43"/>
                  <a:pt x="192" y="49"/>
                  <a:pt x="184" y="54"/>
                </a:cubicBezTo>
                <a:cubicBezTo>
                  <a:pt x="175" y="34"/>
                  <a:pt x="161" y="19"/>
                  <a:pt x="145" y="9"/>
                </a:cubicBezTo>
                <a:close/>
                <a:moveTo>
                  <a:pt x="124" y="12"/>
                </a:moveTo>
                <a:cubicBezTo>
                  <a:pt x="124" y="72"/>
                  <a:pt x="124" y="72"/>
                  <a:pt x="124" y="72"/>
                </a:cubicBezTo>
                <a:cubicBezTo>
                  <a:pt x="108" y="71"/>
                  <a:pt x="92" y="67"/>
                  <a:pt x="79" y="59"/>
                </a:cubicBezTo>
                <a:cubicBezTo>
                  <a:pt x="90" y="36"/>
                  <a:pt x="105" y="19"/>
                  <a:pt x="124" y="12"/>
                </a:cubicBezTo>
                <a:close/>
                <a:moveTo>
                  <a:pt x="72" y="54"/>
                </a:moveTo>
                <a:cubicBezTo>
                  <a:pt x="64" y="49"/>
                  <a:pt x="58" y="43"/>
                  <a:pt x="52" y="35"/>
                </a:cubicBezTo>
                <a:cubicBezTo>
                  <a:pt x="68" y="22"/>
                  <a:pt x="89" y="12"/>
                  <a:pt x="111" y="9"/>
                </a:cubicBezTo>
                <a:cubicBezTo>
                  <a:pt x="95" y="19"/>
                  <a:pt x="81" y="34"/>
                  <a:pt x="72" y="54"/>
                </a:cubicBezTo>
                <a:close/>
                <a:moveTo>
                  <a:pt x="124" y="80"/>
                </a:moveTo>
                <a:cubicBezTo>
                  <a:pt x="124" y="124"/>
                  <a:pt x="124" y="124"/>
                  <a:pt x="124" y="124"/>
                </a:cubicBezTo>
                <a:cubicBezTo>
                  <a:pt x="64" y="124"/>
                  <a:pt x="64" y="124"/>
                  <a:pt x="64" y="124"/>
                </a:cubicBezTo>
                <a:cubicBezTo>
                  <a:pt x="65" y="103"/>
                  <a:pt x="69" y="83"/>
                  <a:pt x="76" y="66"/>
                </a:cubicBezTo>
                <a:cubicBezTo>
                  <a:pt x="90" y="75"/>
                  <a:pt x="107" y="79"/>
                  <a:pt x="124" y="80"/>
                </a:cubicBezTo>
                <a:close/>
                <a:moveTo>
                  <a:pt x="124" y="132"/>
                </a:moveTo>
                <a:cubicBezTo>
                  <a:pt x="124" y="176"/>
                  <a:pt x="124" y="176"/>
                  <a:pt x="124" y="176"/>
                </a:cubicBezTo>
                <a:cubicBezTo>
                  <a:pt x="107" y="177"/>
                  <a:pt x="90" y="181"/>
                  <a:pt x="76" y="190"/>
                </a:cubicBezTo>
                <a:cubicBezTo>
                  <a:pt x="69" y="173"/>
                  <a:pt x="65" y="153"/>
                  <a:pt x="64" y="132"/>
                </a:cubicBezTo>
                <a:lnTo>
                  <a:pt x="124" y="132"/>
                </a:lnTo>
                <a:close/>
                <a:moveTo>
                  <a:pt x="124" y="184"/>
                </a:moveTo>
                <a:cubicBezTo>
                  <a:pt x="124" y="244"/>
                  <a:pt x="124" y="244"/>
                  <a:pt x="124" y="244"/>
                </a:cubicBezTo>
                <a:cubicBezTo>
                  <a:pt x="105" y="237"/>
                  <a:pt x="90" y="220"/>
                  <a:pt x="79" y="197"/>
                </a:cubicBezTo>
                <a:cubicBezTo>
                  <a:pt x="92" y="189"/>
                  <a:pt x="108" y="185"/>
                  <a:pt x="124" y="184"/>
                </a:cubicBezTo>
                <a:close/>
                <a:moveTo>
                  <a:pt x="111" y="247"/>
                </a:moveTo>
                <a:cubicBezTo>
                  <a:pt x="89" y="244"/>
                  <a:pt x="68" y="234"/>
                  <a:pt x="52" y="221"/>
                </a:cubicBezTo>
                <a:cubicBezTo>
                  <a:pt x="58" y="213"/>
                  <a:pt x="64" y="207"/>
                  <a:pt x="72" y="202"/>
                </a:cubicBezTo>
                <a:cubicBezTo>
                  <a:pt x="81" y="222"/>
                  <a:pt x="95" y="237"/>
                  <a:pt x="111" y="247"/>
                </a:cubicBezTo>
                <a:close/>
                <a:moveTo>
                  <a:pt x="184" y="202"/>
                </a:moveTo>
                <a:cubicBezTo>
                  <a:pt x="192" y="207"/>
                  <a:pt x="198" y="213"/>
                  <a:pt x="204" y="221"/>
                </a:cubicBezTo>
                <a:cubicBezTo>
                  <a:pt x="188" y="234"/>
                  <a:pt x="167" y="244"/>
                  <a:pt x="145" y="247"/>
                </a:cubicBezTo>
                <a:cubicBezTo>
                  <a:pt x="161" y="237"/>
                  <a:pt x="175" y="222"/>
                  <a:pt x="184" y="202"/>
                </a:cubicBezTo>
                <a:close/>
                <a:moveTo>
                  <a:pt x="248" y="124"/>
                </a:moveTo>
                <a:cubicBezTo>
                  <a:pt x="200" y="124"/>
                  <a:pt x="200" y="124"/>
                  <a:pt x="200" y="124"/>
                </a:cubicBezTo>
                <a:cubicBezTo>
                  <a:pt x="199" y="101"/>
                  <a:pt x="195" y="80"/>
                  <a:pt x="188" y="62"/>
                </a:cubicBezTo>
                <a:cubicBezTo>
                  <a:pt x="196" y="56"/>
                  <a:pt x="204" y="49"/>
                  <a:pt x="210" y="41"/>
                </a:cubicBezTo>
                <a:cubicBezTo>
                  <a:pt x="211" y="42"/>
                  <a:pt x="212" y="42"/>
                  <a:pt x="213" y="43"/>
                </a:cubicBezTo>
                <a:cubicBezTo>
                  <a:pt x="235" y="65"/>
                  <a:pt x="247" y="93"/>
                  <a:pt x="248" y="124"/>
                </a:cubicBezTo>
                <a:close/>
                <a:moveTo>
                  <a:pt x="46" y="41"/>
                </a:moveTo>
                <a:cubicBezTo>
                  <a:pt x="52" y="49"/>
                  <a:pt x="60" y="56"/>
                  <a:pt x="68" y="62"/>
                </a:cubicBezTo>
                <a:cubicBezTo>
                  <a:pt x="61" y="80"/>
                  <a:pt x="57" y="101"/>
                  <a:pt x="56" y="124"/>
                </a:cubicBezTo>
                <a:cubicBezTo>
                  <a:pt x="8" y="124"/>
                  <a:pt x="8" y="124"/>
                  <a:pt x="8" y="124"/>
                </a:cubicBezTo>
                <a:cubicBezTo>
                  <a:pt x="9" y="91"/>
                  <a:pt x="23" y="62"/>
                  <a:pt x="46" y="41"/>
                </a:cubicBezTo>
                <a:close/>
                <a:moveTo>
                  <a:pt x="8" y="132"/>
                </a:moveTo>
                <a:cubicBezTo>
                  <a:pt x="56" y="132"/>
                  <a:pt x="56" y="132"/>
                  <a:pt x="56" y="132"/>
                </a:cubicBezTo>
                <a:cubicBezTo>
                  <a:pt x="57" y="155"/>
                  <a:pt x="61" y="176"/>
                  <a:pt x="69" y="194"/>
                </a:cubicBezTo>
                <a:cubicBezTo>
                  <a:pt x="60" y="200"/>
                  <a:pt x="52" y="207"/>
                  <a:pt x="46" y="215"/>
                </a:cubicBezTo>
                <a:cubicBezTo>
                  <a:pt x="23" y="194"/>
                  <a:pt x="9" y="165"/>
                  <a:pt x="8" y="132"/>
                </a:cubicBezTo>
                <a:close/>
              </a:path>
            </a:pathLst>
          </a:custGeom>
          <a:solidFill>
            <a:srgbClr val="2C3030"/>
          </a:solidFill>
          <a:ln>
            <a:noFill/>
          </a:ln>
          <a:effectLst>
            <a:reflection blurRad="6350" stA="20000" endPos="35000" dir="5400000" sy="-100000" algn="bl" rotWithShape="0"/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203" name="A">
            <a:extLst>
              <a:ext uri="{FF2B5EF4-FFF2-40B4-BE49-F238E27FC236}">
                <a16:creationId xmlns:a16="http://schemas.microsoft.com/office/drawing/2014/main" id="{33F76003-71A1-14E4-FA07-E50BB3D6C40A}"/>
              </a:ext>
            </a:extLst>
          </p:cNvPr>
          <p:cNvSpPr txBox="1"/>
          <p:nvPr/>
        </p:nvSpPr>
        <p:spPr>
          <a:xfrm flipH="1">
            <a:off x="5714092" y="2459147"/>
            <a:ext cx="44910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" sz="2400" b="1" dirty="0">
                <a:solidFill>
                  <a:srgbClr val="2CC17C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02</a:t>
            </a:r>
            <a:endParaRPr lang="ru-RU" sz="2400" b="1" dirty="0">
              <a:solidFill>
                <a:srgbClr val="2CC17C"/>
              </a:solidFill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04" name="A">
            <a:extLst>
              <a:ext uri="{FF2B5EF4-FFF2-40B4-BE49-F238E27FC236}">
                <a16:creationId xmlns:a16="http://schemas.microsoft.com/office/drawing/2014/main" id="{33DEDB0C-FB36-1CDD-FBD1-68FF1102AD83}"/>
              </a:ext>
            </a:extLst>
          </p:cNvPr>
          <p:cNvSpPr txBox="1"/>
          <p:nvPr/>
        </p:nvSpPr>
        <p:spPr>
          <a:xfrm flipH="1">
            <a:off x="5714092" y="3542359"/>
            <a:ext cx="44910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" sz="2400" b="1" dirty="0">
                <a:solidFill>
                  <a:srgbClr val="C1B488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03</a:t>
            </a:r>
            <a:endParaRPr lang="ru-RU" sz="2400" b="1" dirty="0">
              <a:solidFill>
                <a:srgbClr val="C1B488"/>
              </a:solidFill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05" name="A">
            <a:extLst>
              <a:ext uri="{FF2B5EF4-FFF2-40B4-BE49-F238E27FC236}">
                <a16:creationId xmlns:a16="http://schemas.microsoft.com/office/drawing/2014/main" id="{A4FDBD94-C761-57F5-3D6D-46725C01E0A8}"/>
              </a:ext>
            </a:extLst>
          </p:cNvPr>
          <p:cNvSpPr txBox="1"/>
          <p:nvPr/>
        </p:nvSpPr>
        <p:spPr>
          <a:xfrm flipH="1">
            <a:off x="5714092" y="4583368"/>
            <a:ext cx="44910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" sz="2400" b="1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04</a:t>
            </a:r>
            <a:endParaRPr lang="ru-RU" sz="2400" b="1" dirty="0">
              <a:solidFill>
                <a:srgbClr val="003845"/>
              </a:solidFill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06" name="A">
            <a:extLst>
              <a:ext uri="{FF2B5EF4-FFF2-40B4-BE49-F238E27FC236}">
                <a16:creationId xmlns:a16="http://schemas.microsoft.com/office/drawing/2014/main" id="{69650B08-BED8-0962-29F1-5CADDFA7CAD6}"/>
              </a:ext>
            </a:extLst>
          </p:cNvPr>
          <p:cNvSpPr txBox="1"/>
          <p:nvPr/>
        </p:nvSpPr>
        <p:spPr>
          <a:xfrm flipH="1">
            <a:off x="5714092" y="5624377"/>
            <a:ext cx="44910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" sz="2400" b="1" dirty="0">
                <a:solidFill>
                  <a:srgbClr val="10A9A6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05</a:t>
            </a:r>
            <a:endParaRPr lang="ru-RU" sz="2400" b="1" dirty="0">
              <a:solidFill>
                <a:srgbClr val="10A9A6"/>
              </a:solidFill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08" name="TextBox 108">
            <a:extLst>
              <a:ext uri="{FF2B5EF4-FFF2-40B4-BE49-F238E27FC236}">
                <a16:creationId xmlns:a16="http://schemas.microsoft.com/office/drawing/2014/main" id="{46E38EF5-5ADE-FB66-0B8E-56D8030C2EDD}"/>
              </a:ext>
            </a:extLst>
          </p:cNvPr>
          <p:cNvSpPr txBox="1"/>
          <p:nvPr/>
        </p:nvSpPr>
        <p:spPr>
          <a:xfrm>
            <a:off x="3779014" y="1433904"/>
            <a:ext cx="174206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chemeClr val="bg1">
                  <a:lumMod val="50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10" name="TextBox 108">
            <a:extLst>
              <a:ext uri="{FF2B5EF4-FFF2-40B4-BE49-F238E27FC236}">
                <a16:creationId xmlns:a16="http://schemas.microsoft.com/office/drawing/2014/main" id="{DF09ABB7-1299-D90A-4825-52FD17D5DE2C}"/>
              </a:ext>
            </a:extLst>
          </p:cNvPr>
          <p:cNvSpPr txBox="1"/>
          <p:nvPr/>
        </p:nvSpPr>
        <p:spPr>
          <a:xfrm>
            <a:off x="6311492" y="2474507"/>
            <a:ext cx="174206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2CC17C"/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12" name="TextBox 108">
            <a:extLst>
              <a:ext uri="{FF2B5EF4-FFF2-40B4-BE49-F238E27FC236}">
                <a16:creationId xmlns:a16="http://schemas.microsoft.com/office/drawing/2014/main" id="{ADEE35F4-722E-F192-1E3F-F88E4B6D4D0D}"/>
              </a:ext>
            </a:extLst>
          </p:cNvPr>
          <p:cNvSpPr txBox="1"/>
          <p:nvPr/>
        </p:nvSpPr>
        <p:spPr>
          <a:xfrm>
            <a:off x="3807443" y="3529584"/>
            <a:ext cx="174206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C1B488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C1B488"/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14" name="TextBox 108">
            <a:extLst>
              <a:ext uri="{FF2B5EF4-FFF2-40B4-BE49-F238E27FC236}">
                <a16:creationId xmlns:a16="http://schemas.microsoft.com/office/drawing/2014/main" id="{28844BF4-ECE2-6B6B-5317-4483729E5147}"/>
              </a:ext>
            </a:extLst>
          </p:cNvPr>
          <p:cNvSpPr txBox="1"/>
          <p:nvPr/>
        </p:nvSpPr>
        <p:spPr>
          <a:xfrm>
            <a:off x="6311492" y="4570594"/>
            <a:ext cx="174206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003845"/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16" name="TextBox 108">
            <a:extLst>
              <a:ext uri="{FF2B5EF4-FFF2-40B4-BE49-F238E27FC236}">
                <a16:creationId xmlns:a16="http://schemas.microsoft.com/office/drawing/2014/main" id="{25938271-A1B4-648C-CC97-C14DFD2F39E7}"/>
              </a:ext>
            </a:extLst>
          </p:cNvPr>
          <p:cNvSpPr txBox="1"/>
          <p:nvPr/>
        </p:nvSpPr>
        <p:spPr>
          <a:xfrm>
            <a:off x="3849646" y="5653807"/>
            <a:ext cx="174206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10A9A6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10A9A6"/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cxnSp>
        <p:nvCxnSpPr>
          <p:cNvPr id="2" name="موصل مستقيم 1">
            <a:extLst>
              <a:ext uri="{FF2B5EF4-FFF2-40B4-BE49-F238E27FC236}">
                <a16:creationId xmlns:a16="http://schemas.microsoft.com/office/drawing/2014/main" id="{D313FC97-882A-D845-A796-1BF9B37913D5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extBox 3">
            <a:extLst>
              <a:ext uri="{FF2B5EF4-FFF2-40B4-BE49-F238E27FC236}">
                <a16:creationId xmlns:a16="http://schemas.microsoft.com/office/drawing/2014/main" id="{78F49611-032C-288A-0F3F-DAE37E7A05C4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algn="r" defTabSz="914400" eaLnBrk="1" latinLnBrk="0" hangingPunct="1"/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ازرق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6" name="TextBox 157">
            <a:extLst>
              <a:ext uri="{FF2B5EF4-FFF2-40B4-BE49-F238E27FC236}">
                <a16:creationId xmlns:a16="http://schemas.microsoft.com/office/drawing/2014/main" id="{6EAFC640-CCCB-0940-0555-60C6EB3FB261}"/>
              </a:ext>
            </a:extLst>
          </p:cNvPr>
          <p:cNvSpPr txBox="1"/>
          <p:nvPr/>
        </p:nvSpPr>
        <p:spPr>
          <a:xfrm>
            <a:off x="6463284" y="1362204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7" name="TextBox 157">
            <a:extLst>
              <a:ext uri="{FF2B5EF4-FFF2-40B4-BE49-F238E27FC236}">
                <a16:creationId xmlns:a16="http://schemas.microsoft.com/office/drawing/2014/main" id="{DDACACBA-71B8-8C1D-E597-0CEF8B3F513A}"/>
              </a:ext>
            </a:extLst>
          </p:cNvPr>
          <p:cNvSpPr txBox="1"/>
          <p:nvPr/>
        </p:nvSpPr>
        <p:spPr>
          <a:xfrm>
            <a:off x="3432218" y="2462870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8" name="TextBox 157">
            <a:extLst>
              <a:ext uri="{FF2B5EF4-FFF2-40B4-BE49-F238E27FC236}">
                <a16:creationId xmlns:a16="http://schemas.microsoft.com/office/drawing/2014/main" id="{0B66DB46-DF62-C725-5714-3069E4D0B48F}"/>
              </a:ext>
            </a:extLst>
          </p:cNvPr>
          <p:cNvSpPr txBox="1"/>
          <p:nvPr/>
        </p:nvSpPr>
        <p:spPr>
          <a:xfrm>
            <a:off x="6463284" y="3546603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9" name="TextBox 157">
            <a:extLst>
              <a:ext uri="{FF2B5EF4-FFF2-40B4-BE49-F238E27FC236}">
                <a16:creationId xmlns:a16="http://schemas.microsoft.com/office/drawing/2014/main" id="{A4775A60-2EBB-A292-1C91-260F03AD44E7}"/>
              </a:ext>
            </a:extLst>
          </p:cNvPr>
          <p:cNvSpPr txBox="1"/>
          <p:nvPr/>
        </p:nvSpPr>
        <p:spPr>
          <a:xfrm>
            <a:off x="3432218" y="4545670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0" name="TextBox 157">
            <a:extLst>
              <a:ext uri="{FF2B5EF4-FFF2-40B4-BE49-F238E27FC236}">
                <a16:creationId xmlns:a16="http://schemas.microsoft.com/office/drawing/2014/main" id="{34B7B043-AB86-47AD-3BFC-33B2BFFCF90F}"/>
              </a:ext>
            </a:extLst>
          </p:cNvPr>
          <p:cNvSpPr txBox="1"/>
          <p:nvPr/>
        </p:nvSpPr>
        <p:spPr>
          <a:xfrm>
            <a:off x="6463284" y="5629404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pic>
        <p:nvPicPr>
          <p:cNvPr id="11" name="صورة 10">
            <a:extLst>
              <a:ext uri="{FF2B5EF4-FFF2-40B4-BE49-F238E27FC236}">
                <a16:creationId xmlns:a16="http://schemas.microsoft.com/office/drawing/2014/main" id="{CA1591F4-4D66-E775-9098-E583C71B5780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41960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07898156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عنصر نائب لرقم الشريحة 3">
            <a:extLst>
              <a:ext uri="{FF2B5EF4-FFF2-40B4-BE49-F238E27FC236}">
                <a16:creationId xmlns:a16="http://schemas.microsoft.com/office/drawing/2014/main" id="{A76FF5C9-3BD8-C275-D239-17C2F4639FF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C30D6F-9516-7D45-ACC3-4201266FFCA8}" type="slidenum">
              <a:rPr lang="ar-SA" smtClean="0"/>
              <a:t>51</a:t>
            </a:fld>
            <a:endParaRPr lang="ar-SA"/>
          </a:p>
        </p:txBody>
      </p:sp>
      <p:pic>
        <p:nvPicPr>
          <p:cNvPr id="3" name="صورة 2">
            <a:extLst>
              <a:ext uri="{FF2B5EF4-FFF2-40B4-BE49-F238E27FC236}">
                <a16:creationId xmlns:a16="http://schemas.microsoft.com/office/drawing/2014/main" id="{C48DB6A9-D955-59ED-0CF3-B591362C5AF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grpSp>
        <p:nvGrpSpPr>
          <p:cNvPr id="2" name="Google Shape;5236;p105">
            <a:extLst>
              <a:ext uri="{FF2B5EF4-FFF2-40B4-BE49-F238E27FC236}">
                <a16:creationId xmlns:a16="http://schemas.microsoft.com/office/drawing/2014/main" id="{BA0A928C-7A1E-AE09-8685-5F117120BC65}"/>
              </a:ext>
            </a:extLst>
          </p:cNvPr>
          <p:cNvGrpSpPr/>
          <p:nvPr/>
        </p:nvGrpSpPr>
        <p:grpSpPr>
          <a:xfrm>
            <a:off x="2761187" y="4493077"/>
            <a:ext cx="2369874" cy="1403847"/>
            <a:chOff x="4808051" y="1842051"/>
            <a:chExt cx="2369874" cy="1403847"/>
          </a:xfrm>
        </p:grpSpPr>
        <p:sp>
          <p:nvSpPr>
            <p:cNvPr id="5" name="Google Shape;5237;p105">
              <a:extLst>
                <a:ext uri="{FF2B5EF4-FFF2-40B4-BE49-F238E27FC236}">
                  <a16:creationId xmlns:a16="http://schemas.microsoft.com/office/drawing/2014/main" id="{BDE778AB-3AEA-E3EB-1012-62965CCA3E0C}"/>
                </a:ext>
              </a:extLst>
            </p:cNvPr>
            <p:cNvSpPr/>
            <p:nvPr/>
          </p:nvSpPr>
          <p:spPr>
            <a:xfrm>
              <a:off x="4808051" y="2337526"/>
              <a:ext cx="1133501" cy="908371"/>
            </a:xfrm>
            <a:custGeom>
              <a:avLst/>
              <a:gdLst/>
              <a:ahLst/>
              <a:cxnLst/>
              <a:rect l="l" t="t" r="r" b="b"/>
              <a:pathLst>
                <a:path w="595" h="671" extrusionOk="0">
                  <a:moveTo>
                    <a:pt x="595" y="671"/>
                  </a:moveTo>
                  <a:lnTo>
                    <a:pt x="0" y="328"/>
                  </a:lnTo>
                  <a:lnTo>
                    <a:pt x="0" y="0"/>
                  </a:lnTo>
                  <a:lnTo>
                    <a:pt x="595" y="343"/>
                  </a:lnTo>
                  <a:lnTo>
                    <a:pt x="595" y="671"/>
                  </a:lnTo>
                  <a:close/>
                </a:path>
              </a:pathLst>
            </a:custGeom>
            <a:solidFill>
              <a:srgbClr val="003845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dirty="0">
                <a:solidFill>
                  <a:schemeClr val="dk1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endParaRPr>
            </a:p>
          </p:txBody>
        </p:sp>
        <p:sp>
          <p:nvSpPr>
            <p:cNvPr id="6" name="Google Shape;5238;p105">
              <a:extLst>
                <a:ext uri="{FF2B5EF4-FFF2-40B4-BE49-F238E27FC236}">
                  <a16:creationId xmlns:a16="http://schemas.microsoft.com/office/drawing/2014/main" id="{848C1989-BC6E-4570-17D3-CFCA62737592}"/>
                </a:ext>
              </a:extLst>
            </p:cNvPr>
            <p:cNvSpPr/>
            <p:nvPr/>
          </p:nvSpPr>
          <p:spPr>
            <a:xfrm>
              <a:off x="4808051" y="1842051"/>
              <a:ext cx="2369874" cy="959814"/>
            </a:xfrm>
            <a:custGeom>
              <a:avLst/>
              <a:gdLst/>
              <a:ahLst/>
              <a:cxnLst/>
              <a:rect l="l" t="t" r="r" b="b"/>
              <a:pathLst>
                <a:path w="1244" h="709" extrusionOk="0">
                  <a:moveTo>
                    <a:pt x="595" y="709"/>
                  </a:moveTo>
                  <a:lnTo>
                    <a:pt x="0" y="366"/>
                  </a:lnTo>
                  <a:lnTo>
                    <a:pt x="649" y="0"/>
                  </a:lnTo>
                  <a:lnTo>
                    <a:pt x="1244" y="343"/>
                  </a:lnTo>
                  <a:lnTo>
                    <a:pt x="595" y="709"/>
                  </a:lnTo>
                  <a:close/>
                </a:path>
              </a:pathLst>
            </a:custGeom>
            <a:solidFill>
              <a:srgbClr val="003845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dirty="0">
                <a:solidFill>
                  <a:schemeClr val="dk1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endParaRPr>
            </a:p>
          </p:txBody>
        </p:sp>
        <p:sp>
          <p:nvSpPr>
            <p:cNvPr id="7" name="Google Shape;5239;p105">
              <a:extLst>
                <a:ext uri="{FF2B5EF4-FFF2-40B4-BE49-F238E27FC236}">
                  <a16:creationId xmlns:a16="http://schemas.microsoft.com/office/drawing/2014/main" id="{3DDC12F6-7567-C6A7-7997-FE587B2BAAC7}"/>
                </a:ext>
              </a:extLst>
            </p:cNvPr>
            <p:cNvSpPr/>
            <p:nvPr/>
          </p:nvSpPr>
          <p:spPr>
            <a:xfrm>
              <a:off x="5941552" y="2306390"/>
              <a:ext cx="1236373" cy="939508"/>
            </a:xfrm>
            <a:custGeom>
              <a:avLst/>
              <a:gdLst/>
              <a:ahLst/>
              <a:cxnLst/>
              <a:rect l="l" t="t" r="r" b="b"/>
              <a:pathLst>
                <a:path w="649" h="694" extrusionOk="0">
                  <a:moveTo>
                    <a:pt x="649" y="0"/>
                  </a:moveTo>
                  <a:lnTo>
                    <a:pt x="649" y="328"/>
                  </a:lnTo>
                  <a:lnTo>
                    <a:pt x="0" y="694"/>
                  </a:lnTo>
                  <a:lnTo>
                    <a:pt x="0" y="366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003845">
                <a:alpha val="750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dirty="0">
                <a:solidFill>
                  <a:schemeClr val="dk1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endParaRPr>
            </a:p>
          </p:txBody>
        </p:sp>
      </p:grpSp>
      <p:grpSp>
        <p:nvGrpSpPr>
          <p:cNvPr id="8" name="Google Shape;5240;p105">
            <a:extLst>
              <a:ext uri="{FF2B5EF4-FFF2-40B4-BE49-F238E27FC236}">
                <a16:creationId xmlns:a16="http://schemas.microsoft.com/office/drawing/2014/main" id="{7878A570-2763-BB3C-E75F-2D2F4E34F7F5}"/>
              </a:ext>
            </a:extLst>
          </p:cNvPr>
          <p:cNvGrpSpPr/>
          <p:nvPr/>
        </p:nvGrpSpPr>
        <p:grpSpPr>
          <a:xfrm>
            <a:off x="3894688" y="3687021"/>
            <a:ext cx="2369874" cy="1405200"/>
            <a:chOff x="4808051" y="4299121"/>
            <a:chExt cx="2369874" cy="1405200"/>
          </a:xfrm>
        </p:grpSpPr>
        <p:sp>
          <p:nvSpPr>
            <p:cNvPr id="9" name="Google Shape;5241;p105">
              <a:extLst>
                <a:ext uri="{FF2B5EF4-FFF2-40B4-BE49-F238E27FC236}">
                  <a16:creationId xmlns:a16="http://schemas.microsoft.com/office/drawing/2014/main" id="{FB7AAA63-C745-EE64-7999-24B07CE7873B}"/>
                </a:ext>
              </a:extLst>
            </p:cNvPr>
            <p:cNvSpPr/>
            <p:nvPr/>
          </p:nvSpPr>
          <p:spPr>
            <a:xfrm>
              <a:off x="4808051" y="4795950"/>
              <a:ext cx="1133501" cy="908371"/>
            </a:xfrm>
            <a:custGeom>
              <a:avLst/>
              <a:gdLst/>
              <a:ahLst/>
              <a:cxnLst/>
              <a:rect l="l" t="t" r="r" b="b"/>
              <a:pathLst>
                <a:path w="595" h="671" extrusionOk="0">
                  <a:moveTo>
                    <a:pt x="595" y="671"/>
                  </a:moveTo>
                  <a:lnTo>
                    <a:pt x="0" y="328"/>
                  </a:lnTo>
                  <a:lnTo>
                    <a:pt x="0" y="0"/>
                  </a:lnTo>
                  <a:lnTo>
                    <a:pt x="595" y="343"/>
                  </a:lnTo>
                  <a:lnTo>
                    <a:pt x="595" y="671"/>
                  </a:lnTo>
                  <a:close/>
                </a:path>
              </a:pathLst>
            </a:custGeom>
            <a:solidFill>
              <a:srgbClr val="2CC17C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dirty="0">
                <a:solidFill>
                  <a:schemeClr val="dk1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endParaRPr>
            </a:p>
          </p:txBody>
        </p:sp>
        <p:sp>
          <p:nvSpPr>
            <p:cNvPr id="10" name="Google Shape;5242;p105">
              <a:extLst>
                <a:ext uri="{FF2B5EF4-FFF2-40B4-BE49-F238E27FC236}">
                  <a16:creationId xmlns:a16="http://schemas.microsoft.com/office/drawing/2014/main" id="{42CA9193-2CE9-87FF-E3D4-133E58CC5CAB}"/>
                </a:ext>
              </a:extLst>
            </p:cNvPr>
            <p:cNvSpPr/>
            <p:nvPr/>
          </p:nvSpPr>
          <p:spPr>
            <a:xfrm>
              <a:off x="4808051" y="4299121"/>
              <a:ext cx="2369874" cy="961168"/>
            </a:xfrm>
            <a:custGeom>
              <a:avLst/>
              <a:gdLst/>
              <a:ahLst/>
              <a:cxnLst/>
              <a:rect l="l" t="t" r="r" b="b"/>
              <a:pathLst>
                <a:path w="1244" h="710" extrusionOk="0">
                  <a:moveTo>
                    <a:pt x="595" y="710"/>
                  </a:moveTo>
                  <a:lnTo>
                    <a:pt x="0" y="367"/>
                  </a:lnTo>
                  <a:lnTo>
                    <a:pt x="649" y="0"/>
                  </a:lnTo>
                  <a:lnTo>
                    <a:pt x="1244" y="344"/>
                  </a:lnTo>
                  <a:lnTo>
                    <a:pt x="595" y="710"/>
                  </a:lnTo>
                  <a:close/>
                </a:path>
              </a:pathLst>
            </a:custGeom>
            <a:solidFill>
              <a:srgbClr val="2CC17C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dirty="0">
                <a:solidFill>
                  <a:schemeClr val="dk1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endParaRPr>
            </a:p>
          </p:txBody>
        </p:sp>
        <p:sp>
          <p:nvSpPr>
            <p:cNvPr id="11" name="Google Shape;5243;p105">
              <a:extLst>
                <a:ext uri="{FF2B5EF4-FFF2-40B4-BE49-F238E27FC236}">
                  <a16:creationId xmlns:a16="http://schemas.microsoft.com/office/drawing/2014/main" id="{110C89E3-1EA3-2AB5-ABD7-AA920BE26A90}"/>
                </a:ext>
              </a:extLst>
            </p:cNvPr>
            <p:cNvSpPr/>
            <p:nvPr/>
          </p:nvSpPr>
          <p:spPr>
            <a:xfrm>
              <a:off x="5941552" y="4764813"/>
              <a:ext cx="1236373" cy="939508"/>
            </a:xfrm>
            <a:custGeom>
              <a:avLst/>
              <a:gdLst/>
              <a:ahLst/>
              <a:cxnLst/>
              <a:rect l="l" t="t" r="r" b="b"/>
              <a:pathLst>
                <a:path w="649" h="694" extrusionOk="0">
                  <a:moveTo>
                    <a:pt x="649" y="0"/>
                  </a:moveTo>
                  <a:lnTo>
                    <a:pt x="649" y="328"/>
                  </a:lnTo>
                  <a:lnTo>
                    <a:pt x="0" y="694"/>
                  </a:lnTo>
                  <a:lnTo>
                    <a:pt x="0" y="366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2CC17C">
                <a:alpha val="750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dirty="0">
                <a:solidFill>
                  <a:schemeClr val="dk1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endParaRPr>
            </a:p>
          </p:txBody>
        </p:sp>
      </p:grpSp>
      <p:grpSp>
        <p:nvGrpSpPr>
          <p:cNvPr id="12" name="Google Shape;5244;p105">
            <a:extLst>
              <a:ext uri="{FF2B5EF4-FFF2-40B4-BE49-F238E27FC236}">
                <a16:creationId xmlns:a16="http://schemas.microsoft.com/office/drawing/2014/main" id="{7BD0EC04-5A7C-AE86-1411-4D052573A21F}"/>
              </a:ext>
            </a:extLst>
          </p:cNvPr>
          <p:cNvGrpSpPr/>
          <p:nvPr/>
        </p:nvGrpSpPr>
        <p:grpSpPr>
          <a:xfrm>
            <a:off x="4797647" y="2917695"/>
            <a:ext cx="2369874" cy="1405200"/>
            <a:chOff x="4808051" y="5135743"/>
            <a:chExt cx="2369874" cy="1405200"/>
          </a:xfrm>
        </p:grpSpPr>
        <p:sp>
          <p:nvSpPr>
            <p:cNvPr id="13" name="Google Shape;5245;p105">
              <a:extLst>
                <a:ext uri="{FF2B5EF4-FFF2-40B4-BE49-F238E27FC236}">
                  <a16:creationId xmlns:a16="http://schemas.microsoft.com/office/drawing/2014/main" id="{A2D0CF25-7004-E47A-A727-2DE2B9310DE9}"/>
                </a:ext>
              </a:extLst>
            </p:cNvPr>
            <p:cNvSpPr/>
            <p:nvPr/>
          </p:nvSpPr>
          <p:spPr>
            <a:xfrm>
              <a:off x="4808051" y="5632572"/>
              <a:ext cx="1133501" cy="908371"/>
            </a:xfrm>
            <a:custGeom>
              <a:avLst/>
              <a:gdLst/>
              <a:ahLst/>
              <a:cxnLst/>
              <a:rect l="l" t="t" r="r" b="b"/>
              <a:pathLst>
                <a:path w="595" h="671" extrusionOk="0">
                  <a:moveTo>
                    <a:pt x="595" y="671"/>
                  </a:moveTo>
                  <a:lnTo>
                    <a:pt x="0" y="328"/>
                  </a:lnTo>
                  <a:lnTo>
                    <a:pt x="0" y="0"/>
                  </a:lnTo>
                  <a:lnTo>
                    <a:pt x="595" y="343"/>
                  </a:lnTo>
                  <a:lnTo>
                    <a:pt x="595" y="671"/>
                  </a:lnTo>
                  <a:close/>
                </a:path>
              </a:pathLst>
            </a:custGeom>
            <a:solidFill>
              <a:srgbClr val="C1B488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dirty="0">
                <a:solidFill>
                  <a:schemeClr val="dk1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endParaRPr>
            </a:p>
          </p:txBody>
        </p:sp>
        <p:sp>
          <p:nvSpPr>
            <p:cNvPr id="14" name="Google Shape;5246;p105">
              <a:extLst>
                <a:ext uri="{FF2B5EF4-FFF2-40B4-BE49-F238E27FC236}">
                  <a16:creationId xmlns:a16="http://schemas.microsoft.com/office/drawing/2014/main" id="{76D26BF9-66E4-6515-ACEF-C27656F17B40}"/>
                </a:ext>
              </a:extLst>
            </p:cNvPr>
            <p:cNvSpPr/>
            <p:nvPr/>
          </p:nvSpPr>
          <p:spPr>
            <a:xfrm>
              <a:off x="4808051" y="5135743"/>
              <a:ext cx="2369874" cy="961168"/>
            </a:xfrm>
            <a:custGeom>
              <a:avLst/>
              <a:gdLst/>
              <a:ahLst/>
              <a:cxnLst/>
              <a:rect l="l" t="t" r="r" b="b"/>
              <a:pathLst>
                <a:path w="1244" h="710" extrusionOk="0">
                  <a:moveTo>
                    <a:pt x="595" y="710"/>
                  </a:moveTo>
                  <a:lnTo>
                    <a:pt x="0" y="367"/>
                  </a:lnTo>
                  <a:lnTo>
                    <a:pt x="649" y="0"/>
                  </a:lnTo>
                  <a:lnTo>
                    <a:pt x="1244" y="344"/>
                  </a:lnTo>
                  <a:lnTo>
                    <a:pt x="595" y="710"/>
                  </a:lnTo>
                  <a:close/>
                </a:path>
              </a:pathLst>
            </a:custGeom>
            <a:solidFill>
              <a:srgbClr val="C1B488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dirty="0">
                <a:solidFill>
                  <a:schemeClr val="dk1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endParaRPr>
            </a:p>
          </p:txBody>
        </p:sp>
        <p:sp>
          <p:nvSpPr>
            <p:cNvPr id="15" name="Google Shape;5247;p105">
              <a:extLst>
                <a:ext uri="{FF2B5EF4-FFF2-40B4-BE49-F238E27FC236}">
                  <a16:creationId xmlns:a16="http://schemas.microsoft.com/office/drawing/2014/main" id="{54B33C29-5534-C333-A694-7C45674B6352}"/>
                </a:ext>
              </a:extLst>
            </p:cNvPr>
            <p:cNvSpPr/>
            <p:nvPr/>
          </p:nvSpPr>
          <p:spPr>
            <a:xfrm>
              <a:off x="5941552" y="5601435"/>
              <a:ext cx="1236373" cy="939508"/>
            </a:xfrm>
            <a:custGeom>
              <a:avLst/>
              <a:gdLst/>
              <a:ahLst/>
              <a:cxnLst/>
              <a:rect l="l" t="t" r="r" b="b"/>
              <a:pathLst>
                <a:path w="649" h="694" extrusionOk="0">
                  <a:moveTo>
                    <a:pt x="649" y="0"/>
                  </a:moveTo>
                  <a:lnTo>
                    <a:pt x="649" y="328"/>
                  </a:lnTo>
                  <a:lnTo>
                    <a:pt x="0" y="694"/>
                  </a:lnTo>
                  <a:lnTo>
                    <a:pt x="0" y="366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C1B488">
                <a:alpha val="750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dirty="0">
                <a:solidFill>
                  <a:schemeClr val="dk1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endParaRPr>
            </a:p>
          </p:txBody>
        </p:sp>
      </p:grpSp>
      <p:grpSp>
        <p:nvGrpSpPr>
          <p:cNvPr id="16" name="Google Shape;5248;p105">
            <a:extLst>
              <a:ext uri="{FF2B5EF4-FFF2-40B4-BE49-F238E27FC236}">
                <a16:creationId xmlns:a16="http://schemas.microsoft.com/office/drawing/2014/main" id="{A079C67D-360A-1465-7DAE-2156FF7DABBA}"/>
              </a:ext>
            </a:extLst>
          </p:cNvPr>
          <p:cNvGrpSpPr/>
          <p:nvPr/>
        </p:nvGrpSpPr>
        <p:grpSpPr>
          <a:xfrm>
            <a:off x="5649170" y="2157756"/>
            <a:ext cx="2369874" cy="1403847"/>
            <a:chOff x="4808051" y="3515295"/>
            <a:chExt cx="2369874" cy="1403847"/>
          </a:xfrm>
        </p:grpSpPr>
        <p:sp>
          <p:nvSpPr>
            <p:cNvPr id="17" name="Google Shape;5249;p105">
              <a:extLst>
                <a:ext uri="{FF2B5EF4-FFF2-40B4-BE49-F238E27FC236}">
                  <a16:creationId xmlns:a16="http://schemas.microsoft.com/office/drawing/2014/main" id="{EEDDE5A7-8DC6-96BF-0A2F-4767C8BB8D06}"/>
                </a:ext>
              </a:extLst>
            </p:cNvPr>
            <p:cNvSpPr/>
            <p:nvPr/>
          </p:nvSpPr>
          <p:spPr>
            <a:xfrm>
              <a:off x="4808051" y="4010770"/>
              <a:ext cx="1133501" cy="908371"/>
            </a:xfrm>
            <a:custGeom>
              <a:avLst/>
              <a:gdLst/>
              <a:ahLst/>
              <a:cxnLst/>
              <a:rect l="l" t="t" r="r" b="b"/>
              <a:pathLst>
                <a:path w="595" h="671" extrusionOk="0">
                  <a:moveTo>
                    <a:pt x="595" y="671"/>
                  </a:moveTo>
                  <a:lnTo>
                    <a:pt x="0" y="328"/>
                  </a:lnTo>
                  <a:lnTo>
                    <a:pt x="0" y="0"/>
                  </a:lnTo>
                  <a:lnTo>
                    <a:pt x="595" y="343"/>
                  </a:lnTo>
                  <a:lnTo>
                    <a:pt x="595" y="671"/>
                  </a:lnTo>
                  <a:close/>
                </a:path>
              </a:pathLst>
            </a:custGeom>
            <a:solidFill>
              <a:srgbClr val="10A9A6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dirty="0">
                <a:solidFill>
                  <a:schemeClr val="dk1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endParaRPr>
            </a:p>
          </p:txBody>
        </p:sp>
        <p:sp>
          <p:nvSpPr>
            <p:cNvPr id="18" name="Google Shape;5250;p105">
              <a:extLst>
                <a:ext uri="{FF2B5EF4-FFF2-40B4-BE49-F238E27FC236}">
                  <a16:creationId xmlns:a16="http://schemas.microsoft.com/office/drawing/2014/main" id="{B5691CDB-2ADF-45C7-DEC0-60817FC67AAF}"/>
                </a:ext>
              </a:extLst>
            </p:cNvPr>
            <p:cNvSpPr/>
            <p:nvPr/>
          </p:nvSpPr>
          <p:spPr>
            <a:xfrm>
              <a:off x="4808051" y="3515295"/>
              <a:ext cx="2369874" cy="959814"/>
            </a:xfrm>
            <a:custGeom>
              <a:avLst/>
              <a:gdLst/>
              <a:ahLst/>
              <a:cxnLst/>
              <a:rect l="l" t="t" r="r" b="b"/>
              <a:pathLst>
                <a:path w="1244" h="709" extrusionOk="0">
                  <a:moveTo>
                    <a:pt x="595" y="709"/>
                  </a:moveTo>
                  <a:lnTo>
                    <a:pt x="0" y="366"/>
                  </a:lnTo>
                  <a:lnTo>
                    <a:pt x="649" y="0"/>
                  </a:lnTo>
                  <a:lnTo>
                    <a:pt x="1244" y="343"/>
                  </a:lnTo>
                  <a:lnTo>
                    <a:pt x="595" y="709"/>
                  </a:lnTo>
                  <a:close/>
                </a:path>
              </a:pathLst>
            </a:custGeom>
            <a:solidFill>
              <a:srgbClr val="10A9A6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dirty="0">
                <a:solidFill>
                  <a:schemeClr val="dk1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endParaRPr>
            </a:p>
          </p:txBody>
        </p:sp>
        <p:sp>
          <p:nvSpPr>
            <p:cNvPr id="19" name="Google Shape;5251;p105">
              <a:extLst>
                <a:ext uri="{FF2B5EF4-FFF2-40B4-BE49-F238E27FC236}">
                  <a16:creationId xmlns:a16="http://schemas.microsoft.com/office/drawing/2014/main" id="{2976F0EB-4EA4-D899-4CB9-827854605E77}"/>
                </a:ext>
              </a:extLst>
            </p:cNvPr>
            <p:cNvSpPr/>
            <p:nvPr/>
          </p:nvSpPr>
          <p:spPr>
            <a:xfrm>
              <a:off x="5941552" y="3979634"/>
              <a:ext cx="1236373" cy="939508"/>
            </a:xfrm>
            <a:custGeom>
              <a:avLst/>
              <a:gdLst/>
              <a:ahLst/>
              <a:cxnLst/>
              <a:rect l="l" t="t" r="r" b="b"/>
              <a:pathLst>
                <a:path w="649" h="694" extrusionOk="0">
                  <a:moveTo>
                    <a:pt x="649" y="0"/>
                  </a:moveTo>
                  <a:lnTo>
                    <a:pt x="649" y="328"/>
                  </a:lnTo>
                  <a:lnTo>
                    <a:pt x="0" y="694"/>
                  </a:lnTo>
                  <a:lnTo>
                    <a:pt x="0" y="366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10A9A6">
                <a:alpha val="750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dirty="0">
                <a:solidFill>
                  <a:schemeClr val="dk1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endParaRPr>
            </a:p>
          </p:txBody>
        </p:sp>
      </p:grpSp>
      <p:sp>
        <p:nvSpPr>
          <p:cNvPr id="20" name="Google Shape;5252;p105">
            <a:extLst>
              <a:ext uri="{FF2B5EF4-FFF2-40B4-BE49-F238E27FC236}">
                <a16:creationId xmlns:a16="http://schemas.microsoft.com/office/drawing/2014/main" id="{01F1EEEA-93C0-7D39-82D6-C47C5C3D4FA1}"/>
              </a:ext>
            </a:extLst>
          </p:cNvPr>
          <p:cNvSpPr/>
          <p:nvPr/>
        </p:nvSpPr>
        <p:spPr>
          <a:xfrm>
            <a:off x="8301021" y="2417483"/>
            <a:ext cx="1797135" cy="25200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ar-SA" sz="2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ondensed Light"/>
                <a:cs typeface="Sakkal Majalla" panose="02000000000000000000" pitchFamily="2" charset="-78"/>
                <a:sym typeface="Roboto Condensed Light"/>
              </a:rPr>
              <a:t>عنوان فرعي</a:t>
            </a:r>
            <a:endParaRPr sz="2000" b="1" dirty="0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ea typeface="Roboto Condensed Light"/>
              <a:cs typeface="Sakkal Majalla" panose="02000000000000000000" pitchFamily="2" charset="-78"/>
              <a:sym typeface="Roboto Condensed Light"/>
            </a:endParaRPr>
          </a:p>
        </p:txBody>
      </p:sp>
      <p:sp>
        <p:nvSpPr>
          <p:cNvPr id="21" name="Google Shape;5253;p105">
            <a:extLst>
              <a:ext uri="{FF2B5EF4-FFF2-40B4-BE49-F238E27FC236}">
                <a16:creationId xmlns:a16="http://schemas.microsoft.com/office/drawing/2014/main" id="{F322BB06-EC83-AF46-CD71-700CC5CDAFEB}"/>
              </a:ext>
            </a:extLst>
          </p:cNvPr>
          <p:cNvSpPr/>
          <p:nvPr/>
        </p:nvSpPr>
        <p:spPr>
          <a:xfrm rot="5400000">
            <a:off x="9777874" y="1305536"/>
            <a:ext cx="72000" cy="3008652"/>
          </a:xfrm>
          <a:prstGeom prst="roundRect">
            <a:avLst>
              <a:gd name="adj" fmla="val 50000"/>
            </a:avLst>
          </a:prstGeom>
          <a:solidFill>
            <a:srgbClr val="BFBFBF">
              <a:alpha val="49803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200">
              <a:solidFill>
                <a:schemeClr val="dk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22" name="Google Shape;5254;p105">
            <a:extLst>
              <a:ext uri="{FF2B5EF4-FFF2-40B4-BE49-F238E27FC236}">
                <a16:creationId xmlns:a16="http://schemas.microsoft.com/office/drawing/2014/main" id="{44B1547C-2557-726F-C386-858E7BE13EB3}"/>
              </a:ext>
            </a:extLst>
          </p:cNvPr>
          <p:cNvSpPr/>
          <p:nvPr/>
        </p:nvSpPr>
        <p:spPr>
          <a:xfrm>
            <a:off x="8309548" y="2759113"/>
            <a:ext cx="2303735" cy="108000"/>
          </a:xfrm>
          <a:prstGeom prst="roundRect">
            <a:avLst>
              <a:gd name="adj" fmla="val 50000"/>
            </a:avLst>
          </a:prstGeom>
          <a:solidFill>
            <a:srgbClr val="10A9A6"/>
          </a:solidFill>
          <a:ln>
            <a:noFill/>
          </a:ln>
        </p:spPr>
        <p:txBody>
          <a:bodyPr spcFirstLastPara="1" wrap="square" lIns="91425" tIns="121900" rIns="91425" bIns="1219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200">
              <a:solidFill>
                <a:schemeClr val="dk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23" name="Google Shape;5255;p105">
            <a:extLst>
              <a:ext uri="{FF2B5EF4-FFF2-40B4-BE49-F238E27FC236}">
                <a16:creationId xmlns:a16="http://schemas.microsoft.com/office/drawing/2014/main" id="{52CF7705-3148-EFB9-66E6-EF14F5FAB733}"/>
              </a:ext>
            </a:extLst>
          </p:cNvPr>
          <p:cNvSpPr/>
          <p:nvPr/>
        </p:nvSpPr>
        <p:spPr>
          <a:xfrm>
            <a:off x="11283671" y="2701369"/>
            <a:ext cx="612049" cy="27801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ondensed Light"/>
                <a:cs typeface="Sakkal Majalla" panose="02000000000000000000" pitchFamily="2" charset="-78"/>
                <a:sym typeface="Roboto Condensed Light"/>
              </a:rPr>
              <a:t>70%</a:t>
            </a:r>
            <a:endParaRPr b="1" dirty="0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ea typeface="Roboto Condensed Light"/>
              <a:cs typeface="Sakkal Majalla" panose="02000000000000000000" pitchFamily="2" charset="-78"/>
              <a:sym typeface="Roboto Condensed Light"/>
            </a:endParaRPr>
          </a:p>
        </p:txBody>
      </p:sp>
      <p:sp>
        <p:nvSpPr>
          <p:cNvPr id="24" name="Google Shape;5256;p105">
            <a:extLst>
              <a:ext uri="{FF2B5EF4-FFF2-40B4-BE49-F238E27FC236}">
                <a16:creationId xmlns:a16="http://schemas.microsoft.com/office/drawing/2014/main" id="{9FB7FA0F-FF19-D226-C296-2F335F8A8FBF}"/>
              </a:ext>
            </a:extLst>
          </p:cNvPr>
          <p:cNvSpPr/>
          <p:nvPr/>
        </p:nvSpPr>
        <p:spPr>
          <a:xfrm>
            <a:off x="7503876" y="3318874"/>
            <a:ext cx="1498822" cy="25200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ar-SA" sz="2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ondensed Light"/>
                <a:cs typeface="Sakkal Majalla" panose="02000000000000000000" pitchFamily="2" charset="-78"/>
                <a:sym typeface="Roboto Condensed Light"/>
              </a:rPr>
              <a:t>عنوان فرعي</a:t>
            </a:r>
          </a:p>
        </p:txBody>
      </p:sp>
      <p:sp>
        <p:nvSpPr>
          <p:cNvPr id="25" name="Google Shape;5257;p105">
            <a:extLst>
              <a:ext uri="{FF2B5EF4-FFF2-40B4-BE49-F238E27FC236}">
                <a16:creationId xmlns:a16="http://schemas.microsoft.com/office/drawing/2014/main" id="{FD44AE5E-1FC8-5F07-FDBD-DD4DDD3F9297}"/>
              </a:ext>
            </a:extLst>
          </p:cNvPr>
          <p:cNvSpPr/>
          <p:nvPr/>
        </p:nvSpPr>
        <p:spPr>
          <a:xfrm rot="5400000">
            <a:off x="8980728" y="2172301"/>
            <a:ext cx="72000" cy="3008652"/>
          </a:xfrm>
          <a:prstGeom prst="roundRect">
            <a:avLst>
              <a:gd name="adj" fmla="val 50000"/>
            </a:avLst>
          </a:prstGeom>
          <a:solidFill>
            <a:srgbClr val="BFBFBF">
              <a:alpha val="49803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200">
              <a:solidFill>
                <a:schemeClr val="dk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26" name="Google Shape;5258;p105">
            <a:extLst>
              <a:ext uri="{FF2B5EF4-FFF2-40B4-BE49-F238E27FC236}">
                <a16:creationId xmlns:a16="http://schemas.microsoft.com/office/drawing/2014/main" id="{8203AB6D-9247-E430-A6FA-8B999C2ED89D}"/>
              </a:ext>
            </a:extLst>
          </p:cNvPr>
          <p:cNvSpPr/>
          <p:nvPr/>
        </p:nvSpPr>
        <p:spPr>
          <a:xfrm>
            <a:off x="7512402" y="3625877"/>
            <a:ext cx="1926582" cy="108000"/>
          </a:xfrm>
          <a:prstGeom prst="roundRect">
            <a:avLst>
              <a:gd name="adj" fmla="val 50000"/>
            </a:avLst>
          </a:prstGeom>
          <a:solidFill>
            <a:srgbClr val="C1B488"/>
          </a:solidFill>
          <a:ln>
            <a:noFill/>
          </a:ln>
        </p:spPr>
        <p:txBody>
          <a:bodyPr spcFirstLastPara="1" wrap="square" lIns="91425" tIns="121900" rIns="91425" bIns="1219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200">
              <a:solidFill>
                <a:schemeClr val="dk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27" name="Google Shape;5259;p105">
            <a:extLst>
              <a:ext uri="{FF2B5EF4-FFF2-40B4-BE49-F238E27FC236}">
                <a16:creationId xmlns:a16="http://schemas.microsoft.com/office/drawing/2014/main" id="{687921F5-A0EB-B198-E3E6-D73836DDC90C}"/>
              </a:ext>
            </a:extLst>
          </p:cNvPr>
          <p:cNvSpPr/>
          <p:nvPr/>
        </p:nvSpPr>
        <p:spPr>
          <a:xfrm>
            <a:off x="10486525" y="3582882"/>
            <a:ext cx="612049" cy="27801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ondensed Light"/>
                <a:cs typeface="Sakkal Majalla" panose="02000000000000000000" pitchFamily="2" charset="-78"/>
                <a:sym typeface="Roboto Condensed Light"/>
              </a:rPr>
              <a:t>60%</a:t>
            </a:r>
            <a:endParaRPr b="1" dirty="0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ea typeface="Roboto Condensed Light"/>
              <a:cs typeface="Sakkal Majalla" panose="02000000000000000000" pitchFamily="2" charset="-78"/>
              <a:sym typeface="Roboto Condensed Light"/>
            </a:endParaRPr>
          </a:p>
        </p:txBody>
      </p:sp>
      <p:sp>
        <p:nvSpPr>
          <p:cNvPr id="28" name="Google Shape;5260;p105">
            <a:extLst>
              <a:ext uri="{FF2B5EF4-FFF2-40B4-BE49-F238E27FC236}">
                <a16:creationId xmlns:a16="http://schemas.microsoft.com/office/drawing/2014/main" id="{C5436BB1-B4FE-6E25-6B36-EB9F6EA54AEA}"/>
              </a:ext>
            </a:extLst>
          </p:cNvPr>
          <p:cNvSpPr/>
          <p:nvPr/>
        </p:nvSpPr>
        <p:spPr>
          <a:xfrm>
            <a:off x="6740366" y="4010653"/>
            <a:ext cx="1498822" cy="25200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ar-SA" sz="2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ondensed Light"/>
                <a:cs typeface="Sakkal Majalla" panose="02000000000000000000" pitchFamily="2" charset="-78"/>
                <a:sym typeface="Roboto Condensed Light"/>
              </a:rPr>
              <a:t>عنوان فرعي</a:t>
            </a:r>
          </a:p>
        </p:txBody>
      </p:sp>
      <p:sp>
        <p:nvSpPr>
          <p:cNvPr id="29" name="Google Shape;5261;p105">
            <a:extLst>
              <a:ext uri="{FF2B5EF4-FFF2-40B4-BE49-F238E27FC236}">
                <a16:creationId xmlns:a16="http://schemas.microsoft.com/office/drawing/2014/main" id="{707D2232-2118-3A7D-158D-15A04F459642}"/>
              </a:ext>
            </a:extLst>
          </p:cNvPr>
          <p:cNvSpPr/>
          <p:nvPr/>
        </p:nvSpPr>
        <p:spPr>
          <a:xfrm rot="5400000">
            <a:off x="8217218" y="2878828"/>
            <a:ext cx="72000" cy="3008652"/>
          </a:xfrm>
          <a:prstGeom prst="roundRect">
            <a:avLst>
              <a:gd name="adj" fmla="val 50000"/>
            </a:avLst>
          </a:prstGeom>
          <a:solidFill>
            <a:srgbClr val="BFBFBF">
              <a:alpha val="49803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200">
              <a:solidFill>
                <a:schemeClr val="dk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30" name="Google Shape;5262;p105">
            <a:extLst>
              <a:ext uri="{FF2B5EF4-FFF2-40B4-BE49-F238E27FC236}">
                <a16:creationId xmlns:a16="http://schemas.microsoft.com/office/drawing/2014/main" id="{8BE665BC-F94A-4432-BB5B-DA8A67D3583D}"/>
              </a:ext>
            </a:extLst>
          </p:cNvPr>
          <p:cNvSpPr/>
          <p:nvPr/>
        </p:nvSpPr>
        <p:spPr>
          <a:xfrm>
            <a:off x="6748892" y="4332404"/>
            <a:ext cx="2596246" cy="108000"/>
          </a:xfrm>
          <a:prstGeom prst="roundRect">
            <a:avLst>
              <a:gd name="adj" fmla="val 50000"/>
            </a:avLst>
          </a:prstGeom>
          <a:solidFill>
            <a:srgbClr val="2CC17C"/>
          </a:solidFill>
          <a:ln>
            <a:noFill/>
          </a:ln>
        </p:spPr>
        <p:txBody>
          <a:bodyPr spcFirstLastPara="1" wrap="square" lIns="91425" tIns="121900" rIns="91425" bIns="1219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200">
              <a:solidFill>
                <a:schemeClr val="dk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31" name="Google Shape;5263;p105">
            <a:extLst>
              <a:ext uri="{FF2B5EF4-FFF2-40B4-BE49-F238E27FC236}">
                <a16:creationId xmlns:a16="http://schemas.microsoft.com/office/drawing/2014/main" id="{17A9475F-A655-7A31-0F47-7396D71B71AE}"/>
              </a:ext>
            </a:extLst>
          </p:cNvPr>
          <p:cNvSpPr/>
          <p:nvPr/>
        </p:nvSpPr>
        <p:spPr>
          <a:xfrm>
            <a:off x="9723015" y="4274661"/>
            <a:ext cx="612049" cy="27801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b="1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ondensed Light"/>
                <a:cs typeface="Sakkal Majalla" panose="02000000000000000000" pitchFamily="2" charset="-78"/>
                <a:sym typeface="Roboto Condensed Light"/>
              </a:rPr>
              <a:t>90%</a:t>
            </a:r>
            <a:endParaRPr b="1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ea typeface="Roboto Condensed Light"/>
              <a:cs typeface="Sakkal Majalla" panose="02000000000000000000" pitchFamily="2" charset="-78"/>
              <a:sym typeface="Roboto Condensed Light"/>
            </a:endParaRPr>
          </a:p>
        </p:txBody>
      </p:sp>
      <p:sp>
        <p:nvSpPr>
          <p:cNvPr id="32" name="Google Shape;5264;p105">
            <a:extLst>
              <a:ext uri="{FF2B5EF4-FFF2-40B4-BE49-F238E27FC236}">
                <a16:creationId xmlns:a16="http://schemas.microsoft.com/office/drawing/2014/main" id="{CD41B7CC-06F9-7F16-E01B-BAB12442AE02}"/>
              </a:ext>
            </a:extLst>
          </p:cNvPr>
          <p:cNvSpPr/>
          <p:nvPr/>
        </p:nvSpPr>
        <p:spPr>
          <a:xfrm>
            <a:off x="5704485" y="4844199"/>
            <a:ext cx="1498822" cy="25200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ar-SA" sz="2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ondensed Light"/>
                <a:cs typeface="Sakkal Majalla" panose="02000000000000000000" pitchFamily="2" charset="-78"/>
                <a:sym typeface="Roboto Condensed Light"/>
              </a:rPr>
              <a:t>عنوان فرعي</a:t>
            </a:r>
          </a:p>
        </p:txBody>
      </p:sp>
      <p:sp>
        <p:nvSpPr>
          <p:cNvPr id="33" name="Google Shape;5265;p105">
            <a:extLst>
              <a:ext uri="{FF2B5EF4-FFF2-40B4-BE49-F238E27FC236}">
                <a16:creationId xmlns:a16="http://schemas.microsoft.com/office/drawing/2014/main" id="{DE945F52-8108-9349-14CA-48D954D34662}"/>
              </a:ext>
            </a:extLst>
          </p:cNvPr>
          <p:cNvSpPr/>
          <p:nvPr/>
        </p:nvSpPr>
        <p:spPr>
          <a:xfrm rot="5400000">
            <a:off x="7181337" y="3712374"/>
            <a:ext cx="72000" cy="3008652"/>
          </a:xfrm>
          <a:prstGeom prst="roundRect">
            <a:avLst>
              <a:gd name="adj" fmla="val 50000"/>
            </a:avLst>
          </a:prstGeom>
          <a:solidFill>
            <a:srgbClr val="BFBFBF">
              <a:alpha val="49803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200">
              <a:solidFill>
                <a:schemeClr val="dk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34" name="Google Shape;5266;p105">
            <a:extLst>
              <a:ext uri="{FF2B5EF4-FFF2-40B4-BE49-F238E27FC236}">
                <a16:creationId xmlns:a16="http://schemas.microsoft.com/office/drawing/2014/main" id="{0750E082-8BCF-DB4C-98B2-1BDB84D7B70C}"/>
              </a:ext>
            </a:extLst>
          </p:cNvPr>
          <p:cNvSpPr/>
          <p:nvPr/>
        </p:nvSpPr>
        <p:spPr>
          <a:xfrm>
            <a:off x="5713011" y="5165950"/>
            <a:ext cx="2596246" cy="108000"/>
          </a:xfrm>
          <a:prstGeom prst="roundRect">
            <a:avLst>
              <a:gd name="adj" fmla="val 50000"/>
            </a:avLst>
          </a:prstGeom>
          <a:solidFill>
            <a:srgbClr val="003845"/>
          </a:solidFill>
          <a:ln>
            <a:noFill/>
          </a:ln>
        </p:spPr>
        <p:txBody>
          <a:bodyPr spcFirstLastPara="1" wrap="square" lIns="91425" tIns="121900" rIns="91425" bIns="1219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200">
              <a:solidFill>
                <a:schemeClr val="dk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35" name="Google Shape;5267;p105">
            <a:extLst>
              <a:ext uri="{FF2B5EF4-FFF2-40B4-BE49-F238E27FC236}">
                <a16:creationId xmlns:a16="http://schemas.microsoft.com/office/drawing/2014/main" id="{41B6653A-2AA4-F617-20D8-5936614034D4}"/>
              </a:ext>
            </a:extLst>
          </p:cNvPr>
          <p:cNvSpPr/>
          <p:nvPr/>
        </p:nvSpPr>
        <p:spPr>
          <a:xfrm>
            <a:off x="8687134" y="5108207"/>
            <a:ext cx="612049" cy="27801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b="1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ondensed Light"/>
                <a:cs typeface="Sakkal Majalla" panose="02000000000000000000" pitchFamily="2" charset="-78"/>
                <a:sym typeface="Roboto Condensed Light"/>
              </a:rPr>
              <a:t>80%</a:t>
            </a:r>
            <a:endParaRPr b="1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ea typeface="Roboto Condensed Light"/>
              <a:cs typeface="Sakkal Majalla" panose="02000000000000000000" pitchFamily="2" charset="-78"/>
              <a:sym typeface="Roboto Condensed Light"/>
            </a:endParaRPr>
          </a:p>
        </p:txBody>
      </p:sp>
      <p:sp>
        <p:nvSpPr>
          <p:cNvPr id="37" name="Google Shape;5270;p105">
            <a:extLst>
              <a:ext uri="{FF2B5EF4-FFF2-40B4-BE49-F238E27FC236}">
                <a16:creationId xmlns:a16="http://schemas.microsoft.com/office/drawing/2014/main" id="{E552800A-8431-C6CC-0D9A-61017A3977ED}"/>
              </a:ext>
            </a:extLst>
          </p:cNvPr>
          <p:cNvSpPr/>
          <p:nvPr/>
        </p:nvSpPr>
        <p:spPr>
          <a:xfrm>
            <a:off x="2882636" y="3965773"/>
            <a:ext cx="612000" cy="612001"/>
          </a:xfrm>
          <a:prstGeom prst="ellipse">
            <a:avLst/>
          </a:prstGeom>
          <a:solidFill>
            <a:srgbClr val="003845"/>
          </a:solidFill>
          <a:ln w="2857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2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41" name="Google Shape;5274;p105">
            <a:extLst>
              <a:ext uri="{FF2B5EF4-FFF2-40B4-BE49-F238E27FC236}">
                <a16:creationId xmlns:a16="http://schemas.microsoft.com/office/drawing/2014/main" id="{1507EBF2-80FE-C8BC-34F0-72849E87207A}"/>
              </a:ext>
            </a:extLst>
          </p:cNvPr>
          <p:cNvSpPr/>
          <p:nvPr/>
        </p:nvSpPr>
        <p:spPr>
          <a:xfrm>
            <a:off x="3849292" y="3199451"/>
            <a:ext cx="612000" cy="612001"/>
          </a:xfrm>
          <a:prstGeom prst="ellipse">
            <a:avLst/>
          </a:prstGeom>
          <a:solidFill>
            <a:srgbClr val="2CC17C"/>
          </a:solidFill>
          <a:ln w="2857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2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48" name="Google Shape;5281;p105">
            <a:extLst>
              <a:ext uri="{FF2B5EF4-FFF2-40B4-BE49-F238E27FC236}">
                <a16:creationId xmlns:a16="http://schemas.microsoft.com/office/drawing/2014/main" id="{0EA99FB2-9513-684C-0C3A-7CAC8C4CF3E1}"/>
              </a:ext>
            </a:extLst>
          </p:cNvPr>
          <p:cNvSpPr/>
          <p:nvPr/>
        </p:nvSpPr>
        <p:spPr>
          <a:xfrm>
            <a:off x="4808145" y="2393395"/>
            <a:ext cx="612000" cy="612001"/>
          </a:xfrm>
          <a:prstGeom prst="ellipse">
            <a:avLst/>
          </a:prstGeom>
          <a:solidFill>
            <a:srgbClr val="C1B488"/>
          </a:solidFill>
          <a:ln w="2857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800" dirty="0">
              <a:solidFill>
                <a:schemeClr val="lt2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51" name="Google Shape;5284;p105">
            <a:extLst>
              <a:ext uri="{FF2B5EF4-FFF2-40B4-BE49-F238E27FC236}">
                <a16:creationId xmlns:a16="http://schemas.microsoft.com/office/drawing/2014/main" id="{E82AA55B-C470-67B0-1BEA-D2B22244C461}"/>
              </a:ext>
            </a:extLst>
          </p:cNvPr>
          <p:cNvSpPr/>
          <p:nvPr/>
        </p:nvSpPr>
        <p:spPr>
          <a:xfrm>
            <a:off x="5713011" y="1614542"/>
            <a:ext cx="612000" cy="612001"/>
          </a:xfrm>
          <a:prstGeom prst="ellipse">
            <a:avLst/>
          </a:prstGeom>
          <a:solidFill>
            <a:srgbClr val="10A9A6"/>
          </a:solidFill>
          <a:ln w="2857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2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57" name="object 41">
            <a:extLst>
              <a:ext uri="{FF2B5EF4-FFF2-40B4-BE49-F238E27FC236}">
                <a16:creationId xmlns:a16="http://schemas.microsoft.com/office/drawing/2014/main" id="{4AF8F81C-EF29-A124-826A-F567D1A4D572}"/>
              </a:ext>
            </a:extLst>
          </p:cNvPr>
          <p:cNvSpPr/>
          <p:nvPr/>
        </p:nvSpPr>
        <p:spPr>
          <a:xfrm>
            <a:off x="5872610" y="1779134"/>
            <a:ext cx="292802" cy="299353"/>
          </a:xfrm>
          <a:custGeom>
            <a:avLst/>
            <a:gdLst/>
            <a:ahLst/>
            <a:cxnLst/>
            <a:rect l="l" t="t" r="r" b="b"/>
            <a:pathLst>
              <a:path w="368934" h="377190">
                <a:moveTo>
                  <a:pt x="334911" y="0"/>
                </a:moveTo>
                <a:lnTo>
                  <a:pt x="33502" y="0"/>
                </a:lnTo>
                <a:lnTo>
                  <a:pt x="20456" y="2692"/>
                </a:lnTo>
                <a:lnTo>
                  <a:pt x="9807" y="10037"/>
                </a:lnTo>
                <a:lnTo>
                  <a:pt x="2630" y="20932"/>
                </a:lnTo>
                <a:lnTo>
                  <a:pt x="0" y="34277"/>
                </a:lnTo>
                <a:lnTo>
                  <a:pt x="0" y="342709"/>
                </a:lnTo>
                <a:lnTo>
                  <a:pt x="2630" y="356053"/>
                </a:lnTo>
                <a:lnTo>
                  <a:pt x="9807" y="366949"/>
                </a:lnTo>
                <a:lnTo>
                  <a:pt x="20456" y="374293"/>
                </a:lnTo>
                <a:lnTo>
                  <a:pt x="33502" y="376986"/>
                </a:lnTo>
                <a:lnTo>
                  <a:pt x="334911" y="376986"/>
                </a:lnTo>
                <a:lnTo>
                  <a:pt x="347952" y="374293"/>
                </a:lnTo>
                <a:lnTo>
                  <a:pt x="358601" y="366949"/>
                </a:lnTo>
                <a:lnTo>
                  <a:pt x="363268" y="359867"/>
                </a:lnTo>
                <a:lnTo>
                  <a:pt x="24231" y="359867"/>
                </a:lnTo>
                <a:lnTo>
                  <a:pt x="16751" y="352183"/>
                </a:lnTo>
                <a:lnTo>
                  <a:pt x="16751" y="24815"/>
                </a:lnTo>
                <a:lnTo>
                  <a:pt x="24231" y="17145"/>
                </a:lnTo>
                <a:lnTo>
                  <a:pt x="363285" y="17145"/>
                </a:lnTo>
                <a:lnTo>
                  <a:pt x="358601" y="10037"/>
                </a:lnTo>
                <a:lnTo>
                  <a:pt x="347952" y="2692"/>
                </a:lnTo>
                <a:lnTo>
                  <a:pt x="334911" y="0"/>
                </a:lnTo>
                <a:close/>
              </a:path>
              <a:path w="368934" h="377190">
                <a:moveTo>
                  <a:pt x="363285" y="17145"/>
                </a:moveTo>
                <a:lnTo>
                  <a:pt x="344157" y="17145"/>
                </a:lnTo>
                <a:lnTo>
                  <a:pt x="351663" y="24815"/>
                </a:lnTo>
                <a:lnTo>
                  <a:pt x="351663" y="352183"/>
                </a:lnTo>
                <a:lnTo>
                  <a:pt x="344157" y="359867"/>
                </a:lnTo>
                <a:lnTo>
                  <a:pt x="363268" y="359867"/>
                </a:lnTo>
                <a:lnTo>
                  <a:pt x="365781" y="356053"/>
                </a:lnTo>
                <a:lnTo>
                  <a:pt x="368414" y="342709"/>
                </a:lnTo>
                <a:lnTo>
                  <a:pt x="368414" y="34277"/>
                </a:lnTo>
                <a:lnTo>
                  <a:pt x="365781" y="20932"/>
                </a:lnTo>
                <a:lnTo>
                  <a:pt x="363285" y="17145"/>
                </a:lnTo>
                <a:close/>
              </a:path>
              <a:path w="368934" h="377190">
                <a:moveTo>
                  <a:pt x="145834" y="162788"/>
                </a:moveTo>
                <a:lnTo>
                  <a:pt x="139433" y="162788"/>
                </a:lnTo>
                <a:lnTo>
                  <a:pt x="137007" y="164414"/>
                </a:lnTo>
                <a:lnTo>
                  <a:pt x="135509" y="166700"/>
                </a:lnTo>
                <a:lnTo>
                  <a:pt x="135318" y="166700"/>
                </a:lnTo>
                <a:lnTo>
                  <a:pt x="51592" y="312356"/>
                </a:lnTo>
                <a:lnTo>
                  <a:pt x="51777" y="312356"/>
                </a:lnTo>
                <a:lnTo>
                  <a:pt x="50876" y="313702"/>
                </a:lnTo>
                <a:lnTo>
                  <a:pt x="50228" y="315252"/>
                </a:lnTo>
                <a:lnTo>
                  <a:pt x="50228" y="321754"/>
                </a:lnTo>
                <a:lnTo>
                  <a:pt x="53975" y="325589"/>
                </a:lnTo>
                <a:lnTo>
                  <a:pt x="314426" y="325589"/>
                </a:lnTo>
                <a:lnTo>
                  <a:pt x="318185" y="321754"/>
                </a:lnTo>
                <a:lnTo>
                  <a:pt x="318185" y="315887"/>
                </a:lnTo>
                <a:lnTo>
                  <a:pt x="318032" y="315252"/>
                </a:lnTo>
                <a:lnTo>
                  <a:pt x="317931" y="314833"/>
                </a:lnTo>
                <a:lnTo>
                  <a:pt x="317550" y="313855"/>
                </a:lnTo>
                <a:lnTo>
                  <a:pt x="317528" y="313702"/>
                </a:lnTo>
                <a:lnTo>
                  <a:pt x="317068" y="312635"/>
                </a:lnTo>
                <a:lnTo>
                  <a:pt x="316407" y="311683"/>
                </a:lnTo>
                <a:lnTo>
                  <a:pt x="315556" y="310845"/>
                </a:lnTo>
                <a:lnTo>
                  <a:pt x="313932" y="308444"/>
                </a:lnTo>
                <a:lnTo>
                  <a:pt x="73240" y="308444"/>
                </a:lnTo>
                <a:lnTo>
                  <a:pt x="142862" y="187312"/>
                </a:lnTo>
                <a:lnTo>
                  <a:pt x="162593" y="187312"/>
                </a:lnTo>
                <a:lnTo>
                  <a:pt x="150063" y="168071"/>
                </a:lnTo>
                <a:lnTo>
                  <a:pt x="148793" y="164985"/>
                </a:lnTo>
                <a:lnTo>
                  <a:pt x="145834" y="162788"/>
                </a:lnTo>
                <a:close/>
              </a:path>
              <a:path w="368934" h="377190">
                <a:moveTo>
                  <a:pt x="253266" y="218795"/>
                </a:moveTo>
                <a:lnTo>
                  <a:pt x="233426" y="218795"/>
                </a:lnTo>
                <a:lnTo>
                  <a:pt x="294081" y="308444"/>
                </a:lnTo>
                <a:lnTo>
                  <a:pt x="313932" y="308444"/>
                </a:lnTo>
                <a:lnTo>
                  <a:pt x="253266" y="218795"/>
                </a:lnTo>
                <a:close/>
              </a:path>
              <a:path w="368934" h="377190">
                <a:moveTo>
                  <a:pt x="162593" y="187312"/>
                </a:moveTo>
                <a:lnTo>
                  <a:pt x="142862" y="187312"/>
                </a:lnTo>
                <a:lnTo>
                  <a:pt x="184848" y="251764"/>
                </a:lnTo>
                <a:lnTo>
                  <a:pt x="185267" y="252793"/>
                </a:lnTo>
                <a:lnTo>
                  <a:pt x="185877" y="253695"/>
                </a:lnTo>
                <a:lnTo>
                  <a:pt x="188175" y="256095"/>
                </a:lnTo>
                <a:lnTo>
                  <a:pt x="190258" y="257035"/>
                </a:lnTo>
                <a:lnTo>
                  <a:pt x="194894" y="257035"/>
                </a:lnTo>
                <a:lnTo>
                  <a:pt x="196977" y="256095"/>
                </a:lnTo>
                <a:lnTo>
                  <a:pt x="217441" y="235153"/>
                </a:lnTo>
                <a:lnTo>
                  <a:pt x="193751" y="235153"/>
                </a:lnTo>
                <a:lnTo>
                  <a:pt x="162593" y="187312"/>
                </a:lnTo>
                <a:close/>
              </a:path>
              <a:path w="368934" h="377190">
                <a:moveTo>
                  <a:pt x="237972" y="197065"/>
                </a:moveTo>
                <a:lnTo>
                  <a:pt x="232130" y="197065"/>
                </a:lnTo>
                <a:lnTo>
                  <a:pt x="230047" y="198018"/>
                </a:lnTo>
                <a:lnTo>
                  <a:pt x="193751" y="235153"/>
                </a:lnTo>
                <a:lnTo>
                  <a:pt x="217441" y="235153"/>
                </a:lnTo>
                <a:lnTo>
                  <a:pt x="233426" y="218795"/>
                </a:lnTo>
                <a:lnTo>
                  <a:pt x="253266" y="218795"/>
                </a:lnTo>
                <a:lnTo>
                  <a:pt x="242214" y="202463"/>
                </a:lnTo>
                <a:lnTo>
                  <a:pt x="240957" y="199313"/>
                </a:lnTo>
                <a:lnTo>
                  <a:pt x="237972" y="197065"/>
                </a:lnTo>
                <a:close/>
              </a:path>
              <a:path w="368934" h="377190">
                <a:moveTo>
                  <a:pt x="92100" y="51396"/>
                </a:moveTo>
                <a:lnTo>
                  <a:pt x="75801" y="54766"/>
                </a:lnTo>
                <a:lnTo>
                  <a:pt x="62491" y="63954"/>
                </a:lnTo>
                <a:lnTo>
                  <a:pt x="53518" y="77575"/>
                </a:lnTo>
                <a:lnTo>
                  <a:pt x="50228" y="94246"/>
                </a:lnTo>
                <a:lnTo>
                  <a:pt x="53518" y="110928"/>
                </a:lnTo>
                <a:lnTo>
                  <a:pt x="62491" y="124548"/>
                </a:lnTo>
                <a:lnTo>
                  <a:pt x="75801" y="133730"/>
                </a:lnTo>
                <a:lnTo>
                  <a:pt x="92100" y="137096"/>
                </a:lnTo>
                <a:lnTo>
                  <a:pt x="108399" y="133730"/>
                </a:lnTo>
                <a:lnTo>
                  <a:pt x="121708" y="124548"/>
                </a:lnTo>
                <a:lnTo>
                  <a:pt x="124737" y="119951"/>
                </a:lnTo>
                <a:lnTo>
                  <a:pt x="92100" y="119951"/>
                </a:lnTo>
                <a:lnTo>
                  <a:pt x="82324" y="117933"/>
                </a:lnTo>
                <a:lnTo>
                  <a:pt x="74339" y="112428"/>
                </a:lnTo>
                <a:lnTo>
                  <a:pt x="68954" y="104258"/>
                </a:lnTo>
                <a:lnTo>
                  <a:pt x="66979" y="94246"/>
                </a:lnTo>
                <a:lnTo>
                  <a:pt x="68954" y="84245"/>
                </a:lnTo>
                <a:lnTo>
                  <a:pt x="74339" y="76074"/>
                </a:lnTo>
                <a:lnTo>
                  <a:pt x="82324" y="70563"/>
                </a:lnTo>
                <a:lnTo>
                  <a:pt x="92100" y="68541"/>
                </a:lnTo>
                <a:lnTo>
                  <a:pt x="124731" y="68541"/>
                </a:lnTo>
                <a:lnTo>
                  <a:pt x="121708" y="63954"/>
                </a:lnTo>
                <a:lnTo>
                  <a:pt x="108399" y="54766"/>
                </a:lnTo>
                <a:lnTo>
                  <a:pt x="92100" y="51396"/>
                </a:lnTo>
                <a:close/>
              </a:path>
              <a:path w="368934" h="377190">
                <a:moveTo>
                  <a:pt x="124731" y="68541"/>
                </a:moveTo>
                <a:lnTo>
                  <a:pt x="92100" y="68541"/>
                </a:lnTo>
                <a:lnTo>
                  <a:pt x="101876" y="70563"/>
                </a:lnTo>
                <a:lnTo>
                  <a:pt x="109861" y="76074"/>
                </a:lnTo>
                <a:lnTo>
                  <a:pt x="115246" y="84245"/>
                </a:lnTo>
                <a:lnTo>
                  <a:pt x="117221" y="94246"/>
                </a:lnTo>
                <a:lnTo>
                  <a:pt x="115246" y="104258"/>
                </a:lnTo>
                <a:lnTo>
                  <a:pt x="109861" y="112428"/>
                </a:lnTo>
                <a:lnTo>
                  <a:pt x="101876" y="117933"/>
                </a:lnTo>
                <a:lnTo>
                  <a:pt x="92100" y="119951"/>
                </a:lnTo>
                <a:lnTo>
                  <a:pt x="124737" y="119951"/>
                </a:lnTo>
                <a:lnTo>
                  <a:pt x="130682" y="110928"/>
                </a:lnTo>
                <a:lnTo>
                  <a:pt x="133972" y="94246"/>
                </a:lnTo>
                <a:lnTo>
                  <a:pt x="130682" y="77575"/>
                </a:lnTo>
                <a:lnTo>
                  <a:pt x="124731" y="6854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60" name="object 170">
            <a:extLst>
              <a:ext uri="{FF2B5EF4-FFF2-40B4-BE49-F238E27FC236}">
                <a16:creationId xmlns:a16="http://schemas.microsoft.com/office/drawing/2014/main" id="{7AB17B7D-C829-040C-C61E-1F15D0019D9A}"/>
              </a:ext>
            </a:extLst>
          </p:cNvPr>
          <p:cNvSpPr/>
          <p:nvPr/>
        </p:nvSpPr>
        <p:spPr>
          <a:xfrm>
            <a:off x="3974260" y="3347761"/>
            <a:ext cx="329431" cy="329431"/>
          </a:xfrm>
          <a:custGeom>
            <a:avLst/>
            <a:gdLst/>
            <a:ahLst/>
            <a:cxnLst/>
            <a:rect l="l" t="t" r="r" b="b"/>
            <a:pathLst>
              <a:path w="405129" h="405129">
                <a:moveTo>
                  <a:pt x="367741" y="0"/>
                </a:moveTo>
                <a:lnTo>
                  <a:pt x="36779" y="0"/>
                </a:lnTo>
                <a:lnTo>
                  <a:pt x="22459" y="2889"/>
                </a:lnTo>
                <a:lnTo>
                  <a:pt x="10769" y="10769"/>
                </a:lnTo>
                <a:lnTo>
                  <a:pt x="2889" y="22459"/>
                </a:lnTo>
                <a:lnTo>
                  <a:pt x="0" y="36779"/>
                </a:lnTo>
                <a:lnTo>
                  <a:pt x="0" y="367741"/>
                </a:lnTo>
                <a:lnTo>
                  <a:pt x="2889" y="382062"/>
                </a:lnTo>
                <a:lnTo>
                  <a:pt x="10769" y="393757"/>
                </a:lnTo>
                <a:lnTo>
                  <a:pt x="22459" y="401641"/>
                </a:lnTo>
                <a:lnTo>
                  <a:pt x="36779" y="404533"/>
                </a:lnTo>
                <a:lnTo>
                  <a:pt x="367741" y="404533"/>
                </a:lnTo>
                <a:lnTo>
                  <a:pt x="382062" y="401641"/>
                </a:lnTo>
                <a:lnTo>
                  <a:pt x="393757" y="393757"/>
                </a:lnTo>
                <a:lnTo>
                  <a:pt x="398898" y="386130"/>
                </a:lnTo>
                <a:lnTo>
                  <a:pt x="36779" y="386130"/>
                </a:lnTo>
                <a:lnTo>
                  <a:pt x="29624" y="384687"/>
                </a:lnTo>
                <a:lnTo>
                  <a:pt x="23779" y="380750"/>
                </a:lnTo>
                <a:lnTo>
                  <a:pt x="19836" y="374906"/>
                </a:lnTo>
                <a:lnTo>
                  <a:pt x="18389" y="367741"/>
                </a:lnTo>
                <a:lnTo>
                  <a:pt x="18389" y="36779"/>
                </a:lnTo>
                <a:lnTo>
                  <a:pt x="19836" y="29624"/>
                </a:lnTo>
                <a:lnTo>
                  <a:pt x="23779" y="23779"/>
                </a:lnTo>
                <a:lnTo>
                  <a:pt x="29624" y="19836"/>
                </a:lnTo>
                <a:lnTo>
                  <a:pt x="36779" y="18389"/>
                </a:lnTo>
                <a:lnTo>
                  <a:pt x="398896" y="18389"/>
                </a:lnTo>
                <a:lnTo>
                  <a:pt x="393757" y="10769"/>
                </a:lnTo>
                <a:lnTo>
                  <a:pt x="382062" y="2889"/>
                </a:lnTo>
                <a:lnTo>
                  <a:pt x="367741" y="0"/>
                </a:lnTo>
                <a:close/>
              </a:path>
              <a:path w="405129" h="405129">
                <a:moveTo>
                  <a:pt x="398896" y="18389"/>
                </a:moveTo>
                <a:lnTo>
                  <a:pt x="367741" y="18389"/>
                </a:lnTo>
                <a:lnTo>
                  <a:pt x="374902" y="19836"/>
                </a:lnTo>
                <a:lnTo>
                  <a:pt x="380752" y="23779"/>
                </a:lnTo>
                <a:lnTo>
                  <a:pt x="384696" y="29624"/>
                </a:lnTo>
                <a:lnTo>
                  <a:pt x="386143" y="36779"/>
                </a:lnTo>
                <a:lnTo>
                  <a:pt x="386143" y="367741"/>
                </a:lnTo>
                <a:lnTo>
                  <a:pt x="384696" y="374906"/>
                </a:lnTo>
                <a:lnTo>
                  <a:pt x="380752" y="380750"/>
                </a:lnTo>
                <a:lnTo>
                  <a:pt x="374902" y="384687"/>
                </a:lnTo>
                <a:lnTo>
                  <a:pt x="367741" y="386130"/>
                </a:lnTo>
                <a:lnTo>
                  <a:pt x="398898" y="386130"/>
                </a:lnTo>
                <a:lnTo>
                  <a:pt x="401641" y="382062"/>
                </a:lnTo>
                <a:lnTo>
                  <a:pt x="404533" y="367741"/>
                </a:lnTo>
                <a:lnTo>
                  <a:pt x="404533" y="36779"/>
                </a:lnTo>
                <a:lnTo>
                  <a:pt x="401641" y="22459"/>
                </a:lnTo>
                <a:lnTo>
                  <a:pt x="398896" y="18389"/>
                </a:lnTo>
                <a:close/>
              </a:path>
              <a:path w="405129" h="405129">
                <a:moveTo>
                  <a:pt x="119519" y="248234"/>
                </a:moveTo>
                <a:lnTo>
                  <a:pt x="105200" y="251125"/>
                </a:lnTo>
                <a:lnTo>
                  <a:pt x="93510" y="259006"/>
                </a:lnTo>
                <a:lnTo>
                  <a:pt x="85629" y="270694"/>
                </a:lnTo>
                <a:lnTo>
                  <a:pt x="82740" y="285000"/>
                </a:lnTo>
                <a:lnTo>
                  <a:pt x="85629" y="299319"/>
                </a:lnTo>
                <a:lnTo>
                  <a:pt x="93510" y="311010"/>
                </a:lnTo>
                <a:lnTo>
                  <a:pt x="105200" y="318890"/>
                </a:lnTo>
                <a:lnTo>
                  <a:pt x="119519" y="321779"/>
                </a:lnTo>
                <a:lnTo>
                  <a:pt x="133831" y="318890"/>
                </a:lnTo>
                <a:lnTo>
                  <a:pt x="145518" y="311010"/>
                </a:lnTo>
                <a:lnTo>
                  <a:pt x="150653" y="303390"/>
                </a:lnTo>
                <a:lnTo>
                  <a:pt x="119519" y="303390"/>
                </a:lnTo>
                <a:lnTo>
                  <a:pt x="112365" y="301947"/>
                </a:lnTo>
                <a:lnTo>
                  <a:pt x="106519" y="298010"/>
                </a:lnTo>
                <a:lnTo>
                  <a:pt x="102576" y="292165"/>
                </a:lnTo>
                <a:lnTo>
                  <a:pt x="101130" y="285000"/>
                </a:lnTo>
                <a:lnTo>
                  <a:pt x="102576" y="277846"/>
                </a:lnTo>
                <a:lnTo>
                  <a:pt x="106519" y="272000"/>
                </a:lnTo>
                <a:lnTo>
                  <a:pt x="112365" y="268057"/>
                </a:lnTo>
                <a:lnTo>
                  <a:pt x="119519" y="266611"/>
                </a:lnTo>
                <a:lnTo>
                  <a:pt x="150644" y="266611"/>
                </a:lnTo>
                <a:lnTo>
                  <a:pt x="145518" y="259006"/>
                </a:lnTo>
                <a:lnTo>
                  <a:pt x="133831" y="251125"/>
                </a:lnTo>
                <a:lnTo>
                  <a:pt x="119519" y="248234"/>
                </a:lnTo>
                <a:close/>
              </a:path>
              <a:path w="405129" h="405129">
                <a:moveTo>
                  <a:pt x="110324" y="193065"/>
                </a:moveTo>
                <a:lnTo>
                  <a:pt x="86855" y="193065"/>
                </a:lnTo>
                <a:lnTo>
                  <a:pt x="82740" y="197180"/>
                </a:lnTo>
                <a:lnTo>
                  <a:pt x="82740" y="207340"/>
                </a:lnTo>
                <a:lnTo>
                  <a:pt x="86855" y="211454"/>
                </a:lnTo>
                <a:lnTo>
                  <a:pt x="110324" y="211454"/>
                </a:lnTo>
                <a:lnTo>
                  <a:pt x="142530" y="217957"/>
                </a:lnTo>
                <a:lnTo>
                  <a:pt x="168830" y="235689"/>
                </a:lnTo>
                <a:lnTo>
                  <a:pt x="186563" y="261989"/>
                </a:lnTo>
                <a:lnTo>
                  <a:pt x="193065" y="294195"/>
                </a:lnTo>
                <a:lnTo>
                  <a:pt x="193065" y="317665"/>
                </a:lnTo>
                <a:lnTo>
                  <a:pt x="197192" y="321779"/>
                </a:lnTo>
                <a:lnTo>
                  <a:pt x="207340" y="321779"/>
                </a:lnTo>
                <a:lnTo>
                  <a:pt x="211455" y="317665"/>
                </a:lnTo>
                <a:lnTo>
                  <a:pt x="211455" y="294195"/>
                </a:lnTo>
                <a:lnTo>
                  <a:pt x="203506" y="254835"/>
                </a:lnTo>
                <a:lnTo>
                  <a:pt x="181830" y="222689"/>
                </a:lnTo>
                <a:lnTo>
                  <a:pt x="149684" y="201014"/>
                </a:lnTo>
                <a:lnTo>
                  <a:pt x="110324" y="193065"/>
                </a:lnTo>
                <a:close/>
              </a:path>
              <a:path w="405129" h="405129">
                <a:moveTo>
                  <a:pt x="110324" y="137909"/>
                </a:moveTo>
                <a:lnTo>
                  <a:pt x="86855" y="137909"/>
                </a:lnTo>
                <a:lnTo>
                  <a:pt x="82740" y="142011"/>
                </a:lnTo>
                <a:lnTo>
                  <a:pt x="82740" y="152184"/>
                </a:lnTo>
                <a:lnTo>
                  <a:pt x="86855" y="156286"/>
                </a:lnTo>
                <a:lnTo>
                  <a:pt x="110324" y="156286"/>
                </a:lnTo>
                <a:lnTo>
                  <a:pt x="153919" y="163317"/>
                </a:lnTo>
                <a:lnTo>
                  <a:pt x="191780" y="182895"/>
                </a:lnTo>
                <a:lnTo>
                  <a:pt x="221636" y="212749"/>
                </a:lnTo>
                <a:lnTo>
                  <a:pt x="241215" y="250606"/>
                </a:lnTo>
                <a:lnTo>
                  <a:pt x="248246" y="294195"/>
                </a:lnTo>
                <a:lnTo>
                  <a:pt x="248246" y="317665"/>
                </a:lnTo>
                <a:lnTo>
                  <a:pt x="252361" y="321779"/>
                </a:lnTo>
                <a:lnTo>
                  <a:pt x="262496" y="321779"/>
                </a:lnTo>
                <a:lnTo>
                  <a:pt x="266611" y="317665"/>
                </a:lnTo>
                <a:lnTo>
                  <a:pt x="266611" y="294195"/>
                </a:lnTo>
                <a:lnTo>
                  <a:pt x="258644" y="244794"/>
                </a:lnTo>
                <a:lnTo>
                  <a:pt x="236459" y="201891"/>
                </a:lnTo>
                <a:lnTo>
                  <a:pt x="202628" y="168061"/>
                </a:lnTo>
                <a:lnTo>
                  <a:pt x="159726" y="145876"/>
                </a:lnTo>
                <a:lnTo>
                  <a:pt x="110324" y="137909"/>
                </a:lnTo>
                <a:close/>
              </a:path>
              <a:path w="405129" h="405129">
                <a:moveTo>
                  <a:pt x="110324" y="82740"/>
                </a:moveTo>
                <a:lnTo>
                  <a:pt x="86855" y="82740"/>
                </a:lnTo>
                <a:lnTo>
                  <a:pt x="82740" y="86855"/>
                </a:lnTo>
                <a:lnTo>
                  <a:pt x="82740" y="97002"/>
                </a:lnTo>
                <a:lnTo>
                  <a:pt x="86855" y="101130"/>
                </a:lnTo>
                <a:lnTo>
                  <a:pt x="110324" y="101130"/>
                </a:lnTo>
                <a:lnTo>
                  <a:pt x="154597" y="106229"/>
                </a:lnTo>
                <a:lnTo>
                  <a:pt x="195236" y="120755"/>
                </a:lnTo>
                <a:lnTo>
                  <a:pt x="231083" y="143547"/>
                </a:lnTo>
                <a:lnTo>
                  <a:pt x="260980" y="173447"/>
                </a:lnTo>
                <a:lnTo>
                  <a:pt x="283769" y="209294"/>
                </a:lnTo>
                <a:lnTo>
                  <a:pt x="298292" y="249930"/>
                </a:lnTo>
                <a:lnTo>
                  <a:pt x="303390" y="294195"/>
                </a:lnTo>
                <a:lnTo>
                  <a:pt x="303390" y="317665"/>
                </a:lnTo>
                <a:lnTo>
                  <a:pt x="307517" y="321779"/>
                </a:lnTo>
                <a:lnTo>
                  <a:pt x="317665" y="321779"/>
                </a:lnTo>
                <a:lnTo>
                  <a:pt x="321792" y="317665"/>
                </a:lnTo>
                <a:lnTo>
                  <a:pt x="321792" y="294195"/>
                </a:lnTo>
                <a:lnTo>
                  <a:pt x="316207" y="245708"/>
                </a:lnTo>
                <a:lnTo>
                  <a:pt x="300298" y="201200"/>
                </a:lnTo>
                <a:lnTo>
                  <a:pt x="275335" y="161938"/>
                </a:lnTo>
                <a:lnTo>
                  <a:pt x="242586" y="129192"/>
                </a:lnTo>
                <a:lnTo>
                  <a:pt x="203322" y="104232"/>
                </a:lnTo>
                <a:lnTo>
                  <a:pt x="158812" y="88324"/>
                </a:lnTo>
                <a:lnTo>
                  <a:pt x="110324" y="82740"/>
                </a:lnTo>
                <a:close/>
              </a:path>
              <a:path w="405129" h="405129">
                <a:moveTo>
                  <a:pt x="150644" y="266611"/>
                </a:moveTo>
                <a:lnTo>
                  <a:pt x="119519" y="266611"/>
                </a:lnTo>
                <a:lnTo>
                  <a:pt x="126673" y="268057"/>
                </a:lnTo>
                <a:lnTo>
                  <a:pt x="132519" y="272000"/>
                </a:lnTo>
                <a:lnTo>
                  <a:pt x="136462" y="277846"/>
                </a:lnTo>
                <a:lnTo>
                  <a:pt x="137909" y="285000"/>
                </a:lnTo>
                <a:lnTo>
                  <a:pt x="136462" y="292165"/>
                </a:lnTo>
                <a:lnTo>
                  <a:pt x="132519" y="298010"/>
                </a:lnTo>
                <a:lnTo>
                  <a:pt x="126673" y="301947"/>
                </a:lnTo>
                <a:lnTo>
                  <a:pt x="119519" y="303390"/>
                </a:lnTo>
                <a:lnTo>
                  <a:pt x="150653" y="303390"/>
                </a:lnTo>
                <a:lnTo>
                  <a:pt x="153397" y="299319"/>
                </a:lnTo>
                <a:lnTo>
                  <a:pt x="156286" y="285000"/>
                </a:lnTo>
                <a:lnTo>
                  <a:pt x="153397" y="270694"/>
                </a:lnTo>
                <a:lnTo>
                  <a:pt x="150644" y="266611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61" name="object 45">
            <a:extLst>
              <a:ext uri="{FF2B5EF4-FFF2-40B4-BE49-F238E27FC236}">
                <a16:creationId xmlns:a16="http://schemas.microsoft.com/office/drawing/2014/main" id="{8FF29464-8E02-61CC-9508-A273E3E93E7A}"/>
              </a:ext>
            </a:extLst>
          </p:cNvPr>
          <p:cNvSpPr/>
          <p:nvPr/>
        </p:nvSpPr>
        <p:spPr>
          <a:xfrm>
            <a:off x="3043165" y="4084409"/>
            <a:ext cx="297628" cy="347352"/>
          </a:xfrm>
          <a:custGeom>
            <a:avLst/>
            <a:gdLst/>
            <a:ahLst/>
            <a:cxnLst/>
            <a:rect l="l" t="t" r="r" b="b"/>
            <a:pathLst>
              <a:path w="262254" h="306070">
                <a:moveTo>
                  <a:pt x="262229" y="176822"/>
                </a:moveTo>
                <a:lnTo>
                  <a:pt x="258521" y="173113"/>
                </a:lnTo>
                <a:lnTo>
                  <a:pt x="245668" y="173113"/>
                </a:lnTo>
                <a:lnTo>
                  <a:pt x="245668" y="189674"/>
                </a:lnTo>
                <a:lnTo>
                  <a:pt x="245668" y="258038"/>
                </a:lnTo>
                <a:lnTo>
                  <a:pt x="91186" y="258038"/>
                </a:lnTo>
                <a:lnTo>
                  <a:pt x="87477" y="261734"/>
                </a:lnTo>
                <a:lnTo>
                  <a:pt x="87477" y="279857"/>
                </a:lnTo>
                <a:lnTo>
                  <a:pt x="21132" y="223850"/>
                </a:lnTo>
                <a:lnTo>
                  <a:pt x="87477" y="167843"/>
                </a:lnTo>
                <a:lnTo>
                  <a:pt x="87477" y="185966"/>
                </a:lnTo>
                <a:lnTo>
                  <a:pt x="91186" y="189674"/>
                </a:lnTo>
                <a:lnTo>
                  <a:pt x="245668" y="189674"/>
                </a:lnTo>
                <a:lnTo>
                  <a:pt x="245668" y="173113"/>
                </a:lnTo>
                <a:lnTo>
                  <a:pt x="104038" y="173113"/>
                </a:lnTo>
                <a:lnTo>
                  <a:pt x="104038" y="167843"/>
                </a:lnTo>
                <a:lnTo>
                  <a:pt x="104038" y="146786"/>
                </a:lnTo>
                <a:lnTo>
                  <a:pt x="102171" y="143852"/>
                </a:lnTo>
                <a:lnTo>
                  <a:pt x="96329" y="141135"/>
                </a:lnTo>
                <a:lnTo>
                  <a:pt x="92875" y="141605"/>
                </a:lnTo>
                <a:lnTo>
                  <a:pt x="1079" y="219087"/>
                </a:lnTo>
                <a:lnTo>
                  <a:pt x="0" y="221411"/>
                </a:lnTo>
                <a:lnTo>
                  <a:pt x="0" y="226288"/>
                </a:lnTo>
                <a:lnTo>
                  <a:pt x="1079" y="228600"/>
                </a:lnTo>
                <a:lnTo>
                  <a:pt x="90411" y="304038"/>
                </a:lnTo>
                <a:lnTo>
                  <a:pt x="91948" y="305308"/>
                </a:lnTo>
                <a:lnTo>
                  <a:pt x="93853" y="305981"/>
                </a:lnTo>
                <a:lnTo>
                  <a:pt x="96951" y="305981"/>
                </a:lnTo>
                <a:lnTo>
                  <a:pt x="98132" y="305727"/>
                </a:lnTo>
                <a:lnTo>
                  <a:pt x="102171" y="303847"/>
                </a:lnTo>
                <a:lnTo>
                  <a:pt x="104038" y="300913"/>
                </a:lnTo>
                <a:lnTo>
                  <a:pt x="104038" y="279857"/>
                </a:lnTo>
                <a:lnTo>
                  <a:pt x="104038" y="274599"/>
                </a:lnTo>
                <a:lnTo>
                  <a:pt x="258521" y="274599"/>
                </a:lnTo>
                <a:lnTo>
                  <a:pt x="262229" y="270891"/>
                </a:lnTo>
                <a:lnTo>
                  <a:pt x="262229" y="176822"/>
                </a:lnTo>
                <a:close/>
              </a:path>
              <a:path w="262254" h="306070">
                <a:moveTo>
                  <a:pt x="262229" y="80276"/>
                </a:moveTo>
                <a:lnTo>
                  <a:pt x="261150" y="77965"/>
                </a:lnTo>
                <a:lnTo>
                  <a:pt x="241109" y="61048"/>
                </a:lnTo>
                <a:lnTo>
                  <a:pt x="241109" y="82715"/>
                </a:lnTo>
                <a:lnTo>
                  <a:pt x="174752" y="138734"/>
                </a:lnTo>
                <a:lnTo>
                  <a:pt x="174752" y="120599"/>
                </a:lnTo>
                <a:lnTo>
                  <a:pt x="171043" y="116890"/>
                </a:lnTo>
                <a:lnTo>
                  <a:pt x="16573" y="116890"/>
                </a:lnTo>
                <a:lnTo>
                  <a:pt x="16573" y="48539"/>
                </a:lnTo>
                <a:lnTo>
                  <a:pt x="171043" y="48539"/>
                </a:lnTo>
                <a:lnTo>
                  <a:pt x="174752" y="44831"/>
                </a:lnTo>
                <a:lnTo>
                  <a:pt x="174752" y="26695"/>
                </a:lnTo>
                <a:lnTo>
                  <a:pt x="241109" y="82715"/>
                </a:lnTo>
                <a:lnTo>
                  <a:pt x="241109" y="61048"/>
                </a:lnTo>
                <a:lnTo>
                  <a:pt x="200418" y="26695"/>
                </a:lnTo>
                <a:lnTo>
                  <a:pt x="169354" y="469"/>
                </a:lnTo>
                <a:lnTo>
                  <a:pt x="165900" y="0"/>
                </a:lnTo>
                <a:lnTo>
                  <a:pt x="160058" y="2717"/>
                </a:lnTo>
                <a:lnTo>
                  <a:pt x="158191" y="5651"/>
                </a:lnTo>
                <a:lnTo>
                  <a:pt x="158191" y="31965"/>
                </a:lnTo>
                <a:lnTo>
                  <a:pt x="3708" y="31965"/>
                </a:lnTo>
                <a:lnTo>
                  <a:pt x="0" y="35674"/>
                </a:lnTo>
                <a:lnTo>
                  <a:pt x="0" y="129755"/>
                </a:lnTo>
                <a:lnTo>
                  <a:pt x="3708" y="133464"/>
                </a:lnTo>
                <a:lnTo>
                  <a:pt x="158191" y="133464"/>
                </a:lnTo>
                <a:lnTo>
                  <a:pt x="158191" y="159791"/>
                </a:lnTo>
                <a:lnTo>
                  <a:pt x="160058" y="162712"/>
                </a:lnTo>
                <a:lnTo>
                  <a:pt x="164096" y="164592"/>
                </a:lnTo>
                <a:lnTo>
                  <a:pt x="165290" y="164846"/>
                </a:lnTo>
                <a:lnTo>
                  <a:pt x="168389" y="164846"/>
                </a:lnTo>
                <a:lnTo>
                  <a:pt x="170294" y="164185"/>
                </a:lnTo>
                <a:lnTo>
                  <a:pt x="200431" y="138734"/>
                </a:lnTo>
                <a:lnTo>
                  <a:pt x="261150" y="87464"/>
                </a:lnTo>
                <a:lnTo>
                  <a:pt x="262229" y="85153"/>
                </a:lnTo>
                <a:lnTo>
                  <a:pt x="262229" y="80276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cxnSp>
        <p:nvCxnSpPr>
          <p:cNvPr id="36" name="موصل مستقيم 35">
            <a:extLst>
              <a:ext uri="{FF2B5EF4-FFF2-40B4-BE49-F238E27FC236}">
                <a16:creationId xmlns:a16="http://schemas.microsoft.com/office/drawing/2014/main" id="{D096F9BF-9386-5121-3EEB-81BAF6D53BEC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TextBox 3">
            <a:extLst>
              <a:ext uri="{FF2B5EF4-FFF2-40B4-BE49-F238E27FC236}">
                <a16:creationId xmlns:a16="http://schemas.microsoft.com/office/drawing/2014/main" id="{65ACDD23-3C68-0FF2-B500-8695D15313AE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algn="r" defTabSz="914400" eaLnBrk="1" latinLnBrk="0" hangingPunct="1"/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ازرق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pic>
        <p:nvPicPr>
          <p:cNvPr id="39" name="رسم 38" descr="دولار مع تعبئة خالصة">
            <a:extLst>
              <a:ext uri="{FF2B5EF4-FFF2-40B4-BE49-F238E27FC236}">
                <a16:creationId xmlns:a16="http://schemas.microsoft.com/office/drawing/2014/main" id="{4027BF5B-A9F5-80CB-0796-8358FB039C36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4910359" y="2508567"/>
            <a:ext cx="395706" cy="395706"/>
          </a:xfrm>
          <a:prstGeom prst="rect">
            <a:avLst/>
          </a:prstGeom>
        </p:spPr>
      </p:pic>
      <p:pic>
        <p:nvPicPr>
          <p:cNvPr id="40" name="صورة 39">
            <a:extLst>
              <a:ext uri="{FF2B5EF4-FFF2-40B4-BE49-F238E27FC236}">
                <a16:creationId xmlns:a16="http://schemas.microsoft.com/office/drawing/2014/main" id="{FFEB59D5-FB88-2274-1F8D-1898BCCAE7E2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41960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25287296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عنصر نائب لرقم الشريحة 3">
            <a:extLst>
              <a:ext uri="{FF2B5EF4-FFF2-40B4-BE49-F238E27FC236}">
                <a16:creationId xmlns:a16="http://schemas.microsoft.com/office/drawing/2014/main" id="{A76FF5C9-3BD8-C275-D239-17C2F4639FF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C30D6F-9516-7D45-ACC3-4201266FFCA8}" type="slidenum">
              <a:rPr lang="ar-SA" smtClean="0"/>
              <a:t>52</a:t>
            </a:fld>
            <a:endParaRPr lang="ar-SA"/>
          </a:p>
        </p:txBody>
      </p:sp>
      <p:pic>
        <p:nvPicPr>
          <p:cNvPr id="3" name="صورة 2">
            <a:extLst>
              <a:ext uri="{FF2B5EF4-FFF2-40B4-BE49-F238E27FC236}">
                <a16:creationId xmlns:a16="http://schemas.microsoft.com/office/drawing/2014/main" id="{C48DB6A9-D955-59ED-0CF3-B591362C5AF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cxnSp>
        <p:nvCxnSpPr>
          <p:cNvPr id="38" name="Straight Connector 47">
            <a:extLst>
              <a:ext uri="{FF2B5EF4-FFF2-40B4-BE49-F238E27FC236}">
                <a16:creationId xmlns:a16="http://schemas.microsoft.com/office/drawing/2014/main" id="{D34690C2-8E3C-6ED3-10A4-87CE27B952B5}"/>
              </a:ext>
            </a:extLst>
          </p:cNvPr>
          <p:cNvCxnSpPr/>
          <p:nvPr/>
        </p:nvCxnSpPr>
        <p:spPr>
          <a:xfrm flipH="1">
            <a:off x="5943529" y="2242736"/>
            <a:ext cx="416106" cy="0"/>
          </a:xfrm>
          <a:prstGeom prst="line">
            <a:avLst/>
          </a:prstGeom>
          <a:ln w="25400">
            <a:solidFill>
              <a:schemeClr val="tx1">
                <a:lumMod val="40000"/>
                <a:lumOff val="6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Straight Connector 48">
            <a:extLst>
              <a:ext uri="{FF2B5EF4-FFF2-40B4-BE49-F238E27FC236}">
                <a16:creationId xmlns:a16="http://schemas.microsoft.com/office/drawing/2014/main" id="{6DF349DE-A4B5-C7DA-69C0-66DEB42ABBDC}"/>
              </a:ext>
            </a:extLst>
          </p:cNvPr>
          <p:cNvCxnSpPr/>
          <p:nvPr/>
        </p:nvCxnSpPr>
        <p:spPr>
          <a:xfrm flipH="1">
            <a:off x="5943529" y="3321682"/>
            <a:ext cx="416106" cy="0"/>
          </a:xfrm>
          <a:prstGeom prst="line">
            <a:avLst/>
          </a:prstGeom>
          <a:ln w="25400">
            <a:solidFill>
              <a:schemeClr val="tx1">
                <a:lumMod val="40000"/>
                <a:lumOff val="6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Straight Connector 49">
            <a:extLst>
              <a:ext uri="{FF2B5EF4-FFF2-40B4-BE49-F238E27FC236}">
                <a16:creationId xmlns:a16="http://schemas.microsoft.com/office/drawing/2014/main" id="{4D29793A-F2E8-C876-4707-92DCEE7AFC69}"/>
              </a:ext>
            </a:extLst>
          </p:cNvPr>
          <p:cNvCxnSpPr/>
          <p:nvPr/>
        </p:nvCxnSpPr>
        <p:spPr>
          <a:xfrm flipH="1">
            <a:off x="5943529" y="4383611"/>
            <a:ext cx="416106" cy="0"/>
          </a:xfrm>
          <a:prstGeom prst="line">
            <a:avLst/>
          </a:prstGeom>
          <a:ln w="25400">
            <a:solidFill>
              <a:schemeClr val="tx1">
                <a:lumMod val="40000"/>
                <a:lumOff val="6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Straight Connector 50">
            <a:extLst>
              <a:ext uri="{FF2B5EF4-FFF2-40B4-BE49-F238E27FC236}">
                <a16:creationId xmlns:a16="http://schemas.microsoft.com/office/drawing/2014/main" id="{B5C11B46-173C-B04E-117C-79278767FA06}"/>
              </a:ext>
            </a:extLst>
          </p:cNvPr>
          <p:cNvCxnSpPr/>
          <p:nvPr/>
        </p:nvCxnSpPr>
        <p:spPr>
          <a:xfrm flipH="1">
            <a:off x="5943529" y="5467338"/>
            <a:ext cx="416106" cy="0"/>
          </a:xfrm>
          <a:prstGeom prst="line">
            <a:avLst/>
          </a:prstGeom>
          <a:ln w="25400">
            <a:solidFill>
              <a:schemeClr val="tx1">
                <a:lumMod val="40000"/>
                <a:lumOff val="6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" name="مجموعة 1">
            <a:extLst>
              <a:ext uri="{FF2B5EF4-FFF2-40B4-BE49-F238E27FC236}">
                <a16:creationId xmlns:a16="http://schemas.microsoft.com/office/drawing/2014/main" id="{DE3A127F-BBD8-2456-93BC-B3CF79D2769E}"/>
              </a:ext>
            </a:extLst>
          </p:cNvPr>
          <p:cNvGrpSpPr/>
          <p:nvPr/>
        </p:nvGrpSpPr>
        <p:grpSpPr>
          <a:xfrm flipH="1">
            <a:off x="7766862" y="1551051"/>
            <a:ext cx="4427381" cy="4365802"/>
            <a:chOff x="7531330" y="1551051"/>
            <a:chExt cx="4427381" cy="4365802"/>
          </a:xfrm>
        </p:grpSpPr>
        <p:sp>
          <p:nvSpPr>
            <p:cNvPr id="43" name="Freeform 51">
              <a:extLst>
                <a:ext uri="{FF2B5EF4-FFF2-40B4-BE49-F238E27FC236}">
                  <a16:creationId xmlns:a16="http://schemas.microsoft.com/office/drawing/2014/main" id="{DF0AB080-38FA-4654-44BC-D8444834163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7531330" y="1849213"/>
              <a:ext cx="2795239" cy="912266"/>
            </a:xfrm>
            <a:custGeom>
              <a:avLst/>
              <a:gdLst>
                <a:gd name="T0" fmla="*/ 0 w 2306"/>
                <a:gd name="T1" fmla="*/ 0 h 667"/>
                <a:gd name="T2" fmla="*/ 2306 w 2306"/>
                <a:gd name="T3" fmla="*/ 0 h 667"/>
                <a:gd name="T4" fmla="*/ 2306 w 2306"/>
                <a:gd name="T5" fmla="*/ 667 h 667"/>
                <a:gd name="T6" fmla="*/ 0 w 2306"/>
                <a:gd name="T7" fmla="*/ 667 h 667"/>
                <a:gd name="T8" fmla="*/ 0 w 2306"/>
                <a:gd name="T9" fmla="*/ 0 h 667"/>
                <a:gd name="T10" fmla="*/ 0 w 2306"/>
                <a:gd name="T11" fmla="*/ 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06" h="667">
                  <a:moveTo>
                    <a:pt x="0" y="0"/>
                  </a:moveTo>
                  <a:lnTo>
                    <a:pt x="2306" y="0"/>
                  </a:lnTo>
                  <a:lnTo>
                    <a:pt x="2306" y="667"/>
                  </a:lnTo>
                  <a:lnTo>
                    <a:pt x="0" y="667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3845"/>
            </a:solidFill>
            <a:ln w="3175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r" defTabSz="914400" rtl="1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" name="Freeform 52">
              <a:extLst>
                <a:ext uri="{FF2B5EF4-FFF2-40B4-BE49-F238E27FC236}">
                  <a16:creationId xmlns:a16="http://schemas.microsoft.com/office/drawing/2014/main" id="{6C9E4362-9B5A-E010-1EC3-9D8D8B05919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8935606" y="1842374"/>
              <a:ext cx="1390964" cy="913632"/>
            </a:xfrm>
            <a:custGeom>
              <a:avLst/>
              <a:gdLst>
                <a:gd name="T0" fmla="*/ 0 w 1017"/>
                <a:gd name="T1" fmla="*/ 0 h 668"/>
                <a:gd name="T2" fmla="*/ 813 w 1017"/>
                <a:gd name="T3" fmla="*/ 0 h 668"/>
                <a:gd name="T4" fmla="*/ 1017 w 1017"/>
                <a:gd name="T5" fmla="*/ 252 h 668"/>
                <a:gd name="T6" fmla="*/ 813 w 1017"/>
                <a:gd name="T7" fmla="*/ 668 h 668"/>
                <a:gd name="T8" fmla="*/ 0 w 1017"/>
                <a:gd name="T9" fmla="*/ 668 h 668"/>
                <a:gd name="T10" fmla="*/ 0 w 1017"/>
                <a:gd name="T11" fmla="*/ 0 h 668"/>
                <a:gd name="T12" fmla="*/ 0 w 1017"/>
                <a:gd name="T13" fmla="*/ 0 h 668"/>
                <a:gd name="T14" fmla="*/ 0 w 1017"/>
                <a:gd name="T15" fmla="*/ 0 h 6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17" h="668">
                  <a:moveTo>
                    <a:pt x="0" y="0"/>
                  </a:moveTo>
                  <a:lnTo>
                    <a:pt x="813" y="0"/>
                  </a:lnTo>
                  <a:lnTo>
                    <a:pt x="1017" y="252"/>
                  </a:lnTo>
                  <a:lnTo>
                    <a:pt x="813" y="668"/>
                  </a:lnTo>
                  <a:lnTo>
                    <a:pt x="0" y="668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85000"/>
                <a:lumOff val="15000"/>
                <a:alpha val="36000"/>
              </a:schemeClr>
            </a:solidFill>
            <a:ln w="3175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5" name="Freeform 53">
              <a:extLst>
                <a:ext uri="{FF2B5EF4-FFF2-40B4-BE49-F238E27FC236}">
                  <a16:creationId xmlns:a16="http://schemas.microsoft.com/office/drawing/2014/main" id="{009A016A-FB3C-91CF-CB00-F24EBBDDCB5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9165382" y="1551051"/>
              <a:ext cx="1161188" cy="1204956"/>
            </a:xfrm>
            <a:custGeom>
              <a:avLst/>
              <a:gdLst>
                <a:gd name="T0" fmla="*/ 0 w 849"/>
                <a:gd name="T1" fmla="*/ 209 h 881"/>
                <a:gd name="T2" fmla="*/ 679 w 849"/>
                <a:gd name="T3" fmla="*/ 0 h 881"/>
                <a:gd name="T4" fmla="*/ 849 w 849"/>
                <a:gd name="T5" fmla="*/ 288 h 881"/>
                <a:gd name="T6" fmla="*/ 679 w 849"/>
                <a:gd name="T7" fmla="*/ 680 h 881"/>
                <a:gd name="T8" fmla="*/ 0 w 849"/>
                <a:gd name="T9" fmla="*/ 881 h 881"/>
                <a:gd name="T10" fmla="*/ 0 w 849"/>
                <a:gd name="T11" fmla="*/ 209 h 881"/>
                <a:gd name="T12" fmla="*/ 0 w 849"/>
                <a:gd name="T13" fmla="*/ 209 h 881"/>
                <a:gd name="T14" fmla="*/ 0 w 849"/>
                <a:gd name="T15" fmla="*/ 209 h 8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49" h="881">
                  <a:moveTo>
                    <a:pt x="0" y="209"/>
                  </a:moveTo>
                  <a:lnTo>
                    <a:pt x="679" y="0"/>
                  </a:lnTo>
                  <a:lnTo>
                    <a:pt x="849" y="288"/>
                  </a:lnTo>
                  <a:lnTo>
                    <a:pt x="679" y="680"/>
                  </a:lnTo>
                  <a:lnTo>
                    <a:pt x="0" y="881"/>
                  </a:lnTo>
                  <a:lnTo>
                    <a:pt x="0" y="209"/>
                  </a:lnTo>
                  <a:lnTo>
                    <a:pt x="0" y="209"/>
                  </a:lnTo>
                  <a:lnTo>
                    <a:pt x="0" y="209"/>
                  </a:lnTo>
                  <a:close/>
                </a:path>
              </a:pathLst>
            </a:custGeom>
            <a:solidFill>
              <a:srgbClr val="003845"/>
            </a:solidFill>
            <a:ln w="3175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6" name="Rectangle 54">
              <a:extLst>
                <a:ext uri="{FF2B5EF4-FFF2-40B4-BE49-F238E27FC236}">
                  <a16:creationId xmlns:a16="http://schemas.microsoft.com/office/drawing/2014/main" id="{328A79F3-AF73-8649-C3FE-65ED2C5B23D9}"/>
                </a:ext>
              </a:extLst>
            </p:cNvPr>
            <p:cNvSpPr/>
            <p:nvPr/>
          </p:nvSpPr>
          <p:spPr>
            <a:xfrm flipH="1">
              <a:off x="9517588" y="1776337"/>
              <a:ext cx="620683" cy="707886"/>
            </a:xfrm>
            <a:prstGeom prst="rect">
              <a:avLst/>
            </a:prstGeom>
            <a:scene3d>
              <a:camera prst="isometricTopUp">
                <a:rot lat="19520528" lon="1422434" rev="170168"/>
              </a:camera>
              <a:lightRig rig="threePt" dir="t"/>
            </a:scene3d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40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akkal Majalla" panose="02000000000000000000" pitchFamily="2" charset="-78"/>
                  <a:ea typeface="+mn-ea"/>
                  <a:cs typeface="Sakkal Majalla" panose="02000000000000000000" pitchFamily="2" charset="-78"/>
                </a:rPr>
                <a:t>01</a:t>
              </a:r>
            </a:p>
          </p:txBody>
        </p:sp>
        <p:sp>
          <p:nvSpPr>
            <p:cNvPr id="47" name="Rectangle 55">
              <a:extLst>
                <a:ext uri="{FF2B5EF4-FFF2-40B4-BE49-F238E27FC236}">
                  <a16:creationId xmlns:a16="http://schemas.microsoft.com/office/drawing/2014/main" id="{2F262F1D-5361-02BF-21C4-3626E85E8B28}"/>
                </a:ext>
              </a:extLst>
            </p:cNvPr>
            <p:cNvSpPr/>
            <p:nvPr/>
          </p:nvSpPr>
          <p:spPr>
            <a:xfrm flipH="1">
              <a:off x="7737894" y="2038684"/>
              <a:ext cx="787396" cy="584775"/>
            </a:xfrm>
            <a:prstGeom prst="rect">
              <a:avLst/>
            </a:prstGeom>
          </p:spPr>
          <p:txBody>
            <a:bodyPr wrap="none" lIns="91440" tIns="45720" rIns="91440" bIns="4572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akkal Majalla" panose="02000000000000000000" pitchFamily="2" charset="-78"/>
                  <a:cs typeface="Sakkal Majalla" panose="02000000000000000000" pitchFamily="2" charset="-78"/>
                </a:rPr>
                <a:t>45%</a:t>
              </a:r>
            </a:p>
          </p:txBody>
        </p:sp>
        <p:sp>
          <p:nvSpPr>
            <p:cNvPr id="49" name="Freeform 8">
              <a:extLst>
                <a:ext uri="{FF2B5EF4-FFF2-40B4-BE49-F238E27FC236}">
                  <a16:creationId xmlns:a16="http://schemas.microsoft.com/office/drawing/2014/main" id="{3B86AEC6-F251-C08E-BDED-24F2F3408A3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7531331" y="2900960"/>
              <a:ext cx="3339287" cy="912267"/>
            </a:xfrm>
            <a:custGeom>
              <a:avLst/>
              <a:gdLst>
                <a:gd name="T0" fmla="*/ 0 w 2676"/>
                <a:gd name="T1" fmla="*/ 0 h 667"/>
                <a:gd name="T2" fmla="*/ 2676 w 2676"/>
                <a:gd name="T3" fmla="*/ 0 h 667"/>
                <a:gd name="T4" fmla="*/ 2676 w 2676"/>
                <a:gd name="T5" fmla="*/ 667 h 667"/>
                <a:gd name="T6" fmla="*/ 0 w 2676"/>
                <a:gd name="T7" fmla="*/ 667 h 667"/>
                <a:gd name="T8" fmla="*/ 0 w 2676"/>
                <a:gd name="T9" fmla="*/ 0 h 667"/>
                <a:gd name="T10" fmla="*/ 0 w 2676"/>
                <a:gd name="T11" fmla="*/ 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76" h="667">
                  <a:moveTo>
                    <a:pt x="0" y="0"/>
                  </a:moveTo>
                  <a:lnTo>
                    <a:pt x="2676" y="0"/>
                  </a:lnTo>
                  <a:lnTo>
                    <a:pt x="2676" y="667"/>
                  </a:lnTo>
                  <a:lnTo>
                    <a:pt x="0" y="667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CC17C"/>
            </a:solidFill>
            <a:ln w="3175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r" defTabSz="914400" rtl="1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" name="Freeform 9">
              <a:extLst>
                <a:ext uri="{FF2B5EF4-FFF2-40B4-BE49-F238E27FC236}">
                  <a16:creationId xmlns:a16="http://schemas.microsoft.com/office/drawing/2014/main" id="{AA1B6F07-2835-24ED-45E6-FB52DD53AD5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9479653" y="2894122"/>
              <a:ext cx="1390964" cy="913633"/>
            </a:xfrm>
            <a:custGeom>
              <a:avLst/>
              <a:gdLst>
                <a:gd name="T0" fmla="*/ 0 w 1017"/>
                <a:gd name="T1" fmla="*/ 0 h 668"/>
                <a:gd name="T2" fmla="*/ 813 w 1017"/>
                <a:gd name="T3" fmla="*/ 0 h 668"/>
                <a:gd name="T4" fmla="*/ 1017 w 1017"/>
                <a:gd name="T5" fmla="*/ 251 h 668"/>
                <a:gd name="T6" fmla="*/ 813 w 1017"/>
                <a:gd name="T7" fmla="*/ 668 h 668"/>
                <a:gd name="T8" fmla="*/ 0 w 1017"/>
                <a:gd name="T9" fmla="*/ 668 h 668"/>
                <a:gd name="T10" fmla="*/ 0 w 1017"/>
                <a:gd name="T11" fmla="*/ 0 h 668"/>
                <a:gd name="T12" fmla="*/ 0 w 1017"/>
                <a:gd name="T13" fmla="*/ 0 h 668"/>
                <a:gd name="T14" fmla="*/ 0 w 1017"/>
                <a:gd name="T15" fmla="*/ 0 h 6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17" h="668">
                  <a:moveTo>
                    <a:pt x="0" y="0"/>
                  </a:moveTo>
                  <a:lnTo>
                    <a:pt x="813" y="0"/>
                  </a:lnTo>
                  <a:lnTo>
                    <a:pt x="1017" y="251"/>
                  </a:lnTo>
                  <a:lnTo>
                    <a:pt x="813" y="668"/>
                  </a:lnTo>
                  <a:lnTo>
                    <a:pt x="0" y="668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  <a:alpha val="16000"/>
              </a:schemeClr>
            </a:solidFill>
            <a:ln w="3175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r" defTabSz="914400" rtl="1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2" name="Freeform 10">
              <a:extLst>
                <a:ext uri="{FF2B5EF4-FFF2-40B4-BE49-F238E27FC236}">
                  <a16:creationId xmlns:a16="http://schemas.microsoft.com/office/drawing/2014/main" id="{761AFC3A-10B1-404F-7BFD-455E5BED155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9709429" y="2600063"/>
              <a:ext cx="1161188" cy="1207691"/>
            </a:xfrm>
            <a:custGeom>
              <a:avLst/>
              <a:gdLst>
                <a:gd name="T0" fmla="*/ 0 w 849"/>
                <a:gd name="T1" fmla="*/ 211 h 883"/>
                <a:gd name="T2" fmla="*/ 679 w 849"/>
                <a:gd name="T3" fmla="*/ 0 h 883"/>
                <a:gd name="T4" fmla="*/ 849 w 849"/>
                <a:gd name="T5" fmla="*/ 290 h 883"/>
                <a:gd name="T6" fmla="*/ 679 w 849"/>
                <a:gd name="T7" fmla="*/ 682 h 883"/>
                <a:gd name="T8" fmla="*/ 0 w 849"/>
                <a:gd name="T9" fmla="*/ 883 h 883"/>
                <a:gd name="T10" fmla="*/ 0 w 849"/>
                <a:gd name="T11" fmla="*/ 211 h 883"/>
                <a:gd name="T12" fmla="*/ 0 w 849"/>
                <a:gd name="T13" fmla="*/ 211 h 883"/>
                <a:gd name="T14" fmla="*/ 0 w 849"/>
                <a:gd name="T15" fmla="*/ 211 h 8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49" h="883">
                  <a:moveTo>
                    <a:pt x="0" y="211"/>
                  </a:moveTo>
                  <a:lnTo>
                    <a:pt x="679" y="0"/>
                  </a:lnTo>
                  <a:lnTo>
                    <a:pt x="849" y="290"/>
                  </a:lnTo>
                  <a:lnTo>
                    <a:pt x="679" y="682"/>
                  </a:lnTo>
                  <a:lnTo>
                    <a:pt x="0" y="883"/>
                  </a:lnTo>
                  <a:lnTo>
                    <a:pt x="0" y="211"/>
                  </a:lnTo>
                  <a:lnTo>
                    <a:pt x="0" y="211"/>
                  </a:lnTo>
                  <a:lnTo>
                    <a:pt x="0" y="211"/>
                  </a:lnTo>
                  <a:close/>
                </a:path>
              </a:pathLst>
            </a:custGeom>
            <a:solidFill>
              <a:srgbClr val="2CC17C"/>
            </a:solidFill>
            <a:ln w="3175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" name="Rectangle 59">
              <a:extLst>
                <a:ext uri="{FF2B5EF4-FFF2-40B4-BE49-F238E27FC236}">
                  <a16:creationId xmlns:a16="http://schemas.microsoft.com/office/drawing/2014/main" id="{7DE3A68F-0FA3-2B4E-5948-8F0257171913}"/>
                </a:ext>
              </a:extLst>
            </p:cNvPr>
            <p:cNvSpPr/>
            <p:nvPr/>
          </p:nvSpPr>
          <p:spPr>
            <a:xfrm flipH="1">
              <a:off x="10049578" y="2826716"/>
              <a:ext cx="620683" cy="707886"/>
            </a:xfrm>
            <a:prstGeom prst="rect">
              <a:avLst/>
            </a:prstGeom>
            <a:scene3d>
              <a:camera prst="isometricTopUp">
                <a:rot lat="19520528" lon="1422434" rev="170168"/>
              </a:camera>
              <a:lightRig rig="threePt" dir="t"/>
            </a:scene3d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40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akkal Majalla" panose="02000000000000000000" pitchFamily="2" charset="-78"/>
                  <a:ea typeface="+mn-ea"/>
                  <a:cs typeface="Sakkal Majalla" panose="02000000000000000000" pitchFamily="2" charset="-78"/>
                </a:rPr>
                <a:t>02</a:t>
              </a:r>
            </a:p>
          </p:txBody>
        </p:sp>
        <p:sp>
          <p:nvSpPr>
            <p:cNvPr id="54" name="Rectangle 60">
              <a:extLst>
                <a:ext uri="{FF2B5EF4-FFF2-40B4-BE49-F238E27FC236}">
                  <a16:creationId xmlns:a16="http://schemas.microsoft.com/office/drawing/2014/main" id="{793B9975-62A8-461A-25EA-B488891FA3D1}"/>
                </a:ext>
              </a:extLst>
            </p:cNvPr>
            <p:cNvSpPr/>
            <p:nvPr/>
          </p:nvSpPr>
          <p:spPr>
            <a:xfrm flipH="1">
              <a:off x="7737894" y="3090432"/>
              <a:ext cx="787396" cy="584775"/>
            </a:xfrm>
            <a:prstGeom prst="rect">
              <a:avLst/>
            </a:prstGeom>
          </p:spPr>
          <p:txBody>
            <a:bodyPr wrap="none" lIns="91440" tIns="45720" rIns="91440" bIns="4572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akkal Majalla" panose="02000000000000000000" pitchFamily="2" charset="-78"/>
                  <a:cs typeface="Sakkal Majalla" panose="02000000000000000000" pitchFamily="2" charset="-78"/>
                </a:rPr>
                <a:t>32%</a:t>
              </a:r>
            </a:p>
          </p:txBody>
        </p:sp>
        <p:sp>
          <p:nvSpPr>
            <p:cNvPr id="55" name="Freeform 11">
              <a:extLst>
                <a:ext uri="{FF2B5EF4-FFF2-40B4-BE49-F238E27FC236}">
                  <a16:creationId xmlns:a16="http://schemas.microsoft.com/office/drawing/2014/main" id="{9E46C80F-AC3E-11A5-7DCF-EA29E019857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7531331" y="3952775"/>
              <a:ext cx="3883332" cy="912266"/>
            </a:xfrm>
            <a:custGeom>
              <a:avLst/>
              <a:gdLst>
                <a:gd name="T0" fmla="*/ 0 w 3046"/>
                <a:gd name="T1" fmla="*/ 0 h 667"/>
                <a:gd name="T2" fmla="*/ 3046 w 3046"/>
                <a:gd name="T3" fmla="*/ 0 h 667"/>
                <a:gd name="T4" fmla="*/ 3046 w 3046"/>
                <a:gd name="T5" fmla="*/ 667 h 667"/>
                <a:gd name="T6" fmla="*/ 0 w 3046"/>
                <a:gd name="T7" fmla="*/ 667 h 667"/>
                <a:gd name="T8" fmla="*/ 0 w 3046"/>
                <a:gd name="T9" fmla="*/ 0 h 667"/>
                <a:gd name="T10" fmla="*/ 0 w 3046"/>
                <a:gd name="T11" fmla="*/ 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46" h="667">
                  <a:moveTo>
                    <a:pt x="0" y="0"/>
                  </a:moveTo>
                  <a:lnTo>
                    <a:pt x="3046" y="0"/>
                  </a:lnTo>
                  <a:lnTo>
                    <a:pt x="3046" y="667"/>
                  </a:lnTo>
                  <a:lnTo>
                    <a:pt x="0" y="667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3175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r" defTabSz="914400" rtl="1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6" name="Freeform 12">
              <a:extLst>
                <a:ext uri="{FF2B5EF4-FFF2-40B4-BE49-F238E27FC236}">
                  <a16:creationId xmlns:a16="http://schemas.microsoft.com/office/drawing/2014/main" id="{2486347F-4390-DE23-A4E5-D9F54E03A1C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0023700" y="3945938"/>
              <a:ext cx="1390964" cy="913633"/>
            </a:xfrm>
            <a:custGeom>
              <a:avLst/>
              <a:gdLst>
                <a:gd name="T0" fmla="*/ 0 w 1017"/>
                <a:gd name="T1" fmla="*/ 0 h 668"/>
                <a:gd name="T2" fmla="*/ 813 w 1017"/>
                <a:gd name="T3" fmla="*/ 0 h 668"/>
                <a:gd name="T4" fmla="*/ 1017 w 1017"/>
                <a:gd name="T5" fmla="*/ 250 h 668"/>
                <a:gd name="T6" fmla="*/ 813 w 1017"/>
                <a:gd name="T7" fmla="*/ 668 h 668"/>
                <a:gd name="T8" fmla="*/ 0 w 1017"/>
                <a:gd name="T9" fmla="*/ 668 h 668"/>
                <a:gd name="T10" fmla="*/ 0 w 1017"/>
                <a:gd name="T11" fmla="*/ 0 h 668"/>
                <a:gd name="T12" fmla="*/ 0 w 1017"/>
                <a:gd name="T13" fmla="*/ 0 h 668"/>
                <a:gd name="T14" fmla="*/ 0 w 1017"/>
                <a:gd name="T15" fmla="*/ 0 h 6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17" h="668">
                  <a:moveTo>
                    <a:pt x="0" y="0"/>
                  </a:moveTo>
                  <a:lnTo>
                    <a:pt x="813" y="0"/>
                  </a:lnTo>
                  <a:lnTo>
                    <a:pt x="1017" y="250"/>
                  </a:lnTo>
                  <a:lnTo>
                    <a:pt x="813" y="668"/>
                  </a:lnTo>
                  <a:lnTo>
                    <a:pt x="0" y="668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85000"/>
                <a:lumOff val="15000"/>
                <a:alpha val="14000"/>
              </a:schemeClr>
            </a:solidFill>
            <a:ln w="3175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r" defTabSz="914400" rtl="1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9" name="Freeform 13">
              <a:extLst>
                <a:ext uri="{FF2B5EF4-FFF2-40B4-BE49-F238E27FC236}">
                  <a16:creationId xmlns:a16="http://schemas.microsoft.com/office/drawing/2014/main" id="{257801C3-EFE8-C0E1-938D-F0F452A4ECD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0253476" y="3651879"/>
              <a:ext cx="1161188" cy="1207691"/>
            </a:xfrm>
            <a:custGeom>
              <a:avLst/>
              <a:gdLst>
                <a:gd name="T0" fmla="*/ 0 w 849"/>
                <a:gd name="T1" fmla="*/ 211 h 883"/>
                <a:gd name="T2" fmla="*/ 680 w 849"/>
                <a:gd name="T3" fmla="*/ 0 h 883"/>
                <a:gd name="T4" fmla="*/ 849 w 849"/>
                <a:gd name="T5" fmla="*/ 290 h 883"/>
                <a:gd name="T6" fmla="*/ 680 w 849"/>
                <a:gd name="T7" fmla="*/ 682 h 883"/>
                <a:gd name="T8" fmla="*/ 0 w 849"/>
                <a:gd name="T9" fmla="*/ 883 h 883"/>
                <a:gd name="T10" fmla="*/ 0 w 849"/>
                <a:gd name="T11" fmla="*/ 211 h 883"/>
                <a:gd name="T12" fmla="*/ 0 w 849"/>
                <a:gd name="T13" fmla="*/ 211 h 883"/>
                <a:gd name="T14" fmla="*/ 0 w 849"/>
                <a:gd name="T15" fmla="*/ 211 h 8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49" h="883">
                  <a:moveTo>
                    <a:pt x="0" y="211"/>
                  </a:moveTo>
                  <a:lnTo>
                    <a:pt x="680" y="0"/>
                  </a:lnTo>
                  <a:lnTo>
                    <a:pt x="849" y="290"/>
                  </a:lnTo>
                  <a:lnTo>
                    <a:pt x="680" y="682"/>
                  </a:lnTo>
                  <a:lnTo>
                    <a:pt x="0" y="883"/>
                  </a:lnTo>
                  <a:lnTo>
                    <a:pt x="0" y="211"/>
                  </a:lnTo>
                  <a:lnTo>
                    <a:pt x="0" y="211"/>
                  </a:lnTo>
                  <a:lnTo>
                    <a:pt x="0" y="211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3175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r" defTabSz="914400" rtl="1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2" name="Rectangle 64">
              <a:extLst>
                <a:ext uri="{FF2B5EF4-FFF2-40B4-BE49-F238E27FC236}">
                  <a16:creationId xmlns:a16="http://schemas.microsoft.com/office/drawing/2014/main" id="{B2EC406E-F3D3-CC9F-931A-4E1428FA7D70}"/>
                </a:ext>
              </a:extLst>
            </p:cNvPr>
            <p:cNvSpPr/>
            <p:nvPr/>
          </p:nvSpPr>
          <p:spPr>
            <a:xfrm flipH="1">
              <a:off x="10593625" y="3878532"/>
              <a:ext cx="620683" cy="707886"/>
            </a:xfrm>
            <a:prstGeom prst="rect">
              <a:avLst/>
            </a:prstGeom>
            <a:scene3d>
              <a:camera prst="isometricTopUp">
                <a:rot lat="19520528" lon="1422434" rev="170168"/>
              </a:camera>
              <a:lightRig rig="threePt" dir="t"/>
            </a:scene3d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40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akkal Majalla" panose="02000000000000000000" pitchFamily="2" charset="-78"/>
                  <a:ea typeface="+mn-ea"/>
                  <a:cs typeface="Sakkal Majalla" panose="02000000000000000000" pitchFamily="2" charset="-78"/>
                </a:rPr>
                <a:t>03</a:t>
              </a:r>
            </a:p>
          </p:txBody>
        </p:sp>
        <p:sp>
          <p:nvSpPr>
            <p:cNvPr id="63" name="Rectangle 65">
              <a:extLst>
                <a:ext uri="{FF2B5EF4-FFF2-40B4-BE49-F238E27FC236}">
                  <a16:creationId xmlns:a16="http://schemas.microsoft.com/office/drawing/2014/main" id="{C6E6A3FD-0567-AE73-2657-D598782C88E1}"/>
                </a:ext>
              </a:extLst>
            </p:cNvPr>
            <p:cNvSpPr/>
            <p:nvPr/>
          </p:nvSpPr>
          <p:spPr>
            <a:xfrm flipH="1">
              <a:off x="7737894" y="4142246"/>
              <a:ext cx="787396" cy="584775"/>
            </a:xfrm>
            <a:prstGeom prst="rect">
              <a:avLst/>
            </a:prstGeom>
          </p:spPr>
          <p:txBody>
            <a:bodyPr wrap="none" lIns="91440" tIns="45720" rIns="91440" bIns="4572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akkal Majalla" panose="02000000000000000000" pitchFamily="2" charset="-78"/>
                  <a:cs typeface="Sakkal Majalla" panose="02000000000000000000" pitchFamily="2" charset="-78"/>
                </a:rPr>
                <a:t>23%</a:t>
              </a:r>
            </a:p>
          </p:txBody>
        </p:sp>
        <p:sp>
          <p:nvSpPr>
            <p:cNvPr id="131" name="Freeform 14">
              <a:extLst>
                <a:ext uri="{FF2B5EF4-FFF2-40B4-BE49-F238E27FC236}">
                  <a16:creationId xmlns:a16="http://schemas.microsoft.com/office/drawing/2014/main" id="{94C4063D-A0F8-905A-ED85-DD591ACB9BF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7531331" y="5001852"/>
              <a:ext cx="4427380" cy="915001"/>
            </a:xfrm>
            <a:custGeom>
              <a:avLst/>
              <a:gdLst>
                <a:gd name="T0" fmla="*/ 0 w 3416"/>
                <a:gd name="T1" fmla="*/ 0 h 669"/>
                <a:gd name="T2" fmla="*/ 3416 w 3416"/>
                <a:gd name="T3" fmla="*/ 0 h 669"/>
                <a:gd name="T4" fmla="*/ 3416 w 3416"/>
                <a:gd name="T5" fmla="*/ 669 h 669"/>
                <a:gd name="T6" fmla="*/ 0 w 3416"/>
                <a:gd name="T7" fmla="*/ 669 h 669"/>
                <a:gd name="T8" fmla="*/ 0 w 3416"/>
                <a:gd name="T9" fmla="*/ 0 h 669"/>
                <a:gd name="T10" fmla="*/ 0 w 3416"/>
                <a:gd name="T11" fmla="*/ 0 h 6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16" h="669">
                  <a:moveTo>
                    <a:pt x="0" y="0"/>
                  </a:moveTo>
                  <a:lnTo>
                    <a:pt x="3416" y="0"/>
                  </a:lnTo>
                  <a:lnTo>
                    <a:pt x="3416" y="669"/>
                  </a:lnTo>
                  <a:lnTo>
                    <a:pt x="0" y="669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B488"/>
            </a:solidFill>
            <a:ln w="3175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r" defTabSz="914400" rtl="1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2" name="Freeform 15">
              <a:extLst>
                <a:ext uri="{FF2B5EF4-FFF2-40B4-BE49-F238E27FC236}">
                  <a16:creationId xmlns:a16="http://schemas.microsoft.com/office/drawing/2014/main" id="{4CDFB5B1-E20C-35F6-0380-2ED86571C77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0567747" y="4997751"/>
              <a:ext cx="1390964" cy="913633"/>
            </a:xfrm>
            <a:custGeom>
              <a:avLst/>
              <a:gdLst>
                <a:gd name="T0" fmla="*/ 0 w 1017"/>
                <a:gd name="T1" fmla="*/ 0 h 668"/>
                <a:gd name="T2" fmla="*/ 813 w 1017"/>
                <a:gd name="T3" fmla="*/ 0 h 668"/>
                <a:gd name="T4" fmla="*/ 1017 w 1017"/>
                <a:gd name="T5" fmla="*/ 250 h 668"/>
                <a:gd name="T6" fmla="*/ 813 w 1017"/>
                <a:gd name="T7" fmla="*/ 668 h 668"/>
                <a:gd name="T8" fmla="*/ 0 w 1017"/>
                <a:gd name="T9" fmla="*/ 668 h 668"/>
                <a:gd name="T10" fmla="*/ 0 w 1017"/>
                <a:gd name="T11" fmla="*/ 0 h 668"/>
                <a:gd name="T12" fmla="*/ 0 w 1017"/>
                <a:gd name="T13" fmla="*/ 0 h 668"/>
                <a:gd name="T14" fmla="*/ 0 w 1017"/>
                <a:gd name="T15" fmla="*/ 0 h 6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17" h="668">
                  <a:moveTo>
                    <a:pt x="0" y="0"/>
                  </a:moveTo>
                  <a:lnTo>
                    <a:pt x="813" y="0"/>
                  </a:lnTo>
                  <a:lnTo>
                    <a:pt x="1017" y="250"/>
                  </a:lnTo>
                  <a:lnTo>
                    <a:pt x="813" y="668"/>
                  </a:lnTo>
                  <a:lnTo>
                    <a:pt x="0" y="668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85000"/>
                <a:lumOff val="15000"/>
                <a:alpha val="14000"/>
              </a:schemeClr>
            </a:solidFill>
            <a:ln w="3175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r" defTabSz="914400" rtl="1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3" name="Freeform 16">
              <a:extLst>
                <a:ext uri="{FF2B5EF4-FFF2-40B4-BE49-F238E27FC236}">
                  <a16:creationId xmlns:a16="http://schemas.microsoft.com/office/drawing/2014/main" id="{E67AAA69-C1E1-AD62-50E1-766402DB212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0797523" y="4703692"/>
              <a:ext cx="1161188" cy="1207691"/>
            </a:xfrm>
            <a:custGeom>
              <a:avLst/>
              <a:gdLst>
                <a:gd name="T0" fmla="*/ 0 w 849"/>
                <a:gd name="T1" fmla="*/ 211 h 883"/>
                <a:gd name="T2" fmla="*/ 680 w 849"/>
                <a:gd name="T3" fmla="*/ 0 h 883"/>
                <a:gd name="T4" fmla="*/ 849 w 849"/>
                <a:gd name="T5" fmla="*/ 290 h 883"/>
                <a:gd name="T6" fmla="*/ 680 w 849"/>
                <a:gd name="T7" fmla="*/ 682 h 883"/>
                <a:gd name="T8" fmla="*/ 0 w 849"/>
                <a:gd name="T9" fmla="*/ 883 h 883"/>
                <a:gd name="T10" fmla="*/ 0 w 849"/>
                <a:gd name="T11" fmla="*/ 211 h 883"/>
                <a:gd name="T12" fmla="*/ 0 w 849"/>
                <a:gd name="T13" fmla="*/ 211 h 883"/>
                <a:gd name="T14" fmla="*/ 0 w 849"/>
                <a:gd name="T15" fmla="*/ 211 h 8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49" h="883">
                  <a:moveTo>
                    <a:pt x="0" y="211"/>
                  </a:moveTo>
                  <a:lnTo>
                    <a:pt x="680" y="0"/>
                  </a:lnTo>
                  <a:lnTo>
                    <a:pt x="849" y="290"/>
                  </a:lnTo>
                  <a:lnTo>
                    <a:pt x="680" y="682"/>
                  </a:lnTo>
                  <a:lnTo>
                    <a:pt x="0" y="883"/>
                  </a:lnTo>
                  <a:lnTo>
                    <a:pt x="0" y="211"/>
                  </a:lnTo>
                  <a:lnTo>
                    <a:pt x="0" y="211"/>
                  </a:lnTo>
                  <a:lnTo>
                    <a:pt x="0" y="211"/>
                  </a:lnTo>
                  <a:close/>
                </a:path>
              </a:pathLst>
            </a:custGeom>
            <a:solidFill>
              <a:srgbClr val="C1B488"/>
            </a:solidFill>
            <a:ln w="3175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r" defTabSz="914400" rtl="1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4" name="Rectangle 69">
              <a:extLst>
                <a:ext uri="{FF2B5EF4-FFF2-40B4-BE49-F238E27FC236}">
                  <a16:creationId xmlns:a16="http://schemas.microsoft.com/office/drawing/2014/main" id="{37499775-F6F4-AE6B-9255-EF2B8FFAD876}"/>
                </a:ext>
              </a:extLst>
            </p:cNvPr>
            <p:cNvSpPr/>
            <p:nvPr/>
          </p:nvSpPr>
          <p:spPr>
            <a:xfrm flipH="1">
              <a:off x="11134420" y="4930345"/>
              <a:ext cx="620683" cy="707886"/>
            </a:xfrm>
            <a:prstGeom prst="rect">
              <a:avLst/>
            </a:prstGeom>
            <a:scene3d>
              <a:camera prst="isometricTopUp">
                <a:rot lat="19520528" lon="1422434" rev="170168"/>
              </a:camera>
              <a:lightRig rig="threePt" dir="t"/>
            </a:scene3d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40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akkal Majalla" panose="02000000000000000000" pitchFamily="2" charset="-78"/>
                  <a:ea typeface="+mn-ea"/>
                  <a:cs typeface="Sakkal Majalla" panose="02000000000000000000" pitchFamily="2" charset="-78"/>
                </a:rPr>
                <a:t>04</a:t>
              </a:r>
            </a:p>
          </p:txBody>
        </p:sp>
        <p:sp>
          <p:nvSpPr>
            <p:cNvPr id="135" name="Rectangle 70">
              <a:extLst>
                <a:ext uri="{FF2B5EF4-FFF2-40B4-BE49-F238E27FC236}">
                  <a16:creationId xmlns:a16="http://schemas.microsoft.com/office/drawing/2014/main" id="{168B97B0-DE12-2ED3-4E03-1AE3A587EBEB}"/>
                </a:ext>
              </a:extLst>
            </p:cNvPr>
            <p:cNvSpPr/>
            <p:nvPr/>
          </p:nvSpPr>
          <p:spPr>
            <a:xfrm flipH="1">
              <a:off x="7737894" y="5192690"/>
              <a:ext cx="787396" cy="584775"/>
            </a:xfrm>
            <a:prstGeom prst="rect">
              <a:avLst/>
            </a:prstGeom>
          </p:spPr>
          <p:txBody>
            <a:bodyPr wrap="none" lIns="91440" tIns="45720" rIns="91440" bIns="4572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akkal Majalla" panose="02000000000000000000" pitchFamily="2" charset="-78"/>
                  <a:cs typeface="Sakkal Majalla" panose="02000000000000000000" pitchFamily="2" charset="-78"/>
                </a:rPr>
                <a:t>11%</a:t>
              </a:r>
            </a:p>
          </p:txBody>
        </p:sp>
      </p:grpSp>
      <p:cxnSp>
        <p:nvCxnSpPr>
          <p:cNvPr id="6" name="موصل مستقيم 5">
            <a:extLst>
              <a:ext uri="{FF2B5EF4-FFF2-40B4-BE49-F238E27FC236}">
                <a16:creationId xmlns:a16="http://schemas.microsoft.com/office/drawing/2014/main" id="{ECAC370A-8A21-6216-0F8C-6CFFCDFF97F9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TextBox 3">
            <a:extLst>
              <a:ext uri="{FF2B5EF4-FFF2-40B4-BE49-F238E27FC236}">
                <a16:creationId xmlns:a16="http://schemas.microsoft.com/office/drawing/2014/main" id="{15781076-B169-BA9F-3DC2-27ADD079BE01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algn="r" defTabSz="914400" eaLnBrk="1" latinLnBrk="0" hangingPunct="1"/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ازرق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8" name="TextBox 157">
            <a:extLst>
              <a:ext uri="{FF2B5EF4-FFF2-40B4-BE49-F238E27FC236}">
                <a16:creationId xmlns:a16="http://schemas.microsoft.com/office/drawing/2014/main" id="{25B3EE60-3F3E-D61E-2557-4A51FAA3FEF3}"/>
              </a:ext>
            </a:extLst>
          </p:cNvPr>
          <p:cNvSpPr txBox="1"/>
          <p:nvPr/>
        </p:nvSpPr>
        <p:spPr>
          <a:xfrm>
            <a:off x="3461273" y="2118783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9" name="TextBox 158">
            <a:extLst>
              <a:ext uri="{FF2B5EF4-FFF2-40B4-BE49-F238E27FC236}">
                <a16:creationId xmlns:a16="http://schemas.microsoft.com/office/drawing/2014/main" id="{C54FC784-841C-2A4F-5C74-9415199ABBEC}"/>
              </a:ext>
            </a:extLst>
          </p:cNvPr>
          <p:cNvSpPr txBox="1"/>
          <p:nvPr/>
        </p:nvSpPr>
        <p:spPr>
          <a:xfrm>
            <a:off x="3559449" y="1749149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003845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0" name="TextBox 157">
            <a:extLst>
              <a:ext uri="{FF2B5EF4-FFF2-40B4-BE49-F238E27FC236}">
                <a16:creationId xmlns:a16="http://schemas.microsoft.com/office/drawing/2014/main" id="{5FF724B8-DC66-66A5-6D6C-8BE4DD219946}"/>
              </a:ext>
            </a:extLst>
          </p:cNvPr>
          <p:cNvSpPr txBox="1"/>
          <p:nvPr/>
        </p:nvSpPr>
        <p:spPr>
          <a:xfrm>
            <a:off x="3461273" y="3272334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1" name="TextBox 158">
            <a:extLst>
              <a:ext uri="{FF2B5EF4-FFF2-40B4-BE49-F238E27FC236}">
                <a16:creationId xmlns:a16="http://schemas.microsoft.com/office/drawing/2014/main" id="{142451A3-30B3-5FCE-80E9-D99253573645}"/>
              </a:ext>
            </a:extLst>
          </p:cNvPr>
          <p:cNvSpPr txBox="1"/>
          <p:nvPr/>
        </p:nvSpPr>
        <p:spPr>
          <a:xfrm>
            <a:off x="3559449" y="2902700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2CC17C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2" name="TextBox 157">
            <a:extLst>
              <a:ext uri="{FF2B5EF4-FFF2-40B4-BE49-F238E27FC236}">
                <a16:creationId xmlns:a16="http://schemas.microsoft.com/office/drawing/2014/main" id="{0813DD09-AD4C-0586-6F09-237E50612F39}"/>
              </a:ext>
            </a:extLst>
          </p:cNvPr>
          <p:cNvSpPr txBox="1"/>
          <p:nvPr/>
        </p:nvSpPr>
        <p:spPr>
          <a:xfrm>
            <a:off x="3461273" y="4313343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3" name="TextBox 158">
            <a:extLst>
              <a:ext uri="{FF2B5EF4-FFF2-40B4-BE49-F238E27FC236}">
                <a16:creationId xmlns:a16="http://schemas.microsoft.com/office/drawing/2014/main" id="{3048DB50-E443-F621-D1EE-027BCF14026A}"/>
              </a:ext>
            </a:extLst>
          </p:cNvPr>
          <p:cNvSpPr txBox="1"/>
          <p:nvPr/>
        </p:nvSpPr>
        <p:spPr>
          <a:xfrm>
            <a:off x="3559449" y="3943709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chemeClr val="bg1">
                  <a:lumMod val="50000"/>
                </a:schemeClr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4" name="TextBox 157">
            <a:extLst>
              <a:ext uri="{FF2B5EF4-FFF2-40B4-BE49-F238E27FC236}">
                <a16:creationId xmlns:a16="http://schemas.microsoft.com/office/drawing/2014/main" id="{FCAAA985-8D56-F81C-05F9-5AAA6BC16670}"/>
              </a:ext>
            </a:extLst>
          </p:cNvPr>
          <p:cNvSpPr txBox="1"/>
          <p:nvPr/>
        </p:nvSpPr>
        <p:spPr>
          <a:xfrm>
            <a:off x="3461273" y="5368420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5" name="TextBox 158">
            <a:extLst>
              <a:ext uri="{FF2B5EF4-FFF2-40B4-BE49-F238E27FC236}">
                <a16:creationId xmlns:a16="http://schemas.microsoft.com/office/drawing/2014/main" id="{4439E643-90DB-E097-B146-107FE638C60B}"/>
              </a:ext>
            </a:extLst>
          </p:cNvPr>
          <p:cNvSpPr txBox="1"/>
          <p:nvPr/>
        </p:nvSpPr>
        <p:spPr>
          <a:xfrm>
            <a:off x="3559449" y="4998786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C1B488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C1B488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pic>
        <p:nvPicPr>
          <p:cNvPr id="5" name="صورة 4">
            <a:extLst>
              <a:ext uri="{FF2B5EF4-FFF2-40B4-BE49-F238E27FC236}">
                <a16:creationId xmlns:a16="http://schemas.microsoft.com/office/drawing/2014/main" id="{C468F765-96CB-2079-F8B4-9E26A627E256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1960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61594989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عنصر نائب لرقم الشريحة 3">
            <a:extLst>
              <a:ext uri="{FF2B5EF4-FFF2-40B4-BE49-F238E27FC236}">
                <a16:creationId xmlns:a16="http://schemas.microsoft.com/office/drawing/2014/main" id="{A76FF5C9-3BD8-C275-D239-17C2F4639FF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C30D6F-9516-7D45-ACC3-4201266FFCA8}" type="slidenum">
              <a:rPr lang="ar-SA" smtClean="0"/>
              <a:t>53</a:t>
            </a:fld>
            <a:endParaRPr lang="ar-SA"/>
          </a:p>
        </p:txBody>
      </p:sp>
      <p:pic>
        <p:nvPicPr>
          <p:cNvPr id="3" name="صورة 2">
            <a:extLst>
              <a:ext uri="{FF2B5EF4-FFF2-40B4-BE49-F238E27FC236}">
                <a16:creationId xmlns:a16="http://schemas.microsoft.com/office/drawing/2014/main" id="{C48DB6A9-D955-59ED-0CF3-B591362C5AF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sp>
        <p:nvSpPr>
          <p:cNvPr id="2" name="Rectangle 5">
            <a:extLst>
              <a:ext uri="{FF2B5EF4-FFF2-40B4-BE49-F238E27FC236}">
                <a16:creationId xmlns:a16="http://schemas.microsoft.com/office/drawing/2014/main" id="{E1F34FDC-E1E3-7AE8-552A-716424E3EFF1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1374815" y="1224600"/>
            <a:ext cx="831609" cy="832451"/>
          </a:xfrm>
          <a:prstGeom prst="rect">
            <a:avLst/>
          </a:prstGeom>
          <a:solidFill>
            <a:srgbClr val="268CAB"/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DC15192B-0316-356E-50F3-74B270FC08D2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1374815" y="2050311"/>
            <a:ext cx="831609" cy="833294"/>
          </a:xfrm>
          <a:prstGeom prst="rect">
            <a:avLst/>
          </a:prstGeom>
          <a:solidFill>
            <a:srgbClr val="C1B488"/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" name="Rectangle 7">
            <a:extLst>
              <a:ext uri="{FF2B5EF4-FFF2-40B4-BE49-F238E27FC236}">
                <a16:creationId xmlns:a16="http://schemas.microsoft.com/office/drawing/2014/main" id="{406B1A6F-9012-5F1E-1C04-294C25CC6A2D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1374815" y="2876863"/>
            <a:ext cx="831609" cy="831609"/>
          </a:xfrm>
          <a:prstGeom prst="rect">
            <a:avLst/>
          </a:prstGeom>
          <a:solidFill>
            <a:schemeClr val="bg1">
              <a:lumMod val="50000"/>
            </a:schemeClr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" name="Rectangle 8">
            <a:extLst>
              <a:ext uri="{FF2B5EF4-FFF2-40B4-BE49-F238E27FC236}">
                <a16:creationId xmlns:a16="http://schemas.microsoft.com/office/drawing/2014/main" id="{5E74FF0D-3654-E4FF-EE87-5C1CF0A5DA69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1374815" y="3701731"/>
            <a:ext cx="831609" cy="831609"/>
          </a:xfrm>
          <a:prstGeom prst="rect">
            <a:avLst/>
          </a:prstGeom>
          <a:solidFill>
            <a:srgbClr val="2CC17C"/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" name="Rectangle 9">
            <a:extLst>
              <a:ext uri="{FF2B5EF4-FFF2-40B4-BE49-F238E27FC236}">
                <a16:creationId xmlns:a16="http://schemas.microsoft.com/office/drawing/2014/main" id="{42E42F51-696C-E644-8B7A-F7926D5E50BF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1374815" y="4526599"/>
            <a:ext cx="831609" cy="833294"/>
          </a:xfrm>
          <a:prstGeom prst="rect">
            <a:avLst/>
          </a:prstGeom>
          <a:solidFill>
            <a:srgbClr val="003845"/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" name="Rectangle 10">
            <a:extLst>
              <a:ext uri="{FF2B5EF4-FFF2-40B4-BE49-F238E27FC236}">
                <a16:creationId xmlns:a16="http://schemas.microsoft.com/office/drawing/2014/main" id="{128900DE-3610-2598-DD52-8C1B249222A6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1374815" y="5353152"/>
            <a:ext cx="831609" cy="831609"/>
          </a:xfrm>
          <a:prstGeom prst="rect">
            <a:avLst/>
          </a:prstGeom>
          <a:solidFill>
            <a:srgbClr val="10A9A6"/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" name="Freeform 11">
            <a:extLst>
              <a:ext uri="{FF2B5EF4-FFF2-40B4-BE49-F238E27FC236}">
                <a16:creationId xmlns:a16="http://schemas.microsoft.com/office/drawing/2014/main" id="{1978A997-6EBF-1B16-4574-5F159236DD74}"/>
              </a:ext>
            </a:extLst>
          </p:cNvPr>
          <p:cNvSpPr>
            <a:spLocks/>
          </p:cNvSpPr>
          <p:nvPr/>
        </p:nvSpPr>
        <p:spPr bwMode="auto">
          <a:xfrm flipH="1">
            <a:off x="10609769" y="1224600"/>
            <a:ext cx="765046" cy="1083534"/>
          </a:xfrm>
          <a:custGeom>
            <a:avLst/>
            <a:gdLst>
              <a:gd name="T0" fmla="*/ 1096 w 1096"/>
              <a:gd name="T1" fmla="*/ 1286 h 1286"/>
              <a:gd name="T2" fmla="*/ 0 w 1096"/>
              <a:gd name="T3" fmla="*/ 988 h 1286"/>
              <a:gd name="T4" fmla="*/ 0 w 1096"/>
              <a:gd name="T5" fmla="*/ 0 h 1286"/>
              <a:gd name="T6" fmla="*/ 1096 w 1096"/>
              <a:gd name="T7" fmla="*/ 447 h 1286"/>
              <a:gd name="T8" fmla="*/ 1096 w 1096"/>
              <a:gd name="T9" fmla="*/ 1286 h 12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96" h="1286">
                <a:moveTo>
                  <a:pt x="1096" y="1286"/>
                </a:moveTo>
                <a:lnTo>
                  <a:pt x="0" y="988"/>
                </a:lnTo>
                <a:lnTo>
                  <a:pt x="0" y="0"/>
                </a:lnTo>
                <a:lnTo>
                  <a:pt x="1096" y="447"/>
                </a:lnTo>
                <a:lnTo>
                  <a:pt x="1096" y="1286"/>
                </a:lnTo>
                <a:close/>
              </a:path>
            </a:pathLst>
          </a:custGeom>
          <a:solidFill>
            <a:srgbClr val="268CAB"/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" name="Freeform 12">
            <a:extLst>
              <a:ext uri="{FF2B5EF4-FFF2-40B4-BE49-F238E27FC236}">
                <a16:creationId xmlns:a16="http://schemas.microsoft.com/office/drawing/2014/main" id="{E592AB44-BB0E-7AA5-CF7A-CA358A6ABB90}"/>
              </a:ext>
            </a:extLst>
          </p:cNvPr>
          <p:cNvSpPr>
            <a:spLocks/>
          </p:cNvSpPr>
          <p:nvPr/>
        </p:nvSpPr>
        <p:spPr bwMode="auto">
          <a:xfrm flipH="1">
            <a:off x="10609769" y="2050311"/>
            <a:ext cx="765046" cy="958835"/>
          </a:xfrm>
          <a:custGeom>
            <a:avLst/>
            <a:gdLst>
              <a:gd name="T0" fmla="*/ 1096 w 1096"/>
              <a:gd name="T1" fmla="*/ 1138 h 1138"/>
              <a:gd name="T2" fmla="*/ 0 w 1096"/>
              <a:gd name="T3" fmla="*/ 989 h 1138"/>
              <a:gd name="T4" fmla="*/ 0 w 1096"/>
              <a:gd name="T5" fmla="*/ 0 h 1138"/>
              <a:gd name="T6" fmla="*/ 1096 w 1096"/>
              <a:gd name="T7" fmla="*/ 298 h 1138"/>
              <a:gd name="T8" fmla="*/ 1096 w 1096"/>
              <a:gd name="T9" fmla="*/ 1138 h 11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96" h="1138">
                <a:moveTo>
                  <a:pt x="1096" y="1138"/>
                </a:moveTo>
                <a:lnTo>
                  <a:pt x="0" y="989"/>
                </a:lnTo>
                <a:lnTo>
                  <a:pt x="0" y="0"/>
                </a:lnTo>
                <a:lnTo>
                  <a:pt x="1096" y="298"/>
                </a:lnTo>
                <a:lnTo>
                  <a:pt x="1096" y="1138"/>
                </a:lnTo>
                <a:close/>
              </a:path>
            </a:pathLst>
          </a:custGeom>
          <a:solidFill>
            <a:srgbClr val="C1B488"/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Freeform 13">
            <a:extLst>
              <a:ext uri="{FF2B5EF4-FFF2-40B4-BE49-F238E27FC236}">
                <a16:creationId xmlns:a16="http://schemas.microsoft.com/office/drawing/2014/main" id="{5DC84EA3-8117-774B-AA72-F62BB7A5FADE}"/>
              </a:ext>
            </a:extLst>
          </p:cNvPr>
          <p:cNvSpPr>
            <a:spLocks/>
          </p:cNvSpPr>
          <p:nvPr/>
        </p:nvSpPr>
        <p:spPr bwMode="auto">
          <a:xfrm flipH="1">
            <a:off x="10609769" y="2876863"/>
            <a:ext cx="765046" cy="831609"/>
          </a:xfrm>
          <a:custGeom>
            <a:avLst/>
            <a:gdLst>
              <a:gd name="T0" fmla="*/ 1096 w 1096"/>
              <a:gd name="T1" fmla="*/ 987 h 987"/>
              <a:gd name="T2" fmla="*/ 0 w 1096"/>
              <a:gd name="T3" fmla="*/ 987 h 987"/>
              <a:gd name="T4" fmla="*/ 0 w 1096"/>
              <a:gd name="T5" fmla="*/ 0 h 987"/>
              <a:gd name="T6" fmla="*/ 1096 w 1096"/>
              <a:gd name="T7" fmla="*/ 149 h 987"/>
              <a:gd name="T8" fmla="*/ 1096 w 1096"/>
              <a:gd name="T9" fmla="*/ 987 h 9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96" h="987">
                <a:moveTo>
                  <a:pt x="1096" y="987"/>
                </a:moveTo>
                <a:lnTo>
                  <a:pt x="0" y="987"/>
                </a:lnTo>
                <a:lnTo>
                  <a:pt x="0" y="0"/>
                </a:lnTo>
                <a:lnTo>
                  <a:pt x="1096" y="149"/>
                </a:lnTo>
                <a:lnTo>
                  <a:pt x="1096" y="987"/>
                </a:lnTo>
                <a:close/>
              </a:path>
            </a:pathLst>
          </a:custGeom>
          <a:solidFill>
            <a:schemeClr val="tx1">
              <a:lumMod val="75000"/>
              <a:lumOff val="25000"/>
            </a:schemeClr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" name="Freeform 14">
            <a:extLst>
              <a:ext uri="{FF2B5EF4-FFF2-40B4-BE49-F238E27FC236}">
                <a16:creationId xmlns:a16="http://schemas.microsoft.com/office/drawing/2014/main" id="{071D16A5-027A-CEAA-47DD-4370C80D37B4}"/>
              </a:ext>
            </a:extLst>
          </p:cNvPr>
          <p:cNvSpPr>
            <a:spLocks/>
          </p:cNvSpPr>
          <p:nvPr/>
        </p:nvSpPr>
        <p:spPr bwMode="auto">
          <a:xfrm flipH="1">
            <a:off x="10609769" y="3701731"/>
            <a:ext cx="765046" cy="831609"/>
          </a:xfrm>
          <a:custGeom>
            <a:avLst/>
            <a:gdLst>
              <a:gd name="T0" fmla="*/ 1096 w 1096"/>
              <a:gd name="T1" fmla="*/ 838 h 987"/>
              <a:gd name="T2" fmla="*/ 0 w 1096"/>
              <a:gd name="T3" fmla="*/ 987 h 987"/>
              <a:gd name="T4" fmla="*/ 0 w 1096"/>
              <a:gd name="T5" fmla="*/ 0 h 987"/>
              <a:gd name="T6" fmla="*/ 1096 w 1096"/>
              <a:gd name="T7" fmla="*/ 0 h 987"/>
              <a:gd name="T8" fmla="*/ 1096 w 1096"/>
              <a:gd name="T9" fmla="*/ 838 h 9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96" h="987">
                <a:moveTo>
                  <a:pt x="1096" y="838"/>
                </a:moveTo>
                <a:lnTo>
                  <a:pt x="0" y="987"/>
                </a:lnTo>
                <a:lnTo>
                  <a:pt x="0" y="0"/>
                </a:lnTo>
                <a:lnTo>
                  <a:pt x="1096" y="0"/>
                </a:lnTo>
                <a:lnTo>
                  <a:pt x="1096" y="838"/>
                </a:lnTo>
                <a:close/>
              </a:path>
            </a:pathLst>
          </a:custGeom>
          <a:solidFill>
            <a:srgbClr val="1F745B"/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" name="Freeform 15">
            <a:extLst>
              <a:ext uri="{FF2B5EF4-FFF2-40B4-BE49-F238E27FC236}">
                <a16:creationId xmlns:a16="http://schemas.microsoft.com/office/drawing/2014/main" id="{45ADCBC5-AC6D-7A07-20DF-92264C81341C}"/>
              </a:ext>
            </a:extLst>
          </p:cNvPr>
          <p:cNvSpPr>
            <a:spLocks/>
          </p:cNvSpPr>
          <p:nvPr/>
        </p:nvSpPr>
        <p:spPr bwMode="auto">
          <a:xfrm flipH="1">
            <a:off x="10609769" y="4401058"/>
            <a:ext cx="765046" cy="958835"/>
          </a:xfrm>
          <a:custGeom>
            <a:avLst/>
            <a:gdLst>
              <a:gd name="T0" fmla="*/ 1096 w 1096"/>
              <a:gd name="T1" fmla="*/ 840 h 1138"/>
              <a:gd name="T2" fmla="*/ 0 w 1096"/>
              <a:gd name="T3" fmla="*/ 1138 h 1138"/>
              <a:gd name="T4" fmla="*/ 0 w 1096"/>
              <a:gd name="T5" fmla="*/ 149 h 1138"/>
              <a:gd name="T6" fmla="*/ 1096 w 1096"/>
              <a:gd name="T7" fmla="*/ 0 h 1138"/>
              <a:gd name="T8" fmla="*/ 1096 w 1096"/>
              <a:gd name="T9" fmla="*/ 840 h 11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96" h="1138">
                <a:moveTo>
                  <a:pt x="1096" y="840"/>
                </a:moveTo>
                <a:lnTo>
                  <a:pt x="0" y="1138"/>
                </a:lnTo>
                <a:lnTo>
                  <a:pt x="0" y="149"/>
                </a:lnTo>
                <a:lnTo>
                  <a:pt x="1096" y="0"/>
                </a:lnTo>
                <a:lnTo>
                  <a:pt x="1096" y="840"/>
                </a:lnTo>
                <a:close/>
              </a:path>
            </a:pathLst>
          </a:custGeom>
          <a:solidFill>
            <a:srgbClr val="032C36"/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" name="Freeform 16">
            <a:extLst>
              <a:ext uri="{FF2B5EF4-FFF2-40B4-BE49-F238E27FC236}">
                <a16:creationId xmlns:a16="http://schemas.microsoft.com/office/drawing/2014/main" id="{1B354F39-2410-F0C8-B61F-AA5F236667B5}"/>
              </a:ext>
            </a:extLst>
          </p:cNvPr>
          <p:cNvSpPr>
            <a:spLocks/>
          </p:cNvSpPr>
          <p:nvPr/>
        </p:nvSpPr>
        <p:spPr bwMode="auto">
          <a:xfrm flipH="1">
            <a:off x="10609769" y="5102069"/>
            <a:ext cx="765046" cy="1082692"/>
          </a:xfrm>
          <a:custGeom>
            <a:avLst/>
            <a:gdLst>
              <a:gd name="T0" fmla="*/ 1096 w 1096"/>
              <a:gd name="T1" fmla="*/ 838 h 1285"/>
              <a:gd name="T2" fmla="*/ 0 w 1096"/>
              <a:gd name="T3" fmla="*/ 1285 h 1285"/>
              <a:gd name="T4" fmla="*/ 0 w 1096"/>
              <a:gd name="T5" fmla="*/ 298 h 1285"/>
              <a:gd name="T6" fmla="*/ 1096 w 1096"/>
              <a:gd name="T7" fmla="*/ 0 h 1285"/>
              <a:gd name="T8" fmla="*/ 1096 w 1096"/>
              <a:gd name="T9" fmla="*/ 838 h 12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96" h="1285">
                <a:moveTo>
                  <a:pt x="1096" y="838"/>
                </a:moveTo>
                <a:lnTo>
                  <a:pt x="0" y="1285"/>
                </a:lnTo>
                <a:lnTo>
                  <a:pt x="0" y="298"/>
                </a:lnTo>
                <a:lnTo>
                  <a:pt x="1096" y="0"/>
                </a:lnTo>
                <a:lnTo>
                  <a:pt x="1096" y="838"/>
                </a:lnTo>
                <a:close/>
              </a:path>
            </a:pathLst>
          </a:custGeom>
          <a:solidFill>
            <a:srgbClr val="10A9A6"/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7" name="TextBox 57">
            <a:extLst>
              <a:ext uri="{FF2B5EF4-FFF2-40B4-BE49-F238E27FC236}">
                <a16:creationId xmlns:a16="http://schemas.microsoft.com/office/drawing/2014/main" id="{82C99CAD-1B1E-4DCA-1067-AA29DAD883DA}"/>
              </a:ext>
            </a:extLst>
          </p:cNvPr>
          <p:cNvSpPr txBox="1"/>
          <p:nvPr/>
        </p:nvSpPr>
        <p:spPr>
          <a:xfrm flipH="1">
            <a:off x="11521703" y="1437401"/>
            <a:ext cx="550813" cy="369332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01</a:t>
            </a:r>
          </a:p>
        </p:txBody>
      </p:sp>
      <p:sp>
        <p:nvSpPr>
          <p:cNvPr id="18" name="TextBox 58">
            <a:extLst>
              <a:ext uri="{FF2B5EF4-FFF2-40B4-BE49-F238E27FC236}">
                <a16:creationId xmlns:a16="http://schemas.microsoft.com/office/drawing/2014/main" id="{36C8F397-114B-BE18-FB47-917CF962588A}"/>
              </a:ext>
            </a:extLst>
          </p:cNvPr>
          <p:cNvSpPr txBox="1"/>
          <p:nvPr/>
        </p:nvSpPr>
        <p:spPr>
          <a:xfrm flipH="1">
            <a:off x="11521703" y="2263701"/>
            <a:ext cx="550813" cy="369332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02</a:t>
            </a:r>
          </a:p>
        </p:txBody>
      </p:sp>
      <p:sp>
        <p:nvSpPr>
          <p:cNvPr id="19" name="TextBox 59">
            <a:extLst>
              <a:ext uri="{FF2B5EF4-FFF2-40B4-BE49-F238E27FC236}">
                <a16:creationId xmlns:a16="http://schemas.microsoft.com/office/drawing/2014/main" id="{21A0AED2-0A8B-46E9-32D5-1A52AFD47B9E}"/>
              </a:ext>
            </a:extLst>
          </p:cNvPr>
          <p:cNvSpPr txBox="1"/>
          <p:nvPr/>
        </p:nvSpPr>
        <p:spPr>
          <a:xfrm flipH="1">
            <a:off x="11521703" y="3090001"/>
            <a:ext cx="550813" cy="369332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03</a:t>
            </a:r>
          </a:p>
        </p:txBody>
      </p:sp>
      <p:sp>
        <p:nvSpPr>
          <p:cNvPr id="20" name="TextBox 60">
            <a:extLst>
              <a:ext uri="{FF2B5EF4-FFF2-40B4-BE49-F238E27FC236}">
                <a16:creationId xmlns:a16="http://schemas.microsoft.com/office/drawing/2014/main" id="{49A0D0CD-6E65-0560-E532-BBE67D3DA368}"/>
              </a:ext>
            </a:extLst>
          </p:cNvPr>
          <p:cNvSpPr txBox="1"/>
          <p:nvPr/>
        </p:nvSpPr>
        <p:spPr>
          <a:xfrm flipH="1">
            <a:off x="11521703" y="3916301"/>
            <a:ext cx="550813" cy="369332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04</a:t>
            </a:r>
          </a:p>
        </p:txBody>
      </p:sp>
      <p:sp>
        <p:nvSpPr>
          <p:cNvPr id="21" name="TextBox 61">
            <a:extLst>
              <a:ext uri="{FF2B5EF4-FFF2-40B4-BE49-F238E27FC236}">
                <a16:creationId xmlns:a16="http://schemas.microsoft.com/office/drawing/2014/main" id="{BEFCC71E-D03B-27E9-3BDF-63DB9329C1A7}"/>
              </a:ext>
            </a:extLst>
          </p:cNvPr>
          <p:cNvSpPr txBox="1"/>
          <p:nvPr/>
        </p:nvSpPr>
        <p:spPr>
          <a:xfrm flipH="1">
            <a:off x="11521703" y="4742601"/>
            <a:ext cx="550813" cy="369332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05</a:t>
            </a:r>
          </a:p>
        </p:txBody>
      </p:sp>
      <p:sp>
        <p:nvSpPr>
          <p:cNvPr id="22" name="TextBox 62">
            <a:extLst>
              <a:ext uri="{FF2B5EF4-FFF2-40B4-BE49-F238E27FC236}">
                <a16:creationId xmlns:a16="http://schemas.microsoft.com/office/drawing/2014/main" id="{AD3642E3-4D91-FF37-738F-71A1C1243F93}"/>
              </a:ext>
            </a:extLst>
          </p:cNvPr>
          <p:cNvSpPr txBox="1"/>
          <p:nvPr/>
        </p:nvSpPr>
        <p:spPr>
          <a:xfrm flipH="1">
            <a:off x="11521703" y="5568901"/>
            <a:ext cx="550813" cy="369332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06</a:t>
            </a:r>
          </a:p>
        </p:txBody>
      </p:sp>
      <p:sp>
        <p:nvSpPr>
          <p:cNvPr id="23" name="Freeform 17">
            <a:extLst>
              <a:ext uri="{FF2B5EF4-FFF2-40B4-BE49-F238E27FC236}">
                <a16:creationId xmlns:a16="http://schemas.microsoft.com/office/drawing/2014/main" id="{13B41DCB-E8AF-ABF0-4709-268E1A779DE2}"/>
              </a:ext>
            </a:extLst>
          </p:cNvPr>
          <p:cNvSpPr>
            <a:spLocks/>
          </p:cNvSpPr>
          <p:nvPr/>
        </p:nvSpPr>
        <p:spPr bwMode="auto">
          <a:xfrm flipH="1">
            <a:off x="3022258" y="4971471"/>
            <a:ext cx="7592323" cy="967261"/>
          </a:xfrm>
          <a:custGeom>
            <a:avLst/>
            <a:gdLst>
              <a:gd name="T0" fmla="*/ 9011 w 9011"/>
              <a:gd name="T1" fmla="*/ 574 h 1148"/>
              <a:gd name="T2" fmla="*/ 8540 w 9011"/>
              <a:gd name="T3" fmla="*/ 0 h 1148"/>
              <a:gd name="T4" fmla="*/ 8540 w 9011"/>
              <a:gd name="T5" fmla="*/ 155 h 1148"/>
              <a:gd name="T6" fmla="*/ 0 w 9011"/>
              <a:gd name="T7" fmla="*/ 155 h 1148"/>
              <a:gd name="T8" fmla="*/ 0 w 9011"/>
              <a:gd name="T9" fmla="*/ 993 h 1148"/>
              <a:gd name="T10" fmla="*/ 8540 w 9011"/>
              <a:gd name="T11" fmla="*/ 993 h 1148"/>
              <a:gd name="T12" fmla="*/ 8540 w 9011"/>
              <a:gd name="T13" fmla="*/ 1148 h 1148"/>
              <a:gd name="T14" fmla="*/ 9011 w 9011"/>
              <a:gd name="T15" fmla="*/ 574 h 1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9011" h="1148">
                <a:moveTo>
                  <a:pt x="9011" y="574"/>
                </a:moveTo>
                <a:lnTo>
                  <a:pt x="8540" y="0"/>
                </a:lnTo>
                <a:lnTo>
                  <a:pt x="8540" y="155"/>
                </a:lnTo>
                <a:lnTo>
                  <a:pt x="0" y="155"/>
                </a:lnTo>
                <a:lnTo>
                  <a:pt x="0" y="993"/>
                </a:lnTo>
                <a:lnTo>
                  <a:pt x="8540" y="993"/>
                </a:lnTo>
                <a:lnTo>
                  <a:pt x="8540" y="1148"/>
                </a:lnTo>
                <a:lnTo>
                  <a:pt x="9011" y="574"/>
                </a:lnTo>
                <a:close/>
              </a:path>
            </a:pathLst>
          </a:custGeom>
          <a:solidFill>
            <a:srgbClr val="10A9A6"/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" name="Freeform 18">
            <a:extLst>
              <a:ext uri="{FF2B5EF4-FFF2-40B4-BE49-F238E27FC236}">
                <a16:creationId xmlns:a16="http://schemas.microsoft.com/office/drawing/2014/main" id="{E055B693-6325-223E-C7A2-9D13314C3179}"/>
              </a:ext>
            </a:extLst>
          </p:cNvPr>
          <p:cNvSpPr>
            <a:spLocks/>
          </p:cNvSpPr>
          <p:nvPr/>
        </p:nvSpPr>
        <p:spPr bwMode="auto">
          <a:xfrm flipH="1">
            <a:off x="3787304" y="4270460"/>
            <a:ext cx="6827277" cy="968946"/>
          </a:xfrm>
          <a:custGeom>
            <a:avLst/>
            <a:gdLst>
              <a:gd name="T0" fmla="*/ 8103 w 8103"/>
              <a:gd name="T1" fmla="*/ 574 h 1150"/>
              <a:gd name="T2" fmla="*/ 7632 w 8103"/>
              <a:gd name="T3" fmla="*/ 0 h 1150"/>
              <a:gd name="T4" fmla="*/ 7632 w 8103"/>
              <a:gd name="T5" fmla="*/ 155 h 1150"/>
              <a:gd name="T6" fmla="*/ 0 w 8103"/>
              <a:gd name="T7" fmla="*/ 155 h 1150"/>
              <a:gd name="T8" fmla="*/ 0 w 8103"/>
              <a:gd name="T9" fmla="*/ 995 h 1150"/>
              <a:gd name="T10" fmla="*/ 7632 w 8103"/>
              <a:gd name="T11" fmla="*/ 995 h 1150"/>
              <a:gd name="T12" fmla="*/ 7632 w 8103"/>
              <a:gd name="T13" fmla="*/ 1150 h 1150"/>
              <a:gd name="T14" fmla="*/ 8103 w 8103"/>
              <a:gd name="T15" fmla="*/ 574 h 1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8103" h="1150">
                <a:moveTo>
                  <a:pt x="8103" y="574"/>
                </a:moveTo>
                <a:lnTo>
                  <a:pt x="7632" y="0"/>
                </a:lnTo>
                <a:lnTo>
                  <a:pt x="7632" y="155"/>
                </a:lnTo>
                <a:lnTo>
                  <a:pt x="0" y="155"/>
                </a:lnTo>
                <a:lnTo>
                  <a:pt x="0" y="995"/>
                </a:lnTo>
                <a:lnTo>
                  <a:pt x="7632" y="995"/>
                </a:lnTo>
                <a:lnTo>
                  <a:pt x="7632" y="1150"/>
                </a:lnTo>
                <a:lnTo>
                  <a:pt x="8103" y="574"/>
                </a:lnTo>
                <a:close/>
              </a:path>
            </a:pathLst>
          </a:custGeom>
          <a:solidFill>
            <a:srgbClr val="003845"/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5" name="Freeform 19">
            <a:extLst>
              <a:ext uri="{FF2B5EF4-FFF2-40B4-BE49-F238E27FC236}">
                <a16:creationId xmlns:a16="http://schemas.microsoft.com/office/drawing/2014/main" id="{7ADBBE9C-61AD-402F-48E7-0856BB3C7CFF}"/>
              </a:ext>
            </a:extLst>
          </p:cNvPr>
          <p:cNvSpPr>
            <a:spLocks/>
          </p:cNvSpPr>
          <p:nvPr/>
        </p:nvSpPr>
        <p:spPr bwMode="auto">
          <a:xfrm flipH="1">
            <a:off x="4554878" y="3571134"/>
            <a:ext cx="6059703" cy="967261"/>
          </a:xfrm>
          <a:custGeom>
            <a:avLst/>
            <a:gdLst>
              <a:gd name="T0" fmla="*/ 7192 w 7192"/>
              <a:gd name="T1" fmla="*/ 574 h 1148"/>
              <a:gd name="T2" fmla="*/ 6723 w 7192"/>
              <a:gd name="T3" fmla="*/ 0 h 1148"/>
              <a:gd name="T4" fmla="*/ 6723 w 7192"/>
              <a:gd name="T5" fmla="*/ 155 h 1148"/>
              <a:gd name="T6" fmla="*/ 0 w 7192"/>
              <a:gd name="T7" fmla="*/ 155 h 1148"/>
              <a:gd name="T8" fmla="*/ 0 w 7192"/>
              <a:gd name="T9" fmla="*/ 993 h 1148"/>
              <a:gd name="T10" fmla="*/ 6723 w 7192"/>
              <a:gd name="T11" fmla="*/ 993 h 1148"/>
              <a:gd name="T12" fmla="*/ 6723 w 7192"/>
              <a:gd name="T13" fmla="*/ 1148 h 1148"/>
              <a:gd name="T14" fmla="*/ 7192 w 7192"/>
              <a:gd name="T15" fmla="*/ 574 h 1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7192" h="1148">
                <a:moveTo>
                  <a:pt x="7192" y="574"/>
                </a:moveTo>
                <a:lnTo>
                  <a:pt x="6723" y="0"/>
                </a:lnTo>
                <a:lnTo>
                  <a:pt x="6723" y="155"/>
                </a:lnTo>
                <a:lnTo>
                  <a:pt x="0" y="155"/>
                </a:lnTo>
                <a:lnTo>
                  <a:pt x="0" y="993"/>
                </a:lnTo>
                <a:lnTo>
                  <a:pt x="6723" y="993"/>
                </a:lnTo>
                <a:lnTo>
                  <a:pt x="6723" y="1148"/>
                </a:lnTo>
                <a:lnTo>
                  <a:pt x="7192" y="574"/>
                </a:lnTo>
                <a:close/>
              </a:path>
            </a:pathLst>
          </a:custGeom>
          <a:solidFill>
            <a:srgbClr val="2CC17C"/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26" name="Freeform 20">
            <a:extLst>
              <a:ext uri="{FF2B5EF4-FFF2-40B4-BE49-F238E27FC236}">
                <a16:creationId xmlns:a16="http://schemas.microsoft.com/office/drawing/2014/main" id="{B519F4B5-E86D-B423-E38C-1E718B2CDCF4}"/>
              </a:ext>
            </a:extLst>
          </p:cNvPr>
          <p:cNvSpPr>
            <a:spLocks/>
          </p:cNvSpPr>
          <p:nvPr/>
        </p:nvSpPr>
        <p:spPr bwMode="auto">
          <a:xfrm flipH="1">
            <a:off x="5319924" y="2870123"/>
            <a:ext cx="5294657" cy="968104"/>
          </a:xfrm>
          <a:custGeom>
            <a:avLst/>
            <a:gdLst>
              <a:gd name="T0" fmla="*/ 6284 w 6284"/>
              <a:gd name="T1" fmla="*/ 576 h 1149"/>
              <a:gd name="T2" fmla="*/ 5814 w 6284"/>
              <a:gd name="T3" fmla="*/ 0 h 1149"/>
              <a:gd name="T4" fmla="*/ 5814 w 6284"/>
              <a:gd name="T5" fmla="*/ 155 h 1149"/>
              <a:gd name="T6" fmla="*/ 0 w 6284"/>
              <a:gd name="T7" fmla="*/ 155 h 1149"/>
              <a:gd name="T8" fmla="*/ 0 w 6284"/>
              <a:gd name="T9" fmla="*/ 995 h 1149"/>
              <a:gd name="T10" fmla="*/ 5814 w 6284"/>
              <a:gd name="T11" fmla="*/ 995 h 1149"/>
              <a:gd name="T12" fmla="*/ 5814 w 6284"/>
              <a:gd name="T13" fmla="*/ 1149 h 1149"/>
              <a:gd name="T14" fmla="*/ 6284 w 6284"/>
              <a:gd name="T15" fmla="*/ 576 h 11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6284" h="1149">
                <a:moveTo>
                  <a:pt x="6284" y="576"/>
                </a:moveTo>
                <a:lnTo>
                  <a:pt x="5814" y="0"/>
                </a:lnTo>
                <a:lnTo>
                  <a:pt x="5814" y="155"/>
                </a:lnTo>
                <a:lnTo>
                  <a:pt x="0" y="155"/>
                </a:lnTo>
                <a:lnTo>
                  <a:pt x="0" y="995"/>
                </a:lnTo>
                <a:lnTo>
                  <a:pt x="5814" y="995"/>
                </a:lnTo>
                <a:lnTo>
                  <a:pt x="5814" y="1149"/>
                </a:lnTo>
                <a:lnTo>
                  <a:pt x="6284" y="576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7" name="Freeform 21">
            <a:extLst>
              <a:ext uri="{FF2B5EF4-FFF2-40B4-BE49-F238E27FC236}">
                <a16:creationId xmlns:a16="http://schemas.microsoft.com/office/drawing/2014/main" id="{EA9CA205-6BC4-C395-85F5-4C56389A0C6A}"/>
              </a:ext>
            </a:extLst>
          </p:cNvPr>
          <p:cNvSpPr>
            <a:spLocks/>
          </p:cNvSpPr>
          <p:nvPr/>
        </p:nvSpPr>
        <p:spPr bwMode="auto">
          <a:xfrm flipH="1">
            <a:off x="6085812" y="2170797"/>
            <a:ext cx="4528769" cy="968104"/>
          </a:xfrm>
          <a:custGeom>
            <a:avLst/>
            <a:gdLst>
              <a:gd name="T0" fmla="*/ 5375 w 5375"/>
              <a:gd name="T1" fmla="*/ 574 h 1149"/>
              <a:gd name="T2" fmla="*/ 4906 w 5375"/>
              <a:gd name="T3" fmla="*/ 0 h 1149"/>
              <a:gd name="T4" fmla="*/ 4906 w 5375"/>
              <a:gd name="T5" fmla="*/ 155 h 1149"/>
              <a:gd name="T6" fmla="*/ 0 w 5375"/>
              <a:gd name="T7" fmla="*/ 155 h 1149"/>
              <a:gd name="T8" fmla="*/ 0 w 5375"/>
              <a:gd name="T9" fmla="*/ 993 h 1149"/>
              <a:gd name="T10" fmla="*/ 4906 w 5375"/>
              <a:gd name="T11" fmla="*/ 993 h 1149"/>
              <a:gd name="T12" fmla="*/ 4906 w 5375"/>
              <a:gd name="T13" fmla="*/ 1149 h 1149"/>
              <a:gd name="T14" fmla="*/ 5375 w 5375"/>
              <a:gd name="T15" fmla="*/ 574 h 11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375" h="1149">
                <a:moveTo>
                  <a:pt x="5375" y="574"/>
                </a:moveTo>
                <a:lnTo>
                  <a:pt x="4906" y="0"/>
                </a:lnTo>
                <a:lnTo>
                  <a:pt x="4906" y="155"/>
                </a:lnTo>
                <a:lnTo>
                  <a:pt x="0" y="155"/>
                </a:lnTo>
                <a:lnTo>
                  <a:pt x="0" y="993"/>
                </a:lnTo>
                <a:lnTo>
                  <a:pt x="4906" y="993"/>
                </a:lnTo>
                <a:lnTo>
                  <a:pt x="4906" y="1149"/>
                </a:lnTo>
                <a:lnTo>
                  <a:pt x="5375" y="574"/>
                </a:lnTo>
                <a:close/>
              </a:path>
            </a:pathLst>
          </a:custGeom>
          <a:solidFill>
            <a:srgbClr val="C1B488"/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8" name="Freeform 22">
            <a:extLst>
              <a:ext uri="{FF2B5EF4-FFF2-40B4-BE49-F238E27FC236}">
                <a16:creationId xmlns:a16="http://schemas.microsoft.com/office/drawing/2014/main" id="{2FE4CB85-0C72-2495-2870-170C11336B0F}"/>
              </a:ext>
            </a:extLst>
          </p:cNvPr>
          <p:cNvSpPr>
            <a:spLocks/>
          </p:cNvSpPr>
          <p:nvPr/>
        </p:nvSpPr>
        <p:spPr bwMode="auto">
          <a:xfrm flipH="1">
            <a:off x="6850858" y="1469785"/>
            <a:ext cx="3763723" cy="968104"/>
          </a:xfrm>
          <a:custGeom>
            <a:avLst/>
            <a:gdLst>
              <a:gd name="T0" fmla="*/ 4467 w 4467"/>
              <a:gd name="T1" fmla="*/ 576 h 1149"/>
              <a:gd name="T2" fmla="*/ 3997 w 4467"/>
              <a:gd name="T3" fmla="*/ 0 h 1149"/>
              <a:gd name="T4" fmla="*/ 3997 w 4467"/>
              <a:gd name="T5" fmla="*/ 156 h 1149"/>
              <a:gd name="T6" fmla="*/ 0 w 4467"/>
              <a:gd name="T7" fmla="*/ 156 h 1149"/>
              <a:gd name="T8" fmla="*/ 0 w 4467"/>
              <a:gd name="T9" fmla="*/ 995 h 1149"/>
              <a:gd name="T10" fmla="*/ 3997 w 4467"/>
              <a:gd name="T11" fmla="*/ 995 h 1149"/>
              <a:gd name="T12" fmla="*/ 3997 w 4467"/>
              <a:gd name="T13" fmla="*/ 1149 h 1149"/>
              <a:gd name="T14" fmla="*/ 4467 w 4467"/>
              <a:gd name="T15" fmla="*/ 576 h 11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467" h="1149">
                <a:moveTo>
                  <a:pt x="4467" y="576"/>
                </a:moveTo>
                <a:lnTo>
                  <a:pt x="3997" y="0"/>
                </a:lnTo>
                <a:lnTo>
                  <a:pt x="3997" y="156"/>
                </a:lnTo>
                <a:lnTo>
                  <a:pt x="0" y="156"/>
                </a:lnTo>
                <a:lnTo>
                  <a:pt x="0" y="995"/>
                </a:lnTo>
                <a:lnTo>
                  <a:pt x="3997" y="995"/>
                </a:lnTo>
                <a:lnTo>
                  <a:pt x="3997" y="1149"/>
                </a:lnTo>
                <a:lnTo>
                  <a:pt x="4467" y="576"/>
                </a:lnTo>
                <a:close/>
              </a:path>
            </a:pathLst>
          </a:custGeom>
          <a:solidFill>
            <a:srgbClr val="268CAB"/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5" name="TextBox 69">
            <a:extLst>
              <a:ext uri="{FF2B5EF4-FFF2-40B4-BE49-F238E27FC236}">
                <a16:creationId xmlns:a16="http://schemas.microsoft.com/office/drawing/2014/main" id="{5B251E0A-5126-9604-28E5-D40CF18D8841}"/>
              </a:ext>
            </a:extLst>
          </p:cNvPr>
          <p:cNvSpPr txBox="1"/>
          <p:nvPr/>
        </p:nvSpPr>
        <p:spPr>
          <a:xfrm flipH="1">
            <a:off x="3994413" y="1633418"/>
            <a:ext cx="2339866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20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عنوان فرعي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chemeClr val="bg1">
                  <a:lumMod val="65000"/>
                </a:schemeClr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36" name="TextBox 70">
            <a:extLst>
              <a:ext uri="{FF2B5EF4-FFF2-40B4-BE49-F238E27FC236}">
                <a16:creationId xmlns:a16="http://schemas.microsoft.com/office/drawing/2014/main" id="{D2B1B80F-F425-56DD-6FEA-601953CD3A37}"/>
              </a:ext>
            </a:extLst>
          </p:cNvPr>
          <p:cNvSpPr txBox="1"/>
          <p:nvPr/>
        </p:nvSpPr>
        <p:spPr>
          <a:xfrm flipH="1">
            <a:off x="3248127" y="2399768"/>
            <a:ext cx="2339866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20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عنوان فرعي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chemeClr val="bg1">
                  <a:lumMod val="65000"/>
                </a:schemeClr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37" name="TextBox 71">
            <a:extLst>
              <a:ext uri="{FF2B5EF4-FFF2-40B4-BE49-F238E27FC236}">
                <a16:creationId xmlns:a16="http://schemas.microsoft.com/office/drawing/2014/main" id="{13660F11-D0F7-4065-52A3-354FF19CAC96}"/>
              </a:ext>
            </a:extLst>
          </p:cNvPr>
          <p:cNvSpPr txBox="1"/>
          <p:nvPr/>
        </p:nvSpPr>
        <p:spPr>
          <a:xfrm flipH="1">
            <a:off x="2483081" y="3076083"/>
            <a:ext cx="2339866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20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عنوان فرعي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chemeClr val="bg1">
                  <a:lumMod val="65000"/>
                </a:schemeClr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chemeClr val="bg1">
                  <a:lumMod val="65000"/>
                </a:schemeClr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41" name="TextBox 72">
            <a:extLst>
              <a:ext uri="{FF2B5EF4-FFF2-40B4-BE49-F238E27FC236}">
                <a16:creationId xmlns:a16="http://schemas.microsoft.com/office/drawing/2014/main" id="{DC5D79E4-8ACF-6F5C-62B9-9E47FF3D43FE}"/>
              </a:ext>
            </a:extLst>
          </p:cNvPr>
          <p:cNvSpPr txBox="1"/>
          <p:nvPr/>
        </p:nvSpPr>
        <p:spPr>
          <a:xfrm flipH="1">
            <a:off x="1680883" y="3780969"/>
            <a:ext cx="2339866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20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عنوان فرعي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chemeClr val="bg1">
                  <a:lumMod val="65000"/>
                </a:schemeClr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chemeClr val="bg1">
                  <a:lumMod val="65000"/>
                </a:schemeClr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48" name="TextBox 73">
            <a:extLst>
              <a:ext uri="{FF2B5EF4-FFF2-40B4-BE49-F238E27FC236}">
                <a16:creationId xmlns:a16="http://schemas.microsoft.com/office/drawing/2014/main" id="{48C202DC-D6CE-E27E-3CA1-04F6ED9E3059}"/>
              </a:ext>
            </a:extLst>
          </p:cNvPr>
          <p:cNvSpPr txBox="1"/>
          <p:nvPr/>
        </p:nvSpPr>
        <p:spPr>
          <a:xfrm flipH="1">
            <a:off x="907160" y="4419435"/>
            <a:ext cx="2339866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20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عنوان فرعي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chemeClr val="bg1">
                  <a:lumMod val="65000"/>
                </a:schemeClr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51" name="TextBox 74">
            <a:extLst>
              <a:ext uri="{FF2B5EF4-FFF2-40B4-BE49-F238E27FC236}">
                <a16:creationId xmlns:a16="http://schemas.microsoft.com/office/drawing/2014/main" id="{FF13DED3-6E62-D041-47FC-DE0C85B1E81D}"/>
              </a:ext>
            </a:extLst>
          </p:cNvPr>
          <p:cNvSpPr txBox="1"/>
          <p:nvPr/>
        </p:nvSpPr>
        <p:spPr>
          <a:xfrm flipH="1">
            <a:off x="719980" y="5191569"/>
            <a:ext cx="1795610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20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عنوان فرعي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chemeClr val="bg1">
                  <a:lumMod val="65000"/>
                </a:schemeClr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57" name="Freeform 26">
            <a:extLst>
              <a:ext uri="{FF2B5EF4-FFF2-40B4-BE49-F238E27FC236}">
                <a16:creationId xmlns:a16="http://schemas.microsoft.com/office/drawing/2014/main" id="{13C1B69B-EE09-E919-DA38-3212737EABA1}"/>
              </a:ext>
            </a:extLst>
          </p:cNvPr>
          <p:cNvSpPr>
            <a:spLocks noEditPoints="1"/>
          </p:cNvSpPr>
          <p:nvPr/>
        </p:nvSpPr>
        <p:spPr bwMode="auto">
          <a:xfrm flipH="1">
            <a:off x="9870349" y="1745768"/>
            <a:ext cx="493716" cy="436738"/>
          </a:xfrm>
          <a:custGeom>
            <a:avLst/>
            <a:gdLst>
              <a:gd name="T0" fmla="*/ 268 w 2330"/>
              <a:gd name="T1" fmla="*/ 137 h 2061"/>
              <a:gd name="T2" fmla="*/ 311 w 2330"/>
              <a:gd name="T3" fmla="*/ 740 h 2061"/>
              <a:gd name="T4" fmla="*/ 2193 w 2330"/>
              <a:gd name="T5" fmla="*/ 42 h 2061"/>
              <a:gd name="T6" fmla="*/ 2193 w 2330"/>
              <a:gd name="T7" fmla="*/ 1640 h 2061"/>
              <a:gd name="T8" fmla="*/ 892 w 2330"/>
              <a:gd name="T9" fmla="*/ 1682 h 2061"/>
              <a:gd name="T10" fmla="*/ 984 w 2330"/>
              <a:gd name="T11" fmla="*/ 1892 h 2061"/>
              <a:gd name="T12" fmla="*/ 1615 w 2330"/>
              <a:gd name="T13" fmla="*/ 2061 h 2061"/>
              <a:gd name="T14" fmla="*/ 1565 w 2330"/>
              <a:gd name="T15" fmla="*/ 1892 h 2061"/>
              <a:gd name="T16" fmla="*/ 2330 w 2330"/>
              <a:gd name="T17" fmla="*/ 1546 h 2061"/>
              <a:gd name="T18" fmla="*/ 1656 w 2330"/>
              <a:gd name="T19" fmla="*/ 1977 h 2061"/>
              <a:gd name="T20" fmla="*/ 942 w 2330"/>
              <a:gd name="T21" fmla="*/ 1977 h 2061"/>
              <a:gd name="T22" fmla="*/ 1656 w 2330"/>
              <a:gd name="T23" fmla="*/ 1977 h 2061"/>
              <a:gd name="T24" fmla="*/ 1186 w 2330"/>
              <a:gd name="T25" fmla="*/ 1682 h 2061"/>
              <a:gd name="T26" fmla="*/ 2182 w 2330"/>
              <a:gd name="T27" fmla="*/ 1430 h 2061"/>
              <a:gd name="T28" fmla="*/ 1047 w 2330"/>
              <a:gd name="T29" fmla="*/ 1388 h 2061"/>
              <a:gd name="T30" fmla="*/ 437 w 2330"/>
              <a:gd name="T31" fmla="*/ 168 h 2061"/>
              <a:gd name="T32" fmla="*/ 395 w 2330"/>
              <a:gd name="T33" fmla="*/ 572 h 2061"/>
              <a:gd name="T34" fmla="*/ 2182 w 2330"/>
              <a:gd name="T35" fmla="*/ 126 h 2061"/>
              <a:gd name="T36" fmla="*/ 2182 w 2330"/>
              <a:gd name="T37" fmla="*/ 1430 h 2061"/>
              <a:gd name="T38" fmla="*/ 1374 w 2330"/>
              <a:gd name="T39" fmla="*/ 1535 h 2061"/>
              <a:gd name="T40" fmla="*/ 1332 w 2330"/>
              <a:gd name="T41" fmla="*/ 1535 h 2061"/>
              <a:gd name="T42" fmla="*/ 1299 w 2330"/>
              <a:gd name="T43" fmla="*/ 1502 h 2061"/>
              <a:gd name="T44" fmla="*/ 1205 w 2330"/>
              <a:gd name="T45" fmla="*/ 1083 h 2061"/>
              <a:gd name="T46" fmla="*/ 700 w 2330"/>
              <a:gd name="T47" fmla="*/ 578 h 2061"/>
              <a:gd name="T48" fmla="*/ 729 w 2330"/>
              <a:gd name="T49" fmla="*/ 608 h 2061"/>
              <a:gd name="T50" fmla="*/ 1175 w 2330"/>
              <a:gd name="T51" fmla="*/ 1053 h 2061"/>
              <a:gd name="T52" fmla="*/ 952 w 2330"/>
              <a:gd name="T53" fmla="*/ 1271 h 2061"/>
              <a:gd name="T54" fmla="*/ 640 w 2330"/>
              <a:gd name="T55" fmla="*/ 518 h 2061"/>
              <a:gd name="T56" fmla="*/ 505 w 2330"/>
              <a:gd name="T57" fmla="*/ 1060 h 2061"/>
              <a:gd name="T58" fmla="*/ 506 w 2330"/>
              <a:gd name="T59" fmla="*/ 1127 h 2061"/>
              <a:gd name="T60" fmla="*/ 48 w 2330"/>
              <a:gd name="T61" fmla="*/ 1747 h 2061"/>
              <a:gd name="T62" fmla="*/ 655 w 2330"/>
              <a:gd name="T63" fmla="*/ 1276 h 2061"/>
              <a:gd name="T64" fmla="*/ 722 w 2330"/>
              <a:gd name="T65" fmla="*/ 1276 h 2061"/>
              <a:gd name="T66" fmla="*/ 952 w 2330"/>
              <a:gd name="T67" fmla="*/ 1271 h 2061"/>
              <a:gd name="T68" fmla="*/ 1234 w 2330"/>
              <a:gd name="T69" fmla="*/ 548 h 2061"/>
              <a:gd name="T70" fmla="*/ 772 w 2330"/>
              <a:gd name="T71" fmla="*/ 1186 h 2061"/>
              <a:gd name="T72" fmla="*/ 596 w 2330"/>
              <a:gd name="T73" fmla="*/ 1009 h 2061"/>
              <a:gd name="T74" fmla="*/ 157 w 2330"/>
              <a:gd name="T75" fmla="*/ 1717 h 2061"/>
              <a:gd name="T76" fmla="*/ 68 w 2330"/>
              <a:gd name="T77" fmla="*/ 1628 h 2061"/>
              <a:gd name="T78" fmla="*/ 157 w 2330"/>
              <a:gd name="T79" fmla="*/ 1717 h 2061"/>
              <a:gd name="T80" fmla="*/ 685 w 2330"/>
              <a:gd name="T81" fmla="*/ 1246 h 2061"/>
              <a:gd name="T82" fmla="*/ 536 w 2330"/>
              <a:gd name="T83" fmla="*/ 1097 h 2061"/>
              <a:gd name="T84" fmla="*/ 572 w 2330"/>
              <a:gd name="T85" fmla="*/ 1053 h 2061"/>
              <a:gd name="T86" fmla="*/ 607 w 2330"/>
              <a:gd name="T87" fmla="*/ 1104 h 2061"/>
              <a:gd name="T88" fmla="*/ 686 w 2330"/>
              <a:gd name="T89" fmla="*/ 1182 h 2061"/>
              <a:gd name="T90" fmla="*/ 692 w 2330"/>
              <a:gd name="T91" fmla="*/ 1246 h 20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330" h="2061">
                <a:moveTo>
                  <a:pt x="2193" y="0"/>
                </a:moveTo>
                <a:cubicBezTo>
                  <a:pt x="405" y="0"/>
                  <a:pt x="405" y="0"/>
                  <a:pt x="405" y="0"/>
                </a:cubicBezTo>
                <a:cubicBezTo>
                  <a:pt x="330" y="0"/>
                  <a:pt x="268" y="61"/>
                  <a:pt x="268" y="137"/>
                </a:cubicBezTo>
                <a:cubicBezTo>
                  <a:pt x="268" y="740"/>
                  <a:pt x="268" y="740"/>
                  <a:pt x="268" y="740"/>
                </a:cubicBezTo>
                <a:cubicBezTo>
                  <a:pt x="268" y="752"/>
                  <a:pt x="278" y="762"/>
                  <a:pt x="290" y="762"/>
                </a:cubicBezTo>
                <a:cubicBezTo>
                  <a:pt x="301" y="762"/>
                  <a:pt x="311" y="752"/>
                  <a:pt x="311" y="740"/>
                </a:cubicBezTo>
                <a:cubicBezTo>
                  <a:pt x="311" y="137"/>
                  <a:pt x="311" y="137"/>
                  <a:pt x="311" y="137"/>
                </a:cubicBezTo>
                <a:cubicBezTo>
                  <a:pt x="311" y="84"/>
                  <a:pt x="353" y="42"/>
                  <a:pt x="405" y="42"/>
                </a:cubicBezTo>
                <a:cubicBezTo>
                  <a:pt x="2193" y="42"/>
                  <a:pt x="2193" y="42"/>
                  <a:pt x="2193" y="42"/>
                </a:cubicBezTo>
                <a:cubicBezTo>
                  <a:pt x="2245" y="42"/>
                  <a:pt x="2287" y="84"/>
                  <a:pt x="2287" y="137"/>
                </a:cubicBezTo>
                <a:cubicBezTo>
                  <a:pt x="2287" y="1546"/>
                  <a:pt x="2287" y="1546"/>
                  <a:pt x="2287" y="1546"/>
                </a:cubicBezTo>
                <a:cubicBezTo>
                  <a:pt x="2287" y="1598"/>
                  <a:pt x="2245" y="1640"/>
                  <a:pt x="2193" y="1640"/>
                </a:cubicBezTo>
                <a:cubicBezTo>
                  <a:pt x="892" y="1640"/>
                  <a:pt x="892" y="1640"/>
                  <a:pt x="892" y="1640"/>
                </a:cubicBezTo>
                <a:cubicBezTo>
                  <a:pt x="881" y="1640"/>
                  <a:pt x="871" y="1649"/>
                  <a:pt x="871" y="1661"/>
                </a:cubicBezTo>
                <a:cubicBezTo>
                  <a:pt x="871" y="1673"/>
                  <a:pt x="881" y="1682"/>
                  <a:pt x="892" y="1682"/>
                </a:cubicBezTo>
                <a:cubicBezTo>
                  <a:pt x="1139" y="1682"/>
                  <a:pt x="1139" y="1682"/>
                  <a:pt x="1139" y="1682"/>
                </a:cubicBezTo>
                <a:cubicBezTo>
                  <a:pt x="1034" y="1892"/>
                  <a:pt x="1034" y="1892"/>
                  <a:pt x="1034" y="1892"/>
                </a:cubicBezTo>
                <a:cubicBezTo>
                  <a:pt x="984" y="1892"/>
                  <a:pt x="984" y="1892"/>
                  <a:pt x="984" y="1892"/>
                </a:cubicBezTo>
                <a:cubicBezTo>
                  <a:pt x="937" y="1892"/>
                  <a:pt x="899" y="1930"/>
                  <a:pt x="899" y="1977"/>
                </a:cubicBezTo>
                <a:cubicBezTo>
                  <a:pt x="899" y="2023"/>
                  <a:pt x="937" y="2061"/>
                  <a:pt x="984" y="2061"/>
                </a:cubicBezTo>
                <a:cubicBezTo>
                  <a:pt x="1615" y="2061"/>
                  <a:pt x="1615" y="2061"/>
                  <a:pt x="1615" y="2061"/>
                </a:cubicBezTo>
                <a:cubicBezTo>
                  <a:pt x="1661" y="2061"/>
                  <a:pt x="1699" y="2023"/>
                  <a:pt x="1699" y="1977"/>
                </a:cubicBezTo>
                <a:cubicBezTo>
                  <a:pt x="1699" y="1930"/>
                  <a:pt x="1661" y="1892"/>
                  <a:pt x="1615" y="1892"/>
                </a:cubicBezTo>
                <a:cubicBezTo>
                  <a:pt x="1565" y="1892"/>
                  <a:pt x="1565" y="1892"/>
                  <a:pt x="1565" y="1892"/>
                </a:cubicBezTo>
                <a:cubicBezTo>
                  <a:pt x="1460" y="1682"/>
                  <a:pt x="1460" y="1682"/>
                  <a:pt x="1460" y="1682"/>
                </a:cubicBezTo>
                <a:cubicBezTo>
                  <a:pt x="2193" y="1682"/>
                  <a:pt x="2193" y="1682"/>
                  <a:pt x="2193" y="1682"/>
                </a:cubicBezTo>
                <a:cubicBezTo>
                  <a:pt x="2268" y="1682"/>
                  <a:pt x="2330" y="1621"/>
                  <a:pt x="2330" y="1546"/>
                </a:cubicBezTo>
                <a:cubicBezTo>
                  <a:pt x="2330" y="137"/>
                  <a:pt x="2330" y="137"/>
                  <a:pt x="2330" y="137"/>
                </a:cubicBezTo>
                <a:cubicBezTo>
                  <a:pt x="2330" y="61"/>
                  <a:pt x="2268" y="0"/>
                  <a:pt x="2193" y="0"/>
                </a:cubicBezTo>
                <a:close/>
                <a:moveTo>
                  <a:pt x="1656" y="1977"/>
                </a:moveTo>
                <a:cubicBezTo>
                  <a:pt x="1656" y="2000"/>
                  <a:pt x="1638" y="2018"/>
                  <a:pt x="1615" y="2018"/>
                </a:cubicBezTo>
                <a:cubicBezTo>
                  <a:pt x="984" y="2018"/>
                  <a:pt x="984" y="2018"/>
                  <a:pt x="984" y="2018"/>
                </a:cubicBezTo>
                <a:cubicBezTo>
                  <a:pt x="961" y="2018"/>
                  <a:pt x="942" y="2000"/>
                  <a:pt x="942" y="1977"/>
                </a:cubicBezTo>
                <a:cubicBezTo>
                  <a:pt x="942" y="1954"/>
                  <a:pt x="961" y="1935"/>
                  <a:pt x="984" y="1935"/>
                </a:cubicBezTo>
                <a:cubicBezTo>
                  <a:pt x="1615" y="1935"/>
                  <a:pt x="1615" y="1935"/>
                  <a:pt x="1615" y="1935"/>
                </a:cubicBezTo>
                <a:cubicBezTo>
                  <a:pt x="1638" y="1935"/>
                  <a:pt x="1656" y="1954"/>
                  <a:pt x="1656" y="1977"/>
                </a:cubicBezTo>
                <a:close/>
                <a:moveTo>
                  <a:pt x="1517" y="1892"/>
                </a:moveTo>
                <a:cubicBezTo>
                  <a:pt x="1081" y="1892"/>
                  <a:pt x="1081" y="1892"/>
                  <a:pt x="1081" y="1892"/>
                </a:cubicBezTo>
                <a:cubicBezTo>
                  <a:pt x="1186" y="1682"/>
                  <a:pt x="1186" y="1682"/>
                  <a:pt x="1186" y="1682"/>
                </a:cubicBezTo>
                <a:cubicBezTo>
                  <a:pt x="1412" y="1682"/>
                  <a:pt x="1412" y="1682"/>
                  <a:pt x="1412" y="1682"/>
                </a:cubicBezTo>
                <a:lnTo>
                  <a:pt x="1517" y="1892"/>
                </a:lnTo>
                <a:close/>
                <a:moveTo>
                  <a:pt x="2182" y="1430"/>
                </a:moveTo>
                <a:cubicBezTo>
                  <a:pt x="1047" y="1430"/>
                  <a:pt x="1047" y="1430"/>
                  <a:pt x="1047" y="1430"/>
                </a:cubicBezTo>
                <a:cubicBezTo>
                  <a:pt x="1035" y="1430"/>
                  <a:pt x="1026" y="1421"/>
                  <a:pt x="1026" y="1409"/>
                </a:cubicBezTo>
                <a:cubicBezTo>
                  <a:pt x="1026" y="1397"/>
                  <a:pt x="1035" y="1388"/>
                  <a:pt x="1047" y="1388"/>
                </a:cubicBezTo>
                <a:cubicBezTo>
                  <a:pt x="2161" y="1388"/>
                  <a:pt x="2161" y="1388"/>
                  <a:pt x="2161" y="1388"/>
                </a:cubicBezTo>
                <a:cubicBezTo>
                  <a:pt x="2161" y="168"/>
                  <a:pt x="2161" y="168"/>
                  <a:pt x="2161" y="168"/>
                </a:cubicBezTo>
                <a:cubicBezTo>
                  <a:pt x="437" y="168"/>
                  <a:pt x="437" y="168"/>
                  <a:pt x="437" y="168"/>
                </a:cubicBezTo>
                <a:cubicBezTo>
                  <a:pt x="437" y="572"/>
                  <a:pt x="437" y="572"/>
                  <a:pt x="437" y="572"/>
                </a:cubicBezTo>
                <a:cubicBezTo>
                  <a:pt x="437" y="583"/>
                  <a:pt x="428" y="593"/>
                  <a:pt x="416" y="593"/>
                </a:cubicBezTo>
                <a:cubicBezTo>
                  <a:pt x="404" y="593"/>
                  <a:pt x="395" y="583"/>
                  <a:pt x="395" y="572"/>
                </a:cubicBezTo>
                <a:cubicBezTo>
                  <a:pt x="395" y="147"/>
                  <a:pt x="395" y="147"/>
                  <a:pt x="395" y="147"/>
                </a:cubicBezTo>
                <a:cubicBezTo>
                  <a:pt x="395" y="135"/>
                  <a:pt x="404" y="126"/>
                  <a:pt x="416" y="126"/>
                </a:cubicBezTo>
                <a:cubicBezTo>
                  <a:pt x="2182" y="126"/>
                  <a:pt x="2182" y="126"/>
                  <a:pt x="2182" y="126"/>
                </a:cubicBezTo>
                <a:cubicBezTo>
                  <a:pt x="2194" y="126"/>
                  <a:pt x="2204" y="135"/>
                  <a:pt x="2204" y="147"/>
                </a:cubicBezTo>
                <a:cubicBezTo>
                  <a:pt x="2204" y="1409"/>
                  <a:pt x="2204" y="1409"/>
                  <a:pt x="2204" y="1409"/>
                </a:cubicBezTo>
                <a:cubicBezTo>
                  <a:pt x="2204" y="1421"/>
                  <a:pt x="2194" y="1430"/>
                  <a:pt x="2182" y="1430"/>
                </a:cubicBezTo>
                <a:close/>
                <a:moveTo>
                  <a:pt x="1224" y="1535"/>
                </a:moveTo>
                <a:cubicBezTo>
                  <a:pt x="1224" y="1576"/>
                  <a:pt x="1258" y="1610"/>
                  <a:pt x="1299" y="1610"/>
                </a:cubicBezTo>
                <a:cubicBezTo>
                  <a:pt x="1340" y="1610"/>
                  <a:pt x="1374" y="1576"/>
                  <a:pt x="1374" y="1535"/>
                </a:cubicBezTo>
                <a:cubicBezTo>
                  <a:pt x="1374" y="1494"/>
                  <a:pt x="1340" y="1460"/>
                  <a:pt x="1299" y="1460"/>
                </a:cubicBezTo>
                <a:cubicBezTo>
                  <a:pt x="1258" y="1460"/>
                  <a:pt x="1224" y="1494"/>
                  <a:pt x="1224" y="1535"/>
                </a:cubicBezTo>
                <a:close/>
                <a:moveTo>
                  <a:pt x="1332" y="1535"/>
                </a:moveTo>
                <a:cubicBezTo>
                  <a:pt x="1332" y="1553"/>
                  <a:pt x="1317" y="1568"/>
                  <a:pt x="1299" y="1568"/>
                </a:cubicBezTo>
                <a:cubicBezTo>
                  <a:pt x="1281" y="1568"/>
                  <a:pt x="1266" y="1553"/>
                  <a:pt x="1266" y="1535"/>
                </a:cubicBezTo>
                <a:cubicBezTo>
                  <a:pt x="1266" y="1517"/>
                  <a:pt x="1281" y="1502"/>
                  <a:pt x="1299" y="1502"/>
                </a:cubicBezTo>
                <a:cubicBezTo>
                  <a:pt x="1317" y="1502"/>
                  <a:pt x="1332" y="1517"/>
                  <a:pt x="1332" y="1535"/>
                </a:cubicBezTo>
                <a:close/>
                <a:moveTo>
                  <a:pt x="952" y="1187"/>
                </a:moveTo>
                <a:cubicBezTo>
                  <a:pt x="1043" y="1187"/>
                  <a:pt x="1135" y="1152"/>
                  <a:pt x="1205" y="1083"/>
                </a:cubicBezTo>
                <a:cubicBezTo>
                  <a:pt x="1205" y="1083"/>
                  <a:pt x="1205" y="1083"/>
                  <a:pt x="1205" y="1083"/>
                </a:cubicBezTo>
                <a:cubicBezTo>
                  <a:pt x="1344" y="944"/>
                  <a:pt x="1344" y="717"/>
                  <a:pt x="1205" y="578"/>
                </a:cubicBezTo>
                <a:cubicBezTo>
                  <a:pt x="1065" y="438"/>
                  <a:pt x="839" y="438"/>
                  <a:pt x="700" y="578"/>
                </a:cubicBezTo>
                <a:cubicBezTo>
                  <a:pt x="560" y="717"/>
                  <a:pt x="560" y="944"/>
                  <a:pt x="700" y="1083"/>
                </a:cubicBezTo>
                <a:cubicBezTo>
                  <a:pt x="769" y="1152"/>
                  <a:pt x="861" y="1187"/>
                  <a:pt x="952" y="1187"/>
                </a:cubicBezTo>
                <a:close/>
                <a:moveTo>
                  <a:pt x="729" y="608"/>
                </a:moveTo>
                <a:cubicBezTo>
                  <a:pt x="791" y="546"/>
                  <a:pt x="871" y="516"/>
                  <a:pt x="952" y="516"/>
                </a:cubicBezTo>
                <a:cubicBezTo>
                  <a:pt x="1033" y="516"/>
                  <a:pt x="1113" y="546"/>
                  <a:pt x="1175" y="608"/>
                </a:cubicBezTo>
                <a:cubicBezTo>
                  <a:pt x="1297" y="730"/>
                  <a:pt x="1297" y="930"/>
                  <a:pt x="1175" y="1053"/>
                </a:cubicBezTo>
                <a:cubicBezTo>
                  <a:pt x="1052" y="1175"/>
                  <a:pt x="852" y="1175"/>
                  <a:pt x="730" y="1053"/>
                </a:cubicBezTo>
                <a:cubicBezTo>
                  <a:pt x="607" y="930"/>
                  <a:pt x="607" y="730"/>
                  <a:pt x="729" y="608"/>
                </a:cubicBezTo>
                <a:close/>
                <a:moveTo>
                  <a:pt x="952" y="1271"/>
                </a:moveTo>
                <a:cubicBezTo>
                  <a:pt x="1067" y="1271"/>
                  <a:pt x="1180" y="1227"/>
                  <a:pt x="1264" y="1142"/>
                </a:cubicBezTo>
                <a:cubicBezTo>
                  <a:pt x="1436" y="970"/>
                  <a:pt x="1436" y="690"/>
                  <a:pt x="1264" y="518"/>
                </a:cubicBezTo>
                <a:cubicBezTo>
                  <a:pt x="1092" y="346"/>
                  <a:pt x="812" y="346"/>
                  <a:pt x="640" y="518"/>
                </a:cubicBezTo>
                <a:cubicBezTo>
                  <a:pt x="516" y="643"/>
                  <a:pt x="477" y="829"/>
                  <a:pt x="542" y="992"/>
                </a:cubicBezTo>
                <a:cubicBezTo>
                  <a:pt x="545" y="1000"/>
                  <a:pt x="548" y="1007"/>
                  <a:pt x="551" y="1014"/>
                </a:cubicBezTo>
                <a:cubicBezTo>
                  <a:pt x="505" y="1060"/>
                  <a:pt x="505" y="1060"/>
                  <a:pt x="505" y="1060"/>
                </a:cubicBezTo>
                <a:cubicBezTo>
                  <a:pt x="496" y="1069"/>
                  <a:pt x="491" y="1080"/>
                  <a:pt x="491" y="1093"/>
                </a:cubicBezTo>
                <a:cubicBezTo>
                  <a:pt x="491" y="1105"/>
                  <a:pt x="496" y="1117"/>
                  <a:pt x="505" y="1126"/>
                </a:cubicBezTo>
                <a:cubicBezTo>
                  <a:pt x="506" y="1127"/>
                  <a:pt x="506" y="1127"/>
                  <a:pt x="506" y="1127"/>
                </a:cubicBezTo>
                <a:cubicBezTo>
                  <a:pt x="38" y="1598"/>
                  <a:pt x="38" y="1598"/>
                  <a:pt x="38" y="1598"/>
                </a:cubicBezTo>
                <a:cubicBezTo>
                  <a:pt x="0" y="1636"/>
                  <a:pt x="0" y="1699"/>
                  <a:pt x="38" y="1737"/>
                </a:cubicBezTo>
                <a:cubicBezTo>
                  <a:pt x="48" y="1747"/>
                  <a:pt x="48" y="1747"/>
                  <a:pt x="48" y="1747"/>
                </a:cubicBezTo>
                <a:cubicBezTo>
                  <a:pt x="66" y="1765"/>
                  <a:pt x="91" y="1775"/>
                  <a:pt x="117" y="1775"/>
                </a:cubicBezTo>
                <a:cubicBezTo>
                  <a:pt x="143" y="1775"/>
                  <a:pt x="168" y="1765"/>
                  <a:pt x="187" y="1747"/>
                </a:cubicBezTo>
                <a:cubicBezTo>
                  <a:pt x="655" y="1276"/>
                  <a:pt x="655" y="1276"/>
                  <a:pt x="655" y="1276"/>
                </a:cubicBezTo>
                <a:cubicBezTo>
                  <a:pt x="655" y="1276"/>
                  <a:pt x="655" y="1276"/>
                  <a:pt x="655" y="1276"/>
                </a:cubicBezTo>
                <a:cubicBezTo>
                  <a:pt x="664" y="1285"/>
                  <a:pt x="676" y="1290"/>
                  <a:pt x="689" y="1290"/>
                </a:cubicBezTo>
                <a:cubicBezTo>
                  <a:pt x="701" y="1290"/>
                  <a:pt x="713" y="1285"/>
                  <a:pt x="722" y="1276"/>
                </a:cubicBezTo>
                <a:cubicBezTo>
                  <a:pt x="768" y="1230"/>
                  <a:pt x="768" y="1230"/>
                  <a:pt x="768" y="1230"/>
                </a:cubicBezTo>
                <a:cubicBezTo>
                  <a:pt x="775" y="1234"/>
                  <a:pt x="782" y="1237"/>
                  <a:pt x="790" y="1240"/>
                </a:cubicBezTo>
                <a:cubicBezTo>
                  <a:pt x="843" y="1261"/>
                  <a:pt x="898" y="1271"/>
                  <a:pt x="952" y="1271"/>
                </a:cubicBezTo>
                <a:close/>
                <a:moveTo>
                  <a:pt x="670" y="548"/>
                </a:moveTo>
                <a:cubicBezTo>
                  <a:pt x="748" y="471"/>
                  <a:pt x="850" y="432"/>
                  <a:pt x="952" y="432"/>
                </a:cubicBezTo>
                <a:cubicBezTo>
                  <a:pt x="1054" y="432"/>
                  <a:pt x="1156" y="471"/>
                  <a:pt x="1234" y="548"/>
                </a:cubicBezTo>
                <a:cubicBezTo>
                  <a:pt x="1389" y="704"/>
                  <a:pt x="1389" y="957"/>
                  <a:pt x="1234" y="1112"/>
                </a:cubicBezTo>
                <a:cubicBezTo>
                  <a:pt x="1122" y="1225"/>
                  <a:pt x="953" y="1259"/>
                  <a:pt x="805" y="1201"/>
                </a:cubicBezTo>
                <a:cubicBezTo>
                  <a:pt x="794" y="1197"/>
                  <a:pt x="783" y="1192"/>
                  <a:pt x="772" y="1186"/>
                </a:cubicBezTo>
                <a:cubicBezTo>
                  <a:pt x="735" y="1167"/>
                  <a:pt x="700" y="1142"/>
                  <a:pt x="670" y="1112"/>
                </a:cubicBezTo>
                <a:cubicBezTo>
                  <a:pt x="659" y="1101"/>
                  <a:pt x="649" y="1090"/>
                  <a:pt x="640" y="1078"/>
                </a:cubicBezTo>
                <a:cubicBezTo>
                  <a:pt x="623" y="1056"/>
                  <a:pt x="608" y="1033"/>
                  <a:pt x="596" y="1009"/>
                </a:cubicBezTo>
                <a:cubicBezTo>
                  <a:pt x="591" y="998"/>
                  <a:pt x="586" y="988"/>
                  <a:pt x="581" y="977"/>
                </a:cubicBezTo>
                <a:cubicBezTo>
                  <a:pt x="523" y="829"/>
                  <a:pt x="558" y="661"/>
                  <a:pt x="670" y="548"/>
                </a:cubicBezTo>
                <a:close/>
                <a:moveTo>
                  <a:pt x="157" y="1717"/>
                </a:moveTo>
                <a:cubicBezTo>
                  <a:pt x="135" y="1738"/>
                  <a:pt x="99" y="1738"/>
                  <a:pt x="78" y="1717"/>
                </a:cubicBezTo>
                <a:cubicBezTo>
                  <a:pt x="68" y="1707"/>
                  <a:pt x="68" y="1707"/>
                  <a:pt x="68" y="1707"/>
                </a:cubicBezTo>
                <a:cubicBezTo>
                  <a:pt x="46" y="1685"/>
                  <a:pt x="46" y="1650"/>
                  <a:pt x="68" y="1628"/>
                </a:cubicBezTo>
                <a:cubicBezTo>
                  <a:pt x="536" y="1157"/>
                  <a:pt x="536" y="1157"/>
                  <a:pt x="536" y="1157"/>
                </a:cubicBezTo>
                <a:cubicBezTo>
                  <a:pt x="625" y="1246"/>
                  <a:pt x="625" y="1246"/>
                  <a:pt x="625" y="1246"/>
                </a:cubicBezTo>
                <a:lnTo>
                  <a:pt x="157" y="1717"/>
                </a:lnTo>
                <a:close/>
                <a:moveTo>
                  <a:pt x="692" y="1246"/>
                </a:moveTo>
                <a:cubicBezTo>
                  <a:pt x="690" y="1248"/>
                  <a:pt x="687" y="1248"/>
                  <a:pt x="685" y="1246"/>
                </a:cubicBezTo>
                <a:cubicBezTo>
                  <a:pt x="685" y="1246"/>
                  <a:pt x="685" y="1246"/>
                  <a:pt x="685" y="1246"/>
                </a:cubicBezTo>
                <a:cubicBezTo>
                  <a:pt x="685" y="1246"/>
                  <a:pt x="685" y="1246"/>
                  <a:pt x="685" y="1246"/>
                </a:cubicBezTo>
                <a:cubicBezTo>
                  <a:pt x="536" y="1097"/>
                  <a:pt x="536" y="1097"/>
                  <a:pt x="536" y="1097"/>
                </a:cubicBezTo>
                <a:cubicBezTo>
                  <a:pt x="536" y="1097"/>
                  <a:pt x="536" y="1097"/>
                  <a:pt x="536" y="1097"/>
                </a:cubicBezTo>
                <a:cubicBezTo>
                  <a:pt x="535" y="1096"/>
                  <a:pt x="535" y="1096"/>
                  <a:pt x="535" y="1096"/>
                </a:cubicBezTo>
                <a:cubicBezTo>
                  <a:pt x="534" y="1095"/>
                  <a:pt x="534" y="1091"/>
                  <a:pt x="535" y="1090"/>
                </a:cubicBezTo>
                <a:cubicBezTo>
                  <a:pt x="572" y="1053"/>
                  <a:pt x="572" y="1053"/>
                  <a:pt x="572" y="1053"/>
                </a:cubicBezTo>
                <a:cubicBezTo>
                  <a:pt x="572" y="1054"/>
                  <a:pt x="572" y="1054"/>
                  <a:pt x="573" y="1055"/>
                </a:cubicBezTo>
                <a:cubicBezTo>
                  <a:pt x="581" y="1069"/>
                  <a:pt x="590" y="1083"/>
                  <a:pt x="600" y="1096"/>
                </a:cubicBezTo>
                <a:cubicBezTo>
                  <a:pt x="602" y="1099"/>
                  <a:pt x="605" y="1101"/>
                  <a:pt x="607" y="1104"/>
                </a:cubicBezTo>
                <a:cubicBezTo>
                  <a:pt x="617" y="1117"/>
                  <a:pt x="628" y="1130"/>
                  <a:pt x="640" y="1142"/>
                </a:cubicBezTo>
                <a:cubicBezTo>
                  <a:pt x="652" y="1154"/>
                  <a:pt x="664" y="1165"/>
                  <a:pt x="677" y="1175"/>
                </a:cubicBezTo>
                <a:cubicBezTo>
                  <a:pt x="680" y="1177"/>
                  <a:pt x="683" y="1179"/>
                  <a:pt x="686" y="1182"/>
                </a:cubicBezTo>
                <a:cubicBezTo>
                  <a:pt x="699" y="1191"/>
                  <a:pt x="712" y="1200"/>
                  <a:pt x="726" y="1209"/>
                </a:cubicBezTo>
                <a:cubicBezTo>
                  <a:pt x="727" y="1209"/>
                  <a:pt x="727" y="1210"/>
                  <a:pt x="728" y="1210"/>
                </a:cubicBezTo>
                <a:lnTo>
                  <a:pt x="692" y="124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8" name="Freeform 30">
            <a:extLst>
              <a:ext uri="{FF2B5EF4-FFF2-40B4-BE49-F238E27FC236}">
                <a16:creationId xmlns:a16="http://schemas.microsoft.com/office/drawing/2014/main" id="{7439DB0B-04FF-E264-DBF1-D4829BE7E1BA}"/>
              </a:ext>
            </a:extLst>
          </p:cNvPr>
          <p:cNvSpPr>
            <a:spLocks noEditPoints="1"/>
          </p:cNvSpPr>
          <p:nvPr/>
        </p:nvSpPr>
        <p:spPr bwMode="auto">
          <a:xfrm flipH="1">
            <a:off x="9953334" y="2472242"/>
            <a:ext cx="327746" cy="404294"/>
          </a:xfrm>
          <a:custGeom>
            <a:avLst/>
            <a:gdLst>
              <a:gd name="T0" fmla="*/ 2013 w 2016"/>
              <a:gd name="T1" fmla="*/ 512 h 2493"/>
              <a:gd name="T2" fmla="*/ 1493 w 2016"/>
              <a:gd name="T3" fmla="*/ 3 h 2493"/>
              <a:gd name="T4" fmla="*/ 1482 w 2016"/>
              <a:gd name="T5" fmla="*/ 0 h 2493"/>
              <a:gd name="T6" fmla="*/ 536 w 2016"/>
              <a:gd name="T7" fmla="*/ 179 h 2493"/>
              <a:gd name="T8" fmla="*/ 357 w 2016"/>
              <a:gd name="T9" fmla="*/ 358 h 2493"/>
              <a:gd name="T10" fmla="*/ 178 w 2016"/>
              <a:gd name="T11" fmla="*/ 536 h 2493"/>
              <a:gd name="T12" fmla="*/ 0 w 2016"/>
              <a:gd name="T13" fmla="*/ 2421 h 2493"/>
              <a:gd name="T14" fmla="*/ 1480 w 2016"/>
              <a:gd name="T15" fmla="*/ 2421 h 2493"/>
              <a:gd name="T16" fmla="*/ 1659 w 2016"/>
              <a:gd name="T17" fmla="*/ 2242 h 2493"/>
              <a:gd name="T18" fmla="*/ 1837 w 2016"/>
              <a:gd name="T19" fmla="*/ 2064 h 2493"/>
              <a:gd name="T20" fmla="*/ 2016 w 2016"/>
              <a:gd name="T21" fmla="*/ 1885 h 2493"/>
              <a:gd name="T22" fmla="*/ 1928 w 2016"/>
              <a:gd name="T23" fmla="*/ 497 h 2493"/>
              <a:gd name="T24" fmla="*/ 1840 w 2016"/>
              <a:gd name="T25" fmla="*/ 411 h 2493"/>
              <a:gd name="T26" fmla="*/ 1407 w 2016"/>
              <a:gd name="T27" fmla="*/ 2442 h 2493"/>
              <a:gd name="T28" fmla="*/ 51 w 2016"/>
              <a:gd name="T29" fmla="*/ 608 h 2493"/>
              <a:gd name="T30" fmla="*/ 178 w 2016"/>
              <a:gd name="T31" fmla="*/ 2242 h 2493"/>
              <a:gd name="T32" fmla="*/ 1429 w 2016"/>
              <a:gd name="T33" fmla="*/ 2421 h 2493"/>
              <a:gd name="T34" fmla="*/ 251 w 2016"/>
              <a:gd name="T35" fmla="*/ 2263 h 2493"/>
              <a:gd name="T36" fmla="*/ 251 w 2016"/>
              <a:gd name="T37" fmla="*/ 409 h 2493"/>
              <a:gd name="T38" fmla="*/ 430 w 2016"/>
              <a:gd name="T39" fmla="*/ 2135 h 2493"/>
              <a:gd name="T40" fmla="*/ 1786 w 2016"/>
              <a:gd name="T41" fmla="*/ 2064 h 2493"/>
              <a:gd name="T42" fmla="*/ 408 w 2016"/>
              <a:gd name="T43" fmla="*/ 2064 h 2493"/>
              <a:gd name="T44" fmla="*/ 536 w 2016"/>
              <a:gd name="T45" fmla="*/ 230 h 2493"/>
              <a:gd name="T46" fmla="*/ 1786 w 2016"/>
              <a:gd name="T47" fmla="*/ 1957 h 2493"/>
              <a:gd name="T48" fmla="*/ 608 w 2016"/>
              <a:gd name="T49" fmla="*/ 1906 h 2493"/>
              <a:gd name="T50" fmla="*/ 608 w 2016"/>
              <a:gd name="T51" fmla="*/ 51 h 2493"/>
              <a:gd name="T52" fmla="*/ 1482 w 2016"/>
              <a:gd name="T53" fmla="*/ 548 h 2493"/>
              <a:gd name="T54" fmla="*/ 1943 w 2016"/>
              <a:gd name="T55" fmla="*/ 1906 h 2493"/>
              <a:gd name="T56" fmla="*/ 764 w 2016"/>
              <a:gd name="T57" fmla="*/ 1635 h 2493"/>
              <a:gd name="T58" fmla="*/ 1788 w 2016"/>
              <a:gd name="T59" fmla="*/ 1584 h 2493"/>
              <a:gd name="T60" fmla="*/ 1788 w 2016"/>
              <a:gd name="T61" fmla="*/ 1425 h 2493"/>
              <a:gd name="T62" fmla="*/ 764 w 2016"/>
              <a:gd name="T63" fmla="*/ 1374 h 2493"/>
              <a:gd name="T64" fmla="*/ 1813 w 2016"/>
              <a:gd name="T65" fmla="*/ 1189 h 2493"/>
              <a:gd name="T66" fmla="*/ 738 w 2016"/>
              <a:gd name="T67" fmla="*/ 1189 h 2493"/>
              <a:gd name="T68" fmla="*/ 1813 w 2016"/>
              <a:gd name="T69" fmla="*/ 1189 h 2493"/>
              <a:gd name="T70" fmla="*/ 764 w 2016"/>
              <a:gd name="T71" fmla="*/ 1004 h 2493"/>
              <a:gd name="T72" fmla="*/ 1788 w 2016"/>
              <a:gd name="T73" fmla="*/ 953 h 2493"/>
              <a:gd name="T74" fmla="*/ 1788 w 2016"/>
              <a:gd name="T75" fmla="*/ 794 h 2493"/>
              <a:gd name="T76" fmla="*/ 764 w 2016"/>
              <a:gd name="T77" fmla="*/ 743 h 2493"/>
              <a:gd name="T78" fmla="*/ 738 w 2016"/>
              <a:gd name="T79" fmla="*/ 558 h 2493"/>
              <a:gd name="T80" fmla="*/ 1389 w 2016"/>
              <a:gd name="T81" fmla="*/ 558 h 2493"/>
              <a:gd name="T82" fmla="*/ 738 w 2016"/>
              <a:gd name="T83" fmla="*/ 558 h 2493"/>
              <a:gd name="T84" fmla="*/ 1340 w 2016"/>
              <a:gd name="T85" fmla="*/ 322 h 2493"/>
              <a:gd name="T86" fmla="*/ 764 w 2016"/>
              <a:gd name="T87" fmla="*/ 373 h 24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016" h="2493">
                <a:moveTo>
                  <a:pt x="2016" y="521"/>
                </a:moveTo>
                <a:cubicBezTo>
                  <a:pt x="2015" y="518"/>
                  <a:pt x="2015" y="516"/>
                  <a:pt x="2014" y="514"/>
                </a:cubicBezTo>
                <a:cubicBezTo>
                  <a:pt x="2014" y="513"/>
                  <a:pt x="2014" y="512"/>
                  <a:pt x="2013" y="512"/>
                </a:cubicBezTo>
                <a:cubicBezTo>
                  <a:pt x="2012" y="509"/>
                  <a:pt x="2010" y="506"/>
                  <a:pt x="2008" y="504"/>
                </a:cubicBezTo>
                <a:cubicBezTo>
                  <a:pt x="1500" y="8"/>
                  <a:pt x="1500" y="8"/>
                  <a:pt x="1500" y="8"/>
                </a:cubicBezTo>
                <a:cubicBezTo>
                  <a:pt x="1498" y="5"/>
                  <a:pt x="1496" y="4"/>
                  <a:pt x="1493" y="3"/>
                </a:cubicBezTo>
                <a:cubicBezTo>
                  <a:pt x="1492" y="2"/>
                  <a:pt x="1491" y="2"/>
                  <a:pt x="1490" y="2"/>
                </a:cubicBezTo>
                <a:cubicBezTo>
                  <a:pt x="1488" y="1"/>
                  <a:pt x="1486" y="1"/>
                  <a:pt x="1484" y="1"/>
                </a:cubicBezTo>
                <a:cubicBezTo>
                  <a:pt x="1484" y="1"/>
                  <a:pt x="1483" y="0"/>
                  <a:pt x="1482" y="0"/>
                </a:cubicBezTo>
                <a:cubicBezTo>
                  <a:pt x="608" y="0"/>
                  <a:pt x="608" y="0"/>
                  <a:pt x="608" y="0"/>
                </a:cubicBezTo>
                <a:cubicBezTo>
                  <a:pt x="568" y="0"/>
                  <a:pt x="536" y="32"/>
                  <a:pt x="536" y="72"/>
                </a:cubicBezTo>
                <a:cubicBezTo>
                  <a:pt x="536" y="179"/>
                  <a:pt x="536" y="179"/>
                  <a:pt x="536" y="179"/>
                </a:cubicBezTo>
                <a:cubicBezTo>
                  <a:pt x="430" y="179"/>
                  <a:pt x="430" y="179"/>
                  <a:pt x="430" y="179"/>
                </a:cubicBezTo>
                <a:cubicBezTo>
                  <a:pt x="390" y="179"/>
                  <a:pt x="357" y="211"/>
                  <a:pt x="357" y="251"/>
                </a:cubicBezTo>
                <a:cubicBezTo>
                  <a:pt x="357" y="358"/>
                  <a:pt x="357" y="358"/>
                  <a:pt x="357" y="358"/>
                </a:cubicBezTo>
                <a:cubicBezTo>
                  <a:pt x="251" y="358"/>
                  <a:pt x="251" y="358"/>
                  <a:pt x="251" y="358"/>
                </a:cubicBezTo>
                <a:cubicBezTo>
                  <a:pt x="211" y="358"/>
                  <a:pt x="178" y="390"/>
                  <a:pt x="178" y="429"/>
                </a:cubicBezTo>
                <a:cubicBezTo>
                  <a:pt x="178" y="536"/>
                  <a:pt x="178" y="536"/>
                  <a:pt x="178" y="536"/>
                </a:cubicBezTo>
                <a:cubicBezTo>
                  <a:pt x="73" y="536"/>
                  <a:pt x="73" y="536"/>
                  <a:pt x="73" y="536"/>
                </a:cubicBezTo>
                <a:cubicBezTo>
                  <a:pt x="32" y="536"/>
                  <a:pt x="0" y="568"/>
                  <a:pt x="0" y="608"/>
                </a:cubicBezTo>
                <a:cubicBezTo>
                  <a:pt x="0" y="2421"/>
                  <a:pt x="0" y="2421"/>
                  <a:pt x="0" y="2421"/>
                </a:cubicBezTo>
                <a:cubicBezTo>
                  <a:pt x="0" y="2461"/>
                  <a:pt x="32" y="2493"/>
                  <a:pt x="73" y="2493"/>
                </a:cubicBezTo>
                <a:cubicBezTo>
                  <a:pt x="1407" y="2493"/>
                  <a:pt x="1407" y="2493"/>
                  <a:pt x="1407" y="2493"/>
                </a:cubicBezTo>
                <a:cubicBezTo>
                  <a:pt x="1447" y="2493"/>
                  <a:pt x="1480" y="2461"/>
                  <a:pt x="1480" y="2421"/>
                </a:cubicBezTo>
                <a:cubicBezTo>
                  <a:pt x="1480" y="2314"/>
                  <a:pt x="1480" y="2314"/>
                  <a:pt x="1480" y="2314"/>
                </a:cubicBezTo>
                <a:cubicBezTo>
                  <a:pt x="1586" y="2314"/>
                  <a:pt x="1586" y="2314"/>
                  <a:pt x="1586" y="2314"/>
                </a:cubicBezTo>
                <a:cubicBezTo>
                  <a:pt x="1626" y="2314"/>
                  <a:pt x="1659" y="2282"/>
                  <a:pt x="1659" y="2242"/>
                </a:cubicBezTo>
                <a:cubicBezTo>
                  <a:pt x="1659" y="2135"/>
                  <a:pt x="1659" y="2135"/>
                  <a:pt x="1659" y="2135"/>
                </a:cubicBezTo>
                <a:cubicBezTo>
                  <a:pt x="1764" y="2135"/>
                  <a:pt x="1764" y="2135"/>
                  <a:pt x="1764" y="2135"/>
                </a:cubicBezTo>
                <a:cubicBezTo>
                  <a:pt x="1805" y="2135"/>
                  <a:pt x="1837" y="2103"/>
                  <a:pt x="1837" y="2064"/>
                </a:cubicBezTo>
                <a:cubicBezTo>
                  <a:pt x="1837" y="1957"/>
                  <a:pt x="1837" y="1957"/>
                  <a:pt x="1837" y="1957"/>
                </a:cubicBezTo>
                <a:cubicBezTo>
                  <a:pt x="1943" y="1957"/>
                  <a:pt x="1943" y="1957"/>
                  <a:pt x="1943" y="1957"/>
                </a:cubicBezTo>
                <a:cubicBezTo>
                  <a:pt x="1983" y="1957"/>
                  <a:pt x="2016" y="1925"/>
                  <a:pt x="2016" y="1885"/>
                </a:cubicBezTo>
                <a:cubicBezTo>
                  <a:pt x="2016" y="522"/>
                  <a:pt x="2016" y="522"/>
                  <a:pt x="2016" y="522"/>
                </a:cubicBezTo>
                <a:cubicBezTo>
                  <a:pt x="2016" y="522"/>
                  <a:pt x="2016" y="521"/>
                  <a:pt x="2016" y="521"/>
                </a:cubicBezTo>
                <a:close/>
                <a:moveTo>
                  <a:pt x="1928" y="497"/>
                </a:moveTo>
                <a:cubicBezTo>
                  <a:pt x="1508" y="497"/>
                  <a:pt x="1508" y="497"/>
                  <a:pt x="1508" y="497"/>
                </a:cubicBezTo>
                <a:cubicBezTo>
                  <a:pt x="1508" y="87"/>
                  <a:pt x="1508" y="87"/>
                  <a:pt x="1508" y="87"/>
                </a:cubicBezTo>
                <a:cubicBezTo>
                  <a:pt x="1840" y="411"/>
                  <a:pt x="1840" y="411"/>
                  <a:pt x="1840" y="411"/>
                </a:cubicBezTo>
                <a:lnTo>
                  <a:pt x="1928" y="497"/>
                </a:lnTo>
                <a:close/>
                <a:moveTo>
                  <a:pt x="1429" y="2421"/>
                </a:moveTo>
                <a:cubicBezTo>
                  <a:pt x="1429" y="2432"/>
                  <a:pt x="1419" y="2442"/>
                  <a:pt x="1407" y="2442"/>
                </a:cubicBezTo>
                <a:cubicBezTo>
                  <a:pt x="73" y="2442"/>
                  <a:pt x="73" y="2442"/>
                  <a:pt x="73" y="2442"/>
                </a:cubicBezTo>
                <a:cubicBezTo>
                  <a:pt x="61" y="2442"/>
                  <a:pt x="51" y="2432"/>
                  <a:pt x="51" y="2421"/>
                </a:cubicBezTo>
                <a:cubicBezTo>
                  <a:pt x="51" y="608"/>
                  <a:pt x="51" y="608"/>
                  <a:pt x="51" y="608"/>
                </a:cubicBezTo>
                <a:cubicBezTo>
                  <a:pt x="51" y="597"/>
                  <a:pt x="61" y="587"/>
                  <a:pt x="73" y="587"/>
                </a:cubicBezTo>
                <a:cubicBezTo>
                  <a:pt x="178" y="587"/>
                  <a:pt x="178" y="587"/>
                  <a:pt x="178" y="587"/>
                </a:cubicBezTo>
                <a:cubicBezTo>
                  <a:pt x="178" y="2242"/>
                  <a:pt x="178" y="2242"/>
                  <a:pt x="178" y="2242"/>
                </a:cubicBezTo>
                <a:cubicBezTo>
                  <a:pt x="178" y="2282"/>
                  <a:pt x="211" y="2314"/>
                  <a:pt x="251" y="2314"/>
                </a:cubicBezTo>
                <a:cubicBezTo>
                  <a:pt x="1429" y="2314"/>
                  <a:pt x="1429" y="2314"/>
                  <a:pt x="1429" y="2314"/>
                </a:cubicBezTo>
                <a:lnTo>
                  <a:pt x="1429" y="2421"/>
                </a:lnTo>
                <a:close/>
                <a:moveTo>
                  <a:pt x="1607" y="2242"/>
                </a:moveTo>
                <a:cubicBezTo>
                  <a:pt x="1607" y="2254"/>
                  <a:pt x="1598" y="2263"/>
                  <a:pt x="1586" y="2263"/>
                </a:cubicBezTo>
                <a:cubicBezTo>
                  <a:pt x="251" y="2263"/>
                  <a:pt x="251" y="2263"/>
                  <a:pt x="251" y="2263"/>
                </a:cubicBezTo>
                <a:cubicBezTo>
                  <a:pt x="239" y="2263"/>
                  <a:pt x="230" y="2254"/>
                  <a:pt x="230" y="2242"/>
                </a:cubicBezTo>
                <a:cubicBezTo>
                  <a:pt x="230" y="429"/>
                  <a:pt x="230" y="429"/>
                  <a:pt x="230" y="429"/>
                </a:cubicBezTo>
                <a:cubicBezTo>
                  <a:pt x="230" y="418"/>
                  <a:pt x="239" y="409"/>
                  <a:pt x="251" y="409"/>
                </a:cubicBezTo>
                <a:cubicBezTo>
                  <a:pt x="357" y="409"/>
                  <a:pt x="357" y="409"/>
                  <a:pt x="357" y="409"/>
                </a:cubicBezTo>
                <a:cubicBezTo>
                  <a:pt x="357" y="2064"/>
                  <a:pt x="357" y="2064"/>
                  <a:pt x="357" y="2064"/>
                </a:cubicBezTo>
                <a:cubicBezTo>
                  <a:pt x="357" y="2103"/>
                  <a:pt x="390" y="2135"/>
                  <a:pt x="430" y="2135"/>
                </a:cubicBezTo>
                <a:cubicBezTo>
                  <a:pt x="1607" y="2135"/>
                  <a:pt x="1607" y="2135"/>
                  <a:pt x="1607" y="2135"/>
                </a:cubicBezTo>
                <a:lnTo>
                  <a:pt x="1607" y="2242"/>
                </a:lnTo>
                <a:close/>
                <a:moveTo>
                  <a:pt x="1786" y="2064"/>
                </a:moveTo>
                <a:cubicBezTo>
                  <a:pt x="1786" y="2075"/>
                  <a:pt x="1776" y="2084"/>
                  <a:pt x="1764" y="2084"/>
                </a:cubicBezTo>
                <a:cubicBezTo>
                  <a:pt x="430" y="2084"/>
                  <a:pt x="430" y="2084"/>
                  <a:pt x="430" y="2084"/>
                </a:cubicBezTo>
                <a:cubicBezTo>
                  <a:pt x="418" y="2084"/>
                  <a:pt x="408" y="2075"/>
                  <a:pt x="408" y="2064"/>
                </a:cubicBezTo>
                <a:cubicBezTo>
                  <a:pt x="408" y="251"/>
                  <a:pt x="408" y="251"/>
                  <a:pt x="408" y="251"/>
                </a:cubicBezTo>
                <a:cubicBezTo>
                  <a:pt x="408" y="239"/>
                  <a:pt x="418" y="230"/>
                  <a:pt x="430" y="230"/>
                </a:cubicBezTo>
                <a:cubicBezTo>
                  <a:pt x="536" y="230"/>
                  <a:pt x="536" y="230"/>
                  <a:pt x="536" y="230"/>
                </a:cubicBezTo>
                <a:cubicBezTo>
                  <a:pt x="536" y="1885"/>
                  <a:pt x="536" y="1885"/>
                  <a:pt x="536" y="1885"/>
                </a:cubicBezTo>
                <a:cubicBezTo>
                  <a:pt x="536" y="1925"/>
                  <a:pt x="568" y="1957"/>
                  <a:pt x="608" y="1957"/>
                </a:cubicBezTo>
                <a:cubicBezTo>
                  <a:pt x="1786" y="1957"/>
                  <a:pt x="1786" y="1957"/>
                  <a:pt x="1786" y="1957"/>
                </a:cubicBezTo>
                <a:lnTo>
                  <a:pt x="1786" y="2064"/>
                </a:lnTo>
                <a:close/>
                <a:moveTo>
                  <a:pt x="1943" y="1906"/>
                </a:moveTo>
                <a:cubicBezTo>
                  <a:pt x="608" y="1906"/>
                  <a:pt x="608" y="1906"/>
                  <a:pt x="608" y="1906"/>
                </a:cubicBezTo>
                <a:cubicBezTo>
                  <a:pt x="597" y="1906"/>
                  <a:pt x="587" y="1896"/>
                  <a:pt x="587" y="1885"/>
                </a:cubicBezTo>
                <a:cubicBezTo>
                  <a:pt x="587" y="72"/>
                  <a:pt x="587" y="72"/>
                  <a:pt x="587" y="72"/>
                </a:cubicBezTo>
                <a:cubicBezTo>
                  <a:pt x="587" y="61"/>
                  <a:pt x="597" y="51"/>
                  <a:pt x="608" y="51"/>
                </a:cubicBezTo>
                <a:cubicBezTo>
                  <a:pt x="1457" y="51"/>
                  <a:pt x="1457" y="51"/>
                  <a:pt x="1457" y="51"/>
                </a:cubicBezTo>
                <a:cubicBezTo>
                  <a:pt x="1457" y="522"/>
                  <a:pt x="1457" y="522"/>
                  <a:pt x="1457" y="522"/>
                </a:cubicBezTo>
                <a:cubicBezTo>
                  <a:pt x="1457" y="537"/>
                  <a:pt x="1468" y="548"/>
                  <a:pt x="1482" y="548"/>
                </a:cubicBezTo>
                <a:cubicBezTo>
                  <a:pt x="1965" y="548"/>
                  <a:pt x="1965" y="548"/>
                  <a:pt x="1965" y="548"/>
                </a:cubicBezTo>
                <a:cubicBezTo>
                  <a:pt x="1965" y="1885"/>
                  <a:pt x="1965" y="1885"/>
                  <a:pt x="1965" y="1885"/>
                </a:cubicBezTo>
                <a:cubicBezTo>
                  <a:pt x="1965" y="1896"/>
                  <a:pt x="1955" y="1906"/>
                  <a:pt x="1943" y="1906"/>
                </a:cubicBezTo>
                <a:close/>
                <a:moveTo>
                  <a:pt x="1813" y="1610"/>
                </a:moveTo>
                <a:cubicBezTo>
                  <a:pt x="1813" y="1624"/>
                  <a:pt x="1802" y="1635"/>
                  <a:pt x="1788" y="1635"/>
                </a:cubicBezTo>
                <a:cubicBezTo>
                  <a:pt x="764" y="1635"/>
                  <a:pt x="764" y="1635"/>
                  <a:pt x="764" y="1635"/>
                </a:cubicBezTo>
                <a:cubicBezTo>
                  <a:pt x="750" y="1635"/>
                  <a:pt x="738" y="1624"/>
                  <a:pt x="738" y="1610"/>
                </a:cubicBezTo>
                <a:cubicBezTo>
                  <a:pt x="738" y="1596"/>
                  <a:pt x="750" y="1584"/>
                  <a:pt x="764" y="1584"/>
                </a:cubicBezTo>
                <a:cubicBezTo>
                  <a:pt x="1788" y="1584"/>
                  <a:pt x="1788" y="1584"/>
                  <a:pt x="1788" y="1584"/>
                </a:cubicBezTo>
                <a:cubicBezTo>
                  <a:pt x="1802" y="1584"/>
                  <a:pt x="1813" y="1596"/>
                  <a:pt x="1813" y="1610"/>
                </a:cubicBezTo>
                <a:close/>
                <a:moveTo>
                  <a:pt x="1813" y="1399"/>
                </a:moveTo>
                <a:cubicBezTo>
                  <a:pt x="1813" y="1413"/>
                  <a:pt x="1802" y="1425"/>
                  <a:pt x="1788" y="1425"/>
                </a:cubicBezTo>
                <a:cubicBezTo>
                  <a:pt x="764" y="1425"/>
                  <a:pt x="764" y="1425"/>
                  <a:pt x="764" y="1425"/>
                </a:cubicBezTo>
                <a:cubicBezTo>
                  <a:pt x="750" y="1425"/>
                  <a:pt x="738" y="1413"/>
                  <a:pt x="738" y="1399"/>
                </a:cubicBezTo>
                <a:cubicBezTo>
                  <a:pt x="738" y="1385"/>
                  <a:pt x="750" y="1374"/>
                  <a:pt x="764" y="1374"/>
                </a:cubicBezTo>
                <a:cubicBezTo>
                  <a:pt x="1788" y="1374"/>
                  <a:pt x="1788" y="1374"/>
                  <a:pt x="1788" y="1374"/>
                </a:cubicBezTo>
                <a:cubicBezTo>
                  <a:pt x="1802" y="1374"/>
                  <a:pt x="1813" y="1385"/>
                  <a:pt x="1813" y="1399"/>
                </a:cubicBezTo>
                <a:close/>
                <a:moveTo>
                  <a:pt x="1813" y="1189"/>
                </a:moveTo>
                <a:cubicBezTo>
                  <a:pt x="1813" y="1203"/>
                  <a:pt x="1802" y="1215"/>
                  <a:pt x="1788" y="1215"/>
                </a:cubicBezTo>
                <a:cubicBezTo>
                  <a:pt x="764" y="1215"/>
                  <a:pt x="764" y="1215"/>
                  <a:pt x="764" y="1215"/>
                </a:cubicBezTo>
                <a:cubicBezTo>
                  <a:pt x="750" y="1215"/>
                  <a:pt x="738" y="1203"/>
                  <a:pt x="738" y="1189"/>
                </a:cubicBezTo>
                <a:cubicBezTo>
                  <a:pt x="738" y="1175"/>
                  <a:pt x="750" y="1163"/>
                  <a:pt x="764" y="1163"/>
                </a:cubicBezTo>
                <a:cubicBezTo>
                  <a:pt x="1788" y="1163"/>
                  <a:pt x="1788" y="1163"/>
                  <a:pt x="1788" y="1163"/>
                </a:cubicBezTo>
                <a:cubicBezTo>
                  <a:pt x="1802" y="1163"/>
                  <a:pt x="1813" y="1175"/>
                  <a:pt x="1813" y="1189"/>
                </a:cubicBezTo>
                <a:close/>
                <a:moveTo>
                  <a:pt x="1813" y="979"/>
                </a:moveTo>
                <a:cubicBezTo>
                  <a:pt x="1813" y="993"/>
                  <a:pt x="1802" y="1004"/>
                  <a:pt x="1788" y="1004"/>
                </a:cubicBezTo>
                <a:cubicBezTo>
                  <a:pt x="764" y="1004"/>
                  <a:pt x="764" y="1004"/>
                  <a:pt x="764" y="1004"/>
                </a:cubicBezTo>
                <a:cubicBezTo>
                  <a:pt x="750" y="1004"/>
                  <a:pt x="738" y="993"/>
                  <a:pt x="738" y="979"/>
                </a:cubicBezTo>
                <a:cubicBezTo>
                  <a:pt x="738" y="964"/>
                  <a:pt x="750" y="953"/>
                  <a:pt x="764" y="953"/>
                </a:cubicBezTo>
                <a:cubicBezTo>
                  <a:pt x="1788" y="953"/>
                  <a:pt x="1788" y="953"/>
                  <a:pt x="1788" y="953"/>
                </a:cubicBezTo>
                <a:cubicBezTo>
                  <a:pt x="1802" y="953"/>
                  <a:pt x="1813" y="964"/>
                  <a:pt x="1813" y="979"/>
                </a:cubicBezTo>
                <a:close/>
                <a:moveTo>
                  <a:pt x="1813" y="768"/>
                </a:moveTo>
                <a:cubicBezTo>
                  <a:pt x="1813" y="782"/>
                  <a:pt x="1802" y="794"/>
                  <a:pt x="1788" y="794"/>
                </a:cubicBezTo>
                <a:cubicBezTo>
                  <a:pt x="764" y="794"/>
                  <a:pt x="764" y="794"/>
                  <a:pt x="764" y="794"/>
                </a:cubicBezTo>
                <a:cubicBezTo>
                  <a:pt x="750" y="794"/>
                  <a:pt x="738" y="782"/>
                  <a:pt x="738" y="768"/>
                </a:cubicBezTo>
                <a:cubicBezTo>
                  <a:pt x="738" y="754"/>
                  <a:pt x="750" y="743"/>
                  <a:pt x="764" y="743"/>
                </a:cubicBezTo>
                <a:cubicBezTo>
                  <a:pt x="1788" y="743"/>
                  <a:pt x="1788" y="743"/>
                  <a:pt x="1788" y="743"/>
                </a:cubicBezTo>
                <a:cubicBezTo>
                  <a:pt x="1802" y="743"/>
                  <a:pt x="1813" y="754"/>
                  <a:pt x="1813" y="768"/>
                </a:cubicBezTo>
                <a:close/>
                <a:moveTo>
                  <a:pt x="738" y="558"/>
                </a:moveTo>
                <a:cubicBezTo>
                  <a:pt x="738" y="544"/>
                  <a:pt x="750" y="532"/>
                  <a:pt x="764" y="532"/>
                </a:cubicBezTo>
                <a:cubicBezTo>
                  <a:pt x="1363" y="532"/>
                  <a:pt x="1363" y="532"/>
                  <a:pt x="1363" y="532"/>
                </a:cubicBezTo>
                <a:cubicBezTo>
                  <a:pt x="1377" y="532"/>
                  <a:pt x="1389" y="544"/>
                  <a:pt x="1389" y="558"/>
                </a:cubicBezTo>
                <a:cubicBezTo>
                  <a:pt x="1389" y="572"/>
                  <a:pt x="1377" y="583"/>
                  <a:pt x="1363" y="583"/>
                </a:cubicBezTo>
                <a:cubicBezTo>
                  <a:pt x="764" y="583"/>
                  <a:pt x="764" y="583"/>
                  <a:pt x="764" y="583"/>
                </a:cubicBezTo>
                <a:cubicBezTo>
                  <a:pt x="750" y="583"/>
                  <a:pt x="738" y="572"/>
                  <a:pt x="738" y="558"/>
                </a:cubicBezTo>
                <a:close/>
                <a:moveTo>
                  <a:pt x="738" y="347"/>
                </a:moveTo>
                <a:cubicBezTo>
                  <a:pt x="738" y="333"/>
                  <a:pt x="750" y="322"/>
                  <a:pt x="764" y="322"/>
                </a:cubicBezTo>
                <a:cubicBezTo>
                  <a:pt x="1340" y="322"/>
                  <a:pt x="1340" y="322"/>
                  <a:pt x="1340" y="322"/>
                </a:cubicBezTo>
                <a:cubicBezTo>
                  <a:pt x="1354" y="322"/>
                  <a:pt x="1365" y="333"/>
                  <a:pt x="1365" y="347"/>
                </a:cubicBezTo>
                <a:cubicBezTo>
                  <a:pt x="1365" y="362"/>
                  <a:pt x="1354" y="373"/>
                  <a:pt x="1340" y="373"/>
                </a:cubicBezTo>
                <a:cubicBezTo>
                  <a:pt x="764" y="373"/>
                  <a:pt x="764" y="373"/>
                  <a:pt x="764" y="373"/>
                </a:cubicBezTo>
                <a:cubicBezTo>
                  <a:pt x="750" y="373"/>
                  <a:pt x="738" y="362"/>
                  <a:pt x="738" y="34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0" name="Freeform 34">
            <a:extLst>
              <a:ext uri="{FF2B5EF4-FFF2-40B4-BE49-F238E27FC236}">
                <a16:creationId xmlns:a16="http://schemas.microsoft.com/office/drawing/2014/main" id="{F97B7457-0DFD-46B5-6869-300742C1C410}"/>
              </a:ext>
            </a:extLst>
          </p:cNvPr>
          <p:cNvSpPr>
            <a:spLocks noEditPoints="1"/>
          </p:cNvSpPr>
          <p:nvPr/>
        </p:nvSpPr>
        <p:spPr bwMode="auto">
          <a:xfrm flipH="1">
            <a:off x="9937537" y="3179678"/>
            <a:ext cx="359339" cy="361522"/>
          </a:xfrm>
          <a:custGeom>
            <a:avLst/>
            <a:gdLst>
              <a:gd name="T0" fmla="*/ 620 w 694"/>
              <a:gd name="T1" fmla="*/ 217 h 698"/>
              <a:gd name="T2" fmla="*/ 683 w 694"/>
              <a:gd name="T3" fmla="*/ 128 h 698"/>
              <a:gd name="T4" fmla="*/ 525 w 694"/>
              <a:gd name="T5" fmla="*/ 34 h 698"/>
              <a:gd name="T6" fmla="*/ 116 w 694"/>
              <a:gd name="T7" fmla="*/ 444 h 698"/>
              <a:gd name="T8" fmla="*/ 54 w 694"/>
              <a:gd name="T9" fmla="*/ 643 h 698"/>
              <a:gd name="T10" fmla="*/ 149 w 694"/>
              <a:gd name="T11" fmla="*/ 617 h 698"/>
              <a:gd name="T12" fmla="*/ 254 w 694"/>
              <a:gd name="T13" fmla="*/ 582 h 698"/>
              <a:gd name="T14" fmla="*/ 521 w 694"/>
              <a:gd name="T15" fmla="*/ 219 h 698"/>
              <a:gd name="T16" fmla="*/ 479 w 694"/>
              <a:gd name="T17" fmla="*/ 177 h 698"/>
              <a:gd name="T18" fmla="*/ 226 w 694"/>
              <a:gd name="T19" fmla="*/ 537 h 698"/>
              <a:gd name="T20" fmla="*/ 251 w 694"/>
              <a:gd name="T21" fmla="*/ 562 h 698"/>
              <a:gd name="T22" fmla="*/ 652 w 694"/>
              <a:gd name="T23" fmla="*/ 95 h 698"/>
              <a:gd name="T24" fmla="*/ 614 w 694"/>
              <a:gd name="T25" fmla="*/ 200 h 698"/>
              <a:gd name="T26" fmla="*/ 487 w 694"/>
              <a:gd name="T27" fmla="*/ 96 h 698"/>
              <a:gd name="T28" fmla="*/ 539 w 694"/>
              <a:gd name="T29" fmla="*/ 213 h 698"/>
              <a:gd name="T30" fmla="*/ 454 w 694"/>
              <a:gd name="T31" fmla="*/ 128 h 698"/>
              <a:gd name="T32" fmla="*/ 467 w 694"/>
              <a:gd name="T33" fmla="*/ 165 h 698"/>
              <a:gd name="T34" fmla="*/ 442 w 694"/>
              <a:gd name="T35" fmla="*/ 140 h 698"/>
              <a:gd name="T36" fmla="*/ 73 w 694"/>
              <a:gd name="T37" fmla="*/ 625 h 698"/>
              <a:gd name="T38" fmla="*/ 98 w 694"/>
              <a:gd name="T39" fmla="*/ 549 h 698"/>
              <a:gd name="T40" fmla="*/ 148 w 694"/>
              <a:gd name="T41" fmla="*/ 599 h 698"/>
              <a:gd name="T42" fmla="*/ 595 w 694"/>
              <a:gd name="T43" fmla="*/ 688 h 698"/>
              <a:gd name="T44" fmla="*/ 514 w 694"/>
              <a:gd name="T45" fmla="*/ 657 h 698"/>
              <a:gd name="T46" fmla="*/ 458 w 694"/>
              <a:gd name="T47" fmla="*/ 601 h 698"/>
              <a:gd name="T48" fmla="*/ 403 w 694"/>
              <a:gd name="T49" fmla="*/ 546 h 698"/>
              <a:gd name="T50" fmla="*/ 365 w 694"/>
              <a:gd name="T51" fmla="*/ 508 h 698"/>
              <a:gd name="T52" fmla="*/ 408 w 694"/>
              <a:gd name="T53" fmla="*/ 528 h 698"/>
              <a:gd name="T54" fmla="*/ 478 w 694"/>
              <a:gd name="T55" fmla="*/ 482 h 698"/>
              <a:gd name="T56" fmla="*/ 502 w 694"/>
              <a:gd name="T57" fmla="*/ 546 h 698"/>
              <a:gd name="T58" fmla="*/ 476 w 694"/>
              <a:gd name="T59" fmla="*/ 596 h 698"/>
              <a:gd name="T60" fmla="*/ 589 w 694"/>
              <a:gd name="T61" fmla="*/ 582 h 698"/>
              <a:gd name="T62" fmla="*/ 556 w 694"/>
              <a:gd name="T63" fmla="*/ 676 h 698"/>
              <a:gd name="T64" fmla="*/ 677 w 694"/>
              <a:gd name="T65" fmla="*/ 574 h 698"/>
              <a:gd name="T66" fmla="*/ 491 w 694"/>
              <a:gd name="T67" fmla="*/ 368 h 698"/>
              <a:gd name="T68" fmla="*/ 694 w 694"/>
              <a:gd name="T69" fmla="*/ 574 h 698"/>
              <a:gd name="T70" fmla="*/ 10 w 694"/>
              <a:gd name="T71" fmla="*/ 153 h 698"/>
              <a:gd name="T72" fmla="*/ 99 w 694"/>
              <a:gd name="T73" fmla="*/ 14 h 698"/>
              <a:gd name="T74" fmla="*/ 323 w 694"/>
              <a:gd name="T75" fmla="*/ 200 h 698"/>
              <a:gd name="T76" fmla="*/ 110 w 694"/>
              <a:gd name="T77" fmla="*/ 26 h 698"/>
              <a:gd name="T78" fmla="*/ 22 w 694"/>
              <a:gd name="T79" fmla="*/ 142 h 698"/>
              <a:gd name="T80" fmla="*/ 116 w 694"/>
              <a:gd name="T81" fmla="*/ 109 h 698"/>
              <a:gd name="T82" fmla="*/ 102 w 694"/>
              <a:gd name="T83" fmla="*/ 222 h 698"/>
              <a:gd name="T84" fmla="*/ 152 w 694"/>
              <a:gd name="T85" fmla="*/ 195 h 698"/>
              <a:gd name="T86" fmla="*/ 216 w 694"/>
              <a:gd name="T87" fmla="*/ 220 h 698"/>
              <a:gd name="T88" fmla="*/ 170 w 694"/>
              <a:gd name="T89" fmla="*/ 289 h 698"/>
              <a:gd name="T90" fmla="*/ 192 w 694"/>
              <a:gd name="T91" fmla="*/ 331 h 698"/>
              <a:gd name="T92" fmla="*/ 152 w 694"/>
              <a:gd name="T93" fmla="*/ 295 h 698"/>
              <a:gd name="T94" fmla="*/ 96 w 694"/>
              <a:gd name="T95" fmla="*/ 240 h 698"/>
              <a:gd name="T96" fmla="*/ 41 w 694"/>
              <a:gd name="T97" fmla="*/ 184 h 6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694" h="698">
                <a:moveTo>
                  <a:pt x="576" y="261"/>
                </a:moveTo>
                <a:cubicBezTo>
                  <a:pt x="620" y="217"/>
                  <a:pt x="620" y="217"/>
                  <a:pt x="620" y="217"/>
                </a:cubicBezTo>
                <a:cubicBezTo>
                  <a:pt x="620" y="217"/>
                  <a:pt x="620" y="217"/>
                  <a:pt x="620" y="217"/>
                </a:cubicBezTo>
                <a:cubicBezTo>
                  <a:pt x="620" y="217"/>
                  <a:pt x="620" y="217"/>
                  <a:pt x="620" y="217"/>
                </a:cubicBezTo>
                <a:cubicBezTo>
                  <a:pt x="664" y="173"/>
                  <a:pt x="664" y="173"/>
                  <a:pt x="664" y="173"/>
                </a:cubicBezTo>
                <a:cubicBezTo>
                  <a:pt x="676" y="161"/>
                  <a:pt x="683" y="145"/>
                  <a:pt x="683" y="128"/>
                </a:cubicBezTo>
                <a:cubicBezTo>
                  <a:pt x="683" y="111"/>
                  <a:pt x="676" y="95"/>
                  <a:pt x="664" y="83"/>
                </a:cubicBezTo>
                <a:cubicBezTo>
                  <a:pt x="614" y="34"/>
                  <a:pt x="614" y="34"/>
                  <a:pt x="614" y="34"/>
                </a:cubicBezTo>
                <a:cubicBezTo>
                  <a:pt x="590" y="9"/>
                  <a:pt x="550" y="9"/>
                  <a:pt x="525" y="34"/>
                </a:cubicBezTo>
                <a:cubicBezTo>
                  <a:pt x="437" y="122"/>
                  <a:pt x="437" y="122"/>
                  <a:pt x="437" y="122"/>
                </a:cubicBezTo>
                <a:cubicBezTo>
                  <a:pt x="118" y="441"/>
                  <a:pt x="118" y="441"/>
                  <a:pt x="118" y="441"/>
                </a:cubicBezTo>
                <a:cubicBezTo>
                  <a:pt x="117" y="442"/>
                  <a:pt x="117" y="443"/>
                  <a:pt x="116" y="444"/>
                </a:cubicBezTo>
                <a:cubicBezTo>
                  <a:pt x="116" y="444"/>
                  <a:pt x="116" y="444"/>
                  <a:pt x="116" y="444"/>
                </a:cubicBezTo>
                <a:cubicBezTo>
                  <a:pt x="52" y="635"/>
                  <a:pt x="52" y="635"/>
                  <a:pt x="52" y="635"/>
                </a:cubicBezTo>
                <a:cubicBezTo>
                  <a:pt x="51" y="638"/>
                  <a:pt x="52" y="641"/>
                  <a:pt x="54" y="643"/>
                </a:cubicBezTo>
                <a:cubicBezTo>
                  <a:pt x="56" y="645"/>
                  <a:pt x="58" y="646"/>
                  <a:pt x="60" y="646"/>
                </a:cubicBezTo>
                <a:cubicBezTo>
                  <a:pt x="61" y="646"/>
                  <a:pt x="62" y="646"/>
                  <a:pt x="63" y="645"/>
                </a:cubicBezTo>
                <a:cubicBezTo>
                  <a:pt x="149" y="617"/>
                  <a:pt x="149" y="617"/>
                  <a:pt x="149" y="617"/>
                </a:cubicBezTo>
                <a:cubicBezTo>
                  <a:pt x="149" y="617"/>
                  <a:pt x="149" y="617"/>
                  <a:pt x="150" y="616"/>
                </a:cubicBezTo>
                <a:cubicBezTo>
                  <a:pt x="254" y="582"/>
                  <a:pt x="254" y="582"/>
                  <a:pt x="254" y="582"/>
                </a:cubicBezTo>
                <a:cubicBezTo>
                  <a:pt x="254" y="582"/>
                  <a:pt x="254" y="582"/>
                  <a:pt x="254" y="582"/>
                </a:cubicBezTo>
                <a:cubicBezTo>
                  <a:pt x="255" y="581"/>
                  <a:pt x="256" y="581"/>
                  <a:pt x="257" y="580"/>
                </a:cubicBezTo>
                <a:lnTo>
                  <a:pt x="576" y="261"/>
                </a:lnTo>
                <a:close/>
                <a:moveTo>
                  <a:pt x="521" y="219"/>
                </a:moveTo>
                <a:cubicBezTo>
                  <a:pt x="215" y="526"/>
                  <a:pt x="215" y="526"/>
                  <a:pt x="215" y="526"/>
                </a:cubicBezTo>
                <a:cubicBezTo>
                  <a:pt x="172" y="483"/>
                  <a:pt x="172" y="483"/>
                  <a:pt x="172" y="483"/>
                </a:cubicBezTo>
                <a:cubicBezTo>
                  <a:pt x="479" y="177"/>
                  <a:pt x="479" y="177"/>
                  <a:pt x="479" y="177"/>
                </a:cubicBezTo>
                <a:lnTo>
                  <a:pt x="521" y="219"/>
                </a:lnTo>
                <a:close/>
                <a:moveTo>
                  <a:pt x="251" y="562"/>
                </a:moveTo>
                <a:cubicBezTo>
                  <a:pt x="226" y="537"/>
                  <a:pt x="226" y="537"/>
                  <a:pt x="226" y="537"/>
                </a:cubicBezTo>
                <a:cubicBezTo>
                  <a:pt x="533" y="230"/>
                  <a:pt x="533" y="230"/>
                  <a:pt x="533" y="230"/>
                </a:cubicBezTo>
                <a:cubicBezTo>
                  <a:pt x="558" y="255"/>
                  <a:pt x="558" y="255"/>
                  <a:pt x="558" y="255"/>
                </a:cubicBezTo>
                <a:lnTo>
                  <a:pt x="251" y="562"/>
                </a:lnTo>
                <a:close/>
                <a:moveTo>
                  <a:pt x="537" y="46"/>
                </a:moveTo>
                <a:cubicBezTo>
                  <a:pt x="555" y="27"/>
                  <a:pt x="585" y="27"/>
                  <a:pt x="603" y="46"/>
                </a:cubicBezTo>
                <a:cubicBezTo>
                  <a:pt x="652" y="95"/>
                  <a:pt x="652" y="95"/>
                  <a:pt x="652" y="95"/>
                </a:cubicBezTo>
                <a:cubicBezTo>
                  <a:pt x="661" y="104"/>
                  <a:pt x="666" y="116"/>
                  <a:pt x="666" y="128"/>
                </a:cubicBezTo>
                <a:cubicBezTo>
                  <a:pt x="666" y="141"/>
                  <a:pt x="661" y="152"/>
                  <a:pt x="652" y="161"/>
                </a:cubicBezTo>
                <a:cubicBezTo>
                  <a:pt x="614" y="200"/>
                  <a:pt x="614" y="200"/>
                  <a:pt x="614" y="200"/>
                </a:cubicBezTo>
                <a:cubicBezTo>
                  <a:pt x="498" y="84"/>
                  <a:pt x="498" y="84"/>
                  <a:pt x="498" y="84"/>
                </a:cubicBezTo>
                <a:lnTo>
                  <a:pt x="537" y="46"/>
                </a:lnTo>
                <a:close/>
                <a:moveTo>
                  <a:pt x="487" y="96"/>
                </a:moveTo>
                <a:cubicBezTo>
                  <a:pt x="602" y="211"/>
                  <a:pt x="602" y="211"/>
                  <a:pt x="602" y="211"/>
                </a:cubicBezTo>
                <a:cubicBezTo>
                  <a:pt x="570" y="244"/>
                  <a:pt x="570" y="244"/>
                  <a:pt x="570" y="244"/>
                </a:cubicBezTo>
                <a:cubicBezTo>
                  <a:pt x="539" y="213"/>
                  <a:pt x="539" y="213"/>
                  <a:pt x="539" y="213"/>
                </a:cubicBezTo>
                <a:cubicBezTo>
                  <a:pt x="539" y="213"/>
                  <a:pt x="539" y="213"/>
                  <a:pt x="539" y="213"/>
                </a:cubicBezTo>
                <a:cubicBezTo>
                  <a:pt x="539" y="213"/>
                  <a:pt x="539" y="213"/>
                  <a:pt x="539" y="213"/>
                </a:cubicBezTo>
                <a:cubicBezTo>
                  <a:pt x="454" y="128"/>
                  <a:pt x="454" y="128"/>
                  <a:pt x="454" y="128"/>
                </a:cubicBezTo>
                <a:lnTo>
                  <a:pt x="487" y="96"/>
                </a:lnTo>
                <a:close/>
                <a:moveTo>
                  <a:pt x="442" y="140"/>
                </a:moveTo>
                <a:cubicBezTo>
                  <a:pt x="467" y="165"/>
                  <a:pt x="467" y="165"/>
                  <a:pt x="467" y="165"/>
                </a:cubicBezTo>
                <a:cubicBezTo>
                  <a:pt x="161" y="472"/>
                  <a:pt x="161" y="472"/>
                  <a:pt x="161" y="472"/>
                </a:cubicBezTo>
                <a:cubicBezTo>
                  <a:pt x="136" y="447"/>
                  <a:pt x="136" y="447"/>
                  <a:pt x="136" y="447"/>
                </a:cubicBezTo>
                <a:lnTo>
                  <a:pt x="442" y="140"/>
                </a:lnTo>
                <a:close/>
                <a:moveTo>
                  <a:pt x="93" y="567"/>
                </a:moveTo>
                <a:cubicBezTo>
                  <a:pt x="131" y="605"/>
                  <a:pt x="131" y="605"/>
                  <a:pt x="131" y="605"/>
                </a:cubicBezTo>
                <a:cubicBezTo>
                  <a:pt x="73" y="625"/>
                  <a:pt x="73" y="625"/>
                  <a:pt x="73" y="625"/>
                </a:cubicBezTo>
                <a:lnTo>
                  <a:pt x="93" y="567"/>
                </a:lnTo>
                <a:close/>
                <a:moveTo>
                  <a:pt x="148" y="599"/>
                </a:moveTo>
                <a:cubicBezTo>
                  <a:pt x="98" y="549"/>
                  <a:pt x="98" y="549"/>
                  <a:pt x="98" y="549"/>
                </a:cubicBezTo>
                <a:cubicBezTo>
                  <a:pt x="128" y="462"/>
                  <a:pt x="128" y="462"/>
                  <a:pt x="128" y="462"/>
                </a:cubicBezTo>
                <a:cubicBezTo>
                  <a:pt x="236" y="570"/>
                  <a:pt x="236" y="570"/>
                  <a:pt x="236" y="570"/>
                </a:cubicBezTo>
                <a:lnTo>
                  <a:pt x="148" y="599"/>
                </a:lnTo>
                <a:close/>
                <a:moveTo>
                  <a:pt x="694" y="574"/>
                </a:moveTo>
                <a:cubicBezTo>
                  <a:pt x="694" y="583"/>
                  <a:pt x="690" y="592"/>
                  <a:pt x="683" y="599"/>
                </a:cubicBezTo>
                <a:cubicBezTo>
                  <a:pt x="595" y="688"/>
                  <a:pt x="595" y="688"/>
                  <a:pt x="595" y="688"/>
                </a:cubicBezTo>
                <a:cubicBezTo>
                  <a:pt x="588" y="695"/>
                  <a:pt x="579" y="698"/>
                  <a:pt x="570" y="698"/>
                </a:cubicBezTo>
                <a:cubicBezTo>
                  <a:pt x="561" y="698"/>
                  <a:pt x="551" y="695"/>
                  <a:pt x="544" y="688"/>
                </a:cubicBezTo>
                <a:cubicBezTo>
                  <a:pt x="514" y="657"/>
                  <a:pt x="514" y="657"/>
                  <a:pt x="514" y="657"/>
                </a:cubicBezTo>
                <a:cubicBezTo>
                  <a:pt x="514" y="657"/>
                  <a:pt x="514" y="657"/>
                  <a:pt x="514" y="657"/>
                </a:cubicBezTo>
                <a:cubicBezTo>
                  <a:pt x="514" y="657"/>
                  <a:pt x="514" y="657"/>
                  <a:pt x="514" y="657"/>
                </a:cubicBezTo>
                <a:cubicBezTo>
                  <a:pt x="458" y="601"/>
                  <a:pt x="458" y="601"/>
                  <a:pt x="458" y="601"/>
                </a:cubicBezTo>
                <a:cubicBezTo>
                  <a:pt x="458" y="601"/>
                  <a:pt x="458" y="601"/>
                  <a:pt x="458" y="601"/>
                </a:cubicBezTo>
                <a:cubicBezTo>
                  <a:pt x="458" y="601"/>
                  <a:pt x="458" y="601"/>
                  <a:pt x="458" y="601"/>
                </a:cubicBezTo>
                <a:cubicBezTo>
                  <a:pt x="403" y="546"/>
                  <a:pt x="403" y="546"/>
                  <a:pt x="403" y="546"/>
                </a:cubicBezTo>
                <a:cubicBezTo>
                  <a:pt x="403" y="546"/>
                  <a:pt x="403" y="546"/>
                  <a:pt x="403" y="546"/>
                </a:cubicBezTo>
                <a:cubicBezTo>
                  <a:pt x="402" y="546"/>
                  <a:pt x="402" y="546"/>
                  <a:pt x="402" y="546"/>
                </a:cubicBezTo>
                <a:cubicBezTo>
                  <a:pt x="365" y="508"/>
                  <a:pt x="365" y="508"/>
                  <a:pt x="365" y="508"/>
                </a:cubicBezTo>
                <a:cubicBezTo>
                  <a:pt x="362" y="505"/>
                  <a:pt x="362" y="500"/>
                  <a:pt x="365" y="497"/>
                </a:cubicBezTo>
                <a:cubicBezTo>
                  <a:pt x="368" y="493"/>
                  <a:pt x="373" y="493"/>
                  <a:pt x="377" y="497"/>
                </a:cubicBezTo>
                <a:cubicBezTo>
                  <a:pt x="408" y="528"/>
                  <a:pt x="408" y="528"/>
                  <a:pt x="408" y="528"/>
                </a:cubicBezTo>
                <a:cubicBezTo>
                  <a:pt x="466" y="470"/>
                  <a:pt x="466" y="470"/>
                  <a:pt x="466" y="470"/>
                </a:cubicBezTo>
                <a:cubicBezTo>
                  <a:pt x="469" y="467"/>
                  <a:pt x="475" y="467"/>
                  <a:pt x="478" y="470"/>
                </a:cubicBezTo>
                <a:cubicBezTo>
                  <a:pt x="481" y="474"/>
                  <a:pt x="481" y="479"/>
                  <a:pt x="478" y="482"/>
                </a:cubicBezTo>
                <a:cubicBezTo>
                  <a:pt x="420" y="540"/>
                  <a:pt x="420" y="540"/>
                  <a:pt x="420" y="540"/>
                </a:cubicBezTo>
                <a:cubicBezTo>
                  <a:pt x="464" y="584"/>
                  <a:pt x="464" y="584"/>
                  <a:pt x="464" y="584"/>
                </a:cubicBezTo>
                <a:cubicBezTo>
                  <a:pt x="502" y="546"/>
                  <a:pt x="502" y="546"/>
                  <a:pt x="502" y="546"/>
                </a:cubicBezTo>
                <a:cubicBezTo>
                  <a:pt x="506" y="542"/>
                  <a:pt x="511" y="542"/>
                  <a:pt x="514" y="546"/>
                </a:cubicBezTo>
                <a:cubicBezTo>
                  <a:pt x="517" y="549"/>
                  <a:pt x="517" y="554"/>
                  <a:pt x="514" y="557"/>
                </a:cubicBezTo>
                <a:cubicBezTo>
                  <a:pt x="476" y="596"/>
                  <a:pt x="476" y="596"/>
                  <a:pt x="476" y="596"/>
                </a:cubicBezTo>
                <a:cubicBezTo>
                  <a:pt x="520" y="640"/>
                  <a:pt x="520" y="640"/>
                  <a:pt x="520" y="640"/>
                </a:cubicBezTo>
                <a:cubicBezTo>
                  <a:pt x="578" y="582"/>
                  <a:pt x="578" y="582"/>
                  <a:pt x="578" y="582"/>
                </a:cubicBezTo>
                <a:cubicBezTo>
                  <a:pt x="581" y="579"/>
                  <a:pt x="586" y="579"/>
                  <a:pt x="589" y="582"/>
                </a:cubicBezTo>
                <a:cubicBezTo>
                  <a:pt x="593" y="585"/>
                  <a:pt x="593" y="590"/>
                  <a:pt x="589" y="593"/>
                </a:cubicBezTo>
                <a:cubicBezTo>
                  <a:pt x="531" y="651"/>
                  <a:pt x="531" y="651"/>
                  <a:pt x="531" y="651"/>
                </a:cubicBezTo>
                <a:cubicBezTo>
                  <a:pt x="556" y="676"/>
                  <a:pt x="556" y="676"/>
                  <a:pt x="556" y="676"/>
                </a:cubicBezTo>
                <a:cubicBezTo>
                  <a:pt x="563" y="683"/>
                  <a:pt x="576" y="683"/>
                  <a:pt x="583" y="676"/>
                </a:cubicBezTo>
                <a:cubicBezTo>
                  <a:pt x="672" y="588"/>
                  <a:pt x="672" y="588"/>
                  <a:pt x="672" y="588"/>
                </a:cubicBezTo>
                <a:cubicBezTo>
                  <a:pt x="675" y="584"/>
                  <a:pt x="677" y="579"/>
                  <a:pt x="677" y="574"/>
                </a:cubicBezTo>
                <a:cubicBezTo>
                  <a:pt x="677" y="569"/>
                  <a:pt x="675" y="564"/>
                  <a:pt x="672" y="560"/>
                </a:cubicBezTo>
                <a:cubicBezTo>
                  <a:pt x="491" y="380"/>
                  <a:pt x="491" y="380"/>
                  <a:pt x="491" y="380"/>
                </a:cubicBezTo>
                <a:cubicBezTo>
                  <a:pt x="488" y="376"/>
                  <a:pt x="488" y="371"/>
                  <a:pt x="491" y="368"/>
                </a:cubicBezTo>
                <a:cubicBezTo>
                  <a:pt x="494" y="365"/>
                  <a:pt x="500" y="365"/>
                  <a:pt x="503" y="368"/>
                </a:cubicBezTo>
                <a:cubicBezTo>
                  <a:pt x="683" y="549"/>
                  <a:pt x="683" y="549"/>
                  <a:pt x="683" y="549"/>
                </a:cubicBezTo>
                <a:cubicBezTo>
                  <a:pt x="690" y="555"/>
                  <a:pt x="694" y="564"/>
                  <a:pt x="694" y="574"/>
                </a:cubicBezTo>
                <a:close/>
                <a:moveTo>
                  <a:pt x="41" y="184"/>
                </a:moveTo>
                <a:cubicBezTo>
                  <a:pt x="41" y="184"/>
                  <a:pt x="41" y="184"/>
                  <a:pt x="41" y="184"/>
                </a:cubicBezTo>
                <a:cubicBezTo>
                  <a:pt x="10" y="153"/>
                  <a:pt x="10" y="153"/>
                  <a:pt x="10" y="153"/>
                </a:cubicBezTo>
                <a:cubicBezTo>
                  <a:pt x="3" y="147"/>
                  <a:pt x="0" y="138"/>
                  <a:pt x="0" y="128"/>
                </a:cubicBezTo>
                <a:cubicBezTo>
                  <a:pt x="0" y="119"/>
                  <a:pt x="3" y="110"/>
                  <a:pt x="10" y="103"/>
                </a:cubicBezTo>
                <a:cubicBezTo>
                  <a:pt x="99" y="14"/>
                  <a:pt x="99" y="14"/>
                  <a:pt x="99" y="14"/>
                </a:cubicBezTo>
                <a:cubicBezTo>
                  <a:pt x="113" y="0"/>
                  <a:pt x="135" y="0"/>
                  <a:pt x="149" y="14"/>
                </a:cubicBezTo>
                <a:cubicBezTo>
                  <a:pt x="323" y="188"/>
                  <a:pt x="323" y="188"/>
                  <a:pt x="323" y="188"/>
                </a:cubicBezTo>
                <a:cubicBezTo>
                  <a:pt x="326" y="191"/>
                  <a:pt x="326" y="197"/>
                  <a:pt x="323" y="200"/>
                </a:cubicBezTo>
                <a:cubicBezTo>
                  <a:pt x="320" y="203"/>
                  <a:pt x="314" y="203"/>
                  <a:pt x="311" y="200"/>
                </a:cubicBezTo>
                <a:cubicBezTo>
                  <a:pt x="138" y="26"/>
                  <a:pt x="138" y="26"/>
                  <a:pt x="138" y="26"/>
                </a:cubicBezTo>
                <a:cubicBezTo>
                  <a:pt x="130" y="19"/>
                  <a:pt x="118" y="19"/>
                  <a:pt x="110" y="26"/>
                </a:cubicBezTo>
                <a:cubicBezTo>
                  <a:pt x="22" y="115"/>
                  <a:pt x="22" y="115"/>
                  <a:pt x="22" y="115"/>
                </a:cubicBezTo>
                <a:cubicBezTo>
                  <a:pt x="18" y="118"/>
                  <a:pt x="16" y="123"/>
                  <a:pt x="16" y="128"/>
                </a:cubicBezTo>
                <a:cubicBezTo>
                  <a:pt x="16" y="133"/>
                  <a:pt x="18" y="138"/>
                  <a:pt x="22" y="142"/>
                </a:cubicBezTo>
                <a:cubicBezTo>
                  <a:pt x="47" y="166"/>
                  <a:pt x="47" y="166"/>
                  <a:pt x="47" y="166"/>
                </a:cubicBezTo>
                <a:cubicBezTo>
                  <a:pt x="104" y="109"/>
                  <a:pt x="104" y="109"/>
                  <a:pt x="104" y="109"/>
                </a:cubicBezTo>
                <a:cubicBezTo>
                  <a:pt x="108" y="105"/>
                  <a:pt x="113" y="105"/>
                  <a:pt x="116" y="109"/>
                </a:cubicBezTo>
                <a:cubicBezTo>
                  <a:pt x="119" y="112"/>
                  <a:pt x="119" y="117"/>
                  <a:pt x="116" y="120"/>
                </a:cubicBezTo>
                <a:cubicBezTo>
                  <a:pt x="58" y="178"/>
                  <a:pt x="58" y="178"/>
                  <a:pt x="58" y="178"/>
                </a:cubicBezTo>
                <a:cubicBezTo>
                  <a:pt x="102" y="222"/>
                  <a:pt x="102" y="222"/>
                  <a:pt x="102" y="222"/>
                </a:cubicBezTo>
                <a:cubicBezTo>
                  <a:pt x="141" y="184"/>
                  <a:pt x="141" y="184"/>
                  <a:pt x="141" y="184"/>
                </a:cubicBezTo>
                <a:cubicBezTo>
                  <a:pt x="144" y="180"/>
                  <a:pt x="149" y="180"/>
                  <a:pt x="152" y="184"/>
                </a:cubicBezTo>
                <a:cubicBezTo>
                  <a:pt x="155" y="187"/>
                  <a:pt x="155" y="192"/>
                  <a:pt x="152" y="195"/>
                </a:cubicBezTo>
                <a:cubicBezTo>
                  <a:pt x="114" y="234"/>
                  <a:pt x="114" y="234"/>
                  <a:pt x="114" y="234"/>
                </a:cubicBezTo>
                <a:cubicBezTo>
                  <a:pt x="158" y="278"/>
                  <a:pt x="158" y="278"/>
                  <a:pt x="158" y="278"/>
                </a:cubicBezTo>
                <a:cubicBezTo>
                  <a:pt x="216" y="220"/>
                  <a:pt x="216" y="220"/>
                  <a:pt x="216" y="220"/>
                </a:cubicBezTo>
                <a:cubicBezTo>
                  <a:pt x="219" y="217"/>
                  <a:pt x="224" y="217"/>
                  <a:pt x="227" y="220"/>
                </a:cubicBezTo>
                <a:cubicBezTo>
                  <a:pt x="231" y="223"/>
                  <a:pt x="231" y="228"/>
                  <a:pt x="227" y="232"/>
                </a:cubicBezTo>
                <a:cubicBezTo>
                  <a:pt x="170" y="289"/>
                  <a:pt x="170" y="289"/>
                  <a:pt x="170" y="289"/>
                </a:cubicBezTo>
                <a:cubicBezTo>
                  <a:pt x="197" y="317"/>
                  <a:pt x="197" y="317"/>
                  <a:pt x="197" y="317"/>
                </a:cubicBezTo>
                <a:cubicBezTo>
                  <a:pt x="201" y="320"/>
                  <a:pt x="201" y="326"/>
                  <a:pt x="197" y="329"/>
                </a:cubicBezTo>
                <a:cubicBezTo>
                  <a:pt x="196" y="331"/>
                  <a:pt x="194" y="331"/>
                  <a:pt x="192" y="331"/>
                </a:cubicBezTo>
                <a:cubicBezTo>
                  <a:pt x="189" y="331"/>
                  <a:pt x="187" y="331"/>
                  <a:pt x="186" y="329"/>
                </a:cubicBezTo>
                <a:cubicBezTo>
                  <a:pt x="152" y="295"/>
                  <a:pt x="152" y="295"/>
                  <a:pt x="152" y="295"/>
                </a:cubicBezTo>
                <a:cubicBezTo>
                  <a:pt x="152" y="295"/>
                  <a:pt x="152" y="295"/>
                  <a:pt x="152" y="295"/>
                </a:cubicBezTo>
                <a:cubicBezTo>
                  <a:pt x="152" y="295"/>
                  <a:pt x="152" y="295"/>
                  <a:pt x="152" y="295"/>
                </a:cubicBezTo>
                <a:cubicBezTo>
                  <a:pt x="96" y="240"/>
                  <a:pt x="96" y="240"/>
                  <a:pt x="96" y="240"/>
                </a:cubicBezTo>
                <a:cubicBezTo>
                  <a:pt x="96" y="240"/>
                  <a:pt x="96" y="240"/>
                  <a:pt x="96" y="240"/>
                </a:cubicBezTo>
                <a:cubicBezTo>
                  <a:pt x="96" y="240"/>
                  <a:pt x="96" y="240"/>
                  <a:pt x="96" y="240"/>
                </a:cubicBezTo>
                <a:cubicBezTo>
                  <a:pt x="41" y="184"/>
                  <a:pt x="41" y="184"/>
                  <a:pt x="41" y="184"/>
                </a:cubicBezTo>
                <a:cubicBezTo>
                  <a:pt x="41" y="184"/>
                  <a:pt x="41" y="184"/>
                  <a:pt x="41" y="18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" name="Freeform 38">
            <a:extLst>
              <a:ext uri="{FF2B5EF4-FFF2-40B4-BE49-F238E27FC236}">
                <a16:creationId xmlns:a16="http://schemas.microsoft.com/office/drawing/2014/main" id="{B4971B29-6B63-C82E-24EE-A57BAB78FFB6}"/>
              </a:ext>
            </a:extLst>
          </p:cNvPr>
          <p:cNvSpPr>
            <a:spLocks noEditPoints="1"/>
          </p:cNvSpPr>
          <p:nvPr/>
        </p:nvSpPr>
        <p:spPr bwMode="auto">
          <a:xfrm flipH="1">
            <a:off x="9901310" y="3860671"/>
            <a:ext cx="431793" cy="431793"/>
          </a:xfrm>
          <a:custGeom>
            <a:avLst/>
            <a:gdLst>
              <a:gd name="T0" fmla="*/ 130 w 1943"/>
              <a:gd name="T1" fmla="*/ 0 h 1943"/>
              <a:gd name="T2" fmla="*/ 0 w 1943"/>
              <a:gd name="T3" fmla="*/ 1456 h 1943"/>
              <a:gd name="T4" fmla="*/ 817 w 1943"/>
              <a:gd name="T5" fmla="*/ 1587 h 1943"/>
              <a:gd name="T6" fmla="*/ 675 w 1943"/>
              <a:gd name="T7" fmla="*/ 1781 h 1943"/>
              <a:gd name="T8" fmla="*/ 675 w 1943"/>
              <a:gd name="T9" fmla="*/ 1943 h 1943"/>
              <a:gd name="T10" fmla="*/ 1349 w 1943"/>
              <a:gd name="T11" fmla="*/ 1862 h 1943"/>
              <a:gd name="T12" fmla="*/ 1222 w 1943"/>
              <a:gd name="T13" fmla="*/ 1781 h 1943"/>
              <a:gd name="T14" fmla="*/ 1812 w 1943"/>
              <a:gd name="T15" fmla="*/ 1587 h 1943"/>
              <a:gd name="T16" fmla="*/ 1943 w 1943"/>
              <a:gd name="T17" fmla="*/ 130 h 1943"/>
              <a:gd name="T18" fmla="*/ 1306 w 1943"/>
              <a:gd name="T19" fmla="*/ 1862 h 1943"/>
              <a:gd name="T20" fmla="*/ 675 w 1943"/>
              <a:gd name="T21" fmla="*/ 1900 h 1943"/>
              <a:gd name="T22" fmla="*/ 675 w 1943"/>
              <a:gd name="T23" fmla="*/ 1824 h 1943"/>
              <a:gd name="T24" fmla="*/ 1306 w 1943"/>
              <a:gd name="T25" fmla="*/ 1862 h 1943"/>
              <a:gd name="T26" fmla="*/ 769 w 1943"/>
              <a:gd name="T27" fmla="*/ 1781 h 1943"/>
              <a:gd name="T28" fmla="*/ 1077 w 1943"/>
              <a:gd name="T29" fmla="*/ 1587 h 1943"/>
              <a:gd name="T30" fmla="*/ 1899 w 1943"/>
              <a:gd name="T31" fmla="*/ 1456 h 1943"/>
              <a:gd name="T32" fmla="*/ 130 w 1943"/>
              <a:gd name="T33" fmla="*/ 1543 h 1943"/>
              <a:gd name="T34" fmla="*/ 43 w 1943"/>
              <a:gd name="T35" fmla="*/ 130 h 1943"/>
              <a:gd name="T36" fmla="*/ 1812 w 1943"/>
              <a:gd name="T37" fmla="*/ 43 h 1943"/>
              <a:gd name="T38" fmla="*/ 1899 w 1943"/>
              <a:gd name="T39" fmla="*/ 1456 h 1943"/>
              <a:gd name="T40" fmla="*/ 1824 w 1943"/>
              <a:gd name="T41" fmla="*/ 1349 h 1943"/>
              <a:gd name="T42" fmla="*/ 119 w 1943"/>
              <a:gd name="T43" fmla="*/ 119 h 1943"/>
              <a:gd name="T44" fmla="*/ 162 w 1943"/>
              <a:gd name="T45" fmla="*/ 162 h 1943"/>
              <a:gd name="T46" fmla="*/ 1781 w 1943"/>
              <a:gd name="T47" fmla="*/ 1306 h 1943"/>
              <a:gd name="T48" fmla="*/ 162 w 1943"/>
              <a:gd name="T49" fmla="*/ 162 h 1943"/>
              <a:gd name="T50" fmla="*/ 899 w 1943"/>
              <a:gd name="T51" fmla="*/ 1446 h 1943"/>
              <a:gd name="T52" fmla="*/ 1044 w 1943"/>
              <a:gd name="T53" fmla="*/ 1446 h 1943"/>
              <a:gd name="T54" fmla="*/ 971 w 1943"/>
              <a:gd name="T55" fmla="*/ 1475 h 1943"/>
              <a:gd name="T56" fmla="*/ 971 w 1943"/>
              <a:gd name="T57" fmla="*/ 1418 h 1943"/>
              <a:gd name="T58" fmla="*/ 971 w 1943"/>
              <a:gd name="T59" fmla="*/ 1475 h 1943"/>
              <a:gd name="T60" fmla="*/ 1447 w 1943"/>
              <a:gd name="T61" fmla="*/ 734 h 1943"/>
              <a:gd name="T62" fmla="*/ 1169 w 1943"/>
              <a:gd name="T63" fmla="*/ 1003 h 1943"/>
              <a:gd name="T64" fmla="*/ 1154 w 1943"/>
              <a:gd name="T65" fmla="*/ 966 h 1943"/>
              <a:gd name="T66" fmla="*/ 1154 w 1943"/>
              <a:gd name="T67" fmla="*/ 502 h 1943"/>
              <a:gd name="T68" fmla="*/ 1185 w 1943"/>
              <a:gd name="T69" fmla="*/ 471 h 1943"/>
              <a:gd name="T70" fmla="*/ 557 w 1943"/>
              <a:gd name="T71" fmla="*/ 734 h 1943"/>
              <a:gd name="T72" fmla="*/ 789 w 1943"/>
              <a:gd name="T73" fmla="*/ 997 h 1943"/>
              <a:gd name="T74" fmla="*/ 758 w 1943"/>
              <a:gd name="T75" fmla="*/ 997 h 1943"/>
              <a:gd name="T76" fmla="*/ 758 w 1943"/>
              <a:gd name="T77" fmla="*/ 471 h 1943"/>
              <a:gd name="T78" fmla="*/ 789 w 1943"/>
              <a:gd name="T79" fmla="*/ 502 h 1943"/>
              <a:gd name="T80" fmla="*/ 893 w 1943"/>
              <a:gd name="T81" fmla="*/ 1038 h 1943"/>
              <a:gd name="T82" fmla="*/ 866 w 1943"/>
              <a:gd name="T83" fmla="*/ 1051 h 1943"/>
              <a:gd name="T84" fmla="*/ 1050 w 1943"/>
              <a:gd name="T85" fmla="*/ 430 h 1943"/>
              <a:gd name="T86" fmla="*/ 1091 w 1943"/>
              <a:gd name="T87" fmla="*/ 444 h 19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943" h="1943">
                <a:moveTo>
                  <a:pt x="1812" y="0"/>
                </a:moveTo>
                <a:cubicBezTo>
                  <a:pt x="130" y="0"/>
                  <a:pt x="130" y="0"/>
                  <a:pt x="130" y="0"/>
                </a:cubicBezTo>
                <a:cubicBezTo>
                  <a:pt x="58" y="0"/>
                  <a:pt x="0" y="58"/>
                  <a:pt x="0" y="130"/>
                </a:cubicBezTo>
                <a:cubicBezTo>
                  <a:pt x="0" y="1456"/>
                  <a:pt x="0" y="1456"/>
                  <a:pt x="0" y="1456"/>
                </a:cubicBezTo>
                <a:cubicBezTo>
                  <a:pt x="0" y="1528"/>
                  <a:pt x="58" y="1587"/>
                  <a:pt x="130" y="1587"/>
                </a:cubicBezTo>
                <a:cubicBezTo>
                  <a:pt x="817" y="1587"/>
                  <a:pt x="817" y="1587"/>
                  <a:pt x="817" y="1587"/>
                </a:cubicBezTo>
                <a:cubicBezTo>
                  <a:pt x="720" y="1781"/>
                  <a:pt x="720" y="1781"/>
                  <a:pt x="720" y="1781"/>
                </a:cubicBezTo>
                <a:cubicBezTo>
                  <a:pt x="675" y="1781"/>
                  <a:pt x="675" y="1781"/>
                  <a:pt x="675" y="1781"/>
                </a:cubicBezTo>
                <a:cubicBezTo>
                  <a:pt x="630" y="1781"/>
                  <a:pt x="593" y="1817"/>
                  <a:pt x="593" y="1862"/>
                </a:cubicBezTo>
                <a:cubicBezTo>
                  <a:pt x="593" y="1907"/>
                  <a:pt x="630" y="1943"/>
                  <a:pt x="675" y="1943"/>
                </a:cubicBezTo>
                <a:cubicBezTo>
                  <a:pt x="1268" y="1943"/>
                  <a:pt x="1268" y="1943"/>
                  <a:pt x="1268" y="1943"/>
                </a:cubicBezTo>
                <a:cubicBezTo>
                  <a:pt x="1313" y="1943"/>
                  <a:pt x="1349" y="1907"/>
                  <a:pt x="1349" y="1862"/>
                </a:cubicBezTo>
                <a:cubicBezTo>
                  <a:pt x="1349" y="1817"/>
                  <a:pt x="1313" y="1781"/>
                  <a:pt x="1268" y="1781"/>
                </a:cubicBezTo>
                <a:cubicBezTo>
                  <a:pt x="1222" y="1781"/>
                  <a:pt x="1222" y="1781"/>
                  <a:pt x="1222" y="1781"/>
                </a:cubicBezTo>
                <a:cubicBezTo>
                  <a:pt x="1125" y="1587"/>
                  <a:pt x="1125" y="1587"/>
                  <a:pt x="1125" y="1587"/>
                </a:cubicBezTo>
                <a:cubicBezTo>
                  <a:pt x="1812" y="1587"/>
                  <a:pt x="1812" y="1587"/>
                  <a:pt x="1812" y="1587"/>
                </a:cubicBezTo>
                <a:cubicBezTo>
                  <a:pt x="1884" y="1587"/>
                  <a:pt x="1943" y="1528"/>
                  <a:pt x="1943" y="1456"/>
                </a:cubicBezTo>
                <a:cubicBezTo>
                  <a:pt x="1943" y="130"/>
                  <a:pt x="1943" y="130"/>
                  <a:pt x="1943" y="130"/>
                </a:cubicBezTo>
                <a:cubicBezTo>
                  <a:pt x="1943" y="58"/>
                  <a:pt x="1884" y="0"/>
                  <a:pt x="1812" y="0"/>
                </a:cubicBezTo>
                <a:close/>
                <a:moveTo>
                  <a:pt x="1306" y="1862"/>
                </a:moveTo>
                <a:cubicBezTo>
                  <a:pt x="1306" y="1883"/>
                  <a:pt x="1289" y="1900"/>
                  <a:pt x="1268" y="1900"/>
                </a:cubicBezTo>
                <a:cubicBezTo>
                  <a:pt x="675" y="1900"/>
                  <a:pt x="675" y="1900"/>
                  <a:pt x="675" y="1900"/>
                </a:cubicBezTo>
                <a:cubicBezTo>
                  <a:pt x="654" y="1900"/>
                  <a:pt x="637" y="1883"/>
                  <a:pt x="637" y="1862"/>
                </a:cubicBezTo>
                <a:cubicBezTo>
                  <a:pt x="637" y="1841"/>
                  <a:pt x="654" y="1824"/>
                  <a:pt x="675" y="1824"/>
                </a:cubicBezTo>
                <a:cubicBezTo>
                  <a:pt x="1268" y="1824"/>
                  <a:pt x="1268" y="1824"/>
                  <a:pt x="1268" y="1824"/>
                </a:cubicBezTo>
                <a:cubicBezTo>
                  <a:pt x="1289" y="1824"/>
                  <a:pt x="1306" y="1841"/>
                  <a:pt x="1306" y="1862"/>
                </a:cubicBezTo>
                <a:close/>
                <a:moveTo>
                  <a:pt x="1174" y="1781"/>
                </a:moveTo>
                <a:cubicBezTo>
                  <a:pt x="769" y="1781"/>
                  <a:pt x="769" y="1781"/>
                  <a:pt x="769" y="1781"/>
                </a:cubicBezTo>
                <a:cubicBezTo>
                  <a:pt x="866" y="1587"/>
                  <a:pt x="866" y="1587"/>
                  <a:pt x="866" y="1587"/>
                </a:cubicBezTo>
                <a:cubicBezTo>
                  <a:pt x="1077" y="1587"/>
                  <a:pt x="1077" y="1587"/>
                  <a:pt x="1077" y="1587"/>
                </a:cubicBezTo>
                <a:lnTo>
                  <a:pt x="1174" y="1781"/>
                </a:lnTo>
                <a:close/>
                <a:moveTo>
                  <a:pt x="1899" y="1456"/>
                </a:moveTo>
                <a:cubicBezTo>
                  <a:pt x="1899" y="1504"/>
                  <a:pt x="1860" y="1543"/>
                  <a:pt x="1812" y="1543"/>
                </a:cubicBezTo>
                <a:cubicBezTo>
                  <a:pt x="130" y="1543"/>
                  <a:pt x="130" y="1543"/>
                  <a:pt x="130" y="1543"/>
                </a:cubicBezTo>
                <a:cubicBezTo>
                  <a:pt x="82" y="1543"/>
                  <a:pt x="43" y="1504"/>
                  <a:pt x="43" y="1456"/>
                </a:cubicBezTo>
                <a:cubicBezTo>
                  <a:pt x="43" y="130"/>
                  <a:pt x="43" y="130"/>
                  <a:pt x="43" y="130"/>
                </a:cubicBezTo>
                <a:cubicBezTo>
                  <a:pt x="43" y="82"/>
                  <a:pt x="82" y="43"/>
                  <a:pt x="130" y="43"/>
                </a:cubicBezTo>
                <a:cubicBezTo>
                  <a:pt x="1812" y="43"/>
                  <a:pt x="1812" y="43"/>
                  <a:pt x="1812" y="43"/>
                </a:cubicBezTo>
                <a:cubicBezTo>
                  <a:pt x="1860" y="43"/>
                  <a:pt x="1899" y="82"/>
                  <a:pt x="1899" y="130"/>
                </a:cubicBezTo>
                <a:lnTo>
                  <a:pt x="1899" y="1456"/>
                </a:lnTo>
                <a:close/>
                <a:moveTo>
                  <a:pt x="119" y="1349"/>
                </a:moveTo>
                <a:cubicBezTo>
                  <a:pt x="1824" y="1349"/>
                  <a:pt x="1824" y="1349"/>
                  <a:pt x="1824" y="1349"/>
                </a:cubicBezTo>
                <a:cubicBezTo>
                  <a:pt x="1824" y="119"/>
                  <a:pt x="1824" y="119"/>
                  <a:pt x="1824" y="119"/>
                </a:cubicBezTo>
                <a:cubicBezTo>
                  <a:pt x="119" y="119"/>
                  <a:pt x="119" y="119"/>
                  <a:pt x="119" y="119"/>
                </a:cubicBezTo>
                <a:lnTo>
                  <a:pt x="119" y="1349"/>
                </a:lnTo>
                <a:close/>
                <a:moveTo>
                  <a:pt x="162" y="162"/>
                </a:moveTo>
                <a:cubicBezTo>
                  <a:pt x="1781" y="162"/>
                  <a:pt x="1781" y="162"/>
                  <a:pt x="1781" y="162"/>
                </a:cubicBezTo>
                <a:cubicBezTo>
                  <a:pt x="1781" y="1306"/>
                  <a:pt x="1781" y="1306"/>
                  <a:pt x="1781" y="1306"/>
                </a:cubicBezTo>
                <a:cubicBezTo>
                  <a:pt x="162" y="1306"/>
                  <a:pt x="162" y="1306"/>
                  <a:pt x="162" y="1306"/>
                </a:cubicBezTo>
                <a:lnTo>
                  <a:pt x="162" y="162"/>
                </a:lnTo>
                <a:close/>
                <a:moveTo>
                  <a:pt x="971" y="1374"/>
                </a:moveTo>
                <a:cubicBezTo>
                  <a:pt x="931" y="1374"/>
                  <a:pt x="899" y="1406"/>
                  <a:pt x="899" y="1446"/>
                </a:cubicBezTo>
                <a:cubicBezTo>
                  <a:pt x="899" y="1486"/>
                  <a:pt x="931" y="1519"/>
                  <a:pt x="971" y="1519"/>
                </a:cubicBezTo>
                <a:cubicBezTo>
                  <a:pt x="1011" y="1519"/>
                  <a:pt x="1044" y="1486"/>
                  <a:pt x="1044" y="1446"/>
                </a:cubicBezTo>
                <a:cubicBezTo>
                  <a:pt x="1044" y="1406"/>
                  <a:pt x="1011" y="1374"/>
                  <a:pt x="971" y="1374"/>
                </a:cubicBezTo>
                <a:close/>
                <a:moveTo>
                  <a:pt x="971" y="1475"/>
                </a:moveTo>
                <a:cubicBezTo>
                  <a:pt x="955" y="1475"/>
                  <a:pt x="943" y="1462"/>
                  <a:pt x="943" y="1446"/>
                </a:cubicBezTo>
                <a:cubicBezTo>
                  <a:pt x="943" y="1430"/>
                  <a:pt x="955" y="1418"/>
                  <a:pt x="971" y="1418"/>
                </a:cubicBezTo>
                <a:cubicBezTo>
                  <a:pt x="987" y="1418"/>
                  <a:pt x="1000" y="1430"/>
                  <a:pt x="1000" y="1446"/>
                </a:cubicBezTo>
                <a:cubicBezTo>
                  <a:pt x="1000" y="1462"/>
                  <a:pt x="987" y="1475"/>
                  <a:pt x="971" y="1475"/>
                </a:cubicBezTo>
                <a:close/>
                <a:moveTo>
                  <a:pt x="1185" y="471"/>
                </a:moveTo>
                <a:cubicBezTo>
                  <a:pt x="1447" y="734"/>
                  <a:pt x="1447" y="734"/>
                  <a:pt x="1447" y="734"/>
                </a:cubicBezTo>
                <a:cubicBezTo>
                  <a:pt x="1185" y="997"/>
                  <a:pt x="1185" y="997"/>
                  <a:pt x="1185" y="997"/>
                </a:cubicBezTo>
                <a:cubicBezTo>
                  <a:pt x="1180" y="1001"/>
                  <a:pt x="1175" y="1003"/>
                  <a:pt x="1169" y="1003"/>
                </a:cubicBezTo>
                <a:cubicBezTo>
                  <a:pt x="1164" y="1003"/>
                  <a:pt x="1158" y="1001"/>
                  <a:pt x="1154" y="997"/>
                </a:cubicBezTo>
                <a:cubicBezTo>
                  <a:pt x="1145" y="988"/>
                  <a:pt x="1145" y="974"/>
                  <a:pt x="1154" y="966"/>
                </a:cubicBezTo>
                <a:cubicBezTo>
                  <a:pt x="1386" y="734"/>
                  <a:pt x="1386" y="734"/>
                  <a:pt x="1386" y="734"/>
                </a:cubicBezTo>
                <a:cubicBezTo>
                  <a:pt x="1154" y="502"/>
                  <a:pt x="1154" y="502"/>
                  <a:pt x="1154" y="502"/>
                </a:cubicBezTo>
                <a:cubicBezTo>
                  <a:pt x="1145" y="494"/>
                  <a:pt x="1145" y="480"/>
                  <a:pt x="1154" y="471"/>
                </a:cubicBezTo>
                <a:cubicBezTo>
                  <a:pt x="1162" y="463"/>
                  <a:pt x="1176" y="463"/>
                  <a:pt x="1185" y="471"/>
                </a:cubicBezTo>
                <a:close/>
                <a:moveTo>
                  <a:pt x="789" y="502"/>
                </a:moveTo>
                <a:cubicBezTo>
                  <a:pt x="557" y="734"/>
                  <a:pt x="557" y="734"/>
                  <a:pt x="557" y="734"/>
                </a:cubicBezTo>
                <a:cubicBezTo>
                  <a:pt x="789" y="966"/>
                  <a:pt x="789" y="966"/>
                  <a:pt x="789" y="966"/>
                </a:cubicBezTo>
                <a:cubicBezTo>
                  <a:pt x="797" y="974"/>
                  <a:pt x="797" y="988"/>
                  <a:pt x="789" y="997"/>
                </a:cubicBezTo>
                <a:cubicBezTo>
                  <a:pt x="785" y="1001"/>
                  <a:pt x="779" y="1003"/>
                  <a:pt x="774" y="1003"/>
                </a:cubicBezTo>
                <a:cubicBezTo>
                  <a:pt x="768" y="1003"/>
                  <a:pt x="762" y="1001"/>
                  <a:pt x="758" y="997"/>
                </a:cubicBezTo>
                <a:cubicBezTo>
                  <a:pt x="495" y="734"/>
                  <a:pt x="495" y="734"/>
                  <a:pt x="495" y="734"/>
                </a:cubicBezTo>
                <a:cubicBezTo>
                  <a:pt x="758" y="471"/>
                  <a:pt x="758" y="471"/>
                  <a:pt x="758" y="471"/>
                </a:cubicBezTo>
                <a:cubicBezTo>
                  <a:pt x="767" y="463"/>
                  <a:pt x="780" y="463"/>
                  <a:pt x="789" y="471"/>
                </a:cubicBezTo>
                <a:cubicBezTo>
                  <a:pt x="797" y="480"/>
                  <a:pt x="797" y="494"/>
                  <a:pt x="789" y="502"/>
                </a:cubicBezTo>
                <a:close/>
                <a:moveTo>
                  <a:pt x="1091" y="444"/>
                </a:moveTo>
                <a:cubicBezTo>
                  <a:pt x="893" y="1038"/>
                  <a:pt x="893" y="1038"/>
                  <a:pt x="893" y="1038"/>
                </a:cubicBezTo>
                <a:cubicBezTo>
                  <a:pt x="890" y="1047"/>
                  <a:pt x="882" y="1053"/>
                  <a:pt x="872" y="1053"/>
                </a:cubicBezTo>
                <a:cubicBezTo>
                  <a:pt x="870" y="1053"/>
                  <a:pt x="868" y="1052"/>
                  <a:pt x="866" y="1051"/>
                </a:cubicBezTo>
                <a:cubicBezTo>
                  <a:pt x="854" y="1048"/>
                  <a:pt x="848" y="1035"/>
                  <a:pt x="852" y="1024"/>
                </a:cubicBezTo>
                <a:cubicBezTo>
                  <a:pt x="1050" y="430"/>
                  <a:pt x="1050" y="430"/>
                  <a:pt x="1050" y="430"/>
                </a:cubicBezTo>
                <a:cubicBezTo>
                  <a:pt x="1054" y="419"/>
                  <a:pt x="1066" y="413"/>
                  <a:pt x="1077" y="417"/>
                </a:cubicBezTo>
                <a:cubicBezTo>
                  <a:pt x="1089" y="420"/>
                  <a:pt x="1095" y="433"/>
                  <a:pt x="1091" y="44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8" name="Freeform 42">
            <a:extLst>
              <a:ext uri="{FF2B5EF4-FFF2-40B4-BE49-F238E27FC236}">
                <a16:creationId xmlns:a16="http://schemas.microsoft.com/office/drawing/2014/main" id="{E871D2CA-9DCC-2F4E-593F-1F3323C477C8}"/>
              </a:ext>
            </a:extLst>
          </p:cNvPr>
          <p:cNvSpPr>
            <a:spLocks noEditPoints="1"/>
          </p:cNvSpPr>
          <p:nvPr/>
        </p:nvSpPr>
        <p:spPr bwMode="auto">
          <a:xfrm flipH="1">
            <a:off x="9890162" y="4550116"/>
            <a:ext cx="454089" cy="453345"/>
          </a:xfrm>
          <a:custGeom>
            <a:avLst/>
            <a:gdLst>
              <a:gd name="T0" fmla="*/ 2048 w 2069"/>
              <a:gd name="T1" fmla="*/ 1014 h 2070"/>
              <a:gd name="T2" fmla="*/ 1885 w 2069"/>
              <a:gd name="T3" fmla="*/ 1014 h 2070"/>
              <a:gd name="T4" fmla="*/ 1863 w 2069"/>
              <a:gd name="T5" fmla="*/ 1035 h 2070"/>
              <a:gd name="T6" fmla="*/ 1034 w 2069"/>
              <a:gd name="T7" fmla="*/ 1864 h 2070"/>
              <a:gd name="T8" fmla="*/ 205 w 2069"/>
              <a:gd name="T9" fmla="*/ 1035 h 2070"/>
              <a:gd name="T10" fmla="*/ 1034 w 2069"/>
              <a:gd name="T11" fmla="*/ 206 h 2070"/>
              <a:gd name="T12" fmla="*/ 1491 w 2069"/>
              <a:gd name="T13" fmla="*/ 344 h 2070"/>
              <a:gd name="T14" fmla="*/ 1034 w 2069"/>
              <a:gd name="T15" fmla="*/ 1058 h 2070"/>
              <a:gd name="T16" fmla="*/ 876 w 2069"/>
              <a:gd name="T17" fmla="*/ 813 h 2070"/>
              <a:gd name="T18" fmla="*/ 858 w 2069"/>
              <a:gd name="T19" fmla="*/ 804 h 2070"/>
              <a:gd name="T20" fmla="*/ 646 w 2069"/>
              <a:gd name="T21" fmla="*/ 804 h 2070"/>
              <a:gd name="T22" fmla="*/ 627 w 2069"/>
              <a:gd name="T23" fmla="*/ 815 h 2070"/>
              <a:gd name="T24" fmla="*/ 628 w 2069"/>
              <a:gd name="T25" fmla="*/ 837 h 2070"/>
              <a:gd name="T26" fmla="*/ 1016 w 2069"/>
              <a:gd name="T27" fmla="*/ 1435 h 2070"/>
              <a:gd name="T28" fmla="*/ 1052 w 2069"/>
              <a:gd name="T29" fmla="*/ 1435 h 2070"/>
              <a:gd name="T30" fmla="*/ 1769 w 2069"/>
              <a:gd name="T31" fmla="*/ 330 h 2070"/>
              <a:gd name="T32" fmla="*/ 1766 w 2069"/>
              <a:gd name="T33" fmla="*/ 303 h 2070"/>
              <a:gd name="T34" fmla="*/ 1034 w 2069"/>
              <a:gd name="T35" fmla="*/ 0 h 2070"/>
              <a:gd name="T36" fmla="*/ 0 w 2069"/>
              <a:gd name="T37" fmla="*/ 1035 h 2070"/>
              <a:gd name="T38" fmla="*/ 1034 w 2069"/>
              <a:gd name="T39" fmla="*/ 2070 h 2070"/>
              <a:gd name="T40" fmla="*/ 2069 w 2069"/>
              <a:gd name="T41" fmla="*/ 1035 h 2070"/>
              <a:gd name="T42" fmla="*/ 2048 w 2069"/>
              <a:gd name="T43" fmla="*/ 1014 h 2070"/>
              <a:gd name="T44" fmla="*/ 1034 w 2069"/>
              <a:gd name="T45" fmla="*/ 2027 h 2070"/>
              <a:gd name="T46" fmla="*/ 42 w 2069"/>
              <a:gd name="T47" fmla="*/ 1035 h 2070"/>
              <a:gd name="T48" fmla="*/ 1034 w 2069"/>
              <a:gd name="T49" fmla="*/ 43 h 2070"/>
              <a:gd name="T50" fmla="*/ 1724 w 2069"/>
              <a:gd name="T51" fmla="*/ 321 h 2070"/>
              <a:gd name="T52" fmla="*/ 1034 w 2069"/>
              <a:gd name="T53" fmla="*/ 1384 h 2070"/>
              <a:gd name="T54" fmla="*/ 685 w 2069"/>
              <a:gd name="T55" fmla="*/ 846 h 2070"/>
              <a:gd name="T56" fmla="*/ 847 w 2069"/>
              <a:gd name="T57" fmla="*/ 846 h 2070"/>
              <a:gd name="T58" fmla="*/ 1016 w 2069"/>
              <a:gd name="T59" fmla="*/ 1109 h 2070"/>
              <a:gd name="T60" fmla="*/ 1034 w 2069"/>
              <a:gd name="T61" fmla="*/ 1118 h 2070"/>
              <a:gd name="T62" fmla="*/ 1034 w 2069"/>
              <a:gd name="T63" fmla="*/ 1118 h 2070"/>
              <a:gd name="T64" fmla="*/ 1052 w 2069"/>
              <a:gd name="T65" fmla="*/ 1109 h 2070"/>
              <a:gd name="T66" fmla="*/ 1538 w 2069"/>
              <a:gd name="T67" fmla="*/ 350 h 2070"/>
              <a:gd name="T68" fmla="*/ 1533 w 2069"/>
              <a:gd name="T69" fmla="*/ 321 h 2070"/>
              <a:gd name="T70" fmla="*/ 1034 w 2069"/>
              <a:gd name="T71" fmla="*/ 163 h 2070"/>
              <a:gd name="T72" fmla="*/ 163 w 2069"/>
              <a:gd name="T73" fmla="*/ 1035 h 2070"/>
              <a:gd name="T74" fmla="*/ 1034 w 2069"/>
              <a:gd name="T75" fmla="*/ 1907 h 2070"/>
              <a:gd name="T76" fmla="*/ 1906 w 2069"/>
              <a:gd name="T77" fmla="*/ 1056 h 2070"/>
              <a:gd name="T78" fmla="*/ 2026 w 2069"/>
              <a:gd name="T79" fmla="*/ 1056 h 2070"/>
              <a:gd name="T80" fmla="*/ 1034 w 2069"/>
              <a:gd name="T81" fmla="*/ 2027 h 20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2069" h="2070">
                <a:moveTo>
                  <a:pt x="2048" y="1014"/>
                </a:moveTo>
                <a:cubicBezTo>
                  <a:pt x="1885" y="1014"/>
                  <a:pt x="1885" y="1014"/>
                  <a:pt x="1885" y="1014"/>
                </a:cubicBezTo>
                <a:cubicBezTo>
                  <a:pt x="1873" y="1014"/>
                  <a:pt x="1863" y="1023"/>
                  <a:pt x="1863" y="1035"/>
                </a:cubicBezTo>
                <a:cubicBezTo>
                  <a:pt x="1863" y="1492"/>
                  <a:pt x="1491" y="1864"/>
                  <a:pt x="1034" y="1864"/>
                </a:cubicBezTo>
                <a:cubicBezTo>
                  <a:pt x="577" y="1864"/>
                  <a:pt x="205" y="1492"/>
                  <a:pt x="205" y="1035"/>
                </a:cubicBezTo>
                <a:cubicBezTo>
                  <a:pt x="205" y="578"/>
                  <a:pt x="577" y="206"/>
                  <a:pt x="1034" y="206"/>
                </a:cubicBezTo>
                <a:cubicBezTo>
                  <a:pt x="1194" y="206"/>
                  <a:pt x="1355" y="255"/>
                  <a:pt x="1491" y="344"/>
                </a:cubicBezTo>
                <a:cubicBezTo>
                  <a:pt x="1316" y="615"/>
                  <a:pt x="1097" y="958"/>
                  <a:pt x="1034" y="1058"/>
                </a:cubicBezTo>
                <a:cubicBezTo>
                  <a:pt x="876" y="813"/>
                  <a:pt x="876" y="813"/>
                  <a:pt x="876" y="813"/>
                </a:cubicBezTo>
                <a:cubicBezTo>
                  <a:pt x="872" y="807"/>
                  <a:pt x="865" y="804"/>
                  <a:pt x="858" y="804"/>
                </a:cubicBezTo>
                <a:cubicBezTo>
                  <a:pt x="646" y="804"/>
                  <a:pt x="646" y="804"/>
                  <a:pt x="646" y="804"/>
                </a:cubicBezTo>
                <a:cubicBezTo>
                  <a:pt x="638" y="804"/>
                  <a:pt x="631" y="808"/>
                  <a:pt x="627" y="815"/>
                </a:cubicBezTo>
                <a:cubicBezTo>
                  <a:pt x="623" y="822"/>
                  <a:pt x="624" y="830"/>
                  <a:pt x="628" y="837"/>
                </a:cubicBezTo>
                <a:cubicBezTo>
                  <a:pt x="1016" y="1435"/>
                  <a:pt x="1016" y="1435"/>
                  <a:pt x="1016" y="1435"/>
                </a:cubicBezTo>
                <a:cubicBezTo>
                  <a:pt x="1024" y="1447"/>
                  <a:pt x="1044" y="1447"/>
                  <a:pt x="1052" y="1435"/>
                </a:cubicBezTo>
                <a:cubicBezTo>
                  <a:pt x="1769" y="330"/>
                  <a:pt x="1769" y="330"/>
                  <a:pt x="1769" y="330"/>
                </a:cubicBezTo>
                <a:cubicBezTo>
                  <a:pt x="1774" y="322"/>
                  <a:pt x="1773" y="311"/>
                  <a:pt x="1766" y="303"/>
                </a:cubicBezTo>
                <a:cubicBezTo>
                  <a:pt x="1570" y="108"/>
                  <a:pt x="1311" y="0"/>
                  <a:pt x="1034" y="0"/>
                </a:cubicBezTo>
                <a:cubicBezTo>
                  <a:pt x="464" y="0"/>
                  <a:pt x="0" y="465"/>
                  <a:pt x="0" y="1035"/>
                </a:cubicBezTo>
                <a:cubicBezTo>
                  <a:pt x="0" y="1606"/>
                  <a:pt x="464" y="2070"/>
                  <a:pt x="1034" y="2070"/>
                </a:cubicBezTo>
                <a:cubicBezTo>
                  <a:pt x="1605" y="2070"/>
                  <a:pt x="2069" y="1606"/>
                  <a:pt x="2069" y="1035"/>
                </a:cubicBezTo>
                <a:cubicBezTo>
                  <a:pt x="2069" y="1023"/>
                  <a:pt x="2059" y="1014"/>
                  <a:pt x="2048" y="1014"/>
                </a:cubicBezTo>
                <a:close/>
                <a:moveTo>
                  <a:pt x="1034" y="2027"/>
                </a:moveTo>
                <a:cubicBezTo>
                  <a:pt x="487" y="2027"/>
                  <a:pt x="42" y="1582"/>
                  <a:pt x="42" y="1035"/>
                </a:cubicBezTo>
                <a:cubicBezTo>
                  <a:pt x="42" y="488"/>
                  <a:pt x="487" y="43"/>
                  <a:pt x="1034" y="43"/>
                </a:cubicBezTo>
                <a:cubicBezTo>
                  <a:pt x="1294" y="43"/>
                  <a:pt x="1538" y="142"/>
                  <a:pt x="1724" y="321"/>
                </a:cubicBezTo>
                <a:cubicBezTo>
                  <a:pt x="1034" y="1384"/>
                  <a:pt x="1034" y="1384"/>
                  <a:pt x="1034" y="1384"/>
                </a:cubicBezTo>
                <a:cubicBezTo>
                  <a:pt x="685" y="846"/>
                  <a:pt x="685" y="846"/>
                  <a:pt x="685" y="846"/>
                </a:cubicBezTo>
                <a:cubicBezTo>
                  <a:pt x="847" y="846"/>
                  <a:pt x="847" y="846"/>
                  <a:pt x="847" y="846"/>
                </a:cubicBezTo>
                <a:cubicBezTo>
                  <a:pt x="1016" y="1109"/>
                  <a:pt x="1016" y="1109"/>
                  <a:pt x="1016" y="1109"/>
                </a:cubicBezTo>
                <a:cubicBezTo>
                  <a:pt x="1020" y="1115"/>
                  <a:pt x="1027" y="1118"/>
                  <a:pt x="1034" y="1118"/>
                </a:cubicBezTo>
                <a:cubicBezTo>
                  <a:pt x="1034" y="1118"/>
                  <a:pt x="1034" y="1118"/>
                  <a:pt x="1034" y="1118"/>
                </a:cubicBezTo>
                <a:cubicBezTo>
                  <a:pt x="1042" y="1118"/>
                  <a:pt x="1048" y="1115"/>
                  <a:pt x="1052" y="1109"/>
                </a:cubicBezTo>
                <a:cubicBezTo>
                  <a:pt x="1055" y="1104"/>
                  <a:pt x="1331" y="670"/>
                  <a:pt x="1538" y="350"/>
                </a:cubicBezTo>
                <a:cubicBezTo>
                  <a:pt x="1545" y="340"/>
                  <a:pt x="1542" y="327"/>
                  <a:pt x="1533" y="321"/>
                </a:cubicBezTo>
                <a:cubicBezTo>
                  <a:pt x="1386" y="219"/>
                  <a:pt x="1209" y="163"/>
                  <a:pt x="1034" y="163"/>
                </a:cubicBezTo>
                <a:cubicBezTo>
                  <a:pt x="554" y="163"/>
                  <a:pt x="163" y="554"/>
                  <a:pt x="163" y="1035"/>
                </a:cubicBezTo>
                <a:cubicBezTo>
                  <a:pt x="163" y="1516"/>
                  <a:pt x="554" y="1907"/>
                  <a:pt x="1034" y="1907"/>
                </a:cubicBezTo>
                <a:cubicBezTo>
                  <a:pt x="1508" y="1907"/>
                  <a:pt x="1894" y="1527"/>
                  <a:pt x="1906" y="1056"/>
                </a:cubicBezTo>
                <a:cubicBezTo>
                  <a:pt x="2026" y="1056"/>
                  <a:pt x="2026" y="1056"/>
                  <a:pt x="2026" y="1056"/>
                </a:cubicBezTo>
                <a:cubicBezTo>
                  <a:pt x="2015" y="1594"/>
                  <a:pt x="1574" y="2027"/>
                  <a:pt x="1034" y="202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9" name="Freeform 35">
            <a:extLst>
              <a:ext uri="{FF2B5EF4-FFF2-40B4-BE49-F238E27FC236}">
                <a16:creationId xmlns:a16="http://schemas.microsoft.com/office/drawing/2014/main" id="{B6DCF41B-BBFA-70B5-69C5-6E254BCE2E71}"/>
              </a:ext>
            </a:extLst>
          </p:cNvPr>
          <p:cNvSpPr>
            <a:spLocks noEditPoints="1"/>
          </p:cNvSpPr>
          <p:nvPr/>
        </p:nvSpPr>
        <p:spPr bwMode="auto">
          <a:xfrm flipH="1">
            <a:off x="9904395" y="5230999"/>
            <a:ext cx="425624" cy="426146"/>
          </a:xfrm>
          <a:custGeom>
            <a:avLst/>
            <a:gdLst>
              <a:gd name="T0" fmla="*/ 395 w 1566"/>
              <a:gd name="T1" fmla="*/ 977 h 1567"/>
              <a:gd name="T2" fmla="*/ 267 w 1566"/>
              <a:gd name="T3" fmla="*/ 1032 h 1567"/>
              <a:gd name="T4" fmla="*/ 520 w 1566"/>
              <a:gd name="T5" fmla="*/ 1297 h 1567"/>
              <a:gd name="T6" fmla="*/ 537 w 1566"/>
              <a:gd name="T7" fmla="*/ 1302 h 1567"/>
              <a:gd name="T8" fmla="*/ 592 w 1566"/>
              <a:gd name="T9" fmla="*/ 1175 h 1567"/>
              <a:gd name="T10" fmla="*/ 414 w 1566"/>
              <a:gd name="T11" fmla="*/ 981 h 1567"/>
              <a:gd name="T12" fmla="*/ 319 w 1566"/>
              <a:gd name="T13" fmla="*/ 1044 h 1567"/>
              <a:gd name="T14" fmla="*/ 554 w 1566"/>
              <a:gd name="T15" fmla="*/ 1173 h 1567"/>
              <a:gd name="T16" fmla="*/ 249 w 1566"/>
              <a:gd name="T17" fmla="*/ 1174 h 1567"/>
              <a:gd name="T18" fmla="*/ 5 w 1566"/>
              <a:gd name="T19" fmla="*/ 1562 h 1567"/>
              <a:gd name="T20" fmla="*/ 19 w 1566"/>
              <a:gd name="T21" fmla="*/ 1567 h 1567"/>
              <a:gd name="T22" fmla="*/ 376 w 1566"/>
              <a:gd name="T23" fmla="*/ 1191 h 1567"/>
              <a:gd name="T24" fmla="*/ 358 w 1566"/>
              <a:gd name="T25" fmla="*/ 1305 h 1567"/>
              <a:gd name="T26" fmla="*/ 262 w 1566"/>
              <a:gd name="T27" fmla="*/ 1209 h 1567"/>
              <a:gd name="T28" fmla="*/ 350 w 1566"/>
              <a:gd name="T29" fmla="*/ 1217 h 1567"/>
              <a:gd name="T30" fmla="*/ 237 w 1566"/>
              <a:gd name="T31" fmla="*/ 1252 h 1567"/>
              <a:gd name="T32" fmla="*/ 155 w 1566"/>
              <a:gd name="T33" fmla="*/ 1430 h 1567"/>
              <a:gd name="T34" fmla="*/ 315 w 1566"/>
              <a:gd name="T35" fmla="*/ 1330 h 1567"/>
              <a:gd name="T36" fmla="*/ 237 w 1566"/>
              <a:gd name="T37" fmla="*/ 1252 h 1567"/>
              <a:gd name="T38" fmla="*/ 176 w 1566"/>
              <a:gd name="T39" fmla="*/ 1391 h 1567"/>
              <a:gd name="T40" fmla="*/ 258 w 1566"/>
              <a:gd name="T41" fmla="*/ 1286 h 1567"/>
              <a:gd name="T42" fmla="*/ 280 w 1566"/>
              <a:gd name="T43" fmla="*/ 1319 h 1567"/>
              <a:gd name="T44" fmla="*/ 1489 w 1566"/>
              <a:gd name="T45" fmla="*/ 65 h 1567"/>
              <a:gd name="T46" fmla="*/ 1075 w 1566"/>
              <a:gd name="T47" fmla="*/ 184 h 1567"/>
              <a:gd name="T48" fmla="*/ 406 w 1566"/>
              <a:gd name="T49" fmla="*/ 613 h 1567"/>
              <a:gd name="T50" fmla="*/ 103 w 1566"/>
              <a:gd name="T51" fmla="*/ 858 h 1567"/>
              <a:gd name="T52" fmla="*/ 114 w 1566"/>
              <a:gd name="T53" fmla="*/ 889 h 1567"/>
              <a:gd name="T54" fmla="*/ 643 w 1566"/>
              <a:gd name="T55" fmla="*/ 1171 h 1567"/>
              <a:gd name="T56" fmla="*/ 689 w 1566"/>
              <a:gd name="T57" fmla="*/ 1467 h 1567"/>
              <a:gd name="T58" fmla="*/ 708 w 1566"/>
              <a:gd name="T59" fmla="*/ 1463 h 1567"/>
              <a:gd name="T60" fmla="*/ 953 w 1566"/>
              <a:gd name="T61" fmla="*/ 1160 h 1567"/>
              <a:gd name="T62" fmla="*/ 924 w 1566"/>
              <a:gd name="T63" fmla="*/ 949 h 1567"/>
              <a:gd name="T64" fmla="*/ 1385 w 1566"/>
              <a:gd name="T65" fmla="*/ 486 h 1567"/>
              <a:gd name="T66" fmla="*/ 1354 w 1566"/>
              <a:gd name="T67" fmla="*/ 465 h 1567"/>
              <a:gd name="T68" fmla="*/ 892 w 1566"/>
              <a:gd name="T69" fmla="*/ 929 h 1567"/>
              <a:gd name="T70" fmla="*/ 916 w 1566"/>
              <a:gd name="T71" fmla="*/ 1163 h 1567"/>
              <a:gd name="T72" fmla="*/ 709 w 1566"/>
              <a:gd name="T73" fmla="*/ 1410 h 1567"/>
              <a:gd name="T74" fmla="*/ 674 w 1566"/>
              <a:gd name="T75" fmla="*/ 1149 h 1567"/>
              <a:gd name="T76" fmla="*/ 406 w 1566"/>
              <a:gd name="T77" fmla="*/ 887 h 1567"/>
              <a:gd name="T78" fmla="*/ 341 w 1566"/>
              <a:gd name="T79" fmla="*/ 673 h 1567"/>
              <a:gd name="T80" fmla="*/ 621 w 1566"/>
              <a:gd name="T81" fmla="*/ 679 h 1567"/>
              <a:gd name="T82" fmla="*/ 1096 w 1566"/>
              <a:gd name="T83" fmla="*/ 215 h 1567"/>
              <a:gd name="T84" fmla="*/ 1468 w 1566"/>
              <a:gd name="T85" fmla="*/ 98 h 1567"/>
              <a:gd name="T86" fmla="*/ 1112 w 1566"/>
              <a:gd name="T87" fmla="*/ 314 h 1567"/>
              <a:gd name="T88" fmla="*/ 1112 w 1566"/>
              <a:gd name="T89" fmla="*/ 454 h 1567"/>
              <a:gd name="T90" fmla="*/ 1252 w 1566"/>
              <a:gd name="T91" fmla="*/ 454 h 1567"/>
              <a:gd name="T92" fmla="*/ 1252 w 1566"/>
              <a:gd name="T93" fmla="*/ 314 h 1567"/>
              <a:gd name="T94" fmla="*/ 1226 w 1566"/>
              <a:gd name="T95" fmla="*/ 428 h 1567"/>
              <a:gd name="T96" fmla="*/ 1119 w 1566"/>
              <a:gd name="T97" fmla="*/ 384 h 1567"/>
              <a:gd name="T98" fmla="*/ 1182 w 1566"/>
              <a:gd name="T99" fmla="*/ 322 h 1567"/>
              <a:gd name="T100" fmla="*/ 1244 w 1566"/>
              <a:gd name="T101" fmla="*/ 384 h 15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566" h="1567">
                <a:moveTo>
                  <a:pt x="414" y="981"/>
                </a:moveTo>
                <a:cubicBezTo>
                  <a:pt x="409" y="976"/>
                  <a:pt x="402" y="975"/>
                  <a:pt x="395" y="977"/>
                </a:cubicBezTo>
                <a:cubicBezTo>
                  <a:pt x="279" y="1019"/>
                  <a:pt x="279" y="1019"/>
                  <a:pt x="279" y="1019"/>
                </a:cubicBezTo>
                <a:cubicBezTo>
                  <a:pt x="273" y="1021"/>
                  <a:pt x="269" y="1026"/>
                  <a:pt x="267" y="1032"/>
                </a:cubicBezTo>
                <a:cubicBezTo>
                  <a:pt x="266" y="1039"/>
                  <a:pt x="268" y="1045"/>
                  <a:pt x="272" y="1050"/>
                </a:cubicBezTo>
                <a:cubicBezTo>
                  <a:pt x="520" y="1297"/>
                  <a:pt x="520" y="1297"/>
                  <a:pt x="520" y="1297"/>
                </a:cubicBezTo>
                <a:cubicBezTo>
                  <a:pt x="523" y="1301"/>
                  <a:pt x="528" y="1303"/>
                  <a:pt x="533" y="1303"/>
                </a:cubicBezTo>
                <a:cubicBezTo>
                  <a:pt x="534" y="1303"/>
                  <a:pt x="536" y="1303"/>
                  <a:pt x="537" y="1302"/>
                </a:cubicBezTo>
                <a:cubicBezTo>
                  <a:pt x="543" y="1301"/>
                  <a:pt x="548" y="1296"/>
                  <a:pt x="550" y="1291"/>
                </a:cubicBezTo>
                <a:cubicBezTo>
                  <a:pt x="592" y="1175"/>
                  <a:pt x="592" y="1175"/>
                  <a:pt x="592" y="1175"/>
                </a:cubicBezTo>
                <a:cubicBezTo>
                  <a:pt x="595" y="1168"/>
                  <a:pt x="593" y="1160"/>
                  <a:pt x="588" y="1155"/>
                </a:cubicBezTo>
                <a:lnTo>
                  <a:pt x="414" y="981"/>
                </a:lnTo>
                <a:close/>
                <a:moveTo>
                  <a:pt x="525" y="1251"/>
                </a:moveTo>
                <a:cubicBezTo>
                  <a:pt x="319" y="1044"/>
                  <a:pt x="319" y="1044"/>
                  <a:pt x="319" y="1044"/>
                </a:cubicBezTo>
                <a:cubicBezTo>
                  <a:pt x="396" y="1016"/>
                  <a:pt x="396" y="1016"/>
                  <a:pt x="396" y="1016"/>
                </a:cubicBezTo>
                <a:cubicBezTo>
                  <a:pt x="554" y="1173"/>
                  <a:pt x="554" y="1173"/>
                  <a:pt x="554" y="1173"/>
                </a:cubicBezTo>
                <a:lnTo>
                  <a:pt x="525" y="1251"/>
                </a:lnTo>
                <a:close/>
                <a:moveTo>
                  <a:pt x="249" y="1174"/>
                </a:moveTo>
                <a:cubicBezTo>
                  <a:pt x="155" y="1210"/>
                  <a:pt x="2" y="1421"/>
                  <a:pt x="0" y="1548"/>
                </a:cubicBezTo>
                <a:cubicBezTo>
                  <a:pt x="0" y="1553"/>
                  <a:pt x="2" y="1558"/>
                  <a:pt x="5" y="1562"/>
                </a:cubicBezTo>
                <a:cubicBezTo>
                  <a:pt x="9" y="1565"/>
                  <a:pt x="14" y="1567"/>
                  <a:pt x="18" y="1567"/>
                </a:cubicBezTo>
                <a:cubicBezTo>
                  <a:pt x="19" y="1567"/>
                  <a:pt x="19" y="1567"/>
                  <a:pt x="19" y="1567"/>
                </a:cubicBezTo>
                <a:cubicBezTo>
                  <a:pt x="146" y="1565"/>
                  <a:pt x="357" y="1412"/>
                  <a:pt x="393" y="1318"/>
                </a:cubicBezTo>
                <a:cubicBezTo>
                  <a:pt x="423" y="1239"/>
                  <a:pt x="378" y="1193"/>
                  <a:pt x="376" y="1191"/>
                </a:cubicBezTo>
                <a:cubicBezTo>
                  <a:pt x="374" y="1189"/>
                  <a:pt x="328" y="1144"/>
                  <a:pt x="249" y="1174"/>
                </a:cubicBezTo>
                <a:close/>
                <a:moveTo>
                  <a:pt x="358" y="1305"/>
                </a:moveTo>
                <a:cubicBezTo>
                  <a:pt x="329" y="1382"/>
                  <a:pt x="152" y="1512"/>
                  <a:pt x="39" y="1528"/>
                </a:cubicBezTo>
                <a:cubicBezTo>
                  <a:pt x="55" y="1416"/>
                  <a:pt x="185" y="1238"/>
                  <a:pt x="262" y="1209"/>
                </a:cubicBezTo>
                <a:cubicBezTo>
                  <a:pt x="277" y="1203"/>
                  <a:pt x="291" y="1201"/>
                  <a:pt x="302" y="1201"/>
                </a:cubicBezTo>
                <a:cubicBezTo>
                  <a:pt x="333" y="1201"/>
                  <a:pt x="349" y="1216"/>
                  <a:pt x="350" y="1217"/>
                </a:cubicBezTo>
                <a:cubicBezTo>
                  <a:pt x="351" y="1218"/>
                  <a:pt x="380" y="1249"/>
                  <a:pt x="358" y="1305"/>
                </a:cubicBezTo>
                <a:close/>
                <a:moveTo>
                  <a:pt x="237" y="1252"/>
                </a:moveTo>
                <a:cubicBezTo>
                  <a:pt x="191" y="1267"/>
                  <a:pt x="134" y="1358"/>
                  <a:pt x="137" y="1413"/>
                </a:cubicBezTo>
                <a:cubicBezTo>
                  <a:pt x="138" y="1422"/>
                  <a:pt x="145" y="1429"/>
                  <a:pt x="155" y="1430"/>
                </a:cubicBezTo>
                <a:cubicBezTo>
                  <a:pt x="156" y="1430"/>
                  <a:pt x="158" y="1430"/>
                  <a:pt x="160" y="1430"/>
                </a:cubicBezTo>
                <a:cubicBezTo>
                  <a:pt x="215" y="1430"/>
                  <a:pt x="301" y="1375"/>
                  <a:pt x="315" y="1330"/>
                </a:cubicBezTo>
                <a:cubicBezTo>
                  <a:pt x="324" y="1300"/>
                  <a:pt x="311" y="1275"/>
                  <a:pt x="301" y="1266"/>
                </a:cubicBezTo>
                <a:cubicBezTo>
                  <a:pt x="292" y="1257"/>
                  <a:pt x="268" y="1243"/>
                  <a:pt x="237" y="1252"/>
                </a:cubicBezTo>
                <a:close/>
                <a:moveTo>
                  <a:pt x="280" y="1319"/>
                </a:moveTo>
                <a:cubicBezTo>
                  <a:pt x="272" y="1344"/>
                  <a:pt x="217" y="1382"/>
                  <a:pt x="176" y="1391"/>
                </a:cubicBezTo>
                <a:cubicBezTo>
                  <a:pt x="185" y="1350"/>
                  <a:pt x="224" y="1295"/>
                  <a:pt x="248" y="1288"/>
                </a:cubicBezTo>
                <a:cubicBezTo>
                  <a:pt x="252" y="1286"/>
                  <a:pt x="255" y="1286"/>
                  <a:pt x="258" y="1286"/>
                </a:cubicBezTo>
                <a:cubicBezTo>
                  <a:pt x="268" y="1286"/>
                  <a:pt x="274" y="1291"/>
                  <a:pt x="275" y="1292"/>
                </a:cubicBezTo>
                <a:cubicBezTo>
                  <a:pt x="276" y="1293"/>
                  <a:pt x="284" y="1303"/>
                  <a:pt x="280" y="1319"/>
                </a:cubicBezTo>
                <a:close/>
                <a:moveTo>
                  <a:pt x="1501" y="77"/>
                </a:moveTo>
                <a:cubicBezTo>
                  <a:pt x="1499" y="71"/>
                  <a:pt x="1495" y="67"/>
                  <a:pt x="1489" y="65"/>
                </a:cubicBezTo>
                <a:cubicBezTo>
                  <a:pt x="1480" y="62"/>
                  <a:pt x="1280" y="0"/>
                  <a:pt x="1080" y="181"/>
                </a:cubicBezTo>
                <a:cubicBezTo>
                  <a:pt x="1078" y="181"/>
                  <a:pt x="1076" y="183"/>
                  <a:pt x="1075" y="184"/>
                </a:cubicBezTo>
                <a:cubicBezTo>
                  <a:pt x="617" y="642"/>
                  <a:pt x="617" y="642"/>
                  <a:pt x="617" y="642"/>
                </a:cubicBezTo>
                <a:cubicBezTo>
                  <a:pt x="406" y="613"/>
                  <a:pt x="406" y="613"/>
                  <a:pt x="406" y="613"/>
                </a:cubicBezTo>
                <a:cubicBezTo>
                  <a:pt x="372" y="611"/>
                  <a:pt x="338" y="623"/>
                  <a:pt x="315" y="647"/>
                </a:cubicBezTo>
                <a:cubicBezTo>
                  <a:pt x="103" y="858"/>
                  <a:pt x="103" y="858"/>
                  <a:pt x="103" y="858"/>
                </a:cubicBezTo>
                <a:cubicBezTo>
                  <a:pt x="98" y="863"/>
                  <a:pt x="97" y="871"/>
                  <a:pt x="99" y="877"/>
                </a:cubicBezTo>
                <a:cubicBezTo>
                  <a:pt x="101" y="884"/>
                  <a:pt x="107" y="889"/>
                  <a:pt x="114" y="889"/>
                </a:cubicBezTo>
                <a:cubicBezTo>
                  <a:pt x="395" y="922"/>
                  <a:pt x="395" y="922"/>
                  <a:pt x="395" y="922"/>
                </a:cubicBezTo>
                <a:cubicBezTo>
                  <a:pt x="643" y="1171"/>
                  <a:pt x="643" y="1171"/>
                  <a:pt x="643" y="1171"/>
                </a:cubicBezTo>
                <a:cubicBezTo>
                  <a:pt x="677" y="1452"/>
                  <a:pt x="677" y="1452"/>
                  <a:pt x="677" y="1452"/>
                </a:cubicBezTo>
                <a:cubicBezTo>
                  <a:pt x="677" y="1459"/>
                  <a:pt x="682" y="1465"/>
                  <a:pt x="689" y="1467"/>
                </a:cubicBezTo>
                <a:cubicBezTo>
                  <a:pt x="691" y="1468"/>
                  <a:pt x="693" y="1468"/>
                  <a:pt x="695" y="1468"/>
                </a:cubicBezTo>
                <a:cubicBezTo>
                  <a:pt x="700" y="1468"/>
                  <a:pt x="704" y="1466"/>
                  <a:pt x="708" y="1463"/>
                </a:cubicBezTo>
                <a:cubicBezTo>
                  <a:pt x="919" y="1251"/>
                  <a:pt x="919" y="1251"/>
                  <a:pt x="919" y="1251"/>
                </a:cubicBezTo>
                <a:cubicBezTo>
                  <a:pt x="943" y="1228"/>
                  <a:pt x="955" y="1195"/>
                  <a:pt x="953" y="1160"/>
                </a:cubicBezTo>
                <a:cubicBezTo>
                  <a:pt x="953" y="1160"/>
                  <a:pt x="953" y="1159"/>
                  <a:pt x="953" y="1159"/>
                </a:cubicBezTo>
                <a:cubicBezTo>
                  <a:pt x="924" y="949"/>
                  <a:pt x="924" y="949"/>
                  <a:pt x="924" y="949"/>
                </a:cubicBezTo>
                <a:cubicBezTo>
                  <a:pt x="1382" y="491"/>
                  <a:pt x="1382" y="491"/>
                  <a:pt x="1382" y="491"/>
                </a:cubicBezTo>
                <a:cubicBezTo>
                  <a:pt x="1383" y="490"/>
                  <a:pt x="1384" y="488"/>
                  <a:pt x="1385" y="486"/>
                </a:cubicBezTo>
                <a:cubicBezTo>
                  <a:pt x="1566" y="287"/>
                  <a:pt x="1504" y="86"/>
                  <a:pt x="1501" y="77"/>
                </a:cubicBezTo>
                <a:close/>
                <a:moveTo>
                  <a:pt x="1354" y="465"/>
                </a:moveTo>
                <a:cubicBezTo>
                  <a:pt x="1353" y="466"/>
                  <a:pt x="1352" y="468"/>
                  <a:pt x="1351" y="469"/>
                </a:cubicBezTo>
                <a:cubicBezTo>
                  <a:pt x="892" y="929"/>
                  <a:pt x="892" y="929"/>
                  <a:pt x="892" y="929"/>
                </a:cubicBezTo>
                <a:cubicBezTo>
                  <a:pt x="888" y="933"/>
                  <a:pt x="886" y="939"/>
                  <a:pt x="887" y="945"/>
                </a:cubicBezTo>
                <a:cubicBezTo>
                  <a:pt x="916" y="1163"/>
                  <a:pt x="916" y="1163"/>
                  <a:pt x="916" y="1163"/>
                </a:cubicBezTo>
                <a:cubicBezTo>
                  <a:pt x="917" y="1187"/>
                  <a:pt x="909" y="1209"/>
                  <a:pt x="893" y="1225"/>
                </a:cubicBezTo>
                <a:cubicBezTo>
                  <a:pt x="709" y="1410"/>
                  <a:pt x="709" y="1410"/>
                  <a:pt x="709" y="1410"/>
                </a:cubicBezTo>
                <a:cubicBezTo>
                  <a:pt x="679" y="1160"/>
                  <a:pt x="679" y="1160"/>
                  <a:pt x="679" y="1160"/>
                </a:cubicBezTo>
                <a:cubicBezTo>
                  <a:pt x="679" y="1156"/>
                  <a:pt x="677" y="1152"/>
                  <a:pt x="674" y="1149"/>
                </a:cubicBezTo>
                <a:cubicBezTo>
                  <a:pt x="417" y="892"/>
                  <a:pt x="417" y="892"/>
                  <a:pt x="417" y="892"/>
                </a:cubicBezTo>
                <a:cubicBezTo>
                  <a:pt x="414" y="889"/>
                  <a:pt x="410" y="887"/>
                  <a:pt x="406" y="887"/>
                </a:cubicBezTo>
                <a:cubicBezTo>
                  <a:pt x="156" y="857"/>
                  <a:pt x="156" y="857"/>
                  <a:pt x="156" y="857"/>
                </a:cubicBezTo>
                <a:cubicBezTo>
                  <a:pt x="341" y="673"/>
                  <a:pt x="341" y="673"/>
                  <a:pt x="341" y="673"/>
                </a:cubicBezTo>
                <a:cubicBezTo>
                  <a:pt x="357" y="657"/>
                  <a:pt x="380" y="649"/>
                  <a:pt x="402" y="650"/>
                </a:cubicBezTo>
                <a:cubicBezTo>
                  <a:pt x="621" y="679"/>
                  <a:pt x="621" y="679"/>
                  <a:pt x="621" y="679"/>
                </a:cubicBezTo>
                <a:cubicBezTo>
                  <a:pt x="627" y="680"/>
                  <a:pt x="633" y="678"/>
                  <a:pt x="637" y="674"/>
                </a:cubicBezTo>
                <a:cubicBezTo>
                  <a:pt x="1096" y="215"/>
                  <a:pt x="1096" y="215"/>
                  <a:pt x="1096" y="215"/>
                </a:cubicBezTo>
                <a:cubicBezTo>
                  <a:pt x="1098" y="214"/>
                  <a:pt x="1099" y="213"/>
                  <a:pt x="1101" y="212"/>
                </a:cubicBezTo>
                <a:cubicBezTo>
                  <a:pt x="1264" y="60"/>
                  <a:pt x="1428" y="88"/>
                  <a:pt x="1468" y="98"/>
                </a:cubicBezTo>
                <a:cubicBezTo>
                  <a:pt x="1478" y="138"/>
                  <a:pt x="1505" y="302"/>
                  <a:pt x="1354" y="465"/>
                </a:cubicBezTo>
                <a:close/>
                <a:moveTo>
                  <a:pt x="1112" y="314"/>
                </a:moveTo>
                <a:cubicBezTo>
                  <a:pt x="1093" y="333"/>
                  <a:pt x="1082" y="358"/>
                  <a:pt x="1082" y="384"/>
                </a:cubicBezTo>
                <a:cubicBezTo>
                  <a:pt x="1082" y="411"/>
                  <a:pt x="1093" y="436"/>
                  <a:pt x="1112" y="454"/>
                </a:cubicBezTo>
                <a:cubicBezTo>
                  <a:pt x="1131" y="474"/>
                  <a:pt x="1156" y="484"/>
                  <a:pt x="1182" y="484"/>
                </a:cubicBezTo>
                <a:cubicBezTo>
                  <a:pt x="1207" y="484"/>
                  <a:pt x="1233" y="474"/>
                  <a:pt x="1252" y="454"/>
                </a:cubicBezTo>
                <a:cubicBezTo>
                  <a:pt x="1271" y="436"/>
                  <a:pt x="1281" y="411"/>
                  <a:pt x="1281" y="384"/>
                </a:cubicBezTo>
                <a:cubicBezTo>
                  <a:pt x="1281" y="358"/>
                  <a:pt x="1271" y="333"/>
                  <a:pt x="1252" y="314"/>
                </a:cubicBezTo>
                <a:cubicBezTo>
                  <a:pt x="1213" y="275"/>
                  <a:pt x="1150" y="275"/>
                  <a:pt x="1112" y="314"/>
                </a:cubicBezTo>
                <a:close/>
                <a:moveTo>
                  <a:pt x="1226" y="428"/>
                </a:moveTo>
                <a:cubicBezTo>
                  <a:pt x="1202" y="453"/>
                  <a:pt x="1162" y="453"/>
                  <a:pt x="1138" y="428"/>
                </a:cubicBezTo>
                <a:cubicBezTo>
                  <a:pt x="1126" y="417"/>
                  <a:pt x="1119" y="401"/>
                  <a:pt x="1119" y="384"/>
                </a:cubicBezTo>
                <a:cubicBezTo>
                  <a:pt x="1119" y="367"/>
                  <a:pt x="1126" y="352"/>
                  <a:pt x="1138" y="340"/>
                </a:cubicBezTo>
                <a:cubicBezTo>
                  <a:pt x="1150" y="328"/>
                  <a:pt x="1166" y="322"/>
                  <a:pt x="1182" y="322"/>
                </a:cubicBezTo>
                <a:cubicBezTo>
                  <a:pt x="1198" y="322"/>
                  <a:pt x="1214" y="328"/>
                  <a:pt x="1226" y="340"/>
                </a:cubicBezTo>
                <a:cubicBezTo>
                  <a:pt x="1238" y="352"/>
                  <a:pt x="1244" y="367"/>
                  <a:pt x="1244" y="384"/>
                </a:cubicBezTo>
                <a:cubicBezTo>
                  <a:pt x="1244" y="401"/>
                  <a:pt x="1238" y="417"/>
                  <a:pt x="1226" y="42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3" name="Freeform 12">
            <a:extLst>
              <a:ext uri="{FF2B5EF4-FFF2-40B4-BE49-F238E27FC236}">
                <a16:creationId xmlns:a16="http://schemas.microsoft.com/office/drawing/2014/main" id="{4C9D6B74-E14E-DDED-62A3-7E3F22F13601}"/>
              </a:ext>
            </a:extLst>
          </p:cNvPr>
          <p:cNvSpPr>
            <a:spLocks/>
          </p:cNvSpPr>
          <p:nvPr/>
        </p:nvSpPr>
        <p:spPr bwMode="auto">
          <a:xfrm flipH="1">
            <a:off x="10609769" y="2052000"/>
            <a:ext cx="765046" cy="958835"/>
          </a:xfrm>
          <a:custGeom>
            <a:avLst/>
            <a:gdLst>
              <a:gd name="T0" fmla="*/ 1096 w 1096"/>
              <a:gd name="T1" fmla="*/ 1138 h 1138"/>
              <a:gd name="T2" fmla="*/ 0 w 1096"/>
              <a:gd name="T3" fmla="*/ 989 h 1138"/>
              <a:gd name="T4" fmla="*/ 0 w 1096"/>
              <a:gd name="T5" fmla="*/ 0 h 1138"/>
              <a:gd name="T6" fmla="*/ 1096 w 1096"/>
              <a:gd name="T7" fmla="*/ 298 h 1138"/>
              <a:gd name="T8" fmla="*/ 1096 w 1096"/>
              <a:gd name="T9" fmla="*/ 1138 h 11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96" h="1138">
                <a:moveTo>
                  <a:pt x="1096" y="1138"/>
                </a:moveTo>
                <a:lnTo>
                  <a:pt x="0" y="989"/>
                </a:lnTo>
                <a:lnTo>
                  <a:pt x="0" y="0"/>
                </a:lnTo>
                <a:lnTo>
                  <a:pt x="1096" y="298"/>
                </a:lnTo>
                <a:lnTo>
                  <a:pt x="1096" y="1138"/>
                </a:lnTo>
                <a:close/>
              </a:path>
            </a:pathLst>
          </a:custGeom>
          <a:solidFill>
            <a:schemeClr val="tx1">
              <a:lumMod val="50000"/>
              <a:lumOff val="50000"/>
              <a:alpha val="18000"/>
            </a:schemeClr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4" name="Freeform 11">
            <a:extLst>
              <a:ext uri="{FF2B5EF4-FFF2-40B4-BE49-F238E27FC236}">
                <a16:creationId xmlns:a16="http://schemas.microsoft.com/office/drawing/2014/main" id="{31406B60-D094-3AA6-F7A5-88C76FA79E47}"/>
              </a:ext>
            </a:extLst>
          </p:cNvPr>
          <p:cNvSpPr>
            <a:spLocks/>
          </p:cNvSpPr>
          <p:nvPr/>
        </p:nvSpPr>
        <p:spPr bwMode="auto">
          <a:xfrm flipH="1">
            <a:off x="10609769" y="1226017"/>
            <a:ext cx="765046" cy="1083534"/>
          </a:xfrm>
          <a:custGeom>
            <a:avLst/>
            <a:gdLst>
              <a:gd name="T0" fmla="*/ 1096 w 1096"/>
              <a:gd name="T1" fmla="*/ 1286 h 1286"/>
              <a:gd name="T2" fmla="*/ 0 w 1096"/>
              <a:gd name="T3" fmla="*/ 988 h 1286"/>
              <a:gd name="T4" fmla="*/ 0 w 1096"/>
              <a:gd name="T5" fmla="*/ 0 h 1286"/>
              <a:gd name="T6" fmla="*/ 1096 w 1096"/>
              <a:gd name="T7" fmla="*/ 447 h 1286"/>
              <a:gd name="T8" fmla="*/ 1096 w 1096"/>
              <a:gd name="T9" fmla="*/ 1286 h 12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96" h="1286">
                <a:moveTo>
                  <a:pt x="1096" y="1286"/>
                </a:moveTo>
                <a:lnTo>
                  <a:pt x="0" y="988"/>
                </a:lnTo>
                <a:lnTo>
                  <a:pt x="0" y="0"/>
                </a:lnTo>
                <a:lnTo>
                  <a:pt x="1096" y="447"/>
                </a:lnTo>
                <a:lnTo>
                  <a:pt x="1096" y="1286"/>
                </a:lnTo>
                <a:close/>
              </a:path>
            </a:pathLst>
          </a:custGeom>
          <a:solidFill>
            <a:schemeClr val="tx1">
              <a:lumMod val="65000"/>
              <a:lumOff val="35000"/>
              <a:alpha val="26864"/>
            </a:schemeClr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5" name="Freeform 16">
            <a:extLst>
              <a:ext uri="{FF2B5EF4-FFF2-40B4-BE49-F238E27FC236}">
                <a16:creationId xmlns:a16="http://schemas.microsoft.com/office/drawing/2014/main" id="{BD6A84B2-4DEC-9A7E-F685-CFB6B8B29C37}"/>
              </a:ext>
            </a:extLst>
          </p:cNvPr>
          <p:cNvSpPr>
            <a:spLocks/>
          </p:cNvSpPr>
          <p:nvPr/>
        </p:nvSpPr>
        <p:spPr bwMode="auto">
          <a:xfrm flipH="1">
            <a:off x="10616124" y="5094004"/>
            <a:ext cx="765046" cy="1082692"/>
          </a:xfrm>
          <a:custGeom>
            <a:avLst/>
            <a:gdLst>
              <a:gd name="T0" fmla="*/ 1096 w 1096"/>
              <a:gd name="T1" fmla="*/ 838 h 1285"/>
              <a:gd name="T2" fmla="*/ 0 w 1096"/>
              <a:gd name="T3" fmla="*/ 1285 h 1285"/>
              <a:gd name="T4" fmla="*/ 0 w 1096"/>
              <a:gd name="T5" fmla="*/ 298 h 1285"/>
              <a:gd name="T6" fmla="*/ 1096 w 1096"/>
              <a:gd name="T7" fmla="*/ 0 h 1285"/>
              <a:gd name="T8" fmla="*/ 1096 w 1096"/>
              <a:gd name="T9" fmla="*/ 838 h 12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96" h="1285">
                <a:moveTo>
                  <a:pt x="1096" y="838"/>
                </a:moveTo>
                <a:lnTo>
                  <a:pt x="0" y="1285"/>
                </a:lnTo>
                <a:lnTo>
                  <a:pt x="0" y="298"/>
                </a:lnTo>
                <a:lnTo>
                  <a:pt x="1096" y="0"/>
                </a:lnTo>
                <a:lnTo>
                  <a:pt x="1096" y="838"/>
                </a:lnTo>
                <a:close/>
              </a:path>
            </a:pathLst>
          </a:custGeom>
          <a:solidFill>
            <a:schemeClr val="tx1">
              <a:lumMod val="65000"/>
              <a:lumOff val="35000"/>
              <a:alpha val="20000"/>
            </a:schemeClr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10" name="موصل مستقيم 9">
            <a:extLst>
              <a:ext uri="{FF2B5EF4-FFF2-40B4-BE49-F238E27FC236}">
                <a16:creationId xmlns:a16="http://schemas.microsoft.com/office/drawing/2014/main" id="{6CFD5CB0-0CDF-867C-053A-5771AEFDF76A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TextBox 3">
            <a:extLst>
              <a:ext uri="{FF2B5EF4-FFF2-40B4-BE49-F238E27FC236}">
                <a16:creationId xmlns:a16="http://schemas.microsoft.com/office/drawing/2014/main" id="{70E598E4-513F-DF96-920C-7272D4DC9DAC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algn="r" defTabSz="914400" eaLnBrk="1" latinLnBrk="0" hangingPunct="1"/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ازرق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pic>
        <p:nvPicPr>
          <p:cNvPr id="30" name="صورة 29">
            <a:extLst>
              <a:ext uri="{FF2B5EF4-FFF2-40B4-BE49-F238E27FC236}">
                <a16:creationId xmlns:a16="http://schemas.microsoft.com/office/drawing/2014/main" id="{97FB6721-7A15-0853-0347-50922A1DFDC2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1960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1457097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عنصر نائب لرقم الشريحة 3">
            <a:extLst>
              <a:ext uri="{FF2B5EF4-FFF2-40B4-BE49-F238E27FC236}">
                <a16:creationId xmlns:a16="http://schemas.microsoft.com/office/drawing/2014/main" id="{A76FF5C9-3BD8-C275-D239-17C2F4639FF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C30D6F-9516-7D45-ACC3-4201266FFCA8}" type="slidenum">
              <a:rPr lang="ar-SA" smtClean="0"/>
              <a:t>54</a:t>
            </a:fld>
            <a:endParaRPr lang="ar-SA"/>
          </a:p>
        </p:txBody>
      </p:sp>
      <p:pic>
        <p:nvPicPr>
          <p:cNvPr id="3" name="صورة 2">
            <a:extLst>
              <a:ext uri="{FF2B5EF4-FFF2-40B4-BE49-F238E27FC236}">
                <a16:creationId xmlns:a16="http://schemas.microsoft.com/office/drawing/2014/main" id="{C48DB6A9-D955-59ED-0CF3-B591362C5AF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sp>
        <p:nvSpPr>
          <p:cNvPr id="10" name="Google Shape;6287;p120">
            <a:extLst>
              <a:ext uri="{FF2B5EF4-FFF2-40B4-BE49-F238E27FC236}">
                <a16:creationId xmlns:a16="http://schemas.microsoft.com/office/drawing/2014/main" id="{FD14CFEF-65B5-58A9-74ED-68846BF1AED8}"/>
              </a:ext>
            </a:extLst>
          </p:cNvPr>
          <p:cNvSpPr/>
          <p:nvPr/>
        </p:nvSpPr>
        <p:spPr>
          <a:xfrm flipH="1">
            <a:off x="8836839" y="2375183"/>
            <a:ext cx="2327856" cy="16004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400" dirty="0">
              <a:solidFill>
                <a:schemeClr val="tx1">
                  <a:lumMod val="75000"/>
                  <a:lumOff val="25000"/>
                </a:schemeClr>
              </a:solidFill>
              <a:latin typeface="Calibri" panose="020F0502020204030204" pitchFamily="34" charset="0"/>
              <a:ea typeface="Roboto Condensed Light"/>
              <a:cs typeface="Calibri" panose="020F0502020204030204" pitchFamily="34" charset="0"/>
              <a:sym typeface="Roboto Condensed Light"/>
            </a:endParaRPr>
          </a:p>
        </p:txBody>
      </p:sp>
      <p:sp>
        <p:nvSpPr>
          <p:cNvPr id="32" name="Google Shape;6291;p120">
            <a:extLst>
              <a:ext uri="{FF2B5EF4-FFF2-40B4-BE49-F238E27FC236}">
                <a16:creationId xmlns:a16="http://schemas.microsoft.com/office/drawing/2014/main" id="{5D25FBCD-C5C6-7F60-3347-63DC9186F910}"/>
              </a:ext>
            </a:extLst>
          </p:cNvPr>
          <p:cNvSpPr/>
          <p:nvPr/>
        </p:nvSpPr>
        <p:spPr>
          <a:xfrm flipH="1">
            <a:off x="1083575" y="1728969"/>
            <a:ext cx="10081120" cy="864096"/>
          </a:xfrm>
          <a:prstGeom prst="rightArrow">
            <a:avLst>
              <a:gd name="adj1" fmla="val 50000"/>
              <a:gd name="adj2" fmla="val 50000"/>
            </a:avLst>
          </a:prstGeom>
          <a:solidFill>
            <a:srgbClr val="2CC17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rtl="0">
              <a:lnSpc>
                <a:spcPct val="150000"/>
              </a:lnSpc>
              <a:defRPr/>
            </a:pPr>
            <a:r>
              <a:rPr lang="ar-SA" sz="20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33" name="Google Shape;6292;p120">
            <a:extLst>
              <a:ext uri="{FF2B5EF4-FFF2-40B4-BE49-F238E27FC236}">
                <a16:creationId xmlns:a16="http://schemas.microsoft.com/office/drawing/2014/main" id="{F722FB16-C8F0-3233-7291-3D4A431073E8}"/>
              </a:ext>
            </a:extLst>
          </p:cNvPr>
          <p:cNvSpPr/>
          <p:nvPr/>
        </p:nvSpPr>
        <p:spPr>
          <a:xfrm flipH="1">
            <a:off x="1083575" y="2601209"/>
            <a:ext cx="7644849" cy="864096"/>
          </a:xfrm>
          <a:prstGeom prst="rightArrow">
            <a:avLst>
              <a:gd name="adj1" fmla="val 50000"/>
              <a:gd name="adj2" fmla="val 50000"/>
            </a:avLst>
          </a:prstGeom>
          <a:solidFill>
            <a:srgbClr val="268CA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rtl="0">
              <a:lnSpc>
                <a:spcPct val="150000"/>
              </a:lnSpc>
              <a:defRPr/>
            </a:pPr>
            <a:r>
              <a:rPr lang="ar-SA" sz="20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34" name="Google Shape;6293;p120">
            <a:extLst>
              <a:ext uri="{FF2B5EF4-FFF2-40B4-BE49-F238E27FC236}">
                <a16:creationId xmlns:a16="http://schemas.microsoft.com/office/drawing/2014/main" id="{A591BDD2-B158-32F9-0CD0-2891AAA31C03}"/>
              </a:ext>
            </a:extLst>
          </p:cNvPr>
          <p:cNvSpPr/>
          <p:nvPr/>
        </p:nvSpPr>
        <p:spPr>
          <a:xfrm flipH="1">
            <a:off x="1083575" y="3473449"/>
            <a:ext cx="5208578" cy="864096"/>
          </a:xfrm>
          <a:prstGeom prst="rightArrow">
            <a:avLst>
              <a:gd name="adj1" fmla="val 50000"/>
              <a:gd name="adj2" fmla="val 50000"/>
            </a:avLst>
          </a:prstGeom>
          <a:solidFill>
            <a:srgbClr val="003845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rtl="0">
              <a:lnSpc>
                <a:spcPct val="150000"/>
              </a:lnSpc>
              <a:defRPr/>
            </a:pPr>
            <a:r>
              <a:rPr lang="ar-SA" sz="20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38" name="Google Shape;6294;p120">
            <a:extLst>
              <a:ext uri="{FF2B5EF4-FFF2-40B4-BE49-F238E27FC236}">
                <a16:creationId xmlns:a16="http://schemas.microsoft.com/office/drawing/2014/main" id="{DCF2DA4C-1770-8633-EB4F-A6E241C2DF4F}"/>
              </a:ext>
            </a:extLst>
          </p:cNvPr>
          <p:cNvSpPr/>
          <p:nvPr/>
        </p:nvSpPr>
        <p:spPr>
          <a:xfrm flipH="1">
            <a:off x="1083575" y="4345690"/>
            <a:ext cx="2772308" cy="864096"/>
          </a:xfrm>
          <a:prstGeom prst="rightArrow">
            <a:avLst>
              <a:gd name="adj1" fmla="val 50000"/>
              <a:gd name="adj2" fmla="val 50000"/>
            </a:avLst>
          </a:prstGeom>
          <a:solidFill>
            <a:srgbClr val="C1B488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rtl="0">
              <a:lnSpc>
                <a:spcPct val="150000"/>
              </a:lnSpc>
              <a:defRPr/>
            </a:pPr>
            <a:r>
              <a:rPr lang="ar-SA" sz="20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cxnSp>
        <p:nvCxnSpPr>
          <p:cNvPr id="39" name="Google Shape;6295;p120">
            <a:extLst>
              <a:ext uri="{FF2B5EF4-FFF2-40B4-BE49-F238E27FC236}">
                <a16:creationId xmlns:a16="http://schemas.microsoft.com/office/drawing/2014/main" id="{CB00A459-76F2-5E6C-B11A-A30A54B8CA57}"/>
              </a:ext>
            </a:extLst>
          </p:cNvPr>
          <p:cNvCxnSpPr/>
          <p:nvPr/>
        </p:nvCxnSpPr>
        <p:spPr>
          <a:xfrm flipH="1">
            <a:off x="11152338" y="2375183"/>
            <a:ext cx="0" cy="1600438"/>
          </a:xfrm>
          <a:prstGeom prst="straightConnector1">
            <a:avLst/>
          </a:prstGeom>
          <a:noFill/>
          <a:ln w="9525" cap="flat" cmpd="sng">
            <a:solidFill>
              <a:srgbClr val="2CC17C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0" name="Google Shape;6296;p120">
            <a:extLst>
              <a:ext uri="{FF2B5EF4-FFF2-40B4-BE49-F238E27FC236}">
                <a16:creationId xmlns:a16="http://schemas.microsoft.com/office/drawing/2014/main" id="{E0DE9F6D-3295-CC43-3339-8B18045F5470}"/>
              </a:ext>
            </a:extLst>
          </p:cNvPr>
          <p:cNvCxnSpPr/>
          <p:nvPr/>
        </p:nvCxnSpPr>
        <p:spPr>
          <a:xfrm flipH="1">
            <a:off x="8714977" y="3239525"/>
            <a:ext cx="0" cy="1600438"/>
          </a:xfrm>
          <a:prstGeom prst="straightConnector1">
            <a:avLst/>
          </a:prstGeom>
          <a:noFill/>
          <a:ln w="9525" cap="flat" cmpd="sng">
            <a:solidFill>
              <a:srgbClr val="268CAB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2" name="Google Shape;6297;p120">
            <a:extLst>
              <a:ext uri="{FF2B5EF4-FFF2-40B4-BE49-F238E27FC236}">
                <a16:creationId xmlns:a16="http://schemas.microsoft.com/office/drawing/2014/main" id="{C1A3E05F-9A40-F81D-4EDE-BF5830F0D865}"/>
              </a:ext>
            </a:extLst>
          </p:cNvPr>
          <p:cNvCxnSpPr/>
          <p:nvPr/>
        </p:nvCxnSpPr>
        <p:spPr>
          <a:xfrm flipH="1">
            <a:off x="6279796" y="4039744"/>
            <a:ext cx="0" cy="1600438"/>
          </a:xfrm>
          <a:prstGeom prst="straightConnector1">
            <a:avLst/>
          </a:prstGeom>
          <a:noFill/>
          <a:ln w="9525" cap="flat" cmpd="sng">
            <a:solidFill>
              <a:schemeClr val="bg1">
                <a:lumMod val="50000"/>
              </a:schemeClr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3" name="Google Shape;6298;p120">
            <a:extLst>
              <a:ext uri="{FF2B5EF4-FFF2-40B4-BE49-F238E27FC236}">
                <a16:creationId xmlns:a16="http://schemas.microsoft.com/office/drawing/2014/main" id="{02153AD9-23C1-DDBA-0B89-86352958400E}"/>
              </a:ext>
            </a:extLst>
          </p:cNvPr>
          <p:cNvCxnSpPr/>
          <p:nvPr/>
        </p:nvCxnSpPr>
        <p:spPr>
          <a:xfrm flipH="1">
            <a:off x="3855883" y="4574446"/>
            <a:ext cx="0" cy="1600438"/>
          </a:xfrm>
          <a:prstGeom prst="straightConnector1">
            <a:avLst/>
          </a:prstGeom>
          <a:noFill/>
          <a:ln w="9525" cap="flat" cmpd="sng">
            <a:solidFill>
              <a:srgbClr val="C1B488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2" name="موصل مستقيم 1">
            <a:extLst>
              <a:ext uri="{FF2B5EF4-FFF2-40B4-BE49-F238E27FC236}">
                <a16:creationId xmlns:a16="http://schemas.microsoft.com/office/drawing/2014/main" id="{95BDA143-D595-0900-D992-F0624548F816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extBox 3">
            <a:extLst>
              <a:ext uri="{FF2B5EF4-FFF2-40B4-BE49-F238E27FC236}">
                <a16:creationId xmlns:a16="http://schemas.microsoft.com/office/drawing/2014/main" id="{332A437D-DD8E-6FC1-34F4-70942CE045C4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algn="r" defTabSz="914400" eaLnBrk="1" latinLnBrk="0" hangingPunct="1"/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ازرق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6" name="TextBox 157">
            <a:extLst>
              <a:ext uri="{FF2B5EF4-FFF2-40B4-BE49-F238E27FC236}">
                <a16:creationId xmlns:a16="http://schemas.microsoft.com/office/drawing/2014/main" id="{C879E6F5-D77A-1D5E-719E-9C51998AACD1}"/>
              </a:ext>
            </a:extLst>
          </p:cNvPr>
          <p:cNvSpPr txBox="1"/>
          <p:nvPr/>
        </p:nvSpPr>
        <p:spPr>
          <a:xfrm>
            <a:off x="9252821" y="2441530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rgbClr val="003845"/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7" name="TextBox 157">
            <a:extLst>
              <a:ext uri="{FF2B5EF4-FFF2-40B4-BE49-F238E27FC236}">
                <a16:creationId xmlns:a16="http://schemas.microsoft.com/office/drawing/2014/main" id="{DAE73874-7AD6-7F56-184A-20711ADF5CDF}"/>
              </a:ext>
            </a:extLst>
          </p:cNvPr>
          <p:cNvSpPr txBox="1"/>
          <p:nvPr/>
        </p:nvSpPr>
        <p:spPr>
          <a:xfrm>
            <a:off x="6706568" y="3355930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rgbClr val="003845"/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8" name="TextBox 157">
            <a:extLst>
              <a:ext uri="{FF2B5EF4-FFF2-40B4-BE49-F238E27FC236}">
                <a16:creationId xmlns:a16="http://schemas.microsoft.com/office/drawing/2014/main" id="{D0CE3AFD-6BE4-38D4-804D-C5E12F23725A}"/>
              </a:ext>
            </a:extLst>
          </p:cNvPr>
          <p:cNvSpPr txBox="1"/>
          <p:nvPr/>
        </p:nvSpPr>
        <p:spPr>
          <a:xfrm>
            <a:off x="4258790" y="4214060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rgbClr val="003845"/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9" name="TextBox 157">
            <a:extLst>
              <a:ext uri="{FF2B5EF4-FFF2-40B4-BE49-F238E27FC236}">
                <a16:creationId xmlns:a16="http://schemas.microsoft.com/office/drawing/2014/main" id="{D67147F1-9AC1-559D-EE01-C98416F21E30}"/>
              </a:ext>
            </a:extLst>
          </p:cNvPr>
          <p:cNvSpPr txBox="1"/>
          <p:nvPr/>
        </p:nvSpPr>
        <p:spPr>
          <a:xfrm>
            <a:off x="1825079" y="511439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rgbClr val="003845"/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pic>
        <p:nvPicPr>
          <p:cNvPr id="11" name="صورة 10">
            <a:extLst>
              <a:ext uri="{FF2B5EF4-FFF2-40B4-BE49-F238E27FC236}">
                <a16:creationId xmlns:a16="http://schemas.microsoft.com/office/drawing/2014/main" id="{372B3322-0755-8347-31CA-492E9690369C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1960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54026454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عنصر نائب لرقم الشريحة 3">
            <a:extLst>
              <a:ext uri="{FF2B5EF4-FFF2-40B4-BE49-F238E27FC236}">
                <a16:creationId xmlns:a16="http://schemas.microsoft.com/office/drawing/2014/main" id="{A76FF5C9-3BD8-C275-D239-17C2F4639FF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C30D6F-9516-7D45-ACC3-4201266FFCA8}" type="slidenum">
              <a:rPr lang="ar-SA" smtClean="0"/>
              <a:t>55</a:t>
            </a:fld>
            <a:endParaRPr lang="ar-SA"/>
          </a:p>
        </p:txBody>
      </p:sp>
      <p:pic>
        <p:nvPicPr>
          <p:cNvPr id="3" name="صورة 2">
            <a:extLst>
              <a:ext uri="{FF2B5EF4-FFF2-40B4-BE49-F238E27FC236}">
                <a16:creationId xmlns:a16="http://schemas.microsoft.com/office/drawing/2014/main" id="{C48DB6A9-D955-59ED-0CF3-B591362C5AF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sp>
        <p:nvSpPr>
          <p:cNvPr id="2" name="Rectangle 2">
            <a:extLst>
              <a:ext uri="{FF2B5EF4-FFF2-40B4-BE49-F238E27FC236}">
                <a16:creationId xmlns:a16="http://schemas.microsoft.com/office/drawing/2014/main" id="{3EC0165F-1CD2-1D30-B5FF-5A0CD4ACCC22}"/>
              </a:ext>
            </a:extLst>
          </p:cNvPr>
          <p:cNvSpPr/>
          <p:nvPr/>
        </p:nvSpPr>
        <p:spPr>
          <a:xfrm rot="10800000">
            <a:off x="7283963" y="3990579"/>
            <a:ext cx="1108720" cy="2257775"/>
          </a:xfrm>
          <a:prstGeom prst="rect">
            <a:avLst/>
          </a:prstGeom>
          <a:solidFill>
            <a:srgbClr val="C1B48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grpSp>
        <p:nvGrpSpPr>
          <p:cNvPr id="5" name="Group 3">
            <a:extLst>
              <a:ext uri="{FF2B5EF4-FFF2-40B4-BE49-F238E27FC236}">
                <a16:creationId xmlns:a16="http://schemas.microsoft.com/office/drawing/2014/main" id="{8E2517BB-48E2-5E00-5C76-C2442F381677}"/>
              </a:ext>
            </a:extLst>
          </p:cNvPr>
          <p:cNvGrpSpPr/>
          <p:nvPr/>
        </p:nvGrpSpPr>
        <p:grpSpPr>
          <a:xfrm rot="10800000">
            <a:off x="4299909" y="2744832"/>
            <a:ext cx="4092775" cy="1382778"/>
            <a:chOff x="5065485" y="1137500"/>
            <a:chExt cx="4607759" cy="1556770"/>
          </a:xfrm>
          <a:solidFill>
            <a:srgbClr val="C1B488"/>
          </a:solidFill>
        </p:grpSpPr>
        <p:grpSp>
          <p:nvGrpSpPr>
            <p:cNvPr id="6" name="Group 9">
              <a:extLst>
                <a:ext uri="{FF2B5EF4-FFF2-40B4-BE49-F238E27FC236}">
                  <a16:creationId xmlns:a16="http://schemas.microsoft.com/office/drawing/2014/main" id="{2A26EB9B-3ECC-E288-5278-A3B9FBB88C0B}"/>
                </a:ext>
              </a:extLst>
            </p:cNvPr>
            <p:cNvGrpSpPr/>
            <p:nvPr/>
          </p:nvGrpSpPr>
          <p:grpSpPr>
            <a:xfrm>
              <a:off x="5065485" y="1291770"/>
              <a:ext cx="3265716" cy="1248228"/>
              <a:chOff x="5065485" y="1291770"/>
              <a:chExt cx="3265716" cy="1248228"/>
            </a:xfrm>
            <a:grpFill/>
          </p:grpSpPr>
          <p:sp>
            <p:nvSpPr>
              <p:cNvPr id="8" name="Right Triangle 11">
                <a:extLst>
                  <a:ext uri="{FF2B5EF4-FFF2-40B4-BE49-F238E27FC236}">
                    <a16:creationId xmlns:a16="http://schemas.microsoft.com/office/drawing/2014/main" id="{C7013EDC-6CFB-18AC-D0DD-D2607385D35C}"/>
                  </a:ext>
                </a:extLst>
              </p:cNvPr>
              <p:cNvSpPr/>
              <p:nvPr/>
            </p:nvSpPr>
            <p:spPr>
              <a:xfrm rot="10800000">
                <a:off x="5065485" y="1291771"/>
                <a:ext cx="1248227" cy="1248227"/>
              </a:xfrm>
              <a:prstGeom prst="rtTriangl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  <p:sp>
            <p:nvSpPr>
              <p:cNvPr id="9" name="Rectangle 12">
                <a:extLst>
                  <a:ext uri="{FF2B5EF4-FFF2-40B4-BE49-F238E27FC236}">
                    <a16:creationId xmlns:a16="http://schemas.microsoft.com/office/drawing/2014/main" id="{5BCF1DAD-4942-4D8C-C1D9-454B61A3240B}"/>
                  </a:ext>
                </a:extLst>
              </p:cNvPr>
              <p:cNvSpPr/>
              <p:nvPr/>
            </p:nvSpPr>
            <p:spPr>
              <a:xfrm>
                <a:off x="6313713" y="1291770"/>
                <a:ext cx="2017488" cy="1248228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</p:grpSp>
        <p:sp>
          <p:nvSpPr>
            <p:cNvPr id="7" name="Isosceles Triangle 10">
              <a:extLst>
                <a:ext uri="{FF2B5EF4-FFF2-40B4-BE49-F238E27FC236}">
                  <a16:creationId xmlns:a16="http://schemas.microsoft.com/office/drawing/2014/main" id="{AFB93861-B364-0B90-7F3C-BFA787B6EFA7}"/>
                </a:ext>
              </a:extLst>
            </p:cNvPr>
            <p:cNvSpPr/>
            <p:nvPr/>
          </p:nvSpPr>
          <p:spPr>
            <a:xfrm rot="5400000">
              <a:off x="8223838" y="1244863"/>
              <a:ext cx="1556770" cy="1342043"/>
            </a:xfrm>
            <a:prstGeom prst="triangl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sp>
        <p:nvSpPr>
          <p:cNvPr id="11" name="Rectangle 14">
            <a:extLst>
              <a:ext uri="{FF2B5EF4-FFF2-40B4-BE49-F238E27FC236}">
                <a16:creationId xmlns:a16="http://schemas.microsoft.com/office/drawing/2014/main" id="{AB3002DA-BC9A-C76B-450F-8C72C233691D}"/>
              </a:ext>
            </a:extLst>
          </p:cNvPr>
          <p:cNvSpPr/>
          <p:nvPr/>
        </p:nvSpPr>
        <p:spPr>
          <a:xfrm rot="10800000">
            <a:off x="8553834" y="2335407"/>
            <a:ext cx="1108720" cy="3912948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grpSp>
        <p:nvGrpSpPr>
          <p:cNvPr id="12" name="Group 15">
            <a:extLst>
              <a:ext uri="{FF2B5EF4-FFF2-40B4-BE49-F238E27FC236}">
                <a16:creationId xmlns:a16="http://schemas.microsoft.com/office/drawing/2014/main" id="{136BBC0A-D2D4-7DF5-BFF0-193C74C35693}"/>
              </a:ext>
            </a:extLst>
          </p:cNvPr>
          <p:cNvGrpSpPr/>
          <p:nvPr/>
        </p:nvGrpSpPr>
        <p:grpSpPr>
          <a:xfrm rot="10800000">
            <a:off x="5569780" y="1089656"/>
            <a:ext cx="4092775" cy="1382778"/>
            <a:chOff x="5065485" y="1137500"/>
            <a:chExt cx="4607759" cy="1556770"/>
          </a:xfrm>
          <a:solidFill>
            <a:schemeClr val="bg1">
              <a:lumMod val="50000"/>
            </a:schemeClr>
          </a:solidFill>
        </p:grpSpPr>
        <p:grpSp>
          <p:nvGrpSpPr>
            <p:cNvPr id="13" name="Group 29">
              <a:extLst>
                <a:ext uri="{FF2B5EF4-FFF2-40B4-BE49-F238E27FC236}">
                  <a16:creationId xmlns:a16="http://schemas.microsoft.com/office/drawing/2014/main" id="{C4A4DD54-CA2F-5885-B3E0-59BAFDD3ADC1}"/>
                </a:ext>
              </a:extLst>
            </p:cNvPr>
            <p:cNvGrpSpPr/>
            <p:nvPr/>
          </p:nvGrpSpPr>
          <p:grpSpPr>
            <a:xfrm>
              <a:off x="5065485" y="1291770"/>
              <a:ext cx="3265716" cy="1248228"/>
              <a:chOff x="5065485" y="1291770"/>
              <a:chExt cx="3265716" cy="1248228"/>
            </a:xfrm>
            <a:grpFill/>
          </p:grpSpPr>
          <p:sp>
            <p:nvSpPr>
              <p:cNvPr id="15" name="Right Triangle 31">
                <a:extLst>
                  <a:ext uri="{FF2B5EF4-FFF2-40B4-BE49-F238E27FC236}">
                    <a16:creationId xmlns:a16="http://schemas.microsoft.com/office/drawing/2014/main" id="{35595DD1-CEF1-84CC-9478-AD5BF40FD439}"/>
                  </a:ext>
                </a:extLst>
              </p:cNvPr>
              <p:cNvSpPr/>
              <p:nvPr/>
            </p:nvSpPr>
            <p:spPr>
              <a:xfrm rot="10800000">
                <a:off x="5065485" y="1291771"/>
                <a:ext cx="1248227" cy="1248227"/>
              </a:xfrm>
              <a:prstGeom prst="rtTriangl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  <p:sp>
            <p:nvSpPr>
              <p:cNvPr id="16" name="Rectangle 32">
                <a:extLst>
                  <a:ext uri="{FF2B5EF4-FFF2-40B4-BE49-F238E27FC236}">
                    <a16:creationId xmlns:a16="http://schemas.microsoft.com/office/drawing/2014/main" id="{F2724C3F-9BFB-C1EF-25FD-F0AFE223C0EB}"/>
                  </a:ext>
                </a:extLst>
              </p:cNvPr>
              <p:cNvSpPr/>
              <p:nvPr/>
            </p:nvSpPr>
            <p:spPr>
              <a:xfrm>
                <a:off x="6313713" y="1291770"/>
                <a:ext cx="2017488" cy="1248228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</p:grpSp>
        <p:sp>
          <p:nvSpPr>
            <p:cNvPr id="14" name="Isosceles Triangle 30">
              <a:extLst>
                <a:ext uri="{FF2B5EF4-FFF2-40B4-BE49-F238E27FC236}">
                  <a16:creationId xmlns:a16="http://schemas.microsoft.com/office/drawing/2014/main" id="{B957D154-99D9-B3EA-1054-DD9989B937C3}"/>
                </a:ext>
              </a:extLst>
            </p:cNvPr>
            <p:cNvSpPr/>
            <p:nvPr/>
          </p:nvSpPr>
          <p:spPr>
            <a:xfrm rot="5400000">
              <a:off x="8223838" y="1244863"/>
              <a:ext cx="1556770" cy="1342043"/>
            </a:xfrm>
            <a:prstGeom prst="triangl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sp>
        <p:nvSpPr>
          <p:cNvPr id="17" name="Rectangle 34">
            <a:extLst>
              <a:ext uri="{FF2B5EF4-FFF2-40B4-BE49-F238E27FC236}">
                <a16:creationId xmlns:a16="http://schemas.microsoft.com/office/drawing/2014/main" id="{1E6E62BE-4C89-6DED-7B51-48ED12DB4888}"/>
              </a:ext>
            </a:extLst>
          </p:cNvPr>
          <p:cNvSpPr/>
          <p:nvPr/>
        </p:nvSpPr>
        <p:spPr>
          <a:xfrm rot="10800000">
            <a:off x="9823704" y="3718183"/>
            <a:ext cx="1108720" cy="2530173"/>
          </a:xfrm>
          <a:prstGeom prst="rect">
            <a:avLst/>
          </a:prstGeom>
          <a:solidFill>
            <a:srgbClr val="1F745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grpSp>
        <p:nvGrpSpPr>
          <p:cNvPr id="18" name="Group 35">
            <a:extLst>
              <a:ext uri="{FF2B5EF4-FFF2-40B4-BE49-F238E27FC236}">
                <a16:creationId xmlns:a16="http://schemas.microsoft.com/office/drawing/2014/main" id="{FD3924FE-BF27-17E4-0541-6C5575340FDD}"/>
              </a:ext>
            </a:extLst>
          </p:cNvPr>
          <p:cNvGrpSpPr/>
          <p:nvPr/>
        </p:nvGrpSpPr>
        <p:grpSpPr>
          <a:xfrm rot="10800000">
            <a:off x="6839650" y="2472432"/>
            <a:ext cx="4092775" cy="1382778"/>
            <a:chOff x="5065485" y="1137500"/>
            <a:chExt cx="4607759" cy="1556770"/>
          </a:xfrm>
          <a:solidFill>
            <a:srgbClr val="2CC17C"/>
          </a:solidFill>
        </p:grpSpPr>
        <p:grpSp>
          <p:nvGrpSpPr>
            <p:cNvPr id="19" name="Group 39">
              <a:extLst>
                <a:ext uri="{FF2B5EF4-FFF2-40B4-BE49-F238E27FC236}">
                  <a16:creationId xmlns:a16="http://schemas.microsoft.com/office/drawing/2014/main" id="{F41902F4-D57A-5920-2115-7246F655FFF5}"/>
                </a:ext>
              </a:extLst>
            </p:cNvPr>
            <p:cNvGrpSpPr/>
            <p:nvPr/>
          </p:nvGrpSpPr>
          <p:grpSpPr>
            <a:xfrm>
              <a:off x="5065485" y="1291770"/>
              <a:ext cx="3265716" cy="1248228"/>
              <a:chOff x="5065485" y="1291770"/>
              <a:chExt cx="3265716" cy="1248228"/>
            </a:xfrm>
            <a:grpFill/>
          </p:grpSpPr>
          <p:sp>
            <p:nvSpPr>
              <p:cNvPr id="21" name="Right Triangle 41">
                <a:extLst>
                  <a:ext uri="{FF2B5EF4-FFF2-40B4-BE49-F238E27FC236}">
                    <a16:creationId xmlns:a16="http://schemas.microsoft.com/office/drawing/2014/main" id="{7235FD52-87DA-520E-2518-6A6F5692F35B}"/>
                  </a:ext>
                </a:extLst>
              </p:cNvPr>
              <p:cNvSpPr/>
              <p:nvPr/>
            </p:nvSpPr>
            <p:spPr>
              <a:xfrm rot="10800000">
                <a:off x="5065485" y="1291771"/>
                <a:ext cx="1248227" cy="1248227"/>
              </a:xfrm>
              <a:prstGeom prst="rtTriangl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  <p:sp>
            <p:nvSpPr>
              <p:cNvPr id="22" name="Rectangle 42">
                <a:extLst>
                  <a:ext uri="{FF2B5EF4-FFF2-40B4-BE49-F238E27FC236}">
                    <a16:creationId xmlns:a16="http://schemas.microsoft.com/office/drawing/2014/main" id="{59763EF9-1501-EE95-B6B0-4C0272E204E2}"/>
                  </a:ext>
                </a:extLst>
              </p:cNvPr>
              <p:cNvSpPr/>
              <p:nvPr/>
            </p:nvSpPr>
            <p:spPr>
              <a:xfrm>
                <a:off x="6313713" y="1291770"/>
                <a:ext cx="2017488" cy="1248228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</p:grpSp>
        <p:sp>
          <p:nvSpPr>
            <p:cNvPr id="20" name="Isosceles Triangle 40">
              <a:extLst>
                <a:ext uri="{FF2B5EF4-FFF2-40B4-BE49-F238E27FC236}">
                  <a16:creationId xmlns:a16="http://schemas.microsoft.com/office/drawing/2014/main" id="{D65EDD9E-E808-0FFC-6F17-A22233B8B30E}"/>
                </a:ext>
              </a:extLst>
            </p:cNvPr>
            <p:cNvSpPr/>
            <p:nvPr/>
          </p:nvSpPr>
          <p:spPr>
            <a:xfrm rot="5400000">
              <a:off x="8223838" y="1244863"/>
              <a:ext cx="1556770" cy="1342043"/>
            </a:xfrm>
            <a:prstGeom prst="triangl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dirty="0"/>
            </a:p>
          </p:txBody>
        </p:sp>
      </p:grpSp>
      <p:sp>
        <p:nvSpPr>
          <p:cNvPr id="23" name="Rectangle 44">
            <a:extLst>
              <a:ext uri="{FF2B5EF4-FFF2-40B4-BE49-F238E27FC236}">
                <a16:creationId xmlns:a16="http://schemas.microsoft.com/office/drawing/2014/main" id="{12A40A66-B3CE-EDB3-5465-D8DC75292BE9}"/>
              </a:ext>
            </a:extLst>
          </p:cNvPr>
          <p:cNvSpPr/>
          <p:nvPr/>
        </p:nvSpPr>
        <p:spPr>
          <a:xfrm rot="10800000">
            <a:off x="11093576" y="5100958"/>
            <a:ext cx="1108720" cy="1147397"/>
          </a:xfrm>
          <a:prstGeom prst="rect">
            <a:avLst/>
          </a:prstGeom>
          <a:solidFill>
            <a:srgbClr val="032C3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159" name="Rectangle 2">
            <a:extLst>
              <a:ext uri="{FF2B5EF4-FFF2-40B4-BE49-F238E27FC236}">
                <a16:creationId xmlns:a16="http://schemas.microsoft.com/office/drawing/2014/main" id="{332B18D5-F519-2E84-3196-2076A5023D77}"/>
              </a:ext>
            </a:extLst>
          </p:cNvPr>
          <p:cNvSpPr/>
          <p:nvPr/>
        </p:nvSpPr>
        <p:spPr>
          <a:xfrm rot="10800000">
            <a:off x="7283240" y="3982514"/>
            <a:ext cx="1108720" cy="2257775"/>
          </a:xfrm>
          <a:prstGeom prst="rect">
            <a:avLst/>
          </a:prstGeom>
          <a:solidFill>
            <a:schemeClr val="tx1">
              <a:lumMod val="65000"/>
              <a:lumOff val="35000"/>
              <a:alpha val="18526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dirty="0"/>
          </a:p>
        </p:txBody>
      </p:sp>
      <p:grpSp>
        <p:nvGrpSpPr>
          <p:cNvPr id="24" name="Group 45">
            <a:extLst>
              <a:ext uri="{FF2B5EF4-FFF2-40B4-BE49-F238E27FC236}">
                <a16:creationId xmlns:a16="http://schemas.microsoft.com/office/drawing/2014/main" id="{89CB3169-3BDA-6D21-413D-A29B01355C0A}"/>
              </a:ext>
            </a:extLst>
          </p:cNvPr>
          <p:cNvGrpSpPr/>
          <p:nvPr/>
        </p:nvGrpSpPr>
        <p:grpSpPr>
          <a:xfrm rot="10800000">
            <a:off x="8109522" y="3855209"/>
            <a:ext cx="4092775" cy="1382778"/>
            <a:chOff x="5065485" y="1137500"/>
            <a:chExt cx="4607759" cy="1556770"/>
          </a:xfrm>
          <a:solidFill>
            <a:srgbClr val="003845"/>
          </a:solidFill>
        </p:grpSpPr>
        <p:grpSp>
          <p:nvGrpSpPr>
            <p:cNvPr id="25" name="Group 51">
              <a:extLst>
                <a:ext uri="{FF2B5EF4-FFF2-40B4-BE49-F238E27FC236}">
                  <a16:creationId xmlns:a16="http://schemas.microsoft.com/office/drawing/2014/main" id="{99A4E318-9F19-D11E-0460-2F812E9AC755}"/>
                </a:ext>
              </a:extLst>
            </p:cNvPr>
            <p:cNvGrpSpPr/>
            <p:nvPr/>
          </p:nvGrpSpPr>
          <p:grpSpPr>
            <a:xfrm>
              <a:off x="5065485" y="1291770"/>
              <a:ext cx="3265716" cy="1248228"/>
              <a:chOff x="5065485" y="1291770"/>
              <a:chExt cx="3265716" cy="1248228"/>
            </a:xfrm>
            <a:grpFill/>
          </p:grpSpPr>
          <p:sp>
            <p:nvSpPr>
              <p:cNvPr id="27" name="Right Triangle 53">
                <a:extLst>
                  <a:ext uri="{FF2B5EF4-FFF2-40B4-BE49-F238E27FC236}">
                    <a16:creationId xmlns:a16="http://schemas.microsoft.com/office/drawing/2014/main" id="{1DB44BC7-155F-7A2E-2ED8-085E33CFF695}"/>
                  </a:ext>
                </a:extLst>
              </p:cNvPr>
              <p:cNvSpPr/>
              <p:nvPr/>
            </p:nvSpPr>
            <p:spPr>
              <a:xfrm rot="10800000">
                <a:off x="5065485" y="1291771"/>
                <a:ext cx="1248227" cy="1248227"/>
              </a:xfrm>
              <a:prstGeom prst="rtTriangl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  <p:sp>
            <p:nvSpPr>
              <p:cNvPr id="28" name="Rectangle 54">
                <a:extLst>
                  <a:ext uri="{FF2B5EF4-FFF2-40B4-BE49-F238E27FC236}">
                    <a16:creationId xmlns:a16="http://schemas.microsoft.com/office/drawing/2014/main" id="{C9760C35-D56C-4FF4-70FE-9C8FFBC92C3B}"/>
                  </a:ext>
                </a:extLst>
              </p:cNvPr>
              <p:cNvSpPr/>
              <p:nvPr/>
            </p:nvSpPr>
            <p:spPr>
              <a:xfrm>
                <a:off x="6313713" y="1291770"/>
                <a:ext cx="2017488" cy="1248228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</p:grpSp>
        <p:sp>
          <p:nvSpPr>
            <p:cNvPr id="26" name="Isosceles Triangle 52">
              <a:extLst>
                <a:ext uri="{FF2B5EF4-FFF2-40B4-BE49-F238E27FC236}">
                  <a16:creationId xmlns:a16="http://schemas.microsoft.com/office/drawing/2014/main" id="{9F92B702-6111-B4CD-5066-29BBA8FC74AA}"/>
                </a:ext>
              </a:extLst>
            </p:cNvPr>
            <p:cNvSpPr/>
            <p:nvPr/>
          </p:nvSpPr>
          <p:spPr>
            <a:xfrm rot="5400000">
              <a:off x="8223838" y="1244863"/>
              <a:ext cx="1556770" cy="1342043"/>
            </a:xfrm>
            <a:prstGeom prst="triangl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sp>
        <p:nvSpPr>
          <p:cNvPr id="49" name="Shape 190">
            <a:extLst>
              <a:ext uri="{FF2B5EF4-FFF2-40B4-BE49-F238E27FC236}">
                <a16:creationId xmlns:a16="http://schemas.microsoft.com/office/drawing/2014/main" id="{C1672094-5426-D600-7F82-A04E56C1B3E3}"/>
              </a:ext>
            </a:extLst>
          </p:cNvPr>
          <p:cNvSpPr/>
          <p:nvPr/>
        </p:nvSpPr>
        <p:spPr>
          <a:xfrm flipV="1">
            <a:off x="1347917" y="2281712"/>
            <a:ext cx="0" cy="360779"/>
          </a:xfrm>
          <a:prstGeom prst="line">
            <a:avLst/>
          </a:prstGeom>
          <a:ln w="19050" cap="rnd">
            <a:solidFill>
              <a:srgbClr val="8F9499"/>
            </a:solidFill>
            <a:custDash>
              <a:ds d="100000" sp="200000"/>
            </a:custDash>
            <a:miter lim="400000"/>
          </a:ln>
        </p:spPr>
        <p:txBody>
          <a:bodyPr lIns="0" tIns="0" rIns="0" bIns="0" anchor="ctr"/>
          <a:lstStyle/>
          <a:p>
            <a:pPr lvl="0">
              <a:defRPr sz="3200"/>
            </a:pPr>
            <a:endParaRPr/>
          </a:p>
        </p:txBody>
      </p:sp>
      <p:sp>
        <p:nvSpPr>
          <p:cNvPr id="50" name="Shape 191">
            <a:extLst>
              <a:ext uri="{FF2B5EF4-FFF2-40B4-BE49-F238E27FC236}">
                <a16:creationId xmlns:a16="http://schemas.microsoft.com/office/drawing/2014/main" id="{6DDD9987-D5C7-6BD4-9371-4766F3E4682C}"/>
              </a:ext>
            </a:extLst>
          </p:cNvPr>
          <p:cNvSpPr/>
          <p:nvPr/>
        </p:nvSpPr>
        <p:spPr>
          <a:xfrm flipV="1">
            <a:off x="1347917" y="3260671"/>
            <a:ext cx="0" cy="360779"/>
          </a:xfrm>
          <a:prstGeom prst="line">
            <a:avLst/>
          </a:prstGeom>
          <a:ln w="19050" cap="rnd">
            <a:solidFill>
              <a:srgbClr val="8F9499"/>
            </a:solidFill>
            <a:custDash>
              <a:ds d="100000" sp="200000"/>
            </a:custDash>
            <a:miter lim="400000"/>
          </a:ln>
        </p:spPr>
        <p:txBody>
          <a:bodyPr lIns="0" tIns="0" rIns="0" bIns="0" anchor="ctr"/>
          <a:lstStyle/>
          <a:p>
            <a:pPr lvl="0">
              <a:defRPr sz="3200"/>
            </a:pPr>
            <a:endParaRPr/>
          </a:p>
        </p:txBody>
      </p:sp>
      <p:sp>
        <p:nvSpPr>
          <p:cNvPr id="51" name="Shape 192">
            <a:extLst>
              <a:ext uri="{FF2B5EF4-FFF2-40B4-BE49-F238E27FC236}">
                <a16:creationId xmlns:a16="http://schemas.microsoft.com/office/drawing/2014/main" id="{818EC08B-1E90-205F-71A7-7AB832E5F8E9}"/>
              </a:ext>
            </a:extLst>
          </p:cNvPr>
          <p:cNvSpPr/>
          <p:nvPr/>
        </p:nvSpPr>
        <p:spPr>
          <a:xfrm flipV="1">
            <a:off x="1347917" y="4239627"/>
            <a:ext cx="0" cy="360779"/>
          </a:xfrm>
          <a:prstGeom prst="line">
            <a:avLst/>
          </a:prstGeom>
          <a:ln w="19050" cap="rnd">
            <a:solidFill>
              <a:srgbClr val="8F9499"/>
            </a:solidFill>
            <a:custDash>
              <a:ds d="100000" sp="200000"/>
            </a:custDash>
            <a:miter lim="400000"/>
          </a:ln>
        </p:spPr>
        <p:txBody>
          <a:bodyPr lIns="0" tIns="0" rIns="0" bIns="0" anchor="ctr"/>
          <a:lstStyle/>
          <a:p>
            <a:pPr lvl="0">
              <a:defRPr sz="3200"/>
            </a:pPr>
            <a:endParaRPr/>
          </a:p>
        </p:txBody>
      </p:sp>
      <p:sp>
        <p:nvSpPr>
          <p:cNvPr id="52" name="Shape 209">
            <a:extLst>
              <a:ext uri="{FF2B5EF4-FFF2-40B4-BE49-F238E27FC236}">
                <a16:creationId xmlns:a16="http://schemas.microsoft.com/office/drawing/2014/main" id="{8434A57B-6004-CFAC-D658-C593B4C54145}"/>
              </a:ext>
            </a:extLst>
          </p:cNvPr>
          <p:cNvSpPr/>
          <p:nvPr/>
        </p:nvSpPr>
        <p:spPr>
          <a:xfrm>
            <a:off x="1074619" y="1716451"/>
            <a:ext cx="534988" cy="56114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67" y="15546"/>
                </a:moveTo>
                <a:cubicBezTo>
                  <a:pt x="1733" y="15695"/>
                  <a:pt x="1802" y="15841"/>
                  <a:pt x="1875" y="15986"/>
                </a:cubicBezTo>
                <a:cubicBezTo>
                  <a:pt x="3548" y="19307"/>
                  <a:pt x="7108" y="21600"/>
                  <a:pt x="11229" y="21600"/>
                </a:cubicBezTo>
                <a:cubicBezTo>
                  <a:pt x="16957" y="21600"/>
                  <a:pt x="21600" y="17171"/>
                  <a:pt x="21600" y="11709"/>
                </a:cubicBezTo>
                <a:cubicBezTo>
                  <a:pt x="21600" y="10341"/>
                  <a:pt x="21309" y="9038"/>
                  <a:pt x="20783" y="7853"/>
                </a:cubicBezTo>
                <a:lnTo>
                  <a:pt x="19725" y="5614"/>
                </a:lnTo>
                <a:cubicBezTo>
                  <a:pt x="18052" y="2293"/>
                  <a:pt x="14492" y="0"/>
                  <a:pt x="10371" y="0"/>
                </a:cubicBezTo>
                <a:cubicBezTo>
                  <a:pt x="4643" y="0"/>
                  <a:pt x="0" y="4429"/>
                  <a:pt x="0" y="9891"/>
                </a:cubicBezTo>
                <a:cubicBezTo>
                  <a:pt x="0" y="11261"/>
                  <a:pt x="292" y="12566"/>
                  <a:pt x="820" y="13752"/>
                </a:cubicBezTo>
                <a:cubicBezTo>
                  <a:pt x="820" y="13752"/>
                  <a:pt x="1667" y="15546"/>
                  <a:pt x="1667" y="15546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defTabSz="171450">
              <a:defRPr sz="3000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/>
          </a:p>
        </p:txBody>
      </p:sp>
      <p:sp>
        <p:nvSpPr>
          <p:cNvPr id="53" name="Shape 210">
            <a:extLst>
              <a:ext uri="{FF2B5EF4-FFF2-40B4-BE49-F238E27FC236}">
                <a16:creationId xmlns:a16="http://schemas.microsoft.com/office/drawing/2014/main" id="{69EABA22-D504-3D7F-EC27-F3C721061263}"/>
              </a:ext>
            </a:extLst>
          </p:cNvPr>
          <p:cNvSpPr/>
          <p:nvPr/>
        </p:nvSpPr>
        <p:spPr>
          <a:xfrm>
            <a:off x="1094702" y="1873832"/>
            <a:ext cx="497347" cy="36056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253" y="2123"/>
                </a:moveTo>
                <a:lnTo>
                  <a:pt x="20560" y="0"/>
                </a:lnTo>
                <a:cubicBezTo>
                  <a:pt x="21121" y="1837"/>
                  <a:pt x="21431" y="3854"/>
                  <a:pt x="21431" y="5972"/>
                </a:cubicBezTo>
                <a:cubicBezTo>
                  <a:pt x="21431" y="14474"/>
                  <a:pt x="16436" y="21366"/>
                  <a:pt x="10275" y="21366"/>
                </a:cubicBezTo>
                <a:cubicBezTo>
                  <a:pt x="5658" y="21366"/>
                  <a:pt x="1696" y="17496"/>
                  <a:pt x="0" y="11978"/>
                </a:cubicBezTo>
                <a:cubicBezTo>
                  <a:pt x="0" y="11979"/>
                  <a:pt x="0" y="11979"/>
                  <a:pt x="0" y="11980"/>
                </a:cubicBezTo>
                <a:lnTo>
                  <a:pt x="905" y="14750"/>
                </a:lnTo>
                <a:cubicBezTo>
                  <a:pt x="2942" y="18884"/>
                  <a:pt x="6379" y="21600"/>
                  <a:pt x="10275" y="21600"/>
                </a:cubicBezTo>
                <a:cubicBezTo>
                  <a:pt x="16530" y="21600"/>
                  <a:pt x="21600" y="14603"/>
                  <a:pt x="21600" y="5972"/>
                </a:cubicBezTo>
                <a:cubicBezTo>
                  <a:pt x="21600" y="4644"/>
                  <a:pt x="21479" y="3354"/>
                  <a:pt x="21253" y="2123"/>
                </a:cubicBezTo>
                <a:close/>
              </a:path>
            </a:pathLst>
          </a:custGeom>
          <a:solidFill>
            <a:srgbClr val="FFFB7D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defTabSz="171450">
              <a:defRPr sz="3000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/>
          </a:p>
        </p:txBody>
      </p:sp>
      <p:grpSp>
        <p:nvGrpSpPr>
          <p:cNvPr id="55" name="Group 220">
            <a:extLst>
              <a:ext uri="{FF2B5EF4-FFF2-40B4-BE49-F238E27FC236}">
                <a16:creationId xmlns:a16="http://schemas.microsoft.com/office/drawing/2014/main" id="{0D033FB4-3290-02E8-C63F-B4973E06A527}"/>
              </a:ext>
            </a:extLst>
          </p:cNvPr>
          <p:cNvGrpSpPr/>
          <p:nvPr/>
        </p:nvGrpSpPr>
        <p:grpSpPr>
          <a:xfrm>
            <a:off x="1234039" y="1865560"/>
            <a:ext cx="227754" cy="227751"/>
            <a:chOff x="0" y="0"/>
            <a:chExt cx="424600" cy="424594"/>
          </a:xfrm>
        </p:grpSpPr>
        <p:sp>
          <p:nvSpPr>
            <p:cNvPr id="56" name="Shape 213">
              <a:extLst>
                <a:ext uri="{FF2B5EF4-FFF2-40B4-BE49-F238E27FC236}">
                  <a16:creationId xmlns:a16="http://schemas.microsoft.com/office/drawing/2014/main" id="{97BB44F0-A30F-B097-4AC5-085A1C3FAD29}"/>
                </a:ext>
              </a:extLst>
            </p:cNvPr>
            <p:cNvSpPr/>
            <p:nvPr/>
          </p:nvSpPr>
          <p:spPr>
            <a:xfrm>
              <a:off x="0" y="0"/>
              <a:ext cx="424601" cy="42459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533" y="19533"/>
                  </a:moveTo>
                  <a:lnTo>
                    <a:pt x="2066" y="19533"/>
                  </a:lnTo>
                  <a:lnTo>
                    <a:pt x="2066" y="2067"/>
                  </a:lnTo>
                  <a:lnTo>
                    <a:pt x="19533" y="2067"/>
                  </a:lnTo>
                  <a:cubicBezTo>
                    <a:pt x="19533" y="2067"/>
                    <a:pt x="19533" y="19533"/>
                    <a:pt x="19533" y="19533"/>
                  </a:cubicBezTo>
                  <a:close/>
                  <a:moveTo>
                    <a:pt x="20568" y="0"/>
                  </a:moveTo>
                  <a:lnTo>
                    <a:pt x="1035" y="0"/>
                  </a:lnTo>
                  <a:cubicBezTo>
                    <a:pt x="462" y="0"/>
                    <a:pt x="0" y="463"/>
                    <a:pt x="0" y="1035"/>
                  </a:cubicBezTo>
                  <a:lnTo>
                    <a:pt x="0" y="20568"/>
                  </a:lnTo>
                  <a:cubicBezTo>
                    <a:pt x="0" y="21138"/>
                    <a:pt x="462" y="21600"/>
                    <a:pt x="1035" y="21600"/>
                  </a:cubicBezTo>
                  <a:lnTo>
                    <a:pt x="20568" y="21600"/>
                  </a:lnTo>
                  <a:cubicBezTo>
                    <a:pt x="21138" y="21600"/>
                    <a:pt x="21600" y="21138"/>
                    <a:pt x="21600" y="20568"/>
                  </a:cubicBezTo>
                  <a:lnTo>
                    <a:pt x="21600" y="1035"/>
                  </a:lnTo>
                  <a:cubicBezTo>
                    <a:pt x="21600" y="463"/>
                    <a:pt x="21138" y="0"/>
                    <a:pt x="20568" y="0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17145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/>
            </a:p>
          </p:txBody>
        </p:sp>
        <p:sp>
          <p:nvSpPr>
            <p:cNvPr id="57" name="Shape 214">
              <a:extLst>
                <a:ext uri="{FF2B5EF4-FFF2-40B4-BE49-F238E27FC236}">
                  <a16:creationId xmlns:a16="http://schemas.microsoft.com/office/drawing/2014/main" id="{E519FEA4-58ED-DE95-7E1B-DA639829D172}"/>
                </a:ext>
              </a:extLst>
            </p:cNvPr>
            <p:cNvSpPr/>
            <p:nvPr/>
          </p:nvSpPr>
          <p:spPr>
            <a:xfrm>
              <a:off x="80425" y="68052"/>
              <a:ext cx="79320" cy="7598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01" h="20906" extrusionOk="0">
                  <a:moveTo>
                    <a:pt x="3633" y="13511"/>
                  </a:moveTo>
                  <a:lnTo>
                    <a:pt x="2981" y="17419"/>
                  </a:lnTo>
                  <a:cubicBezTo>
                    <a:pt x="2800" y="18541"/>
                    <a:pt x="3246" y="19669"/>
                    <a:pt x="4137" y="20333"/>
                  </a:cubicBezTo>
                  <a:cubicBezTo>
                    <a:pt x="5035" y="21004"/>
                    <a:pt x="6224" y="21089"/>
                    <a:pt x="7183" y="20567"/>
                  </a:cubicBezTo>
                  <a:lnTo>
                    <a:pt x="10600" y="18715"/>
                  </a:lnTo>
                  <a:lnTo>
                    <a:pt x="14010" y="20567"/>
                  </a:lnTo>
                  <a:cubicBezTo>
                    <a:pt x="14430" y="20788"/>
                    <a:pt x="14898" y="20903"/>
                    <a:pt x="15354" y="20903"/>
                  </a:cubicBezTo>
                  <a:cubicBezTo>
                    <a:pt x="15955" y="20903"/>
                    <a:pt x="16552" y="20715"/>
                    <a:pt x="17062" y="20333"/>
                  </a:cubicBezTo>
                  <a:cubicBezTo>
                    <a:pt x="17954" y="19669"/>
                    <a:pt x="18396" y="18541"/>
                    <a:pt x="18212" y="17419"/>
                  </a:cubicBezTo>
                  <a:lnTo>
                    <a:pt x="17560" y="13511"/>
                  </a:lnTo>
                  <a:lnTo>
                    <a:pt x="20318" y="10744"/>
                  </a:lnTo>
                  <a:cubicBezTo>
                    <a:pt x="21112" y="9949"/>
                    <a:pt x="21403" y="8776"/>
                    <a:pt x="21057" y="7690"/>
                  </a:cubicBezTo>
                  <a:cubicBezTo>
                    <a:pt x="20709" y="6610"/>
                    <a:pt x="19814" y="5822"/>
                    <a:pt x="18713" y="5664"/>
                  </a:cubicBezTo>
                  <a:lnTo>
                    <a:pt x="14898" y="5086"/>
                  </a:lnTo>
                  <a:lnTo>
                    <a:pt x="13200" y="1532"/>
                  </a:lnTo>
                  <a:cubicBezTo>
                    <a:pt x="12215" y="-511"/>
                    <a:pt x="8982" y="-511"/>
                    <a:pt x="8003" y="1532"/>
                  </a:cubicBezTo>
                  <a:lnTo>
                    <a:pt x="6295" y="5086"/>
                  </a:lnTo>
                  <a:lnTo>
                    <a:pt x="2480" y="5664"/>
                  </a:lnTo>
                  <a:cubicBezTo>
                    <a:pt x="1398" y="5822"/>
                    <a:pt x="484" y="6610"/>
                    <a:pt x="139" y="7690"/>
                  </a:cubicBezTo>
                  <a:cubicBezTo>
                    <a:pt x="-197" y="8764"/>
                    <a:pt x="87" y="9949"/>
                    <a:pt x="875" y="10744"/>
                  </a:cubicBezTo>
                  <a:cubicBezTo>
                    <a:pt x="875" y="10744"/>
                    <a:pt x="3633" y="13511"/>
                    <a:pt x="3633" y="13511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17145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/>
            </a:p>
          </p:txBody>
        </p:sp>
        <p:sp>
          <p:nvSpPr>
            <p:cNvPr id="58" name="Shape 215">
              <a:extLst>
                <a:ext uri="{FF2B5EF4-FFF2-40B4-BE49-F238E27FC236}">
                  <a16:creationId xmlns:a16="http://schemas.microsoft.com/office/drawing/2014/main" id="{A0EF9BB9-B8A2-A222-7F56-4521F515BD4D}"/>
                </a:ext>
              </a:extLst>
            </p:cNvPr>
            <p:cNvSpPr/>
            <p:nvPr/>
          </p:nvSpPr>
          <p:spPr>
            <a:xfrm>
              <a:off x="179410" y="92798"/>
              <a:ext cx="156815" cy="2708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66" y="21600"/>
                  </a:moveTo>
                  <a:lnTo>
                    <a:pt x="19736" y="21600"/>
                  </a:lnTo>
                  <a:cubicBezTo>
                    <a:pt x="20764" y="21600"/>
                    <a:pt x="21600" y="16758"/>
                    <a:pt x="21600" y="10798"/>
                  </a:cubicBezTo>
                  <a:cubicBezTo>
                    <a:pt x="21600" y="4809"/>
                    <a:pt x="20771" y="0"/>
                    <a:pt x="19736" y="0"/>
                  </a:cubicBezTo>
                  <a:lnTo>
                    <a:pt x="1866" y="0"/>
                  </a:lnTo>
                  <a:cubicBezTo>
                    <a:pt x="831" y="0"/>
                    <a:pt x="0" y="4809"/>
                    <a:pt x="0" y="10798"/>
                  </a:cubicBezTo>
                  <a:cubicBezTo>
                    <a:pt x="0" y="16758"/>
                    <a:pt x="831" y="21600"/>
                    <a:pt x="1866" y="21600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17145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/>
            </a:p>
          </p:txBody>
        </p:sp>
        <p:sp>
          <p:nvSpPr>
            <p:cNvPr id="59" name="Shape 216">
              <a:extLst>
                <a:ext uri="{FF2B5EF4-FFF2-40B4-BE49-F238E27FC236}">
                  <a16:creationId xmlns:a16="http://schemas.microsoft.com/office/drawing/2014/main" id="{8C9CDDD4-0074-9444-ECE4-E7F34053CC4B}"/>
                </a:ext>
              </a:extLst>
            </p:cNvPr>
            <p:cNvSpPr/>
            <p:nvPr/>
          </p:nvSpPr>
          <p:spPr>
            <a:xfrm>
              <a:off x="80425" y="179410"/>
              <a:ext cx="79320" cy="759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01" h="20905" extrusionOk="0">
                  <a:moveTo>
                    <a:pt x="3633" y="13514"/>
                  </a:moveTo>
                  <a:lnTo>
                    <a:pt x="2981" y="17421"/>
                  </a:lnTo>
                  <a:cubicBezTo>
                    <a:pt x="2800" y="18541"/>
                    <a:pt x="3246" y="19668"/>
                    <a:pt x="4137" y="20335"/>
                  </a:cubicBezTo>
                  <a:cubicBezTo>
                    <a:pt x="5035" y="21006"/>
                    <a:pt x="6224" y="21091"/>
                    <a:pt x="7183" y="20556"/>
                  </a:cubicBezTo>
                  <a:lnTo>
                    <a:pt x="10600" y="18718"/>
                  </a:lnTo>
                  <a:lnTo>
                    <a:pt x="14010" y="20556"/>
                  </a:lnTo>
                  <a:cubicBezTo>
                    <a:pt x="14430" y="20789"/>
                    <a:pt x="14898" y="20903"/>
                    <a:pt x="15354" y="20903"/>
                  </a:cubicBezTo>
                  <a:cubicBezTo>
                    <a:pt x="15955" y="20903"/>
                    <a:pt x="16552" y="20717"/>
                    <a:pt x="17062" y="20335"/>
                  </a:cubicBezTo>
                  <a:cubicBezTo>
                    <a:pt x="17954" y="19668"/>
                    <a:pt x="18396" y="18541"/>
                    <a:pt x="18212" y="17421"/>
                  </a:cubicBezTo>
                  <a:lnTo>
                    <a:pt x="17560" y="13514"/>
                  </a:lnTo>
                  <a:lnTo>
                    <a:pt x="20318" y="10746"/>
                  </a:lnTo>
                  <a:cubicBezTo>
                    <a:pt x="21112" y="9952"/>
                    <a:pt x="21403" y="8767"/>
                    <a:pt x="21057" y="7693"/>
                  </a:cubicBezTo>
                  <a:cubicBezTo>
                    <a:pt x="20709" y="6610"/>
                    <a:pt x="19814" y="5823"/>
                    <a:pt x="18713" y="5654"/>
                  </a:cubicBezTo>
                  <a:lnTo>
                    <a:pt x="14898" y="5087"/>
                  </a:lnTo>
                  <a:lnTo>
                    <a:pt x="13200" y="1527"/>
                  </a:lnTo>
                  <a:cubicBezTo>
                    <a:pt x="12215" y="-509"/>
                    <a:pt x="8982" y="-509"/>
                    <a:pt x="8003" y="1527"/>
                  </a:cubicBezTo>
                  <a:lnTo>
                    <a:pt x="6295" y="5087"/>
                  </a:lnTo>
                  <a:lnTo>
                    <a:pt x="2480" y="5654"/>
                  </a:lnTo>
                  <a:cubicBezTo>
                    <a:pt x="1398" y="5823"/>
                    <a:pt x="484" y="6610"/>
                    <a:pt x="139" y="7693"/>
                  </a:cubicBezTo>
                  <a:cubicBezTo>
                    <a:pt x="-197" y="8767"/>
                    <a:pt x="87" y="9952"/>
                    <a:pt x="875" y="10746"/>
                  </a:cubicBezTo>
                  <a:cubicBezTo>
                    <a:pt x="875" y="10746"/>
                    <a:pt x="3633" y="13514"/>
                    <a:pt x="3633" y="13514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17145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/>
            </a:p>
          </p:txBody>
        </p:sp>
        <p:sp>
          <p:nvSpPr>
            <p:cNvPr id="60" name="Shape 217">
              <a:extLst>
                <a:ext uri="{FF2B5EF4-FFF2-40B4-BE49-F238E27FC236}">
                  <a16:creationId xmlns:a16="http://schemas.microsoft.com/office/drawing/2014/main" id="{85F6527B-45C9-601E-3FD9-5D197CD5A47F}"/>
                </a:ext>
              </a:extLst>
            </p:cNvPr>
            <p:cNvSpPr/>
            <p:nvPr/>
          </p:nvSpPr>
          <p:spPr>
            <a:xfrm>
              <a:off x="179410" y="204156"/>
              <a:ext cx="156815" cy="2708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66" y="21600"/>
                  </a:moveTo>
                  <a:lnTo>
                    <a:pt x="19736" y="21600"/>
                  </a:lnTo>
                  <a:cubicBezTo>
                    <a:pt x="20764" y="21600"/>
                    <a:pt x="21600" y="16791"/>
                    <a:pt x="21600" y="10802"/>
                  </a:cubicBezTo>
                  <a:cubicBezTo>
                    <a:pt x="21600" y="4842"/>
                    <a:pt x="20771" y="0"/>
                    <a:pt x="19736" y="0"/>
                  </a:cubicBezTo>
                  <a:lnTo>
                    <a:pt x="1866" y="0"/>
                  </a:lnTo>
                  <a:cubicBezTo>
                    <a:pt x="831" y="0"/>
                    <a:pt x="0" y="4842"/>
                    <a:pt x="0" y="10802"/>
                  </a:cubicBezTo>
                  <a:cubicBezTo>
                    <a:pt x="0" y="16791"/>
                    <a:pt x="831" y="21600"/>
                    <a:pt x="1866" y="21600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17145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/>
            </a:p>
          </p:txBody>
        </p:sp>
        <p:sp>
          <p:nvSpPr>
            <p:cNvPr id="61" name="Shape 218">
              <a:extLst>
                <a:ext uri="{FF2B5EF4-FFF2-40B4-BE49-F238E27FC236}">
                  <a16:creationId xmlns:a16="http://schemas.microsoft.com/office/drawing/2014/main" id="{B4CF78B7-B895-7EF5-E5AF-6076E1F016E5}"/>
                </a:ext>
              </a:extLst>
            </p:cNvPr>
            <p:cNvSpPr/>
            <p:nvPr/>
          </p:nvSpPr>
          <p:spPr>
            <a:xfrm>
              <a:off x="80425" y="284581"/>
              <a:ext cx="79320" cy="7599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01" h="20902" extrusionOk="0">
                  <a:moveTo>
                    <a:pt x="3633" y="13503"/>
                  </a:moveTo>
                  <a:lnTo>
                    <a:pt x="2981" y="17418"/>
                  </a:lnTo>
                  <a:cubicBezTo>
                    <a:pt x="2800" y="18529"/>
                    <a:pt x="3246" y="19669"/>
                    <a:pt x="4137" y="20332"/>
                  </a:cubicBezTo>
                  <a:cubicBezTo>
                    <a:pt x="5035" y="20998"/>
                    <a:pt x="6224" y="21091"/>
                    <a:pt x="7183" y="20556"/>
                  </a:cubicBezTo>
                  <a:lnTo>
                    <a:pt x="10600" y="18715"/>
                  </a:lnTo>
                  <a:lnTo>
                    <a:pt x="14010" y="20556"/>
                  </a:lnTo>
                  <a:cubicBezTo>
                    <a:pt x="14430" y="20794"/>
                    <a:pt x="14898" y="20902"/>
                    <a:pt x="15354" y="20902"/>
                  </a:cubicBezTo>
                  <a:cubicBezTo>
                    <a:pt x="15955" y="20902"/>
                    <a:pt x="16552" y="20705"/>
                    <a:pt x="17062" y="20332"/>
                  </a:cubicBezTo>
                  <a:cubicBezTo>
                    <a:pt x="17954" y="19669"/>
                    <a:pt x="18396" y="18529"/>
                    <a:pt x="18212" y="17418"/>
                  </a:cubicBezTo>
                  <a:lnTo>
                    <a:pt x="17560" y="13503"/>
                  </a:lnTo>
                  <a:lnTo>
                    <a:pt x="20318" y="10740"/>
                  </a:lnTo>
                  <a:cubicBezTo>
                    <a:pt x="21112" y="9954"/>
                    <a:pt x="21403" y="8765"/>
                    <a:pt x="21057" y="7682"/>
                  </a:cubicBezTo>
                  <a:cubicBezTo>
                    <a:pt x="20709" y="6608"/>
                    <a:pt x="19814" y="5814"/>
                    <a:pt x="18713" y="5656"/>
                  </a:cubicBezTo>
                  <a:lnTo>
                    <a:pt x="14898" y="5088"/>
                  </a:lnTo>
                  <a:lnTo>
                    <a:pt x="13200" y="1527"/>
                  </a:lnTo>
                  <a:cubicBezTo>
                    <a:pt x="12215" y="-509"/>
                    <a:pt x="8982" y="-509"/>
                    <a:pt x="8003" y="1527"/>
                  </a:cubicBezTo>
                  <a:lnTo>
                    <a:pt x="6295" y="5088"/>
                  </a:lnTo>
                  <a:lnTo>
                    <a:pt x="2480" y="5656"/>
                  </a:lnTo>
                  <a:cubicBezTo>
                    <a:pt x="1398" y="5824"/>
                    <a:pt x="484" y="6608"/>
                    <a:pt x="139" y="7682"/>
                  </a:cubicBezTo>
                  <a:cubicBezTo>
                    <a:pt x="-197" y="8765"/>
                    <a:pt x="87" y="9945"/>
                    <a:pt x="875" y="10740"/>
                  </a:cubicBezTo>
                  <a:cubicBezTo>
                    <a:pt x="875" y="10740"/>
                    <a:pt x="3633" y="13503"/>
                    <a:pt x="3633" y="13503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17145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/>
            </a:p>
          </p:txBody>
        </p:sp>
        <p:sp>
          <p:nvSpPr>
            <p:cNvPr id="62" name="Shape 219">
              <a:extLst>
                <a:ext uri="{FF2B5EF4-FFF2-40B4-BE49-F238E27FC236}">
                  <a16:creationId xmlns:a16="http://schemas.microsoft.com/office/drawing/2014/main" id="{645EEF91-6A0D-6C8C-557D-D55104BFFDAE}"/>
                </a:ext>
              </a:extLst>
            </p:cNvPr>
            <p:cNvSpPr/>
            <p:nvPr/>
          </p:nvSpPr>
          <p:spPr>
            <a:xfrm>
              <a:off x="179410" y="309327"/>
              <a:ext cx="156815" cy="2708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66" y="21600"/>
                  </a:moveTo>
                  <a:lnTo>
                    <a:pt x="19736" y="21600"/>
                  </a:lnTo>
                  <a:cubicBezTo>
                    <a:pt x="20764" y="21600"/>
                    <a:pt x="21600" y="16767"/>
                    <a:pt x="21600" y="10798"/>
                  </a:cubicBezTo>
                  <a:cubicBezTo>
                    <a:pt x="21600" y="4847"/>
                    <a:pt x="20771" y="0"/>
                    <a:pt x="19736" y="0"/>
                  </a:cubicBezTo>
                  <a:lnTo>
                    <a:pt x="1866" y="0"/>
                  </a:lnTo>
                  <a:cubicBezTo>
                    <a:pt x="831" y="0"/>
                    <a:pt x="0" y="4847"/>
                    <a:pt x="0" y="10798"/>
                  </a:cubicBezTo>
                  <a:cubicBezTo>
                    <a:pt x="0" y="16767"/>
                    <a:pt x="831" y="21600"/>
                    <a:pt x="1866" y="21600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17145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/>
            </a:p>
          </p:txBody>
        </p:sp>
      </p:grpSp>
      <p:sp>
        <p:nvSpPr>
          <p:cNvPr id="63" name="Shape 222">
            <a:extLst>
              <a:ext uri="{FF2B5EF4-FFF2-40B4-BE49-F238E27FC236}">
                <a16:creationId xmlns:a16="http://schemas.microsoft.com/office/drawing/2014/main" id="{AC5C79F3-A741-47F7-FA51-406A310A8626}"/>
              </a:ext>
            </a:extLst>
          </p:cNvPr>
          <p:cNvSpPr/>
          <p:nvPr/>
        </p:nvSpPr>
        <p:spPr>
          <a:xfrm>
            <a:off x="1074619" y="3645043"/>
            <a:ext cx="534988" cy="56114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67" y="15546"/>
                </a:moveTo>
                <a:cubicBezTo>
                  <a:pt x="1733" y="15695"/>
                  <a:pt x="1802" y="15841"/>
                  <a:pt x="1875" y="15986"/>
                </a:cubicBezTo>
                <a:cubicBezTo>
                  <a:pt x="3548" y="19307"/>
                  <a:pt x="7108" y="21600"/>
                  <a:pt x="11229" y="21600"/>
                </a:cubicBezTo>
                <a:cubicBezTo>
                  <a:pt x="16957" y="21600"/>
                  <a:pt x="21600" y="17171"/>
                  <a:pt x="21600" y="11709"/>
                </a:cubicBezTo>
                <a:cubicBezTo>
                  <a:pt x="21600" y="10341"/>
                  <a:pt x="21309" y="9038"/>
                  <a:pt x="20783" y="7853"/>
                </a:cubicBezTo>
                <a:lnTo>
                  <a:pt x="19725" y="5614"/>
                </a:lnTo>
                <a:cubicBezTo>
                  <a:pt x="18052" y="2293"/>
                  <a:pt x="14492" y="0"/>
                  <a:pt x="10371" y="0"/>
                </a:cubicBezTo>
                <a:cubicBezTo>
                  <a:pt x="4643" y="0"/>
                  <a:pt x="0" y="4429"/>
                  <a:pt x="0" y="9891"/>
                </a:cubicBezTo>
                <a:cubicBezTo>
                  <a:pt x="0" y="11261"/>
                  <a:pt x="292" y="12566"/>
                  <a:pt x="820" y="13752"/>
                </a:cubicBezTo>
                <a:cubicBezTo>
                  <a:pt x="820" y="13752"/>
                  <a:pt x="1667" y="15546"/>
                  <a:pt x="1667" y="15546"/>
                </a:cubicBezTo>
                <a:close/>
              </a:path>
            </a:pathLst>
          </a:custGeom>
          <a:solidFill>
            <a:srgbClr val="2CC17C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defTabSz="171450">
              <a:defRPr sz="3000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/>
          </a:p>
        </p:txBody>
      </p:sp>
      <p:sp>
        <p:nvSpPr>
          <p:cNvPr id="131" name="Shape 223">
            <a:extLst>
              <a:ext uri="{FF2B5EF4-FFF2-40B4-BE49-F238E27FC236}">
                <a16:creationId xmlns:a16="http://schemas.microsoft.com/office/drawing/2014/main" id="{4F3014E8-3307-7A6B-32E7-3CFC26090DFD}"/>
              </a:ext>
            </a:extLst>
          </p:cNvPr>
          <p:cNvSpPr/>
          <p:nvPr/>
        </p:nvSpPr>
        <p:spPr>
          <a:xfrm>
            <a:off x="1094702" y="3802424"/>
            <a:ext cx="497347" cy="36056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253" y="2123"/>
                </a:moveTo>
                <a:lnTo>
                  <a:pt x="20560" y="0"/>
                </a:lnTo>
                <a:cubicBezTo>
                  <a:pt x="21121" y="1837"/>
                  <a:pt x="21431" y="3854"/>
                  <a:pt x="21431" y="5972"/>
                </a:cubicBezTo>
                <a:cubicBezTo>
                  <a:pt x="21431" y="14474"/>
                  <a:pt x="16436" y="21366"/>
                  <a:pt x="10275" y="21366"/>
                </a:cubicBezTo>
                <a:cubicBezTo>
                  <a:pt x="5658" y="21366"/>
                  <a:pt x="1696" y="17496"/>
                  <a:pt x="0" y="11978"/>
                </a:cubicBezTo>
                <a:cubicBezTo>
                  <a:pt x="0" y="11979"/>
                  <a:pt x="0" y="11979"/>
                  <a:pt x="0" y="11980"/>
                </a:cubicBezTo>
                <a:lnTo>
                  <a:pt x="905" y="14750"/>
                </a:lnTo>
                <a:cubicBezTo>
                  <a:pt x="2942" y="18884"/>
                  <a:pt x="6379" y="21600"/>
                  <a:pt x="10275" y="21600"/>
                </a:cubicBezTo>
                <a:cubicBezTo>
                  <a:pt x="16530" y="21600"/>
                  <a:pt x="21600" y="14603"/>
                  <a:pt x="21600" y="5972"/>
                </a:cubicBezTo>
                <a:cubicBezTo>
                  <a:pt x="21600" y="4644"/>
                  <a:pt x="21479" y="3354"/>
                  <a:pt x="21253" y="2123"/>
                </a:cubicBezTo>
                <a:close/>
              </a:path>
            </a:pathLst>
          </a:custGeom>
          <a:solidFill>
            <a:srgbClr val="8EEADD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defTabSz="171450">
              <a:defRPr sz="3000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/>
          </a:p>
        </p:txBody>
      </p:sp>
      <p:grpSp>
        <p:nvGrpSpPr>
          <p:cNvPr id="133" name="Group 230">
            <a:extLst>
              <a:ext uri="{FF2B5EF4-FFF2-40B4-BE49-F238E27FC236}">
                <a16:creationId xmlns:a16="http://schemas.microsoft.com/office/drawing/2014/main" id="{8576F041-D577-D3B2-26A9-8D23679EB6D3}"/>
              </a:ext>
            </a:extLst>
          </p:cNvPr>
          <p:cNvGrpSpPr/>
          <p:nvPr/>
        </p:nvGrpSpPr>
        <p:grpSpPr>
          <a:xfrm>
            <a:off x="1229455" y="3744283"/>
            <a:ext cx="270380" cy="304389"/>
            <a:chOff x="0" y="0"/>
            <a:chExt cx="504066" cy="567468"/>
          </a:xfrm>
        </p:grpSpPr>
        <p:sp>
          <p:nvSpPr>
            <p:cNvPr id="134" name="Shape 226">
              <a:extLst>
                <a:ext uri="{FF2B5EF4-FFF2-40B4-BE49-F238E27FC236}">
                  <a16:creationId xmlns:a16="http://schemas.microsoft.com/office/drawing/2014/main" id="{F7D524F9-3D03-2B91-4358-B9DC320EA97E}"/>
                </a:ext>
              </a:extLst>
            </p:cNvPr>
            <p:cNvSpPr/>
            <p:nvPr/>
          </p:nvSpPr>
          <p:spPr>
            <a:xfrm>
              <a:off x="0" y="126931"/>
              <a:ext cx="285726" cy="44053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99" h="21592" extrusionOk="0">
                  <a:moveTo>
                    <a:pt x="21499" y="5180"/>
                  </a:moveTo>
                  <a:cubicBezTo>
                    <a:pt x="21499" y="4657"/>
                    <a:pt x="20848" y="4232"/>
                    <a:pt x="20045" y="4232"/>
                  </a:cubicBezTo>
                  <a:cubicBezTo>
                    <a:pt x="18152" y="4232"/>
                    <a:pt x="17161" y="3543"/>
                    <a:pt x="15909" y="2671"/>
                  </a:cubicBezTo>
                  <a:cubicBezTo>
                    <a:pt x="15026" y="2056"/>
                    <a:pt x="14112" y="1420"/>
                    <a:pt x="12813" y="1014"/>
                  </a:cubicBezTo>
                  <a:lnTo>
                    <a:pt x="10908" y="431"/>
                  </a:lnTo>
                  <a:lnTo>
                    <a:pt x="10169" y="21"/>
                  </a:lnTo>
                  <a:cubicBezTo>
                    <a:pt x="10118" y="-8"/>
                    <a:pt x="10043" y="-6"/>
                    <a:pt x="9995" y="25"/>
                  </a:cubicBezTo>
                  <a:lnTo>
                    <a:pt x="8822" y="794"/>
                  </a:lnTo>
                  <a:cubicBezTo>
                    <a:pt x="8774" y="826"/>
                    <a:pt x="8786" y="871"/>
                    <a:pt x="8786" y="871"/>
                  </a:cubicBezTo>
                  <a:lnTo>
                    <a:pt x="9926" y="5849"/>
                  </a:lnTo>
                  <a:cubicBezTo>
                    <a:pt x="9933" y="5882"/>
                    <a:pt x="9919" y="5916"/>
                    <a:pt x="9886" y="5942"/>
                  </a:cubicBezTo>
                  <a:lnTo>
                    <a:pt x="8808" y="6800"/>
                  </a:lnTo>
                  <a:cubicBezTo>
                    <a:pt x="8774" y="6828"/>
                    <a:pt x="8721" y="6844"/>
                    <a:pt x="8665" y="6844"/>
                  </a:cubicBezTo>
                  <a:cubicBezTo>
                    <a:pt x="8610" y="6844"/>
                    <a:pt x="8557" y="6828"/>
                    <a:pt x="8522" y="6800"/>
                  </a:cubicBezTo>
                  <a:lnTo>
                    <a:pt x="7445" y="5942"/>
                  </a:lnTo>
                  <a:cubicBezTo>
                    <a:pt x="7412" y="5916"/>
                    <a:pt x="7397" y="5882"/>
                    <a:pt x="7404" y="5849"/>
                  </a:cubicBezTo>
                  <a:lnTo>
                    <a:pt x="8540" y="871"/>
                  </a:lnTo>
                  <a:cubicBezTo>
                    <a:pt x="8540" y="871"/>
                    <a:pt x="8555" y="826"/>
                    <a:pt x="8507" y="794"/>
                  </a:cubicBezTo>
                  <a:lnTo>
                    <a:pt x="7332" y="25"/>
                  </a:lnTo>
                  <a:cubicBezTo>
                    <a:pt x="7286" y="-6"/>
                    <a:pt x="7210" y="-8"/>
                    <a:pt x="7160" y="21"/>
                  </a:cubicBezTo>
                  <a:lnTo>
                    <a:pt x="6418" y="431"/>
                  </a:lnTo>
                  <a:lnTo>
                    <a:pt x="4422" y="1049"/>
                  </a:lnTo>
                  <a:cubicBezTo>
                    <a:pt x="1500" y="2016"/>
                    <a:pt x="982" y="4696"/>
                    <a:pt x="384" y="7794"/>
                  </a:cubicBezTo>
                  <a:cubicBezTo>
                    <a:pt x="270" y="8384"/>
                    <a:pt x="152" y="8994"/>
                    <a:pt x="15" y="9600"/>
                  </a:cubicBezTo>
                  <a:cubicBezTo>
                    <a:pt x="-101" y="10118"/>
                    <a:pt x="449" y="10600"/>
                    <a:pt x="1244" y="10676"/>
                  </a:cubicBezTo>
                  <a:cubicBezTo>
                    <a:pt x="1316" y="10682"/>
                    <a:pt x="1388" y="10686"/>
                    <a:pt x="1458" y="10686"/>
                  </a:cubicBezTo>
                  <a:cubicBezTo>
                    <a:pt x="2168" y="10686"/>
                    <a:pt x="2790" y="10347"/>
                    <a:pt x="2896" y="9875"/>
                  </a:cubicBezTo>
                  <a:cubicBezTo>
                    <a:pt x="3036" y="9249"/>
                    <a:pt x="3155" y="8630"/>
                    <a:pt x="3270" y="8031"/>
                  </a:cubicBezTo>
                  <a:cubicBezTo>
                    <a:pt x="3491" y="6897"/>
                    <a:pt x="3713" y="5745"/>
                    <a:pt x="4060" y="4798"/>
                  </a:cubicBezTo>
                  <a:lnTo>
                    <a:pt x="4061" y="8823"/>
                  </a:lnTo>
                  <a:cubicBezTo>
                    <a:pt x="4061" y="9339"/>
                    <a:pt x="4339" y="9798"/>
                    <a:pt x="4788" y="10182"/>
                  </a:cubicBezTo>
                  <a:lnTo>
                    <a:pt x="4788" y="20451"/>
                  </a:lnTo>
                  <a:cubicBezTo>
                    <a:pt x="4788" y="21081"/>
                    <a:pt x="5574" y="21592"/>
                    <a:pt x="6542" y="21592"/>
                  </a:cubicBezTo>
                  <a:cubicBezTo>
                    <a:pt x="7510" y="21592"/>
                    <a:pt x="8295" y="21081"/>
                    <a:pt x="8294" y="20451"/>
                  </a:cubicBezTo>
                  <a:lnTo>
                    <a:pt x="8294" y="11398"/>
                  </a:lnTo>
                  <a:cubicBezTo>
                    <a:pt x="8419" y="11405"/>
                    <a:pt x="8543" y="11408"/>
                    <a:pt x="8665" y="11408"/>
                  </a:cubicBezTo>
                  <a:cubicBezTo>
                    <a:pt x="8788" y="11408"/>
                    <a:pt x="8913" y="11405"/>
                    <a:pt x="9037" y="11398"/>
                  </a:cubicBezTo>
                  <a:lnTo>
                    <a:pt x="9036" y="20451"/>
                  </a:lnTo>
                  <a:cubicBezTo>
                    <a:pt x="9036" y="21081"/>
                    <a:pt x="9821" y="21592"/>
                    <a:pt x="10790" y="21592"/>
                  </a:cubicBezTo>
                  <a:cubicBezTo>
                    <a:pt x="11757" y="21592"/>
                    <a:pt x="12542" y="21081"/>
                    <a:pt x="12542" y="20451"/>
                  </a:cubicBezTo>
                  <a:lnTo>
                    <a:pt x="12542" y="10182"/>
                  </a:lnTo>
                  <a:cubicBezTo>
                    <a:pt x="12991" y="9798"/>
                    <a:pt x="13269" y="9339"/>
                    <a:pt x="13269" y="8823"/>
                  </a:cubicBezTo>
                  <a:lnTo>
                    <a:pt x="13272" y="3614"/>
                  </a:lnTo>
                  <a:cubicBezTo>
                    <a:pt x="13442" y="3727"/>
                    <a:pt x="13611" y="3846"/>
                    <a:pt x="13784" y="3966"/>
                  </a:cubicBezTo>
                  <a:cubicBezTo>
                    <a:pt x="15168" y="4929"/>
                    <a:pt x="16889" y="6127"/>
                    <a:pt x="20045" y="6127"/>
                  </a:cubicBezTo>
                  <a:cubicBezTo>
                    <a:pt x="20848" y="6127"/>
                    <a:pt x="21499" y="5703"/>
                    <a:pt x="21499" y="5180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17145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/>
            </a:p>
          </p:txBody>
        </p:sp>
        <p:sp>
          <p:nvSpPr>
            <p:cNvPr id="135" name="Shape 227">
              <a:extLst>
                <a:ext uri="{FF2B5EF4-FFF2-40B4-BE49-F238E27FC236}">
                  <a16:creationId xmlns:a16="http://schemas.microsoft.com/office/drawing/2014/main" id="{E7F24336-69AF-1885-CD24-29DC805908F0}"/>
                </a:ext>
              </a:extLst>
            </p:cNvPr>
            <p:cNvSpPr/>
            <p:nvPr/>
          </p:nvSpPr>
          <p:spPr>
            <a:xfrm>
              <a:off x="64663" y="0"/>
              <a:ext cx="99784" cy="11960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66" h="21600" extrusionOk="0">
                  <a:moveTo>
                    <a:pt x="10731" y="21600"/>
                  </a:moveTo>
                  <a:cubicBezTo>
                    <a:pt x="16818" y="21600"/>
                    <a:pt x="21362" y="16839"/>
                    <a:pt x="21465" y="8855"/>
                  </a:cubicBezTo>
                  <a:cubicBezTo>
                    <a:pt x="21533" y="3316"/>
                    <a:pt x="18390" y="0"/>
                    <a:pt x="10731" y="0"/>
                  </a:cubicBezTo>
                  <a:cubicBezTo>
                    <a:pt x="3079" y="0"/>
                    <a:pt x="-67" y="3316"/>
                    <a:pt x="1" y="8855"/>
                  </a:cubicBezTo>
                  <a:cubicBezTo>
                    <a:pt x="104" y="16839"/>
                    <a:pt x="4645" y="21600"/>
                    <a:pt x="10731" y="21600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17145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/>
            </a:p>
          </p:txBody>
        </p:sp>
        <p:sp>
          <p:nvSpPr>
            <p:cNvPr id="136" name="Shape 228">
              <a:extLst>
                <a:ext uri="{FF2B5EF4-FFF2-40B4-BE49-F238E27FC236}">
                  <a16:creationId xmlns:a16="http://schemas.microsoft.com/office/drawing/2014/main" id="{0A0ABB2B-7A3F-9BD1-CE23-4349FE454619}"/>
                </a:ext>
              </a:extLst>
            </p:cNvPr>
            <p:cNvSpPr/>
            <p:nvPr/>
          </p:nvSpPr>
          <p:spPr>
            <a:xfrm>
              <a:off x="301762" y="320921"/>
              <a:ext cx="101356" cy="19260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25" h="21600" extrusionOk="0">
                  <a:moveTo>
                    <a:pt x="12340" y="8875"/>
                  </a:moveTo>
                  <a:cubicBezTo>
                    <a:pt x="8726" y="7997"/>
                    <a:pt x="7522" y="7564"/>
                    <a:pt x="7522" y="6736"/>
                  </a:cubicBezTo>
                  <a:cubicBezTo>
                    <a:pt x="7522" y="6124"/>
                    <a:pt x="8673" y="5509"/>
                    <a:pt x="11249" y="5509"/>
                  </a:cubicBezTo>
                  <a:cubicBezTo>
                    <a:pt x="12760" y="5509"/>
                    <a:pt x="13620" y="5768"/>
                    <a:pt x="13852" y="5894"/>
                  </a:cubicBezTo>
                  <a:lnTo>
                    <a:pt x="13852" y="6258"/>
                  </a:lnTo>
                  <a:cubicBezTo>
                    <a:pt x="13852" y="7153"/>
                    <a:pt x="15204" y="7880"/>
                    <a:pt x="16879" y="7880"/>
                  </a:cubicBezTo>
                  <a:lnTo>
                    <a:pt x="17537" y="7880"/>
                  </a:lnTo>
                  <a:cubicBezTo>
                    <a:pt x="19211" y="7880"/>
                    <a:pt x="20564" y="7153"/>
                    <a:pt x="20564" y="6258"/>
                  </a:cubicBezTo>
                  <a:lnTo>
                    <a:pt x="20564" y="5613"/>
                  </a:lnTo>
                  <a:cubicBezTo>
                    <a:pt x="20564" y="3600"/>
                    <a:pt x="17521" y="2531"/>
                    <a:pt x="14237" y="2121"/>
                  </a:cubicBezTo>
                  <a:lnTo>
                    <a:pt x="14237" y="1621"/>
                  </a:lnTo>
                  <a:cubicBezTo>
                    <a:pt x="14237" y="725"/>
                    <a:pt x="12884" y="0"/>
                    <a:pt x="11209" y="0"/>
                  </a:cubicBezTo>
                  <a:lnTo>
                    <a:pt x="10551" y="0"/>
                  </a:lnTo>
                  <a:cubicBezTo>
                    <a:pt x="8879" y="0"/>
                    <a:pt x="7522" y="725"/>
                    <a:pt x="7522" y="1621"/>
                  </a:cubicBezTo>
                  <a:lnTo>
                    <a:pt x="7522" y="2226"/>
                  </a:lnTo>
                  <a:cubicBezTo>
                    <a:pt x="3430" y="2889"/>
                    <a:pt x="730" y="4629"/>
                    <a:pt x="730" y="6757"/>
                  </a:cubicBezTo>
                  <a:cubicBezTo>
                    <a:pt x="730" y="10016"/>
                    <a:pt x="5731" y="11246"/>
                    <a:pt x="9383" y="12144"/>
                  </a:cubicBezTo>
                  <a:cubicBezTo>
                    <a:pt x="12893" y="13008"/>
                    <a:pt x="14434" y="13491"/>
                    <a:pt x="14434" y="14491"/>
                  </a:cubicBezTo>
                  <a:cubicBezTo>
                    <a:pt x="14434" y="15462"/>
                    <a:pt x="13013" y="16112"/>
                    <a:pt x="10902" y="16112"/>
                  </a:cubicBezTo>
                  <a:cubicBezTo>
                    <a:pt x="8203" y="16112"/>
                    <a:pt x="6651" y="15086"/>
                    <a:pt x="6106" y="14643"/>
                  </a:cubicBezTo>
                  <a:cubicBezTo>
                    <a:pt x="5646" y="14266"/>
                    <a:pt x="4910" y="14009"/>
                    <a:pt x="4078" y="13934"/>
                  </a:cubicBezTo>
                  <a:cubicBezTo>
                    <a:pt x="3248" y="13860"/>
                    <a:pt x="2395" y="13975"/>
                    <a:pt x="1729" y="14250"/>
                  </a:cubicBezTo>
                  <a:lnTo>
                    <a:pt x="1180" y="14477"/>
                  </a:lnTo>
                  <a:cubicBezTo>
                    <a:pt x="-81" y="14997"/>
                    <a:pt x="-375" y="15954"/>
                    <a:pt x="512" y="16663"/>
                  </a:cubicBezTo>
                  <a:cubicBezTo>
                    <a:pt x="1376" y="17356"/>
                    <a:pt x="3621" y="18842"/>
                    <a:pt x="7522" y="19435"/>
                  </a:cubicBezTo>
                  <a:lnTo>
                    <a:pt x="7522" y="19978"/>
                  </a:lnTo>
                  <a:cubicBezTo>
                    <a:pt x="7522" y="20873"/>
                    <a:pt x="8879" y="21600"/>
                    <a:pt x="10551" y="21600"/>
                  </a:cubicBezTo>
                  <a:lnTo>
                    <a:pt x="11209" y="21600"/>
                  </a:lnTo>
                  <a:cubicBezTo>
                    <a:pt x="12884" y="21600"/>
                    <a:pt x="14237" y="20873"/>
                    <a:pt x="14237" y="19978"/>
                  </a:cubicBezTo>
                  <a:lnTo>
                    <a:pt x="14237" y="19435"/>
                  </a:lnTo>
                  <a:cubicBezTo>
                    <a:pt x="18836" y="18710"/>
                    <a:pt x="21225" y="16518"/>
                    <a:pt x="21225" y="14449"/>
                  </a:cubicBezTo>
                  <a:cubicBezTo>
                    <a:pt x="21225" y="11037"/>
                    <a:pt x="16091" y="9788"/>
                    <a:pt x="12340" y="8875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17145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/>
            </a:p>
          </p:txBody>
        </p:sp>
        <p:sp>
          <p:nvSpPr>
            <p:cNvPr id="137" name="Shape 229">
              <a:extLst>
                <a:ext uri="{FF2B5EF4-FFF2-40B4-BE49-F238E27FC236}">
                  <a16:creationId xmlns:a16="http://schemas.microsoft.com/office/drawing/2014/main" id="{4AD904AF-2938-03AF-5C76-046CD44C038C}"/>
                </a:ext>
              </a:extLst>
            </p:cNvPr>
            <p:cNvSpPr/>
            <p:nvPr/>
          </p:nvSpPr>
          <p:spPr>
            <a:xfrm>
              <a:off x="201174" y="263443"/>
              <a:ext cx="302893" cy="3029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1" y="19086"/>
                  </a:moveTo>
                  <a:cubicBezTo>
                    <a:pt x="6231" y="19086"/>
                    <a:pt x="2514" y="15369"/>
                    <a:pt x="2514" y="10801"/>
                  </a:cubicBezTo>
                  <a:cubicBezTo>
                    <a:pt x="2514" y="6231"/>
                    <a:pt x="6231" y="2514"/>
                    <a:pt x="10801" y="2514"/>
                  </a:cubicBezTo>
                  <a:cubicBezTo>
                    <a:pt x="15369" y="2514"/>
                    <a:pt x="19087" y="6231"/>
                    <a:pt x="19087" y="10801"/>
                  </a:cubicBezTo>
                  <a:cubicBezTo>
                    <a:pt x="19087" y="15369"/>
                    <a:pt x="15369" y="19086"/>
                    <a:pt x="10801" y="19086"/>
                  </a:cubicBezTo>
                  <a:close/>
                  <a:moveTo>
                    <a:pt x="10801" y="0"/>
                  </a:moveTo>
                  <a:cubicBezTo>
                    <a:pt x="4844" y="0"/>
                    <a:pt x="0" y="4845"/>
                    <a:pt x="0" y="10801"/>
                  </a:cubicBezTo>
                  <a:cubicBezTo>
                    <a:pt x="0" y="16755"/>
                    <a:pt x="4844" y="21600"/>
                    <a:pt x="10801" y="21600"/>
                  </a:cubicBezTo>
                  <a:cubicBezTo>
                    <a:pt x="16755" y="21600"/>
                    <a:pt x="21600" y="16755"/>
                    <a:pt x="21600" y="10801"/>
                  </a:cubicBezTo>
                  <a:cubicBezTo>
                    <a:pt x="21600" y="4845"/>
                    <a:pt x="16755" y="0"/>
                    <a:pt x="10801" y="0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17145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/>
            </a:p>
          </p:txBody>
        </p:sp>
      </p:grpSp>
      <p:sp>
        <p:nvSpPr>
          <p:cNvPr id="138" name="Shape 232">
            <a:extLst>
              <a:ext uri="{FF2B5EF4-FFF2-40B4-BE49-F238E27FC236}">
                <a16:creationId xmlns:a16="http://schemas.microsoft.com/office/drawing/2014/main" id="{6D71E20B-FE99-3F5C-5A72-296308F66439}"/>
              </a:ext>
            </a:extLst>
          </p:cNvPr>
          <p:cNvSpPr/>
          <p:nvPr/>
        </p:nvSpPr>
        <p:spPr>
          <a:xfrm>
            <a:off x="1076713" y="2665474"/>
            <a:ext cx="534988" cy="56114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67" y="15546"/>
                </a:moveTo>
                <a:cubicBezTo>
                  <a:pt x="1733" y="15695"/>
                  <a:pt x="1802" y="15841"/>
                  <a:pt x="1875" y="15986"/>
                </a:cubicBezTo>
                <a:cubicBezTo>
                  <a:pt x="3548" y="19307"/>
                  <a:pt x="7108" y="21600"/>
                  <a:pt x="11229" y="21600"/>
                </a:cubicBezTo>
                <a:cubicBezTo>
                  <a:pt x="16957" y="21600"/>
                  <a:pt x="21600" y="17171"/>
                  <a:pt x="21600" y="11709"/>
                </a:cubicBezTo>
                <a:cubicBezTo>
                  <a:pt x="21600" y="10341"/>
                  <a:pt x="21309" y="9038"/>
                  <a:pt x="20783" y="7853"/>
                </a:cubicBezTo>
                <a:lnTo>
                  <a:pt x="19725" y="5614"/>
                </a:lnTo>
                <a:cubicBezTo>
                  <a:pt x="18052" y="2293"/>
                  <a:pt x="14492" y="0"/>
                  <a:pt x="10371" y="0"/>
                </a:cubicBezTo>
                <a:cubicBezTo>
                  <a:pt x="4643" y="0"/>
                  <a:pt x="0" y="4429"/>
                  <a:pt x="0" y="9891"/>
                </a:cubicBezTo>
                <a:cubicBezTo>
                  <a:pt x="0" y="11261"/>
                  <a:pt x="292" y="12566"/>
                  <a:pt x="820" y="13752"/>
                </a:cubicBezTo>
                <a:cubicBezTo>
                  <a:pt x="820" y="13752"/>
                  <a:pt x="1667" y="15546"/>
                  <a:pt x="1667" y="15546"/>
                </a:cubicBezTo>
                <a:close/>
              </a:path>
            </a:pathLst>
          </a:custGeom>
          <a:solidFill>
            <a:srgbClr val="C1B488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defTabSz="171450">
              <a:defRPr sz="3000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/>
          </a:p>
        </p:txBody>
      </p:sp>
      <p:sp>
        <p:nvSpPr>
          <p:cNvPr id="139" name="Shape 233">
            <a:extLst>
              <a:ext uri="{FF2B5EF4-FFF2-40B4-BE49-F238E27FC236}">
                <a16:creationId xmlns:a16="http://schemas.microsoft.com/office/drawing/2014/main" id="{ED6F7457-288C-6D49-BCFE-8281B75F0003}"/>
              </a:ext>
            </a:extLst>
          </p:cNvPr>
          <p:cNvSpPr/>
          <p:nvPr/>
        </p:nvSpPr>
        <p:spPr>
          <a:xfrm>
            <a:off x="1096796" y="2822855"/>
            <a:ext cx="497347" cy="36056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253" y="2123"/>
                </a:moveTo>
                <a:lnTo>
                  <a:pt x="20560" y="0"/>
                </a:lnTo>
                <a:cubicBezTo>
                  <a:pt x="21121" y="1837"/>
                  <a:pt x="21431" y="3854"/>
                  <a:pt x="21431" y="5972"/>
                </a:cubicBezTo>
                <a:cubicBezTo>
                  <a:pt x="21431" y="14474"/>
                  <a:pt x="16436" y="21366"/>
                  <a:pt x="10275" y="21366"/>
                </a:cubicBezTo>
                <a:cubicBezTo>
                  <a:pt x="5658" y="21366"/>
                  <a:pt x="1696" y="17496"/>
                  <a:pt x="0" y="11978"/>
                </a:cubicBezTo>
                <a:cubicBezTo>
                  <a:pt x="0" y="11979"/>
                  <a:pt x="0" y="11979"/>
                  <a:pt x="0" y="11980"/>
                </a:cubicBezTo>
                <a:lnTo>
                  <a:pt x="905" y="14750"/>
                </a:lnTo>
                <a:cubicBezTo>
                  <a:pt x="2942" y="18884"/>
                  <a:pt x="6379" y="21600"/>
                  <a:pt x="10275" y="21600"/>
                </a:cubicBezTo>
                <a:cubicBezTo>
                  <a:pt x="16530" y="21600"/>
                  <a:pt x="21600" y="14603"/>
                  <a:pt x="21600" y="5972"/>
                </a:cubicBezTo>
                <a:cubicBezTo>
                  <a:pt x="21600" y="4644"/>
                  <a:pt x="21479" y="3354"/>
                  <a:pt x="21253" y="2123"/>
                </a:cubicBezTo>
                <a:close/>
              </a:path>
            </a:pathLst>
          </a:custGeom>
          <a:solidFill>
            <a:srgbClr val="C5F398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defTabSz="171450">
              <a:defRPr sz="3000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/>
          </a:p>
        </p:txBody>
      </p:sp>
      <p:grpSp>
        <p:nvGrpSpPr>
          <p:cNvPr id="141" name="Group 239">
            <a:extLst>
              <a:ext uri="{FF2B5EF4-FFF2-40B4-BE49-F238E27FC236}">
                <a16:creationId xmlns:a16="http://schemas.microsoft.com/office/drawing/2014/main" id="{A08C4827-99E8-0D6D-CF41-96F05620C014}"/>
              </a:ext>
            </a:extLst>
          </p:cNvPr>
          <p:cNvGrpSpPr/>
          <p:nvPr/>
        </p:nvGrpSpPr>
        <p:grpSpPr>
          <a:xfrm>
            <a:off x="1209244" y="2822308"/>
            <a:ext cx="270380" cy="233850"/>
            <a:chOff x="0" y="0"/>
            <a:chExt cx="504066" cy="435963"/>
          </a:xfrm>
        </p:grpSpPr>
        <p:sp>
          <p:nvSpPr>
            <p:cNvPr id="142" name="Shape 236">
              <a:extLst>
                <a:ext uri="{FF2B5EF4-FFF2-40B4-BE49-F238E27FC236}">
                  <a16:creationId xmlns:a16="http://schemas.microsoft.com/office/drawing/2014/main" id="{DF72B9B1-C836-74C7-BF91-0DFB4CA23DA7}"/>
                </a:ext>
              </a:extLst>
            </p:cNvPr>
            <p:cNvSpPr/>
            <p:nvPr/>
          </p:nvSpPr>
          <p:spPr>
            <a:xfrm>
              <a:off x="-1" y="0"/>
              <a:ext cx="444814" cy="43596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45" h="20957" extrusionOk="0">
                  <a:moveTo>
                    <a:pt x="20222" y="8644"/>
                  </a:moveTo>
                  <a:lnTo>
                    <a:pt x="21303" y="5983"/>
                  </a:lnTo>
                  <a:cubicBezTo>
                    <a:pt x="21424" y="5685"/>
                    <a:pt x="21272" y="5521"/>
                    <a:pt x="20967" y="5619"/>
                  </a:cubicBezTo>
                  <a:lnTo>
                    <a:pt x="19892" y="5962"/>
                  </a:lnTo>
                  <a:cubicBezTo>
                    <a:pt x="18701" y="3465"/>
                    <a:pt x="16619" y="1573"/>
                    <a:pt x="14018" y="631"/>
                  </a:cubicBezTo>
                  <a:cubicBezTo>
                    <a:pt x="11392" y="-321"/>
                    <a:pt x="8553" y="-192"/>
                    <a:pt x="6026" y="995"/>
                  </a:cubicBezTo>
                  <a:cubicBezTo>
                    <a:pt x="3496" y="2182"/>
                    <a:pt x="1579" y="4284"/>
                    <a:pt x="629" y="6915"/>
                  </a:cubicBezTo>
                  <a:cubicBezTo>
                    <a:pt x="-46" y="8783"/>
                    <a:pt x="-176" y="10759"/>
                    <a:pt x="230" y="12654"/>
                  </a:cubicBezTo>
                  <a:cubicBezTo>
                    <a:pt x="395" y="13428"/>
                    <a:pt x="651" y="14189"/>
                    <a:pt x="993" y="14922"/>
                  </a:cubicBezTo>
                  <a:cubicBezTo>
                    <a:pt x="2179" y="17455"/>
                    <a:pt x="4277" y="19375"/>
                    <a:pt x="6903" y="20327"/>
                  </a:cubicBezTo>
                  <a:cubicBezTo>
                    <a:pt x="9528" y="21279"/>
                    <a:pt x="12368" y="21150"/>
                    <a:pt x="14896" y="19963"/>
                  </a:cubicBezTo>
                  <a:cubicBezTo>
                    <a:pt x="15255" y="19794"/>
                    <a:pt x="15612" y="19625"/>
                    <a:pt x="15934" y="19401"/>
                  </a:cubicBezTo>
                  <a:cubicBezTo>
                    <a:pt x="16361" y="19105"/>
                    <a:pt x="16809" y="18841"/>
                    <a:pt x="16369" y="18195"/>
                  </a:cubicBezTo>
                  <a:cubicBezTo>
                    <a:pt x="15923" y="17542"/>
                    <a:pt x="15040" y="18033"/>
                    <a:pt x="14182" y="18437"/>
                  </a:cubicBezTo>
                  <a:cubicBezTo>
                    <a:pt x="12063" y="19438"/>
                    <a:pt x="9678" y="19542"/>
                    <a:pt x="7474" y="18744"/>
                  </a:cubicBezTo>
                  <a:cubicBezTo>
                    <a:pt x="5272" y="17945"/>
                    <a:pt x="3511" y="16333"/>
                    <a:pt x="2516" y="14207"/>
                  </a:cubicBezTo>
                  <a:cubicBezTo>
                    <a:pt x="2227" y="13591"/>
                    <a:pt x="2015" y="12953"/>
                    <a:pt x="1875" y="12305"/>
                  </a:cubicBezTo>
                  <a:cubicBezTo>
                    <a:pt x="1535" y="10714"/>
                    <a:pt x="1644" y="9055"/>
                    <a:pt x="2211" y="7488"/>
                  </a:cubicBezTo>
                  <a:cubicBezTo>
                    <a:pt x="3008" y="5281"/>
                    <a:pt x="4616" y="3516"/>
                    <a:pt x="6738" y="2521"/>
                  </a:cubicBezTo>
                  <a:cubicBezTo>
                    <a:pt x="8860" y="1524"/>
                    <a:pt x="11243" y="1416"/>
                    <a:pt x="13446" y="2214"/>
                  </a:cubicBezTo>
                  <a:cubicBezTo>
                    <a:pt x="15555" y="2979"/>
                    <a:pt x="17256" y="4488"/>
                    <a:pt x="18271" y="6480"/>
                  </a:cubicBezTo>
                  <a:lnTo>
                    <a:pt x="17157" y="6836"/>
                  </a:lnTo>
                  <a:cubicBezTo>
                    <a:pt x="16850" y="6933"/>
                    <a:pt x="16822" y="7155"/>
                    <a:pt x="17092" y="7328"/>
                  </a:cubicBezTo>
                  <a:lnTo>
                    <a:pt x="19510" y="8872"/>
                  </a:lnTo>
                  <a:cubicBezTo>
                    <a:pt x="19782" y="9045"/>
                    <a:pt x="20103" y="8942"/>
                    <a:pt x="20222" y="8644"/>
                  </a:cubicBezTo>
                  <a:cubicBezTo>
                    <a:pt x="20222" y="8644"/>
                    <a:pt x="20222" y="8644"/>
                    <a:pt x="20222" y="8644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17145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/>
            </a:p>
          </p:txBody>
        </p:sp>
        <p:sp>
          <p:nvSpPr>
            <p:cNvPr id="143" name="Shape 237">
              <a:extLst>
                <a:ext uri="{FF2B5EF4-FFF2-40B4-BE49-F238E27FC236}">
                  <a16:creationId xmlns:a16="http://schemas.microsoft.com/office/drawing/2014/main" id="{EEC2450B-D7DD-9E86-BD7B-F48F014546D2}"/>
                </a:ext>
              </a:extLst>
            </p:cNvPr>
            <p:cNvSpPr/>
            <p:nvPr/>
          </p:nvSpPr>
          <p:spPr>
            <a:xfrm>
              <a:off x="112035" y="80914"/>
              <a:ext cx="119055" cy="23502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87" h="21600" extrusionOk="0">
                  <a:moveTo>
                    <a:pt x="16214" y="1304"/>
                  </a:moveTo>
                  <a:lnTo>
                    <a:pt x="16214" y="12881"/>
                  </a:lnTo>
                  <a:lnTo>
                    <a:pt x="935" y="19286"/>
                  </a:lnTo>
                  <a:cubicBezTo>
                    <a:pt x="-152" y="19740"/>
                    <a:pt x="-313" y="20563"/>
                    <a:pt x="568" y="21120"/>
                  </a:cubicBezTo>
                  <a:cubicBezTo>
                    <a:pt x="1069" y="21435"/>
                    <a:pt x="1801" y="21600"/>
                    <a:pt x="2537" y="21600"/>
                  </a:cubicBezTo>
                  <a:cubicBezTo>
                    <a:pt x="3103" y="21600"/>
                    <a:pt x="3669" y="21503"/>
                    <a:pt x="4140" y="21307"/>
                  </a:cubicBezTo>
                  <a:lnTo>
                    <a:pt x="21287" y="14119"/>
                  </a:lnTo>
                  <a:lnTo>
                    <a:pt x="21287" y="1304"/>
                  </a:lnTo>
                  <a:cubicBezTo>
                    <a:pt x="21287" y="583"/>
                    <a:pt x="20150" y="0"/>
                    <a:pt x="18753" y="0"/>
                  </a:cubicBezTo>
                  <a:cubicBezTo>
                    <a:pt x="17351" y="0"/>
                    <a:pt x="16214" y="583"/>
                    <a:pt x="16214" y="1304"/>
                  </a:cubicBezTo>
                  <a:cubicBezTo>
                    <a:pt x="16214" y="1304"/>
                    <a:pt x="16214" y="1304"/>
                    <a:pt x="16214" y="1304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17145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/>
            </a:p>
          </p:txBody>
        </p:sp>
        <p:sp>
          <p:nvSpPr>
            <p:cNvPr id="144" name="Shape 238">
              <a:extLst>
                <a:ext uri="{FF2B5EF4-FFF2-40B4-BE49-F238E27FC236}">
                  <a16:creationId xmlns:a16="http://schemas.microsoft.com/office/drawing/2014/main" id="{D9A5A506-8733-7536-E3FF-663DB297132E}"/>
                </a:ext>
              </a:extLst>
            </p:cNvPr>
            <p:cNvSpPr/>
            <p:nvPr/>
          </p:nvSpPr>
          <p:spPr>
            <a:xfrm>
              <a:off x="273863" y="230294"/>
              <a:ext cx="230204" cy="11366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7855" y="14012"/>
                  </a:moveTo>
                  <a:cubicBezTo>
                    <a:pt x="17007" y="15732"/>
                    <a:pt x="15553" y="15774"/>
                    <a:pt x="14659" y="13967"/>
                  </a:cubicBezTo>
                  <a:lnTo>
                    <a:pt x="13027" y="10792"/>
                  </a:lnTo>
                  <a:lnTo>
                    <a:pt x="14680" y="7580"/>
                  </a:lnTo>
                  <a:cubicBezTo>
                    <a:pt x="15529" y="5859"/>
                    <a:pt x="17007" y="5859"/>
                    <a:pt x="17855" y="7575"/>
                  </a:cubicBezTo>
                  <a:cubicBezTo>
                    <a:pt x="18281" y="8439"/>
                    <a:pt x="18515" y="9576"/>
                    <a:pt x="18515" y="10792"/>
                  </a:cubicBezTo>
                  <a:cubicBezTo>
                    <a:pt x="18515" y="12004"/>
                    <a:pt x="18281" y="13153"/>
                    <a:pt x="17855" y="14012"/>
                  </a:cubicBezTo>
                  <a:cubicBezTo>
                    <a:pt x="17855" y="14012"/>
                    <a:pt x="17855" y="14012"/>
                    <a:pt x="17855" y="14012"/>
                  </a:cubicBezTo>
                  <a:close/>
                  <a:moveTo>
                    <a:pt x="6920" y="14012"/>
                  </a:moveTo>
                  <a:cubicBezTo>
                    <a:pt x="6071" y="15732"/>
                    <a:pt x="4594" y="15732"/>
                    <a:pt x="3745" y="14012"/>
                  </a:cubicBezTo>
                  <a:cubicBezTo>
                    <a:pt x="3322" y="13153"/>
                    <a:pt x="3088" y="12011"/>
                    <a:pt x="3088" y="10800"/>
                  </a:cubicBezTo>
                  <a:cubicBezTo>
                    <a:pt x="3088" y="9584"/>
                    <a:pt x="3322" y="8445"/>
                    <a:pt x="3748" y="7583"/>
                  </a:cubicBezTo>
                  <a:cubicBezTo>
                    <a:pt x="4171" y="6723"/>
                    <a:pt x="4733" y="6249"/>
                    <a:pt x="5333" y="6249"/>
                  </a:cubicBezTo>
                  <a:cubicBezTo>
                    <a:pt x="5931" y="6249"/>
                    <a:pt x="6494" y="6723"/>
                    <a:pt x="6943" y="7626"/>
                  </a:cubicBezTo>
                  <a:lnTo>
                    <a:pt x="8573" y="10802"/>
                  </a:lnTo>
                  <a:cubicBezTo>
                    <a:pt x="8573" y="10802"/>
                    <a:pt x="6920" y="14012"/>
                    <a:pt x="6920" y="14012"/>
                  </a:cubicBezTo>
                  <a:close/>
                  <a:moveTo>
                    <a:pt x="16270" y="0"/>
                  </a:moveTo>
                  <a:cubicBezTo>
                    <a:pt x="14846" y="0"/>
                    <a:pt x="13508" y="1124"/>
                    <a:pt x="12523" y="3114"/>
                  </a:cubicBezTo>
                  <a:lnTo>
                    <a:pt x="10799" y="6465"/>
                  </a:lnTo>
                  <a:lnTo>
                    <a:pt x="9104" y="3167"/>
                  </a:lnTo>
                  <a:cubicBezTo>
                    <a:pt x="8097" y="1124"/>
                    <a:pt x="6757" y="0"/>
                    <a:pt x="5333" y="0"/>
                  </a:cubicBezTo>
                  <a:cubicBezTo>
                    <a:pt x="3908" y="0"/>
                    <a:pt x="2570" y="1129"/>
                    <a:pt x="1564" y="3167"/>
                  </a:cubicBezTo>
                  <a:cubicBezTo>
                    <a:pt x="557" y="5204"/>
                    <a:pt x="0" y="7912"/>
                    <a:pt x="0" y="10802"/>
                  </a:cubicBezTo>
                  <a:cubicBezTo>
                    <a:pt x="0" y="13682"/>
                    <a:pt x="554" y="16398"/>
                    <a:pt x="1564" y="18433"/>
                  </a:cubicBezTo>
                  <a:cubicBezTo>
                    <a:pt x="2568" y="20474"/>
                    <a:pt x="3908" y="21600"/>
                    <a:pt x="5333" y="21600"/>
                  </a:cubicBezTo>
                  <a:cubicBezTo>
                    <a:pt x="6754" y="21600"/>
                    <a:pt x="8097" y="20477"/>
                    <a:pt x="9080" y="18478"/>
                  </a:cubicBezTo>
                  <a:lnTo>
                    <a:pt x="10801" y="15133"/>
                  </a:lnTo>
                  <a:lnTo>
                    <a:pt x="12499" y="18433"/>
                  </a:lnTo>
                  <a:cubicBezTo>
                    <a:pt x="13506" y="20474"/>
                    <a:pt x="14846" y="21600"/>
                    <a:pt x="16270" y="21600"/>
                  </a:cubicBezTo>
                  <a:cubicBezTo>
                    <a:pt x="17695" y="21600"/>
                    <a:pt x="19032" y="20477"/>
                    <a:pt x="20036" y="18433"/>
                  </a:cubicBezTo>
                  <a:cubicBezTo>
                    <a:pt x="21046" y="16400"/>
                    <a:pt x="21600" y="13685"/>
                    <a:pt x="21600" y="10798"/>
                  </a:cubicBezTo>
                  <a:cubicBezTo>
                    <a:pt x="21600" y="7910"/>
                    <a:pt x="21048" y="5201"/>
                    <a:pt x="20036" y="3163"/>
                  </a:cubicBezTo>
                  <a:cubicBezTo>
                    <a:pt x="19030" y="1124"/>
                    <a:pt x="17692" y="0"/>
                    <a:pt x="16270" y="0"/>
                  </a:cubicBezTo>
                  <a:cubicBezTo>
                    <a:pt x="16270" y="0"/>
                    <a:pt x="16270" y="0"/>
                    <a:pt x="16270" y="0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17145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/>
            </a:p>
          </p:txBody>
        </p:sp>
      </p:grpSp>
      <p:sp>
        <p:nvSpPr>
          <p:cNvPr id="145" name="Shape 241">
            <a:extLst>
              <a:ext uri="{FF2B5EF4-FFF2-40B4-BE49-F238E27FC236}">
                <a16:creationId xmlns:a16="http://schemas.microsoft.com/office/drawing/2014/main" id="{843C8270-D602-8F09-ACBF-A05DFB17FC5D}"/>
              </a:ext>
            </a:extLst>
          </p:cNvPr>
          <p:cNvSpPr/>
          <p:nvPr/>
        </p:nvSpPr>
        <p:spPr>
          <a:xfrm>
            <a:off x="1083526" y="4628328"/>
            <a:ext cx="534988" cy="56114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67" y="15546"/>
                </a:moveTo>
                <a:cubicBezTo>
                  <a:pt x="1733" y="15695"/>
                  <a:pt x="1802" y="15841"/>
                  <a:pt x="1875" y="15986"/>
                </a:cubicBezTo>
                <a:cubicBezTo>
                  <a:pt x="3548" y="19307"/>
                  <a:pt x="7108" y="21600"/>
                  <a:pt x="11229" y="21600"/>
                </a:cubicBezTo>
                <a:cubicBezTo>
                  <a:pt x="16957" y="21600"/>
                  <a:pt x="21600" y="17171"/>
                  <a:pt x="21600" y="11709"/>
                </a:cubicBezTo>
                <a:cubicBezTo>
                  <a:pt x="21600" y="10341"/>
                  <a:pt x="21309" y="9038"/>
                  <a:pt x="20783" y="7853"/>
                </a:cubicBezTo>
                <a:lnTo>
                  <a:pt x="19725" y="5614"/>
                </a:lnTo>
                <a:cubicBezTo>
                  <a:pt x="18052" y="2293"/>
                  <a:pt x="14492" y="0"/>
                  <a:pt x="10371" y="0"/>
                </a:cubicBezTo>
                <a:cubicBezTo>
                  <a:pt x="4643" y="0"/>
                  <a:pt x="0" y="4429"/>
                  <a:pt x="0" y="9891"/>
                </a:cubicBezTo>
                <a:cubicBezTo>
                  <a:pt x="0" y="11261"/>
                  <a:pt x="292" y="12566"/>
                  <a:pt x="820" y="13752"/>
                </a:cubicBezTo>
                <a:cubicBezTo>
                  <a:pt x="820" y="13752"/>
                  <a:pt x="1667" y="15546"/>
                  <a:pt x="1667" y="15546"/>
                </a:cubicBezTo>
                <a:close/>
              </a:path>
            </a:pathLst>
          </a:custGeom>
          <a:solidFill>
            <a:srgbClr val="032C36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defTabSz="171450">
              <a:defRPr sz="3000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/>
          </a:p>
        </p:txBody>
      </p:sp>
      <p:sp>
        <p:nvSpPr>
          <p:cNvPr id="146" name="Shape 242">
            <a:extLst>
              <a:ext uri="{FF2B5EF4-FFF2-40B4-BE49-F238E27FC236}">
                <a16:creationId xmlns:a16="http://schemas.microsoft.com/office/drawing/2014/main" id="{2571DED1-5812-2766-4132-64F86AFD2ABA}"/>
              </a:ext>
            </a:extLst>
          </p:cNvPr>
          <p:cNvSpPr/>
          <p:nvPr/>
        </p:nvSpPr>
        <p:spPr>
          <a:xfrm>
            <a:off x="1103609" y="4785709"/>
            <a:ext cx="497347" cy="36056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253" y="2123"/>
                </a:moveTo>
                <a:lnTo>
                  <a:pt x="20560" y="0"/>
                </a:lnTo>
                <a:cubicBezTo>
                  <a:pt x="21121" y="1837"/>
                  <a:pt x="21431" y="3854"/>
                  <a:pt x="21431" y="5972"/>
                </a:cubicBezTo>
                <a:cubicBezTo>
                  <a:pt x="21431" y="14474"/>
                  <a:pt x="16436" y="21366"/>
                  <a:pt x="10275" y="21366"/>
                </a:cubicBezTo>
                <a:cubicBezTo>
                  <a:pt x="5658" y="21366"/>
                  <a:pt x="1696" y="17496"/>
                  <a:pt x="0" y="11978"/>
                </a:cubicBezTo>
                <a:cubicBezTo>
                  <a:pt x="0" y="11979"/>
                  <a:pt x="0" y="11979"/>
                  <a:pt x="0" y="11980"/>
                </a:cubicBezTo>
                <a:lnTo>
                  <a:pt x="905" y="14750"/>
                </a:lnTo>
                <a:cubicBezTo>
                  <a:pt x="2942" y="18884"/>
                  <a:pt x="6379" y="21600"/>
                  <a:pt x="10275" y="21600"/>
                </a:cubicBezTo>
                <a:cubicBezTo>
                  <a:pt x="16530" y="21600"/>
                  <a:pt x="21600" y="14603"/>
                  <a:pt x="21600" y="5972"/>
                </a:cubicBezTo>
                <a:cubicBezTo>
                  <a:pt x="21600" y="4644"/>
                  <a:pt x="21479" y="3354"/>
                  <a:pt x="21253" y="2123"/>
                </a:cubicBezTo>
                <a:close/>
              </a:path>
            </a:pathLst>
          </a:custGeom>
          <a:solidFill>
            <a:srgbClr val="79E3FF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defTabSz="171450">
              <a:defRPr sz="3000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/>
          </a:p>
        </p:txBody>
      </p:sp>
      <p:sp>
        <p:nvSpPr>
          <p:cNvPr id="150" name="Shape 245">
            <a:extLst>
              <a:ext uri="{FF2B5EF4-FFF2-40B4-BE49-F238E27FC236}">
                <a16:creationId xmlns:a16="http://schemas.microsoft.com/office/drawing/2014/main" id="{B05A6F8D-2140-DB56-952D-E2E466D033F6}"/>
              </a:ext>
            </a:extLst>
          </p:cNvPr>
          <p:cNvSpPr/>
          <p:nvPr/>
        </p:nvSpPr>
        <p:spPr>
          <a:xfrm>
            <a:off x="1203022" y="4765598"/>
            <a:ext cx="270380" cy="23294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494" y="15453"/>
                </a:moveTo>
                <a:lnTo>
                  <a:pt x="15799" y="6884"/>
                </a:lnTo>
                <a:cubicBezTo>
                  <a:pt x="16275" y="6922"/>
                  <a:pt x="16752" y="7024"/>
                  <a:pt x="17205" y="7209"/>
                </a:cubicBezTo>
                <a:cubicBezTo>
                  <a:pt x="17693" y="7408"/>
                  <a:pt x="18113" y="7723"/>
                  <a:pt x="18517" y="8092"/>
                </a:cubicBezTo>
                <a:cubicBezTo>
                  <a:pt x="19993" y="9434"/>
                  <a:pt x="20798" y="11918"/>
                  <a:pt x="20932" y="15453"/>
                </a:cubicBezTo>
                <a:lnTo>
                  <a:pt x="18970" y="15453"/>
                </a:lnTo>
                <a:cubicBezTo>
                  <a:pt x="18876" y="13255"/>
                  <a:pt x="18489" y="11598"/>
                  <a:pt x="17835" y="10570"/>
                </a:cubicBezTo>
                <a:cubicBezTo>
                  <a:pt x="17918" y="11764"/>
                  <a:pt x="18049" y="13742"/>
                  <a:pt x="18128" y="15453"/>
                </a:cubicBezTo>
                <a:cubicBezTo>
                  <a:pt x="18128" y="15453"/>
                  <a:pt x="16494" y="15453"/>
                  <a:pt x="16494" y="15453"/>
                </a:cubicBezTo>
                <a:close/>
                <a:moveTo>
                  <a:pt x="9914" y="15453"/>
                </a:moveTo>
                <a:cubicBezTo>
                  <a:pt x="10119" y="12023"/>
                  <a:pt x="10857" y="9668"/>
                  <a:pt x="12179" y="8292"/>
                </a:cubicBezTo>
                <a:cubicBezTo>
                  <a:pt x="12460" y="7999"/>
                  <a:pt x="12756" y="7731"/>
                  <a:pt x="13080" y="7509"/>
                </a:cubicBezTo>
                <a:cubicBezTo>
                  <a:pt x="13264" y="7382"/>
                  <a:pt x="13460" y="7280"/>
                  <a:pt x="13661" y="7196"/>
                </a:cubicBezTo>
                <a:cubicBezTo>
                  <a:pt x="14151" y="6990"/>
                  <a:pt x="14675" y="6892"/>
                  <a:pt x="15195" y="6871"/>
                </a:cubicBezTo>
                <a:lnTo>
                  <a:pt x="14325" y="15453"/>
                </a:lnTo>
                <a:lnTo>
                  <a:pt x="12876" y="15453"/>
                </a:lnTo>
                <a:cubicBezTo>
                  <a:pt x="12950" y="13492"/>
                  <a:pt x="13028" y="11635"/>
                  <a:pt x="13073" y="10568"/>
                </a:cubicBezTo>
                <a:cubicBezTo>
                  <a:pt x="12436" y="11590"/>
                  <a:pt x="12030" y="13253"/>
                  <a:pt x="11881" y="15453"/>
                </a:cubicBezTo>
                <a:lnTo>
                  <a:pt x="9914" y="15453"/>
                </a:lnTo>
                <a:cubicBezTo>
                  <a:pt x="9914" y="15453"/>
                  <a:pt x="9914" y="15453"/>
                  <a:pt x="9914" y="15453"/>
                </a:cubicBezTo>
                <a:close/>
                <a:moveTo>
                  <a:pt x="12670" y="3275"/>
                </a:moveTo>
                <a:cubicBezTo>
                  <a:pt x="12670" y="1466"/>
                  <a:pt x="13916" y="0"/>
                  <a:pt x="15454" y="0"/>
                </a:cubicBezTo>
                <a:cubicBezTo>
                  <a:pt x="16992" y="0"/>
                  <a:pt x="18240" y="1465"/>
                  <a:pt x="18240" y="3275"/>
                </a:cubicBezTo>
                <a:cubicBezTo>
                  <a:pt x="18240" y="5084"/>
                  <a:pt x="16992" y="6549"/>
                  <a:pt x="15454" y="6549"/>
                </a:cubicBezTo>
                <a:cubicBezTo>
                  <a:pt x="13916" y="6549"/>
                  <a:pt x="12670" y="5084"/>
                  <a:pt x="12670" y="3275"/>
                </a:cubicBezTo>
                <a:cubicBezTo>
                  <a:pt x="12670" y="3275"/>
                  <a:pt x="12670" y="3275"/>
                  <a:pt x="12670" y="3275"/>
                </a:cubicBezTo>
                <a:close/>
                <a:moveTo>
                  <a:pt x="21600" y="21600"/>
                </a:moveTo>
                <a:lnTo>
                  <a:pt x="0" y="21600"/>
                </a:lnTo>
                <a:lnTo>
                  <a:pt x="0" y="17195"/>
                </a:lnTo>
                <a:lnTo>
                  <a:pt x="21600" y="17195"/>
                </a:lnTo>
                <a:cubicBezTo>
                  <a:pt x="21600" y="17195"/>
                  <a:pt x="21600" y="21600"/>
                  <a:pt x="21600" y="21600"/>
                </a:cubicBezTo>
                <a:close/>
                <a:moveTo>
                  <a:pt x="4064" y="13791"/>
                </a:moveTo>
                <a:cubicBezTo>
                  <a:pt x="3532" y="13791"/>
                  <a:pt x="3100" y="13287"/>
                  <a:pt x="3100" y="12668"/>
                </a:cubicBezTo>
                <a:cubicBezTo>
                  <a:pt x="3100" y="12048"/>
                  <a:pt x="3532" y="11546"/>
                  <a:pt x="4064" y="11546"/>
                </a:cubicBezTo>
                <a:cubicBezTo>
                  <a:pt x="4596" y="11546"/>
                  <a:pt x="5027" y="12048"/>
                  <a:pt x="5027" y="12668"/>
                </a:cubicBezTo>
                <a:cubicBezTo>
                  <a:pt x="5027" y="13287"/>
                  <a:pt x="4596" y="13791"/>
                  <a:pt x="4064" y="13791"/>
                </a:cubicBezTo>
                <a:cubicBezTo>
                  <a:pt x="4064" y="13791"/>
                  <a:pt x="4064" y="13791"/>
                  <a:pt x="4064" y="13791"/>
                </a:cubicBezTo>
                <a:close/>
                <a:moveTo>
                  <a:pt x="2" y="9818"/>
                </a:moveTo>
                <a:lnTo>
                  <a:pt x="2" y="15453"/>
                </a:lnTo>
                <a:lnTo>
                  <a:pt x="7900" y="15453"/>
                </a:lnTo>
                <a:lnTo>
                  <a:pt x="7900" y="9818"/>
                </a:lnTo>
                <a:cubicBezTo>
                  <a:pt x="7900" y="9818"/>
                  <a:pt x="2" y="9818"/>
                  <a:pt x="2" y="9818"/>
                </a:cubicBezTo>
                <a:close/>
              </a:path>
            </a:pathLst>
          </a:custGeom>
          <a:solidFill>
            <a:srgbClr val="FFFFFF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defTabSz="171450">
              <a:defRPr sz="3000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/>
          </a:p>
        </p:txBody>
      </p:sp>
      <p:sp>
        <p:nvSpPr>
          <p:cNvPr id="160" name="TextBox 72">
            <a:extLst>
              <a:ext uri="{FF2B5EF4-FFF2-40B4-BE49-F238E27FC236}">
                <a16:creationId xmlns:a16="http://schemas.microsoft.com/office/drawing/2014/main" id="{DE92D547-08D1-28F5-F505-64C6061693DE}"/>
              </a:ext>
            </a:extLst>
          </p:cNvPr>
          <p:cNvSpPr txBox="1"/>
          <p:nvPr/>
        </p:nvSpPr>
        <p:spPr>
          <a:xfrm flipH="1">
            <a:off x="6635315" y="1432365"/>
            <a:ext cx="2332065" cy="5155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20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95000"/>
                  </a:schemeClr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chemeClr val="bg1">
                  <a:lumMod val="95000"/>
                </a:schemeClr>
              </a:solidFill>
              <a:effectLst/>
              <a:uLnTx/>
              <a:uFillTx/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62" name="TextBox 72">
            <a:extLst>
              <a:ext uri="{FF2B5EF4-FFF2-40B4-BE49-F238E27FC236}">
                <a16:creationId xmlns:a16="http://schemas.microsoft.com/office/drawing/2014/main" id="{458A3F38-83DD-4DBF-5397-A025A80B8A33}"/>
              </a:ext>
            </a:extLst>
          </p:cNvPr>
          <p:cNvSpPr txBox="1"/>
          <p:nvPr/>
        </p:nvSpPr>
        <p:spPr>
          <a:xfrm flipH="1">
            <a:off x="7735066" y="2890462"/>
            <a:ext cx="2332065" cy="5155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20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95000"/>
                  </a:schemeClr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chemeClr val="bg1">
                  <a:lumMod val="95000"/>
                </a:schemeClr>
              </a:solidFill>
              <a:effectLst/>
              <a:uLnTx/>
              <a:uFillTx/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64" name="TextBox 72">
            <a:extLst>
              <a:ext uri="{FF2B5EF4-FFF2-40B4-BE49-F238E27FC236}">
                <a16:creationId xmlns:a16="http://schemas.microsoft.com/office/drawing/2014/main" id="{F07C9583-093B-6DDE-F325-F564E20EF7B3}"/>
              </a:ext>
            </a:extLst>
          </p:cNvPr>
          <p:cNvSpPr txBox="1"/>
          <p:nvPr/>
        </p:nvSpPr>
        <p:spPr>
          <a:xfrm flipH="1">
            <a:off x="9020169" y="4224992"/>
            <a:ext cx="2332065" cy="5155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20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95000"/>
                  </a:schemeClr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chemeClr val="bg1">
                  <a:lumMod val="95000"/>
                </a:schemeClr>
              </a:solidFill>
              <a:effectLst/>
              <a:uLnTx/>
              <a:uFillTx/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66" name="TextBox 72">
            <a:extLst>
              <a:ext uri="{FF2B5EF4-FFF2-40B4-BE49-F238E27FC236}">
                <a16:creationId xmlns:a16="http://schemas.microsoft.com/office/drawing/2014/main" id="{FEF67042-62B8-328B-1EF2-BFAA817F7464}"/>
              </a:ext>
            </a:extLst>
          </p:cNvPr>
          <p:cNvSpPr txBox="1"/>
          <p:nvPr/>
        </p:nvSpPr>
        <p:spPr>
          <a:xfrm flipH="1">
            <a:off x="4893012" y="3137598"/>
            <a:ext cx="2332065" cy="5155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20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95000"/>
                  </a:schemeClr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chemeClr val="bg1">
                  <a:lumMod val="95000"/>
                </a:schemeClr>
              </a:solidFill>
              <a:effectLst/>
              <a:uLnTx/>
              <a:uFillTx/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cxnSp>
        <p:nvCxnSpPr>
          <p:cNvPr id="10" name="موصل مستقيم 9">
            <a:extLst>
              <a:ext uri="{FF2B5EF4-FFF2-40B4-BE49-F238E27FC236}">
                <a16:creationId xmlns:a16="http://schemas.microsoft.com/office/drawing/2014/main" id="{9E0E02C4-4DE3-16C8-7362-A1D7FD8C9856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TextBox 3">
            <a:extLst>
              <a:ext uri="{FF2B5EF4-FFF2-40B4-BE49-F238E27FC236}">
                <a16:creationId xmlns:a16="http://schemas.microsoft.com/office/drawing/2014/main" id="{4631158C-9DB3-19A1-ED07-CB1D29CFA1D7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algn="r" defTabSz="914400" eaLnBrk="1" latinLnBrk="0" hangingPunct="1"/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ازرق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30" name="TextBox 157">
            <a:extLst>
              <a:ext uri="{FF2B5EF4-FFF2-40B4-BE49-F238E27FC236}">
                <a16:creationId xmlns:a16="http://schemas.microsoft.com/office/drawing/2014/main" id="{6B5B4E5F-8008-F106-3579-4E6FD4F3AA6A}"/>
              </a:ext>
            </a:extLst>
          </p:cNvPr>
          <p:cNvSpPr txBox="1"/>
          <p:nvPr/>
        </p:nvSpPr>
        <p:spPr>
          <a:xfrm>
            <a:off x="1652747" y="1816226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1" name="TextBox 157">
            <a:extLst>
              <a:ext uri="{FF2B5EF4-FFF2-40B4-BE49-F238E27FC236}">
                <a16:creationId xmlns:a16="http://schemas.microsoft.com/office/drawing/2014/main" id="{7B31A8FC-6317-CFBA-AA05-376F537DD3EB}"/>
              </a:ext>
            </a:extLst>
          </p:cNvPr>
          <p:cNvSpPr txBox="1"/>
          <p:nvPr/>
        </p:nvSpPr>
        <p:spPr>
          <a:xfrm>
            <a:off x="1652747" y="2744694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2" name="TextBox 157">
            <a:extLst>
              <a:ext uri="{FF2B5EF4-FFF2-40B4-BE49-F238E27FC236}">
                <a16:creationId xmlns:a16="http://schemas.microsoft.com/office/drawing/2014/main" id="{F506DD7F-DEE1-7A6E-30AC-AC5F9824C42C}"/>
              </a:ext>
            </a:extLst>
          </p:cNvPr>
          <p:cNvSpPr txBox="1"/>
          <p:nvPr/>
        </p:nvSpPr>
        <p:spPr>
          <a:xfrm>
            <a:off x="1652747" y="367316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3" name="TextBox 157">
            <a:extLst>
              <a:ext uri="{FF2B5EF4-FFF2-40B4-BE49-F238E27FC236}">
                <a16:creationId xmlns:a16="http://schemas.microsoft.com/office/drawing/2014/main" id="{AE30A2AC-ADB0-6069-8335-976B2F413E98}"/>
              </a:ext>
            </a:extLst>
          </p:cNvPr>
          <p:cNvSpPr txBox="1"/>
          <p:nvPr/>
        </p:nvSpPr>
        <p:spPr>
          <a:xfrm>
            <a:off x="1652747" y="4686035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pic>
        <p:nvPicPr>
          <p:cNvPr id="34" name="صورة 33">
            <a:extLst>
              <a:ext uri="{FF2B5EF4-FFF2-40B4-BE49-F238E27FC236}">
                <a16:creationId xmlns:a16="http://schemas.microsoft.com/office/drawing/2014/main" id="{4DA72DB2-57BB-F7B7-CF7B-4FCA496E21DD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1960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11962866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عنصر نائب لرقم الشريحة 3">
            <a:extLst>
              <a:ext uri="{FF2B5EF4-FFF2-40B4-BE49-F238E27FC236}">
                <a16:creationId xmlns:a16="http://schemas.microsoft.com/office/drawing/2014/main" id="{B42E89CF-7146-588E-650A-5ECEFED04C1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C30D6F-9516-7D45-ACC3-4201266FFCA8}" type="slidenum">
              <a:rPr lang="ar-SA" smtClean="0"/>
              <a:t>56</a:t>
            </a:fld>
            <a:endParaRPr lang="ar-SA"/>
          </a:p>
        </p:txBody>
      </p:sp>
      <p:pic>
        <p:nvPicPr>
          <p:cNvPr id="2" name="صورة 1">
            <a:extLst>
              <a:ext uri="{FF2B5EF4-FFF2-40B4-BE49-F238E27FC236}">
                <a16:creationId xmlns:a16="http://schemas.microsoft.com/office/drawing/2014/main" id="{E026155A-6EB5-219E-3A16-5B7C4E81D8C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cxnSp>
        <p:nvCxnSpPr>
          <p:cNvPr id="6" name="موصل مستقيم 5">
            <a:extLst>
              <a:ext uri="{FF2B5EF4-FFF2-40B4-BE49-F238E27FC236}">
                <a16:creationId xmlns:a16="http://schemas.microsoft.com/office/drawing/2014/main" id="{7F1A5963-D4E2-F416-F635-B05E3EA353B6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3">
            <a:extLst>
              <a:ext uri="{FF2B5EF4-FFF2-40B4-BE49-F238E27FC236}">
                <a16:creationId xmlns:a16="http://schemas.microsoft.com/office/drawing/2014/main" id="{57CADD28-3DC9-B526-EE86-C7969CD571E2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algn="r" defTabSz="914400" eaLnBrk="1" latinLnBrk="0" hangingPunct="1"/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ازرق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2" name="Oval 4">
            <a:extLst>
              <a:ext uri="{FF2B5EF4-FFF2-40B4-BE49-F238E27FC236}">
                <a16:creationId xmlns:a16="http://schemas.microsoft.com/office/drawing/2014/main" id="{AE5947AE-E9FD-3B2C-4E90-3C254F5FFB10}"/>
              </a:ext>
            </a:extLst>
          </p:cNvPr>
          <p:cNvSpPr/>
          <p:nvPr/>
        </p:nvSpPr>
        <p:spPr>
          <a:xfrm>
            <a:off x="5540943" y="3025225"/>
            <a:ext cx="1110114" cy="1110114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13" name="TextBox 7">
            <a:extLst>
              <a:ext uri="{FF2B5EF4-FFF2-40B4-BE49-F238E27FC236}">
                <a16:creationId xmlns:a16="http://schemas.microsoft.com/office/drawing/2014/main" id="{E6E9F776-928C-5966-A614-C8B6685312A3}"/>
              </a:ext>
            </a:extLst>
          </p:cNvPr>
          <p:cNvSpPr txBox="1"/>
          <p:nvPr/>
        </p:nvSpPr>
        <p:spPr>
          <a:xfrm>
            <a:off x="5766196" y="3349450"/>
            <a:ext cx="659609" cy="46166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3000" dirty="0">
                <a:solidFill>
                  <a:schemeClr val="bg1"/>
                </a:solidFill>
                <a:ea typeface="Open Sans Light" panose="020B0306030504020204" pitchFamily="34" charset="0"/>
                <a:cs typeface="Open Sans Light" panose="020B0306030504020204" pitchFamily="34" charset="0"/>
              </a:rPr>
              <a:t>VS</a:t>
            </a:r>
          </a:p>
        </p:txBody>
      </p:sp>
      <p:graphicFrame>
        <p:nvGraphicFramePr>
          <p:cNvPr id="14" name="Chart 3">
            <a:extLst>
              <a:ext uri="{FF2B5EF4-FFF2-40B4-BE49-F238E27FC236}">
                <a16:creationId xmlns:a16="http://schemas.microsoft.com/office/drawing/2014/main" id="{4C05980E-201D-12A8-A52F-AE10AA8DAC7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736559354"/>
              </p:ext>
            </p:extLst>
          </p:nvPr>
        </p:nvGraphicFramePr>
        <p:xfrm>
          <a:off x="1510973" y="1970457"/>
          <a:ext cx="3377057" cy="267101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15" name="Rectangle 9">
            <a:extLst>
              <a:ext uri="{FF2B5EF4-FFF2-40B4-BE49-F238E27FC236}">
                <a16:creationId xmlns:a16="http://schemas.microsoft.com/office/drawing/2014/main" id="{B803FAA5-79A0-04F6-1108-F303B3A6F25A}"/>
              </a:ext>
            </a:extLst>
          </p:cNvPr>
          <p:cNvSpPr/>
          <p:nvPr/>
        </p:nvSpPr>
        <p:spPr>
          <a:xfrm>
            <a:off x="1997242" y="4921890"/>
            <a:ext cx="2404518" cy="409074"/>
          </a:xfrm>
          <a:prstGeom prst="rect">
            <a:avLst/>
          </a:prstGeom>
          <a:solidFill>
            <a:srgbClr val="0CA86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1" eaLnBrk="1" latinLnBrk="0" hangingPunct="1"/>
            <a:endParaRPr lang="en-US" sz="900"/>
          </a:p>
        </p:txBody>
      </p:sp>
      <p:sp>
        <p:nvSpPr>
          <p:cNvPr id="16" name="TextBox 10">
            <a:extLst>
              <a:ext uri="{FF2B5EF4-FFF2-40B4-BE49-F238E27FC236}">
                <a16:creationId xmlns:a16="http://schemas.microsoft.com/office/drawing/2014/main" id="{0FF83C1D-74D5-3F0B-73F4-D015EB054928}"/>
              </a:ext>
            </a:extLst>
          </p:cNvPr>
          <p:cNvSpPr txBox="1"/>
          <p:nvPr/>
        </p:nvSpPr>
        <p:spPr>
          <a:xfrm>
            <a:off x="2334126" y="4972539"/>
            <a:ext cx="1730750" cy="369332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rtl="0"/>
            <a:r>
              <a:rPr lang="en-US" sz="2400" dirty="0">
                <a:solidFill>
                  <a:schemeClr val="bg1">
                    <a:lumMod val="95000"/>
                  </a:schemeClr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20</a:t>
            </a:r>
            <a:r>
              <a:rPr lang="en-US" sz="2400" b="1" dirty="0">
                <a:solidFill>
                  <a:schemeClr val="bg1">
                    <a:lumMod val="95000"/>
                  </a:schemeClr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24</a:t>
            </a:r>
            <a:endParaRPr lang="en-US" sz="2800" b="1" dirty="0">
              <a:solidFill>
                <a:srgbClr val="003845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7" name="Freeform 11">
            <a:extLst>
              <a:ext uri="{FF2B5EF4-FFF2-40B4-BE49-F238E27FC236}">
                <a16:creationId xmlns:a16="http://schemas.microsoft.com/office/drawing/2014/main" id="{18AE2426-2665-2DD3-2AD0-71B88ACE8EFF}"/>
              </a:ext>
            </a:extLst>
          </p:cNvPr>
          <p:cNvSpPr/>
          <p:nvPr/>
        </p:nvSpPr>
        <p:spPr>
          <a:xfrm>
            <a:off x="3175562" y="1771299"/>
            <a:ext cx="784705" cy="422967"/>
          </a:xfrm>
          <a:custGeom>
            <a:avLst/>
            <a:gdLst>
              <a:gd name="connsiteX0" fmla="*/ 216611 w 2205566"/>
              <a:gd name="connsiteY0" fmla="*/ 0 h 1188834"/>
              <a:gd name="connsiteX1" fmla="*/ 1988955 w 2205566"/>
              <a:gd name="connsiteY1" fmla="*/ 0 h 1188834"/>
              <a:gd name="connsiteX2" fmla="*/ 2205566 w 2205566"/>
              <a:gd name="connsiteY2" fmla="*/ 216611 h 1188834"/>
              <a:gd name="connsiteX3" fmla="*/ 2205566 w 2205566"/>
              <a:gd name="connsiteY3" fmla="*/ 651223 h 1188834"/>
              <a:gd name="connsiteX4" fmla="*/ 1988955 w 2205566"/>
              <a:gd name="connsiteY4" fmla="*/ 867834 h 1188834"/>
              <a:gd name="connsiteX5" fmla="*/ 1288964 w 2205566"/>
              <a:gd name="connsiteY5" fmla="*/ 867834 h 1188834"/>
              <a:gd name="connsiteX6" fmla="*/ 1102783 w 2205566"/>
              <a:gd name="connsiteY6" fmla="*/ 1188834 h 1188834"/>
              <a:gd name="connsiteX7" fmla="*/ 916603 w 2205566"/>
              <a:gd name="connsiteY7" fmla="*/ 867834 h 1188834"/>
              <a:gd name="connsiteX8" fmla="*/ 216611 w 2205566"/>
              <a:gd name="connsiteY8" fmla="*/ 867834 h 1188834"/>
              <a:gd name="connsiteX9" fmla="*/ 0 w 2205566"/>
              <a:gd name="connsiteY9" fmla="*/ 651223 h 1188834"/>
              <a:gd name="connsiteX10" fmla="*/ 0 w 2205566"/>
              <a:gd name="connsiteY10" fmla="*/ 216611 h 1188834"/>
              <a:gd name="connsiteX11" fmla="*/ 216611 w 2205566"/>
              <a:gd name="connsiteY11" fmla="*/ 0 h 11888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205566" h="1188834">
                <a:moveTo>
                  <a:pt x="216611" y="0"/>
                </a:moveTo>
                <a:lnTo>
                  <a:pt x="1988955" y="0"/>
                </a:lnTo>
                <a:cubicBezTo>
                  <a:pt x="2108586" y="0"/>
                  <a:pt x="2205566" y="96980"/>
                  <a:pt x="2205566" y="216611"/>
                </a:cubicBezTo>
                <a:lnTo>
                  <a:pt x="2205566" y="651223"/>
                </a:lnTo>
                <a:cubicBezTo>
                  <a:pt x="2205566" y="770854"/>
                  <a:pt x="2108586" y="867834"/>
                  <a:pt x="1988955" y="867834"/>
                </a:cubicBezTo>
                <a:lnTo>
                  <a:pt x="1288964" y="867834"/>
                </a:lnTo>
                <a:lnTo>
                  <a:pt x="1102783" y="1188834"/>
                </a:lnTo>
                <a:lnTo>
                  <a:pt x="916603" y="867834"/>
                </a:lnTo>
                <a:lnTo>
                  <a:pt x="216611" y="867834"/>
                </a:lnTo>
                <a:cubicBezTo>
                  <a:pt x="96980" y="867834"/>
                  <a:pt x="0" y="770854"/>
                  <a:pt x="0" y="651223"/>
                </a:cubicBezTo>
                <a:lnTo>
                  <a:pt x="0" y="216611"/>
                </a:lnTo>
                <a:cubicBezTo>
                  <a:pt x="0" y="96980"/>
                  <a:pt x="96980" y="0"/>
                  <a:pt x="216611" y="0"/>
                </a:cubicBezTo>
                <a:close/>
              </a:path>
            </a:pathLst>
          </a:custGeom>
          <a:solidFill>
            <a:srgbClr val="25A69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18" name="TextBox 12">
            <a:extLst>
              <a:ext uri="{FF2B5EF4-FFF2-40B4-BE49-F238E27FC236}">
                <a16:creationId xmlns:a16="http://schemas.microsoft.com/office/drawing/2014/main" id="{0D79FB7C-F931-5023-F694-AF42324B6206}"/>
              </a:ext>
            </a:extLst>
          </p:cNvPr>
          <p:cNvSpPr txBox="1"/>
          <p:nvPr/>
        </p:nvSpPr>
        <p:spPr>
          <a:xfrm>
            <a:off x="3238110" y="1805204"/>
            <a:ext cx="659609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000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72.3M</a:t>
            </a:r>
          </a:p>
        </p:txBody>
      </p:sp>
      <p:graphicFrame>
        <p:nvGraphicFramePr>
          <p:cNvPr id="20" name="Chart 19">
            <a:extLst>
              <a:ext uri="{FF2B5EF4-FFF2-40B4-BE49-F238E27FC236}">
                <a16:creationId xmlns:a16="http://schemas.microsoft.com/office/drawing/2014/main" id="{D95D0FB2-C855-C29A-6781-89E52CB6CF7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399748680"/>
              </p:ext>
            </p:extLst>
          </p:nvPr>
        </p:nvGraphicFramePr>
        <p:xfrm>
          <a:off x="7391322" y="1970457"/>
          <a:ext cx="3377057" cy="267101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21" name="Rectangle 20">
            <a:extLst>
              <a:ext uri="{FF2B5EF4-FFF2-40B4-BE49-F238E27FC236}">
                <a16:creationId xmlns:a16="http://schemas.microsoft.com/office/drawing/2014/main" id="{26E7123E-5F20-DDA2-9B96-470EFA5D146E}"/>
              </a:ext>
            </a:extLst>
          </p:cNvPr>
          <p:cNvSpPr/>
          <p:nvPr/>
        </p:nvSpPr>
        <p:spPr>
          <a:xfrm>
            <a:off x="7877591" y="4921890"/>
            <a:ext cx="2404518" cy="409074"/>
          </a:xfrm>
          <a:prstGeom prst="rect">
            <a:avLst/>
          </a:prstGeom>
          <a:solidFill>
            <a:srgbClr val="0CA86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1C19B084-923E-B9B8-1F2A-830E8EF2D3F3}"/>
              </a:ext>
            </a:extLst>
          </p:cNvPr>
          <p:cNvSpPr txBox="1"/>
          <p:nvPr/>
        </p:nvSpPr>
        <p:spPr>
          <a:xfrm>
            <a:off x="8214475" y="4931595"/>
            <a:ext cx="1730750" cy="369332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rtl="0"/>
            <a:r>
              <a:rPr lang="ar-SA" sz="2400" dirty="0">
                <a:solidFill>
                  <a:schemeClr val="bg1">
                    <a:lumMod val="95000"/>
                  </a:schemeClr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فبراير</a:t>
            </a:r>
            <a:endParaRPr lang="en-US" sz="2400" b="1" dirty="0">
              <a:solidFill>
                <a:srgbClr val="003845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23" name="Freeform 22">
            <a:extLst>
              <a:ext uri="{FF2B5EF4-FFF2-40B4-BE49-F238E27FC236}">
                <a16:creationId xmlns:a16="http://schemas.microsoft.com/office/drawing/2014/main" id="{E8750556-E949-614D-01A4-DA562968DB54}"/>
              </a:ext>
            </a:extLst>
          </p:cNvPr>
          <p:cNvSpPr/>
          <p:nvPr/>
        </p:nvSpPr>
        <p:spPr>
          <a:xfrm>
            <a:off x="9505645" y="1755021"/>
            <a:ext cx="784705" cy="422967"/>
          </a:xfrm>
          <a:custGeom>
            <a:avLst/>
            <a:gdLst>
              <a:gd name="connsiteX0" fmla="*/ 216611 w 2205566"/>
              <a:gd name="connsiteY0" fmla="*/ 0 h 1188834"/>
              <a:gd name="connsiteX1" fmla="*/ 1988955 w 2205566"/>
              <a:gd name="connsiteY1" fmla="*/ 0 h 1188834"/>
              <a:gd name="connsiteX2" fmla="*/ 2205566 w 2205566"/>
              <a:gd name="connsiteY2" fmla="*/ 216611 h 1188834"/>
              <a:gd name="connsiteX3" fmla="*/ 2205566 w 2205566"/>
              <a:gd name="connsiteY3" fmla="*/ 651223 h 1188834"/>
              <a:gd name="connsiteX4" fmla="*/ 1988955 w 2205566"/>
              <a:gd name="connsiteY4" fmla="*/ 867834 h 1188834"/>
              <a:gd name="connsiteX5" fmla="*/ 1288964 w 2205566"/>
              <a:gd name="connsiteY5" fmla="*/ 867834 h 1188834"/>
              <a:gd name="connsiteX6" fmla="*/ 1102783 w 2205566"/>
              <a:gd name="connsiteY6" fmla="*/ 1188834 h 1188834"/>
              <a:gd name="connsiteX7" fmla="*/ 916603 w 2205566"/>
              <a:gd name="connsiteY7" fmla="*/ 867834 h 1188834"/>
              <a:gd name="connsiteX8" fmla="*/ 216611 w 2205566"/>
              <a:gd name="connsiteY8" fmla="*/ 867834 h 1188834"/>
              <a:gd name="connsiteX9" fmla="*/ 0 w 2205566"/>
              <a:gd name="connsiteY9" fmla="*/ 651223 h 1188834"/>
              <a:gd name="connsiteX10" fmla="*/ 0 w 2205566"/>
              <a:gd name="connsiteY10" fmla="*/ 216611 h 1188834"/>
              <a:gd name="connsiteX11" fmla="*/ 216611 w 2205566"/>
              <a:gd name="connsiteY11" fmla="*/ 0 h 11888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205566" h="1188834">
                <a:moveTo>
                  <a:pt x="216611" y="0"/>
                </a:moveTo>
                <a:lnTo>
                  <a:pt x="1988955" y="0"/>
                </a:lnTo>
                <a:cubicBezTo>
                  <a:pt x="2108586" y="0"/>
                  <a:pt x="2205566" y="96980"/>
                  <a:pt x="2205566" y="216611"/>
                </a:cubicBezTo>
                <a:lnTo>
                  <a:pt x="2205566" y="651223"/>
                </a:lnTo>
                <a:cubicBezTo>
                  <a:pt x="2205566" y="770854"/>
                  <a:pt x="2108586" y="867834"/>
                  <a:pt x="1988955" y="867834"/>
                </a:cubicBezTo>
                <a:lnTo>
                  <a:pt x="1288964" y="867834"/>
                </a:lnTo>
                <a:lnTo>
                  <a:pt x="1102783" y="1188834"/>
                </a:lnTo>
                <a:lnTo>
                  <a:pt x="916603" y="867834"/>
                </a:lnTo>
                <a:lnTo>
                  <a:pt x="216611" y="867834"/>
                </a:lnTo>
                <a:cubicBezTo>
                  <a:pt x="96980" y="867834"/>
                  <a:pt x="0" y="770854"/>
                  <a:pt x="0" y="651223"/>
                </a:cubicBezTo>
                <a:lnTo>
                  <a:pt x="0" y="216611"/>
                </a:lnTo>
                <a:cubicBezTo>
                  <a:pt x="0" y="96980"/>
                  <a:pt x="96980" y="0"/>
                  <a:pt x="216611" y="0"/>
                </a:cubicBezTo>
                <a:close/>
              </a:path>
            </a:pathLst>
          </a:custGeom>
          <a:solidFill>
            <a:srgbClr val="0CA86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336A8CD-D2BE-000C-5CEA-9F6CE4BDF602}"/>
              </a:ext>
            </a:extLst>
          </p:cNvPr>
          <p:cNvSpPr txBox="1"/>
          <p:nvPr/>
        </p:nvSpPr>
        <p:spPr>
          <a:xfrm>
            <a:off x="9568193" y="1788926"/>
            <a:ext cx="659609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000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74.8M</a:t>
            </a:r>
          </a:p>
        </p:txBody>
      </p:sp>
      <p:sp>
        <p:nvSpPr>
          <p:cNvPr id="9" name="TextBox 157">
            <a:extLst>
              <a:ext uri="{FF2B5EF4-FFF2-40B4-BE49-F238E27FC236}">
                <a16:creationId xmlns:a16="http://schemas.microsoft.com/office/drawing/2014/main" id="{14F87F33-F6BD-72F2-79B5-330CCB022AE2}"/>
              </a:ext>
            </a:extLst>
          </p:cNvPr>
          <p:cNvSpPr txBox="1"/>
          <p:nvPr/>
        </p:nvSpPr>
        <p:spPr>
          <a:xfrm>
            <a:off x="8096810" y="5417315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50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0" name="TextBox 157">
            <a:extLst>
              <a:ext uri="{FF2B5EF4-FFF2-40B4-BE49-F238E27FC236}">
                <a16:creationId xmlns:a16="http://schemas.microsoft.com/office/drawing/2014/main" id="{D8278293-D5CA-AA9E-D45B-AF7408E11F39}"/>
              </a:ext>
            </a:extLst>
          </p:cNvPr>
          <p:cNvSpPr txBox="1"/>
          <p:nvPr/>
        </p:nvSpPr>
        <p:spPr>
          <a:xfrm>
            <a:off x="2216461" y="5417315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50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pic>
        <p:nvPicPr>
          <p:cNvPr id="3" name="صورة 2">
            <a:extLst>
              <a:ext uri="{FF2B5EF4-FFF2-40B4-BE49-F238E27FC236}">
                <a16:creationId xmlns:a16="http://schemas.microsoft.com/office/drawing/2014/main" id="{40269C2B-05D0-19A7-D857-963B0F16C15D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41960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46721168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عنصر نائب لرقم الشريحة 3">
            <a:extLst>
              <a:ext uri="{FF2B5EF4-FFF2-40B4-BE49-F238E27FC236}">
                <a16:creationId xmlns:a16="http://schemas.microsoft.com/office/drawing/2014/main" id="{CB82CE92-9B37-10B2-2D0F-A010580C554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38200" y="6356350"/>
            <a:ext cx="2743200" cy="365125"/>
          </a:xfrm>
        </p:spPr>
        <p:txBody>
          <a:bodyPr/>
          <a:lstStyle/>
          <a:p>
            <a:fld id="{30C30D6F-9516-7D45-ACC3-4201266FFCA8}" type="slidenum">
              <a:rPr lang="ar-SA" smtClean="0"/>
              <a:t>57</a:t>
            </a:fld>
            <a:endParaRPr lang="ar-SA" dirty="0"/>
          </a:p>
        </p:txBody>
      </p:sp>
      <p:graphicFrame>
        <p:nvGraphicFramePr>
          <p:cNvPr id="5" name="Chart 3">
            <a:extLst>
              <a:ext uri="{FF2B5EF4-FFF2-40B4-BE49-F238E27FC236}">
                <a16:creationId xmlns:a16="http://schemas.microsoft.com/office/drawing/2014/main" id="{FDBA2E8B-F5C5-1475-09CE-CEEB2CD81D5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025169317"/>
              </p:ext>
            </p:extLst>
          </p:nvPr>
        </p:nvGraphicFramePr>
        <p:xfrm>
          <a:off x="1332069" y="1611894"/>
          <a:ext cx="9631345" cy="384851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pic>
        <p:nvPicPr>
          <p:cNvPr id="2" name="صورة 1">
            <a:extLst>
              <a:ext uri="{FF2B5EF4-FFF2-40B4-BE49-F238E27FC236}">
                <a16:creationId xmlns:a16="http://schemas.microsoft.com/office/drawing/2014/main" id="{D24A4496-0773-EC2B-437D-6BA3B8E80E8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01721BC3-42CA-5FE1-1644-CB5EE7529EF9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4E49082D-7963-B073-DA00-F9D60E4D981F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algn="r" defTabSz="914400" eaLnBrk="1" latinLnBrk="0" hangingPunct="1"/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ازرق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pic>
        <p:nvPicPr>
          <p:cNvPr id="7" name="صورة 6">
            <a:extLst>
              <a:ext uri="{FF2B5EF4-FFF2-40B4-BE49-F238E27FC236}">
                <a16:creationId xmlns:a16="http://schemas.microsoft.com/office/drawing/2014/main" id="{560050A7-0034-78D9-436A-0B471B7CCBFC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1960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50537372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عنصر نائب لرقم الشريحة 3">
            <a:extLst>
              <a:ext uri="{FF2B5EF4-FFF2-40B4-BE49-F238E27FC236}">
                <a16:creationId xmlns:a16="http://schemas.microsoft.com/office/drawing/2014/main" id="{A76FF5C9-3BD8-C275-D239-17C2F4639FF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C30D6F-9516-7D45-ACC3-4201266FFCA8}" type="slidenum">
              <a:rPr lang="ar-SA" smtClean="0"/>
              <a:t>58</a:t>
            </a:fld>
            <a:endParaRPr lang="ar-SA"/>
          </a:p>
        </p:txBody>
      </p:sp>
      <p:graphicFrame>
        <p:nvGraphicFramePr>
          <p:cNvPr id="5" name="Chart 3">
            <a:extLst>
              <a:ext uri="{FF2B5EF4-FFF2-40B4-BE49-F238E27FC236}">
                <a16:creationId xmlns:a16="http://schemas.microsoft.com/office/drawing/2014/main" id="{8038B6A0-3C60-3883-7604-F076A64892D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030914013"/>
              </p:ext>
            </p:extLst>
          </p:nvPr>
        </p:nvGraphicFramePr>
        <p:xfrm>
          <a:off x="1217700" y="1654078"/>
          <a:ext cx="9707078" cy="40954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pic>
        <p:nvPicPr>
          <p:cNvPr id="2" name="صورة 1">
            <a:extLst>
              <a:ext uri="{FF2B5EF4-FFF2-40B4-BE49-F238E27FC236}">
                <a16:creationId xmlns:a16="http://schemas.microsoft.com/office/drawing/2014/main" id="{7EF09EC5-DE07-3658-50F7-ED5F6CFFD84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7B04516C-F20F-8A1A-542F-357B7135DB90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3">
            <a:extLst>
              <a:ext uri="{FF2B5EF4-FFF2-40B4-BE49-F238E27FC236}">
                <a16:creationId xmlns:a16="http://schemas.microsoft.com/office/drawing/2014/main" id="{D743E3EF-E3C9-A774-7DDA-BE5A0B16F5ED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algn="r" defTabSz="914400" eaLnBrk="1" latinLnBrk="0" hangingPunct="1"/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ازرق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pic>
        <p:nvPicPr>
          <p:cNvPr id="7" name="صورة 6">
            <a:extLst>
              <a:ext uri="{FF2B5EF4-FFF2-40B4-BE49-F238E27FC236}">
                <a16:creationId xmlns:a16="http://schemas.microsoft.com/office/drawing/2014/main" id="{21DCC0E7-4B2F-2951-11E7-5B29EDE13CE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1960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3545530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عنصر نائب لرقم الشريحة 3">
            <a:extLst>
              <a:ext uri="{FF2B5EF4-FFF2-40B4-BE49-F238E27FC236}">
                <a16:creationId xmlns:a16="http://schemas.microsoft.com/office/drawing/2014/main" id="{CB82CE92-9B37-10B2-2D0F-A010580C554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38200" y="6356350"/>
            <a:ext cx="2743200" cy="365125"/>
          </a:xfrm>
        </p:spPr>
        <p:txBody>
          <a:bodyPr/>
          <a:lstStyle/>
          <a:p>
            <a:fld id="{30C30D6F-9516-7D45-ACC3-4201266FFCA8}" type="slidenum">
              <a:rPr lang="ar-SA" smtClean="0"/>
              <a:t>59</a:t>
            </a:fld>
            <a:endParaRPr lang="ar-SA" dirty="0"/>
          </a:p>
        </p:txBody>
      </p:sp>
      <p:grpSp>
        <p:nvGrpSpPr>
          <p:cNvPr id="48" name="Group 192">
            <a:extLst>
              <a:ext uri="{FF2B5EF4-FFF2-40B4-BE49-F238E27FC236}">
                <a16:creationId xmlns:a16="http://schemas.microsoft.com/office/drawing/2014/main" id="{C113E9E3-8F87-2FD9-6AC1-18D106656200}"/>
              </a:ext>
            </a:extLst>
          </p:cNvPr>
          <p:cNvGrpSpPr/>
          <p:nvPr/>
        </p:nvGrpSpPr>
        <p:grpSpPr>
          <a:xfrm>
            <a:off x="8333491" y="2018585"/>
            <a:ext cx="3103333" cy="2850585"/>
            <a:chOff x="8795292" y="2161289"/>
            <a:chExt cx="3099236" cy="2618266"/>
          </a:xfrm>
        </p:grpSpPr>
        <p:sp>
          <p:nvSpPr>
            <p:cNvPr id="49" name="Rectangle: Rounded Corners 193">
              <a:extLst>
                <a:ext uri="{FF2B5EF4-FFF2-40B4-BE49-F238E27FC236}">
                  <a16:creationId xmlns:a16="http://schemas.microsoft.com/office/drawing/2014/main" id="{070C30D5-0AE0-4297-8018-4E8B698D8D6F}"/>
                </a:ext>
              </a:extLst>
            </p:cNvPr>
            <p:cNvSpPr/>
            <p:nvPr/>
          </p:nvSpPr>
          <p:spPr>
            <a:xfrm flipH="1">
              <a:off x="8795292" y="2161289"/>
              <a:ext cx="3099236" cy="2618266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endParaRPr lang="ar-SA" sz="1200" dirty="0">
                <a:solidFill>
                  <a:prstClr val="black"/>
                </a:solidFill>
                <a:latin typeface="Sakkal Majalla" panose="02000000000000000000" pitchFamily="2" charset="-78"/>
                <a:ea typeface="+mn-lt"/>
                <a:cs typeface="Sakkal Majalla" panose="02000000000000000000" pitchFamily="2" charset="-78"/>
                <a:sym typeface="+mn-lt"/>
              </a:endParaRPr>
            </a:p>
          </p:txBody>
        </p:sp>
        <p:grpSp>
          <p:nvGrpSpPr>
            <p:cNvPr id="50" name="Group 194">
              <a:extLst>
                <a:ext uri="{FF2B5EF4-FFF2-40B4-BE49-F238E27FC236}">
                  <a16:creationId xmlns:a16="http://schemas.microsoft.com/office/drawing/2014/main" id="{60AC3232-18CC-854C-0EC6-FAA155875B7A}"/>
                </a:ext>
              </a:extLst>
            </p:cNvPr>
            <p:cNvGrpSpPr/>
            <p:nvPr/>
          </p:nvGrpSpPr>
          <p:grpSpPr>
            <a:xfrm>
              <a:off x="8959922" y="2161289"/>
              <a:ext cx="2881397" cy="2306905"/>
              <a:chOff x="7395283" y="1078708"/>
              <a:chExt cx="2233152" cy="1161572"/>
            </a:xfrm>
          </p:grpSpPr>
          <p:graphicFrame>
            <p:nvGraphicFramePr>
              <p:cNvPr id="52" name="Chart 199">
                <a:extLst>
                  <a:ext uri="{FF2B5EF4-FFF2-40B4-BE49-F238E27FC236}">
                    <a16:creationId xmlns:a16="http://schemas.microsoft.com/office/drawing/2014/main" id="{718A71AD-D272-F404-14BE-1C502E9CBF00}"/>
                  </a:ext>
                </a:extLst>
              </p:cNvPr>
              <p:cNvGraphicFramePr/>
              <p:nvPr/>
            </p:nvGraphicFramePr>
            <p:xfrm>
              <a:off x="7395283" y="1078708"/>
              <a:ext cx="1429315" cy="1161572"/>
            </p:xfrm>
            <a:graphic>
              <a:graphicData uri="http://schemas.openxmlformats.org/drawingml/2006/chart">
                <c:chart xmlns:c="http://schemas.openxmlformats.org/drawingml/2006/chart" xmlns:r="http://schemas.openxmlformats.org/officeDocument/2006/relationships" r:id="rId2"/>
              </a:graphicData>
            </a:graphic>
          </p:graphicFrame>
          <p:cxnSp>
            <p:nvCxnSpPr>
              <p:cNvPr id="53" name="Straight Arrow Connector 196">
                <a:extLst>
                  <a:ext uri="{FF2B5EF4-FFF2-40B4-BE49-F238E27FC236}">
                    <a16:creationId xmlns:a16="http://schemas.microsoft.com/office/drawing/2014/main" id="{9E57D080-A73C-2FA0-403F-5083FD99E09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505264" y="1454791"/>
                <a:ext cx="1077637" cy="0"/>
              </a:xfrm>
              <a:prstGeom prst="straightConnector1">
                <a:avLst/>
              </a:prstGeom>
              <a:solidFill>
                <a:schemeClr val="bg1"/>
              </a:solidFill>
              <a:ln w="12700" cap="flat" cmpd="sng" algn="ctr">
                <a:solidFill>
                  <a:srgbClr val="2CC17C"/>
                </a:solidFill>
                <a:prstDash val="solid"/>
                <a:round/>
                <a:headEnd type="none"/>
                <a:tailEnd type="none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54" name="Rectangle 197">
                <a:extLst>
                  <a:ext uri="{FF2B5EF4-FFF2-40B4-BE49-F238E27FC236}">
                    <a16:creationId xmlns:a16="http://schemas.microsoft.com/office/drawing/2014/main" id="{9C34CA60-0633-EE74-D85D-A29D84D5A583}"/>
                  </a:ext>
                </a:extLst>
              </p:cNvPr>
              <p:cNvSpPr/>
              <p:nvPr/>
            </p:nvSpPr>
            <p:spPr>
              <a:xfrm>
                <a:off x="8747786" y="1759478"/>
                <a:ext cx="880649" cy="35585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1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sz="2400" dirty="0">
                    <a:solidFill>
                      <a:schemeClr val="bg1">
                        <a:lumMod val="50000"/>
                      </a:schemeClr>
                    </a:solidFill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143</a:t>
                </a:r>
                <a:r>
                  <a:rPr lang="ar-SA" sz="1400" dirty="0">
                    <a:solidFill>
                      <a:schemeClr val="bg1">
                        <a:lumMod val="50000"/>
                      </a:schemeClr>
                    </a:solidFill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%</a:t>
                </a:r>
              </a:p>
              <a:p>
                <a:pPr marL="0" marR="0" lvl="0" indent="0" algn="ctr" defTabSz="914400" rtl="1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ar-SA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50000"/>
                      </a:schemeClr>
                    </a:solidFill>
                    <a:effectLst/>
                    <a:uLnTx/>
                    <a:uFillTx/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النسبة</a:t>
                </a:r>
                <a:endPara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Sakkal Majalla" panose="02000000000000000000" pitchFamily="2" charset="-78"/>
                  <a:ea typeface="+mn-lt"/>
                  <a:cs typeface="Sakkal Majalla" panose="02000000000000000000" pitchFamily="2" charset="-78"/>
                  <a:sym typeface="+mn-lt"/>
                </a:endParaRPr>
              </a:p>
            </p:txBody>
          </p:sp>
          <p:cxnSp>
            <p:nvCxnSpPr>
              <p:cNvPr id="55" name="Straight Arrow Connector 198">
                <a:extLst>
                  <a:ext uri="{FF2B5EF4-FFF2-40B4-BE49-F238E27FC236}">
                    <a16:creationId xmlns:a16="http://schemas.microsoft.com/office/drawing/2014/main" id="{573AA9A5-9214-30D7-6161-764A1AECFF9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49324" y="1952264"/>
                <a:ext cx="1047816" cy="0"/>
              </a:xfrm>
              <a:prstGeom prst="straightConnector1">
                <a:avLst/>
              </a:prstGeom>
              <a:solidFill>
                <a:schemeClr val="bg1"/>
              </a:solidFill>
              <a:ln w="12700" cap="flat" cmpd="sng" algn="ctr">
                <a:solidFill>
                  <a:srgbClr val="BFBFBF"/>
                </a:solidFill>
                <a:prstDash val="solid"/>
                <a:round/>
                <a:headEnd type="none"/>
                <a:tailEnd type="none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56" name="Rectangle 200">
                <a:extLst>
                  <a:ext uri="{FF2B5EF4-FFF2-40B4-BE49-F238E27FC236}">
                    <a16:creationId xmlns:a16="http://schemas.microsoft.com/office/drawing/2014/main" id="{46AB8B80-28B9-3F43-9491-A0B573E6C7E4}"/>
                  </a:ext>
                </a:extLst>
              </p:cNvPr>
              <p:cNvSpPr/>
              <p:nvPr/>
            </p:nvSpPr>
            <p:spPr>
              <a:xfrm>
                <a:off x="8877705" y="1269083"/>
                <a:ext cx="694601" cy="35585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1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sz="2400" dirty="0">
                    <a:solidFill>
                      <a:srgbClr val="2CC17C"/>
                    </a:solidFill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38</a:t>
                </a:r>
                <a:r>
                  <a:rPr lang="ar-SA" sz="1400" dirty="0">
                    <a:solidFill>
                      <a:srgbClr val="2CC17C"/>
                    </a:solidFill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%</a:t>
                </a:r>
                <a:r>
                  <a:rPr lang="ar-SA" sz="2400" dirty="0">
                    <a:solidFill>
                      <a:srgbClr val="2CC17C"/>
                    </a:solidFill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 </a:t>
                </a:r>
                <a:r>
                  <a:rPr kumimoji="0" lang="ar-SA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CC17C"/>
                    </a:solidFill>
                    <a:effectLst/>
                    <a:uLnTx/>
                    <a:uFillTx/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النسبة</a:t>
                </a: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2CC17C"/>
                  </a:solidFill>
                  <a:effectLst/>
                  <a:uLnTx/>
                  <a:uFillTx/>
                  <a:latin typeface="Sakkal Majalla" panose="02000000000000000000" pitchFamily="2" charset="-78"/>
                  <a:ea typeface="+mn-lt"/>
                  <a:cs typeface="Sakkal Majalla" panose="02000000000000000000" pitchFamily="2" charset="-78"/>
                  <a:sym typeface="+mn-lt"/>
                </a:endParaRPr>
              </a:p>
            </p:txBody>
          </p:sp>
        </p:grpSp>
        <p:sp>
          <p:nvSpPr>
            <p:cNvPr id="51" name="Rectangle: Rounded Corners 195">
              <a:extLst>
                <a:ext uri="{FF2B5EF4-FFF2-40B4-BE49-F238E27FC236}">
                  <a16:creationId xmlns:a16="http://schemas.microsoft.com/office/drawing/2014/main" id="{4F4F9479-64F8-7980-15FC-7CE3B350CCAF}"/>
                </a:ext>
              </a:extLst>
            </p:cNvPr>
            <p:cNvSpPr/>
            <p:nvPr/>
          </p:nvSpPr>
          <p:spPr>
            <a:xfrm flipH="1">
              <a:off x="9427358" y="3154868"/>
              <a:ext cx="909351" cy="318370"/>
            </a:xfrm>
            <a:prstGeom prst="roundRect">
              <a:avLst/>
            </a:prstGeom>
            <a:noFill/>
            <a:ln>
              <a:noFill/>
            </a:ln>
            <a:effectLst/>
          </p:spPr>
          <p:style>
            <a:lnRef idx="0">
              <a:schemeClr val="accent1"/>
            </a:lnRef>
            <a:fillRef idx="1">
              <a:schemeClr val="accent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89901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ar-SA" sz="1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akkal Majalla" panose="02000000000000000000" pitchFamily="2" charset="-78"/>
                  <a:ea typeface="+mn-lt"/>
                  <a:cs typeface="Sakkal Majalla" panose="02000000000000000000" pitchFamily="2" charset="-78"/>
                  <a:sym typeface="+mn-lt"/>
                </a:rPr>
                <a:t>الحالة العامة</a:t>
              </a: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akkal Majalla" panose="02000000000000000000" pitchFamily="2" charset="-78"/>
                <a:ea typeface="+mn-lt"/>
                <a:cs typeface="Sakkal Majalla" panose="02000000000000000000" pitchFamily="2" charset="-78"/>
                <a:sym typeface="+mn-lt"/>
              </a:endParaRPr>
            </a:p>
          </p:txBody>
        </p:sp>
      </p:grpSp>
      <p:sp>
        <p:nvSpPr>
          <p:cNvPr id="122" name="مربع نص 121">
            <a:extLst>
              <a:ext uri="{FF2B5EF4-FFF2-40B4-BE49-F238E27FC236}">
                <a16:creationId xmlns:a16="http://schemas.microsoft.com/office/drawing/2014/main" id="{BA94583E-53F1-2891-AC0B-42B41A81B404}"/>
              </a:ext>
            </a:extLst>
          </p:cNvPr>
          <p:cNvSpPr txBox="1"/>
          <p:nvPr/>
        </p:nvSpPr>
        <p:spPr>
          <a:xfrm>
            <a:off x="8654614" y="2091186"/>
            <a:ext cx="2559299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ar-SA" b="1" dirty="0">
                <a:solidFill>
                  <a:srgbClr val="003845"/>
                </a:solidFill>
                <a:latin typeface="Sakkal Majalla" panose="02000000000000000000" pitchFamily="2" charset="-78"/>
                <a:ea typeface="+mn-lt"/>
                <a:cs typeface="Sakkal Majalla" panose="02000000000000000000" pitchFamily="2" charset="-78"/>
                <a:sym typeface="+mn-lt"/>
              </a:rPr>
              <a:t>العنوان </a:t>
            </a:r>
            <a:r>
              <a:rPr lang="en-US" b="1" dirty="0">
                <a:solidFill>
                  <a:srgbClr val="003845"/>
                </a:solidFill>
                <a:latin typeface="Sakkal Majalla" panose="02000000000000000000" pitchFamily="2" charset="-78"/>
                <a:ea typeface="+mn-lt"/>
                <a:cs typeface="Sakkal Majalla" panose="02000000000000000000" pitchFamily="2" charset="-78"/>
                <a:sym typeface="+mn-lt"/>
              </a:rPr>
              <a:t>1</a:t>
            </a:r>
            <a:endParaRPr lang="ar-SA" b="1" dirty="0">
              <a:solidFill>
                <a:srgbClr val="003845"/>
              </a:solidFill>
              <a:latin typeface="Sakkal Majalla" panose="02000000000000000000" pitchFamily="2" charset="-78"/>
              <a:ea typeface="+mn-lt"/>
              <a:cs typeface="Sakkal Majalla" panose="02000000000000000000" pitchFamily="2" charset="-78"/>
              <a:sym typeface="+mn-lt"/>
            </a:endParaRPr>
          </a:p>
        </p:txBody>
      </p:sp>
      <p:grpSp>
        <p:nvGrpSpPr>
          <p:cNvPr id="133" name="Group 192">
            <a:extLst>
              <a:ext uri="{FF2B5EF4-FFF2-40B4-BE49-F238E27FC236}">
                <a16:creationId xmlns:a16="http://schemas.microsoft.com/office/drawing/2014/main" id="{4318C896-209A-A535-50FB-A20129A12E81}"/>
              </a:ext>
            </a:extLst>
          </p:cNvPr>
          <p:cNvGrpSpPr/>
          <p:nvPr/>
        </p:nvGrpSpPr>
        <p:grpSpPr>
          <a:xfrm>
            <a:off x="4695144" y="2018585"/>
            <a:ext cx="3103333" cy="2850585"/>
            <a:chOff x="8795292" y="2161289"/>
            <a:chExt cx="3099236" cy="2618266"/>
          </a:xfrm>
        </p:grpSpPr>
        <p:sp>
          <p:nvSpPr>
            <p:cNvPr id="134" name="Rectangle: Rounded Corners 193">
              <a:extLst>
                <a:ext uri="{FF2B5EF4-FFF2-40B4-BE49-F238E27FC236}">
                  <a16:creationId xmlns:a16="http://schemas.microsoft.com/office/drawing/2014/main" id="{EC005897-FB8C-3091-A5FA-D11A58222654}"/>
                </a:ext>
              </a:extLst>
            </p:cNvPr>
            <p:cNvSpPr/>
            <p:nvPr/>
          </p:nvSpPr>
          <p:spPr>
            <a:xfrm flipH="1">
              <a:off x="8795292" y="2161289"/>
              <a:ext cx="3099236" cy="2618266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endParaRPr lang="ar-SA" sz="1200" dirty="0">
                <a:solidFill>
                  <a:prstClr val="black"/>
                </a:solidFill>
                <a:latin typeface="Sakkal Majalla" panose="02000000000000000000" pitchFamily="2" charset="-78"/>
                <a:ea typeface="+mn-lt"/>
                <a:cs typeface="Sakkal Majalla" panose="02000000000000000000" pitchFamily="2" charset="-78"/>
                <a:sym typeface="+mn-lt"/>
              </a:endParaRPr>
            </a:p>
          </p:txBody>
        </p:sp>
        <p:grpSp>
          <p:nvGrpSpPr>
            <p:cNvPr id="135" name="Group 194">
              <a:extLst>
                <a:ext uri="{FF2B5EF4-FFF2-40B4-BE49-F238E27FC236}">
                  <a16:creationId xmlns:a16="http://schemas.microsoft.com/office/drawing/2014/main" id="{70C0EC09-B401-AA5C-7E82-2A7CF76FCF56}"/>
                </a:ext>
              </a:extLst>
            </p:cNvPr>
            <p:cNvGrpSpPr/>
            <p:nvPr/>
          </p:nvGrpSpPr>
          <p:grpSpPr>
            <a:xfrm>
              <a:off x="8959922" y="2161289"/>
              <a:ext cx="2881397" cy="2306905"/>
              <a:chOff x="7395283" y="1078708"/>
              <a:chExt cx="2233152" cy="1161572"/>
            </a:xfrm>
          </p:grpSpPr>
          <p:graphicFrame>
            <p:nvGraphicFramePr>
              <p:cNvPr id="137" name="Chart 199">
                <a:extLst>
                  <a:ext uri="{FF2B5EF4-FFF2-40B4-BE49-F238E27FC236}">
                    <a16:creationId xmlns:a16="http://schemas.microsoft.com/office/drawing/2014/main" id="{E27952DC-10D1-4D5B-0E52-82A0AA704F86}"/>
                  </a:ext>
                </a:extLst>
              </p:cNvPr>
              <p:cNvGraphicFramePr/>
              <p:nvPr/>
            </p:nvGraphicFramePr>
            <p:xfrm>
              <a:off x="7395283" y="1078708"/>
              <a:ext cx="1429315" cy="1161572"/>
            </p:xfrm>
            <a:graphic>
              <a:graphicData uri="http://schemas.openxmlformats.org/drawingml/2006/chart">
                <c:chart xmlns:c="http://schemas.openxmlformats.org/drawingml/2006/chart" xmlns:r="http://schemas.openxmlformats.org/officeDocument/2006/relationships" r:id="rId3"/>
              </a:graphicData>
            </a:graphic>
          </p:graphicFrame>
          <p:cxnSp>
            <p:nvCxnSpPr>
              <p:cNvPr id="138" name="Straight Arrow Connector 196">
                <a:extLst>
                  <a:ext uri="{FF2B5EF4-FFF2-40B4-BE49-F238E27FC236}">
                    <a16:creationId xmlns:a16="http://schemas.microsoft.com/office/drawing/2014/main" id="{9980C3F7-E84D-9A94-7430-36ADD4B1261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505264" y="1454791"/>
                <a:ext cx="1077637" cy="0"/>
              </a:xfrm>
              <a:prstGeom prst="straightConnector1">
                <a:avLst/>
              </a:prstGeom>
              <a:solidFill>
                <a:schemeClr val="bg1"/>
              </a:solidFill>
              <a:ln w="12700" cap="flat" cmpd="sng" algn="ctr">
                <a:solidFill>
                  <a:srgbClr val="C1B488"/>
                </a:solidFill>
                <a:prstDash val="solid"/>
                <a:round/>
                <a:headEnd type="none"/>
                <a:tailEnd type="none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39" name="Rectangle 197">
                <a:extLst>
                  <a:ext uri="{FF2B5EF4-FFF2-40B4-BE49-F238E27FC236}">
                    <a16:creationId xmlns:a16="http://schemas.microsoft.com/office/drawing/2014/main" id="{5296B28C-05ED-EB9C-73A9-3E67D4BBBFDE}"/>
                  </a:ext>
                </a:extLst>
              </p:cNvPr>
              <p:cNvSpPr/>
              <p:nvPr/>
            </p:nvSpPr>
            <p:spPr>
              <a:xfrm>
                <a:off x="8747786" y="1759478"/>
                <a:ext cx="880649" cy="35585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1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sz="2400" dirty="0">
                    <a:solidFill>
                      <a:schemeClr val="bg1">
                        <a:lumMod val="50000"/>
                      </a:schemeClr>
                    </a:solidFill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20</a:t>
                </a:r>
                <a:r>
                  <a:rPr lang="ar-SA" sz="1400" dirty="0">
                    <a:solidFill>
                      <a:schemeClr val="bg1">
                        <a:lumMod val="50000"/>
                      </a:schemeClr>
                    </a:solidFill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%</a:t>
                </a:r>
              </a:p>
              <a:p>
                <a:pPr marL="0" marR="0" lvl="0" indent="0" algn="ctr" defTabSz="914400" rtl="1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ar-SA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50000"/>
                      </a:schemeClr>
                    </a:solidFill>
                    <a:effectLst/>
                    <a:uLnTx/>
                    <a:uFillTx/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النسبة</a:t>
                </a:r>
                <a:endPara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Sakkal Majalla" panose="02000000000000000000" pitchFamily="2" charset="-78"/>
                  <a:ea typeface="+mn-lt"/>
                  <a:cs typeface="Sakkal Majalla" panose="02000000000000000000" pitchFamily="2" charset="-78"/>
                  <a:sym typeface="+mn-lt"/>
                </a:endParaRPr>
              </a:p>
            </p:txBody>
          </p:sp>
          <p:cxnSp>
            <p:nvCxnSpPr>
              <p:cNvPr id="140" name="Straight Arrow Connector 198">
                <a:extLst>
                  <a:ext uri="{FF2B5EF4-FFF2-40B4-BE49-F238E27FC236}">
                    <a16:creationId xmlns:a16="http://schemas.microsoft.com/office/drawing/2014/main" id="{6B6955FB-68DB-43E0-7762-3DAEAFC4EAA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49324" y="1952264"/>
                <a:ext cx="1047816" cy="0"/>
              </a:xfrm>
              <a:prstGeom prst="straightConnector1">
                <a:avLst/>
              </a:prstGeom>
              <a:solidFill>
                <a:schemeClr val="bg1"/>
              </a:solidFill>
              <a:ln w="12700" cap="flat" cmpd="sng" algn="ctr">
                <a:solidFill>
                  <a:srgbClr val="BFBFBF"/>
                </a:solidFill>
                <a:prstDash val="solid"/>
                <a:round/>
                <a:headEnd type="none"/>
                <a:tailEnd type="none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1" name="Rectangle 200">
                <a:extLst>
                  <a:ext uri="{FF2B5EF4-FFF2-40B4-BE49-F238E27FC236}">
                    <a16:creationId xmlns:a16="http://schemas.microsoft.com/office/drawing/2014/main" id="{3703AAF5-EBA1-717B-97D5-BF46B2D8B084}"/>
                  </a:ext>
                </a:extLst>
              </p:cNvPr>
              <p:cNvSpPr/>
              <p:nvPr/>
            </p:nvSpPr>
            <p:spPr>
              <a:xfrm>
                <a:off x="8877705" y="1269083"/>
                <a:ext cx="694601" cy="35585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1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sz="2400" dirty="0">
                    <a:solidFill>
                      <a:srgbClr val="C1B488"/>
                    </a:solidFill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80</a:t>
                </a:r>
                <a:r>
                  <a:rPr lang="ar-SA" sz="1400" dirty="0">
                    <a:solidFill>
                      <a:srgbClr val="C1B488"/>
                    </a:solidFill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%</a:t>
                </a:r>
                <a:r>
                  <a:rPr lang="ar-SA" sz="2400" dirty="0">
                    <a:solidFill>
                      <a:srgbClr val="C1B488"/>
                    </a:solidFill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 </a:t>
                </a:r>
                <a:r>
                  <a:rPr kumimoji="0" lang="ar-SA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1B488"/>
                    </a:solidFill>
                    <a:effectLst/>
                    <a:uLnTx/>
                    <a:uFillTx/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النسبة</a:t>
                </a: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C1B488"/>
                  </a:solidFill>
                  <a:effectLst/>
                  <a:uLnTx/>
                  <a:uFillTx/>
                  <a:latin typeface="Sakkal Majalla" panose="02000000000000000000" pitchFamily="2" charset="-78"/>
                  <a:ea typeface="+mn-lt"/>
                  <a:cs typeface="Sakkal Majalla" panose="02000000000000000000" pitchFamily="2" charset="-78"/>
                  <a:sym typeface="+mn-lt"/>
                </a:endParaRPr>
              </a:p>
            </p:txBody>
          </p:sp>
        </p:grpSp>
        <p:sp>
          <p:nvSpPr>
            <p:cNvPr id="136" name="Rectangle: Rounded Corners 195">
              <a:extLst>
                <a:ext uri="{FF2B5EF4-FFF2-40B4-BE49-F238E27FC236}">
                  <a16:creationId xmlns:a16="http://schemas.microsoft.com/office/drawing/2014/main" id="{92058460-A7F1-8A21-0CB7-657D5BD24DEB}"/>
                </a:ext>
              </a:extLst>
            </p:cNvPr>
            <p:cNvSpPr/>
            <p:nvPr/>
          </p:nvSpPr>
          <p:spPr>
            <a:xfrm flipH="1">
              <a:off x="9427358" y="3154868"/>
              <a:ext cx="909351" cy="318370"/>
            </a:xfrm>
            <a:prstGeom prst="roundRect">
              <a:avLst/>
            </a:prstGeom>
            <a:noFill/>
            <a:ln>
              <a:noFill/>
            </a:ln>
            <a:effectLst/>
          </p:spPr>
          <p:style>
            <a:lnRef idx="0">
              <a:schemeClr val="accent1"/>
            </a:lnRef>
            <a:fillRef idx="1">
              <a:schemeClr val="accent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89901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ar-SA" sz="1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akkal Majalla" panose="02000000000000000000" pitchFamily="2" charset="-78"/>
                  <a:ea typeface="+mn-lt"/>
                  <a:cs typeface="Sakkal Majalla" panose="02000000000000000000" pitchFamily="2" charset="-78"/>
                  <a:sym typeface="+mn-lt"/>
                </a:rPr>
                <a:t>الحالة العامة</a:t>
              </a: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akkal Majalla" panose="02000000000000000000" pitchFamily="2" charset="-78"/>
                <a:ea typeface="+mn-lt"/>
                <a:cs typeface="Sakkal Majalla" panose="02000000000000000000" pitchFamily="2" charset="-78"/>
                <a:sym typeface="+mn-lt"/>
              </a:endParaRPr>
            </a:p>
          </p:txBody>
        </p:sp>
      </p:grpSp>
      <p:sp>
        <p:nvSpPr>
          <p:cNvPr id="142" name="مربع نص 141">
            <a:extLst>
              <a:ext uri="{FF2B5EF4-FFF2-40B4-BE49-F238E27FC236}">
                <a16:creationId xmlns:a16="http://schemas.microsoft.com/office/drawing/2014/main" id="{2BB86A63-CEE9-626A-DD7C-83B678CE8994}"/>
              </a:ext>
            </a:extLst>
          </p:cNvPr>
          <p:cNvSpPr txBox="1"/>
          <p:nvPr/>
        </p:nvSpPr>
        <p:spPr>
          <a:xfrm>
            <a:off x="5016267" y="2091186"/>
            <a:ext cx="2559299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ar-SA" b="1" dirty="0">
                <a:solidFill>
                  <a:srgbClr val="003845"/>
                </a:solidFill>
                <a:latin typeface="Sakkal Majalla" panose="02000000000000000000" pitchFamily="2" charset="-78"/>
                <a:ea typeface="+mn-lt"/>
                <a:cs typeface="Sakkal Majalla" panose="02000000000000000000" pitchFamily="2" charset="-78"/>
                <a:sym typeface="+mn-lt"/>
              </a:rPr>
              <a:t>العنوان </a:t>
            </a:r>
            <a:r>
              <a:rPr lang="en-US" b="1" dirty="0">
                <a:solidFill>
                  <a:srgbClr val="003845"/>
                </a:solidFill>
                <a:latin typeface="Sakkal Majalla" panose="02000000000000000000" pitchFamily="2" charset="-78"/>
                <a:ea typeface="+mn-lt"/>
                <a:cs typeface="Sakkal Majalla" panose="02000000000000000000" pitchFamily="2" charset="-78"/>
                <a:sym typeface="+mn-lt"/>
              </a:rPr>
              <a:t>2</a:t>
            </a:r>
            <a:endParaRPr lang="ar-SA" b="1" dirty="0">
              <a:solidFill>
                <a:srgbClr val="003845"/>
              </a:solidFill>
              <a:latin typeface="Sakkal Majalla" panose="02000000000000000000" pitchFamily="2" charset="-78"/>
              <a:ea typeface="+mn-lt"/>
              <a:cs typeface="Sakkal Majalla" panose="02000000000000000000" pitchFamily="2" charset="-78"/>
              <a:sym typeface="+mn-lt"/>
            </a:endParaRPr>
          </a:p>
        </p:txBody>
      </p:sp>
      <p:grpSp>
        <p:nvGrpSpPr>
          <p:cNvPr id="143" name="Group 192">
            <a:extLst>
              <a:ext uri="{FF2B5EF4-FFF2-40B4-BE49-F238E27FC236}">
                <a16:creationId xmlns:a16="http://schemas.microsoft.com/office/drawing/2014/main" id="{3E4FEDF7-DEFD-C8ED-889F-BEB757F2780B}"/>
              </a:ext>
            </a:extLst>
          </p:cNvPr>
          <p:cNvGrpSpPr/>
          <p:nvPr/>
        </p:nvGrpSpPr>
        <p:grpSpPr>
          <a:xfrm>
            <a:off x="1146854" y="2018585"/>
            <a:ext cx="3103333" cy="2850585"/>
            <a:chOff x="8795292" y="2161289"/>
            <a:chExt cx="3099236" cy="2618266"/>
          </a:xfrm>
        </p:grpSpPr>
        <p:sp>
          <p:nvSpPr>
            <p:cNvPr id="144" name="Rectangle: Rounded Corners 193">
              <a:extLst>
                <a:ext uri="{FF2B5EF4-FFF2-40B4-BE49-F238E27FC236}">
                  <a16:creationId xmlns:a16="http://schemas.microsoft.com/office/drawing/2014/main" id="{2F17C01C-0C9D-3796-7EF9-15D73A060CCF}"/>
                </a:ext>
              </a:extLst>
            </p:cNvPr>
            <p:cNvSpPr/>
            <p:nvPr/>
          </p:nvSpPr>
          <p:spPr>
            <a:xfrm flipH="1">
              <a:off x="8795292" y="2161289"/>
              <a:ext cx="3099236" cy="2618266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endParaRPr lang="ar-SA" sz="1200" dirty="0">
                <a:solidFill>
                  <a:prstClr val="black"/>
                </a:solidFill>
                <a:latin typeface="Sakkal Majalla" panose="02000000000000000000" pitchFamily="2" charset="-78"/>
                <a:ea typeface="+mn-lt"/>
                <a:cs typeface="Sakkal Majalla" panose="02000000000000000000" pitchFamily="2" charset="-78"/>
                <a:sym typeface="+mn-lt"/>
              </a:endParaRPr>
            </a:p>
          </p:txBody>
        </p:sp>
        <p:grpSp>
          <p:nvGrpSpPr>
            <p:cNvPr id="145" name="Group 194">
              <a:extLst>
                <a:ext uri="{FF2B5EF4-FFF2-40B4-BE49-F238E27FC236}">
                  <a16:creationId xmlns:a16="http://schemas.microsoft.com/office/drawing/2014/main" id="{99136710-C02B-77A8-2158-2DDA693085C6}"/>
                </a:ext>
              </a:extLst>
            </p:cNvPr>
            <p:cNvGrpSpPr/>
            <p:nvPr/>
          </p:nvGrpSpPr>
          <p:grpSpPr>
            <a:xfrm>
              <a:off x="8959922" y="2161289"/>
              <a:ext cx="2881397" cy="2306905"/>
              <a:chOff x="7395283" y="1078708"/>
              <a:chExt cx="2233152" cy="1161572"/>
            </a:xfrm>
          </p:grpSpPr>
          <p:graphicFrame>
            <p:nvGraphicFramePr>
              <p:cNvPr id="147" name="Chart 199">
                <a:extLst>
                  <a:ext uri="{FF2B5EF4-FFF2-40B4-BE49-F238E27FC236}">
                    <a16:creationId xmlns:a16="http://schemas.microsoft.com/office/drawing/2014/main" id="{165D8EB8-13C3-3A3F-5297-B49376868381}"/>
                  </a:ext>
                </a:extLst>
              </p:cNvPr>
              <p:cNvGraphicFramePr/>
              <p:nvPr/>
            </p:nvGraphicFramePr>
            <p:xfrm>
              <a:off x="7395283" y="1078708"/>
              <a:ext cx="1429315" cy="1161572"/>
            </p:xfrm>
            <a:graphic>
              <a:graphicData uri="http://schemas.openxmlformats.org/drawingml/2006/chart">
                <c:chart xmlns:c="http://schemas.openxmlformats.org/drawingml/2006/chart" xmlns:r="http://schemas.openxmlformats.org/officeDocument/2006/relationships" r:id="rId4"/>
              </a:graphicData>
            </a:graphic>
          </p:graphicFrame>
          <p:cxnSp>
            <p:nvCxnSpPr>
              <p:cNvPr id="148" name="Straight Arrow Connector 196">
                <a:extLst>
                  <a:ext uri="{FF2B5EF4-FFF2-40B4-BE49-F238E27FC236}">
                    <a16:creationId xmlns:a16="http://schemas.microsoft.com/office/drawing/2014/main" id="{CE8D8DB2-E948-FE44-FDB2-0BC74F93C1E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505264" y="1454791"/>
                <a:ext cx="1077637" cy="0"/>
              </a:xfrm>
              <a:prstGeom prst="straightConnector1">
                <a:avLst/>
              </a:prstGeom>
              <a:solidFill>
                <a:schemeClr val="bg1"/>
              </a:solidFill>
              <a:ln w="12700" cap="flat" cmpd="sng" algn="ctr">
                <a:solidFill>
                  <a:srgbClr val="268CAB"/>
                </a:solidFill>
                <a:prstDash val="solid"/>
                <a:round/>
                <a:headEnd type="none"/>
                <a:tailEnd type="none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9" name="Rectangle 197">
                <a:extLst>
                  <a:ext uri="{FF2B5EF4-FFF2-40B4-BE49-F238E27FC236}">
                    <a16:creationId xmlns:a16="http://schemas.microsoft.com/office/drawing/2014/main" id="{95F4AC3F-C6E0-4076-D015-4232DC47E2D7}"/>
                  </a:ext>
                </a:extLst>
              </p:cNvPr>
              <p:cNvSpPr/>
              <p:nvPr/>
            </p:nvSpPr>
            <p:spPr>
              <a:xfrm>
                <a:off x="8747786" y="1759478"/>
                <a:ext cx="880649" cy="35585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1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sz="2400" dirty="0">
                    <a:solidFill>
                      <a:schemeClr val="bg1">
                        <a:lumMod val="50000"/>
                      </a:schemeClr>
                    </a:solidFill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50</a:t>
                </a:r>
                <a:r>
                  <a:rPr lang="ar-SA" sz="1400" dirty="0">
                    <a:solidFill>
                      <a:schemeClr val="bg1">
                        <a:lumMod val="50000"/>
                      </a:schemeClr>
                    </a:solidFill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%</a:t>
                </a:r>
              </a:p>
              <a:p>
                <a:pPr marL="0" marR="0" lvl="0" indent="0" algn="ctr" defTabSz="914400" rtl="1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ar-SA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50000"/>
                      </a:schemeClr>
                    </a:solidFill>
                    <a:effectLst/>
                    <a:uLnTx/>
                    <a:uFillTx/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النسبة</a:t>
                </a:r>
                <a:endPara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Sakkal Majalla" panose="02000000000000000000" pitchFamily="2" charset="-78"/>
                  <a:ea typeface="+mn-lt"/>
                  <a:cs typeface="Sakkal Majalla" panose="02000000000000000000" pitchFamily="2" charset="-78"/>
                  <a:sym typeface="+mn-lt"/>
                </a:endParaRPr>
              </a:p>
            </p:txBody>
          </p:sp>
          <p:cxnSp>
            <p:nvCxnSpPr>
              <p:cNvPr id="150" name="Straight Arrow Connector 198">
                <a:extLst>
                  <a:ext uri="{FF2B5EF4-FFF2-40B4-BE49-F238E27FC236}">
                    <a16:creationId xmlns:a16="http://schemas.microsoft.com/office/drawing/2014/main" id="{F465B67D-16C6-2AC1-92E1-A8C288E8B92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49324" y="1952264"/>
                <a:ext cx="1047816" cy="0"/>
              </a:xfrm>
              <a:prstGeom prst="straightConnector1">
                <a:avLst/>
              </a:prstGeom>
              <a:solidFill>
                <a:schemeClr val="bg1"/>
              </a:solidFill>
              <a:ln w="12700" cap="flat" cmpd="sng" algn="ctr">
                <a:solidFill>
                  <a:srgbClr val="BFBFBF"/>
                </a:solidFill>
                <a:prstDash val="solid"/>
                <a:round/>
                <a:headEnd type="none"/>
                <a:tailEnd type="none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51" name="Rectangle 200">
                <a:extLst>
                  <a:ext uri="{FF2B5EF4-FFF2-40B4-BE49-F238E27FC236}">
                    <a16:creationId xmlns:a16="http://schemas.microsoft.com/office/drawing/2014/main" id="{50A21C41-0F5C-8F79-667A-2F92254B438E}"/>
                  </a:ext>
                </a:extLst>
              </p:cNvPr>
              <p:cNvSpPr/>
              <p:nvPr/>
            </p:nvSpPr>
            <p:spPr>
              <a:xfrm>
                <a:off x="8877705" y="1269083"/>
                <a:ext cx="694601" cy="35585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1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sz="2400" dirty="0">
                    <a:solidFill>
                      <a:srgbClr val="268CAB"/>
                    </a:solidFill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06</a:t>
                </a:r>
                <a:r>
                  <a:rPr lang="ar-SA" sz="1400" dirty="0">
                    <a:solidFill>
                      <a:srgbClr val="268CAB"/>
                    </a:solidFill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%</a:t>
                </a:r>
                <a:r>
                  <a:rPr lang="ar-SA" sz="2400" dirty="0">
                    <a:solidFill>
                      <a:srgbClr val="268CAB"/>
                    </a:solidFill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 </a:t>
                </a:r>
                <a:endParaRPr lang="ar-SA" sz="1600" dirty="0">
                  <a:solidFill>
                    <a:srgbClr val="268CAB"/>
                  </a:solidFill>
                  <a:latin typeface="Sakkal Majalla" panose="02000000000000000000" pitchFamily="2" charset="-78"/>
                  <a:ea typeface="+mn-lt"/>
                  <a:cs typeface="Sakkal Majalla" panose="02000000000000000000" pitchFamily="2" charset="-78"/>
                  <a:sym typeface="+mn-lt"/>
                </a:endParaRPr>
              </a:p>
              <a:p>
                <a:pPr marL="0" marR="0" lvl="0" indent="0" algn="ctr" defTabSz="914400" rtl="1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ar-SA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68CAB"/>
                    </a:solidFill>
                    <a:effectLst/>
                    <a:uLnTx/>
                    <a:uFillTx/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النسبة</a:t>
                </a:r>
                <a:endParaRPr kumimoji="0" lang="en-US" b="0" i="0" u="none" strike="noStrike" kern="1200" cap="none" spc="0" normalizeH="0" baseline="0" noProof="0" dirty="0">
                  <a:ln>
                    <a:noFill/>
                  </a:ln>
                  <a:solidFill>
                    <a:srgbClr val="268CAB"/>
                  </a:solidFill>
                  <a:effectLst/>
                  <a:uLnTx/>
                  <a:uFillTx/>
                  <a:latin typeface="Sakkal Majalla" panose="02000000000000000000" pitchFamily="2" charset="-78"/>
                  <a:ea typeface="+mn-lt"/>
                  <a:cs typeface="Sakkal Majalla" panose="02000000000000000000" pitchFamily="2" charset="-78"/>
                  <a:sym typeface="+mn-lt"/>
                </a:endParaRPr>
              </a:p>
            </p:txBody>
          </p:sp>
        </p:grpSp>
        <p:sp>
          <p:nvSpPr>
            <p:cNvPr id="146" name="Rectangle: Rounded Corners 195">
              <a:extLst>
                <a:ext uri="{FF2B5EF4-FFF2-40B4-BE49-F238E27FC236}">
                  <a16:creationId xmlns:a16="http://schemas.microsoft.com/office/drawing/2014/main" id="{D77907D2-C0FA-CC91-43E3-FCB4F8A1AFB8}"/>
                </a:ext>
              </a:extLst>
            </p:cNvPr>
            <p:cNvSpPr/>
            <p:nvPr/>
          </p:nvSpPr>
          <p:spPr>
            <a:xfrm flipH="1">
              <a:off x="9427358" y="3154868"/>
              <a:ext cx="909351" cy="318370"/>
            </a:xfrm>
            <a:prstGeom prst="roundRect">
              <a:avLst/>
            </a:prstGeom>
            <a:noFill/>
            <a:ln>
              <a:noFill/>
            </a:ln>
            <a:effectLst/>
          </p:spPr>
          <p:style>
            <a:lnRef idx="0">
              <a:schemeClr val="accent1"/>
            </a:lnRef>
            <a:fillRef idx="1">
              <a:schemeClr val="accent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89901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ar-SA" sz="1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akkal Majalla" panose="02000000000000000000" pitchFamily="2" charset="-78"/>
                  <a:ea typeface="+mn-lt"/>
                  <a:cs typeface="Sakkal Majalla" panose="02000000000000000000" pitchFamily="2" charset="-78"/>
                  <a:sym typeface="+mn-lt"/>
                </a:rPr>
                <a:t>الحالة العامة</a:t>
              </a: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akkal Majalla" panose="02000000000000000000" pitchFamily="2" charset="-78"/>
                <a:ea typeface="+mn-lt"/>
                <a:cs typeface="Sakkal Majalla" panose="02000000000000000000" pitchFamily="2" charset="-78"/>
                <a:sym typeface="+mn-lt"/>
              </a:endParaRPr>
            </a:p>
          </p:txBody>
        </p:sp>
      </p:grpSp>
      <p:sp>
        <p:nvSpPr>
          <p:cNvPr id="152" name="مربع نص 151">
            <a:extLst>
              <a:ext uri="{FF2B5EF4-FFF2-40B4-BE49-F238E27FC236}">
                <a16:creationId xmlns:a16="http://schemas.microsoft.com/office/drawing/2014/main" id="{C1A5C224-112B-9E89-3D7D-CBD1F9D8A5A3}"/>
              </a:ext>
            </a:extLst>
          </p:cNvPr>
          <p:cNvSpPr txBox="1"/>
          <p:nvPr/>
        </p:nvSpPr>
        <p:spPr>
          <a:xfrm>
            <a:off x="1467977" y="2091186"/>
            <a:ext cx="2559299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ar-SA" b="1" dirty="0">
                <a:solidFill>
                  <a:srgbClr val="003845"/>
                </a:solidFill>
                <a:latin typeface="Sakkal Majalla" panose="02000000000000000000" pitchFamily="2" charset="-78"/>
                <a:ea typeface="+mn-lt"/>
                <a:cs typeface="Sakkal Majalla" panose="02000000000000000000" pitchFamily="2" charset="-78"/>
                <a:sym typeface="+mn-lt"/>
              </a:rPr>
              <a:t>العنوان </a:t>
            </a:r>
            <a:r>
              <a:rPr lang="en-US" b="1" dirty="0">
                <a:solidFill>
                  <a:srgbClr val="003845"/>
                </a:solidFill>
                <a:latin typeface="Sakkal Majalla" panose="02000000000000000000" pitchFamily="2" charset="-78"/>
                <a:ea typeface="+mn-lt"/>
                <a:cs typeface="Sakkal Majalla" panose="02000000000000000000" pitchFamily="2" charset="-78"/>
                <a:sym typeface="+mn-lt"/>
              </a:rPr>
              <a:t>3</a:t>
            </a:r>
            <a:endParaRPr lang="ar-SA" b="1" dirty="0">
              <a:solidFill>
                <a:srgbClr val="003845"/>
              </a:solidFill>
              <a:latin typeface="Sakkal Majalla" panose="02000000000000000000" pitchFamily="2" charset="-78"/>
              <a:ea typeface="+mn-lt"/>
              <a:cs typeface="Sakkal Majalla" panose="02000000000000000000" pitchFamily="2" charset="-78"/>
              <a:sym typeface="+mn-lt"/>
            </a:endParaRPr>
          </a:p>
        </p:txBody>
      </p:sp>
      <p:pic>
        <p:nvPicPr>
          <p:cNvPr id="2" name="صورة 1">
            <a:extLst>
              <a:ext uri="{FF2B5EF4-FFF2-40B4-BE49-F238E27FC236}">
                <a16:creationId xmlns:a16="http://schemas.microsoft.com/office/drawing/2014/main" id="{86844B06-22D1-CD1B-6D24-4AA18A997A2C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282D3378-373C-73AD-249E-60C99DC099C4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EDA7F59B-E1EE-9071-AD5D-981128C04006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algn="r" defTabSz="914400" eaLnBrk="1" latinLnBrk="0" hangingPunct="1"/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ازرق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pic>
        <p:nvPicPr>
          <p:cNvPr id="5" name="صورة 4">
            <a:extLst>
              <a:ext uri="{FF2B5EF4-FFF2-40B4-BE49-F238E27FC236}">
                <a16:creationId xmlns:a16="http://schemas.microsoft.com/office/drawing/2014/main" id="{AB892334-C8D4-E2B9-8A36-FC70B1DC23E5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41960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67163030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عنصر نائب لرقم الشريحة 3">
            <a:extLst>
              <a:ext uri="{FF2B5EF4-FFF2-40B4-BE49-F238E27FC236}">
                <a16:creationId xmlns:a16="http://schemas.microsoft.com/office/drawing/2014/main" id="{A76FF5C9-3BD8-C275-D239-17C2F4639FF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C30D6F-9516-7D45-ACC3-4201266FFCA8}" type="slidenum">
              <a:rPr lang="ar-SA" smtClean="0"/>
              <a:t>60</a:t>
            </a:fld>
            <a:endParaRPr lang="ar-SA"/>
          </a:p>
        </p:txBody>
      </p:sp>
      <p:pic>
        <p:nvPicPr>
          <p:cNvPr id="3" name="صورة 2">
            <a:extLst>
              <a:ext uri="{FF2B5EF4-FFF2-40B4-BE49-F238E27FC236}">
                <a16:creationId xmlns:a16="http://schemas.microsoft.com/office/drawing/2014/main" id="{C48DB6A9-D955-59ED-0CF3-B591362C5AF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sp>
        <p:nvSpPr>
          <p:cNvPr id="10" name="TextBox 37">
            <a:extLst>
              <a:ext uri="{FF2B5EF4-FFF2-40B4-BE49-F238E27FC236}">
                <a16:creationId xmlns:a16="http://schemas.microsoft.com/office/drawing/2014/main" id="{F549CBF0-04C3-3CEE-2F09-8B69C401A042}"/>
              </a:ext>
            </a:extLst>
          </p:cNvPr>
          <p:cNvSpPr txBox="1"/>
          <p:nvPr/>
        </p:nvSpPr>
        <p:spPr>
          <a:xfrm>
            <a:off x="4218572" y="4342750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68C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268CAB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32" name="Oval 47">
            <a:extLst>
              <a:ext uri="{FF2B5EF4-FFF2-40B4-BE49-F238E27FC236}">
                <a16:creationId xmlns:a16="http://schemas.microsoft.com/office/drawing/2014/main" id="{B285C183-A024-554B-F38D-F491451FC334}"/>
              </a:ext>
            </a:extLst>
          </p:cNvPr>
          <p:cNvSpPr/>
          <p:nvPr/>
        </p:nvSpPr>
        <p:spPr>
          <a:xfrm flipH="1">
            <a:off x="1242868" y="2150373"/>
            <a:ext cx="1866461" cy="1866464"/>
          </a:xfrm>
          <a:prstGeom prst="ellipse">
            <a:avLst/>
          </a:prstGeom>
          <a:ln w="38100" cap="rnd">
            <a:solidFill>
              <a:srgbClr val="E1E9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tIns="0" bIns="0" rtlCol="0" anchor="ctr"/>
          <a:lstStyle/>
          <a:p>
            <a:pPr algn="ctr"/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76%</a:t>
            </a:r>
          </a:p>
        </p:txBody>
      </p:sp>
      <p:sp>
        <p:nvSpPr>
          <p:cNvPr id="33" name="Arc 48">
            <a:extLst>
              <a:ext uri="{FF2B5EF4-FFF2-40B4-BE49-F238E27FC236}">
                <a16:creationId xmlns:a16="http://schemas.microsoft.com/office/drawing/2014/main" id="{B4CA84FB-F2EB-C0D2-4AC5-90EC8B3753DD}"/>
              </a:ext>
            </a:extLst>
          </p:cNvPr>
          <p:cNvSpPr/>
          <p:nvPr/>
        </p:nvSpPr>
        <p:spPr>
          <a:xfrm flipH="1">
            <a:off x="1242868" y="2150373"/>
            <a:ext cx="1866461" cy="1866464"/>
          </a:xfrm>
          <a:prstGeom prst="arc">
            <a:avLst>
              <a:gd name="adj1" fmla="val 15555"/>
              <a:gd name="adj2" fmla="val 16212414"/>
            </a:avLst>
          </a:prstGeom>
          <a:ln w="76200" cap="rnd">
            <a:solidFill>
              <a:srgbClr val="003845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tIns="0" bIns="0" rtlCol="0" anchor="ctr"/>
          <a:lstStyle/>
          <a:p>
            <a:pPr algn="ctr"/>
            <a:endParaRPr lang="en-US" sz="3600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34" name="Oval 54">
            <a:extLst>
              <a:ext uri="{FF2B5EF4-FFF2-40B4-BE49-F238E27FC236}">
                <a16:creationId xmlns:a16="http://schemas.microsoft.com/office/drawing/2014/main" id="{8E849435-24A7-031F-641F-B9EAC3175359}"/>
              </a:ext>
            </a:extLst>
          </p:cNvPr>
          <p:cNvSpPr/>
          <p:nvPr/>
        </p:nvSpPr>
        <p:spPr>
          <a:xfrm flipH="1">
            <a:off x="3828112" y="2150373"/>
            <a:ext cx="1866461" cy="1866464"/>
          </a:xfrm>
          <a:prstGeom prst="ellipse">
            <a:avLst/>
          </a:prstGeom>
          <a:ln w="38100" cap="rnd">
            <a:solidFill>
              <a:srgbClr val="E1E9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tIns="0" bIns="0" rtlCol="0" anchor="ctr"/>
          <a:lstStyle/>
          <a:p>
            <a:pPr algn="ctr"/>
            <a:r>
              <a:rPr lang="en-US" sz="3200" b="1" dirty="0">
                <a:solidFill>
                  <a:srgbClr val="268C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30%</a:t>
            </a:r>
          </a:p>
        </p:txBody>
      </p:sp>
      <p:sp>
        <p:nvSpPr>
          <p:cNvPr id="35" name="Arc 58">
            <a:extLst>
              <a:ext uri="{FF2B5EF4-FFF2-40B4-BE49-F238E27FC236}">
                <a16:creationId xmlns:a16="http://schemas.microsoft.com/office/drawing/2014/main" id="{E92F8509-E65E-DD8B-50E3-DF9CC7F132AA}"/>
              </a:ext>
            </a:extLst>
          </p:cNvPr>
          <p:cNvSpPr/>
          <p:nvPr/>
        </p:nvSpPr>
        <p:spPr>
          <a:xfrm flipH="1">
            <a:off x="3828112" y="2150373"/>
            <a:ext cx="1866461" cy="1866464"/>
          </a:xfrm>
          <a:prstGeom prst="arc">
            <a:avLst>
              <a:gd name="adj1" fmla="val 3066226"/>
              <a:gd name="adj2" fmla="val 16212414"/>
            </a:avLst>
          </a:prstGeom>
          <a:ln w="76200" cap="rnd">
            <a:solidFill>
              <a:srgbClr val="268CAB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tIns="0" bIns="0" rtlCol="0" anchor="ctr"/>
          <a:lstStyle/>
          <a:p>
            <a:pPr algn="ctr"/>
            <a:endParaRPr lang="en-US" sz="3600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36" name="Oval 60">
            <a:extLst>
              <a:ext uri="{FF2B5EF4-FFF2-40B4-BE49-F238E27FC236}">
                <a16:creationId xmlns:a16="http://schemas.microsoft.com/office/drawing/2014/main" id="{CDA5B397-9067-4EB4-D3C8-0486F95F71C1}"/>
              </a:ext>
            </a:extLst>
          </p:cNvPr>
          <p:cNvSpPr/>
          <p:nvPr/>
        </p:nvSpPr>
        <p:spPr>
          <a:xfrm flipH="1">
            <a:off x="6413356" y="2150373"/>
            <a:ext cx="1866461" cy="1866464"/>
          </a:xfrm>
          <a:prstGeom prst="ellipse">
            <a:avLst/>
          </a:prstGeom>
          <a:ln w="38100" cap="rnd">
            <a:solidFill>
              <a:srgbClr val="E1E9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tIns="0" bIns="0" rtlCol="0" anchor="ctr"/>
          <a:lstStyle/>
          <a:p>
            <a:pPr algn="ctr"/>
            <a:r>
              <a:rPr lang="en-US" sz="3200" b="1" dirty="0">
                <a:solidFill>
                  <a:srgbClr val="C1B488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33%</a:t>
            </a:r>
          </a:p>
        </p:txBody>
      </p:sp>
      <p:sp>
        <p:nvSpPr>
          <p:cNvPr id="37" name="Arc 61">
            <a:extLst>
              <a:ext uri="{FF2B5EF4-FFF2-40B4-BE49-F238E27FC236}">
                <a16:creationId xmlns:a16="http://schemas.microsoft.com/office/drawing/2014/main" id="{D515C388-E9A6-6724-03B1-B0730D1ACC35}"/>
              </a:ext>
            </a:extLst>
          </p:cNvPr>
          <p:cNvSpPr/>
          <p:nvPr/>
        </p:nvSpPr>
        <p:spPr>
          <a:xfrm flipH="1">
            <a:off x="6413356" y="2150373"/>
            <a:ext cx="1866461" cy="1866464"/>
          </a:xfrm>
          <a:prstGeom prst="arc">
            <a:avLst>
              <a:gd name="adj1" fmla="val 8130728"/>
              <a:gd name="adj2" fmla="val 16212414"/>
            </a:avLst>
          </a:prstGeom>
          <a:ln w="76200" cap="rnd">
            <a:solidFill>
              <a:srgbClr val="C1B488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tIns="0" bIns="0" rtlCol="0" anchor="ctr"/>
          <a:lstStyle/>
          <a:p>
            <a:pPr algn="ctr"/>
            <a:endParaRPr lang="en-US" sz="3600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38" name="Oval 63">
            <a:extLst>
              <a:ext uri="{FF2B5EF4-FFF2-40B4-BE49-F238E27FC236}">
                <a16:creationId xmlns:a16="http://schemas.microsoft.com/office/drawing/2014/main" id="{C9F4021E-D2F2-6E97-C8D8-D335B27CF007}"/>
              </a:ext>
            </a:extLst>
          </p:cNvPr>
          <p:cNvSpPr/>
          <p:nvPr/>
        </p:nvSpPr>
        <p:spPr>
          <a:xfrm flipH="1">
            <a:off x="8998600" y="2150373"/>
            <a:ext cx="1866461" cy="1866464"/>
          </a:xfrm>
          <a:prstGeom prst="ellipse">
            <a:avLst/>
          </a:prstGeom>
          <a:ln w="38100" cap="rnd">
            <a:solidFill>
              <a:srgbClr val="E1E9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tIns="0" bIns="0" rtlCol="0" anchor="ctr"/>
          <a:lstStyle/>
          <a:p>
            <a:pPr algn="ctr"/>
            <a:r>
              <a:rPr lang="en-US" sz="3200" b="1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92%</a:t>
            </a:r>
          </a:p>
        </p:txBody>
      </p:sp>
      <p:sp>
        <p:nvSpPr>
          <p:cNvPr id="39" name="Arc 64">
            <a:extLst>
              <a:ext uri="{FF2B5EF4-FFF2-40B4-BE49-F238E27FC236}">
                <a16:creationId xmlns:a16="http://schemas.microsoft.com/office/drawing/2014/main" id="{0F198057-359B-6AC3-653A-5480D1AA2A57}"/>
              </a:ext>
            </a:extLst>
          </p:cNvPr>
          <p:cNvSpPr/>
          <p:nvPr/>
        </p:nvSpPr>
        <p:spPr>
          <a:xfrm flipH="1">
            <a:off x="8998600" y="2150373"/>
            <a:ext cx="1866461" cy="1866464"/>
          </a:xfrm>
          <a:prstGeom prst="arc">
            <a:avLst>
              <a:gd name="adj1" fmla="val 18944938"/>
              <a:gd name="adj2" fmla="val 16212414"/>
            </a:avLst>
          </a:prstGeom>
          <a:ln w="76200" cap="rnd">
            <a:solidFill>
              <a:srgbClr val="2CC17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tIns="0" bIns="0" rtlCol="0" anchor="ctr"/>
          <a:lstStyle/>
          <a:p>
            <a:pPr algn="ctr"/>
            <a:endParaRPr lang="en-US" sz="3600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44" name="TextBox 37">
            <a:extLst>
              <a:ext uri="{FF2B5EF4-FFF2-40B4-BE49-F238E27FC236}">
                <a16:creationId xmlns:a16="http://schemas.microsoft.com/office/drawing/2014/main" id="{6E430588-81B1-E940-17E6-5993414B5046}"/>
              </a:ext>
            </a:extLst>
          </p:cNvPr>
          <p:cNvSpPr txBox="1"/>
          <p:nvPr/>
        </p:nvSpPr>
        <p:spPr>
          <a:xfrm>
            <a:off x="6825295" y="4342750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C1B488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C1B488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46" name="TextBox 37">
            <a:extLst>
              <a:ext uri="{FF2B5EF4-FFF2-40B4-BE49-F238E27FC236}">
                <a16:creationId xmlns:a16="http://schemas.microsoft.com/office/drawing/2014/main" id="{32E3B97C-25C7-2F2F-64D1-6DE29D2C68A7}"/>
              </a:ext>
            </a:extLst>
          </p:cNvPr>
          <p:cNvSpPr txBox="1"/>
          <p:nvPr/>
        </p:nvSpPr>
        <p:spPr>
          <a:xfrm>
            <a:off x="9432015" y="4342750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2CC17C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48" name="TextBox 37">
            <a:extLst>
              <a:ext uri="{FF2B5EF4-FFF2-40B4-BE49-F238E27FC236}">
                <a16:creationId xmlns:a16="http://schemas.microsoft.com/office/drawing/2014/main" id="{7198E2A0-AE23-616C-0992-EB2114E3206B}"/>
              </a:ext>
            </a:extLst>
          </p:cNvPr>
          <p:cNvSpPr txBox="1"/>
          <p:nvPr/>
        </p:nvSpPr>
        <p:spPr>
          <a:xfrm>
            <a:off x="1625498" y="4342750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cxnSp>
        <p:nvCxnSpPr>
          <p:cNvPr id="2" name="موصل مستقيم 1">
            <a:extLst>
              <a:ext uri="{FF2B5EF4-FFF2-40B4-BE49-F238E27FC236}">
                <a16:creationId xmlns:a16="http://schemas.microsoft.com/office/drawing/2014/main" id="{75DBA6E0-E273-A2C4-0389-30A88F08A7D4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extBox 3">
            <a:extLst>
              <a:ext uri="{FF2B5EF4-FFF2-40B4-BE49-F238E27FC236}">
                <a16:creationId xmlns:a16="http://schemas.microsoft.com/office/drawing/2014/main" id="{2A4CB89D-CB42-964A-A383-D2B0246903C6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algn="r" defTabSz="914400" eaLnBrk="1" latinLnBrk="0" hangingPunct="1"/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ازرق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6" name="TextBox 157">
            <a:extLst>
              <a:ext uri="{FF2B5EF4-FFF2-40B4-BE49-F238E27FC236}">
                <a16:creationId xmlns:a16="http://schemas.microsoft.com/office/drawing/2014/main" id="{36C2DB54-7391-5241-C8DB-7874E1A3B024}"/>
              </a:ext>
            </a:extLst>
          </p:cNvPr>
          <p:cNvSpPr txBox="1"/>
          <p:nvPr/>
        </p:nvSpPr>
        <p:spPr>
          <a:xfrm>
            <a:off x="8991752" y="4742860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7" name="TextBox 157">
            <a:extLst>
              <a:ext uri="{FF2B5EF4-FFF2-40B4-BE49-F238E27FC236}">
                <a16:creationId xmlns:a16="http://schemas.microsoft.com/office/drawing/2014/main" id="{C17D804B-0D05-B99F-3E33-249DB12959FE}"/>
              </a:ext>
            </a:extLst>
          </p:cNvPr>
          <p:cNvSpPr txBox="1"/>
          <p:nvPr/>
        </p:nvSpPr>
        <p:spPr>
          <a:xfrm>
            <a:off x="6389229" y="4742860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8" name="TextBox 157">
            <a:extLst>
              <a:ext uri="{FF2B5EF4-FFF2-40B4-BE49-F238E27FC236}">
                <a16:creationId xmlns:a16="http://schemas.microsoft.com/office/drawing/2014/main" id="{42F834C4-125E-0D6B-93CE-F0DE3D9E0E79}"/>
              </a:ext>
            </a:extLst>
          </p:cNvPr>
          <p:cNvSpPr txBox="1"/>
          <p:nvPr/>
        </p:nvSpPr>
        <p:spPr>
          <a:xfrm>
            <a:off x="3772639" y="4742860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9" name="TextBox 157">
            <a:extLst>
              <a:ext uri="{FF2B5EF4-FFF2-40B4-BE49-F238E27FC236}">
                <a16:creationId xmlns:a16="http://schemas.microsoft.com/office/drawing/2014/main" id="{82E792C8-AB2E-2602-BF96-2CBD69718E65}"/>
              </a:ext>
            </a:extLst>
          </p:cNvPr>
          <p:cNvSpPr txBox="1"/>
          <p:nvPr/>
        </p:nvSpPr>
        <p:spPr>
          <a:xfrm>
            <a:off x="1170116" y="4742860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pic>
        <p:nvPicPr>
          <p:cNvPr id="11" name="صورة 10">
            <a:extLst>
              <a:ext uri="{FF2B5EF4-FFF2-40B4-BE49-F238E27FC236}">
                <a16:creationId xmlns:a16="http://schemas.microsoft.com/office/drawing/2014/main" id="{E5DC7176-0B30-352E-6E9E-038606F11BC5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1960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1154179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عنصر نائب لرقم الشريحة 3">
            <a:extLst>
              <a:ext uri="{FF2B5EF4-FFF2-40B4-BE49-F238E27FC236}">
                <a16:creationId xmlns:a16="http://schemas.microsoft.com/office/drawing/2014/main" id="{A76FF5C9-3BD8-C275-D239-17C2F4639FF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C30D6F-9516-7D45-ACC3-4201266FFCA8}" type="slidenum">
              <a:rPr lang="ar-SA" smtClean="0"/>
              <a:t>61</a:t>
            </a:fld>
            <a:endParaRPr lang="ar-SA"/>
          </a:p>
        </p:txBody>
      </p:sp>
      <p:pic>
        <p:nvPicPr>
          <p:cNvPr id="3" name="صورة 2">
            <a:extLst>
              <a:ext uri="{FF2B5EF4-FFF2-40B4-BE49-F238E27FC236}">
                <a16:creationId xmlns:a16="http://schemas.microsoft.com/office/drawing/2014/main" id="{C48DB6A9-D955-59ED-0CF3-B591362C5AF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grpSp>
        <p:nvGrpSpPr>
          <p:cNvPr id="42" name="Group 3">
            <a:extLst>
              <a:ext uri="{FF2B5EF4-FFF2-40B4-BE49-F238E27FC236}">
                <a16:creationId xmlns:a16="http://schemas.microsoft.com/office/drawing/2014/main" id="{429C001D-D45F-61FF-CDB9-067EE85EF550}"/>
              </a:ext>
            </a:extLst>
          </p:cNvPr>
          <p:cNvGrpSpPr/>
          <p:nvPr/>
        </p:nvGrpSpPr>
        <p:grpSpPr>
          <a:xfrm flipH="1">
            <a:off x="8889541" y="2024764"/>
            <a:ext cx="2376947" cy="1410414"/>
            <a:chOff x="925513" y="2024764"/>
            <a:chExt cx="2376947" cy="1410414"/>
          </a:xfrm>
          <a:solidFill>
            <a:srgbClr val="268CAB"/>
          </a:solidFill>
        </p:grpSpPr>
        <p:sp>
          <p:nvSpPr>
            <p:cNvPr id="43" name="Freeform 51">
              <a:extLst>
                <a:ext uri="{FF2B5EF4-FFF2-40B4-BE49-F238E27FC236}">
                  <a16:creationId xmlns:a16="http://schemas.microsoft.com/office/drawing/2014/main" id="{5F1587E5-1FA4-91AB-646D-68EC4299D105}"/>
                </a:ext>
              </a:extLst>
            </p:cNvPr>
            <p:cNvSpPr/>
            <p:nvPr/>
          </p:nvSpPr>
          <p:spPr>
            <a:xfrm>
              <a:off x="925513" y="2024764"/>
              <a:ext cx="2376947" cy="1410414"/>
            </a:xfrm>
            <a:custGeom>
              <a:avLst/>
              <a:gdLst>
                <a:gd name="connsiteX0" fmla="*/ 0 w 2656808"/>
                <a:gd name="connsiteY0" fmla="*/ 0 h 1576476"/>
                <a:gd name="connsiteX1" fmla="*/ 2265479 w 2656808"/>
                <a:gd name="connsiteY1" fmla="*/ 0 h 1576476"/>
                <a:gd name="connsiteX2" fmla="*/ 2656808 w 2656808"/>
                <a:gd name="connsiteY2" fmla="*/ 391329 h 1576476"/>
                <a:gd name="connsiteX3" fmla="*/ 2656808 w 2656808"/>
                <a:gd name="connsiteY3" fmla="*/ 1576476 h 1576476"/>
                <a:gd name="connsiteX4" fmla="*/ 0 w 2656808"/>
                <a:gd name="connsiteY4" fmla="*/ 1576476 h 1576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56808" h="1576476">
                  <a:moveTo>
                    <a:pt x="0" y="0"/>
                  </a:moveTo>
                  <a:lnTo>
                    <a:pt x="2265479" y="0"/>
                  </a:lnTo>
                  <a:lnTo>
                    <a:pt x="2656808" y="391329"/>
                  </a:lnTo>
                  <a:lnTo>
                    <a:pt x="2656808" y="1576476"/>
                  </a:lnTo>
                  <a:lnTo>
                    <a:pt x="0" y="157647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49" name="Right Triangle 52">
              <a:extLst>
                <a:ext uri="{FF2B5EF4-FFF2-40B4-BE49-F238E27FC236}">
                  <a16:creationId xmlns:a16="http://schemas.microsoft.com/office/drawing/2014/main" id="{E30CBD9B-5CE9-28FE-4A5F-73C9449C0914}"/>
                </a:ext>
              </a:extLst>
            </p:cNvPr>
            <p:cNvSpPr/>
            <p:nvPr/>
          </p:nvSpPr>
          <p:spPr>
            <a:xfrm>
              <a:off x="2952353" y="2024764"/>
              <a:ext cx="350107" cy="350107"/>
            </a:xfrm>
            <a:prstGeom prst="rtTriangle">
              <a:avLst/>
            </a:prstGeom>
            <a:solidFill>
              <a:schemeClr val="tx1">
                <a:lumMod val="65000"/>
                <a:lumOff val="35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50" name="Group 4">
            <a:extLst>
              <a:ext uri="{FF2B5EF4-FFF2-40B4-BE49-F238E27FC236}">
                <a16:creationId xmlns:a16="http://schemas.microsoft.com/office/drawing/2014/main" id="{E47A5DFE-2525-9F0F-7A41-397B3B3B814D}"/>
              </a:ext>
            </a:extLst>
          </p:cNvPr>
          <p:cNvGrpSpPr/>
          <p:nvPr/>
        </p:nvGrpSpPr>
        <p:grpSpPr>
          <a:xfrm flipH="1">
            <a:off x="6234865" y="2024764"/>
            <a:ext cx="2376947" cy="1410414"/>
            <a:chOff x="3580189" y="2024764"/>
            <a:chExt cx="2376947" cy="1410414"/>
          </a:xfrm>
          <a:solidFill>
            <a:srgbClr val="003845"/>
          </a:solidFill>
        </p:grpSpPr>
        <p:sp>
          <p:nvSpPr>
            <p:cNvPr id="51" name="Freeform 55">
              <a:extLst>
                <a:ext uri="{FF2B5EF4-FFF2-40B4-BE49-F238E27FC236}">
                  <a16:creationId xmlns:a16="http://schemas.microsoft.com/office/drawing/2014/main" id="{FC483766-8575-DB49-3693-C9D62ACAD274}"/>
                </a:ext>
              </a:extLst>
            </p:cNvPr>
            <p:cNvSpPr/>
            <p:nvPr/>
          </p:nvSpPr>
          <p:spPr>
            <a:xfrm>
              <a:off x="3580189" y="2024764"/>
              <a:ext cx="2376947" cy="1410414"/>
            </a:xfrm>
            <a:custGeom>
              <a:avLst/>
              <a:gdLst>
                <a:gd name="connsiteX0" fmla="*/ 0 w 2656808"/>
                <a:gd name="connsiteY0" fmla="*/ 0 h 1576476"/>
                <a:gd name="connsiteX1" fmla="*/ 2265479 w 2656808"/>
                <a:gd name="connsiteY1" fmla="*/ 0 h 1576476"/>
                <a:gd name="connsiteX2" fmla="*/ 2656808 w 2656808"/>
                <a:gd name="connsiteY2" fmla="*/ 391329 h 1576476"/>
                <a:gd name="connsiteX3" fmla="*/ 2656808 w 2656808"/>
                <a:gd name="connsiteY3" fmla="*/ 1576476 h 1576476"/>
                <a:gd name="connsiteX4" fmla="*/ 0 w 2656808"/>
                <a:gd name="connsiteY4" fmla="*/ 1576476 h 1576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56808" h="1576476">
                  <a:moveTo>
                    <a:pt x="0" y="0"/>
                  </a:moveTo>
                  <a:lnTo>
                    <a:pt x="2265479" y="0"/>
                  </a:lnTo>
                  <a:lnTo>
                    <a:pt x="2656808" y="391329"/>
                  </a:lnTo>
                  <a:lnTo>
                    <a:pt x="2656808" y="1576476"/>
                  </a:lnTo>
                  <a:lnTo>
                    <a:pt x="0" y="157647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52" name="Right Triangle 56">
              <a:extLst>
                <a:ext uri="{FF2B5EF4-FFF2-40B4-BE49-F238E27FC236}">
                  <a16:creationId xmlns:a16="http://schemas.microsoft.com/office/drawing/2014/main" id="{14320BC2-37CC-102E-43EC-4EE848CC38B6}"/>
                </a:ext>
              </a:extLst>
            </p:cNvPr>
            <p:cNvSpPr/>
            <p:nvPr/>
          </p:nvSpPr>
          <p:spPr>
            <a:xfrm>
              <a:off x="5607029" y="2024764"/>
              <a:ext cx="350107" cy="350107"/>
            </a:xfrm>
            <a:prstGeom prst="rtTriangle">
              <a:avLst/>
            </a:prstGeom>
            <a:solidFill>
              <a:schemeClr val="tx1">
                <a:lumMod val="95000"/>
                <a:lumOff val="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algn="ctr" defTabSz="914400" rtl="1" eaLnBrk="1" latinLnBrk="0" hangingPunct="1"/>
              <a:endParaRPr lang="en-US" dirty="0"/>
            </a:p>
          </p:txBody>
        </p:sp>
      </p:grpSp>
      <p:grpSp>
        <p:nvGrpSpPr>
          <p:cNvPr id="53" name="Group 5">
            <a:extLst>
              <a:ext uri="{FF2B5EF4-FFF2-40B4-BE49-F238E27FC236}">
                <a16:creationId xmlns:a16="http://schemas.microsoft.com/office/drawing/2014/main" id="{177F4971-1A80-F48F-E8A5-D2E16823C8C8}"/>
              </a:ext>
            </a:extLst>
          </p:cNvPr>
          <p:cNvGrpSpPr/>
          <p:nvPr/>
        </p:nvGrpSpPr>
        <p:grpSpPr>
          <a:xfrm flipH="1">
            <a:off x="3580189" y="2024764"/>
            <a:ext cx="2376947" cy="1410414"/>
            <a:chOff x="6234865" y="2024764"/>
            <a:chExt cx="2376947" cy="1410414"/>
          </a:xfrm>
          <a:solidFill>
            <a:srgbClr val="2CC17C"/>
          </a:solidFill>
        </p:grpSpPr>
        <p:sp>
          <p:nvSpPr>
            <p:cNvPr id="55" name="Freeform 58">
              <a:extLst>
                <a:ext uri="{FF2B5EF4-FFF2-40B4-BE49-F238E27FC236}">
                  <a16:creationId xmlns:a16="http://schemas.microsoft.com/office/drawing/2014/main" id="{16AA30A5-9ACF-CE82-4B19-FDB8B117CA42}"/>
                </a:ext>
              </a:extLst>
            </p:cNvPr>
            <p:cNvSpPr/>
            <p:nvPr/>
          </p:nvSpPr>
          <p:spPr>
            <a:xfrm>
              <a:off x="6234865" y="2024764"/>
              <a:ext cx="2376947" cy="1410414"/>
            </a:xfrm>
            <a:custGeom>
              <a:avLst/>
              <a:gdLst>
                <a:gd name="connsiteX0" fmla="*/ 0 w 2656808"/>
                <a:gd name="connsiteY0" fmla="*/ 0 h 1576476"/>
                <a:gd name="connsiteX1" fmla="*/ 2265479 w 2656808"/>
                <a:gd name="connsiteY1" fmla="*/ 0 h 1576476"/>
                <a:gd name="connsiteX2" fmla="*/ 2656808 w 2656808"/>
                <a:gd name="connsiteY2" fmla="*/ 391329 h 1576476"/>
                <a:gd name="connsiteX3" fmla="*/ 2656808 w 2656808"/>
                <a:gd name="connsiteY3" fmla="*/ 1576476 h 1576476"/>
                <a:gd name="connsiteX4" fmla="*/ 0 w 2656808"/>
                <a:gd name="connsiteY4" fmla="*/ 1576476 h 1576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56808" h="1576476">
                  <a:moveTo>
                    <a:pt x="0" y="0"/>
                  </a:moveTo>
                  <a:lnTo>
                    <a:pt x="2265479" y="0"/>
                  </a:lnTo>
                  <a:lnTo>
                    <a:pt x="2656808" y="391329"/>
                  </a:lnTo>
                  <a:lnTo>
                    <a:pt x="2656808" y="1576476"/>
                  </a:lnTo>
                  <a:lnTo>
                    <a:pt x="0" y="157647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56" name="Right Triangle 59">
              <a:extLst>
                <a:ext uri="{FF2B5EF4-FFF2-40B4-BE49-F238E27FC236}">
                  <a16:creationId xmlns:a16="http://schemas.microsoft.com/office/drawing/2014/main" id="{00EF209A-DE39-5DAB-1D4A-6E76F63345D9}"/>
                </a:ext>
              </a:extLst>
            </p:cNvPr>
            <p:cNvSpPr/>
            <p:nvPr/>
          </p:nvSpPr>
          <p:spPr>
            <a:xfrm>
              <a:off x="8261705" y="2024764"/>
              <a:ext cx="350107" cy="350107"/>
            </a:xfrm>
            <a:prstGeom prst="rtTriangle">
              <a:avLst/>
            </a:prstGeom>
            <a:solidFill>
              <a:schemeClr val="tx1">
                <a:lumMod val="50000"/>
                <a:lumOff val="50000"/>
                <a:alpha val="43232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57" name="Group 6">
            <a:extLst>
              <a:ext uri="{FF2B5EF4-FFF2-40B4-BE49-F238E27FC236}">
                <a16:creationId xmlns:a16="http://schemas.microsoft.com/office/drawing/2014/main" id="{13FC4962-B110-906B-51E2-8C57B21ECB9B}"/>
              </a:ext>
            </a:extLst>
          </p:cNvPr>
          <p:cNvGrpSpPr/>
          <p:nvPr/>
        </p:nvGrpSpPr>
        <p:grpSpPr>
          <a:xfrm flipH="1">
            <a:off x="925513" y="2024764"/>
            <a:ext cx="2376947" cy="1410414"/>
            <a:chOff x="8889541" y="2024764"/>
            <a:chExt cx="2376947" cy="1410414"/>
          </a:xfrm>
          <a:solidFill>
            <a:srgbClr val="C1B488"/>
          </a:solidFill>
        </p:grpSpPr>
        <p:sp>
          <p:nvSpPr>
            <p:cNvPr id="58" name="Freeform 61">
              <a:extLst>
                <a:ext uri="{FF2B5EF4-FFF2-40B4-BE49-F238E27FC236}">
                  <a16:creationId xmlns:a16="http://schemas.microsoft.com/office/drawing/2014/main" id="{763EFB14-F555-35E6-48B4-58F6B6391301}"/>
                </a:ext>
              </a:extLst>
            </p:cNvPr>
            <p:cNvSpPr/>
            <p:nvPr/>
          </p:nvSpPr>
          <p:spPr>
            <a:xfrm>
              <a:off x="8889541" y="2024764"/>
              <a:ext cx="2376947" cy="1410414"/>
            </a:xfrm>
            <a:custGeom>
              <a:avLst/>
              <a:gdLst>
                <a:gd name="connsiteX0" fmla="*/ 0 w 2656808"/>
                <a:gd name="connsiteY0" fmla="*/ 0 h 1576476"/>
                <a:gd name="connsiteX1" fmla="*/ 2265479 w 2656808"/>
                <a:gd name="connsiteY1" fmla="*/ 0 h 1576476"/>
                <a:gd name="connsiteX2" fmla="*/ 2656808 w 2656808"/>
                <a:gd name="connsiteY2" fmla="*/ 391329 h 1576476"/>
                <a:gd name="connsiteX3" fmla="*/ 2656808 w 2656808"/>
                <a:gd name="connsiteY3" fmla="*/ 1576476 h 1576476"/>
                <a:gd name="connsiteX4" fmla="*/ 0 w 2656808"/>
                <a:gd name="connsiteY4" fmla="*/ 1576476 h 1576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56808" h="1576476">
                  <a:moveTo>
                    <a:pt x="0" y="0"/>
                  </a:moveTo>
                  <a:lnTo>
                    <a:pt x="2265479" y="0"/>
                  </a:lnTo>
                  <a:lnTo>
                    <a:pt x="2656808" y="391329"/>
                  </a:lnTo>
                  <a:lnTo>
                    <a:pt x="2656808" y="1576476"/>
                  </a:lnTo>
                  <a:lnTo>
                    <a:pt x="0" y="157647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59" name="Right Triangle 62">
              <a:extLst>
                <a:ext uri="{FF2B5EF4-FFF2-40B4-BE49-F238E27FC236}">
                  <a16:creationId xmlns:a16="http://schemas.microsoft.com/office/drawing/2014/main" id="{C40D249B-11EF-2B90-2724-23834E61254F}"/>
                </a:ext>
              </a:extLst>
            </p:cNvPr>
            <p:cNvSpPr/>
            <p:nvPr/>
          </p:nvSpPr>
          <p:spPr>
            <a:xfrm>
              <a:off x="10916381" y="2024764"/>
              <a:ext cx="350107" cy="350107"/>
            </a:xfrm>
            <a:prstGeom prst="rtTriangle">
              <a:avLst/>
            </a:prstGeom>
            <a:solidFill>
              <a:schemeClr val="tx1">
                <a:lumMod val="50000"/>
                <a:lumOff val="50000"/>
                <a:alpha val="21644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60" name="TextBox 67">
            <a:extLst>
              <a:ext uri="{FF2B5EF4-FFF2-40B4-BE49-F238E27FC236}">
                <a16:creationId xmlns:a16="http://schemas.microsoft.com/office/drawing/2014/main" id="{2C646258-7BD5-4463-AEC7-7CCA92B282EE}"/>
              </a:ext>
            </a:extLst>
          </p:cNvPr>
          <p:cNvSpPr txBox="1"/>
          <p:nvPr/>
        </p:nvSpPr>
        <p:spPr>
          <a:xfrm flipH="1">
            <a:off x="10567267" y="2116786"/>
            <a:ext cx="534121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b="1" dirty="0">
                <a:solidFill>
                  <a:srgbClr val="FFFFFF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01</a:t>
            </a:r>
          </a:p>
        </p:txBody>
      </p:sp>
      <p:sp>
        <p:nvSpPr>
          <p:cNvPr id="61" name="TextBox 69">
            <a:extLst>
              <a:ext uri="{FF2B5EF4-FFF2-40B4-BE49-F238E27FC236}">
                <a16:creationId xmlns:a16="http://schemas.microsoft.com/office/drawing/2014/main" id="{FA65DA08-69D1-AB56-3A1B-083AE7BDEF58}"/>
              </a:ext>
            </a:extLst>
          </p:cNvPr>
          <p:cNvSpPr txBox="1"/>
          <p:nvPr/>
        </p:nvSpPr>
        <p:spPr>
          <a:xfrm flipH="1">
            <a:off x="7912591" y="2116786"/>
            <a:ext cx="534121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b="1" dirty="0">
                <a:solidFill>
                  <a:srgbClr val="FFFFFF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02</a:t>
            </a:r>
          </a:p>
        </p:txBody>
      </p:sp>
      <p:sp>
        <p:nvSpPr>
          <p:cNvPr id="62" name="TextBox 70">
            <a:extLst>
              <a:ext uri="{FF2B5EF4-FFF2-40B4-BE49-F238E27FC236}">
                <a16:creationId xmlns:a16="http://schemas.microsoft.com/office/drawing/2014/main" id="{1F4CEF53-F610-B250-CDA2-F1EBD87095CE}"/>
              </a:ext>
            </a:extLst>
          </p:cNvPr>
          <p:cNvSpPr txBox="1"/>
          <p:nvPr/>
        </p:nvSpPr>
        <p:spPr>
          <a:xfrm flipH="1">
            <a:off x="5257915" y="2116786"/>
            <a:ext cx="534121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b="1" dirty="0">
                <a:solidFill>
                  <a:srgbClr val="FFFFFF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03</a:t>
            </a:r>
          </a:p>
        </p:txBody>
      </p:sp>
      <p:sp>
        <p:nvSpPr>
          <p:cNvPr id="63" name="TextBox 71">
            <a:extLst>
              <a:ext uri="{FF2B5EF4-FFF2-40B4-BE49-F238E27FC236}">
                <a16:creationId xmlns:a16="http://schemas.microsoft.com/office/drawing/2014/main" id="{BDC22D7F-8335-156D-C9BA-26BBE3D7EAF9}"/>
              </a:ext>
            </a:extLst>
          </p:cNvPr>
          <p:cNvSpPr txBox="1"/>
          <p:nvPr/>
        </p:nvSpPr>
        <p:spPr>
          <a:xfrm flipH="1">
            <a:off x="2603239" y="2116786"/>
            <a:ext cx="534121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b="1" dirty="0">
                <a:solidFill>
                  <a:srgbClr val="FFFFFF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04</a:t>
            </a:r>
          </a:p>
        </p:txBody>
      </p:sp>
      <p:sp>
        <p:nvSpPr>
          <p:cNvPr id="131" name="TextBox 73">
            <a:extLst>
              <a:ext uri="{FF2B5EF4-FFF2-40B4-BE49-F238E27FC236}">
                <a16:creationId xmlns:a16="http://schemas.microsoft.com/office/drawing/2014/main" id="{BCE1F960-6798-FA8A-9B4A-FB39A05B53FB}"/>
              </a:ext>
            </a:extLst>
          </p:cNvPr>
          <p:cNvSpPr txBox="1"/>
          <p:nvPr/>
        </p:nvSpPr>
        <p:spPr>
          <a:xfrm flipH="1">
            <a:off x="8891798" y="2786374"/>
            <a:ext cx="221184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>
              <a:defRPr sz="160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ar-SA" sz="2000" b="1" dirty="0">
                <a:solidFill>
                  <a:srgbClr val="FFFFFF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FFFFFF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32" name="TextBox 77">
            <a:extLst>
              <a:ext uri="{FF2B5EF4-FFF2-40B4-BE49-F238E27FC236}">
                <a16:creationId xmlns:a16="http://schemas.microsoft.com/office/drawing/2014/main" id="{8BB26C61-312E-BA0B-8843-8089089D5667}"/>
              </a:ext>
            </a:extLst>
          </p:cNvPr>
          <p:cNvSpPr txBox="1"/>
          <p:nvPr/>
        </p:nvSpPr>
        <p:spPr>
          <a:xfrm flipH="1">
            <a:off x="6234866" y="2786374"/>
            <a:ext cx="221184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>
              <a:defRPr sz="160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ar-SA" sz="2000" b="1" dirty="0">
                <a:solidFill>
                  <a:srgbClr val="FFFFFF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fr-FR" sz="2000" b="1" dirty="0">
              <a:solidFill>
                <a:srgbClr val="FFFFFF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33" name="TextBox 78">
            <a:extLst>
              <a:ext uri="{FF2B5EF4-FFF2-40B4-BE49-F238E27FC236}">
                <a16:creationId xmlns:a16="http://schemas.microsoft.com/office/drawing/2014/main" id="{5B27BD13-0445-A70C-6805-AA041E43EED7}"/>
              </a:ext>
            </a:extLst>
          </p:cNvPr>
          <p:cNvSpPr txBox="1"/>
          <p:nvPr/>
        </p:nvSpPr>
        <p:spPr>
          <a:xfrm flipH="1">
            <a:off x="3390973" y="2786374"/>
            <a:ext cx="240106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>
              <a:defRPr sz="160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ar-SA" sz="2000" b="1" dirty="0">
                <a:solidFill>
                  <a:srgbClr val="FFFFFF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fr-FR" sz="2000" b="1" dirty="0">
              <a:solidFill>
                <a:srgbClr val="FFFFFF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34" name="TextBox 79">
            <a:extLst>
              <a:ext uri="{FF2B5EF4-FFF2-40B4-BE49-F238E27FC236}">
                <a16:creationId xmlns:a16="http://schemas.microsoft.com/office/drawing/2014/main" id="{C4EE302F-AE07-D3F0-DC88-4AC279E403BB}"/>
              </a:ext>
            </a:extLst>
          </p:cNvPr>
          <p:cNvSpPr txBox="1"/>
          <p:nvPr/>
        </p:nvSpPr>
        <p:spPr>
          <a:xfrm flipH="1">
            <a:off x="925514" y="2786374"/>
            <a:ext cx="221184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>
              <a:defRPr sz="160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ar-SA" sz="2000" b="1" dirty="0">
                <a:solidFill>
                  <a:srgbClr val="FFFFFF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fr-FR" sz="2000" b="1" dirty="0">
              <a:solidFill>
                <a:srgbClr val="FFFFFF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graphicFrame>
        <p:nvGraphicFramePr>
          <p:cNvPr id="135" name="Chart 7">
            <a:extLst>
              <a:ext uri="{FF2B5EF4-FFF2-40B4-BE49-F238E27FC236}">
                <a16:creationId xmlns:a16="http://schemas.microsoft.com/office/drawing/2014/main" id="{890B7585-169D-81C7-1648-CF0FE5698CA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697391331"/>
              </p:ext>
            </p:extLst>
          </p:nvPr>
        </p:nvGraphicFramePr>
        <p:xfrm>
          <a:off x="444475" y="3807068"/>
          <a:ext cx="3339022" cy="222601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36" name="TextBox 41">
            <a:extLst>
              <a:ext uri="{FF2B5EF4-FFF2-40B4-BE49-F238E27FC236}">
                <a16:creationId xmlns:a16="http://schemas.microsoft.com/office/drawing/2014/main" id="{8CA60CCC-E3BD-F9F3-4C90-BF24BF7DD3FD}"/>
              </a:ext>
            </a:extLst>
          </p:cNvPr>
          <p:cNvSpPr txBox="1"/>
          <p:nvPr/>
        </p:nvSpPr>
        <p:spPr>
          <a:xfrm>
            <a:off x="1659374" y="4596909"/>
            <a:ext cx="909223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4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70%</a:t>
            </a:r>
          </a:p>
        </p:txBody>
      </p:sp>
      <p:graphicFrame>
        <p:nvGraphicFramePr>
          <p:cNvPr id="137" name="Chart 42">
            <a:extLst>
              <a:ext uri="{FF2B5EF4-FFF2-40B4-BE49-F238E27FC236}">
                <a16:creationId xmlns:a16="http://schemas.microsoft.com/office/drawing/2014/main" id="{A86A55AA-D93D-581A-D602-81457BAAFE8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785970789"/>
              </p:ext>
            </p:extLst>
          </p:nvPr>
        </p:nvGraphicFramePr>
        <p:xfrm>
          <a:off x="3109632" y="3807068"/>
          <a:ext cx="3339022" cy="222601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38" name="TextBox 43">
            <a:extLst>
              <a:ext uri="{FF2B5EF4-FFF2-40B4-BE49-F238E27FC236}">
                <a16:creationId xmlns:a16="http://schemas.microsoft.com/office/drawing/2014/main" id="{B6FB7C6B-65FD-B6C5-A42C-B0AC31E6532F}"/>
              </a:ext>
            </a:extLst>
          </p:cNvPr>
          <p:cNvSpPr txBox="1"/>
          <p:nvPr/>
        </p:nvSpPr>
        <p:spPr>
          <a:xfrm>
            <a:off x="4324531" y="4596909"/>
            <a:ext cx="909223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4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70%</a:t>
            </a:r>
          </a:p>
        </p:txBody>
      </p:sp>
      <p:graphicFrame>
        <p:nvGraphicFramePr>
          <p:cNvPr id="139" name="Chart 44">
            <a:extLst>
              <a:ext uri="{FF2B5EF4-FFF2-40B4-BE49-F238E27FC236}">
                <a16:creationId xmlns:a16="http://schemas.microsoft.com/office/drawing/2014/main" id="{32AA370E-6456-9DB8-F1E2-23B2BB54D38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254995418"/>
              </p:ext>
            </p:extLst>
          </p:nvPr>
        </p:nvGraphicFramePr>
        <p:xfrm>
          <a:off x="5774788" y="3809882"/>
          <a:ext cx="3339022" cy="222601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sp>
        <p:nvSpPr>
          <p:cNvPr id="140" name="TextBox 45">
            <a:extLst>
              <a:ext uri="{FF2B5EF4-FFF2-40B4-BE49-F238E27FC236}">
                <a16:creationId xmlns:a16="http://schemas.microsoft.com/office/drawing/2014/main" id="{771954CB-9056-5951-56F2-DD24CDC9D771}"/>
              </a:ext>
            </a:extLst>
          </p:cNvPr>
          <p:cNvSpPr txBox="1"/>
          <p:nvPr/>
        </p:nvSpPr>
        <p:spPr>
          <a:xfrm>
            <a:off x="6989687" y="4599723"/>
            <a:ext cx="909223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4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70%</a:t>
            </a:r>
          </a:p>
        </p:txBody>
      </p:sp>
      <p:graphicFrame>
        <p:nvGraphicFramePr>
          <p:cNvPr id="141" name="Chart 46">
            <a:extLst>
              <a:ext uri="{FF2B5EF4-FFF2-40B4-BE49-F238E27FC236}">
                <a16:creationId xmlns:a16="http://schemas.microsoft.com/office/drawing/2014/main" id="{6C7CE96F-0B58-18BE-9BB8-30A3DD6C6C6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500342928"/>
              </p:ext>
            </p:extLst>
          </p:nvPr>
        </p:nvGraphicFramePr>
        <p:xfrm>
          <a:off x="8439944" y="3807068"/>
          <a:ext cx="3339022" cy="222601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  <p:sp>
        <p:nvSpPr>
          <p:cNvPr id="142" name="TextBox 47">
            <a:extLst>
              <a:ext uri="{FF2B5EF4-FFF2-40B4-BE49-F238E27FC236}">
                <a16:creationId xmlns:a16="http://schemas.microsoft.com/office/drawing/2014/main" id="{410682BB-5EFF-573A-FFD0-EEB15BDFF98B}"/>
              </a:ext>
            </a:extLst>
          </p:cNvPr>
          <p:cNvSpPr txBox="1"/>
          <p:nvPr/>
        </p:nvSpPr>
        <p:spPr>
          <a:xfrm>
            <a:off x="9654843" y="4596909"/>
            <a:ext cx="909223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4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70%</a:t>
            </a:r>
          </a:p>
        </p:txBody>
      </p:sp>
      <p:cxnSp>
        <p:nvCxnSpPr>
          <p:cNvPr id="2" name="موصل مستقيم 1">
            <a:extLst>
              <a:ext uri="{FF2B5EF4-FFF2-40B4-BE49-F238E27FC236}">
                <a16:creationId xmlns:a16="http://schemas.microsoft.com/office/drawing/2014/main" id="{E50C371D-5E40-3A09-CFFB-051BA79B65DE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extBox 3">
            <a:extLst>
              <a:ext uri="{FF2B5EF4-FFF2-40B4-BE49-F238E27FC236}">
                <a16:creationId xmlns:a16="http://schemas.microsoft.com/office/drawing/2014/main" id="{6C2F2FF5-2C71-4D60-08F0-C0AC49F5E42B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algn="r" defTabSz="914400" eaLnBrk="1" latinLnBrk="0" hangingPunct="1"/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ازرق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pic>
        <p:nvPicPr>
          <p:cNvPr id="6" name="صورة 5">
            <a:extLst>
              <a:ext uri="{FF2B5EF4-FFF2-40B4-BE49-F238E27FC236}">
                <a16:creationId xmlns:a16="http://schemas.microsoft.com/office/drawing/2014/main" id="{9D0152BD-E64B-B6BD-006C-D1D4F02D2B44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41960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46343281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عنصر نائب لرقم الشريحة 3">
            <a:extLst>
              <a:ext uri="{FF2B5EF4-FFF2-40B4-BE49-F238E27FC236}">
                <a16:creationId xmlns:a16="http://schemas.microsoft.com/office/drawing/2014/main" id="{A76FF5C9-3BD8-C275-D239-17C2F4639FF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C30D6F-9516-7D45-ACC3-4201266FFCA8}" type="slidenum">
              <a:rPr lang="ar-SA" smtClean="0"/>
              <a:t>62</a:t>
            </a:fld>
            <a:endParaRPr lang="ar-SA"/>
          </a:p>
        </p:txBody>
      </p:sp>
      <p:pic>
        <p:nvPicPr>
          <p:cNvPr id="3" name="صورة 2">
            <a:extLst>
              <a:ext uri="{FF2B5EF4-FFF2-40B4-BE49-F238E27FC236}">
                <a16:creationId xmlns:a16="http://schemas.microsoft.com/office/drawing/2014/main" id="{C48DB6A9-D955-59ED-0CF3-B591362C5AF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cxnSp>
        <p:nvCxnSpPr>
          <p:cNvPr id="17" name="موصل مستقيم 16">
            <a:extLst>
              <a:ext uri="{FF2B5EF4-FFF2-40B4-BE49-F238E27FC236}">
                <a16:creationId xmlns:a16="http://schemas.microsoft.com/office/drawing/2014/main" id="{28E393EE-CC25-FD55-65F0-A7EC278C83E5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TextBox 3">
            <a:extLst>
              <a:ext uri="{FF2B5EF4-FFF2-40B4-BE49-F238E27FC236}">
                <a16:creationId xmlns:a16="http://schemas.microsoft.com/office/drawing/2014/main" id="{F0703F6C-B9A7-FB96-F995-45877D3B8AC6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algn="r" defTabSz="914400" eaLnBrk="1" latinLnBrk="0" hangingPunct="1"/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ازرق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" name="AutoShape 274">
            <a:extLst>
              <a:ext uri="{FF2B5EF4-FFF2-40B4-BE49-F238E27FC236}">
                <a16:creationId xmlns:a16="http://schemas.microsoft.com/office/drawing/2014/main" id="{E59BEDD9-54C3-6F70-B367-0F9E3228999B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2055814" y="1812615"/>
            <a:ext cx="8078786" cy="428883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" name="Freeform 316">
            <a:extLst>
              <a:ext uri="{FF2B5EF4-FFF2-40B4-BE49-F238E27FC236}">
                <a16:creationId xmlns:a16="http://schemas.microsoft.com/office/drawing/2014/main" id="{F8C0FB09-A475-BC0A-973B-FE0E3EE14D3E}"/>
              </a:ext>
            </a:extLst>
          </p:cNvPr>
          <p:cNvSpPr>
            <a:spLocks/>
          </p:cNvSpPr>
          <p:nvPr/>
        </p:nvSpPr>
        <p:spPr bwMode="auto">
          <a:xfrm>
            <a:off x="2067728" y="2174486"/>
            <a:ext cx="978389" cy="1602355"/>
          </a:xfrm>
          <a:custGeom>
            <a:avLst/>
            <a:gdLst/>
            <a:ahLst/>
            <a:cxnLst>
              <a:cxn ang="0">
                <a:pos x="145" y="114"/>
              </a:cxn>
              <a:cxn ang="0">
                <a:pos x="155" y="124"/>
              </a:cxn>
              <a:cxn ang="0">
                <a:pos x="165" y="114"/>
              </a:cxn>
              <a:cxn ang="0">
                <a:pos x="140" y="22"/>
              </a:cxn>
              <a:cxn ang="0">
                <a:pos x="118" y="0"/>
              </a:cxn>
              <a:cxn ang="0">
                <a:pos x="47" y="0"/>
              </a:cxn>
              <a:cxn ang="0">
                <a:pos x="24" y="22"/>
              </a:cxn>
              <a:cxn ang="0">
                <a:pos x="0" y="114"/>
              </a:cxn>
              <a:cxn ang="0">
                <a:pos x="10" y="124"/>
              </a:cxn>
              <a:cxn ang="0">
                <a:pos x="20" y="114"/>
              </a:cxn>
              <a:cxn ang="0">
                <a:pos x="44" y="30"/>
              </a:cxn>
              <a:cxn ang="0">
                <a:pos x="49" y="30"/>
              </a:cxn>
              <a:cxn ang="0">
                <a:pos x="10" y="168"/>
              </a:cxn>
              <a:cxn ang="0">
                <a:pos x="49" y="168"/>
              </a:cxn>
              <a:cxn ang="0">
                <a:pos x="49" y="255"/>
              </a:cxn>
              <a:cxn ang="0">
                <a:pos x="64" y="270"/>
              </a:cxn>
              <a:cxn ang="0">
                <a:pos x="79" y="255"/>
              </a:cxn>
              <a:cxn ang="0">
                <a:pos x="79" y="168"/>
              </a:cxn>
              <a:cxn ang="0">
                <a:pos x="87" y="168"/>
              </a:cxn>
              <a:cxn ang="0">
                <a:pos x="87" y="255"/>
              </a:cxn>
              <a:cxn ang="0">
                <a:pos x="102" y="270"/>
              </a:cxn>
              <a:cxn ang="0">
                <a:pos x="117" y="255"/>
              </a:cxn>
              <a:cxn ang="0">
                <a:pos x="117" y="168"/>
              </a:cxn>
              <a:cxn ang="0">
                <a:pos x="156" y="168"/>
              </a:cxn>
              <a:cxn ang="0">
                <a:pos x="117" y="30"/>
              </a:cxn>
              <a:cxn ang="0">
                <a:pos x="121" y="30"/>
              </a:cxn>
              <a:cxn ang="0">
                <a:pos x="145" y="114"/>
              </a:cxn>
            </a:cxnLst>
            <a:rect l="0" t="0" r="r" b="b"/>
            <a:pathLst>
              <a:path w="165" h="270">
                <a:moveTo>
                  <a:pt x="145" y="114"/>
                </a:moveTo>
                <a:cubicBezTo>
                  <a:pt x="146" y="119"/>
                  <a:pt x="149" y="124"/>
                  <a:pt x="155" y="124"/>
                </a:cubicBezTo>
                <a:cubicBezTo>
                  <a:pt x="160" y="124"/>
                  <a:pt x="165" y="120"/>
                  <a:pt x="165" y="114"/>
                </a:cubicBezTo>
                <a:cubicBezTo>
                  <a:pt x="140" y="22"/>
                  <a:pt x="140" y="22"/>
                  <a:pt x="140" y="22"/>
                </a:cubicBezTo>
                <a:cubicBezTo>
                  <a:pt x="136" y="9"/>
                  <a:pt x="130" y="0"/>
                  <a:pt x="118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35" y="0"/>
                  <a:pt x="28" y="11"/>
                  <a:pt x="24" y="22"/>
                </a:cubicBezTo>
                <a:cubicBezTo>
                  <a:pt x="0" y="114"/>
                  <a:pt x="0" y="114"/>
                  <a:pt x="0" y="114"/>
                </a:cubicBezTo>
                <a:cubicBezTo>
                  <a:pt x="0" y="120"/>
                  <a:pt x="5" y="124"/>
                  <a:pt x="10" y="124"/>
                </a:cubicBezTo>
                <a:cubicBezTo>
                  <a:pt x="16" y="124"/>
                  <a:pt x="18" y="120"/>
                  <a:pt x="20" y="114"/>
                </a:cubicBezTo>
                <a:cubicBezTo>
                  <a:pt x="44" y="30"/>
                  <a:pt x="44" y="30"/>
                  <a:pt x="44" y="30"/>
                </a:cubicBezTo>
                <a:cubicBezTo>
                  <a:pt x="49" y="30"/>
                  <a:pt x="49" y="30"/>
                  <a:pt x="49" y="30"/>
                </a:cubicBezTo>
                <a:cubicBezTo>
                  <a:pt x="10" y="168"/>
                  <a:pt x="10" y="168"/>
                  <a:pt x="10" y="168"/>
                </a:cubicBezTo>
                <a:cubicBezTo>
                  <a:pt x="49" y="168"/>
                  <a:pt x="49" y="168"/>
                  <a:pt x="49" y="168"/>
                </a:cubicBezTo>
                <a:cubicBezTo>
                  <a:pt x="49" y="255"/>
                  <a:pt x="49" y="255"/>
                  <a:pt x="49" y="255"/>
                </a:cubicBezTo>
                <a:cubicBezTo>
                  <a:pt x="49" y="264"/>
                  <a:pt x="55" y="270"/>
                  <a:pt x="64" y="270"/>
                </a:cubicBezTo>
                <a:cubicBezTo>
                  <a:pt x="72" y="270"/>
                  <a:pt x="79" y="264"/>
                  <a:pt x="79" y="255"/>
                </a:cubicBezTo>
                <a:cubicBezTo>
                  <a:pt x="79" y="168"/>
                  <a:pt x="79" y="168"/>
                  <a:pt x="79" y="168"/>
                </a:cubicBezTo>
                <a:cubicBezTo>
                  <a:pt x="87" y="168"/>
                  <a:pt x="87" y="168"/>
                  <a:pt x="87" y="168"/>
                </a:cubicBezTo>
                <a:cubicBezTo>
                  <a:pt x="87" y="255"/>
                  <a:pt x="87" y="255"/>
                  <a:pt x="87" y="255"/>
                </a:cubicBezTo>
                <a:cubicBezTo>
                  <a:pt x="87" y="264"/>
                  <a:pt x="93" y="270"/>
                  <a:pt x="102" y="270"/>
                </a:cubicBezTo>
                <a:cubicBezTo>
                  <a:pt x="110" y="270"/>
                  <a:pt x="117" y="264"/>
                  <a:pt x="117" y="255"/>
                </a:cubicBezTo>
                <a:cubicBezTo>
                  <a:pt x="117" y="168"/>
                  <a:pt x="117" y="168"/>
                  <a:pt x="117" y="168"/>
                </a:cubicBezTo>
                <a:cubicBezTo>
                  <a:pt x="156" y="168"/>
                  <a:pt x="156" y="168"/>
                  <a:pt x="156" y="168"/>
                </a:cubicBezTo>
                <a:cubicBezTo>
                  <a:pt x="117" y="30"/>
                  <a:pt x="117" y="30"/>
                  <a:pt x="117" y="30"/>
                </a:cubicBezTo>
                <a:cubicBezTo>
                  <a:pt x="121" y="30"/>
                  <a:pt x="121" y="30"/>
                  <a:pt x="121" y="30"/>
                </a:cubicBezTo>
                <a:lnTo>
                  <a:pt x="145" y="114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47" name="Oval 317">
            <a:extLst>
              <a:ext uri="{FF2B5EF4-FFF2-40B4-BE49-F238E27FC236}">
                <a16:creationId xmlns:a16="http://schemas.microsoft.com/office/drawing/2014/main" id="{2F7E88FE-8A01-800F-0D55-9EECC58AD7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11727" y="1818572"/>
            <a:ext cx="296346" cy="296346"/>
          </a:xfrm>
          <a:prstGeom prst="ellipse">
            <a:avLst/>
          </a:pr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48" name="Freeform 318">
            <a:extLst>
              <a:ext uri="{FF2B5EF4-FFF2-40B4-BE49-F238E27FC236}">
                <a16:creationId xmlns:a16="http://schemas.microsoft.com/office/drawing/2014/main" id="{383B6C00-D0D9-4265-9A24-DE617B824A84}"/>
              </a:ext>
            </a:extLst>
          </p:cNvPr>
          <p:cNvSpPr>
            <a:spLocks/>
          </p:cNvSpPr>
          <p:nvPr/>
        </p:nvSpPr>
        <p:spPr bwMode="auto">
          <a:xfrm>
            <a:off x="3230775" y="1925793"/>
            <a:ext cx="314216" cy="509299"/>
          </a:xfrm>
          <a:custGeom>
            <a:avLst/>
            <a:gdLst/>
            <a:ahLst/>
            <a:cxnLst>
              <a:cxn ang="0">
                <a:pos x="46" y="36"/>
              </a:cxn>
              <a:cxn ang="0">
                <a:pos x="50" y="39"/>
              </a:cxn>
              <a:cxn ang="0">
                <a:pos x="53" y="36"/>
              </a:cxn>
              <a:cxn ang="0">
                <a:pos x="45" y="7"/>
              </a:cxn>
              <a:cxn ang="0">
                <a:pos x="38" y="0"/>
              </a:cxn>
              <a:cxn ang="0">
                <a:pos x="15" y="0"/>
              </a:cxn>
              <a:cxn ang="0">
                <a:pos x="8" y="7"/>
              </a:cxn>
              <a:cxn ang="0">
                <a:pos x="0" y="36"/>
              </a:cxn>
              <a:cxn ang="0">
                <a:pos x="4" y="40"/>
              </a:cxn>
              <a:cxn ang="0">
                <a:pos x="7" y="36"/>
              </a:cxn>
              <a:cxn ang="0">
                <a:pos x="15" y="10"/>
              </a:cxn>
              <a:cxn ang="0">
                <a:pos x="16" y="10"/>
              </a:cxn>
              <a:cxn ang="0">
                <a:pos x="4" y="53"/>
              </a:cxn>
              <a:cxn ang="0">
                <a:pos x="16" y="53"/>
              </a:cxn>
              <a:cxn ang="0">
                <a:pos x="16" y="81"/>
              </a:cxn>
              <a:cxn ang="0">
                <a:pos x="21" y="86"/>
              </a:cxn>
              <a:cxn ang="0">
                <a:pos x="25" y="81"/>
              </a:cxn>
              <a:cxn ang="0">
                <a:pos x="25" y="53"/>
              </a:cxn>
              <a:cxn ang="0">
                <a:pos x="28" y="53"/>
              </a:cxn>
              <a:cxn ang="0">
                <a:pos x="28" y="81"/>
              </a:cxn>
              <a:cxn ang="0">
                <a:pos x="33" y="86"/>
              </a:cxn>
              <a:cxn ang="0">
                <a:pos x="37" y="81"/>
              </a:cxn>
              <a:cxn ang="0">
                <a:pos x="37" y="53"/>
              </a:cxn>
              <a:cxn ang="0">
                <a:pos x="50" y="53"/>
              </a:cxn>
              <a:cxn ang="0">
                <a:pos x="37" y="10"/>
              </a:cxn>
              <a:cxn ang="0">
                <a:pos x="39" y="10"/>
              </a:cxn>
              <a:cxn ang="0">
                <a:pos x="46" y="36"/>
              </a:cxn>
            </a:cxnLst>
            <a:rect l="0" t="0" r="r" b="b"/>
            <a:pathLst>
              <a:path w="53" h="86">
                <a:moveTo>
                  <a:pt x="46" y="36"/>
                </a:moveTo>
                <a:cubicBezTo>
                  <a:pt x="47" y="38"/>
                  <a:pt x="48" y="39"/>
                  <a:pt x="50" y="39"/>
                </a:cubicBezTo>
                <a:cubicBezTo>
                  <a:pt x="51" y="39"/>
                  <a:pt x="53" y="38"/>
                  <a:pt x="53" y="36"/>
                </a:cubicBezTo>
                <a:cubicBezTo>
                  <a:pt x="45" y="7"/>
                  <a:pt x="45" y="7"/>
                  <a:pt x="45" y="7"/>
                </a:cubicBezTo>
                <a:cubicBezTo>
                  <a:pt x="44" y="3"/>
                  <a:pt x="42" y="0"/>
                  <a:pt x="38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1" y="0"/>
                  <a:pt x="9" y="3"/>
                  <a:pt x="8" y="7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8"/>
                  <a:pt x="2" y="40"/>
                  <a:pt x="4" y="40"/>
                </a:cubicBezTo>
                <a:cubicBezTo>
                  <a:pt x="5" y="40"/>
                  <a:pt x="6" y="38"/>
                  <a:pt x="7" y="36"/>
                </a:cubicBezTo>
                <a:cubicBezTo>
                  <a:pt x="15" y="10"/>
                  <a:pt x="15" y="10"/>
                  <a:pt x="15" y="10"/>
                </a:cubicBezTo>
                <a:cubicBezTo>
                  <a:pt x="16" y="10"/>
                  <a:pt x="16" y="10"/>
                  <a:pt x="16" y="10"/>
                </a:cubicBezTo>
                <a:cubicBezTo>
                  <a:pt x="4" y="53"/>
                  <a:pt x="4" y="53"/>
                  <a:pt x="4" y="53"/>
                </a:cubicBezTo>
                <a:cubicBezTo>
                  <a:pt x="16" y="53"/>
                  <a:pt x="16" y="53"/>
                  <a:pt x="16" y="53"/>
                </a:cubicBezTo>
                <a:cubicBezTo>
                  <a:pt x="16" y="81"/>
                  <a:pt x="16" y="81"/>
                  <a:pt x="16" y="81"/>
                </a:cubicBezTo>
                <a:cubicBezTo>
                  <a:pt x="16" y="84"/>
                  <a:pt x="18" y="86"/>
                  <a:pt x="21" y="86"/>
                </a:cubicBezTo>
                <a:cubicBezTo>
                  <a:pt x="23" y="86"/>
                  <a:pt x="25" y="84"/>
                  <a:pt x="25" y="81"/>
                </a:cubicBezTo>
                <a:cubicBezTo>
                  <a:pt x="25" y="53"/>
                  <a:pt x="25" y="53"/>
                  <a:pt x="25" y="53"/>
                </a:cubicBezTo>
                <a:cubicBezTo>
                  <a:pt x="28" y="53"/>
                  <a:pt x="28" y="53"/>
                  <a:pt x="28" y="53"/>
                </a:cubicBezTo>
                <a:cubicBezTo>
                  <a:pt x="28" y="81"/>
                  <a:pt x="28" y="81"/>
                  <a:pt x="28" y="81"/>
                </a:cubicBezTo>
                <a:cubicBezTo>
                  <a:pt x="28" y="84"/>
                  <a:pt x="30" y="86"/>
                  <a:pt x="33" y="86"/>
                </a:cubicBezTo>
                <a:cubicBezTo>
                  <a:pt x="35" y="86"/>
                  <a:pt x="37" y="84"/>
                  <a:pt x="37" y="81"/>
                </a:cubicBezTo>
                <a:cubicBezTo>
                  <a:pt x="37" y="53"/>
                  <a:pt x="37" y="53"/>
                  <a:pt x="37" y="53"/>
                </a:cubicBezTo>
                <a:cubicBezTo>
                  <a:pt x="50" y="53"/>
                  <a:pt x="50" y="53"/>
                  <a:pt x="50" y="53"/>
                </a:cubicBezTo>
                <a:cubicBezTo>
                  <a:pt x="37" y="10"/>
                  <a:pt x="37" y="10"/>
                  <a:pt x="37" y="10"/>
                </a:cubicBezTo>
                <a:cubicBezTo>
                  <a:pt x="39" y="10"/>
                  <a:pt x="39" y="10"/>
                  <a:pt x="39" y="10"/>
                </a:cubicBezTo>
                <a:lnTo>
                  <a:pt x="46" y="36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49" name="Oval 319">
            <a:extLst>
              <a:ext uri="{FF2B5EF4-FFF2-40B4-BE49-F238E27FC236}">
                <a16:creationId xmlns:a16="http://schemas.microsoft.com/office/drawing/2014/main" id="{F9023D7C-1C26-942C-F436-A9D66FC411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42464" y="1812616"/>
            <a:ext cx="95307" cy="95307"/>
          </a:xfrm>
          <a:prstGeom prst="ellipse">
            <a:avLst/>
          </a:pr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144" name="Freeform 320">
            <a:extLst>
              <a:ext uri="{FF2B5EF4-FFF2-40B4-BE49-F238E27FC236}">
                <a16:creationId xmlns:a16="http://schemas.microsoft.com/office/drawing/2014/main" id="{2A5EC876-029F-15C0-4EE3-01AA49C0A913}"/>
              </a:ext>
            </a:extLst>
          </p:cNvPr>
          <p:cNvSpPr>
            <a:spLocks/>
          </p:cNvSpPr>
          <p:nvPr/>
        </p:nvSpPr>
        <p:spPr bwMode="auto">
          <a:xfrm>
            <a:off x="3646255" y="1925793"/>
            <a:ext cx="308260" cy="509299"/>
          </a:xfrm>
          <a:custGeom>
            <a:avLst/>
            <a:gdLst/>
            <a:ahLst/>
            <a:cxnLst>
              <a:cxn ang="0">
                <a:pos x="46" y="36"/>
              </a:cxn>
              <a:cxn ang="0">
                <a:pos x="49" y="39"/>
              </a:cxn>
              <a:cxn ang="0">
                <a:pos x="52" y="36"/>
              </a:cxn>
              <a:cxn ang="0">
                <a:pos x="45" y="7"/>
              </a:cxn>
              <a:cxn ang="0">
                <a:pos x="37" y="0"/>
              </a:cxn>
              <a:cxn ang="0">
                <a:pos x="15" y="0"/>
              </a:cxn>
              <a:cxn ang="0">
                <a:pos x="8" y="7"/>
              </a:cxn>
              <a:cxn ang="0">
                <a:pos x="0" y="36"/>
              </a:cxn>
              <a:cxn ang="0">
                <a:pos x="3" y="40"/>
              </a:cxn>
              <a:cxn ang="0">
                <a:pos x="6" y="36"/>
              </a:cxn>
              <a:cxn ang="0">
                <a:pos x="14" y="10"/>
              </a:cxn>
              <a:cxn ang="0">
                <a:pos x="16" y="10"/>
              </a:cxn>
              <a:cxn ang="0">
                <a:pos x="3" y="53"/>
              </a:cxn>
              <a:cxn ang="0">
                <a:pos x="16" y="53"/>
              </a:cxn>
              <a:cxn ang="0">
                <a:pos x="16" y="81"/>
              </a:cxn>
              <a:cxn ang="0">
                <a:pos x="20" y="86"/>
              </a:cxn>
              <a:cxn ang="0">
                <a:pos x="25" y="81"/>
              </a:cxn>
              <a:cxn ang="0">
                <a:pos x="25" y="53"/>
              </a:cxn>
              <a:cxn ang="0">
                <a:pos x="28" y="53"/>
              </a:cxn>
              <a:cxn ang="0">
                <a:pos x="28" y="81"/>
              </a:cxn>
              <a:cxn ang="0">
                <a:pos x="32" y="86"/>
              </a:cxn>
              <a:cxn ang="0">
                <a:pos x="37" y="81"/>
              </a:cxn>
              <a:cxn ang="0">
                <a:pos x="37" y="53"/>
              </a:cxn>
              <a:cxn ang="0">
                <a:pos x="50" y="53"/>
              </a:cxn>
              <a:cxn ang="0">
                <a:pos x="37" y="10"/>
              </a:cxn>
              <a:cxn ang="0">
                <a:pos x="38" y="10"/>
              </a:cxn>
              <a:cxn ang="0">
                <a:pos x="46" y="36"/>
              </a:cxn>
            </a:cxnLst>
            <a:rect l="0" t="0" r="r" b="b"/>
            <a:pathLst>
              <a:path w="52" h="86">
                <a:moveTo>
                  <a:pt x="46" y="36"/>
                </a:moveTo>
                <a:cubicBezTo>
                  <a:pt x="47" y="38"/>
                  <a:pt x="47" y="39"/>
                  <a:pt x="49" y="39"/>
                </a:cubicBezTo>
                <a:cubicBezTo>
                  <a:pt x="51" y="39"/>
                  <a:pt x="52" y="38"/>
                  <a:pt x="52" y="36"/>
                </a:cubicBezTo>
                <a:cubicBezTo>
                  <a:pt x="45" y="7"/>
                  <a:pt x="45" y="7"/>
                  <a:pt x="45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1" y="0"/>
                  <a:pt x="9" y="3"/>
                  <a:pt x="8" y="7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8"/>
                  <a:pt x="2" y="40"/>
                  <a:pt x="3" y="40"/>
                </a:cubicBezTo>
                <a:cubicBezTo>
                  <a:pt x="5" y="40"/>
                  <a:pt x="6" y="38"/>
                  <a:pt x="6" y="36"/>
                </a:cubicBezTo>
                <a:cubicBezTo>
                  <a:pt x="14" y="10"/>
                  <a:pt x="14" y="10"/>
                  <a:pt x="14" y="10"/>
                </a:cubicBezTo>
                <a:cubicBezTo>
                  <a:pt x="16" y="10"/>
                  <a:pt x="16" y="10"/>
                  <a:pt x="16" y="10"/>
                </a:cubicBezTo>
                <a:cubicBezTo>
                  <a:pt x="3" y="53"/>
                  <a:pt x="3" y="53"/>
                  <a:pt x="3" y="53"/>
                </a:cubicBezTo>
                <a:cubicBezTo>
                  <a:pt x="16" y="53"/>
                  <a:pt x="16" y="53"/>
                  <a:pt x="16" y="53"/>
                </a:cubicBezTo>
                <a:cubicBezTo>
                  <a:pt x="16" y="81"/>
                  <a:pt x="16" y="81"/>
                  <a:pt x="16" y="81"/>
                </a:cubicBezTo>
                <a:cubicBezTo>
                  <a:pt x="16" y="84"/>
                  <a:pt x="18" y="86"/>
                  <a:pt x="20" y="86"/>
                </a:cubicBezTo>
                <a:cubicBezTo>
                  <a:pt x="23" y="86"/>
                  <a:pt x="25" y="84"/>
                  <a:pt x="25" y="81"/>
                </a:cubicBezTo>
                <a:cubicBezTo>
                  <a:pt x="25" y="53"/>
                  <a:pt x="25" y="53"/>
                  <a:pt x="25" y="53"/>
                </a:cubicBezTo>
                <a:cubicBezTo>
                  <a:pt x="28" y="53"/>
                  <a:pt x="28" y="53"/>
                  <a:pt x="28" y="53"/>
                </a:cubicBezTo>
                <a:cubicBezTo>
                  <a:pt x="28" y="81"/>
                  <a:pt x="28" y="81"/>
                  <a:pt x="28" y="81"/>
                </a:cubicBezTo>
                <a:cubicBezTo>
                  <a:pt x="28" y="84"/>
                  <a:pt x="30" y="86"/>
                  <a:pt x="32" y="86"/>
                </a:cubicBezTo>
                <a:cubicBezTo>
                  <a:pt x="35" y="86"/>
                  <a:pt x="37" y="84"/>
                  <a:pt x="37" y="81"/>
                </a:cubicBezTo>
                <a:cubicBezTo>
                  <a:pt x="37" y="53"/>
                  <a:pt x="37" y="53"/>
                  <a:pt x="37" y="53"/>
                </a:cubicBezTo>
                <a:cubicBezTo>
                  <a:pt x="50" y="53"/>
                  <a:pt x="50" y="53"/>
                  <a:pt x="50" y="53"/>
                </a:cubicBezTo>
                <a:cubicBezTo>
                  <a:pt x="37" y="10"/>
                  <a:pt x="37" y="10"/>
                  <a:pt x="37" y="10"/>
                </a:cubicBezTo>
                <a:cubicBezTo>
                  <a:pt x="38" y="10"/>
                  <a:pt x="38" y="10"/>
                  <a:pt x="38" y="10"/>
                </a:cubicBezTo>
                <a:lnTo>
                  <a:pt x="46" y="36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146" name="Oval 321">
            <a:extLst>
              <a:ext uri="{FF2B5EF4-FFF2-40B4-BE49-F238E27FC236}">
                <a16:creationId xmlns:a16="http://schemas.microsoft.com/office/drawing/2014/main" id="{00803709-51BE-DD13-33BC-C438781786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57944" y="1812616"/>
            <a:ext cx="89351" cy="95307"/>
          </a:xfrm>
          <a:prstGeom prst="ellipse">
            <a:avLst/>
          </a:pr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147" name="Freeform 322">
            <a:extLst>
              <a:ext uri="{FF2B5EF4-FFF2-40B4-BE49-F238E27FC236}">
                <a16:creationId xmlns:a16="http://schemas.microsoft.com/office/drawing/2014/main" id="{51AAB6D7-A76F-5E31-67DE-D53D70642735}"/>
              </a:ext>
            </a:extLst>
          </p:cNvPr>
          <p:cNvSpPr>
            <a:spLocks/>
          </p:cNvSpPr>
          <p:nvPr/>
        </p:nvSpPr>
        <p:spPr bwMode="auto">
          <a:xfrm>
            <a:off x="4060246" y="1925793"/>
            <a:ext cx="308260" cy="509299"/>
          </a:xfrm>
          <a:custGeom>
            <a:avLst/>
            <a:gdLst/>
            <a:ahLst/>
            <a:cxnLst>
              <a:cxn ang="0">
                <a:pos x="46" y="36"/>
              </a:cxn>
              <a:cxn ang="0">
                <a:pos x="49" y="39"/>
              </a:cxn>
              <a:cxn ang="0">
                <a:pos x="52" y="36"/>
              </a:cxn>
              <a:cxn ang="0">
                <a:pos x="44" y="7"/>
              </a:cxn>
              <a:cxn ang="0">
                <a:pos x="37" y="0"/>
              </a:cxn>
              <a:cxn ang="0">
                <a:pos x="15" y="0"/>
              </a:cxn>
              <a:cxn ang="0">
                <a:pos x="8" y="7"/>
              </a:cxn>
              <a:cxn ang="0">
                <a:pos x="0" y="36"/>
              </a:cxn>
              <a:cxn ang="0">
                <a:pos x="3" y="40"/>
              </a:cxn>
              <a:cxn ang="0">
                <a:pos x="6" y="36"/>
              </a:cxn>
              <a:cxn ang="0">
                <a:pos x="14" y="10"/>
              </a:cxn>
              <a:cxn ang="0">
                <a:pos x="15" y="10"/>
              </a:cxn>
              <a:cxn ang="0">
                <a:pos x="3" y="53"/>
              </a:cxn>
              <a:cxn ang="0">
                <a:pos x="15" y="53"/>
              </a:cxn>
              <a:cxn ang="0">
                <a:pos x="15" y="81"/>
              </a:cxn>
              <a:cxn ang="0">
                <a:pos x="20" y="86"/>
              </a:cxn>
              <a:cxn ang="0">
                <a:pos x="25" y="81"/>
              </a:cxn>
              <a:cxn ang="0">
                <a:pos x="25" y="53"/>
              </a:cxn>
              <a:cxn ang="0">
                <a:pos x="27" y="53"/>
              </a:cxn>
              <a:cxn ang="0">
                <a:pos x="27" y="81"/>
              </a:cxn>
              <a:cxn ang="0">
                <a:pos x="32" y="86"/>
              </a:cxn>
              <a:cxn ang="0">
                <a:pos x="37" y="81"/>
              </a:cxn>
              <a:cxn ang="0">
                <a:pos x="37" y="53"/>
              </a:cxn>
              <a:cxn ang="0">
                <a:pos x="49" y="53"/>
              </a:cxn>
              <a:cxn ang="0">
                <a:pos x="37" y="10"/>
              </a:cxn>
              <a:cxn ang="0">
                <a:pos x="38" y="10"/>
              </a:cxn>
              <a:cxn ang="0">
                <a:pos x="46" y="36"/>
              </a:cxn>
            </a:cxnLst>
            <a:rect l="0" t="0" r="r" b="b"/>
            <a:pathLst>
              <a:path w="52" h="86">
                <a:moveTo>
                  <a:pt x="46" y="36"/>
                </a:moveTo>
                <a:cubicBezTo>
                  <a:pt x="46" y="38"/>
                  <a:pt x="47" y="39"/>
                  <a:pt x="49" y="39"/>
                </a:cubicBezTo>
                <a:cubicBezTo>
                  <a:pt x="51" y="39"/>
                  <a:pt x="52" y="38"/>
                  <a:pt x="52" y="36"/>
                </a:cubicBezTo>
                <a:cubicBezTo>
                  <a:pt x="44" y="7"/>
                  <a:pt x="44" y="7"/>
                  <a:pt x="44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1" y="0"/>
                  <a:pt x="9" y="3"/>
                  <a:pt x="8" y="7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8"/>
                  <a:pt x="1" y="40"/>
                  <a:pt x="3" y="40"/>
                </a:cubicBezTo>
                <a:cubicBezTo>
                  <a:pt x="5" y="40"/>
                  <a:pt x="6" y="38"/>
                  <a:pt x="6" y="36"/>
                </a:cubicBezTo>
                <a:cubicBezTo>
                  <a:pt x="14" y="10"/>
                  <a:pt x="14" y="10"/>
                  <a:pt x="14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3" y="53"/>
                  <a:pt x="3" y="53"/>
                  <a:pt x="3" y="53"/>
                </a:cubicBezTo>
                <a:cubicBezTo>
                  <a:pt x="15" y="53"/>
                  <a:pt x="15" y="53"/>
                  <a:pt x="15" y="53"/>
                </a:cubicBezTo>
                <a:cubicBezTo>
                  <a:pt x="15" y="81"/>
                  <a:pt x="15" y="81"/>
                  <a:pt x="15" y="81"/>
                </a:cubicBezTo>
                <a:cubicBezTo>
                  <a:pt x="15" y="84"/>
                  <a:pt x="17" y="86"/>
                  <a:pt x="20" y="86"/>
                </a:cubicBezTo>
                <a:cubicBezTo>
                  <a:pt x="23" y="86"/>
                  <a:pt x="25" y="84"/>
                  <a:pt x="25" y="81"/>
                </a:cubicBezTo>
                <a:cubicBezTo>
                  <a:pt x="25" y="53"/>
                  <a:pt x="25" y="53"/>
                  <a:pt x="25" y="53"/>
                </a:cubicBezTo>
                <a:cubicBezTo>
                  <a:pt x="27" y="53"/>
                  <a:pt x="27" y="53"/>
                  <a:pt x="27" y="53"/>
                </a:cubicBezTo>
                <a:cubicBezTo>
                  <a:pt x="27" y="81"/>
                  <a:pt x="27" y="81"/>
                  <a:pt x="27" y="81"/>
                </a:cubicBezTo>
                <a:cubicBezTo>
                  <a:pt x="27" y="84"/>
                  <a:pt x="29" y="86"/>
                  <a:pt x="32" y="86"/>
                </a:cubicBezTo>
                <a:cubicBezTo>
                  <a:pt x="35" y="86"/>
                  <a:pt x="37" y="84"/>
                  <a:pt x="37" y="81"/>
                </a:cubicBezTo>
                <a:cubicBezTo>
                  <a:pt x="37" y="53"/>
                  <a:pt x="37" y="53"/>
                  <a:pt x="37" y="53"/>
                </a:cubicBezTo>
                <a:cubicBezTo>
                  <a:pt x="49" y="53"/>
                  <a:pt x="49" y="53"/>
                  <a:pt x="49" y="53"/>
                </a:cubicBezTo>
                <a:cubicBezTo>
                  <a:pt x="37" y="10"/>
                  <a:pt x="37" y="10"/>
                  <a:pt x="37" y="10"/>
                </a:cubicBezTo>
                <a:cubicBezTo>
                  <a:pt x="38" y="10"/>
                  <a:pt x="38" y="10"/>
                  <a:pt x="38" y="10"/>
                </a:cubicBezTo>
                <a:lnTo>
                  <a:pt x="46" y="36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148" name="Oval 323">
            <a:extLst>
              <a:ext uri="{FF2B5EF4-FFF2-40B4-BE49-F238E27FC236}">
                <a16:creationId xmlns:a16="http://schemas.microsoft.com/office/drawing/2014/main" id="{79A62543-1F5B-5EC1-0524-8DD552EF61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7468" y="1812616"/>
            <a:ext cx="95307" cy="95307"/>
          </a:xfrm>
          <a:prstGeom prst="ellipse">
            <a:avLst/>
          </a:pr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149" name="Freeform 324">
            <a:extLst>
              <a:ext uri="{FF2B5EF4-FFF2-40B4-BE49-F238E27FC236}">
                <a16:creationId xmlns:a16="http://schemas.microsoft.com/office/drawing/2014/main" id="{00D2BE9C-B69F-3159-B56B-D4080D4F0682}"/>
              </a:ext>
            </a:extLst>
          </p:cNvPr>
          <p:cNvSpPr>
            <a:spLocks/>
          </p:cNvSpPr>
          <p:nvPr/>
        </p:nvSpPr>
        <p:spPr bwMode="auto">
          <a:xfrm>
            <a:off x="4475727" y="1925793"/>
            <a:ext cx="308260" cy="509299"/>
          </a:xfrm>
          <a:custGeom>
            <a:avLst/>
            <a:gdLst/>
            <a:ahLst/>
            <a:cxnLst>
              <a:cxn ang="0">
                <a:pos x="45" y="36"/>
              </a:cxn>
              <a:cxn ang="0">
                <a:pos x="49" y="39"/>
              </a:cxn>
              <a:cxn ang="0">
                <a:pos x="52" y="36"/>
              </a:cxn>
              <a:cxn ang="0">
                <a:pos x="44" y="7"/>
              </a:cxn>
              <a:cxn ang="0">
                <a:pos x="37" y="0"/>
              </a:cxn>
              <a:cxn ang="0">
                <a:pos x="14" y="0"/>
              </a:cxn>
              <a:cxn ang="0">
                <a:pos x="7" y="7"/>
              </a:cxn>
              <a:cxn ang="0">
                <a:pos x="0" y="36"/>
              </a:cxn>
              <a:cxn ang="0">
                <a:pos x="3" y="40"/>
              </a:cxn>
              <a:cxn ang="0">
                <a:pos x="6" y="36"/>
              </a:cxn>
              <a:cxn ang="0">
                <a:pos x="14" y="10"/>
              </a:cxn>
              <a:cxn ang="0">
                <a:pos x="15" y="10"/>
              </a:cxn>
              <a:cxn ang="0">
                <a:pos x="3" y="53"/>
              </a:cxn>
              <a:cxn ang="0">
                <a:pos x="15" y="53"/>
              </a:cxn>
              <a:cxn ang="0">
                <a:pos x="15" y="81"/>
              </a:cxn>
              <a:cxn ang="0">
                <a:pos x="20" y="86"/>
              </a:cxn>
              <a:cxn ang="0">
                <a:pos x="24" y="81"/>
              </a:cxn>
              <a:cxn ang="0">
                <a:pos x="24" y="53"/>
              </a:cxn>
              <a:cxn ang="0">
                <a:pos x="27" y="53"/>
              </a:cxn>
              <a:cxn ang="0">
                <a:pos x="27" y="81"/>
              </a:cxn>
              <a:cxn ang="0">
                <a:pos x="32" y="86"/>
              </a:cxn>
              <a:cxn ang="0">
                <a:pos x="36" y="81"/>
              </a:cxn>
              <a:cxn ang="0">
                <a:pos x="36" y="53"/>
              </a:cxn>
              <a:cxn ang="0">
                <a:pos x="49" y="53"/>
              </a:cxn>
              <a:cxn ang="0">
                <a:pos x="36" y="10"/>
              </a:cxn>
              <a:cxn ang="0">
                <a:pos x="38" y="10"/>
              </a:cxn>
              <a:cxn ang="0">
                <a:pos x="45" y="36"/>
              </a:cxn>
            </a:cxnLst>
            <a:rect l="0" t="0" r="r" b="b"/>
            <a:pathLst>
              <a:path w="52" h="86">
                <a:moveTo>
                  <a:pt x="45" y="36"/>
                </a:moveTo>
                <a:cubicBezTo>
                  <a:pt x="46" y="38"/>
                  <a:pt x="47" y="39"/>
                  <a:pt x="49" y="39"/>
                </a:cubicBezTo>
                <a:cubicBezTo>
                  <a:pt x="50" y="39"/>
                  <a:pt x="52" y="38"/>
                  <a:pt x="52" y="36"/>
                </a:cubicBezTo>
                <a:cubicBezTo>
                  <a:pt x="44" y="7"/>
                  <a:pt x="44" y="7"/>
                  <a:pt x="44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0" y="0"/>
                  <a:pt x="8" y="3"/>
                  <a:pt x="7" y="7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8"/>
                  <a:pt x="1" y="40"/>
                  <a:pt x="3" y="40"/>
                </a:cubicBezTo>
                <a:cubicBezTo>
                  <a:pt x="4" y="40"/>
                  <a:pt x="5" y="38"/>
                  <a:pt x="6" y="36"/>
                </a:cubicBezTo>
                <a:cubicBezTo>
                  <a:pt x="14" y="10"/>
                  <a:pt x="14" y="10"/>
                  <a:pt x="14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3" y="53"/>
                  <a:pt x="3" y="53"/>
                  <a:pt x="3" y="53"/>
                </a:cubicBezTo>
                <a:cubicBezTo>
                  <a:pt x="15" y="53"/>
                  <a:pt x="15" y="53"/>
                  <a:pt x="15" y="53"/>
                </a:cubicBezTo>
                <a:cubicBezTo>
                  <a:pt x="15" y="81"/>
                  <a:pt x="15" y="81"/>
                  <a:pt x="15" y="81"/>
                </a:cubicBezTo>
                <a:cubicBezTo>
                  <a:pt x="15" y="84"/>
                  <a:pt x="17" y="86"/>
                  <a:pt x="20" y="86"/>
                </a:cubicBezTo>
                <a:cubicBezTo>
                  <a:pt x="22" y="86"/>
                  <a:pt x="24" y="84"/>
                  <a:pt x="24" y="81"/>
                </a:cubicBezTo>
                <a:cubicBezTo>
                  <a:pt x="24" y="53"/>
                  <a:pt x="24" y="53"/>
                  <a:pt x="24" y="53"/>
                </a:cubicBezTo>
                <a:cubicBezTo>
                  <a:pt x="27" y="53"/>
                  <a:pt x="27" y="53"/>
                  <a:pt x="27" y="53"/>
                </a:cubicBezTo>
                <a:cubicBezTo>
                  <a:pt x="27" y="81"/>
                  <a:pt x="27" y="81"/>
                  <a:pt x="27" y="81"/>
                </a:cubicBezTo>
                <a:cubicBezTo>
                  <a:pt x="27" y="84"/>
                  <a:pt x="29" y="86"/>
                  <a:pt x="32" y="86"/>
                </a:cubicBezTo>
                <a:cubicBezTo>
                  <a:pt x="34" y="86"/>
                  <a:pt x="36" y="84"/>
                  <a:pt x="36" y="81"/>
                </a:cubicBezTo>
                <a:cubicBezTo>
                  <a:pt x="36" y="53"/>
                  <a:pt x="36" y="53"/>
                  <a:pt x="36" y="53"/>
                </a:cubicBezTo>
                <a:cubicBezTo>
                  <a:pt x="49" y="53"/>
                  <a:pt x="49" y="53"/>
                  <a:pt x="49" y="53"/>
                </a:cubicBezTo>
                <a:cubicBezTo>
                  <a:pt x="36" y="10"/>
                  <a:pt x="36" y="10"/>
                  <a:pt x="36" y="10"/>
                </a:cubicBezTo>
                <a:cubicBezTo>
                  <a:pt x="38" y="10"/>
                  <a:pt x="38" y="10"/>
                  <a:pt x="38" y="10"/>
                </a:cubicBezTo>
                <a:lnTo>
                  <a:pt x="45" y="36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150" name="Oval 325">
            <a:extLst>
              <a:ext uri="{FF2B5EF4-FFF2-40B4-BE49-F238E27FC236}">
                <a16:creationId xmlns:a16="http://schemas.microsoft.com/office/drawing/2014/main" id="{8B1142E1-06CF-B714-4715-FAFD8C7682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82949" y="1812616"/>
            <a:ext cx="95307" cy="95307"/>
          </a:xfrm>
          <a:prstGeom prst="ellipse">
            <a:avLst/>
          </a:pr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151" name="Freeform 326">
            <a:extLst>
              <a:ext uri="{FF2B5EF4-FFF2-40B4-BE49-F238E27FC236}">
                <a16:creationId xmlns:a16="http://schemas.microsoft.com/office/drawing/2014/main" id="{D87C6484-C18B-D66F-3863-F1947CC9AF23}"/>
              </a:ext>
            </a:extLst>
          </p:cNvPr>
          <p:cNvSpPr>
            <a:spLocks/>
          </p:cNvSpPr>
          <p:nvPr/>
        </p:nvSpPr>
        <p:spPr bwMode="auto">
          <a:xfrm>
            <a:off x="4885251" y="1925793"/>
            <a:ext cx="308260" cy="509299"/>
          </a:xfrm>
          <a:custGeom>
            <a:avLst/>
            <a:gdLst/>
            <a:ahLst/>
            <a:cxnLst>
              <a:cxn ang="0">
                <a:pos x="46" y="36"/>
              </a:cxn>
              <a:cxn ang="0">
                <a:pos x="49" y="39"/>
              </a:cxn>
              <a:cxn ang="0">
                <a:pos x="52" y="36"/>
              </a:cxn>
              <a:cxn ang="0">
                <a:pos x="45" y="7"/>
              </a:cxn>
              <a:cxn ang="0">
                <a:pos x="37" y="0"/>
              </a:cxn>
              <a:cxn ang="0">
                <a:pos x="15" y="0"/>
              </a:cxn>
              <a:cxn ang="0">
                <a:pos x="8" y="7"/>
              </a:cxn>
              <a:cxn ang="0">
                <a:pos x="0" y="36"/>
              </a:cxn>
              <a:cxn ang="0">
                <a:pos x="3" y="40"/>
              </a:cxn>
              <a:cxn ang="0">
                <a:pos x="6" y="36"/>
              </a:cxn>
              <a:cxn ang="0">
                <a:pos x="14" y="10"/>
              </a:cxn>
              <a:cxn ang="0">
                <a:pos x="16" y="10"/>
              </a:cxn>
              <a:cxn ang="0">
                <a:pos x="3" y="53"/>
              </a:cxn>
              <a:cxn ang="0">
                <a:pos x="16" y="53"/>
              </a:cxn>
              <a:cxn ang="0">
                <a:pos x="16" y="81"/>
              </a:cxn>
              <a:cxn ang="0">
                <a:pos x="20" y="86"/>
              </a:cxn>
              <a:cxn ang="0">
                <a:pos x="25" y="81"/>
              </a:cxn>
              <a:cxn ang="0">
                <a:pos x="25" y="53"/>
              </a:cxn>
              <a:cxn ang="0">
                <a:pos x="28" y="53"/>
              </a:cxn>
              <a:cxn ang="0">
                <a:pos x="28" y="81"/>
              </a:cxn>
              <a:cxn ang="0">
                <a:pos x="32" y="86"/>
              </a:cxn>
              <a:cxn ang="0">
                <a:pos x="37" y="81"/>
              </a:cxn>
              <a:cxn ang="0">
                <a:pos x="37" y="53"/>
              </a:cxn>
              <a:cxn ang="0">
                <a:pos x="50" y="53"/>
              </a:cxn>
              <a:cxn ang="0">
                <a:pos x="37" y="10"/>
              </a:cxn>
              <a:cxn ang="0">
                <a:pos x="38" y="10"/>
              </a:cxn>
              <a:cxn ang="0">
                <a:pos x="46" y="36"/>
              </a:cxn>
            </a:cxnLst>
            <a:rect l="0" t="0" r="r" b="b"/>
            <a:pathLst>
              <a:path w="52" h="86">
                <a:moveTo>
                  <a:pt x="46" y="36"/>
                </a:moveTo>
                <a:cubicBezTo>
                  <a:pt x="47" y="38"/>
                  <a:pt x="47" y="39"/>
                  <a:pt x="49" y="39"/>
                </a:cubicBezTo>
                <a:cubicBezTo>
                  <a:pt x="51" y="39"/>
                  <a:pt x="52" y="38"/>
                  <a:pt x="52" y="36"/>
                </a:cubicBezTo>
                <a:cubicBezTo>
                  <a:pt x="45" y="7"/>
                  <a:pt x="45" y="7"/>
                  <a:pt x="45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1" y="0"/>
                  <a:pt x="9" y="3"/>
                  <a:pt x="8" y="7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8"/>
                  <a:pt x="2" y="40"/>
                  <a:pt x="3" y="40"/>
                </a:cubicBezTo>
                <a:cubicBezTo>
                  <a:pt x="5" y="40"/>
                  <a:pt x="6" y="38"/>
                  <a:pt x="6" y="36"/>
                </a:cubicBezTo>
                <a:cubicBezTo>
                  <a:pt x="14" y="10"/>
                  <a:pt x="14" y="10"/>
                  <a:pt x="14" y="10"/>
                </a:cubicBezTo>
                <a:cubicBezTo>
                  <a:pt x="16" y="10"/>
                  <a:pt x="16" y="10"/>
                  <a:pt x="16" y="10"/>
                </a:cubicBezTo>
                <a:cubicBezTo>
                  <a:pt x="3" y="53"/>
                  <a:pt x="3" y="53"/>
                  <a:pt x="3" y="53"/>
                </a:cubicBezTo>
                <a:cubicBezTo>
                  <a:pt x="16" y="53"/>
                  <a:pt x="16" y="53"/>
                  <a:pt x="16" y="53"/>
                </a:cubicBezTo>
                <a:cubicBezTo>
                  <a:pt x="16" y="81"/>
                  <a:pt x="16" y="81"/>
                  <a:pt x="16" y="81"/>
                </a:cubicBezTo>
                <a:cubicBezTo>
                  <a:pt x="16" y="84"/>
                  <a:pt x="18" y="86"/>
                  <a:pt x="20" y="86"/>
                </a:cubicBezTo>
                <a:cubicBezTo>
                  <a:pt x="23" y="86"/>
                  <a:pt x="25" y="84"/>
                  <a:pt x="25" y="81"/>
                </a:cubicBezTo>
                <a:cubicBezTo>
                  <a:pt x="25" y="53"/>
                  <a:pt x="25" y="53"/>
                  <a:pt x="25" y="53"/>
                </a:cubicBezTo>
                <a:cubicBezTo>
                  <a:pt x="28" y="53"/>
                  <a:pt x="28" y="53"/>
                  <a:pt x="28" y="53"/>
                </a:cubicBezTo>
                <a:cubicBezTo>
                  <a:pt x="28" y="81"/>
                  <a:pt x="28" y="81"/>
                  <a:pt x="28" y="81"/>
                </a:cubicBezTo>
                <a:cubicBezTo>
                  <a:pt x="28" y="84"/>
                  <a:pt x="30" y="86"/>
                  <a:pt x="32" y="86"/>
                </a:cubicBezTo>
                <a:cubicBezTo>
                  <a:pt x="35" y="86"/>
                  <a:pt x="37" y="84"/>
                  <a:pt x="37" y="81"/>
                </a:cubicBezTo>
                <a:cubicBezTo>
                  <a:pt x="37" y="53"/>
                  <a:pt x="37" y="53"/>
                  <a:pt x="37" y="53"/>
                </a:cubicBezTo>
                <a:cubicBezTo>
                  <a:pt x="50" y="53"/>
                  <a:pt x="50" y="53"/>
                  <a:pt x="50" y="53"/>
                </a:cubicBezTo>
                <a:cubicBezTo>
                  <a:pt x="37" y="10"/>
                  <a:pt x="37" y="10"/>
                  <a:pt x="37" y="10"/>
                </a:cubicBezTo>
                <a:cubicBezTo>
                  <a:pt x="38" y="10"/>
                  <a:pt x="38" y="10"/>
                  <a:pt x="38" y="10"/>
                </a:cubicBezTo>
                <a:lnTo>
                  <a:pt x="46" y="36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152" name="Oval 327">
            <a:extLst>
              <a:ext uri="{FF2B5EF4-FFF2-40B4-BE49-F238E27FC236}">
                <a16:creationId xmlns:a16="http://schemas.microsoft.com/office/drawing/2014/main" id="{C6DDF5E7-98A2-7A58-5C59-8150FC4A63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98429" y="1812616"/>
            <a:ext cx="87861" cy="95307"/>
          </a:xfrm>
          <a:prstGeom prst="ellipse">
            <a:avLst/>
          </a:pr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153" name="Freeform 328">
            <a:extLst>
              <a:ext uri="{FF2B5EF4-FFF2-40B4-BE49-F238E27FC236}">
                <a16:creationId xmlns:a16="http://schemas.microsoft.com/office/drawing/2014/main" id="{A3F62E95-7521-EBEF-DB7D-1A6CCBB89BFB}"/>
              </a:ext>
            </a:extLst>
          </p:cNvPr>
          <p:cNvSpPr>
            <a:spLocks/>
          </p:cNvSpPr>
          <p:nvPr/>
        </p:nvSpPr>
        <p:spPr bwMode="auto">
          <a:xfrm>
            <a:off x="5300731" y="1925793"/>
            <a:ext cx="308260" cy="509299"/>
          </a:xfrm>
          <a:custGeom>
            <a:avLst/>
            <a:gdLst/>
            <a:ahLst/>
            <a:cxnLst>
              <a:cxn ang="0">
                <a:pos x="46" y="36"/>
              </a:cxn>
              <a:cxn ang="0">
                <a:pos x="49" y="39"/>
              </a:cxn>
              <a:cxn ang="0">
                <a:pos x="52" y="36"/>
              </a:cxn>
              <a:cxn ang="0">
                <a:pos x="44" y="7"/>
              </a:cxn>
              <a:cxn ang="0">
                <a:pos x="37" y="0"/>
              </a:cxn>
              <a:cxn ang="0">
                <a:pos x="15" y="0"/>
              </a:cxn>
              <a:cxn ang="0">
                <a:pos x="8" y="7"/>
              </a:cxn>
              <a:cxn ang="0">
                <a:pos x="0" y="36"/>
              </a:cxn>
              <a:cxn ang="0">
                <a:pos x="3" y="40"/>
              </a:cxn>
              <a:cxn ang="0">
                <a:pos x="6" y="36"/>
              </a:cxn>
              <a:cxn ang="0">
                <a:pos x="14" y="10"/>
              </a:cxn>
              <a:cxn ang="0">
                <a:pos x="15" y="10"/>
              </a:cxn>
              <a:cxn ang="0">
                <a:pos x="3" y="53"/>
              </a:cxn>
              <a:cxn ang="0">
                <a:pos x="15" y="53"/>
              </a:cxn>
              <a:cxn ang="0">
                <a:pos x="15" y="81"/>
              </a:cxn>
              <a:cxn ang="0">
                <a:pos x="20" y="86"/>
              </a:cxn>
              <a:cxn ang="0">
                <a:pos x="25" y="81"/>
              </a:cxn>
              <a:cxn ang="0">
                <a:pos x="25" y="53"/>
              </a:cxn>
              <a:cxn ang="0">
                <a:pos x="27" y="53"/>
              </a:cxn>
              <a:cxn ang="0">
                <a:pos x="27" y="81"/>
              </a:cxn>
              <a:cxn ang="0">
                <a:pos x="32" y="86"/>
              </a:cxn>
              <a:cxn ang="0">
                <a:pos x="37" y="81"/>
              </a:cxn>
              <a:cxn ang="0">
                <a:pos x="37" y="53"/>
              </a:cxn>
              <a:cxn ang="0">
                <a:pos x="49" y="53"/>
              </a:cxn>
              <a:cxn ang="0">
                <a:pos x="37" y="10"/>
              </a:cxn>
              <a:cxn ang="0">
                <a:pos x="38" y="10"/>
              </a:cxn>
              <a:cxn ang="0">
                <a:pos x="46" y="36"/>
              </a:cxn>
            </a:cxnLst>
            <a:rect l="0" t="0" r="r" b="b"/>
            <a:pathLst>
              <a:path w="52" h="86">
                <a:moveTo>
                  <a:pt x="46" y="36"/>
                </a:moveTo>
                <a:cubicBezTo>
                  <a:pt x="46" y="38"/>
                  <a:pt x="47" y="39"/>
                  <a:pt x="49" y="39"/>
                </a:cubicBezTo>
                <a:cubicBezTo>
                  <a:pt x="51" y="39"/>
                  <a:pt x="52" y="38"/>
                  <a:pt x="52" y="36"/>
                </a:cubicBezTo>
                <a:cubicBezTo>
                  <a:pt x="44" y="7"/>
                  <a:pt x="44" y="7"/>
                  <a:pt x="44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1" y="0"/>
                  <a:pt x="9" y="3"/>
                  <a:pt x="8" y="7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8"/>
                  <a:pt x="1" y="40"/>
                  <a:pt x="3" y="40"/>
                </a:cubicBezTo>
                <a:cubicBezTo>
                  <a:pt x="5" y="40"/>
                  <a:pt x="6" y="38"/>
                  <a:pt x="6" y="36"/>
                </a:cubicBezTo>
                <a:cubicBezTo>
                  <a:pt x="14" y="10"/>
                  <a:pt x="14" y="10"/>
                  <a:pt x="14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3" y="53"/>
                  <a:pt x="3" y="53"/>
                  <a:pt x="3" y="53"/>
                </a:cubicBezTo>
                <a:cubicBezTo>
                  <a:pt x="15" y="53"/>
                  <a:pt x="15" y="53"/>
                  <a:pt x="15" y="53"/>
                </a:cubicBezTo>
                <a:cubicBezTo>
                  <a:pt x="15" y="81"/>
                  <a:pt x="15" y="81"/>
                  <a:pt x="15" y="81"/>
                </a:cubicBezTo>
                <a:cubicBezTo>
                  <a:pt x="15" y="84"/>
                  <a:pt x="17" y="86"/>
                  <a:pt x="20" y="86"/>
                </a:cubicBezTo>
                <a:cubicBezTo>
                  <a:pt x="23" y="86"/>
                  <a:pt x="25" y="84"/>
                  <a:pt x="25" y="81"/>
                </a:cubicBezTo>
                <a:cubicBezTo>
                  <a:pt x="25" y="53"/>
                  <a:pt x="25" y="53"/>
                  <a:pt x="25" y="53"/>
                </a:cubicBezTo>
                <a:cubicBezTo>
                  <a:pt x="27" y="53"/>
                  <a:pt x="27" y="53"/>
                  <a:pt x="27" y="53"/>
                </a:cubicBezTo>
                <a:cubicBezTo>
                  <a:pt x="27" y="81"/>
                  <a:pt x="27" y="81"/>
                  <a:pt x="27" y="81"/>
                </a:cubicBezTo>
                <a:cubicBezTo>
                  <a:pt x="27" y="84"/>
                  <a:pt x="29" y="86"/>
                  <a:pt x="32" y="86"/>
                </a:cubicBezTo>
                <a:cubicBezTo>
                  <a:pt x="35" y="86"/>
                  <a:pt x="37" y="84"/>
                  <a:pt x="37" y="81"/>
                </a:cubicBezTo>
                <a:cubicBezTo>
                  <a:pt x="37" y="53"/>
                  <a:pt x="37" y="53"/>
                  <a:pt x="37" y="53"/>
                </a:cubicBezTo>
                <a:cubicBezTo>
                  <a:pt x="49" y="53"/>
                  <a:pt x="49" y="53"/>
                  <a:pt x="49" y="53"/>
                </a:cubicBezTo>
                <a:cubicBezTo>
                  <a:pt x="37" y="10"/>
                  <a:pt x="37" y="10"/>
                  <a:pt x="37" y="10"/>
                </a:cubicBezTo>
                <a:cubicBezTo>
                  <a:pt x="38" y="10"/>
                  <a:pt x="38" y="10"/>
                  <a:pt x="38" y="10"/>
                </a:cubicBezTo>
                <a:lnTo>
                  <a:pt x="46" y="36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154" name="Oval 329">
            <a:extLst>
              <a:ext uri="{FF2B5EF4-FFF2-40B4-BE49-F238E27FC236}">
                <a16:creationId xmlns:a16="http://schemas.microsoft.com/office/drawing/2014/main" id="{71C2E8AE-59AF-E96D-E64D-F4002C80F7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06464" y="1812616"/>
            <a:ext cx="95307" cy="95307"/>
          </a:xfrm>
          <a:prstGeom prst="ellipse">
            <a:avLst/>
          </a:pr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155" name="Freeform 330">
            <a:extLst>
              <a:ext uri="{FF2B5EF4-FFF2-40B4-BE49-F238E27FC236}">
                <a16:creationId xmlns:a16="http://schemas.microsoft.com/office/drawing/2014/main" id="{022733CB-F56A-C286-F92A-58D5B0034F84}"/>
              </a:ext>
            </a:extLst>
          </p:cNvPr>
          <p:cNvSpPr>
            <a:spLocks/>
          </p:cNvSpPr>
          <p:nvPr/>
        </p:nvSpPr>
        <p:spPr bwMode="auto">
          <a:xfrm>
            <a:off x="5716211" y="1925793"/>
            <a:ext cx="308260" cy="509299"/>
          </a:xfrm>
          <a:custGeom>
            <a:avLst/>
            <a:gdLst/>
            <a:ahLst/>
            <a:cxnLst>
              <a:cxn ang="0">
                <a:pos x="45" y="36"/>
              </a:cxn>
              <a:cxn ang="0">
                <a:pos x="49" y="39"/>
              </a:cxn>
              <a:cxn ang="0">
                <a:pos x="52" y="36"/>
              </a:cxn>
              <a:cxn ang="0">
                <a:pos x="44" y="7"/>
              </a:cxn>
              <a:cxn ang="0">
                <a:pos x="37" y="0"/>
              </a:cxn>
              <a:cxn ang="0">
                <a:pos x="14" y="0"/>
              </a:cxn>
              <a:cxn ang="0">
                <a:pos x="7" y="7"/>
              </a:cxn>
              <a:cxn ang="0">
                <a:pos x="0" y="36"/>
              </a:cxn>
              <a:cxn ang="0">
                <a:pos x="3" y="40"/>
              </a:cxn>
              <a:cxn ang="0">
                <a:pos x="6" y="36"/>
              </a:cxn>
              <a:cxn ang="0">
                <a:pos x="14" y="10"/>
              </a:cxn>
              <a:cxn ang="0">
                <a:pos x="15" y="10"/>
              </a:cxn>
              <a:cxn ang="0">
                <a:pos x="3" y="53"/>
              </a:cxn>
              <a:cxn ang="0">
                <a:pos x="15" y="53"/>
              </a:cxn>
              <a:cxn ang="0">
                <a:pos x="15" y="81"/>
              </a:cxn>
              <a:cxn ang="0">
                <a:pos x="20" y="86"/>
              </a:cxn>
              <a:cxn ang="0">
                <a:pos x="24" y="81"/>
              </a:cxn>
              <a:cxn ang="0">
                <a:pos x="24" y="53"/>
              </a:cxn>
              <a:cxn ang="0">
                <a:pos x="27" y="53"/>
              </a:cxn>
              <a:cxn ang="0">
                <a:pos x="27" y="81"/>
              </a:cxn>
              <a:cxn ang="0">
                <a:pos x="32" y="86"/>
              </a:cxn>
              <a:cxn ang="0">
                <a:pos x="36" y="81"/>
              </a:cxn>
              <a:cxn ang="0">
                <a:pos x="36" y="53"/>
              </a:cxn>
              <a:cxn ang="0">
                <a:pos x="49" y="53"/>
              </a:cxn>
              <a:cxn ang="0">
                <a:pos x="36" y="10"/>
              </a:cxn>
              <a:cxn ang="0">
                <a:pos x="38" y="10"/>
              </a:cxn>
              <a:cxn ang="0">
                <a:pos x="45" y="36"/>
              </a:cxn>
            </a:cxnLst>
            <a:rect l="0" t="0" r="r" b="b"/>
            <a:pathLst>
              <a:path w="52" h="86">
                <a:moveTo>
                  <a:pt x="45" y="36"/>
                </a:moveTo>
                <a:cubicBezTo>
                  <a:pt x="46" y="38"/>
                  <a:pt x="47" y="39"/>
                  <a:pt x="49" y="39"/>
                </a:cubicBezTo>
                <a:cubicBezTo>
                  <a:pt x="50" y="39"/>
                  <a:pt x="52" y="38"/>
                  <a:pt x="52" y="36"/>
                </a:cubicBezTo>
                <a:cubicBezTo>
                  <a:pt x="44" y="7"/>
                  <a:pt x="44" y="7"/>
                  <a:pt x="44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0" y="0"/>
                  <a:pt x="8" y="3"/>
                  <a:pt x="7" y="7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8"/>
                  <a:pt x="1" y="40"/>
                  <a:pt x="3" y="40"/>
                </a:cubicBezTo>
                <a:cubicBezTo>
                  <a:pt x="4" y="40"/>
                  <a:pt x="5" y="38"/>
                  <a:pt x="6" y="36"/>
                </a:cubicBezTo>
                <a:cubicBezTo>
                  <a:pt x="14" y="10"/>
                  <a:pt x="14" y="10"/>
                  <a:pt x="14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3" y="53"/>
                  <a:pt x="3" y="53"/>
                  <a:pt x="3" y="53"/>
                </a:cubicBezTo>
                <a:cubicBezTo>
                  <a:pt x="15" y="53"/>
                  <a:pt x="15" y="53"/>
                  <a:pt x="15" y="53"/>
                </a:cubicBezTo>
                <a:cubicBezTo>
                  <a:pt x="15" y="81"/>
                  <a:pt x="15" y="81"/>
                  <a:pt x="15" y="81"/>
                </a:cubicBezTo>
                <a:cubicBezTo>
                  <a:pt x="15" y="84"/>
                  <a:pt x="17" y="86"/>
                  <a:pt x="20" y="86"/>
                </a:cubicBezTo>
                <a:cubicBezTo>
                  <a:pt x="22" y="86"/>
                  <a:pt x="24" y="84"/>
                  <a:pt x="24" y="81"/>
                </a:cubicBezTo>
                <a:cubicBezTo>
                  <a:pt x="24" y="53"/>
                  <a:pt x="24" y="53"/>
                  <a:pt x="24" y="53"/>
                </a:cubicBezTo>
                <a:cubicBezTo>
                  <a:pt x="27" y="53"/>
                  <a:pt x="27" y="53"/>
                  <a:pt x="27" y="53"/>
                </a:cubicBezTo>
                <a:cubicBezTo>
                  <a:pt x="27" y="81"/>
                  <a:pt x="27" y="81"/>
                  <a:pt x="27" y="81"/>
                </a:cubicBezTo>
                <a:cubicBezTo>
                  <a:pt x="27" y="84"/>
                  <a:pt x="29" y="86"/>
                  <a:pt x="32" y="86"/>
                </a:cubicBezTo>
                <a:cubicBezTo>
                  <a:pt x="34" y="86"/>
                  <a:pt x="36" y="84"/>
                  <a:pt x="36" y="81"/>
                </a:cubicBezTo>
                <a:cubicBezTo>
                  <a:pt x="36" y="53"/>
                  <a:pt x="36" y="53"/>
                  <a:pt x="36" y="53"/>
                </a:cubicBezTo>
                <a:cubicBezTo>
                  <a:pt x="49" y="53"/>
                  <a:pt x="49" y="53"/>
                  <a:pt x="49" y="53"/>
                </a:cubicBezTo>
                <a:cubicBezTo>
                  <a:pt x="36" y="10"/>
                  <a:pt x="36" y="10"/>
                  <a:pt x="36" y="10"/>
                </a:cubicBezTo>
                <a:cubicBezTo>
                  <a:pt x="38" y="10"/>
                  <a:pt x="38" y="10"/>
                  <a:pt x="38" y="10"/>
                </a:cubicBezTo>
                <a:lnTo>
                  <a:pt x="45" y="36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156" name="Oval 331">
            <a:extLst>
              <a:ext uri="{FF2B5EF4-FFF2-40B4-BE49-F238E27FC236}">
                <a16:creationId xmlns:a16="http://schemas.microsoft.com/office/drawing/2014/main" id="{A99C4239-0D30-903F-7FED-1FDB18B12F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1944" y="1812616"/>
            <a:ext cx="95307" cy="95307"/>
          </a:xfrm>
          <a:prstGeom prst="ellipse">
            <a:avLst/>
          </a:pr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157" name="Freeform 332">
            <a:extLst>
              <a:ext uri="{FF2B5EF4-FFF2-40B4-BE49-F238E27FC236}">
                <a16:creationId xmlns:a16="http://schemas.microsoft.com/office/drawing/2014/main" id="{AF027925-6E77-F2E9-7520-8893C6C8EE3B}"/>
              </a:ext>
            </a:extLst>
          </p:cNvPr>
          <p:cNvSpPr>
            <a:spLocks/>
          </p:cNvSpPr>
          <p:nvPr/>
        </p:nvSpPr>
        <p:spPr bwMode="auto">
          <a:xfrm>
            <a:off x="3230775" y="2595923"/>
            <a:ext cx="314216" cy="509299"/>
          </a:xfrm>
          <a:custGeom>
            <a:avLst/>
            <a:gdLst/>
            <a:ahLst/>
            <a:cxnLst>
              <a:cxn ang="0">
                <a:pos x="46" y="37"/>
              </a:cxn>
              <a:cxn ang="0">
                <a:pos x="50" y="40"/>
              </a:cxn>
              <a:cxn ang="0">
                <a:pos x="53" y="37"/>
              </a:cxn>
              <a:cxn ang="0">
                <a:pos x="45" y="7"/>
              </a:cxn>
              <a:cxn ang="0">
                <a:pos x="38" y="0"/>
              </a:cxn>
              <a:cxn ang="0">
                <a:pos x="15" y="0"/>
              </a:cxn>
              <a:cxn ang="0">
                <a:pos x="8" y="7"/>
              </a:cxn>
              <a:cxn ang="0">
                <a:pos x="0" y="37"/>
              </a:cxn>
              <a:cxn ang="0">
                <a:pos x="4" y="40"/>
              </a:cxn>
              <a:cxn ang="0">
                <a:pos x="7" y="37"/>
              </a:cxn>
              <a:cxn ang="0">
                <a:pos x="15" y="10"/>
              </a:cxn>
              <a:cxn ang="0">
                <a:pos x="16" y="10"/>
              </a:cxn>
              <a:cxn ang="0">
                <a:pos x="4" y="53"/>
              </a:cxn>
              <a:cxn ang="0">
                <a:pos x="16" y="53"/>
              </a:cxn>
              <a:cxn ang="0">
                <a:pos x="16" y="81"/>
              </a:cxn>
              <a:cxn ang="0">
                <a:pos x="21" y="86"/>
              </a:cxn>
              <a:cxn ang="0">
                <a:pos x="25" y="81"/>
              </a:cxn>
              <a:cxn ang="0">
                <a:pos x="25" y="53"/>
              </a:cxn>
              <a:cxn ang="0">
                <a:pos x="28" y="53"/>
              </a:cxn>
              <a:cxn ang="0">
                <a:pos x="28" y="81"/>
              </a:cxn>
              <a:cxn ang="0">
                <a:pos x="33" y="86"/>
              </a:cxn>
              <a:cxn ang="0">
                <a:pos x="37" y="81"/>
              </a:cxn>
              <a:cxn ang="0">
                <a:pos x="37" y="53"/>
              </a:cxn>
              <a:cxn ang="0">
                <a:pos x="50" y="53"/>
              </a:cxn>
              <a:cxn ang="0">
                <a:pos x="37" y="10"/>
              </a:cxn>
              <a:cxn ang="0">
                <a:pos x="39" y="10"/>
              </a:cxn>
              <a:cxn ang="0">
                <a:pos x="46" y="37"/>
              </a:cxn>
            </a:cxnLst>
            <a:rect l="0" t="0" r="r" b="b"/>
            <a:pathLst>
              <a:path w="53" h="86">
                <a:moveTo>
                  <a:pt x="46" y="37"/>
                </a:moveTo>
                <a:cubicBezTo>
                  <a:pt x="47" y="38"/>
                  <a:pt x="48" y="40"/>
                  <a:pt x="50" y="40"/>
                </a:cubicBezTo>
                <a:cubicBezTo>
                  <a:pt x="51" y="40"/>
                  <a:pt x="53" y="38"/>
                  <a:pt x="53" y="37"/>
                </a:cubicBezTo>
                <a:cubicBezTo>
                  <a:pt x="45" y="7"/>
                  <a:pt x="45" y="7"/>
                  <a:pt x="45" y="7"/>
                </a:cubicBezTo>
                <a:cubicBezTo>
                  <a:pt x="44" y="3"/>
                  <a:pt x="42" y="0"/>
                  <a:pt x="38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1" y="0"/>
                  <a:pt x="9" y="4"/>
                  <a:pt x="8" y="7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38"/>
                  <a:pt x="2" y="40"/>
                  <a:pt x="4" y="40"/>
                </a:cubicBezTo>
                <a:cubicBezTo>
                  <a:pt x="5" y="40"/>
                  <a:pt x="6" y="39"/>
                  <a:pt x="7" y="37"/>
                </a:cubicBezTo>
                <a:cubicBezTo>
                  <a:pt x="15" y="10"/>
                  <a:pt x="15" y="10"/>
                  <a:pt x="15" y="10"/>
                </a:cubicBezTo>
                <a:cubicBezTo>
                  <a:pt x="16" y="10"/>
                  <a:pt x="16" y="10"/>
                  <a:pt x="16" y="10"/>
                </a:cubicBezTo>
                <a:cubicBezTo>
                  <a:pt x="4" y="53"/>
                  <a:pt x="4" y="53"/>
                  <a:pt x="4" y="53"/>
                </a:cubicBezTo>
                <a:cubicBezTo>
                  <a:pt x="16" y="53"/>
                  <a:pt x="16" y="53"/>
                  <a:pt x="16" y="53"/>
                </a:cubicBezTo>
                <a:cubicBezTo>
                  <a:pt x="16" y="81"/>
                  <a:pt x="16" y="81"/>
                  <a:pt x="16" y="81"/>
                </a:cubicBezTo>
                <a:cubicBezTo>
                  <a:pt x="16" y="84"/>
                  <a:pt x="18" y="86"/>
                  <a:pt x="21" y="86"/>
                </a:cubicBezTo>
                <a:cubicBezTo>
                  <a:pt x="23" y="86"/>
                  <a:pt x="25" y="84"/>
                  <a:pt x="25" y="81"/>
                </a:cubicBezTo>
                <a:cubicBezTo>
                  <a:pt x="25" y="53"/>
                  <a:pt x="25" y="53"/>
                  <a:pt x="25" y="53"/>
                </a:cubicBezTo>
                <a:cubicBezTo>
                  <a:pt x="28" y="53"/>
                  <a:pt x="28" y="53"/>
                  <a:pt x="28" y="53"/>
                </a:cubicBezTo>
                <a:cubicBezTo>
                  <a:pt x="28" y="81"/>
                  <a:pt x="28" y="81"/>
                  <a:pt x="28" y="81"/>
                </a:cubicBezTo>
                <a:cubicBezTo>
                  <a:pt x="28" y="84"/>
                  <a:pt x="30" y="86"/>
                  <a:pt x="33" y="86"/>
                </a:cubicBezTo>
                <a:cubicBezTo>
                  <a:pt x="35" y="86"/>
                  <a:pt x="37" y="84"/>
                  <a:pt x="37" y="81"/>
                </a:cubicBezTo>
                <a:cubicBezTo>
                  <a:pt x="37" y="53"/>
                  <a:pt x="37" y="53"/>
                  <a:pt x="37" y="53"/>
                </a:cubicBezTo>
                <a:cubicBezTo>
                  <a:pt x="50" y="53"/>
                  <a:pt x="50" y="53"/>
                  <a:pt x="50" y="53"/>
                </a:cubicBezTo>
                <a:cubicBezTo>
                  <a:pt x="37" y="10"/>
                  <a:pt x="37" y="10"/>
                  <a:pt x="37" y="10"/>
                </a:cubicBezTo>
                <a:cubicBezTo>
                  <a:pt x="39" y="10"/>
                  <a:pt x="39" y="10"/>
                  <a:pt x="39" y="10"/>
                </a:cubicBezTo>
                <a:lnTo>
                  <a:pt x="46" y="37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158" name="Oval 333">
            <a:extLst>
              <a:ext uri="{FF2B5EF4-FFF2-40B4-BE49-F238E27FC236}">
                <a16:creationId xmlns:a16="http://schemas.microsoft.com/office/drawing/2014/main" id="{3DAC418B-07B4-C513-05A9-A69CEBA1B0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42464" y="2482746"/>
            <a:ext cx="95307" cy="95307"/>
          </a:xfrm>
          <a:prstGeom prst="ellipse">
            <a:avLst/>
          </a:pr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159" name="Freeform 334">
            <a:extLst>
              <a:ext uri="{FF2B5EF4-FFF2-40B4-BE49-F238E27FC236}">
                <a16:creationId xmlns:a16="http://schemas.microsoft.com/office/drawing/2014/main" id="{979D7CF7-8DA6-74CD-29DB-77BF75691CBB}"/>
              </a:ext>
            </a:extLst>
          </p:cNvPr>
          <p:cNvSpPr>
            <a:spLocks/>
          </p:cNvSpPr>
          <p:nvPr/>
        </p:nvSpPr>
        <p:spPr bwMode="auto">
          <a:xfrm>
            <a:off x="3646255" y="2595923"/>
            <a:ext cx="308260" cy="509299"/>
          </a:xfrm>
          <a:custGeom>
            <a:avLst/>
            <a:gdLst/>
            <a:ahLst/>
            <a:cxnLst>
              <a:cxn ang="0">
                <a:pos x="46" y="37"/>
              </a:cxn>
              <a:cxn ang="0">
                <a:pos x="49" y="40"/>
              </a:cxn>
              <a:cxn ang="0">
                <a:pos x="52" y="37"/>
              </a:cxn>
              <a:cxn ang="0">
                <a:pos x="45" y="7"/>
              </a:cxn>
              <a:cxn ang="0">
                <a:pos x="37" y="0"/>
              </a:cxn>
              <a:cxn ang="0">
                <a:pos x="15" y="0"/>
              </a:cxn>
              <a:cxn ang="0">
                <a:pos x="8" y="7"/>
              </a:cxn>
              <a:cxn ang="0">
                <a:pos x="0" y="37"/>
              </a:cxn>
              <a:cxn ang="0">
                <a:pos x="3" y="40"/>
              </a:cxn>
              <a:cxn ang="0">
                <a:pos x="6" y="37"/>
              </a:cxn>
              <a:cxn ang="0">
                <a:pos x="14" y="10"/>
              </a:cxn>
              <a:cxn ang="0">
                <a:pos x="16" y="10"/>
              </a:cxn>
              <a:cxn ang="0">
                <a:pos x="3" y="53"/>
              </a:cxn>
              <a:cxn ang="0">
                <a:pos x="16" y="53"/>
              </a:cxn>
              <a:cxn ang="0">
                <a:pos x="16" y="81"/>
              </a:cxn>
              <a:cxn ang="0">
                <a:pos x="20" y="86"/>
              </a:cxn>
              <a:cxn ang="0">
                <a:pos x="25" y="81"/>
              </a:cxn>
              <a:cxn ang="0">
                <a:pos x="25" y="53"/>
              </a:cxn>
              <a:cxn ang="0">
                <a:pos x="28" y="53"/>
              </a:cxn>
              <a:cxn ang="0">
                <a:pos x="28" y="81"/>
              </a:cxn>
              <a:cxn ang="0">
                <a:pos x="32" y="86"/>
              </a:cxn>
              <a:cxn ang="0">
                <a:pos x="37" y="81"/>
              </a:cxn>
              <a:cxn ang="0">
                <a:pos x="37" y="53"/>
              </a:cxn>
              <a:cxn ang="0">
                <a:pos x="50" y="53"/>
              </a:cxn>
              <a:cxn ang="0">
                <a:pos x="37" y="10"/>
              </a:cxn>
              <a:cxn ang="0">
                <a:pos x="38" y="10"/>
              </a:cxn>
              <a:cxn ang="0">
                <a:pos x="46" y="37"/>
              </a:cxn>
            </a:cxnLst>
            <a:rect l="0" t="0" r="r" b="b"/>
            <a:pathLst>
              <a:path w="52" h="86">
                <a:moveTo>
                  <a:pt x="46" y="37"/>
                </a:moveTo>
                <a:cubicBezTo>
                  <a:pt x="47" y="38"/>
                  <a:pt x="47" y="40"/>
                  <a:pt x="49" y="40"/>
                </a:cubicBezTo>
                <a:cubicBezTo>
                  <a:pt x="51" y="40"/>
                  <a:pt x="52" y="38"/>
                  <a:pt x="52" y="37"/>
                </a:cubicBezTo>
                <a:cubicBezTo>
                  <a:pt x="45" y="7"/>
                  <a:pt x="45" y="7"/>
                  <a:pt x="45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1" y="0"/>
                  <a:pt x="9" y="4"/>
                  <a:pt x="8" y="7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38"/>
                  <a:pt x="2" y="40"/>
                  <a:pt x="3" y="40"/>
                </a:cubicBezTo>
                <a:cubicBezTo>
                  <a:pt x="5" y="40"/>
                  <a:pt x="6" y="39"/>
                  <a:pt x="6" y="37"/>
                </a:cubicBezTo>
                <a:cubicBezTo>
                  <a:pt x="14" y="10"/>
                  <a:pt x="14" y="10"/>
                  <a:pt x="14" y="10"/>
                </a:cubicBezTo>
                <a:cubicBezTo>
                  <a:pt x="16" y="10"/>
                  <a:pt x="16" y="10"/>
                  <a:pt x="16" y="10"/>
                </a:cubicBezTo>
                <a:cubicBezTo>
                  <a:pt x="3" y="53"/>
                  <a:pt x="3" y="53"/>
                  <a:pt x="3" y="53"/>
                </a:cubicBezTo>
                <a:cubicBezTo>
                  <a:pt x="16" y="53"/>
                  <a:pt x="16" y="53"/>
                  <a:pt x="16" y="53"/>
                </a:cubicBezTo>
                <a:cubicBezTo>
                  <a:pt x="16" y="81"/>
                  <a:pt x="16" y="81"/>
                  <a:pt x="16" y="81"/>
                </a:cubicBezTo>
                <a:cubicBezTo>
                  <a:pt x="16" y="84"/>
                  <a:pt x="18" y="86"/>
                  <a:pt x="20" y="86"/>
                </a:cubicBezTo>
                <a:cubicBezTo>
                  <a:pt x="23" y="86"/>
                  <a:pt x="25" y="84"/>
                  <a:pt x="25" y="81"/>
                </a:cubicBezTo>
                <a:cubicBezTo>
                  <a:pt x="25" y="53"/>
                  <a:pt x="25" y="53"/>
                  <a:pt x="25" y="53"/>
                </a:cubicBezTo>
                <a:cubicBezTo>
                  <a:pt x="28" y="53"/>
                  <a:pt x="28" y="53"/>
                  <a:pt x="28" y="53"/>
                </a:cubicBezTo>
                <a:cubicBezTo>
                  <a:pt x="28" y="81"/>
                  <a:pt x="28" y="81"/>
                  <a:pt x="28" y="81"/>
                </a:cubicBezTo>
                <a:cubicBezTo>
                  <a:pt x="28" y="84"/>
                  <a:pt x="30" y="86"/>
                  <a:pt x="32" y="86"/>
                </a:cubicBezTo>
                <a:cubicBezTo>
                  <a:pt x="35" y="86"/>
                  <a:pt x="37" y="84"/>
                  <a:pt x="37" y="81"/>
                </a:cubicBezTo>
                <a:cubicBezTo>
                  <a:pt x="37" y="53"/>
                  <a:pt x="37" y="53"/>
                  <a:pt x="37" y="53"/>
                </a:cubicBezTo>
                <a:cubicBezTo>
                  <a:pt x="50" y="53"/>
                  <a:pt x="50" y="53"/>
                  <a:pt x="50" y="53"/>
                </a:cubicBezTo>
                <a:cubicBezTo>
                  <a:pt x="37" y="10"/>
                  <a:pt x="37" y="10"/>
                  <a:pt x="37" y="10"/>
                </a:cubicBezTo>
                <a:cubicBezTo>
                  <a:pt x="38" y="10"/>
                  <a:pt x="38" y="10"/>
                  <a:pt x="38" y="10"/>
                </a:cubicBezTo>
                <a:lnTo>
                  <a:pt x="46" y="37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279" name="Oval 335">
            <a:extLst>
              <a:ext uri="{FF2B5EF4-FFF2-40B4-BE49-F238E27FC236}">
                <a16:creationId xmlns:a16="http://schemas.microsoft.com/office/drawing/2014/main" id="{D0479AE1-6E7F-A21E-65F5-61679269CE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57944" y="2482746"/>
            <a:ext cx="89351" cy="95307"/>
          </a:xfrm>
          <a:prstGeom prst="ellipse">
            <a:avLst/>
          </a:pr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281" name="Freeform 336">
            <a:extLst>
              <a:ext uri="{FF2B5EF4-FFF2-40B4-BE49-F238E27FC236}">
                <a16:creationId xmlns:a16="http://schemas.microsoft.com/office/drawing/2014/main" id="{54856E96-A7E9-F0F3-BA26-8E9B856E71E5}"/>
              </a:ext>
            </a:extLst>
          </p:cNvPr>
          <p:cNvSpPr>
            <a:spLocks/>
          </p:cNvSpPr>
          <p:nvPr/>
        </p:nvSpPr>
        <p:spPr bwMode="auto">
          <a:xfrm>
            <a:off x="4060246" y="2595923"/>
            <a:ext cx="308260" cy="509299"/>
          </a:xfrm>
          <a:custGeom>
            <a:avLst/>
            <a:gdLst/>
            <a:ahLst/>
            <a:cxnLst>
              <a:cxn ang="0">
                <a:pos x="46" y="37"/>
              </a:cxn>
              <a:cxn ang="0">
                <a:pos x="49" y="40"/>
              </a:cxn>
              <a:cxn ang="0">
                <a:pos x="52" y="37"/>
              </a:cxn>
              <a:cxn ang="0">
                <a:pos x="44" y="7"/>
              </a:cxn>
              <a:cxn ang="0">
                <a:pos x="37" y="0"/>
              </a:cxn>
              <a:cxn ang="0">
                <a:pos x="15" y="0"/>
              </a:cxn>
              <a:cxn ang="0">
                <a:pos x="8" y="7"/>
              </a:cxn>
              <a:cxn ang="0">
                <a:pos x="0" y="37"/>
              </a:cxn>
              <a:cxn ang="0">
                <a:pos x="3" y="40"/>
              </a:cxn>
              <a:cxn ang="0">
                <a:pos x="6" y="37"/>
              </a:cxn>
              <a:cxn ang="0">
                <a:pos x="14" y="10"/>
              </a:cxn>
              <a:cxn ang="0">
                <a:pos x="15" y="10"/>
              </a:cxn>
              <a:cxn ang="0">
                <a:pos x="3" y="53"/>
              </a:cxn>
              <a:cxn ang="0">
                <a:pos x="15" y="53"/>
              </a:cxn>
              <a:cxn ang="0">
                <a:pos x="15" y="81"/>
              </a:cxn>
              <a:cxn ang="0">
                <a:pos x="20" y="86"/>
              </a:cxn>
              <a:cxn ang="0">
                <a:pos x="25" y="81"/>
              </a:cxn>
              <a:cxn ang="0">
                <a:pos x="25" y="53"/>
              </a:cxn>
              <a:cxn ang="0">
                <a:pos x="27" y="53"/>
              </a:cxn>
              <a:cxn ang="0">
                <a:pos x="27" y="81"/>
              </a:cxn>
              <a:cxn ang="0">
                <a:pos x="32" y="86"/>
              </a:cxn>
              <a:cxn ang="0">
                <a:pos x="37" y="81"/>
              </a:cxn>
              <a:cxn ang="0">
                <a:pos x="37" y="53"/>
              </a:cxn>
              <a:cxn ang="0">
                <a:pos x="49" y="53"/>
              </a:cxn>
              <a:cxn ang="0">
                <a:pos x="37" y="10"/>
              </a:cxn>
              <a:cxn ang="0">
                <a:pos x="38" y="10"/>
              </a:cxn>
              <a:cxn ang="0">
                <a:pos x="46" y="37"/>
              </a:cxn>
            </a:cxnLst>
            <a:rect l="0" t="0" r="r" b="b"/>
            <a:pathLst>
              <a:path w="52" h="86">
                <a:moveTo>
                  <a:pt x="46" y="37"/>
                </a:moveTo>
                <a:cubicBezTo>
                  <a:pt x="46" y="38"/>
                  <a:pt x="47" y="40"/>
                  <a:pt x="49" y="40"/>
                </a:cubicBezTo>
                <a:cubicBezTo>
                  <a:pt x="51" y="40"/>
                  <a:pt x="52" y="38"/>
                  <a:pt x="52" y="37"/>
                </a:cubicBezTo>
                <a:cubicBezTo>
                  <a:pt x="44" y="7"/>
                  <a:pt x="44" y="7"/>
                  <a:pt x="44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1" y="0"/>
                  <a:pt x="9" y="4"/>
                  <a:pt x="8" y="7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38"/>
                  <a:pt x="1" y="40"/>
                  <a:pt x="3" y="40"/>
                </a:cubicBezTo>
                <a:cubicBezTo>
                  <a:pt x="5" y="40"/>
                  <a:pt x="6" y="39"/>
                  <a:pt x="6" y="37"/>
                </a:cubicBezTo>
                <a:cubicBezTo>
                  <a:pt x="14" y="10"/>
                  <a:pt x="14" y="10"/>
                  <a:pt x="14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3" y="53"/>
                  <a:pt x="3" y="53"/>
                  <a:pt x="3" y="53"/>
                </a:cubicBezTo>
                <a:cubicBezTo>
                  <a:pt x="15" y="53"/>
                  <a:pt x="15" y="53"/>
                  <a:pt x="15" y="53"/>
                </a:cubicBezTo>
                <a:cubicBezTo>
                  <a:pt x="15" y="81"/>
                  <a:pt x="15" y="81"/>
                  <a:pt x="15" y="81"/>
                </a:cubicBezTo>
                <a:cubicBezTo>
                  <a:pt x="15" y="84"/>
                  <a:pt x="17" y="86"/>
                  <a:pt x="20" y="86"/>
                </a:cubicBezTo>
                <a:cubicBezTo>
                  <a:pt x="23" y="86"/>
                  <a:pt x="25" y="84"/>
                  <a:pt x="25" y="81"/>
                </a:cubicBezTo>
                <a:cubicBezTo>
                  <a:pt x="25" y="53"/>
                  <a:pt x="25" y="53"/>
                  <a:pt x="25" y="53"/>
                </a:cubicBezTo>
                <a:cubicBezTo>
                  <a:pt x="27" y="53"/>
                  <a:pt x="27" y="53"/>
                  <a:pt x="27" y="53"/>
                </a:cubicBezTo>
                <a:cubicBezTo>
                  <a:pt x="27" y="81"/>
                  <a:pt x="27" y="81"/>
                  <a:pt x="27" y="81"/>
                </a:cubicBezTo>
                <a:cubicBezTo>
                  <a:pt x="27" y="84"/>
                  <a:pt x="29" y="86"/>
                  <a:pt x="32" y="86"/>
                </a:cubicBezTo>
                <a:cubicBezTo>
                  <a:pt x="35" y="86"/>
                  <a:pt x="37" y="84"/>
                  <a:pt x="37" y="81"/>
                </a:cubicBezTo>
                <a:cubicBezTo>
                  <a:pt x="37" y="53"/>
                  <a:pt x="37" y="53"/>
                  <a:pt x="37" y="53"/>
                </a:cubicBezTo>
                <a:cubicBezTo>
                  <a:pt x="49" y="53"/>
                  <a:pt x="49" y="53"/>
                  <a:pt x="49" y="53"/>
                </a:cubicBezTo>
                <a:cubicBezTo>
                  <a:pt x="37" y="10"/>
                  <a:pt x="37" y="10"/>
                  <a:pt x="37" y="10"/>
                </a:cubicBezTo>
                <a:cubicBezTo>
                  <a:pt x="38" y="10"/>
                  <a:pt x="38" y="10"/>
                  <a:pt x="38" y="10"/>
                </a:cubicBezTo>
                <a:lnTo>
                  <a:pt x="46" y="37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283" name="Oval 337">
            <a:extLst>
              <a:ext uri="{FF2B5EF4-FFF2-40B4-BE49-F238E27FC236}">
                <a16:creationId xmlns:a16="http://schemas.microsoft.com/office/drawing/2014/main" id="{6C843FDD-5FAA-9902-C823-8E285AB748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7468" y="2482746"/>
            <a:ext cx="95307" cy="95307"/>
          </a:xfrm>
          <a:prstGeom prst="ellipse">
            <a:avLst/>
          </a:pr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285" name="Freeform 338">
            <a:extLst>
              <a:ext uri="{FF2B5EF4-FFF2-40B4-BE49-F238E27FC236}">
                <a16:creationId xmlns:a16="http://schemas.microsoft.com/office/drawing/2014/main" id="{F3A69F77-DCA6-A969-A778-DD8B0DB1D208}"/>
              </a:ext>
            </a:extLst>
          </p:cNvPr>
          <p:cNvSpPr>
            <a:spLocks/>
          </p:cNvSpPr>
          <p:nvPr/>
        </p:nvSpPr>
        <p:spPr bwMode="auto">
          <a:xfrm>
            <a:off x="4475727" y="2595923"/>
            <a:ext cx="308260" cy="509299"/>
          </a:xfrm>
          <a:custGeom>
            <a:avLst/>
            <a:gdLst/>
            <a:ahLst/>
            <a:cxnLst>
              <a:cxn ang="0">
                <a:pos x="45" y="37"/>
              </a:cxn>
              <a:cxn ang="0">
                <a:pos x="49" y="40"/>
              </a:cxn>
              <a:cxn ang="0">
                <a:pos x="52" y="37"/>
              </a:cxn>
              <a:cxn ang="0">
                <a:pos x="44" y="7"/>
              </a:cxn>
              <a:cxn ang="0">
                <a:pos x="37" y="0"/>
              </a:cxn>
              <a:cxn ang="0">
                <a:pos x="14" y="0"/>
              </a:cxn>
              <a:cxn ang="0">
                <a:pos x="7" y="7"/>
              </a:cxn>
              <a:cxn ang="0">
                <a:pos x="0" y="37"/>
              </a:cxn>
              <a:cxn ang="0">
                <a:pos x="3" y="40"/>
              </a:cxn>
              <a:cxn ang="0">
                <a:pos x="6" y="37"/>
              </a:cxn>
              <a:cxn ang="0">
                <a:pos x="14" y="10"/>
              </a:cxn>
              <a:cxn ang="0">
                <a:pos x="15" y="10"/>
              </a:cxn>
              <a:cxn ang="0">
                <a:pos x="3" y="53"/>
              </a:cxn>
              <a:cxn ang="0">
                <a:pos x="15" y="53"/>
              </a:cxn>
              <a:cxn ang="0">
                <a:pos x="15" y="81"/>
              </a:cxn>
              <a:cxn ang="0">
                <a:pos x="20" y="86"/>
              </a:cxn>
              <a:cxn ang="0">
                <a:pos x="24" y="81"/>
              </a:cxn>
              <a:cxn ang="0">
                <a:pos x="24" y="53"/>
              </a:cxn>
              <a:cxn ang="0">
                <a:pos x="27" y="53"/>
              </a:cxn>
              <a:cxn ang="0">
                <a:pos x="27" y="81"/>
              </a:cxn>
              <a:cxn ang="0">
                <a:pos x="32" y="86"/>
              </a:cxn>
              <a:cxn ang="0">
                <a:pos x="36" y="81"/>
              </a:cxn>
              <a:cxn ang="0">
                <a:pos x="36" y="53"/>
              </a:cxn>
              <a:cxn ang="0">
                <a:pos x="49" y="53"/>
              </a:cxn>
              <a:cxn ang="0">
                <a:pos x="36" y="10"/>
              </a:cxn>
              <a:cxn ang="0">
                <a:pos x="38" y="10"/>
              </a:cxn>
              <a:cxn ang="0">
                <a:pos x="45" y="37"/>
              </a:cxn>
            </a:cxnLst>
            <a:rect l="0" t="0" r="r" b="b"/>
            <a:pathLst>
              <a:path w="52" h="86">
                <a:moveTo>
                  <a:pt x="45" y="37"/>
                </a:moveTo>
                <a:cubicBezTo>
                  <a:pt x="46" y="38"/>
                  <a:pt x="47" y="40"/>
                  <a:pt x="49" y="40"/>
                </a:cubicBezTo>
                <a:cubicBezTo>
                  <a:pt x="50" y="40"/>
                  <a:pt x="52" y="38"/>
                  <a:pt x="52" y="37"/>
                </a:cubicBezTo>
                <a:cubicBezTo>
                  <a:pt x="44" y="7"/>
                  <a:pt x="44" y="7"/>
                  <a:pt x="44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0" y="0"/>
                  <a:pt x="8" y="4"/>
                  <a:pt x="7" y="7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38"/>
                  <a:pt x="1" y="40"/>
                  <a:pt x="3" y="40"/>
                </a:cubicBezTo>
                <a:cubicBezTo>
                  <a:pt x="4" y="40"/>
                  <a:pt x="5" y="39"/>
                  <a:pt x="6" y="37"/>
                </a:cubicBezTo>
                <a:cubicBezTo>
                  <a:pt x="14" y="10"/>
                  <a:pt x="14" y="10"/>
                  <a:pt x="14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3" y="53"/>
                  <a:pt x="3" y="53"/>
                  <a:pt x="3" y="53"/>
                </a:cubicBezTo>
                <a:cubicBezTo>
                  <a:pt x="15" y="53"/>
                  <a:pt x="15" y="53"/>
                  <a:pt x="15" y="53"/>
                </a:cubicBezTo>
                <a:cubicBezTo>
                  <a:pt x="15" y="81"/>
                  <a:pt x="15" y="81"/>
                  <a:pt x="15" y="81"/>
                </a:cubicBezTo>
                <a:cubicBezTo>
                  <a:pt x="15" y="84"/>
                  <a:pt x="17" y="86"/>
                  <a:pt x="20" y="86"/>
                </a:cubicBezTo>
                <a:cubicBezTo>
                  <a:pt x="22" y="86"/>
                  <a:pt x="24" y="84"/>
                  <a:pt x="24" y="81"/>
                </a:cubicBezTo>
                <a:cubicBezTo>
                  <a:pt x="24" y="53"/>
                  <a:pt x="24" y="53"/>
                  <a:pt x="24" y="53"/>
                </a:cubicBezTo>
                <a:cubicBezTo>
                  <a:pt x="27" y="53"/>
                  <a:pt x="27" y="53"/>
                  <a:pt x="27" y="53"/>
                </a:cubicBezTo>
                <a:cubicBezTo>
                  <a:pt x="27" y="81"/>
                  <a:pt x="27" y="81"/>
                  <a:pt x="27" y="81"/>
                </a:cubicBezTo>
                <a:cubicBezTo>
                  <a:pt x="27" y="84"/>
                  <a:pt x="29" y="86"/>
                  <a:pt x="32" y="86"/>
                </a:cubicBezTo>
                <a:cubicBezTo>
                  <a:pt x="34" y="86"/>
                  <a:pt x="36" y="84"/>
                  <a:pt x="36" y="81"/>
                </a:cubicBezTo>
                <a:cubicBezTo>
                  <a:pt x="36" y="53"/>
                  <a:pt x="36" y="53"/>
                  <a:pt x="36" y="53"/>
                </a:cubicBezTo>
                <a:cubicBezTo>
                  <a:pt x="49" y="53"/>
                  <a:pt x="49" y="53"/>
                  <a:pt x="49" y="53"/>
                </a:cubicBezTo>
                <a:cubicBezTo>
                  <a:pt x="36" y="10"/>
                  <a:pt x="36" y="10"/>
                  <a:pt x="36" y="10"/>
                </a:cubicBezTo>
                <a:cubicBezTo>
                  <a:pt x="38" y="10"/>
                  <a:pt x="38" y="10"/>
                  <a:pt x="38" y="10"/>
                </a:cubicBezTo>
                <a:lnTo>
                  <a:pt x="45" y="37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291" name="Oval 339">
            <a:extLst>
              <a:ext uri="{FF2B5EF4-FFF2-40B4-BE49-F238E27FC236}">
                <a16:creationId xmlns:a16="http://schemas.microsoft.com/office/drawing/2014/main" id="{CBA919EB-7F28-5865-5AB9-80AFA8D0A5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82949" y="2482746"/>
            <a:ext cx="95307" cy="95307"/>
          </a:xfrm>
          <a:prstGeom prst="ellipse">
            <a:avLst/>
          </a:pr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328" name="Freeform 340">
            <a:extLst>
              <a:ext uri="{FF2B5EF4-FFF2-40B4-BE49-F238E27FC236}">
                <a16:creationId xmlns:a16="http://schemas.microsoft.com/office/drawing/2014/main" id="{7AC81572-16AB-7A42-AB92-A476C7B89D0B}"/>
              </a:ext>
            </a:extLst>
          </p:cNvPr>
          <p:cNvSpPr>
            <a:spLocks/>
          </p:cNvSpPr>
          <p:nvPr/>
        </p:nvSpPr>
        <p:spPr bwMode="auto">
          <a:xfrm>
            <a:off x="4885251" y="2595923"/>
            <a:ext cx="308260" cy="509299"/>
          </a:xfrm>
          <a:custGeom>
            <a:avLst/>
            <a:gdLst/>
            <a:ahLst/>
            <a:cxnLst>
              <a:cxn ang="0">
                <a:pos x="46" y="37"/>
              </a:cxn>
              <a:cxn ang="0">
                <a:pos x="49" y="40"/>
              </a:cxn>
              <a:cxn ang="0">
                <a:pos x="52" y="37"/>
              </a:cxn>
              <a:cxn ang="0">
                <a:pos x="45" y="7"/>
              </a:cxn>
              <a:cxn ang="0">
                <a:pos x="37" y="0"/>
              </a:cxn>
              <a:cxn ang="0">
                <a:pos x="15" y="0"/>
              </a:cxn>
              <a:cxn ang="0">
                <a:pos x="8" y="7"/>
              </a:cxn>
              <a:cxn ang="0">
                <a:pos x="0" y="37"/>
              </a:cxn>
              <a:cxn ang="0">
                <a:pos x="3" y="40"/>
              </a:cxn>
              <a:cxn ang="0">
                <a:pos x="6" y="37"/>
              </a:cxn>
              <a:cxn ang="0">
                <a:pos x="14" y="10"/>
              </a:cxn>
              <a:cxn ang="0">
                <a:pos x="16" y="10"/>
              </a:cxn>
              <a:cxn ang="0">
                <a:pos x="3" y="53"/>
              </a:cxn>
              <a:cxn ang="0">
                <a:pos x="16" y="53"/>
              </a:cxn>
              <a:cxn ang="0">
                <a:pos x="16" y="81"/>
              </a:cxn>
              <a:cxn ang="0">
                <a:pos x="20" y="86"/>
              </a:cxn>
              <a:cxn ang="0">
                <a:pos x="25" y="81"/>
              </a:cxn>
              <a:cxn ang="0">
                <a:pos x="25" y="53"/>
              </a:cxn>
              <a:cxn ang="0">
                <a:pos x="28" y="53"/>
              </a:cxn>
              <a:cxn ang="0">
                <a:pos x="28" y="81"/>
              </a:cxn>
              <a:cxn ang="0">
                <a:pos x="32" y="86"/>
              </a:cxn>
              <a:cxn ang="0">
                <a:pos x="37" y="81"/>
              </a:cxn>
              <a:cxn ang="0">
                <a:pos x="37" y="53"/>
              </a:cxn>
              <a:cxn ang="0">
                <a:pos x="50" y="53"/>
              </a:cxn>
              <a:cxn ang="0">
                <a:pos x="37" y="10"/>
              </a:cxn>
              <a:cxn ang="0">
                <a:pos x="38" y="10"/>
              </a:cxn>
              <a:cxn ang="0">
                <a:pos x="46" y="37"/>
              </a:cxn>
            </a:cxnLst>
            <a:rect l="0" t="0" r="r" b="b"/>
            <a:pathLst>
              <a:path w="52" h="86">
                <a:moveTo>
                  <a:pt x="46" y="37"/>
                </a:moveTo>
                <a:cubicBezTo>
                  <a:pt x="47" y="38"/>
                  <a:pt x="47" y="40"/>
                  <a:pt x="49" y="40"/>
                </a:cubicBezTo>
                <a:cubicBezTo>
                  <a:pt x="51" y="40"/>
                  <a:pt x="52" y="38"/>
                  <a:pt x="52" y="37"/>
                </a:cubicBezTo>
                <a:cubicBezTo>
                  <a:pt x="45" y="7"/>
                  <a:pt x="45" y="7"/>
                  <a:pt x="45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1" y="0"/>
                  <a:pt x="9" y="4"/>
                  <a:pt x="8" y="7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38"/>
                  <a:pt x="2" y="40"/>
                  <a:pt x="3" y="40"/>
                </a:cubicBezTo>
                <a:cubicBezTo>
                  <a:pt x="5" y="40"/>
                  <a:pt x="6" y="39"/>
                  <a:pt x="6" y="37"/>
                </a:cubicBezTo>
                <a:cubicBezTo>
                  <a:pt x="14" y="10"/>
                  <a:pt x="14" y="10"/>
                  <a:pt x="14" y="10"/>
                </a:cubicBezTo>
                <a:cubicBezTo>
                  <a:pt x="16" y="10"/>
                  <a:pt x="16" y="10"/>
                  <a:pt x="16" y="10"/>
                </a:cubicBezTo>
                <a:cubicBezTo>
                  <a:pt x="3" y="53"/>
                  <a:pt x="3" y="53"/>
                  <a:pt x="3" y="53"/>
                </a:cubicBezTo>
                <a:cubicBezTo>
                  <a:pt x="16" y="53"/>
                  <a:pt x="16" y="53"/>
                  <a:pt x="16" y="53"/>
                </a:cubicBezTo>
                <a:cubicBezTo>
                  <a:pt x="16" y="81"/>
                  <a:pt x="16" y="81"/>
                  <a:pt x="16" y="81"/>
                </a:cubicBezTo>
                <a:cubicBezTo>
                  <a:pt x="16" y="84"/>
                  <a:pt x="18" y="86"/>
                  <a:pt x="20" y="86"/>
                </a:cubicBezTo>
                <a:cubicBezTo>
                  <a:pt x="23" y="86"/>
                  <a:pt x="25" y="84"/>
                  <a:pt x="25" y="81"/>
                </a:cubicBezTo>
                <a:cubicBezTo>
                  <a:pt x="25" y="53"/>
                  <a:pt x="25" y="53"/>
                  <a:pt x="25" y="53"/>
                </a:cubicBezTo>
                <a:cubicBezTo>
                  <a:pt x="28" y="53"/>
                  <a:pt x="28" y="53"/>
                  <a:pt x="28" y="53"/>
                </a:cubicBezTo>
                <a:cubicBezTo>
                  <a:pt x="28" y="81"/>
                  <a:pt x="28" y="81"/>
                  <a:pt x="28" y="81"/>
                </a:cubicBezTo>
                <a:cubicBezTo>
                  <a:pt x="28" y="84"/>
                  <a:pt x="30" y="86"/>
                  <a:pt x="32" y="86"/>
                </a:cubicBezTo>
                <a:cubicBezTo>
                  <a:pt x="35" y="86"/>
                  <a:pt x="37" y="84"/>
                  <a:pt x="37" y="81"/>
                </a:cubicBezTo>
                <a:cubicBezTo>
                  <a:pt x="37" y="53"/>
                  <a:pt x="37" y="53"/>
                  <a:pt x="37" y="53"/>
                </a:cubicBezTo>
                <a:cubicBezTo>
                  <a:pt x="50" y="53"/>
                  <a:pt x="50" y="53"/>
                  <a:pt x="50" y="53"/>
                </a:cubicBezTo>
                <a:cubicBezTo>
                  <a:pt x="37" y="10"/>
                  <a:pt x="37" y="10"/>
                  <a:pt x="37" y="10"/>
                </a:cubicBezTo>
                <a:cubicBezTo>
                  <a:pt x="38" y="10"/>
                  <a:pt x="38" y="10"/>
                  <a:pt x="38" y="10"/>
                </a:cubicBezTo>
                <a:lnTo>
                  <a:pt x="46" y="37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329" name="Oval 341">
            <a:extLst>
              <a:ext uri="{FF2B5EF4-FFF2-40B4-BE49-F238E27FC236}">
                <a16:creationId xmlns:a16="http://schemas.microsoft.com/office/drawing/2014/main" id="{A707559E-E4D5-0F64-41B2-140A87EE5E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98429" y="2482746"/>
            <a:ext cx="87861" cy="95307"/>
          </a:xfrm>
          <a:prstGeom prst="ellipse">
            <a:avLst/>
          </a:pr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332" name="Freeform 342">
            <a:extLst>
              <a:ext uri="{FF2B5EF4-FFF2-40B4-BE49-F238E27FC236}">
                <a16:creationId xmlns:a16="http://schemas.microsoft.com/office/drawing/2014/main" id="{605E63C3-772D-E65E-D94D-B41E71DE7BC6}"/>
              </a:ext>
            </a:extLst>
          </p:cNvPr>
          <p:cNvSpPr>
            <a:spLocks/>
          </p:cNvSpPr>
          <p:nvPr/>
        </p:nvSpPr>
        <p:spPr bwMode="auto">
          <a:xfrm>
            <a:off x="5300731" y="2595923"/>
            <a:ext cx="308260" cy="509299"/>
          </a:xfrm>
          <a:custGeom>
            <a:avLst/>
            <a:gdLst/>
            <a:ahLst/>
            <a:cxnLst>
              <a:cxn ang="0">
                <a:pos x="46" y="37"/>
              </a:cxn>
              <a:cxn ang="0">
                <a:pos x="49" y="40"/>
              </a:cxn>
              <a:cxn ang="0">
                <a:pos x="52" y="37"/>
              </a:cxn>
              <a:cxn ang="0">
                <a:pos x="44" y="7"/>
              </a:cxn>
              <a:cxn ang="0">
                <a:pos x="37" y="0"/>
              </a:cxn>
              <a:cxn ang="0">
                <a:pos x="15" y="0"/>
              </a:cxn>
              <a:cxn ang="0">
                <a:pos x="8" y="7"/>
              </a:cxn>
              <a:cxn ang="0">
                <a:pos x="0" y="37"/>
              </a:cxn>
              <a:cxn ang="0">
                <a:pos x="3" y="40"/>
              </a:cxn>
              <a:cxn ang="0">
                <a:pos x="6" y="37"/>
              </a:cxn>
              <a:cxn ang="0">
                <a:pos x="14" y="10"/>
              </a:cxn>
              <a:cxn ang="0">
                <a:pos x="15" y="10"/>
              </a:cxn>
              <a:cxn ang="0">
                <a:pos x="3" y="53"/>
              </a:cxn>
              <a:cxn ang="0">
                <a:pos x="15" y="53"/>
              </a:cxn>
              <a:cxn ang="0">
                <a:pos x="15" y="81"/>
              </a:cxn>
              <a:cxn ang="0">
                <a:pos x="20" y="86"/>
              </a:cxn>
              <a:cxn ang="0">
                <a:pos x="25" y="81"/>
              </a:cxn>
              <a:cxn ang="0">
                <a:pos x="25" y="53"/>
              </a:cxn>
              <a:cxn ang="0">
                <a:pos x="27" y="53"/>
              </a:cxn>
              <a:cxn ang="0">
                <a:pos x="27" y="81"/>
              </a:cxn>
              <a:cxn ang="0">
                <a:pos x="32" y="86"/>
              </a:cxn>
              <a:cxn ang="0">
                <a:pos x="37" y="81"/>
              </a:cxn>
              <a:cxn ang="0">
                <a:pos x="37" y="53"/>
              </a:cxn>
              <a:cxn ang="0">
                <a:pos x="49" y="53"/>
              </a:cxn>
              <a:cxn ang="0">
                <a:pos x="37" y="10"/>
              </a:cxn>
              <a:cxn ang="0">
                <a:pos x="38" y="10"/>
              </a:cxn>
              <a:cxn ang="0">
                <a:pos x="46" y="37"/>
              </a:cxn>
            </a:cxnLst>
            <a:rect l="0" t="0" r="r" b="b"/>
            <a:pathLst>
              <a:path w="52" h="86">
                <a:moveTo>
                  <a:pt x="46" y="37"/>
                </a:moveTo>
                <a:cubicBezTo>
                  <a:pt x="46" y="38"/>
                  <a:pt x="47" y="40"/>
                  <a:pt x="49" y="40"/>
                </a:cubicBezTo>
                <a:cubicBezTo>
                  <a:pt x="51" y="40"/>
                  <a:pt x="52" y="38"/>
                  <a:pt x="52" y="37"/>
                </a:cubicBezTo>
                <a:cubicBezTo>
                  <a:pt x="44" y="7"/>
                  <a:pt x="44" y="7"/>
                  <a:pt x="44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1" y="0"/>
                  <a:pt x="9" y="4"/>
                  <a:pt x="8" y="7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38"/>
                  <a:pt x="1" y="40"/>
                  <a:pt x="3" y="40"/>
                </a:cubicBezTo>
                <a:cubicBezTo>
                  <a:pt x="5" y="40"/>
                  <a:pt x="6" y="39"/>
                  <a:pt x="6" y="37"/>
                </a:cubicBezTo>
                <a:cubicBezTo>
                  <a:pt x="14" y="10"/>
                  <a:pt x="14" y="10"/>
                  <a:pt x="14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3" y="53"/>
                  <a:pt x="3" y="53"/>
                  <a:pt x="3" y="53"/>
                </a:cubicBezTo>
                <a:cubicBezTo>
                  <a:pt x="15" y="53"/>
                  <a:pt x="15" y="53"/>
                  <a:pt x="15" y="53"/>
                </a:cubicBezTo>
                <a:cubicBezTo>
                  <a:pt x="15" y="81"/>
                  <a:pt x="15" y="81"/>
                  <a:pt x="15" y="81"/>
                </a:cubicBezTo>
                <a:cubicBezTo>
                  <a:pt x="15" y="84"/>
                  <a:pt x="17" y="86"/>
                  <a:pt x="20" y="86"/>
                </a:cubicBezTo>
                <a:cubicBezTo>
                  <a:pt x="23" y="86"/>
                  <a:pt x="25" y="84"/>
                  <a:pt x="25" y="81"/>
                </a:cubicBezTo>
                <a:cubicBezTo>
                  <a:pt x="25" y="53"/>
                  <a:pt x="25" y="53"/>
                  <a:pt x="25" y="53"/>
                </a:cubicBezTo>
                <a:cubicBezTo>
                  <a:pt x="27" y="53"/>
                  <a:pt x="27" y="53"/>
                  <a:pt x="27" y="53"/>
                </a:cubicBezTo>
                <a:cubicBezTo>
                  <a:pt x="27" y="81"/>
                  <a:pt x="27" y="81"/>
                  <a:pt x="27" y="81"/>
                </a:cubicBezTo>
                <a:cubicBezTo>
                  <a:pt x="27" y="84"/>
                  <a:pt x="29" y="86"/>
                  <a:pt x="32" y="86"/>
                </a:cubicBezTo>
                <a:cubicBezTo>
                  <a:pt x="35" y="86"/>
                  <a:pt x="37" y="84"/>
                  <a:pt x="37" y="81"/>
                </a:cubicBezTo>
                <a:cubicBezTo>
                  <a:pt x="37" y="53"/>
                  <a:pt x="37" y="53"/>
                  <a:pt x="37" y="53"/>
                </a:cubicBezTo>
                <a:cubicBezTo>
                  <a:pt x="49" y="53"/>
                  <a:pt x="49" y="53"/>
                  <a:pt x="49" y="53"/>
                </a:cubicBezTo>
                <a:cubicBezTo>
                  <a:pt x="37" y="10"/>
                  <a:pt x="37" y="10"/>
                  <a:pt x="37" y="10"/>
                </a:cubicBezTo>
                <a:cubicBezTo>
                  <a:pt x="38" y="10"/>
                  <a:pt x="38" y="10"/>
                  <a:pt x="38" y="10"/>
                </a:cubicBezTo>
                <a:lnTo>
                  <a:pt x="46" y="37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333" name="Oval 343">
            <a:extLst>
              <a:ext uri="{FF2B5EF4-FFF2-40B4-BE49-F238E27FC236}">
                <a16:creationId xmlns:a16="http://schemas.microsoft.com/office/drawing/2014/main" id="{65EF73F5-2691-435C-D03A-CD91F31564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06464" y="2482746"/>
            <a:ext cx="95307" cy="95307"/>
          </a:xfrm>
          <a:prstGeom prst="ellipse">
            <a:avLst/>
          </a:pr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340" name="Freeform 344">
            <a:extLst>
              <a:ext uri="{FF2B5EF4-FFF2-40B4-BE49-F238E27FC236}">
                <a16:creationId xmlns:a16="http://schemas.microsoft.com/office/drawing/2014/main" id="{151D9924-7696-6C00-61B7-B5F9E7CF625F}"/>
              </a:ext>
            </a:extLst>
          </p:cNvPr>
          <p:cNvSpPr>
            <a:spLocks/>
          </p:cNvSpPr>
          <p:nvPr/>
        </p:nvSpPr>
        <p:spPr bwMode="auto">
          <a:xfrm>
            <a:off x="5716211" y="2595923"/>
            <a:ext cx="308260" cy="509299"/>
          </a:xfrm>
          <a:custGeom>
            <a:avLst/>
            <a:gdLst/>
            <a:ahLst/>
            <a:cxnLst>
              <a:cxn ang="0">
                <a:pos x="45" y="37"/>
              </a:cxn>
              <a:cxn ang="0">
                <a:pos x="49" y="40"/>
              </a:cxn>
              <a:cxn ang="0">
                <a:pos x="52" y="37"/>
              </a:cxn>
              <a:cxn ang="0">
                <a:pos x="44" y="7"/>
              </a:cxn>
              <a:cxn ang="0">
                <a:pos x="37" y="0"/>
              </a:cxn>
              <a:cxn ang="0">
                <a:pos x="14" y="0"/>
              </a:cxn>
              <a:cxn ang="0">
                <a:pos x="7" y="7"/>
              </a:cxn>
              <a:cxn ang="0">
                <a:pos x="0" y="37"/>
              </a:cxn>
              <a:cxn ang="0">
                <a:pos x="3" y="40"/>
              </a:cxn>
              <a:cxn ang="0">
                <a:pos x="6" y="37"/>
              </a:cxn>
              <a:cxn ang="0">
                <a:pos x="14" y="10"/>
              </a:cxn>
              <a:cxn ang="0">
                <a:pos x="15" y="10"/>
              </a:cxn>
              <a:cxn ang="0">
                <a:pos x="3" y="53"/>
              </a:cxn>
              <a:cxn ang="0">
                <a:pos x="15" y="53"/>
              </a:cxn>
              <a:cxn ang="0">
                <a:pos x="15" y="81"/>
              </a:cxn>
              <a:cxn ang="0">
                <a:pos x="20" y="86"/>
              </a:cxn>
              <a:cxn ang="0">
                <a:pos x="24" y="81"/>
              </a:cxn>
              <a:cxn ang="0">
                <a:pos x="24" y="53"/>
              </a:cxn>
              <a:cxn ang="0">
                <a:pos x="27" y="53"/>
              </a:cxn>
              <a:cxn ang="0">
                <a:pos x="27" y="81"/>
              </a:cxn>
              <a:cxn ang="0">
                <a:pos x="32" y="86"/>
              </a:cxn>
              <a:cxn ang="0">
                <a:pos x="36" y="81"/>
              </a:cxn>
              <a:cxn ang="0">
                <a:pos x="36" y="53"/>
              </a:cxn>
              <a:cxn ang="0">
                <a:pos x="49" y="53"/>
              </a:cxn>
              <a:cxn ang="0">
                <a:pos x="36" y="10"/>
              </a:cxn>
              <a:cxn ang="0">
                <a:pos x="38" y="10"/>
              </a:cxn>
              <a:cxn ang="0">
                <a:pos x="45" y="37"/>
              </a:cxn>
            </a:cxnLst>
            <a:rect l="0" t="0" r="r" b="b"/>
            <a:pathLst>
              <a:path w="52" h="86">
                <a:moveTo>
                  <a:pt x="45" y="37"/>
                </a:moveTo>
                <a:cubicBezTo>
                  <a:pt x="46" y="38"/>
                  <a:pt x="47" y="40"/>
                  <a:pt x="49" y="40"/>
                </a:cubicBezTo>
                <a:cubicBezTo>
                  <a:pt x="50" y="40"/>
                  <a:pt x="52" y="38"/>
                  <a:pt x="52" y="37"/>
                </a:cubicBezTo>
                <a:cubicBezTo>
                  <a:pt x="44" y="7"/>
                  <a:pt x="44" y="7"/>
                  <a:pt x="44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0" y="0"/>
                  <a:pt x="8" y="4"/>
                  <a:pt x="7" y="7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38"/>
                  <a:pt x="1" y="40"/>
                  <a:pt x="3" y="40"/>
                </a:cubicBezTo>
                <a:cubicBezTo>
                  <a:pt x="4" y="40"/>
                  <a:pt x="5" y="39"/>
                  <a:pt x="6" y="37"/>
                </a:cubicBezTo>
                <a:cubicBezTo>
                  <a:pt x="14" y="10"/>
                  <a:pt x="14" y="10"/>
                  <a:pt x="14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3" y="53"/>
                  <a:pt x="3" y="53"/>
                  <a:pt x="3" y="53"/>
                </a:cubicBezTo>
                <a:cubicBezTo>
                  <a:pt x="15" y="53"/>
                  <a:pt x="15" y="53"/>
                  <a:pt x="15" y="53"/>
                </a:cubicBezTo>
                <a:cubicBezTo>
                  <a:pt x="15" y="81"/>
                  <a:pt x="15" y="81"/>
                  <a:pt x="15" y="81"/>
                </a:cubicBezTo>
                <a:cubicBezTo>
                  <a:pt x="15" y="84"/>
                  <a:pt x="17" y="86"/>
                  <a:pt x="20" y="86"/>
                </a:cubicBezTo>
                <a:cubicBezTo>
                  <a:pt x="22" y="86"/>
                  <a:pt x="24" y="84"/>
                  <a:pt x="24" y="81"/>
                </a:cubicBezTo>
                <a:cubicBezTo>
                  <a:pt x="24" y="53"/>
                  <a:pt x="24" y="53"/>
                  <a:pt x="24" y="53"/>
                </a:cubicBezTo>
                <a:cubicBezTo>
                  <a:pt x="27" y="53"/>
                  <a:pt x="27" y="53"/>
                  <a:pt x="27" y="53"/>
                </a:cubicBezTo>
                <a:cubicBezTo>
                  <a:pt x="27" y="81"/>
                  <a:pt x="27" y="81"/>
                  <a:pt x="27" y="81"/>
                </a:cubicBezTo>
                <a:cubicBezTo>
                  <a:pt x="27" y="84"/>
                  <a:pt x="29" y="86"/>
                  <a:pt x="32" y="86"/>
                </a:cubicBezTo>
                <a:cubicBezTo>
                  <a:pt x="34" y="86"/>
                  <a:pt x="36" y="84"/>
                  <a:pt x="36" y="81"/>
                </a:cubicBezTo>
                <a:cubicBezTo>
                  <a:pt x="36" y="53"/>
                  <a:pt x="36" y="53"/>
                  <a:pt x="36" y="53"/>
                </a:cubicBezTo>
                <a:cubicBezTo>
                  <a:pt x="49" y="53"/>
                  <a:pt x="49" y="53"/>
                  <a:pt x="49" y="53"/>
                </a:cubicBezTo>
                <a:cubicBezTo>
                  <a:pt x="36" y="10"/>
                  <a:pt x="36" y="10"/>
                  <a:pt x="36" y="10"/>
                </a:cubicBezTo>
                <a:cubicBezTo>
                  <a:pt x="38" y="10"/>
                  <a:pt x="38" y="10"/>
                  <a:pt x="38" y="10"/>
                </a:cubicBezTo>
                <a:lnTo>
                  <a:pt x="45" y="37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341" name="Oval 345">
            <a:extLst>
              <a:ext uri="{FF2B5EF4-FFF2-40B4-BE49-F238E27FC236}">
                <a16:creationId xmlns:a16="http://schemas.microsoft.com/office/drawing/2014/main" id="{39CDD334-0A93-C885-DFD0-0F4FDED21E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1944" y="2482746"/>
            <a:ext cx="95307" cy="95307"/>
          </a:xfrm>
          <a:prstGeom prst="ellipse">
            <a:avLst/>
          </a:pr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342" name="Freeform 346">
            <a:extLst>
              <a:ext uri="{FF2B5EF4-FFF2-40B4-BE49-F238E27FC236}">
                <a16:creationId xmlns:a16="http://schemas.microsoft.com/office/drawing/2014/main" id="{DEE5E83D-1A9A-B35E-8830-901754DD2A12}"/>
              </a:ext>
            </a:extLst>
          </p:cNvPr>
          <p:cNvSpPr>
            <a:spLocks/>
          </p:cNvSpPr>
          <p:nvPr/>
        </p:nvSpPr>
        <p:spPr bwMode="auto">
          <a:xfrm>
            <a:off x="3230775" y="3272010"/>
            <a:ext cx="314216" cy="504831"/>
          </a:xfrm>
          <a:custGeom>
            <a:avLst/>
            <a:gdLst/>
            <a:ahLst/>
            <a:cxnLst>
              <a:cxn ang="0">
                <a:pos x="46" y="36"/>
              </a:cxn>
              <a:cxn ang="0">
                <a:pos x="50" y="39"/>
              </a:cxn>
              <a:cxn ang="0">
                <a:pos x="53" y="36"/>
              </a:cxn>
              <a:cxn ang="0">
                <a:pos x="45" y="7"/>
              </a:cxn>
              <a:cxn ang="0">
                <a:pos x="38" y="0"/>
              </a:cxn>
              <a:cxn ang="0">
                <a:pos x="15" y="0"/>
              </a:cxn>
              <a:cxn ang="0">
                <a:pos x="8" y="7"/>
              </a:cxn>
              <a:cxn ang="0">
                <a:pos x="0" y="36"/>
              </a:cxn>
              <a:cxn ang="0">
                <a:pos x="4" y="39"/>
              </a:cxn>
              <a:cxn ang="0">
                <a:pos x="7" y="36"/>
              </a:cxn>
              <a:cxn ang="0">
                <a:pos x="15" y="9"/>
              </a:cxn>
              <a:cxn ang="0">
                <a:pos x="16" y="9"/>
              </a:cxn>
              <a:cxn ang="0">
                <a:pos x="4" y="53"/>
              </a:cxn>
              <a:cxn ang="0">
                <a:pos x="16" y="53"/>
              </a:cxn>
              <a:cxn ang="0">
                <a:pos x="16" y="81"/>
              </a:cxn>
              <a:cxn ang="0">
                <a:pos x="21" y="85"/>
              </a:cxn>
              <a:cxn ang="0">
                <a:pos x="25" y="81"/>
              </a:cxn>
              <a:cxn ang="0">
                <a:pos x="25" y="53"/>
              </a:cxn>
              <a:cxn ang="0">
                <a:pos x="28" y="53"/>
              </a:cxn>
              <a:cxn ang="0">
                <a:pos x="28" y="81"/>
              </a:cxn>
              <a:cxn ang="0">
                <a:pos x="33" y="85"/>
              </a:cxn>
              <a:cxn ang="0">
                <a:pos x="37" y="81"/>
              </a:cxn>
              <a:cxn ang="0">
                <a:pos x="37" y="53"/>
              </a:cxn>
              <a:cxn ang="0">
                <a:pos x="50" y="53"/>
              </a:cxn>
              <a:cxn ang="0">
                <a:pos x="37" y="9"/>
              </a:cxn>
              <a:cxn ang="0">
                <a:pos x="39" y="9"/>
              </a:cxn>
              <a:cxn ang="0">
                <a:pos x="46" y="36"/>
              </a:cxn>
            </a:cxnLst>
            <a:rect l="0" t="0" r="r" b="b"/>
            <a:pathLst>
              <a:path w="53" h="85">
                <a:moveTo>
                  <a:pt x="46" y="36"/>
                </a:moveTo>
                <a:cubicBezTo>
                  <a:pt x="47" y="37"/>
                  <a:pt x="48" y="39"/>
                  <a:pt x="50" y="39"/>
                </a:cubicBezTo>
                <a:cubicBezTo>
                  <a:pt x="51" y="39"/>
                  <a:pt x="53" y="38"/>
                  <a:pt x="53" y="36"/>
                </a:cubicBezTo>
                <a:cubicBezTo>
                  <a:pt x="45" y="7"/>
                  <a:pt x="45" y="7"/>
                  <a:pt x="45" y="7"/>
                </a:cubicBezTo>
                <a:cubicBezTo>
                  <a:pt x="44" y="3"/>
                  <a:pt x="42" y="0"/>
                  <a:pt x="38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1" y="0"/>
                  <a:pt x="9" y="3"/>
                  <a:pt x="8" y="7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8"/>
                  <a:pt x="2" y="39"/>
                  <a:pt x="4" y="39"/>
                </a:cubicBezTo>
                <a:cubicBezTo>
                  <a:pt x="5" y="39"/>
                  <a:pt x="6" y="38"/>
                  <a:pt x="7" y="36"/>
                </a:cubicBezTo>
                <a:cubicBezTo>
                  <a:pt x="15" y="9"/>
                  <a:pt x="15" y="9"/>
                  <a:pt x="15" y="9"/>
                </a:cubicBezTo>
                <a:cubicBezTo>
                  <a:pt x="16" y="9"/>
                  <a:pt x="16" y="9"/>
                  <a:pt x="16" y="9"/>
                </a:cubicBezTo>
                <a:cubicBezTo>
                  <a:pt x="4" y="53"/>
                  <a:pt x="4" y="53"/>
                  <a:pt x="4" y="53"/>
                </a:cubicBezTo>
                <a:cubicBezTo>
                  <a:pt x="16" y="53"/>
                  <a:pt x="16" y="53"/>
                  <a:pt x="16" y="53"/>
                </a:cubicBezTo>
                <a:cubicBezTo>
                  <a:pt x="16" y="81"/>
                  <a:pt x="16" y="81"/>
                  <a:pt x="16" y="81"/>
                </a:cubicBezTo>
                <a:cubicBezTo>
                  <a:pt x="16" y="83"/>
                  <a:pt x="18" y="85"/>
                  <a:pt x="21" y="85"/>
                </a:cubicBezTo>
                <a:cubicBezTo>
                  <a:pt x="23" y="85"/>
                  <a:pt x="25" y="83"/>
                  <a:pt x="25" y="81"/>
                </a:cubicBezTo>
                <a:cubicBezTo>
                  <a:pt x="25" y="53"/>
                  <a:pt x="25" y="53"/>
                  <a:pt x="25" y="53"/>
                </a:cubicBezTo>
                <a:cubicBezTo>
                  <a:pt x="28" y="53"/>
                  <a:pt x="28" y="53"/>
                  <a:pt x="28" y="53"/>
                </a:cubicBezTo>
                <a:cubicBezTo>
                  <a:pt x="28" y="81"/>
                  <a:pt x="28" y="81"/>
                  <a:pt x="28" y="81"/>
                </a:cubicBezTo>
                <a:cubicBezTo>
                  <a:pt x="28" y="83"/>
                  <a:pt x="30" y="85"/>
                  <a:pt x="33" y="85"/>
                </a:cubicBezTo>
                <a:cubicBezTo>
                  <a:pt x="35" y="85"/>
                  <a:pt x="37" y="83"/>
                  <a:pt x="37" y="81"/>
                </a:cubicBezTo>
                <a:cubicBezTo>
                  <a:pt x="37" y="53"/>
                  <a:pt x="37" y="53"/>
                  <a:pt x="37" y="53"/>
                </a:cubicBezTo>
                <a:cubicBezTo>
                  <a:pt x="50" y="53"/>
                  <a:pt x="50" y="53"/>
                  <a:pt x="50" y="53"/>
                </a:cubicBezTo>
                <a:cubicBezTo>
                  <a:pt x="37" y="9"/>
                  <a:pt x="37" y="9"/>
                  <a:pt x="37" y="9"/>
                </a:cubicBezTo>
                <a:cubicBezTo>
                  <a:pt x="39" y="9"/>
                  <a:pt x="39" y="9"/>
                  <a:pt x="39" y="9"/>
                </a:cubicBezTo>
                <a:lnTo>
                  <a:pt x="46" y="36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343" name="Oval 347">
            <a:extLst>
              <a:ext uri="{FF2B5EF4-FFF2-40B4-BE49-F238E27FC236}">
                <a16:creationId xmlns:a16="http://schemas.microsoft.com/office/drawing/2014/main" id="{6C698FD0-3FF4-109E-E678-F36520D0DE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42464" y="3158832"/>
            <a:ext cx="95307" cy="95307"/>
          </a:xfrm>
          <a:prstGeom prst="ellipse">
            <a:avLst/>
          </a:pr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344" name="Freeform 348">
            <a:extLst>
              <a:ext uri="{FF2B5EF4-FFF2-40B4-BE49-F238E27FC236}">
                <a16:creationId xmlns:a16="http://schemas.microsoft.com/office/drawing/2014/main" id="{D3F4B087-6800-084A-EF87-572F6F19883E}"/>
              </a:ext>
            </a:extLst>
          </p:cNvPr>
          <p:cNvSpPr>
            <a:spLocks/>
          </p:cNvSpPr>
          <p:nvPr/>
        </p:nvSpPr>
        <p:spPr bwMode="auto">
          <a:xfrm>
            <a:off x="3646255" y="3272010"/>
            <a:ext cx="308260" cy="504831"/>
          </a:xfrm>
          <a:custGeom>
            <a:avLst/>
            <a:gdLst/>
            <a:ahLst/>
            <a:cxnLst>
              <a:cxn ang="0">
                <a:pos x="46" y="36"/>
              </a:cxn>
              <a:cxn ang="0">
                <a:pos x="49" y="39"/>
              </a:cxn>
              <a:cxn ang="0">
                <a:pos x="52" y="36"/>
              </a:cxn>
              <a:cxn ang="0">
                <a:pos x="45" y="7"/>
              </a:cxn>
              <a:cxn ang="0">
                <a:pos x="37" y="0"/>
              </a:cxn>
              <a:cxn ang="0">
                <a:pos x="15" y="0"/>
              </a:cxn>
              <a:cxn ang="0">
                <a:pos x="8" y="7"/>
              </a:cxn>
              <a:cxn ang="0">
                <a:pos x="0" y="36"/>
              </a:cxn>
              <a:cxn ang="0">
                <a:pos x="3" y="39"/>
              </a:cxn>
              <a:cxn ang="0">
                <a:pos x="6" y="36"/>
              </a:cxn>
              <a:cxn ang="0">
                <a:pos x="14" y="9"/>
              </a:cxn>
              <a:cxn ang="0">
                <a:pos x="16" y="9"/>
              </a:cxn>
              <a:cxn ang="0">
                <a:pos x="3" y="53"/>
              </a:cxn>
              <a:cxn ang="0">
                <a:pos x="16" y="53"/>
              </a:cxn>
              <a:cxn ang="0">
                <a:pos x="16" y="81"/>
              </a:cxn>
              <a:cxn ang="0">
                <a:pos x="20" y="85"/>
              </a:cxn>
              <a:cxn ang="0">
                <a:pos x="25" y="81"/>
              </a:cxn>
              <a:cxn ang="0">
                <a:pos x="25" y="53"/>
              </a:cxn>
              <a:cxn ang="0">
                <a:pos x="28" y="53"/>
              </a:cxn>
              <a:cxn ang="0">
                <a:pos x="28" y="81"/>
              </a:cxn>
              <a:cxn ang="0">
                <a:pos x="32" y="85"/>
              </a:cxn>
              <a:cxn ang="0">
                <a:pos x="37" y="81"/>
              </a:cxn>
              <a:cxn ang="0">
                <a:pos x="37" y="53"/>
              </a:cxn>
              <a:cxn ang="0">
                <a:pos x="50" y="53"/>
              </a:cxn>
              <a:cxn ang="0">
                <a:pos x="37" y="9"/>
              </a:cxn>
              <a:cxn ang="0">
                <a:pos x="38" y="9"/>
              </a:cxn>
              <a:cxn ang="0">
                <a:pos x="46" y="36"/>
              </a:cxn>
            </a:cxnLst>
            <a:rect l="0" t="0" r="r" b="b"/>
            <a:pathLst>
              <a:path w="52" h="85">
                <a:moveTo>
                  <a:pt x="46" y="36"/>
                </a:moveTo>
                <a:cubicBezTo>
                  <a:pt x="47" y="37"/>
                  <a:pt x="47" y="39"/>
                  <a:pt x="49" y="39"/>
                </a:cubicBezTo>
                <a:cubicBezTo>
                  <a:pt x="51" y="39"/>
                  <a:pt x="52" y="38"/>
                  <a:pt x="52" y="36"/>
                </a:cubicBezTo>
                <a:cubicBezTo>
                  <a:pt x="45" y="7"/>
                  <a:pt x="45" y="7"/>
                  <a:pt x="45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1" y="0"/>
                  <a:pt x="9" y="3"/>
                  <a:pt x="8" y="7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8"/>
                  <a:pt x="2" y="39"/>
                  <a:pt x="3" y="39"/>
                </a:cubicBezTo>
                <a:cubicBezTo>
                  <a:pt x="5" y="39"/>
                  <a:pt x="6" y="38"/>
                  <a:pt x="6" y="36"/>
                </a:cubicBezTo>
                <a:cubicBezTo>
                  <a:pt x="14" y="9"/>
                  <a:pt x="14" y="9"/>
                  <a:pt x="14" y="9"/>
                </a:cubicBezTo>
                <a:cubicBezTo>
                  <a:pt x="16" y="9"/>
                  <a:pt x="16" y="9"/>
                  <a:pt x="16" y="9"/>
                </a:cubicBezTo>
                <a:cubicBezTo>
                  <a:pt x="3" y="53"/>
                  <a:pt x="3" y="53"/>
                  <a:pt x="3" y="53"/>
                </a:cubicBezTo>
                <a:cubicBezTo>
                  <a:pt x="16" y="53"/>
                  <a:pt x="16" y="53"/>
                  <a:pt x="16" y="53"/>
                </a:cubicBezTo>
                <a:cubicBezTo>
                  <a:pt x="16" y="81"/>
                  <a:pt x="16" y="81"/>
                  <a:pt x="16" y="81"/>
                </a:cubicBezTo>
                <a:cubicBezTo>
                  <a:pt x="16" y="83"/>
                  <a:pt x="18" y="85"/>
                  <a:pt x="20" y="85"/>
                </a:cubicBezTo>
                <a:cubicBezTo>
                  <a:pt x="23" y="85"/>
                  <a:pt x="25" y="83"/>
                  <a:pt x="25" y="81"/>
                </a:cubicBezTo>
                <a:cubicBezTo>
                  <a:pt x="25" y="53"/>
                  <a:pt x="25" y="53"/>
                  <a:pt x="25" y="53"/>
                </a:cubicBezTo>
                <a:cubicBezTo>
                  <a:pt x="28" y="53"/>
                  <a:pt x="28" y="53"/>
                  <a:pt x="28" y="53"/>
                </a:cubicBezTo>
                <a:cubicBezTo>
                  <a:pt x="28" y="81"/>
                  <a:pt x="28" y="81"/>
                  <a:pt x="28" y="81"/>
                </a:cubicBezTo>
                <a:cubicBezTo>
                  <a:pt x="28" y="83"/>
                  <a:pt x="30" y="85"/>
                  <a:pt x="32" y="85"/>
                </a:cubicBezTo>
                <a:cubicBezTo>
                  <a:pt x="35" y="85"/>
                  <a:pt x="37" y="83"/>
                  <a:pt x="37" y="81"/>
                </a:cubicBezTo>
                <a:cubicBezTo>
                  <a:pt x="37" y="53"/>
                  <a:pt x="37" y="53"/>
                  <a:pt x="37" y="53"/>
                </a:cubicBezTo>
                <a:cubicBezTo>
                  <a:pt x="50" y="53"/>
                  <a:pt x="50" y="53"/>
                  <a:pt x="50" y="53"/>
                </a:cubicBezTo>
                <a:cubicBezTo>
                  <a:pt x="37" y="9"/>
                  <a:pt x="37" y="9"/>
                  <a:pt x="37" y="9"/>
                </a:cubicBezTo>
                <a:cubicBezTo>
                  <a:pt x="38" y="9"/>
                  <a:pt x="38" y="9"/>
                  <a:pt x="38" y="9"/>
                </a:cubicBezTo>
                <a:lnTo>
                  <a:pt x="46" y="36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345" name="Oval 349">
            <a:extLst>
              <a:ext uri="{FF2B5EF4-FFF2-40B4-BE49-F238E27FC236}">
                <a16:creationId xmlns:a16="http://schemas.microsoft.com/office/drawing/2014/main" id="{27404F39-CBAE-3B15-3B47-BDAD564BC9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57944" y="3158832"/>
            <a:ext cx="89351" cy="95307"/>
          </a:xfrm>
          <a:prstGeom prst="ellipse">
            <a:avLst/>
          </a:pr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346" name="Freeform 350">
            <a:extLst>
              <a:ext uri="{FF2B5EF4-FFF2-40B4-BE49-F238E27FC236}">
                <a16:creationId xmlns:a16="http://schemas.microsoft.com/office/drawing/2014/main" id="{0719B06E-E96A-FBDA-1F9A-D0C26FFD10B0}"/>
              </a:ext>
            </a:extLst>
          </p:cNvPr>
          <p:cNvSpPr>
            <a:spLocks/>
          </p:cNvSpPr>
          <p:nvPr/>
        </p:nvSpPr>
        <p:spPr bwMode="auto">
          <a:xfrm>
            <a:off x="4060246" y="3272010"/>
            <a:ext cx="308260" cy="504831"/>
          </a:xfrm>
          <a:custGeom>
            <a:avLst/>
            <a:gdLst/>
            <a:ahLst/>
            <a:cxnLst>
              <a:cxn ang="0">
                <a:pos x="46" y="36"/>
              </a:cxn>
              <a:cxn ang="0">
                <a:pos x="49" y="39"/>
              </a:cxn>
              <a:cxn ang="0">
                <a:pos x="52" y="36"/>
              </a:cxn>
              <a:cxn ang="0">
                <a:pos x="44" y="7"/>
              </a:cxn>
              <a:cxn ang="0">
                <a:pos x="37" y="0"/>
              </a:cxn>
              <a:cxn ang="0">
                <a:pos x="15" y="0"/>
              </a:cxn>
              <a:cxn ang="0">
                <a:pos x="8" y="7"/>
              </a:cxn>
              <a:cxn ang="0">
                <a:pos x="0" y="36"/>
              </a:cxn>
              <a:cxn ang="0">
                <a:pos x="3" y="39"/>
              </a:cxn>
              <a:cxn ang="0">
                <a:pos x="6" y="36"/>
              </a:cxn>
              <a:cxn ang="0">
                <a:pos x="14" y="9"/>
              </a:cxn>
              <a:cxn ang="0">
                <a:pos x="15" y="9"/>
              </a:cxn>
              <a:cxn ang="0">
                <a:pos x="3" y="53"/>
              </a:cxn>
              <a:cxn ang="0">
                <a:pos x="15" y="53"/>
              </a:cxn>
              <a:cxn ang="0">
                <a:pos x="15" y="81"/>
              </a:cxn>
              <a:cxn ang="0">
                <a:pos x="20" y="85"/>
              </a:cxn>
              <a:cxn ang="0">
                <a:pos x="25" y="81"/>
              </a:cxn>
              <a:cxn ang="0">
                <a:pos x="25" y="53"/>
              </a:cxn>
              <a:cxn ang="0">
                <a:pos x="27" y="53"/>
              </a:cxn>
              <a:cxn ang="0">
                <a:pos x="27" y="81"/>
              </a:cxn>
              <a:cxn ang="0">
                <a:pos x="32" y="85"/>
              </a:cxn>
              <a:cxn ang="0">
                <a:pos x="37" y="81"/>
              </a:cxn>
              <a:cxn ang="0">
                <a:pos x="37" y="53"/>
              </a:cxn>
              <a:cxn ang="0">
                <a:pos x="49" y="53"/>
              </a:cxn>
              <a:cxn ang="0">
                <a:pos x="37" y="9"/>
              </a:cxn>
              <a:cxn ang="0">
                <a:pos x="38" y="9"/>
              </a:cxn>
              <a:cxn ang="0">
                <a:pos x="46" y="36"/>
              </a:cxn>
            </a:cxnLst>
            <a:rect l="0" t="0" r="r" b="b"/>
            <a:pathLst>
              <a:path w="52" h="85">
                <a:moveTo>
                  <a:pt x="46" y="36"/>
                </a:moveTo>
                <a:cubicBezTo>
                  <a:pt x="46" y="37"/>
                  <a:pt x="47" y="39"/>
                  <a:pt x="49" y="39"/>
                </a:cubicBezTo>
                <a:cubicBezTo>
                  <a:pt x="51" y="39"/>
                  <a:pt x="52" y="38"/>
                  <a:pt x="52" y="36"/>
                </a:cubicBezTo>
                <a:cubicBezTo>
                  <a:pt x="44" y="7"/>
                  <a:pt x="44" y="7"/>
                  <a:pt x="44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1" y="0"/>
                  <a:pt x="9" y="3"/>
                  <a:pt x="8" y="7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8"/>
                  <a:pt x="1" y="39"/>
                  <a:pt x="3" y="39"/>
                </a:cubicBezTo>
                <a:cubicBezTo>
                  <a:pt x="5" y="39"/>
                  <a:pt x="6" y="38"/>
                  <a:pt x="6" y="36"/>
                </a:cubicBezTo>
                <a:cubicBezTo>
                  <a:pt x="14" y="9"/>
                  <a:pt x="14" y="9"/>
                  <a:pt x="14" y="9"/>
                </a:cubicBezTo>
                <a:cubicBezTo>
                  <a:pt x="15" y="9"/>
                  <a:pt x="15" y="9"/>
                  <a:pt x="15" y="9"/>
                </a:cubicBezTo>
                <a:cubicBezTo>
                  <a:pt x="3" y="53"/>
                  <a:pt x="3" y="53"/>
                  <a:pt x="3" y="53"/>
                </a:cubicBezTo>
                <a:cubicBezTo>
                  <a:pt x="15" y="53"/>
                  <a:pt x="15" y="53"/>
                  <a:pt x="15" y="53"/>
                </a:cubicBezTo>
                <a:cubicBezTo>
                  <a:pt x="15" y="81"/>
                  <a:pt x="15" y="81"/>
                  <a:pt x="15" y="81"/>
                </a:cubicBezTo>
                <a:cubicBezTo>
                  <a:pt x="15" y="83"/>
                  <a:pt x="17" y="85"/>
                  <a:pt x="20" y="85"/>
                </a:cubicBezTo>
                <a:cubicBezTo>
                  <a:pt x="23" y="85"/>
                  <a:pt x="25" y="83"/>
                  <a:pt x="25" y="81"/>
                </a:cubicBezTo>
                <a:cubicBezTo>
                  <a:pt x="25" y="53"/>
                  <a:pt x="25" y="53"/>
                  <a:pt x="25" y="53"/>
                </a:cubicBezTo>
                <a:cubicBezTo>
                  <a:pt x="27" y="53"/>
                  <a:pt x="27" y="53"/>
                  <a:pt x="27" y="53"/>
                </a:cubicBezTo>
                <a:cubicBezTo>
                  <a:pt x="27" y="81"/>
                  <a:pt x="27" y="81"/>
                  <a:pt x="27" y="81"/>
                </a:cubicBezTo>
                <a:cubicBezTo>
                  <a:pt x="27" y="83"/>
                  <a:pt x="29" y="85"/>
                  <a:pt x="32" y="85"/>
                </a:cubicBezTo>
                <a:cubicBezTo>
                  <a:pt x="35" y="85"/>
                  <a:pt x="37" y="83"/>
                  <a:pt x="37" y="81"/>
                </a:cubicBezTo>
                <a:cubicBezTo>
                  <a:pt x="37" y="53"/>
                  <a:pt x="37" y="53"/>
                  <a:pt x="37" y="53"/>
                </a:cubicBezTo>
                <a:cubicBezTo>
                  <a:pt x="49" y="53"/>
                  <a:pt x="49" y="53"/>
                  <a:pt x="49" y="53"/>
                </a:cubicBezTo>
                <a:cubicBezTo>
                  <a:pt x="37" y="9"/>
                  <a:pt x="37" y="9"/>
                  <a:pt x="37" y="9"/>
                </a:cubicBezTo>
                <a:cubicBezTo>
                  <a:pt x="38" y="9"/>
                  <a:pt x="38" y="9"/>
                  <a:pt x="38" y="9"/>
                </a:cubicBezTo>
                <a:lnTo>
                  <a:pt x="46" y="36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347" name="Oval 351">
            <a:extLst>
              <a:ext uri="{FF2B5EF4-FFF2-40B4-BE49-F238E27FC236}">
                <a16:creationId xmlns:a16="http://schemas.microsoft.com/office/drawing/2014/main" id="{9D75AA24-EB67-EAD2-84E4-60FCA33CDF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7468" y="3158832"/>
            <a:ext cx="95307" cy="95307"/>
          </a:xfrm>
          <a:prstGeom prst="ellipse">
            <a:avLst/>
          </a:pr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348" name="Freeform 352">
            <a:extLst>
              <a:ext uri="{FF2B5EF4-FFF2-40B4-BE49-F238E27FC236}">
                <a16:creationId xmlns:a16="http://schemas.microsoft.com/office/drawing/2014/main" id="{4AC5D2FA-CDB6-93BC-B3A5-BB6FC4F882B4}"/>
              </a:ext>
            </a:extLst>
          </p:cNvPr>
          <p:cNvSpPr>
            <a:spLocks/>
          </p:cNvSpPr>
          <p:nvPr/>
        </p:nvSpPr>
        <p:spPr bwMode="auto">
          <a:xfrm>
            <a:off x="4475727" y="3272010"/>
            <a:ext cx="308260" cy="504831"/>
          </a:xfrm>
          <a:custGeom>
            <a:avLst/>
            <a:gdLst/>
            <a:ahLst/>
            <a:cxnLst>
              <a:cxn ang="0">
                <a:pos x="45" y="36"/>
              </a:cxn>
              <a:cxn ang="0">
                <a:pos x="49" y="39"/>
              </a:cxn>
              <a:cxn ang="0">
                <a:pos x="52" y="36"/>
              </a:cxn>
              <a:cxn ang="0">
                <a:pos x="44" y="7"/>
              </a:cxn>
              <a:cxn ang="0">
                <a:pos x="37" y="0"/>
              </a:cxn>
              <a:cxn ang="0">
                <a:pos x="14" y="0"/>
              </a:cxn>
              <a:cxn ang="0">
                <a:pos x="7" y="7"/>
              </a:cxn>
              <a:cxn ang="0">
                <a:pos x="0" y="36"/>
              </a:cxn>
              <a:cxn ang="0">
                <a:pos x="3" y="39"/>
              </a:cxn>
              <a:cxn ang="0">
                <a:pos x="6" y="36"/>
              </a:cxn>
              <a:cxn ang="0">
                <a:pos x="14" y="9"/>
              </a:cxn>
              <a:cxn ang="0">
                <a:pos x="15" y="9"/>
              </a:cxn>
              <a:cxn ang="0">
                <a:pos x="3" y="53"/>
              </a:cxn>
              <a:cxn ang="0">
                <a:pos x="15" y="53"/>
              </a:cxn>
              <a:cxn ang="0">
                <a:pos x="15" y="81"/>
              </a:cxn>
              <a:cxn ang="0">
                <a:pos x="20" y="85"/>
              </a:cxn>
              <a:cxn ang="0">
                <a:pos x="24" y="81"/>
              </a:cxn>
              <a:cxn ang="0">
                <a:pos x="24" y="53"/>
              </a:cxn>
              <a:cxn ang="0">
                <a:pos x="27" y="53"/>
              </a:cxn>
              <a:cxn ang="0">
                <a:pos x="27" y="81"/>
              </a:cxn>
              <a:cxn ang="0">
                <a:pos x="32" y="85"/>
              </a:cxn>
              <a:cxn ang="0">
                <a:pos x="36" y="81"/>
              </a:cxn>
              <a:cxn ang="0">
                <a:pos x="36" y="53"/>
              </a:cxn>
              <a:cxn ang="0">
                <a:pos x="49" y="53"/>
              </a:cxn>
              <a:cxn ang="0">
                <a:pos x="36" y="9"/>
              </a:cxn>
              <a:cxn ang="0">
                <a:pos x="38" y="9"/>
              </a:cxn>
              <a:cxn ang="0">
                <a:pos x="45" y="36"/>
              </a:cxn>
            </a:cxnLst>
            <a:rect l="0" t="0" r="r" b="b"/>
            <a:pathLst>
              <a:path w="52" h="85">
                <a:moveTo>
                  <a:pt x="45" y="36"/>
                </a:moveTo>
                <a:cubicBezTo>
                  <a:pt x="46" y="37"/>
                  <a:pt x="47" y="39"/>
                  <a:pt x="49" y="39"/>
                </a:cubicBezTo>
                <a:cubicBezTo>
                  <a:pt x="50" y="39"/>
                  <a:pt x="52" y="38"/>
                  <a:pt x="52" y="36"/>
                </a:cubicBezTo>
                <a:cubicBezTo>
                  <a:pt x="44" y="7"/>
                  <a:pt x="44" y="7"/>
                  <a:pt x="44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0" y="0"/>
                  <a:pt x="8" y="3"/>
                  <a:pt x="7" y="7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8"/>
                  <a:pt x="1" y="39"/>
                  <a:pt x="3" y="39"/>
                </a:cubicBezTo>
                <a:cubicBezTo>
                  <a:pt x="4" y="39"/>
                  <a:pt x="5" y="38"/>
                  <a:pt x="6" y="36"/>
                </a:cubicBezTo>
                <a:cubicBezTo>
                  <a:pt x="14" y="9"/>
                  <a:pt x="14" y="9"/>
                  <a:pt x="14" y="9"/>
                </a:cubicBezTo>
                <a:cubicBezTo>
                  <a:pt x="15" y="9"/>
                  <a:pt x="15" y="9"/>
                  <a:pt x="15" y="9"/>
                </a:cubicBezTo>
                <a:cubicBezTo>
                  <a:pt x="3" y="53"/>
                  <a:pt x="3" y="53"/>
                  <a:pt x="3" y="53"/>
                </a:cubicBezTo>
                <a:cubicBezTo>
                  <a:pt x="15" y="53"/>
                  <a:pt x="15" y="53"/>
                  <a:pt x="15" y="53"/>
                </a:cubicBezTo>
                <a:cubicBezTo>
                  <a:pt x="15" y="81"/>
                  <a:pt x="15" y="81"/>
                  <a:pt x="15" y="81"/>
                </a:cubicBezTo>
                <a:cubicBezTo>
                  <a:pt x="15" y="83"/>
                  <a:pt x="17" y="85"/>
                  <a:pt x="20" y="85"/>
                </a:cubicBezTo>
                <a:cubicBezTo>
                  <a:pt x="22" y="85"/>
                  <a:pt x="24" y="83"/>
                  <a:pt x="24" y="81"/>
                </a:cubicBezTo>
                <a:cubicBezTo>
                  <a:pt x="24" y="53"/>
                  <a:pt x="24" y="53"/>
                  <a:pt x="24" y="53"/>
                </a:cubicBezTo>
                <a:cubicBezTo>
                  <a:pt x="27" y="53"/>
                  <a:pt x="27" y="53"/>
                  <a:pt x="27" y="53"/>
                </a:cubicBezTo>
                <a:cubicBezTo>
                  <a:pt x="27" y="81"/>
                  <a:pt x="27" y="81"/>
                  <a:pt x="27" y="81"/>
                </a:cubicBezTo>
                <a:cubicBezTo>
                  <a:pt x="27" y="83"/>
                  <a:pt x="29" y="85"/>
                  <a:pt x="32" y="85"/>
                </a:cubicBezTo>
                <a:cubicBezTo>
                  <a:pt x="34" y="85"/>
                  <a:pt x="36" y="83"/>
                  <a:pt x="36" y="81"/>
                </a:cubicBezTo>
                <a:cubicBezTo>
                  <a:pt x="36" y="53"/>
                  <a:pt x="36" y="53"/>
                  <a:pt x="36" y="53"/>
                </a:cubicBezTo>
                <a:cubicBezTo>
                  <a:pt x="49" y="53"/>
                  <a:pt x="49" y="53"/>
                  <a:pt x="49" y="53"/>
                </a:cubicBezTo>
                <a:cubicBezTo>
                  <a:pt x="36" y="9"/>
                  <a:pt x="36" y="9"/>
                  <a:pt x="36" y="9"/>
                </a:cubicBezTo>
                <a:cubicBezTo>
                  <a:pt x="38" y="9"/>
                  <a:pt x="38" y="9"/>
                  <a:pt x="38" y="9"/>
                </a:cubicBezTo>
                <a:lnTo>
                  <a:pt x="45" y="36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349" name="Oval 353">
            <a:extLst>
              <a:ext uri="{FF2B5EF4-FFF2-40B4-BE49-F238E27FC236}">
                <a16:creationId xmlns:a16="http://schemas.microsoft.com/office/drawing/2014/main" id="{122C49A4-E0CA-4B39-0EE4-F4353E68BA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82949" y="3158832"/>
            <a:ext cx="95307" cy="95307"/>
          </a:xfrm>
          <a:prstGeom prst="ellipse">
            <a:avLst/>
          </a:pr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350" name="Freeform 354">
            <a:extLst>
              <a:ext uri="{FF2B5EF4-FFF2-40B4-BE49-F238E27FC236}">
                <a16:creationId xmlns:a16="http://schemas.microsoft.com/office/drawing/2014/main" id="{562AF100-AA44-1C70-0025-CF134AEA5C78}"/>
              </a:ext>
            </a:extLst>
          </p:cNvPr>
          <p:cNvSpPr>
            <a:spLocks/>
          </p:cNvSpPr>
          <p:nvPr/>
        </p:nvSpPr>
        <p:spPr bwMode="auto">
          <a:xfrm>
            <a:off x="4885251" y="3272010"/>
            <a:ext cx="308260" cy="504831"/>
          </a:xfrm>
          <a:custGeom>
            <a:avLst/>
            <a:gdLst/>
            <a:ahLst/>
            <a:cxnLst>
              <a:cxn ang="0">
                <a:pos x="46" y="36"/>
              </a:cxn>
              <a:cxn ang="0">
                <a:pos x="49" y="39"/>
              </a:cxn>
              <a:cxn ang="0">
                <a:pos x="52" y="36"/>
              </a:cxn>
              <a:cxn ang="0">
                <a:pos x="45" y="7"/>
              </a:cxn>
              <a:cxn ang="0">
                <a:pos x="37" y="0"/>
              </a:cxn>
              <a:cxn ang="0">
                <a:pos x="15" y="0"/>
              </a:cxn>
              <a:cxn ang="0">
                <a:pos x="8" y="7"/>
              </a:cxn>
              <a:cxn ang="0">
                <a:pos x="0" y="36"/>
              </a:cxn>
              <a:cxn ang="0">
                <a:pos x="3" y="39"/>
              </a:cxn>
              <a:cxn ang="0">
                <a:pos x="6" y="36"/>
              </a:cxn>
              <a:cxn ang="0">
                <a:pos x="14" y="9"/>
              </a:cxn>
              <a:cxn ang="0">
                <a:pos x="16" y="9"/>
              </a:cxn>
              <a:cxn ang="0">
                <a:pos x="3" y="53"/>
              </a:cxn>
              <a:cxn ang="0">
                <a:pos x="16" y="53"/>
              </a:cxn>
              <a:cxn ang="0">
                <a:pos x="16" y="81"/>
              </a:cxn>
              <a:cxn ang="0">
                <a:pos x="20" y="85"/>
              </a:cxn>
              <a:cxn ang="0">
                <a:pos x="25" y="81"/>
              </a:cxn>
              <a:cxn ang="0">
                <a:pos x="25" y="53"/>
              </a:cxn>
              <a:cxn ang="0">
                <a:pos x="28" y="53"/>
              </a:cxn>
              <a:cxn ang="0">
                <a:pos x="28" y="81"/>
              </a:cxn>
              <a:cxn ang="0">
                <a:pos x="32" y="85"/>
              </a:cxn>
              <a:cxn ang="0">
                <a:pos x="37" y="81"/>
              </a:cxn>
              <a:cxn ang="0">
                <a:pos x="37" y="53"/>
              </a:cxn>
              <a:cxn ang="0">
                <a:pos x="50" y="53"/>
              </a:cxn>
              <a:cxn ang="0">
                <a:pos x="37" y="9"/>
              </a:cxn>
              <a:cxn ang="0">
                <a:pos x="38" y="9"/>
              </a:cxn>
              <a:cxn ang="0">
                <a:pos x="46" y="36"/>
              </a:cxn>
            </a:cxnLst>
            <a:rect l="0" t="0" r="r" b="b"/>
            <a:pathLst>
              <a:path w="52" h="85">
                <a:moveTo>
                  <a:pt x="46" y="36"/>
                </a:moveTo>
                <a:cubicBezTo>
                  <a:pt x="47" y="37"/>
                  <a:pt x="47" y="39"/>
                  <a:pt x="49" y="39"/>
                </a:cubicBezTo>
                <a:cubicBezTo>
                  <a:pt x="51" y="39"/>
                  <a:pt x="52" y="38"/>
                  <a:pt x="52" y="36"/>
                </a:cubicBezTo>
                <a:cubicBezTo>
                  <a:pt x="45" y="7"/>
                  <a:pt x="45" y="7"/>
                  <a:pt x="45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1" y="0"/>
                  <a:pt x="9" y="3"/>
                  <a:pt x="8" y="7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8"/>
                  <a:pt x="2" y="39"/>
                  <a:pt x="3" y="39"/>
                </a:cubicBezTo>
                <a:cubicBezTo>
                  <a:pt x="5" y="39"/>
                  <a:pt x="6" y="38"/>
                  <a:pt x="6" y="36"/>
                </a:cubicBezTo>
                <a:cubicBezTo>
                  <a:pt x="14" y="9"/>
                  <a:pt x="14" y="9"/>
                  <a:pt x="14" y="9"/>
                </a:cubicBezTo>
                <a:cubicBezTo>
                  <a:pt x="16" y="9"/>
                  <a:pt x="16" y="9"/>
                  <a:pt x="16" y="9"/>
                </a:cubicBezTo>
                <a:cubicBezTo>
                  <a:pt x="3" y="53"/>
                  <a:pt x="3" y="53"/>
                  <a:pt x="3" y="53"/>
                </a:cubicBezTo>
                <a:cubicBezTo>
                  <a:pt x="16" y="53"/>
                  <a:pt x="16" y="53"/>
                  <a:pt x="16" y="53"/>
                </a:cubicBezTo>
                <a:cubicBezTo>
                  <a:pt x="16" y="81"/>
                  <a:pt x="16" y="81"/>
                  <a:pt x="16" y="81"/>
                </a:cubicBezTo>
                <a:cubicBezTo>
                  <a:pt x="16" y="83"/>
                  <a:pt x="18" y="85"/>
                  <a:pt x="20" y="85"/>
                </a:cubicBezTo>
                <a:cubicBezTo>
                  <a:pt x="23" y="85"/>
                  <a:pt x="25" y="83"/>
                  <a:pt x="25" y="81"/>
                </a:cubicBezTo>
                <a:cubicBezTo>
                  <a:pt x="25" y="53"/>
                  <a:pt x="25" y="53"/>
                  <a:pt x="25" y="53"/>
                </a:cubicBezTo>
                <a:cubicBezTo>
                  <a:pt x="28" y="53"/>
                  <a:pt x="28" y="53"/>
                  <a:pt x="28" y="53"/>
                </a:cubicBezTo>
                <a:cubicBezTo>
                  <a:pt x="28" y="81"/>
                  <a:pt x="28" y="81"/>
                  <a:pt x="28" y="81"/>
                </a:cubicBezTo>
                <a:cubicBezTo>
                  <a:pt x="28" y="83"/>
                  <a:pt x="30" y="85"/>
                  <a:pt x="32" y="85"/>
                </a:cubicBezTo>
                <a:cubicBezTo>
                  <a:pt x="35" y="85"/>
                  <a:pt x="37" y="83"/>
                  <a:pt x="37" y="81"/>
                </a:cubicBezTo>
                <a:cubicBezTo>
                  <a:pt x="37" y="53"/>
                  <a:pt x="37" y="53"/>
                  <a:pt x="37" y="53"/>
                </a:cubicBezTo>
                <a:cubicBezTo>
                  <a:pt x="50" y="53"/>
                  <a:pt x="50" y="53"/>
                  <a:pt x="50" y="53"/>
                </a:cubicBezTo>
                <a:cubicBezTo>
                  <a:pt x="37" y="9"/>
                  <a:pt x="37" y="9"/>
                  <a:pt x="37" y="9"/>
                </a:cubicBezTo>
                <a:cubicBezTo>
                  <a:pt x="38" y="9"/>
                  <a:pt x="38" y="9"/>
                  <a:pt x="38" y="9"/>
                </a:cubicBezTo>
                <a:lnTo>
                  <a:pt x="46" y="36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351" name="Oval 355">
            <a:extLst>
              <a:ext uri="{FF2B5EF4-FFF2-40B4-BE49-F238E27FC236}">
                <a16:creationId xmlns:a16="http://schemas.microsoft.com/office/drawing/2014/main" id="{ACF83EA3-CBBD-E1A7-FE84-9EA0345B06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98429" y="3158832"/>
            <a:ext cx="87861" cy="95307"/>
          </a:xfrm>
          <a:prstGeom prst="ellipse">
            <a:avLst/>
          </a:pr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352" name="Freeform 356">
            <a:extLst>
              <a:ext uri="{FF2B5EF4-FFF2-40B4-BE49-F238E27FC236}">
                <a16:creationId xmlns:a16="http://schemas.microsoft.com/office/drawing/2014/main" id="{5763C985-B590-474A-5717-0A5E8432C95D}"/>
              </a:ext>
            </a:extLst>
          </p:cNvPr>
          <p:cNvSpPr>
            <a:spLocks/>
          </p:cNvSpPr>
          <p:nvPr/>
        </p:nvSpPr>
        <p:spPr bwMode="auto">
          <a:xfrm>
            <a:off x="5300731" y="3272010"/>
            <a:ext cx="308260" cy="504831"/>
          </a:xfrm>
          <a:custGeom>
            <a:avLst/>
            <a:gdLst/>
            <a:ahLst/>
            <a:cxnLst>
              <a:cxn ang="0">
                <a:pos x="46" y="36"/>
              </a:cxn>
              <a:cxn ang="0">
                <a:pos x="49" y="39"/>
              </a:cxn>
              <a:cxn ang="0">
                <a:pos x="52" y="36"/>
              </a:cxn>
              <a:cxn ang="0">
                <a:pos x="44" y="7"/>
              </a:cxn>
              <a:cxn ang="0">
                <a:pos x="37" y="0"/>
              </a:cxn>
              <a:cxn ang="0">
                <a:pos x="15" y="0"/>
              </a:cxn>
              <a:cxn ang="0">
                <a:pos x="8" y="7"/>
              </a:cxn>
              <a:cxn ang="0">
                <a:pos x="0" y="36"/>
              </a:cxn>
              <a:cxn ang="0">
                <a:pos x="3" y="39"/>
              </a:cxn>
              <a:cxn ang="0">
                <a:pos x="6" y="36"/>
              </a:cxn>
              <a:cxn ang="0">
                <a:pos x="14" y="9"/>
              </a:cxn>
              <a:cxn ang="0">
                <a:pos x="15" y="9"/>
              </a:cxn>
              <a:cxn ang="0">
                <a:pos x="3" y="53"/>
              </a:cxn>
              <a:cxn ang="0">
                <a:pos x="15" y="53"/>
              </a:cxn>
              <a:cxn ang="0">
                <a:pos x="15" y="81"/>
              </a:cxn>
              <a:cxn ang="0">
                <a:pos x="20" y="85"/>
              </a:cxn>
              <a:cxn ang="0">
                <a:pos x="25" y="81"/>
              </a:cxn>
              <a:cxn ang="0">
                <a:pos x="25" y="53"/>
              </a:cxn>
              <a:cxn ang="0">
                <a:pos x="27" y="53"/>
              </a:cxn>
              <a:cxn ang="0">
                <a:pos x="27" y="81"/>
              </a:cxn>
              <a:cxn ang="0">
                <a:pos x="32" y="85"/>
              </a:cxn>
              <a:cxn ang="0">
                <a:pos x="37" y="81"/>
              </a:cxn>
              <a:cxn ang="0">
                <a:pos x="37" y="53"/>
              </a:cxn>
              <a:cxn ang="0">
                <a:pos x="49" y="53"/>
              </a:cxn>
              <a:cxn ang="0">
                <a:pos x="37" y="9"/>
              </a:cxn>
              <a:cxn ang="0">
                <a:pos x="38" y="9"/>
              </a:cxn>
              <a:cxn ang="0">
                <a:pos x="46" y="36"/>
              </a:cxn>
            </a:cxnLst>
            <a:rect l="0" t="0" r="r" b="b"/>
            <a:pathLst>
              <a:path w="52" h="85">
                <a:moveTo>
                  <a:pt x="46" y="36"/>
                </a:moveTo>
                <a:cubicBezTo>
                  <a:pt x="46" y="37"/>
                  <a:pt x="47" y="39"/>
                  <a:pt x="49" y="39"/>
                </a:cubicBezTo>
                <a:cubicBezTo>
                  <a:pt x="51" y="39"/>
                  <a:pt x="52" y="38"/>
                  <a:pt x="52" y="36"/>
                </a:cubicBezTo>
                <a:cubicBezTo>
                  <a:pt x="44" y="7"/>
                  <a:pt x="44" y="7"/>
                  <a:pt x="44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1" y="0"/>
                  <a:pt x="9" y="3"/>
                  <a:pt x="8" y="7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8"/>
                  <a:pt x="1" y="39"/>
                  <a:pt x="3" y="39"/>
                </a:cubicBezTo>
                <a:cubicBezTo>
                  <a:pt x="5" y="39"/>
                  <a:pt x="6" y="38"/>
                  <a:pt x="6" y="36"/>
                </a:cubicBezTo>
                <a:cubicBezTo>
                  <a:pt x="14" y="9"/>
                  <a:pt x="14" y="9"/>
                  <a:pt x="14" y="9"/>
                </a:cubicBezTo>
                <a:cubicBezTo>
                  <a:pt x="15" y="9"/>
                  <a:pt x="15" y="9"/>
                  <a:pt x="15" y="9"/>
                </a:cubicBezTo>
                <a:cubicBezTo>
                  <a:pt x="3" y="53"/>
                  <a:pt x="3" y="53"/>
                  <a:pt x="3" y="53"/>
                </a:cubicBezTo>
                <a:cubicBezTo>
                  <a:pt x="15" y="53"/>
                  <a:pt x="15" y="53"/>
                  <a:pt x="15" y="53"/>
                </a:cubicBezTo>
                <a:cubicBezTo>
                  <a:pt x="15" y="81"/>
                  <a:pt x="15" y="81"/>
                  <a:pt x="15" y="81"/>
                </a:cubicBezTo>
                <a:cubicBezTo>
                  <a:pt x="15" y="83"/>
                  <a:pt x="17" y="85"/>
                  <a:pt x="20" y="85"/>
                </a:cubicBezTo>
                <a:cubicBezTo>
                  <a:pt x="23" y="85"/>
                  <a:pt x="25" y="83"/>
                  <a:pt x="25" y="81"/>
                </a:cubicBezTo>
                <a:cubicBezTo>
                  <a:pt x="25" y="53"/>
                  <a:pt x="25" y="53"/>
                  <a:pt x="25" y="53"/>
                </a:cubicBezTo>
                <a:cubicBezTo>
                  <a:pt x="27" y="53"/>
                  <a:pt x="27" y="53"/>
                  <a:pt x="27" y="53"/>
                </a:cubicBezTo>
                <a:cubicBezTo>
                  <a:pt x="27" y="81"/>
                  <a:pt x="27" y="81"/>
                  <a:pt x="27" y="81"/>
                </a:cubicBezTo>
                <a:cubicBezTo>
                  <a:pt x="27" y="83"/>
                  <a:pt x="29" y="85"/>
                  <a:pt x="32" y="85"/>
                </a:cubicBezTo>
                <a:cubicBezTo>
                  <a:pt x="35" y="85"/>
                  <a:pt x="37" y="83"/>
                  <a:pt x="37" y="81"/>
                </a:cubicBezTo>
                <a:cubicBezTo>
                  <a:pt x="37" y="53"/>
                  <a:pt x="37" y="53"/>
                  <a:pt x="37" y="53"/>
                </a:cubicBezTo>
                <a:cubicBezTo>
                  <a:pt x="49" y="53"/>
                  <a:pt x="49" y="53"/>
                  <a:pt x="49" y="53"/>
                </a:cubicBezTo>
                <a:cubicBezTo>
                  <a:pt x="37" y="9"/>
                  <a:pt x="37" y="9"/>
                  <a:pt x="37" y="9"/>
                </a:cubicBezTo>
                <a:cubicBezTo>
                  <a:pt x="38" y="9"/>
                  <a:pt x="38" y="9"/>
                  <a:pt x="38" y="9"/>
                </a:cubicBezTo>
                <a:lnTo>
                  <a:pt x="46" y="36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353" name="Oval 357">
            <a:extLst>
              <a:ext uri="{FF2B5EF4-FFF2-40B4-BE49-F238E27FC236}">
                <a16:creationId xmlns:a16="http://schemas.microsoft.com/office/drawing/2014/main" id="{D624516E-92C3-307F-1C70-DD21B62EAF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06464" y="3158832"/>
            <a:ext cx="95307" cy="95307"/>
          </a:xfrm>
          <a:prstGeom prst="ellipse">
            <a:avLst/>
          </a:pr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354" name="Freeform 358">
            <a:extLst>
              <a:ext uri="{FF2B5EF4-FFF2-40B4-BE49-F238E27FC236}">
                <a16:creationId xmlns:a16="http://schemas.microsoft.com/office/drawing/2014/main" id="{57D26665-12F6-2FF8-7926-4B2FA1D551FF}"/>
              </a:ext>
            </a:extLst>
          </p:cNvPr>
          <p:cNvSpPr>
            <a:spLocks/>
          </p:cNvSpPr>
          <p:nvPr/>
        </p:nvSpPr>
        <p:spPr bwMode="auto">
          <a:xfrm>
            <a:off x="5716211" y="3272010"/>
            <a:ext cx="308260" cy="504831"/>
          </a:xfrm>
          <a:custGeom>
            <a:avLst/>
            <a:gdLst/>
            <a:ahLst/>
            <a:cxnLst>
              <a:cxn ang="0">
                <a:pos x="45" y="36"/>
              </a:cxn>
              <a:cxn ang="0">
                <a:pos x="49" y="39"/>
              </a:cxn>
              <a:cxn ang="0">
                <a:pos x="52" y="36"/>
              </a:cxn>
              <a:cxn ang="0">
                <a:pos x="44" y="7"/>
              </a:cxn>
              <a:cxn ang="0">
                <a:pos x="37" y="0"/>
              </a:cxn>
              <a:cxn ang="0">
                <a:pos x="14" y="0"/>
              </a:cxn>
              <a:cxn ang="0">
                <a:pos x="7" y="7"/>
              </a:cxn>
              <a:cxn ang="0">
                <a:pos x="0" y="36"/>
              </a:cxn>
              <a:cxn ang="0">
                <a:pos x="3" y="39"/>
              </a:cxn>
              <a:cxn ang="0">
                <a:pos x="6" y="36"/>
              </a:cxn>
              <a:cxn ang="0">
                <a:pos x="14" y="9"/>
              </a:cxn>
              <a:cxn ang="0">
                <a:pos x="15" y="9"/>
              </a:cxn>
              <a:cxn ang="0">
                <a:pos x="3" y="53"/>
              </a:cxn>
              <a:cxn ang="0">
                <a:pos x="15" y="53"/>
              </a:cxn>
              <a:cxn ang="0">
                <a:pos x="15" y="81"/>
              </a:cxn>
              <a:cxn ang="0">
                <a:pos x="20" y="85"/>
              </a:cxn>
              <a:cxn ang="0">
                <a:pos x="24" y="81"/>
              </a:cxn>
              <a:cxn ang="0">
                <a:pos x="24" y="53"/>
              </a:cxn>
              <a:cxn ang="0">
                <a:pos x="27" y="53"/>
              </a:cxn>
              <a:cxn ang="0">
                <a:pos x="27" y="81"/>
              </a:cxn>
              <a:cxn ang="0">
                <a:pos x="32" y="85"/>
              </a:cxn>
              <a:cxn ang="0">
                <a:pos x="36" y="81"/>
              </a:cxn>
              <a:cxn ang="0">
                <a:pos x="36" y="53"/>
              </a:cxn>
              <a:cxn ang="0">
                <a:pos x="49" y="53"/>
              </a:cxn>
              <a:cxn ang="0">
                <a:pos x="36" y="9"/>
              </a:cxn>
              <a:cxn ang="0">
                <a:pos x="38" y="9"/>
              </a:cxn>
              <a:cxn ang="0">
                <a:pos x="45" y="36"/>
              </a:cxn>
            </a:cxnLst>
            <a:rect l="0" t="0" r="r" b="b"/>
            <a:pathLst>
              <a:path w="52" h="85">
                <a:moveTo>
                  <a:pt x="45" y="36"/>
                </a:moveTo>
                <a:cubicBezTo>
                  <a:pt x="46" y="37"/>
                  <a:pt x="47" y="39"/>
                  <a:pt x="49" y="39"/>
                </a:cubicBezTo>
                <a:cubicBezTo>
                  <a:pt x="50" y="39"/>
                  <a:pt x="52" y="38"/>
                  <a:pt x="52" y="36"/>
                </a:cubicBezTo>
                <a:cubicBezTo>
                  <a:pt x="44" y="7"/>
                  <a:pt x="44" y="7"/>
                  <a:pt x="44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0" y="0"/>
                  <a:pt x="8" y="3"/>
                  <a:pt x="7" y="7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8"/>
                  <a:pt x="1" y="39"/>
                  <a:pt x="3" y="39"/>
                </a:cubicBezTo>
                <a:cubicBezTo>
                  <a:pt x="4" y="39"/>
                  <a:pt x="5" y="38"/>
                  <a:pt x="6" y="36"/>
                </a:cubicBezTo>
                <a:cubicBezTo>
                  <a:pt x="14" y="9"/>
                  <a:pt x="14" y="9"/>
                  <a:pt x="14" y="9"/>
                </a:cubicBezTo>
                <a:cubicBezTo>
                  <a:pt x="15" y="9"/>
                  <a:pt x="15" y="9"/>
                  <a:pt x="15" y="9"/>
                </a:cubicBezTo>
                <a:cubicBezTo>
                  <a:pt x="3" y="53"/>
                  <a:pt x="3" y="53"/>
                  <a:pt x="3" y="53"/>
                </a:cubicBezTo>
                <a:cubicBezTo>
                  <a:pt x="15" y="53"/>
                  <a:pt x="15" y="53"/>
                  <a:pt x="15" y="53"/>
                </a:cubicBezTo>
                <a:cubicBezTo>
                  <a:pt x="15" y="81"/>
                  <a:pt x="15" y="81"/>
                  <a:pt x="15" y="81"/>
                </a:cubicBezTo>
                <a:cubicBezTo>
                  <a:pt x="15" y="83"/>
                  <a:pt x="17" y="85"/>
                  <a:pt x="20" y="85"/>
                </a:cubicBezTo>
                <a:cubicBezTo>
                  <a:pt x="22" y="85"/>
                  <a:pt x="24" y="83"/>
                  <a:pt x="24" y="81"/>
                </a:cubicBezTo>
                <a:cubicBezTo>
                  <a:pt x="24" y="53"/>
                  <a:pt x="24" y="53"/>
                  <a:pt x="24" y="53"/>
                </a:cubicBezTo>
                <a:cubicBezTo>
                  <a:pt x="27" y="53"/>
                  <a:pt x="27" y="53"/>
                  <a:pt x="27" y="53"/>
                </a:cubicBezTo>
                <a:cubicBezTo>
                  <a:pt x="27" y="81"/>
                  <a:pt x="27" y="81"/>
                  <a:pt x="27" y="81"/>
                </a:cubicBezTo>
                <a:cubicBezTo>
                  <a:pt x="27" y="83"/>
                  <a:pt x="29" y="85"/>
                  <a:pt x="32" y="85"/>
                </a:cubicBezTo>
                <a:cubicBezTo>
                  <a:pt x="34" y="85"/>
                  <a:pt x="36" y="83"/>
                  <a:pt x="36" y="81"/>
                </a:cubicBezTo>
                <a:cubicBezTo>
                  <a:pt x="36" y="53"/>
                  <a:pt x="36" y="53"/>
                  <a:pt x="36" y="53"/>
                </a:cubicBezTo>
                <a:cubicBezTo>
                  <a:pt x="49" y="53"/>
                  <a:pt x="49" y="53"/>
                  <a:pt x="49" y="53"/>
                </a:cubicBezTo>
                <a:cubicBezTo>
                  <a:pt x="36" y="9"/>
                  <a:pt x="36" y="9"/>
                  <a:pt x="36" y="9"/>
                </a:cubicBezTo>
                <a:cubicBezTo>
                  <a:pt x="38" y="9"/>
                  <a:pt x="38" y="9"/>
                  <a:pt x="38" y="9"/>
                </a:cubicBezTo>
                <a:lnTo>
                  <a:pt x="45" y="36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355" name="Oval 359">
            <a:extLst>
              <a:ext uri="{FF2B5EF4-FFF2-40B4-BE49-F238E27FC236}">
                <a16:creationId xmlns:a16="http://schemas.microsoft.com/office/drawing/2014/main" id="{E450F105-55C1-5D12-EB3F-15FE9DAB82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1944" y="3158832"/>
            <a:ext cx="95307" cy="95307"/>
          </a:xfrm>
          <a:prstGeom prst="ellipse">
            <a:avLst/>
          </a:pr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356" name="Freeform 360">
            <a:extLst>
              <a:ext uri="{FF2B5EF4-FFF2-40B4-BE49-F238E27FC236}">
                <a16:creationId xmlns:a16="http://schemas.microsoft.com/office/drawing/2014/main" id="{33E647BF-2400-7002-93DB-8442AED85E35}"/>
              </a:ext>
            </a:extLst>
          </p:cNvPr>
          <p:cNvSpPr>
            <a:spLocks noEditPoints="1"/>
          </p:cNvSpPr>
          <p:nvPr/>
        </p:nvSpPr>
        <p:spPr bwMode="auto">
          <a:xfrm>
            <a:off x="6593337" y="1806659"/>
            <a:ext cx="212952" cy="616519"/>
          </a:xfrm>
          <a:custGeom>
            <a:avLst/>
            <a:gdLst/>
            <a:ahLst/>
            <a:cxnLst>
              <a:cxn ang="0">
                <a:pos x="18" y="16"/>
              </a:cxn>
              <a:cxn ang="0">
                <a:pos x="26" y="8"/>
              </a:cxn>
              <a:cxn ang="0">
                <a:pos x="18" y="0"/>
              </a:cxn>
              <a:cxn ang="0">
                <a:pos x="10" y="8"/>
              </a:cxn>
              <a:cxn ang="0">
                <a:pos x="18" y="16"/>
              </a:cxn>
              <a:cxn ang="0">
                <a:pos x="36" y="26"/>
              </a:cxn>
              <a:cxn ang="0">
                <a:pos x="29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6" y="55"/>
              </a:cxn>
              <a:cxn ang="0">
                <a:pos x="6" y="29"/>
              </a:cxn>
              <a:cxn ang="0">
                <a:pos x="7" y="29"/>
              </a:cxn>
              <a:cxn ang="0">
                <a:pos x="7" y="99"/>
              </a:cxn>
              <a:cxn ang="0">
                <a:pos x="12" y="104"/>
              </a:cxn>
              <a:cxn ang="0">
                <a:pos x="17" y="99"/>
              </a:cxn>
              <a:cxn ang="0">
                <a:pos x="17" y="61"/>
              </a:cxn>
              <a:cxn ang="0">
                <a:pos x="19" y="61"/>
              </a:cxn>
              <a:cxn ang="0">
                <a:pos x="19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3" y="58"/>
              </a:cxn>
              <a:cxn ang="0">
                <a:pos x="36" y="55"/>
              </a:cxn>
              <a:cxn ang="0">
                <a:pos x="36" y="26"/>
              </a:cxn>
            </a:cxnLst>
            <a:rect l="0" t="0" r="r" b="b"/>
            <a:pathLst>
              <a:path w="36" h="104">
                <a:moveTo>
                  <a:pt x="18" y="16"/>
                </a:moveTo>
                <a:cubicBezTo>
                  <a:pt x="22" y="16"/>
                  <a:pt x="26" y="13"/>
                  <a:pt x="26" y="8"/>
                </a:cubicBezTo>
                <a:cubicBezTo>
                  <a:pt x="26" y="4"/>
                  <a:pt x="22" y="0"/>
                  <a:pt x="18" y="0"/>
                </a:cubicBezTo>
                <a:cubicBezTo>
                  <a:pt x="14" y="0"/>
                  <a:pt x="10" y="4"/>
                  <a:pt x="10" y="8"/>
                </a:cubicBezTo>
                <a:cubicBezTo>
                  <a:pt x="10" y="13"/>
                  <a:pt x="14" y="16"/>
                  <a:pt x="18" y="16"/>
                </a:cubicBezTo>
                <a:close/>
                <a:moveTo>
                  <a:pt x="36" y="26"/>
                </a:moveTo>
                <a:cubicBezTo>
                  <a:pt x="36" y="22"/>
                  <a:pt x="33" y="19"/>
                  <a:pt x="29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3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1" y="58"/>
                  <a:pt x="3" y="58"/>
                </a:cubicBezTo>
                <a:cubicBezTo>
                  <a:pt x="5" y="58"/>
                  <a:pt x="6" y="57"/>
                  <a:pt x="6" y="55"/>
                </a:cubicBezTo>
                <a:cubicBezTo>
                  <a:pt x="6" y="29"/>
                  <a:pt x="6" y="29"/>
                  <a:pt x="6" y="29"/>
                </a:cubicBezTo>
                <a:cubicBezTo>
                  <a:pt x="7" y="29"/>
                  <a:pt x="7" y="29"/>
                  <a:pt x="7" y="29"/>
                </a:cubicBezTo>
                <a:cubicBezTo>
                  <a:pt x="7" y="99"/>
                  <a:pt x="7" y="99"/>
                  <a:pt x="7" y="99"/>
                </a:cubicBezTo>
                <a:cubicBezTo>
                  <a:pt x="7" y="102"/>
                  <a:pt x="9" y="104"/>
                  <a:pt x="12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1"/>
                  <a:pt x="17" y="61"/>
                  <a:pt x="17" y="61"/>
                </a:cubicBezTo>
                <a:cubicBezTo>
                  <a:pt x="19" y="61"/>
                  <a:pt x="19" y="61"/>
                  <a:pt x="19" y="61"/>
                </a:cubicBezTo>
                <a:cubicBezTo>
                  <a:pt x="19" y="99"/>
                  <a:pt x="19" y="99"/>
                  <a:pt x="19" y="99"/>
                </a:cubicBezTo>
                <a:cubicBezTo>
                  <a:pt x="19" y="102"/>
                  <a:pt x="21" y="104"/>
                  <a:pt x="24" y="104"/>
                </a:cubicBezTo>
                <a:cubicBezTo>
                  <a:pt x="26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1" y="58"/>
                  <a:pt x="33" y="58"/>
                </a:cubicBezTo>
                <a:cubicBezTo>
                  <a:pt x="35" y="58"/>
                  <a:pt x="36" y="57"/>
                  <a:pt x="36" y="55"/>
                </a:cubicBezTo>
                <a:lnTo>
                  <a:pt x="36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357" name="Freeform 361">
            <a:extLst>
              <a:ext uri="{FF2B5EF4-FFF2-40B4-BE49-F238E27FC236}">
                <a16:creationId xmlns:a16="http://schemas.microsoft.com/office/drawing/2014/main" id="{0DFD9A64-CCFB-EC17-7914-75723DDF2045}"/>
              </a:ext>
            </a:extLst>
          </p:cNvPr>
          <p:cNvSpPr>
            <a:spLocks noEditPoints="1"/>
          </p:cNvSpPr>
          <p:nvPr/>
        </p:nvSpPr>
        <p:spPr bwMode="auto">
          <a:xfrm>
            <a:off x="6979034" y="1806659"/>
            <a:ext cx="212952" cy="616519"/>
          </a:xfrm>
          <a:custGeom>
            <a:avLst/>
            <a:gdLst/>
            <a:ahLst/>
            <a:cxnLst>
              <a:cxn ang="0">
                <a:pos x="18" y="16"/>
              </a:cxn>
              <a:cxn ang="0">
                <a:pos x="26" y="8"/>
              </a:cxn>
              <a:cxn ang="0">
                <a:pos x="18" y="0"/>
              </a:cxn>
              <a:cxn ang="0">
                <a:pos x="10" y="8"/>
              </a:cxn>
              <a:cxn ang="0">
                <a:pos x="18" y="16"/>
              </a:cxn>
              <a:cxn ang="0">
                <a:pos x="36" y="26"/>
              </a:cxn>
              <a:cxn ang="0">
                <a:pos x="29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6" y="55"/>
              </a:cxn>
              <a:cxn ang="0">
                <a:pos x="6" y="29"/>
              </a:cxn>
              <a:cxn ang="0">
                <a:pos x="7" y="29"/>
              </a:cxn>
              <a:cxn ang="0">
                <a:pos x="7" y="99"/>
              </a:cxn>
              <a:cxn ang="0">
                <a:pos x="12" y="104"/>
              </a:cxn>
              <a:cxn ang="0">
                <a:pos x="17" y="99"/>
              </a:cxn>
              <a:cxn ang="0">
                <a:pos x="17" y="61"/>
              </a:cxn>
              <a:cxn ang="0">
                <a:pos x="19" y="61"/>
              </a:cxn>
              <a:cxn ang="0">
                <a:pos x="19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3" y="58"/>
              </a:cxn>
              <a:cxn ang="0">
                <a:pos x="36" y="55"/>
              </a:cxn>
              <a:cxn ang="0">
                <a:pos x="36" y="26"/>
              </a:cxn>
            </a:cxnLst>
            <a:rect l="0" t="0" r="r" b="b"/>
            <a:pathLst>
              <a:path w="36" h="104">
                <a:moveTo>
                  <a:pt x="18" y="16"/>
                </a:moveTo>
                <a:cubicBezTo>
                  <a:pt x="23" y="16"/>
                  <a:pt x="26" y="13"/>
                  <a:pt x="26" y="8"/>
                </a:cubicBezTo>
                <a:cubicBezTo>
                  <a:pt x="26" y="4"/>
                  <a:pt x="23" y="0"/>
                  <a:pt x="18" y="0"/>
                </a:cubicBezTo>
                <a:cubicBezTo>
                  <a:pt x="14" y="0"/>
                  <a:pt x="10" y="4"/>
                  <a:pt x="10" y="8"/>
                </a:cubicBezTo>
                <a:cubicBezTo>
                  <a:pt x="10" y="13"/>
                  <a:pt x="14" y="16"/>
                  <a:pt x="18" y="16"/>
                </a:cubicBezTo>
                <a:close/>
                <a:moveTo>
                  <a:pt x="36" y="26"/>
                </a:moveTo>
                <a:cubicBezTo>
                  <a:pt x="36" y="22"/>
                  <a:pt x="33" y="19"/>
                  <a:pt x="29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3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1" y="58"/>
                  <a:pt x="3" y="58"/>
                </a:cubicBezTo>
                <a:cubicBezTo>
                  <a:pt x="5" y="58"/>
                  <a:pt x="6" y="57"/>
                  <a:pt x="6" y="55"/>
                </a:cubicBezTo>
                <a:cubicBezTo>
                  <a:pt x="6" y="29"/>
                  <a:pt x="6" y="29"/>
                  <a:pt x="6" y="29"/>
                </a:cubicBezTo>
                <a:cubicBezTo>
                  <a:pt x="7" y="29"/>
                  <a:pt x="7" y="29"/>
                  <a:pt x="7" y="29"/>
                </a:cubicBezTo>
                <a:cubicBezTo>
                  <a:pt x="7" y="99"/>
                  <a:pt x="7" y="99"/>
                  <a:pt x="7" y="99"/>
                </a:cubicBezTo>
                <a:cubicBezTo>
                  <a:pt x="7" y="102"/>
                  <a:pt x="9" y="104"/>
                  <a:pt x="12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1"/>
                  <a:pt x="17" y="61"/>
                  <a:pt x="17" y="61"/>
                </a:cubicBezTo>
                <a:cubicBezTo>
                  <a:pt x="19" y="61"/>
                  <a:pt x="19" y="61"/>
                  <a:pt x="19" y="61"/>
                </a:cubicBezTo>
                <a:cubicBezTo>
                  <a:pt x="19" y="99"/>
                  <a:pt x="19" y="99"/>
                  <a:pt x="19" y="99"/>
                </a:cubicBezTo>
                <a:cubicBezTo>
                  <a:pt x="19" y="102"/>
                  <a:pt x="21" y="104"/>
                  <a:pt x="24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1" y="58"/>
                  <a:pt x="33" y="58"/>
                </a:cubicBezTo>
                <a:cubicBezTo>
                  <a:pt x="35" y="58"/>
                  <a:pt x="36" y="57"/>
                  <a:pt x="36" y="55"/>
                </a:cubicBezTo>
                <a:lnTo>
                  <a:pt x="36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358" name="Freeform 362">
            <a:extLst>
              <a:ext uri="{FF2B5EF4-FFF2-40B4-BE49-F238E27FC236}">
                <a16:creationId xmlns:a16="http://schemas.microsoft.com/office/drawing/2014/main" id="{3A87366E-4E57-2F65-57AE-4397B80F8D35}"/>
              </a:ext>
            </a:extLst>
          </p:cNvPr>
          <p:cNvSpPr>
            <a:spLocks noEditPoints="1"/>
          </p:cNvSpPr>
          <p:nvPr/>
        </p:nvSpPr>
        <p:spPr bwMode="auto">
          <a:xfrm>
            <a:off x="7364731" y="1806659"/>
            <a:ext cx="212952" cy="616519"/>
          </a:xfrm>
          <a:custGeom>
            <a:avLst/>
            <a:gdLst/>
            <a:ahLst/>
            <a:cxnLst>
              <a:cxn ang="0">
                <a:pos x="18" y="16"/>
              </a:cxn>
              <a:cxn ang="0">
                <a:pos x="26" y="8"/>
              </a:cxn>
              <a:cxn ang="0">
                <a:pos x="18" y="0"/>
              </a:cxn>
              <a:cxn ang="0">
                <a:pos x="11" y="8"/>
              </a:cxn>
              <a:cxn ang="0">
                <a:pos x="18" y="16"/>
              </a:cxn>
              <a:cxn ang="0">
                <a:pos x="36" y="26"/>
              </a:cxn>
              <a:cxn ang="0">
                <a:pos x="29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6" y="55"/>
              </a:cxn>
              <a:cxn ang="0">
                <a:pos x="6" y="29"/>
              </a:cxn>
              <a:cxn ang="0">
                <a:pos x="8" y="29"/>
              </a:cxn>
              <a:cxn ang="0">
                <a:pos x="8" y="99"/>
              </a:cxn>
              <a:cxn ang="0">
                <a:pos x="12" y="104"/>
              </a:cxn>
              <a:cxn ang="0">
                <a:pos x="17" y="99"/>
              </a:cxn>
              <a:cxn ang="0">
                <a:pos x="17" y="61"/>
              </a:cxn>
              <a:cxn ang="0">
                <a:pos x="19" y="61"/>
              </a:cxn>
              <a:cxn ang="0">
                <a:pos x="19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3" y="58"/>
              </a:cxn>
              <a:cxn ang="0">
                <a:pos x="36" y="55"/>
              </a:cxn>
              <a:cxn ang="0">
                <a:pos x="36" y="26"/>
              </a:cxn>
            </a:cxnLst>
            <a:rect l="0" t="0" r="r" b="b"/>
            <a:pathLst>
              <a:path w="36" h="104">
                <a:moveTo>
                  <a:pt x="18" y="16"/>
                </a:moveTo>
                <a:cubicBezTo>
                  <a:pt x="23" y="16"/>
                  <a:pt x="26" y="13"/>
                  <a:pt x="26" y="8"/>
                </a:cubicBezTo>
                <a:cubicBezTo>
                  <a:pt x="26" y="4"/>
                  <a:pt x="23" y="0"/>
                  <a:pt x="18" y="0"/>
                </a:cubicBezTo>
                <a:cubicBezTo>
                  <a:pt x="14" y="0"/>
                  <a:pt x="11" y="4"/>
                  <a:pt x="11" y="8"/>
                </a:cubicBezTo>
                <a:cubicBezTo>
                  <a:pt x="11" y="13"/>
                  <a:pt x="14" y="16"/>
                  <a:pt x="18" y="16"/>
                </a:cubicBezTo>
                <a:close/>
                <a:moveTo>
                  <a:pt x="36" y="26"/>
                </a:moveTo>
                <a:cubicBezTo>
                  <a:pt x="36" y="22"/>
                  <a:pt x="33" y="19"/>
                  <a:pt x="29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3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1" y="58"/>
                  <a:pt x="3" y="58"/>
                </a:cubicBezTo>
                <a:cubicBezTo>
                  <a:pt x="5" y="58"/>
                  <a:pt x="6" y="57"/>
                  <a:pt x="6" y="55"/>
                </a:cubicBezTo>
                <a:cubicBezTo>
                  <a:pt x="6" y="29"/>
                  <a:pt x="6" y="29"/>
                  <a:pt x="6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99"/>
                  <a:pt x="8" y="99"/>
                  <a:pt x="8" y="99"/>
                </a:cubicBezTo>
                <a:cubicBezTo>
                  <a:pt x="8" y="102"/>
                  <a:pt x="10" y="104"/>
                  <a:pt x="12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1"/>
                  <a:pt x="17" y="61"/>
                  <a:pt x="17" y="61"/>
                </a:cubicBezTo>
                <a:cubicBezTo>
                  <a:pt x="19" y="61"/>
                  <a:pt x="19" y="61"/>
                  <a:pt x="19" y="61"/>
                </a:cubicBezTo>
                <a:cubicBezTo>
                  <a:pt x="19" y="99"/>
                  <a:pt x="19" y="99"/>
                  <a:pt x="19" y="99"/>
                </a:cubicBezTo>
                <a:cubicBezTo>
                  <a:pt x="19" y="102"/>
                  <a:pt x="22" y="104"/>
                  <a:pt x="24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1" y="58"/>
                  <a:pt x="33" y="58"/>
                </a:cubicBezTo>
                <a:cubicBezTo>
                  <a:pt x="35" y="58"/>
                  <a:pt x="36" y="57"/>
                  <a:pt x="36" y="55"/>
                </a:cubicBezTo>
                <a:lnTo>
                  <a:pt x="36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359" name="Freeform 363">
            <a:extLst>
              <a:ext uri="{FF2B5EF4-FFF2-40B4-BE49-F238E27FC236}">
                <a16:creationId xmlns:a16="http://schemas.microsoft.com/office/drawing/2014/main" id="{F519E19F-CEA6-F36A-C994-9FC4C884C613}"/>
              </a:ext>
            </a:extLst>
          </p:cNvPr>
          <p:cNvSpPr>
            <a:spLocks noEditPoints="1"/>
          </p:cNvSpPr>
          <p:nvPr/>
        </p:nvSpPr>
        <p:spPr bwMode="auto">
          <a:xfrm>
            <a:off x="7750427" y="1806659"/>
            <a:ext cx="212952" cy="616519"/>
          </a:xfrm>
          <a:custGeom>
            <a:avLst/>
            <a:gdLst/>
            <a:ahLst/>
            <a:cxnLst>
              <a:cxn ang="0">
                <a:pos x="18" y="16"/>
              </a:cxn>
              <a:cxn ang="0">
                <a:pos x="26" y="8"/>
              </a:cxn>
              <a:cxn ang="0">
                <a:pos x="18" y="0"/>
              </a:cxn>
              <a:cxn ang="0">
                <a:pos x="11" y="8"/>
              </a:cxn>
              <a:cxn ang="0">
                <a:pos x="18" y="16"/>
              </a:cxn>
              <a:cxn ang="0">
                <a:pos x="36" y="26"/>
              </a:cxn>
              <a:cxn ang="0">
                <a:pos x="29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6" y="55"/>
              </a:cxn>
              <a:cxn ang="0">
                <a:pos x="6" y="29"/>
              </a:cxn>
              <a:cxn ang="0">
                <a:pos x="8" y="29"/>
              </a:cxn>
              <a:cxn ang="0">
                <a:pos x="8" y="99"/>
              </a:cxn>
              <a:cxn ang="0">
                <a:pos x="12" y="104"/>
              </a:cxn>
              <a:cxn ang="0">
                <a:pos x="17" y="99"/>
              </a:cxn>
              <a:cxn ang="0">
                <a:pos x="17" y="61"/>
              </a:cxn>
              <a:cxn ang="0">
                <a:pos x="20" y="61"/>
              </a:cxn>
              <a:cxn ang="0">
                <a:pos x="20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3" y="58"/>
              </a:cxn>
              <a:cxn ang="0">
                <a:pos x="36" y="55"/>
              </a:cxn>
              <a:cxn ang="0">
                <a:pos x="36" y="26"/>
              </a:cxn>
            </a:cxnLst>
            <a:rect l="0" t="0" r="r" b="b"/>
            <a:pathLst>
              <a:path w="36" h="104">
                <a:moveTo>
                  <a:pt x="18" y="16"/>
                </a:moveTo>
                <a:cubicBezTo>
                  <a:pt x="23" y="16"/>
                  <a:pt x="26" y="13"/>
                  <a:pt x="26" y="8"/>
                </a:cubicBezTo>
                <a:cubicBezTo>
                  <a:pt x="26" y="4"/>
                  <a:pt x="23" y="0"/>
                  <a:pt x="18" y="0"/>
                </a:cubicBezTo>
                <a:cubicBezTo>
                  <a:pt x="14" y="0"/>
                  <a:pt x="11" y="4"/>
                  <a:pt x="11" y="8"/>
                </a:cubicBezTo>
                <a:cubicBezTo>
                  <a:pt x="11" y="13"/>
                  <a:pt x="14" y="16"/>
                  <a:pt x="18" y="16"/>
                </a:cubicBezTo>
                <a:close/>
                <a:moveTo>
                  <a:pt x="36" y="26"/>
                </a:moveTo>
                <a:cubicBezTo>
                  <a:pt x="36" y="22"/>
                  <a:pt x="33" y="19"/>
                  <a:pt x="29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3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1" y="58"/>
                  <a:pt x="3" y="58"/>
                </a:cubicBezTo>
                <a:cubicBezTo>
                  <a:pt x="5" y="58"/>
                  <a:pt x="6" y="57"/>
                  <a:pt x="6" y="55"/>
                </a:cubicBezTo>
                <a:cubicBezTo>
                  <a:pt x="6" y="29"/>
                  <a:pt x="6" y="29"/>
                  <a:pt x="6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99"/>
                  <a:pt x="8" y="99"/>
                  <a:pt x="8" y="99"/>
                </a:cubicBezTo>
                <a:cubicBezTo>
                  <a:pt x="8" y="102"/>
                  <a:pt x="10" y="104"/>
                  <a:pt x="12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1"/>
                  <a:pt x="17" y="61"/>
                  <a:pt x="17" y="61"/>
                </a:cubicBezTo>
                <a:cubicBezTo>
                  <a:pt x="20" y="61"/>
                  <a:pt x="20" y="61"/>
                  <a:pt x="20" y="61"/>
                </a:cubicBezTo>
                <a:cubicBezTo>
                  <a:pt x="20" y="99"/>
                  <a:pt x="20" y="99"/>
                  <a:pt x="20" y="99"/>
                </a:cubicBezTo>
                <a:cubicBezTo>
                  <a:pt x="20" y="102"/>
                  <a:pt x="22" y="104"/>
                  <a:pt x="24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2" y="58"/>
                  <a:pt x="33" y="58"/>
                </a:cubicBezTo>
                <a:cubicBezTo>
                  <a:pt x="35" y="58"/>
                  <a:pt x="36" y="57"/>
                  <a:pt x="36" y="55"/>
                </a:cubicBezTo>
                <a:lnTo>
                  <a:pt x="36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360" name="Freeform 364">
            <a:extLst>
              <a:ext uri="{FF2B5EF4-FFF2-40B4-BE49-F238E27FC236}">
                <a16:creationId xmlns:a16="http://schemas.microsoft.com/office/drawing/2014/main" id="{670A5080-1FE2-161A-4917-C7A6AD42E383}"/>
              </a:ext>
            </a:extLst>
          </p:cNvPr>
          <p:cNvSpPr>
            <a:spLocks noEditPoints="1"/>
          </p:cNvSpPr>
          <p:nvPr/>
        </p:nvSpPr>
        <p:spPr bwMode="auto">
          <a:xfrm>
            <a:off x="8136125" y="1806659"/>
            <a:ext cx="218909" cy="616519"/>
          </a:xfrm>
          <a:custGeom>
            <a:avLst/>
            <a:gdLst/>
            <a:ahLst/>
            <a:cxnLst>
              <a:cxn ang="0">
                <a:pos x="19" y="16"/>
              </a:cxn>
              <a:cxn ang="0">
                <a:pos x="26" y="8"/>
              </a:cxn>
              <a:cxn ang="0">
                <a:pos x="19" y="0"/>
              </a:cxn>
              <a:cxn ang="0">
                <a:pos x="11" y="8"/>
              </a:cxn>
              <a:cxn ang="0">
                <a:pos x="19" y="16"/>
              </a:cxn>
              <a:cxn ang="0">
                <a:pos x="37" y="26"/>
              </a:cxn>
              <a:cxn ang="0">
                <a:pos x="29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6" y="55"/>
              </a:cxn>
              <a:cxn ang="0">
                <a:pos x="6" y="29"/>
              </a:cxn>
              <a:cxn ang="0">
                <a:pos x="8" y="29"/>
              </a:cxn>
              <a:cxn ang="0">
                <a:pos x="8" y="99"/>
              </a:cxn>
              <a:cxn ang="0">
                <a:pos x="12" y="104"/>
              </a:cxn>
              <a:cxn ang="0">
                <a:pos x="17" y="99"/>
              </a:cxn>
              <a:cxn ang="0">
                <a:pos x="17" y="61"/>
              </a:cxn>
              <a:cxn ang="0">
                <a:pos x="20" y="61"/>
              </a:cxn>
              <a:cxn ang="0">
                <a:pos x="20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3" y="58"/>
              </a:cxn>
              <a:cxn ang="0">
                <a:pos x="37" y="55"/>
              </a:cxn>
              <a:cxn ang="0">
                <a:pos x="37" y="26"/>
              </a:cxn>
            </a:cxnLst>
            <a:rect l="0" t="0" r="r" b="b"/>
            <a:pathLst>
              <a:path w="37" h="104">
                <a:moveTo>
                  <a:pt x="19" y="16"/>
                </a:moveTo>
                <a:cubicBezTo>
                  <a:pt x="23" y="16"/>
                  <a:pt x="26" y="13"/>
                  <a:pt x="26" y="8"/>
                </a:cubicBezTo>
                <a:cubicBezTo>
                  <a:pt x="26" y="4"/>
                  <a:pt x="23" y="0"/>
                  <a:pt x="19" y="0"/>
                </a:cubicBezTo>
                <a:cubicBezTo>
                  <a:pt x="14" y="0"/>
                  <a:pt x="11" y="4"/>
                  <a:pt x="11" y="8"/>
                </a:cubicBezTo>
                <a:cubicBezTo>
                  <a:pt x="11" y="13"/>
                  <a:pt x="14" y="16"/>
                  <a:pt x="19" y="16"/>
                </a:cubicBezTo>
                <a:close/>
                <a:moveTo>
                  <a:pt x="37" y="26"/>
                </a:moveTo>
                <a:cubicBezTo>
                  <a:pt x="37" y="22"/>
                  <a:pt x="33" y="19"/>
                  <a:pt x="29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3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2" y="58"/>
                  <a:pt x="3" y="58"/>
                </a:cubicBezTo>
                <a:cubicBezTo>
                  <a:pt x="5" y="58"/>
                  <a:pt x="6" y="57"/>
                  <a:pt x="6" y="55"/>
                </a:cubicBezTo>
                <a:cubicBezTo>
                  <a:pt x="6" y="29"/>
                  <a:pt x="6" y="29"/>
                  <a:pt x="6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99"/>
                  <a:pt x="8" y="99"/>
                  <a:pt x="8" y="99"/>
                </a:cubicBezTo>
                <a:cubicBezTo>
                  <a:pt x="8" y="102"/>
                  <a:pt x="10" y="104"/>
                  <a:pt x="12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1"/>
                  <a:pt x="17" y="61"/>
                  <a:pt x="17" y="61"/>
                </a:cubicBezTo>
                <a:cubicBezTo>
                  <a:pt x="20" y="61"/>
                  <a:pt x="20" y="61"/>
                  <a:pt x="20" y="61"/>
                </a:cubicBezTo>
                <a:cubicBezTo>
                  <a:pt x="20" y="99"/>
                  <a:pt x="20" y="99"/>
                  <a:pt x="20" y="99"/>
                </a:cubicBezTo>
                <a:cubicBezTo>
                  <a:pt x="20" y="102"/>
                  <a:pt x="22" y="104"/>
                  <a:pt x="24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2" y="58"/>
                  <a:pt x="33" y="58"/>
                </a:cubicBezTo>
                <a:cubicBezTo>
                  <a:pt x="35" y="58"/>
                  <a:pt x="37" y="57"/>
                  <a:pt x="37" y="55"/>
                </a:cubicBezTo>
                <a:lnTo>
                  <a:pt x="37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361" name="Freeform 365">
            <a:extLst>
              <a:ext uri="{FF2B5EF4-FFF2-40B4-BE49-F238E27FC236}">
                <a16:creationId xmlns:a16="http://schemas.microsoft.com/office/drawing/2014/main" id="{2A2255E2-F11D-CD84-68BE-9C45624B01DC}"/>
              </a:ext>
            </a:extLst>
          </p:cNvPr>
          <p:cNvSpPr>
            <a:spLocks noEditPoints="1"/>
          </p:cNvSpPr>
          <p:nvPr/>
        </p:nvSpPr>
        <p:spPr bwMode="auto">
          <a:xfrm>
            <a:off x="8521822" y="1806659"/>
            <a:ext cx="218909" cy="616519"/>
          </a:xfrm>
          <a:custGeom>
            <a:avLst/>
            <a:gdLst/>
            <a:ahLst/>
            <a:cxnLst>
              <a:cxn ang="0">
                <a:pos x="19" y="16"/>
              </a:cxn>
              <a:cxn ang="0">
                <a:pos x="27" y="8"/>
              </a:cxn>
              <a:cxn ang="0">
                <a:pos x="19" y="0"/>
              </a:cxn>
              <a:cxn ang="0">
                <a:pos x="11" y="8"/>
              </a:cxn>
              <a:cxn ang="0">
                <a:pos x="19" y="16"/>
              </a:cxn>
              <a:cxn ang="0">
                <a:pos x="37" y="26"/>
              </a:cxn>
              <a:cxn ang="0">
                <a:pos x="30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7" y="55"/>
              </a:cxn>
              <a:cxn ang="0">
                <a:pos x="7" y="29"/>
              </a:cxn>
              <a:cxn ang="0">
                <a:pos x="8" y="29"/>
              </a:cxn>
              <a:cxn ang="0">
                <a:pos x="8" y="99"/>
              </a:cxn>
              <a:cxn ang="0">
                <a:pos x="13" y="104"/>
              </a:cxn>
              <a:cxn ang="0">
                <a:pos x="17" y="99"/>
              </a:cxn>
              <a:cxn ang="0">
                <a:pos x="17" y="61"/>
              </a:cxn>
              <a:cxn ang="0">
                <a:pos x="20" y="61"/>
              </a:cxn>
              <a:cxn ang="0">
                <a:pos x="20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4" y="58"/>
              </a:cxn>
              <a:cxn ang="0">
                <a:pos x="37" y="55"/>
              </a:cxn>
              <a:cxn ang="0">
                <a:pos x="37" y="26"/>
              </a:cxn>
            </a:cxnLst>
            <a:rect l="0" t="0" r="r" b="b"/>
            <a:pathLst>
              <a:path w="37" h="104">
                <a:moveTo>
                  <a:pt x="19" y="16"/>
                </a:moveTo>
                <a:cubicBezTo>
                  <a:pt x="23" y="16"/>
                  <a:pt x="27" y="13"/>
                  <a:pt x="27" y="8"/>
                </a:cubicBezTo>
                <a:cubicBezTo>
                  <a:pt x="27" y="4"/>
                  <a:pt x="23" y="0"/>
                  <a:pt x="19" y="0"/>
                </a:cubicBezTo>
                <a:cubicBezTo>
                  <a:pt x="14" y="0"/>
                  <a:pt x="11" y="4"/>
                  <a:pt x="11" y="8"/>
                </a:cubicBezTo>
                <a:cubicBezTo>
                  <a:pt x="11" y="13"/>
                  <a:pt x="14" y="16"/>
                  <a:pt x="19" y="16"/>
                </a:cubicBezTo>
                <a:close/>
                <a:moveTo>
                  <a:pt x="37" y="26"/>
                </a:moveTo>
                <a:cubicBezTo>
                  <a:pt x="37" y="22"/>
                  <a:pt x="33" y="19"/>
                  <a:pt x="30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4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2" y="58"/>
                  <a:pt x="3" y="58"/>
                </a:cubicBezTo>
                <a:cubicBezTo>
                  <a:pt x="5" y="58"/>
                  <a:pt x="7" y="57"/>
                  <a:pt x="7" y="55"/>
                </a:cubicBezTo>
                <a:cubicBezTo>
                  <a:pt x="7" y="29"/>
                  <a:pt x="7" y="29"/>
                  <a:pt x="7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99"/>
                  <a:pt x="8" y="99"/>
                  <a:pt x="8" y="99"/>
                </a:cubicBezTo>
                <a:cubicBezTo>
                  <a:pt x="8" y="102"/>
                  <a:pt x="10" y="104"/>
                  <a:pt x="13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1"/>
                  <a:pt x="17" y="61"/>
                  <a:pt x="17" y="61"/>
                </a:cubicBezTo>
                <a:cubicBezTo>
                  <a:pt x="20" y="61"/>
                  <a:pt x="20" y="61"/>
                  <a:pt x="20" y="61"/>
                </a:cubicBezTo>
                <a:cubicBezTo>
                  <a:pt x="20" y="99"/>
                  <a:pt x="20" y="99"/>
                  <a:pt x="20" y="99"/>
                </a:cubicBezTo>
                <a:cubicBezTo>
                  <a:pt x="20" y="102"/>
                  <a:pt x="22" y="104"/>
                  <a:pt x="24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2" y="58"/>
                  <a:pt x="34" y="58"/>
                </a:cubicBezTo>
                <a:cubicBezTo>
                  <a:pt x="35" y="58"/>
                  <a:pt x="37" y="57"/>
                  <a:pt x="37" y="55"/>
                </a:cubicBezTo>
                <a:lnTo>
                  <a:pt x="37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362" name="Freeform 366">
            <a:extLst>
              <a:ext uri="{FF2B5EF4-FFF2-40B4-BE49-F238E27FC236}">
                <a16:creationId xmlns:a16="http://schemas.microsoft.com/office/drawing/2014/main" id="{FE3EE7C3-1FD2-BDFC-B547-79020339FE35}"/>
              </a:ext>
            </a:extLst>
          </p:cNvPr>
          <p:cNvSpPr>
            <a:spLocks noEditPoints="1"/>
          </p:cNvSpPr>
          <p:nvPr/>
        </p:nvSpPr>
        <p:spPr bwMode="auto">
          <a:xfrm>
            <a:off x="8906029" y="1806659"/>
            <a:ext cx="220398" cy="616519"/>
          </a:xfrm>
          <a:custGeom>
            <a:avLst/>
            <a:gdLst/>
            <a:ahLst/>
            <a:cxnLst>
              <a:cxn ang="0">
                <a:pos x="19" y="16"/>
              </a:cxn>
              <a:cxn ang="0">
                <a:pos x="27" y="8"/>
              </a:cxn>
              <a:cxn ang="0">
                <a:pos x="19" y="0"/>
              </a:cxn>
              <a:cxn ang="0">
                <a:pos x="11" y="8"/>
              </a:cxn>
              <a:cxn ang="0">
                <a:pos x="19" y="16"/>
              </a:cxn>
              <a:cxn ang="0">
                <a:pos x="37" y="26"/>
              </a:cxn>
              <a:cxn ang="0">
                <a:pos x="30" y="19"/>
              </a:cxn>
              <a:cxn ang="0">
                <a:pos x="8" y="19"/>
              </a:cxn>
              <a:cxn ang="0">
                <a:pos x="0" y="26"/>
              </a:cxn>
              <a:cxn ang="0">
                <a:pos x="0" y="55"/>
              </a:cxn>
              <a:cxn ang="0">
                <a:pos x="4" y="58"/>
              </a:cxn>
              <a:cxn ang="0">
                <a:pos x="7" y="55"/>
              </a:cxn>
              <a:cxn ang="0">
                <a:pos x="7" y="29"/>
              </a:cxn>
              <a:cxn ang="0">
                <a:pos x="8" y="29"/>
              </a:cxn>
              <a:cxn ang="0">
                <a:pos x="8" y="99"/>
              </a:cxn>
              <a:cxn ang="0">
                <a:pos x="13" y="104"/>
              </a:cxn>
              <a:cxn ang="0">
                <a:pos x="17" y="99"/>
              </a:cxn>
              <a:cxn ang="0">
                <a:pos x="17" y="61"/>
              </a:cxn>
              <a:cxn ang="0">
                <a:pos x="20" y="61"/>
              </a:cxn>
              <a:cxn ang="0">
                <a:pos x="20" y="99"/>
              </a:cxn>
              <a:cxn ang="0">
                <a:pos x="25" y="104"/>
              </a:cxn>
              <a:cxn ang="0">
                <a:pos x="29" y="99"/>
              </a:cxn>
              <a:cxn ang="0">
                <a:pos x="29" y="29"/>
              </a:cxn>
              <a:cxn ang="0">
                <a:pos x="31" y="29"/>
              </a:cxn>
              <a:cxn ang="0">
                <a:pos x="31" y="55"/>
              </a:cxn>
              <a:cxn ang="0">
                <a:pos x="34" y="58"/>
              </a:cxn>
              <a:cxn ang="0">
                <a:pos x="37" y="55"/>
              </a:cxn>
              <a:cxn ang="0">
                <a:pos x="37" y="26"/>
              </a:cxn>
            </a:cxnLst>
            <a:rect l="0" t="0" r="r" b="b"/>
            <a:pathLst>
              <a:path w="37" h="104">
                <a:moveTo>
                  <a:pt x="19" y="16"/>
                </a:moveTo>
                <a:cubicBezTo>
                  <a:pt x="23" y="16"/>
                  <a:pt x="27" y="13"/>
                  <a:pt x="27" y="8"/>
                </a:cubicBezTo>
                <a:cubicBezTo>
                  <a:pt x="27" y="4"/>
                  <a:pt x="23" y="0"/>
                  <a:pt x="19" y="0"/>
                </a:cubicBezTo>
                <a:cubicBezTo>
                  <a:pt x="15" y="0"/>
                  <a:pt x="11" y="4"/>
                  <a:pt x="11" y="8"/>
                </a:cubicBezTo>
                <a:cubicBezTo>
                  <a:pt x="11" y="13"/>
                  <a:pt x="15" y="16"/>
                  <a:pt x="19" y="16"/>
                </a:cubicBezTo>
                <a:close/>
                <a:moveTo>
                  <a:pt x="37" y="26"/>
                </a:moveTo>
                <a:cubicBezTo>
                  <a:pt x="37" y="22"/>
                  <a:pt x="34" y="19"/>
                  <a:pt x="30" y="19"/>
                </a:cubicBezTo>
                <a:cubicBezTo>
                  <a:pt x="8" y="19"/>
                  <a:pt x="8" y="19"/>
                  <a:pt x="8" y="19"/>
                </a:cubicBezTo>
                <a:cubicBezTo>
                  <a:pt x="4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2" y="58"/>
                  <a:pt x="4" y="58"/>
                </a:cubicBezTo>
                <a:cubicBezTo>
                  <a:pt x="5" y="58"/>
                  <a:pt x="7" y="57"/>
                  <a:pt x="7" y="55"/>
                </a:cubicBezTo>
                <a:cubicBezTo>
                  <a:pt x="7" y="29"/>
                  <a:pt x="7" y="29"/>
                  <a:pt x="7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99"/>
                  <a:pt x="8" y="99"/>
                  <a:pt x="8" y="99"/>
                </a:cubicBezTo>
                <a:cubicBezTo>
                  <a:pt x="8" y="102"/>
                  <a:pt x="10" y="104"/>
                  <a:pt x="13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1"/>
                  <a:pt x="17" y="61"/>
                  <a:pt x="17" y="61"/>
                </a:cubicBezTo>
                <a:cubicBezTo>
                  <a:pt x="20" y="61"/>
                  <a:pt x="20" y="61"/>
                  <a:pt x="20" y="61"/>
                </a:cubicBezTo>
                <a:cubicBezTo>
                  <a:pt x="20" y="99"/>
                  <a:pt x="20" y="99"/>
                  <a:pt x="20" y="99"/>
                </a:cubicBezTo>
                <a:cubicBezTo>
                  <a:pt x="20" y="102"/>
                  <a:pt x="22" y="104"/>
                  <a:pt x="25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1" y="29"/>
                  <a:pt x="31" y="29"/>
                  <a:pt x="31" y="29"/>
                </a:cubicBezTo>
                <a:cubicBezTo>
                  <a:pt x="31" y="55"/>
                  <a:pt x="31" y="55"/>
                  <a:pt x="31" y="55"/>
                </a:cubicBezTo>
                <a:cubicBezTo>
                  <a:pt x="31" y="57"/>
                  <a:pt x="32" y="58"/>
                  <a:pt x="34" y="58"/>
                </a:cubicBezTo>
                <a:cubicBezTo>
                  <a:pt x="35" y="58"/>
                  <a:pt x="37" y="57"/>
                  <a:pt x="37" y="55"/>
                </a:cubicBezTo>
                <a:lnTo>
                  <a:pt x="37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363" name="Freeform 367">
            <a:extLst>
              <a:ext uri="{FF2B5EF4-FFF2-40B4-BE49-F238E27FC236}">
                <a16:creationId xmlns:a16="http://schemas.microsoft.com/office/drawing/2014/main" id="{48980049-35AC-71C6-561A-2EC154B0E932}"/>
              </a:ext>
            </a:extLst>
          </p:cNvPr>
          <p:cNvSpPr>
            <a:spLocks noEditPoints="1"/>
          </p:cNvSpPr>
          <p:nvPr/>
        </p:nvSpPr>
        <p:spPr bwMode="auto">
          <a:xfrm>
            <a:off x="6593337" y="2488702"/>
            <a:ext cx="212952" cy="616519"/>
          </a:xfrm>
          <a:custGeom>
            <a:avLst/>
            <a:gdLst/>
            <a:ahLst/>
            <a:cxnLst>
              <a:cxn ang="0">
                <a:pos x="18" y="16"/>
              </a:cxn>
              <a:cxn ang="0">
                <a:pos x="26" y="8"/>
              </a:cxn>
              <a:cxn ang="0">
                <a:pos x="18" y="0"/>
              </a:cxn>
              <a:cxn ang="0">
                <a:pos x="10" y="8"/>
              </a:cxn>
              <a:cxn ang="0">
                <a:pos x="18" y="16"/>
              </a:cxn>
              <a:cxn ang="0">
                <a:pos x="36" y="26"/>
              </a:cxn>
              <a:cxn ang="0">
                <a:pos x="29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6" y="55"/>
              </a:cxn>
              <a:cxn ang="0">
                <a:pos x="6" y="29"/>
              </a:cxn>
              <a:cxn ang="0">
                <a:pos x="7" y="29"/>
              </a:cxn>
              <a:cxn ang="0">
                <a:pos x="7" y="99"/>
              </a:cxn>
              <a:cxn ang="0">
                <a:pos x="12" y="104"/>
              </a:cxn>
              <a:cxn ang="0">
                <a:pos x="17" y="99"/>
              </a:cxn>
              <a:cxn ang="0">
                <a:pos x="17" y="60"/>
              </a:cxn>
              <a:cxn ang="0">
                <a:pos x="19" y="60"/>
              </a:cxn>
              <a:cxn ang="0">
                <a:pos x="19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3" y="58"/>
              </a:cxn>
              <a:cxn ang="0">
                <a:pos x="36" y="55"/>
              </a:cxn>
              <a:cxn ang="0">
                <a:pos x="36" y="26"/>
              </a:cxn>
            </a:cxnLst>
            <a:rect l="0" t="0" r="r" b="b"/>
            <a:pathLst>
              <a:path w="36" h="104">
                <a:moveTo>
                  <a:pt x="18" y="16"/>
                </a:moveTo>
                <a:cubicBezTo>
                  <a:pt x="22" y="16"/>
                  <a:pt x="26" y="12"/>
                  <a:pt x="26" y="8"/>
                </a:cubicBezTo>
                <a:cubicBezTo>
                  <a:pt x="26" y="4"/>
                  <a:pt x="22" y="0"/>
                  <a:pt x="18" y="0"/>
                </a:cubicBezTo>
                <a:cubicBezTo>
                  <a:pt x="14" y="0"/>
                  <a:pt x="10" y="4"/>
                  <a:pt x="10" y="8"/>
                </a:cubicBezTo>
                <a:cubicBezTo>
                  <a:pt x="10" y="12"/>
                  <a:pt x="14" y="16"/>
                  <a:pt x="18" y="16"/>
                </a:cubicBezTo>
                <a:close/>
                <a:moveTo>
                  <a:pt x="36" y="26"/>
                </a:moveTo>
                <a:cubicBezTo>
                  <a:pt x="36" y="22"/>
                  <a:pt x="33" y="19"/>
                  <a:pt x="29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3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1" y="58"/>
                  <a:pt x="3" y="58"/>
                </a:cubicBezTo>
                <a:cubicBezTo>
                  <a:pt x="5" y="58"/>
                  <a:pt x="6" y="57"/>
                  <a:pt x="6" y="55"/>
                </a:cubicBezTo>
                <a:cubicBezTo>
                  <a:pt x="6" y="29"/>
                  <a:pt x="6" y="29"/>
                  <a:pt x="6" y="29"/>
                </a:cubicBezTo>
                <a:cubicBezTo>
                  <a:pt x="7" y="29"/>
                  <a:pt x="7" y="29"/>
                  <a:pt x="7" y="29"/>
                </a:cubicBezTo>
                <a:cubicBezTo>
                  <a:pt x="7" y="99"/>
                  <a:pt x="7" y="99"/>
                  <a:pt x="7" y="99"/>
                </a:cubicBezTo>
                <a:cubicBezTo>
                  <a:pt x="7" y="102"/>
                  <a:pt x="9" y="104"/>
                  <a:pt x="12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0"/>
                  <a:pt x="17" y="60"/>
                  <a:pt x="17" y="60"/>
                </a:cubicBezTo>
                <a:cubicBezTo>
                  <a:pt x="19" y="60"/>
                  <a:pt x="19" y="60"/>
                  <a:pt x="19" y="60"/>
                </a:cubicBezTo>
                <a:cubicBezTo>
                  <a:pt x="19" y="99"/>
                  <a:pt x="19" y="99"/>
                  <a:pt x="19" y="99"/>
                </a:cubicBezTo>
                <a:cubicBezTo>
                  <a:pt x="19" y="102"/>
                  <a:pt x="21" y="104"/>
                  <a:pt x="24" y="104"/>
                </a:cubicBezTo>
                <a:cubicBezTo>
                  <a:pt x="26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1" y="58"/>
                  <a:pt x="33" y="58"/>
                </a:cubicBezTo>
                <a:cubicBezTo>
                  <a:pt x="35" y="58"/>
                  <a:pt x="36" y="57"/>
                  <a:pt x="36" y="55"/>
                </a:cubicBezTo>
                <a:lnTo>
                  <a:pt x="36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364" name="Freeform 368">
            <a:extLst>
              <a:ext uri="{FF2B5EF4-FFF2-40B4-BE49-F238E27FC236}">
                <a16:creationId xmlns:a16="http://schemas.microsoft.com/office/drawing/2014/main" id="{E8692166-0079-D2FE-D01E-D67E761A5A2F}"/>
              </a:ext>
            </a:extLst>
          </p:cNvPr>
          <p:cNvSpPr>
            <a:spLocks noEditPoints="1"/>
          </p:cNvSpPr>
          <p:nvPr/>
        </p:nvSpPr>
        <p:spPr bwMode="auto">
          <a:xfrm>
            <a:off x="6979034" y="2488702"/>
            <a:ext cx="212952" cy="616519"/>
          </a:xfrm>
          <a:custGeom>
            <a:avLst/>
            <a:gdLst/>
            <a:ahLst/>
            <a:cxnLst>
              <a:cxn ang="0">
                <a:pos x="18" y="16"/>
              </a:cxn>
              <a:cxn ang="0">
                <a:pos x="26" y="8"/>
              </a:cxn>
              <a:cxn ang="0">
                <a:pos x="18" y="0"/>
              </a:cxn>
              <a:cxn ang="0">
                <a:pos x="10" y="8"/>
              </a:cxn>
              <a:cxn ang="0">
                <a:pos x="18" y="16"/>
              </a:cxn>
              <a:cxn ang="0">
                <a:pos x="36" y="26"/>
              </a:cxn>
              <a:cxn ang="0">
                <a:pos x="29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6" y="55"/>
              </a:cxn>
              <a:cxn ang="0">
                <a:pos x="6" y="29"/>
              </a:cxn>
              <a:cxn ang="0">
                <a:pos x="7" y="29"/>
              </a:cxn>
              <a:cxn ang="0">
                <a:pos x="7" y="99"/>
              </a:cxn>
              <a:cxn ang="0">
                <a:pos x="12" y="104"/>
              </a:cxn>
              <a:cxn ang="0">
                <a:pos x="17" y="99"/>
              </a:cxn>
              <a:cxn ang="0">
                <a:pos x="17" y="60"/>
              </a:cxn>
              <a:cxn ang="0">
                <a:pos x="19" y="60"/>
              </a:cxn>
              <a:cxn ang="0">
                <a:pos x="19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3" y="58"/>
              </a:cxn>
              <a:cxn ang="0">
                <a:pos x="36" y="55"/>
              </a:cxn>
              <a:cxn ang="0">
                <a:pos x="36" y="26"/>
              </a:cxn>
            </a:cxnLst>
            <a:rect l="0" t="0" r="r" b="b"/>
            <a:pathLst>
              <a:path w="36" h="104">
                <a:moveTo>
                  <a:pt x="18" y="16"/>
                </a:moveTo>
                <a:cubicBezTo>
                  <a:pt x="23" y="16"/>
                  <a:pt x="26" y="12"/>
                  <a:pt x="26" y="8"/>
                </a:cubicBezTo>
                <a:cubicBezTo>
                  <a:pt x="26" y="4"/>
                  <a:pt x="23" y="0"/>
                  <a:pt x="18" y="0"/>
                </a:cubicBezTo>
                <a:cubicBezTo>
                  <a:pt x="14" y="0"/>
                  <a:pt x="10" y="4"/>
                  <a:pt x="10" y="8"/>
                </a:cubicBezTo>
                <a:cubicBezTo>
                  <a:pt x="10" y="12"/>
                  <a:pt x="14" y="16"/>
                  <a:pt x="18" y="16"/>
                </a:cubicBezTo>
                <a:close/>
                <a:moveTo>
                  <a:pt x="36" y="26"/>
                </a:moveTo>
                <a:cubicBezTo>
                  <a:pt x="36" y="22"/>
                  <a:pt x="33" y="19"/>
                  <a:pt x="29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3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1" y="58"/>
                  <a:pt x="3" y="58"/>
                </a:cubicBezTo>
                <a:cubicBezTo>
                  <a:pt x="5" y="58"/>
                  <a:pt x="6" y="57"/>
                  <a:pt x="6" y="55"/>
                </a:cubicBezTo>
                <a:cubicBezTo>
                  <a:pt x="6" y="29"/>
                  <a:pt x="6" y="29"/>
                  <a:pt x="6" y="29"/>
                </a:cubicBezTo>
                <a:cubicBezTo>
                  <a:pt x="7" y="29"/>
                  <a:pt x="7" y="29"/>
                  <a:pt x="7" y="29"/>
                </a:cubicBezTo>
                <a:cubicBezTo>
                  <a:pt x="7" y="99"/>
                  <a:pt x="7" y="99"/>
                  <a:pt x="7" y="99"/>
                </a:cubicBezTo>
                <a:cubicBezTo>
                  <a:pt x="7" y="102"/>
                  <a:pt x="9" y="104"/>
                  <a:pt x="12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0"/>
                  <a:pt x="17" y="60"/>
                  <a:pt x="17" y="60"/>
                </a:cubicBezTo>
                <a:cubicBezTo>
                  <a:pt x="19" y="60"/>
                  <a:pt x="19" y="60"/>
                  <a:pt x="19" y="60"/>
                </a:cubicBezTo>
                <a:cubicBezTo>
                  <a:pt x="19" y="99"/>
                  <a:pt x="19" y="99"/>
                  <a:pt x="19" y="99"/>
                </a:cubicBezTo>
                <a:cubicBezTo>
                  <a:pt x="19" y="102"/>
                  <a:pt x="21" y="104"/>
                  <a:pt x="24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1" y="58"/>
                  <a:pt x="33" y="58"/>
                </a:cubicBezTo>
                <a:cubicBezTo>
                  <a:pt x="35" y="58"/>
                  <a:pt x="36" y="57"/>
                  <a:pt x="36" y="55"/>
                </a:cubicBezTo>
                <a:lnTo>
                  <a:pt x="36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365" name="Freeform 369">
            <a:extLst>
              <a:ext uri="{FF2B5EF4-FFF2-40B4-BE49-F238E27FC236}">
                <a16:creationId xmlns:a16="http://schemas.microsoft.com/office/drawing/2014/main" id="{C33AC796-9F03-8CF0-931F-C17A74D653F4}"/>
              </a:ext>
            </a:extLst>
          </p:cNvPr>
          <p:cNvSpPr>
            <a:spLocks noEditPoints="1"/>
          </p:cNvSpPr>
          <p:nvPr/>
        </p:nvSpPr>
        <p:spPr bwMode="auto">
          <a:xfrm>
            <a:off x="7364731" y="2488702"/>
            <a:ext cx="212952" cy="616519"/>
          </a:xfrm>
          <a:custGeom>
            <a:avLst/>
            <a:gdLst/>
            <a:ahLst/>
            <a:cxnLst>
              <a:cxn ang="0">
                <a:pos x="18" y="16"/>
              </a:cxn>
              <a:cxn ang="0">
                <a:pos x="26" y="8"/>
              </a:cxn>
              <a:cxn ang="0">
                <a:pos x="18" y="0"/>
              </a:cxn>
              <a:cxn ang="0">
                <a:pos x="11" y="8"/>
              </a:cxn>
              <a:cxn ang="0">
                <a:pos x="18" y="16"/>
              </a:cxn>
              <a:cxn ang="0">
                <a:pos x="36" y="26"/>
              </a:cxn>
              <a:cxn ang="0">
                <a:pos x="29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6" y="55"/>
              </a:cxn>
              <a:cxn ang="0">
                <a:pos x="6" y="29"/>
              </a:cxn>
              <a:cxn ang="0">
                <a:pos x="8" y="29"/>
              </a:cxn>
              <a:cxn ang="0">
                <a:pos x="8" y="99"/>
              </a:cxn>
              <a:cxn ang="0">
                <a:pos x="12" y="104"/>
              </a:cxn>
              <a:cxn ang="0">
                <a:pos x="17" y="99"/>
              </a:cxn>
              <a:cxn ang="0">
                <a:pos x="17" y="60"/>
              </a:cxn>
              <a:cxn ang="0">
                <a:pos x="19" y="60"/>
              </a:cxn>
              <a:cxn ang="0">
                <a:pos x="19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3" y="58"/>
              </a:cxn>
              <a:cxn ang="0">
                <a:pos x="36" y="55"/>
              </a:cxn>
              <a:cxn ang="0">
                <a:pos x="36" y="26"/>
              </a:cxn>
            </a:cxnLst>
            <a:rect l="0" t="0" r="r" b="b"/>
            <a:pathLst>
              <a:path w="36" h="104">
                <a:moveTo>
                  <a:pt x="18" y="16"/>
                </a:moveTo>
                <a:cubicBezTo>
                  <a:pt x="23" y="16"/>
                  <a:pt x="26" y="12"/>
                  <a:pt x="26" y="8"/>
                </a:cubicBezTo>
                <a:cubicBezTo>
                  <a:pt x="26" y="4"/>
                  <a:pt x="23" y="0"/>
                  <a:pt x="18" y="0"/>
                </a:cubicBezTo>
                <a:cubicBezTo>
                  <a:pt x="14" y="0"/>
                  <a:pt x="11" y="4"/>
                  <a:pt x="11" y="8"/>
                </a:cubicBezTo>
                <a:cubicBezTo>
                  <a:pt x="11" y="12"/>
                  <a:pt x="14" y="16"/>
                  <a:pt x="18" y="16"/>
                </a:cubicBezTo>
                <a:close/>
                <a:moveTo>
                  <a:pt x="36" y="26"/>
                </a:moveTo>
                <a:cubicBezTo>
                  <a:pt x="36" y="22"/>
                  <a:pt x="33" y="19"/>
                  <a:pt x="29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3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1" y="58"/>
                  <a:pt x="3" y="58"/>
                </a:cubicBezTo>
                <a:cubicBezTo>
                  <a:pt x="5" y="58"/>
                  <a:pt x="6" y="57"/>
                  <a:pt x="6" y="55"/>
                </a:cubicBezTo>
                <a:cubicBezTo>
                  <a:pt x="6" y="29"/>
                  <a:pt x="6" y="29"/>
                  <a:pt x="6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99"/>
                  <a:pt x="8" y="99"/>
                  <a:pt x="8" y="99"/>
                </a:cubicBezTo>
                <a:cubicBezTo>
                  <a:pt x="8" y="102"/>
                  <a:pt x="10" y="104"/>
                  <a:pt x="12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0"/>
                  <a:pt x="17" y="60"/>
                  <a:pt x="17" y="60"/>
                </a:cubicBezTo>
                <a:cubicBezTo>
                  <a:pt x="19" y="60"/>
                  <a:pt x="19" y="60"/>
                  <a:pt x="19" y="60"/>
                </a:cubicBezTo>
                <a:cubicBezTo>
                  <a:pt x="19" y="99"/>
                  <a:pt x="19" y="99"/>
                  <a:pt x="19" y="99"/>
                </a:cubicBezTo>
                <a:cubicBezTo>
                  <a:pt x="19" y="102"/>
                  <a:pt x="22" y="104"/>
                  <a:pt x="24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1" y="58"/>
                  <a:pt x="33" y="58"/>
                </a:cubicBezTo>
                <a:cubicBezTo>
                  <a:pt x="35" y="58"/>
                  <a:pt x="36" y="57"/>
                  <a:pt x="36" y="55"/>
                </a:cubicBezTo>
                <a:lnTo>
                  <a:pt x="36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366" name="Freeform 370">
            <a:extLst>
              <a:ext uri="{FF2B5EF4-FFF2-40B4-BE49-F238E27FC236}">
                <a16:creationId xmlns:a16="http://schemas.microsoft.com/office/drawing/2014/main" id="{003CCC8E-098E-5C6B-9BAC-14A5AA72B096}"/>
              </a:ext>
            </a:extLst>
          </p:cNvPr>
          <p:cNvSpPr>
            <a:spLocks noEditPoints="1"/>
          </p:cNvSpPr>
          <p:nvPr/>
        </p:nvSpPr>
        <p:spPr bwMode="auto">
          <a:xfrm>
            <a:off x="7750427" y="2488702"/>
            <a:ext cx="212952" cy="616519"/>
          </a:xfrm>
          <a:custGeom>
            <a:avLst/>
            <a:gdLst/>
            <a:ahLst/>
            <a:cxnLst>
              <a:cxn ang="0">
                <a:pos x="18" y="16"/>
              </a:cxn>
              <a:cxn ang="0">
                <a:pos x="26" y="8"/>
              </a:cxn>
              <a:cxn ang="0">
                <a:pos x="18" y="0"/>
              </a:cxn>
              <a:cxn ang="0">
                <a:pos x="11" y="8"/>
              </a:cxn>
              <a:cxn ang="0">
                <a:pos x="18" y="16"/>
              </a:cxn>
              <a:cxn ang="0">
                <a:pos x="36" y="26"/>
              </a:cxn>
              <a:cxn ang="0">
                <a:pos x="29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6" y="55"/>
              </a:cxn>
              <a:cxn ang="0">
                <a:pos x="6" y="29"/>
              </a:cxn>
              <a:cxn ang="0">
                <a:pos x="8" y="29"/>
              </a:cxn>
              <a:cxn ang="0">
                <a:pos x="8" y="99"/>
              </a:cxn>
              <a:cxn ang="0">
                <a:pos x="12" y="104"/>
              </a:cxn>
              <a:cxn ang="0">
                <a:pos x="17" y="99"/>
              </a:cxn>
              <a:cxn ang="0">
                <a:pos x="17" y="60"/>
              </a:cxn>
              <a:cxn ang="0">
                <a:pos x="20" y="60"/>
              </a:cxn>
              <a:cxn ang="0">
                <a:pos x="20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3" y="58"/>
              </a:cxn>
              <a:cxn ang="0">
                <a:pos x="36" y="55"/>
              </a:cxn>
              <a:cxn ang="0">
                <a:pos x="36" y="26"/>
              </a:cxn>
            </a:cxnLst>
            <a:rect l="0" t="0" r="r" b="b"/>
            <a:pathLst>
              <a:path w="36" h="104">
                <a:moveTo>
                  <a:pt x="18" y="16"/>
                </a:moveTo>
                <a:cubicBezTo>
                  <a:pt x="23" y="16"/>
                  <a:pt x="26" y="12"/>
                  <a:pt x="26" y="8"/>
                </a:cubicBezTo>
                <a:cubicBezTo>
                  <a:pt x="26" y="4"/>
                  <a:pt x="23" y="0"/>
                  <a:pt x="18" y="0"/>
                </a:cubicBezTo>
                <a:cubicBezTo>
                  <a:pt x="14" y="0"/>
                  <a:pt x="11" y="4"/>
                  <a:pt x="11" y="8"/>
                </a:cubicBezTo>
                <a:cubicBezTo>
                  <a:pt x="11" y="12"/>
                  <a:pt x="14" y="16"/>
                  <a:pt x="18" y="16"/>
                </a:cubicBezTo>
                <a:close/>
                <a:moveTo>
                  <a:pt x="36" y="26"/>
                </a:moveTo>
                <a:cubicBezTo>
                  <a:pt x="36" y="22"/>
                  <a:pt x="33" y="19"/>
                  <a:pt x="29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3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1" y="58"/>
                  <a:pt x="3" y="58"/>
                </a:cubicBezTo>
                <a:cubicBezTo>
                  <a:pt x="5" y="58"/>
                  <a:pt x="6" y="57"/>
                  <a:pt x="6" y="55"/>
                </a:cubicBezTo>
                <a:cubicBezTo>
                  <a:pt x="6" y="29"/>
                  <a:pt x="6" y="29"/>
                  <a:pt x="6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99"/>
                  <a:pt x="8" y="99"/>
                  <a:pt x="8" y="99"/>
                </a:cubicBezTo>
                <a:cubicBezTo>
                  <a:pt x="8" y="102"/>
                  <a:pt x="10" y="104"/>
                  <a:pt x="12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0"/>
                  <a:pt x="17" y="60"/>
                  <a:pt x="17" y="60"/>
                </a:cubicBezTo>
                <a:cubicBezTo>
                  <a:pt x="20" y="60"/>
                  <a:pt x="20" y="60"/>
                  <a:pt x="20" y="60"/>
                </a:cubicBezTo>
                <a:cubicBezTo>
                  <a:pt x="20" y="99"/>
                  <a:pt x="20" y="99"/>
                  <a:pt x="20" y="99"/>
                </a:cubicBezTo>
                <a:cubicBezTo>
                  <a:pt x="20" y="102"/>
                  <a:pt x="22" y="104"/>
                  <a:pt x="24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2" y="58"/>
                  <a:pt x="33" y="58"/>
                </a:cubicBezTo>
                <a:cubicBezTo>
                  <a:pt x="35" y="58"/>
                  <a:pt x="36" y="57"/>
                  <a:pt x="36" y="55"/>
                </a:cubicBezTo>
                <a:lnTo>
                  <a:pt x="36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367" name="Freeform 371">
            <a:extLst>
              <a:ext uri="{FF2B5EF4-FFF2-40B4-BE49-F238E27FC236}">
                <a16:creationId xmlns:a16="http://schemas.microsoft.com/office/drawing/2014/main" id="{DB630909-0CAC-68B5-7CA2-BAE3268C2D3F}"/>
              </a:ext>
            </a:extLst>
          </p:cNvPr>
          <p:cNvSpPr>
            <a:spLocks noEditPoints="1"/>
          </p:cNvSpPr>
          <p:nvPr/>
        </p:nvSpPr>
        <p:spPr bwMode="auto">
          <a:xfrm>
            <a:off x="8136125" y="2488702"/>
            <a:ext cx="218909" cy="616519"/>
          </a:xfrm>
          <a:custGeom>
            <a:avLst/>
            <a:gdLst/>
            <a:ahLst/>
            <a:cxnLst>
              <a:cxn ang="0">
                <a:pos x="19" y="16"/>
              </a:cxn>
              <a:cxn ang="0">
                <a:pos x="26" y="8"/>
              </a:cxn>
              <a:cxn ang="0">
                <a:pos x="19" y="0"/>
              </a:cxn>
              <a:cxn ang="0">
                <a:pos x="11" y="8"/>
              </a:cxn>
              <a:cxn ang="0">
                <a:pos x="19" y="16"/>
              </a:cxn>
              <a:cxn ang="0">
                <a:pos x="37" y="26"/>
              </a:cxn>
              <a:cxn ang="0">
                <a:pos x="29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6" y="55"/>
              </a:cxn>
              <a:cxn ang="0">
                <a:pos x="6" y="29"/>
              </a:cxn>
              <a:cxn ang="0">
                <a:pos x="8" y="29"/>
              </a:cxn>
              <a:cxn ang="0">
                <a:pos x="8" y="99"/>
              </a:cxn>
              <a:cxn ang="0">
                <a:pos x="12" y="104"/>
              </a:cxn>
              <a:cxn ang="0">
                <a:pos x="17" y="99"/>
              </a:cxn>
              <a:cxn ang="0">
                <a:pos x="17" y="60"/>
              </a:cxn>
              <a:cxn ang="0">
                <a:pos x="20" y="60"/>
              </a:cxn>
              <a:cxn ang="0">
                <a:pos x="20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3" y="58"/>
              </a:cxn>
              <a:cxn ang="0">
                <a:pos x="37" y="55"/>
              </a:cxn>
              <a:cxn ang="0">
                <a:pos x="37" y="26"/>
              </a:cxn>
            </a:cxnLst>
            <a:rect l="0" t="0" r="r" b="b"/>
            <a:pathLst>
              <a:path w="37" h="104">
                <a:moveTo>
                  <a:pt x="19" y="16"/>
                </a:moveTo>
                <a:cubicBezTo>
                  <a:pt x="23" y="16"/>
                  <a:pt x="26" y="12"/>
                  <a:pt x="26" y="8"/>
                </a:cubicBezTo>
                <a:cubicBezTo>
                  <a:pt x="26" y="4"/>
                  <a:pt x="23" y="0"/>
                  <a:pt x="19" y="0"/>
                </a:cubicBezTo>
                <a:cubicBezTo>
                  <a:pt x="14" y="0"/>
                  <a:pt x="11" y="4"/>
                  <a:pt x="11" y="8"/>
                </a:cubicBezTo>
                <a:cubicBezTo>
                  <a:pt x="11" y="12"/>
                  <a:pt x="14" y="16"/>
                  <a:pt x="19" y="16"/>
                </a:cubicBezTo>
                <a:close/>
                <a:moveTo>
                  <a:pt x="37" y="26"/>
                </a:moveTo>
                <a:cubicBezTo>
                  <a:pt x="37" y="22"/>
                  <a:pt x="33" y="19"/>
                  <a:pt x="29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3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2" y="58"/>
                  <a:pt x="3" y="58"/>
                </a:cubicBezTo>
                <a:cubicBezTo>
                  <a:pt x="5" y="58"/>
                  <a:pt x="6" y="57"/>
                  <a:pt x="6" y="55"/>
                </a:cubicBezTo>
                <a:cubicBezTo>
                  <a:pt x="6" y="29"/>
                  <a:pt x="6" y="29"/>
                  <a:pt x="6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99"/>
                  <a:pt x="8" y="99"/>
                  <a:pt x="8" y="99"/>
                </a:cubicBezTo>
                <a:cubicBezTo>
                  <a:pt x="8" y="102"/>
                  <a:pt x="10" y="104"/>
                  <a:pt x="12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0"/>
                  <a:pt x="17" y="60"/>
                  <a:pt x="17" y="60"/>
                </a:cubicBezTo>
                <a:cubicBezTo>
                  <a:pt x="20" y="60"/>
                  <a:pt x="20" y="60"/>
                  <a:pt x="20" y="60"/>
                </a:cubicBezTo>
                <a:cubicBezTo>
                  <a:pt x="20" y="99"/>
                  <a:pt x="20" y="99"/>
                  <a:pt x="20" y="99"/>
                </a:cubicBezTo>
                <a:cubicBezTo>
                  <a:pt x="20" y="102"/>
                  <a:pt x="22" y="104"/>
                  <a:pt x="24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2" y="58"/>
                  <a:pt x="33" y="58"/>
                </a:cubicBezTo>
                <a:cubicBezTo>
                  <a:pt x="35" y="58"/>
                  <a:pt x="37" y="57"/>
                  <a:pt x="37" y="55"/>
                </a:cubicBezTo>
                <a:lnTo>
                  <a:pt x="37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368" name="Freeform 372">
            <a:extLst>
              <a:ext uri="{FF2B5EF4-FFF2-40B4-BE49-F238E27FC236}">
                <a16:creationId xmlns:a16="http://schemas.microsoft.com/office/drawing/2014/main" id="{B44E410C-789A-F211-56C6-DBA7F6CF447B}"/>
              </a:ext>
            </a:extLst>
          </p:cNvPr>
          <p:cNvSpPr>
            <a:spLocks noEditPoints="1"/>
          </p:cNvSpPr>
          <p:nvPr/>
        </p:nvSpPr>
        <p:spPr bwMode="auto">
          <a:xfrm>
            <a:off x="8521822" y="2488702"/>
            <a:ext cx="218909" cy="616519"/>
          </a:xfrm>
          <a:custGeom>
            <a:avLst/>
            <a:gdLst/>
            <a:ahLst/>
            <a:cxnLst>
              <a:cxn ang="0">
                <a:pos x="19" y="16"/>
              </a:cxn>
              <a:cxn ang="0">
                <a:pos x="27" y="8"/>
              </a:cxn>
              <a:cxn ang="0">
                <a:pos x="19" y="0"/>
              </a:cxn>
              <a:cxn ang="0">
                <a:pos x="11" y="8"/>
              </a:cxn>
              <a:cxn ang="0">
                <a:pos x="19" y="16"/>
              </a:cxn>
              <a:cxn ang="0">
                <a:pos x="37" y="26"/>
              </a:cxn>
              <a:cxn ang="0">
                <a:pos x="30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7" y="55"/>
              </a:cxn>
              <a:cxn ang="0">
                <a:pos x="7" y="29"/>
              </a:cxn>
              <a:cxn ang="0">
                <a:pos x="8" y="29"/>
              </a:cxn>
              <a:cxn ang="0">
                <a:pos x="8" y="99"/>
              </a:cxn>
              <a:cxn ang="0">
                <a:pos x="13" y="104"/>
              </a:cxn>
              <a:cxn ang="0">
                <a:pos x="17" y="99"/>
              </a:cxn>
              <a:cxn ang="0">
                <a:pos x="17" y="60"/>
              </a:cxn>
              <a:cxn ang="0">
                <a:pos x="20" y="60"/>
              </a:cxn>
              <a:cxn ang="0">
                <a:pos x="20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4" y="58"/>
              </a:cxn>
              <a:cxn ang="0">
                <a:pos x="37" y="55"/>
              </a:cxn>
              <a:cxn ang="0">
                <a:pos x="37" y="26"/>
              </a:cxn>
            </a:cxnLst>
            <a:rect l="0" t="0" r="r" b="b"/>
            <a:pathLst>
              <a:path w="37" h="104">
                <a:moveTo>
                  <a:pt x="19" y="16"/>
                </a:moveTo>
                <a:cubicBezTo>
                  <a:pt x="23" y="16"/>
                  <a:pt x="27" y="12"/>
                  <a:pt x="27" y="8"/>
                </a:cubicBezTo>
                <a:cubicBezTo>
                  <a:pt x="27" y="4"/>
                  <a:pt x="23" y="0"/>
                  <a:pt x="19" y="0"/>
                </a:cubicBezTo>
                <a:cubicBezTo>
                  <a:pt x="14" y="0"/>
                  <a:pt x="11" y="4"/>
                  <a:pt x="11" y="8"/>
                </a:cubicBezTo>
                <a:cubicBezTo>
                  <a:pt x="11" y="12"/>
                  <a:pt x="14" y="16"/>
                  <a:pt x="19" y="16"/>
                </a:cubicBezTo>
                <a:close/>
                <a:moveTo>
                  <a:pt x="37" y="26"/>
                </a:moveTo>
                <a:cubicBezTo>
                  <a:pt x="37" y="22"/>
                  <a:pt x="33" y="19"/>
                  <a:pt x="30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4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2" y="58"/>
                  <a:pt x="3" y="58"/>
                </a:cubicBezTo>
                <a:cubicBezTo>
                  <a:pt x="5" y="58"/>
                  <a:pt x="7" y="57"/>
                  <a:pt x="7" y="55"/>
                </a:cubicBezTo>
                <a:cubicBezTo>
                  <a:pt x="7" y="29"/>
                  <a:pt x="7" y="29"/>
                  <a:pt x="7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99"/>
                  <a:pt x="8" y="99"/>
                  <a:pt x="8" y="99"/>
                </a:cubicBezTo>
                <a:cubicBezTo>
                  <a:pt x="8" y="102"/>
                  <a:pt x="10" y="104"/>
                  <a:pt x="13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0"/>
                  <a:pt x="17" y="60"/>
                  <a:pt x="17" y="60"/>
                </a:cubicBezTo>
                <a:cubicBezTo>
                  <a:pt x="20" y="60"/>
                  <a:pt x="20" y="60"/>
                  <a:pt x="20" y="60"/>
                </a:cubicBezTo>
                <a:cubicBezTo>
                  <a:pt x="20" y="99"/>
                  <a:pt x="20" y="99"/>
                  <a:pt x="20" y="99"/>
                </a:cubicBezTo>
                <a:cubicBezTo>
                  <a:pt x="20" y="102"/>
                  <a:pt x="22" y="104"/>
                  <a:pt x="24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2" y="58"/>
                  <a:pt x="34" y="58"/>
                </a:cubicBezTo>
                <a:cubicBezTo>
                  <a:pt x="35" y="58"/>
                  <a:pt x="37" y="57"/>
                  <a:pt x="37" y="55"/>
                </a:cubicBezTo>
                <a:lnTo>
                  <a:pt x="37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369" name="Freeform 373">
            <a:extLst>
              <a:ext uri="{FF2B5EF4-FFF2-40B4-BE49-F238E27FC236}">
                <a16:creationId xmlns:a16="http://schemas.microsoft.com/office/drawing/2014/main" id="{2A9A03C8-E3E0-2DFB-64DE-CCE5F68E3F2C}"/>
              </a:ext>
            </a:extLst>
          </p:cNvPr>
          <p:cNvSpPr>
            <a:spLocks noEditPoints="1"/>
          </p:cNvSpPr>
          <p:nvPr/>
        </p:nvSpPr>
        <p:spPr bwMode="auto">
          <a:xfrm>
            <a:off x="8906029" y="2488702"/>
            <a:ext cx="220398" cy="616519"/>
          </a:xfrm>
          <a:custGeom>
            <a:avLst/>
            <a:gdLst/>
            <a:ahLst/>
            <a:cxnLst>
              <a:cxn ang="0">
                <a:pos x="19" y="16"/>
              </a:cxn>
              <a:cxn ang="0">
                <a:pos x="27" y="8"/>
              </a:cxn>
              <a:cxn ang="0">
                <a:pos x="19" y="0"/>
              </a:cxn>
              <a:cxn ang="0">
                <a:pos x="11" y="8"/>
              </a:cxn>
              <a:cxn ang="0">
                <a:pos x="19" y="16"/>
              </a:cxn>
              <a:cxn ang="0">
                <a:pos x="37" y="26"/>
              </a:cxn>
              <a:cxn ang="0">
                <a:pos x="30" y="19"/>
              </a:cxn>
              <a:cxn ang="0">
                <a:pos x="8" y="19"/>
              </a:cxn>
              <a:cxn ang="0">
                <a:pos x="0" y="26"/>
              </a:cxn>
              <a:cxn ang="0">
                <a:pos x="0" y="55"/>
              </a:cxn>
              <a:cxn ang="0">
                <a:pos x="4" y="58"/>
              </a:cxn>
              <a:cxn ang="0">
                <a:pos x="7" y="55"/>
              </a:cxn>
              <a:cxn ang="0">
                <a:pos x="7" y="29"/>
              </a:cxn>
              <a:cxn ang="0">
                <a:pos x="8" y="29"/>
              </a:cxn>
              <a:cxn ang="0">
                <a:pos x="8" y="99"/>
              </a:cxn>
              <a:cxn ang="0">
                <a:pos x="13" y="104"/>
              </a:cxn>
              <a:cxn ang="0">
                <a:pos x="17" y="99"/>
              </a:cxn>
              <a:cxn ang="0">
                <a:pos x="17" y="60"/>
              </a:cxn>
              <a:cxn ang="0">
                <a:pos x="20" y="60"/>
              </a:cxn>
              <a:cxn ang="0">
                <a:pos x="20" y="99"/>
              </a:cxn>
              <a:cxn ang="0">
                <a:pos x="25" y="104"/>
              </a:cxn>
              <a:cxn ang="0">
                <a:pos x="29" y="99"/>
              </a:cxn>
              <a:cxn ang="0">
                <a:pos x="29" y="29"/>
              </a:cxn>
              <a:cxn ang="0">
                <a:pos x="31" y="29"/>
              </a:cxn>
              <a:cxn ang="0">
                <a:pos x="31" y="55"/>
              </a:cxn>
              <a:cxn ang="0">
                <a:pos x="34" y="58"/>
              </a:cxn>
              <a:cxn ang="0">
                <a:pos x="37" y="55"/>
              </a:cxn>
              <a:cxn ang="0">
                <a:pos x="37" y="26"/>
              </a:cxn>
            </a:cxnLst>
            <a:rect l="0" t="0" r="r" b="b"/>
            <a:pathLst>
              <a:path w="37" h="104">
                <a:moveTo>
                  <a:pt x="19" y="16"/>
                </a:moveTo>
                <a:cubicBezTo>
                  <a:pt x="23" y="16"/>
                  <a:pt x="27" y="12"/>
                  <a:pt x="27" y="8"/>
                </a:cubicBezTo>
                <a:cubicBezTo>
                  <a:pt x="27" y="4"/>
                  <a:pt x="23" y="0"/>
                  <a:pt x="19" y="0"/>
                </a:cubicBezTo>
                <a:cubicBezTo>
                  <a:pt x="15" y="0"/>
                  <a:pt x="11" y="4"/>
                  <a:pt x="11" y="8"/>
                </a:cubicBezTo>
                <a:cubicBezTo>
                  <a:pt x="11" y="12"/>
                  <a:pt x="15" y="16"/>
                  <a:pt x="19" y="16"/>
                </a:cubicBezTo>
                <a:close/>
                <a:moveTo>
                  <a:pt x="37" y="26"/>
                </a:moveTo>
                <a:cubicBezTo>
                  <a:pt x="37" y="22"/>
                  <a:pt x="34" y="19"/>
                  <a:pt x="30" y="19"/>
                </a:cubicBezTo>
                <a:cubicBezTo>
                  <a:pt x="8" y="19"/>
                  <a:pt x="8" y="19"/>
                  <a:pt x="8" y="19"/>
                </a:cubicBezTo>
                <a:cubicBezTo>
                  <a:pt x="4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2" y="58"/>
                  <a:pt x="4" y="58"/>
                </a:cubicBezTo>
                <a:cubicBezTo>
                  <a:pt x="5" y="58"/>
                  <a:pt x="7" y="57"/>
                  <a:pt x="7" y="55"/>
                </a:cubicBezTo>
                <a:cubicBezTo>
                  <a:pt x="7" y="29"/>
                  <a:pt x="7" y="29"/>
                  <a:pt x="7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99"/>
                  <a:pt x="8" y="99"/>
                  <a:pt x="8" y="99"/>
                </a:cubicBezTo>
                <a:cubicBezTo>
                  <a:pt x="8" y="102"/>
                  <a:pt x="10" y="104"/>
                  <a:pt x="13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0"/>
                  <a:pt x="17" y="60"/>
                  <a:pt x="17" y="60"/>
                </a:cubicBezTo>
                <a:cubicBezTo>
                  <a:pt x="20" y="60"/>
                  <a:pt x="20" y="60"/>
                  <a:pt x="20" y="60"/>
                </a:cubicBezTo>
                <a:cubicBezTo>
                  <a:pt x="20" y="99"/>
                  <a:pt x="20" y="99"/>
                  <a:pt x="20" y="99"/>
                </a:cubicBezTo>
                <a:cubicBezTo>
                  <a:pt x="20" y="102"/>
                  <a:pt x="22" y="104"/>
                  <a:pt x="25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1" y="29"/>
                  <a:pt x="31" y="29"/>
                  <a:pt x="31" y="29"/>
                </a:cubicBezTo>
                <a:cubicBezTo>
                  <a:pt x="31" y="55"/>
                  <a:pt x="31" y="55"/>
                  <a:pt x="31" y="55"/>
                </a:cubicBezTo>
                <a:cubicBezTo>
                  <a:pt x="31" y="57"/>
                  <a:pt x="32" y="58"/>
                  <a:pt x="34" y="58"/>
                </a:cubicBezTo>
                <a:cubicBezTo>
                  <a:pt x="35" y="58"/>
                  <a:pt x="37" y="57"/>
                  <a:pt x="37" y="55"/>
                </a:cubicBezTo>
                <a:lnTo>
                  <a:pt x="37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370" name="Freeform 374">
            <a:extLst>
              <a:ext uri="{FF2B5EF4-FFF2-40B4-BE49-F238E27FC236}">
                <a16:creationId xmlns:a16="http://schemas.microsoft.com/office/drawing/2014/main" id="{F8FD765A-5542-C209-0477-9CB87E6410A0}"/>
              </a:ext>
            </a:extLst>
          </p:cNvPr>
          <p:cNvSpPr>
            <a:spLocks noEditPoints="1"/>
          </p:cNvSpPr>
          <p:nvPr/>
        </p:nvSpPr>
        <p:spPr bwMode="auto">
          <a:xfrm>
            <a:off x="6593337" y="3158831"/>
            <a:ext cx="212952" cy="618008"/>
          </a:xfrm>
          <a:custGeom>
            <a:avLst/>
            <a:gdLst/>
            <a:ahLst/>
            <a:cxnLst>
              <a:cxn ang="0">
                <a:pos x="18" y="16"/>
              </a:cxn>
              <a:cxn ang="0">
                <a:pos x="26" y="8"/>
              </a:cxn>
              <a:cxn ang="0">
                <a:pos x="18" y="0"/>
              </a:cxn>
              <a:cxn ang="0">
                <a:pos x="10" y="8"/>
              </a:cxn>
              <a:cxn ang="0">
                <a:pos x="18" y="16"/>
              </a:cxn>
              <a:cxn ang="0">
                <a:pos x="36" y="26"/>
              </a:cxn>
              <a:cxn ang="0">
                <a:pos x="29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6" y="55"/>
              </a:cxn>
              <a:cxn ang="0">
                <a:pos x="6" y="29"/>
              </a:cxn>
              <a:cxn ang="0">
                <a:pos x="7" y="29"/>
              </a:cxn>
              <a:cxn ang="0">
                <a:pos x="7" y="99"/>
              </a:cxn>
              <a:cxn ang="0">
                <a:pos x="12" y="104"/>
              </a:cxn>
              <a:cxn ang="0">
                <a:pos x="17" y="99"/>
              </a:cxn>
              <a:cxn ang="0">
                <a:pos x="17" y="61"/>
              </a:cxn>
              <a:cxn ang="0">
                <a:pos x="19" y="61"/>
              </a:cxn>
              <a:cxn ang="0">
                <a:pos x="19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3" y="58"/>
              </a:cxn>
              <a:cxn ang="0">
                <a:pos x="36" y="55"/>
              </a:cxn>
              <a:cxn ang="0">
                <a:pos x="36" y="26"/>
              </a:cxn>
            </a:cxnLst>
            <a:rect l="0" t="0" r="r" b="b"/>
            <a:pathLst>
              <a:path w="36" h="104">
                <a:moveTo>
                  <a:pt x="18" y="16"/>
                </a:moveTo>
                <a:cubicBezTo>
                  <a:pt x="22" y="16"/>
                  <a:pt x="26" y="13"/>
                  <a:pt x="26" y="8"/>
                </a:cubicBezTo>
                <a:cubicBezTo>
                  <a:pt x="26" y="4"/>
                  <a:pt x="22" y="0"/>
                  <a:pt x="18" y="0"/>
                </a:cubicBezTo>
                <a:cubicBezTo>
                  <a:pt x="14" y="0"/>
                  <a:pt x="10" y="4"/>
                  <a:pt x="10" y="8"/>
                </a:cubicBezTo>
                <a:cubicBezTo>
                  <a:pt x="10" y="13"/>
                  <a:pt x="14" y="16"/>
                  <a:pt x="18" y="16"/>
                </a:cubicBezTo>
                <a:close/>
                <a:moveTo>
                  <a:pt x="36" y="26"/>
                </a:moveTo>
                <a:cubicBezTo>
                  <a:pt x="36" y="22"/>
                  <a:pt x="33" y="19"/>
                  <a:pt x="29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3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1" y="58"/>
                  <a:pt x="3" y="58"/>
                </a:cubicBezTo>
                <a:cubicBezTo>
                  <a:pt x="5" y="58"/>
                  <a:pt x="6" y="57"/>
                  <a:pt x="6" y="55"/>
                </a:cubicBezTo>
                <a:cubicBezTo>
                  <a:pt x="6" y="29"/>
                  <a:pt x="6" y="29"/>
                  <a:pt x="6" y="29"/>
                </a:cubicBezTo>
                <a:cubicBezTo>
                  <a:pt x="7" y="29"/>
                  <a:pt x="7" y="29"/>
                  <a:pt x="7" y="29"/>
                </a:cubicBezTo>
                <a:cubicBezTo>
                  <a:pt x="7" y="99"/>
                  <a:pt x="7" y="99"/>
                  <a:pt x="7" y="99"/>
                </a:cubicBezTo>
                <a:cubicBezTo>
                  <a:pt x="7" y="102"/>
                  <a:pt x="9" y="104"/>
                  <a:pt x="12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1"/>
                  <a:pt x="17" y="61"/>
                  <a:pt x="17" y="61"/>
                </a:cubicBezTo>
                <a:cubicBezTo>
                  <a:pt x="19" y="61"/>
                  <a:pt x="19" y="61"/>
                  <a:pt x="19" y="61"/>
                </a:cubicBezTo>
                <a:cubicBezTo>
                  <a:pt x="19" y="99"/>
                  <a:pt x="19" y="99"/>
                  <a:pt x="19" y="99"/>
                </a:cubicBezTo>
                <a:cubicBezTo>
                  <a:pt x="19" y="102"/>
                  <a:pt x="21" y="104"/>
                  <a:pt x="24" y="104"/>
                </a:cubicBezTo>
                <a:cubicBezTo>
                  <a:pt x="26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1" y="58"/>
                  <a:pt x="33" y="58"/>
                </a:cubicBezTo>
                <a:cubicBezTo>
                  <a:pt x="35" y="58"/>
                  <a:pt x="36" y="57"/>
                  <a:pt x="36" y="55"/>
                </a:cubicBezTo>
                <a:lnTo>
                  <a:pt x="36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371" name="Freeform 375">
            <a:extLst>
              <a:ext uri="{FF2B5EF4-FFF2-40B4-BE49-F238E27FC236}">
                <a16:creationId xmlns:a16="http://schemas.microsoft.com/office/drawing/2014/main" id="{2B914EFB-B49A-6984-4205-FA34A7A795DC}"/>
              </a:ext>
            </a:extLst>
          </p:cNvPr>
          <p:cNvSpPr>
            <a:spLocks noEditPoints="1"/>
          </p:cNvSpPr>
          <p:nvPr/>
        </p:nvSpPr>
        <p:spPr bwMode="auto">
          <a:xfrm>
            <a:off x="6979034" y="3158831"/>
            <a:ext cx="212952" cy="618008"/>
          </a:xfrm>
          <a:custGeom>
            <a:avLst/>
            <a:gdLst/>
            <a:ahLst/>
            <a:cxnLst>
              <a:cxn ang="0">
                <a:pos x="18" y="16"/>
              </a:cxn>
              <a:cxn ang="0">
                <a:pos x="26" y="8"/>
              </a:cxn>
              <a:cxn ang="0">
                <a:pos x="18" y="0"/>
              </a:cxn>
              <a:cxn ang="0">
                <a:pos x="10" y="8"/>
              </a:cxn>
              <a:cxn ang="0">
                <a:pos x="18" y="16"/>
              </a:cxn>
              <a:cxn ang="0">
                <a:pos x="36" y="26"/>
              </a:cxn>
              <a:cxn ang="0">
                <a:pos x="29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6" y="55"/>
              </a:cxn>
              <a:cxn ang="0">
                <a:pos x="6" y="29"/>
              </a:cxn>
              <a:cxn ang="0">
                <a:pos x="7" y="29"/>
              </a:cxn>
              <a:cxn ang="0">
                <a:pos x="7" y="99"/>
              </a:cxn>
              <a:cxn ang="0">
                <a:pos x="12" y="104"/>
              </a:cxn>
              <a:cxn ang="0">
                <a:pos x="17" y="99"/>
              </a:cxn>
              <a:cxn ang="0">
                <a:pos x="17" y="61"/>
              </a:cxn>
              <a:cxn ang="0">
                <a:pos x="19" y="61"/>
              </a:cxn>
              <a:cxn ang="0">
                <a:pos x="19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3" y="58"/>
              </a:cxn>
              <a:cxn ang="0">
                <a:pos x="36" y="55"/>
              </a:cxn>
              <a:cxn ang="0">
                <a:pos x="36" y="26"/>
              </a:cxn>
            </a:cxnLst>
            <a:rect l="0" t="0" r="r" b="b"/>
            <a:pathLst>
              <a:path w="36" h="104">
                <a:moveTo>
                  <a:pt x="18" y="16"/>
                </a:moveTo>
                <a:cubicBezTo>
                  <a:pt x="23" y="16"/>
                  <a:pt x="26" y="13"/>
                  <a:pt x="26" y="8"/>
                </a:cubicBezTo>
                <a:cubicBezTo>
                  <a:pt x="26" y="4"/>
                  <a:pt x="23" y="0"/>
                  <a:pt x="18" y="0"/>
                </a:cubicBezTo>
                <a:cubicBezTo>
                  <a:pt x="14" y="0"/>
                  <a:pt x="10" y="4"/>
                  <a:pt x="10" y="8"/>
                </a:cubicBezTo>
                <a:cubicBezTo>
                  <a:pt x="10" y="13"/>
                  <a:pt x="14" y="16"/>
                  <a:pt x="18" y="16"/>
                </a:cubicBezTo>
                <a:close/>
                <a:moveTo>
                  <a:pt x="36" y="26"/>
                </a:moveTo>
                <a:cubicBezTo>
                  <a:pt x="36" y="22"/>
                  <a:pt x="33" y="19"/>
                  <a:pt x="29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3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1" y="58"/>
                  <a:pt x="3" y="58"/>
                </a:cubicBezTo>
                <a:cubicBezTo>
                  <a:pt x="5" y="58"/>
                  <a:pt x="6" y="57"/>
                  <a:pt x="6" y="55"/>
                </a:cubicBezTo>
                <a:cubicBezTo>
                  <a:pt x="6" y="29"/>
                  <a:pt x="6" y="29"/>
                  <a:pt x="6" y="29"/>
                </a:cubicBezTo>
                <a:cubicBezTo>
                  <a:pt x="7" y="29"/>
                  <a:pt x="7" y="29"/>
                  <a:pt x="7" y="29"/>
                </a:cubicBezTo>
                <a:cubicBezTo>
                  <a:pt x="7" y="99"/>
                  <a:pt x="7" y="99"/>
                  <a:pt x="7" y="99"/>
                </a:cubicBezTo>
                <a:cubicBezTo>
                  <a:pt x="7" y="102"/>
                  <a:pt x="9" y="104"/>
                  <a:pt x="12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1"/>
                  <a:pt x="17" y="61"/>
                  <a:pt x="17" y="61"/>
                </a:cubicBezTo>
                <a:cubicBezTo>
                  <a:pt x="19" y="61"/>
                  <a:pt x="19" y="61"/>
                  <a:pt x="19" y="61"/>
                </a:cubicBezTo>
                <a:cubicBezTo>
                  <a:pt x="19" y="99"/>
                  <a:pt x="19" y="99"/>
                  <a:pt x="19" y="99"/>
                </a:cubicBezTo>
                <a:cubicBezTo>
                  <a:pt x="19" y="102"/>
                  <a:pt x="21" y="104"/>
                  <a:pt x="24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1" y="58"/>
                  <a:pt x="33" y="58"/>
                </a:cubicBezTo>
                <a:cubicBezTo>
                  <a:pt x="35" y="58"/>
                  <a:pt x="36" y="57"/>
                  <a:pt x="36" y="55"/>
                </a:cubicBezTo>
                <a:lnTo>
                  <a:pt x="36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372" name="Freeform 376">
            <a:extLst>
              <a:ext uri="{FF2B5EF4-FFF2-40B4-BE49-F238E27FC236}">
                <a16:creationId xmlns:a16="http://schemas.microsoft.com/office/drawing/2014/main" id="{FAA9E07B-94F6-75AB-2BB9-299AAB0CAC37}"/>
              </a:ext>
            </a:extLst>
          </p:cNvPr>
          <p:cNvSpPr>
            <a:spLocks noEditPoints="1"/>
          </p:cNvSpPr>
          <p:nvPr/>
        </p:nvSpPr>
        <p:spPr bwMode="auto">
          <a:xfrm>
            <a:off x="7364731" y="3158831"/>
            <a:ext cx="212952" cy="618008"/>
          </a:xfrm>
          <a:custGeom>
            <a:avLst/>
            <a:gdLst/>
            <a:ahLst/>
            <a:cxnLst>
              <a:cxn ang="0">
                <a:pos x="18" y="16"/>
              </a:cxn>
              <a:cxn ang="0">
                <a:pos x="26" y="8"/>
              </a:cxn>
              <a:cxn ang="0">
                <a:pos x="18" y="0"/>
              </a:cxn>
              <a:cxn ang="0">
                <a:pos x="11" y="8"/>
              </a:cxn>
              <a:cxn ang="0">
                <a:pos x="18" y="16"/>
              </a:cxn>
              <a:cxn ang="0">
                <a:pos x="36" y="26"/>
              </a:cxn>
              <a:cxn ang="0">
                <a:pos x="29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6" y="55"/>
              </a:cxn>
              <a:cxn ang="0">
                <a:pos x="6" y="29"/>
              </a:cxn>
              <a:cxn ang="0">
                <a:pos x="8" y="29"/>
              </a:cxn>
              <a:cxn ang="0">
                <a:pos x="8" y="99"/>
              </a:cxn>
              <a:cxn ang="0">
                <a:pos x="12" y="104"/>
              </a:cxn>
              <a:cxn ang="0">
                <a:pos x="17" y="99"/>
              </a:cxn>
              <a:cxn ang="0">
                <a:pos x="17" y="61"/>
              </a:cxn>
              <a:cxn ang="0">
                <a:pos x="19" y="61"/>
              </a:cxn>
              <a:cxn ang="0">
                <a:pos x="19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3" y="58"/>
              </a:cxn>
              <a:cxn ang="0">
                <a:pos x="36" y="55"/>
              </a:cxn>
              <a:cxn ang="0">
                <a:pos x="36" y="26"/>
              </a:cxn>
            </a:cxnLst>
            <a:rect l="0" t="0" r="r" b="b"/>
            <a:pathLst>
              <a:path w="36" h="104">
                <a:moveTo>
                  <a:pt x="18" y="16"/>
                </a:moveTo>
                <a:cubicBezTo>
                  <a:pt x="23" y="16"/>
                  <a:pt x="26" y="13"/>
                  <a:pt x="26" y="8"/>
                </a:cubicBezTo>
                <a:cubicBezTo>
                  <a:pt x="26" y="4"/>
                  <a:pt x="23" y="0"/>
                  <a:pt x="18" y="0"/>
                </a:cubicBezTo>
                <a:cubicBezTo>
                  <a:pt x="14" y="0"/>
                  <a:pt x="11" y="4"/>
                  <a:pt x="11" y="8"/>
                </a:cubicBezTo>
                <a:cubicBezTo>
                  <a:pt x="11" y="13"/>
                  <a:pt x="14" y="16"/>
                  <a:pt x="18" y="16"/>
                </a:cubicBezTo>
                <a:close/>
                <a:moveTo>
                  <a:pt x="36" y="26"/>
                </a:moveTo>
                <a:cubicBezTo>
                  <a:pt x="36" y="22"/>
                  <a:pt x="33" y="19"/>
                  <a:pt x="29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3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1" y="58"/>
                  <a:pt x="3" y="58"/>
                </a:cubicBezTo>
                <a:cubicBezTo>
                  <a:pt x="5" y="58"/>
                  <a:pt x="6" y="57"/>
                  <a:pt x="6" y="55"/>
                </a:cubicBezTo>
                <a:cubicBezTo>
                  <a:pt x="6" y="29"/>
                  <a:pt x="6" y="29"/>
                  <a:pt x="6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99"/>
                  <a:pt x="8" y="99"/>
                  <a:pt x="8" y="99"/>
                </a:cubicBezTo>
                <a:cubicBezTo>
                  <a:pt x="8" y="102"/>
                  <a:pt x="10" y="104"/>
                  <a:pt x="12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1"/>
                  <a:pt x="17" y="61"/>
                  <a:pt x="17" y="61"/>
                </a:cubicBezTo>
                <a:cubicBezTo>
                  <a:pt x="19" y="61"/>
                  <a:pt x="19" y="61"/>
                  <a:pt x="19" y="61"/>
                </a:cubicBezTo>
                <a:cubicBezTo>
                  <a:pt x="19" y="99"/>
                  <a:pt x="19" y="99"/>
                  <a:pt x="19" y="99"/>
                </a:cubicBezTo>
                <a:cubicBezTo>
                  <a:pt x="19" y="102"/>
                  <a:pt x="22" y="104"/>
                  <a:pt x="24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1" y="58"/>
                  <a:pt x="33" y="58"/>
                </a:cubicBezTo>
                <a:cubicBezTo>
                  <a:pt x="35" y="58"/>
                  <a:pt x="36" y="57"/>
                  <a:pt x="36" y="55"/>
                </a:cubicBezTo>
                <a:lnTo>
                  <a:pt x="36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373" name="Freeform 377">
            <a:extLst>
              <a:ext uri="{FF2B5EF4-FFF2-40B4-BE49-F238E27FC236}">
                <a16:creationId xmlns:a16="http://schemas.microsoft.com/office/drawing/2014/main" id="{569790B1-D70E-02BC-9F88-8E496677152A}"/>
              </a:ext>
            </a:extLst>
          </p:cNvPr>
          <p:cNvSpPr>
            <a:spLocks noEditPoints="1"/>
          </p:cNvSpPr>
          <p:nvPr/>
        </p:nvSpPr>
        <p:spPr bwMode="auto">
          <a:xfrm>
            <a:off x="7750427" y="3158831"/>
            <a:ext cx="212952" cy="618008"/>
          </a:xfrm>
          <a:custGeom>
            <a:avLst/>
            <a:gdLst/>
            <a:ahLst/>
            <a:cxnLst>
              <a:cxn ang="0">
                <a:pos x="18" y="16"/>
              </a:cxn>
              <a:cxn ang="0">
                <a:pos x="26" y="8"/>
              </a:cxn>
              <a:cxn ang="0">
                <a:pos x="18" y="0"/>
              </a:cxn>
              <a:cxn ang="0">
                <a:pos x="11" y="8"/>
              </a:cxn>
              <a:cxn ang="0">
                <a:pos x="18" y="16"/>
              </a:cxn>
              <a:cxn ang="0">
                <a:pos x="36" y="26"/>
              </a:cxn>
              <a:cxn ang="0">
                <a:pos x="29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6" y="55"/>
              </a:cxn>
              <a:cxn ang="0">
                <a:pos x="6" y="29"/>
              </a:cxn>
              <a:cxn ang="0">
                <a:pos x="8" y="29"/>
              </a:cxn>
              <a:cxn ang="0">
                <a:pos x="8" y="99"/>
              </a:cxn>
              <a:cxn ang="0">
                <a:pos x="12" y="104"/>
              </a:cxn>
              <a:cxn ang="0">
                <a:pos x="17" y="99"/>
              </a:cxn>
              <a:cxn ang="0">
                <a:pos x="17" y="61"/>
              </a:cxn>
              <a:cxn ang="0">
                <a:pos x="20" y="61"/>
              </a:cxn>
              <a:cxn ang="0">
                <a:pos x="20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3" y="58"/>
              </a:cxn>
              <a:cxn ang="0">
                <a:pos x="36" y="55"/>
              </a:cxn>
              <a:cxn ang="0">
                <a:pos x="36" y="26"/>
              </a:cxn>
            </a:cxnLst>
            <a:rect l="0" t="0" r="r" b="b"/>
            <a:pathLst>
              <a:path w="36" h="104">
                <a:moveTo>
                  <a:pt x="18" y="16"/>
                </a:moveTo>
                <a:cubicBezTo>
                  <a:pt x="23" y="16"/>
                  <a:pt x="26" y="13"/>
                  <a:pt x="26" y="8"/>
                </a:cubicBezTo>
                <a:cubicBezTo>
                  <a:pt x="26" y="4"/>
                  <a:pt x="23" y="0"/>
                  <a:pt x="18" y="0"/>
                </a:cubicBezTo>
                <a:cubicBezTo>
                  <a:pt x="14" y="0"/>
                  <a:pt x="11" y="4"/>
                  <a:pt x="11" y="8"/>
                </a:cubicBezTo>
                <a:cubicBezTo>
                  <a:pt x="11" y="13"/>
                  <a:pt x="14" y="16"/>
                  <a:pt x="18" y="16"/>
                </a:cubicBezTo>
                <a:close/>
                <a:moveTo>
                  <a:pt x="36" y="26"/>
                </a:moveTo>
                <a:cubicBezTo>
                  <a:pt x="36" y="22"/>
                  <a:pt x="33" y="19"/>
                  <a:pt x="29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3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1" y="58"/>
                  <a:pt x="3" y="58"/>
                </a:cubicBezTo>
                <a:cubicBezTo>
                  <a:pt x="5" y="58"/>
                  <a:pt x="6" y="57"/>
                  <a:pt x="6" y="55"/>
                </a:cubicBezTo>
                <a:cubicBezTo>
                  <a:pt x="6" y="29"/>
                  <a:pt x="6" y="29"/>
                  <a:pt x="6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99"/>
                  <a:pt x="8" y="99"/>
                  <a:pt x="8" y="99"/>
                </a:cubicBezTo>
                <a:cubicBezTo>
                  <a:pt x="8" y="102"/>
                  <a:pt x="10" y="104"/>
                  <a:pt x="12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1"/>
                  <a:pt x="17" y="61"/>
                  <a:pt x="17" y="61"/>
                </a:cubicBezTo>
                <a:cubicBezTo>
                  <a:pt x="20" y="61"/>
                  <a:pt x="20" y="61"/>
                  <a:pt x="20" y="61"/>
                </a:cubicBezTo>
                <a:cubicBezTo>
                  <a:pt x="20" y="99"/>
                  <a:pt x="20" y="99"/>
                  <a:pt x="20" y="99"/>
                </a:cubicBezTo>
                <a:cubicBezTo>
                  <a:pt x="20" y="102"/>
                  <a:pt x="22" y="104"/>
                  <a:pt x="24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2" y="58"/>
                  <a:pt x="33" y="58"/>
                </a:cubicBezTo>
                <a:cubicBezTo>
                  <a:pt x="35" y="58"/>
                  <a:pt x="36" y="57"/>
                  <a:pt x="36" y="55"/>
                </a:cubicBezTo>
                <a:lnTo>
                  <a:pt x="36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374" name="Freeform 378">
            <a:extLst>
              <a:ext uri="{FF2B5EF4-FFF2-40B4-BE49-F238E27FC236}">
                <a16:creationId xmlns:a16="http://schemas.microsoft.com/office/drawing/2014/main" id="{7E6BC7B3-5BDE-1E4E-A5C9-09B9A3AF5830}"/>
              </a:ext>
            </a:extLst>
          </p:cNvPr>
          <p:cNvSpPr>
            <a:spLocks noEditPoints="1"/>
          </p:cNvSpPr>
          <p:nvPr/>
        </p:nvSpPr>
        <p:spPr bwMode="auto">
          <a:xfrm>
            <a:off x="8136125" y="3158831"/>
            <a:ext cx="218909" cy="618008"/>
          </a:xfrm>
          <a:custGeom>
            <a:avLst/>
            <a:gdLst/>
            <a:ahLst/>
            <a:cxnLst>
              <a:cxn ang="0">
                <a:pos x="19" y="16"/>
              </a:cxn>
              <a:cxn ang="0">
                <a:pos x="26" y="8"/>
              </a:cxn>
              <a:cxn ang="0">
                <a:pos x="19" y="0"/>
              </a:cxn>
              <a:cxn ang="0">
                <a:pos x="11" y="8"/>
              </a:cxn>
              <a:cxn ang="0">
                <a:pos x="19" y="16"/>
              </a:cxn>
              <a:cxn ang="0">
                <a:pos x="37" y="26"/>
              </a:cxn>
              <a:cxn ang="0">
                <a:pos x="29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6" y="55"/>
              </a:cxn>
              <a:cxn ang="0">
                <a:pos x="6" y="29"/>
              </a:cxn>
              <a:cxn ang="0">
                <a:pos x="8" y="29"/>
              </a:cxn>
              <a:cxn ang="0">
                <a:pos x="8" y="99"/>
              </a:cxn>
              <a:cxn ang="0">
                <a:pos x="12" y="104"/>
              </a:cxn>
              <a:cxn ang="0">
                <a:pos x="17" y="99"/>
              </a:cxn>
              <a:cxn ang="0">
                <a:pos x="17" y="61"/>
              </a:cxn>
              <a:cxn ang="0">
                <a:pos x="20" y="61"/>
              </a:cxn>
              <a:cxn ang="0">
                <a:pos x="20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3" y="58"/>
              </a:cxn>
              <a:cxn ang="0">
                <a:pos x="37" y="55"/>
              </a:cxn>
              <a:cxn ang="0">
                <a:pos x="37" y="26"/>
              </a:cxn>
            </a:cxnLst>
            <a:rect l="0" t="0" r="r" b="b"/>
            <a:pathLst>
              <a:path w="37" h="104">
                <a:moveTo>
                  <a:pt x="19" y="16"/>
                </a:moveTo>
                <a:cubicBezTo>
                  <a:pt x="23" y="16"/>
                  <a:pt x="26" y="13"/>
                  <a:pt x="26" y="8"/>
                </a:cubicBezTo>
                <a:cubicBezTo>
                  <a:pt x="26" y="4"/>
                  <a:pt x="23" y="0"/>
                  <a:pt x="19" y="0"/>
                </a:cubicBezTo>
                <a:cubicBezTo>
                  <a:pt x="14" y="0"/>
                  <a:pt x="11" y="4"/>
                  <a:pt x="11" y="8"/>
                </a:cubicBezTo>
                <a:cubicBezTo>
                  <a:pt x="11" y="13"/>
                  <a:pt x="14" y="16"/>
                  <a:pt x="19" y="16"/>
                </a:cubicBezTo>
                <a:close/>
                <a:moveTo>
                  <a:pt x="37" y="26"/>
                </a:moveTo>
                <a:cubicBezTo>
                  <a:pt x="37" y="22"/>
                  <a:pt x="33" y="19"/>
                  <a:pt x="29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3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2" y="58"/>
                  <a:pt x="3" y="58"/>
                </a:cubicBezTo>
                <a:cubicBezTo>
                  <a:pt x="5" y="58"/>
                  <a:pt x="6" y="57"/>
                  <a:pt x="6" y="55"/>
                </a:cubicBezTo>
                <a:cubicBezTo>
                  <a:pt x="6" y="29"/>
                  <a:pt x="6" y="29"/>
                  <a:pt x="6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99"/>
                  <a:pt x="8" y="99"/>
                  <a:pt x="8" y="99"/>
                </a:cubicBezTo>
                <a:cubicBezTo>
                  <a:pt x="8" y="102"/>
                  <a:pt x="10" y="104"/>
                  <a:pt x="12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1"/>
                  <a:pt x="17" y="61"/>
                  <a:pt x="17" y="61"/>
                </a:cubicBezTo>
                <a:cubicBezTo>
                  <a:pt x="20" y="61"/>
                  <a:pt x="20" y="61"/>
                  <a:pt x="20" y="61"/>
                </a:cubicBezTo>
                <a:cubicBezTo>
                  <a:pt x="20" y="99"/>
                  <a:pt x="20" y="99"/>
                  <a:pt x="20" y="99"/>
                </a:cubicBezTo>
                <a:cubicBezTo>
                  <a:pt x="20" y="102"/>
                  <a:pt x="22" y="104"/>
                  <a:pt x="24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2" y="58"/>
                  <a:pt x="33" y="58"/>
                </a:cubicBezTo>
                <a:cubicBezTo>
                  <a:pt x="35" y="58"/>
                  <a:pt x="37" y="57"/>
                  <a:pt x="37" y="55"/>
                </a:cubicBezTo>
                <a:lnTo>
                  <a:pt x="37" y="26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375" name="Freeform 379">
            <a:extLst>
              <a:ext uri="{FF2B5EF4-FFF2-40B4-BE49-F238E27FC236}">
                <a16:creationId xmlns:a16="http://schemas.microsoft.com/office/drawing/2014/main" id="{0641DE14-3747-20D8-47DA-E789811E7DFE}"/>
              </a:ext>
            </a:extLst>
          </p:cNvPr>
          <p:cNvSpPr>
            <a:spLocks noEditPoints="1"/>
          </p:cNvSpPr>
          <p:nvPr/>
        </p:nvSpPr>
        <p:spPr bwMode="auto">
          <a:xfrm>
            <a:off x="8521822" y="3158831"/>
            <a:ext cx="218909" cy="618008"/>
          </a:xfrm>
          <a:custGeom>
            <a:avLst/>
            <a:gdLst/>
            <a:ahLst/>
            <a:cxnLst>
              <a:cxn ang="0">
                <a:pos x="19" y="16"/>
              </a:cxn>
              <a:cxn ang="0">
                <a:pos x="27" y="8"/>
              </a:cxn>
              <a:cxn ang="0">
                <a:pos x="19" y="0"/>
              </a:cxn>
              <a:cxn ang="0">
                <a:pos x="11" y="8"/>
              </a:cxn>
              <a:cxn ang="0">
                <a:pos x="19" y="16"/>
              </a:cxn>
              <a:cxn ang="0">
                <a:pos x="37" y="26"/>
              </a:cxn>
              <a:cxn ang="0">
                <a:pos x="30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7" y="55"/>
              </a:cxn>
              <a:cxn ang="0">
                <a:pos x="7" y="29"/>
              </a:cxn>
              <a:cxn ang="0">
                <a:pos x="8" y="29"/>
              </a:cxn>
              <a:cxn ang="0">
                <a:pos x="8" y="99"/>
              </a:cxn>
              <a:cxn ang="0">
                <a:pos x="13" y="104"/>
              </a:cxn>
              <a:cxn ang="0">
                <a:pos x="17" y="99"/>
              </a:cxn>
              <a:cxn ang="0">
                <a:pos x="17" y="61"/>
              </a:cxn>
              <a:cxn ang="0">
                <a:pos x="20" y="61"/>
              </a:cxn>
              <a:cxn ang="0">
                <a:pos x="20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4" y="58"/>
              </a:cxn>
              <a:cxn ang="0">
                <a:pos x="37" y="55"/>
              </a:cxn>
              <a:cxn ang="0">
                <a:pos x="37" y="26"/>
              </a:cxn>
            </a:cxnLst>
            <a:rect l="0" t="0" r="r" b="b"/>
            <a:pathLst>
              <a:path w="37" h="104">
                <a:moveTo>
                  <a:pt x="19" y="16"/>
                </a:moveTo>
                <a:cubicBezTo>
                  <a:pt x="23" y="16"/>
                  <a:pt x="27" y="13"/>
                  <a:pt x="27" y="8"/>
                </a:cubicBezTo>
                <a:cubicBezTo>
                  <a:pt x="27" y="4"/>
                  <a:pt x="23" y="0"/>
                  <a:pt x="19" y="0"/>
                </a:cubicBezTo>
                <a:cubicBezTo>
                  <a:pt x="14" y="0"/>
                  <a:pt x="11" y="4"/>
                  <a:pt x="11" y="8"/>
                </a:cubicBezTo>
                <a:cubicBezTo>
                  <a:pt x="11" y="13"/>
                  <a:pt x="14" y="16"/>
                  <a:pt x="19" y="16"/>
                </a:cubicBezTo>
                <a:close/>
                <a:moveTo>
                  <a:pt x="37" y="26"/>
                </a:moveTo>
                <a:cubicBezTo>
                  <a:pt x="37" y="22"/>
                  <a:pt x="33" y="19"/>
                  <a:pt x="30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4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2" y="58"/>
                  <a:pt x="3" y="58"/>
                </a:cubicBezTo>
                <a:cubicBezTo>
                  <a:pt x="5" y="58"/>
                  <a:pt x="7" y="57"/>
                  <a:pt x="7" y="55"/>
                </a:cubicBezTo>
                <a:cubicBezTo>
                  <a:pt x="7" y="29"/>
                  <a:pt x="7" y="29"/>
                  <a:pt x="7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99"/>
                  <a:pt x="8" y="99"/>
                  <a:pt x="8" y="99"/>
                </a:cubicBezTo>
                <a:cubicBezTo>
                  <a:pt x="8" y="102"/>
                  <a:pt x="10" y="104"/>
                  <a:pt x="13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1"/>
                  <a:pt x="17" y="61"/>
                  <a:pt x="17" y="61"/>
                </a:cubicBezTo>
                <a:cubicBezTo>
                  <a:pt x="20" y="61"/>
                  <a:pt x="20" y="61"/>
                  <a:pt x="20" y="61"/>
                </a:cubicBezTo>
                <a:cubicBezTo>
                  <a:pt x="20" y="99"/>
                  <a:pt x="20" y="99"/>
                  <a:pt x="20" y="99"/>
                </a:cubicBezTo>
                <a:cubicBezTo>
                  <a:pt x="20" y="102"/>
                  <a:pt x="22" y="104"/>
                  <a:pt x="24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2" y="58"/>
                  <a:pt x="34" y="58"/>
                </a:cubicBezTo>
                <a:cubicBezTo>
                  <a:pt x="35" y="58"/>
                  <a:pt x="37" y="57"/>
                  <a:pt x="37" y="55"/>
                </a:cubicBezTo>
                <a:lnTo>
                  <a:pt x="37" y="26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376" name="Freeform 380">
            <a:extLst>
              <a:ext uri="{FF2B5EF4-FFF2-40B4-BE49-F238E27FC236}">
                <a16:creationId xmlns:a16="http://schemas.microsoft.com/office/drawing/2014/main" id="{2CE0C748-8D97-FC90-35FA-A02C6A1B03A8}"/>
              </a:ext>
            </a:extLst>
          </p:cNvPr>
          <p:cNvSpPr>
            <a:spLocks noEditPoints="1"/>
          </p:cNvSpPr>
          <p:nvPr/>
        </p:nvSpPr>
        <p:spPr bwMode="auto">
          <a:xfrm>
            <a:off x="8906029" y="3158831"/>
            <a:ext cx="220398" cy="618008"/>
          </a:xfrm>
          <a:custGeom>
            <a:avLst/>
            <a:gdLst/>
            <a:ahLst/>
            <a:cxnLst>
              <a:cxn ang="0">
                <a:pos x="19" y="16"/>
              </a:cxn>
              <a:cxn ang="0">
                <a:pos x="27" y="8"/>
              </a:cxn>
              <a:cxn ang="0">
                <a:pos x="19" y="0"/>
              </a:cxn>
              <a:cxn ang="0">
                <a:pos x="11" y="8"/>
              </a:cxn>
              <a:cxn ang="0">
                <a:pos x="19" y="16"/>
              </a:cxn>
              <a:cxn ang="0">
                <a:pos x="37" y="26"/>
              </a:cxn>
              <a:cxn ang="0">
                <a:pos x="30" y="19"/>
              </a:cxn>
              <a:cxn ang="0">
                <a:pos x="8" y="19"/>
              </a:cxn>
              <a:cxn ang="0">
                <a:pos x="0" y="26"/>
              </a:cxn>
              <a:cxn ang="0">
                <a:pos x="0" y="55"/>
              </a:cxn>
              <a:cxn ang="0">
                <a:pos x="4" y="58"/>
              </a:cxn>
              <a:cxn ang="0">
                <a:pos x="7" y="55"/>
              </a:cxn>
              <a:cxn ang="0">
                <a:pos x="7" y="29"/>
              </a:cxn>
              <a:cxn ang="0">
                <a:pos x="8" y="29"/>
              </a:cxn>
              <a:cxn ang="0">
                <a:pos x="8" y="99"/>
              </a:cxn>
              <a:cxn ang="0">
                <a:pos x="13" y="104"/>
              </a:cxn>
              <a:cxn ang="0">
                <a:pos x="17" y="99"/>
              </a:cxn>
              <a:cxn ang="0">
                <a:pos x="17" y="61"/>
              </a:cxn>
              <a:cxn ang="0">
                <a:pos x="20" y="61"/>
              </a:cxn>
              <a:cxn ang="0">
                <a:pos x="20" y="99"/>
              </a:cxn>
              <a:cxn ang="0">
                <a:pos x="25" y="104"/>
              </a:cxn>
              <a:cxn ang="0">
                <a:pos x="29" y="99"/>
              </a:cxn>
              <a:cxn ang="0">
                <a:pos x="29" y="29"/>
              </a:cxn>
              <a:cxn ang="0">
                <a:pos x="31" y="29"/>
              </a:cxn>
              <a:cxn ang="0">
                <a:pos x="31" y="55"/>
              </a:cxn>
              <a:cxn ang="0">
                <a:pos x="34" y="58"/>
              </a:cxn>
              <a:cxn ang="0">
                <a:pos x="37" y="55"/>
              </a:cxn>
              <a:cxn ang="0">
                <a:pos x="37" y="26"/>
              </a:cxn>
            </a:cxnLst>
            <a:rect l="0" t="0" r="r" b="b"/>
            <a:pathLst>
              <a:path w="37" h="104">
                <a:moveTo>
                  <a:pt x="19" y="16"/>
                </a:moveTo>
                <a:cubicBezTo>
                  <a:pt x="23" y="16"/>
                  <a:pt x="27" y="13"/>
                  <a:pt x="27" y="8"/>
                </a:cubicBezTo>
                <a:cubicBezTo>
                  <a:pt x="27" y="4"/>
                  <a:pt x="23" y="0"/>
                  <a:pt x="19" y="0"/>
                </a:cubicBezTo>
                <a:cubicBezTo>
                  <a:pt x="15" y="0"/>
                  <a:pt x="11" y="4"/>
                  <a:pt x="11" y="8"/>
                </a:cubicBezTo>
                <a:cubicBezTo>
                  <a:pt x="11" y="13"/>
                  <a:pt x="15" y="16"/>
                  <a:pt x="19" y="16"/>
                </a:cubicBezTo>
                <a:close/>
                <a:moveTo>
                  <a:pt x="37" y="26"/>
                </a:moveTo>
                <a:cubicBezTo>
                  <a:pt x="37" y="22"/>
                  <a:pt x="34" y="19"/>
                  <a:pt x="30" y="19"/>
                </a:cubicBezTo>
                <a:cubicBezTo>
                  <a:pt x="8" y="19"/>
                  <a:pt x="8" y="19"/>
                  <a:pt x="8" y="19"/>
                </a:cubicBezTo>
                <a:cubicBezTo>
                  <a:pt x="4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2" y="58"/>
                  <a:pt x="4" y="58"/>
                </a:cubicBezTo>
                <a:cubicBezTo>
                  <a:pt x="5" y="58"/>
                  <a:pt x="7" y="57"/>
                  <a:pt x="7" y="55"/>
                </a:cubicBezTo>
                <a:cubicBezTo>
                  <a:pt x="7" y="29"/>
                  <a:pt x="7" y="29"/>
                  <a:pt x="7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99"/>
                  <a:pt x="8" y="99"/>
                  <a:pt x="8" y="99"/>
                </a:cubicBezTo>
                <a:cubicBezTo>
                  <a:pt x="8" y="102"/>
                  <a:pt x="10" y="104"/>
                  <a:pt x="13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1"/>
                  <a:pt x="17" y="61"/>
                  <a:pt x="17" y="61"/>
                </a:cubicBezTo>
                <a:cubicBezTo>
                  <a:pt x="20" y="61"/>
                  <a:pt x="20" y="61"/>
                  <a:pt x="20" y="61"/>
                </a:cubicBezTo>
                <a:cubicBezTo>
                  <a:pt x="20" y="99"/>
                  <a:pt x="20" y="99"/>
                  <a:pt x="20" y="99"/>
                </a:cubicBezTo>
                <a:cubicBezTo>
                  <a:pt x="20" y="102"/>
                  <a:pt x="22" y="104"/>
                  <a:pt x="25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1" y="29"/>
                  <a:pt x="31" y="29"/>
                  <a:pt x="31" y="29"/>
                </a:cubicBezTo>
                <a:cubicBezTo>
                  <a:pt x="31" y="55"/>
                  <a:pt x="31" y="55"/>
                  <a:pt x="31" y="55"/>
                </a:cubicBezTo>
                <a:cubicBezTo>
                  <a:pt x="31" y="57"/>
                  <a:pt x="32" y="58"/>
                  <a:pt x="34" y="58"/>
                </a:cubicBezTo>
                <a:cubicBezTo>
                  <a:pt x="35" y="58"/>
                  <a:pt x="37" y="57"/>
                  <a:pt x="37" y="55"/>
                </a:cubicBezTo>
                <a:lnTo>
                  <a:pt x="37" y="26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377" name="Freeform 381">
            <a:extLst>
              <a:ext uri="{FF2B5EF4-FFF2-40B4-BE49-F238E27FC236}">
                <a16:creationId xmlns:a16="http://schemas.microsoft.com/office/drawing/2014/main" id="{D9D25DA9-4ABD-DB62-8B95-6738FA06419F}"/>
              </a:ext>
            </a:extLst>
          </p:cNvPr>
          <p:cNvSpPr>
            <a:spLocks noEditPoints="1"/>
          </p:cNvSpPr>
          <p:nvPr/>
        </p:nvSpPr>
        <p:spPr bwMode="auto">
          <a:xfrm>
            <a:off x="9440644" y="1806659"/>
            <a:ext cx="693957" cy="1970181"/>
          </a:xfrm>
          <a:custGeom>
            <a:avLst/>
            <a:gdLst/>
            <a:ahLst/>
            <a:cxnLst>
              <a:cxn ang="0">
                <a:pos x="59" y="50"/>
              </a:cxn>
              <a:cxn ang="0">
                <a:pos x="85" y="25"/>
              </a:cxn>
              <a:cxn ang="0">
                <a:pos x="59" y="0"/>
              </a:cxn>
              <a:cxn ang="0">
                <a:pos x="34" y="25"/>
              </a:cxn>
              <a:cxn ang="0">
                <a:pos x="59" y="50"/>
              </a:cxn>
              <a:cxn ang="0">
                <a:pos x="117" y="82"/>
              </a:cxn>
              <a:cxn ang="0">
                <a:pos x="94" y="59"/>
              </a:cxn>
              <a:cxn ang="0">
                <a:pos x="23" y="59"/>
              </a:cxn>
              <a:cxn ang="0">
                <a:pos x="0" y="82"/>
              </a:cxn>
              <a:cxn ang="0">
                <a:pos x="0" y="175"/>
              </a:cxn>
              <a:cxn ang="0">
                <a:pos x="10" y="185"/>
              </a:cxn>
              <a:cxn ang="0">
                <a:pos x="20" y="175"/>
              </a:cxn>
              <a:cxn ang="0">
                <a:pos x="20" y="90"/>
              </a:cxn>
              <a:cxn ang="0">
                <a:pos x="25" y="90"/>
              </a:cxn>
              <a:cxn ang="0">
                <a:pos x="25" y="317"/>
              </a:cxn>
              <a:cxn ang="0">
                <a:pos x="40" y="332"/>
              </a:cxn>
              <a:cxn ang="0">
                <a:pos x="55" y="317"/>
              </a:cxn>
              <a:cxn ang="0">
                <a:pos x="55" y="193"/>
              </a:cxn>
              <a:cxn ang="0">
                <a:pos x="63" y="193"/>
              </a:cxn>
              <a:cxn ang="0">
                <a:pos x="63" y="317"/>
              </a:cxn>
              <a:cxn ang="0">
                <a:pos x="78" y="332"/>
              </a:cxn>
              <a:cxn ang="0">
                <a:pos x="93" y="317"/>
              </a:cxn>
              <a:cxn ang="0">
                <a:pos x="93" y="90"/>
              </a:cxn>
              <a:cxn ang="0">
                <a:pos x="97" y="90"/>
              </a:cxn>
              <a:cxn ang="0">
                <a:pos x="97" y="175"/>
              </a:cxn>
              <a:cxn ang="0">
                <a:pos x="107" y="185"/>
              </a:cxn>
              <a:cxn ang="0">
                <a:pos x="117" y="175"/>
              </a:cxn>
              <a:cxn ang="0">
                <a:pos x="117" y="82"/>
              </a:cxn>
            </a:cxnLst>
            <a:rect l="0" t="0" r="r" b="b"/>
            <a:pathLst>
              <a:path w="117" h="332">
                <a:moveTo>
                  <a:pt x="59" y="50"/>
                </a:moveTo>
                <a:cubicBezTo>
                  <a:pt x="73" y="50"/>
                  <a:pt x="85" y="39"/>
                  <a:pt x="85" y="25"/>
                </a:cubicBezTo>
                <a:cubicBezTo>
                  <a:pt x="85" y="11"/>
                  <a:pt x="73" y="0"/>
                  <a:pt x="59" y="0"/>
                </a:cubicBezTo>
                <a:cubicBezTo>
                  <a:pt x="45" y="0"/>
                  <a:pt x="34" y="11"/>
                  <a:pt x="34" y="25"/>
                </a:cubicBezTo>
                <a:cubicBezTo>
                  <a:pt x="34" y="39"/>
                  <a:pt x="45" y="50"/>
                  <a:pt x="59" y="50"/>
                </a:cubicBezTo>
                <a:close/>
                <a:moveTo>
                  <a:pt x="117" y="82"/>
                </a:moveTo>
                <a:cubicBezTo>
                  <a:pt x="117" y="70"/>
                  <a:pt x="107" y="59"/>
                  <a:pt x="94" y="59"/>
                </a:cubicBezTo>
                <a:cubicBezTo>
                  <a:pt x="23" y="59"/>
                  <a:pt x="23" y="59"/>
                  <a:pt x="23" y="59"/>
                </a:cubicBezTo>
                <a:cubicBezTo>
                  <a:pt x="10" y="59"/>
                  <a:pt x="0" y="70"/>
                  <a:pt x="0" y="82"/>
                </a:cubicBezTo>
                <a:cubicBezTo>
                  <a:pt x="0" y="175"/>
                  <a:pt x="0" y="175"/>
                  <a:pt x="0" y="175"/>
                </a:cubicBezTo>
                <a:cubicBezTo>
                  <a:pt x="0" y="181"/>
                  <a:pt x="5" y="185"/>
                  <a:pt x="10" y="185"/>
                </a:cubicBezTo>
                <a:cubicBezTo>
                  <a:pt x="16" y="185"/>
                  <a:pt x="20" y="181"/>
                  <a:pt x="20" y="175"/>
                </a:cubicBezTo>
                <a:cubicBezTo>
                  <a:pt x="20" y="90"/>
                  <a:pt x="20" y="90"/>
                  <a:pt x="20" y="90"/>
                </a:cubicBezTo>
                <a:cubicBezTo>
                  <a:pt x="25" y="90"/>
                  <a:pt x="25" y="90"/>
                  <a:pt x="25" y="90"/>
                </a:cubicBezTo>
                <a:cubicBezTo>
                  <a:pt x="25" y="317"/>
                  <a:pt x="25" y="317"/>
                  <a:pt x="25" y="317"/>
                </a:cubicBezTo>
                <a:cubicBezTo>
                  <a:pt x="25" y="325"/>
                  <a:pt x="31" y="332"/>
                  <a:pt x="40" y="332"/>
                </a:cubicBezTo>
                <a:cubicBezTo>
                  <a:pt x="48" y="332"/>
                  <a:pt x="55" y="325"/>
                  <a:pt x="55" y="317"/>
                </a:cubicBezTo>
                <a:cubicBezTo>
                  <a:pt x="55" y="193"/>
                  <a:pt x="55" y="193"/>
                  <a:pt x="55" y="193"/>
                </a:cubicBezTo>
                <a:cubicBezTo>
                  <a:pt x="63" y="193"/>
                  <a:pt x="63" y="193"/>
                  <a:pt x="63" y="193"/>
                </a:cubicBezTo>
                <a:cubicBezTo>
                  <a:pt x="63" y="317"/>
                  <a:pt x="63" y="317"/>
                  <a:pt x="63" y="317"/>
                </a:cubicBezTo>
                <a:cubicBezTo>
                  <a:pt x="63" y="325"/>
                  <a:pt x="70" y="332"/>
                  <a:pt x="78" y="332"/>
                </a:cubicBezTo>
                <a:cubicBezTo>
                  <a:pt x="86" y="332"/>
                  <a:pt x="93" y="325"/>
                  <a:pt x="93" y="317"/>
                </a:cubicBezTo>
                <a:cubicBezTo>
                  <a:pt x="93" y="90"/>
                  <a:pt x="93" y="90"/>
                  <a:pt x="93" y="90"/>
                </a:cubicBezTo>
                <a:cubicBezTo>
                  <a:pt x="97" y="90"/>
                  <a:pt x="97" y="90"/>
                  <a:pt x="97" y="90"/>
                </a:cubicBezTo>
                <a:cubicBezTo>
                  <a:pt x="97" y="175"/>
                  <a:pt x="97" y="175"/>
                  <a:pt x="97" y="175"/>
                </a:cubicBezTo>
                <a:cubicBezTo>
                  <a:pt x="97" y="180"/>
                  <a:pt x="101" y="185"/>
                  <a:pt x="107" y="185"/>
                </a:cubicBezTo>
                <a:cubicBezTo>
                  <a:pt x="112" y="185"/>
                  <a:pt x="117" y="180"/>
                  <a:pt x="117" y="175"/>
                </a:cubicBezTo>
                <a:lnTo>
                  <a:pt x="117" y="82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378" name="Freeform 46">
            <a:extLst>
              <a:ext uri="{FF2B5EF4-FFF2-40B4-BE49-F238E27FC236}">
                <a16:creationId xmlns:a16="http://schemas.microsoft.com/office/drawing/2014/main" id="{95CC7A7D-5968-1C69-BA44-F605DD77A488}"/>
              </a:ext>
            </a:extLst>
          </p:cNvPr>
          <p:cNvSpPr>
            <a:spLocks/>
          </p:cNvSpPr>
          <p:nvPr/>
        </p:nvSpPr>
        <p:spPr bwMode="auto">
          <a:xfrm>
            <a:off x="1032165" y="1664539"/>
            <a:ext cx="1065212" cy="803155"/>
          </a:xfrm>
          <a:custGeom>
            <a:avLst/>
            <a:gdLst/>
            <a:ahLst/>
            <a:cxnLst>
              <a:cxn ang="0">
                <a:pos x="330" y="102"/>
              </a:cxn>
              <a:cxn ang="0">
                <a:pos x="330" y="0"/>
              </a:cxn>
              <a:cxn ang="0">
                <a:pos x="0" y="0"/>
              </a:cxn>
              <a:cxn ang="0">
                <a:pos x="0" y="331"/>
              </a:cxn>
              <a:cxn ang="0">
                <a:pos x="330" y="331"/>
              </a:cxn>
              <a:cxn ang="0">
                <a:pos x="330" y="230"/>
              </a:cxn>
              <a:cxn ang="0">
                <a:pos x="439" y="166"/>
              </a:cxn>
              <a:cxn ang="0">
                <a:pos x="330" y="102"/>
              </a:cxn>
            </a:cxnLst>
            <a:rect l="0" t="0" r="r" b="b"/>
            <a:pathLst>
              <a:path w="439" h="331">
                <a:moveTo>
                  <a:pt x="330" y="102"/>
                </a:moveTo>
                <a:lnTo>
                  <a:pt x="330" y="0"/>
                </a:lnTo>
                <a:lnTo>
                  <a:pt x="0" y="0"/>
                </a:lnTo>
                <a:lnTo>
                  <a:pt x="0" y="331"/>
                </a:lnTo>
                <a:lnTo>
                  <a:pt x="330" y="331"/>
                </a:lnTo>
                <a:lnTo>
                  <a:pt x="330" y="230"/>
                </a:lnTo>
                <a:lnTo>
                  <a:pt x="439" y="166"/>
                </a:lnTo>
                <a:lnTo>
                  <a:pt x="330" y="102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2000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379" name="Rectangle 47">
            <a:extLst>
              <a:ext uri="{FF2B5EF4-FFF2-40B4-BE49-F238E27FC236}">
                <a16:creationId xmlns:a16="http://schemas.microsoft.com/office/drawing/2014/main" id="{51333BE5-850B-C04D-E879-09D3B86717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35961" y="1899485"/>
            <a:ext cx="583135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2400" b="1" dirty="0">
                <a:solidFill>
                  <a:srgbClr val="F9F9F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70%</a:t>
            </a:r>
            <a:endParaRPr lang="en-US" sz="2400" b="1" dirty="0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380" name="Freeform 46">
            <a:extLst>
              <a:ext uri="{FF2B5EF4-FFF2-40B4-BE49-F238E27FC236}">
                <a16:creationId xmlns:a16="http://schemas.microsoft.com/office/drawing/2014/main" id="{9BC3429B-5E74-827A-E889-DEEF22A5C7CA}"/>
              </a:ext>
            </a:extLst>
          </p:cNvPr>
          <p:cNvSpPr>
            <a:spLocks/>
          </p:cNvSpPr>
          <p:nvPr/>
        </p:nvSpPr>
        <p:spPr bwMode="auto">
          <a:xfrm rot="10800000">
            <a:off x="10210800" y="1664539"/>
            <a:ext cx="1065212" cy="803155"/>
          </a:xfrm>
          <a:custGeom>
            <a:avLst/>
            <a:gdLst/>
            <a:ahLst/>
            <a:cxnLst>
              <a:cxn ang="0">
                <a:pos x="330" y="102"/>
              </a:cxn>
              <a:cxn ang="0">
                <a:pos x="330" y="0"/>
              </a:cxn>
              <a:cxn ang="0">
                <a:pos x="0" y="0"/>
              </a:cxn>
              <a:cxn ang="0">
                <a:pos x="0" y="331"/>
              </a:cxn>
              <a:cxn ang="0">
                <a:pos x="330" y="331"/>
              </a:cxn>
              <a:cxn ang="0">
                <a:pos x="330" y="230"/>
              </a:cxn>
              <a:cxn ang="0">
                <a:pos x="439" y="166"/>
              </a:cxn>
              <a:cxn ang="0">
                <a:pos x="330" y="102"/>
              </a:cxn>
            </a:cxnLst>
            <a:rect l="0" t="0" r="r" b="b"/>
            <a:pathLst>
              <a:path w="439" h="331">
                <a:moveTo>
                  <a:pt x="330" y="102"/>
                </a:moveTo>
                <a:lnTo>
                  <a:pt x="330" y="0"/>
                </a:lnTo>
                <a:lnTo>
                  <a:pt x="0" y="0"/>
                </a:lnTo>
                <a:lnTo>
                  <a:pt x="0" y="331"/>
                </a:lnTo>
                <a:lnTo>
                  <a:pt x="330" y="331"/>
                </a:lnTo>
                <a:lnTo>
                  <a:pt x="330" y="230"/>
                </a:lnTo>
                <a:lnTo>
                  <a:pt x="439" y="166"/>
                </a:lnTo>
                <a:lnTo>
                  <a:pt x="330" y="102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2000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381" name="Rectangle 47">
            <a:extLst>
              <a:ext uri="{FF2B5EF4-FFF2-40B4-BE49-F238E27FC236}">
                <a16:creationId xmlns:a16="http://schemas.microsoft.com/office/drawing/2014/main" id="{45684D0B-D514-4116-468A-C10D7C98E5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71021" y="1899485"/>
            <a:ext cx="583135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2400" b="1" dirty="0">
                <a:solidFill>
                  <a:srgbClr val="F9F9F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80%</a:t>
            </a:r>
            <a:endParaRPr lang="en-US" sz="2400" b="1" dirty="0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grpSp>
        <p:nvGrpSpPr>
          <p:cNvPr id="386" name="مجموعة 385">
            <a:extLst>
              <a:ext uri="{FF2B5EF4-FFF2-40B4-BE49-F238E27FC236}">
                <a16:creationId xmlns:a16="http://schemas.microsoft.com/office/drawing/2014/main" id="{9CC84D92-C0C8-9B24-DFC9-BDAC2BABA633}"/>
              </a:ext>
            </a:extLst>
          </p:cNvPr>
          <p:cNvGrpSpPr/>
          <p:nvPr/>
        </p:nvGrpSpPr>
        <p:grpSpPr>
          <a:xfrm>
            <a:off x="2259335" y="4653966"/>
            <a:ext cx="8066872" cy="1447480"/>
            <a:chOff x="2061772" y="4653966"/>
            <a:chExt cx="8066872" cy="1447480"/>
          </a:xfrm>
        </p:grpSpPr>
        <p:sp>
          <p:nvSpPr>
            <p:cNvPr id="5" name="Freeform 276">
              <a:extLst>
                <a:ext uri="{FF2B5EF4-FFF2-40B4-BE49-F238E27FC236}">
                  <a16:creationId xmlns:a16="http://schemas.microsoft.com/office/drawing/2014/main" id="{D305FC37-70E7-3F70-DFD4-FBC428028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772" y="4653966"/>
              <a:ext cx="1767653" cy="196571"/>
            </a:xfrm>
            <a:custGeom>
              <a:avLst/>
              <a:gdLst/>
              <a:ahLst/>
              <a:cxnLst>
                <a:cxn ang="0">
                  <a:pos x="289" y="0"/>
                </a:cxn>
                <a:cxn ang="0">
                  <a:pos x="281" y="7"/>
                </a:cxn>
                <a:cxn ang="0">
                  <a:pos x="18" y="7"/>
                </a:cxn>
                <a:cxn ang="0">
                  <a:pos x="10" y="0"/>
                </a:cxn>
                <a:cxn ang="0">
                  <a:pos x="0" y="16"/>
                </a:cxn>
                <a:cxn ang="0">
                  <a:pos x="10" y="33"/>
                </a:cxn>
                <a:cxn ang="0">
                  <a:pos x="18" y="26"/>
                </a:cxn>
                <a:cxn ang="0">
                  <a:pos x="281" y="26"/>
                </a:cxn>
                <a:cxn ang="0">
                  <a:pos x="289" y="33"/>
                </a:cxn>
                <a:cxn ang="0">
                  <a:pos x="298" y="16"/>
                </a:cxn>
                <a:cxn ang="0">
                  <a:pos x="289" y="0"/>
                </a:cxn>
              </a:cxnLst>
              <a:rect l="0" t="0" r="r" b="b"/>
              <a:pathLst>
                <a:path w="298" h="33">
                  <a:moveTo>
                    <a:pt x="289" y="0"/>
                  </a:moveTo>
                  <a:cubicBezTo>
                    <a:pt x="285" y="0"/>
                    <a:pt x="282" y="3"/>
                    <a:pt x="281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6" y="3"/>
                    <a:pt x="13" y="0"/>
                    <a:pt x="10" y="0"/>
                  </a:cubicBezTo>
                  <a:cubicBezTo>
                    <a:pt x="5" y="0"/>
                    <a:pt x="0" y="7"/>
                    <a:pt x="0" y="16"/>
                  </a:cubicBezTo>
                  <a:cubicBezTo>
                    <a:pt x="0" y="26"/>
                    <a:pt x="5" y="33"/>
                    <a:pt x="10" y="33"/>
                  </a:cubicBezTo>
                  <a:cubicBezTo>
                    <a:pt x="13" y="33"/>
                    <a:pt x="16" y="30"/>
                    <a:pt x="18" y="26"/>
                  </a:cubicBezTo>
                  <a:cubicBezTo>
                    <a:pt x="281" y="26"/>
                    <a:pt x="281" y="26"/>
                    <a:pt x="281" y="26"/>
                  </a:cubicBezTo>
                  <a:cubicBezTo>
                    <a:pt x="282" y="30"/>
                    <a:pt x="285" y="33"/>
                    <a:pt x="289" y="33"/>
                  </a:cubicBezTo>
                  <a:cubicBezTo>
                    <a:pt x="294" y="33"/>
                    <a:pt x="298" y="26"/>
                    <a:pt x="298" y="16"/>
                  </a:cubicBezTo>
                  <a:cubicBezTo>
                    <a:pt x="298" y="7"/>
                    <a:pt x="294" y="0"/>
                    <a:pt x="289" y="0"/>
                  </a:cubicBezTo>
                  <a:close/>
                </a:path>
              </a:pathLst>
            </a:custGeom>
            <a:solidFill>
              <a:schemeClr val="tx1">
                <a:lumMod val="95000"/>
                <a:lumOff val="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DIN Next LT Arabic" panose="020B0503020203050203" pitchFamily="34" charset="-78"/>
                <a:cs typeface="DIN Next LT Arabic" panose="020B0503020203050203" pitchFamily="34" charset="-78"/>
              </a:endParaRPr>
            </a:p>
          </p:txBody>
        </p:sp>
        <p:sp>
          <p:nvSpPr>
            <p:cNvPr id="6" name="Freeform 277">
              <a:extLst>
                <a:ext uri="{FF2B5EF4-FFF2-40B4-BE49-F238E27FC236}">
                  <a16:creationId xmlns:a16="http://schemas.microsoft.com/office/drawing/2014/main" id="{89C263A4-DD39-25E4-2748-2872F42A3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689" y="4695663"/>
              <a:ext cx="1475775" cy="1405783"/>
            </a:xfrm>
            <a:custGeom>
              <a:avLst/>
              <a:gdLst/>
              <a:ahLst/>
              <a:cxnLst>
                <a:cxn ang="0">
                  <a:pos x="991" y="944"/>
                </a:cxn>
                <a:cxn ang="0">
                  <a:pos x="494" y="777"/>
                </a:cxn>
                <a:cxn ang="0">
                  <a:pos x="0" y="944"/>
                </a:cxn>
                <a:cxn ang="0">
                  <a:pos x="0" y="0"/>
                </a:cxn>
                <a:cxn ang="0">
                  <a:pos x="991" y="0"/>
                </a:cxn>
                <a:cxn ang="0">
                  <a:pos x="991" y="944"/>
                </a:cxn>
              </a:cxnLst>
              <a:rect l="0" t="0" r="r" b="b"/>
              <a:pathLst>
                <a:path w="991" h="944">
                  <a:moveTo>
                    <a:pt x="991" y="944"/>
                  </a:moveTo>
                  <a:lnTo>
                    <a:pt x="494" y="777"/>
                  </a:lnTo>
                  <a:lnTo>
                    <a:pt x="0" y="944"/>
                  </a:lnTo>
                  <a:lnTo>
                    <a:pt x="0" y="0"/>
                  </a:lnTo>
                  <a:lnTo>
                    <a:pt x="991" y="0"/>
                  </a:lnTo>
                  <a:lnTo>
                    <a:pt x="991" y="944"/>
                  </a:lnTo>
                  <a:close/>
                </a:path>
              </a:pathLst>
            </a:custGeom>
            <a:solidFill>
              <a:srgbClr val="00384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DIN Next LT Arabic" panose="020B0503020203050203" pitchFamily="34" charset="-78"/>
                <a:cs typeface="DIN Next LT Arabic" panose="020B0503020203050203" pitchFamily="34" charset="-78"/>
              </a:endParaRPr>
            </a:p>
          </p:txBody>
        </p:sp>
        <p:sp>
          <p:nvSpPr>
            <p:cNvPr id="7" name="Rectangle 285">
              <a:extLst>
                <a:ext uri="{FF2B5EF4-FFF2-40B4-BE49-F238E27FC236}">
                  <a16:creationId xmlns:a16="http://schemas.microsoft.com/office/drawing/2014/main" id="{788F5A1F-D858-E0BC-C623-47AF8D0127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8431" y="4837322"/>
              <a:ext cx="578684" cy="49244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3200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30%</a:t>
              </a:r>
            </a:p>
          </p:txBody>
        </p:sp>
        <p:sp>
          <p:nvSpPr>
            <p:cNvPr id="8" name="Freeform 286">
              <a:extLst>
                <a:ext uri="{FF2B5EF4-FFF2-40B4-BE49-F238E27FC236}">
                  <a16:creationId xmlns:a16="http://schemas.microsoft.com/office/drawing/2014/main" id="{C206CB21-7A3D-F9E8-E367-1A345041A6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511" y="4653966"/>
              <a:ext cx="1767653" cy="196571"/>
            </a:xfrm>
            <a:custGeom>
              <a:avLst/>
              <a:gdLst/>
              <a:ahLst/>
              <a:cxnLst>
                <a:cxn ang="0">
                  <a:pos x="288" y="0"/>
                </a:cxn>
                <a:cxn ang="0">
                  <a:pos x="281" y="7"/>
                </a:cxn>
                <a:cxn ang="0">
                  <a:pos x="18" y="7"/>
                </a:cxn>
                <a:cxn ang="0">
                  <a:pos x="10" y="0"/>
                </a:cxn>
                <a:cxn ang="0">
                  <a:pos x="0" y="16"/>
                </a:cxn>
                <a:cxn ang="0">
                  <a:pos x="10" y="33"/>
                </a:cxn>
                <a:cxn ang="0">
                  <a:pos x="18" y="26"/>
                </a:cxn>
                <a:cxn ang="0">
                  <a:pos x="281" y="26"/>
                </a:cxn>
                <a:cxn ang="0">
                  <a:pos x="288" y="33"/>
                </a:cxn>
                <a:cxn ang="0">
                  <a:pos x="298" y="16"/>
                </a:cxn>
                <a:cxn ang="0">
                  <a:pos x="288" y="0"/>
                </a:cxn>
              </a:cxnLst>
              <a:rect l="0" t="0" r="r" b="b"/>
              <a:pathLst>
                <a:path w="298" h="33">
                  <a:moveTo>
                    <a:pt x="288" y="0"/>
                  </a:moveTo>
                  <a:cubicBezTo>
                    <a:pt x="285" y="0"/>
                    <a:pt x="282" y="3"/>
                    <a:pt x="281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6" y="3"/>
                    <a:pt x="13" y="0"/>
                    <a:pt x="10" y="0"/>
                  </a:cubicBezTo>
                  <a:cubicBezTo>
                    <a:pt x="5" y="0"/>
                    <a:pt x="0" y="7"/>
                    <a:pt x="0" y="16"/>
                  </a:cubicBezTo>
                  <a:cubicBezTo>
                    <a:pt x="0" y="26"/>
                    <a:pt x="5" y="33"/>
                    <a:pt x="10" y="33"/>
                  </a:cubicBezTo>
                  <a:cubicBezTo>
                    <a:pt x="13" y="33"/>
                    <a:pt x="16" y="30"/>
                    <a:pt x="18" y="26"/>
                  </a:cubicBezTo>
                  <a:cubicBezTo>
                    <a:pt x="281" y="26"/>
                    <a:pt x="281" y="26"/>
                    <a:pt x="281" y="26"/>
                  </a:cubicBezTo>
                  <a:cubicBezTo>
                    <a:pt x="282" y="30"/>
                    <a:pt x="285" y="33"/>
                    <a:pt x="288" y="33"/>
                  </a:cubicBezTo>
                  <a:cubicBezTo>
                    <a:pt x="294" y="33"/>
                    <a:pt x="298" y="26"/>
                    <a:pt x="298" y="16"/>
                  </a:cubicBezTo>
                  <a:cubicBezTo>
                    <a:pt x="298" y="7"/>
                    <a:pt x="294" y="0"/>
                    <a:pt x="288" y="0"/>
                  </a:cubicBezTo>
                  <a:close/>
                </a:path>
              </a:pathLst>
            </a:custGeom>
            <a:solidFill>
              <a:schemeClr val="tx1">
                <a:lumMod val="95000"/>
                <a:lumOff val="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DIN Next LT Arabic" panose="020B0503020203050203" pitchFamily="34" charset="-78"/>
                <a:cs typeface="DIN Next LT Arabic" panose="020B0503020203050203" pitchFamily="34" charset="-78"/>
              </a:endParaRPr>
            </a:p>
          </p:txBody>
        </p:sp>
        <p:sp>
          <p:nvSpPr>
            <p:cNvPr id="16" name="Freeform 287">
              <a:extLst>
                <a:ext uri="{FF2B5EF4-FFF2-40B4-BE49-F238E27FC236}">
                  <a16:creationId xmlns:a16="http://schemas.microsoft.com/office/drawing/2014/main" id="{223FBDAB-6EA1-B8D0-AB81-2257805944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429" y="4695663"/>
              <a:ext cx="1475775" cy="1405783"/>
            </a:xfrm>
            <a:custGeom>
              <a:avLst/>
              <a:gdLst/>
              <a:ahLst/>
              <a:cxnLst>
                <a:cxn ang="0">
                  <a:pos x="991" y="944"/>
                </a:cxn>
                <a:cxn ang="0">
                  <a:pos x="493" y="777"/>
                </a:cxn>
                <a:cxn ang="0">
                  <a:pos x="0" y="944"/>
                </a:cxn>
                <a:cxn ang="0">
                  <a:pos x="0" y="0"/>
                </a:cxn>
                <a:cxn ang="0">
                  <a:pos x="991" y="0"/>
                </a:cxn>
                <a:cxn ang="0">
                  <a:pos x="991" y="944"/>
                </a:cxn>
              </a:cxnLst>
              <a:rect l="0" t="0" r="r" b="b"/>
              <a:pathLst>
                <a:path w="991" h="944">
                  <a:moveTo>
                    <a:pt x="991" y="944"/>
                  </a:moveTo>
                  <a:lnTo>
                    <a:pt x="493" y="777"/>
                  </a:lnTo>
                  <a:lnTo>
                    <a:pt x="0" y="944"/>
                  </a:lnTo>
                  <a:lnTo>
                    <a:pt x="0" y="0"/>
                  </a:lnTo>
                  <a:lnTo>
                    <a:pt x="991" y="0"/>
                  </a:lnTo>
                  <a:lnTo>
                    <a:pt x="991" y="944"/>
                  </a:lnTo>
                  <a:close/>
                </a:path>
              </a:pathLst>
            </a:custGeom>
            <a:solidFill>
              <a:srgbClr val="2CC17C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DIN Next LT Arabic" panose="020B0503020203050203" pitchFamily="34" charset="-78"/>
                <a:cs typeface="DIN Next LT Arabic" panose="020B0503020203050203" pitchFamily="34" charset="-78"/>
              </a:endParaRPr>
            </a:p>
          </p:txBody>
        </p:sp>
        <p:sp>
          <p:nvSpPr>
            <p:cNvPr id="20" name="Rectangle 295">
              <a:extLst>
                <a:ext uri="{FF2B5EF4-FFF2-40B4-BE49-F238E27FC236}">
                  <a16:creationId xmlns:a16="http://schemas.microsoft.com/office/drawing/2014/main" id="{1BB0AE3A-2B43-EDFE-15D6-565831DEE4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8171" y="4837322"/>
              <a:ext cx="578684" cy="49244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3200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64%</a:t>
              </a:r>
            </a:p>
          </p:txBody>
        </p:sp>
        <p:sp>
          <p:nvSpPr>
            <p:cNvPr id="22" name="Freeform 296">
              <a:extLst>
                <a:ext uri="{FF2B5EF4-FFF2-40B4-BE49-F238E27FC236}">
                  <a16:creationId xmlns:a16="http://schemas.microsoft.com/office/drawing/2014/main" id="{F68D429E-ECC4-A7C7-340A-5D6FC472F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1251" y="4653966"/>
              <a:ext cx="1767653" cy="196571"/>
            </a:xfrm>
            <a:custGeom>
              <a:avLst/>
              <a:gdLst/>
              <a:ahLst/>
              <a:cxnLst>
                <a:cxn ang="0">
                  <a:pos x="288" y="0"/>
                </a:cxn>
                <a:cxn ang="0">
                  <a:pos x="281" y="7"/>
                </a:cxn>
                <a:cxn ang="0">
                  <a:pos x="18" y="7"/>
                </a:cxn>
                <a:cxn ang="0">
                  <a:pos x="10" y="0"/>
                </a:cxn>
                <a:cxn ang="0">
                  <a:pos x="0" y="16"/>
                </a:cxn>
                <a:cxn ang="0">
                  <a:pos x="10" y="33"/>
                </a:cxn>
                <a:cxn ang="0">
                  <a:pos x="18" y="26"/>
                </a:cxn>
                <a:cxn ang="0">
                  <a:pos x="281" y="26"/>
                </a:cxn>
                <a:cxn ang="0">
                  <a:pos x="288" y="33"/>
                </a:cxn>
                <a:cxn ang="0">
                  <a:pos x="298" y="16"/>
                </a:cxn>
                <a:cxn ang="0">
                  <a:pos x="288" y="0"/>
                </a:cxn>
              </a:cxnLst>
              <a:rect l="0" t="0" r="r" b="b"/>
              <a:pathLst>
                <a:path w="298" h="33">
                  <a:moveTo>
                    <a:pt x="288" y="0"/>
                  </a:moveTo>
                  <a:cubicBezTo>
                    <a:pt x="285" y="0"/>
                    <a:pt x="282" y="3"/>
                    <a:pt x="281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6" y="3"/>
                    <a:pt x="13" y="0"/>
                    <a:pt x="10" y="0"/>
                  </a:cubicBezTo>
                  <a:cubicBezTo>
                    <a:pt x="5" y="0"/>
                    <a:pt x="0" y="7"/>
                    <a:pt x="0" y="16"/>
                  </a:cubicBezTo>
                  <a:cubicBezTo>
                    <a:pt x="0" y="26"/>
                    <a:pt x="5" y="33"/>
                    <a:pt x="10" y="33"/>
                  </a:cubicBezTo>
                  <a:cubicBezTo>
                    <a:pt x="13" y="33"/>
                    <a:pt x="16" y="30"/>
                    <a:pt x="18" y="26"/>
                  </a:cubicBezTo>
                  <a:cubicBezTo>
                    <a:pt x="281" y="26"/>
                    <a:pt x="281" y="26"/>
                    <a:pt x="281" y="26"/>
                  </a:cubicBezTo>
                  <a:cubicBezTo>
                    <a:pt x="282" y="30"/>
                    <a:pt x="285" y="33"/>
                    <a:pt x="288" y="33"/>
                  </a:cubicBezTo>
                  <a:cubicBezTo>
                    <a:pt x="294" y="33"/>
                    <a:pt x="298" y="26"/>
                    <a:pt x="298" y="16"/>
                  </a:cubicBezTo>
                  <a:cubicBezTo>
                    <a:pt x="298" y="7"/>
                    <a:pt x="294" y="0"/>
                    <a:pt x="288" y="0"/>
                  </a:cubicBezTo>
                  <a:close/>
                </a:path>
              </a:pathLst>
            </a:custGeom>
            <a:solidFill>
              <a:schemeClr val="tx1">
                <a:lumMod val="95000"/>
                <a:lumOff val="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DIN Next LT Arabic" panose="020B0503020203050203" pitchFamily="34" charset="-78"/>
                <a:cs typeface="DIN Next LT Arabic" panose="020B0503020203050203" pitchFamily="34" charset="-78"/>
              </a:endParaRPr>
            </a:p>
          </p:txBody>
        </p:sp>
        <p:sp>
          <p:nvSpPr>
            <p:cNvPr id="27" name="Freeform 297">
              <a:extLst>
                <a:ext uri="{FF2B5EF4-FFF2-40B4-BE49-F238E27FC236}">
                  <a16:creationId xmlns:a16="http://schemas.microsoft.com/office/drawing/2014/main" id="{ACC1C80F-5E73-0B4C-5D84-3993C4566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6410169" y="4695663"/>
              <a:ext cx="1475775" cy="1405783"/>
            </a:xfrm>
            <a:custGeom>
              <a:avLst/>
              <a:gdLst/>
              <a:ahLst/>
              <a:cxnLst>
                <a:cxn ang="0">
                  <a:pos x="991" y="944"/>
                </a:cxn>
                <a:cxn ang="0">
                  <a:pos x="493" y="777"/>
                </a:cxn>
                <a:cxn ang="0">
                  <a:pos x="0" y="944"/>
                </a:cxn>
                <a:cxn ang="0">
                  <a:pos x="0" y="0"/>
                </a:cxn>
                <a:cxn ang="0">
                  <a:pos x="991" y="0"/>
                </a:cxn>
                <a:cxn ang="0">
                  <a:pos x="991" y="944"/>
                </a:cxn>
              </a:cxnLst>
              <a:rect l="0" t="0" r="r" b="b"/>
              <a:pathLst>
                <a:path w="991" h="944">
                  <a:moveTo>
                    <a:pt x="991" y="944"/>
                  </a:moveTo>
                  <a:lnTo>
                    <a:pt x="493" y="777"/>
                  </a:lnTo>
                  <a:lnTo>
                    <a:pt x="0" y="944"/>
                  </a:lnTo>
                  <a:lnTo>
                    <a:pt x="0" y="0"/>
                  </a:lnTo>
                  <a:lnTo>
                    <a:pt x="991" y="0"/>
                  </a:lnTo>
                  <a:lnTo>
                    <a:pt x="991" y="944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DIN Next LT Arabic" panose="020B0503020203050203" pitchFamily="34" charset="-78"/>
                <a:cs typeface="DIN Next LT Arabic" panose="020B0503020203050203" pitchFamily="34" charset="-78"/>
              </a:endParaRPr>
            </a:p>
          </p:txBody>
        </p:sp>
        <p:sp>
          <p:nvSpPr>
            <p:cNvPr id="28" name="Rectangle 305">
              <a:extLst>
                <a:ext uri="{FF2B5EF4-FFF2-40B4-BE49-F238E27FC236}">
                  <a16:creationId xmlns:a16="http://schemas.microsoft.com/office/drawing/2014/main" id="{EFF30F43-5CED-F0FD-50E3-68C5812F61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7911" y="4837322"/>
              <a:ext cx="578684" cy="49244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320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12%</a:t>
              </a:r>
            </a:p>
          </p:txBody>
        </p:sp>
        <p:sp>
          <p:nvSpPr>
            <p:cNvPr id="29" name="Freeform 306">
              <a:extLst>
                <a:ext uri="{FF2B5EF4-FFF2-40B4-BE49-F238E27FC236}">
                  <a16:creationId xmlns:a16="http://schemas.microsoft.com/office/drawing/2014/main" id="{69A5E2CA-860F-D488-D812-31130C61E79A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0991" y="4653966"/>
              <a:ext cx="1767653" cy="196571"/>
            </a:xfrm>
            <a:custGeom>
              <a:avLst/>
              <a:gdLst/>
              <a:ahLst/>
              <a:cxnLst>
                <a:cxn ang="0">
                  <a:pos x="288" y="0"/>
                </a:cxn>
                <a:cxn ang="0">
                  <a:pos x="281" y="7"/>
                </a:cxn>
                <a:cxn ang="0">
                  <a:pos x="18" y="7"/>
                </a:cxn>
                <a:cxn ang="0">
                  <a:pos x="10" y="0"/>
                </a:cxn>
                <a:cxn ang="0">
                  <a:pos x="0" y="16"/>
                </a:cxn>
                <a:cxn ang="0">
                  <a:pos x="10" y="33"/>
                </a:cxn>
                <a:cxn ang="0">
                  <a:pos x="18" y="26"/>
                </a:cxn>
                <a:cxn ang="0">
                  <a:pos x="281" y="26"/>
                </a:cxn>
                <a:cxn ang="0">
                  <a:pos x="288" y="33"/>
                </a:cxn>
                <a:cxn ang="0">
                  <a:pos x="298" y="16"/>
                </a:cxn>
                <a:cxn ang="0">
                  <a:pos x="288" y="0"/>
                </a:cxn>
              </a:cxnLst>
              <a:rect l="0" t="0" r="r" b="b"/>
              <a:pathLst>
                <a:path w="298" h="33">
                  <a:moveTo>
                    <a:pt x="288" y="0"/>
                  </a:moveTo>
                  <a:cubicBezTo>
                    <a:pt x="285" y="0"/>
                    <a:pt x="282" y="3"/>
                    <a:pt x="281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6" y="3"/>
                    <a:pt x="13" y="0"/>
                    <a:pt x="10" y="0"/>
                  </a:cubicBezTo>
                  <a:cubicBezTo>
                    <a:pt x="5" y="0"/>
                    <a:pt x="0" y="7"/>
                    <a:pt x="0" y="16"/>
                  </a:cubicBezTo>
                  <a:cubicBezTo>
                    <a:pt x="0" y="26"/>
                    <a:pt x="5" y="33"/>
                    <a:pt x="10" y="33"/>
                  </a:cubicBezTo>
                  <a:cubicBezTo>
                    <a:pt x="13" y="33"/>
                    <a:pt x="16" y="30"/>
                    <a:pt x="18" y="26"/>
                  </a:cubicBezTo>
                  <a:cubicBezTo>
                    <a:pt x="281" y="26"/>
                    <a:pt x="281" y="26"/>
                    <a:pt x="281" y="26"/>
                  </a:cubicBezTo>
                  <a:cubicBezTo>
                    <a:pt x="282" y="30"/>
                    <a:pt x="285" y="33"/>
                    <a:pt x="288" y="33"/>
                  </a:cubicBezTo>
                  <a:cubicBezTo>
                    <a:pt x="294" y="33"/>
                    <a:pt x="298" y="26"/>
                    <a:pt x="298" y="16"/>
                  </a:cubicBezTo>
                  <a:cubicBezTo>
                    <a:pt x="298" y="7"/>
                    <a:pt x="294" y="0"/>
                    <a:pt x="288" y="0"/>
                  </a:cubicBezTo>
                  <a:close/>
                </a:path>
              </a:pathLst>
            </a:custGeom>
            <a:solidFill>
              <a:schemeClr val="tx1">
                <a:lumMod val="95000"/>
                <a:lumOff val="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DIN Next LT Arabic" panose="020B0503020203050203" pitchFamily="34" charset="-78"/>
                <a:cs typeface="DIN Next LT Arabic" panose="020B0503020203050203" pitchFamily="34" charset="-78"/>
              </a:endParaRPr>
            </a:p>
          </p:txBody>
        </p:sp>
        <p:sp>
          <p:nvSpPr>
            <p:cNvPr id="40" name="Freeform 307">
              <a:extLst>
                <a:ext uri="{FF2B5EF4-FFF2-40B4-BE49-F238E27FC236}">
                  <a16:creationId xmlns:a16="http://schemas.microsoft.com/office/drawing/2014/main" id="{509A54AC-1EAB-4268-0C8A-F53AD16AF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9909" y="4695663"/>
              <a:ext cx="1475775" cy="1405783"/>
            </a:xfrm>
            <a:custGeom>
              <a:avLst/>
              <a:gdLst/>
              <a:ahLst/>
              <a:cxnLst>
                <a:cxn ang="0">
                  <a:pos x="991" y="944"/>
                </a:cxn>
                <a:cxn ang="0">
                  <a:pos x="493" y="777"/>
                </a:cxn>
                <a:cxn ang="0">
                  <a:pos x="0" y="944"/>
                </a:cxn>
                <a:cxn ang="0">
                  <a:pos x="0" y="0"/>
                </a:cxn>
                <a:cxn ang="0">
                  <a:pos x="991" y="0"/>
                </a:cxn>
                <a:cxn ang="0">
                  <a:pos x="991" y="944"/>
                </a:cxn>
              </a:cxnLst>
              <a:rect l="0" t="0" r="r" b="b"/>
              <a:pathLst>
                <a:path w="991" h="944">
                  <a:moveTo>
                    <a:pt x="991" y="944"/>
                  </a:moveTo>
                  <a:lnTo>
                    <a:pt x="493" y="777"/>
                  </a:lnTo>
                  <a:lnTo>
                    <a:pt x="0" y="944"/>
                  </a:lnTo>
                  <a:lnTo>
                    <a:pt x="0" y="0"/>
                  </a:lnTo>
                  <a:lnTo>
                    <a:pt x="991" y="0"/>
                  </a:lnTo>
                  <a:lnTo>
                    <a:pt x="991" y="944"/>
                  </a:lnTo>
                  <a:close/>
                </a:path>
              </a:pathLst>
            </a:custGeom>
            <a:solidFill>
              <a:srgbClr val="10A9A6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DIN Next LT Arabic" panose="020B0503020203050203" pitchFamily="34" charset="-78"/>
                <a:cs typeface="DIN Next LT Arabic" panose="020B0503020203050203" pitchFamily="34" charset="-78"/>
              </a:endParaRPr>
            </a:p>
          </p:txBody>
        </p:sp>
        <p:sp>
          <p:nvSpPr>
            <p:cNvPr id="41" name="Rectangle 315">
              <a:extLst>
                <a:ext uri="{FF2B5EF4-FFF2-40B4-BE49-F238E27FC236}">
                  <a16:creationId xmlns:a16="http://schemas.microsoft.com/office/drawing/2014/main" id="{C20CE01E-5C68-7B32-7482-3E61C31620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57650" y="4837322"/>
              <a:ext cx="578684" cy="49244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3200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89%</a:t>
              </a:r>
            </a:p>
          </p:txBody>
        </p:sp>
        <p:sp>
          <p:nvSpPr>
            <p:cNvPr id="382" name="Subtitle 2">
              <a:extLst>
                <a:ext uri="{FF2B5EF4-FFF2-40B4-BE49-F238E27FC236}">
                  <a16:creationId xmlns:a16="http://schemas.microsoft.com/office/drawing/2014/main" id="{195949EB-D04F-4A93-F4B4-3DFC46C2DD58}"/>
                </a:ext>
              </a:extLst>
            </p:cNvPr>
            <p:cNvSpPr txBox="1">
              <a:spLocks/>
            </p:cNvSpPr>
            <p:nvPr/>
          </p:nvSpPr>
          <p:spPr>
            <a:xfrm>
              <a:off x="2209800" y="5377120"/>
              <a:ext cx="1447800" cy="561110"/>
            </a:xfrm>
            <a:prstGeom prst="rect">
              <a:avLst/>
            </a:prstGeom>
          </p:spPr>
          <p:txBody>
            <a:bodyPr vert="horz" lIns="91420" tIns="45709" rIns="91420" bIns="45709" rtlCol="0">
              <a:noAutofit/>
            </a:bodyPr>
            <a:lstStyle>
              <a:lvl1pPr marL="342900" indent="-3429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457200" rtl="0" eaLnBrk="1" latinLnBrk="0" hangingPunct="1">
                <a:spcBef>
                  <a:spcPct val="20000"/>
                </a:spcBef>
                <a:buFont typeface="Arial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457200" rtl="0" eaLnBrk="1" latinLnBrk="0" hangingPunct="1">
                <a:spcBef>
                  <a:spcPct val="20000"/>
                </a:spcBef>
                <a:buFont typeface="Arial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457200" rtl="0" eaLnBrk="1" latinLnBrk="0" hangingPunct="1">
                <a:spcBef>
                  <a:spcPct val="20000"/>
                </a:spcBef>
                <a:buFont typeface="Arial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ar-SA" sz="1100" dirty="0">
                  <a:solidFill>
                    <a:schemeClr val="bg1"/>
                  </a:solidFill>
                  <a:latin typeface="DIN Next LT Arabic" panose="020B0503020203050203" pitchFamily="34" charset="-78"/>
                  <a:cs typeface="DIN Next LT Arabic" panose="020B0503020203050203" pitchFamily="34" charset="-78"/>
                </a:rPr>
                <a:t>............................</a:t>
              </a:r>
              <a:endParaRPr lang="en-US" sz="1100" dirty="0">
                <a:solidFill>
                  <a:schemeClr val="bg1"/>
                </a:solidFill>
                <a:latin typeface="DIN Next LT Arabic" panose="020B0503020203050203" pitchFamily="34" charset="-78"/>
                <a:cs typeface="DIN Next LT Arabic" panose="020B0503020203050203" pitchFamily="34" charset="-78"/>
              </a:endParaRPr>
            </a:p>
          </p:txBody>
        </p:sp>
        <p:sp>
          <p:nvSpPr>
            <p:cNvPr id="383" name="Subtitle 2">
              <a:extLst>
                <a:ext uri="{FF2B5EF4-FFF2-40B4-BE49-F238E27FC236}">
                  <a16:creationId xmlns:a16="http://schemas.microsoft.com/office/drawing/2014/main" id="{78368442-B8C0-7C80-1212-F6061B240564}"/>
                </a:ext>
              </a:extLst>
            </p:cNvPr>
            <p:cNvSpPr txBox="1">
              <a:spLocks/>
            </p:cNvSpPr>
            <p:nvPr/>
          </p:nvSpPr>
          <p:spPr>
            <a:xfrm>
              <a:off x="4315691" y="5377120"/>
              <a:ext cx="1447800" cy="561110"/>
            </a:xfrm>
            <a:prstGeom prst="rect">
              <a:avLst/>
            </a:prstGeom>
          </p:spPr>
          <p:txBody>
            <a:bodyPr vert="horz" lIns="91420" tIns="45709" rIns="91420" bIns="45709" rtlCol="0">
              <a:noAutofit/>
            </a:bodyPr>
            <a:lstStyle>
              <a:lvl1pPr marL="342900" indent="-3429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457200" rtl="0" eaLnBrk="1" latinLnBrk="0" hangingPunct="1">
                <a:spcBef>
                  <a:spcPct val="20000"/>
                </a:spcBef>
                <a:buFont typeface="Arial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457200" rtl="0" eaLnBrk="1" latinLnBrk="0" hangingPunct="1">
                <a:spcBef>
                  <a:spcPct val="20000"/>
                </a:spcBef>
                <a:buFont typeface="Arial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457200" rtl="0" eaLnBrk="1" latinLnBrk="0" hangingPunct="1">
                <a:spcBef>
                  <a:spcPct val="20000"/>
                </a:spcBef>
                <a:buFont typeface="Arial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ar-SA" sz="1100" dirty="0">
                  <a:solidFill>
                    <a:schemeClr val="bg1"/>
                  </a:solidFill>
                  <a:latin typeface="DIN Next LT Arabic" panose="020B0503020203050203" pitchFamily="34" charset="-78"/>
                  <a:cs typeface="DIN Next LT Arabic" panose="020B0503020203050203" pitchFamily="34" charset="-78"/>
                </a:rPr>
                <a:t>............................</a:t>
              </a:r>
              <a:endParaRPr lang="en-US" sz="1100" dirty="0">
                <a:solidFill>
                  <a:schemeClr val="bg1"/>
                </a:solidFill>
                <a:latin typeface="DIN Next LT Arabic" panose="020B0503020203050203" pitchFamily="34" charset="-78"/>
                <a:cs typeface="DIN Next LT Arabic" panose="020B0503020203050203" pitchFamily="34" charset="-78"/>
              </a:endParaRPr>
            </a:p>
          </p:txBody>
        </p:sp>
        <p:sp>
          <p:nvSpPr>
            <p:cNvPr id="384" name="Subtitle 2">
              <a:extLst>
                <a:ext uri="{FF2B5EF4-FFF2-40B4-BE49-F238E27FC236}">
                  <a16:creationId xmlns:a16="http://schemas.microsoft.com/office/drawing/2014/main" id="{0E3277CB-F59C-778A-C549-58365F0CE800}"/>
                </a:ext>
              </a:extLst>
            </p:cNvPr>
            <p:cNvSpPr txBox="1">
              <a:spLocks/>
            </p:cNvSpPr>
            <p:nvPr/>
          </p:nvSpPr>
          <p:spPr>
            <a:xfrm>
              <a:off x="6421582" y="5377120"/>
              <a:ext cx="1447800" cy="561110"/>
            </a:xfrm>
            <a:prstGeom prst="rect">
              <a:avLst/>
            </a:prstGeom>
          </p:spPr>
          <p:txBody>
            <a:bodyPr vert="horz" lIns="91420" tIns="45709" rIns="91420" bIns="45709" rtlCol="0">
              <a:noAutofit/>
            </a:bodyPr>
            <a:lstStyle>
              <a:lvl1pPr marL="342900" indent="-3429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457200" rtl="0" eaLnBrk="1" latinLnBrk="0" hangingPunct="1">
                <a:spcBef>
                  <a:spcPct val="20000"/>
                </a:spcBef>
                <a:buFont typeface="Arial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457200" rtl="0" eaLnBrk="1" latinLnBrk="0" hangingPunct="1">
                <a:spcBef>
                  <a:spcPct val="20000"/>
                </a:spcBef>
                <a:buFont typeface="Arial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457200" rtl="0" eaLnBrk="1" latinLnBrk="0" hangingPunct="1">
                <a:spcBef>
                  <a:spcPct val="20000"/>
                </a:spcBef>
                <a:buFont typeface="Arial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ar-SA" sz="1100" dirty="0">
                  <a:solidFill>
                    <a:schemeClr val="bg1"/>
                  </a:solidFill>
                  <a:latin typeface="DIN Next LT Arabic" panose="020B0503020203050203" pitchFamily="34" charset="-78"/>
                  <a:cs typeface="DIN Next LT Arabic" panose="020B0503020203050203" pitchFamily="34" charset="-78"/>
                </a:rPr>
                <a:t>............................</a:t>
              </a:r>
              <a:endParaRPr lang="en-US" sz="1100" dirty="0">
                <a:solidFill>
                  <a:schemeClr val="bg1"/>
                </a:solidFill>
                <a:latin typeface="DIN Next LT Arabic" panose="020B0503020203050203" pitchFamily="34" charset="-78"/>
                <a:cs typeface="DIN Next LT Arabic" panose="020B0503020203050203" pitchFamily="34" charset="-78"/>
              </a:endParaRPr>
            </a:p>
          </p:txBody>
        </p:sp>
        <p:sp>
          <p:nvSpPr>
            <p:cNvPr id="385" name="Subtitle 2">
              <a:extLst>
                <a:ext uri="{FF2B5EF4-FFF2-40B4-BE49-F238E27FC236}">
                  <a16:creationId xmlns:a16="http://schemas.microsoft.com/office/drawing/2014/main" id="{FE42A787-E462-6ACD-02C3-87F8CD290312}"/>
                </a:ext>
              </a:extLst>
            </p:cNvPr>
            <p:cNvSpPr txBox="1">
              <a:spLocks/>
            </p:cNvSpPr>
            <p:nvPr/>
          </p:nvSpPr>
          <p:spPr>
            <a:xfrm>
              <a:off x="8527473" y="5377120"/>
              <a:ext cx="1447800" cy="561110"/>
            </a:xfrm>
            <a:prstGeom prst="rect">
              <a:avLst/>
            </a:prstGeom>
          </p:spPr>
          <p:txBody>
            <a:bodyPr vert="horz" lIns="91420" tIns="45709" rIns="91420" bIns="45709" rtlCol="0">
              <a:noAutofit/>
            </a:bodyPr>
            <a:lstStyle>
              <a:lvl1pPr marL="342900" indent="-3429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457200" rtl="0" eaLnBrk="1" latinLnBrk="0" hangingPunct="1">
                <a:spcBef>
                  <a:spcPct val="20000"/>
                </a:spcBef>
                <a:buFont typeface="Arial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457200" rtl="0" eaLnBrk="1" latinLnBrk="0" hangingPunct="1">
                <a:spcBef>
                  <a:spcPct val="20000"/>
                </a:spcBef>
                <a:buFont typeface="Arial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457200" rtl="0" eaLnBrk="1" latinLnBrk="0" hangingPunct="1">
                <a:spcBef>
                  <a:spcPct val="20000"/>
                </a:spcBef>
                <a:buFont typeface="Arial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ar-SA" sz="1100" dirty="0">
                  <a:solidFill>
                    <a:schemeClr val="bg1"/>
                  </a:solidFill>
                  <a:latin typeface="DIN Next LT Arabic" panose="020B0503020203050203" pitchFamily="34" charset="-78"/>
                  <a:cs typeface="DIN Next LT Arabic" panose="020B0503020203050203" pitchFamily="34" charset="-78"/>
                </a:rPr>
                <a:t>............................</a:t>
              </a:r>
              <a:endParaRPr lang="en-US" sz="1100" dirty="0">
                <a:solidFill>
                  <a:schemeClr val="bg1"/>
                </a:solidFill>
                <a:latin typeface="DIN Next LT Arabic" panose="020B0503020203050203" pitchFamily="34" charset="-78"/>
                <a:cs typeface="DIN Next LT Arabic" panose="020B0503020203050203" pitchFamily="34" charset="-78"/>
              </a:endParaRPr>
            </a:p>
          </p:txBody>
        </p:sp>
      </p:grpSp>
      <p:pic>
        <p:nvPicPr>
          <p:cNvPr id="9" name="صورة 8">
            <a:extLst>
              <a:ext uri="{FF2B5EF4-FFF2-40B4-BE49-F238E27FC236}">
                <a16:creationId xmlns:a16="http://schemas.microsoft.com/office/drawing/2014/main" id="{8DDABCCA-A5A3-C185-135B-38EC75CCF53D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1960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22344412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عنصر نائب لرقم الشريحة 3">
            <a:extLst>
              <a:ext uri="{FF2B5EF4-FFF2-40B4-BE49-F238E27FC236}">
                <a16:creationId xmlns:a16="http://schemas.microsoft.com/office/drawing/2014/main" id="{A76FF5C9-3BD8-C275-D239-17C2F4639FF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C30D6F-9516-7D45-ACC3-4201266FFCA8}" type="slidenum">
              <a:rPr lang="ar-SA" smtClean="0"/>
              <a:t>63</a:t>
            </a:fld>
            <a:endParaRPr lang="ar-SA"/>
          </a:p>
        </p:txBody>
      </p:sp>
      <p:pic>
        <p:nvPicPr>
          <p:cNvPr id="2" name="صورة 1">
            <a:extLst>
              <a:ext uri="{FF2B5EF4-FFF2-40B4-BE49-F238E27FC236}">
                <a16:creationId xmlns:a16="http://schemas.microsoft.com/office/drawing/2014/main" id="{DF5AA736-68DB-A216-2D3D-E2C1342A8FB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F46EA5E3-8094-642C-73BD-1E8C1330C94D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extBox 3">
            <a:extLst>
              <a:ext uri="{FF2B5EF4-FFF2-40B4-BE49-F238E27FC236}">
                <a16:creationId xmlns:a16="http://schemas.microsoft.com/office/drawing/2014/main" id="{F11FFF4B-FD9F-CC15-8688-BE07FE9713EF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algn="r" defTabSz="914400" eaLnBrk="1" latinLnBrk="0" hangingPunct="1"/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ازرق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grpSp>
        <p:nvGrpSpPr>
          <p:cNvPr id="7" name="object 2">
            <a:extLst>
              <a:ext uri="{FF2B5EF4-FFF2-40B4-BE49-F238E27FC236}">
                <a16:creationId xmlns:a16="http://schemas.microsoft.com/office/drawing/2014/main" id="{D8FCA49D-C669-3E8C-C490-CCC04BB7B9B0}"/>
              </a:ext>
            </a:extLst>
          </p:cNvPr>
          <p:cNvGrpSpPr/>
          <p:nvPr/>
        </p:nvGrpSpPr>
        <p:grpSpPr>
          <a:xfrm>
            <a:off x="3902260" y="2878054"/>
            <a:ext cx="76200" cy="168275"/>
            <a:chOff x="2427028" y="2218464"/>
            <a:chExt cx="76200" cy="168275"/>
          </a:xfrm>
        </p:grpSpPr>
        <p:sp>
          <p:nvSpPr>
            <p:cNvPr id="10" name="object 3">
              <a:extLst>
                <a:ext uri="{FF2B5EF4-FFF2-40B4-BE49-F238E27FC236}">
                  <a16:creationId xmlns:a16="http://schemas.microsoft.com/office/drawing/2014/main" id="{33F68F8B-0499-7DBD-668D-6BE8C69BBB18}"/>
                </a:ext>
              </a:extLst>
            </p:cNvPr>
            <p:cNvSpPr/>
            <p:nvPr/>
          </p:nvSpPr>
          <p:spPr>
            <a:xfrm>
              <a:off x="2465022" y="2218464"/>
              <a:ext cx="0" cy="113664"/>
            </a:xfrm>
            <a:custGeom>
              <a:avLst/>
              <a:gdLst/>
              <a:ahLst/>
              <a:cxnLst/>
              <a:rect l="l" t="t" r="r" b="b"/>
              <a:pathLst>
                <a:path h="113664">
                  <a:moveTo>
                    <a:pt x="0" y="0"/>
                  </a:moveTo>
                  <a:lnTo>
                    <a:pt x="0" y="113220"/>
                  </a:lnTo>
                </a:path>
              </a:pathLst>
            </a:custGeom>
            <a:ln w="25400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4">
              <a:extLst>
                <a:ext uri="{FF2B5EF4-FFF2-40B4-BE49-F238E27FC236}">
                  <a16:creationId xmlns:a16="http://schemas.microsoft.com/office/drawing/2014/main" id="{5E7B6120-52D2-7E51-A4C8-BC5782A8135B}"/>
                </a:ext>
              </a:extLst>
            </p:cNvPr>
            <p:cNvSpPr/>
            <p:nvPr/>
          </p:nvSpPr>
          <p:spPr>
            <a:xfrm>
              <a:off x="2427028" y="2320569"/>
              <a:ext cx="76200" cy="66040"/>
            </a:xfrm>
            <a:custGeom>
              <a:avLst/>
              <a:gdLst/>
              <a:ahLst/>
              <a:cxnLst/>
              <a:rect l="l" t="t" r="r" b="b"/>
              <a:pathLst>
                <a:path w="76200" h="66039">
                  <a:moveTo>
                    <a:pt x="75984" y="0"/>
                  </a:moveTo>
                  <a:lnTo>
                    <a:pt x="0" y="0"/>
                  </a:lnTo>
                  <a:lnTo>
                    <a:pt x="37998" y="65798"/>
                  </a:lnTo>
                  <a:lnTo>
                    <a:pt x="75984" y="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7" name="object 5">
            <a:extLst>
              <a:ext uri="{FF2B5EF4-FFF2-40B4-BE49-F238E27FC236}">
                <a16:creationId xmlns:a16="http://schemas.microsoft.com/office/drawing/2014/main" id="{B26BFCCF-451C-E213-A9CB-A621AA79D31A}"/>
              </a:ext>
            </a:extLst>
          </p:cNvPr>
          <p:cNvGrpSpPr/>
          <p:nvPr/>
        </p:nvGrpSpPr>
        <p:grpSpPr>
          <a:xfrm>
            <a:off x="3902260" y="3845238"/>
            <a:ext cx="76200" cy="168275"/>
            <a:chOff x="2427028" y="3185648"/>
            <a:chExt cx="76200" cy="168275"/>
          </a:xfrm>
        </p:grpSpPr>
        <p:sp>
          <p:nvSpPr>
            <p:cNvPr id="20" name="object 6">
              <a:extLst>
                <a:ext uri="{FF2B5EF4-FFF2-40B4-BE49-F238E27FC236}">
                  <a16:creationId xmlns:a16="http://schemas.microsoft.com/office/drawing/2014/main" id="{EAAEDAD3-D02C-6813-EA3E-3DAF966792B3}"/>
                </a:ext>
              </a:extLst>
            </p:cNvPr>
            <p:cNvSpPr/>
            <p:nvPr/>
          </p:nvSpPr>
          <p:spPr>
            <a:xfrm>
              <a:off x="2465022" y="3185648"/>
              <a:ext cx="0" cy="113664"/>
            </a:xfrm>
            <a:custGeom>
              <a:avLst/>
              <a:gdLst/>
              <a:ahLst/>
              <a:cxnLst/>
              <a:rect l="l" t="t" r="r" b="b"/>
              <a:pathLst>
                <a:path h="113664">
                  <a:moveTo>
                    <a:pt x="0" y="0"/>
                  </a:moveTo>
                  <a:lnTo>
                    <a:pt x="0" y="113220"/>
                  </a:lnTo>
                </a:path>
              </a:pathLst>
            </a:custGeom>
            <a:ln w="25400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7">
              <a:extLst>
                <a:ext uri="{FF2B5EF4-FFF2-40B4-BE49-F238E27FC236}">
                  <a16:creationId xmlns:a16="http://schemas.microsoft.com/office/drawing/2014/main" id="{FF48FB31-69CF-F332-6831-8F2726FAFCB9}"/>
                </a:ext>
              </a:extLst>
            </p:cNvPr>
            <p:cNvSpPr/>
            <p:nvPr/>
          </p:nvSpPr>
          <p:spPr>
            <a:xfrm>
              <a:off x="2427028" y="3287753"/>
              <a:ext cx="76200" cy="66040"/>
            </a:xfrm>
            <a:custGeom>
              <a:avLst/>
              <a:gdLst/>
              <a:ahLst/>
              <a:cxnLst/>
              <a:rect l="l" t="t" r="r" b="b"/>
              <a:pathLst>
                <a:path w="76200" h="66039">
                  <a:moveTo>
                    <a:pt x="75984" y="0"/>
                  </a:moveTo>
                  <a:lnTo>
                    <a:pt x="0" y="0"/>
                  </a:lnTo>
                  <a:lnTo>
                    <a:pt x="37998" y="65798"/>
                  </a:lnTo>
                  <a:lnTo>
                    <a:pt x="75984" y="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2" name="object 8">
            <a:extLst>
              <a:ext uri="{FF2B5EF4-FFF2-40B4-BE49-F238E27FC236}">
                <a16:creationId xmlns:a16="http://schemas.microsoft.com/office/drawing/2014/main" id="{B53C050D-B759-4EBC-0C44-54A4E3E43FE9}"/>
              </a:ext>
            </a:extLst>
          </p:cNvPr>
          <p:cNvGrpSpPr/>
          <p:nvPr/>
        </p:nvGrpSpPr>
        <p:grpSpPr>
          <a:xfrm>
            <a:off x="3902260" y="4811323"/>
            <a:ext cx="76200" cy="168275"/>
            <a:chOff x="2427028" y="4151733"/>
            <a:chExt cx="76200" cy="168275"/>
          </a:xfrm>
        </p:grpSpPr>
        <p:sp>
          <p:nvSpPr>
            <p:cNvPr id="23" name="object 9">
              <a:extLst>
                <a:ext uri="{FF2B5EF4-FFF2-40B4-BE49-F238E27FC236}">
                  <a16:creationId xmlns:a16="http://schemas.microsoft.com/office/drawing/2014/main" id="{C6C11B00-D399-203E-8A79-177D3C87AB9A}"/>
                </a:ext>
              </a:extLst>
            </p:cNvPr>
            <p:cNvSpPr/>
            <p:nvPr/>
          </p:nvSpPr>
          <p:spPr>
            <a:xfrm>
              <a:off x="2465022" y="4151733"/>
              <a:ext cx="0" cy="113664"/>
            </a:xfrm>
            <a:custGeom>
              <a:avLst/>
              <a:gdLst/>
              <a:ahLst/>
              <a:cxnLst/>
              <a:rect l="l" t="t" r="r" b="b"/>
              <a:pathLst>
                <a:path h="113664">
                  <a:moveTo>
                    <a:pt x="0" y="0"/>
                  </a:moveTo>
                  <a:lnTo>
                    <a:pt x="0" y="113220"/>
                  </a:lnTo>
                </a:path>
              </a:pathLst>
            </a:custGeom>
            <a:ln w="25400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10">
              <a:extLst>
                <a:ext uri="{FF2B5EF4-FFF2-40B4-BE49-F238E27FC236}">
                  <a16:creationId xmlns:a16="http://schemas.microsoft.com/office/drawing/2014/main" id="{4B1905ED-D7E8-0FA0-6957-74EBDC813B18}"/>
                </a:ext>
              </a:extLst>
            </p:cNvPr>
            <p:cNvSpPr/>
            <p:nvPr/>
          </p:nvSpPr>
          <p:spPr>
            <a:xfrm>
              <a:off x="2427028" y="4253837"/>
              <a:ext cx="76200" cy="66040"/>
            </a:xfrm>
            <a:custGeom>
              <a:avLst/>
              <a:gdLst/>
              <a:ahLst/>
              <a:cxnLst/>
              <a:rect l="l" t="t" r="r" b="b"/>
              <a:pathLst>
                <a:path w="76200" h="66039">
                  <a:moveTo>
                    <a:pt x="75984" y="0"/>
                  </a:moveTo>
                  <a:lnTo>
                    <a:pt x="0" y="0"/>
                  </a:lnTo>
                  <a:lnTo>
                    <a:pt x="37998" y="65798"/>
                  </a:lnTo>
                  <a:lnTo>
                    <a:pt x="75984" y="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5" name="object 11">
            <a:extLst>
              <a:ext uri="{FF2B5EF4-FFF2-40B4-BE49-F238E27FC236}">
                <a16:creationId xmlns:a16="http://schemas.microsoft.com/office/drawing/2014/main" id="{AE1F7B97-6408-31CF-0278-F0796DF140C3}"/>
              </a:ext>
            </a:extLst>
          </p:cNvPr>
          <p:cNvGrpSpPr/>
          <p:nvPr/>
        </p:nvGrpSpPr>
        <p:grpSpPr>
          <a:xfrm>
            <a:off x="6363434" y="1849938"/>
            <a:ext cx="76200" cy="347345"/>
            <a:chOff x="4888202" y="1190348"/>
            <a:chExt cx="76200" cy="347345"/>
          </a:xfrm>
        </p:grpSpPr>
        <p:sp>
          <p:nvSpPr>
            <p:cNvPr id="26" name="object 12">
              <a:extLst>
                <a:ext uri="{FF2B5EF4-FFF2-40B4-BE49-F238E27FC236}">
                  <a16:creationId xmlns:a16="http://schemas.microsoft.com/office/drawing/2014/main" id="{7E330CAD-802C-0CA1-1C58-516FECF8AF10}"/>
                </a:ext>
              </a:extLst>
            </p:cNvPr>
            <p:cNvSpPr/>
            <p:nvPr/>
          </p:nvSpPr>
          <p:spPr>
            <a:xfrm>
              <a:off x="4926197" y="1190348"/>
              <a:ext cx="0" cy="292735"/>
            </a:xfrm>
            <a:custGeom>
              <a:avLst/>
              <a:gdLst/>
              <a:ahLst/>
              <a:cxnLst/>
              <a:rect l="l" t="t" r="r" b="b"/>
              <a:pathLst>
                <a:path h="292734">
                  <a:moveTo>
                    <a:pt x="0" y="0"/>
                  </a:moveTo>
                  <a:lnTo>
                    <a:pt x="0" y="292125"/>
                  </a:lnTo>
                </a:path>
              </a:pathLst>
            </a:custGeom>
            <a:ln w="25400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13">
              <a:extLst>
                <a:ext uri="{FF2B5EF4-FFF2-40B4-BE49-F238E27FC236}">
                  <a16:creationId xmlns:a16="http://schemas.microsoft.com/office/drawing/2014/main" id="{ABFEE241-A2C0-65CE-134F-0C762718BC5F}"/>
                </a:ext>
              </a:extLst>
            </p:cNvPr>
            <p:cNvSpPr/>
            <p:nvPr/>
          </p:nvSpPr>
          <p:spPr>
            <a:xfrm>
              <a:off x="4888202" y="1471350"/>
              <a:ext cx="76200" cy="66040"/>
            </a:xfrm>
            <a:custGeom>
              <a:avLst/>
              <a:gdLst/>
              <a:ahLst/>
              <a:cxnLst/>
              <a:rect l="l" t="t" r="r" b="b"/>
              <a:pathLst>
                <a:path w="76200" h="66040">
                  <a:moveTo>
                    <a:pt x="75984" y="0"/>
                  </a:moveTo>
                  <a:lnTo>
                    <a:pt x="0" y="0"/>
                  </a:lnTo>
                  <a:lnTo>
                    <a:pt x="37985" y="65798"/>
                  </a:lnTo>
                  <a:lnTo>
                    <a:pt x="75984" y="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8" name="object 14">
            <a:extLst>
              <a:ext uri="{FF2B5EF4-FFF2-40B4-BE49-F238E27FC236}">
                <a16:creationId xmlns:a16="http://schemas.microsoft.com/office/drawing/2014/main" id="{D6B9DE12-2E77-8310-3BE1-206523876913}"/>
              </a:ext>
            </a:extLst>
          </p:cNvPr>
          <p:cNvGrpSpPr/>
          <p:nvPr/>
        </p:nvGrpSpPr>
        <p:grpSpPr>
          <a:xfrm>
            <a:off x="4902254" y="2511124"/>
            <a:ext cx="534035" cy="76200"/>
            <a:chOff x="3427022" y="1851534"/>
            <a:chExt cx="534035" cy="76200"/>
          </a:xfrm>
        </p:grpSpPr>
        <p:sp>
          <p:nvSpPr>
            <p:cNvPr id="29" name="object 15">
              <a:extLst>
                <a:ext uri="{FF2B5EF4-FFF2-40B4-BE49-F238E27FC236}">
                  <a16:creationId xmlns:a16="http://schemas.microsoft.com/office/drawing/2014/main" id="{D33CFB9C-7A2E-2670-7F5D-B94D7EB296A7}"/>
                </a:ext>
              </a:extLst>
            </p:cNvPr>
            <p:cNvSpPr/>
            <p:nvPr/>
          </p:nvSpPr>
          <p:spPr>
            <a:xfrm>
              <a:off x="3481706" y="1889530"/>
              <a:ext cx="479425" cy="0"/>
            </a:xfrm>
            <a:custGeom>
              <a:avLst/>
              <a:gdLst/>
              <a:ahLst/>
              <a:cxnLst/>
              <a:rect l="l" t="t" r="r" b="b"/>
              <a:pathLst>
                <a:path w="479425">
                  <a:moveTo>
                    <a:pt x="478916" y="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16">
              <a:extLst>
                <a:ext uri="{FF2B5EF4-FFF2-40B4-BE49-F238E27FC236}">
                  <a16:creationId xmlns:a16="http://schemas.microsoft.com/office/drawing/2014/main" id="{5867528A-BDE8-032B-E597-6CF89EFA1FFD}"/>
                </a:ext>
              </a:extLst>
            </p:cNvPr>
            <p:cNvSpPr/>
            <p:nvPr/>
          </p:nvSpPr>
          <p:spPr>
            <a:xfrm>
              <a:off x="3427022" y="1851534"/>
              <a:ext cx="66040" cy="76200"/>
            </a:xfrm>
            <a:custGeom>
              <a:avLst/>
              <a:gdLst/>
              <a:ahLst/>
              <a:cxnLst/>
              <a:rect l="l" t="t" r="r" b="b"/>
              <a:pathLst>
                <a:path w="66039" h="76200">
                  <a:moveTo>
                    <a:pt x="65798" y="0"/>
                  </a:moveTo>
                  <a:lnTo>
                    <a:pt x="0" y="37985"/>
                  </a:lnTo>
                  <a:lnTo>
                    <a:pt x="65798" y="75984"/>
                  </a:lnTo>
                  <a:lnTo>
                    <a:pt x="65798" y="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1" name="object 17">
            <a:extLst>
              <a:ext uri="{FF2B5EF4-FFF2-40B4-BE49-F238E27FC236}">
                <a16:creationId xmlns:a16="http://schemas.microsoft.com/office/drawing/2014/main" id="{4A3A8AFE-EC2F-2645-B207-94C2981D29FF}"/>
              </a:ext>
            </a:extLst>
          </p:cNvPr>
          <p:cNvGrpSpPr/>
          <p:nvPr/>
        </p:nvGrpSpPr>
        <p:grpSpPr>
          <a:xfrm>
            <a:off x="7365216" y="6057686"/>
            <a:ext cx="534035" cy="76200"/>
            <a:chOff x="5889984" y="5398096"/>
            <a:chExt cx="534035" cy="76200"/>
          </a:xfrm>
        </p:grpSpPr>
        <p:sp>
          <p:nvSpPr>
            <p:cNvPr id="34" name="object 18">
              <a:extLst>
                <a:ext uri="{FF2B5EF4-FFF2-40B4-BE49-F238E27FC236}">
                  <a16:creationId xmlns:a16="http://schemas.microsoft.com/office/drawing/2014/main" id="{917E24D9-A945-2A81-0E8B-BBD75A979990}"/>
                </a:ext>
              </a:extLst>
            </p:cNvPr>
            <p:cNvSpPr/>
            <p:nvPr/>
          </p:nvSpPr>
          <p:spPr>
            <a:xfrm>
              <a:off x="5944666" y="5436092"/>
              <a:ext cx="479425" cy="0"/>
            </a:xfrm>
            <a:custGeom>
              <a:avLst/>
              <a:gdLst/>
              <a:ahLst/>
              <a:cxnLst/>
              <a:rect l="l" t="t" r="r" b="b"/>
              <a:pathLst>
                <a:path w="479425">
                  <a:moveTo>
                    <a:pt x="478916" y="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19">
              <a:extLst>
                <a:ext uri="{FF2B5EF4-FFF2-40B4-BE49-F238E27FC236}">
                  <a16:creationId xmlns:a16="http://schemas.microsoft.com/office/drawing/2014/main" id="{A61D5B06-D465-BC2C-EDE9-B52E0C47F46D}"/>
                </a:ext>
              </a:extLst>
            </p:cNvPr>
            <p:cNvSpPr/>
            <p:nvPr/>
          </p:nvSpPr>
          <p:spPr>
            <a:xfrm>
              <a:off x="5889984" y="5398096"/>
              <a:ext cx="66040" cy="76200"/>
            </a:xfrm>
            <a:custGeom>
              <a:avLst/>
              <a:gdLst/>
              <a:ahLst/>
              <a:cxnLst/>
              <a:rect l="l" t="t" r="r" b="b"/>
              <a:pathLst>
                <a:path w="66039" h="76200">
                  <a:moveTo>
                    <a:pt x="65798" y="0"/>
                  </a:moveTo>
                  <a:lnTo>
                    <a:pt x="0" y="37998"/>
                  </a:lnTo>
                  <a:lnTo>
                    <a:pt x="65798" y="75984"/>
                  </a:lnTo>
                  <a:lnTo>
                    <a:pt x="65798" y="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6" name="object 20">
            <a:extLst>
              <a:ext uri="{FF2B5EF4-FFF2-40B4-BE49-F238E27FC236}">
                <a16:creationId xmlns:a16="http://schemas.microsoft.com/office/drawing/2014/main" id="{88A1DB04-804D-2795-372D-7E5437A0AFCC}"/>
              </a:ext>
            </a:extLst>
          </p:cNvPr>
          <p:cNvGrpSpPr/>
          <p:nvPr/>
        </p:nvGrpSpPr>
        <p:grpSpPr>
          <a:xfrm>
            <a:off x="7365217" y="2511131"/>
            <a:ext cx="534035" cy="76200"/>
            <a:chOff x="5889985" y="1851541"/>
            <a:chExt cx="534035" cy="76200"/>
          </a:xfrm>
        </p:grpSpPr>
        <p:sp>
          <p:nvSpPr>
            <p:cNvPr id="37" name="object 21">
              <a:extLst>
                <a:ext uri="{FF2B5EF4-FFF2-40B4-BE49-F238E27FC236}">
                  <a16:creationId xmlns:a16="http://schemas.microsoft.com/office/drawing/2014/main" id="{2B48007E-944F-3DBD-5DD0-8F2FDACB1A0A}"/>
                </a:ext>
              </a:extLst>
            </p:cNvPr>
            <p:cNvSpPr/>
            <p:nvPr/>
          </p:nvSpPr>
          <p:spPr>
            <a:xfrm>
              <a:off x="5889985" y="1889530"/>
              <a:ext cx="479425" cy="0"/>
            </a:xfrm>
            <a:custGeom>
              <a:avLst/>
              <a:gdLst/>
              <a:ahLst/>
              <a:cxnLst/>
              <a:rect l="l" t="t" r="r" b="b"/>
              <a:pathLst>
                <a:path w="479425">
                  <a:moveTo>
                    <a:pt x="0" y="0"/>
                  </a:moveTo>
                  <a:lnTo>
                    <a:pt x="478917" y="0"/>
                  </a:lnTo>
                </a:path>
              </a:pathLst>
            </a:custGeom>
            <a:ln w="25400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22">
              <a:extLst>
                <a:ext uri="{FF2B5EF4-FFF2-40B4-BE49-F238E27FC236}">
                  <a16:creationId xmlns:a16="http://schemas.microsoft.com/office/drawing/2014/main" id="{62042E67-E68A-00E3-5E1A-B5891C7616AC}"/>
                </a:ext>
              </a:extLst>
            </p:cNvPr>
            <p:cNvSpPr/>
            <p:nvPr/>
          </p:nvSpPr>
          <p:spPr>
            <a:xfrm>
              <a:off x="6357787" y="1851541"/>
              <a:ext cx="66040" cy="76200"/>
            </a:xfrm>
            <a:custGeom>
              <a:avLst/>
              <a:gdLst/>
              <a:ahLst/>
              <a:cxnLst/>
              <a:rect l="l" t="t" r="r" b="b"/>
              <a:pathLst>
                <a:path w="66039" h="76200">
                  <a:moveTo>
                    <a:pt x="0" y="0"/>
                  </a:moveTo>
                  <a:lnTo>
                    <a:pt x="0" y="75984"/>
                  </a:lnTo>
                  <a:lnTo>
                    <a:pt x="65798" y="379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9" name="object 23">
            <a:extLst>
              <a:ext uri="{FF2B5EF4-FFF2-40B4-BE49-F238E27FC236}">
                <a16:creationId xmlns:a16="http://schemas.microsoft.com/office/drawing/2014/main" id="{5C2DB261-3394-A8F8-589F-42E4FA4A09F2}"/>
              </a:ext>
            </a:extLst>
          </p:cNvPr>
          <p:cNvGrpSpPr/>
          <p:nvPr/>
        </p:nvGrpSpPr>
        <p:grpSpPr>
          <a:xfrm>
            <a:off x="2098888" y="3118623"/>
            <a:ext cx="1114425" cy="655320"/>
            <a:chOff x="623656" y="2459033"/>
            <a:chExt cx="1114425" cy="655320"/>
          </a:xfrm>
        </p:grpSpPr>
        <p:sp>
          <p:nvSpPr>
            <p:cNvPr id="40" name="object 24">
              <a:extLst>
                <a:ext uri="{FF2B5EF4-FFF2-40B4-BE49-F238E27FC236}">
                  <a16:creationId xmlns:a16="http://schemas.microsoft.com/office/drawing/2014/main" id="{8F562563-62DB-1EE5-2390-F41AC55622A1}"/>
                </a:ext>
              </a:extLst>
            </p:cNvPr>
            <p:cNvSpPr/>
            <p:nvPr/>
          </p:nvSpPr>
          <p:spPr>
            <a:xfrm>
              <a:off x="1712351" y="3088681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25">
              <a:extLst>
                <a:ext uri="{FF2B5EF4-FFF2-40B4-BE49-F238E27FC236}">
                  <a16:creationId xmlns:a16="http://schemas.microsoft.com/office/drawing/2014/main" id="{CF271081-981D-D6A0-03AF-5AA04EAC0114}"/>
                </a:ext>
              </a:extLst>
            </p:cNvPr>
            <p:cNvSpPr/>
            <p:nvPr/>
          </p:nvSpPr>
          <p:spPr>
            <a:xfrm>
              <a:off x="662275" y="3101381"/>
              <a:ext cx="1011555" cy="0"/>
            </a:xfrm>
            <a:custGeom>
              <a:avLst/>
              <a:gdLst/>
              <a:ahLst/>
              <a:cxnLst/>
              <a:rect l="l" t="t" r="r" b="b"/>
              <a:pathLst>
                <a:path w="1011555">
                  <a:moveTo>
                    <a:pt x="1010932" y="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26">
              <a:extLst>
                <a:ext uri="{FF2B5EF4-FFF2-40B4-BE49-F238E27FC236}">
                  <a16:creationId xmlns:a16="http://schemas.microsoft.com/office/drawing/2014/main" id="{85882CD7-1B6F-442F-82E1-9B77C2A84B1B}"/>
                </a:ext>
              </a:extLst>
            </p:cNvPr>
            <p:cNvSpPr/>
            <p:nvPr/>
          </p:nvSpPr>
          <p:spPr>
            <a:xfrm>
              <a:off x="623656" y="3088681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27">
              <a:extLst>
                <a:ext uri="{FF2B5EF4-FFF2-40B4-BE49-F238E27FC236}">
                  <a16:creationId xmlns:a16="http://schemas.microsoft.com/office/drawing/2014/main" id="{5DA54C92-CE8D-9C57-F542-69BD33A605AD}"/>
                </a:ext>
              </a:extLst>
            </p:cNvPr>
            <p:cNvSpPr/>
            <p:nvPr/>
          </p:nvSpPr>
          <p:spPr>
            <a:xfrm>
              <a:off x="636356" y="2497971"/>
              <a:ext cx="0" cy="551180"/>
            </a:xfrm>
            <a:custGeom>
              <a:avLst/>
              <a:gdLst/>
              <a:ahLst/>
              <a:cxnLst/>
              <a:rect l="l" t="t" r="r" b="b"/>
              <a:pathLst>
                <a:path h="551180">
                  <a:moveTo>
                    <a:pt x="0" y="550938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28">
              <a:extLst>
                <a:ext uri="{FF2B5EF4-FFF2-40B4-BE49-F238E27FC236}">
                  <a16:creationId xmlns:a16="http://schemas.microsoft.com/office/drawing/2014/main" id="{FC1A21B7-0F64-1A66-E0FC-62F69C03DA5E}"/>
                </a:ext>
              </a:extLst>
            </p:cNvPr>
            <p:cNvSpPr/>
            <p:nvPr/>
          </p:nvSpPr>
          <p:spPr>
            <a:xfrm>
              <a:off x="623656" y="2459033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29">
              <a:extLst>
                <a:ext uri="{FF2B5EF4-FFF2-40B4-BE49-F238E27FC236}">
                  <a16:creationId xmlns:a16="http://schemas.microsoft.com/office/drawing/2014/main" id="{98C9CDC8-C024-3857-CA3D-F0A2D071FFD4}"/>
                </a:ext>
              </a:extLst>
            </p:cNvPr>
            <p:cNvSpPr/>
            <p:nvPr/>
          </p:nvSpPr>
          <p:spPr>
            <a:xfrm>
              <a:off x="688199" y="2471733"/>
              <a:ext cx="1011555" cy="0"/>
            </a:xfrm>
            <a:custGeom>
              <a:avLst/>
              <a:gdLst/>
              <a:ahLst/>
              <a:cxnLst/>
              <a:rect l="l" t="t" r="r" b="b"/>
              <a:pathLst>
                <a:path w="1011555">
                  <a:moveTo>
                    <a:pt x="0" y="0"/>
                  </a:moveTo>
                  <a:lnTo>
                    <a:pt x="1010932" y="0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30">
              <a:extLst>
                <a:ext uri="{FF2B5EF4-FFF2-40B4-BE49-F238E27FC236}">
                  <a16:creationId xmlns:a16="http://schemas.microsoft.com/office/drawing/2014/main" id="{90A172D0-EDF8-AC20-5A16-EFD7D5E65665}"/>
                </a:ext>
              </a:extLst>
            </p:cNvPr>
            <p:cNvSpPr/>
            <p:nvPr/>
          </p:nvSpPr>
          <p:spPr>
            <a:xfrm>
              <a:off x="1712351" y="2459033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31">
              <a:extLst>
                <a:ext uri="{FF2B5EF4-FFF2-40B4-BE49-F238E27FC236}">
                  <a16:creationId xmlns:a16="http://schemas.microsoft.com/office/drawing/2014/main" id="{20595791-39A0-5CF1-5ACC-6FCB5165637F}"/>
                </a:ext>
              </a:extLst>
            </p:cNvPr>
            <p:cNvSpPr/>
            <p:nvPr/>
          </p:nvSpPr>
          <p:spPr>
            <a:xfrm>
              <a:off x="1725051" y="2524203"/>
              <a:ext cx="0" cy="551180"/>
            </a:xfrm>
            <a:custGeom>
              <a:avLst/>
              <a:gdLst/>
              <a:ahLst/>
              <a:cxnLst/>
              <a:rect l="l" t="t" r="r" b="b"/>
              <a:pathLst>
                <a:path h="551180">
                  <a:moveTo>
                    <a:pt x="0" y="0"/>
                  </a:moveTo>
                  <a:lnTo>
                    <a:pt x="0" y="550938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8" name="object 41">
            <a:extLst>
              <a:ext uri="{FF2B5EF4-FFF2-40B4-BE49-F238E27FC236}">
                <a16:creationId xmlns:a16="http://schemas.microsoft.com/office/drawing/2014/main" id="{38587E60-99ED-61E2-1DF3-608E32E08B6E}"/>
              </a:ext>
            </a:extLst>
          </p:cNvPr>
          <p:cNvSpPr/>
          <p:nvPr/>
        </p:nvSpPr>
        <p:spPr>
          <a:xfrm>
            <a:off x="3940254" y="5812268"/>
            <a:ext cx="1433195" cy="283845"/>
          </a:xfrm>
          <a:custGeom>
            <a:avLst/>
            <a:gdLst/>
            <a:ahLst/>
            <a:cxnLst/>
            <a:rect l="l" t="t" r="r" b="b"/>
            <a:pathLst>
              <a:path w="1433195" h="283845">
                <a:moveTo>
                  <a:pt x="0" y="0"/>
                </a:moveTo>
                <a:lnTo>
                  <a:pt x="0" y="283413"/>
                </a:lnTo>
                <a:lnTo>
                  <a:pt x="1433029" y="283413"/>
                </a:lnTo>
              </a:path>
            </a:pathLst>
          </a:custGeom>
          <a:ln w="25400">
            <a:solidFill>
              <a:srgbClr val="6666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42">
            <a:extLst>
              <a:ext uri="{FF2B5EF4-FFF2-40B4-BE49-F238E27FC236}">
                <a16:creationId xmlns:a16="http://schemas.microsoft.com/office/drawing/2014/main" id="{541D148D-122A-B23B-3885-1ADB1892279D}"/>
              </a:ext>
            </a:extLst>
          </p:cNvPr>
          <p:cNvSpPr/>
          <p:nvPr/>
        </p:nvSpPr>
        <p:spPr>
          <a:xfrm>
            <a:off x="5362168" y="6057694"/>
            <a:ext cx="66040" cy="76200"/>
          </a:xfrm>
          <a:custGeom>
            <a:avLst/>
            <a:gdLst/>
            <a:ahLst/>
            <a:cxnLst/>
            <a:rect l="l" t="t" r="r" b="b"/>
            <a:pathLst>
              <a:path w="66039" h="76200">
                <a:moveTo>
                  <a:pt x="0" y="0"/>
                </a:moveTo>
                <a:lnTo>
                  <a:pt x="0" y="75984"/>
                </a:lnTo>
                <a:lnTo>
                  <a:pt x="65798" y="37985"/>
                </a:lnTo>
                <a:lnTo>
                  <a:pt x="0" y="0"/>
                </a:lnTo>
                <a:close/>
              </a:path>
            </a:pathLst>
          </a:custGeom>
          <a:solidFill>
            <a:srgbClr val="666666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0" name="object 43">
            <a:extLst>
              <a:ext uri="{FF2B5EF4-FFF2-40B4-BE49-F238E27FC236}">
                <a16:creationId xmlns:a16="http://schemas.microsoft.com/office/drawing/2014/main" id="{7C21AFAF-A435-017A-6FBB-1ACF6EECF9C3}"/>
              </a:ext>
            </a:extLst>
          </p:cNvPr>
          <p:cNvGrpSpPr/>
          <p:nvPr/>
        </p:nvGrpSpPr>
        <p:grpSpPr>
          <a:xfrm>
            <a:off x="9829114" y="2539074"/>
            <a:ext cx="294005" cy="3594735"/>
            <a:chOff x="8353882" y="1879484"/>
            <a:chExt cx="294005" cy="3594735"/>
          </a:xfrm>
        </p:grpSpPr>
        <p:sp>
          <p:nvSpPr>
            <p:cNvPr id="71" name="object 44">
              <a:extLst>
                <a:ext uri="{FF2B5EF4-FFF2-40B4-BE49-F238E27FC236}">
                  <a16:creationId xmlns:a16="http://schemas.microsoft.com/office/drawing/2014/main" id="{8D3A7FFC-7EFA-A3DC-04C6-B8BCE75C0D83}"/>
                </a:ext>
              </a:extLst>
            </p:cNvPr>
            <p:cNvSpPr/>
            <p:nvPr/>
          </p:nvSpPr>
          <p:spPr>
            <a:xfrm>
              <a:off x="8408560" y="5423392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45">
              <a:extLst>
                <a:ext uri="{FF2B5EF4-FFF2-40B4-BE49-F238E27FC236}">
                  <a16:creationId xmlns:a16="http://schemas.microsoft.com/office/drawing/2014/main" id="{E8C0FA79-D279-587E-C74E-E86CDF428307}"/>
                </a:ext>
              </a:extLst>
            </p:cNvPr>
            <p:cNvSpPr/>
            <p:nvPr/>
          </p:nvSpPr>
          <p:spPr>
            <a:xfrm>
              <a:off x="8474607" y="5436092"/>
              <a:ext cx="133985" cy="0"/>
            </a:xfrm>
            <a:custGeom>
              <a:avLst/>
              <a:gdLst/>
              <a:ahLst/>
              <a:cxnLst/>
              <a:rect l="l" t="t" r="r" b="b"/>
              <a:pathLst>
                <a:path w="133984">
                  <a:moveTo>
                    <a:pt x="0" y="0"/>
                  </a:moveTo>
                  <a:lnTo>
                    <a:pt x="133362" y="0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46">
              <a:extLst>
                <a:ext uri="{FF2B5EF4-FFF2-40B4-BE49-F238E27FC236}">
                  <a16:creationId xmlns:a16="http://schemas.microsoft.com/office/drawing/2014/main" id="{4E4A9A1F-DD4C-0705-1F20-FBF7303CDE1D}"/>
                </a:ext>
              </a:extLst>
            </p:cNvPr>
            <p:cNvSpPr/>
            <p:nvPr/>
          </p:nvSpPr>
          <p:spPr>
            <a:xfrm>
              <a:off x="8621943" y="5423392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47">
              <a:extLst>
                <a:ext uri="{FF2B5EF4-FFF2-40B4-BE49-F238E27FC236}">
                  <a16:creationId xmlns:a16="http://schemas.microsoft.com/office/drawing/2014/main" id="{E958DF4D-63A9-A85E-C118-2222416C94AE}"/>
                </a:ext>
              </a:extLst>
            </p:cNvPr>
            <p:cNvSpPr/>
            <p:nvPr/>
          </p:nvSpPr>
          <p:spPr>
            <a:xfrm>
              <a:off x="8634643" y="1917501"/>
              <a:ext cx="0" cy="3468370"/>
            </a:xfrm>
            <a:custGeom>
              <a:avLst/>
              <a:gdLst/>
              <a:ahLst/>
              <a:cxnLst/>
              <a:rect l="l" t="t" r="r" b="b"/>
              <a:pathLst>
                <a:path h="3468370">
                  <a:moveTo>
                    <a:pt x="0" y="3467963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48">
              <a:extLst>
                <a:ext uri="{FF2B5EF4-FFF2-40B4-BE49-F238E27FC236}">
                  <a16:creationId xmlns:a16="http://schemas.microsoft.com/office/drawing/2014/main" id="{CAEA70D8-5CC1-5B92-A222-2EE564F7FA8C}"/>
                </a:ext>
              </a:extLst>
            </p:cNvPr>
            <p:cNvSpPr/>
            <p:nvPr/>
          </p:nvSpPr>
          <p:spPr>
            <a:xfrm>
              <a:off x="8621943" y="1879484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49">
              <a:extLst>
                <a:ext uri="{FF2B5EF4-FFF2-40B4-BE49-F238E27FC236}">
                  <a16:creationId xmlns:a16="http://schemas.microsoft.com/office/drawing/2014/main" id="{59C2EDE7-3044-763D-C0F9-4C640D633F69}"/>
                </a:ext>
              </a:extLst>
            </p:cNvPr>
            <p:cNvSpPr/>
            <p:nvPr/>
          </p:nvSpPr>
          <p:spPr>
            <a:xfrm>
              <a:off x="8393389" y="1892184"/>
              <a:ext cx="187960" cy="0"/>
            </a:xfrm>
            <a:custGeom>
              <a:avLst/>
              <a:gdLst/>
              <a:ahLst/>
              <a:cxnLst/>
              <a:rect l="l" t="t" r="r" b="b"/>
              <a:pathLst>
                <a:path w="187959">
                  <a:moveTo>
                    <a:pt x="187642" y="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50">
              <a:extLst>
                <a:ext uri="{FF2B5EF4-FFF2-40B4-BE49-F238E27FC236}">
                  <a16:creationId xmlns:a16="http://schemas.microsoft.com/office/drawing/2014/main" id="{479520AE-D84D-0F7D-401A-0F699ABD15AC}"/>
                </a:ext>
              </a:extLst>
            </p:cNvPr>
            <p:cNvSpPr/>
            <p:nvPr/>
          </p:nvSpPr>
          <p:spPr>
            <a:xfrm>
              <a:off x="8353882" y="1879484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51">
              <a:extLst>
                <a:ext uri="{FF2B5EF4-FFF2-40B4-BE49-F238E27FC236}">
                  <a16:creationId xmlns:a16="http://schemas.microsoft.com/office/drawing/2014/main" id="{80C050E0-E82E-CB7D-F78E-24B1DA5751D6}"/>
                </a:ext>
              </a:extLst>
            </p:cNvPr>
            <p:cNvSpPr/>
            <p:nvPr/>
          </p:nvSpPr>
          <p:spPr>
            <a:xfrm>
              <a:off x="8366581" y="5398104"/>
              <a:ext cx="66040" cy="76200"/>
            </a:xfrm>
            <a:custGeom>
              <a:avLst/>
              <a:gdLst/>
              <a:ahLst/>
              <a:cxnLst/>
              <a:rect l="l" t="t" r="r" b="b"/>
              <a:pathLst>
                <a:path w="66040" h="76200">
                  <a:moveTo>
                    <a:pt x="65798" y="0"/>
                  </a:moveTo>
                  <a:lnTo>
                    <a:pt x="0" y="37985"/>
                  </a:lnTo>
                  <a:lnTo>
                    <a:pt x="65798" y="75984"/>
                  </a:lnTo>
                  <a:lnTo>
                    <a:pt x="65798" y="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9" name="object 52">
            <a:extLst>
              <a:ext uri="{FF2B5EF4-FFF2-40B4-BE49-F238E27FC236}">
                <a16:creationId xmlns:a16="http://schemas.microsoft.com/office/drawing/2014/main" id="{20362DC9-569E-BD37-6F56-17B88A236B39}"/>
              </a:ext>
            </a:extLst>
          </p:cNvPr>
          <p:cNvSpPr/>
          <p:nvPr/>
        </p:nvSpPr>
        <p:spPr>
          <a:xfrm>
            <a:off x="6388729" y="2898944"/>
            <a:ext cx="25400" cy="25400"/>
          </a:xfrm>
          <a:custGeom>
            <a:avLst/>
            <a:gdLst/>
            <a:ahLst/>
            <a:cxnLst/>
            <a:rect l="l" t="t" r="r" b="b"/>
            <a:pathLst>
              <a:path w="25400" h="25400">
                <a:moveTo>
                  <a:pt x="0" y="12700"/>
                </a:moveTo>
                <a:lnTo>
                  <a:pt x="3719" y="3719"/>
                </a:lnTo>
                <a:lnTo>
                  <a:pt x="12700" y="0"/>
                </a:lnTo>
                <a:lnTo>
                  <a:pt x="21680" y="3719"/>
                </a:lnTo>
                <a:lnTo>
                  <a:pt x="25400" y="12700"/>
                </a:lnTo>
                <a:lnTo>
                  <a:pt x="21680" y="21680"/>
                </a:lnTo>
                <a:lnTo>
                  <a:pt x="12700" y="25400"/>
                </a:lnTo>
                <a:lnTo>
                  <a:pt x="3719" y="21680"/>
                </a:lnTo>
                <a:lnTo>
                  <a:pt x="0" y="12700"/>
                </a:lnTo>
                <a:close/>
              </a:path>
            </a:pathLst>
          </a:custGeom>
          <a:solidFill>
            <a:srgbClr val="666666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80" name="object 53">
            <a:extLst>
              <a:ext uri="{FF2B5EF4-FFF2-40B4-BE49-F238E27FC236}">
                <a16:creationId xmlns:a16="http://schemas.microsoft.com/office/drawing/2014/main" id="{AA5B73D8-437D-EBBB-4370-6846EF629065}"/>
              </a:ext>
            </a:extLst>
          </p:cNvPr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6363434" y="2973632"/>
            <a:ext cx="75984" cy="116669"/>
          </a:xfrm>
          <a:prstGeom prst="rect">
            <a:avLst/>
          </a:prstGeom>
        </p:spPr>
      </p:pic>
      <p:grpSp>
        <p:nvGrpSpPr>
          <p:cNvPr id="81" name="object 54">
            <a:extLst>
              <a:ext uri="{FF2B5EF4-FFF2-40B4-BE49-F238E27FC236}">
                <a16:creationId xmlns:a16="http://schemas.microsoft.com/office/drawing/2014/main" id="{1DC2C686-0A89-6002-3EAE-088D2F6A80B6}"/>
              </a:ext>
            </a:extLst>
          </p:cNvPr>
          <p:cNvGrpSpPr/>
          <p:nvPr/>
        </p:nvGrpSpPr>
        <p:grpSpPr>
          <a:xfrm>
            <a:off x="6363434" y="3969034"/>
            <a:ext cx="76200" cy="474980"/>
            <a:chOff x="4888202" y="3419172"/>
            <a:chExt cx="76200" cy="474980"/>
          </a:xfrm>
        </p:grpSpPr>
        <p:sp>
          <p:nvSpPr>
            <p:cNvPr id="82" name="object 55">
              <a:extLst>
                <a:ext uri="{FF2B5EF4-FFF2-40B4-BE49-F238E27FC236}">
                  <a16:creationId xmlns:a16="http://schemas.microsoft.com/office/drawing/2014/main" id="{09756AA0-B39B-33D1-9ED8-A2AE2BD01072}"/>
                </a:ext>
              </a:extLst>
            </p:cNvPr>
            <p:cNvSpPr/>
            <p:nvPr/>
          </p:nvSpPr>
          <p:spPr>
            <a:xfrm>
              <a:off x="4913497" y="3419172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56">
              <a:extLst>
                <a:ext uri="{FF2B5EF4-FFF2-40B4-BE49-F238E27FC236}">
                  <a16:creationId xmlns:a16="http://schemas.microsoft.com/office/drawing/2014/main" id="{90751DF6-46CD-3FFA-BD5B-B472262592F6}"/>
                </a:ext>
              </a:extLst>
            </p:cNvPr>
            <p:cNvSpPr/>
            <p:nvPr/>
          </p:nvSpPr>
          <p:spPr>
            <a:xfrm>
              <a:off x="4926197" y="3482773"/>
              <a:ext cx="0" cy="331470"/>
            </a:xfrm>
            <a:custGeom>
              <a:avLst/>
              <a:gdLst/>
              <a:ahLst/>
              <a:cxnLst/>
              <a:rect l="l" t="t" r="r" b="b"/>
              <a:pathLst>
                <a:path h="331470">
                  <a:moveTo>
                    <a:pt x="0" y="0"/>
                  </a:moveTo>
                  <a:lnTo>
                    <a:pt x="0" y="330847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4" name="object 57">
              <a:extLst>
                <a:ext uri="{FF2B5EF4-FFF2-40B4-BE49-F238E27FC236}">
                  <a16:creationId xmlns:a16="http://schemas.microsoft.com/office/drawing/2014/main" id="{10990728-D393-16CD-1DAF-14ECD875E84A}"/>
                </a:ext>
              </a:extLst>
            </p:cNvPr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888202" y="3826371"/>
              <a:ext cx="75984" cy="67381"/>
            </a:xfrm>
            <a:prstGeom prst="rect">
              <a:avLst/>
            </a:prstGeom>
          </p:spPr>
        </p:pic>
      </p:grpSp>
      <p:grpSp>
        <p:nvGrpSpPr>
          <p:cNvPr id="85" name="object 58">
            <a:extLst>
              <a:ext uri="{FF2B5EF4-FFF2-40B4-BE49-F238E27FC236}">
                <a16:creationId xmlns:a16="http://schemas.microsoft.com/office/drawing/2014/main" id="{2320DD93-80B9-5FDA-CBDE-6354EC649C70}"/>
              </a:ext>
            </a:extLst>
          </p:cNvPr>
          <p:cNvGrpSpPr/>
          <p:nvPr/>
        </p:nvGrpSpPr>
        <p:grpSpPr>
          <a:xfrm>
            <a:off x="6363434" y="5258581"/>
            <a:ext cx="76200" cy="215900"/>
            <a:chOff x="4888202" y="4598991"/>
            <a:chExt cx="76200" cy="215900"/>
          </a:xfrm>
        </p:grpSpPr>
        <p:sp>
          <p:nvSpPr>
            <p:cNvPr id="86" name="object 59">
              <a:extLst>
                <a:ext uri="{FF2B5EF4-FFF2-40B4-BE49-F238E27FC236}">
                  <a16:creationId xmlns:a16="http://schemas.microsoft.com/office/drawing/2014/main" id="{C1D05043-1966-4320-9851-DD9FEF67C4DD}"/>
                </a:ext>
              </a:extLst>
            </p:cNvPr>
            <p:cNvSpPr/>
            <p:nvPr/>
          </p:nvSpPr>
          <p:spPr>
            <a:xfrm>
              <a:off x="4913497" y="4598991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699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699"/>
                  </a:lnTo>
                  <a:lnTo>
                    <a:pt x="21680" y="21680"/>
                  </a:lnTo>
                  <a:lnTo>
                    <a:pt x="12700" y="25399"/>
                  </a:lnTo>
                  <a:lnTo>
                    <a:pt x="3719" y="21680"/>
                  </a:lnTo>
                  <a:lnTo>
                    <a:pt x="0" y="12699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7" name="object 60">
              <a:extLst>
                <a:ext uri="{FF2B5EF4-FFF2-40B4-BE49-F238E27FC236}">
                  <a16:creationId xmlns:a16="http://schemas.microsoft.com/office/drawing/2014/main" id="{C1032107-7555-4F13-A7DA-3DBA47153132}"/>
                </a:ext>
              </a:extLst>
            </p:cNvPr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888202" y="4661010"/>
              <a:ext cx="75984" cy="153320"/>
            </a:xfrm>
            <a:prstGeom prst="rect">
              <a:avLst/>
            </a:prstGeom>
          </p:spPr>
        </p:pic>
      </p:grpSp>
      <p:grpSp>
        <p:nvGrpSpPr>
          <p:cNvPr id="88" name="object 61">
            <a:extLst>
              <a:ext uri="{FF2B5EF4-FFF2-40B4-BE49-F238E27FC236}">
                <a16:creationId xmlns:a16="http://schemas.microsoft.com/office/drawing/2014/main" id="{60AF7074-081B-B453-1ADD-26F35405852D}"/>
              </a:ext>
            </a:extLst>
          </p:cNvPr>
          <p:cNvGrpSpPr/>
          <p:nvPr/>
        </p:nvGrpSpPr>
        <p:grpSpPr>
          <a:xfrm>
            <a:off x="6344797" y="3981799"/>
            <a:ext cx="2568575" cy="470534"/>
            <a:chOff x="4869565" y="3431937"/>
            <a:chExt cx="2568575" cy="470534"/>
          </a:xfrm>
        </p:grpSpPr>
        <p:sp>
          <p:nvSpPr>
            <p:cNvPr id="89" name="object 62">
              <a:extLst>
                <a:ext uri="{FF2B5EF4-FFF2-40B4-BE49-F238E27FC236}">
                  <a16:creationId xmlns:a16="http://schemas.microsoft.com/office/drawing/2014/main" id="{37B8C74D-4BE1-FEE2-DA9F-8DC715C7639E}"/>
                </a:ext>
              </a:extLst>
            </p:cNvPr>
            <p:cNvSpPr/>
            <p:nvPr/>
          </p:nvSpPr>
          <p:spPr>
            <a:xfrm>
              <a:off x="4924029" y="3504770"/>
              <a:ext cx="2463800" cy="162560"/>
            </a:xfrm>
            <a:custGeom>
              <a:avLst/>
              <a:gdLst/>
              <a:ahLst/>
              <a:cxnLst/>
              <a:rect l="l" t="t" r="r" b="b"/>
              <a:pathLst>
                <a:path w="2463800" h="162560">
                  <a:moveTo>
                    <a:pt x="2463342" y="0"/>
                  </a:moveTo>
                  <a:lnTo>
                    <a:pt x="2463342" y="162242"/>
                  </a:lnTo>
                  <a:lnTo>
                    <a:pt x="0" y="162242"/>
                  </a:lnTo>
                </a:path>
              </a:pathLst>
            </a:custGeom>
            <a:ln w="33832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63">
              <a:extLst>
                <a:ext uri="{FF2B5EF4-FFF2-40B4-BE49-F238E27FC236}">
                  <a16:creationId xmlns:a16="http://schemas.microsoft.com/office/drawing/2014/main" id="{6203760A-C91F-BC68-074B-A394FB0106E8}"/>
                </a:ext>
              </a:extLst>
            </p:cNvPr>
            <p:cNvSpPr/>
            <p:nvPr/>
          </p:nvSpPr>
          <p:spPr>
            <a:xfrm>
              <a:off x="7336759" y="3431937"/>
              <a:ext cx="101600" cy="88265"/>
            </a:xfrm>
            <a:custGeom>
              <a:avLst/>
              <a:gdLst/>
              <a:ahLst/>
              <a:cxnLst/>
              <a:rect l="l" t="t" r="r" b="b"/>
              <a:pathLst>
                <a:path w="101600" h="88264">
                  <a:moveTo>
                    <a:pt x="50609" y="0"/>
                  </a:moveTo>
                  <a:lnTo>
                    <a:pt x="0" y="87642"/>
                  </a:lnTo>
                  <a:lnTo>
                    <a:pt x="101219" y="87642"/>
                  </a:lnTo>
                  <a:lnTo>
                    <a:pt x="50609" y="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1" name="object 64">
              <a:extLst>
                <a:ext uri="{FF2B5EF4-FFF2-40B4-BE49-F238E27FC236}">
                  <a16:creationId xmlns:a16="http://schemas.microsoft.com/office/drawing/2014/main" id="{749D9BD4-0212-54FC-2C1B-76FFF4F1F903}"/>
                </a:ext>
              </a:extLst>
            </p:cNvPr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869565" y="3612549"/>
              <a:ext cx="108927" cy="108940"/>
            </a:xfrm>
            <a:prstGeom prst="rect">
              <a:avLst/>
            </a:prstGeom>
          </p:spPr>
        </p:pic>
        <p:sp>
          <p:nvSpPr>
            <p:cNvPr id="92" name="object 65">
              <a:extLst>
                <a:ext uri="{FF2B5EF4-FFF2-40B4-BE49-F238E27FC236}">
                  <a16:creationId xmlns:a16="http://schemas.microsoft.com/office/drawing/2014/main" id="{130C138A-97B1-FF7E-4D25-F00A19BFF82D}"/>
                </a:ext>
              </a:extLst>
            </p:cNvPr>
            <p:cNvSpPr/>
            <p:nvPr/>
          </p:nvSpPr>
          <p:spPr>
            <a:xfrm>
              <a:off x="7387372" y="3667025"/>
              <a:ext cx="0" cy="162560"/>
            </a:xfrm>
            <a:custGeom>
              <a:avLst/>
              <a:gdLst/>
              <a:ahLst/>
              <a:cxnLst/>
              <a:rect l="l" t="t" r="r" b="b"/>
              <a:pathLst>
                <a:path h="162560">
                  <a:moveTo>
                    <a:pt x="0" y="162242"/>
                  </a:moveTo>
                  <a:lnTo>
                    <a:pt x="0" y="0"/>
                  </a:lnTo>
                </a:path>
              </a:pathLst>
            </a:custGeom>
            <a:ln w="33832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66">
              <a:extLst>
                <a:ext uri="{FF2B5EF4-FFF2-40B4-BE49-F238E27FC236}">
                  <a16:creationId xmlns:a16="http://schemas.microsoft.com/office/drawing/2014/main" id="{32D34C11-BC27-11C8-9E99-FCDD8933C4E2}"/>
                </a:ext>
              </a:extLst>
            </p:cNvPr>
            <p:cNvSpPr/>
            <p:nvPr/>
          </p:nvSpPr>
          <p:spPr>
            <a:xfrm>
              <a:off x="7336764" y="3814460"/>
              <a:ext cx="101600" cy="88265"/>
            </a:xfrm>
            <a:custGeom>
              <a:avLst/>
              <a:gdLst/>
              <a:ahLst/>
              <a:cxnLst/>
              <a:rect l="l" t="t" r="r" b="b"/>
              <a:pathLst>
                <a:path w="101600" h="88264">
                  <a:moveTo>
                    <a:pt x="101219" y="0"/>
                  </a:moveTo>
                  <a:lnTo>
                    <a:pt x="0" y="0"/>
                  </a:lnTo>
                  <a:lnTo>
                    <a:pt x="50609" y="87642"/>
                  </a:lnTo>
                  <a:lnTo>
                    <a:pt x="101219" y="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4" name="object 67">
            <a:extLst>
              <a:ext uri="{FF2B5EF4-FFF2-40B4-BE49-F238E27FC236}">
                <a16:creationId xmlns:a16="http://schemas.microsoft.com/office/drawing/2014/main" id="{50F554B4-F90C-8C35-6DE6-E9056A4056B8}"/>
              </a:ext>
            </a:extLst>
          </p:cNvPr>
          <p:cNvGrpSpPr/>
          <p:nvPr/>
        </p:nvGrpSpPr>
        <p:grpSpPr>
          <a:xfrm>
            <a:off x="3230736" y="3433447"/>
            <a:ext cx="300990" cy="25400"/>
            <a:chOff x="1755504" y="2773857"/>
            <a:chExt cx="300990" cy="25400"/>
          </a:xfrm>
        </p:grpSpPr>
        <p:sp>
          <p:nvSpPr>
            <p:cNvPr id="95" name="object 68">
              <a:extLst>
                <a:ext uri="{FF2B5EF4-FFF2-40B4-BE49-F238E27FC236}">
                  <a16:creationId xmlns:a16="http://schemas.microsoft.com/office/drawing/2014/main" id="{82146BB4-B453-13B8-491F-D14FC7314407}"/>
                </a:ext>
              </a:extLst>
            </p:cNvPr>
            <p:cNvSpPr/>
            <p:nvPr/>
          </p:nvSpPr>
          <p:spPr>
            <a:xfrm>
              <a:off x="1755504" y="2773857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69">
              <a:extLst>
                <a:ext uri="{FF2B5EF4-FFF2-40B4-BE49-F238E27FC236}">
                  <a16:creationId xmlns:a16="http://schemas.microsoft.com/office/drawing/2014/main" id="{C4C22920-9180-9918-C351-0B170070D501}"/>
                </a:ext>
              </a:extLst>
            </p:cNvPr>
            <p:cNvSpPr/>
            <p:nvPr/>
          </p:nvSpPr>
          <p:spPr>
            <a:xfrm>
              <a:off x="1823199" y="2786557"/>
              <a:ext cx="193040" cy="0"/>
            </a:xfrm>
            <a:custGeom>
              <a:avLst/>
              <a:gdLst/>
              <a:ahLst/>
              <a:cxnLst/>
              <a:rect l="l" t="t" r="r" b="b"/>
              <a:pathLst>
                <a:path w="193039">
                  <a:moveTo>
                    <a:pt x="0" y="0"/>
                  </a:moveTo>
                  <a:lnTo>
                    <a:pt x="192481" y="0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70">
              <a:extLst>
                <a:ext uri="{FF2B5EF4-FFF2-40B4-BE49-F238E27FC236}">
                  <a16:creationId xmlns:a16="http://schemas.microsoft.com/office/drawing/2014/main" id="{EE39E451-6F06-8968-10E1-B1FD304D9CF3}"/>
                </a:ext>
              </a:extLst>
            </p:cNvPr>
            <p:cNvSpPr/>
            <p:nvPr/>
          </p:nvSpPr>
          <p:spPr>
            <a:xfrm>
              <a:off x="2030475" y="2773857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8" name="object 71">
            <a:extLst>
              <a:ext uri="{FF2B5EF4-FFF2-40B4-BE49-F238E27FC236}">
                <a16:creationId xmlns:a16="http://schemas.microsoft.com/office/drawing/2014/main" id="{EC4F3CB8-A367-208F-FA59-D31314416CD6}"/>
              </a:ext>
            </a:extLst>
          </p:cNvPr>
          <p:cNvGrpSpPr/>
          <p:nvPr/>
        </p:nvGrpSpPr>
        <p:grpSpPr>
          <a:xfrm>
            <a:off x="2098888" y="4084707"/>
            <a:ext cx="1432560" cy="655320"/>
            <a:chOff x="623656" y="3425117"/>
            <a:chExt cx="1432560" cy="655320"/>
          </a:xfrm>
        </p:grpSpPr>
        <p:sp>
          <p:nvSpPr>
            <p:cNvPr id="99" name="object 72">
              <a:extLst>
                <a:ext uri="{FF2B5EF4-FFF2-40B4-BE49-F238E27FC236}">
                  <a16:creationId xmlns:a16="http://schemas.microsoft.com/office/drawing/2014/main" id="{DE1B1CEE-2E62-02B7-7A44-AFDE7D8080B6}"/>
                </a:ext>
              </a:extLst>
            </p:cNvPr>
            <p:cNvSpPr/>
            <p:nvPr/>
          </p:nvSpPr>
          <p:spPr>
            <a:xfrm>
              <a:off x="1712351" y="4054765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73">
              <a:extLst>
                <a:ext uri="{FF2B5EF4-FFF2-40B4-BE49-F238E27FC236}">
                  <a16:creationId xmlns:a16="http://schemas.microsoft.com/office/drawing/2014/main" id="{9D5610B4-2C34-CF3D-E659-739CD2A8FC9B}"/>
                </a:ext>
              </a:extLst>
            </p:cNvPr>
            <p:cNvSpPr/>
            <p:nvPr/>
          </p:nvSpPr>
          <p:spPr>
            <a:xfrm>
              <a:off x="662275" y="4067465"/>
              <a:ext cx="1011555" cy="0"/>
            </a:xfrm>
            <a:custGeom>
              <a:avLst/>
              <a:gdLst/>
              <a:ahLst/>
              <a:cxnLst/>
              <a:rect l="l" t="t" r="r" b="b"/>
              <a:pathLst>
                <a:path w="1011555">
                  <a:moveTo>
                    <a:pt x="1010932" y="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74">
              <a:extLst>
                <a:ext uri="{FF2B5EF4-FFF2-40B4-BE49-F238E27FC236}">
                  <a16:creationId xmlns:a16="http://schemas.microsoft.com/office/drawing/2014/main" id="{4182FD1A-88B9-2BFA-505B-CE44AB1FB752}"/>
                </a:ext>
              </a:extLst>
            </p:cNvPr>
            <p:cNvSpPr/>
            <p:nvPr/>
          </p:nvSpPr>
          <p:spPr>
            <a:xfrm>
              <a:off x="623656" y="4054765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75">
              <a:extLst>
                <a:ext uri="{FF2B5EF4-FFF2-40B4-BE49-F238E27FC236}">
                  <a16:creationId xmlns:a16="http://schemas.microsoft.com/office/drawing/2014/main" id="{45D125F1-BB1A-B4D9-CC88-FF21A0A79B3E}"/>
                </a:ext>
              </a:extLst>
            </p:cNvPr>
            <p:cNvSpPr/>
            <p:nvPr/>
          </p:nvSpPr>
          <p:spPr>
            <a:xfrm>
              <a:off x="636356" y="3464055"/>
              <a:ext cx="0" cy="551180"/>
            </a:xfrm>
            <a:custGeom>
              <a:avLst/>
              <a:gdLst/>
              <a:ahLst/>
              <a:cxnLst/>
              <a:rect l="l" t="t" r="r" b="b"/>
              <a:pathLst>
                <a:path h="551179">
                  <a:moveTo>
                    <a:pt x="0" y="550938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76">
              <a:extLst>
                <a:ext uri="{FF2B5EF4-FFF2-40B4-BE49-F238E27FC236}">
                  <a16:creationId xmlns:a16="http://schemas.microsoft.com/office/drawing/2014/main" id="{E2BF3ED9-7849-8A6F-EB42-3C59DCBA29A0}"/>
                </a:ext>
              </a:extLst>
            </p:cNvPr>
            <p:cNvSpPr/>
            <p:nvPr/>
          </p:nvSpPr>
          <p:spPr>
            <a:xfrm>
              <a:off x="623656" y="3425117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77">
              <a:extLst>
                <a:ext uri="{FF2B5EF4-FFF2-40B4-BE49-F238E27FC236}">
                  <a16:creationId xmlns:a16="http://schemas.microsoft.com/office/drawing/2014/main" id="{E2EE9FCB-252D-92D2-C827-A781F10DEBE6}"/>
                </a:ext>
              </a:extLst>
            </p:cNvPr>
            <p:cNvSpPr/>
            <p:nvPr/>
          </p:nvSpPr>
          <p:spPr>
            <a:xfrm>
              <a:off x="688199" y="3437817"/>
              <a:ext cx="1011555" cy="0"/>
            </a:xfrm>
            <a:custGeom>
              <a:avLst/>
              <a:gdLst/>
              <a:ahLst/>
              <a:cxnLst/>
              <a:rect l="l" t="t" r="r" b="b"/>
              <a:pathLst>
                <a:path w="1011555">
                  <a:moveTo>
                    <a:pt x="0" y="0"/>
                  </a:moveTo>
                  <a:lnTo>
                    <a:pt x="1010932" y="0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78">
              <a:extLst>
                <a:ext uri="{FF2B5EF4-FFF2-40B4-BE49-F238E27FC236}">
                  <a16:creationId xmlns:a16="http://schemas.microsoft.com/office/drawing/2014/main" id="{CB9763E9-C874-3D5F-1214-31CAC2D5F812}"/>
                </a:ext>
              </a:extLst>
            </p:cNvPr>
            <p:cNvSpPr/>
            <p:nvPr/>
          </p:nvSpPr>
          <p:spPr>
            <a:xfrm>
              <a:off x="1712351" y="3425117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79">
              <a:extLst>
                <a:ext uri="{FF2B5EF4-FFF2-40B4-BE49-F238E27FC236}">
                  <a16:creationId xmlns:a16="http://schemas.microsoft.com/office/drawing/2014/main" id="{0185F388-1D3C-4458-DAA9-634284F907AF}"/>
                </a:ext>
              </a:extLst>
            </p:cNvPr>
            <p:cNvSpPr/>
            <p:nvPr/>
          </p:nvSpPr>
          <p:spPr>
            <a:xfrm>
              <a:off x="1725051" y="3490287"/>
              <a:ext cx="0" cy="551180"/>
            </a:xfrm>
            <a:custGeom>
              <a:avLst/>
              <a:gdLst/>
              <a:ahLst/>
              <a:cxnLst/>
              <a:rect l="l" t="t" r="r" b="b"/>
              <a:pathLst>
                <a:path h="551179">
                  <a:moveTo>
                    <a:pt x="0" y="0"/>
                  </a:moveTo>
                  <a:lnTo>
                    <a:pt x="0" y="550938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80">
              <a:extLst>
                <a:ext uri="{FF2B5EF4-FFF2-40B4-BE49-F238E27FC236}">
                  <a16:creationId xmlns:a16="http://schemas.microsoft.com/office/drawing/2014/main" id="{765AEC65-09FC-9764-275E-2D815346A32A}"/>
                </a:ext>
              </a:extLst>
            </p:cNvPr>
            <p:cNvSpPr/>
            <p:nvPr/>
          </p:nvSpPr>
          <p:spPr>
            <a:xfrm>
              <a:off x="1755504" y="3739941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699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699"/>
                  </a:lnTo>
                  <a:lnTo>
                    <a:pt x="21680" y="21680"/>
                  </a:lnTo>
                  <a:lnTo>
                    <a:pt x="12700" y="25399"/>
                  </a:lnTo>
                  <a:lnTo>
                    <a:pt x="3719" y="21680"/>
                  </a:lnTo>
                  <a:lnTo>
                    <a:pt x="0" y="12699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81">
              <a:extLst>
                <a:ext uri="{FF2B5EF4-FFF2-40B4-BE49-F238E27FC236}">
                  <a16:creationId xmlns:a16="http://schemas.microsoft.com/office/drawing/2014/main" id="{583C5875-4C17-3CF6-465B-031912607787}"/>
                </a:ext>
              </a:extLst>
            </p:cNvPr>
            <p:cNvSpPr/>
            <p:nvPr/>
          </p:nvSpPr>
          <p:spPr>
            <a:xfrm>
              <a:off x="1823199" y="3752641"/>
              <a:ext cx="193040" cy="0"/>
            </a:xfrm>
            <a:custGeom>
              <a:avLst/>
              <a:gdLst/>
              <a:ahLst/>
              <a:cxnLst/>
              <a:rect l="l" t="t" r="r" b="b"/>
              <a:pathLst>
                <a:path w="193039">
                  <a:moveTo>
                    <a:pt x="0" y="0"/>
                  </a:moveTo>
                  <a:lnTo>
                    <a:pt x="192481" y="0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82">
              <a:extLst>
                <a:ext uri="{FF2B5EF4-FFF2-40B4-BE49-F238E27FC236}">
                  <a16:creationId xmlns:a16="http://schemas.microsoft.com/office/drawing/2014/main" id="{B07BB4F5-4479-15B5-022F-1A86909A9C3F}"/>
                </a:ext>
              </a:extLst>
            </p:cNvPr>
            <p:cNvSpPr/>
            <p:nvPr/>
          </p:nvSpPr>
          <p:spPr>
            <a:xfrm>
              <a:off x="2030476" y="3739941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699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699"/>
                  </a:lnTo>
                  <a:lnTo>
                    <a:pt x="21680" y="21680"/>
                  </a:lnTo>
                  <a:lnTo>
                    <a:pt x="12700" y="25399"/>
                  </a:lnTo>
                  <a:lnTo>
                    <a:pt x="3719" y="21680"/>
                  </a:lnTo>
                  <a:lnTo>
                    <a:pt x="0" y="12699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7" name="object 83">
            <a:extLst>
              <a:ext uri="{FF2B5EF4-FFF2-40B4-BE49-F238E27FC236}">
                <a16:creationId xmlns:a16="http://schemas.microsoft.com/office/drawing/2014/main" id="{12671640-697E-3A08-A61E-4E971B068EBE}"/>
              </a:ext>
            </a:extLst>
          </p:cNvPr>
          <p:cNvGrpSpPr/>
          <p:nvPr/>
        </p:nvGrpSpPr>
        <p:grpSpPr>
          <a:xfrm>
            <a:off x="2098888" y="5129286"/>
            <a:ext cx="1432560" cy="498475"/>
            <a:chOff x="623656" y="4469696"/>
            <a:chExt cx="1432560" cy="498475"/>
          </a:xfrm>
        </p:grpSpPr>
        <p:sp>
          <p:nvSpPr>
            <p:cNvPr id="131" name="object 84">
              <a:extLst>
                <a:ext uri="{FF2B5EF4-FFF2-40B4-BE49-F238E27FC236}">
                  <a16:creationId xmlns:a16="http://schemas.microsoft.com/office/drawing/2014/main" id="{CEC48414-F02C-21D1-3B07-8A6C7C94455D}"/>
                </a:ext>
              </a:extLst>
            </p:cNvPr>
            <p:cNvSpPr/>
            <p:nvPr/>
          </p:nvSpPr>
          <p:spPr>
            <a:xfrm>
              <a:off x="1712351" y="4942353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85">
              <a:extLst>
                <a:ext uri="{FF2B5EF4-FFF2-40B4-BE49-F238E27FC236}">
                  <a16:creationId xmlns:a16="http://schemas.microsoft.com/office/drawing/2014/main" id="{D5BE6661-FA86-7A9B-E6D1-CB17815339BF}"/>
                </a:ext>
              </a:extLst>
            </p:cNvPr>
            <p:cNvSpPr/>
            <p:nvPr/>
          </p:nvSpPr>
          <p:spPr>
            <a:xfrm>
              <a:off x="662275" y="4955053"/>
              <a:ext cx="1011555" cy="0"/>
            </a:xfrm>
            <a:custGeom>
              <a:avLst/>
              <a:gdLst/>
              <a:ahLst/>
              <a:cxnLst/>
              <a:rect l="l" t="t" r="r" b="b"/>
              <a:pathLst>
                <a:path w="1011555">
                  <a:moveTo>
                    <a:pt x="1010932" y="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86">
              <a:extLst>
                <a:ext uri="{FF2B5EF4-FFF2-40B4-BE49-F238E27FC236}">
                  <a16:creationId xmlns:a16="http://schemas.microsoft.com/office/drawing/2014/main" id="{7E525AA8-E1CB-852B-31AA-D6CB45407A82}"/>
                </a:ext>
              </a:extLst>
            </p:cNvPr>
            <p:cNvSpPr/>
            <p:nvPr/>
          </p:nvSpPr>
          <p:spPr>
            <a:xfrm>
              <a:off x="623656" y="4942353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87">
              <a:extLst>
                <a:ext uri="{FF2B5EF4-FFF2-40B4-BE49-F238E27FC236}">
                  <a16:creationId xmlns:a16="http://schemas.microsoft.com/office/drawing/2014/main" id="{E0FD4474-4C46-6882-EB25-FA441B665DA9}"/>
                </a:ext>
              </a:extLst>
            </p:cNvPr>
            <p:cNvSpPr/>
            <p:nvPr/>
          </p:nvSpPr>
          <p:spPr>
            <a:xfrm>
              <a:off x="636356" y="4508658"/>
              <a:ext cx="0" cy="394335"/>
            </a:xfrm>
            <a:custGeom>
              <a:avLst/>
              <a:gdLst/>
              <a:ahLst/>
              <a:cxnLst/>
              <a:rect l="l" t="t" r="r" b="b"/>
              <a:pathLst>
                <a:path h="394335">
                  <a:moveTo>
                    <a:pt x="0" y="393877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88">
              <a:extLst>
                <a:ext uri="{FF2B5EF4-FFF2-40B4-BE49-F238E27FC236}">
                  <a16:creationId xmlns:a16="http://schemas.microsoft.com/office/drawing/2014/main" id="{D1B521AB-C11D-7B93-47DF-20924E494AB3}"/>
                </a:ext>
              </a:extLst>
            </p:cNvPr>
            <p:cNvSpPr/>
            <p:nvPr/>
          </p:nvSpPr>
          <p:spPr>
            <a:xfrm>
              <a:off x="623656" y="4469696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699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699"/>
                  </a:lnTo>
                  <a:lnTo>
                    <a:pt x="21680" y="21680"/>
                  </a:lnTo>
                  <a:lnTo>
                    <a:pt x="12700" y="25399"/>
                  </a:lnTo>
                  <a:lnTo>
                    <a:pt x="3719" y="21680"/>
                  </a:lnTo>
                  <a:lnTo>
                    <a:pt x="0" y="12699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89">
              <a:extLst>
                <a:ext uri="{FF2B5EF4-FFF2-40B4-BE49-F238E27FC236}">
                  <a16:creationId xmlns:a16="http://schemas.microsoft.com/office/drawing/2014/main" id="{0C9DF845-035E-E4E7-73E2-CCEC7E41918A}"/>
                </a:ext>
              </a:extLst>
            </p:cNvPr>
            <p:cNvSpPr/>
            <p:nvPr/>
          </p:nvSpPr>
          <p:spPr>
            <a:xfrm>
              <a:off x="688199" y="4482396"/>
              <a:ext cx="1011555" cy="0"/>
            </a:xfrm>
            <a:custGeom>
              <a:avLst/>
              <a:gdLst/>
              <a:ahLst/>
              <a:cxnLst/>
              <a:rect l="l" t="t" r="r" b="b"/>
              <a:pathLst>
                <a:path w="1011555">
                  <a:moveTo>
                    <a:pt x="0" y="0"/>
                  </a:moveTo>
                  <a:lnTo>
                    <a:pt x="1010932" y="0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90">
              <a:extLst>
                <a:ext uri="{FF2B5EF4-FFF2-40B4-BE49-F238E27FC236}">
                  <a16:creationId xmlns:a16="http://schemas.microsoft.com/office/drawing/2014/main" id="{7066D1FA-E58A-F6E3-CB1D-AE5BEB920974}"/>
                </a:ext>
              </a:extLst>
            </p:cNvPr>
            <p:cNvSpPr/>
            <p:nvPr/>
          </p:nvSpPr>
          <p:spPr>
            <a:xfrm>
              <a:off x="1712351" y="4469696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699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699"/>
                  </a:lnTo>
                  <a:lnTo>
                    <a:pt x="21680" y="21680"/>
                  </a:lnTo>
                  <a:lnTo>
                    <a:pt x="12700" y="25399"/>
                  </a:lnTo>
                  <a:lnTo>
                    <a:pt x="3719" y="21680"/>
                  </a:lnTo>
                  <a:lnTo>
                    <a:pt x="0" y="12699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91">
              <a:extLst>
                <a:ext uri="{FF2B5EF4-FFF2-40B4-BE49-F238E27FC236}">
                  <a16:creationId xmlns:a16="http://schemas.microsoft.com/office/drawing/2014/main" id="{316F32ED-5C15-7819-0679-6294419D1A9D}"/>
                </a:ext>
              </a:extLst>
            </p:cNvPr>
            <p:cNvSpPr/>
            <p:nvPr/>
          </p:nvSpPr>
          <p:spPr>
            <a:xfrm>
              <a:off x="1725051" y="4534913"/>
              <a:ext cx="0" cy="394335"/>
            </a:xfrm>
            <a:custGeom>
              <a:avLst/>
              <a:gdLst/>
              <a:ahLst/>
              <a:cxnLst/>
              <a:rect l="l" t="t" r="r" b="b"/>
              <a:pathLst>
                <a:path h="394335">
                  <a:moveTo>
                    <a:pt x="0" y="0"/>
                  </a:moveTo>
                  <a:lnTo>
                    <a:pt x="0" y="393877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92">
              <a:extLst>
                <a:ext uri="{FF2B5EF4-FFF2-40B4-BE49-F238E27FC236}">
                  <a16:creationId xmlns:a16="http://schemas.microsoft.com/office/drawing/2014/main" id="{22086DE7-7E02-DDED-4EF5-1D536FD04811}"/>
                </a:ext>
              </a:extLst>
            </p:cNvPr>
            <p:cNvSpPr/>
            <p:nvPr/>
          </p:nvSpPr>
          <p:spPr>
            <a:xfrm>
              <a:off x="1755504" y="4706025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93">
              <a:extLst>
                <a:ext uri="{FF2B5EF4-FFF2-40B4-BE49-F238E27FC236}">
                  <a16:creationId xmlns:a16="http://schemas.microsoft.com/office/drawing/2014/main" id="{2C75C9FB-D228-A7F6-DAE1-6005CEFE34EE}"/>
                </a:ext>
              </a:extLst>
            </p:cNvPr>
            <p:cNvSpPr/>
            <p:nvPr/>
          </p:nvSpPr>
          <p:spPr>
            <a:xfrm>
              <a:off x="1823199" y="4718725"/>
              <a:ext cx="193040" cy="0"/>
            </a:xfrm>
            <a:custGeom>
              <a:avLst/>
              <a:gdLst/>
              <a:ahLst/>
              <a:cxnLst/>
              <a:rect l="l" t="t" r="r" b="b"/>
              <a:pathLst>
                <a:path w="193039">
                  <a:moveTo>
                    <a:pt x="0" y="0"/>
                  </a:moveTo>
                  <a:lnTo>
                    <a:pt x="192481" y="0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94">
              <a:extLst>
                <a:ext uri="{FF2B5EF4-FFF2-40B4-BE49-F238E27FC236}">
                  <a16:creationId xmlns:a16="http://schemas.microsoft.com/office/drawing/2014/main" id="{ABDF6C44-062E-590A-AA1B-E3761E8F0940}"/>
                </a:ext>
              </a:extLst>
            </p:cNvPr>
            <p:cNvSpPr/>
            <p:nvPr/>
          </p:nvSpPr>
          <p:spPr>
            <a:xfrm>
              <a:off x="2030476" y="4706025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4" name="object 97">
            <a:extLst>
              <a:ext uri="{FF2B5EF4-FFF2-40B4-BE49-F238E27FC236}">
                <a16:creationId xmlns:a16="http://schemas.microsoft.com/office/drawing/2014/main" id="{A2972860-238E-3480-35AB-62B219A92F82}"/>
              </a:ext>
            </a:extLst>
          </p:cNvPr>
          <p:cNvSpPr/>
          <p:nvPr/>
        </p:nvSpPr>
        <p:spPr>
          <a:xfrm>
            <a:off x="3014294" y="2234288"/>
            <a:ext cx="1852295" cy="629920"/>
          </a:xfrm>
          <a:custGeom>
            <a:avLst/>
            <a:gdLst/>
            <a:ahLst/>
            <a:cxnLst/>
            <a:rect l="l" t="t" r="r" b="b"/>
            <a:pathLst>
              <a:path w="1852295" h="629919">
                <a:moveTo>
                  <a:pt x="1851914" y="0"/>
                </a:moveTo>
                <a:lnTo>
                  <a:pt x="0" y="0"/>
                </a:lnTo>
                <a:lnTo>
                  <a:pt x="0" y="629653"/>
                </a:lnTo>
                <a:lnTo>
                  <a:pt x="1851914" y="629653"/>
                </a:lnTo>
                <a:lnTo>
                  <a:pt x="1851914" y="0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47" name="object 100">
            <a:extLst>
              <a:ext uri="{FF2B5EF4-FFF2-40B4-BE49-F238E27FC236}">
                <a16:creationId xmlns:a16="http://schemas.microsoft.com/office/drawing/2014/main" id="{9818E0C8-8D74-D326-6267-C4A69B5A1AE0}"/>
              </a:ext>
            </a:extLst>
          </p:cNvPr>
          <p:cNvSpPr/>
          <p:nvPr/>
        </p:nvSpPr>
        <p:spPr>
          <a:xfrm>
            <a:off x="7936661" y="2234288"/>
            <a:ext cx="1852295" cy="629920"/>
          </a:xfrm>
          <a:custGeom>
            <a:avLst/>
            <a:gdLst/>
            <a:ahLst/>
            <a:cxnLst/>
            <a:rect l="l" t="t" r="r" b="b"/>
            <a:pathLst>
              <a:path w="1852295" h="629919">
                <a:moveTo>
                  <a:pt x="1851901" y="0"/>
                </a:moveTo>
                <a:lnTo>
                  <a:pt x="0" y="0"/>
                </a:lnTo>
                <a:lnTo>
                  <a:pt x="0" y="629653"/>
                </a:lnTo>
                <a:lnTo>
                  <a:pt x="1851901" y="629653"/>
                </a:lnTo>
                <a:lnTo>
                  <a:pt x="1851901" y="0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 dirty="0"/>
          </a:p>
        </p:txBody>
      </p:sp>
      <p:sp>
        <p:nvSpPr>
          <p:cNvPr id="150" name="object 103">
            <a:extLst>
              <a:ext uri="{FF2B5EF4-FFF2-40B4-BE49-F238E27FC236}">
                <a16:creationId xmlns:a16="http://schemas.microsoft.com/office/drawing/2014/main" id="{7F4AFE39-F90D-83D2-75AD-4434F11C165B}"/>
              </a:ext>
            </a:extLst>
          </p:cNvPr>
          <p:cNvSpPr/>
          <p:nvPr/>
        </p:nvSpPr>
        <p:spPr>
          <a:xfrm>
            <a:off x="5461469" y="2234288"/>
            <a:ext cx="1852295" cy="629920"/>
          </a:xfrm>
          <a:custGeom>
            <a:avLst/>
            <a:gdLst/>
            <a:ahLst/>
            <a:cxnLst/>
            <a:rect l="l" t="t" r="r" b="b"/>
            <a:pathLst>
              <a:path w="1852295" h="629919">
                <a:moveTo>
                  <a:pt x="1851914" y="0"/>
                </a:moveTo>
                <a:lnTo>
                  <a:pt x="0" y="0"/>
                </a:lnTo>
                <a:lnTo>
                  <a:pt x="0" y="629653"/>
                </a:lnTo>
                <a:lnTo>
                  <a:pt x="1851914" y="629653"/>
                </a:lnTo>
                <a:lnTo>
                  <a:pt x="1851914" y="0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52" name="object 105">
            <a:extLst>
              <a:ext uri="{FF2B5EF4-FFF2-40B4-BE49-F238E27FC236}">
                <a16:creationId xmlns:a16="http://schemas.microsoft.com/office/drawing/2014/main" id="{C448CE3C-EE8E-3143-3814-C6D1F26E64E2}"/>
              </a:ext>
            </a:extLst>
          </p:cNvPr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5467401" y="1129059"/>
            <a:ext cx="1920238" cy="701038"/>
          </a:xfrm>
          <a:prstGeom prst="rect">
            <a:avLst/>
          </a:prstGeom>
          <a:solidFill>
            <a:srgbClr val="2CC17C"/>
          </a:solidFill>
          <a:ln>
            <a:noFill/>
          </a:ln>
        </p:spPr>
      </p:pic>
      <p:sp>
        <p:nvSpPr>
          <p:cNvPr id="162" name="object 115">
            <a:extLst>
              <a:ext uri="{FF2B5EF4-FFF2-40B4-BE49-F238E27FC236}">
                <a16:creationId xmlns:a16="http://schemas.microsoft.com/office/drawing/2014/main" id="{20F75C8E-245B-40ED-A6D5-3D3D218CA8B2}"/>
              </a:ext>
            </a:extLst>
          </p:cNvPr>
          <p:cNvSpPr/>
          <p:nvPr/>
        </p:nvSpPr>
        <p:spPr>
          <a:xfrm>
            <a:off x="7936661" y="4580448"/>
            <a:ext cx="1852295" cy="629920"/>
          </a:xfrm>
          <a:custGeom>
            <a:avLst/>
            <a:gdLst/>
            <a:ahLst/>
            <a:cxnLst/>
            <a:rect l="l" t="t" r="r" b="b"/>
            <a:pathLst>
              <a:path w="1852295" h="629920">
                <a:moveTo>
                  <a:pt x="1851901" y="0"/>
                </a:moveTo>
                <a:lnTo>
                  <a:pt x="0" y="0"/>
                </a:lnTo>
                <a:lnTo>
                  <a:pt x="0" y="629653"/>
                </a:lnTo>
                <a:lnTo>
                  <a:pt x="1851901" y="629653"/>
                </a:lnTo>
                <a:lnTo>
                  <a:pt x="1851901" y="0"/>
                </a:lnTo>
                <a:close/>
              </a:path>
            </a:pathLst>
          </a:custGeom>
          <a:noFill/>
          <a:ln>
            <a:solidFill>
              <a:srgbClr val="C1B488"/>
            </a:solidFill>
          </a:ln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r>
              <a:rPr lang="en-US" dirty="0"/>
              <a:t>`</a:t>
            </a:r>
            <a:endParaRPr dirty="0"/>
          </a:p>
        </p:txBody>
      </p:sp>
      <p:sp>
        <p:nvSpPr>
          <p:cNvPr id="165" name="object 118">
            <a:extLst>
              <a:ext uri="{FF2B5EF4-FFF2-40B4-BE49-F238E27FC236}">
                <a16:creationId xmlns:a16="http://schemas.microsoft.com/office/drawing/2014/main" id="{0F43DCB0-479C-1090-0668-AACD8C4E9D7C}"/>
              </a:ext>
            </a:extLst>
          </p:cNvPr>
          <p:cNvSpPr/>
          <p:nvPr/>
        </p:nvSpPr>
        <p:spPr>
          <a:xfrm>
            <a:off x="5461469" y="4580448"/>
            <a:ext cx="1852295" cy="629920"/>
          </a:xfrm>
          <a:custGeom>
            <a:avLst/>
            <a:gdLst/>
            <a:ahLst/>
            <a:cxnLst/>
            <a:rect l="l" t="t" r="r" b="b"/>
            <a:pathLst>
              <a:path w="1852295" h="629920">
                <a:moveTo>
                  <a:pt x="1851914" y="0"/>
                </a:moveTo>
                <a:lnTo>
                  <a:pt x="0" y="0"/>
                </a:lnTo>
                <a:lnTo>
                  <a:pt x="0" y="629653"/>
                </a:lnTo>
                <a:lnTo>
                  <a:pt x="1851914" y="629653"/>
                </a:lnTo>
                <a:lnTo>
                  <a:pt x="1851914" y="0"/>
                </a:lnTo>
                <a:close/>
              </a:path>
            </a:pathLst>
          </a:custGeom>
          <a:noFill/>
          <a:ln>
            <a:solidFill>
              <a:srgbClr val="C1B488"/>
            </a:solidFill>
          </a:ln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168" name="object 121">
            <a:extLst>
              <a:ext uri="{FF2B5EF4-FFF2-40B4-BE49-F238E27FC236}">
                <a16:creationId xmlns:a16="http://schemas.microsoft.com/office/drawing/2014/main" id="{415238EB-B4A9-14EC-A84C-4A026EF179DC}"/>
              </a:ext>
            </a:extLst>
          </p:cNvPr>
          <p:cNvSpPr/>
          <p:nvPr/>
        </p:nvSpPr>
        <p:spPr>
          <a:xfrm>
            <a:off x="7936661" y="5715028"/>
            <a:ext cx="1852295" cy="629920"/>
          </a:xfrm>
          <a:custGeom>
            <a:avLst/>
            <a:gdLst/>
            <a:ahLst/>
            <a:cxnLst/>
            <a:rect l="l" t="t" r="r" b="b"/>
            <a:pathLst>
              <a:path w="1852295" h="629920">
                <a:moveTo>
                  <a:pt x="1851901" y="0"/>
                </a:moveTo>
                <a:lnTo>
                  <a:pt x="0" y="0"/>
                </a:lnTo>
                <a:lnTo>
                  <a:pt x="0" y="629653"/>
                </a:lnTo>
                <a:lnTo>
                  <a:pt x="1851901" y="629653"/>
                </a:lnTo>
                <a:lnTo>
                  <a:pt x="1851901" y="0"/>
                </a:lnTo>
                <a:close/>
              </a:path>
            </a:pathLst>
          </a:custGeom>
          <a:noFill/>
          <a:ln>
            <a:solidFill>
              <a:srgbClr val="268CAB"/>
            </a:solidFill>
          </a:ln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171" name="object 124">
            <a:extLst>
              <a:ext uri="{FF2B5EF4-FFF2-40B4-BE49-F238E27FC236}">
                <a16:creationId xmlns:a16="http://schemas.microsoft.com/office/drawing/2014/main" id="{3904F6A8-B61A-4112-ED87-30317287927F}"/>
              </a:ext>
            </a:extLst>
          </p:cNvPr>
          <p:cNvSpPr/>
          <p:nvPr/>
        </p:nvSpPr>
        <p:spPr>
          <a:xfrm>
            <a:off x="5461469" y="5715028"/>
            <a:ext cx="1852295" cy="629920"/>
          </a:xfrm>
          <a:custGeom>
            <a:avLst/>
            <a:gdLst/>
            <a:ahLst/>
            <a:cxnLst/>
            <a:rect l="l" t="t" r="r" b="b"/>
            <a:pathLst>
              <a:path w="1852295" h="629920">
                <a:moveTo>
                  <a:pt x="1851914" y="0"/>
                </a:moveTo>
                <a:lnTo>
                  <a:pt x="0" y="0"/>
                </a:lnTo>
                <a:lnTo>
                  <a:pt x="0" y="629653"/>
                </a:lnTo>
                <a:lnTo>
                  <a:pt x="1851914" y="629653"/>
                </a:lnTo>
                <a:lnTo>
                  <a:pt x="1851914" y="0"/>
                </a:lnTo>
                <a:close/>
              </a:path>
            </a:pathLst>
          </a:custGeom>
          <a:noFill/>
          <a:ln>
            <a:solidFill>
              <a:srgbClr val="268CA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00">
            <a:extLst>
              <a:ext uri="{FF2B5EF4-FFF2-40B4-BE49-F238E27FC236}">
                <a16:creationId xmlns:a16="http://schemas.microsoft.com/office/drawing/2014/main" id="{F5B29CDB-D082-F469-7F24-2480DDF8E0CE}"/>
              </a:ext>
            </a:extLst>
          </p:cNvPr>
          <p:cNvSpPr/>
          <p:nvPr/>
        </p:nvSpPr>
        <p:spPr>
          <a:xfrm>
            <a:off x="7936661" y="3160880"/>
            <a:ext cx="1852295" cy="629920"/>
          </a:xfrm>
          <a:custGeom>
            <a:avLst/>
            <a:gdLst/>
            <a:ahLst/>
            <a:cxnLst/>
            <a:rect l="l" t="t" r="r" b="b"/>
            <a:pathLst>
              <a:path w="1852295" h="629919">
                <a:moveTo>
                  <a:pt x="1851901" y="0"/>
                </a:moveTo>
                <a:lnTo>
                  <a:pt x="0" y="0"/>
                </a:lnTo>
                <a:lnTo>
                  <a:pt x="0" y="629653"/>
                </a:lnTo>
                <a:lnTo>
                  <a:pt x="1851901" y="629653"/>
                </a:lnTo>
                <a:lnTo>
                  <a:pt x="1851901" y="0"/>
                </a:lnTo>
                <a:close/>
              </a:path>
            </a:pathLst>
          </a:custGeom>
          <a:noFill/>
          <a:ln>
            <a:solidFill>
              <a:srgbClr val="2CC17C"/>
            </a:solidFill>
          </a:ln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 dirty="0"/>
          </a:p>
        </p:txBody>
      </p:sp>
      <p:sp>
        <p:nvSpPr>
          <p:cNvPr id="173" name="object 103">
            <a:extLst>
              <a:ext uri="{FF2B5EF4-FFF2-40B4-BE49-F238E27FC236}">
                <a16:creationId xmlns:a16="http://schemas.microsoft.com/office/drawing/2014/main" id="{672F7B45-4BF4-0292-CBA3-65129698B164}"/>
              </a:ext>
            </a:extLst>
          </p:cNvPr>
          <p:cNvSpPr/>
          <p:nvPr/>
        </p:nvSpPr>
        <p:spPr>
          <a:xfrm>
            <a:off x="5461469" y="3160880"/>
            <a:ext cx="1852295" cy="629920"/>
          </a:xfrm>
          <a:custGeom>
            <a:avLst/>
            <a:gdLst/>
            <a:ahLst/>
            <a:cxnLst/>
            <a:rect l="l" t="t" r="r" b="b"/>
            <a:pathLst>
              <a:path w="1852295" h="629919">
                <a:moveTo>
                  <a:pt x="1851914" y="0"/>
                </a:moveTo>
                <a:lnTo>
                  <a:pt x="0" y="0"/>
                </a:lnTo>
                <a:lnTo>
                  <a:pt x="0" y="629653"/>
                </a:lnTo>
                <a:lnTo>
                  <a:pt x="1851914" y="629653"/>
                </a:lnTo>
                <a:lnTo>
                  <a:pt x="1851914" y="0"/>
                </a:lnTo>
                <a:close/>
              </a:path>
            </a:pathLst>
          </a:custGeom>
          <a:noFill/>
          <a:ln>
            <a:solidFill>
              <a:srgbClr val="2CC17C"/>
            </a:solidFill>
          </a:ln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174" name="Oval 40">
            <a:extLst>
              <a:ext uri="{FF2B5EF4-FFF2-40B4-BE49-F238E27FC236}">
                <a16:creationId xmlns:a16="http://schemas.microsoft.com/office/drawing/2014/main" id="{CCE07C75-8C4F-B8DF-22A6-31C7428C4A1F}"/>
              </a:ext>
            </a:extLst>
          </p:cNvPr>
          <p:cNvSpPr/>
          <p:nvPr/>
        </p:nvSpPr>
        <p:spPr>
          <a:xfrm>
            <a:off x="3606279" y="4095418"/>
            <a:ext cx="633526" cy="633526"/>
          </a:xfrm>
          <a:prstGeom prst="ellipse">
            <a:avLst/>
          </a:prstGeom>
          <a:solidFill>
            <a:srgbClr val="003845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175" name="Oval 41">
            <a:extLst>
              <a:ext uri="{FF2B5EF4-FFF2-40B4-BE49-F238E27FC236}">
                <a16:creationId xmlns:a16="http://schemas.microsoft.com/office/drawing/2014/main" id="{26AD8E43-AF54-6E4C-851B-E9928EC1A7A2}"/>
              </a:ext>
            </a:extLst>
          </p:cNvPr>
          <p:cNvSpPr/>
          <p:nvPr/>
        </p:nvSpPr>
        <p:spPr>
          <a:xfrm>
            <a:off x="3606279" y="5068377"/>
            <a:ext cx="633526" cy="633526"/>
          </a:xfrm>
          <a:prstGeom prst="ellipse">
            <a:avLst/>
          </a:prstGeom>
          <a:solidFill>
            <a:srgbClr val="10A9A6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176" name="Oval 42">
            <a:extLst>
              <a:ext uri="{FF2B5EF4-FFF2-40B4-BE49-F238E27FC236}">
                <a16:creationId xmlns:a16="http://schemas.microsoft.com/office/drawing/2014/main" id="{BF65C0BA-EFF5-EF93-F58F-9C34A95484CF}"/>
              </a:ext>
            </a:extLst>
          </p:cNvPr>
          <p:cNvSpPr/>
          <p:nvPr/>
        </p:nvSpPr>
        <p:spPr>
          <a:xfrm>
            <a:off x="3606279" y="3089124"/>
            <a:ext cx="633526" cy="633526"/>
          </a:xfrm>
          <a:prstGeom prst="ellipse">
            <a:avLst/>
          </a:prstGeom>
          <a:solidFill>
            <a:srgbClr val="C1B488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pic>
        <p:nvPicPr>
          <p:cNvPr id="6" name="صورة 5">
            <a:extLst>
              <a:ext uri="{FF2B5EF4-FFF2-40B4-BE49-F238E27FC236}">
                <a16:creationId xmlns:a16="http://schemas.microsoft.com/office/drawing/2014/main" id="{125B3363-E8AD-5117-0479-03B139238E10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41960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77460190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عنصر نائب لرقم الشريحة 3">
            <a:extLst>
              <a:ext uri="{FF2B5EF4-FFF2-40B4-BE49-F238E27FC236}">
                <a16:creationId xmlns:a16="http://schemas.microsoft.com/office/drawing/2014/main" id="{A76FF5C9-3BD8-C275-D239-17C2F4639FF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C30D6F-9516-7D45-ACC3-4201266FFCA8}" type="slidenum">
              <a:rPr lang="ar-SA" smtClean="0"/>
              <a:t>64</a:t>
            </a:fld>
            <a:endParaRPr lang="ar-SA"/>
          </a:p>
        </p:txBody>
      </p:sp>
      <p:pic>
        <p:nvPicPr>
          <p:cNvPr id="2" name="صورة 1">
            <a:extLst>
              <a:ext uri="{FF2B5EF4-FFF2-40B4-BE49-F238E27FC236}">
                <a16:creationId xmlns:a16="http://schemas.microsoft.com/office/drawing/2014/main" id="{DF5AA736-68DB-A216-2D3D-E2C1342A8FB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F46EA5E3-8094-642C-73BD-1E8C1330C94D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extBox 3">
            <a:extLst>
              <a:ext uri="{FF2B5EF4-FFF2-40B4-BE49-F238E27FC236}">
                <a16:creationId xmlns:a16="http://schemas.microsoft.com/office/drawing/2014/main" id="{F11FFF4B-FD9F-CC15-8688-BE07FE9713EF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algn="r" defTabSz="914400" eaLnBrk="1" latinLnBrk="0" hangingPunct="1"/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ازرق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9" name="Oval 40">
            <a:extLst>
              <a:ext uri="{FF2B5EF4-FFF2-40B4-BE49-F238E27FC236}">
                <a16:creationId xmlns:a16="http://schemas.microsoft.com/office/drawing/2014/main" id="{68971B82-91CA-8B6B-271C-1FC6591CFB44}"/>
              </a:ext>
            </a:extLst>
          </p:cNvPr>
          <p:cNvSpPr/>
          <p:nvPr/>
        </p:nvSpPr>
        <p:spPr>
          <a:xfrm flipH="1">
            <a:off x="11228832" y="2432073"/>
            <a:ext cx="277863" cy="277863"/>
          </a:xfrm>
          <a:prstGeom prst="ellipse">
            <a:avLst/>
          </a:prstGeom>
          <a:solidFill>
            <a:srgbClr val="10A9A6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12" name="Oval 41">
            <a:extLst>
              <a:ext uri="{FF2B5EF4-FFF2-40B4-BE49-F238E27FC236}">
                <a16:creationId xmlns:a16="http://schemas.microsoft.com/office/drawing/2014/main" id="{7C3CAAB0-407D-2A72-6DAA-87F1E3CD9934}"/>
              </a:ext>
            </a:extLst>
          </p:cNvPr>
          <p:cNvSpPr/>
          <p:nvPr/>
        </p:nvSpPr>
        <p:spPr>
          <a:xfrm flipH="1">
            <a:off x="11228832" y="2858811"/>
            <a:ext cx="277863" cy="277863"/>
          </a:xfrm>
          <a:prstGeom prst="ellipse">
            <a:avLst/>
          </a:prstGeom>
          <a:solidFill>
            <a:srgbClr val="2CC17C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13" name="Oval 42">
            <a:extLst>
              <a:ext uri="{FF2B5EF4-FFF2-40B4-BE49-F238E27FC236}">
                <a16:creationId xmlns:a16="http://schemas.microsoft.com/office/drawing/2014/main" id="{6D90E27D-0A4B-6977-4949-050C0F0D449B}"/>
              </a:ext>
            </a:extLst>
          </p:cNvPr>
          <p:cNvSpPr/>
          <p:nvPr/>
        </p:nvSpPr>
        <p:spPr>
          <a:xfrm flipH="1">
            <a:off x="11228832" y="1990715"/>
            <a:ext cx="277863" cy="277863"/>
          </a:xfrm>
          <a:prstGeom prst="ellipse">
            <a:avLst/>
          </a:prstGeom>
          <a:solidFill>
            <a:srgbClr val="003845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1" eaLnBrk="1" latinLnBrk="0" hangingPunct="1"/>
            <a:endParaRPr lang="en-US"/>
          </a:p>
        </p:txBody>
      </p:sp>
      <p:sp>
        <p:nvSpPr>
          <p:cNvPr id="15" name="Oval 40">
            <a:extLst>
              <a:ext uri="{FF2B5EF4-FFF2-40B4-BE49-F238E27FC236}">
                <a16:creationId xmlns:a16="http://schemas.microsoft.com/office/drawing/2014/main" id="{FBB5A725-0CF2-A3D8-A54B-DB59EE8ECCBD}"/>
              </a:ext>
            </a:extLst>
          </p:cNvPr>
          <p:cNvSpPr/>
          <p:nvPr/>
        </p:nvSpPr>
        <p:spPr>
          <a:xfrm flipH="1">
            <a:off x="11228832" y="3736617"/>
            <a:ext cx="277863" cy="277863"/>
          </a:xfrm>
          <a:prstGeom prst="ellipse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16" name="Oval 41">
            <a:extLst>
              <a:ext uri="{FF2B5EF4-FFF2-40B4-BE49-F238E27FC236}">
                <a16:creationId xmlns:a16="http://schemas.microsoft.com/office/drawing/2014/main" id="{CCF3F2A0-1103-19E8-5D05-F338687D8561}"/>
              </a:ext>
            </a:extLst>
          </p:cNvPr>
          <p:cNvSpPr/>
          <p:nvPr/>
        </p:nvSpPr>
        <p:spPr>
          <a:xfrm flipH="1">
            <a:off x="11228832" y="4163355"/>
            <a:ext cx="277863" cy="277863"/>
          </a:xfrm>
          <a:prstGeom prst="ellipse">
            <a:avLst/>
          </a:prstGeom>
          <a:solidFill>
            <a:srgbClr val="003845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18" name="Oval 42">
            <a:extLst>
              <a:ext uri="{FF2B5EF4-FFF2-40B4-BE49-F238E27FC236}">
                <a16:creationId xmlns:a16="http://schemas.microsoft.com/office/drawing/2014/main" id="{ED71A043-C44D-7990-AED6-D1600AF5D0D6}"/>
              </a:ext>
            </a:extLst>
          </p:cNvPr>
          <p:cNvSpPr/>
          <p:nvPr/>
        </p:nvSpPr>
        <p:spPr>
          <a:xfrm flipH="1">
            <a:off x="11228832" y="3295259"/>
            <a:ext cx="277863" cy="277863"/>
          </a:xfrm>
          <a:prstGeom prst="ellipse">
            <a:avLst/>
          </a:prstGeom>
          <a:solidFill>
            <a:srgbClr val="268CAB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19" name="Oval 40">
            <a:extLst>
              <a:ext uri="{FF2B5EF4-FFF2-40B4-BE49-F238E27FC236}">
                <a16:creationId xmlns:a16="http://schemas.microsoft.com/office/drawing/2014/main" id="{3FF5F7E1-5E1A-3F57-B5AF-39A14F0B9CA7}"/>
              </a:ext>
            </a:extLst>
          </p:cNvPr>
          <p:cNvSpPr/>
          <p:nvPr/>
        </p:nvSpPr>
        <p:spPr>
          <a:xfrm flipH="1">
            <a:off x="11228832" y="4602249"/>
            <a:ext cx="277863" cy="277863"/>
          </a:xfrm>
          <a:prstGeom prst="ellipse">
            <a:avLst/>
          </a:prstGeom>
          <a:solidFill>
            <a:srgbClr val="10A9A6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32" name="Oval 41">
            <a:extLst>
              <a:ext uri="{FF2B5EF4-FFF2-40B4-BE49-F238E27FC236}">
                <a16:creationId xmlns:a16="http://schemas.microsoft.com/office/drawing/2014/main" id="{4E56CBED-13C0-54BF-2D60-DC2B255BA360}"/>
              </a:ext>
            </a:extLst>
          </p:cNvPr>
          <p:cNvSpPr/>
          <p:nvPr/>
        </p:nvSpPr>
        <p:spPr>
          <a:xfrm flipH="1">
            <a:off x="11228832" y="5028987"/>
            <a:ext cx="277863" cy="277863"/>
          </a:xfrm>
          <a:prstGeom prst="ellipse">
            <a:avLst/>
          </a:prstGeom>
          <a:solidFill>
            <a:srgbClr val="2CC17C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33" name="Oval 40">
            <a:extLst>
              <a:ext uri="{FF2B5EF4-FFF2-40B4-BE49-F238E27FC236}">
                <a16:creationId xmlns:a16="http://schemas.microsoft.com/office/drawing/2014/main" id="{204FD381-FE49-25EB-F52A-58499067AF34}"/>
              </a:ext>
            </a:extLst>
          </p:cNvPr>
          <p:cNvSpPr/>
          <p:nvPr/>
        </p:nvSpPr>
        <p:spPr>
          <a:xfrm flipH="1">
            <a:off x="9182862" y="2432073"/>
            <a:ext cx="277863" cy="277863"/>
          </a:xfrm>
          <a:prstGeom prst="ellipse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1" eaLnBrk="1" latinLnBrk="0" hangingPunct="1"/>
            <a:endParaRPr lang="en-US"/>
          </a:p>
        </p:txBody>
      </p:sp>
      <p:sp>
        <p:nvSpPr>
          <p:cNvPr id="43" name="Oval 41">
            <a:extLst>
              <a:ext uri="{FF2B5EF4-FFF2-40B4-BE49-F238E27FC236}">
                <a16:creationId xmlns:a16="http://schemas.microsoft.com/office/drawing/2014/main" id="{193E2359-CABF-B1C0-BA02-436EE3BFC3CD}"/>
              </a:ext>
            </a:extLst>
          </p:cNvPr>
          <p:cNvSpPr/>
          <p:nvPr/>
        </p:nvSpPr>
        <p:spPr>
          <a:xfrm flipH="1">
            <a:off x="9182862" y="2858811"/>
            <a:ext cx="277863" cy="277863"/>
          </a:xfrm>
          <a:prstGeom prst="ellipse">
            <a:avLst/>
          </a:prstGeom>
          <a:solidFill>
            <a:srgbClr val="003845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44" name="Oval 42">
            <a:extLst>
              <a:ext uri="{FF2B5EF4-FFF2-40B4-BE49-F238E27FC236}">
                <a16:creationId xmlns:a16="http://schemas.microsoft.com/office/drawing/2014/main" id="{23DE4FE5-B1AF-EF9E-6EF5-A51436564DA9}"/>
              </a:ext>
            </a:extLst>
          </p:cNvPr>
          <p:cNvSpPr/>
          <p:nvPr/>
        </p:nvSpPr>
        <p:spPr>
          <a:xfrm flipH="1">
            <a:off x="9182862" y="1990715"/>
            <a:ext cx="277863" cy="277863"/>
          </a:xfrm>
          <a:prstGeom prst="ellipse">
            <a:avLst/>
          </a:prstGeom>
          <a:solidFill>
            <a:srgbClr val="268CAB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45" name="Oval 40">
            <a:extLst>
              <a:ext uri="{FF2B5EF4-FFF2-40B4-BE49-F238E27FC236}">
                <a16:creationId xmlns:a16="http://schemas.microsoft.com/office/drawing/2014/main" id="{0E4DD5EC-678D-98ED-C365-B915667ABB93}"/>
              </a:ext>
            </a:extLst>
          </p:cNvPr>
          <p:cNvSpPr/>
          <p:nvPr/>
        </p:nvSpPr>
        <p:spPr>
          <a:xfrm flipH="1">
            <a:off x="9182862" y="3736617"/>
            <a:ext cx="277863" cy="277863"/>
          </a:xfrm>
          <a:prstGeom prst="ellipse">
            <a:avLst/>
          </a:prstGeom>
          <a:solidFill>
            <a:srgbClr val="2CC17C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46" name="Oval 41">
            <a:extLst>
              <a:ext uri="{FF2B5EF4-FFF2-40B4-BE49-F238E27FC236}">
                <a16:creationId xmlns:a16="http://schemas.microsoft.com/office/drawing/2014/main" id="{6DA8E65D-DCC1-8226-B537-CDC69E7BD5BA}"/>
              </a:ext>
            </a:extLst>
          </p:cNvPr>
          <p:cNvSpPr/>
          <p:nvPr/>
        </p:nvSpPr>
        <p:spPr>
          <a:xfrm flipH="1">
            <a:off x="9182862" y="4163355"/>
            <a:ext cx="277863" cy="277863"/>
          </a:xfrm>
          <a:prstGeom prst="ellipse">
            <a:avLst/>
          </a:prstGeom>
          <a:solidFill>
            <a:srgbClr val="268CAB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47" name="Oval 42">
            <a:extLst>
              <a:ext uri="{FF2B5EF4-FFF2-40B4-BE49-F238E27FC236}">
                <a16:creationId xmlns:a16="http://schemas.microsoft.com/office/drawing/2014/main" id="{B7539882-37C1-B900-61FD-44EB4874DE6E}"/>
              </a:ext>
            </a:extLst>
          </p:cNvPr>
          <p:cNvSpPr/>
          <p:nvPr/>
        </p:nvSpPr>
        <p:spPr>
          <a:xfrm flipH="1">
            <a:off x="9182862" y="3295259"/>
            <a:ext cx="277863" cy="277863"/>
          </a:xfrm>
          <a:prstGeom prst="ellipse">
            <a:avLst/>
          </a:prstGeom>
          <a:solidFill>
            <a:srgbClr val="10A9A6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48" name="Oval 40">
            <a:extLst>
              <a:ext uri="{FF2B5EF4-FFF2-40B4-BE49-F238E27FC236}">
                <a16:creationId xmlns:a16="http://schemas.microsoft.com/office/drawing/2014/main" id="{7037F94F-3012-D9C7-D85A-4A418A35B973}"/>
              </a:ext>
            </a:extLst>
          </p:cNvPr>
          <p:cNvSpPr/>
          <p:nvPr/>
        </p:nvSpPr>
        <p:spPr>
          <a:xfrm flipH="1">
            <a:off x="9182862" y="4602249"/>
            <a:ext cx="277863" cy="277863"/>
          </a:xfrm>
          <a:prstGeom prst="ellipse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49" name="Oval 41">
            <a:extLst>
              <a:ext uri="{FF2B5EF4-FFF2-40B4-BE49-F238E27FC236}">
                <a16:creationId xmlns:a16="http://schemas.microsoft.com/office/drawing/2014/main" id="{8ED01366-247E-9A0B-D644-BF2C43E95587}"/>
              </a:ext>
            </a:extLst>
          </p:cNvPr>
          <p:cNvSpPr/>
          <p:nvPr/>
        </p:nvSpPr>
        <p:spPr>
          <a:xfrm flipH="1">
            <a:off x="9182862" y="5028987"/>
            <a:ext cx="277863" cy="277863"/>
          </a:xfrm>
          <a:prstGeom prst="ellipse">
            <a:avLst/>
          </a:prstGeom>
          <a:solidFill>
            <a:srgbClr val="003845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50" name="TextBox 157">
            <a:extLst>
              <a:ext uri="{FF2B5EF4-FFF2-40B4-BE49-F238E27FC236}">
                <a16:creationId xmlns:a16="http://schemas.microsoft.com/office/drawing/2014/main" id="{E583C1A8-337D-11BA-D985-8A1251AC5F19}"/>
              </a:ext>
            </a:extLst>
          </p:cNvPr>
          <p:cNvSpPr txBox="1"/>
          <p:nvPr/>
        </p:nvSpPr>
        <p:spPr>
          <a:xfrm>
            <a:off x="9441802" y="2016826"/>
            <a:ext cx="1966081" cy="29623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</a:t>
            </a:r>
          </a:p>
        </p:txBody>
      </p:sp>
      <p:sp>
        <p:nvSpPr>
          <p:cNvPr id="51" name="TextBox 157">
            <a:extLst>
              <a:ext uri="{FF2B5EF4-FFF2-40B4-BE49-F238E27FC236}">
                <a16:creationId xmlns:a16="http://schemas.microsoft.com/office/drawing/2014/main" id="{215EE027-4F8A-BB3A-6E6D-499DB68CC76B}"/>
              </a:ext>
            </a:extLst>
          </p:cNvPr>
          <p:cNvSpPr txBox="1"/>
          <p:nvPr/>
        </p:nvSpPr>
        <p:spPr>
          <a:xfrm>
            <a:off x="9441802" y="2447029"/>
            <a:ext cx="1966081" cy="29623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</a:t>
            </a:r>
          </a:p>
        </p:txBody>
      </p:sp>
      <p:sp>
        <p:nvSpPr>
          <p:cNvPr id="52" name="TextBox 157">
            <a:extLst>
              <a:ext uri="{FF2B5EF4-FFF2-40B4-BE49-F238E27FC236}">
                <a16:creationId xmlns:a16="http://schemas.microsoft.com/office/drawing/2014/main" id="{CB5B7201-7578-3819-BAB5-EB53E2B00EF7}"/>
              </a:ext>
            </a:extLst>
          </p:cNvPr>
          <p:cNvSpPr txBox="1"/>
          <p:nvPr/>
        </p:nvSpPr>
        <p:spPr>
          <a:xfrm>
            <a:off x="9441802" y="2877232"/>
            <a:ext cx="1966081" cy="29623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</a:t>
            </a:r>
          </a:p>
        </p:txBody>
      </p:sp>
      <p:sp>
        <p:nvSpPr>
          <p:cNvPr id="53" name="TextBox 157">
            <a:extLst>
              <a:ext uri="{FF2B5EF4-FFF2-40B4-BE49-F238E27FC236}">
                <a16:creationId xmlns:a16="http://schemas.microsoft.com/office/drawing/2014/main" id="{BCF7E330-82AE-B6C2-1C0B-03012F6EFCF0}"/>
              </a:ext>
            </a:extLst>
          </p:cNvPr>
          <p:cNvSpPr txBox="1"/>
          <p:nvPr/>
        </p:nvSpPr>
        <p:spPr>
          <a:xfrm>
            <a:off x="9441802" y="3307435"/>
            <a:ext cx="1966081" cy="29623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</a:t>
            </a:r>
          </a:p>
        </p:txBody>
      </p:sp>
      <p:sp>
        <p:nvSpPr>
          <p:cNvPr id="59" name="TextBox 157">
            <a:extLst>
              <a:ext uri="{FF2B5EF4-FFF2-40B4-BE49-F238E27FC236}">
                <a16:creationId xmlns:a16="http://schemas.microsoft.com/office/drawing/2014/main" id="{07A9A9DB-FA97-4DFE-5DE9-9E4FC260010B}"/>
              </a:ext>
            </a:extLst>
          </p:cNvPr>
          <p:cNvSpPr txBox="1"/>
          <p:nvPr/>
        </p:nvSpPr>
        <p:spPr>
          <a:xfrm>
            <a:off x="9441802" y="3737638"/>
            <a:ext cx="1966081" cy="29623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</a:t>
            </a:r>
          </a:p>
        </p:txBody>
      </p:sp>
      <p:sp>
        <p:nvSpPr>
          <p:cNvPr id="60" name="TextBox 157">
            <a:extLst>
              <a:ext uri="{FF2B5EF4-FFF2-40B4-BE49-F238E27FC236}">
                <a16:creationId xmlns:a16="http://schemas.microsoft.com/office/drawing/2014/main" id="{49181B61-CE0A-AD14-B8BD-58DD6177B9DA}"/>
              </a:ext>
            </a:extLst>
          </p:cNvPr>
          <p:cNvSpPr txBox="1"/>
          <p:nvPr/>
        </p:nvSpPr>
        <p:spPr>
          <a:xfrm>
            <a:off x="9441802" y="4167841"/>
            <a:ext cx="1966081" cy="29623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</a:t>
            </a:r>
          </a:p>
        </p:txBody>
      </p:sp>
      <p:sp>
        <p:nvSpPr>
          <p:cNvPr id="62" name="TextBox 157">
            <a:extLst>
              <a:ext uri="{FF2B5EF4-FFF2-40B4-BE49-F238E27FC236}">
                <a16:creationId xmlns:a16="http://schemas.microsoft.com/office/drawing/2014/main" id="{DDFD3A3D-16F9-AF09-4859-0A9BA85F6210}"/>
              </a:ext>
            </a:extLst>
          </p:cNvPr>
          <p:cNvSpPr txBox="1"/>
          <p:nvPr/>
        </p:nvSpPr>
        <p:spPr>
          <a:xfrm>
            <a:off x="9441802" y="4598044"/>
            <a:ext cx="1966081" cy="29623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</a:t>
            </a:r>
          </a:p>
        </p:txBody>
      </p:sp>
      <p:sp>
        <p:nvSpPr>
          <p:cNvPr id="63" name="TextBox 157">
            <a:extLst>
              <a:ext uri="{FF2B5EF4-FFF2-40B4-BE49-F238E27FC236}">
                <a16:creationId xmlns:a16="http://schemas.microsoft.com/office/drawing/2014/main" id="{1C2C7F5D-7589-BE23-2A56-93EF53F1FA80}"/>
              </a:ext>
            </a:extLst>
          </p:cNvPr>
          <p:cNvSpPr txBox="1"/>
          <p:nvPr/>
        </p:nvSpPr>
        <p:spPr>
          <a:xfrm>
            <a:off x="9441802" y="5028250"/>
            <a:ext cx="1966081" cy="29623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</a:t>
            </a:r>
          </a:p>
        </p:txBody>
      </p:sp>
      <p:sp>
        <p:nvSpPr>
          <p:cNvPr id="65" name="TextBox 157">
            <a:extLst>
              <a:ext uri="{FF2B5EF4-FFF2-40B4-BE49-F238E27FC236}">
                <a16:creationId xmlns:a16="http://schemas.microsoft.com/office/drawing/2014/main" id="{99548AE8-9F26-1783-78D4-2B2837A5B7DC}"/>
              </a:ext>
            </a:extLst>
          </p:cNvPr>
          <p:cNvSpPr txBox="1"/>
          <p:nvPr/>
        </p:nvSpPr>
        <p:spPr>
          <a:xfrm>
            <a:off x="7347064" y="2016826"/>
            <a:ext cx="1966081" cy="29623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</a:t>
            </a:r>
          </a:p>
        </p:txBody>
      </p:sp>
      <p:sp>
        <p:nvSpPr>
          <p:cNvPr id="66" name="TextBox 157">
            <a:extLst>
              <a:ext uri="{FF2B5EF4-FFF2-40B4-BE49-F238E27FC236}">
                <a16:creationId xmlns:a16="http://schemas.microsoft.com/office/drawing/2014/main" id="{CA310D81-6156-CD0B-822F-CA529C5F34D7}"/>
              </a:ext>
            </a:extLst>
          </p:cNvPr>
          <p:cNvSpPr txBox="1"/>
          <p:nvPr/>
        </p:nvSpPr>
        <p:spPr>
          <a:xfrm>
            <a:off x="7347064" y="2447029"/>
            <a:ext cx="1966081" cy="29623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</a:t>
            </a:r>
          </a:p>
        </p:txBody>
      </p:sp>
      <p:sp>
        <p:nvSpPr>
          <p:cNvPr id="107" name="TextBox 157">
            <a:extLst>
              <a:ext uri="{FF2B5EF4-FFF2-40B4-BE49-F238E27FC236}">
                <a16:creationId xmlns:a16="http://schemas.microsoft.com/office/drawing/2014/main" id="{00F648E5-8CD0-CC42-60AF-478E198ECAEE}"/>
              </a:ext>
            </a:extLst>
          </p:cNvPr>
          <p:cNvSpPr txBox="1"/>
          <p:nvPr/>
        </p:nvSpPr>
        <p:spPr>
          <a:xfrm>
            <a:off x="7347064" y="2877232"/>
            <a:ext cx="1966081" cy="29623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</a:t>
            </a:r>
          </a:p>
        </p:txBody>
      </p:sp>
      <p:sp>
        <p:nvSpPr>
          <p:cNvPr id="108" name="TextBox 157">
            <a:extLst>
              <a:ext uri="{FF2B5EF4-FFF2-40B4-BE49-F238E27FC236}">
                <a16:creationId xmlns:a16="http://schemas.microsoft.com/office/drawing/2014/main" id="{CAE0F72E-AAE5-07A7-364A-A2B1ACB5B62D}"/>
              </a:ext>
            </a:extLst>
          </p:cNvPr>
          <p:cNvSpPr txBox="1"/>
          <p:nvPr/>
        </p:nvSpPr>
        <p:spPr>
          <a:xfrm>
            <a:off x="7347064" y="3307435"/>
            <a:ext cx="1966081" cy="29623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</a:t>
            </a:r>
          </a:p>
        </p:txBody>
      </p:sp>
      <p:sp>
        <p:nvSpPr>
          <p:cNvPr id="112" name="TextBox 157">
            <a:extLst>
              <a:ext uri="{FF2B5EF4-FFF2-40B4-BE49-F238E27FC236}">
                <a16:creationId xmlns:a16="http://schemas.microsoft.com/office/drawing/2014/main" id="{1CA8C9F7-FD5C-C289-C677-F5B3E726BF9C}"/>
              </a:ext>
            </a:extLst>
          </p:cNvPr>
          <p:cNvSpPr txBox="1"/>
          <p:nvPr/>
        </p:nvSpPr>
        <p:spPr>
          <a:xfrm>
            <a:off x="7347064" y="3737638"/>
            <a:ext cx="1966081" cy="29623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</a:t>
            </a:r>
          </a:p>
        </p:txBody>
      </p:sp>
      <p:sp>
        <p:nvSpPr>
          <p:cNvPr id="113" name="TextBox 157">
            <a:extLst>
              <a:ext uri="{FF2B5EF4-FFF2-40B4-BE49-F238E27FC236}">
                <a16:creationId xmlns:a16="http://schemas.microsoft.com/office/drawing/2014/main" id="{DEDED06C-02B5-A1B4-44BA-6C01CC4B86CE}"/>
              </a:ext>
            </a:extLst>
          </p:cNvPr>
          <p:cNvSpPr txBox="1"/>
          <p:nvPr/>
        </p:nvSpPr>
        <p:spPr>
          <a:xfrm>
            <a:off x="7347064" y="4167841"/>
            <a:ext cx="1966081" cy="29623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</a:t>
            </a:r>
          </a:p>
        </p:txBody>
      </p:sp>
      <p:sp>
        <p:nvSpPr>
          <p:cNvPr id="114" name="TextBox 157">
            <a:extLst>
              <a:ext uri="{FF2B5EF4-FFF2-40B4-BE49-F238E27FC236}">
                <a16:creationId xmlns:a16="http://schemas.microsoft.com/office/drawing/2014/main" id="{977DE7A2-CCA7-CCC6-9A62-974856082558}"/>
              </a:ext>
            </a:extLst>
          </p:cNvPr>
          <p:cNvSpPr txBox="1"/>
          <p:nvPr/>
        </p:nvSpPr>
        <p:spPr>
          <a:xfrm>
            <a:off x="7347064" y="4598044"/>
            <a:ext cx="1966081" cy="29623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</a:t>
            </a:r>
          </a:p>
        </p:txBody>
      </p:sp>
      <p:sp>
        <p:nvSpPr>
          <p:cNvPr id="115" name="TextBox 157">
            <a:extLst>
              <a:ext uri="{FF2B5EF4-FFF2-40B4-BE49-F238E27FC236}">
                <a16:creationId xmlns:a16="http://schemas.microsoft.com/office/drawing/2014/main" id="{08844703-5F2C-1D52-EAA4-263B65BB563F}"/>
              </a:ext>
            </a:extLst>
          </p:cNvPr>
          <p:cNvSpPr txBox="1"/>
          <p:nvPr/>
        </p:nvSpPr>
        <p:spPr>
          <a:xfrm>
            <a:off x="7347064" y="5028250"/>
            <a:ext cx="1966081" cy="29623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</a:t>
            </a:r>
          </a:p>
        </p:txBody>
      </p:sp>
      <p:pic>
        <p:nvPicPr>
          <p:cNvPr id="116" name="رسم 115">
            <a:extLst>
              <a:ext uri="{FF2B5EF4-FFF2-40B4-BE49-F238E27FC236}">
                <a16:creationId xmlns:a16="http://schemas.microsoft.com/office/drawing/2014/main" id="{A6FF3452-D6DA-8DF3-69A9-0D5AE60BF7F2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-160350" y="-32952"/>
            <a:ext cx="7791212" cy="7791211"/>
          </a:xfrm>
          <a:prstGeom prst="rect">
            <a:avLst/>
          </a:prstGeom>
        </p:spPr>
      </p:pic>
      <p:grpSp>
        <p:nvGrpSpPr>
          <p:cNvPr id="6" name="مجموعة 5">
            <a:extLst>
              <a:ext uri="{FF2B5EF4-FFF2-40B4-BE49-F238E27FC236}">
                <a16:creationId xmlns:a16="http://schemas.microsoft.com/office/drawing/2014/main" id="{A88DE528-D0F1-FB84-EABD-B092EB29B839}"/>
              </a:ext>
            </a:extLst>
          </p:cNvPr>
          <p:cNvGrpSpPr/>
          <p:nvPr/>
        </p:nvGrpSpPr>
        <p:grpSpPr>
          <a:xfrm>
            <a:off x="-170583" y="-26200"/>
            <a:ext cx="7791212" cy="7791211"/>
            <a:chOff x="-170583" y="-26200"/>
            <a:chExt cx="7791212" cy="7791211"/>
          </a:xfrm>
        </p:grpSpPr>
        <p:pic>
          <p:nvPicPr>
            <p:cNvPr id="118" name="رسم 117">
              <a:extLst>
                <a:ext uri="{FF2B5EF4-FFF2-40B4-BE49-F238E27FC236}">
                  <a16:creationId xmlns:a16="http://schemas.microsoft.com/office/drawing/2014/main" id="{D2531300-8007-5D6B-B7B4-875A082CEFC8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-170583" y="-26200"/>
              <a:ext cx="7791212" cy="7791211"/>
            </a:xfrm>
            <a:prstGeom prst="rect">
              <a:avLst/>
            </a:prstGeom>
          </p:spPr>
        </p:pic>
        <p:pic>
          <p:nvPicPr>
            <p:cNvPr id="125" name="صورة 124">
              <a:extLst>
                <a:ext uri="{FF2B5EF4-FFF2-40B4-BE49-F238E27FC236}">
                  <a16:creationId xmlns:a16="http://schemas.microsoft.com/office/drawing/2014/main" id="{F7059463-F07A-975B-C4DB-7735330F5653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695329" y="2507836"/>
              <a:ext cx="6145484" cy="3912479"/>
            </a:xfrm>
            <a:prstGeom prst="rect">
              <a:avLst/>
            </a:prstGeom>
          </p:spPr>
        </p:pic>
        <p:pic>
          <p:nvPicPr>
            <p:cNvPr id="164" name="رسم 163" descr="علامة مع تعبئة خالصة">
              <a:extLst>
                <a:ext uri="{FF2B5EF4-FFF2-40B4-BE49-F238E27FC236}">
                  <a16:creationId xmlns:a16="http://schemas.microsoft.com/office/drawing/2014/main" id="{EA5D4E7D-657D-20EE-9D7C-BEA12A87E0F9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5038090" y="4922628"/>
              <a:ext cx="98071" cy="98071"/>
            </a:xfrm>
            <a:prstGeom prst="rect">
              <a:avLst/>
            </a:prstGeom>
          </p:spPr>
        </p:pic>
        <p:pic>
          <p:nvPicPr>
            <p:cNvPr id="166" name="رسم 165" descr="علامة مع تعبئة خالصة">
              <a:extLst>
                <a:ext uri="{FF2B5EF4-FFF2-40B4-BE49-F238E27FC236}">
                  <a16:creationId xmlns:a16="http://schemas.microsoft.com/office/drawing/2014/main" id="{84BAE178-54B5-BAF6-50CC-33B1EAF8A551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4671393" y="4808594"/>
              <a:ext cx="98071" cy="98071"/>
            </a:xfrm>
            <a:prstGeom prst="rect">
              <a:avLst/>
            </a:prstGeom>
          </p:spPr>
        </p:pic>
        <p:pic>
          <p:nvPicPr>
            <p:cNvPr id="169" name="رسم 168" descr="علامة مع تعبئة خالصة">
              <a:extLst>
                <a:ext uri="{FF2B5EF4-FFF2-40B4-BE49-F238E27FC236}">
                  <a16:creationId xmlns:a16="http://schemas.microsoft.com/office/drawing/2014/main" id="{FC2DE39A-5228-242A-0A8A-7754B7CDA736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3810154" y="4601258"/>
              <a:ext cx="98071" cy="98071"/>
            </a:xfrm>
            <a:prstGeom prst="rect">
              <a:avLst/>
            </a:prstGeom>
          </p:spPr>
        </p:pic>
        <p:pic>
          <p:nvPicPr>
            <p:cNvPr id="170" name="رسم 169" descr="علامة مع تعبئة خالصة">
              <a:extLst>
                <a:ext uri="{FF2B5EF4-FFF2-40B4-BE49-F238E27FC236}">
                  <a16:creationId xmlns:a16="http://schemas.microsoft.com/office/drawing/2014/main" id="{B483CBDD-569F-1456-56D2-B6433A1DDAB2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3836735" y="5419965"/>
              <a:ext cx="98071" cy="98071"/>
            </a:xfrm>
            <a:prstGeom prst="rect">
              <a:avLst/>
            </a:prstGeom>
          </p:spPr>
        </p:pic>
        <p:pic>
          <p:nvPicPr>
            <p:cNvPr id="174" name="رسم 173" descr="علامة مع تعبئة خالصة">
              <a:extLst>
                <a:ext uri="{FF2B5EF4-FFF2-40B4-BE49-F238E27FC236}">
                  <a16:creationId xmlns:a16="http://schemas.microsoft.com/office/drawing/2014/main" id="{ACB9E606-E730-A0B8-0627-FC2C7FF59124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tretch>
              <a:fillRect/>
            </a:stretch>
          </p:blipFill>
          <p:spPr>
            <a:xfrm>
              <a:off x="3358270" y="5276426"/>
              <a:ext cx="98071" cy="98071"/>
            </a:xfrm>
            <a:prstGeom prst="rect">
              <a:avLst/>
            </a:prstGeom>
          </p:spPr>
        </p:pic>
        <p:pic>
          <p:nvPicPr>
            <p:cNvPr id="175" name="رسم 174" descr="علامة مع تعبئة خالصة">
              <a:extLst>
                <a:ext uri="{FF2B5EF4-FFF2-40B4-BE49-F238E27FC236}">
                  <a16:creationId xmlns:a16="http://schemas.microsoft.com/office/drawing/2014/main" id="{AC61BA4A-DA67-652A-C35F-8369CCC3A06D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3427382" y="5659198"/>
              <a:ext cx="98071" cy="98071"/>
            </a:xfrm>
            <a:prstGeom prst="rect">
              <a:avLst/>
            </a:prstGeom>
          </p:spPr>
        </p:pic>
        <p:pic>
          <p:nvPicPr>
            <p:cNvPr id="176" name="رسم 175" descr="علامة مع تعبئة خالصة">
              <a:extLst>
                <a:ext uri="{FF2B5EF4-FFF2-40B4-BE49-F238E27FC236}">
                  <a16:creationId xmlns:a16="http://schemas.microsoft.com/office/drawing/2014/main" id="{7269676D-9CA7-30D1-7742-EC86E0B962C7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3071191" y="5116938"/>
              <a:ext cx="98071" cy="98071"/>
            </a:xfrm>
            <a:prstGeom prst="rect">
              <a:avLst/>
            </a:prstGeom>
          </p:spPr>
        </p:pic>
        <p:pic>
          <p:nvPicPr>
            <p:cNvPr id="177" name="رسم 176" descr="علامة مع تعبئة خالصة">
              <a:extLst>
                <a:ext uri="{FF2B5EF4-FFF2-40B4-BE49-F238E27FC236}">
                  <a16:creationId xmlns:a16="http://schemas.microsoft.com/office/drawing/2014/main" id="{240918E0-B185-7CC6-B482-B0DBE2553B90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3273209" y="4845807"/>
              <a:ext cx="98071" cy="98071"/>
            </a:xfrm>
            <a:prstGeom prst="rect">
              <a:avLst/>
            </a:prstGeom>
          </p:spPr>
        </p:pic>
        <p:pic>
          <p:nvPicPr>
            <p:cNvPr id="178" name="رسم 177" descr="علامة مع تعبئة خالصة">
              <a:extLst>
                <a:ext uri="{FF2B5EF4-FFF2-40B4-BE49-F238E27FC236}">
                  <a16:creationId xmlns:a16="http://schemas.microsoft.com/office/drawing/2014/main" id="{CCF542E8-136D-2B25-826B-6A32C4F20518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3097772" y="4728849"/>
              <a:ext cx="98071" cy="98071"/>
            </a:xfrm>
            <a:prstGeom prst="rect">
              <a:avLst/>
            </a:prstGeom>
          </p:spPr>
        </p:pic>
        <p:pic>
          <p:nvPicPr>
            <p:cNvPr id="180" name="رسم 179" descr="علامة مع تعبئة خالصة">
              <a:extLst>
                <a:ext uri="{FF2B5EF4-FFF2-40B4-BE49-F238E27FC236}">
                  <a16:creationId xmlns:a16="http://schemas.microsoft.com/office/drawing/2014/main" id="{81271C11-C274-9A43-EB1B-46EE3401A1A4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tretch>
              <a:fillRect/>
            </a:stretch>
          </p:blipFill>
          <p:spPr>
            <a:xfrm>
              <a:off x="2858170" y="4919553"/>
              <a:ext cx="98071" cy="98071"/>
            </a:xfrm>
            <a:prstGeom prst="rect">
              <a:avLst/>
            </a:prstGeom>
          </p:spPr>
        </p:pic>
        <p:pic>
          <p:nvPicPr>
            <p:cNvPr id="181" name="رسم 180" descr="علامة مع تعبئة خالصة">
              <a:extLst>
                <a:ext uri="{FF2B5EF4-FFF2-40B4-BE49-F238E27FC236}">
                  <a16:creationId xmlns:a16="http://schemas.microsoft.com/office/drawing/2014/main" id="{3F8CA08C-427E-90AA-9075-C6E644FCBE01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2789712" y="4332772"/>
              <a:ext cx="98071" cy="98071"/>
            </a:xfrm>
            <a:prstGeom prst="rect">
              <a:avLst/>
            </a:prstGeom>
          </p:spPr>
        </p:pic>
        <p:pic>
          <p:nvPicPr>
            <p:cNvPr id="182" name="رسم 181" descr="علامة مع تعبئة خالصة">
              <a:extLst>
                <a:ext uri="{FF2B5EF4-FFF2-40B4-BE49-F238E27FC236}">
                  <a16:creationId xmlns:a16="http://schemas.microsoft.com/office/drawing/2014/main" id="{C98D30BA-E9A4-20F6-5F43-5C48BCF369FA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3107551" y="3858458"/>
              <a:ext cx="98071" cy="98071"/>
            </a:xfrm>
            <a:prstGeom prst="rect">
              <a:avLst/>
            </a:prstGeom>
          </p:spPr>
        </p:pic>
        <p:pic>
          <p:nvPicPr>
            <p:cNvPr id="183" name="رسم 182" descr="علامة مع تعبئة خالصة">
              <a:extLst>
                <a:ext uri="{FF2B5EF4-FFF2-40B4-BE49-F238E27FC236}">
                  <a16:creationId xmlns:a16="http://schemas.microsoft.com/office/drawing/2014/main" id="{F80474ED-A4C7-433E-B0A8-8BEC4B891A58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tretch>
              <a:fillRect/>
            </a:stretch>
          </p:blipFill>
          <p:spPr>
            <a:xfrm>
              <a:off x="3449840" y="4117620"/>
              <a:ext cx="98071" cy="98071"/>
            </a:xfrm>
            <a:prstGeom prst="rect">
              <a:avLst/>
            </a:prstGeom>
          </p:spPr>
        </p:pic>
        <p:pic>
          <p:nvPicPr>
            <p:cNvPr id="184" name="رسم 183" descr="علامة مع تعبئة خالصة">
              <a:extLst>
                <a:ext uri="{FF2B5EF4-FFF2-40B4-BE49-F238E27FC236}">
                  <a16:creationId xmlns:a16="http://schemas.microsoft.com/office/drawing/2014/main" id="{B042A0F1-09D1-979A-5C23-7BB4CE6CCB63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3444950" y="3550399"/>
              <a:ext cx="98071" cy="98071"/>
            </a:xfrm>
            <a:prstGeom prst="rect">
              <a:avLst/>
            </a:prstGeom>
          </p:spPr>
        </p:pic>
        <p:pic>
          <p:nvPicPr>
            <p:cNvPr id="186" name="رسم 185" descr="علامة مع تعبئة خالصة">
              <a:extLst>
                <a:ext uri="{FF2B5EF4-FFF2-40B4-BE49-F238E27FC236}">
                  <a16:creationId xmlns:a16="http://schemas.microsoft.com/office/drawing/2014/main" id="{C7F2D65A-CD67-F758-E2B3-24DA5486A945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2740813" y="3462382"/>
              <a:ext cx="98071" cy="98071"/>
            </a:xfrm>
            <a:prstGeom prst="rect">
              <a:avLst/>
            </a:prstGeom>
          </p:spPr>
        </p:pic>
        <p:pic>
          <p:nvPicPr>
            <p:cNvPr id="187" name="رسم 186" descr="علامة مع تعبئة خالصة">
              <a:extLst>
                <a:ext uri="{FF2B5EF4-FFF2-40B4-BE49-F238E27FC236}">
                  <a16:creationId xmlns:a16="http://schemas.microsoft.com/office/drawing/2014/main" id="{BA52C1FD-97B2-DEEB-F5BA-CA0897813B0E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2276278" y="3745993"/>
              <a:ext cx="98071" cy="98071"/>
            </a:xfrm>
            <a:prstGeom prst="rect">
              <a:avLst/>
            </a:prstGeom>
          </p:spPr>
        </p:pic>
      </p:grpSp>
      <p:pic>
        <p:nvPicPr>
          <p:cNvPr id="7" name="صورة 6">
            <a:extLst>
              <a:ext uri="{FF2B5EF4-FFF2-40B4-BE49-F238E27FC236}">
                <a16:creationId xmlns:a16="http://schemas.microsoft.com/office/drawing/2014/main" id="{B051BEBF-1949-7776-DD43-902150E71A97}"/>
              </a:ext>
            </a:extLst>
          </p:cNvPr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441960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68023011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عنصر نائب لرقم الشريحة 3">
            <a:extLst>
              <a:ext uri="{FF2B5EF4-FFF2-40B4-BE49-F238E27FC236}">
                <a16:creationId xmlns:a16="http://schemas.microsoft.com/office/drawing/2014/main" id="{A76FF5C9-3BD8-C275-D239-17C2F4639FF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C30D6F-9516-7D45-ACC3-4201266FFCA8}" type="slidenum">
              <a:rPr lang="ar-SA" smtClean="0"/>
              <a:t>65</a:t>
            </a:fld>
            <a:endParaRPr lang="ar-SA"/>
          </a:p>
        </p:txBody>
      </p:sp>
      <p:pic>
        <p:nvPicPr>
          <p:cNvPr id="3" name="صورة 2">
            <a:extLst>
              <a:ext uri="{FF2B5EF4-FFF2-40B4-BE49-F238E27FC236}">
                <a16:creationId xmlns:a16="http://schemas.microsoft.com/office/drawing/2014/main" id="{C48DB6A9-D955-59ED-0CF3-B591362C5AF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sp>
        <p:nvSpPr>
          <p:cNvPr id="2" name="Freeform 11">
            <a:extLst>
              <a:ext uri="{FF2B5EF4-FFF2-40B4-BE49-F238E27FC236}">
                <a16:creationId xmlns:a16="http://schemas.microsoft.com/office/drawing/2014/main" id="{E28D01A3-455D-A695-FB8A-AC945F7D6E98}"/>
              </a:ext>
            </a:extLst>
          </p:cNvPr>
          <p:cNvSpPr/>
          <p:nvPr/>
        </p:nvSpPr>
        <p:spPr>
          <a:xfrm>
            <a:off x="4438456" y="2095947"/>
            <a:ext cx="3325742" cy="3320698"/>
          </a:xfrm>
          <a:custGeom>
            <a:avLst/>
            <a:gdLst>
              <a:gd name="connsiteX0" fmla="*/ 0 w 3459493"/>
              <a:gd name="connsiteY0" fmla="*/ 1727028 h 3454246"/>
              <a:gd name="connsiteX1" fmla="*/ 1729794 w 3459493"/>
              <a:gd name="connsiteY1" fmla="*/ 0 h 3454246"/>
              <a:gd name="connsiteX2" fmla="*/ 3459493 w 3459493"/>
              <a:gd name="connsiteY2" fmla="*/ 1727028 h 3454246"/>
              <a:gd name="connsiteX3" fmla="*/ 1729794 w 3459493"/>
              <a:gd name="connsiteY3" fmla="*/ 3454246 h 3454246"/>
              <a:gd name="connsiteX4" fmla="*/ 0 w 3459493"/>
              <a:gd name="connsiteY4" fmla="*/ 1727028 h 3454246"/>
              <a:gd name="connsiteX5" fmla="*/ 3436840 w 3459493"/>
              <a:gd name="connsiteY5" fmla="*/ 1727028 h 3454246"/>
              <a:gd name="connsiteX6" fmla="*/ 1729794 w 3459493"/>
              <a:gd name="connsiteY6" fmla="*/ 22429 h 3454246"/>
              <a:gd name="connsiteX7" fmla="*/ 22748 w 3459493"/>
              <a:gd name="connsiteY7" fmla="*/ 1727028 h 3454246"/>
              <a:gd name="connsiteX8" fmla="*/ 1729794 w 3459493"/>
              <a:gd name="connsiteY8" fmla="*/ 3431532 h 3454246"/>
              <a:gd name="connsiteX9" fmla="*/ 3436840 w 3459493"/>
              <a:gd name="connsiteY9" fmla="*/ 1727028 h 34542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59493" h="3454246">
                <a:moveTo>
                  <a:pt x="0" y="1727028"/>
                </a:moveTo>
                <a:cubicBezTo>
                  <a:pt x="0" y="774749"/>
                  <a:pt x="775904" y="0"/>
                  <a:pt x="1729794" y="0"/>
                </a:cubicBezTo>
                <a:cubicBezTo>
                  <a:pt x="2683684" y="0"/>
                  <a:pt x="3459493" y="774749"/>
                  <a:pt x="3459493" y="1727028"/>
                </a:cubicBezTo>
                <a:cubicBezTo>
                  <a:pt x="3459493" y="2679307"/>
                  <a:pt x="2683494" y="3454246"/>
                  <a:pt x="1729794" y="3454246"/>
                </a:cubicBezTo>
                <a:cubicBezTo>
                  <a:pt x="776094" y="3454246"/>
                  <a:pt x="0" y="2679403"/>
                  <a:pt x="0" y="1727028"/>
                </a:cubicBezTo>
                <a:close/>
                <a:moveTo>
                  <a:pt x="3436840" y="1727028"/>
                </a:moveTo>
                <a:cubicBezTo>
                  <a:pt x="3436840" y="787199"/>
                  <a:pt x="2671025" y="22429"/>
                  <a:pt x="1729794" y="22429"/>
                </a:cubicBezTo>
                <a:cubicBezTo>
                  <a:pt x="788563" y="22429"/>
                  <a:pt x="22748" y="787199"/>
                  <a:pt x="22748" y="1727028"/>
                </a:cubicBezTo>
                <a:cubicBezTo>
                  <a:pt x="22748" y="2666858"/>
                  <a:pt x="788468" y="3431532"/>
                  <a:pt x="1729794" y="3431532"/>
                </a:cubicBezTo>
                <a:cubicBezTo>
                  <a:pt x="2671120" y="3431532"/>
                  <a:pt x="3436840" y="2666953"/>
                  <a:pt x="3436840" y="1727028"/>
                </a:cubicBezTo>
                <a:close/>
              </a:path>
            </a:pathLst>
          </a:custGeom>
          <a:solidFill>
            <a:schemeClr val="tx2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5" name="Freeform 12">
            <a:extLst>
              <a:ext uri="{FF2B5EF4-FFF2-40B4-BE49-F238E27FC236}">
                <a16:creationId xmlns:a16="http://schemas.microsoft.com/office/drawing/2014/main" id="{B9785085-EBB4-0B62-7EB8-19CC787339FB}"/>
              </a:ext>
            </a:extLst>
          </p:cNvPr>
          <p:cNvSpPr/>
          <p:nvPr/>
        </p:nvSpPr>
        <p:spPr>
          <a:xfrm>
            <a:off x="4634836" y="2291580"/>
            <a:ext cx="2917805" cy="2913464"/>
          </a:xfrm>
          <a:custGeom>
            <a:avLst/>
            <a:gdLst>
              <a:gd name="connsiteX0" fmla="*/ 1001746 w 3035150"/>
              <a:gd name="connsiteY0" fmla="*/ 2939972 h 3030634"/>
              <a:gd name="connsiteX1" fmla="*/ 90796 w 3035150"/>
              <a:gd name="connsiteY1" fmla="*/ 1000259 h 3030634"/>
              <a:gd name="connsiteX2" fmla="*/ 2033407 w 3035150"/>
              <a:gd name="connsiteY2" fmla="*/ 90661 h 3030634"/>
              <a:gd name="connsiteX3" fmla="*/ 2944361 w 3035150"/>
              <a:gd name="connsiteY3" fmla="*/ 2030364 h 3030634"/>
              <a:gd name="connsiteX4" fmla="*/ 1001755 w 3035150"/>
              <a:gd name="connsiteY4" fmla="*/ 2939981 h 3030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35150" h="3030634">
                <a:moveTo>
                  <a:pt x="1001746" y="2939972"/>
                </a:moveTo>
                <a:cubicBezTo>
                  <a:pt x="213757" y="2655514"/>
                  <a:pt x="-194090" y="1787067"/>
                  <a:pt x="90796" y="1000259"/>
                </a:cubicBezTo>
                <a:cubicBezTo>
                  <a:pt x="375683" y="213438"/>
                  <a:pt x="1245415" y="-193801"/>
                  <a:pt x="2033407" y="90661"/>
                </a:cubicBezTo>
                <a:cubicBezTo>
                  <a:pt x="2821389" y="375118"/>
                  <a:pt x="3229234" y="1243556"/>
                  <a:pt x="2944361" y="2030364"/>
                </a:cubicBezTo>
                <a:cubicBezTo>
                  <a:pt x="2659479" y="2817183"/>
                  <a:pt x="1789747" y="3224430"/>
                  <a:pt x="1001755" y="2939981"/>
                </a:cubicBezTo>
                <a:close/>
              </a:path>
            </a:pathLst>
          </a:custGeom>
          <a:gradFill>
            <a:gsLst>
              <a:gs pos="0">
                <a:schemeClr val="tx1">
                  <a:alpha val="10000"/>
                </a:schemeClr>
              </a:gs>
              <a:gs pos="100000">
                <a:schemeClr val="tx2">
                  <a:alpha val="5000"/>
                </a:schemeClr>
              </a:gs>
            </a:gsLst>
            <a:lin ang="0" scaled="0"/>
          </a:gradFill>
          <a:ln w="9504" cap="flat">
            <a:noFill/>
            <a:prstDash val="solid"/>
            <a:miter/>
          </a:ln>
          <a:effectLst>
            <a:outerShdw blurRad="127000" sx="102000" sy="102000" algn="ctr" rotWithShape="0">
              <a:prstClr val="black">
                <a:alpha val="30000"/>
              </a:prstClr>
            </a:outerShdw>
          </a:effectLst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6" name="Freeform 13">
            <a:extLst>
              <a:ext uri="{FF2B5EF4-FFF2-40B4-BE49-F238E27FC236}">
                <a16:creationId xmlns:a16="http://schemas.microsoft.com/office/drawing/2014/main" id="{997886D1-67B8-8615-8687-A46A76EF4B74}"/>
              </a:ext>
            </a:extLst>
          </p:cNvPr>
          <p:cNvSpPr/>
          <p:nvPr/>
        </p:nvSpPr>
        <p:spPr>
          <a:xfrm>
            <a:off x="4360651" y="2020162"/>
            <a:ext cx="1360824" cy="1358758"/>
          </a:xfrm>
          <a:custGeom>
            <a:avLst/>
            <a:gdLst>
              <a:gd name="connsiteX0" fmla="*/ 1204721 w 1415552"/>
              <a:gd name="connsiteY0" fmla="*/ 1209880 h 1413403"/>
              <a:gd name="connsiteX1" fmla="*/ 203827 w 1415552"/>
              <a:gd name="connsiteY1" fmla="*/ 1202923 h 1413403"/>
              <a:gd name="connsiteX2" fmla="*/ 210790 w 1415552"/>
              <a:gd name="connsiteY2" fmla="*/ 203524 h 1413403"/>
              <a:gd name="connsiteX3" fmla="*/ 1211669 w 1415552"/>
              <a:gd name="connsiteY3" fmla="*/ 210461 h 1413403"/>
              <a:gd name="connsiteX4" fmla="*/ 1204873 w 1415552"/>
              <a:gd name="connsiteY4" fmla="*/ 1209728 h 1413403"/>
              <a:gd name="connsiteX5" fmla="*/ 1204721 w 1415552"/>
              <a:gd name="connsiteY5" fmla="*/ 1209880 h 1413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415552" h="1413403">
                <a:moveTo>
                  <a:pt x="1204721" y="1209880"/>
                </a:moveTo>
                <a:cubicBezTo>
                  <a:pt x="926406" y="1483940"/>
                  <a:pt x="478294" y="1480823"/>
                  <a:pt x="203827" y="1202923"/>
                </a:cubicBezTo>
                <a:cubicBezTo>
                  <a:pt x="-70639" y="925032"/>
                  <a:pt x="-67521" y="477581"/>
                  <a:pt x="210790" y="203524"/>
                </a:cubicBezTo>
                <a:cubicBezTo>
                  <a:pt x="489097" y="-70528"/>
                  <a:pt x="937199" y="-67422"/>
                  <a:pt x="1211669" y="210461"/>
                </a:cubicBezTo>
                <a:cubicBezTo>
                  <a:pt x="1486148" y="488276"/>
                  <a:pt x="1483102" y="935667"/>
                  <a:pt x="1204873" y="1209728"/>
                </a:cubicBezTo>
                <a:cubicBezTo>
                  <a:pt x="1204825" y="1209785"/>
                  <a:pt x="1204768" y="1209832"/>
                  <a:pt x="1204721" y="1209880"/>
                </a:cubicBezTo>
                <a:close/>
              </a:path>
            </a:pathLst>
          </a:custGeom>
          <a:solidFill>
            <a:srgbClr val="2CC17C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pPr marL="0" algn="l" defTabSz="914400" rtl="0" eaLnBrk="1" latinLnBrk="0" hangingPunct="1"/>
            <a:endParaRPr lang="x-none" sz="1591"/>
          </a:p>
        </p:txBody>
      </p:sp>
      <p:sp>
        <p:nvSpPr>
          <p:cNvPr id="7" name="Freeform 14">
            <a:extLst>
              <a:ext uri="{FF2B5EF4-FFF2-40B4-BE49-F238E27FC236}">
                <a16:creationId xmlns:a16="http://schemas.microsoft.com/office/drawing/2014/main" id="{32A056CD-CFE2-6DC1-6434-1A5F25EA5BEB}"/>
              </a:ext>
            </a:extLst>
          </p:cNvPr>
          <p:cNvSpPr/>
          <p:nvPr/>
        </p:nvSpPr>
        <p:spPr>
          <a:xfrm>
            <a:off x="4391059" y="2081655"/>
            <a:ext cx="103578" cy="103422"/>
          </a:xfrm>
          <a:custGeom>
            <a:avLst/>
            <a:gdLst>
              <a:gd name="connsiteX0" fmla="*/ 15800 w 107743"/>
              <a:gd name="connsiteY0" fmla="*/ 91849 h 107582"/>
              <a:gd name="connsiteX1" fmla="*/ 15758 w 107743"/>
              <a:gd name="connsiteY1" fmla="*/ 15776 h 107582"/>
              <a:gd name="connsiteX2" fmla="*/ 91944 w 107743"/>
              <a:gd name="connsiteY2" fmla="*/ 15734 h 107582"/>
              <a:gd name="connsiteX3" fmla="*/ 91985 w 107743"/>
              <a:gd name="connsiteY3" fmla="*/ 91807 h 107582"/>
              <a:gd name="connsiteX4" fmla="*/ 91944 w 107743"/>
              <a:gd name="connsiteY4" fmla="*/ 91849 h 107582"/>
              <a:gd name="connsiteX5" fmla="*/ 15800 w 107743"/>
              <a:gd name="connsiteY5" fmla="*/ 91849 h 1075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7743" h="107582">
                <a:moveTo>
                  <a:pt x="15800" y="91849"/>
                </a:moveTo>
                <a:cubicBezTo>
                  <a:pt x="-5250" y="70854"/>
                  <a:pt x="-5269" y="36795"/>
                  <a:pt x="15758" y="15776"/>
                </a:cubicBezTo>
                <a:cubicBezTo>
                  <a:pt x="36784" y="-5242"/>
                  <a:pt x="70894" y="-5261"/>
                  <a:pt x="91944" y="15734"/>
                </a:cubicBezTo>
                <a:cubicBezTo>
                  <a:pt x="112993" y="36728"/>
                  <a:pt x="113012" y="70788"/>
                  <a:pt x="91985" y="91807"/>
                </a:cubicBezTo>
                <a:cubicBezTo>
                  <a:pt x="91972" y="91820"/>
                  <a:pt x="91958" y="91834"/>
                  <a:pt x="91944" y="91849"/>
                </a:cubicBezTo>
                <a:cubicBezTo>
                  <a:pt x="70910" y="112827"/>
                  <a:pt x="36834" y="112827"/>
                  <a:pt x="15800" y="91849"/>
                </a:cubicBezTo>
                <a:close/>
              </a:path>
            </a:pathLst>
          </a:custGeom>
          <a:solidFill>
            <a:srgbClr val="2CC17C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8" name="Freeform 15">
            <a:extLst>
              <a:ext uri="{FF2B5EF4-FFF2-40B4-BE49-F238E27FC236}">
                <a16:creationId xmlns:a16="http://schemas.microsoft.com/office/drawing/2014/main" id="{92826A1C-A76B-B55A-A11A-8A796303336A}"/>
              </a:ext>
            </a:extLst>
          </p:cNvPr>
          <p:cNvSpPr/>
          <p:nvPr/>
        </p:nvSpPr>
        <p:spPr>
          <a:xfrm>
            <a:off x="4199176" y="1877647"/>
            <a:ext cx="1189139" cy="1187576"/>
          </a:xfrm>
          <a:custGeom>
            <a:avLst/>
            <a:gdLst>
              <a:gd name="connsiteX0" fmla="*/ 86146 w 1236962"/>
              <a:gd name="connsiteY0" fmla="*/ 1226024 h 1235337"/>
              <a:gd name="connsiteX1" fmla="*/ 528681 w 1236962"/>
              <a:gd name="connsiteY1" fmla="*/ 86425 h 1235337"/>
              <a:gd name="connsiteX2" fmla="*/ 1227445 w 1236962"/>
              <a:gd name="connsiteY2" fmla="*/ 86425 h 1235337"/>
              <a:gd name="connsiteX3" fmla="*/ 1236963 w 1236962"/>
              <a:gd name="connsiteY3" fmla="*/ 76921 h 1235337"/>
              <a:gd name="connsiteX4" fmla="*/ 76819 w 1236962"/>
              <a:gd name="connsiteY4" fmla="*/ 518165 h 1235337"/>
              <a:gd name="connsiteX5" fmla="*/ 76819 w 1236962"/>
              <a:gd name="connsiteY5" fmla="*/ 1235338 h 1235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36962" h="1235337">
                <a:moveTo>
                  <a:pt x="86146" y="1226024"/>
                </a:moveTo>
                <a:cubicBezTo>
                  <a:pt x="-106812" y="789312"/>
                  <a:pt x="91317" y="279096"/>
                  <a:pt x="528681" y="86425"/>
                </a:cubicBezTo>
                <a:cubicBezTo>
                  <a:pt x="751253" y="-11624"/>
                  <a:pt x="1004877" y="-11624"/>
                  <a:pt x="1227445" y="86425"/>
                </a:cubicBezTo>
                <a:lnTo>
                  <a:pt x="1236963" y="76921"/>
                </a:lnTo>
                <a:cubicBezTo>
                  <a:pt x="794568" y="-121120"/>
                  <a:pt x="275156" y="76431"/>
                  <a:pt x="76819" y="518165"/>
                </a:cubicBezTo>
                <a:cubicBezTo>
                  <a:pt x="-25606" y="746285"/>
                  <a:pt x="-25606" y="1007219"/>
                  <a:pt x="76819" y="1235338"/>
                </a:cubicBezTo>
                <a:close/>
              </a:path>
            </a:pathLst>
          </a:custGeom>
          <a:solidFill>
            <a:srgbClr val="2CC17C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9" name="Freeform 16">
            <a:extLst>
              <a:ext uri="{FF2B5EF4-FFF2-40B4-BE49-F238E27FC236}">
                <a16:creationId xmlns:a16="http://schemas.microsoft.com/office/drawing/2014/main" id="{44CA4B17-BC0F-DDFE-D9CD-895034B89ADA}"/>
              </a:ext>
            </a:extLst>
          </p:cNvPr>
          <p:cNvSpPr/>
          <p:nvPr/>
        </p:nvSpPr>
        <p:spPr>
          <a:xfrm>
            <a:off x="5336159" y="1908612"/>
            <a:ext cx="103582" cy="103422"/>
          </a:xfrm>
          <a:custGeom>
            <a:avLst/>
            <a:gdLst>
              <a:gd name="connsiteX0" fmla="*/ 15802 w 107748"/>
              <a:gd name="connsiteY0" fmla="*/ 91849 h 107582"/>
              <a:gd name="connsiteX1" fmla="*/ 15764 w 107748"/>
              <a:gd name="connsiteY1" fmla="*/ 15776 h 107582"/>
              <a:gd name="connsiteX2" fmla="*/ 91946 w 107748"/>
              <a:gd name="connsiteY2" fmla="*/ 15734 h 107582"/>
              <a:gd name="connsiteX3" fmla="*/ 91984 w 107748"/>
              <a:gd name="connsiteY3" fmla="*/ 91807 h 107582"/>
              <a:gd name="connsiteX4" fmla="*/ 91946 w 107748"/>
              <a:gd name="connsiteY4" fmla="*/ 91849 h 107582"/>
              <a:gd name="connsiteX5" fmla="*/ 15802 w 107748"/>
              <a:gd name="connsiteY5" fmla="*/ 91849 h 1075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7748" h="107582">
                <a:moveTo>
                  <a:pt x="15802" y="91849"/>
                </a:moveTo>
                <a:cubicBezTo>
                  <a:pt x="-5252" y="70854"/>
                  <a:pt x="-5271" y="36794"/>
                  <a:pt x="15764" y="15776"/>
                </a:cubicBezTo>
                <a:cubicBezTo>
                  <a:pt x="36789" y="-5242"/>
                  <a:pt x="70892" y="-5261"/>
                  <a:pt x="91946" y="15734"/>
                </a:cubicBezTo>
                <a:cubicBezTo>
                  <a:pt x="113000" y="36728"/>
                  <a:pt x="113019" y="70788"/>
                  <a:pt x="91984" y="91807"/>
                </a:cubicBezTo>
                <a:cubicBezTo>
                  <a:pt x="91975" y="91820"/>
                  <a:pt x="91955" y="91834"/>
                  <a:pt x="91946" y="91849"/>
                </a:cubicBezTo>
                <a:cubicBezTo>
                  <a:pt x="70911" y="112827"/>
                  <a:pt x="36837" y="112827"/>
                  <a:pt x="15802" y="91849"/>
                </a:cubicBezTo>
                <a:close/>
              </a:path>
            </a:pathLst>
          </a:custGeom>
          <a:solidFill>
            <a:srgbClr val="2CC17C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10" name="Freeform 17">
            <a:extLst>
              <a:ext uri="{FF2B5EF4-FFF2-40B4-BE49-F238E27FC236}">
                <a16:creationId xmlns:a16="http://schemas.microsoft.com/office/drawing/2014/main" id="{8E9CB7CA-3D17-6705-4C7F-71CDEF1247D0}"/>
              </a:ext>
            </a:extLst>
          </p:cNvPr>
          <p:cNvSpPr/>
          <p:nvPr/>
        </p:nvSpPr>
        <p:spPr>
          <a:xfrm>
            <a:off x="4221237" y="3013471"/>
            <a:ext cx="103578" cy="103420"/>
          </a:xfrm>
          <a:custGeom>
            <a:avLst/>
            <a:gdLst>
              <a:gd name="connsiteX0" fmla="*/ 15800 w 107743"/>
              <a:gd name="connsiteY0" fmla="*/ 91848 h 107579"/>
              <a:gd name="connsiteX1" fmla="*/ 15758 w 107743"/>
              <a:gd name="connsiteY1" fmla="*/ 15780 h 107579"/>
              <a:gd name="connsiteX2" fmla="*/ 91944 w 107743"/>
              <a:gd name="connsiteY2" fmla="*/ 15732 h 107579"/>
              <a:gd name="connsiteX3" fmla="*/ 91985 w 107743"/>
              <a:gd name="connsiteY3" fmla="*/ 91810 h 107579"/>
              <a:gd name="connsiteX4" fmla="*/ 91944 w 107743"/>
              <a:gd name="connsiteY4" fmla="*/ 91848 h 107579"/>
              <a:gd name="connsiteX5" fmla="*/ 15800 w 107743"/>
              <a:gd name="connsiteY5" fmla="*/ 91848 h 1075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7743" h="107579">
                <a:moveTo>
                  <a:pt x="15800" y="91848"/>
                </a:moveTo>
                <a:cubicBezTo>
                  <a:pt x="-5250" y="70854"/>
                  <a:pt x="-5269" y="36793"/>
                  <a:pt x="15758" y="15780"/>
                </a:cubicBezTo>
                <a:cubicBezTo>
                  <a:pt x="36784" y="-5243"/>
                  <a:pt x="70894" y="-5262"/>
                  <a:pt x="91944" y="15732"/>
                </a:cubicBezTo>
                <a:cubicBezTo>
                  <a:pt x="112993" y="36726"/>
                  <a:pt x="113012" y="70788"/>
                  <a:pt x="91985" y="91810"/>
                </a:cubicBezTo>
                <a:cubicBezTo>
                  <a:pt x="91972" y="91820"/>
                  <a:pt x="91958" y="91839"/>
                  <a:pt x="91944" y="91848"/>
                </a:cubicBezTo>
                <a:cubicBezTo>
                  <a:pt x="70910" y="112823"/>
                  <a:pt x="36834" y="112823"/>
                  <a:pt x="15800" y="91848"/>
                </a:cubicBezTo>
                <a:close/>
              </a:path>
            </a:pathLst>
          </a:custGeom>
          <a:solidFill>
            <a:srgbClr val="2CC17C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11" name="Freeform 18">
            <a:extLst>
              <a:ext uri="{FF2B5EF4-FFF2-40B4-BE49-F238E27FC236}">
                <a16:creationId xmlns:a16="http://schemas.microsoft.com/office/drawing/2014/main" id="{E95C2977-F5A5-3B50-18FA-3C6322511B25}"/>
              </a:ext>
            </a:extLst>
          </p:cNvPr>
          <p:cNvSpPr/>
          <p:nvPr/>
        </p:nvSpPr>
        <p:spPr>
          <a:xfrm rot="18902399">
            <a:off x="4287678" y="1760841"/>
            <a:ext cx="12900" cy="446127"/>
          </a:xfrm>
          <a:custGeom>
            <a:avLst/>
            <a:gdLst>
              <a:gd name="connsiteX0" fmla="*/ 0 w 13420"/>
              <a:gd name="connsiteY0" fmla="*/ 0 h 464069"/>
              <a:gd name="connsiteX1" fmla="*/ 13420 w 13420"/>
              <a:gd name="connsiteY1" fmla="*/ 0 h 464069"/>
              <a:gd name="connsiteX2" fmla="*/ 13420 w 13420"/>
              <a:gd name="connsiteY2" fmla="*/ 464070 h 464069"/>
              <a:gd name="connsiteX3" fmla="*/ 0 w 13420"/>
              <a:gd name="connsiteY3" fmla="*/ 464070 h 464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420" h="464069">
                <a:moveTo>
                  <a:pt x="0" y="0"/>
                </a:moveTo>
                <a:lnTo>
                  <a:pt x="13420" y="0"/>
                </a:lnTo>
                <a:lnTo>
                  <a:pt x="13420" y="464070"/>
                </a:lnTo>
                <a:lnTo>
                  <a:pt x="0" y="464070"/>
                </a:lnTo>
                <a:close/>
              </a:path>
            </a:pathLst>
          </a:custGeom>
          <a:solidFill>
            <a:srgbClr val="2CC17C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12" name="Freeform 19">
            <a:extLst>
              <a:ext uri="{FF2B5EF4-FFF2-40B4-BE49-F238E27FC236}">
                <a16:creationId xmlns:a16="http://schemas.microsoft.com/office/drawing/2014/main" id="{D82D2B26-7AE1-32CC-3E20-357D20745F16}"/>
              </a:ext>
            </a:extLst>
          </p:cNvPr>
          <p:cNvSpPr/>
          <p:nvPr/>
        </p:nvSpPr>
        <p:spPr>
          <a:xfrm>
            <a:off x="4093273" y="1785292"/>
            <a:ext cx="83814" cy="83688"/>
          </a:xfrm>
          <a:custGeom>
            <a:avLst/>
            <a:gdLst>
              <a:gd name="connsiteX0" fmla="*/ 12802 w 87184"/>
              <a:gd name="connsiteY0" fmla="*/ 74340 h 87054"/>
              <a:gd name="connsiteX1" fmla="*/ 12734 w 87184"/>
              <a:gd name="connsiteY1" fmla="*/ 12783 h 87054"/>
              <a:gd name="connsiteX2" fmla="*/ 74383 w 87184"/>
              <a:gd name="connsiteY2" fmla="*/ 12715 h 87054"/>
              <a:gd name="connsiteX3" fmla="*/ 74450 w 87184"/>
              <a:gd name="connsiteY3" fmla="*/ 74272 h 87054"/>
              <a:gd name="connsiteX4" fmla="*/ 74383 w 87184"/>
              <a:gd name="connsiteY4" fmla="*/ 74340 h 87054"/>
              <a:gd name="connsiteX5" fmla="*/ 12802 w 87184"/>
              <a:gd name="connsiteY5" fmla="*/ 74340 h 87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7184" h="87054">
                <a:moveTo>
                  <a:pt x="12802" y="74340"/>
                </a:moveTo>
                <a:cubicBezTo>
                  <a:pt x="-4241" y="57360"/>
                  <a:pt x="-4271" y="29800"/>
                  <a:pt x="12734" y="12783"/>
                </a:cubicBezTo>
                <a:cubicBezTo>
                  <a:pt x="29739" y="-4234"/>
                  <a:pt x="57340" y="-4265"/>
                  <a:pt x="74383" y="12715"/>
                </a:cubicBezTo>
                <a:cubicBezTo>
                  <a:pt x="91426" y="29695"/>
                  <a:pt x="91455" y="57255"/>
                  <a:pt x="74450" y="74272"/>
                </a:cubicBezTo>
                <a:cubicBezTo>
                  <a:pt x="74428" y="74295"/>
                  <a:pt x="74406" y="74317"/>
                  <a:pt x="74383" y="74340"/>
                </a:cubicBezTo>
                <a:cubicBezTo>
                  <a:pt x="57367" y="91293"/>
                  <a:pt x="29818" y="91293"/>
                  <a:pt x="12802" y="74340"/>
                </a:cubicBezTo>
                <a:close/>
              </a:path>
            </a:pathLst>
          </a:custGeom>
          <a:solidFill>
            <a:srgbClr val="2CC17C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13" name="Freeform 20">
            <a:extLst>
              <a:ext uri="{FF2B5EF4-FFF2-40B4-BE49-F238E27FC236}">
                <a16:creationId xmlns:a16="http://schemas.microsoft.com/office/drawing/2014/main" id="{C98D627E-BF04-CFF9-32F0-5995F31B7C9F}"/>
              </a:ext>
            </a:extLst>
          </p:cNvPr>
          <p:cNvSpPr/>
          <p:nvPr/>
        </p:nvSpPr>
        <p:spPr>
          <a:xfrm>
            <a:off x="4049157" y="1740317"/>
            <a:ext cx="172897" cy="172677"/>
          </a:xfrm>
          <a:custGeom>
            <a:avLst/>
            <a:gdLst>
              <a:gd name="connsiteX0" fmla="*/ 26332 w 179850"/>
              <a:gd name="connsiteY0" fmla="*/ 26278 h 179621"/>
              <a:gd name="connsiteX1" fmla="*/ 153533 w 179850"/>
              <a:gd name="connsiteY1" fmla="*/ 26332 h 179621"/>
              <a:gd name="connsiteX2" fmla="*/ 153478 w 179850"/>
              <a:gd name="connsiteY2" fmla="*/ 153344 h 179621"/>
              <a:gd name="connsiteX3" fmla="*/ 26332 w 179850"/>
              <a:gd name="connsiteY3" fmla="*/ 153344 h 179621"/>
              <a:gd name="connsiteX4" fmla="*/ 26332 w 179850"/>
              <a:gd name="connsiteY4" fmla="*/ 26278 h 179621"/>
              <a:gd name="connsiteX5" fmla="*/ 149304 w 179850"/>
              <a:gd name="connsiteY5" fmla="*/ 149067 h 179621"/>
              <a:gd name="connsiteX6" fmla="*/ 149296 w 179850"/>
              <a:gd name="connsiteY6" fmla="*/ 30657 h 179621"/>
              <a:gd name="connsiteX7" fmla="*/ 30710 w 179850"/>
              <a:gd name="connsiteY7" fmla="*/ 30665 h 179621"/>
              <a:gd name="connsiteX8" fmla="*/ 30710 w 179850"/>
              <a:gd name="connsiteY8" fmla="*/ 149067 h 179621"/>
              <a:gd name="connsiteX9" fmla="*/ 149304 w 179850"/>
              <a:gd name="connsiteY9" fmla="*/ 149067 h 1796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9850" h="179621">
                <a:moveTo>
                  <a:pt x="26332" y="26278"/>
                </a:moveTo>
                <a:cubicBezTo>
                  <a:pt x="61472" y="-8780"/>
                  <a:pt x="118422" y="-8756"/>
                  <a:pt x="153533" y="26332"/>
                </a:cubicBezTo>
                <a:cubicBezTo>
                  <a:pt x="188644" y="61420"/>
                  <a:pt x="188620" y="118285"/>
                  <a:pt x="153478" y="153344"/>
                </a:cubicBezTo>
                <a:cubicBezTo>
                  <a:pt x="118359" y="188381"/>
                  <a:pt x="61451" y="188381"/>
                  <a:pt x="26332" y="153344"/>
                </a:cubicBezTo>
                <a:cubicBezTo>
                  <a:pt x="-8777" y="118242"/>
                  <a:pt x="-8777" y="61379"/>
                  <a:pt x="26332" y="26278"/>
                </a:cubicBezTo>
                <a:close/>
                <a:moveTo>
                  <a:pt x="149304" y="149067"/>
                </a:moveTo>
                <a:cubicBezTo>
                  <a:pt x="182049" y="116367"/>
                  <a:pt x="182046" y="63353"/>
                  <a:pt x="149296" y="30657"/>
                </a:cubicBezTo>
                <a:cubicBezTo>
                  <a:pt x="116548" y="-2039"/>
                  <a:pt x="63455" y="-2036"/>
                  <a:pt x="30710" y="30665"/>
                </a:cubicBezTo>
                <a:cubicBezTo>
                  <a:pt x="-2032" y="63362"/>
                  <a:pt x="-2032" y="116370"/>
                  <a:pt x="30710" y="149067"/>
                </a:cubicBezTo>
                <a:cubicBezTo>
                  <a:pt x="63501" y="181665"/>
                  <a:pt x="116513" y="181665"/>
                  <a:pt x="149304" y="149067"/>
                </a:cubicBezTo>
                <a:close/>
              </a:path>
            </a:pathLst>
          </a:custGeom>
          <a:solidFill>
            <a:srgbClr val="2CC17C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14" name="Freeform 21">
            <a:extLst>
              <a:ext uri="{FF2B5EF4-FFF2-40B4-BE49-F238E27FC236}">
                <a16:creationId xmlns:a16="http://schemas.microsoft.com/office/drawing/2014/main" id="{A850A784-D119-3649-1B77-DB6C32380DB0}"/>
              </a:ext>
            </a:extLst>
          </p:cNvPr>
          <p:cNvSpPr/>
          <p:nvPr/>
        </p:nvSpPr>
        <p:spPr>
          <a:xfrm>
            <a:off x="4347352" y="4178247"/>
            <a:ext cx="1361350" cy="1359302"/>
          </a:xfrm>
          <a:custGeom>
            <a:avLst/>
            <a:gdLst>
              <a:gd name="connsiteX0" fmla="*/ 911983 w 1416099"/>
              <a:gd name="connsiteY0" fmla="*/ 1383810 h 1413968"/>
              <a:gd name="connsiteX1" fmla="*/ 30204 w 1416099"/>
              <a:gd name="connsiteY1" fmla="*/ 910626 h 1413968"/>
              <a:gd name="connsiteX2" fmla="*/ 504091 w 1416099"/>
              <a:gd name="connsiteY2" fmla="*/ 30158 h 1413968"/>
              <a:gd name="connsiteX3" fmla="*/ 1385872 w 1416099"/>
              <a:gd name="connsiteY3" fmla="*/ 503342 h 1413968"/>
              <a:gd name="connsiteX4" fmla="*/ 1385882 w 1416099"/>
              <a:gd name="connsiteY4" fmla="*/ 503380 h 1413968"/>
              <a:gd name="connsiteX5" fmla="*/ 912125 w 1416099"/>
              <a:gd name="connsiteY5" fmla="*/ 1383763 h 1413968"/>
              <a:gd name="connsiteX6" fmla="*/ 911983 w 1416099"/>
              <a:gd name="connsiteY6" fmla="*/ 1383810 h 14139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16099" h="1413968">
                <a:moveTo>
                  <a:pt x="911983" y="1383810"/>
                </a:moveTo>
                <a:cubicBezTo>
                  <a:pt x="537625" y="1496278"/>
                  <a:pt x="142839" y="1284429"/>
                  <a:pt x="30204" y="910626"/>
                </a:cubicBezTo>
                <a:cubicBezTo>
                  <a:pt x="-82433" y="536824"/>
                  <a:pt x="129735" y="142625"/>
                  <a:pt x="504091" y="30158"/>
                </a:cubicBezTo>
                <a:cubicBezTo>
                  <a:pt x="878451" y="-82310"/>
                  <a:pt x="1273237" y="129548"/>
                  <a:pt x="1385872" y="503342"/>
                </a:cubicBezTo>
                <a:cubicBezTo>
                  <a:pt x="1385872" y="503361"/>
                  <a:pt x="1385882" y="503370"/>
                  <a:pt x="1385882" y="503380"/>
                </a:cubicBezTo>
                <a:cubicBezTo>
                  <a:pt x="1498536" y="877116"/>
                  <a:pt x="1286429" y="1271286"/>
                  <a:pt x="912125" y="1383763"/>
                </a:cubicBezTo>
                <a:cubicBezTo>
                  <a:pt x="912078" y="1383782"/>
                  <a:pt x="912030" y="1383791"/>
                  <a:pt x="911983" y="1383810"/>
                </a:cubicBezTo>
                <a:close/>
              </a:path>
            </a:pathLst>
          </a:custGeom>
          <a:solidFill>
            <a:srgbClr val="003845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pPr marL="0" algn="l" defTabSz="914400" rtl="0" eaLnBrk="1" latinLnBrk="0" hangingPunct="1"/>
            <a:endParaRPr lang="x-none" sz="1591"/>
          </a:p>
        </p:txBody>
      </p:sp>
      <p:sp>
        <p:nvSpPr>
          <p:cNvPr id="15" name="Freeform 22">
            <a:extLst>
              <a:ext uri="{FF2B5EF4-FFF2-40B4-BE49-F238E27FC236}">
                <a16:creationId xmlns:a16="http://schemas.microsoft.com/office/drawing/2014/main" id="{B8EAFBB0-7952-4EED-BABD-5628C1E2AF43}"/>
              </a:ext>
            </a:extLst>
          </p:cNvPr>
          <p:cNvSpPr/>
          <p:nvPr/>
        </p:nvSpPr>
        <p:spPr>
          <a:xfrm>
            <a:off x="6463695" y="4144665"/>
            <a:ext cx="1361133" cy="1359124"/>
          </a:xfrm>
          <a:custGeom>
            <a:avLst/>
            <a:gdLst>
              <a:gd name="connsiteX0" fmla="*/ 515988 w 1415874"/>
              <a:gd name="connsiteY0" fmla="*/ 1387097 h 1413784"/>
              <a:gd name="connsiteX1" fmla="*/ 26707 w 1415874"/>
              <a:gd name="connsiteY1" fmla="*/ 515219 h 1413784"/>
              <a:gd name="connsiteX2" fmla="*/ 899895 w 1415874"/>
              <a:gd name="connsiteY2" fmla="*/ 26668 h 1413784"/>
              <a:gd name="connsiteX3" fmla="*/ 1389261 w 1415874"/>
              <a:gd name="connsiteY3" fmla="*/ 898222 h 1413784"/>
              <a:gd name="connsiteX4" fmla="*/ 516502 w 1415874"/>
              <a:gd name="connsiteY4" fmla="*/ 1387239 h 1413784"/>
              <a:gd name="connsiteX5" fmla="*/ 515988 w 1415874"/>
              <a:gd name="connsiteY5" fmla="*/ 1387097 h 14137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415874" h="1413784">
                <a:moveTo>
                  <a:pt x="515988" y="1387097"/>
                </a:moveTo>
                <a:cubicBezTo>
                  <a:pt x="139752" y="1281244"/>
                  <a:pt x="-79304" y="890885"/>
                  <a:pt x="26707" y="515219"/>
                </a:cubicBezTo>
                <a:cubicBezTo>
                  <a:pt x="132728" y="139544"/>
                  <a:pt x="523659" y="-79186"/>
                  <a:pt x="899895" y="26668"/>
                </a:cubicBezTo>
                <a:cubicBezTo>
                  <a:pt x="1275997" y="132483"/>
                  <a:pt x="1495053" y="522623"/>
                  <a:pt x="1389261" y="898222"/>
                </a:cubicBezTo>
                <a:cubicBezTo>
                  <a:pt x="1283497" y="1273907"/>
                  <a:pt x="892747" y="1492845"/>
                  <a:pt x="516502" y="1387239"/>
                </a:cubicBezTo>
                <a:cubicBezTo>
                  <a:pt x="516331" y="1387192"/>
                  <a:pt x="516159" y="1387144"/>
                  <a:pt x="515988" y="1387097"/>
                </a:cubicBezTo>
                <a:close/>
              </a:path>
            </a:pathLst>
          </a:custGeom>
          <a:solidFill>
            <a:srgbClr val="268CAB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pPr marL="0" algn="l" defTabSz="914400" rtl="0" eaLnBrk="1" latinLnBrk="0" hangingPunct="1"/>
            <a:endParaRPr lang="x-none" sz="1591"/>
          </a:p>
        </p:txBody>
      </p:sp>
      <p:sp>
        <p:nvSpPr>
          <p:cNvPr id="16" name="Freeform 23">
            <a:extLst>
              <a:ext uri="{FF2B5EF4-FFF2-40B4-BE49-F238E27FC236}">
                <a16:creationId xmlns:a16="http://schemas.microsoft.com/office/drawing/2014/main" id="{9501900B-8E6B-E786-8B5A-2FEDB10CB0BB}"/>
              </a:ext>
            </a:extLst>
          </p:cNvPr>
          <p:cNvSpPr/>
          <p:nvPr/>
        </p:nvSpPr>
        <p:spPr>
          <a:xfrm>
            <a:off x="6533755" y="2037170"/>
            <a:ext cx="1360783" cy="1358758"/>
          </a:xfrm>
          <a:custGeom>
            <a:avLst/>
            <a:gdLst>
              <a:gd name="connsiteX0" fmla="*/ 203828 w 1415510"/>
              <a:gd name="connsiteY0" fmla="*/ 1202927 h 1413403"/>
              <a:gd name="connsiteX1" fmla="*/ 210795 w 1415510"/>
              <a:gd name="connsiteY1" fmla="*/ 203524 h 1413403"/>
              <a:gd name="connsiteX2" fmla="*/ 1211685 w 1415510"/>
              <a:gd name="connsiteY2" fmla="*/ 210477 h 1413403"/>
              <a:gd name="connsiteX3" fmla="*/ 1204736 w 1415510"/>
              <a:gd name="connsiteY3" fmla="*/ 1209864 h 1413403"/>
              <a:gd name="connsiteX4" fmla="*/ 203847 w 1415510"/>
              <a:gd name="connsiteY4" fmla="*/ 1202946 h 1413403"/>
              <a:gd name="connsiteX5" fmla="*/ 203828 w 1415510"/>
              <a:gd name="connsiteY5" fmla="*/ 1202927 h 1413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415510" h="1413403">
                <a:moveTo>
                  <a:pt x="203828" y="1202927"/>
                </a:moveTo>
                <a:cubicBezTo>
                  <a:pt x="-70642" y="925026"/>
                  <a:pt x="-67520" y="477581"/>
                  <a:pt x="210795" y="203524"/>
                </a:cubicBezTo>
                <a:cubicBezTo>
                  <a:pt x="489100" y="-70533"/>
                  <a:pt x="937215" y="-67421"/>
                  <a:pt x="1211685" y="210477"/>
                </a:cubicBezTo>
                <a:cubicBezTo>
                  <a:pt x="1486144" y="488368"/>
                  <a:pt x="1483032" y="935804"/>
                  <a:pt x="1204736" y="1209864"/>
                </a:cubicBezTo>
                <a:cubicBezTo>
                  <a:pt x="926431" y="1483935"/>
                  <a:pt x="478316" y="1480827"/>
                  <a:pt x="203847" y="1202946"/>
                </a:cubicBezTo>
                <a:cubicBezTo>
                  <a:pt x="203837" y="1202936"/>
                  <a:pt x="203837" y="1202936"/>
                  <a:pt x="203828" y="1202927"/>
                </a:cubicBezTo>
                <a:close/>
              </a:path>
            </a:pathLst>
          </a:custGeom>
          <a:solidFill>
            <a:srgbClr val="C1B488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pPr marL="0" algn="l" defTabSz="914400" rtl="0" eaLnBrk="1" latinLnBrk="0" hangingPunct="1"/>
            <a:endParaRPr lang="x-none" sz="1591"/>
          </a:p>
        </p:txBody>
      </p:sp>
      <p:sp>
        <p:nvSpPr>
          <p:cNvPr id="17" name="Freeform 24">
            <a:extLst>
              <a:ext uri="{FF2B5EF4-FFF2-40B4-BE49-F238E27FC236}">
                <a16:creationId xmlns:a16="http://schemas.microsoft.com/office/drawing/2014/main" id="{8FC428EB-18AD-9DD1-92DB-4BCFBF82B952}"/>
              </a:ext>
            </a:extLst>
          </p:cNvPr>
          <p:cNvSpPr/>
          <p:nvPr/>
        </p:nvSpPr>
        <p:spPr>
          <a:xfrm>
            <a:off x="4891984" y="2569996"/>
            <a:ext cx="2382947" cy="2379435"/>
          </a:xfrm>
          <a:custGeom>
            <a:avLst/>
            <a:gdLst>
              <a:gd name="connsiteX0" fmla="*/ 587583 w 2478782"/>
              <a:gd name="connsiteY0" fmla="*/ 2289977 h 2475129"/>
              <a:gd name="connsiteX1" fmla="*/ 2293354 w 2478782"/>
              <a:gd name="connsiteY1" fmla="*/ 1888384 h 2475129"/>
              <a:gd name="connsiteX2" fmla="*/ 1891163 w 2478782"/>
              <a:gd name="connsiteY2" fmla="*/ 185154 h 2475129"/>
              <a:gd name="connsiteX3" fmla="*/ 185392 w 2478782"/>
              <a:gd name="connsiteY3" fmla="*/ 586746 h 2475129"/>
              <a:gd name="connsiteX4" fmla="*/ 185354 w 2478782"/>
              <a:gd name="connsiteY4" fmla="*/ 586803 h 2475129"/>
              <a:gd name="connsiteX5" fmla="*/ 587583 w 2478782"/>
              <a:gd name="connsiteY5" fmla="*/ 2289977 h 24751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78782" h="2475129">
                <a:moveTo>
                  <a:pt x="587583" y="2289977"/>
                </a:moveTo>
                <a:cubicBezTo>
                  <a:pt x="1169682" y="2649419"/>
                  <a:pt x="1933384" y="2469617"/>
                  <a:pt x="2293354" y="1888384"/>
                </a:cubicBezTo>
                <a:cubicBezTo>
                  <a:pt x="2653332" y="1307152"/>
                  <a:pt x="2473262" y="544587"/>
                  <a:pt x="1891163" y="185154"/>
                </a:cubicBezTo>
                <a:cubicBezTo>
                  <a:pt x="1309063" y="-174289"/>
                  <a:pt x="545361" y="5510"/>
                  <a:pt x="185392" y="586746"/>
                </a:cubicBezTo>
                <a:cubicBezTo>
                  <a:pt x="185382" y="586765"/>
                  <a:pt x="185363" y="586784"/>
                  <a:pt x="185354" y="586803"/>
                </a:cubicBezTo>
                <a:cubicBezTo>
                  <a:pt x="-174517" y="1168045"/>
                  <a:pt x="5554" y="1930515"/>
                  <a:pt x="587583" y="2289977"/>
                </a:cubicBezTo>
                <a:close/>
              </a:path>
            </a:pathLst>
          </a:custGeom>
          <a:solidFill>
            <a:srgbClr val="EDEDED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18" name="Freeform 25">
            <a:extLst>
              <a:ext uri="{FF2B5EF4-FFF2-40B4-BE49-F238E27FC236}">
                <a16:creationId xmlns:a16="http://schemas.microsoft.com/office/drawing/2014/main" id="{C070EAE4-D4F8-7B4A-342C-DC103B5462F9}"/>
              </a:ext>
            </a:extLst>
          </p:cNvPr>
          <p:cNvSpPr/>
          <p:nvPr/>
        </p:nvSpPr>
        <p:spPr>
          <a:xfrm>
            <a:off x="7706737" y="5361665"/>
            <a:ext cx="103577" cy="103347"/>
          </a:xfrm>
          <a:custGeom>
            <a:avLst/>
            <a:gdLst>
              <a:gd name="connsiteX0" fmla="*/ 91467 w 107742"/>
              <a:gd name="connsiteY0" fmla="*/ 15185 h 107504"/>
              <a:gd name="connsiteX1" fmla="*/ 92457 w 107742"/>
              <a:gd name="connsiteY1" fmla="*/ 91254 h 107504"/>
              <a:gd name="connsiteX2" fmla="*/ 16276 w 107742"/>
              <a:gd name="connsiteY2" fmla="*/ 92242 h 107504"/>
              <a:gd name="connsiteX3" fmla="*/ 15286 w 107742"/>
              <a:gd name="connsiteY3" fmla="*/ 16174 h 107504"/>
              <a:gd name="connsiteX4" fmla="*/ 15324 w 107742"/>
              <a:gd name="connsiteY4" fmla="*/ 16136 h 107504"/>
              <a:gd name="connsiteX5" fmla="*/ 91467 w 107742"/>
              <a:gd name="connsiteY5" fmla="*/ 15185 h 107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7742" h="107504">
                <a:moveTo>
                  <a:pt x="91467" y="15185"/>
                </a:moveTo>
                <a:cubicBezTo>
                  <a:pt x="112778" y="35913"/>
                  <a:pt x="113216" y="69975"/>
                  <a:pt x="92457" y="91254"/>
                </a:cubicBezTo>
                <a:cubicBezTo>
                  <a:pt x="71689" y="112533"/>
                  <a:pt x="37586" y="112970"/>
                  <a:pt x="16276" y="92242"/>
                </a:cubicBezTo>
                <a:cubicBezTo>
                  <a:pt x="-5035" y="71505"/>
                  <a:pt x="-5473" y="37453"/>
                  <a:pt x="15286" y="16174"/>
                </a:cubicBezTo>
                <a:cubicBezTo>
                  <a:pt x="15295" y="16164"/>
                  <a:pt x="15314" y="16145"/>
                  <a:pt x="15324" y="16136"/>
                </a:cubicBezTo>
                <a:cubicBezTo>
                  <a:pt x="36140" y="-5001"/>
                  <a:pt x="70128" y="-5428"/>
                  <a:pt x="91467" y="15185"/>
                </a:cubicBezTo>
                <a:close/>
              </a:path>
            </a:pathLst>
          </a:custGeom>
          <a:solidFill>
            <a:srgbClr val="268CAB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19" name="Freeform 26">
            <a:extLst>
              <a:ext uri="{FF2B5EF4-FFF2-40B4-BE49-F238E27FC236}">
                <a16:creationId xmlns:a16="http://schemas.microsoft.com/office/drawing/2014/main" id="{13745D8D-DB09-C2DC-6B8A-D8CB7780B9B6}"/>
              </a:ext>
            </a:extLst>
          </p:cNvPr>
          <p:cNvSpPr/>
          <p:nvPr/>
        </p:nvSpPr>
        <p:spPr>
          <a:xfrm>
            <a:off x="6815348" y="4479350"/>
            <a:ext cx="1179257" cy="1197396"/>
          </a:xfrm>
          <a:custGeom>
            <a:avLst/>
            <a:gdLst>
              <a:gd name="connsiteX0" fmla="*/ 1135969 w 1226683"/>
              <a:gd name="connsiteY0" fmla="*/ 9504 h 1245552"/>
              <a:gd name="connsiteX1" fmla="*/ 708422 w 1226683"/>
              <a:gd name="connsiteY1" fmla="*/ 1154653 h 1245552"/>
              <a:gd name="connsiteX2" fmla="*/ 9518 w 1226683"/>
              <a:gd name="connsiteY2" fmla="*/ 1163644 h 1245552"/>
              <a:gd name="connsiteX3" fmla="*/ 0 w 1226683"/>
              <a:gd name="connsiteY3" fmla="*/ 1173147 h 1245552"/>
              <a:gd name="connsiteX4" fmla="*/ 1154395 w 1226683"/>
              <a:gd name="connsiteY4" fmla="*/ 717118 h 1245552"/>
              <a:gd name="connsiteX5" fmla="*/ 1145201 w 1226683"/>
              <a:gd name="connsiteY5" fmla="*/ 0 h 12455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26683" h="1245552">
                <a:moveTo>
                  <a:pt x="1135969" y="9504"/>
                </a:moveTo>
                <a:cubicBezTo>
                  <a:pt x="1334599" y="443618"/>
                  <a:pt x="1143183" y="956319"/>
                  <a:pt x="708422" y="1154653"/>
                </a:cubicBezTo>
                <a:cubicBezTo>
                  <a:pt x="487082" y="1255631"/>
                  <a:pt x="233390" y="1258891"/>
                  <a:pt x="9518" y="1163644"/>
                </a:cubicBezTo>
                <a:lnTo>
                  <a:pt x="0" y="1173147"/>
                </a:lnTo>
                <a:cubicBezTo>
                  <a:pt x="444898" y="1365523"/>
                  <a:pt x="961733" y="1161344"/>
                  <a:pt x="1154395" y="717118"/>
                </a:cubicBezTo>
                <a:cubicBezTo>
                  <a:pt x="1253887" y="487706"/>
                  <a:pt x="1250546" y="226789"/>
                  <a:pt x="1145201" y="0"/>
                </a:cubicBezTo>
                <a:close/>
              </a:path>
            </a:pathLst>
          </a:custGeom>
          <a:solidFill>
            <a:srgbClr val="268CAB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20" name="Freeform 27">
            <a:extLst>
              <a:ext uri="{FF2B5EF4-FFF2-40B4-BE49-F238E27FC236}">
                <a16:creationId xmlns:a16="http://schemas.microsoft.com/office/drawing/2014/main" id="{845F6B30-5CAE-487E-1DB0-63A1E4EB715A}"/>
              </a:ext>
            </a:extLst>
          </p:cNvPr>
          <p:cNvSpPr/>
          <p:nvPr/>
        </p:nvSpPr>
        <p:spPr>
          <a:xfrm>
            <a:off x="6763880" y="5546829"/>
            <a:ext cx="103576" cy="103421"/>
          </a:xfrm>
          <a:custGeom>
            <a:avLst/>
            <a:gdLst>
              <a:gd name="connsiteX0" fmla="*/ 91417 w 107741"/>
              <a:gd name="connsiteY0" fmla="*/ 15217 h 107580"/>
              <a:gd name="connsiteX1" fmla="*/ 92502 w 107741"/>
              <a:gd name="connsiteY1" fmla="*/ 91285 h 107580"/>
              <a:gd name="connsiteX2" fmla="*/ 16320 w 107741"/>
              <a:gd name="connsiteY2" fmla="*/ 92359 h 107580"/>
              <a:gd name="connsiteX3" fmla="*/ 15236 w 107741"/>
              <a:gd name="connsiteY3" fmla="*/ 16300 h 107580"/>
              <a:gd name="connsiteX4" fmla="*/ 15274 w 107741"/>
              <a:gd name="connsiteY4" fmla="*/ 16262 h 107580"/>
              <a:gd name="connsiteX5" fmla="*/ 91417 w 107741"/>
              <a:gd name="connsiteY5" fmla="*/ 15217 h 1075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7741" h="107580">
                <a:moveTo>
                  <a:pt x="91417" y="15217"/>
                </a:moveTo>
                <a:cubicBezTo>
                  <a:pt x="112756" y="35926"/>
                  <a:pt x="113232" y="69978"/>
                  <a:pt x="92502" y="91285"/>
                </a:cubicBezTo>
                <a:cubicBezTo>
                  <a:pt x="71763" y="112583"/>
                  <a:pt x="37660" y="113068"/>
                  <a:pt x="16320" y="92359"/>
                </a:cubicBezTo>
                <a:cubicBezTo>
                  <a:pt x="-5009" y="71660"/>
                  <a:pt x="-5495" y="37598"/>
                  <a:pt x="15236" y="16300"/>
                </a:cubicBezTo>
                <a:cubicBezTo>
                  <a:pt x="15254" y="16282"/>
                  <a:pt x="15264" y="16272"/>
                  <a:pt x="15274" y="16262"/>
                </a:cubicBezTo>
                <a:cubicBezTo>
                  <a:pt x="36013" y="-5007"/>
                  <a:pt x="70097" y="-5473"/>
                  <a:pt x="91417" y="15217"/>
                </a:cubicBezTo>
                <a:close/>
              </a:path>
            </a:pathLst>
          </a:custGeom>
          <a:solidFill>
            <a:srgbClr val="268CAB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21" name="Freeform 28">
            <a:extLst>
              <a:ext uri="{FF2B5EF4-FFF2-40B4-BE49-F238E27FC236}">
                <a16:creationId xmlns:a16="http://schemas.microsoft.com/office/drawing/2014/main" id="{88019DDF-E91D-D6F0-53C1-13BF38F9778E}"/>
              </a:ext>
            </a:extLst>
          </p:cNvPr>
          <p:cNvSpPr/>
          <p:nvPr/>
        </p:nvSpPr>
        <p:spPr>
          <a:xfrm>
            <a:off x="7864532" y="4427752"/>
            <a:ext cx="103576" cy="103386"/>
          </a:xfrm>
          <a:custGeom>
            <a:avLst/>
            <a:gdLst>
              <a:gd name="connsiteX0" fmla="*/ 91417 w 107741"/>
              <a:gd name="connsiteY0" fmla="*/ 15181 h 107544"/>
              <a:gd name="connsiteX1" fmla="*/ 92502 w 107741"/>
              <a:gd name="connsiteY1" fmla="*/ 91250 h 107544"/>
              <a:gd name="connsiteX2" fmla="*/ 16320 w 107741"/>
              <a:gd name="connsiteY2" fmla="*/ 92324 h 107544"/>
              <a:gd name="connsiteX3" fmla="*/ 15235 w 107741"/>
              <a:gd name="connsiteY3" fmla="*/ 16265 h 107544"/>
              <a:gd name="connsiteX4" fmla="*/ 15273 w 107741"/>
              <a:gd name="connsiteY4" fmla="*/ 16227 h 107544"/>
              <a:gd name="connsiteX5" fmla="*/ 91417 w 107741"/>
              <a:gd name="connsiteY5" fmla="*/ 15181 h 1075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7741" h="107544">
                <a:moveTo>
                  <a:pt x="91417" y="15181"/>
                </a:moveTo>
                <a:cubicBezTo>
                  <a:pt x="112756" y="35890"/>
                  <a:pt x="113232" y="69942"/>
                  <a:pt x="92502" y="91250"/>
                </a:cubicBezTo>
                <a:cubicBezTo>
                  <a:pt x="71762" y="112548"/>
                  <a:pt x="37660" y="113033"/>
                  <a:pt x="16320" y="92324"/>
                </a:cubicBezTo>
                <a:cubicBezTo>
                  <a:pt x="-5009" y="71625"/>
                  <a:pt x="-5495" y="37563"/>
                  <a:pt x="15235" y="16265"/>
                </a:cubicBezTo>
                <a:cubicBezTo>
                  <a:pt x="15254" y="16246"/>
                  <a:pt x="15264" y="16237"/>
                  <a:pt x="15273" y="16227"/>
                </a:cubicBezTo>
                <a:cubicBezTo>
                  <a:pt x="36042" y="-4995"/>
                  <a:pt x="70078" y="-5461"/>
                  <a:pt x="91417" y="15181"/>
                </a:cubicBezTo>
                <a:close/>
              </a:path>
            </a:pathLst>
          </a:custGeom>
          <a:solidFill>
            <a:srgbClr val="268CAB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22" name="Freeform 29">
            <a:extLst>
              <a:ext uri="{FF2B5EF4-FFF2-40B4-BE49-F238E27FC236}">
                <a16:creationId xmlns:a16="http://schemas.microsoft.com/office/drawing/2014/main" id="{60763EA1-091C-71A3-5925-FC65DE1853A9}"/>
              </a:ext>
            </a:extLst>
          </p:cNvPr>
          <p:cNvSpPr/>
          <p:nvPr/>
        </p:nvSpPr>
        <p:spPr>
          <a:xfrm rot="18864599">
            <a:off x="7902729" y="5337978"/>
            <a:ext cx="12900" cy="446128"/>
          </a:xfrm>
          <a:custGeom>
            <a:avLst/>
            <a:gdLst>
              <a:gd name="connsiteX0" fmla="*/ 0 w 13420"/>
              <a:gd name="connsiteY0" fmla="*/ 0 h 464070"/>
              <a:gd name="connsiteX1" fmla="*/ 13420 w 13420"/>
              <a:gd name="connsiteY1" fmla="*/ 0 h 464070"/>
              <a:gd name="connsiteX2" fmla="*/ 13420 w 13420"/>
              <a:gd name="connsiteY2" fmla="*/ 464070 h 464070"/>
              <a:gd name="connsiteX3" fmla="*/ 0 w 13420"/>
              <a:gd name="connsiteY3" fmla="*/ 464070 h 4640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420" h="464070">
                <a:moveTo>
                  <a:pt x="0" y="0"/>
                </a:moveTo>
                <a:lnTo>
                  <a:pt x="13420" y="0"/>
                </a:lnTo>
                <a:lnTo>
                  <a:pt x="13420" y="464070"/>
                </a:lnTo>
                <a:lnTo>
                  <a:pt x="0" y="464070"/>
                </a:lnTo>
                <a:close/>
              </a:path>
            </a:pathLst>
          </a:custGeom>
          <a:solidFill>
            <a:srgbClr val="268CAB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23" name="Freeform 30">
            <a:extLst>
              <a:ext uri="{FF2B5EF4-FFF2-40B4-BE49-F238E27FC236}">
                <a16:creationId xmlns:a16="http://schemas.microsoft.com/office/drawing/2014/main" id="{77D796D7-BF51-76B5-FC70-A9CCB9F119A5}"/>
              </a:ext>
            </a:extLst>
          </p:cNvPr>
          <p:cNvSpPr/>
          <p:nvPr/>
        </p:nvSpPr>
        <p:spPr>
          <a:xfrm>
            <a:off x="8028177" y="5673751"/>
            <a:ext cx="83814" cy="83651"/>
          </a:xfrm>
          <a:custGeom>
            <a:avLst/>
            <a:gdLst>
              <a:gd name="connsiteX0" fmla="*/ 74048 w 87184"/>
              <a:gd name="connsiteY0" fmla="*/ 12346 h 87014"/>
              <a:gd name="connsiteX1" fmla="*/ 74781 w 87184"/>
              <a:gd name="connsiteY1" fmla="*/ 73902 h 87014"/>
              <a:gd name="connsiteX2" fmla="*/ 13133 w 87184"/>
              <a:gd name="connsiteY2" fmla="*/ 74625 h 87014"/>
              <a:gd name="connsiteX3" fmla="*/ 12372 w 87184"/>
              <a:gd name="connsiteY3" fmla="*/ 13107 h 87014"/>
              <a:gd name="connsiteX4" fmla="*/ 74048 w 87184"/>
              <a:gd name="connsiteY4" fmla="*/ 12346 h 870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7184" h="87014">
                <a:moveTo>
                  <a:pt x="74048" y="12346"/>
                </a:moveTo>
                <a:cubicBezTo>
                  <a:pt x="91276" y="29140"/>
                  <a:pt x="91600" y="56700"/>
                  <a:pt x="74781" y="73902"/>
                </a:cubicBezTo>
                <a:cubicBezTo>
                  <a:pt x="57954" y="91095"/>
                  <a:pt x="30361" y="91427"/>
                  <a:pt x="13133" y="74625"/>
                </a:cubicBezTo>
                <a:cubicBezTo>
                  <a:pt x="-4075" y="57841"/>
                  <a:pt x="-4418" y="30308"/>
                  <a:pt x="12372" y="13107"/>
                </a:cubicBezTo>
                <a:cubicBezTo>
                  <a:pt x="29209" y="-4067"/>
                  <a:pt x="56792" y="-4409"/>
                  <a:pt x="74048" y="12346"/>
                </a:cubicBezTo>
                <a:close/>
              </a:path>
            </a:pathLst>
          </a:custGeom>
          <a:solidFill>
            <a:srgbClr val="268CAB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24" name="Freeform 31">
            <a:extLst>
              <a:ext uri="{FF2B5EF4-FFF2-40B4-BE49-F238E27FC236}">
                <a16:creationId xmlns:a16="http://schemas.microsoft.com/office/drawing/2014/main" id="{2E963445-5758-BA13-3F5F-1A099762DC99}"/>
              </a:ext>
            </a:extLst>
          </p:cNvPr>
          <p:cNvSpPr/>
          <p:nvPr/>
        </p:nvSpPr>
        <p:spPr>
          <a:xfrm>
            <a:off x="7983218" y="5629705"/>
            <a:ext cx="172863" cy="172677"/>
          </a:xfrm>
          <a:custGeom>
            <a:avLst/>
            <a:gdLst>
              <a:gd name="connsiteX0" fmla="*/ 154319 w 179815"/>
              <a:gd name="connsiteY0" fmla="*/ 152538 h 179621"/>
              <a:gd name="connsiteX1" fmla="*/ 27130 w 179815"/>
              <a:gd name="connsiteY1" fmla="*/ 154087 h 179621"/>
              <a:gd name="connsiteX2" fmla="*/ 25579 w 179815"/>
              <a:gd name="connsiteY2" fmla="*/ 27088 h 179621"/>
              <a:gd name="connsiteX3" fmla="*/ 152701 w 179815"/>
              <a:gd name="connsiteY3" fmla="*/ 25473 h 179621"/>
              <a:gd name="connsiteX4" fmla="*/ 154319 w 179815"/>
              <a:gd name="connsiteY4" fmla="*/ 152538 h 179621"/>
              <a:gd name="connsiteX5" fmla="*/ 29824 w 179815"/>
              <a:gd name="connsiteY5" fmla="*/ 31365 h 179621"/>
              <a:gd name="connsiteX6" fmla="*/ 31175 w 179815"/>
              <a:gd name="connsiteY6" fmla="*/ 149763 h 179621"/>
              <a:gd name="connsiteX7" fmla="*/ 149750 w 179815"/>
              <a:gd name="connsiteY7" fmla="*/ 148423 h 179621"/>
              <a:gd name="connsiteX8" fmla="*/ 148399 w 179815"/>
              <a:gd name="connsiteY8" fmla="*/ 30015 h 179621"/>
              <a:gd name="connsiteX9" fmla="*/ 148323 w 179815"/>
              <a:gd name="connsiteY9" fmla="*/ 29940 h 179621"/>
              <a:gd name="connsiteX10" fmla="*/ 29824 w 179815"/>
              <a:gd name="connsiteY10" fmla="*/ 31365 h 1796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79815" h="179621">
                <a:moveTo>
                  <a:pt x="154319" y="152538"/>
                </a:moveTo>
                <a:cubicBezTo>
                  <a:pt x="119626" y="188035"/>
                  <a:pt x="62680" y="188729"/>
                  <a:pt x="27130" y="154087"/>
                </a:cubicBezTo>
                <a:cubicBezTo>
                  <a:pt x="-8429" y="119446"/>
                  <a:pt x="-9123" y="62585"/>
                  <a:pt x="25579" y="27088"/>
                </a:cubicBezTo>
                <a:cubicBezTo>
                  <a:pt x="60243" y="-8389"/>
                  <a:pt x="117142" y="-9112"/>
                  <a:pt x="152701" y="25473"/>
                </a:cubicBezTo>
                <a:cubicBezTo>
                  <a:pt x="188213" y="60152"/>
                  <a:pt x="188936" y="116975"/>
                  <a:pt x="154319" y="152538"/>
                </a:cubicBezTo>
                <a:close/>
                <a:moveTo>
                  <a:pt x="29824" y="31365"/>
                </a:moveTo>
                <a:cubicBezTo>
                  <a:pt x="-2547" y="64429"/>
                  <a:pt x="-1947" y="117441"/>
                  <a:pt x="31175" y="149763"/>
                </a:cubicBezTo>
                <a:cubicBezTo>
                  <a:pt x="64289" y="182095"/>
                  <a:pt x="117380" y="181487"/>
                  <a:pt x="149750" y="148423"/>
                </a:cubicBezTo>
                <a:cubicBezTo>
                  <a:pt x="182121" y="115350"/>
                  <a:pt x="181521" y="62338"/>
                  <a:pt x="148399" y="30015"/>
                </a:cubicBezTo>
                <a:cubicBezTo>
                  <a:pt x="148380" y="29987"/>
                  <a:pt x="148351" y="29968"/>
                  <a:pt x="148323" y="29940"/>
                </a:cubicBezTo>
                <a:cubicBezTo>
                  <a:pt x="115172" y="-2259"/>
                  <a:pt x="62185" y="-1623"/>
                  <a:pt x="29824" y="31365"/>
                </a:cubicBezTo>
                <a:close/>
              </a:path>
            </a:pathLst>
          </a:custGeom>
          <a:solidFill>
            <a:srgbClr val="268CAB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26" name="Freeform 33">
            <a:extLst>
              <a:ext uri="{FF2B5EF4-FFF2-40B4-BE49-F238E27FC236}">
                <a16:creationId xmlns:a16="http://schemas.microsoft.com/office/drawing/2014/main" id="{1C6EE28A-9580-921C-5066-A349BEA1AF8F}"/>
              </a:ext>
            </a:extLst>
          </p:cNvPr>
          <p:cNvSpPr/>
          <p:nvPr/>
        </p:nvSpPr>
        <p:spPr>
          <a:xfrm>
            <a:off x="6847646" y="1875715"/>
            <a:ext cx="1189733" cy="1187498"/>
          </a:xfrm>
          <a:custGeom>
            <a:avLst/>
            <a:gdLst>
              <a:gd name="connsiteX0" fmla="*/ 9518 w 1237580"/>
              <a:gd name="connsiteY0" fmla="*/ 86153 h 1235255"/>
              <a:gd name="connsiteX1" fmla="*/ 1150883 w 1237580"/>
              <a:gd name="connsiteY1" fmla="*/ 527859 h 1235255"/>
              <a:gd name="connsiteX2" fmla="*/ 1150912 w 1237580"/>
              <a:gd name="connsiteY2" fmla="*/ 1225752 h 1235255"/>
              <a:gd name="connsiteX3" fmla="*/ 1160430 w 1237580"/>
              <a:gd name="connsiteY3" fmla="*/ 1235256 h 1235255"/>
              <a:gd name="connsiteX4" fmla="*/ 718968 w 1237580"/>
              <a:gd name="connsiteY4" fmla="*/ 76817 h 1235255"/>
              <a:gd name="connsiteX5" fmla="*/ 0 w 1237580"/>
              <a:gd name="connsiteY5" fmla="*/ 76934 h 12352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37580" h="1235255">
                <a:moveTo>
                  <a:pt x="9518" y="86153"/>
                </a:moveTo>
                <a:cubicBezTo>
                  <a:pt x="446849" y="-106583"/>
                  <a:pt x="957859" y="91176"/>
                  <a:pt x="1150883" y="527859"/>
                </a:cubicBezTo>
                <a:cubicBezTo>
                  <a:pt x="1249137" y="750144"/>
                  <a:pt x="1249147" y="1003459"/>
                  <a:pt x="1150912" y="1225752"/>
                </a:cubicBezTo>
                <a:lnTo>
                  <a:pt x="1160430" y="1235256"/>
                </a:lnTo>
                <a:cubicBezTo>
                  <a:pt x="1358898" y="793637"/>
                  <a:pt x="1161248" y="274986"/>
                  <a:pt x="718968" y="76817"/>
                </a:cubicBezTo>
                <a:cubicBezTo>
                  <a:pt x="490289" y="-25647"/>
                  <a:pt x="228650" y="-25604"/>
                  <a:pt x="0" y="76934"/>
                </a:cubicBezTo>
                <a:close/>
              </a:path>
            </a:pathLst>
          </a:custGeom>
          <a:solidFill>
            <a:srgbClr val="C1B488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pPr marL="0" algn="l" defTabSz="914400" rtl="0" eaLnBrk="1" latinLnBrk="0" hangingPunct="1"/>
            <a:endParaRPr lang="x-none" sz="1591"/>
          </a:p>
        </p:txBody>
      </p:sp>
      <p:sp>
        <p:nvSpPr>
          <p:cNvPr id="27" name="Freeform 34">
            <a:extLst>
              <a:ext uri="{FF2B5EF4-FFF2-40B4-BE49-F238E27FC236}">
                <a16:creationId xmlns:a16="http://schemas.microsoft.com/office/drawing/2014/main" id="{35C77E8B-967F-9B19-63BA-07A6A7E4F908}"/>
              </a:ext>
            </a:extLst>
          </p:cNvPr>
          <p:cNvSpPr/>
          <p:nvPr/>
        </p:nvSpPr>
        <p:spPr>
          <a:xfrm>
            <a:off x="7903048" y="3011135"/>
            <a:ext cx="103573" cy="103427"/>
          </a:xfrm>
          <a:custGeom>
            <a:avLst/>
            <a:gdLst>
              <a:gd name="connsiteX0" fmla="*/ 15755 w 107739"/>
              <a:gd name="connsiteY0" fmla="*/ 15779 h 107587"/>
              <a:gd name="connsiteX1" fmla="*/ 91936 w 107739"/>
              <a:gd name="connsiteY1" fmla="*/ 15741 h 107587"/>
              <a:gd name="connsiteX2" fmla="*/ 91984 w 107739"/>
              <a:gd name="connsiteY2" fmla="*/ 91809 h 107587"/>
              <a:gd name="connsiteX3" fmla="*/ 15793 w 107739"/>
              <a:gd name="connsiteY3" fmla="*/ 91847 h 107587"/>
              <a:gd name="connsiteX4" fmla="*/ 15755 w 107739"/>
              <a:gd name="connsiteY4" fmla="*/ 91809 h 107587"/>
              <a:gd name="connsiteX5" fmla="*/ 15755 w 107739"/>
              <a:gd name="connsiteY5" fmla="*/ 15779 h 107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7739" h="107587">
                <a:moveTo>
                  <a:pt x="15755" y="15779"/>
                </a:moveTo>
                <a:cubicBezTo>
                  <a:pt x="36780" y="-5244"/>
                  <a:pt x="70892" y="-5263"/>
                  <a:pt x="91936" y="15741"/>
                </a:cubicBezTo>
                <a:cubicBezTo>
                  <a:pt x="112990" y="36735"/>
                  <a:pt x="113009" y="70787"/>
                  <a:pt x="91984" y="91809"/>
                </a:cubicBezTo>
                <a:cubicBezTo>
                  <a:pt x="70959" y="112831"/>
                  <a:pt x="36846" y="112850"/>
                  <a:pt x="15793" y="91847"/>
                </a:cubicBezTo>
                <a:cubicBezTo>
                  <a:pt x="15783" y="91838"/>
                  <a:pt x="15764" y="91819"/>
                  <a:pt x="15755" y="91809"/>
                </a:cubicBezTo>
                <a:cubicBezTo>
                  <a:pt x="-5252" y="70806"/>
                  <a:pt x="-5252" y="36782"/>
                  <a:pt x="15755" y="15779"/>
                </a:cubicBezTo>
                <a:close/>
              </a:path>
            </a:pathLst>
          </a:custGeom>
          <a:solidFill>
            <a:srgbClr val="C1B488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28" name="Freeform 35">
            <a:extLst>
              <a:ext uri="{FF2B5EF4-FFF2-40B4-BE49-F238E27FC236}">
                <a16:creationId xmlns:a16="http://schemas.microsoft.com/office/drawing/2014/main" id="{D1D9DBD9-80DB-9865-24F6-57638789A1DA}"/>
              </a:ext>
            </a:extLst>
          </p:cNvPr>
          <p:cNvSpPr/>
          <p:nvPr/>
        </p:nvSpPr>
        <p:spPr>
          <a:xfrm>
            <a:off x="6795901" y="1897871"/>
            <a:ext cx="103573" cy="103422"/>
          </a:xfrm>
          <a:custGeom>
            <a:avLst/>
            <a:gdLst>
              <a:gd name="connsiteX0" fmla="*/ 15755 w 107739"/>
              <a:gd name="connsiteY0" fmla="*/ 15776 h 107582"/>
              <a:gd name="connsiteX1" fmla="*/ 91936 w 107739"/>
              <a:gd name="connsiteY1" fmla="*/ 15734 h 107582"/>
              <a:gd name="connsiteX2" fmla="*/ 91984 w 107739"/>
              <a:gd name="connsiteY2" fmla="*/ 91807 h 107582"/>
              <a:gd name="connsiteX3" fmla="*/ 15793 w 107739"/>
              <a:gd name="connsiteY3" fmla="*/ 91848 h 107582"/>
              <a:gd name="connsiteX4" fmla="*/ 15755 w 107739"/>
              <a:gd name="connsiteY4" fmla="*/ 91807 h 107582"/>
              <a:gd name="connsiteX5" fmla="*/ 15755 w 107739"/>
              <a:gd name="connsiteY5" fmla="*/ 15776 h 1075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7739" h="107582">
                <a:moveTo>
                  <a:pt x="15755" y="15776"/>
                </a:moveTo>
                <a:cubicBezTo>
                  <a:pt x="36780" y="-5242"/>
                  <a:pt x="70892" y="-5261"/>
                  <a:pt x="91936" y="15734"/>
                </a:cubicBezTo>
                <a:cubicBezTo>
                  <a:pt x="112990" y="36729"/>
                  <a:pt x="113009" y="70788"/>
                  <a:pt x="91984" y="91807"/>
                </a:cubicBezTo>
                <a:cubicBezTo>
                  <a:pt x="70959" y="112825"/>
                  <a:pt x="36846" y="112844"/>
                  <a:pt x="15793" y="91848"/>
                </a:cubicBezTo>
                <a:cubicBezTo>
                  <a:pt x="15783" y="91835"/>
                  <a:pt x="15764" y="91821"/>
                  <a:pt x="15755" y="91807"/>
                </a:cubicBezTo>
                <a:cubicBezTo>
                  <a:pt x="-5252" y="70804"/>
                  <a:pt x="-5252" y="36779"/>
                  <a:pt x="15755" y="15776"/>
                </a:cubicBezTo>
                <a:close/>
              </a:path>
            </a:pathLst>
          </a:custGeom>
          <a:solidFill>
            <a:srgbClr val="C1B488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29" name="Freeform 36">
            <a:extLst>
              <a:ext uri="{FF2B5EF4-FFF2-40B4-BE49-F238E27FC236}">
                <a16:creationId xmlns:a16="http://schemas.microsoft.com/office/drawing/2014/main" id="{A34E8D0E-8682-D6A5-B2ED-1C85218437F3}"/>
              </a:ext>
            </a:extLst>
          </p:cNvPr>
          <p:cNvSpPr/>
          <p:nvPr/>
        </p:nvSpPr>
        <p:spPr>
          <a:xfrm rot="18902399">
            <a:off x="7707243" y="1964066"/>
            <a:ext cx="446793" cy="12882"/>
          </a:xfrm>
          <a:custGeom>
            <a:avLst/>
            <a:gdLst>
              <a:gd name="connsiteX0" fmla="*/ 0 w 464761"/>
              <a:gd name="connsiteY0" fmla="*/ 0 h 13400"/>
              <a:gd name="connsiteX1" fmla="*/ 464762 w 464761"/>
              <a:gd name="connsiteY1" fmla="*/ 0 h 13400"/>
              <a:gd name="connsiteX2" fmla="*/ 464762 w 464761"/>
              <a:gd name="connsiteY2" fmla="*/ 13400 h 13400"/>
              <a:gd name="connsiteX3" fmla="*/ 0 w 464761"/>
              <a:gd name="connsiteY3" fmla="*/ 13400 h 13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64761" h="13400">
                <a:moveTo>
                  <a:pt x="0" y="0"/>
                </a:moveTo>
                <a:lnTo>
                  <a:pt x="464762" y="0"/>
                </a:lnTo>
                <a:lnTo>
                  <a:pt x="464762" y="13400"/>
                </a:lnTo>
                <a:lnTo>
                  <a:pt x="0" y="13400"/>
                </a:lnTo>
                <a:close/>
              </a:path>
            </a:pathLst>
          </a:custGeom>
          <a:solidFill>
            <a:srgbClr val="C1B488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pPr marL="0" algn="l" defTabSz="914400" rtl="0" eaLnBrk="1" latinLnBrk="0" hangingPunct="1"/>
            <a:endParaRPr lang="x-none" sz="1591"/>
          </a:p>
        </p:txBody>
      </p:sp>
      <p:sp>
        <p:nvSpPr>
          <p:cNvPr id="30" name="Freeform 37">
            <a:extLst>
              <a:ext uri="{FF2B5EF4-FFF2-40B4-BE49-F238E27FC236}">
                <a16:creationId xmlns:a16="http://schemas.microsoft.com/office/drawing/2014/main" id="{3F0FE367-09CA-FC57-2F88-67D1514F77CA}"/>
              </a:ext>
            </a:extLst>
          </p:cNvPr>
          <p:cNvSpPr/>
          <p:nvPr/>
        </p:nvSpPr>
        <p:spPr>
          <a:xfrm>
            <a:off x="8045907" y="1770099"/>
            <a:ext cx="83854" cy="83688"/>
          </a:xfrm>
          <a:custGeom>
            <a:avLst/>
            <a:gdLst>
              <a:gd name="connsiteX0" fmla="*/ 12775 w 87227"/>
              <a:gd name="connsiteY0" fmla="*/ 12783 h 87054"/>
              <a:gd name="connsiteX1" fmla="*/ 74423 w 87227"/>
              <a:gd name="connsiteY1" fmla="*/ 12715 h 87054"/>
              <a:gd name="connsiteX2" fmla="*/ 74490 w 87227"/>
              <a:gd name="connsiteY2" fmla="*/ 74272 h 87054"/>
              <a:gd name="connsiteX3" fmla="*/ 12842 w 87227"/>
              <a:gd name="connsiteY3" fmla="*/ 74340 h 87054"/>
              <a:gd name="connsiteX4" fmla="*/ 12775 w 87227"/>
              <a:gd name="connsiteY4" fmla="*/ 74272 h 87054"/>
              <a:gd name="connsiteX5" fmla="*/ 12709 w 87227"/>
              <a:gd name="connsiteY5" fmla="*/ 12850 h 87054"/>
              <a:gd name="connsiteX6" fmla="*/ 12775 w 87227"/>
              <a:gd name="connsiteY6" fmla="*/ 12783 h 87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7227" h="87054">
                <a:moveTo>
                  <a:pt x="12775" y="12783"/>
                </a:moveTo>
                <a:cubicBezTo>
                  <a:pt x="29784" y="-4234"/>
                  <a:pt x="57386" y="-4265"/>
                  <a:pt x="74423" y="12715"/>
                </a:cubicBezTo>
                <a:cubicBezTo>
                  <a:pt x="91470" y="29695"/>
                  <a:pt x="91499" y="57255"/>
                  <a:pt x="74490" y="74272"/>
                </a:cubicBezTo>
                <a:cubicBezTo>
                  <a:pt x="57481" y="91290"/>
                  <a:pt x="29889" y="91319"/>
                  <a:pt x="12842" y="74340"/>
                </a:cubicBezTo>
                <a:cubicBezTo>
                  <a:pt x="12823" y="74317"/>
                  <a:pt x="12795" y="74295"/>
                  <a:pt x="12775" y="74272"/>
                </a:cubicBezTo>
                <a:cubicBezTo>
                  <a:pt x="-4233" y="57330"/>
                  <a:pt x="-4262" y="29829"/>
                  <a:pt x="12709" y="12850"/>
                </a:cubicBezTo>
                <a:cubicBezTo>
                  <a:pt x="12728" y="12827"/>
                  <a:pt x="12756" y="12805"/>
                  <a:pt x="12775" y="12783"/>
                </a:cubicBezTo>
                <a:close/>
              </a:path>
            </a:pathLst>
          </a:custGeom>
          <a:solidFill>
            <a:srgbClr val="C1B488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pPr marL="0" algn="l" defTabSz="914400" rtl="0" eaLnBrk="1" latinLnBrk="0" hangingPunct="1"/>
            <a:endParaRPr lang="x-none" sz="1591"/>
          </a:p>
        </p:txBody>
      </p:sp>
      <p:sp>
        <p:nvSpPr>
          <p:cNvPr id="31" name="Freeform 38">
            <a:extLst>
              <a:ext uri="{FF2B5EF4-FFF2-40B4-BE49-F238E27FC236}">
                <a16:creationId xmlns:a16="http://schemas.microsoft.com/office/drawing/2014/main" id="{9C5BC9EB-3693-CE57-E541-AD244BED445C}"/>
              </a:ext>
            </a:extLst>
          </p:cNvPr>
          <p:cNvSpPr/>
          <p:nvPr/>
        </p:nvSpPr>
        <p:spPr>
          <a:xfrm>
            <a:off x="8001867" y="1726214"/>
            <a:ext cx="172935" cy="172564"/>
          </a:xfrm>
          <a:custGeom>
            <a:avLst/>
            <a:gdLst>
              <a:gd name="connsiteX0" fmla="*/ 153575 w 179890"/>
              <a:gd name="connsiteY0" fmla="*/ 26214 h 179504"/>
              <a:gd name="connsiteX1" fmla="*/ 153517 w 179890"/>
              <a:gd name="connsiteY1" fmla="*/ 153226 h 179504"/>
              <a:gd name="connsiteX2" fmla="*/ 26320 w 179890"/>
              <a:gd name="connsiteY2" fmla="*/ 153172 h 179504"/>
              <a:gd name="connsiteX3" fmla="*/ 26320 w 179890"/>
              <a:gd name="connsiteY3" fmla="*/ 26214 h 179504"/>
              <a:gd name="connsiteX4" fmla="*/ 153575 w 179890"/>
              <a:gd name="connsiteY4" fmla="*/ 26214 h 179504"/>
              <a:gd name="connsiteX5" fmla="*/ 30603 w 179890"/>
              <a:gd name="connsiteY5" fmla="*/ 148908 h 179504"/>
              <a:gd name="connsiteX6" fmla="*/ 149187 w 179890"/>
              <a:gd name="connsiteY6" fmla="*/ 148901 h 179504"/>
              <a:gd name="connsiteX7" fmla="*/ 149177 w 179890"/>
              <a:gd name="connsiteY7" fmla="*/ 30491 h 179504"/>
              <a:gd name="connsiteX8" fmla="*/ 30603 w 179890"/>
              <a:gd name="connsiteY8" fmla="*/ 30491 h 179504"/>
              <a:gd name="connsiteX9" fmla="*/ 30603 w 179890"/>
              <a:gd name="connsiteY9" fmla="*/ 148908 h 179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9890" h="179504">
                <a:moveTo>
                  <a:pt x="153575" y="26214"/>
                </a:moveTo>
                <a:cubicBezTo>
                  <a:pt x="188686" y="61303"/>
                  <a:pt x="188658" y="118167"/>
                  <a:pt x="153517" y="153226"/>
                </a:cubicBezTo>
                <a:cubicBezTo>
                  <a:pt x="118377" y="188284"/>
                  <a:pt x="61431" y="188261"/>
                  <a:pt x="26320" y="153172"/>
                </a:cubicBezTo>
                <a:cubicBezTo>
                  <a:pt x="-8773" y="118105"/>
                  <a:pt x="-8773" y="61281"/>
                  <a:pt x="26320" y="26214"/>
                </a:cubicBezTo>
                <a:cubicBezTo>
                  <a:pt x="61517" y="-8738"/>
                  <a:pt x="118377" y="-8738"/>
                  <a:pt x="153575" y="26214"/>
                </a:cubicBezTo>
                <a:close/>
                <a:moveTo>
                  <a:pt x="30603" y="148908"/>
                </a:moveTo>
                <a:cubicBezTo>
                  <a:pt x="63354" y="181604"/>
                  <a:pt x="116445" y="181601"/>
                  <a:pt x="149187" y="148901"/>
                </a:cubicBezTo>
                <a:cubicBezTo>
                  <a:pt x="181938" y="116201"/>
                  <a:pt x="181929" y="63187"/>
                  <a:pt x="149177" y="30491"/>
                </a:cubicBezTo>
                <a:cubicBezTo>
                  <a:pt x="116436" y="-2202"/>
                  <a:pt x="63344" y="-2202"/>
                  <a:pt x="30603" y="30491"/>
                </a:cubicBezTo>
                <a:cubicBezTo>
                  <a:pt x="-2101" y="63212"/>
                  <a:pt x="-2101" y="116188"/>
                  <a:pt x="30603" y="148908"/>
                </a:cubicBezTo>
                <a:close/>
              </a:path>
            </a:pathLst>
          </a:custGeom>
          <a:solidFill>
            <a:srgbClr val="C1B488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pPr marL="0" algn="l" defTabSz="914400" rtl="0" eaLnBrk="1" latinLnBrk="0" hangingPunct="1"/>
            <a:endParaRPr lang="x-none" sz="1591"/>
          </a:p>
        </p:txBody>
      </p:sp>
      <p:sp>
        <p:nvSpPr>
          <p:cNvPr id="32" name="Freeform 39">
            <a:extLst>
              <a:ext uri="{FF2B5EF4-FFF2-40B4-BE49-F238E27FC236}">
                <a16:creationId xmlns:a16="http://schemas.microsoft.com/office/drawing/2014/main" id="{F8964AD4-8912-2771-D44B-72CEAD8576AC}"/>
              </a:ext>
            </a:extLst>
          </p:cNvPr>
          <p:cNvSpPr/>
          <p:nvPr/>
        </p:nvSpPr>
        <p:spPr>
          <a:xfrm>
            <a:off x="4390929" y="5389509"/>
            <a:ext cx="103577" cy="103427"/>
          </a:xfrm>
          <a:custGeom>
            <a:avLst/>
            <a:gdLst>
              <a:gd name="connsiteX0" fmla="*/ 91985 w 107742"/>
              <a:gd name="connsiteY0" fmla="*/ 91809 h 107587"/>
              <a:gd name="connsiteX1" fmla="*/ 15800 w 107742"/>
              <a:gd name="connsiteY1" fmla="*/ 91847 h 107587"/>
              <a:gd name="connsiteX2" fmla="*/ 15757 w 107742"/>
              <a:gd name="connsiteY2" fmla="*/ 15779 h 107587"/>
              <a:gd name="connsiteX3" fmla="*/ 91944 w 107742"/>
              <a:gd name="connsiteY3" fmla="*/ 15741 h 107587"/>
              <a:gd name="connsiteX4" fmla="*/ 91985 w 107742"/>
              <a:gd name="connsiteY4" fmla="*/ 15779 h 107587"/>
              <a:gd name="connsiteX5" fmla="*/ 91985 w 107742"/>
              <a:gd name="connsiteY5" fmla="*/ 91809 h 107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7742" h="107587">
                <a:moveTo>
                  <a:pt x="91985" y="91809"/>
                </a:moveTo>
                <a:cubicBezTo>
                  <a:pt x="70959" y="112831"/>
                  <a:pt x="36849" y="112850"/>
                  <a:pt x="15800" y="91847"/>
                </a:cubicBezTo>
                <a:cubicBezTo>
                  <a:pt x="-5250" y="70853"/>
                  <a:pt x="-5269" y="36801"/>
                  <a:pt x="15757" y="15779"/>
                </a:cubicBezTo>
                <a:cubicBezTo>
                  <a:pt x="36783" y="-5244"/>
                  <a:pt x="70894" y="-5263"/>
                  <a:pt x="91944" y="15741"/>
                </a:cubicBezTo>
                <a:cubicBezTo>
                  <a:pt x="91957" y="15750"/>
                  <a:pt x="91971" y="15769"/>
                  <a:pt x="91985" y="15779"/>
                </a:cubicBezTo>
                <a:cubicBezTo>
                  <a:pt x="112995" y="36782"/>
                  <a:pt x="112995" y="70806"/>
                  <a:pt x="91985" y="91809"/>
                </a:cubicBezTo>
                <a:close/>
              </a:path>
            </a:pathLst>
          </a:custGeom>
          <a:solidFill>
            <a:srgbClr val="003845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33" name="Freeform 40">
            <a:extLst>
              <a:ext uri="{FF2B5EF4-FFF2-40B4-BE49-F238E27FC236}">
                <a16:creationId xmlns:a16="http://schemas.microsoft.com/office/drawing/2014/main" id="{000444CD-B8E6-2BB8-AEC9-A0093C7512A9}"/>
              </a:ext>
            </a:extLst>
          </p:cNvPr>
          <p:cNvSpPr/>
          <p:nvPr/>
        </p:nvSpPr>
        <p:spPr>
          <a:xfrm>
            <a:off x="4189593" y="4496158"/>
            <a:ext cx="1185730" cy="1191203"/>
          </a:xfrm>
          <a:custGeom>
            <a:avLst/>
            <a:gdLst>
              <a:gd name="connsiteX0" fmla="*/ 1224088 w 1233415"/>
              <a:gd name="connsiteY0" fmla="*/ 1154710 h 1239109"/>
              <a:gd name="connsiteX1" fmla="*/ 84967 w 1233415"/>
              <a:gd name="connsiteY1" fmla="*/ 707272 h 1239109"/>
              <a:gd name="connsiteX2" fmla="*/ 88405 w 1233415"/>
              <a:gd name="connsiteY2" fmla="*/ 9504 h 1239109"/>
              <a:gd name="connsiteX3" fmla="*/ 78887 w 1233415"/>
              <a:gd name="connsiteY3" fmla="*/ 0 h 1239109"/>
              <a:gd name="connsiteX4" fmla="*/ 514754 w 1233415"/>
              <a:gd name="connsiteY4" fmla="*/ 1160555 h 1239109"/>
              <a:gd name="connsiteX5" fmla="*/ 1233416 w 1233415"/>
              <a:gd name="connsiteY5" fmla="*/ 1164024 h 12391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33415" h="1239109">
                <a:moveTo>
                  <a:pt x="1224088" y="1154710"/>
                </a:moveTo>
                <a:cubicBezTo>
                  <a:pt x="785786" y="1345242"/>
                  <a:pt x="275784" y="1144921"/>
                  <a:pt x="84967" y="707272"/>
                </a:cubicBezTo>
                <a:cubicBezTo>
                  <a:pt x="-12146" y="484532"/>
                  <a:pt x="-10898" y="231275"/>
                  <a:pt x="88405" y="9504"/>
                </a:cubicBezTo>
                <a:lnTo>
                  <a:pt x="78887" y="0"/>
                </a:lnTo>
                <a:cubicBezTo>
                  <a:pt x="-121707" y="440662"/>
                  <a:pt x="73437" y="960253"/>
                  <a:pt x="514754" y="1160555"/>
                </a:cubicBezTo>
                <a:cubicBezTo>
                  <a:pt x="742834" y="1264070"/>
                  <a:pt x="1004347" y="1265334"/>
                  <a:pt x="1233416" y="1164024"/>
                </a:cubicBezTo>
                <a:close/>
              </a:path>
            </a:pathLst>
          </a:custGeom>
          <a:solidFill>
            <a:srgbClr val="003845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34" name="Freeform 41">
            <a:extLst>
              <a:ext uri="{FF2B5EF4-FFF2-40B4-BE49-F238E27FC236}">
                <a16:creationId xmlns:a16="http://schemas.microsoft.com/office/drawing/2014/main" id="{BE722CA6-5330-F9E6-9AF3-EC4FBF4FF026}"/>
              </a:ext>
            </a:extLst>
          </p:cNvPr>
          <p:cNvSpPr/>
          <p:nvPr/>
        </p:nvSpPr>
        <p:spPr>
          <a:xfrm>
            <a:off x="4222432" y="4444766"/>
            <a:ext cx="103578" cy="103422"/>
          </a:xfrm>
          <a:custGeom>
            <a:avLst/>
            <a:gdLst>
              <a:gd name="connsiteX0" fmla="*/ 91746 w 107743"/>
              <a:gd name="connsiteY0" fmla="*/ 92044 h 107582"/>
              <a:gd name="connsiteX1" fmla="*/ 15562 w 107743"/>
              <a:gd name="connsiteY1" fmla="*/ 91607 h 107582"/>
              <a:gd name="connsiteX2" fmla="*/ 15997 w 107743"/>
              <a:gd name="connsiteY2" fmla="*/ 15538 h 107582"/>
              <a:gd name="connsiteX3" fmla="*/ 92181 w 107743"/>
              <a:gd name="connsiteY3" fmla="*/ 15975 h 107582"/>
              <a:gd name="connsiteX4" fmla="*/ 92222 w 107743"/>
              <a:gd name="connsiteY4" fmla="*/ 16013 h 107582"/>
              <a:gd name="connsiteX5" fmla="*/ 91746 w 107743"/>
              <a:gd name="connsiteY5" fmla="*/ 92044 h 1075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7743" h="107582">
                <a:moveTo>
                  <a:pt x="91746" y="92044"/>
                </a:moveTo>
                <a:cubicBezTo>
                  <a:pt x="70588" y="112933"/>
                  <a:pt x="36479" y="112734"/>
                  <a:pt x="15562" y="91607"/>
                </a:cubicBezTo>
                <a:cubicBezTo>
                  <a:pt x="-5356" y="70480"/>
                  <a:pt x="-5161" y="36428"/>
                  <a:pt x="15997" y="15538"/>
                </a:cubicBezTo>
                <a:cubicBezTo>
                  <a:pt x="37155" y="-5351"/>
                  <a:pt x="71264" y="-5151"/>
                  <a:pt x="92181" y="15975"/>
                </a:cubicBezTo>
                <a:cubicBezTo>
                  <a:pt x="92195" y="15985"/>
                  <a:pt x="92209" y="16004"/>
                  <a:pt x="92222" y="16013"/>
                </a:cubicBezTo>
                <a:cubicBezTo>
                  <a:pt x="113102" y="37150"/>
                  <a:pt x="112888" y="71173"/>
                  <a:pt x="91746" y="92044"/>
                </a:cubicBezTo>
                <a:close/>
              </a:path>
            </a:pathLst>
          </a:custGeom>
          <a:solidFill>
            <a:srgbClr val="003845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35" name="Freeform 42">
            <a:extLst>
              <a:ext uri="{FF2B5EF4-FFF2-40B4-BE49-F238E27FC236}">
                <a16:creationId xmlns:a16="http://schemas.microsoft.com/office/drawing/2014/main" id="{0C7C9581-505A-BD0A-8971-B373888A9D90}"/>
              </a:ext>
            </a:extLst>
          </p:cNvPr>
          <p:cNvSpPr/>
          <p:nvPr/>
        </p:nvSpPr>
        <p:spPr>
          <a:xfrm>
            <a:off x="5323312" y="5563648"/>
            <a:ext cx="103540" cy="103427"/>
          </a:xfrm>
          <a:custGeom>
            <a:avLst/>
            <a:gdLst>
              <a:gd name="connsiteX0" fmla="*/ 91985 w 107704"/>
              <a:gd name="connsiteY0" fmla="*/ 91809 h 107587"/>
              <a:gd name="connsiteX1" fmla="*/ 15803 w 107704"/>
              <a:gd name="connsiteY1" fmla="*/ 91847 h 107587"/>
              <a:gd name="connsiteX2" fmla="*/ 15756 w 107704"/>
              <a:gd name="connsiteY2" fmla="*/ 15779 h 107587"/>
              <a:gd name="connsiteX3" fmla="*/ 91947 w 107704"/>
              <a:gd name="connsiteY3" fmla="*/ 15741 h 107587"/>
              <a:gd name="connsiteX4" fmla="*/ 91985 w 107704"/>
              <a:gd name="connsiteY4" fmla="*/ 15779 h 107587"/>
              <a:gd name="connsiteX5" fmla="*/ 91985 w 107704"/>
              <a:gd name="connsiteY5" fmla="*/ 91809 h 107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7704" h="107587">
                <a:moveTo>
                  <a:pt x="91985" y="91809"/>
                </a:moveTo>
                <a:cubicBezTo>
                  <a:pt x="70960" y="112831"/>
                  <a:pt x="36848" y="112850"/>
                  <a:pt x="15803" y="91847"/>
                </a:cubicBezTo>
                <a:cubicBezTo>
                  <a:pt x="-5250" y="70853"/>
                  <a:pt x="-5269" y="36801"/>
                  <a:pt x="15756" y="15779"/>
                </a:cubicBezTo>
                <a:cubicBezTo>
                  <a:pt x="36781" y="-5244"/>
                  <a:pt x="70893" y="-5263"/>
                  <a:pt x="91947" y="15741"/>
                </a:cubicBezTo>
                <a:cubicBezTo>
                  <a:pt x="91957" y="15750"/>
                  <a:pt x="91976" y="15769"/>
                  <a:pt x="91985" y="15779"/>
                </a:cubicBezTo>
                <a:cubicBezTo>
                  <a:pt x="112944" y="36801"/>
                  <a:pt x="112944" y="70787"/>
                  <a:pt x="91985" y="91809"/>
                </a:cubicBezTo>
                <a:close/>
              </a:path>
            </a:pathLst>
          </a:custGeom>
          <a:solidFill>
            <a:srgbClr val="003845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36" name="Freeform 43">
            <a:extLst>
              <a:ext uri="{FF2B5EF4-FFF2-40B4-BE49-F238E27FC236}">
                <a16:creationId xmlns:a16="http://schemas.microsoft.com/office/drawing/2014/main" id="{E1B7CF0D-0AC2-A7F0-8038-53F29D215ABC}"/>
              </a:ext>
            </a:extLst>
          </p:cNvPr>
          <p:cNvSpPr/>
          <p:nvPr/>
        </p:nvSpPr>
        <p:spPr>
          <a:xfrm rot="18925801">
            <a:off x="4069230" y="5582310"/>
            <a:ext cx="446793" cy="12882"/>
          </a:xfrm>
          <a:custGeom>
            <a:avLst/>
            <a:gdLst>
              <a:gd name="connsiteX0" fmla="*/ 0 w 464762"/>
              <a:gd name="connsiteY0" fmla="*/ 0 h 13400"/>
              <a:gd name="connsiteX1" fmla="*/ 464762 w 464762"/>
              <a:gd name="connsiteY1" fmla="*/ 0 h 13400"/>
              <a:gd name="connsiteX2" fmla="*/ 464762 w 464762"/>
              <a:gd name="connsiteY2" fmla="*/ 13400 h 13400"/>
              <a:gd name="connsiteX3" fmla="*/ 0 w 464762"/>
              <a:gd name="connsiteY3" fmla="*/ 13400 h 13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64762" h="13400">
                <a:moveTo>
                  <a:pt x="0" y="0"/>
                </a:moveTo>
                <a:lnTo>
                  <a:pt x="464762" y="0"/>
                </a:lnTo>
                <a:lnTo>
                  <a:pt x="464762" y="13400"/>
                </a:lnTo>
                <a:lnTo>
                  <a:pt x="0" y="13400"/>
                </a:lnTo>
                <a:close/>
              </a:path>
            </a:pathLst>
          </a:custGeom>
          <a:solidFill>
            <a:srgbClr val="003845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37" name="Freeform 44">
            <a:extLst>
              <a:ext uri="{FF2B5EF4-FFF2-40B4-BE49-F238E27FC236}">
                <a16:creationId xmlns:a16="http://schemas.microsoft.com/office/drawing/2014/main" id="{6B5D2952-A19C-C759-0AB1-CFB0700BEBA8}"/>
              </a:ext>
            </a:extLst>
          </p:cNvPr>
          <p:cNvSpPr/>
          <p:nvPr/>
        </p:nvSpPr>
        <p:spPr>
          <a:xfrm>
            <a:off x="4092615" y="5705079"/>
            <a:ext cx="83853" cy="83688"/>
          </a:xfrm>
          <a:custGeom>
            <a:avLst/>
            <a:gdLst>
              <a:gd name="connsiteX0" fmla="*/ 74403 w 87224"/>
              <a:gd name="connsiteY0" fmla="*/ 74322 h 87055"/>
              <a:gd name="connsiteX1" fmla="*/ 12754 w 87224"/>
              <a:gd name="connsiteY1" fmla="*/ 74294 h 87055"/>
              <a:gd name="connsiteX2" fmla="*/ 12782 w 87224"/>
              <a:gd name="connsiteY2" fmla="*/ 12738 h 87055"/>
              <a:gd name="connsiteX3" fmla="*/ 74403 w 87224"/>
              <a:gd name="connsiteY3" fmla="*/ 12738 h 87055"/>
              <a:gd name="connsiteX4" fmla="*/ 74566 w 87224"/>
              <a:gd name="connsiteY4" fmla="*/ 74160 h 87055"/>
              <a:gd name="connsiteX5" fmla="*/ 74403 w 87224"/>
              <a:gd name="connsiteY5" fmla="*/ 74322 h 87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7224" h="87055">
                <a:moveTo>
                  <a:pt x="74403" y="74322"/>
                </a:moveTo>
                <a:cubicBezTo>
                  <a:pt x="57371" y="91315"/>
                  <a:pt x="29770" y="91296"/>
                  <a:pt x="12754" y="74294"/>
                </a:cubicBezTo>
                <a:cubicBezTo>
                  <a:pt x="-4262" y="57291"/>
                  <a:pt x="-4250" y="29730"/>
                  <a:pt x="12782" y="12738"/>
                </a:cubicBezTo>
                <a:cubicBezTo>
                  <a:pt x="29802" y="-4246"/>
                  <a:pt x="57382" y="-4246"/>
                  <a:pt x="74403" y="12738"/>
                </a:cubicBezTo>
                <a:cubicBezTo>
                  <a:pt x="91434" y="29654"/>
                  <a:pt x="91507" y="57149"/>
                  <a:pt x="74566" y="74160"/>
                </a:cubicBezTo>
                <a:cubicBezTo>
                  <a:pt x="74511" y="74218"/>
                  <a:pt x="74457" y="74265"/>
                  <a:pt x="74403" y="74322"/>
                </a:cubicBezTo>
                <a:close/>
              </a:path>
            </a:pathLst>
          </a:custGeom>
          <a:solidFill>
            <a:srgbClr val="003845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38" name="Freeform 45">
            <a:extLst>
              <a:ext uri="{FF2B5EF4-FFF2-40B4-BE49-F238E27FC236}">
                <a16:creationId xmlns:a16="http://schemas.microsoft.com/office/drawing/2014/main" id="{D6677B9D-0DF5-1329-9674-81D66404EC2D}"/>
              </a:ext>
            </a:extLst>
          </p:cNvPr>
          <p:cNvSpPr/>
          <p:nvPr/>
        </p:nvSpPr>
        <p:spPr>
          <a:xfrm>
            <a:off x="4047752" y="5659999"/>
            <a:ext cx="172934" cy="172604"/>
          </a:xfrm>
          <a:custGeom>
            <a:avLst/>
            <a:gdLst>
              <a:gd name="connsiteX0" fmla="*/ 25984 w 179889"/>
              <a:gd name="connsiteY0" fmla="*/ 152958 h 179546"/>
              <a:gd name="connsiteX1" fmla="*/ 26706 w 179889"/>
              <a:gd name="connsiteY1" fmla="*/ 25949 h 179546"/>
              <a:gd name="connsiteX2" fmla="*/ 153905 w 179889"/>
              <a:gd name="connsiteY2" fmla="*/ 26671 h 179546"/>
              <a:gd name="connsiteX3" fmla="*/ 153239 w 179889"/>
              <a:gd name="connsiteY3" fmla="*/ 153623 h 179546"/>
              <a:gd name="connsiteX4" fmla="*/ 25984 w 179889"/>
              <a:gd name="connsiteY4" fmla="*/ 152958 h 179546"/>
              <a:gd name="connsiteX5" fmla="*/ 149718 w 179889"/>
              <a:gd name="connsiteY5" fmla="*/ 30834 h 179546"/>
              <a:gd name="connsiteX6" fmla="*/ 31133 w 179889"/>
              <a:gd name="connsiteY6" fmla="*/ 30273 h 179546"/>
              <a:gd name="connsiteX7" fmla="*/ 30571 w 179889"/>
              <a:gd name="connsiteY7" fmla="*/ 148681 h 179546"/>
              <a:gd name="connsiteX8" fmla="*/ 149147 w 179889"/>
              <a:gd name="connsiteY8" fmla="*/ 149251 h 179546"/>
              <a:gd name="connsiteX9" fmla="*/ 149527 w 179889"/>
              <a:gd name="connsiteY9" fmla="*/ 30834 h 1795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9889" h="179546">
                <a:moveTo>
                  <a:pt x="25984" y="152958"/>
                </a:moveTo>
                <a:cubicBezTo>
                  <a:pt x="-8941" y="117689"/>
                  <a:pt x="-8618" y="60819"/>
                  <a:pt x="26706" y="25949"/>
                </a:cubicBezTo>
                <a:cubicBezTo>
                  <a:pt x="62030" y="-8930"/>
                  <a:pt x="118980" y="-8606"/>
                  <a:pt x="153905" y="26671"/>
                </a:cubicBezTo>
                <a:cubicBezTo>
                  <a:pt x="188809" y="61921"/>
                  <a:pt x="188511" y="118744"/>
                  <a:pt x="153239" y="153623"/>
                </a:cubicBezTo>
                <a:cubicBezTo>
                  <a:pt x="117881" y="188445"/>
                  <a:pt x="60976" y="188150"/>
                  <a:pt x="25984" y="152958"/>
                </a:cubicBezTo>
                <a:close/>
                <a:moveTo>
                  <a:pt x="149718" y="30834"/>
                </a:moveTo>
                <a:cubicBezTo>
                  <a:pt x="117126" y="-2020"/>
                  <a:pt x="64034" y="-2268"/>
                  <a:pt x="31133" y="30273"/>
                </a:cubicBezTo>
                <a:cubicBezTo>
                  <a:pt x="-1769" y="62814"/>
                  <a:pt x="-2021" y="115827"/>
                  <a:pt x="30571" y="148681"/>
                </a:cubicBezTo>
                <a:cubicBezTo>
                  <a:pt x="63158" y="181526"/>
                  <a:pt x="116244" y="181783"/>
                  <a:pt x="149147" y="149251"/>
                </a:cubicBezTo>
                <a:cubicBezTo>
                  <a:pt x="181899" y="116615"/>
                  <a:pt x="182069" y="63679"/>
                  <a:pt x="149527" y="30834"/>
                </a:cubicBezTo>
                <a:close/>
              </a:path>
            </a:pathLst>
          </a:custGeom>
          <a:solidFill>
            <a:srgbClr val="003845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cxnSp>
        <p:nvCxnSpPr>
          <p:cNvPr id="41" name="Straight Connector 48">
            <a:extLst>
              <a:ext uri="{FF2B5EF4-FFF2-40B4-BE49-F238E27FC236}">
                <a16:creationId xmlns:a16="http://schemas.microsoft.com/office/drawing/2014/main" id="{B1318DC5-6129-8054-2939-5A4647BE1772}"/>
              </a:ext>
            </a:extLst>
          </p:cNvPr>
          <p:cNvCxnSpPr>
            <a:cxnSpLocks/>
          </p:cNvCxnSpPr>
          <p:nvPr/>
        </p:nvCxnSpPr>
        <p:spPr>
          <a:xfrm>
            <a:off x="8325403" y="1762282"/>
            <a:ext cx="0" cy="569647"/>
          </a:xfrm>
          <a:prstGeom prst="line">
            <a:avLst/>
          </a:prstGeom>
          <a:ln w="34925" cap="rnd">
            <a:solidFill>
              <a:srgbClr val="C1B488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Straight Connector 51">
            <a:extLst>
              <a:ext uri="{FF2B5EF4-FFF2-40B4-BE49-F238E27FC236}">
                <a16:creationId xmlns:a16="http://schemas.microsoft.com/office/drawing/2014/main" id="{3C30348B-8F0B-B612-759A-2875805183DA}"/>
              </a:ext>
            </a:extLst>
          </p:cNvPr>
          <p:cNvCxnSpPr>
            <a:cxnSpLocks/>
          </p:cNvCxnSpPr>
          <p:nvPr/>
        </p:nvCxnSpPr>
        <p:spPr>
          <a:xfrm>
            <a:off x="8325403" y="5210569"/>
            <a:ext cx="0" cy="569647"/>
          </a:xfrm>
          <a:prstGeom prst="line">
            <a:avLst/>
          </a:prstGeom>
          <a:ln w="34925" cap="rnd">
            <a:solidFill>
              <a:srgbClr val="268CAB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Straight Connector 54">
            <a:extLst>
              <a:ext uri="{FF2B5EF4-FFF2-40B4-BE49-F238E27FC236}">
                <a16:creationId xmlns:a16="http://schemas.microsoft.com/office/drawing/2014/main" id="{D30701D2-E85F-045C-43A4-1209A7648144}"/>
              </a:ext>
            </a:extLst>
          </p:cNvPr>
          <p:cNvCxnSpPr>
            <a:cxnSpLocks/>
          </p:cNvCxnSpPr>
          <p:nvPr/>
        </p:nvCxnSpPr>
        <p:spPr>
          <a:xfrm flipH="1">
            <a:off x="3866598" y="1791350"/>
            <a:ext cx="0" cy="569647"/>
          </a:xfrm>
          <a:prstGeom prst="line">
            <a:avLst/>
          </a:prstGeom>
          <a:ln w="34925" cap="rnd">
            <a:solidFill>
              <a:srgbClr val="2CC17C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Straight Connector 57">
            <a:extLst>
              <a:ext uri="{FF2B5EF4-FFF2-40B4-BE49-F238E27FC236}">
                <a16:creationId xmlns:a16="http://schemas.microsoft.com/office/drawing/2014/main" id="{09E2E471-24EC-AE7D-BFCF-2EA68AAEAE75}"/>
              </a:ext>
            </a:extLst>
          </p:cNvPr>
          <p:cNvCxnSpPr>
            <a:cxnSpLocks/>
          </p:cNvCxnSpPr>
          <p:nvPr/>
        </p:nvCxnSpPr>
        <p:spPr>
          <a:xfrm flipH="1">
            <a:off x="3866598" y="5210569"/>
            <a:ext cx="0" cy="569647"/>
          </a:xfrm>
          <a:prstGeom prst="line">
            <a:avLst/>
          </a:prstGeom>
          <a:ln w="34925" cap="rnd">
            <a:solidFill>
              <a:srgbClr val="003845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6" name="Oval 60">
            <a:extLst>
              <a:ext uri="{FF2B5EF4-FFF2-40B4-BE49-F238E27FC236}">
                <a16:creationId xmlns:a16="http://schemas.microsoft.com/office/drawing/2014/main" id="{03D8379E-4923-5A2A-18D7-F29C306F2E7C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170168" y="2846422"/>
            <a:ext cx="1826579" cy="1826579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165100" sx="101000" sy="101000" algn="ctr" rotWithShape="0">
              <a:prstClr val="black">
                <a:alpha val="2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591"/>
          </a:p>
        </p:txBody>
      </p:sp>
      <p:grpSp>
        <p:nvGrpSpPr>
          <p:cNvPr id="147" name="Graphic 65">
            <a:extLst>
              <a:ext uri="{FF2B5EF4-FFF2-40B4-BE49-F238E27FC236}">
                <a16:creationId xmlns:a16="http://schemas.microsoft.com/office/drawing/2014/main" id="{4AAB8E25-58C6-BD4C-D690-3F446E93E064}"/>
              </a:ext>
            </a:extLst>
          </p:cNvPr>
          <p:cNvGrpSpPr>
            <a:grpSpLocks noChangeAspect="1"/>
          </p:cNvGrpSpPr>
          <p:nvPr/>
        </p:nvGrpSpPr>
        <p:grpSpPr>
          <a:xfrm>
            <a:off x="4719948" y="2351894"/>
            <a:ext cx="482630" cy="482630"/>
            <a:chOff x="7114027" y="2376659"/>
            <a:chExt cx="502040" cy="502040"/>
          </a:xfrm>
          <a:solidFill>
            <a:srgbClr val="FFFFFF"/>
          </a:solidFill>
        </p:grpSpPr>
        <p:sp>
          <p:nvSpPr>
            <p:cNvPr id="150" name="Freeform 77">
              <a:extLst>
                <a:ext uri="{FF2B5EF4-FFF2-40B4-BE49-F238E27FC236}">
                  <a16:creationId xmlns:a16="http://schemas.microsoft.com/office/drawing/2014/main" id="{9DF93B7C-BC74-8F38-5F9C-C16F78210BCA}"/>
                </a:ext>
              </a:extLst>
            </p:cNvPr>
            <p:cNvSpPr/>
            <p:nvPr/>
          </p:nvSpPr>
          <p:spPr>
            <a:xfrm>
              <a:off x="7114027" y="2376659"/>
              <a:ext cx="502040" cy="502040"/>
            </a:xfrm>
            <a:custGeom>
              <a:avLst/>
              <a:gdLst>
                <a:gd name="connsiteX0" fmla="*/ 251020 w 502040"/>
                <a:gd name="connsiteY0" fmla="*/ 502040 h 502040"/>
                <a:gd name="connsiteX1" fmla="*/ 0 w 502040"/>
                <a:gd name="connsiteY1" fmla="*/ 251020 h 502040"/>
                <a:gd name="connsiteX2" fmla="*/ 251020 w 502040"/>
                <a:gd name="connsiteY2" fmla="*/ 0 h 502040"/>
                <a:gd name="connsiteX3" fmla="*/ 502040 w 502040"/>
                <a:gd name="connsiteY3" fmla="*/ 251020 h 502040"/>
                <a:gd name="connsiteX4" fmla="*/ 251020 w 502040"/>
                <a:gd name="connsiteY4" fmla="*/ 502040 h 502040"/>
                <a:gd name="connsiteX5" fmla="*/ 251020 w 502040"/>
                <a:gd name="connsiteY5" fmla="*/ 16874 h 502040"/>
                <a:gd name="connsiteX6" fmla="*/ 16875 w 502040"/>
                <a:gd name="connsiteY6" fmla="*/ 250183 h 502040"/>
                <a:gd name="connsiteX7" fmla="*/ 250184 w 502040"/>
                <a:gd name="connsiteY7" fmla="*/ 484328 h 502040"/>
                <a:gd name="connsiteX8" fmla="*/ 484329 w 502040"/>
                <a:gd name="connsiteY8" fmla="*/ 251020 h 502040"/>
                <a:gd name="connsiteX9" fmla="*/ 251020 w 502040"/>
                <a:gd name="connsiteY9" fmla="*/ 16874 h 502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2040" h="502040">
                  <a:moveTo>
                    <a:pt x="251020" y="502040"/>
                  </a:moveTo>
                  <a:cubicBezTo>
                    <a:pt x="112385" y="502040"/>
                    <a:pt x="0" y="389655"/>
                    <a:pt x="0" y="251020"/>
                  </a:cubicBezTo>
                  <a:cubicBezTo>
                    <a:pt x="0" y="112385"/>
                    <a:pt x="112385" y="0"/>
                    <a:pt x="251020" y="0"/>
                  </a:cubicBezTo>
                  <a:cubicBezTo>
                    <a:pt x="389655" y="0"/>
                    <a:pt x="502040" y="112385"/>
                    <a:pt x="502040" y="251020"/>
                  </a:cubicBezTo>
                  <a:cubicBezTo>
                    <a:pt x="502040" y="389655"/>
                    <a:pt x="389655" y="502040"/>
                    <a:pt x="251020" y="502040"/>
                  </a:cubicBezTo>
                  <a:close/>
                  <a:moveTo>
                    <a:pt x="251020" y="16874"/>
                  </a:moveTo>
                  <a:cubicBezTo>
                    <a:pt x="121936" y="16643"/>
                    <a:pt x="17106" y="121099"/>
                    <a:pt x="16875" y="250183"/>
                  </a:cubicBezTo>
                  <a:cubicBezTo>
                    <a:pt x="16644" y="379267"/>
                    <a:pt x="121100" y="484098"/>
                    <a:pt x="250184" y="484328"/>
                  </a:cubicBezTo>
                  <a:cubicBezTo>
                    <a:pt x="379268" y="484559"/>
                    <a:pt x="484098" y="380104"/>
                    <a:pt x="484329" y="251020"/>
                  </a:cubicBezTo>
                  <a:cubicBezTo>
                    <a:pt x="484407" y="121999"/>
                    <a:pt x="380040" y="17259"/>
                    <a:pt x="251020" y="16874"/>
                  </a:cubicBezTo>
                  <a:close/>
                </a:path>
              </a:pathLst>
            </a:custGeom>
            <a:grpFill/>
            <a:ln w="13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51" name="Freeform 78">
              <a:extLst>
                <a:ext uri="{FF2B5EF4-FFF2-40B4-BE49-F238E27FC236}">
                  <a16:creationId xmlns:a16="http://schemas.microsoft.com/office/drawing/2014/main" id="{DA0FB10C-AA29-9926-EE63-C924568AC0EA}"/>
                </a:ext>
              </a:extLst>
            </p:cNvPr>
            <p:cNvSpPr/>
            <p:nvPr/>
          </p:nvSpPr>
          <p:spPr>
            <a:xfrm>
              <a:off x="7114027" y="2376659"/>
              <a:ext cx="502040" cy="502040"/>
            </a:xfrm>
            <a:custGeom>
              <a:avLst/>
              <a:gdLst>
                <a:gd name="connsiteX0" fmla="*/ 251020 w 502040"/>
                <a:gd name="connsiteY0" fmla="*/ 502040 h 502040"/>
                <a:gd name="connsiteX1" fmla="*/ 0 w 502040"/>
                <a:gd name="connsiteY1" fmla="*/ 251020 h 502040"/>
                <a:gd name="connsiteX2" fmla="*/ 251020 w 502040"/>
                <a:gd name="connsiteY2" fmla="*/ 0 h 502040"/>
                <a:gd name="connsiteX3" fmla="*/ 502040 w 502040"/>
                <a:gd name="connsiteY3" fmla="*/ 251020 h 502040"/>
                <a:gd name="connsiteX4" fmla="*/ 251020 w 502040"/>
                <a:gd name="connsiteY4" fmla="*/ 502040 h 502040"/>
                <a:gd name="connsiteX5" fmla="*/ 251020 w 502040"/>
                <a:gd name="connsiteY5" fmla="*/ 16874 h 502040"/>
                <a:gd name="connsiteX6" fmla="*/ 16875 w 502040"/>
                <a:gd name="connsiteY6" fmla="*/ 250183 h 502040"/>
                <a:gd name="connsiteX7" fmla="*/ 250184 w 502040"/>
                <a:gd name="connsiteY7" fmla="*/ 484328 h 502040"/>
                <a:gd name="connsiteX8" fmla="*/ 484329 w 502040"/>
                <a:gd name="connsiteY8" fmla="*/ 251020 h 502040"/>
                <a:gd name="connsiteX9" fmla="*/ 251020 w 502040"/>
                <a:gd name="connsiteY9" fmla="*/ 16874 h 502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2040" h="502040">
                  <a:moveTo>
                    <a:pt x="251020" y="502040"/>
                  </a:moveTo>
                  <a:cubicBezTo>
                    <a:pt x="112385" y="502040"/>
                    <a:pt x="0" y="389655"/>
                    <a:pt x="0" y="251020"/>
                  </a:cubicBezTo>
                  <a:cubicBezTo>
                    <a:pt x="0" y="112385"/>
                    <a:pt x="112385" y="0"/>
                    <a:pt x="251020" y="0"/>
                  </a:cubicBezTo>
                  <a:cubicBezTo>
                    <a:pt x="389655" y="0"/>
                    <a:pt x="502040" y="112385"/>
                    <a:pt x="502040" y="251020"/>
                  </a:cubicBezTo>
                  <a:cubicBezTo>
                    <a:pt x="502040" y="389655"/>
                    <a:pt x="389655" y="502040"/>
                    <a:pt x="251020" y="502040"/>
                  </a:cubicBezTo>
                  <a:close/>
                  <a:moveTo>
                    <a:pt x="251020" y="16874"/>
                  </a:moveTo>
                  <a:cubicBezTo>
                    <a:pt x="121936" y="16643"/>
                    <a:pt x="17106" y="121099"/>
                    <a:pt x="16875" y="250183"/>
                  </a:cubicBezTo>
                  <a:cubicBezTo>
                    <a:pt x="16644" y="379267"/>
                    <a:pt x="121100" y="484098"/>
                    <a:pt x="250184" y="484328"/>
                  </a:cubicBezTo>
                  <a:cubicBezTo>
                    <a:pt x="379268" y="484559"/>
                    <a:pt x="484098" y="380104"/>
                    <a:pt x="484329" y="251020"/>
                  </a:cubicBezTo>
                  <a:cubicBezTo>
                    <a:pt x="484407" y="121999"/>
                    <a:pt x="380040" y="17259"/>
                    <a:pt x="251020" y="16874"/>
                  </a:cubicBezTo>
                  <a:close/>
                </a:path>
              </a:pathLst>
            </a:custGeom>
            <a:grpFill/>
            <a:ln w="13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52" name="Freeform 79">
              <a:extLst>
                <a:ext uri="{FF2B5EF4-FFF2-40B4-BE49-F238E27FC236}">
                  <a16:creationId xmlns:a16="http://schemas.microsoft.com/office/drawing/2014/main" id="{A4DE03D6-2712-71C7-0499-3AA169D8B5D0}"/>
                </a:ext>
              </a:extLst>
            </p:cNvPr>
            <p:cNvSpPr/>
            <p:nvPr/>
          </p:nvSpPr>
          <p:spPr>
            <a:xfrm>
              <a:off x="7236608" y="2376939"/>
              <a:ext cx="255761" cy="501759"/>
            </a:xfrm>
            <a:custGeom>
              <a:avLst/>
              <a:gdLst>
                <a:gd name="connsiteX0" fmla="*/ 128439 w 255761"/>
                <a:gd name="connsiteY0" fmla="*/ 501759 h 501759"/>
                <a:gd name="connsiteX1" fmla="*/ 60942 w 255761"/>
                <a:gd name="connsiteY1" fmla="*/ 492416 h 501759"/>
                <a:gd name="connsiteX2" fmla="*/ 57874 w 255761"/>
                <a:gd name="connsiteY2" fmla="*/ 491579 h 501759"/>
                <a:gd name="connsiteX3" fmla="*/ 55782 w 255761"/>
                <a:gd name="connsiteY3" fmla="*/ 487814 h 501759"/>
                <a:gd name="connsiteX4" fmla="*/ 0 w 255761"/>
                <a:gd name="connsiteY4" fmla="*/ 249903 h 501759"/>
                <a:gd name="connsiteX5" fmla="*/ 55782 w 255761"/>
                <a:gd name="connsiteY5" fmla="*/ 12828 h 501759"/>
                <a:gd name="connsiteX6" fmla="*/ 57456 w 255761"/>
                <a:gd name="connsiteY6" fmla="*/ 10178 h 501759"/>
                <a:gd name="connsiteX7" fmla="*/ 60524 w 255761"/>
                <a:gd name="connsiteY7" fmla="*/ 9202 h 501759"/>
                <a:gd name="connsiteX8" fmla="*/ 195517 w 255761"/>
                <a:gd name="connsiteY8" fmla="*/ 9202 h 501759"/>
                <a:gd name="connsiteX9" fmla="*/ 198166 w 255761"/>
                <a:gd name="connsiteY9" fmla="*/ 9900 h 501759"/>
                <a:gd name="connsiteX10" fmla="*/ 199979 w 255761"/>
                <a:gd name="connsiteY10" fmla="*/ 12549 h 501759"/>
                <a:gd name="connsiteX11" fmla="*/ 255761 w 255761"/>
                <a:gd name="connsiteY11" fmla="*/ 249624 h 501759"/>
                <a:gd name="connsiteX12" fmla="*/ 199979 w 255761"/>
                <a:gd name="connsiteY12" fmla="*/ 487535 h 501759"/>
                <a:gd name="connsiteX13" fmla="*/ 198166 w 255761"/>
                <a:gd name="connsiteY13" fmla="*/ 490185 h 501759"/>
                <a:gd name="connsiteX14" fmla="*/ 195098 w 255761"/>
                <a:gd name="connsiteY14" fmla="*/ 491021 h 501759"/>
                <a:gd name="connsiteX15" fmla="*/ 128439 w 255761"/>
                <a:gd name="connsiteY15" fmla="*/ 501759 h 501759"/>
                <a:gd name="connsiteX16" fmla="*/ 68612 w 255761"/>
                <a:gd name="connsiteY16" fmla="*/ 476936 h 501759"/>
                <a:gd name="connsiteX17" fmla="*/ 188404 w 255761"/>
                <a:gd name="connsiteY17" fmla="*/ 476936 h 501759"/>
                <a:gd name="connsiteX18" fmla="*/ 239445 w 255761"/>
                <a:gd name="connsiteY18" fmla="*/ 251018 h 501759"/>
                <a:gd name="connsiteX19" fmla="*/ 187986 w 255761"/>
                <a:gd name="connsiteY19" fmla="*/ 24403 h 501759"/>
                <a:gd name="connsiteX20" fmla="*/ 68194 w 255761"/>
                <a:gd name="connsiteY20" fmla="*/ 24403 h 501759"/>
                <a:gd name="connsiteX21" fmla="*/ 16874 w 255761"/>
                <a:gd name="connsiteY21" fmla="*/ 250739 h 501759"/>
                <a:gd name="connsiteX22" fmla="*/ 68194 w 255761"/>
                <a:gd name="connsiteY22" fmla="*/ 476239 h 501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55761" h="501759">
                  <a:moveTo>
                    <a:pt x="128439" y="501759"/>
                  </a:moveTo>
                  <a:cubicBezTo>
                    <a:pt x="105620" y="501717"/>
                    <a:pt x="82914" y="498574"/>
                    <a:pt x="60942" y="492416"/>
                  </a:cubicBezTo>
                  <a:lnTo>
                    <a:pt x="57874" y="491579"/>
                  </a:lnTo>
                  <a:lnTo>
                    <a:pt x="55782" y="487814"/>
                  </a:lnTo>
                  <a:cubicBezTo>
                    <a:pt x="21058" y="434681"/>
                    <a:pt x="0" y="345848"/>
                    <a:pt x="0" y="249903"/>
                  </a:cubicBezTo>
                  <a:cubicBezTo>
                    <a:pt x="0" y="153957"/>
                    <a:pt x="20779" y="65124"/>
                    <a:pt x="55782" y="12828"/>
                  </a:cubicBezTo>
                  <a:lnTo>
                    <a:pt x="57456" y="10178"/>
                  </a:lnTo>
                  <a:lnTo>
                    <a:pt x="60524" y="9202"/>
                  </a:lnTo>
                  <a:cubicBezTo>
                    <a:pt x="104685" y="-3067"/>
                    <a:pt x="151355" y="-3067"/>
                    <a:pt x="195517" y="9202"/>
                  </a:cubicBezTo>
                  <a:lnTo>
                    <a:pt x="198166" y="9900"/>
                  </a:lnTo>
                  <a:lnTo>
                    <a:pt x="199979" y="12549"/>
                  </a:lnTo>
                  <a:cubicBezTo>
                    <a:pt x="234704" y="65542"/>
                    <a:pt x="255761" y="154515"/>
                    <a:pt x="255761" y="249624"/>
                  </a:cubicBezTo>
                  <a:cubicBezTo>
                    <a:pt x="255761" y="344732"/>
                    <a:pt x="234983" y="434542"/>
                    <a:pt x="199979" y="487535"/>
                  </a:cubicBezTo>
                  <a:lnTo>
                    <a:pt x="198166" y="490185"/>
                  </a:lnTo>
                  <a:lnTo>
                    <a:pt x="195098" y="491021"/>
                  </a:lnTo>
                  <a:cubicBezTo>
                    <a:pt x="173461" y="497576"/>
                    <a:pt x="151040" y="501188"/>
                    <a:pt x="128439" y="501759"/>
                  </a:cubicBezTo>
                  <a:close/>
                  <a:moveTo>
                    <a:pt x="68612" y="476936"/>
                  </a:moveTo>
                  <a:cubicBezTo>
                    <a:pt x="107858" y="487395"/>
                    <a:pt x="149158" y="487395"/>
                    <a:pt x="188404" y="476936"/>
                  </a:cubicBezTo>
                  <a:cubicBezTo>
                    <a:pt x="220340" y="426314"/>
                    <a:pt x="239445" y="342222"/>
                    <a:pt x="239445" y="251018"/>
                  </a:cubicBezTo>
                  <a:cubicBezTo>
                    <a:pt x="239445" y="159814"/>
                    <a:pt x="219921" y="75165"/>
                    <a:pt x="187986" y="24403"/>
                  </a:cubicBezTo>
                  <a:cubicBezTo>
                    <a:pt x="148722" y="14085"/>
                    <a:pt x="107458" y="14085"/>
                    <a:pt x="68194" y="24403"/>
                  </a:cubicBezTo>
                  <a:cubicBezTo>
                    <a:pt x="36119" y="75165"/>
                    <a:pt x="16874" y="159256"/>
                    <a:pt x="16874" y="250739"/>
                  </a:cubicBezTo>
                  <a:cubicBezTo>
                    <a:pt x="16874" y="342222"/>
                    <a:pt x="36119" y="425617"/>
                    <a:pt x="68194" y="476239"/>
                  </a:cubicBezTo>
                  <a:close/>
                </a:path>
              </a:pathLst>
            </a:custGeom>
            <a:grpFill/>
            <a:ln w="13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53" name="Freeform 80">
              <a:extLst>
                <a:ext uri="{FF2B5EF4-FFF2-40B4-BE49-F238E27FC236}">
                  <a16:creationId xmlns:a16="http://schemas.microsoft.com/office/drawing/2014/main" id="{7AA37457-00C2-18DF-F980-C9425EBE5ACC}"/>
                </a:ext>
              </a:extLst>
            </p:cNvPr>
            <p:cNvSpPr/>
            <p:nvPr/>
          </p:nvSpPr>
          <p:spPr>
            <a:xfrm>
              <a:off x="7356261" y="2385165"/>
              <a:ext cx="16874" cy="484329"/>
            </a:xfrm>
            <a:custGeom>
              <a:avLst/>
              <a:gdLst>
                <a:gd name="connsiteX0" fmla="*/ 0 w 16874"/>
                <a:gd name="connsiteY0" fmla="*/ 0 h 484329"/>
                <a:gd name="connsiteX1" fmla="*/ 16874 w 16874"/>
                <a:gd name="connsiteY1" fmla="*/ 0 h 484329"/>
                <a:gd name="connsiteX2" fmla="*/ 16874 w 16874"/>
                <a:gd name="connsiteY2" fmla="*/ 484329 h 484329"/>
                <a:gd name="connsiteX3" fmla="*/ 0 w 16874"/>
                <a:gd name="connsiteY3" fmla="*/ 484329 h 484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874" h="484329">
                  <a:moveTo>
                    <a:pt x="0" y="0"/>
                  </a:moveTo>
                  <a:lnTo>
                    <a:pt x="16874" y="0"/>
                  </a:lnTo>
                  <a:lnTo>
                    <a:pt x="16874" y="484329"/>
                  </a:lnTo>
                  <a:lnTo>
                    <a:pt x="0" y="484329"/>
                  </a:lnTo>
                  <a:close/>
                </a:path>
              </a:pathLst>
            </a:custGeom>
            <a:grpFill/>
            <a:ln w="13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54" name="Freeform 81">
              <a:extLst>
                <a:ext uri="{FF2B5EF4-FFF2-40B4-BE49-F238E27FC236}">
                  <a16:creationId xmlns:a16="http://schemas.microsoft.com/office/drawing/2014/main" id="{A599480D-6265-0CFE-65DC-B41F0CE916C1}"/>
                </a:ext>
              </a:extLst>
            </p:cNvPr>
            <p:cNvSpPr/>
            <p:nvPr/>
          </p:nvSpPr>
          <p:spPr>
            <a:xfrm>
              <a:off x="7122533" y="2618893"/>
              <a:ext cx="484329" cy="16874"/>
            </a:xfrm>
            <a:custGeom>
              <a:avLst/>
              <a:gdLst>
                <a:gd name="connsiteX0" fmla="*/ 0 w 484329"/>
                <a:gd name="connsiteY0" fmla="*/ 0 h 16874"/>
                <a:gd name="connsiteX1" fmla="*/ 484329 w 484329"/>
                <a:gd name="connsiteY1" fmla="*/ 0 h 16874"/>
                <a:gd name="connsiteX2" fmla="*/ 484329 w 484329"/>
                <a:gd name="connsiteY2" fmla="*/ 16874 h 16874"/>
                <a:gd name="connsiteX3" fmla="*/ 0 w 484329"/>
                <a:gd name="connsiteY3" fmla="*/ 16874 h 16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4329" h="16874">
                  <a:moveTo>
                    <a:pt x="0" y="0"/>
                  </a:moveTo>
                  <a:lnTo>
                    <a:pt x="484329" y="0"/>
                  </a:lnTo>
                  <a:lnTo>
                    <a:pt x="484329" y="16874"/>
                  </a:lnTo>
                  <a:lnTo>
                    <a:pt x="0" y="16874"/>
                  </a:lnTo>
                  <a:close/>
                </a:path>
              </a:pathLst>
            </a:custGeom>
            <a:grpFill/>
            <a:ln w="13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55" name="Freeform 82">
              <a:extLst>
                <a:ext uri="{FF2B5EF4-FFF2-40B4-BE49-F238E27FC236}">
                  <a16:creationId xmlns:a16="http://schemas.microsoft.com/office/drawing/2014/main" id="{7BFD3241-B137-7F3C-CD74-59EDDE7B12D6}"/>
                </a:ext>
              </a:extLst>
            </p:cNvPr>
            <p:cNvSpPr/>
            <p:nvPr/>
          </p:nvSpPr>
          <p:spPr>
            <a:xfrm>
              <a:off x="7114028" y="2498822"/>
              <a:ext cx="500641" cy="256319"/>
            </a:xfrm>
            <a:custGeom>
              <a:avLst/>
              <a:gdLst>
                <a:gd name="connsiteX0" fmla="*/ 251018 w 500641"/>
                <a:gd name="connsiteY0" fmla="*/ 256319 h 256319"/>
                <a:gd name="connsiteX1" fmla="*/ 13944 w 500641"/>
                <a:gd name="connsiteY1" fmla="*/ 200537 h 256319"/>
                <a:gd name="connsiteX2" fmla="*/ 10178 w 500641"/>
                <a:gd name="connsiteY2" fmla="*/ 198585 h 256319"/>
                <a:gd name="connsiteX3" fmla="*/ 9202 w 500641"/>
                <a:gd name="connsiteY3" fmla="*/ 195517 h 256319"/>
                <a:gd name="connsiteX4" fmla="*/ 9202 w 500641"/>
                <a:gd name="connsiteY4" fmla="*/ 60524 h 256319"/>
                <a:gd name="connsiteX5" fmla="*/ 10178 w 500641"/>
                <a:gd name="connsiteY5" fmla="*/ 57456 h 256319"/>
                <a:gd name="connsiteX6" fmla="*/ 12828 w 500641"/>
                <a:gd name="connsiteY6" fmla="*/ 55782 h 256319"/>
                <a:gd name="connsiteX7" fmla="*/ 249903 w 500641"/>
                <a:gd name="connsiteY7" fmla="*/ 0 h 256319"/>
                <a:gd name="connsiteX8" fmla="*/ 487814 w 500641"/>
                <a:gd name="connsiteY8" fmla="*/ 55782 h 256319"/>
                <a:gd name="connsiteX9" fmla="*/ 490463 w 500641"/>
                <a:gd name="connsiteY9" fmla="*/ 57456 h 256319"/>
                <a:gd name="connsiteX10" fmla="*/ 491300 w 500641"/>
                <a:gd name="connsiteY10" fmla="*/ 60524 h 256319"/>
                <a:gd name="connsiteX11" fmla="*/ 491300 w 500641"/>
                <a:gd name="connsiteY11" fmla="*/ 195517 h 256319"/>
                <a:gd name="connsiteX12" fmla="*/ 490463 w 500641"/>
                <a:gd name="connsiteY12" fmla="*/ 198585 h 256319"/>
                <a:gd name="connsiteX13" fmla="*/ 487814 w 500641"/>
                <a:gd name="connsiteY13" fmla="*/ 200398 h 256319"/>
                <a:gd name="connsiteX14" fmla="*/ 251018 w 500641"/>
                <a:gd name="connsiteY14" fmla="*/ 256319 h 256319"/>
                <a:gd name="connsiteX15" fmla="*/ 24682 w 500641"/>
                <a:gd name="connsiteY15" fmla="*/ 188404 h 256319"/>
                <a:gd name="connsiteX16" fmla="*/ 250600 w 500641"/>
                <a:gd name="connsiteY16" fmla="*/ 239445 h 256319"/>
                <a:gd name="connsiteX17" fmla="*/ 476518 w 500641"/>
                <a:gd name="connsiteY17" fmla="*/ 188404 h 256319"/>
                <a:gd name="connsiteX18" fmla="*/ 476518 w 500641"/>
                <a:gd name="connsiteY18" fmla="*/ 68612 h 256319"/>
                <a:gd name="connsiteX19" fmla="*/ 251018 w 500641"/>
                <a:gd name="connsiteY19" fmla="*/ 17292 h 256319"/>
                <a:gd name="connsiteX20" fmla="*/ 24682 w 500641"/>
                <a:gd name="connsiteY20" fmla="*/ 68612 h 256319"/>
                <a:gd name="connsiteX21" fmla="*/ 24682 w 500641"/>
                <a:gd name="connsiteY21" fmla="*/ 188404 h 256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00641" h="256319">
                  <a:moveTo>
                    <a:pt x="251018" y="256319"/>
                  </a:moveTo>
                  <a:cubicBezTo>
                    <a:pt x="155212" y="256319"/>
                    <a:pt x="66240" y="235540"/>
                    <a:pt x="13944" y="200537"/>
                  </a:cubicBezTo>
                  <a:lnTo>
                    <a:pt x="10178" y="198585"/>
                  </a:lnTo>
                  <a:lnTo>
                    <a:pt x="9202" y="195517"/>
                  </a:lnTo>
                  <a:cubicBezTo>
                    <a:pt x="-3067" y="151355"/>
                    <a:pt x="-3067" y="104685"/>
                    <a:pt x="9202" y="60524"/>
                  </a:cubicBezTo>
                  <a:lnTo>
                    <a:pt x="10178" y="57456"/>
                  </a:lnTo>
                  <a:lnTo>
                    <a:pt x="12828" y="55782"/>
                  </a:lnTo>
                  <a:cubicBezTo>
                    <a:pt x="65821" y="21058"/>
                    <a:pt x="154794" y="0"/>
                    <a:pt x="249903" y="0"/>
                  </a:cubicBezTo>
                  <a:cubicBezTo>
                    <a:pt x="345011" y="0"/>
                    <a:pt x="434681" y="20779"/>
                    <a:pt x="487814" y="55782"/>
                  </a:cubicBezTo>
                  <a:lnTo>
                    <a:pt x="490463" y="57456"/>
                  </a:lnTo>
                  <a:lnTo>
                    <a:pt x="491300" y="60524"/>
                  </a:lnTo>
                  <a:cubicBezTo>
                    <a:pt x="503756" y="104659"/>
                    <a:pt x="503756" y="151381"/>
                    <a:pt x="491300" y="195517"/>
                  </a:cubicBezTo>
                  <a:lnTo>
                    <a:pt x="490463" y="198585"/>
                  </a:lnTo>
                  <a:lnTo>
                    <a:pt x="487814" y="200398"/>
                  </a:lnTo>
                  <a:cubicBezTo>
                    <a:pt x="435378" y="235540"/>
                    <a:pt x="346545" y="256319"/>
                    <a:pt x="251018" y="256319"/>
                  </a:cubicBezTo>
                  <a:close/>
                  <a:moveTo>
                    <a:pt x="24682" y="188404"/>
                  </a:moveTo>
                  <a:cubicBezTo>
                    <a:pt x="75444" y="220340"/>
                    <a:pt x="159535" y="239445"/>
                    <a:pt x="250600" y="239445"/>
                  </a:cubicBezTo>
                  <a:cubicBezTo>
                    <a:pt x="341664" y="239445"/>
                    <a:pt x="425896" y="220340"/>
                    <a:pt x="476518" y="188404"/>
                  </a:cubicBezTo>
                  <a:cubicBezTo>
                    <a:pt x="486931" y="149153"/>
                    <a:pt x="486931" y="107864"/>
                    <a:pt x="476518" y="68612"/>
                  </a:cubicBezTo>
                  <a:cubicBezTo>
                    <a:pt x="425896" y="36537"/>
                    <a:pt x="341804" y="17292"/>
                    <a:pt x="251018" y="17292"/>
                  </a:cubicBezTo>
                  <a:cubicBezTo>
                    <a:pt x="160233" y="17292"/>
                    <a:pt x="75444" y="36537"/>
                    <a:pt x="24682" y="68612"/>
                  </a:cubicBezTo>
                  <a:cubicBezTo>
                    <a:pt x="14269" y="107864"/>
                    <a:pt x="14269" y="149153"/>
                    <a:pt x="24682" y="188404"/>
                  </a:cubicBezTo>
                  <a:close/>
                </a:path>
              </a:pathLst>
            </a:custGeom>
            <a:grpFill/>
            <a:ln w="13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</p:grpSp>
      <p:grpSp>
        <p:nvGrpSpPr>
          <p:cNvPr id="156" name="Graphic 67">
            <a:extLst>
              <a:ext uri="{FF2B5EF4-FFF2-40B4-BE49-F238E27FC236}">
                <a16:creationId xmlns:a16="http://schemas.microsoft.com/office/drawing/2014/main" id="{858ED877-3361-1246-1E15-B04B6CEA6276}"/>
              </a:ext>
            </a:extLst>
          </p:cNvPr>
          <p:cNvGrpSpPr>
            <a:grpSpLocks noChangeAspect="1"/>
          </p:cNvGrpSpPr>
          <p:nvPr/>
        </p:nvGrpSpPr>
        <p:grpSpPr>
          <a:xfrm>
            <a:off x="4703117" y="4784234"/>
            <a:ext cx="446534" cy="308323"/>
            <a:chOff x="7132532" y="2469474"/>
            <a:chExt cx="464493" cy="320722"/>
          </a:xfrm>
          <a:solidFill>
            <a:srgbClr val="FFFFFF"/>
          </a:solidFill>
        </p:grpSpPr>
        <p:sp>
          <p:nvSpPr>
            <p:cNvPr id="157" name="Freeform 84">
              <a:extLst>
                <a:ext uri="{FF2B5EF4-FFF2-40B4-BE49-F238E27FC236}">
                  <a16:creationId xmlns:a16="http://schemas.microsoft.com/office/drawing/2014/main" id="{BAF33D4D-0D22-A39A-A782-FF29EDF032BC}"/>
                </a:ext>
              </a:extLst>
            </p:cNvPr>
            <p:cNvSpPr/>
            <p:nvPr/>
          </p:nvSpPr>
          <p:spPr>
            <a:xfrm>
              <a:off x="7446286" y="2773427"/>
              <a:ext cx="39457" cy="16768"/>
            </a:xfrm>
            <a:custGeom>
              <a:avLst/>
              <a:gdLst>
                <a:gd name="connsiteX0" fmla="*/ 30051 w 39457"/>
                <a:gd name="connsiteY0" fmla="*/ 16699 h 16768"/>
                <a:gd name="connsiteX1" fmla="*/ 9407 w 39457"/>
                <a:gd name="connsiteY1" fmla="*/ 16699 h 16768"/>
                <a:gd name="connsiteX2" fmla="*/ 69 w 39457"/>
                <a:gd name="connsiteY2" fmla="*/ 9456 h 16768"/>
                <a:gd name="connsiteX3" fmla="*/ 7275 w 39457"/>
                <a:gd name="connsiteY3" fmla="*/ 70 h 16768"/>
                <a:gd name="connsiteX4" fmla="*/ 9407 w 39457"/>
                <a:gd name="connsiteY4" fmla="*/ 70 h 16768"/>
                <a:gd name="connsiteX5" fmla="*/ 30051 w 39457"/>
                <a:gd name="connsiteY5" fmla="*/ 70 h 16768"/>
                <a:gd name="connsiteX6" fmla="*/ 39389 w 39457"/>
                <a:gd name="connsiteY6" fmla="*/ 7313 h 16768"/>
                <a:gd name="connsiteX7" fmla="*/ 32183 w 39457"/>
                <a:gd name="connsiteY7" fmla="*/ 16699 h 16768"/>
                <a:gd name="connsiteX8" fmla="*/ 30051 w 39457"/>
                <a:gd name="connsiteY8" fmla="*/ 16699 h 16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457" h="16768">
                  <a:moveTo>
                    <a:pt x="30051" y="16699"/>
                  </a:moveTo>
                  <a:lnTo>
                    <a:pt x="9407" y="16699"/>
                  </a:lnTo>
                  <a:cubicBezTo>
                    <a:pt x="4838" y="17291"/>
                    <a:pt x="658" y="14048"/>
                    <a:pt x="69" y="9456"/>
                  </a:cubicBezTo>
                  <a:cubicBezTo>
                    <a:pt x="-519" y="4863"/>
                    <a:pt x="2707" y="661"/>
                    <a:pt x="7275" y="70"/>
                  </a:cubicBezTo>
                  <a:cubicBezTo>
                    <a:pt x="7983" y="-22"/>
                    <a:pt x="8699" y="-22"/>
                    <a:pt x="9407" y="70"/>
                  </a:cubicBezTo>
                  <a:lnTo>
                    <a:pt x="30051" y="70"/>
                  </a:lnTo>
                  <a:cubicBezTo>
                    <a:pt x="34620" y="-522"/>
                    <a:pt x="38800" y="2721"/>
                    <a:pt x="39389" y="7313"/>
                  </a:cubicBezTo>
                  <a:cubicBezTo>
                    <a:pt x="39977" y="11905"/>
                    <a:pt x="36751" y="16108"/>
                    <a:pt x="32183" y="16699"/>
                  </a:cubicBezTo>
                  <a:cubicBezTo>
                    <a:pt x="31475" y="16791"/>
                    <a:pt x="30759" y="16791"/>
                    <a:pt x="30051" y="16699"/>
                  </a:cubicBezTo>
                  <a:close/>
                </a:path>
              </a:pathLst>
            </a:custGeom>
            <a:grpFill/>
            <a:ln w="134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58" name="Freeform 85">
              <a:extLst>
                <a:ext uri="{FF2B5EF4-FFF2-40B4-BE49-F238E27FC236}">
                  <a16:creationId xmlns:a16="http://schemas.microsoft.com/office/drawing/2014/main" id="{02F59716-D543-369E-A2ED-2694DE8BCB00}"/>
                </a:ext>
              </a:extLst>
            </p:cNvPr>
            <p:cNvSpPr/>
            <p:nvPr/>
          </p:nvSpPr>
          <p:spPr>
            <a:xfrm>
              <a:off x="7273607" y="2773428"/>
              <a:ext cx="146293" cy="16767"/>
            </a:xfrm>
            <a:custGeom>
              <a:avLst/>
              <a:gdLst>
                <a:gd name="connsiteX0" fmla="*/ 139018 w 146293"/>
                <a:gd name="connsiteY0" fmla="*/ 16698 h 16767"/>
                <a:gd name="connsiteX1" fmla="*/ 95951 w 146293"/>
                <a:gd name="connsiteY1" fmla="*/ 16698 h 16767"/>
                <a:gd name="connsiteX2" fmla="*/ 86614 w 146293"/>
                <a:gd name="connsiteY2" fmla="*/ 9455 h 16767"/>
                <a:gd name="connsiteX3" fmla="*/ 93820 w 146293"/>
                <a:gd name="connsiteY3" fmla="*/ 69 h 16767"/>
                <a:gd name="connsiteX4" fmla="*/ 95951 w 146293"/>
                <a:gd name="connsiteY4" fmla="*/ 69 h 16767"/>
                <a:gd name="connsiteX5" fmla="*/ 139018 w 146293"/>
                <a:gd name="connsiteY5" fmla="*/ 69 h 16767"/>
                <a:gd name="connsiteX6" fmla="*/ 146224 w 146293"/>
                <a:gd name="connsiteY6" fmla="*/ 9455 h 16767"/>
                <a:gd name="connsiteX7" fmla="*/ 139018 w 146293"/>
                <a:gd name="connsiteY7" fmla="*/ 16698 h 16767"/>
                <a:gd name="connsiteX8" fmla="*/ 52884 w 146293"/>
                <a:gd name="connsiteY8" fmla="*/ 16698 h 16767"/>
                <a:gd name="connsiteX9" fmla="*/ 9407 w 146293"/>
                <a:gd name="connsiteY9" fmla="*/ 16698 h 16767"/>
                <a:gd name="connsiteX10" fmla="*/ 69 w 146293"/>
                <a:gd name="connsiteY10" fmla="*/ 9455 h 16767"/>
                <a:gd name="connsiteX11" fmla="*/ 7275 w 146293"/>
                <a:gd name="connsiteY11" fmla="*/ 69 h 16767"/>
                <a:gd name="connsiteX12" fmla="*/ 9407 w 146293"/>
                <a:gd name="connsiteY12" fmla="*/ 69 h 16767"/>
                <a:gd name="connsiteX13" fmla="*/ 52474 w 146293"/>
                <a:gd name="connsiteY13" fmla="*/ 69 h 16767"/>
                <a:gd name="connsiteX14" fmla="*/ 59680 w 146293"/>
                <a:gd name="connsiteY14" fmla="*/ 9455 h 16767"/>
                <a:gd name="connsiteX15" fmla="*/ 52474 w 146293"/>
                <a:gd name="connsiteY15" fmla="*/ 16698 h 16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6293" h="16767">
                  <a:moveTo>
                    <a:pt x="139018" y="16698"/>
                  </a:moveTo>
                  <a:lnTo>
                    <a:pt x="95951" y="16698"/>
                  </a:lnTo>
                  <a:cubicBezTo>
                    <a:pt x="91383" y="17290"/>
                    <a:pt x="87202" y="14047"/>
                    <a:pt x="86614" y="9455"/>
                  </a:cubicBezTo>
                  <a:cubicBezTo>
                    <a:pt x="86025" y="4863"/>
                    <a:pt x="89251" y="660"/>
                    <a:pt x="93820" y="69"/>
                  </a:cubicBezTo>
                  <a:cubicBezTo>
                    <a:pt x="94527" y="-23"/>
                    <a:pt x="95244" y="-23"/>
                    <a:pt x="95951" y="69"/>
                  </a:cubicBezTo>
                  <a:lnTo>
                    <a:pt x="139018" y="69"/>
                  </a:lnTo>
                  <a:cubicBezTo>
                    <a:pt x="143587" y="660"/>
                    <a:pt x="146813" y="4863"/>
                    <a:pt x="146224" y="9455"/>
                  </a:cubicBezTo>
                  <a:cubicBezTo>
                    <a:pt x="145740" y="13235"/>
                    <a:pt x="142779" y="16211"/>
                    <a:pt x="139018" y="16698"/>
                  </a:cubicBezTo>
                  <a:close/>
                  <a:moveTo>
                    <a:pt x="52884" y="16698"/>
                  </a:moveTo>
                  <a:lnTo>
                    <a:pt x="9407" y="16698"/>
                  </a:lnTo>
                  <a:cubicBezTo>
                    <a:pt x="4838" y="17290"/>
                    <a:pt x="658" y="14047"/>
                    <a:pt x="69" y="9455"/>
                  </a:cubicBezTo>
                  <a:cubicBezTo>
                    <a:pt x="-519" y="4863"/>
                    <a:pt x="2707" y="660"/>
                    <a:pt x="7275" y="69"/>
                  </a:cubicBezTo>
                  <a:cubicBezTo>
                    <a:pt x="7983" y="-23"/>
                    <a:pt x="8699" y="-23"/>
                    <a:pt x="9407" y="69"/>
                  </a:cubicBezTo>
                  <a:lnTo>
                    <a:pt x="52474" y="69"/>
                  </a:lnTo>
                  <a:cubicBezTo>
                    <a:pt x="57042" y="660"/>
                    <a:pt x="60268" y="4863"/>
                    <a:pt x="59680" y="9455"/>
                  </a:cubicBezTo>
                  <a:cubicBezTo>
                    <a:pt x="59195" y="13235"/>
                    <a:pt x="56235" y="16211"/>
                    <a:pt x="52474" y="16698"/>
                  </a:cubicBezTo>
                  <a:close/>
                </a:path>
              </a:pathLst>
            </a:custGeom>
            <a:grpFill/>
            <a:ln w="134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59" name="Freeform 86">
              <a:extLst>
                <a:ext uri="{FF2B5EF4-FFF2-40B4-BE49-F238E27FC236}">
                  <a16:creationId xmlns:a16="http://schemas.microsoft.com/office/drawing/2014/main" id="{5E1AAB9C-5DD9-138F-C7AF-9E0F80237DEA}"/>
                </a:ext>
              </a:extLst>
            </p:cNvPr>
            <p:cNvSpPr/>
            <p:nvPr/>
          </p:nvSpPr>
          <p:spPr>
            <a:xfrm>
              <a:off x="7212300" y="2773497"/>
              <a:ext cx="35332" cy="16629"/>
            </a:xfrm>
            <a:custGeom>
              <a:avLst/>
              <a:gdLst>
                <a:gd name="connsiteX0" fmla="*/ 28057 w 35332"/>
                <a:gd name="connsiteY0" fmla="*/ 16630 h 16629"/>
                <a:gd name="connsiteX1" fmla="*/ 7275 w 35332"/>
                <a:gd name="connsiteY1" fmla="*/ 16630 h 16629"/>
                <a:gd name="connsiteX2" fmla="*/ 69 w 35332"/>
                <a:gd name="connsiteY2" fmla="*/ 7244 h 16629"/>
                <a:gd name="connsiteX3" fmla="*/ 7275 w 35332"/>
                <a:gd name="connsiteY3" fmla="*/ 0 h 16629"/>
                <a:gd name="connsiteX4" fmla="*/ 28057 w 35332"/>
                <a:gd name="connsiteY4" fmla="*/ 0 h 16629"/>
                <a:gd name="connsiteX5" fmla="*/ 35263 w 35332"/>
                <a:gd name="connsiteY5" fmla="*/ 9386 h 16629"/>
                <a:gd name="connsiteX6" fmla="*/ 28057 w 35332"/>
                <a:gd name="connsiteY6" fmla="*/ 16630 h 16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332" h="16629">
                  <a:moveTo>
                    <a:pt x="28057" y="16630"/>
                  </a:moveTo>
                  <a:lnTo>
                    <a:pt x="7275" y="16630"/>
                  </a:lnTo>
                  <a:cubicBezTo>
                    <a:pt x="2707" y="16038"/>
                    <a:pt x="-519" y="11836"/>
                    <a:pt x="69" y="7244"/>
                  </a:cubicBezTo>
                  <a:cubicBezTo>
                    <a:pt x="554" y="3463"/>
                    <a:pt x="3514" y="487"/>
                    <a:pt x="7275" y="0"/>
                  </a:cubicBezTo>
                  <a:lnTo>
                    <a:pt x="28057" y="0"/>
                  </a:lnTo>
                  <a:cubicBezTo>
                    <a:pt x="32625" y="592"/>
                    <a:pt x="35851" y="4794"/>
                    <a:pt x="35263" y="9386"/>
                  </a:cubicBezTo>
                  <a:cubicBezTo>
                    <a:pt x="34778" y="13166"/>
                    <a:pt x="31818" y="16142"/>
                    <a:pt x="28057" y="16630"/>
                  </a:cubicBezTo>
                  <a:close/>
                </a:path>
              </a:pathLst>
            </a:custGeom>
            <a:grpFill/>
            <a:ln w="134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60" name="Freeform 87">
              <a:extLst>
                <a:ext uri="{FF2B5EF4-FFF2-40B4-BE49-F238E27FC236}">
                  <a16:creationId xmlns:a16="http://schemas.microsoft.com/office/drawing/2014/main" id="{76DA6780-2437-45C9-3D9D-0700A6F8CD9C}"/>
                </a:ext>
              </a:extLst>
            </p:cNvPr>
            <p:cNvSpPr/>
            <p:nvPr/>
          </p:nvSpPr>
          <p:spPr>
            <a:xfrm>
              <a:off x="7132621" y="2469630"/>
              <a:ext cx="463894" cy="320565"/>
            </a:xfrm>
            <a:custGeom>
              <a:avLst/>
              <a:gdLst>
                <a:gd name="connsiteX0" fmla="*/ 455555 w 463894"/>
                <a:gd name="connsiteY0" fmla="*/ 320497 h 320565"/>
                <a:gd name="connsiteX1" fmla="*/ 343717 w 463894"/>
                <a:gd name="connsiteY1" fmla="*/ 320497 h 320565"/>
                <a:gd name="connsiteX2" fmla="*/ 336511 w 463894"/>
                <a:gd name="connsiteY2" fmla="*/ 311111 h 320565"/>
                <a:gd name="connsiteX3" fmla="*/ 343717 w 463894"/>
                <a:gd name="connsiteY3" fmla="*/ 303867 h 320565"/>
                <a:gd name="connsiteX4" fmla="*/ 447215 w 463894"/>
                <a:gd name="connsiteY4" fmla="*/ 303867 h 320565"/>
                <a:gd name="connsiteX5" fmla="*/ 447215 w 463894"/>
                <a:gd name="connsiteY5" fmla="*/ 16630 h 320565"/>
                <a:gd name="connsiteX6" fmla="*/ 16543 w 463894"/>
                <a:gd name="connsiteY6" fmla="*/ 16630 h 320565"/>
                <a:gd name="connsiteX7" fmla="*/ 16543 w 463894"/>
                <a:gd name="connsiteY7" fmla="*/ 303867 h 320565"/>
                <a:gd name="connsiteX8" fmla="*/ 86955 w 463894"/>
                <a:gd name="connsiteY8" fmla="*/ 303867 h 320565"/>
                <a:gd name="connsiteX9" fmla="*/ 96292 w 463894"/>
                <a:gd name="connsiteY9" fmla="*/ 311111 h 320565"/>
                <a:gd name="connsiteX10" fmla="*/ 89086 w 463894"/>
                <a:gd name="connsiteY10" fmla="*/ 320497 h 320565"/>
                <a:gd name="connsiteX11" fmla="*/ 86955 w 463894"/>
                <a:gd name="connsiteY11" fmla="*/ 320497 h 320565"/>
                <a:gd name="connsiteX12" fmla="*/ 8340 w 463894"/>
                <a:gd name="connsiteY12" fmla="*/ 320497 h 320565"/>
                <a:gd name="connsiteX13" fmla="*/ 1 w 463894"/>
                <a:gd name="connsiteY13" fmla="*/ 312389 h 320565"/>
                <a:gd name="connsiteX14" fmla="*/ 0 w 463894"/>
                <a:gd name="connsiteY14" fmla="*/ 312251 h 320565"/>
                <a:gd name="connsiteX15" fmla="*/ 0 w 463894"/>
                <a:gd name="connsiteY15" fmla="*/ 8383 h 320565"/>
                <a:gd name="connsiteX16" fmla="*/ 8340 w 463894"/>
                <a:gd name="connsiteY16" fmla="*/ 0 h 320565"/>
                <a:gd name="connsiteX17" fmla="*/ 455555 w 463894"/>
                <a:gd name="connsiteY17" fmla="*/ 0 h 320565"/>
                <a:gd name="connsiteX18" fmla="*/ 463895 w 463894"/>
                <a:gd name="connsiteY18" fmla="*/ 8383 h 320565"/>
                <a:gd name="connsiteX19" fmla="*/ 463895 w 463894"/>
                <a:gd name="connsiteY19" fmla="*/ 312251 h 320565"/>
                <a:gd name="connsiteX20" fmla="*/ 455693 w 463894"/>
                <a:gd name="connsiteY20" fmla="*/ 320498 h 320565"/>
                <a:gd name="connsiteX21" fmla="*/ 455555 w 463894"/>
                <a:gd name="connsiteY21" fmla="*/ 320497 h 320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63894" h="320565">
                  <a:moveTo>
                    <a:pt x="455555" y="320497"/>
                  </a:moveTo>
                  <a:lnTo>
                    <a:pt x="343717" y="320497"/>
                  </a:lnTo>
                  <a:cubicBezTo>
                    <a:pt x="339149" y="319905"/>
                    <a:pt x="335923" y="315703"/>
                    <a:pt x="336511" y="311111"/>
                  </a:cubicBezTo>
                  <a:cubicBezTo>
                    <a:pt x="336996" y="307330"/>
                    <a:pt x="339956" y="304354"/>
                    <a:pt x="343717" y="303867"/>
                  </a:cubicBezTo>
                  <a:lnTo>
                    <a:pt x="447215" y="303867"/>
                  </a:lnTo>
                  <a:lnTo>
                    <a:pt x="447215" y="16630"/>
                  </a:lnTo>
                  <a:lnTo>
                    <a:pt x="16543" y="16630"/>
                  </a:lnTo>
                  <a:lnTo>
                    <a:pt x="16543" y="303867"/>
                  </a:lnTo>
                  <a:lnTo>
                    <a:pt x="86955" y="303867"/>
                  </a:lnTo>
                  <a:cubicBezTo>
                    <a:pt x="91523" y="303276"/>
                    <a:pt x="95703" y="306519"/>
                    <a:pt x="96292" y="311111"/>
                  </a:cubicBezTo>
                  <a:cubicBezTo>
                    <a:pt x="96880" y="315703"/>
                    <a:pt x="93654" y="319905"/>
                    <a:pt x="89086" y="320497"/>
                  </a:cubicBezTo>
                  <a:cubicBezTo>
                    <a:pt x="88378" y="320589"/>
                    <a:pt x="87662" y="320589"/>
                    <a:pt x="86955" y="320497"/>
                  </a:cubicBezTo>
                  <a:lnTo>
                    <a:pt x="8340" y="320497"/>
                  </a:lnTo>
                  <a:cubicBezTo>
                    <a:pt x="3810" y="320573"/>
                    <a:pt x="77" y="316943"/>
                    <a:pt x="1" y="312389"/>
                  </a:cubicBezTo>
                  <a:cubicBezTo>
                    <a:pt x="0" y="312343"/>
                    <a:pt x="0" y="312297"/>
                    <a:pt x="0" y="312251"/>
                  </a:cubicBezTo>
                  <a:lnTo>
                    <a:pt x="0" y="8383"/>
                  </a:lnTo>
                  <a:cubicBezTo>
                    <a:pt x="0" y="3753"/>
                    <a:pt x="3734" y="0"/>
                    <a:pt x="8340" y="0"/>
                  </a:cubicBezTo>
                  <a:lnTo>
                    <a:pt x="455555" y="0"/>
                  </a:lnTo>
                  <a:cubicBezTo>
                    <a:pt x="460161" y="0"/>
                    <a:pt x="463895" y="3753"/>
                    <a:pt x="463895" y="8383"/>
                  </a:cubicBezTo>
                  <a:lnTo>
                    <a:pt x="463895" y="312251"/>
                  </a:lnTo>
                  <a:cubicBezTo>
                    <a:pt x="463896" y="316805"/>
                    <a:pt x="460223" y="320497"/>
                    <a:pt x="455693" y="320498"/>
                  </a:cubicBezTo>
                  <a:cubicBezTo>
                    <a:pt x="455647" y="320498"/>
                    <a:pt x="455601" y="320498"/>
                    <a:pt x="455555" y="320497"/>
                  </a:cubicBezTo>
                  <a:close/>
                </a:path>
              </a:pathLst>
            </a:custGeom>
            <a:grpFill/>
            <a:ln w="134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61" name="Freeform 88">
              <a:extLst>
                <a:ext uri="{FF2B5EF4-FFF2-40B4-BE49-F238E27FC236}">
                  <a16:creationId xmlns:a16="http://schemas.microsoft.com/office/drawing/2014/main" id="{1FF69BB6-AF63-AB5F-8249-EBB621D03E5A}"/>
                </a:ext>
              </a:extLst>
            </p:cNvPr>
            <p:cNvSpPr/>
            <p:nvPr/>
          </p:nvSpPr>
          <p:spPr>
            <a:xfrm>
              <a:off x="7132609" y="2469474"/>
              <a:ext cx="464416" cy="185417"/>
            </a:xfrm>
            <a:custGeom>
              <a:avLst/>
              <a:gdLst>
                <a:gd name="connsiteX0" fmla="*/ 232438 w 464416"/>
                <a:gd name="connsiteY0" fmla="*/ 185417 h 185417"/>
                <a:gd name="connsiteX1" fmla="*/ 227516 w 464416"/>
                <a:gd name="connsiteY1" fmla="*/ 183768 h 185417"/>
                <a:gd name="connsiteX2" fmla="*/ 3293 w 464416"/>
                <a:gd name="connsiteY2" fmla="*/ 15136 h 185417"/>
                <a:gd name="connsiteX3" fmla="*/ 1652 w 464416"/>
                <a:gd name="connsiteY3" fmla="*/ 3454 h 185417"/>
                <a:gd name="connsiteX4" fmla="*/ 13508 w 464416"/>
                <a:gd name="connsiteY4" fmla="*/ 1671 h 185417"/>
                <a:gd name="connsiteX5" fmla="*/ 13684 w 464416"/>
                <a:gd name="connsiteY5" fmla="*/ 1805 h 185417"/>
                <a:gd name="connsiteX6" fmla="*/ 232438 w 464416"/>
                <a:gd name="connsiteY6" fmla="*/ 166726 h 185417"/>
                <a:gd name="connsiteX7" fmla="*/ 451191 w 464416"/>
                <a:gd name="connsiteY7" fmla="*/ 1805 h 185417"/>
                <a:gd name="connsiteX8" fmla="*/ 462813 w 464416"/>
                <a:gd name="connsiteY8" fmla="*/ 3454 h 185417"/>
                <a:gd name="connsiteX9" fmla="*/ 461035 w 464416"/>
                <a:gd name="connsiteY9" fmla="*/ 15136 h 185417"/>
                <a:gd name="connsiteX10" fmla="*/ 236949 w 464416"/>
                <a:gd name="connsiteY10" fmla="*/ 183768 h 185417"/>
                <a:gd name="connsiteX11" fmla="*/ 232438 w 464416"/>
                <a:gd name="connsiteY11" fmla="*/ 185417 h 18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4416" h="185417">
                  <a:moveTo>
                    <a:pt x="232438" y="185417"/>
                  </a:moveTo>
                  <a:cubicBezTo>
                    <a:pt x="230666" y="185398"/>
                    <a:pt x="228944" y="184821"/>
                    <a:pt x="227516" y="183768"/>
                  </a:cubicBezTo>
                  <a:lnTo>
                    <a:pt x="3293" y="15136"/>
                  </a:lnTo>
                  <a:cubicBezTo>
                    <a:pt x="-348" y="12353"/>
                    <a:pt x="-1080" y="7142"/>
                    <a:pt x="1652" y="3454"/>
                  </a:cubicBezTo>
                  <a:cubicBezTo>
                    <a:pt x="4436" y="-329"/>
                    <a:pt x="9744" y="-1128"/>
                    <a:pt x="13508" y="1671"/>
                  </a:cubicBezTo>
                  <a:cubicBezTo>
                    <a:pt x="13567" y="1715"/>
                    <a:pt x="13626" y="1760"/>
                    <a:pt x="13684" y="1805"/>
                  </a:cubicBezTo>
                  <a:lnTo>
                    <a:pt x="232438" y="166726"/>
                  </a:lnTo>
                  <a:lnTo>
                    <a:pt x="451191" y="1805"/>
                  </a:lnTo>
                  <a:cubicBezTo>
                    <a:pt x="454879" y="-866"/>
                    <a:pt x="460005" y="-138"/>
                    <a:pt x="462813" y="3454"/>
                  </a:cubicBezTo>
                  <a:cubicBezTo>
                    <a:pt x="465516" y="7177"/>
                    <a:pt x="464722" y="12395"/>
                    <a:pt x="461035" y="15136"/>
                  </a:cubicBezTo>
                  <a:lnTo>
                    <a:pt x="236949" y="183768"/>
                  </a:lnTo>
                  <a:cubicBezTo>
                    <a:pt x="235631" y="184737"/>
                    <a:pt x="234067" y="185309"/>
                    <a:pt x="232438" y="185417"/>
                  </a:cubicBezTo>
                  <a:close/>
                </a:path>
              </a:pathLst>
            </a:custGeom>
            <a:grpFill/>
            <a:ln w="134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62" name="Freeform 89">
              <a:extLst>
                <a:ext uri="{FF2B5EF4-FFF2-40B4-BE49-F238E27FC236}">
                  <a16:creationId xmlns:a16="http://schemas.microsoft.com/office/drawing/2014/main" id="{ACBAE4F9-BF17-73EE-C2D4-8D0F2C1678A3}"/>
                </a:ext>
              </a:extLst>
            </p:cNvPr>
            <p:cNvSpPr/>
            <p:nvPr/>
          </p:nvSpPr>
          <p:spPr>
            <a:xfrm>
              <a:off x="7132532" y="2601042"/>
              <a:ext cx="192440" cy="189084"/>
            </a:xfrm>
            <a:custGeom>
              <a:avLst/>
              <a:gdLst>
                <a:gd name="connsiteX0" fmla="*/ 8428 w 192440"/>
                <a:gd name="connsiteY0" fmla="*/ 189084 h 189084"/>
                <a:gd name="connsiteX1" fmla="*/ 2413 w 192440"/>
                <a:gd name="connsiteY1" fmla="*/ 186611 h 189084"/>
                <a:gd name="connsiteX2" fmla="*/ 2393 w 192440"/>
                <a:gd name="connsiteY2" fmla="*/ 174949 h 189084"/>
                <a:gd name="connsiteX3" fmla="*/ 2413 w 192440"/>
                <a:gd name="connsiteY3" fmla="*/ 174929 h 189084"/>
                <a:gd name="connsiteX4" fmla="*/ 177826 w 192440"/>
                <a:gd name="connsiteY4" fmla="*/ 2861 h 189084"/>
                <a:gd name="connsiteX5" fmla="*/ 189595 w 192440"/>
                <a:gd name="connsiteY5" fmla="*/ 2076 h 189084"/>
                <a:gd name="connsiteX6" fmla="*/ 190375 w 192440"/>
                <a:gd name="connsiteY6" fmla="*/ 13906 h 189084"/>
                <a:gd name="connsiteX7" fmla="*/ 189447 w 192440"/>
                <a:gd name="connsiteY7" fmla="*/ 14818 h 189084"/>
                <a:gd name="connsiteX8" fmla="*/ 13761 w 192440"/>
                <a:gd name="connsiteY8" fmla="*/ 186748 h 189084"/>
                <a:gd name="connsiteX9" fmla="*/ 8428 w 192440"/>
                <a:gd name="connsiteY9" fmla="*/ 189084 h 189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2440" h="189084">
                  <a:moveTo>
                    <a:pt x="8428" y="189084"/>
                  </a:moveTo>
                  <a:cubicBezTo>
                    <a:pt x="6176" y="189096"/>
                    <a:pt x="4011" y="188206"/>
                    <a:pt x="2413" y="186611"/>
                  </a:cubicBezTo>
                  <a:cubicBezTo>
                    <a:pt x="-796" y="183396"/>
                    <a:pt x="-805" y="178175"/>
                    <a:pt x="2393" y="174949"/>
                  </a:cubicBezTo>
                  <a:cubicBezTo>
                    <a:pt x="2399" y="174942"/>
                    <a:pt x="2406" y="174935"/>
                    <a:pt x="2413" y="174929"/>
                  </a:cubicBezTo>
                  <a:lnTo>
                    <a:pt x="177826" y="2861"/>
                  </a:lnTo>
                  <a:cubicBezTo>
                    <a:pt x="180860" y="-623"/>
                    <a:pt x="186129" y="-974"/>
                    <a:pt x="189595" y="2076"/>
                  </a:cubicBezTo>
                  <a:cubicBezTo>
                    <a:pt x="193060" y="5127"/>
                    <a:pt x="193409" y="10423"/>
                    <a:pt x="190375" y="13906"/>
                  </a:cubicBezTo>
                  <a:cubicBezTo>
                    <a:pt x="190090" y="14234"/>
                    <a:pt x="189780" y="14539"/>
                    <a:pt x="189447" y="14818"/>
                  </a:cubicBezTo>
                  <a:lnTo>
                    <a:pt x="13761" y="186748"/>
                  </a:lnTo>
                  <a:cubicBezTo>
                    <a:pt x="12342" y="188178"/>
                    <a:pt x="10436" y="189013"/>
                    <a:pt x="8428" y="189084"/>
                  </a:cubicBezTo>
                  <a:close/>
                </a:path>
              </a:pathLst>
            </a:custGeom>
            <a:grpFill/>
            <a:ln w="134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63" name="Freeform 90">
              <a:extLst>
                <a:ext uri="{FF2B5EF4-FFF2-40B4-BE49-F238E27FC236}">
                  <a16:creationId xmlns:a16="http://schemas.microsoft.com/office/drawing/2014/main" id="{1D9BA85C-2CB9-0336-61D6-59828F316252}"/>
                </a:ext>
              </a:extLst>
            </p:cNvPr>
            <p:cNvSpPr/>
            <p:nvPr/>
          </p:nvSpPr>
          <p:spPr>
            <a:xfrm>
              <a:off x="7404905" y="2601571"/>
              <a:ext cx="191483" cy="188557"/>
            </a:xfrm>
            <a:custGeom>
              <a:avLst/>
              <a:gdLst>
                <a:gd name="connsiteX0" fmla="*/ 183270 w 191483"/>
                <a:gd name="connsiteY0" fmla="*/ 188555 h 188557"/>
                <a:gd name="connsiteX1" fmla="*/ 177528 w 191483"/>
                <a:gd name="connsiteY1" fmla="*/ 186219 h 188557"/>
                <a:gd name="connsiteX2" fmla="*/ 2525 w 191483"/>
                <a:gd name="connsiteY2" fmla="*/ 14289 h 188557"/>
                <a:gd name="connsiteX3" fmla="*/ 2320 w 191483"/>
                <a:gd name="connsiteY3" fmla="*/ 2538 h 188557"/>
                <a:gd name="connsiteX4" fmla="*/ 14009 w 191483"/>
                <a:gd name="connsiteY4" fmla="*/ 2332 h 188557"/>
                <a:gd name="connsiteX5" fmla="*/ 189013 w 191483"/>
                <a:gd name="connsiteY5" fmla="*/ 174400 h 188557"/>
                <a:gd name="connsiteX6" fmla="*/ 189228 w 191483"/>
                <a:gd name="connsiteY6" fmla="*/ 185865 h 188557"/>
                <a:gd name="connsiteX7" fmla="*/ 189013 w 191483"/>
                <a:gd name="connsiteY7" fmla="*/ 186082 h 188557"/>
                <a:gd name="connsiteX8" fmla="*/ 183270 w 191483"/>
                <a:gd name="connsiteY8" fmla="*/ 188555 h 188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1483" h="188557">
                  <a:moveTo>
                    <a:pt x="183270" y="188555"/>
                  </a:moveTo>
                  <a:cubicBezTo>
                    <a:pt x="181117" y="188608"/>
                    <a:pt x="179039" y="187762"/>
                    <a:pt x="177528" y="186219"/>
                  </a:cubicBezTo>
                  <a:lnTo>
                    <a:pt x="2525" y="14289"/>
                  </a:lnTo>
                  <a:cubicBezTo>
                    <a:pt x="-760" y="11101"/>
                    <a:pt x="-852" y="5840"/>
                    <a:pt x="2320" y="2538"/>
                  </a:cubicBezTo>
                  <a:cubicBezTo>
                    <a:pt x="5491" y="-764"/>
                    <a:pt x="10725" y="-856"/>
                    <a:pt x="14009" y="2332"/>
                  </a:cubicBezTo>
                  <a:lnTo>
                    <a:pt x="189013" y="174400"/>
                  </a:lnTo>
                  <a:cubicBezTo>
                    <a:pt x="192222" y="177506"/>
                    <a:pt x="192318" y="182639"/>
                    <a:pt x="189228" y="185865"/>
                  </a:cubicBezTo>
                  <a:cubicBezTo>
                    <a:pt x="189158" y="185939"/>
                    <a:pt x="189086" y="186011"/>
                    <a:pt x="189013" y="186082"/>
                  </a:cubicBezTo>
                  <a:cubicBezTo>
                    <a:pt x="187498" y="187635"/>
                    <a:pt x="185434" y="188524"/>
                    <a:pt x="183270" y="188555"/>
                  </a:cubicBezTo>
                  <a:close/>
                </a:path>
              </a:pathLst>
            </a:custGeom>
            <a:grpFill/>
            <a:ln w="134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</p:grpSp>
      <p:grpSp>
        <p:nvGrpSpPr>
          <p:cNvPr id="164" name="Graphic 69">
            <a:extLst>
              <a:ext uri="{FF2B5EF4-FFF2-40B4-BE49-F238E27FC236}">
                <a16:creationId xmlns:a16="http://schemas.microsoft.com/office/drawing/2014/main" id="{A1B807CD-E223-2BD4-964D-2ED7AE218979}"/>
              </a:ext>
            </a:extLst>
          </p:cNvPr>
          <p:cNvGrpSpPr>
            <a:grpSpLocks noChangeAspect="1"/>
          </p:cNvGrpSpPr>
          <p:nvPr/>
        </p:nvGrpSpPr>
        <p:grpSpPr>
          <a:xfrm>
            <a:off x="7063878" y="4690240"/>
            <a:ext cx="481267" cy="445566"/>
            <a:chOff x="7114019" y="2395253"/>
            <a:chExt cx="500622" cy="463485"/>
          </a:xfrm>
          <a:solidFill>
            <a:srgbClr val="FFFFFF"/>
          </a:solidFill>
        </p:grpSpPr>
        <p:sp>
          <p:nvSpPr>
            <p:cNvPr id="165" name="Freeform 92">
              <a:extLst>
                <a:ext uri="{FF2B5EF4-FFF2-40B4-BE49-F238E27FC236}">
                  <a16:creationId xmlns:a16="http://schemas.microsoft.com/office/drawing/2014/main" id="{5414167F-8B64-EADB-7813-E1CF25545F2A}"/>
                </a:ext>
              </a:extLst>
            </p:cNvPr>
            <p:cNvSpPr/>
            <p:nvPr/>
          </p:nvSpPr>
          <p:spPr>
            <a:xfrm>
              <a:off x="7598087" y="2638917"/>
              <a:ext cx="16554" cy="34289"/>
            </a:xfrm>
            <a:custGeom>
              <a:avLst/>
              <a:gdLst>
                <a:gd name="connsiteX0" fmla="*/ 8346 w 16554"/>
                <a:gd name="connsiteY0" fmla="*/ 34290 h 34289"/>
                <a:gd name="connsiteX1" fmla="*/ 69 w 16554"/>
                <a:gd name="connsiteY1" fmla="*/ 25950 h 34289"/>
                <a:gd name="connsiteX2" fmla="*/ 69 w 16554"/>
                <a:gd name="connsiteY2" fmla="*/ 9407 h 34289"/>
                <a:gd name="connsiteX3" fmla="*/ 7220 w 16554"/>
                <a:gd name="connsiteY3" fmla="*/ 69 h 34289"/>
                <a:gd name="connsiteX4" fmla="*/ 16487 w 16554"/>
                <a:gd name="connsiteY4" fmla="*/ 7275 h 34289"/>
                <a:gd name="connsiteX5" fmla="*/ 16487 w 16554"/>
                <a:gd name="connsiteY5" fmla="*/ 9407 h 34289"/>
                <a:gd name="connsiteX6" fmla="*/ 16487 w 16554"/>
                <a:gd name="connsiteY6" fmla="*/ 25950 h 34289"/>
                <a:gd name="connsiteX7" fmla="*/ 8346 w 16554"/>
                <a:gd name="connsiteY7" fmla="*/ 34290 h 34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554" h="34289">
                  <a:moveTo>
                    <a:pt x="8346" y="34290"/>
                  </a:moveTo>
                  <a:cubicBezTo>
                    <a:pt x="3774" y="34290"/>
                    <a:pt x="69" y="30556"/>
                    <a:pt x="69" y="25950"/>
                  </a:cubicBezTo>
                  <a:lnTo>
                    <a:pt x="69" y="9407"/>
                  </a:lnTo>
                  <a:cubicBezTo>
                    <a:pt x="-515" y="4838"/>
                    <a:pt x="2686" y="658"/>
                    <a:pt x="7220" y="69"/>
                  </a:cubicBezTo>
                  <a:cubicBezTo>
                    <a:pt x="11754" y="-519"/>
                    <a:pt x="15903" y="2707"/>
                    <a:pt x="16487" y="7275"/>
                  </a:cubicBezTo>
                  <a:cubicBezTo>
                    <a:pt x="16577" y="7983"/>
                    <a:pt x="16577" y="8699"/>
                    <a:pt x="16487" y="9407"/>
                  </a:cubicBezTo>
                  <a:lnTo>
                    <a:pt x="16487" y="25950"/>
                  </a:lnTo>
                  <a:cubicBezTo>
                    <a:pt x="16487" y="30503"/>
                    <a:pt x="12864" y="34215"/>
                    <a:pt x="8346" y="34290"/>
                  </a:cubicBez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66" name="Freeform 93">
              <a:extLst>
                <a:ext uri="{FF2B5EF4-FFF2-40B4-BE49-F238E27FC236}">
                  <a16:creationId xmlns:a16="http://schemas.microsoft.com/office/drawing/2014/main" id="{7ED545B9-480C-1C05-09FC-1652B3E2CF43}"/>
                </a:ext>
              </a:extLst>
            </p:cNvPr>
            <p:cNvSpPr/>
            <p:nvPr/>
          </p:nvSpPr>
          <p:spPr>
            <a:xfrm>
              <a:off x="7598087" y="2684855"/>
              <a:ext cx="16554" cy="47004"/>
            </a:xfrm>
            <a:custGeom>
              <a:avLst/>
              <a:gdLst>
                <a:gd name="connsiteX0" fmla="*/ 8346 w 16554"/>
                <a:gd name="connsiteY0" fmla="*/ 47005 h 47004"/>
                <a:gd name="connsiteX1" fmla="*/ 69 w 16554"/>
                <a:gd name="connsiteY1" fmla="*/ 38665 h 47004"/>
                <a:gd name="connsiteX2" fmla="*/ 69 w 16554"/>
                <a:gd name="connsiteY2" fmla="*/ 9407 h 47004"/>
                <a:gd name="connsiteX3" fmla="*/ 7220 w 16554"/>
                <a:gd name="connsiteY3" fmla="*/ 69 h 47004"/>
                <a:gd name="connsiteX4" fmla="*/ 16487 w 16554"/>
                <a:gd name="connsiteY4" fmla="*/ 7275 h 47004"/>
                <a:gd name="connsiteX5" fmla="*/ 16487 w 16554"/>
                <a:gd name="connsiteY5" fmla="*/ 9407 h 47004"/>
                <a:gd name="connsiteX6" fmla="*/ 16487 w 16554"/>
                <a:gd name="connsiteY6" fmla="*/ 38528 h 47004"/>
                <a:gd name="connsiteX7" fmla="*/ 8622 w 16554"/>
                <a:gd name="connsiteY7" fmla="*/ 47000 h 47004"/>
                <a:gd name="connsiteX8" fmla="*/ 8346 w 16554"/>
                <a:gd name="connsiteY8" fmla="*/ 47005 h 47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54" h="47004">
                  <a:moveTo>
                    <a:pt x="8346" y="47005"/>
                  </a:moveTo>
                  <a:cubicBezTo>
                    <a:pt x="3774" y="47005"/>
                    <a:pt x="69" y="43271"/>
                    <a:pt x="69" y="38665"/>
                  </a:cubicBezTo>
                  <a:lnTo>
                    <a:pt x="69" y="9407"/>
                  </a:lnTo>
                  <a:cubicBezTo>
                    <a:pt x="-515" y="4838"/>
                    <a:pt x="2686" y="658"/>
                    <a:pt x="7220" y="69"/>
                  </a:cubicBezTo>
                  <a:cubicBezTo>
                    <a:pt x="11754" y="-519"/>
                    <a:pt x="15903" y="2707"/>
                    <a:pt x="16487" y="7275"/>
                  </a:cubicBezTo>
                  <a:cubicBezTo>
                    <a:pt x="16577" y="7983"/>
                    <a:pt x="16577" y="8699"/>
                    <a:pt x="16487" y="9407"/>
                  </a:cubicBezTo>
                  <a:lnTo>
                    <a:pt x="16487" y="38528"/>
                  </a:lnTo>
                  <a:cubicBezTo>
                    <a:pt x="16637" y="43056"/>
                    <a:pt x="13115" y="46849"/>
                    <a:pt x="8622" y="47000"/>
                  </a:cubicBezTo>
                  <a:cubicBezTo>
                    <a:pt x="8530" y="47003"/>
                    <a:pt x="8438" y="47005"/>
                    <a:pt x="8346" y="47005"/>
                  </a:cubicBez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67" name="Freeform 94">
              <a:extLst>
                <a:ext uri="{FF2B5EF4-FFF2-40B4-BE49-F238E27FC236}">
                  <a16:creationId xmlns:a16="http://schemas.microsoft.com/office/drawing/2014/main" id="{880500F1-432F-B558-0E82-13DBDEF34E1A}"/>
                </a:ext>
              </a:extLst>
            </p:cNvPr>
            <p:cNvSpPr/>
            <p:nvPr/>
          </p:nvSpPr>
          <p:spPr>
            <a:xfrm>
              <a:off x="7598087" y="2743509"/>
              <a:ext cx="16554" cy="34564"/>
            </a:xfrm>
            <a:custGeom>
              <a:avLst/>
              <a:gdLst>
                <a:gd name="connsiteX0" fmla="*/ 8346 w 16554"/>
                <a:gd name="connsiteY0" fmla="*/ 34563 h 34564"/>
                <a:gd name="connsiteX1" fmla="*/ 70 w 16554"/>
                <a:gd name="connsiteY1" fmla="*/ 26498 h 34564"/>
                <a:gd name="connsiteX2" fmla="*/ 69 w 16554"/>
                <a:gd name="connsiteY2" fmla="*/ 26360 h 34564"/>
                <a:gd name="connsiteX3" fmla="*/ 69 w 16554"/>
                <a:gd name="connsiteY3" fmla="*/ 9407 h 34564"/>
                <a:gd name="connsiteX4" fmla="*/ 7220 w 16554"/>
                <a:gd name="connsiteY4" fmla="*/ 69 h 34564"/>
                <a:gd name="connsiteX5" fmla="*/ 16487 w 16554"/>
                <a:gd name="connsiteY5" fmla="*/ 7275 h 34564"/>
                <a:gd name="connsiteX6" fmla="*/ 16487 w 16554"/>
                <a:gd name="connsiteY6" fmla="*/ 9407 h 34564"/>
                <a:gd name="connsiteX7" fmla="*/ 16487 w 16554"/>
                <a:gd name="connsiteY7" fmla="*/ 25950 h 34564"/>
                <a:gd name="connsiteX8" fmla="*/ 8763 w 16554"/>
                <a:gd name="connsiteY8" fmla="*/ 34553 h 34564"/>
                <a:gd name="connsiteX9" fmla="*/ 8346 w 16554"/>
                <a:gd name="connsiteY9" fmla="*/ 34563 h 34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554" h="34564">
                  <a:moveTo>
                    <a:pt x="8346" y="34563"/>
                  </a:moveTo>
                  <a:cubicBezTo>
                    <a:pt x="3850" y="34639"/>
                    <a:pt x="145" y="31028"/>
                    <a:pt x="70" y="26498"/>
                  </a:cubicBezTo>
                  <a:cubicBezTo>
                    <a:pt x="69" y="26452"/>
                    <a:pt x="69" y="26406"/>
                    <a:pt x="69" y="26360"/>
                  </a:cubicBezTo>
                  <a:lnTo>
                    <a:pt x="69" y="9407"/>
                  </a:lnTo>
                  <a:cubicBezTo>
                    <a:pt x="-515" y="4838"/>
                    <a:pt x="2686" y="658"/>
                    <a:pt x="7220" y="69"/>
                  </a:cubicBezTo>
                  <a:cubicBezTo>
                    <a:pt x="11754" y="-519"/>
                    <a:pt x="15903" y="2707"/>
                    <a:pt x="16487" y="7275"/>
                  </a:cubicBezTo>
                  <a:cubicBezTo>
                    <a:pt x="16577" y="7983"/>
                    <a:pt x="16577" y="8699"/>
                    <a:pt x="16487" y="9407"/>
                  </a:cubicBezTo>
                  <a:lnTo>
                    <a:pt x="16487" y="25950"/>
                  </a:lnTo>
                  <a:cubicBezTo>
                    <a:pt x="16712" y="30475"/>
                    <a:pt x="13253" y="34326"/>
                    <a:pt x="8763" y="34553"/>
                  </a:cubicBezTo>
                  <a:cubicBezTo>
                    <a:pt x="8624" y="34560"/>
                    <a:pt x="8485" y="34563"/>
                    <a:pt x="8346" y="34563"/>
                  </a:cubicBez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68" name="Freeform 95">
              <a:extLst>
                <a:ext uri="{FF2B5EF4-FFF2-40B4-BE49-F238E27FC236}">
                  <a16:creationId xmlns:a16="http://schemas.microsoft.com/office/drawing/2014/main" id="{114BA2B6-AC02-FBA4-99F7-9D0DB159F90A}"/>
                </a:ext>
              </a:extLst>
            </p:cNvPr>
            <p:cNvSpPr/>
            <p:nvPr/>
          </p:nvSpPr>
          <p:spPr>
            <a:xfrm>
              <a:off x="7114019" y="2498066"/>
              <a:ext cx="500561" cy="360672"/>
            </a:xfrm>
            <a:custGeom>
              <a:avLst/>
              <a:gdLst>
                <a:gd name="connsiteX0" fmla="*/ 467583 w 500561"/>
                <a:gd name="connsiteY0" fmla="*/ 360672 h 360672"/>
                <a:gd name="connsiteX1" fmla="*/ 33386 w 500561"/>
                <a:gd name="connsiteY1" fmla="*/ 360672 h 360672"/>
                <a:gd name="connsiteX2" fmla="*/ 8 w 500561"/>
                <a:gd name="connsiteY2" fmla="*/ 327586 h 360672"/>
                <a:gd name="connsiteX3" fmla="*/ 7 w 500561"/>
                <a:gd name="connsiteY3" fmla="*/ 327312 h 360672"/>
                <a:gd name="connsiteX4" fmla="*/ 7 w 500561"/>
                <a:gd name="connsiteY4" fmla="*/ 33908 h 360672"/>
                <a:gd name="connsiteX5" fmla="*/ 32293 w 500561"/>
                <a:gd name="connsiteY5" fmla="*/ 8 h 360672"/>
                <a:gd name="connsiteX6" fmla="*/ 33115 w 500561"/>
                <a:gd name="connsiteY6" fmla="*/ 1 h 360672"/>
                <a:gd name="connsiteX7" fmla="*/ 467311 w 500561"/>
                <a:gd name="connsiteY7" fmla="*/ 1 h 360672"/>
                <a:gd name="connsiteX8" fmla="*/ 500560 w 500561"/>
                <a:gd name="connsiteY8" fmla="*/ 32943 h 360672"/>
                <a:gd name="connsiteX9" fmla="*/ 500555 w 500561"/>
                <a:gd name="connsiteY9" fmla="*/ 33908 h 360672"/>
                <a:gd name="connsiteX10" fmla="*/ 500555 w 500561"/>
                <a:gd name="connsiteY10" fmla="*/ 150941 h 360672"/>
                <a:gd name="connsiteX11" fmla="*/ 491288 w 500561"/>
                <a:gd name="connsiteY11" fmla="*/ 158147 h 360672"/>
                <a:gd name="connsiteX12" fmla="*/ 484137 w 500561"/>
                <a:gd name="connsiteY12" fmla="*/ 150941 h 360672"/>
                <a:gd name="connsiteX13" fmla="*/ 484137 w 500561"/>
                <a:gd name="connsiteY13" fmla="*/ 33908 h 360672"/>
                <a:gd name="connsiteX14" fmla="*/ 467583 w 500561"/>
                <a:gd name="connsiteY14" fmla="*/ 17228 h 360672"/>
                <a:gd name="connsiteX15" fmla="*/ 33386 w 500561"/>
                <a:gd name="connsiteY15" fmla="*/ 17228 h 360672"/>
                <a:gd name="connsiteX16" fmla="*/ 16427 w 500561"/>
                <a:gd name="connsiteY16" fmla="*/ 33769 h 360672"/>
                <a:gd name="connsiteX17" fmla="*/ 16425 w 500561"/>
                <a:gd name="connsiteY17" fmla="*/ 33908 h 360672"/>
                <a:gd name="connsiteX18" fmla="*/ 16425 w 500561"/>
                <a:gd name="connsiteY18" fmla="*/ 327312 h 360672"/>
                <a:gd name="connsiteX19" fmla="*/ 33115 w 500561"/>
                <a:gd name="connsiteY19" fmla="*/ 344128 h 360672"/>
                <a:gd name="connsiteX20" fmla="*/ 467311 w 500561"/>
                <a:gd name="connsiteY20" fmla="*/ 344128 h 360672"/>
                <a:gd name="connsiteX21" fmla="*/ 483865 w 500561"/>
                <a:gd name="connsiteY21" fmla="*/ 327312 h 360672"/>
                <a:gd name="connsiteX22" fmla="*/ 483865 w 500561"/>
                <a:gd name="connsiteY22" fmla="*/ 271393 h 360672"/>
                <a:gd name="connsiteX23" fmla="*/ 491017 w 500561"/>
                <a:gd name="connsiteY23" fmla="*/ 262056 h 360672"/>
                <a:gd name="connsiteX24" fmla="*/ 500283 w 500561"/>
                <a:gd name="connsiteY24" fmla="*/ 269262 h 360672"/>
                <a:gd name="connsiteX25" fmla="*/ 500283 w 500561"/>
                <a:gd name="connsiteY25" fmla="*/ 271393 h 360672"/>
                <a:gd name="connsiteX26" fmla="*/ 500283 w 500561"/>
                <a:gd name="connsiteY26" fmla="*/ 327312 h 360672"/>
                <a:gd name="connsiteX27" fmla="*/ 467583 w 500561"/>
                <a:gd name="connsiteY27" fmla="*/ 360672 h 360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00561" h="360672">
                  <a:moveTo>
                    <a:pt x="467583" y="360672"/>
                  </a:moveTo>
                  <a:lnTo>
                    <a:pt x="33386" y="360672"/>
                  </a:lnTo>
                  <a:cubicBezTo>
                    <a:pt x="15102" y="360823"/>
                    <a:pt x="158" y="346010"/>
                    <a:pt x="8" y="327586"/>
                  </a:cubicBezTo>
                  <a:cubicBezTo>
                    <a:pt x="7" y="327495"/>
                    <a:pt x="7" y="327403"/>
                    <a:pt x="7" y="327312"/>
                  </a:cubicBezTo>
                  <a:lnTo>
                    <a:pt x="7" y="33908"/>
                  </a:lnTo>
                  <a:cubicBezTo>
                    <a:pt x="-368" y="15563"/>
                    <a:pt x="14087" y="386"/>
                    <a:pt x="32293" y="8"/>
                  </a:cubicBezTo>
                  <a:cubicBezTo>
                    <a:pt x="32567" y="2"/>
                    <a:pt x="32841" y="0"/>
                    <a:pt x="33115" y="1"/>
                  </a:cubicBezTo>
                  <a:lnTo>
                    <a:pt x="467311" y="1"/>
                  </a:lnTo>
                  <a:cubicBezTo>
                    <a:pt x="485521" y="-154"/>
                    <a:pt x="500407" y="14595"/>
                    <a:pt x="500560" y="32943"/>
                  </a:cubicBezTo>
                  <a:cubicBezTo>
                    <a:pt x="500563" y="33265"/>
                    <a:pt x="500561" y="33586"/>
                    <a:pt x="500555" y="33908"/>
                  </a:cubicBezTo>
                  <a:lnTo>
                    <a:pt x="500555" y="150941"/>
                  </a:lnTo>
                  <a:cubicBezTo>
                    <a:pt x="499971" y="155510"/>
                    <a:pt x="495822" y="158736"/>
                    <a:pt x="491288" y="158147"/>
                  </a:cubicBezTo>
                  <a:cubicBezTo>
                    <a:pt x="487556" y="157663"/>
                    <a:pt x="484617" y="154702"/>
                    <a:pt x="484137" y="150941"/>
                  </a:cubicBezTo>
                  <a:lnTo>
                    <a:pt x="484137" y="33908"/>
                  </a:lnTo>
                  <a:cubicBezTo>
                    <a:pt x="484137" y="24696"/>
                    <a:pt x="476725" y="17228"/>
                    <a:pt x="467583" y="17228"/>
                  </a:cubicBezTo>
                  <a:lnTo>
                    <a:pt x="33386" y="17228"/>
                  </a:lnTo>
                  <a:cubicBezTo>
                    <a:pt x="24170" y="17077"/>
                    <a:pt x="16577" y="24482"/>
                    <a:pt x="16427" y="33769"/>
                  </a:cubicBezTo>
                  <a:cubicBezTo>
                    <a:pt x="16426" y="33815"/>
                    <a:pt x="16426" y="33862"/>
                    <a:pt x="16425" y="33908"/>
                  </a:cubicBezTo>
                  <a:lnTo>
                    <a:pt x="16425" y="327312"/>
                  </a:lnTo>
                  <a:cubicBezTo>
                    <a:pt x="16425" y="336599"/>
                    <a:pt x="23897" y="344128"/>
                    <a:pt x="33115" y="344128"/>
                  </a:cubicBezTo>
                  <a:lnTo>
                    <a:pt x="467311" y="344128"/>
                  </a:lnTo>
                  <a:cubicBezTo>
                    <a:pt x="476476" y="344053"/>
                    <a:pt x="483865" y="336546"/>
                    <a:pt x="483865" y="327312"/>
                  </a:cubicBezTo>
                  <a:lnTo>
                    <a:pt x="483865" y="271393"/>
                  </a:lnTo>
                  <a:cubicBezTo>
                    <a:pt x="483281" y="266824"/>
                    <a:pt x="486483" y="262644"/>
                    <a:pt x="491017" y="262056"/>
                  </a:cubicBezTo>
                  <a:cubicBezTo>
                    <a:pt x="495550" y="261467"/>
                    <a:pt x="499699" y="264693"/>
                    <a:pt x="500283" y="269262"/>
                  </a:cubicBezTo>
                  <a:cubicBezTo>
                    <a:pt x="500374" y="269969"/>
                    <a:pt x="500374" y="270685"/>
                    <a:pt x="500283" y="271393"/>
                  </a:cubicBezTo>
                  <a:lnTo>
                    <a:pt x="500283" y="327312"/>
                  </a:lnTo>
                  <a:cubicBezTo>
                    <a:pt x="500359" y="345607"/>
                    <a:pt x="485740" y="360521"/>
                    <a:pt x="467583" y="360672"/>
                  </a:cubicBez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69" name="Freeform 96">
              <a:extLst>
                <a:ext uri="{FF2B5EF4-FFF2-40B4-BE49-F238E27FC236}">
                  <a16:creationId xmlns:a16="http://schemas.microsoft.com/office/drawing/2014/main" id="{5F909C49-3419-04C1-7A2B-CBA39EEE9D0A}"/>
                </a:ext>
              </a:extLst>
            </p:cNvPr>
            <p:cNvSpPr/>
            <p:nvPr/>
          </p:nvSpPr>
          <p:spPr>
            <a:xfrm>
              <a:off x="7114747" y="2569884"/>
              <a:ext cx="499880" cy="80900"/>
            </a:xfrm>
            <a:custGeom>
              <a:avLst/>
              <a:gdLst>
                <a:gd name="connsiteX0" fmla="*/ 313936 w 499880"/>
                <a:gd name="connsiteY0" fmla="*/ 80900 h 80900"/>
                <a:gd name="connsiteX1" fmla="*/ 185305 w 499880"/>
                <a:gd name="connsiteY1" fmla="*/ 80900 h 80900"/>
                <a:gd name="connsiteX2" fmla="*/ 122483 w 499880"/>
                <a:gd name="connsiteY2" fmla="*/ 67228 h 80900"/>
                <a:gd name="connsiteX3" fmla="*/ 4164 w 499880"/>
                <a:gd name="connsiteY3" fmla="*/ 15821 h 80900"/>
                <a:gd name="connsiteX4" fmla="*/ 1096 w 499880"/>
                <a:gd name="connsiteY4" fmla="*/ 4439 h 80900"/>
                <a:gd name="connsiteX5" fmla="*/ 10813 w 499880"/>
                <a:gd name="connsiteY5" fmla="*/ 645 h 80900"/>
                <a:gd name="connsiteX6" fmla="*/ 128996 w 499880"/>
                <a:gd name="connsiteY6" fmla="*/ 52462 h 80900"/>
                <a:gd name="connsiteX7" fmla="*/ 185305 w 499880"/>
                <a:gd name="connsiteY7" fmla="*/ 64357 h 80900"/>
                <a:gd name="connsiteX8" fmla="*/ 313936 w 499880"/>
                <a:gd name="connsiteY8" fmla="*/ 64357 h 80900"/>
                <a:gd name="connsiteX9" fmla="*/ 370110 w 499880"/>
                <a:gd name="connsiteY9" fmla="*/ 52462 h 80900"/>
                <a:gd name="connsiteX10" fmla="*/ 488429 w 499880"/>
                <a:gd name="connsiteY10" fmla="*/ 645 h 80900"/>
                <a:gd name="connsiteX11" fmla="*/ 499148 w 499880"/>
                <a:gd name="connsiteY11" fmla="*/ 4884 h 80900"/>
                <a:gd name="connsiteX12" fmla="*/ 495109 w 499880"/>
                <a:gd name="connsiteY12" fmla="*/ 15747 h 80900"/>
                <a:gd name="connsiteX13" fmla="*/ 494942 w 499880"/>
                <a:gd name="connsiteY13" fmla="*/ 15821 h 80900"/>
                <a:gd name="connsiteX14" fmla="*/ 376623 w 499880"/>
                <a:gd name="connsiteY14" fmla="*/ 67639 h 80900"/>
                <a:gd name="connsiteX15" fmla="*/ 313936 w 499880"/>
                <a:gd name="connsiteY15" fmla="*/ 80900 h 80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99880" h="80900">
                  <a:moveTo>
                    <a:pt x="313936" y="80900"/>
                  </a:moveTo>
                  <a:lnTo>
                    <a:pt x="185305" y="80900"/>
                  </a:lnTo>
                  <a:cubicBezTo>
                    <a:pt x="163652" y="80769"/>
                    <a:pt x="142260" y="76114"/>
                    <a:pt x="122483" y="67228"/>
                  </a:cubicBezTo>
                  <a:lnTo>
                    <a:pt x="4164" y="15821"/>
                  </a:lnTo>
                  <a:cubicBezTo>
                    <a:pt x="198" y="13532"/>
                    <a:pt x="-1176" y="8436"/>
                    <a:pt x="1096" y="4439"/>
                  </a:cubicBezTo>
                  <a:cubicBezTo>
                    <a:pt x="3040" y="1021"/>
                    <a:pt x="7091" y="-561"/>
                    <a:pt x="10813" y="645"/>
                  </a:cubicBezTo>
                  <a:lnTo>
                    <a:pt x="128996" y="52462"/>
                  </a:lnTo>
                  <a:cubicBezTo>
                    <a:pt x="146735" y="60347"/>
                    <a:pt x="165917" y="64398"/>
                    <a:pt x="185305" y="64357"/>
                  </a:cubicBezTo>
                  <a:lnTo>
                    <a:pt x="313936" y="64357"/>
                  </a:lnTo>
                  <a:cubicBezTo>
                    <a:pt x="333281" y="64400"/>
                    <a:pt x="352419" y="60347"/>
                    <a:pt x="370110" y="52462"/>
                  </a:cubicBezTo>
                  <a:lnTo>
                    <a:pt x="488429" y="645"/>
                  </a:lnTo>
                  <a:cubicBezTo>
                    <a:pt x="492552" y="-1088"/>
                    <a:pt x="497296" y="787"/>
                    <a:pt x="499148" y="4884"/>
                  </a:cubicBezTo>
                  <a:cubicBezTo>
                    <a:pt x="501010" y="9007"/>
                    <a:pt x="499201" y="13871"/>
                    <a:pt x="495109" y="15747"/>
                  </a:cubicBezTo>
                  <a:cubicBezTo>
                    <a:pt x="495053" y="15772"/>
                    <a:pt x="494998" y="15797"/>
                    <a:pt x="494942" y="15821"/>
                  </a:cubicBezTo>
                  <a:lnTo>
                    <a:pt x="376623" y="67639"/>
                  </a:lnTo>
                  <a:cubicBezTo>
                    <a:pt x="356863" y="76380"/>
                    <a:pt x="335517" y="80895"/>
                    <a:pt x="313936" y="80900"/>
                  </a:cubicBez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70" name="Freeform 97">
              <a:extLst>
                <a:ext uri="{FF2B5EF4-FFF2-40B4-BE49-F238E27FC236}">
                  <a16:creationId xmlns:a16="http://schemas.microsoft.com/office/drawing/2014/main" id="{4189B8C6-0F05-8A9B-82AC-5B5BFA2F4722}"/>
                </a:ext>
              </a:extLst>
            </p:cNvPr>
            <p:cNvSpPr/>
            <p:nvPr/>
          </p:nvSpPr>
          <p:spPr>
            <a:xfrm>
              <a:off x="7234109" y="2395253"/>
              <a:ext cx="260789" cy="119357"/>
            </a:xfrm>
            <a:custGeom>
              <a:avLst/>
              <a:gdLst>
                <a:gd name="connsiteX0" fmla="*/ 252513 w 260789"/>
                <a:gd name="connsiteY0" fmla="*/ 119358 h 119357"/>
                <a:gd name="connsiteX1" fmla="*/ 8277 w 260789"/>
                <a:gd name="connsiteY1" fmla="*/ 119358 h 119357"/>
                <a:gd name="connsiteX2" fmla="*/ 0 w 260789"/>
                <a:gd name="connsiteY2" fmla="*/ 111018 h 119357"/>
                <a:gd name="connsiteX3" fmla="*/ 0 w 260789"/>
                <a:gd name="connsiteY3" fmla="*/ 24883 h 119357"/>
                <a:gd name="connsiteX4" fmla="*/ 24424 w 260789"/>
                <a:gd name="connsiteY4" fmla="*/ 0 h 119357"/>
                <a:gd name="connsiteX5" fmla="*/ 236094 w 260789"/>
                <a:gd name="connsiteY5" fmla="*/ 0 h 119357"/>
                <a:gd name="connsiteX6" fmla="*/ 260789 w 260789"/>
                <a:gd name="connsiteY6" fmla="*/ 24883 h 119357"/>
                <a:gd name="connsiteX7" fmla="*/ 260789 w 260789"/>
                <a:gd name="connsiteY7" fmla="*/ 111018 h 119357"/>
                <a:gd name="connsiteX8" fmla="*/ 252513 w 260789"/>
                <a:gd name="connsiteY8" fmla="*/ 119358 h 119357"/>
                <a:gd name="connsiteX9" fmla="*/ 15604 w 260789"/>
                <a:gd name="connsiteY9" fmla="*/ 102814 h 119357"/>
                <a:gd name="connsiteX10" fmla="*/ 244236 w 260789"/>
                <a:gd name="connsiteY10" fmla="*/ 102814 h 119357"/>
                <a:gd name="connsiteX11" fmla="*/ 244236 w 260789"/>
                <a:gd name="connsiteY11" fmla="*/ 24883 h 119357"/>
                <a:gd name="connsiteX12" fmla="*/ 236231 w 260789"/>
                <a:gd name="connsiteY12" fmla="*/ 16544 h 119357"/>
                <a:gd name="connsiteX13" fmla="*/ 236094 w 260789"/>
                <a:gd name="connsiteY13" fmla="*/ 16543 h 119357"/>
                <a:gd name="connsiteX14" fmla="*/ 24424 w 260789"/>
                <a:gd name="connsiteY14" fmla="*/ 16543 h 119357"/>
                <a:gd name="connsiteX15" fmla="*/ 16147 w 260789"/>
                <a:gd name="connsiteY15" fmla="*/ 24883 h 119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60789" h="119357">
                  <a:moveTo>
                    <a:pt x="252513" y="119358"/>
                  </a:moveTo>
                  <a:lnTo>
                    <a:pt x="8277" y="119358"/>
                  </a:lnTo>
                  <a:cubicBezTo>
                    <a:pt x="3706" y="119358"/>
                    <a:pt x="0" y="115624"/>
                    <a:pt x="0" y="111018"/>
                  </a:cubicBezTo>
                  <a:lnTo>
                    <a:pt x="0" y="24883"/>
                  </a:lnTo>
                  <a:cubicBezTo>
                    <a:pt x="-1" y="11247"/>
                    <a:pt x="10891" y="150"/>
                    <a:pt x="24424" y="0"/>
                  </a:cubicBezTo>
                  <a:lnTo>
                    <a:pt x="236094" y="0"/>
                  </a:lnTo>
                  <a:cubicBezTo>
                    <a:pt x="249702" y="75"/>
                    <a:pt x="260715" y="11172"/>
                    <a:pt x="260789" y="24883"/>
                  </a:cubicBezTo>
                  <a:lnTo>
                    <a:pt x="260789" y="111018"/>
                  </a:lnTo>
                  <a:cubicBezTo>
                    <a:pt x="260789" y="115624"/>
                    <a:pt x="257084" y="119358"/>
                    <a:pt x="252513" y="119358"/>
                  </a:cubicBezTo>
                  <a:close/>
                  <a:moveTo>
                    <a:pt x="15604" y="102814"/>
                  </a:moveTo>
                  <a:lnTo>
                    <a:pt x="244236" y="102814"/>
                  </a:lnTo>
                  <a:lnTo>
                    <a:pt x="244236" y="24883"/>
                  </a:lnTo>
                  <a:cubicBezTo>
                    <a:pt x="244311" y="20353"/>
                    <a:pt x="240727" y="16620"/>
                    <a:pt x="236231" y="16544"/>
                  </a:cubicBezTo>
                  <a:cubicBezTo>
                    <a:pt x="236186" y="16544"/>
                    <a:pt x="236140" y="16543"/>
                    <a:pt x="236094" y="16543"/>
                  </a:cubicBezTo>
                  <a:lnTo>
                    <a:pt x="24424" y="16543"/>
                  </a:lnTo>
                  <a:cubicBezTo>
                    <a:pt x="19852" y="16543"/>
                    <a:pt x="16147" y="20277"/>
                    <a:pt x="16147" y="24883"/>
                  </a:cubicBez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71" name="Freeform 98">
              <a:extLst>
                <a:ext uri="{FF2B5EF4-FFF2-40B4-BE49-F238E27FC236}">
                  <a16:creationId xmlns:a16="http://schemas.microsoft.com/office/drawing/2014/main" id="{648F6D57-ABAA-3451-2CE3-66479D6E49E6}"/>
                </a:ext>
              </a:extLst>
            </p:cNvPr>
            <p:cNvSpPr/>
            <p:nvPr/>
          </p:nvSpPr>
          <p:spPr>
            <a:xfrm>
              <a:off x="7278070" y="2433671"/>
              <a:ext cx="172598" cy="80938"/>
            </a:xfrm>
            <a:custGeom>
              <a:avLst/>
              <a:gdLst>
                <a:gd name="connsiteX0" fmla="*/ 164317 w 172598"/>
                <a:gd name="connsiteY0" fmla="*/ 80939 h 80938"/>
                <a:gd name="connsiteX1" fmla="*/ 8142 w 172598"/>
                <a:gd name="connsiteY1" fmla="*/ 80939 h 80938"/>
                <a:gd name="connsiteX2" fmla="*/ 0 w 172598"/>
                <a:gd name="connsiteY2" fmla="*/ 72737 h 80938"/>
                <a:gd name="connsiteX3" fmla="*/ 1 w 172598"/>
                <a:gd name="connsiteY3" fmla="*/ 72599 h 80938"/>
                <a:gd name="connsiteX4" fmla="*/ 1 w 172598"/>
                <a:gd name="connsiteY4" fmla="*/ 16270 h 80938"/>
                <a:gd name="connsiteX5" fmla="*/ 16419 w 172598"/>
                <a:gd name="connsiteY5" fmla="*/ 0 h 80938"/>
                <a:gd name="connsiteX6" fmla="*/ 156176 w 172598"/>
                <a:gd name="connsiteY6" fmla="*/ 0 h 80938"/>
                <a:gd name="connsiteX7" fmla="*/ 172594 w 172598"/>
                <a:gd name="connsiteY7" fmla="*/ 16270 h 80938"/>
                <a:gd name="connsiteX8" fmla="*/ 172594 w 172598"/>
                <a:gd name="connsiteY8" fmla="*/ 72326 h 80938"/>
                <a:gd name="connsiteX9" fmla="*/ 164593 w 172598"/>
                <a:gd name="connsiteY9" fmla="*/ 80934 h 80938"/>
                <a:gd name="connsiteX10" fmla="*/ 164317 w 172598"/>
                <a:gd name="connsiteY10" fmla="*/ 80939 h 80938"/>
                <a:gd name="connsiteX11" fmla="*/ 16419 w 172598"/>
                <a:gd name="connsiteY11" fmla="*/ 64396 h 80938"/>
                <a:gd name="connsiteX12" fmla="*/ 156176 w 172598"/>
                <a:gd name="connsiteY12" fmla="*/ 64396 h 80938"/>
                <a:gd name="connsiteX13" fmla="*/ 156176 w 172598"/>
                <a:gd name="connsiteY13" fmla="*/ 16270 h 80938"/>
                <a:gd name="connsiteX14" fmla="*/ 16419 w 172598"/>
                <a:gd name="connsiteY14" fmla="*/ 16270 h 80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72598" h="80938">
                  <a:moveTo>
                    <a:pt x="164317" y="80939"/>
                  </a:moveTo>
                  <a:lnTo>
                    <a:pt x="8142" y="80939"/>
                  </a:lnTo>
                  <a:cubicBezTo>
                    <a:pt x="3646" y="80940"/>
                    <a:pt x="1" y="77267"/>
                    <a:pt x="0" y="72737"/>
                  </a:cubicBezTo>
                  <a:cubicBezTo>
                    <a:pt x="0" y="72691"/>
                    <a:pt x="0" y="72645"/>
                    <a:pt x="1" y="72599"/>
                  </a:cubicBezTo>
                  <a:lnTo>
                    <a:pt x="1" y="16270"/>
                  </a:lnTo>
                  <a:cubicBezTo>
                    <a:pt x="149" y="7240"/>
                    <a:pt x="7457" y="-1"/>
                    <a:pt x="16419" y="0"/>
                  </a:cubicBezTo>
                  <a:lnTo>
                    <a:pt x="156176" y="0"/>
                  </a:lnTo>
                  <a:cubicBezTo>
                    <a:pt x="165139" y="-1"/>
                    <a:pt x="172446" y="7240"/>
                    <a:pt x="172594" y="16270"/>
                  </a:cubicBezTo>
                  <a:lnTo>
                    <a:pt x="172594" y="72326"/>
                  </a:lnTo>
                  <a:cubicBezTo>
                    <a:pt x="172744" y="76929"/>
                    <a:pt x="169162" y="80783"/>
                    <a:pt x="164593" y="80934"/>
                  </a:cubicBezTo>
                  <a:cubicBezTo>
                    <a:pt x="164501" y="80938"/>
                    <a:pt x="164409" y="80939"/>
                    <a:pt x="164317" y="80939"/>
                  </a:cubicBezTo>
                  <a:close/>
                  <a:moveTo>
                    <a:pt x="16419" y="64396"/>
                  </a:moveTo>
                  <a:lnTo>
                    <a:pt x="156176" y="64396"/>
                  </a:lnTo>
                  <a:lnTo>
                    <a:pt x="156176" y="16270"/>
                  </a:lnTo>
                  <a:lnTo>
                    <a:pt x="16419" y="16270"/>
                  </a:ln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72" name="Freeform 99">
              <a:extLst>
                <a:ext uri="{FF2B5EF4-FFF2-40B4-BE49-F238E27FC236}">
                  <a16:creationId xmlns:a16="http://schemas.microsoft.com/office/drawing/2014/main" id="{54C1811B-5B6E-369E-6523-AE939FC8962F}"/>
                </a:ext>
              </a:extLst>
            </p:cNvPr>
            <p:cNvSpPr/>
            <p:nvPr/>
          </p:nvSpPr>
          <p:spPr>
            <a:xfrm>
              <a:off x="7320813" y="2634240"/>
              <a:ext cx="87110" cy="92971"/>
            </a:xfrm>
            <a:custGeom>
              <a:avLst/>
              <a:gdLst>
                <a:gd name="connsiteX0" fmla="*/ 62416 w 87110"/>
                <a:gd name="connsiteY0" fmla="*/ 92972 h 92971"/>
                <a:gd name="connsiteX1" fmla="*/ 24559 w 87110"/>
                <a:gd name="connsiteY1" fmla="*/ 92972 h 92971"/>
                <a:gd name="connsiteX2" fmla="*/ 0 w 87110"/>
                <a:gd name="connsiteY2" fmla="*/ 68088 h 92971"/>
                <a:gd name="connsiteX3" fmla="*/ 0 w 87110"/>
                <a:gd name="connsiteY3" fmla="*/ 8204 h 92971"/>
                <a:gd name="connsiteX4" fmla="*/ 8141 w 87110"/>
                <a:gd name="connsiteY4" fmla="*/ 1 h 92971"/>
                <a:gd name="connsiteX5" fmla="*/ 78834 w 87110"/>
                <a:gd name="connsiteY5" fmla="*/ 1 h 92971"/>
                <a:gd name="connsiteX6" fmla="*/ 87110 w 87110"/>
                <a:gd name="connsiteY6" fmla="*/ 8067 h 92971"/>
                <a:gd name="connsiteX7" fmla="*/ 87111 w 87110"/>
                <a:gd name="connsiteY7" fmla="*/ 8204 h 92971"/>
                <a:gd name="connsiteX8" fmla="*/ 87111 w 87110"/>
                <a:gd name="connsiteY8" fmla="*/ 68088 h 92971"/>
                <a:gd name="connsiteX9" fmla="*/ 62416 w 87110"/>
                <a:gd name="connsiteY9" fmla="*/ 92972 h 92971"/>
                <a:gd name="connsiteX10" fmla="*/ 16418 w 87110"/>
                <a:gd name="connsiteY10" fmla="*/ 16544 h 92971"/>
                <a:gd name="connsiteX11" fmla="*/ 16418 w 87110"/>
                <a:gd name="connsiteY11" fmla="*/ 68088 h 92971"/>
                <a:gd name="connsiteX12" fmla="*/ 24559 w 87110"/>
                <a:gd name="connsiteY12" fmla="*/ 76428 h 92971"/>
                <a:gd name="connsiteX13" fmla="*/ 62416 w 87110"/>
                <a:gd name="connsiteY13" fmla="*/ 76428 h 92971"/>
                <a:gd name="connsiteX14" fmla="*/ 70693 w 87110"/>
                <a:gd name="connsiteY14" fmla="*/ 68088 h 92971"/>
                <a:gd name="connsiteX15" fmla="*/ 70693 w 87110"/>
                <a:gd name="connsiteY15" fmla="*/ 16544 h 9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7110" h="92971">
                  <a:moveTo>
                    <a:pt x="62416" y="92972"/>
                  </a:moveTo>
                  <a:lnTo>
                    <a:pt x="24559" y="92972"/>
                  </a:lnTo>
                  <a:cubicBezTo>
                    <a:pt x="10974" y="92896"/>
                    <a:pt x="0" y="81778"/>
                    <a:pt x="0" y="68088"/>
                  </a:cubicBezTo>
                  <a:lnTo>
                    <a:pt x="0" y="8204"/>
                  </a:lnTo>
                  <a:cubicBezTo>
                    <a:pt x="0" y="3674"/>
                    <a:pt x="3645" y="1"/>
                    <a:pt x="8141" y="1"/>
                  </a:cubicBezTo>
                  <a:lnTo>
                    <a:pt x="78834" y="1"/>
                  </a:lnTo>
                  <a:cubicBezTo>
                    <a:pt x="83329" y="-74"/>
                    <a:pt x="87035" y="3537"/>
                    <a:pt x="87110" y="8067"/>
                  </a:cubicBezTo>
                  <a:cubicBezTo>
                    <a:pt x="87110" y="8113"/>
                    <a:pt x="87111" y="8158"/>
                    <a:pt x="87111" y="8204"/>
                  </a:cubicBezTo>
                  <a:lnTo>
                    <a:pt x="87111" y="68088"/>
                  </a:lnTo>
                  <a:cubicBezTo>
                    <a:pt x="87037" y="81800"/>
                    <a:pt x="76024" y="92897"/>
                    <a:pt x="62416" y="92972"/>
                  </a:cubicBezTo>
                  <a:close/>
                  <a:moveTo>
                    <a:pt x="16418" y="16544"/>
                  </a:moveTo>
                  <a:lnTo>
                    <a:pt x="16418" y="68088"/>
                  </a:lnTo>
                  <a:cubicBezTo>
                    <a:pt x="16417" y="72641"/>
                    <a:pt x="20041" y="76354"/>
                    <a:pt x="24559" y="76428"/>
                  </a:cubicBezTo>
                  <a:lnTo>
                    <a:pt x="62416" y="76428"/>
                  </a:lnTo>
                  <a:cubicBezTo>
                    <a:pt x="66957" y="76355"/>
                    <a:pt x="70620" y="72664"/>
                    <a:pt x="70693" y="68088"/>
                  </a:cubicBezTo>
                  <a:lnTo>
                    <a:pt x="70693" y="16544"/>
                  </a:ln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73" name="Freeform 100">
              <a:extLst>
                <a:ext uri="{FF2B5EF4-FFF2-40B4-BE49-F238E27FC236}">
                  <a16:creationId xmlns:a16="http://schemas.microsoft.com/office/drawing/2014/main" id="{ED9E81BD-7D14-8D71-6EAD-C9068D3D280B}"/>
                </a:ext>
              </a:extLst>
            </p:cNvPr>
            <p:cNvSpPr/>
            <p:nvPr/>
          </p:nvSpPr>
          <p:spPr>
            <a:xfrm>
              <a:off x="7321790" y="2672318"/>
              <a:ext cx="84398" cy="16680"/>
            </a:xfrm>
            <a:custGeom>
              <a:avLst/>
              <a:gdLst>
                <a:gd name="connsiteX0" fmla="*/ 76364 w 84398"/>
                <a:gd name="connsiteY0" fmla="*/ 16612 h 16680"/>
                <a:gd name="connsiteX1" fmla="*/ 9335 w 84398"/>
                <a:gd name="connsiteY1" fmla="*/ 16612 h 16680"/>
                <a:gd name="connsiteX2" fmla="*/ 69 w 84398"/>
                <a:gd name="connsiteY2" fmla="*/ 9406 h 16680"/>
                <a:gd name="connsiteX3" fmla="*/ 7220 w 84398"/>
                <a:gd name="connsiteY3" fmla="*/ 68 h 16680"/>
                <a:gd name="connsiteX4" fmla="*/ 9335 w 84398"/>
                <a:gd name="connsiteY4" fmla="*/ 68 h 16680"/>
                <a:gd name="connsiteX5" fmla="*/ 77179 w 84398"/>
                <a:gd name="connsiteY5" fmla="*/ 68 h 16680"/>
                <a:gd name="connsiteX6" fmla="*/ 84330 w 84398"/>
                <a:gd name="connsiteY6" fmla="*/ 9406 h 16680"/>
                <a:gd name="connsiteX7" fmla="*/ 77179 w 84398"/>
                <a:gd name="connsiteY7" fmla="*/ 16612 h 16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4398" h="16680">
                  <a:moveTo>
                    <a:pt x="76364" y="16612"/>
                  </a:moveTo>
                  <a:lnTo>
                    <a:pt x="9335" y="16612"/>
                  </a:lnTo>
                  <a:cubicBezTo>
                    <a:pt x="4802" y="17200"/>
                    <a:pt x="653" y="13974"/>
                    <a:pt x="69" y="9406"/>
                  </a:cubicBezTo>
                  <a:cubicBezTo>
                    <a:pt x="-515" y="4837"/>
                    <a:pt x="2686" y="657"/>
                    <a:pt x="7220" y="68"/>
                  </a:cubicBezTo>
                  <a:cubicBezTo>
                    <a:pt x="7922" y="-23"/>
                    <a:pt x="8633" y="-23"/>
                    <a:pt x="9335" y="68"/>
                  </a:cubicBezTo>
                  <a:lnTo>
                    <a:pt x="77179" y="68"/>
                  </a:lnTo>
                  <a:cubicBezTo>
                    <a:pt x="81712" y="657"/>
                    <a:pt x="84914" y="4837"/>
                    <a:pt x="84330" y="9406"/>
                  </a:cubicBezTo>
                  <a:cubicBezTo>
                    <a:pt x="83849" y="13166"/>
                    <a:pt x="80911" y="16127"/>
                    <a:pt x="77179" y="16612"/>
                  </a:cubicBez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74" name="Freeform 101">
              <a:extLst>
                <a:ext uri="{FF2B5EF4-FFF2-40B4-BE49-F238E27FC236}">
                  <a16:creationId xmlns:a16="http://schemas.microsoft.com/office/drawing/2014/main" id="{5521AC74-808A-A56A-5C80-E9D90022790B}"/>
                </a:ext>
              </a:extLst>
            </p:cNvPr>
            <p:cNvSpPr/>
            <p:nvPr/>
          </p:nvSpPr>
          <p:spPr>
            <a:xfrm>
              <a:off x="7157106" y="2671320"/>
              <a:ext cx="129106" cy="141752"/>
            </a:xfrm>
            <a:custGeom>
              <a:avLst/>
              <a:gdLst>
                <a:gd name="connsiteX0" fmla="*/ 120830 w 129106"/>
                <a:gd name="connsiteY0" fmla="*/ 141753 h 141752"/>
                <a:gd name="connsiteX1" fmla="*/ 18251 w 129106"/>
                <a:gd name="connsiteY1" fmla="*/ 141753 h 141752"/>
                <a:gd name="connsiteX2" fmla="*/ 69 w 129106"/>
                <a:gd name="connsiteY2" fmla="*/ 123432 h 141752"/>
                <a:gd name="connsiteX3" fmla="*/ 69 w 129106"/>
                <a:gd name="connsiteY3" fmla="*/ 9407 h 141752"/>
                <a:gd name="connsiteX4" fmla="*/ 7220 w 129106"/>
                <a:gd name="connsiteY4" fmla="*/ 69 h 141752"/>
                <a:gd name="connsiteX5" fmla="*/ 16487 w 129106"/>
                <a:gd name="connsiteY5" fmla="*/ 7275 h 141752"/>
                <a:gd name="connsiteX6" fmla="*/ 16487 w 129106"/>
                <a:gd name="connsiteY6" fmla="*/ 9407 h 141752"/>
                <a:gd name="connsiteX7" fmla="*/ 16487 w 129106"/>
                <a:gd name="connsiteY7" fmla="*/ 123432 h 141752"/>
                <a:gd name="connsiteX8" fmla="*/ 18109 w 129106"/>
                <a:gd name="connsiteY8" fmla="*/ 125078 h 141752"/>
                <a:gd name="connsiteX9" fmla="*/ 18251 w 129106"/>
                <a:gd name="connsiteY9" fmla="*/ 125073 h 141752"/>
                <a:gd name="connsiteX10" fmla="*/ 120830 w 129106"/>
                <a:gd name="connsiteY10" fmla="*/ 125073 h 141752"/>
                <a:gd name="connsiteX11" fmla="*/ 129107 w 129106"/>
                <a:gd name="connsiteY11" fmla="*/ 133413 h 141752"/>
                <a:gd name="connsiteX12" fmla="*/ 120830 w 129106"/>
                <a:gd name="connsiteY12" fmla="*/ 141753 h 141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9106" h="141752">
                  <a:moveTo>
                    <a:pt x="120830" y="141753"/>
                  </a:moveTo>
                  <a:lnTo>
                    <a:pt x="18251" y="141753"/>
                  </a:lnTo>
                  <a:cubicBezTo>
                    <a:pt x="8240" y="141678"/>
                    <a:pt x="143" y="133519"/>
                    <a:pt x="69" y="123432"/>
                  </a:cubicBezTo>
                  <a:lnTo>
                    <a:pt x="69" y="9407"/>
                  </a:lnTo>
                  <a:cubicBezTo>
                    <a:pt x="-515" y="4838"/>
                    <a:pt x="2686" y="658"/>
                    <a:pt x="7220" y="69"/>
                  </a:cubicBezTo>
                  <a:cubicBezTo>
                    <a:pt x="11754" y="-519"/>
                    <a:pt x="15903" y="2707"/>
                    <a:pt x="16487" y="7275"/>
                  </a:cubicBezTo>
                  <a:cubicBezTo>
                    <a:pt x="16577" y="7983"/>
                    <a:pt x="16577" y="8699"/>
                    <a:pt x="16487" y="9407"/>
                  </a:cubicBezTo>
                  <a:lnTo>
                    <a:pt x="16487" y="123432"/>
                  </a:lnTo>
                  <a:cubicBezTo>
                    <a:pt x="16484" y="124338"/>
                    <a:pt x="17210" y="125075"/>
                    <a:pt x="18109" y="125078"/>
                  </a:cubicBezTo>
                  <a:cubicBezTo>
                    <a:pt x="18157" y="125079"/>
                    <a:pt x="18204" y="125077"/>
                    <a:pt x="18251" y="125073"/>
                  </a:cubicBezTo>
                  <a:lnTo>
                    <a:pt x="120830" y="125073"/>
                  </a:lnTo>
                  <a:cubicBezTo>
                    <a:pt x="125401" y="125073"/>
                    <a:pt x="129107" y="128807"/>
                    <a:pt x="129107" y="133413"/>
                  </a:cubicBezTo>
                  <a:cubicBezTo>
                    <a:pt x="129107" y="138019"/>
                    <a:pt x="125401" y="141753"/>
                    <a:pt x="120830" y="141753"/>
                  </a:cubicBez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</p:grpSp>
      <p:grpSp>
        <p:nvGrpSpPr>
          <p:cNvPr id="175" name="Graphic 73">
            <a:extLst>
              <a:ext uri="{FF2B5EF4-FFF2-40B4-BE49-F238E27FC236}">
                <a16:creationId xmlns:a16="http://schemas.microsoft.com/office/drawing/2014/main" id="{E920CAF4-7538-4731-F6BA-9018E4B42373}"/>
              </a:ext>
            </a:extLst>
          </p:cNvPr>
          <p:cNvGrpSpPr>
            <a:grpSpLocks noChangeAspect="1"/>
          </p:cNvGrpSpPr>
          <p:nvPr/>
        </p:nvGrpSpPr>
        <p:grpSpPr>
          <a:xfrm>
            <a:off x="7072823" y="2422756"/>
            <a:ext cx="466614" cy="373178"/>
            <a:chOff x="7123324" y="2432441"/>
            <a:chExt cx="485379" cy="388187"/>
          </a:xfrm>
          <a:solidFill>
            <a:srgbClr val="FFFFFF"/>
          </a:solidFill>
        </p:grpSpPr>
        <p:sp>
          <p:nvSpPr>
            <p:cNvPr id="176" name="Freeform 116">
              <a:extLst>
                <a:ext uri="{FF2B5EF4-FFF2-40B4-BE49-F238E27FC236}">
                  <a16:creationId xmlns:a16="http://schemas.microsoft.com/office/drawing/2014/main" id="{923E8118-43D9-B737-9C62-5934AF216FF2}"/>
                </a:ext>
              </a:extLst>
            </p:cNvPr>
            <p:cNvSpPr/>
            <p:nvPr/>
          </p:nvSpPr>
          <p:spPr>
            <a:xfrm>
              <a:off x="7123324" y="2432441"/>
              <a:ext cx="323218" cy="244654"/>
            </a:xfrm>
            <a:custGeom>
              <a:avLst/>
              <a:gdLst>
                <a:gd name="connsiteX0" fmla="*/ 13813 w 323218"/>
                <a:gd name="connsiteY0" fmla="*/ 244653 h 244654"/>
                <a:gd name="connsiteX1" fmla="*/ 9807 w 323218"/>
                <a:gd name="connsiteY1" fmla="*/ 243711 h 244654"/>
                <a:gd name="connsiteX2" fmla="*/ 5525 w 323218"/>
                <a:gd name="connsiteY2" fmla="*/ 235632 h 244654"/>
                <a:gd name="connsiteX3" fmla="*/ 12570 w 323218"/>
                <a:gd name="connsiteY3" fmla="*/ 170732 h 244654"/>
                <a:gd name="connsiteX4" fmla="*/ 9255 w 323218"/>
                <a:gd name="connsiteY4" fmla="*/ 153228 h 244654"/>
                <a:gd name="connsiteX5" fmla="*/ 0 w 323218"/>
                <a:gd name="connsiteY5" fmla="*/ 114854 h 244654"/>
                <a:gd name="connsiteX6" fmla="*/ 161609 w 323218"/>
                <a:gd name="connsiteY6" fmla="*/ 0 h 244654"/>
                <a:gd name="connsiteX7" fmla="*/ 323218 w 323218"/>
                <a:gd name="connsiteY7" fmla="*/ 114854 h 244654"/>
                <a:gd name="connsiteX8" fmla="*/ 161609 w 323218"/>
                <a:gd name="connsiteY8" fmla="*/ 229708 h 244654"/>
                <a:gd name="connsiteX9" fmla="*/ 81910 w 323218"/>
                <a:gd name="connsiteY9" fmla="*/ 215435 h 244654"/>
                <a:gd name="connsiteX10" fmla="*/ 49173 w 323218"/>
                <a:gd name="connsiteY10" fmla="*/ 220013 h 244654"/>
                <a:gd name="connsiteX11" fmla="*/ 19062 w 323218"/>
                <a:gd name="connsiteY11" fmla="*/ 242364 h 244654"/>
                <a:gd name="connsiteX12" fmla="*/ 13813 w 323218"/>
                <a:gd name="connsiteY12" fmla="*/ 244653 h 244654"/>
                <a:gd name="connsiteX13" fmla="*/ 161609 w 323218"/>
                <a:gd name="connsiteY13" fmla="*/ 15754 h 244654"/>
                <a:gd name="connsiteX14" fmla="*/ 16713 w 323218"/>
                <a:gd name="connsiteY14" fmla="*/ 114854 h 244654"/>
                <a:gd name="connsiteX15" fmla="*/ 24310 w 323218"/>
                <a:gd name="connsiteY15" fmla="*/ 146092 h 244654"/>
                <a:gd name="connsiteX16" fmla="*/ 29283 w 323218"/>
                <a:gd name="connsiteY16" fmla="*/ 173021 h 244654"/>
                <a:gd name="connsiteX17" fmla="*/ 24310 w 323218"/>
                <a:gd name="connsiteY17" fmla="*/ 218532 h 244654"/>
                <a:gd name="connsiteX18" fmla="*/ 38814 w 323218"/>
                <a:gd name="connsiteY18" fmla="*/ 207222 h 244654"/>
                <a:gd name="connsiteX19" fmla="*/ 88263 w 323218"/>
                <a:gd name="connsiteY19" fmla="*/ 200355 h 244654"/>
                <a:gd name="connsiteX20" fmla="*/ 161609 w 323218"/>
                <a:gd name="connsiteY20" fmla="*/ 213819 h 244654"/>
                <a:gd name="connsiteX21" fmla="*/ 306505 w 323218"/>
                <a:gd name="connsiteY21" fmla="*/ 115258 h 244654"/>
                <a:gd name="connsiteX22" fmla="*/ 161609 w 323218"/>
                <a:gd name="connsiteY22" fmla="*/ 16292 h 244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23218" h="244654">
                  <a:moveTo>
                    <a:pt x="13813" y="244653"/>
                  </a:moveTo>
                  <a:cubicBezTo>
                    <a:pt x="12417" y="244679"/>
                    <a:pt x="11037" y="244354"/>
                    <a:pt x="9807" y="243711"/>
                  </a:cubicBezTo>
                  <a:cubicBezTo>
                    <a:pt x="6841" y="242104"/>
                    <a:pt x="5153" y="238920"/>
                    <a:pt x="5525" y="235632"/>
                  </a:cubicBezTo>
                  <a:lnTo>
                    <a:pt x="12570" y="170732"/>
                  </a:lnTo>
                  <a:cubicBezTo>
                    <a:pt x="13254" y="164707"/>
                    <a:pt x="12101" y="158618"/>
                    <a:pt x="9255" y="153228"/>
                  </a:cubicBezTo>
                  <a:cubicBezTo>
                    <a:pt x="3253" y="141277"/>
                    <a:pt x="89" y="128160"/>
                    <a:pt x="0" y="114854"/>
                  </a:cubicBezTo>
                  <a:cubicBezTo>
                    <a:pt x="0" y="51570"/>
                    <a:pt x="72517" y="0"/>
                    <a:pt x="161609" y="0"/>
                  </a:cubicBezTo>
                  <a:cubicBezTo>
                    <a:pt x="250701" y="0"/>
                    <a:pt x="323218" y="51570"/>
                    <a:pt x="323218" y="114854"/>
                  </a:cubicBezTo>
                  <a:cubicBezTo>
                    <a:pt x="323218" y="178138"/>
                    <a:pt x="250839" y="229708"/>
                    <a:pt x="161609" y="229708"/>
                  </a:cubicBezTo>
                  <a:cubicBezTo>
                    <a:pt x="134346" y="230013"/>
                    <a:pt x="107281" y="225166"/>
                    <a:pt x="81910" y="215435"/>
                  </a:cubicBezTo>
                  <a:cubicBezTo>
                    <a:pt x="70962" y="210992"/>
                    <a:pt x="58398" y="212749"/>
                    <a:pt x="49173" y="220013"/>
                  </a:cubicBezTo>
                  <a:lnTo>
                    <a:pt x="19062" y="242364"/>
                  </a:lnTo>
                  <a:cubicBezTo>
                    <a:pt x="17663" y="243734"/>
                    <a:pt x="15793" y="244550"/>
                    <a:pt x="13813" y="244653"/>
                  </a:cubicBezTo>
                  <a:close/>
                  <a:moveTo>
                    <a:pt x="161609" y="15754"/>
                  </a:moveTo>
                  <a:cubicBezTo>
                    <a:pt x="81771" y="16292"/>
                    <a:pt x="16713" y="60591"/>
                    <a:pt x="16713" y="114854"/>
                  </a:cubicBezTo>
                  <a:cubicBezTo>
                    <a:pt x="16798" y="125692"/>
                    <a:pt x="19395" y="136370"/>
                    <a:pt x="24310" y="146092"/>
                  </a:cubicBezTo>
                  <a:cubicBezTo>
                    <a:pt x="28557" y="154426"/>
                    <a:pt x="30282" y="163767"/>
                    <a:pt x="29283" y="173021"/>
                  </a:cubicBezTo>
                  <a:lnTo>
                    <a:pt x="24310" y="218532"/>
                  </a:lnTo>
                  <a:lnTo>
                    <a:pt x="38814" y="207222"/>
                  </a:lnTo>
                  <a:cubicBezTo>
                    <a:pt x="52764" y="196279"/>
                    <a:pt x="71734" y="193645"/>
                    <a:pt x="88263" y="200355"/>
                  </a:cubicBezTo>
                  <a:cubicBezTo>
                    <a:pt x="111589" y="209423"/>
                    <a:pt x="136497" y="213996"/>
                    <a:pt x="161609" y="213819"/>
                  </a:cubicBezTo>
                  <a:cubicBezTo>
                    <a:pt x="241585" y="213819"/>
                    <a:pt x="306505" y="169655"/>
                    <a:pt x="306505" y="115258"/>
                  </a:cubicBezTo>
                  <a:cubicBezTo>
                    <a:pt x="306505" y="60860"/>
                    <a:pt x="241585" y="16292"/>
                    <a:pt x="161609" y="16292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77" name="Freeform 117">
              <a:extLst>
                <a:ext uri="{FF2B5EF4-FFF2-40B4-BE49-F238E27FC236}">
                  <a16:creationId xmlns:a16="http://schemas.microsoft.com/office/drawing/2014/main" id="{C9DDB625-DF06-DFC3-9D6B-4C5092D4B21C}"/>
                </a:ext>
              </a:extLst>
            </p:cNvPr>
            <p:cNvSpPr/>
            <p:nvPr/>
          </p:nvSpPr>
          <p:spPr>
            <a:xfrm>
              <a:off x="7193354" y="2529521"/>
              <a:ext cx="39504" cy="38509"/>
            </a:xfrm>
            <a:custGeom>
              <a:avLst/>
              <a:gdLst>
                <a:gd name="connsiteX0" fmla="*/ 39504 w 39504"/>
                <a:gd name="connsiteY0" fmla="*/ 19255 h 38509"/>
                <a:gd name="connsiteX1" fmla="*/ 19752 w 39504"/>
                <a:gd name="connsiteY1" fmla="*/ 38509 h 38509"/>
                <a:gd name="connsiteX2" fmla="*/ 0 w 39504"/>
                <a:gd name="connsiteY2" fmla="*/ 19255 h 38509"/>
                <a:gd name="connsiteX3" fmla="*/ 19752 w 39504"/>
                <a:gd name="connsiteY3" fmla="*/ 0 h 38509"/>
                <a:gd name="connsiteX4" fmla="*/ 39504 w 39504"/>
                <a:gd name="connsiteY4" fmla="*/ 19255 h 38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504" h="38509">
                  <a:moveTo>
                    <a:pt x="39504" y="19255"/>
                  </a:moveTo>
                  <a:cubicBezTo>
                    <a:pt x="39504" y="29888"/>
                    <a:pt x="30661" y="38509"/>
                    <a:pt x="19752" y="38509"/>
                  </a:cubicBezTo>
                  <a:cubicBezTo>
                    <a:pt x="8843" y="38509"/>
                    <a:pt x="0" y="29888"/>
                    <a:pt x="0" y="19255"/>
                  </a:cubicBezTo>
                  <a:cubicBezTo>
                    <a:pt x="0" y="8621"/>
                    <a:pt x="8843" y="0"/>
                    <a:pt x="19752" y="0"/>
                  </a:cubicBezTo>
                  <a:cubicBezTo>
                    <a:pt x="30661" y="0"/>
                    <a:pt x="39504" y="8621"/>
                    <a:pt x="39504" y="19255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78" name="Freeform 118">
              <a:extLst>
                <a:ext uri="{FF2B5EF4-FFF2-40B4-BE49-F238E27FC236}">
                  <a16:creationId xmlns:a16="http://schemas.microsoft.com/office/drawing/2014/main" id="{E0D53EF4-8AA3-11E0-0777-35FDFE395CC2}"/>
                </a:ext>
              </a:extLst>
            </p:cNvPr>
            <p:cNvSpPr/>
            <p:nvPr/>
          </p:nvSpPr>
          <p:spPr>
            <a:xfrm>
              <a:off x="7264213" y="2529521"/>
              <a:ext cx="39504" cy="38509"/>
            </a:xfrm>
            <a:custGeom>
              <a:avLst/>
              <a:gdLst>
                <a:gd name="connsiteX0" fmla="*/ 39504 w 39504"/>
                <a:gd name="connsiteY0" fmla="*/ 19255 h 38509"/>
                <a:gd name="connsiteX1" fmla="*/ 19752 w 39504"/>
                <a:gd name="connsiteY1" fmla="*/ 38509 h 38509"/>
                <a:gd name="connsiteX2" fmla="*/ 0 w 39504"/>
                <a:gd name="connsiteY2" fmla="*/ 19255 h 38509"/>
                <a:gd name="connsiteX3" fmla="*/ 19752 w 39504"/>
                <a:gd name="connsiteY3" fmla="*/ 0 h 38509"/>
                <a:gd name="connsiteX4" fmla="*/ 39504 w 39504"/>
                <a:gd name="connsiteY4" fmla="*/ 19255 h 38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504" h="38509">
                  <a:moveTo>
                    <a:pt x="39504" y="19255"/>
                  </a:moveTo>
                  <a:cubicBezTo>
                    <a:pt x="39504" y="29888"/>
                    <a:pt x="30661" y="38509"/>
                    <a:pt x="19752" y="38509"/>
                  </a:cubicBezTo>
                  <a:cubicBezTo>
                    <a:pt x="8843" y="38509"/>
                    <a:pt x="0" y="29888"/>
                    <a:pt x="0" y="19255"/>
                  </a:cubicBezTo>
                  <a:cubicBezTo>
                    <a:pt x="0" y="8621"/>
                    <a:pt x="8843" y="0"/>
                    <a:pt x="19752" y="0"/>
                  </a:cubicBezTo>
                  <a:cubicBezTo>
                    <a:pt x="30661" y="0"/>
                    <a:pt x="39504" y="8621"/>
                    <a:pt x="39504" y="19255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79" name="Freeform 119">
              <a:extLst>
                <a:ext uri="{FF2B5EF4-FFF2-40B4-BE49-F238E27FC236}">
                  <a16:creationId xmlns:a16="http://schemas.microsoft.com/office/drawing/2014/main" id="{C94DA96E-49C3-9D12-D57E-8E46557E7E7F}"/>
                </a:ext>
              </a:extLst>
            </p:cNvPr>
            <p:cNvSpPr/>
            <p:nvPr/>
          </p:nvSpPr>
          <p:spPr>
            <a:xfrm>
              <a:off x="7335211" y="2529521"/>
              <a:ext cx="39504" cy="38509"/>
            </a:xfrm>
            <a:custGeom>
              <a:avLst/>
              <a:gdLst>
                <a:gd name="connsiteX0" fmla="*/ 39504 w 39504"/>
                <a:gd name="connsiteY0" fmla="*/ 19255 h 38509"/>
                <a:gd name="connsiteX1" fmla="*/ 19752 w 39504"/>
                <a:gd name="connsiteY1" fmla="*/ 38509 h 38509"/>
                <a:gd name="connsiteX2" fmla="*/ 0 w 39504"/>
                <a:gd name="connsiteY2" fmla="*/ 19255 h 38509"/>
                <a:gd name="connsiteX3" fmla="*/ 19752 w 39504"/>
                <a:gd name="connsiteY3" fmla="*/ 0 h 38509"/>
                <a:gd name="connsiteX4" fmla="*/ 39504 w 39504"/>
                <a:gd name="connsiteY4" fmla="*/ 19255 h 38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504" h="38509">
                  <a:moveTo>
                    <a:pt x="39504" y="19255"/>
                  </a:moveTo>
                  <a:cubicBezTo>
                    <a:pt x="39504" y="29888"/>
                    <a:pt x="30661" y="38509"/>
                    <a:pt x="19752" y="38509"/>
                  </a:cubicBezTo>
                  <a:cubicBezTo>
                    <a:pt x="8843" y="38509"/>
                    <a:pt x="0" y="29888"/>
                    <a:pt x="0" y="19255"/>
                  </a:cubicBezTo>
                  <a:cubicBezTo>
                    <a:pt x="0" y="8621"/>
                    <a:pt x="8843" y="0"/>
                    <a:pt x="19752" y="0"/>
                  </a:cubicBezTo>
                  <a:cubicBezTo>
                    <a:pt x="30661" y="0"/>
                    <a:pt x="39504" y="8621"/>
                    <a:pt x="39504" y="19255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80" name="Freeform 120">
              <a:extLst>
                <a:ext uri="{FF2B5EF4-FFF2-40B4-BE49-F238E27FC236}">
                  <a16:creationId xmlns:a16="http://schemas.microsoft.com/office/drawing/2014/main" id="{D1EA5C6F-41FB-46EE-BDAE-4E08A76D6C64}"/>
                </a:ext>
              </a:extLst>
            </p:cNvPr>
            <p:cNvSpPr/>
            <p:nvPr/>
          </p:nvSpPr>
          <p:spPr>
            <a:xfrm>
              <a:off x="7499306" y="2672920"/>
              <a:ext cx="39504" cy="38509"/>
            </a:xfrm>
            <a:custGeom>
              <a:avLst/>
              <a:gdLst>
                <a:gd name="connsiteX0" fmla="*/ 39504 w 39504"/>
                <a:gd name="connsiteY0" fmla="*/ 19255 h 38509"/>
                <a:gd name="connsiteX1" fmla="*/ 19752 w 39504"/>
                <a:gd name="connsiteY1" fmla="*/ 38509 h 38509"/>
                <a:gd name="connsiteX2" fmla="*/ 0 w 39504"/>
                <a:gd name="connsiteY2" fmla="*/ 19255 h 38509"/>
                <a:gd name="connsiteX3" fmla="*/ 19752 w 39504"/>
                <a:gd name="connsiteY3" fmla="*/ 0 h 38509"/>
                <a:gd name="connsiteX4" fmla="*/ 39504 w 39504"/>
                <a:gd name="connsiteY4" fmla="*/ 19255 h 38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504" h="38509">
                  <a:moveTo>
                    <a:pt x="39504" y="19255"/>
                  </a:moveTo>
                  <a:cubicBezTo>
                    <a:pt x="39504" y="29888"/>
                    <a:pt x="30661" y="38509"/>
                    <a:pt x="19752" y="38509"/>
                  </a:cubicBezTo>
                  <a:cubicBezTo>
                    <a:pt x="8843" y="38509"/>
                    <a:pt x="0" y="29889"/>
                    <a:pt x="0" y="19255"/>
                  </a:cubicBezTo>
                  <a:cubicBezTo>
                    <a:pt x="0" y="8621"/>
                    <a:pt x="8843" y="0"/>
                    <a:pt x="19752" y="0"/>
                  </a:cubicBezTo>
                  <a:cubicBezTo>
                    <a:pt x="30661" y="0"/>
                    <a:pt x="39504" y="8621"/>
                    <a:pt x="39504" y="19255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81" name="Freeform 121">
              <a:extLst>
                <a:ext uri="{FF2B5EF4-FFF2-40B4-BE49-F238E27FC236}">
                  <a16:creationId xmlns:a16="http://schemas.microsoft.com/office/drawing/2014/main" id="{32781442-559E-384C-6514-0091D35B2D98}"/>
                </a:ext>
              </a:extLst>
            </p:cNvPr>
            <p:cNvSpPr/>
            <p:nvPr/>
          </p:nvSpPr>
          <p:spPr>
            <a:xfrm>
              <a:off x="7428309" y="2672920"/>
              <a:ext cx="39504" cy="38509"/>
            </a:xfrm>
            <a:custGeom>
              <a:avLst/>
              <a:gdLst>
                <a:gd name="connsiteX0" fmla="*/ 39504 w 39504"/>
                <a:gd name="connsiteY0" fmla="*/ 19255 h 38509"/>
                <a:gd name="connsiteX1" fmla="*/ 19752 w 39504"/>
                <a:gd name="connsiteY1" fmla="*/ 38509 h 38509"/>
                <a:gd name="connsiteX2" fmla="*/ 0 w 39504"/>
                <a:gd name="connsiteY2" fmla="*/ 19255 h 38509"/>
                <a:gd name="connsiteX3" fmla="*/ 19752 w 39504"/>
                <a:gd name="connsiteY3" fmla="*/ 0 h 38509"/>
                <a:gd name="connsiteX4" fmla="*/ 39504 w 39504"/>
                <a:gd name="connsiteY4" fmla="*/ 19255 h 38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504" h="38509">
                  <a:moveTo>
                    <a:pt x="39504" y="19255"/>
                  </a:moveTo>
                  <a:cubicBezTo>
                    <a:pt x="39504" y="29888"/>
                    <a:pt x="30661" y="38509"/>
                    <a:pt x="19752" y="38509"/>
                  </a:cubicBezTo>
                  <a:cubicBezTo>
                    <a:pt x="8843" y="38509"/>
                    <a:pt x="0" y="29889"/>
                    <a:pt x="0" y="19255"/>
                  </a:cubicBezTo>
                  <a:cubicBezTo>
                    <a:pt x="0" y="8621"/>
                    <a:pt x="8843" y="0"/>
                    <a:pt x="19752" y="0"/>
                  </a:cubicBezTo>
                  <a:cubicBezTo>
                    <a:pt x="30661" y="0"/>
                    <a:pt x="39504" y="8621"/>
                    <a:pt x="39504" y="19255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82" name="Freeform 122">
              <a:extLst>
                <a:ext uri="{FF2B5EF4-FFF2-40B4-BE49-F238E27FC236}">
                  <a16:creationId xmlns:a16="http://schemas.microsoft.com/office/drawing/2014/main" id="{C6917F90-1559-E74E-F3DE-1FC5B901BFD9}"/>
                </a:ext>
              </a:extLst>
            </p:cNvPr>
            <p:cNvSpPr/>
            <p:nvPr/>
          </p:nvSpPr>
          <p:spPr>
            <a:xfrm>
              <a:off x="7357311" y="2672920"/>
              <a:ext cx="39504" cy="38509"/>
            </a:xfrm>
            <a:custGeom>
              <a:avLst/>
              <a:gdLst>
                <a:gd name="connsiteX0" fmla="*/ 39504 w 39504"/>
                <a:gd name="connsiteY0" fmla="*/ 19255 h 38509"/>
                <a:gd name="connsiteX1" fmla="*/ 19752 w 39504"/>
                <a:gd name="connsiteY1" fmla="*/ 38509 h 38509"/>
                <a:gd name="connsiteX2" fmla="*/ 0 w 39504"/>
                <a:gd name="connsiteY2" fmla="*/ 19255 h 38509"/>
                <a:gd name="connsiteX3" fmla="*/ 19752 w 39504"/>
                <a:gd name="connsiteY3" fmla="*/ 0 h 38509"/>
                <a:gd name="connsiteX4" fmla="*/ 39504 w 39504"/>
                <a:gd name="connsiteY4" fmla="*/ 19255 h 38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504" h="38509">
                  <a:moveTo>
                    <a:pt x="39504" y="19255"/>
                  </a:moveTo>
                  <a:cubicBezTo>
                    <a:pt x="39504" y="29888"/>
                    <a:pt x="30661" y="38509"/>
                    <a:pt x="19752" y="38509"/>
                  </a:cubicBezTo>
                  <a:cubicBezTo>
                    <a:pt x="8843" y="38509"/>
                    <a:pt x="0" y="29889"/>
                    <a:pt x="0" y="19255"/>
                  </a:cubicBezTo>
                  <a:cubicBezTo>
                    <a:pt x="0" y="8621"/>
                    <a:pt x="8843" y="0"/>
                    <a:pt x="19752" y="0"/>
                  </a:cubicBezTo>
                  <a:cubicBezTo>
                    <a:pt x="30661" y="0"/>
                    <a:pt x="39504" y="8621"/>
                    <a:pt x="39504" y="19255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83" name="Freeform 123">
              <a:extLst>
                <a:ext uri="{FF2B5EF4-FFF2-40B4-BE49-F238E27FC236}">
                  <a16:creationId xmlns:a16="http://schemas.microsoft.com/office/drawing/2014/main" id="{E35A62E7-F952-0BD4-C2AE-709F47A65017}"/>
                </a:ext>
              </a:extLst>
            </p:cNvPr>
            <p:cNvSpPr/>
            <p:nvPr/>
          </p:nvSpPr>
          <p:spPr>
            <a:xfrm>
              <a:off x="7285485" y="2576513"/>
              <a:ext cx="323218" cy="244114"/>
            </a:xfrm>
            <a:custGeom>
              <a:avLst/>
              <a:gdLst>
                <a:gd name="connsiteX0" fmla="*/ 309405 w 323218"/>
                <a:gd name="connsiteY0" fmla="*/ 244115 h 244114"/>
                <a:gd name="connsiteX1" fmla="*/ 304157 w 323218"/>
                <a:gd name="connsiteY1" fmla="*/ 242230 h 244114"/>
                <a:gd name="connsiteX2" fmla="*/ 274045 w 323218"/>
                <a:gd name="connsiteY2" fmla="*/ 219474 h 244114"/>
                <a:gd name="connsiteX3" fmla="*/ 241447 w 323218"/>
                <a:gd name="connsiteY3" fmla="*/ 214896 h 244114"/>
                <a:gd name="connsiteX4" fmla="*/ 161609 w 323218"/>
                <a:gd name="connsiteY4" fmla="*/ 229842 h 244114"/>
                <a:gd name="connsiteX5" fmla="*/ 0 w 323218"/>
                <a:gd name="connsiteY5" fmla="*/ 114854 h 244114"/>
                <a:gd name="connsiteX6" fmla="*/ 10912 w 323218"/>
                <a:gd name="connsiteY6" fmla="*/ 73517 h 244114"/>
                <a:gd name="connsiteX7" fmla="*/ 17542 w 323218"/>
                <a:gd name="connsiteY7" fmla="*/ 69209 h 244114"/>
                <a:gd name="connsiteX8" fmla="*/ 135365 w 323218"/>
                <a:gd name="connsiteY8" fmla="*/ 5251 h 244114"/>
                <a:gd name="connsiteX9" fmla="*/ 142133 w 323218"/>
                <a:gd name="connsiteY9" fmla="*/ 943 h 244114"/>
                <a:gd name="connsiteX10" fmla="*/ 161609 w 323218"/>
                <a:gd name="connsiteY10" fmla="*/ 0 h 244114"/>
                <a:gd name="connsiteX11" fmla="*/ 323218 w 323218"/>
                <a:gd name="connsiteY11" fmla="*/ 114854 h 244114"/>
                <a:gd name="connsiteX12" fmla="*/ 313964 w 323218"/>
                <a:gd name="connsiteY12" fmla="*/ 152151 h 244114"/>
                <a:gd name="connsiteX13" fmla="*/ 310649 w 323218"/>
                <a:gd name="connsiteY13" fmla="*/ 169655 h 244114"/>
                <a:gd name="connsiteX14" fmla="*/ 317693 w 323218"/>
                <a:gd name="connsiteY14" fmla="*/ 234690 h 244114"/>
                <a:gd name="connsiteX15" fmla="*/ 313411 w 323218"/>
                <a:gd name="connsiteY15" fmla="*/ 242634 h 244114"/>
                <a:gd name="connsiteX16" fmla="*/ 309405 w 323218"/>
                <a:gd name="connsiteY16" fmla="*/ 244115 h 244114"/>
                <a:gd name="connsiteX17" fmla="*/ 254154 w 323218"/>
                <a:gd name="connsiteY17" fmla="*/ 195507 h 244114"/>
                <a:gd name="connsiteX18" fmla="*/ 284957 w 323218"/>
                <a:gd name="connsiteY18" fmla="*/ 206010 h 244114"/>
                <a:gd name="connsiteX19" fmla="*/ 298770 w 323218"/>
                <a:gd name="connsiteY19" fmla="*/ 217320 h 244114"/>
                <a:gd name="connsiteX20" fmla="*/ 293659 w 323218"/>
                <a:gd name="connsiteY20" fmla="*/ 171809 h 244114"/>
                <a:gd name="connsiteX21" fmla="*/ 298493 w 323218"/>
                <a:gd name="connsiteY21" fmla="*/ 144880 h 244114"/>
                <a:gd name="connsiteX22" fmla="*/ 306090 w 323218"/>
                <a:gd name="connsiteY22" fmla="*/ 113642 h 244114"/>
                <a:gd name="connsiteX23" fmla="*/ 161195 w 323218"/>
                <a:gd name="connsiteY23" fmla="*/ 15080 h 244114"/>
                <a:gd name="connsiteX24" fmla="*/ 147382 w 323218"/>
                <a:gd name="connsiteY24" fmla="*/ 15080 h 244114"/>
                <a:gd name="connsiteX25" fmla="*/ 23067 w 323218"/>
                <a:gd name="connsiteY25" fmla="*/ 83212 h 244114"/>
                <a:gd name="connsiteX26" fmla="*/ 17404 w 323218"/>
                <a:gd name="connsiteY26" fmla="*/ 114181 h 244114"/>
                <a:gd name="connsiteX27" fmla="*/ 162300 w 323218"/>
                <a:gd name="connsiteY27" fmla="*/ 212742 h 244114"/>
                <a:gd name="connsiteX28" fmla="*/ 235645 w 323218"/>
                <a:gd name="connsiteY28" fmla="*/ 199277 h 244114"/>
                <a:gd name="connsiteX29" fmla="*/ 253740 w 323218"/>
                <a:gd name="connsiteY29" fmla="*/ 195507 h 244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323218" h="244114">
                  <a:moveTo>
                    <a:pt x="309405" y="244115"/>
                  </a:moveTo>
                  <a:cubicBezTo>
                    <a:pt x="307489" y="244077"/>
                    <a:pt x="305640" y="243413"/>
                    <a:pt x="304157" y="242230"/>
                  </a:cubicBezTo>
                  <a:lnTo>
                    <a:pt x="274045" y="219474"/>
                  </a:lnTo>
                  <a:cubicBezTo>
                    <a:pt x="264863" y="212234"/>
                    <a:pt x="252351" y="210477"/>
                    <a:pt x="241447" y="214896"/>
                  </a:cubicBezTo>
                  <a:cubicBezTo>
                    <a:pt x="216074" y="224858"/>
                    <a:pt x="188962" y="229934"/>
                    <a:pt x="161609" y="229842"/>
                  </a:cubicBezTo>
                  <a:cubicBezTo>
                    <a:pt x="72517" y="229842"/>
                    <a:pt x="0" y="178273"/>
                    <a:pt x="0" y="114854"/>
                  </a:cubicBezTo>
                  <a:cubicBezTo>
                    <a:pt x="149" y="100417"/>
                    <a:pt x="3894" y="86231"/>
                    <a:pt x="10912" y="73517"/>
                  </a:cubicBezTo>
                  <a:cubicBezTo>
                    <a:pt x="12260" y="71105"/>
                    <a:pt x="14740" y="69494"/>
                    <a:pt x="17542" y="69209"/>
                  </a:cubicBezTo>
                  <a:cubicBezTo>
                    <a:pt x="71412" y="64631"/>
                    <a:pt x="116580" y="40125"/>
                    <a:pt x="135365" y="5251"/>
                  </a:cubicBezTo>
                  <a:cubicBezTo>
                    <a:pt x="136740" y="2802"/>
                    <a:pt x="139280" y="1185"/>
                    <a:pt x="142133" y="943"/>
                  </a:cubicBezTo>
                  <a:cubicBezTo>
                    <a:pt x="149454" y="269"/>
                    <a:pt x="155946" y="0"/>
                    <a:pt x="161609" y="0"/>
                  </a:cubicBezTo>
                  <a:cubicBezTo>
                    <a:pt x="250701" y="0"/>
                    <a:pt x="323218" y="51570"/>
                    <a:pt x="323218" y="114854"/>
                  </a:cubicBezTo>
                  <a:cubicBezTo>
                    <a:pt x="323044" y="127806"/>
                    <a:pt x="319881" y="140553"/>
                    <a:pt x="313964" y="152151"/>
                  </a:cubicBezTo>
                  <a:cubicBezTo>
                    <a:pt x="311261" y="157588"/>
                    <a:pt x="310116" y="163636"/>
                    <a:pt x="310649" y="169655"/>
                  </a:cubicBezTo>
                  <a:lnTo>
                    <a:pt x="317693" y="234690"/>
                  </a:lnTo>
                  <a:cubicBezTo>
                    <a:pt x="318084" y="237945"/>
                    <a:pt x="316383" y="241100"/>
                    <a:pt x="313411" y="242634"/>
                  </a:cubicBezTo>
                  <a:cubicBezTo>
                    <a:pt x="312232" y="243461"/>
                    <a:pt x="310851" y="243972"/>
                    <a:pt x="309405" y="244115"/>
                  </a:cubicBezTo>
                  <a:close/>
                  <a:moveTo>
                    <a:pt x="254154" y="195507"/>
                  </a:moveTo>
                  <a:cubicBezTo>
                    <a:pt x="265342" y="195531"/>
                    <a:pt x="276194" y="199231"/>
                    <a:pt x="284957" y="206010"/>
                  </a:cubicBezTo>
                  <a:lnTo>
                    <a:pt x="298770" y="217320"/>
                  </a:lnTo>
                  <a:lnTo>
                    <a:pt x="293659" y="171809"/>
                  </a:lnTo>
                  <a:cubicBezTo>
                    <a:pt x="292610" y="162567"/>
                    <a:pt x="294287" y="153226"/>
                    <a:pt x="298493" y="144880"/>
                  </a:cubicBezTo>
                  <a:cubicBezTo>
                    <a:pt x="303474" y="135181"/>
                    <a:pt x="306074" y="124488"/>
                    <a:pt x="306090" y="113642"/>
                  </a:cubicBezTo>
                  <a:cubicBezTo>
                    <a:pt x="306090" y="59783"/>
                    <a:pt x="241171" y="15080"/>
                    <a:pt x="161195" y="15080"/>
                  </a:cubicBezTo>
                  <a:cubicBezTo>
                    <a:pt x="156913" y="15080"/>
                    <a:pt x="152493" y="15080"/>
                    <a:pt x="147382" y="15080"/>
                  </a:cubicBezTo>
                  <a:cubicBezTo>
                    <a:pt x="125420" y="51570"/>
                    <a:pt x="78318" y="77287"/>
                    <a:pt x="23067" y="83212"/>
                  </a:cubicBezTo>
                  <a:cubicBezTo>
                    <a:pt x="18813" y="92988"/>
                    <a:pt x="16877" y="103574"/>
                    <a:pt x="17404" y="114181"/>
                  </a:cubicBezTo>
                  <a:cubicBezTo>
                    <a:pt x="17404" y="168039"/>
                    <a:pt x="82462" y="212742"/>
                    <a:pt x="162300" y="212742"/>
                  </a:cubicBezTo>
                  <a:cubicBezTo>
                    <a:pt x="187411" y="212919"/>
                    <a:pt x="212320" y="208346"/>
                    <a:pt x="235645" y="199277"/>
                  </a:cubicBezTo>
                  <a:cubicBezTo>
                    <a:pt x="241380" y="196922"/>
                    <a:pt x="247519" y="195643"/>
                    <a:pt x="253740" y="195507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84" name="Freeform 124">
              <a:extLst>
                <a:ext uri="{FF2B5EF4-FFF2-40B4-BE49-F238E27FC236}">
                  <a16:creationId xmlns:a16="http://schemas.microsoft.com/office/drawing/2014/main" id="{57DE03B4-7A18-516A-0734-C2F3AB38971E}"/>
                </a:ext>
              </a:extLst>
            </p:cNvPr>
            <p:cNvSpPr/>
            <p:nvPr/>
          </p:nvSpPr>
          <p:spPr>
            <a:xfrm>
              <a:off x="7578544" y="2575087"/>
              <a:ext cx="29969" cy="25931"/>
            </a:xfrm>
            <a:custGeom>
              <a:avLst/>
              <a:gdLst>
                <a:gd name="connsiteX0" fmla="*/ 21872 w 29969"/>
                <a:gd name="connsiteY0" fmla="*/ 25931 h 25931"/>
                <a:gd name="connsiteX1" fmla="*/ 16623 w 29969"/>
                <a:gd name="connsiteY1" fmla="*/ 24046 h 25931"/>
                <a:gd name="connsiteX2" fmla="*/ 3777 w 29969"/>
                <a:gd name="connsiteY2" fmla="*/ 14890 h 25931"/>
                <a:gd name="connsiteX3" fmla="*/ 1337 w 29969"/>
                <a:gd name="connsiteY3" fmla="*/ 3716 h 25931"/>
                <a:gd name="connsiteX4" fmla="*/ 1429 w 29969"/>
                <a:gd name="connsiteY4" fmla="*/ 3580 h 25931"/>
                <a:gd name="connsiteX5" fmla="*/ 13032 w 29969"/>
                <a:gd name="connsiteY5" fmla="*/ 1291 h 25931"/>
                <a:gd name="connsiteX6" fmla="*/ 26844 w 29969"/>
                <a:gd name="connsiteY6" fmla="*/ 11390 h 25931"/>
                <a:gd name="connsiteX7" fmla="*/ 28164 w 29969"/>
                <a:gd name="connsiteY7" fmla="*/ 22742 h 25931"/>
                <a:gd name="connsiteX8" fmla="*/ 28088 w 29969"/>
                <a:gd name="connsiteY8" fmla="*/ 22835 h 25931"/>
                <a:gd name="connsiteX9" fmla="*/ 21872 w 29969"/>
                <a:gd name="connsiteY9" fmla="*/ 25931 h 25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969" h="25931">
                  <a:moveTo>
                    <a:pt x="21872" y="25931"/>
                  </a:moveTo>
                  <a:cubicBezTo>
                    <a:pt x="19955" y="25894"/>
                    <a:pt x="18107" y="25230"/>
                    <a:pt x="16623" y="24046"/>
                  </a:cubicBezTo>
                  <a:cubicBezTo>
                    <a:pt x="12617" y="20949"/>
                    <a:pt x="8197" y="17853"/>
                    <a:pt x="3777" y="14890"/>
                  </a:cubicBezTo>
                  <a:cubicBezTo>
                    <a:pt x="-62" y="12461"/>
                    <a:pt x="-1155" y="7458"/>
                    <a:pt x="1337" y="3716"/>
                  </a:cubicBezTo>
                  <a:cubicBezTo>
                    <a:pt x="1367" y="3670"/>
                    <a:pt x="1398" y="3625"/>
                    <a:pt x="1429" y="3580"/>
                  </a:cubicBezTo>
                  <a:cubicBezTo>
                    <a:pt x="4046" y="-85"/>
                    <a:pt x="9158" y="-1094"/>
                    <a:pt x="13032" y="1291"/>
                  </a:cubicBezTo>
                  <a:cubicBezTo>
                    <a:pt x="17866" y="4523"/>
                    <a:pt x="22700" y="7889"/>
                    <a:pt x="26844" y="11390"/>
                  </a:cubicBezTo>
                  <a:cubicBezTo>
                    <a:pt x="30425" y="14169"/>
                    <a:pt x="31016" y="19252"/>
                    <a:pt x="28164" y="22742"/>
                  </a:cubicBezTo>
                  <a:cubicBezTo>
                    <a:pt x="28139" y="22773"/>
                    <a:pt x="28113" y="22804"/>
                    <a:pt x="28088" y="22835"/>
                  </a:cubicBezTo>
                  <a:cubicBezTo>
                    <a:pt x="26584" y="24709"/>
                    <a:pt x="24310" y="25842"/>
                    <a:pt x="21872" y="25931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85" name="Freeform 125">
              <a:extLst>
                <a:ext uri="{FF2B5EF4-FFF2-40B4-BE49-F238E27FC236}">
                  <a16:creationId xmlns:a16="http://schemas.microsoft.com/office/drawing/2014/main" id="{B6E9D2EA-637F-310D-F690-6FF75C14B5BE}"/>
                </a:ext>
              </a:extLst>
            </p:cNvPr>
            <p:cNvSpPr/>
            <p:nvPr/>
          </p:nvSpPr>
          <p:spPr>
            <a:xfrm>
              <a:off x="7511914" y="2546924"/>
              <a:ext cx="51217" cy="27623"/>
            </a:xfrm>
            <a:custGeom>
              <a:avLst/>
              <a:gdLst>
                <a:gd name="connsiteX0" fmla="*/ 42781 w 51217"/>
                <a:gd name="connsiteY0" fmla="*/ 27435 h 27623"/>
                <a:gd name="connsiteX1" fmla="*/ 39466 w 51217"/>
                <a:gd name="connsiteY1" fmla="*/ 27435 h 27623"/>
                <a:gd name="connsiteX2" fmla="*/ 6177 w 51217"/>
                <a:gd name="connsiteY2" fmla="*/ 15990 h 27623"/>
                <a:gd name="connsiteX3" fmla="*/ 238 w 51217"/>
                <a:gd name="connsiteY3" fmla="*/ 6026 h 27623"/>
                <a:gd name="connsiteX4" fmla="*/ 10597 w 51217"/>
                <a:gd name="connsiteY4" fmla="*/ 236 h 27623"/>
                <a:gd name="connsiteX5" fmla="*/ 46234 w 51217"/>
                <a:gd name="connsiteY5" fmla="*/ 12489 h 27623"/>
                <a:gd name="connsiteX6" fmla="*/ 50516 w 51217"/>
                <a:gd name="connsiteY6" fmla="*/ 23261 h 27623"/>
                <a:gd name="connsiteX7" fmla="*/ 42781 w 51217"/>
                <a:gd name="connsiteY7" fmla="*/ 27435 h 27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217" h="27623">
                  <a:moveTo>
                    <a:pt x="42781" y="27435"/>
                  </a:moveTo>
                  <a:cubicBezTo>
                    <a:pt x="41691" y="27687"/>
                    <a:pt x="40556" y="27687"/>
                    <a:pt x="39466" y="27435"/>
                  </a:cubicBezTo>
                  <a:cubicBezTo>
                    <a:pt x="28686" y="22797"/>
                    <a:pt x="17557" y="18971"/>
                    <a:pt x="6177" y="15990"/>
                  </a:cubicBezTo>
                  <a:cubicBezTo>
                    <a:pt x="1786" y="14747"/>
                    <a:pt x="-829" y="10360"/>
                    <a:pt x="238" y="6026"/>
                  </a:cubicBezTo>
                  <a:cubicBezTo>
                    <a:pt x="1574" y="1726"/>
                    <a:pt x="6116" y="-813"/>
                    <a:pt x="10597" y="236"/>
                  </a:cubicBezTo>
                  <a:cubicBezTo>
                    <a:pt x="22754" y="3509"/>
                    <a:pt x="34662" y="7603"/>
                    <a:pt x="46234" y="12489"/>
                  </a:cubicBezTo>
                  <a:cubicBezTo>
                    <a:pt x="50448" y="14329"/>
                    <a:pt x="52358" y="19133"/>
                    <a:pt x="50516" y="23261"/>
                  </a:cubicBezTo>
                  <a:cubicBezTo>
                    <a:pt x="48978" y="25988"/>
                    <a:pt x="45969" y="27612"/>
                    <a:pt x="42781" y="27435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86" name="Freeform 126">
              <a:extLst>
                <a:ext uri="{FF2B5EF4-FFF2-40B4-BE49-F238E27FC236}">
                  <a16:creationId xmlns:a16="http://schemas.microsoft.com/office/drawing/2014/main" id="{2B76B93A-A54C-F93E-3694-E190B481A3CC}"/>
                </a:ext>
              </a:extLst>
            </p:cNvPr>
            <p:cNvSpPr/>
            <p:nvPr/>
          </p:nvSpPr>
          <p:spPr>
            <a:xfrm>
              <a:off x="7458697" y="2537465"/>
              <a:ext cx="34826" cy="18060"/>
            </a:xfrm>
            <a:custGeom>
              <a:avLst/>
              <a:gdLst>
                <a:gd name="connsiteX0" fmla="*/ 25692 w 34826"/>
                <a:gd name="connsiteY0" fmla="*/ 18043 h 18060"/>
                <a:gd name="connsiteX1" fmla="*/ 24587 w 34826"/>
                <a:gd name="connsiteY1" fmla="*/ 18043 h 18060"/>
                <a:gd name="connsiteX2" fmla="*/ 8426 w 34826"/>
                <a:gd name="connsiteY2" fmla="*/ 16427 h 18060"/>
                <a:gd name="connsiteX3" fmla="*/ 0 w 34826"/>
                <a:gd name="connsiteY3" fmla="*/ 8213 h 18060"/>
                <a:gd name="connsiteX4" fmla="*/ 8426 w 34826"/>
                <a:gd name="connsiteY4" fmla="*/ 0 h 18060"/>
                <a:gd name="connsiteX5" fmla="*/ 9945 w 34826"/>
                <a:gd name="connsiteY5" fmla="*/ 135 h 18060"/>
                <a:gd name="connsiteX6" fmla="*/ 27073 w 34826"/>
                <a:gd name="connsiteY6" fmla="*/ 1885 h 18060"/>
                <a:gd name="connsiteX7" fmla="*/ 34808 w 34826"/>
                <a:gd name="connsiteY7" fmla="*/ 10502 h 18060"/>
                <a:gd name="connsiteX8" fmla="*/ 25968 w 34826"/>
                <a:gd name="connsiteY8" fmla="*/ 18043 h 18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826" h="18060">
                  <a:moveTo>
                    <a:pt x="25692" y="18043"/>
                  </a:moveTo>
                  <a:lnTo>
                    <a:pt x="24587" y="18043"/>
                  </a:lnTo>
                  <a:cubicBezTo>
                    <a:pt x="19338" y="17325"/>
                    <a:pt x="13951" y="16786"/>
                    <a:pt x="8426" y="16427"/>
                  </a:cubicBezTo>
                  <a:cubicBezTo>
                    <a:pt x="3772" y="16427"/>
                    <a:pt x="0" y="12750"/>
                    <a:pt x="0" y="8213"/>
                  </a:cubicBezTo>
                  <a:cubicBezTo>
                    <a:pt x="0" y="3677"/>
                    <a:pt x="3772" y="0"/>
                    <a:pt x="8426" y="0"/>
                  </a:cubicBezTo>
                  <a:cubicBezTo>
                    <a:pt x="8935" y="0"/>
                    <a:pt x="9444" y="45"/>
                    <a:pt x="9945" y="135"/>
                  </a:cubicBezTo>
                  <a:cubicBezTo>
                    <a:pt x="15747" y="135"/>
                    <a:pt x="21410" y="1077"/>
                    <a:pt x="27073" y="1885"/>
                  </a:cubicBezTo>
                  <a:cubicBezTo>
                    <a:pt x="31650" y="2183"/>
                    <a:pt x="35113" y="6041"/>
                    <a:pt x="34808" y="10502"/>
                  </a:cubicBezTo>
                  <a:cubicBezTo>
                    <a:pt x="34503" y="14964"/>
                    <a:pt x="30545" y="18340"/>
                    <a:pt x="25968" y="18043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</p:grpSp>
      <p:sp>
        <p:nvSpPr>
          <p:cNvPr id="189" name="Title 1">
            <a:extLst>
              <a:ext uri="{FF2B5EF4-FFF2-40B4-BE49-F238E27FC236}">
                <a16:creationId xmlns:a16="http://schemas.microsoft.com/office/drawing/2014/main" id="{5A5F71F6-C843-D324-D1EB-B472E5D0D54E}"/>
              </a:ext>
            </a:extLst>
          </p:cNvPr>
          <p:cNvSpPr txBox="1">
            <a:spLocks/>
          </p:cNvSpPr>
          <p:nvPr/>
        </p:nvSpPr>
        <p:spPr>
          <a:xfrm flipH="1">
            <a:off x="5329438" y="3525432"/>
            <a:ext cx="1427552" cy="433965"/>
          </a:xfrm>
          <a:prstGeom prst="rect">
            <a:avLst/>
          </a:prstGeom>
        </p:spPr>
        <p:txBody>
          <a:bodyPr wrap="square" anchor="ctr">
            <a:spAutoFit/>
          </a:bodyPr>
          <a:lstStyle>
            <a:lvl1pPr algn="l" defTabSz="1828434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 defTabSz="363678">
              <a:buClr>
                <a:srgbClr val="0070C0"/>
              </a:buClr>
              <a:defRPr/>
            </a:pPr>
            <a:r>
              <a:rPr lang="ar-SA" sz="2400" b="1" dirty="0">
                <a:solidFill>
                  <a:srgbClr val="3B4550">
                    <a:alpha val="70000"/>
                  </a:srgbClr>
                </a:solidFill>
                <a:latin typeface="Sakkal Majalla" panose="02000000000000000000" pitchFamily="2" charset="-78"/>
                <a:ea typeface="Open Sans" panose="020B0606030504020204" pitchFamily="34" charset="0"/>
                <a:cs typeface="Sakkal Majalla" panose="02000000000000000000" pitchFamily="2" charset="-78"/>
              </a:rPr>
              <a:t>عنوان</a:t>
            </a:r>
            <a:endParaRPr lang="en-IN" sz="2400" dirty="0">
              <a:solidFill>
                <a:srgbClr val="3B4550">
                  <a:alpha val="70000"/>
                </a:srgbClr>
              </a:solidFill>
              <a:latin typeface="Sakkal Majalla" panose="02000000000000000000" pitchFamily="2" charset="-78"/>
              <a:ea typeface="Open Sans" panose="020B06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25" name="Freeform 32">
            <a:extLst>
              <a:ext uri="{FF2B5EF4-FFF2-40B4-BE49-F238E27FC236}">
                <a16:creationId xmlns:a16="http://schemas.microsoft.com/office/drawing/2014/main" id="{B9B67FE3-5611-7409-18C1-12E4F905424E}"/>
              </a:ext>
            </a:extLst>
          </p:cNvPr>
          <p:cNvSpPr/>
          <p:nvPr/>
        </p:nvSpPr>
        <p:spPr>
          <a:xfrm>
            <a:off x="7729199" y="2067260"/>
            <a:ext cx="103573" cy="103422"/>
          </a:xfrm>
          <a:custGeom>
            <a:avLst/>
            <a:gdLst>
              <a:gd name="connsiteX0" fmla="*/ 15755 w 107739"/>
              <a:gd name="connsiteY0" fmla="*/ 15776 h 107582"/>
              <a:gd name="connsiteX1" fmla="*/ 91936 w 107739"/>
              <a:gd name="connsiteY1" fmla="*/ 15734 h 107582"/>
              <a:gd name="connsiteX2" fmla="*/ 91984 w 107739"/>
              <a:gd name="connsiteY2" fmla="*/ 91807 h 107582"/>
              <a:gd name="connsiteX3" fmla="*/ 15793 w 107739"/>
              <a:gd name="connsiteY3" fmla="*/ 91848 h 107582"/>
              <a:gd name="connsiteX4" fmla="*/ 15755 w 107739"/>
              <a:gd name="connsiteY4" fmla="*/ 91807 h 107582"/>
              <a:gd name="connsiteX5" fmla="*/ 15755 w 107739"/>
              <a:gd name="connsiteY5" fmla="*/ 15776 h 1075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7739" h="107582">
                <a:moveTo>
                  <a:pt x="15755" y="15776"/>
                </a:moveTo>
                <a:cubicBezTo>
                  <a:pt x="36780" y="-5242"/>
                  <a:pt x="70892" y="-5261"/>
                  <a:pt x="91936" y="15734"/>
                </a:cubicBezTo>
                <a:cubicBezTo>
                  <a:pt x="112990" y="36729"/>
                  <a:pt x="113009" y="70788"/>
                  <a:pt x="91984" y="91807"/>
                </a:cubicBezTo>
                <a:cubicBezTo>
                  <a:pt x="70959" y="112825"/>
                  <a:pt x="36846" y="112844"/>
                  <a:pt x="15793" y="91848"/>
                </a:cubicBezTo>
                <a:cubicBezTo>
                  <a:pt x="15783" y="91835"/>
                  <a:pt x="15764" y="91821"/>
                  <a:pt x="15755" y="91807"/>
                </a:cubicBezTo>
                <a:cubicBezTo>
                  <a:pt x="-5252" y="70804"/>
                  <a:pt x="-5252" y="36779"/>
                  <a:pt x="15755" y="15776"/>
                </a:cubicBezTo>
                <a:close/>
              </a:path>
            </a:pathLst>
          </a:custGeom>
          <a:solidFill>
            <a:srgbClr val="C1B488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pPr marL="0" algn="l" defTabSz="914400" rtl="0" eaLnBrk="1" latinLnBrk="0" hangingPunct="1"/>
            <a:endParaRPr lang="x-none" sz="1591"/>
          </a:p>
        </p:txBody>
      </p:sp>
      <p:cxnSp>
        <p:nvCxnSpPr>
          <p:cNvPr id="39" name="موصل مستقيم 38">
            <a:extLst>
              <a:ext uri="{FF2B5EF4-FFF2-40B4-BE49-F238E27FC236}">
                <a16:creationId xmlns:a16="http://schemas.microsoft.com/office/drawing/2014/main" id="{F3301DE5-80B7-F490-6D91-0931B0107165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" name="TextBox 3">
            <a:extLst>
              <a:ext uri="{FF2B5EF4-FFF2-40B4-BE49-F238E27FC236}">
                <a16:creationId xmlns:a16="http://schemas.microsoft.com/office/drawing/2014/main" id="{D5F3ACA1-4D7A-12F0-ADC1-5BA416FE5AA1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algn="r" defTabSz="914400" eaLnBrk="1" latinLnBrk="0" hangingPunct="1"/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ازرق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44" name="TextBox 37">
            <a:extLst>
              <a:ext uri="{FF2B5EF4-FFF2-40B4-BE49-F238E27FC236}">
                <a16:creationId xmlns:a16="http://schemas.microsoft.com/office/drawing/2014/main" id="{4C9982FF-8F42-70A0-20DF-F9DA8C70661A}"/>
              </a:ext>
            </a:extLst>
          </p:cNvPr>
          <p:cNvSpPr txBox="1"/>
          <p:nvPr/>
        </p:nvSpPr>
        <p:spPr>
          <a:xfrm>
            <a:off x="8765666" y="1526159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C1B488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C1B488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45" name="TextBox 157">
            <a:extLst>
              <a:ext uri="{FF2B5EF4-FFF2-40B4-BE49-F238E27FC236}">
                <a16:creationId xmlns:a16="http://schemas.microsoft.com/office/drawing/2014/main" id="{1C3431B7-CD9E-3BAB-20C1-374178639F40}"/>
              </a:ext>
            </a:extLst>
          </p:cNvPr>
          <p:cNvSpPr txBox="1"/>
          <p:nvPr/>
        </p:nvSpPr>
        <p:spPr>
          <a:xfrm>
            <a:off x="8325403" y="192626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7" name="TextBox 37">
            <a:extLst>
              <a:ext uri="{FF2B5EF4-FFF2-40B4-BE49-F238E27FC236}">
                <a16:creationId xmlns:a16="http://schemas.microsoft.com/office/drawing/2014/main" id="{7844203B-F54D-7040-B289-03862F5A3BCD}"/>
              </a:ext>
            </a:extLst>
          </p:cNvPr>
          <p:cNvSpPr txBox="1"/>
          <p:nvPr/>
        </p:nvSpPr>
        <p:spPr>
          <a:xfrm>
            <a:off x="8906343" y="4902406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68C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268CAB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48" name="TextBox 157">
            <a:extLst>
              <a:ext uri="{FF2B5EF4-FFF2-40B4-BE49-F238E27FC236}">
                <a16:creationId xmlns:a16="http://schemas.microsoft.com/office/drawing/2014/main" id="{908719FE-9BDC-7A15-7694-C4580F00E886}"/>
              </a:ext>
            </a:extLst>
          </p:cNvPr>
          <p:cNvSpPr txBox="1"/>
          <p:nvPr/>
        </p:nvSpPr>
        <p:spPr>
          <a:xfrm>
            <a:off x="8466080" y="5302516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9" name="TextBox 37">
            <a:extLst>
              <a:ext uri="{FF2B5EF4-FFF2-40B4-BE49-F238E27FC236}">
                <a16:creationId xmlns:a16="http://schemas.microsoft.com/office/drawing/2014/main" id="{8695EAB0-3756-EA5E-D1CD-3C806D3EB2EA}"/>
              </a:ext>
            </a:extLst>
          </p:cNvPr>
          <p:cNvSpPr txBox="1"/>
          <p:nvPr/>
        </p:nvSpPr>
        <p:spPr>
          <a:xfrm>
            <a:off x="2153850" y="4902406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50" name="TextBox 157">
            <a:extLst>
              <a:ext uri="{FF2B5EF4-FFF2-40B4-BE49-F238E27FC236}">
                <a16:creationId xmlns:a16="http://schemas.microsoft.com/office/drawing/2014/main" id="{2141CA45-21BE-34C5-FA6C-A4A0E45EA266}"/>
              </a:ext>
            </a:extLst>
          </p:cNvPr>
          <p:cNvSpPr txBox="1"/>
          <p:nvPr/>
        </p:nvSpPr>
        <p:spPr>
          <a:xfrm>
            <a:off x="1713587" y="5302516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1" name="TextBox 37">
            <a:extLst>
              <a:ext uri="{FF2B5EF4-FFF2-40B4-BE49-F238E27FC236}">
                <a16:creationId xmlns:a16="http://schemas.microsoft.com/office/drawing/2014/main" id="{41B31666-351A-CCB4-1D1F-774BEE6347F3}"/>
              </a:ext>
            </a:extLst>
          </p:cNvPr>
          <p:cNvSpPr txBox="1"/>
          <p:nvPr/>
        </p:nvSpPr>
        <p:spPr>
          <a:xfrm>
            <a:off x="2153850" y="1666836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2CC17C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52" name="TextBox 157">
            <a:extLst>
              <a:ext uri="{FF2B5EF4-FFF2-40B4-BE49-F238E27FC236}">
                <a16:creationId xmlns:a16="http://schemas.microsoft.com/office/drawing/2014/main" id="{106E8E3B-BDBE-A3C7-4EA2-AA343B95557C}"/>
              </a:ext>
            </a:extLst>
          </p:cNvPr>
          <p:cNvSpPr txBox="1"/>
          <p:nvPr/>
        </p:nvSpPr>
        <p:spPr>
          <a:xfrm>
            <a:off x="1713587" y="2066946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pic>
        <p:nvPicPr>
          <p:cNvPr id="40" name="صورة 39">
            <a:extLst>
              <a:ext uri="{FF2B5EF4-FFF2-40B4-BE49-F238E27FC236}">
                <a16:creationId xmlns:a16="http://schemas.microsoft.com/office/drawing/2014/main" id="{088F686C-3C74-5213-BE63-F10BE79DE1DC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1960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84740894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عنصر نائب لرقم الشريحة 3">
            <a:extLst>
              <a:ext uri="{FF2B5EF4-FFF2-40B4-BE49-F238E27FC236}">
                <a16:creationId xmlns:a16="http://schemas.microsoft.com/office/drawing/2014/main" id="{A76FF5C9-3BD8-C275-D239-17C2F4639FF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C30D6F-9516-7D45-ACC3-4201266FFCA8}" type="slidenum">
              <a:rPr lang="ar-SA" smtClean="0"/>
              <a:t>66</a:t>
            </a:fld>
            <a:endParaRPr lang="ar-SA"/>
          </a:p>
        </p:txBody>
      </p:sp>
      <p:pic>
        <p:nvPicPr>
          <p:cNvPr id="3" name="صورة 2">
            <a:extLst>
              <a:ext uri="{FF2B5EF4-FFF2-40B4-BE49-F238E27FC236}">
                <a16:creationId xmlns:a16="http://schemas.microsoft.com/office/drawing/2014/main" id="{C48DB6A9-D955-59ED-0CF3-B591362C5AF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sp>
        <p:nvSpPr>
          <p:cNvPr id="39" name="AutoShape 28">
            <a:extLst>
              <a:ext uri="{FF2B5EF4-FFF2-40B4-BE49-F238E27FC236}">
                <a16:creationId xmlns:a16="http://schemas.microsoft.com/office/drawing/2014/main" id="{2EDAAEFF-AE2F-E4EF-08A0-388835DFD92F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3927577" y="1526068"/>
            <a:ext cx="4308164" cy="43015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591">
              <a:latin typeface="+mj-lt"/>
            </a:endParaRPr>
          </a:p>
        </p:txBody>
      </p:sp>
      <p:sp>
        <p:nvSpPr>
          <p:cNvPr id="42" name="Freeform 32">
            <a:extLst>
              <a:ext uri="{FF2B5EF4-FFF2-40B4-BE49-F238E27FC236}">
                <a16:creationId xmlns:a16="http://schemas.microsoft.com/office/drawing/2014/main" id="{EE51D27E-2621-85AC-78EE-DE5211612CD8}"/>
              </a:ext>
            </a:extLst>
          </p:cNvPr>
          <p:cNvSpPr>
            <a:spLocks/>
          </p:cNvSpPr>
          <p:nvPr/>
        </p:nvSpPr>
        <p:spPr bwMode="auto">
          <a:xfrm>
            <a:off x="5032720" y="1796214"/>
            <a:ext cx="1910857" cy="1090030"/>
          </a:xfrm>
          <a:custGeom>
            <a:avLst/>
            <a:gdLst>
              <a:gd name="T0" fmla="*/ 89 w 757"/>
              <a:gd name="T1" fmla="*/ 332 h 432"/>
              <a:gd name="T2" fmla="*/ 122 w 757"/>
              <a:gd name="T3" fmla="*/ 432 h 432"/>
              <a:gd name="T4" fmla="*/ 384 w 757"/>
              <a:gd name="T5" fmla="*/ 344 h 432"/>
              <a:gd name="T6" fmla="*/ 614 w 757"/>
              <a:gd name="T7" fmla="*/ 410 h 432"/>
              <a:gd name="T8" fmla="*/ 699 w 757"/>
              <a:gd name="T9" fmla="*/ 347 h 432"/>
              <a:gd name="T10" fmla="*/ 757 w 757"/>
              <a:gd name="T11" fmla="*/ 68 h 432"/>
              <a:gd name="T12" fmla="*/ 0 w 757"/>
              <a:gd name="T13" fmla="*/ 278 h 432"/>
              <a:gd name="T14" fmla="*/ 89 w 757"/>
              <a:gd name="T15" fmla="*/ 332 h 4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757" h="432">
                <a:moveTo>
                  <a:pt x="89" y="332"/>
                </a:moveTo>
                <a:cubicBezTo>
                  <a:pt x="122" y="432"/>
                  <a:pt x="122" y="432"/>
                  <a:pt x="122" y="432"/>
                </a:cubicBezTo>
                <a:cubicBezTo>
                  <a:pt x="195" y="377"/>
                  <a:pt x="286" y="344"/>
                  <a:pt x="384" y="344"/>
                </a:cubicBezTo>
                <a:cubicBezTo>
                  <a:pt x="469" y="344"/>
                  <a:pt x="547" y="368"/>
                  <a:pt x="614" y="410"/>
                </a:cubicBezTo>
                <a:cubicBezTo>
                  <a:pt x="699" y="347"/>
                  <a:pt x="699" y="347"/>
                  <a:pt x="699" y="347"/>
                </a:cubicBezTo>
                <a:cubicBezTo>
                  <a:pt x="757" y="68"/>
                  <a:pt x="757" y="68"/>
                  <a:pt x="757" y="68"/>
                </a:cubicBezTo>
                <a:cubicBezTo>
                  <a:pt x="467" y="0"/>
                  <a:pt x="200" y="105"/>
                  <a:pt x="0" y="278"/>
                </a:cubicBezTo>
                <a:lnTo>
                  <a:pt x="89" y="332"/>
                </a:lnTo>
                <a:close/>
              </a:path>
            </a:pathLst>
          </a:custGeom>
          <a:solidFill>
            <a:srgbClr val="2CC17C"/>
          </a:solidFill>
          <a:ln>
            <a:noFill/>
          </a:ln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591">
              <a:latin typeface="+mj-lt"/>
            </a:endParaRPr>
          </a:p>
        </p:txBody>
      </p:sp>
      <p:sp>
        <p:nvSpPr>
          <p:cNvPr id="43" name="Oval 34">
            <a:extLst>
              <a:ext uri="{FF2B5EF4-FFF2-40B4-BE49-F238E27FC236}">
                <a16:creationId xmlns:a16="http://schemas.microsoft.com/office/drawing/2014/main" id="{56F7D141-BE5F-B56C-E304-522636D0E1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07139" y="1528902"/>
            <a:ext cx="1092863" cy="1092864"/>
          </a:xfrm>
          <a:prstGeom prst="ellipse">
            <a:avLst/>
          </a:prstGeom>
          <a:solidFill>
            <a:srgbClr val="2CC17C"/>
          </a:solidFill>
          <a:ln>
            <a:noFill/>
          </a:ln>
          <a:effectLst>
            <a:outerShdw blurRad="127000" dist="38100" dir="5400000" algn="t" rotWithShape="0">
              <a:prstClr val="black">
                <a:alpha val="20000"/>
              </a:prstClr>
            </a:outerShdw>
          </a:effectLst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591">
              <a:latin typeface="+mj-lt"/>
            </a:endParaRPr>
          </a:p>
        </p:txBody>
      </p:sp>
      <p:sp>
        <p:nvSpPr>
          <p:cNvPr id="44" name="Oval 35">
            <a:extLst>
              <a:ext uri="{FF2B5EF4-FFF2-40B4-BE49-F238E27FC236}">
                <a16:creationId xmlns:a16="http://schemas.microsoft.com/office/drawing/2014/main" id="{C27C5699-5E53-D4D5-EDD8-6E341D6681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05374" y="1629972"/>
            <a:ext cx="895449" cy="893560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591">
              <a:latin typeface="+mj-lt"/>
            </a:endParaRPr>
          </a:p>
        </p:txBody>
      </p:sp>
      <p:sp>
        <p:nvSpPr>
          <p:cNvPr id="45" name="Freeform 36">
            <a:extLst>
              <a:ext uri="{FF2B5EF4-FFF2-40B4-BE49-F238E27FC236}">
                <a16:creationId xmlns:a16="http://schemas.microsoft.com/office/drawing/2014/main" id="{D5A3FAD2-ADFF-92BA-F5D0-59C5E49B241C}"/>
              </a:ext>
            </a:extLst>
          </p:cNvPr>
          <p:cNvSpPr>
            <a:spLocks/>
          </p:cNvSpPr>
          <p:nvPr/>
        </p:nvSpPr>
        <p:spPr bwMode="auto">
          <a:xfrm>
            <a:off x="6632815" y="2449854"/>
            <a:ext cx="1370565" cy="1734223"/>
          </a:xfrm>
          <a:custGeom>
            <a:avLst/>
            <a:gdLst>
              <a:gd name="T0" fmla="*/ 85 w 543"/>
              <a:gd name="T1" fmla="*/ 102 h 687"/>
              <a:gd name="T2" fmla="*/ 0 w 543"/>
              <a:gd name="T3" fmla="*/ 164 h 687"/>
              <a:gd name="T4" fmla="*/ 165 w 543"/>
              <a:gd name="T5" fmla="*/ 387 h 687"/>
              <a:gd name="T6" fmla="*/ 173 w 543"/>
              <a:gd name="T7" fmla="*/ 625 h 687"/>
              <a:gd name="T8" fmla="*/ 259 w 543"/>
              <a:gd name="T9" fmla="*/ 687 h 687"/>
              <a:gd name="T10" fmla="*/ 543 w 543"/>
              <a:gd name="T11" fmla="*/ 655 h 687"/>
              <a:gd name="T12" fmla="*/ 109 w 543"/>
              <a:gd name="T13" fmla="*/ 0 h 687"/>
              <a:gd name="T14" fmla="*/ 85 w 543"/>
              <a:gd name="T15" fmla="*/ 102 h 6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43" h="687">
                <a:moveTo>
                  <a:pt x="85" y="102"/>
                </a:moveTo>
                <a:cubicBezTo>
                  <a:pt x="0" y="164"/>
                  <a:pt x="0" y="164"/>
                  <a:pt x="0" y="164"/>
                </a:cubicBezTo>
                <a:cubicBezTo>
                  <a:pt x="75" y="217"/>
                  <a:pt x="134" y="293"/>
                  <a:pt x="165" y="387"/>
                </a:cubicBezTo>
                <a:cubicBezTo>
                  <a:pt x="191" y="467"/>
                  <a:pt x="192" y="549"/>
                  <a:pt x="173" y="625"/>
                </a:cubicBezTo>
                <a:cubicBezTo>
                  <a:pt x="259" y="687"/>
                  <a:pt x="259" y="687"/>
                  <a:pt x="259" y="687"/>
                </a:cubicBezTo>
                <a:cubicBezTo>
                  <a:pt x="543" y="655"/>
                  <a:pt x="543" y="655"/>
                  <a:pt x="543" y="655"/>
                </a:cubicBezTo>
                <a:cubicBezTo>
                  <a:pt x="518" y="358"/>
                  <a:pt x="336" y="137"/>
                  <a:pt x="109" y="0"/>
                </a:cubicBezTo>
                <a:lnTo>
                  <a:pt x="85" y="102"/>
                </a:lnTo>
                <a:close/>
              </a:path>
            </a:pathLst>
          </a:custGeom>
          <a:solidFill>
            <a:srgbClr val="003845"/>
          </a:solidFill>
          <a:ln>
            <a:noFill/>
          </a:ln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591">
              <a:latin typeface="+mj-lt"/>
            </a:endParaRPr>
          </a:p>
        </p:txBody>
      </p:sp>
      <p:sp>
        <p:nvSpPr>
          <p:cNvPr id="47" name="Freeform 38">
            <a:extLst>
              <a:ext uri="{FF2B5EF4-FFF2-40B4-BE49-F238E27FC236}">
                <a16:creationId xmlns:a16="http://schemas.microsoft.com/office/drawing/2014/main" id="{8501E084-CEA8-F0D7-18E1-262109F6F5AE}"/>
              </a:ext>
            </a:extLst>
          </p:cNvPr>
          <p:cNvSpPr>
            <a:spLocks/>
          </p:cNvSpPr>
          <p:nvPr/>
        </p:nvSpPr>
        <p:spPr bwMode="auto">
          <a:xfrm>
            <a:off x="7074870" y="2869243"/>
            <a:ext cx="1226990" cy="1226991"/>
          </a:xfrm>
          <a:custGeom>
            <a:avLst/>
            <a:gdLst>
              <a:gd name="T0" fmla="*/ 310 w 486"/>
              <a:gd name="T1" fmla="*/ 449 h 486"/>
              <a:gd name="T2" fmla="*/ 37 w 486"/>
              <a:gd name="T3" fmla="*/ 310 h 486"/>
              <a:gd name="T4" fmla="*/ 176 w 486"/>
              <a:gd name="T5" fmla="*/ 37 h 486"/>
              <a:gd name="T6" fmla="*/ 449 w 486"/>
              <a:gd name="T7" fmla="*/ 176 h 486"/>
              <a:gd name="T8" fmla="*/ 310 w 486"/>
              <a:gd name="T9" fmla="*/ 449 h 4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6" h="486">
                <a:moveTo>
                  <a:pt x="310" y="449"/>
                </a:moveTo>
                <a:cubicBezTo>
                  <a:pt x="196" y="486"/>
                  <a:pt x="74" y="423"/>
                  <a:pt x="37" y="310"/>
                </a:cubicBezTo>
                <a:cubicBezTo>
                  <a:pt x="0" y="196"/>
                  <a:pt x="62" y="74"/>
                  <a:pt x="176" y="37"/>
                </a:cubicBezTo>
                <a:cubicBezTo>
                  <a:pt x="290" y="0"/>
                  <a:pt x="412" y="62"/>
                  <a:pt x="449" y="176"/>
                </a:cubicBezTo>
                <a:cubicBezTo>
                  <a:pt x="486" y="290"/>
                  <a:pt x="423" y="412"/>
                  <a:pt x="310" y="449"/>
                </a:cubicBezTo>
                <a:close/>
              </a:path>
            </a:pathLst>
          </a:custGeom>
          <a:solidFill>
            <a:srgbClr val="003845"/>
          </a:solidFill>
          <a:ln>
            <a:noFill/>
          </a:ln>
          <a:effectLst>
            <a:outerShdw blurRad="127000" dist="38100" dir="10800000" algn="r" rotWithShape="0">
              <a:prstClr val="black">
                <a:alpha val="20000"/>
              </a:prstClr>
            </a:outerShdw>
          </a:effectLst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591">
              <a:latin typeface="+mj-lt"/>
            </a:endParaRPr>
          </a:p>
        </p:txBody>
      </p:sp>
      <p:sp>
        <p:nvSpPr>
          <p:cNvPr id="48" name="Freeform 39">
            <a:extLst>
              <a:ext uri="{FF2B5EF4-FFF2-40B4-BE49-F238E27FC236}">
                <a16:creationId xmlns:a16="http://schemas.microsoft.com/office/drawing/2014/main" id="{C1397AE8-91E6-7B0A-0DB3-7E124A8B2291}"/>
              </a:ext>
            </a:extLst>
          </p:cNvPr>
          <p:cNvSpPr>
            <a:spLocks/>
          </p:cNvSpPr>
          <p:nvPr/>
        </p:nvSpPr>
        <p:spPr bwMode="auto">
          <a:xfrm>
            <a:off x="7185384" y="2979756"/>
            <a:ext cx="1002183" cy="1002185"/>
          </a:xfrm>
          <a:custGeom>
            <a:avLst/>
            <a:gdLst>
              <a:gd name="T0" fmla="*/ 30 w 397"/>
              <a:gd name="T1" fmla="*/ 253 h 397"/>
              <a:gd name="T2" fmla="*/ 144 w 397"/>
              <a:gd name="T3" fmla="*/ 30 h 397"/>
              <a:gd name="T4" fmla="*/ 367 w 397"/>
              <a:gd name="T5" fmla="*/ 144 h 397"/>
              <a:gd name="T6" fmla="*/ 253 w 397"/>
              <a:gd name="T7" fmla="*/ 367 h 397"/>
              <a:gd name="T8" fmla="*/ 30 w 397"/>
              <a:gd name="T9" fmla="*/ 253 h 3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97" h="397">
                <a:moveTo>
                  <a:pt x="30" y="253"/>
                </a:moveTo>
                <a:cubicBezTo>
                  <a:pt x="0" y="161"/>
                  <a:pt x="51" y="60"/>
                  <a:pt x="144" y="30"/>
                </a:cubicBezTo>
                <a:cubicBezTo>
                  <a:pt x="237" y="0"/>
                  <a:pt x="337" y="51"/>
                  <a:pt x="367" y="144"/>
                </a:cubicBezTo>
                <a:cubicBezTo>
                  <a:pt x="397" y="237"/>
                  <a:pt x="346" y="337"/>
                  <a:pt x="253" y="367"/>
                </a:cubicBezTo>
                <a:cubicBezTo>
                  <a:pt x="161" y="397"/>
                  <a:pt x="60" y="346"/>
                  <a:pt x="30" y="25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591">
              <a:latin typeface="+mj-lt"/>
            </a:endParaRPr>
          </a:p>
        </p:txBody>
      </p:sp>
      <p:sp>
        <p:nvSpPr>
          <p:cNvPr id="49" name="Freeform 40">
            <a:extLst>
              <a:ext uri="{FF2B5EF4-FFF2-40B4-BE49-F238E27FC236}">
                <a16:creationId xmlns:a16="http://schemas.microsoft.com/office/drawing/2014/main" id="{01795E46-D7E3-D448-0A05-753CB94D239F}"/>
              </a:ext>
            </a:extLst>
          </p:cNvPr>
          <p:cNvSpPr>
            <a:spLocks/>
          </p:cNvSpPr>
          <p:nvPr/>
        </p:nvSpPr>
        <p:spPr bwMode="auto">
          <a:xfrm>
            <a:off x="6001843" y="4088678"/>
            <a:ext cx="1532086" cy="1686050"/>
          </a:xfrm>
          <a:custGeom>
            <a:avLst/>
            <a:gdLst>
              <a:gd name="T0" fmla="*/ 503 w 607"/>
              <a:gd name="T1" fmla="*/ 61 h 668"/>
              <a:gd name="T2" fmla="*/ 417 w 607"/>
              <a:gd name="T3" fmla="*/ 0 h 668"/>
              <a:gd name="T4" fmla="*/ 257 w 607"/>
              <a:gd name="T5" fmla="*/ 225 h 668"/>
              <a:gd name="T6" fmla="*/ 32 w 607"/>
              <a:gd name="T7" fmla="*/ 307 h 668"/>
              <a:gd name="T8" fmla="*/ 0 w 607"/>
              <a:gd name="T9" fmla="*/ 408 h 668"/>
              <a:gd name="T10" fmla="*/ 118 w 607"/>
              <a:gd name="T11" fmla="*/ 668 h 668"/>
              <a:gd name="T12" fmla="*/ 607 w 607"/>
              <a:gd name="T13" fmla="*/ 53 h 668"/>
              <a:gd name="T14" fmla="*/ 503 w 607"/>
              <a:gd name="T15" fmla="*/ 61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607" h="668">
                <a:moveTo>
                  <a:pt x="503" y="61"/>
                </a:moveTo>
                <a:cubicBezTo>
                  <a:pt x="417" y="0"/>
                  <a:pt x="417" y="0"/>
                  <a:pt x="417" y="0"/>
                </a:cubicBezTo>
                <a:cubicBezTo>
                  <a:pt x="390" y="87"/>
                  <a:pt x="336" y="167"/>
                  <a:pt x="257" y="225"/>
                </a:cubicBezTo>
                <a:cubicBezTo>
                  <a:pt x="188" y="274"/>
                  <a:pt x="111" y="301"/>
                  <a:pt x="32" y="307"/>
                </a:cubicBezTo>
                <a:cubicBezTo>
                  <a:pt x="0" y="408"/>
                  <a:pt x="0" y="408"/>
                  <a:pt x="0" y="408"/>
                </a:cubicBezTo>
                <a:cubicBezTo>
                  <a:pt x="118" y="668"/>
                  <a:pt x="118" y="668"/>
                  <a:pt x="118" y="668"/>
                </a:cubicBezTo>
                <a:cubicBezTo>
                  <a:pt x="392" y="552"/>
                  <a:pt x="547" y="311"/>
                  <a:pt x="607" y="53"/>
                </a:cubicBezTo>
                <a:lnTo>
                  <a:pt x="503" y="61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591">
              <a:latin typeface="+mj-lt"/>
            </a:endParaRPr>
          </a:p>
        </p:txBody>
      </p:sp>
      <p:sp>
        <p:nvSpPr>
          <p:cNvPr id="50" name="Freeform 42">
            <a:extLst>
              <a:ext uri="{FF2B5EF4-FFF2-40B4-BE49-F238E27FC236}">
                <a16:creationId xmlns:a16="http://schemas.microsoft.com/office/drawing/2014/main" id="{32CD3A82-2A83-2EAE-73FA-7F15DBD7B511}"/>
              </a:ext>
            </a:extLst>
          </p:cNvPr>
          <p:cNvSpPr>
            <a:spLocks/>
          </p:cNvSpPr>
          <p:nvPr/>
        </p:nvSpPr>
        <p:spPr bwMode="auto">
          <a:xfrm>
            <a:off x="6173754" y="4661084"/>
            <a:ext cx="1239271" cy="1239271"/>
          </a:xfrm>
          <a:custGeom>
            <a:avLst/>
            <a:gdLst>
              <a:gd name="T0" fmla="*/ 70 w 491"/>
              <a:gd name="T1" fmla="*/ 372 h 491"/>
              <a:gd name="T2" fmla="*/ 118 w 491"/>
              <a:gd name="T3" fmla="*/ 70 h 491"/>
              <a:gd name="T4" fmla="*/ 421 w 491"/>
              <a:gd name="T5" fmla="*/ 118 h 491"/>
              <a:gd name="T6" fmla="*/ 373 w 491"/>
              <a:gd name="T7" fmla="*/ 420 h 491"/>
              <a:gd name="T8" fmla="*/ 70 w 491"/>
              <a:gd name="T9" fmla="*/ 372 h 4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91" h="491">
                <a:moveTo>
                  <a:pt x="70" y="372"/>
                </a:moveTo>
                <a:cubicBezTo>
                  <a:pt x="0" y="276"/>
                  <a:pt x="21" y="140"/>
                  <a:pt x="118" y="70"/>
                </a:cubicBezTo>
                <a:cubicBezTo>
                  <a:pt x="215" y="0"/>
                  <a:pt x="351" y="21"/>
                  <a:pt x="421" y="118"/>
                </a:cubicBezTo>
                <a:cubicBezTo>
                  <a:pt x="491" y="215"/>
                  <a:pt x="470" y="350"/>
                  <a:pt x="373" y="420"/>
                </a:cubicBezTo>
                <a:cubicBezTo>
                  <a:pt x="276" y="491"/>
                  <a:pt x="141" y="469"/>
                  <a:pt x="70" y="372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>
            <a:outerShdw blurRad="127000" dist="38100" dir="16200000" rotWithShape="0">
              <a:prstClr val="black">
                <a:alpha val="20000"/>
              </a:prstClr>
            </a:outerShdw>
          </a:effectLst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591">
              <a:latin typeface="+mj-lt"/>
            </a:endParaRPr>
          </a:p>
        </p:txBody>
      </p:sp>
      <p:sp>
        <p:nvSpPr>
          <p:cNvPr id="51" name="Freeform 43">
            <a:extLst>
              <a:ext uri="{FF2B5EF4-FFF2-40B4-BE49-F238E27FC236}">
                <a16:creationId xmlns:a16="http://schemas.microsoft.com/office/drawing/2014/main" id="{35C5EA0A-FC81-5971-D5DE-6F4F1E39F2C3}"/>
              </a:ext>
            </a:extLst>
          </p:cNvPr>
          <p:cNvSpPr>
            <a:spLocks/>
          </p:cNvSpPr>
          <p:nvPr/>
        </p:nvSpPr>
        <p:spPr bwMode="auto">
          <a:xfrm>
            <a:off x="6287101" y="4772543"/>
            <a:ext cx="1012574" cy="1014464"/>
          </a:xfrm>
          <a:custGeom>
            <a:avLst/>
            <a:gdLst>
              <a:gd name="T0" fmla="*/ 96 w 401"/>
              <a:gd name="T1" fmla="*/ 58 h 402"/>
              <a:gd name="T2" fmla="*/ 344 w 401"/>
              <a:gd name="T3" fmla="*/ 97 h 402"/>
              <a:gd name="T4" fmla="*/ 305 w 401"/>
              <a:gd name="T5" fmla="*/ 344 h 402"/>
              <a:gd name="T6" fmla="*/ 57 w 401"/>
              <a:gd name="T7" fmla="*/ 305 h 402"/>
              <a:gd name="T8" fmla="*/ 96 w 401"/>
              <a:gd name="T9" fmla="*/ 58 h 4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1" h="402">
                <a:moveTo>
                  <a:pt x="96" y="58"/>
                </a:moveTo>
                <a:cubicBezTo>
                  <a:pt x="176" y="0"/>
                  <a:pt x="286" y="18"/>
                  <a:pt x="344" y="97"/>
                </a:cubicBezTo>
                <a:cubicBezTo>
                  <a:pt x="401" y="176"/>
                  <a:pt x="384" y="287"/>
                  <a:pt x="305" y="344"/>
                </a:cubicBezTo>
                <a:cubicBezTo>
                  <a:pt x="226" y="402"/>
                  <a:pt x="115" y="384"/>
                  <a:pt x="57" y="305"/>
                </a:cubicBezTo>
                <a:cubicBezTo>
                  <a:pt x="0" y="226"/>
                  <a:pt x="17" y="115"/>
                  <a:pt x="96" y="5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591">
              <a:latin typeface="+mj-lt"/>
            </a:endParaRPr>
          </a:p>
        </p:txBody>
      </p:sp>
      <p:sp>
        <p:nvSpPr>
          <p:cNvPr id="52" name="Freeform 44">
            <a:extLst>
              <a:ext uri="{FF2B5EF4-FFF2-40B4-BE49-F238E27FC236}">
                <a16:creationId xmlns:a16="http://schemas.microsoft.com/office/drawing/2014/main" id="{02C50D00-962E-0DEE-87C4-16C34C893A43}"/>
              </a:ext>
            </a:extLst>
          </p:cNvPr>
          <p:cNvSpPr>
            <a:spLocks/>
          </p:cNvSpPr>
          <p:nvPr/>
        </p:nvSpPr>
        <p:spPr bwMode="auto">
          <a:xfrm>
            <a:off x="4185443" y="4181244"/>
            <a:ext cx="1857016" cy="1237382"/>
          </a:xfrm>
          <a:custGeom>
            <a:avLst/>
            <a:gdLst>
              <a:gd name="T0" fmla="*/ 696 w 736"/>
              <a:gd name="T1" fmla="*/ 372 h 490"/>
              <a:gd name="T2" fmla="*/ 728 w 736"/>
              <a:gd name="T3" fmla="*/ 271 h 490"/>
              <a:gd name="T4" fmla="*/ 464 w 736"/>
              <a:gd name="T5" fmla="*/ 188 h 490"/>
              <a:gd name="T6" fmla="*/ 317 w 736"/>
              <a:gd name="T7" fmla="*/ 0 h 490"/>
              <a:gd name="T8" fmla="*/ 211 w 736"/>
              <a:gd name="T9" fmla="*/ 1 h 490"/>
              <a:gd name="T10" fmla="*/ 0 w 736"/>
              <a:gd name="T11" fmla="*/ 193 h 490"/>
              <a:gd name="T12" fmla="*/ 736 w 736"/>
              <a:gd name="T13" fmla="*/ 468 h 490"/>
              <a:gd name="T14" fmla="*/ 696 w 736"/>
              <a:gd name="T15" fmla="*/ 372 h 4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736" h="490">
                <a:moveTo>
                  <a:pt x="696" y="372"/>
                </a:moveTo>
                <a:cubicBezTo>
                  <a:pt x="728" y="271"/>
                  <a:pt x="728" y="271"/>
                  <a:pt x="728" y="271"/>
                </a:cubicBezTo>
                <a:cubicBezTo>
                  <a:pt x="636" y="272"/>
                  <a:pt x="544" y="246"/>
                  <a:pt x="464" y="188"/>
                </a:cubicBezTo>
                <a:cubicBezTo>
                  <a:pt x="396" y="138"/>
                  <a:pt x="346" y="73"/>
                  <a:pt x="317" y="0"/>
                </a:cubicBezTo>
                <a:cubicBezTo>
                  <a:pt x="211" y="1"/>
                  <a:pt x="211" y="1"/>
                  <a:pt x="211" y="1"/>
                </a:cubicBezTo>
                <a:cubicBezTo>
                  <a:pt x="0" y="193"/>
                  <a:pt x="0" y="193"/>
                  <a:pt x="0" y="193"/>
                </a:cubicBezTo>
                <a:cubicBezTo>
                  <a:pt x="195" y="418"/>
                  <a:pt x="472" y="490"/>
                  <a:pt x="736" y="468"/>
                </a:cubicBezTo>
                <a:lnTo>
                  <a:pt x="696" y="372"/>
                </a:lnTo>
                <a:close/>
              </a:path>
            </a:pathLst>
          </a:custGeom>
          <a:solidFill>
            <a:srgbClr val="268CAB"/>
          </a:solidFill>
          <a:ln>
            <a:noFill/>
          </a:ln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591">
              <a:latin typeface="+mj-lt"/>
            </a:endParaRPr>
          </a:p>
        </p:txBody>
      </p:sp>
      <p:sp>
        <p:nvSpPr>
          <p:cNvPr id="53" name="Freeform 46">
            <a:extLst>
              <a:ext uri="{FF2B5EF4-FFF2-40B4-BE49-F238E27FC236}">
                <a16:creationId xmlns:a16="http://schemas.microsoft.com/office/drawing/2014/main" id="{05FC47E6-81FB-0552-5070-7A8175257546}"/>
              </a:ext>
            </a:extLst>
          </p:cNvPr>
          <p:cNvSpPr>
            <a:spLocks/>
          </p:cNvSpPr>
          <p:nvPr/>
        </p:nvSpPr>
        <p:spPr bwMode="auto">
          <a:xfrm>
            <a:off x="4187333" y="4366379"/>
            <a:ext cx="1239271" cy="1239271"/>
          </a:xfrm>
          <a:custGeom>
            <a:avLst/>
            <a:gdLst>
              <a:gd name="T0" fmla="*/ 70 w 491"/>
              <a:gd name="T1" fmla="*/ 118 h 491"/>
              <a:gd name="T2" fmla="*/ 373 w 491"/>
              <a:gd name="T3" fmla="*/ 70 h 491"/>
              <a:gd name="T4" fmla="*/ 421 w 491"/>
              <a:gd name="T5" fmla="*/ 373 h 491"/>
              <a:gd name="T6" fmla="*/ 118 w 491"/>
              <a:gd name="T7" fmla="*/ 421 h 491"/>
              <a:gd name="T8" fmla="*/ 70 w 491"/>
              <a:gd name="T9" fmla="*/ 118 h 4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91" h="491">
                <a:moveTo>
                  <a:pt x="70" y="118"/>
                </a:moveTo>
                <a:cubicBezTo>
                  <a:pt x="141" y="21"/>
                  <a:pt x="276" y="0"/>
                  <a:pt x="373" y="70"/>
                </a:cubicBezTo>
                <a:cubicBezTo>
                  <a:pt x="470" y="141"/>
                  <a:pt x="491" y="276"/>
                  <a:pt x="421" y="373"/>
                </a:cubicBezTo>
                <a:cubicBezTo>
                  <a:pt x="351" y="470"/>
                  <a:pt x="215" y="491"/>
                  <a:pt x="118" y="421"/>
                </a:cubicBezTo>
                <a:cubicBezTo>
                  <a:pt x="21" y="350"/>
                  <a:pt x="0" y="215"/>
                  <a:pt x="70" y="118"/>
                </a:cubicBezTo>
                <a:close/>
              </a:path>
            </a:pathLst>
          </a:custGeom>
          <a:solidFill>
            <a:srgbClr val="268CAB"/>
          </a:solidFill>
          <a:ln>
            <a:noFill/>
          </a:ln>
          <a:effectLst>
            <a:outerShdw blurRad="127000" dist="38100" dir="18900000" algn="bl" rotWithShape="0">
              <a:prstClr val="black">
                <a:alpha val="20000"/>
              </a:prstClr>
            </a:outerShdw>
          </a:effectLst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591">
              <a:latin typeface="+mj-lt"/>
            </a:endParaRPr>
          </a:p>
        </p:txBody>
      </p:sp>
      <p:sp>
        <p:nvSpPr>
          <p:cNvPr id="55" name="Freeform 47">
            <a:extLst>
              <a:ext uri="{FF2B5EF4-FFF2-40B4-BE49-F238E27FC236}">
                <a16:creationId xmlns:a16="http://schemas.microsoft.com/office/drawing/2014/main" id="{EABB46B4-1FB9-589A-A32A-80D6E5BD0998}"/>
              </a:ext>
            </a:extLst>
          </p:cNvPr>
          <p:cNvSpPr>
            <a:spLocks/>
          </p:cNvSpPr>
          <p:nvPr/>
        </p:nvSpPr>
        <p:spPr bwMode="auto">
          <a:xfrm>
            <a:off x="4300681" y="4479727"/>
            <a:ext cx="1012574" cy="1012574"/>
          </a:xfrm>
          <a:custGeom>
            <a:avLst/>
            <a:gdLst>
              <a:gd name="T0" fmla="*/ 305 w 401"/>
              <a:gd name="T1" fmla="*/ 57 h 401"/>
              <a:gd name="T2" fmla="*/ 344 w 401"/>
              <a:gd name="T3" fmla="*/ 305 h 401"/>
              <a:gd name="T4" fmla="*/ 96 w 401"/>
              <a:gd name="T5" fmla="*/ 344 h 401"/>
              <a:gd name="T6" fmla="*/ 57 w 401"/>
              <a:gd name="T7" fmla="*/ 96 h 401"/>
              <a:gd name="T8" fmla="*/ 305 w 401"/>
              <a:gd name="T9" fmla="*/ 57 h 4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1" h="401">
                <a:moveTo>
                  <a:pt x="305" y="57"/>
                </a:moveTo>
                <a:cubicBezTo>
                  <a:pt x="384" y="115"/>
                  <a:pt x="401" y="226"/>
                  <a:pt x="344" y="305"/>
                </a:cubicBezTo>
                <a:cubicBezTo>
                  <a:pt x="286" y="384"/>
                  <a:pt x="175" y="401"/>
                  <a:pt x="96" y="344"/>
                </a:cubicBezTo>
                <a:cubicBezTo>
                  <a:pt x="17" y="286"/>
                  <a:pt x="0" y="175"/>
                  <a:pt x="57" y="96"/>
                </a:cubicBezTo>
                <a:cubicBezTo>
                  <a:pt x="115" y="17"/>
                  <a:pt x="226" y="0"/>
                  <a:pt x="305" y="5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591">
              <a:latin typeface="+mj-lt"/>
            </a:endParaRPr>
          </a:p>
        </p:txBody>
      </p:sp>
      <p:sp>
        <p:nvSpPr>
          <p:cNvPr id="56" name="Freeform 48">
            <a:extLst>
              <a:ext uri="{FF2B5EF4-FFF2-40B4-BE49-F238E27FC236}">
                <a16:creationId xmlns:a16="http://schemas.microsoft.com/office/drawing/2014/main" id="{16F8EF82-F7CF-1F47-08C1-E892D048311F}"/>
              </a:ext>
            </a:extLst>
          </p:cNvPr>
          <p:cNvSpPr>
            <a:spLocks/>
          </p:cNvSpPr>
          <p:nvPr/>
        </p:nvSpPr>
        <p:spPr bwMode="auto">
          <a:xfrm>
            <a:off x="4194889" y="2315726"/>
            <a:ext cx="1098531" cy="1981699"/>
          </a:xfrm>
          <a:custGeom>
            <a:avLst/>
            <a:gdLst>
              <a:gd name="T0" fmla="*/ 199 w 435"/>
              <a:gd name="T1" fmla="*/ 717 h 785"/>
              <a:gd name="T2" fmla="*/ 304 w 435"/>
              <a:gd name="T3" fmla="*/ 716 h 785"/>
              <a:gd name="T4" fmla="*/ 302 w 435"/>
              <a:gd name="T5" fmla="*/ 440 h 785"/>
              <a:gd name="T6" fmla="*/ 435 w 435"/>
              <a:gd name="T7" fmla="*/ 241 h 785"/>
              <a:gd name="T8" fmla="*/ 402 w 435"/>
              <a:gd name="T9" fmla="*/ 141 h 785"/>
              <a:gd name="T10" fmla="*/ 154 w 435"/>
              <a:gd name="T11" fmla="*/ 0 h 785"/>
              <a:gd name="T12" fmla="*/ 120 w 435"/>
              <a:gd name="T13" fmla="*/ 785 h 785"/>
              <a:gd name="T14" fmla="*/ 199 w 435"/>
              <a:gd name="T15" fmla="*/ 717 h 7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35" h="785">
                <a:moveTo>
                  <a:pt x="199" y="717"/>
                </a:moveTo>
                <a:cubicBezTo>
                  <a:pt x="304" y="716"/>
                  <a:pt x="304" y="716"/>
                  <a:pt x="304" y="716"/>
                </a:cubicBezTo>
                <a:cubicBezTo>
                  <a:pt x="275" y="629"/>
                  <a:pt x="271" y="533"/>
                  <a:pt x="302" y="440"/>
                </a:cubicBezTo>
                <a:cubicBezTo>
                  <a:pt x="328" y="359"/>
                  <a:pt x="375" y="292"/>
                  <a:pt x="435" y="241"/>
                </a:cubicBezTo>
                <a:cubicBezTo>
                  <a:pt x="402" y="141"/>
                  <a:pt x="402" y="141"/>
                  <a:pt x="402" y="141"/>
                </a:cubicBezTo>
                <a:cubicBezTo>
                  <a:pt x="154" y="0"/>
                  <a:pt x="154" y="0"/>
                  <a:pt x="154" y="0"/>
                </a:cubicBezTo>
                <a:cubicBezTo>
                  <a:pt x="0" y="255"/>
                  <a:pt x="17" y="541"/>
                  <a:pt x="120" y="785"/>
                </a:cubicBezTo>
                <a:lnTo>
                  <a:pt x="199" y="717"/>
                </a:lnTo>
                <a:close/>
              </a:path>
            </a:pathLst>
          </a:custGeom>
          <a:solidFill>
            <a:srgbClr val="C1B488"/>
          </a:solidFill>
          <a:ln>
            <a:noFill/>
          </a:ln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591">
              <a:latin typeface="+mj-lt"/>
            </a:endParaRPr>
          </a:p>
        </p:txBody>
      </p:sp>
      <p:sp>
        <p:nvSpPr>
          <p:cNvPr id="57" name="Freeform 50">
            <a:extLst>
              <a:ext uri="{FF2B5EF4-FFF2-40B4-BE49-F238E27FC236}">
                <a16:creationId xmlns:a16="http://schemas.microsoft.com/office/drawing/2014/main" id="{DA281305-9AA7-D916-4087-BBA1F2901D27}"/>
              </a:ext>
            </a:extLst>
          </p:cNvPr>
          <p:cNvSpPr>
            <a:spLocks/>
          </p:cNvSpPr>
          <p:nvPr/>
        </p:nvSpPr>
        <p:spPr bwMode="auto">
          <a:xfrm>
            <a:off x="3859569" y="2392236"/>
            <a:ext cx="1226046" cy="1226046"/>
          </a:xfrm>
          <a:custGeom>
            <a:avLst/>
            <a:gdLst>
              <a:gd name="T0" fmla="*/ 310 w 486"/>
              <a:gd name="T1" fmla="*/ 37 h 486"/>
              <a:gd name="T2" fmla="*/ 449 w 486"/>
              <a:gd name="T3" fmla="*/ 310 h 486"/>
              <a:gd name="T4" fmla="*/ 176 w 486"/>
              <a:gd name="T5" fmla="*/ 449 h 486"/>
              <a:gd name="T6" fmla="*/ 37 w 486"/>
              <a:gd name="T7" fmla="*/ 176 h 486"/>
              <a:gd name="T8" fmla="*/ 310 w 486"/>
              <a:gd name="T9" fmla="*/ 37 h 4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6" h="486">
                <a:moveTo>
                  <a:pt x="310" y="37"/>
                </a:moveTo>
                <a:cubicBezTo>
                  <a:pt x="424" y="74"/>
                  <a:pt x="486" y="196"/>
                  <a:pt x="449" y="310"/>
                </a:cubicBezTo>
                <a:cubicBezTo>
                  <a:pt x="412" y="424"/>
                  <a:pt x="290" y="486"/>
                  <a:pt x="176" y="449"/>
                </a:cubicBezTo>
                <a:cubicBezTo>
                  <a:pt x="63" y="412"/>
                  <a:pt x="0" y="290"/>
                  <a:pt x="37" y="176"/>
                </a:cubicBezTo>
                <a:cubicBezTo>
                  <a:pt x="74" y="62"/>
                  <a:pt x="196" y="0"/>
                  <a:pt x="310" y="37"/>
                </a:cubicBezTo>
                <a:close/>
              </a:path>
            </a:pathLst>
          </a:custGeom>
          <a:solidFill>
            <a:srgbClr val="C1B488"/>
          </a:solidFill>
          <a:ln>
            <a:noFill/>
          </a:ln>
          <a:effectLst>
            <a:outerShdw blurRad="127000" dist="38100" dir="2700000" algn="tl" rotWithShape="0">
              <a:prstClr val="black">
                <a:alpha val="20000"/>
              </a:prstClr>
            </a:outerShdw>
          </a:effectLst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591">
              <a:latin typeface="+mj-lt"/>
            </a:endParaRPr>
          </a:p>
        </p:txBody>
      </p:sp>
      <p:sp>
        <p:nvSpPr>
          <p:cNvPr id="58" name="Freeform 51">
            <a:extLst>
              <a:ext uri="{FF2B5EF4-FFF2-40B4-BE49-F238E27FC236}">
                <a16:creationId xmlns:a16="http://schemas.microsoft.com/office/drawing/2014/main" id="{5A04B8E7-2B10-0477-DA87-EB52B8F127F0}"/>
              </a:ext>
            </a:extLst>
          </p:cNvPr>
          <p:cNvSpPr>
            <a:spLocks/>
          </p:cNvSpPr>
          <p:nvPr/>
        </p:nvSpPr>
        <p:spPr bwMode="auto">
          <a:xfrm>
            <a:off x="3972916" y="2502749"/>
            <a:ext cx="1002183" cy="1005019"/>
          </a:xfrm>
          <a:custGeom>
            <a:avLst/>
            <a:gdLst>
              <a:gd name="T0" fmla="*/ 367 w 397"/>
              <a:gd name="T1" fmla="*/ 254 h 398"/>
              <a:gd name="T2" fmla="*/ 144 w 397"/>
              <a:gd name="T3" fmla="*/ 367 h 398"/>
              <a:gd name="T4" fmla="*/ 30 w 397"/>
              <a:gd name="T5" fmla="*/ 144 h 398"/>
              <a:gd name="T6" fmla="*/ 253 w 397"/>
              <a:gd name="T7" fmla="*/ 31 h 398"/>
              <a:gd name="T8" fmla="*/ 367 w 397"/>
              <a:gd name="T9" fmla="*/ 254 h 3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97" h="398">
                <a:moveTo>
                  <a:pt x="367" y="254"/>
                </a:moveTo>
                <a:cubicBezTo>
                  <a:pt x="337" y="347"/>
                  <a:pt x="236" y="398"/>
                  <a:pt x="144" y="367"/>
                </a:cubicBezTo>
                <a:cubicBezTo>
                  <a:pt x="51" y="337"/>
                  <a:pt x="0" y="237"/>
                  <a:pt x="30" y="144"/>
                </a:cubicBezTo>
                <a:cubicBezTo>
                  <a:pt x="60" y="51"/>
                  <a:pt x="160" y="0"/>
                  <a:pt x="253" y="31"/>
                </a:cubicBezTo>
                <a:cubicBezTo>
                  <a:pt x="346" y="61"/>
                  <a:pt x="397" y="161"/>
                  <a:pt x="367" y="254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591" dirty="0">
              <a:latin typeface="+mj-lt"/>
            </a:endParaRPr>
          </a:p>
        </p:txBody>
      </p:sp>
      <p:sp>
        <p:nvSpPr>
          <p:cNvPr id="59" name="Oval 31">
            <a:extLst>
              <a:ext uri="{FF2B5EF4-FFF2-40B4-BE49-F238E27FC236}">
                <a16:creationId xmlns:a16="http://schemas.microsoft.com/office/drawing/2014/main" id="{2BCD3B37-FF56-AC9F-163E-2A4A64489034}"/>
              </a:ext>
            </a:extLst>
          </p:cNvPr>
          <p:cNvSpPr/>
          <p:nvPr/>
        </p:nvSpPr>
        <p:spPr>
          <a:xfrm>
            <a:off x="4126440" y="2657693"/>
            <a:ext cx="695135" cy="695135"/>
          </a:xfrm>
          <a:prstGeom prst="ellipse">
            <a:avLst/>
          </a:prstGeom>
          <a:solidFill>
            <a:srgbClr val="C1B488"/>
          </a:solidFill>
          <a:ln>
            <a:noFill/>
          </a:ln>
          <a:effectLst>
            <a:outerShdw blurRad="152400" dist="38100" dir="5400000" algn="t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>
              <a:latin typeface="+mj-lt"/>
            </a:endParaRPr>
          </a:p>
        </p:txBody>
      </p:sp>
      <p:sp>
        <p:nvSpPr>
          <p:cNvPr id="60" name="Oval 34">
            <a:extLst>
              <a:ext uri="{FF2B5EF4-FFF2-40B4-BE49-F238E27FC236}">
                <a16:creationId xmlns:a16="http://schemas.microsoft.com/office/drawing/2014/main" id="{41AF03B4-FF6A-BFED-672A-F9C34F9F47A5}"/>
              </a:ext>
            </a:extLst>
          </p:cNvPr>
          <p:cNvSpPr/>
          <p:nvPr/>
        </p:nvSpPr>
        <p:spPr>
          <a:xfrm>
            <a:off x="5905530" y="1729184"/>
            <a:ext cx="695135" cy="695135"/>
          </a:xfrm>
          <a:prstGeom prst="ellipse">
            <a:avLst/>
          </a:prstGeom>
          <a:solidFill>
            <a:srgbClr val="2CC17C"/>
          </a:solidFill>
          <a:ln>
            <a:noFill/>
          </a:ln>
          <a:effectLst>
            <a:outerShdw blurRad="152400" dist="38100" dir="5400000" algn="t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>
              <a:latin typeface="+mj-lt"/>
            </a:endParaRPr>
          </a:p>
        </p:txBody>
      </p:sp>
      <p:sp>
        <p:nvSpPr>
          <p:cNvPr id="61" name="Oval 40">
            <a:extLst>
              <a:ext uri="{FF2B5EF4-FFF2-40B4-BE49-F238E27FC236}">
                <a16:creationId xmlns:a16="http://schemas.microsoft.com/office/drawing/2014/main" id="{39CEA7F0-8F18-5D45-97CF-E7B3170BBD4F}"/>
              </a:ext>
            </a:extLst>
          </p:cNvPr>
          <p:cNvSpPr/>
          <p:nvPr/>
        </p:nvSpPr>
        <p:spPr>
          <a:xfrm>
            <a:off x="7338909" y="3133279"/>
            <a:ext cx="695135" cy="695135"/>
          </a:xfrm>
          <a:prstGeom prst="ellipse">
            <a:avLst/>
          </a:prstGeom>
          <a:solidFill>
            <a:srgbClr val="003845"/>
          </a:solidFill>
          <a:ln>
            <a:noFill/>
          </a:ln>
          <a:effectLst>
            <a:outerShdw blurRad="152400" dist="38100" dir="5400000" algn="t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>
              <a:latin typeface="+mj-lt"/>
            </a:endParaRPr>
          </a:p>
        </p:txBody>
      </p:sp>
      <p:sp>
        <p:nvSpPr>
          <p:cNvPr id="62" name="Oval 49">
            <a:extLst>
              <a:ext uri="{FF2B5EF4-FFF2-40B4-BE49-F238E27FC236}">
                <a16:creationId xmlns:a16="http://schemas.microsoft.com/office/drawing/2014/main" id="{CD59AF08-E69E-CB9B-4265-15C71E8A9642}"/>
              </a:ext>
            </a:extLst>
          </p:cNvPr>
          <p:cNvSpPr/>
          <p:nvPr/>
        </p:nvSpPr>
        <p:spPr>
          <a:xfrm>
            <a:off x="6445820" y="4932208"/>
            <a:ext cx="695135" cy="695135"/>
          </a:xfrm>
          <a:prstGeom prst="ellipse">
            <a:avLst/>
          </a:prstGeom>
          <a:solidFill>
            <a:schemeClr val="bg1">
              <a:lumMod val="50000"/>
            </a:schemeClr>
          </a:solidFill>
          <a:ln>
            <a:noFill/>
          </a:ln>
          <a:effectLst>
            <a:outerShdw blurRad="152400" dist="38100" dir="5400000" algn="t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>
              <a:latin typeface="+mj-lt"/>
            </a:endParaRPr>
          </a:p>
        </p:txBody>
      </p:sp>
      <p:sp>
        <p:nvSpPr>
          <p:cNvPr id="63" name="Oval 52">
            <a:extLst>
              <a:ext uri="{FF2B5EF4-FFF2-40B4-BE49-F238E27FC236}">
                <a16:creationId xmlns:a16="http://schemas.microsoft.com/office/drawing/2014/main" id="{64988CC5-833B-2AF1-E10A-FBBB1DC74828}"/>
              </a:ext>
            </a:extLst>
          </p:cNvPr>
          <p:cNvSpPr/>
          <p:nvPr/>
        </p:nvSpPr>
        <p:spPr>
          <a:xfrm>
            <a:off x="4459400" y="4638446"/>
            <a:ext cx="695135" cy="695135"/>
          </a:xfrm>
          <a:prstGeom prst="ellipse">
            <a:avLst/>
          </a:prstGeom>
          <a:solidFill>
            <a:srgbClr val="268CAB"/>
          </a:solidFill>
          <a:ln>
            <a:noFill/>
          </a:ln>
          <a:effectLst>
            <a:outerShdw blurRad="152400" dist="38100" dir="5400000" algn="t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>
              <a:latin typeface="+mj-lt"/>
            </a:endParaRPr>
          </a:p>
        </p:txBody>
      </p:sp>
      <p:sp>
        <p:nvSpPr>
          <p:cNvPr id="131" name="Freeform 17">
            <a:extLst>
              <a:ext uri="{FF2B5EF4-FFF2-40B4-BE49-F238E27FC236}">
                <a16:creationId xmlns:a16="http://schemas.microsoft.com/office/drawing/2014/main" id="{9186F918-1B26-A5A5-DFC4-698411865034}"/>
              </a:ext>
            </a:extLst>
          </p:cNvPr>
          <p:cNvSpPr>
            <a:spLocks noChangeAspect="1"/>
          </p:cNvSpPr>
          <p:nvPr/>
        </p:nvSpPr>
        <p:spPr bwMode="auto">
          <a:xfrm>
            <a:off x="4961713" y="2728504"/>
            <a:ext cx="2099151" cy="2101202"/>
          </a:xfrm>
          <a:custGeom>
            <a:avLst/>
            <a:gdLst>
              <a:gd name="T0" fmla="*/ 947 w 1152"/>
              <a:gd name="T1" fmla="*/ 948 h 1153"/>
              <a:gd name="T2" fmla="*/ 205 w 1152"/>
              <a:gd name="T3" fmla="*/ 948 h 1153"/>
              <a:gd name="T4" fmla="*/ 205 w 1152"/>
              <a:gd name="T5" fmla="*/ 205 h 1153"/>
              <a:gd name="T6" fmla="*/ 947 w 1152"/>
              <a:gd name="T7" fmla="*/ 205 h 1153"/>
              <a:gd name="T8" fmla="*/ 947 w 1152"/>
              <a:gd name="T9" fmla="*/ 948 h 11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52" h="1153">
                <a:moveTo>
                  <a:pt x="947" y="948"/>
                </a:moveTo>
                <a:cubicBezTo>
                  <a:pt x="742" y="1153"/>
                  <a:pt x="410" y="1153"/>
                  <a:pt x="205" y="948"/>
                </a:cubicBezTo>
                <a:cubicBezTo>
                  <a:pt x="0" y="743"/>
                  <a:pt x="0" y="410"/>
                  <a:pt x="205" y="205"/>
                </a:cubicBezTo>
                <a:cubicBezTo>
                  <a:pt x="410" y="0"/>
                  <a:pt x="742" y="0"/>
                  <a:pt x="947" y="205"/>
                </a:cubicBezTo>
                <a:cubicBezTo>
                  <a:pt x="1152" y="410"/>
                  <a:pt x="1152" y="743"/>
                  <a:pt x="947" y="94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190500" dist="38100" dir="5400000" algn="t" rotWithShape="0">
              <a:prstClr val="black">
                <a:alpha val="2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591" dirty="0">
              <a:latin typeface="+mj-lt"/>
            </a:endParaRPr>
          </a:p>
        </p:txBody>
      </p:sp>
      <p:cxnSp>
        <p:nvCxnSpPr>
          <p:cNvPr id="134" name="Straight Connector 64">
            <a:extLst>
              <a:ext uri="{FF2B5EF4-FFF2-40B4-BE49-F238E27FC236}">
                <a16:creationId xmlns:a16="http://schemas.microsoft.com/office/drawing/2014/main" id="{F6CA0982-68C3-3506-516C-BF0B93BBA8F5}"/>
              </a:ext>
            </a:extLst>
          </p:cNvPr>
          <p:cNvCxnSpPr>
            <a:cxnSpLocks/>
          </p:cNvCxnSpPr>
          <p:nvPr/>
        </p:nvCxnSpPr>
        <p:spPr>
          <a:xfrm flipH="1">
            <a:off x="3688947" y="2698667"/>
            <a:ext cx="0" cy="592772"/>
          </a:xfrm>
          <a:prstGeom prst="line">
            <a:avLst/>
          </a:prstGeom>
          <a:ln w="34925" cap="rnd">
            <a:solidFill>
              <a:srgbClr val="C1B488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7" name="Straight Connector 67">
            <a:extLst>
              <a:ext uri="{FF2B5EF4-FFF2-40B4-BE49-F238E27FC236}">
                <a16:creationId xmlns:a16="http://schemas.microsoft.com/office/drawing/2014/main" id="{CA2DD6AB-0247-BD43-D153-300657B9EFB5}"/>
              </a:ext>
            </a:extLst>
          </p:cNvPr>
          <p:cNvCxnSpPr>
            <a:cxnSpLocks/>
          </p:cNvCxnSpPr>
          <p:nvPr/>
        </p:nvCxnSpPr>
        <p:spPr>
          <a:xfrm flipH="1">
            <a:off x="3893573" y="4844406"/>
            <a:ext cx="0" cy="592772"/>
          </a:xfrm>
          <a:prstGeom prst="line">
            <a:avLst/>
          </a:prstGeom>
          <a:ln w="34925" cap="rnd">
            <a:solidFill>
              <a:srgbClr val="268CAB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0" name="Straight Connector 70">
            <a:extLst>
              <a:ext uri="{FF2B5EF4-FFF2-40B4-BE49-F238E27FC236}">
                <a16:creationId xmlns:a16="http://schemas.microsoft.com/office/drawing/2014/main" id="{72B6ABA7-E8AE-3953-58D8-57F52EB023E6}"/>
              </a:ext>
            </a:extLst>
          </p:cNvPr>
          <p:cNvCxnSpPr>
            <a:cxnSpLocks/>
          </p:cNvCxnSpPr>
          <p:nvPr/>
        </p:nvCxnSpPr>
        <p:spPr>
          <a:xfrm>
            <a:off x="7299676" y="1789757"/>
            <a:ext cx="0" cy="592772"/>
          </a:xfrm>
          <a:prstGeom prst="line">
            <a:avLst/>
          </a:prstGeom>
          <a:ln w="34925" cap="rnd">
            <a:solidFill>
              <a:srgbClr val="2CC17C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3" name="Straight Connector 73">
            <a:extLst>
              <a:ext uri="{FF2B5EF4-FFF2-40B4-BE49-F238E27FC236}">
                <a16:creationId xmlns:a16="http://schemas.microsoft.com/office/drawing/2014/main" id="{25296580-20A1-E412-2FE4-15FFB9F2726E}"/>
              </a:ext>
            </a:extLst>
          </p:cNvPr>
          <p:cNvCxnSpPr>
            <a:cxnSpLocks/>
          </p:cNvCxnSpPr>
          <p:nvPr/>
        </p:nvCxnSpPr>
        <p:spPr>
          <a:xfrm>
            <a:off x="8503053" y="3493055"/>
            <a:ext cx="0" cy="592772"/>
          </a:xfrm>
          <a:prstGeom prst="line">
            <a:avLst/>
          </a:prstGeom>
          <a:ln w="34925" cap="rnd">
            <a:solidFill>
              <a:srgbClr val="003845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8" name="Straight Connector 76">
            <a:extLst>
              <a:ext uri="{FF2B5EF4-FFF2-40B4-BE49-F238E27FC236}">
                <a16:creationId xmlns:a16="http://schemas.microsoft.com/office/drawing/2014/main" id="{CD72FC34-5195-D442-AA9C-C0D365B2EF5E}"/>
              </a:ext>
            </a:extLst>
          </p:cNvPr>
          <p:cNvCxnSpPr>
            <a:cxnSpLocks/>
          </p:cNvCxnSpPr>
          <p:nvPr/>
        </p:nvCxnSpPr>
        <p:spPr>
          <a:xfrm>
            <a:off x="7653589" y="4999545"/>
            <a:ext cx="0" cy="592772"/>
          </a:xfrm>
          <a:prstGeom prst="line">
            <a:avLst/>
          </a:prstGeom>
          <a:ln w="34925" cap="rnd">
            <a:solidFill>
              <a:schemeClr val="accent3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99" name="Graphic 78">
            <a:extLst>
              <a:ext uri="{FF2B5EF4-FFF2-40B4-BE49-F238E27FC236}">
                <a16:creationId xmlns:a16="http://schemas.microsoft.com/office/drawing/2014/main" id="{4C552837-295D-0143-3DBF-7372AB5842E4}"/>
              </a:ext>
            </a:extLst>
          </p:cNvPr>
          <p:cNvGrpSpPr>
            <a:grpSpLocks noChangeAspect="1"/>
          </p:cNvGrpSpPr>
          <p:nvPr/>
        </p:nvGrpSpPr>
        <p:grpSpPr>
          <a:xfrm>
            <a:off x="6068068" y="1928968"/>
            <a:ext cx="390480" cy="266293"/>
            <a:chOff x="6093139" y="2051320"/>
            <a:chExt cx="390337" cy="266196"/>
          </a:xfrm>
          <a:solidFill>
            <a:srgbClr val="FFFFFF"/>
          </a:solidFill>
        </p:grpSpPr>
        <p:sp>
          <p:nvSpPr>
            <p:cNvPr id="200" name="Freeform 88">
              <a:extLst>
                <a:ext uri="{FF2B5EF4-FFF2-40B4-BE49-F238E27FC236}">
                  <a16:creationId xmlns:a16="http://schemas.microsoft.com/office/drawing/2014/main" id="{F3A51E87-E1E3-3F9C-9FC2-A1D77A5F918E}"/>
                </a:ext>
              </a:extLst>
            </p:cNvPr>
            <p:cNvSpPr/>
            <p:nvPr/>
          </p:nvSpPr>
          <p:spPr>
            <a:xfrm>
              <a:off x="6140830" y="2253883"/>
              <a:ext cx="12558" cy="63581"/>
            </a:xfrm>
            <a:custGeom>
              <a:avLst/>
              <a:gdLst>
                <a:gd name="connsiteX0" fmla="*/ 6331 w 12558"/>
                <a:gd name="connsiteY0" fmla="*/ 63581 h 63581"/>
                <a:gd name="connsiteX1" fmla="*/ 53 w 12558"/>
                <a:gd name="connsiteY1" fmla="*/ 57558 h 63581"/>
                <a:gd name="connsiteX2" fmla="*/ 52 w 12558"/>
                <a:gd name="connsiteY2" fmla="*/ 57455 h 63581"/>
                <a:gd name="connsiteX3" fmla="*/ 52 w 12558"/>
                <a:gd name="connsiteY3" fmla="*/ 7024 h 63581"/>
                <a:gd name="connsiteX4" fmla="*/ 5478 w 12558"/>
                <a:gd name="connsiteY4" fmla="*/ 52 h 63581"/>
                <a:gd name="connsiteX5" fmla="*/ 12508 w 12558"/>
                <a:gd name="connsiteY5" fmla="*/ 5432 h 63581"/>
                <a:gd name="connsiteX6" fmla="*/ 12508 w 12558"/>
                <a:gd name="connsiteY6" fmla="*/ 7024 h 63581"/>
                <a:gd name="connsiteX7" fmla="*/ 12508 w 12558"/>
                <a:gd name="connsiteY7" fmla="*/ 57455 h 63581"/>
                <a:gd name="connsiteX8" fmla="*/ 6331 w 12558"/>
                <a:gd name="connsiteY8" fmla="*/ 63581 h 63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558" h="63581">
                  <a:moveTo>
                    <a:pt x="6331" y="63581"/>
                  </a:moveTo>
                  <a:cubicBezTo>
                    <a:pt x="2921" y="63637"/>
                    <a:pt x="110" y="60941"/>
                    <a:pt x="53" y="57558"/>
                  </a:cubicBezTo>
                  <a:cubicBezTo>
                    <a:pt x="52" y="57524"/>
                    <a:pt x="52" y="57490"/>
                    <a:pt x="52" y="57455"/>
                  </a:cubicBezTo>
                  <a:lnTo>
                    <a:pt x="52" y="7024"/>
                  </a:lnTo>
                  <a:cubicBezTo>
                    <a:pt x="-391" y="3613"/>
                    <a:pt x="2038" y="491"/>
                    <a:pt x="5478" y="52"/>
                  </a:cubicBezTo>
                  <a:cubicBezTo>
                    <a:pt x="8917" y="-388"/>
                    <a:pt x="12064" y="2021"/>
                    <a:pt x="12508" y="5432"/>
                  </a:cubicBezTo>
                  <a:cubicBezTo>
                    <a:pt x="12576" y="5961"/>
                    <a:pt x="12576" y="6496"/>
                    <a:pt x="12508" y="7024"/>
                  </a:cubicBezTo>
                  <a:lnTo>
                    <a:pt x="12508" y="57455"/>
                  </a:lnTo>
                  <a:cubicBezTo>
                    <a:pt x="12508" y="60838"/>
                    <a:pt x="9742" y="63581"/>
                    <a:pt x="6331" y="63581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201" name="Freeform 89">
              <a:extLst>
                <a:ext uri="{FF2B5EF4-FFF2-40B4-BE49-F238E27FC236}">
                  <a16:creationId xmlns:a16="http://schemas.microsoft.com/office/drawing/2014/main" id="{5097DCA1-E31B-3B9C-8C83-F30A20A83A66}"/>
                </a:ext>
              </a:extLst>
            </p:cNvPr>
            <p:cNvSpPr/>
            <p:nvPr/>
          </p:nvSpPr>
          <p:spPr>
            <a:xfrm>
              <a:off x="6223694" y="2253883"/>
              <a:ext cx="12558" cy="63581"/>
            </a:xfrm>
            <a:custGeom>
              <a:avLst/>
              <a:gdLst>
                <a:gd name="connsiteX0" fmla="*/ 6228 w 12558"/>
                <a:gd name="connsiteY0" fmla="*/ 63581 h 63581"/>
                <a:gd name="connsiteX1" fmla="*/ 52 w 12558"/>
                <a:gd name="connsiteY1" fmla="*/ 57455 h 63581"/>
                <a:gd name="connsiteX2" fmla="*/ 52 w 12558"/>
                <a:gd name="connsiteY2" fmla="*/ 7024 h 63581"/>
                <a:gd name="connsiteX3" fmla="*/ 5478 w 12558"/>
                <a:gd name="connsiteY3" fmla="*/ 52 h 63581"/>
                <a:gd name="connsiteX4" fmla="*/ 12508 w 12558"/>
                <a:gd name="connsiteY4" fmla="*/ 5432 h 63581"/>
                <a:gd name="connsiteX5" fmla="*/ 12508 w 12558"/>
                <a:gd name="connsiteY5" fmla="*/ 7024 h 63581"/>
                <a:gd name="connsiteX6" fmla="*/ 12508 w 12558"/>
                <a:gd name="connsiteY6" fmla="*/ 57455 h 63581"/>
                <a:gd name="connsiteX7" fmla="*/ 6332 w 12558"/>
                <a:gd name="connsiteY7" fmla="*/ 63582 h 63581"/>
                <a:gd name="connsiteX8" fmla="*/ 6228 w 12558"/>
                <a:gd name="connsiteY8" fmla="*/ 63581 h 63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558" h="63581">
                  <a:moveTo>
                    <a:pt x="6228" y="63581"/>
                  </a:moveTo>
                  <a:cubicBezTo>
                    <a:pt x="2817" y="63581"/>
                    <a:pt x="52" y="60838"/>
                    <a:pt x="52" y="57455"/>
                  </a:cubicBezTo>
                  <a:lnTo>
                    <a:pt x="52" y="7024"/>
                  </a:lnTo>
                  <a:cubicBezTo>
                    <a:pt x="-391" y="3613"/>
                    <a:pt x="2038" y="491"/>
                    <a:pt x="5478" y="52"/>
                  </a:cubicBezTo>
                  <a:cubicBezTo>
                    <a:pt x="8917" y="-388"/>
                    <a:pt x="12064" y="2021"/>
                    <a:pt x="12508" y="5432"/>
                  </a:cubicBezTo>
                  <a:cubicBezTo>
                    <a:pt x="12576" y="5961"/>
                    <a:pt x="12576" y="6496"/>
                    <a:pt x="12508" y="7024"/>
                  </a:cubicBezTo>
                  <a:lnTo>
                    <a:pt x="12508" y="57455"/>
                  </a:lnTo>
                  <a:cubicBezTo>
                    <a:pt x="12508" y="60838"/>
                    <a:pt x="9743" y="63581"/>
                    <a:pt x="6332" y="63582"/>
                  </a:cubicBezTo>
                  <a:cubicBezTo>
                    <a:pt x="6298" y="63582"/>
                    <a:pt x="6263" y="63581"/>
                    <a:pt x="6228" y="63581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202" name="Freeform 90">
              <a:extLst>
                <a:ext uri="{FF2B5EF4-FFF2-40B4-BE49-F238E27FC236}">
                  <a16:creationId xmlns:a16="http://schemas.microsoft.com/office/drawing/2014/main" id="{E10E427A-F664-29B1-9EF5-AA900561A1A1}"/>
                </a:ext>
              </a:extLst>
            </p:cNvPr>
            <p:cNvSpPr/>
            <p:nvPr/>
          </p:nvSpPr>
          <p:spPr>
            <a:xfrm>
              <a:off x="6117927" y="2212313"/>
              <a:ext cx="140715" cy="105150"/>
            </a:xfrm>
            <a:custGeom>
              <a:avLst/>
              <a:gdLst>
                <a:gd name="connsiteX0" fmla="*/ 135053 w 140715"/>
                <a:gd name="connsiteY0" fmla="*/ 105151 h 105150"/>
                <a:gd name="connsiteX1" fmla="*/ 6279 w 140715"/>
                <a:gd name="connsiteY1" fmla="*/ 105151 h 105150"/>
                <a:gd name="connsiteX2" fmla="*/ 0 w 140715"/>
                <a:gd name="connsiteY2" fmla="*/ 98924 h 105150"/>
                <a:gd name="connsiteX3" fmla="*/ 0 w 140715"/>
                <a:gd name="connsiteY3" fmla="*/ 32056 h 105150"/>
                <a:gd name="connsiteX4" fmla="*/ 0 w 140715"/>
                <a:gd name="connsiteY4" fmla="*/ 31443 h 105150"/>
                <a:gd name="connsiteX5" fmla="*/ 25837 w 140715"/>
                <a:gd name="connsiteY5" fmla="*/ 4185 h 105150"/>
                <a:gd name="connsiteX6" fmla="*/ 50645 w 140715"/>
                <a:gd name="connsiteY6" fmla="*/ 102 h 105150"/>
                <a:gd name="connsiteX7" fmla="*/ 57835 w 140715"/>
                <a:gd name="connsiteY7" fmla="*/ 5020 h 105150"/>
                <a:gd name="connsiteX8" fmla="*/ 57851 w 140715"/>
                <a:gd name="connsiteY8" fmla="*/ 5104 h 105150"/>
                <a:gd name="connsiteX9" fmla="*/ 52873 w 140715"/>
                <a:gd name="connsiteY9" fmla="*/ 12222 h 105150"/>
                <a:gd name="connsiteX10" fmla="*/ 52704 w 140715"/>
                <a:gd name="connsiteY10" fmla="*/ 12250 h 105150"/>
                <a:gd name="connsiteX11" fmla="*/ 27896 w 140715"/>
                <a:gd name="connsiteY11" fmla="*/ 16436 h 105150"/>
                <a:gd name="connsiteX12" fmla="*/ 12558 w 140715"/>
                <a:gd name="connsiteY12" fmla="*/ 32974 h 105150"/>
                <a:gd name="connsiteX13" fmla="*/ 12558 w 140715"/>
                <a:gd name="connsiteY13" fmla="*/ 93309 h 105150"/>
                <a:gd name="connsiteX14" fmla="*/ 128877 w 140715"/>
                <a:gd name="connsiteY14" fmla="*/ 93309 h 105150"/>
                <a:gd name="connsiteX15" fmla="*/ 128877 w 140715"/>
                <a:gd name="connsiteY15" fmla="*/ 32974 h 105150"/>
                <a:gd name="connsiteX16" fmla="*/ 113436 w 140715"/>
                <a:gd name="connsiteY16" fmla="*/ 16946 h 105150"/>
                <a:gd name="connsiteX17" fmla="*/ 88320 w 140715"/>
                <a:gd name="connsiteY17" fmla="*/ 12557 h 105150"/>
                <a:gd name="connsiteX18" fmla="*/ 83276 w 140715"/>
                <a:gd name="connsiteY18" fmla="*/ 5410 h 105150"/>
                <a:gd name="connsiteX19" fmla="*/ 90481 w 140715"/>
                <a:gd name="connsiteY19" fmla="*/ 408 h 105150"/>
                <a:gd name="connsiteX20" fmla="*/ 115289 w 140715"/>
                <a:gd name="connsiteY20" fmla="*/ 4492 h 105150"/>
                <a:gd name="connsiteX21" fmla="*/ 140715 w 140715"/>
                <a:gd name="connsiteY21" fmla="*/ 31443 h 105150"/>
                <a:gd name="connsiteX22" fmla="*/ 140715 w 140715"/>
                <a:gd name="connsiteY22" fmla="*/ 98924 h 105150"/>
                <a:gd name="connsiteX23" fmla="*/ 134642 w 140715"/>
                <a:gd name="connsiteY23" fmla="*/ 105150 h 105150"/>
                <a:gd name="connsiteX24" fmla="*/ 134538 w 140715"/>
                <a:gd name="connsiteY24" fmla="*/ 105151 h 105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40715" h="105150">
                  <a:moveTo>
                    <a:pt x="135053" y="105151"/>
                  </a:moveTo>
                  <a:lnTo>
                    <a:pt x="6279" y="105151"/>
                  </a:lnTo>
                  <a:cubicBezTo>
                    <a:pt x="2811" y="105151"/>
                    <a:pt x="0" y="102363"/>
                    <a:pt x="0" y="98924"/>
                  </a:cubicBezTo>
                  <a:lnTo>
                    <a:pt x="0" y="32056"/>
                  </a:lnTo>
                  <a:cubicBezTo>
                    <a:pt x="0" y="32056"/>
                    <a:pt x="0" y="32056"/>
                    <a:pt x="0" y="31443"/>
                  </a:cubicBezTo>
                  <a:cubicBezTo>
                    <a:pt x="1366" y="17590"/>
                    <a:pt x="11980" y="6393"/>
                    <a:pt x="25837" y="4185"/>
                  </a:cubicBezTo>
                  <a:lnTo>
                    <a:pt x="50645" y="102"/>
                  </a:lnTo>
                  <a:cubicBezTo>
                    <a:pt x="54000" y="-509"/>
                    <a:pt x="57219" y="1692"/>
                    <a:pt x="57835" y="5020"/>
                  </a:cubicBezTo>
                  <a:cubicBezTo>
                    <a:pt x="57841" y="5048"/>
                    <a:pt x="57846" y="5076"/>
                    <a:pt x="57851" y="5104"/>
                  </a:cubicBezTo>
                  <a:cubicBezTo>
                    <a:pt x="58458" y="8433"/>
                    <a:pt x="56229" y="11620"/>
                    <a:pt x="52873" y="12222"/>
                  </a:cubicBezTo>
                  <a:cubicBezTo>
                    <a:pt x="52817" y="12233"/>
                    <a:pt x="52760" y="12242"/>
                    <a:pt x="52704" y="12250"/>
                  </a:cubicBezTo>
                  <a:lnTo>
                    <a:pt x="27896" y="16436"/>
                  </a:lnTo>
                  <a:cubicBezTo>
                    <a:pt x="19585" y="17845"/>
                    <a:pt x="13281" y="24643"/>
                    <a:pt x="12558" y="32974"/>
                  </a:cubicBezTo>
                  <a:lnTo>
                    <a:pt x="12558" y="93309"/>
                  </a:lnTo>
                  <a:lnTo>
                    <a:pt x="128877" y="93309"/>
                  </a:lnTo>
                  <a:lnTo>
                    <a:pt x="128877" y="32974"/>
                  </a:lnTo>
                  <a:cubicBezTo>
                    <a:pt x="127925" y="24808"/>
                    <a:pt x="121619" y="18262"/>
                    <a:pt x="113436" y="16946"/>
                  </a:cubicBezTo>
                  <a:lnTo>
                    <a:pt x="88320" y="12557"/>
                  </a:lnTo>
                  <a:cubicBezTo>
                    <a:pt x="84937" y="11965"/>
                    <a:pt x="82679" y="8765"/>
                    <a:pt x="83276" y="5410"/>
                  </a:cubicBezTo>
                  <a:cubicBezTo>
                    <a:pt x="83873" y="2056"/>
                    <a:pt x="87099" y="-184"/>
                    <a:pt x="90481" y="408"/>
                  </a:cubicBezTo>
                  <a:lnTo>
                    <a:pt x="115289" y="4492"/>
                  </a:lnTo>
                  <a:cubicBezTo>
                    <a:pt x="128884" y="6833"/>
                    <a:pt x="139262" y="17835"/>
                    <a:pt x="140715" y="31443"/>
                  </a:cubicBezTo>
                  <a:lnTo>
                    <a:pt x="140715" y="98924"/>
                  </a:lnTo>
                  <a:cubicBezTo>
                    <a:pt x="140772" y="102306"/>
                    <a:pt x="138053" y="105094"/>
                    <a:pt x="134642" y="105150"/>
                  </a:cubicBezTo>
                  <a:cubicBezTo>
                    <a:pt x="134608" y="105151"/>
                    <a:pt x="134573" y="105151"/>
                    <a:pt x="134538" y="105151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203" name="Freeform 91">
              <a:extLst>
                <a:ext uri="{FF2B5EF4-FFF2-40B4-BE49-F238E27FC236}">
                  <a16:creationId xmlns:a16="http://schemas.microsoft.com/office/drawing/2014/main" id="{7FCC3D00-B60F-BD4D-9E84-32734716260C}"/>
                </a:ext>
              </a:extLst>
            </p:cNvPr>
            <p:cNvSpPr/>
            <p:nvPr/>
          </p:nvSpPr>
          <p:spPr>
            <a:xfrm>
              <a:off x="6332086" y="2253883"/>
              <a:ext cx="12558" cy="63581"/>
            </a:xfrm>
            <a:custGeom>
              <a:avLst/>
              <a:gdLst>
                <a:gd name="connsiteX0" fmla="*/ 6228 w 12558"/>
                <a:gd name="connsiteY0" fmla="*/ 63581 h 63581"/>
                <a:gd name="connsiteX1" fmla="*/ 52 w 12558"/>
                <a:gd name="connsiteY1" fmla="*/ 57455 h 63581"/>
                <a:gd name="connsiteX2" fmla="*/ 52 w 12558"/>
                <a:gd name="connsiteY2" fmla="*/ 7024 h 63581"/>
                <a:gd name="connsiteX3" fmla="*/ 5478 w 12558"/>
                <a:gd name="connsiteY3" fmla="*/ 52 h 63581"/>
                <a:gd name="connsiteX4" fmla="*/ 12508 w 12558"/>
                <a:gd name="connsiteY4" fmla="*/ 5432 h 63581"/>
                <a:gd name="connsiteX5" fmla="*/ 12508 w 12558"/>
                <a:gd name="connsiteY5" fmla="*/ 7024 h 63581"/>
                <a:gd name="connsiteX6" fmla="*/ 12508 w 12558"/>
                <a:gd name="connsiteY6" fmla="*/ 57455 h 63581"/>
                <a:gd name="connsiteX7" fmla="*/ 6332 w 12558"/>
                <a:gd name="connsiteY7" fmla="*/ 63582 h 63581"/>
                <a:gd name="connsiteX8" fmla="*/ 6228 w 12558"/>
                <a:gd name="connsiteY8" fmla="*/ 63581 h 63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558" h="63581">
                  <a:moveTo>
                    <a:pt x="6228" y="63581"/>
                  </a:moveTo>
                  <a:cubicBezTo>
                    <a:pt x="2817" y="63581"/>
                    <a:pt x="52" y="60838"/>
                    <a:pt x="52" y="57455"/>
                  </a:cubicBezTo>
                  <a:lnTo>
                    <a:pt x="52" y="7024"/>
                  </a:lnTo>
                  <a:cubicBezTo>
                    <a:pt x="-391" y="3613"/>
                    <a:pt x="2038" y="491"/>
                    <a:pt x="5478" y="52"/>
                  </a:cubicBezTo>
                  <a:cubicBezTo>
                    <a:pt x="8917" y="-388"/>
                    <a:pt x="12064" y="2021"/>
                    <a:pt x="12508" y="5432"/>
                  </a:cubicBezTo>
                  <a:cubicBezTo>
                    <a:pt x="12576" y="5961"/>
                    <a:pt x="12576" y="6496"/>
                    <a:pt x="12508" y="7024"/>
                  </a:cubicBezTo>
                  <a:lnTo>
                    <a:pt x="12508" y="57455"/>
                  </a:lnTo>
                  <a:cubicBezTo>
                    <a:pt x="12508" y="60838"/>
                    <a:pt x="9743" y="63581"/>
                    <a:pt x="6332" y="63582"/>
                  </a:cubicBezTo>
                  <a:cubicBezTo>
                    <a:pt x="6298" y="63582"/>
                    <a:pt x="6263" y="63581"/>
                    <a:pt x="6228" y="63581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204" name="Freeform 92">
              <a:extLst>
                <a:ext uri="{FF2B5EF4-FFF2-40B4-BE49-F238E27FC236}">
                  <a16:creationId xmlns:a16="http://schemas.microsoft.com/office/drawing/2014/main" id="{A60C5590-D3C2-ED2F-E38B-8AD4150BD298}"/>
                </a:ext>
              </a:extLst>
            </p:cNvPr>
            <p:cNvSpPr/>
            <p:nvPr/>
          </p:nvSpPr>
          <p:spPr>
            <a:xfrm>
              <a:off x="6414950" y="2253883"/>
              <a:ext cx="12559" cy="63581"/>
            </a:xfrm>
            <a:custGeom>
              <a:avLst/>
              <a:gdLst>
                <a:gd name="connsiteX0" fmla="*/ 6228 w 12559"/>
                <a:gd name="connsiteY0" fmla="*/ 63581 h 63581"/>
                <a:gd name="connsiteX1" fmla="*/ 52 w 12559"/>
                <a:gd name="connsiteY1" fmla="*/ 57455 h 63581"/>
                <a:gd name="connsiteX2" fmla="*/ 52 w 12559"/>
                <a:gd name="connsiteY2" fmla="*/ 7024 h 63581"/>
                <a:gd name="connsiteX3" fmla="*/ 5478 w 12559"/>
                <a:gd name="connsiteY3" fmla="*/ 52 h 63581"/>
                <a:gd name="connsiteX4" fmla="*/ 12508 w 12559"/>
                <a:gd name="connsiteY4" fmla="*/ 5432 h 63581"/>
                <a:gd name="connsiteX5" fmla="*/ 12508 w 12559"/>
                <a:gd name="connsiteY5" fmla="*/ 7024 h 63581"/>
                <a:gd name="connsiteX6" fmla="*/ 12508 w 12559"/>
                <a:gd name="connsiteY6" fmla="*/ 57455 h 63581"/>
                <a:gd name="connsiteX7" fmla="*/ 6332 w 12559"/>
                <a:gd name="connsiteY7" fmla="*/ 63582 h 63581"/>
                <a:gd name="connsiteX8" fmla="*/ 6228 w 12559"/>
                <a:gd name="connsiteY8" fmla="*/ 63581 h 63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559" h="63581">
                  <a:moveTo>
                    <a:pt x="6228" y="63581"/>
                  </a:moveTo>
                  <a:cubicBezTo>
                    <a:pt x="2817" y="63581"/>
                    <a:pt x="52" y="60838"/>
                    <a:pt x="52" y="57455"/>
                  </a:cubicBezTo>
                  <a:lnTo>
                    <a:pt x="52" y="7024"/>
                  </a:lnTo>
                  <a:cubicBezTo>
                    <a:pt x="-391" y="3613"/>
                    <a:pt x="2038" y="491"/>
                    <a:pt x="5478" y="52"/>
                  </a:cubicBezTo>
                  <a:cubicBezTo>
                    <a:pt x="8917" y="-388"/>
                    <a:pt x="12064" y="2021"/>
                    <a:pt x="12508" y="5432"/>
                  </a:cubicBezTo>
                  <a:cubicBezTo>
                    <a:pt x="12576" y="5961"/>
                    <a:pt x="12576" y="6496"/>
                    <a:pt x="12508" y="7024"/>
                  </a:cubicBezTo>
                  <a:lnTo>
                    <a:pt x="12508" y="57455"/>
                  </a:lnTo>
                  <a:cubicBezTo>
                    <a:pt x="12508" y="60838"/>
                    <a:pt x="9743" y="63581"/>
                    <a:pt x="6332" y="63582"/>
                  </a:cubicBezTo>
                  <a:cubicBezTo>
                    <a:pt x="6298" y="63582"/>
                    <a:pt x="6263" y="63581"/>
                    <a:pt x="6228" y="63581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205" name="Freeform 93">
              <a:extLst>
                <a:ext uri="{FF2B5EF4-FFF2-40B4-BE49-F238E27FC236}">
                  <a16:creationId xmlns:a16="http://schemas.microsoft.com/office/drawing/2014/main" id="{62B53AA7-EE43-2C27-4CD8-797B6764A35A}"/>
                </a:ext>
              </a:extLst>
            </p:cNvPr>
            <p:cNvSpPr/>
            <p:nvPr/>
          </p:nvSpPr>
          <p:spPr>
            <a:xfrm>
              <a:off x="6309147" y="2212313"/>
              <a:ext cx="141164" cy="105171"/>
            </a:xfrm>
            <a:custGeom>
              <a:avLst/>
              <a:gdLst>
                <a:gd name="connsiteX0" fmla="*/ 134780 w 141164"/>
                <a:gd name="connsiteY0" fmla="*/ 105151 h 105171"/>
                <a:gd name="connsiteX1" fmla="*/ 6212 w 141164"/>
                <a:gd name="connsiteY1" fmla="*/ 105151 h 105171"/>
                <a:gd name="connsiteX2" fmla="*/ 35 w 141164"/>
                <a:gd name="connsiteY2" fmla="*/ 99026 h 105171"/>
                <a:gd name="connsiteX3" fmla="*/ 36 w 141164"/>
                <a:gd name="connsiteY3" fmla="*/ 98924 h 105171"/>
                <a:gd name="connsiteX4" fmla="*/ 36 w 141164"/>
                <a:gd name="connsiteY4" fmla="*/ 32056 h 105171"/>
                <a:gd name="connsiteX5" fmla="*/ 36 w 141164"/>
                <a:gd name="connsiteY5" fmla="*/ 31443 h 105171"/>
                <a:gd name="connsiteX6" fmla="*/ 25770 w 141164"/>
                <a:gd name="connsiteY6" fmla="*/ 4185 h 105171"/>
                <a:gd name="connsiteX7" fmla="*/ 50681 w 141164"/>
                <a:gd name="connsiteY7" fmla="*/ 102 h 105171"/>
                <a:gd name="connsiteX8" fmla="*/ 57872 w 141164"/>
                <a:gd name="connsiteY8" fmla="*/ 5020 h 105171"/>
                <a:gd name="connsiteX9" fmla="*/ 57887 w 141164"/>
                <a:gd name="connsiteY9" fmla="*/ 5104 h 105171"/>
                <a:gd name="connsiteX10" fmla="*/ 52740 w 141164"/>
                <a:gd name="connsiteY10" fmla="*/ 12250 h 105171"/>
                <a:gd name="connsiteX11" fmla="*/ 27829 w 141164"/>
                <a:gd name="connsiteY11" fmla="*/ 16436 h 105171"/>
                <a:gd name="connsiteX12" fmla="*/ 12491 w 141164"/>
                <a:gd name="connsiteY12" fmla="*/ 32974 h 105171"/>
                <a:gd name="connsiteX13" fmla="*/ 12491 w 141164"/>
                <a:gd name="connsiteY13" fmla="*/ 93309 h 105171"/>
                <a:gd name="connsiteX14" fmla="*/ 128810 w 141164"/>
                <a:gd name="connsiteY14" fmla="*/ 93309 h 105171"/>
                <a:gd name="connsiteX15" fmla="*/ 128810 w 141164"/>
                <a:gd name="connsiteY15" fmla="*/ 32974 h 105171"/>
                <a:gd name="connsiteX16" fmla="*/ 113370 w 141164"/>
                <a:gd name="connsiteY16" fmla="*/ 16946 h 105171"/>
                <a:gd name="connsiteX17" fmla="*/ 88356 w 141164"/>
                <a:gd name="connsiteY17" fmla="*/ 12557 h 105171"/>
                <a:gd name="connsiteX18" fmla="*/ 83297 w 141164"/>
                <a:gd name="connsiteY18" fmla="*/ 5495 h 105171"/>
                <a:gd name="connsiteX19" fmla="*/ 83312 w 141164"/>
                <a:gd name="connsiteY19" fmla="*/ 5410 h 105171"/>
                <a:gd name="connsiteX20" fmla="*/ 90243 w 141164"/>
                <a:gd name="connsiteY20" fmla="*/ 379 h 105171"/>
                <a:gd name="connsiteX21" fmla="*/ 90415 w 141164"/>
                <a:gd name="connsiteY21" fmla="*/ 408 h 105171"/>
                <a:gd name="connsiteX22" fmla="*/ 115325 w 141164"/>
                <a:gd name="connsiteY22" fmla="*/ 4492 h 105171"/>
                <a:gd name="connsiteX23" fmla="*/ 141163 w 141164"/>
                <a:gd name="connsiteY23" fmla="*/ 31749 h 105171"/>
                <a:gd name="connsiteX24" fmla="*/ 141163 w 141164"/>
                <a:gd name="connsiteY24" fmla="*/ 99230 h 105171"/>
                <a:gd name="connsiteX25" fmla="*/ 139310 w 141164"/>
                <a:gd name="connsiteY25" fmla="*/ 103620 h 105171"/>
                <a:gd name="connsiteX26" fmla="*/ 134780 w 141164"/>
                <a:gd name="connsiteY26" fmla="*/ 105151 h 105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41164" h="105171">
                  <a:moveTo>
                    <a:pt x="134780" y="105151"/>
                  </a:moveTo>
                  <a:lnTo>
                    <a:pt x="6212" y="105151"/>
                  </a:lnTo>
                  <a:cubicBezTo>
                    <a:pt x="2801" y="105151"/>
                    <a:pt x="36" y="102409"/>
                    <a:pt x="35" y="99026"/>
                  </a:cubicBezTo>
                  <a:cubicBezTo>
                    <a:pt x="35" y="98992"/>
                    <a:pt x="36" y="98958"/>
                    <a:pt x="36" y="98924"/>
                  </a:cubicBezTo>
                  <a:lnTo>
                    <a:pt x="36" y="32056"/>
                  </a:lnTo>
                  <a:cubicBezTo>
                    <a:pt x="-12" y="31854"/>
                    <a:pt x="-12" y="31644"/>
                    <a:pt x="36" y="31443"/>
                  </a:cubicBezTo>
                  <a:cubicBezTo>
                    <a:pt x="1391" y="17622"/>
                    <a:pt x="11953" y="6435"/>
                    <a:pt x="25770" y="4185"/>
                  </a:cubicBezTo>
                  <a:lnTo>
                    <a:pt x="50681" y="102"/>
                  </a:lnTo>
                  <a:cubicBezTo>
                    <a:pt x="54036" y="-509"/>
                    <a:pt x="57255" y="1692"/>
                    <a:pt x="57872" y="5020"/>
                  </a:cubicBezTo>
                  <a:cubicBezTo>
                    <a:pt x="57877" y="5048"/>
                    <a:pt x="57882" y="5076"/>
                    <a:pt x="57887" y="5104"/>
                  </a:cubicBezTo>
                  <a:cubicBezTo>
                    <a:pt x="58445" y="8485"/>
                    <a:pt x="56145" y="11678"/>
                    <a:pt x="52740" y="12250"/>
                  </a:cubicBezTo>
                  <a:lnTo>
                    <a:pt x="27829" y="16436"/>
                  </a:lnTo>
                  <a:cubicBezTo>
                    <a:pt x="19536" y="17879"/>
                    <a:pt x="13249" y="24658"/>
                    <a:pt x="12491" y="32974"/>
                  </a:cubicBezTo>
                  <a:lnTo>
                    <a:pt x="12491" y="93309"/>
                  </a:lnTo>
                  <a:lnTo>
                    <a:pt x="128810" y="93309"/>
                  </a:lnTo>
                  <a:lnTo>
                    <a:pt x="128810" y="32974"/>
                  </a:lnTo>
                  <a:cubicBezTo>
                    <a:pt x="127825" y="24823"/>
                    <a:pt x="121535" y="18294"/>
                    <a:pt x="113370" y="16946"/>
                  </a:cubicBezTo>
                  <a:lnTo>
                    <a:pt x="88356" y="12557"/>
                  </a:lnTo>
                  <a:cubicBezTo>
                    <a:pt x="84993" y="11992"/>
                    <a:pt x="82728" y="8831"/>
                    <a:pt x="83297" y="5495"/>
                  </a:cubicBezTo>
                  <a:cubicBezTo>
                    <a:pt x="83302" y="5467"/>
                    <a:pt x="83307" y="5439"/>
                    <a:pt x="83312" y="5410"/>
                  </a:cubicBezTo>
                  <a:cubicBezTo>
                    <a:pt x="83825" y="2123"/>
                    <a:pt x="86928" y="-129"/>
                    <a:pt x="90243" y="379"/>
                  </a:cubicBezTo>
                  <a:cubicBezTo>
                    <a:pt x="90300" y="388"/>
                    <a:pt x="90357" y="398"/>
                    <a:pt x="90415" y="408"/>
                  </a:cubicBezTo>
                  <a:lnTo>
                    <a:pt x="115325" y="4492"/>
                  </a:lnTo>
                  <a:cubicBezTo>
                    <a:pt x="129183" y="6699"/>
                    <a:pt x="139796" y="17896"/>
                    <a:pt x="141163" y="31749"/>
                  </a:cubicBezTo>
                  <a:lnTo>
                    <a:pt x="141163" y="99230"/>
                  </a:lnTo>
                  <a:cubicBezTo>
                    <a:pt x="141204" y="100888"/>
                    <a:pt x="140530" y="102485"/>
                    <a:pt x="139310" y="103620"/>
                  </a:cubicBezTo>
                  <a:cubicBezTo>
                    <a:pt x="138081" y="104734"/>
                    <a:pt x="136439" y="105289"/>
                    <a:pt x="134780" y="105151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206" name="Freeform 94">
              <a:extLst>
                <a:ext uri="{FF2B5EF4-FFF2-40B4-BE49-F238E27FC236}">
                  <a16:creationId xmlns:a16="http://schemas.microsoft.com/office/drawing/2014/main" id="{5BE8678C-CBF6-CF24-71EF-13B90B8E6700}"/>
                </a:ext>
              </a:extLst>
            </p:cNvPr>
            <p:cNvSpPr/>
            <p:nvPr/>
          </p:nvSpPr>
          <p:spPr>
            <a:xfrm>
              <a:off x="6163255" y="2212478"/>
              <a:ext cx="50169" cy="32819"/>
            </a:xfrm>
            <a:custGeom>
              <a:avLst/>
              <a:gdLst>
                <a:gd name="connsiteX0" fmla="*/ 24669 w 50169"/>
                <a:gd name="connsiteY0" fmla="*/ 32809 h 32819"/>
                <a:gd name="connsiteX1" fmla="*/ 20036 w 50169"/>
                <a:gd name="connsiteY1" fmla="*/ 30665 h 32819"/>
                <a:gd name="connsiteX2" fmla="*/ 1817 w 50169"/>
                <a:gd name="connsiteY2" fmla="*/ 10248 h 32819"/>
                <a:gd name="connsiteX3" fmla="*/ 1801 w 50169"/>
                <a:gd name="connsiteY3" fmla="*/ 1585 h 32819"/>
                <a:gd name="connsiteX4" fmla="*/ 1817 w 50169"/>
                <a:gd name="connsiteY4" fmla="*/ 1570 h 32819"/>
                <a:gd name="connsiteX5" fmla="*/ 10669 w 50169"/>
                <a:gd name="connsiteY5" fmla="*/ 2080 h 32819"/>
                <a:gd name="connsiteX6" fmla="*/ 24360 w 50169"/>
                <a:gd name="connsiteY6" fmla="*/ 17598 h 32819"/>
                <a:gd name="connsiteX7" fmla="*/ 39491 w 50169"/>
                <a:gd name="connsiteY7" fmla="*/ 2183 h 32819"/>
                <a:gd name="connsiteX8" fmla="*/ 48225 w 50169"/>
                <a:gd name="connsiteY8" fmla="*/ 2065 h 32819"/>
                <a:gd name="connsiteX9" fmla="*/ 48344 w 50169"/>
                <a:gd name="connsiteY9" fmla="*/ 2183 h 32819"/>
                <a:gd name="connsiteX10" fmla="*/ 48344 w 50169"/>
                <a:gd name="connsiteY10" fmla="*/ 10962 h 32819"/>
                <a:gd name="connsiteX11" fmla="*/ 28889 w 50169"/>
                <a:gd name="connsiteY11" fmla="*/ 31380 h 32819"/>
                <a:gd name="connsiteX12" fmla="*/ 24669 w 50169"/>
                <a:gd name="connsiteY12" fmla="*/ 32809 h 32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0169" h="32819">
                  <a:moveTo>
                    <a:pt x="24669" y="32809"/>
                  </a:moveTo>
                  <a:cubicBezTo>
                    <a:pt x="22891" y="32766"/>
                    <a:pt x="21212" y="31989"/>
                    <a:pt x="20036" y="30665"/>
                  </a:cubicBezTo>
                  <a:lnTo>
                    <a:pt x="1817" y="10248"/>
                  </a:lnTo>
                  <a:cubicBezTo>
                    <a:pt x="-600" y="7860"/>
                    <a:pt x="-606" y="3981"/>
                    <a:pt x="1801" y="1585"/>
                  </a:cubicBezTo>
                  <a:cubicBezTo>
                    <a:pt x="1806" y="1580"/>
                    <a:pt x="1811" y="1575"/>
                    <a:pt x="1817" y="1570"/>
                  </a:cubicBezTo>
                  <a:cubicBezTo>
                    <a:pt x="4405" y="-708"/>
                    <a:pt x="8364" y="-480"/>
                    <a:pt x="10669" y="2080"/>
                  </a:cubicBezTo>
                  <a:lnTo>
                    <a:pt x="24360" y="17598"/>
                  </a:lnTo>
                  <a:lnTo>
                    <a:pt x="39491" y="2183"/>
                  </a:lnTo>
                  <a:cubicBezTo>
                    <a:pt x="41870" y="-242"/>
                    <a:pt x="45781" y="-295"/>
                    <a:pt x="48225" y="2065"/>
                  </a:cubicBezTo>
                  <a:cubicBezTo>
                    <a:pt x="48265" y="2103"/>
                    <a:pt x="48305" y="2143"/>
                    <a:pt x="48344" y="2183"/>
                  </a:cubicBezTo>
                  <a:cubicBezTo>
                    <a:pt x="50778" y="4611"/>
                    <a:pt x="50778" y="8533"/>
                    <a:pt x="48344" y="10962"/>
                  </a:cubicBezTo>
                  <a:lnTo>
                    <a:pt x="28889" y="31380"/>
                  </a:lnTo>
                  <a:cubicBezTo>
                    <a:pt x="27727" y="32389"/>
                    <a:pt x="26210" y="32902"/>
                    <a:pt x="24669" y="32809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207" name="Freeform 95">
              <a:extLst>
                <a:ext uri="{FF2B5EF4-FFF2-40B4-BE49-F238E27FC236}">
                  <a16:creationId xmlns:a16="http://schemas.microsoft.com/office/drawing/2014/main" id="{283587B1-B3F2-C8DD-361B-EF15CA3FDEE9}"/>
                </a:ext>
              </a:extLst>
            </p:cNvPr>
            <p:cNvSpPr/>
            <p:nvPr/>
          </p:nvSpPr>
          <p:spPr>
            <a:xfrm>
              <a:off x="6354736" y="2211923"/>
              <a:ext cx="50476" cy="30913"/>
            </a:xfrm>
            <a:custGeom>
              <a:avLst/>
              <a:gdLst>
                <a:gd name="connsiteX0" fmla="*/ 25062 w 50476"/>
                <a:gd name="connsiteY0" fmla="*/ 30914 h 30913"/>
                <a:gd name="connsiteX1" fmla="*/ 20738 w 50476"/>
                <a:gd name="connsiteY1" fmla="*/ 29178 h 30913"/>
                <a:gd name="connsiteX2" fmla="*/ 1901 w 50476"/>
                <a:gd name="connsiteY2" fmla="*/ 11007 h 30913"/>
                <a:gd name="connsiteX3" fmla="*/ 1747 w 50476"/>
                <a:gd name="connsiteY3" fmla="*/ 2278 h 30913"/>
                <a:gd name="connsiteX4" fmla="*/ 10548 w 50476"/>
                <a:gd name="connsiteY4" fmla="*/ 2125 h 30913"/>
                <a:gd name="connsiteX5" fmla="*/ 25062 w 50476"/>
                <a:gd name="connsiteY5" fmla="*/ 16111 h 30913"/>
                <a:gd name="connsiteX6" fmla="*/ 39473 w 50476"/>
                <a:gd name="connsiteY6" fmla="*/ 2125 h 30913"/>
                <a:gd name="connsiteX7" fmla="*/ 48333 w 50476"/>
                <a:gd name="connsiteY7" fmla="*/ 1542 h 30913"/>
                <a:gd name="connsiteX8" fmla="*/ 48921 w 50476"/>
                <a:gd name="connsiteY8" fmla="*/ 10330 h 30913"/>
                <a:gd name="connsiteX9" fmla="*/ 48223 w 50476"/>
                <a:gd name="connsiteY9" fmla="*/ 11007 h 30913"/>
                <a:gd name="connsiteX10" fmla="*/ 29385 w 50476"/>
                <a:gd name="connsiteY10" fmla="*/ 29178 h 30913"/>
                <a:gd name="connsiteX11" fmla="*/ 25062 w 50476"/>
                <a:gd name="connsiteY11" fmla="*/ 30914 h 30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476" h="30913">
                  <a:moveTo>
                    <a:pt x="25062" y="30914"/>
                  </a:moveTo>
                  <a:cubicBezTo>
                    <a:pt x="23449" y="30907"/>
                    <a:pt x="21901" y="30286"/>
                    <a:pt x="20738" y="29178"/>
                  </a:cubicBezTo>
                  <a:lnTo>
                    <a:pt x="1901" y="11007"/>
                  </a:lnTo>
                  <a:cubicBezTo>
                    <a:pt x="-572" y="8639"/>
                    <a:pt x="-641" y="4731"/>
                    <a:pt x="1747" y="2278"/>
                  </a:cubicBezTo>
                  <a:cubicBezTo>
                    <a:pt x="4134" y="-174"/>
                    <a:pt x="8075" y="-243"/>
                    <a:pt x="10548" y="2125"/>
                  </a:cubicBezTo>
                  <a:lnTo>
                    <a:pt x="25062" y="16111"/>
                  </a:lnTo>
                  <a:lnTo>
                    <a:pt x="39473" y="2125"/>
                  </a:lnTo>
                  <a:cubicBezTo>
                    <a:pt x="41757" y="-462"/>
                    <a:pt x="45724" y="-723"/>
                    <a:pt x="48333" y="1542"/>
                  </a:cubicBezTo>
                  <a:cubicBezTo>
                    <a:pt x="50943" y="3808"/>
                    <a:pt x="51206" y="7742"/>
                    <a:pt x="48921" y="10330"/>
                  </a:cubicBezTo>
                  <a:cubicBezTo>
                    <a:pt x="48706" y="10573"/>
                    <a:pt x="48473" y="10799"/>
                    <a:pt x="48223" y="11007"/>
                  </a:cubicBezTo>
                  <a:lnTo>
                    <a:pt x="29385" y="29178"/>
                  </a:lnTo>
                  <a:cubicBezTo>
                    <a:pt x="28211" y="30269"/>
                    <a:pt x="26670" y="30887"/>
                    <a:pt x="25062" y="30914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208" name="Freeform 96">
              <a:extLst>
                <a:ext uri="{FF2B5EF4-FFF2-40B4-BE49-F238E27FC236}">
                  <a16:creationId xmlns:a16="http://schemas.microsoft.com/office/drawing/2014/main" id="{073F67DF-93A3-C107-E5EB-31E6092852FD}"/>
                </a:ext>
              </a:extLst>
            </p:cNvPr>
            <p:cNvSpPr/>
            <p:nvPr/>
          </p:nvSpPr>
          <p:spPr>
            <a:xfrm>
              <a:off x="6093139" y="2305060"/>
              <a:ext cx="390337" cy="12455"/>
            </a:xfrm>
            <a:custGeom>
              <a:avLst/>
              <a:gdLst>
                <a:gd name="connsiteX0" fmla="*/ 384860 w 390337"/>
                <a:gd name="connsiteY0" fmla="*/ 12404 h 12455"/>
                <a:gd name="connsiteX1" fmla="*/ 7082 w 390337"/>
                <a:gd name="connsiteY1" fmla="*/ 12404 h 12455"/>
                <a:gd name="connsiteX2" fmla="*/ 52 w 390337"/>
                <a:gd name="connsiteY2" fmla="*/ 7023 h 12455"/>
                <a:gd name="connsiteX3" fmla="*/ 5478 w 390337"/>
                <a:gd name="connsiteY3" fmla="*/ 51 h 12455"/>
                <a:gd name="connsiteX4" fmla="*/ 7082 w 390337"/>
                <a:gd name="connsiteY4" fmla="*/ 51 h 12455"/>
                <a:gd name="connsiteX5" fmla="*/ 384860 w 390337"/>
                <a:gd name="connsiteY5" fmla="*/ 51 h 12455"/>
                <a:gd name="connsiteX6" fmla="*/ 390286 w 390337"/>
                <a:gd name="connsiteY6" fmla="*/ 7023 h 12455"/>
                <a:gd name="connsiteX7" fmla="*/ 384860 w 390337"/>
                <a:gd name="connsiteY7" fmla="*/ 12404 h 12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337" h="12455">
                  <a:moveTo>
                    <a:pt x="384860" y="12404"/>
                  </a:moveTo>
                  <a:lnTo>
                    <a:pt x="7082" y="12404"/>
                  </a:lnTo>
                  <a:cubicBezTo>
                    <a:pt x="3643" y="12843"/>
                    <a:pt x="495" y="10434"/>
                    <a:pt x="52" y="7023"/>
                  </a:cubicBezTo>
                  <a:cubicBezTo>
                    <a:pt x="-391" y="3612"/>
                    <a:pt x="2038" y="490"/>
                    <a:pt x="5478" y="51"/>
                  </a:cubicBezTo>
                  <a:cubicBezTo>
                    <a:pt x="6010" y="-17"/>
                    <a:pt x="6549" y="-17"/>
                    <a:pt x="7082" y="51"/>
                  </a:cubicBezTo>
                  <a:lnTo>
                    <a:pt x="384860" y="51"/>
                  </a:lnTo>
                  <a:cubicBezTo>
                    <a:pt x="388300" y="491"/>
                    <a:pt x="390729" y="3612"/>
                    <a:pt x="390286" y="7023"/>
                  </a:cubicBezTo>
                  <a:cubicBezTo>
                    <a:pt x="389921" y="9831"/>
                    <a:pt x="387692" y="12042"/>
                    <a:pt x="384860" y="12404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209" name="Freeform 97">
              <a:extLst>
                <a:ext uri="{FF2B5EF4-FFF2-40B4-BE49-F238E27FC236}">
                  <a16:creationId xmlns:a16="http://schemas.microsoft.com/office/drawing/2014/main" id="{B322CBCE-B06C-C38E-E7FE-EBD4C8A8D58B}"/>
                </a:ext>
              </a:extLst>
            </p:cNvPr>
            <p:cNvSpPr/>
            <p:nvPr/>
          </p:nvSpPr>
          <p:spPr>
            <a:xfrm>
              <a:off x="6152616" y="2131459"/>
              <a:ext cx="71849" cy="71257"/>
            </a:xfrm>
            <a:custGeom>
              <a:avLst/>
              <a:gdLst>
                <a:gd name="connsiteX0" fmla="*/ 35925 w 71849"/>
                <a:gd name="connsiteY0" fmla="*/ 71258 h 71257"/>
                <a:gd name="connsiteX1" fmla="*/ 0 w 71849"/>
                <a:gd name="connsiteY1" fmla="*/ 35629 h 71257"/>
                <a:gd name="connsiteX2" fmla="*/ 35925 w 71849"/>
                <a:gd name="connsiteY2" fmla="*/ 0 h 71257"/>
                <a:gd name="connsiteX3" fmla="*/ 71850 w 71849"/>
                <a:gd name="connsiteY3" fmla="*/ 35629 h 71257"/>
                <a:gd name="connsiteX4" fmla="*/ 35925 w 71849"/>
                <a:gd name="connsiteY4" fmla="*/ 71258 h 71257"/>
                <a:gd name="connsiteX5" fmla="*/ 35925 w 71849"/>
                <a:gd name="connsiteY5" fmla="*/ 12353 h 71257"/>
                <a:gd name="connsiteX6" fmla="*/ 12455 w 71849"/>
                <a:gd name="connsiteY6" fmla="*/ 35629 h 71257"/>
                <a:gd name="connsiteX7" fmla="*/ 35925 w 71849"/>
                <a:gd name="connsiteY7" fmla="*/ 58905 h 71257"/>
                <a:gd name="connsiteX8" fmla="*/ 59395 w 71849"/>
                <a:gd name="connsiteY8" fmla="*/ 35629 h 71257"/>
                <a:gd name="connsiteX9" fmla="*/ 35925 w 71849"/>
                <a:gd name="connsiteY9" fmla="*/ 12353 h 71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1849" h="71257">
                  <a:moveTo>
                    <a:pt x="35925" y="71258"/>
                  </a:moveTo>
                  <a:cubicBezTo>
                    <a:pt x="16084" y="71258"/>
                    <a:pt x="0" y="55306"/>
                    <a:pt x="0" y="35629"/>
                  </a:cubicBezTo>
                  <a:cubicBezTo>
                    <a:pt x="0" y="15952"/>
                    <a:pt x="16084" y="0"/>
                    <a:pt x="35925" y="0"/>
                  </a:cubicBezTo>
                  <a:cubicBezTo>
                    <a:pt x="55766" y="0"/>
                    <a:pt x="71850" y="15952"/>
                    <a:pt x="71850" y="35629"/>
                  </a:cubicBezTo>
                  <a:cubicBezTo>
                    <a:pt x="71793" y="55283"/>
                    <a:pt x="55742" y="71202"/>
                    <a:pt x="35925" y="71258"/>
                  </a:cubicBezTo>
                  <a:close/>
                  <a:moveTo>
                    <a:pt x="35925" y="12353"/>
                  </a:moveTo>
                  <a:cubicBezTo>
                    <a:pt x="22963" y="12353"/>
                    <a:pt x="12455" y="22774"/>
                    <a:pt x="12455" y="35629"/>
                  </a:cubicBezTo>
                  <a:cubicBezTo>
                    <a:pt x="12455" y="48484"/>
                    <a:pt x="22963" y="58905"/>
                    <a:pt x="35925" y="58905"/>
                  </a:cubicBezTo>
                  <a:cubicBezTo>
                    <a:pt x="48887" y="58905"/>
                    <a:pt x="59395" y="48484"/>
                    <a:pt x="59395" y="35629"/>
                  </a:cubicBezTo>
                  <a:cubicBezTo>
                    <a:pt x="59395" y="22774"/>
                    <a:pt x="48887" y="12353"/>
                    <a:pt x="35925" y="12353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210" name="Freeform 98">
              <a:extLst>
                <a:ext uri="{FF2B5EF4-FFF2-40B4-BE49-F238E27FC236}">
                  <a16:creationId xmlns:a16="http://schemas.microsoft.com/office/drawing/2014/main" id="{1EB8DDC8-F24C-EC07-53B8-C70D89CABE4A}"/>
                </a:ext>
              </a:extLst>
            </p:cNvPr>
            <p:cNvSpPr/>
            <p:nvPr/>
          </p:nvSpPr>
          <p:spPr>
            <a:xfrm>
              <a:off x="6343770" y="2131459"/>
              <a:ext cx="71849" cy="71257"/>
            </a:xfrm>
            <a:custGeom>
              <a:avLst/>
              <a:gdLst>
                <a:gd name="connsiteX0" fmla="*/ 36028 w 71849"/>
                <a:gd name="connsiteY0" fmla="*/ 71258 h 71257"/>
                <a:gd name="connsiteX1" fmla="*/ 0 w 71849"/>
                <a:gd name="connsiteY1" fmla="*/ 35731 h 71257"/>
                <a:gd name="connsiteX2" fmla="*/ 35822 w 71849"/>
                <a:gd name="connsiteY2" fmla="*/ 0 h 71257"/>
                <a:gd name="connsiteX3" fmla="*/ 71850 w 71849"/>
                <a:gd name="connsiteY3" fmla="*/ 35527 h 71257"/>
                <a:gd name="connsiteX4" fmla="*/ 71850 w 71849"/>
                <a:gd name="connsiteY4" fmla="*/ 35629 h 71257"/>
                <a:gd name="connsiteX5" fmla="*/ 36028 w 71849"/>
                <a:gd name="connsiteY5" fmla="*/ 71258 h 71257"/>
                <a:gd name="connsiteX6" fmla="*/ 36028 w 71849"/>
                <a:gd name="connsiteY6" fmla="*/ 12353 h 71257"/>
                <a:gd name="connsiteX7" fmla="*/ 12049 w 71849"/>
                <a:gd name="connsiteY7" fmla="*/ 35113 h 71257"/>
                <a:gd name="connsiteX8" fmla="*/ 34999 w 71849"/>
                <a:gd name="connsiteY8" fmla="*/ 58894 h 71257"/>
                <a:gd name="connsiteX9" fmla="*/ 58977 w 71849"/>
                <a:gd name="connsiteY9" fmla="*/ 36134 h 71257"/>
                <a:gd name="connsiteX10" fmla="*/ 58983 w 71849"/>
                <a:gd name="connsiteY10" fmla="*/ 35629 h 71257"/>
                <a:gd name="connsiteX11" fmla="*/ 36028 w 71849"/>
                <a:gd name="connsiteY11" fmla="*/ 12353 h 71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1849" h="71257">
                  <a:moveTo>
                    <a:pt x="36028" y="71258"/>
                  </a:moveTo>
                  <a:cubicBezTo>
                    <a:pt x="16187" y="71314"/>
                    <a:pt x="57" y="55408"/>
                    <a:pt x="0" y="35731"/>
                  </a:cubicBezTo>
                  <a:cubicBezTo>
                    <a:pt x="-57" y="16054"/>
                    <a:pt x="15981" y="57"/>
                    <a:pt x="35822" y="0"/>
                  </a:cubicBezTo>
                  <a:cubicBezTo>
                    <a:pt x="55663" y="-56"/>
                    <a:pt x="71793" y="15850"/>
                    <a:pt x="71850" y="35527"/>
                  </a:cubicBezTo>
                  <a:cubicBezTo>
                    <a:pt x="71850" y="35561"/>
                    <a:pt x="71850" y="35595"/>
                    <a:pt x="71850" y="35629"/>
                  </a:cubicBezTo>
                  <a:cubicBezTo>
                    <a:pt x="71850" y="55266"/>
                    <a:pt x="55828" y="71201"/>
                    <a:pt x="36028" y="71258"/>
                  </a:cubicBezTo>
                  <a:close/>
                  <a:moveTo>
                    <a:pt x="36028" y="12353"/>
                  </a:moveTo>
                  <a:cubicBezTo>
                    <a:pt x="23069" y="12071"/>
                    <a:pt x="12333" y="22261"/>
                    <a:pt x="12049" y="35113"/>
                  </a:cubicBezTo>
                  <a:cubicBezTo>
                    <a:pt x="11765" y="47965"/>
                    <a:pt x="22040" y="58612"/>
                    <a:pt x="34999" y="58894"/>
                  </a:cubicBezTo>
                  <a:cubicBezTo>
                    <a:pt x="47957" y="59176"/>
                    <a:pt x="58693" y="48986"/>
                    <a:pt x="58977" y="36134"/>
                  </a:cubicBezTo>
                  <a:cubicBezTo>
                    <a:pt x="58981" y="35965"/>
                    <a:pt x="58983" y="35797"/>
                    <a:pt x="58983" y="35629"/>
                  </a:cubicBezTo>
                  <a:cubicBezTo>
                    <a:pt x="58986" y="22970"/>
                    <a:pt x="48788" y="12630"/>
                    <a:pt x="36028" y="12353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211" name="Freeform 99">
              <a:extLst>
                <a:ext uri="{FF2B5EF4-FFF2-40B4-BE49-F238E27FC236}">
                  <a16:creationId xmlns:a16="http://schemas.microsoft.com/office/drawing/2014/main" id="{BE63F857-FA99-EAA0-5C27-49C6865EC0EC}"/>
                </a:ext>
              </a:extLst>
            </p:cNvPr>
            <p:cNvSpPr/>
            <p:nvPr/>
          </p:nvSpPr>
          <p:spPr>
            <a:xfrm>
              <a:off x="6218599" y="2078475"/>
              <a:ext cx="99540" cy="70543"/>
            </a:xfrm>
            <a:custGeom>
              <a:avLst/>
              <a:gdLst>
                <a:gd name="connsiteX0" fmla="*/ 16470 w 99540"/>
                <a:gd name="connsiteY0" fmla="*/ 70543 h 70543"/>
                <a:gd name="connsiteX1" fmla="*/ 13691 w 99540"/>
                <a:gd name="connsiteY1" fmla="*/ 69931 h 70543"/>
                <a:gd name="connsiteX2" fmla="*/ 10294 w 99540"/>
                <a:gd name="connsiteY2" fmla="*/ 64724 h 70543"/>
                <a:gd name="connsiteX3" fmla="*/ 10294 w 99540"/>
                <a:gd name="connsiteY3" fmla="*/ 48492 h 70543"/>
                <a:gd name="connsiteX4" fmla="*/ 0 w 99540"/>
                <a:gd name="connsiteY4" fmla="*/ 33485 h 70543"/>
                <a:gd name="connsiteX5" fmla="*/ 0 w 99540"/>
                <a:gd name="connsiteY5" fmla="*/ 16232 h 70543"/>
                <a:gd name="connsiteX6" fmla="*/ 16367 w 99540"/>
                <a:gd name="connsiteY6" fmla="*/ 0 h 70543"/>
                <a:gd name="connsiteX7" fmla="*/ 83276 w 99540"/>
                <a:gd name="connsiteY7" fmla="*/ 0 h 70543"/>
                <a:gd name="connsiteX8" fmla="*/ 99540 w 99540"/>
                <a:gd name="connsiteY8" fmla="*/ 16232 h 70543"/>
                <a:gd name="connsiteX9" fmla="*/ 99540 w 99540"/>
                <a:gd name="connsiteY9" fmla="*/ 33485 h 70543"/>
                <a:gd name="connsiteX10" fmla="*/ 83276 w 99540"/>
                <a:gd name="connsiteY10" fmla="*/ 49615 h 70543"/>
                <a:gd name="connsiteX11" fmla="*/ 45704 w 99540"/>
                <a:gd name="connsiteY11" fmla="*/ 49615 h 70543"/>
                <a:gd name="connsiteX12" fmla="*/ 20279 w 99540"/>
                <a:gd name="connsiteY12" fmla="*/ 69216 h 70543"/>
                <a:gd name="connsiteX13" fmla="*/ 16470 w 99540"/>
                <a:gd name="connsiteY13" fmla="*/ 70543 h 70543"/>
                <a:gd name="connsiteX14" fmla="*/ 16470 w 99540"/>
                <a:gd name="connsiteY14" fmla="*/ 12353 h 70543"/>
                <a:gd name="connsiteX15" fmla="*/ 12660 w 99540"/>
                <a:gd name="connsiteY15" fmla="*/ 16129 h 70543"/>
                <a:gd name="connsiteX16" fmla="*/ 12661 w 99540"/>
                <a:gd name="connsiteY16" fmla="*/ 16232 h 70543"/>
                <a:gd name="connsiteX17" fmla="*/ 12661 w 99540"/>
                <a:gd name="connsiteY17" fmla="*/ 33485 h 70543"/>
                <a:gd name="connsiteX18" fmla="*/ 16470 w 99540"/>
                <a:gd name="connsiteY18" fmla="*/ 37262 h 70543"/>
                <a:gd name="connsiteX19" fmla="*/ 23161 w 99540"/>
                <a:gd name="connsiteY19" fmla="*/ 43490 h 70543"/>
                <a:gd name="connsiteX20" fmla="*/ 23161 w 99540"/>
                <a:gd name="connsiteY20" fmla="*/ 51657 h 70543"/>
                <a:gd name="connsiteX21" fmla="*/ 40043 w 99540"/>
                <a:gd name="connsiteY21" fmla="*/ 38589 h 70543"/>
                <a:gd name="connsiteX22" fmla="*/ 43851 w 99540"/>
                <a:gd name="connsiteY22" fmla="*/ 37262 h 70543"/>
                <a:gd name="connsiteX23" fmla="*/ 83276 w 99540"/>
                <a:gd name="connsiteY23" fmla="*/ 37262 h 70543"/>
                <a:gd name="connsiteX24" fmla="*/ 87085 w 99540"/>
                <a:gd name="connsiteY24" fmla="*/ 33485 h 70543"/>
                <a:gd name="connsiteX25" fmla="*/ 87085 w 99540"/>
                <a:gd name="connsiteY25" fmla="*/ 16232 h 70543"/>
                <a:gd name="connsiteX26" fmla="*/ 83276 w 99540"/>
                <a:gd name="connsiteY26" fmla="*/ 12353 h 70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99540" h="70543">
                  <a:moveTo>
                    <a:pt x="16470" y="70543"/>
                  </a:moveTo>
                  <a:cubicBezTo>
                    <a:pt x="15510" y="70536"/>
                    <a:pt x="14563" y="70327"/>
                    <a:pt x="13691" y="69931"/>
                  </a:cubicBezTo>
                  <a:cubicBezTo>
                    <a:pt x="11734" y="68887"/>
                    <a:pt x="10452" y="66922"/>
                    <a:pt x="10294" y="64724"/>
                  </a:cubicBezTo>
                  <a:lnTo>
                    <a:pt x="10294" y="48492"/>
                  </a:lnTo>
                  <a:cubicBezTo>
                    <a:pt x="4062" y="46084"/>
                    <a:pt x="-30" y="40118"/>
                    <a:pt x="0" y="33485"/>
                  </a:cubicBezTo>
                  <a:lnTo>
                    <a:pt x="0" y="16232"/>
                  </a:lnTo>
                  <a:cubicBezTo>
                    <a:pt x="0" y="7267"/>
                    <a:pt x="7328" y="0"/>
                    <a:pt x="16367" y="0"/>
                  </a:cubicBezTo>
                  <a:lnTo>
                    <a:pt x="83276" y="0"/>
                  </a:lnTo>
                  <a:cubicBezTo>
                    <a:pt x="92275" y="56"/>
                    <a:pt x="99540" y="7307"/>
                    <a:pt x="99540" y="16232"/>
                  </a:cubicBezTo>
                  <a:lnTo>
                    <a:pt x="99540" y="33485"/>
                  </a:lnTo>
                  <a:cubicBezTo>
                    <a:pt x="99540" y="42393"/>
                    <a:pt x="92258" y="49615"/>
                    <a:pt x="83276" y="49615"/>
                  </a:cubicBezTo>
                  <a:lnTo>
                    <a:pt x="45704" y="49615"/>
                  </a:lnTo>
                  <a:lnTo>
                    <a:pt x="20279" y="69216"/>
                  </a:lnTo>
                  <a:cubicBezTo>
                    <a:pt x="19180" y="70043"/>
                    <a:pt x="17848" y="70507"/>
                    <a:pt x="16470" y="70543"/>
                  </a:cubicBezTo>
                  <a:close/>
                  <a:moveTo>
                    <a:pt x="16470" y="12353"/>
                  </a:moveTo>
                  <a:cubicBezTo>
                    <a:pt x="14367" y="12352"/>
                    <a:pt x="12661" y="14042"/>
                    <a:pt x="12660" y="16129"/>
                  </a:cubicBezTo>
                  <a:cubicBezTo>
                    <a:pt x="12660" y="16163"/>
                    <a:pt x="12660" y="16198"/>
                    <a:pt x="12661" y="16232"/>
                  </a:cubicBezTo>
                  <a:lnTo>
                    <a:pt x="12661" y="33485"/>
                  </a:lnTo>
                  <a:cubicBezTo>
                    <a:pt x="12661" y="35571"/>
                    <a:pt x="14367" y="37262"/>
                    <a:pt x="16470" y="37262"/>
                  </a:cubicBezTo>
                  <a:cubicBezTo>
                    <a:pt x="20031" y="37203"/>
                    <a:pt x="22995" y="39961"/>
                    <a:pt x="23161" y="43490"/>
                  </a:cubicBezTo>
                  <a:lnTo>
                    <a:pt x="23161" y="51657"/>
                  </a:lnTo>
                  <a:lnTo>
                    <a:pt x="40043" y="38589"/>
                  </a:lnTo>
                  <a:cubicBezTo>
                    <a:pt x="41122" y="37729"/>
                    <a:pt x="42466" y="37261"/>
                    <a:pt x="43851" y="37262"/>
                  </a:cubicBezTo>
                  <a:lnTo>
                    <a:pt x="83276" y="37262"/>
                  </a:lnTo>
                  <a:cubicBezTo>
                    <a:pt x="85357" y="37209"/>
                    <a:pt x="87031" y="35549"/>
                    <a:pt x="87085" y="33485"/>
                  </a:cubicBezTo>
                  <a:lnTo>
                    <a:pt x="87085" y="16232"/>
                  </a:lnTo>
                  <a:cubicBezTo>
                    <a:pt x="87085" y="14129"/>
                    <a:pt x="85396" y="12408"/>
                    <a:pt x="83276" y="12353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212" name="Freeform 100">
              <a:extLst>
                <a:ext uri="{FF2B5EF4-FFF2-40B4-BE49-F238E27FC236}">
                  <a16:creationId xmlns:a16="http://schemas.microsoft.com/office/drawing/2014/main" id="{5591986D-AD46-61CB-177C-8C0F6F4BF57D}"/>
                </a:ext>
              </a:extLst>
            </p:cNvPr>
            <p:cNvSpPr/>
            <p:nvPr/>
          </p:nvSpPr>
          <p:spPr>
            <a:xfrm>
              <a:off x="6247524" y="2099301"/>
              <a:ext cx="10087" cy="10004"/>
            </a:xfrm>
            <a:custGeom>
              <a:avLst/>
              <a:gdLst>
                <a:gd name="connsiteX0" fmla="*/ 10088 w 10087"/>
                <a:gd name="connsiteY0" fmla="*/ 5002 h 10004"/>
                <a:gd name="connsiteX1" fmla="*/ 5044 w 10087"/>
                <a:gd name="connsiteY1" fmla="*/ 10005 h 10004"/>
                <a:gd name="connsiteX2" fmla="*/ 0 w 10087"/>
                <a:gd name="connsiteY2" fmla="*/ 5002 h 10004"/>
                <a:gd name="connsiteX3" fmla="*/ 5044 w 10087"/>
                <a:gd name="connsiteY3" fmla="*/ 0 h 10004"/>
                <a:gd name="connsiteX4" fmla="*/ 10088 w 10087"/>
                <a:gd name="connsiteY4" fmla="*/ 5002 h 10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87" h="10004">
                  <a:moveTo>
                    <a:pt x="10088" y="5002"/>
                  </a:moveTo>
                  <a:cubicBezTo>
                    <a:pt x="10088" y="7765"/>
                    <a:pt x="7830" y="10005"/>
                    <a:pt x="5044" y="10005"/>
                  </a:cubicBezTo>
                  <a:cubicBezTo>
                    <a:pt x="2258" y="10005"/>
                    <a:pt x="0" y="7765"/>
                    <a:pt x="0" y="5002"/>
                  </a:cubicBezTo>
                  <a:cubicBezTo>
                    <a:pt x="0" y="2240"/>
                    <a:pt x="2258" y="0"/>
                    <a:pt x="5044" y="0"/>
                  </a:cubicBezTo>
                  <a:cubicBezTo>
                    <a:pt x="7830" y="0"/>
                    <a:pt x="10088" y="2240"/>
                    <a:pt x="10088" y="5002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213" name="Freeform 101">
              <a:extLst>
                <a:ext uri="{FF2B5EF4-FFF2-40B4-BE49-F238E27FC236}">
                  <a16:creationId xmlns:a16="http://schemas.microsoft.com/office/drawing/2014/main" id="{32FC0C63-3360-12C7-B4FF-A37272A03AD5}"/>
                </a:ext>
              </a:extLst>
            </p:cNvPr>
            <p:cNvSpPr/>
            <p:nvPr/>
          </p:nvSpPr>
          <p:spPr>
            <a:xfrm>
              <a:off x="6263171" y="2099301"/>
              <a:ext cx="10087" cy="10004"/>
            </a:xfrm>
            <a:custGeom>
              <a:avLst/>
              <a:gdLst>
                <a:gd name="connsiteX0" fmla="*/ 10088 w 10087"/>
                <a:gd name="connsiteY0" fmla="*/ 5002 h 10004"/>
                <a:gd name="connsiteX1" fmla="*/ 5044 w 10087"/>
                <a:gd name="connsiteY1" fmla="*/ 10005 h 10004"/>
                <a:gd name="connsiteX2" fmla="*/ 0 w 10087"/>
                <a:gd name="connsiteY2" fmla="*/ 5002 h 10004"/>
                <a:gd name="connsiteX3" fmla="*/ 5044 w 10087"/>
                <a:gd name="connsiteY3" fmla="*/ 0 h 10004"/>
                <a:gd name="connsiteX4" fmla="*/ 10088 w 10087"/>
                <a:gd name="connsiteY4" fmla="*/ 5002 h 10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87" h="10004">
                  <a:moveTo>
                    <a:pt x="10088" y="5002"/>
                  </a:moveTo>
                  <a:cubicBezTo>
                    <a:pt x="10088" y="7765"/>
                    <a:pt x="7830" y="10005"/>
                    <a:pt x="5044" y="10005"/>
                  </a:cubicBezTo>
                  <a:cubicBezTo>
                    <a:pt x="2258" y="10005"/>
                    <a:pt x="0" y="7765"/>
                    <a:pt x="0" y="5002"/>
                  </a:cubicBezTo>
                  <a:cubicBezTo>
                    <a:pt x="0" y="2240"/>
                    <a:pt x="2258" y="0"/>
                    <a:pt x="5044" y="0"/>
                  </a:cubicBezTo>
                  <a:cubicBezTo>
                    <a:pt x="7830" y="0"/>
                    <a:pt x="10088" y="2240"/>
                    <a:pt x="10088" y="5002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214" name="Freeform 102">
              <a:extLst>
                <a:ext uri="{FF2B5EF4-FFF2-40B4-BE49-F238E27FC236}">
                  <a16:creationId xmlns:a16="http://schemas.microsoft.com/office/drawing/2014/main" id="{1E40CCC2-B9DE-A46C-F347-A3EDA087882D}"/>
                </a:ext>
              </a:extLst>
            </p:cNvPr>
            <p:cNvSpPr/>
            <p:nvPr/>
          </p:nvSpPr>
          <p:spPr>
            <a:xfrm>
              <a:off x="6279230" y="2099300"/>
              <a:ext cx="10293" cy="10208"/>
            </a:xfrm>
            <a:custGeom>
              <a:avLst/>
              <a:gdLst>
                <a:gd name="connsiteX0" fmla="*/ 10293 w 10293"/>
                <a:gd name="connsiteY0" fmla="*/ 5003 h 10208"/>
                <a:gd name="connsiteX1" fmla="*/ 5249 w 10293"/>
                <a:gd name="connsiteY1" fmla="*/ 10208 h 10208"/>
                <a:gd name="connsiteX2" fmla="*/ 1 w 10293"/>
                <a:gd name="connsiteY2" fmla="*/ 5206 h 10208"/>
                <a:gd name="connsiteX3" fmla="*/ 5045 w 10293"/>
                <a:gd name="connsiteY3" fmla="*/ 1 h 10208"/>
                <a:gd name="connsiteX4" fmla="*/ 5249 w 10293"/>
                <a:gd name="connsiteY4" fmla="*/ 1 h 10208"/>
                <a:gd name="connsiteX5" fmla="*/ 10293 w 10293"/>
                <a:gd name="connsiteY5" fmla="*/ 5003 h 1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293" h="10208">
                  <a:moveTo>
                    <a:pt x="10293" y="5003"/>
                  </a:moveTo>
                  <a:cubicBezTo>
                    <a:pt x="10349" y="7822"/>
                    <a:pt x="8091" y="10152"/>
                    <a:pt x="5249" y="10208"/>
                  </a:cubicBezTo>
                  <a:cubicBezTo>
                    <a:pt x="2407" y="10264"/>
                    <a:pt x="57" y="8024"/>
                    <a:pt x="1" y="5206"/>
                  </a:cubicBezTo>
                  <a:cubicBezTo>
                    <a:pt x="-55" y="2387"/>
                    <a:pt x="2203" y="57"/>
                    <a:pt x="5045" y="1"/>
                  </a:cubicBezTo>
                  <a:cubicBezTo>
                    <a:pt x="5113" y="0"/>
                    <a:pt x="5181" y="0"/>
                    <a:pt x="5249" y="1"/>
                  </a:cubicBezTo>
                  <a:cubicBezTo>
                    <a:pt x="8034" y="1"/>
                    <a:pt x="10293" y="2241"/>
                    <a:pt x="10293" y="5003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215" name="Freeform 103">
              <a:extLst>
                <a:ext uri="{FF2B5EF4-FFF2-40B4-BE49-F238E27FC236}">
                  <a16:creationId xmlns:a16="http://schemas.microsoft.com/office/drawing/2014/main" id="{2A936175-395D-0416-98F8-2F8AED8EAFB1}"/>
                </a:ext>
              </a:extLst>
            </p:cNvPr>
            <p:cNvSpPr/>
            <p:nvPr/>
          </p:nvSpPr>
          <p:spPr>
            <a:xfrm>
              <a:off x="6329874" y="2051320"/>
              <a:ext cx="99539" cy="70543"/>
            </a:xfrm>
            <a:custGeom>
              <a:avLst/>
              <a:gdLst>
                <a:gd name="connsiteX0" fmla="*/ 83173 w 99539"/>
                <a:gd name="connsiteY0" fmla="*/ 70543 h 70543"/>
                <a:gd name="connsiteX1" fmla="*/ 79364 w 99539"/>
                <a:gd name="connsiteY1" fmla="*/ 69216 h 70543"/>
                <a:gd name="connsiteX2" fmla="*/ 53836 w 99539"/>
                <a:gd name="connsiteY2" fmla="*/ 49717 h 70543"/>
                <a:gd name="connsiteX3" fmla="*/ 16367 w 99539"/>
                <a:gd name="connsiteY3" fmla="*/ 49717 h 70543"/>
                <a:gd name="connsiteX4" fmla="*/ 0 w 99539"/>
                <a:gd name="connsiteY4" fmla="*/ 33485 h 70543"/>
                <a:gd name="connsiteX5" fmla="*/ 0 w 99539"/>
                <a:gd name="connsiteY5" fmla="*/ 16232 h 70543"/>
                <a:gd name="connsiteX6" fmla="*/ 16367 w 99539"/>
                <a:gd name="connsiteY6" fmla="*/ 0 h 70543"/>
                <a:gd name="connsiteX7" fmla="*/ 83173 w 99539"/>
                <a:gd name="connsiteY7" fmla="*/ 0 h 70543"/>
                <a:gd name="connsiteX8" fmla="*/ 99540 w 99539"/>
                <a:gd name="connsiteY8" fmla="*/ 16232 h 70543"/>
                <a:gd name="connsiteX9" fmla="*/ 99540 w 99539"/>
                <a:gd name="connsiteY9" fmla="*/ 33485 h 70543"/>
                <a:gd name="connsiteX10" fmla="*/ 89246 w 99539"/>
                <a:gd name="connsiteY10" fmla="*/ 48594 h 70543"/>
                <a:gd name="connsiteX11" fmla="*/ 89246 w 99539"/>
                <a:gd name="connsiteY11" fmla="*/ 64316 h 70543"/>
                <a:gd name="connsiteX12" fmla="*/ 85746 w 99539"/>
                <a:gd name="connsiteY12" fmla="*/ 69931 h 70543"/>
                <a:gd name="connsiteX13" fmla="*/ 83173 w 99539"/>
                <a:gd name="connsiteY13" fmla="*/ 70543 h 70543"/>
                <a:gd name="connsiteX14" fmla="*/ 16470 w 99539"/>
                <a:gd name="connsiteY14" fmla="*/ 12353 h 70543"/>
                <a:gd name="connsiteX15" fmla="*/ 12558 w 99539"/>
                <a:gd name="connsiteY15" fmla="*/ 16232 h 70543"/>
                <a:gd name="connsiteX16" fmla="*/ 12558 w 99539"/>
                <a:gd name="connsiteY16" fmla="*/ 33485 h 70543"/>
                <a:gd name="connsiteX17" fmla="*/ 16470 w 99539"/>
                <a:gd name="connsiteY17" fmla="*/ 37364 h 70543"/>
                <a:gd name="connsiteX18" fmla="*/ 56101 w 99539"/>
                <a:gd name="connsiteY18" fmla="*/ 37364 h 70543"/>
                <a:gd name="connsiteX19" fmla="*/ 59909 w 99539"/>
                <a:gd name="connsiteY19" fmla="*/ 38589 h 70543"/>
                <a:gd name="connsiteX20" fmla="*/ 76894 w 99539"/>
                <a:gd name="connsiteY20" fmla="*/ 51759 h 70543"/>
                <a:gd name="connsiteX21" fmla="*/ 76894 w 99539"/>
                <a:gd name="connsiteY21" fmla="*/ 43490 h 70543"/>
                <a:gd name="connsiteX22" fmla="*/ 83069 w 99539"/>
                <a:gd name="connsiteY22" fmla="*/ 37364 h 70543"/>
                <a:gd name="connsiteX23" fmla="*/ 83173 w 99539"/>
                <a:gd name="connsiteY23" fmla="*/ 37364 h 70543"/>
                <a:gd name="connsiteX24" fmla="*/ 87485 w 99539"/>
                <a:gd name="connsiteY24" fmla="*/ 33702 h 70543"/>
                <a:gd name="connsiteX25" fmla="*/ 87496 w 99539"/>
                <a:gd name="connsiteY25" fmla="*/ 33485 h 70543"/>
                <a:gd name="connsiteX26" fmla="*/ 87496 w 99539"/>
                <a:gd name="connsiteY26" fmla="*/ 16232 h 70543"/>
                <a:gd name="connsiteX27" fmla="*/ 83607 w 99539"/>
                <a:gd name="connsiteY27" fmla="*/ 12331 h 70543"/>
                <a:gd name="connsiteX28" fmla="*/ 83173 w 99539"/>
                <a:gd name="connsiteY28" fmla="*/ 12353 h 70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99539" h="70543">
                  <a:moveTo>
                    <a:pt x="83173" y="70543"/>
                  </a:moveTo>
                  <a:cubicBezTo>
                    <a:pt x="81787" y="70553"/>
                    <a:pt x="80440" y="70084"/>
                    <a:pt x="79364" y="69216"/>
                  </a:cubicBezTo>
                  <a:lnTo>
                    <a:pt x="53836" y="49717"/>
                  </a:lnTo>
                  <a:lnTo>
                    <a:pt x="16367" y="49717"/>
                  </a:lnTo>
                  <a:cubicBezTo>
                    <a:pt x="7328" y="49717"/>
                    <a:pt x="0" y="42450"/>
                    <a:pt x="0" y="33485"/>
                  </a:cubicBezTo>
                  <a:lnTo>
                    <a:pt x="0" y="16232"/>
                  </a:lnTo>
                  <a:cubicBezTo>
                    <a:pt x="0" y="7267"/>
                    <a:pt x="7328" y="0"/>
                    <a:pt x="16367" y="0"/>
                  </a:cubicBezTo>
                  <a:lnTo>
                    <a:pt x="83173" y="0"/>
                  </a:lnTo>
                  <a:cubicBezTo>
                    <a:pt x="92212" y="0"/>
                    <a:pt x="99540" y="7267"/>
                    <a:pt x="99540" y="16232"/>
                  </a:cubicBezTo>
                  <a:lnTo>
                    <a:pt x="99540" y="33485"/>
                  </a:lnTo>
                  <a:cubicBezTo>
                    <a:pt x="99526" y="40129"/>
                    <a:pt x="95456" y="46103"/>
                    <a:pt x="89246" y="48594"/>
                  </a:cubicBezTo>
                  <a:lnTo>
                    <a:pt x="89246" y="64316"/>
                  </a:lnTo>
                  <a:cubicBezTo>
                    <a:pt x="89234" y="66690"/>
                    <a:pt x="87883" y="68858"/>
                    <a:pt x="85746" y="69931"/>
                  </a:cubicBezTo>
                  <a:cubicBezTo>
                    <a:pt x="84937" y="70300"/>
                    <a:pt x="84063" y="70508"/>
                    <a:pt x="83173" y="70543"/>
                  </a:cubicBezTo>
                  <a:close/>
                  <a:moveTo>
                    <a:pt x="16470" y="12353"/>
                  </a:moveTo>
                  <a:cubicBezTo>
                    <a:pt x="14310" y="12353"/>
                    <a:pt x="12558" y="14090"/>
                    <a:pt x="12558" y="16232"/>
                  </a:cubicBezTo>
                  <a:lnTo>
                    <a:pt x="12558" y="33485"/>
                  </a:lnTo>
                  <a:cubicBezTo>
                    <a:pt x="12558" y="35628"/>
                    <a:pt x="14310" y="37364"/>
                    <a:pt x="16470" y="37364"/>
                  </a:cubicBezTo>
                  <a:lnTo>
                    <a:pt x="56101" y="37364"/>
                  </a:lnTo>
                  <a:cubicBezTo>
                    <a:pt x="57473" y="37334"/>
                    <a:pt x="58816" y="37766"/>
                    <a:pt x="59909" y="38589"/>
                  </a:cubicBezTo>
                  <a:lnTo>
                    <a:pt x="76894" y="51759"/>
                  </a:lnTo>
                  <a:lnTo>
                    <a:pt x="76894" y="43490"/>
                  </a:lnTo>
                  <a:cubicBezTo>
                    <a:pt x="76893" y="40107"/>
                    <a:pt x="79658" y="37364"/>
                    <a:pt x="83069" y="37364"/>
                  </a:cubicBezTo>
                  <a:cubicBezTo>
                    <a:pt x="83104" y="37364"/>
                    <a:pt x="83138" y="37364"/>
                    <a:pt x="83173" y="37364"/>
                  </a:cubicBezTo>
                  <a:cubicBezTo>
                    <a:pt x="85384" y="37534"/>
                    <a:pt x="87314" y="35894"/>
                    <a:pt x="87485" y="33702"/>
                  </a:cubicBezTo>
                  <a:cubicBezTo>
                    <a:pt x="87491" y="33630"/>
                    <a:pt x="87495" y="33557"/>
                    <a:pt x="87496" y="33485"/>
                  </a:cubicBezTo>
                  <a:lnTo>
                    <a:pt x="87496" y="16232"/>
                  </a:lnTo>
                  <a:cubicBezTo>
                    <a:pt x="87508" y="14090"/>
                    <a:pt x="85767" y="12343"/>
                    <a:pt x="83607" y="12331"/>
                  </a:cubicBezTo>
                  <a:cubicBezTo>
                    <a:pt x="83462" y="12330"/>
                    <a:pt x="83317" y="12338"/>
                    <a:pt x="83173" y="12353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216" name="Freeform 104">
              <a:extLst>
                <a:ext uri="{FF2B5EF4-FFF2-40B4-BE49-F238E27FC236}">
                  <a16:creationId xmlns:a16="http://schemas.microsoft.com/office/drawing/2014/main" id="{5AD9041A-6F79-1EB0-F942-2A2DBA544BD9}"/>
                </a:ext>
              </a:extLst>
            </p:cNvPr>
            <p:cNvSpPr/>
            <p:nvPr/>
          </p:nvSpPr>
          <p:spPr>
            <a:xfrm>
              <a:off x="6390401" y="2072146"/>
              <a:ext cx="10087" cy="10004"/>
            </a:xfrm>
            <a:custGeom>
              <a:avLst/>
              <a:gdLst>
                <a:gd name="connsiteX0" fmla="*/ 10088 w 10087"/>
                <a:gd name="connsiteY0" fmla="*/ 5002 h 10004"/>
                <a:gd name="connsiteX1" fmla="*/ 5044 w 10087"/>
                <a:gd name="connsiteY1" fmla="*/ 10005 h 10004"/>
                <a:gd name="connsiteX2" fmla="*/ 0 w 10087"/>
                <a:gd name="connsiteY2" fmla="*/ 5002 h 10004"/>
                <a:gd name="connsiteX3" fmla="*/ 5044 w 10087"/>
                <a:gd name="connsiteY3" fmla="*/ 0 h 10004"/>
                <a:gd name="connsiteX4" fmla="*/ 10088 w 10087"/>
                <a:gd name="connsiteY4" fmla="*/ 5002 h 10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87" h="10004">
                  <a:moveTo>
                    <a:pt x="10088" y="5002"/>
                  </a:moveTo>
                  <a:cubicBezTo>
                    <a:pt x="10088" y="7765"/>
                    <a:pt x="7830" y="10005"/>
                    <a:pt x="5044" y="10005"/>
                  </a:cubicBezTo>
                  <a:cubicBezTo>
                    <a:pt x="2258" y="10005"/>
                    <a:pt x="0" y="7765"/>
                    <a:pt x="0" y="5002"/>
                  </a:cubicBezTo>
                  <a:cubicBezTo>
                    <a:pt x="0" y="2240"/>
                    <a:pt x="2258" y="0"/>
                    <a:pt x="5044" y="0"/>
                  </a:cubicBezTo>
                  <a:cubicBezTo>
                    <a:pt x="7830" y="0"/>
                    <a:pt x="10088" y="2240"/>
                    <a:pt x="10088" y="5002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217" name="Freeform 105">
              <a:extLst>
                <a:ext uri="{FF2B5EF4-FFF2-40B4-BE49-F238E27FC236}">
                  <a16:creationId xmlns:a16="http://schemas.microsoft.com/office/drawing/2014/main" id="{39EE4F09-9309-B75E-C54E-363FD41488C1}"/>
                </a:ext>
              </a:extLst>
            </p:cNvPr>
            <p:cNvSpPr/>
            <p:nvPr/>
          </p:nvSpPr>
          <p:spPr>
            <a:xfrm>
              <a:off x="6374737" y="2071737"/>
              <a:ext cx="10088" cy="10004"/>
            </a:xfrm>
            <a:custGeom>
              <a:avLst/>
              <a:gdLst>
                <a:gd name="connsiteX0" fmla="*/ 17 w 10088"/>
                <a:gd name="connsiteY0" fmla="*/ 5411 h 10004"/>
                <a:gd name="connsiteX1" fmla="*/ 5456 w 10088"/>
                <a:gd name="connsiteY1" fmla="*/ 9988 h 10004"/>
                <a:gd name="connsiteX2" fmla="*/ 10071 w 10088"/>
                <a:gd name="connsiteY2" fmla="*/ 4594 h 10004"/>
                <a:gd name="connsiteX3" fmla="*/ 5061 w 10088"/>
                <a:gd name="connsiteY3" fmla="*/ 0 h 10004"/>
                <a:gd name="connsiteX4" fmla="*/ 0 w 10088"/>
                <a:gd name="connsiteY4" fmla="*/ 4986 h 10004"/>
                <a:gd name="connsiteX5" fmla="*/ 17 w 10088"/>
                <a:gd name="connsiteY5" fmla="*/ 5411 h 10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88" h="10004">
                  <a:moveTo>
                    <a:pt x="17" y="5411"/>
                  </a:moveTo>
                  <a:cubicBezTo>
                    <a:pt x="244" y="8164"/>
                    <a:pt x="2679" y="10214"/>
                    <a:pt x="5456" y="9988"/>
                  </a:cubicBezTo>
                  <a:cubicBezTo>
                    <a:pt x="8232" y="9762"/>
                    <a:pt x="10298" y="7347"/>
                    <a:pt x="10071" y="4594"/>
                  </a:cubicBezTo>
                  <a:cubicBezTo>
                    <a:pt x="9857" y="2005"/>
                    <a:pt x="7680" y="9"/>
                    <a:pt x="5061" y="0"/>
                  </a:cubicBezTo>
                  <a:cubicBezTo>
                    <a:pt x="2275" y="-9"/>
                    <a:pt x="9" y="2223"/>
                    <a:pt x="0" y="4986"/>
                  </a:cubicBezTo>
                  <a:cubicBezTo>
                    <a:pt x="0" y="5128"/>
                    <a:pt x="5" y="5269"/>
                    <a:pt x="17" y="5411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218" name="Freeform 106">
              <a:extLst>
                <a:ext uri="{FF2B5EF4-FFF2-40B4-BE49-F238E27FC236}">
                  <a16:creationId xmlns:a16="http://schemas.microsoft.com/office/drawing/2014/main" id="{A99C6DEA-D177-06B6-2082-9B6A85265CD8}"/>
                </a:ext>
              </a:extLst>
            </p:cNvPr>
            <p:cNvSpPr/>
            <p:nvPr/>
          </p:nvSpPr>
          <p:spPr>
            <a:xfrm>
              <a:off x="6359005" y="2072146"/>
              <a:ext cx="10087" cy="10004"/>
            </a:xfrm>
            <a:custGeom>
              <a:avLst/>
              <a:gdLst>
                <a:gd name="connsiteX0" fmla="*/ 10088 w 10087"/>
                <a:gd name="connsiteY0" fmla="*/ 5002 h 10004"/>
                <a:gd name="connsiteX1" fmla="*/ 5044 w 10087"/>
                <a:gd name="connsiteY1" fmla="*/ 10005 h 10004"/>
                <a:gd name="connsiteX2" fmla="*/ 0 w 10087"/>
                <a:gd name="connsiteY2" fmla="*/ 5002 h 10004"/>
                <a:gd name="connsiteX3" fmla="*/ 5044 w 10087"/>
                <a:gd name="connsiteY3" fmla="*/ 0 h 10004"/>
                <a:gd name="connsiteX4" fmla="*/ 10088 w 10087"/>
                <a:gd name="connsiteY4" fmla="*/ 5002 h 10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87" h="10004">
                  <a:moveTo>
                    <a:pt x="10088" y="5002"/>
                  </a:moveTo>
                  <a:cubicBezTo>
                    <a:pt x="10088" y="7765"/>
                    <a:pt x="7830" y="10005"/>
                    <a:pt x="5044" y="10005"/>
                  </a:cubicBezTo>
                  <a:cubicBezTo>
                    <a:pt x="2258" y="10005"/>
                    <a:pt x="0" y="7765"/>
                    <a:pt x="0" y="5002"/>
                  </a:cubicBezTo>
                  <a:cubicBezTo>
                    <a:pt x="0" y="2240"/>
                    <a:pt x="2258" y="0"/>
                    <a:pt x="5044" y="0"/>
                  </a:cubicBezTo>
                  <a:cubicBezTo>
                    <a:pt x="7830" y="0"/>
                    <a:pt x="10088" y="2240"/>
                    <a:pt x="10088" y="5002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</p:grpSp>
      <p:grpSp>
        <p:nvGrpSpPr>
          <p:cNvPr id="219" name="Graphic 80">
            <a:extLst>
              <a:ext uri="{FF2B5EF4-FFF2-40B4-BE49-F238E27FC236}">
                <a16:creationId xmlns:a16="http://schemas.microsoft.com/office/drawing/2014/main" id="{044B4EA1-1104-D0EB-24EB-A29F38CA14EF}"/>
              </a:ext>
            </a:extLst>
          </p:cNvPr>
          <p:cNvGrpSpPr>
            <a:grpSpLocks noChangeAspect="1"/>
          </p:cNvGrpSpPr>
          <p:nvPr/>
        </p:nvGrpSpPr>
        <p:grpSpPr>
          <a:xfrm>
            <a:off x="7564201" y="3275570"/>
            <a:ext cx="249238" cy="372483"/>
            <a:chOff x="6163008" y="1995439"/>
            <a:chExt cx="249147" cy="372348"/>
          </a:xfrm>
          <a:solidFill>
            <a:srgbClr val="FFFFFF"/>
          </a:solidFill>
        </p:grpSpPr>
        <p:sp>
          <p:nvSpPr>
            <p:cNvPr id="220" name="Freeform 108">
              <a:extLst>
                <a:ext uri="{FF2B5EF4-FFF2-40B4-BE49-F238E27FC236}">
                  <a16:creationId xmlns:a16="http://schemas.microsoft.com/office/drawing/2014/main" id="{6C6D459A-14FF-1087-50AD-8655DA94037A}"/>
                </a:ext>
              </a:extLst>
            </p:cNvPr>
            <p:cNvSpPr/>
            <p:nvPr/>
          </p:nvSpPr>
          <p:spPr>
            <a:xfrm>
              <a:off x="6195357" y="1995439"/>
              <a:ext cx="185111" cy="44753"/>
            </a:xfrm>
            <a:custGeom>
              <a:avLst/>
              <a:gdLst>
                <a:gd name="connsiteX0" fmla="*/ 164473 w 185111"/>
                <a:gd name="connsiteY0" fmla="*/ 44753 h 44753"/>
                <a:gd name="connsiteX1" fmla="*/ 20638 w 185111"/>
                <a:gd name="connsiteY1" fmla="*/ 44753 h 44753"/>
                <a:gd name="connsiteX2" fmla="*/ 51 w 185111"/>
                <a:gd name="connsiteY2" fmla="*/ 20865 h 44753"/>
                <a:gd name="connsiteX3" fmla="*/ 20638 w 185111"/>
                <a:gd name="connsiteY3" fmla="*/ 0 h 44753"/>
                <a:gd name="connsiteX4" fmla="*/ 164473 w 185111"/>
                <a:gd name="connsiteY4" fmla="*/ 0 h 44753"/>
                <a:gd name="connsiteX5" fmla="*/ 185061 w 185111"/>
                <a:gd name="connsiteY5" fmla="*/ 23888 h 44753"/>
                <a:gd name="connsiteX6" fmla="*/ 164473 w 185111"/>
                <a:gd name="connsiteY6" fmla="*/ 44753 h 44753"/>
                <a:gd name="connsiteX7" fmla="*/ 20638 w 185111"/>
                <a:gd name="connsiteY7" fmla="*/ 12335 h 44753"/>
                <a:gd name="connsiteX8" fmla="*/ 10580 w 185111"/>
                <a:gd name="connsiteY8" fmla="*/ 22529 h 44753"/>
                <a:gd name="connsiteX9" fmla="*/ 20638 w 185111"/>
                <a:gd name="connsiteY9" fmla="*/ 32724 h 44753"/>
                <a:gd name="connsiteX10" fmla="*/ 164473 w 185111"/>
                <a:gd name="connsiteY10" fmla="*/ 32724 h 44753"/>
                <a:gd name="connsiteX11" fmla="*/ 174532 w 185111"/>
                <a:gd name="connsiteY11" fmla="*/ 22529 h 44753"/>
                <a:gd name="connsiteX12" fmla="*/ 164473 w 185111"/>
                <a:gd name="connsiteY12" fmla="*/ 12335 h 44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5111" h="44753">
                  <a:moveTo>
                    <a:pt x="164473" y="44753"/>
                  </a:moveTo>
                  <a:lnTo>
                    <a:pt x="20638" y="44753"/>
                  </a:lnTo>
                  <a:cubicBezTo>
                    <a:pt x="8445" y="43918"/>
                    <a:pt x="-772" y="33224"/>
                    <a:pt x="51" y="20865"/>
                  </a:cubicBezTo>
                  <a:cubicBezTo>
                    <a:pt x="797" y="9670"/>
                    <a:pt x="9592" y="756"/>
                    <a:pt x="20638" y="0"/>
                  </a:cubicBezTo>
                  <a:lnTo>
                    <a:pt x="164473" y="0"/>
                  </a:lnTo>
                  <a:cubicBezTo>
                    <a:pt x="176667" y="835"/>
                    <a:pt x="185884" y="11530"/>
                    <a:pt x="185061" y="23888"/>
                  </a:cubicBezTo>
                  <a:cubicBezTo>
                    <a:pt x="184315" y="35083"/>
                    <a:pt x="175520" y="43997"/>
                    <a:pt x="164473" y="44753"/>
                  </a:cubicBezTo>
                  <a:close/>
                  <a:moveTo>
                    <a:pt x="20638" y="12335"/>
                  </a:moveTo>
                  <a:cubicBezTo>
                    <a:pt x="15083" y="12335"/>
                    <a:pt x="10580" y="16899"/>
                    <a:pt x="10580" y="22529"/>
                  </a:cubicBezTo>
                  <a:cubicBezTo>
                    <a:pt x="10580" y="28160"/>
                    <a:pt x="15083" y="32724"/>
                    <a:pt x="20638" y="32724"/>
                  </a:cubicBezTo>
                  <a:lnTo>
                    <a:pt x="164473" y="32724"/>
                  </a:lnTo>
                  <a:cubicBezTo>
                    <a:pt x="170029" y="32724"/>
                    <a:pt x="174532" y="28160"/>
                    <a:pt x="174532" y="22529"/>
                  </a:cubicBezTo>
                  <a:cubicBezTo>
                    <a:pt x="174532" y="16899"/>
                    <a:pt x="170029" y="12335"/>
                    <a:pt x="164473" y="12335"/>
                  </a:cubicBezTo>
                  <a:close/>
                </a:path>
              </a:pathLst>
            </a:custGeom>
            <a:grpFill/>
            <a:ln w="99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221" name="Freeform 109">
              <a:extLst>
                <a:ext uri="{FF2B5EF4-FFF2-40B4-BE49-F238E27FC236}">
                  <a16:creationId xmlns:a16="http://schemas.microsoft.com/office/drawing/2014/main" id="{D6631BC1-3228-53C2-E765-C7FB82A16271}"/>
                </a:ext>
              </a:extLst>
            </p:cNvPr>
            <p:cNvSpPr/>
            <p:nvPr/>
          </p:nvSpPr>
          <p:spPr>
            <a:xfrm>
              <a:off x="6195357" y="2322983"/>
              <a:ext cx="185111" cy="44753"/>
            </a:xfrm>
            <a:custGeom>
              <a:avLst/>
              <a:gdLst>
                <a:gd name="connsiteX0" fmla="*/ 164473 w 185111"/>
                <a:gd name="connsiteY0" fmla="*/ 44753 h 44753"/>
                <a:gd name="connsiteX1" fmla="*/ 20638 w 185111"/>
                <a:gd name="connsiteY1" fmla="*/ 44753 h 44753"/>
                <a:gd name="connsiteX2" fmla="*/ 51 w 185111"/>
                <a:gd name="connsiteY2" fmla="*/ 20865 h 44753"/>
                <a:gd name="connsiteX3" fmla="*/ 20638 w 185111"/>
                <a:gd name="connsiteY3" fmla="*/ 0 h 44753"/>
                <a:gd name="connsiteX4" fmla="*/ 164473 w 185111"/>
                <a:gd name="connsiteY4" fmla="*/ 0 h 44753"/>
                <a:gd name="connsiteX5" fmla="*/ 185061 w 185111"/>
                <a:gd name="connsiteY5" fmla="*/ 23888 h 44753"/>
                <a:gd name="connsiteX6" fmla="*/ 164473 w 185111"/>
                <a:gd name="connsiteY6" fmla="*/ 44753 h 44753"/>
                <a:gd name="connsiteX7" fmla="*/ 20638 w 185111"/>
                <a:gd name="connsiteY7" fmla="*/ 12335 h 44753"/>
                <a:gd name="connsiteX8" fmla="*/ 10580 w 185111"/>
                <a:gd name="connsiteY8" fmla="*/ 22529 h 44753"/>
                <a:gd name="connsiteX9" fmla="*/ 20638 w 185111"/>
                <a:gd name="connsiteY9" fmla="*/ 32724 h 44753"/>
                <a:gd name="connsiteX10" fmla="*/ 164473 w 185111"/>
                <a:gd name="connsiteY10" fmla="*/ 32724 h 44753"/>
                <a:gd name="connsiteX11" fmla="*/ 174532 w 185111"/>
                <a:gd name="connsiteY11" fmla="*/ 22529 h 44753"/>
                <a:gd name="connsiteX12" fmla="*/ 164473 w 185111"/>
                <a:gd name="connsiteY12" fmla="*/ 12335 h 44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5111" h="44753">
                  <a:moveTo>
                    <a:pt x="164473" y="44753"/>
                  </a:moveTo>
                  <a:lnTo>
                    <a:pt x="20638" y="44753"/>
                  </a:lnTo>
                  <a:cubicBezTo>
                    <a:pt x="8445" y="43918"/>
                    <a:pt x="-772" y="33224"/>
                    <a:pt x="51" y="20865"/>
                  </a:cubicBezTo>
                  <a:cubicBezTo>
                    <a:pt x="797" y="9670"/>
                    <a:pt x="9592" y="756"/>
                    <a:pt x="20638" y="0"/>
                  </a:cubicBezTo>
                  <a:lnTo>
                    <a:pt x="164473" y="0"/>
                  </a:lnTo>
                  <a:cubicBezTo>
                    <a:pt x="176667" y="835"/>
                    <a:pt x="185884" y="11530"/>
                    <a:pt x="185061" y="23888"/>
                  </a:cubicBezTo>
                  <a:cubicBezTo>
                    <a:pt x="184315" y="35083"/>
                    <a:pt x="175520" y="43997"/>
                    <a:pt x="164473" y="44753"/>
                  </a:cubicBezTo>
                  <a:close/>
                  <a:moveTo>
                    <a:pt x="20638" y="12335"/>
                  </a:moveTo>
                  <a:cubicBezTo>
                    <a:pt x="15083" y="12335"/>
                    <a:pt x="10580" y="16899"/>
                    <a:pt x="10580" y="22529"/>
                  </a:cubicBezTo>
                  <a:cubicBezTo>
                    <a:pt x="10580" y="28160"/>
                    <a:pt x="15083" y="32724"/>
                    <a:pt x="20638" y="32724"/>
                  </a:cubicBezTo>
                  <a:lnTo>
                    <a:pt x="164473" y="32724"/>
                  </a:lnTo>
                  <a:cubicBezTo>
                    <a:pt x="170029" y="32724"/>
                    <a:pt x="174532" y="28160"/>
                    <a:pt x="174532" y="22529"/>
                  </a:cubicBezTo>
                  <a:cubicBezTo>
                    <a:pt x="174532" y="16899"/>
                    <a:pt x="170029" y="12335"/>
                    <a:pt x="164473" y="12335"/>
                  </a:cubicBezTo>
                  <a:close/>
                </a:path>
              </a:pathLst>
            </a:custGeom>
            <a:grpFill/>
            <a:ln w="99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222" name="Freeform 110">
              <a:extLst>
                <a:ext uri="{FF2B5EF4-FFF2-40B4-BE49-F238E27FC236}">
                  <a16:creationId xmlns:a16="http://schemas.microsoft.com/office/drawing/2014/main" id="{CFD7B020-91D6-0D17-E127-98380DB277A1}"/>
                </a:ext>
              </a:extLst>
            </p:cNvPr>
            <p:cNvSpPr/>
            <p:nvPr/>
          </p:nvSpPr>
          <p:spPr>
            <a:xfrm>
              <a:off x="6209959" y="2027857"/>
              <a:ext cx="155906" cy="307460"/>
            </a:xfrm>
            <a:custGeom>
              <a:avLst/>
              <a:gdLst>
                <a:gd name="connsiteX0" fmla="*/ 149872 w 155906"/>
                <a:gd name="connsiteY0" fmla="*/ 307461 h 307460"/>
                <a:gd name="connsiteX1" fmla="*/ 6037 w 155906"/>
                <a:gd name="connsiteY1" fmla="*/ 307461 h 307460"/>
                <a:gd name="connsiteX2" fmla="*/ 2 w 155906"/>
                <a:gd name="connsiteY2" fmla="*/ 301344 h 307460"/>
                <a:gd name="connsiteX3" fmla="*/ 2 w 155906"/>
                <a:gd name="connsiteY3" fmla="*/ 261586 h 307460"/>
                <a:gd name="connsiteX4" fmla="*/ 20823 w 155906"/>
                <a:gd name="connsiteY4" fmla="*/ 191857 h 307460"/>
                <a:gd name="connsiteX5" fmla="*/ 36514 w 155906"/>
                <a:gd name="connsiteY5" fmla="*/ 168104 h 307460"/>
                <a:gd name="connsiteX6" fmla="*/ 36514 w 155906"/>
                <a:gd name="connsiteY6" fmla="*/ 138541 h 307460"/>
                <a:gd name="connsiteX7" fmla="*/ 20823 w 155906"/>
                <a:gd name="connsiteY7" fmla="*/ 115094 h 307460"/>
                <a:gd name="connsiteX8" fmla="*/ 2 w 155906"/>
                <a:gd name="connsiteY8" fmla="*/ 45874 h 307460"/>
                <a:gd name="connsiteX9" fmla="*/ 2 w 155906"/>
                <a:gd name="connsiteY9" fmla="*/ 6117 h 307460"/>
                <a:gd name="connsiteX10" fmla="*/ 6037 w 155906"/>
                <a:gd name="connsiteY10" fmla="*/ 0 h 307460"/>
                <a:gd name="connsiteX11" fmla="*/ 149872 w 155906"/>
                <a:gd name="connsiteY11" fmla="*/ 0 h 307460"/>
                <a:gd name="connsiteX12" fmla="*/ 155907 w 155906"/>
                <a:gd name="connsiteY12" fmla="*/ 6117 h 307460"/>
                <a:gd name="connsiteX13" fmla="*/ 155907 w 155906"/>
                <a:gd name="connsiteY13" fmla="*/ 45874 h 307460"/>
                <a:gd name="connsiteX14" fmla="*/ 134885 w 155906"/>
                <a:gd name="connsiteY14" fmla="*/ 115094 h 307460"/>
                <a:gd name="connsiteX15" fmla="*/ 119093 w 155906"/>
                <a:gd name="connsiteY15" fmla="*/ 138949 h 307460"/>
                <a:gd name="connsiteX16" fmla="*/ 119093 w 155906"/>
                <a:gd name="connsiteY16" fmla="*/ 168512 h 307460"/>
                <a:gd name="connsiteX17" fmla="*/ 134885 w 155906"/>
                <a:gd name="connsiteY17" fmla="*/ 191857 h 307460"/>
                <a:gd name="connsiteX18" fmla="*/ 155605 w 155906"/>
                <a:gd name="connsiteY18" fmla="*/ 261179 h 307460"/>
                <a:gd name="connsiteX19" fmla="*/ 155605 w 155906"/>
                <a:gd name="connsiteY19" fmla="*/ 300936 h 307460"/>
                <a:gd name="connsiteX20" fmla="*/ 149993 w 155906"/>
                <a:gd name="connsiteY20" fmla="*/ 307454 h 307460"/>
                <a:gd name="connsiteX21" fmla="*/ 149872 w 155906"/>
                <a:gd name="connsiteY21" fmla="*/ 307461 h 307460"/>
                <a:gd name="connsiteX22" fmla="*/ 12172 w 155906"/>
                <a:gd name="connsiteY22" fmla="*/ 295126 h 307460"/>
                <a:gd name="connsiteX23" fmla="*/ 143736 w 155906"/>
                <a:gd name="connsiteY23" fmla="*/ 295126 h 307460"/>
                <a:gd name="connsiteX24" fmla="*/ 143736 w 155906"/>
                <a:gd name="connsiteY24" fmla="*/ 261586 h 307460"/>
                <a:gd name="connsiteX25" fmla="*/ 124827 w 155906"/>
                <a:gd name="connsiteY25" fmla="*/ 199197 h 307460"/>
                <a:gd name="connsiteX26" fmla="*/ 109035 w 155906"/>
                <a:gd name="connsiteY26" fmla="*/ 175342 h 307460"/>
                <a:gd name="connsiteX27" fmla="*/ 109035 w 155906"/>
                <a:gd name="connsiteY27" fmla="*/ 132118 h 307460"/>
                <a:gd name="connsiteX28" fmla="*/ 124827 w 155906"/>
                <a:gd name="connsiteY28" fmla="*/ 108264 h 307460"/>
                <a:gd name="connsiteX29" fmla="*/ 143535 w 155906"/>
                <a:gd name="connsiteY29" fmla="*/ 45874 h 307460"/>
                <a:gd name="connsiteX30" fmla="*/ 143535 w 155906"/>
                <a:gd name="connsiteY30" fmla="*/ 12335 h 307460"/>
                <a:gd name="connsiteX31" fmla="*/ 12172 w 155906"/>
                <a:gd name="connsiteY31" fmla="*/ 12335 h 307460"/>
                <a:gd name="connsiteX32" fmla="*/ 12172 w 155906"/>
                <a:gd name="connsiteY32" fmla="*/ 45874 h 307460"/>
                <a:gd name="connsiteX33" fmla="*/ 30881 w 155906"/>
                <a:gd name="connsiteY33" fmla="*/ 108264 h 307460"/>
                <a:gd name="connsiteX34" fmla="*/ 46673 w 155906"/>
                <a:gd name="connsiteY34" fmla="*/ 132118 h 307460"/>
                <a:gd name="connsiteX35" fmla="*/ 46673 w 155906"/>
                <a:gd name="connsiteY35" fmla="*/ 175342 h 307460"/>
                <a:gd name="connsiteX36" fmla="*/ 30881 w 155906"/>
                <a:gd name="connsiteY36" fmla="*/ 199197 h 307460"/>
                <a:gd name="connsiteX37" fmla="*/ 12172 w 155906"/>
                <a:gd name="connsiteY37" fmla="*/ 261586 h 307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55906" h="307460">
                  <a:moveTo>
                    <a:pt x="149872" y="307461"/>
                  </a:moveTo>
                  <a:lnTo>
                    <a:pt x="6037" y="307461"/>
                  </a:lnTo>
                  <a:cubicBezTo>
                    <a:pt x="2704" y="307461"/>
                    <a:pt x="2" y="304722"/>
                    <a:pt x="2" y="301344"/>
                  </a:cubicBezTo>
                  <a:lnTo>
                    <a:pt x="2" y="261586"/>
                  </a:lnTo>
                  <a:cubicBezTo>
                    <a:pt x="-130" y="236751"/>
                    <a:pt x="7125" y="212451"/>
                    <a:pt x="20823" y="191857"/>
                  </a:cubicBezTo>
                  <a:lnTo>
                    <a:pt x="36514" y="168104"/>
                  </a:lnTo>
                  <a:cubicBezTo>
                    <a:pt x="42413" y="159157"/>
                    <a:pt x="42413" y="147489"/>
                    <a:pt x="36514" y="138541"/>
                  </a:cubicBezTo>
                  <a:lnTo>
                    <a:pt x="20823" y="115094"/>
                  </a:lnTo>
                  <a:cubicBezTo>
                    <a:pt x="7194" y="94658"/>
                    <a:pt x="-60" y="70541"/>
                    <a:pt x="2" y="45874"/>
                  </a:cubicBezTo>
                  <a:lnTo>
                    <a:pt x="2" y="6117"/>
                  </a:lnTo>
                  <a:cubicBezTo>
                    <a:pt x="2" y="2738"/>
                    <a:pt x="2704" y="0"/>
                    <a:pt x="6037" y="0"/>
                  </a:cubicBezTo>
                  <a:lnTo>
                    <a:pt x="149872" y="0"/>
                  </a:lnTo>
                  <a:cubicBezTo>
                    <a:pt x="153205" y="0"/>
                    <a:pt x="155907" y="2738"/>
                    <a:pt x="155907" y="6117"/>
                  </a:cubicBezTo>
                  <a:lnTo>
                    <a:pt x="155907" y="45874"/>
                  </a:lnTo>
                  <a:cubicBezTo>
                    <a:pt x="155867" y="70556"/>
                    <a:pt x="148546" y="94662"/>
                    <a:pt x="134885" y="115094"/>
                  </a:cubicBezTo>
                  <a:lnTo>
                    <a:pt x="119093" y="138949"/>
                  </a:lnTo>
                  <a:cubicBezTo>
                    <a:pt x="113194" y="147896"/>
                    <a:pt x="113194" y="159564"/>
                    <a:pt x="119093" y="168512"/>
                  </a:cubicBezTo>
                  <a:lnTo>
                    <a:pt x="134885" y="191857"/>
                  </a:lnTo>
                  <a:cubicBezTo>
                    <a:pt x="148430" y="212366"/>
                    <a:pt x="155644" y="236499"/>
                    <a:pt x="155605" y="261179"/>
                  </a:cubicBezTo>
                  <a:lnTo>
                    <a:pt x="155605" y="300936"/>
                  </a:lnTo>
                  <a:cubicBezTo>
                    <a:pt x="155831" y="304307"/>
                    <a:pt x="153319" y="307225"/>
                    <a:pt x="149993" y="307454"/>
                  </a:cubicBezTo>
                  <a:cubicBezTo>
                    <a:pt x="149953" y="307457"/>
                    <a:pt x="149912" y="307459"/>
                    <a:pt x="149872" y="307461"/>
                  </a:cubicBezTo>
                  <a:close/>
                  <a:moveTo>
                    <a:pt x="12172" y="295126"/>
                  </a:moveTo>
                  <a:lnTo>
                    <a:pt x="143736" y="295126"/>
                  </a:lnTo>
                  <a:lnTo>
                    <a:pt x="143736" y="261586"/>
                  </a:lnTo>
                  <a:cubicBezTo>
                    <a:pt x="143712" y="239344"/>
                    <a:pt x="137127" y="217617"/>
                    <a:pt x="124827" y="199197"/>
                  </a:cubicBezTo>
                  <a:lnTo>
                    <a:pt x="109035" y="175342"/>
                  </a:lnTo>
                  <a:cubicBezTo>
                    <a:pt x="100448" y="162249"/>
                    <a:pt x="100448" y="145212"/>
                    <a:pt x="109035" y="132118"/>
                  </a:cubicBezTo>
                  <a:lnTo>
                    <a:pt x="124827" y="108264"/>
                  </a:lnTo>
                  <a:cubicBezTo>
                    <a:pt x="137056" y="89821"/>
                    <a:pt x="143571" y="68095"/>
                    <a:pt x="143535" y="45874"/>
                  </a:cubicBezTo>
                  <a:lnTo>
                    <a:pt x="143535" y="12335"/>
                  </a:lnTo>
                  <a:lnTo>
                    <a:pt x="12172" y="12335"/>
                  </a:lnTo>
                  <a:lnTo>
                    <a:pt x="12172" y="45874"/>
                  </a:lnTo>
                  <a:cubicBezTo>
                    <a:pt x="12137" y="68095"/>
                    <a:pt x="18652" y="89821"/>
                    <a:pt x="30881" y="108264"/>
                  </a:cubicBezTo>
                  <a:lnTo>
                    <a:pt x="46673" y="132118"/>
                  </a:lnTo>
                  <a:cubicBezTo>
                    <a:pt x="55259" y="145212"/>
                    <a:pt x="55259" y="162249"/>
                    <a:pt x="46673" y="175342"/>
                  </a:cubicBezTo>
                  <a:lnTo>
                    <a:pt x="30881" y="199197"/>
                  </a:lnTo>
                  <a:cubicBezTo>
                    <a:pt x="18635" y="217632"/>
                    <a:pt x="12118" y="239363"/>
                    <a:pt x="12172" y="261586"/>
                  </a:cubicBezTo>
                  <a:close/>
                </a:path>
              </a:pathLst>
            </a:custGeom>
            <a:grpFill/>
            <a:ln w="99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223" name="Freeform 111">
              <a:extLst>
                <a:ext uri="{FF2B5EF4-FFF2-40B4-BE49-F238E27FC236}">
                  <a16:creationId xmlns:a16="http://schemas.microsoft.com/office/drawing/2014/main" id="{50AC43AA-16D4-4592-8DD4-10C4B8B2E50A}"/>
                </a:ext>
              </a:extLst>
            </p:cNvPr>
            <p:cNvSpPr/>
            <p:nvPr/>
          </p:nvSpPr>
          <p:spPr>
            <a:xfrm>
              <a:off x="6210281" y="2060593"/>
              <a:ext cx="155612" cy="27736"/>
            </a:xfrm>
            <a:custGeom>
              <a:avLst/>
              <a:gdLst>
                <a:gd name="connsiteX0" fmla="*/ 6117 w 155612"/>
                <a:gd name="connsiteY0" fmla="*/ 27717 h 27736"/>
                <a:gd name="connsiteX1" fmla="*/ 0 w 155612"/>
                <a:gd name="connsiteY1" fmla="*/ 21480 h 27736"/>
                <a:gd name="connsiteX2" fmla="*/ 1993 w 155612"/>
                <a:gd name="connsiteY2" fmla="*/ 16911 h 27736"/>
                <a:gd name="connsiteX3" fmla="*/ 71497 w 155612"/>
                <a:gd name="connsiteY3" fmla="*/ 3964 h 27736"/>
                <a:gd name="connsiteX4" fmla="*/ 147740 w 155612"/>
                <a:gd name="connsiteY4" fmla="*/ 3964 h 27736"/>
                <a:gd name="connsiteX5" fmla="*/ 155334 w 155612"/>
                <a:gd name="connsiteY5" fmla="*/ 7991 h 27736"/>
                <a:gd name="connsiteX6" fmla="*/ 151361 w 155612"/>
                <a:gd name="connsiteY6" fmla="*/ 15688 h 27736"/>
                <a:gd name="connsiteX7" fmla="*/ 67574 w 155612"/>
                <a:gd name="connsiteY7" fmla="*/ 15688 h 27736"/>
                <a:gd name="connsiteX8" fmla="*/ 10141 w 155612"/>
                <a:gd name="connsiteY8" fmla="*/ 26596 h 27736"/>
                <a:gd name="connsiteX9" fmla="*/ 6117 w 155612"/>
                <a:gd name="connsiteY9" fmla="*/ 27717 h 27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5612" h="27736">
                  <a:moveTo>
                    <a:pt x="6117" y="27717"/>
                  </a:moveTo>
                  <a:cubicBezTo>
                    <a:pt x="2729" y="27707"/>
                    <a:pt x="-10" y="24914"/>
                    <a:pt x="0" y="21480"/>
                  </a:cubicBezTo>
                  <a:cubicBezTo>
                    <a:pt x="5" y="19741"/>
                    <a:pt x="728" y="18085"/>
                    <a:pt x="1993" y="16911"/>
                  </a:cubicBezTo>
                  <a:cubicBezTo>
                    <a:pt x="21336" y="580"/>
                    <a:pt x="47689" y="-4329"/>
                    <a:pt x="71497" y="3964"/>
                  </a:cubicBezTo>
                  <a:cubicBezTo>
                    <a:pt x="96251" y="12269"/>
                    <a:pt x="122986" y="12269"/>
                    <a:pt x="147740" y="3964"/>
                  </a:cubicBezTo>
                  <a:cubicBezTo>
                    <a:pt x="150934" y="2951"/>
                    <a:pt x="154334" y="4754"/>
                    <a:pt x="155334" y="7991"/>
                  </a:cubicBezTo>
                  <a:cubicBezTo>
                    <a:pt x="156334" y="11228"/>
                    <a:pt x="154555" y="14674"/>
                    <a:pt x="151361" y="15688"/>
                  </a:cubicBezTo>
                  <a:cubicBezTo>
                    <a:pt x="124156" y="24802"/>
                    <a:pt x="94779" y="24802"/>
                    <a:pt x="67574" y="15688"/>
                  </a:cubicBezTo>
                  <a:cubicBezTo>
                    <a:pt x="47853" y="9062"/>
                    <a:pt x="26156" y="13182"/>
                    <a:pt x="10141" y="26596"/>
                  </a:cubicBezTo>
                  <a:cubicBezTo>
                    <a:pt x="8970" y="27434"/>
                    <a:pt x="7546" y="27831"/>
                    <a:pt x="6117" y="27717"/>
                  </a:cubicBezTo>
                  <a:close/>
                </a:path>
              </a:pathLst>
            </a:custGeom>
            <a:grpFill/>
            <a:ln w="99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224" name="Freeform 112">
              <a:extLst>
                <a:ext uri="{FF2B5EF4-FFF2-40B4-BE49-F238E27FC236}">
                  <a16:creationId xmlns:a16="http://schemas.microsoft.com/office/drawing/2014/main" id="{F557F8AA-2FB8-AD82-0078-6512898CC51C}"/>
                </a:ext>
              </a:extLst>
            </p:cNvPr>
            <p:cNvSpPr/>
            <p:nvPr/>
          </p:nvSpPr>
          <p:spPr>
            <a:xfrm>
              <a:off x="6211001" y="2257738"/>
              <a:ext cx="151016" cy="21832"/>
            </a:xfrm>
            <a:custGeom>
              <a:avLst/>
              <a:gdLst>
                <a:gd name="connsiteX0" fmla="*/ 107490 w 151016"/>
                <a:gd name="connsiteY0" fmla="*/ 21817 h 21832"/>
                <a:gd name="connsiteX1" fmla="*/ 75303 w 151016"/>
                <a:gd name="connsiteY1" fmla="*/ 17128 h 21832"/>
                <a:gd name="connsiteX2" fmla="*/ 9220 w 151016"/>
                <a:gd name="connsiteY2" fmla="*/ 20288 h 21832"/>
                <a:gd name="connsiteX3" fmla="*/ 821 w 151016"/>
                <a:gd name="connsiteY3" fmla="*/ 17994 h 21832"/>
                <a:gd name="connsiteX4" fmla="*/ 3084 w 151016"/>
                <a:gd name="connsiteY4" fmla="*/ 9482 h 21832"/>
                <a:gd name="connsiteX5" fmla="*/ 78421 w 151016"/>
                <a:gd name="connsiteY5" fmla="*/ 5201 h 21832"/>
                <a:gd name="connsiteX6" fmla="*/ 142694 w 151016"/>
                <a:gd name="connsiteY6" fmla="*/ 1327 h 21832"/>
                <a:gd name="connsiteX7" fmla="*/ 150614 w 151016"/>
                <a:gd name="connsiteY7" fmla="*/ 4921 h 21832"/>
                <a:gd name="connsiteX8" fmla="*/ 149232 w 151016"/>
                <a:gd name="connsiteY8" fmla="*/ 11521 h 21832"/>
                <a:gd name="connsiteX9" fmla="*/ 107490 w 151016"/>
                <a:gd name="connsiteY9" fmla="*/ 21817 h 21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1016" h="21832">
                  <a:moveTo>
                    <a:pt x="107490" y="21817"/>
                  </a:moveTo>
                  <a:cubicBezTo>
                    <a:pt x="96602" y="21733"/>
                    <a:pt x="85774" y="20155"/>
                    <a:pt x="75303" y="17128"/>
                  </a:cubicBezTo>
                  <a:cubicBezTo>
                    <a:pt x="53646" y="9873"/>
                    <a:pt x="30106" y="10998"/>
                    <a:pt x="9220" y="20288"/>
                  </a:cubicBezTo>
                  <a:cubicBezTo>
                    <a:pt x="6275" y="22005"/>
                    <a:pt x="2515" y="20978"/>
                    <a:pt x="821" y="17994"/>
                  </a:cubicBezTo>
                  <a:cubicBezTo>
                    <a:pt x="-874" y="15010"/>
                    <a:pt x="140" y="11199"/>
                    <a:pt x="3084" y="9482"/>
                  </a:cubicBezTo>
                  <a:cubicBezTo>
                    <a:pt x="26780" y="-1463"/>
                    <a:pt x="53667" y="-2991"/>
                    <a:pt x="78421" y="5201"/>
                  </a:cubicBezTo>
                  <a:cubicBezTo>
                    <a:pt x="99528" y="12426"/>
                    <a:pt x="122581" y="11036"/>
                    <a:pt x="142694" y="1327"/>
                  </a:cubicBezTo>
                  <a:cubicBezTo>
                    <a:pt x="145861" y="103"/>
                    <a:pt x="149406" y="1712"/>
                    <a:pt x="150614" y="4921"/>
                  </a:cubicBezTo>
                  <a:cubicBezTo>
                    <a:pt x="151473" y="7205"/>
                    <a:pt x="150933" y="9787"/>
                    <a:pt x="149232" y="11521"/>
                  </a:cubicBezTo>
                  <a:cubicBezTo>
                    <a:pt x="136429" y="18550"/>
                    <a:pt x="122048" y="22097"/>
                    <a:pt x="107490" y="21817"/>
                  </a:cubicBezTo>
                  <a:close/>
                </a:path>
              </a:pathLst>
            </a:custGeom>
            <a:grpFill/>
            <a:ln w="99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225" name="Freeform 113">
              <a:extLst>
                <a:ext uri="{FF2B5EF4-FFF2-40B4-BE49-F238E27FC236}">
                  <a16:creationId xmlns:a16="http://schemas.microsoft.com/office/drawing/2014/main" id="{B863DEA9-AD71-8FF2-D39D-3D48EE0BF2AF}"/>
                </a:ext>
              </a:extLst>
            </p:cNvPr>
            <p:cNvSpPr/>
            <p:nvPr/>
          </p:nvSpPr>
          <p:spPr>
            <a:xfrm>
              <a:off x="6269958" y="2138792"/>
              <a:ext cx="12271" cy="25567"/>
            </a:xfrm>
            <a:custGeom>
              <a:avLst/>
              <a:gdLst>
                <a:gd name="connsiteX0" fmla="*/ 6187 w 12271"/>
                <a:gd name="connsiteY0" fmla="*/ 25567 h 25567"/>
                <a:gd name="connsiteX1" fmla="*/ 51 w 12271"/>
                <a:gd name="connsiteY1" fmla="*/ 19349 h 25567"/>
                <a:gd name="connsiteX2" fmla="*/ 51 w 12271"/>
                <a:gd name="connsiteY2" fmla="*/ 7014 h 25567"/>
                <a:gd name="connsiteX3" fmla="*/ 5352 w 12271"/>
                <a:gd name="connsiteY3" fmla="*/ 52 h 25567"/>
                <a:gd name="connsiteX4" fmla="*/ 12222 w 12271"/>
                <a:gd name="connsiteY4" fmla="*/ 5425 h 25567"/>
                <a:gd name="connsiteX5" fmla="*/ 12222 w 12271"/>
                <a:gd name="connsiteY5" fmla="*/ 7014 h 25567"/>
                <a:gd name="connsiteX6" fmla="*/ 12222 w 12271"/>
                <a:gd name="connsiteY6" fmla="*/ 19757 h 25567"/>
                <a:gd name="connsiteX7" fmla="*/ 6187 w 12271"/>
                <a:gd name="connsiteY7" fmla="*/ 25567 h 25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271" h="25567">
                  <a:moveTo>
                    <a:pt x="6187" y="25567"/>
                  </a:moveTo>
                  <a:cubicBezTo>
                    <a:pt x="2798" y="25567"/>
                    <a:pt x="51" y="22783"/>
                    <a:pt x="51" y="19349"/>
                  </a:cubicBezTo>
                  <a:lnTo>
                    <a:pt x="51" y="7014"/>
                  </a:lnTo>
                  <a:cubicBezTo>
                    <a:pt x="-382" y="3608"/>
                    <a:pt x="1991" y="490"/>
                    <a:pt x="5352" y="52"/>
                  </a:cubicBezTo>
                  <a:cubicBezTo>
                    <a:pt x="8713" y="-387"/>
                    <a:pt x="11789" y="2018"/>
                    <a:pt x="12222" y="5425"/>
                  </a:cubicBezTo>
                  <a:cubicBezTo>
                    <a:pt x="12289" y="5952"/>
                    <a:pt x="12289" y="6486"/>
                    <a:pt x="12222" y="7014"/>
                  </a:cubicBezTo>
                  <a:lnTo>
                    <a:pt x="12222" y="19757"/>
                  </a:lnTo>
                  <a:cubicBezTo>
                    <a:pt x="12061" y="23015"/>
                    <a:pt x="9405" y="25572"/>
                    <a:pt x="6187" y="25567"/>
                  </a:cubicBezTo>
                  <a:close/>
                </a:path>
              </a:pathLst>
            </a:custGeom>
            <a:grpFill/>
            <a:ln w="99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226" name="Freeform 114">
              <a:extLst>
                <a:ext uri="{FF2B5EF4-FFF2-40B4-BE49-F238E27FC236}">
                  <a16:creationId xmlns:a16="http://schemas.microsoft.com/office/drawing/2014/main" id="{B5B10756-96FC-15F0-4A0F-D5DFC4020820}"/>
                </a:ext>
              </a:extLst>
            </p:cNvPr>
            <p:cNvSpPr/>
            <p:nvPr/>
          </p:nvSpPr>
          <p:spPr>
            <a:xfrm>
              <a:off x="6269958" y="2166215"/>
              <a:ext cx="12271" cy="28319"/>
            </a:xfrm>
            <a:custGeom>
              <a:avLst/>
              <a:gdLst>
                <a:gd name="connsiteX0" fmla="*/ 6187 w 12271"/>
                <a:gd name="connsiteY0" fmla="*/ 28320 h 28319"/>
                <a:gd name="connsiteX1" fmla="*/ 51 w 12271"/>
                <a:gd name="connsiteY1" fmla="*/ 22101 h 28319"/>
                <a:gd name="connsiteX2" fmla="*/ 51 w 12271"/>
                <a:gd name="connsiteY2" fmla="*/ 7014 h 28319"/>
                <a:gd name="connsiteX3" fmla="*/ 5352 w 12271"/>
                <a:gd name="connsiteY3" fmla="*/ 52 h 28319"/>
                <a:gd name="connsiteX4" fmla="*/ 12222 w 12271"/>
                <a:gd name="connsiteY4" fmla="*/ 5425 h 28319"/>
                <a:gd name="connsiteX5" fmla="*/ 12222 w 12271"/>
                <a:gd name="connsiteY5" fmla="*/ 7014 h 28319"/>
                <a:gd name="connsiteX6" fmla="*/ 12222 w 12271"/>
                <a:gd name="connsiteY6" fmla="*/ 22101 h 28319"/>
                <a:gd name="connsiteX7" fmla="*/ 6187 w 12271"/>
                <a:gd name="connsiteY7" fmla="*/ 28320 h 28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271" h="28319">
                  <a:moveTo>
                    <a:pt x="6187" y="28320"/>
                  </a:moveTo>
                  <a:cubicBezTo>
                    <a:pt x="2798" y="28320"/>
                    <a:pt x="51" y="25536"/>
                    <a:pt x="51" y="22101"/>
                  </a:cubicBezTo>
                  <a:lnTo>
                    <a:pt x="51" y="7014"/>
                  </a:lnTo>
                  <a:cubicBezTo>
                    <a:pt x="-382" y="3608"/>
                    <a:pt x="1991" y="490"/>
                    <a:pt x="5352" y="52"/>
                  </a:cubicBezTo>
                  <a:cubicBezTo>
                    <a:pt x="8713" y="-387"/>
                    <a:pt x="11789" y="2018"/>
                    <a:pt x="12222" y="5425"/>
                  </a:cubicBezTo>
                  <a:cubicBezTo>
                    <a:pt x="12289" y="5952"/>
                    <a:pt x="12289" y="6486"/>
                    <a:pt x="12222" y="7014"/>
                  </a:cubicBezTo>
                  <a:lnTo>
                    <a:pt x="12222" y="22101"/>
                  </a:lnTo>
                  <a:cubicBezTo>
                    <a:pt x="12222" y="25496"/>
                    <a:pt x="9536" y="28264"/>
                    <a:pt x="6187" y="28320"/>
                  </a:cubicBezTo>
                  <a:close/>
                </a:path>
              </a:pathLst>
            </a:custGeom>
            <a:grpFill/>
            <a:ln w="99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227" name="Freeform 115">
              <a:extLst>
                <a:ext uri="{FF2B5EF4-FFF2-40B4-BE49-F238E27FC236}">
                  <a16:creationId xmlns:a16="http://schemas.microsoft.com/office/drawing/2014/main" id="{AF07830D-CEFD-BB1A-003C-736B7ADEDAA8}"/>
                </a:ext>
              </a:extLst>
            </p:cNvPr>
            <p:cNvSpPr/>
            <p:nvPr/>
          </p:nvSpPr>
          <p:spPr>
            <a:xfrm>
              <a:off x="6269958" y="2196390"/>
              <a:ext cx="12271" cy="25567"/>
            </a:xfrm>
            <a:custGeom>
              <a:avLst/>
              <a:gdLst>
                <a:gd name="connsiteX0" fmla="*/ 6187 w 12271"/>
                <a:gd name="connsiteY0" fmla="*/ 25567 h 25567"/>
                <a:gd name="connsiteX1" fmla="*/ 51 w 12271"/>
                <a:gd name="connsiteY1" fmla="*/ 19349 h 25567"/>
                <a:gd name="connsiteX2" fmla="*/ 51 w 12271"/>
                <a:gd name="connsiteY2" fmla="*/ 7014 h 25567"/>
                <a:gd name="connsiteX3" fmla="*/ 5352 w 12271"/>
                <a:gd name="connsiteY3" fmla="*/ 52 h 25567"/>
                <a:gd name="connsiteX4" fmla="*/ 12222 w 12271"/>
                <a:gd name="connsiteY4" fmla="*/ 5425 h 25567"/>
                <a:gd name="connsiteX5" fmla="*/ 12222 w 12271"/>
                <a:gd name="connsiteY5" fmla="*/ 7014 h 25567"/>
                <a:gd name="connsiteX6" fmla="*/ 12222 w 12271"/>
                <a:gd name="connsiteY6" fmla="*/ 19349 h 25567"/>
                <a:gd name="connsiteX7" fmla="*/ 6187 w 12271"/>
                <a:gd name="connsiteY7" fmla="*/ 25567 h 25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271" h="25567">
                  <a:moveTo>
                    <a:pt x="6187" y="25567"/>
                  </a:moveTo>
                  <a:cubicBezTo>
                    <a:pt x="2798" y="25567"/>
                    <a:pt x="51" y="22783"/>
                    <a:pt x="51" y="19349"/>
                  </a:cubicBezTo>
                  <a:lnTo>
                    <a:pt x="51" y="7014"/>
                  </a:lnTo>
                  <a:cubicBezTo>
                    <a:pt x="-382" y="3608"/>
                    <a:pt x="1991" y="490"/>
                    <a:pt x="5352" y="52"/>
                  </a:cubicBezTo>
                  <a:cubicBezTo>
                    <a:pt x="8713" y="-387"/>
                    <a:pt x="11789" y="2018"/>
                    <a:pt x="12222" y="5425"/>
                  </a:cubicBezTo>
                  <a:cubicBezTo>
                    <a:pt x="12289" y="5952"/>
                    <a:pt x="12289" y="6486"/>
                    <a:pt x="12222" y="7014"/>
                  </a:cubicBezTo>
                  <a:lnTo>
                    <a:pt x="12222" y="19349"/>
                  </a:lnTo>
                  <a:cubicBezTo>
                    <a:pt x="12222" y="22744"/>
                    <a:pt x="9536" y="25512"/>
                    <a:pt x="6187" y="25567"/>
                  </a:cubicBezTo>
                  <a:close/>
                </a:path>
              </a:pathLst>
            </a:custGeom>
            <a:grpFill/>
            <a:ln w="99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228" name="Freeform 116">
              <a:extLst>
                <a:ext uri="{FF2B5EF4-FFF2-40B4-BE49-F238E27FC236}">
                  <a16:creationId xmlns:a16="http://schemas.microsoft.com/office/drawing/2014/main" id="{01DAFEDF-68B6-E682-B106-221F2A3AF548}"/>
                </a:ext>
              </a:extLst>
            </p:cNvPr>
            <p:cNvSpPr/>
            <p:nvPr/>
          </p:nvSpPr>
          <p:spPr>
            <a:xfrm>
              <a:off x="6294501" y="2138792"/>
              <a:ext cx="12271" cy="25581"/>
            </a:xfrm>
            <a:custGeom>
              <a:avLst/>
              <a:gdLst>
                <a:gd name="connsiteX0" fmla="*/ 5684 w 12271"/>
                <a:gd name="connsiteY0" fmla="*/ 25567 h 25581"/>
                <a:gd name="connsiteX1" fmla="*/ 51 w 12271"/>
                <a:gd name="connsiteY1" fmla="*/ 19757 h 25581"/>
                <a:gd name="connsiteX2" fmla="*/ 51 w 12271"/>
                <a:gd name="connsiteY2" fmla="*/ 7014 h 25581"/>
                <a:gd name="connsiteX3" fmla="*/ 5352 w 12271"/>
                <a:gd name="connsiteY3" fmla="*/ 52 h 25581"/>
                <a:gd name="connsiteX4" fmla="*/ 12222 w 12271"/>
                <a:gd name="connsiteY4" fmla="*/ 5425 h 25581"/>
                <a:gd name="connsiteX5" fmla="*/ 12222 w 12271"/>
                <a:gd name="connsiteY5" fmla="*/ 7014 h 25581"/>
                <a:gd name="connsiteX6" fmla="*/ 12222 w 12271"/>
                <a:gd name="connsiteY6" fmla="*/ 19757 h 25581"/>
                <a:gd name="connsiteX7" fmla="*/ 5710 w 12271"/>
                <a:gd name="connsiteY7" fmla="*/ 25569 h 25581"/>
                <a:gd name="connsiteX8" fmla="*/ 5684 w 12271"/>
                <a:gd name="connsiteY8" fmla="*/ 25567 h 25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271" h="25581">
                  <a:moveTo>
                    <a:pt x="5684" y="25567"/>
                  </a:moveTo>
                  <a:cubicBezTo>
                    <a:pt x="2622" y="25364"/>
                    <a:pt x="198" y="22863"/>
                    <a:pt x="51" y="19757"/>
                  </a:cubicBezTo>
                  <a:lnTo>
                    <a:pt x="51" y="7014"/>
                  </a:lnTo>
                  <a:cubicBezTo>
                    <a:pt x="-382" y="3608"/>
                    <a:pt x="1991" y="490"/>
                    <a:pt x="5352" y="52"/>
                  </a:cubicBezTo>
                  <a:cubicBezTo>
                    <a:pt x="8713" y="-387"/>
                    <a:pt x="11789" y="2018"/>
                    <a:pt x="12222" y="5425"/>
                  </a:cubicBezTo>
                  <a:cubicBezTo>
                    <a:pt x="12289" y="5952"/>
                    <a:pt x="12289" y="6486"/>
                    <a:pt x="12222" y="7014"/>
                  </a:cubicBezTo>
                  <a:lnTo>
                    <a:pt x="12222" y="19757"/>
                  </a:lnTo>
                  <a:cubicBezTo>
                    <a:pt x="12007" y="23184"/>
                    <a:pt x="9092" y="25787"/>
                    <a:pt x="5710" y="25569"/>
                  </a:cubicBezTo>
                  <a:cubicBezTo>
                    <a:pt x="5701" y="25569"/>
                    <a:pt x="5692" y="25568"/>
                    <a:pt x="5684" y="25567"/>
                  </a:cubicBezTo>
                  <a:close/>
                </a:path>
              </a:pathLst>
            </a:custGeom>
            <a:grpFill/>
            <a:ln w="99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229" name="Freeform 117">
              <a:extLst>
                <a:ext uri="{FF2B5EF4-FFF2-40B4-BE49-F238E27FC236}">
                  <a16:creationId xmlns:a16="http://schemas.microsoft.com/office/drawing/2014/main" id="{21B5C067-01E2-1A36-894F-A9027833615D}"/>
                </a:ext>
              </a:extLst>
            </p:cNvPr>
            <p:cNvSpPr/>
            <p:nvPr/>
          </p:nvSpPr>
          <p:spPr>
            <a:xfrm>
              <a:off x="6294098" y="2166215"/>
              <a:ext cx="12271" cy="28319"/>
            </a:xfrm>
            <a:custGeom>
              <a:avLst/>
              <a:gdLst>
                <a:gd name="connsiteX0" fmla="*/ 6086 w 12271"/>
                <a:gd name="connsiteY0" fmla="*/ 28320 h 28319"/>
                <a:gd name="connsiteX1" fmla="*/ 51 w 12271"/>
                <a:gd name="connsiteY1" fmla="*/ 22101 h 28319"/>
                <a:gd name="connsiteX2" fmla="*/ 51 w 12271"/>
                <a:gd name="connsiteY2" fmla="*/ 7014 h 28319"/>
                <a:gd name="connsiteX3" fmla="*/ 5352 w 12271"/>
                <a:gd name="connsiteY3" fmla="*/ 52 h 28319"/>
                <a:gd name="connsiteX4" fmla="*/ 12222 w 12271"/>
                <a:gd name="connsiteY4" fmla="*/ 5425 h 28319"/>
                <a:gd name="connsiteX5" fmla="*/ 12222 w 12271"/>
                <a:gd name="connsiteY5" fmla="*/ 7014 h 28319"/>
                <a:gd name="connsiteX6" fmla="*/ 12222 w 12271"/>
                <a:gd name="connsiteY6" fmla="*/ 22101 h 28319"/>
                <a:gd name="connsiteX7" fmla="*/ 6086 w 12271"/>
                <a:gd name="connsiteY7" fmla="*/ 28320 h 28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271" h="28319">
                  <a:moveTo>
                    <a:pt x="6086" y="28320"/>
                  </a:moveTo>
                  <a:cubicBezTo>
                    <a:pt x="2737" y="28264"/>
                    <a:pt x="51" y="25496"/>
                    <a:pt x="51" y="22101"/>
                  </a:cubicBezTo>
                  <a:lnTo>
                    <a:pt x="51" y="7014"/>
                  </a:lnTo>
                  <a:cubicBezTo>
                    <a:pt x="-382" y="3608"/>
                    <a:pt x="1991" y="490"/>
                    <a:pt x="5352" y="52"/>
                  </a:cubicBezTo>
                  <a:cubicBezTo>
                    <a:pt x="8713" y="-387"/>
                    <a:pt x="11789" y="2018"/>
                    <a:pt x="12222" y="5425"/>
                  </a:cubicBezTo>
                  <a:cubicBezTo>
                    <a:pt x="12289" y="5952"/>
                    <a:pt x="12289" y="6486"/>
                    <a:pt x="12222" y="7014"/>
                  </a:cubicBezTo>
                  <a:lnTo>
                    <a:pt x="12222" y="22101"/>
                  </a:lnTo>
                  <a:cubicBezTo>
                    <a:pt x="12222" y="25536"/>
                    <a:pt x="9475" y="28320"/>
                    <a:pt x="6086" y="28320"/>
                  </a:cubicBezTo>
                  <a:close/>
                </a:path>
              </a:pathLst>
            </a:custGeom>
            <a:grpFill/>
            <a:ln w="99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230" name="Freeform 118">
              <a:extLst>
                <a:ext uri="{FF2B5EF4-FFF2-40B4-BE49-F238E27FC236}">
                  <a16:creationId xmlns:a16="http://schemas.microsoft.com/office/drawing/2014/main" id="{55B7E872-1C68-8976-FE13-02ECA97F94F8}"/>
                </a:ext>
              </a:extLst>
            </p:cNvPr>
            <p:cNvSpPr/>
            <p:nvPr/>
          </p:nvSpPr>
          <p:spPr>
            <a:xfrm>
              <a:off x="6294098" y="2196390"/>
              <a:ext cx="12271" cy="25567"/>
            </a:xfrm>
            <a:custGeom>
              <a:avLst/>
              <a:gdLst>
                <a:gd name="connsiteX0" fmla="*/ 6086 w 12271"/>
                <a:gd name="connsiteY0" fmla="*/ 25567 h 25567"/>
                <a:gd name="connsiteX1" fmla="*/ 51 w 12271"/>
                <a:gd name="connsiteY1" fmla="*/ 19349 h 25567"/>
                <a:gd name="connsiteX2" fmla="*/ 51 w 12271"/>
                <a:gd name="connsiteY2" fmla="*/ 7014 h 25567"/>
                <a:gd name="connsiteX3" fmla="*/ 5352 w 12271"/>
                <a:gd name="connsiteY3" fmla="*/ 52 h 25567"/>
                <a:gd name="connsiteX4" fmla="*/ 12222 w 12271"/>
                <a:gd name="connsiteY4" fmla="*/ 5425 h 25567"/>
                <a:gd name="connsiteX5" fmla="*/ 12222 w 12271"/>
                <a:gd name="connsiteY5" fmla="*/ 7014 h 25567"/>
                <a:gd name="connsiteX6" fmla="*/ 12222 w 12271"/>
                <a:gd name="connsiteY6" fmla="*/ 19349 h 25567"/>
                <a:gd name="connsiteX7" fmla="*/ 6086 w 12271"/>
                <a:gd name="connsiteY7" fmla="*/ 25567 h 25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271" h="25567">
                  <a:moveTo>
                    <a:pt x="6086" y="25567"/>
                  </a:moveTo>
                  <a:cubicBezTo>
                    <a:pt x="2737" y="25512"/>
                    <a:pt x="51" y="22744"/>
                    <a:pt x="51" y="19349"/>
                  </a:cubicBezTo>
                  <a:lnTo>
                    <a:pt x="51" y="7014"/>
                  </a:lnTo>
                  <a:cubicBezTo>
                    <a:pt x="-382" y="3608"/>
                    <a:pt x="1991" y="490"/>
                    <a:pt x="5352" y="52"/>
                  </a:cubicBezTo>
                  <a:cubicBezTo>
                    <a:pt x="8713" y="-387"/>
                    <a:pt x="11789" y="2018"/>
                    <a:pt x="12222" y="5425"/>
                  </a:cubicBezTo>
                  <a:cubicBezTo>
                    <a:pt x="12289" y="5952"/>
                    <a:pt x="12289" y="6486"/>
                    <a:pt x="12222" y="7014"/>
                  </a:cubicBezTo>
                  <a:lnTo>
                    <a:pt x="12222" y="19349"/>
                  </a:lnTo>
                  <a:cubicBezTo>
                    <a:pt x="12222" y="22783"/>
                    <a:pt x="9475" y="25567"/>
                    <a:pt x="6086" y="25567"/>
                  </a:cubicBezTo>
                  <a:close/>
                </a:path>
              </a:pathLst>
            </a:custGeom>
            <a:grpFill/>
            <a:ln w="99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231" name="Freeform 119">
              <a:extLst>
                <a:ext uri="{FF2B5EF4-FFF2-40B4-BE49-F238E27FC236}">
                  <a16:creationId xmlns:a16="http://schemas.microsoft.com/office/drawing/2014/main" id="{8AB7D9F1-D1B3-0C74-2B7F-8B79955A4E6F}"/>
                </a:ext>
              </a:extLst>
            </p:cNvPr>
            <p:cNvSpPr/>
            <p:nvPr/>
          </p:nvSpPr>
          <p:spPr>
            <a:xfrm>
              <a:off x="6163008" y="2355350"/>
              <a:ext cx="249147" cy="12437"/>
            </a:xfrm>
            <a:custGeom>
              <a:avLst/>
              <a:gdLst>
                <a:gd name="connsiteX0" fmla="*/ 243796 w 249147"/>
                <a:gd name="connsiteY0" fmla="*/ 12386 h 12437"/>
                <a:gd name="connsiteX1" fmla="*/ 6920 w 249147"/>
                <a:gd name="connsiteY1" fmla="*/ 12386 h 12437"/>
                <a:gd name="connsiteX2" fmla="*/ 51 w 249147"/>
                <a:gd name="connsiteY2" fmla="*/ 7013 h 12437"/>
                <a:gd name="connsiteX3" fmla="*/ 5352 w 249147"/>
                <a:gd name="connsiteY3" fmla="*/ 51 h 12437"/>
                <a:gd name="connsiteX4" fmla="*/ 6920 w 249147"/>
                <a:gd name="connsiteY4" fmla="*/ 51 h 12437"/>
                <a:gd name="connsiteX5" fmla="*/ 243796 w 249147"/>
                <a:gd name="connsiteY5" fmla="*/ 51 h 12437"/>
                <a:gd name="connsiteX6" fmla="*/ 249097 w 249147"/>
                <a:gd name="connsiteY6" fmla="*/ 7013 h 12437"/>
                <a:gd name="connsiteX7" fmla="*/ 243796 w 249147"/>
                <a:gd name="connsiteY7" fmla="*/ 12386 h 12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9147" h="12437">
                  <a:moveTo>
                    <a:pt x="243796" y="12386"/>
                  </a:moveTo>
                  <a:lnTo>
                    <a:pt x="6920" y="12386"/>
                  </a:lnTo>
                  <a:cubicBezTo>
                    <a:pt x="3559" y="12825"/>
                    <a:pt x="484" y="10419"/>
                    <a:pt x="51" y="7013"/>
                  </a:cubicBezTo>
                  <a:cubicBezTo>
                    <a:pt x="-382" y="3607"/>
                    <a:pt x="1991" y="490"/>
                    <a:pt x="5352" y="51"/>
                  </a:cubicBezTo>
                  <a:cubicBezTo>
                    <a:pt x="5873" y="-17"/>
                    <a:pt x="6400" y="-17"/>
                    <a:pt x="6920" y="51"/>
                  </a:cubicBezTo>
                  <a:lnTo>
                    <a:pt x="243796" y="51"/>
                  </a:lnTo>
                  <a:cubicBezTo>
                    <a:pt x="247156" y="490"/>
                    <a:pt x="249530" y="3607"/>
                    <a:pt x="249097" y="7013"/>
                  </a:cubicBezTo>
                  <a:cubicBezTo>
                    <a:pt x="248741" y="9817"/>
                    <a:pt x="246562" y="12025"/>
                    <a:pt x="243796" y="12386"/>
                  </a:cubicBezTo>
                  <a:close/>
                </a:path>
              </a:pathLst>
            </a:custGeom>
            <a:grpFill/>
            <a:ln w="99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</p:grpSp>
      <p:grpSp>
        <p:nvGrpSpPr>
          <p:cNvPr id="232" name="Graphic 82">
            <a:extLst>
              <a:ext uri="{FF2B5EF4-FFF2-40B4-BE49-F238E27FC236}">
                <a16:creationId xmlns:a16="http://schemas.microsoft.com/office/drawing/2014/main" id="{C85D46A5-6E45-198B-7569-F13BBE5E55B5}"/>
              </a:ext>
            </a:extLst>
          </p:cNvPr>
          <p:cNvGrpSpPr>
            <a:grpSpLocks noChangeAspect="1"/>
          </p:cNvGrpSpPr>
          <p:nvPr/>
        </p:nvGrpSpPr>
        <p:grpSpPr>
          <a:xfrm>
            <a:off x="4342337" y="2824745"/>
            <a:ext cx="262668" cy="372349"/>
            <a:chOff x="6156807" y="1995439"/>
            <a:chExt cx="262572" cy="372213"/>
          </a:xfrm>
          <a:solidFill>
            <a:srgbClr val="FFFFFF"/>
          </a:solidFill>
        </p:grpSpPr>
        <p:sp>
          <p:nvSpPr>
            <p:cNvPr id="233" name="Freeform 121">
              <a:extLst>
                <a:ext uri="{FF2B5EF4-FFF2-40B4-BE49-F238E27FC236}">
                  <a16:creationId xmlns:a16="http://schemas.microsoft.com/office/drawing/2014/main" id="{501BB009-A7EE-F610-23E8-BC7219B1B49F}"/>
                </a:ext>
              </a:extLst>
            </p:cNvPr>
            <p:cNvSpPr/>
            <p:nvPr/>
          </p:nvSpPr>
          <p:spPr>
            <a:xfrm>
              <a:off x="6184800" y="2295725"/>
              <a:ext cx="225799" cy="71928"/>
            </a:xfrm>
            <a:custGeom>
              <a:avLst/>
              <a:gdLst>
                <a:gd name="connsiteX0" fmla="*/ 187925 w 225799"/>
                <a:gd name="connsiteY0" fmla="*/ 71876 h 71928"/>
                <a:gd name="connsiteX1" fmla="*/ 7024 w 225799"/>
                <a:gd name="connsiteY1" fmla="*/ 71876 h 71928"/>
                <a:gd name="connsiteX2" fmla="*/ 52 w 225799"/>
                <a:gd name="connsiteY2" fmla="*/ 66353 h 71928"/>
                <a:gd name="connsiteX3" fmla="*/ 5432 w 225799"/>
                <a:gd name="connsiteY3" fmla="*/ 59198 h 71928"/>
                <a:gd name="connsiteX4" fmla="*/ 7024 w 225799"/>
                <a:gd name="connsiteY4" fmla="*/ 59198 h 71928"/>
                <a:gd name="connsiteX5" fmla="*/ 29585 w 225799"/>
                <a:gd name="connsiteY5" fmla="*/ 35938 h 71928"/>
                <a:gd name="connsiteX6" fmla="*/ 29585 w 225799"/>
                <a:gd name="connsiteY6" fmla="*/ 6391 h 71928"/>
                <a:gd name="connsiteX7" fmla="*/ 35813 w 225799"/>
                <a:gd name="connsiteY7" fmla="*/ 0 h 71928"/>
                <a:gd name="connsiteX8" fmla="*/ 219572 w 225799"/>
                <a:gd name="connsiteY8" fmla="*/ 0 h 71928"/>
                <a:gd name="connsiteX9" fmla="*/ 225799 w 225799"/>
                <a:gd name="connsiteY9" fmla="*/ 6391 h 71928"/>
                <a:gd name="connsiteX10" fmla="*/ 225799 w 225799"/>
                <a:gd name="connsiteY10" fmla="*/ 32690 h 71928"/>
                <a:gd name="connsiteX11" fmla="*/ 187925 w 225799"/>
                <a:gd name="connsiteY11" fmla="*/ 71876 h 71928"/>
                <a:gd name="connsiteX12" fmla="*/ 33261 w 225799"/>
                <a:gd name="connsiteY12" fmla="*/ 59198 h 71928"/>
                <a:gd name="connsiteX13" fmla="*/ 187925 w 225799"/>
                <a:gd name="connsiteY13" fmla="*/ 59198 h 71928"/>
                <a:gd name="connsiteX14" fmla="*/ 213855 w 225799"/>
                <a:gd name="connsiteY14" fmla="*/ 32690 h 71928"/>
                <a:gd name="connsiteX15" fmla="*/ 213855 w 225799"/>
                <a:gd name="connsiteY15" fmla="*/ 12678 h 71928"/>
                <a:gd name="connsiteX16" fmla="*/ 42040 w 225799"/>
                <a:gd name="connsiteY16" fmla="*/ 12678 h 71928"/>
                <a:gd name="connsiteX17" fmla="*/ 42040 w 225799"/>
                <a:gd name="connsiteY17" fmla="*/ 35938 h 71928"/>
                <a:gd name="connsiteX18" fmla="*/ 33261 w 225799"/>
                <a:gd name="connsiteY18" fmla="*/ 59198 h 71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25799" h="71928">
                  <a:moveTo>
                    <a:pt x="187925" y="71876"/>
                  </a:moveTo>
                  <a:lnTo>
                    <a:pt x="7024" y="71876"/>
                  </a:lnTo>
                  <a:cubicBezTo>
                    <a:pt x="3613" y="72327"/>
                    <a:pt x="491" y="69854"/>
                    <a:pt x="52" y="66353"/>
                  </a:cubicBezTo>
                  <a:cubicBezTo>
                    <a:pt x="-388" y="62853"/>
                    <a:pt x="2021" y="59649"/>
                    <a:pt x="5432" y="59198"/>
                  </a:cubicBezTo>
                  <a:cubicBezTo>
                    <a:pt x="5961" y="59128"/>
                    <a:pt x="6495" y="59128"/>
                    <a:pt x="7024" y="59198"/>
                  </a:cubicBezTo>
                  <a:cubicBezTo>
                    <a:pt x="19501" y="59140"/>
                    <a:pt x="29585" y="48743"/>
                    <a:pt x="29585" y="35938"/>
                  </a:cubicBezTo>
                  <a:lnTo>
                    <a:pt x="29585" y="6391"/>
                  </a:lnTo>
                  <a:cubicBezTo>
                    <a:pt x="29585" y="2861"/>
                    <a:pt x="32373" y="0"/>
                    <a:pt x="35813" y="0"/>
                  </a:cubicBezTo>
                  <a:lnTo>
                    <a:pt x="219572" y="0"/>
                  </a:lnTo>
                  <a:cubicBezTo>
                    <a:pt x="223011" y="0"/>
                    <a:pt x="225799" y="2861"/>
                    <a:pt x="225799" y="6391"/>
                  </a:cubicBezTo>
                  <a:lnTo>
                    <a:pt x="225799" y="32690"/>
                  </a:lnTo>
                  <a:cubicBezTo>
                    <a:pt x="225745" y="54186"/>
                    <a:pt x="208868" y="71646"/>
                    <a:pt x="187925" y="71876"/>
                  </a:cubicBezTo>
                  <a:close/>
                  <a:moveTo>
                    <a:pt x="33261" y="59198"/>
                  </a:moveTo>
                  <a:lnTo>
                    <a:pt x="187925" y="59198"/>
                  </a:lnTo>
                  <a:cubicBezTo>
                    <a:pt x="202206" y="59198"/>
                    <a:pt x="213799" y="47347"/>
                    <a:pt x="213855" y="32690"/>
                  </a:cubicBezTo>
                  <a:lnTo>
                    <a:pt x="213855" y="12678"/>
                  </a:lnTo>
                  <a:lnTo>
                    <a:pt x="42040" y="12678"/>
                  </a:lnTo>
                  <a:lnTo>
                    <a:pt x="42040" y="35938"/>
                  </a:lnTo>
                  <a:cubicBezTo>
                    <a:pt x="41931" y="44522"/>
                    <a:pt x="38815" y="52779"/>
                    <a:pt x="33261" y="59198"/>
                  </a:cubicBezTo>
                  <a:close/>
                </a:path>
              </a:pathLst>
            </a:custGeom>
            <a:grpFill/>
            <a:ln w="9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234" name="Freeform 122">
              <a:extLst>
                <a:ext uri="{FF2B5EF4-FFF2-40B4-BE49-F238E27FC236}">
                  <a16:creationId xmlns:a16="http://schemas.microsoft.com/office/drawing/2014/main" id="{8EC20AAC-D969-063D-1EA0-F95D90A62054}"/>
                </a:ext>
              </a:extLst>
            </p:cNvPr>
            <p:cNvSpPr/>
            <p:nvPr/>
          </p:nvSpPr>
          <p:spPr>
            <a:xfrm>
              <a:off x="6156807" y="2068782"/>
              <a:ext cx="204330" cy="298818"/>
            </a:xfrm>
            <a:custGeom>
              <a:avLst/>
              <a:gdLst>
                <a:gd name="connsiteX0" fmla="*/ 35017 w 204330"/>
                <a:gd name="connsiteY0" fmla="*/ 298818 h 298818"/>
                <a:gd name="connsiteX1" fmla="*/ 1 w 204330"/>
                <a:gd name="connsiteY1" fmla="*/ 262880 h 298818"/>
                <a:gd name="connsiteX2" fmla="*/ 1 w 204330"/>
                <a:gd name="connsiteY2" fmla="*/ 6496 h 298818"/>
                <a:gd name="connsiteX3" fmla="*/ 6125 w 204330"/>
                <a:gd name="connsiteY3" fmla="*/ 1 h 298818"/>
                <a:gd name="connsiteX4" fmla="*/ 6228 w 204330"/>
                <a:gd name="connsiteY4" fmla="*/ 0 h 298818"/>
                <a:gd name="connsiteX5" fmla="*/ 79732 w 204330"/>
                <a:gd name="connsiteY5" fmla="*/ 0 h 298818"/>
                <a:gd name="connsiteX6" fmla="*/ 85858 w 204330"/>
                <a:gd name="connsiteY6" fmla="*/ 6286 h 298818"/>
                <a:gd name="connsiteX7" fmla="*/ 85857 w 204330"/>
                <a:gd name="connsiteY7" fmla="*/ 6391 h 298818"/>
                <a:gd name="connsiteX8" fmla="*/ 79732 w 204330"/>
                <a:gd name="connsiteY8" fmla="*/ 12783 h 298818"/>
                <a:gd name="connsiteX9" fmla="*/ 12354 w 204330"/>
                <a:gd name="connsiteY9" fmla="*/ 12783 h 298818"/>
                <a:gd name="connsiteX10" fmla="*/ 12354 w 204330"/>
                <a:gd name="connsiteY10" fmla="*/ 262880 h 298818"/>
                <a:gd name="connsiteX11" fmla="*/ 33446 w 204330"/>
                <a:gd name="connsiteY11" fmla="*/ 287648 h 298818"/>
                <a:gd name="connsiteX12" fmla="*/ 57579 w 204330"/>
                <a:gd name="connsiteY12" fmla="*/ 266001 h 298818"/>
                <a:gd name="connsiteX13" fmla="*/ 57579 w 204330"/>
                <a:gd name="connsiteY13" fmla="*/ 262881 h 298818"/>
                <a:gd name="connsiteX14" fmla="*/ 57579 w 204330"/>
                <a:gd name="connsiteY14" fmla="*/ 233334 h 298818"/>
                <a:gd name="connsiteX15" fmla="*/ 63806 w 204330"/>
                <a:gd name="connsiteY15" fmla="*/ 226943 h 298818"/>
                <a:gd name="connsiteX16" fmla="*/ 191927 w 204330"/>
                <a:gd name="connsiteY16" fmla="*/ 226943 h 298818"/>
                <a:gd name="connsiteX17" fmla="*/ 191927 w 204330"/>
                <a:gd name="connsiteY17" fmla="*/ 194567 h 298818"/>
                <a:gd name="connsiteX18" fmla="*/ 197308 w 204330"/>
                <a:gd name="connsiteY18" fmla="*/ 187412 h 298818"/>
                <a:gd name="connsiteX19" fmla="*/ 204280 w 204330"/>
                <a:gd name="connsiteY19" fmla="*/ 192934 h 298818"/>
                <a:gd name="connsiteX20" fmla="*/ 204280 w 204330"/>
                <a:gd name="connsiteY20" fmla="*/ 194567 h 298818"/>
                <a:gd name="connsiteX21" fmla="*/ 204280 w 204330"/>
                <a:gd name="connsiteY21" fmla="*/ 233334 h 298818"/>
                <a:gd name="connsiteX22" fmla="*/ 198155 w 204330"/>
                <a:gd name="connsiteY22" fmla="*/ 239620 h 298818"/>
                <a:gd name="connsiteX23" fmla="*/ 70034 w 204330"/>
                <a:gd name="connsiteY23" fmla="*/ 239620 h 298818"/>
                <a:gd name="connsiteX24" fmla="*/ 70034 w 204330"/>
                <a:gd name="connsiteY24" fmla="*/ 262880 h 298818"/>
                <a:gd name="connsiteX25" fmla="*/ 35017 w 204330"/>
                <a:gd name="connsiteY25" fmla="*/ 298818 h 298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04330" h="298818">
                  <a:moveTo>
                    <a:pt x="35017" y="298818"/>
                  </a:moveTo>
                  <a:cubicBezTo>
                    <a:pt x="15701" y="298761"/>
                    <a:pt x="57" y="282705"/>
                    <a:pt x="1" y="262880"/>
                  </a:cubicBezTo>
                  <a:lnTo>
                    <a:pt x="1" y="6496"/>
                  </a:lnTo>
                  <a:cubicBezTo>
                    <a:pt x="-56" y="2967"/>
                    <a:pt x="2686" y="59"/>
                    <a:pt x="6125" y="1"/>
                  </a:cubicBezTo>
                  <a:cubicBezTo>
                    <a:pt x="6160" y="0"/>
                    <a:pt x="6194" y="0"/>
                    <a:pt x="6228" y="0"/>
                  </a:cubicBezTo>
                  <a:lnTo>
                    <a:pt x="79732" y="0"/>
                  </a:lnTo>
                  <a:cubicBezTo>
                    <a:pt x="83115" y="0"/>
                    <a:pt x="85858" y="2814"/>
                    <a:pt x="85858" y="6286"/>
                  </a:cubicBezTo>
                  <a:cubicBezTo>
                    <a:pt x="85858" y="6321"/>
                    <a:pt x="85858" y="6356"/>
                    <a:pt x="85857" y="6391"/>
                  </a:cubicBezTo>
                  <a:cubicBezTo>
                    <a:pt x="85858" y="9881"/>
                    <a:pt x="83131" y="12725"/>
                    <a:pt x="79732" y="12783"/>
                  </a:cubicBezTo>
                  <a:lnTo>
                    <a:pt x="12354" y="12783"/>
                  </a:lnTo>
                  <a:lnTo>
                    <a:pt x="12354" y="262880"/>
                  </a:lnTo>
                  <a:cubicBezTo>
                    <a:pt x="11514" y="275698"/>
                    <a:pt x="20957" y="286787"/>
                    <a:pt x="33446" y="287648"/>
                  </a:cubicBezTo>
                  <a:cubicBezTo>
                    <a:pt x="45935" y="288510"/>
                    <a:pt x="56739" y="278818"/>
                    <a:pt x="57579" y="266001"/>
                  </a:cubicBezTo>
                  <a:cubicBezTo>
                    <a:pt x="57647" y="264962"/>
                    <a:pt x="57647" y="263920"/>
                    <a:pt x="57579" y="262881"/>
                  </a:cubicBezTo>
                  <a:lnTo>
                    <a:pt x="57579" y="233334"/>
                  </a:lnTo>
                  <a:cubicBezTo>
                    <a:pt x="57579" y="229804"/>
                    <a:pt x="60367" y="226943"/>
                    <a:pt x="63806" y="226943"/>
                  </a:cubicBezTo>
                  <a:lnTo>
                    <a:pt x="191927" y="226943"/>
                  </a:lnTo>
                  <a:lnTo>
                    <a:pt x="191927" y="194567"/>
                  </a:lnTo>
                  <a:cubicBezTo>
                    <a:pt x="191488" y="191066"/>
                    <a:pt x="193897" y="187863"/>
                    <a:pt x="197308" y="187412"/>
                  </a:cubicBezTo>
                  <a:cubicBezTo>
                    <a:pt x="200719" y="186961"/>
                    <a:pt x="203840" y="189433"/>
                    <a:pt x="204280" y="192934"/>
                  </a:cubicBezTo>
                  <a:cubicBezTo>
                    <a:pt x="204348" y="193476"/>
                    <a:pt x="204348" y="194025"/>
                    <a:pt x="204280" y="194567"/>
                  </a:cubicBezTo>
                  <a:lnTo>
                    <a:pt x="204280" y="233334"/>
                  </a:lnTo>
                  <a:cubicBezTo>
                    <a:pt x="204280" y="236806"/>
                    <a:pt x="201537" y="239620"/>
                    <a:pt x="198155" y="239620"/>
                  </a:cubicBezTo>
                  <a:lnTo>
                    <a:pt x="70034" y="239620"/>
                  </a:lnTo>
                  <a:lnTo>
                    <a:pt x="70034" y="262880"/>
                  </a:lnTo>
                  <a:cubicBezTo>
                    <a:pt x="69977" y="282705"/>
                    <a:pt x="54333" y="298761"/>
                    <a:pt x="35017" y="298818"/>
                  </a:cubicBezTo>
                  <a:close/>
                </a:path>
              </a:pathLst>
            </a:custGeom>
            <a:grpFill/>
            <a:ln w="9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235" name="Freeform 123">
              <a:extLst>
                <a:ext uri="{FF2B5EF4-FFF2-40B4-BE49-F238E27FC236}">
                  <a16:creationId xmlns:a16="http://schemas.microsoft.com/office/drawing/2014/main" id="{3BC35031-9FEF-37D9-5916-C3034A43C690}"/>
                </a:ext>
              </a:extLst>
            </p:cNvPr>
            <p:cNvSpPr/>
            <p:nvPr/>
          </p:nvSpPr>
          <p:spPr>
            <a:xfrm>
              <a:off x="6252669" y="2058304"/>
              <a:ext cx="119647" cy="211435"/>
            </a:xfrm>
            <a:custGeom>
              <a:avLst/>
              <a:gdLst>
                <a:gd name="connsiteX0" fmla="*/ 90961 w 119647"/>
                <a:gd name="connsiteY0" fmla="*/ 211436 h 211435"/>
                <a:gd name="connsiteX1" fmla="*/ 28891 w 119647"/>
                <a:gd name="connsiteY1" fmla="*/ 211436 h 211435"/>
                <a:gd name="connsiteX2" fmla="*/ 22664 w 119647"/>
                <a:gd name="connsiteY2" fmla="*/ 205045 h 211435"/>
                <a:gd name="connsiteX3" fmla="*/ 22664 w 119647"/>
                <a:gd name="connsiteY3" fmla="*/ 112319 h 211435"/>
                <a:gd name="connsiteX4" fmla="*/ 6227 w 119647"/>
                <a:gd name="connsiteY4" fmla="*/ 112319 h 211435"/>
                <a:gd name="connsiteX5" fmla="*/ 1 w 119647"/>
                <a:gd name="connsiteY5" fmla="*/ 106138 h 211435"/>
                <a:gd name="connsiteX6" fmla="*/ 0 w 119647"/>
                <a:gd name="connsiteY6" fmla="*/ 106032 h 211435"/>
                <a:gd name="connsiteX7" fmla="*/ 0 w 119647"/>
                <a:gd name="connsiteY7" fmla="*/ 36252 h 211435"/>
                <a:gd name="connsiteX8" fmla="*/ 35323 w 119647"/>
                <a:gd name="connsiteY8" fmla="*/ 0 h 211435"/>
                <a:gd name="connsiteX9" fmla="*/ 84427 w 119647"/>
                <a:gd name="connsiteY9" fmla="*/ 0 h 211435"/>
                <a:gd name="connsiteX10" fmla="*/ 119648 w 119647"/>
                <a:gd name="connsiteY10" fmla="*/ 36147 h 211435"/>
                <a:gd name="connsiteX11" fmla="*/ 119648 w 119647"/>
                <a:gd name="connsiteY11" fmla="*/ 36252 h 211435"/>
                <a:gd name="connsiteX12" fmla="*/ 119648 w 119647"/>
                <a:gd name="connsiteY12" fmla="*/ 106032 h 211435"/>
                <a:gd name="connsiteX13" fmla="*/ 113522 w 119647"/>
                <a:gd name="connsiteY13" fmla="*/ 112319 h 211435"/>
                <a:gd name="connsiteX14" fmla="*/ 97086 w 119647"/>
                <a:gd name="connsiteY14" fmla="*/ 112319 h 211435"/>
                <a:gd name="connsiteX15" fmla="*/ 97086 w 119647"/>
                <a:gd name="connsiteY15" fmla="*/ 205045 h 211435"/>
                <a:gd name="connsiteX16" fmla="*/ 91064 w 119647"/>
                <a:gd name="connsiteY16" fmla="*/ 211435 h 211435"/>
                <a:gd name="connsiteX17" fmla="*/ 90961 w 119647"/>
                <a:gd name="connsiteY17" fmla="*/ 211436 h 211435"/>
                <a:gd name="connsiteX18" fmla="*/ 35016 w 119647"/>
                <a:gd name="connsiteY18" fmla="*/ 199073 h 211435"/>
                <a:gd name="connsiteX19" fmla="*/ 84733 w 119647"/>
                <a:gd name="connsiteY19" fmla="*/ 199073 h 211435"/>
                <a:gd name="connsiteX20" fmla="*/ 84733 w 119647"/>
                <a:gd name="connsiteY20" fmla="*/ 106032 h 211435"/>
                <a:gd name="connsiteX21" fmla="*/ 90961 w 119647"/>
                <a:gd name="connsiteY21" fmla="*/ 99641 h 211435"/>
                <a:gd name="connsiteX22" fmla="*/ 107295 w 119647"/>
                <a:gd name="connsiteY22" fmla="*/ 99641 h 211435"/>
                <a:gd name="connsiteX23" fmla="*/ 107295 w 119647"/>
                <a:gd name="connsiteY23" fmla="*/ 36776 h 211435"/>
                <a:gd name="connsiteX24" fmla="*/ 84427 w 119647"/>
                <a:gd name="connsiteY24" fmla="*/ 13306 h 211435"/>
                <a:gd name="connsiteX25" fmla="*/ 35323 w 119647"/>
                <a:gd name="connsiteY25" fmla="*/ 13306 h 211435"/>
                <a:gd name="connsiteX26" fmla="*/ 12455 w 119647"/>
                <a:gd name="connsiteY26" fmla="*/ 36776 h 211435"/>
                <a:gd name="connsiteX27" fmla="*/ 12455 w 119647"/>
                <a:gd name="connsiteY27" fmla="*/ 99641 h 211435"/>
                <a:gd name="connsiteX28" fmla="*/ 28891 w 119647"/>
                <a:gd name="connsiteY28" fmla="*/ 99641 h 211435"/>
                <a:gd name="connsiteX29" fmla="*/ 35017 w 119647"/>
                <a:gd name="connsiteY29" fmla="*/ 105927 h 211435"/>
                <a:gd name="connsiteX30" fmla="*/ 35016 w 119647"/>
                <a:gd name="connsiteY30" fmla="*/ 106032 h 211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19647" h="211435">
                  <a:moveTo>
                    <a:pt x="90961" y="211436"/>
                  </a:moveTo>
                  <a:lnTo>
                    <a:pt x="28891" y="211436"/>
                  </a:lnTo>
                  <a:cubicBezTo>
                    <a:pt x="25452" y="211436"/>
                    <a:pt x="22664" y="208574"/>
                    <a:pt x="22664" y="205045"/>
                  </a:cubicBezTo>
                  <a:lnTo>
                    <a:pt x="22664" y="112319"/>
                  </a:lnTo>
                  <a:lnTo>
                    <a:pt x="6227" y="112319"/>
                  </a:lnTo>
                  <a:cubicBezTo>
                    <a:pt x="2845" y="112377"/>
                    <a:pt x="57" y="109609"/>
                    <a:pt x="1" y="106138"/>
                  </a:cubicBezTo>
                  <a:cubicBezTo>
                    <a:pt x="0" y="106103"/>
                    <a:pt x="0" y="106068"/>
                    <a:pt x="0" y="106032"/>
                  </a:cubicBezTo>
                  <a:lnTo>
                    <a:pt x="0" y="36252"/>
                  </a:lnTo>
                  <a:cubicBezTo>
                    <a:pt x="0" y="16231"/>
                    <a:pt x="15814" y="0"/>
                    <a:pt x="35323" y="0"/>
                  </a:cubicBezTo>
                  <a:lnTo>
                    <a:pt x="84427" y="0"/>
                  </a:lnTo>
                  <a:cubicBezTo>
                    <a:pt x="103879" y="0"/>
                    <a:pt x="119648" y="16184"/>
                    <a:pt x="119648" y="36147"/>
                  </a:cubicBezTo>
                  <a:cubicBezTo>
                    <a:pt x="119648" y="36182"/>
                    <a:pt x="119648" y="36217"/>
                    <a:pt x="119648" y="36252"/>
                  </a:cubicBezTo>
                  <a:lnTo>
                    <a:pt x="119648" y="106032"/>
                  </a:lnTo>
                  <a:cubicBezTo>
                    <a:pt x="119648" y="109504"/>
                    <a:pt x="116905" y="112319"/>
                    <a:pt x="113522" y="112319"/>
                  </a:cubicBezTo>
                  <a:lnTo>
                    <a:pt x="97086" y="112319"/>
                  </a:lnTo>
                  <a:lnTo>
                    <a:pt x="97086" y="205045"/>
                  </a:lnTo>
                  <a:cubicBezTo>
                    <a:pt x="97143" y="208516"/>
                    <a:pt x="94446" y="211377"/>
                    <a:pt x="91064" y="211435"/>
                  </a:cubicBezTo>
                  <a:cubicBezTo>
                    <a:pt x="91029" y="211436"/>
                    <a:pt x="90995" y="211436"/>
                    <a:pt x="90961" y="211436"/>
                  </a:cubicBezTo>
                  <a:close/>
                  <a:moveTo>
                    <a:pt x="35016" y="199073"/>
                  </a:moveTo>
                  <a:lnTo>
                    <a:pt x="84733" y="199073"/>
                  </a:lnTo>
                  <a:lnTo>
                    <a:pt x="84733" y="106032"/>
                  </a:lnTo>
                  <a:cubicBezTo>
                    <a:pt x="84733" y="102503"/>
                    <a:pt x="87522" y="99641"/>
                    <a:pt x="90961" y="99641"/>
                  </a:cubicBezTo>
                  <a:lnTo>
                    <a:pt x="107295" y="99641"/>
                  </a:lnTo>
                  <a:lnTo>
                    <a:pt x="107295" y="36776"/>
                  </a:lnTo>
                  <a:cubicBezTo>
                    <a:pt x="107295" y="23814"/>
                    <a:pt x="97057" y="13306"/>
                    <a:pt x="84427" y="13306"/>
                  </a:cubicBezTo>
                  <a:lnTo>
                    <a:pt x="35323" y="13306"/>
                  </a:lnTo>
                  <a:cubicBezTo>
                    <a:pt x="22693" y="13306"/>
                    <a:pt x="12455" y="23814"/>
                    <a:pt x="12455" y="36776"/>
                  </a:cubicBezTo>
                  <a:lnTo>
                    <a:pt x="12455" y="99641"/>
                  </a:lnTo>
                  <a:lnTo>
                    <a:pt x="28891" y="99641"/>
                  </a:lnTo>
                  <a:cubicBezTo>
                    <a:pt x="32274" y="99641"/>
                    <a:pt x="35017" y="102455"/>
                    <a:pt x="35017" y="105927"/>
                  </a:cubicBezTo>
                  <a:cubicBezTo>
                    <a:pt x="35017" y="105962"/>
                    <a:pt x="35017" y="105997"/>
                    <a:pt x="35016" y="106032"/>
                  </a:cubicBezTo>
                  <a:close/>
                </a:path>
              </a:pathLst>
            </a:custGeom>
            <a:grpFill/>
            <a:ln w="9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236" name="Freeform 124">
              <a:extLst>
                <a:ext uri="{FF2B5EF4-FFF2-40B4-BE49-F238E27FC236}">
                  <a16:creationId xmlns:a16="http://schemas.microsoft.com/office/drawing/2014/main" id="{0399A4CB-6BBA-0D19-A5B7-6DC56CBBCB35}"/>
                </a:ext>
              </a:extLst>
            </p:cNvPr>
            <p:cNvSpPr/>
            <p:nvPr/>
          </p:nvSpPr>
          <p:spPr>
            <a:xfrm>
              <a:off x="6306367" y="2173954"/>
              <a:ext cx="12353" cy="95786"/>
            </a:xfrm>
            <a:custGeom>
              <a:avLst/>
              <a:gdLst>
                <a:gd name="connsiteX0" fmla="*/ 6227 w 12353"/>
                <a:gd name="connsiteY0" fmla="*/ 95787 h 95786"/>
                <a:gd name="connsiteX1" fmla="*/ 0 w 12353"/>
                <a:gd name="connsiteY1" fmla="*/ 89395 h 95786"/>
                <a:gd name="connsiteX2" fmla="*/ 0 w 12353"/>
                <a:gd name="connsiteY2" fmla="*/ 5575 h 95786"/>
                <a:gd name="connsiteX3" fmla="*/ 6972 w 12353"/>
                <a:gd name="connsiteY3" fmla="*/ 53 h 95786"/>
                <a:gd name="connsiteX4" fmla="*/ 12353 w 12353"/>
                <a:gd name="connsiteY4" fmla="*/ 5575 h 95786"/>
                <a:gd name="connsiteX5" fmla="*/ 12353 w 12353"/>
                <a:gd name="connsiteY5" fmla="*/ 89395 h 95786"/>
                <a:gd name="connsiteX6" fmla="*/ 6330 w 12353"/>
                <a:gd name="connsiteY6" fmla="*/ 95786 h 95786"/>
                <a:gd name="connsiteX7" fmla="*/ 6227 w 12353"/>
                <a:gd name="connsiteY7" fmla="*/ 95787 h 95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53" h="95786">
                  <a:moveTo>
                    <a:pt x="6227" y="95787"/>
                  </a:moveTo>
                  <a:cubicBezTo>
                    <a:pt x="2788" y="95787"/>
                    <a:pt x="0" y="92925"/>
                    <a:pt x="0" y="89395"/>
                  </a:cubicBezTo>
                  <a:lnTo>
                    <a:pt x="0" y="5575"/>
                  </a:lnTo>
                  <a:cubicBezTo>
                    <a:pt x="439" y="2074"/>
                    <a:pt x="3561" y="-398"/>
                    <a:pt x="6972" y="53"/>
                  </a:cubicBezTo>
                  <a:cubicBezTo>
                    <a:pt x="9780" y="424"/>
                    <a:pt x="11991" y="2693"/>
                    <a:pt x="12353" y="5575"/>
                  </a:cubicBezTo>
                  <a:lnTo>
                    <a:pt x="12353" y="89395"/>
                  </a:lnTo>
                  <a:cubicBezTo>
                    <a:pt x="12409" y="92867"/>
                    <a:pt x="9713" y="95728"/>
                    <a:pt x="6330" y="95786"/>
                  </a:cubicBezTo>
                  <a:cubicBezTo>
                    <a:pt x="6296" y="95786"/>
                    <a:pt x="6262" y="95787"/>
                    <a:pt x="6227" y="95787"/>
                  </a:cubicBezTo>
                  <a:close/>
                </a:path>
              </a:pathLst>
            </a:custGeom>
            <a:grpFill/>
            <a:ln w="9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237" name="Freeform 125">
              <a:extLst>
                <a:ext uri="{FF2B5EF4-FFF2-40B4-BE49-F238E27FC236}">
                  <a16:creationId xmlns:a16="http://schemas.microsoft.com/office/drawing/2014/main" id="{A81E8EE8-9D68-BABC-BF7C-7268F45989D1}"/>
                </a:ext>
              </a:extLst>
            </p:cNvPr>
            <p:cNvSpPr/>
            <p:nvPr/>
          </p:nvSpPr>
          <p:spPr>
            <a:xfrm>
              <a:off x="6275280" y="2094892"/>
              <a:ext cx="12455" cy="75732"/>
            </a:xfrm>
            <a:custGeom>
              <a:avLst/>
              <a:gdLst>
                <a:gd name="connsiteX0" fmla="*/ 6279 w 12455"/>
                <a:gd name="connsiteY0" fmla="*/ 75731 h 75732"/>
                <a:gd name="connsiteX1" fmla="*/ 53 w 12455"/>
                <a:gd name="connsiteY1" fmla="*/ 69551 h 75732"/>
                <a:gd name="connsiteX2" fmla="*/ 52 w 12455"/>
                <a:gd name="connsiteY2" fmla="*/ 69445 h 75732"/>
                <a:gd name="connsiteX3" fmla="*/ 52 w 12455"/>
                <a:gd name="connsiteY3" fmla="*/ 7209 h 75732"/>
                <a:gd name="connsiteX4" fmla="*/ 5432 w 12455"/>
                <a:gd name="connsiteY4" fmla="*/ 53 h 75732"/>
                <a:gd name="connsiteX5" fmla="*/ 12404 w 12455"/>
                <a:gd name="connsiteY5" fmla="*/ 5575 h 75732"/>
                <a:gd name="connsiteX6" fmla="*/ 12404 w 12455"/>
                <a:gd name="connsiteY6" fmla="*/ 7209 h 75732"/>
                <a:gd name="connsiteX7" fmla="*/ 12404 w 12455"/>
                <a:gd name="connsiteY7" fmla="*/ 69445 h 75732"/>
                <a:gd name="connsiteX8" fmla="*/ 6279 w 12455"/>
                <a:gd name="connsiteY8" fmla="*/ 75731 h 75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55" h="75732">
                  <a:moveTo>
                    <a:pt x="6279" y="75731"/>
                  </a:moveTo>
                  <a:cubicBezTo>
                    <a:pt x="2897" y="75789"/>
                    <a:pt x="109" y="73022"/>
                    <a:pt x="53" y="69551"/>
                  </a:cubicBezTo>
                  <a:cubicBezTo>
                    <a:pt x="52" y="69515"/>
                    <a:pt x="52" y="69480"/>
                    <a:pt x="52" y="69445"/>
                  </a:cubicBezTo>
                  <a:lnTo>
                    <a:pt x="52" y="7209"/>
                  </a:lnTo>
                  <a:cubicBezTo>
                    <a:pt x="-388" y="3708"/>
                    <a:pt x="2021" y="504"/>
                    <a:pt x="5432" y="53"/>
                  </a:cubicBezTo>
                  <a:cubicBezTo>
                    <a:pt x="8843" y="-398"/>
                    <a:pt x="11965" y="2074"/>
                    <a:pt x="12404" y="5575"/>
                  </a:cubicBezTo>
                  <a:cubicBezTo>
                    <a:pt x="12472" y="6118"/>
                    <a:pt x="12472" y="6666"/>
                    <a:pt x="12404" y="7209"/>
                  </a:cubicBezTo>
                  <a:lnTo>
                    <a:pt x="12404" y="69445"/>
                  </a:lnTo>
                  <a:cubicBezTo>
                    <a:pt x="12404" y="72917"/>
                    <a:pt x="9662" y="75731"/>
                    <a:pt x="6279" y="75731"/>
                  </a:cubicBezTo>
                  <a:close/>
                </a:path>
              </a:pathLst>
            </a:custGeom>
            <a:grpFill/>
            <a:ln w="9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238" name="Freeform 126">
              <a:extLst>
                <a:ext uri="{FF2B5EF4-FFF2-40B4-BE49-F238E27FC236}">
                  <a16:creationId xmlns:a16="http://schemas.microsoft.com/office/drawing/2014/main" id="{121395F3-8DB3-78C3-F048-45A59A3EE238}"/>
                </a:ext>
              </a:extLst>
            </p:cNvPr>
            <p:cNvSpPr/>
            <p:nvPr/>
          </p:nvSpPr>
          <p:spPr>
            <a:xfrm>
              <a:off x="6337350" y="2094892"/>
              <a:ext cx="12455" cy="75732"/>
            </a:xfrm>
            <a:custGeom>
              <a:avLst/>
              <a:gdLst>
                <a:gd name="connsiteX0" fmla="*/ 6279 w 12455"/>
                <a:gd name="connsiteY0" fmla="*/ 75731 h 75732"/>
                <a:gd name="connsiteX1" fmla="*/ 53 w 12455"/>
                <a:gd name="connsiteY1" fmla="*/ 69551 h 75732"/>
                <a:gd name="connsiteX2" fmla="*/ 52 w 12455"/>
                <a:gd name="connsiteY2" fmla="*/ 69445 h 75732"/>
                <a:gd name="connsiteX3" fmla="*/ 52 w 12455"/>
                <a:gd name="connsiteY3" fmla="*/ 7209 h 75732"/>
                <a:gd name="connsiteX4" fmla="*/ 5432 w 12455"/>
                <a:gd name="connsiteY4" fmla="*/ 53 h 75732"/>
                <a:gd name="connsiteX5" fmla="*/ 12404 w 12455"/>
                <a:gd name="connsiteY5" fmla="*/ 5575 h 75732"/>
                <a:gd name="connsiteX6" fmla="*/ 12404 w 12455"/>
                <a:gd name="connsiteY6" fmla="*/ 7209 h 75732"/>
                <a:gd name="connsiteX7" fmla="*/ 12404 w 12455"/>
                <a:gd name="connsiteY7" fmla="*/ 69445 h 75732"/>
                <a:gd name="connsiteX8" fmla="*/ 6279 w 12455"/>
                <a:gd name="connsiteY8" fmla="*/ 75731 h 75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55" h="75732">
                  <a:moveTo>
                    <a:pt x="6279" y="75731"/>
                  </a:moveTo>
                  <a:cubicBezTo>
                    <a:pt x="2897" y="75789"/>
                    <a:pt x="109" y="73022"/>
                    <a:pt x="53" y="69551"/>
                  </a:cubicBezTo>
                  <a:cubicBezTo>
                    <a:pt x="52" y="69515"/>
                    <a:pt x="52" y="69480"/>
                    <a:pt x="52" y="69445"/>
                  </a:cubicBezTo>
                  <a:lnTo>
                    <a:pt x="52" y="7209"/>
                  </a:lnTo>
                  <a:cubicBezTo>
                    <a:pt x="-388" y="3708"/>
                    <a:pt x="2021" y="504"/>
                    <a:pt x="5432" y="53"/>
                  </a:cubicBezTo>
                  <a:cubicBezTo>
                    <a:pt x="8843" y="-398"/>
                    <a:pt x="11965" y="2074"/>
                    <a:pt x="12404" y="5575"/>
                  </a:cubicBezTo>
                  <a:cubicBezTo>
                    <a:pt x="12472" y="6118"/>
                    <a:pt x="12472" y="6666"/>
                    <a:pt x="12404" y="7209"/>
                  </a:cubicBezTo>
                  <a:lnTo>
                    <a:pt x="12404" y="69445"/>
                  </a:lnTo>
                  <a:cubicBezTo>
                    <a:pt x="12404" y="72917"/>
                    <a:pt x="9662" y="75731"/>
                    <a:pt x="6279" y="75731"/>
                  </a:cubicBezTo>
                  <a:close/>
                </a:path>
              </a:pathLst>
            </a:custGeom>
            <a:grpFill/>
            <a:ln w="9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239" name="Freeform 127">
              <a:extLst>
                <a:ext uri="{FF2B5EF4-FFF2-40B4-BE49-F238E27FC236}">
                  <a16:creationId xmlns:a16="http://schemas.microsoft.com/office/drawing/2014/main" id="{37735924-1F38-C298-0A63-C5421F765D6E}"/>
                </a:ext>
              </a:extLst>
            </p:cNvPr>
            <p:cNvSpPr/>
            <p:nvPr/>
          </p:nvSpPr>
          <p:spPr>
            <a:xfrm>
              <a:off x="6286763" y="1995439"/>
              <a:ext cx="54417" cy="60664"/>
            </a:xfrm>
            <a:custGeom>
              <a:avLst/>
              <a:gdLst>
                <a:gd name="connsiteX0" fmla="*/ 26444 w 54417"/>
                <a:gd name="connsiteY0" fmla="*/ 60665 h 60664"/>
                <a:gd name="connsiteX1" fmla="*/ 5210 w 54417"/>
                <a:gd name="connsiteY1" fmla="*/ 44948 h 60664"/>
                <a:gd name="connsiteX2" fmla="*/ 4 w 54417"/>
                <a:gd name="connsiteY2" fmla="*/ 22527 h 60664"/>
                <a:gd name="connsiteX3" fmla="*/ 4 w 54417"/>
                <a:gd name="connsiteY3" fmla="*/ 15611 h 60664"/>
                <a:gd name="connsiteX4" fmla="*/ 922 w 54417"/>
                <a:gd name="connsiteY4" fmla="*/ 12259 h 60664"/>
                <a:gd name="connsiteX5" fmla="*/ 27057 w 54417"/>
                <a:gd name="connsiteY5" fmla="*/ 0 h 60664"/>
                <a:gd name="connsiteX6" fmla="*/ 54417 w 54417"/>
                <a:gd name="connsiteY6" fmla="*/ 16240 h 60664"/>
                <a:gd name="connsiteX7" fmla="*/ 54417 w 54417"/>
                <a:gd name="connsiteY7" fmla="*/ 22527 h 60664"/>
                <a:gd name="connsiteX8" fmla="*/ 49210 w 54417"/>
                <a:gd name="connsiteY8" fmla="*/ 44948 h 60664"/>
                <a:gd name="connsiteX9" fmla="*/ 27057 w 54417"/>
                <a:gd name="connsiteY9" fmla="*/ 60665 h 60664"/>
                <a:gd name="connsiteX10" fmla="*/ 12356 w 54417"/>
                <a:gd name="connsiteY10" fmla="*/ 18126 h 60664"/>
                <a:gd name="connsiteX11" fmla="*/ 12356 w 54417"/>
                <a:gd name="connsiteY11" fmla="*/ 22527 h 60664"/>
                <a:gd name="connsiteX12" fmla="*/ 16134 w 54417"/>
                <a:gd name="connsiteY12" fmla="*/ 38976 h 60664"/>
                <a:gd name="connsiteX13" fmla="*/ 27057 w 54417"/>
                <a:gd name="connsiteY13" fmla="*/ 47987 h 60664"/>
                <a:gd name="connsiteX14" fmla="*/ 38287 w 54417"/>
                <a:gd name="connsiteY14" fmla="*/ 38976 h 60664"/>
                <a:gd name="connsiteX15" fmla="*/ 42064 w 54417"/>
                <a:gd name="connsiteY15" fmla="*/ 22527 h 60664"/>
                <a:gd name="connsiteX16" fmla="*/ 42064 w 54417"/>
                <a:gd name="connsiteY16" fmla="*/ 17917 h 60664"/>
                <a:gd name="connsiteX17" fmla="*/ 12356 w 54417"/>
                <a:gd name="connsiteY17" fmla="*/ 17917 h 60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4417" h="60664">
                  <a:moveTo>
                    <a:pt x="26444" y="60665"/>
                  </a:moveTo>
                  <a:cubicBezTo>
                    <a:pt x="16960" y="60201"/>
                    <a:pt x="8634" y="54039"/>
                    <a:pt x="5210" y="44948"/>
                  </a:cubicBezTo>
                  <a:cubicBezTo>
                    <a:pt x="1698" y="38030"/>
                    <a:pt x="-91" y="30327"/>
                    <a:pt x="4" y="22527"/>
                  </a:cubicBezTo>
                  <a:lnTo>
                    <a:pt x="4" y="15611"/>
                  </a:lnTo>
                  <a:cubicBezTo>
                    <a:pt x="7" y="14429"/>
                    <a:pt x="324" y="13270"/>
                    <a:pt x="922" y="12259"/>
                  </a:cubicBezTo>
                  <a:cubicBezTo>
                    <a:pt x="7483" y="4467"/>
                    <a:pt x="17023" y="-8"/>
                    <a:pt x="27057" y="0"/>
                  </a:cubicBezTo>
                  <a:cubicBezTo>
                    <a:pt x="40329" y="0"/>
                    <a:pt x="54417" y="8382"/>
                    <a:pt x="54417" y="16240"/>
                  </a:cubicBezTo>
                  <a:lnTo>
                    <a:pt x="54417" y="22527"/>
                  </a:lnTo>
                  <a:cubicBezTo>
                    <a:pt x="54462" y="30321"/>
                    <a:pt x="52676" y="38012"/>
                    <a:pt x="49210" y="44948"/>
                  </a:cubicBezTo>
                  <a:cubicBezTo>
                    <a:pt x="45634" y="54329"/>
                    <a:pt x="36871" y="60546"/>
                    <a:pt x="27057" y="60665"/>
                  </a:cubicBezTo>
                  <a:close/>
                  <a:moveTo>
                    <a:pt x="12356" y="18126"/>
                  </a:moveTo>
                  <a:lnTo>
                    <a:pt x="12356" y="22527"/>
                  </a:lnTo>
                  <a:cubicBezTo>
                    <a:pt x="12287" y="28244"/>
                    <a:pt x="13584" y="33892"/>
                    <a:pt x="16134" y="38976"/>
                  </a:cubicBezTo>
                  <a:cubicBezTo>
                    <a:pt x="19196" y="45053"/>
                    <a:pt x="22973" y="48301"/>
                    <a:pt x="27057" y="47987"/>
                  </a:cubicBezTo>
                  <a:cubicBezTo>
                    <a:pt x="31141" y="47673"/>
                    <a:pt x="35224" y="45053"/>
                    <a:pt x="38287" y="38976"/>
                  </a:cubicBezTo>
                  <a:cubicBezTo>
                    <a:pt x="40836" y="33892"/>
                    <a:pt x="42133" y="28244"/>
                    <a:pt x="42064" y="22527"/>
                  </a:cubicBezTo>
                  <a:lnTo>
                    <a:pt x="42064" y="17917"/>
                  </a:lnTo>
                  <a:cubicBezTo>
                    <a:pt x="33379" y="10790"/>
                    <a:pt x="21042" y="10790"/>
                    <a:pt x="12356" y="17917"/>
                  </a:cubicBezTo>
                  <a:close/>
                </a:path>
              </a:pathLst>
            </a:custGeom>
            <a:grpFill/>
            <a:ln w="9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240" name="Freeform 128">
              <a:extLst>
                <a:ext uri="{FF2B5EF4-FFF2-40B4-BE49-F238E27FC236}">
                  <a16:creationId xmlns:a16="http://schemas.microsoft.com/office/drawing/2014/main" id="{13732C79-02B8-A4F3-D9FB-F8EDFEC00793}"/>
                </a:ext>
              </a:extLst>
            </p:cNvPr>
            <p:cNvSpPr/>
            <p:nvPr/>
          </p:nvSpPr>
          <p:spPr>
            <a:xfrm>
              <a:off x="6190088" y="2257377"/>
              <a:ext cx="229290" cy="12363"/>
            </a:xfrm>
            <a:custGeom>
              <a:avLst/>
              <a:gdLst>
                <a:gd name="connsiteX0" fmla="*/ 223063 w 229290"/>
                <a:gd name="connsiteY0" fmla="*/ 12363 h 12363"/>
                <a:gd name="connsiteX1" fmla="*/ 6227 w 229290"/>
                <a:gd name="connsiteY1" fmla="*/ 12363 h 12363"/>
                <a:gd name="connsiteX2" fmla="*/ 0 w 229290"/>
                <a:gd name="connsiteY2" fmla="*/ 5972 h 12363"/>
                <a:gd name="connsiteX3" fmla="*/ 6227 w 229290"/>
                <a:gd name="connsiteY3" fmla="*/ 0 h 12363"/>
                <a:gd name="connsiteX4" fmla="*/ 223063 w 229290"/>
                <a:gd name="connsiteY4" fmla="*/ 0 h 12363"/>
                <a:gd name="connsiteX5" fmla="*/ 229291 w 229290"/>
                <a:gd name="connsiteY5" fmla="*/ 6391 h 12363"/>
                <a:gd name="connsiteX6" fmla="*/ 223063 w 229290"/>
                <a:gd name="connsiteY6" fmla="*/ 12363 h 12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9290" h="12363">
                  <a:moveTo>
                    <a:pt x="223063" y="12363"/>
                  </a:moveTo>
                  <a:lnTo>
                    <a:pt x="6227" y="12363"/>
                  </a:lnTo>
                  <a:cubicBezTo>
                    <a:pt x="2788" y="12363"/>
                    <a:pt x="0" y="9502"/>
                    <a:pt x="0" y="5972"/>
                  </a:cubicBezTo>
                  <a:cubicBezTo>
                    <a:pt x="215" y="2607"/>
                    <a:pt x="2941" y="-7"/>
                    <a:pt x="6227" y="0"/>
                  </a:cubicBezTo>
                  <a:lnTo>
                    <a:pt x="223063" y="0"/>
                  </a:lnTo>
                  <a:cubicBezTo>
                    <a:pt x="226480" y="56"/>
                    <a:pt x="229236" y="2885"/>
                    <a:pt x="229291" y="6391"/>
                  </a:cubicBezTo>
                  <a:cubicBezTo>
                    <a:pt x="229075" y="9756"/>
                    <a:pt x="226349" y="12371"/>
                    <a:pt x="223063" y="12363"/>
                  </a:cubicBezTo>
                  <a:close/>
                </a:path>
              </a:pathLst>
            </a:custGeom>
            <a:grpFill/>
            <a:ln w="9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241" name="Freeform 129">
              <a:extLst>
                <a:ext uri="{FF2B5EF4-FFF2-40B4-BE49-F238E27FC236}">
                  <a16:creationId xmlns:a16="http://schemas.microsoft.com/office/drawing/2014/main" id="{2EAA60DC-F403-FC23-B775-D1EDC4ED7FF0}"/>
                </a:ext>
              </a:extLst>
            </p:cNvPr>
            <p:cNvSpPr/>
            <p:nvPr/>
          </p:nvSpPr>
          <p:spPr>
            <a:xfrm>
              <a:off x="6376928" y="2095727"/>
              <a:ext cx="34920" cy="31309"/>
            </a:xfrm>
            <a:custGeom>
              <a:avLst/>
              <a:gdLst>
                <a:gd name="connsiteX0" fmla="*/ 6108 w 34920"/>
                <a:gd name="connsiteY0" fmla="*/ 31310 h 31309"/>
                <a:gd name="connsiteX1" fmla="*/ 1310 w 34920"/>
                <a:gd name="connsiteY1" fmla="*/ 28795 h 31309"/>
                <a:gd name="connsiteX2" fmla="*/ 2331 w 34920"/>
                <a:gd name="connsiteY2" fmla="*/ 19889 h 31309"/>
                <a:gd name="connsiteX3" fmla="*/ 24892 w 34920"/>
                <a:gd name="connsiteY3" fmla="*/ 1344 h 31309"/>
                <a:gd name="connsiteX4" fmla="*/ 33570 w 34920"/>
                <a:gd name="connsiteY4" fmla="*/ 2392 h 31309"/>
                <a:gd name="connsiteX5" fmla="*/ 32632 w 34920"/>
                <a:gd name="connsiteY5" fmla="*/ 11230 h 31309"/>
                <a:gd name="connsiteX6" fmla="*/ 32549 w 34920"/>
                <a:gd name="connsiteY6" fmla="*/ 11298 h 31309"/>
                <a:gd name="connsiteX7" fmla="*/ 9681 w 34920"/>
                <a:gd name="connsiteY7" fmla="*/ 29843 h 31309"/>
                <a:gd name="connsiteX8" fmla="*/ 6108 w 34920"/>
                <a:gd name="connsiteY8" fmla="*/ 31310 h 31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920" h="31309">
                  <a:moveTo>
                    <a:pt x="6108" y="31310"/>
                  </a:moveTo>
                  <a:cubicBezTo>
                    <a:pt x="4212" y="31293"/>
                    <a:pt x="2434" y="30362"/>
                    <a:pt x="1310" y="28795"/>
                  </a:cubicBezTo>
                  <a:cubicBezTo>
                    <a:pt x="-777" y="26039"/>
                    <a:pt x="-322" y="22074"/>
                    <a:pt x="2331" y="19889"/>
                  </a:cubicBezTo>
                  <a:lnTo>
                    <a:pt x="24892" y="1344"/>
                  </a:lnTo>
                  <a:cubicBezTo>
                    <a:pt x="27578" y="-797"/>
                    <a:pt x="31441" y="-331"/>
                    <a:pt x="33570" y="2392"/>
                  </a:cubicBezTo>
                  <a:cubicBezTo>
                    <a:pt x="35689" y="5098"/>
                    <a:pt x="35269" y="9055"/>
                    <a:pt x="32632" y="11230"/>
                  </a:cubicBezTo>
                  <a:cubicBezTo>
                    <a:pt x="32605" y="11253"/>
                    <a:pt x="32577" y="11275"/>
                    <a:pt x="32549" y="11298"/>
                  </a:cubicBezTo>
                  <a:lnTo>
                    <a:pt x="9681" y="29843"/>
                  </a:lnTo>
                  <a:cubicBezTo>
                    <a:pt x="8678" y="30720"/>
                    <a:pt x="7423" y="31235"/>
                    <a:pt x="6108" y="31310"/>
                  </a:cubicBezTo>
                  <a:close/>
                </a:path>
              </a:pathLst>
            </a:custGeom>
            <a:grpFill/>
            <a:ln w="9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242" name="Freeform 130">
              <a:extLst>
                <a:ext uri="{FF2B5EF4-FFF2-40B4-BE49-F238E27FC236}">
                  <a16:creationId xmlns:a16="http://schemas.microsoft.com/office/drawing/2014/main" id="{FDF64AA0-3A19-3D67-63F0-2E81E2BBAC24}"/>
                </a:ext>
              </a:extLst>
            </p:cNvPr>
            <p:cNvSpPr/>
            <p:nvPr/>
          </p:nvSpPr>
          <p:spPr>
            <a:xfrm>
              <a:off x="6212974" y="2095758"/>
              <a:ext cx="35287" cy="31279"/>
            </a:xfrm>
            <a:custGeom>
              <a:avLst/>
              <a:gdLst>
                <a:gd name="connsiteX0" fmla="*/ 29078 w 35287"/>
                <a:gd name="connsiteY0" fmla="*/ 31279 h 31279"/>
                <a:gd name="connsiteX1" fmla="*/ 25505 w 35287"/>
                <a:gd name="connsiteY1" fmla="*/ 29812 h 31279"/>
                <a:gd name="connsiteX2" fmla="*/ 2331 w 35287"/>
                <a:gd name="connsiteY2" fmla="*/ 11267 h 31279"/>
                <a:gd name="connsiteX3" fmla="*/ 1310 w 35287"/>
                <a:gd name="connsiteY3" fmla="*/ 2361 h 31279"/>
                <a:gd name="connsiteX4" fmla="*/ 10089 w 35287"/>
                <a:gd name="connsiteY4" fmla="*/ 1314 h 31279"/>
                <a:gd name="connsiteX5" fmla="*/ 32957 w 35287"/>
                <a:gd name="connsiteY5" fmla="*/ 19859 h 31279"/>
                <a:gd name="connsiteX6" fmla="*/ 33978 w 35287"/>
                <a:gd name="connsiteY6" fmla="*/ 28765 h 31279"/>
                <a:gd name="connsiteX7" fmla="*/ 29078 w 35287"/>
                <a:gd name="connsiteY7" fmla="*/ 31279 h 31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287" h="31279">
                  <a:moveTo>
                    <a:pt x="29078" y="31279"/>
                  </a:moveTo>
                  <a:cubicBezTo>
                    <a:pt x="27770" y="31170"/>
                    <a:pt x="26525" y="30658"/>
                    <a:pt x="25505" y="29812"/>
                  </a:cubicBezTo>
                  <a:lnTo>
                    <a:pt x="2331" y="11267"/>
                  </a:lnTo>
                  <a:cubicBezTo>
                    <a:pt x="-322" y="9083"/>
                    <a:pt x="-777" y="5118"/>
                    <a:pt x="1310" y="2361"/>
                  </a:cubicBezTo>
                  <a:cubicBezTo>
                    <a:pt x="3502" y="-323"/>
                    <a:pt x="7355" y="-783"/>
                    <a:pt x="10089" y="1314"/>
                  </a:cubicBezTo>
                  <a:lnTo>
                    <a:pt x="32957" y="19859"/>
                  </a:lnTo>
                  <a:cubicBezTo>
                    <a:pt x="35610" y="22043"/>
                    <a:pt x="36064" y="26008"/>
                    <a:pt x="33978" y="28765"/>
                  </a:cubicBezTo>
                  <a:cubicBezTo>
                    <a:pt x="32821" y="30348"/>
                    <a:pt x="31006" y="31279"/>
                    <a:pt x="29078" y="31279"/>
                  </a:cubicBezTo>
                  <a:close/>
                </a:path>
              </a:pathLst>
            </a:custGeom>
            <a:grpFill/>
            <a:ln w="9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243" name="Freeform 131">
              <a:extLst>
                <a:ext uri="{FF2B5EF4-FFF2-40B4-BE49-F238E27FC236}">
                  <a16:creationId xmlns:a16="http://schemas.microsoft.com/office/drawing/2014/main" id="{82639F52-ED6A-D245-AD59-C2A39060079E}"/>
                </a:ext>
              </a:extLst>
            </p:cNvPr>
            <p:cNvSpPr/>
            <p:nvPr/>
          </p:nvSpPr>
          <p:spPr>
            <a:xfrm>
              <a:off x="6189292" y="2220548"/>
              <a:ext cx="67031" cy="12783"/>
            </a:xfrm>
            <a:custGeom>
              <a:avLst/>
              <a:gdLst>
                <a:gd name="connsiteX0" fmla="*/ 60008 w 67031"/>
                <a:gd name="connsiteY0" fmla="*/ 12731 h 12783"/>
                <a:gd name="connsiteX1" fmla="*/ 7024 w 67031"/>
                <a:gd name="connsiteY1" fmla="*/ 12731 h 12783"/>
                <a:gd name="connsiteX2" fmla="*/ 52 w 67031"/>
                <a:gd name="connsiteY2" fmla="*/ 7209 h 12783"/>
                <a:gd name="connsiteX3" fmla="*/ 5432 w 67031"/>
                <a:gd name="connsiteY3" fmla="*/ 53 h 12783"/>
                <a:gd name="connsiteX4" fmla="*/ 7024 w 67031"/>
                <a:gd name="connsiteY4" fmla="*/ 53 h 12783"/>
                <a:gd name="connsiteX5" fmla="*/ 60008 w 67031"/>
                <a:gd name="connsiteY5" fmla="*/ 53 h 12783"/>
                <a:gd name="connsiteX6" fmla="*/ 66980 w 67031"/>
                <a:gd name="connsiteY6" fmla="*/ 5575 h 12783"/>
                <a:gd name="connsiteX7" fmla="*/ 61599 w 67031"/>
                <a:gd name="connsiteY7" fmla="*/ 12731 h 12783"/>
                <a:gd name="connsiteX8" fmla="*/ 60008 w 67031"/>
                <a:gd name="connsiteY8" fmla="*/ 12731 h 12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031" h="12783">
                  <a:moveTo>
                    <a:pt x="60008" y="12731"/>
                  </a:moveTo>
                  <a:lnTo>
                    <a:pt x="7024" y="12731"/>
                  </a:lnTo>
                  <a:cubicBezTo>
                    <a:pt x="3613" y="13182"/>
                    <a:pt x="491" y="10710"/>
                    <a:pt x="52" y="7209"/>
                  </a:cubicBezTo>
                  <a:cubicBezTo>
                    <a:pt x="-388" y="3708"/>
                    <a:pt x="2021" y="504"/>
                    <a:pt x="5432" y="53"/>
                  </a:cubicBezTo>
                  <a:cubicBezTo>
                    <a:pt x="5961" y="-17"/>
                    <a:pt x="6495" y="-17"/>
                    <a:pt x="7024" y="53"/>
                  </a:cubicBezTo>
                  <a:lnTo>
                    <a:pt x="60008" y="53"/>
                  </a:lnTo>
                  <a:cubicBezTo>
                    <a:pt x="63419" y="-398"/>
                    <a:pt x="66540" y="2074"/>
                    <a:pt x="66980" y="5575"/>
                  </a:cubicBezTo>
                  <a:cubicBezTo>
                    <a:pt x="67419" y="9076"/>
                    <a:pt x="65010" y="12280"/>
                    <a:pt x="61599" y="12731"/>
                  </a:cubicBezTo>
                  <a:cubicBezTo>
                    <a:pt x="61071" y="12801"/>
                    <a:pt x="60536" y="12801"/>
                    <a:pt x="60008" y="12731"/>
                  </a:cubicBezTo>
                  <a:close/>
                </a:path>
              </a:pathLst>
            </a:custGeom>
            <a:grpFill/>
            <a:ln w="9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244" name="Freeform 132">
              <a:extLst>
                <a:ext uri="{FF2B5EF4-FFF2-40B4-BE49-F238E27FC236}">
                  <a16:creationId xmlns:a16="http://schemas.microsoft.com/office/drawing/2014/main" id="{451FF3B5-27F0-7479-C0F5-CABB72D61D3F}"/>
                </a:ext>
              </a:extLst>
            </p:cNvPr>
            <p:cNvSpPr/>
            <p:nvPr/>
          </p:nvSpPr>
          <p:spPr>
            <a:xfrm>
              <a:off x="6189292" y="2185972"/>
              <a:ext cx="67031" cy="12783"/>
            </a:xfrm>
            <a:custGeom>
              <a:avLst/>
              <a:gdLst>
                <a:gd name="connsiteX0" fmla="*/ 60008 w 67031"/>
                <a:gd name="connsiteY0" fmla="*/ 12731 h 12783"/>
                <a:gd name="connsiteX1" fmla="*/ 7024 w 67031"/>
                <a:gd name="connsiteY1" fmla="*/ 12731 h 12783"/>
                <a:gd name="connsiteX2" fmla="*/ 52 w 67031"/>
                <a:gd name="connsiteY2" fmla="*/ 7209 h 12783"/>
                <a:gd name="connsiteX3" fmla="*/ 5432 w 67031"/>
                <a:gd name="connsiteY3" fmla="*/ 53 h 12783"/>
                <a:gd name="connsiteX4" fmla="*/ 7024 w 67031"/>
                <a:gd name="connsiteY4" fmla="*/ 53 h 12783"/>
                <a:gd name="connsiteX5" fmla="*/ 60008 w 67031"/>
                <a:gd name="connsiteY5" fmla="*/ 53 h 12783"/>
                <a:gd name="connsiteX6" fmla="*/ 66980 w 67031"/>
                <a:gd name="connsiteY6" fmla="*/ 5575 h 12783"/>
                <a:gd name="connsiteX7" fmla="*/ 61599 w 67031"/>
                <a:gd name="connsiteY7" fmla="*/ 12731 h 12783"/>
                <a:gd name="connsiteX8" fmla="*/ 60008 w 67031"/>
                <a:gd name="connsiteY8" fmla="*/ 12731 h 12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031" h="12783">
                  <a:moveTo>
                    <a:pt x="60008" y="12731"/>
                  </a:moveTo>
                  <a:lnTo>
                    <a:pt x="7024" y="12731"/>
                  </a:lnTo>
                  <a:cubicBezTo>
                    <a:pt x="3613" y="13182"/>
                    <a:pt x="491" y="10709"/>
                    <a:pt x="52" y="7209"/>
                  </a:cubicBezTo>
                  <a:cubicBezTo>
                    <a:pt x="-388" y="3708"/>
                    <a:pt x="2021" y="504"/>
                    <a:pt x="5432" y="53"/>
                  </a:cubicBezTo>
                  <a:cubicBezTo>
                    <a:pt x="5961" y="-17"/>
                    <a:pt x="6495" y="-17"/>
                    <a:pt x="7024" y="53"/>
                  </a:cubicBezTo>
                  <a:lnTo>
                    <a:pt x="60008" y="53"/>
                  </a:lnTo>
                  <a:cubicBezTo>
                    <a:pt x="63419" y="-398"/>
                    <a:pt x="66540" y="2074"/>
                    <a:pt x="66980" y="5575"/>
                  </a:cubicBezTo>
                  <a:cubicBezTo>
                    <a:pt x="67419" y="9076"/>
                    <a:pt x="65010" y="12280"/>
                    <a:pt x="61599" y="12731"/>
                  </a:cubicBezTo>
                  <a:cubicBezTo>
                    <a:pt x="61071" y="12801"/>
                    <a:pt x="60536" y="12801"/>
                    <a:pt x="60008" y="12731"/>
                  </a:cubicBezTo>
                  <a:close/>
                </a:path>
              </a:pathLst>
            </a:custGeom>
            <a:grpFill/>
            <a:ln w="9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</p:grpSp>
      <p:grpSp>
        <p:nvGrpSpPr>
          <p:cNvPr id="245" name="Graphic 84">
            <a:extLst>
              <a:ext uri="{FF2B5EF4-FFF2-40B4-BE49-F238E27FC236}">
                <a16:creationId xmlns:a16="http://schemas.microsoft.com/office/drawing/2014/main" id="{B2E0689A-2AB3-1252-331F-0793E55ED88F}"/>
              </a:ext>
            </a:extLst>
          </p:cNvPr>
          <p:cNvGrpSpPr>
            <a:grpSpLocks noChangeAspect="1"/>
          </p:cNvGrpSpPr>
          <p:nvPr/>
        </p:nvGrpSpPr>
        <p:grpSpPr>
          <a:xfrm>
            <a:off x="4661666" y="4807888"/>
            <a:ext cx="295833" cy="361183"/>
            <a:chOff x="6142837" y="2002517"/>
            <a:chExt cx="295725" cy="361051"/>
          </a:xfrm>
          <a:solidFill>
            <a:srgbClr val="FFFFFF"/>
          </a:solidFill>
        </p:grpSpPr>
        <p:sp>
          <p:nvSpPr>
            <p:cNvPr id="246" name="Freeform 134">
              <a:extLst>
                <a:ext uri="{FF2B5EF4-FFF2-40B4-BE49-F238E27FC236}">
                  <a16:creationId xmlns:a16="http://schemas.microsoft.com/office/drawing/2014/main" id="{7B6C17AC-41E2-171E-811E-C7C2F9D666EE}"/>
                </a:ext>
              </a:extLst>
            </p:cNvPr>
            <p:cNvSpPr/>
            <p:nvPr/>
          </p:nvSpPr>
          <p:spPr>
            <a:xfrm>
              <a:off x="6251450" y="2002517"/>
              <a:ext cx="187112" cy="361051"/>
            </a:xfrm>
            <a:custGeom>
              <a:avLst/>
              <a:gdLst>
                <a:gd name="connsiteX0" fmla="*/ 74896 w 187112"/>
                <a:gd name="connsiteY0" fmla="*/ 361052 h 361051"/>
                <a:gd name="connsiteX1" fmla="*/ 28968 w 187112"/>
                <a:gd name="connsiteY1" fmla="*/ 361052 h 361051"/>
                <a:gd name="connsiteX2" fmla="*/ 22797 w 187112"/>
                <a:gd name="connsiteY2" fmla="*/ 354721 h 361051"/>
                <a:gd name="connsiteX3" fmla="*/ 28968 w 187112"/>
                <a:gd name="connsiteY3" fmla="*/ 348391 h 361051"/>
                <a:gd name="connsiteX4" fmla="*/ 68725 w 187112"/>
                <a:gd name="connsiteY4" fmla="*/ 348391 h 361051"/>
                <a:gd name="connsiteX5" fmla="*/ 68725 w 187112"/>
                <a:gd name="connsiteY5" fmla="*/ 292351 h 361051"/>
                <a:gd name="connsiteX6" fmla="*/ 74794 w 187112"/>
                <a:gd name="connsiteY6" fmla="*/ 286124 h 361051"/>
                <a:gd name="connsiteX7" fmla="*/ 74896 w 187112"/>
                <a:gd name="connsiteY7" fmla="*/ 286124 h 361051"/>
                <a:gd name="connsiteX8" fmla="*/ 115361 w 187112"/>
                <a:gd name="connsiteY8" fmla="*/ 286124 h 361051"/>
                <a:gd name="connsiteX9" fmla="*/ 147227 w 187112"/>
                <a:gd name="connsiteY9" fmla="*/ 253331 h 361051"/>
                <a:gd name="connsiteX10" fmla="*/ 147227 w 187112"/>
                <a:gd name="connsiteY10" fmla="*/ 248972 h 361051"/>
                <a:gd name="connsiteX11" fmla="*/ 142270 w 187112"/>
                <a:gd name="connsiteY11" fmla="*/ 245132 h 361051"/>
                <a:gd name="connsiteX12" fmla="*/ 140651 w 187112"/>
                <a:gd name="connsiteY12" fmla="*/ 243161 h 361051"/>
                <a:gd name="connsiteX13" fmla="*/ 145810 w 187112"/>
                <a:gd name="connsiteY13" fmla="*/ 223028 h 361051"/>
                <a:gd name="connsiteX14" fmla="*/ 155927 w 187112"/>
                <a:gd name="connsiteY14" fmla="*/ 216490 h 361051"/>
                <a:gd name="connsiteX15" fmla="*/ 155927 w 187112"/>
                <a:gd name="connsiteY15" fmla="*/ 203725 h 361051"/>
                <a:gd name="connsiteX16" fmla="*/ 166852 w 187112"/>
                <a:gd name="connsiteY16" fmla="*/ 192310 h 361051"/>
                <a:gd name="connsiteX17" fmla="*/ 166953 w 187112"/>
                <a:gd name="connsiteY17" fmla="*/ 192310 h 361051"/>
                <a:gd name="connsiteX18" fmla="*/ 171202 w 187112"/>
                <a:gd name="connsiteY18" fmla="*/ 192310 h 361051"/>
                <a:gd name="connsiteX19" fmla="*/ 173731 w 187112"/>
                <a:gd name="connsiteY19" fmla="*/ 190753 h 361051"/>
                <a:gd name="connsiteX20" fmla="*/ 173731 w 187112"/>
                <a:gd name="connsiteY20" fmla="*/ 187744 h 361051"/>
                <a:gd name="connsiteX21" fmla="*/ 153499 w 187112"/>
                <a:gd name="connsiteY21" fmla="*/ 156611 h 361051"/>
                <a:gd name="connsiteX22" fmla="*/ 149756 w 187112"/>
                <a:gd name="connsiteY22" fmla="*/ 140525 h 361051"/>
                <a:gd name="connsiteX23" fmla="*/ 150666 w 187112"/>
                <a:gd name="connsiteY23" fmla="*/ 127242 h 361051"/>
                <a:gd name="connsiteX24" fmla="*/ 115057 w 187112"/>
                <a:gd name="connsiteY24" fmla="*/ 43286 h 361051"/>
                <a:gd name="connsiteX25" fmla="*/ 7927 w 187112"/>
                <a:gd name="connsiteY25" fmla="*/ 17134 h 361051"/>
                <a:gd name="connsiteX26" fmla="*/ 238 w 187112"/>
                <a:gd name="connsiteY26" fmla="*/ 12983 h 361051"/>
                <a:gd name="connsiteX27" fmla="*/ 4386 w 187112"/>
                <a:gd name="connsiteY27" fmla="*/ 5096 h 361051"/>
                <a:gd name="connsiteX28" fmla="*/ 124061 w 187112"/>
                <a:gd name="connsiteY28" fmla="*/ 34154 h 361051"/>
                <a:gd name="connsiteX29" fmla="*/ 163514 w 187112"/>
                <a:gd name="connsiteY29" fmla="*/ 127553 h 361051"/>
                <a:gd name="connsiteX30" fmla="*/ 162502 w 187112"/>
                <a:gd name="connsiteY30" fmla="*/ 142393 h 361051"/>
                <a:gd name="connsiteX31" fmla="*/ 164323 w 187112"/>
                <a:gd name="connsiteY31" fmla="*/ 149969 h 361051"/>
                <a:gd name="connsiteX32" fmla="*/ 184556 w 187112"/>
                <a:gd name="connsiteY32" fmla="*/ 181102 h 361051"/>
                <a:gd name="connsiteX33" fmla="*/ 180435 w 187112"/>
                <a:gd name="connsiteY33" fmla="*/ 202557 h 361051"/>
                <a:gd name="connsiteX34" fmla="*/ 171910 w 187112"/>
                <a:gd name="connsiteY34" fmla="*/ 205178 h 361051"/>
                <a:gd name="connsiteX35" fmla="*/ 168875 w 187112"/>
                <a:gd name="connsiteY35" fmla="*/ 205178 h 361051"/>
                <a:gd name="connsiteX36" fmla="*/ 168875 w 187112"/>
                <a:gd name="connsiteY36" fmla="*/ 219915 h 361051"/>
                <a:gd name="connsiteX37" fmla="*/ 165942 w 187112"/>
                <a:gd name="connsiteY37" fmla="*/ 225207 h 361051"/>
                <a:gd name="connsiteX38" fmla="*/ 152487 w 187112"/>
                <a:gd name="connsiteY38" fmla="*/ 233717 h 361051"/>
                <a:gd name="connsiteX39" fmla="*/ 151374 w 187112"/>
                <a:gd name="connsiteY39" fmla="*/ 236000 h 361051"/>
                <a:gd name="connsiteX40" fmla="*/ 157343 w 187112"/>
                <a:gd name="connsiteY40" fmla="*/ 240670 h 361051"/>
                <a:gd name="connsiteX41" fmla="*/ 159771 w 187112"/>
                <a:gd name="connsiteY41" fmla="*/ 245755 h 361051"/>
                <a:gd name="connsiteX42" fmla="*/ 159771 w 187112"/>
                <a:gd name="connsiteY42" fmla="*/ 253331 h 361051"/>
                <a:gd name="connsiteX43" fmla="*/ 115664 w 187112"/>
                <a:gd name="connsiteY43" fmla="*/ 298681 h 361051"/>
                <a:gd name="connsiteX44" fmla="*/ 80966 w 187112"/>
                <a:gd name="connsiteY44" fmla="*/ 298681 h 361051"/>
                <a:gd name="connsiteX45" fmla="*/ 80966 w 187112"/>
                <a:gd name="connsiteY45" fmla="*/ 354721 h 361051"/>
                <a:gd name="connsiteX46" fmla="*/ 74896 w 187112"/>
                <a:gd name="connsiteY46" fmla="*/ 361052 h 361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187112" h="361051">
                  <a:moveTo>
                    <a:pt x="74896" y="361052"/>
                  </a:moveTo>
                  <a:lnTo>
                    <a:pt x="28968" y="361052"/>
                  </a:lnTo>
                  <a:cubicBezTo>
                    <a:pt x="25560" y="361052"/>
                    <a:pt x="22797" y="358217"/>
                    <a:pt x="22797" y="354721"/>
                  </a:cubicBezTo>
                  <a:cubicBezTo>
                    <a:pt x="22797" y="351225"/>
                    <a:pt x="25560" y="348391"/>
                    <a:pt x="28968" y="348391"/>
                  </a:cubicBezTo>
                  <a:lnTo>
                    <a:pt x="68725" y="348391"/>
                  </a:lnTo>
                  <a:lnTo>
                    <a:pt x="68725" y="292351"/>
                  </a:lnTo>
                  <a:cubicBezTo>
                    <a:pt x="68725" y="288912"/>
                    <a:pt x="71442" y="286124"/>
                    <a:pt x="74794" y="286124"/>
                  </a:cubicBezTo>
                  <a:cubicBezTo>
                    <a:pt x="74828" y="286124"/>
                    <a:pt x="74862" y="286124"/>
                    <a:pt x="74896" y="286124"/>
                  </a:cubicBezTo>
                  <a:lnTo>
                    <a:pt x="115361" y="286124"/>
                  </a:lnTo>
                  <a:cubicBezTo>
                    <a:pt x="132976" y="286067"/>
                    <a:pt x="147227" y="271402"/>
                    <a:pt x="147227" y="253331"/>
                  </a:cubicBezTo>
                  <a:lnTo>
                    <a:pt x="147227" y="248972"/>
                  </a:lnTo>
                  <a:lnTo>
                    <a:pt x="142270" y="245132"/>
                  </a:lnTo>
                  <a:cubicBezTo>
                    <a:pt x="141626" y="244573"/>
                    <a:pt x="141079" y="243907"/>
                    <a:pt x="140651" y="243161"/>
                  </a:cubicBezTo>
                  <a:cubicBezTo>
                    <a:pt x="136783" y="236122"/>
                    <a:pt x="139068" y="227204"/>
                    <a:pt x="145810" y="223028"/>
                  </a:cubicBezTo>
                  <a:lnTo>
                    <a:pt x="155927" y="216490"/>
                  </a:lnTo>
                  <a:lnTo>
                    <a:pt x="155927" y="203725"/>
                  </a:lnTo>
                  <a:cubicBezTo>
                    <a:pt x="155871" y="197478"/>
                    <a:pt x="160762" y="192368"/>
                    <a:pt x="166852" y="192310"/>
                  </a:cubicBezTo>
                  <a:cubicBezTo>
                    <a:pt x="166886" y="192310"/>
                    <a:pt x="166919" y="192310"/>
                    <a:pt x="166953" y="192310"/>
                  </a:cubicBezTo>
                  <a:lnTo>
                    <a:pt x="171202" y="192310"/>
                  </a:lnTo>
                  <a:cubicBezTo>
                    <a:pt x="172263" y="192318"/>
                    <a:pt x="173239" y="191717"/>
                    <a:pt x="173731" y="190753"/>
                  </a:cubicBezTo>
                  <a:cubicBezTo>
                    <a:pt x="174255" y="189822"/>
                    <a:pt x="174255" y="188675"/>
                    <a:pt x="173731" y="187744"/>
                  </a:cubicBezTo>
                  <a:lnTo>
                    <a:pt x="153499" y="156611"/>
                  </a:lnTo>
                  <a:cubicBezTo>
                    <a:pt x="150380" y="151897"/>
                    <a:pt x="149049" y="146176"/>
                    <a:pt x="149756" y="140525"/>
                  </a:cubicBezTo>
                  <a:cubicBezTo>
                    <a:pt x="150347" y="136123"/>
                    <a:pt x="150651" y="131685"/>
                    <a:pt x="150666" y="127242"/>
                  </a:cubicBezTo>
                  <a:cubicBezTo>
                    <a:pt x="150565" y="95422"/>
                    <a:pt x="137684" y="65051"/>
                    <a:pt x="115057" y="43286"/>
                  </a:cubicBezTo>
                  <a:cubicBezTo>
                    <a:pt x="86232" y="16008"/>
                    <a:pt x="45639" y="6099"/>
                    <a:pt x="7927" y="17134"/>
                  </a:cubicBezTo>
                  <a:cubicBezTo>
                    <a:pt x="4688" y="18149"/>
                    <a:pt x="1256" y="16297"/>
                    <a:pt x="238" y="12983"/>
                  </a:cubicBezTo>
                  <a:cubicBezTo>
                    <a:pt x="-685" y="9636"/>
                    <a:pt x="1152" y="6143"/>
                    <a:pt x="4386" y="5096"/>
                  </a:cubicBezTo>
                  <a:cubicBezTo>
                    <a:pt x="46483" y="-7467"/>
                    <a:pt x="91919" y="3565"/>
                    <a:pt x="124061" y="34154"/>
                  </a:cubicBezTo>
                  <a:cubicBezTo>
                    <a:pt x="149226" y="58357"/>
                    <a:pt x="163507" y="92165"/>
                    <a:pt x="163514" y="127553"/>
                  </a:cubicBezTo>
                  <a:cubicBezTo>
                    <a:pt x="163516" y="132518"/>
                    <a:pt x="163178" y="137477"/>
                    <a:pt x="162502" y="142393"/>
                  </a:cubicBezTo>
                  <a:cubicBezTo>
                    <a:pt x="162196" y="145061"/>
                    <a:pt x="162843" y="147753"/>
                    <a:pt x="164323" y="149969"/>
                  </a:cubicBezTo>
                  <a:lnTo>
                    <a:pt x="184556" y="181102"/>
                  </a:lnTo>
                  <a:cubicBezTo>
                    <a:pt x="189193" y="188194"/>
                    <a:pt x="187348" y="197800"/>
                    <a:pt x="180435" y="202557"/>
                  </a:cubicBezTo>
                  <a:cubicBezTo>
                    <a:pt x="177915" y="204291"/>
                    <a:pt x="174944" y="205205"/>
                    <a:pt x="171910" y="205178"/>
                  </a:cubicBezTo>
                  <a:lnTo>
                    <a:pt x="168875" y="205178"/>
                  </a:lnTo>
                  <a:lnTo>
                    <a:pt x="168875" y="219915"/>
                  </a:lnTo>
                  <a:cubicBezTo>
                    <a:pt x="168862" y="222082"/>
                    <a:pt x="167751" y="224087"/>
                    <a:pt x="165942" y="225207"/>
                  </a:cubicBezTo>
                  <a:lnTo>
                    <a:pt x="152487" y="233717"/>
                  </a:lnTo>
                  <a:cubicBezTo>
                    <a:pt x="151717" y="234194"/>
                    <a:pt x="151284" y="235082"/>
                    <a:pt x="151374" y="236000"/>
                  </a:cubicBezTo>
                  <a:lnTo>
                    <a:pt x="157343" y="240670"/>
                  </a:lnTo>
                  <a:cubicBezTo>
                    <a:pt x="158900" y="241868"/>
                    <a:pt x="159803" y="243759"/>
                    <a:pt x="159771" y="245755"/>
                  </a:cubicBezTo>
                  <a:lnTo>
                    <a:pt x="159771" y="253331"/>
                  </a:lnTo>
                  <a:cubicBezTo>
                    <a:pt x="159771" y="278337"/>
                    <a:pt x="140040" y="298624"/>
                    <a:pt x="115664" y="298681"/>
                  </a:cubicBezTo>
                  <a:lnTo>
                    <a:pt x="80966" y="298681"/>
                  </a:lnTo>
                  <a:lnTo>
                    <a:pt x="80966" y="354721"/>
                  </a:lnTo>
                  <a:cubicBezTo>
                    <a:pt x="80966" y="358177"/>
                    <a:pt x="78264" y="360995"/>
                    <a:pt x="74896" y="361052"/>
                  </a:cubicBezTo>
                  <a:close/>
                </a:path>
              </a:pathLst>
            </a:custGeom>
            <a:grpFill/>
            <a:ln w="98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247" name="Freeform 135">
              <a:extLst>
                <a:ext uri="{FF2B5EF4-FFF2-40B4-BE49-F238E27FC236}">
                  <a16:creationId xmlns:a16="http://schemas.microsoft.com/office/drawing/2014/main" id="{0D28979E-041C-A783-DD7F-74460C0F5DEA}"/>
                </a:ext>
              </a:extLst>
            </p:cNvPr>
            <p:cNvSpPr/>
            <p:nvPr/>
          </p:nvSpPr>
          <p:spPr>
            <a:xfrm>
              <a:off x="6163980" y="2052238"/>
              <a:ext cx="151338" cy="155250"/>
            </a:xfrm>
            <a:custGeom>
              <a:avLst/>
              <a:gdLst>
                <a:gd name="connsiteX0" fmla="*/ 75669 w 151338"/>
                <a:gd name="connsiteY0" fmla="*/ 155251 h 155250"/>
                <a:gd name="connsiteX1" fmla="*/ 0 w 151338"/>
                <a:gd name="connsiteY1" fmla="*/ 77625 h 155250"/>
                <a:gd name="connsiteX2" fmla="*/ 75669 w 151338"/>
                <a:gd name="connsiteY2" fmla="*/ 0 h 155250"/>
                <a:gd name="connsiteX3" fmla="*/ 151338 w 151338"/>
                <a:gd name="connsiteY3" fmla="*/ 77625 h 155250"/>
                <a:gd name="connsiteX4" fmla="*/ 75669 w 151338"/>
                <a:gd name="connsiteY4" fmla="*/ 155251 h 155250"/>
                <a:gd name="connsiteX5" fmla="*/ 75669 w 151338"/>
                <a:gd name="connsiteY5" fmla="*/ 12453 h 155250"/>
                <a:gd name="connsiteX6" fmla="*/ 12241 w 151338"/>
                <a:gd name="connsiteY6" fmla="*/ 77522 h 155250"/>
                <a:gd name="connsiteX7" fmla="*/ 75669 w 151338"/>
                <a:gd name="connsiteY7" fmla="*/ 142590 h 155250"/>
                <a:gd name="connsiteX8" fmla="*/ 139098 w 151338"/>
                <a:gd name="connsiteY8" fmla="*/ 77522 h 155250"/>
                <a:gd name="connsiteX9" fmla="*/ 75669 w 151338"/>
                <a:gd name="connsiteY9" fmla="*/ 12453 h 15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1338" h="155250">
                  <a:moveTo>
                    <a:pt x="75669" y="155251"/>
                  </a:moveTo>
                  <a:cubicBezTo>
                    <a:pt x="33878" y="155251"/>
                    <a:pt x="0" y="120497"/>
                    <a:pt x="0" y="77625"/>
                  </a:cubicBezTo>
                  <a:cubicBezTo>
                    <a:pt x="0" y="34754"/>
                    <a:pt x="33878" y="0"/>
                    <a:pt x="75669" y="0"/>
                  </a:cubicBezTo>
                  <a:cubicBezTo>
                    <a:pt x="117460" y="0"/>
                    <a:pt x="151338" y="34754"/>
                    <a:pt x="151338" y="77625"/>
                  </a:cubicBezTo>
                  <a:cubicBezTo>
                    <a:pt x="151283" y="120473"/>
                    <a:pt x="117437" y="155193"/>
                    <a:pt x="75669" y="155251"/>
                  </a:cubicBezTo>
                  <a:close/>
                  <a:moveTo>
                    <a:pt x="75669" y="12453"/>
                  </a:moveTo>
                  <a:cubicBezTo>
                    <a:pt x="40639" y="12453"/>
                    <a:pt x="12241" y="41585"/>
                    <a:pt x="12241" y="77522"/>
                  </a:cubicBezTo>
                  <a:cubicBezTo>
                    <a:pt x="12241" y="113458"/>
                    <a:pt x="40639" y="142590"/>
                    <a:pt x="75669" y="142590"/>
                  </a:cubicBezTo>
                  <a:cubicBezTo>
                    <a:pt x="110700" y="142590"/>
                    <a:pt x="139098" y="113458"/>
                    <a:pt x="139098" y="77522"/>
                  </a:cubicBezTo>
                  <a:cubicBezTo>
                    <a:pt x="139042" y="41609"/>
                    <a:pt x="110677" y="12510"/>
                    <a:pt x="75669" y="12453"/>
                  </a:cubicBezTo>
                  <a:close/>
                </a:path>
              </a:pathLst>
            </a:custGeom>
            <a:grpFill/>
            <a:ln w="98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248" name="Freeform 136">
              <a:extLst>
                <a:ext uri="{FF2B5EF4-FFF2-40B4-BE49-F238E27FC236}">
                  <a16:creationId xmlns:a16="http://schemas.microsoft.com/office/drawing/2014/main" id="{D891ACEA-CF9F-4969-1678-4075B5F31898}"/>
                </a:ext>
              </a:extLst>
            </p:cNvPr>
            <p:cNvSpPr/>
            <p:nvPr/>
          </p:nvSpPr>
          <p:spPr>
            <a:xfrm>
              <a:off x="6142837" y="2030548"/>
              <a:ext cx="193625" cy="228414"/>
            </a:xfrm>
            <a:custGeom>
              <a:avLst/>
              <a:gdLst>
                <a:gd name="connsiteX0" fmla="*/ 138593 w 193625"/>
                <a:gd name="connsiteY0" fmla="*/ 228413 h 228414"/>
                <a:gd name="connsiteX1" fmla="*/ 55033 w 193625"/>
                <a:gd name="connsiteY1" fmla="*/ 228413 h 228414"/>
                <a:gd name="connsiteX2" fmla="*/ 49064 w 193625"/>
                <a:gd name="connsiteY2" fmla="*/ 223847 h 228414"/>
                <a:gd name="connsiteX3" fmla="*/ 36824 w 193625"/>
                <a:gd name="connsiteY3" fmla="*/ 177148 h 228414"/>
                <a:gd name="connsiteX4" fmla="*/ 1 w 193625"/>
                <a:gd name="connsiteY4" fmla="*/ 99315 h 228414"/>
                <a:gd name="connsiteX5" fmla="*/ 96813 w 193625"/>
                <a:gd name="connsiteY5" fmla="*/ 0 h 228414"/>
                <a:gd name="connsiteX6" fmla="*/ 193625 w 193625"/>
                <a:gd name="connsiteY6" fmla="*/ 99315 h 228414"/>
                <a:gd name="connsiteX7" fmla="*/ 156802 w 193625"/>
                <a:gd name="connsiteY7" fmla="*/ 177148 h 228414"/>
                <a:gd name="connsiteX8" fmla="*/ 144561 w 193625"/>
                <a:gd name="connsiteY8" fmla="*/ 223847 h 228414"/>
                <a:gd name="connsiteX9" fmla="*/ 138593 w 193625"/>
                <a:gd name="connsiteY9" fmla="*/ 228414 h 228414"/>
                <a:gd name="connsiteX10" fmla="*/ 59686 w 193625"/>
                <a:gd name="connsiteY10" fmla="*/ 215856 h 228414"/>
                <a:gd name="connsiteX11" fmla="*/ 133939 w 193625"/>
                <a:gd name="connsiteY11" fmla="*/ 215856 h 228414"/>
                <a:gd name="connsiteX12" fmla="*/ 145472 w 193625"/>
                <a:gd name="connsiteY12" fmla="*/ 171855 h 228414"/>
                <a:gd name="connsiteX13" fmla="*/ 147697 w 193625"/>
                <a:gd name="connsiteY13" fmla="*/ 168430 h 228414"/>
                <a:gd name="connsiteX14" fmla="*/ 181384 w 193625"/>
                <a:gd name="connsiteY14" fmla="*/ 99315 h 228414"/>
                <a:gd name="connsiteX15" fmla="*/ 96813 w 193625"/>
                <a:gd name="connsiteY15" fmla="*/ 12557 h 228414"/>
                <a:gd name="connsiteX16" fmla="*/ 12241 w 193625"/>
                <a:gd name="connsiteY16" fmla="*/ 99315 h 228414"/>
                <a:gd name="connsiteX17" fmla="*/ 45928 w 193625"/>
                <a:gd name="connsiteY17" fmla="*/ 168430 h 228414"/>
                <a:gd name="connsiteX18" fmla="*/ 48154 w 193625"/>
                <a:gd name="connsiteY18" fmla="*/ 171855 h 228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3625" h="228414">
                  <a:moveTo>
                    <a:pt x="138593" y="228413"/>
                  </a:moveTo>
                  <a:lnTo>
                    <a:pt x="55033" y="228413"/>
                  </a:lnTo>
                  <a:cubicBezTo>
                    <a:pt x="52282" y="228398"/>
                    <a:pt x="49863" y="226547"/>
                    <a:pt x="49064" y="223847"/>
                  </a:cubicBezTo>
                  <a:lnTo>
                    <a:pt x="36824" y="177148"/>
                  </a:lnTo>
                  <a:cubicBezTo>
                    <a:pt x="13491" y="158429"/>
                    <a:pt x="-101" y="129700"/>
                    <a:pt x="1" y="99315"/>
                  </a:cubicBezTo>
                  <a:cubicBezTo>
                    <a:pt x="1" y="44465"/>
                    <a:pt x="43345" y="0"/>
                    <a:pt x="96813" y="0"/>
                  </a:cubicBezTo>
                  <a:cubicBezTo>
                    <a:pt x="150281" y="0"/>
                    <a:pt x="193625" y="44465"/>
                    <a:pt x="193625" y="99315"/>
                  </a:cubicBezTo>
                  <a:cubicBezTo>
                    <a:pt x="193726" y="129700"/>
                    <a:pt x="180134" y="158429"/>
                    <a:pt x="156802" y="177148"/>
                  </a:cubicBezTo>
                  <a:lnTo>
                    <a:pt x="144561" y="223847"/>
                  </a:lnTo>
                  <a:cubicBezTo>
                    <a:pt x="143822" y="226589"/>
                    <a:pt x="141365" y="228469"/>
                    <a:pt x="138593" y="228414"/>
                  </a:cubicBezTo>
                  <a:close/>
                  <a:moveTo>
                    <a:pt x="59686" y="215856"/>
                  </a:moveTo>
                  <a:lnTo>
                    <a:pt x="133939" y="215856"/>
                  </a:lnTo>
                  <a:lnTo>
                    <a:pt x="145472" y="171855"/>
                  </a:lnTo>
                  <a:cubicBezTo>
                    <a:pt x="145896" y="170527"/>
                    <a:pt x="146665" y="169343"/>
                    <a:pt x="147697" y="168430"/>
                  </a:cubicBezTo>
                  <a:cubicBezTo>
                    <a:pt x="168973" y="152174"/>
                    <a:pt x="181472" y="126529"/>
                    <a:pt x="181384" y="99315"/>
                  </a:cubicBezTo>
                  <a:cubicBezTo>
                    <a:pt x="181384" y="51400"/>
                    <a:pt x="143520" y="12557"/>
                    <a:pt x="96813" y="12557"/>
                  </a:cubicBezTo>
                  <a:cubicBezTo>
                    <a:pt x="50105" y="12557"/>
                    <a:pt x="12241" y="51400"/>
                    <a:pt x="12241" y="99315"/>
                  </a:cubicBezTo>
                  <a:cubicBezTo>
                    <a:pt x="12153" y="126529"/>
                    <a:pt x="24652" y="152174"/>
                    <a:pt x="45928" y="168430"/>
                  </a:cubicBezTo>
                  <a:cubicBezTo>
                    <a:pt x="46990" y="169315"/>
                    <a:pt x="47766" y="170509"/>
                    <a:pt x="48154" y="171855"/>
                  </a:cubicBezTo>
                  <a:close/>
                </a:path>
              </a:pathLst>
            </a:custGeom>
            <a:grpFill/>
            <a:ln w="98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249" name="Freeform 137">
              <a:extLst>
                <a:ext uri="{FF2B5EF4-FFF2-40B4-BE49-F238E27FC236}">
                  <a16:creationId xmlns:a16="http://schemas.microsoft.com/office/drawing/2014/main" id="{E8FF60D9-FD87-0DCD-DC65-ACDC9AA44EFC}"/>
                </a:ext>
              </a:extLst>
            </p:cNvPr>
            <p:cNvSpPr/>
            <p:nvPr/>
          </p:nvSpPr>
          <p:spPr>
            <a:xfrm>
              <a:off x="6214579" y="2192166"/>
              <a:ext cx="92518" cy="37011"/>
            </a:xfrm>
            <a:custGeom>
              <a:avLst/>
              <a:gdLst>
                <a:gd name="connsiteX0" fmla="*/ 25070 w 92518"/>
                <a:gd name="connsiteY0" fmla="*/ 37012 h 37011"/>
                <a:gd name="connsiteX1" fmla="*/ 4838 w 92518"/>
                <a:gd name="connsiteY1" fmla="*/ 34833 h 37011"/>
                <a:gd name="connsiteX2" fmla="*/ 134 w 92518"/>
                <a:gd name="connsiteY2" fmla="*/ 27412 h 37011"/>
                <a:gd name="connsiteX3" fmla="*/ 7367 w 92518"/>
                <a:gd name="connsiteY3" fmla="*/ 22587 h 37011"/>
                <a:gd name="connsiteX4" fmla="*/ 82126 w 92518"/>
                <a:gd name="connsiteY4" fmla="*/ 1831 h 37011"/>
                <a:gd name="connsiteX5" fmla="*/ 90709 w 92518"/>
                <a:gd name="connsiteY5" fmla="*/ 1816 h 37011"/>
                <a:gd name="connsiteX6" fmla="*/ 90724 w 92518"/>
                <a:gd name="connsiteY6" fmla="*/ 1831 h 37011"/>
                <a:gd name="connsiteX7" fmla="*/ 90724 w 92518"/>
                <a:gd name="connsiteY7" fmla="*/ 10756 h 37011"/>
                <a:gd name="connsiteX8" fmla="*/ 25070 w 92518"/>
                <a:gd name="connsiteY8" fmla="*/ 37012 h 37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2518" h="37011">
                  <a:moveTo>
                    <a:pt x="25070" y="37012"/>
                  </a:moveTo>
                  <a:cubicBezTo>
                    <a:pt x="18270" y="37024"/>
                    <a:pt x="11487" y="36294"/>
                    <a:pt x="4838" y="34833"/>
                  </a:cubicBezTo>
                  <a:cubicBezTo>
                    <a:pt x="1541" y="34116"/>
                    <a:pt x="-565" y="30794"/>
                    <a:pt x="134" y="27412"/>
                  </a:cubicBezTo>
                  <a:cubicBezTo>
                    <a:pt x="832" y="24031"/>
                    <a:pt x="4070" y="21870"/>
                    <a:pt x="7367" y="22587"/>
                  </a:cubicBezTo>
                  <a:cubicBezTo>
                    <a:pt x="34089" y="28380"/>
                    <a:pt x="61898" y="20659"/>
                    <a:pt x="82126" y="1831"/>
                  </a:cubicBezTo>
                  <a:cubicBezTo>
                    <a:pt x="84492" y="-604"/>
                    <a:pt x="88335" y="-611"/>
                    <a:pt x="90709" y="1816"/>
                  </a:cubicBezTo>
                  <a:cubicBezTo>
                    <a:pt x="90714" y="1821"/>
                    <a:pt x="90719" y="1826"/>
                    <a:pt x="90724" y="1831"/>
                  </a:cubicBezTo>
                  <a:cubicBezTo>
                    <a:pt x="93116" y="4300"/>
                    <a:pt x="93116" y="8287"/>
                    <a:pt x="90724" y="10756"/>
                  </a:cubicBezTo>
                  <a:cubicBezTo>
                    <a:pt x="72837" y="27667"/>
                    <a:pt x="49395" y="37041"/>
                    <a:pt x="25070" y="37012"/>
                  </a:cubicBezTo>
                  <a:close/>
                </a:path>
              </a:pathLst>
            </a:custGeom>
            <a:grpFill/>
            <a:ln w="98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250" name="Freeform 138">
              <a:extLst>
                <a:ext uri="{FF2B5EF4-FFF2-40B4-BE49-F238E27FC236}">
                  <a16:creationId xmlns:a16="http://schemas.microsoft.com/office/drawing/2014/main" id="{715195B0-3A84-F75E-3080-7875651B2C02}"/>
                </a:ext>
              </a:extLst>
            </p:cNvPr>
            <p:cNvSpPr/>
            <p:nvPr/>
          </p:nvSpPr>
          <p:spPr>
            <a:xfrm>
              <a:off x="6200095" y="2246405"/>
              <a:ext cx="79109" cy="29992"/>
            </a:xfrm>
            <a:custGeom>
              <a:avLst/>
              <a:gdLst>
                <a:gd name="connsiteX0" fmla="*/ 73039 w 79109"/>
                <a:gd name="connsiteY0" fmla="*/ 29992 h 29992"/>
                <a:gd name="connsiteX1" fmla="*/ 6171 w 79109"/>
                <a:gd name="connsiteY1" fmla="*/ 29992 h 29992"/>
                <a:gd name="connsiteX2" fmla="*/ 1 w 79109"/>
                <a:gd name="connsiteY2" fmla="*/ 23870 h 29992"/>
                <a:gd name="connsiteX3" fmla="*/ 0 w 79109"/>
                <a:gd name="connsiteY3" fmla="*/ 23765 h 29992"/>
                <a:gd name="connsiteX4" fmla="*/ 0 w 79109"/>
                <a:gd name="connsiteY4" fmla="*/ 6330 h 29992"/>
                <a:gd name="connsiteX5" fmla="*/ 6171 w 79109"/>
                <a:gd name="connsiteY5" fmla="*/ 0 h 29992"/>
                <a:gd name="connsiteX6" fmla="*/ 73039 w 79109"/>
                <a:gd name="connsiteY6" fmla="*/ 0 h 29992"/>
                <a:gd name="connsiteX7" fmla="*/ 79110 w 79109"/>
                <a:gd name="connsiteY7" fmla="*/ 6226 h 29992"/>
                <a:gd name="connsiteX8" fmla="*/ 79109 w 79109"/>
                <a:gd name="connsiteY8" fmla="*/ 6330 h 29992"/>
                <a:gd name="connsiteX9" fmla="*/ 79109 w 79109"/>
                <a:gd name="connsiteY9" fmla="*/ 23765 h 29992"/>
                <a:gd name="connsiteX10" fmla="*/ 73039 w 79109"/>
                <a:gd name="connsiteY10" fmla="*/ 29992 h 29992"/>
                <a:gd name="connsiteX11" fmla="*/ 12342 w 79109"/>
                <a:gd name="connsiteY11" fmla="*/ 17435 h 29992"/>
                <a:gd name="connsiteX12" fmla="*/ 66969 w 79109"/>
                <a:gd name="connsiteY12" fmla="*/ 17435 h 29992"/>
                <a:gd name="connsiteX13" fmla="*/ 66969 w 79109"/>
                <a:gd name="connsiteY13" fmla="*/ 12557 h 29992"/>
                <a:gd name="connsiteX14" fmla="*/ 12241 w 79109"/>
                <a:gd name="connsiteY14" fmla="*/ 12557 h 29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9109" h="29992">
                  <a:moveTo>
                    <a:pt x="73039" y="29992"/>
                  </a:moveTo>
                  <a:lnTo>
                    <a:pt x="6171" y="29992"/>
                  </a:lnTo>
                  <a:cubicBezTo>
                    <a:pt x="2819" y="30049"/>
                    <a:pt x="57" y="27308"/>
                    <a:pt x="1" y="23870"/>
                  </a:cubicBezTo>
                  <a:cubicBezTo>
                    <a:pt x="0" y="23835"/>
                    <a:pt x="0" y="23800"/>
                    <a:pt x="0" y="23765"/>
                  </a:cubicBezTo>
                  <a:lnTo>
                    <a:pt x="0" y="6330"/>
                  </a:lnTo>
                  <a:cubicBezTo>
                    <a:pt x="0" y="2834"/>
                    <a:pt x="2763" y="0"/>
                    <a:pt x="6171" y="0"/>
                  </a:cubicBezTo>
                  <a:lnTo>
                    <a:pt x="73039" y="0"/>
                  </a:lnTo>
                  <a:cubicBezTo>
                    <a:pt x="76391" y="0"/>
                    <a:pt x="79109" y="2787"/>
                    <a:pt x="79110" y="6226"/>
                  </a:cubicBezTo>
                  <a:cubicBezTo>
                    <a:pt x="79110" y="6261"/>
                    <a:pt x="79109" y="6296"/>
                    <a:pt x="79109" y="6330"/>
                  </a:cubicBezTo>
                  <a:lnTo>
                    <a:pt x="79109" y="23765"/>
                  </a:lnTo>
                  <a:cubicBezTo>
                    <a:pt x="79109" y="27204"/>
                    <a:pt x="76391" y="29992"/>
                    <a:pt x="73039" y="29992"/>
                  </a:cubicBezTo>
                  <a:close/>
                  <a:moveTo>
                    <a:pt x="12342" y="17435"/>
                  </a:moveTo>
                  <a:lnTo>
                    <a:pt x="66969" y="17435"/>
                  </a:lnTo>
                  <a:lnTo>
                    <a:pt x="66969" y="12557"/>
                  </a:lnTo>
                  <a:lnTo>
                    <a:pt x="12241" y="12557"/>
                  </a:lnTo>
                  <a:close/>
                </a:path>
              </a:pathLst>
            </a:custGeom>
            <a:grpFill/>
            <a:ln w="98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251" name="Freeform 139">
              <a:extLst>
                <a:ext uri="{FF2B5EF4-FFF2-40B4-BE49-F238E27FC236}">
                  <a16:creationId xmlns:a16="http://schemas.microsoft.com/office/drawing/2014/main" id="{33C05E88-40D2-C982-A891-6D1F9BBCD5FF}"/>
                </a:ext>
              </a:extLst>
            </p:cNvPr>
            <p:cNvSpPr/>
            <p:nvPr/>
          </p:nvSpPr>
          <p:spPr>
            <a:xfrm>
              <a:off x="6185831" y="2263424"/>
              <a:ext cx="107737" cy="80427"/>
            </a:xfrm>
            <a:custGeom>
              <a:avLst/>
              <a:gdLst>
                <a:gd name="connsiteX0" fmla="*/ 93879 w 107737"/>
                <a:gd name="connsiteY0" fmla="*/ 80427 h 80427"/>
                <a:gd name="connsiteX1" fmla="*/ 13860 w 107737"/>
                <a:gd name="connsiteY1" fmla="*/ 80427 h 80427"/>
                <a:gd name="connsiteX2" fmla="*/ 0 w 107737"/>
                <a:gd name="connsiteY2" fmla="*/ 66210 h 80427"/>
                <a:gd name="connsiteX3" fmla="*/ 0 w 107737"/>
                <a:gd name="connsiteY3" fmla="*/ 66106 h 80427"/>
                <a:gd name="connsiteX4" fmla="*/ 0 w 107737"/>
                <a:gd name="connsiteY4" fmla="*/ 14217 h 80427"/>
                <a:gd name="connsiteX5" fmla="*/ 13860 w 107737"/>
                <a:gd name="connsiteY5" fmla="*/ 0 h 80427"/>
                <a:gd name="connsiteX6" fmla="*/ 93879 w 107737"/>
                <a:gd name="connsiteY6" fmla="*/ 0 h 80427"/>
                <a:gd name="connsiteX7" fmla="*/ 107738 w 107737"/>
                <a:gd name="connsiteY7" fmla="*/ 14217 h 80427"/>
                <a:gd name="connsiteX8" fmla="*/ 107738 w 107737"/>
                <a:gd name="connsiteY8" fmla="*/ 66106 h 80427"/>
                <a:gd name="connsiteX9" fmla="*/ 93879 w 107737"/>
                <a:gd name="connsiteY9" fmla="*/ 80427 h 80427"/>
                <a:gd name="connsiteX10" fmla="*/ 13860 w 107737"/>
                <a:gd name="connsiteY10" fmla="*/ 12972 h 80427"/>
                <a:gd name="connsiteX11" fmla="*/ 12241 w 107737"/>
                <a:gd name="connsiteY11" fmla="*/ 14633 h 80427"/>
                <a:gd name="connsiteX12" fmla="*/ 12241 w 107737"/>
                <a:gd name="connsiteY12" fmla="*/ 66521 h 80427"/>
                <a:gd name="connsiteX13" fmla="*/ 13860 w 107737"/>
                <a:gd name="connsiteY13" fmla="*/ 68182 h 80427"/>
                <a:gd name="connsiteX14" fmla="*/ 93879 w 107737"/>
                <a:gd name="connsiteY14" fmla="*/ 68182 h 80427"/>
                <a:gd name="connsiteX15" fmla="*/ 95497 w 107737"/>
                <a:gd name="connsiteY15" fmla="*/ 66521 h 80427"/>
                <a:gd name="connsiteX16" fmla="*/ 95497 w 107737"/>
                <a:gd name="connsiteY16" fmla="*/ 14633 h 80427"/>
                <a:gd name="connsiteX17" fmla="*/ 93879 w 107737"/>
                <a:gd name="connsiteY17" fmla="*/ 12972 h 80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7737" h="80427">
                  <a:moveTo>
                    <a:pt x="93879" y="80427"/>
                  </a:moveTo>
                  <a:lnTo>
                    <a:pt x="13860" y="80427"/>
                  </a:lnTo>
                  <a:cubicBezTo>
                    <a:pt x="6205" y="80428"/>
                    <a:pt x="0" y="74062"/>
                    <a:pt x="0" y="66210"/>
                  </a:cubicBezTo>
                  <a:cubicBezTo>
                    <a:pt x="0" y="66176"/>
                    <a:pt x="0" y="66141"/>
                    <a:pt x="0" y="66106"/>
                  </a:cubicBezTo>
                  <a:lnTo>
                    <a:pt x="0" y="14217"/>
                  </a:lnTo>
                  <a:cubicBezTo>
                    <a:pt x="0" y="6365"/>
                    <a:pt x="6205" y="0"/>
                    <a:pt x="13860" y="0"/>
                  </a:cubicBezTo>
                  <a:lnTo>
                    <a:pt x="93879" y="0"/>
                  </a:lnTo>
                  <a:cubicBezTo>
                    <a:pt x="101510" y="57"/>
                    <a:pt x="107683" y="6389"/>
                    <a:pt x="107738" y="14217"/>
                  </a:cubicBezTo>
                  <a:lnTo>
                    <a:pt x="107738" y="66106"/>
                  </a:lnTo>
                  <a:cubicBezTo>
                    <a:pt x="107738" y="73975"/>
                    <a:pt x="101549" y="80370"/>
                    <a:pt x="93879" y="80427"/>
                  </a:cubicBezTo>
                  <a:close/>
                  <a:moveTo>
                    <a:pt x="13860" y="12972"/>
                  </a:moveTo>
                  <a:cubicBezTo>
                    <a:pt x="12966" y="12972"/>
                    <a:pt x="12241" y="13716"/>
                    <a:pt x="12241" y="14633"/>
                  </a:cubicBezTo>
                  <a:lnTo>
                    <a:pt x="12241" y="66521"/>
                  </a:lnTo>
                  <a:cubicBezTo>
                    <a:pt x="12241" y="67438"/>
                    <a:pt x="12966" y="68182"/>
                    <a:pt x="13860" y="68182"/>
                  </a:cubicBezTo>
                  <a:lnTo>
                    <a:pt x="93879" y="68182"/>
                  </a:lnTo>
                  <a:cubicBezTo>
                    <a:pt x="94773" y="68182"/>
                    <a:pt x="95497" y="67438"/>
                    <a:pt x="95497" y="66521"/>
                  </a:cubicBezTo>
                  <a:lnTo>
                    <a:pt x="95497" y="14633"/>
                  </a:lnTo>
                  <a:cubicBezTo>
                    <a:pt x="95497" y="13716"/>
                    <a:pt x="94773" y="12972"/>
                    <a:pt x="93879" y="12972"/>
                  </a:cubicBezTo>
                  <a:close/>
                </a:path>
              </a:pathLst>
            </a:custGeom>
            <a:grpFill/>
            <a:ln w="98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252" name="Freeform 140">
              <a:extLst>
                <a:ext uri="{FF2B5EF4-FFF2-40B4-BE49-F238E27FC236}">
                  <a16:creationId xmlns:a16="http://schemas.microsoft.com/office/drawing/2014/main" id="{689911A6-517C-981A-69A0-002F7FC8242F}"/>
                </a:ext>
              </a:extLst>
            </p:cNvPr>
            <p:cNvSpPr/>
            <p:nvPr/>
          </p:nvSpPr>
          <p:spPr>
            <a:xfrm>
              <a:off x="6186518" y="2284957"/>
              <a:ext cx="79615" cy="12661"/>
            </a:xfrm>
            <a:custGeom>
              <a:avLst/>
              <a:gdLst>
                <a:gd name="connsiteX0" fmla="*/ 72656 w 79615"/>
                <a:gd name="connsiteY0" fmla="*/ 12610 h 12661"/>
                <a:gd name="connsiteX1" fmla="*/ 5383 w 79615"/>
                <a:gd name="connsiteY1" fmla="*/ 12610 h 12661"/>
                <a:gd name="connsiteX2" fmla="*/ 51 w 79615"/>
                <a:gd name="connsiteY2" fmla="*/ 5522 h 12661"/>
                <a:gd name="connsiteX3" fmla="*/ 5383 w 79615"/>
                <a:gd name="connsiteY3" fmla="*/ 53 h 12661"/>
                <a:gd name="connsiteX4" fmla="*/ 72656 w 79615"/>
                <a:gd name="connsiteY4" fmla="*/ 53 h 12661"/>
                <a:gd name="connsiteX5" fmla="*/ 79565 w 79615"/>
                <a:gd name="connsiteY5" fmla="*/ 5522 h 12661"/>
                <a:gd name="connsiteX6" fmla="*/ 74233 w 79615"/>
                <a:gd name="connsiteY6" fmla="*/ 12610 h 12661"/>
                <a:gd name="connsiteX7" fmla="*/ 72656 w 79615"/>
                <a:gd name="connsiteY7" fmla="*/ 12610 h 12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9615" h="12661">
                  <a:moveTo>
                    <a:pt x="72656" y="12610"/>
                  </a:moveTo>
                  <a:lnTo>
                    <a:pt x="5383" y="12610"/>
                  </a:lnTo>
                  <a:cubicBezTo>
                    <a:pt x="2003" y="12163"/>
                    <a:pt x="-384" y="8990"/>
                    <a:pt x="51" y="5522"/>
                  </a:cubicBezTo>
                  <a:cubicBezTo>
                    <a:pt x="410" y="2668"/>
                    <a:pt x="2600" y="420"/>
                    <a:pt x="5383" y="53"/>
                  </a:cubicBezTo>
                  <a:lnTo>
                    <a:pt x="72656" y="53"/>
                  </a:lnTo>
                  <a:cubicBezTo>
                    <a:pt x="76036" y="-394"/>
                    <a:pt x="79129" y="2055"/>
                    <a:pt x="79565" y="5522"/>
                  </a:cubicBezTo>
                  <a:cubicBezTo>
                    <a:pt x="80000" y="8990"/>
                    <a:pt x="77613" y="12163"/>
                    <a:pt x="74233" y="12610"/>
                  </a:cubicBezTo>
                  <a:cubicBezTo>
                    <a:pt x="73709" y="12679"/>
                    <a:pt x="73179" y="12679"/>
                    <a:pt x="72656" y="12610"/>
                  </a:cubicBezTo>
                  <a:close/>
                </a:path>
              </a:pathLst>
            </a:custGeom>
            <a:grpFill/>
            <a:ln w="98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253" name="Freeform 141">
              <a:extLst>
                <a:ext uri="{FF2B5EF4-FFF2-40B4-BE49-F238E27FC236}">
                  <a16:creationId xmlns:a16="http://schemas.microsoft.com/office/drawing/2014/main" id="{DFF24EEE-800C-CD9E-3283-800890B2E2AE}"/>
                </a:ext>
              </a:extLst>
            </p:cNvPr>
            <p:cNvSpPr/>
            <p:nvPr/>
          </p:nvSpPr>
          <p:spPr>
            <a:xfrm>
              <a:off x="6186518" y="2309345"/>
              <a:ext cx="89023" cy="12661"/>
            </a:xfrm>
            <a:custGeom>
              <a:avLst/>
              <a:gdLst>
                <a:gd name="connsiteX0" fmla="*/ 82064 w 89023"/>
                <a:gd name="connsiteY0" fmla="*/ 12610 h 12661"/>
                <a:gd name="connsiteX1" fmla="*/ 5383 w 89023"/>
                <a:gd name="connsiteY1" fmla="*/ 12610 h 12661"/>
                <a:gd name="connsiteX2" fmla="*/ 51 w 89023"/>
                <a:gd name="connsiteY2" fmla="*/ 5522 h 12661"/>
                <a:gd name="connsiteX3" fmla="*/ 5383 w 89023"/>
                <a:gd name="connsiteY3" fmla="*/ 53 h 12661"/>
                <a:gd name="connsiteX4" fmla="*/ 82064 w 89023"/>
                <a:gd name="connsiteY4" fmla="*/ 53 h 12661"/>
                <a:gd name="connsiteX5" fmla="*/ 88973 w 89023"/>
                <a:gd name="connsiteY5" fmla="*/ 5522 h 12661"/>
                <a:gd name="connsiteX6" fmla="*/ 83641 w 89023"/>
                <a:gd name="connsiteY6" fmla="*/ 12610 h 12661"/>
                <a:gd name="connsiteX7" fmla="*/ 82064 w 89023"/>
                <a:gd name="connsiteY7" fmla="*/ 12610 h 12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9023" h="12661">
                  <a:moveTo>
                    <a:pt x="82064" y="12610"/>
                  </a:moveTo>
                  <a:lnTo>
                    <a:pt x="5383" y="12610"/>
                  </a:lnTo>
                  <a:cubicBezTo>
                    <a:pt x="2003" y="12163"/>
                    <a:pt x="-384" y="8990"/>
                    <a:pt x="51" y="5522"/>
                  </a:cubicBezTo>
                  <a:cubicBezTo>
                    <a:pt x="410" y="2668"/>
                    <a:pt x="2600" y="420"/>
                    <a:pt x="5383" y="53"/>
                  </a:cubicBezTo>
                  <a:lnTo>
                    <a:pt x="82064" y="53"/>
                  </a:lnTo>
                  <a:cubicBezTo>
                    <a:pt x="85444" y="-394"/>
                    <a:pt x="88537" y="2055"/>
                    <a:pt x="88973" y="5522"/>
                  </a:cubicBezTo>
                  <a:cubicBezTo>
                    <a:pt x="89408" y="8990"/>
                    <a:pt x="87021" y="12163"/>
                    <a:pt x="83641" y="12610"/>
                  </a:cubicBezTo>
                  <a:cubicBezTo>
                    <a:pt x="83117" y="12679"/>
                    <a:pt x="82587" y="12679"/>
                    <a:pt x="82064" y="12610"/>
                  </a:cubicBezTo>
                  <a:close/>
                </a:path>
              </a:pathLst>
            </a:custGeom>
            <a:grpFill/>
            <a:ln w="98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254" name="Freeform 142">
              <a:extLst>
                <a:ext uri="{FF2B5EF4-FFF2-40B4-BE49-F238E27FC236}">
                  <a16:creationId xmlns:a16="http://schemas.microsoft.com/office/drawing/2014/main" id="{A7245E3A-B4ED-A5F7-BBF1-1F3DDD7ED9F4}"/>
                </a:ext>
              </a:extLst>
            </p:cNvPr>
            <p:cNvSpPr/>
            <p:nvPr/>
          </p:nvSpPr>
          <p:spPr>
            <a:xfrm>
              <a:off x="6215573" y="2331190"/>
              <a:ext cx="48153" cy="32378"/>
            </a:xfrm>
            <a:custGeom>
              <a:avLst/>
              <a:gdLst>
                <a:gd name="connsiteX0" fmla="*/ 24077 w 48153"/>
                <a:gd name="connsiteY0" fmla="*/ 32378 h 32378"/>
                <a:gd name="connsiteX1" fmla="*/ 0 w 48153"/>
                <a:gd name="connsiteY1" fmla="*/ 7679 h 32378"/>
                <a:gd name="connsiteX2" fmla="*/ 0 w 48153"/>
                <a:gd name="connsiteY2" fmla="*/ 6330 h 32378"/>
                <a:gd name="connsiteX3" fmla="*/ 6171 w 48153"/>
                <a:gd name="connsiteY3" fmla="*/ 0 h 32378"/>
                <a:gd name="connsiteX4" fmla="*/ 41982 w 48153"/>
                <a:gd name="connsiteY4" fmla="*/ 0 h 32378"/>
                <a:gd name="connsiteX5" fmla="*/ 48153 w 48153"/>
                <a:gd name="connsiteY5" fmla="*/ 6330 h 32378"/>
                <a:gd name="connsiteX6" fmla="*/ 48153 w 48153"/>
                <a:gd name="connsiteY6" fmla="*/ 7679 h 32378"/>
                <a:gd name="connsiteX7" fmla="*/ 24077 w 48153"/>
                <a:gd name="connsiteY7" fmla="*/ 32378 h 32378"/>
                <a:gd name="connsiteX8" fmla="*/ 13353 w 48153"/>
                <a:gd name="connsiteY8" fmla="*/ 12661 h 32378"/>
                <a:gd name="connsiteX9" fmla="*/ 24077 w 48153"/>
                <a:gd name="connsiteY9" fmla="*/ 19718 h 32378"/>
                <a:gd name="connsiteX10" fmla="*/ 34901 w 48153"/>
                <a:gd name="connsiteY10" fmla="*/ 12661 h 32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8153" h="32378">
                  <a:moveTo>
                    <a:pt x="24077" y="32378"/>
                  </a:moveTo>
                  <a:cubicBezTo>
                    <a:pt x="10802" y="32322"/>
                    <a:pt x="55" y="21297"/>
                    <a:pt x="0" y="7679"/>
                  </a:cubicBezTo>
                  <a:lnTo>
                    <a:pt x="0" y="6330"/>
                  </a:lnTo>
                  <a:cubicBezTo>
                    <a:pt x="0" y="2834"/>
                    <a:pt x="2763" y="0"/>
                    <a:pt x="6171" y="0"/>
                  </a:cubicBezTo>
                  <a:lnTo>
                    <a:pt x="41982" y="0"/>
                  </a:lnTo>
                  <a:cubicBezTo>
                    <a:pt x="45390" y="0"/>
                    <a:pt x="48153" y="2834"/>
                    <a:pt x="48153" y="6330"/>
                  </a:cubicBezTo>
                  <a:lnTo>
                    <a:pt x="48153" y="7679"/>
                  </a:lnTo>
                  <a:cubicBezTo>
                    <a:pt x="48098" y="21297"/>
                    <a:pt x="37351" y="32322"/>
                    <a:pt x="24077" y="32378"/>
                  </a:cubicBezTo>
                  <a:close/>
                  <a:moveTo>
                    <a:pt x="13353" y="12661"/>
                  </a:moveTo>
                  <a:cubicBezTo>
                    <a:pt x="15264" y="16972"/>
                    <a:pt x="19460" y="19734"/>
                    <a:pt x="24077" y="19718"/>
                  </a:cubicBezTo>
                  <a:cubicBezTo>
                    <a:pt x="28707" y="19697"/>
                    <a:pt x="32916" y="16953"/>
                    <a:pt x="34901" y="12661"/>
                  </a:cubicBezTo>
                  <a:close/>
                </a:path>
              </a:pathLst>
            </a:custGeom>
            <a:grpFill/>
            <a:ln w="98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</p:grpSp>
      <p:grpSp>
        <p:nvGrpSpPr>
          <p:cNvPr id="255" name="Graphic 86">
            <a:extLst>
              <a:ext uri="{FF2B5EF4-FFF2-40B4-BE49-F238E27FC236}">
                <a16:creationId xmlns:a16="http://schemas.microsoft.com/office/drawing/2014/main" id="{27A6E481-672A-B178-0A0E-D568756D976E}"/>
              </a:ext>
            </a:extLst>
          </p:cNvPr>
          <p:cNvGrpSpPr>
            <a:grpSpLocks noChangeAspect="1"/>
          </p:cNvGrpSpPr>
          <p:nvPr/>
        </p:nvGrpSpPr>
        <p:grpSpPr>
          <a:xfrm>
            <a:off x="6608799" y="5118086"/>
            <a:ext cx="374689" cy="293634"/>
            <a:chOff x="6100826" y="2037245"/>
            <a:chExt cx="374553" cy="293527"/>
          </a:xfrm>
          <a:solidFill>
            <a:srgbClr val="FFFFFF"/>
          </a:solidFill>
        </p:grpSpPr>
        <p:sp>
          <p:nvSpPr>
            <p:cNvPr id="256" name="Freeform 144">
              <a:extLst>
                <a:ext uri="{FF2B5EF4-FFF2-40B4-BE49-F238E27FC236}">
                  <a16:creationId xmlns:a16="http://schemas.microsoft.com/office/drawing/2014/main" id="{613DB1DD-D1F8-BEB9-D3E0-FF1E8F94D21C}"/>
                </a:ext>
              </a:extLst>
            </p:cNvPr>
            <p:cNvSpPr/>
            <p:nvPr/>
          </p:nvSpPr>
          <p:spPr>
            <a:xfrm>
              <a:off x="6234065" y="2279169"/>
              <a:ext cx="12450" cy="51551"/>
            </a:xfrm>
            <a:custGeom>
              <a:avLst/>
              <a:gdLst>
                <a:gd name="connsiteX0" fmla="*/ 6219 w 12450"/>
                <a:gd name="connsiteY0" fmla="*/ 51550 h 51551"/>
                <a:gd name="connsiteX1" fmla="*/ 0 w 12450"/>
                <a:gd name="connsiteY1" fmla="*/ 45264 h 51551"/>
                <a:gd name="connsiteX2" fmla="*/ 0 w 12450"/>
                <a:gd name="connsiteY2" fmla="*/ 6287 h 51551"/>
                <a:gd name="connsiteX3" fmla="*/ 6219 w 12450"/>
                <a:gd name="connsiteY3" fmla="*/ 1 h 51551"/>
                <a:gd name="connsiteX4" fmla="*/ 12436 w 12450"/>
                <a:gd name="connsiteY4" fmla="*/ 6182 h 51551"/>
                <a:gd name="connsiteX5" fmla="*/ 12437 w 12450"/>
                <a:gd name="connsiteY5" fmla="*/ 6287 h 51551"/>
                <a:gd name="connsiteX6" fmla="*/ 12437 w 12450"/>
                <a:gd name="connsiteY6" fmla="*/ 44845 h 51551"/>
                <a:gd name="connsiteX7" fmla="*/ 6743 w 12450"/>
                <a:gd name="connsiteY7" fmla="*/ 51537 h 51551"/>
                <a:gd name="connsiteX8" fmla="*/ 6219 w 12450"/>
                <a:gd name="connsiteY8" fmla="*/ 51550 h 515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50" h="51551">
                  <a:moveTo>
                    <a:pt x="6219" y="51550"/>
                  </a:moveTo>
                  <a:cubicBezTo>
                    <a:pt x="2824" y="51551"/>
                    <a:pt x="56" y="48753"/>
                    <a:pt x="0" y="45264"/>
                  </a:cubicBezTo>
                  <a:lnTo>
                    <a:pt x="0" y="6287"/>
                  </a:lnTo>
                  <a:cubicBezTo>
                    <a:pt x="56" y="2799"/>
                    <a:pt x="2824" y="0"/>
                    <a:pt x="6219" y="1"/>
                  </a:cubicBezTo>
                  <a:cubicBezTo>
                    <a:pt x="9596" y="-57"/>
                    <a:pt x="12380" y="2710"/>
                    <a:pt x="12436" y="6182"/>
                  </a:cubicBezTo>
                  <a:cubicBezTo>
                    <a:pt x="12437" y="6217"/>
                    <a:pt x="12437" y="6252"/>
                    <a:pt x="12437" y="6287"/>
                  </a:cubicBezTo>
                  <a:lnTo>
                    <a:pt x="12437" y="44845"/>
                  </a:lnTo>
                  <a:cubicBezTo>
                    <a:pt x="12663" y="48309"/>
                    <a:pt x="10114" y="51305"/>
                    <a:pt x="6743" y="51537"/>
                  </a:cubicBezTo>
                  <a:cubicBezTo>
                    <a:pt x="6568" y="51549"/>
                    <a:pt x="6393" y="51554"/>
                    <a:pt x="6219" y="51550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257" name="Freeform 145">
              <a:extLst>
                <a:ext uri="{FF2B5EF4-FFF2-40B4-BE49-F238E27FC236}">
                  <a16:creationId xmlns:a16="http://schemas.microsoft.com/office/drawing/2014/main" id="{C1ED0040-8190-4608-01DA-F697640D44CF}"/>
                </a:ext>
              </a:extLst>
            </p:cNvPr>
            <p:cNvSpPr/>
            <p:nvPr/>
          </p:nvSpPr>
          <p:spPr>
            <a:xfrm>
              <a:off x="6325712" y="2279881"/>
              <a:ext cx="12348" cy="50839"/>
            </a:xfrm>
            <a:custGeom>
              <a:avLst/>
              <a:gdLst>
                <a:gd name="connsiteX0" fmla="*/ 6219 w 12348"/>
                <a:gd name="connsiteY0" fmla="*/ 50838 h 50839"/>
                <a:gd name="connsiteX1" fmla="*/ 1 w 12348"/>
                <a:gd name="connsiteY1" fmla="*/ 44657 h 50839"/>
                <a:gd name="connsiteX2" fmla="*/ 0 w 12348"/>
                <a:gd name="connsiteY2" fmla="*/ 44552 h 50839"/>
                <a:gd name="connsiteX3" fmla="*/ 0 w 12348"/>
                <a:gd name="connsiteY3" fmla="*/ 5575 h 50839"/>
                <a:gd name="connsiteX4" fmla="*/ 6962 w 12348"/>
                <a:gd name="connsiteY4" fmla="*/ 53 h 50839"/>
                <a:gd name="connsiteX5" fmla="*/ 12335 w 12348"/>
                <a:gd name="connsiteY5" fmla="*/ 5575 h 50839"/>
                <a:gd name="connsiteX6" fmla="*/ 12335 w 12348"/>
                <a:gd name="connsiteY6" fmla="*/ 44133 h 50839"/>
                <a:gd name="connsiteX7" fmla="*/ 6640 w 12348"/>
                <a:gd name="connsiteY7" fmla="*/ 50824 h 50839"/>
                <a:gd name="connsiteX8" fmla="*/ 6219 w 12348"/>
                <a:gd name="connsiteY8" fmla="*/ 50838 h 50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348" h="50839">
                  <a:moveTo>
                    <a:pt x="6219" y="50838"/>
                  </a:moveTo>
                  <a:cubicBezTo>
                    <a:pt x="2841" y="50896"/>
                    <a:pt x="57" y="48129"/>
                    <a:pt x="1" y="44657"/>
                  </a:cubicBezTo>
                  <a:cubicBezTo>
                    <a:pt x="0" y="44622"/>
                    <a:pt x="0" y="44587"/>
                    <a:pt x="0" y="44552"/>
                  </a:cubicBezTo>
                  <a:lnTo>
                    <a:pt x="0" y="5575"/>
                  </a:lnTo>
                  <a:cubicBezTo>
                    <a:pt x="439" y="2074"/>
                    <a:pt x="3556" y="-398"/>
                    <a:pt x="6962" y="53"/>
                  </a:cubicBezTo>
                  <a:cubicBezTo>
                    <a:pt x="9766" y="424"/>
                    <a:pt x="11974" y="2693"/>
                    <a:pt x="12335" y="5575"/>
                  </a:cubicBezTo>
                  <a:lnTo>
                    <a:pt x="12335" y="44133"/>
                  </a:lnTo>
                  <a:cubicBezTo>
                    <a:pt x="12560" y="47597"/>
                    <a:pt x="10011" y="50593"/>
                    <a:pt x="6640" y="50824"/>
                  </a:cubicBezTo>
                  <a:cubicBezTo>
                    <a:pt x="6500" y="50834"/>
                    <a:pt x="6359" y="50838"/>
                    <a:pt x="6219" y="50838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258" name="Freeform 146">
              <a:extLst>
                <a:ext uri="{FF2B5EF4-FFF2-40B4-BE49-F238E27FC236}">
                  <a16:creationId xmlns:a16="http://schemas.microsoft.com/office/drawing/2014/main" id="{F7277BEC-16B7-3CD0-607E-6AB199B05A98}"/>
                </a:ext>
              </a:extLst>
            </p:cNvPr>
            <p:cNvSpPr/>
            <p:nvPr/>
          </p:nvSpPr>
          <p:spPr>
            <a:xfrm>
              <a:off x="6245276" y="2130075"/>
              <a:ext cx="85741" cy="96497"/>
            </a:xfrm>
            <a:custGeom>
              <a:avLst/>
              <a:gdLst>
                <a:gd name="connsiteX0" fmla="*/ 41800 w 85741"/>
                <a:gd name="connsiteY0" fmla="*/ 96498 h 96497"/>
                <a:gd name="connsiteX1" fmla="*/ 8567 w 85741"/>
                <a:gd name="connsiteY1" fmla="*/ 71666 h 96497"/>
                <a:gd name="connsiteX2" fmla="*/ 3 w 85741"/>
                <a:gd name="connsiteY2" fmla="*/ 34576 h 96497"/>
                <a:gd name="connsiteX3" fmla="*/ 3 w 85741"/>
                <a:gd name="connsiteY3" fmla="*/ 22527 h 96497"/>
                <a:gd name="connsiteX4" fmla="*/ 921 w 85741"/>
                <a:gd name="connsiteY4" fmla="*/ 19174 h 96497"/>
                <a:gd name="connsiteX5" fmla="*/ 42718 w 85741"/>
                <a:gd name="connsiteY5" fmla="*/ 0 h 96497"/>
                <a:gd name="connsiteX6" fmla="*/ 85738 w 85741"/>
                <a:gd name="connsiteY6" fmla="*/ 23574 h 96497"/>
                <a:gd name="connsiteX7" fmla="*/ 85738 w 85741"/>
                <a:gd name="connsiteY7" fmla="*/ 34052 h 96497"/>
                <a:gd name="connsiteX8" fmla="*/ 77174 w 85741"/>
                <a:gd name="connsiteY8" fmla="*/ 71142 h 96497"/>
                <a:gd name="connsiteX9" fmla="*/ 42718 w 85741"/>
                <a:gd name="connsiteY9" fmla="*/ 95974 h 96497"/>
                <a:gd name="connsiteX10" fmla="*/ 12339 w 85741"/>
                <a:gd name="connsiteY10" fmla="*/ 24832 h 96497"/>
                <a:gd name="connsiteX11" fmla="*/ 12339 w 85741"/>
                <a:gd name="connsiteY11" fmla="*/ 34576 h 96497"/>
                <a:gd name="connsiteX12" fmla="*/ 19475 w 85741"/>
                <a:gd name="connsiteY12" fmla="*/ 66008 h 96497"/>
                <a:gd name="connsiteX13" fmla="*/ 42718 w 85741"/>
                <a:gd name="connsiteY13" fmla="*/ 84030 h 96497"/>
                <a:gd name="connsiteX14" fmla="*/ 66267 w 85741"/>
                <a:gd name="connsiteY14" fmla="*/ 66008 h 96497"/>
                <a:gd name="connsiteX15" fmla="*/ 73403 w 85741"/>
                <a:gd name="connsiteY15" fmla="*/ 34576 h 96497"/>
                <a:gd name="connsiteX16" fmla="*/ 73403 w 85741"/>
                <a:gd name="connsiteY16" fmla="*/ 24727 h 96497"/>
                <a:gd name="connsiteX17" fmla="*/ 42820 w 85741"/>
                <a:gd name="connsiteY17" fmla="*/ 12783 h 96497"/>
                <a:gd name="connsiteX18" fmla="*/ 12339 w 85741"/>
                <a:gd name="connsiteY18" fmla="*/ 24832 h 96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85741" h="96497">
                  <a:moveTo>
                    <a:pt x="41800" y="96498"/>
                  </a:moveTo>
                  <a:cubicBezTo>
                    <a:pt x="26986" y="95512"/>
                    <a:pt x="14048" y="85845"/>
                    <a:pt x="8567" y="71666"/>
                  </a:cubicBezTo>
                  <a:cubicBezTo>
                    <a:pt x="2825" y="60200"/>
                    <a:pt x="-114" y="47470"/>
                    <a:pt x="3" y="34576"/>
                  </a:cubicBezTo>
                  <a:lnTo>
                    <a:pt x="3" y="22527"/>
                  </a:lnTo>
                  <a:cubicBezTo>
                    <a:pt x="-10" y="21342"/>
                    <a:pt x="309" y="20178"/>
                    <a:pt x="921" y="19174"/>
                  </a:cubicBezTo>
                  <a:cubicBezTo>
                    <a:pt x="11596" y="7006"/>
                    <a:pt x="26777" y="42"/>
                    <a:pt x="42718" y="0"/>
                  </a:cubicBezTo>
                  <a:cubicBezTo>
                    <a:pt x="64432" y="0"/>
                    <a:pt x="85738" y="13411"/>
                    <a:pt x="85738" y="23574"/>
                  </a:cubicBezTo>
                  <a:lnTo>
                    <a:pt x="85738" y="34052"/>
                  </a:lnTo>
                  <a:cubicBezTo>
                    <a:pt x="85855" y="46946"/>
                    <a:pt x="82916" y="59677"/>
                    <a:pt x="77174" y="71142"/>
                  </a:cubicBezTo>
                  <a:cubicBezTo>
                    <a:pt x="71510" y="85721"/>
                    <a:pt x="57984" y="95469"/>
                    <a:pt x="42718" y="95974"/>
                  </a:cubicBezTo>
                  <a:close/>
                  <a:moveTo>
                    <a:pt x="12339" y="24832"/>
                  </a:moveTo>
                  <a:lnTo>
                    <a:pt x="12339" y="34576"/>
                  </a:lnTo>
                  <a:cubicBezTo>
                    <a:pt x="12145" y="45499"/>
                    <a:pt x="14598" y="56301"/>
                    <a:pt x="19475" y="66008"/>
                  </a:cubicBezTo>
                  <a:cubicBezTo>
                    <a:pt x="25795" y="78267"/>
                    <a:pt x="33339" y="84239"/>
                    <a:pt x="42718" y="84030"/>
                  </a:cubicBezTo>
                  <a:cubicBezTo>
                    <a:pt x="52096" y="83820"/>
                    <a:pt x="59946" y="78267"/>
                    <a:pt x="66267" y="66008"/>
                  </a:cubicBezTo>
                  <a:cubicBezTo>
                    <a:pt x="71131" y="56296"/>
                    <a:pt x="73583" y="45498"/>
                    <a:pt x="73403" y="34576"/>
                  </a:cubicBezTo>
                  <a:lnTo>
                    <a:pt x="73403" y="24727"/>
                  </a:lnTo>
                  <a:cubicBezTo>
                    <a:pt x="64993" y="17000"/>
                    <a:pt x="54099" y="12746"/>
                    <a:pt x="42820" y="12783"/>
                  </a:cubicBezTo>
                  <a:cubicBezTo>
                    <a:pt x="31610" y="13059"/>
                    <a:pt x="20839" y="17316"/>
                    <a:pt x="12339" y="24832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259" name="Freeform 147">
              <a:extLst>
                <a:ext uri="{FF2B5EF4-FFF2-40B4-BE49-F238E27FC236}">
                  <a16:creationId xmlns:a16="http://schemas.microsoft.com/office/drawing/2014/main" id="{C6FC2FED-CE94-A7F1-9517-F58400946BF7}"/>
                </a:ext>
              </a:extLst>
            </p:cNvPr>
            <p:cNvSpPr/>
            <p:nvPr/>
          </p:nvSpPr>
          <p:spPr>
            <a:xfrm>
              <a:off x="6267705" y="2209953"/>
              <a:ext cx="39901" cy="43652"/>
            </a:xfrm>
            <a:custGeom>
              <a:avLst/>
              <a:gdLst>
                <a:gd name="connsiteX0" fmla="*/ 20390 w 39901"/>
                <a:gd name="connsiteY0" fmla="*/ 43652 h 43652"/>
                <a:gd name="connsiteX1" fmla="*/ 1 w 39901"/>
                <a:gd name="connsiteY1" fmla="*/ 28041 h 43652"/>
                <a:gd name="connsiteX2" fmla="*/ 1 w 39901"/>
                <a:gd name="connsiteY2" fmla="*/ 6352 h 43652"/>
                <a:gd name="connsiteX3" fmla="*/ 3060 w 39901"/>
                <a:gd name="connsiteY3" fmla="*/ 904 h 43652"/>
                <a:gd name="connsiteX4" fmla="*/ 9380 w 39901"/>
                <a:gd name="connsiteY4" fmla="*/ 904 h 43652"/>
                <a:gd name="connsiteX5" fmla="*/ 19574 w 39901"/>
                <a:gd name="connsiteY5" fmla="*/ 3733 h 43652"/>
                <a:gd name="connsiteX6" fmla="*/ 30482 w 39901"/>
                <a:gd name="connsiteY6" fmla="*/ 904 h 43652"/>
                <a:gd name="connsiteX7" fmla="*/ 38999 w 39901"/>
                <a:gd name="connsiteY7" fmla="*/ 3157 h 43652"/>
                <a:gd name="connsiteX8" fmla="*/ 39861 w 39901"/>
                <a:gd name="connsiteY8" fmla="*/ 6248 h 43652"/>
                <a:gd name="connsiteX9" fmla="*/ 39861 w 39901"/>
                <a:gd name="connsiteY9" fmla="*/ 27936 h 43652"/>
                <a:gd name="connsiteX10" fmla="*/ 20390 w 39901"/>
                <a:gd name="connsiteY10" fmla="*/ 43652 h 43652"/>
                <a:gd name="connsiteX11" fmla="*/ 12642 w 39901"/>
                <a:gd name="connsiteY11" fmla="*/ 15992 h 43652"/>
                <a:gd name="connsiteX12" fmla="*/ 12642 w 39901"/>
                <a:gd name="connsiteY12" fmla="*/ 28250 h 43652"/>
                <a:gd name="connsiteX13" fmla="*/ 20390 w 39901"/>
                <a:gd name="connsiteY13" fmla="*/ 31184 h 43652"/>
                <a:gd name="connsiteX14" fmla="*/ 28240 w 39901"/>
                <a:gd name="connsiteY14" fmla="*/ 28250 h 43652"/>
                <a:gd name="connsiteX15" fmla="*/ 28240 w 39901"/>
                <a:gd name="connsiteY15" fmla="*/ 15992 h 43652"/>
                <a:gd name="connsiteX16" fmla="*/ 12642 w 39901"/>
                <a:gd name="connsiteY16" fmla="*/ 15992 h 43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9901" h="43652">
                  <a:moveTo>
                    <a:pt x="20390" y="43652"/>
                  </a:moveTo>
                  <a:cubicBezTo>
                    <a:pt x="9074" y="43652"/>
                    <a:pt x="1" y="36842"/>
                    <a:pt x="1" y="28041"/>
                  </a:cubicBezTo>
                  <a:lnTo>
                    <a:pt x="1" y="6352"/>
                  </a:lnTo>
                  <a:cubicBezTo>
                    <a:pt x="-44" y="4093"/>
                    <a:pt x="1134" y="1995"/>
                    <a:pt x="3060" y="904"/>
                  </a:cubicBezTo>
                  <a:cubicBezTo>
                    <a:pt x="5003" y="-301"/>
                    <a:pt x="7436" y="-301"/>
                    <a:pt x="9380" y="904"/>
                  </a:cubicBezTo>
                  <a:cubicBezTo>
                    <a:pt x="12435" y="2853"/>
                    <a:pt x="15980" y="3837"/>
                    <a:pt x="19574" y="3733"/>
                  </a:cubicBezTo>
                  <a:cubicBezTo>
                    <a:pt x="23405" y="3946"/>
                    <a:pt x="27208" y="2959"/>
                    <a:pt x="30482" y="904"/>
                  </a:cubicBezTo>
                  <a:cubicBezTo>
                    <a:pt x="33440" y="-891"/>
                    <a:pt x="37253" y="118"/>
                    <a:pt x="38999" y="3157"/>
                  </a:cubicBezTo>
                  <a:cubicBezTo>
                    <a:pt x="39538" y="4095"/>
                    <a:pt x="39835" y="5159"/>
                    <a:pt x="39861" y="6248"/>
                  </a:cubicBezTo>
                  <a:lnTo>
                    <a:pt x="39861" y="27936"/>
                  </a:lnTo>
                  <a:cubicBezTo>
                    <a:pt x="40575" y="36947"/>
                    <a:pt x="31706" y="43652"/>
                    <a:pt x="20390" y="43652"/>
                  </a:cubicBezTo>
                  <a:close/>
                  <a:moveTo>
                    <a:pt x="12642" y="15992"/>
                  </a:moveTo>
                  <a:lnTo>
                    <a:pt x="12642" y="28250"/>
                  </a:lnTo>
                  <a:cubicBezTo>
                    <a:pt x="14636" y="30421"/>
                    <a:pt x="17503" y="31506"/>
                    <a:pt x="20390" y="31184"/>
                  </a:cubicBezTo>
                  <a:cubicBezTo>
                    <a:pt x="23305" y="31491"/>
                    <a:pt x="26197" y="30410"/>
                    <a:pt x="28240" y="28250"/>
                  </a:cubicBezTo>
                  <a:lnTo>
                    <a:pt x="28240" y="15992"/>
                  </a:lnTo>
                  <a:cubicBezTo>
                    <a:pt x="23097" y="17109"/>
                    <a:pt x="17785" y="17109"/>
                    <a:pt x="12642" y="15992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260" name="Freeform 148">
              <a:extLst>
                <a:ext uri="{FF2B5EF4-FFF2-40B4-BE49-F238E27FC236}">
                  <a16:creationId xmlns:a16="http://schemas.microsoft.com/office/drawing/2014/main" id="{E0866706-D80B-BA4C-C7BF-150D3B0475A4}"/>
                </a:ext>
              </a:extLst>
            </p:cNvPr>
            <p:cNvSpPr/>
            <p:nvPr/>
          </p:nvSpPr>
          <p:spPr>
            <a:xfrm>
              <a:off x="6200832" y="2223849"/>
              <a:ext cx="170871" cy="106885"/>
            </a:xfrm>
            <a:custGeom>
              <a:avLst/>
              <a:gdLst>
                <a:gd name="connsiteX0" fmla="*/ 164333 w 170871"/>
                <a:gd name="connsiteY0" fmla="*/ 106871 h 106885"/>
                <a:gd name="connsiteX1" fmla="*/ 6117 w 170871"/>
                <a:gd name="connsiteY1" fmla="*/ 106871 h 106885"/>
                <a:gd name="connsiteX2" fmla="*/ 0 w 170871"/>
                <a:gd name="connsiteY2" fmla="*/ 100584 h 106885"/>
                <a:gd name="connsiteX3" fmla="*/ 0 w 170871"/>
                <a:gd name="connsiteY3" fmla="*/ 50397 h 106885"/>
                <a:gd name="connsiteX4" fmla="*/ 49035 w 170871"/>
                <a:gd name="connsiteY4" fmla="*/ 0 h 106885"/>
                <a:gd name="connsiteX5" fmla="*/ 73399 w 170871"/>
                <a:gd name="connsiteY5" fmla="*/ 0 h 106885"/>
                <a:gd name="connsiteX6" fmla="*/ 79618 w 170871"/>
                <a:gd name="connsiteY6" fmla="*/ 6391 h 106885"/>
                <a:gd name="connsiteX7" fmla="*/ 79618 w 170871"/>
                <a:gd name="connsiteY7" fmla="*/ 14145 h 106885"/>
                <a:gd name="connsiteX8" fmla="*/ 87365 w 170871"/>
                <a:gd name="connsiteY8" fmla="*/ 17078 h 106885"/>
                <a:gd name="connsiteX9" fmla="*/ 95215 w 170871"/>
                <a:gd name="connsiteY9" fmla="*/ 14145 h 106885"/>
                <a:gd name="connsiteX10" fmla="*/ 95215 w 170871"/>
                <a:gd name="connsiteY10" fmla="*/ 6391 h 106885"/>
                <a:gd name="connsiteX11" fmla="*/ 101434 w 170871"/>
                <a:gd name="connsiteY11" fmla="*/ 0 h 106885"/>
                <a:gd name="connsiteX12" fmla="*/ 121822 w 170871"/>
                <a:gd name="connsiteY12" fmla="*/ 0 h 106885"/>
                <a:gd name="connsiteX13" fmla="*/ 170857 w 170871"/>
                <a:gd name="connsiteY13" fmla="*/ 50397 h 106885"/>
                <a:gd name="connsiteX14" fmla="*/ 170857 w 170871"/>
                <a:gd name="connsiteY14" fmla="*/ 100165 h 106885"/>
                <a:gd name="connsiteX15" fmla="*/ 165177 w 170871"/>
                <a:gd name="connsiteY15" fmla="*/ 106871 h 106885"/>
                <a:gd name="connsiteX16" fmla="*/ 164333 w 170871"/>
                <a:gd name="connsiteY16" fmla="*/ 106871 h 106885"/>
                <a:gd name="connsiteX17" fmla="*/ 12233 w 170871"/>
                <a:gd name="connsiteY17" fmla="*/ 93774 h 106885"/>
                <a:gd name="connsiteX18" fmla="*/ 158216 w 170871"/>
                <a:gd name="connsiteY18" fmla="*/ 93774 h 106885"/>
                <a:gd name="connsiteX19" fmla="*/ 158216 w 170871"/>
                <a:gd name="connsiteY19" fmla="*/ 50397 h 106885"/>
                <a:gd name="connsiteX20" fmla="*/ 121516 w 170871"/>
                <a:gd name="connsiteY20" fmla="*/ 12678 h 106885"/>
                <a:gd name="connsiteX21" fmla="*/ 107448 w 170871"/>
                <a:gd name="connsiteY21" fmla="*/ 12678 h 106885"/>
                <a:gd name="connsiteX22" fmla="*/ 107448 w 170871"/>
                <a:gd name="connsiteY22" fmla="*/ 14145 h 106885"/>
                <a:gd name="connsiteX23" fmla="*/ 87060 w 170871"/>
                <a:gd name="connsiteY23" fmla="*/ 29756 h 106885"/>
                <a:gd name="connsiteX24" fmla="*/ 66671 w 170871"/>
                <a:gd name="connsiteY24" fmla="*/ 14145 h 106885"/>
                <a:gd name="connsiteX25" fmla="*/ 66671 w 170871"/>
                <a:gd name="connsiteY25" fmla="*/ 12573 h 106885"/>
                <a:gd name="connsiteX26" fmla="*/ 49035 w 170871"/>
                <a:gd name="connsiteY26" fmla="*/ 12573 h 106885"/>
                <a:gd name="connsiteX27" fmla="*/ 12335 w 170871"/>
                <a:gd name="connsiteY27" fmla="*/ 50292 h 106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70871" h="106885">
                  <a:moveTo>
                    <a:pt x="164333" y="106871"/>
                  </a:moveTo>
                  <a:lnTo>
                    <a:pt x="6117" y="106871"/>
                  </a:lnTo>
                  <a:cubicBezTo>
                    <a:pt x="2738" y="106871"/>
                    <a:pt x="0" y="104056"/>
                    <a:pt x="0" y="100584"/>
                  </a:cubicBezTo>
                  <a:lnTo>
                    <a:pt x="0" y="50397"/>
                  </a:lnTo>
                  <a:cubicBezTo>
                    <a:pt x="56" y="22587"/>
                    <a:pt x="21977" y="58"/>
                    <a:pt x="49035" y="0"/>
                  </a:cubicBezTo>
                  <a:lnTo>
                    <a:pt x="73399" y="0"/>
                  </a:lnTo>
                  <a:cubicBezTo>
                    <a:pt x="76834" y="0"/>
                    <a:pt x="79618" y="2861"/>
                    <a:pt x="79618" y="6391"/>
                  </a:cubicBezTo>
                  <a:lnTo>
                    <a:pt x="79618" y="14145"/>
                  </a:lnTo>
                  <a:cubicBezTo>
                    <a:pt x="81611" y="16315"/>
                    <a:pt x="84478" y="17401"/>
                    <a:pt x="87365" y="17078"/>
                  </a:cubicBezTo>
                  <a:cubicBezTo>
                    <a:pt x="90281" y="17386"/>
                    <a:pt x="93173" y="16305"/>
                    <a:pt x="95215" y="14145"/>
                  </a:cubicBezTo>
                  <a:lnTo>
                    <a:pt x="95215" y="6391"/>
                  </a:lnTo>
                  <a:cubicBezTo>
                    <a:pt x="95215" y="2861"/>
                    <a:pt x="97999" y="0"/>
                    <a:pt x="101434" y="0"/>
                  </a:cubicBezTo>
                  <a:lnTo>
                    <a:pt x="121822" y="0"/>
                  </a:lnTo>
                  <a:cubicBezTo>
                    <a:pt x="148880" y="58"/>
                    <a:pt x="170801" y="22587"/>
                    <a:pt x="170857" y="50397"/>
                  </a:cubicBezTo>
                  <a:lnTo>
                    <a:pt x="170857" y="100165"/>
                  </a:lnTo>
                  <a:cubicBezTo>
                    <a:pt x="171090" y="103629"/>
                    <a:pt x="168547" y="106631"/>
                    <a:pt x="165177" y="106871"/>
                  </a:cubicBezTo>
                  <a:cubicBezTo>
                    <a:pt x="164896" y="106891"/>
                    <a:pt x="164614" y="106891"/>
                    <a:pt x="164333" y="106871"/>
                  </a:cubicBezTo>
                  <a:close/>
                  <a:moveTo>
                    <a:pt x="12233" y="93774"/>
                  </a:moveTo>
                  <a:lnTo>
                    <a:pt x="158216" y="93774"/>
                  </a:lnTo>
                  <a:lnTo>
                    <a:pt x="158216" y="50397"/>
                  </a:lnTo>
                  <a:cubicBezTo>
                    <a:pt x="158160" y="29589"/>
                    <a:pt x="141762" y="12735"/>
                    <a:pt x="121516" y="12678"/>
                  </a:cubicBezTo>
                  <a:lnTo>
                    <a:pt x="107448" y="12678"/>
                  </a:lnTo>
                  <a:lnTo>
                    <a:pt x="107448" y="14145"/>
                  </a:lnTo>
                  <a:cubicBezTo>
                    <a:pt x="107448" y="22946"/>
                    <a:pt x="98579" y="29756"/>
                    <a:pt x="87060" y="29756"/>
                  </a:cubicBezTo>
                  <a:cubicBezTo>
                    <a:pt x="75540" y="29756"/>
                    <a:pt x="66671" y="22946"/>
                    <a:pt x="66671" y="14145"/>
                  </a:cubicBezTo>
                  <a:lnTo>
                    <a:pt x="66671" y="12573"/>
                  </a:lnTo>
                  <a:lnTo>
                    <a:pt x="49035" y="12573"/>
                  </a:lnTo>
                  <a:cubicBezTo>
                    <a:pt x="28766" y="12573"/>
                    <a:pt x="12335" y="29460"/>
                    <a:pt x="12335" y="50292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261" name="Freeform 149">
              <a:extLst>
                <a:ext uri="{FF2B5EF4-FFF2-40B4-BE49-F238E27FC236}">
                  <a16:creationId xmlns:a16="http://schemas.microsoft.com/office/drawing/2014/main" id="{0A65D930-13F1-B2E7-7E74-DA911F559627}"/>
                </a:ext>
              </a:extLst>
            </p:cNvPr>
            <p:cNvSpPr/>
            <p:nvPr/>
          </p:nvSpPr>
          <p:spPr>
            <a:xfrm>
              <a:off x="6436729" y="2287949"/>
              <a:ext cx="12349" cy="42771"/>
            </a:xfrm>
            <a:custGeom>
              <a:avLst/>
              <a:gdLst>
                <a:gd name="connsiteX0" fmla="*/ 6117 w 12349"/>
                <a:gd name="connsiteY0" fmla="*/ 42770 h 42771"/>
                <a:gd name="connsiteX1" fmla="*/ 0 w 12349"/>
                <a:gd name="connsiteY1" fmla="*/ 36484 h 42771"/>
                <a:gd name="connsiteX2" fmla="*/ 0 w 12349"/>
                <a:gd name="connsiteY2" fmla="*/ 5575 h 42771"/>
                <a:gd name="connsiteX3" fmla="*/ 6962 w 12349"/>
                <a:gd name="connsiteY3" fmla="*/ 53 h 42771"/>
                <a:gd name="connsiteX4" fmla="*/ 12335 w 12349"/>
                <a:gd name="connsiteY4" fmla="*/ 5575 h 42771"/>
                <a:gd name="connsiteX5" fmla="*/ 12335 w 12349"/>
                <a:gd name="connsiteY5" fmla="*/ 36065 h 42771"/>
                <a:gd name="connsiteX6" fmla="*/ 6641 w 12349"/>
                <a:gd name="connsiteY6" fmla="*/ 42758 h 42771"/>
                <a:gd name="connsiteX7" fmla="*/ 6117 w 12349"/>
                <a:gd name="connsiteY7" fmla="*/ 42770 h 42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49" h="42771">
                  <a:moveTo>
                    <a:pt x="6117" y="42770"/>
                  </a:moveTo>
                  <a:cubicBezTo>
                    <a:pt x="2739" y="42770"/>
                    <a:pt x="0" y="39956"/>
                    <a:pt x="0" y="36484"/>
                  </a:cubicBezTo>
                  <a:lnTo>
                    <a:pt x="0" y="5575"/>
                  </a:lnTo>
                  <a:cubicBezTo>
                    <a:pt x="439" y="2074"/>
                    <a:pt x="3556" y="-398"/>
                    <a:pt x="6962" y="53"/>
                  </a:cubicBezTo>
                  <a:cubicBezTo>
                    <a:pt x="9766" y="424"/>
                    <a:pt x="11974" y="2693"/>
                    <a:pt x="12335" y="5575"/>
                  </a:cubicBezTo>
                  <a:lnTo>
                    <a:pt x="12335" y="36065"/>
                  </a:lnTo>
                  <a:cubicBezTo>
                    <a:pt x="12561" y="39529"/>
                    <a:pt x="10012" y="42525"/>
                    <a:pt x="6641" y="42758"/>
                  </a:cubicBezTo>
                  <a:cubicBezTo>
                    <a:pt x="6467" y="42770"/>
                    <a:pt x="6292" y="42774"/>
                    <a:pt x="6117" y="42770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262" name="Freeform 150">
              <a:extLst>
                <a:ext uri="{FF2B5EF4-FFF2-40B4-BE49-F238E27FC236}">
                  <a16:creationId xmlns:a16="http://schemas.microsoft.com/office/drawing/2014/main" id="{9E1EB16A-AFE5-B11C-DAAD-1E61C8EA6019}"/>
                </a:ext>
              </a:extLst>
            </p:cNvPr>
            <p:cNvSpPr/>
            <p:nvPr/>
          </p:nvSpPr>
          <p:spPr>
            <a:xfrm>
              <a:off x="6373214" y="2169576"/>
              <a:ext cx="70246" cy="78790"/>
            </a:xfrm>
            <a:custGeom>
              <a:avLst/>
              <a:gdLst>
                <a:gd name="connsiteX0" fmla="*/ 35684 w 70246"/>
                <a:gd name="connsiteY0" fmla="*/ 78791 h 78790"/>
                <a:gd name="connsiteX1" fmla="*/ 34970 w 70246"/>
                <a:gd name="connsiteY1" fmla="*/ 78791 h 78790"/>
                <a:gd name="connsiteX2" fmla="*/ 6834 w 70246"/>
                <a:gd name="connsiteY2" fmla="*/ 58464 h 78790"/>
                <a:gd name="connsiteX3" fmla="*/ 4 w 70246"/>
                <a:gd name="connsiteY3" fmla="*/ 28604 h 78790"/>
                <a:gd name="connsiteX4" fmla="*/ 4 w 70246"/>
                <a:gd name="connsiteY4" fmla="*/ 19174 h 78790"/>
                <a:gd name="connsiteX5" fmla="*/ 921 w 70246"/>
                <a:gd name="connsiteY5" fmla="*/ 15821 h 78790"/>
                <a:gd name="connsiteX6" fmla="*/ 34970 w 70246"/>
                <a:gd name="connsiteY6" fmla="*/ 0 h 78790"/>
                <a:gd name="connsiteX7" fmla="*/ 70243 w 70246"/>
                <a:gd name="connsiteY7" fmla="*/ 20012 h 78790"/>
                <a:gd name="connsiteX8" fmla="*/ 70243 w 70246"/>
                <a:gd name="connsiteY8" fmla="*/ 28604 h 78790"/>
                <a:gd name="connsiteX9" fmla="*/ 63413 w 70246"/>
                <a:gd name="connsiteY9" fmla="*/ 58464 h 78790"/>
                <a:gd name="connsiteX10" fmla="*/ 35684 w 70246"/>
                <a:gd name="connsiteY10" fmla="*/ 78791 h 78790"/>
                <a:gd name="connsiteX11" fmla="*/ 34970 w 70246"/>
                <a:gd name="connsiteY11" fmla="*/ 66113 h 78790"/>
                <a:gd name="connsiteX12" fmla="*/ 52505 w 70246"/>
                <a:gd name="connsiteY12" fmla="*/ 52492 h 78790"/>
                <a:gd name="connsiteX13" fmla="*/ 57908 w 70246"/>
                <a:gd name="connsiteY13" fmla="*/ 28604 h 78790"/>
                <a:gd name="connsiteX14" fmla="*/ 57908 w 70246"/>
                <a:gd name="connsiteY14" fmla="*/ 21269 h 78790"/>
                <a:gd name="connsiteX15" fmla="*/ 34970 w 70246"/>
                <a:gd name="connsiteY15" fmla="*/ 12678 h 78790"/>
                <a:gd name="connsiteX16" fmla="*/ 12339 w 70246"/>
                <a:gd name="connsiteY16" fmla="*/ 21479 h 78790"/>
                <a:gd name="connsiteX17" fmla="*/ 12339 w 70246"/>
                <a:gd name="connsiteY17" fmla="*/ 28604 h 78790"/>
                <a:gd name="connsiteX18" fmla="*/ 17742 w 70246"/>
                <a:gd name="connsiteY18" fmla="*/ 52492 h 78790"/>
                <a:gd name="connsiteX19" fmla="*/ 34970 w 70246"/>
                <a:gd name="connsiteY19" fmla="*/ 66113 h 78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0246" h="78790">
                  <a:moveTo>
                    <a:pt x="35684" y="78791"/>
                  </a:moveTo>
                  <a:lnTo>
                    <a:pt x="34970" y="78791"/>
                  </a:lnTo>
                  <a:cubicBezTo>
                    <a:pt x="22422" y="78590"/>
                    <a:pt x="11267" y="70531"/>
                    <a:pt x="6834" y="58464"/>
                  </a:cubicBezTo>
                  <a:cubicBezTo>
                    <a:pt x="2236" y="49227"/>
                    <a:pt x="-108" y="38979"/>
                    <a:pt x="4" y="28604"/>
                  </a:cubicBezTo>
                  <a:lnTo>
                    <a:pt x="4" y="19174"/>
                  </a:lnTo>
                  <a:cubicBezTo>
                    <a:pt x="-9" y="17989"/>
                    <a:pt x="309" y="16825"/>
                    <a:pt x="921" y="15821"/>
                  </a:cubicBezTo>
                  <a:cubicBezTo>
                    <a:pt x="9564" y="5809"/>
                    <a:pt x="21948" y="55"/>
                    <a:pt x="34970" y="0"/>
                  </a:cubicBezTo>
                  <a:cubicBezTo>
                    <a:pt x="51485" y="0"/>
                    <a:pt x="70243" y="10478"/>
                    <a:pt x="70243" y="20012"/>
                  </a:cubicBezTo>
                  <a:lnTo>
                    <a:pt x="70243" y="28604"/>
                  </a:lnTo>
                  <a:cubicBezTo>
                    <a:pt x="70354" y="38979"/>
                    <a:pt x="68010" y="49227"/>
                    <a:pt x="63413" y="58464"/>
                  </a:cubicBezTo>
                  <a:cubicBezTo>
                    <a:pt x="58902" y="70286"/>
                    <a:pt x="48028" y="78257"/>
                    <a:pt x="35684" y="78791"/>
                  </a:cubicBezTo>
                  <a:close/>
                  <a:moveTo>
                    <a:pt x="34970" y="66113"/>
                  </a:moveTo>
                  <a:cubicBezTo>
                    <a:pt x="42004" y="66113"/>
                    <a:pt x="47713" y="61712"/>
                    <a:pt x="52505" y="52492"/>
                  </a:cubicBezTo>
                  <a:cubicBezTo>
                    <a:pt x="56119" y="45081"/>
                    <a:pt x="57971" y="36894"/>
                    <a:pt x="57908" y="28604"/>
                  </a:cubicBezTo>
                  <a:lnTo>
                    <a:pt x="57908" y="21269"/>
                  </a:lnTo>
                  <a:cubicBezTo>
                    <a:pt x="51514" y="15666"/>
                    <a:pt x="43372" y="12616"/>
                    <a:pt x="34970" y="12678"/>
                  </a:cubicBezTo>
                  <a:cubicBezTo>
                    <a:pt x="26679" y="12914"/>
                    <a:pt x="18706" y="16014"/>
                    <a:pt x="12339" y="21479"/>
                  </a:cubicBezTo>
                  <a:lnTo>
                    <a:pt x="12339" y="28604"/>
                  </a:lnTo>
                  <a:cubicBezTo>
                    <a:pt x="12275" y="36894"/>
                    <a:pt x="14127" y="45081"/>
                    <a:pt x="17742" y="52492"/>
                  </a:cubicBezTo>
                  <a:cubicBezTo>
                    <a:pt x="22533" y="61712"/>
                    <a:pt x="28344" y="66846"/>
                    <a:pt x="34970" y="66113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263" name="Freeform 151">
              <a:extLst>
                <a:ext uri="{FF2B5EF4-FFF2-40B4-BE49-F238E27FC236}">
                  <a16:creationId xmlns:a16="http://schemas.microsoft.com/office/drawing/2014/main" id="{FA476107-63DE-BADC-FE55-F503696579AF}"/>
                </a:ext>
              </a:extLst>
            </p:cNvPr>
            <p:cNvSpPr/>
            <p:nvPr/>
          </p:nvSpPr>
          <p:spPr>
            <a:xfrm>
              <a:off x="6391160" y="2232584"/>
              <a:ext cx="34355" cy="37274"/>
            </a:xfrm>
            <a:custGeom>
              <a:avLst/>
              <a:gdLst>
                <a:gd name="connsiteX0" fmla="*/ 17229 w 34355"/>
                <a:gd name="connsiteY0" fmla="*/ 37156 h 37274"/>
                <a:gd name="connsiteX1" fmla="*/ 0 w 34355"/>
                <a:gd name="connsiteY1" fmla="*/ 23535 h 37274"/>
                <a:gd name="connsiteX2" fmla="*/ 0 w 34355"/>
                <a:gd name="connsiteY2" fmla="*/ 6352 h 37274"/>
                <a:gd name="connsiteX3" fmla="*/ 3059 w 34355"/>
                <a:gd name="connsiteY3" fmla="*/ 904 h 37274"/>
                <a:gd name="connsiteX4" fmla="*/ 9379 w 34355"/>
                <a:gd name="connsiteY4" fmla="*/ 904 h 37274"/>
                <a:gd name="connsiteX5" fmla="*/ 17025 w 34355"/>
                <a:gd name="connsiteY5" fmla="*/ 3000 h 37274"/>
                <a:gd name="connsiteX6" fmla="*/ 24976 w 34355"/>
                <a:gd name="connsiteY6" fmla="*/ 904 h 37274"/>
                <a:gd name="connsiteX7" fmla="*/ 31297 w 34355"/>
                <a:gd name="connsiteY7" fmla="*/ 904 h 37274"/>
                <a:gd name="connsiteX8" fmla="*/ 34355 w 34355"/>
                <a:gd name="connsiteY8" fmla="*/ 6352 h 37274"/>
                <a:gd name="connsiteX9" fmla="*/ 34355 w 34355"/>
                <a:gd name="connsiteY9" fmla="*/ 23535 h 37274"/>
                <a:gd name="connsiteX10" fmla="*/ 17229 w 34355"/>
                <a:gd name="connsiteY10" fmla="*/ 37156 h 37274"/>
                <a:gd name="connsiteX11" fmla="*/ 12335 w 34355"/>
                <a:gd name="connsiteY11" fmla="*/ 23012 h 37274"/>
                <a:gd name="connsiteX12" fmla="*/ 17229 w 34355"/>
                <a:gd name="connsiteY12" fmla="*/ 24478 h 37274"/>
                <a:gd name="connsiteX13" fmla="*/ 22020 w 34355"/>
                <a:gd name="connsiteY13" fmla="*/ 23012 h 37274"/>
                <a:gd name="connsiteX14" fmla="*/ 22020 w 34355"/>
                <a:gd name="connsiteY14" fmla="*/ 15468 h 37274"/>
                <a:gd name="connsiteX15" fmla="*/ 17229 w 34355"/>
                <a:gd name="connsiteY15" fmla="*/ 15468 h 37274"/>
                <a:gd name="connsiteX16" fmla="*/ 12335 w 34355"/>
                <a:gd name="connsiteY16" fmla="*/ 15468 h 37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4355" h="37274">
                  <a:moveTo>
                    <a:pt x="17229" y="37156"/>
                  </a:moveTo>
                  <a:cubicBezTo>
                    <a:pt x="7544" y="37156"/>
                    <a:pt x="0" y="31184"/>
                    <a:pt x="0" y="23535"/>
                  </a:cubicBezTo>
                  <a:lnTo>
                    <a:pt x="0" y="6352"/>
                  </a:lnTo>
                  <a:cubicBezTo>
                    <a:pt x="-23" y="4099"/>
                    <a:pt x="1149" y="2012"/>
                    <a:pt x="3059" y="904"/>
                  </a:cubicBezTo>
                  <a:cubicBezTo>
                    <a:pt x="5002" y="-301"/>
                    <a:pt x="7436" y="-301"/>
                    <a:pt x="9379" y="904"/>
                  </a:cubicBezTo>
                  <a:cubicBezTo>
                    <a:pt x="11680" y="2340"/>
                    <a:pt x="14334" y="3067"/>
                    <a:pt x="17025" y="3000"/>
                  </a:cubicBezTo>
                  <a:cubicBezTo>
                    <a:pt x="19815" y="3092"/>
                    <a:pt x="22574" y="2366"/>
                    <a:pt x="24976" y="904"/>
                  </a:cubicBezTo>
                  <a:cubicBezTo>
                    <a:pt x="26920" y="-301"/>
                    <a:pt x="29353" y="-301"/>
                    <a:pt x="31297" y="904"/>
                  </a:cubicBezTo>
                  <a:cubicBezTo>
                    <a:pt x="33206" y="2012"/>
                    <a:pt x="34378" y="4099"/>
                    <a:pt x="34355" y="6352"/>
                  </a:cubicBezTo>
                  <a:lnTo>
                    <a:pt x="34355" y="23535"/>
                  </a:lnTo>
                  <a:cubicBezTo>
                    <a:pt x="33244" y="32133"/>
                    <a:pt x="25605" y="38208"/>
                    <a:pt x="17229" y="37156"/>
                  </a:cubicBezTo>
                  <a:close/>
                  <a:moveTo>
                    <a:pt x="12335" y="23012"/>
                  </a:moveTo>
                  <a:cubicBezTo>
                    <a:pt x="13744" y="24086"/>
                    <a:pt x="15480" y="24606"/>
                    <a:pt x="17229" y="24478"/>
                  </a:cubicBezTo>
                  <a:cubicBezTo>
                    <a:pt x="18945" y="24590"/>
                    <a:pt x="20643" y="24070"/>
                    <a:pt x="22020" y="23012"/>
                  </a:cubicBezTo>
                  <a:lnTo>
                    <a:pt x="22020" y="15468"/>
                  </a:lnTo>
                  <a:cubicBezTo>
                    <a:pt x="20425" y="15575"/>
                    <a:pt x="18824" y="15575"/>
                    <a:pt x="17229" y="15468"/>
                  </a:cubicBezTo>
                  <a:cubicBezTo>
                    <a:pt x="15599" y="15578"/>
                    <a:pt x="13965" y="15578"/>
                    <a:pt x="12335" y="15468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264" name="Freeform 152">
              <a:extLst>
                <a:ext uri="{FF2B5EF4-FFF2-40B4-BE49-F238E27FC236}">
                  <a16:creationId xmlns:a16="http://schemas.microsoft.com/office/drawing/2014/main" id="{971061E4-684C-33AD-C735-CEF08B059A30}"/>
                </a:ext>
              </a:extLst>
            </p:cNvPr>
            <p:cNvSpPr/>
            <p:nvPr/>
          </p:nvSpPr>
          <p:spPr>
            <a:xfrm>
              <a:off x="6371893" y="2243547"/>
              <a:ext cx="103486" cy="87225"/>
            </a:xfrm>
            <a:custGeom>
              <a:avLst/>
              <a:gdLst>
                <a:gd name="connsiteX0" fmla="*/ 97254 w 103486"/>
                <a:gd name="connsiteY0" fmla="*/ 87173 h 87225"/>
                <a:gd name="connsiteX1" fmla="*/ 15699 w 103486"/>
                <a:gd name="connsiteY1" fmla="*/ 87173 h 87225"/>
                <a:gd name="connsiteX2" fmla="*/ 8737 w 103486"/>
                <a:gd name="connsiteY2" fmla="*/ 81651 h 87225"/>
                <a:gd name="connsiteX3" fmla="*/ 14110 w 103486"/>
                <a:gd name="connsiteY3" fmla="*/ 74495 h 87225"/>
                <a:gd name="connsiteX4" fmla="*/ 15699 w 103486"/>
                <a:gd name="connsiteY4" fmla="*/ 74495 h 87225"/>
                <a:gd name="connsiteX5" fmla="*/ 91035 w 103486"/>
                <a:gd name="connsiteY5" fmla="*/ 74495 h 87225"/>
                <a:gd name="connsiteX6" fmla="*/ 91035 w 103486"/>
                <a:gd name="connsiteY6" fmla="*/ 41177 h 87225"/>
                <a:gd name="connsiteX7" fmla="*/ 63409 w 103486"/>
                <a:gd name="connsiteY7" fmla="*/ 12783 h 87225"/>
                <a:gd name="connsiteX8" fmla="*/ 53214 w 103486"/>
                <a:gd name="connsiteY8" fmla="*/ 12783 h 87225"/>
                <a:gd name="connsiteX9" fmla="*/ 36088 w 103486"/>
                <a:gd name="connsiteY9" fmla="*/ 26194 h 87225"/>
                <a:gd name="connsiteX10" fmla="*/ 18860 w 103486"/>
                <a:gd name="connsiteY10" fmla="*/ 12783 h 87225"/>
                <a:gd name="connsiteX11" fmla="*/ 6219 w 103486"/>
                <a:gd name="connsiteY11" fmla="*/ 12783 h 87225"/>
                <a:gd name="connsiteX12" fmla="*/ 0 w 103486"/>
                <a:gd name="connsiteY12" fmla="*/ 6391 h 87225"/>
                <a:gd name="connsiteX13" fmla="*/ 6219 w 103486"/>
                <a:gd name="connsiteY13" fmla="*/ 0 h 87225"/>
                <a:gd name="connsiteX14" fmla="*/ 25384 w 103486"/>
                <a:gd name="connsiteY14" fmla="*/ 0 h 87225"/>
                <a:gd name="connsiteX15" fmla="*/ 31602 w 103486"/>
                <a:gd name="connsiteY15" fmla="*/ 6391 h 87225"/>
                <a:gd name="connsiteX16" fmla="*/ 31602 w 103486"/>
                <a:gd name="connsiteY16" fmla="*/ 12049 h 87225"/>
                <a:gd name="connsiteX17" fmla="*/ 36496 w 103486"/>
                <a:gd name="connsiteY17" fmla="*/ 13516 h 87225"/>
                <a:gd name="connsiteX18" fmla="*/ 41287 w 103486"/>
                <a:gd name="connsiteY18" fmla="*/ 12049 h 87225"/>
                <a:gd name="connsiteX19" fmla="*/ 41287 w 103486"/>
                <a:gd name="connsiteY19" fmla="*/ 6391 h 87225"/>
                <a:gd name="connsiteX20" fmla="*/ 47506 w 103486"/>
                <a:gd name="connsiteY20" fmla="*/ 0 h 87225"/>
                <a:gd name="connsiteX21" fmla="*/ 63409 w 103486"/>
                <a:gd name="connsiteY21" fmla="*/ 0 h 87225"/>
                <a:gd name="connsiteX22" fmla="*/ 103472 w 103486"/>
                <a:gd name="connsiteY22" fmla="*/ 41177 h 87225"/>
                <a:gd name="connsiteX23" fmla="*/ 103472 w 103486"/>
                <a:gd name="connsiteY23" fmla="*/ 80467 h 87225"/>
                <a:gd name="connsiteX24" fmla="*/ 97778 w 103486"/>
                <a:gd name="connsiteY24" fmla="*/ 87160 h 87225"/>
                <a:gd name="connsiteX25" fmla="*/ 97254 w 103486"/>
                <a:gd name="connsiteY25" fmla="*/ 87173 h 8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03486" h="87225">
                  <a:moveTo>
                    <a:pt x="97254" y="87173"/>
                  </a:moveTo>
                  <a:lnTo>
                    <a:pt x="15699" y="87173"/>
                  </a:lnTo>
                  <a:cubicBezTo>
                    <a:pt x="12293" y="87624"/>
                    <a:pt x="9176" y="85151"/>
                    <a:pt x="8737" y="81651"/>
                  </a:cubicBezTo>
                  <a:cubicBezTo>
                    <a:pt x="8298" y="78150"/>
                    <a:pt x="10704" y="74946"/>
                    <a:pt x="14110" y="74495"/>
                  </a:cubicBezTo>
                  <a:cubicBezTo>
                    <a:pt x="14638" y="74425"/>
                    <a:pt x="15172" y="74425"/>
                    <a:pt x="15699" y="74495"/>
                  </a:cubicBezTo>
                  <a:lnTo>
                    <a:pt x="91035" y="74495"/>
                  </a:lnTo>
                  <a:lnTo>
                    <a:pt x="91035" y="41177"/>
                  </a:lnTo>
                  <a:cubicBezTo>
                    <a:pt x="91035" y="25495"/>
                    <a:pt x="78666" y="12783"/>
                    <a:pt x="63409" y="12783"/>
                  </a:cubicBezTo>
                  <a:lnTo>
                    <a:pt x="53214" y="12783"/>
                  </a:lnTo>
                  <a:cubicBezTo>
                    <a:pt x="52003" y="21295"/>
                    <a:pt x="44395" y="27253"/>
                    <a:pt x="36088" y="26194"/>
                  </a:cubicBezTo>
                  <a:cubicBezTo>
                    <a:pt x="26505" y="26194"/>
                    <a:pt x="18961" y="20326"/>
                    <a:pt x="18860" y="12783"/>
                  </a:cubicBezTo>
                  <a:lnTo>
                    <a:pt x="6219" y="12783"/>
                  </a:lnTo>
                  <a:cubicBezTo>
                    <a:pt x="2784" y="12783"/>
                    <a:pt x="0" y="9921"/>
                    <a:pt x="0" y="6391"/>
                  </a:cubicBezTo>
                  <a:cubicBezTo>
                    <a:pt x="0" y="2861"/>
                    <a:pt x="2784" y="0"/>
                    <a:pt x="6219" y="0"/>
                  </a:cubicBezTo>
                  <a:lnTo>
                    <a:pt x="25384" y="0"/>
                  </a:lnTo>
                  <a:cubicBezTo>
                    <a:pt x="28818" y="0"/>
                    <a:pt x="31602" y="2861"/>
                    <a:pt x="31602" y="6391"/>
                  </a:cubicBezTo>
                  <a:lnTo>
                    <a:pt x="31602" y="12049"/>
                  </a:lnTo>
                  <a:cubicBezTo>
                    <a:pt x="33011" y="13123"/>
                    <a:pt x="34746" y="13644"/>
                    <a:pt x="36496" y="13516"/>
                  </a:cubicBezTo>
                  <a:cubicBezTo>
                    <a:pt x="38212" y="13627"/>
                    <a:pt x="39910" y="13107"/>
                    <a:pt x="41287" y="12049"/>
                  </a:cubicBezTo>
                  <a:lnTo>
                    <a:pt x="41287" y="6391"/>
                  </a:lnTo>
                  <a:cubicBezTo>
                    <a:pt x="41287" y="2862"/>
                    <a:pt x="44071" y="0"/>
                    <a:pt x="47506" y="0"/>
                  </a:cubicBezTo>
                  <a:lnTo>
                    <a:pt x="63409" y="0"/>
                  </a:lnTo>
                  <a:cubicBezTo>
                    <a:pt x="85512" y="58"/>
                    <a:pt x="103416" y="18459"/>
                    <a:pt x="103472" y="41177"/>
                  </a:cubicBezTo>
                  <a:lnTo>
                    <a:pt x="103472" y="80467"/>
                  </a:lnTo>
                  <a:cubicBezTo>
                    <a:pt x="103698" y="83931"/>
                    <a:pt x="101149" y="86928"/>
                    <a:pt x="97778" y="87160"/>
                  </a:cubicBezTo>
                  <a:cubicBezTo>
                    <a:pt x="97604" y="87172"/>
                    <a:pt x="97429" y="87176"/>
                    <a:pt x="97254" y="87173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265" name="Freeform 153">
              <a:extLst>
                <a:ext uri="{FF2B5EF4-FFF2-40B4-BE49-F238E27FC236}">
                  <a16:creationId xmlns:a16="http://schemas.microsoft.com/office/drawing/2014/main" id="{C587541D-2947-F35F-A995-1F17FBFBF4F7}"/>
                </a:ext>
              </a:extLst>
            </p:cNvPr>
            <p:cNvSpPr/>
            <p:nvPr/>
          </p:nvSpPr>
          <p:spPr>
            <a:xfrm>
              <a:off x="6127229" y="2287949"/>
              <a:ext cx="12348" cy="42771"/>
            </a:xfrm>
            <a:custGeom>
              <a:avLst/>
              <a:gdLst>
                <a:gd name="connsiteX0" fmla="*/ 6219 w 12348"/>
                <a:gd name="connsiteY0" fmla="*/ 42770 h 42771"/>
                <a:gd name="connsiteX1" fmla="*/ 1 w 12348"/>
                <a:gd name="connsiteY1" fmla="*/ 36590 h 42771"/>
                <a:gd name="connsiteX2" fmla="*/ 0 w 12348"/>
                <a:gd name="connsiteY2" fmla="*/ 36484 h 42771"/>
                <a:gd name="connsiteX3" fmla="*/ 0 w 12348"/>
                <a:gd name="connsiteY3" fmla="*/ 5575 h 42771"/>
                <a:gd name="connsiteX4" fmla="*/ 6962 w 12348"/>
                <a:gd name="connsiteY4" fmla="*/ 53 h 42771"/>
                <a:gd name="connsiteX5" fmla="*/ 12335 w 12348"/>
                <a:gd name="connsiteY5" fmla="*/ 5575 h 42771"/>
                <a:gd name="connsiteX6" fmla="*/ 12335 w 12348"/>
                <a:gd name="connsiteY6" fmla="*/ 36065 h 42771"/>
                <a:gd name="connsiteX7" fmla="*/ 6640 w 12348"/>
                <a:gd name="connsiteY7" fmla="*/ 42756 h 42771"/>
                <a:gd name="connsiteX8" fmla="*/ 6219 w 12348"/>
                <a:gd name="connsiteY8" fmla="*/ 42770 h 42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348" h="42771">
                  <a:moveTo>
                    <a:pt x="6219" y="42770"/>
                  </a:moveTo>
                  <a:cubicBezTo>
                    <a:pt x="2841" y="42828"/>
                    <a:pt x="57" y="40061"/>
                    <a:pt x="1" y="36590"/>
                  </a:cubicBezTo>
                  <a:cubicBezTo>
                    <a:pt x="0" y="36554"/>
                    <a:pt x="0" y="36519"/>
                    <a:pt x="0" y="36484"/>
                  </a:cubicBezTo>
                  <a:lnTo>
                    <a:pt x="0" y="5575"/>
                  </a:lnTo>
                  <a:cubicBezTo>
                    <a:pt x="439" y="2074"/>
                    <a:pt x="3556" y="-398"/>
                    <a:pt x="6962" y="53"/>
                  </a:cubicBezTo>
                  <a:cubicBezTo>
                    <a:pt x="9766" y="424"/>
                    <a:pt x="11974" y="2693"/>
                    <a:pt x="12335" y="5575"/>
                  </a:cubicBezTo>
                  <a:lnTo>
                    <a:pt x="12335" y="36065"/>
                  </a:lnTo>
                  <a:cubicBezTo>
                    <a:pt x="12560" y="39529"/>
                    <a:pt x="10011" y="42525"/>
                    <a:pt x="6640" y="42756"/>
                  </a:cubicBezTo>
                  <a:cubicBezTo>
                    <a:pt x="6500" y="42766"/>
                    <a:pt x="6359" y="42771"/>
                    <a:pt x="6219" y="42770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266" name="Freeform 154">
              <a:extLst>
                <a:ext uri="{FF2B5EF4-FFF2-40B4-BE49-F238E27FC236}">
                  <a16:creationId xmlns:a16="http://schemas.microsoft.com/office/drawing/2014/main" id="{F0328CB0-D3DE-BC5A-1584-6479AF7626CB}"/>
                </a:ext>
              </a:extLst>
            </p:cNvPr>
            <p:cNvSpPr/>
            <p:nvPr/>
          </p:nvSpPr>
          <p:spPr>
            <a:xfrm>
              <a:off x="6132832" y="2169576"/>
              <a:ext cx="70247" cy="78790"/>
            </a:xfrm>
            <a:custGeom>
              <a:avLst/>
              <a:gdLst>
                <a:gd name="connsiteX0" fmla="*/ 34155 w 70247"/>
                <a:gd name="connsiteY0" fmla="*/ 78791 h 78790"/>
                <a:gd name="connsiteX1" fmla="*/ 6834 w 70247"/>
                <a:gd name="connsiteY1" fmla="*/ 58464 h 78790"/>
                <a:gd name="connsiteX2" fmla="*/ 4 w 70247"/>
                <a:gd name="connsiteY2" fmla="*/ 28604 h 78790"/>
                <a:gd name="connsiteX3" fmla="*/ 4 w 70247"/>
                <a:gd name="connsiteY3" fmla="*/ 20012 h 78790"/>
                <a:gd name="connsiteX4" fmla="*/ 35276 w 70247"/>
                <a:gd name="connsiteY4" fmla="*/ 0 h 78790"/>
                <a:gd name="connsiteX5" fmla="*/ 69325 w 70247"/>
                <a:gd name="connsiteY5" fmla="*/ 15821 h 78790"/>
                <a:gd name="connsiteX6" fmla="*/ 70243 w 70247"/>
                <a:gd name="connsiteY6" fmla="*/ 19174 h 78790"/>
                <a:gd name="connsiteX7" fmla="*/ 70243 w 70247"/>
                <a:gd name="connsiteY7" fmla="*/ 28604 h 78790"/>
                <a:gd name="connsiteX8" fmla="*/ 63311 w 70247"/>
                <a:gd name="connsiteY8" fmla="*/ 58464 h 78790"/>
                <a:gd name="connsiteX9" fmla="*/ 34970 w 70247"/>
                <a:gd name="connsiteY9" fmla="*/ 78791 h 78790"/>
                <a:gd name="connsiteX10" fmla="*/ 34970 w 70247"/>
                <a:gd name="connsiteY10" fmla="*/ 66113 h 78790"/>
                <a:gd name="connsiteX11" fmla="*/ 52403 w 70247"/>
                <a:gd name="connsiteY11" fmla="*/ 52492 h 78790"/>
                <a:gd name="connsiteX12" fmla="*/ 57908 w 70247"/>
                <a:gd name="connsiteY12" fmla="*/ 28604 h 78790"/>
                <a:gd name="connsiteX13" fmla="*/ 57908 w 70247"/>
                <a:gd name="connsiteY13" fmla="*/ 21479 h 78790"/>
                <a:gd name="connsiteX14" fmla="*/ 35276 w 70247"/>
                <a:gd name="connsiteY14" fmla="*/ 12678 h 78790"/>
                <a:gd name="connsiteX15" fmla="*/ 12339 w 70247"/>
                <a:gd name="connsiteY15" fmla="*/ 21269 h 78790"/>
                <a:gd name="connsiteX16" fmla="*/ 12339 w 70247"/>
                <a:gd name="connsiteY16" fmla="*/ 28604 h 78790"/>
                <a:gd name="connsiteX17" fmla="*/ 17742 w 70247"/>
                <a:gd name="connsiteY17" fmla="*/ 52492 h 78790"/>
                <a:gd name="connsiteX18" fmla="*/ 34970 w 70247"/>
                <a:gd name="connsiteY18" fmla="*/ 66113 h 78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0247" h="78790">
                  <a:moveTo>
                    <a:pt x="34155" y="78791"/>
                  </a:moveTo>
                  <a:cubicBezTo>
                    <a:pt x="21962" y="78096"/>
                    <a:pt x="11285" y="70152"/>
                    <a:pt x="6834" y="58464"/>
                  </a:cubicBezTo>
                  <a:cubicBezTo>
                    <a:pt x="2236" y="49227"/>
                    <a:pt x="-108" y="38979"/>
                    <a:pt x="4" y="28604"/>
                  </a:cubicBezTo>
                  <a:lnTo>
                    <a:pt x="4" y="20012"/>
                  </a:lnTo>
                  <a:cubicBezTo>
                    <a:pt x="4" y="10687"/>
                    <a:pt x="18761" y="0"/>
                    <a:pt x="35276" y="0"/>
                  </a:cubicBezTo>
                  <a:cubicBezTo>
                    <a:pt x="48299" y="55"/>
                    <a:pt x="60682" y="5809"/>
                    <a:pt x="69325" y="15821"/>
                  </a:cubicBezTo>
                  <a:cubicBezTo>
                    <a:pt x="69922" y="16832"/>
                    <a:pt x="70240" y="17991"/>
                    <a:pt x="70243" y="19174"/>
                  </a:cubicBezTo>
                  <a:lnTo>
                    <a:pt x="70243" y="28604"/>
                  </a:lnTo>
                  <a:cubicBezTo>
                    <a:pt x="70368" y="38993"/>
                    <a:pt x="67987" y="49253"/>
                    <a:pt x="63311" y="58464"/>
                  </a:cubicBezTo>
                  <a:cubicBezTo>
                    <a:pt x="58851" y="70602"/>
                    <a:pt x="47593" y="78676"/>
                    <a:pt x="34970" y="78791"/>
                  </a:cubicBezTo>
                  <a:close/>
                  <a:moveTo>
                    <a:pt x="34970" y="66113"/>
                  </a:moveTo>
                  <a:cubicBezTo>
                    <a:pt x="42004" y="66113"/>
                    <a:pt x="47713" y="61712"/>
                    <a:pt x="52403" y="52492"/>
                  </a:cubicBezTo>
                  <a:cubicBezTo>
                    <a:pt x="56106" y="45110"/>
                    <a:pt x="57996" y="36909"/>
                    <a:pt x="57908" y="28604"/>
                  </a:cubicBezTo>
                  <a:lnTo>
                    <a:pt x="57908" y="21479"/>
                  </a:lnTo>
                  <a:cubicBezTo>
                    <a:pt x="51513" y="16064"/>
                    <a:pt x="43557" y="12970"/>
                    <a:pt x="35276" y="12678"/>
                  </a:cubicBezTo>
                  <a:cubicBezTo>
                    <a:pt x="26874" y="12616"/>
                    <a:pt x="18732" y="15666"/>
                    <a:pt x="12339" y="21269"/>
                  </a:cubicBezTo>
                  <a:lnTo>
                    <a:pt x="12339" y="28604"/>
                  </a:lnTo>
                  <a:cubicBezTo>
                    <a:pt x="12215" y="36900"/>
                    <a:pt x="14070" y="45102"/>
                    <a:pt x="17742" y="52492"/>
                  </a:cubicBezTo>
                  <a:cubicBezTo>
                    <a:pt x="22533" y="61712"/>
                    <a:pt x="28446" y="66846"/>
                    <a:pt x="34970" y="66113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267" name="Freeform 155">
              <a:extLst>
                <a:ext uri="{FF2B5EF4-FFF2-40B4-BE49-F238E27FC236}">
                  <a16:creationId xmlns:a16="http://schemas.microsoft.com/office/drawing/2014/main" id="{55590F81-4DB3-F78A-CA07-7E79052D8631}"/>
                </a:ext>
              </a:extLst>
            </p:cNvPr>
            <p:cNvSpPr/>
            <p:nvPr/>
          </p:nvSpPr>
          <p:spPr>
            <a:xfrm>
              <a:off x="6150676" y="2232580"/>
              <a:ext cx="34456" cy="37279"/>
            </a:xfrm>
            <a:custGeom>
              <a:avLst/>
              <a:gdLst>
                <a:gd name="connsiteX0" fmla="*/ 17228 w 34456"/>
                <a:gd name="connsiteY0" fmla="*/ 37160 h 37279"/>
                <a:gd name="connsiteX1" fmla="*/ 0 w 34456"/>
                <a:gd name="connsiteY1" fmla="*/ 23539 h 37279"/>
                <a:gd name="connsiteX2" fmla="*/ 0 w 34456"/>
                <a:gd name="connsiteY2" fmla="*/ 6356 h 37279"/>
                <a:gd name="connsiteX3" fmla="*/ 3160 w 34456"/>
                <a:gd name="connsiteY3" fmla="*/ 908 h 37279"/>
                <a:gd name="connsiteX4" fmla="*/ 9379 w 34456"/>
                <a:gd name="connsiteY4" fmla="*/ 908 h 37279"/>
                <a:gd name="connsiteX5" fmla="*/ 17126 w 34456"/>
                <a:gd name="connsiteY5" fmla="*/ 3004 h 37279"/>
                <a:gd name="connsiteX6" fmla="*/ 25078 w 34456"/>
                <a:gd name="connsiteY6" fmla="*/ 908 h 37279"/>
                <a:gd name="connsiteX7" fmla="*/ 33595 w 34456"/>
                <a:gd name="connsiteY7" fmla="*/ 3161 h 37279"/>
                <a:gd name="connsiteX8" fmla="*/ 34457 w 34456"/>
                <a:gd name="connsiteY8" fmla="*/ 6252 h 37279"/>
                <a:gd name="connsiteX9" fmla="*/ 34457 w 34456"/>
                <a:gd name="connsiteY9" fmla="*/ 23435 h 37279"/>
                <a:gd name="connsiteX10" fmla="*/ 17228 w 34456"/>
                <a:gd name="connsiteY10" fmla="*/ 37160 h 37279"/>
                <a:gd name="connsiteX11" fmla="*/ 12437 w 34456"/>
                <a:gd name="connsiteY11" fmla="*/ 23016 h 37279"/>
                <a:gd name="connsiteX12" fmla="*/ 17228 w 34456"/>
                <a:gd name="connsiteY12" fmla="*/ 24482 h 37279"/>
                <a:gd name="connsiteX13" fmla="*/ 22122 w 34456"/>
                <a:gd name="connsiteY13" fmla="*/ 23016 h 37279"/>
                <a:gd name="connsiteX14" fmla="*/ 22122 w 34456"/>
                <a:gd name="connsiteY14" fmla="*/ 15472 h 37279"/>
                <a:gd name="connsiteX15" fmla="*/ 17228 w 34456"/>
                <a:gd name="connsiteY15" fmla="*/ 15472 h 37279"/>
                <a:gd name="connsiteX16" fmla="*/ 12437 w 34456"/>
                <a:gd name="connsiteY16" fmla="*/ 15472 h 37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4456" h="37279">
                  <a:moveTo>
                    <a:pt x="17228" y="37160"/>
                  </a:moveTo>
                  <a:cubicBezTo>
                    <a:pt x="8831" y="38215"/>
                    <a:pt x="1162" y="32152"/>
                    <a:pt x="0" y="23539"/>
                  </a:cubicBezTo>
                  <a:lnTo>
                    <a:pt x="0" y="6356"/>
                  </a:lnTo>
                  <a:cubicBezTo>
                    <a:pt x="19" y="4087"/>
                    <a:pt x="1227" y="2005"/>
                    <a:pt x="3160" y="908"/>
                  </a:cubicBezTo>
                  <a:cubicBezTo>
                    <a:pt x="5066" y="-303"/>
                    <a:pt x="7473" y="-303"/>
                    <a:pt x="9379" y="908"/>
                  </a:cubicBezTo>
                  <a:cubicBezTo>
                    <a:pt x="11722" y="2331"/>
                    <a:pt x="14405" y="3057"/>
                    <a:pt x="17126" y="3004"/>
                  </a:cubicBezTo>
                  <a:cubicBezTo>
                    <a:pt x="19918" y="3108"/>
                    <a:pt x="22680" y="2381"/>
                    <a:pt x="25078" y="908"/>
                  </a:cubicBezTo>
                  <a:cubicBezTo>
                    <a:pt x="28035" y="-887"/>
                    <a:pt x="31848" y="122"/>
                    <a:pt x="33595" y="3161"/>
                  </a:cubicBezTo>
                  <a:cubicBezTo>
                    <a:pt x="34134" y="4099"/>
                    <a:pt x="34430" y="5163"/>
                    <a:pt x="34457" y="6252"/>
                  </a:cubicBezTo>
                  <a:lnTo>
                    <a:pt x="34457" y="23435"/>
                  </a:lnTo>
                  <a:cubicBezTo>
                    <a:pt x="34457" y="31188"/>
                    <a:pt x="26913" y="37160"/>
                    <a:pt x="17228" y="37160"/>
                  </a:cubicBezTo>
                  <a:close/>
                  <a:moveTo>
                    <a:pt x="12437" y="23016"/>
                  </a:moveTo>
                  <a:cubicBezTo>
                    <a:pt x="13814" y="24074"/>
                    <a:pt x="15512" y="24594"/>
                    <a:pt x="17228" y="24482"/>
                  </a:cubicBezTo>
                  <a:cubicBezTo>
                    <a:pt x="18978" y="24610"/>
                    <a:pt x="20713" y="24090"/>
                    <a:pt x="22122" y="23016"/>
                  </a:cubicBezTo>
                  <a:lnTo>
                    <a:pt x="22122" y="15472"/>
                  </a:lnTo>
                  <a:cubicBezTo>
                    <a:pt x="20492" y="15576"/>
                    <a:pt x="18858" y="15576"/>
                    <a:pt x="17228" y="15472"/>
                  </a:cubicBezTo>
                  <a:cubicBezTo>
                    <a:pt x="15633" y="15579"/>
                    <a:pt x="14032" y="15579"/>
                    <a:pt x="12437" y="15472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268" name="Freeform 156">
              <a:extLst>
                <a:ext uri="{FF2B5EF4-FFF2-40B4-BE49-F238E27FC236}">
                  <a16:creationId xmlns:a16="http://schemas.microsoft.com/office/drawing/2014/main" id="{02A184DF-0D0C-7A23-3CFE-88FCB423FC5D}"/>
                </a:ext>
              </a:extLst>
            </p:cNvPr>
            <p:cNvSpPr/>
            <p:nvPr/>
          </p:nvSpPr>
          <p:spPr>
            <a:xfrm>
              <a:off x="6100826" y="2243547"/>
              <a:ext cx="103574" cy="87173"/>
            </a:xfrm>
            <a:custGeom>
              <a:avLst/>
              <a:gdLst>
                <a:gd name="connsiteX0" fmla="*/ 87773 w 103574"/>
                <a:gd name="connsiteY0" fmla="*/ 87173 h 87173"/>
                <a:gd name="connsiteX1" fmla="*/ 6219 w 103574"/>
                <a:gd name="connsiteY1" fmla="*/ 87173 h 87173"/>
                <a:gd name="connsiteX2" fmla="*/ 1 w 103574"/>
                <a:gd name="connsiteY2" fmla="*/ 80992 h 87173"/>
                <a:gd name="connsiteX3" fmla="*/ 0 w 103574"/>
                <a:gd name="connsiteY3" fmla="*/ 80886 h 87173"/>
                <a:gd name="connsiteX4" fmla="*/ 0 w 103574"/>
                <a:gd name="connsiteY4" fmla="*/ 41177 h 87173"/>
                <a:gd name="connsiteX5" fmla="*/ 40064 w 103574"/>
                <a:gd name="connsiteY5" fmla="*/ 0 h 87173"/>
                <a:gd name="connsiteX6" fmla="*/ 56069 w 103574"/>
                <a:gd name="connsiteY6" fmla="*/ 0 h 87173"/>
                <a:gd name="connsiteX7" fmla="*/ 62287 w 103574"/>
                <a:gd name="connsiteY7" fmla="*/ 6391 h 87173"/>
                <a:gd name="connsiteX8" fmla="*/ 62287 w 103574"/>
                <a:gd name="connsiteY8" fmla="*/ 12049 h 87173"/>
                <a:gd name="connsiteX9" fmla="*/ 67079 w 103574"/>
                <a:gd name="connsiteY9" fmla="*/ 13516 h 87173"/>
                <a:gd name="connsiteX10" fmla="*/ 71972 w 103574"/>
                <a:gd name="connsiteY10" fmla="*/ 12049 h 87173"/>
                <a:gd name="connsiteX11" fmla="*/ 71972 w 103574"/>
                <a:gd name="connsiteY11" fmla="*/ 6391 h 87173"/>
                <a:gd name="connsiteX12" fmla="*/ 78190 w 103574"/>
                <a:gd name="connsiteY12" fmla="*/ 0 h 87173"/>
                <a:gd name="connsiteX13" fmla="*/ 97356 w 103574"/>
                <a:gd name="connsiteY13" fmla="*/ 0 h 87173"/>
                <a:gd name="connsiteX14" fmla="*/ 103574 w 103574"/>
                <a:gd name="connsiteY14" fmla="*/ 6391 h 87173"/>
                <a:gd name="connsiteX15" fmla="*/ 97356 w 103574"/>
                <a:gd name="connsiteY15" fmla="*/ 12783 h 87173"/>
                <a:gd name="connsiteX16" fmla="*/ 84307 w 103574"/>
                <a:gd name="connsiteY16" fmla="*/ 12783 h 87173"/>
                <a:gd name="connsiteX17" fmla="*/ 67079 w 103574"/>
                <a:gd name="connsiteY17" fmla="*/ 26194 h 87173"/>
                <a:gd name="connsiteX18" fmla="*/ 49850 w 103574"/>
                <a:gd name="connsiteY18" fmla="*/ 12783 h 87173"/>
                <a:gd name="connsiteX19" fmla="*/ 40166 w 103574"/>
                <a:gd name="connsiteY19" fmla="*/ 12783 h 87173"/>
                <a:gd name="connsiteX20" fmla="*/ 12437 w 103574"/>
                <a:gd name="connsiteY20" fmla="*/ 41072 h 87173"/>
                <a:gd name="connsiteX21" fmla="*/ 12437 w 103574"/>
                <a:gd name="connsiteY21" fmla="*/ 41177 h 87173"/>
                <a:gd name="connsiteX22" fmla="*/ 12437 w 103574"/>
                <a:gd name="connsiteY22" fmla="*/ 74076 h 87173"/>
                <a:gd name="connsiteX23" fmla="*/ 87773 w 103574"/>
                <a:gd name="connsiteY23" fmla="*/ 74076 h 87173"/>
                <a:gd name="connsiteX24" fmla="*/ 94145 w 103574"/>
                <a:gd name="connsiteY24" fmla="*/ 80624 h 87173"/>
                <a:gd name="connsiteX25" fmla="*/ 87773 w 103574"/>
                <a:gd name="connsiteY25" fmla="*/ 87173 h 87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03574" h="87173">
                  <a:moveTo>
                    <a:pt x="87773" y="87173"/>
                  </a:moveTo>
                  <a:lnTo>
                    <a:pt x="6219" y="87173"/>
                  </a:lnTo>
                  <a:cubicBezTo>
                    <a:pt x="2841" y="87231"/>
                    <a:pt x="57" y="84463"/>
                    <a:pt x="1" y="80992"/>
                  </a:cubicBezTo>
                  <a:cubicBezTo>
                    <a:pt x="0" y="80957"/>
                    <a:pt x="0" y="80922"/>
                    <a:pt x="0" y="80886"/>
                  </a:cubicBezTo>
                  <a:lnTo>
                    <a:pt x="0" y="41177"/>
                  </a:lnTo>
                  <a:cubicBezTo>
                    <a:pt x="56" y="18459"/>
                    <a:pt x="17960" y="58"/>
                    <a:pt x="40064" y="0"/>
                  </a:cubicBezTo>
                  <a:lnTo>
                    <a:pt x="56069" y="0"/>
                  </a:lnTo>
                  <a:cubicBezTo>
                    <a:pt x="59480" y="56"/>
                    <a:pt x="62233" y="2885"/>
                    <a:pt x="62287" y="6391"/>
                  </a:cubicBezTo>
                  <a:lnTo>
                    <a:pt x="62287" y="12049"/>
                  </a:lnTo>
                  <a:cubicBezTo>
                    <a:pt x="63664" y="13107"/>
                    <a:pt x="65363" y="13627"/>
                    <a:pt x="67079" y="13516"/>
                  </a:cubicBezTo>
                  <a:cubicBezTo>
                    <a:pt x="68828" y="13643"/>
                    <a:pt x="70564" y="13123"/>
                    <a:pt x="71972" y="12049"/>
                  </a:cubicBezTo>
                  <a:lnTo>
                    <a:pt x="71972" y="6391"/>
                  </a:lnTo>
                  <a:cubicBezTo>
                    <a:pt x="71972" y="2861"/>
                    <a:pt x="74756" y="0"/>
                    <a:pt x="78190" y="0"/>
                  </a:cubicBezTo>
                  <a:lnTo>
                    <a:pt x="97356" y="0"/>
                  </a:lnTo>
                  <a:cubicBezTo>
                    <a:pt x="100790" y="0"/>
                    <a:pt x="103574" y="2861"/>
                    <a:pt x="103574" y="6391"/>
                  </a:cubicBezTo>
                  <a:cubicBezTo>
                    <a:pt x="103574" y="9921"/>
                    <a:pt x="100790" y="12783"/>
                    <a:pt x="97356" y="12783"/>
                  </a:cubicBezTo>
                  <a:lnTo>
                    <a:pt x="84307" y="12783"/>
                  </a:lnTo>
                  <a:cubicBezTo>
                    <a:pt x="84307" y="20326"/>
                    <a:pt x="76661" y="26194"/>
                    <a:pt x="67079" y="26194"/>
                  </a:cubicBezTo>
                  <a:cubicBezTo>
                    <a:pt x="58765" y="27200"/>
                    <a:pt x="51161" y="21280"/>
                    <a:pt x="49850" y="12783"/>
                  </a:cubicBezTo>
                  <a:lnTo>
                    <a:pt x="40166" y="12783"/>
                  </a:lnTo>
                  <a:cubicBezTo>
                    <a:pt x="24908" y="12725"/>
                    <a:pt x="12494" y="25390"/>
                    <a:pt x="12437" y="41072"/>
                  </a:cubicBezTo>
                  <a:cubicBezTo>
                    <a:pt x="12437" y="41107"/>
                    <a:pt x="12437" y="41142"/>
                    <a:pt x="12437" y="41177"/>
                  </a:cubicBezTo>
                  <a:lnTo>
                    <a:pt x="12437" y="74076"/>
                  </a:lnTo>
                  <a:lnTo>
                    <a:pt x="87773" y="74076"/>
                  </a:lnTo>
                  <a:cubicBezTo>
                    <a:pt x="91292" y="74076"/>
                    <a:pt x="94145" y="77008"/>
                    <a:pt x="94145" y="80624"/>
                  </a:cubicBezTo>
                  <a:cubicBezTo>
                    <a:pt x="94145" y="84241"/>
                    <a:pt x="91292" y="87173"/>
                    <a:pt x="87773" y="87173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269" name="Freeform 157">
              <a:extLst>
                <a:ext uri="{FF2B5EF4-FFF2-40B4-BE49-F238E27FC236}">
                  <a16:creationId xmlns:a16="http://schemas.microsoft.com/office/drawing/2014/main" id="{7ED84130-EA2B-CA43-31AE-292DC145F4CF}"/>
                </a:ext>
              </a:extLst>
            </p:cNvPr>
            <p:cNvSpPr/>
            <p:nvPr/>
          </p:nvSpPr>
          <p:spPr>
            <a:xfrm>
              <a:off x="6281979" y="2087514"/>
              <a:ext cx="12335" cy="35750"/>
            </a:xfrm>
            <a:custGeom>
              <a:avLst/>
              <a:gdLst>
                <a:gd name="connsiteX0" fmla="*/ 6117 w 12335"/>
                <a:gd name="connsiteY0" fmla="*/ 35751 h 35750"/>
                <a:gd name="connsiteX1" fmla="*/ 0 w 12335"/>
                <a:gd name="connsiteY1" fmla="*/ 29359 h 35750"/>
                <a:gd name="connsiteX2" fmla="*/ 0 w 12335"/>
                <a:gd name="connsiteY2" fmla="*/ 5575 h 35750"/>
                <a:gd name="connsiteX3" fmla="*/ 6962 w 12335"/>
                <a:gd name="connsiteY3" fmla="*/ 53 h 35750"/>
                <a:gd name="connsiteX4" fmla="*/ 12335 w 12335"/>
                <a:gd name="connsiteY4" fmla="*/ 5575 h 35750"/>
                <a:gd name="connsiteX5" fmla="*/ 12335 w 12335"/>
                <a:gd name="connsiteY5" fmla="*/ 29359 h 35750"/>
                <a:gd name="connsiteX6" fmla="*/ 6117 w 12335"/>
                <a:gd name="connsiteY6" fmla="*/ 35751 h 3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335" h="35750">
                  <a:moveTo>
                    <a:pt x="6117" y="35751"/>
                  </a:moveTo>
                  <a:cubicBezTo>
                    <a:pt x="2722" y="35693"/>
                    <a:pt x="0" y="32849"/>
                    <a:pt x="0" y="29359"/>
                  </a:cubicBezTo>
                  <a:lnTo>
                    <a:pt x="0" y="5575"/>
                  </a:lnTo>
                  <a:cubicBezTo>
                    <a:pt x="439" y="2074"/>
                    <a:pt x="3556" y="-398"/>
                    <a:pt x="6962" y="53"/>
                  </a:cubicBezTo>
                  <a:cubicBezTo>
                    <a:pt x="9766" y="424"/>
                    <a:pt x="11974" y="2693"/>
                    <a:pt x="12335" y="5575"/>
                  </a:cubicBezTo>
                  <a:lnTo>
                    <a:pt x="12335" y="29359"/>
                  </a:lnTo>
                  <a:cubicBezTo>
                    <a:pt x="12335" y="32889"/>
                    <a:pt x="9551" y="35751"/>
                    <a:pt x="6117" y="35751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270" name="Freeform 158">
              <a:extLst>
                <a:ext uri="{FF2B5EF4-FFF2-40B4-BE49-F238E27FC236}">
                  <a16:creationId xmlns:a16="http://schemas.microsoft.com/office/drawing/2014/main" id="{9E43E482-524B-AEEC-706D-C4E010C4696E}"/>
                </a:ext>
              </a:extLst>
            </p:cNvPr>
            <p:cNvSpPr/>
            <p:nvPr/>
          </p:nvSpPr>
          <p:spPr>
            <a:xfrm>
              <a:off x="6344862" y="2087089"/>
              <a:ext cx="65839" cy="76619"/>
            </a:xfrm>
            <a:custGeom>
              <a:avLst/>
              <a:gdLst>
                <a:gd name="connsiteX0" fmla="*/ 59245 w 65839"/>
                <a:gd name="connsiteY0" fmla="*/ 76619 h 76619"/>
                <a:gd name="connsiteX1" fmla="*/ 53128 w 65839"/>
                <a:gd name="connsiteY1" fmla="*/ 71380 h 76619"/>
                <a:gd name="connsiteX2" fmla="*/ 3176 w 65839"/>
                <a:gd name="connsiteY2" fmla="*/ 12077 h 76619"/>
                <a:gd name="connsiteX3" fmla="*/ 729 w 65839"/>
                <a:gd name="connsiteY3" fmla="*/ 3591 h 76619"/>
                <a:gd name="connsiteX4" fmla="*/ 8712 w 65839"/>
                <a:gd name="connsiteY4" fmla="*/ 571 h 76619"/>
                <a:gd name="connsiteX5" fmla="*/ 8885 w 65839"/>
                <a:gd name="connsiteY5" fmla="*/ 657 h 76619"/>
                <a:gd name="connsiteX6" fmla="*/ 65769 w 65839"/>
                <a:gd name="connsiteY6" fmla="*/ 69180 h 76619"/>
                <a:gd name="connsiteX7" fmla="*/ 60672 w 65839"/>
                <a:gd name="connsiteY7" fmla="*/ 76619 h 76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839" h="76619">
                  <a:moveTo>
                    <a:pt x="59245" y="76619"/>
                  </a:moveTo>
                  <a:cubicBezTo>
                    <a:pt x="56228" y="76662"/>
                    <a:pt x="53631" y="74438"/>
                    <a:pt x="53128" y="71380"/>
                  </a:cubicBezTo>
                  <a:cubicBezTo>
                    <a:pt x="46706" y="34080"/>
                    <a:pt x="3686" y="12287"/>
                    <a:pt x="3176" y="12077"/>
                  </a:cubicBezTo>
                  <a:cubicBezTo>
                    <a:pt x="233" y="10418"/>
                    <a:pt x="-859" y="6630"/>
                    <a:pt x="729" y="3591"/>
                  </a:cubicBezTo>
                  <a:cubicBezTo>
                    <a:pt x="2123" y="491"/>
                    <a:pt x="5697" y="-860"/>
                    <a:pt x="8712" y="571"/>
                  </a:cubicBezTo>
                  <a:cubicBezTo>
                    <a:pt x="8770" y="599"/>
                    <a:pt x="8828" y="627"/>
                    <a:pt x="8885" y="657"/>
                  </a:cubicBezTo>
                  <a:cubicBezTo>
                    <a:pt x="10924" y="1600"/>
                    <a:pt x="58123" y="25070"/>
                    <a:pt x="65769" y="69180"/>
                  </a:cubicBezTo>
                  <a:cubicBezTo>
                    <a:pt x="66270" y="72659"/>
                    <a:pt x="64028" y="75931"/>
                    <a:pt x="60672" y="76619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271" name="Freeform 159">
              <a:extLst>
                <a:ext uri="{FF2B5EF4-FFF2-40B4-BE49-F238E27FC236}">
                  <a16:creationId xmlns:a16="http://schemas.microsoft.com/office/drawing/2014/main" id="{33B6951B-5EEC-311A-25A1-FABC237AFEC6}"/>
                </a:ext>
              </a:extLst>
            </p:cNvPr>
            <p:cNvSpPr/>
            <p:nvPr/>
          </p:nvSpPr>
          <p:spPr>
            <a:xfrm>
              <a:off x="6165966" y="2087084"/>
              <a:ext cx="66141" cy="76624"/>
            </a:xfrm>
            <a:custGeom>
              <a:avLst/>
              <a:gdLst>
                <a:gd name="connsiteX0" fmla="*/ 6322 w 66141"/>
                <a:gd name="connsiteY0" fmla="*/ 76624 h 76624"/>
                <a:gd name="connsiteX1" fmla="*/ 5098 w 66141"/>
                <a:gd name="connsiteY1" fmla="*/ 76624 h 76624"/>
                <a:gd name="connsiteX2" fmla="*/ 103 w 66141"/>
                <a:gd name="connsiteY2" fmla="*/ 69185 h 76624"/>
                <a:gd name="connsiteX3" fmla="*/ 57293 w 66141"/>
                <a:gd name="connsiteY3" fmla="*/ 662 h 76624"/>
                <a:gd name="connsiteX4" fmla="*/ 65497 w 66141"/>
                <a:gd name="connsiteY4" fmla="*/ 3482 h 76624"/>
                <a:gd name="connsiteX5" fmla="*/ 65551 w 66141"/>
                <a:gd name="connsiteY5" fmla="*/ 3596 h 76624"/>
                <a:gd name="connsiteX6" fmla="*/ 62594 w 66141"/>
                <a:gd name="connsiteY6" fmla="*/ 12083 h 76624"/>
                <a:gd name="connsiteX7" fmla="*/ 12336 w 66141"/>
                <a:gd name="connsiteY7" fmla="*/ 71385 h 76624"/>
                <a:gd name="connsiteX8" fmla="*/ 6322 w 66141"/>
                <a:gd name="connsiteY8" fmla="*/ 76624 h 76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6141" h="76624">
                  <a:moveTo>
                    <a:pt x="6322" y="76624"/>
                  </a:moveTo>
                  <a:lnTo>
                    <a:pt x="5098" y="76624"/>
                  </a:lnTo>
                  <a:cubicBezTo>
                    <a:pt x="1720" y="75988"/>
                    <a:pt x="-516" y="72657"/>
                    <a:pt x="103" y="69185"/>
                  </a:cubicBezTo>
                  <a:cubicBezTo>
                    <a:pt x="7749" y="25075"/>
                    <a:pt x="54949" y="1605"/>
                    <a:pt x="57293" y="662"/>
                  </a:cubicBezTo>
                  <a:cubicBezTo>
                    <a:pt x="60316" y="-887"/>
                    <a:pt x="63989" y="375"/>
                    <a:pt x="65497" y="3482"/>
                  </a:cubicBezTo>
                  <a:cubicBezTo>
                    <a:pt x="65515" y="3520"/>
                    <a:pt x="65533" y="3558"/>
                    <a:pt x="65551" y="3596"/>
                  </a:cubicBezTo>
                  <a:cubicBezTo>
                    <a:pt x="67004" y="6779"/>
                    <a:pt x="65683" y="10571"/>
                    <a:pt x="62594" y="12083"/>
                  </a:cubicBezTo>
                  <a:cubicBezTo>
                    <a:pt x="62594" y="12083"/>
                    <a:pt x="18759" y="34085"/>
                    <a:pt x="12336" y="71385"/>
                  </a:cubicBezTo>
                  <a:cubicBezTo>
                    <a:pt x="11802" y="74382"/>
                    <a:pt x="9285" y="76574"/>
                    <a:pt x="6322" y="76624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272" name="Freeform 160">
              <a:extLst>
                <a:ext uri="{FF2B5EF4-FFF2-40B4-BE49-F238E27FC236}">
                  <a16:creationId xmlns:a16="http://schemas.microsoft.com/office/drawing/2014/main" id="{D8DF0651-C559-EB53-DF13-D2982D83DB46}"/>
                </a:ext>
              </a:extLst>
            </p:cNvPr>
            <p:cNvSpPr/>
            <p:nvPr/>
          </p:nvSpPr>
          <p:spPr>
            <a:xfrm>
              <a:off x="6266687" y="2037245"/>
              <a:ext cx="42816" cy="44005"/>
            </a:xfrm>
            <a:custGeom>
              <a:avLst/>
              <a:gdLst>
                <a:gd name="connsiteX0" fmla="*/ 21408 w 42816"/>
                <a:gd name="connsiteY0" fmla="*/ 44006 h 44005"/>
                <a:gd name="connsiteX1" fmla="*/ 0 w 42816"/>
                <a:gd name="connsiteY1" fmla="*/ 22003 h 44005"/>
                <a:gd name="connsiteX2" fmla="*/ 21408 w 42816"/>
                <a:gd name="connsiteY2" fmla="*/ 0 h 44005"/>
                <a:gd name="connsiteX3" fmla="*/ 42816 w 42816"/>
                <a:gd name="connsiteY3" fmla="*/ 22003 h 44005"/>
                <a:gd name="connsiteX4" fmla="*/ 21408 w 42816"/>
                <a:gd name="connsiteY4" fmla="*/ 44006 h 44005"/>
                <a:gd name="connsiteX5" fmla="*/ 21408 w 42816"/>
                <a:gd name="connsiteY5" fmla="*/ 12573 h 44005"/>
                <a:gd name="connsiteX6" fmla="*/ 12336 w 42816"/>
                <a:gd name="connsiteY6" fmla="*/ 21899 h 44005"/>
                <a:gd name="connsiteX7" fmla="*/ 21409 w 42816"/>
                <a:gd name="connsiteY7" fmla="*/ 31223 h 44005"/>
                <a:gd name="connsiteX8" fmla="*/ 30482 w 42816"/>
                <a:gd name="connsiteY8" fmla="*/ 21897 h 44005"/>
                <a:gd name="connsiteX9" fmla="*/ 30481 w 42816"/>
                <a:gd name="connsiteY9" fmla="*/ 21793 h 44005"/>
                <a:gd name="connsiteX10" fmla="*/ 21408 w 42816"/>
                <a:gd name="connsiteY10" fmla="*/ 12783 h 44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816" h="44005">
                  <a:moveTo>
                    <a:pt x="21408" y="44006"/>
                  </a:moveTo>
                  <a:cubicBezTo>
                    <a:pt x="9585" y="44006"/>
                    <a:pt x="0" y="34155"/>
                    <a:pt x="0" y="22003"/>
                  </a:cubicBezTo>
                  <a:cubicBezTo>
                    <a:pt x="0" y="9851"/>
                    <a:pt x="9585" y="0"/>
                    <a:pt x="21408" y="0"/>
                  </a:cubicBezTo>
                  <a:cubicBezTo>
                    <a:pt x="33231" y="0"/>
                    <a:pt x="42816" y="9851"/>
                    <a:pt x="42816" y="22003"/>
                  </a:cubicBezTo>
                  <a:cubicBezTo>
                    <a:pt x="42816" y="34155"/>
                    <a:pt x="33231" y="44006"/>
                    <a:pt x="21408" y="44006"/>
                  </a:cubicBezTo>
                  <a:close/>
                  <a:moveTo>
                    <a:pt x="21408" y="12573"/>
                  </a:moveTo>
                  <a:cubicBezTo>
                    <a:pt x="16397" y="12573"/>
                    <a:pt x="12335" y="16749"/>
                    <a:pt x="12336" y="21899"/>
                  </a:cubicBezTo>
                  <a:cubicBezTo>
                    <a:pt x="12336" y="27049"/>
                    <a:pt x="16398" y="31223"/>
                    <a:pt x="21409" y="31223"/>
                  </a:cubicBezTo>
                  <a:cubicBezTo>
                    <a:pt x="26420" y="31223"/>
                    <a:pt x="30482" y="27047"/>
                    <a:pt x="30482" y="21897"/>
                  </a:cubicBezTo>
                  <a:cubicBezTo>
                    <a:pt x="30482" y="21863"/>
                    <a:pt x="30481" y="21828"/>
                    <a:pt x="30481" y="21793"/>
                  </a:cubicBezTo>
                  <a:cubicBezTo>
                    <a:pt x="30316" y="16766"/>
                    <a:pt x="26302" y="12780"/>
                    <a:pt x="21408" y="12783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</p:grpSp>
      <p:sp>
        <p:nvSpPr>
          <p:cNvPr id="273" name="TextBox 161">
            <a:extLst>
              <a:ext uri="{FF2B5EF4-FFF2-40B4-BE49-F238E27FC236}">
                <a16:creationId xmlns:a16="http://schemas.microsoft.com/office/drawing/2014/main" id="{D9607EAA-69BD-ECEE-110E-F37B4B15B0A8}"/>
              </a:ext>
            </a:extLst>
          </p:cNvPr>
          <p:cNvSpPr txBox="1"/>
          <p:nvPr/>
        </p:nvSpPr>
        <p:spPr>
          <a:xfrm>
            <a:off x="5545371" y="4943319"/>
            <a:ext cx="262054" cy="30785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sz="1591" b="1" dirty="0">
                <a:solidFill>
                  <a:srgbClr val="FFFFFF"/>
                </a:solidFill>
                <a:latin typeface="+mj-lt"/>
                <a:ea typeface="Open Sans Semibold" panose="020B0606030504020204" pitchFamily="34" charset="0"/>
                <a:cs typeface="Open Sans Semibold" panose="020B0606030504020204" pitchFamily="34" charset="0"/>
              </a:rPr>
              <a:t>04</a:t>
            </a:r>
          </a:p>
        </p:txBody>
      </p:sp>
      <p:sp>
        <p:nvSpPr>
          <p:cNvPr id="274" name="TextBox 162">
            <a:extLst>
              <a:ext uri="{FF2B5EF4-FFF2-40B4-BE49-F238E27FC236}">
                <a16:creationId xmlns:a16="http://schemas.microsoft.com/office/drawing/2014/main" id="{D38D9615-2898-4AC0-C16D-EC38524921EE}"/>
              </a:ext>
            </a:extLst>
          </p:cNvPr>
          <p:cNvSpPr txBox="1"/>
          <p:nvPr/>
        </p:nvSpPr>
        <p:spPr>
          <a:xfrm>
            <a:off x="4520868" y="3705380"/>
            <a:ext cx="262054" cy="30785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sz="1591" b="1" dirty="0">
                <a:solidFill>
                  <a:srgbClr val="FFFFFF"/>
                </a:solidFill>
                <a:latin typeface="+mj-lt"/>
                <a:ea typeface="Open Sans Semibold" panose="020B0606030504020204" pitchFamily="34" charset="0"/>
                <a:cs typeface="Open Sans Semibold" panose="020B0606030504020204" pitchFamily="34" charset="0"/>
              </a:rPr>
              <a:t>05</a:t>
            </a:r>
          </a:p>
        </p:txBody>
      </p:sp>
      <p:sp>
        <p:nvSpPr>
          <p:cNvPr id="275" name="TextBox 163">
            <a:extLst>
              <a:ext uri="{FF2B5EF4-FFF2-40B4-BE49-F238E27FC236}">
                <a16:creationId xmlns:a16="http://schemas.microsoft.com/office/drawing/2014/main" id="{7A57ADBB-EA79-9991-D4A2-068AD1DCDCE3}"/>
              </a:ext>
            </a:extLst>
          </p:cNvPr>
          <p:cNvSpPr txBox="1"/>
          <p:nvPr/>
        </p:nvSpPr>
        <p:spPr>
          <a:xfrm>
            <a:off x="5392915" y="2339376"/>
            <a:ext cx="262054" cy="30785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sz="1591" b="1" dirty="0">
                <a:solidFill>
                  <a:srgbClr val="FFFFFF"/>
                </a:solidFill>
                <a:latin typeface="+mj-lt"/>
                <a:ea typeface="Open Sans Semibold" panose="020B0606030504020204" pitchFamily="34" charset="0"/>
                <a:cs typeface="Open Sans Semibold" panose="020B0606030504020204" pitchFamily="34" charset="0"/>
              </a:rPr>
              <a:t>01</a:t>
            </a:r>
          </a:p>
        </p:txBody>
      </p:sp>
      <p:sp>
        <p:nvSpPr>
          <p:cNvPr id="276" name="TextBox 164">
            <a:extLst>
              <a:ext uri="{FF2B5EF4-FFF2-40B4-BE49-F238E27FC236}">
                <a16:creationId xmlns:a16="http://schemas.microsoft.com/office/drawing/2014/main" id="{00480042-04AD-9FFA-D663-713E66F9A1F2}"/>
              </a:ext>
            </a:extLst>
          </p:cNvPr>
          <p:cNvSpPr txBox="1"/>
          <p:nvPr/>
        </p:nvSpPr>
        <p:spPr>
          <a:xfrm>
            <a:off x="6954062" y="2760154"/>
            <a:ext cx="262054" cy="30785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sz="1591" b="1" dirty="0">
                <a:solidFill>
                  <a:srgbClr val="FFFFFF"/>
                </a:solidFill>
                <a:latin typeface="+mj-lt"/>
                <a:ea typeface="Open Sans Semibold" panose="020B0606030504020204" pitchFamily="34" charset="0"/>
                <a:cs typeface="Open Sans Semibold" panose="020B0606030504020204" pitchFamily="34" charset="0"/>
              </a:rPr>
              <a:t>02</a:t>
            </a:r>
          </a:p>
        </p:txBody>
      </p:sp>
      <p:sp>
        <p:nvSpPr>
          <p:cNvPr id="277" name="TextBox 166">
            <a:extLst>
              <a:ext uri="{FF2B5EF4-FFF2-40B4-BE49-F238E27FC236}">
                <a16:creationId xmlns:a16="http://schemas.microsoft.com/office/drawing/2014/main" id="{D46E3B55-666F-2753-992B-7A8CD6D294F9}"/>
              </a:ext>
            </a:extLst>
          </p:cNvPr>
          <p:cNvSpPr txBox="1"/>
          <p:nvPr/>
        </p:nvSpPr>
        <p:spPr>
          <a:xfrm>
            <a:off x="7027239" y="4370085"/>
            <a:ext cx="262054" cy="30785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sz="1591" b="1" dirty="0">
                <a:solidFill>
                  <a:srgbClr val="FFFFFF"/>
                </a:solidFill>
                <a:latin typeface="+mj-lt"/>
                <a:ea typeface="Open Sans Semibold" panose="020B0606030504020204" pitchFamily="34" charset="0"/>
                <a:cs typeface="Open Sans Semibold" panose="020B0606030504020204" pitchFamily="34" charset="0"/>
              </a:rPr>
              <a:t>03</a:t>
            </a:r>
          </a:p>
        </p:txBody>
      </p:sp>
      <p:sp>
        <p:nvSpPr>
          <p:cNvPr id="280" name="Title 1">
            <a:extLst>
              <a:ext uri="{FF2B5EF4-FFF2-40B4-BE49-F238E27FC236}">
                <a16:creationId xmlns:a16="http://schemas.microsoft.com/office/drawing/2014/main" id="{CDC046E5-B28D-BEDD-23CE-54F304DE0D49}"/>
              </a:ext>
            </a:extLst>
          </p:cNvPr>
          <p:cNvSpPr txBox="1">
            <a:spLocks/>
          </p:cNvSpPr>
          <p:nvPr/>
        </p:nvSpPr>
        <p:spPr>
          <a:xfrm flipH="1">
            <a:off x="5279825" y="3520414"/>
            <a:ext cx="1500898" cy="433965"/>
          </a:xfrm>
          <a:prstGeom prst="rect">
            <a:avLst/>
          </a:prstGeom>
        </p:spPr>
        <p:txBody>
          <a:bodyPr wrap="square" anchor="ctr">
            <a:spAutoFit/>
          </a:bodyPr>
          <a:lstStyle>
            <a:lvl1pPr algn="l" defTabSz="1828434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 defTabSz="363678">
              <a:buClr>
                <a:srgbClr val="0070C0"/>
              </a:buClr>
              <a:defRPr/>
            </a:pPr>
            <a:r>
              <a:rPr lang="ar-SA" sz="2400" b="1" dirty="0">
                <a:solidFill>
                  <a:srgbClr val="3B4550">
                    <a:alpha val="70000"/>
                  </a:srgbClr>
                </a:solidFill>
                <a:latin typeface="Sakkal Majalla" panose="02000000000000000000" pitchFamily="2" charset="-78"/>
                <a:ea typeface="Open Sans" panose="020B0606030504020204" pitchFamily="34" charset="0"/>
                <a:cs typeface="Sakkal Majalla" panose="02000000000000000000" pitchFamily="2" charset="-78"/>
              </a:rPr>
              <a:t>عنوان</a:t>
            </a:r>
            <a:endParaRPr lang="en-IN" sz="2400" dirty="0">
              <a:solidFill>
                <a:srgbClr val="3B4550">
                  <a:alpha val="70000"/>
                </a:srgbClr>
              </a:solidFill>
              <a:latin typeface="Sakkal Majalla" panose="02000000000000000000" pitchFamily="2" charset="-78"/>
              <a:ea typeface="Open Sans" panose="020B0606030504020204" pitchFamily="34" charset="0"/>
              <a:cs typeface="Sakkal Majalla" panose="02000000000000000000" pitchFamily="2" charset="-78"/>
            </a:endParaRPr>
          </a:p>
        </p:txBody>
      </p:sp>
      <p:cxnSp>
        <p:nvCxnSpPr>
          <p:cNvPr id="2" name="موصل مستقيم 1">
            <a:extLst>
              <a:ext uri="{FF2B5EF4-FFF2-40B4-BE49-F238E27FC236}">
                <a16:creationId xmlns:a16="http://schemas.microsoft.com/office/drawing/2014/main" id="{4E65B912-0F30-12B4-7848-5C70EDBACACF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extBox 3">
            <a:extLst>
              <a:ext uri="{FF2B5EF4-FFF2-40B4-BE49-F238E27FC236}">
                <a16:creationId xmlns:a16="http://schemas.microsoft.com/office/drawing/2014/main" id="{873B5EEE-AB14-9988-4C5E-A081062FAAC4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algn="r" defTabSz="914400" eaLnBrk="1" latinLnBrk="0" hangingPunct="1"/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ازرق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6" name="TextBox 37">
            <a:extLst>
              <a:ext uri="{FF2B5EF4-FFF2-40B4-BE49-F238E27FC236}">
                <a16:creationId xmlns:a16="http://schemas.microsoft.com/office/drawing/2014/main" id="{6C05F02F-93B5-5D39-EC9D-AEAA439C6E71}"/>
              </a:ext>
            </a:extLst>
          </p:cNvPr>
          <p:cNvSpPr txBox="1"/>
          <p:nvPr/>
        </p:nvSpPr>
        <p:spPr>
          <a:xfrm>
            <a:off x="7789091" y="1513003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2CC17C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7" name="TextBox 157">
            <a:extLst>
              <a:ext uri="{FF2B5EF4-FFF2-40B4-BE49-F238E27FC236}">
                <a16:creationId xmlns:a16="http://schemas.microsoft.com/office/drawing/2014/main" id="{2ED27C4D-5F14-377F-9CEC-40DE278CC6DD}"/>
              </a:ext>
            </a:extLst>
          </p:cNvPr>
          <p:cNvSpPr txBox="1"/>
          <p:nvPr/>
        </p:nvSpPr>
        <p:spPr>
          <a:xfrm>
            <a:off x="7348828" y="1913113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8" name="TextBox 37">
            <a:extLst>
              <a:ext uri="{FF2B5EF4-FFF2-40B4-BE49-F238E27FC236}">
                <a16:creationId xmlns:a16="http://schemas.microsoft.com/office/drawing/2014/main" id="{6CF82AD0-773D-CDC1-C428-2D42F1A68089}"/>
              </a:ext>
            </a:extLst>
          </p:cNvPr>
          <p:cNvSpPr txBox="1"/>
          <p:nvPr/>
        </p:nvSpPr>
        <p:spPr>
          <a:xfrm>
            <a:off x="9181793" y="3257397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9" name="TextBox 157">
            <a:extLst>
              <a:ext uri="{FF2B5EF4-FFF2-40B4-BE49-F238E27FC236}">
                <a16:creationId xmlns:a16="http://schemas.microsoft.com/office/drawing/2014/main" id="{4DF63957-8683-EF36-C1A4-6694BAA5B6CD}"/>
              </a:ext>
            </a:extLst>
          </p:cNvPr>
          <p:cNvSpPr txBox="1"/>
          <p:nvPr/>
        </p:nvSpPr>
        <p:spPr>
          <a:xfrm>
            <a:off x="8741530" y="3657507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0" name="TextBox 37">
            <a:extLst>
              <a:ext uri="{FF2B5EF4-FFF2-40B4-BE49-F238E27FC236}">
                <a16:creationId xmlns:a16="http://schemas.microsoft.com/office/drawing/2014/main" id="{FB6F8473-34E2-D76C-D343-6B3557B2AECA}"/>
              </a:ext>
            </a:extLst>
          </p:cNvPr>
          <p:cNvSpPr txBox="1"/>
          <p:nvPr/>
        </p:nvSpPr>
        <p:spPr>
          <a:xfrm>
            <a:off x="8295528" y="4650098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1" name="TextBox 157">
            <a:extLst>
              <a:ext uri="{FF2B5EF4-FFF2-40B4-BE49-F238E27FC236}">
                <a16:creationId xmlns:a16="http://schemas.microsoft.com/office/drawing/2014/main" id="{C137EBC0-C5EC-B2AD-15DC-C1EDE6B77D06}"/>
              </a:ext>
            </a:extLst>
          </p:cNvPr>
          <p:cNvSpPr txBox="1"/>
          <p:nvPr/>
        </p:nvSpPr>
        <p:spPr>
          <a:xfrm>
            <a:off x="7855265" y="5050208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2" name="TextBox 37">
            <a:extLst>
              <a:ext uri="{FF2B5EF4-FFF2-40B4-BE49-F238E27FC236}">
                <a16:creationId xmlns:a16="http://schemas.microsoft.com/office/drawing/2014/main" id="{C13F8965-3391-15AD-A74C-C9AC395EB6B1}"/>
              </a:ext>
            </a:extLst>
          </p:cNvPr>
          <p:cNvSpPr txBox="1"/>
          <p:nvPr/>
        </p:nvSpPr>
        <p:spPr>
          <a:xfrm>
            <a:off x="2232353" y="4678234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68C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268CAB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3" name="TextBox 157">
            <a:extLst>
              <a:ext uri="{FF2B5EF4-FFF2-40B4-BE49-F238E27FC236}">
                <a16:creationId xmlns:a16="http://schemas.microsoft.com/office/drawing/2014/main" id="{A9DCC2DC-FC00-EDE3-07D0-67741B1C2DE2}"/>
              </a:ext>
            </a:extLst>
          </p:cNvPr>
          <p:cNvSpPr txBox="1"/>
          <p:nvPr/>
        </p:nvSpPr>
        <p:spPr>
          <a:xfrm>
            <a:off x="1792090" y="5078344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4" name="TextBox 37">
            <a:extLst>
              <a:ext uri="{FF2B5EF4-FFF2-40B4-BE49-F238E27FC236}">
                <a16:creationId xmlns:a16="http://schemas.microsoft.com/office/drawing/2014/main" id="{0400C53A-DA49-5BFC-735E-E006873C4DC5}"/>
              </a:ext>
            </a:extLst>
          </p:cNvPr>
          <p:cNvSpPr txBox="1"/>
          <p:nvPr/>
        </p:nvSpPr>
        <p:spPr>
          <a:xfrm>
            <a:off x="2009357" y="2393382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C1B488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C1B488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5" name="TextBox 157">
            <a:extLst>
              <a:ext uri="{FF2B5EF4-FFF2-40B4-BE49-F238E27FC236}">
                <a16:creationId xmlns:a16="http://schemas.microsoft.com/office/drawing/2014/main" id="{28287F93-467E-7BB8-4249-7226AC3406AF}"/>
              </a:ext>
            </a:extLst>
          </p:cNvPr>
          <p:cNvSpPr txBox="1"/>
          <p:nvPr/>
        </p:nvSpPr>
        <p:spPr>
          <a:xfrm>
            <a:off x="1569094" y="279349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pic>
        <p:nvPicPr>
          <p:cNvPr id="16" name="صورة 15">
            <a:extLst>
              <a:ext uri="{FF2B5EF4-FFF2-40B4-BE49-F238E27FC236}">
                <a16:creationId xmlns:a16="http://schemas.microsoft.com/office/drawing/2014/main" id="{3CBB90D4-9BC1-E6E4-37A5-AF2C56AB2620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1960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78309619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عنصر نائب لرقم الشريحة 3">
            <a:extLst>
              <a:ext uri="{FF2B5EF4-FFF2-40B4-BE49-F238E27FC236}">
                <a16:creationId xmlns:a16="http://schemas.microsoft.com/office/drawing/2014/main" id="{A76FF5C9-3BD8-C275-D239-17C2F4639FF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C30D6F-9516-7D45-ACC3-4201266FFCA8}" type="slidenum">
              <a:rPr lang="ar-SA" smtClean="0"/>
              <a:t>67</a:t>
            </a:fld>
            <a:endParaRPr lang="ar-SA"/>
          </a:p>
        </p:txBody>
      </p:sp>
      <p:pic>
        <p:nvPicPr>
          <p:cNvPr id="3" name="صورة 2">
            <a:extLst>
              <a:ext uri="{FF2B5EF4-FFF2-40B4-BE49-F238E27FC236}">
                <a16:creationId xmlns:a16="http://schemas.microsoft.com/office/drawing/2014/main" id="{C48DB6A9-D955-59ED-0CF3-B591362C5AF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cxnSp>
        <p:nvCxnSpPr>
          <p:cNvPr id="2" name="موصل مستقيم 1">
            <a:extLst>
              <a:ext uri="{FF2B5EF4-FFF2-40B4-BE49-F238E27FC236}">
                <a16:creationId xmlns:a16="http://schemas.microsoft.com/office/drawing/2014/main" id="{4E65B912-0F30-12B4-7848-5C70EDBACACF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extBox 3">
            <a:extLst>
              <a:ext uri="{FF2B5EF4-FFF2-40B4-BE49-F238E27FC236}">
                <a16:creationId xmlns:a16="http://schemas.microsoft.com/office/drawing/2014/main" id="{873B5EEE-AB14-9988-4C5E-A081062FAAC4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algn="r" defTabSz="914400" eaLnBrk="1" latinLnBrk="0" hangingPunct="1"/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ازرق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6" name="TextBox 37">
            <a:extLst>
              <a:ext uri="{FF2B5EF4-FFF2-40B4-BE49-F238E27FC236}">
                <a16:creationId xmlns:a16="http://schemas.microsoft.com/office/drawing/2014/main" id="{6C05F02F-93B5-5D39-EC9D-AEAA439C6E71}"/>
              </a:ext>
            </a:extLst>
          </p:cNvPr>
          <p:cNvSpPr txBox="1"/>
          <p:nvPr/>
        </p:nvSpPr>
        <p:spPr>
          <a:xfrm flipH="1">
            <a:off x="2105552" y="2134676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2CC17C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7" name="TextBox 157">
            <a:extLst>
              <a:ext uri="{FF2B5EF4-FFF2-40B4-BE49-F238E27FC236}">
                <a16:creationId xmlns:a16="http://schemas.microsoft.com/office/drawing/2014/main" id="{2ED27C4D-5F14-377F-9CEC-40DE278CC6DD}"/>
              </a:ext>
            </a:extLst>
          </p:cNvPr>
          <p:cNvSpPr txBox="1"/>
          <p:nvPr/>
        </p:nvSpPr>
        <p:spPr>
          <a:xfrm flipH="1">
            <a:off x="1665288" y="2534786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8" name="TextBox 37">
            <a:extLst>
              <a:ext uri="{FF2B5EF4-FFF2-40B4-BE49-F238E27FC236}">
                <a16:creationId xmlns:a16="http://schemas.microsoft.com/office/drawing/2014/main" id="{6CF82AD0-773D-CDC1-C428-2D42F1A68089}"/>
              </a:ext>
            </a:extLst>
          </p:cNvPr>
          <p:cNvSpPr txBox="1"/>
          <p:nvPr/>
        </p:nvSpPr>
        <p:spPr>
          <a:xfrm flipH="1">
            <a:off x="2248810" y="4179590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C1B488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C1B488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9" name="TextBox 157">
            <a:extLst>
              <a:ext uri="{FF2B5EF4-FFF2-40B4-BE49-F238E27FC236}">
                <a16:creationId xmlns:a16="http://schemas.microsoft.com/office/drawing/2014/main" id="{4DF63957-8683-EF36-C1A4-6694BAA5B6CD}"/>
              </a:ext>
            </a:extLst>
          </p:cNvPr>
          <p:cNvSpPr txBox="1"/>
          <p:nvPr/>
        </p:nvSpPr>
        <p:spPr>
          <a:xfrm flipH="1">
            <a:off x="1808547" y="4579700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0" name="TextBox 37">
            <a:extLst>
              <a:ext uri="{FF2B5EF4-FFF2-40B4-BE49-F238E27FC236}">
                <a16:creationId xmlns:a16="http://schemas.microsoft.com/office/drawing/2014/main" id="{FB6F8473-34E2-D76C-D343-6B3557B2AECA}"/>
              </a:ext>
            </a:extLst>
          </p:cNvPr>
          <p:cNvSpPr txBox="1"/>
          <p:nvPr/>
        </p:nvSpPr>
        <p:spPr>
          <a:xfrm flipH="1">
            <a:off x="4416447" y="5502655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10A9A6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10A9A6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1" name="TextBox 157">
            <a:extLst>
              <a:ext uri="{FF2B5EF4-FFF2-40B4-BE49-F238E27FC236}">
                <a16:creationId xmlns:a16="http://schemas.microsoft.com/office/drawing/2014/main" id="{C137EBC0-C5EC-B2AD-15DC-C1EDE6B77D06}"/>
              </a:ext>
            </a:extLst>
          </p:cNvPr>
          <p:cNvSpPr txBox="1"/>
          <p:nvPr/>
        </p:nvSpPr>
        <p:spPr>
          <a:xfrm flipH="1">
            <a:off x="3976184" y="5902765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2" name="TextBox 37">
            <a:extLst>
              <a:ext uri="{FF2B5EF4-FFF2-40B4-BE49-F238E27FC236}">
                <a16:creationId xmlns:a16="http://schemas.microsoft.com/office/drawing/2014/main" id="{C13F8965-3391-15AD-A74C-C9AC395EB6B1}"/>
              </a:ext>
            </a:extLst>
          </p:cNvPr>
          <p:cNvSpPr txBox="1"/>
          <p:nvPr/>
        </p:nvSpPr>
        <p:spPr>
          <a:xfrm flipH="1">
            <a:off x="8790939" y="3942270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3" name="TextBox 157">
            <a:extLst>
              <a:ext uri="{FF2B5EF4-FFF2-40B4-BE49-F238E27FC236}">
                <a16:creationId xmlns:a16="http://schemas.microsoft.com/office/drawing/2014/main" id="{A9DCC2DC-FC00-EDE3-07D0-67741B1C2DE2}"/>
              </a:ext>
            </a:extLst>
          </p:cNvPr>
          <p:cNvSpPr txBox="1"/>
          <p:nvPr/>
        </p:nvSpPr>
        <p:spPr>
          <a:xfrm flipH="1">
            <a:off x="8350676" y="4342380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4" name="TextBox 37">
            <a:extLst>
              <a:ext uri="{FF2B5EF4-FFF2-40B4-BE49-F238E27FC236}">
                <a16:creationId xmlns:a16="http://schemas.microsoft.com/office/drawing/2014/main" id="{0400C53A-DA49-5BFC-735E-E006873C4DC5}"/>
              </a:ext>
            </a:extLst>
          </p:cNvPr>
          <p:cNvSpPr txBox="1"/>
          <p:nvPr/>
        </p:nvSpPr>
        <p:spPr>
          <a:xfrm flipH="1">
            <a:off x="9390891" y="1817157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5" name="TextBox 157">
            <a:extLst>
              <a:ext uri="{FF2B5EF4-FFF2-40B4-BE49-F238E27FC236}">
                <a16:creationId xmlns:a16="http://schemas.microsoft.com/office/drawing/2014/main" id="{28287F93-467E-7BB8-4249-7226AC3406AF}"/>
              </a:ext>
            </a:extLst>
          </p:cNvPr>
          <p:cNvSpPr txBox="1"/>
          <p:nvPr/>
        </p:nvSpPr>
        <p:spPr>
          <a:xfrm flipH="1">
            <a:off x="8950628" y="2217267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7" name="Freeform 13">
            <a:extLst>
              <a:ext uri="{FF2B5EF4-FFF2-40B4-BE49-F238E27FC236}">
                <a16:creationId xmlns:a16="http://schemas.microsoft.com/office/drawing/2014/main" id="{B261C4F5-ED74-9CB4-704E-E07932124CBB}"/>
              </a:ext>
            </a:extLst>
          </p:cNvPr>
          <p:cNvSpPr>
            <a:spLocks/>
          </p:cNvSpPr>
          <p:nvPr/>
        </p:nvSpPr>
        <p:spPr bwMode="auto">
          <a:xfrm flipH="1">
            <a:off x="4820498" y="4099101"/>
            <a:ext cx="2123082" cy="1168714"/>
          </a:xfrm>
          <a:custGeom>
            <a:avLst/>
            <a:gdLst>
              <a:gd name="T0" fmla="*/ 883 w 1738"/>
              <a:gd name="T1" fmla="*/ 956 h 956"/>
              <a:gd name="T2" fmla="*/ 0 w 1738"/>
              <a:gd name="T3" fmla="*/ 669 h 956"/>
              <a:gd name="T4" fmla="*/ 46 w 1738"/>
              <a:gd name="T5" fmla="*/ 166 h 956"/>
              <a:gd name="T6" fmla="*/ 483 w 1738"/>
              <a:gd name="T7" fmla="*/ 0 h 956"/>
              <a:gd name="T8" fmla="*/ 660 w 1738"/>
              <a:gd name="T9" fmla="*/ 91 h 956"/>
              <a:gd name="T10" fmla="*/ 883 w 1738"/>
              <a:gd name="T11" fmla="*/ 126 h 956"/>
              <a:gd name="T12" fmla="*/ 1106 w 1738"/>
              <a:gd name="T13" fmla="*/ 91 h 956"/>
              <a:gd name="T14" fmla="*/ 1248 w 1738"/>
              <a:gd name="T15" fmla="*/ 24 h 956"/>
              <a:gd name="T16" fmla="*/ 1263 w 1738"/>
              <a:gd name="T17" fmla="*/ 468 h 956"/>
              <a:gd name="T18" fmla="*/ 1738 w 1738"/>
              <a:gd name="T19" fmla="*/ 690 h 956"/>
              <a:gd name="T20" fmla="*/ 883 w 1738"/>
              <a:gd name="T21" fmla="*/ 956 h 9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738" h="956">
                <a:moveTo>
                  <a:pt x="883" y="956"/>
                </a:moveTo>
                <a:cubicBezTo>
                  <a:pt x="567" y="956"/>
                  <a:pt x="263" y="857"/>
                  <a:pt x="0" y="669"/>
                </a:cubicBezTo>
                <a:cubicBezTo>
                  <a:pt x="46" y="166"/>
                  <a:pt x="46" y="166"/>
                  <a:pt x="46" y="166"/>
                </a:cubicBezTo>
                <a:cubicBezTo>
                  <a:pt x="483" y="0"/>
                  <a:pt x="483" y="0"/>
                  <a:pt x="483" y="0"/>
                </a:cubicBezTo>
                <a:cubicBezTo>
                  <a:pt x="539" y="39"/>
                  <a:pt x="600" y="70"/>
                  <a:pt x="660" y="91"/>
                </a:cubicBezTo>
                <a:cubicBezTo>
                  <a:pt x="731" y="114"/>
                  <a:pt x="806" y="126"/>
                  <a:pt x="883" y="126"/>
                </a:cubicBezTo>
                <a:cubicBezTo>
                  <a:pt x="961" y="126"/>
                  <a:pt x="1036" y="114"/>
                  <a:pt x="1106" y="91"/>
                </a:cubicBezTo>
                <a:cubicBezTo>
                  <a:pt x="1154" y="75"/>
                  <a:pt x="1201" y="53"/>
                  <a:pt x="1248" y="24"/>
                </a:cubicBezTo>
                <a:cubicBezTo>
                  <a:pt x="1263" y="468"/>
                  <a:pt x="1263" y="468"/>
                  <a:pt x="1263" y="468"/>
                </a:cubicBezTo>
                <a:cubicBezTo>
                  <a:pt x="1738" y="690"/>
                  <a:pt x="1738" y="690"/>
                  <a:pt x="1738" y="690"/>
                </a:cubicBezTo>
                <a:cubicBezTo>
                  <a:pt x="1480" y="864"/>
                  <a:pt x="1186" y="956"/>
                  <a:pt x="883" y="956"/>
                </a:cubicBezTo>
                <a:close/>
              </a:path>
            </a:pathLst>
          </a:custGeom>
          <a:solidFill>
            <a:srgbClr val="10A9A6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ar-AE" dirty="0">
              <a:sym typeface="+mn-lt"/>
            </a:endParaRPr>
          </a:p>
        </p:txBody>
      </p:sp>
      <p:sp>
        <p:nvSpPr>
          <p:cNvPr id="18" name="Freeform 14">
            <a:extLst>
              <a:ext uri="{FF2B5EF4-FFF2-40B4-BE49-F238E27FC236}">
                <a16:creationId xmlns:a16="http://schemas.microsoft.com/office/drawing/2014/main" id="{015257DA-86A1-183D-88F0-5778C65229CB}"/>
              </a:ext>
            </a:extLst>
          </p:cNvPr>
          <p:cNvSpPr>
            <a:spLocks/>
          </p:cNvSpPr>
          <p:nvPr/>
        </p:nvSpPr>
        <p:spPr bwMode="auto">
          <a:xfrm flipH="1">
            <a:off x="3957997" y="2874246"/>
            <a:ext cx="1377961" cy="2015905"/>
          </a:xfrm>
          <a:custGeom>
            <a:avLst/>
            <a:gdLst>
              <a:gd name="T0" fmla="*/ 14 w 1128"/>
              <a:gd name="T1" fmla="*/ 1430 h 1651"/>
              <a:gd name="T2" fmla="*/ 0 w 1128"/>
              <a:gd name="T3" fmla="*/ 983 h 1651"/>
              <a:gd name="T4" fmla="*/ 197 w 1128"/>
              <a:gd name="T5" fmla="*/ 750 h 1651"/>
              <a:gd name="T6" fmla="*/ 274 w 1128"/>
              <a:gd name="T7" fmla="*/ 425 h 1651"/>
              <a:gd name="T8" fmla="*/ 265 w 1128"/>
              <a:gd name="T9" fmla="*/ 312 h 1651"/>
              <a:gd name="T10" fmla="*/ 255 w 1128"/>
              <a:gd name="T11" fmla="*/ 260 h 1651"/>
              <a:gd name="T12" fmla="*/ 673 w 1128"/>
              <a:gd name="T13" fmla="*/ 362 h 1651"/>
              <a:gd name="T14" fmla="*/ 1041 w 1128"/>
              <a:gd name="T15" fmla="*/ 0 h 1651"/>
              <a:gd name="T16" fmla="*/ 1029 w 1128"/>
              <a:gd name="T17" fmla="*/ 896 h 1651"/>
              <a:gd name="T18" fmla="*/ 485 w 1128"/>
              <a:gd name="T19" fmla="*/ 1651 h 1651"/>
              <a:gd name="T20" fmla="*/ 14 w 1128"/>
              <a:gd name="T21" fmla="*/ 1430 h 16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128" h="1651">
                <a:moveTo>
                  <a:pt x="14" y="1430"/>
                </a:moveTo>
                <a:cubicBezTo>
                  <a:pt x="0" y="983"/>
                  <a:pt x="0" y="983"/>
                  <a:pt x="0" y="983"/>
                </a:cubicBezTo>
                <a:cubicBezTo>
                  <a:pt x="80" y="921"/>
                  <a:pt x="148" y="841"/>
                  <a:pt x="197" y="750"/>
                </a:cubicBezTo>
                <a:cubicBezTo>
                  <a:pt x="247" y="650"/>
                  <a:pt x="274" y="538"/>
                  <a:pt x="274" y="425"/>
                </a:cubicBezTo>
                <a:cubicBezTo>
                  <a:pt x="274" y="383"/>
                  <a:pt x="271" y="346"/>
                  <a:pt x="265" y="312"/>
                </a:cubicBezTo>
                <a:cubicBezTo>
                  <a:pt x="262" y="295"/>
                  <a:pt x="259" y="278"/>
                  <a:pt x="255" y="260"/>
                </a:cubicBezTo>
                <a:cubicBezTo>
                  <a:pt x="673" y="362"/>
                  <a:pt x="673" y="362"/>
                  <a:pt x="673" y="362"/>
                </a:cubicBezTo>
                <a:cubicBezTo>
                  <a:pt x="1041" y="0"/>
                  <a:pt x="1041" y="0"/>
                  <a:pt x="1041" y="0"/>
                </a:cubicBezTo>
                <a:cubicBezTo>
                  <a:pt x="1128" y="299"/>
                  <a:pt x="1124" y="608"/>
                  <a:pt x="1029" y="896"/>
                </a:cubicBezTo>
                <a:cubicBezTo>
                  <a:pt x="933" y="1196"/>
                  <a:pt x="745" y="1456"/>
                  <a:pt x="485" y="1651"/>
                </a:cubicBezTo>
                <a:lnTo>
                  <a:pt x="14" y="1430"/>
                </a:lnTo>
                <a:close/>
              </a:path>
            </a:pathLst>
          </a:custGeom>
          <a:solidFill>
            <a:srgbClr val="C1B488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ar-AE" dirty="0">
              <a:sym typeface="+mn-lt"/>
            </a:endParaRPr>
          </a:p>
        </p:txBody>
      </p:sp>
      <p:sp>
        <p:nvSpPr>
          <p:cNvPr id="19" name="Freeform 15">
            <a:extLst>
              <a:ext uri="{FF2B5EF4-FFF2-40B4-BE49-F238E27FC236}">
                <a16:creationId xmlns:a16="http://schemas.microsoft.com/office/drawing/2014/main" id="{BDF2F35F-2110-D603-734B-48F1D6E9D41B}"/>
              </a:ext>
            </a:extLst>
          </p:cNvPr>
          <p:cNvSpPr>
            <a:spLocks/>
          </p:cNvSpPr>
          <p:nvPr/>
        </p:nvSpPr>
        <p:spPr bwMode="auto">
          <a:xfrm flipH="1">
            <a:off x="4090690" y="1521803"/>
            <a:ext cx="1704589" cy="1709693"/>
          </a:xfrm>
          <a:custGeom>
            <a:avLst/>
            <a:gdLst>
              <a:gd name="T0" fmla="*/ 608 w 1395"/>
              <a:gd name="T1" fmla="*/ 1296 h 1399"/>
              <a:gd name="T2" fmla="*/ 364 w 1395"/>
              <a:gd name="T3" fmla="*/ 966 h 1399"/>
              <a:gd name="T4" fmla="*/ 1 w 1395"/>
              <a:gd name="T5" fmla="*/ 832 h 1399"/>
              <a:gd name="T6" fmla="*/ 223 w 1395"/>
              <a:gd name="T7" fmla="*/ 440 h 1399"/>
              <a:gd name="T8" fmla="*/ 0 w 1395"/>
              <a:gd name="T9" fmla="*/ 0 h 1399"/>
              <a:gd name="T10" fmla="*/ 850 w 1395"/>
              <a:gd name="T11" fmla="*/ 286 h 1399"/>
              <a:gd name="T12" fmla="*/ 1395 w 1395"/>
              <a:gd name="T13" fmla="*/ 1039 h 1399"/>
              <a:gd name="T14" fmla="*/ 1029 w 1395"/>
              <a:gd name="T15" fmla="*/ 1399 h 1399"/>
              <a:gd name="T16" fmla="*/ 608 w 1395"/>
              <a:gd name="T17" fmla="*/ 1296 h 13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395" h="1399">
                <a:moveTo>
                  <a:pt x="608" y="1296"/>
                </a:moveTo>
                <a:cubicBezTo>
                  <a:pt x="561" y="1165"/>
                  <a:pt x="477" y="1052"/>
                  <a:pt x="364" y="966"/>
                </a:cubicBezTo>
                <a:cubicBezTo>
                  <a:pt x="255" y="888"/>
                  <a:pt x="131" y="842"/>
                  <a:pt x="1" y="832"/>
                </a:cubicBezTo>
                <a:cubicBezTo>
                  <a:pt x="223" y="440"/>
                  <a:pt x="223" y="440"/>
                  <a:pt x="223" y="440"/>
                </a:cubicBezTo>
                <a:cubicBezTo>
                  <a:pt x="0" y="0"/>
                  <a:pt x="0" y="0"/>
                  <a:pt x="0" y="0"/>
                </a:cubicBezTo>
                <a:cubicBezTo>
                  <a:pt x="312" y="10"/>
                  <a:pt x="605" y="109"/>
                  <a:pt x="850" y="286"/>
                </a:cubicBezTo>
                <a:cubicBezTo>
                  <a:pt x="1103" y="471"/>
                  <a:pt x="1291" y="731"/>
                  <a:pt x="1395" y="1039"/>
                </a:cubicBezTo>
                <a:cubicBezTo>
                  <a:pt x="1029" y="1399"/>
                  <a:pt x="1029" y="1399"/>
                  <a:pt x="1029" y="1399"/>
                </a:cubicBezTo>
                <a:lnTo>
                  <a:pt x="608" y="1296"/>
                </a:lnTo>
                <a:close/>
              </a:path>
            </a:pathLst>
          </a:custGeom>
          <a:solidFill>
            <a:srgbClr val="2CC17C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ar-AE" dirty="0">
              <a:sym typeface="+mn-lt"/>
            </a:endParaRPr>
          </a:p>
        </p:txBody>
      </p:sp>
      <p:sp>
        <p:nvSpPr>
          <p:cNvPr id="20" name="Freeform 16">
            <a:extLst>
              <a:ext uri="{FF2B5EF4-FFF2-40B4-BE49-F238E27FC236}">
                <a16:creationId xmlns:a16="http://schemas.microsoft.com/office/drawing/2014/main" id="{D58AE765-DBA0-82A3-75BA-9CE8E2F3AFB3}"/>
              </a:ext>
            </a:extLst>
          </p:cNvPr>
          <p:cNvSpPr>
            <a:spLocks/>
          </p:cNvSpPr>
          <p:nvPr/>
        </p:nvSpPr>
        <p:spPr bwMode="auto">
          <a:xfrm flipH="1">
            <a:off x="6428121" y="2716036"/>
            <a:ext cx="1337133" cy="2143495"/>
          </a:xfrm>
          <a:custGeom>
            <a:avLst/>
            <a:gdLst>
              <a:gd name="T0" fmla="*/ 613 w 1096"/>
              <a:gd name="T1" fmla="*/ 1759 h 1759"/>
              <a:gd name="T2" fmla="*/ 96 w 1096"/>
              <a:gd name="T3" fmla="*/ 1028 h 1759"/>
              <a:gd name="T4" fmla="*/ 97 w 1096"/>
              <a:gd name="T5" fmla="*/ 98 h 1759"/>
              <a:gd name="T6" fmla="*/ 572 w 1096"/>
              <a:gd name="T7" fmla="*/ 0 h 1759"/>
              <a:gd name="T8" fmla="*/ 883 w 1096"/>
              <a:gd name="T9" fmla="*/ 353 h 1759"/>
              <a:gd name="T10" fmla="*/ 862 w 1096"/>
              <a:gd name="T11" fmla="*/ 445 h 1759"/>
              <a:gd name="T12" fmla="*/ 853 w 1096"/>
              <a:gd name="T13" fmla="*/ 556 h 1759"/>
              <a:gd name="T14" fmla="*/ 933 w 1096"/>
              <a:gd name="T15" fmla="*/ 881 h 1759"/>
              <a:gd name="T16" fmla="*/ 1096 w 1096"/>
              <a:gd name="T17" fmla="*/ 1089 h 1759"/>
              <a:gd name="T18" fmla="*/ 658 w 1096"/>
              <a:gd name="T19" fmla="*/ 1255 h 1759"/>
              <a:gd name="T20" fmla="*/ 613 w 1096"/>
              <a:gd name="T21" fmla="*/ 1759 h 17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096" h="1759">
                <a:moveTo>
                  <a:pt x="613" y="1759"/>
                </a:moveTo>
                <a:cubicBezTo>
                  <a:pt x="367" y="1566"/>
                  <a:pt x="189" y="1315"/>
                  <a:pt x="96" y="1028"/>
                </a:cubicBezTo>
                <a:cubicBezTo>
                  <a:pt x="0" y="728"/>
                  <a:pt x="0" y="407"/>
                  <a:pt x="97" y="98"/>
                </a:cubicBezTo>
                <a:cubicBezTo>
                  <a:pt x="572" y="0"/>
                  <a:pt x="572" y="0"/>
                  <a:pt x="572" y="0"/>
                </a:cubicBezTo>
                <a:cubicBezTo>
                  <a:pt x="883" y="353"/>
                  <a:pt x="883" y="353"/>
                  <a:pt x="883" y="353"/>
                </a:cubicBezTo>
                <a:cubicBezTo>
                  <a:pt x="873" y="387"/>
                  <a:pt x="866" y="416"/>
                  <a:pt x="862" y="445"/>
                </a:cubicBezTo>
                <a:cubicBezTo>
                  <a:pt x="856" y="474"/>
                  <a:pt x="853" y="513"/>
                  <a:pt x="853" y="556"/>
                </a:cubicBezTo>
                <a:cubicBezTo>
                  <a:pt x="853" y="671"/>
                  <a:pt x="881" y="784"/>
                  <a:pt x="933" y="881"/>
                </a:cubicBezTo>
                <a:cubicBezTo>
                  <a:pt x="973" y="959"/>
                  <a:pt x="1029" y="1030"/>
                  <a:pt x="1096" y="1089"/>
                </a:cubicBezTo>
                <a:cubicBezTo>
                  <a:pt x="658" y="1255"/>
                  <a:pt x="658" y="1255"/>
                  <a:pt x="658" y="1255"/>
                </a:cubicBezTo>
                <a:lnTo>
                  <a:pt x="613" y="1759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 cap="rnd">
            <a:noFill/>
            <a:round/>
            <a:headEnd/>
            <a:tailE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algn="ctr" defTabSz="914400" rtl="0" eaLnBrk="1" latinLnBrk="0" hangingPunct="1">
              <a:buClr>
                <a:schemeClr val="bg1"/>
              </a:buClr>
            </a:pPr>
            <a:endParaRPr lang="ar-AE" sz="2400" kern="0" dirty="0">
              <a:sym typeface="+mn-lt"/>
            </a:endParaRPr>
          </a:p>
        </p:txBody>
      </p:sp>
      <p:sp>
        <p:nvSpPr>
          <p:cNvPr id="21" name="Freeform 17">
            <a:extLst>
              <a:ext uri="{FF2B5EF4-FFF2-40B4-BE49-F238E27FC236}">
                <a16:creationId xmlns:a16="http://schemas.microsoft.com/office/drawing/2014/main" id="{4E286640-D86A-1FC4-01AF-9D56EB96A195}"/>
              </a:ext>
            </a:extLst>
          </p:cNvPr>
          <p:cNvSpPr>
            <a:spLocks/>
          </p:cNvSpPr>
          <p:nvPr/>
        </p:nvSpPr>
        <p:spPr bwMode="auto">
          <a:xfrm flipH="1">
            <a:off x="5616654" y="1521803"/>
            <a:ext cx="3102966" cy="1015608"/>
          </a:xfrm>
          <a:custGeom>
            <a:avLst/>
            <a:gdLst>
              <a:gd name="T0" fmla="*/ 0 w 608"/>
              <a:gd name="T1" fmla="*/ 199 h 199"/>
              <a:gd name="T2" fmla="*/ 0 w 608"/>
              <a:gd name="T3" fmla="*/ 0 h 199"/>
              <a:gd name="T4" fmla="*/ 555 w 608"/>
              <a:gd name="T5" fmla="*/ 0 h 199"/>
              <a:gd name="T6" fmla="*/ 608 w 608"/>
              <a:gd name="T7" fmla="*/ 105 h 199"/>
              <a:gd name="T8" fmla="*/ 555 w 608"/>
              <a:gd name="T9" fmla="*/ 199 h 199"/>
              <a:gd name="T10" fmla="*/ 0 w 608"/>
              <a:gd name="T11" fmla="*/ 199 h 1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608" h="199">
                <a:moveTo>
                  <a:pt x="0" y="199"/>
                </a:moveTo>
                <a:lnTo>
                  <a:pt x="0" y="0"/>
                </a:lnTo>
                <a:lnTo>
                  <a:pt x="555" y="0"/>
                </a:lnTo>
                <a:lnTo>
                  <a:pt x="608" y="105"/>
                </a:lnTo>
                <a:lnTo>
                  <a:pt x="555" y="199"/>
                </a:lnTo>
                <a:lnTo>
                  <a:pt x="0" y="199"/>
                </a:lnTo>
                <a:close/>
              </a:path>
            </a:pathLst>
          </a:custGeom>
          <a:solidFill>
            <a:srgbClr val="003845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ar-AE" dirty="0">
              <a:sym typeface="+mn-lt"/>
            </a:endParaRPr>
          </a:p>
        </p:txBody>
      </p:sp>
      <p:cxnSp>
        <p:nvCxnSpPr>
          <p:cNvPr id="22" name="Straight Connector 27">
            <a:extLst>
              <a:ext uri="{FF2B5EF4-FFF2-40B4-BE49-F238E27FC236}">
                <a16:creationId xmlns:a16="http://schemas.microsoft.com/office/drawing/2014/main" id="{D05D57C5-C9D2-FCA6-564D-EC7108EBF834}"/>
              </a:ext>
            </a:extLst>
          </p:cNvPr>
          <p:cNvCxnSpPr>
            <a:cxnSpLocks/>
          </p:cNvCxnSpPr>
          <p:nvPr/>
        </p:nvCxnSpPr>
        <p:spPr>
          <a:xfrm>
            <a:off x="7757650" y="2065684"/>
            <a:ext cx="1305069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oval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Straight Connector 27">
            <a:extLst>
              <a:ext uri="{FF2B5EF4-FFF2-40B4-BE49-F238E27FC236}">
                <a16:creationId xmlns:a16="http://schemas.microsoft.com/office/drawing/2014/main" id="{1F64AA5B-AD86-6E06-0FC6-737338188514}"/>
              </a:ext>
            </a:extLst>
          </p:cNvPr>
          <p:cNvCxnSpPr>
            <a:cxnSpLocks/>
          </p:cNvCxnSpPr>
          <p:nvPr/>
        </p:nvCxnSpPr>
        <p:spPr>
          <a:xfrm>
            <a:off x="7234320" y="3942270"/>
            <a:ext cx="1305069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oval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Straight Connector 27">
            <a:extLst>
              <a:ext uri="{FF2B5EF4-FFF2-40B4-BE49-F238E27FC236}">
                <a16:creationId xmlns:a16="http://schemas.microsoft.com/office/drawing/2014/main" id="{A6362870-A59D-D6C6-FA49-9AD397726DCE}"/>
              </a:ext>
            </a:extLst>
          </p:cNvPr>
          <p:cNvCxnSpPr>
            <a:cxnSpLocks/>
          </p:cNvCxnSpPr>
          <p:nvPr/>
        </p:nvCxnSpPr>
        <p:spPr>
          <a:xfrm flipH="1">
            <a:off x="5718369" y="5049680"/>
            <a:ext cx="0" cy="567233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oval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Straight Connector 24">
            <a:extLst>
              <a:ext uri="{FF2B5EF4-FFF2-40B4-BE49-F238E27FC236}">
                <a16:creationId xmlns:a16="http://schemas.microsoft.com/office/drawing/2014/main" id="{B941B637-59C4-A3E5-0734-520D9D51E882}"/>
              </a:ext>
            </a:extLst>
          </p:cNvPr>
          <p:cNvCxnSpPr>
            <a:cxnSpLocks/>
          </p:cNvCxnSpPr>
          <p:nvPr/>
        </p:nvCxnSpPr>
        <p:spPr>
          <a:xfrm>
            <a:off x="3587014" y="2379395"/>
            <a:ext cx="1046223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none" w="sm" len="sm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Straight Connector 26">
            <a:extLst>
              <a:ext uri="{FF2B5EF4-FFF2-40B4-BE49-F238E27FC236}">
                <a16:creationId xmlns:a16="http://schemas.microsoft.com/office/drawing/2014/main" id="{9CCFD547-9B80-371F-39D6-BE23217EBB56}"/>
              </a:ext>
            </a:extLst>
          </p:cNvPr>
          <p:cNvCxnSpPr>
            <a:cxnSpLocks/>
          </p:cNvCxnSpPr>
          <p:nvPr/>
        </p:nvCxnSpPr>
        <p:spPr>
          <a:xfrm>
            <a:off x="3631369" y="4435036"/>
            <a:ext cx="10057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none" w="sm" len="sm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6" name="صورة 15">
            <a:extLst>
              <a:ext uri="{FF2B5EF4-FFF2-40B4-BE49-F238E27FC236}">
                <a16:creationId xmlns:a16="http://schemas.microsoft.com/office/drawing/2014/main" id="{E7F47828-A3E3-DED1-CBE5-5C87A2CEF16D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1960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23285616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عنصر نائب لرقم الشريحة 3">
            <a:extLst>
              <a:ext uri="{FF2B5EF4-FFF2-40B4-BE49-F238E27FC236}">
                <a16:creationId xmlns:a16="http://schemas.microsoft.com/office/drawing/2014/main" id="{A76FF5C9-3BD8-C275-D239-17C2F4639FF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C30D6F-9516-7D45-ACC3-4201266FFCA8}" type="slidenum">
              <a:rPr lang="ar-SA" smtClean="0"/>
              <a:t>68</a:t>
            </a:fld>
            <a:endParaRPr lang="ar-SA"/>
          </a:p>
        </p:txBody>
      </p:sp>
      <p:pic>
        <p:nvPicPr>
          <p:cNvPr id="3" name="صورة 2">
            <a:extLst>
              <a:ext uri="{FF2B5EF4-FFF2-40B4-BE49-F238E27FC236}">
                <a16:creationId xmlns:a16="http://schemas.microsoft.com/office/drawing/2014/main" id="{C48DB6A9-D955-59ED-0CF3-B591362C5AF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cxnSp>
        <p:nvCxnSpPr>
          <p:cNvPr id="20" name="موصل مستقيم 19">
            <a:extLst>
              <a:ext uri="{FF2B5EF4-FFF2-40B4-BE49-F238E27FC236}">
                <a16:creationId xmlns:a16="http://schemas.microsoft.com/office/drawing/2014/main" id="{974CE591-C531-D83F-A9DF-41E2AF68D07F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TextBox 3">
            <a:extLst>
              <a:ext uri="{FF2B5EF4-FFF2-40B4-BE49-F238E27FC236}">
                <a16:creationId xmlns:a16="http://schemas.microsoft.com/office/drawing/2014/main" id="{32FCD0DD-F55B-DE1E-3A45-2CAF41FA1E41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algn="r" defTabSz="914400" eaLnBrk="1" latinLnBrk="0" hangingPunct="1"/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ازرق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" name="Freeform 8">
            <a:extLst>
              <a:ext uri="{FF2B5EF4-FFF2-40B4-BE49-F238E27FC236}">
                <a16:creationId xmlns:a16="http://schemas.microsoft.com/office/drawing/2014/main" id="{7035C3E8-F133-02BF-C880-3E2442C81230}"/>
              </a:ext>
            </a:extLst>
          </p:cNvPr>
          <p:cNvSpPr>
            <a:spLocks noChangeAspect="1" noEditPoints="1"/>
          </p:cNvSpPr>
          <p:nvPr/>
        </p:nvSpPr>
        <p:spPr bwMode="auto">
          <a:xfrm flipH="1">
            <a:off x="5652247" y="4584338"/>
            <a:ext cx="712220" cy="712404"/>
          </a:xfrm>
          <a:custGeom>
            <a:avLst/>
            <a:gdLst>
              <a:gd name="T0" fmla="*/ 106 w 212"/>
              <a:gd name="T1" fmla="*/ 212 h 212"/>
              <a:gd name="T2" fmla="*/ 0 w 212"/>
              <a:gd name="T3" fmla="*/ 106 h 212"/>
              <a:gd name="T4" fmla="*/ 106 w 212"/>
              <a:gd name="T5" fmla="*/ 0 h 212"/>
              <a:gd name="T6" fmla="*/ 212 w 212"/>
              <a:gd name="T7" fmla="*/ 106 h 212"/>
              <a:gd name="T8" fmla="*/ 106 w 212"/>
              <a:gd name="T9" fmla="*/ 212 h 212"/>
              <a:gd name="T10" fmla="*/ 106 w 212"/>
              <a:gd name="T11" fmla="*/ 20 h 212"/>
              <a:gd name="T12" fmla="*/ 20 w 212"/>
              <a:gd name="T13" fmla="*/ 106 h 212"/>
              <a:gd name="T14" fmla="*/ 106 w 212"/>
              <a:gd name="T15" fmla="*/ 192 h 212"/>
              <a:gd name="T16" fmla="*/ 192 w 212"/>
              <a:gd name="T17" fmla="*/ 106 h 212"/>
              <a:gd name="T18" fmla="*/ 106 w 212"/>
              <a:gd name="T19" fmla="*/ 20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12" h="212">
                <a:moveTo>
                  <a:pt x="106" y="212"/>
                </a:moveTo>
                <a:cubicBezTo>
                  <a:pt x="48" y="212"/>
                  <a:pt x="0" y="165"/>
                  <a:pt x="0" y="106"/>
                </a:cubicBezTo>
                <a:cubicBezTo>
                  <a:pt x="0" y="48"/>
                  <a:pt x="48" y="0"/>
                  <a:pt x="106" y="0"/>
                </a:cubicBezTo>
                <a:cubicBezTo>
                  <a:pt x="165" y="0"/>
                  <a:pt x="212" y="48"/>
                  <a:pt x="212" y="106"/>
                </a:cubicBezTo>
                <a:cubicBezTo>
                  <a:pt x="212" y="165"/>
                  <a:pt x="165" y="212"/>
                  <a:pt x="106" y="212"/>
                </a:cubicBezTo>
                <a:close/>
                <a:moveTo>
                  <a:pt x="106" y="20"/>
                </a:moveTo>
                <a:cubicBezTo>
                  <a:pt x="59" y="20"/>
                  <a:pt x="20" y="59"/>
                  <a:pt x="20" y="106"/>
                </a:cubicBezTo>
                <a:cubicBezTo>
                  <a:pt x="20" y="154"/>
                  <a:pt x="59" y="192"/>
                  <a:pt x="106" y="192"/>
                </a:cubicBezTo>
                <a:cubicBezTo>
                  <a:pt x="154" y="192"/>
                  <a:pt x="192" y="154"/>
                  <a:pt x="192" y="106"/>
                </a:cubicBezTo>
                <a:cubicBezTo>
                  <a:pt x="192" y="59"/>
                  <a:pt x="154" y="20"/>
                  <a:pt x="106" y="20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</p:spPr>
        <p:txBody>
          <a:bodyPr vert="horz" wrap="square" lIns="72727" tIns="36363" rIns="72727" bIns="36363" numCol="1" anchor="t" anchorCtr="0" compatLnSpc="1">
            <a:prstTxWarp prst="textNoShape">
              <a:avLst/>
            </a:prstTxWarp>
          </a:bodyPr>
          <a:lstStyle/>
          <a:p>
            <a:endParaRPr lang="id-ID" sz="1334" dirty="0"/>
          </a:p>
        </p:txBody>
      </p:sp>
      <p:sp>
        <p:nvSpPr>
          <p:cNvPr id="5" name="Freeform 13">
            <a:extLst>
              <a:ext uri="{FF2B5EF4-FFF2-40B4-BE49-F238E27FC236}">
                <a16:creationId xmlns:a16="http://schemas.microsoft.com/office/drawing/2014/main" id="{FEC0E1F5-F51E-4613-AE41-54D775D5AA84}"/>
              </a:ext>
            </a:extLst>
          </p:cNvPr>
          <p:cNvSpPr>
            <a:spLocks/>
          </p:cNvSpPr>
          <p:nvPr/>
        </p:nvSpPr>
        <p:spPr bwMode="auto">
          <a:xfrm rot="16200000" flipH="1">
            <a:off x="5353703" y="4225315"/>
            <a:ext cx="629415" cy="305757"/>
          </a:xfrm>
          <a:custGeom>
            <a:avLst/>
            <a:gdLst>
              <a:gd name="T0" fmla="*/ 194 w 206"/>
              <a:gd name="T1" fmla="*/ 100 h 100"/>
              <a:gd name="T2" fmla="*/ 206 w 206"/>
              <a:gd name="T3" fmla="*/ 84 h 100"/>
              <a:gd name="T4" fmla="*/ 1 w 206"/>
              <a:gd name="T5" fmla="*/ 0 h 100"/>
              <a:gd name="T6" fmla="*/ 1 w 206"/>
              <a:gd name="T7" fmla="*/ 1 h 100"/>
              <a:gd name="T8" fmla="*/ 0 w 206"/>
              <a:gd name="T9" fmla="*/ 20 h 100"/>
              <a:gd name="T10" fmla="*/ 194 w 206"/>
              <a:gd name="T11" fmla="*/ 100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06" h="100">
                <a:moveTo>
                  <a:pt x="194" y="100"/>
                </a:moveTo>
                <a:cubicBezTo>
                  <a:pt x="197" y="94"/>
                  <a:pt x="202" y="89"/>
                  <a:pt x="206" y="84"/>
                </a:cubicBezTo>
                <a:cubicBezTo>
                  <a:pt x="145" y="44"/>
                  <a:pt x="76" y="15"/>
                  <a:pt x="1" y="0"/>
                </a:cubicBezTo>
                <a:cubicBezTo>
                  <a:pt x="1" y="0"/>
                  <a:pt x="1" y="1"/>
                  <a:pt x="1" y="1"/>
                </a:cubicBezTo>
                <a:cubicBezTo>
                  <a:pt x="1" y="8"/>
                  <a:pt x="1" y="14"/>
                  <a:pt x="0" y="20"/>
                </a:cubicBezTo>
                <a:cubicBezTo>
                  <a:pt x="70" y="34"/>
                  <a:pt x="136" y="62"/>
                  <a:pt x="194" y="100"/>
                </a:cubicBezTo>
                <a:close/>
              </a:path>
            </a:pathLst>
          </a:custGeom>
          <a:solidFill>
            <a:srgbClr val="003845"/>
          </a:solidFill>
          <a:ln>
            <a:noFill/>
          </a:ln>
        </p:spPr>
        <p:txBody>
          <a:bodyPr vert="horz" wrap="square" lIns="72727" tIns="36363" rIns="72727" bIns="36363" numCol="1" anchor="t" anchorCtr="0" compatLnSpc="1">
            <a:prstTxWarp prst="textNoShape">
              <a:avLst/>
            </a:prstTxWarp>
          </a:bodyPr>
          <a:lstStyle/>
          <a:p>
            <a:endParaRPr lang="id-ID" sz="1334" dirty="0"/>
          </a:p>
        </p:txBody>
      </p:sp>
      <p:sp>
        <p:nvSpPr>
          <p:cNvPr id="6" name="Freeform 10">
            <a:extLst>
              <a:ext uri="{FF2B5EF4-FFF2-40B4-BE49-F238E27FC236}">
                <a16:creationId xmlns:a16="http://schemas.microsoft.com/office/drawing/2014/main" id="{5AA07D7A-1A25-6F7C-F6D4-BDCAA49A13B2}"/>
              </a:ext>
            </a:extLst>
          </p:cNvPr>
          <p:cNvSpPr>
            <a:spLocks noChangeAspect="1" noEditPoints="1"/>
          </p:cNvSpPr>
          <p:nvPr/>
        </p:nvSpPr>
        <p:spPr bwMode="auto">
          <a:xfrm flipH="1">
            <a:off x="6874637" y="5096963"/>
            <a:ext cx="712220" cy="713823"/>
          </a:xfrm>
          <a:custGeom>
            <a:avLst/>
            <a:gdLst>
              <a:gd name="T0" fmla="*/ 106 w 212"/>
              <a:gd name="T1" fmla="*/ 212 h 212"/>
              <a:gd name="T2" fmla="*/ 0 w 212"/>
              <a:gd name="T3" fmla="*/ 106 h 212"/>
              <a:gd name="T4" fmla="*/ 106 w 212"/>
              <a:gd name="T5" fmla="*/ 0 h 212"/>
              <a:gd name="T6" fmla="*/ 212 w 212"/>
              <a:gd name="T7" fmla="*/ 106 h 212"/>
              <a:gd name="T8" fmla="*/ 106 w 212"/>
              <a:gd name="T9" fmla="*/ 212 h 212"/>
              <a:gd name="T10" fmla="*/ 106 w 212"/>
              <a:gd name="T11" fmla="*/ 20 h 212"/>
              <a:gd name="T12" fmla="*/ 20 w 212"/>
              <a:gd name="T13" fmla="*/ 106 h 212"/>
              <a:gd name="T14" fmla="*/ 106 w 212"/>
              <a:gd name="T15" fmla="*/ 192 h 212"/>
              <a:gd name="T16" fmla="*/ 192 w 212"/>
              <a:gd name="T17" fmla="*/ 106 h 212"/>
              <a:gd name="T18" fmla="*/ 106 w 212"/>
              <a:gd name="T19" fmla="*/ 20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12" h="212">
                <a:moveTo>
                  <a:pt x="106" y="212"/>
                </a:moveTo>
                <a:cubicBezTo>
                  <a:pt x="48" y="212"/>
                  <a:pt x="0" y="165"/>
                  <a:pt x="0" y="106"/>
                </a:cubicBezTo>
                <a:cubicBezTo>
                  <a:pt x="0" y="48"/>
                  <a:pt x="48" y="0"/>
                  <a:pt x="106" y="0"/>
                </a:cubicBezTo>
                <a:cubicBezTo>
                  <a:pt x="165" y="0"/>
                  <a:pt x="212" y="48"/>
                  <a:pt x="212" y="106"/>
                </a:cubicBezTo>
                <a:cubicBezTo>
                  <a:pt x="212" y="165"/>
                  <a:pt x="165" y="212"/>
                  <a:pt x="106" y="212"/>
                </a:cubicBezTo>
                <a:close/>
                <a:moveTo>
                  <a:pt x="106" y="20"/>
                </a:moveTo>
                <a:cubicBezTo>
                  <a:pt x="59" y="20"/>
                  <a:pt x="20" y="59"/>
                  <a:pt x="20" y="106"/>
                </a:cubicBezTo>
                <a:cubicBezTo>
                  <a:pt x="20" y="154"/>
                  <a:pt x="59" y="192"/>
                  <a:pt x="106" y="192"/>
                </a:cubicBezTo>
                <a:cubicBezTo>
                  <a:pt x="154" y="192"/>
                  <a:pt x="192" y="154"/>
                  <a:pt x="192" y="106"/>
                </a:cubicBezTo>
                <a:cubicBezTo>
                  <a:pt x="192" y="59"/>
                  <a:pt x="154" y="20"/>
                  <a:pt x="106" y="20"/>
                </a:cubicBezTo>
                <a:close/>
              </a:path>
            </a:pathLst>
          </a:custGeom>
          <a:solidFill>
            <a:srgbClr val="2CC17C"/>
          </a:solidFill>
          <a:ln>
            <a:noFill/>
          </a:ln>
        </p:spPr>
        <p:txBody>
          <a:bodyPr vert="horz" wrap="square" lIns="72727" tIns="36363" rIns="72727" bIns="36363" numCol="1" anchor="t" anchorCtr="0" compatLnSpc="1">
            <a:prstTxWarp prst="textNoShape">
              <a:avLst/>
            </a:prstTxWarp>
          </a:bodyPr>
          <a:lstStyle/>
          <a:p>
            <a:endParaRPr lang="id-ID" sz="1334" dirty="0"/>
          </a:p>
        </p:txBody>
      </p:sp>
      <p:sp>
        <p:nvSpPr>
          <p:cNvPr id="7" name="Freeform 12">
            <a:extLst>
              <a:ext uri="{FF2B5EF4-FFF2-40B4-BE49-F238E27FC236}">
                <a16:creationId xmlns:a16="http://schemas.microsoft.com/office/drawing/2014/main" id="{4B2650E4-8D7F-182C-55C6-B0FA976C5DF7}"/>
              </a:ext>
            </a:extLst>
          </p:cNvPr>
          <p:cNvSpPr>
            <a:spLocks/>
          </p:cNvSpPr>
          <p:nvPr/>
        </p:nvSpPr>
        <p:spPr bwMode="auto">
          <a:xfrm rot="16200000" flipH="1">
            <a:off x="6414785" y="4970121"/>
            <a:ext cx="317287" cy="642479"/>
          </a:xfrm>
          <a:custGeom>
            <a:avLst/>
            <a:gdLst>
              <a:gd name="T0" fmla="*/ 104 w 104"/>
              <a:gd name="T1" fmla="*/ 208 h 210"/>
              <a:gd name="T2" fmla="*/ 16 w 104"/>
              <a:gd name="T3" fmla="*/ 0 h 210"/>
              <a:gd name="T4" fmla="*/ 0 w 104"/>
              <a:gd name="T5" fmla="*/ 13 h 210"/>
              <a:gd name="T6" fmla="*/ 84 w 104"/>
              <a:gd name="T7" fmla="*/ 210 h 210"/>
              <a:gd name="T8" fmla="*/ 104 w 104"/>
              <a:gd name="T9" fmla="*/ 208 h 2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4" h="210">
                <a:moveTo>
                  <a:pt x="104" y="208"/>
                </a:moveTo>
                <a:cubicBezTo>
                  <a:pt x="88" y="133"/>
                  <a:pt x="58" y="62"/>
                  <a:pt x="16" y="0"/>
                </a:cubicBezTo>
                <a:cubicBezTo>
                  <a:pt x="11" y="5"/>
                  <a:pt x="6" y="9"/>
                  <a:pt x="0" y="13"/>
                </a:cubicBezTo>
                <a:cubicBezTo>
                  <a:pt x="40" y="72"/>
                  <a:pt x="69" y="139"/>
                  <a:pt x="84" y="210"/>
                </a:cubicBezTo>
                <a:cubicBezTo>
                  <a:pt x="90" y="209"/>
                  <a:pt x="97" y="208"/>
                  <a:pt x="104" y="208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</p:spPr>
        <p:txBody>
          <a:bodyPr vert="horz" wrap="square" lIns="72727" tIns="36363" rIns="72727" bIns="36363" numCol="1" anchor="t" anchorCtr="0" compatLnSpc="1">
            <a:prstTxWarp prst="textNoShape">
              <a:avLst/>
            </a:prstTxWarp>
          </a:bodyPr>
          <a:lstStyle/>
          <a:p>
            <a:endParaRPr lang="id-ID" sz="1334" dirty="0"/>
          </a:p>
        </p:txBody>
      </p:sp>
      <p:sp>
        <p:nvSpPr>
          <p:cNvPr id="8" name="Freeform 7">
            <a:extLst>
              <a:ext uri="{FF2B5EF4-FFF2-40B4-BE49-F238E27FC236}">
                <a16:creationId xmlns:a16="http://schemas.microsoft.com/office/drawing/2014/main" id="{0835FEC9-8FF7-6023-4655-15D96411676D}"/>
              </a:ext>
            </a:extLst>
          </p:cNvPr>
          <p:cNvSpPr>
            <a:spLocks noChangeAspect="1" noEditPoints="1"/>
          </p:cNvSpPr>
          <p:nvPr/>
        </p:nvSpPr>
        <p:spPr bwMode="auto">
          <a:xfrm flipH="1">
            <a:off x="5652247" y="2153094"/>
            <a:ext cx="712220" cy="712404"/>
          </a:xfrm>
          <a:custGeom>
            <a:avLst/>
            <a:gdLst>
              <a:gd name="T0" fmla="*/ 106 w 212"/>
              <a:gd name="T1" fmla="*/ 212 h 212"/>
              <a:gd name="T2" fmla="*/ 0 w 212"/>
              <a:gd name="T3" fmla="*/ 106 h 212"/>
              <a:gd name="T4" fmla="*/ 106 w 212"/>
              <a:gd name="T5" fmla="*/ 0 h 212"/>
              <a:gd name="T6" fmla="*/ 212 w 212"/>
              <a:gd name="T7" fmla="*/ 106 h 212"/>
              <a:gd name="T8" fmla="*/ 106 w 212"/>
              <a:gd name="T9" fmla="*/ 212 h 212"/>
              <a:gd name="T10" fmla="*/ 106 w 212"/>
              <a:gd name="T11" fmla="*/ 20 h 212"/>
              <a:gd name="T12" fmla="*/ 20 w 212"/>
              <a:gd name="T13" fmla="*/ 106 h 212"/>
              <a:gd name="T14" fmla="*/ 106 w 212"/>
              <a:gd name="T15" fmla="*/ 192 h 212"/>
              <a:gd name="T16" fmla="*/ 192 w 212"/>
              <a:gd name="T17" fmla="*/ 106 h 212"/>
              <a:gd name="T18" fmla="*/ 106 w 212"/>
              <a:gd name="T19" fmla="*/ 20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12" h="212">
                <a:moveTo>
                  <a:pt x="106" y="212"/>
                </a:moveTo>
                <a:cubicBezTo>
                  <a:pt x="48" y="212"/>
                  <a:pt x="0" y="165"/>
                  <a:pt x="0" y="106"/>
                </a:cubicBezTo>
                <a:cubicBezTo>
                  <a:pt x="0" y="48"/>
                  <a:pt x="48" y="0"/>
                  <a:pt x="106" y="0"/>
                </a:cubicBezTo>
                <a:cubicBezTo>
                  <a:pt x="165" y="0"/>
                  <a:pt x="212" y="48"/>
                  <a:pt x="212" y="106"/>
                </a:cubicBezTo>
                <a:cubicBezTo>
                  <a:pt x="212" y="165"/>
                  <a:pt x="165" y="212"/>
                  <a:pt x="106" y="212"/>
                </a:cubicBezTo>
                <a:close/>
                <a:moveTo>
                  <a:pt x="106" y="20"/>
                </a:moveTo>
                <a:cubicBezTo>
                  <a:pt x="59" y="20"/>
                  <a:pt x="20" y="59"/>
                  <a:pt x="20" y="106"/>
                </a:cubicBezTo>
                <a:cubicBezTo>
                  <a:pt x="20" y="154"/>
                  <a:pt x="59" y="192"/>
                  <a:pt x="106" y="192"/>
                </a:cubicBezTo>
                <a:cubicBezTo>
                  <a:pt x="154" y="192"/>
                  <a:pt x="192" y="154"/>
                  <a:pt x="192" y="106"/>
                </a:cubicBezTo>
                <a:cubicBezTo>
                  <a:pt x="192" y="59"/>
                  <a:pt x="154" y="20"/>
                  <a:pt x="106" y="20"/>
                </a:cubicBezTo>
                <a:close/>
              </a:path>
            </a:pathLst>
          </a:custGeom>
          <a:solidFill>
            <a:srgbClr val="C1B488"/>
          </a:solidFill>
          <a:ln>
            <a:noFill/>
          </a:ln>
        </p:spPr>
        <p:txBody>
          <a:bodyPr vert="horz" wrap="square" lIns="72727" tIns="36363" rIns="72727" bIns="36363" numCol="1" anchor="t" anchorCtr="0" compatLnSpc="1">
            <a:prstTxWarp prst="textNoShape">
              <a:avLst/>
            </a:prstTxWarp>
          </a:bodyPr>
          <a:lstStyle/>
          <a:p>
            <a:endParaRPr lang="id-ID" sz="1334" dirty="0"/>
          </a:p>
        </p:txBody>
      </p:sp>
      <p:sp>
        <p:nvSpPr>
          <p:cNvPr id="9" name="Freeform 14">
            <a:extLst>
              <a:ext uri="{FF2B5EF4-FFF2-40B4-BE49-F238E27FC236}">
                <a16:creationId xmlns:a16="http://schemas.microsoft.com/office/drawing/2014/main" id="{5F945D1E-7CF5-8583-CB27-39A1F25C7AFA}"/>
              </a:ext>
            </a:extLst>
          </p:cNvPr>
          <p:cNvSpPr>
            <a:spLocks/>
          </p:cNvSpPr>
          <p:nvPr/>
        </p:nvSpPr>
        <p:spPr bwMode="auto">
          <a:xfrm rot="16200000" flipH="1">
            <a:off x="6414142" y="1840460"/>
            <a:ext cx="318577" cy="642479"/>
          </a:xfrm>
          <a:custGeom>
            <a:avLst/>
            <a:gdLst>
              <a:gd name="T0" fmla="*/ 88 w 104"/>
              <a:gd name="T1" fmla="*/ 0 h 210"/>
              <a:gd name="T2" fmla="*/ 0 w 104"/>
              <a:gd name="T3" fmla="*/ 208 h 210"/>
              <a:gd name="T4" fmla="*/ 20 w 104"/>
              <a:gd name="T5" fmla="*/ 210 h 210"/>
              <a:gd name="T6" fmla="*/ 104 w 104"/>
              <a:gd name="T7" fmla="*/ 13 h 210"/>
              <a:gd name="T8" fmla="*/ 88 w 104"/>
              <a:gd name="T9" fmla="*/ 0 h 2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4" h="210">
                <a:moveTo>
                  <a:pt x="88" y="0"/>
                </a:moveTo>
                <a:cubicBezTo>
                  <a:pt x="46" y="62"/>
                  <a:pt x="16" y="133"/>
                  <a:pt x="0" y="208"/>
                </a:cubicBezTo>
                <a:cubicBezTo>
                  <a:pt x="7" y="208"/>
                  <a:pt x="14" y="209"/>
                  <a:pt x="20" y="210"/>
                </a:cubicBezTo>
                <a:cubicBezTo>
                  <a:pt x="35" y="139"/>
                  <a:pt x="64" y="72"/>
                  <a:pt x="104" y="13"/>
                </a:cubicBezTo>
                <a:cubicBezTo>
                  <a:pt x="98" y="9"/>
                  <a:pt x="93" y="5"/>
                  <a:pt x="88" y="0"/>
                </a:cubicBezTo>
                <a:close/>
              </a:path>
            </a:pathLst>
          </a:custGeom>
          <a:solidFill>
            <a:srgbClr val="268CAB"/>
          </a:solidFill>
          <a:ln>
            <a:noFill/>
          </a:ln>
        </p:spPr>
        <p:txBody>
          <a:bodyPr vert="horz" wrap="square" lIns="72727" tIns="36363" rIns="72727" bIns="36363" numCol="1" anchor="t" anchorCtr="0" compatLnSpc="1">
            <a:prstTxWarp prst="textNoShape">
              <a:avLst/>
            </a:prstTxWarp>
          </a:bodyPr>
          <a:lstStyle/>
          <a:p>
            <a:endParaRPr lang="id-ID" sz="1334" dirty="0"/>
          </a:p>
        </p:txBody>
      </p:sp>
      <p:sp>
        <p:nvSpPr>
          <p:cNvPr id="10" name="Freeform 6">
            <a:extLst>
              <a:ext uri="{FF2B5EF4-FFF2-40B4-BE49-F238E27FC236}">
                <a16:creationId xmlns:a16="http://schemas.microsoft.com/office/drawing/2014/main" id="{801C4106-8417-FFC7-E7AC-A3CB7E994470}"/>
              </a:ext>
            </a:extLst>
          </p:cNvPr>
          <p:cNvSpPr>
            <a:spLocks noChangeAspect="1" noEditPoints="1"/>
          </p:cNvSpPr>
          <p:nvPr/>
        </p:nvSpPr>
        <p:spPr bwMode="auto">
          <a:xfrm flipH="1">
            <a:off x="6874636" y="1640339"/>
            <a:ext cx="712220" cy="713823"/>
          </a:xfrm>
          <a:custGeom>
            <a:avLst/>
            <a:gdLst>
              <a:gd name="T0" fmla="*/ 106 w 212"/>
              <a:gd name="T1" fmla="*/ 212 h 212"/>
              <a:gd name="T2" fmla="*/ 0 w 212"/>
              <a:gd name="T3" fmla="*/ 106 h 212"/>
              <a:gd name="T4" fmla="*/ 106 w 212"/>
              <a:gd name="T5" fmla="*/ 0 h 212"/>
              <a:gd name="T6" fmla="*/ 212 w 212"/>
              <a:gd name="T7" fmla="*/ 106 h 212"/>
              <a:gd name="T8" fmla="*/ 106 w 212"/>
              <a:gd name="T9" fmla="*/ 212 h 212"/>
              <a:gd name="T10" fmla="*/ 106 w 212"/>
              <a:gd name="T11" fmla="*/ 20 h 212"/>
              <a:gd name="T12" fmla="*/ 20 w 212"/>
              <a:gd name="T13" fmla="*/ 106 h 212"/>
              <a:gd name="T14" fmla="*/ 106 w 212"/>
              <a:gd name="T15" fmla="*/ 192 h 212"/>
              <a:gd name="T16" fmla="*/ 192 w 212"/>
              <a:gd name="T17" fmla="*/ 106 h 212"/>
              <a:gd name="T18" fmla="*/ 106 w 212"/>
              <a:gd name="T19" fmla="*/ 20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12" h="212">
                <a:moveTo>
                  <a:pt x="106" y="212"/>
                </a:moveTo>
                <a:cubicBezTo>
                  <a:pt x="48" y="212"/>
                  <a:pt x="0" y="165"/>
                  <a:pt x="0" y="106"/>
                </a:cubicBezTo>
                <a:cubicBezTo>
                  <a:pt x="0" y="48"/>
                  <a:pt x="48" y="0"/>
                  <a:pt x="106" y="0"/>
                </a:cubicBezTo>
                <a:cubicBezTo>
                  <a:pt x="165" y="0"/>
                  <a:pt x="212" y="48"/>
                  <a:pt x="212" y="106"/>
                </a:cubicBezTo>
                <a:cubicBezTo>
                  <a:pt x="212" y="165"/>
                  <a:pt x="165" y="212"/>
                  <a:pt x="106" y="212"/>
                </a:cubicBezTo>
                <a:close/>
                <a:moveTo>
                  <a:pt x="106" y="20"/>
                </a:moveTo>
                <a:cubicBezTo>
                  <a:pt x="59" y="20"/>
                  <a:pt x="20" y="59"/>
                  <a:pt x="20" y="106"/>
                </a:cubicBezTo>
                <a:cubicBezTo>
                  <a:pt x="20" y="154"/>
                  <a:pt x="59" y="192"/>
                  <a:pt x="106" y="192"/>
                </a:cubicBezTo>
                <a:cubicBezTo>
                  <a:pt x="154" y="192"/>
                  <a:pt x="192" y="154"/>
                  <a:pt x="192" y="106"/>
                </a:cubicBezTo>
                <a:cubicBezTo>
                  <a:pt x="192" y="59"/>
                  <a:pt x="154" y="20"/>
                  <a:pt x="106" y="20"/>
                </a:cubicBezTo>
                <a:close/>
              </a:path>
            </a:pathLst>
          </a:custGeom>
          <a:solidFill>
            <a:srgbClr val="268CAB"/>
          </a:solidFill>
          <a:ln>
            <a:noFill/>
          </a:ln>
        </p:spPr>
        <p:txBody>
          <a:bodyPr vert="horz" wrap="square" lIns="72727" tIns="36363" rIns="72727" bIns="36363" numCol="1" anchor="t" anchorCtr="0" compatLnSpc="1">
            <a:prstTxWarp prst="textNoShape">
              <a:avLst/>
            </a:prstTxWarp>
          </a:bodyPr>
          <a:lstStyle/>
          <a:p>
            <a:endParaRPr lang="id-ID" sz="1334" dirty="0"/>
          </a:p>
        </p:txBody>
      </p:sp>
      <p:sp>
        <p:nvSpPr>
          <p:cNvPr id="11" name="Freeform 9">
            <a:extLst>
              <a:ext uri="{FF2B5EF4-FFF2-40B4-BE49-F238E27FC236}">
                <a16:creationId xmlns:a16="http://schemas.microsoft.com/office/drawing/2014/main" id="{5A011D45-55EE-95C6-AF50-4309E9CD1E95}"/>
              </a:ext>
            </a:extLst>
          </p:cNvPr>
          <p:cNvSpPr>
            <a:spLocks noChangeAspect="1" noEditPoints="1"/>
          </p:cNvSpPr>
          <p:nvPr/>
        </p:nvSpPr>
        <p:spPr bwMode="auto">
          <a:xfrm flipH="1">
            <a:off x="5163292" y="3369361"/>
            <a:ext cx="712220" cy="712404"/>
          </a:xfrm>
          <a:custGeom>
            <a:avLst/>
            <a:gdLst>
              <a:gd name="T0" fmla="*/ 106 w 212"/>
              <a:gd name="T1" fmla="*/ 212 h 212"/>
              <a:gd name="T2" fmla="*/ 0 w 212"/>
              <a:gd name="T3" fmla="*/ 106 h 212"/>
              <a:gd name="T4" fmla="*/ 106 w 212"/>
              <a:gd name="T5" fmla="*/ 0 h 212"/>
              <a:gd name="T6" fmla="*/ 212 w 212"/>
              <a:gd name="T7" fmla="*/ 106 h 212"/>
              <a:gd name="T8" fmla="*/ 106 w 212"/>
              <a:gd name="T9" fmla="*/ 212 h 212"/>
              <a:gd name="T10" fmla="*/ 106 w 212"/>
              <a:gd name="T11" fmla="*/ 20 h 212"/>
              <a:gd name="T12" fmla="*/ 20 w 212"/>
              <a:gd name="T13" fmla="*/ 106 h 212"/>
              <a:gd name="T14" fmla="*/ 106 w 212"/>
              <a:gd name="T15" fmla="*/ 192 h 212"/>
              <a:gd name="T16" fmla="*/ 192 w 212"/>
              <a:gd name="T17" fmla="*/ 106 h 212"/>
              <a:gd name="T18" fmla="*/ 106 w 212"/>
              <a:gd name="T19" fmla="*/ 20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12" h="212">
                <a:moveTo>
                  <a:pt x="106" y="212"/>
                </a:moveTo>
                <a:cubicBezTo>
                  <a:pt x="48" y="212"/>
                  <a:pt x="0" y="165"/>
                  <a:pt x="0" y="106"/>
                </a:cubicBezTo>
                <a:cubicBezTo>
                  <a:pt x="0" y="48"/>
                  <a:pt x="48" y="0"/>
                  <a:pt x="106" y="0"/>
                </a:cubicBezTo>
                <a:cubicBezTo>
                  <a:pt x="165" y="0"/>
                  <a:pt x="212" y="48"/>
                  <a:pt x="212" y="106"/>
                </a:cubicBezTo>
                <a:cubicBezTo>
                  <a:pt x="212" y="165"/>
                  <a:pt x="165" y="212"/>
                  <a:pt x="106" y="212"/>
                </a:cubicBezTo>
                <a:close/>
                <a:moveTo>
                  <a:pt x="106" y="20"/>
                </a:moveTo>
                <a:cubicBezTo>
                  <a:pt x="59" y="20"/>
                  <a:pt x="20" y="59"/>
                  <a:pt x="20" y="106"/>
                </a:cubicBezTo>
                <a:cubicBezTo>
                  <a:pt x="20" y="154"/>
                  <a:pt x="59" y="192"/>
                  <a:pt x="106" y="192"/>
                </a:cubicBezTo>
                <a:cubicBezTo>
                  <a:pt x="154" y="192"/>
                  <a:pt x="192" y="154"/>
                  <a:pt x="192" y="106"/>
                </a:cubicBezTo>
                <a:cubicBezTo>
                  <a:pt x="192" y="59"/>
                  <a:pt x="154" y="20"/>
                  <a:pt x="106" y="20"/>
                </a:cubicBezTo>
                <a:close/>
              </a:path>
            </a:pathLst>
          </a:custGeom>
          <a:solidFill>
            <a:srgbClr val="003845"/>
          </a:solidFill>
          <a:ln>
            <a:noFill/>
          </a:ln>
        </p:spPr>
        <p:txBody>
          <a:bodyPr vert="horz" wrap="square" lIns="72727" tIns="36363" rIns="72727" bIns="36363" numCol="1" anchor="t" anchorCtr="0" compatLnSpc="1">
            <a:prstTxWarp prst="textNoShape">
              <a:avLst/>
            </a:prstTxWarp>
          </a:bodyPr>
          <a:lstStyle/>
          <a:p>
            <a:endParaRPr lang="id-ID" sz="1334" dirty="0"/>
          </a:p>
        </p:txBody>
      </p:sp>
      <p:sp>
        <p:nvSpPr>
          <p:cNvPr id="12" name="Freeform 14">
            <a:extLst>
              <a:ext uri="{FF2B5EF4-FFF2-40B4-BE49-F238E27FC236}">
                <a16:creationId xmlns:a16="http://schemas.microsoft.com/office/drawing/2014/main" id="{1A5DFFA9-793C-12CF-4A6A-A94F8723A05D}"/>
              </a:ext>
            </a:extLst>
          </p:cNvPr>
          <p:cNvSpPr>
            <a:spLocks/>
          </p:cNvSpPr>
          <p:nvPr/>
        </p:nvSpPr>
        <p:spPr bwMode="auto">
          <a:xfrm rot="16200000" flipH="1">
            <a:off x="5352412" y="2920052"/>
            <a:ext cx="631994" cy="305757"/>
          </a:xfrm>
          <a:custGeom>
            <a:avLst/>
            <a:gdLst>
              <a:gd name="T0" fmla="*/ 205 w 207"/>
              <a:gd name="T1" fmla="*/ 1 h 100"/>
              <a:gd name="T2" fmla="*/ 205 w 207"/>
              <a:gd name="T3" fmla="*/ 0 h 100"/>
              <a:gd name="T4" fmla="*/ 0 w 207"/>
              <a:gd name="T5" fmla="*/ 84 h 100"/>
              <a:gd name="T6" fmla="*/ 13 w 207"/>
              <a:gd name="T7" fmla="*/ 100 h 100"/>
              <a:gd name="T8" fmla="*/ 207 w 207"/>
              <a:gd name="T9" fmla="*/ 20 h 100"/>
              <a:gd name="T10" fmla="*/ 205 w 207"/>
              <a:gd name="T11" fmla="*/ 1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07" h="100">
                <a:moveTo>
                  <a:pt x="205" y="1"/>
                </a:moveTo>
                <a:cubicBezTo>
                  <a:pt x="205" y="1"/>
                  <a:pt x="205" y="0"/>
                  <a:pt x="205" y="0"/>
                </a:cubicBezTo>
                <a:cubicBezTo>
                  <a:pt x="131" y="15"/>
                  <a:pt x="62" y="44"/>
                  <a:pt x="0" y="84"/>
                </a:cubicBezTo>
                <a:cubicBezTo>
                  <a:pt x="5" y="89"/>
                  <a:pt x="9" y="94"/>
                  <a:pt x="13" y="100"/>
                </a:cubicBezTo>
                <a:cubicBezTo>
                  <a:pt x="71" y="62"/>
                  <a:pt x="137" y="34"/>
                  <a:pt x="207" y="20"/>
                </a:cubicBezTo>
                <a:cubicBezTo>
                  <a:pt x="206" y="14"/>
                  <a:pt x="205" y="8"/>
                  <a:pt x="205" y="1"/>
                </a:cubicBezTo>
                <a:close/>
              </a:path>
            </a:pathLst>
          </a:custGeom>
          <a:solidFill>
            <a:srgbClr val="C1B488"/>
          </a:solidFill>
          <a:ln>
            <a:noFill/>
          </a:ln>
        </p:spPr>
        <p:txBody>
          <a:bodyPr vert="horz" wrap="square" lIns="72727" tIns="36363" rIns="72727" bIns="36363" numCol="1" anchor="t" anchorCtr="0" compatLnSpc="1">
            <a:prstTxWarp prst="textNoShape">
              <a:avLst/>
            </a:prstTxWarp>
          </a:bodyPr>
          <a:lstStyle/>
          <a:p>
            <a:endParaRPr lang="id-ID" sz="1334" dirty="0"/>
          </a:p>
        </p:txBody>
      </p:sp>
      <p:sp>
        <p:nvSpPr>
          <p:cNvPr id="13" name="Freeform 7">
            <a:extLst>
              <a:ext uri="{FF2B5EF4-FFF2-40B4-BE49-F238E27FC236}">
                <a16:creationId xmlns:a16="http://schemas.microsoft.com/office/drawing/2014/main" id="{42D8933E-C5F9-B15E-8FE8-84EC1571C70F}"/>
              </a:ext>
            </a:extLst>
          </p:cNvPr>
          <p:cNvSpPr>
            <a:spLocks noEditPoints="1"/>
          </p:cNvSpPr>
          <p:nvPr/>
        </p:nvSpPr>
        <p:spPr bwMode="auto">
          <a:xfrm rot="16200000" flipH="1">
            <a:off x="6136692" y="2561110"/>
            <a:ext cx="2329277" cy="2329883"/>
          </a:xfrm>
          <a:custGeom>
            <a:avLst/>
            <a:gdLst>
              <a:gd name="T0" fmla="*/ 106 w 212"/>
              <a:gd name="T1" fmla="*/ 212 h 212"/>
              <a:gd name="T2" fmla="*/ 0 w 212"/>
              <a:gd name="T3" fmla="*/ 106 h 212"/>
              <a:gd name="T4" fmla="*/ 106 w 212"/>
              <a:gd name="T5" fmla="*/ 0 h 212"/>
              <a:gd name="T6" fmla="*/ 212 w 212"/>
              <a:gd name="T7" fmla="*/ 106 h 212"/>
              <a:gd name="T8" fmla="*/ 106 w 212"/>
              <a:gd name="T9" fmla="*/ 212 h 212"/>
              <a:gd name="T10" fmla="*/ 106 w 212"/>
              <a:gd name="T11" fmla="*/ 20 h 212"/>
              <a:gd name="T12" fmla="*/ 20 w 212"/>
              <a:gd name="T13" fmla="*/ 106 h 212"/>
              <a:gd name="T14" fmla="*/ 106 w 212"/>
              <a:gd name="T15" fmla="*/ 192 h 212"/>
              <a:gd name="T16" fmla="*/ 192 w 212"/>
              <a:gd name="T17" fmla="*/ 106 h 212"/>
              <a:gd name="T18" fmla="*/ 106 w 212"/>
              <a:gd name="T19" fmla="*/ 20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12" h="212">
                <a:moveTo>
                  <a:pt x="106" y="212"/>
                </a:moveTo>
                <a:cubicBezTo>
                  <a:pt x="48" y="212"/>
                  <a:pt x="0" y="165"/>
                  <a:pt x="0" y="106"/>
                </a:cubicBezTo>
                <a:cubicBezTo>
                  <a:pt x="0" y="48"/>
                  <a:pt x="48" y="0"/>
                  <a:pt x="106" y="0"/>
                </a:cubicBezTo>
                <a:cubicBezTo>
                  <a:pt x="165" y="0"/>
                  <a:pt x="212" y="48"/>
                  <a:pt x="212" y="106"/>
                </a:cubicBezTo>
                <a:cubicBezTo>
                  <a:pt x="212" y="165"/>
                  <a:pt x="165" y="212"/>
                  <a:pt x="106" y="212"/>
                </a:cubicBezTo>
                <a:close/>
                <a:moveTo>
                  <a:pt x="106" y="20"/>
                </a:moveTo>
                <a:cubicBezTo>
                  <a:pt x="59" y="20"/>
                  <a:pt x="20" y="59"/>
                  <a:pt x="20" y="106"/>
                </a:cubicBezTo>
                <a:cubicBezTo>
                  <a:pt x="20" y="154"/>
                  <a:pt x="59" y="192"/>
                  <a:pt x="106" y="192"/>
                </a:cubicBezTo>
                <a:cubicBezTo>
                  <a:pt x="154" y="192"/>
                  <a:pt x="192" y="154"/>
                  <a:pt x="192" y="106"/>
                </a:cubicBezTo>
                <a:cubicBezTo>
                  <a:pt x="192" y="59"/>
                  <a:pt x="154" y="20"/>
                  <a:pt x="106" y="20"/>
                </a:cubicBezTo>
                <a:close/>
              </a:path>
            </a:pathLst>
          </a:custGeom>
          <a:solidFill>
            <a:srgbClr val="10A9A6">
              <a:alpha val="80000"/>
            </a:srgbClr>
          </a:solidFill>
          <a:ln>
            <a:noFill/>
          </a:ln>
        </p:spPr>
        <p:txBody>
          <a:bodyPr vert="horz" wrap="square" lIns="72727" tIns="36363" rIns="72727" bIns="36363" numCol="1" anchor="t" anchorCtr="0" compatLnSpc="1">
            <a:prstTxWarp prst="textNoShape">
              <a:avLst/>
            </a:prstTxWarp>
          </a:bodyPr>
          <a:lstStyle/>
          <a:p>
            <a:endParaRPr lang="id-ID" sz="1334" dirty="0"/>
          </a:p>
        </p:txBody>
      </p:sp>
      <p:sp>
        <p:nvSpPr>
          <p:cNvPr id="14" name="Oval 24">
            <a:extLst>
              <a:ext uri="{FF2B5EF4-FFF2-40B4-BE49-F238E27FC236}">
                <a16:creationId xmlns:a16="http://schemas.microsoft.com/office/drawing/2014/main" id="{42924E14-1BD5-1021-8B09-3F8C9445DB00}"/>
              </a:ext>
            </a:extLst>
          </p:cNvPr>
          <p:cNvSpPr>
            <a:spLocks noChangeAspect="1"/>
          </p:cNvSpPr>
          <p:nvPr/>
        </p:nvSpPr>
        <p:spPr>
          <a:xfrm flipH="1">
            <a:off x="6987093" y="1753598"/>
            <a:ext cx="487306" cy="487306"/>
          </a:xfrm>
          <a:prstGeom prst="ellipse">
            <a:avLst/>
          </a:prstGeom>
          <a:solidFill>
            <a:srgbClr val="268CA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591" dirty="0"/>
          </a:p>
        </p:txBody>
      </p:sp>
      <p:sp>
        <p:nvSpPr>
          <p:cNvPr id="15" name="Oval 25">
            <a:extLst>
              <a:ext uri="{FF2B5EF4-FFF2-40B4-BE49-F238E27FC236}">
                <a16:creationId xmlns:a16="http://schemas.microsoft.com/office/drawing/2014/main" id="{003C3D17-A28A-9CC8-107E-75984FA45C81}"/>
              </a:ext>
            </a:extLst>
          </p:cNvPr>
          <p:cNvSpPr>
            <a:spLocks noChangeAspect="1"/>
          </p:cNvSpPr>
          <p:nvPr/>
        </p:nvSpPr>
        <p:spPr>
          <a:xfrm flipH="1">
            <a:off x="5764704" y="2265643"/>
            <a:ext cx="487306" cy="487306"/>
          </a:xfrm>
          <a:prstGeom prst="ellipse">
            <a:avLst/>
          </a:prstGeom>
          <a:solidFill>
            <a:srgbClr val="C1B48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591"/>
          </a:p>
        </p:txBody>
      </p:sp>
      <p:sp>
        <p:nvSpPr>
          <p:cNvPr id="16" name="Oval 26">
            <a:extLst>
              <a:ext uri="{FF2B5EF4-FFF2-40B4-BE49-F238E27FC236}">
                <a16:creationId xmlns:a16="http://schemas.microsoft.com/office/drawing/2014/main" id="{0116969B-8807-C663-B6F0-6B6581140658}"/>
              </a:ext>
            </a:extLst>
          </p:cNvPr>
          <p:cNvSpPr>
            <a:spLocks noChangeAspect="1"/>
          </p:cNvSpPr>
          <p:nvPr/>
        </p:nvSpPr>
        <p:spPr>
          <a:xfrm flipH="1">
            <a:off x="5275749" y="3481909"/>
            <a:ext cx="487306" cy="487306"/>
          </a:xfrm>
          <a:prstGeom prst="ellipse">
            <a:avLst/>
          </a:prstGeom>
          <a:solidFill>
            <a:srgbClr val="00384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591"/>
          </a:p>
        </p:txBody>
      </p:sp>
      <p:sp>
        <p:nvSpPr>
          <p:cNvPr id="17" name="Oval 27">
            <a:extLst>
              <a:ext uri="{FF2B5EF4-FFF2-40B4-BE49-F238E27FC236}">
                <a16:creationId xmlns:a16="http://schemas.microsoft.com/office/drawing/2014/main" id="{CEE49D29-DB7E-FE37-DB75-CC74D7BAED73}"/>
              </a:ext>
            </a:extLst>
          </p:cNvPr>
          <p:cNvSpPr>
            <a:spLocks noChangeAspect="1"/>
          </p:cNvSpPr>
          <p:nvPr/>
        </p:nvSpPr>
        <p:spPr>
          <a:xfrm flipH="1">
            <a:off x="5764704" y="4696887"/>
            <a:ext cx="487306" cy="487306"/>
          </a:xfrm>
          <a:prstGeom prst="ellipse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591"/>
          </a:p>
        </p:txBody>
      </p:sp>
      <p:sp>
        <p:nvSpPr>
          <p:cNvPr id="18" name="Oval 28">
            <a:extLst>
              <a:ext uri="{FF2B5EF4-FFF2-40B4-BE49-F238E27FC236}">
                <a16:creationId xmlns:a16="http://schemas.microsoft.com/office/drawing/2014/main" id="{7B7AC57F-5872-9413-005E-0A5256498F78}"/>
              </a:ext>
            </a:extLst>
          </p:cNvPr>
          <p:cNvSpPr>
            <a:spLocks noChangeAspect="1"/>
          </p:cNvSpPr>
          <p:nvPr/>
        </p:nvSpPr>
        <p:spPr>
          <a:xfrm flipH="1">
            <a:off x="6987094" y="5210220"/>
            <a:ext cx="487306" cy="487306"/>
          </a:xfrm>
          <a:prstGeom prst="ellipse">
            <a:avLst/>
          </a:prstGeom>
          <a:solidFill>
            <a:srgbClr val="2CC17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591"/>
          </a:p>
        </p:txBody>
      </p:sp>
      <p:sp>
        <p:nvSpPr>
          <p:cNvPr id="19" name="Freeform 17">
            <a:extLst>
              <a:ext uri="{FF2B5EF4-FFF2-40B4-BE49-F238E27FC236}">
                <a16:creationId xmlns:a16="http://schemas.microsoft.com/office/drawing/2014/main" id="{5EC1E1CA-6BBC-9D04-532E-73E14D3C382D}"/>
              </a:ext>
            </a:extLst>
          </p:cNvPr>
          <p:cNvSpPr>
            <a:spLocks noChangeAspect="1"/>
          </p:cNvSpPr>
          <p:nvPr/>
        </p:nvSpPr>
        <p:spPr bwMode="auto">
          <a:xfrm flipH="1">
            <a:off x="6394116" y="2817951"/>
            <a:ext cx="1814430" cy="1816204"/>
          </a:xfrm>
          <a:custGeom>
            <a:avLst/>
            <a:gdLst>
              <a:gd name="T0" fmla="*/ 947 w 1152"/>
              <a:gd name="T1" fmla="*/ 948 h 1153"/>
              <a:gd name="T2" fmla="*/ 205 w 1152"/>
              <a:gd name="T3" fmla="*/ 948 h 1153"/>
              <a:gd name="T4" fmla="*/ 205 w 1152"/>
              <a:gd name="T5" fmla="*/ 205 h 1153"/>
              <a:gd name="T6" fmla="*/ 947 w 1152"/>
              <a:gd name="T7" fmla="*/ 205 h 1153"/>
              <a:gd name="T8" fmla="*/ 947 w 1152"/>
              <a:gd name="T9" fmla="*/ 948 h 11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52" h="1153">
                <a:moveTo>
                  <a:pt x="947" y="948"/>
                </a:moveTo>
                <a:cubicBezTo>
                  <a:pt x="742" y="1153"/>
                  <a:pt x="410" y="1153"/>
                  <a:pt x="205" y="948"/>
                </a:cubicBezTo>
                <a:cubicBezTo>
                  <a:pt x="0" y="743"/>
                  <a:pt x="0" y="410"/>
                  <a:pt x="205" y="205"/>
                </a:cubicBezTo>
                <a:cubicBezTo>
                  <a:pt x="410" y="0"/>
                  <a:pt x="742" y="0"/>
                  <a:pt x="947" y="205"/>
                </a:cubicBezTo>
                <a:cubicBezTo>
                  <a:pt x="1152" y="410"/>
                  <a:pt x="1152" y="743"/>
                  <a:pt x="947" y="94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190500" dist="38100" dir="5400000" algn="t" rotWithShape="0">
              <a:prstClr val="black">
                <a:alpha val="2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591" dirty="0"/>
          </a:p>
        </p:txBody>
      </p:sp>
      <p:cxnSp>
        <p:nvCxnSpPr>
          <p:cNvPr id="22" name="Straight Connector 37">
            <a:extLst>
              <a:ext uri="{FF2B5EF4-FFF2-40B4-BE49-F238E27FC236}">
                <a16:creationId xmlns:a16="http://schemas.microsoft.com/office/drawing/2014/main" id="{7268A98B-C34C-F596-F830-DAED691746F6}"/>
              </a:ext>
            </a:extLst>
          </p:cNvPr>
          <p:cNvCxnSpPr>
            <a:cxnSpLocks/>
          </p:cNvCxnSpPr>
          <p:nvPr/>
        </p:nvCxnSpPr>
        <p:spPr>
          <a:xfrm>
            <a:off x="7812183" y="5173833"/>
            <a:ext cx="0" cy="563608"/>
          </a:xfrm>
          <a:prstGeom prst="line">
            <a:avLst/>
          </a:prstGeom>
          <a:ln w="34925" cap="rnd">
            <a:solidFill>
              <a:srgbClr val="2CC17C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Straight Connector 40">
            <a:extLst>
              <a:ext uri="{FF2B5EF4-FFF2-40B4-BE49-F238E27FC236}">
                <a16:creationId xmlns:a16="http://schemas.microsoft.com/office/drawing/2014/main" id="{C3003B53-BCC7-F0DC-6D2B-6F2460407554}"/>
              </a:ext>
            </a:extLst>
          </p:cNvPr>
          <p:cNvCxnSpPr>
            <a:cxnSpLocks/>
          </p:cNvCxnSpPr>
          <p:nvPr/>
        </p:nvCxnSpPr>
        <p:spPr>
          <a:xfrm flipH="1">
            <a:off x="5427891" y="4667557"/>
            <a:ext cx="0" cy="563608"/>
          </a:xfrm>
          <a:prstGeom prst="line">
            <a:avLst/>
          </a:prstGeom>
          <a:ln w="34925" cap="rnd">
            <a:solidFill>
              <a:schemeClr val="bg1">
                <a:lumMod val="50000"/>
              </a:schemeClr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Straight Connector 43">
            <a:extLst>
              <a:ext uri="{FF2B5EF4-FFF2-40B4-BE49-F238E27FC236}">
                <a16:creationId xmlns:a16="http://schemas.microsoft.com/office/drawing/2014/main" id="{FBB4054C-2D28-E30E-1639-66F33615970D}"/>
              </a:ext>
            </a:extLst>
          </p:cNvPr>
          <p:cNvCxnSpPr>
            <a:cxnSpLocks/>
          </p:cNvCxnSpPr>
          <p:nvPr/>
        </p:nvCxnSpPr>
        <p:spPr>
          <a:xfrm>
            <a:off x="7812183" y="1711904"/>
            <a:ext cx="0" cy="563608"/>
          </a:xfrm>
          <a:prstGeom prst="line">
            <a:avLst/>
          </a:prstGeom>
          <a:ln w="34925" cap="rnd">
            <a:solidFill>
              <a:srgbClr val="268CAB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Straight Connector 46">
            <a:extLst>
              <a:ext uri="{FF2B5EF4-FFF2-40B4-BE49-F238E27FC236}">
                <a16:creationId xmlns:a16="http://schemas.microsoft.com/office/drawing/2014/main" id="{6925B141-329C-E20C-9F3C-33983E80324F}"/>
              </a:ext>
            </a:extLst>
          </p:cNvPr>
          <p:cNvCxnSpPr>
            <a:cxnSpLocks/>
          </p:cNvCxnSpPr>
          <p:nvPr/>
        </p:nvCxnSpPr>
        <p:spPr>
          <a:xfrm flipH="1">
            <a:off x="5427891" y="2222340"/>
            <a:ext cx="0" cy="563608"/>
          </a:xfrm>
          <a:prstGeom prst="line">
            <a:avLst/>
          </a:prstGeom>
          <a:ln w="34925" cap="rnd">
            <a:solidFill>
              <a:srgbClr val="C1B488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Straight Connector 49">
            <a:extLst>
              <a:ext uri="{FF2B5EF4-FFF2-40B4-BE49-F238E27FC236}">
                <a16:creationId xmlns:a16="http://schemas.microsoft.com/office/drawing/2014/main" id="{3B6AF541-B422-F424-E59F-EB0F9AA5FB67}"/>
              </a:ext>
            </a:extLst>
          </p:cNvPr>
          <p:cNvCxnSpPr>
            <a:cxnSpLocks/>
          </p:cNvCxnSpPr>
          <p:nvPr/>
        </p:nvCxnSpPr>
        <p:spPr>
          <a:xfrm flipH="1">
            <a:off x="4902414" y="3447205"/>
            <a:ext cx="0" cy="563608"/>
          </a:xfrm>
          <a:prstGeom prst="line">
            <a:avLst/>
          </a:prstGeom>
          <a:ln w="34925" cap="rnd">
            <a:solidFill>
              <a:srgbClr val="003845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5" name="Graphic 51">
            <a:extLst>
              <a:ext uri="{FF2B5EF4-FFF2-40B4-BE49-F238E27FC236}">
                <a16:creationId xmlns:a16="http://schemas.microsoft.com/office/drawing/2014/main" id="{A9AD292D-883E-13E3-605A-21E5EE876826}"/>
              </a:ext>
            </a:extLst>
          </p:cNvPr>
          <p:cNvGrpSpPr/>
          <p:nvPr/>
        </p:nvGrpSpPr>
        <p:grpSpPr>
          <a:xfrm flipH="1">
            <a:off x="5371562" y="3581784"/>
            <a:ext cx="295675" cy="287556"/>
            <a:chOff x="5524481" y="2079269"/>
            <a:chExt cx="310861" cy="302326"/>
          </a:xfrm>
          <a:solidFill>
            <a:srgbClr val="FFFFFF"/>
          </a:solidFill>
        </p:grpSpPr>
        <p:sp>
          <p:nvSpPr>
            <p:cNvPr id="36" name="Freeform 61">
              <a:extLst>
                <a:ext uri="{FF2B5EF4-FFF2-40B4-BE49-F238E27FC236}">
                  <a16:creationId xmlns:a16="http://schemas.microsoft.com/office/drawing/2014/main" id="{6537D366-9275-06B6-3F96-3AEDB12C85E3}"/>
                </a:ext>
              </a:extLst>
            </p:cNvPr>
            <p:cNvSpPr/>
            <p:nvPr/>
          </p:nvSpPr>
          <p:spPr>
            <a:xfrm>
              <a:off x="5624056" y="2139049"/>
              <a:ext cx="105819" cy="99835"/>
            </a:xfrm>
            <a:custGeom>
              <a:avLst/>
              <a:gdLst>
                <a:gd name="connsiteX0" fmla="*/ 55510 w 105819"/>
                <a:gd name="connsiteY0" fmla="*/ 99575 h 99835"/>
                <a:gd name="connsiteX1" fmla="*/ 264 w 105819"/>
                <a:gd name="connsiteY1" fmla="*/ 54978 h 99835"/>
                <a:gd name="connsiteX2" fmla="*/ 45289 w 105819"/>
                <a:gd name="connsiteY2" fmla="*/ 257 h 99835"/>
                <a:gd name="connsiteX3" fmla="*/ 55510 w 105819"/>
                <a:gd name="connsiteY3" fmla="*/ 257 h 99835"/>
                <a:gd name="connsiteX4" fmla="*/ 60706 w 105819"/>
                <a:gd name="connsiteY4" fmla="*/ 5403 h 99835"/>
                <a:gd name="connsiteX5" fmla="*/ 60706 w 105819"/>
                <a:gd name="connsiteY5" fmla="*/ 5489 h 99835"/>
                <a:gd name="connsiteX6" fmla="*/ 60706 w 105819"/>
                <a:gd name="connsiteY6" fmla="*/ 21442 h 99835"/>
                <a:gd name="connsiteX7" fmla="*/ 55510 w 105819"/>
                <a:gd name="connsiteY7" fmla="*/ 26588 h 99835"/>
                <a:gd name="connsiteX8" fmla="*/ 32217 w 105819"/>
                <a:gd name="connsiteY8" fmla="*/ 49659 h 99835"/>
                <a:gd name="connsiteX9" fmla="*/ 55510 w 105819"/>
                <a:gd name="connsiteY9" fmla="*/ 72730 h 99835"/>
                <a:gd name="connsiteX10" fmla="*/ 78803 w 105819"/>
                <a:gd name="connsiteY10" fmla="*/ 49659 h 99835"/>
                <a:gd name="connsiteX11" fmla="*/ 83998 w 105819"/>
                <a:gd name="connsiteY11" fmla="*/ 44513 h 99835"/>
                <a:gd name="connsiteX12" fmla="*/ 100537 w 105819"/>
                <a:gd name="connsiteY12" fmla="*/ 44513 h 99835"/>
                <a:gd name="connsiteX13" fmla="*/ 105819 w 105819"/>
                <a:gd name="connsiteY13" fmla="*/ 49572 h 99835"/>
                <a:gd name="connsiteX14" fmla="*/ 105819 w 105819"/>
                <a:gd name="connsiteY14" fmla="*/ 49659 h 99835"/>
                <a:gd name="connsiteX15" fmla="*/ 55510 w 105819"/>
                <a:gd name="connsiteY15" fmla="*/ 99575 h 99835"/>
                <a:gd name="connsiteX16" fmla="*/ 50228 w 105819"/>
                <a:gd name="connsiteY16" fmla="*/ 10549 h 99835"/>
                <a:gd name="connsiteX17" fmla="*/ 16037 w 105819"/>
                <a:gd name="connsiteY17" fmla="*/ 54890 h 99835"/>
                <a:gd name="connsiteX18" fmla="*/ 60805 w 105819"/>
                <a:gd name="connsiteY18" fmla="*/ 88756 h 99835"/>
                <a:gd name="connsiteX19" fmla="*/ 94996 w 105819"/>
                <a:gd name="connsiteY19" fmla="*/ 54890 h 99835"/>
                <a:gd name="connsiteX20" fmla="*/ 88848 w 105819"/>
                <a:gd name="connsiteY20" fmla="*/ 54890 h 99835"/>
                <a:gd name="connsiteX21" fmla="*/ 50228 w 105819"/>
                <a:gd name="connsiteY21" fmla="*/ 82719 h 99835"/>
                <a:gd name="connsiteX22" fmla="*/ 22131 w 105819"/>
                <a:gd name="connsiteY22" fmla="*/ 44468 h 99835"/>
                <a:gd name="connsiteX23" fmla="*/ 50228 w 105819"/>
                <a:gd name="connsiteY23" fmla="*/ 16639 h 99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05819" h="99835">
                  <a:moveTo>
                    <a:pt x="55510" y="99575"/>
                  </a:moveTo>
                  <a:cubicBezTo>
                    <a:pt x="27821" y="102370"/>
                    <a:pt x="3086" y="82403"/>
                    <a:pt x="264" y="54978"/>
                  </a:cubicBezTo>
                  <a:cubicBezTo>
                    <a:pt x="-2559" y="27552"/>
                    <a:pt x="17600" y="3053"/>
                    <a:pt x="45289" y="257"/>
                  </a:cubicBezTo>
                  <a:cubicBezTo>
                    <a:pt x="48688" y="-86"/>
                    <a:pt x="52112" y="-86"/>
                    <a:pt x="55510" y="257"/>
                  </a:cubicBezTo>
                  <a:cubicBezTo>
                    <a:pt x="58379" y="257"/>
                    <a:pt x="60706" y="2561"/>
                    <a:pt x="60706" y="5403"/>
                  </a:cubicBezTo>
                  <a:cubicBezTo>
                    <a:pt x="60706" y="5431"/>
                    <a:pt x="60706" y="5460"/>
                    <a:pt x="60706" y="5489"/>
                  </a:cubicBezTo>
                  <a:lnTo>
                    <a:pt x="60706" y="21442"/>
                  </a:lnTo>
                  <a:cubicBezTo>
                    <a:pt x="60706" y="24284"/>
                    <a:pt x="58379" y="26588"/>
                    <a:pt x="55510" y="26588"/>
                  </a:cubicBezTo>
                  <a:cubicBezTo>
                    <a:pt x="42646" y="26588"/>
                    <a:pt x="32217" y="36917"/>
                    <a:pt x="32217" y="49659"/>
                  </a:cubicBezTo>
                  <a:cubicBezTo>
                    <a:pt x="32217" y="62401"/>
                    <a:pt x="42646" y="72730"/>
                    <a:pt x="55510" y="72730"/>
                  </a:cubicBezTo>
                  <a:cubicBezTo>
                    <a:pt x="68374" y="72730"/>
                    <a:pt x="78803" y="62401"/>
                    <a:pt x="78803" y="49659"/>
                  </a:cubicBezTo>
                  <a:cubicBezTo>
                    <a:pt x="78803" y="46817"/>
                    <a:pt x="81129" y="44513"/>
                    <a:pt x="83998" y="44513"/>
                  </a:cubicBezTo>
                  <a:lnTo>
                    <a:pt x="100537" y="44513"/>
                  </a:lnTo>
                  <a:cubicBezTo>
                    <a:pt x="103406" y="44465"/>
                    <a:pt x="105771" y="46731"/>
                    <a:pt x="105819" y="49572"/>
                  </a:cubicBezTo>
                  <a:cubicBezTo>
                    <a:pt x="105819" y="49601"/>
                    <a:pt x="105819" y="49630"/>
                    <a:pt x="105819" y="49659"/>
                  </a:cubicBezTo>
                  <a:cubicBezTo>
                    <a:pt x="105819" y="77193"/>
                    <a:pt x="83309" y="99527"/>
                    <a:pt x="55510" y="99575"/>
                  </a:cubicBezTo>
                  <a:close/>
                  <a:moveTo>
                    <a:pt x="50228" y="10549"/>
                  </a:moveTo>
                  <a:cubicBezTo>
                    <a:pt x="28424" y="13442"/>
                    <a:pt x="13117" y="33294"/>
                    <a:pt x="16037" y="54890"/>
                  </a:cubicBezTo>
                  <a:cubicBezTo>
                    <a:pt x="18958" y="76487"/>
                    <a:pt x="39001" y="91649"/>
                    <a:pt x="60805" y="88756"/>
                  </a:cubicBezTo>
                  <a:cubicBezTo>
                    <a:pt x="78607" y="86394"/>
                    <a:pt x="92611" y="72523"/>
                    <a:pt x="94996" y="54890"/>
                  </a:cubicBezTo>
                  <a:lnTo>
                    <a:pt x="88848" y="54890"/>
                  </a:lnTo>
                  <a:cubicBezTo>
                    <a:pt x="85942" y="73138"/>
                    <a:pt x="68651" y="85598"/>
                    <a:pt x="50228" y="82719"/>
                  </a:cubicBezTo>
                  <a:cubicBezTo>
                    <a:pt x="31805" y="79841"/>
                    <a:pt x="19226" y="62715"/>
                    <a:pt x="22131" y="44468"/>
                  </a:cubicBezTo>
                  <a:cubicBezTo>
                    <a:pt x="24413" y="30138"/>
                    <a:pt x="35761" y="18899"/>
                    <a:pt x="50228" y="16639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37" name="Freeform 62">
              <a:extLst>
                <a:ext uri="{FF2B5EF4-FFF2-40B4-BE49-F238E27FC236}">
                  <a16:creationId xmlns:a16="http://schemas.microsoft.com/office/drawing/2014/main" id="{2A5648B8-0880-7227-3E99-3951FF579DFC}"/>
                </a:ext>
              </a:extLst>
            </p:cNvPr>
            <p:cNvSpPr/>
            <p:nvPr/>
          </p:nvSpPr>
          <p:spPr>
            <a:xfrm>
              <a:off x="5576003" y="2323103"/>
              <a:ext cx="207731" cy="58492"/>
            </a:xfrm>
            <a:custGeom>
              <a:avLst/>
              <a:gdLst>
                <a:gd name="connsiteX0" fmla="*/ 178204 w 207731"/>
                <a:gd name="connsiteY0" fmla="*/ 58493 h 58492"/>
                <a:gd name="connsiteX1" fmla="*/ 29527 w 207731"/>
                <a:gd name="connsiteY1" fmla="*/ 58493 h 58492"/>
                <a:gd name="connsiteX2" fmla="*/ 0 w 207731"/>
                <a:gd name="connsiteY2" fmla="*/ 29246 h 58492"/>
                <a:gd name="connsiteX3" fmla="*/ 29527 w 207731"/>
                <a:gd name="connsiteY3" fmla="*/ 0 h 58492"/>
                <a:gd name="connsiteX4" fmla="*/ 178204 w 207731"/>
                <a:gd name="connsiteY4" fmla="*/ 0 h 58492"/>
                <a:gd name="connsiteX5" fmla="*/ 207731 w 207731"/>
                <a:gd name="connsiteY5" fmla="*/ 29246 h 58492"/>
                <a:gd name="connsiteX6" fmla="*/ 178204 w 207731"/>
                <a:gd name="connsiteY6" fmla="*/ 58493 h 58492"/>
                <a:gd name="connsiteX7" fmla="*/ 29527 w 207731"/>
                <a:gd name="connsiteY7" fmla="*/ 10378 h 58492"/>
                <a:gd name="connsiteX8" fmla="*/ 10477 w 207731"/>
                <a:gd name="connsiteY8" fmla="*/ 29246 h 58492"/>
                <a:gd name="connsiteX9" fmla="*/ 29527 w 207731"/>
                <a:gd name="connsiteY9" fmla="*/ 48115 h 58492"/>
                <a:gd name="connsiteX10" fmla="*/ 178204 w 207731"/>
                <a:gd name="connsiteY10" fmla="*/ 48115 h 58492"/>
                <a:gd name="connsiteX11" fmla="*/ 197254 w 207731"/>
                <a:gd name="connsiteY11" fmla="*/ 29246 h 58492"/>
                <a:gd name="connsiteX12" fmla="*/ 178204 w 207731"/>
                <a:gd name="connsiteY12" fmla="*/ 10378 h 58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7731" h="58492">
                  <a:moveTo>
                    <a:pt x="178204" y="58493"/>
                  </a:moveTo>
                  <a:lnTo>
                    <a:pt x="29527" y="58493"/>
                  </a:lnTo>
                  <a:cubicBezTo>
                    <a:pt x="13220" y="58493"/>
                    <a:pt x="0" y="45399"/>
                    <a:pt x="0" y="29246"/>
                  </a:cubicBezTo>
                  <a:cubicBezTo>
                    <a:pt x="0" y="13094"/>
                    <a:pt x="13220" y="0"/>
                    <a:pt x="29527" y="0"/>
                  </a:cubicBezTo>
                  <a:lnTo>
                    <a:pt x="178204" y="0"/>
                  </a:lnTo>
                  <a:cubicBezTo>
                    <a:pt x="194512" y="0"/>
                    <a:pt x="207731" y="13094"/>
                    <a:pt x="207731" y="29246"/>
                  </a:cubicBezTo>
                  <a:cubicBezTo>
                    <a:pt x="207731" y="45399"/>
                    <a:pt x="194512" y="58493"/>
                    <a:pt x="178204" y="58493"/>
                  </a:cubicBezTo>
                  <a:close/>
                  <a:moveTo>
                    <a:pt x="29527" y="10378"/>
                  </a:moveTo>
                  <a:cubicBezTo>
                    <a:pt x="19006" y="10378"/>
                    <a:pt x="10477" y="18825"/>
                    <a:pt x="10477" y="29246"/>
                  </a:cubicBezTo>
                  <a:cubicBezTo>
                    <a:pt x="10477" y="39667"/>
                    <a:pt x="19006" y="48115"/>
                    <a:pt x="29527" y="48115"/>
                  </a:cubicBezTo>
                  <a:lnTo>
                    <a:pt x="178204" y="48115"/>
                  </a:lnTo>
                  <a:cubicBezTo>
                    <a:pt x="188725" y="48115"/>
                    <a:pt x="197254" y="39667"/>
                    <a:pt x="197254" y="29246"/>
                  </a:cubicBezTo>
                  <a:cubicBezTo>
                    <a:pt x="197254" y="18825"/>
                    <a:pt x="188725" y="10378"/>
                    <a:pt x="178204" y="10378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38" name="Freeform 63">
              <a:extLst>
                <a:ext uri="{FF2B5EF4-FFF2-40B4-BE49-F238E27FC236}">
                  <a16:creationId xmlns:a16="http://schemas.microsoft.com/office/drawing/2014/main" id="{2F3426DC-18F6-92BD-C4DF-AD13F24F304D}"/>
                </a:ext>
              </a:extLst>
            </p:cNvPr>
            <p:cNvSpPr/>
            <p:nvPr/>
          </p:nvSpPr>
          <p:spPr>
            <a:xfrm>
              <a:off x="5628383" y="2284422"/>
              <a:ext cx="103321" cy="49059"/>
            </a:xfrm>
            <a:custGeom>
              <a:avLst/>
              <a:gdLst>
                <a:gd name="connsiteX0" fmla="*/ 98114 w 103321"/>
                <a:gd name="connsiteY0" fmla="*/ 49059 h 49059"/>
                <a:gd name="connsiteX1" fmla="*/ 4943 w 103321"/>
                <a:gd name="connsiteY1" fmla="*/ 49059 h 49059"/>
                <a:gd name="connsiteX2" fmla="*/ 7 w 103321"/>
                <a:gd name="connsiteY2" fmla="*/ 43570 h 49059"/>
                <a:gd name="connsiteX3" fmla="*/ 7 w 103321"/>
                <a:gd name="connsiteY3" fmla="*/ 5147 h 49059"/>
                <a:gd name="connsiteX4" fmla="*/ 5202 w 103321"/>
                <a:gd name="connsiteY4" fmla="*/ 0 h 49059"/>
                <a:gd name="connsiteX5" fmla="*/ 5289 w 103321"/>
                <a:gd name="connsiteY5" fmla="*/ 1 h 49059"/>
                <a:gd name="connsiteX6" fmla="*/ 98114 w 103321"/>
                <a:gd name="connsiteY6" fmla="*/ 1 h 49059"/>
                <a:gd name="connsiteX7" fmla="*/ 103310 w 103321"/>
                <a:gd name="connsiteY7" fmla="*/ 5147 h 49059"/>
                <a:gd name="connsiteX8" fmla="*/ 103310 w 103321"/>
                <a:gd name="connsiteY8" fmla="*/ 43570 h 49059"/>
                <a:gd name="connsiteX9" fmla="*/ 98472 w 103321"/>
                <a:gd name="connsiteY9" fmla="*/ 49048 h 49059"/>
                <a:gd name="connsiteX10" fmla="*/ 98114 w 103321"/>
                <a:gd name="connsiteY10" fmla="*/ 49059 h 49059"/>
                <a:gd name="connsiteX11" fmla="*/ 10138 w 103321"/>
                <a:gd name="connsiteY11" fmla="*/ 38681 h 49059"/>
                <a:gd name="connsiteX12" fmla="*/ 92832 w 103321"/>
                <a:gd name="connsiteY12" fmla="*/ 38681 h 49059"/>
                <a:gd name="connsiteX13" fmla="*/ 92832 w 103321"/>
                <a:gd name="connsiteY13" fmla="*/ 10378 h 49059"/>
                <a:gd name="connsiteX14" fmla="*/ 10138 w 103321"/>
                <a:gd name="connsiteY14" fmla="*/ 10378 h 49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3321" h="49059">
                  <a:moveTo>
                    <a:pt x="98114" y="49059"/>
                  </a:moveTo>
                  <a:lnTo>
                    <a:pt x="4943" y="49059"/>
                  </a:lnTo>
                  <a:cubicBezTo>
                    <a:pt x="2058" y="48875"/>
                    <a:pt x="-141" y="46429"/>
                    <a:pt x="7" y="43570"/>
                  </a:cubicBezTo>
                  <a:lnTo>
                    <a:pt x="7" y="5147"/>
                  </a:lnTo>
                  <a:cubicBezTo>
                    <a:pt x="7" y="2305"/>
                    <a:pt x="2332" y="0"/>
                    <a:pt x="5202" y="0"/>
                  </a:cubicBezTo>
                  <a:cubicBezTo>
                    <a:pt x="5231" y="0"/>
                    <a:pt x="5260" y="0"/>
                    <a:pt x="5289" y="1"/>
                  </a:cubicBezTo>
                  <a:lnTo>
                    <a:pt x="98114" y="1"/>
                  </a:lnTo>
                  <a:cubicBezTo>
                    <a:pt x="100984" y="1"/>
                    <a:pt x="103310" y="2305"/>
                    <a:pt x="103310" y="5147"/>
                  </a:cubicBezTo>
                  <a:lnTo>
                    <a:pt x="103310" y="43570"/>
                  </a:lnTo>
                  <a:cubicBezTo>
                    <a:pt x="103501" y="46406"/>
                    <a:pt x="101335" y="48858"/>
                    <a:pt x="98472" y="49048"/>
                  </a:cubicBezTo>
                  <a:cubicBezTo>
                    <a:pt x="98353" y="49055"/>
                    <a:pt x="98234" y="49059"/>
                    <a:pt x="98114" y="49059"/>
                  </a:cubicBezTo>
                  <a:close/>
                  <a:moveTo>
                    <a:pt x="10138" y="38681"/>
                  </a:moveTo>
                  <a:lnTo>
                    <a:pt x="92832" y="38681"/>
                  </a:lnTo>
                  <a:lnTo>
                    <a:pt x="92832" y="10378"/>
                  </a:lnTo>
                  <a:lnTo>
                    <a:pt x="10138" y="10378"/>
                  </a:ln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0" name="Freeform 64">
              <a:extLst>
                <a:ext uri="{FF2B5EF4-FFF2-40B4-BE49-F238E27FC236}">
                  <a16:creationId xmlns:a16="http://schemas.microsoft.com/office/drawing/2014/main" id="{F0341596-1702-A815-7B75-BCC1582E711F}"/>
                </a:ext>
              </a:extLst>
            </p:cNvPr>
            <p:cNvSpPr/>
            <p:nvPr/>
          </p:nvSpPr>
          <p:spPr>
            <a:xfrm>
              <a:off x="5524481" y="2079269"/>
              <a:ext cx="310861" cy="215530"/>
            </a:xfrm>
            <a:custGeom>
              <a:avLst/>
              <a:gdLst>
                <a:gd name="connsiteX0" fmla="*/ 295621 w 310861"/>
                <a:gd name="connsiteY0" fmla="*/ 215531 h 215530"/>
                <a:gd name="connsiteX1" fmla="*/ 15240 w 310861"/>
                <a:gd name="connsiteY1" fmla="*/ 215531 h 215530"/>
                <a:gd name="connsiteX2" fmla="*/ 0 w 310861"/>
                <a:gd name="connsiteY2" fmla="*/ 200436 h 215530"/>
                <a:gd name="connsiteX3" fmla="*/ 0 w 310861"/>
                <a:gd name="connsiteY3" fmla="*/ 15095 h 215530"/>
                <a:gd name="connsiteX4" fmla="*/ 15240 w 310861"/>
                <a:gd name="connsiteY4" fmla="*/ 0 h 215530"/>
                <a:gd name="connsiteX5" fmla="*/ 295621 w 310861"/>
                <a:gd name="connsiteY5" fmla="*/ 0 h 215530"/>
                <a:gd name="connsiteX6" fmla="*/ 310861 w 310861"/>
                <a:gd name="connsiteY6" fmla="*/ 15095 h 215530"/>
                <a:gd name="connsiteX7" fmla="*/ 310861 w 310861"/>
                <a:gd name="connsiteY7" fmla="*/ 200436 h 215530"/>
                <a:gd name="connsiteX8" fmla="*/ 295621 w 310861"/>
                <a:gd name="connsiteY8" fmla="*/ 215531 h 215530"/>
                <a:gd name="connsiteX9" fmla="*/ 15240 w 310861"/>
                <a:gd name="connsiteY9" fmla="*/ 10378 h 215530"/>
                <a:gd name="connsiteX10" fmla="*/ 10477 w 310861"/>
                <a:gd name="connsiteY10" fmla="*/ 15095 h 215530"/>
                <a:gd name="connsiteX11" fmla="*/ 10477 w 310861"/>
                <a:gd name="connsiteY11" fmla="*/ 200436 h 215530"/>
                <a:gd name="connsiteX12" fmla="*/ 15240 w 310861"/>
                <a:gd name="connsiteY12" fmla="*/ 205153 h 215530"/>
                <a:gd name="connsiteX13" fmla="*/ 295621 w 310861"/>
                <a:gd name="connsiteY13" fmla="*/ 205153 h 215530"/>
                <a:gd name="connsiteX14" fmla="*/ 300297 w 310861"/>
                <a:gd name="connsiteY14" fmla="*/ 200436 h 215530"/>
                <a:gd name="connsiteX15" fmla="*/ 300297 w 310861"/>
                <a:gd name="connsiteY15" fmla="*/ 15095 h 215530"/>
                <a:gd name="connsiteX16" fmla="*/ 295621 w 310861"/>
                <a:gd name="connsiteY16" fmla="*/ 10378 h 215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10861" h="215530">
                  <a:moveTo>
                    <a:pt x="295621" y="215531"/>
                  </a:moveTo>
                  <a:lnTo>
                    <a:pt x="15240" y="215531"/>
                  </a:lnTo>
                  <a:cubicBezTo>
                    <a:pt x="6823" y="215531"/>
                    <a:pt x="0" y="208772"/>
                    <a:pt x="0" y="200436"/>
                  </a:cubicBezTo>
                  <a:lnTo>
                    <a:pt x="0" y="15095"/>
                  </a:lnTo>
                  <a:cubicBezTo>
                    <a:pt x="0" y="6758"/>
                    <a:pt x="6823" y="0"/>
                    <a:pt x="15240" y="0"/>
                  </a:cubicBezTo>
                  <a:lnTo>
                    <a:pt x="295621" y="0"/>
                  </a:lnTo>
                  <a:cubicBezTo>
                    <a:pt x="304038" y="0"/>
                    <a:pt x="310861" y="6758"/>
                    <a:pt x="310861" y="15095"/>
                  </a:cubicBezTo>
                  <a:lnTo>
                    <a:pt x="310861" y="200436"/>
                  </a:lnTo>
                  <a:cubicBezTo>
                    <a:pt x="310861" y="208772"/>
                    <a:pt x="304038" y="215531"/>
                    <a:pt x="295621" y="215531"/>
                  </a:cubicBezTo>
                  <a:close/>
                  <a:moveTo>
                    <a:pt x="15240" y="10378"/>
                  </a:moveTo>
                  <a:cubicBezTo>
                    <a:pt x="12610" y="10378"/>
                    <a:pt x="10477" y="12490"/>
                    <a:pt x="10477" y="15095"/>
                  </a:cubicBezTo>
                  <a:lnTo>
                    <a:pt x="10477" y="200436"/>
                  </a:lnTo>
                  <a:cubicBezTo>
                    <a:pt x="10477" y="203041"/>
                    <a:pt x="12610" y="205153"/>
                    <a:pt x="15240" y="205153"/>
                  </a:cubicBezTo>
                  <a:lnTo>
                    <a:pt x="295621" y="205153"/>
                  </a:lnTo>
                  <a:cubicBezTo>
                    <a:pt x="298217" y="205106"/>
                    <a:pt x="300297" y="203008"/>
                    <a:pt x="300297" y="200436"/>
                  </a:cubicBezTo>
                  <a:lnTo>
                    <a:pt x="300297" y="15095"/>
                  </a:lnTo>
                  <a:cubicBezTo>
                    <a:pt x="300297" y="12523"/>
                    <a:pt x="298218" y="10424"/>
                    <a:pt x="295621" y="10378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1" name="Freeform 65">
              <a:extLst>
                <a:ext uri="{FF2B5EF4-FFF2-40B4-BE49-F238E27FC236}">
                  <a16:creationId xmlns:a16="http://schemas.microsoft.com/office/drawing/2014/main" id="{9D9878BC-2E8B-DEC6-DAF5-D48A2404F2F3}"/>
                </a:ext>
              </a:extLst>
            </p:cNvPr>
            <p:cNvSpPr/>
            <p:nvPr/>
          </p:nvSpPr>
          <p:spPr>
            <a:xfrm>
              <a:off x="5551844" y="2104999"/>
              <a:ext cx="256049" cy="163985"/>
            </a:xfrm>
            <a:custGeom>
              <a:avLst/>
              <a:gdLst>
                <a:gd name="connsiteX0" fmla="*/ 250854 w 256049"/>
                <a:gd name="connsiteY0" fmla="*/ 163985 h 163985"/>
                <a:gd name="connsiteX1" fmla="*/ 5282 w 256049"/>
                <a:gd name="connsiteY1" fmla="*/ 163985 h 163985"/>
                <a:gd name="connsiteX2" fmla="*/ 0 w 256049"/>
                <a:gd name="connsiteY2" fmla="*/ 158839 h 163985"/>
                <a:gd name="connsiteX3" fmla="*/ 0 w 256049"/>
                <a:gd name="connsiteY3" fmla="*/ 5232 h 163985"/>
                <a:gd name="connsiteX4" fmla="*/ 5282 w 256049"/>
                <a:gd name="connsiteY4" fmla="*/ 0 h 163985"/>
                <a:gd name="connsiteX5" fmla="*/ 250854 w 256049"/>
                <a:gd name="connsiteY5" fmla="*/ 0 h 163985"/>
                <a:gd name="connsiteX6" fmla="*/ 256049 w 256049"/>
                <a:gd name="connsiteY6" fmla="*/ 5146 h 163985"/>
                <a:gd name="connsiteX7" fmla="*/ 256049 w 256049"/>
                <a:gd name="connsiteY7" fmla="*/ 158839 h 163985"/>
                <a:gd name="connsiteX8" fmla="*/ 250854 w 256049"/>
                <a:gd name="connsiteY8" fmla="*/ 163985 h 163985"/>
                <a:gd name="connsiteX9" fmla="*/ 10564 w 256049"/>
                <a:gd name="connsiteY9" fmla="*/ 153607 h 163985"/>
                <a:gd name="connsiteX10" fmla="*/ 245572 w 256049"/>
                <a:gd name="connsiteY10" fmla="*/ 153607 h 163985"/>
                <a:gd name="connsiteX11" fmla="*/ 245572 w 256049"/>
                <a:gd name="connsiteY11" fmla="*/ 10463 h 163985"/>
                <a:gd name="connsiteX12" fmla="*/ 10564 w 256049"/>
                <a:gd name="connsiteY12" fmla="*/ 10463 h 163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6049" h="163985">
                  <a:moveTo>
                    <a:pt x="250854" y="163985"/>
                  </a:moveTo>
                  <a:lnTo>
                    <a:pt x="5282" y="163985"/>
                  </a:lnTo>
                  <a:cubicBezTo>
                    <a:pt x="2398" y="163986"/>
                    <a:pt x="47" y="161695"/>
                    <a:pt x="0" y="158839"/>
                  </a:cubicBezTo>
                  <a:lnTo>
                    <a:pt x="0" y="5232"/>
                  </a:lnTo>
                  <a:cubicBezTo>
                    <a:pt x="0" y="2342"/>
                    <a:pt x="2365" y="0"/>
                    <a:pt x="5282" y="0"/>
                  </a:cubicBezTo>
                  <a:lnTo>
                    <a:pt x="250854" y="0"/>
                  </a:lnTo>
                  <a:cubicBezTo>
                    <a:pt x="253723" y="0"/>
                    <a:pt x="256049" y="2304"/>
                    <a:pt x="256049" y="5146"/>
                  </a:cubicBezTo>
                  <a:lnTo>
                    <a:pt x="256049" y="158839"/>
                  </a:lnTo>
                  <a:cubicBezTo>
                    <a:pt x="256049" y="161681"/>
                    <a:pt x="253723" y="163985"/>
                    <a:pt x="250854" y="163985"/>
                  </a:cubicBezTo>
                  <a:close/>
                  <a:moveTo>
                    <a:pt x="10564" y="153607"/>
                  </a:moveTo>
                  <a:lnTo>
                    <a:pt x="245572" y="153607"/>
                  </a:lnTo>
                  <a:lnTo>
                    <a:pt x="245572" y="10463"/>
                  </a:lnTo>
                  <a:lnTo>
                    <a:pt x="10564" y="10463"/>
                  </a:ln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6" name="Freeform 66">
              <a:extLst>
                <a:ext uri="{FF2B5EF4-FFF2-40B4-BE49-F238E27FC236}">
                  <a16:creationId xmlns:a16="http://schemas.microsoft.com/office/drawing/2014/main" id="{EAFED217-1B78-5A8C-5BCE-DA477BC029C9}"/>
                </a:ext>
              </a:extLst>
            </p:cNvPr>
            <p:cNvSpPr/>
            <p:nvPr/>
          </p:nvSpPr>
          <p:spPr>
            <a:xfrm>
              <a:off x="5688398" y="2124897"/>
              <a:ext cx="55591" cy="55061"/>
            </a:xfrm>
            <a:custGeom>
              <a:avLst/>
              <a:gdLst>
                <a:gd name="connsiteX0" fmla="*/ 50309 w 55591"/>
                <a:gd name="connsiteY0" fmla="*/ 55062 h 55061"/>
                <a:gd name="connsiteX1" fmla="*/ 33770 w 55591"/>
                <a:gd name="connsiteY1" fmla="*/ 55062 h 55061"/>
                <a:gd name="connsiteX2" fmla="*/ 28574 w 55591"/>
                <a:gd name="connsiteY2" fmla="*/ 49917 h 55061"/>
                <a:gd name="connsiteX3" fmla="*/ 28575 w 55591"/>
                <a:gd name="connsiteY3" fmla="*/ 49830 h 55061"/>
                <a:gd name="connsiteX4" fmla="*/ 5282 w 55591"/>
                <a:gd name="connsiteY4" fmla="*/ 26759 h 55061"/>
                <a:gd name="connsiteX5" fmla="*/ 1 w 55591"/>
                <a:gd name="connsiteY5" fmla="*/ 21700 h 55061"/>
                <a:gd name="connsiteX6" fmla="*/ 0 w 55591"/>
                <a:gd name="connsiteY6" fmla="*/ 21613 h 55061"/>
                <a:gd name="connsiteX7" fmla="*/ 0 w 55591"/>
                <a:gd name="connsiteY7" fmla="*/ 5232 h 55061"/>
                <a:gd name="connsiteX8" fmla="*/ 5282 w 55591"/>
                <a:gd name="connsiteY8" fmla="*/ 0 h 55061"/>
                <a:gd name="connsiteX9" fmla="*/ 55591 w 55591"/>
                <a:gd name="connsiteY9" fmla="*/ 49830 h 55061"/>
                <a:gd name="connsiteX10" fmla="*/ 50309 w 55591"/>
                <a:gd name="connsiteY10" fmla="*/ 55062 h 55061"/>
                <a:gd name="connsiteX11" fmla="*/ 38620 w 55591"/>
                <a:gd name="connsiteY11" fmla="*/ 44684 h 55061"/>
                <a:gd name="connsiteX12" fmla="*/ 44767 w 55591"/>
                <a:gd name="connsiteY12" fmla="*/ 44684 h 55061"/>
                <a:gd name="connsiteX13" fmla="*/ 10131 w 55591"/>
                <a:gd name="connsiteY13" fmla="*/ 10378 h 55061"/>
                <a:gd name="connsiteX14" fmla="*/ 10131 w 55591"/>
                <a:gd name="connsiteY14" fmla="*/ 16467 h 55061"/>
                <a:gd name="connsiteX15" fmla="*/ 38620 w 55591"/>
                <a:gd name="connsiteY15" fmla="*/ 44684 h 55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5591" h="55061">
                  <a:moveTo>
                    <a:pt x="50309" y="55062"/>
                  </a:moveTo>
                  <a:lnTo>
                    <a:pt x="33770" y="55062"/>
                  </a:lnTo>
                  <a:cubicBezTo>
                    <a:pt x="30901" y="55062"/>
                    <a:pt x="28575" y="52759"/>
                    <a:pt x="28574" y="49917"/>
                  </a:cubicBezTo>
                  <a:cubicBezTo>
                    <a:pt x="28574" y="49888"/>
                    <a:pt x="28574" y="49859"/>
                    <a:pt x="28575" y="49830"/>
                  </a:cubicBezTo>
                  <a:cubicBezTo>
                    <a:pt x="28528" y="37108"/>
                    <a:pt x="18127" y="26806"/>
                    <a:pt x="5282" y="26759"/>
                  </a:cubicBezTo>
                  <a:cubicBezTo>
                    <a:pt x="2413" y="26806"/>
                    <a:pt x="49" y="24541"/>
                    <a:pt x="1" y="21700"/>
                  </a:cubicBezTo>
                  <a:cubicBezTo>
                    <a:pt x="0" y="21671"/>
                    <a:pt x="0" y="21642"/>
                    <a:pt x="0" y="21613"/>
                  </a:cubicBezTo>
                  <a:lnTo>
                    <a:pt x="0" y="5232"/>
                  </a:lnTo>
                  <a:cubicBezTo>
                    <a:pt x="0" y="2342"/>
                    <a:pt x="2365" y="0"/>
                    <a:pt x="5282" y="0"/>
                  </a:cubicBezTo>
                  <a:cubicBezTo>
                    <a:pt x="33047" y="47"/>
                    <a:pt x="55544" y="22329"/>
                    <a:pt x="55591" y="49830"/>
                  </a:cubicBezTo>
                  <a:cubicBezTo>
                    <a:pt x="55591" y="52720"/>
                    <a:pt x="53226" y="55062"/>
                    <a:pt x="50309" y="55062"/>
                  </a:cubicBezTo>
                  <a:close/>
                  <a:moveTo>
                    <a:pt x="38620" y="44684"/>
                  </a:moveTo>
                  <a:lnTo>
                    <a:pt x="44767" y="44684"/>
                  </a:lnTo>
                  <a:cubicBezTo>
                    <a:pt x="42437" y="26780"/>
                    <a:pt x="28207" y="12686"/>
                    <a:pt x="10131" y="10378"/>
                  </a:cubicBezTo>
                  <a:lnTo>
                    <a:pt x="10131" y="16467"/>
                  </a:lnTo>
                  <a:cubicBezTo>
                    <a:pt x="24859" y="18644"/>
                    <a:pt x="36421" y="30097"/>
                    <a:pt x="38620" y="44684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</p:grpSp>
      <p:grpSp>
        <p:nvGrpSpPr>
          <p:cNvPr id="54" name="Graphic 53">
            <a:extLst>
              <a:ext uri="{FF2B5EF4-FFF2-40B4-BE49-F238E27FC236}">
                <a16:creationId xmlns:a16="http://schemas.microsoft.com/office/drawing/2014/main" id="{DC892B69-6BCB-1FBF-A25B-5AF37CA6DDDC}"/>
              </a:ext>
            </a:extLst>
          </p:cNvPr>
          <p:cNvGrpSpPr/>
          <p:nvPr/>
        </p:nvGrpSpPr>
        <p:grpSpPr>
          <a:xfrm flipH="1">
            <a:off x="7081771" y="1848164"/>
            <a:ext cx="297947" cy="298173"/>
            <a:chOff x="5524412" y="2073469"/>
            <a:chExt cx="313251" cy="313488"/>
          </a:xfrm>
          <a:solidFill>
            <a:srgbClr val="FFFFFF"/>
          </a:solidFill>
        </p:grpSpPr>
        <p:sp>
          <p:nvSpPr>
            <p:cNvPr id="132" name="Freeform 68">
              <a:extLst>
                <a:ext uri="{FF2B5EF4-FFF2-40B4-BE49-F238E27FC236}">
                  <a16:creationId xmlns:a16="http://schemas.microsoft.com/office/drawing/2014/main" id="{7EA056E2-6D9B-B635-BF44-92DFD8C6BFDC}"/>
                </a:ext>
              </a:extLst>
            </p:cNvPr>
            <p:cNvSpPr/>
            <p:nvPr/>
          </p:nvSpPr>
          <p:spPr>
            <a:xfrm>
              <a:off x="5524412" y="2073765"/>
              <a:ext cx="313251" cy="312760"/>
            </a:xfrm>
            <a:custGeom>
              <a:avLst/>
              <a:gdLst>
                <a:gd name="connsiteX0" fmla="*/ 63368 w 313251"/>
                <a:gd name="connsiteY0" fmla="*/ 312758 h 312760"/>
                <a:gd name="connsiteX1" fmla="*/ 47521 w 313251"/>
                <a:gd name="connsiteY1" fmla="*/ 310767 h 312760"/>
                <a:gd name="connsiteX2" fmla="*/ 43872 w 313251"/>
                <a:gd name="connsiteY2" fmla="*/ 304390 h 312760"/>
                <a:gd name="connsiteX3" fmla="*/ 45183 w 313251"/>
                <a:gd name="connsiteY3" fmla="*/ 302108 h 312760"/>
                <a:gd name="connsiteX4" fmla="*/ 63627 w 313251"/>
                <a:gd name="connsiteY4" fmla="*/ 283577 h 312760"/>
                <a:gd name="connsiteX5" fmla="*/ 63977 w 313251"/>
                <a:gd name="connsiteY5" fmla="*/ 249291 h 312760"/>
                <a:gd name="connsiteX6" fmla="*/ 63627 w 313251"/>
                <a:gd name="connsiteY6" fmla="*/ 248941 h 312760"/>
                <a:gd name="connsiteX7" fmla="*/ 29217 w 313251"/>
                <a:gd name="connsiteY7" fmla="*/ 248715 h 312760"/>
                <a:gd name="connsiteX8" fmla="*/ 28991 w 313251"/>
                <a:gd name="connsiteY8" fmla="*/ 248941 h 312760"/>
                <a:gd name="connsiteX9" fmla="*/ 10893 w 313251"/>
                <a:gd name="connsiteY9" fmla="*/ 268164 h 312760"/>
                <a:gd name="connsiteX10" fmla="*/ 5785 w 313251"/>
                <a:gd name="connsiteY10" fmla="*/ 269463 h 312760"/>
                <a:gd name="connsiteX11" fmla="*/ 2061 w 313251"/>
                <a:gd name="connsiteY11" fmla="*/ 265740 h 312760"/>
                <a:gd name="connsiteX12" fmla="*/ 47351 w 313251"/>
                <a:gd name="connsiteY12" fmla="*/ 188525 h 312760"/>
                <a:gd name="connsiteX13" fmla="*/ 83024 w 313251"/>
                <a:gd name="connsiteY13" fmla="*/ 189626 h 312760"/>
                <a:gd name="connsiteX14" fmla="*/ 189184 w 313251"/>
                <a:gd name="connsiteY14" fmla="*/ 83033 h 312760"/>
                <a:gd name="connsiteX15" fmla="*/ 229592 w 313251"/>
                <a:gd name="connsiteY15" fmla="*/ 3155 h 312760"/>
                <a:gd name="connsiteX16" fmla="*/ 265384 w 313251"/>
                <a:gd name="connsiteY16" fmla="*/ 2071 h 312760"/>
                <a:gd name="connsiteX17" fmla="*/ 269107 w 313251"/>
                <a:gd name="connsiteY17" fmla="*/ 5707 h 312760"/>
                <a:gd name="connsiteX18" fmla="*/ 267722 w 313251"/>
                <a:gd name="connsiteY18" fmla="*/ 10816 h 312760"/>
                <a:gd name="connsiteX19" fmla="*/ 249278 w 313251"/>
                <a:gd name="connsiteY19" fmla="*/ 29347 h 312760"/>
                <a:gd name="connsiteX20" fmla="*/ 248928 w 313251"/>
                <a:gd name="connsiteY20" fmla="*/ 63633 h 312760"/>
                <a:gd name="connsiteX21" fmla="*/ 249278 w 313251"/>
                <a:gd name="connsiteY21" fmla="*/ 63983 h 312760"/>
                <a:gd name="connsiteX22" fmla="*/ 283688 w 313251"/>
                <a:gd name="connsiteY22" fmla="*/ 64209 h 312760"/>
                <a:gd name="connsiteX23" fmla="*/ 283914 w 313251"/>
                <a:gd name="connsiteY23" fmla="*/ 63983 h 312760"/>
                <a:gd name="connsiteX24" fmla="*/ 302358 w 313251"/>
                <a:gd name="connsiteY24" fmla="*/ 45453 h 312760"/>
                <a:gd name="connsiteX25" fmla="*/ 307467 w 313251"/>
                <a:gd name="connsiteY25" fmla="*/ 44067 h 312760"/>
                <a:gd name="connsiteX26" fmla="*/ 311190 w 313251"/>
                <a:gd name="connsiteY26" fmla="*/ 47877 h 312760"/>
                <a:gd name="connsiteX27" fmla="*/ 265901 w 313251"/>
                <a:gd name="connsiteY27" fmla="*/ 125092 h 312760"/>
                <a:gd name="connsiteX28" fmla="*/ 230228 w 313251"/>
                <a:gd name="connsiteY28" fmla="*/ 123990 h 312760"/>
                <a:gd name="connsiteX29" fmla="*/ 123721 w 313251"/>
                <a:gd name="connsiteY29" fmla="*/ 229804 h 312760"/>
                <a:gd name="connsiteX30" fmla="*/ 83418 w 313251"/>
                <a:gd name="connsiteY30" fmla="*/ 309598 h 312760"/>
                <a:gd name="connsiteX31" fmla="*/ 63108 w 313251"/>
                <a:gd name="connsiteY31" fmla="*/ 312758 h 312760"/>
                <a:gd name="connsiteX32" fmla="*/ 59817 w 313251"/>
                <a:gd name="connsiteY32" fmla="*/ 302194 h 312760"/>
                <a:gd name="connsiteX33" fmla="*/ 116117 w 313251"/>
                <a:gd name="connsiteY33" fmla="*/ 253100 h 312760"/>
                <a:gd name="connsiteX34" fmla="*/ 112638 w 313251"/>
                <a:gd name="connsiteY34" fmla="*/ 230324 h 312760"/>
                <a:gd name="connsiteX35" fmla="*/ 113850 w 313251"/>
                <a:gd name="connsiteY35" fmla="*/ 224782 h 312760"/>
                <a:gd name="connsiteX36" fmla="*/ 225206 w 313251"/>
                <a:gd name="connsiteY36" fmla="*/ 113946 h 312760"/>
                <a:gd name="connsiteX37" fmla="*/ 230834 w 313251"/>
                <a:gd name="connsiteY37" fmla="*/ 112734 h 312760"/>
                <a:gd name="connsiteX38" fmla="*/ 299178 w 313251"/>
                <a:gd name="connsiteY38" fmla="*/ 82582 h 312760"/>
                <a:gd name="connsiteX39" fmla="*/ 302618 w 313251"/>
                <a:gd name="connsiteY39" fmla="*/ 59740 h 312760"/>
                <a:gd name="connsiteX40" fmla="*/ 291361 w 313251"/>
                <a:gd name="connsiteY40" fmla="*/ 70997 h 312760"/>
                <a:gd name="connsiteX41" fmla="*/ 242378 w 313251"/>
                <a:gd name="connsiteY41" fmla="*/ 71111 h 312760"/>
                <a:gd name="connsiteX42" fmla="*/ 242264 w 313251"/>
                <a:gd name="connsiteY42" fmla="*/ 70997 h 312760"/>
                <a:gd name="connsiteX43" fmla="*/ 231613 w 313251"/>
                <a:gd name="connsiteY43" fmla="*/ 46492 h 312760"/>
                <a:gd name="connsiteX44" fmla="*/ 241831 w 313251"/>
                <a:gd name="connsiteY44" fmla="*/ 21900 h 312760"/>
                <a:gd name="connsiteX45" fmla="*/ 253088 w 313251"/>
                <a:gd name="connsiteY45" fmla="*/ 10643 h 312760"/>
                <a:gd name="connsiteX46" fmla="*/ 196657 w 313251"/>
                <a:gd name="connsiteY46" fmla="*/ 59773 h 312760"/>
                <a:gd name="connsiteX47" fmla="*/ 200094 w 313251"/>
                <a:gd name="connsiteY47" fmla="*/ 82513 h 312760"/>
                <a:gd name="connsiteX48" fmla="*/ 198969 w 313251"/>
                <a:gd name="connsiteY48" fmla="*/ 88055 h 312760"/>
                <a:gd name="connsiteX49" fmla="*/ 88132 w 313251"/>
                <a:gd name="connsiteY49" fmla="*/ 198892 h 312760"/>
                <a:gd name="connsiteX50" fmla="*/ 82504 w 313251"/>
                <a:gd name="connsiteY50" fmla="*/ 200104 h 312760"/>
                <a:gd name="connsiteX51" fmla="*/ 14194 w 313251"/>
                <a:gd name="connsiteY51" fmla="*/ 230028 h 312760"/>
                <a:gd name="connsiteX52" fmla="*/ 10720 w 313251"/>
                <a:gd name="connsiteY52" fmla="*/ 253097 h 312760"/>
                <a:gd name="connsiteX53" fmla="*/ 21977 w 313251"/>
                <a:gd name="connsiteY53" fmla="*/ 242187 h 312760"/>
                <a:gd name="connsiteX54" fmla="*/ 70892 w 313251"/>
                <a:gd name="connsiteY54" fmla="*/ 239609 h 312760"/>
                <a:gd name="connsiteX55" fmla="*/ 73470 w 313251"/>
                <a:gd name="connsiteY55" fmla="*/ 288525 h 312760"/>
                <a:gd name="connsiteX56" fmla="*/ 71074 w 313251"/>
                <a:gd name="connsiteY56" fmla="*/ 290938 h 312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313251" h="312760">
                  <a:moveTo>
                    <a:pt x="63368" y="312758"/>
                  </a:moveTo>
                  <a:cubicBezTo>
                    <a:pt x="58022" y="312780"/>
                    <a:pt x="52696" y="312110"/>
                    <a:pt x="47521" y="310767"/>
                  </a:cubicBezTo>
                  <a:cubicBezTo>
                    <a:pt x="44753" y="310014"/>
                    <a:pt x="43119" y="307159"/>
                    <a:pt x="43872" y="304390"/>
                  </a:cubicBezTo>
                  <a:cubicBezTo>
                    <a:pt x="44106" y="303529"/>
                    <a:pt x="44557" y="302743"/>
                    <a:pt x="45183" y="302108"/>
                  </a:cubicBezTo>
                  <a:lnTo>
                    <a:pt x="63627" y="283577"/>
                  </a:lnTo>
                  <a:cubicBezTo>
                    <a:pt x="73192" y="274206"/>
                    <a:pt x="73348" y="258855"/>
                    <a:pt x="63977" y="249291"/>
                  </a:cubicBezTo>
                  <a:cubicBezTo>
                    <a:pt x="63862" y="249173"/>
                    <a:pt x="63745" y="249056"/>
                    <a:pt x="63627" y="248941"/>
                  </a:cubicBezTo>
                  <a:cubicBezTo>
                    <a:pt x="54188" y="239376"/>
                    <a:pt x="38782" y="239275"/>
                    <a:pt x="29217" y="248715"/>
                  </a:cubicBezTo>
                  <a:cubicBezTo>
                    <a:pt x="29141" y="248790"/>
                    <a:pt x="29066" y="248865"/>
                    <a:pt x="28991" y="248941"/>
                  </a:cubicBezTo>
                  <a:lnTo>
                    <a:pt x="10893" y="268164"/>
                  </a:lnTo>
                  <a:cubicBezTo>
                    <a:pt x="9544" y="269477"/>
                    <a:pt x="7597" y="269972"/>
                    <a:pt x="5785" y="269463"/>
                  </a:cubicBezTo>
                  <a:cubicBezTo>
                    <a:pt x="3960" y="268989"/>
                    <a:pt x="2535" y="267564"/>
                    <a:pt x="2061" y="265740"/>
                  </a:cubicBezTo>
                  <a:cubicBezTo>
                    <a:pt x="-6755" y="231911"/>
                    <a:pt x="13522" y="197341"/>
                    <a:pt x="47351" y="188525"/>
                  </a:cubicBezTo>
                  <a:cubicBezTo>
                    <a:pt x="59101" y="185463"/>
                    <a:pt x="71484" y="185845"/>
                    <a:pt x="83024" y="189626"/>
                  </a:cubicBezTo>
                  <a:lnTo>
                    <a:pt x="189184" y="83033"/>
                  </a:lnTo>
                  <a:cubicBezTo>
                    <a:pt x="178285" y="49817"/>
                    <a:pt x="196376" y="14055"/>
                    <a:pt x="229592" y="3155"/>
                  </a:cubicBezTo>
                  <a:cubicBezTo>
                    <a:pt x="241169" y="-644"/>
                    <a:pt x="253597" y="-1021"/>
                    <a:pt x="265384" y="2071"/>
                  </a:cubicBezTo>
                  <a:cubicBezTo>
                    <a:pt x="267196" y="2512"/>
                    <a:pt x="268623" y="3906"/>
                    <a:pt x="269107" y="5707"/>
                  </a:cubicBezTo>
                  <a:cubicBezTo>
                    <a:pt x="269633" y="7535"/>
                    <a:pt x="269099" y="9504"/>
                    <a:pt x="267722" y="10816"/>
                  </a:cubicBezTo>
                  <a:lnTo>
                    <a:pt x="249278" y="29347"/>
                  </a:lnTo>
                  <a:cubicBezTo>
                    <a:pt x="239713" y="38718"/>
                    <a:pt x="239557" y="54069"/>
                    <a:pt x="248928" y="63633"/>
                  </a:cubicBezTo>
                  <a:cubicBezTo>
                    <a:pt x="249044" y="63751"/>
                    <a:pt x="249160" y="63868"/>
                    <a:pt x="249278" y="63983"/>
                  </a:cubicBezTo>
                  <a:cubicBezTo>
                    <a:pt x="258718" y="73548"/>
                    <a:pt x="274123" y="73649"/>
                    <a:pt x="283688" y="64209"/>
                  </a:cubicBezTo>
                  <a:cubicBezTo>
                    <a:pt x="283764" y="64134"/>
                    <a:pt x="283839" y="64059"/>
                    <a:pt x="283914" y="63983"/>
                  </a:cubicBezTo>
                  <a:lnTo>
                    <a:pt x="302358" y="45453"/>
                  </a:lnTo>
                  <a:cubicBezTo>
                    <a:pt x="303716" y="44155"/>
                    <a:pt x="305639" y="43633"/>
                    <a:pt x="307467" y="44067"/>
                  </a:cubicBezTo>
                  <a:cubicBezTo>
                    <a:pt x="309286" y="44604"/>
                    <a:pt x="310696" y="46046"/>
                    <a:pt x="311190" y="47877"/>
                  </a:cubicBezTo>
                  <a:cubicBezTo>
                    <a:pt x="320006" y="81706"/>
                    <a:pt x="299729" y="116276"/>
                    <a:pt x="265901" y="125092"/>
                  </a:cubicBezTo>
                  <a:cubicBezTo>
                    <a:pt x="254150" y="128154"/>
                    <a:pt x="241767" y="127772"/>
                    <a:pt x="230228" y="123990"/>
                  </a:cubicBezTo>
                  <a:lnTo>
                    <a:pt x="123721" y="229804"/>
                  </a:lnTo>
                  <a:cubicBezTo>
                    <a:pt x="134626" y="262968"/>
                    <a:pt x="116582" y="298693"/>
                    <a:pt x="83418" y="309598"/>
                  </a:cubicBezTo>
                  <a:cubicBezTo>
                    <a:pt x="76866" y="311753"/>
                    <a:pt x="70005" y="312820"/>
                    <a:pt x="63108" y="312758"/>
                  </a:cubicBezTo>
                  <a:close/>
                  <a:moveTo>
                    <a:pt x="59817" y="302194"/>
                  </a:moveTo>
                  <a:cubicBezTo>
                    <a:pt x="88921" y="304184"/>
                    <a:pt x="114128" y="282204"/>
                    <a:pt x="116117" y="253100"/>
                  </a:cubicBezTo>
                  <a:cubicBezTo>
                    <a:pt x="116647" y="245344"/>
                    <a:pt x="115459" y="237567"/>
                    <a:pt x="112638" y="230324"/>
                  </a:cubicBezTo>
                  <a:cubicBezTo>
                    <a:pt x="111909" y="228400"/>
                    <a:pt x="112384" y="226226"/>
                    <a:pt x="113850" y="224782"/>
                  </a:cubicBezTo>
                  <a:lnTo>
                    <a:pt x="225206" y="113946"/>
                  </a:lnTo>
                  <a:cubicBezTo>
                    <a:pt x="226666" y="112444"/>
                    <a:pt x="228885" y="111966"/>
                    <a:pt x="230834" y="112734"/>
                  </a:cubicBezTo>
                  <a:cubicBezTo>
                    <a:pt x="258033" y="123280"/>
                    <a:pt x="288631" y="109781"/>
                    <a:pt x="299178" y="82582"/>
                  </a:cubicBezTo>
                  <a:cubicBezTo>
                    <a:pt x="301996" y="75315"/>
                    <a:pt x="303171" y="67515"/>
                    <a:pt x="302618" y="59740"/>
                  </a:cubicBezTo>
                  <a:lnTo>
                    <a:pt x="291361" y="70997"/>
                  </a:lnTo>
                  <a:cubicBezTo>
                    <a:pt x="277866" y="84555"/>
                    <a:pt x="255936" y="84606"/>
                    <a:pt x="242378" y="71111"/>
                  </a:cubicBezTo>
                  <a:cubicBezTo>
                    <a:pt x="242340" y="71073"/>
                    <a:pt x="242302" y="71035"/>
                    <a:pt x="242264" y="70997"/>
                  </a:cubicBezTo>
                  <a:cubicBezTo>
                    <a:pt x="235579" y="64582"/>
                    <a:pt x="231743" y="55756"/>
                    <a:pt x="231613" y="46492"/>
                  </a:cubicBezTo>
                  <a:cubicBezTo>
                    <a:pt x="231606" y="37260"/>
                    <a:pt x="235284" y="28408"/>
                    <a:pt x="241831" y="21900"/>
                  </a:cubicBezTo>
                  <a:lnTo>
                    <a:pt x="253088" y="10643"/>
                  </a:lnTo>
                  <a:cubicBezTo>
                    <a:pt x="223938" y="8627"/>
                    <a:pt x="198673" y="30623"/>
                    <a:pt x="196657" y="59773"/>
                  </a:cubicBezTo>
                  <a:cubicBezTo>
                    <a:pt x="196121" y="67514"/>
                    <a:pt x="197295" y="75277"/>
                    <a:pt x="200094" y="82513"/>
                  </a:cubicBezTo>
                  <a:cubicBezTo>
                    <a:pt x="200869" y="84419"/>
                    <a:pt x="200425" y="86603"/>
                    <a:pt x="198969" y="88055"/>
                  </a:cubicBezTo>
                  <a:lnTo>
                    <a:pt x="88132" y="198892"/>
                  </a:lnTo>
                  <a:cubicBezTo>
                    <a:pt x="86672" y="200393"/>
                    <a:pt x="84453" y="200871"/>
                    <a:pt x="82504" y="200104"/>
                  </a:cubicBezTo>
                  <a:cubicBezTo>
                    <a:pt x="55377" y="189504"/>
                    <a:pt x="24794" y="202902"/>
                    <a:pt x="14194" y="230028"/>
                  </a:cubicBezTo>
                  <a:cubicBezTo>
                    <a:pt x="11329" y="237362"/>
                    <a:pt x="10141" y="245245"/>
                    <a:pt x="10720" y="253097"/>
                  </a:cubicBezTo>
                  <a:lnTo>
                    <a:pt x="21977" y="242187"/>
                  </a:lnTo>
                  <a:cubicBezTo>
                    <a:pt x="34773" y="227968"/>
                    <a:pt x="56673" y="226814"/>
                    <a:pt x="70892" y="239609"/>
                  </a:cubicBezTo>
                  <a:cubicBezTo>
                    <a:pt x="85112" y="252405"/>
                    <a:pt x="86266" y="274305"/>
                    <a:pt x="73470" y="288525"/>
                  </a:cubicBezTo>
                  <a:cubicBezTo>
                    <a:pt x="72711" y="289368"/>
                    <a:pt x="71912" y="290173"/>
                    <a:pt x="71074" y="290938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33" name="Freeform 69">
              <a:extLst>
                <a:ext uri="{FF2B5EF4-FFF2-40B4-BE49-F238E27FC236}">
                  <a16:creationId xmlns:a16="http://schemas.microsoft.com/office/drawing/2014/main" id="{0F1327BF-7AE2-2797-F9D2-315D97EB227F}"/>
                </a:ext>
              </a:extLst>
            </p:cNvPr>
            <p:cNvSpPr/>
            <p:nvPr/>
          </p:nvSpPr>
          <p:spPr>
            <a:xfrm>
              <a:off x="5608461" y="2073469"/>
              <a:ext cx="57596" cy="57698"/>
            </a:xfrm>
            <a:custGeom>
              <a:avLst/>
              <a:gdLst>
                <a:gd name="connsiteX0" fmla="*/ 33957 w 57596"/>
                <a:gd name="connsiteY0" fmla="*/ 57698 h 57698"/>
                <a:gd name="connsiteX1" fmla="*/ 30234 w 57596"/>
                <a:gd name="connsiteY1" fmla="*/ 56140 h 57698"/>
                <a:gd name="connsiteX2" fmla="*/ 1572 w 57596"/>
                <a:gd name="connsiteY2" fmla="*/ 27478 h 57698"/>
                <a:gd name="connsiteX3" fmla="*/ 1472 w 57596"/>
                <a:gd name="connsiteY3" fmla="*/ 20131 h 57698"/>
                <a:gd name="connsiteX4" fmla="*/ 1572 w 57596"/>
                <a:gd name="connsiteY4" fmla="*/ 20031 h 57698"/>
                <a:gd name="connsiteX5" fmla="*/ 19929 w 57596"/>
                <a:gd name="connsiteY5" fmla="*/ 1501 h 57698"/>
                <a:gd name="connsiteX6" fmla="*/ 27376 w 57596"/>
                <a:gd name="connsiteY6" fmla="*/ 1501 h 57698"/>
                <a:gd name="connsiteX7" fmla="*/ 56038 w 57596"/>
                <a:gd name="connsiteY7" fmla="*/ 30163 h 57698"/>
                <a:gd name="connsiteX8" fmla="*/ 57596 w 57596"/>
                <a:gd name="connsiteY8" fmla="*/ 33886 h 57698"/>
                <a:gd name="connsiteX9" fmla="*/ 56038 w 57596"/>
                <a:gd name="connsiteY9" fmla="*/ 37609 h 57698"/>
                <a:gd name="connsiteX10" fmla="*/ 37680 w 57596"/>
                <a:gd name="connsiteY10" fmla="*/ 56140 h 57698"/>
                <a:gd name="connsiteX11" fmla="*/ 33957 w 57596"/>
                <a:gd name="connsiteY11" fmla="*/ 57698 h 57698"/>
                <a:gd name="connsiteX12" fmla="*/ 12656 w 57596"/>
                <a:gd name="connsiteY12" fmla="*/ 23755 h 57698"/>
                <a:gd name="connsiteX13" fmla="*/ 33957 w 57596"/>
                <a:gd name="connsiteY13" fmla="*/ 45056 h 57698"/>
                <a:gd name="connsiteX14" fmla="*/ 45127 w 57596"/>
                <a:gd name="connsiteY14" fmla="*/ 33886 h 57698"/>
                <a:gd name="connsiteX15" fmla="*/ 23826 w 57596"/>
                <a:gd name="connsiteY15" fmla="*/ 12671 h 57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7596" h="57698">
                  <a:moveTo>
                    <a:pt x="33957" y="57698"/>
                  </a:moveTo>
                  <a:cubicBezTo>
                    <a:pt x="32557" y="57702"/>
                    <a:pt x="31214" y="57140"/>
                    <a:pt x="30234" y="56140"/>
                  </a:cubicBezTo>
                  <a:lnTo>
                    <a:pt x="1572" y="27478"/>
                  </a:lnTo>
                  <a:cubicBezTo>
                    <a:pt x="-484" y="25477"/>
                    <a:pt x="-529" y="22188"/>
                    <a:pt x="1472" y="20131"/>
                  </a:cubicBezTo>
                  <a:cubicBezTo>
                    <a:pt x="1505" y="20098"/>
                    <a:pt x="1538" y="20064"/>
                    <a:pt x="1572" y="20031"/>
                  </a:cubicBezTo>
                  <a:lnTo>
                    <a:pt x="19929" y="1501"/>
                  </a:lnTo>
                  <a:cubicBezTo>
                    <a:pt x="22008" y="-500"/>
                    <a:pt x="25297" y="-500"/>
                    <a:pt x="27376" y="1501"/>
                  </a:cubicBezTo>
                  <a:lnTo>
                    <a:pt x="56038" y="30163"/>
                  </a:lnTo>
                  <a:cubicBezTo>
                    <a:pt x="57007" y="31164"/>
                    <a:pt x="57563" y="32493"/>
                    <a:pt x="57596" y="33886"/>
                  </a:cubicBezTo>
                  <a:cubicBezTo>
                    <a:pt x="57581" y="35283"/>
                    <a:pt x="57022" y="36618"/>
                    <a:pt x="56038" y="37609"/>
                  </a:cubicBezTo>
                  <a:lnTo>
                    <a:pt x="37680" y="56140"/>
                  </a:lnTo>
                  <a:cubicBezTo>
                    <a:pt x="36695" y="57132"/>
                    <a:pt x="35356" y="57692"/>
                    <a:pt x="33957" y="57698"/>
                  </a:cubicBezTo>
                  <a:close/>
                  <a:moveTo>
                    <a:pt x="12656" y="23755"/>
                  </a:moveTo>
                  <a:lnTo>
                    <a:pt x="33957" y="45056"/>
                  </a:lnTo>
                  <a:lnTo>
                    <a:pt x="45127" y="33886"/>
                  </a:lnTo>
                  <a:lnTo>
                    <a:pt x="23826" y="12671"/>
                  </a:ln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35" name="Freeform 70">
              <a:extLst>
                <a:ext uri="{FF2B5EF4-FFF2-40B4-BE49-F238E27FC236}">
                  <a16:creationId xmlns:a16="http://schemas.microsoft.com/office/drawing/2014/main" id="{A1571B38-AE65-B298-4779-CA44C110EC20}"/>
                </a:ext>
              </a:extLst>
            </p:cNvPr>
            <p:cNvSpPr/>
            <p:nvPr/>
          </p:nvSpPr>
          <p:spPr>
            <a:xfrm>
              <a:off x="5541076" y="2097202"/>
              <a:ext cx="108731" cy="157183"/>
            </a:xfrm>
            <a:custGeom>
              <a:avLst/>
              <a:gdLst>
                <a:gd name="connsiteX0" fmla="*/ 15357 w 108731"/>
                <a:gd name="connsiteY0" fmla="*/ 156837 h 157183"/>
                <a:gd name="connsiteX1" fmla="*/ 10508 w 108731"/>
                <a:gd name="connsiteY1" fmla="*/ 153720 h 157183"/>
                <a:gd name="connsiteX2" fmla="*/ 46790 w 108731"/>
                <a:gd name="connsiteY2" fmla="*/ 24786 h 157183"/>
                <a:gd name="connsiteX3" fmla="*/ 69217 w 108731"/>
                <a:gd name="connsiteY3" fmla="*/ 6429 h 157183"/>
                <a:gd name="connsiteX4" fmla="*/ 74152 w 108731"/>
                <a:gd name="connsiteY4" fmla="*/ 1493 h 157183"/>
                <a:gd name="connsiteX5" fmla="*/ 81513 w 108731"/>
                <a:gd name="connsiteY5" fmla="*/ 1493 h 157183"/>
                <a:gd name="connsiteX6" fmla="*/ 98831 w 108731"/>
                <a:gd name="connsiteY6" fmla="*/ 18811 h 157183"/>
                <a:gd name="connsiteX7" fmla="*/ 99437 w 108731"/>
                <a:gd name="connsiteY7" fmla="*/ 25479 h 157183"/>
                <a:gd name="connsiteX8" fmla="*/ 85669 w 108731"/>
                <a:gd name="connsiteY8" fmla="*/ 45568 h 157183"/>
                <a:gd name="connsiteX9" fmla="*/ 86622 w 108731"/>
                <a:gd name="connsiteY9" fmla="*/ 55959 h 157183"/>
                <a:gd name="connsiteX10" fmla="*/ 107230 w 108731"/>
                <a:gd name="connsiteY10" fmla="*/ 76481 h 157183"/>
                <a:gd name="connsiteX11" fmla="*/ 107230 w 108731"/>
                <a:gd name="connsiteY11" fmla="*/ 83927 h 157183"/>
                <a:gd name="connsiteX12" fmla="*/ 72594 w 108731"/>
                <a:gd name="connsiteY12" fmla="*/ 118564 h 157183"/>
                <a:gd name="connsiteX13" fmla="*/ 65147 w 108731"/>
                <a:gd name="connsiteY13" fmla="*/ 118564 h 157183"/>
                <a:gd name="connsiteX14" fmla="*/ 44019 w 108731"/>
                <a:gd name="connsiteY14" fmla="*/ 97522 h 157183"/>
                <a:gd name="connsiteX15" fmla="*/ 37525 w 108731"/>
                <a:gd name="connsiteY15" fmla="*/ 95098 h 157183"/>
                <a:gd name="connsiteX16" fmla="*/ 30424 w 108731"/>
                <a:gd name="connsiteY16" fmla="*/ 100813 h 157183"/>
                <a:gd name="connsiteX17" fmla="*/ 20553 w 108731"/>
                <a:gd name="connsiteY17" fmla="*/ 152161 h 157183"/>
                <a:gd name="connsiteX18" fmla="*/ 16310 w 108731"/>
                <a:gd name="connsiteY18" fmla="*/ 157183 h 157183"/>
                <a:gd name="connsiteX19" fmla="*/ 77789 w 108731"/>
                <a:gd name="connsiteY19" fmla="*/ 12663 h 157183"/>
                <a:gd name="connsiteX20" fmla="*/ 76577 w 108731"/>
                <a:gd name="connsiteY20" fmla="*/ 13876 h 157183"/>
                <a:gd name="connsiteX21" fmla="*/ 52678 w 108731"/>
                <a:gd name="connsiteY21" fmla="*/ 33532 h 157183"/>
                <a:gd name="connsiteX22" fmla="*/ 12413 w 108731"/>
                <a:gd name="connsiteY22" fmla="*/ 126011 h 157183"/>
                <a:gd name="connsiteX23" fmla="*/ 21072 w 108731"/>
                <a:gd name="connsiteY23" fmla="*/ 95357 h 157183"/>
                <a:gd name="connsiteX24" fmla="*/ 35966 w 108731"/>
                <a:gd name="connsiteY24" fmla="*/ 84274 h 157183"/>
                <a:gd name="connsiteX25" fmla="*/ 51379 w 108731"/>
                <a:gd name="connsiteY25" fmla="*/ 89642 h 157183"/>
                <a:gd name="connsiteX26" fmla="*/ 68697 w 108731"/>
                <a:gd name="connsiteY26" fmla="*/ 106961 h 157183"/>
                <a:gd name="connsiteX27" fmla="*/ 95973 w 108731"/>
                <a:gd name="connsiteY27" fmla="*/ 80204 h 157183"/>
                <a:gd name="connsiteX28" fmla="*/ 79261 w 108731"/>
                <a:gd name="connsiteY28" fmla="*/ 62886 h 157183"/>
                <a:gd name="connsiteX29" fmla="*/ 77097 w 108731"/>
                <a:gd name="connsiteY29" fmla="*/ 39160 h 157183"/>
                <a:gd name="connsiteX30" fmla="*/ 88267 w 108731"/>
                <a:gd name="connsiteY30" fmla="*/ 22881 h 157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08731" h="157183">
                  <a:moveTo>
                    <a:pt x="15357" y="156837"/>
                  </a:moveTo>
                  <a:cubicBezTo>
                    <a:pt x="13273" y="156827"/>
                    <a:pt x="11382" y="155612"/>
                    <a:pt x="10508" y="153720"/>
                  </a:cubicBezTo>
                  <a:cubicBezTo>
                    <a:pt x="-15989" y="93020"/>
                    <a:pt x="11894" y="47300"/>
                    <a:pt x="46790" y="24786"/>
                  </a:cubicBezTo>
                  <a:cubicBezTo>
                    <a:pt x="54872" y="19447"/>
                    <a:pt x="62386" y="13296"/>
                    <a:pt x="69217" y="6429"/>
                  </a:cubicBezTo>
                  <a:lnTo>
                    <a:pt x="74152" y="1493"/>
                  </a:lnTo>
                  <a:cubicBezTo>
                    <a:pt x="76202" y="-498"/>
                    <a:pt x="79463" y="-498"/>
                    <a:pt x="81513" y="1493"/>
                  </a:cubicBezTo>
                  <a:lnTo>
                    <a:pt x="98831" y="18811"/>
                  </a:lnTo>
                  <a:cubicBezTo>
                    <a:pt x="100564" y="20620"/>
                    <a:pt x="100815" y="23387"/>
                    <a:pt x="99437" y="25479"/>
                  </a:cubicBezTo>
                  <a:lnTo>
                    <a:pt x="85669" y="45568"/>
                  </a:lnTo>
                  <a:cubicBezTo>
                    <a:pt x="83630" y="48855"/>
                    <a:pt x="84018" y="53097"/>
                    <a:pt x="86622" y="55959"/>
                  </a:cubicBezTo>
                  <a:lnTo>
                    <a:pt x="107230" y="76481"/>
                  </a:lnTo>
                  <a:cubicBezTo>
                    <a:pt x="109232" y="78560"/>
                    <a:pt x="109232" y="81849"/>
                    <a:pt x="107230" y="83927"/>
                  </a:cubicBezTo>
                  <a:lnTo>
                    <a:pt x="72594" y="118564"/>
                  </a:lnTo>
                  <a:cubicBezTo>
                    <a:pt x="70515" y="120565"/>
                    <a:pt x="67226" y="120565"/>
                    <a:pt x="65147" y="118564"/>
                  </a:cubicBezTo>
                  <a:lnTo>
                    <a:pt x="44019" y="97522"/>
                  </a:lnTo>
                  <a:cubicBezTo>
                    <a:pt x="42377" y="95707"/>
                    <a:pt x="39955" y="94803"/>
                    <a:pt x="37525" y="95098"/>
                  </a:cubicBezTo>
                  <a:cubicBezTo>
                    <a:pt x="34398" y="95795"/>
                    <a:pt x="31774" y="97908"/>
                    <a:pt x="30424" y="100813"/>
                  </a:cubicBezTo>
                  <a:cubicBezTo>
                    <a:pt x="21765" y="117525"/>
                    <a:pt x="20553" y="151815"/>
                    <a:pt x="20553" y="152161"/>
                  </a:cubicBezTo>
                  <a:cubicBezTo>
                    <a:pt x="20512" y="154631"/>
                    <a:pt x="18738" y="156731"/>
                    <a:pt x="16310" y="157183"/>
                  </a:cubicBezTo>
                  <a:close/>
                  <a:moveTo>
                    <a:pt x="77789" y="12663"/>
                  </a:moveTo>
                  <a:lnTo>
                    <a:pt x="76577" y="13876"/>
                  </a:lnTo>
                  <a:cubicBezTo>
                    <a:pt x="69337" y="21264"/>
                    <a:pt x="61325" y="27854"/>
                    <a:pt x="52678" y="33532"/>
                  </a:cubicBezTo>
                  <a:cubicBezTo>
                    <a:pt x="20939" y="52644"/>
                    <a:pt x="4780" y="89756"/>
                    <a:pt x="12413" y="126011"/>
                  </a:cubicBezTo>
                  <a:cubicBezTo>
                    <a:pt x="13675" y="115402"/>
                    <a:pt x="16597" y="105058"/>
                    <a:pt x="21072" y="95357"/>
                  </a:cubicBezTo>
                  <a:cubicBezTo>
                    <a:pt x="24019" y="89528"/>
                    <a:pt x="29535" y="85422"/>
                    <a:pt x="35966" y="84274"/>
                  </a:cubicBezTo>
                  <a:cubicBezTo>
                    <a:pt x="41665" y="83514"/>
                    <a:pt x="47386" y="85506"/>
                    <a:pt x="51379" y="89642"/>
                  </a:cubicBezTo>
                  <a:lnTo>
                    <a:pt x="68697" y="106961"/>
                  </a:lnTo>
                  <a:lnTo>
                    <a:pt x="95973" y="80204"/>
                  </a:lnTo>
                  <a:lnTo>
                    <a:pt x="79261" y="62886"/>
                  </a:lnTo>
                  <a:cubicBezTo>
                    <a:pt x="72878" y="56551"/>
                    <a:pt x="71965" y="46546"/>
                    <a:pt x="77097" y="39160"/>
                  </a:cubicBezTo>
                  <a:lnTo>
                    <a:pt x="88267" y="22881"/>
                  </a:ln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36" name="Freeform 71">
              <a:extLst>
                <a:ext uri="{FF2B5EF4-FFF2-40B4-BE49-F238E27FC236}">
                  <a16:creationId xmlns:a16="http://schemas.microsoft.com/office/drawing/2014/main" id="{CB4223E9-5445-C36B-48EA-EDB02707DD16}"/>
                </a:ext>
              </a:extLst>
            </p:cNvPr>
            <p:cNvSpPr/>
            <p:nvPr/>
          </p:nvSpPr>
          <p:spPr>
            <a:xfrm>
              <a:off x="5609710" y="2175905"/>
              <a:ext cx="64334" cy="64106"/>
            </a:xfrm>
            <a:custGeom>
              <a:avLst/>
              <a:gdLst>
                <a:gd name="connsiteX0" fmla="*/ 33314 w 64334"/>
                <a:gd name="connsiteY0" fmla="*/ 64106 h 64106"/>
                <a:gd name="connsiteX1" fmla="*/ 29677 w 64334"/>
                <a:gd name="connsiteY1" fmla="*/ 62548 h 64106"/>
                <a:gd name="connsiteX2" fmla="*/ 1362 w 64334"/>
                <a:gd name="connsiteY2" fmla="*/ 34492 h 64106"/>
                <a:gd name="connsiteX3" fmla="*/ 1362 w 64334"/>
                <a:gd name="connsiteY3" fmla="*/ 27478 h 64106"/>
                <a:gd name="connsiteX4" fmla="*/ 27339 w 64334"/>
                <a:gd name="connsiteY4" fmla="*/ 1501 h 64106"/>
                <a:gd name="connsiteX5" fmla="*/ 34786 w 64334"/>
                <a:gd name="connsiteY5" fmla="*/ 1501 h 64106"/>
                <a:gd name="connsiteX6" fmla="*/ 62842 w 64334"/>
                <a:gd name="connsiteY6" fmla="*/ 29556 h 64106"/>
                <a:gd name="connsiteX7" fmla="*/ 62842 w 64334"/>
                <a:gd name="connsiteY7" fmla="*/ 36917 h 64106"/>
                <a:gd name="connsiteX8" fmla="*/ 36864 w 64334"/>
                <a:gd name="connsiteY8" fmla="*/ 62461 h 64106"/>
                <a:gd name="connsiteX9" fmla="*/ 33314 w 64334"/>
                <a:gd name="connsiteY9" fmla="*/ 64106 h 64106"/>
                <a:gd name="connsiteX10" fmla="*/ 12706 w 64334"/>
                <a:gd name="connsiteY10" fmla="*/ 30769 h 64106"/>
                <a:gd name="connsiteX11" fmla="*/ 33314 w 64334"/>
                <a:gd name="connsiteY11" fmla="*/ 51377 h 64106"/>
                <a:gd name="connsiteX12" fmla="*/ 51412 w 64334"/>
                <a:gd name="connsiteY12" fmla="*/ 33280 h 64106"/>
                <a:gd name="connsiteX13" fmla="*/ 30803 w 64334"/>
                <a:gd name="connsiteY13" fmla="*/ 12671 h 64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4334" h="64106">
                  <a:moveTo>
                    <a:pt x="33314" y="64106"/>
                  </a:moveTo>
                  <a:cubicBezTo>
                    <a:pt x="31944" y="64087"/>
                    <a:pt x="30637" y="63526"/>
                    <a:pt x="29677" y="62548"/>
                  </a:cubicBezTo>
                  <a:lnTo>
                    <a:pt x="1362" y="34492"/>
                  </a:lnTo>
                  <a:cubicBezTo>
                    <a:pt x="-454" y="32507"/>
                    <a:pt x="-454" y="29464"/>
                    <a:pt x="1362" y="27478"/>
                  </a:cubicBezTo>
                  <a:lnTo>
                    <a:pt x="27339" y="1501"/>
                  </a:lnTo>
                  <a:cubicBezTo>
                    <a:pt x="29418" y="-500"/>
                    <a:pt x="32707" y="-500"/>
                    <a:pt x="34786" y="1501"/>
                  </a:cubicBezTo>
                  <a:lnTo>
                    <a:pt x="62842" y="29556"/>
                  </a:lnTo>
                  <a:cubicBezTo>
                    <a:pt x="64832" y="31606"/>
                    <a:pt x="64832" y="34867"/>
                    <a:pt x="62842" y="36917"/>
                  </a:cubicBezTo>
                  <a:lnTo>
                    <a:pt x="36864" y="62461"/>
                  </a:lnTo>
                  <a:cubicBezTo>
                    <a:pt x="35941" y="63451"/>
                    <a:pt x="34667" y="64041"/>
                    <a:pt x="33314" y="64106"/>
                  </a:cubicBezTo>
                  <a:close/>
                  <a:moveTo>
                    <a:pt x="12706" y="30769"/>
                  </a:moveTo>
                  <a:lnTo>
                    <a:pt x="33314" y="51377"/>
                  </a:lnTo>
                  <a:lnTo>
                    <a:pt x="51412" y="33280"/>
                  </a:lnTo>
                  <a:lnTo>
                    <a:pt x="30803" y="12671"/>
                  </a:ln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38" name="Freeform 72">
              <a:extLst>
                <a:ext uri="{FF2B5EF4-FFF2-40B4-BE49-F238E27FC236}">
                  <a16:creationId xmlns:a16="http://schemas.microsoft.com/office/drawing/2014/main" id="{08AB67A5-844B-CB97-5F32-9242BFA71CBD}"/>
                </a:ext>
              </a:extLst>
            </p:cNvPr>
            <p:cNvSpPr/>
            <p:nvPr/>
          </p:nvSpPr>
          <p:spPr>
            <a:xfrm>
              <a:off x="5671079" y="2237227"/>
              <a:ext cx="149679" cy="149729"/>
            </a:xfrm>
            <a:custGeom>
              <a:avLst/>
              <a:gdLst>
                <a:gd name="connsiteX0" fmla="*/ 126423 w 149679"/>
                <a:gd name="connsiteY0" fmla="*/ 149729 h 149729"/>
                <a:gd name="connsiteX1" fmla="*/ 109971 w 149679"/>
                <a:gd name="connsiteY1" fmla="*/ 142888 h 149729"/>
                <a:gd name="connsiteX2" fmla="*/ 1559 w 149679"/>
                <a:gd name="connsiteY2" fmla="*/ 34477 h 149729"/>
                <a:gd name="connsiteX3" fmla="*/ 1 w 149679"/>
                <a:gd name="connsiteY3" fmla="*/ 30753 h 149729"/>
                <a:gd name="connsiteX4" fmla="*/ 1559 w 149679"/>
                <a:gd name="connsiteY4" fmla="*/ 27030 h 149729"/>
                <a:gd name="connsiteX5" fmla="*/ 27017 w 149679"/>
                <a:gd name="connsiteY5" fmla="*/ 1572 h 149729"/>
                <a:gd name="connsiteX6" fmla="*/ 34364 w 149679"/>
                <a:gd name="connsiteY6" fmla="*/ 1472 h 149729"/>
                <a:gd name="connsiteX7" fmla="*/ 34464 w 149679"/>
                <a:gd name="connsiteY7" fmla="*/ 1572 h 149729"/>
                <a:gd name="connsiteX8" fmla="*/ 142876 w 149679"/>
                <a:gd name="connsiteY8" fmla="*/ 109984 h 149729"/>
                <a:gd name="connsiteX9" fmla="*/ 142839 w 149679"/>
                <a:gd name="connsiteY9" fmla="*/ 142925 h 149729"/>
                <a:gd name="connsiteX10" fmla="*/ 126423 w 149679"/>
                <a:gd name="connsiteY10" fmla="*/ 149729 h 149729"/>
                <a:gd name="connsiteX11" fmla="*/ 12643 w 149679"/>
                <a:gd name="connsiteY11" fmla="*/ 30753 h 149729"/>
                <a:gd name="connsiteX12" fmla="*/ 117331 w 149679"/>
                <a:gd name="connsiteY12" fmla="*/ 135441 h 149729"/>
                <a:gd name="connsiteX13" fmla="*/ 135429 w 149679"/>
                <a:gd name="connsiteY13" fmla="*/ 134466 h 149729"/>
                <a:gd name="connsiteX14" fmla="*/ 135429 w 149679"/>
                <a:gd name="connsiteY14" fmla="*/ 117344 h 149729"/>
                <a:gd name="connsiteX15" fmla="*/ 30740 w 149679"/>
                <a:gd name="connsiteY15" fmla="*/ 12656 h 149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9679" h="149729">
                  <a:moveTo>
                    <a:pt x="126423" y="149729"/>
                  </a:moveTo>
                  <a:cubicBezTo>
                    <a:pt x="120242" y="149758"/>
                    <a:pt x="114310" y="147292"/>
                    <a:pt x="109971" y="142888"/>
                  </a:cubicBezTo>
                  <a:lnTo>
                    <a:pt x="1559" y="34477"/>
                  </a:lnTo>
                  <a:cubicBezTo>
                    <a:pt x="559" y="33496"/>
                    <a:pt x="-3" y="32154"/>
                    <a:pt x="1" y="30753"/>
                  </a:cubicBezTo>
                  <a:cubicBezTo>
                    <a:pt x="-23" y="29349"/>
                    <a:pt x="542" y="27998"/>
                    <a:pt x="1559" y="27030"/>
                  </a:cubicBezTo>
                  <a:lnTo>
                    <a:pt x="27017" y="1572"/>
                  </a:lnTo>
                  <a:cubicBezTo>
                    <a:pt x="29018" y="-484"/>
                    <a:pt x="32307" y="-529"/>
                    <a:pt x="34364" y="1472"/>
                  </a:cubicBezTo>
                  <a:cubicBezTo>
                    <a:pt x="34398" y="1505"/>
                    <a:pt x="34431" y="1538"/>
                    <a:pt x="34464" y="1572"/>
                  </a:cubicBezTo>
                  <a:lnTo>
                    <a:pt x="142876" y="109984"/>
                  </a:lnTo>
                  <a:cubicBezTo>
                    <a:pt x="151962" y="119090"/>
                    <a:pt x="151946" y="133839"/>
                    <a:pt x="142839" y="142925"/>
                  </a:cubicBezTo>
                  <a:cubicBezTo>
                    <a:pt x="138481" y="147273"/>
                    <a:pt x="132579" y="149719"/>
                    <a:pt x="126423" y="149729"/>
                  </a:cubicBezTo>
                  <a:close/>
                  <a:moveTo>
                    <a:pt x="12643" y="30753"/>
                  </a:moveTo>
                  <a:lnTo>
                    <a:pt x="117331" y="135441"/>
                  </a:lnTo>
                  <a:cubicBezTo>
                    <a:pt x="122598" y="140169"/>
                    <a:pt x="130701" y="139733"/>
                    <a:pt x="135429" y="134466"/>
                  </a:cubicBezTo>
                  <a:cubicBezTo>
                    <a:pt x="139801" y="129596"/>
                    <a:pt x="139801" y="122214"/>
                    <a:pt x="135429" y="117344"/>
                  </a:cubicBezTo>
                  <a:lnTo>
                    <a:pt x="30740" y="12656"/>
                  </a:ln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41" name="Freeform 73">
              <a:extLst>
                <a:ext uri="{FF2B5EF4-FFF2-40B4-BE49-F238E27FC236}">
                  <a16:creationId xmlns:a16="http://schemas.microsoft.com/office/drawing/2014/main" id="{EF016561-7E26-8B13-9064-CC349E160DA9}"/>
                </a:ext>
              </a:extLst>
            </p:cNvPr>
            <p:cNvSpPr/>
            <p:nvPr/>
          </p:nvSpPr>
          <p:spPr>
            <a:xfrm>
              <a:off x="5697570" y="2263298"/>
              <a:ext cx="36363" cy="36465"/>
            </a:xfrm>
            <a:custGeom>
              <a:avLst/>
              <a:gdLst>
                <a:gd name="connsiteX0" fmla="*/ 5289 w 36363"/>
                <a:gd name="connsiteY0" fmla="*/ 36461 h 36465"/>
                <a:gd name="connsiteX1" fmla="*/ 1565 w 36363"/>
                <a:gd name="connsiteY1" fmla="*/ 34903 h 36465"/>
                <a:gd name="connsiteX2" fmla="*/ 1429 w 36363"/>
                <a:gd name="connsiteY2" fmla="*/ 27679 h 36465"/>
                <a:gd name="connsiteX3" fmla="*/ 1565 w 36363"/>
                <a:gd name="connsiteY3" fmla="*/ 27542 h 36465"/>
                <a:gd name="connsiteX4" fmla="*/ 27110 w 36363"/>
                <a:gd name="connsiteY4" fmla="*/ 1565 h 36465"/>
                <a:gd name="connsiteX5" fmla="*/ 34333 w 36363"/>
                <a:gd name="connsiteY5" fmla="*/ 1429 h 36465"/>
                <a:gd name="connsiteX6" fmla="*/ 34470 w 36363"/>
                <a:gd name="connsiteY6" fmla="*/ 1565 h 36465"/>
                <a:gd name="connsiteX7" fmla="*/ 35179 w 36363"/>
                <a:gd name="connsiteY7" fmla="*/ 8878 h 36465"/>
                <a:gd name="connsiteX8" fmla="*/ 34730 w 36363"/>
                <a:gd name="connsiteY8" fmla="*/ 9358 h 36465"/>
                <a:gd name="connsiteX9" fmla="*/ 8752 w 36363"/>
                <a:gd name="connsiteY9" fmla="*/ 35336 h 36465"/>
                <a:gd name="connsiteX10" fmla="*/ 5289 w 36363"/>
                <a:gd name="connsiteY10" fmla="*/ 36461 h 36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6363" h="36465">
                  <a:moveTo>
                    <a:pt x="5289" y="36461"/>
                  </a:moveTo>
                  <a:cubicBezTo>
                    <a:pt x="3888" y="36465"/>
                    <a:pt x="2546" y="35903"/>
                    <a:pt x="1565" y="34903"/>
                  </a:cubicBezTo>
                  <a:cubicBezTo>
                    <a:pt x="-467" y="32946"/>
                    <a:pt x="-528" y="29711"/>
                    <a:pt x="1429" y="27679"/>
                  </a:cubicBezTo>
                  <a:cubicBezTo>
                    <a:pt x="1473" y="27633"/>
                    <a:pt x="1519" y="27587"/>
                    <a:pt x="1565" y="27542"/>
                  </a:cubicBezTo>
                  <a:lnTo>
                    <a:pt x="27110" y="1565"/>
                  </a:lnTo>
                  <a:cubicBezTo>
                    <a:pt x="29067" y="-467"/>
                    <a:pt x="32301" y="-528"/>
                    <a:pt x="34333" y="1429"/>
                  </a:cubicBezTo>
                  <a:cubicBezTo>
                    <a:pt x="34380" y="1473"/>
                    <a:pt x="34425" y="1519"/>
                    <a:pt x="34470" y="1565"/>
                  </a:cubicBezTo>
                  <a:cubicBezTo>
                    <a:pt x="36685" y="3389"/>
                    <a:pt x="37002" y="6663"/>
                    <a:pt x="35179" y="8878"/>
                  </a:cubicBezTo>
                  <a:cubicBezTo>
                    <a:pt x="35039" y="9048"/>
                    <a:pt x="34889" y="9208"/>
                    <a:pt x="34730" y="9358"/>
                  </a:cubicBezTo>
                  <a:lnTo>
                    <a:pt x="8752" y="35336"/>
                  </a:lnTo>
                  <a:cubicBezTo>
                    <a:pt x="7768" y="36110"/>
                    <a:pt x="6540" y="36509"/>
                    <a:pt x="5289" y="36461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</p:grpSp>
      <p:grpSp>
        <p:nvGrpSpPr>
          <p:cNvPr id="142" name="Graphic 55">
            <a:extLst>
              <a:ext uri="{FF2B5EF4-FFF2-40B4-BE49-F238E27FC236}">
                <a16:creationId xmlns:a16="http://schemas.microsoft.com/office/drawing/2014/main" id="{3F70CB8A-2ECF-5352-2816-3CCA1FDC7D8A}"/>
              </a:ext>
            </a:extLst>
          </p:cNvPr>
          <p:cNvGrpSpPr/>
          <p:nvPr/>
        </p:nvGrpSpPr>
        <p:grpSpPr>
          <a:xfrm flipH="1">
            <a:off x="7098375" y="5304339"/>
            <a:ext cx="264743" cy="299068"/>
            <a:chOff x="5541855" y="2073493"/>
            <a:chExt cx="278341" cy="314428"/>
          </a:xfrm>
          <a:solidFill>
            <a:srgbClr val="FFFFFF"/>
          </a:solidFill>
        </p:grpSpPr>
        <p:sp>
          <p:nvSpPr>
            <p:cNvPr id="144" name="Freeform 75">
              <a:extLst>
                <a:ext uri="{FF2B5EF4-FFF2-40B4-BE49-F238E27FC236}">
                  <a16:creationId xmlns:a16="http://schemas.microsoft.com/office/drawing/2014/main" id="{1869D3CE-6C02-F1DC-1CFE-C608EC87C507}"/>
                </a:ext>
              </a:extLst>
            </p:cNvPr>
            <p:cNvSpPr/>
            <p:nvPr/>
          </p:nvSpPr>
          <p:spPr>
            <a:xfrm>
              <a:off x="5561889" y="2136517"/>
              <a:ext cx="238298" cy="231857"/>
            </a:xfrm>
            <a:custGeom>
              <a:avLst/>
              <a:gdLst>
                <a:gd name="connsiteX0" fmla="*/ 119149 w 238298"/>
                <a:gd name="connsiteY0" fmla="*/ 231857 h 231857"/>
                <a:gd name="connsiteX1" fmla="*/ 0 w 238298"/>
                <a:gd name="connsiteY1" fmla="*/ 115929 h 231857"/>
                <a:gd name="connsiteX2" fmla="*/ 119149 w 238298"/>
                <a:gd name="connsiteY2" fmla="*/ 0 h 231857"/>
                <a:gd name="connsiteX3" fmla="*/ 238298 w 238298"/>
                <a:gd name="connsiteY3" fmla="*/ 115929 h 231857"/>
                <a:gd name="connsiteX4" fmla="*/ 119149 w 238298"/>
                <a:gd name="connsiteY4" fmla="*/ 231857 h 231857"/>
                <a:gd name="connsiteX5" fmla="*/ 119149 w 238298"/>
                <a:gd name="connsiteY5" fmla="*/ 10279 h 231857"/>
                <a:gd name="connsiteX6" fmla="*/ 10478 w 238298"/>
                <a:gd name="connsiteY6" fmla="*/ 116013 h 231857"/>
                <a:gd name="connsiteX7" fmla="*/ 119149 w 238298"/>
                <a:gd name="connsiteY7" fmla="*/ 221747 h 231857"/>
                <a:gd name="connsiteX8" fmla="*/ 227821 w 238298"/>
                <a:gd name="connsiteY8" fmla="*/ 116013 h 231857"/>
                <a:gd name="connsiteX9" fmla="*/ 227821 w 238298"/>
                <a:gd name="connsiteY9" fmla="*/ 115929 h 231857"/>
                <a:gd name="connsiteX10" fmla="*/ 119149 w 238298"/>
                <a:gd name="connsiteY10" fmla="*/ 10194 h 231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8298" h="231857">
                  <a:moveTo>
                    <a:pt x="119149" y="231857"/>
                  </a:moveTo>
                  <a:cubicBezTo>
                    <a:pt x="53345" y="231857"/>
                    <a:pt x="0" y="179954"/>
                    <a:pt x="0" y="115929"/>
                  </a:cubicBezTo>
                  <a:cubicBezTo>
                    <a:pt x="0" y="51903"/>
                    <a:pt x="53345" y="0"/>
                    <a:pt x="119149" y="0"/>
                  </a:cubicBezTo>
                  <a:cubicBezTo>
                    <a:pt x="184953" y="0"/>
                    <a:pt x="238298" y="51903"/>
                    <a:pt x="238298" y="115929"/>
                  </a:cubicBezTo>
                  <a:cubicBezTo>
                    <a:pt x="238251" y="179935"/>
                    <a:pt x="184934" y="231811"/>
                    <a:pt x="119149" y="231857"/>
                  </a:cubicBezTo>
                  <a:close/>
                  <a:moveTo>
                    <a:pt x="119149" y="10279"/>
                  </a:moveTo>
                  <a:cubicBezTo>
                    <a:pt x="59131" y="10279"/>
                    <a:pt x="10478" y="57618"/>
                    <a:pt x="10478" y="116013"/>
                  </a:cubicBezTo>
                  <a:cubicBezTo>
                    <a:pt x="10478" y="174409"/>
                    <a:pt x="59132" y="221747"/>
                    <a:pt x="119149" y="221747"/>
                  </a:cubicBezTo>
                  <a:cubicBezTo>
                    <a:pt x="179167" y="221747"/>
                    <a:pt x="227821" y="174408"/>
                    <a:pt x="227821" y="116013"/>
                  </a:cubicBezTo>
                  <a:cubicBezTo>
                    <a:pt x="227821" y="115985"/>
                    <a:pt x="227821" y="115957"/>
                    <a:pt x="227821" y="115929"/>
                  </a:cubicBezTo>
                  <a:cubicBezTo>
                    <a:pt x="227773" y="57552"/>
                    <a:pt x="179147" y="10241"/>
                    <a:pt x="119149" y="10194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45" name="Freeform 76">
              <a:extLst>
                <a:ext uri="{FF2B5EF4-FFF2-40B4-BE49-F238E27FC236}">
                  <a16:creationId xmlns:a16="http://schemas.microsoft.com/office/drawing/2014/main" id="{45539401-A0C0-450B-C5BB-1D87563D0B24}"/>
                </a:ext>
              </a:extLst>
            </p:cNvPr>
            <p:cNvSpPr/>
            <p:nvPr/>
          </p:nvSpPr>
          <p:spPr>
            <a:xfrm>
              <a:off x="5793240" y="2184495"/>
              <a:ext cx="16286" cy="21614"/>
            </a:xfrm>
            <a:custGeom>
              <a:avLst/>
              <a:gdLst>
                <a:gd name="connsiteX0" fmla="*/ 11016 w 16286"/>
                <a:gd name="connsiteY0" fmla="*/ 21612 h 21614"/>
                <a:gd name="connsiteX1" fmla="*/ 6167 w 16286"/>
                <a:gd name="connsiteY1" fmla="*/ 18579 h 21614"/>
                <a:gd name="connsiteX2" fmla="*/ 625 w 16286"/>
                <a:gd name="connsiteY2" fmla="*/ 7543 h 21614"/>
                <a:gd name="connsiteX3" fmla="*/ 2703 w 16286"/>
                <a:gd name="connsiteY3" fmla="*/ 634 h 21614"/>
                <a:gd name="connsiteX4" fmla="*/ 9890 w 16286"/>
                <a:gd name="connsiteY4" fmla="*/ 2572 h 21614"/>
                <a:gd name="connsiteX5" fmla="*/ 15865 w 16286"/>
                <a:gd name="connsiteY5" fmla="*/ 14535 h 21614"/>
                <a:gd name="connsiteX6" fmla="*/ 13138 w 16286"/>
                <a:gd name="connsiteY6" fmla="*/ 21173 h 21614"/>
                <a:gd name="connsiteX7" fmla="*/ 13094 w 16286"/>
                <a:gd name="connsiteY7" fmla="*/ 21191 h 21614"/>
                <a:gd name="connsiteX8" fmla="*/ 11016 w 16286"/>
                <a:gd name="connsiteY8" fmla="*/ 21612 h 21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286" h="21614">
                  <a:moveTo>
                    <a:pt x="11016" y="21612"/>
                  </a:moveTo>
                  <a:cubicBezTo>
                    <a:pt x="8932" y="21603"/>
                    <a:pt x="7041" y="20421"/>
                    <a:pt x="6167" y="18579"/>
                  </a:cubicBezTo>
                  <a:cubicBezTo>
                    <a:pt x="4547" y="14796"/>
                    <a:pt x="2697" y="11111"/>
                    <a:pt x="625" y="7543"/>
                  </a:cubicBezTo>
                  <a:cubicBezTo>
                    <a:pt x="-732" y="5073"/>
                    <a:pt x="192" y="2002"/>
                    <a:pt x="2703" y="634"/>
                  </a:cubicBezTo>
                  <a:cubicBezTo>
                    <a:pt x="5245" y="-709"/>
                    <a:pt x="8422" y="148"/>
                    <a:pt x="9890" y="2572"/>
                  </a:cubicBezTo>
                  <a:cubicBezTo>
                    <a:pt x="12055" y="6447"/>
                    <a:pt x="14047" y="10491"/>
                    <a:pt x="15865" y="14535"/>
                  </a:cubicBezTo>
                  <a:cubicBezTo>
                    <a:pt x="16996" y="17101"/>
                    <a:pt x="15775" y="20073"/>
                    <a:pt x="13138" y="21173"/>
                  </a:cubicBezTo>
                  <a:cubicBezTo>
                    <a:pt x="13123" y="21179"/>
                    <a:pt x="13109" y="21185"/>
                    <a:pt x="13094" y="21191"/>
                  </a:cubicBezTo>
                  <a:cubicBezTo>
                    <a:pt x="12446" y="21491"/>
                    <a:pt x="11734" y="21635"/>
                    <a:pt x="11016" y="21612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46" name="Freeform 77">
              <a:extLst>
                <a:ext uri="{FF2B5EF4-FFF2-40B4-BE49-F238E27FC236}">
                  <a16:creationId xmlns:a16="http://schemas.microsoft.com/office/drawing/2014/main" id="{3902D7DD-FCA4-6979-513E-0AEA6D3FBEFE}"/>
                </a:ext>
              </a:extLst>
            </p:cNvPr>
            <p:cNvSpPr/>
            <p:nvPr/>
          </p:nvSpPr>
          <p:spPr>
            <a:xfrm>
              <a:off x="5796292" y="2222617"/>
              <a:ext cx="23904" cy="91921"/>
            </a:xfrm>
            <a:custGeom>
              <a:avLst/>
              <a:gdLst>
                <a:gd name="connsiteX0" fmla="*/ 5280 w 23904"/>
                <a:gd name="connsiteY0" fmla="*/ 91921 h 91921"/>
                <a:gd name="connsiteX1" fmla="*/ 2943 w 23904"/>
                <a:gd name="connsiteY1" fmla="*/ 91331 h 91921"/>
                <a:gd name="connsiteX2" fmla="*/ 518 w 23904"/>
                <a:gd name="connsiteY2" fmla="*/ 84507 h 91921"/>
                <a:gd name="connsiteX3" fmla="*/ 9870 w 23904"/>
                <a:gd name="connsiteY3" fmla="*/ 59232 h 91921"/>
                <a:gd name="connsiteX4" fmla="*/ 15975 w 23904"/>
                <a:gd name="connsiteY4" fmla="*/ 55473 h 91921"/>
                <a:gd name="connsiteX5" fmla="*/ 16191 w 23904"/>
                <a:gd name="connsiteY5" fmla="*/ 55525 h 91921"/>
                <a:gd name="connsiteX6" fmla="*/ 20088 w 23904"/>
                <a:gd name="connsiteY6" fmla="*/ 61675 h 91921"/>
                <a:gd name="connsiteX7" fmla="*/ 9956 w 23904"/>
                <a:gd name="connsiteY7" fmla="*/ 88888 h 91921"/>
                <a:gd name="connsiteX8" fmla="*/ 5280 w 23904"/>
                <a:gd name="connsiteY8" fmla="*/ 91921 h 91921"/>
                <a:gd name="connsiteX9" fmla="*/ 18616 w 23904"/>
                <a:gd name="connsiteY9" fmla="*/ 38001 h 91921"/>
                <a:gd name="connsiteX10" fmla="*/ 13420 w 23904"/>
                <a:gd name="connsiteY10" fmla="*/ 32779 h 91921"/>
                <a:gd name="connsiteX11" fmla="*/ 13420 w 23904"/>
                <a:gd name="connsiteY11" fmla="*/ 32777 h 91921"/>
                <a:gd name="connsiteX12" fmla="*/ 13420 w 23904"/>
                <a:gd name="connsiteY12" fmla="*/ 29828 h 91921"/>
                <a:gd name="connsiteX13" fmla="*/ 11169 w 23904"/>
                <a:gd name="connsiteY13" fmla="*/ 6070 h 91921"/>
                <a:gd name="connsiteX14" fmla="*/ 15222 w 23904"/>
                <a:gd name="connsiteY14" fmla="*/ 107 h 91921"/>
                <a:gd name="connsiteX15" fmla="*/ 15325 w 23904"/>
                <a:gd name="connsiteY15" fmla="*/ 88 h 91921"/>
                <a:gd name="connsiteX16" fmla="*/ 21473 w 23904"/>
                <a:gd name="connsiteY16" fmla="*/ 4132 h 91921"/>
                <a:gd name="connsiteX17" fmla="*/ 23898 w 23904"/>
                <a:gd name="connsiteY17" fmla="*/ 29407 h 91921"/>
                <a:gd name="connsiteX18" fmla="*/ 23898 w 23904"/>
                <a:gd name="connsiteY18" fmla="*/ 32524 h 91921"/>
                <a:gd name="connsiteX19" fmla="*/ 18798 w 23904"/>
                <a:gd name="connsiteY19" fmla="*/ 37997 h 91921"/>
                <a:gd name="connsiteX20" fmla="*/ 18702 w 23904"/>
                <a:gd name="connsiteY20" fmla="*/ 38001 h 91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3904" h="91921">
                  <a:moveTo>
                    <a:pt x="5280" y="91921"/>
                  </a:moveTo>
                  <a:cubicBezTo>
                    <a:pt x="4462" y="91927"/>
                    <a:pt x="3655" y="91724"/>
                    <a:pt x="2943" y="91331"/>
                  </a:cubicBezTo>
                  <a:cubicBezTo>
                    <a:pt x="351" y="90085"/>
                    <a:pt x="-729" y="87044"/>
                    <a:pt x="518" y="84507"/>
                  </a:cubicBezTo>
                  <a:cubicBezTo>
                    <a:pt x="4585" y="76444"/>
                    <a:pt x="7722" y="67967"/>
                    <a:pt x="9870" y="59232"/>
                  </a:cubicBezTo>
                  <a:cubicBezTo>
                    <a:pt x="10489" y="56553"/>
                    <a:pt x="13222" y="54871"/>
                    <a:pt x="15975" y="55473"/>
                  </a:cubicBezTo>
                  <a:cubicBezTo>
                    <a:pt x="16047" y="55489"/>
                    <a:pt x="16119" y="55506"/>
                    <a:pt x="16191" y="55525"/>
                  </a:cubicBezTo>
                  <a:cubicBezTo>
                    <a:pt x="19002" y="56191"/>
                    <a:pt x="20739" y="58933"/>
                    <a:pt x="20088" y="61675"/>
                  </a:cubicBezTo>
                  <a:cubicBezTo>
                    <a:pt x="17750" y="71081"/>
                    <a:pt x="14353" y="80208"/>
                    <a:pt x="9956" y="88888"/>
                  </a:cubicBezTo>
                  <a:cubicBezTo>
                    <a:pt x="9143" y="90703"/>
                    <a:pt x="7315" y="91888"/>
                    <a:pt x="5280" y="91921"/>
                  </a:cubicBezTo>
                  <a:close/>
                  <a:moveTo>
                    <a:pt x="18616" y="38001"/>
                  </a:moveTo>
                  <a:cubicBezTo>
                    <a:pt x="15699" y="37955"/>
                    <a:pt x="13373" y="35617"/>
                    <a:pt x="13420" y="32779"/>
                  </a:cubicBezTo>
                  <a:cubicBezTo>
                    <a:pt x="13420" y="32778"/>
                    <a:pt x="13420" y="32778"/>
                    <a:pt x="13420" y="32777"/>
                  </a:cubicBezTo>
                  <a:lnTo>
                    <a:pt x="13420" y="29828"/>
                  </a:lnTo>
                  <a:cubicBezTo>
                    <a:pt x="13413" y="21859"/>
                    <a:pt x="12659" y="13906"/>
                    <a:pt x="11169" y="6070"/>
                  </a:cubicBezTo>
                  <a:cubicBezTo>
                    <a:pt x="10596" y="3334"/>
                    <a:pt x="12411" y="665"/>
                    <a:pt x="15222" y="107"/>
                  </a:cubicBezTo>
                  <a:cubicBezTo>
                    <a:pt x="15256" y="101"/>
                    <a:pt x="15291" y="94"/>
                    <a:pt x="15325" y="88"/>
                  </a:cubicBezTo>
                  <a:cubicBezTo>
                    <a:pt x="18166" y="-428"/>
                    <a:pt x="20906" y="1374"/>
                    <a:pt x="21473" y="4132"/>
                  </a:cubicBezTo>
                  <a:cubicBezTo>
                    <a:pt x="23080" y="12466"/>
                    <a:pt x="23892" y="20927"/>
                    <a:pt x="23898" y="29407"/>
                  </a:cubicBezTo>
                  <a:lnTo>
                    <a:pt x="23898" y="32524"/>
                  </a:lnTo>
                  <a:cubicBezTo>
                    <a:pt x="24042" y="35406"/>
                    <a:pt x="21759" y="37856"/>
                    <a:pt x="18798" y="37997"/>
                  </a:cubicBezTo>
                  <a:cubicBezTo>
                    <a:pt x="18766" y="37999"/>
                    <a:pt x="18734" y="38000"/>
                    <a:pt x="18702" y="38001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47" name="Freeform 78">
              <a:extLst>
                <a:ext uri="{FF2B5EF4-FFF2-40B4-BE49-F238E27FC236}">
                  <a16:creationId xmlns:a16="http://schemas.microsoft.com/office/drawing/2014/main" id="{D9146E64-98EC-4956-0A16-48AACB2821DA}"/>
                </a:ext>
              </a:extLst>
            </p:cNvPr>
            <p:cNvSpPr/>
            <p:nvPr/>
          </p:nvSpPr>
          <p:spPr>
            <a:xfrm>
              <a:off x="5772587" y="2327999"/>
              <a:ext cx="19566" cy="19876"/>
            </a:xfrm>
            <a:custGeom>
              <a:avLst/>
              <a:gdLst>
                <a:gd name="connsiteX0" fmla="*/ 5172 w 19566"/>
                <a:gd name="connsiteY0" fmla="*/ 19819 h 19876"/>
                <a:gd name="connsiteX1" fmla="*/ 1536 w 19566"/>
                <a:gd name="connsiteY1" fmla="*/ 18386 h 19876"/>
                <a:gd name="connsiteX2" fmla="*/ 1536 w 19566"/>
                <a:gd name="connsiteY2" fmla="*/ 11141 h 19876"/>
                <a:gd name="connsiteX3" fmla="*/ 10195 w 19566"/>
                <a:gd name="connsiteY3" fmla="*/ 1958 h 19876"/>
                <a:gd name="connsiteX4" fmla="*/ 17484 w 19566"/>
                <a:gd name="connsiteY4" fmla="*/ 1061 h 19876"/>
                <a:gd name="connsiteX5" fmla="*/ 17555 w 19566"/>
                <a:gd name="connsiteY5" fmla="*/ 1115 h 19876"/>
                <a:gd name="connsiteX6" fmla="*/ 18477 w 19566"/>
                <a:gd name="connsiteY6" fmla="*/ 8207 h 19876"/>
                <a:gd name="connsiteX7" fmla="*/ 18421 w 19566"/>
                <a:gd name="connsiteY7" fmla="*/ 8276 h 19876"/>
                <a:gd name="connsiteX8" fmla="*/ 9762 w 19566"/>
                <a:gd name="connsiteY8" fmla="*/ 18218 h 19876"/>
                <a:gd name="connsiteX9" fmla="*/ 5172 w 19566"/>
                <a:gd name="connsiteY9" fmla="*/ 19819 h 19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566" h="19876">
                  <a:moveTo>
                    <a:pt x="5172" y="19819"/>
                  </a:moveTo>
                  <a:cubicBezTo>
                    <a:pt x="3819" y="19797"/>
                    <a:pt x="2523" y="19286"/>
                    <a:pt x="1536" y="18386"/>
                  </a:cubicBezTo>
                  <a:cubicBezTo>
                    <a:pt x="-512" y="16382"/>
                    <a:pt x="-512" y="13145"/>
                    <a:pt x="1536" y="11141"/>
                  </a:cubicBezTo>
                  <a:cubicBezTo>
                    <a:pt x="4480" y="8192"/>
                    <a:pt x="7251" y="5075"/>
                    <a:pt x="10195" y="1958"/>
                  </a:cubicBezTo>
                  <a:cubicBezTo>
                    <a:pt x="11953" y="-249"/>
                    <a:pt x="15217" y="-650"/>
                    <a:pt x="17484" y="1061"/>
                  </a:cubicBezTo>
                  <a:cubicBezTo>
                    <a:pt x="17508" y="1079"/>
                    <a:pt x="17531" y="1097"/>
                    <a:pt x="17555" y="1115"/>
                  </a:cubicBezTo>
                  <a:cubicBezTo>
                    <a:pt x="19822" y="2826"/>
                    <a:pt x="20235" y="6001"/>
                    <a:pt x="18477" y="8207"/>
                  </a:cubicBezTo>
                  <a:cubicBezTo>
                    <a:pt x="18458" y="8231"/>
                    <a:pt x="18440" y="8253"/>
                    <a:pt x="18421" y="8276"/>
                  </a:cubicBezTo>
                  <a:cubicBezTo>
                    <a:pt x="15650" y="11731"/>
                    <a:pt x="12619" y="15016"/>
                    <a:pt x="9762" y="18218"/>
                  </a:cubicBezTo>
                  <a:cubicBezTo>
                    <a:pt x="8609" y="19473"/>
                    <a:pt x="6882" y="20075"/>
                    <a:pt x="5172" y="19819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50" name="Freeform 79">
              <a:extLst>
                <a:ext uri="{FF2B5EF4-FFF2-40B4-BE49-F238E27FC236}">
                  <a16:creationId xmlns:a16="http://schemas.microsoft.com/office/drawing/2014/main" id="{976AF783-8A09-9E8A-D49C-4B0DF0504905}"/>
                </a:ext>
              </a:extLst>
            </p:cNvPr>
            <p:cNvSpPr/>
            <p:nvPr/>
          </p:nvSpPr>
          <p:spPr>
            <a:xfrm>
              <a:off x="5541855" y="2116971"/>
              <a:ext cx="261189" cy="270950"/>
            </a:xfrm>
            <a:custGeom>
              <a:avLst/>
              <a:gdLst>
                <a:gd name="connsiteX0" fmla="*/ 139183 w 261189"/>
                <a:gd name="connsiteY0" fmla="*/ 270950 h 270950"/>
                <a:gd name="connsiteX1" fmla="*/ 0 w 261189"/>
                <a:gd name="connsiteY1" fmla="*/ 135421 h 270950"/>
                <a:gd name="connsiteX2" fmla="*/ 139293 w 261189"/>
                <a:gd name="connsiteY2" fmla="*/ 0 h 270950"/>
                <a:gd name="connsiteX3" fmla="*/ 261190 w 261189"/>
                <a:gd name="connsiteY3" fmla="*/ 70096 h 270950"/>
                <a:gd name="connsiteX4" fmla="*/ 252011 w 261189"/>
                <a:gd name="connsiteY4" fmla="*/ 75067 h 270950"/>
                <a:gd name="connsiteX5" fmla="*/ 77048 w 261189"/>
                <a:gd name="connsiteY5" fmla="*/ 25538 h 270950"/>
                <a:gd name="connsiteX6" fmla="*/ 26144 w 261189"/>
                <a:gd name="connsiteY6" fmla="*/ 195772 h 270950"/>
                <a:gd name="connsiteX7" fmla="*/ 201106 w 261189"/>
                <a:gd name="connsiteY7" fmla="*/ 245301 h 270950"/>
                <a:gd name="connsiteX8" fmla="*/ 232095 w 261189"/>
                <a:gd name="connsiteY8" fmla="*/ 222169 h 270950"/>
                <a:gd name="connsiteX9" fmla="*/ 239715 w 261189"/>
                <a:gd name="connsiteY9" fmla="*/ 229246 h 270950"/>
                <a:gd name="connsiteX10" fmla="*/ 139183 w 261189"/>
                <a:gd name="connsiteY10" fmla="*/ 270950 h 270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1189" h="270950">
                  <a:moveTo>
                    <a:pt x="139183" y="270950"/>
                  </a:moveTo>
                  <a:cubicBezTo>
                    <a:pt x="62284" y="270920"/>
                    <a:pt x="-30" y="210242"/>
                    <a:pt x="0" y="135421"/>
                  </a:cubicBezTo>
                  <a:cubicBezTo>
                    <a:pt x="30" y="60601"/>
                    <a:pt x="62394" y="-30"/>
                    <a:pt x="139293" y="0"/>
                  </a:cubicBezTo>
                  <a:cubicBezTo>
                    <a:pt x="190015" y="20"/>
                    <a:pt x="236712" y="26873"/>
                    <a:pt x="261190" y="70096"/>
                  </a:cubicBezTo>
                  <a:lnTo>
                    <a:pt x="252011" y="75067"/>
                  </a:lnTo>
                  <a:cubicBezTo>
                    <a:pt x="217754" y="14381"/>
                    <a:pt x="139420" y="-7794"/>
                    <a:pt x="77048" y="25538"/>
                  </a:cubicBezTo>
                  <a:cubicBezTo>
                    <a:pt x="14677" y="58870"/>
                    <a:pt x="-8114" y="135086"/>
                    <a:pt x="26144" y="195772"/>
                  </a:cubicBezTo>
                  <a:cubicBezTo>
                    <a:pt x="60401" y="256458"/>
                    <a:pt x="138735" y="278633"/>
                    <a:pt x="201106" y="245301"/>
                  </a:cubicBezTo>
                  <a:cubicBezTo>
                    <a:pt x="212584" y="239167"/>
                    <a:pt x="223034" y="231367"/>
                    <a:pt x="232095" y="222169"/>
                  </a:cubicBezTo>
                  <a:lnTo>
                    <a:pt x="239715" y="229246"/>
                  </a:lnTo>
                  <a:cubicBezTo>
                    <a:pt x="213493" y="255963"/>
                    <a:pt x="177151" y="271039"/>
                    <a:pt x="139183" y="270950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51" name="Freeform 80">
              <a:extLst>
                <a:ext uri="{FF2B5EF4-FFF2-40B4-BE49-F238E27FC236}">
                  <a16:creationId xmlns:a16="http://schemas.microsoft.com/office/drawing/2014/main" id="{44ECB86A-EC37-FDFE-2858-1DDF74CEAE8D}"/>
                </a:ext>
              </a:extLst>
            </p:cNvPr>
            <p:cNvSpPr/>
            <p:nvPr/>
          </p:nvSpPr>
          <p:spPr>
            <a:xfrm>
              <a:off x="5675842" y="2157646"/>
              <a:ext cx="10478" cy="27315"/>
            </a:xfrm>
            <a:custGeom>
              <a:avLst/>
              <a:gdLst>
                <a:gd name="connsiteX0" fmla="*/ 5196 w 10478"/>
                <a:gd name="connsiteY0" fmla="*/ 27315 h 27315"/>
                <a:gd name="connsiteX1" fmla="*/ 0 w 10478"/>
                <a:gd name="connsiteY1" fmla="*/ 22261 h 27315"/>
                <a:gd name="connsiteX2" fmla="*/ 1 w 10478"/>
                <a:gd name="connsiteY2" fmla="*/ 22176 h 27315"/>
                <a:gd name="connsiteX3" fmla="*/ 1 w 10478"/>
                <a:gd name="connsiteY3" fmla="*/ 4483 h 27315"/>
                <a:gd name="connsiteX4" fmla="*/ 5914 w 10478"/>
                <a:gd name="connsiteY4" fmla="*/ 43 h 27315"/>
                <a:gd name="connsiteX5" fmla="*/ 10478 w 10478"/>
                <a:gd name="connsiteY5" fmla="*/ 4483 h 27315"/>
                <a:gd name="connsiteX6" fmla="*/ 10478 w 10478"/>
                <a:gd name="connsiteY6" fmla="*/ 22176 h 27315"/>
                <a:gd name="connsiteX7" fmla="*/ 5196 w 10478"/>
                <a:gd name="connsiteY7" fmla="*/ 27315 h 27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78" h="27315">
                  <a:moveTo>
                    <a:pt x="5196" y="27315"/>
                  </a:moveTo>
                  <a:cubicBezTo>
                    <a:pt x="2327" y="27315"/>
                    <a:pt x="0" y="25053"/>
                    <a:pt x="0" y="22261"/>
                  </a:cubicBezTo>
                  <a:cubicBezTo>
                    <a:pt x="0" y="22232"/>
                    <a:pt x="0" y="22204"/>
                    <a:pt x="1" y="22176"/>
                  </a:cubicBezTo>
                  <a:lnTo>
                    <a:pt x="1" y="4483"/>
                  </a:lnTo>
                  <a:cubicBezTo>
                    <a:pt x="373" y="1668"/>
                    <a:pt x="3021" y="-320"/>
                    <a:pt x="5914" y="43"/>
                  </a:cubicBezTo>
                  <a:cubicBezTo>
                    <a:pt x="8296" y="341"/>
                    <a:pt x="10171" y="2166"/>
                    <a:pt x="10478" y="4483"/>
                  </a:cubicBezTo>
                  <a:lnTo>
                    <a:pt x="10478" y="22176"/>
                  </a:lnTo>
                  <a:cubicBezTo>
                    <a:pt x="10478" y="25014"/>
                    <a:pt x="8113" y="27315"/>
                    <a:pt x="5196" y="27315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52" name="Freeform 81">
              <a:extLst>
                <a:ext uri="{FF2B5EF4-FFF2-40B4-BE49-F238E27FC236}">
                  <a16:creationId xmlns:a16="http://schemas.microsoft.com/office/drawing/2014/main" id="{BCFEBF60-F5CE-6692-B2B7-F58643964C9E}"/>
                </a:ext>
              </a:extLst>
            </p:cNvPr>
            <p:cNvSpPr/>
            <p:nvPr/>
          </p:nvSpPr>
          <p:spPr>
            <a:xfrm>
              <a:off x="5713152" y="2169162"/>
              <a:ext cx="19157" cy="25490"/>
            </a:xfrm>
            <a:custGeom>
              <a:avLst/>
              <a:gdLst>
                <a:gd name="connsiteX0" fmla="*/ 5206 w 19157"/>
                <a:gd name="connsiteY0" fmla="*/ 25488 h 25490"/>
                <a:gd name="connsiteX1" fmla="*/ 2608 w 19157"/>
                <a:gd name="connsiteY1" fmla="*/ 24814 h 25490"/>
                <a:gd name="connsiteX2" fmla="*/ 703 w 19157"/>
                <a:gd name="connsiteY2" fmla="*/ 17821 h 25490"/>
                <a:gd name="connsiteX3" fmla="*/ 9362 w 19157"/>
                <a:gd name="connsiteY3" fmla="*/ 2572 h 25490"/>
                <a:gd name="connsiteX4" fmla="*/ 16550 w 19157"/>
                <a:gd name="connsiteY4" fmla="*/ 634 h 25490"/>
                <a:gd name="connsiteX5" fmla="*/ 18455 w 19157"/>
                <a:gd name="connsiteY5" fmla="*/ 7627 h 25490"/>
                <a:gd name="connsiteX6" fmla="*/ 9362 w 19157"/>
                <a:gd name="connsiteY6" fmla="*/ 22960 h 25490"/>
                <a:gd name="connsiteX7" fmla="*/ 5206 w 19157"/>
                <a:gd name="connsiteY7" fmla="*/ 25488 h 25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157" h="25490">
                  <a:moveTo>
                    <a:pt x="5206" y="25488"/>
                  </a:moveTo>
                  <a:cubicBezTo>
                    <a:pt x="4291" y="25516"/>
                    <a:pt x="3388" y="25281"/>
                    <a:pt x="2608" y="24814"/>
                  </a:cubicBezTo>
                  <a:cubicBezTo>
                    <a:pt x="109" y="23386"/>
                    <a:pt x="-741" y="20266"/>
                    <a:pt x="703" y="17821"/>
                  </a:cubicBezTo>
                  <a:lnTo>
                    <a:pt x="9362" y="2572"/>
                  </a:lnTo>
                  <a:cubicBezTo>
                    <a:pt x="10831" y="148"/>
                    <a:pt x="14008" y="-709"/>
                    <a:pt x="16550" y="634"/>
                  </a:cubicBezTo>
                  <a:cubicBezTo>
                    <a:pt x="19049" y="2062"/>
                    <a:pt x="19899" y="5182"/>
                    <a:pt x="18455" y="7627"/>
                  </a:cubicBezTo>
                  <a:lnTo>
                    <a:pt x="9362" y="22960"/>
                  </a:lnTo>
                  <a:cubicBezTo>
                    <a:pt x="8498" y="24426"/>
                    <a:pt x="6939" y="25374"/>
                    <a:pt x="5206" y="25488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53" name="Freeform 82">
              <a:extLst>
                <a:ext uri="{FF2B5EF4-FFF2-40B4-BE49-F238E27FC236}">
                  <a16:creationId xmlns:a16="http://schemas.microsoft.com/office/drawing/2014/main" id="{39623AEC-46E7-A7D5-81ED-5D98A4D08A64}"/>
                </a:ext>
              </a:extLst>
            </p:cNvPr>
            <p:cNvSpPr/>
            <p:nvPr/>
          </p:nvSpPr>
          <p:spPr>
            <a:xfrm>
              <a:off x="5740512" y="2202222"/>
              <a:ext cx="26122" cy="19051"/>
            </a:xfrm>
            <a:custGeom>
              <a:avLst/>
              <a:gdLst>
                <a:gd name="connsiteX0" fmla="*/ 5122 w 26122"/>
                <a:gd name="connsiteY0" fmla="*/ 19051 h 19051"/>
                <a:gd name="connsiteX1" fmla="*/ 2 w 26122"/>
                <a:gd name="connsiteY1" fmla="*/ 13759 h 19051"/>
                <a:gd name="connsiteX2" fmla="*/ 2525 w 26122"/>
                <a:gd name="connsiteY2" fmla="*/ 9531 h 19051"/>
                <a:gd name="connsiteX3" fmla="*/ 18284 w 26122"/>
                <a:gd name="connsiteY3" fmla="*/ 684 h 19051"/>
                <a:gd name="connsiteX4" fmla="*/ 25471 w 26122"/>
                <a:gd name="connsiteY4" fmla="*/ 2538 h 19051"/>
                <a:gd name="connsiteX5" fmla="*/ 23480 w 26122"/>
                <a:gd name="connsiteY5" fmla="*/ 9531 h 19051"/>
                <a:gd name="connsiteX6" fmla="*/ 7807 w 26122"/>
                <a:gd name="connsiteY6" fmla="*/ 18377 h 19051"/>
                <a:gd name="connsiteX7" fmla="*/ 5122 w 26122"/>
                <a:gd name="connsiteY7" fmla="*/ 19051 h 19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122" h="19051">
                  <a:moveTo>
                    <a:pt x="5122" y="19051"/>
                  </a:moveTo>
                  <a:cubicBezTo>
                    <a:pt x="2206" y="18965"/>
                    <a:pt x="-86" y="16596"/>
                    <a:pt x="2" y="13759"/>
                  </a:cubicBezTo>
                  <a:cubicBezTo>
                    <a:pt x="56" y="12026"/>
                    <a:pt x="1005" y="10436"/>
                    <a:pt x="2525" y="9531"/>
                  </a:cubicBezTo>
                  <a:lnTo>
                    <a:pt x="18284" y="684"/>
                  </a:lnTo>
                  <a:cubicBezTo>
                    <a:pt x="20797" y="-721"/>
                    <a:pt x="24004" y="106"/>
                    <a:pt x="25471" y="2538"/>
                  </a:cubicBezTo>
                  <a:cubicBezTo>
                    <a:pt x="26851" y="5010"/>
                    <a:pt x="25971" y="8102"/>
                    <a:pt x="23480" y="9531"/>
                  </a:cubicBezTo>
                  <a:lnTo>
                    <a:pt x="7807" y="18377"/>
                  </a:lnTo>
                  <a:cubicBezTo>
                    <a:pt x="6980" y="18806"/>
                    <a:pt x="6059" y="19037"/>
                    <a:pt x="5122" y="19051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54" name="Freeform 83">
              <a:extLst>
                <a:ext uri="{FF2B5EF4-FFF2-40B4-BE49-F238E27FC236}">
                  <a16:creationId xmlns:a16="http://schemas.microsoft.com/office/drawing/2014/main" id="{FB4FEE57-9937-0F10-CDAB-F7D537AE5C52}"/>
                </a:ext>
              </a:extLst>
            </p:cNvPr>
            <p:cNvSpPr/>
            <p:nvPr/>
          </p:nvSpPr>
          <p:spPr>
            <a:xfrm>
              <a:off x="5749722" y="2247264"/>
              <a:ext cx="28749" cy="10279"/>
            </a:xfrm>
            <a:custGeom>
              <a:avLst/>
              <a:gdLst>
                <a:gd name="connsiteX0" fmla="*/ 24142 w 28749"/>
                <a:gd name="connsiteY0" fmla="*/ 10236 h 10279"/>
                <a:gd name="connsiteX1" fmla="*/ 5958 w 28749"/>
                <a:gd name="connsiteY1" fmla="*/ 10236 h 10279"/>
                <a:gd name="connsiteX2" fmla="*/ 44 w 28749"/>
                <a:gd name="connsiteY2" fmla="*/ 5796 h 10279"/>
                <a:gd name="connsiteX3" fmla="*/ 4608 w 28749"/>
                <a:gd name="connsiteY3" fmla="*/ 42 h 10279"/>
                <a:gd name="connsiteX4" fmla="*/ 5958 w 28749"/>
                <a:gd name="connsiteY4" fmla="*/ 42 h 10279"/>
                <a:gd name="connsiteX5" fmla="*/ 24142 w 28749"/>
                <a:gd name="connsiteY5" fmla="*/ 42 h 10279"/>
                <a:gd name="connsiteX6" fmla="*/ 28705 w 28749"/>
                <a:gd name="connsiteY6" fmla="*/ 5796 h 10279"/>
                <a:gd name="connsiteX7" fmla="*/ 24142 w 28749"/>
                <a:gd name="connsiteY7" fmla="*/ 10236 h 10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749" h="10279">
                  <a:moveTo>
                    <a:pt x="24142" y="10236"/>
                  </a:moveTo>
                  <a:lnTo>
                    <a:pt x="5958" y="10236"/>
                  </a:lnTo>
                  <a:cubicBezTo>
                    <a:pt x="3064" y="10599"/>
                    <a:pt x="417" y="8611"/>
                    <a:pt x="44" y="5796"/>
                  </a:cubicBezTo>
                  <a:cubicBezTo>
                    <a:pt x="-329" y="2981"/>
                    <a:pt x="1714" y="405"/>
                    <a:pt x="4608" y="42"/>
                  </a:cubicBezTo>
                  <a:cubicBezTo>
                    <a:pt x="5056" y="-14"/>
                    <a:pt x="5509" y="-14"/>
                    <a:pt x="5958" y="42"/>
                  </a:cubicBezTo>
                  <a:lnTo>
                    <a:pt x="24142" y="42"/>
                  </a:lnTo>
                  <a:cubicBezTo>
                    <a:pt x="27035" y="405"/>
                    <a:pt x="29078" y="2981"/>
                    <a:pt x="28705" y="5796"/>
                  </a:cubicBezTo>
                  <a:cubicBezTo>
                    <a:pt x="28399" y="8113"/>
                    <a:pt x="26524" y="9938"/>
                    <a:pt x="24142" y="10236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55" name="Freeform 84">
              <a:extLst>
                <a:ext uri="{FF2B5EF4-FFF2-40B4-BE49-F238E27FC236}">
                  <a16:creationId xmlns:a16="http://schemas.microsoft.com/office/drawing/2014/main" id="{F6FC0310-BECE-7E99-4148-49A6E11B7575}"/>
                </a:ext>
              </a:extLst>
            </p:cNvPr>
            <p:cNvSpPr/>
            <p:nvPr/>
          </p:nvSpPr>
          <p:spPr>
            <a:xfrm>
              <a:off x="5740344" y="2283442"/>
              <a:ext cx="26290" cy="19217"/>
            </a:xfrm>
            <a:custGeom>
              <a:avLst/>
              <a:gdLst>
                <a:gd name="connsiteX0" fmla="*/ 21050 w 26290"/>
                <a:gd name="connsiteY0" fmla="*/ 19217 h 19217"/>
                <a:gd name="connsiteX1" fmla="*/ 18452 w 26290"/>
                <a:gd name="connsiteY1" fmla="*/ 18543 h 19217"/>
                <a:gd name="connsiteX2" fmla="*/ 2692 w 26290"/>
                <a:gd name="connsiteY2" fmla="*/ 9697 h 19217"/>
                <a:gd name="connsiteX3" fmla="*/ 701 w 26290"/>
                <a:gd name="connsiteY3" fmla="*/ 2620 h 19217"/>
                <a:gd name="connsiteX4" fmla="*/ 7975 w 26290"/>
                <a:gd name="connsiteY4" fmla="*/ 682 h 19217"/>
                <a:gd name="connsiteX5" fmla="*/ 23647 w 26290"/>
                <a:gd name="connsiteY5" fmla="*/ 9528 h 19217"/>
                <a:gd name="connsiteX6" fmla="*/ 25639 w 26290"/>
                <a:gd name="connsiteY6" fmla="*/ 16521 h 19217"/>
                <a:gd name="connsiteX7" fmla="*/ 21050 w 26290"/>
                <a:gd name="connsiteY7" fmla="*/ 19217 h 19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290" h="19217">
                  <a:moveTo>
                    <a:pt x="21050" y="19217"/>
                  </a:moveTo>
                  <a:cubicBezTo>
                    <a:pt x="20140" y="19203"/>
                    <a:pt x="19248" y="18972"/>
                    <a:pt x="18452" y="18543"/>
                  </a:cubicBezTo>
                  <a:lnTo>
                    <a:pt x="2692" y="9697"/>
                  </a:lnTo>
                  <a:cubicBezTo>
                    <a:pt x="134" y="8278"/>
                    <a:pt x="-758" y="5109"/>
                    <a:pt x="701" y="2620"/>
                  </a:cubicBezTo>
                  <a:cubicBezTo>
                    <a:pt x="2159" y="130"/>
                    <a:pt x="5416" y="-737"/>
                    <a:pt x="7975" y="682"/>
                  </a:cubicBezTo>
                  <a:lnTo>
                    <a:pt x="23647" y="9528"/>
                  </a:lnTo>
                  <a:cubicBezTo>
                    <a:pt x="26139" y="10957"/>
                    <a:pt x="27019" y="14049"/>
                    <a:pt x="25639" y="16521"/>
                  </a:cubicBezTo>
                  <a:cubicBezTo>
                    <a:pt x="24700" y="18140"/>
                    <a:pt x="22959" y="19162"/>
                    <a:pt x="21050" y="19217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56" name="Freeform 85">
              <a:extLst>
                <a:ext uri="{FF2B5EF4-FFF2-40B4-BE49-F238E27FC236}">
                  <a16:creationId xmlns:a16="http://schemas.microsoft.com/office/drawing/2014/main" id="{79E753A6-6E78-D628-48FD-09EFF411A8B2}"/>
                </a:ext>
              </a:extLst>
            </p:cNvPr>
            <p:cNvSpPr/>
            <p:nvPr/>
          </p:nvSpPr>
          <p:spPr>
            <a:xfrm>
              <a:off x="5712706" y="2309220"/>
              <a:ext cx="20296" cy="26487"/>
            </a:xfrm>
            <a:custGeom>
              <a:avLst/>
              <a:gdLst>
                <a:gd name="connsiteX0" fmla="*/ 14744 w 20296"/>
                <a:gd name="connsiteY0" fmla="*/ 26465 h 26487"/>
                <a:gd name="connsiteX1" fmla="*/ 10155 w 20296"/>
                <a:gd name="connsiteY1" fmla="*/ 23938 h 26487"/>
                <a:gd name="connsiteX2" fmla="*/ 1496 w 20296"/>
                <a:gd name="connsiteY2" fmla="*/ 8604 h 26487"/>
                <a:gd name="connsiteX3" fmla="*/ 1548 w 20296"/>
                <a:gd name="connsiteY3" fmla="*/ 1456 h 26487"/>
                <a:gd name="connsiteX4" fmla="*/ 8895 w 20296"/>
                <a:gd name="connsiteY4" fmla="*/ 1506 h 26487"/>
                <a:gd name="connsiteX5" fmla="*/ 10155 w 20296"/>
                <a:gd name="connsiteY5" fmla="*/ 3549 h 26487"/>
                <a:gd name="connsiteX6" fmla="*/ 19593 w 20296"/>
                <a:gd name="connsiteY6" fmla="*/ 18799 h 26487"/>
                <a:gd name="connsiteX7" fmla="*/ 17688 w 20296"/>
                <a:gd name="connsiteY7" fmla="*/ 25791 h 26487"/>
                <a:gd name="connsiteX8" fmla="*/ 14744 w 20296"/>
                <a:gd name="connsiteY8" fmla="*/ 26465 h 26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296" h="26487">
                  <a:moveTo>
                    <a:pt x="14744" y="26465"/>
                  </a:moveTo>
                  <a:cubicBezTo>
                    <a:pt x="12870" y="26446"/>
                    <a:pt x="11137" y="25492"/>
                    <a:pt x="10155" y="23938"/>
                  </a:cubicBezTo>
                  <a:lnTo>
                    <a:pt x="1496" y="8604"/>
                  </a:lnTo>
                  <a:cubicBezTo>
                    <a:pt x="-519" y="6616"/>
                    <a:pt x="-496" y="3416"/>
                    <a:pt x="1548" y="1456"/>
                  </a:cubicBezTo>
                  <a:cubicBezTo>
                    <a:pt x="3591" y="-505"/>
                    <a:pt x="6880" y="-482"/>
                    <a:pt x="8895" y="1506"/>
                  </a:cubicBezTo>
                  <a:cubicBezTo>
                    <a:pt x="9476" y="2080"/>
                    <a:pt x="9908" y="2780"/>
                    <a:pt x="10155" y="3549"/>
                  </a:cubicBezTo>
                  <a:lnTo>
                    <a:pt x="19593" y="18799"/>
                  </a:lnTo>
                  <a:cubicBezTo>
                    <a:pt x="21038" y="21243"/>
                    <a:pt x="20188" y="24364"/>
                    <a:pt x="17688" y="25791"/>
                  </a:cubicBezTo>
                  <a:cubicBezTo>
                    <a:pt x="16811" y="26327"/>
                    <a:pt x="15775" y="26564"/>
                    <a:pt x="14744" y="26465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57" name="Freeform 86">
              <a:extLst>
                <a:ext uri="{FF2B5EF4-FFF2-40B4-BE49-F238E27FC236}">
                  <a16:creationId xmlns:a16="http://schemas.microsoft.com/office/drawing/2014/main" id="{E7F2BB32-738C-550B-73B1-09B77F000CA1}"/>
                </a:ext>
              </a:extLst>
            </p:cNvPr>
            <p:cNvSpPr/>
            <p:nvPr/>
          </p:nvSpPr>
          <p:spPr>
            <a:xfrm>
              <a:off x="5675842" y="2320502"/>
              <a:ext cx="10478" cy="27315"/>
            </a:xfrm>
            <a:custGeom>
              <a:avLst/>
              <a:gdLst>
                <a:gd name="connsiteX0" fmla="*/ 5196 w 10478"/>
                <a:gd name="connsiteY0" fmla="*/ 27315 h 27315"/>
                <a:gd name="connsiteX1" fmla="*/ 0 w 10478"/>
                <a:gd name="connsiteY1" fmla="*/ 22261 h 27315"/>
                <a:gd name="connsiteX2" fmla="*/ 1 w 10478"/>
                <a:gd name="connsiteY2" fmla="*/ 22176 h 27315"/>
                <a:gd name="connsiteX3" fmla="*/ 1 w 10478"/>
                <a:gd name="connsiteY3" fmla="*/ 4483 h 27315"/>
                <a:gd name="connsiteX4" fmla="*/ 5914 w 10478"/>
                <a:gd name="connsiteY4" fmla="*/ 43 h 27315"/>
                <a:gd name="connsiteX5" fmla="*/ 10478 w 10478"/>
                <a:gd name="connsiteY5" fmla="*/ 4483 h 27315"/>
                <a:gd name="connsiteX6" fmla="*/ 10478 w 10478"/>
                <a:gd name="connsiteY6" fmla="*/ 22597 h 27315"/>
                <a:gd name="connsiteX7" fmla="*/ 5196 w 10478"/>
                <a:gd name="connsiteY7" fmla="*/ 27315 h 27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78" h="27315">
                  <a:moveTo>
                    <a:pt x="5196" y="27315"/>
                  </a:moveTo>
                  <a:cubicBezTo>
                    <a:pt x="2327" y="27315"/>
                    <a:pt x="0" y="25053"/>
                    <a:pt x="0" y="22261"/>
                  </a:cubicBezTo>
                  <a:cubicBezTo>
                    <a:pt x="0" y="22232"/>
                    <a:pt x="0" y="22204"/>
                    <a:pt x="1" y="22176"/>
                  </a:cubicBezTo>
                  <a:lnTo>
                    <a:pt x="1" y="4483"/>
                  </a:lnTo>
                  <a:cubicBezTo>
                    <a:pt x="373" y="1668"/>
                    <a:pt x="3021" y="-320"/>
                    <a:pt x="5914" y="43"/>
                  </a:cubicBezTo>
                  <a:cubicBezTo>
                    <a:pt x="8296" y="341"/>
                    <a:pt x="10171" y="2166"/>
                    <a:pt x="10478" y="4483"/>
                  </a:cubicBezTo>
                  <a:lnTo>
                    <a:pt x="10478" y="22597"/>
                  </a:lnTo>
                  <a:cubicBezTo>
                    <a:pt x="10252" y="25270"/>
                    <a:pt x="7952" y="27324"/>
                    <a:pt x="5196" y="27315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58" name="Freeform 87">
              <a:extLst>
                <a:ext uri="{FF2B5EF4-FFF2-40B4-BE49-F238E27FC236}">
                  <a16:creationId xmlns:a16="http://schemas.microsoft.com/office/drawing/2014/main" id="{A8C62AA0-BC02-5C09-41CE-C86883325591}"/>
                </a:ext>
              </a:extLst>
            </p:cNvPr>
            <p:cNvSpPr/>
            <p:nvPr/>
          </p:nvSpPr>
          <p:spPr>
            <a:xfrm>
              <a:off x="5629419" y="2310231"/>
              <a:ext cx="19617" cy="25455"/>
            </a:xfrm>
            <a:custGeom>
              <a:avLst/>
              <a:gdLst>
                <a:gd name="connsiteX0" fmla="*/ 5206 w 19617"/>
                <a:gd name="connsiteY0" fmla="*/ 25454 h 25455"/>
                <a:gd name="connsiteX1" fmla="*/ 2608 w 19617"/>
                <a:gd name="connsiteY1" fmla="*/ 24780 h 25455"/>
                <a:gd name="connsiteX2" fmla="*/ 703 w 19617"/>
                <a:gd name="connsiteY2" fmla="*/ 17787 h 25455"/>
                <a:gd name="connsiteX3" fmla="*/ 9795 w 19617"/>
                <a:gd name="connsiteY3" fmla="*/ 2538 h 25455"/>
                <a:gd name="connsiteX4" fmla="*/ 16982 w 19617"/>
                <a:gd name="connsiteY4" fmla="*/ 684 h 25455"/>
                <a:gd name="connsiteX5" fmla="*/ 18978 w 19617"/>
                <a:gd name="connsiteY5" fmla="*/ 7441 h 25455"/>
                <a:gd name="connsiteX6" fmla="*/ 18887 w 19617"/>
                <a:gd name="connsiteY6" fmla="*/ 7593 h 25455"/>
                <a:gd name="connsiteX7" fmla="*/ 9795 w 19617"/>
                <a:gd name="connsiteY7" fmla="*/ 22927 h 25455"/>
                <a:gd name="connsiteX8" fmla="*/ 5206 w 19617"/>
                <a:gd name="connsiteY8" fmla="*/ 25454 h 25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617" h="25455">
                  <a:moveTo>
                    <a:pt x="5206" y="25454"/>
                  </a:moveTo>
                  <a:cubicBezTo>
                    <a:pt x="4292" y="25472"/>
                    <a:pt x="3392" y="25238"/>
                    <a:pt x="2608" y="24780"/>
                  </a:cubicBezTo>
                  <a:cubicBezTo>
                    <a:pt x="109" y="23352"/>
                    <a:pt x="-741" y="20232"/>
                    <a:pt x="703" y="17787"/>
                  </a:cubicBezTo>
                  <a:lnTo>
                    <a:pt x="9795" y="2538"/>
                  </a:lnTo>
                  <a:cubicBezTo>
                    <a:pt x="11263" y="106"/>
                    <a:pt x="14470" y="-721"/>
                    <a:pt x="16982" y="684"/>
                  </a:cubicBezTo>
                  <a:cubicBezTo>
                    <a:pt x="19451" y="2014"/>
                    <a:pt x="20344" y="5039"/>
                    <a:pt x="18978" y="7441"/>
                  </a:cubicBezTo>
                  <a:cubicBezTo>
                    <a:pt x="18949" y="7492"/>
                    <a:pt x="18918" y="7543"/>
                    <a:pt x="18887" y="7593"/>
                  </a:cubicBezTo>
                  <a:lnTo>
                    <a:pt x="9795" y="22927"/>
                  </a:lnTo>
                  <a:cubicBezTo>
                    <a:pt x="8826" y="24492"/>
                    <a:pt x="7085" y="25451"/>
                    <a:pt x="5206" y="25454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59" name="Freeform 88">
              <a:extLst>
                <a:ext uri="{FF2B5EF4-FFF2-40B4-BE49-F238E27FC236}">
                  <a16:creationId xmlns:a16="http://schemas.microsoft.com/office/drawing/2014/main" id="{E3B20916-B796-8816-49F4-A424D9DE9387}"/>
                </a:ext>
              </a:extLst>
            </p:cNvPr>
            <p:cNvSpPr/>
            <p:nvPr/>
          </p:nvSpPr>
          <p:spPr>
            <a:xfrm>
              <a:off x="5595559" y="2283439"/>
              <a:ext cx="26122" cy="19219"/>
            </a:xfrm>
            <a:custGeom>
              <a:avLst/>
              <a:gdLst>
                <a:gd name="connsiteX0" fmla="*/ 5122 w 26122"/>
                <a:gd name="connsiteY0" fmla="*/ 19220 h 19219"/>
                <a:gd name="connsiteX1" fmla="*/ 2 w 26122"/>
                <a:gd name="connsiteY1" fmla="*/ 13927 h 19219"/>
                <a:gd name="connsiteX2" fmla="*/ 2525 w 26122"/>
                <a:gd name="connsiteY2" fmla="*/ 9699 h 19219"/>
                <a:gd name="connsiteX3" fmla="*/ 18284 w 26122"/>
                <a:gd name="connsiteY3" fmla="*/ 684 h 19219"/>
                <a:gd name="connsiteX4" fmla="*/ 25471 w 26122"/>
                <a:gd name="connsiteY4" fmla="*/ 2538 h 19219"/>
                <a:gd name="connsiteX5" fmla="*/ 23480 w 26122"/>
                <a:gd name="connsiteY5" fmla="*/ 9531 h 19219"/>
                <a:gd name="connsiteX6" fmla="*/ 7807 w 26122"/>
                <a:gd name="connsiteY6" fmla="*/ 18546 h 19219"/>
                <a:gd name="connsiteX7" fmla="*/ 5122 w 26122"/>
                <a:gd name="connsiteY7" fmla="*/ 19220 h 19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122" h="19219">
                  <a:moveTo>
                    <a:pt x="5122" y="19220"/>
                  </a:moveTo>
                  <a:cubicBezTo>
                    <a:pt x="2206" y="19134"/>
                    <a:pt x="-86" y="16764"/>
                    <a:pt x="2" y="13927"/>
                  </a:cubicBezTo>
                  <a:cubicBezTo>
                    <a:pt x="56" y="12194"/>
                    <a:pt x="1005" y="10604"/>
                    <a:pt x="2525" y="9699"/>
                  </a:cubicBezTo>
                  <a:lnTo>
                    <a:pt x="18284" y="684"/>
                  </a:lnTo>
                  <a:cubicBezTo>
                    <a:pt x="20797" y="-721"/>
                    <a:pt x="24004" y="106"/>
                    <a:pt x="25471" y="2538"/>
                  </a:cubicBezTo>
                  <a:cubicBezTo>
                    <a:pt x="26851" y="5010"/>
                    <a:pt x="25971" y="8102"/>
                    <a:pt x="23480" y="9531"/>
                  </a:cubicBezTo>
                  <a:lnTo>
                    <a:pt x="7807" y="18546"/>
                  </a:lnTo>
                  <a:cubicBezTo>
                    <a:pt x="6980" y="18975"/>
                    <a:pt x="6059" y="19206"/>
                    <a:pt x="5122" y="19220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60" name="Freeform 89">
              <a:extLst>
                <a:ext uri="{FF2B5EF4-FFF2-40B4-BE49-F238E27FC236}">
                  <a16:creationId xmlns:a16="http://schemas.microsoft.com/office/drawing/2014/main" id="{528110FC-1A28-1E94-09C1-3598EFF07CC5}"/>
                </a:ext>
              </a:extLst>
            </p:cNvPr>
            <p:cNvSpPr/>
            <p:nvPr/>
          </p:nvSpPr>
          <p:spPr>
            <a:xfrm>
              <a:off x="5582341" y="2247264"/>
              <a:ext cx="28749" cy="10279"/>
            </a:xfrm>
            <a:custGeom>
              <a:avLst/>
              <a:gdLst>
                <a:gd name="connsiteX0" fmla="*/ 24142 w 28749"/>
                <a:gd name="connsiteY0" fmla="*/ 10236 h 10279"/>
                <a:gd name="connsiteX1" fmla="*/ 5958 w 28749"/>
                <a:gd name="connsiteY1" fmla="*/ 10236 h 10279"/>
                <a:gd name="connsiteX2" fmla="*/ 44 w 28749"/>
                <a:gd name="connsiteY2" fmla="*/ 5796 h 10279"/>
                <a:gd name="connsiteX3" fmla="*/ 4608 w 28749"/>
                <a:gd name="connsiteY3" fmla="*/ 42 h 10279"/>
                <a:gd name="connsiteX4" fmla="*/ 5958 w 28749"/>
                <a:gd name="connsiteY4" fmla="*/ 42 h 10279"/>
                <a:gd name="connsiteX5" fmla="*/ 24142 w 28749"/>
                <a:gd name="connsiteY5" fmla="*/ 42 h 10279"/>
                <a:gd name="connsiteX6" fmla="*/ 28705 w 28749"/>
                <a:gd name="connsiteY6" fmla="*/ 5796 h 10279"/>
                <a:gd name="connsiteX7" fmla="*/ 24142 w 28749"/>
                <a:gd name="connsiteY7" fmla="*/ 10236 h 10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749" h="10279">
                  <a:moveTo>
                    <a:pt x="24142" y="10236"/>
                  </a:moveTo>
                  <a:lnTo>
                    <a:pt x="5958" y="10236"/>
                  </a:lnTo>
                  <a:cubicBezTo>
                    <a:pt x="3064" y="10599"/>
                    <a:pt x="417" y="8611"/>
                    <a:pt x="44" y="5796"/>
                  </a:cubicBezTo>
                  <a:cubicBezTo>
                    <a:pt x="-329" y="2981"/>
                    <a:pt x="1714" y="405"/>
                    <a:pt x="4608" y="42"/>
                  </a:cubicBezTo>
                  <a:cubicBezTo>
                    <a:pt x="5056" y="-14"/>
                    <a:pt x="5509" y="-14"/>
                    <a:pt x="5958" y="42"/>
                  </a:cubicBezTo>
                  <a:lnTo>
                    <a:pt x="24142" y="42"/>
                  </a:lnTo>
                  <a:cubicBezTo>
                    <a:pt x="27035" y="405"/>
                    <a:pt x="29078" y="2981"/>
                    <a:pt x="28705" y="5796"/>
                  </a:cubicBezTo>
                  <a:cubicBezTo>
                    <a:pt x="28399" y="8113"/>
                    <a:pt x="26524" y="9938"/>
                    <a:pt x="24142" y="10236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61" name="Freeform 90">
              <a:extLst>
                <a:ext uri="{FF2B5EF4-FFF2-40B4-BE49-F238E27FC236}">
                  <a16:creationId xmlns:a16="http://schemas.microsoft.com/office/drawing/2014/main" id="{92B344E2-3BF7-8E98-C0F9-45C847C032E7}"/>
                </a:ext>
              </a:extLst>
            </p:cNvPr>
            <p:cNvSpPr/>
            <p:nvPr/>
          </p:nvSpPr>
          <p:spPr>
            <a:xfrm>
              <a:off x="5595882" y="2202438"/>
              <a:ext cx="25824" cy="18834"/>
            </a:xfrm>
            <a:custGeom>
              <a:avLst/>
              <a:gdLst>
                <a:gd name="connsiteX0" fmla="*/ 20559 w 25824"/>
                <a:gd name="connsiteY0" fmla="*/ 18835 h 18834"/>
                <a:gd name="connsiteX1" fmla="*/ 17961 w 25824"/>
                <a:gd name="connsiteY1" fmla="*/ 18161 h 18834"/>
                <a:gd name="connsiteX2" fmla="*/ 2202 w 25824"/>
                <a:gd name="connsiteY2" fmla="*/ 9314 h 18834"/>
                <a:gd name="connsiteX3" fmla="*/ 992 w 25824"/>
                <a:gd name="connsiteY3" fmla="*/ 2142 h 18834"/>
                <a:gd name="connsiteX4" fmla="*/ 7484 w 25824"/>
                <a:gd name="connsiteY4" fmla="*/ 468 h 18834"/>
                <a:gd name="connsiteX5" fmla="*/ 23157 w 25824"/>
                <a:gd name="connsiteY5" fmla="*/ 9314 h 18834"/>
                <a:gd name="connsiteX6" fmla="*/ 25167 w 25824"/>
                <a:gd name="connsiteY6" fmla="*/ 16190 h 18834"/>
                <a:gd name="connsiteX7" fmla="*/ 25148 w 25824"/>
                <a:gd name="connsiteY7" fmla="*/ 16223 h 18834"/>
                <a:gd name="connsiteX8" fmla="*/ 20559 w 25824"/>
                <a:gd name="connsiteY8" fmla="*/ 18835 h 18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824" h="18834">
                  <a:moveTo>
                    <a:pt x="20559" y="18835"/>
                  </a:moveTo>
                  <a:cubicBezTo>
                    <a:pt x="19649" y="18821"/>
                    <a:pt x="18757" y="18589"/>
                    <a:pt x="17961" y="18161"/>
                  </a:cubicBezTo>
                  <a:lnTo>
                    <a:pt x="2202" y="9314"/>
                  </a:lnTo>
                  <a:cubicBezTo>
                    <a:pt x="-168" y="7659"/>
                    <a:pt x="-710" y="4448"/>
                    <a:pt x="992" y="2142"/>
                  </a:cubicBezTo>
                  <a:cubicBezTo>
                    <a:pt x="2466" y="145"/>
                    <a:pt x="5187" y="-557"/>
                    <a:pt x="7484" y="468"/>
                  </a:cubicBezTo>
                  <a:lnTo>
                    <a:pt x="23157" y="9314"/>
                  </a:lnTo>
                  <a:cubicBezTo>
                    <a:pt x="25663" y="10673"/>
                    <a:pt x="26563" y="13752"/>
                    <a:pt x="25167" y="16190"/>
                  </a:cubicBezTo>
                  <a:cubicBezTo>
                    <a:pt x="25161" y="16201"/>
                    <a:pt x="25155" y="16212"/>
                    <a:pt x="25148" y="16223"/>
                  </a:cubicBezTo>
                  <a:cubicBezTo>
                    <a:pt x="24200" y="17821"/>
                    <a:pt x="22455" y="18814"/>
                    <a:pt x="20559" y="18835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62" name="Freeform 91">
              <a:extLst>
                <a:ext uri="{FF2B5EF4-FFF2-40B4-BE49-F238E27FC236}">
                  <a16:creationId xmlns:a16="http://schemas.microsoft.com/office/drawing/2014/main" id="{509E31EB-201E-4002-C66B-82F7B9F1300A}"/>
                </a:ext>
              </a:extLst>
            </p:cNvPr>
            <p:cNvSpPr/>
            <p:nvPr/>
          </p:nvSpPr>
          <p:spPr>
            <a:xfrm>
              <a:off x="5629419" y="2169162"/>
              <a:ext cx="19590" cy="25489"/>
            </a:xfrm>
            <a:custGeom>
              <a:avLst/>
              <a:gdLst>
                <a:gd name="connsiteX0" fmla="*/ 14298 w 19590"/>
                <a:gd name="connsiteY0" fmla="*/ 25488 h 25489"/>
                <a:gd name="connsiteX1" fmla="*/ 9795 w 19590"/>
                <a:gd name="connsiteY1" fmla="*/ 22960 h 25489"/>
                <a:gd name="connsiteX2" fmla="*/ 703 w 19590"/>
                <a:gd name="connsiteY2" fmla="*/ 7627 h 25489"/>
                <a:gd name="connsiteX3" fmla="*/ 2608 w 19590"/>
                <a:gd name="connsiteY3" fmla="*/ 634 h 25489"/>
                <a:gd name="connsiteX4" fmla="*/ 9795 w 19590"/>
                <a:gd name="connsiteY4" fmla="*/ 2572 h 25489"/>
                <a:gd name="connsiteX5" fmla="*/ 18887 w 19590"/>
                <a:gd name="connsiteY5" fmla="*/ 17821 h 25489"/>
                <a:gd name="connsiteX6" fmla="*/ 16982 w 19590"/>
                <a:gd name="connsiteY6" fmla="*/ 24814 h 25489"/>
                <a:gd name="connsiteX7" fmla="*/ 14298 w 19590"/>
                <a:gd name="connsiteY7" fmla="*/ 25488 h 25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590" h="25489">
                  <a:moveTo>
                    <a:pt x="14298" y="25488"/>
                  </a:moveTo>
                  <a:cubicBezTo>
                    <a:pt x="12446" y="25472"/>
                    <a:pt x="10737" y="24513"/>
                    <a:pt x="9795" y="22960"/>
                  </a:cubicBezTo>
                  <a:lnTo>
                    <a:pt x="703" y="7627"/>
                  </a:lnTo>
                  <a:cubicBezTo>
                    <a:pt x="-741" y="5182"/>
                    <a:pt x="109" y="2062"/>
                    <a:pt x="2608" y="634"/>
                  </a:cubicBezTo>
                  <a:cubicBezTo>
                    <a:pt x="5149" y="-709"/>
                    <a:pt x="8327" y="148"/>
                    <a:pt x="9795" y="2572"/>
                  </a:cubicBezTo>
                  <a:lnTo>
                    <a:pt x="18887" y="17821"/>
                  </a:lnTo>
                  <a:cubicBezTo>
                    <a:pt x="20332" y="20266"/>
                    <a:pt x="19482" y="23386"/>
                    <a:pt x="16982" y="24814"/>
                  </a:cubicBezTo>
                  <a:cubicBezTo>
                    <a:pt x="16170" y="25279"/>
                    <a:pt x="15240" y="25513"/>
                    <a:pt x="14298" y="25488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63" name="Freeform 92">
              <a:extLst>
                <a:ext uri="{FF2B5EF4-FFF2-40B4-BE49-F238E27FC236}">
                  <a16:creationId xmlns:a16="http://schemas.microsoft.com/office/drawing/2014/main" id="{F0955C24-3C03-A1B2-BF90-462EF6CD3DC7}"/>
                </a:ext>
              </a:extLst>
            </p:cNvPr>
            <p:cNvSpPr/>
            <p:nvPr/>
          </p:nvSpPr>
          <p:spPr>
            <a:xfrm>
              <a:off x="5675798" y="2213454"/>
              <a:ext cx="54093" cy="86761"/>
            </a:xfrm>
            <a:custGeom>
              <a:avLst/>
              <a:gdLst>
                <a:gd name="connsiteX0" fmla="*/ 49141 w 54093"/>
                <a:gd name="connsiteY0" fmla="*/ 86761 h 86761"/>
                <a:gd name="connsiteX1" fmla="*/ 45418 w 54093"/>
                <a:gd name="connsiteY1" fmla="*/ 85245 h 86761"/>
                <a:gd name="connsiteX2" fmla="*/ 1516 w 54093"/>
                <a:gd name="connsiteY2" fmla="*/ 42614 h 86761"/>
                <a:gd name="connsiteX3" fmla="*/ 44 w 54093"/>
                <a:gd name="connsiteY3" fmla="*/ 38991 h 86761"/>
                <a:gd name="connsiteX4" fmla="*/ 44 w 54093"/>
                <a:gd name="connsiteY4" fmla="*/ 5797 h 86761"/>
                <a:gd name="connsiteX5" fmla="*/ 4608 w 54093"/>
                <a:gd name="connsiteY5" fmla="*/ 43 h 86761"/>
                <a:gd name="connsiteX6" fmla="*/ 10521 w 54093"/>
                <a:gd name="connsiteY6" fmla="*/ 4483 h 86761"/>
                <a:gd name="connsiteX7" fmla="*/ 10521 w 54093"/>
                <a:gd name="connsiteY7" fmla="*/ 5797 h 86761"/>
                <a:gd name="connsiteX8" fmla="*/ 10521 w 54093"/>
                <a:gd name="connsiteY8" fmla="*/ 36969 h 86761"/>
                <a:gd name="connsiteX9" fmla="*/ 52864 w 54093"/>
                <a:gd name="connsiteY9" fmla="*/ 78168 h 86761"/>
                <a:gd name="connsiteX10" fmla="*/ 52199 w 54093"/>
                <a:gd name="connsiteY10" fmla="*/ 85407 h 86761"/>
                <a:gd name="connsiteX11" fmla="*/ 49141 w 54093"/>
                <a:gd name="connsiteY11" fmla="*/ 86593 h 86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093" h="86761">
                  <a:moveTo>
                    <a:pt x="49141" y="86761"/>
                  </a:moveTo>
                  <a:cubicBezTo>
                    <a:pt x="47740" y="86765"/>
                    <a:pt x="46398" y="86218"/>
                    <a:pt x="45418" y="85245"/>
                  </a:cubicBezTo>
                  <a:lnTo>
                    <a:pt x="1516" y="42614"/>
                  </a:lnTo>
                  <a:cubicBezTo>
                    <a:pt x="571" y="41632"/>
                    <a:pt x="45" y="40337"/>
                    <a:pt x="44" y="38991"/>
                  </a:cubicBezTo>
                  <a:lnTo>
                    <a:pt x="44" y="5797"/>
                  </a:lnTo>
                  <a:cubicBezTo>
                    <a:pt x="-329" y="2981"/>
                    <a:pt x="1714" y="405"/>
                    <a:pt x="4608" y="43"/>
                  </a:cubicBezTo>
                  <a:cubicBezTo>
                    <a:pt x="7501" y="-320"/>
                    <a:pt x="10149" y="1668"/>
                    <a:pt x="10521" y="4483"/>
                  </a:cubicBezTo>
                  <a:cubicBezTo>
                    <a:pt x="10579" y="4919"/>
                    <a:pt x="10579" y="5361"/>
                    <a:pt x="10521" y="5797"/>
                  </a:cubicBezTo>
                  <a:lnTo>
                    <a:pt x="10521" y="36969"/>
                  </a:lnTo>
                  <a:lnTo>
                    <a:pt x="52864" y="78168"/>
                  </a:lnTo>
                  <a:cubicBezTo>
                    <a:pt x="54735" y="80346"/>
                    <a:pt x="54437" y="83587"/>
                    <a:pt x="52199" y="85407"/>
                  </a:cubicBezTo>
                  <a:cubicBezTo>
                    <a:pt x="51335" y="86109"/>
                    <a:pt x="50264" y="86524"/>
                    <a:pt x="49141" y="86593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64" name="Freeform 93">
              <a:extLst>
                <a:ext uri="{FF2B5EF4-FFF2-40B4-BE49-F238E27FC236}">
                  <a16:creationId xmlns:a16="http://schemas.microsoft.com/office/drawing/2014/main" id="{4320E8DF-B795-9161-B273-C271000EB15D}"/>
                </a:ext>
              </a:extLst>
            </p:cNvPr>
            <p:cNvSpPr/>
            <p:nvPr/>
          </p:nvSpPr>
          <p:spPr>
            <a:xfrm>
              <a:off x="5653935" y="2098773"/>
              <a:ext cx="54292" cy="31004"/>
            </a:xfrm>
            <a:custGeom>
              <a:avLst/>
              <a:gdLst>
                <a:gd name="connsiteX0" fmla="*/ 54293 w 54292"/>
                <a:gd name="connsiteY0" fmla="*/ 31004 h 31004"/>
                <a:gd name="connsiteX1" fmla="*/ 48231 w 54292"/>
                <a:gd name="connsiteY1" fmla="*/ 30077 h 31004"/>
                <a:gd name="connsiteX2" fmla="*/ 6061 w 54292"/>
                <a:gd name="connsiteY2" fmla="*/ 30077 h 31004"/>
                <a:gd name="connsiteX3" fmla="*/ 0 w 54292"/>
                <a:gd name="connsiteY3" fmla="*/ 31004 h 31004"/>
                <a:gd name="connsiteX4" fmla="*/ 0 w 54292"/>
                <a:gd name="connsiteY4" fmla="*/ 0 h 31004"/>
                <a:gd name="connsiteX5" fmla="*/ 54293 w 54292"/>
                <a:gd name="connsiteY5" fmla="*/ 0 h 31004"/>
                <a:gd name="connsiteX6" fmla="*/ 27103 w 54292"/>
                <a:gd name="connsiteY6" fmla="*/ 18198 h 31004"/>
                <a:gd name="connsiteX7" fmla="*/ 43728 w 54292"/>
                <a:gd name="connsiteY7" fmla="*/ 19125 h 31004"/>
                <a:gd name="connsiteX8" fmla="*/ 43728 w 54292"/>
                <a:gd name="connsiteY8" fmla="*/ 9942 h 31004"/>
                <a:gd name="connsiteX9" fmla="*/ 10478 w 54292"/>
                <a:gd name="connsiteY9" fmla="*/ 9942 h 31004"/>
                <a:gd name="connsiteX10" fmla="*/ 10478 w 54292"/>
                <a:gd name="connsiteY10" fmla="*/ 19125 h 31004"/>
                <a:gd name="connsiteX11" fmla="*/ 27103 w 54292"/>
                <a:gd name="connsiteY11" fmla="*/ 18198 h 31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292" h="31004">
                  <a:moveTo>
                    <a:pt x="54293" y="31004"/>
                  </a:moveTo>
                  <a:lnTo>
                    <a:pt x="48231" y="30077"/>
                  </a:lnTo>
                  <a:cubicBezTo>
                    <a:pt x="34272" y="27802"/>
                    <a:pt x="20021" y="27802"/>
                    <a:pt x="6061" y="30077"/>
                  </a:cubicBezTo>
                  <a:lnTo>
                    <a:pt x="0" y="31004"/>
                  </a:lnTo>
                  <a:lnTo>
                    <a:pt x="0" y="0"/>
                  </a:lnTo>
                  <a:lnTo>
                    <a:pt x="54293" y="0"/>
                  </a:lnTo>
                  <a:close/>
                  <a:moveTo>
                    <a:pt x="27103" y="18198"/>
                  </a:moveTo>
                  <a:cubicBezTo>
                    <a:pt x="32658" y="18219"/>
                    <a:pt x="38208" y="18528"/>
                    <a:pt x="43728" y="19125"/>
                  </a:cubicBezTo>
                  <a:lnTo>
                    <a:pt x="43728" y="9942"/>
                  </a:lnTo>
                  <a:lnTo>
                    <a:pt x="10478" y="9942"/>
                  </a:lnTo>
                  <a:lnTo>
                    <a:pt x="10478" y="19125"/>
                  </a:lnTo>
                  <a:cubicBezTo>
                    <a:pt x="15998" y="18525"/>
                    <a:pt x="21548" y="18215"/>
                    <a:pt x="27103" y="18198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65" name="Freeform 94">
              <a:extLst>
                <a:ext uri="{FF2B5EF4-FFF2-40B4-BE49-F238E27FC236}">
                  <a16:creationId xmlns:a16="http://schemas.microsoft.com/office/drawing/2014/main" id="{57BEBA33-8D45-DB52-FFC6-D5C7E990D535}"/>
                </a:ext>
              </a:extLst>
            </p:cNvPr>
            <p:cNvSpPr/>
            <p:nvPr/>
          </p:nvSpPr>
          <p:spPr>
            <a:xfrm>
              <a:off x="5642938" y="2073493"/>
              <a:ext cx="76200" cy="35224"/>
            </a:xfrm>
            <a:custGeom>
              <a:avLst/>
              <a:gdLst>
                <a:gd name="connsiteX0" fmla="*/ 63991 w 76200"/>
                <a:gd name="connsiteY0" fmla="*/ 35222 h 35224"/>
                <a:gd name="connsiteX1" fmla="*/ 12036 w 76200"/>
                <a:gd name="connsiteY1" fmla="*/ 35222 h 35224"/>
                <a:gd name="connsiteX2" fmla="*/ 0 w 76200"/>
                <a:gd name="connsiteY2" fmla="*/ 23511 h 35224"/>
                <a:gd name="connsiteX3" fmla="*/ 0 w 76200"/>
                <a:gd name="connsiteY3" fmla="*/ 11631 h 35224"/>
                <a:gd name="connsiteX4" fmla="*/ 11945 w 76200"/>
                <a:gd name="connsiteY4" fmla="*/ 0 h 35224"/>
                <a:gd name="connsiteX5" fmla="*/ 12296 w 76200"/>
                <a:gd name="connsiteY5" fmla="*/ 5 h 35224"/>
                <a:gd name="connsiteX6" fmla="*/ 64250 w 76200"/>
                <a:gd name="connsiteY6" fmla="*/ 5 h 35224"/>
                <a:gd name="connsiteX7" fmla="*/ 76200 w 76200"/>
                <a:gd name="connsiteY7" fmla="*/ 11631 h 35224"/>
                <a:gd name="connsiteX8" fmla="*/ 76200 w 76200"/>
                <a:gd name="connsiteY8" fmla="*/ 23511 h 35224"/>
                <a:gd name="connsiteX9" fmla="*/ 64340 w 76200"/>
                <a:gd name="connsiteY9" fmla="*/ 35224 h 35224"/>
                <a:gd name="connsiteX10" fmla="*/ 63991 w 76200"/>
                <a:gd name="connsiteY10" fmla="*/ 35222 h 35224"/>
                <a:gd name="connsiteX11" fmla="*/ 12036 w 76200"/>
                <a:gd name="connsiteY11" fmla="*/ 9946 h 35224"/>
                <a:gd name="connsiteX12" fmla="*/ 10564 w 76200"/>
                <a:gd name="connsiteY12" fmla="*/ 11379 h 35224"/>
                <a:gd name="connsiteX13" fmla="*/ 10564 w 76200"/>
                <a:gd name="connsiteY13" fmla="*/ 23511 h 35224"/>
                <a:gd name="connsiteX14" fmla="*/ 11349 w 76200"/>
                <a:gd name="connsiteY14" fmla="*/ 25258 h 35224"/>
                <a:gd name="connsiteX15" fmla="*/ 12296 w 76200"/>
                <a:gd name="connsiteY15" fmla="*/ 25280 h 35224"/>
                <a:gd name="connsiteX16" fmla="*/ 64250 w 76200"/>
                <a:gd name="connsiteY16" fmla="*/ 25280 h 35224"/>
                <a:gd name="connsiteX17" fmla="*/ 65723 w 76200"/>
                <a:gd name="connsiteY17" fmla="*/ 23848 h 35224"/>
                <a:gd name="connsiteX18" fmla="*/ 65723 w 76200"/>
                <a:gd name="connsiteY18" fmla="*/ 11631 h 35224"/>
                <a:gd name="connsiteX19" fmla="*/ 64250 w 76200"/>
                <a:gd name="connsiteY19" fmla="*/ 10199 h 35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6200" h="35224">
                  <a:moveTo>
                    <a:pt x="63991" y="35222"/>
                  </a:moveTo>
                  <a:lnTo>
                    <a:pt x="12036" y="35222"/>
                  </a:lnTo>
                  <a:cubicBezTo>
                    <a:pt x="5389" y="35222"/>
                    <a:pt x="0" y="29978"/>
                    <a:pt x="0" y="23511"/>
                  </a:cubicBezTo>
                  <a:lnTo>
                    <a:pt x="0" y="11631"/>
                  </a:lnTo>
                  <a:cubicBezTo>
                    <a:pt x="-3" y="5210"/>
                    <a:pt x="5345" y="3"/>
                    <a:pt x="11945" y="0"/>
                  </a:cubicBezTo>
                  <a:cubicBezTo>
                    <a:pt x="12062" y="0"/>
                    <a:pt x="12179" y="2"/>
                    <a:pt x="12296" y="5"/>
                  </a:cubicBezTo>
                  <a:lnTo>
                    <a:pt x="64250" y="5"/>
                  </a:lnTo>
                  <a:cubicBezTo>
                    <a:pt x="70850" y="5"/>
                    <a:pt x="76200" y="5210"/>
                    <a:pt x="76200" y="11631"/>
                  </a:cubicBezTo>
                  <a:lnTo>
                    <a:pt x="76200" y="23511"/>
                  </a:lnTo>
                  <a:cubicBezTo>
                    <a:pt x="76249" y="29932"/>
                    <a:pt x="70940" y="35176"/>
                    <a:pt x="64340" y="35224"/>
                  </a:cubicBezTo>
                  <a:cubicBezTo>
                    <a:pt x="64224" y="35225"/>
                    <a:pt x="64107" y="35224"/>
                    <a:pt x="63991" y="35222"/>
                  </a:cubicBezTo>
                  <a:close/>
                  <a:moveTo>
                    <a:pt x="12036" y="9946"/>
                  </a:moveTo>
                  <a:cubicBezTo>
                    <a:pt x="11223" y="9946"/>
                    <a:pt x="10564" y="10588"/>
                    <a:pt x="10564" y="11379"/>
                  </a:cubicBezTo>
                  <a:lnTo>
                    <a:pt x="10564" y="23511"/>
                  </a:lnTo>
                  <a:cubicBezTo>
                    <a:pt x="10285" y="24204"/>
                    <a:pt x="10636" y="24986"/>
                    <a:pt x="11349" y="25258"/>
                  </a:cubicBezTo>
                  <a:cubicBezTo>
                    <a:pt x="11652" y="25373"/>
                    <a:pt x="11987" y="25381"/>
                    <a:pt x="12296" y="25280"/>
                  </a:cubicBezTo>
                  <a:lnTo>
                    <a:pt x="64250" y="25280"/>
                  </a:lnTo>
                  <a:cubicBezTo>
                    <a:pt x="65063" y="25280"/>
                    <a:pt x="65723" y="24639"/>
                    <a:pt x="65723" y="23848"/>
                  </a:cubicBezTo>
                  <a:lnTo>
                    <a:pt x="65723" y="11631"/>
                  </a:lnTo>
                  <a:cubicBezTo>
                    <a:pt x="65679" y="10858"/>
                    <a:pt x="65045" y="10241"/>
                    <a:pt x="64250" y="10199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66" name="Freeform 95">
              <a:extLst>
                <a:ext uri="{FF2B5EF4-FFF2-40B4-BE49-F238E27FC236}">
                  <a16:creationId xmlns:a16="http://schemas.microsoft.com/office/drawing/2014/main" id="{00EB931D-5E1E-C42F-83B7-269868D7ED9D}"/>
                </a:ext>
              </a:extLst>
            </p:cNvPr>
            <p:cNvSpPr/>
            <p:nvPr/>
          </p:nvSpPr>
          <p:spPr>
            <a:xfrm>
              <a:off x="5743903" y="2112614"/>
              <a:ext cx="53901" cy="52716"/>
            </a:xfrm>
            <a:custGeom>
              <a:avLst/>
              <a:gdLst>
                <a:gd name="connsiteX0" fmla="*/ 29874 w 53901"/>
                <a:gd name="connsiteY0" fmla="*/ 52717 h 52716"/>
                <a:gd name="connsiteX1" fmla="*/ 25804 w 53901"/>
                <a:gd name="connsiteY1" fmla="*/ 49010 h 52716"/>
                <a:gd name="connsiteX2" fmla="*/ 5109 w 53901"/>
                <a:gd name="connsiteY2" fmla="*/ 33423 h 52716"/>
                <a:gd name="connsiteX3" fmla="*/ 0 w 53901"/>
                <a:gd name="connsiteY3" fmla="*/ 30306 h 52716"/>
                <a:gd name="connsiteX4" fmla="*/ 20695 w 53901"/>
                <a:gd name="connsiteY4" fmla="*/ 6463 h 52716"/>
                <a:gd name="connsiteX5" fmla="*/ 33511 w 53901"/>
                <a:gd name="connsiteY5" fmla="*/ 60 h 52716"/>
                <a:gd name="connsiteX6" fmla="*/ 53841 w 53901"/>
                <a:gd name="connsiteY6" fmla="*/ 16894 h 52716"/>
                <a:gd name="connsiteX7" fmla="*/ 49443 w 53901"/>
                <a:gd name="connsiteY7" fmla="*/ 30222 h 52716"/>
                <a:gd name="connsiteX8" fmla="*/ 15760 w 53901"/>
                <a:gd name="connsiteY8" fmla="*/ 28284 h 52716"/>
                <a:gd name="connsiteX9" fmla="*/ 29008 w 53901"/>
                <a:gd name="connsiteY9" fmla="*/ 38310 h 52716"/>
                <a:gd name="connsiteX10" fmla="*/ 41477 w 53901"/>
                <a:gd name="connsiteY10" fmla="*/ 23987 h 52716"/>
                <a:gd name="connsiteX11" fmla="*/ 40351 w 53901"/>
                <a:gd name="connsiteY11" fmla="*/ 12192 h 52716"/>
                <a:gd name="connsiteX12" fmla="*/ 34290 w 53901"/>
                <a:gd name="connsiteY12" fmla="*/ 10254 h 52716"/>
                <a:gd name="connsiteX13" fmla="*/ 28575 w 53901"/>
                <a:gd name="connsiteY13" fmla="*/ 13119 h 52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3901" h="52716">
                  <a:moveTo>
                    <a:pt x="29874" y="52717"/>
                  </a:moveTo>
                  <a:lnTo>
                    <a:pt x="25804" y="49010"/>
                  </a:lnTo>
                  <a:cubicBezTo>
                    <a:pt x="19475" y="43136"/>
                    <a:pt x="12540" y="37913"/>
                    <a:pt x="5109" y="33423"/>
                  </a:cubicBezTo>
                  <a:lnTo>
                    <a:pt x="0" y="30306"/>
                  </a:lnTo>
                  <a:lnTo>
                    <a:pt x="20695" y="6463"/>
                  </a:lnTo>
                  <a:cubicBezTo>
                    <a:pt x="23923" y="2757"/>
                    <a:pt x="28534" y="453"/>
                    <a:pt x="33511" y="60"/>
                  </a:cubicBezTo>
                  <a:cubicBezTo>
                    <a:pt x="43902" y="-753"/>
                    <a:pt x="53005" y="6783"/>
                    <a:pt x="53841" y="16894"/>
                  </a:cubicBezTo>
                  <a:cubicBezTo>
                    <a:pt x="54241" y="21727"/>
                    <a:pt x="52660" y="26518"/>
                    <a:pt x="49443" y="30222"/>
                  </a:cubicBezTo>
                  <a:close/>
                  <a:moveTo>
                    <a:pt x="15760" y="28284"/>
                  </a:moveTo>
                  <a:cubicBezTo>
                    <a:pt x="20363" y="31384"/>
                    <a:pt x="24786" y="34731"/>
                    <a:pt x="29008" y="38310"/>
                  </a:cubicBezTo>
                  <a:lnTo>
                    <a:pt x="41477" y="23987"/>
                  </a:lnTo>
                  <a:cubicBezTo>
                    <a:pt x="44485" y="20419"/>
                    <a:pt x="43984" y="15160"/>
                    <a:pt x="40351" y="12192"/>
                  </a:cubicBezTo>
                  <a:cubicBezTo>
                    <a:pt x="38691" y="10762"/>
                    <a:pt x="36498" y="10061"/>
                    <a:pt x="34290" y="10254"/>
                  </a:cubicBezTo>
                  <a:cubicBezTo>
                    <a:pt x="32078" y="10460"/>
                    <a:pt x="30032" y="11486"/>
                    <a:pt x="28575" y="13119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</p:grpSp>
      <p:grpSp>
        <p:nvGrpSpPr>
          <p:cNvPr id="167" name="Graphic 57">
            <a:extLst>
              <a:ext uri="{FF2B5EF4-FFF2-40B4-BE49-F238E27FC236}">
                <a16:creationId xmlns:a16="http://schemas.microsoft.com/office/drawing/2014/main" id="{023F80F3-F901-1297-4B82-EBB0C8B860BE}"/>
              </a:ext>
            </a:extLst>
          </p:cNvPr>
          <p:cNvGrpSpPr/>
          <p:nvPr/>
        </p:nvGrpSpPr>
        <p:grpSpPr>
          <a:xfrm flipH="1">
            <a:off x="5862250" y="2359565"/>
            <a:ext cx="292216" cy="299462"/>
            <a:chOff x="5524482" y="2073413"/>
            <a:chExt cx="307224" cy="314844"/>
          </a:xfrm>
          <a:solidFill>
            <a:srgbClr val="FFFFFF"/>
          </a:solidFill>
        </p:grpSpPr>
        <p:sp>
          <p:nvSpPr>
            <p:cNvPr id="168" name="Freeform 97">
              <a:extLst>
                <a:ext uri="{FF2B5EF4-FFF2-40B4-BE49-F238E27FC236}">
                  <a16:creationId xmlns:a16="http://schemas.microsoft.com/office/drawing/2014/main" id="{EE485CB7-817C-57A5-6BDE-3535B238E37A}"/>
                </a:ext>
              </a:extLst>
            </p:cNvPr>
            <p:cNvSpPr/>
            <p:nvPr/>
          </p:nvSpPr>
          <p:spPr>
            <a:xfrm>
              <a:off x="5586914" y="2073413"/>
              <a:ext cx="61306" cy="59649"/>
            </a:xfrm>
            <a:custGeom>
              <a:avLst/>
              <a:gdLst>
                <a:gd name="connsiteX0" fmla="*/ 30653 w 61306"/>
                <a:gd name="connsiteY0" fmla="*/ 59649 h 59649"/>
                <a:gd name="connsiteX1" fmla="*/ 0 w 61306"/>
                <a:gd name="connsiteY1" fmla="*/ 29825 h 59649"/>
                <a:gd name="connsiteX2" fmla="*/ 30653 w 61306"/>
                <a:gd name="connsiteY2" fmla="*/ 0 h 59649"/>
                <a:gd name="connsiteX3" fmla="*/ 61306 w 61306"/>
                <a:gd name="connsiteY3" fmla="*/ 29825 h 59649"/>
                <a:gd name="connsiteX4" fmla="*/ 61306 w 61306"/>
                <a:gd name="connsiteY4" fmla="*/ 29909 h 59649"/>
                <a:gd name="connsiteX5" fmla="*/ 30653 w 61306"/>
                <a:gd name="connsiteY5" fmla="*/ 59649 h 59649"/>
                <a:gd name="connsiteX6" fmla="*/ 30653 w 61306"/>
                <a:gd name="connsiteY6" fmla="*/ 10279 h 59649"/>
                <a:gd name="connsiteX7" fmla="*/ 10477 w 61306"/>
                <a:gd name="connsiteY7" fmla="*/ 29909 h 59649"/>
                <a:gd name="connsiteX8" fmla="*/ 30653 w 61306"/>
                <a:gd name="connsiteY8" fmla="*/ 49539 h 59649"/>
                <a:gd name="connsiteX9" fmla="*/ 50829 w 61306"/>
                <a:gd name="connsiteY9" fmla="*/ 29909 h 59649"/>
                <a:gd name="connsiteX10" fmla="*/ 30653 w 61306"/>
                <a:gd name="connsiteY10" fmla="*/ 10279 h 5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1306" h="59649">
                  <a:moveTo>
                    <a:pt x="30653" y="59649"/>
                  </a:moveTo>
                  <a:cubicBezTo>
                    <a:pt x="13724" y="59649"/>
                    <a:pt x="0" y="46296"/>
                    <a:pt x="0" y="29825"/>
                  </a:cubicBezTo>
                  <a:cubicBezTo>
                    <a:pt x="0" y="13353"/>
                    <a:pt x="13724" y="0"/>
                    <a:pt x="30653" y="0"/>
                  </a:cubicBezTo>
                  <a:cubicBezTo>
                    <a:pt x="47583" y="0"/>
                    <a:pt x="61306" y="13353"/>
                    <a:pt x="61306" y="29825"/>
                  </a:cubicBezTo>
                  <a:cubicBezTo>
                    <a:pt x="61306" y="29853"/>
                    <a:pt x="61306" y="29881"/>
                    <a:pt x="61306" y="29909"/>
                  </a:cubicBezTo>
                  <a:cubicBezTo>
                    <a:pt x="61258" y="46348"/>
                    <a:pt x="47549" y="59649"/>
                    <a:pt x="30653" y="59649"/>
                  </a:cubicBezTo>
                  <a:close/>
                  <a:moveTo>
                    <a:pt x="30653" y="10279"/>
                  </a:moveTo>
                  <a:cubicBezTo>
                    <a:pt x="19510" y="10279"/>
                    <a:pt x="10477" y="19067"/>
                    <a:pt x="10477" y="29909"/>
                  </a:cubicBezTo>
                  <a:cubicBezTo>
                    <a:pt x="10477" y="40750"/>
                    <a:pt x="19510" y="49539"/>
                    <a:pt x="30653" y="49539"/>
                  </a:cubicBezTo>
                  <a:cubicBezTo>
                    <a:pt x="41796" y="49539"/>
                    <a:pt x="50829" y="40750"/>
                    <a:pt x="50829" y="29909"/>
                  </a:cubicBezTo>
                  <a:cubicBezTo>
                    <a:pt x="50829" y="19067"/>
                    <a:pt x="41796" y="10279"/>
                    <a:pt x="30653" y="10279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69" name="Freeform 98">
              <a:extLst>
                <a:ext uri="{FF2B5EF4-FFF2-40B4-BE49-F238E27FC236}">
                  <a16:creationId xmlns:a16="http://schemas.microsoft.com/office/drawing/2014/main" id="{41BD7214-8A80-37C1-5904-675422C8535A}"/>
                </a:ext>
              </a:extLst>
            </p:cNvPr>
            <p:cNvSpPr/>
            <p:nvPr/>
          </p:nvSpPr>
          <p:spPr>
            <a:xfrm>
              <a:off x="5539289" y="2232983"/>
              <a:ext cx="277783" cy="155274"/>
            </a:xfrm>
            <a:custGeom>
              <a:avLst/>
              <a:gdLst>
                <a:gd name="connsiteX0" fmla="*/ 272501 w 277783"/>
                <a:gd name="connsiteY0" fmla="*/ 155274 h 155274"/>
                <a:gd name="connsiteX1" fmla="*/ 5282 w 277783"/>
                <a:gd name="connsiteY1" fmla="*/ 155274 h 155274"/>
                <a:gd name="connsiteX2" fmla="*/ 0 w 277783"/>
                <a:gd name="connsiteY2" fmla="*/ 150135 h 155274"/>
                <a:gd name="connsiteX3" fmla="*/ 0 w 277783"/>
                <a:gd name="connsiteY3" fmla="*/ 5056 h 155274"/>
                <a:gd name="connsiteX4" fmla="*/ 5195 w 277783"/>
                <a:gd name="connsiteY4" fmla="*/ 0 h 155274"/>
                <a:gd name="connsiteX5" fmla="*/ 5282 w 277783"/>
                <a:gd name="connsiteY5" fmla="*/ 1 h 155274"/>
                <a:gd name="connsiteX6" fmla="*/ 272501 w 277783"/>
                <a:gd name="connsiteY6" fmla="*/ 1 h 155274"/>
                <a:gd name="connsiteX7" fmla="*/ 277783 w 277783"/>
                <a:gd name="connsiteY7" fmla="*/ 4971 h 155274"/>
                <a:gd name="connsiteX8" fmla="*/ 277783 w 277783"/>
                <a:gd name="connsiteY8" fmla="*/ 5056 h 155274"/>
                <a:gd name="connsiteX9" fmla="*/ 277783 w 277783"/>
                <a:gd name="connsiteY9" fmla="*/ 150135 h 155274"/>
                <a:gd name="connsiteX10" fmla="*/ 272501 w 277783"/>
                <a:gd name="connsiteY10" fmla="*/ 155274 h 155274"/>
                <a:gd name="connsiteX11" fmla="*/ 10477 w 277783"/>
                <a:gd name="connsiteY11" fmla="*/ 145080 h 155274"/>
                <a:gd name="connsiteX12" fmla="*/ 267219 w 277783"/>
                <a:gd name="connsiteY12" fmla="*/ 145080 h 155274"/>
                <a:gd name="connsiteX13" fmla="*/ 267219 w 277783"/>
                <a:gd name="connsiteY13" fmla="*/ 10279 h 155274"/>
                <a:gd name="connsiteX14" fmla="*/ 10477 w 277783"/>
                <a:gd name="connsiteY14" fmla="*/ 10279 h 155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77783" h="155274">
                  <a:moveTo>
                    <a:pt x="272501" y="155274"/>
                  </a:moveTo>
                  <a:lnTo>
                    <a:pt x="5282" y="155274"/>
                  </a:lnTo>
                  <a:cubicBezTo>
                    <a:pt x="2365" y="155274"/>
                    <a:pt x="0" y="152974"/>
                    <a:pt x="0" y="150135"/>
                  </a:cubicBezTo>
                  <a:lnTo>
                    <a:pt x="0" y="5056"/>
                  </a:lnTo>
                  <a:cubicBezTo>
                    <a:pt x="0" y="2264"/>
                    <a:pt x="2325" y="0"/>
                    <a:pt x="5195" y="0"/>
                  </a:cubicBezTo>
                  <a:cubicBezTo>
                    <a:pt x="5224" y="0"/>
                    <a:pt x="5253" y="0"/>
                    <a:pt x="5282" y="1"/>
                  </a:cubicBezTo>
                  <a:lnTo>
                    <a:pt x="272501" y="1"/>
                  </a:lnTo>
                  <a:cubicBezTo>
                    <a:pt x="275370" y="-46"/>
                    <a:pt x="277735" y="2179"/>
                    <a:pt x="277783" y="4971"/>
                  </a:cubicBezTo>
                  <a:cubicBezTo>
                    <a:pt x="277783" y="4999"/>
                    <a:pt x="277783" y="5027"/>
                    <a:pt x="277783" y="5056"/>
                  </a:cubicBezTo>
                  <a:lnTo>
                    <a:pt x="277783" y="150135"/>
                  </a:lnTo>
                  <a:cubicBezTo>
                    <a:pt x="277783" y="152974"/>
                    <a:pt x="275419" y="155274"/>
                    <a:pt x="272501" y="155274"/>
                  </a:cubicBezTo>
                  <a:close/>
                  <a:moveTo>
                    <a:pt x="10477" y="145080"/>
                  </a:moveTo>
                  <a:lnTo>
                    <a:pt x="267219" y="145080"/>
                  </a:lnTo>
                  <a:lnTo>
                    <a:pt x="267219" y="10279"/>
                  </a:lnTo>
                  <a:lnTo>
                    <a:pt x="10477" y="10279"/>
                  </a:ln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70" name="Freeform 99">
              <a:extLst>
                <a:ext uri="{FF2B5EF4-FFF2-40B4-BE49-F238E27FC236}">
                  <a16:creationId xmlns:a16="http://schemas.microsoft.com/office/drawing/2014/main" id="{E321671E-3693-6811-EE45-29EF77B9CE1D}"/>
                </a:ext>
              </a:extLst>
            </p:cNvPr>
            <p:cNvSpPr/>
            <p:nvPr/>
          </p:nvSpPr>
          <p:spPr>
            <a:xfrm>
              <a:off x="5524482" y="2209478"/>
              <a:ext cx="307224" cy="33700"/>
            </a:xfrm>
            <a:custGeom>
              <a:avLst/>
              <a:gdLst>
                <a:gd name="connsiteX0" fmla="*/ 289906 w 307224"/>
                <a:gd name="connsiteY0" fmla="*/ 33700 h 33700"/>
                <a:gd name="connsiteX1" fmla="*/ 17318 w 307224"/>
                <a:gd name="connsiteY1" fmla="*/ 33700 h 33700"/>
                <a:gd name="connsiteX2" fmla="*/ 0 w 307224"/>
                <a:gd name="connsiteY2" fmla="*/ 16850 h 33700"/>
                <a:gd name="connsiteX3" fmla="*/ 17318 w 307224"/>
                <a:gd name="connsiteY3" fmla="*/ 0 h 33700"/>
                <a:gd name="connsiteX4" fmla="*/ 289906 w 307224"/>
                <a:gd name="connsiteY4" fmla="*/ 0 h 33700"/>
                <a:gd name="connsiteX5" fmla="*/ 307224 w 307224"/>
                <a:gd name="connsiteY5" fmla="*/ 16850 h 33700"/>
                <a:gd name="connsiteX6" fmla="*/ 289906 w 307224"/>
                <a:gd name="connsiteY6" fmla="*/ 33700 h 33700"/>
                <a:gd name="connsiteX7" fmla="*/ 17318 w 307224"/>
                <a:gd name="connsiteY7" fmla="*/ 9942 h 33700"/>
                <a:gd name="connsiteX8" fmla="*/ 11126 w 307224"/>
                <a:gd name="connsiteY8" fmla="*/ 17481 h 33700"/>
                <a:gd name="connsiteX9" fmla="*/ 17318 w 307224"/>
                <a:gd name="connsiteY9" fmla="*/ 23506 h 33700"/>
                <a:gd name="connsiteX10" fmla="*/ 289906 w 307224"/>
                <a:gd name="connsiteY10" fmla="*/ 23506 h 33700"/>
                <a:gd name="connsiteX11" fmla="*/ 296099 w 307224"/>
                <a:gd name="connsiteY11" fmla="*/ 15967 h 33700"/>
                <a:gd name="connsiteX12" fmla="*/ 289906 w 307224"/>
                <a:gd name="connsiteY12" fmla="*/ 9942 h 33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07224" h="33700">
                  <a:moveTo>
                    <a:pt x="289906" y="33700"/>
                  </a:moveTo>
                  <a:lnTo>
                    <a:pt x="17318" y="33700"/>
                  </a:lnTo>
                  <a:cubicBezTo>
                    <a:pt x="7754" y="33700"/>
                    <a:pt x="0" y="26156"/>
                    <a:pt x="0" y="16850"/>
                  </a:cubicBezTo>
                  <a:cubicBezTo>
                    <a:pt x="0" y="7544"/>
                    <a:pt x="7754" y="0"/>
                    <a:pt x="17318" y="0"/>
                  </a:cubicBezTo>
                  <a:lnTo>
                    <a:pt x="289906" y="0"/>
                  </a:lnTo>
                  <a:cubicBezTo>
                    <a:pt x="299471" y="0"/>
                    <a:pt x="307224" y="7544"/>
                    <a:pt x="307224" y="16850"/>
                  </a:cubicBezTo>
                  <a:cubicBezTo>
                    <a:pt x="307224" y="26156"/>
                    <a:pt x="299471" y="33700"/>
                    <a:pt x="289906" y="33700"/>
                  </a:cubicBezTo>
                  <a:close/>
                  <a:moveTo>
                    <a:pt x="17318" y="9942"/>
                  </a:moveTo>
                  <a:cubicBezTo>
                    <a:pt x="13468" y="10360"/>
                    <a:pt x="10696" y="13735"/>
                    <a:pt x="11126" y="17481"/>
                  </a:cubicBezTo>
                  <a:cubicBezTo>
                    <a:pt x="11489" y="20650"/>
                    <a:pt x="14061" y="23152"/>
                    <a:pt x="17318" y="23506"/>
                  </a:cubicBezTo>
                  <a:lnTo>
                    <a:pt x="289906" y="23506"/>
                  </a:lnTo>
                  <a:cubicBezTo>
                    <a:pt x="293756" y="23088"/>
                    <a:pt x="296528" y="19712"/>
                    <a:pt x="296099" y="15967"/>
                  </a:cubicBezTo>
                  <a:cubicBezTo>
                    <a:pt x="295735" y="12797"/>
                    <a:pt x="293164" y="10295"/>
                    <a:pt x="289906" y="9942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71" name="Freeform 100">
              <a:extLst>
                <a:ext uri="{FF2B5EF4-FFF2-40B4-BE49-F238E27FC236}">
                  <a16:creationId xmlns:a16="http://schemas.microsoft.com/office/drawing/2014/main" id="{0C7B9AE4-5893-8DD3-27A4-5B12C5B5F100}"/>
                </a:ext>
              </a:extLst>
            </p:cNvPr>
            <p:cNvSpPr/>
            <p:nvPr/>
          </p:nvSpPr>
          <p:spPr>
            <a:xfrm>
              <a:off x="5696797" y="2115623"/>
              <a:ext cx="119755" cy="76752"/>
            </a:xfrm>
            <a:custGeom>
              <a:avLst/>
              <a:gdLst>
                <a:gd name="connsiteX0" fmla="*/ 103996 w 119755"/>
                <a:gd name="connsiteY0" fmla="*/ 76752 h 76752"/>
                <a:gd name="connsiteX1" fmla="*/ 15760 w 119755"/>
                <a:gd name="connsiteY1" fmla="*/ 76752 h 76752"/>
                <a:gd name="connsiteX2" fmla="*/ 0 w 119755"/>
                <a:gd name="connsiteY2" fmla="*/ 61419 h 76752"/>
                <a:gd name="connsiteX3" fmla="*/ 0 w 119755"/>
                <a:gd name="connsiteY3" fmla="*/ 15249 h 76752"/>
                <a:gd name="connsiteX4" fmla="*/ 15760 w 119755"/>
                <a:gd name="connsiteY4" fmla="*/ 0 h 76752"/>
                <a:gd name="connsiteX5" fmla="*/ 103996 w 119755"/>
                <a:gd name="connsiteY5" fmla="*/ 0 h 76752"/>
                <a:gd name="connsiteX6" fmla="*/ 119755 w 119755"/>
                <a:gd name="connsiteY6" fmla="*/ 15334 h 76752"/>
                <a:gd name="connsiteX7" fmla="*/ 119755 w 119755"/>
                <a:gd name="connsiteY7" fmla="*/ 61503 h 76752"/>
                <a:gd name="connsiteX8" fmla="*/ 103996 w 119755"/>
                <a:gd name="connsiteY8" fmla="*/ 76752 h 76752"/>
                <a:gd name="connsiteX9" fmla="*/ 15760 w 119755"/>
                <a:gd name="connsiteY9" fmla="*/ 10194 h 76752"/>
                <a:gd name="connsiteX10" fmla="*/ 10564 w 119755"/>
                <a:gd name="connsiteY10" fmla="*/ 15249 h 76752"/>
                <a:gd name="connsiteX11" fmla="*/ 10564 w 119755"/>
                <a:gd name="connsiteY11" fmla="*/ 61419 h 76752"/>
                <a:gd name="connsiteX12" fmla="*/ 15672 w 119755"/>
                <a:gd name="connsiteY12" fmla="*/ 66557 h 76752"/>
                <a:gd name="connsiteX13" fmla="*/ 15760 w 119755"/>
                <a:gd name="connsiteY13" fmla="*/ 66558 h 76752"/>
                <a:gd name="connsiteX14" fmla="*/ 103996 w 119755"/>
                <a:gd name="connsiteY14" fmla="*/ 66558 h 76752"/>
                <a:gd name="connsiteX15" fmla="*/ 109192 w 119755"/>
                <a:gd name="connsiteY15" fmla="*/ 61504 h 76752"/>
                <a:gd name="connsiteX16" fmla="*/ 109191 w 119755"/>
                <a:gd name="connsiteY16" fmla="*/ 61419 h 76752"/>
                <a:gd name="connsiteX17" fmla="*/ 109191 w 119755"/>
                <a:gd name="connsiteY17" fmla="*/ 15249 h 76752"/>
                <a:gd name="connsiteX18" fmla="*/ 103996 w 119755"/>
                <a:gd name="connsiteY18" fmla="*/ 10194 h 76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19755" h="76752">
                  <a:moveTo>
                    <a:pt x="103996" y="76752"/>
                  </a:moveTo>
                  <a:lnTo>
                    <a:pt x="15760" y="76752"/>
                  </a:lnTo>
                  <a:cubicBezTo>
                    <a:pt x="7056" y="76752"/>
                    <a:pt x="0" y="69887"/>
                    <a:pt x="0" y="61419"/>
                  </a:cubicBezTo>
                  <a:lnTo>
                    <a:pt x="0" y="15249"/>
                  </a:lnTo>
                  <a:cubicBezTo>
                    <a:pt x="94" y="6833"/>
                    <a:pt x="7109" y="45"/>
                    <a:pt x="15760" y="0"/>
                  </a:cubicBezTo>
                  <a:lnTo>
                    <a:pt x="103996" y="0"/>
                  </a:lnTo>
                  <a:cubicBezTo>
                    <a:pt x="112680" y="46"/>
                    <a:pt x="119708" y="6884"/>
                    <a:pt x="119755" y="15334"/>
                  </a:cubicBezTo>
                  <a:lnTo>
                    <a:pt x="119755" y="61503"/>
                  </a:lnTo>
                  <a:cubicBezTo>
                    <a:pt x="119707" y="69938"/>
                    <a:pt x="112666" y="76752"/>
                    <a:pt x="103996" y="76752"/>
                  </a:cubicBezTo>
                  <a:close/>
                  <a:moveTo>
                    <a:pt x="15760" y="10194"/>
                  </a:moveTo>
                  <a:cubicBezTo>
                    <a:pt x="12890" y="10194"/>
                    <a:pt x="10564" y="12458"/>
                    <a:pt x="10564" y="15249"/>
                  </a:cubicBezTo>
                  <a:lnTo>
                    <a:pt x="10564" y="61419"/>
                  </a:lnTo>
                  <a:cubicBezTo>
                    <a:pt x="10516" y="64210"/>
                    <a:pt x="12803" y="66511"/>
                    <a:pt x="15672" y="66557"/>
                  </a:cubicBezTo>
                  <a:cubicBezTo>
                    <a:pt x="15701" y="66558"/>
                    <a:pt x="15730" y="66558"/>
                    <a:pt x="15760" y="66558"/>
                  </a:cubicBezTo>
                  <a:lnTo>
                    <a:pt x="103996" y="66558"/>
                  </a:lnTo>
                  <a:cubicBezTo>
                    <a:pt x="106865" y="66558"/>
                    <a:pt x="109191" y="64295"/>
                    <a:pt x="109192" y="61504"/>
                  </a:cubicBezTo>
                  <a:cubicBezTo>
                    <a:pt x="109192" y="61475"/>
                    <a:pt x="109192" y="61447"/>
                    <a:pt x="109191" y="61419"/>
                  </a:cubicBezTo>
                  <a:lnTo>
                    <a:pt x="109191" y="15249"/>
                  </a:lnTo>
                  <a:cubicBezTo>
                    <a:pt x="109191" y="12458"/>
                    <a:pt x="106865" y="10194"/>
                    <a:pt x="103996" y="10194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72" name="Freeform 101">
              <a:extLst>
                <a:ext uri="{FF2B5EF4-FFF2-40B4-BE49-F238E27FC236}">
                  <a16:creationId xmlns:a16="http://schemas.microsoft.com/office/drawing/2014/main" id="{E2C614DD-9491-E8EC-311A-EA1C4E0DD242}"/>
                </a:ext>
              </a:extLst>
            </p:cNvPr>
            <p:cNvSpPr/>
            <p:nvPr/>
          </p:nvSpPr>
          <p:spPr>
            <a:xfrm>
              <a:off x="5728575" y="2182181"/>
              <a:ext cx="56284" cy="36059"/>
            </a:xfrm>
            <a:custGeom>
              <a:avLst/>
              <a:gdLst>
                <a:gd name="connsiteX0" fmla="*/ 51003 w 56284"/>
                <a:gd name="connsiteY0" fmla="*/ 36059 h 36059"/>
                <a:gd name="connsiteX1" fmla="*/ 5196 w 56284"/>
                <a:gd name="connsiteY1" fmla="*/ 36059 h 36059"/>
                <a:gd name="connsiteX2" fmla="*/ 0 w 56284"/>
                <a:gd name="connsiteY2" fmla="*/ 31005 h 36059"/>
                <a:gd name="connsiteX3" fmla="*/ 1 w 56284"/>
                <a:gd name="connsiteY3" fmla="*/ 30920 h 36059"/>
                <a:gd name="connsiteX4" fmla="*/ 1 w 56284"/>
                <a:gd name="connsiteY4" fmla="*/ 5139 h 36059"/>
                <a:gd name="connsiteX5" fmla="*/ 5109 w 56284"/>
                <a:gd name="connsiteY5" fmla="*/ 1 h 36059"/>
                <a:gd name="connsiteX6" fmla="*/ 5196 w 56284"/>
                <a:gd name="connsiteY6" fmla="*/ 0 h 36059"/>
                <a:gd name="connsiteX7" fmla="*/ 51003 w 56284"/>
                <a:gd name="connsiteY7" fmla="*/ 0 h 36059"/>
                <a:gd name="connsiteX8" fmla="*/ 56285 w 56284"/>
                <a:gd name="connsiteY8" fmla="*/ 5139 h 36059"/>
                <a:gd name="connsiteX9" fmla="*/ 56285 w 56284"/>
                <a:gd name="connsiteY9" fmla="*/ 30920 h 36059"/>
                <a:gd name="connsiteX10" fmla="*/ 51003 w 56284"/>
                <a:gd name="connsiteY10" fmla="*/ 36059 h 36059"/>
                <a:gd name="connsiteX11" fmla="*/ 10478 w 56284"/>
                <a:gd name="connsiteY11" fmla="*/ 26118 h 36059"/>
                <a:gd name="connsiteX12" fmla="*/ 45721 w 56284"/>
                <a:gd name="connsiteY12" fmla="*/ 26118 h 36059"/>
                <a:gd name="connsiteX13" fmla="*/ 45721 w 56284"/>
                <a:gd name="connsiteY13" fmla="*/ 10194 h 36059"/>
                <a:gd name="connsiteX14" fmla="*/ 10478 w 56284"/>
                <a:gd name="connsiteY14" fmla="*/ 10194 h 36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6284" h="36059">
                  <a:moveTo>
                    <a:pt x="51003" y="36059"/>
                  </a:moveTo>
                  <a:lnTo>
                    <a:pt x="5196" y="36059"/>
                  </a:lnTo>
                  <a:cubicBezTo>
                    <a:pt x="2327" y="36060"/>
                    <a:pt x="0" y="33797"/>
                    <a:pt x="0" y="31005"/>
                  </a:cubicBezTo>
                  <a:cubicBezTo>
                    <a:pt x="0" y="30977"/>
                    <a:pt x="0" y="30948"/>
                    <a:pt x="1" y="30920"/>
                  </a:cubicBezTo>
                  <a:lnTo>
                    <a:pt x="1" y="5139"/>
                  </a:lnTo>
                  <a:cubicBezTo>
                    <a:pt x="-47" y="2348"/>
                    <a:pt x="2240" y="47"/>
                    <a:pt x="5109" y="1"/>
                  </a:cubicBezTo>
                  <a:cubicBezTo>
                    <a:pt x="5138" y="0"/>
                    <a:pt x="5167" y="0"/>
                    <a:pt x="5196" y="0"/>
                  </a:cubicBezTo>
                  <a:lnTo>
                    <a:pt x="51003" y="0"/>
                  </a:lnTo>
                  <a:cubicBezTo>
                    <a:pt x="53920" y="0"/>
                    <a:pt x="56285" y="2301"/>
                    <a:pt x="56285" y="5139"/>
                  </a:cubicBezTo>
                  <a:lnTo>
                    <a:pt x="56285" y="30920"/>
                  </a:lnTo>
                  <a:cubicBezTo>
                    <a:pt x="56285" y="33758"/>
                    <a:pt x="53920" y="36059"/>
                    <a:pt x="51003" y="36059"/>
                  </a:cubicBezTo>
                  <a:close/>
                  <a:moveTo>
                    <a:pt x="10478" y="26118"/>
                  </a:moveTo>
                  <a:lnTo>
                    <a:pt x="45721" y="26118"/>
                  </a:lnTo>
                  <a:lnTo>
                    <a:pt x="45721" y="10194"/>
                  </a:lnTo>
                  <a:lnTo>
                    <a:pt x="10478" y="10194"/>
                  </a:ln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73" name="Freeform 102">
              <a:extLst>
                <a:ext uri="{FF2B5EF4-FFF2-40B4-BE49-F238E27FC236}">
                  <a16:creationId xmlns:a16="http://schemas.microsoft.com/office/drawing/2014/main" id="{5AD57326-A19F-7BD8-0F0A-CEC1964929EC}"/>
                </a:ext>
              </a:extLst>
            </p:cNvPr>
            <p:cNvSpPr/>
            <p:nvPr/>
          </p:nvSpPr>
          <p:spPr>
            <a:xfrm>
              <a:off x="5564746" y="2141488"/>
              <a:ext cx="105987" cy="77938"/>
            </a:xfrm>
            <a:custGeom>
              <a:avLst/>
              <a:gdLst>
                <a:gd name="connsiteX0" fmla="*/ 100532 w 105987"/>
                <a:gd name="connsiteY0" fmla="*/ 77932 h 77938"/>
                <a:gd name="connsiteX1" fmla="*/ 5282 w 105987"/>
                <a:gd name="connsiteY1" fmla="*/ 77932 h 77938"/>
                <a:gd name="connsiteX2" fmla="*/ 1 w 105987"/>
                <a:gd name="connsiteY2" fmla="*/ 72962 h 77938"/>
                <a:gd name="connsiteX3" fmla="*/ 0 w 105987"/>
                <a:gd name="connsiteY3" fmla="*/ 72877 h 77938"/>
                <a:gd name="connsiteX4" fmla="*/ 0 w 105987"/>
                <a:gd name="connsiteY4" fmla="*/ 26876 h 77938"/>
                <a:gd name="connsiteX5" fmla="*/ 27709 w 105987"/>
                <a:gd name="connsiteY5" fmla="*/ 0 h 77938"/>
                <a:gd name="connsiteX6" fmla="*/ 78278 w 105987"/>
                <a:gd name="connsiteY6" fmla="*/ 0 h 77938"/>
                <a:gd name="connsiteX7" fmla="*/ 105987 w 105987"/>
                <a:gd name="connsiteY7" fmla="*/ 26876 h 77938"/>
                <a:gd name="connsiteX8" fmla="*/ 105987 w 105987"/>
                <a:gd name="connsiteY8" fmla="*/ 72877 h 77938"/>
                <a:gd name="connsiteX9" fmla="*/ 100798 w 105987"/>
                <a:gd name="connsiteY9" fmla="*/ 77938 h 77938"/>
                <a:gd name="connsiteX10" fmla="*/ 100532 w 105987"/>
                <a:gd name="connsiteY10" fmla="*/ 77932 h 77938"/>
                <a:gd name="connsiteX11" fmla="*/ 10304 w 105987"/>
                <a:gd name="connsiteY11" fmla="*/ 67737 h 77938"/>
                <a:gd name="connsiteX12" fmla="*/ 95337 w 105987"/>
                <a:gd name="connsiteY12" fmla="*/ 67737 h 77938"/>
                <a:gd name="connsiteX13" fmla="*/ 95337 w 105987"/>
                <a:gd name="connsiteY13" fmla="*/ 26876 h 77938"/>
                <a:gd name="connsiteX14" fmla="*/ 78018 w 105987"/>
                <a:gd name="connsiteY14" fmla="*/ 10026 h 77938"/>
                <a:gd name="connsiteX15" fmla="*/ 27536 w 105987"/>
                <a:gd name="connsiteY15" fmla="*/ 10026 h 77938"/>
                <a:gd name="connsiteX16" fmla="*/ 10218 w 105987"/>
                <a:gd name="connsiteY16" fmla="*/ 26876 h 77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5987" h="77938">
                  <a:moveTo>
                    <a:pt x="100532" y="77932"/>
                  </a:moveTo>
                  <a:lnTo>
                    <a:pt x="5282" y="77932"/>
                  </a:lnTo>
                  <a:cubicBezTo>
                    <a:pt x="2413" y="77978"/>
                    <a:pt x="49" y="75753"/>
                    <a:pt x="1" y="72962"/>
                  </a:cubicBezTo>
                  <a:cubicBezTo>
                    <a:pt x="0" y="72933"/>
                    <a:pt x="0" y="72905"/>
                    <a:pt x="0" y="72877"/>
                  </a:cubicBezTo>
                  <a:lnTo>
                    <a:pt x="0" y="26876"/>
                  </a:lnTo>
                  <a:cubicBezTo>
                    <a:pt x="48" y="12019"/>
                    <a:pt x="12440" y="0"/>
                    <a:pt x="27709" y="0"/>
                  </a:cubicBezTo>
                  <a:lnTo>
                    <a:pt x="78278" y="0"/>
                  </a:lnTo>
                  <a:cubicBezTo>
                    <a:pt x="93548" y="0"/>
                    <a:pt x="105939" y="12019"/>
                    <a:pt x="105987" y="26876"/>
                  </a:cubicBezTo>
                  <a:lnTo>
                    <a:pt x="105987" y="72877"/>
                  </a:lnTo>
                  <a:cubicBezTo>
                    <a:pt x="105991" y="75669"/>
                    <a:pt x="103668" y="77935"/>
                    <a:pt x="100798" y="77938"/>
                  </a:cubicBezTo>
                  <a:cubicBezTo>
                    <a:pt x="100709" y="77938"/>
                    <a:pt x="100621" y="77936"/>
                    <a:pt x="100532" y="77932"/>
                  </a:cubicBezTo>
                  <a:close/>
                  <a:moveTo>
                    <a:pt x="10304" y="67737"/>
                  </a:moveTo>
                  <a:lnTo>
                    <a:pt x="95337" y="67737"/>
                  </a:lnTo>
                  <a:lnTo>
                    <a:pt x="95337" y="26876"/>
                  </a:lnTo>
                  <a:cubicBezTo>
                    <a:pt x="95337" y="17570"/>
                    <a:pt x="87583" y="10026"/>
                    <a:pt x="78018" y="10026"/>
                  </a:cubicBezTo>
                  <a:lnTo>
                    <a:pt x="27536" y="10026"/>
                  </a:lnTo>
                  <a:cubicBezTo>
                    <a:pt x="17971" y="10026"/>
                    <a:pt x="10218" y="17570"/>
                    <a:pt x="10218" y="26876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74" name="Freeform 103">
              <a:extLst>
                <a:ext uri="{FF2B5EF4-FFF2-40B4-BE49-F238E27FC236}">
                  <a16:creationId xmlns:a16="http://schemas.microsoft.com/office/drawing/2014/main" id="{11071932-8C8D-8E30-FBDE-335063C2E271}"/>
                </a:ext>
              </a:extLst>
            </p:cNvPr>
            <p:cNvSpPr/>
            <p:nvPr/>
          </p:nvSpPr>
          <p:spPr>
            <a:xfrm>
              <a:off x="5635447" y="2176047"/>
              <a:ext cx="10564" cy="43372"/>
            </a:xfrm>
            <a:custGeom>
              <a:avLst/>
              <a:gdLst>
                <a:gd name="connsiteX0" fmla="*/ 5239 w 10564"/>
                <a:gd name="connsiteY0" fmla="*/ 43372 h 43372"/>
                <a:gd name="connsiteX1" fmla="*/ 44 w 10564"/>
                <a:gd name="connsiteY1" fmla="*/ 38317 h 43372"/>
                <a:gd name="connsiteX2" fmla="*/ 44 w 10564"/>
                <a:gd name="connsiteY2" fmla="*/ 5797 h 43372"/>
                <a:gd name="connsiteX3" fmla="*/ 4608 w 10564"/>
                <a:gd name="connsiteY3" fmla="*/ 43 h 43372"/>
                <a:gd name="connsiteX4" fmla="*/ 10521 w 10564"/>
                <a:gd name="connsiteY4" fmla="*/ 4483 h 43372"/>
                <a:gd name="connsiteX5" fmla="*/ 10521 w 10564"/>
                <a:gd name="connsiteY5" fmla="*/ 5797 h 43372"/>
                <a:gd name="connsiteX6" fmla="*/ 10521 w 10564"/>
                <a:gd name="connsiteY6" fmla="*/ 38317 h 43372"/>
                <a:gd name="connsiteX7" fmla="*/ 5327 w 10564"/>
                <a:gd name="connsiteY7" fmla="*/ 43373 h 43372"/>
                <a:gd name="connsiteX8" fmla="*/ 5239 w 10564"/>
                <a:gd name="connsiteY8" fmla="*/ 43372 h 43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564" h="43372">
                  <a:moveTo>
                    <a:pt x="5239" y="43372"/>
                  </a:moveTo>
                  <a:cubicBezTo>
                    <a:pt x="2370" y="43372"/>
                    <a:pt x="44" y="41109"/>
                    <a:pt x="44" y="38317"/>
                  </a:cubicBezTo>
                  <a:lnTo>
                    <a:pt x="44" y="5797"/>
                  </a:lnTo>
                  <a:cubicBezTo>
                    <a:pt x="-329" y="2981"/>
                    <a:pt x="1714" y="405"/>
                    <a:pt x="4608" y="43"/>
                  </a:cubicBezTo>
                  <a:cubicBezTo>
                    <a:pt x="7501" y="-320"/>
                    <a:pt x="10149" y="1668"/>
                    <a:pt x="10521" y="4483"/>
                  </a:cubicBezTo>
                  <a:cubicBezTo>
                    <a:pt x="10579" y="4919"/>
                    <a:pt x="10579" y="5361"/>
                    <a:pt x="10521" y="5797"/>
                  </a:cubicBezTo>
                  <a:lnTo>
                    <a:pt x="10521" y="38317"/>
                  </a:lnTo>
                  <a:cubicBezTo>
                    <a:pt x="10522" y="41109"/>
                    <a:pt x="8196" y="43373"/>
                    <a:pt x="5327" y="43373"/>
                  </a:cubicBezTo>
                  <a:cubicBezTo>
                    <a:pt x="5298" y="43373"/>
                    <a:pt x="5268" y="43373"/>
                    <a:pt x="5239" y="43372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75" name="Freeform 104">
              <a:extLst>
                <a:ext uri="{FF2B5EF4-FFF2-40B4-BE49-F238E27FC236}">
                  <a16:creationId xmlns:a16="http://schemas.microsoft.com/office/drawing/2014/main" id="{FDD6D1A1-74C7-17D4-768E-808761F0D493}"/>
                </a:ext>
              </a:extLst>
            </p:cNvPr>
            <p:cNvSpPr/>
            <p:nvPr/>
          </p:nvSpPr>
          <p:spPr>
            <a:xfrm>
              <a:off x="5589121" y="2176047"/>
              <a:ext cx="10564" cy="43372"/>
            </a:xfrm>
            <a:custGeom>
              <a:avLst/>
              <a:gdLst>
                <a:gd name="connsiteX0" fmla="*/ 5326 w 10564"/>
                <a:gd name="connsiteY0" fmla="*/ 43372 h 43372"/>
                <a:gd name="connsiteX1" fmla="*/ 45 w 10564"/>
                <a:gd name="connsiteY1" fmla="*/ 38402 h 43372"/>
                <a:gd name="connsiteX2" fmla="*/ 44 w 10564"/>
                <a:gd name="connsiteY2" fmla="*/ 38317 h 43372"/>
                <a:gd name="connsiteX3" fmla="*/ 44 w 10564"/>
                <a:gd name="connsiteY3" fmla="*/ 5797 h 43372"/>
                <a:gd name="connsiteX4" fmla="*/ 4608 w 10564"/>
                <a:gd name="connsiteY4" fmla="*/ 43 h 43372"/>
                <a:gd name="connsiteX5" fmla="*/ 10521 w 10564"/>
                <a:gd name="connsiteY5" fmla="*/ 4483 h 43372"/>
                <a:gd name="connsiteX6" fmla="*/ 10521 w 10564"/>
                <a:gd name="connsiteY6" fmla="*/ 5797 h 43372"/>
                <a:gd name="connsiteX7" fmla="*/ 10521 w 10564"/>
                <a:gd name="connsiteY7" fmla="*/ 38317 h 43372"/>
                <a:gd name="connsiteX8" fmla="*/ 5326 w 10564"/>
                <a:gd name="connsiteY8" fmla="*/ 43372 h 43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564" h="43372">
                  <a:moveTo>
                    <a:pt x="5326" y="43372"/>
                  </a:moveTo>
                  <a:cubicBezTo>
                    <a:pt x="2457" y="43419"/>
                    <a:pt x="92" y="41194"/>
                    <a:pt x="45" y="38402"/>
                  </a:cubicBezTo>
                  <a:cubicBezTo>
                    <a:pt x="44" y="38374"/>
                    <a:pt x="44" y="38346"/>
                    <a:pt x="44" y="38317"/>
                  </a:cubicBezTo>
                  <a:lnTo>
                    <a:pt x="44" y="5797"/>
                  </a:lnTo>
                  <a:cubicBezTo>
                    <a:pt x="-329" y="2981"/>
                    <a:pt x="1714" y="405"/>
                    <a:pt x="4608" y="43"/>
                  </a:cubicBezTo>
                  <a:cubicBezTo>
                    <a:pt x="7501" y="-320"/>
                    <a:pt x="10149" y="1668"/>
                    <a:pt x="10521" y="4483"/>
                  </a:cubicBezTo>
                  <a:cubicBezTo>
                    <a:pt x="10579" y="4919"/>
                    <a:pt x="10579" y="5361"/>
                    <a:pt x="10521" y="5797"/>
                  </a:cubicBezTo>
                  <a:lnTo>
                    <a:pt x="10521" y="38317"/>
                  </a:lnTo>
                  <a:cubicBezTo>
                    <a:pt x="10521" y="41109"/>
                    <a:pt x="8195" y="43372"/>
                    <a:pt x="5326" y="43372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76" name="Freeform 105">
              <a:extLst>
                <a:ext uri="{FF2B5EF4-FFF2-40B4-BE49-F238E27FC236}">
                  <a16:creationId xmlns:a16="http://schemas.microsoft.com/office/drawing/2014/main" id="{A6E8BE4F-3557-23C9-3CEA-DFA3D641B194}"/>
                </a:ext>
              </a:extLst>
            </p:cNvPr>
            <p:cNvSpPr/>
            <p:nvPr/>
          </p:nvSpPr>
          <p:spPr>
            <a:xfrm>
              <a:off x="5566045" y="2256995"/>
              <a:ext cx="131791" cy="10278"/>
            </a:xfrm>
            <a:custGeom>
              <a:avLst/>
              <a:gdLst>
                <a:gd name="connsiteX0" fmla="*/ 126509 w 131791"/>
                <a:gd name="connsiteY0" fmla="*/ 10279 h 10278"/>
                <a:gd name="connsiteX1" fmla="*/ 5282 w 131791"/>
                <a:gd name="connsiteY1" fmla="*/ 10279 h 10278"/>
                <a:gd name="connsiteX2" fmla="*/ 0 w 131791"/>
                <a:gd name="connsiteY2" fmla="*/ 5139 h 10278"/>
                <a:gd name="connsiteX3" fmla="*/ 5282 w 131791"/>
                <a:gd name="connsiteY3" fmla="*/ 0 h 10278"/>
                <a:gd name="connsiteX4" fmla="*/ 126509 w 131791"/>
                <a:gd name="connsiteY4" fmla="*/ 0 h 10278"/>
                <a:gd name="connsiteX5" fmla="*/ 131791 w 131791"/>
                <a:gd name="connsiteY5" fmla="*/ 5139 h 10278"/>
                <a:gd name="connsiteX6" fmla="*/ 126509 w 131791"/>
                <a:gd name="connsiteY6" fmla="*/ 10279 h 1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1791" h="10278">
                  <a:moveTo>
                    <a:pt x="126509" y="10279"/>
                  </a:moveTo>
                  <a:lnTo>
                    <a:pt x="5282" y="10279"/>
                  </a:lnTo>
                  <a:cubicBezTo>
                    <a:pt x="2365" y="10279"/>
                    <a:pt x="0" y="7978"/>
                    <a:pt x="0" y="5139"/>
                  </a:cubicBezTo>
                  <a:cubicBezTo>
                    <a:pt x="0" y="2301"/>
                    <a:pt x="2365" y="0"/>
                    <a:pt x="5282" y="0"/>
                  </a:cubicBezTo>
                  <a:lnTo>
                    <a:pt x="126509" y="0"/>
                  </a:lnTo>
                  <a:cubicBezTo>
                    <a:pt x="129426" y="0"/>
                    <a:pt x="131791" y="2301"/>
                    <a:pt x="131791" y="5139"/>
                  </a:cubicBezTo>
                  <a:cubicBezTo>
                    <a:pt x="131791" y="7978"/>
                    <a:pt x="129426" y="10279"/>
                    <a:pt x="126509" y="10279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</p:grpSp>
      <p:grpSp>
        <p:nvGrpSpPr>
          <p:cNvPr id="177" name="Graphic 59">
            <a:extLst>
              <a:ext uri="{FF2B5EF4-FFF2-40B4-BE49-F238E27FC236}">
                <a16:creationId xmlns:a16="http://schemas.microsoft.com/office/drawing/2014/main" id="{CA2AB581-8525-1C71-99AE-DB7BC801C29C}"/>
              </a:ext>
            </a:extLst>
          </p:cNvPr>
          <p:cNvGrpSpPr/>
          <p:nvPr/>
        </p:nvGrpSpPr>
        <p:grpSpPr>
          <a:xfrm flipH="1">
            <a:off x="5860107" y="4815313"/>
            <a:ext cx="296501" cy="250454"/>
            <a:chOff x="5524481" y="2096588"/>
            <a:chExt cx="311730" cy="263318"/>
          </a:xfrm>
          <a:solidFill>
            <a:srgbClr val="FFFFFF"/>
          </a:solidFill>
        </p:grpSpPr>
        <p:sp>
          <p:nvSpPr>
            <p:cNvPr id="178" name="Freeform 107">
              <a:extLst>
                <a:ext uri="{FF2B5EF4-FFF2-40B4-BE49-F238E27FC236}">
                  <a16:creationId xmlns:a16="http://schemas.microsoft.com/office/drawing/2014/main" id="{DD2B82E8-7098-56A0-C345-B0B3AB276C8F}"/>
                </a:ext>
              </a:extLst>
            </p:cNvPr>
            <p:cNvSpPr/>
            <p:nvPr/>
          </p:nvSpPr>
          <p:spPr>
            <a:xfrm>
              <a:off x="5652246" y="2113566"/>
              <a:ext cx="10564" cy="33904"/>
            </a:xfrm>
            <a:custGeom>
              <a:avLst/>
              <a:gdLst>
                <a:gd name="connsiteX0" fmla="*/ 5326 w 10564"/>
                <a:gd name="connsiteY0" fmla="*/ 33904 h 33904"/>
                <a:gd name="connsiteX1" fmla="*/ 44 w 10564"/>
                <a:gd name="connsiteY1" fmla="*/ 28679 h 33904"/>
                <a:gd name="connsiteX2" fmla="*/ 44 w 10564"/>
                <a:gd name="connsiteY2" fmla="*/ 5893 h 33904"/>
                <a:gd name="connsiteX3" fmla="*/ 4608 w 10564"/>
                <a:gd name="connsiteY3" fmla="*/ 43 h 33904"/>
                <a:gd name="connsiteX4" fmla="*/ 10521 w 10564"/>
                <a:gd name="connsiteY4" fmla="*/ 4558 h 33904"/>
                <a:gd name="connsiteX5" fmla="*/ 10521 w 10564"/>
                <a:gd name="connsiteY5" fmla="*/ 5893 h 33904"/>
                <a:gd name="connsiteX6" fmla="*/ 10521 w 10564"/>
                <a:gd name="connsiteY6" fmla="*/ 28679 h 33904"/>
                <a:gd name="connsiteX7" fmla="*/ 5413 w 10564"/>
                <a:gd name="connsiteY7" fmla="*/ 33903 h 33904"/>
                <a:gd name="connsiteX8" fmla="*/ 5326 w 10564"/>
                <a:gd name="connsiteY8" fmla="*/ 33904 h 33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564" h="33904">
                  <a:moveTo>
                    <a:pt x="5326" y="33904"/>
                  </a:moveTo>
                  <a:cubicBezTo>
                    <a:pt x="2409" y="33904"/>
                    <a:pt x="44" y="31565"/>
                    <a:pt x="44" y="28679"/>
                  </a:cubicBezTo>
                  <a:lnTo>
                    <a:pt x="44" y="5893"/>
                  </a:lnTo>
                  <a:cubicBezTo>
                    <a:pt x="-329" y="3031"/>
                    <a:pt x="1714" y="412"/>
                    <a:pt x="4608" y="43"/>
                  </a:cubicBezTo>
                  <a:cubicBezTo>
                    <a:pt x="7501" y="-325"/>
                    <a:pt x="10149" y="1696"/>
                    <a:pt x="10521" y="4558"/>
                  </a:cubicBezTo>
                  <a:cubicBezTo>
                    <a:pt x="10579" y="5001"/>
                    <a:pt x="10579" y="5450"/>
                    <a:pt x="10521" y="5893"/>
                  </a:cubicBezTo>
                  <a:lnTo>
                    <a:pt x="10521" y="28679"/>
                  </a:lnTo>
                  <a:cubicBezTo>
                    <a:pt x="10569" y="31517"/>
                    <a:pt x="8282" y="33856"/>
                    <a:pt x="5413" y="33903"/>
                  </a:cubicBezTo>
                  <a:cubicBezTo>
                    <a:pt x="5384" y="33904"/>
                    <a:pt x="5355" y="33904"/>
                    <a:pt x="5326" y="33904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79" name="Freeform 108">
              <a:extLst>
                <a:ext uri="{FF2B5EF4-FFF2-40B4-BE49-F238E27FC236}">
                  <a16:creationId xmlns:a16="http://schemas.microsoft.com/office/drawing/2014/main" id="{D9F8F639-9960-460C-987D-D25C1A4F889E}"/>
                </a:ext>
              </a:extLst>
            </p:cNvPr>
            <p:cNvSpPr/>
            <p:nvPr/>
          </p:nvSpPr>
          <p:spPr>
            <a:xfrm>
              <a:off x="5597321" y="2128845"/>
              <a:ext cx="21988" cy="30105"/>
            </a:xfrm>
            <a:custGeom>
              <a:avLst/>
              <a:gdLst>
                <a:gd name="connsiteX0" fmla="*/ 16782 w 21988"/>
                <a:gd name="connsiteY0" fmla="*/ 30104 h 30105"/>
                <a:gd name="connsiteX1" fmla="*/ 12280 w 21988"/>
                <a:gd name="connsiteY1" fmla="*/ 27705 h 30105"/>
                <a:gd name="connsiteX2" fmla="*/ 676 w 21988"/>
                <a:gd name="connsiteY2" fmla="*/ 7746 h 30105"/>
                <a:gd name="connsiteX3" fmla="*/ 2635 w 21988"/>
                <a:gd name="connsiteY3" fmla="*/ 741 h 30105"/>
                <a:gd name="connsiteX4" fmla="*/ 2668 w 21988"/>
                <a:gd name="connsiteY4" fmla="*/ 722 h 30105"/>
                <a:gd name="connsiteX5" fmla="*/ 9678 w 21988"/>
                <a:gd name="connsiteY5" fmla="*/ 2452 h 30105"/>
                <a:gd name="connsiteX6" fmla="*/ 9768 w 21988"/>
                <a:gd name="connsiteY6" fmla="*/ 2607 h 30105"/>
                <a:gd name="connsiteX7" fmla="*/ 21285 w 21988"/>
                <a:gd name="connsiteY7" fmla="*/ 22309 h 30105"/>
                <a:gd name="connsiteX8" fmla="*/ 19380 w 21988"/>
                <a:gd name="connsiteY8" fmla="*/ 29418 h 30105"/>
                <a:gd name="connsiteX9" fmla="*/ 16782 w 21988"/>
                <a:gd name="connsiteY9" fmla="*/ 30104 h 30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988" h="30105">
                  <a:moveTo>
                    <a:pt x="16782" y="30104"/>
                  </a:moveTo>
                  <a:cubicBezTo>
                    <a:pt x="14960" y="30141"/>
                    <a:pt x="13251" y="29231"/>
                    <a:pt x="12280" y="27705"/>
                  </a:cubicBezTo>
                  <a:lnTo>
                    <a:pt x="676" y="7746"/>
                  </a:lnTo>
                  <a:cubicBezTo>
                    <a:pt x="-738" y="5277"/>
                    <a:pt x="138" y="2140"/>
                    <a:pt x="2635" y="741"/>
                  </a:cubicBezTo>
                  <a:cubicBezTo>
                    <a:pt x="2646" y="735"/>
                    <a:pt x="2657" y="728"/>
                    <a:pt x="2668" y="722"/>
                  </a:cubicBezTo>
                  <a:cubicBezTo>
                    <a:pt x="5087" y="-715"/>
                    <a:pt x="8225" y="59"/>
                    <a:pt x="9678" y="2452"/>
                  </a:cubicBezTo>
                  <a:cubicBezTo>
                    <a:pt x="9709" y="2503"/>
                    <a:pt x="9739" y="2555"/>
                    <a:pt x="9768" y="2607"/>
                  </a:cubicBezTo>
                  <a:lnTo>
                    <a:pt x="21285" y="22309"/>
                  </a:lnTo>
                  <a:cubicBezTo>
                    <a:pt x="22729" y="24794"/>
                    <a:pt x="21879" y="27967"/>
                    <a:pt x="19380" y="29418"/>
                  </a:cubicBezTo>
                  <a:cubicBezTo>
                    <a:pt x="18601" y="29893"/>
                    <a:pt x="17697" y="30132"/>
                    <a:pt x="16782" y="30104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80" name="Freeform 109">
              <a:extLst>
                <a:ext uri="{FF2B5EF4-FFF2-40B4-BE49-F238E27FC236}">
                  <a16:creationId xmlns:a16="http://schemas.microsoft.com/office/drawing/2014/main" id="{863212C9-9077-9F2E-27C9-D44CE05076CC}"/>
                </a:ext>
              </a:extLst>
            </p:cNvPr>
            <p:cNvSpPr/>
            <p:nvPr/>
          </p:nvSpPr>
          <p:spPr>
            <a:xfrm>
              <a:off x="5557056" y="2168669"/>
              <a:ext cx="31948" cy="22329"/>
            </a:xfrm>
            <a:custGeom>
              <a:avLst/>
              <a:gdLst>
                <a:gd name="connsiteX0" fmla="*/ 25268 w 31948"/>
                <a:gd name="connsiteY0" fmla="*/ 22145 h 22329"/>
                <a:gd name="connsiteX1" fmla="*/ 22584 w 31948"/>
                <a:gd name="connsiteY1" fmla="*/ 21374 h 22329"/>
                <a:gd name="connsiteX2" fmla="*/ 2668 w 31948"/>
                <a:gd name="connsiteY2" fmla="*/ 9639 h 22329"/>
                <a:gd name="connsiteX3" fmla="*/ 658 w 31948"/>
                <a:gd name="connsiteY3" fmla="*/ 2648 h 22329"/>
                <a:gd name="connsiteX4" fmla="*/ 676 w 31948"/>
                <a:gd name="connsiteY4" fmla="*/ 2615 h 22329"/>
                <a:gd name="connsiteX5" fmla="*/ 7863 w 31948"/>
                <a:gd name="connsiteY5" fmla="*/ 645 h 22329"/>
                <a:gd name="connsiteX6" fmla="*/ 28039 w 31948"/>
                <a:gd name="connsiteY6" fmla="*/ 12037 h 22329"/>
                <a:gd name="connsiteX7" fmla="*/ 31763 w 31948"/>
                <a:gd name="connsiteY7" fmla="*/ 18462 h 22329"/>
                <a:gd name="connsiteX8" fmla="*/ 25268 w 31948"/>
                <a:gd name="connsiteY8" fmla="*/ 22145 h 22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948" h="22329">
                  <a:moveTo>
                    <a:pt x="25268" y="22145"/>
                  </a:moveTo>
                  <a:cubicBezTo>
                    <a:pt x="24318" y="22140"/>
                    <a:pt x="23389" y="21873"/>
                    <a:pt x="22584" y="21374"/>
                  </a:cubicBezTo>
                  <a:lnTo>
                    <a:pt x="2668" y="9639"/>
                  </a:lnTo>
                  <a:cubicBezTo>
                    <a:pt x="161" y="8258"/>
                    <a:pt x="-739" y="5128"/>
                    <a:pt x="658" y="2648"/>
                  </a:cubicBezTo>
                  <a:cubicBezTo>
                    <a:pt x="664" y="2637"/>
                    <a:pt x="670" y="2626"/>
                    <a:pt x="676" y="2615"/>
                  </a:cubicBezTo>
                  <a:cubicBezTo>
                    <a:pt x="2145" y="151"/>
                    <a:pt x="5322" y="-721"/>
                    <a:pt x="7863" y="645"/>
                  </a:cubicBezTo>
                  <a:lnTo>
                    <a:pt x="28039" y="12037"/>
                  </a:lnTo>
                  <a:cubicBezTo>
                    <a:pt x="30861" y="12794"/>
                    <a:pt x="32528" y="15671"/>
                    <a:pt x="31763" y="18462"/>
                  </a:cubicBezTo>
                  <a:cubicBezTo>
                    <a:pt x="30997" y="21253"/>
                    <a:pt x="28090" y="22902"/>
                    <a:pt x="25268" y="22145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81" name="Freeform 110">
              <a:extLst>
                <a:ext uri="{FF2B5EF4-FFF2-40B4-BE49-F238E27FC236}">
                  <a16:creationId xmlns:a16="http://schemas.microsoft.com/office/drawing/2014/main" id="{818D266F-972A-6F71-4C01-D2820FE52BD8}"/>
                </a:ext>
              </a:extLst>
            </p:cNvPr>
            <p:cNvSpPr/>
            <p:nvPr/>
          </p:nvSpPr>
          <p:spPr>
            <a:xfrm>
              <a:off x="5541644" y="2223236"/>
              <a:ext cx="34948" cy="10451"/>
            </a:xfrm>
            <a:custGeom>
              <a:avLst/>
              <a:gdLst>
                <a:gd name="connsiteX0" fmla="*/ 28991 w 34948"/>
                <a:gd name="connsiteY0" fmla="*/ 10408 h 10451"/>
                <a:gd name="connsiteX1" fmla="*/ 5958 w 34948"/>
                <a:gd name="connsiteY1" fmla="*/ 10408 h 10451"/>
                <a:gd name="connsiteX2" fmla="*/ 44 w 34948"/>
                <a:gd name="connsiteY2" fmla="*/ 5893 h 10451"/>
                <a:gd name="connsiteX3" fmla="*/ 4608 w 34948"/>
                <a:gd name="connsiteY3" fmla="*/ 43 h 10451"/>
                <a:gd name="connsiteX4" fmla="*/ 5958 w 34948"/>
                <a:gd name="connsiteY4" fmla="*/ 43 h 10451"/>
                <a:gd name="connsiteX5" fmla="*/ 28991 w 34948"/>
                <a:gd name="connsiteY5" fmla="*/ 43 h 10451"/>
                <a:gd name="connsiteX6" fmla="*/ 34904 w 34948"/>
                <a:gd name="connsiteY6" fmla="*/ 4558 h 10451"/>
                <a:gd name="connsiteX7" fmla="*/ 30341 w 34948"/>
                <a:gd name="connsiteY7" fmla="*/ 10408 h 10451"/>
                <a:gd name="connsiteX8" fmla="*/ 28991 w 34948"/>
                <a:gd name="connsiteY8" fmla="*/ 10408 h 10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948" h="10451">
                  <a:moveTo>
                    <a:pt x="28991" y="10408"/>
                  </a:moveTo>
                  <a:lnTo>
                    <a:pt x="5958" y="10408"/>
                  </a:lnTo>
                  <a:cubicBezTo>
                    <a:pt x="3064" y="10777"/>
                    <a:pt x="417" y="8756"/>
                    <a:pt x="44" y="5893"/>
                  </a:cubicBezTo>
                  <a:cubicBezTo>
                    <a:pt x="-329" y="3031"/>
                    <a:pt x="1714" y="412"/>
                    <a:pt x="4608" y="43"/>
                  </a:cubicBezTo>
                  <a:cubicBezTo>
                    <a:pt x="5056" y="-14"/>
                    <a:pt x="5509" y="-14"/>
                    <a:pt x="5958" y="43"/>
                  </a:cubicBezTo>
                  <a:lnTo>
                    <a:pt x="28991" y="43"/>
                  </a:lnTo>
                  <a:cubicBezTo>
                    <a:pt x="31884" y="-325"/>
                    <a:pt x="34532" y="1696"/>
                    <a:pt x="34904" y="4558"/>
                  </a:cubicBezTo>
                  <a:cubicBezTo>
                    <a:pt x="35277" y="7420"/>
                    <a:pt x="33234" y="10039"/>
                    <a:pt x="30341" y="10408"/>
                  </a:cubicBezTo>
                  <a:cubicBezTo>
                    <a:pt x="29892" y="10465"/>
                    <a:pt x="29439" y="10465"/>
                    <a:pt x="28991" y="10408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82" name="Freeform 111">
              <a:extLst>
                <a:ext uri="{FF2B5EF4-FFF2-40B4-BE49-F238E27FC236}">
                  <a16:creationId xmlns:a16="http://schemas.microsoft.com/office/drawing/2014/main" id="{42288CC2-6820-FEF2-9C23-772A9EB506D4}"/>
                </a:ext>
              </a:extLst>
            </p:cNvPr>
            <p:cNvSpPr/>
            <p:nvPr/>
          </p:nvSpPr>
          <p:spPr>
            <a:xfrm>
              <a:off x="5557081" y="2266043"/>
              <a:ext cx="30449" cy="21740"/>
            </a:xfrm>
            <a:custGeom>
              <a:avLst/>
              <a:gdLst>
                <a:gd name="connsiteX0" fmla="*/ 5241 w 30449"/>
                <a:gd name="connsiteY0" fmla="*/ 21738 h 21740"/>
                <a:gd name="connsiteX1" fmla="*/ 652 w 30449"/>
                <a:gd name="connsiteY1" fmla="*/ 19168 h 21740"/>
                <a:gd name="connsiteX2" fmla="*/ 2643 w 30449"/>
                <a:gd name="connsiteY2" fmla="*/ 12059 h 21740"/>
                <a:gd name="connsiteX3" fmla="*/ 22559 w 30449"/>
                <a:gd name="connsiteY3" fmla="*/ 666 h 21740"/>
                <a:gd name="connsiteX4" fmla="*/ 29746 w 30449"/>
                <a:gd name="connsiteY4" fmla="*/ 2550 h 21740"/>
                <a:gd name="connsiteX5" fmla="*/ 27841 w 30449"/>
                <a:gd name="connsiteY5" fmla="*/ 9660 h 21740"/>
                <a:gd name="connsiteX6" fmla="*/ 7839 w 30449"/>
                <a:gd name="connsiteY6" fmla="*/ 21053 h 21740"/>
                <a:gd name="connsiteX7" fmla="*/ 5241 w 30449"/>
                <a:gd name="connsiteY7" fmla="*/ 21738 h 21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449" h="21740">
                  <a:moveTo>
                    <a:pt x="5241" y="21738"/>
                  </a:moveTo>
                  <a:cubicBezTo>
                    <a:pt x="3357" y="21752"/>
                    <a:pt x="1609" y="20773"/>
                    <a:pt x="652" y="19168"/>
                  </a:cubicBezTo>
                  <a:cubicBezTo>
                    <a:pt x="-728" y="16655"/>
                    <a:pt x="152" y="13511"/>
                    <a:pt x="2643" y="12059"/>
                  </a:cubicBezTo>
                  <a:lnTo>
                    <a:pt x="22559" y="666"/>
                  </a:lnTo>
                  <a:cubicBezTo>
                    <a:pt x="25078" y="-714"/>
                    <a:pt x="28249" y="117"/>
                    <a:pt x="29746" y="2550"/>
                  </a:cubicBezTo>
                  <a:cubicBezTo>
                    <a:pt x="31190" y="5036"/>
                    <a:pt x="30340" y="8208"/>
                    <a:pt x="27841" y="9660"/>
                  </a:cubicBezTo>
                  <a:lnTo>
                    <a:pt x="7839" y="21053"/>
                  </a:lnTo>
                  <a:cubicBezTo>
                    <a:pt x="7059" y="21528"/>
                    <a:pt x="6156" y="21766"/>
                    <a:pt x="5241" y="21738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83" name="Freeform 112">
              <a:extLst>
                <a:ext uri="{FF2B5EF4-FFF2-40B4-BE49-F238E27FC236}">
                  <a16:creationId xmlns:a16="http://schemas.microsoft.com/office/drawing/2014/main" id="{696D6CA6-86AB-0C9F-C296-D536264F3B76}"/>
                </a:ext>
              </a:extLst>
            </p:cNvPr>
            <p:cNvSpPr/>
            <p:nvPr/>
          </p:nvSpPr>
          <p:spPr>
            <a:xfrm>
              <a:off x="5597172" y="2298842"/>
              <a:ext cx="21149" cy="29029"/>
            </a:xfrm>
            <a:custGeom>
              <a:avLst/>
              <a:gdLst>
                <a:gd name="connsiteX0" fmla="*/ 5241 w 21149"/>
                <a:gd name="connsiteY0" fmla="*/ 29028 h 29029"/>
                <a:gd name="connsiteX1" fmla="*/ 2643 w 21149"/>
                <a:gd name="connsiteY1" fmla="*/ 28342 h 29029"/>
                <a:gd name="connsiteX2" fmla="*/ 652 w 21149"/>
                <a:gd name="connsiteY2" fmla="*/ 21233 h 29029"/>
                <a:gd name="connsiteX3" fmla="*/ 12255 w 21149"/>
                <a:gd name="connsiteY3" fmla="*/ 1531 h 29029"/>
                <a:gd name="connsiteX4" fmla="*/ 19602 w 21149"/>
                <a:gd name="connsiteY4" fmla="*/ 1480 h 29029"/>
                <a:gd name="connsiteX5" fmla="*/ 20914 w 21149"/>
                <a:gd name="connsiteY5" fmla="*/ 6671 h 29029"/>
                <a:gd name="connsiteX6" fmla="*/ 9917 w 21149"/>
                <a:gd name="connsiteY6" fmla="*/ 26201 h 29029"/>
                <a:gd name="connsiteX7" fmla="*/ 5241 w 21149"/>
                <a:gd name="connsiteY7" fmla="*/ 29028 h 29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149" h="29029">
                  <a:moveTo>
                    <a:pt x="5241" y="29028"/>
                  </a:moveTo>
                  <a:cubicBezTo>
                    <a:pt x="4326" y="29056"/>
                    <a:pt x="3423" y="28818"/>
                    <a:pt x="2643" y="28342"/>
                  </a:cubicBezTo>
                  <a:cubicBezTo>
                    <a:pt x="152" y="26890"/>
                    <a:pt x="-728" y="23746"/>
                    <a:pt x="652" y="21233"/>
                  </a:cubicBezTo>
                  <a:lnTo>
                    <a:pt x="12255" y="1531"/>
                  </a:lnTo>
                  <a:cubicBezTo>
                    <a:pt x="14269" y="-490"/>
                    <a:pt x="17559" y="-513"/>
                    <a:pt x="19602" y="1480"/>
                  </a:cubicBezTo>
                  <a:cubicBezTo>
                    <a:pt x="20987" y="2831"/>
                    <a:pt x="21493" y="4834"/>
                    <a:pt x="20914" y="6671"/>
                  </a:cubicBezTo>
                  <a:lnTo>
                    <a:pt x="9917" y="26201"/>
                  </a:lnTo>
                  <a:cubicBezTo>
                    <a:pt x="9028" y="27946"/>
                    <a:pt x="7216" y="29041"/>
                    <a:pt x="5241" y="29028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84" name="Freeform 113">
              <a:extLst>
                <a:ext uri="{FF2B5EF4-FFF2-40B4-BE49-F238E27FC236}">
                  <a16:creationId xmlns:a16="http://schemas.microsoft.com/office/drawing/2014/main" id="{A5F6F04B-0B3E-5EBA-CDF8-A6E38A983880}"/>
                </a:ext>
              </a:extLst>
            </p:cNvPr>
            <p:cNvSpPr/>
            <p:nvPr/>
          </p:nvSpPr>
          <p:spPr>
            <a:xfrm>
              <a:off x="5652246" y="2308356"/>
              <a:ext cx="10564" cy="33904"/>
            </a:xfrm>
            <a:custGeom>
              <a:avLst/>
              <a:gdLst>
                <a:gd name="connsiteX0" fmla="*/ 5326 w 10564"/>
                <a:gd name="connsiteY0" fmla="*/ 33904 h 33904"/>
                <a:gd name="connsiteX1" fmla="*/ 44 w 10564"/>
                <a:gd name="connsiteY1" fmla="*/ 28679 h 33904"/>
                <a:gd name="connsiteX2" fmla="*/ 44 w 10564"/>
                <a:gd name="connsiteY2" fmla="*/ 5893 h 33904"/>
                <a:gd name="connsiteX3" fmla="*/ 4608 w 10564"/>
                <a:gd name="connsiteY3" fmla="*/ 43 h 33904"/>
                <a:gd name="connsiteX4" fmla="*/ 10521 w 10564"/>
                <a:gd name="connsiteY4" fmla="*/ 4558 h 33904"/>
                <a:gd name="connsiteX5" fmla="*/ 10521 w 10564"/>
                <a:gd name="connsiteY5" fmla="*/ 5893 h 33904"/>
                <a:gd name="connsiteX6" fmla="*/ 10521 w 10564"/>
                <a:gd name="connsiteY6" fmla="*/ 28679 h 33904"/>
                <a:gd name="connsiteX7" fmla="*/ 5326 w 10564"/>
                <a:gd name="connsiteY7" fmla="*/ 33904 h 33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564" h="33904">
                  <a:moveTo>
                    <a:pt x="5326" y="33904"/>
                  </a:moveTo>
                  <a:cubicBezTo>
                    <a:pt x="2409" y="33904"/>
                    <a:pt x="44" y="31565"/>
                    <a:pt x="44" y="28679"/>
                  </a:cubicBezTo>
                  <a:lnTo>
                    <a:pt x="44" y="5893"/>
                  </a:lnTo>
                  <a:cubicBezTo>
                    <a:pt x="-329" y="3031"/>
                    <a:pt x="1714" y="412"/>
                    <a:pt x="4608" y="43"/>
                  </a:cubicBezTo>
                  <a:cubicBezTo>
                    <a:pt x="7501" y="-325"/>
                    <a:pt x="10149" y="1696"/>
                    <a:pt x="10521" y="4558"/>
                  </a:cubicBezTo>
                  <a:cubicBezTo>
                    <a:pt x="10579" y="5001"/>
                    <a:pt x="10579" y="5450"/>
                    <a:pt x="10521" y="5893"/>
                  </a:cubicBezTo>
                  <a:lnTo>
                    <a:pt x="10521" y="28679"/>
                  </a:lnTo>
                  <a:cubicBezTo>
                    <a:pt x="10522" y="31532"/>
                    <a:pt x="8209" y="33857"/>
                    <a:pt x="5326" y="33904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85" name="Freeform 114">
              <a:extLst>
                <a:ext uri="{FF2B5EF4-FFF2-40B4-BE49-F238E27FC236}">
                  <a16:creationId xmlns:a16="http://schemas.microsoft.com/office/drawing/2014/main" id="{CED43074-F4FF-E697-A972-994D487DB549}"/>
                </a:ext>
              </a:extLst>
            </p:cNvPr>
            <p:cNvSpPr/>
            <p:nvPr/>
          </p:nvSpPr>
          <p:spPr>
            <a:xfrm>
              <a:off x="5727613" y="2169018"/>
              <a:ext cx="30441" cy="21796"/>
            </a:xfrm>
            <a:custGeom>
              <a:avLst/>
              <a:gdLst>
                <a:gd name="connsiteX0" fmla="*/ 5206 w 30441"/>
                <a:gd name="connsiteY0" fmla="*/ 21797 h 21796"/>
                <a:gd name="connsiteX1" fmla="*/ 703 w 30441"/>
                <a:gd name="connsiteY1" fmla="*/ 19141 h 21796"/>
                <a:gd name="connsiteX2" fmla="*/ 2608 w 30441"/>
                <a:gd name="connsiteY2" fmla="*/ 12031 h 21796"/>
                <a:gd name="connsiteX3" fmla="*/ 22611 w 30441"/>
                <a:gd name="connsiteY3" fmla="*/ 639 h 21796"/>
                <a:gd name="connsiteX4" fmla="*/ 29711 w 30441"/>
                <a:gd name="connsiteY4" fmla="*/ 2609 h 21796"/>
                <a:gd name="connsiteX5" fmla="*/ 27963 w 30441"/>
                <a:gd name="connsiteY5" fmla="*/ 9544 h 21796"/>
                <a:gd name="connsiteX6" fmla="*/ 27806 w 30441"/>
                <a:gd name="connsiteY6" fmla="*/ 9633 h 21796"/>
                <a:gd name="connsiteX7" fmla="*/ 7804 w 30441"/>
                <a:gd name="connsiteY7" fmla="*/ 21026 h 21796"/>
                <a:gd name="connsiteX8" fmla="*/ 5206 w 30441"/>
                <a:gd name="connsiteY8" fmla="*/ 21797 h 21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441" h="21796">
                  <a:moveTo>
                    <a:pt x="5206" y="21797"/>
                  </a:moveTo>
                  <a:cubicBezTo>
                    <a:pt x="3326" y="21799"/>
                    <a:pt x="1596" y="20779"/>
                    <a:pt x="703" y="19141"/>
                  </a:cubicBezTo>
                  <a:cubicBezTo>
                    <a:pt x="-741" y="16656"/>
                    <a:pt x="109" y="13483"/>
                    <a:pt x="2608" y="12031"/>
                  </a:cubicBezTo>
                  <a:lnTo>
                    <a:pt x="22611" y="639"/>
                  </a:lnTo>
                  <a:cubicBezTo>
                    <a:pt x="25126" y="-718"/>
                    <a:pt x="28276" y="156"/>
                    <a:pt x="29711" y="2609"/>
                  </a:cubicBezTo>
                  <a:cubicBezTo>
                    <a:pt x="31164" y="5001"/>
                    <a:pt x="30381" y="8106"/>
                    <a:pt x="27963" y="9544"/>
                  </a:cubicBezTo>
                  <a:cubicBezTo>
                    <a:pt x="27911" y="9574"/>
                    <a:pt x="27859" y="9604"/>
                    <a:pt x="27806" y="9633"/>
                  </a:cubicBezTo>
                  <a:lnTo>
                    <a:pt x="7804" y="21026"/>
                  </a:lnTo>
                  <a:cubicBezTo>
                    <a:pt x="7036" y="21536"/>
                    <a:pt x="6131" y="21804"/>
                    <a:pt x="5206" y="21797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86" name="Freeform 115">
              <a:extLst>
                <a:ext uri="{FF2B5EF4-FFF2-40B4-BE49-F238E27FC236}">
                  <a16:creationId xmlns:a16="http://schemas.microsoft.com/office/drawing/2014/main" id="{FE3EF0DD-CF16-9A77-68FC-D745BDD9A7B8}"/>
                </a:ext>
              </a:extLst>
            </p:cNvPr>
            <p:cNvSpPr/>
            <p:nvPr/>
          </p:nvSpPr>
          <p:spPr>
            <a:xfrm>
              <a:off x="5695799" y="2128943"/>
              <a:ext cx="21817" cy="30009"/>
            </a:xfrm>
            <a:custGeom>
              <a:avLst/>
              <a:gdLst>
                <a:gd name="connsiteX0" fmla="*/ 5241 w 21817"/>
                <a:gd name="connsiteY0" fmla="*/ 30006 h 30009"/>
                <a:gd name="connsiteX1" fmla="*/ 2643 w 21817"/>
                <a:gd name="connsiteY1" fmla="*/ 29320 h 30009"/>
                <a:gd name="connsiteX2" fmla="*/ 652 w 21817"/>
                <a:gd name="connsiteY2" fmla="*/ 22210 h 30009"/>
                <a:gd name="connsiteX3" fmla="*/ 12168 w 21817"/>
                <a:gd name="connsiteY3" fmla="*/ 2509 h 30009"/>
                <a:gd name="connsiteX4" fmla="*/ 19182 w 21817"/>
                <a:gd name="connsiteY4" fmla="*/ 624 h 30009"/>
                <a:gd name="connsiteX5" fmla="*/ 21177 w 21817"/>
                <a:gd name="connsiteY5" fmla="*/ 7494 h 30009"/>
                <a:gd name="connsiteX6" fmla="*/ 21087 w 21817"/>
                <a:gd name="connsiteY6" fmla="*/ 7648 h 30009"/>
                <a:gd name="connsiteX7" fmla="*/ 9744 w 21817"/>
                <a:gd name="connsiteY7" fmla="*/ 27607 h 30009"/>
                <a:gd name="connsiteX8" fmla="*/ 5241 w 21817"/>
                <a:gd name="connsiteY8" fmla="*/ 30006 h 30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817" h="30009">
                  <a:moveTo>
                    <a:pt x="5241" y="30006"/>
                  </a:moveTo>
                  <a:cubicBezTo>
                    <a:pt x="4325" y="30044"/>
                    <a:pt x="3418" y="29805"/>
                    <a:pt x="2643" y="29320"/>
                  </a:cubicBezTo>
                  <a:cubicBezTo>
                    <a:pt x="152" y="27868"/>
                    <a:pt x="-728" y="24724"/>
                    <a:pt x="652" y="22210"/>
                  </a:cubicBezTo>
                  <a:lnTo>
                    <a:pt x="12168" y="2509"/>
                  </a:lnTo>
                  <a:cubicBezTo>
                    <a:pt x="13628" y="136"/>
                    <a:pt x="16709" y="-692"/>
                    <a:pt x="19182" y="624"/>
                  </a:cubicBezTo>
                  <a:cubicBezTo>
                    <a:pt x="21651" y="1976"/>
                    <a:pt x="22544" y="5052"/>
                    <a:pt x="21177" y="7494"/>
                  </a:cubicBezTo>
                  <a:cubicBezTo>
                    <a:pt x="21148" y="7546"/>
                    <a:pt x="21118" y="7597"/>
                    <a:pt x="21087" y="7648"/>
                  </a:cubicBezTo>
                  <a:lnTo>
                    <a:pt x="9744" y="27607"/>
                  </a:lnTo>
                  <a:cubicBezTo>
                    <a:pt x="8772" y="29133"/>
                    <a:pt x="7063" y="30043"/>
                    <a:pt x="5241" y="30006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87" name="Freeform 116">
              <a:extLst>
                <a:ext uri="{FF2B5EF4-FFF2-40B4-BE49-F238E27FC236}">
                  <a16:creationId xmlns:a16="http://schemas.microsoft.com/office/drawing/2014/main" id="{BD81ED3E-10E8-1656-6159-6C37A0683E52}"/>
                </a:ext>
              </a:extLst>
            </p:cNvPr>
            <p:cNvSpPr/>
            <p:nvPr/>
          </p:nvSpPr>
          <p:spPr>
            <a:xfrm>
              <a:off x="5623848" y="2117982"/>
              <a:ext cx="12503" cy="17673"/>
            </a:xfrm>
            <a:custGeom>
              <a:avLst/>
              <a:gdLst>
                <a:gd name="connsiteX0" fmla="*/ 7227 w 12503"/>
                <a:gd name="connsiteY0" fmla="*/ 17667 h 17673"/>
                <a:gd name="connsiteX1" fmla="*/ 2205 w 12503"/>
                <a:gd name="connsiteY1" fmla="*/ 13898 h 17673"/>
                <a:gd name="connsiteX2" fmla="*/ 213 w 12503"/>
                <a:gd name="connsiteY2" fmla="*/ 6531 h 17673"/>
                <a:gd name="connsiteX3" fmla="*/ 3654 w 12503"/>
                <a:gd name="connsiteY3" fmla="*/ 246 h 17673"/>
                <a:gd name="connsiteX4" fmla="*/ 3850 w 12503"/>
                <a:gd name="connsiteY4" fmla="*/ 192 h 17673"/>
                <a:gd name="connsiteX5" fmla="*/ 10345 w 12503"/>
                <a:gd name="connsiteY5" fmla="*/ 3790 h 17673"/>
                <a:gd name="connsiteX6" fmla="*/ 12336 w 12503"/>
                <a:gd name="connsiteY6" fmla="*/ 11157 h 17673"/>
                <a:gd name="connsiteX7" fmla="*/ 8613 w 12503"/>
                <a:gd name="connsiteY7" fmla="*/ 17496 h 17673"/>
                <a:gd name="connsiteX8" fmla="*/ 7227 w 12503"/>
                <a:gd name="connsiteY8" fmla="*/ 17667 h 17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503" h="17673">
                  <a:moveTo>
                    <a:pt x="7227" y="17667"/>
                  </a:moveTo>
                  <a:cubicBezTo>
                    <a:pt x="4876" y="17704"/>
                    <a:pt x="2803" y="16148"/>
                    <a:pt x="2205" y="13898"/>
                  </a:cubicBezTo>
                  <a:lnTo>
                    <a:pt x="213" y="6531"/>
                  </a:lnTo>
                  <a:cubicBezTo>
                    <a:pt x="-591" y="3856"/>
                    <a:pt x="949" y="1042"/>
                    <a:pt x="3654" y="246"/>
                  </a:cubicBezTo>
                  <a:cubicBezTo>
                    <a:pt x="3719" y="227"/>
                    <a:pt x="3784" y="209"/>
                    <a:pt x="3850" y="192"/>
                  </a:cubicBezTo>
                  <a:cubicBezTo>
                    <a:pt x="6647" y="-577"/>
                    <a:pt x="9547" y="1030"/>
                    <a:pt x="10345" y="3790"/>
                  </a:cubicBezTo>
                  <a:lnTo>
                    <a:pt x="12336" y="11157"/>
                  </a:lnTo>
                  <a:cubicBezTo>
                    <a:pt x="13053" y="13921"/>
                    <a:pt x="11395" y="16743"/>
                    <a:pt x="8613" y="17496"/>
                  </a:cubicBezTo>
                  <a:cubicBezTo>
                    <a:pt x="8166" y="17637"/>
                    <a:pt x="7696" y="17695"/>
                    <a:pt x="7227" y="17667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88" name="Freeform 117">
              <a:extLst>
                <a:ext uri="{FF2B5EF4-FFF2-40B4-BE49-F238E27FC236}">
                  <a16:creationId xmlns:a16="http://schemas.microsoft.com/office/drawing/2014/main" id="{C76110C8-CD90-413D-4DCB-0AC4C11B2B2F}"/>
                </a:ext>
              </a:extLst>
            </p:cNvPr>
            <p:cNvSpPr/>
            <p:nvPr/>
          </p:nvSpPr>
          <p:spPr>
            <a:xfrm>
              <a:off x="5575863" y="2147419"/>
              <a:ext cx="14607" cy="14467"/>
            </a:xfrm>
            <a:custGeom>
              <a:avLst/>
              <a:gdLst>
                <a:gd name="connsiteX0" fmla="*/ 9232 w 14607"/>
                <a:gd name="connsiteY0" fmla="*/ 14442 h 14467"/>
                <a:gd name="connsiteX1" fmla="*/ 5509 w 14607"/>
                <a:gd name="connsiteY1" fmla="*/ 12901 h 14467"/>
                <a:gd name="connsiteX2" fmla="*/ 573 w 14607"/>
                <a:gd name="connsiteY2" fmla="*/ 7590 h 14467"/>
                <a:gd name="connsiteX3" fmla="*/ 2893 w 14607"/>
                <a:gd name="connsiteY3" fmla="*/ 566 h 14467"/>
                <a:gd name="connsiteX4" fmla="*/ 7673 w 14607"/>
                <a:gd name="connsiteY4" fmla="*/ 566 h 14467"/>
                <a:gd name="connsiteX5" fmla="*/ 13042 w 14607"/>
                <a:gd name="connsiteY5" fmla="*/ 5962 h 14467"/>
                <a:gd name="connsiteX6" fmla="*/ 13178 w 14607"/>
                <a:gd name="connsiteY6" fmla="*/ 13108 h 14467"/>
                <a:gd name="connsiteX7" fmla="*/ 13042 w 14607"/>
                <a:gd name="connsiteY7" fmla="*/ 13243 h 14467"/>
                <a:gd name="connsiteX8" fmla="*/ 9232 w 14607"/>
                <a:gd name="connsiteY8" fmla="*/ 14442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07" h="14467">
                  <a:moveTo>
                    <a:pt x="9232" y="14442"/>
                  </a:moveTo>
                  <a:cubicBezTo>
                    <a:pt x="7831" y="14446"/>
                    <a:pt x="6489" y="13890"/>
                    <a:pt x="5509" y="12901"/>
                  </a:cubicBezTo>
                  <a:lnTo>
                    <a:pt x="573" y="7590"/>
                  </a:lnTo>
                  <a:cubicBezTo>
                    <a:pt x="-747" y="5016"/>
                    <a:pt x="292" y="1871"/>
                    <a:pt x="2893" y="566"/>
                  </a:cubicBezTo>
                  <a:cubicBezTo>
                    <a:pt x="4395" y="-189"/>
                    <a:pt x="6171" y="-189"/>
                    <a:pt x="7673" y="566"/>
                  </a:cubicBezTo>
                  <a:lnTo>
                    <a:pt x="13042" y="5962"/>
                  </a:lnTo>
                  <a:cubicBezTo>
                    <a:pt x="15074" y="7898"/>
                    <a:pt x="15135" y="11098"/>
                    <a:pt x="13178" y="13108"/>
                  </a:cubicBezTo>
                  <a:cubicBezTo>
                    <a:pt x="13134" y="13154"/>
                    <a:pt x="13088" y="13199"/>
                    <a:pt x="13042" y="13243"/>
                  </a:cubicBezTo>
                  <a:cubicBezTo>
                    <a:pt x="11994" y="14147"/>
                    <a:pt x="10615" y="14582"/>
                    <a:pt x="9232" y="14442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89" name="Freeform 118">
              <a:extLst>
                <a:ext uri="{FF2B5EF4-FFF2-40B4-BE49-F238E27FC236}">
                  <a16:creationId xmlns:a16="http://schemas.microsoft.com/office/drawing/2014/main" id="{A8C4F768-32E7-2AA4-FF53-0463C2F9941E}"/>
                </a:ext>
              </a:extLst>
            </p:cNvPr>
            <p:cNvSpPr/>
            <p:nvPr/>
          </p:nvSpPr>
          <p:spPr>
            <a:xfrm>
              <a:off x="5546454" y="2195078"/>
              <a:ext cx="17325" cy="12182"/>
            </a:xfrm>
            <a:custGeom>
              <a:avLst/>
              <a:gdLst>
                <a:gd name="connsiteX0" fmla="*/ 12664 w 17325"/>
                <a:gd name="connsiteY0" fmla="*/ 12183 h 12182"/>
                <a:gd name="connsiteX1" fmla="*/ 11278 w 17325"/>
                <a:gd name="connsiteY1" fmla="*/ 12183 h 12182"/>
                <a:gd name="connsiteX2" fmla="*/ 3831 w 17325"/>
                <a:gd name="connsiteY2" fmla="*/ 10212 h 12182"/>
                <a:gd name="connsiteX3" fmla="*/ 195 w 17325"/>
                <a:gd name="connsiteY3" fmla="*/ 3788 h 12182"/>
                <a:gd name="connsiteX4" fmla="*/ 6574 w 17325"/>
                <a:gd name="connsiteY4" fmla="*/ 183 h 12182"/>
                <a:gd name="connsiteX5" fmla="*/ 6602 w 17325"/>
                <a:gd name="connsiteY5" fmla="*/ 190 h 12182"/>
                <a:gd name="connsiteX6" fmla="*/ 14049 w 17325"/>
                <a:gd name="connsiteY6" fmla="*/ 2160 h 12182"/>
                <a:gd name="connsiteX7" fmla="*/ 16928 w 17325"/>
                <a:gd name="connsiteY7" fmla="*/ 8979 h 12182"/>
                <a:gd name="connsiteX8" fmla="*/ 12664 w 17325"/>
                <a:gd name="connsiteY8" fmla="*/ 12183 h 12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325" h="12182">
                  <a:moveTo>
                    <a:pt x="12664" y="12183"/>
                  </a:moveTo>
                  <a:lnTo>
                    <a:pt x="11278" y="12183"/>
                  </a:lnTo>
                  <a:lnTo>
                    <a:pt x="3831" y="10212"/>
                  </a:lnTo>
                  <a:cubicBezTo>
                    <a:pt x="1041" y="9423"/>
                    <a:pt x="-583" y="6554"/>
                    <a:pt x="195" y="3788"/>
                  </a:cubicBezTo>
                  <a:cubicBezTo>
                    <a:pt x="950" y="1049"/>
                    <a:pt x="3806" y="-565"/>
                    <a:pt x="6574" y="183"/>
                  </a:cubicBezTo>
                  <a:cubicBezTo>
                    <a:pt x="6584" y="185"/>
                    <a:pt x="6593" y="188"/>
                    <a:pt x="6602" y="190"/>
                  </a:cubicBezTo>
                  <a:lnTo>
                    <a:pt x="14049" y="2160"/>
                  </a:lnTo>
                  <a:cubicBezTo>
                    <a:pt x="16747" y="3257"/>
                    <a:pt x="18036" y="6310"/>
                    <a:pt x="16928" y="8979"/>
                  </a:cubicBezTo>
                  <a:cubicBezTo>
                    <a:pt x="16199" y="10733"/>
                    <a:pt x="14567" y="11959"/>
                    <a:pt x="12664" y="12183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90" name="Freeform 119">
              <a:extLst>
                <a:ext uri="{FF2B5EF4-FFF2-40B4-BE49-F238E27FC236}">
                  <a16:creationId xmlns:a16="http://schemas.microsoft.com/office/drawing/2014/main" id="{A49EB0E3-05DA-9BC8-ED65-2A4D4B95ABC6}"/>
                </a:ext>
              </a:extLst>
            </p:cNvPr>
            <p:cNvSpPr/>
            <p:nvPr/>
          </p:nvSpPr>
          <p:spPr>
            <a:xfrm>
              <a:off x="5546277" y="2249240"/>
              <a:ext cx="17708" cy="12335"/>
            </a:xfrm>
            <a:custGeom>
              <a:avLst/>
              <a:gdLst>
                <a:gd name="connsiteX0" fmla="*/ 5048 w 17708"/>
                <a:gd name="connsiteY0" fmla="*/ 12329 h 12335"/>
                <a:gd name="connsiteX1" fmla="*/ 5 w 17708"/>
                <a:gd name="connsiteY1" fmla="*/ 6877 h 12335"/>
                <a:gd name="connsiteX2" fmla="*/ 3662 w 17708"/>
                <a:gd name="connsiteY2" fmla="*/ 2135 h 12335"/>
                <a:gd name="connsiteX3" fmla="*/ 11109 w 17708"/>
                <a:gd name="connsiteY3" fmla="*/ 165 h 12335"/>
                <a:gd name="connsiteX4" fmla="*/ 17517 w 17708"/>
                <a:gd name="connsiteY4" fmla="*/ 3848 h 12335"/>
                <a:gd name="connsiteX5" fmla="*/ 13908 w 17708"/>
                <a:gd name="connsiteY5" fmla="*/ 10180 h 12335"/>
                <a:gd name="connsiteX6" fmla="*/ 13880 w 17708"/>
                <a:gd name="connsiteY6" fmla="*/ 10187 h 12335"/>
                <a:gd name="connsiteX7" fmla="*/ 6433 w 17708"/>
                <a:gd name="connsiteY7" fmla="*/ 12157 h 12335"/>
                <a:gd name="connsiteX8" fmla="*/ 5048 w 17708"/>
                <a:gd name="connsiteY8" fmla="*/ 12329 h 12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708" h="12335">
                  <a:moveTo>
                    <a:pt x="5048" y="12329"/>
                  </a:moveTo>
                  <a:cubicBezTo>
                    <a:pt x="2133" y="12201"/>
                    <a:pt x="-124" y="9760"/>
                    <a:pt x="5" y="6877"/>
                  </a:cubicBezTo>
                  <a:cubicBezTo>
                    <a:pt x="103" y="4696"/>
                    <a:pt x="1562" y="2805"/>
                    <a:pt x="3662" y="2135"/>
                  </a:cubicBezTo>
                  <a:lnTo>
                    <a:pt x="11109" y="165"/>
                  </a:lnTo>
                  <a:cubicBezTo>
                    <a:pt x="13903" y="-544"/>
                    <a:pt x="16756" y="1096"/>
                    <a:pt x="17517" y="3848"/>
                  </a:cubicBezTo>
                  <a:cubicBezTo>
                    <a:pt x="18287" y="6583"/>
                    <a:pt x="16672" y="9417"/>
                    <a:pt x="13908" y="10180"/>
                  </a:cubicBezTo>
                  <a:cubicBezTo>
                    <a:pt x="13898" y="10182"/>
                    <a:pt x="13889" y="10185"/>
                    <a:pt x="13880" y="10187"/>
                  </a:cubicBezTo>
                  <a:lnTo>
                    <a:pt x="6433" y="12157"/>
                  </a:lnTo>
                  <a:cubicBezTo>
                    <a:pt x="5986" y="12299"/>
                    <a:pt x="5516" y="12357"/>
                    <a:pt x="5048" y="12329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91" name="Freeform 120">
              <a:extLst>
                <a:ext uri="{FF2B5EF4-FFF2-40B4-BE49-F238E27FC236}">
                  <a16:creationId xmlns:a16="http://schemas.microsoft.com/office/drawing/2014/main" id="{69C33FC6-5ACF-224B-0BE6-5F1D6C9821D9}"/>
                </a:ext>
              </a:extLst>
            </p:cNvPr>
            <p:cNvSpPr/>
            <p:nvPr/>
          </p:nvSpPr>
          <p:spPr>
            <a:xfrm>
              <a:off x="5574864" y="2294613"/>
              <a:ext cx="15959" cy="16124"/>
            </a:xfrm>
            <a:custGeom>
              <a:avLst/>
              <a:gdLst>
                <a:gd name="connsiteX0" fmla="*/ 4949 w 15959"/>
                <a:gd name="connsiteY0" fmla="*/ 16125 h 16124"/>
                <a:gd name="connsiteX1" fmla="*/ 1572 w 15959"/>
                <a:gd name="connsiteY1" fmla="*/ 14240 h 16124"/>
                <a:gd name="connsiteX2" fmla="*/ 1472 w 15959"/>
                <a:gd name="connsiteY2" fmla="*/ 6972 h 16124"/>
                <a:gd name="connsiteX3" fmla="*/ 1572 w 15959"/>
                <a:gd name="connsiteY3" fmla="*/ 6874 h 16124"/>
                <a:gd name="connsiteX4" fmla="*/ 7027 w 15959"/>
                <a:gd name="connsiteY4" fmla="*/ 1477 h 16124"/>
                <a:gd name="connsiteX5" fmla="*/ 14388 w 15959"/>
                <a:gd name="connsiteY5" fmla="*/ 1477 h 16124"/>
                <a:gd name="connsiteX6" fmla="*/ 14488 w 15959"/>
                <a:gd name="connsiteY6" fmla="*/ 8745 h 16124"/>
                <a:gd name="connsiteX7" fmla="*/ 14388 w 15959"/>
                <a:gd name="connsiteY7" fmla="*/ 8844 h 16124"/>
                <a:gd name="connsiteX8" fmla="*/ 9019 w 15959"/>
                <a:gd name="connsiteY8" fmla="*/ 14240 h 16124"/>
                <a:gd name="connsiteX9" fmla="*/ 4949 w 15959"/>
                <a:gd name="connsiteY9" fmla="*/ 16125 h 16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959" h="16124">
                  <a:moveTo>
                    <a:pt x="4949" y="16125"/>
                  </a:moveTo>
                  <a:cubicBezTo>
                    <a:pt x="3617" y="15960"/>
                    <a:pt x="2404" y="15283"/>
                    <a:pt x="1572" y="14240"/>
                  </a:cubicBezTo>
                  <a:cubicBezTo>
                    <a:pt x="-484" y="12261"/>
                    <a:pt x="-529" y="9007"/>
                    <a:pt x="1472" y="6972"/>
                  </a:cubicBezTo>
                  <a:cubicBezTo>
                    <a:pt x="1505" y="6939"/>
                    <a:pt x="1538" y="6906"/>
                    <a:pt x="1572" y="6874"/>
                  </a:cubicBezTo>
                  <a:lnTo>
                    <a:pt x="7027" y="1477"/>
                  </a:lnTo>
                  <a:cubicBezTo>
                    <a:pt x="9077" y="-492"/>
                    <a:pt x="12338" y="-492"/>
                    <a:pt x="14388" y="1477"/>
                  </a:cubicBezTo>
                  <a:cubicBezTo>
                    <a:pt x="16444" y="3457"/>
                    <a:pt x="16489" y="6710"/>
                    <a:pt x="14488" y="8745"/>
                  </a:cubicBezTo>
                  <a:cubicBezTo>
                    <a:pt x="14455" y="8778"/>
                    <a:pt x="14421" y="8811"/>
                    <a:pt x="14388" y="8844"/>
                  </a:cubicBezTo>
                  <a:lnTo>
                    <a:pt x="9019" y="14240"/>
                  </a:lnTo>
                  <a:cubicBezTo>
                    <a:pt x="8021" y="15446"/>
                    <a:pt x="6524" y="16139"/>
                    <a:pt x="4949" y="16125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92" name="Freeform 121">
              <a:extLst>
                <a:ext uri="{FF2B5EF4-FFF2-40B4-BE49-F238E27FC236}">
                  <a16:creationId xmlns:a16="http://schemas.microsoft.com/office/drawing/2014/main" id="{81C163D8-67E4-9CEC-E6E7-D8CD9585839F}"/>
                </a:ext>
              </a:extLst>
            </p:cNvPr>
            <p:cNvSpPr/>
            <p:nvPr/>
          </p:nvSpPr>
          <p:spPr>
            <a:xfrm>
              <a:off x="5623869" y="2320937"/>
              <a:ext cx="12484" cy="17612"/>
            </a:xfrm>
            <a:custGeom>
              <a:avLst/>
              <a:gdLst>
                <a:gd name="connsiteX0" fmla="*/ 5215 w 12484"/>
                <a:gd name="connsiteY0" fmla="*/ 17554 h 17612"/>
                <a:gd name="connsiteX1" fmla="*/ 3829 w 12484"/>
                <a:gd name="connsiteY1" fmla="*/ 17554 h 17612"/>
                <a:gd name="connsiteX2" fmla="*/ 185 w 12484"/>
                <a:gd name="connsiteY2" fmla="*/ 11243 h 17612"/>
                <a:gd name="connsiteX3" fmla="*/ 192 w 12484"/>
                <a:gd name="connsiteY3" fmla="*/ 11215 h 17612"/>
                <a:gd name="connsiteX4" fmla="*/ 2184 w 12484"/>
                <a:gd name="connsiteY4" fmla="*/ 3848 h 17612"/>
                <a:gd name="connsiteX5" fmla="*/ 8592 w 12484"/>
                <a:gd name="connsiteY5" fmla="*/ 165 h 17612"/>
                <a:gd name="connsiteX6" fmla="*/ 12315 w 12484"/>
                <a:gd name="connsiteY6" fmla="*/ 6590 h 17612"/>
                <a:gd name="connsiteX7" fmla="*/ 10323 w 12484"/>
                <a:gd name="connsiteY7" fmla="*/ 13871 h 17612"/>
                <a:gd name="connsiteX8" fmla="*/ 5215 w 12484"/>
                <a:gd name="connsiteY8" fmla="*/ 17554 h 17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84" h="17612">
                  <a:moveTo>
                    <a:pt x="5215" y="17554"/>
                  </a:moveTo>
                  <a:cubicBezTo>
                    <a:pt x="4756" y="17632"/>
                    <a:pt x="4287" y="17632"/>
                    <a:pt x="3829" y="17554"/>
                  </a:cubicBezTo>
                  <a:cubicBezTo>
                    <a:pt x="1061" y="16807"/>
                    <a:pt x="-571" y="13981"/>
                    <a:pt x="185" y="11243"/>
                  </a:cubicBezTo>
                  <a:cubicBezTo>
                    <a:pt x="187" y="11234"/>
                    <a:pt x="190" y="11224"/>
                    <a:pt x="192" y="11215"/>
                  </a:cubicBezTo>
                  <a:lnTo>
                    <a:pt x="2184" y="3848"/>
                  </a:lnTo>
                  <a:cubicBezTo>
                    <a:pt x="2945" y="1096"/>
                    <a:pt x="5797" y="-544"/>
                    <a:pt x="8592" y="165"/>
                  </a:cubicBezTo>
                  <a:cubicBezTo>
                    <a:pt x="11386" y="956"/>
                    <a:pt x="13037" y="3804"/>
                    <a:pt x="12315" y="6590"/>
                  </a:cubicBezTo>
                  <a:lnTo>
                    <a:pt x="10323" y="13871"/>
                  </a:lnTo>
                  <a:cubicBezTo>
                    <a:pt x="9609" y="16065"/>
                    <a:pt x="7545" y="17553"/>
                    <a:pt x="5215" y="17554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93" name="Freeform 122">
              <a:extLst>
                <a:ext uri="{FF2B5EF4-FFF2-40B4-BE49-F238E27FC236}">
                  <a16:creationId xmlns:a16="http://schemas.microsoft.com/office/drawing/2014/main" id="{3A52AA9A-F099-D162-D90C-1EFC9D16125B}"/>
                </a:ext>
              </a:extLst>
            </p:cNvPr>
            <p:cNvSpPr/>
            <p:nvPr/>
          </p:nvSpPr>
          <p:spPr>
            <a:xfrm>
              <a:off x="5678467" y="2319929"/>
              <a:ext cx="12714" cy="18565"/>
            </a:xfrm>
            <a:custGeom>
              <a:avLst/>
              <a:gdLst>
                <a:gd name="connsiteX0" fmla="*/ 7593 w 12714"/>
                <a:gd name="connsiteY0" fmla="*/ 18563 h 18565"/>
                <a:gd name="connsiteX1" fmla="*/ 2484 w 12714"/>
                <a:gd name="connsiteY1" fmla="*/ 14708 h 18565"/>
                <a:gd name="connsiteX2" fmla="*/ 492 w 12714"/>
                <a:gd name="connsiteY2" fmla="*/ 7427 h 18565"/>
                <a:gd name="connsiteX3" fmla="*/ 3059 w 12714"/>
                <a:gd name="connsiteY3" fmla="*/ 487 h 18565"/>
                <a:gd name="connsiteX4" fmla="*/ 10074 w 12714"/>
                <a:gd name="connsiteY4" fmla="*/ 3026 h 18565"/>
                <a:gd name="connsiteX5" fmla="*/ 10537 w 12714"/>
                <a:gd name="connsiteY5" fmla="*/ 4686 h 18565"/>
                <a:gd name="connsiteX6" fmla="*/ 12529 w 12714"/>
                <a:gd name="connsiteY6" fmla="*/ 12053 h 18565"/>
                <a:gd name="connsiteX7" fmla="*/ 8892 w 12714"/>
                <a:gd name="connsiteY7" fmla="*/ 18368 h 18565"/>
                <a:gd name="connsiteX8" fmla="*/ 8805 w 12714"/>
                <a:gd name="connsiteY8" fmla="*/ 18391 h 18565"/>
                <a:gd name="connsiteX9" fmla="*/ 7593 w 12714"/>
                <a:gd name="connsiteY9" fmla="*/ 18563 h 18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714" h="18565">
                  <a:moveTo>
                    <a:pt x="7593" y="18563"/>
                  </a:moveTo>
                  <a:cubicBezTo>
                    <a:pt x="5205" y="18568"/>
                    <a:pt x="3110" y="16988"/>
                    <a:pt x="2484" y="14708"/>
                  </a:cubicBezTo>
                  <a:lnTo>
                    <a:pt x="492" y="7427"/>
                  </a:lnTo>
                  <a:cubicBezTo>
                    <a:pt x="-736" y="4809"/>
                    <a:pt x="413" y="1702"/>
                    <a:pt x="3059" y="487"/>
                  </a:cubicBezTo>
                  <a:cubicBezTo>
                    <a:pt x="5705" y="-728"/>
                    <a:pt x="8846" y="409"/>
                    <a:pt x="10074" y="3026"/>
                  </a:cubicBezTo>
                  <a:cubicBezTo>
                    <a:pt x="10320" y="3550"/>
                    <a:pt x="10477" y="4111"/>
                    <a:pt x="10537" y="4686"/>
                  </a:cubicBezTo>
                  <a:lnTo>
                    <a:pt x="12529" y="12053"/>
                  </a:lnTo>
                  <a:cubicBezTo>
                    <a:pt x="13288" y="14790"/>
                    <a:pt x="11660" y="17618"/>
                    <a:pt x="8892" y="18368"/>
                  </a:cubicBezTo>
                  <a:cubicBezTo>
                    <a:pt x="8863" y="18376"/>
                    <a:pt x="8834" y="18384"/>
                    <a:pt x="8805" y="18391"/>
                  </a:cubicBezTo>
                  <a:cubicBezTo>
                    <a:pt x="8415" y="18521"/>
                    <a:pt x="8004" y="18579"/>
                    <a:pt x="7593" y="18563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94" name="Freeform 123">
              <a:extLst>
                <a:ext uri="{FF2B5EF4-FFF2-40B4-BE49-F238E27FC236}">
                  <a16:creationId xmlns:a16="http://schemas.microsoft.com/office/drawing/2014/main" id="{AE10AD96-087F-A1EF-5C04-A0DA4BEF702D}"/>
                </a:ext>
              </a:extLst>
            </p:cNvPr>
            <p:cNvSpPr/>
            <p:nvPr/>
          </p:nvSpPr>
          <p:spPr>
            <a:xfrm>
              <a:off x="5724922" y="2146429"/>
              <a:ext cx="15632" cy="15445"/>
            </a:xfrm>
            <a:custGeom>
              <a:avLst/>
              <a:gdLst>
                <a:gd name="connsiteX0" fmla="*/ 4953 w 15632"/>
                <a:gd name="connsiteY0" fmla="*/ 15432 h 15445"/>
                <a:gd name="connsiteX1" fmla="*/ 10 w 15632"/>
                <a:gd name="connsiteY1" fmla="*/ 9891 h 15445"/>
                <a:gd name="connsiteX2" fmla="*/ 1229 w 15632"/>
                <a:gd name="connsiteY2" fmla="*/ 6866 h 15445"/>
                <a:gd name="connsiteX3" fmla="*/ 6685 w 15632"/>
                <a:gd name="connsiteY3" fmla="*/ 1555 h 15445"/>
                <a:gd name="connsiteX4" fmla="*/ 14031 w 15632"/>
                <a:gd name="connsiteY4" fmla="*/ 1456 h 15445"/>
                <a:gd name="connsiteX5" fmla="*/ 14131 w 15632"/>
                <a:gd name="connsiteY5" fmla="*/ 1555 h 15445"/>
                <a:gd name="connsiteX6" fmla="*/ 14131 w 15632"/>
                <a:gd name="connsiteY6" fmla="*/ 8922 h 15445"/>
                <a:gd name="connsiteX7" fmla="*/ 8676 w 15632"/>
                <a:gd name="connsiteY7" fmla="*/ 14233 h 15445"/>
                <a:gd name="connsiteX8" fmla="*/ 4953 w 15632"/>
                <a:gd name="connsiteY8" fmla="*/ 15432 h 15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632" h="15445">
                  <a:moveTo>
                    <a:pt x="4953" y="15432"/>
                  </a:moveTo>
                  <a:cubicBezTo>
                    <a:pt x="2041" y="15252"/>
                    <a:pt x="-172" y="12771"/>
                    <a:pt x="10" y="9891"/>
                  </a:cubicBezTo>
                  <a:cubicBezTo>
                    <a:pt x="81" y="8780"/>
                    <a:pt x="508" y="7720"/>
                    <a:pt x="1229" y="6866"/>
                  </a:cubicBezTo>
                  <a:lnTo>
                    <a:pt x="6685" y="1555"/>
                  </a:lnTo>
                  <a:cubicBezTo>
                    <a:pt x="8686" y="-479"/>
                    <a:pt x="11975" y="-523"/>
                    <a:pt x="14031" y="1456"/>
                  </a:cubicBezTo>
                  <a:cubicBezTo>
                    <a:pt x="14065" y="1489"/>
                    <a:pt x="14098" y="1522"/>
                    <a:pt x="14131" y="1555"/>
                  </a:cubicBezTo>
                  <a:cubicBezTo>
                    <a:pt x="16133" y="3612"/>
                    <a:pt x="16133" y="6865"/>
                    <a:pt x="14131" y="8922"/>
                  </a:cubicBezTo>
                  <a:lnTo>
                    <a:pt x="8676" y="14233"/>
                  </a:lnTo>
                  <a:cubicBezTo>
                    <a:pt x="7641" y="15098"/>
                    <a:pt x="6304" y="15528"/>
                    <a:pt x="4953" y="15432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95" name="Freeform 124">
              <a:extLst>
                <a:ext uri="{FF2B5EF4-FFF2-40B4-BE49-F238E27FC236}">
                  <a16:creationId xmlns:a16="http://schemas.microsoft.com/office/drawing/2014/main" id="{C0FE3A53-7D9C-5B88-2C61-2C068028E183}"/>
                </a:ext>
              </a:extLst>
            </p:cNvPr>
            <p:cNvSpPr/>
            <p:nvPr/>
          </p:nvSpPr>
          <p:spPr>
            <a:xfrm>
              <a:off x="5678773" y="2118156"/>
              <a:ext cx="12516" cy="17560"/>
            </a:xfrm>
            <a:custGeom>
              <a:avLst/>
              <a:gdLst>
                <a:gd name="connsiteX0" fmla="*/ 5295 w 12516"/>
                <a:gd name="connsiteY0" fmla="*/ 17493 h 17560"/>
                <a:gd name="connsiteX1" fmla="*/ 3910 w 12516"/>
                <a:gd name="connsiteY1" fmla="*/ 17493 h 17560"/>
                <a:gd name="connsiteX2" fmla="*/ 163 w 12516"/>
                <a:gd name="connsiteY2" fmla="*/ 11241 h 17560"/>
                <a:gd name="connsiteX3" fmla="*/ 186 w 12516"/>
                <a:gd name="connsiteY3" fmla="*/ 11155 h 17560"/>
                <a:gd name="connsiteX4" fmla="*/ 2178 w 12516"/>
                <a:gd name="connsiteY4" fmla="*/ 3788 h 17560"/>
                <a:gd name="connsiteX5" fmla="*/ 8558 w 12516"/>
                <a:gd name="connsiteY5" fmla="*/ 183 h 17560"/>
                <a:gd name="connsiteX6" fmla="*/ 8586 w 12516"/>
                <a:gd name="connsiteY6" fmla="*/ 190 h 17560"/>
                <a:gd name="connsiteX7" fmla="*/ 12377 w 12516"/>
                <a:gd name="connsiteY7" fmla="*/ 6274 h 17560"/>
                <a:gd name="connsiteX8" fmla="*/ 12309 w 12516"/>
                <a:gd name="connsiteY8" fmla="*/ 6529 h 17560"/>
                <a:gd name="connsiteX9" fmla="*/ 10231 w 12516"/>
                <a:gd name="connsiteY9" fmla="*/ 13724 h 17560"/>
                <a:gd name="connsiteX10" fmla="*/ 5295 w 12516"/>
                <a:gd name="connsiteY10" fmla="*/ 17493 h 17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516" h="17560">
                  <a:moveTo>
                    <a:pt x="5295" y="17493"/>
                  </a:moveTo>
                  <a:cubicBezTo>
                    <a:pt x="4838" y="17583"/>
                    <a:pt x="4367" y="17583"/>
                    <a:pt x="3910" y="17493"/>
                  </a:cubicBezTo>
                  <a:cubicBezTo>
                    <a:pt x="1130" y="16790"/>
                    <a:pt x="-548" y="13991"/>
                    <a:pt x="163" y="11241"/>
                  </a:cubicBezTo>
                  <a:cubicBezTo>
                    <a:pt x="171" y="11212"/>
                    <a:pt x="178" y="11183"/>
                    <a:pt x="186" y="11155"/>
                  </a:cubicBezTo>
                  <a:lnTo>
                    <a:pt x="2178" y="3788"/>
                  </a:lnTo>
                  <a:cubicBezTo>
                    <a:pt x="2933" y="1049"/>
                    <a:pt x="5790" y="-565"/>
                    <a:pt x="8558" y="183"/>
                  </a:cubicBezTo>
                  <a:cubicBezTo>
                    <a:pt x="8567" y="185"/>
                    <a:pt x="8576" y="188"/>
                    <a:pt x="8586" y="190"/>
                  </a:cubicBezTo>
                  <a:cubicBezTo>
                    <a:pt x="11331" y="834"/>
                    <a:pt x="13029" y="3558"/>
                    <a:pt x="12377" y="6274"/>
                  </a:cubicBezTo>
                  <a:cubicBezTo>
                    <a:pt x="12357" y="6360"/>
                    <a:pt x="12334" y="6445"/>
                    <a:pt x="12309" y="6529"/>
                  </a:cubicBezTo>
                  <a:lnTo>
                    <a:pt x="10231" y="13724"/>
                  </a:lnTo>
                  <a:cubicBezTo>
                    <a:pt x="9615" y="15926"/>
                    <a:pt x="7604" y="17462"/>
                    <a:pt x="5295" y="17493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96" name="Freeform 125">
              <a:extLst>
                <a:ext uri="{FF2B5EF4-FFF2-40B4-BE49-F238E27FC236}">
                  <a16:creationId xmlns:a16="http://schemas.microsoft.com/office/drawing/2014/main" id="{DCCE7AF9-F05D-6D28-33D3-222E14ADB497}"/>
                </a:ext>
              </a:extLst>
            </p:cNvPr>
            <p:cNvSpPr/>
            <p:nvPr/>
          </p:nvSpPr>
          <p:spPr>
            <a:xfrm>
              <a:off x="5524481" y="2096588"/>
              <a:ext cx="264255" cy="263318"/>
            </a:xfrm>
            <a:custGeom>
              <a:avLst/>
              <a:gdLst>
                <a:gd name="connsiteX0" fmla="*/ 133090 w 264255"/>
                <a:gd name="connsiteY0" fmla="*/ 263318 h 263318"/>
                <a:gd name="connsiteX1" fmla="*/ 0 w 264255"/>
                <a:gd name="connsiteY1" fmla="*/ 131659 h 263318"/>
                <a:gd name="connsiteX2" fmla="*/ 133090 w 264255"/>
                <a:gd name="connsiteY2" fmla="*/ 0 h 263318"/>
                <a:gd name="connsiteX3" fmla="*/ 264189 w 264255"/>
                <a:gd name="connsiteY3" fmla="*/ 104333 h 263318"/>
                <a:gd name="connsiteX4" fmla="*/ 259809 w 264255"/>
                <a:gd name="connsiteY4" fmla="*/ 110320 h 263318"/>
                <a:gd name="connsiteX5" fmla="*/ 253884 w 264255"/>
                <a:gd name="connsiteY5" fmla="*/ 106561 h 263318"/>
                <a:gd name="connsiteX6" fmla="*/ 133090 w 264255"/>
                <a:gd name="connsiteY6" fmla="*/ 10365 h 263318"/>
                <a:gd name="connsiteX7" fmla="*/ 10477 w 264255"/>
                <a:gd name="connsiteY7" fmla="*/ 131659 h 263318"/>
                <a:gd name="connsiteX8" fmla="*/ 133090 w 264255"/>
                <a:gd name="connsiteY8" fmla="*/ 252953 h 263318"/>
                <a:gd name="connsiteX9" fmla="*/ 185564 w 264255"/>
                <a:gd name="connsiteY9" fmla="*/ 241218 h 263318"/>
                <a:gd name="connsiteX10" fmla="*/ 192578 w 264255"/>
                <a:gd name="connsiteY10" fmla="*/ 243702 h 263318"/>
                <a:gd name="connsiteX11" fmla="*/ 190199 w 264255"/>
                <a:gd name="connsiteY11" fmla="*/ 250579 h 263318"/>
                <a:gd name="connsiteX12" fmla="*/ 190067 w 264255"/>
                <a:gd name="connsiteY12" fmla="*/ 250640 h 263318"/>
                <a:gd name="connsiteX13" fmla="*/ 133090 w 264255"/>
                <a:gd name="connsiteY13" fmla="*/ 263318 h 263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64255" h="263318">
                  <a:moveTo>
                    <a:pt x="133090" y="263318"/>
                  </a:moveTo>
                  <a:cubicBezTo>
                    <a:pt x="59586" y="263318"/>
                    <a:pt x="0" y="204372"/>
                    <a:pt x="0" y="131659"/>
                  </a:cubicBezTo>
                  <a:cubicBezTo>
                    <a:pt x="0" y="58946"/>
                    <a:pt x="59586" y="0"/>
                    <a:pt x="133090" y="0"/>
                  </a:cubicBezTo>
                  <a:cubicBezTo>
                    <a:pt x="196022" y="321"/>
                    <a:pt x="250393" y="43591"/>
                    <a:pt x="264189" y="104333"/>
                  </a:cubicBezTo>
                  <a:cubicBezTo>
                    <a:pt x="264650" y="107183"/>
                    <a:pt x="262689" y="109863"/>
                    <a:pt x="259809" y="110320"/>
                  </a:cubicBezTo>
                  <a:cubicBezTo>
                    <a:pt x="257155" y="110740"/>
                    <a:pt x="254605" y="109122"/>
                    <a:pt x="253884" y="106561"/>
                  </a:cubicBezTo>
                  <a:cubicBezTo>
                    <a:pt x="241238" y="50543"/>
                    <a:pt x="191111" y="10624"/>
                    <a:pt x="133090" y="10365"/>
                  </a:cubicBezTo>
                  <a:cubicBezTo>
                    <a:pt x="65373" y="10365"/>
                    <a:pt x="10477" y="64670"/>
                    <a:pt x="10477" y="131659"/>
                  </a:cubicBezTo>
                  <a:cubicBezTo>
                    <a:pt x="10477" y="198648"/>
                    <a:pt x="65373" y="252953"/>
                    <a:pt x="133090" y="252953"/>
                  </a:cubicBezTo>
                  <a:cubicBezTo>
                    <a:pt x="151252" y="253002"/>
                    <a:pt x="169190" y="248990"/>
                    <a:pt x="185564" y="241218"/>
                  </a:cubicBezTo>
                  <a:cubicBezTo>
                    <a:pt x="188195" y="239996"/>
                    <a:pt x="191329" y="241106"/>
                    <a:pt x="192578" y="243702"/>
                  </a:cubicBezTo>
                  <a:cubicBezTo>
                    <a:pt x="193841" y="246251"/>
                    <a:pt x="192775" y="249330"/>
                    <a:pt x="190199" y="250579"/>
                  </a:cubicBezTo>
                  <a:cubicBezTo>
                    <a:pt x="190155" y="250600"/>
                    <a:pt x="190111" y="250620"/>
                    <a:pt x="190067" y="250640"/>
                  </a:cubicBezTo>
                  <a:cubicBezTo>
                    <a:pt x="172272" y="259028"/>
                    <a:pt x="152802" y="263360"/>
                    <a:pt x="133090" y="263318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 dirty="0"/>
            </a:p>
          </p:txBody>
        </p:sp>
        <p:sp>
          <p:nvSpPr>
            <p:cNvPr id="197" name="Freeform 126">
              <a:extLst>
                <a:ext uri="{FF2B5EF4-FFF2-40B4-BE49-F238E27FC236}">
                  <a16:creationId xmlns:a16="http://schemas.microsoft.com/office/drawing/2014/main" id="{0BFBA042-C900-0286-74A7-DC5331C4786F}"/>
                </a:ext>
              </a:extLst>
            </p:cNvPr>
            <p:cNvSpPr/>
            <p:nvPr/>
          </p:nvSpPr>
          <p:spPr>
            <a:xfrm>
              <a:off x="5652246" y="2168902"/>
              <a:ext cx="10564" cy="50437"/>
            </a:xfrm>
            <a:custGeom>
              <a:avLst/>
              <a:gdLst>
                <a:gd name="connsiteX0" fmla="*/ 5326 w 10564"/>
                <a:gd name="connsiteY0" fmla="*/ 50436 h 50437"/>
                <a:gd name="connsiteX1" fmla="*/ 45 w 10564"/>
                <a:gd name="connsiteY1" fmla="*/ 45383 h 50437"/>
                <a:gd name="connsiteX2" fmla="*/ 44 w 10564"/>
                <a:gd name="connsiteY2" fmla="*/ 45297 h 50437"/>
                <a:gd name="connsiteX3" fmla="*/ 44 w 10564"/>
                <a:gd name="connsiteY3" fmla="*/ 5893 h 50437"/>
                <a:gd name="connsiteX4" fmla="*/ 4608 w 10564"/>
                <a:gd name="connsiteY4" fmla="*/ 43 h 50437"/>
                <a:gd name="connsiteX5" fmla="*/ 10521 w 10564"/>
                <a:gd name="connsiteY5" fmla="*/ 4558 h 50437"/>
                <a:gd name="connsiteX6" fmla="*/ 10521 w 10564"/>
                <a:gd name="connsiteY6" fmla="*/ 5893 h 50437"/>
                <a:gd name="connsiteX7" fmla="*/ 10521 w 10564"/>
                <a:gd name="connsiteY7" fmla="*/ 45297 h 50437"/>
                <a:gd name="connsiteX8" fmla="*/ 5326 w 10564"/>
                <a:gd name="connsiteY8" fmla="*/ 50436 h 50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564" h="50437">
                  <a:moveTo>
                    <a:pt x="5326" y="50436"/>
                  </a:moveTo>
                  <a:cubicBezTo>
                    <a:pt x="2457" y="50484"/>
                    <a:pt x="92" y="48221"/>
                    <a:pt x="45" y="45383"/>
                  </a:cubicBezTo>
                  <a:cubicBezTo>
                    <a:pt x="44" y="45355"/>
                    <a:pt x="44" y="45326"/>
                    <a:pt x="44" y="45297"/>
                  </a:cubicBezTo>
                  <a:lnTo>
                    <a:pt x="44" y="5893"/>
                  </a:lnTo>
                  <a:cubicBezTo>
                    <a:pt x="-329" y="3031"/>
                    <a:pt x="1714" y="412"/>
                    <a:pt x="4608" y="43"/>
                  </a:cubicBezTo>
                  <a:cubicBezTo>
                    <a:pt x="7501" y="-325"/>
                    <a:pt x="10149" y="1696"/>
                    <a:pt x="10521" y="4558"/>
                  </a:cubicBezTo>
                  <a:cubicBezTo>
                    <a:pt x="10579" y="5001"/>
                    <a:pt x="10579" y="5450"/>
                    <a:pt x="10521" y="5893"/>
                  </a:cubicBezTo>
                  <a:lnTo>
                    <a:pt x="10521" y="45297"/>
                  </a:lnTo>
                  <a:cubicBezTo>
                    <a:pt x="10521" y="48135"/>
                    <a:pt x="8195" y="50436"/>
                    <a:pt x="5326" y="50436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281" name="Freeform 127">
              <a:extLst>
                <a:ext uri="{FF2B5EF4-FFF2-40B4-BE49-F238E27FC236}">
                  <a16:creationId xmlns:a16="http://schemas.microsoft.com/office/drawing/2014/main" id="{A485A903-87C4-9CB6-7D87-BA52E84F3528}"/>
                </a:ext>
              </a:extLst>
            </p:cNvPr>
            <p:cNvSpPr/>
            <p:nvPr/>
          </p:nvSpPr>
          <p:spPr>
            <a:xfrm>
              <a:off x="5608145" y="2223236"/>
              <a:ext cx="35900" cy="10451"/>
            </a:xfrm>
            <a:custGeom>
              <a:avLst/>
              <a:gdLst>
                <a:gd name="connsiteX0" fmla="*/ 29943 w 35900"/>
                <a:gd name="connsiteY0" fmla="*/ 10408 h 10451"/>
                <a:gd name="connsiteX1" fmla="*/ 5958 w 35900"/>
                <a:gd name="connsiteY1" fmla="*/ 10408 h 10451"/>
                <a:gd name="connsiteX2" fmla="*/ 44 w 35900"/>
                <a:gd name="connsiteY2" fmla="*/ 5893 h 10451"/>
                <a:gd name="connsiteX3" fmla="*/ 4608 w 35900"/>
                <a:gd name="connsiteY3" fmla="*/ 43 h 10451"/>
                <a:gd name="connsiteX4" fmla="*/ 5958 w 35900"/>
                <a:gd name="connsiteY4" fmla="*/ 43 h 10451"/>
                <a:gd name="connsiteX5" fmla="*/ 29943 w 35900"/>
                <a:gd name="connsiteY5" fmla="*/ 43 h 10451"/>
                <a:gd name="connsiteX6" fmla="*/ 35857 w 35900"/>
                <a:gd name="connsiteY6" fmla="*/ 4558 h 10451"/>
                <a:gd name="connsiteX7" fmla="*/ 31293 w 35900"/>
                <a:gd name="connsiteY7" fmla="*/ 10408 h 10451"/>
                <a:gd name="connsiteX8" fmla="*/ 29943 w 35900"/>
                <a:gd name="connsiteY8" fmla="*/ 10408 h 10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5900" h="10451">
                  <a:moveTo>
                    <a:pt x="29943" y="10408"/>
                  </a:moveTo>
                  <a:lnTo>
                    <a:pt x="5958" y="10408"/>
                  </a:lnTo>
                  <a:cubicBezTo>
                    <a:pt x="3064" y="10777"/>
                    <a:pt x="417" y="8756"/>
                    <a:pt x="44" y="5893"/>
                  </a:cubicBezTo>
                  <a:cubicBezTo>
                    <a:pt x="-329" y="3031"/>
                    <a:pt x="1714" y="412"/>
                    <a:pt x="4608" y="43"/>
                  </a:cubicBezTo>
                  <a:cubicBezTo>
                    <a:pt x="5056" y="-14"/>
                    <a:pt x="5509" y="-14"/>
                    <a:pt x="5958" y="43"/>
                  </a:cubicBezTo>
                  <a:lnTo>
                    <a:pt x="29943" y="43"/>
                  </a:lnTo>
                  <a:cubicBezTo>
                    <a:pt x="32836" y="-325"/>
                    <a:pt x="35484" y="1696"/>
                    <a:pt x="35857" y="4558"/>
                  </a:cubicBezTo>
                  <a:cubicBezTo>
                    <a:pt x="36230" y="7420"/>
                    <a:pt x="34186" y="10039"/>
                    <a:pt x="31293" y="10408"/>
                  </a:cubicBezTo>
                  <a:cubicBezTo>
                    <a:pt x="30845" y="10465"/>
                    <a:pt x="30391" y="10465"/>
                    <a:pt x="29943" y="10408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291" name="Freeform 128">
              <a:extLst>
                <a:ext uri="{FF2B5EF4-FFF2-40B4-BE49-F238E27FC236}">
                  <a16:creationId xmlns:a16="http://schemas.microsoft.com/office/drawing/2014/main" id="{009047D2-0863-400C-2884-59A46BC796FC}"/>
                </a:ext>
              </a:extLst>
            </p:cNvPr>
            <p:cNvSpPr/>
            <p:nvPr/>
          </p:nvSpPr>
          <p:spPr>
            <a:xfrm>
              <a:off x="5739227" y="2194155"/>
              <a:ext cx="65116" cy="64416"/>
            </a:xfrm>
            <a:custGeom>
              <a:avLst/>
              <a:gdLst>
                <a:gd name="connsiteX0" fmla="*/ 32645 w 65116"/>
                <a:gd name="connsiteY0" fmla="*/ 64416 h 64416"/>
                <a:gd name="connsiteX1" fmla="*/ 0 w 65116"/>
                <a:gd name="connsiteY1" fmla="*/ 32294 h 64416"/>
                <a:gd name="connsiteX2" fmla="*/ 32472 w 65116"/>
                <a:gd name="connsiteY2" fmla="*/ 0 h 64416"/>
                <a:gd name="connsiteX3" fmla="*/ 65116 w 65116"/>
                <a:gd name="connsiteY3" fmla="*/ 32122 h 64416"/>
                <a:gd name="connsiteX4" fmla="*/ 65116 w 65116"/>
                <a:gd name="connsiteY4" fmla="*/ 32294 h 64416"/>
                <a:gd name="connsiteX5" fmla="*/ 32645 w 65116"/>
                <a:gd name="connsiteY5" fmla="*/ 64416 h 64416"/>
                <a:gd name="connsiteX6" fmla="*/ 32645 w 65116"/>
                <a:gd name="connsiteY6" fmla="*/ 10450 h 64416"/>
                <a:gd name="connsiteX7" fmla="*/ 10478 w 65116"/>
                <a:gd name="connsiteY7" fmla="*/ 32208 h 64416"/>
                <a:gd name="connsiteX8" fmla="*/ 32471 w 65116"/>
                <a:gd name="connsiteY8" fmla="*/ 54136 h 64416"/>
                <a:gd name="connsiteX9" fmla="*/ 54639 w 65116"/>
                <a:gd name="connsiteY9" fmla="*/ 32379 h 64416"/>
                <a:gd name="connsiteX10" fmla="*/ 54639 w 65116"/>
                <a:gd name="connsiteY10" fmla="*/ 32294 h 64416"/>
                <a:gd name="connsiteX11" fmla="*/ 32645 w 65116"/>
                <a:gd name="connsiteY11" fmla="*/ 10450 h 64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5116" h="64416">
                  <a:moveTo>
                    <a:pt x="32645" y="64416"/>
                  </a:moveTo>
                  <a:cubicBezTo>
                    <a:pt x="14663" y="64463"/>
                    <a:pt x="48" y="50082"/>
                    <a:pt x="0" y="32294"/>
                  </a:cubicBezTo>
                  <a:cubicBezTo>
                    <a:pt x="-48" y="14506"/>
                    <a:pt x="14490" y="47"/>
                    <a:pt x="32472" y="0"/>
                  </a:cubicBezTo>
                  <a:cubicBezTo>
                    <a:pt x="50453" y="-47"/>
                    <a:pt x="65068" y="14335"/>
                    <a:pt x="65116" y="32122"/>
                  </a:cubicBezTo>
                  <a:cubicBezTo>
                    <a:pt x="65116" y="32180"/>
                    <a:pt x="65116" y="32237"/>
                    <a:pt x="65116" y="32294"/>
                  </a:cubicBezTo>
                  <a:cubicBezTo>
                    <a:pt x="65069" y="50015"/>
                    <a:pt x="50558" y="64369"/>
                    <a:pt x="32645" y="64416"/>
                  </a:cubicBezTo>
                  <a:close/>
                  <a:moveTo>
                    <a:pt x="32645" y="10450"/>
                  </a:moveTo>
                  <a:cubicBezTo>
                    <a:pt x="20450" y="10403"/>
                    <a:pt x="10525" y="20144"/>
                    <a:pt x="10478" y="32208"/>
                  </a:cubicBezTo>
                  <a:cubicBezTo>
                    <a:pt x="10430" y="44271"/>
                    <a:pt x="20277" y="54089"/>
                    <a:pt x="32471" y="54136"/>
                  </a:cubicBezTo>
                  <a:cubicBezTo>
                    <a:pt x="44666" y="54184"/>
                    <a:pt x="54591" y="44443"/>
                    <a:pt x="54639" y="32379"/>
                  </a:cubicBezTo>
                  <a:cubicBezTo>
                    <a:pt x="54639" y="32351"/>
                    <a:pt x="54639" y="32322"/>
                    <a:pt x="54639" y="32294"/>
                  </a:cubicBezTo>
                  <a:cubicBezTo>
                    <a:pt x="54592" y="20283"/>
                    <a:pt x="44786" y="10544"/>
                    <a:pt x="32645" y="10450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292" name="Freeform 129">
              <a:extLst>
                <a:ext uri="{FF2B5EF4-FFF2-40B4-BE49-F238E27FC236}">
                  <a16:creationId xmlns:a16="http://schemas.microsoft.com/office/drawing/2014/main" id="{DCAC9336-3320-4891-C0AF-C33865D0B944}"/>
                </a:ext>
              </a:extLst>
            </p:cNvPr>
            <p:cNvSpPr/>
            <p:nvPr/>
          </p:nvSpPr>
          <p:spPr>
            <a:xfrm>
              <a:off x="5801745" y="2294548"/>
              <a:ext cx="10582" cy="59019"/>
            </a:xfrm>
            <a:custGeom>
              <a:avLst/>
              <a:gdLst>
                <a:gd name="connsiteX0" fmla="*/ 5282 w 10582"/>
                <a:gd name="connsiteY0" fmla="*/ 59020 h 59019"/>
                <a:gd name="connsiteX1" fmla="*/ 0 w 10582"/>
                <a:gd name="connsiteY1" fmla="*/ 53794 h 59019"/>
                <a:gd name="connsiteX2" fmla="*/ 0 w 10582"/>
                <a:gd name="connsiteY2" fmla="*/ 5225 h 59019"/>
                <a:gd name="connsiteX3" fmla="*/ 5282 w 10582"/>
                <a:gd name="connsiteY3" fmla="*/ 0 h 59019"/>
                <a:gd name="connsiteX4" fmla="*/ 10564 w 10582"/>
                <a:gd name="connsiteY4" fmla="*/ 5225 h 59019"/>
                <a:gd name="connsiteX5" fmla="*/ 10564 w 10582"/>
                <a:gd name="connsiteY5" fmla="*/ 53366 h 59019"/>
                <a:gd name="connsiteX6" fmla="*/ 5733 w 10582"/>
                <a:gd name="connsiteY6" fmla="*/ 59002 h 59019"/>
                <a:gd name="connsiteX7" fmla="*/ 5282 w 10582"/>
                <a:gd name="connsiteY7" fmla="*/ 59020 h 59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582" h="59019">
                  <a:moveTo>
                    <a:pt x="5282" y="59020"/>
                  </a:moveTo>
                  <a:cubicBezTo>
                    <a:pt x="2365" y="59020"/>
                    <a:pt x="0" y="56680"/>
                    <a:pt x="0" y="53794"/>
                  </a:cubicBezTo>
                  <a:lnTo>
                    <a:pt x="0" y="5225"/>
                  </a:lnTo>
                  <a:cubicBezTo>
                    <a:pt x="0" y="2339"/>
                    <a:pt x="2365" y="0"/>
                    <a:pt x="5282" y="0"/>
                  </a:cubicBezTo>
                  <a:cubicBezTo>
                    <a:pt x="8199" y="0"/>
                    <a:pt x="10564" y="2339"/>
                    <a:pt x="10564" y="5225"/>
                  </a:cubicBezTo>
                  <a:lnTo>
                    <a:pt x="10564" y="53366"/>
                  </a:lnTo>
                  <a:cubicBezTo>
                    <a:pt x="10803" y="56242"/>
                    <a:pt x="8640" y="58765"/>
                    <a:pt x="5733" y="59002"/>
                  </a:cubicBezTo>
                  <a:cubicBezTo>
                    <a:pt x="5583" y="59014"/>
                    <a:pt x="5432" y="59020"/>
                    <a:pt x="5282" y="59020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293" name="Freeform 130">
              <a:extLst>
                <a:ext uri="{FF2B5EF4-FFF2-40B4-BE49-F238E27FC236}">
                  <a16:creationId xmlns:a16="http://schemas.microsoft.com/office/drawing/2014/main" id="{EFCBFBFB-57D7-0472-C56D-5F0E2826C9CD}"/>
                </a:ext>
              </a:extLst>
            </p:cNvPr>
            <p:cNvSpPr/>
            <p:nvPr/>
          </p:nvSpPr>
          <p:spPr>
            <a:xfrm>
              <a:off x="5731434" y="2295215"/>
              <a:ext cx="10503" cy="58352"/>
            </a:xfrm>
            <a:custGeom>
              <a:avLst/>
              <a:gdLst>
                <a:gd name="connsiteX0" fmla="*/ 5282 w 10503"/>
                <a:gd name="connsiteY0" fmla="*/ 58352 h 58352"/>
                <a:gd name="connsiteX1" fmla="*/ 0 w 10503"/>
                <a:gd name="connsiteY1" fmla="*/ 53127 h 58352"/>
                <a:gd name="connsiteX2" fmla="*/ 0 w 10503"/>
                <a:gd name="connsiteY2" fmla="*/ 4558 h 58352"/>
                <a:gd name="connsiteX3" fmla="*/ 5914 w 10503"/>
                <a:gd name="connsiteY3" fmla="*/ 43 h 58352"/>
                <a:gd name="connsiteX4" fmla="*/ 10477 w 10503"/>
                <a:gd name="connsiteY4" fmla="*/ 4558 h 58352"/>
                <a:gd name="connsiteX5" fmla="*/ 10477 w 10503"/>
                <a:gd name="connsiteY5" fmla="*/ 52699 h 58352"/>
                <a:gd name="connsiteX6" fmla="*/ 5828 w 10503"/>
                <a:gd name="connsiteY6" fmla="*/ 58327 h 58352"/>
                <a:gd name="connsiteX7" fmla="*/ 5282 w 10503"/>
                <a:gd name="connsiteY7" fmla="*/ 58352 h 58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503" h="58352">
                  <a:moveTo>
                    <a:pt x="5282" y="58352"/>
                  </a:moveTo>
                  <a:cubicBezTo>
                    <a:pt x="2365" y="58352"/>
                    <a:pt x="0" y="56013"/>
                    <a:pt x="0" y="53127"/>
                  </a:cubicBezTo>
                  <a:lnTo>
                    <a:pt x="0" y="4558"/>
                  </a:lnTo>
                  <a:cubicBezTo>
                    <a:pt x="373" y="1696"/>
                    <a:pt x="3020" y="-325"/>
                    <a:pt x="5914" y="43"/>
                  </a:cubicBezTo>
                  <a:cubicBezTo>
                    <a:pt x="8296" y="347"/>
                    <a:pt x="10171" y="2202"/>
                    <a:pt x="10477" y="4558"/>
                  </a:cubicBezTo>
                  <a:lnTo>
                    <a:pt x="10477" y="52699"/>
                  </a:lnTo>
                  <a:cubicBezTo>
                    <a:pt x="10764" y="55523"/>
                    <a:pt x="8683" y="58043"/>
                    <a:pt x="5828" y="58327"/>
                  </a:cubicBezTo>
                  <a:cubicBezTo>
                    <a:pt x="5646" y="58345"/>
                    <a:pt x="5464" y="58353"/>
                    <a:pt x="5282" y="58352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294" name="Freeform 131">
              <a:extLst>
                <a:ext uri="{FF2B5EF4-FFF2-40B4-BE49-F238E27FC236}">
                  <a16:creationId xmlns:a16="http://schemas.microsoft.com/office/drawing/2014/main" id="{08E50972-D567-BC1C-91C2-B7F7B0B6B7B2}"/>
                </a:ext>
              </a:extLst>
            </p:cNvPr>
            <p:cNvSpPr/>
            <p:nvPr/>
          </p:nvSpPr>
          <p:spPr>
            <a:xfrm>
              <a:off x="5707231" y="2262768"/>
              <a:ext cx="128980" cy="93009"/>
            </a:xfrm>
            <a:custGeom>
              <a:avLst/>
              <a:gdLst>
                <a:gd name="connsiteX0" fmla="*/ 123955 w 128980"/>
                <a:gd name="connsiteY0" fmla="*/ 92512 h 93009"/>
                <a:gd name="connsiteX1" fmla="*/ 118673 w 128980"/>
                <a:gd name="connsiteY1" fmla="*/ 87287 h 93009"/>
                <a:gd name="connsiteX2" fmla="*/ 118673 w 128980"/>
                <a:gd name="connsiteY2" fmla="*/ 39403 h 93009"/>
                <a:gd name="connsiteX3" fmla="*/ 90704 w 128980"/>
                <a:gd name="connsiteY3" fmla="*/ 10450 h 93009"/>
                <a:gd name="connsiteX4" fmla="*/ 38749 w 128980"/>
                <a:gd name="connsiteY4" fmla="*/ 10450 h 93009"/>
                <a:gd name="connsiteX5" fmla="*/ 10521 w 128980"/>
                <a:gd name="connsiteY5" fmla="*/ 39403 h 93009"/>
                <a:gd name="connsiteX6" fmla="*/ 10521 w 128980"/>
                <a:gd name="connsiteY6" fmla="*/ 87116 h 93009"/>
                <a:gd name="connsiteX7" fmla="*/ 5957 w 128980"/>
                <a:gd name="connsiteY7" fmla="*/ 92966 h 93009"/>
                <a:gd name="connsiteX8" fmla="*/ 43 w 128980"/>
                <a:gd name="connsiteY8" fmla="*/ 88451 h 93009"/>
                <a:gd name="connsiteX9" fmla="*/ 43 w 128980"/>
                <a:gd name="connsiteY9" fmla="*/ 87116 h 93009"/>
                <a:gd name="connsiteX10" fmla="*/ 43 w 128980"/>
                <a:gd name="connsiteY10" fmla="*/ 39403 h 93009"/>
                <a:gd name="connsiteX11" fmla="*/ 39875 w 128980"/>
                <a:gd name="connsiteY11" fmla="*/ 0 h 93009"/>
                <a:gd name="connsiteX12" fmla="*/ 42473 w 128980"/>
                <a:gd name="connsiteY12" fmla="*/ 685 h 93009"/>
                <a:gd name="connsiteX13" fmla="*/ 86721 w 128980"/>
                <a:gd name="connsiteY13" fmla="*/ 685 h 93009"/>
                <a:gd name="connsiteX14" fmla="*/ 89405 w 128980"/>
                <a:gd name="connsiteY14" fmla="*/ 0 h 93009"/>
                <a:gd name="connsiteX15" fmla="*/ 128977 w 128980"/>
                <a:gd name="connsiteY15" fmla="*/ 39403 h 93009"/>
                <a:gd name="connsiteX16" fmla="*/ 128977 w 128980"/>
                <a:gd name="connsiteY16" fmla="*/ 87116 h 93009"/>
                <a:gd name="connsiteX17" fmla="*/ 123955 w 128980"/>
                <a:gd name="connsiteY17" fmla="*/ 92512 h 93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8980" h="93009">
                  <a:moveTo>
                    <a:pt x="123955" y="92512"/>
                  </a:moveTo>
                  <a:cubicBezTo>
                    <a:pt x="121038" y="92512"/>
                    <a:pt x="118673" y="90173"/>
                    <a:pt x="118673" y="87287"/>
                  </a:cubicBezTo>
                  <a:lnTo>
                    <a:pt x="118673" y="39403"/>
                  </a:lnTo>
                  <a:cubicBezTo>
                    <a:pt x="118688" y="23902"/>
                    <a:pt x="106359" y="11138"/>
                    <a:pt x="90704" y="10450"/>
                  </a:cubicBezTo>
                  <a:cubicBezTo>
                    <a:pt x="74466" y="19009"/>
                    <a:pt x="54987" y="19009"/>
                    <a:pt x="38749" y="10450"/>
                  </a:cubicBezTo>
                  <a:cubicBezTo>
                    <a:pt x="23012" y="11048"/>
                    <a:pt x="10556" y="23824"/>
                    <a:pt x="10521" y="39403"/>
                  </a:cubicBezTo>
                  <a:lnTo>
                    <a:pt x="10521" y="87116"/>
                  </a:lnTo>
                  <a:cubicBezTo>
                    <a:pt x="10894" y="89978"/>
                    <a:pt x="8850" y="92597"/>
                    <a:pt x="5957" y="92966"/>
                  </a:cubicBezTo>
                  <a:cubicBezTo>
                    <a:pt x="3064" y="93335"/>
                    <a:pt x="416" y="91313"/>
                    <a:pt x="43" y="88451"/>
                  </a:cubicBezTo>
                  <a:cubicBezTo>
                    <a:pt x="-14" y="88008"/>
                    <a:pt x="-14" y="87559"/>
                    <a:pt x="43" y="87116"/>
                  </a:cubicBezTo>
                  <a:lnTo>
                    <a:pt x="43" y="39403"/>
                  </a:lnTo>
                  <a:cubicBezTo>
                    <a:pt x="43" y="17642"/>
                    <a:pt x="17877" y="0"/>
                    <a:pt x="39875" y="0"/>
                  </a:cubicBezTo>
                  <a:cubicBezTo>
                    <a:pt x="40786" y="3"/>
                    <a:pt x="41681" y="239"/>
                    <a:pt x="42473" y="685"/>
                  </a:cubicBezTo>
                  <a:cubicBezTo>
                    <a:pt x="56149" y="8558"/>
                    <a:pt x="73045" y="8558"/>
                    <a:pt x="86721" y="685"/>
                  </a:cubicBezTo>
                  <a:cubicBezTo>
                    <a:pt x="87548" y="249"/>
                    <a:pt x="88468" y="14"/>
                    <a:pt x="89405" y="0"/>
                  </a:cubicBezTo>
                  <a:cubicBezTo>
                    <a:pt x="111302" y="141"/>
                    <a:pt x="128978" y="17741"/>
                    <a:pt x="128977" y="39403"/>
                  </a:cubicBezTo>
                  <a:lnTo>
                    <a:pt x="128977" y="87116"/>
                  </a:lnTo>
                  <a:cubicBezTo>
                    <a:pt x="129075" y="89970"/>
                    <a:pt x="126838" y="92374"/>
                    <a:pt x="123955" y="92512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</p:grpSp>
      <p:sp>
        <p:nvSpPr>
          <p:cNvPr id="297" name="Title 1">
            <a:extLst>
              <a:ext uri="{FF2B5EF4-FFF2-40B4-BE49-F238E27FC236}">
                <a16:creationId xmlns:a16="http://schemas.microsoft.com/office/drawing/2014/main" id="{B247CAF4-F4AC-D860-DA8F-70372584E21E}"/>
              </a:ext>
            </a:extLst>
          </p:cNvPr>
          <p:cNvSpPr txBox="1">
            <a:spLocks/>
          </p:cNvSpPr>
          <p:nvPr/>
        </p:nvSpPr>
        <p:spPr>
          <a:xfrm>
            <a:off x="6448758" y="3515507"/>
            <a:ext cx="1670456" cy="433965"/>
          </a:xfrm>
          <a:prstGeom prst="rect">
            <a:avLst/>
          </a:prstGeom>
        </p:spPr>
        <p:txBody>
          <a:bodyPr wrap="square" anchor="ctr">
            <a:spAutoFit/>
          </a:bodyPr>
          <a:lstStyle>
            <a:lvl1pPr algn="l" defTabSz="1828434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 defTabSz="363678">
              <a:buClr>
                <a:srgbClr val="0070C0"/>
              </a:buClr>
              <a:defRPr/>
            </a:pPr>
            <a:r>
              <a:rPr lang="ar-SA" sz="2400" b="1" dirty="0">
                <a:solidFill>
                  <a:srgbClr val="3B4550">
                    <a:alpha val="70000"/>
                  </a:srgbClr>
                </a:solidFill>
                <a:latin typeface="Sakkal Majalla" panose="02000000000000000000" pitchFamily="2" charset="-78"/>
                <a:ea typeface="Open Sans" panose="020B0606030504020204" pitchFamily="34" charset="0"/>
                <a:cs typeface="Sakkal Majalla" panose="02000000000000000000" pitchFamily="2" charset="-78"/>
              </a:rPr>
              <a:t>عنوان</a:t>
            </a:r>
            <a:endParaRPr lang="en-IN" sz="2400" dirty="0">
              <a:solidFill>
                <a:srgbClr val="3B4550">
                  <a:alpha val="70000"/>
                </a:srgbClr>
              </a:solidFill>
              <a:latin typeface="Sakkal Majalla" panose="02000000000000000000" pitchFamily="2" charset="-78"/>
              <a:ea typeface="Open Sans" panose="020B06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23" name="TextBox 37">
            <a:extLst>
              <a:ext uri="{FF2B5EF4-FFF2-40B4-BE49-F238E27FC236}">
                <a16:creationId xmlns:a16="http://schemas.microsoft.com/office/drawing/2014/main" id="{99A548B8-2CE9-83C2-1A21-701CC313C033}"/>
              </a:ext>
            </a:extLst>
          </p:cNvPr>
          <p:cNvSpPr txBox="1"/>
          <p:nvPr/>
        </p:nvSpPr>
        <p:spPr>
          <a:xfrm flipH="1">
            <a:off x="8264821" y="4959956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2CC17C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4" name="TextBox 157">
            <a:extLst>
              <a:ext uri="{FF2B5EF4-FFF2-40B4-BE49-F238E27FC236}">
                <a16:creationId xmlns:a16="http://schemas.microsoft.com/office/drawing/2014/main" id="{105A13FC-9BF3-D994-3D66-5F728DD7372E}"/>
              </a:ext>
            </a:extLst>
          </p:cNvPr>
          <p:cNvSpPr txBox="1"/>
          <p:nvPr/>
        </p:nvSpPr>
        <p:spPr>
          <a:xfrm flipH="1">
            <a:off x="7824557" y="5360066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6" name="TextBox 37">
            <a:extLst>
              <a:ext uri="{FF2B5EF4-FFF2-40B4-BE49-F238E27FC236}">
                <a16:creationId xmlns:a16="http://schemas.microsoft.com/office/drawing/2014/main" id="{0E804C5A-618F-3AA3-2296-9AD84F648A6A}"/>
              </a:ext>
            </a:extLst>
          </p:cNvPr>
          <p:cNvSpPr txBox="1"/>
          <p:nvPr/>
        </p:nvSpPr>
        <p:spPr>
          <a:xfrm flipH="1">
            <a:off x="3819431" y="4397248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7" name="TextBox 157">
            <a:extLst>
              <a:ext uri="{FF2B5EF4-FFF2-40B4-BE49-F238E27FC236}">
                <a16:creationId xmlns:a16="http://schemas.microsoft.com/office/drawing/2014/main" id="{E0946915-2C32-708F-1A21-E6A42D2E2644}"/>
              </a:ext>
            </a:extLst>
          </p:cNvPr>
          <p:cNvSpPr txBox="1"/>
          <p:nvPr/>
        </p:nvSpPr>
        <p:spPr>
          <a:xfrm flipH="1">
            <a:off x="3379167" y="4797358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9" name="TextBox 37">
            <a:extLst>
              <a:ext uri="{FF2B5EF4-FFF2-40B4-BE49-F238E27FC236}">
                <a16:creationId xmlns:a16="http://schemas.microsoft.com/office/drawing/2014/main" id="{29D6F9BF-0CF1-C3C1-9E79-4275D367ECED}"/>
              </a:ext>
            </a:extLst>
          </p:cNvPr>
          <p:cNvSpPr txBox="1"/>
          <p:nvPr/>
        </p:nvSpPr>
        <p:spPr>
          <a:xfrm flipH="1">
            <a:off x="3270790" y="3117089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30" name="TextBox 157">
            <a:extLst>
              <a:ext uri="{FF2B5EF4-FFF2-40B4-BE49-F238E27FC236}">
                <a16:creationId xmlns:a16="http://schemas.microsoft.com/office/drawing/2014/main" id="{E25889AE-C3BD-3924-9919-F4AEA7C616DA}"/>
              </a:ext>
            </a:extLst>
          </p:cNvPr>
          <p:cNvSpPr txBox="1"/>
          <p:nvPr/>
        </p:nvSpPr>
        <p:spPr>
          <a:xfrm flipH="1">
            <a:off x="2830526" y="351719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2" name="TextBox 37">
            <a:extLst>
              <a:ext uri="{FF2B5EF4-FFF2-40B4-BE49-F238E27FC236}">
                <a16:creationId xmlns:a16="http://schemas.microsoft.com/office/drawing/2014/main" id="{6DDF780E-B615-DB71-8476-8BA87F29E7E4}"/>
              </a:ext>
            </a:extLst>
          </p:cNvPr>
          <p:cNvSpPr txBox="1"/>
          <p:nvPr/>
        </p:nvSpPr>
        <p:spPr>
          <a:xfrm flipH="1">
            <a:off x="3777228" y="1893199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C1B488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C1B488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33" name="TextBox 157">
            <a:extLst>
              <a:ext uri="{FF2B5EF4-FFF2-40B4-BE49-F238E27FC236}">
                <a16:creationId xmlns:a16="http://schemas.microsoft.com/office/drawing/2014/main" id="{A06EDEBB-39AB-8B5A-608C-E561264E6012}"/>
              </a:ext>
            </a:extLst>
          </p:cNvPr>
          <p:cNvSpPr txBox="1"/>
          <p:nvPr/>
        </p:nvSpPr>
        <p:spPr>
          <a:xfrm flipH="1">
            <a:off x="3336964" y="229330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9" name="TextBox 37">
            <a:extLst>
              <a:ext uri="{FF2B5EF4-FFF2-40B4-BE49-F238E27FC236}">
                <a16:creationId xmlns:a16="http://schemas.microsoft.com/office/drawing/2014/main" id="{578A05F8-23C8-C12D-615C-263F8C9C8CB8}"/>
              </a:ext>
            </a:extLst>
          </p:cNvPr>
          <p:cNvSpPr txBox="1"/>
          <p:nvPr/>
        </p:nvSpPr>
        <p:spPr>
          <a:xfrm flipH="1">
            <a:off x="8307023" y="1358627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68C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268CAB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42" name="TextBox 157">
            <a:extLst>
              <a:ext uri="{FF2B5EF4-FFF2-40B4-BE49-F238E27FC236}">
                <a16:creationId xmlns:a16="http://schemas.microsoft.com/office/drawing/2014/main" id="{CFCA8B7A-1193-02F5-8B1C-969FE5AB13C0}"/>
              </a:ext>
            </a:extLst>
          </p:cNvPr>
          <p:cNvSpPr txBox="1"/>
          <p:nvPr/>
        </p:nvSpPr>
        <p:spPr>
          <a:xfrm flipH="1">
            <a:off x="7866759" y="1758737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pic>
        <p:nvPicPr>
          <p:cNvPr id="43" name="صورة 42">
            <a:extLst>
              <a:ext uri="{FF2B5EF4-FFF2-40B4-BE49-F238E27FC236}">
                <a16:creationId xmlns:a16="http://schemas.microsoft.com/office/drawing/2014/main" id="{C53630B0-9077-936A-7FF9-0308E51D7132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1960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87014562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عنصر نائب لرقم الشريحة 3">
            <a:extLst>
              <a:ext uri="{FF2B5EF4-FFF2-40B4-BE49-F238E27FC236}">
                <a16:creationId xmlns:a16="http://schemas.microsoft.com/office/drawing/2014/main" id="{A76FF5C9-3BD8-C275-D239-17C2F4639FF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C30D6F-9516-7D45-ACC3-4201266FFCA8}" type="slidenum">
              <a:rPr lang="ar-SA" smtClean="0"/>
              <a:t>69</a:t>
            </a:fld>
            <a:endParaRPr lang="ar-SA"/>
          </a:p>
        </p:txBody>
      </p:sp>
      <p:pic>
        <p:nvPicPr>
          <p:cNvPr id="3" name="صورة 2">
            <a:extLst>
              <a:ext uri="{FF2B5EF4-FFF2-40B4-BE49-F238E27FC236}">
                <a16:creationId xmlns:a16="http://schemas.microsoft.com/office/drawing/2014/main" id="{C48DB6A9-D955-59ED-0CF3-B591362C5AF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cxnSp>
        <p:nvCxnSpPr>
          <p:cNvPr id="20" name="موصل مستقيم 19">
            <a:extLst>
              <a:ext uri="{FF2B5EF4-FFF2-40B4-BE49-F238E27FC236}">
                <a16:creationId xmlns:a16="http://schemas.microsoft.com/office/drawing/2014/main" id="{974CE591-C531-D83F-A9DF-41E2AF68D07F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TextBox 3">
            <a:extLst>
              <a:ext uri="{FF2B5EF4-FFF2-40B4-BE49-F238E27FC236}">
                <a16:creationId xmlns:a16="http://schemas.microsoft.com/office/drawing/2014/main" id="{32FCD0DD-F55B-DE1E-3A45-2CAF41FA1E41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algn="r" defTabSz="914400" eaLnBrk="1" latinLnBrk="0" hangingPunct="1"/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ازرق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44" name="Freeform 102">
            <a:extLst>
              <a:ext uri="{FF2B5EF4-FFF2-40B4-BE49-F238E27FC236}">
                <a16:creationId xmlns:a16="http://schemas.microsoft.com/office/drawing/2014/main" id="{4F43F5A3-C9A9-F892-4BB2-274276F119FE}"/>
              </a:ext>
            </a:extLst>
          </p:cNvPr>
          <p:cNvSpPr/>
          <p:nvPr/>
        </p:nvSpPr>
        <p:spPr>
          <a:xfrm rot="8100000">
            <a:off x="6148034" y="3608119"/>
            <a:ext cx="1357607" cy="2069645"/>
          </a:xfrm>
          <a:custGeom>
            <a:avLst/>
            <a:gdLst>
              <a:gd name="connsiteX0" fmla="*/ 0 w 2225674"/>
              <a:gd name="connsiteY0" fmla="*/ 1112837 h 2225674"/>
              <a:gd name="connsiteX1" fmla="*/ 325944 w 2225674"/>
              <a:gd name="connsiteY1" fmla="*/ 325943 h 2225674"/>
              <a:gd name="connsiteX2" fmla="*/ 1112839 w 2225674"/>
              <a:gd name="connsiteY2" fmla="*/ 2 h 2225674"/>
              <a:gd name="connsiteX3" fmla="*/ 1899733 w 2225674"/>
              <a:gd name="connsiteY3" fmla="*/ 325946 h 2225674"/>
              <a:gd name="connsiteX4" fmla="*/ 2225674 w 2225674"/>
              <a:gd name="connsiteY4" fmla="*/ 1112841 h 2225674"/>
              <a:gd name="connsiteX5" fmla="*/ 1899731 w 2225674"/>
              <a:gd name="connsiteY5" fmla="*/ 1899736 h 2225674"/>
              <a:gd name="connsiteX6" fmla="*/ 1112836 w 2225674"/>
              <a:gd name="connsiteY6" fmla="*/ 2225678 h 2225674"/>
              <a:gd name="connsiteX7" fmla="*/ 325941 w 2225674"/>
              <a:gd name="connsiteY7" fmla="*/ 1899735 h 2225674"/>
              <a:gd name="connsiteX8" fmla="*/ -1 w 2225674"/>
              <a:gd name="connsiteY8" fmla="*/ 1112840 h 2225674"/>
              <a:gd name="connsiteX9" fmla="*/ 0 w 2225674"/>
              <a:gd name="connsiteY9" fmla="*/ 1112837 h 2225674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225676" h="3378202">
                <a:moveTo>
                  <a:pt x="1" y="1112836"/>
                </a:moveTo>
                <a:cubicBezTo>
                  <a:pt x="1" y="817693"/>
                  <a:pt x="117247" y="534639"/>
                  <a:pt x="325945" y="325942"/>
                </a:cubicBezTo>
                <a:cubicBezTo>
                  <a:pt x="534643" y="117245"/>
                  <a:pt x="817698" y="0"/>
                  <a:pt x="1112840" y="1"/>
                </a:cubicBezTo>
                <a:cubicBezTo>
                  <a:pt x="1407983" y="1"/>
                  <a:pt x="1691037" y="117247"/>
                  <a:pt x="1899734" y="325945"/>
                </a:cubicBezTo>
                <a:cubicBezTo>
                  <a:pt x="2108431" y="534643"/>
                  <a:pt x="2225676" y="817698"/>
                  <a:pt x="2225675" y="1112840"/>
                </a:cubicBezTo>
                <a:cubicBezTo>
                  <a:pt x="2225675" y="1407983"/>
                  <a:pt x="2151880" y="1566624"/>
                  <a:pt x="1966407" y="1942597"/>
                </a:cubicBezTo>
                <a:cubicBezTo>
                  <a:pt x="1686646" y="2421132"/>
                  <a:pt x="1421173" y="2909192"/>
                  <a:pt x="1127125" y="3378202"/>
                </a:cubicBezTo>
                <a:lnTo>
                  <a:pt x="259267" y="1894972"/>
                </a:lnTo>
                <a:cubicBezTo>
                  <a:pt x="59507" y="1528524"/>
                  <a:pt x="0" y="1407982"/>
                  <a:pt x="0" y="1112839"/>
                </a:cubicBezTo>
                <a:cubicBezTo>
                  <a:pt x="0" y="1112838"/>
                  <a:pt x="1" y="1112837"/>
                  <a:pt x="1" y="1112836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 w="38100">
            <a:noFill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0000" bIns="90000" rtlCol="0" anchor="ctr" anchorCtr="0"/>
          <a:lstStyle/>
          <a:p>
            <a:pPr algn="ctr"/>
            <a:endParaRPr lang="ar-AE" sz="1600" dirty="0">
              <a:solidFill>
                <a:srgbClr val="575757"/>
              </a:solidFill>
              <a:sym typeface="+mn-lt"/>
            </a:endParaRPr>
          </a:p>
        </p:txBody>
      </p:sp>
      <p:sp>
        <p:nvSpPr>
          <p:cNvPr id="45" name="Freeform 96">
            <a:extLst>
              <a:ext uri="{FF2B5EF4-FFF2-40B4-BE49-F238E27FC236}">
                <a16:creationId xmlns:a16="http://schemas.microsoft.com/office/drawing/2014/main" id="{BDBB6444-11A1-A10B-4D43-C59055E4F1A1}"/>
              </a:ext>
            </a:extLst>
          </p:cNvPr>
          <p:cNvSpPr/>
          <p:nvPr/>
        </p:nvSpPr>
        <p:spPr>
          <a:xfrm rot="13500000">
            <a:off x="4679246" y="3613479"/>
            <a:ext cx="1363553" cy="2060619"/>
          </a:xfrm>
          <a:custGeom>
            <a:avLst/>
            <a:gdLst>
              <a:gd name="connsiteX0" fmla="*/ 0 w 2225674"/>
              <a:gd name="connsiteY0" fmla="*/ 1112837 h 2225674"/>
              <a:gd name="connsiteX1" fmla="*/ 325944 w 2225674"/>
              <a:gd name="connsiteY1" fmla="*/ 325943 h 2225674"/>
              <a:gd name="connsiteX2" fmla="*/ 1112839 w 2225674"/>
              <a:gd name="connsiteY2" fmla="*/ 2 h 2225674"/>
              <a:gd name="connsiteX3" fmla="*/ 1899733 w 2225674"/>
              <a:gd name="connsiteY3" fmla="*/ 325946 h 2225674"/>
              <a:gd name="connsiteX4" fmla="*/ 2225674 w 2225674"/>
              <a:gd name="connsiteY4" fmla="*/ 1112841 h 2225674"/>
              <a:gd name="connsiteX5" fmla="*/ 1899731 w 2225674"/>
              <a:gd name="connsiteY5" fmla="*/ 1899736 h 2225674"/>
              <a:gd name="connsiteX6" fmla="*/ 1112836 w 2225674"/>
              <a:gd name="connsiteY6" fmla="*/ 2225678 h 2225674"/>
              <a:gd name="connsiteX7" fmla="*/ 325941 w 2225674"/>
              <a:gd name="connsiteY7" fmla="*/ 1899735 h 2225674"/>
              <a:gd name="connsiteX8" fmla="*/ -1 w 2225674"/>
              <a:gd name="connsiteY8" fmla="*/ 1112840 h 2225674"/>
              <a:gd name="connsiteX9" fmla="*/ 0 w 2225674"/>
              <a:gd name="connsiteY9" fmla="*/ 1112837 h 2225674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225676" h="3378202">
                <a:moveTo>
                  <a:pt x="1" y="1112836"/>
                </a:moveTo>
                <a:cubicBezTo>
                  <a:pt x="1" y="817693"/>
                  <a:pt x="117247" y="534639"/>
                  <a:pt x="325945" y="325942"/>
                </a:cubicBezTo>
                <a:cubicBezTo>
                  <a:pt x="534643" y="117245"/>
                  <a:pt x="817698" y="0"/>
                  <a:pt x="1112840" y="1"/>
                </a:cubicBezTo>
                <a:cubicBezTo>
                  <a:pt x="1407983" y="1"/>
                  <a:pt x="1691037" y="117247"/>
                  <a:pt x="1899734" y="325945"/>
                </a:cubicBezTo>
                <a:cubicBezTo>
                  <a:pt x="2108431" y="534643"/>
                  <a:pt x="2225676" y="817698"/>
                  <a:pt x="2225675" y="1112840"/>
                </a:cubicBezTo>
                <a:cubicBezTo>
                  <a:pt x="2225675" y="1407983"/>
                  <a:pt x="2151880" y="1566624"/>
                  <a:pt x="1966407" y="1942597"/>
                </a:cubicBezTo>
                <a:cubicBezTo>
                  <a:pt x="1686646" y="2421132"/>
                  <a:pt x="1421173" y="2909192"/>
                  <a:pt x="1127125" y="3378202"/>
                </a:cubicBezTo>
                <a:lnTo>
                  <a:pt x="259267" y="1894972"/>
                </a:lnTo>
                <a:cubicBezTo>
                  <a:pt x="59507" y="1528524"/>
                  <a:pt x="0" y="1407982"/>
                  <a:pt x="0" y="1112839"/>
                </a:cubicBezTo>
                <a:cubicBezTo>
                  <a:pt x="0" y="1112838"/>
                  <a:pt x="1" y="1112837"/>
                  <a:pt x="1" y="1112836"/>
                </a:cubicBezTo>
                <a:close/>
              </a:path>
            </a:pathLst>
          </a:custGeom>
          <a:solidFill>
            <a:srgbClr val="C1B488"/>
          </a:solidFill>
          <a:ln w="38100">
            <a:noFill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0000" bIns="90000" rtlCol="0" anchor="ctr" anchorCtr="0"/>
          <a:lstStyle/>
          <a:p>
            <a:pPr algn="ctr"/>
            <a:endParaRPr lang="ar-AE" sz="1600" dirty="0">
              <a:solidFill>
                <a:srgbClr val="575757"/>
              </a:solidFill>
              <a:sym typeface="+mn-lt"/>
            </a:endParaRPr>
          </a:p>
        </p:txBody>
      </p:sp>
      <p:sp>
        <p:nvSpPr>
          <p:cNvPr id="47" name="Freeform 99">
            <a:extLst>
              <a:ext uri="{FF2B5EF4-FFF2-40B4-BE49-F238E27FC236}">
                <a16:creationId xmlns:a16="http://schemas.microsoft.com/office/drawing/2014/main" id="{A152EADB-4392-A6D6-994F-405CFE50BFB7}"/>
              </a:ext>
            </a:extLst>
          </p:cNvPr>
          <p:cNvSpPr/>
          <p:nvPr/>
        </p:nvSpPr>
        <p:spPr>
          <a:xfrm rot="8100000" flipH="1" flipV="1">
            <a:off x="4681183" y="2149534"/>
            <a:ext cx="1363553" cy="2060619"/>
          </a:xfrm>
          <a:custGeom>
            <a:avLst/>
            <a:gdLst>
              <a:gd name="connsiteX0" fmla="*/ 0 w 2225674"/>
              <a:gd name="connsiteY0" fmla="*/ 1112837 h 2225674"/>
              <a:gd name="connsiteX1" fmla="*/ 325944 w 2225674"/>
              <a:gd name="connsiteY1" fmla="*/ 325943 h 2225674"/>
              <a:gd name="connsiteX2" fmla="*/ 1112839 w 2225674"/>
              <a:gd name="connsiteY2" fmla="*/ 2 h 2225674"/>
              <a:gd name="connsiteX3" fmla="*/ 1899733 w 2225674"/>
              <a:gd name="connsiteY3" fmla="*/ 325946 h 2225674"/>
              <a:gd name="connsiteX4" fmla="*/ 2225674 w 2225674"/>
              <a:gd name="connsiteY4" fmla="*/ 1112841 h 2225674"/>
              <a:gd name="connsiteX5" fmla="*/ 1899731 w 2225674"/>
              <a:gd name="connsiteY5" fmla="*/ 1899736 h 2225674"/>
              <a:gd name="connsiteX6" fmla="*/ 1112836 w 2225674"/>
              <a:gd name="connsiteY6" fmla="*/ 2225678 h 2225674"/>
              <a:gd name="connsiteX7" fmla="*/ 325941 w 2225674"/>
              <a:gd name="connsiteY7" fmla="*/ 1899735 h 2225674"/>
              <a:gd name="connsiteX8" fmla="*/ -1 w 2225674"/>
              <a:gd name="connsiteY8" fmla="*/ 1112840 h 2225674"/>
              <a:gd name="connsiteX9" fmla="*/ 0 w 2225674"/>
              <a:gd name="connsiteY9" fmla="*/ 1112837 h 2225674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225676" h="3378202">
                <a:moveTo>
                  <a:pt x="1" y="1112836"/>
                </a:moveTo>
                <a:cubicBezTo>
                  <a:pt x="1" y="817693"/>
                  <a:pt x="117247" y="534639"/>
                  <a:pt x="325945" y="325942"/>
                </a:cubicBezTo>
                <a:cubicBezTo>
                  <a:pt x="534643" y="117245"/>
                  <a:pt x="817698" y="0"/>
                  <a:pt x="1112840" y="1"/>
                </a:cubicBezTo>
                <a:cubicBezTo>
                  <a:pt x="1407983" y="1"/>
                  <a:pt x="1691037" y="117247"/>
                  <a:pt x="1899734" y="325945"/>
                </a:cubicBezTo>
                <a:cubicBezTo>
                  <a:pt x="2108431" y="534643"/>
                  <a:pt x="2225676" y="817698"/>
                  <a:pt x="2225675" y="1112840"/>
                </a:cubicBezTo>
                <a:cubicBezTo>
                  <a:pt x="2225675" y="1407983"/>
                  <a:pt x="2151880" y="1566624"/>
                  <a:pt x="1966407" y="1942597"/>
                </a:cubicBezTo>
                <a:cubicBezTo>
                  <a:pt x="1686646" y="2421132"/>
                  <a:pt x="1421173" y="2909192"/>
                  <a:pt x="1127125" y="3378202"/>
                </a:cubicBezTo>
                <a:lnTo>
                  <a:pt x="259267" y="1894972"/>
                </a:lnTo>
                <a:cubicBezTo>
                  <a:pt x="59507" y="1528524"/>
                  <a:pt x="0" y="1407982"/>
                  <a:pt x="0" y="1112839"/>
                </a:cubicBezTo>
                <a:cubicBezTo>
                  <a:pt x="0" y="1112838"/>
                  <a:pt x="1" y="1112837"/>
                  <a:pt x="1" y="1112836"/>
                </a:cubicBezTo>
                <a:close/>
              </a:path>
            </a:pathLst>
          </a:custGeom>
          <a:solidFill>
            <a:srgbClr val="003845"/>
          </a:solidFill>
          <a:ln w="38100">
            <a:noFill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0000" bIns="90000" rtlCol="0" anchor="ctr" anchorCtr="0"/>
          <a:lstStyle/>
          <a:p>
            <a:pPr algn="ctr"/>
            <a:endParaRPr lang="ar-AE" sz="1600" dirty="0">
              <a:solidFill>
                <a:srgbClr val="575757"/>
              </a:solidFill>
              <a:sym typeface="+mn-lt"/>
            </a:endParaRPr>
          </a:p>
        </p:txBody>
      </p:sp>
      <p:sp>
        <p:nvSpPr>
          <p:cNvPr id="48" name="Freeform 96">
            <a:extLst>
              <a:ext uri="{FF2B5EF4-FFF2-40B4-BE49-F238E27FC236}">
                <a16:creationId xmlns:a16="http://schemas.microsoft.com/office/drawing/2014/main" id="{73A58DA0-4C82-7637-60B8-A0D471A18C3E}"/>
              </a:ext>
            </a:extLst>
          </p:cNvPr>
          <p:cNvSpPr/>
          <p:nvPr/>
        </p:nvSpPr>
        <p:spPr>
          <a:xfrm rot="13500000" flipV="1">
            <a:off x="6141596" y="2148802"/>
            <a:ext cx="1363553" cy="2060619"/>
          </a:xfrm>
          <a:custGeom>
            <a:avLst/>
            <a:gdLst>
              <a:gd name="connsiteX0" fmla="*/ 0 w 2225674"/>
              <a:gd name="connsiteY0" fmla="*/ 1112837 h 2225674"/>
              <a:gd name="connsiteX1" fmla="*/ 325944 w 2225674"/>
              <a:gd name="connsiteY1" fmla="*/ 325943 h 2225674"/>
              <a:gd name="connsiteX2" fmla="*/ 1112839 w 2225674"/>
              <a:gd name="connsiteY2" fmla="*/ 2 h 2225674"/>
              <a:gd name="connsiteX3" fmla="*/ 1899733 w 2225674"/>
              <a:gd name="connsiteY3" fmla="*/ 325946 h 2225674"/>
              <a:gd name="connsiteX4" fmla="*/ 2225674 w 2225674"/>
              <a:gd name="connsiteY4" fmla="*/ 1112841 h 2225674"/>
              <a:gd name="connsiteX5" fmla="*/ 1899731 w 2225674"/>
              <a:gd name="connsiteY5" fmla="*/ 1899736 h 2225674"/>
              <a:gd name="connsiteX6" fmla="*/ 1112836 w 2225674"/>
              <a:gd name="connsiteY6" fmla="*/ 2225678 h 2225674"/>
              <a:gd name="connsiteX7" fmla="*/ 325941 w 2225674"/>
              <a:gd name="connsiteY7" fmla="*/ 1899735 h 2225674"/>
              <a:gd name="connsiteX8" fmla="*/ -1 w 2225674"/>
              <a:gd name="connsiteY8" fmla="*/ 1112840 h 2225674"/>
              <a:gd name="connsiteX9" fmla="*/ 0 w 2225674"/>
              <a:gd name="connsiteY9" fmla="*/ 1112837 h 2225674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225676" h="3378202">
                <a:moveTo>
                  <a:pt x="1" y="1112836"/>
                </a:moveTo>
                <a:cubicBezTo>
                  <a:pt x="1" y="817693"/>
                  <a:pt x="117247" y="534639"/>
                  <a:pt x="325945" y="325942"/>
                </a:cubicBezTo>
                <a:cubicBezTo>
                  <a:pt x="534643" y="117245"/>
                  <a:pt x="817698" y="0"/>
                  <a:pt x="1112840" y="1"/>
                </a:cubicBezTo>
                <a:cubicBezTo>
                  <a:pt x="1407983" y="1"/>
                  <a:pt x="1691037" y="117247"/>
                  <a:pt x="1899734" y="325945"/>
                </a:cubicBezTo>
                <a:cubicBezTo>
                  <a:pt x="2108431" y="534643"/>
                  <a:pt x="2225676" y="817698"/>
                  <a:pt x="2225675" y="1112840"/>
                </a:cubicBezTo>
                <a:cubicBezTo>
                  <a:pt x="2225675" y="1407983"/>
                  <a:pt x="2151880" y="1566624"/>
                  <a:pt x="1966407" y="1942597"/>
                </a:cubicBezTo>
                <a:cubicBezTo>
                  <a:pt x="1686646" y="2421132"/>
                  <a:pt x="1421173" y="2909192"/>
                  <a:pt x="1127125" y="3378202"/>
                </a:cubicBezTo>
                <a:lnTo>
                  <a:pt x="259267" y="1894972"/>
                </a:lnTo>
                <a:cubicBezTo>
                  <a:pt x="59507" y="1528524"/>
                  <a:pt x="0" y="1407982"/>
                  <a:pt x="0" y="1112839"/>
                </a:cubicBezTo>
                <a:cubicBezTo>
                  <a:pt x="0" y="1112838"/>
                  <a:pt x="1" y="1112837"/>
                  <a:pt x="1" y="1112836"/>
                </a:cubicBezTo>
                <a:close/>
              </a:path>
            </a:pathLst>
          </a:custGeom>
          <a:solidFill>
            <a:srgbClr val="10A9A6"/>
          </a:solidFill>
          <a:ln w="38100">
            <a:noFill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0000" bIns="90000" rtlCol="0" anchor="ctr" anchorCtr="0"/>
          <a:lstStyle/>
          <a:p>
            <a:pPr algn="ctr"/>
            <a:endParaRPr lang="ar-AE" sz="1600" dirty="0">
              <a:solidFill>
                <a:srgbClr val="575757"/>
              </a:solidFill>
              <a:sym typeface="+mn-lt"/>
            </a:endParaRPr>
          </a:p>
        </p:txBody>
      </p:sp>
      <p:cxnSp>
        <p:nvCxnSpPr>
          <p:cNvPr id="50" name="Straight Connector 24">
            <a:extLst>
              <a:ext uri="{FF2B5EF4-FFF2-40B4-BE49-F238E27FC236}">
                <a16:creationId xmlns:a16="http://schemas.microsoft.com/office/drawing/2014/main" id="{CCB03236-7D4B-02A0-7444-75DB48778D54}"/>
              </a:ext>
            </a:extLst>
          </p:cNvPr>
          <p:cNvCxnSpPr/>
          <p:nvPr/>
        </p:nvCxnSpPr>
        <p:spPr>
          <a:xfrm flipH="1">
            <a:off x="7375882" y="2774027"/>
            <a:ext cx="2118361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none" w="sm" len="sm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Straight Connector 26">
            <a:extLst>
              <a:ext uri="{FF2B5EF4-FFF2-40B4-BE49-F238E27FC236}">
                <a16:creationId xmlns:a16="http://schemas.microsoft.com/office/drawing/2014/main" id="{618A40A7-4C9E-3813-32FD-67B0C8B00498}"/>
              </a:ext>
            </a:extLst>
          </p:cNvPr>
          <p:cNvCxnSpPr/>
          <p:nvPr/>
        </p:nvCxnSpPr>
        <p:spPr>
          <a:xfrm flipH="1">
            <a:off x="7371990" y="4829668"/>
            <a:ext cx="1629304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none" w="sm" len="sm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Straight Connector 27">
            <a:extLst>
              <a:ext uri="{FF2B5EF4-FFF2-40B4-BE49-F238E27FC236}">
                <a16:creationId xmlns:a16="http://schemas.microsoft.com/office/drawing/2014/main" id="{CB9E4A36-5DBD-C1F9-2198-0841E7EFFC39}"/>
              </a:ext>
            </a:extLst>
          </p:cNvPr>
          <p:cNvCxnSpPr/>
          <p:nvPr/>
        </p:nvCxnSpPr>
        <p:spPr>
          <a:xfrm flipH="1">
            <a:off x="2750635" y="2537796"/>
            <a:ext cx="2116735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oval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Straight Connector 30">
            <a:extLst>
              <a:ext uri="{FF2B5EF4-FFF2-40B4-BE49-F238E27FC236}">
                <a16:creationId xmlns:a16="http://schemas.microsoft.com/office/drawing/2014/main" id="{491E4B5D-4BAB-2E9F-8325-098B7641855E}"/>
              </a:ext>
            </a:extLst>
          </p:cNvPr>
          <p:cNvCxnSpPr/>
          <p:nvPr/>
        </p:nvCxnSpPr>
        <p:spPr>
          <a:xfrm flipH="1">
            <a:off x="3168573" y="4497462"/>
            <a:ext cx="1628591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oval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TextBox 37">
            <a:extLst>
              <a:ext uri="{FF2B5EF4-FFF2-40B4-BE49-F238E27FC236}">
                <a16:creationId xmlns:a16="http://schemas.microsoft.com/office/drawing/2014/main" id="{7B7031C5-D86E-07AC-26B2-1597690D038B}"/>
              </a:ext>
            </a:extLst>
          </p:cNvPr>
          <p:cNvSpPr txBox="1"/>
          <p:nvPr/>
        </p:nvSpPr>
        <p:spPr>
          <a:xfrm>
            <a:off x="9881628" y="2137686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10A9A6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10A9A6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59" name="TextBox 157">
            <a:extLst>
              <a:ext uri="{FF2B5EF4-FFF2-40B4-BE49-F238E27FC236}">
                <a16:creationId xmlns:a16="http://schemas.microsoft.com/office/drawing/2014/main" id="{4F111CC7-0FDF-CE70-A375-086FAD1E267B}"/>
              </a:ext>
            </a:extLst>
          </p:cNvPr>
          <p:cNvSpPr txBox="1"/>
          <p:nvPr/>
        </p:nvSpPr>
        <p:spPr>
          <a:xfrm>
            <a:off x="9441365" y="2537796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60" name="TextBox 37">
            <a:extLst>
              <a:ext uri="{FF2B5EF4-FFF2-40B4-BE49-F238E27FC236}">
                <a16:creationId xmlns:a16="http://schemas.microsoft.com/office/drawing/2014/main" id="{E357B572-9928-3B28-891E-121B7EF94CCE}"/>
              </a:ext>
            </a:extLst>
          </p:cNvPr>
          <p:cNvSpPr txBox="1"/>
          <p:nvPr/>
        </p:nvSpPr>
        <p:spPr>
          <a:xfrm>
            <a:off x="9533285" y="4169686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61" name="TextBox 157">
            <a:extLst>
              <a:ext uri="{FF2B5EF4-FFF2-40B4-BE49-F238E27FC236}">
                <a16:creationId xmlns:a16="http://schemas.microsoft.com/office/drawing/2014/main" id="{8EFC051A-D9EB-F892-5215-F15550356B35}"/>
              </a:ext>
            </a:extLst>
          </p:cNvPr>
          <p:cNvSpPr txBox="1"/>
          <p:nvPr/>
        </p:nvSpPr>
        <p:spPr>
          <a:xfrm>
            <a:off x="9093022" y="4569796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62" name="TextBox 37">
            <a:extLst>
              <a:ext uri="{FF2B5EF4-FFF2-40B4-BE49-F238E27FC236}">
                <a16:creationId xmlns:a16="http://schemas.microsoft.com/office/drawing/2014/main" id="{BBD1E910-1531-E402-C05E-31DDCAC0A1F5}"/>
              </a:ext>
            </a:extLst>
          </p:cNvPr>
          <p:cNvSpPr txBox="1"/>
          <p:nvPr/>
        </p:nvSpPr>
        <p:spPr>
          <a:xfrm>
            <a:off x="1608485" y="3893915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C1B488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C1B488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63" name="TextBox 157">
            <a:extLst>
              <a:ext uri="{FF2B5EF4-FFF2-40B4-BE49-F238E27FC236}">
                <a16:creationId xmlns:a16="http://schemas.microsoft.com/office/drawing/2014/main" id="{9A14F512-F208-2F37-0899-6547F8FF70F7}"/>
              </a:ext>
            </a:extLst>
          </p:cNvPr>
          <p:cNvSpPr txBox="1"/>
          <p:nvPr/>
        </p:nvSpPr>
        <p:spPr>
          <a:xfrm>
            <a:off x="1168222" y="4294025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31" name="TextBox 37">
            <a:extLst>
              <a:ext uri="{FF2B5EF4-FFF2-40B4-BE49-F238E27FC236}">
                <a16:creationId xmlns:a16="http://schemas.microsoft.com/office/drawing/2014/main" id="{E94549D8-226F-1EDB-43EA-2C97B822EBDE}"/>
              </a:ext>
            </a:extLst>
          </p:cNvPr>
          <p:cNvSpPr txBox="1"/>
          <p:nvPr/>
        </p:nvSpPr>
        <p:spPr>
          <a:xfrm>
            <a:off x="1158542" y="1934487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34" name="TextBox 157">
            <a:extLst>
              <a:ext uri="{FF2B5EF4-FFF2-40B4-BE49-F238E27FC236}">
                <a16:creationId xmlns:a16="http://schemas.microsoft.com/office/drawing/2014/main" id="{487900CF-644A-9730-EFDE-E7FFAFE96EFA}"/>
              </a:ext>
            </a:extLst>
          </p:cNvPr>
          <p:cNvSpPr txBox="1"/>
          <p:nvPr/>
        </p:nvSpPr>
        <p:spPr>
          <a:xfrm>
            <a:off x="718279" y="2334597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pic>
        <p:nvPicPr>
          <p:cNvPr id="2" name="صورة 1">
            <a:extLst>
              <a:ext uri="{FF2B5EF4-FFF2-40B4-BE49-F238E27FC236}">
                <a16:creationId xmlns:a16="http://schemas.microsoft.com/office/drawing/2014/main" id="{48FB9275-2C0B-9780-990E-5B1E26AACFF5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1960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1464786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عنصر نائب لرقم الشريحة 3">
            <a:extLst>
              <a:ext uri="{FF2B5EF4-FFF2-40B4-BE49-F238E27FC236}">
                <a16:creationId xmlns:a16="http://schemas.microsoft.com/office/drawing/2014/main" id="{A76FF5C9-3BD8-C275-D239-17C2F4639FF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C30D6F-9516-7D45-ACC3-4201266FFCA8}" type="slidenum">
              <a:rPr lang="ar-SA" smtClean="0"/>
              <a:t>70</a:t>
            </a:fld>
            <a:endParaRPr lang="ar-SA" dirty="0"/>
          </a:p>
        </p:txBody>
      </p:sp>
      <p:pic>
        <p:nvPicPr>
          <p:cNvPr id="3" name="صورة 2">
            <a:extLst>
              <a:ext uri="{FF2B5EF4-FFF2-40B4-BE49-F238E27FC236}">
                <a16:creationId xmlns:a16="http://schemas.microsoft.com/office/drawing/2014/main" id="{C48DB6A9-D955-59ED-0CF3-B591362C5AF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cxnSp>
        <p:nvCxnSpPr>
          <p:cNvPr id="20" name="موصل مستقيم 19">
            <a:extLst>
              <a:ext uri="{FF2B5EF4-FFF2-40B4-BE49-F238E27FC236}">
                <a16:creationId xmlns:a16="http://schemas.microsoft.com/office/drawing/2014/main" id="{974CE591-C531-D83F-A9DF-41E2AF68D07F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TextBox 3">
            <a:extLst>
              <a:ext uri="{FF2B5EF4-FFF2-40B4-BE49-F238E27FC236}">
                <a16:creationId xmlns:a16="http://schemas.microsoft.com/office/drawing/2014/main" id="{32FCD0DD-F55B-DE1E-3A45-2CAF41FA1E41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algn="r" defTabSz="914400" eaLnBrk="1" latinLnBrk="0" hangingPunct="1"/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ازرق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58" name="TextBox 37">
            <a:extLst>
              <a:ext uri="{FF2B5EF4-FFF2-40B4-BE49-F238E27FC236}">
                <a16:creationId xmlns:a16="http://schemas.microsoft.com/office/drawing/2014/main" id="{7B7031C5-D86E-07AC-26B2-1597690D038B}"/>
              </a:ext>
            </a:extLst>
          </p:cNvPr>
          <p:cNvSpPr txBox="1"/>
          <p:nvPr/>
        </p:nvSpPr>
        <p:spPr>
          <a:xfrm>
            <a:off x="8991686" y="1889859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10A9A6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10A9A6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59" name="TextBox 157">
            <a:extLst>
              <a:ext uri="{FF2B5EF4-FFF2-40B4-BE49-F238E27FC236}">
                <a16:creationId xmlns:a16="http://schemas.microsoft.com/office/drawing/2014/main" id="{4F111CC7-0FDF-CE70-A375-086FAD1E267B}"/>
              </a:ext>
            </a:extLst>
          </p:cNvPr>
          <p:cNvSpPr txBox="1"/>
          <p:nvPr/>
        </p:nvSpPr>
        <p:spPr>
          <a:xfrm>
            <a:off x="8551424" y="231880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60" name="TextBox 37">
            <a:extLst>
              <a:ext uri="{FF2B5EF4-FFF2-40B4-BE49-F238E27FC236}">
                <a16:creationId xmlns:a16="http://schemas.microsoft.com/office/drawing/2014/main" id="{E357B572-9928-3B28-891E-121B7EF94CCE}"/>
              </a:ext>
            </a:extLst>
          </p:cNvPr>
          <p:cNvSpPr txBox="1"/>
          <p:nvPr/>
        </p:nvSpPr>
        <p:spPr>
          <a:xfrm>
            <a:off x="8991686" y="2823406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61" name="TextBox 157">
            <a:extLst>
              <a:ext uri="{FF2B5EF4-FFF2-40B4-BE49-F238E27FC236}">
                <a16:creationId xmlns:a16="http://schemas.microsoft.com/office/drawing/2014/main" id="{8EFC051A-D9EB-F892-5215-F15550356B35}"/>
              </a:ext>
            </a:extLst>
          </p:cNvPr>
          <p:cNvSpPr txBox="1"/>
          <p:nvPr/>
        </p:nvSpPr>
        <p:spPr>
          <a:xfrm>
            <a:off x="8551424" y="325234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" name="Freeform 102">
            <a:extLst>
              <a:ext uri="{FF2B5EF4-FFF2-40B4-BE49-F238E27FC236}">
                <a16:creationId xmlns:a16="http://schemas.microsoft.com/office/drawing/2014/main" id="{1B00CE02-29B3-2291-2616-5256B0D8CA56}"/>
              </a:ext>
            </a:extLst>
          </p:cNvPr>
          <p:cNvSpPr/>
          <p:nvPr/>
        </p:nvSpPr>
        <p:spPr>
          <a:xfrm rot="2400000">
            <a:off x="6079774" y="2069523"/>
            <a:ext cx="1357607" cy="2069644"/>
          </a:xfrm>
          <a:custGeom>
            <a:avLst/>
            <a:gdLst>
              <a:gd name="connsiteX0" fmla="*/ 0 w 2225674"/>
              <a:gd name="connsiteY0" fmla="*/ 1112837 h 2225674"/>
              <a:gd name="connsiteX1" fmla="*/ 325944 w 2225674"/>
              <a:gd name="connsiteY1" fmla="*/ 325943 h 2225674"/>
              <a:gd name="connsiteX2" fmla="*/ 1112839 w 2225674"/>
              <a:gd name="connsiteY2" fmla="*/ 2 h 2225674"/>
              <a:gd name="connsiteX3" fmla="*/ 1899733 w 2225674"/>
              <a:gd name="connsiteY3" fmla="*/ 325946 h 2225674"/>
              <a:gd name="connsiteX4" fmla="*/ 2225674 w 2225674"/>
              <a:gd name="connsiteY4" fmla="*/ 1112841 h 2225674"/>
              <a:gd name="connsiteX5" fmla="*/ 1899731 w 2225674"/>
              <a:gd name="connsiteY5" fmla="*/ 1899736 h 2225674"/>
              <a:gd name="connsiteX6" fmla="*/ 1112836 w 2225674"/>
              <a:gd name="connsiteY6" fmla="*/ 2225678 h 2225674"/>
              <a:gd name="connsiteX7" fmla="*/ 325941 w 2225674"/>
              <a:gd name="connsiteY7" fmla="*/ 1899735 h 2225674"/>
              <a:gd name="connsiteX8" fmla="*/ -1 w 2225674"/>
              <a:gd name="connsiteY8" fmla="*/ 1112840 h 2225674"/>
              <a:gd name="connsiteX9" fmla="*/ 0 w 2225674"/>
              <a:gd name="connsiteY9" fmla="*/ 1112837 h 2225674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225676" h="3378202">
                <a:moveTo>
                  <a:pt x="1" y="1112836"/>
                </a:moveTo>
                <a:cubicBezTo>
                  <a:pt x="1" y="817693"/>
                  <a:pt x="117247" y="534639"/>
                  <a:pt x="325945" y="325942"/>
                </a:cubicBezTo>
                <a:cubicBezTo>
                  <a:pt x="534643" y="117245"/>
                  <a:pt x="817698" y="0"/>
                  <a:pt x="1112840" y="1"/>
                </a:cubicBezTo>
                <a:cubicBezTo>
                  <a:pt x="1407983" y="1"/>
                  <a:pt x="1691037" y="117247"/>
                  <a:pt x="1899734" y="325945"/>
                </a:cubicBezTo>
                <a:cubicBezTo>
                  <a:pt x="2108431" y="534643"/>
                  <a:pt x="2225676" y="817698"/>
                  <a:pt x="2225675" y="1112840"/>
                </a:cubicBezTo>
                <a:cubicBezTo>
                  <a:pt x="2225675" y="1407983"/>
                  <a:pt x="2151880" y="1566624"/>
                  <a:pt x="1966407" y="1942597"/>
                </a:cubicBezTo>
                <a:cubicBezTo>
                  <a:pt x="1686646" y="2421132"/>
                  <a:pt x="1421173" y="2909192"/>
                  <a:pt x="1127125" y="3378202"/>
                </a:cubicBezTo>
                <a:lnTo>
                  <a:pt x="259267" y="1894972"/>
                </a:lnTo>
                <a:cubicBezTo>
                  <a:pt x="59507" y="1528524"/>
                  <a:pt x="0" y="1407982"/>
                  <a:pt x="0" y="1112839"/>
                </a:cubicBezTo>
                <a:cubicBezTo>
                  <a:pt x="0" y="1112838"/>
                  <a:pt x="1" y="1112837"/>
                  <a:pt x="1" y="1112836"/>
                </a:cubicBezTo>
                <a:close/>
              </a:path>
            </a:pathLst>
          </a:custGeom>
          <a:solidFill>
            <a:srgbClr val="10A9A6"/>
          </a:solidFill>
          <a:ln w="38100">
            <a:solidFill>
              <a:schemeClr val="bg1"/>
            </a:solidFill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0000" bIns="90000" rtlCol="0" anchor="ctr" anchorCtr="0"/>
          <a:lstStyle/>
          <a:p>
            <a:pPr algn="ctr" rtl="1"/>
            <a:endParaRPr lang="ar-AE" sz="1200" dirty="0">
              <a:solidFill>
                <a:srgbClr val="575757"/>
              </a:solidFill>
              <a:sym typeface="+mn-lt"/>
            </a:endParaRPr>
          </a:p>
        </p:txBody>
      </p:sp>
      <p:sp>
        <p:nvSpPr>
          <p:cNvPr id="6" name="Freeform 96">
            <a:extLst>
              <a:ext uri="{FF2B5EF4-FFF2-40B4-BE49-F238E27FC236}">
                <a16:creationId xmlns:a16="http://schemas.microsoft.com/office/drawing/2014/main" id="{18C02038-C8E0-82C3-54E9-CE4A752D8994}"/>
              </a:ext>
            </a:extLst>
          </p:cNvPr>
          <p:cNvSpPr/>
          <p:nvPr/>
        </p:nvSpPr>
        <p:spPr>
          <a:xfrm rot="4800000">
            <a:off x="6428684" y="2688901"/>
            <a:ext cx="1363553" cy="2060619"/>
          </a:xfrm>
          <a:custGeom>
            <a:avLst/>
            <a:gdLst>
              <a:gd name="connsiteX0" fmla="*/ 0 w 2225674"/>
              <a:gd name="connsiteY0" fmla="*/ 1112837 h 2225674"/>
              <a:gd name="connsiteX1" fmla="*/ 325944 w 2225674"/>
              <a:gd name="connsiteY1" fmla="*/ 325943 h 2225674"/>
              <a:gd name="connsiteX2" fmla="*/ 1112839 w 2225674"/>
              <a:gd name="connsiteY2" fmla="*/ 2 h 2225674"/>
              <a:gd name="connsiteX3" fmla="*/ 1899733 w 2225674"/>
              <a:gd name="connsiteY3" fmla="*/ 325946 h 2225674"/>
              <a:gd name="connsiteX4" fmla="*/ 2225674 w 2225674"/>
              <a:gd name="connsiteY4" fmla="*/ 1112841 h 2225674"/>
              <a:gd name="connsiteX5" fmla="*/ 1899731 w 2225674"/>
              <a:gd name="connsiteY5" fmla="*/ 1899736 h 2225674"/>
              <a:gd name="connsiteX6" fmla="*/ 1112836 w 2225674"/>
              <a:gd name="connsiteY6" fmla="*/ 2225678 h 2225674"/>
              <a:gd name="connsiteX7" fmla="*/ 325941 w 2225674"/>
              <a:gd name="connsiteY7" fmla="*/ 1899735 h 2225674"/>
              <a:gd name="connsiteX8" fmla="*/ -1 w 2225674"/>
              <a:gd name="connsiteY8" fmla="*/ 1112840 h 2225674"/>
              <a:gd name="connsiteX9" fmla="*/ 0 w 2225674"/>
              <a:gd name="connsiteY9" fmla="*/ 1112837 h 2225674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225676" h="3378202">
                <a:moveTo>
                  <a:pt x="1" y="1112836"/>
                </a:moveTo>
                <a:cubicBezTo>
                  <a:pt x="1" y="817693"/>
                  <a:pt x="117247" y="534639"/>
                  <a:pt x="325945" y="325942"/>
                </a:cubicBezTo>
                <a:cubicBezTo>
                  <a:pt x="534643" y="117245"/>
                  <a:pt x="817698" y="0"/>
                  <a:pt x="1112840" y="1"/>
                </a:cubicBezTo>
                <a:cubicBezTo>
                  <a:pt x="1407983" y="1"/>
                  <a:pt x="1691037" y="117247"/>
                  <a:pt x="1899734" y="325945"/>
                </a:cubicBezTo>
                <a:cubicBezTo>
                  <a:pt x="2108431" y="534643"/>
                  <a:pt x="2225676" y="817698"/>
                  <a:pt x="2225675" y="1112840"/>
                </a:cubicBezTo>
                <a:cubicBezTo>
                  <a:pt x="2225675" y="1407983"/>
                  <a:pt x="2151880" y="1566624"/>
                  <a:pt x="1966407" y="1942597"/>
                </a:cubicBezTo>
                <a:cubicBezTo>
                  <a:pt x="1686646" y="2421132"/>
                  <a:pt x="1421173" y="2909192"/>
                  <a:pt x="1127125" y="3378202"/>
                </a:cubicBezTo>
                <a:lnTo>
                  <a:pt x="259267" y="1894972"/>
                </a:lnTo>
                <a:cubicBezTo>
                  <a:pt x="59507" y="1528524"/>
                  <a:pt x="0" y="1407982"/>
                  <a:pt x="0" y="1112839"/>
                </a:cubicBezTo>
                <a:cubicBezTo>
                  <a:pt x="0" y="1112838"/>
                  <a:pt x="1" y="1112837"/>
                  <a:pt x="1" y="1112836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 w="38100">
            <a:solidFill>
              <a:schemeClr val="bg1"/>
            </a:solidFill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0000" bIns="90000" rtlCol="0" anchor="ctr" anchorCtr="0"/>
          <a:lstStyle/>
          <a:p>
            <a:pPr algn="ctr" rtl="1"/>
            <a:endParaRPr lang="ar-AE" sz="1200" dirty="0">
              <a:solidFill>
                <a:srgbClr val="575757"/>
              </a:solidFill>
              <a:sym typeface="+mn-lt"/>
            </a:endParaRPr>
          </a:p>
        </p:txBody>
      </p:sp>
      <p:sp>
        <p:nvSpPr>
          <p:cNvPr id="7" name="Freeform 99">
            <a:extLst>
              <a:ext uri="{FF2B5EF4-FFF2-40B4-BE49-F238E27FC236}">
                <a16:creationId xmlns:a16="http://schemas.microsoft.com/office/drawing/2014/main" id="{FCFE13EE-3F3D-5821-B342-7FA47EF1C449}"/>
              </a:ext>
            </a:extLst>
          </p:cNvPr>
          <p:cNvSpPr/>
          <p:nvPr/>
        </p:nvSpPr>
        <p:spPr>
          <a:xfrm rot="7200000">
            <a:off x="6301109" y="3383060"/>
            <a:ext cx="1363553" cy="2060619"/>
          </a:xfrm>
          <a:custGeom>
            <a:avLst/>
            <a:gdLst>
              <a:gd name="connsiteX0" fmla="*/ 0 w 2225674"/>
              <a:gd name="connsiteY0" fmla="*/ 1112837 h 2225674"/>
              <a:gd name="connsiteX1" fmla="*/ 325944 w 2225674"/>
              <a:gd name="connsiteY1" fmla="*/ 325943 h 2225674"/>
              <a:gd name="connsiteX2" fmla="*/ 1112839 w 2225674"/>
              <a:gd name="connsiteY2" fmla="*/ 2 h 2225674"/>
              <a:gd name="connsiteX3" fmla="*/ 1899733 w 2225674"/>
              <a:gd name="connsiteY3" fmla="*/ 325946 h 2225674"/>
              <a:gd name="connsiteX4" fmla="*/ 2225674 w 2225674"/>
              <a:gd name="connsiteY4" fmla="*/ 1112841 h 2225674"/>
              <a:gd name="connsiteX5" fmla="*/ 1899731 w 2225674"/>
              <a:gd name="connsiteY5" fmla="*/ 1899736 h 2225674"/>
              <a:gd name="connsiteX6" fmla="*/ 1112836 w 2225674"/>
              <a:gd name="connsiteY6" fmla="*/ 2225678 h 2225674"/>
              <a:gd name="connsiteX7" fmla="*/ 325941 w 2225674"/>
              <a:gd name="connsiteY7" fmla="*/ 1899735 h 2225674"/>
              <a:gd name="connsiteX8" fmla="*/ -1 w 2225674"/>
              <a:gd name="connsiteY8" fmla="*/ 1112840 h 2225674"/>
              <a:gd name="connsiteX9" fmla="*/ 0 w 2225674"/>
              <a:gd name="connsiteY9" fmla="*/ 1112837 h 2225674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225676" h="3378202">
                <a:moveTo>
                  <a:pt x="1" y="1112836"/>
                </a:moveTo>
                <a:cubicBezTo>
                  <a:pt x="1" y="817693"/>
                  <a:pt x="117247" y="534639"/>
                  <a:pt x="325945" y="325942"/>
                </a:cubicBezTo>
                <a:cubicBezTo>
                  <a:pt x="534643" y="117245"/>
                  <a:pt x="817698" y="0"/>
                  <a:pt x="1112840" y="1"/>
                </a:cubicBezTo>
                <a:cubicBezTo>
                  <a:pt x="1407983" y="1"/>
                  <a:pt x="1691037" y="117247"/>
                  <a:pt x="1899734" y="325945"/>
                </a:cubicBezTo>
                <a:cubicBezTo>
                  <a:pt x="2108431" y="534643"/>
                  <a:pt x="2225676" y="817698"/>
                  <a:pt x="2225675" y="1112840"/>
                </a:cubicBezTo>
                <a:cubicBezTo>
                  <a:pt x="2225675" y="1407983"/>
                  <a:pt x="2151880" y="1566624"/>
                  <a:pt x="1966407" y="1942597"/>
                </a:cubicBezTo>
                <a:cubicBezTo>
                  <a:pt x="1686646" y="2421132"/>
                  <a:pt x="1421173" y="2909192"/>
                  <a:pt x="1127125" y="3378202"/>
                </a:cubicBezTo>
                <a:lnTo>
                  <a:pt x="259267" y="1894972"/>
                </a:lnTo>
                <a:cubicBezTo>
                  <a:pt x="59507" y="1528524"/>
                  <a:pt x="0" y="1407982"/>
                  <a:pt x="0" y="1112839"/>
                </a:cubicBezTo>
                <a:cubicBezTo>
                  <a:pt x="0" y="1112838"/>
                  <a:pt x="1" y="1112837"/>
                  <a:pt x="1" y="1112836"/>
                </a:cubicBezTo>
                <a:close/>
              </a:path>
            </a:pathLst>
          </a:custGeom>
          <a:solidFill>
            <a:srgbClr val="2CC17C"/>
          </a:solidFill>
          <a:ln w="38100">
            <a:solidFill>
              <a:schemeClr val="bg1"/>
            </a:solidFill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0000" bIns="90000" rtlCol="0" anchor="ctr" anchorCtr="0"/>
          <a:lstStyle/>
          <a:p>
            <a:pPr algn="ctr" rtl="1"/>
            <a:endParaRPr lang="ar-AE" sz="1200" dirty="0">
              <a:solidFill>
                <a:srgbClr val="575757"/>
              </a:solidFill>
              <a:sym typeface="+mn-lt"/>
            </a:endParaRPr>
          </a:p>
        </p:txBody>
      </p:sp>
      <p:sp>
        <p:nvSpPr>
          <p:cNvPr id="8" name="Freeform 101">
            <a:extLst>
              <a:ext uri="{FF2B5EF4-FFF2-40B4-BE49-F238E27FC236}">
                <a16:creationId xmlns:a16="http://schemas.microsoft.com/office/drawing/2014/main" id="{6A9612F4-1D2A-074D-663B-A03054428E3D}"/>
              </a:ext>
            </a:extLst>
          </p:cNvPr>
          <p:cNvSpPr/>
          <p:nvPr/>
        </p:nvSpPr>
        <p:spPr>
          <a:xfrm rot="9600000" flipH="1">
            <a:off x="5768744" y="3838356"/>
            <a:ext cx="1357607" cy="2069644"/>
          </a:xfrm>
          <a:custGeom>
            <a:avLst/>
            <a:gdLst>
              <a:gd name="connsiteX0" fmla="*/ 0 w 2225674"/>
              <a:gd name="connsiteY0" fmla="*/ 1112837 h 2225674"/>
              <a:gd name="connsiteX1" fmla="*/ 325944 w 2225674"/>
              <a:gd name="connsiteY1" fmla="*/ 325943 h 2225674"/>
              <a:gd name="connsiteX2" fmla="*/ 1112839 w 2225674"/>
              <a:gd name="connsiteY2" fmla="*/ 2 h 2225674"/>
              <a:gd name="connsiteX3" fmla="*/ 1899733 w 2225674"/>
              <a:gd name="connsiteY3" fmla="*/ 325946 h 2225674"/>
              <a:gd name="connsiteX4" fmla="*/ 2225674 w 2225674"/>
              <a:gd name="connsiteY4" fmla="*/ 1112841 h 2225674"/>
              <a:gd name="connsiteX5" fmla="*/ 1899731 w 2225674"/>
              <a:gd name="connsiteY5" fmla="*/ 1899736 h 2225674"/>
              <a:gd name="connsiteX6" fmla="*/ 1112836 w 2225674"/>
              <a:gd name="connsiteY6" fmla="*/ 2225678 h 2225674"/>
              <a:gd name="connsiteX7" fmla="*/ 325941 w 2225674"/>
              <a:gd name="connsiteY7" fmla="*/ 1899735 h 2225674"/>
              <a:gd name="connsiteX8" fmla="*/ -1 w 2225674"/>
              <a:gd name="connsiteY8" fmla="*/ 1112840 h 2225674"/>
              <a:gd name="connsiteX9" fmla="*/ 0 w 2225674"/>
              <a:gd name="connsiteY9" fmla="*/ 1112837 h 2225674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225676" h="3378202">
                <a:moveTo>
                  <a:pt x="1" y="1112836"/>
                </a:moveTo>
                <a:cubicBezTo>
                  <a:pt x="1" y="817693"/>
                  <a:pt x="117247" y="534639"/>
                  <a:pt x="325945" y="325942"/>
                </a:cubicBezTo>
                <a:cubicBezTo>
                  <a:pt x="534643" y="117245"/>
                  <a:pt x="817698" y="0"/>
                  <a:pt x="1112840" y="1"/>
                </a:cubicBezTo>
                <a:cubicBezTo>
                  <a:pt x="1407983" y="1"/>
                  <a:pt x="1691037" y="117247"/>
                  <a:pt x="1899734" y="325945"/>
                </a:cubicBezTo>
                <a:cubicBezTo>
                  <a:pt x="2108431" y="534643"/>
                  <a:pt x="2225676" y="817698"/>
                  <a:pt x="2225675" y="1112840"/>
                </a:cubicBezTo>
                <a:cubicBezTo>
                  <a:pt x="2225675" y="1407983"/>
                  <a:pt x="2151880" y="1566624"/>
                  <a:pt x="1966407" y="1942597"/>
                </a:cubicBezTo>
                <a:cubicBezTo>
                  <a:pt x="1686646" y="2421132"/>
                  <a:pt x="1421173" y="2909192"/>
                  <a:pt x="1127125" y="3378202"/>
                </a:cubicBezTo>
                <a:lnTo>
                  <a:pt x="259267" y="1894972"/>
                </a:lnTo>
                <a:cubicBezTo>
                  <a:pt x="59507" y="1528524"/>
                  <a:pt x="0" y="1407982"/>
                  <a:pt x="0" y="1112839"/>
                </a:cubicBezTo>
                <a:cubicBezTo>
                  <a:pt x="0" y="1112838"/>
                  <a:pt x="1" y="1112837"/>
                  <a:pt x="1" y="1112836"/>
                </a:cubicBezTo>
                <a:close/>
              </a:path>
            </a:pathLst>
          </a:custGeom>
          <a:solidFill>
            <a:srgbClr val="003845"/>
          </a:solidFill>
          <a:ln w="38100">
            <a:solidFill>
              <a:schemeClr val="bg1"/>
            </a:solidFill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0000" bIns="90000" rtlCol="0" anchor="ctr" anchorCtr="0"/>
          <a:lstStyle/>
          <a:p>
            <a:pPr algn="ctr" rtl="1"/>
            <a:endParaRPr lang="ar-AE" sz="1200" dirty="0">
              <a:solidFill>
                <a:srgbClr val="575757"/>
              </a:solidFill>
              <a:sym typeface="+mn-lt"/>
            </a:endParaRPr>
          </a:p>
        </p:txBody>
      </p:sp>
      <p:sp>
        <p:nvSpPr>
          <p:cNvPr id="9" name="Freeform 100">
            <a:extLst>
              <a:ext uri="{FF2B5EF4-FFF2-40B4-BE49-F238E27FC236}">
                <a16:creationId xmlns:a16="http://schemas.microsoft.com/office/drawing/2014/main" id="{9B944F49-BB20-867B-C2B8-0E82B649B669}"/>
              </a:ext>
            </a:extLst>
          </p:cNvPr>
          <p:cNvSpPr/>
          <p:nvPr/>
        </p:nvSpPr>
        <p:spPr>
          <a:xfrm rot="12000000">
            <a:off x="5055874" y="3835585"/>
            <a:ext cx="1363553" cy="2060619"/>
          </a:xfrm>
          <a:custGeom>
            <a:avLst/>
            <a:gdLst>
              <a:gd name="connsiteX0" fmla="*/ 0 w 2225674"/>
              <a:gd name="connsiteY0" fmla="*/ 1112837 h 2225674"/>
              <a:gd name="connsiteX1" fmla="*/ 325944 w 2225674"/>
              <a:gd name="connsiteY1" fmla="*/ 325943 h 2225674"/>
              <a:gd name="connsiteX2" fmla="*/ 1112839 w 2225674"/>
              <a:gd name="connsiteY2" fmla="*/ 2 h 2225674"/>
              <a:gd name="connsiteX3" fmla="*/ 1899733 w 2225674"/>
              <a:gd name="connsiteY3" fmla="*/ 325946 h 2225674"/>
              <a:gd name="connsiteX4" fmla="*/ 2225674 w 2225674"/>
              <a:gd name="connsiteY4" fmla="*/ 1112841 h 2225674"/>
              <a:gd name="connsiteX5" fmla="*/ 1899731 w 2225674"/>
              <a:gd name="connsiteY5" fmla="*/ 1899736 h 2225674"/>
              <a:gd name="connsiteX6" fmla="*/ 1112836 w 2225674"/>
              <a:gd name="connsiteY6" fmla="*/ 2225678 h 2225674"/>
              <a:gd name="connsiteX7" fmla="*/ 325941 w 2225674"/>
              <a:gd name="connsiteY7" fmla="*/ 1899735 h 2225674"/>
              <a:gd name="connsiteX8" fmla="*/ -1 w 2225674"/>
              <a:gd name="connsiteY8" fmla="*/ 1112840 h 2225674"/>
              <a:gd name="connsiteX9" fmla="*/ 0 w 2225674"/>
              <a:gd name="connsiteY9" fmla="*/ 1112837 h 2225674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225676" h="3378202">
                <a:moveTo>
                  <a:pt x="1" y="1112836"/>
                </a:moveTo>
                <a:cubicBezTo>
                  <a:pt x="1" y="817693"/>
                  <a:pt x="117247" y="534639"/>
                  <a:pt x="325945" y="325942"/>
                </a:cubicBezTo>
                <a:cubicBezTo>
                  <a:pt x="534643" y="117245"/>
                  <a:pt x="817698" y="0"/>
                  <a:pt x="1112840" y="1"/>
                </a:cubicBezTo>
                <a:cubicBezTo>
                  <a:pt x="1407983" y="1"/>
                  <a:pt x="1691037" y="117247"/>
                  <a:pt x="1899734" y="325945"/>
                </a:cubicBezTo>
                <a:cubicBezTo>
                  <a:pt x="2108431" y="534643"/>
                  <a:pt x="2225676" y="817698"/>
                  <a:pt x="2225675" y="1112840"/>
                </a:cubicBezTo>
                <a:cubicBezTo>
                  <a:pt x="2225675" y="1407983"/>
                  <a:pt x="2151880" y="1566624"/>
                  <a:pt x="1966407" y="1942597"/>
                </a:cubicBezTo>
                <a:cubicBezTo>
                  <a:pt x="1686646" y="2421132"/>
                  <a:pt x="1421173" y="2909192"/>
                  <a:pt x="1127125" y="3378202"/>
                </a:cubicBezTo>
                <a:lnTo>
                  <a:pt x="259267" y="1894972"/>
                </a:lnTo>
                <a:cubicBezTo>
                  <a:pt x="59507" y="1528524"/>
                  <a:pt x="0" y="1407982"/>
                  <a:pt x="0" y="1112839"/>
                </a:cubicBezTo>
                <a:cubicBezTo>
                  <a:pt x="0" y="1112838"/>
                  <a:pt x="1" y="1112837"/>
                  <a:pt x="1" y="1112836"/>
                </a:cubicBezTo>
                <a:close/>
              </a:path>
            </a:pathLst>
          </a:custGeom>
          <a:solidFill>
            <a:srgbClr val="C1B488"/>
          </a:solidFill>
          <a:ln w="38100">
            <a:solidFill>
              <a:schemeClr val="bg1"/>
            </a:solidFill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0000" bIns="90000" rtlCol="0" anchor="ctr" anchorCtr="0"/>
          <a:lstStyle/>
          <a:p>
            <a:pPr algn="ctr" rtl="1"/>
            <a:endParaRPr lang="ar-AE" sz="1200" dirty="0">
              <a:solidFill>
                <a:srgbClr val="575757"/>
              </a:solidFill>
              <a:sym typeface="+mn-lt"/>
            </a:endParaRPr>
          </a:p>
        </p:txBody>
      </p:sp>
      <p:sp>
        <p:nvSpPr>
          <p:cNvPr id="10" name="Freeform 97">
            <a:extLst>
              <a:ext uri="{FF2B5EF4-FFF2-40B4-BE49-F238E27FC236}">
                <a16:creationId xmlns:a16="http://schemas.microsoft.com/office/drawing/2014/main" id="{66451E20-D96C-1E61-5BB2-461F959F75A0}"/>
              </a:ext>
            </a:extLst>
          </p:cNvPr>
          <p:cNvSpPr/>
          <p:nvPr/>
        </p:nvSpPr>
        <p:spPr>
          <a:xfrm rot="14400000" flipH="1">
            <a:off x="4515763" y="3387077"/>
            <a:ext cx="1363553" cy="2060619"/>
          </a:xfrm>
          <a:custGeom>
            <a:avLst/>
            <a:gdLst>
              <a:gd name="connsiteX0" fmla="*/ 0 w 2225674"/>
              <a:gd name="connsiteY0" fmla="*/ 1112837 h 2225674"/>
              <a:gd name="connsiteX1" fmla="*/ 325944 w 2225674"/>
              <a:gd name="connsiteY1" fmla="*/ 325943 h 2225674"/>
              <a:gd name="connsiteX2" fmla="*/ 1112839 w 2225674"/>
              <a:gd name="connsiteY2" fmla="*/ 2 h 2225674"/>
              <a:gd name="connsiteX3" fmla="*/ 1899733 w 2225674"/>
              <a:gd name="connsiteY3" fmla="*/ 325946 h 2225674"/>
              <a:gd name="connsiteX4" fmla="*/ 2225674 w 2225674"/>
              <a:gd name="connsiteY4" fmla="*/ 1112841 h 2225674"/>
              <a:gd name="connsiteX5" fmla="*/ 1899731 w 2225674"/>
              <a:gd name="connsiteY5" fmla="*/ 1899736 h 2225674"/>
              <a:gd name="connsiteX6" fmla="*/ 1112836 w 2225674"/>
              <a:gd name="connsiteY6" fmla="*/ 2225678 h 2225674"/>
              <a:gd name="connsiteX7" fmla="*/ 325941 w 2225674"/>
              <a:gd name="connsiteY7" fmla="*/ 1899735 h 2225674"/>
              <a:gd name="connsiteX8" fmla="*/ -1 w 2225674"/>
              <a:gd name="connsiteY8" fmla="*/ 1112840 h 2225674"/>
              <a:gd name="connsiteX9" fmla="*/ 0 w 2225674"/>
              <a:gd name="connsiteY9" fmla="*/ 1112837 h 2225674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225676" h="3378202">
                <a:moveTo>
                  <a:pt x="1" y="1112836"/>
                </a:moveTo>
                <a:cubicBezTo>
                  <a:pt x="1" y="817693"/>
                  <a:pt x="117247" y="534639"/>
                  <a:pt x="325945" y="325942"/>
                </a:cubicBezTo>
                <a:cubicBezTo>
                  <a:pt x="534643" y="117245"/>
                  <a:pt x="817698" y="0"/>
                  <a:pt x="1112840" y="1"/>
                </a:cubicBezTo>
                <a:cubicBezTo>
                  <a:pt x="1407983" y="1"/>
                  <a:pt x="1691037" y="117247"/>
                  <a:pt x="1899734" y="325945"/>
                </a:cubicBezTo>
                <a:cubicBezTo>
                  <a:pt x="2108431" y="534643"/>
                  <a:pt x="2225676" y="817698"/>
                  <a:pt x="2225675" y="1112840"/>
                </a:cubicBezTo>
                <a:cubicBezTo>
                  <a:pt x="2225675" y="1407983"/>
                  <a:pt x="2151880" y="1566624"/>
                  <a:pt x="1966407" y="1942597"/>
                </a:cubicBezTo>
                <a:cubicBezTo>
                  <a:pt x="1686646" y="2421132"/>
                  <a:pt x="1421173" y="2909192"/>
                  <a:pt x="1127125" y="3378202"/>
                </a:cubicBezTo>
                <a:lnTo>
                  <a:pt x="259267" y="1894972"/>
                </a:lnTo>
                <a:cubicBezTo>
                  <a:pt x="59507" y="1528524"/>
                  <a:pt x="0" y="1407982"/>
                  <a:pt x="0" y="1112839"/>
                </a:cubicBezTo>
                <a:cubicBezTo>
                  <a:pt x="0" y="1112838"/>
                  <a:pt x="1" y="1112837"/>
                  <a:pt x="1" y="1112836"/>
                </a:cubicBezTo>
                <a:close/>
              </a:path>
            </a:pathLst>
          </a:custGeom>
          <a:solidFill>
            <a:srgbClr val="268CAB"/>
          </a:solidFill>
          <a:ln w="38100">
            <a:solidFill>
              <a:schemeClr val="bg1"/>
            </a:solidFill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0000" bIns="90000" rtlCol="0" anchor="ctr" anchorCtr="0"/>
          <a:lstStyle/>
          <a:p>
            <a:pPr algn="ctr" rtl="1"/>
            <a:endParaRPr lang="ar-AE" sz="1200" dirty="0">
              <a:solidFill>
                <a:srgbClr val="575757"/>
              </a:solidFill>
              <a:sym typeface="+mn-lt"/>
            </a:endParaRPr>
          </a:p>
        </p:txBody>
      </p:sp>
      <p:sp>
        <p:nvSpPr>
          <p:cNvPr id="11" name="Freeform 97">
            <a:extLst>
              <a:ext uri="{FF2B5EF4-FFF2-40B4-BE49-F238E27FC236}">
                <a16:creationId xmlns:a16="http://schemas.microsoft.com/office/drawing/2014/main" id="{98BFF0D1-359D-040D-37D6-F0D943E96C59}"/>
              </a:ext>
            </a:extLst>
          </p:cNvPr>
          <p:cNvSpPr/>
          <p:nvPr/>
        </p:nvSpPr>
        <p:spPr>
          <a:xfrm rot="16800000" flipH="1">
            <a:off x="4390715" y="2692919"/>
            <a:ext cx="1363553" cy="2060619"/>
          </a:xfrm>
          <a:custGeom>
            <a:avLst/>
            <a:gdLst>
              <a:gd name="connsiteX0" fmla="*/ 0 w 2225674"/>
              <a:gd name="connsiteY0" fmla="*/ 1112837 h 2225674"/>
              <a:gd name="connsiteX1" fmla="*/ 325944 w 2225674"/>
              <a:gd name="connsiteY1" fmla="*/ 325943 h 2225674"/>
              <a:gd name="connsiteX2" fmla="*/ 1112839 w 2225674"/>
              <a:gd name="connsiteY2" fmla="*/ 2 h 2225674"/>
              <a:gd name="connsiteX3" fmla="*/ 1899733 w 2225674"/>
              <a:gd name="connsiteY3" fmla="*/ 325946 h 2225674"/>
              <a:gd name="connsiteX4" fmla="*/ 2225674 w 2225674"/>
              <a:gd name="connsiteY4" fmla="*/ 1112841 h 2225674"/>
              <a:gd name="connsiteX5" fmla="*/ 1899731 w 2225674"/>
              <a:gd name="connsiteY5" fmla="*/ 1899736 h 2225674"/>
              <a:gd name="connsiteX6" fmla="*/ 1112836 w 2225674"/>
              <a:gd name="connsiteY6" fmla="*/ 2225678 h 2225674"/>
              <a:gd name="connsiteX7" fmla="*/ 325941 w 2225674"/>
              <a:gd name="connsiteY7" fmla="*/ 1899735 h 2225674"/>
              <a:gd name="connsiteX8" fmla="*/ -1 w 2225674"/>
              <a:gd name="connsiteY8" fmla="*/ 1112840 h 2225674"/>
              <a:gd name="connsiteX9" fmla="*/ 0 w 2225674"/>
              <a:gd name="connsiteY9" fmla="*/ 1112837 h 2225674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225676" h="3378202">
                <a:moveTo>
                  <a:pt x="1" y="1112836"/>
                </a:moveTo>
                <a:cubicBezTo>
                  <a:pt x="1" y="817693"/>
                  <a:pt x="117247" y="534639"/>
                  <a:pt x="325945" y="325942"/>
                </a:cubicBezTo>
                <a:cubicBezTo>
                  <a:pt x="534643" y="117245"/>
                  <a:pt x="817698" y="0"/>
                  <a:pt x="1112840" y="1"/>
                </a:cubicBezTo>
                <a:cubicBezTo>
                  <a:pt x="1407983" y="1"/>
                  <a:pt x="1691037" y="117247"/>
                  <a:pt x="1899734" y="325945"/>
                </a:cubicBezTo>
                <a:cubicBezTo>
                  <a:pt x="2108431" y="534643"/>
                  <a:pt x="2225676" y="817698"/>
                  <a:pt x="2225675" y="1112840"/>
                </a:cubicBezTo>
                <a:cubicBezTo>
                  <a:pt x="2225675" y="1407983"/>
                  <a:pt x="2151880" y="1566624"/>
                  <a:pt x="1966407" y="1942597"/>
                </a:cubicBezTo>
                <a:cubicBezTo>
                  <a:pt x="1686646" y="2421132"/>
                  <a:pt x="1421173" y="2909192"/>
                  <a:pt x="1127125" y="3378202"/>
                </a:cubicBezTo>
                <a:lnTo>
                  <a:pt x="259267" y="1894972"/>
                </a:lnTo>
                <a:cubicBezTo>
                  <a:pt x="59507" y="1528524"/>
                  <a:pt x="0" y="1407982"/>
                  <a:pt x="0" y="1112839"/>
                </a:cubicBezTo>
                <a:cubicBezTo>
                  <a:pt x="0" y="1112838"/>
                  <a:pt x="1" y="1112837"/>
                  <a:pt x="1" y="1112836"/>
                </a:cubicBezTo>
                <a:close/>
              </a:path>
            </a:pathLst>
          </a:custGeom>
          <a:solidFill>
            <a:srgbClr val="2CC17C"/>
          </a:solidFill>
          <a:ln w="38100">
            <a:solidFill>
              <a:schemeClr val="bg1"/>
            </a:solidFill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0000" bIns="90000" rtlCol="0" anchor="ctr" anchorCtr="0"/>
          <a:lstStyle/>
          <a:p>
            <a:pPr algn="ctr" rtl="1"/>
            <a:endParaRPr lang="ar-AE" sz="1200" dirty="0">
              <a:solidFill>
                <a:srgbClr val="575757"/>
              </a:solidFill>
              <a:sym typeface="+mn-lt"/>
            </a:endParaRPr>
          </a:p>
        </p:txBody>
      </p:sp>
      <p:sp>
        <p:nvSpPr>
          <p:cNvPr id="12" name="Freeform 97">
            <a:extLst>
              <a:ext uri="{FF2B5EF4-FFF2-40B4-BE49-F238E27FC236}">
                <a16:creationId xmlns:a16="http://schemas.microsoft.com/office/drawing/2014/main" id="{CD7B2ECA-3E59-0090-3F82-6E5DE9E10E7E}"/>
              </a:ext>
            </a:extLst>
          </p:cNvPr>
          <p:cNvSpPr/>
          <p:nvPr/>
        </p:nvSpPr>
        <p:spPr>
          <a:xfrm rot="19200000" flipH="1">
            <a:off x="4748588" y="2079036"/>
            <a:ext cx="1363553" cy="2060619"/>
          </a:xfrm>
          <a:custGeom>
            <a:avLst/>
            <a:gdLst>
              <a:gd name="connsiteX0" fmla="*/ 0 w 2225674"/>
              <a:gd name="connsiteY0" fmla="*/ 1112837 h 2225674"/>
              <a:gd name="connsiteX1" fmla="*/ 325944 w 2225674"/>
              <a:gd name="connsiteY1" fmla="*/ 325943 h 2225674"/>
              <a:gd name="connsiteX2" fmla="*/ 1112839 w 2225674"/>
              <a:gd name="connsiteY2" fmla="*/ 2 h 2225674"/>
              <a:gd name="connsiteX3" fmla="*/ 1899733 w 2225674"/>
              <a:gd name="connsiteY3" fmla="*/ 325946 h 2225674"/>
              <a:gd name="connsiteX4" fmla="*/ 2225674 w 2225674"/>
              <a:gd name="connsiteY4" fmla="*/ 1112841 h 2225674"/>
              <a:gd name="connsiteX5" fmla="*/ 1899731 w 2225674"/>
              <a:gd name="connsiteY5" fmla="*/ 1899736 h 2225674"/>
              <a:gd name="connsiteX6" fmla="*/ 1112836 w 2225674"/>
              <a:gd name="connsiteY6" fmla="*/ 2225678 h 2225674"/>
              <a:gd name="connsiteX7" fmla="*/ 325941 w 2225674"/>
              <a:gd name="connsiteY7" fmla="*/ 1899735 h 2225674"/>
              <a:gd name="connsiteX8" fmla="*/ -1 w 2225674"/>
              <a:gd name="connsiteY8" fmla="*/ 1112840 h 2225674"/>
              <a:gd name="connsiteX9" fmla="*/ 0 w 2225674"/>
              <a:gd name="connsiteY9" fmla="*/ 1112837 h 2225674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225676" h="3378202">
                <a:moveTo>
                  <a:pt x="1" y="1112836"/>
                </a:moveTo>
                <a:cubicBezTo>
                  <a:pt x="1" y="817693"/>
                  <a:pt x="117247" y="534639"/>
                  <a:pt x="325945" y="325942"/>
                </a:cubicBezTo>
                <a:cubicBezTo>
                  <a:pt x="534643" y="117245"/>
                  <a:pt x="817698" y="0"/>
                  <a:pt x="1112840" y="1"/>
                </a:cubicBezTo>
                <a:cubicBezTo>
                  <a:pt x="1407983" y="1"/>
                  <a:pt x="1691037" y="117247"/>
                  <a:pt x="1899734" y="325945"/>
                </a:cubicBezTo>
                <a:cubicBezTo>
                  <a:pt x="2108431" y="534643"/>
                  <a:pt x="2225676" y="817698"/>
                  <a:pt x="2225675" y="1112840"/>
                </a:cubicBezTo>
                <a:cubicBezTo>
                  <a:pt x="2225675" y="1407983"/>
                  <a:pt x="2151880" y="1566624"/>
                  <a:pt x="1966407" y="1942597"/>
                </a:cubicBezTo>
                <a:cubicBezTo>
                  <a:pt x="1686646" y="2421132"/>
                  <a:pt x="1421173" y="2909192"/>
                  <a:pt x="1127125" y="3378202"/>
                </a:cubicBezTo>
                <a:lnTo>
                  <a:pt x="259267" y="1894972"/>
                </a:lnTo>
                <a:cubicBezTo>
                  <a:pt x="59507" y="1528524"/>
                  <a:pt x="0" y="1407982"/>
                  <a:pt x="0" y="1112839"/>
                </a:cubicBezTo>
                <a:cubicBezTo>
                  <a:pt x="0" y="1112838"/>
                  <a:pt x="1" y="1112837"/>
                  <a:pt x="1" y="1112836"/>
                </a:cubicBezTo>
                <a:close/>
              </a:path>
            </a:pathLst>
          </a:custGeom>
          <a:solidFill>
            <a:srgbClr val="003845"/>
          </a:solidFill>
          <a:ln w="38100">
            <a:solidFill>
              <a:schemeClr val="bg1"/>
            </a:solidFill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0000" bIns="90000" rtlCol="0" anchor="ctr" anchorCtr="0"/>
          <a:lstStyle/>
          <a:p>
            <a:pPr algn="ctr" rtl="1"/>
            <a:endParaRPr lang="ar-AE" sz="1200" dirty="0">
              <a:solidFill>
                <a:srgbClr val="575757"/>
              </a:solidFill>
              <a:sym typeface="+mn-lt"/>
            </a:endParaRPr>
          </a:p>
        </p:txBody>
      </p:sp>
      <p:sp>
        <p:nvSpPr>
          <p:cNvPr id="13" name="Freeform 13">
            <a:extLst>
              <a:ext uri="{FF2B5EF4-FFF2-40B4-BE49-F238E27FC236}">
                <a16:creationId xmlns:a16="http://schemas.microsoft.com/office/drawing/2014/main" id="{D8C09ED7-12A1-E1BF-0442-9C4F6564A46E}"/>
              </a:ext>
            </a:extLst>
          </p:cNvPr>
          <p:cNvSpPr/>
          <p:nvPr/>
        </p:nvSpPr>
        <p:spPr>
          <a:xfrm rot="2400000">
            <a:off x="5252976" y="1857097"/>
            <a:ext cx="1562057" cy="1744194"/>
          </a:xfrm>
          <a:custGeom>
            <a:avLst/>
            <a:gdLst>
              <a:gd name="connsiteX0" fmla="*/ 248083 w 1586754"/>
              <a:gd name="connsiteY0" fmla="*/ 162574 h 1771770"/>
              <a:gd name="connsiteX1" fmla="*/ 753041 w 1586754"/>
              <a:gd name="connsiteY1" fmla="*/ 2503 h 1771770"/>
              <a:gd name="connsiteX2" fmla="*/ 886800 w 1586754"/>
              <a:gd name="connsiteY2" fmla="*/ 27359 h 1771770"/>
              <a:gd name="connsiteX3" fmla="*/ 972141 w 1586754"/>
              <a:gd name="connsiteY3" fmla="*/ 61491 h 1771770"/>
              <a:gd name="connsiteX4" fmla="*/ 955100 w 1586754"/>
              <a:gd name="connsiteY4" fmla="*/ 93549 h 1771770"/>
              <a:gd name="connsiteX5" fmla="*/ 902611 w 1586754"/>
              <a:gd name="connsiteY5" fmla="*/ 358578 h 1771770"/>
              <a:gd name="connsiteX6" fmla="*/ 902611 w 1586754"/>
              <a:gd name="connsiteY6" fmla="*/ 358580 h 1771770"/>
              <a:gd name="connsiteX7" fmla="*/ 1063258 w 1586754"/>
              <a:gd name="connsiteY7" fmla="*/ 845328 h 1771770"/>
              <a:gd name="connsiteX8" fmla="*/ 1580162 w 1586754"/>
              <a:gd name="connsiteY8" fmla="*/ 1732622 h 1771770"/>
              <a:gd name="connsiteX9" fmla="*/ 1586754 w 1586754"/>
              <a:gd name="connsiteY9" fmla="*/ 1771770 h 1771770"/>
              <a:gd name="connsiteX10" fmla="*/ 614863 w 1586754"/>
              <a:gd name="connsiteY10" fmla="*/ 1426088 h 1771770"/>
              <a:gd name="connsiteX11" fmla="*/ 160782 w 1586754"/>
              <a:gd name="connsiteY11" fmla="*/ 1135953 h 1771770"/>
              <a:gd name="connsiteX12" fmla="*/ 2763 w 1586754"/>
              <a:gd name="connsiteY12" fmla="*/ 632064 h 1771770"/>
              <a:gd name="connsiteX13" fmla="*/ 248083 w 1586754"/>
              <a:gd name="connsiteY13" fmla="*/ 162574 h 17717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586754" h="1771770">
                <a:moveTo>
                  <a:pt x="248083" y="162574"/>
                </a:moveTo>
                <a:cubicBezTo>
                  <a:pt x="388788" y="44507"/>
                  <a:pt x="570426" y="-13071"/>
                  <a:pt x="753041" y="2503"/>
                </a:cubicBezTo>
                <a:cubicBezTo>
                  <a:pt x="798694" y="6396"/>
                  <a:pt x="843474" y="14782"/>
                  <a:pt x="886800" y="27359"/>
                </a:cubicBezTo>
                <a:lnTo>
                  <a:pt x="972141" y="61491"/>
                </a:lnTo>
                <a:lnTo>
                  <a:pt x="955100" y="93549"/>
                </a:lnTo>
                <a:cubicBezTo>
                  <a:pt x="920774" y="176782"/>
                  <a:pt x="902612" y="266740"/>
                  <a:pt x="902611" y="358578"/>
                </a:cubicBezTo>
                <a:cubicBezTo>
                  <a:pt x="902612" y="358579"/>
                  <a:pt x="902611" y="358580"/>
                  <a:pt x="902611" y="358580"/>
                </a:cubicBezTo>
                <a:cubicBezTo>
                  <a:pt x="902611" y="542258"/>
                  <a:pt x="939482" y="617275"/>
                  <a:pt x="1063258" y="845328"/>
                </a:cubicBezTo>
                <a:lnTo>
                  <a:pt x="1580162" y="1732622"/>
                </a:lnTo>
                <a:lnTo>
                  <a:pt x="1586754" y="1771770"/>
                </a:lnTo>
                <a:cubicBezTo>
                  <a:pt x="1259774" y="1666779"/>
                  <a:pt x="938826" y="1541315"/>
                  <a:pt x="614863" y="1426088"/>
                </a:cubicBezTo>
                <a:cubicBezTo>
                  <a:pt x="376697" y="1321824"/>
                  <a:pt x="278333" y="1276044"/>
                  <a:pt x="160782" y="1135953"/>
                </a:cubicBezTo>
                <a:cubicBezTo>
                  <a:pt x="43231" y="995863"/>
                  <a:pt x="-13610" y="814608"/>
                  <a:pt x="2763" y="632064"/>
                </a:cubicBezTo>
                <a:cubicBezTo>
                  <a:pt x="19135" y="449519"/>
                  <a:pt x="107379" y="280639"/>
                  <a:pt x="248083" y="162574"/>
                </a:cubicBezTo>
                <a:close/>
              </a:path>
            </a:pathLst>
          </a:custGeom>
          <a:solidFill>
            <a:srgbClr val="C1B488"/>
          </a:solidFill>
          <a:ln w="38100">
            <a:solidFill>
              <a:schemeClr val="bg1"/>
            </a:solidFill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90000" bIns="90000" rtlCol="0" anchor="ctr" anchorCtr="0">
            <a:noAutofit/>
          </a:bodyPr>
          <a:lstStyle/>
          <a:p>
            <a:pPr algn="ctr" rtl="1"/>
            <a:endParaRPr lang="ar-AE" sz="1200" dirty="0">
              <a:solidFill>
                <a:srgbClr val="575757"/>
              </a:solidFill>
              <a:sym typeface="+mn-lt"/>
            </a:endParaRPr>
          </a:p>
        </p:txBody>
      </p:sp>
      <p:cxnSp>
        <p:nvCxnSpPr>
          <p:cNvPr id="14" name="Straight Connector 16">
            <a:extLst>
              <a:ext uri="{FF2B5EF4-FFF2-40B4-BE49-F238E27FC236}">
                <a16:creationId xmlns:a16="http://schemas.microsoft.com/office/drawing/2014/main" id="{1C087A07-1A13-74E5-E495-2213A4B5D7E7}"/>
              </a:ext>
            </a:extLst>
          </p:cNvPr>
          <p:cNvCxnSpPr/>
          <p:nvPr/>
        </p:nvCxnSpPr>
        <p:spPr>
          <a:xfrm flipH="1">
            <a:off x="3638227" y="5641434"/>
            <a:ext cx="1913743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oval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7">
            <a:extLst>
              <a:ext uri="{FF2B5EF4-FFF2-40B4-BE49-F238E27FC236}">
                <a16:creationId xmlns:a16="http://schemas.microsoft.com/office/drawing/2014/main" id="{4F186672-5DEF-4B5E-962C-3085E8C9F34A}"/>
              </a:ext>
            </a:extLst>
          </p:cNvPr>
          <p:cNvCxnSpPr/>
          <p:nvPr/>
        </p:nvCxnSpPr>
        <p:spPr>
          <a:xfrm flipH="1">
            <a:off x="3629375" y="2209517"/>
            <a:ext cx="2116735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oval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20">
            <a:extLst>
              <a:ext uri="{FF2B5EF4-FFF2-40B4-BE49-F238E27FC236}">
                <a16:creationId xmlns:a16="http://schemas.microsoft.com/office/drawing/2014/main" id="{D7B40CD0-259F-B858-FE6D-A9E7332A6112}"/>
              </a:ext>
            </a:extLst>
          </p:cNvPr>
          <p:cNvCxnSpPr/>
          <p:nvPr/>
        </p:nvCxnSpPr>
        <p:spPr>
          <a:xfrm flipH="1" flipV="1">
            <a:off x="3638227" y="3066151"/>
            <a:ext cx="1032977" cy="1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oval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Connector 21">
            <a:extLst>
              <a:ext uri="{FF2B5EF4-FFF2-40B4-BE49-F238E27FC236}">
                <a16:creationId xmlns:a16="http://schemas.microsoft.com/office/drawing/2014/main" id="{BB094D3A-3D85-7EC9-2BC8-255B6C6FB086}"/>
              </a:ext>
            </a:extLst>
          </p:cNvPr>
          <p:cNvCxnSpPr/>
          <p:nvPr/>
        </p:nvCxnSpPr>
        <p:spPr>
          <a:xfrm flipH="1">
            <a:off x="3629375" y="3924579"/>
            <a:ext cx="857015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oval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Connector 22">
            <a:extLst>
              <a:ext uri="{FF2B5EF4-FFF2-40B4-BE49-F238E27FC236}">
                <a16:creationId xmlns:a16="http://schemas.microsoft.com/office/drawing/2014/main" id="{E66E13F6-9AF7-9437-4F86-6FAD09F07E57}"/>
              </a:ext>
            </a:extLst>
          </p:cNvPr>
          <p:cNvCxnSpPr/>
          <p:nvPr/>
        </p:nvCxnSpPr>
        <p:spPr>
          <a:xfrm flipH="1">
            <a:off x="3629375" y="4783007"/>
            <a:ext cx="1033106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oval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Connector 24">
            <a:extLst>
              <a:ext uri="{FF2B5EF4-FFF2-40B4-BE49-F238E27FC236}">
                <a16:creationId xmlns:a16="http://schemas.microsoft.com/office/drawing/2014/main" id="{FC595D8F-AFA3-508F-4D86-DA67F5B6F6DA}"/>
              </a:ext>
            </a:extLst>
          </p:cNvPr>
          <p:cNvCxnSpPr/>
          <p:nvPr/>
        </p:nvCxnSpPr>
        <p:spPr>
          <a:xfrm flipH="1">
            <a:off x="7885083" y="3466072"/>
            <a:ext cx="650934" cy="1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none" w="sm" len="sm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Straight Connector 26">
            <a:extLst>
              <a:ext uri="{FF2B5EF4-FFF2-40B4-BE49-F238E27FC236}">
                <a16:creationId xmlns:a16="http://schemas.microsoft.com/office/drawing/2014/main" id="{87C2A947-E06B-FF83-71D5-E263F442D965}"/>
              </a:ext>
            </a:extLst>
          </p:cNvPr>
          <p:cNvCxnSpPr/>
          <p:nvPr/>
        </p:nvCxnSpPr>
        <p:spPr>
          <a:xfrm flipH="1">
            <a:off x="7354446" y="2494931"/>
            <a:ext cx="118157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none" w="sm" len="sm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8">
            <a:extLst>
              <a:ext uri="{FF2B5EF4-FFF2-40B4-BE49-F238E27FC236}">
                <a16:creationId xmlns:a16="http://schemas.microsoft.com/office/drawing/2014/main" id="{BB6C4488-B87C-48D6-5F06-0CE1CD4D9DF7}"/>
              </a:ext>
            </a:extLst>
          </p:cNvPr>
          <p:cNvCxnSpPr/>
          <p:nvPr/>
        </p:nvCxnSpPr>
        <p:spPr>
          <a:xfrm flipH="1">
            <a:off x="7529638" y="4437214"/>
            <a:ext cx="1006379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none" w="sm" len="sm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Straight Connector 30">
            <a:extLst>
              <a:ext uri="{FF2B5EF4-FFF2-40B4-BE49-F238E27FC236}">
                <a16:creationId xmlns:a16="http://schemas.microsoft.com/office/drawing/2014/main" id="{838C15F1-8A78-D0A9-1061-99A5B1FA3BBA}"/>
              </a:ext>
            </a:extLst>
          </p:cNvPr>
          <p:cNvCxnSpPr/>
          <p:nvPr/>
        </p:nvCxnSpPr>
        <p:spPr>
          <a:xfrm>
            <a:off x="6820711" y="5408355"/>
            <a:ext cx="1715306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oval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TextBox 37">
            <a:extLst>
              <a:ext uri="{FF2B5EF4-FFF2-40B4-BE49-F238E27FC236}">
                <a16:creationId xmlns:a16="http://schemas.microsoft.com/office/drawing/2014/main" id="{3BAC9D2C-08DF-14C7-EF96-FF9BDC4AE064}"/>
              </a:ext>
            </a:extLst>
          </p:cNvPr>
          <p:cNvSpPr txBox="1"/>
          <p:nvPr/>
        </p:nvSpPr>
        <p:spPr>
          <a:xfrm>
            <a:off x="8991687" y="3756953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2CC17C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6" name="TextBox 157">
            <a:extLst>
              <a:ext uri="{FF2B5EF4-FFF2-40B4-BE49-F238E27FC236}">
                <a16:creationId xmlns:a16="http://schemas.microsoft.com/office/drawing/2014/main" id="{B8C2A42E-8B35-BE9E-E09D-44FC70C4DFCB}"/>
              </a:ext>
            </a:extLst>
          </p:cNvPr>
          <p:cNvSpPr txBox="1"/>
          <p:nvPr/>
        </p:nvSpPr>
        <p:spPr>
          <a:xfrm>
            <a:off x="8551424" y="4185896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7" name="TextBox 37">
            <a:extLst>
              <a:ext uri="{FF2B5EF4-FFF2-40B4-BE49-F238E27FC236}">
                <a16:creationId xmlns:a16="http://schemas.microsoft.com/office/drawing/2014/main" id="{FDA7907C-3CD5-1FA1-AA86-B7B42D184ACB}"/>
              </a:ext>
            </a:extLst>
          </p:cNvPr>
          <p:cNvSpPr txBox="1"/>
          <p:nvPr/>
        </p:nvSpPr>
        <p:spPr>
          <a:xfrm>
            <a:off x="8991687" y="4690500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8" name="TextBox 157">
            <a:extLst>
              <a:ext uri="{FF2B5EF4-FFF2-40B4-BE49-F238E27FC236}">
                <a16:creationId xmlns:a16="http://schemas.microsoft.com/office/drawing/2014/main" id="{3E1C61FB-EFDA-974E-B24B-F29F97005E8C}"/>
              </a:ext>
            </a:extLst>
          </p:cNvPr>
          <p:cNvSpPr txBox="1"/>
          <p:nvPr/>
        </p:nvSpPr>
        <p:spPr>
          <a:xfrm>
            <a:off x="8551424" y="511944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9" name="TextBox 37">
            <a:extLst>
              <a:ext uri="{FF2B5EF4-FFF2-40B4-BE49-F238E27FC236}">
                <a16:creationId xmlns:a16="http://schemas.microsoft.com/office/drawing/2014/main" id="{7F06889D-B78B-15C4-825F-2EFBFA75BB42}"/>
              </a:ext>
            </a:extLst>
          </p:cNvPr>
          <p:cNvSpPr txBox="1"/>
          <p:nvPr/>
        </p:nvSpPr>
        <p:spPr>
          <a:xfrm>
            <a:off x="2010315" y="1628606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C1B488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C1B488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30" name="TextBox 157">
            <a:extLst>
              <a:ext uri="{FF2B5EF4-FFF2-40B4-BE49-F238E27FC236}">
                <a16:creationId xmlns:a16="http://schemas.microsoft.com/office/drawing/2014/main" id="{90F356B3-7B85-43C6-2039-D1538ABB25E8}"/>
              </a:ext>
            </a:extLst>
          </p:cNvPr>
          <p:cNvSpPr txBox="1"/>
          <p:nvPr/>
        </p:nvSpPr>
        <p:spPr>
          <a:xfrm>
            <a:off x="1570052" y="201187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1" name="TextBox 37">
            <a:extLst>
              <a:ext uri="{FF2B5EF4-FFF2-40B4-BE49-F238E27FC236}">
                <a16:creationId xmlns:a16="http://schemas.microsoft.com/office/drawing/2014/main" id="{0CD1A517-1EBE-3763-F547-4F628E319B2C}"/>
              </a:ext>
            </a:extLst>
          </p:cNvPr>
          <p:cNvSpPr txBox="1"/>
          <p:nvPr/>
        </p:nvSpPr>
        <p:spPr>
          <a:xfrm>
            <a:off x="2010315" y="2470813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32" name="TextBox 157">
            <a:extLst>
              <a:ext uri="{FF2B5EF4-FFF2-40B4-BE49-F238E27FC236}">
                <a16:creationId xmlns:a16="http://schemas.microsoft.com/office/drawing/2014/main" id="{22351537-703A-35F0-299F-40362E868DE1}"/>
              </a:ext>
            </a:extLst>
          </p:cNvPr>
          <p:cNvSpPr txBox="1"/>
          <p:nvPr/>
        </p:nvSpPr>
        <p:spPr>
          <a:xfrm>
            <a:off x="1570052" y="2854086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3" name="TextBox 37">
            <a:extLst>
              <a:ext uri="{FF2B5EF4-FFF2-40B4-BE49-F238E27FC236}">
                <a16:creationId xmlns:a16="http://schemas.microsoft.com/office/drawing/2014/main" id="{38874232-AE83-0BA2-7A37-E571A294ED9D}"/>
              </a:ext>
            </a:extLst>
          </p:cNvPr>
          <p:cNvSpPr txBox="1"/>
          <p:nvPr/>
        </p:nvSpPr>
        <p:spPr>
          <a:xfrm>
            <a:off x="2010315" y="3313020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2CC17C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34" name="TextBox 157">
            <a:extLst>
              <a:ext uri="{FF2B5EF4-FFF2-40B4-BE49-F238E27FC236}">
                <a16:creationId xmlns:a16="http://schemas.microsoft.com/office/drawing/2014/main" id="{4B20A2A1-503A-7723-809D-8FC2724A6726}"/>
              </a:ext>
            </a:extLst>
          </p:cNvPr>
          <p:cNvSpPr txBox="1"/>
          <p:nvPr/>
        </p:nvSpPr>
        <p:spPr>
          <a:xfrm>
            <a:off x="1570052" y="3696293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5" name="TextBox 37">
            <a:extLst>
              <a:ext uri="{FF2B5EF4-FFF2-40B4-BE49-F238E27FC236}">
                <a16:creationId xmlns:a16="http://schemas.microsoft.com/office/drawing/2014/main" id="{B029D578-0F7C-E857-DDAE-412ED9B58ED9}"/>
              </a:ext>
            </a:extLst>
          </p:cNvPr>
          <p:cNvSpPr txBox="1"/>
          <p:nvPr/>
        </p:nvSpPr>
        <p:spPr>
          <a:xfrm>
            <a:off x="2010315" y="4155227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68C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268CAB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36" name="TextBox 157">
            <a:extLst>
              <a:ext uri="{FF2B5EF4-FFF2-40B4-BE49-F238E27FC236}">
                <a16:creationId xmlns:a16="http://schemas.microsoft.com/office/drawing/2014/main" id="{B1603794-4351-AC97-7CAE-FE3B202CED85}"/>
              </a:ext>
            </a:extLst>
          </p:cNvPr>
          <p:cNvSpPr txBox="1"/>
          <p:nvPr/>
        </p:nvSpPr>
        <p:spPr>
          <a:xfrm>
            <a:off x="1570052" y="4538500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7" name="TextBox 37">
            <a:extLst>
              <a:ext uri="{FF2B5EF4-FFF2-40B4-BE49-F238E27FC236}">
                <a16:creationId xmlns:a16="http://schemas.microsoft.com/office/drawing/2014/main" id="{27E42A30-C8E1-A419-46B5-DEF4A12B5402}"/>
              </a:ext>
            </a:extLst>
          </p:cNvPr>
          <p:cNvSpPr txBox="1"/>
          <p:nvPr/>
        </p:nvSpPr>
        <p:spPr>
          <a:xfrm>
            <a:off x="2010315" y="4997434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C1B488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C1B488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38" name="TextBox 157">
            <a:extLst>
              <a:ext uri="{FF2B5EF4-FFF2-40B4-BE49-F238E27FC236}">
                <a16:creationId xmlns:a16="http://schemas.microsoft.com/office/drawing/2014/main" id="{20207ED2-87C7-B279-F6AE-53A32AB69997}"/>
              </a:ext>
            </a:extLst>
          </p:cNvPr>
          <p:cNvSpPr txBox="1"/>
          <p:nvPr/>
        </p:nvSpPr>
        <p:spPr>
          <a:xfrm>
            <a:off x="1570052" y="5380703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pic>
        <p:nvPicPr>
          <p:cNvPr id="2" name="صورة 1">
            <a:extLst>
              <a:ext uri="{FF2B5EF4-FFF2-40B4-BE49-F238E27FC236}">
                <a16:creationId xmlns:a16="http://schemas.microsoft.com/office/drawing/2014/main" id="{CE9D2DE6-5A66-AB11-1B55-B3F891E92E15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1960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45181636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صورة 2">
            <a:extLst>
              <a:ext uri="{FF2B5EF4-FFF2-40B4-BE49-F238E27FC236}">
                <a16:creationId xmlns:a16="http://schemas.microsoft.com/office/drawing/2014/main" id="{C48DB6A9-D955-59ED-0CF3-B591362C5AF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cxnSp>
        <p:nvCxnSpPr>
          <p:cNvPr id="20" name="موصل مستقيم 19">
            <a:extLst>
              <a:ext uri="{FF2B5EF4-FFF2-40B4-BE49-F238E27FC236}">
                <a16:creationId xmlns:a16="http://schemas.microsoft.com/office/drawing/2014/main" id="{974CE591-C531-D83F-A9DF-41E2AF68D07F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TextBox 3">
            <a:extLst>
              <a:ext uri="{FF2B5EF4-FFF2-40B4-BE49-F238E27FC236}">
                <a16:creationId xmlns:a16="http://schemas.microsoft.com/office/drawing/2014/main" id="{32FCD0DD-F55B-DE1E-3A45-2CAF41FA1E41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algn="r" defTabSz="914400" eaLnBrk="1" latinLnBrk="0" hangingPunct="1"/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ازرق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58" name="TextBox 37">
            <a:extLst>
              <a:ext uri="{FF2B5EF4-FFF2-40B4-BE49-F238E27FC236}">
                <a16:creationId xmlns:a16="http://schemas.microsoft.com/office/drawing/2014/main" id="{7B7031C5-D86E-07AC-26B2-1597690D038B}"/>
              </a:ext>
            </a:extLst>
          </p:cNvPr>
          <p:cNvSpPr txBox="1"/>
          <p:nvPr/>
        </p:nvSpPr>
        <p:spPr>
          <a:xfrm>
            <a:off x="8780249" y="1285939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68C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268CAB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59" name="TextBox 157">
            <a:extLst>
              <a:ext uri="{FF2B5EF4-FFF2-40B4-BE49-F238E27FC236}">
                <a16:creationId xmlns:a16="http://schemas.microsoft.com/office/drawing/2014/main" id="{4F111CC7-0FDF-CE70-A375-086FAD1E267B}"/>
              </a:ext>
            </a:extLst>
          </p:cNvPr>
          <p:cNvSpPr txBox="1"/>
          <p:nvPr/>
        </p:nvSpPr>
        <p:spPr>
          <a:xfrm>
            <a:off x="8339986" y="171488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60" name="TextBox 37">
            <a:extLst>
              <a:ext uri="{FF2B5EF4-FFF2-40B4-BE49-F238E27FC236}">
                <a16:creationId xmlns:a16="http://schemas.microsoft.com/office/drawing/2014/main" id="{E357B572-9928-3B28-891E-121B7EF94CCE}"/>
              </a:ext>
            </a:extLst>
          </p:cNvPr>
          <p:cNvSpPr txBox="1"/>
          <p:nvPr/>
        </p:nvSpPr>
        <p:spPr>
          <a:xfrm>
            <a:off x="8780249" y="2277004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C1B488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C1B488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61" name="TextBox 157">
            <a:extLst>
              <a:ext uri="{FF2B5EF4-FFF2-40B4-BE49-F238E27FC236}">
                <a16:creationId xmlns:a16="http://schemas.microsoft.com/office/drawing/2014/main" id="{8EFC051A-D9EB-F892-5215-F15550356B35}"/>
              </a:ext>
            </a:extLst>
          </p:cNvPr>
          <p:cNvSpPr txBox="1"/>
          <p:nvPr/>
        </p:nvSpPr>
        <p:spPr>
          <a:xfrm>
            <a:off x="8339986" y="2705947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5" name="TextBox 37">
            <a:extLst>
              <a:ext uri="{FF2B5EF4-FFF2-40B4-BE49-F238E27FC236}">
                <a16:creationId xmlns:a16="http://schemas.microsoft.com/office/drawing/2014/main" id="{3BAC9D2C-08DF-14C7-EF96-FF9BDC4AE064}"/>
              </a:ext>
            </a:extLst>
          </p:cNvPr>
          <p:cNvSpPr txBox="1"/>
          <p:nvPr/>
        </p:nvSpPr>
        <p:spPr>
          <a:xfrm>
            <a:off x="8780248" y="3166781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6" name="TextBox 157">
            <a:extLst>
              <a:ext uri="{FF2B5EF4-FFF2-40B4-BE49-F238E27FC236}">
                <a16:creationId xmlns:a16="http://schemas.microsoft.com/office/drawing/2014/main" id="{B8C2A42E-8B35-BE9E-E09D-44FC70C4DFCB}"/>
              </a:ext>
            </a:extLst>
          </p:cNvPr>
          <p:cNvSpPr txBox="1"/>
          <p:nvPr/>
        </p:nvSpPr>
        <p:spPr>
          <a:xfrm>
            <a:off x="8339986" y="3595724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7" name="TextBox 37">
            <a:extLst>
              <a:ext uri="{FF2B5EF4-FFF2-40B4-BE49-F238E27FC236}">
                <a16:creationId xmlns:a16="http://schemas.microsoft.com/office/drawing/2014/main" id="{FDA7907C-3CD5-1FA1-AA86-B7B42D184ACB}"/>
              </a:ext>
            </a:extLst>
          </p:cNvPr>
          <p:cNvSpPr txBox="1"/>
          <p:nvPr/>
        </p:nvSpPr>
        <p:spPr>
          <a:xfrm>
            <a:off x="8780248" y="4036279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2CC17C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8" name="TextBox 157">
            <a:extLst>
              <a:ext uri="{FF2B5EF4-FFF2-40B4-BE49-F238E27FC236}">
                <a16:creationId xmlns:a16="http://schemas.microsoft.com/office/drawing/2014/main" id="{3E1C61FB-EFDA-974E-B24B-F29F97005E8C}"/>
              </a:ext>
            </a:extLst>
          </p:cNvPr>
          <p:cNvSpPr txBox="1"/>
          <p:nvPr/>
        </p:nvSpPr>
        <p:spPr>
          <a:xfrm>
            <a:off x="8339986" y="4465220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" name="Oval 4">
            <a:extLst>
              <a:ext uri="{FF2B5EF4-FFF2-40B4-BE49-F238E27FC236}">
                <a16:creationId xmlns:a16="http://schemas.microsoft.com/office/drawing/2014/main" id="{F59938D1-F757-509E-4945-0BA783B5D15C}"/>
              </a:ext>
            </a:extLst>
          </p:cNvPr>
          <p:cNvSpPr>
            <a:spLocks noChangeAspect="1"/>
          </p:cNvSpPr>
          <p:nvPr/>
        </p:nvSpPr>
        <p:spPr>
          <a:xfrm>
            <a:off x="3603018" y="1803043"/>
            <a:ext cx="4252763" cy="4252763"/>
          </a:xfrm>
          <a:prstGeom prst="ellipse">
            <a:avLst/>
          </a:prstGeom>
          <a:noFill/>
          <a:ln w="38100" cap="flat" cmpd="sng" algn="ctr">
            <a:solidFill>
              <a:srgbClr val="10A9A6"/>
            </a:solidFill>
            <a:prstDash val="solid"/>
            <a:miter lim="800000"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7724" tIns="38862" rIns="77724" bIns="38862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Aft>
                <a:spcPts val="1000"/>
              </a:spcAft>
            </a:pPr>
            <a:endParaRPr lang="ar-AE" sz="1200" dirty="0">
              <a:solidFill>
                <a:srgbClr val="FFFFFF"/>
              </a:solidFill>
              <a:sym typeface="+mn-lt"/>
            </a:endParaRPr>
          </a:p>
        </p:txBody>
      </p:sp>
      <p:sp>
        <p:nvSpPr>
          <p:cNvPr id="39" name="Oval 5">
            <a:extLst>
              <a:ext uri="{FF2B5EF4-FFF2-40B4-BE49-F238E27FC236}">
                <a16:creationId xmlns:a16="http://schemas.microsoft.com/office/drawing/2014/main" id="{1E1C6064-BB0E-CB26-FE52-3FD2D2284B2C}"/>
              </a:ext>
            </a:extLst>
          </p:cNvPr>
          <p:cNvSpPr>
            <a:spLocks noChangeAspect="1"/>
          </p:cNvSpPr>
          <p:nvPr/>
        </p:nvSpPr>
        <p:spPr>
          <a:xfrm>
            <a:off x="3864396" y="2065297"/>
            <a:ext cx="3730007" cy="3728255"/>
          </a:xfrm>
          <a:prstGeom prst="ellipse">
            <a:avLst/>
          </a:prstGeom>
          <a:noFill/>
          <a:ln w="38100" cap="flat" cmpd="sng" algn="ctr">
            <a:solidFill>
              <a:srgbClr val="2CC17C"/>
            </a:solidFill>
            <a:prstDash val="solid"/>
            <a:miter lim="800000"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7724" tIns="38862" rIns="77724" bIns="38862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Aft>
                <a:spcPts val="1000"/>
              </a:spcAft>
            </a:pPr>
            <a:endParaRPr lang="ar-AE" sz="1200" dirty="0">
              <a:solidFill>
                <a:srgbClr val="FFFFFF"/>
              </a:solidFill>
              <a:sym typeface="+mn-lt"/>
            </a:endParaRPr>
          </a:p>
        </p:txBody>
      </p:sp>
      <p:sp>
        <p:nvSpPr>
          <p:cNvPr id="40" name="Oval 6">
            <a:extLst>
              <a:ext uri="{FF2B5EF4-FFF2-40B4-BE49-F238E27FC236}">
                <a16:creationId xmlns:a16="http://schemas.microsoft.com/office/drawing/2014/main" id="{427C5F98-22B9-9198-1574-55930CE9A7C3}"/>
              </a:ext>
            </a:extLst>
          </p:cNvPr>
          <p:cNvSpPr>
            <a:spLocks noChangeAspect="1"/>
          </p:cNvSpPr>
          <p:nvPr/>
        </p:nvSpPr>
        <p:spPr>
          <a:xfrm>
            <a:off x="4123981" y="2324007"/>
            <a:ext cx="3210836" cy="3210836"/>
          </a:xfrm>
          <a:prstGeom prst="ellipse">
            <a:avLst/>
          </a:prstGeom>
          <a:noFill/>
          <a:ln w="38100" cap="flat" cmpd="sng" algn="ctr">
            <a:solidFill>
              <a:schemeClr val="bg1">
                <a:lumMod val="50000"/>
              </a:schemeClr>
            </a:solidFill>
            <a:prstDash val="solid"/>
            <a:miter lim="800000"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7724" tIns="38862" rIns="77724" bIns="38862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Aft>
                <a:spcPts val="1000"/>
              </a:spcAft>
            </a:pPr>
            <a:endParaRPr lang="ar-AE" sz="1200" dirty="0">
              <a:solidFill>
                <a:srgbClr val="FFFFFF"/>
              </a:solidFill>
              <a:sym typeface="+mn-lt"/>
            </a:endParaRPr>
          </a:p>
        </p:txBody>
      </p:sp>
      <p:sp>
        <p:nvSpPr>
          <p:cNvPr id="41" name="Oval 7">
            <a:extLst>
              <a:ext uri="{FF2B5EF4-FFF2-40B4-BE49-F238E27FC236}">
                <a16:creationId xmlns:a16="http://schemas.microsoft.com/office/drawing/2014/main" id="{9B3048E8-9C79-6DCD-7CA1-2C46BA9A3C16}"/>
              </a:ext>
            </a:extLst>
          </p:cNvPr>
          <p:cNvSpPr>
            <a:spLocks noChangeAspect="1"/>
          </p:cNvSpPr>
          <p:nvPr/>
        </p:nvSpPr>
        <p:spPr>
          <a:xfrm>
            <a:off x="4382691" y="2582716"/>
            <a:ext cx="2693416" cy="2693416"/>
          </a:xfrm>
          <a:prstGeom prst="ellipse">
            <a:avLst/>
          </a:prstGeom>
          <a:noFill/>
          <a:ln w="38100" cap="flat" cmpd="sng" algn="ctr">
            <a:solidFill>
              <a:srgbClr val="C1B488"/>
            </a:solidFill>
            <a:prstDash val="solid"/>
            <a:miter lim="800000"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7724" tIns="38862" rIns="77724" bIns="38862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Aft>
                <a:spcPts val="1000"/>
              </a:spcAft>
            </a:pPr>
            <a:endParaRPr lang="ar-AE" sz="1200" dirty="0">
              <a:solidFill>
                <a:srgbClr val="FFFFFF"/>
              </a:solidFill>
              <a:sym typeface="+mn-lt"/>
            </a:endParaRPr>
          </a:p>
        </p:txBody>
      </p:sp>
      <p:sp>
        <p:nvSpPr>
          <p:cNvPr id="42" name="Oval 8">
            <a:extLst>
              <a:ext uri="{FF2B5EF4-FFF2-40B4-BE49-F238E27FC236}">
                <a16:creationId xmlns:a16="http://schemas.microsoft.com/office/drawing/2014/main" id="{5E8060B9-5665-B5AD-C0CA-CC73823BB22E}"/>
              </a:ext>
            </a:extLst>
          </p:cNvPr>
          <p:cNvSpPr>
            <a:spLocks noChangeAspect="1"/>
          </p:cNvSpPr>
          <p:nvPr/>
        </p:nvSpPr>
        <p:spPr>
          <a:xfrm>
            <a:off x="4641401" y="2841426"/>
            <a:ext cx="2175997" cy="2175997"/>
          </a:xfrm>
          <a:prstGeom prst="ellipse">
            <a:avLst/>
          </a:prstGeom>
          <a:noFill/>
          <a:ln w="38100" cap="rnd" cmpd="sng" algn="ctr">
            <a:solidFill>
              <a:srgbClr val="268CAB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Aft>
                <a:spcPts val="1000"/>
              </a:spcAft>
            </a:pPr>
            <a:endParaRPr lang="ar-AE" sz="1200" dirty="0">
              <a:solidFill>
                <a:srgbClr val="E71C57"/>
              </a:solidFill>
              <a:sym typeface="+mn-lt"/>
            </a:endParaRPr>
          </a:p>
        </p:txBody>
      </p:sp>
      <p:sp>
        <p:nvSpPr>
          <p:cNvPr id="43" name="Oval 9">
            <a:extLst>
              <a:ext uri="{FF2B5EF4-FFF2-40B4-BE49-F238E27FC236}">
                <a16:creationId xmlns:a16="http://schemas.microsoft.com/office/drawing/2014/main" id="{7202B0D8-1EC4-A55F-385E-F6BCD5368273}"/>
              </a:ext>
            </a:extLst>
          </p:cNvPr>
          <p:cNvSpPr>
            <a:spLocks noChangeAspect="1"/>
          </p:cNvSpPr>
          <p:nvPr/>
        </p:nvSpPr>
        <p:spPr>
          <a:xfrm>
            <a:off x="4900111" y="3100136"/>
            <a:ext cx="1658577" cy="1658577"/>
          </a:xfrm>
          <a:prstGeom prst="ellipse">
            <a:avLst/>
          </a:prstGeom>
          <a:solidFill>
            <a:srgbClr val="003845"/>
          </a:solidFill>
          <a:ln w="9525" cap="rnd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Aft>
                <a:spcPts val="1000"/>
              </a:spcAft>
            </a:pPr>
            <a:endParaRPr lang="ar-AE" sz="1200" dirty="0">
              <a:solidFill>
                <a:srgbClr val="E71C57"/>
              </a:solidFill>
              <a:sym typeface="+mn-lt"/>
            </a:endParaRPr>
          </a:p>
        </p:txBody>
      </p:sp>
      <p:cxnSp>
        <p:nvCxnSpPr>
          <p:cNvPr id="44" name="Elbow Connector 10">
            <a:extLst>
              <a:ext uri="{FF2B5EF4-FFF2-40B4-BE49-F238E27FC236}">
                <a16:creationId xmlns:a16="http://schemas.microsoft.com/office/drawing/2014/main" id="{97DF6D82-9AC7-7DBB-BCC8-60C91C0FD49F}"/>
              </a:ext>
            </a:extLst>
          </p:cNvPr>
          <p:cNvCxnSpPr/>
          <p:nvPr/>
        </p:nvCxnSpPr>
        <p:spPr>
          <a:xfrm rot="10800000" flipV="1">
            <a:off x="5727103" y="1651558"/>
            <a:ext cx="2647345" cy="1189867"/>
          </a:xfrm>
          <a:prstGeom prst="bentConnector2">
            <a:avLst/>
          </a:prstGeom>
          <a:ln w="19050" cap="flat" cmpd="sng" algn="ctr">
            <a:solidFill>
              <a:srgbClr val="9A9A9A"/>
            </a:solidFill>
            <a:prstDash val="solid"/>
            <a:miter lim="800000"/>
            <a:headEnd type="oval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Elbow Connector 11">
            <a:extLst>
              <a:ext uri="{FF2B5EF4-FFF2-40B4-BE49-F238E27FC236}">
                <a16:creationId xmlns:a16="http://schemas.microsoft.com/office/drawing/2014/main" id="{D84FD8E4-0FE2-E658-A989-C890C8C6D8E7}"/>
              </a:ext>
            </a:extLst>
          </p:cNvPr>
          <p:cNvCxnSpPr/>
          <p:nvPr/>
        </p:nvCxnSpPr>
        <p:spPr>
          <a:xfrm rot="10800000" flipV="1">
            <a:off x="6844823" y="2505449"/>
            <a:ext cx="1523907" cy="673354"/>
          </a:xfrm>
          <a:prstGeom prst="bentConnector3">
            <a:avLst>
              <a:gd name="adj1" fmla="val 99562"/>
            </a:avLst>
          </a:prstGeom>
          <a:ln w="19050" cap="flat" cmpd="sng" algn="ctr">
            <a:solidFill>
              <a:srgbClr val="9A9A9A"/>
            </a:solidFill>
            <a:prstDash val="solid"/>
            <a:miter lim="800000"/>
            <a:headEnd type="oval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Straight Connector 13">
            <a:extLst>
              <a:ext uri="{FF2B5EF4-FFF2-40B4-BE49-F238E27FC236}">
                <a16:creationId xmlns:a16="http://schemas.microsoft.com/office/drawing/2014/main" id="{0F7401AF-60E1-615F-A409-12699BAD1059}"/>
              </a:ext>
            </a:extLst>
          </p:cNvPr>
          <p:cNvCxnSpPr/>
          <p:nvPr/>
        </p:nvCxnSpPr>
        <p:spPr>
          <a:xfrm>
            <a:off x="7595279" y="4232293"/>
            <a:ext cx="779673" cy="0"/>
          </a:xfrm>
          <a:prstGeom prst="line">
            <a:avLst/>
          </a:prstGeom>
          <a:ln w="19050" cap="flat" cmpd="sng" algn="ctr">
            <a:solidFill>
              <a:srgbClr val="9A9A9A"/>
            </a:solidFill>
            <a:prstDash val="solid"/>
            <a:miter lim="800000"/>
            <a:headEnd type="none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Elbow Connector 15">
            <a:extLst>
              <a:ext uri="{FF2B5EF4-FFF2-40B4-BE49-F238E27FC236}">
                <a16:creationId xmlns:a16="http://schemas.microsoft.com/office/drawing/2014/main" id="{9115EC50-5BAA-224F-6B15-51AAA308454D}"/>
              </a:ext>
            </a:extLst>
          </p:cNvPr>
          <p:cNvCxnSpPr/>
          <p:nvPr/>
        </p:nvCxnSpPr>
        <p:spPr>
          <a:xfrm rot="10800000" flipV="1">
            <a:off x="7345821" y="3366836"/>
            <a:ext cx="1041927" cy="496156"/>
          </a:xfrm>
          <a:prstGeom prst="bentConnector3">
            <a:avLst>
              <a:gd name="adj1" fmla="val 99562"/>
            </a:avLst>
          </a:prstGeom>
          <a:ln w="19050" cap="flat" cmpd="sng" algn="ctr">
            <a:solidFill>
              <a:srgbClr val="9A9A9A"/>
            </a:solidFill>
            <a:prstDash val="solid"/>
            <a:miter lim="800000"/>
            <a:headEnd type="oval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Straight Connector 17">
            <a:extLst>
              <a:ext uri="{FF2B5EF4-FFF2-40B4-BE49-F238E27FC236}">
                <a16:creationId xmlns:a16="http://schemas.microsoft.com/office/drawing/2014/main" id="{FCAA9E97-0A66-D1A6-B445-20109372F451}"/>
              </a:ext>
            </a:extLst>
          </p:cNvPr>
          <p:cNvCxnSpPr/>
          <p:nvPr/>
        </p:nvCxnSpPr>
        <p:spPr>
          <a:xfrm>
            <a:off x="7475166" y="5131646"/>
            <a:ext cx="893564" cy="0"/>
          </a:xfrm>
          <a:prstGeom prst="line">
            <a:avLst/>
          </a:prstGeom>
          <a:ln w="19050" cap="flat" cmpd="sng" algn="ctr">
            <a:solidFill>
              <a:srgbClr val="9A9A9A"/>
            </a:solidFill>
            <a:prstDash val="solid"/>
            <a:miter lim="800000"/>
            <a:headEnd type="none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" name="TextBox 37">
            <a:extLst>
              <a:ext uri="{FF2B5EF4-FFF2-40B4-BE49-F238E27FC236}">
                <a16:creationId xmlns:a16="http://schemas.microsoft.com/office/drawing/2014/main" id="{234B5E41-BA7E-AE44-D7E0-C29AAC09887A}"/>
              </a:ext>
            </a:extLst>
          </p:cNvPr>
          <p:cNvSpPr txBox="1"/>
          <p:nvPr/>
        </p:nvSpPr>
        <p:spPr>
          <a:xfrm>
            <a:off x="8780248" y="4901252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10A9A6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10A9A6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50" name="TextBox 157">
            <a:extLst>
              <a:ext uri="{FF2B5EF4-FFF2-40B4-BE49-F238E27FC236}">
                <a16:creationId xmlns:a16="http://schemas.microsoft.com/office/drawing/2014/main" id="{04C0B05B-3990-290D-02C8-A0ADBF91AEE7}"/>
              </a:ext>
            </a:extLst>
          </p:cNvPr>
          <p:cNvSpPr txBox="1"/>
          <p:nvPr/>
        </p:nvSpPr>
        <p:spPr>
          <a:xfrm>
            <a:off x="8339986" y="5330193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1" name="عنصر نائب لرقم الشريحة 3">
            <a:extLst>
              <a:ext uri="{FF2B5EF4-FFF2-40B4-BE49-F238E27FC236}">
                <a16:creationId xmlns:a16="http://schemas.microsoft.com/office/drawing/2014/main" id="{AB25D353-DC34-9185-7812-35BD4AB47B0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38200" y="6356350"/>
            <a:ext cx="2743200" cy="365125"/>
          </a:xfrm>
        </p:spPr>
        <p:txBody>
          <a:bodyPr/>
          <a:lstStyle/>
          <a:p>
            <a:fld id="{30C30D6F-9516-7D45-ACC3-4201266FFCA8}" type="slidenum">
              <a:rPr lang="ar-SA" smtClean="0"/>
              <a:t>71</a:t>
            </a:fld>
            <a:endParaRPr lang="ar-SA" dirty="0"/>
          </a:p>
        </p:txBody>
      </p:sp>
      <p:pic>
        <p:nvPicPr>
          <p:cNvPr id="4" name="صورة 3">
            <a:extLst>
              <a:ext uri="{FF2B5EF4-FFF2-40B4-BE49-F238E27FC236}">
                <a16:creationId xmlns:a16="http://schemas.microsoft.com/office/drawing/2014/main" id="{542259BE-DA04-9DE6-F82A-2026B462C4B3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1960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83029553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صورة 2">
            <a:extLst>
              <a:ext uri="{FF2B5EF4-FFF2-40B4-BE49-F238E27FC236}">
                <a16:creationId xmlns:a16="http://schemas.microsoft.com/office/drawing/2014/main" id="{C48DB6A9-D955-59ED-0CF3-B591362C5AF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cxnSp>
        <p:nvCxnSpPr>
          <p:cNvPr id="20" name="موصل مستقيم 19">
            <a:extLst>
              <a:ext uri="{FF2B5EF4-FFF2-40B4-BE49-F238E27FC236}">
                <a16:creationId xmlns:a16="http://schemas.microsoft.com/office/drawing/2014/main" id="{974CE591-C531-D83F-A9DF-41E2AF68D07F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TextBox 3">
            <a:extLst>
              <a:ext uri="{FF2B5EF4-FFF2-40B4-BE49-F238E27FC236}">
                <a16:creationId xmlns:a16="http://schemas.microsoft.com/office/drawing/2014/main" id="{32FCD0DD-F55B-DE1E-3A45-2CAF41FA1E41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algn="r" defTabSz="914400" eaLnBrk="1" latinLnBrk="0" hangingPunct="1"/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ازرق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58" name="TextBox 37">
            <a:extLst>
              <a:ext uri="{FF2B5EF4-FFF2-40B4-BE49-F238E27FC236}">
                <a16:creationId xmlns:a16="http://schemas.microsoft.com/office/drawing/2014/main" id="{7B7031C5-D86E-07AC-26B2-1597690D038B}"/>
              </a:ext>
            </a:extLst>
          </p:cNvPr>
          <p:cNvSpPr txBox="1"/>
          <p:nvPr/>
        </p:nvSpPr>
        <p:spPr>
          <a:xfrm>
            <a:off x="3154059" y="1903235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10A9A6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10A9A6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60" name="TextBox 37">
            <a:extLst>
              <a:ext uri="{FF2B5EF4-FFF2-40B4-BE49-F238E27FC236}">
                <a16:creationId xmlns:a16="http://schemas.microsoft.com/office/drawing/2014/main" id="{E357B572-9928-3B28-891E-121B7EF94CCE}"/>
              </a:ext>
            </a:extLst>
          </p:cNvPr>
          <p:cNvSpPr txBox="1"/>
          <p:nvPr/>
        </p:nvSpPr>
        <p:spPr>
          <a:xfrm>
            <a:off x="3154059" y="2675734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2CC17C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5" name="TextBox 37">
            <a:extLst>
              <a:ext uri="{FF2B5EF4-FFF2-40B4-BE49-F238E27FC236}">
                <a16:creationId xmlns:a16="http://schemas.microsoft.com/office/drawing/2014/main" id="{3BAC9D2C-08DF-14C7-EF96-FF9BDC4AE064}"/>
              </a:ext>
            </a:extLst>
          </p:cNvPr>
          <p:cNvSpPr txBox="1"/>
          <p:nvPr/>
        </p:nvSpPr>
        <p:spPr>
          <a:xfrm>
            <a:off x="3154059" y="3448233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7" name="TextBox 37">
            <a:extLst>
              <a:ext uri="{FF2B5EF4-FFF2-40B4-BE49-F238E27FC236}">
                <a16:creationId xmlns:a16="http://schemas.microsoft.com/office/drawing/2014/main" id="{FDA7907C-3CD5-1FA1-AA86-B7B42D184ACB}"/>
              </a:ext>
            </a:extLst>
          </p:cNvPr>
          <p:cNvSpPr txBox="1"/>
          <p:nvPr/>
        </p:nvSpPr>
        <p:spPr>
          <a:xfrm>
            <a:off x="3154059" y="4220732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C1B488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C1B488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49" name="TextBox 37">
            <a:extLst>
              <a:ext uri="{FF2B5EF4-FFF2-40B4-BE49-F238E27FC236}">
                <a16:creationId xmlns:a16="http://schemas.microsoft.com/office/drawing/2014/main" id="{234B5E41-BA7E-AE44-D7E0-C29AAC09887A}"/>
              </a:ext>
            </a:extLst>
          </p:cNvPr>
          <p:cNvSpPr txBox="1"/>
          <p:nvPr/>
        </p:nvSpPr>
        <p:spPr>
          <a:xfrm>
            <a:off x="3154059" y="4993231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68C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268CAB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4" name="عنصر نائب لرقم الشريحة 3">
            <a:extLst>
              <a:ext uri="{FF2B5EF4-FFF2-40B4-BE49-F238E27FC236}">
                <a16:creationId xmlns:a16="http://schemas.microsoft.com/office/drawing/2014/main" id="{B9EA76AD-B63C-512B-394E-6F3419F520F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38200" y="6356350"/>
            <a:ext cx="2743200" cy="365125"/>
          </a:xfrm>
        </p:spPr>
        <p:txBody>
          <a:bodyPr/>
          <a:lstStyle/>
          <a:p>
            <a:fld id="{30C30D6F-9516-7D45-ACC3-4201266FFCA8}" type="slidenum">
              <a:rPr lang="ar-SA" smtClean="0"/>
              <a:t>72</a:t>
            </a:fld>
            <a:endParaRPr lang="ar-SA" dirty="0"/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7E202D91-27D1-5C8A-3038-4F03288D5A99}"/>
              </a:ext>
            </a:extLst>
          </p:cNvPr>
          <p:cNvSpPr>
            <a:spLocks noChangeAspect="1"/>
          </p:cNvSpPr>
          <p:nvPr/>
        </p:nvSpPr>
        <p:spPr>
          <a:xfrm>
            <a:off x="-2319849" y="1686049"/>
            <a:ext cx="4728957" cy="4728957"/>
          </a:xfrm>
          <a:prstGeom prst="ellipse">
            <a:avLst/>
          </a:prstGeom>
          <a:noFill/>
          <a:ln w="45720" cap="flat" cmpd="sng" algn="ctr">
            <a:solidFill>
              <a:srgbClr val="10A9A6"/>
            </a:solidFill>
            <a:prstDash val="solid"/>
            <a:miter lim="800000"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3269" tIns="46634" rIns="93269" bIns="46634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Aft>
                <a:spcPts val="1000"/>
              </a:spcAft>
            </a:pPr>
            <a:endParaRPr lang="ar-AE" sz="1200" dirty="0">
              <a:solidFill>
                <a:srgbClr val="FFFFFF"/>
              </a:solidFill>
              <a:sym typeface="+mn-lt"/>
            </a:endParaRPr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id="{242D0ADA-C36F-7445-11F3-1F3C69F45B07}"/>
              </a:ext>
            </a:extLst>
          </p:cNvPr>
          <p:cNvSpPr>
            <a:spLocks noChangeAspect="1"/>
          </p:cNvSpPr>
          <p:nvPr/>
        </p:nvSpPr>
        <p:spPr>
          <a:xfrm>
            <a:off x="-2074709" y="1965619"/>
            <a:ext cx="4147667" cy="4145719"/>
          </a:xfrm>
          <a:prstGeom prst="ellipse">
            <a:avLst/>
          </a:prstGeom>
          <a:noFill/>
          <a:ln w="45720" cap="flat" cmpd="sng" algn="ctr">
            <a:solidFill>
              <a:srgbClr val="2CC17C"/>
            </a:solidFill>
            <a:prstDash val="solid"/>
            <a:miter lim="800000"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3269" tIns="46634" rIns="93269" bIns="46634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Aft>
                <a:spcPts val="1000"/>
              </a:spcAft>
            </a:pPr>
            <a:endParaRPr lang="ar-AE" sz="1200" dirty="0">
              <a:solidFill>
                <a:srgbClr val="FFFFFF"/>
              </a:solidFill>
              <a:sym typeface="+mn-lt"/>
            </a:endParaRPr>
          </a:p>
        </p:txBody>
      </p:sp>
      <p:sp>
        <p:nvSpPr>
          <p:cNvPr id="7" name="Oval 6">
            <a:extLst>
              <a:ext uri="{FF2B5EF4-FFF2-40B4-BE49-F238E27FC236}">
                <a16:creationId xmlns:a16="http://schemas.microsoft.com/office/drawing/2014/main" id="{7E93B164-12DC-7F82-A096-0954F3D94CC6}"/>
              </a:ext>
            </a:extLst>
          </p:cNvPr>
          <p:cNvSpPr>
            <a:spLocks noChangeAspect="1"/>
          </p:cNvSpPr>
          <p:nvPr/>
        </p:nvSpPr>
        <p:spPr>
          <a:xfrm>
            <a:off x="-1786057" y="2253297"/>
            <a:ext cx="3570363" cy="3570363"/>
          </a:xfrm>
          <a:prstGeom prst="ellipse">
            <a:avLst/>
          </a:prstGeom>
          <a:noFill/>
          <a:ln w="45720" cap="flat" cmpd="sng" algn="ctr">
            <a:solidFill>
              <a:schemeClr val="bg1">
                <a:lumMod val="50000"/>
              </a:schemeClr>
            </a:solidFill>
            <a:prstDash val="solid"/>
            <a:miter lim="800000"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3269" tIns="46634" rIns="93269" bIns="46634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Aft>
                <a:spcPts val="1000"/>
              </a:spcAft>
            </a:pPr>
            <a:endParaRPr lang="ar-AE" sz="1200" dirty="0">
              <a:solidFill>
                <a:srgbClr val="FFFFFF"/>
              </a:solidFill>
              <a:sym typeface="+mn-lt"/>
            </a:endParaRPr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E793F10D-8AB9-E836-B943-870F8CFC088A}"/>
              </a:ext>
            </a:extLst>
          </p:cNvPr>
          <p:cNvSpPr>
            <a:spLocks noChangeAspect="1"/>
          </p:cNvSpPr>
          <p:nvPr/>
        </p:nvSpPr>
        <p:spPr>
          <a:xfrm>
            <a:off x="-1498379" y="2540975"/>
            <a:ext cx="2995006" cy="2995006"/>
          </a:xfrm>
          <a:prstGeom prst="ellipse">
            <a:avLst/>
          </a:prstGeom>
          <a:noFill/>
          <a:ln w="45720" cap="flat" cmpd="sng" algn="ctr">
            <a:solidFill>
              <a:srgbClr val="C1B488"/>
            </a:solidFill>
            <a:prstDash val="solid"/>
            <a:miter lim="800000"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3269" tIns="46634" rIns="93269" bIns="46634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Aft>
                <a:spcPts val="1000"/>
              </a:spcAft>
            </a:pPr>
            <a:endParaRPr lang="ar-AE" sz="1200" dirty="0">
              <a:solidFill>
                <a:srgbClr val="FFFFFF"/>
              </a:solidFill>
              <a:sym typeface="+mn-lt"/>
            </a:endParaRPr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8AD58A52-EAB1-82BC-95E7-AA6173D57B3D}"/>
              </a:ext>
            </a:extLst>
          </p:cNvPr>
          <p:cNvSpPr>
            <a:spLocks noChangeAspect="1"/>
          </p:cNvSpPr>
          <p:nvPr/>
        </p:nvSpPr>
        <p:spPr>
          <a:xfrm>
            <a:off x="-1210700" y="2828654"/>
            <a:ext cx="2419650" cy="2419650"/>
          </a:xfrm>
          <a:prstGeom prst="ellipse">
            <a:avLst/>
          </a:prstGeom>
          <a:noFill/>
          <a:ln w="45720" cap="rnd" cmpd="sng" algn="ctr">
            <a:solidFill>
              <a:srgbClr val="268CAB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9728" tIns="54864" rIns="109728" bIns="54864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Aft>
                <a:spcPts val="1000"/>
              </a:spcAft>
            </a:pPr>
            <a:endParaRPr lang="ar-AE" sz="1200" dirty="0">
              <a:solidFill>
                <a:srgbClr val="E71C57"/>
              </a:solidFill>
              <a:sym typeface="+mn-lt"/>
            </a:endParaRPr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0D3D5BA8-6B79-7337-AB01-A2FD7184DD88}"/>
              </a:ext>
            </a:extLst>
          </p:cNvPr>
          <p:cNvSpPr>
            <a:spLocks noChangeAspect="1"/>
          </p:cNvSpPr>
          <p:nvPr/>
        </p:nvSpPr>
        <p:spPr>
          <a:xfrm>
            <a:off x="-923022" y="3116332"/>
            <a:ext cx="1844293" cy="1844293"/>
          </a:xfrm>
          <a:prstGeom prst="ellipse">
            <a:avLst/>
          </a:prstGeom>
          <a:solidFill>
            <a:srgbClr val="003845"/>
          </a:solidFill>
          <a:ln w="9525" cap="rnd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9728" tIns="54864" rIns="109728" bIns="54864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Aft>
                <a:spcPts val="1000"/>
              </a:spcAft>
            </a:pPr>
            <a:endParaRPr lang="ar-AE" sz="1200" dirty="0">
              <a:solidFill>
                <a:srgbClr val="E71C57"/>
              </a:solidFill>
              <a:sym typeface="+mn-lt"/>
            </a:endParaRPr>
          </a:p>
        </p:txBody>
      </p:sp>
      <p:cxnSp>
        <p:nvCxnSpPr>
          <p:cNvPr id="11" name="Straight Connector 13">
            <a:extLst>
              <a:ext uri="{FF2B5EF4-FFF2-40B4-BE49-F238E27FC236}">
                <a16:creationId xmlns:a16="http://schemas.microsoft.com/office/drawing/2014/main" id="{4073A944-A771-B6B8-41FE-C5068B9679DA}"/>
              </a:ext>
            </a:extLst>
          </p:cNvPr>
          <p:cNvCxnSpPr/>
          <p:nvPr/>
        </p:nvCxnSpPr>
        <p:spPr>
          <a:xfrm>
            <a:off x="1447561" y="4457520"/>
            <a:ext cx="1493347" cy="0"/>
          </a:xfrm>
          <a:prstGeom prst="line">
            <a:avLst/>
          </a:prstGeom>
          <a:ln w="22860" cap="flat" cmpd="sng" algn="ctr">
            <a:solidFill>
              <a:srgbClr val="9A9A9A"/>
            </a:solidFill>
            <a:prstDash val="solid"/>
            <a:miter lim="800000"/>
            <a:headEnd type="none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14">
            <a:extLst>
              <a:ext uri="{FF2B5EF4-FFF2-40B4-BE49-F238E27FC236}">
                <a16:creationId xmlns:a16="http://schemas.microsoft.com/office/drawing/2014/main" id="{F1B080BE-0CE1-CF3B-EC83-BF8F8B8D9CD1}"/>
              </a:ext>
            </a:extLst>
          </p:cNvPr>
          <p:cNvCxnSpPr>
            <a:cxnSpLocks/>
          </p:cNvCxnSpPr>
          <p:nvPr/>
        </p:nvCxnSpPr>
        <p:spPr>
          <a:xfrm>
            <a:off x="193288" y="5226079"/>
            <a:ext cx="2740701" cy="0"/>
          </a:xfrm>
          <a:prstGeom prst="line">
            <a:avLst/>
          </a:prstGeom>
          <a:ln w="22860" cap="flat" cmpd="sng" algn="ctr">
            <a:solidFill>
              <a:srgbClr val="9A9A9A"/>
            </a:solidFill>
            <a:prstDash val="solid"/>
            <a:miter lim="800000"/>
            <a:headEnd type="none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7">
            <a:extLst>
              <a:ext uri="{FF2B5EF4-FFF2-40B4-BE49-F238E27FC236}">
                <a16:creationId xmlns:a16="http://schemas.microsoft.com/office/drawing/2014/main" id="{B71DD125-B93C-81A6-B754-FF1E5E1385BB}"/>
              </a:ext>
            </a:extLst>
          </p:cNvPr>
          <p:cNvCxnSpPr/>
          <p:nvPr/>
        </p:nvCxnSpPr>
        <p:spPr>
          <a:xfrm>
            <a:off x="1447561" y="2131335"/>
            <a:ext cx="1477799" cy="0"/>
          </a:xfrm>
          <a:prstGeom prst="line">
            <a:avLst/>
          </a:prstGeom>
          <a:ln w="22860" cap="flat" cmpd="sng" algn="ctr">
            <a:solidFill>
              <a:srgbClr val="9A9A9A"/>
            </a:solidFill>
            <a:prstDash val="solid"/>
            <a:miter lim="800000"/>
            <a:headEnd type="none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8">
            <a:extLst>
              <a:ext uri="{FF2B5EF4-FFF2-40B4-BE49-F238E27FC236}">
                <a16:creationId xmlns:a16="http://schemas.microsoft.com/office/drawing/2014/main" id="{8F4A2BBA-1E62-5B63-D672-42AA691EE329}"/>
              </a:ext>
            </a:extLst>
          </p:cNvPr>
          <p:cNvCxnSpPr>
            <a:cxnSpLocks/>
          </p:cNvCxnSpPr>
          <p:nvPr/>
        </p:nvCxnSpPr>
        <p:spPr>
          <a:xfrm>
            <a:off x="1772961" y="2920406"/>
            <a:ext cx="1161666" cy="0"/>
          </a:xfrm>
          <a:prstGeom prst="line">
            <a:avLst/>
          </a:prstGeom>
          <a:ln w="22860" cap="flat" cmpd="sng" algn="ctr">
            <a:solidFill>
              <a:srgbClr val="9A9A9A"/>
            </a:solidFill>
            <a:prstDash val="solid"/>
            <a:miter lim="800000"/>
            <a:headEnd type="none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9">
            <a:extLst>
              <a:ext uri="{FF2B5EF4-FFF2-40B4-BE49-F238E27FC236}">
                <a16:creationId xmlns:a16="http://schemas.microsoft.com/office/drawing/2014/main" id="{B9043B39-FF31-C36B-4B70-9C731D12FA68}"/>
              </a:ext>
            </a:extLst>
          </p:cNvPr>
          <p:cNvCxnSpPr/>
          <p:nvPr/>
        </p:nvCxnSpPr>
        <p:spPr>
          <a:xfrm>
            <a:off x="1772961" y="3688963"/>
            <a:ext cx="1149399" cy="0"/>
          </a:xfrm>
          <a:prstGeom prst="line">
            <a:avLst/>
          </a:prstGeom>
          <a:ln w="22860" cap="flat" cmpd="sng" algn="ctr">
            <a:solidFill>
              <a:srgbClr val="9A9A9A"/>
            </a:solidFill>
            <a:prstDash val="solid"/>
            <a:miter lim="800000"/>
            <a:headEnd type="none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" name="صورة 1">
            <a:extLst>
              <a:ext uri="{FF2B5EF4-FFF2-40B4-BE49-F238E27FC236}">
                <a16:creationId xmlns:a16="http://schemas.microsoft.com/office/drawing/2014/main" id="{948F60ED-79E8-890A-45DC-0EE1F7FA51D2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1960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87252982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صورة 2">
            <a:extLst>
              <a:ext uri="{FF2B5EF4-FFF2-40B4-BE49-F238E27FC236}">
                <a16:creationId xmlns:a16="http://schemas.microsoft.com/office/drawing/2014/main" id="{C48DB6A9-D955-59ED-0CF3-B591362C5AF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cxnSp>
        <p:nvCxnSpPr>
          <p:cNvPr id="20" name="موصل مستقيم 19">
            <a:extLst>
              <a:ext uri="{FF2B5EF4-FFF2-40B4-BE49-F238E27FC236}">
                <a16:creationId xmlns:a16="http://schemas.microsoft.com/office/drawing/2014/main" id="{974CE591-C531-D83F-A9DF-41E2AF68D07F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TextBox 3">
            <a:extLst>
              <a:ext uri="{FF2B5EF4-FFF2-40B4-BE49-F238E27FC236}">
                <a16:creationId xmlns:a16="http://schemas.microsoft.com/office/drawing/2014/main" id="{32FCD0DD-F55B-DE1E-3A45-2CAF41FA1E41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algn="r" defTabSz="914400" eaLnBrk="1" latinLnBrk="0" hangingPunct="1"/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ازرق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4" name="عنصر نائب لرقم الشريحة 3">
            <a:extLst>
              <a:ext uri="{FF2B5EF4-FFF2-40B4-BE49-F238E27FC236}">
                <a16:creationId xmlns:a16="http://schemas.microsoft.com/office/drawing/2014/main" id="{B9EA76AD-B63C-512B-394E-6F3419F520F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38200" y="6356350"/>
            <a:ext cx="2743200" cy="365125"/>
          </a:xfrm>
        </p:spPr>
        <p:txBody>
          <a:bodyPr/>
          <a:lstStyle/>
          <a:p>
            <a:fld id="{30C30D6F-9516-7D45-ACC3-4201266FFCA8}" type="slidenum">
              <a:rPr lang="ar-SA" smtClean="0"/>
              <a:t>73</a:t>
            </a:fld>
            <a:endParaRPr lang="ar-SA" dirty="0"/>
          </a:p>
        </p:txBody>
      </p:sp>
      <p:grpSp>
        <p:nvGrpSpPr>
          <p:cNvPr id="23" name="مجموعة 22">
            <a:extLst>
              <a:ext uri="{FF2B5EF4-FFF2-40B4-BE49-F238E27FC236}">
                <a16:creationId xmlns:a16="http://schemas.microsoft.com/office/drawing/2014/main" id="{9E4007CD-3EAA-EC56-8D5F-C19AF4C0D293}"/>
              </a:ext>
            </a:extLst>
          </p:cNvPr>
          <p:cNvGrpSpPr/>
          <p:nvPr/>
        </p:nvGrpSpPr>
        <p:grpSpPr>
          <a:xfrm>
            <a:off x="1835948" y="2047049"/>
            <a:ext cx="8520105" cy="3441984"/>
            <a:chOff x="2500776" y="2163805"/>
            <a:chExt cx="7153934" cy="2890073"/>
          </a:xfrm>
        </p:grpSpPr>
        <p:grpSp>
          <p:nvGrpSpPr>
            <p:cNvPr id="2" name="Group 1">
              <a:extLst>
                <a:ext uri="{FF2B5EF4-FFF2-40B4-BE49-F238E27FC236}">
                  <a16:creationId xmlns:a16="http://schemas.microsoft.com/office/drawing/2014/main" id="{51989C58-9A69-F6A9-C71F-09A044F4937A}"/>
                </a:ext>
              </a:extLst>
            </p:cNvPr>
            <p:cNvGrpSpPr>
              <a:grpSpLocks/>
            </p:cNvGrpSpPr>
            <p:nvPr/>
          </p:nvGrpSpPr>
          <p:grpSpPr>
            <a:xfrm>
              <a:off x="2500776" y="2167885"/>
              <a:ext cx="3543032" cy="2885993"/>
              <a:chOff x="7865970" y="1963190"/>
              <a:chExt cx="3599048" cy="2931621"/>
            </a:xfrm>
          </p:grpSpPr>
          <p:pic>
            <p:nvPicPr>
              <p:cNvPr id="16" name="Picture 2">
                <a:extLst>
                  <a:ext uri="{FF2B5EF4-FFF2-40B4-BE49-F238E27FC236}">
                    <a16:creationId xmlns:a16="http://schemas.microsoft.com/office/drawing/2014/main" id="{CE616134-CEF0-3F72-B8D3-48A1A2B63DD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8525228" y="2275945"/>
                <a:ext cx="2280532" cy="1556809"/>
              </a:xfrm>
              <a:prstGeom prst="rect">
                <a:avLst/>
              </a:prstGeom>
            </p:spPr>
          </p:pic>
          <p:graphicFrame>
            <p:nvGraphicFramePr>
              <p:cNvPr id="17" name="speedometer_basic_graduated">
                <a:extLst>
                  <a:ext uri="{FF2B5EF4-FFF2-40B4-BE49-F238E27FC236}">
                    <a16:creationId xmlns:a16="http://schemas.microsoft.com/office/drawing/2014/main" id="{95838635-AE0F-66F9-522A-53C0BF3BBF1F}"/>
                  </a:ext>
                </a:extLst>
              </p:cNvPr>
              <p:cNvGraphicFramePr/>
              <p:nvPr>
                <p:extLst>
                  <p:ext uri="{D42A27DB-BD31-4B8C-83A1-F6EECF244321}">
                    <p14:modId xmlns:p14="http://schemas.microsoft.com/office/powerpoint/2010/main" val="510665481"/>
                  </p:ext>
                </p:extLst>
              </p:nvPr>
            </p:nvGraphicFramePr>
            <p:xfrm>
              <a:off x="7865970" y="1963190"/>
              <a:ext cx="3599048" cy="2931621"/>
            </p:xfrm>
            <a:graphic>
              <a:graphicData uri="http://schemas.openxmlformats.org/drawingml/2006/chart">
                <c:chart xmlns:c="http://schemas.openxmlformats.org/drawingml/2006/chart" xmlns:r="http://schemas.openxmlformats.org/officeDocument/2006/relationships" r:id="rId5"/>
              </a:graphicData>
            </a:graphic>
          </p:graphicFrame>
        </p:grpSp>
        <p:grpSp>
          <p:nvGrpSpPr>
            <p:cNvPr id="18" name="Group 6">
              <a:extLst>
                <a:ext uri="{FF2B5EF4-FFF2-40B4-BE49-F238E27FC236}">
                  <a16:creationId xmlns:a16="http://schemas.microsoft.com/office/drawing/2014/main" id="{A37C64FA-BDB8-DDEC-AC6E-160428D6718D}"/>
                </a:ext>
              </a:extLst>
            </p:cNvPr>
            <p:cNvGrpSpPr>
              <a:grpSpLocks/>
            </p:cNvGrpSpPr>
            <p:nvPr/>
          </p:nvGrpSpPr>
          <p:grpSpPr>
            <a:xfrm>
              <a:off x="6111678" y="2163805"/>
              <a:ext cx="3543032" cy="2885993"/>
              <a:chOff x="7220314" y="1963190"/>
              <a:chExt cx="3599048" cy="2931621"/>
            </a:xfrm>
          </p:grpSpPr>
          <p:pic>
            <p:nvPicPr>
              <p:cNvPr id="19" name="Picture 7">
                <a:extLst>
                  <a:ext uri="{FF2B5EF4-FFF2-40B4-BE49-F238E27FC236}">
                    <a16:creationId xmlns:a16="http://schemas.microsoft.com/office/drawing/2014/main" id="{C5E255A8-81AB-B6FF-FB0F-028517F9863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duotone>
                  <a:schemeClr val="bg2">
                    <a:shade val="45000"/>
                    <a:satMod val="135000"/>
                  </a:schemeClr>
                  <a:prstClr val="white"/>
                </a:duotone>
                <a:extLst>
                  <a:ext uri="{BEBA8EAE-BF5A-486C-A8C5-ECC9F3942E4B}">
                    <a14:imgProps xmlns:a14="http://schemas.microsoft.com/office/drawing/2010/main">
                      <a14:imgLayer r:embed="rId7">
                        <a14:imgEffect>
                          <a14:saturation sat="0"/>
                        </a14:imgEffect>
                      </a14:imgLayer>
                    </a14:imgProps>
                  </a:ext>
                </a:extLst>
              </a:blip>
              <a:stretch>
                <a:fillRect/>
              </a:stretch>
            </p:blipFill>
            <p:spPr>
              <a:xfrm>
                <a:off x="7879572" y="2275945"/>
                <a:ext cx="2280532" cy="1556809"/>
              </a:xfrm>
              <a:prstGeom prst="rect">
                <a:avLst/>
              </a:prstGeom>
            </p:spPr>
          </p:pic>
          <p:graphicFrame>
            <p:nvGraphicFramePr>
              <p:cNvPr id="22" name="speedometer_basic_graduated">
                <a:extLst>
                  <a:ext uri="{FF2B5EF4-FFF2-40B4-BE49-F238E27FC236}">
                    <a16:creationId xmlns:a16="http://schemas.microsoft.com/office/drawing/2014/main" id="{EBD90668-B97D-A1B9-2C4B-FCF625A2988B}"/>
                  </a:ext>
                </a:extLst>
              </p:cNvPr>
              <p:cNvGraphicFramePr/>
              <p:nvPr>
                <p:extLst>
                  <p:ext uri="{D42A27DB-BD31-4B8C-83A1-F6EECF244321}">
                    <p14:modId xmlns:p14="http://schemas.microsoft.com/office/powerpoint/2010/main" val="459500309"/>
                  </p:ext>
                </p:extLst>
              </p:nvPr>
            </p:nvGraphicFramePr>
            <p:xfrm>
              <a:off x="7220314" y="1963190"/>
              <a:ext cx="3599048" cy="2931621"/>
            </p:xfrm>
            <a:graphic>
              <a:graphicData uri="http://schemas.openxmlformats.org/drawingml/2006/chart">
                <c:chart xmlns:c="http://schemas.openxmlformats.org/drawingml/2006/chart" xmlns:r="http://schemas.openxmlformats.org/officeDocument/2006/relationships" r:id="rId8"/>
              </a:graphicData>
            </a:graphic>
          </p:graphicFrame>
        </p:grpSp>
      </p:grpSp>
      <p:pic>
        <p:nvPicPr>
          <p:cNvPr id="5" name="صورة 4">
            <a:extLst>
              <a:ext uri="{FF2B5EF4-FFF2-40B4-BE49-F238E27FC236}">
                <a16:creationId xmlns:a16="http://schemas.microsoft.com/office/drawing/2014/main" id="{F2D15B5A-22D5-A765-81B3-8AFD6283EAC0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441960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45789981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صورة 2">
            <a:extLst>
              <a:ext uri="{FF2B5EF4-FFF2-40B4-BE49-F238E27FC236}">
                <a16:creationId xmlns:a16="http://schemas.microsoft.com/office/drawing/2014/main" id="{C48DB6A9-D955-59ED-0CF3-B591362C5AF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cxnSp>
        <p:nvCxnSpPr>
          <p:cNvPr id="20" name="موصل مستقيم 19">
            <a:extLst>
              <a:ext uri="{FF2B5EF4-FFF2-40B4-BE49-F238E27FC236}">
                <a16:creationId xmlns:a16="http://schemas.microsoft.com/office/drawing/2014/main" id="{974CE591-C531-D83F-A9DF-41E2AF68D07F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TextBox 3">
            <a:extLst>
              <a:ext uri="{FF2B5EF4-FFF2-40B4-BE49-F238E27FC236}">
                <a16:creationId xmlns:a16="http://schemas.microsoft.com/office/drawing/2014/main" id="{32FCD0DD-F55B-DE1E-3A45-2CAF41FA1E41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algn="r" defTabSz="914400" eaLnBrk="1" latinLnBrk="0" hangingPunct="1"/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ازرق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4" name="عنصر نائب لرقم الشريحة 3">
            <a:extLst>
              <a:ext uri="{FF2B5EF4-FFF2-40B4-BE49-F238E27FC236}">
                <a16:creationId xmlns:a16="http://schemas.microsoft.com/office/drawing/2014/main" id="{B9EA76AD-B63C-512B-394E-6F3419F520F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38200" y="6356350"/>
            <a:ext cx="2743200" cy="365125"/>
          </a:xfrm>
        </p:spPr>
        <p:txBody>
          <a:bodyPr/>
          <a:lstStyle/>
          <a:p>
            <a:fld id="{30C30D6F-9516-7D45-ACC3-4201266FFCA8}" type="slidenum">
              <a:rPr lang="ar-SA" smtClean="0"/>
              <a:t>74</a:t>
            </a:fld>
            <a:endParaRPr lang="ar-SA" dirty="0"/>
          </a:p>
        </p:txBody>
      </p:sp>
      <p:grpSp>
        <p:nvGrpSpPr>
          <p:cNvPr id="7" name="مجموعة 6">
            <a:extLst>
              <a:ext uri="{FF2B5EF4-FFF2-40B4-BE49-F238E27FC236}">
                <a16:creationId xmlns:a16="http://schemas.microsoft.com/office/drawing/2014/main" id="{2734E2B2-45D9-BB0C-C8E2-06A580F95C47}"/>
              </a:ext>
            </a:extLst>
          </p:cNvPr>
          <p:cNvGrpSpPr/>
          <p:nvPr/>
        </p:nvGrpSpPr>
        <p:grpSpPr>
          <a:xfrm>
            <a:off x="4331114" y="2169003"/>
            <a:ext cx="3529774" cy="3413010"/>
            <a:chOff x="4331114" y="2169003"/>
            <a:chExt cx="3529774" cy="3413010"/>
          </a:xfrm>
        </p:grpSpPr>
        <p:graphicFrame>
          <p:nvGraphicFramePr>
            <p:cNvPr id="5" name="thermometers_graduated_greentored">
              <a:extLst>
                <a:ext uri="{FF2B5EF4-FFF2-40B4-BE49-F238E27FC236}">
                  <a16:creationId xmlns:a16="http://schemas.microsoft.com/office/drawing/2014/main" id="{60801D19-D4E7-AF25-3A9C-56B23A3FC710}"/>
                </a:ext>
              </a:extLst>
            </p:cNvPr>
            <p:cNvGraphicFramePr>
              <a:graphicFrameLocks/>
            </p:cNvGraphicFramePr>
            <p:nvPr>
              <p:extLst>
                <p:ext uri="{D42A27DB-BD31-4B8C-83A1-F6EECF244321}">
                  <p14:modId xmlns:p14="http://schemas.microsoft.com/office/powerpoint/2010/main" val="4109878891"/>
                </p:ext>
              </p:extLst>
            </p:nvPr>
          </p:nvGraphicFramePr>
          <p:xfrm>
            <a:off x="4331114" y="2169003"/>
            <a:ext cx="1210753" cy="3413010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4"/>
            </a:graphicData>
          </a:graphic>
        </p:graphicFrame>
        <p:graphicFrame>
          <p:nvGraphicFramePr>
            <p:cNvPr id="6" name="thermometers_banded_greentored">
              <a:extLst>
                <a:ext uri="{FF2B5EF4-FFF2-40B4-BE49-F238E27FC236}">
                  <a16:creationId xmlns:a16="http://schemas.microsoft.com/office/drawing/2014/main" id="{F9633AEF-840B-B1F1-414C-C97CF3F9ADBB}"/>
                </a:ext>
              </a:extLst>
            </p:cNvPr>
            <p:cNvGraphicFramePr>
              <a:graphicFrameLocks/>
            </p:cNvGraphicFramePr>
            <p:nvPr>
              <p:extLst>
                <p:ext uri="{D42A27DB-BD31-4B8C-83A1-F6EECF244321}">
                  <p14:modId xmlns:p14="http://schemas.microsoft.com/office/powerpoint/2010/main" val="2062065619"/>
                </p:ext>
              </p:extLst>
            </p:nvPr>
          </p:nvGraphicFramePr>
          <p:xfrm>
            <a:off x="6650135" y="2169003"/>
            <a:ext cx="1210753" cy="3413010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5"/>
            </a:graphicData>
          </a:graphic>
        </p:graphicFrame>
      </p:grpSp>
      <p:pic>
        <p:nvPicPr>
          <p:cNvPr id="2" name="صورة 1">
            <a:extLst>
              <a:ext uri="{FF2B5EF4-FFF2-40B4-BE49-F238E27FC236}">
                <a16:creationId xmlns:a16="http://schemas.microsoft.com/office/drawing/2014/main" id="{1C4C5E33-5A96-A879-AC32-C400A09D0F25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41960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79085402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عنصر نائب لرقم الشريحة 3">
            <a:extLst>
              <a:ext uri="{FF2B5EF4-FFF2-40B4-BE49-F238E27FC236}">
                <a16:creationId xmlns:a16="http://schemas.microsoft.com/office/drawing/2014/main" id="{A76FF5C9-3BD8-C275-D239-17C2F4639FF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C30D6F-9516-7D45-ACC3-4201266FFCA8}" type="slidenum">
              <a:rPr lang="ar-SA" smtClean="0"/>
              <a:t>75</a:t>
            </a:fld>
            <a:endParaRPr lang="ar-SA"/>
          </a:p>
        </p:txBody>
      </p:sp>
      <p:pic>
        <p:nvPicPr>
          <p:cNvPr id="3" name="صورة 2">
            <a:extLst>
              <a:ext uri="{FF2B5EF4-FFF2-40B4-BE49-F238E27FC236}">
                <a16:creationId xmlns:a16="http://schemas.microsoft.com/office/drawing/2014/main" id="{C48DB6A9-D955-59ED-0CF3-B591362C5AF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cxnSp>
        <p:nvCxnSpPr>
          <p:cNvPr id="17" name="موصل مستقيم 16">
            <a:extLst>
              <a:ext uri="{FF2B5EF4-FFF2-40B4-BE49-F238E27FC236}">
                <a16:creationId xmlns:a16="http://schemas.microsoft.com/office/drawing/2014/main" id="{28E393EE-CC25-FD55-65F0-A7EC278C83E5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TextBox 3">
            <a:extLst>
              <a:ext uri="{FF2B5EF4-FFF2-40B4-BE49-F238E27FC236}">
                <a16:creationId xmlns:a16="http://schemas.microsoft.com/office/drawing/2014/main" id="{F0703F6C-B9A7-FB96-F995-45877D3B8AC6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algn="r" defTabSz="914400" eaLnBrk="1" latinLnBrk="0" hangingPunct="1"/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ازرق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grpSp>
        <p:nvGrpSpPr>
          <p:cNvPr id="9" name="Group 117">
            <a:extLst>
              <a:ext uri="{FF2B5EF4-FFF2-40B4-BE49-F238E27FC236}">
                <a16:creationId xmlns:a16="http://schemas.microsoft.com/office/drawing/2014/main" id="{251B9CAF-542E-AF72-00EA-E17F4D7FA5DB}"/>
              </a:ext>
            </a:extLst>
          </p:cNvPr>
          <p:cNvGrpSpPr/>
          <p:nvPr/>
        </p:nvGrpSpPr>
        <p:grpSpPr>
          <a:xfrm>
            <a:off x="8188821" y="1479893"/>
            <a:ext cx="2147735" cy="1282399"/>
            <a:chOff x="8308501" y="1210489"/>
            <a:chExt cx="3373067" cy="2014037"/>
          </a:xfrm>
        </p:grpSpPr>
        <p:grpSp>
          <p:nvGrpSpPr>
            <p:cNvPr id="10" name="Group 118">
              <a:extLst>
                <a:ext uri="{FF2B5EF4-FFF2-40B4-BE49-F238E27FC236}">
                  <a16:creationId xmlns:a16="http://schemas.microsoft.com/office/drawing/2014/main" id="{FFFC943F-483B-5DA9-C652-523726267472}"/>
                </a:ext>
              </a:extLst>
            </p:cNvPr>
            <p:cNvGrpSpPr/>
            <p:nvPr/>
          </p:nvGrpSpPr>
          <p:grpSpPr>
            <a:xfrm>
              <a:off x="8660554" y="1427425"/>
              <a:ext cx="2652408" cy="1639302"/>
              <a:chOff x="3650555" y="1799217"/>
              <a:chExt cx="5143081" cy="3178645"/>
            </a:xfrm>
          </p:grpSpPr>
          <p:grpSp>
            <p:nvGrpSpPr>
              <p:cNvPr id="21" name="Graphic 2">
                <a:extLst>
                  <a:ext uri="{FF2B5EF4-FFF2-40B4-BE49-F238E27FC236}">
                    <a16:creationId xmlns:a16="http://schemas.microsoft.com/office/drawing/2014/main" id="{0210585D-F174-29DB-1779-E548E3C27C7A}"/>
                  </a:ext>
                </a:extLst>
              </p:cNvPr>
              <p:cNvGrpSpPr/>
              <p:nvPr/>
            </p:nvGrpSpPr>
            <p:grpSpPr>
              <a:xfrm rot="21194571">
                <a:off x="3650555" y="4051381"/>
                <a:ext cx="5117319" cy="558827"/>
                <a:chOff x="3511724" y="4082996"/>
                <a:chExt cx="5172267" cy="572963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139" name="Freeform: Shape 166">
                  <a:extLst>
                    <a:ext uri="{FF2B5EF4-FFF2-40B4-BE49-F238E27FC236}">
                      <a16:creationId xmlns:a16="http://schemas.microsoft.com/office/drawing/2014/main" id="{CAC4A149-12A0-3D12-676D-078AAE6960CA}"/>
                    </a:ext>
                  </a:extLst>
                </p:cNvPr>
                <p:cNvSpPr/>
                <p:nvPr/>
              </p:nvSpPr>
              <p:spPr>
                <a:xfrm rot="-354599">
                  <a:off x="3513141" y="4607417"/>
                  <a:ext cx="204787" cy="38100"/>
                </a:xfrm>
                <a:custGeom>
                  <a:avLst/>
                  <a:gdLst>
                    <a:gd name="connsiteX0" fmla="*/ 0 w 204787"/>
                    <a:gd name="connsiteY0" fmla="*/ 0 h 38100"/>
                    <a:gd name="connsiteX1" fmla="*/ 204788 w 204787"/>
                    <a:gd name="connsiteY1" fmla="*/ 0 h 38100"/>
                    <a:gd name="connsiteX2" fmla="*/ 204788 w 204787"/>
                    <a:gd name="connsiteY2" fmla="*/ 38100 h 38100"/>
                    <a:gd name="connsiteX3" fmla="*/ 0 w 204787"/>
                    <a:gd name="connsiteY3" fmla="*/ 38100 h 381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4787" h="38100">
                      <a:moveTo>
                        <a:pt x="0" y="0"/>
                      </a:moveTo>
                      <a:lnTo>
                        <a:pt x="204788" y="0"/>
                      </a:lnTo>
                      <a:lnTo>
                        <a:pt x="204788" y="38100"/>
                      </a:lnTo>
                      <a:lnTo>
                        <a:pt x="0" y="38100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600" b="1"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  <p:sp>
              <p:nvSpPr>
                <p:cNvPr id="140" name="Freeform: Shape 167">
                  <a:extLst>
                    <a:ext uri="{FF2B5EF4-FFF2-40B4-BE49-F238E27FC236}">
                      <a16:creationId xmlns:a16="http://schemas.microsoft.com/office/drawing/2014/main" id="{9364C4CC-10A8-9FFF-5F9C-6C7EC91F357D}"/>
                    </a:ext>
                  </a:extLst>
                </p:cNvPr>
                <p:cNvSpPr/>
                <p:nvPr/>
              </p:nvSpPr>
              <p:spPr>
                <a:xfrm rot="-354599">
                  <a:off x="8477787" y="4093437"/>
                  <a:ext cx="204787" cy="38100"/>
                </a:xfrm>
                <a:custGeom>
                  <a:avLst/>
                  <a:gdLst>
                    <a:gd name="connsiteX0" fmla="*/ 0 w 204787"/>
                    <a:gd name="connsiteY0" fmla="*/ 0 h 38100"/>
                    <a:gd name="connsiteX1" fmla="*/ 204788 w 204787"/>
                    <a:gd name="connsiteY1" fmla="*/ 0 h 38100"/>
                    <a:gd name="connsiteX2" fmla="*/ 204788 w 204787"/>
                    <a:gd name="connsiteY2" fmla="*/ 38100 h 38100"/>
                    <a:gd name="connsiteX3" fmla="*/ 0 w 204787"/>
                    <a:gd name="connsiteY3" fmla="*/ 38100 h 381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4787" h="38100">
                      <a:moveTo>
                        <a:pt x="0" y="0"/>
                      </a:moveTo>
                      <a:lnTo>
                        <a:pt x="204788" y="0"/>
                      </a:lnTo>
                      <a:lnTo>
                        <a:pt x="204788" y="38100"/>
                      </a:lnTo>
                      <a:lnTo>
                        <a:pt x="0" y="38100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600" b="1"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  <p:sp>
            <p:nvSpPr>
              <p:cNvPr id="23" name="Freeform: Shape 126">
                <a:extLst>
                  <a:ext uri="{FF2B5EF4-FFF2-40B4-BE49-F238E27FC236}">
                    <a16:creationId xmlns:a16="http://schemas.microsoft.com/office/drawing/2014/main" id="{8C631725-6858-B065-6AED-F3E9A8E2603B}"/>
                  </a:ext>
                </a:extLst>
              </p:cNvPr>
              <p:cNvSpPr/>
              <p:nvPr/>
            </p:nvSpPr>
            <p:spPr>
              <a:xfrm rot="20239971">
                <a:off x="8387362" y="3370279"/>
                <a:ext cx="202611" cy="37159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7 w 204787"/>
                  <a:gd name="connsiteY1" fmla="*/ 0 h 38099"/>
                  <a:gd name="connsiteX2" fmla="*/ 204787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7" y="0"/>
                    </a:lnTo>
                    <a:lnTo>
                      <a:pt x="204787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24" name="Freeform: Shape 127">
                <a:extLst>
                  <a:ext uri="{FF2B5EF4-FFF2-40B4-BE49-F238E27FC236}">
                    <a16:creationId xmlns:a16="http://schemas.microsoft.com/office/drawing/2014/main" id="{360AA4FD-D9A8-D717-6D50-3518B340EAE5}"/>
                  </a:ext>
                </a:extLst>
              </p:cNvPr>
              <p:cNvSpPr/>
              <p:nvPr/>
            </p:nvSpPr>
            <p:spPr>
              <a:xfrm rot="19639971">
                <a:off x="8188252" y="2994837"/>
                <a:ext cx="202611" cy="37160"/>
              </a:xfrm>
              <a:custGeom>
                <a:avLst/>
                <a:gdLst>
                  <a:gd name="connsiteX0" fmla="*/ 0 w 204787"/>
                  <a:gd name="connsiteY0" fmla="*/ 0 h 38100"/>
                  <a:gd name="connsiteX1" fmla="*/ 204787 w 204787"/>
                  <a:gd name="connsiteY1" fmla="*/ 0 h 38100"/>
                  <a:gd name="connsiteX2" fmla="*/ 204787 w 204787"/>
                  <a:gd name="connsiteY2" fmla="*/ 38100 h 38100"/>
                  <a:gd name="connsiteX3" fmla="*/ 0 w 204787"/>
                  <a:gd name="connsiteY3" fmla="*/ 3810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100">
                    <a:moveTo>
                      <a:pt x="0" y="0"/>
                    </a:moveTo>
                    <a:lnTo>
                      <a:pt x="204787" y="0"/>
                    </a:lnTo>
                    <a:lnTo>
                      <a:pt x="204787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25" name="Freeform: Shape 128">
                <a:extLst>
                  <a:ext uri="{FF2B5EF4-FFF2-40B4-BE49-F238E27FC236}">
                    <a16:creationId xmlns:a16="http://schemas.microsoft.com/office/drawing/2014/main" id="{C9011B58-8C0E-7BC7-3C1E-CA18F7A3077E}"/>
                  </a:ext>
                </a:extLst>
              </p:cNvPr>
              <p:cNvSpPr/>
              <p:nvPr/>
            </p:nvSpPr>
            <p:spPr>
              <a:xfrm rot="19039970">
                <a:off x="7925965" y="2659306"/>
                <a:ext cx="202611" cy="37159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7 w 204787"/>
                  <a:gd name="connsiteY1" fmla="*/ 0 h 38099"/>
                  <a:gd name="connsiteX2" fmla="*/ 204787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7" y="0"/>
                    </a:lnTo>
                    <a:lnTo>
                      <a:pt x="204787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26" name="Freeform: Shape 129">
                <a:extLst>
                  <a:ext uri="{FF2B5EF4-FFF2-40B4-BE49-F238E27FC236}">
                    <a16:creationId xmlns:a16="http://schemas.microsoft.com/office/drawing/2014/main" id="{FE77F66F-90E6-4DE8-69E2-966104CDF903}"/>
                  </a:ext>
                </a:extLst>
              </p:cNvPr>
              <p:cNvSpPr/>
              <p:nvPr/>
            </p:nvSpPr>
            <p:spPr>
              <a:xfrm rot="18439969">
                <a:off x="7609711" y="2373762"/>
                <a:ext cx="199734" cy="37694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7 w 204787"/>
                  <a:gd name="connsiteY1" fmla="*/ 0 h 38099"/>
                  <a:gd name="connsiteX2" fmla="*/ 204787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7" y="0"/>
                    </a:lnTo>
                    <a:lnTo>
                      <a:pt x="204787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30" name="Freeform: Shape 130">
                <a:extLst>
                  <a:ext uri="{FF2B5EF4-FFF2-40B4-BE49-F238E27FC236}">
                    <a16:creationId xmlns:a16="http://schemas.microsoft.com/office/drawing/2014/main" id="{CDA63DA8-2839-C6E3-97F9-335E0002BBA4}"/>
                  </a:ext>
                </a:extLst>
              </p:cNvPr>
              <p:cNvSpPr/>
              <p:nvPr/>
            </p:nvSpPr>
            <p:spPr>
              <a:xfrm rot="17839970">
                <a:off x="7246592" y="2147387"/>
                <a:ext cx="199734" cy="37694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8 w 204787"/>
                  <a:gd name="connsiteY1" fmla="*/ 0 h 38099"/>
                  <a:gd name="connsiteX2" fmla="*/ 204788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8" y="0"/>
                    </a:lnTo>
                    <a:lnTo>
                      <a:pt x="204788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31" name="Freeform: Shape 131">
                <a:extLst>
                  <a:ext uri="{FF2B5EF4-FFF2-40B4-BE49-F238E27FC236}">
                    <a16:creationId xmlns:a16="http://schemas.microsoft.com/office/drawing/2014/main" id="{298E7D29-0138-9DE0-135C-B4A71EDC88F3}"/>
                  </a:ext>
                </a:extLst>
              </p:cNvPr>
              <p:cNvSpPr/>
              <p:nvPr/>
            </p:nvSpPr>
            <p:spPr>
              <a:xfrm rot="17239971">
                <a:off x="6848868" y="1986821"/>
                <a:ext cx="199734" cy="37694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7 w 204787"/>
                  <a:gd name="connsiteY1" fmla="*/ 0 h 38099"/>
                  <a:gd name="connsiteX2" fmla="*/ 204787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7" y="0"/>
                    </a:lnTo>
                    <a:lnTo>
                      <a:pt x="204787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32" name="Freeform: Shape 132">
                <a:extLst>
                  <a:ext uri="{FF2B5EF4-FFF2-40B4-BE49-F238E27FC236}">
                    <a16:creationId xmlns:a16="http://schemas.microsoft.com/office/drawing/2014/main" id="{C9308E68-6C13-ECD6-304E-3BA4E724F096}"/>
                  </a:ext>
                </a:extLst>
              </p:cNvPr>
              <p:cNvSpPr/>
              <p:nvPr/>
            </p:nvSpPr>
            <p:spPr>
              <a:xfrm rot="16639972">
                <a:off x="6428469" y="1896879"/>
                <a:ext cx="199734" cy="37695"/>
              </a:xfrm>
              <a:custGeom>
                <a:avLst/>
                <a:gdLst>
                  <a:gd name="connsiteX0" fmla="*/ 0 w 204787"/>
                  <a:gd name="connsiteY0" fmla="*/ 0 h 38100"/>
                  <a:gd name="connsiteX1" fmla="*/ 204788 w 204787"/>
                  <a:gd name="connsiteY1" fmla="*/ 0 h 38100"/>
                  <a:gd name="connsiteX2" fmla="*/ 204788 w 204787"/>
                  <a:gd name="connsiteY2" fmla="*/ 38100 h 38100"/>
                  <a:gd name="connsiteX3" fmla="*/ 0 w 204787"/>
                  <a:gd name="connsiteY3" fmla="*/ 3810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100">
                    <a:moveTo>
                      <a:pt x="0" y="0"/>
                    </a:moveTo>
                    <a:lnTo>
                      <a:pt x="204788" y="0"/>
                    </a:lnTo>
                    <a:lnTo>
                      <a:pt x="204788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33" name="Freeform: Shape 133">
                <a:extLst>
                  <a:ext uri="{FF2B5EF4-FFF2-40B4-BE49-F238E27FC236}">
                    <a16:creationId xmlns:a16="http://schemas.microsoft.com/office/drawing/2014/main" id="{848018DB-A7A5-ED7D-A8B3-92F709E60B97}"/>
                  </a:ext>
                </a:extLst>
              </p:cNvPr>
              <p:cNvSpPr/>
              <p:nvPr/>
            </p:nvSpPr>
            <p:spPr>
              <a:xfrm rot="16039971">
                <a:off x="5998626" y="1880237"/>
                <a:ext cx="199734" cy="37694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8 w 204787"/>
                  <a:gd name="connsiteY1" fmla="*/ 0 h 38099"/>
                  <a:gd name="connsiteX2" fmla="*/ 204788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8" y="0"/>
                    </a:lnTo>
                    <a:lnTo>
                      <a:pt x="204788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34" name="Freeform: Shape 134">
                <a:extLst>
                  <a:ext uri="{FF2B5EF4-FFF2-40B4-BE49-F238E27FC236}">
                    <a16:creationId xmlns:a16="http://schemas.microsoft.com/office/drawing/2014/main" id="{526A9547-3FEA-870A-B526-8D39886EBC7F}"/>
                  </a:ext>
                </a:extLst>
              </p:cNvPr>
              <p:cNvSpPr/>
              <p:nvPr/>
            </p:nvSpPr>
            <p:spPr>
              <a:xfrm rot="20839972">
                <a:off x="5653062" y="1856617"/>
                <a:ext cx="37695" cy="199734"/>
              </a:xfrm>
              <a:custGeom>
                <a:avLst/>
                <a:gdLst>
                  <a:gd name="connsiteX0" fmla="*/ 0 w 38100"/>
                  <a:gd name="connsiteY0" fmla="*/ 0 h 204787"/>
                  <a:gd name="connsiteX1" fmla="*/ 38100 w 38100"/>
                  <a:gd name="connsiteY1" fmla="*/ 0 h 204787"/>
                  <a:gd name="connsiteX2" fmla="*/ 38100 w 38100"/>
                  <a:gd name="connsiteY2" fmla="*/ 204788 h 204787"/>
                  <a:gd name="connsiteX3" fmla="*/ 0 w 38100"/>
                  <a:gd name="connsiteY3" fmla="*/ 204788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100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8"/>
                    </a:lnTo>
                    <a:lnTo>
                      <a:pt x="0" y="204788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35" name="Freeform: Shape 135">
                <a:extLst>
                  <a:ext uri="{FF2B5EF4-FFF2-40B4-BE49-F238E27FC236}">
                    <a16:creationId xmlns:a16="http://schemas.microsoft.com/office/drawing/2014/main" id="{3D5433BD-687D-C576-F771-FD88E673A6F2}"/>
                  </a:ext>
                </a:extLst>
              </p:cNvPr>
              <p:cNvSpPr/>
              <p:nvPr/>
            </p:nvSpPr>
            <p:spPr>
              <a:xfrm rot="20239971">
                <a:off x="5242820" y="1986133"/>
                <a:ext cx="37694" cy="199734"/>
              </a:xfrm>
              <a:custGeom>
                <a:avLst/>
                <a:gdLst>
                  <a:gd name="connsiteX0" fmla="*/ 0 w 38099"/>
                  <a:gd name="connsiteY0" fmla="*/ 0 h 204787"/>
                  <a:gd name="connsiteX1" fmla="*/ 38100 w 38099"/>
                  <a:gd name="connsiteY1" fmla="*/ 0 h 204787"/>
                  <a:gd name="connsiteX2" fmla="*/ 38100 w 38099"/>
                  <a:gd name="connsiteY2" fmla="*/ 204787 h 204787"/>
                  <a:gd name="connsiteX3" fmla="*/ 0 w 38099"/>
                  <a:gd name="connsiteY3" fmla="*/ 204787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099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7"/>
                    </a:lnTo>
                    <a:lnTo>
                      <a:pt x="0" y="204787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36" name="Freeform: Shape 136">
                <a:extLst>
                  <a:ext uri="{FF2B5EF4-FFF2-40B4-BE49-F238E27FC236}">
                    <a16:creationId xmlns:a16="http://schemas.microsoft.com/office/drawing/2014/main" id="{5D4AB485-9BF6-E563-6261-78F9F788E1F7}"/>
                  </a:ext>
                </a:extLst>
              </p:cNvPr>
              <p:cNvSpPr/>
              <p:nvPr/>
            </p:nvSpPr>
            <p:spPr>
              <a:xfrm rot="19639971">
                <a:off x="4861415" y="2183777"/>
                <a:ext cx="37695" cy="199734"/>
              </a:xfrm>
              <a:custGeom>
                <a:avLst/>
                <a:gdLst>
                  <a:gd name="connsiteX0" fmla="*/ 0 w 38100"/>
                  <a:gd name="connsiteY0" fmla="*/ 0 h 204787"/>
                  <a:gd name="connsiteX1" fmla="*/ 38100 w 38100"/>
                  <a:gd name="connsiteY1" fmla="*/ 0 h 204787"/>
                  <a:gd name="connsiteX2" fmla="*/ 38100 w 38100"/>
                  <a:gd name="connsiteY2" fmla="*/ 204788 h 204787"/>
                  <a:gd name="connsiteX3" fmla="*/ 0 w 38100"/>
                  <a:gd name="connsiteY3" fmla="*/ 204788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100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8"/>
                    </a:lnTo>
                    <a:lnTo>
                      <a:pt x="0" y="204788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37" name="Freeform: Shape 137">
                <a:extLst>
                  <a:ext uri="{FF2B5EF4-FFF2-40B4-BE49-F238E27FC236}">
                    <a16:creationId xmlns:a16="http://schemas.microsoft.com/office/drawing/2014/main" id="{78D987F0-7EF0-9690-D87B-2916226BB10A}"/>
                  </a:ext>
                </a:extLst>
              </p:cNvPr>
              <p:cNvSpPr/>
              <p:nvPr/>
            </p:nvSpPr>
            <p:spPr>
              <a:xfrm rot="19039970">
                <a:off x="4520382" y="2443583"/>
                <a:ext cx="37694" cy="199734"/>
              </a:xfrm>
              <a:custGeom>
                <a:avLst/>
                <a:gdLst>
                  <a:gd name="connsiteX0" fmla="*/ 0 w 38099"/>
                  <a:gd name="connsiteY0" fmla="*/ 0 h 204787"/>
                  <a:gd name="connsiteX1" fmla="*/ 38100 w 38099"/>
                  <a:gd name="connsiteY1" fmla="*/ 0 h 204787"/>
                  <a:gd name="connsiteX2" fmla="*/ 38100 w 38099"/>
                  <a:gd name="connsiteY2" fmla="*/ 204787 h 204787"/>
                  <a:gd name="connsiteX3" fmla="*/ 0 w 38099"/>
                  <a:gd name="connsiteY3" fmla="*/ 204787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099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7"/>
                    </a:lnTo>
                    <a:lnTo>
                      <a:pt x="0" y="204787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38" name="Freeform: Shape 138">
                <a:extLst>
                  <a:ext uri="{FF2B5EF4-FFF2-40B4-BE49-F238E27FC236}">
                    <a16:creationId xmlns:a16="http://schemas.microsoft.com/office/drawing/2014/main" id="{89DEDFB7-0203-DD0C-0354-ED3A9A5B6DBB}"/>
                  </a:ext>
                </a:extLst>
              </p:cNvPr>
              <p:cNvSpPr/>
              <p:nvPr/>
            </p:nvSpPr>
            <p:spPr>
              <a:xfrm rot="18439969">
                <a:off x="4230286" y="2756461"/>
                <a:ext cx="37159" cy="202611"/>
              </a:xfrm>
              <a:custGeom>
                <a:avLst/>
                <a:gdLst>
                  <a:gd name="connsiteX0" fmla="*/ 0 w 38099"/>
                  <a:gd name="connsiteY0" fmla="*/ 0 h 204787"/>
                  <a:gd name="connsiteX1" fmla="*/ 38100 w 38099"/>
                  <a:gd name="connsiteY1" fmla="*/ 0 h 204787"/>
                  <a:gd name="connsiteX2" fmla="*/ 38100 w 38099"/>
                  <a:gd name="connsiteY2" fmla="*/ 204788 h 204787"/>
                  <a:gd name="connsiteX3" fmla="*/ 0 w 38099"/>
                  <a:gd name="connsiteY3" fmla="*/ 204788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099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8"/>
                    </a:lnTo>
                    <a:lnTo>
                      <a:pt x="0" y="204788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39" name="Freeform: Shape 139">
                <a:extLst>
                  <a:ext uri="{FF2B5EF4-FFF2-40B4-BE49-F238E27FC236}">
                    <a16:creationId xmlns:a16="http://schemas.microsoft.com/office/drawing/2014/main" id="{5D6C013D-5A13-E045-9560-BA87055760B4}"/>
                  </a:ext>
                </a:extLst>
              </p:cNvPr>
              <p:cNvSpPr/>
              <p:nvPr/>
            </p:nvSpPr>
            <p:spPr>
              <a:xfrm rot="17839970">
                <a:off x="3999579" y="3115378"/>
                <a:ext cx="37159" cy="202611"/>
              </a:xfrm>
              <a:custGeom>
                <a:avLst/>
                <a:gdLst>
                  <a:gd name="connsiteX0" fmla="*/ 0 w 38099"/>
                  <a:gd name="connsiteY0" fmla="*/ 0 h 204787"/>
                  <a:gd name="connsiteX1" fmla="*/ 38100 w 38099"/>
                  <a:gd name="connsiteY1" fmla="*/ 0 h 204787"/>
                  <a:gd name="connsiteX2" fmla="*/ 38100 w 38099"/>
                  <a:gd name="connsiteY2" fmla="*/ 204787 h 204787"/>
                  <a:gd name="connsiteX3" fmla="*/ 0 w 38099"/>
                  <a:gd name="connsiteY3" fmla="*/ 204787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099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7"/>
                    </a:lnTo>
                    <a:lnTo>
                      <a:pt x="0" y="204787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42" name="Freeform: Shape 140">
                <a:extLst>
                  <a:ext uri="{FF2B5EF4-FFF2-40B4-BE49-F238E27FC236}">
                    <a16:creationId xmlns:a16="http://schemas.microsoft.com/office/drawing/2014/main" id="{76AF3667-9E92-0E44-5579-F7B74701DD86}"/>
                  </a:ext>
                </a:extLst>
              </p:cNvPr>
              <p:cNvSpPr/>
              <p:nvPr/>
            </p:nvSpPr>
            <p:spPr>
              <a:xfrm rot="17239971">
                <a:off x="3835489" y="3508099"/>
                <a:ext cx="37159" cy="202611"/>
              </a:xfrm>
              <a:custGeom>
                <a:avLst/>
                <a:gdLst>
                  <a:gd name="connsiteX0" fmla="*/ 0 w 38099"/>
                  <a:gd name="connsiteY0" fmla="*/ 0 h 204787"/>
                  <a:gd name="connsiteX1" fmla="*/ 38100 w 38099"/>
                  <a:gd name="connsiteY1" fmla="*/ 0 h 204787"/>
                  <a:gd name="connsiteX2" fmla="*/ 38100 w 38099"/>
                  <a:gd name="connsiteY2" fmla="*/ 204787 h 204787"/>
                  <a:gd name="connsiteX3" fmla="*/ 0 w 38099"/>
                  <a:gd name="connsiteY3" fmla="*/ 204787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099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7"/>
                    </a:lnTo>
                    <a:lnTo>
                      <a:pt x="0" y="204787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43" name="Freeform: Shape 141">
                <a:extLst>
                  <a:ext uri="{FF2B5EF4-FFF2-40B4-BE49-F238E27FC236}">
                    <a16:creationId xmlns:a16="http://schemas.microsoft.com/office/drawing/2014/main" id="{186B29D2-853E-F1D4-0CDC-A1781131E57B}"/>
                  </a:ext>
                </a:extLst>
              </p:cNvPr>
              <p:cNvSpPr/>
              <p:nvPr/>
            </p:nvSpPr>
            <p:spPr>
              <a:xfrm rot="16639972">
                <a:off x="3742735" y="3922837"/>
                <a:ext cx="37160" cy="202611"/>
              </a:xfrm>
              <a:custGeom>
                <a:avLst/>
                <a:gdLst>
                  <a:gd name="connsiteX0" fmla="*/ 0 w 38100"/>
                  <a:gd name="connsiteY0" fmla="*/ 0 h 204787"/>
                  <a:gd name="connsiteX1" fmla="*/ 38100 w 38100"/>
                  <a:gd name="connsiteY1" fmla="*/ 0 h 204787"/>
                  <a:gd name="connsiteX2" fmla="*/ 38100 w 38100"/>
                  <a:gd name="connsiteY2" fmla="*/ 204788 h 204787"/>
                  <a:gd name="connsiteX3" fmla="*/ 0 w 38100"/>
                  <a:gd name="connsiteY3" fmla="*/ 204788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100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8"/>
                    </a:lnTo>
                    <a:lnTo>
                      <a:pt x="0" y="204788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grpSp>
            <p:nvGrpSpPr>
              <p:cNvPr id="44" name="Graphic 2">
                <a:extLst>
                  <a:ext uri="{FF2B5EF4-FFF2-40B4-BE49-F238E27FC236}">
                    <a16:creationId xmlns:a16="http://schemas.microsoft.com/office/drawing/2014/main" id="{69F6B21E-F1AD-E59B-3054-822B7309BCD2}"/>
                  </a:ext>
                </a:extLst>
              </p:cNvPr>
              <p:cNvGrpSpPr/>
              <p:nvPr/>
            </p:nvGrpSpPr>
            <p:grpSpPr>
              <a:xfrm rot="21194571">
                <a:off x="3672081" y="4137412"/>
                <a:ext cx="5121555" cy="840450"/>
                <a:chOff x="3506338" y="4172440"/>
                <a:chExt cx="5176548" cy="861710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136" name="Freeform: Shape 163">
                  <a:extLst>
                    <a:ext uri="{FF2B5EF4-FFF2-40B4-BE49-F238E27FC236}">
                      <a16:creationId xmlns:a16="http://schemas.microsoft.com/office/drawing/2014/main" id="{4EF3BF42-E62B-EA78-E365-CED855EC50EB}"/>
                    </a:ext>
                  </a:extLst>
                </p:cNvPr>
                <p:cNvSpPr/>
                <p:nvPr/>
              </p:nvSpPr>
              <p:spPr>
                <a:xfrm rot="16445400">
                  <a:off x="8561443" y="4468021"/>
                  <a:ext cx="38099" cy="204787"/>
                </a:xfrm>
                <a:custGeom>
                  <a:avLst/>
                  <a:gdLst>
                    <a:gd name="connsiteX0" fmla="*/ 0 w 38099"/>
                    <a:gd name="connsiteY0" fmla="*/ 0 h 204787"/>
                    <a:gd name="connsiteX1" fmla="*/ 38100 w 38099"/>
                    <a:gd name="connsiteY1" fmla="*/ 0 h 204787"/>
                    <a:gd name="connsiteX2" fmla="*/ 38100 w 38099"/>
                    <a:gd name="connsiteY2" fmla="*/ 204787 h 204787"/>
                    <a:gd name="connsiteX3" fmla="*/ 0 w 38099"/>
                    <a:gd name="connsiteY3" fmla="*/ 204787 h 2047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099" h="204787">
                      <a:moveTo>
                        <a:pt x="0" y="0"/>
                      </a:moveTo>
                      <a:lnTo>
                        <a:pt x="38100" y="0"/>
                      </a:lnTo>
                      <a:lnTo>
                        <a:pt x="38100" y="204787"/>
                      </a:lnTo>
                      <a:lnTo>
                        <a:pt x="0" y="204787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600" b="1"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  <p:sp>
              <p:nvSpPr>
                <p:cNvPr id="137" name="Freeform: Shape 164">
                  <a:extLst>
                    <a:ext uri="{FF2B5EF4-FFF2-40B4-BE49-F238E27FC236}">
                      <a16:creationId xmlns:a16="http://schemas.microsoft.com/office/drawing/2014/main" id="{1AD2F719-DFD9-EDD6-308A-8B2EF77BED1F}"/>
                    </a:ext>
                  </a:extLst>
                </p:cNvPr>
                <p:cNvSpPr/>
                <p:nvPr/>
              </p:nvSpPr>
              <p:spPr>
                <a:xfrm rot="-5154600">
                  <a:off x="3589682" y="4089096"/>
                  <a:ext cx="38099" cy="204787"/>
                </a:xfrm>
                <a:custGeom>
                  <a:avLst/>
                  <a:gdLst>
                    <a:gd name="connsiteX0" fmla="*/ 0 w 38099"/>
                    <a:gd name="connsiteY0" fmla="*/ 0 h 204787"/>
                    <a:gd name="connsiteX1" fmla="*/ 38100 w 38099"/>
                    <a:gd name="connsiteY1" fmla="*/ 0 h 204787"/>
                    <a:gd name="connsiteX2" fmla="*/ 38100 w 38099"/>
                    <a:gd name="connsiteY2" fmla="*/ 204788 h 204787"/>
                    <a:gd name="connsiteX3" fmla="*/ 0 w 38099"/>
                    <a:gd name="connsiteY3" fmla="*/ 204788 h 2047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099" h="204787">
                      <a:moveTo>
                        <a:pt x="0" y="0"/>
                      </a:moveTo>
                      <a:lnTo>
                        <a:pt x="38100" y="0"/>
                      </a:lnTo>
                      <a:lnTo>
                        <a:pt x="38100" y="204788"/>
                      </a:lnTo>
                      <a:lnTo>
                        <a:pt x="0" y="204788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600" b="1"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  <p:sp>
              <p:nvSpPr>
                <p:cNvPr id="138" name="Freeform: Shape 165">
                  <a:extLst>
                    <a:ext uri="{FF2B5EF4-FFF2-40B4-BE49-F238E27FC236}">
                      <a16:creationId xmlns:a16="http://schemas.microsoft.com/office/drawing/2014/main" id="{A06E5417-A484-88EA-4C31-85631FEAA12F}"/>
                    </a:ext>
                  </a:extLst>
                </p:cNvPr>
                <p:cNvSpPr/>
                <p:nvPr/>
              </p:nvSpPr>
              <p:spPr>
                <a:xfrm rot="16761689">
                  <a:off x="8527943" y="4912707"/>
                  <a:ext cx="38099" cy="204787"/>
                </a:xfrm>
                <a:custGeom>
                  <a:avLst/>
                  <a:gdLst>
                    <a:gd name="connsiteX0" fmla="*/ 0 w 38099"/>
                    <a:gd name="connsiteY0" fmla="*/ 0 h 204787"/>
                    <a:gd name="connsiteX1" fmla="*/ 38100 w 38099"/>
                    <a:gd name="connsiteY1" fmla="*/ 0 h 204787"/>
                    <a:gd name="connsiteX2" fmla="*/ 38100 w 38099"/>
                    <a:gd name="connsiteY2" fmla="*/ 204787 h 204787"/>
                    <a:gd name="connsiteX3" fmla="*/ 0 w 38099"/>
                    <a:gd name="connsiteY3" fmla="*/ 204787 h 2047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099" h="204787">
                      <a:moveTo>
                        <a:pt x="0" y="0"/>
                      </a:moveTo>
                      <a:lnTo>
                        <a:pt x="38100" y="0"/>
                      </a:lnTo>
                      <a:lnTo>
                        <a:pt x="38100" y="204787"/>
                      </a:lnTo>
                      <a:lnTo>
                        <a:pt x="0" y="204787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600" b="1"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  <p:sp>
            <p:nvSpPr>
              <p:cNvPr id="45" name="Freeform: Shape 143">
                <a:extLst>
                  <a:ext uri="{FF2B5EF4-FFF2-40B4-BE49-F238E27FC236}">
                    <a16:creationId xmlns:a16="http://schemas.microsoft.com/office/drawing/2014/main" id="{F7A85817-0CD5-83C2-7737-00F9E01078E6}"/>
                  </a:ext>
                </a:extLst>
              </p:cNvPr>
              <p:cNvSpPr/>
              <p:nvPr/>
            </p:nvSpPr>
            <p:spPr>
              <a:xfrm rot="21194571">
                <a:off x="7941927" y="3935585"/>
                <a:ext cx="495252" cy="308038"/>
              </a:xfrm>
              <a:custGeom>
                <a:avLst/>
                <a:gdLst>
                  <a:gd name="connsiteX0" fmla="*/ 0 w 495252"/>
                  <a:gd name="connsiteY0" fmla="*/ 272606 h 308038"/>
                  <a:gd name="connsiteX1" fmla="*/ 495109 w 495252"/>
                  <a:gd name="connsiteY1" fmla="*/ 308039 h 308038"/>
                  <a:gd name="connsiteX2" fmla="*/ 478060 w 495252"/>
                  <a:gd name="connsiteY2" fmla="*/ 0 h 308038"/>
                  <a:gd name="connsiteX3" fmla="*/ 571 w 495252"/>
                  <a:gd name="connsiteY3" fmla="*/ 49435 h 308038"/>
                  <a:gd name="connsiteX4" fmla="*/ 95 w 495252"/>
                  <a:gd name="connsiteY4" fmla="*/ 272606 h 308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5252" h="308038">
                    <a:moveTo>
                      <a:pt x="0" y="272606"/>
                    </a:moveTo>
                    <a:lnTo>
                      <a:pt x="495109" y="308039"/>
                    </a:lnTo>
                    <a:cubicBezTo>
                      <a:pt x="496252" y="204788"/>
                      <a:pt x="490538" y="101917"/>
                      <a:pt x="478060" y="0"/>
                    </a:cubicBezTo>
                    <a:lnTo>
                      <a:pt x="571" y="49435"/>
                    </a:lnTo>
                    <a:cubicBezTo>
                      <a:pt x="4858" y="123920"/>
                      <a:pt x="4763" y="198596"/>
                      <a:pt x="95" y="272606"/>
                    </a:cubicBezTo>
                    <a:close/>
                  </a:path>
                </a:pathLst>
              </a:custGeom>
              <a:solidFill>
                <a:srgbClr val="C1B48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50" name="Freeform: Shape 144">
                <a:extLst>
                  <a:ext uri="{FF2B5EF4-FFF2-40B4-BE49-F238E27FC236}">
                    <a16:creationId xmlns:a16="http://schemas.microsoft.com/office/drawing/2014/main" id="{DEC131F6-1751-5D4E-8422-2751960A21DA}"/>
                  </a:ext>
                </a:extLst>
              </p:cNvPr>
              <p:cNvSpPr/>
              <p:nvPr/>
            </p:nvSpPr>
            <p:spPr>
              <a:xfrm rot="21194571">
                <a:off x="7853071" y="3550405"/>
                <a:ext cx="509777" cy="346709"/>
              </a:xfrm>
              <a:custGeom>
                <a:avLst/>
                <a:gdLst>
                  <a:gd name="connsiteX0" fmla="*/ 18097 w 509777"/>
                  <a:gd name="connsiteY0" fmla="*/ 211741 h 346709"/>
                  <a:gd name="connsiteX1" fmla="*/ 37814 w 509777"/>
                  <a:gd name="connsiteY1" fmla="*/ 346710 h 346709"/>
                  <a:gd name="connsiteX2" fmla="*/ 509778 w 509777"/>
                  <a:gd name="connsiteY2" fmla="*/ 297847 h 346709"/>
                  <a:gd name="connsiteX3" fmla="*/ 471583 w 509777"/>
                  <a:gd name="connsiteY3" fmla="*/ 111728 h 346709"/>
                  <a:gd name="connsiteX4" fmla="*/ 440626 w 509777"/>
                  <a:gd name="connsiteY4" fmla="*/ 0 h 346709"/>
                  <a:gd name="connsiteX5" fmla="*/ 0 w 509777"/>
                  <a:gd name="connsiteY5" fmla="*/ 125635 h 346709"/>
                  <a:gd name="connsiteX6" fmla="*/ 18192 w 509777"/>
                  <a:gd name="connsiteY6" fmla="*/ 211741 h 346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09777" h="346709">
                    <a:moveTo>
                      <a:pt x="18097" y="211741"/>
                    </a:moveTo>
                    <a:cubicBezTo>
                      <a:pt x="26384" y="256508"/>
                      <a:pt x="32861" y="301562"/>
                      <a:pt x="37814" y="346710"/>
                    </a:cubicBezTo>
                    <a:lnTo>
                      <a:pt x="509778" y="297847"/>
                    </a:lnTo>
                    <a:cubicBezTo>
                      <a:pt x="499491" y="235267"/>
                      <a:pt x="486823" y="173260"/>
                      <a:pt x="471583" y="111728"/>
                    </a:cubicBezTo>
                    <a:cubicBezTo>
                      <a:pt x="462248" y="74200"/>
                      <a:pt x="451866" y="36957"/>
                      <a:pt x="440626" y="0"/>
                    </a:cubicBezTo>
                    <a:lnTo>
                      <a:pt x="0" y="125635"/>
                    </a:lnTo>
                    <a:cubicBezTo>
                      <a:pt x="6763" y="154210"/>
                      <a:pt x="12859" y="182880"/>
                      <a:pt x="18192" y="211741"/>
                    </a:cubicBezTo>
                    <a:close/>
                  </a:path>
                </a:pathLst>
              </a:custGeom>
              <a:solidFill>
                <a:srgbClr val="C1B48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51" name="Freeform: Shape 145">
                <a:extLst>
                  <a:ext uri="{FF2B5EF4-FFF2-40B4-BE49-F238E27FC236}">
                    <a16:creationId xmlns:a16="http://schemas.microsoft.com/office/drawing/2014/main" id="{888794A9-D853-CBAF-A47B-4422CF3E7C84}"/>
                  </a:ext>
                </a:extLst>
              </p:cNvPr>
              <p:cNvSpPr/>
              <p:nvPr/>
            </p:nvSpPr>
            <p:spPr>
              <a:xfrm rot="21194571">
                <a:off x="7713118" y="3195119"/>
                <a:ext cx="511492" cy="402907"/>
              </a:xfrm>
              <a:custGeom>
                <a:avLst/>
                <a:gdLst>
                  <a:gd name="connsiteX0" fmla="*/ 76200 w 511492"/>
                  <a:gd name="connsiteY0" fmla="*/ 402908 h 402907"/>
                  <a:gd name="connsiteX1" fmla="*/ 511493 w 511492"/>
                  <a:gd name="connsiteY1" fmla="*/ 278797 h 402907"/>
                  <a:gd name="connsiteX2" fmla="*/ 392525 w 511492"/>
                  <a:gd name="connsiteY2" fmla="*/ 0 h 402907"/>
                  <a:gd name="connsiteX3" fmla="*/ 0 w 511492"/>
                  <a:gd name="connsiteY3" fmla="*/ 190691 h 402907"/>
                  <a:gd name="connsiteX4" fmla="*/ 76200 w 511492"/>
                  <a:gd name="connsiteY4" fmla="*/ 402908 h 402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1492" h="402907">
                    <a:moveTo>
                      <a:pt x="76200" y="402908"/>
                    </a:moveTo>
                    <a:lnTo>
                      <a:pt x="511493" y="278797"/>
                    </a:lnTo>
                    <a:cubicBezTo>
                      <a:pt x="478060" y="183166"/>
                      <a:pt x="438245" y="90011"/>
                      <a:pt x="392525" y="0"/>
                    </a:cubicBezTo>
                    <a:lnTo>
                      <a:pt x="0" y="190691"/>
                    </a:lnTo>
                    <a:cubicBezTo>
                      <a:pt x="29813" y="259937"/>
                      <a:pt x="55150" y="330803"/>
                      <a:pt x="76200" y="402908"/>
                    </a:cubicBezTo>
                    <a:close/>
                  </a:path>
                </a:pathLst>
              </a:custGeom>
              <a:solidFill>
                <a:srgbClr val="C1B48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52" name="Freeform: Shape 146">
                <a:extLst>
                  <a:ext uri="{FF2B5EF4-FFF2-40B4-BE49-F238E27FC236}">
                    <a16:creationId xmlns:a16="http://schemas.microsoft.com/office/drawing/2014/main" id="{36E5C953-A903-2A5D-482C-EF62ED39E5F0}"/>
                  </a:ext>
                </a:extLst>
              </p:cNvPr>
              <p:cNvSpPr/>
              <p:nvPr/>
            </p:nvSpPr>
            <p:spPr>
              <a:xfrm rot="21194571">
                <a:off x="7524496" y="2880265"/>
                <a:ext cx="500062" cy="439864"/>
              </a:xfrm>
              <a:custGeom>
                <a:avLst/>
                <a:gdLst>
                  <a:gd name="connsiteX0" fmla="*/ 103061 w 500062"/>
                  <a:gd name="connsiteY0" fmla="*/ 420910 h 439864"/>
                  <a:gd name="connsiteX1" fmla="*/ 112490 w 500062"/>
                  <a:gd name="connsiteY1" fmla="*/ 439865 h 439864"/>
                  <a:gd name="connsiteX2" fmla="*/ 500063 w 500062"/>
                  <a:gd name="connsiteY2" fmla="*/ 251555 h 439864"/>
                  <a:gd name="connsiteX3" fmla="*/ 478536 w 500062"/>
                  <a:gd name="connsiteY3" fmla="*/ 214027 h 439864"/>
                  <a:gd name="connsiteX4" fmla="*/ 335756 w 500062"/>
                  <a:gd name="connsiteY4" fmla="*/ 0 h 439864"/>
                  <a:gd name="connsiteX5" fmla="*/ 0 w 500062"/>
                  <a:gd name="connsiteY5" fmla="*/ 243173 h 439864"/>
                  <a:gd name="connsiteX6" fmla="*/ 103156 w 500062"/>
                  <a:gd name="connsiteY6" fmla="*/ 420815 h 4398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00062" h="439864">
                    <a:moveTo>
                      <a:pt x="103061" y="420910"/>
                    </a:moveTo>
                    <a:cubicBezTo>
                      <a:pt x="106299" y="427196"/>
                      <a:pt x="109347" y="433578"/>
                      <a:pt x="112490" y="439865"/>
                    </a:cubicBezTo>
                    <a:lnTo>
                      <a:pt x="500063" y="251555"/>
                    </a:lnTo>
                    <a:cubicBezTo>
                      <a:pt x="493014" y="238982"/>
                      <a:pt x="485870" y="226409"/>
                      <a:pt x="478536" y="214027"/>
                    </a:cubicBezTo>
                    <a:cubicBezTo>
                      <a:pt x="435007" y="139922"/>
                      <a:pt x="387287" y="68485"/>
                      <a:pt x="335756" y="0"/>
                    </a:cubicBezTo>
                    <a:lnTo>
                      <a:pt x="0" y="243173"/>
                    </a:lnTo>
                    <a:cubicBezTo>
                      <a:pt x="37719" y="300514"/>
                      <a:pt x="72200" y="359855"/>
                      <a:pt x="103156" y="420815"/>
                    </a:cubicBezTo>
                    <a:close/>
                  </a:path>
                </a:pathLst>
              </a:custGeom>
              <a:solidFill>
                <a:srgbClr val="2CC17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53" name="Freeform: Shape 147">
                <a:extLst>
                  <a:ext uri="{FF2B5EF4-FFF2-40B4-BE49-F238E27FC236}">
                    <a16:creationId xmlns:a16="http://schemas.microsoft.com/office/drawing/2014/main" id="{B7ADA385-243B-1451-554C-A13399C3E23D}"/>
                  </a:ext>
                </a:extLst>
              </p:cNvPr>
              <p:cNvSpPr/>
              <p:nvPr/>
            </p:nvSpPr>
            <p:spPr>
              <a:xfrm rot="21194571">
                <a:off x="7292851" y="2614692"/>
                <a:ext cx="476726" cy="457390"/>
              </a:xfrm>
              <a:custGeom>
                <a:avLst/>
                <a:gdLst>
                  <a:gd name="connsiteX0" fmla="*/ 145447 w 476726"/>
                  <a:gd name="connsiteY0" fmla="*/ 457391 h 457390"/>
                  <a:gd name="connsiteX1" fmla="*/ 476726 w 476726"/>
                  <a:gd name="connsiteY1" fmla="*/ 217551 h 457390"/>
                  <a:gd name="connsiteX2" fmla="*/ 275463 w 476726"/>
                  <a:gd name="connsiteY2" fmla="*/ 2000 h 457390"/>
                  <a:gd name="connsiteX3" fmla="*/ 273368 w 476726"/>
                  <a:gd name="connsiteY3" fmla="*/ 0 h 457390"/>
                  <a:gd name="connsiteX4" fmla="*/ 0 w 476726"/>
                  <a:gd name="connsiteY4" fmla="*/ 282226 h 457390"/>
                  <a:gd name="connsiteX5" fmla="*/ 145542 w 476726"/>
                  <a:gd name="connsiteY5" fmla="*/ 457391 h 4573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76726" h="457390">
                    <a:moveTo>
                      <a:pt x="145447" y="457391"/>
                    </a:moveTo>
                    <a:lnTo>
                      <a:pt x="476726" y="217551"/>
                    </a:lnTo>
                    <a:cubicBezTo>
                      <a:pt x="414242" y="141351"/>
                      <a:pt x="346996" y="69247"/>
                      <a:pt x="275463" y="2000"/>
                    </a:cubicBezTo>
                    <a:cubicBezTo>
                      <a:pt x="274796" y="1333"/>
                      <a:pt x="274034" y="667"/>
                      <a:pt x="273368" y="0"/>
                    </a:cubicBezTo>
                    <a:lnTo>
                      <a:pt x="0" y="282226"/>
                    </a:lnTo>
                    <a:cubicBezTo>
                      <a:pt x="52102" y="337661"/>
                      <a:pt x="100775" y="396240"/>
                      <a:pt x="145542" y="457391"/>
                    </a:cubicBezTo>
                    <a:close/>
                  </a:path>
                </a:pathLst>
              </a:custGeom>
              <a:solidFill>
                <a:srgbClr val="2CC17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 dirty="0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54" name="Freeform: Shape 148">
                <a:extLst>
                  <a:ext uri="{FF2B5EF4-FFF2-40B4-BE49-F238E27FC236}">
                    <a16:creationId xmlns:a16="http://schemas.microsoft.com/office/drawing/2014/main" id="{A4D40BA9-4C24-DB79-A67A-1F321FC7C26F}"/>
                  </a:ext>
                </a:extLst>
              </p:cNvPr>
              <p:cNvSpPr/>
              <p:nvPr/>
            </p:nvSpPr>
            <p:spPr>
              <a:xfrm rot="21194571">
                <a:off x="7024695" y="2405265"/>
                <a:ext cx="443769" cy="456056"/>
              </a:xfrm>
              <a:custGeom>
                <a:avLst/>
                <a:gdLst>
                  <a:gd name="connsiteX0" fmla="*/ 174212 w 443769"/>
                  <a:gd name="connsiteY0" fmla="*/ 456057 h 456056"/>
                  <a:gd name="connsiteX1" fmla="*/ 443770 w 443769"/>
                  <a:gd name="connsiteY1" fmla="*/ 177736 h 456056"/>
                  <a:gd name="connsiteX2" fmla="*/ 208121 w 443769"/>
                  <a:gd name="connsiteY2" fmla="*/ 0 h 456056"/>
                  <a:gd name="connsiteX3" fmla="*/ 0 w 443769"/>
                  <a:gd name="connsiteY3" fmla="*/ 307562 h 456056"/>
                  <a:gd name="connsiteX4" fmla="*/ 174212 w 443769"/>
                  <a:gd name="connsiteY4" fmla="*/ 456057 h 456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3769" h="456056">
                    <a:moveTo>
                      <a:pt x="174212" y="456057"/>
                    </a:moveTo>
                    <a:lnTo>
                      <a:pt x="443770" y="177736"/>
                    </a:lnTo>
                    <a:cubicBezTo>
                      <a:pt x="368999" y="113348"/>
                      <a:pt x="290227" y="53911"/>
                      <a:pt x="208121" y="0"/>
                    </a:cubicBezTo>
                    <a:lnTo>
                      <a:pt x="0" y="307562"/>
                    </a:lnTo>
                    <a:cubicBezTo>
                      <a:pt x="61151" y="353568"/>
                      <a:pt x="119348" y="403193"/>
                      <a:pt x="174212" y="456057"/>
                    </a:cubicBezTo>
                    <a:close/>
                  </a:path>
                </a:pathLst>
              </a:custGeom>
              <a:solidFill>
                <a:srgbClr val="2CC17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55" name="Freeform: Shape 149">
                <a:extLst>
                  <a:ext uri="{FF2B5EF4-FFF2-40B4-BE49-F238E27FC236}">
                    <a16:creationId xmlns:a16="http://schemas.microsoft.com/office/drawing/2014/main" id="{98A32611-4944-696C-0917-D371BC33BF05}"/>
                  </a:ext>
                </a:extLst>
              </p:cNvPr>
              <p:cNvSpPr/>
              <p:nvPr/>
            </p:nvSpPr>
            <p:spPr>
              <a:xfrm rot="21194571">
                <a:off x="6731792" y="2258737"/>
                <a:ext cx="399573" cy="434816"/>
              </a:xfrm>
              <a:custGeom>
                <a:avLst/>
                <a:gdLst>
                  <a:gd name="connsiteX0" fmla="*/ 94488 w 399573"/>
                  <a:gd name="connsiteY0" fmla="*/ 371380 h 434816"/>
                  <a:gd name="connsiteX1" fmla="*/ 194596 w 399573"/>
                  <a:gd name="connsiteY1" fmla="*/ 434816 h 434816"/>
                  <a:gd name="connsiteX2" fmla="*/ 399574 w 399573"/>
                  <a:gd name="connsiteY2" fmla="*/ 131921 h 434816"/>
                  <a:gd name="connsiteX3" fmla="*/ 265271 w 399573"/>
                  <a:gd name="connsiteY3" fmla="*/ 57722 h 434816"/>
                  <a:gd name="connsiteX4" fmla="*/ 142780 w 399573"/>
                  <a:gd name="connsiteY4" fmla="*/ 0 h 434816"/>
                  <a:gd name="connsiteX5" fmla="*/ 0 w 399573"/>
                  <a:gd name="connsiteY5" fmla="*/ 319373 h 434816"/>
                  <a:gd name="connsiteX6" fmla="*/ 94488 w 399573"/>
                  <a:gd name="connsiteY6" fmla="*/ 371380 h 4348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99573" h="434816">
                    <a:moveTo>
                      <a:pt x="94488" y="371380"/>
                    </a:moveTo>
                    <a:cubicBezTo>
                      <a:pt x="128588" y="391478"/>
                      <a:pt x="161925" y="412718"/>
                      <a:pt x="194596" y="434816"/>
                    </a:cubicBezTo>
                    <a:lnTo>
                      <a:pt x="399574" y="131921"/>
                    </a:lnTo>
                    <a:cubicBezTo>
                      <a:pt x="355663" y="105632"/>
                      <a:pt x="310801" y="80867"/>
                      <a:pt x="265271" y="57722"/>
                    </a:cubicBezTo>
                    <a:cubicBezTo>
                      <a:pt x="224980" y="37243"/>
                      <a:pt x="184118" y="18002"/>
                      <a:pt x="142780" y="0"/>
                    </a:cubicBezTo>
                    <a:lnTo>
                      <a:pt x="0" y="319373"/>
                    </a:lnTo>
                    <a:cubicBezTo>
                      <a:pt x="32004" y="335852"/>
                      <a:pt x="63532" y="353092"/>
                      <a:pt x="94488" y="371380"/>
                    </a:cubicBezTo>
                    <a:close/>
                  </a:path>
                </a:pathLst>
              </a:custGeom>
              <a:solidFill>
                <a:srgbClr val="2CC17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56" name="Freeform: Shape 150">
                <a:extLst>
                  <a:ext uri="{FF2B5EF4-FFF2-40B4-BE49-F238E27FC236}">
                    <a16:creationId xmlns:a16="http://schemas.microsoft.com/office/drawing/2014/main" id="{14208E47-0456-C04A-CEC5-006DB1B5580C}"/>
                  </a:ext>
                </a:extLst>
              </p:cNvPr>
              <p:cNvSpPr/>
              <p:nvPr/>
            </p:nvSpPr>
            <p:spPr>
              <a:xfrm rot="21194571">
                <a:off x="6413634" y="2174825"/>
                <a:ext cx="358521" cy="401002"/>
              </a:xfrm>
              <a:custGeom>
                <a:avLst/>
                <a:gdLst>
                  <a:gd name="connsiteX0" fmla="*/ 218122 w 358521"/>
                  <a:gd name="connsiteY0" fmla="*/ 401003 h 401002"/>
                  <a:gd name="connsiteX1" fmla="*/ 358521 w 358521"/>
                  <a:gd name="connsiteY1" fmla="*/ 86868 h 401002"/>
                  <a:gd name="connsiteX2" fmla="*/ 79915 w 358521"/>
                  <a:gd name="connsiteY2" fmla="*/ 0 h 401002"/>
                  <a:gd name="connsiteX3" fmla="*/ 0 w 358521"/>
                  <a:gd name="connsiteY3" fmla="*/ 318325 h 401002"/>
                  <a:gd name="connsiteX4" fmla="*/ 218027 w 358521"/>
                  <a:gd name="connsiteY4" fmla="*/ 401003 h 401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8521" h="401002">
                    <a:moveTo>
                      <a:pt x="218122" y="401003"/>
                    </a:moveTo>
                    <a:lnTo>
                      <a:pt x="358521" y="86868"/>
                    </a:lnTo>
                    <a:cubicBezTo>
                      <a:pt x="267557" y="51816"/>
                      <a:pt x="174403" y="22765"/>
                      <a:pt x="79915" y="0"/>
                    </a:cubicBezTo>
                    <a:lnTo>
                      <a:pt x="0" y="318325"/>
                    </a:lnTo>
                    <a:cubicBezTo>
                      <a:pt x="74390" y="341376"/>
                      <a:pt x="147256" y="369094"/>
                      <a:pt x="218027" y="401003"/>
                    </a:cubicBezTo>
                    <a:close/>
                  </a:path>
                </a:pathLst>
              </a:custGeom>
              <a:solidFill>
                <a:srgbClr val="10A9A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57" name="Freeform: Shape 151">
                <a:extLst>
                  <a:ext uri="{FF2B5EF4-FFF2-40B4-BE49-F238E27FC236}">
                    <a16:creationId xmlns:a16="http://schemas.microsoft.com/office/drawing/2014/main" id="{8DD481E0-225F-F4B3-02DC-12F7E33FE6C6}"/>
                  </a:ext>
                </a:extLst>
              </p:cNvPr>
              <p:cNvSpPr/>
              <p:nvPr/>
            </p:nvSpPr>
            <p:spPr>
              <a:xfrm rot="21194571">
                <a:off x="6082544" y="2159066"/>
                <a:ext cx="310610" cy="349758"/>
              </a:xfrm>
              <a:custGeom>
                <a:avLst/>
                <a:gdLst>
                  <a:gd name="connsiteX0" fmla="*/ 223456 w 310610"/>
                  <a:gd name="connsiteY0" fmla="*/ 347472 h 349758"/>
                  <a:gd name="connsiteX1" fmla="*/ 232124 w 310610"/>
                  <a:gd name="connsiteY1" fmla="*/ 349758 h 349758"/>
                  <a:gd name="connsiteX2" fmla="*/ 310610 w 310610"/>
                  <a:gd name="connsiteY2" fmla="*/ 37052 h 349758"/>
                  <a:gd name="connsiteX3" fmla="*/ 291274 w 310610"/>
                  <a:gd name="connsiteY3" fmla="*/ 33242 h 349758"/>
                  <a:gd name="connsiteX4" fmla="*/ 21812 w 310610"/>
                  <a:gd name="connsiteY4" fmla="*/ 0 h 349758"/>
                  <a:gd name="connsiteX5" fmla="*/ 0 w 310610"/>
                  <a:gd name="connsiteY5" fmla="*/ 305657 h 349758"/>
                  <a:gd name="connsiteX6" fmla="*/ 223456 w 310610"/>
                  <a:gd name="connsiteY6" fmla="*/ 347472 h 349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10610" h="349758">
                    <a:moveTo>
                      <a:pt x="223456" y="347472"/>
                    </a:moveTo>
                    <a:cubicBezTo>
                      <a:pt x="226314" y="348234"/>
                      <a:pt x="229267" y="348996"/>
                      <a:pt x="232124" y="349758"/>
                    </a:cubicBezTo>
                    <a:lnTo>
                      <a:pt x="310610" y="37052"/>
                    </a:lnTo>
                    <a:cubicBezTo>
                      <a:pt x="304133" y="35814"/>
                      <a:pt x="297751" y="34481"/>
                      <a:pt x="291274" y="33242"/>
                    </a:cubicBezTo>
                    <a:cubicBezTo>
                      <a:pt x="202121" y="16574"/>
                      <a:pt x="112014" y="5525"/>
                      <a:pt x="21812" y="0"/>
                    </a:cubicBezTo>
                    <a:lnTo>
                      <a:pt x="0" y="305657"/>
                    </a:lnTo>
                    <a:cubicBezTo>
                      <a:pt x="75438" y="315182"/>
                      <a:pt x="150019" y="329089"/>
                      <a:pt x="223456" y="347472"/>
                    </a:cubicBezTo>
                    <a:close/>
                  </a:path>
                </a:pathLst>
              </a:custGeom>
              <a:solidFill>
                <a:srgbClr val="10A9A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58" name="Freeform: Shape 152">
                <a:extLst>
                  <a:ext uri="{FF2B5EF4-FFF2-40B4-BE49-F238E27FC236}">
                    <a16:creationId xmlns:a16="http://schemas.microsoft.com/office/drawing/2014/main" id="{5F174664-1DA6-32BF-06B9-11D1C91B8AFC}"/>
                  </a:ext>
                </a:extLst>
              </p:cNvPr>
              <p:cNvSpPr/>
              <p:nvPr/>
            </p:nvSpPr>
            <p:spPr>
              <a:xfrm rot="21194571">
                <a:off x="5722336" y="2198724"/>
                <a:ext cx="285940" cy="300317"/>
              </a:xfrm>
              <a:custGeom>
                <a:avLst/>
                <a:gdLst>
                  <a:gd name="connsiteX0" fmla="*/ 41529 w 285940"/>
                  <a:gd name="connsiteY0" fmla="*/ 296412 h 300317"/>
                  <a:gd name="connsiteX1" fmla="*/ 264509 w 285940"/>
                  <a:gd name="connsiteY1" fmla="*/ 300317 h 300317"/>
                  <a:gd name="connsiteX2" fmla="*/ 285940 w 285940"/>
                  <a:gd name="connsiteY2" fmla="*/ 375 h 300317"/>
                  <a:gd name="connsiteX3" fmla="*/ 20765 w 285940"/>
                  <a:gd name="connsiteY3" fmla="*/ 11329 h 300317"/>
                  <a:gd name="connsiteX4" fmla="*/ 0 w 285940"/>
                  <a:gd name="connsiteY4" fmla="*/ 13615 h 300317"/>
                  <a:gd name="connsiteX5" fmla="*/ 29337 w 285940"/>
                  <a:gd name="connsiteY5" fmla="*/ 296888 h 300317"/>
                  <a:gd name="connsiteX6" fmla="*/ 41529 w 285940"/>
                  <a:gd name="connsiteY6" fmla="*/ 296317 h 300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85940" h="300317">
                    <a:moveTo>
                      <a:pt x="41529" y="296412"/>
                    </a:moveTo>
                    <a:cubicBezTo>
                      <a:pt x="116014" y="293364"/>
                      <a:pt x="190595" y="294793"/>
                      <a:pt x="264509" y="300317"/>
                    </a:cubicBezTo>
                    <a:lnTo>
                      <a:pt x="285940" y="375"/>
                    </a:lnTo>
                    <a:cubicBezTo>
                      <a:pt x="197263" y="-1244"/>
                      <a:pt x="108585" y="2375"/>
                      <a:pt x="20765" y="11329"/>
                    </a:cubicBezTo>
                    <a:cubicBezTo>
                      <a:pt x="13811" y="11996"/>
                      <a:pt x="6953" y="12853"/>
                      <a:pt x="0" y="13615"/>
                    </a:cubicBezTo>
                    <a:lnTo>
                      <a:pt x="29337" y="296888"/>
                    </a:lnTo>
                    <a:cubicBezTo>
                      <a:pt x="33433" y="296698"/>
                      <a:pt x="37433" y="296507"/>
                      <a:pt x="41529" y="296317"/>
                    </a:cubicBezTo>
                    <a:close/>
                  </a:path>
                </a:pathLst>
              </a:custGeom>
              <a:solidFill>
                <a:srgbClr val="10A9A6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59" name="Freeform: Shape 153">
                <a:extLst>
                  <a:ext uri="{FF2B5EF4-FFF2-40B4-BE49-F238E27FC236}">
                    <a16:creationId xmlns:a16="http://schemas.microsoft.com/office/drawing/2014/main" id="{67988E56-215A-0F8E-A464-ED87D68185AA}"/>
                  </a:ext>
                </a:extLst>
              </p:cNvPr>
              <p:cNvSpPr/>
              <p:nvPr/>
            </p:nvSpPr>
            <p:spPr>
              <a:xfrm rot="21194571">
                <a:off x="5356602" y="2267168"/>
                <a:ext cx="306419" cy="314325"/>
              </a:xfrm>
              <a:custGeom>
                <a:avLst/>
                <a:gdLst>
                  <a:gd name="connsiteX0" fmla="*/ 306419 w 306419"/>
                  <a:gd name="connsiteY0" fmla="*/ 277559 h 314325"/>
                  <a:gd name="connsiteX1" fmla="*/ 277654 w 306419"/>
                  <a:gd name="connsiteY1" fmla="*/ 0 h 314325"/>
                  <a:gd name="connsiteX2" fmla="*/ 0 w 306419"/>
                  <a:gd name="connsiteY2" fmla="*/ 61246 h 314325"/>
                  <a:gd name="connsiteX3" fmla="*/ 72200 w 306419"/>
                  <a:gd name="connsiteY3" fmla="*/ 314325 h 314325"/>
                  <a:gd name="connsiteX4" fmla="*/ 306419 w 306419"/>
                  <a:gd name="connsiteY4" fmla="*/ 277559 h 314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6419" h="314325">
                    <a:moveTo>
                      <a:pt x="306419" y="277559"/>
                    </a:moveTo>
                    <a:lnTo>
                      <a:pt x="277654" y="0"/>
                    </a:lnTo>
                    <a:cubicBezTo>
                      <a:pt x="183832" y="14478"/>
                      <a:pt x="90964" y="34957"/>
                      <a:pt x="0" y="61246"/>
                    </a:cubicBezTo>
                    <a:lnTo>
                      <a:pt x="72200" y="314325"/>
                    </a:lnTo>
                    <a:cubicBezTo>
                      <a:pt x="149542" y="297275"/>
                      <a:pt x="227838" y="284988"/>
                      <a:pt x="306419" y="277559"/>
                    </a:cubicBezTo>
                    <a:close/>
                  </a:path>
                </a:pathLst>
              </a:custGeom>
              <a:solidFill>
                <a:srgbClr val="10A9A6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60" name="Freeform: Shape 154">
                <a:extLst>
                  <a:ext uri="{FF2B5EF4-FFF2-40B4-BE49-F238E27FC236}">
                    <a16:creationId xmlns:a16="http://schemas.microsoft.com/office/drawing/2014/main" id="{28EF3542-3A76-1CDB-5851-A6E0746221B6}"/>
                  </a:ext>
                </a:extLst>
              </p:cNvPr>
              <p:cNvSpPr/>
              <p:nvPr/>
            </p:nvSpPr>
            <p:spPr>
              <a:xfrm rot="21194571">
                <a:off x="5017693" y="2396100"/>
                <a:ext cx="332041" cy="324707"/>
              </a:xfrm>
              <a:custGeom>
                <a:avLst/>
                <a:gdLst>
                  <a:gd name="connsiteX0" fmla="*/ 225647 w 332041"/>
                  <a:gd name="connsiteY0" fmla="*/ 279845 h 324707"/>
                  <a:gd name="connsiteX1" fmla="*/ 332042 w 332041"/>
                  <a:gd name="connsiteY1" fmla="*/ 247555 h 324707"/>
                  <a:gd name="connsiteX2" fmla="*/ 261461 w 332041"/>
                  <a:gd name="connsiteY2" fmla="*/ 0 h 324707"/>
                  <a:gd name="connsiteX3" fmla="*/ 138398 w 332041"/>
                  <a:gd name="connsiteY3" fmla="*/ 45530 h 324707"/>
                  <a:gd name="connsiteX4" fmla="*/ 0 w 332041"/>
                  <a:gd name="connsiteY4" fmla="*/ 107347 h 324707"/>
                  <a:gd name="connsiteX5" fmla="*/ 105632 w 332041"/>
                  <a:gd name="connsiteY5" fmla="*/ 324707 h 324707"/>
                  <a:gd name="connsiteX6" fmla="*/ 225647 w 332041"/>
                  <a:gd name="connsiteY6" fmla="*/ 279845 h 3247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32041" h="324707">
                    <a:moveTo>
                      <a:pt x="225647" y="279845"/>
                    </a:moveTo>
                    <a:cubicBezTo>
                      <a:pt x="260794" y="268034"/>
                      <a:pt x="296323" y="257270"/>
                      <a:pt x="332042" y="247555"/>
                    </a:cubicBezTo>
                    <a:lnTo>
                      <a:pt x="261461" y="0"/>
                    </a:lnTo>
                    <a:cubicBezTo>
                      <a:pt x="219932" y="14002"/>
                      <a:pt x="178879" y="29051"/>
                      <a:pt x="138398" y="45530"/>
                    </a:cubicBezTo>
                    <a:cubicBezTo>
                      <a:pt x="91535" y="64484"/>
                      <a:pt x="45339" y="85154"/>
                      <a:pt x="0" y="107347"/>
                    </a:cubicBezTo>
                    <a:lnTo>
                      <a:pt x="105632" y="324707"/>
                    </a:lnTo>
                    <a:cubicBezTo>
                      <a:pt x="145161" y="308420"/>
                      <a:pt x="185166" y="293370"/>
                      <a:pt x="225647" y="279845"/>
                    </a:cubicBezTo>
                    <a:close/>
                  </a:path>
                </a:pathLst>
              </a:custGeom>
              <a:solidFill>
                <a:srgbClr val="268CA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61" name="Freeform: Shape 155">
                <a:extLst>
                  <a:ext uri="{FF2B5EF4-FFF2-40B4-BE49-F238E27FC236}">
                    <a16:creationId xmlns:a16="http://schemas.microsoft.com/office/drawing/2014/main" id="{DDEFC186-4A47-BB3C-0847-662807A1486A}"/>
                  </a:ext>
                </a:extLst>
              </p:cNvPr>
              <p:cNvSpPr/>
              <p:nvPr/>
            </p:nvSpPr>
            <p:spPr>
              <a:xfrm rot="21194571">
                <a:off x="4715763" y="2583597"/>
                <a:ext cx="340613" cy="328326"/>
              </a:xfrm>
              <a:custGeom>
                <a:avLst/>
                <a:gdLst>
                  <a:gd name="connsiteX0" fmla="*/ 340614 w 340613"/>
                  <a:gd name="connsiteY0" fmla="*/ 212122 h 328326"/>
                  <a:gd name="connsiteX1" fmla="*/ 237554 w 340613"/>
                  <a:gd name="connsiteY1" fmla="*/ 0 h 328326"/>
                  <a:gd name="connsiteX2" fmla="*/ 0 w 340613"/>
                  <a:gd name="connsiteY2" fmla="*/ 150114 h 328326"/>
                  <a:gd name="connsiteX3" fmla="*/ 129064 w 340613"/>
                  <a:gd name="connsiteY3" fmla="*/ 328327 h 328326"/>
                  <a:gd name="connsiteX4" fmla="*/ 340614 w 340613"/>
                  <a:gd name="connsiteY4" fmla="*/ 212122 h 3283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0613" h="328326">
                    <a:moveTo>
                      <a:pt x="340614" y="212122"/>
                    </a:moveTo>
                    <a:lnTo>
                      <a:pt x="237554" y="0"/>
                    </a:lnTo>
                    <a:cubicBezTo>
                      <a:pt x="155067" y="44958"/>
                      <a:pt x="75629" y="95155"/>
                      <a:pt x="0" y="150114"/>
                    </a:cubicBezTo>
                    <a:lnTo>
                      <a:pt x="129064" y="328327"/>
                    </a:lnTo>
                    <a:cubicBezTo>
                      <a:pt x="197263" y="285179"/>
                      <a:pt x="267938" y="246317"/>
                      <a:pt x="340614" y="212122"/>
                    </a:cubicBezTo>
                    <a:close/>
                  </a:path>
                </a:pathLst>
              </a:custGeom>
              <a:solidFill>
                <a:srgbClr val="268CA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62" name="Freeform: Shape 156">
                <a:extLst>
                  <a:ext uri="{FF2B5EF4-FFF2-40B4-BE49-F238E27FC236}">
                    <a16:creationId xmlns:a16="http://schemas.microsoft.com/office/drawing/2014/main" id="{380E6273-E5B7-08EE-7F54-E5834301595E}"/>
                  </a:ext>
                </a:extLst>
              </p:cNvPr>
              <p:cNvSpPr/>
              <p:nvPr/>
            </p:nvSpPr>
            <p:spPr>
              <a:xfrm rot="21194571">
                <a:off x="4459156" y="2823654"/>
                <a:ext cx="332708" cy="325754"/>
              </a:xfrm>
              <a:custGeom>
                <a:avLst/>
                <a:gdLst>
                  <a:gd name="connsiteX0" fmla="*/ 332613 w 332708"/>
                  <a:gd name="connsiteY0" fmla="*/ 173450 h 325754"/>
                  <a:gd name="connsiteX1" fmla="*/ 206978 w 332708"/>
                  <a:gd name="connsiteY1" fmla="*/ 0 h 325754"/>
                  <a:gd name="connsiteX2" fmla="*/ 0 w 332708"/>
                  <a:gd name="connsiteY2" fmla="*/ 187738 h 325754"/>
                  <a:gd name="connsiteX3" fmla="*/ 142494 w 332708"/>
                  <a:gd name="connsiteY3" fmla="*/ 325755 h 325754"/>
                  <a:gd name="connsiteX4" fmla="*/ 332708 w 332708"/>
                  <a:gd name="connsiteY4" fmla="*/ 173450 h 325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2708" h="325754">
                    <a:moveTo>
                      <a:pt x="332613" y="173450"/>
                    </a:moveTo>
                    <a:lnTo>
                      <a:pt x="206978" y="0"/>
                    </a:lnTo>
                    <a:cubicBezTo>
                      <a:pt x="133826" y="58198"/>
                      <a:pt x="64770" y="120967"/>
                      <a:pt x="0" y="187738"/>
                    </a:cubicBezTo>
                    <a:lnTo>
                      <a:pt x="142494" y="325755"/>
                    </a:lnTo>
                    <a:cubicBezTo>
                      <a:pt x="202787" y="270986"/>
                      <a:pt x="266319" y="220123"/>
                      <a:pt x="332708" y="173450"/>
                    </a:cubicBezTo>
                    <a:close/>
                  </a:path>
                </a:pathLst>
              </a:custGeom>
              <a:solidFill>
                <a:srgbClr val="268CA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solidFill>
                    <a:srgbClr val="FFFFFF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63" name="Freeform: Shape 157">
                <a:extLst>
                  <a:ext uri="{FF2B5EF4-FFF2-40B4-BE49-F238E27FC236}">
                    <a16:creationId xmlns:a16="http://schemas.microsoft.com/office/drawing/2014/main" id="{18677C2E-7C76-39E1-5C22-4AD2E93DD2C7}"/>
                  </a:ext>
                </a:extLst>
              </p:cNvPr>
              <p:cNvSpPr/>
              <p:nvPr/>
            </p:nvSpPr>
            <p:spPr>
              <a:xfrm rot="21194571">
                <a:off x="4254904" y="3108575"/>
                <a:ext cx="309276" cy="318325"/>
              </a:xfrm>
              <a:custGeom>
                <a:avLst/>
                <a:gdLst>
                  <a:gd name="connsiteX0" fmla="*/ 163830 w 309276"/>
                  <a:gd name="connsiteY0" fmla="*/ 296132 h 318325"/>
                  <a:gd name="connsiteX1" fmla="*/ 309277 w 309276"/>
                  <a:gd name="connsiteY1" fmla="*/ 133921 h 318325"/>
                  <a:gd name="connsiteX2" fmla="*/ 170974 w 309276"/>
                  <a:gd name="connsiteY2" fmla="*/ 0 h 318325"/>
                  <a:gd name="connsiteX3" fmla="*/ 21050 w 309276"/>
                  <a:gd name="connsiteY3" fmla="*/ 188881 h 318325"/>
                  <a:gd name="connsiteX4" fmla="*/ 0 w 309276"/>
                  <a:gd name="connsiteY4" fmla="*/ 219266 h 318325"/>
                  <a:gd name="connsiteX5" fmla="*/ 146399 w 309276"/>
                  <a:gd name="connsiteY5" fmla="*/ 318325 h 318325"/>
                  <a:gd name="connsiteX6" fmla="*/ 163830 w 309276"/>
                  <a:gd name="connsiteY6" fmla="*/ 296132 h 318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09276" h="318325">
                    <a:moveTo>
                      <a:pt x="163830" y="296132"/>
                    </a:moveTo>
                    <a:cubicBezTo>
                      <a:pt x="209360" y="239363"/>
                      <a:pt x="257937" y="185166"/>
                      <a:pt x="309277" y="133921"/>
                    </a:cubicBezTo>
                    <a:lnTo>
                      <a:pt x="170974" y="0"/>
                    </a:lnTo>
                    <a:cubicBezTo>
                      <a:pt x="117443" y="60293"/>
                      <a:pt x="67342" y="123349"/>
                      <a:pt x="21050" y="188881"/>
                    </a:cubicBezTo>
                    <a:cubicBezTo>
                      <a:pt x="13906" y="198977"/>
                      <a:pt x="6953" y="209074"/>
                      <a:pt x="0" y="219266"/>
                    </a:cubicBezTo>
                    <a:lnTo>
                      <a:pt x="146399" y="318325"/>
                    </a:lnTo>
                    <a:cubicBezTo>
                      <a:pt x="152210" y="310896"/>
                      <a:pt x="158020" y="303467"/>
                      <a:pt x="163830" y="296132"/>
                    </a:cubicBezTo>
                    <a:close/>
                  </a:path>
                </a:pathLst>
              </a:custGeom>
              <a:solidFill>
                <a:srgbClr val="268CAB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>
                  <a:solidFill>
                    <a:srgbClr val="FFFFFF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31" name="Freeform: Shape 158">
                <a:extLst>
                  <a:ext uri="{FF2B5EF4-FFF2-40B4-BE49-F238E27FC236}">
                    <a16:creationId xmlns:a16="http://schemas.microsoft.com/office/drawing/2014/main" id="{CB2EF9D3-A6DD-F673-E514-AC448A22FB67}"/>
                  </a:ext>
                </a:extLst>
              </p:cNvPr>
              <p:cNvSpPr/>
              <p:nvPr/>
            </p:nvSpPr>
            <p:spPr>
              <a:xfrm rot="21194571">
                <a:off x="4108855" y="3429433"/>
                <a:ext cx="271748" cy="307562"/>
              </a:xfrm>
              <a:custGeom>
                <a:avLst/>
                <a:gdLst>
                  <a:gd name="connsiteX0" fmla="*/ 271653 w 271748"/>
                  <a:gd name="connsiteY0" fmla="*/ 95726 h 307562"/>
                  <a:gd name="connsiteX1" fmla="*/ 130207 w 271748"/>
                  <a:gd name="connsiteY1" fmla="*/ 0 h 307562"/>
                  <a:gd name="connsiteX2" fmla="*/ 0 w 271748"/>
                  <a:gd name="connsiteY2" fmla="*/ 244316 h 307562"/>
                  <a:gd name="connsiteX3" fmla="*/ 141542 w 271748"/>
                  <a:gd name="connsiteY3" fmla="*/ 307562 h 307562"/>
                  <a:gd name="connsiteX4" fmla="*/ 271748 w 271748"/>
                  <a:gd name="connsiteY4" fmla="*/ 95726 h 307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1748" h="307562">
                    <a:moveTo>
                      <a:pt x="271653" y="95726"/>
                    </a:moveTo>
                    <a:lnTo>
                      <a:pt x="130207" y="0"/>
                    </a:lnTo>
                    <a:cubicBezTo>
                      <a:pt x="81534" y="78677"/>
                      <a:pt x="38005" y="160306"/>
                      <a:pt x="0" y="244316"/>
                    </a:cubicBezTo>
                    <a:lnTo>
                      <a:pt x="141542" y="307562"/>
                    </a:lnTo>
                    <a:cubicBezTo>
                      <a:pt x="180594" y="234220"/>
                      <a:pt x="224123" y="163449"/>
                      <a:pt x="271748" y="95726"/>
                    </a:cubicBezTo>
                    <a:close/>
                  </a:path>
                </a:pathLst>
              </a:custGeom>
              <a:solidFill>
                <a:srgbClr val="00384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solidFill>
                    <a:srgbClr val="FFFFFF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32" name="Freeform: Shape 159">
                <a:extLst>
                  <a:ext uri="{FF2B5EF4-FFF2-40B4-BE49-F238E27FC236}">
                    <a16:creationId xmlns:a16="http://schemas.microsoft.com/office/drawing/2014/main" id="{F746690B-8362-3374-40B7-2076CF6267BE}"/>
                  </a:ext>
                </a:extLst>
              </p:cNvPr>
              <p:cNvSpPr/>
              <p:nvPr/>
            </p:nvSpPr>
            <p:spPr>
              <a:xfrm rot="21194571">
                <a:off x="4025110" y="3776541"/>
                <a:ext cx="221741" cy="294512"/>
              </a:xfrm>
              <a:custGeom>
                <a:avLst/>
                <a:gdLst>
                  <a:gd name="connsiteX0" fmla="*/ 181832 w 221741"/>
                  <a:gd name="connsiteY0" fmla="*/ 151067 h 294512"/>
                  <a:gd name="connsiteX1" fmla="*/ 221742 w 221741"/>
                  <a:gd name="connsiteY1" fmla="*/ 60865 h 294512"/>
                  <a:gd name="connsiteX2" fmla="*/ 85630 w 221741"/>
                  <a:gd name="connsiteY2" fmla="*/ 0 h 294512"/>
                  <a:gd name="connsiteX3" fmla="*/ 48101 w 221741"/>
                  <a:gd name="connsiteY3" fmla="*/ 100870 h 294512"/>
                  <a:gd name="connsiteX4" fmla="*/ 0 w 221741"/>
                  <a:gd name="connsiteY4" fmla="*/ 262033 h 294512"/>
                  <a:gd name="connsiteX5" fmla="*/ 129254 w 221741"/>
                  <a:gd name="connsiteY5" fmla="*/ 294513 h 294512"/>
                  <a:gd name="connsiteX6" fmla="*/ 181927 w 221741"/>
                  <a:gd name="connsiteY6" fmla="*/ 151162 h 2945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1741" h="294512">
                    <a:moveTo>
                      <a:pt x="181832" y="151067"/>
                    </a:moveTo>
                    <a:cubicBezTo>
                      <a:pt x="194405" y="120587"/>
                      <a:pt x="207740" y="90583"/>
                      <a:pt x="221742" y="60865"/>
                    </a:cubicBezTo>
                    <a:lnTo>
                      <a:pt x="85630" y="0"/>
                    </a:lnTo>
                    <a:cubicBezTo>
                      <a:pt x="72295" y="33338"/>
                      <a:pt x="59722" y="66961"/>
                      <a:pt x="48101" y="100870"/>
                    </a:cubicBezTo>
                    <a:cubicBezTo>
                      <a:pt x="29908" y="154019"/>
                      <a:pt x="13906" y="207835"/>
                      <a:pt x="0" y="262033"/>
                    </a:cubicBezTo>
                    <a:lnTo>
                      <a:pt x="129254" y="294513"/>
                    </a:lnTo>
                    <a:cubicBezTo>
                      <a:pt x="144971" y="246031"/>
                      <a:pt x="162496" y="198215"/>
                      <a:pt x="181927" y="151162"/>
                    </a:cubicBezTo>
                    <a:close/>
                  </a:path>
                </a:pathLst>
              </a:custGeom>
              <a:solidFill>
                <a:srgbClr val="00384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33" name="Freeform: Shape 160">
                <a:extLst>
                  <a:ext uri="{FF2B5EF4-FFF2-40B4-BE49-F238E27FC236}">
                    <a16:creationId xmlns:a16="http://schemas.microsoft.com/office/drawing/2014/main" id="{F413476D-C0A0-A513-95EA-877DCA065017}"/>
                  </a:ext>
                </a:extLst>
              </p:cNvPr>
              <p:cNvSpPr/>
              <p:nvPr/>
            </p:nvSpPr>
            <p:spPr>
              <a:xfrm rot="21194571">
                <a:off x="4006416" y="4139525"/>
                <a:ext cx="162115" cy="279749"/>
              </a:xfrm>
              <a:custGeom>
                <a:avLst/>
                <a:gdLst>
                  <a:gd name="connsiteX0" fmla="*/ 162115 w 162115"/>
                  <a:gd name="connsiteY0" fmla="*/ 30956 h 279749"/>
                  <a:gd name="connsiteX1" fmla="*/ 38576 w 162115"/>
                  <a:gd name="connsiteY1" fmla="*/ 0 h 279749"/>
                  <a:gd name="connsiteX2" fmla="*/ 0 w 162115"/>
                  <a:gd name="connsiteY2" fmla="*/ 271843 h 279749"/>
                  <a:gd name="connsiteX3" fmla="*/ 111062 w 162115"/>
                  <a:gd name="connsiteY3" fmla="*/ 279749 h 279749"/>
                  <a:gd name="connsiteX4" fmla="*/ 162115 w 162115"/>
                  <a:gd name="connsiteY4" fmla="*/ 30956 h 279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115" h="279749">
                    <a:moveTo>
                      <a:pt x="162115" y="30956"/>
                    </a:moveTo>
                    <a:lnTo>
                      <a:pt x="38576" y="0"/>
                    </a:lnTo>
                    <a:cubicBezTo>
                      <a:pt x="19812" y="89821"/>
                      <a:pt x="6953" y="180689"/>
                      <a:pt x="0" y="271843"/>
                    </a:cubicBezTo>
                    <a:lnTo>
                      <a:pt x="111062" y="279749"/>
                    </a:lnTo>
                    <a:cubicBezTo>
                      <a:pt x="122777" y="195643"/>
                      <a:pt x="139827" y="112585"/>
                      <a:pt x="162115" y="30956"/>
                    </a:cubicBezTo>
                    <a:close/>
                  </a:path>
                </a:pathLst>
              </a:custGeom>
              <a:solidFill>
                <a:srgbClr val="00384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34" name="Freeform: Shape 161">
                <a:extLst>
                  <a:ext uri="{FF2B5EF4-FFF2-40B4-BE49-F238E27FC236}">
                    <a16:creationId xmlns:a16="http://schemas.microsoft.com/office/drawing/2014/main" id="{3930F141-4A51-03A3-2E43-AA647E515E6F}"/>
                  </a:ext>
                </a:extLst>
              </p:cNvPr>
              <p:cNvSpPr/>
              <p:nvPr/>
            </p:nvSpPr>
            <p:spPr>
              <a:xfrm rot="21194571">
                <a:off x="4043408" y="4507899"/>
                <a:ext cx="106236" cy="273272"/>
              </a:xfrm>
              <a:custGeom>
                <a:avLst/>
                <a:gdLst>
                  <a:gd name="connsiteX0" fmla="*/ 106236 w 106236"/>
                  <a:gd name="connsiteY0" fmla="*/ 7525 h 273272"/>
                  <a:gd name="connsiteX1" fmla="*/ 985 w 106236"/>
                  <a:gd name="connsiteY1" fmla="*/ 0 h 273272"/>
                  <a:gd name="connsiteX2" fmla="*/ 10129 w 106236"/>
                  <a:gd name="connsiteY2" fmla="*/ 273272 h 273272"/>
                  <a:gd name="connsiteX3" fmla="*/ 99188 w 106236"/>
                  <a:gd name="connsiteY3" fmla="*/ 264033 h 273272"/>
                  <a:gd name="connsiteX4" fmla="*/ 106236 w 106236"/>
                  <a:gd name="connsiteY4" fmla="*/ 7525 h 2732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236" h="273272">
                    <a:moveTo>
                      <a:pt x="106236" y="7525"/>
                    </a:moveTo>
                    <a:lnTo>
                      <a:pt x="985" y="0"/>
                    </a:lnTo>
                    <a:cubicBezTo>
                      <a:pt x="-1777" y="91345"/>
                      <a:pt x="1271" y="182689"/>
                      <a:pt x="10129" y="273272"/>
                    </a:cubicBezTo>
                    <a:lnTo>
                      <a:pt x="99188" y="264033"/>
                    </a:lnTo>
                    <a:cubicBezTo>
                      <a:pt x="96140" y="178308"/>
                      <a:pt x="98426" y="92583"/>
                      <a:pt x="106236" y="7525"/>
                    </a:cubicBezTo>
                    <a:close/>
                  </a:path>
                </a:pathLst>
              </a:custGeom>
              <a:solidFill>
                <a:srgbClr val="00384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35" name="Freeform: Shape 162">
                <a:extLst>
                  <a:ext uri="{FF2B5EF4-FFF2-40B4-BE49-F238E27FC236}">
                    <a16:creationId xmlns:a16="http://schemas.microsoft.com/office/drawing/2014/main" id="{3B30D19A-D849-E2AE-2829-0A88E582FC71}"/>
                  </a:ext>
                </a:extLst>
              </p:cNvPr>
              <p:cNvSpPr/>
              <p:nvPr/>
            </p:nvSpPr>
            <p:spPr>
              <a:xfrm rot="470841">
                <a:off x="7944168" y="4279392"/>
                <a:ext cx="495252" cy="366637"/>
              </a:xfrm>
              <a:custGeom>
                <a:avLst/>
                <a:gdLst>
                  <a:gd name="connsiteX0" fmla="*/ 0 w 495252"/>
                  <a:gd name="connsiteY0" fmla="*/ 272606 h 308038"/>
                  <a:gd name="connsiteX1" fmla="*/ 495109 w 495252"/>
                  <a:gd name="connsiteY1" fmla="*/ 308039 h 308038"/>
                  <a:gd name="connsiteX2" fmla="*/ 478060 w 495252"/>
                  <a:gd name="connsiteY2" fmla="*/ 0 h 308038"/>
                  <a:gd name="connsiteX3" fmla="*/ 571 w 495252"/>
                  <a:gd name="connsiteY3" fmla="*/ 49435 h 308038"/>
                  <a:gd name="connsiteX4" fmla="*/ 95 w 495252"/>
                  <a:gd name="connsiteY4" fmla="*/ 272606 h 308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5252" h="308038">
                    <a:moveTo>
                      <a:pt x="0" y="272606"/>
                    </a:moveTo>
                    <a:lnTo>
                      <a:pt x="495109" y="308039"/>
                    </a:lnTo>
                    <a:cubicBezTo>
                      <a:pt x="496252" y="204788"/>
                      <a:pt x="490538" y="101917"/>
                      <a:pt x="478060" y="0"/>
                    </a:cubicBezTo>
                    <a:lnTo>
                      <a:pt x="571" y="49435"/>
                    </a:lnTo>
                    <a:cubicBezTo>
                      <a:pt x="4858" y="123920"/>
                      <a:pt x="4763" y="198596"/>
                      <a:pt x="95" y="272606"/>
                    </a:cubicBezTo>
                    <a:close/>
                  </a:path>
                </a:pathLst>
              </a:custGeom>
              <a:solidFill>
                <a:srgbClr val="C1B48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 dirty="0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</p:grpSp>
        <p:sp>
          <p:nvSpPr>
            <p:cNvPr id="11" name="TextBox 119">
              <a:extLst>
                <a:ext uri="{FF2B5EF4-FFF2-40B4-BE49-F238E27FC236}">
                  <a16:creationId xmlns:a16="http://schemas.microsoft.com/office/drawing/2014/main" id="{8C8DDE4F-3404-D2F7-9397-C109F95C6833}"/>
                </a:ext>
              </a:extLst>
            </p:cNvPr>
            <p:cNvSpPr txBox="1"/>
            <p:nvPr/>
          </p:nvSpPr>
          <p:spPr>
            <a:xfrm>
              <a:off x="8308501" y="2789493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en-US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0</a:t>
              </a:r>
            </a:p>
          </p:txBody>
        </p:sp>
        <p:sp>
          <p:nvSpPr>
            <p:cNvPr id="12" name="TextBox 120">
              <a:extLst>
                <a:ext uri="{FF2B5EF4-FFF2-40B4-BE49-F238E27FC236}">
                  <a16:creationId xmlns:a16="http://schemas.microsoft.com/office/drawing/2014/main" id="{B2A86E70-E5A8-72FD-97DE-2745F8D896F1}"/>
                </a:ext>
              </a:extLst>
            </p:cNvPr>
            <p:cNvSpPr txBox="1"/>
            <p:nvPr/>
          </p:nvSpPr>
          <p:spPr>
            <a:xfrm>
              <a:off x="11222699" y="2761974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ar-SA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5</a:t>
              </a:r>
              <a:endParaRPr lang="en-US" sz="12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13" name="TextBox 121">
              <a:extLst>
                <a:ext uri="{FF2B5EF4-FFF2-40B4-BE49-F238E27FC236}">
                  <a16:creationId xmlns:a16="http://schemas.microsoft.com/office/drawing/2014/main" id="{BE0CA15F-4A86-9A35-CA28-CE21B4D0D9FF}"/>
                </a:ext>
              </a:extLst>
            </p:cNvPr>
            <p:cNvSpPr txBox="1"/>
            <p:nvPr/>
          </p:nvSpPr>
          <p:spPr>
            <a:xfrm>
              <a:off x="10959343" y="1746336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ar-SA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4</a:t>
              </a:r>
              <a:endParaRPr lang="en-US" sz="12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14" name="TextBox 122">
              <a:extLst>
                <a:ext uri="{FF2B5EF4-FFF2-40B4-BE49-F238E27FC236}">
                  <a16:creationId xmlns:a16="http://schemas.microsoft.com/office/drawing/2014/main" id="{4C349D3E-1265-94C5-5E6D-B1C1E05C43EF}"/>
                </a:ext>
              </a:extLst>
            </p:cNvPr>
            <p:cNvSpPr txBox="1"/>
            <p:nvPr/>
          </p:nvSpPr>
          <p:spPr>
            <a:xfrm>
              <a:off x="9211201" y="1210489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ar-SA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2</a:t>
              </a:r>
              <a:endParaRPr lang="en-US" sz="12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15" name="TextBox 123">
              <a:extLst>
                <a:ext uri="{FF2B5EF4-FFF2-40B4-BE49-F238E27FC236}">
                  <a16:creationId xmlns:a16="http://schemas.microsoft.com/office/drawing/2014/main" id="{C87C7BF6-AB46-2482-031E-41EE1B96D0B9}"/>
                </a:ext>
              </a:extLst>
            </p:cNvPr>
            <p:cNvSpPr txBox="1"/>
            <p:nvPr/>
          </p:nvSpPr>
          <p:spPr>
            <a:xfrm>
              <a:off x="8431619" y="1899727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ar-SA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1</a:t>
              </a:r>
              <a:endParaRPr lang="en-US" sz="12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19" name="TextBox 124">
              <a:extLst>
                <a:ext uri="{FF2B5EF4-FFF2-40B4-BE49-F238E27FC236}">
                  <a16:creationId xmlns:a16="http://schemas.microsoft.com/office/drawing/2014/main" id="{68821BB9-5AF0-6B3D-8E43-26F6EA1566C8}"/>
                </a:ext>
              </a:extLst>
            </p:cNvPr>
            <p:cNvSpPr txBox="1"/>
            <p:nvPr/>
          </p:nvSpPr>
          <p:spPr>
            <a:xfrm>
              <a:off x="10183713" y="1210489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ar-SA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3</a:t>
              </a:r>
              <a:endParaRPr lang="en-US" sz="12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</p:grpSp>
      <p:grpSp>
        <p:nvGrpSpPr>
          <p:cNvPr id="141" name="Group 235">
            <a:extLst>
              <a:ext uri="{FF2B5EF4-FFF2-40B4-BE49-F238E27FC236}">
                <a16:creationId xmlns:a16="http://schemas.microsoft.com/office/drawing/2014/main" id="{9048D619-815E-AD0D-DC77-96E300B82228}"/>
              </a:ext>
            </a:extLst>
          </p:cNvPr>
          <p:cNvGrpSpPr/>
          <p:nvPr/>
        </p:nvGrpSpPr>
        <p:grpSpPr>
          <a:xfrm rot="6267053">
            <a:off x="5504232" y="2513932"/>
            <a:ext cx="1280131" cy="104349"/>
            <a:chOff x="4387259" y="4547141"/>
            <a:chExt cx="3417482" cy="278577"/>
          </a:xfrm>
        </p:grpSpPr>
        <p:pic>
          <p:nvPicPr>
            <p:cNvPr id="142" name="Graphic 236">
              <a:extLst>
                <a:ext uri="{FF2B5EF4-FFF2-40B4-BE49-F238E27FC236}">
                  <a16:creationId xmlns:a16="http://schemas.microsoft.com/office/drawing/2014/main" id="{95B7E6DB-97B9-46E1-0687-78E97B42BB8A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5400000">
              <a:off x="6752799" y="3773777"/>
              <a:ext cx="278563" cy="1825320"/>
            </a:xfrm>
            <a:prstGeom prst="rect">
              <a:avLst/>
            </a:prstGeom>
          </p:spPr>
        </p:pic>
        <p:grpSp>
          <p:nvGrpSpPr>
            <p:cNvPr id="143" name="Group 237">
              <a:extLst>
                <a:ext uri="{FF2B5EF4-FFF2-40B4-BE49-F238E27FC236}">
                  <a16:creationId xmlns:a16="http://schemas.microsoft.com/office/drawing/2014/main" id="{3A3197AF-5763-2B30-C0EA-F6F51C7133C2}"/>
                </a:ext>
              </a:extLst>
            </p:cNvPr>
            <p:cNvGrpSpPr/>
            <p:nvPr/>
          </p:nvGrpSpPr>
          <p:grpSpPr>
            <a:xfrm rot="16200000">
              <a:off x="5160637" y="3773763"/>
              <a:ext cx="278564" cy="1825320"/>
              <a:chOff x="5918501" y="2718113"/>
              <a:chExt cx="361950" cy="2371725"/>
            </a:xfrm>
          </p:grpSpPr>
          <p:pic>
            <p:nvPicPr>
              <p:cNvPr id="145" name="Graphic 238">
                <a:extLst>
                  <a:ext uri="{FF2B5EF4-FFF2-40B4-BE49-F238E27FC236}">
                    <a16:creationId xmlns:a16="http://schemas.microsoft.com/office/drawing/2014/main" id="{0E7FD181-1893-F84E-1A7C-D4D5E386834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5918501" y="2718113"/>
                <a:ext cx="361950" cy="2371725"/>
              </a:xfrm>
              <a:prstGeom prst="rect">
                <a:avLst/>
              </a:prstGeom>
            </p:spPr>
          </p:pic>
          <p:pic>
            <p:nvPicPr>
              <p:cNvPr id="160" name="Graphic 239">
                <a:extLst>
                  <a:ext uri="{FF2B5EF4-FFF2-40B4-BE49-F238E27FC236}">
                    <a16:creationId xmlns:a16="http://schemas.microsoft.com/office/drawing/2014/main" id="{6E3BE4B4-0EB8-DD30-FDB5-A6DFDF4443B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8">
                <a:extLst>
                  <a:ext uri="{96DAC541-7B7A-43D3-8B79-37D633B846F1}">
                    <asvg:svgBlip xmlns:asvg="http://schemas.microsoft.com/office/drawing/2016/SVG/main" r:embed="rId9"/>
                  </a:ext>
                </a:extLst>
              </a:blip>
              <a:stretch>
                <a:fillRect/>
              </a:stretch>
            </p:blipFill>
            <p:spPr>
              <a:xfrm>
                <a:off x="5970053" y="4822012"/>
                <a:ext cx="256377" cy="221016"/>
              </a:xfrm>
              <a:prstGeom prst="rect">
                <a:avLst/>
              </a:prstGeom>
            </p:spPr>
          </p:pic>
        </p:grpSp>
      </p:grpSp>
      <p:grpSp>
        <p:nvGrpSpPr>
          <p:cNvPr id="161" name="Group 240">
            <a:extLst>
              <a:ext uri="{FF2B5EF4-FFF2-40B4-BE49-F238E27FC236}">
                <a16:creationId xmlns:a16="http://schemas.microsoft.com/office/drawing/2014/main" id="{667EB435-AFB3-588C-021E-94F3758972B2}"/>
              </a:ext>
            </a:extLst>
          </p:cNvPr>
          <p:cNvGrpSpPr/>
          <p:nvPr/>
        </p:nvGrpSpPr>
        <p:grpSpPr>
          <a:xfrm>
            <a:off x="5075700" y="1479893"/>
            <a:ext cx="2147735" cy="1282399"/>
            <a:chOff x="8308501" y="1210489"/>
            <a:chExt cx="3373067" cy="2014037"/>
          </a:xfrm>
        </p:grpSpPr>
        <p:grpSp>
          <p:nvGrpSpPr>
            <p:cNvPr id="162" name="Group 241">
              <a:extLst>
                <a:ext uri="{FF2B5EF4-FFF2-40B4-BE49-F238E27FC236}">
                  <a16:creationId xmlns:a16="http://schemas.microsoft.com/office/drawing/2014/main" id="{E3645A8C-F67F-FAC5-8035-5C74B09D297E}"/>
                </a:ext>
              </a:extLst>
            </p:cNvPr>
            <p:cNvGrpSpPr/>
            <p:nvPr/>
          </p:nvGrpSpPr>
          <p:grpSpPr>
            <a:xfrm>
              <a:off x="8660554" y="1427425"/>
              <a:ext cx="2652408" cy="1639302"/>
              <a:chOff x="3650555" y="1799217"/>
              <a:chExt cx="5143081" cy="3178645"/>
            </a:xfrm>
          </p:grpSpPr>
          <p:grpSp>
            <p:nvGrpSpPr>
              <p:cNvPr id="169" name="Graphic 2">
                <a:extLst>
                  <a:ext uri="{FF2B5EF4-FFF2-40B4-BE49-F238E27FC236}">
                    <a16:creationId xmlns:a16="http://schemas.microsoft.com/office/drawing/2014/main" id="{9CA71573-2EB8-3016-124A-307A2E40AE2B}"/>
                  </a:ext>
                </a:extLst>
              </p:cNvPr>
              <p:cNvGrpSpPr/>
              <p:nvPr/>
            </p:nvGrpSpPr>
            <p:grpSpPr>
              <a:xfrm rot="21194571">
                <a:off x="3650555" y="4051381"/>
                <a:ext cx="5117319" cy="558827"/>
                <a:chOff x="3511724" y="4082996"/>
                <a:chExt cx="5172267" cy="572963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210" name="Freeform: Shape 289">
                  <a:extLst>
                    <a:ext uri="{FF2B5EF4-FFF2-40B4-BE49-F238E27FC236}">
                      <a16:creationId xmlns:a16="http://schemas.microsoft.com/office/drawing/2014/main" id="{0EBE9619-5218-9083-5685-9A874110FEC1}"/>
                    </a:ext>
                  </a:extLst>
                </p:cNvPr>
                <p:cNvSpPr/>
                <p:nvPr/>
              </p:nvSpPr>
              <p:spPr>
                <a:xfrm rot="-354599">
                  <a:off x="3513141" y="4607417"/>
                  <a:ext cx="204787" cy="38100"/>
                </a:xfrm>
                <a:custGeom>
                  <a:avLst/>
                  <a:gdLst>
                    <a:gd name="connsiteX0" fmla="*/ 0 w 204787"/>
                    <a:gd name="connsiteY0" fmla="*/ 0 h 38100"/>
                    <a:gd name="connsiteX1" fmla="*/ 204788 w 204787"/>
                    <a:gd name="connsiteY1" fmla="*/ 0 h 38100"/>
                    <a:gd name="connsiteX2" fmla="*/ 204788 w 204787"/>
                    <a:gd name="connsiteY2" fmla="*/ 38100 h 38100"/>
                    <a:gd name="connsiteX3" fmla="*/ 0 w 204787"/>
                    <a:gd name="connsiteY3" fmla="*/ 38100 h 381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4787" h="38100">
                      <a:moveTo>
                        <a:pt x="0" y="0"/>
                      </a:moveTo>
                      <a:lnTo>
                        <a:pt x="204788" y="0"/>
                      </a:lnTo>
                      <a:lnTo>
                        <a:pt x="204788" y="38100"/>
                      </a:lnTo>
                      <a:lnTo>
                        <a:pt x="0" y="38100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600" b="1"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  <p:sp>
              <p:nvSpPr>
                <p:cNvPr id="211" name="Freeform: Shape 290">
                  <a:extLst>
                    <a:ext uri="{FF2B5EF4-FFF2-40B4-BE49-F238E27FC236}">
                      <a16:creationId xmlns:a16="http://schemas.microsoft.com/office/drawing/2014/main" id="{1D5858BD-B121-B5EA-AA37-A620FECCE0B9}"/>
                    </a:ext>
                  </a:extLst>
                </p:cNvPr>
                <p:cNvSpPr/>
                <p:nvPr/>
              </p:nvSpPr>
              <p:spPr>
                <a:xfrm rot="-354599">
                  <a:off x="8477787" y="4093437"/>
                  <a:ext cx="204787" cy="38100"/>
                </a:xfrm>
                <a:custGeom>
                  <a:avLst/>
                  <a:gdLst>
                    <a:gd name="connsiteX0" fmla="*/ 0 w 204787"/>
                    <a:gd name="connsiteY0" fmla="*/ 0 h 38100"/>
                    <a:gd name="connsiteX1" fmla="*/ 204788 w 204787"/>
                    <a:gd name="connsiteY1" fmla="*/ 0 h 38100"/>
                    <a:gd name="connsiteX2" fmla="*/ 204788 w 204787"/>
                    <a:gd name="connsiteY2" fmla="*/ 38100 h 38100"/>
                    <a:gd name="connsiteX3" fmla="*/ 0 w 204787"/>
                    <a:gd name="connsiteY3" fmla="*/ 38100 h 381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4787" h="38100">
                      <a:moveTo>
                        <a:pt x="0" y="0"/>
                      </a:moveTo>
                      <a:lnTo>
                        <a:pt x="204788" y="0"/>
                      </a:lnTo>
                      <a:lnTo>
                        <a:pt x="204788" y="38100"/>
                      </a:lnTo>
                      <a:lnTo>
                        <a:pt x="0" y="38100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600" b="1"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  <p:sp>
            <p:nvSpPr>
              <p:cNvPr id="170" name="Freeform: Shape 249">
                <a:extLst>
                  <a:ext uri="{FF2B5EF4-FFF2-40B4-BE49-F238E27FC236}">
                    <a16:creationId xmlns:a16="http://schemas.microsoft.com/office/drawing/2014/main" id="{8A28F8B9-24BF-2BC0-4D50-7A43FEBCF895}"/>
                  </a:ext>
                </a:extLst>
              </p:cNvPr>
              <p:cNvSpPr/>
              <p:nvPr/>
            </p:nvSpPr>
            <p:spPr>
              <a:xfrm rot="20239971">
                <a:off x="8387362" y="3370279"/>
                <a:ext cx="202611" cy="37159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7 w 204787"/>
                  <a:gd name="connsiteY1" fmla="*/ 0 h 38099"/>
                  <a:gd name="connsiteX2" fmla="*/ 204787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7" y="0"/>
                    </a:lnTo>
                    <a:lnTo>
                      <a:pt x="204787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71" name="Freeform: Shape 250">
                <a:extLst>
                  <a:ext uri="{FF2B5EF4-FFF2-40B4-BE49-F238E27FC236}">
                    <a16:creationId xmlns:a16="http://schemas.microsoft.com/office/drawing/2014/main" id="{702CE798-6187-3041-7DBB-65F4FA9993C3}"/>
                  </a:ext>
                </a:extLst>
              </p:cNvPr>
              <p:cNvSpPr/>
              <p:nvPr/>
            </p:nvSpPr>
            <p:spPr>
              <a:xfrm rot="19639971">
                <a:off x="8188252" y="2994837"/>
                <a:ext cx="202611" cy="37160"/>
              </a:xfrm>
              <a:custGeom>
                <a:avLst/>
                <a:gdLst>
                  <a:gd name="connsiteX0" fmla="*/ 0 w 204787"/>
                  <a:gd name="connsiteY0" fmla="*/ 0 h 38100"/>
                  <a:gd name="connsiteX1" fmla="*/ 204787 w 204787"/>
                  <a:gd name="connsiteY1" fmla="*/ 0 h 38100"/>
                  <a:gd name="connsiteX2" fmla="*/ 204787 w 204787"/>
                  <a:gd name="connsiteY2" fmla="*/ 38100 h 38100"/>
                  <a:gd name="connsiteX3" fmla="*/ 0 w 204787"/>
                  <a:gd name="connsiteY3" fmla="*/ 3810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100">
                    <a:moveTo>
                      <a:pt x="0" y="0"/>
                    </a:moveTo>
                    <a:lnTo>
                      <a:pt x="204787" y="0"/>
                    </a:lnTo>
                    <a:lnTo>
                      <a:pt x="204787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72" name="Freeform: Shape 251">
                <a:extLst>
                  <a:ext uri="{FF2B5EF4-FFF2-40B4-BE49-F238E27FC236}">
                    <a16:creationId xmlns:a16="http://schemas.microsoft.com/office/drawing/2014/main" id="{F8EFCF2B-4AE6-C1A0-0D9F-A1B57AD39216}"/>
                  </a:ext>
                </a:extLst>
              </p:cNvPr>
              <p:cNvSpPr/>
              <p:nvPr/>
            </p:nvSpPr>
            <p:spPr>
              <a:xfrm rot="19039970">
                <a:off x="7925965" y="2659306"/>
                <a:ext cx="202611" cy="37159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7 w 204787"/>
                  <a:gd name="connsiteY1" fmla="*/ 0 h 38099"/>
                  <a:gd name="connsiteX2" fmla="*/ 204787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7" y="0"/>
                    </a:lnTo>
                    <a:lnTo>
                      <a:pt x="204787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73" name="Freeform: Shape 252">
                <a:extLst>
                  <a:ext uri="{FF2B5EF4-FFF2-40B4-BE49-F238E27FC236}">
                    <a16:creationId xmlns:a16="http://schemas.microsoft.com/office/drawing/2014/main" id="{23E75BD9-F410-39E2-AF1D-B6CD5A4FD2F0}"/>
                  </a:ext>
                </a:extLst>
              </p:cNvPr>
              <p:cNvSpPr/>
              <p:nvPr/>
            </p:nvSpPr>
            <p:spPr>
              <a:xfrm rot="18439969">
                <a:off x="7609711" y="2373762"/>
                <a:ext cx="199734" cy="37694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7 w 204787"/>
                  <a:gd name="connsiteY1" fmla="*/ 0 h 38099"/>
                  <a:gd name="connsiteX2" fmla="*/ 204787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7" y="0"/>
                    </a:lnTo>
                    <a:lnTo>
                      <a:pt x="204787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74" name="Freeform: Shape 253">
                <a:extLst>
                  <a:ext uri="{FF2B5EF4-FFF2-40B4-BE49-F238E27FC236}">
                    <a16:creationId xmlns:a16="http://schemas.microsoft.com/office/drawing/2014/main" id="{00E96B32-C053-7CA4-E574-D6E462FA0FBA}"/>
                  </a:ext>
                </a:extLst>
              </p:cNvPr>
              <p:cNvSpPr/>
              <p:nvPr/>
            </p:nvSpPr>
            <p:spPr>
              <a:xfrm rot="17839970">
                <a:off x="7246592" y="2147387"/>
                <a:ext cx="199734" cy="37694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8 w 204787"/>
                  <a:gd name="connsiteY1" fmla="*/ 0 h 38099"/>
                  <a:gd name="connsiteX2" fmla="*/ 204788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8" y="0"/>
                    </a:lnTo>
                    <a:lnTo>
                      <a:pt x="204788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75" name="Freeform: Shape 254">
                <a:extLst>
                  <a:ext uri="{FF2B5EF4-FFF2-40B4-BE49-F238E27FC236}">
                    <a16:creationId xmlns:a16="http://schemas.microsoft.com/office/drawing/2014/main" id="{9BF3636D-6756-47DE-DBA4-E3A0FD5CE69B}"/>
                  </a:ext>
                </a:extLst>
              </p:cNvPr>
              <p:cNvSpPr/>
              <p:nvPr/>
            </p:nvSpPr>
            <p:spPr>
              <a:xfrm rot="17239971">
                <a:off x="6848868" y="1986821"/>
                <a:ext cx="199734" cy="37694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7 w 204787"/>
                  <a:gd name="connsiteY1" fmla="*/ 0 h 38099"/>
                  <a:gd name="connsiteX2" fmla="*/ 204787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7" y="0"/>
                    </a:lnTo>
                    <a:lnTo>
                      <a:pt x="204787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76" name="Freeform: Shape 255">
                <a:extLst>
                  <a:ext uri="{FF2B5EF4-FFF2-40B4-BE49-F238E27FC236}">
                    <a16:creationId xmlns:a16="http://schemas.microsoft.com/office/drawing/2014/main" id="{30299A84-8DCD-E8A8-26A9-B888A4443FEF}"/>
                  </a:ext>
                </a:extLst>
              </p:cNvPr>
              <p:cNvSpPr/>
              <p:nvPr/>
            </p:nvSpPr>
            <p:spPr>
              <a:xfrm rot="16639972">
                <a:off x="6428469" y="1896879"/>
                <a:ext cx="199734" cy="37695"/>
              </a:xfrm>
              <a:custGeom>
                <a:avLst/>
                <a:gdLst>
                  <a:gd name="connsiteX0" fmla="*/ 0 w 204787"/>
                  <a:gd name="connsiteY0" fmla="*/ 0 h 38100"/>
                  <a:gd name="connsiteX1" fmla="*/ 204788 w 204787"/>
                  <a:gd name="connsiteY1" fmla="*/ 0 h 38100"/>
                  <a:gd name="connsiteX2" fmla="*/ 204788 w 204787"/>
                  <a:gd name="connsiteY2" fmla="*/ 38100 h 38100"/>
                  <a:gd name="connsiteX3" fmla="*/ 0 w 204787"/>
                  <a:gd name="connsiteY3" fmla="*/ 3810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100">
                    <a:moveTo>
                      <a:pt x="0" y="0"/>
                    </a:moveTo>
                    <a:lnTo>
                      <a:pt x="204788" y="0"/>
                    </a:lnTo>
                    <a:lnTo>
                      <a:pt x="204788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77" name="Freeform: Shape 256">
                <a:extLst>
                  <a:ext uri="{FF2B5EF4-FFF2-40B4-BE49-F238E27FC236}">
                    <a16:creationId xmlns:a16="http://schemas.microsoft.com/office/drawing/2014/main" id="{E1F8E788-93FD-9B25-9B73-AD02E44798ED}"/>
                  </a:ext>
                </a:extLst>
              </p:cNvPr>
              <p:cNvSpPr/>
              <p:nvPr/>
            </p:nvSpPr>
            <p:spPr>
              <a:xfrm rot="16039971">
                <a:off x="5998626" y="1880237"/>
                <a:ext cx="199734" cy="37694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8 w 204787"/>
                  <a:gd name="connsiteY1" fmla="*/ 0 h 38099"/>
                  <a:gd name="connsiteX2" fmla="*/ 204788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8" y="0"/>
                    </a:lnTo>
                    <a:lnTo>
                      <a:pt x="204788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78" name="Freeform: Shape 257">
                <a:extLst>
                  <a:ext uri="{FF2B5EF4-FFF2-40B4-BE49-F238E27FC236}">
                    <a16:creationId xmlns:a16="http://schemas.microsoft.com/office/drawing/2014/main" id="{B6D56309-2A7E-9A55-B3E1-9E1DC9B5E2F6}"/>
                  </a:ext>
                </a:extLst>
              </p:cNvPr>
              <p:cNvSpPr/>
              <p:nvPr/>
            </p:nvSpPr>
            <p:spPr>
              <a:xfrm rot="20839972">
                <a:off x="5653062" y="1856617"/>
                <a:ext cx="37695" cy="199734"/>
              </a:xfrm>
              <a:custGeom>
                <a:avLst/>
                <a:gdLst>
                  <a:gd name="connsiteX0" fmla="*/ 0 w 38100"/>
                  <a:gd name="connsiteY0" fmla="*/ 0 h 204787"/>
                  <a:gd name="connsiteX1" fmla="*/ 38100 w 38100"/>
                  <a:gd name="connsiteY1" fmla="*/ 0 h 204787"/>
                  <a:gd name="connsiteX2" fmla="*/ 38100 w 38100"/>
                  <a:gd name="connsiteY2" fmla="*/ 204788 h 204787"/>
                  <a:gd name="connsiteX3" fmla="*/ 0 w 38100"/>
                  <a:gd name="connsiteY3" fmla="*/ 204788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100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8"/>
                    </a:lnTo>
                    <a:lnTo>
                      <a:pt x="0" y="204788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79" name="Freeform: Shape 258">
                <a:extLst>
                  <a:ext uri="{FF2B5EF4-FFF2-40B4-BE49-F238E27FC236}">
                    <a16:creationId xmlns:a16="http://schemas.microsoft.com/office/drawing/2014/main" id="{741B80BC-3F34-F0BD-18C0-93ECFD5D476C}"/>
                  </a:ext>
                </a:extLst>
              </p:cNvPr>
              <p:cNvSpPr/>
              <p:nvPr/>
            </p:nvSpPr>
            <p:spPr>
              <a:xfrm rot="20239971">
                <a:off x="5242820" y="1986133"/>
                <a:ext cx="37694" cy="199734"/>
              </a:xfrm>
              <a:custGeom>
                <a:avLst/>
                <a:gdLst>
                  <a:gd name="connsiteX0" fmla="*/ 0 w 38099"/>
                  <a:gd name="connsiteY0" fmla="*/ 0 h 204787"/>
                  <a:gd name="connsiteX1" fmla="*/ 38100 w 38099"/>
                  <a:gd name="connsiteY1" fmla="*/ 0 h 204787"/>
                  <a:gd name="connsiteX2" fmla="*/ 38100 w 38099"/>
                  <a:gd name="connsiteY2" fmla="*/ 204787 h 204787"/>
                  <a:gd name="connsiteX3" fmla="*/ 0 w 38099"/>
                  <a:gd name="connsiteY3" fmla="*/ 204787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099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7"/>
                    </a:lnTo>
                    <a:lnTo>
                      <a:pt x="0" y="204787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80" name="Freeform: Shape 259">
                <a:extLst>
                  <a:ext uri="{FF2B5EF4-FFF2-40B4-BE49-F238E27FC236}">
                    <a16:creationId xmlns:a16="http://schemas.microsoft.com/office/drawing/2014/main" id="{56D3138C-2327-2347-61C2-3D3BB6E2EE93}"/>
                  </a:ext>
                </a:extLst>
              </p:cNvPr>
              <p:cNvSpPr/>
              <p:nvPr/>
            </p:nvSpPr>
            <p:spPr>
              <a:xfrm rot="19639971">
                <a:off x="4861415" y="2183777"/>
                <a:ext cx="37695" cy="199734"/>
              </a:xfrm>
              <a:custGeom>
                <a:avLst/>
                <a:gdLst>
                  <a:gd name="connsiteX0" fmla="*/ 0 w 38100"/>
                  <a:gd name="connsiteY0" fmla="*/ 0 h 204787"/>
                  <a:gd name="connsiteX1" fmla="*/ 38100 w 38100"/>
                  <a:gd name="connsiteY1" fmla="*/ 0 h 204787"/>
                  <a:gd name="connsiteX2" fmla="*/ 38100 w 38100"/>
                  <a:gd name="connsiteY2" fmla="*/ 204788 h 204787"/>
                  <a:gd name="connsiteX3" fmla="*/ 0 w 38100"/>
                  <a:gd name="connsiteY3" fmla="*/ 204788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100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8"/>
                    </a:lnTo>
                    <a:lnTo>
                      <a:pt x="0" y="204788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81" name="Freeform: Shape 260">
                <a:extLst>
                  <a:ext uri="{FF2B5EF4-FFF2-40B4-BE49-F238E27FC236}">
                    <a16:creationId xmlns:a16="http://schemas.microsoft.com/office/drawing/2014/main" id="{CAB947F8-83B2-EE0C-B740-1DA98E1B68A2}"/>
                  </a:ext>
                </a:extLst>
              </p:cNvPr>
              <p:cNvSpPr/>
              <p:nvPr/>
            </p:nvSpPr>
            <p:spPr>
              <a:xfrm rot="19039970">
                <a:off x="4520382" y="2443583"/>
                <a:ext cx="37694" cy="199734"/>
              </a:xfrm>
              <a:custGeom>
                <a:avLst/>
                <a:gdLst>
                  <a:gd name="connsiteX0" fmla="*/ 0 w 38099"/>
                  <a:gd name="connsiteY0" fmla="*/ 0 h 204787"/>
                  <a:gd name="connsiteX1" fmla="*/ 38100 w 38099"/>
                  <a:gd name="connsiteY1" fmla="*/ 0 h 204787"/>
                  <a:gd name="connsiteX2" fmla="*/ 38100 w 38099"/>
                  <a:gd name="connsiteY2" fmla="*/ 204787 h 204787"/>
                  <a:gd name="connsiteX3" fmla="*/ 0 w 38099"/>
                  <a:gd name="connsiteY3" fmla="*/ 204787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099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7"/>
                    </a:lnTo>
                    <a:lnTo>
                      <a:pt x="0" y="204787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82" name="Freeform: Shape 261">
                <a:extLst>
                  <a:ext uri="{FF2B5EF4-FFF2-40B4-BE49-F238E27FC236}">
                    <a16:creationId xmlns:a16="http://schemas.microsoft.com/office/drawing/2014/main" id="{93B6B87F-4447-5293-E416-4B263F453A43}"/>
                  </a:ext>
                </a:extLst>
              </p:cNvPr>
              <p:cNvSpPr/>
              <p:nvPr/>
            </p:nvSpPr>
            <p:spPr>
              <a:xfrm rot="18439969">
                <a:off x="4230286" y="2756461"/>
                <a:ext cx="37159" cy="202611"/>
              </a:xfrm>
              <a:custGeom>
                <a:avLst/>
                <a:gdLst>
                  <a:gd name="connsiteX0" fmla="*/ 0 w 38099"/>
                  <a:gd name="connsiteY0" fmla="*/ 0 h 204787"/>
                  <a:gd name="connsiteX1" fmla="*/ 38100 w 38099"/>
                  <a:gd name="connsiteY1" fmla="*/ 0 h 204787"/>
                  <a:gd name="connsiteX2" fmla="*/ 38100 w 38099"/>
                  <a:gd name="connsiteY2" fmla="*/ 204788 h 204787"/>
                  <a:gd name="connsiteX3" fmla="*/ 0 w 38099"/>
                  <a:gd name="connsiteY3" fmla="*/ 204788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099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8"/>
                    </a:lnTo>
                    <a:lnTo>
                      <a:pt x="0" y="204788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83" name="Freeform: Shape 262">
                <a:extLst>
                  <a:ext uri="{FF2B5EF4-FFF2-40B4-BE49-F238E27FC236}">
                    <a16:creationId xmlns:a16="http://schemas.microsoft.com/office/drawing/2014/main" id="{2DB6DD9C-5CF0-A9F4-66F1-EADC3A66BDAA}"/>
                  </a:ext>
                </a:extLst>
              </p:cNvPr>
              <p:cNvSpPr/>
              <p:nvPr/>
            </p:nvSpPr>
            <p:spPr>
              <a:xfrm rot="17839970">
                <a:off x="3999579" y="3115378"/>
                <a:ext cx="37159" cy="202611"/>
              </a:xfrm>
              <a:custGeom>
                <a:avLst/>
                <a:gdLst>
                  <a:gd name="connsiteX0" fmla="*/ 0 w 38099"/>
                  <a:gd name="connsiteY0" fmla="*/ 0 h 204787"/>
                  <a:gd name="connsiteX1" fmla="*/ 38100 w 38099"/>
                  <a:gd name="connsiteY1" fmla="*/ 0 h 204787"/>
                  <a:gd name="connsiteX2" fmla="*/ 38100 w 38099"/>
                  <a:gd name="connsiteY2" fmla="*/ 204787 h 204787"/>
                  <a:gd name="connsiteX3" fmla="*/ 0 w 38099"/>
                  <a:gd name="connsiteY3" fmla="*/ 204787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099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7"/>
                    </a:lnTo>
                    <a:lnTo>
                      <a:pt x="0" y="204787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84" name="Freeform: Shape 263">
                <a:extLst>
                  <a:ext uri="{FF2B5EF4-FFF2-40B4-BE49-F238E27FC236}">
                    <a16:creationId xmlns:a16="http://schemas.microsoft.com/office/drawing/2014/main" id="{1A748827-939D-050B-5A4F-3A5D8BAD5937}"/>
                  </a:ext>
                </a:extLst>
              </p:cNvPr>
              <p:cNvSpPr/>
              <p:nvPr/>
            </p:nvSpPr>
            <p:spPr>
              <a:xfrm rot="17239971">
                <a:off x="3835489" y="3508099"/>
                <a:ext cx="37159" cy="202611"/>
              </a:xfrm>
              <a:custGeom>
                <a:avLst/>
                <a:gdLst>
                  <a:gd name="connsiteX0" fmla="*/ 0 w 38099"/>
                  <a:gd name="connsiteY0" fmla="*/ 0 h 204787"/>
                  <a:gd name="connsiteX1" fmla="*/ 38100 w 38099"/>
                  <a:gd name="connsiteY1" fmla="*/ 0 h 204787"/>
                  <a:gd name="connsiteX2" fmla="*/ 38100 w 38099"/>
                  <a:gd name="connsiteY2" fmla="*/ 204787 h 204787"/>
                  <a:gd name="connsiteX3" fmla="*/ 0 w 38099"/>
                  <a:gd name="connsiteY3" fmla="*/ 204787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099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7"/>
                    </a:lnTo>
                    <a:lnTo>
                      <a:pt x="0" y="204787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85" name="Freeform: Shape 264">
                <a:extLst>
                  <a:ext uri="{FF2B5EF4-FFF2-40B4-BE49-F238E27FC236}">
                    <a16:creationId xmlns:a16="http://schemas.microsoft.com/office/drawing/2014/main" id="{7FE0ABA0-C2C9-44A1-9143-696D75F4A5A8}"/>
                  </a:ext>
                </a:extLst>
              </p:cNvPr>
              <p:cNvSpPr/>
              <p:nvPr/>
            </p:nvSpPr>
            <p:spPr>
              <a:xfrm rot="16639972">
                <a:off x="3742735" y="3922837"/>
                <a:ext cx="37160" cy="202611"/>
              </a:xfrm>
              <a:custGeom>
                <a:avLst/>
                <a:gdLst>
                  <a:gd name="connsiteX0" fmla="*/ 0 w 38100"/>
                  <a:gd name="connsiteY0" fmla="*/ 0 h 204787"/>
                  <a:gd name="connsiteX1" fmla="*/ 38100 w 38100"/>
                  <a:gd name="connsiteY1" fmla="*/ 0 h 204787"/>
                  <a:gd name="connsiteX2" fmla="*/ 38100 w 38100"/>
                  <a:gd name="connsiteY2" fmla="*/ 204788 h 204787"/>
                  <a:gd name="connsiteX3" fmla="*/ 0 w 38100"/>
                  <a:gd name="connsiteY3" fmla="*/ 204788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100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8"/>
                    </a:lnTo>
                    <a:lnTo>
                      <a:pt x="0" y="204788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grpSp>
            <p:nvGrpSpPr>
              <p:cNvPr id="186" name="Graphic 2">
                <a:extLst>
                  <a:ext uri="{FF2B5EF4-FFF2-40B4-BE49-F238E27FC236}">
                    <a16:creationId xmlns:a16="http://schemas.microsoft.com/office/drawing/2014/main" id="{41D17193-5839-3658-88CE-0B2943C69873}"/>
                  </a:ext>
                </a:extLst>
              </p:cNvPr>
              <p:cNvGrpSpPr/>
              <p:nvPr/>
            </p:nvGrpSpPr>
            <p:grpSpPr>
              <a:xfrm rot="21194571">
                <a:off x="3672081" y="4137412"/>
                <a:ext cx="5121555" cy="840450"/>
                <a:chOff x="3506338" y="4172440"/>
                <a:chExt cx="5176548" cy="861710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207" name="Freeform: Shape 286">
                  <a:extLst>
                    <a:ext uri="{FF2B5EF4-FFF2-40B4-BE49-F238E27FC236}">
                      <a16:creationId xmlns:a16="http://schemas.microsoft.com/office/drawing/2014/main" id="{372D5044-FB3D-EB99-A758-287C8DADA9C4}"/>
                    </a:ext>
                  </a:extLst>
                </p:cNvPr>
                <p:cNvSpPr/>
                <p:nvPr/>
              </p:nvSpPr>
              <p:spPr>
                <a:xfrm rot="16445400">
                  <a:off x="8561443" y="4468021"/>
                  <a:ext cx="38099" cy="204787"/>
                </a:xfrm>
                <a:custGeom>
                  <a:avLst/>
                  <a:gdLst>
                    <a:gd name="connsiteX0" fmla="*/ 0 w 38099"/>
                    <a:gd name="connsiteY0" fmla="*/ 0 h 204787"/>
                    <a:gd name="connsiteX1" fmla="*/ 38100 w 38099"/>
                    <a:gd name="connsiteY1" fmla="*/ 0 h 204787"/>
                    <a:gd name="connsiteX2" fmla="*/ 38100 w 38099"/>
                    <a:gd name="connsiteY2" fmla="*/ 204787 h 204787"/>
                    <a:gd name="connsiteX3" fmla="*/ 0 w 38099"/>
                    <a:gd name="connsiteY3" fmla="*/ 204787 h 2047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099" h="204787">
                      <a:moveTo>
                        <a:pt x="0" y="0"/>
                      </a:moveTo>
                      <a:lnTo>
                        <a:pt x="38100" y="0"/>
                      </a:lnTo>
                      <a:lnTo>
                        <a:pt x="38100" y="204787"/>
                      </a:lnTo>
                      <a:lnTo>
                        <a:pt x="0" y="204787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600" b="1"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  <p:sp>
              <p:nvSpPr>
                <p:cNvPr id="208" name="Freeform: Shape 287">
                  <a:extLst>
                    <a:ext uri="{FF2B5EF4-FFF2-40B4-BE49-F238E27FC236}">
                      <a16:creationId xmlns:a16="http://schemas.microsoft.com/office/drawing/2014/main" id="{6D2BC408-FD8F-AAE4-C65C-2BFFB8D24E35}"/>
                    </a:ext>
                  </a:extLst>
                </p:cNvPr>
                <p:cNvSpPr/>
                <p:nvPr/>
              </p:nvSpPr>
              <p:spPr>
                <a:xfrm rot="-5154600">
                  <a:off x="3589682" y="4089096"/>
                  <a:ext cx="38099" cy="204787"/>
                </a:xfrm>
                <a:custGeom>
                  <a:avLst/>
                  <a:gdLst>
                    <a:gd name="connsiteX0" fmla="*/ 0 w 38099"/>
                    <a:gd name="connsiteY0" fmla="*/ 0 h 204787"/>
                    <a:gd name="connsiteX1" fmla="*/ 38100 w 38099"/>
                    <a:gd name="connsiteY1" fmla="*/ 0 h 204787"/>
                    <a:gd name="connsiteX2" fmla="*/ 38100 w 38099"/>
                    <a:gd name="connsiteY2" fmla="*/ 204788 h 204787"/>
                    <a:gd name="connsiteX3" fmla="*/ 0 w 38099"/>
                    <a:gd name="connsiteY3" fmla="*/ 204788 h 2047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099" h="204787">
                      <a:moveTo>
                        <a:pt x="0" y="0"/>
                      </a:moveTo>
                      <a:lnTo>
                        <a:pt x="38100" y="0"/>
                      </a:lnTo>
                      <a:lnTo>
                        <a:pt x="38100" y="204788"/>
                      </a:lnTo>
                      <a:lnTo>
                        <a:pt x="0" y="204788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600" b="1"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  <p:sp>
              <p:nvSpPr>
                <p:cNvPr id="209" name="Freeform: Shape 288">
                  <a:extLst>
                    <a:ext uri="{FF2B5EF4-FFF2-40B4-BE49-F238E27FC236}">
                      <a16:creationId xmlns:a16="http://schemas.microsoft.com/office/drawing/2014/main" id="{E75B118D-F69E-4044-AEB6-D49E677911E0}"/>
                    </a:ext>
                  </a:extLst>
                </p:cNvPr>
                <p:cNvSpPr/>
                <p:nvPr/>
              </p:nvSpPr>
              <p:spPr>
                <a:xfrm rot="16761689">
                  <a:off x="8527943" y="4912707"/>
                  <a:ext cx="38099" cy="204787"/>
                </a:xfrm>
                <a:custGeom>
                  <a:avLst/>
                  <a:gdLst>
                    <a:gd name="connsiteX0" fmla="*/ 0 w 38099"/>
                    <a:gd name="connsiteY0" fmla="*/ 0 h 204787"/>
                    <a:gd name="connsiteX1" fmla="*/ 38100 w 38099"/>
                    <a:gd name="connsiteY1" fmla="*/ 0 h 204787"/>
                    <a:gd name="connsiteX2" fmla="*/ 38100 w 38099"/>
                    <a:gd name="connsiteY2" fmla="*/ 204787 h 204787"/>
                    <a:gd name="connsiteX3" fmla="*/ 0 w 38099"/>
                    <a:gd name="connsiteY3" fmla="*/ 204787 h 2047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099" h="204787">
                      <a:moveTo>
                        <a:pt x="0" y="0"/>
                      </a:moveTo>
                      <a:lnTo>
                        <a:pt x="38100" y="0"/>
                      </a:lnTo>
                      <a:lnTo>
                        <a:pt x="38100" y="204787"/>
                      </a:lnTo>
                      <a:lnTo>
                        <a:pt x="0" y="204787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600" b="1"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  <p:sp>
            <p:nvSpPr>
              <p:cNvPr id="187" name="Freeform: Shape 266">
                <a:extLst>
                  <a:ext uri="{FF2B5EF4-FFF2-40B4-BE49-F238E27FC236}">
                    <a16:creationId xmlns:a16="http://schemas.microsoft.com/office/drawing/2014/main" id="{20919CCF-DD18-C2DB-461B-F4C1705F25AF}"/>
                  </a:ext>
                </a:extLst>
              </p:cNvPr>
              <p:cNvSpPr/>
              <p:nvPr/>
            </p:nvSpPr>
            <p:spPr>
              <a:xfrm rot="21194571">
                <a:off x="7941927" y="3935585"/>
                <a:ext cx="495252" cy="308038"/>
              </a:xfrm>
              <a:custGeom>
                <a:avLst/>
                <a:gdLst>
                  <a:gd name="connsiteX0" fmla="*/ 0 w 495252"/>
                  <a:gd name="connsiteY0" fmla="*/ 272606 h 308038"/>
                  <a:gd name="connsiteX1" fmla="*/ 495109 w 495252"/>
                  <a:gd name="connsiteY1" fmla="*/ 308039 h 308038"/>
                  <a:gd name="connsiteX2" fmla="*/ 478060 w 495252"/>
                  <a:gd name="connsiteY2" fmla="*/ 0 h 308038"/>
                  <a:gd name="connsiteX3" fmla="*/ 571 w 495252"/>
                  <a:gd name="connsiteY3" fmla="*/ 49435 h 308038"/>
                  <a:gd name="connsiteX4" fmla="*/ 95 w 495252"/>
                  <a:gd name="connsiteY4" fmla="*/ 272606 h 308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5252" h="308038">
                    <a:moveTo>
                      <a:pt x="0" y="272606"/>
                    </a:moveTo>
                    <a:lnTo>
                      <a:pt x="495109" y="308039"/>
                    </a:lnTo>
                    <a:cubicBezTo>
                      <a:pt x="496252" y="204788"/>
                      <a:pt x="490538" y="101917"/>
                      <a:pt x="478060" y="0"/>
                    </a:cubicBezTo>
                    <a:lnTo>
                      <a:pt x="571" y="49435"/>
                    </a:lnTo>
                    <a:cubicBezTo>
                      <a:pt x="4858" y="123920"/>
                      <a:pt x="4763" y="198596"/>
                      <a:pt x="95" y="272606"/>
                    </a:cubicBezTo>
                    <a:close/>
                  </a:path>
                </a:pathLst>
              </a:custGeom>
              <a:solidFill>
                <a:srgbClr val="C1B48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88" name="Freeform: Shape 267">
                <a:extLst>
                  <a:ext uri="{FF2B5EF4-FFF2-40B4-BE49-F238E27FC236}">
                    <a16:creationId xmlns:a16="http://schemas.microsoft.com/office/drawing/2014/main" id="{884D3323-F3CC-1451-797C-86D8A4785290}"/>
                  </a:ext>
                </a:extLst>
              </p:cNvPr>
              <p:cNvSpPr/>
              <p:nvPr/>
            </p:nvSpPr>
            <p:spPr>
              <a:xfrm rot="21194571">
                <a:off x="7853071" y="3550405"/>
                <a:ext cx="509777" cy="346709"/>
              </a:xfrm>
              <a:custGeom>
                <a:avLst/>
                <a:gdLst>
                  <a:gd name="connsiteX0" fmla="*/ 18097 w 509777"/>
                  <a:gd name="connsiteY0" fmla="*/ 211741 h 346709"/>
                  <a:gd name="connsiteX1" fmla="*/ 37814 w 509777"/>
                  <a:gd name="connsiteY1" fmla="*/ 346710 h 346709"/>
                  <a:gd name="connsiteX2" fmla="*/ 509778 w 509777"/>
                  <a:gd name="connsiteY2" fmla="*/ 297847 h 346709"/>
                  <a:gd name="connsiteX3" fmla="*/ 471583 w 509777"/>
                  <a:gd name="connsiteY3" fmla="*/ 111728 h 346709"/>
                  <a:gd name="connsiteX4" fmla="*/ 440626 w 509777"/>
                  <a:gd name="connsiteY4" fmla="*/ 0 h 346709"/>
                  <a:gd name="connsiteX5" fmla="*/ 0 w 509777"/>
                  <a:gd name="connsiteY5" fmla="*/ 125635 h 346709"/>
                  <a:gd name="connsiteX6" fmla="*/ 18192 w 509777"/>
                  <a:gd name="connsiteY6" fmla="*/ 211741 h 346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09777" h="346709">
                    <a:moveTo>
                      <a:pt x="18097" y="211741"/>
                    </a:moveTo>
                    <a:cubicBezTo>
                      <a:pt x="26384" y="256508"/>
                      <a:pt x="32861" y="301562"/>
                      <a:pt x="37814" y="346710"/>
                    </a:cubicBezTo>
                    <a:lnTo>
                      <a:pt x="509778" y="297847"/>
                    </a:lnTo>
                    <a:cubicBezTo>
                      <a:pt x="499491" y="235267"/>
                      <a:pt x="486823" y="173260"/>
                      <a:pt x="471583" y="111728"/>
                    </a:cubicBezTo>
                    <a:cubicBezTo>
                      <a:pt x="462248" y="74200"/>
                      <a:pt x="451866" y="36957"/>
                      <a:pt x="440626" y="0"/>
                    </a:cubicBezTo>
                    <a:lnTo>
                      <a:pt x="0" y="125635"/>
                    </a:lnTo>
                    <a:cubicBezTo>
                      <a:pt x="6763" y="154210"/>
                      <a:pt x="12859" y="182880"/>
                      <a:pt x="18192" y="211741"/>
                    </a:cubicBezTo>
                    <a:close/>
                  </a:path>
                </a:pathLst>
              </a:custGeom>
              <a:solidFill>
                <a:srgbClr val="C1B48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89" name="Freeform: Shape 268">
                <a:extLst>
                  <a:ext uri="{FF2B5EF4-FFF2-40B4-BE49-F238E27FC236}">
                    <a16:creationId xmlns:a16="http://schemas.microsoft.com/office/drawing/2014/main" id="{7836E958-42E5-98C1-AF25-776B25D54993}"/>
                  </a:ext>
                </a:extLst>
              </p:cNvPr>
              <p:cNvSpPr/>
              <p:nvPr/>
            </p:nvSpPr>
            <p:spPr>
              <a:xfrm rot="21194571">
                <a:off x="7713118" y="3195119"/>
                <a:ext cx="511492" cy="402907"/>
              </a:xfrm>
              <a:custGeom>
                <a:avLst/>
                <a:gdLst>
                  <a:gd name="connsiteX0" fmla="*/ 76200 w 511492"/>
                  <a:gd name="connsiteY0" fmla="*/ 402908 h 402907"/>
                  <a:gd name="connsiteX1" fmla="*/ 511493 w 511492"/>
                  <a:gd name="connsiteY1" fmla="*/ 278797 h 402907"/>
                  <a:gd name="connsiteX2" fmla="*/ 392525 w 511492"/>
                  <a:gd name="connsiteY2" fmla="*/ 0 h 402907"/>
                  <a:gd name="connsiteX3" fmla="*/ 0 w 511492"/>
                  <a:gd name="connsiteY3" fmla="*/ 190691 h 402907"/>
                  <a:gd name="connsiteX4" fmla="*/ 76200 w 511492"/>
                  <a:gd name="connsiteY4" fmla="*/ 402908 h 402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1492" h="402907">
                    <a:moveTo>
                      <a:pt x="76200" y="402908"/>
                    </a:moveTo>
                    <a:lnTo>
                      <a:pt x="511493" y="278797"/>
                    </a:lnTo>
                    <a:cubicBezTo>
                      <a:pt x="478060" y="183166"/>
                      <a:pt x="438245" y="90011"/>
                      <a:pt x="392525" y="0"/>
                    </a:cubicBezTo>
                    <a:lnTo>
                      <a:pt x="0" y="190691"/>
                    </a:lnTo>
                    <a:cubicBezTo>
                      <a:pt x="29813" y="259937"/>
                      <a:pt x="55150" y="330803"/>
                      <a:pt x="76200" y="402908"/>
                    </a:cubicBezTo>
                    <a:close/>
                  </a:path>
                </a:pathLst>
              </a:custGeom>
              <a:solidFill>
                <a:srgbClr val="C1B48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90" name="Freeform: Shape 269">
                <a:extLst>
                  <a:ext uri="{FF2B5EF4-FFF2-40B4-BE49-F238E27FC236}">
                    <a16:creationId xmlns:a16="http://schemas.microsoft.com/office/drawing/2014/main" id="{1E5CA08A-96BB-4A86-9B1A-9EEE28849480}"/>
                  </a:ext>
                </a:extLst>
              </p:cNvPr>
              <p:cNvSpPr/>
              <p:nvPr/>
            </p:nvSpPr>
            <p:spPr>
              <a:xfrm rot="21194571">
                <a:off x="7524496" y="2880265"/>
                <a:ext cx="500062" cy="439864"/>
              </a:xfrm>
              <a:custGeom>
                <a:avLst/>
                <a:gdLst>
                  <a:gd name="connsiteX0" fmla="*/ 103061 w 500062"/>
                  <a:gd name="connsiteY0" fmla="*/ 420910 h 439864"/>
                  <a:gd name="connsiteX1" fmla="*/ 112490 w 500062"/>
                  <a:gd name="connsiteY1" fmla="*/ 439865 h 439864"/>
                  <a:gd name="connsiteX2" fmla="*/ 500063 w 500062"/>
                  <a:gd name="connsiteY2" fmla="*/ 251555 h 439864"/>
                  <a:gd name="connsiteX3" fmla="*/ 478536 w 500062"/>
                  <a:gd name="connsiteY3" fmla="*/ 214027 h 439864"/>
                  <a:gd name="connsiteX4" fmla="*/ 335756 w 500062"/>
                  <a:gd name="connsiteY4" fmla="*/ 0 h 439864"/>
                  <a:gd name="connsiteX5" fmla="*/ 0 w 500062"/>
                  <a:gd name="connsiteY5" fmla="*/ 243173 h 439864"/>
                  <a:gd name="connsiteX6" fmla="*/ 103156 w 500062"/>
                  <a:gd name="connsiteY6" fmla="*/ 420815 h 4398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00062" h="439864">
                    <a:moveTo>
                      <a:pt x="103061" y="420910"/>
                    </a:moveTo>
                    <a:cubicBezTo>
                      <a:pt x="106299" y="427196"/>
                      <a:pt x="109347" y="433578"/>
                      <a:pt x="112490" y="439865"/>
                    </a:cubicBezTo>
                    <a:lnTo>
                      <a:pt x="500063" y="251555"/>
                    </a:lnTo>
                    <a:cubicBezTo>
                      <a:pt x="493014" y="238982"/>
                      <a:pt x="485870" y="226409"/>
                      <a:pt x="478536" y="214027"/>
                    </a:cubicBezTo>
                    <a:cubicBezTo>
                      <a:pt x="435007" y="139922"/>
                      <a:pt x="387287" y="68485"/>
                      <a:pt x="335756" y="0"/>
                    </a:cubicBezTo>
                    <a:lnTo>
                      <a:pt x="0" y="243173"/>
                    </a:lnTo>
                    <a:cubicBezTo>
                      <a:pt x="37719" y="300514"/>
                      <a:pt x="72200" y="359855"/>
                      <a:pt x="103156" y="420815"/>
                    </a:cubicBezTo>
                    <a:close/>
                  </a:path>
                </a:pathLst>
              </a:custGeom>
              <a:solidFill>
                <a:srgbClr val="2CC17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91" name="Freeform: Shape 270">
                <a:extLst>
                  <a:ext uri="{FF2B5EF4-FFF2-40B4-BE49-F238E27FC236}">
                    <a16:creationId xmlns:a16="http://schemas.microsoft.com/office/drawing/2014/main" id="{708A3D47-B8A8-8611-A467-51C0987C36E5}"/>
                  </a:ext>
                </a:extLst>
              </p:cNvPr>
              <p:cNvSpPr/>
              <p:nvPr/>
            </p:nvSpPr>
            <p:spPr>
              <a:xfrm rot="21194571">
                <a:off x="7292851" y="2614692"/>
                <a:ext cx="476726" cy="457390"/>
              </a:xfrm>
              <a:custGeom>
                <a:avLst/>
                <a:gdLst>
                  <a:gd name="connsiteX0" fmla="*/ 145447 w 476726"/>
                  <a:gd name="connsiteY0" fmla="*/ 457391 h 457390"/>
                  <a:gd name="connsiteX1" fmla="*/ 476726 w 476726"/>
                  <a:gd name="connsiteY1" fmla="*/ 217551 h 457390"/>
                  <a:gd name="connsiteX2" fmla="*/ 275463 w 476726"/>
                  <a:gd name="connsiteY2" fmla="*/ 2000 h 457390"/>
                  <a:gd name="connsiteX3" fmla="*/ 273368 w 476726"/>
                  <a:gd name="connsiteY3" fmla="*/ 0 h 457390"/>
                  <a:gd name="connsiteX4" fmla="*/ 0 w 476726"/>
                  <a:gd name="connsiteY4" fmla="*/ 282226 h 457390"/>
                  <a:gd name="connsiteX5" fmla="*/ 145542 w 476726"/>
                  <a:gd name="connsiteY5" fmla="*/ 457391 h 4573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76726" h="457390">
                    <a:moveTo>
                      <a:pt x="145447" y="457391"/>
                    </a:moveTo>
                    <a:lnTo>
                      <a:pt x="476726" y="217551"/>
                    </a:lnTo>
                    <a:cubicBezTo>
                      <a:pt x="414242" y="141351"/>
                      <a:pt x="346996" y="69247"/>
                      <a:pt x="275463" y="2000"/>
                    </a:cubicBezTo>
                    <a:cubicBezTo>
                      <a:pt x="274796" y="1333"/>
                      <a:pt x="274034" y="667"/>
                      <a:pt x="273368" y="0"/>
                    </a:cubicBezTo>
                    <a:lnTo>
                      <a:pt x="0" y="282226"/>
                    </a:lnTo>
                    <a:cubicBezTo>
                      <a:pt x="52102" y="337661"/>
                      <a:pt x="100775" y="396240"/>
                      <a:pt x="145542" y="457391"/>
                    </a:cubicBezTo>
                    <a:close/>
                  </a:path>
                </a:pathLst>
              </a:custGeom>
              <a:solidFill>
                <a:srgbClr val="2CC17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 dirty="0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92" name="Freeform: Shape 271">
                <a:extLst>
                  <a:ext uri="{FF2B5EF4-FFF2-40B4-BE49-F238E27FC236}">
                    <a16:creationId xmlns:a16="http://schemas.microsoft.com/office/drawing/2014/main" id="{8D94E1B7-39CC-8782-2D33-7F15781FA551}"/>
                  </a:ext>
                </a:extLst>
              </p:cNvPr>
              <p:cNvSpPr/>
              <p:nvPr/>
            </p:nvSpPr>
            <p:spPr>
              <a:xfrm rot="21194571">
                <a:off x="7024695" y="2405265"/>
                <a:ext cx="443769" cy="456056"/>
              </a:xfrm>
              <a:custGeom>
                <a:avLst/>
                <a:gdLst>
                  <a:gd name="connsiteX0" fmla="*/ 174212 w 443769"/>
                  <a:gd name="connsiteY0" fmla="*/ 456057 h 456056"/>
                  <a:gd name="connsiteX1" fmla="*/ 443770 w 443769"/>
                  <a:gd name="connsiteY1" fmla="*/ 177736 h 456056"/>
                  <a:gd name="connsiteX2" fmla="*/ 208121 w 443769"/>
                  <a:gd name="connsiteY2" fmla="*/ 0 h 456056"/>
                  <a:gd name="connsiteX3" fmla="*/ 0 w 443769"/>
                  <a:gd name="connsiteY3" fmla="*/ 307562 h 456056"/>
                  <a:gd name="connsiteX4" fmla="*/ 174212 w 443769"/>
                  <a:gd name="connsiteY4" fmla="*/ 456057 h 456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3769" h="456056">
                    <a:moveTo>
                      <a:pt x="174212" y="456057"/>
                    </a:moveTo>
                    <a:lnTo>
                      <a:pt x="443770" y="177736"/>
                    </a:lnTo>
                    <a:cubicBezTo>
                      <a:pt x="368999" y="113348"/>
                      <a:pt x="290227" y="53911"/>
                      <a:pt x="208121" y="0"/>
                    </a:cubicBezTo>
                    <a:lnTo>
                      <a:pt x="0" y="307562"/>
                    </a:lnTo>
                    <a:cubicBezTo>
                      <a:pt x="61151" y="353568"/>
                      <a:pt x="119348" y="403193"/>
                      <a:pt x="174212" y="456057"/>
                    </a:cubicBezTo>
                    <a:close/>
                  </a:path>
                </a:pathLst>
              </a:custGeom>
              <a:solidFill>
                <a:srgbClr val="2CC17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93" name="Freeform: Shape 272">
                <a:extLst>
                  <a:ext uri="{FF2B5EF4-FFF2-40B4-BE49-F238E27FC236}">
                    <a16:creationId xmlns:a16="http://schemas.microsoft.com/office/drawing/2014/main" id="{4867A865-6404-18A0-435D-CD48412C64F4}"/>
                  </a:ext>
                </a:extLst>
              </p:cNvPr>
              <p:cNvSpPr/>
              <p:nvPr/>
            </p:nvSpPr>
            <p:spPr>
              <a:xfrm rot="21194571">
                <a:off x="6731792" y="2258737"/>
                <a:ext cx="399573" cy="434816"/>
              </a:xfrm>
              <a:custGeom>
                <a:avLst/>
                <a:gdLst>
                  <a:gd name="connsiteX0" fmla="*/ 94488 w 399573"/>
                  <a:gd name="connsiteY0" fmla="*/ 371380 h 434816"/>
                  <a:gd name="connsiteX1" fmla="*/ 194596 w 399573"/>
                  <a:gd name="connsiteY1" fmla="*/ 434816 h 434816"/>
                  <a:gd name="connsiteX2" fmla="*/ 399574 w 399573"/>
                  <a:gd name="connsiteY2" fmla="*/ 131921 h 434816"/>
                  <a:gd name="connsiteX3" fmla="*/ 265271 w 399573"/>
                  <a:gd name="connsiteY3" fmla="*/ 57722 h 434816"/>
                  <a:gd name="connsiteX4" fmla="*/ 142780 w 399573"/>
                  <a:gd name="connsiteY4" fmla="*/ 0 h 434816"/>
                  <a:gd name="connsiteX5" fmla="*/ 0 w 399573"/>
                  <a:gd name="connsiteY5" fmla="*/ 319373 h 434816"/>
                  <a:gd name="connsiteX6" fmla="*/ 94488 w 399573"/>
                  <a:gd name="connsiteY6" fmla="*/ 371380 h 4348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99573" h="434816">
                    <a:moveTo>
                      <a:pt x="94488" y="371380"/>
                    </a:moveTo>
                    <a:cubicBezTo>
                      <a:pt x="128588" y="391478"/>
                      <a:pt x="161925" y="412718"/>
                      <a:pt x="194596" y="434816"/>
                    </a:cubicBezTo>
                    <a:lnTo>
                      <a:pt x="399574" y="131921"/>
                    </a:lnTo>
                    <a:cubicBezTo>
                      <a:pt x="355663" y="105632"/>
                      <a:pt x="310801" y="80867"/>
                      <a:pt x="265271" y="57722"/>
                    </a:cubicBezTo>
                    <a:cubicBezTo>
                      <a:pt x="224980" y="37243"/>
                      <a:pt x="184118" y="18002"/>
                      <a:pt x="142780" y="0"/>
                    </a:cubicBezTo>
                    <a:lnTo>
                      <a:pt x="0" y="319373"/>
                    </a:lnTo>
                    <a:cubicBezTo>
                      <a:pt x="32004" y="335852"/>
                      <a:pt x="63532" y="353092"/>
                      <a:pt x="94488" y="371380"/>
                    </a:cubicBezTo>
                    <a:close/>
                  </a:path>
                </a:pathLst>
              </a:custGeom>
              <a:solidFill>
                <a:srgbClr val="2CC17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94" name="Freeform: Shape 273">
                <a:extLst>
                  <a:ext uri="{FF2B5EF4-FFF2-40B4-BE49-F238E27FC236}">
                    <a16:creationId xmlns:a16="http://schemas.microsoft.com/office/drawing/2014/main" id="{B625E1F3-1657-9A7A-45CC-34EBAB4D467E}"/>
                  </a:ext>
                </a:extLst>
              </p:cNvPr>
              <p:cNvSpPr/>
              <p:nvPr/>
            </p:nvSpPr>
            <p:spPr>
              <a:xfrm rot="21194571">
                <a:off x="6413634" y="2174825"/>
                <a:ext cx="358521" cy="401002"/>
              </a:xfrm>
              <a:custGeom>
                <a:avLst/>
                <a:gdLst>
                  <a:gd name="connsiteX0" fmla="*/ 218122 w 358521"/>
                  <a:gd name="connsiteY0" fmla="*/ 401003 h 401002"/>
                  <a:gd name="connsiteX1" fmla="*/ 358521 w 358521"/>
                  <a:gd name="connsiteY1" fmla="*/ 86868 h 401002"/>
                  <a:gd name="connsiteX2" fmla="*/ 79915 w 358521"/>
                  <a:gd name="connsiteY2" fmla="*/ 0 h 401002"/>
                  <a:gd name="connsiteX3" fmla="*/ 0 w 358521"/>
                  <a:gd name="connsiteY3" fmla="*/ 318325 h 401002"/>
                  <a:gd name="connsiteX4" fmla="*/ 218027 w 358521"/>
                  <a:gd name="connsiteY4" fmla="*/ 401003 h 401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8521" h="401002">
                    <a:moveTo>
                      <a:pt x="218122" y="401003"/>
                    </a:moveTo>
                    <a:lnTo>
                      <a:pt x="358521" y="86868"/>
                    </a:lnTo>
                    <a:cubicBezTo>
                      <a:pt x="267557" y="51816"/>
                      <a:pt x="174403" y="22765"/>
                      <a:pt x="79915" y="0"/>
                    </a:cubicBezTo>
                    <a:lnTo>
                      <a:pt x="0" y="318325"/>
                    </a:lnTo>
                    <a:cubicBezTo>
                      <a:pt x="74390" y="341376"/>
                      <a:pt x="147256" y="369094"/>
                      <a:pt x="218027" y="401003"/>
                    </a:cubicBezTo>
                    <a:close/>
                  </a:path>
                </a:pathLst>
              </a:custGeom>
              <a:solidFill>
                <a:srgbClr val="10A9A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95" name="Freeform: Shape 274">
                <a:extLst>
                  <a:ext uri="{FF2B5EF4-FFF2-40B4-BE49-F238E27FC236}">
                    <a16:creationId xmlns:a16="http://schemas.microsoft.com/office/drawing/2014/main" id="{7DD21BD5-F60B-369D-7AFC-8E69E27DA127}"/>
                  </a:ext>
                </a:extLst>
              </p:cNvPr>
              <p:cNvSpPr/>
              <p:nvPr/>
            </p:nvSpPr>
            <p:spPr>
              <a:xfrm rot="21194571">
                <a:off x="6082544" y="2159066"/>
                <a:ext cx="310610" cy="349758"/>
              </a:xfrm>
              <a:custGeom>
                <a:avLst/>
                <a:gdLst>
                  <a:gd name="connsiteX0" fmla="*/ 223456 w 310610"/>
                  <a:gd name="connsiteY0" fmla="*/ 347472 h 349758"/>
                  <a:gd name="connsiteX1" fmla="*/ 232124 w 310610"/>
                  <a:gd name="connsiteY1" fmla="*/ 349758 h 349758"/>
                  <a:gd name="connsiteX2" fmla="*/ 310610 w 310610"/>
                  <a:gd name="connsiteY2" fmla="*/ 37052 h 349758"/>
                  <a:gd name="connsiteX3" fmla="*/ 291274 w 310610"/>
                  <a:gd name="connsiteY3" fmla="*/ 33242 h 349758"/>
                  <a:gd name="connsiteX4" fmla="*/ 21812 w 310610"/>
                  <a:gd name="connsiteY4" fmla="*/ 0 h 349758"/>
                  <a:gd name="connsiteX5" fmla="*/ 0 w 310610"/>
                  <a:gd name="connsiteY5" fmla="*/ 305657 h 349758"/>
                  <a:gd name="connsiteX6" fmla="*/ 223456 w 310610"/>
                  <a:gd name="connsiteY6" fmla="*/ 347472 h 349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10610" h="349758">
                    <a:moveTo>
                      <a:pt x="223456" y="347472"/>
                    </a:moveTo>
                    <a:cubicBezTo>
                      <a:pt x="226314" y="348234"/>
                      <a:pt x="229267" y="348996"/>
                      <a:pt x="232124" y="349758"/>
                    </a:cubicBezTo>
                    <a:lnTo>
                      <a:pt x="310610" y="37052"/>
                    </a:lnTo>
                    <a:cubicBezTo>
                      <a:pt x="304133" y="35814"/>
                      <a:pt x="297751" y="34481"/>
                      <a:pt x="291274" y="33242"/>
                    </a:cubicBezTo>
                    <a:cubicBezTo>
                      <a:pt x="202121" y="16574"/>
                      <a:pt x="112014" y="5525"/>
                      <a:pt x="21812" y="0"/>
                    </a:cubicBezTo>
                    <a:lnTo>
                      <a:pt x="0" y="305657"/>
                    </a:lnTo>
                    <a:cubicBezTo>
                      <a:pt x="75438" y="315182"/>
                      <a:pt x="150019" y="329089"/>
                      <a:pt x="223456" y="347472"/>
                    </a:cubicBezTo>
                    <a:close/>
                  </a:path>
                </a:pathLst>
              </a:custGeom>
              <a:solidFill>
                <a:srgbClr val="10A9A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96" name="Freeform: Shape 275">
                <a:extLst>
                  <a:ext uri="{FF2B5EF4-FFF2-40B4-BE49-F238E27FC236}">
                    <a16:creationId xmlns:a16="http://schemas.microsoft.com/office/drawing/2014/main" id="{AB3868AB-E921-1A6D-2609-D7C8DFDC37C2}"/>
                  </a:ext>
                </a:extLst>
              </p:cNvPr>
              <p:cNvSpPr/>
              <p:nvPr/>
            </p:nvSpPr>
            <p:spPr>
              <a:xfrm rot="21194571">
                <a:off x="5722336" y="2198724"/>
                <a:ext cx="285940" cy="300317"/>
              </a:xfrm>
              <a:custGeom>
                <a:avLst/>
                <a:gdLst>
                  <a:gd name="connsiteX0" fmla="*/ 41529 w 285940"/>
                  <a:gd name="connsiteY0" fmla="*/ 296412 h 300317"/>
                  <a:gd name="connsiteX1" fmla="*/ 264509 w 285940"/>
                  <a:gd name="connsiteY1" fmla="*/ 300317 h 300317"/>
                  <a:gd name="connsiteX2" fmla="*/ 285940 w 285940"/>
                  <a:gd name="connsiteY2" fmla="*/ 375 h 300317"/>
                  <a:gd name="connsiteX3" fmla="*/ 20765 w 285940"/>
                  <a:gd name="connsiteY3" fmla="*/ 11329 h 300317"/>
                  <a:gd name="connsiteX4" fmla="*/ 0 w 285940"/>
                  <a:gd name="connsiteY4" fmla="*/ 13615 h 300317"/>
                  <a:gd name="connsiteX5" fmla="*/ 29337 w 285940"/>
                  <a:gd name="connsiteY5" fmla="*/ 296888 h 300317"/>
                  <a:gd name="connsiteX6" fmla="*/ 41529 w 285940"/>
                  <a:gd name="connsiteY6" fmla="*/ 296317 h 300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85940" h="300317">
                    <a:moveTo>
                      <a:pt x="41529" y="296412"/>
                    </a:moveTo>
                    <a:cubicBezTo>
                      <a:pt x="116014" y="293364"/>
                      <a:pt x="190595" y="294793"/>
                      <a:pt x="264509" y="300317"/>
                    </a:cubicBezTo>
                    <a:lnTo>
                      <a:pt x="285940" y="375"/>
                    </a:lnTo>
                    <a:cubicBezTo>
                      <a:pt x="197263" y="-1244"/>
                      <a:pt x="108585" y="2375"/>
                      <a:pt x="20765" y="11329"/>
                    </a:cubicBezTo>
                    <a:cubicBezTo>
                      <a:pt x="13811" y="11996"/>
                      <a:pt x="6953" y="12853"/>
                      <a:pt x="0" y="13615"/>
                    </a:cubicBezTo>
                    <a:lnTo>
                      <a:pt x="29337" y="296888"/>
                    </a:lnTo>
                    <a:cubicBezTo>
                      <a:pt x="33433" y="296698"/>
                      <a:pt x="37433" y="296507"/>
                      <a:pt x="41529" y="296317"/>
                    </a:cubicBezTo>
                    <a:close/>
                  </a:path>
                </a:pathLst>
              </a:custGeom>
              <a:solidFill>
                <a:srgbClr val="10A9A6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97" name="Freeform: Shape 276">
                <a:extLst>
                  <a:ext uri="{FF2B5EF4-FFF2-40B4-BE49-F238E27FC236}">
                    <a16:creationId xmlns:a16="http://schemas.microsoft.com/office/drawing/2014/main" id="{0AF922BB-5B69-0C3F-B9F5-96125787F5E7}"/>
                  </a:ext>
                </a:extLst>
              </p:cNvPr>
              <p:cNvSpPr/>
              <p:nvPr/>
            </p:nvSpPr>
            <p:spPr>
              <a:xfrm rot="21194571">
                <a:off x="5356602" y="2267168"/>
                <a:ext cx="306419" cy="314325"/>
              </a:xfrm>
              <a:custGeom>
                <a:avLst/>
                <a:gdLst>
                  <a:gd name="connsiteX0" fmla="*/ 306419 w 306419"/>
                  <a:gd name="connsiteY0" fmla="*/ 277559 h 314325"/>
                  <a:gd name="connsiteX1" fmla="*/ 277654 w 306419"/>
                  <a:gd name="connsiteY1" fmla="*/ 0 h 314325"/>
                  <a:gd name="connsiteX2" fmla="*/ 0 w 306419"/>
                  <a:gd name="connsiteY2" fmla="*/ 61246 h 314325"/>
                  <a:gd name="connsiteX3" fmla="*/ 72200 w 306419"/>
                  <a:gd name="connsiteY3" fmla="*/ 314325 h 314325"/>
                  <a:gd name="connsiteX4" fmla="*/ 306419 w 306419"/>
                  <a:gd name="connsiteY4" fmla="*/ 277559 h 314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6419" h="314325">
                    <a:moveTo>
                      <a:pt x="306419" y="277559"/>
                    </a:moveTo>
                    <a:lnTo>
                      <a:pt x="277654" y="0"/>
                    </a:lnTo>
                    <a:cubicBezTo>
                      <a:pt x="183832" y="14478"/>
                      <a:pt x="90964" y="34957"/>
                      <a:pt x="0" y="61246"/>
                    </a:cubicBezTo>
                    <a:lnTo>
                      <a:pt x="72200" y="314325"/>
                    </a:lnTo>
                    <a:cubicBezTo>
                      <a:pt x="149542" y="297275"/>
                      <a:pt x="227838" y="284988"/>
                      <a:pt x="306419" y="277559"/>
                    </a:cubicBezTo>
                    <a:close/>
                  </a:path>
                </a:pathLst>
              </a:custGeom>
              <a:solidFill>
                <a:srgbClr val="10A9A6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98" name="Freeform: Shape 277">
                <a:extLst>
                  <a:ext uri="{FF2B5EF4-FFF2-40B4-BE49-F238E27FC236}">
                    <a16:creationId xmlns:a16="http://schemas.microsoft.com/office/drawing/2014/main" id="{0A4DB6BE-BFF9-D5EC-0351-73B3B56F300C}"/>
                  </a:ext>
                </a:extLst>
              </p:cNvPr>
              <p:cNvSpPr/>
              <p:nvPr/>
            </p:nvSpPr>
            <p:spPr>
              <a:xfrm rot="21194571">
                <a:off x="5017693" y="2396100"/>
                <a:ext cx="332041" cy="324707"/>
              </a:xfrm>
              <a:custGeom>
                <a:avLst/>
                <a:gdLst>
                  <a:gd name="connsiteX0" fmla="*/ 225647 w 332041"/>
                  <a:gd name="connsiteY0" fmla="*/ 279845 h 324707"/>
                  <a:gd name="connsiteX1" fmla="*/ 332042 w 332041"/>
                  <a:gd name="connsiteY1" fmla="*/ 247555 h 324707"/>
                  <a:gd name="connsiteX2" fmla="*/ 261461 w 332041"/>
                  <a:gd name="connsiteY2" fmla="*/ 0 h 324707"/>
                  <a:gd name="connsiteX3" fmla="*/ 138398 w 332041"/>
                  <a:gd name="connsiteY3" fmla="*/ 45530 h 324707"/>
                  <a:gd name="connsiteX4" fmla="*/ 0 w 332041"/>
                  <a:gd name="connsiteY4" fmla="*/ 107347 h 324707"/>
                  <a:gd name="connsiteX5" fmla="*/ 105632 w 332041"/>
                  <a:gd name="connsiteY5" fmla="*/ 324707 h 324707"/>
                  <a:gd name="connsiteX6" fmla="*/ 225647 w 332041"/>
                  <a:gd name="connsiteY6" fmla="*/ 279845 h 3247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32041" h="324707">
                    <a:moveTo>
                      <a:pt x="225647" y="279845"/>
                    </a:moveTo>
                    <a:cubicBezTo>
                      <a:pt x="260794" y="268034"/>
                      <a:pt x="296323" y="257270"/>
                      <a:pt x="332042" y="247555"/>
                    </a:cubicBezTo>
                    <a:lnTo>
                      <a:pt x="261461" y="0"/>
                    </a:lnTo>
                    <a:cubicBezTo>
                      <a:pt x="219932" y="14002"/>
                      <a:pt x="178879" y="29051"/>
                      <a:pt x="138398" y="45530"/>
                    </a:cubicBezTo>
                    <a:cubicBezTo>
                      <a:pt x="91535" y="64484"/>
                      <a:pt x="45339" y="85154"/>
                      <a:pt x="0" y="107347"/>
                    </a:cubicBezTo>
                    <a:lnTo>
                      <a:pt x="105632" y="324707"/>
                    </a:lnTo>
                    <a:cubicBezTo>
                      <a:pt x="145161" y="308420"/>
                      <a:pt x="185166" y="293370"/>
                      <a:pt x="225647" y="279845"/>
                    </a:cubicBezTo>
                    <a:close/>
                  </a:path>
                </a:pathLst>
              </a:custGeom>
              <a:solidFill>
                <a:srgbClr val="268CA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99" name="Freeform: Shape 278">
                <a:extLst>
                  <a:ext uri="{FF2B5EF4-FFF2-40B4-BE49-F238E27FC236}">
                    <a16:creationId xmlns:a16="http://schemas.microsoft.com/office/drawing/2014/main" id="{E92F064F-D387-0301-18C8-2E90556FCF35}"/>
                  </a:ext>
                </a:extLst>
              </p:cNvPr>
              <p:cNvSpPr/>
              <p:nvPr/>
            </p:nvSpPr>
            <p:spPr>
              <a:xfrm rot="21194571">
                <a:off x="4715763" y="2583597"/>
                <a:ext cx="340613" cy="328326"/>
              </a:xfrm>
              <a:custGeom>
                <a:avLst/>
                <a:gdLst>
                  <a:gd name="connsiteX0" fmla="*/ 340614 w 340613"/>
                  <a:gd name="connsiteY0" fmla="*/ 212122 h 328326"/>
                  <a:gd name="connsiteX1" fmla="*/ 237554 w 340613"/>
                  <a:gd name="connsiteY1" fmla="*/ 0 h 328326"/>
                  <a:gd name="connsiteX2" fmla="*/ 0 w 340613"/>
                  <a:gd name="connsiteY2" fmla="*/ 150114 h 328326"/>
                  <a:gd name="connsiteX3" fmla="*/ 129064 w 340613"/>
                  <a:gd name="connsiteY3" fmla="*/ 328327 h 328326"/>
                  <a:gd name="connsiteX4" fmla="*/ 340614 w 340613"/>
                  <a:gd name="connsiteY4" fmla="*/ 212122 h 3283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0613" h="328326">
                    <a:moveTo>
                      <a:pt x="340614" y="212122"/>
                    </a:moveTo>
                    <a:lnTo>
                      <a:pt x="237554" y="0"/>
                    </a:lnTo>
                    <a:cubicBezTo>
                      <a:pt x="155067" y="44958"/>
                      <a:pt x="75629" y="95155"/>
                      <a:pt x="0" y="150114"/>
                    </a:cubicBezTo>
                    <a:lnTo>
                      <a:pt x="129064" y="328327"/>
                    </a:lnTo>
                    <a:cubicBezTo>
                      <a:pt x="197263" y="285179"/>
                      <a:pt x="267938" y="246317"/>
                      <a:pt x="340614" y="212122"/>
                    </a:cubicBezTo>
                    <a:close/>
                  </a:path>
                </a:pathLst>
              </a:custGeom>
              <a:solidFill>
                <a:srgbClr val="268CA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200" name="Freeform: Shape 279">
                <a:extLst>
                  <a:ext uri="{FF2B5EF4-FFF2-40B4-BE49-F238E27FC236}">
                    <a16:creationId xmlns:a16="http://schemas.microsoft.com/office/drawing/2014/main" id="{E83DDCAF-404C-3E6E-5399-D9E3F5B673A0}"/>
                  </a:ext>
                </a:extLst>
              </p:cNvPr>
              <p:cNvSpPr/>
              <p:nvPr/>
            </p:nvSpPr>
            <p:spPr>
              <a:xfrm rot="21194571">
                <a:off x="4459156" y="2823654"/>
                <a:ext cx="332708" cy="325754"/>
              </a:xfrm>
              <a:custGeom>
                <a:avLst/>
                <a:gdLst>
                  <a:gd name="connsiteX0" fmla="*/ 332613 w 332708"/>
                  <a:gd name="connsiteY0" fmla="*/ 173450 h 325754"/>
                  <a:gd name="connsiteX1" fmla="*/ 206978 w 332708"/>
                  <a:gd name="connsiteY1" fmla="*/ 0 h 325754"/>
                  <a:gd name="connsiteX2" fmla="*/ 0 w 332708"/>
                  <a:gd name="connsiteY2" fmla="*/ 187738 h 325754"/>
                  <a:gd name="connsiteX3" fmla="*/ 142494 w 332708"/>
                  <a:gd name="connsiteY3" fmla="*/ 325755 h 325754"/>
                  <a:gd name="connsiteX4" fmla="*/ 332708 w 332708"/>
                  <a:gd name="connsiteY4" fmla="*/ 173450 h 325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2708" h="325754">
                    <a:moveTo>
                      <a:pt x="332613" y="173450"/>
                    </a:moveTo>
                    <a:lnTo>
                      <a:pt x="206978" y="0"/>
                    </a:lnTo>
                    <a:cubicBezTo>
                      <a:pt x="133826" y="58198"/>
                      <a:pt x="64770" y="120967"/>
                      <a:pt x="0" y="187738"/>
                    </a:cubicBezTo>
                    <a:lnTo>
                      <a:pt x="142494" y="325755"/>
                    </a:lnTo>
                    <a:cubicBezTo>
                      <a:pt x="202787" y="270986"/>
                      <a:pt x="266319" y="220123"/>
                      <a:pt x="332708" y="173450"/>
                    </a:cubicBezTo>
                    <a:close/>
                  </a:path>
                </a:pathLst>
              </a:custGeom>
              <a:solidFill>
                <a:srgbClr val="268CA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solidFill>
                    <a:srgbClr val="FFFFFF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201" name="Freeform: Shape 280">
                <a:extLst>
                  <a:ext uri="{FF2B5EF4-FFF2-40B4-BE49-F238E27FC236}">
                    <a16:creationId xmlns:a16="http://schemas.microsoft.com/office/drawing/2014/main" id="{3017DCE5-7862-4915-BC46-33877437DDBB}"/>
                  </a:ext>
                </a:extLst>
              </p:cNvPr>
              <p:cNvSpPr/>
              <p:nvPr/>
            </p:nvSpPr>
            <p:spPr>
              <a:xfrm rot="21194571">
                <a:off x="4254904" y="3108575"/>
                <a:ext cx="309276" cy="318325"/>
              </a:xfrm>
              <a:custGeom>
                <a:avLst/>
                <a:gdLst>
                  <a:gd name="connsiteX0" fmla="*/ 163830 w 309276"/>
                  <a:gd name="connsiteY0" fmla="*/ 296132 h 318325"/>
                  <a:gd name="connsiteX1" fmla="*/ 309277 w 309276"/>
                  <a:gd name="connsiteY1" fmla="*/ 133921 h 318325"/>
                  <a:gd name="connsiteX2" fmla="*/ 170974 w 309276"/>
                  <a:gd name="connsiteY2" fmla="*/ 0 h 318325"/>
                  <a:gd name="connsiteX3" fmla="*/ 21050 w 309276"/>
                  <a:gd name="connsiteY3" fmla="*/ 188881 h 318325"/>
                  <a:gd name="connsiteX4" fmla="*/ 0 w 309276"/>
                  <a:gd name="connsiteY4" fmla="*/ 219266 h 318325"/>
                  <a:gd name="connsiteX5" fmla="*/ 146399 w 309276"/>
                  <a:gd name="connsiteY5" fmla="*/ 318325 h 318325"/>
                  <a:gd name="connsiteX6" fmla="*/ 163830 w 309276"/>
                  <a:gd name="connsiteY6" fmla="*/ 296132 h 318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09276" h="318325">
                    <a:moveTo>
                      <a:pt x="163830" y="296132"/>
                    </a:moveTo>
                    <a:cubicBezTo>
                      <a:pt x="209360" y="239363"/>
                      <a:pt x="257937" y="185166"/>
                      <a:pt x="309277" y="133921"/>
                    </a:cubicBezTo>
                    <a:lnTo>
                      <a:pt x="170974" y="0"/>
                    </a:lnTo>
                    <a:cubicBezTo>
                      <a:pt x="117443" y="60293"/>
                      <a:pt x="67342" y="123349"/>
                      <a:pt x="21050" y="188881"/>
                    </a:cubicBezTo>
                    <a:cubicBezTo>
                      <a:pt x="13906" y="198977"/>
                      <a:pt x="6953" y="209074"/>
                      <a:pt x="0" y="219266"/>
                    </a:cubicBezTo>
                    <a:lnTo>
                      <a:pt x="146399" y="318325"/>
                    </a:lnTo>
                    <a:cubicBezTo>
                      <a:pt x="152210" y="310896"/>
                      <a:pt x="158020" y="303467"/>
                      <a:pt x="163830" y="296132"/>
                    </a:cubicBezTo>
                    <a:close/>
                  </a:path>
                </a:pathLst>
              </a:custGeom>
              <a:solidFill>
                <a:srgbClr val="268CAB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>
                  <a:solidFill>
                    <a:srgbClr val="FFFFFF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202" name="Freeform: Shape 281">
                <a:extLst>
                  <a:ext uri="{FF2B5EF4-FFF2-40B4-BE49-F238E27FC236}">
                    <a16:creationId xmlns:a16="http://schemas.microsoft.com/office/drawing/2014/main" id="{71F1F154-7391-9410-0E20-7443982B0C82}"/>
                  </a:ext>
                </a:extLst>
              </p:cNvPr>
              <p:cNvSpPr/>
              <p:nvPr/>
            </p:nvSpPr>
            <p:spPr>
              <a:xfrm rot="21194571">
                <a:off x="4108855" y="3429433"/>
                <a:ext cx="271748" cy="307562"/>
              </a:xfrm>
              <a:custGeom>
                <a:avLst/>
                <a:gdLst>
                  <a:gd name="connsiteX0" fmla="*/ 271653 w 271748"/>
                  <a:gd name="connsiteY0" fmla="*/ 95726 h 307562"/>
                  <a:gd name="connsiteX1" fmla="*/ 130207 w 271748"/>
                  <a:gd name="connsiteY1" fmla="*/ 0 h 307562"/>
                  <a:gd name="connsiteX2" fmla="*/ 0 w 271748"/>
                  <a:gd name="connsiteY2" fmla="*/ 244316 h 307562"/>
                  <a:gd name="connsiteX3" fmla="*/ 141542 w 271748"/>
                  <a:gd name="connsiteY3" fmla="*/ 307562 h 307562"/>
                  <a:gd name="connsiteX4" fmla="*/ 271748 w 271748"/>
                  <a:gd name="connsiteY4" fmla="*/ 95726 h 307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1748" h="307562">
                    <a:moveTo>
                      <a:pt x="271653" y="95726"/>
                    </a:moveTo>
                    <a:lnTo>
                      <a:pt x="130207" y="0"/>
                    </a:lnTo>
                    <a:cubicBezTo>
                      <a:pt x="81534" y="78677"/>
                      <a:pt x="38005" y="160306"/>
                      <a:pt x="0" y="244316"/>
                    </a:cubicBezTo>
                    <a:lnTo>
                      <a:pt x="141542" y="307562"/>
                    </a:lnTo>
                    <a:cubicBezTo>
                      <a:pt x="180594" y="234220"/>
                      <a:pt x="224123" y="163449"/>
                      <a:pt x="271748" y="95726"/>
                    </a:cubicBezTo>
                    <a:close/>
                  </a:path>
                </a:pathLst>
              </a:custGeom>
              <a:solidFill>
                <a:srgbClr val="00384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solidFill>
                    <a:srgbClr val="FFFFFF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203" name="Freeform: Shape 282">
                <a:extLst>
                  <a:ext uri="{FF2B5EF4-FFF2-40B4-BE49-F238E27FC236}">
                    <a16:creationId xmlns:a16="http://schemas.microsoft.com/office/drawing/2014/main" id="{1F5BED20-E3D1-4D86-CB01-8E8828659B80}"/>
                  </a:ext>
                </a:extLst>
              </p:cNvPr>
              <p:cNvSpPr/>
              <p:nvPr/>
            </p:nvSpPr>
            <p:spPr>
              <a:xfrm rot="21194571">
                <a:off x="4025110" y="3776541"/>
                <a:ext cx="221741" cy="294512"/>
              </a:xfrm>
              <a:custGeom>
                <a:avLst/>
                <a:gdLst>
                  <a:gd name="connsiteX0" fmla="*/ 181832 w 221741"/>
                  <a:gd name="connsiteY0" fmla="*/ 151067 h 294512"/>
                  <a:gd name="connsiteX1" fmla="*/ 221742 w 221741"/>
                  <a:gd name="connsiteY1" fmla="*/ 60865 h 294512"/>
                  <a:gd name="connsiteX2" fmla="*/ 85630 w 221741"/>
                  <a:gd name="connsiteY2" fmla="*/ 0 h 294512"/>
                  <a:gd name="connsiteX3" fmla="*/ 48101 w 221741"/>
                  <a:gd name="connsiteY3" fmla="*/ 100870 h 294512"/>
                  <a:gd name="connsiteX4" fmla="*/ 0 w 221741"/>
                  <a:gd name="connsiteY4" fmla="*/ 262033 h 294512"/>
                  <a:gd name="connsiteX5" fmla="*/ 129254 w 221741"/>
                  <a:gd name="connsiteY5" fmla="*/ 294513 h 294512"/>
                  <a:gd name="connsiteX6" fmla="*/ 181927 w 221741"/>
                  <a:gd name="connsiteY6" fmla="*/ 151162 h 2945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1741" h="294512">
                    <a:moveTo>
                      <a:pt x="181832" y="151067"/>
                    </a:moveTo>
                    <a:cubicBezTo>
                      <a:pt x="194405" y="120587"/>
                      <a:pt x="207740" y="90583"/>
                      <a:pt x="221742" y="60865"/>
                    </a:cubicBezTo>
                    <a:lnTo>
                      <a:pt x="85630" y="0"/>
                    </a:lnTo>
                    <a:cubicBezTo>
                      <a:pt x="72295" y="33338"/>
                      <a:pt x="59722" y="66961"/>
                      <a:pt x="48101" y="100870"/>
                    </a:cubicBezTo>
                    <a:cubicBezTo>
                      <a:pt x="29908" y="154019"/>
                      <a:pt x="13906" y="207835"/>
                      <a:pt x="0" y="262033"/>
                    </a:cubicBezTo>
                    <a:lnTo>
                      <a:pt x="129254" y="294513"/>
                    </a:lnTo>
                    <a:cubicBezTo>
                      <a:pt x="144971" y="246031"/>
                      <a:pt x="162496" y="198215"/>
                      <a:pt x="181927" y="151162"/>
                    </a:cubicBezTo>
                    <a:close/>
                  </a:path>
                </a:pathLst>
              </a:custGeom>
              <a:solidFill>
                <a:srgbClr val="00384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204" name="Freeform: Shape 283">
                <a:extLst>
                  <a:ext uri="{FF2B5EF4-FFF2-40B4-BE49-F238E27FC236}">
                    <a16:creationId xmlns:a16="http://schemas.microsoft.com/office/drawing/2014/main" id="{60C5463F-6C65-D7DC-3F80-366A643B597A}"/>
                  </a:ext>
                </a:extLst>
              </p:cNvPr>
              <p:cNvSpPr/>
              <p:nvPr/>
            </p:nvSpPr>
            <p:spPr>
              <a:xfrm rot="21194571">
                <a:off x="4006416" y="4139525"/>
                <a:ext cx="162115" cy="279749"/>
              </a:xfrm>
              <a:custGeom>
                <a:avLst/>
                <a:gdLst>
                  <a:gd name="connsiteX0" fmla="*/ 162115 w 162115"/>
                  <a:gd name="connsiteY0" fmla="*/ 30956 h 279749"/>
                  <a:gd name="connsiteX1" fmla="*/ 38576 w 162115"/>
                  <a:gd name="connsiteY1" fmla="*/ 0 h 279749"/>
                  <a:gd name="connsiteX2" fmla="*/ 0 w 162115"/>
                  <a:gd name="connsiteY2" fmla="*/ 271843 h 279749"/>
                  <a:gd name="connsiteX3" fmla="*/ 111062 w 162115"/>
                  <a:gd name="connsiteY3" fmla="*/ 279749 h 279749"/>
                  <a:gd name="connsiteX4" fmla="*/ 162115 w 162115"/>
                  <a:gd name="connsiteY4" fmla="*/ 30956 h 279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115" h="279749">
                    <a:moveTo>
                      <a:pt x="162115" y="30956"/>
                    </a:moveTo>
                    <a:lnTo>
                      <a:pt x="38576" y="0"/>
                    </a:lnTo>
                    <a:cubicBezTo>
                      <a:pt x="19812" y="89821"/>
                      <a:pt x="6953" y="180689"/>
                      <a:pt x="0" y="271843"/>
                    </a:cubicBezTo>
                    <a:lnTo>
                      <a:pt x="111062" y="279749"/>
                    </a:lnTo>
                    <a:cubicBezTo>
                      <a:pt x="122777" y="195643"/>
                      <a:pt x="139827" y="112585"/>
                      <a:pt x="162115" y="30956"/>
                    </a:cubicBezTo>
                    <a:close/>
                  </a:path>
                </a:pathLst>
              </a:custGeom>
              <a:solidFill>
                <a:srgbClr val="00384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205" name="Freeform: Shape 284">
                <a:extLst>
                  <a:ext uri="{FF2B5EF4-FFF2-40B4-BE49-F238E27FC236}">
                    <a16:creationId xmlns:a16="http://schemas.microsoft.com/office/drawing/2014/main" id="{457F5F6D-0CCC-754D-412B-71E4AEE46801}"/>
                  </a:ext>
                </a:extLst>
              </p:cNvPr>
              <p:cNvSpPr/>
              <p:nvPr/>
            </p:nvSpPr>
            <p:spPr>
              <a:xfrm rot="21194571">
                <a:off x="4043408" y="4507899"/>
                <a:ext cx="106236" cy="273272"/>
              </a:xfrm>
              <a:custGeom>
                <a:avLst/>
                <a:gdLst>
                  <a:gd name="connsiteX0" fmla="*/ 106236 w 106236"/>
                  <a:gd name="connsiteY0" fmla="*/ 7525 h 273272"/>
                  <a:gd name="connsiteX1" fmla="*/ 985 w 106236"/>
                  <a:gd name="connsiteY1" fmla="*/ 0 h 273272"/>
                  <a:gd name="connsiteX2" fmla="*/ 10129 w 106236"/>
                  <a:gd name="connsiteY2" fmla="*/ 273272 h 273272"/>
                  <a:gd name="connsiteX3" fmla="*/ 99188 w 106236"/>
                  <a:gd name="connsiteY3" fmla="*/ 264033 h 273272"/>
                  <a:gd name="connsiteX4" fmla="*/ 106236 w 106236"/>
                  <a:gd name="connsiteY4" fmla="*/ 7525 h 2732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236" h="273272">
                    <a:moveTo>
                      <a:pt x="106236" y="7525"/>
                    </a:moveTo>
                    <a:lnTo>
                      <a:pt x="985" y="0"/>
                    </a:lnTo>
                    <a:cubicBezTo>
                      <a:pt x="-1777" y="91345"/>
                      <a:pt x="1271" y="182689"/>
                      <a:pt x="10129" y="273272"/>
                    </a:cubicBezTo>
                    <a:lnTo>
                      <a:pt x="99188" y="264033"/>
                    </a:lnTo>
                    <a:cubicBezTo>
                      <a:pt x="96140" y="178308"/>
                      <a:pt x="98426" y="92583"/>
                      <a:pt x="106236" y="7525"/>
                    </a:cubicBezTo>
                    <a:close/>
                  </a:path>
                </a:pathLst>
              </a:custGeom>
              <a:solidFill>
                <a:srgbClr val="00384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206" name="Freeform: Shape 285">
                <a:extLst>
                  <a:ext uri="{FF2B5EF4-FFF2-40B4-BE49-F238E27FC236}">
                    <a16:creationId xmlns:a16="http://schemas.microsoft.com/office/drawing/2014/main" id="{A186EE61-2E36-C7B2-B1C7-FD282ACA5907}"/>
                  </a:ext>
                </a:extLst>
              </p:cNvPr>
              <p:cNvSpPr/>
              <p:nvPr/>
            </p:nvSpPr>
            <p:spPr>
              <a:xfrm rot="470841">
                <a:off x="7944168" y="4279392"/>
                <a:ext cx="495252" cy="366637"/>
              </a:xfrm>
              <a:custGeom>
                <a:avLst/>
                <a:gdLst>
                  <a:gd name="connsiteX0" fmla="*/ 0 w 495252"/>
                  <a:gd name="connsiteY0" fmla="*/ 272606 h 308038"/>
                  <a:gd name="connsiteX1" fmla="*/ 495109 w 495252"/>
                  <a:gd name="connsiteY1" fmla="*/ 308039 h 308038"/>
                  <a:gd name="connsiteX2" fmla="*/ 478060 w 495252"/>
                  <a:gd name="connsiteY2" fmla="*/ 0 h 308038"/>
                  <a:gd name="connsiteX3" fmla="*/ 571 w 495252"/>
                  <a:gd name="connsiteY3" fmla="*/ 49435 h 308038"/>
                  <a:gd name="connsiteX4" fmla="*/ 95 w 495252"/>
                  <a:gd name="connsiteY4" fmla="*/ 272606 h 308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5252" h="308038">
                    <a:moveTo>
                      <a:pt x="0" y="272606"/>
                    </a:moveTo>
                    <a:lnTo>
                      <a:pt x="495109" y="308039"/>
                    </a:lnTo>
                    <a:cubicBezTo>
                      <a:pt x="496252" y="204788"/>
                      <a:pt x="490538" y="101917"/>
                      <a:pt x="478060" y="0"/>
                    </a:cubicBezTo>
                    <a:lnTo>
                      <a:pt x="571" y="49435"/>
                    </a:lnTo>
                    <a:cubicBezTo>
                      <a:pt x="4858" y="123920"/>
                      <a:pt x="4763" y="198596"/>
                      <a:pt x="95" y="272606"/>
                    </a:cubicBezTo>
                    <a:close/>
                  </a:path>
                </a:pathLst>
              </a:custGeom>
              <a:solidFill>
                <a:srgbClr val="C1B48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 dirty="0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</p:grpSp>
        <p:sp>
          <p:nvSpPr>
            <p:cNvPr id="163" name="TextBox 242">
              <a:extLst>
                <a:ext uri="{FF2B5EF4-FFF2-40B4-BE49-F238E27FC236}">
                  <a16:creationId xmlns:a16="http://schemas.microsoft.com/office/drawing/2014/main" id="{26FD31CE-DEF6-1B20-EFD6-F36465767774}"/>
                </a:ext>
              </a:extLst>
            </p:cNvPr>
            <p:cNvSpPr txBox="1"/>
            <p:nvPr/>
          </p:nvSpPr>
          <p:spPr>
            <a:xfrm>
              <a:off x="8308501" y="2789493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en-US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0</a:t>
              </a:r>
            </a:p>
          </p:txBody>
        </p:sp>
        <p:sp>
          <p:nvSpPr>
            <p:cNvPr id="164" name="TextBox 243">
              <a:extLst>
                <a:ext uri="{FF2B5EF4-FFF2-40B4-BE49-F238E27FC236}">
                  <a16:creationId xmlns:a16="http://schemas.microsoft.com/office/drawing/2014/main" id="{840FDDD4-AD24-27E0-7C92-80CC2860C815}"/>
                </a:ext>
              </a:extLst>
            </p:cNvPr>
            <p:cNvSpPr txBox="1"/>
            <p:nvPr/>
          </p:nvSpPr>
          <p:spPr>
            <a:xfrm>
              <a:off x="11222699" y="2761974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ar-SA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5</a:t>
              </a:r>
              <a:endParaRPr lang="en-US" sz="12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165" name="TextBox 244">
              <a:extLst>
                <a:ext uri="{FF2B5EF4-FFF2-40B4-BE49-F238E27FC236}">
                  <a16:creationId xmlns:a16="http://schemas.microsoft.com/office/drawing/2014/main" id="{405F0EFD-B054-C201-EF1C-FD90AC50728B}"/>
                </a:ext>
              </a:extLst>
            </p:cNvPr>
            <p:cNvSpPr txBox="1"/>
            <p:nvPr/>
          </p:nvSpPr>
          <p:spPr>
            <a:xfrm>
              <a:off x="10959343" y="1746336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ar-SA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4</a:t>
              </a:r>
              <a:endParaRPr lang="en-US" sz="12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166" name="TextBox 245">
              <a:extLst>
                <a:ext uri="{FF2B5EF4-FFF2-40B4-BE49-F238E27FC236}">
                  <a16:creationId xmlns:a16="http://schemas.microsoft.com/office/drawing/2014/main" id="{C63D4670-3F4D-AE66-AC34-3CED5B9D1888}"/>
                </a:ext>
              </a:extLst>
            </p:cNvPr>
            <p:cNvSpPr txBox="1"/>
            <p:nvPr/>
          </p:nvSpPr>
          <p:spPr>
            <a:xfrm>
              <a:off x="9211201" y="1210489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ar-SA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2</a:t>
              </a:r>
              <a:endParaRPr lang="en-US" sz="12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167" name="TextBox 246">
              <a:extLst>
                <a:ext uri="{FF2B5EF4-FFF2-40B4-BE49-F238E27FC236}">
                  <a16:creationId xmlns:a16="http://schemas.microsoft.com/office/drawing/2014/main" id="{D21118D3-9023-C970-6EE0-7765E7D264C3}"/>
                </a:ext>
              </a:extLst>
            </p:cNvPr>
            <p:cNvSpPr txBox="1"/>
            <p:nvPr/>
          </p:nvSpPr>
          <p:spPr>
            <a:xfrm>
              <a:off x="8431619" y="1899727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ar-SA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1</a:t>
              </a:r>
              <a:endParaRPr lang="en-US" sz="12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168" name="TextBox 247">
              <a:extLst>
                <a:ext uri="{FF2B5EF4-FFF2-40B4-BE49-F238E27FC236}">
                  <a16:creationId xmlns:a16="http://schemas.microsoft.com/office/drawing/2014/main" id="{1B256057-EA7E-67E8-4E42-27A23D424D7F}"/>
                </a:ext>
              </a:extLst>
            </p:cNvPr>
            <p:cNvSpPr txBox="1"/>
            <p:nvPr/>
          </p:nvSpPr>
          <p:spPr>
            <a:xfrm>
              <a:off x="10183713" y="1210489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ar-SA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3</a:t>
              </a:r>
              <a:endParaRPr lang="en-US" sz="12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</p:grpSp>
      <p:grpSp>
        <p:nvGrpSpPr>
          <p:cNvPr id="212" name="Group 7">
            <a:extLst>
              <a:ext uri="{FF2B5EF4-FFF2-40B4-BE49-F238E27FC236}">
                <a16:creationId xmlns:a16="http://schemas.microsoft.com/office/drawing/2014/main" id="{4977A9CE-66FB-4B90-683E-CA72548E706D}"/>
              </a:ext>
            </a:extLst>
          </p:cNvPr>
          <p:cNvGrpSpPr/>
          <p:nvPr/>
        </p:nvGrpSpPr>
        <p:grpSpPr>
          <a:xfrm>
            <a:off x="4619827" y="1654742"/>
            <a:ext cx="3112745" cy="2388095"/>
            <a:chOff x="4147752" y="982138"/>
            <a:chExt cx="3760757" cy="5382291"/>
          </a:xfrm>
        </p:grpSpPr>
        <p:cxnSp>
          <p:nvCxnSpPr>
            <p:cNvPr id="213" name="Straight Connector 173">
              <a:extLst>
                <a:ext uri="{FF2B5EF4-FFF2-40B4-BE49-F238E27FC236}">
                  <a16:creationId xmlns:a16="http://schemas.microsoft.com/office/drawing/2014/main" id="{EDA16FB6-1908-D370-DDF7-81FA3AFC591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908509" y="1012110"/>
              <a:ext cx="0" cy="5352319"/>
            </a:xfrm>
            <a:prstGeom prst="line">
              <a:avLst/>
            </a:prstGeom>
            <a:solidFill>
              <a:srgbClr val="FFFFFF"/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olid"/>
              <a:miter lim="800000"/>
            </a:ln>
            <a:effectLst/>
          </p:spPr>
        </p:cxnSp>
        <p:cxnSp>
          <p:nvCxnSpPr>
            <p:cNvPr id="214" name="Straight Connector 296">
              <a:extLst>
                <a:ext uri="{FF2B5EF4-FFF2-40B4-BE49-F238E27FC236}">
                  <a16:creationId xmlns:a16="http://schemas.microsoft.com/office/drawing/2014/main" id="{BBF0C228-CE76-7771-BD07-596C24281A9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147752" y="982138"/>
              <a:ext cx="0" cy="5352319"/>
            </a:xfrm>
            <a:prstGeom prst="line">
              <a:avLst/>
            </a:prstGeom>
            <a:solidFill>
              <a:srgbClr val="FFFFFF"/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olid"/>
              <a:miter lim="800000"/>
            </a:ln>
            <a:effectLst/>
          </p:spPr>
        </p:cxnSp>
      </p:grpSp>
      <p:grpSp>
        <p:nvGrpSpPr>
          <p:cNvPr id="215" name="Group 358">
            <a:extLst>
              <a:ext uri="{FF2B5EF4-FFF2-40B4-BE49-F238E27FC236}">
                <a16:creationId xmlns:a16="http://schemas.microsoft.com/office/drawing/2014/main" id="{3BE67AB9-898A-1485-AF67-507E89C3B098}"/>
              </a:ext>
            </a:extLst>
          </p:cNvPr>
          <p:cNvGrpSpPr/>
          <p:nvPr/>
        </p:nvGrpSpPr>
        <p:grpSpPr>
          <a:xfrm rot="3031850">
            <a:off x="2400227" y="2513932"/>
            <a:ext cx="1280131" cy="104349"/>
            <a:chOff x="4387259" y="4547141"/>
            <a:chExt cx="3417482" cy="278577"/>
          </a:xfrm>
        </p:grpSpPr>
        <p:pic>
          <p:nvPicPr>
            <p:cNvPr id="216" name="Graphic 359">
              <a:extLst>
                <a:ext uri="{FF2B5EF4-FFF2-40B4-BE49-F238E27FC236}">
                  <a16:creationId xmlns:a16="http://schemas.microsoft.com/office/drawing/2014/main" id="{94D25B05-E0B1-1884-2436-37601450C0CA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5400000">
              <a:off x="6752799" y="3773777"/>
              <a:ext cx="278563" cy="1825320"/>
            </a:xfrm>
            <a:prstGeom prst="rect">
              <a:avLst/>
            </a:prstGeom>
          </p:spPr>
        </p:pic>
        <p:grpSp>
          <p:nvGrpSpPr>
            <p:cNvPr id="217" name="Group 360">
              <a:extLst>
                <a:ext uri="{FF2B5EF4-FFF2-40B4-BE49-F238E27FC236}">
                  <a16:creationId xmlns:a16="http://schemas.microsoft.com/office/drawing/2014/main" id="{B00B1910-0DC2-ABCD-2A35-417F306DF03C}"/>
                </a:ext>
              </a:extLst>
            </p:cNvPr>
            <p:cNvGrpSpPr/>
            <p:nvPr/>
          </p:nvGrpSpPr>
          <p:grpSpPr>
            <a:xfrm rot="16200000">
              <a:off x="5160637" y="3773763"/>
              <a:ext cx="278564" cy="1825320"/>
              <a:chOff x="5918501" y="2718113"/>
              <a:chExt cx="361950" cy="2371725"/>
            </a:xfrm>
          </p:grpSpPr>
          <p:pic>
            <p:nvPicPr>
              <p:cNvPr id="218" name="Graphic 361">
                <a:extLst>
                  <a:ext uri="{FF2B5EF4-FFF2-40B4-BE49-F238E27FC236}">
                    <a16:creationId xmlns:a16="http://schemas.microsoft.com/office/drawing/2014/main" id="{B54600B5-A234-77A5-0EB3-672593B7077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5918501" y="2718113"/>
                <a:ext cx="361950" cy="2371725"/>
              </a:xfrm>
              <a:prstGeom prst="rect">
                <a:avLst/>
              </a:prstGeom>
            </p:spPr>
          </p:pic>
          <p:pic>
            <p:nvPicPr>
              <p:cNvPr id="219" name="Graphic 362">
                <a:extLst>
                  <a:ext uri="{FF2B5EF4-FFF2-40B4-BE49-F238E27FC236}">
                    <a16:creationId xmlns:a16="http://schemas.microsoft.com/office/drawing/2014/main" id="{ECA8E892-0A7F-EF38-D8A4-14A025846E5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8">
                <a:extLst>
                  <a:ext uri="{96DAC541-7B7A-43D3-8B79-37D633B846F1}">
                    <asvg:svgBlip xmlns:asvg="http://schemas.microsoft.com/office/drawing/2016/SVG/main" r:embed="rId9"/>
                  </a:ext>
                </a:extLst>
              </a:blip>
              <a:stretch>
                <a:fillRect/>
              </a:stretch>
            </p:blipFill>
            <p:spPr>
              <a:xfrm>
                <a:off x="5970053" y="4822012"/>
                <a:ext cx="256377" cy="221016"/>
              </a:xfrm>
              <a:prstGeom prst="rect">
                <a:avLst/>
              </a:prstGeom>
            </p:spPr>
          </p:pic>
        </p:grpSp>
      </p:grpSp>
      <p:grpSp>
        <p:nvGrpSpPr>
          <p:cNvPr id="220" name="Group 363">
            <a:extLst>
              <a:ext uri="{FF2B5EF4-FFF2-40B4-BE49-F238E27FC236}">
                <a16:creationId xmlns:a16="http://schemas.microsoft.com/office/drawing/2014/main" id="{FBB3560A-FD4C-CEF5-EB53-20E7C1480E0D}"/>
              </a:ext>
            </a:extLst>
          </p:cNvPr>
          <p:cNvGrpSpPr/>
          <p:nvPr/>
        </p:nvGrpSpPr>
        <p:grpSpPr>
          <a:xfrm>
            <a:off x="1971695" y="1479893"/>
            <a:ext cx="2147735" cy="1282399"/>
            <a:chOff x="8308501" y="1210489"/>
            <a:chExt cx="3373067" cy="2014037"/>
          </a:xfrm>
        </p:grpSpPr>
        <p:grpSp>
          <p:nvGrpSpPr>
            <p:cNvPr id="221" name="Group 364">
              <a:extLst>
                <a:ext uri="{FF2B5EF4-FFF2-40B4-BE49-F238E27FC236}">
                  <a16:creationId xmlns:a16="http://schemas.microsoft.com/office/drawing/2014/main" id="{A2EBAD5D-F76C-FC2B-80A5-6BF5FACFD159}"/>
                </a:ext>
              </a:extLst>
            </p:cNvPr>
            <p:cNvGrpSpPr/>
            <p:nvPr/>
          </p:nvGrpSpPr>
          <p:grpSpPr>
            <a:xfrm>
              <a:off x="8660554" y="1427425"/>
              <a:ext cx="2652408" cy="1639302"/>
              <a:chOff x="3650555" y="1799217"/>
              <a:chExt cx="5143081" cy="3178645"/>
            </a:xfrm>
          </p:grpSpPr>
          <p:grpSp>
            <p:nvGrpSpPr>
              <p:cNvPr id="228" name="Graphic 2">
                <a:extLst>
                  <a:ext uri="{FF2B5EF4-FFF2-40B4-BE49-F238E27FC236}">
                    <a16:creationId xmlns:a16="http://schemas.microsoft.com/office/drawing/2014/main" id="{D12D9BB5-D764-B29C-A8F9-1FB251436EDC}"/>
                  </a:ext>
                </a:extLst>
              </p:cNvPr>
              <p:cNvGrpSpPr/>
              <p:nvPr/>
            </p:nvGrpSpPr>
            <p:grpSpPr>
              <a:xfrm rot="21194571">
                <a:off x="3650555" y="4051381"/>
                <a:ext cx="5117319" cy="558827"/>
                <a:chOff x="3511724" y="4082996"/>
                <a:chExt cx="5172267" cy="572963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269" name="Freeform: Shape 412">
                  <a:extLst>
                    <a:ext uri="{FF2B5EF4-FFF2-40B4-BE49-F238E27FC236}">
                      <a16:creationId xmlns:a16="http://schemas.microsoft.com/office/drawing/2014/main" id="{769E2715-241B-5E94-60F5-CEE558B645C5}"/>
                    </a:ext>
                  </a:extLst>
                </p:cNvPr>
                <p:cNvSpPr/>
                <p:nvPr/>
              </p:nvSpPr>
              <p:spPr>
                <a:xfrm rot="-354599">
                  <a:off x="3513141" y="4607417"/>
                  <a:ext cx="204787" cy="38100"/>
                </a:xfrm>
                <a:custGeom>
                  <a:avLst/>
                  <a:gdLst>
                    <a:gd name="connsiteX0" fmla="*/ 0 w 204787"/>
                    <a:gd name="connsiteY0" fmla="*/ 0 h 38100"/>
                    <a:gd name="connsiteX1" fmla="*/ 204788 w 204787"/>
                    <a:gd name="connsiteY1" fmla="*/ 0 h 38100"/>
                    <a:gd name="connsiteX2" fmla="*/ 204788 w 204787"/>
                    <a:gd name="connsiteY2" fmla="*/ 38100 h 38100"/>
                    <a:gd name="connsiteX3" fmla="*/ 0 w 204787"/>
                    <a:gd name="connsiteY3" fmla="*/ 38100 h 381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4787" h="38100">
                      <a:moveTo>
                        <a:pt x="0" y="0"/>
                      </a:moveTo>
                      <a:lnTo>
                        <a:pt x="204788" y="0"/>
                      </a:lnTo>
                      <a:lnTo>
                        <a:pt x="204788" y="38100"/>
                      </a:lnTo>
                      <a:lnTo>
                        <a:pt x="0" y="38100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600" b="1"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  <p:sp>
              <p:nvSpPr>
                <p:cNvPr id="270" name="Freeform: Shape 413">
                  <a:extLst>
                    <a:ext uri="{FF2B5EF4-FFF2-40B4-BE49-F238E27FC236}">
                      <a16:creationId xmlns:a16="http://schemas.microsoft.com/office/drawing/2014/main" id="{AB969AB8-7030-C323-37A2-7204FD9E3D0D}"/>
                    </a:ext>
                  </a:extLst>
                </p:cNvPr>
                <p:cNvSpPr/>
                <p:nvPr/>
              </p:nvSpPr>
              <p:spPr>
                <a:xfrm rot="-354599">
                  <a:off x="8477787" y="4093437"/>
                  <a:ext cx="204787" cy="38100"/>
                </a:xfrm>
                <a:custGeom>
                  <a:avLst/>
                  <a:gdLst>
                    <a:gd name="connsiteX0" fmla="*/ 0 w 204787"/>
                    <a:gd name="connsiteY0" fmla="*/ 0 h 38100"/>
                    <a:gd name="connsiteX1" fmla="*/ 204788 w 204787"/>
                    <a:gd name="connsiteY1" fmla="*/ 0 h 38100"/>
                    <a:gd name="connsiteX2" fmla="*/ 204788 w 204787"/>
                    <a:gd name="connsiteY2" fmla="*/ 38100 h 38100"/>
                    <a:gd name="connsiteX3" fmla="*/ 0 w 204787"/>
                    <a:gd name="connsiteY3" fmla="*/ 38100 h 381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4787" h="38100">
                      <a:moveTo>
                        <a:pt x="0" y="0"/>
                      </a:moveTo>
                      <a:lnTo>
                        <a:pt x="204788" y="0"/>
                      </a:lnTo>
                      <a:lnTo>
                        <a:pt x="204788" y="38100"/>
                      </a:lnTo>
                      <a:lnTo>
                        <a:pt x="0" y="38100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600" b="1"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  <p:sp>
            <p:nvSpPr>
              <p:cNvPr id="229" name="Freeform: Shape 372">
                <a:extLst>
                  <a:ext uri="{FF2B5EF4-FFF2-40B4-BE49-F238E27FC236}">
                    <a16:creationId xmlns:a16="http://schemas.microsoft.com/office/drawing/2014/main" id="{CEEFD021-4449-2A9C-D431-EB162D31A1AE}"/>
                  </a:ext>
                </a:extLst>
              </p:cNvPr>
              <p:cNvSpPr/>
              <p:nvPr/>
            </p:nvSpPr>
            <p:spPr>
              <a:xfrm rot="20239971">
                <a:off x="8387362" y="3370279"/>
                <a:ext cx="202611" cy="37159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7 w 204787"/>
                  <a:gd name="connsiteY1" fmla="*/ 0 h 38099"/>
                  <a:gd name="connsiteX2" fmla="*/ 204787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7" y="0"/>
                    </a:lnTo>
                    <a:lnTo>
                      <a:pt x="204787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230" name="Freeform: Shape 373">
                <a:extLst>
                  <a:ext uri="{FF2B5EF4-FFF2-40B4-BE49-F238E27FC236}">
                    <a16:creationId xmlns:a16="http://schemas.microsoft.com/office/drawing/2014/main" id="{E0CF284E-585F-274D-D16E-600B653F3E99}"/>
                  </a:ext>
                </a:extLst>
              </p:cNvPr>
              <p:cNvSpPr/>
              <p:nvPr/>
            </p:nvSpPr>
            <p:spPr>
              <a:xfrm rot="19639971">
                <a:off x="8188252" y="2994837"/>
                <a:ext cx="202611" cy="37160"/>
              </a:xfrm>
              <a:custGeom>
                <a:avLst/>
                <a:gdLst>
                  <a:gd name="connsiteX0" fmla="*/ 0 w 204787"/>
                  <a:gd name="connsiteY0" fmla="*/ 0 h 38100"/>
                  <a:gd name="connsiteX1" fmla="*/ 204787 w 204787"/>
                  <a:gd name="connsiteY1" fmla="*/ 0 h 38100"/>
                  <a:gd name="connsiteX2" fmla="*/ 204787 w 204787"/>
                  <a:gd name="connsiteY2" fmla="*/ 38100 h 38100"/>
                  <a:gd name="connsiteX3" fmla="*/ 0 w 204787"/>
                  <a:gd name="connsiteY3" fmla="*/ 3810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100">
                    <a:moveTo>
                      <a:pt x="0" y="0"/>
                    </a:moveTo>
                    <a:lnTo>
                      <a:pt x="204787" y="0"/>
                    </a:lnTo>
                    <a:lnTo>
                      <a:pt x="204787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231" name="Freeform: Shape 374">
                <a:extLst>
                  <a:ext uri="{FF2B5EF4-FFF2-40B4-BE49-F238E27FC236}">
                    <a16:creationId xmlns:a16="http://schemas.microsoft.com/office/drawing/2014/main" id="{B653A6F1-AC32-1403-C7B5-8C19A52188A1}"/>
                  </a:ext>
                </a:extLst>
              </p:cNvPr>
              <p:cNvSpPr/>
              <p:nvPr/>
            </p:nvSpPr>
            <p:spPr>
              <a:xfrm rot="19039970">
                <a:off x="7925965" y="2659306"/>
                <a:ext cx="202611" cy="37159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7 w 204787"/>
                  <a:gd name="connsiteY1" fmla="*/ 0 h 38099"/>
                  <a:gd name="connsiteX2" fmla="*/ 204787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7" y="0"/>
                    </a:lnTo>
                    <a:lnTo>
                      <a:pt x="204787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232" name="Freeform: Shape 375">
                <a:extLst>
                  <a:ext uri="{FF2B5EF4-FFF2-40B4-BE49-F238E27FC236}">
                    <a16:creationId xmlns:a16="http://schemas.microsoft.com/office/drawing/2014/main" id="{95E36449-BC15-EE07-0300-F903352AEB9E}"/>
                  </a:ext>
                </a:extLst>
              </p:cNvPr>
              <p:cNvSpPr/>
              <p:nvPr/>
            </p:nvSpPr>
            <p:spPr>
              <a:xfrm rot="18439969">
                <a:off x="7609711" y="2373762"/>
                <a:ext cx="199734" cy="37694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7 w 204787"/>
                  <a:gd name="connsiteY1" fmla="*/ 0 h 38099"/>
                  <a:gd name="connsiteX2" fmla="*/ 204787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7" y="0"/>
                    </a:lnTo>
                    <a:lnTo>
                      <a:pt x="204787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233" name="Freeform: Shape 376">
                <a:extLst>
                  <a:ext uri="{FF2B5EF4-FFF2-40B4-BE49-F238E27FC236}">
                    <a16:creationId xmlns:a16="http://schemas.microsoft.com/office/drawing/2014/main" id="{9B98D1F2-386E-01B7-7338-E76EDAAFC9E8}"/>
                  </a:ext>
                </a:extLst>
              </p:cNvPr>
              <p:cNvSpPr/>
              <p:nvPr/>
            </p:nvSpPr>
            <p:spPr>
              <a:xfrm rot="17839970">
                <a:off x="7246592" y="2147387"/>
                <a:ext cx="199734" cy="37694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8 w 204787"/>
                  <a:gd name="connsiteY1" fmla="*/ 0 h 38099"/>
                  <a:gd name="connsiteX2" fmla="*/ 204788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8" y="0"/>
                    </a:lnTo>
                    <a:lnTo>
                      <a:pt x="204788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234" name="Freeform: Shape 377">
                <a:extLst>
                  <a:ext uri="{FF2B5EF4-FFF2-40B4-BE49-F238E27FC236}">
                    <a16:creationId xmlns:a16="http://schemas.microsoft.com/office/drawing/2014/main" id="{7FCAFB73-AC63-E81D-199B-88C41E2FBA31}"/>
                  </a:ext>
                </a:extLst>
              </p:cNvPr>
              <p:cNvSpPr/>
              <p:nvPr/>
            </p:nvSpPr>
            <p:spPr>
              <a:xfrm rot="17239971">
                <a:off x="6848868" y="1986821"/>
                <a:ext cx="199734" cy="37694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7 w 204787"/>
                  <a:gd name="connsiteY1" fmla="*/ 0 h 38099"/>
                  <a:gd name="connsiteX2" fmla="*/ 204787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7" y="0"/>
                    </a:lnTo>
                    <a:lnTo>
                      <a:pt x="204787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235" name="Freeform: Shape 378">
                <a:extLst>
                  <a:ext uri="{FF2B5EF4-FFF2-40B4-BE49-F238E27FC236}">
                    <a16:creationId xmlns:a16="http://schemas.microsoft.com/office/drawing/2014/main" id="{B7339846-7DC5-D9D3-62AA-47AE4CC3BA46}"/>
                  </a:ext>
                </a:extLst>
              </p:cNvPr>
              <p:cNvSpPr/>
              <p:nvPr/>
            </p:nvSpPr>
            <p:spPr>
              <a:xfrm rot="16639972">
                <a:off x="6428469" y="1896879"/>
                <a:ext cx="199734" cy="37695"/>
              </a:xfrm>
              <a:custGeom>
                <a:avLst/>
                <a:gdLst>
                  <a:gd name="connsiteX0" fmla="*/ 0 w 204787"/>
                  <a:gd name="connsiteY0" fmla="*/ 0 h 38100"/>
                  <a:gd name="connsiteX1" fmla="*/ 204788 w 204787"/>
                  <a:gd name="connsiteY1" fmla="*/ 0 h 38100"/>
                  <a:gd name="connsiteX2" fmla="*/ 204788 w 204787"/>
                  <a:gd name="connsiteY2" fmla="*/ 38100 h 38100"/>
                  <a:gd name="connsiteX3" fmla="*/ 0 w 204787"/>
                  <a:gd name="connsiteY3" fmla="*/ 3810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100">
                    <a:moveTo>
                      <a:pt x="0" y="0"/>
                    </a:moveTo>
                    <a:lnTo>
                      <a:pt x="204788" y="0"/>
                    </a:lnTo>
                    <a:lnTo>
                      <a:pt x="204788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236" name="Freeform: Shape 379">
                <a:extLst>
                  <a:ext uri="{FF2B5EF4-FFF2-40B4-BE49-F238E27FC236}">
                    <a16:creationId xmlns:a16="http://schemas.microsoft.com/office/drawing/2014/main" id="{75F07C6D-D69A-1C31-5DE0-78452459A19A}"/>
                  </a:ext>
                </a:extLst>
              </p:cNvPr>
              <p:cNvSpPr/>
              <p:nvPr/>
            </p:nvSpPr>
            <p:spPr>
              <a:xfrm rot="16039971">
                <a:off x="5998626" y="1880237"/>
                <a:ext cx="199734" cy="37694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8 w 204787"/>
                  <a:gd name="connsiteY1" fmla="*/ 0 h 38099"/>
                  <a:gd name="connsiteX2" fmla="*/ 204788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8" y="0"/>
                    </a:lnTo>
                    <a:lnTo>
                      <a:pt x="204788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237" name="Freeform: Shape 380">
                <a:extLst>
                  <a:ext uri="{FF2B5EF4-FFF2-40B4-BE49-F238E27FC236}">
                    <a16:creationId xmlns:a16="http://schemas.microsoft.com/office/drawing/2014/main" id="{1A6DE6B4-FE17-6C3F-CF29-97E8B968725B}"/>
                  </a:ext>
                </a:extLst>
              </p:cNvPr>
              <p:cNvSpPr/>
              <p:nvPr/>
            </p:nvSpPr>
            <p:spPr>
              <a:xfrm rot="20839972">
                <a:off x="5653062" y="1856617"/>
                <a:ext cx="37695" cy="199734"/>
              </a:xfrm>
              <a:custGeom>
                <a:avLst/>
                <a:gdLst>
                  <a:gd name="connsiteX0" fmla="*/ 0 w 38100"/>
                  <a:gd name="connsiteY0" fmla="*/ 0 h 204787"/>
                  <a:gd name="connsiteX1" fmla="*/ 38100 w 38100"/>
                  <a:gd name="connsiteY1" fmla="*/ 0 h 204787"/>
                  <a:gd name="connsiteX2" fmla="*/ 38100 w 38100"/>
                  <a:gd name="connsiteY2" fmla="*/ 204788 h 204787"/>
                  <a:gd name="connsiteX3" fmla="*/ 0 w 38100"/>
                  <a:gd name="connsiteY3" fmla="*/ 204788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100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8"/>
                    </a:lnTo>
                    <a:lnTo>
                      <a:pt x="0" y="204788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238" name="Freeform: Shape 381">
                <a:extLst>
                  <a:ext uri="{FF2B5EF4-FFF2-40B4-BE49-F238E27FC236}">
                    <a16:creationId xmlns:a16="http://schemas.microsoft.com/office/drawing/2014/main" id="{1861BCAB-5AC2-A276-5DDE-A0EC47503DF4}"/>
                  </a:ext>
                </a:extLst>
              </p:cNvPr>
              <p:cNvSpPr/>
              <p:nvPr/>
            </p:nvSpPr>
            <p:spPr>
              <a:xfrm rot="20239971">
                <a:off x="5242820" y="1986133"/>
                <a:ext cx="37694" cy="199734"/>
              </a:xfrm>
              <a:custGeom>
                <a:avLst/>
                <a:gdLst>
                  <a:gd name="connsiteX0" fmla="*/ 0 w 38099"/>
                  <a:gd name="connsiteY0" fmla="*/ 0 h 204787"/>
                  <a:gd name="connsiteX1" fmla="*/ 38100 w 38099"/>
                  <a:gd name="connsiteY1" fmla="*/ 0 h 204787"/>
                  <a:gd name="connsiteX2" fmla="*/ 38100 w 38099"/>
                  <a:gd name="connsiteY2" fmla="*/ 204787 h 204787"/>
                  <a:gd name="connsiteX3" fmla="*/ 0 w 38099"/>
                  <a:gd name="connsiteY3" fmla="*/ 204787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099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7"/>
                    </a:lnTo>
                    <a:lnTo>
                      <a:pt x="0" y="204787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239" name="Freeform: Shape 382">
                <a:extLst>
                  <a:ext uri="{FF2B5EF4-FFF2-40B4-BE49-F238E27FC236}">
                    <a16:creationId xmlns:a16="http://schemas.microsoft.com/office/drawing/2014/main" id="{C1D7D273-6C71-FCD0-9730-7C83BC6840F9}"/>
                  </a:ext>
                </a:extLst>
              </p:cNvPr>
              <p:cNvSpPr/>
              <p:nvPr/>
            </p:nvSpPr>
            <p:spPr>
              <a:xfrm rot="19639971">
                <a:off x="4861415" y="2183777"/>
                <a:ext cx="37695" cy="199734"/>
              </a:xfrm>
              <a:custGeom>
                <a:avLst/>
                <a:gdLst>
                  <a:gd name="connsiteX0" fmla="*/ 0 w 38100"/>
                  <a:gd name="connsiteY0" fmla="*/ 0 h 204787"/>
                  <a:gd name="connsiteX1" fmla="*/ 38100 w 38100"/>
                  <a:gd name="connsiteY1" fmla="*/ 0 h 204787"/>
                  <a:gd name="connsiteX2" fmla="*/ 38100 w 38100"/>
                  <a:gd name="connsiteY2" fmla="*/ 204788 h 204787"/>
                  <a:gd name="connsiteX3" fmla="*/ 0 w 38100"/>
                  <a:gd name="connsiteY3" fmla="*/ 204788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100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8"/>
                    </a:lnTo>
                    <a:lnTo>
                      <a:pt x="0" y="204788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240" name="Freeform: Shape 383">
                <a:extLst>
                  <a:ext uri="{FF2B5EF4-FFF2-40B4-BE49-F238E27FC236}">
                    <a16:creationId xmlns:a16="http://schemas.microsoft.com/office/drawing/2014/main" id="{72BFCA06-39B5-A26D-51DB-D563A6316444}"/>
                  </a:ext>
                </a:extLst>
              </p:cNvPr>
              <p:cNvSpPr/>
              <p:nvPr/>
            </p:nvSpPr>
            <p:spPr>
              <a:xfrm rot="19039970">
                <a:off x="4520382" y="2443583"/>
                <a:ext cx="37694" cy="199734"/>
              </a:xfrm>
              <a:custGeom>
                <a:avLst/>
                <a:gdLst>
                  <a:gd name="connsiteX0" fmla="*/ 0 w 38099"/>
                  <a:gd name="connsiteY0" fmla="*/ 0 h 204787"/>
                  <a:gd name="connsiteX1" fmla="*/ 38100 w 38099"/>
                  <a:gd name="connsiteY1" fmla="*/ 0 h 204787"/>
                  <a:gd name="connsiteX2" fmla="*/ 38100 w 38099"/>
                  <a:gd name="connsiteY2" fmla="*/ 204787 h 204787"/>
                  <a:gd name="connsiteX3" fmla="*/ 0 w 38099"/>
                  <a:gd name="connsiteY3" fmla="*/ 204787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099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7"/>
                    </a:lnTo>
                    <a:lnTo>
                      <a:pt x="0" y="204787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241" name="Freeform: Shape 384">
                <a:extLst>
                  <a:ext uri="{FF2B5EF4-FFF2-40B4-BE49-F238E27FC236}">
                    <a16:creationId xmlns:a16="http://schemas.microsoft.com/office/drawing/2014/main" id="{58912FB6-8D24-C586-B029-0AB9A24C484B}"/>
                  </a:ext>
                </a:extLst>
              </p:cNvPr>
              <p:cNvSpPr/>
              <p:nvPr/>
            </p:nvSpPr>
            <p:spPr>
              <a:xfrm rot="18439969">
                <a:off x="4230286" y="2756461"/>
                <a:ext cx="37159" cy="202611"/>
              </a:xfrm>
              <a:custGeom>
                <a:avLst/>
                <a:gdLst>
                  <a:gd name="connsiteX0" fmla="*/ 0 w 38099"/>
                  <a:gd name="connsiteY0" fmla="*/ 0 h 204787"/>
                  <a:gd name="connsiteX1" fmla="*/ 38100 w 38099"/>
                  <a:gd name="connsiteY1" fmla="*/ 0 h 204787"/>
                  <a:gd name="connsiteX2" fmla="*/ 38100 w 38099"/>
                  <a:gd name="connsiteY2" fmla="*/ 204788 h 204787"/>
                  <a:gd name="connsiteX3" fmla="*/ 0 w 38099"/>
                  <a:gd name="connsiteY3" fmla="*/ 204788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099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8"/>
                    </a:lnTo>
                    <a:lnTo>
                      <a:pt x="0" y="204788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242" name="Freeform: Shape 385">
                <a:extLst>
                  <a:ext uri="{FF2B5EF4-FFF2-40B4-BE49-F238E27FC236}">
                    <a16:creationId xmlns:a16="http://schemas.microsoft.com/office/drawing/2014/main" id="{6DCBE688-8628-39D4-9E9C-43F1C10D0D5C}"/>
                  </a:ext>
                </a:extLst>
              </p:cNvPr>
              <p:cNvSpPr/>
              <p:nvPr/>
            </p:nvSpPr>
            <p:spPr>
              <a:xfrm rot="17839970">
                <a:off x="3999579" y="3115378"/>
                <a:ext cx="37159" cy="202611"/>
              </a:xfrm>
              <a:custGeom>
                <a:avLst/>
                <a:gdLst>
                  <a:gd name="connsiteX0" fmla="*/ 0 w 38099"/>
                  <a:gd name="connsiteY0" fmla="*/ 0 h 204787"/>
                  <a:gd name="connsiteX1" fmla="*/ 38100 w 38099"/>
                  <a:gd name="connsiteY1" fmla="*/ 0 h 204787"/>
                  <a:gd name="connsiteX2" fmla="*/ 38100 w 38099"/>
                  <a:gd name="connsiteY2" fmla="*/ 204787 h 204787"/>
                  <a:gd name="connsiteX3" fmla="*/ 0 w 38099"/>
                  <a:gd name="connsiteY3" fmla="*/ 204787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099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7"/>
                    </a:lnTo>
                    <a:lnTo>
                      <a:pt x="0" y="204787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243" name="Freeform: Shape 386">
                <a:extLst>
                  <a:ext uri="{FF2B5EF4-FFF2-40B4-BE49-F238E27FC236}">
                    <a16:creationId xmlns:a16="http://schemas.microsoft.com/office/drawing/2014/main" id="{7642BAD0-1BD2-1B43-224C-6B785DF02EEE}"/>
                  </a:ext>
                </a:extLst>
              </p:cNvPr>
              <p:cNvSpPr/>
              <p:nvPr/>
            </p:nvSpPr>
            <p:spPr>
              <a:xfrm rot="17239971">
                <a:off x="3835489" y="3508099"/>
                <a:ext cx="37159" cy="202611"/>
              </a:xfrm>
              <a:custGeom>
                <a:avLst/>
                <a:gdLst>
                  <a:gd name="connsiteX0" fmla="*/ 0 w 38099"/>
                  <a:gd name="connsiteY0" fmla="*/ 0 h 204787"/>
                  <a:gd name="connsiteX1" fmla="*/ 38100 w 38099"/>
                  <a:gd name="connsiteY1" fmla="*/ 0 h 204787"/>
                  <a:gd name="connsiteX2" fmla="*/ 38100 w 38099"/>
                  <a:gd name="connsiteY2" fmla="*/ 204787 h 204787"/>
                  <a:gd name="connsiteX3" fmla="*/ 0 w 38099"/>
                  <a:gd name="connsiteY3" fmla="*/ 204787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099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7"/>
                    </a:lnTo>
                    <a:lnTo>
                      <a:pt x="0" y="204787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244" name="Freeform: Shape 387">
                <a:extLst>
                  <a:ext uri="{FF2B5EF4-FFF2-40B4-BE49-F238E27FC236}">
                    <a16:creationId xmlns:a16="http://schemas.microsoft.com/office/drawing/2014/main" id="{960F0A51-E4E2-22B9-4BBB-F91CAED49B2D}"/>
                  </a:ext>
                </a:extLst>
              </p:cNvPr>
              <p:cNvSpPr/>
              <p:nvPr/>
            </p:nvSpPr>
            <p:spPr>
              <a:xfrm rot="16639972">
                <a:off x="3742735" y="3922837"/>
                <a:ext cx="37160" cy="202611"/>
              </a:xfrm>
              <a:custGeom>
                <a:avLst/>
                <a:gdLst>
                  <a:gd name="connsiteX0" fmla="*/ 0 w 38100"/>
                  <a:gd name="connsiteY0" fmla="*/ 0 h 204787"/>
                  <a:gd name="connsiteX1" fmla="*/ 38100 w 38100"/>
                  <a:gd name="connsiteY1" fmla="*/ 0 h 204787"/>
                  <a:gd name="connsiteX2" fmla="*/ 38100 w 38100"/>
                  <a:gd name="connsiteY2" fmla="*/ 204788 h 204787"/>
                  <a:gd name="connsiteX3" fmla="*/ 0 w 38100"/>
                  <a:gd name="connsiteY3" fmla="*/ 204788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100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8"/>
                    </a:lnTo>
                    <a:lnTo>
                      <a:pt x="0" y="204788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grpSp>
            <p:nvGrpSpPr>
              <p:cNvPr id="245" name="Graphic 2">
                <a:extLst>
                  <a:ext uri="{FF2B5EF4-FFF2-40B4-BE49-F238E27FC236}">
                    <a16:creationId xmlns:a16="http://schemas.microsoft.com/office/drawing/2014/main" id="{EBE75859-B64F-2F81-1E83-F705960C1C41}"/>
                  </a:ext>
                </a:extLst>
              </p:cNvPr>
              <p:cNvGrpSpPr/>
              <p:nvPr/>
            </p:nvGrpSpPr>
            <p:grpSpPr>
              <a:xfrm rot="21194571">
                <a:off x="3672081" y="4137412"/>
                <a:ext cx="5121555" cy="840450"/>
                <a:chOff x="3506338" y="4172440"/>
                <a:chExt cx="5176548" cy="861710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266" name="Freeform: Shape 409">
                  <a:extLst>
                    <a:ext uri="{FF2B5EF4-FFF2-40B4-BE49-F238E27FC236}">
                      <a16:creationId xmlns:a16="http://schemas.microsoft.com/office/drawing/2014/main" id="{361E303B-142B-6336-2A3B-6EA3D4E404B7}"/>
                    </a:ext>
                  </a:extLst>
                </p:cNvPr>
                <p:cNvSpPr/>
                <p:nvPr/>
              </p:nvSpPr>
              <p:spPr>
                <a:xfrm rot="16445400">
                  <a:off x="8561443" y="4468021"/>
                  <a:ext cx="38099" cy="204787"/>
                </a:xfrm>
                <a:custGeom>
                  <a:avLst/>
                  <a:gdLst>
                    <a:gd name="connsiteX0" fmla="*/ 0 w 38099"/>
                    <a:gd name="connsiteY0" fmla="*/ 0 h 204787"/>
                    <a:gd name="connsiteX1" fmla="*/ 38100 w 38099"/>
                    <a:gd name="connsiteY1" fmla="*/ 0 h 204787"/>
                    <a:gd name="connsiteX2" fmla="*/ 38100 w 38099"/>
                    <a:gd name="connsiteY2" fmla="*/ 204787 h 204787"/>
                    <a:gd name="connsiteX3" fmla="*/ 0 w 38099"/>
                    <a:gd name="connsiteY3" fmla="*/ 204787 h 2047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099" h="204787">
                      <a:moveTo>
                        <a:pt x="0" y="0"/>
                      </a:moveTo>
                      <a:lnTo>
                        <a:pt x="38100" y="0"/>
                      </a:lnTo>
                      <a:lnTo>
                        <a:pt x="38100" y="204787"/>
                      </a:lnTo>
                      <a:lnTo>
                        <a:pt x="0" y="204787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600" b="1"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  <p:sp>
              <p:nvSpPr>
                <p:cNvPr id="267" name="Freeform: Shape 410">
                  <a:extLst>
                    <a:ext uri="{FF2B5EF4-FFF2-40B4-BE49-F238E27FC236}">
                      <a16:creationId xmlns:a16="http://schemas.microsoft.com/office/drawing/2014/main" id="{F676F25B-4DBC-15EB-315B-C6BEF0CA04EA}"/>
                    </a:ext>
                  </a:extLst>
                </p:cNvPr>
                <p:cNvSpPr/>
                <p:nvPr/>
              </p:nvSpPr>
              <p:spPr>
                <a:xfrm rot="-5154600">
                  <a:off x="3589682" y="4089096"/>
                  <a:ext cx="38099" cy="204787"/>
                </a:xfrm>
                <a:custGeom>
                  <a:avLst/>
                  <a:gdLst>
                    <a:gd name="connsiteX0" fmla="*/ 0 w 38099"/>
                    <a:gd name="connsiteY0" fmla="*/ 0 h 204787"/>
                    <a:gd name="connsiteX1" fmla="*/ 38100 w 38099"/>
                    <a:gd name="connsiteY1" fmla="*/ 0 h 204787"/>
                    <a:gd name="connsiteX2" fmla="*/ 38100 w 38099"/>
                    <a:gd name="connsiteY2" fmla="*/ 204788 h 204787"/>
                    <a:gd name="connsiteX3" fmla="*/ 0 w 38099"/>
                    <a:gd name="connsiteY3" fmla="*/ 204788 h 2047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099" h="204787">
                      <a:moveTo>
                        <a:pt x="0" y="0"/>
                      </a:moveTo>
                      <a:lnTo>
                        <a:pt x="38100" y="0"/>
                      </a:lnTo>
                      <a:lnTo>
                        <a:pt x="38100" y="204788"/>
                      </a:lnTo>
                      <a:lnTo>
                        <a:pt x="0" y="204788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600" b="1"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  <p:sp>
              <p:nvSpPr>
                <p:cNvPr id="268" name="Freeform: Shape 411">
                  <a:extLst>
                    <a:ext uri="{FF2B5EF4-FFF2-40B4-BE49-F238E27FC236}">
                      <a16:creationId xmlns:a16="http://schemas.microsoft.com/office/drawing/2014/main" id="{CC2C510B-BE33-B7B1-1014-131E387297A1}"/>
                    </a:ext>
                  </a:extLst>
                </p:cNvPr>
                <p:cNvSpPr/>
                <p:nvPr/>
              </p:nvSpPr>
              <p:spPr>
                <a:xfrm rot="16761689">
                  <a:off x="8527943" y="4912707"/>
                  <a:ext cx="38099" cy="204787"/>
                </a:xfrm>
                <a:custGeom>
                  <a:avLst/>
                  <a:gdLst>
                    <a:gd name="connsiteX0" fmla="*/ 0 w 38099"/>
                    <a:gd name="connsiteY0" fmla="*/ 0 h 204787"/>
                    <a:gd name="connsiteX1" fmla="*/ 38100 w 38099"/>
                    <a:gd name="connsiteY1" fmla="*/ 0 h 204787"/>
                    <a:gd name="connsiteX2" fmla="*/ 38100 w 38099"/>
                    <a:gd name="connsiteY2" fmla="*/ 204787 h 204787"/>
                    <a:gd name="connsiteX3" fmla="*/ 0 w 38099"/>
                    <a:gd name="connsiteY3" fmla="*/ 204787 h 2047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099" h="204787">
                      <a:moveTo>
                        <a:pt x="0" y="0"/>
                      </a:moveTo>
                      <a:lnTo>
                        <a:pt x="38100" y="0"/>
                      </a:lnTo>
                      <a:lnTo>
                        <a:pt x="38100" y="204787"/>
                      </a:lnTo>
                      <a:lnTo>
                        <a:pt x="0" y="204787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600" b="1"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  <p:sp>
            <p:nvSpPr>
              <p:cNvPr id="246" name="Freeform: Shape 389">
                <a:extLst>
                  <a:ext uri="{FF2B5EF4-FFF2-40B4-BE49-F238E27FC236}">
                    <a16:creationId xmlns:a16="http://schemas.microsoft.com/office/drawing/2014/main" id="{7954C805-575F-D583-8C0A-478089A201B1}"/>
                  </a:ext>
                </a:extLst>
              </p:cNvPr>
              <p:cNvSpPr/>
              <p:nvPr/>
            </p:nvSpPr>
            <p:spPr>
              <a:xfrm rot="21194571">
                <a:off x="7941927" y="3935585"/>
                <a:ext cx="495252" cy="308038"/>
              </a:xfrm>
              <a:custGeom>
                <a:avLst/>
                <a:gdLst>
                  <a:gd name="connsiteX0" fmla="*/ 0 w 495252"/>
                  <a:gd name="connsiteY0" fmla="*/ 272606 h 308038"/>
                  <a:gd name="connsiteX1" fmla="*/ 495109 w 495252"/>
                  <a:gd name="connsiteY1" fmla="*/ 308039 h 308038"/>
                  <a:gd name="connsiteX2" fmla="*/ 478060 w 495252"/>
                  <a:gd name="connsiteY2" fmla="*/ 0 h 308038"/>
                  <a:gd name="connsiteX3" fmla="*/ 571 w 495252"/>
                  <a:gd name="connsiteY3" fmla="*/ 49435 h 308038"/>
                  <a:gd name="connsiteX4" fmla="*/ 95 w 495252"/>
                  <a:gd name="connsiteY4" fmla="*/ 272606 h 308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5252" h="308038">
                    <a:moveTo>
                      <a:pt x="0" y="272606"/>
                    </a:moveTo>
                    <a:lnTo>
                      <a:pt x="495109" y="308039"/>
                    </a:lnTo>
                    <a:cubicBezTo>
                      <a:pt x="496252" y="204788"/>
                      <a:pt x="490538" y="101917"/>
                      <a:pt x="478060" y="0"/>
                    </a:cubicBezTo>
                    <a:lnTo>
                      <a:pt x="571" y="49435"/>
                    </a:lnTo>
                    <a:cubicBezTo>
                      <a:pt x="4858" y="123920"/>
                      <a:pt x="4763" y="198596"/>
                      <a:pt x="95" y="272606"/>
                    </a:cubicBezTo>
                    <a:close/>
                  </a:path>
                </a:pathLst>
              </a:custGeom>
              <a:solidFill>
                <a:srgbClr val="C1B48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247" name="Freeform: Shape 390">
                <a:extLst>
                  <a:ext uri="{FF2B5EF4-FFF2-40B4-BE49-F238E27FC236}">
                    <a16:creationId xmlns:a16="http://schemas.microsoft.com/office/drawing/2014/main" id="{4455A7D0-AF29-5EB5-1D07-7E09775FC9B9}"/>
                  </a:ext>
                </a:extLst>
              </p:cNvPr>
              <p:cNvSpPr/>
              <p:nvPr/>
            </p:nvSpPr>
            <p:spPr>
              <a:xfrm rot="21194571">
                <a:off x="7853071" y="3550405"/>
                <a:ext cx="509777" cy="346709"/>
              </a:xfrm>
              <a:custGeom>
                <a:avLst/>
                <a:gdLst>
                  <a:gd name="connsiteX0" fmla="*/ 18097 w 509777"/>
                  <a:gd name="connsiteY0" fmla="*/ 211741 h 346709"/>
                  <a:gd name="connsiteX1" fmla="*/ 37814 w 509777"/>
                  <a:gd name="connsiteY1" fmla="*/ 346710 h 346709"/>
                  <a:gd name="connsiteX2" fmla="*/ 509778 w 509777"/>
                  <a:gd name="connsiteY2" fmla="*/ 297847 h 346709"/>
                  <a:gd name="connsiteX3" fmla="*/ 471583 w 509777"/>
                  <a:gd name="connsiteY3" fmla="*/ 111728 h 346709"/>
                  <a:gd name="connsiteX4" fmla="*/ 440626 w 509777"/>
                  <a:gd name="connsiteY4" fmla="*/ 0 h 346709"/>
                  <a:gd name="connsiteX5" fmla="*/ 0 w 509777"/>
                  <a:gd name="connsiteY5" fmla="*/ 125635 h 346709"/>
                  <a:gd name="connsiteX6" fmla="*/ 18192 w 509777"/>
                  <a:gd name="connsiteY6" fmla="*/ 211741 h 346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09777" h="346709">
                    <a:moveTo>
                      <a:pt x="18097" y="211741"/>
                    </a:moveTo>
                    <a:cubicBezTo>
                      <a:pt x="26384" y="256508"/>
                      <a:pt x="32861" y="301562"/>
                      <a:pt x="37814" y="346710"/>
                    </a:cubicBezTo>
                    <a:lnTo>
                      <a:pt x="509778" y="297847"/>
                    </a:lnTo>
                    <a:cubicBezTo>
                      <a:pt x="499491" y="235267"/>
                      <a:pt x="486823" y="173260"/>
                      <a:pt x="471583" y="111728"/>
                    </a:cubicBezTo>
                    <a:cubicBezTo>
                      <a:pt x="462248" y="74200"/>
                      <a:pt x="451866" y="36957"/>
                      <a:pt x="440626" y="0"/>
                    </a:cubicBezTo>
                    <a:lnTo>
                      <a:pt x="0" y="125635"/>
                    </a:lnTo>
                    <a:cubicBezTo>
                      <a:pt x="6763" y="154210"/>
                      <a:pt x="12859" y="182880"/>
                      <a:pt x="18192" y="211741"/>
                    </a:cubicBezTo>
                    <a:close/>
                  </a:path>
                </a:pathLst>
              </a:custGeom>
              <a:solidFill>
                <a:srgbClr val="C1B48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248" name="Freeform: Shape 391">
                <a:extLst>
                  <a:ext uri="{FF2B5EF4-FFF2-40B4-BE49-F238E27FC236}">
                    <a16:creationId xmlns:a16="http://schemas.microsoft.com/office/drawing/2014/main" id="{CF454AA2-2FE0-5651-8CC6-ED03F1E49357}"/>
                  </a:ext>
                </a:extLst>
              </p:cNvPr>
              <p:cNvSpPr/>
              <p:nvPr/>
            </p:nvSpPr>
            <p:spPr>
              <a:xfrm rot="21194571">
                <a:off x="7713118" y="3195119"/>
                <a:ext cx="511492" cy="402907"/>
              </a:xfrm>
              <a:custGeom>
                <a:avLst/>
                <a:gdLst>
                  <a:gd name="connsiteX0" fmla="*/ 76200 w 511492"/>
                  <a:gd name="connsiteY0" fmla="*/ 402908 h 402907"/>
                  <a:gd name="connsiteX1" fmla="*/ 511493 w 511492"/>
                  <a:gd name="connsiteY1" fmla="*/ 278797 h 402907"/>
                  <a:gd name="connsiteX2" fmla="*/ 392525 w 511492"/>
                  <a:gd name="connsiteY2" fmla="*/ 0 h 402907"/>
                  <a:gd name="connsiteX3" fmla="*/ 0 w 511492"/>
                  <a:gd name="connsiteY3" fmla="*/ 190691 h 402907"/>
                  <a:gd name="connsiteX4" fmla="*/ 76200 w 511492"/>
                  <a:gd name="connsiteY4" fmla="*/ 402908 h 402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1492" h="402907">
                    <a:moveTo>
                      <a:pt x="76200" y="402908"/>
                    </a:moveTo>
                    <a:lnTo>
                      <a:pt x="511493" y="278797"/>
                    </a:lnTo>
                    <a:cubicBezTo>
                      <a:pt x="478060" y="183166"/>
                      <a:pt x="438245" y="90011"/>
                      <a:pt x="392525" y="0"/>
                    </a:cubicBezTo>
                    <a:lnTo>
                      <a:pt x="0" y="190691"/>
                    </a:lnTo>
                    <a:cubicBezTo>
                      <a:pt x="29813" y="259937"/>
                      <a:pt x="55150" y="330803"/>
                      <a:pt x="76200" y="402908"/>
                    </a:cubicBezTo>
                    <a:close/>
                  </a:path>
                </a:pathLst>
              </a:custGeom>
              <a:solidFill>
                <a:srgbClr val="C1B48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249" name="Freeform: Shape 392">
                <a:extLst>
                  <a:ext uri="{FF2B5EF4-FFF2-40B4-BE49-F238E27FC236}">
                    <a16:creationId xmlns:a16="http://schemas.microsoft.com/office/drawing/2014/main" id="{17D14DE6-DDDB-EF1E-6435-B3D1AE56BC1B}"/>
                  </a:ext>
                </a:extLst>
              </p:cNvPr>
              <p:cNvSpPr/>
              <p:nvPr/>
            </p:nvSpPr>
            <p:spPr>
              <a:xfrm rot="21194571">
                <a:off x="7524496" y="2880265"/>
                <a:ext cx="500062" cy="439864"/>
              </a:xfrm>
              <a:custGeom>
                <a:avLst/>
                <a:gdLst>
                  <a:gd name="connsiteX0" fmla="*/ 103061 w 500062"/>
                  <a:gd name="connsiteY0" fmla="*/ 420910 h 439864"/>
                  <a:gd name="connsiteX1" fmla="*/ 112490 w 500062"/>
                  <a:gd name="connsiteY1" fmla="*/ 439865 h 439864"/>
                  <a:gd name="connsiteX2" fmla="*/ 500063 w 500062"/>
                  <a:gd name="connsiteY2" fmla="*/ 251555 h 439864"/>
                  <a:gd name="connsiteX3" fmla="*/ 478536 w 500062"/>
                  <a:gd name="connsiteY3" fmla="*/ 214027 h 439864"/>
                  <a:gd name="connsiteX4" fmla="*/ 335756 w 500062"/>
                  <a:gd name="connsiteY4" fmla="*/ 0 h 439864"/>
                  <a:gd name="connsiteX5" fmla="*/ 0 w 500062"/>
                  <a:gd name="connsiteY5" fmla="*/ 243173 h 439864"/>
                  <a:gd name="connsiteX6" fmla="*/ 103156 w 500062"/>
                  <a:gd name="connsiteY6" fmla="*/ 420815 h 4398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00062" h="439864">
                    <a:moveTo>
                      <a:pt x="103061" y="420910"/>
                    </a:moveTo>
                    <a:cubicBezTo>
                      <a:pt x="106299" y="427196"/>
                      <a:pt x="109347" y="433578"/>
                      <a:pt x="112490" y="439865"/>
                    </a:cubicBezTo>
                    <a:lnTo>
                      <a:pt x="500063" y="251555"/>
                    </a:lnTo>
                    <a:cubicBezTo>
                      <a:pt x="493014" y="238982"/>
                      <a:pt x="485870" y="226409"/>
                      <a:pt x="478536" y="214027"/>
                    </a:cubicBezTo>
                    <a:cubicBezTo>
                      <a:pt x="435007" y="139922"/>
                      <a:pt x="387287" y="68485"/>
                      <a:pt x="335756" y="0"/>
                    </a:cubicBezTo>
                    <a:lnTo>
                      <a:pt x="0" y="243173"/>
                    </a:lnTo>
                    <a:cubicBezTo>
                      <a:pt x="37719" y="300514"/>
                      <a:pt x="72200" y="359855"/>
                      <a:pt x="103156" y="420815"/>
                    </a:cubicBezTo>
                    <a:close/>
                  </a:path>
                </a:pathLst>
              </a:custGeom>
              <a:solidFill>
                <a:srgbClr val="2CC17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250" name="Freeform: Shape 393">
                <a:extLst>
                  <a:ext uri="{FF2B5EF4-FFF2-40B4-BE49-F238E27FC236}">
                    <a16:creationId xmlns:a16="http://schemas.microsoft.com/office/drawing/2014/main" id="{47D5C378-47B7-EE3B-ABA7-552A785B375C}"/>
                  </a:ext>
                </a:extLst>
              </p:cNvPr>
              <p:cNvSpPr/>
              <p:nvPr/>
            </p:nvSpPr>
            <p:spPr>
              <a:xfrm rot="21194571">
                <a:off x="7292851" y="2614692"/>
                <a:ext cx="476726" cy="457390"/>
              </a:xfrm>
              <a:custGeom>
                <a:avLst/>
                <a:gdLst>
                  <a:gd name="connsiteX0" fmla="*/ 145447 w 476726"/>
                  <a:gd name="connsiteY0" fmla="*/ 457391 h 457390"/>
                  <a:gd name="connsiteX1" fmla="*/ 476726 w 476726"/>
                  <a:gd name="connsiteY1" fmla="*/ 217551 h 457390"/>
                  <a:gd name="connsiteX2" fmla="*/ 275463 w 476726"/>
                  <a:gd name="connsiteY2" fmla="*/ 2000 h 457390"/>
                  <a:gd name="connsiteX3" fmla="*/ 273368 w 476726"/>
                  <a:gd name="connsiteY3" fmla="*/ 0 h 457390"/>
                  <a:gd name="connsiteX4" fmla="*/ 0 w 476726"/>
                  <a:gd name="connsiteY4" fmla="*/ 282226 h 457390"/>
                  <a:gd name="connsiteX5" fmla="*/ 145542 w 476726"/>
                  <a:gd name="connsiteY5" fmla="*/ 457391 h 4573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76726" h="457390">
                    <a:moveTo>
                      <a:pt x="145447" y="457391"/>
                    </a:moveTo>
                    <a:lnTo>
                      <a:pt x="476726" y="217551"/>
                    </a:lnTo>
                    <a:cubicBezTo>
                      <a:pt x="414242" y="141351"/>
                      <a:pt x="346996" y="69247"/>
                      <a:pt x="275463" y="2000"/>
                    </a:cubicBezTo>
                    <a:cubicBezTo>
                      <a:pt x="274796" y="1333"/>
                      <a:pt x="274034" y="667"/>
                      <a:pt x="273368" y="0"/>
                    </a:cubicBezTo>
                    <a:lnTo>
                      <a:pt x="0" y="282226"/>
                    </a:lnTo>
                    <a:cubicBezTo>
                      <a:pt x="52102" y="337661"/>
                      <a:pt x="100775" y="396240"/>
                      <a:pt x="145542" y="457391"/>
                    </a:cubicBezTo>
                    <a:close/>
                  </a:path>
                </a:pathLst>
              </a:custGeom>
              <a:solidFill>
                <a:srgbClr val="2CC17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 dirty="0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251" name="Freeform: Shape 394">
                <a:extLst>
                  <a:ext uri="{FF2B5EF4-FFF2-40B4-BE49-F238E27FC236}">
                    <a16:creationId xmlns:a16="http://schemas.microsoft.com/office/drawing/2014/main" id="{D383AFEC-FF47-8286-7C0E-8F6EB5837C90}"/>
                  </a:ext>
                </a:extLst>
              </p:cNvPr>
              <p:cNvSpPr/>
              <p:nvPr/>
            </p:nvSpPr>
            <p:spPr>
              <a:xfrm rot="21194571">
                <a:off x="7024695" y="2405265"/>
                <a:ext cx="443769" cy="456056"/>
              </a:xfrm>
              <a:custGeom>
                <a:avLst/>
                <a:gdLst>
                  <a:gd name="connsiteX0" fmla="*/ 174212 w 443769"/>
                  <a:gd name="connsiteY0" fmla="*/ 456057 h 456056"/>
                  <a:gd name="connsiteX1" fmla="*/ 443770 w 443769"/>
                  <a:gd name="connsiteY1" fmla="*/ 177736 h 456056"/>
                  <a:gd name="connsiteX2" fmla="*/ 208121 w 443769"/>
                  <a:gd name="connsiteY2" fmla="*/ 0 h 456056"/>
                  <a:gd name="connsiteX3" fmla="*/ 0 w 443769"/>
                  <a:gd name="connsiteY3" fmla="*/ 307562 h 456056"/>
                  <a:gd name="connsiteX4" fmla="*/ 174212 w 443769"/>
                  <a:gd name="connsiteY4" fmla="*/ 456057 h 456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3769" h="456056">
                    <a:moveTo>
                      <a:pt x="174212" y="456057"/>
                    </a:moveTo>
                    <a:lnTo>
                      <a:pt x="443770" y="177736"/>
                    </a:lnTo>
                    <a:cubicBezTo>
                      <a:pt x="368999" y="113348"/>
                      <a:pt x="290227" y="53911"/>
                      <a:pt x="208121" y="0"/>
                    </a:cubicBezTo>
                    <a:lnTo>
                      <a:pt x="0" y="307562"/>
                    </a:lnTo>
                    <a:cubicBezTo>
                      <a:pt x="61151" y="353568"/>
                      <a:pt x="119348" y="403193"/>
                      <a:pt x="174212" y="456057"/>
                    </a:cubicBezTo>
                    <a:close/>
                  </a:path>
                </a:pathLst>
              </a:custGeom>
              <a:solidFill>
                <a:srgbClr val="2CC17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252" name="Freeform: Shape 395">
                <a:extLst>
                  <a:ext uri="{FF2B5EF4-FFF2-40B4-BE49-F238E27FC236}">
                    <a16:creationId xmlns:a16="http://schemas.microsoft.com/office/drawing/2014/main" id="{00CB2DAB-4801-DD85-021D-E60EA56509C6}"/>
                  </a:ext>
                </a:extLst>
              </p:cNvPr>
              <p:cNvSpPr/>
              <p:nvPr/>
            </p:nvSpPr>
            <p:spPr>
              <a:xfrm rot="21194571">
                <a:off x="6731792" y="2258737"/>
                <a:ext cx="399573" cy="434816"/>
              </a:xfrm>
              <a:custGeom>
                <a:avLst/>
                <a:gdLst>
                  <a:gd name="connsiteX0" fmla="*/ 94488 w 399573"/>
                  <a:gd name="connsiteY0" fmla="*/ 371380 h 434816"/>
                  <a:gd name="connsiteX1" fmla="*/ 194596 w 399573"/>
                  <a:gd name="connsiteY1" fmla="*/ 434816 h 434816"/>
                  <a:gd name="connsiteX2" fmla="*/ 399574 w 399573"/>
                  <a:gd name="connsiteY2" fmla="*/ 131921 h 434816"/>
                  <a:gd name="connsiteX3" fmla="*/ 265271 w 399573"/>
                  <a:gd name="connsiteY3" fmla="*/ 57722 h 434816"/>
                  <a:gd name="connsiteX4" fmla="*/ 142780 w 399573"/>
                  <a:gd name="connsiteY4" fmla="*/ 0 h 434816"/>
                  <a:gd name="connsiteX5" fmla="*/ 0 w 399573"/>
                  <a:gd name="connsiteY5" fmla="*/ 319373 h 434816"/>
                  <a:gd name="connsiteX6" fmla="*/ 94488 w 399573"/>
                  <a:gd name="connsiteY6" fmla="*/ 371380 h 4348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99573" h="434816">
                    <a:moveTo>
                      <a:pt x="94488" y="371380"/>
                    </a:moveTo>
                    <a:cubicBezTo>
                      <a:pt x="128588" y="391478"/>
                      <a:pt x="161925" y="412718"/>
                      <a:pt x="194596" y="434816"/>
                    </a:cubicBezTo>
                    <a:lnTo>
                      <a:pt x="399574" y="131921"/>
                    </a:lnTo>
                    <a:cubicBezTo>
                      <a:pt x="355663" y="105632"/>
                      <a:pt x="310801" y="80867"/>
                      <a:pt x="265271" y="57722"/>
                    </a:cubicBezTo>
                    <a:cubicBezTo>
                      <a:pt x="224980" y="37243"/>
                      <a:pt x="184118" y="18002"/>
                      <a:pt x="142780" y="0"/>
                    </a:cubicBezTo>
                    <a:lnTo>
                      <a:pt x="0" y="319373"/>
                    </a:lnTo>
                    <a:cubicBezTo>
                      <a:pt x="32004" y="335852"/>
                      <a:pt x="63532" y="353092"/>
                      <a:pt x="94488" y="371380"/>
                    </a:cubicBezTo>
                    <a:close/>
                  </a:path>
                </a:pathLst>
              </a:custGeom>
              <a:solidFill>
                <a:srgbClr val="2CC17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253" name="Freeform: Shape 396">
                <a:extLst>
                  <a:ext uri="{FF2B5EF4-FFF2-40B4-BE49-F238E27FC236}">
                    <a16:creationId xmlns:a16="http://schemas.microsoft.com/office/drawing/2014/main" id="{D1FEFA9D-25E7-67A4-B947-547BB8B3B5E5}"/>
                  </a:ext>
                </a:extLst>
              </p:cNvPr>
              <p:cNvSpPr/>
              <p:nvPr/>
            </p:nvSpPr>
            <p:spPr>
              <a:xfrm rot="21194571">
                <a:off x="6413634" y="2174825"/>
                <a:ext cx="358521" cy="401002"/>
              </a:xfrm>
              <a:custGeom>
                <a:avLst/>
                <a:gdLst>
                  <a:gd name="connsiteX0" fmla="*/ 218122 w 358521"/>
                  <a:gd name="connsiteY0" fmla="*/ 401003 h 401002"/>
                  <a:gd name="connsiteX1" fmla="*/ 358521 w 358521"/>
                  <a:gd name="connsiteY1" fmla="*/ 86868 h 401002"/>
                  <a:gd name="connsiteX2" fmla="*/ 79915 w 358521"/>
                  <a:gd name="connsiteY2" fmla="*/ 0 h 401002"/>
                  <a:gd name="connsiteX3" fmla="*/ 0 w 358521"/>
                  <a:gd name="connsiteY3" fmla="*/ 318325 h 401002"/>
                  <a:gd name="connsiteX4" fmla="*/ 218027 w 358521"/>
                  <a:gd name="connsiteY4" fmla="*/ 401003 h 401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8521" h="401002">
                    <a:moveTo>
                      <a:pt x="218122" y="401003"/>
                    </a:moveTo>
                    <a:lnTo>
                      <a:pt x="358521" y="86868"/>
                    </a:lnTo>
                    <a:cubicBezTo>
                      <a:pt x="267557" y="51816"/>
                      <a:pt x="174403" y="22765"/>
                      <a:pt x="79915" y="0"/>
                    </a:cubicBezTo>
                    <a:lnTo>
                      <a:pt x="0" y="318325"/>
                    </a:lnTo>
                    <a:cubicBezTo>
                      <a:pt x="74390" y="341376"/>
                      <a:pt x="147256" y="369094"/>
                      <a:pt x="218027" y="401003"/>
                    </a:cubicBezTo>
                    <a:close/>
                  </a:path>
                </a:pathLst>
              </a:custGeom>
              <a:solidFill>
                <a:srgbClr val="10A9A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254" name="Freeform: Shape 397">
                <a:extLst>
                  <a:ext uri="{FF2B5EF4-FFF2-40B4-BE49-F238E27FC236}">
                    <a16:creationId xmlns:a16="http://schemas.microsoft.com/office/drawing/2014/main" id="{1233D52E-6F7D-364F-CFE0-023600F9A0FC}"/>
                  </a:ext>
                </a:extLst>
              </p:cNvPr>
              <p:cNvSpPr/>
              <p:nvPr/>
            </p:nvSpPr>
            <p:spPr>
              <a:xfrm rot="21194571">
                <a:off x="6082544" y="2159066"/>
                <a:ext cx="310610" cy="349758"/>
              </a:xfrm>
              <a:custGeom>
                <a:avLst/>
                <a:gdLst>
                  <a:gd name="connsiteX0" fmla="*/ 223456 w 310610"/>
                  <a:gd name="connsiteY0" fmla="*/ 347472 h 349758"/>
                  <a:gd name="connsiteX1" fmla="*/ 232124 w 310610"/>
                  <a:gd name="connsiteY1" fmla="*/ 349758 h 349758"/>
                  <a:gd name="connsiteX2" fmla="*/ 310610 w 310610"/>
                  <a:gd name="connsiteY2" fmla="*/ 37052 h 349758"/>
                  <a:gd name="connsiteX3" fmla="*/ 291274 w 310610"/>
                  <a:gd name="connsiteY3" fmla="*/ 33242 h 349758"/>
                  <a:gd name="connsiteX4" fmla="*/ 21812 w 310610"/>
                  <a:gd name="connsiteY4" fmla="*/ 0 h 349758"/>
                  <a:gd name="connsiteX5" fmla="*/ 0 w 310610"/>
                  <a:gd name="connsiteY5" fmla="*/ 305657 h 349758"/>
                  <a:gd name="connsiteX6" fmla="*/ 223456 w 310610"/>
                  <a:gd name="connsiteY6" fmla="*/ 347472 h 349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10610" h="349758">
                    <a:moveTo>
                      <a:pt x="223456" y="347472"/>
                    </a:moveTo>
                    <a:cubicBezTo>
                      <a:pt x="226314" y="348234"/>
                      <a:pt x="229267" y="348996"/>
                      <a:pt x="232124" y="349758"/>
                    </a:cubicBezTo>
                    <a:lnTo>
                      <a:pt x="310610" y="37052"/>
                    </a:lnTo>
                    <a:cubicBezTo>
                      <a:pt x="304133" y="35814"/>
                      <a:pt x="297751" y="34481"/>
                      <a:pt x="291274" y="33242"/>
                    </a:cubicBezTo>
                    <a:cubicBezTo>
                      <a:pt x="202121" y="16574"/>
                      <a:pt x="112014" y="5525"/>
                      <a:pt x="21812" y="0"/>
                    </a:cubicBezTo>
                    <a:lnTo>
                      <a:pt x="0" y="305657"/>
                    </a:lnTo>
                    <a:cubicBezTo>
                      <a:pt x="75438" y="315182"/>
                      <a:pt x="150019" y="329089"/>
                      <a:pt x="223456" y="347472"/>
                    </a:cubicBezTo>
                    <a:close/>
                  </a:path>
                </a:pathLst>
              </a:custGeom>
              <a:solidFill>
                <a:srgbClr val="10A9A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255" name="Freeform: Shape 398">
                <a:extLst>
                  <a:ext uri="{FF2B5EF4-FFF2-40B4-BE49-F238E27FC236}">
                    <a16:creationId xmlns:a16="http://schemas.microsoft.com/office/drawing/2014/main" id="{F19F6470-7EAA-2451-96DD-D08278AFD477}"/>
                  </a:ext>
                </a:extLst>
              </p:cNvPr>
              <p:cNvSpPr/>
              <p:nvPr/>
            </p:nvSpPr>
            <p:spPr>
              <a:xfrm rot="21194571">
                <a:off x="5722336" y="2198724"/>
                <a:ext cx="285940" cy="300317"/>
              </a:xfrm>
              <a:custGeom>
                <a:avLst/>
                <a:gdLst>
                  <a:gd name="connsiteX0" fmla="*/ 41529 w 285940"/>
                  <a:gd name="connsiteY0" fmla="*/ 296412 h 300317"/>
                  <a:gd name="connsiteX1" fmla="*/ 264509 w 285940"/>
                  <a:gd name="connsiteY1" fmla="*/ 300317 h 300317"/>
                  <a:gd name="connsiteX2" fmla="*/ 285940 w 285940"/>
                  <a:gd name="connsiteY2" fmla="*/ 375 h 300317"/>
                  <a:gd name="connsiteX3" fmla="*/ 20765 w 285940"/>
                  <a:gd name="connsiteY3" fmla="*/ 11329 h 300317"/>
                  <a:gd name="connsiteX4" fmla="*/ 0 w 285940"/>
                  <a:gd name="connsiteY4" fmla="*/ 13615 h 300317"/>
                  <a:gd name="connsiteX5" fmla="*/ 29337 w 285940"/>
                  <a:gd name="connsiteY5" fmla="*/ 296888 h 300317"/>
                  <a:gd name="connsiteX6" fmla="*/ 41529 w 285940"/>
                  <a:gd name="connsiteY6" fmla="*/ 296317 h 300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85940" h="300317">
                    <a:moveTo>
                      <a:pt x="41529" y="296412"/>
                    </a:moveTo>
                    <a:cubicBezTo>
                      <a:pt x="116014" y="293364"/>
                      <a:pt x="190595" y="294793"/>
                      <a:pt x="264509" y="300317"/>
                    </a:cubicBezTo>
                    <a:lnTo>
                      <a:pt x="285940" y="375"/>
                    </a:lnTo>
                    <a:cubicBezTo>
                      <a:pt x="197263" y="-1244"/>
                      <a:pt x="108585" y="2375"/>
                      <a:pt x="20765" y="11329"/>
                    </a:cubicBezTo>
                    <a:cubicBezTo>
                      <a:pt x="13811" y="11996"/>
                      <a:pt x="6953" y="12853"/>
                      <a:pt x="0" y="13615"/>
                    </a:cubicBezTo>
                    <a:lnTo>
                      <a:pt x="29337" y="296888"/>
                    </a:lnTo>
                    <a:cubicBezTo>
                      <a:pt x="33433" y="296698"/>
                      <a:pt x="37433" y="296507"/>
                      <a:pt x="41529" y="296317"/>
                    </a:cubicBezTo>
                    <a:close/>
                  </a:path>
                </a:pathLst>
              </a:custGeom>
              <a:solidFill>
                <a:srgbClr val="10A9A6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256" name="Freeform: Shape 399">
                <a:extLst>
                  <a:ext uri="{FF2B5EF4-FFF2-40B4-BE49-F238E27FC236}">
                    <a16:creationId xmlns:a16="http://schemas.microsoft.com/office/drawing/2014/main" id="{1A861CA9-DFD9-A96C-A41F-1C0A5033F983}"/>
                  </a:ext>
                </a:extLst>
              </p:cNvPr>
              <p:cNvSpPr/>
              <p:nvPr/>
            </p:nvSpPr>
            <p:spPr>
              <a:xfrm rot="21194571">
                <a:off x="5356602" y="2267168"/>
                <a:ext cx="306419" cy="314325"/>
              </a:xfrm>
              <a:custGeom>
                <a:avLst/>
                <a:gdLst>
                  <a:gd name="connsiteX0" fmla="*/ 306419 w 306419"/>
                  <a:gd name="connsiteY0" fmla="*/ 277559 h 314325"/>
                  <a:gd name="connsiteX1" fmla="*/ 277654 w 306419"/>
                  <a:gd name="connsiteY1" fmla="*/ 0 h 314325"/>
                  <a:gd name="connsiteX2" fmla="*/ 0 w 306419"/>
                  <a:gd name="connsiteY2" fmla="*/ 61246 h 314325"/>
                  <a:gd name="connsiteX3" fmla="*/ 72200 w 306419"/>
                  <a:gd name="connsiteY3" fmla="*/ 314325 h 314325"/>
                  <a:gd name="connsiteX4" fmla="*/ 306419 w 306419"/>
                  <a:gd name="connsiteY4" fmla="*/ 277559 h 314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6419" h="314325">
                    <a:moveTo>
                      <a:pt x="306419" y="277559"/>
                    </a:moveTo>
                    <a:lnTo>
                      <a:pt x="277654" y="0"/>
                    </a:lnTo>
                    <a:cubicBezTo>
                      <a:pt x="183832" y="14478"/>
                      <a:pt x="90964" y="34957"/>
                      <a:pt x="0" y="61246"/>
                    </a:cubicBezTo>
                    <a:lnTo>
                      <a:pt x="72200" y="314325"/>
                    </a:lnTo>
                    <a:cubicBezTo>
                      <a:pt x="149542" y="297275"/>
                      <a:pt x="227838" y="284988"/>
                      <a:pt x="306419" y="277559"/>
                    </a:cubicBezTo>
                    <a:close/>
                  </a:path>
                </a:pathLst>
              </a:custGeom>
              <a:solidFill>
                <a:srgbClr val="10A9A6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257" name="Freeform: Shape 400">
                <a:extLst>
                  <a:ext uri="{FF2B5EF4-FFF2-40B4-BE49-F238E27FC236}">
                    <a16:creationId xmlns:a16="http://schemas.microsoft.com/office/drawing/2014/main" id="{DF55723C-FC5E-5E93-83EC-83A346C6CE5B}"/>
                  </a:ext>
                </a:extLst>
              </p:cNvPr>
              <p:cNvSpPr/>
              <p:nvPr/>
            </p:nvSpPr>
            <p:spPr>
              <a:xfrm rot="21194571">
                <a:off x="5017693" y="2396100"/>
                <a:ext cx="332041" cy="324707"/>
              </a:xfrm>
              <a:custGeom>
                <a:avLst/>
                <a:gdLst>
                  <a:gd name="connsiteX0" fmla="*/ 225647 w 332041"/>
                  <a:gd name="connsiteY0" fmla="*/ 279845 h 324707"/>
                  <a:gd name="connsiteX1" fmla="*/ 332042 w 332041"/>
                  <a:gd name="connsiteY1" fmla="*/ 247555 h 324707"/>
                  <a:gd name="connsiteX2" fmla="*/ 261461 w 332041"/>
                  <a:gd name="connsiteY2" fmla="*/ 0 h 324707"/>
                  <a:gd name="connsiteX3" fmla="*/ 138398 w 332041"/>
                  <a:gd name="connsiteY3" fmla="*/ 45530 h 324707"/>
                  <a:gd name="connsiteX4" fmla="*/ 0 w 332041"/>
                  <a:gd name="connsiteY4" fmla="*/ 107347 h 324707"/>
                  <a:gd name="connsiteX5" fmla="*/ 105632 w 332041"/>
                  <a:gd name="connsiteY5" fmla="*/ 324707 h 324707"/>
                  <a:gd name="connsiteX6" fmla="*/ 225647 w 332041"/>
                  <a:gd name="connsiteY6" fmla="*/ 279845 h 3247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32041" h="324707">
                    <a:moveTo>
                      <a:pt x="225647" y="279845"/>
                    </a:moveTo>
                    <a:cubicBezTo>
                      <a:pt x="260794" y="268034"/>
                      <a:pt x="296323" y="257270"/>
                      <a:pt x="332042" y="247555"/>
                    </a:cubicBezTo>
                    <a:lnTo>
                      <a:pt x="261461" y="0"/>
                    </a:lnTo>
                    <a:cubicBezTo>
                      <a:pt x="219932" y="14002"/>
                      <a:pt x="178879" y="29051"/>
                      <a:pt x="138398" y="45530"/>
                    </a:cubicBezTo>
                    <a:cubicBezTo>
                      <a:pt x="91535" y="64484"/>
                      <a:pt x="45339" y="85154"/>
                      <a:pt x="0" y="107347"/>
                    </a:cubicBezTo>
                    <a:lnTo>
                      <a:pt x="105632" y="324707"/>
                    </a:lnTo>
                    <a:cubicBezTo>
                      <a:pt x="145161" y="308420"/>
                      <a:pt x="185166" y="293370"/>
                      <a:pt x="225647" y="279845"/>
                    </a:cubicBezTo>
                    <a:close/>
                  </a:path>
                </a:pathLst>
              </a:custGeom>
              <a:solidFill>
                <a:srgbClr val="268CA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258" name="Freeform: Shape 401">
                <a:extLst>
                  <a:ext uri="{FF2B5EF4-FFF2-40B4-BE49-F238E27FC236}">
                    <a16:creationId xmlns:a16="http://schemas.microsoft.com/office/drawing/2014/main" id="{72522B5D-DFC6-A0D5-38B2-C49D30A6303C}"/>
                  </a:ext>
                </a:extLst>
              </p:cNvPr>
              <p:cNvSpPr/>
              <p:nvPr/>
            </p:nvSpPr>
            <p:spPr>
              <a:xfrm rot="21194571">
                <a:off x="4715763" y="2583597"/>
                <a:ext cx="340613" cy="328326"/>
              </a:xfrm>
              <a:custGeom>
                <a:avLst/>
                <a:gdLst>
                  <a:gd name="connsiteX0" fmla="*/ 340614 w 340613"/>
                  <a:gd name="connsiteY0" fmla="*/ 212122 h 328326"/>
                  <a:gd name="connsiteX1" fmla="*/ 237554 w 340613"/>
                  <a:gd name="connsiteY1" fmla="*/ 0 h 328326"/>
                  <a:gd name="connsiteX2" fmla="*/ 0 w 340613"/>
                  <a:gd name="connsiteY2" fmla="*/ 150114 h 328326"/>
                  <a:gd name="connsiteX3" fmla="*/ 129064 w 340613"/>
                  <a:gd name="connsiteY3" fmla="*/ 328327 h 328326"/>
                  <a:gd name="connsiteX4" fmla="*/ 340614 w 340613"/>
                  <a:gd name="connsiteY4" fmla="*/ 212122 h 3283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0613" h="328326">
                    <a:moveTo>
                      <a:pt x="340614" y="212122"/>
                    </a:moveTo>
                    <a:lnTo>
                      <a:pt x="237554" y="0"/>
                    </a:lnTo>
                    <a:cubicBezTo>
                      <a:pt x="155067" y="44958"/>
                      <a:pt x="75629" y="95155"/>
                      <a:pt x="0" y="150114"/>
                    </a:cubicBezTo>
                    <a:lnTo>
                      <a:pt x="129064" y="328327"/>
                    </a:lnTo>
                    <a:cubicBezTo>
                      <a:pt x="197263" y="285179"/>
                      <a:pt x="267938" y="246317"/>
                      <a:pt x="340614" y="212122"/>
                    </a:cubicBezTo>
                    <a:close/>
                  </a:path>
                </a:pathLst>
              </a:custGeom>
              <a:solidFill>
                <a:srgbClr val="268CA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259" name="Freeform: Shape 402">
                <a:extLst>
                  <a:ext uri="{FF2B5EF4-FFF2-40B4-BE49-F238E27FC236}">
                    <a16:creationId xmlns:a16="http://schemas.microsoft.com/office/drawing/2014/main" id="{E5C11367-422C-CC4E-8CB9-C25F2EF5CFDA}"/>
                  </a:ext>
                </a:extLst>
              </p:cNvPr>
              <p:cNvSpPr/>
              <p:nvPr/>
            </p:nvSpPr>
            <p:spPr>
              <a:xfrm rot="21194571">
                <a:off x="4459156" y="2823654"/>
                <a:ext cx="332708" cy="325754"/>
              </a:xfrm>
              <a:custGeom>
                <a:avLst/>
                <a:gdLst>
                  <a:gd name="connsiteX0" fmla="*/ 332613 w 332708"/>
                  <a:gd name="connsiteY0" fmla="*/ 173450 h 325754"/>
                  <a:gd name="connsiteX1" fmla="*/ 206978 w 332708"/>
                  <a:gd name="connsiteY1" fmla="*/ 0 h 325754"/>
                  <a:gd name="connsiteX2" fmla="*/ 0 w 332708"/>
                  <a:gd name="connsiteY2" fmla="*/ 187738 h 325754"/>
                  <a:gd name="connsiteX3" fmla="*/ 142494 w 332708"/>
                  <a:gd name="connsiteY3" fmla="*/ 325755 h 325754"/>
                  <a:gd name="connsiteX4" fmla="*/ 332708 w 332708"/>
                  <a:gd name="connsiteY4" fmla="*/ 173450 h 325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2708" h="325754">
                    <a:moveTo>
                      <a:pt x="332613" y="173450"/>
                    </a:moveTo>
                    <a:lnTo>
                      <a:pt x="206978" y="0"/>
                    </a:lnTo>
                    <a:cubicBezTo>
                      <a:pt x="133826" y="58198"/>
                      <a:pt x="64770" y="120967"/>
                      <a:pt x="0" y="187738"/>
                    </a:cubicBezTo>
                    <a:lnTo>
                      <a:pt x="142494" y="325755"/>
                    </a:lnTo>
                    <a:cubicBezTo>
                      <a:pt x="202787" y="270986"/>
                      <a:pt x="266319" y="220123"/>
                      <a:pt x="332708" y="173450"/>
                    </a:cubicBezTo>
                    <a:close/>
                  </a:path>
                </a:pathLst>
              </a:custGeom>
              <a:solidFill>
                <a:srgbClr val="268CA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solidFill>
                    <a:srgbClr val="FFFFFF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260" name="Freeform: Shape 403">
                <a:extLst>
                  <a:ext uri="{FF2B5EF4-FFF2-40B4-BE49-F238E27FC236}">
                    <a16:creationId xmlns:a16="http://schemas.microsoft.com/office/drawing/2014/main" id="{6A433CCE-D5E3-54F0-7ED4-7AAADB372A17}"/>
                  </a:ext>
                </a:extLst>
              </p:cNvPr>
              <p:cNvSpPr/>
              <p:nvPr/>
            </p:nvSpPr>
            <p:spPr>
              <a:xfrm rot="21194571">
                <a:off x="4254904" y="3108575"/>
                <a:ext cx="309276" cy="318325"/>
              </a:xfrm>
              <a:custGeom>
                <a:avLst/>
                <a:gdLst>
                  <a:gd name="connsiteX0" fmla="*/ 163830 w 309276"/>
                  <a:gd name="connsiteY0" fmla="*/ 296132 h 318325"/>
                  <a:gd name="connsiteX1" fmla="*/ 309277 w 309276"/>
                  <a:gd name="connsiteY1" fmla="*/ 133921 h 318325"/>
                  <a:gd name="connsiteX2" fmla="*/ 170974 w 309276"/>
                  <a:gd name="connsiteY2" fmla="*/ 0 h 318325"/>
                  <a:gd name="connsiteX3" fmla="*/ 21050 w 309276"/>
                  <a:gd name="connsiteY3" fmla="*/ 188881 h 318325"/>
                  <a:gd name="connsiteX4" fmla="*/ 0 w 309276"/>
                  <a:gd name="connsiteY4" fmla="*/ 219266 h 318325"/>
                  <a:gd name="connsiteX5" fmla="*/ 146399 w 309276"/>
                  <a:gd name="connsiteY5" fmla="*/ 318325 h 318325"/>
                  <a:gd name="connsiteX6" fmla="*/ 163830 w 309276"/>
                  <a:gd name="connsiteY6" fmla="*/ 296132 h 318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09276" h="318325">
                    <a:moveTo>
                      <a:pt x="163830" y="296132"/>
                    </a:moveTo>
                    <a:cubicBezTo>
                      <a:pt x="209360" y="239363"/>
                      <a:pt x="257937" y="185166"/>
                      <a:pt x="309277" y="133921"/>
                    </a:cubicBezTo>
                    <a:lnTo>
                      <a:pt x="170974" y="0"/>
                    </a:lnTo>
                    <a:cubicBezTo>
                      <a:pt x="117443" y="60293"/>
                      <a:pt x="67342" y="123349"/>
                      <a:pt x="21050" y="188881"/>
                    </a:cubicBezTo>
                    <a:cubicBezTo>
                      <a:pt x="13906" y="198977"/>
                      <a:pt x="6953" y="209074"/>
                      <a:pt x="0" y="219266"/>
                    </a:cubicBezTo>
                    <a:lnTo>
                      <a:pt x="146399" y="318325"/>
                    </a:lnTo>
                    <a:cubicBezTo>
                      <a:pt x="152210" y="310896"/>
                      <a:pt x="158020" y="303467"/>
                      <a:pt x="163830" y="296132"/>
                    </a:cubicBezTo>
                    <a:close/>
                  </a:path>
                </a:pathLst>
              </a:custGeom>
              <a:solidFill>
                <a:srgbClr val="268CAB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>
                  <a:solidFill>
                    <a:srgbClr val="FFFFFF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261" name="Freeform: Shape 404">
                <a:extLst>
                  <a:ext uri="{FF2B5EF4-FFF2-40B4-BE49-F238E27FC236}">
                    <a16:creationId xmlns:a16="http://schemas.microsoft.com/office/drawing/2014/main" id="{61555DEA-F860-42C4-3C8A-7F045D2FB59B}"/>
                  </a:ext>
                </a:extLst>
              </p:cNvPr>
              <p:cNvSpPr/>
              <p:nvPr/>
            </p:nvSpPr>
            <p:spPr>
              <a:xfrm rot="21194571">
                <a:off x="4108855" y="3429433"/>
                <a:ext cx="271748" cy="307562"/>
              </a:xfrm>
              <a:custGeom>
                <a:avLst/>
                <a:gdLst>
                  <a:gd name="connsiteX0" fmla="*/ 271653 w 271748"/>
                  <a:gd name="connsiteY0" fmla="*/ 95726 h 307562"/>
                  <a:gd name="connsiteX1" fmla="*/ 130207 w 271748"/>
                  <a:gd name="connsiteY1" fmla="*/ 0 h 307562"/>
                  <a:gd name="connsiteX2" fmla="*/ 0 w 271748"/>
                  <a:gd name="connsiteY2" fmla="*/ 244316 h 307562"/>
                  <a:gd name="connsiteX3" fmla="*/ 141542 w 271748"/>
                  <a:gd name="connsiteY3" fmla="*/ 307562 h 307562"/>
                  <a:gd name="connsiteX4" fmla="*/ 271748 w 271748"/>
                  <a:gd name="connsiteY4" fmla="*/ 95726 h 307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1748" h="307562">
                    <a:moveTo>
                      <a:pt x="271653" y="95726"/>
                    </a:moveTo>
                    <a:lnTo>
                      <a:pt x="130207" y="0"/>
                    </a:lnTo>
                    <a:cubicBezTo>
                      <a:pt x="81534" y="78677"/>
                      <a:pt x="38005" y="160306"/>
                      <a:pt x="0" y="244316"/>
                    </a:cubicBezTo>
                    <a:lnTo>
                      <a:pt x="141542" y="307562"/>
                    </a:lnTo>
                    <a:cubicBezTo>
                      <a:pt x="180594" y="234220"/>
                      <a:pt x="224123" y="163449"/>
                      <a:pt x="271748" y="95726"/>
                    </a:cubicBezTo>
                    <a:close/>
                  </a:path>
                </a:pathLst>
              </a:custGeom>
              <a:solidFill>
                <a:srgbClr val="00384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solidFill>
                    <a:srgbClr val="FFFFFF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262" name="Freeform: Shape 405">
                <a:extLst>
                  <a:ext uri="{FF2B5EF4-FFF2-40B4-BE49-F238E27FC236}">
                    <a16:creationId xmlns:a16="http://schemas.microsoft.com/office/drawing/2014/main" id="{D707B54C-203A-033A-1E4E-735D79D6B1AE}"/>
                  </a:ext>
                </a:extLst>
              </p:cNvPr>
              <p:cNvSpPr/>
              <p:nvPr/>
            </p:nvSpPr>
            <p:spPr>
              <a:xfrm rot="21194571">
                <a:off x="4025110" y="3776541"/>
                <a:ext cx="221741" cy="294512"/>
              </a:xfrm>
              <a:custGeom>
                <a:avLst/>
                <a:gdLst>
                  <a:gd name="connsiteX0" fmla="*/ 181832 w 221741"/>
                  <a:gd name="connsiteY0" fmla="*/ 151067 h 294512"/>
                  <a:gd name="connsiteX1" fmla="*/ 221742 w 221741"/>
                  <a:gd name="connsiteY1" fmla="*/ 60865 h 294512"/>
                  <a:gd name="connsiteX2" fmla="*/ 85630 w 221741"/>
                  <a:gd name="connsiteY2" fmla="*/ 0 h 294512"/>
                  <a:gd name="connsiteX3" fmla="*/ 48101 w 221741"/>
                  <a:gd name="connsiteY3" fmla="*/ 100870 h 294512"/>
                  <a:gd name="connsiteX4" fmla="*/ 0 w 221741"/>
                  <a:gd name="connsiteY4" fmla="*/ 262033 h 294512"/>
                  <a:gd name="connsiteX5" fmla="*/ 129254 w 221741"/>
                  <a:gd name="connsiteY5" fmla="*/ 294513 h 294512"/>
                  <a:gd name="connsiteX6" fmla="*/ 181927 w 221741"/>
                  <a:gd name="connsiteY6" fmla="*/ 151162 h 2945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1741" h="294512">
                    <a:moveTo>
                      <a:pt x="181832" y="151067"/>
                    </a:moveTo>
                    <a:cubicBezTo>
                      <a:pt x="194405" y="120587"/>
                      <a:pt x="207740" y="90583"/>
                      <a:pt x="221742" y="60865"/>
                    </a:cubicBezTo>
                    <a:lnTo>
                      <a:pt x="85630" y="0"/>
                    </a:lnTo>
                    <a:cubicBezTo>
                      <a:pt x="72295" y="33338"/>
                      <a:pt x="59722" y="66961"/>
                      <a:pt x="48101" y="100870"/>
                    </a:cubicBezTo>
                    <a:cubicBezTo>
                      <a:pt x="29908" y="154019"/>
                      <a:pt x="13906" y="207835"/>
                      <a:pt x="0" y="262033"/>
                    </a:cubicBezTo>
                    <a:lnTo>
                      <a:pt x="129254" y="294513"/>
                    </a:lnTo>
                    <a:cubicBezTo>
                      <a:pt x="144971" y="246031"/>
                      <a:pt x="162496" y="198215"/>
                      <a:pt x="181927" y="151162"/>
                    </a:cubicBezTo>
                    <a:close/>
                  </a:path>
                </a:pathLst>
              </a:custGeom>
              <a:solidFill>
                <a:srgbClr val="00384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263" name="Freeform: Shape 406">
                <a:extLst>
                  <a:ext uri="{FF2B5EF4-FFF2-40B4-BE49-F238E27FC236}">
                    <a16:creationId xmlns:a16="http://schemas.microsoft.com/office/drawing/2014/main" id="{8EF5EE9A-8EA7-213F-035E-A3AA8D1001CB}"/>
                  </a:ext>
                </a:extLst>
              </p:cNvPr>
              <p:cNvSpPr/>
              <p:nvPr/>
            </p:nvSpPr>
            <p:spPr>
              <a:xfrm rot="21194571">
                <a:off x="4006416" y="4139525"/>
                <a:ext cx="162115" cy="279749"/>
              </a:xfrm>
              <a:custGeom>
                <a:avLst/>
                <a:gdLst>
                  <a:gd name="connsiteX0" fmla="*/ 162115 w 162115"/>
                  <a:gd name="connsiteY0" fmla="*/ 30956 h 279749"/>
                  <a:gd name="connsiteX1" fmla="*/ 38576 w 162115"/>
                  <a:gd name="connsiteY1" fmla="*/ 0 h 279749"/>
                  <a:gd name="connsiteX2" fmla="*/ 0 w 162115"/>
                  <a:gd name="connsiteY2" fmla="*/ 271843 h 279749"/>
                  <a:gd name="connsiteX3" fmla="*/ 111062 w 162115"/>
                  <a:gd name="connsiteY3" fmla="*/ 279749 h 279749"/>
                  <a:gd name="connsiteX4" fmla="*/ 162115 w 162115"/>
                  <a:gd name="connsiteY4" fmla="*/ 30956 h 279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115" h="279749">
                    <a:moveTo>
                      <a:pt x="162115" y="30956"/>
                    </a:moveTo>
                    <a:lnTo>
                      <a:pt x="38576" y="0"/>
                    </a:lnTo>
                    <a:cubicBezTo>
                      <a:pt x="19812" y="89821"/>
                      <a:pt x="6953" y="180689"/>
                      <a:pt x="0" y="271843"/>
                    </a:cubicBezTo>
                    <a:lnTo>
                      <a:pt x="111062" y="279749"/>
                    </a:lnTo>
                    <a:cubicBezTo>
                      <a:pt x="122777" y="195643"/>
                      <a:pt x="139827" y="112585"/>
                      <a:pt x="162115" y="30956"/>
                    </a:cubicBezTo>
                    <a:close/>
                  </a:path>
                </a:pathLst>
              </a:custGeom>
              <a:solidFill>
                <a:srgbClr val="00384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264" name="Freeform: Shape 407">
                <a:extLst>
                  <a:ext uri="{FF2B5EF4-FFF2-40B4-BE49-F238E27FC236}">
                    <a16:creationId xmlns:a16="http://schemas.microsoft.com/office/drawing/2014/main" id="{74C9E9EE-8DFF-3D19-C22E-5A266CC18B35}"/>
                  </a:ext>
                </a:extLst>
              </p:cNvPr>
              <p:cNvSpPr/>
              <p:nvPr/>
            </p:nvSpPr>
            <p:spPr>
              <a:xfrm rot="21194571">
                <a:off x="4043408" y="4507899"/>
                <a:ext cx="106236" cy="273272"/>
              </a:xfrm>
              <a:custGeom>
                <a:avLst/>
                <a:gdLst>
                  <a:gd name="connsiteX0" fmla="*/ 106236 w 106236"/>
                  <a:gd name="connsiteY0" fmla="*/ 7525 h 273272"/>
                  <a:gd name="connsiteX1" fmla="*/ 985 w 106236"/>
                  <a:gd name="connsiteY1" fmla="*/ 0 h 273272"/>
                  <a:gd name="connsiteX2" fmla="*/ 10129 w 106236"/>
                  <a:gd name="connsiteY2" fmla="*/ 273272 h 273272"/>
                  <a:gd name="connsiteX3" fmla="*/ 99188 w 106236"/>
                  <a:gd name="connsiteY3" fmla="*/ 264033 h 273272"/>
                  <a:gd name="connsiteX4" fmla="*/ 106236 w 106236"/>
                  <a:gd name="connsiteY4" fmla="*/ 7525 h 2732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236" h="273272">
                    <a:moveTo>
                      <a:pt x="106236" y="7525"/>
                    </a:moveTo>
                    <a:lnTo>
                      <a:pt x="985" y="0"/>
                    </a:lnTo>
                    <a:cubicBezTo>
                      <a:pt x="-1777" y="91345"/>
                      <a:pt x="1271" y="182689"/>
                      <a:pt x="10129" y="273272"/>
                    </a:cubicBezTo>
                    <a:lnTo>
                      <a:pt x="99188" y="264033"/>
                    </a:lnTo>
                    <a:cubicBezTo>
                      <a:pt x="96140" y="178308"/>
                      <a:pt x="98426" y="92583"/>
                      <a:pt x="106236" y="7525"/>
                    </a:cubicBezTo>
                    <a:close/>
                  </a:path>
                </a:pathLst>
              </a:custGeom>
              <a:solidFill>
                <a:srgbClr val="00384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265" name="Freeform: Shape 408">
                <a:extLst>
                  <a:ext uri="{FF2B5EF4-FFF2-40B4-BE49-F238E27FC236}">
                    <a16:creationId xmlns:a16="http://schemas.microsoft.com/office/drawing/2014/main" id="{2C3D8E77-7938-E318-300C-538EFFE6A0B4}"/>
                  </a:ext>
                </a:extLst>
              </p:cNvPr>
              <p:cNvSpPr/>
              <p:nvPr/>
            </p:nvSpPr>
            <p:spPr>
              <a:xfrm rot="470841">
                <a:off x="7944168" y="4279392"/>
                <a:ext cx="495252" cy="366637"/>
              </a:xfrm>
              <a:custGeom>
                <a:avLst/>
                <a:gdLst>
                  <a:gd name="connsiteX0" fmla="*/ 0 w 495252"/>
                  <a:gd name="connsiteY0" fmla="*/ 272606 h 308038"/>
                  <a:gd name="connsiteX1" fmla="*/ 495109 w 495252"/>
                  <a:gd name="connsiteY1" fmla="*/ 308039 h 308038"/>
                  <a:gd name="connsiteX2" fmla="*/ 478060 w 495252"/>
                  <a:gd name="connsiteY2" fmla="*/ 0 h 308038"/>
                  <a:gd name="connsiteX3" fmla="*/ 571 w 495252"/>
                  <a:gd name="connsiteY3" fmla="*/ 49435 h 308038"/>
                  <a:gd name="connsiteX4" fmla="*/ 95 w 495252"/>
                  <a:gd name="connsiteY4" fmla="*/ 272606 h 308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5252" h="308038">
                    <a:moveTo>
                      <a:pt x="0" y="272606"/>
                    </a:moveTo>
                    <a:lnTo>
                      <a:pt x="495109" y="308039"/>
                    </a:lnTo>
                    <a:cubicBezTo>
                      <a:pt x="496252" y="204788"/>
                      <a:pt x="490538" y="101917"/>
                      <a:pt x="478060" y="0"/>
                    </a:cubicBezTo>
                    <a:lnTo>
                      <a:pt x="571" y="49435"/>
                    </a:lnTo>
                    <a:cubicBezTo>
                      <a:pt x="4858" y="123920"/>
                      <a:pt x="4763" y="198596"/>
                      <a:pt x="95" y="272606"/>
                    </a:cubicBezTo>
                    <a:close/>
                  </a:path>
                </a:pathLst>
              </a:custGeom>
              <a:solidFill>
                <a:srgbClr val="C1B48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 dirty="0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</p:grpSp>
        <p:sp>
          <p:nvSpPr>
            <p:cNvPr id="222" name="TextBox 365">
              <a:extLst>
                <a:ext uri="{FF2B5EF4-FFF2-40B4-BE49-F238E27FC236}">
                  <a16:creationId xmlns:a16="http://schemas.microsoft.com/office/drawing/2014/main" id="{D98DD9D5-7BCE-74BF-FC07-527DFD53C6FA}"/>
                </a:ext>
              </a:extLst>
            </p:cNvPr>
            <p:cNvSpPr txBox="1"/>
            <p:nvPr/>
          </p:nvSpPr>
          <p:spPr>
            <a:xfrm>
              <a:off x="8308501" y="2789493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en-US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0</a:t>
              </a:r>
            </a:p>
          </p:txBody>
        </p:sp>
        <p:sp>
          <p:nvSpPr>
            <p:cNvPr id="223" name="TextBox 366">
              <a:extLst>
                <a:ext uri="{FF2B5EF4-FFF2-40B4-BE49-F238E27FC236}">
                  <a16:creationId xmlns:a16="http://schemas.microsoft.com/office/drawing/2014/main" id="{2AB518C3-07E0-9B01-D594-245C00AD7525}"/>
                </a:ext>
              </a:extLst>
            </p:cNvPr>
            <p:cNvSpPr txBox="1"/>
            <p:nvPr/>
          </p:nvSpPr>
          <p:spPr>
            <a:xfrm>
              <a:off x="11222699" y="2761974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ar-SA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5</a:t>
              </a:r>
              <a:endParaRPr lang="en-US" sz="12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224" name="TextBox 367">
              <a:extLst>
                <a:ext uri="{FF2B5EF4-FFF2-40B4-BE49-F238E27FC236}">
                  <a16:creationId xmlns:a16="http://schemas.microsoft.com/office/drawing/2014/main" id="{7C68EFD4-8F21-8144-E50C-E218399204C9}"/>
                </a:ext>
              </a:extLst>
            </p:cNvPr>
            <p:cNvSpPr txBox="1"/>
            <p:nvPr/>
          </p:nvSpPr>
          <p:spPr>
            <a:xfrm>
              <a:off x="10959343" y="1746336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ar-SA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4</a:t>
              </a:r>
              <a:endParaRPr lang="en-US" sz="12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225" name="TextBox 368">
              <a:extLst>
                <a:ext uri="{FF2B5EF4-FFF2-40B4-BE49-F238E27FC236}">
                  <a16:creationId xmlns:a16="http://schemas.microsoft.com/office/drawing/2014/main" id="{515AF0D8-E604-71E0-8A84-FC3AD8CA28F3}"/>
                </a:ext>
              </a:extLst>
            </p:cNvPr>
            <p:cNvSpPr txBox="1"/>
            <p:nvPr/>
          </p:nvSpPr>
          <p:spPr>
            <a:xfrm>
              <a:off x="9211201" y="1210489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ar-SA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2</a:t>
              </a:r>
              <a:endParaRPr lang="en-US" sz="12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226" name="TextBox 369">
              <a:extLst>
                <a:ext uri="{FF2B5EF4-FFF2-40B4-BE49-F238E27FC236}">
                  <a16:creationId xmlns:a16="http://schemas.microsoft.com/office/drawing/2014/main" id="{50357599-54C9-2BC8-632F-7F5AFE7851CC}"/>
                </a:ext>
              </a:extLst>
            </p:cNvPr>
            <p:cNvSpPr txBox="1"/>
            <p:nvPr/>
          </p:nvSpPr>
          <p:spPr>
            <a:xfrm>
              <a:off x="8431619" y="1899727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ar-SA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1</a:t>
              </a:r>
              <a:endParaRPr lang="en-US" sz="12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227" name="TextBox 370">
              <a:extLst>
                <a:ext uri="{FF2B5EF4-FFF2-40B4-BE49-F238E27FC236}">
                  <a16:creationId xmlns:a16="http://schemas.microsoft.com/office/drawing/2014/main" id="{02CDB7C1-3053-7E14-E8AE-4220163B81F3}"/>
                </a:ext>
              </a:extLst>
            </p:cNvPr>
            <p:cNvSpPr txBox="1"/>
            <p:nvPr/>
          </p:nvSpPr>
          <p:spPr>
            <a:xfrm>
              <a:off x="10183713" y="1210489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ar-SA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3</a:t>
              </a:r>
              <a:endParaRPr lang="en-US" sz="12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</p:grpSp>
      <p:grpSp>
        <p:nvGrpSpPr>
          <p:cNvPr id="271" name="Group 112">
            <a:extLst>
              <a:ext uri="{FF2B5EF4-FFF2-40B4-BE49-F238E27FC236}">
                <a16:creationId xmlns:a16="http://schemas.microsoft.com/office/drawing/2014/main" id="{DF060017-A300-B0DA-4057-6727C8ED6073}"/>
              </a:ext>
            </a:extLst>
          </p:cNvPr>
          <p:cNvGrpSpPr/>
          <p:nvPr/>
        </p:nvGrpSpPr>
        <p:grpSpPr>
          <a:xfrm rot="10444280">
            <a:off x="8617353" y="2638492"/>
            <a:ext cx="1280131" cy="104349"/>
            <a:chOff x="4387259" y="4547141"/>
            <a:chExt cx="3417482" cy="278577"/>
          </a:xfrm>
        </p:grpSpPr>
        <p:pic>
          <p:nvPicPr>
            <p:cNvPr id="272" name="Graphic 113">
              <a:extLst>
                <a:ext uri="{FF2B5EF4-FFF2-40B4-BE49-F238E27FC236}">
                  <a16:creationId xmlns:a16="http://schemas.microsoft.com/office/drawing/2014/main" id="{F3D31CB0-B12E-B86B-D200-325BB0183D70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5400000">
              <a:off x="6752799" y="3773777"/>
              <a:ext cx="278563" cy="1825320"/>
            </a:xfrm>
            <a:prstGeom prst="rect">
              <a:avLst/>
            </a:prstGeom>
          </p:spPr>
        </p:pic>
        <p:grpSp>
          <p:nvGrpSpPr>
            <p:cNvPr id="273" name="Group 114">
              <a:extLst>
                <a:ext uri="{FF2B5EF4-FFF2-40B4-BE49-F238E27FC236}">
                  <a16:creationId xmlns:a16="http://schemas.microsoft.com/office/drawing/2014/main" id="{B4F7F2B4-06E8-8F8B-93EA-EB3D0F241536}"/>
                </a:ext>
              </a:extLst>
            </p:cNvPr>
            <p:cNvGrpSpPr/>
            <p:nvPr/>
          </p:nvGrpSpPr>
          <p:grpSpPr>
            <a:xfrm rot="16200000">
              <a:off x="5160637" y="3773763"/>
              <a:ext cx="278564" cy="1825320"/>
              <a:chOff x="5918501" y="2718113"/>
              <a:chExt cx="361950" cy="2371725"/>
            </a:xfrm>
          </p:grpSpPr>
          <p:pic>
            <p:nvPicPr>
              <p:cNvPr id="274" name="Graphic 115">
                <a:extLst>
                  <a:ext uri="{FF2B5EF4-FFF2-40B4-BE49-F238E27FC236}">
                    <a16:creationId xmlns:a16="http://schemas.microsoft.com/office/drawing/2014/main" id="{0FAE274E-CAB7-461D-12B0-D10E585456A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5918501" y="2718113"/>
                <a:ext cx="361950" cy="2371725"/>
              </a:xfrm>
              <a:prstGeom prst="rect">
                <a:avLst/>
              </a:prstGeom>
            </p:spPr>
          </p:pic>
          <p:pic>
            <p:nvPicPr>
              <p:cNvPr id="275" name="Graphic 116">
                <a:extLst>
                  <a:ext uri="{FF2B5EF4-FFF2-40B4-BE49-F238E27FC236}">
                    <a16:creationId xmlns:a16="http://schemas.microsoft.com/office/drawing/2014/main" id="{9029AFB9-EF39-622C-3FC1-20CAE784682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8">
                <a:extLst>
                  <a:ext uri="{96DAC541-7B7A-43D3-8B79-37D633B846F1}">
                    <asvg:svgBlip xmlns:asvg="http://schemas.microsoft.com/office/drawing/2016/SVG/main" r:embed="rId9"/>
                  </a:ext>
                </a:extLst>
              </a:blip>
              <a:stretch>
                <a:fillRect/>
              </a:stretch>
            </p:blipFill>
            <p:spPr>
              <a:xfrm>
                <a:off x="5970053" y="4822012"/>
                <a:ext cx="256377" cy="221016"/>
              </a:xfrm>
              <a:prstGeom prst="rect">
                <a:avLst/>
              </a:prstGeom>
            </p:spPr>
          </p:pic>
        </p:grpSp>
      </p:grpSp>
      <p:sp>
        <p:nvSpPr>
          <p:cNvPr id="276" name="Rounded Rectangle 41">
            <a:extLst>
              <a:ext uri="{FF2B5EF4-FFF2-40B4-BE49-F238E27FC236}">
                <a16:creationId xmlns:a16="http://schemas.microsoft.com/office/drawing/2014/main" id="{DB70BC93-EFD3-F507-40B9-2B3CFF201710}"/>
              </a:ext>
            </a:extLst>
          </p:cNvPr>
          <p:cNvSpPr/>
          <p:nvPr/>
        </p:nvSpPr>
        <p:spPr>
          <a:xfrm>
            <a:off x="8314937" y="2915055"/>
            <a:ext cx="1972300" cy="688286"/>
          </a:xfrm>
          <a:prstGeom prst="snip2SameRect">
            <a:avLst>
              <a:gd name="adj1" fmla="val 23881"/>
              <a:gd name="adj2" fmla="val 0"/>
            </a:avLst>
          </a:prstGeom>
          <a:solidFill>
            <a:srgbClr val="FFFFFF"/>
          </a:solidFill>
          <a:ln w="12700" cap="flat" cmpd="sng" algn="ctr">
            <a:solidFill>
              <a:schemeClr val="bg1">
                <a:lumMod val="85000"/>
              </a:scheme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rtl="1"/>
            <a:endParaRPr lang="en-US" sz="1600" kern="0">
              <a:solidFill>
                <a:srgbClr val="FFFFFF"/>
              </a:solidFill>
              <a:latin typeface="DIN Next LT Arabic"/>
              <a:cs typeface="DIN Next LT Arabic"/>
            </a:endParaRPr>
          </a:p>
        </p:txBody>
      </p:sp>
      <p:sp>
        <p:nvSpPr>
          <p:cNvPr id="277" name="Rectangle 172">
            <a:extLst>
              <a:ext uri="{FF2B5EF4-FFF2-40B4-BE49-F238E27FC236}">
                <a16:creationId xmlns:a16="http://schemas.microsoft.com/office/drawing/2014/main" id="{642C2071-6FE8-483A-ECA1-78A107265ABA}"/>
              </a:ext>
            </a:extLst>
          </p:cNvPr>
          <p:cNvSpPr/>
          <p:nvPr/>
        </p:nvSpPr>
        <p:spPr>
          <a:xfrm flipH="1">
            <a:off x="8530804" y="3005787"/>
            <a:ext cx="1513575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rtl="1">
              <a:spcBef>
                <a:spcPct val="0"/>
              </a:spcBef>
              <a:buClr>
                <a:srgbClr val="282560"/>
              </a:buClr>
              <a:buSzPct val="100000"/>
              <a:defRPr/>
            </a:pPr>
            <a:r>
              <a:rPr lang="ar-SA" sz="2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+mj-ea"/>
                <a:cs typeface="Sakkal Majalla" panose="02000000000000000000" pitchFamily="2" charset="-78"/>
              </a:rPr>
              <a:t>عنوان فرعي</a:t>
            </a:r>
          </a:p>
        </p:txBody>
      </p:sp>
      <p:sp>
        <p:nvSpPr>
          <p:cNvPr id="278" name="Rounded Rectangle 41">
            <a:extLst>
              <a:ext uri="{FF2B5EF4-FFF2-40B4-BE49-F238E27FC236}">
                <a16:creationId xmlns:a16="http://schemas.microsoft.com/office/drawing/2014/main" id="{3C10D56D-F353-D1BD-B970-97ED42FF0BAD}"/>
              </a:ext>
            </a:extLst>
          </p:cNvPr>
          <p:cNvSpPr/>
          <p:nvPr/>
        </p:nvSpPr>
        <p:spPr>
          <a:xfrm>
            <a:off x="5201816" y="2915055"/>
            <a:ext cx="1972300" cy="688286"/>
          </a:xfrm>
          <a:prstGeom prst="snip2SameRect">
            <a:avLst>
              <a:gd name="adj1" fmla="val 23881"/>
              <a:gd name="adj2" fmla="val 0"/>
            </a:avLst>
          </a:prstGeom>
          <a:solidFill>
            <a:srgbClr val="FFFFFF"/>
          </a:solidFill>
          <a:ln w="12700" cap="flat" cmpd="sng" algn="ctr">
            <a:solidFill>
              <a:schemeClr val="bg1">
                <a:lumMod val="85000"/>
              </a:scheme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rtl="1"/>
            <a:endParaRPr lang="en-US" sz="1600" kern="0">
              <a:solidFill>
                <a:srgbClr val="FFFFFF"/>
              </a:solidFill>
              <a:latin typeface="DIN Next LT Arabic"/>
              <a:cs typeface="DIN Next LT Arabic"/>
            </a:endParaRPr>
          </a:p>
        </p:txBody>
      </p:sp>
      <p:sp>
        <p:nvSpPr>
          <p:cNvPr id="280" name="Rounded Rectangle 41">
            <a:extLst>
              <a:ext uri="{FF2B5EF4-FFF2-40B4-BE49-F238E27FC236}">
                <a16:creationId xmlns:a16="http://schemas.microsoft.com/office/drawing/2014/main" id="{FF93B598-D70A-371C-6700-34FFA4457583}"/>
              </a:ext>
            </a:extLst>
          </p:cNvPr>
          <p:cNvSpPr/>
          <p:nvPr/>
        </p:nvSpPr>
        <p:spPr>
          <a:xfrm>
            <a:off x="2097811" y="2915055"/>
            <a:ext cx="1972300" cy="688286"/>
          </a:xfrm>
          <a:prstGeom prst="snip2SameRect">
            <a:avLst>
              <a:gd name="adj1" fmla="val 23881"/>
              <a:gd name="adj2" fmla="val 0"/>
            </a:avLst>
          </a:prstGeom>
          <a:solidFill>
            <a:srgbClr val="FFFFFF"/>
          </a:solidFill>
          <a:ln w="12700" cap="flat" cmpd="sng" algn="ctr">
            <a:solidFill>
              <a:schemeClr val="bg1">
                <a:lumMod val="85000"/>
              </a:scheme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rtl="1"/>
            <a:endParaRPr lang="en-US" sz="1600" kern="0">
              <a:solidFill>
                <a:srgbClr val="FFFFFF"/>
              </a:solidFill>
              <a:latin typeface="DIN Next LT Arabic"/>
              <a:cs typeface="DIN Next LT Arabic"/>
            </a:endParaRPr>
          </a:p>
        </p:txBody>
      </p:sp>
      <p:sp>
        <p:nvSpPr>
          <p:cNvPr id="282" name="Rectangle 1">
            <a:extLst>
              <a:ext uri="{FF2B5EF4-FFF2-40B4-BE49-F238E27FC236}">
                <a16:creationId xmlns:a16="http://schemas.microsoft.com/office/drawing/2014/main" id="{A37E7C95-676D-2289-62FB-05BC76A85360}"/>
              </a:ext>
            </a:extLst>
          </p:cNvPr>
          <p:cNvSpPr/>
          <p:nvPr/>
        </p:nvSpPr>
        <p:spPr>
          <a:xfrm>
            <a:off x="2460901" y="3527236"/>
            <a:ext cx="1137422" cy="12925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4" name="Rectangle 2">
            <a:extLst>
              <a:ext uri="{FF2B5EF4-FFF2-40B4-BE49-F238E27FC236}">
                <a16:creationId xmlns:a16="http://schemas.microsoft.com/office/drawing/2014/main" id="{3CB1C97D-C3FA-8C23-81D6-3A3C52CA5022}"/>
              </a:ext>
            </a:extLst>
          </p:cNvPr>
          <p:cNvSpPr/>
          <p:nvPr/>
        </p:nvSpPr>
        <p:spPr>
          <a:xfrm>
            <a:off x="5633325" y="3527236"/>
            <a:ext cx="1137422" cy="12925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6" name="Rectangle 4">
            <a:extLst>
              <a:ext uri="{FF2B5EF4-FFF2-40B4-BE49-F238E27FC236}">
                <a16:creationId xmlns:a16="http://schemas.microsoft.com/office/drawing/2014/main" id="{EFAF4F15-A2A5-3EF3-A496-BF04BA326898}"/>
              </a:ext>
            </a:extLst>
          </p:cNvPr>
          <p:cNvSpPr/>
          <p:nvPr/>
        </p:nvSpPr>
        <p:spPr>
          <a:xfrm>
            <a:off x="8717451" y="3527236"/>
            <a:ext cx="1137422" cy="12925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7" name="TextBox 5">
            <a:extLst>
              <a:ext uri="{FF2B5EF4-FFF2-40B4-BE49-F238E27FC236}">
                <a16:creationId xmlns:a16="http://schemas.microsoft.com/office/drawing/2014/main" id="{84CFC7D1-0E3C-AD31-5955-67D4BCDA2B05}"/>
              </a:ext>
            </a:extLst>
          </p:cNvPr>
          <p:cNvSpPr txBox="1"/>
          <p:nvPr/>
        </p:nvSpPr>
        <p:spPr>
          <a:xfrm>
            <a:off x="8837826" y="3293136"/>
            <a:ext cx="87876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en-US" sz="3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5.00</a:t>
            </a:r>
          </a:p>
        </p:txBody>
      </p:sp>
      <p:sp>
        <p:nvSpPr>
          <p:cNvPr id="334" name="Rectangle 172">
            <a:extLst>
              <a:ext uri="{FF2B5EF4-FFF2-40B4-BE49-F238E27FC236}">
                <a16:creationId xmlns:a16="http://schemas.microsoft.com/office/drawing/2014/main" id="{DB462D33-50E2-BF84-E49B-FFD8500EB8C0}"/>
              </a:ext>
            </a:extLst>
          </p:cNvPr>
          <p:cNvSpPr/>
          <p:nvPr/>
        </p:nvSpPr>
        <p:spPr>
          <a:xfrm flipH="1">
            <a:off x="5418327" y="3005787"/>
            <a:ext cx="1513575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rtl="1">
              <a:spcBef>
                <a:spcPct val="0"/>
              </a:spcBef>
              <a:buClr>
                <a:srgbClr val="282560"/>
              </a:buClr>
              <a:buSzPct val="100000"/>
              <a:defRPr/>
            </a:pPr>
            <a:r>
              <a:rPr lang="ar-SA" sz="2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+mj-ea"/>
                <a:cs typeface="Sakkal Majalla" panose="02000000000000000000" pitchFamily="2" charset="-78"/>
              </a:rPr>
              <a:t>عنوان فرعي</a:t>
            </a:r>
          </a:p>
        </p:txBody>
      </p:sp>
      <p:sp>
        <p:nvSpPr>
          <p:cNvPr id="335" name="TextBox 5">
            <a:extLst>
              <a:ext uri="{FF2B5EF4-FFF2-40B4-BE49-F238E27FC236}">
                <a16:creationId xmlns:a16="http://schemas.microsoft.com/office/drawing/2014/main" id="{34BA0E84-4647-45C7-04C8-ED63324EB40B}"/>
              </a:ext>
            </a:extLst>
          </p:cNvPr>
          <p:cNvSpPr txBox="1"/>
          <p:nvPr/>
        </p:nvSpPr>
        <p:spPr>
          <a:xfrm>
            <a:off x="5725349" y="3293136"/>
            <a:ext cx="87876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en-US" sz="3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5.00</a:t>
            </a:r>
          </a:p>
        </p:txBody>
      </p:sp>
      <p:sp>
        <p:nvSpPr>
          <p:cNvPr id="336" name="Rectangle 172">
            <a:extLst>
              <a:ext uri="{FF2B5EF4-FFF2-40B4-BE49-F238E27FC236}">
                <a16:creationId xmlns:a16="http://schemas.microsoft.com/office/drawing/2014/main" id="{10127736-754B-77C0-1952-357BB00070EE}"/>
              </a:ext>
            </a:extLst>
          </p:cNvPr>
          <p:cNvSpPr/>
          <p:nvPr/>
        </p:nvSpPr>
        <p:spPr>
          <a:xfrm flipH="1">
            <a:off x="2253096" y="3005787"/>
            <a:ext cx="1513575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rtl="1">
              <a:spcBef>
                <a:spcPct val="0"/>
              </a:spcBef>
              <a:buClr>
                <a:srgbClr val="282560"/>
              </a:buClr>
              <a:buSzPct val="100000"/>
              <a:defRPr/>
            </a:pPr>
            <a:r>
              <a:rPr lang="ar-SA" sz="2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+mj-ea"/>
                <a:cs typeface="Sakkal Majalla" panose="02000000000000000000" pitchFamily="2" charset="-78"/>
              </a:rPr>
              <a:t>عنوان فرعي</a:t>
            </a:r>
          </a:p>
        </p:txBody>
      </p:sp>
      <p:sp>
        <p:nvSpPr>
          <p:cNvPr id="337" name="TextBox 5">
            <a:extLst>
              <a:ext uri="{FF2B5EF4-FFF2-40B4-BE49-F238E27FC236}">
                <a16:creationId xmlns:a16="http://schemas.microsoft.com/office/drawing/2014/main" id="{805D489A-398F-5610-410F-A8A7B002B2BD}"/>
              </a:ext>
            </a:extLst>
          </p:cNvPr>
          <p:cNvSpPr txBox="1"/>
          <p:nvPr/>
        </p:nvSpPr>
        <p:spPr>
          <a:xfrm>
            <a:off x="2560118" y="3293136"/>
            <a:ext cx="87876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en-US" sz="3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5.00</a:t>
            </a:r>
          </a:p>
        </p:txBody>
      </p:sp>
      <p:grpSp>
        <p:nvGrpSpPr>
          <p:cNvPr id="2" name="مجموعة 1">
            <a:extLst>
              <a:ext uri="{FF2B5EF4-FFF2-40B4-BE49-F238E27FC236}">
                <a16:creationId xmlns:a16="http://schemas.microsoft.com/office/drawing/2014/main" id="{C91C7EFD-9083-EE53-B3F6-733EF0CB8B13}"/>
              </a:ext>
            </a:extLst>
          </p:cNvPr>
          <p:cNvGrpSpPr/>
          <p:nvPr/>
        </p:nvGrpSpPr>
        <p:grpSpPr>
          <a:xfrm flipH="1">
            <a:off x="1964450" y="4351215"/>
            <a:ext cx="9232580" cy="1720621"/>
            <a:chOff x="1479710" y="4351215"/>
            <a:chExt cx="9232580" cy="1720621"/>
          </a:xfrm>
        </p:grpSpPr>
        <p:grpSp>
          <p:nvGrpSpPr>
            <p:cNvPr id="288" name="Group 9">
              <a:extLst>
                <a:ext uri="{FF2B5EF4-FFF2-40B4-BE49-F238E27FC236}">
                  <a16:creationId xmlns:a16="http://schemas.microsoft.com/office/drawing/2014/main" id="{C717D298-15D5-982E-69EE-E8DB6A993AE4}"/>
                </a:ext>
              </a:extLst>
            </p:cNvPr>
            <p:cNvGrpSpPr/>
            <p:nvPr/>
          </p:nvGrpSpPr>
          <p:grpSpPr>
            <a:xfrm>
              <a:off x="1479710" y="4351215"/>
              <a:ext cx="9232580" cy="1720621"/>
              <a:chOff x="1264208" y="674537"/>
              <a:chExt cx="9577351" cy="1784874"/>
            </a:xfrm>
          </p:grpSpPr>
          <p:pic>
            <p:nvPicPr>
              <p:cNvPr id="289" name="Google Shape;231;p30">
                <a:extLst>
                  <a:ext uri="{FF2B5EF4-FFF2-40B4-BE49-F238E27FC236}">
                    <a16:creationId xmlns:a16="http://schemas.microsoft.com/office/drawing/2014/main" id="{4B6D87BF-F990-1300-1722-52338395944F}"/>
                  </a:ext>
                </a:extLst>
              </p:cNvPr>
              <p:cNvPicPr preferRelativeResize="0"/>
              <p:nvPr/>
            </p:nvPicPr>
            <p:blipFill rotWithShape="1">
              <a:blip r:embed="rId10">
                <a:alphaModFix/>
              </a:blip>
              <a:srcRect/>
              <a:stretch/>
            </p:blipFill>
            <p:spPr>
              <a:xfrm>
                <a:off x="1264208" y="674537"/>
                <a:ext cx="1259" cy="1259"/>
              </a:xfrm>
              <a:prstGeom prst="rect">
                <a:avLst/>
              </a:prstGeom>
              <a:noFill/>
              <a:ln>
                <a:noFill/>
              </a:ln>
            </p:spPr>
          </p:pic>
          <p:grpSp>
            <p:nvGrpSpPr>
              <p:cNvPr id="290" name="Group 11">
                <a:extLst>
                  <a:ext uri="{FF2B5EF4-FFF2-40B4-BE49-F238E27FC236}">
                    <a16:creationId xmlns:a16="http://schemas.microsoft.com/office/drawing/2014/main" id="{AD0BFC42-F4C8-2899-A2E4-3CC5348810CA}"/>
                  </a:ext>
                </a:extLst>
              </p:cNvPr>
              <p:cNvGrpSpPr/>
              <p:nvPr/>
            </p:nvGrpSpPr>
            <p:grpSpPr>
              <a:xfrm>
                <a:off x="4022187" y="1121773"/>
                <a:ext cx="6819372" cy="627704"/>
                <a:chOff x="2521936" y="1514522"/>
                <a:chExt cx="7403204" cy="627704"/>
              </a:xfrm>
            </p:grpSpPr>
            <p:sp>
              <p:nvSpPr>
                <p:cNvPr id="330" name="Parallelogram 52">
                  <a:extLst>
                    <a:ext uri="{FF2B5EF4-FFF2-40B4-BE49-F238E27FC236}">
                      <a16:creationId xmlns:a16="http://schemas.microsoft.com/office/drawing/2014/main" id="{2BAB84B8-C835-735D-157E-3033AB0EDEDA}"/>
                    </a:ext>
                  </a:extLst>
                </p:cNvPr>
                <p:cNvSpPr/>
                <p:nvPr/>
              </p:nvSpPr>
              <p:spPr>
                <a:xfrm>
                  <a:off x="2521936" y="1514522"/>
                  <a:ext cx="7403204" cy="627704"/>
                </a:xfrm>
                <a:prstGeom prst="parallelogram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400" dirty="0"/>
                </a:p>
              </p:txBody>
            </p:sp>
            <p:sp>
              <p:nvSpPr>
                <p:cNvPr id="331" name="Parallelogram 53">
                  <a:extLst>
                    <a:ext uri="{FF2B5EF4-FFF2-40B4-BE49-F238E27FC236}">
                      <a16:creationId xmlns:a16="http://schemas.microsoft.com/office/drawing/2014/main" id="{6D9E8CBF-E539-AA01-E0E6-887BE214087E}"/>
                    </a:ext>
                  </a:extLst>
                </p:cNvPr>
                <p:cNvSpPr/>
                <p:nvPr/>
              </p:nvSpPr>
              <p:spPr>
                <a:xfrm>
                  <a:off x="2594372" y="1627978"/>
                  <a:ext cx="7302652" cy="408957"/>
                </a:xfrm>
                <a:prstGeom prst="parallelogram">
                  <a:avLst/>
                </a:prstGeom>
                <a:pattFill prst="wdUpDiag">
                  <a:fgClr>
                    <a:schemeClr val="bg1">
                      <a:lumMod val="85000"/>
                    </a:schemeClr>
                  </a:fgClr>
                  <a:bgClr>
                    <a:schemeClr val="bg1"/>
                  </a:bgClr>
                </a:patt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algn="ctr" defTabSz="914400" rtl="0" eaLnBrk="1" latinLnBrk="0" hangingPunct="1"/>
                  <a:endParaRPr lang="en-US" sz="2400" dirty="0"/>
                </a:p>
              </p:txBody>
            </p:sp>
          </p:grpSp>
          <p:grpSp>
            <p:nvGrpSpPr>
              <p:cNvPr id="292" name="Group 13">
                <a:extLst>
                  <a:ext uri="{FF2B5EF4-FFF2-40B4-BE49-F238E27FC236}">
                    <a16:creationId xmlns:a16="http://schemas.microsoft.com/office/drawing/2014/main" id="{17532985-70C4-FB56-2147-650950B8A794}"/>
                  </a:ext>
                </a:extLst>
              </p:cNvPr>
              <p:cNvGrpSpPr/>
              <p:nvPr/>
            </p:nvGrpSpPr>
            <p:grpSpPr>
              <a:xfrm>
                <a:off x="4551918" y="1233681"/>
                <a:ext cx="6001664" cy="411482"/>
                <a:chOff x="4263287" y="1739912"/>
                <a:chExt cx="6209858" cy="413669"/>
              </a:xfrm>
            </p:grpSpPr>
            <p:sp>
              <p:nvSpPr>
                <p:cNvPr id="323" name="Parallelogram 97">
                  <a:extLst>
                    <a:ext uri="{FF2B5EF4-FFF2-40B4-BE49-F238E27FC236}">
                      <a16:creationId xmlns:a16="http://schemas.microsoft.com/office/drawing/2014/main" id="{A5B511A2-CF79-198D-9192-47D1BE777FBD}"/>
                    </a:ext>
                  </a:extLst>
                </p:cNvPr>
                <p:cNvSpPr/>
                <p:nvPr/>
              </p:nvSpPr>
              <p:spPr>
                <a:xfrm>
                  <a:off x="4263287" y="1739912"/>
                  <a:ext cx="1152119" cy="413667"/>
                </a:xfrm>
                <a:prstGeom prst="parallelogram">
                  <a:avLst/>
                </a:prstGeom>
                <a:pattFill prst="wdUpDiag">
                  <a:fgClr>
                    <a:srgbClr val="C00000"/>
                  </a:fgClr>
                  <a:bgClr>
                    <a:schemeClr val="bg1"/>
                  </a:bgClr>
                </a:pattFill>
                <a:ln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400" dirty="0"/>
                </a:p>
              </p:txBody>
            </p:sp>
            <p:sp>
              <p:nvSpPr>
                <p:cNvPr id="324" name="Parallelogram 97">
                  <a:extLst>
                    <a:ext uri="{FF2B5EF4-FFF2-40B4-BE49-F238E27FC236}">
                      <a16:creationId xmlns:a16="http://schemas.microsoft.com/office/drawing/2014/main" id="{11749908-EED1-2738-86BC-EC85045EB809}"/>
                    </a:ext>
                  </a:extLst>
                </p:cNvPr>
                <p:cNvSpPr/>
                <p:nvPr/>
              </p:nvSpPr>
              <p:spPr>
                <a:xfrm>
                  <a:off x="5527722" y="1739914"/>
                  <a:ext cx="1152119" cy="413667"/>
                </a:xfrm>
                <a:prstGeom prst="parallelogram">
                  <a:avLst/>
                </a:prstGeom>
                <a:pattFill prst="wdUpDiag">
                  <a:fgClr>
                    <a:srgbClr val="FFC000"/>
                  </a:fgClr>
                  <a:bgClr>
                    <a:schemeClr val="bg1"/>
                  </a:bgClr>
                </a:pattFill>
                <a:ln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400" dirty="0"/>
                </a:p>
              </p:txBody>
            </p:sp>
            <p:sp>
              <p:nvSpPr>
                <p:cNvPr id="325" name="Parallelogram 97">
                  <a:extLst>
                    <a:ext uri="{FF2B5EF4-FFF2-40B4-BE49-F238E27FC236}">
                      <a16:creationId xmlns:a16="http://schemas.microsoft.com/office/drawing/2014/main" id="{4D8847D2-7ECD-6A11-687E-CDEE37D648E2}"/>
                    </a:ext>
                  </a:extLst>
                </p:cNvPr>
                <p:cNvSpPr/>
                <p:nvPr/>
              </p:nvSpPr>
              <p:spPr>
                <a:xfrm>
                  <a:off x="6792157" y="1739912"/>
                  <a:ext cx="1152119" cy="413667"/>
                </a:xfrm>
                <a:prstGeom prst="parallelogram">
                  <a:avLst/>
                </a:prstGeom>
                <a:pattFill prst="wdUpDiag">
                  <a:fgClr>
                    <a:srgbClr val="FFFF00"/>
                  </a:fgClr>
                  <a:bgClr>
                    <a:schemeClr val="bg1"/>
                  </a:bgClr>
                </a:pattFill>
                <a:ln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400" dirty="0"/>
                </a:p>
              </p:txBody>
            </p:sp>
            <p:sp>
              <p:nvSpPr>
                <p:cNvPr id="326" name="Parallelogram 97">
                  <a:extLst>
                    <a:ext uri="{FF2B5EF4-FFF2-40B4-BE49-F238E27FC236}">
                      <a16:creationId xmlns:a16="http://schemas.microsoft.com/office/drawing/2014/main" id="{F6E5F170-5FF4-70D3-31D2-FA2B917BD159}"/>
                    </a:ext>
                  </a:extLst>
                </p:cNvPr>
                <p:cNvSpPr/>
                <p:nvPr/>
              </p:nvSpPr>
              <p:spPr>
                <a:xfrm>
                  <a:off x="8056592" y="1739912"/>
                  <a:ext cx="1152119" cy="413667"/>
                </a:xfrm>
                <a:prstGeom prst="parallelogram">
                  <a:avLst/>
                </a:prstGeom>
                <a:pattFill prst="wdUpDiag">
                  <a:fgClr>
                    <a:srgbClr val="A9D08E"/>
                  </a:fgClr>
                  <a:bgClr>
                    <a:schemeClr val="bg1"/>
                  </a:bgClr>
                </a:pattFill>
                <a:ln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400" dirty="0"/>
                </a:p>
              </p:txBody>
            </p:sp>
            <p:sp>
              <p:nvSpPr>
                <p:cNvPr id="327" name="Parallelogram 97">
                  <a:extLst>
                    <a:ext uri="{FF2B5EF4-FFF2-40B4-BE49-F238E27FC236}">
                      <a16:creationId xmlns:a16="http://schemas.microsoft.com/office/drawing/2014/main" id="{6C39290D-7689-8CAF-175D-0CAEFD5443E6}"/>
                    </a:ext>
                  </a:extLst>
                </p:cNvPr>
                <p:cNvSpPr/>
                <p:nvPr/>
              </p:nvSpPr>
              <p:spPr>
                <a:xfrm>
                  <a:off x="9321026" y="1739912"/>
                  <a:ext cx="1152119" cy="413667"/>
                </a:xfrm>
                <a:prstGeom prst="parallelogram">
                  <a:avLst/>
                </a:prstGeom>
                <a:pattFill prst="wdUpDiag">
                  <a:fgClr>
                    <a:srgbClr val="5E9D26"/>
                  </a:fgClr>
                  <a:bgClr>
                    <a:schemeClr val="bg1"/>
                  </a:bgClr>
                </a:pattFill>
                <a:ln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400" dirty="0"/>
                </a:p>
              </p:txBody>
            </p:sp>
          </p:grpSp>
          <p:sp>
            <p:nvSpPr>
              <p:cNvPr id="293" name="Parallelogram 14">
                <a:extLst>
                  <a:ext uri="{FF2B5EF4-FFF2-40B4-BE49-F238E27FC236}">
                    <a16:creationId xmlns:a16="http://schemas.microsoft.com/office/drawing/2014/main" id="{7AB53096-23C3-2A5A-8768-9E4E1AF09DD0}"/>
                  </a:ext>
                </a:extLst>
              </p:cNvPr>
              <p:cNvSpPr/>
              <p:nvPr/>
            </p:nvSpPr>
            <p:spPr>
              <a:xfrm>
                <a:off x="4941386" y="1341540"/>
                <a:ext cx="270102" cy="211334"/>
              </a:xfrm>
              <a:prstGeom prst="parallelogram">
                <a:avLst/>
              </a:prstGeom>
              <a:solidFill>
                <a:srgbClr val="C00000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400" dirty="0"/>
              </a:p>
            </p:txBody>
          </p:sp>
          <p:sp>
            <p:nvSpPr>
              <p:cNvPr id="294" name="Parallelogram 15">
                <a:extLst>
                  <a:ext uri="{FF2B5EF4-FFF2-40B4-BE49-F238E27FC236}">
                    <a16:creationId xmlns:a16="http://schemas.microsoft.com/office/drawing/2014/main" id="{7E32D312-BB80-7099-276A-DB2E5D172689}"/>
                  </a:ext>
                </a:extLst>
              </p:cNvPr>
              <p:cNvSpPr/>
              <p:nvPr/>
            </p:nvSpPr>
            <p:spPr>
              <a:xfrm>
                <a:off x="6194876" y="1341540"/>
                <a:ext cx="270102" cy="211334"/>
              </a:xfrm>
              <a:prstGeom prst="parallelogram">
                <a:avLst/>
              </a:prstGeom>
              <a:solidFill>
                <a:srgbClr val="FFC000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400" dirty="0"/>
              </a:p>
            </p:txBody>
          </p:sp>
          <p:sp>
            <p:nvSpPr>
              <p:cNvPr id="295" name="Parallelogram 16">
                <a:extLst>
                  <a:ext uri="{FF2B5EF4-FFF2-40B4-BE49-F238E27FC236}">
                    <a16:creationId xmlns:a16="http://schemas.microsoft.com/office/drawing/2014/main" id="{A5643FD1-D773-74B6-2C04-8BDC02CC8E9F}"/>
                  </a:ext>
                </a:extLst>
              </p:cNvPr>
              <p:cNvSpPr/>
              <p:nvPr/>
            </p:nvSpPr>
            <p:spPr>
              <a:xfrm>
                <a:off x="7414076" y="1341540"/>
                <a:ext cx="270102" cy="211334"/>
              </a:xfrm>
              <a:prstGeom prst="parallelogram">
                <a:avLst/>
              </a:prstGeom>
              <a:solidFill>
                <a:srgbClr val="FFFF00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400" dirty="0"/>
              </a:p>
            </p:txBody>
          </p:sp>
          <p:sp>
            <p:nvSpPr>
              <p:cNvPr id="296" name="Parallelogram 17">
                <a:extLst>
                  <a:ext uri="{FF2B5EF4-FFF2-40B4-BE49-F238E27FC236}">
                    <a16:creationId xmlns:a16="http://schemas.microsoft.com/office/drawing/2014/main" id="{AA1FA5B0-4F99-FF0F-23B8-016169A9CB9F}"/>
                  </a:ext>
                </a:extLst>
              </p:cNvPr>
              <p:cNvSpPr/>
              <p:nvPr/>
            </p:nvSpPr>
            <p:spPr>
              <a:xfrm>
                <a:off x="8633276" y="1341540"/>
                <a:ext cx="270102" cy="211334"/>
              </a:xfrm>
              <a:prstGeom prst="parallelogram">
                <a:avLst/>
              </a:prstGeom>
              <a:solidFill>
                <a:srgbClr val="A9D08E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400" dirty="0"/>
              </a:p>
            </p:txBody>
          </p:sp>
          <p:sp>
            <p:nvSpPr>
              <p:cNvPr id="297" name="Parallelogram 18">
                <a:extLst>
                  <a:ext uri="{FF2B5EF4-FFF2-40B4-BE49-F238E27FC236}">
                    <a16:creationId xmlns:a16="http://schemas.microsoft.com/office/drawing/2014/main" id="{345AB757-B8B0-6845-4693-D19D0225B606}"/>
                  </a:ext>
                </a:extLst>
              </p:cNvPr>
              <p:cNvSpPr/>
              <p:nvPr/>
            </p:nvSpPr>
            <p:spPr>
              <a:xfrm>
                <a:off x="9840284" y="1341540"/>
                <a:ext cx="270102" cy="211334"/>
              </a:xfrm>
              <a:prstGeom prst="parallelogram">
                <a:avLst/>
              </a:prstGeom>
              <a:solidFill>
                <a:srgbClr val="5E9D26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400" dirty="0"/>
              </a:p>
            </p:txBody>
          </p:sp>
          <p:grpSp>
            <p:nvGrpSpPr>
              <p:cNvPr id="298" name="Group 19">
                <a:extLst>
                  <a:ext uri="{FF2B5EF4-FFF2-40B4-BE49-F238E27FC236}">
                    <a16:creationId xmlns:a16="http://schemas.microsoft.com/office/drawing/2014/main" id="{BB834734-4680-7C22-4780-702612590CCA}"/>
                  </a:ext>
                </a:extLst>
              </p:cNvPr>
              <p:cNvGrpSpPr/>
              <p:nvPr/>
            </p:nvGrpSpPr>
            <p:grpSpPr>
              <a:xfrm>
                <a:off x="4966626" y="1460702"/>
                <a:ext cx="838416" cy="949556"/>
                <a:chOff x="5371610" y="1957018"/>
                <a:chExt cx="838416" cy="949556"/>
              </a:xfrm>
            </p:grpSpPr>
            <p:grpSp>
              <p:nvGrpSpPr>
                <p:cNvPr id="319" name="Group 40">
                  <a:extLst>
                    <a:ext uri="{FF2B5EF4-FFF2-40B4-BE49-F238E27FC236}">
                      <a16:creationId xmlns:a16="http://schemas.microsoft.com/office/drawing/2014/main" id="{678E4841-3D85-50AA-9FC0-6AB9A4B71994}"/>
                    </a:ext>
                  </a:extLst>
                </p:cNvPr>
                <p:cNvGrpSpPr/>
                <p:nvPr/>
              </p:nvGrpSpPr>
              <p:grpSpPr>
                <a:xfrm>
                  <a:off x="5371610" y="2213865"/>
                  <a:ext cx="838416" cy="692709"/>
                  <a:chOff x="5228760" y="2243891"/>
                  <a:chExt cx="838416" cy="692709"/>
                </a:xfrm>
              </p:grpSpPr>
              <p:sp>
                <p:nvSpPr>
                  <p:cNvPr id="321" name="TextBox 42">
                    <a:extLst>
                      <a:ext uri="{FF2B5EF4-FFF2-40B4-BE49-F238E27FC236}">
                        <a16:creationId xmlns:a16="http://schemas.microsoft.com/office/drawing/2014/main" id="{98803197-3695-5B2D-3FC7-21E003EA408E}"/>
                      </a:ext>
                    </a:extLst>
                  </p:cNvPr>
                  <p:cNvSpPr txBox="1"/>
                  <p:nvPr/>
                </p:nvSpPr>
                <p:spPr>
                  <a:xfrm>
                    <a:off x="5228760" y="2698769"/>
                    <a:ext cx="838416" cy="237831"/>
                  </a:xfrm>
                  <a:prstGeom prst="rect">
                    <a:avLst/>
                  </a:prstGeom>
                  <a:noFill/>
                </p:spPr>
                <p:txBody>
                  <a:bodyPr wrap="square">
                    <a:spAutoFit/>
                  </a:bodyPr>
                  <a:lstStyle/>
                  <a:p>
                    <a:r>
                      <a:rPr lang="en-US" sz="1200" dirty="0">
                        <a:solidFill>
                          <a:srgbClr val="201358"/>
                        </a:solidFill>
                        <a:latin typeface="DIN Next LT Arabic" panose="020B0503020203050203" pitchFamily="34" charset="-78"/>
                        <a:cs typeface="DIN Next LT Arabic" panose="020B0503020203050203" pitchFamily="34" charset="-78"/>
                      </a:rPr>
                      <a:t>Extreme</a:t>
                    </a:r>
                    <a:endParaRPr lang="en-US" sz="1200" dirty="0"/>
                  </a:p>
                </p:txBody>
              </p:sp>
              <p:sp>
                <p:nvSpPr>
                  <p:cNvPr id="322" name="TextBox 43">
                    <a:extLst>
                      <a:ext uri="{FF2B5EF4-FFF2-40B4-BE49-F238E27FC236}">
                        <a16:creationId xmlns:a16="http://schemas.microsoft.com/office/drawing/2014/main" id="{26BDA32F-DE01-709A-F44F-D47698514B90}"/>
                      </a:ext>
                    </a:extLst>
                  </p:cNvPr>
                  <p:cNvSpPr txBox="1"/>
                  <p:nvPr/>
                </p:nvSpPr>
                <p:spPr>
                  <a:xfrm>
                    <a:off x="5284256" y="2243891"/>
                    <a:ext cx="467356" cy="670467"/>
                  </a:xfrm>
                  <a:prstGeom prst="rect">
                    <a:avLst/>
                  </a:prstGeom>
                  <a:noFill/>
                </p:spPr>
                <p:txBody>
                  <a:bodyPr wrap="square">
                    <a:spAutoFit/>
                  </a:bodyPr>
                  <a:lstStyle/>
                  <a:p>
                    <a:pPr algn="ctr"/>
                    <a:r>
                      <a:rPr lang="en-US" sz="3600" b="1" dirty="0">
                        <a:ln>
                          <a:solidFill>
                            <a:schemeClr val="bg1">
                              <a:lumMod val="50000"/>
                            </a:schemeClr>
                          </a:solidFill>
                        </a:ln>
                        <a:solidFill>
                          <a:srgbClr val="C00000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rPr>
                      <a:t>0</a:t>
                    </a:r>
                  </a:p>
                </p:txBody>
              </p:sp>
            </p:grpSp>
            <p:cxnSp>
              <p:nvCxnSpPr>
                <p:cNvPr id="320" name="Straight Connector 41">
                  <a:extLst>
                    <a:ext uri="{FF2B5EF4-FFF2-40B4-BE49-F238E27FC236}">
                      <a16:creationId xmlns:a16="http://schemas.microsoft.com/office/drawing/2014/main" id="{7F49D195-30A7-2688-17D5-04992658529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474584" y="1957018"/>
                  <a:ext cx="0" cy="702362"/>
                </a:xfrm>
                <a:prstGeom prst="line">
                  <a:avLst/>
                </a:prstGeom>
                <a:ln>
                  <a:solidFill>
                    <a:schemeClr val="bg1">
                      <a:lumMod val="65000"/>
                    </a:schemeClr>
                  </a:solidFill>
                  <a:headEnd type="diamond"/>
                  <a:tailEnd type="diamon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99" name="Group 20">
                <a:extLst>
                  <a:ext uri="{FF2B5EF4-FFF2-40B4-BE49-F238E27FC236}">
                    <a16:creationId xmlns:a16="http://schemas.microsoft.com/office/drawing/2014/main" id="{11922034-DBE0-EF93-E894-664BCF2A29B7}"/>
                  </a:ext>
                </a:extLst>
              </p:cNvPr>
              <p:cNvGrpSpPr/>
              <p:nvPr/>
            </p:nvGrpSpPr>
            <p:grpSpPr>
              <a:xfrm>
                <a:off x="6201836" y="1460702"/>
                <a:ext cx="838416" cy="950294"/>
                <a:chOff x="5363236" y="1957018"/>
                <a:chExt cx="838416" cy="950294"/>
              </a:xfrm>
            </p:grpSpPr>
            <p:grpSp>
              <p:nvGrpSpPr>
                <p:cNvPr id="315" name="Group 36">
                  <a:extLst>
                    <a:ext uri="{FF2B5EF4-FFF2-40B4-BE49-F238E27FC236}">
                      <a16:creationId xmlns:a16="http://schemas.microsoft.com/office/drawing/2014/main" id="{8F15D68E-D4C1-47B1-5E96-58EA40447A7D}"/>
                    </a:ext>
                  </a:extLst>
                </p:cNvPr>
                <p:cNvGrpSpPr/>
                <p:nvPr/>
              </p:nvGrpSpPr>
              <p:grpSpPr>
                <a:xfrm>
                  <a:off x="5363236" y="2213865"/>
                  <a:ext cx="838416" cy="693447"/>
                  <a:chOff x="5220386" y="2243891"/>
                  <a:chExt cx="838416" cy="693447"/>
                </a:xfrm>
              </p:grpSpPr>
              <p:sp>
                <p:nvSpPr>
                  <p:cNvPr id="317" name="TextBox 38">
                    <a:extLst>
                      <a:ext uri="{FF2B5EF4-FFF2-40B4-BE49-F238E27FC236}">
                        <a16:creationId xmlns:a16="http://schemas.microsoft.com/office/drawing/2014/main" id="{682B7FCA-0425-C1AF-197A-23EA2DCBA217}"/>
                      </a:ext>
                    </a:extLst>
                  </p:cNvPr>
                  <p:cNvSpPr txBox="1"/>
                  <p:nvPr/>
                </p:nvSpPr>
                <p:spPr>
                  <a:xfrm>
                    <a:off x="5220386" y="2699507"/>
                    <a:ext cx="838416" cy="237831"/>
                  </a:xfrm>
                  <a:prstGeom prst="rect">
                    <a:avLst/>
                  </a:prstGeom>
                  <a:noFill/>
                </p:spPr>
                <p:txBody>
                  <a:bodyPr wrap="square">
                    <a:spAutoFit/>
                  </a:bodyPr>
                  <a:lstStyle/>
                  <a:p>
                    <a:r>
                      <a:rPr lang="en-US" sz="1200" dirty="0">
                        <a:solidFill>
                          <a:srgbClr val="201358"/>
                        </a:solidFill>
                        <a:latin typeface="DIN Next LT Arabic" panose="020B0503020203050203" pitchFamily="34" charset="-78"/>
                        <a:cs typeface="DIN Next LT Arabic" panose="020B0503020203050203" pitchFamily="34" charset="-78"/>
                      </a:rPr>
                      <a:t>Significant</a:t>
                    </a:r>
                    <a:endParaRPr lang="en-US" sz="1200" dirty="0"/>
                  </a:p>
                </p:txBody>
              </p:sp>
              <p:sp>
                <p:nvSpPr>
                  <p:cNvPr id="318" name="TextBox 39">
                    <a:extLst>
                      <a:ext uri="{FF2B5EF4-FFF2-40B4-BE49-F238E27FC236}">
                        <a16:creationId xmlns:a16="http://schemas.microsoft.com/office/drawing/2014/main" id="{23E89A45-AE66-BE5A-6FA1-35C2685B9DEC}"/>
                      </a:ext>
                    </a:extLst>
                  </p:cNvPr>
                  <p:cNvSpPr txBox="1"/>
                  <p:nvPr/>
                </p:nvSpPr>
                <p:spPr>
                  <a:xfrm>
                    <a:off x="5284255" y="2243891"/>
                    <a:ext cx="618494" cy="670467"/>
                  </a:xfrm>
                  <a:prstGeom prst="rect">
                    <a:avLst/>
                  </a:prstGeom>
                  <a:noFill/>
                </p:spPr>
                <p:txBody>
                  <a:bodyPr wrap="square">
                    <a:spAutoFit/>
                  </a:bodyPr>
                  <a:lstStyle/>
                  <a:p>
                    <a:pPr algn="ctr"/>
                    <a:r>
                      <a:rPr lang="en-US" sz="3600" b="1" dirty="0">
                        <a:ln>
                          <a:solidFill>
                            <a:schemeClr val="bg1">
                              <a:lumMod val="50000"/>
                            </a:schemeClr>
                          </a:solidFill>
                        </a:ln>
                        <a:solidFill>
                          <a:srgbClr val="FFC000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rPr>
                      <a:t>0</a:t>
                    </a:r>
                  </a:p>
                </p:txBody>
              </p:sp>
            </p:grpSp>
            <p:cxnSp>
              <p:nvCxnSpPr>
                <p:cNvPr id="316" name="Straight Connector 37">
                  <a:extLst>
                    <a:ext uri="{FF2B5EF4-FFF2-40B4-BE49-F238E27FC236}">
                      <a16:creationId xmlns:a16="http://schemas.microsoft.com/office/drawing/2014/main" id="{26F34BB3-3BAA-845D-E37A-2F058B56B90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474584" y="1957018"/>
                  <a:ext cx="0" cy="702362"/>
                </a:xfrm>
                <a:prstGeom prst="line">
                  <a:avLst/>
                </a:prstGeom>
                <a:ln>
                  <a:solidFill>
                    <a:schemeClr val="bg1">
                      <a:lumMod val="65000"/>
                    </a:schemeClr>
                  </a:solidFill>
                  <a:headEnd type="diamond"/>
                  <a:tailEnd type="diamon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00" name="Group 21">
                <a:extLst>
                  <a:ext uri="{FF2B5EF4-FFF2-40B4-BE49-F238E27FC236}">
                    <a16:creationId xmlns:a16="http://schemas.microsoft.com/office/drawing/2014/main" id="{5D9371EF-3037-1AAC-7014-52027B969DA1}"/>
                  </a:ext>
                </a:extLst>
              </p:cNvPr>
              <p:cNvGrpSpPr/>
              <p:nvPr/>
            </p:nvGrpSpPr>
            <p:grpSpPr>
              <a:xfrm>
                <a:off x="7431645" y="1460702"/>
                <a:ext cx="838416" cy="965997"/>
                <a:chOff x="5367749" y="1957018"/>
                <a:chExt cx="838416" cy="965997"/>
              </a:xfrm>
            </p:grpSpPr>
            <p:grpSp>
              <p:nvGrpSpPr>
                <p:cNvPr id="311" name="Group 32">
                  <a:extLst>
                    <a:ext uri="{FF2B5EF4-FFF2-40B4-BE49-F238E27FC236}">
                      <a16:creationId xmlns:a16="http://schemas.microsoft.com/office/drawing/2014/main" id="{6247EB29-ADB2-372B-5B7E-1E612C63EA49}"/>
                    </a:ext>
                  </a:extLst>
                </p:cNvPr>
                <p:cNvGrpSpPr/>
                <p:nvPr/>
              </p:nvGrpSpPr>
              <p:grpSpPr>
                <a:xfrm>
                  <a:off x="5367749" y="2213865"/>
                  <a:ext cx="838416" cy="709150"/>
                  <a:chOff x="5224899" y="2243891"/>
                  <a:chExt cx="838416" cy="709150"/>
                </a:xfrm>
              </p:grpSpPr>
              <p:sp>
                <p:nvSpPr>
                  <p:cNvPr id="313" name="TextBox 34">
                    <a:extLst>
                      <a:ext uri="{FF2B5EF4-FFF2-40B4-BE49-F238E27FC236}">
                        <a16:creationId xmlns:a16="http://schemas.microsoft.com/office/drawing/2014/main" id="{3B2B42CE-7290-63D8-4265-8890B606CB98}"/>
                      </a:ext>
                    </a:extLst>
                  </p:cNvPr>
                  <p:cNvSpPr txBox="1"/>
                  <p:nvPr/>
                </p:nvSpPr>
                <p:spPr>
                  <a:xfrm>
                    <a:off x="5224899" y="2715210"/>
                    <a:ext cx="838416" cy="237831"/>
                  </a:xfrm>
                  <a:prstGeom prst="rect">
                    <a:avLst/>
                  </a:prstGeom>
                  <a:noFill/>
                </p:spPr>
                <p:txBody>
                  <a:bodyPr wrap="square">
                    <a:spAutoFit/>
                  </a:bodyPr>
                  <a:lstStyle/>
                  <a:p>
                    <a:r>
                      <a:rPr lang="en-US" sz="1200" dirty="0">
                        <a:solidFill>
                          <a:srgbClr val="201358"/>
                        </a:solidFill>
                        <a:latin typeface="DIN Next LT Arabic" panose="020B0503020203050203" pitchFamily="34" charset="-78"/>
                        <a:cs typeface="DIN Next LT Arabic" panose="020B0503020203050203" pitchFamily="34" charset="-78"/>
                      </a:rPr>
                      <a:t>High</a:t>
                    </a:r>
                    <a:endParaRPr lang="en-US" sz="1200" dirty="0"/>
                  </a:p>
                </p:txBody>
              </p:sp>
              <p:sp>
                <p:nvSpPr>
                  <p:cNvPr id="314" name="TextBox 35">
                    <a:extLst>
                      <a:ext uri="{FF2B5EF4-FFF2-40B4-BE49-F238E27FC236}">
                        <a16:creationId xmlns:a16="http://schemas.microsoft.com/office/drawing/2014/main" id="{3AA3AC79-E59E-7949-01B3-387924ED6332}"/>
                      </a:ext>
                    </a:extLst>
                  </p:cNvPr>
                  <p:cNvSpPr txBox="1"/>
                  <p:nvPr/>
                </p:nvSpPr>
                <p:spPr>
                  <a:xfrm>
                    <a:off x="5284256" y="2243891"/>
                    <a:ext cx="618495" cy="670467"/>
                  </a:xfrm>
                  <a:prstGeom prst="rect">
                    <a:avLst/>
                  </a:prstGeom>
                  <a:noFill/>
                </p:spPr>
                <p:txBody>
                  <a:bodyPr wrap="square">
                    <a:spAutoFit/>
                  </a:bodyPr>
                  <a:lstStyle/>
                  <a:p>
                    <a:pPr algn="ctr"/>
                    <a:r>
                      <a:rPr lang="en-US" sz="3600" b="1" dirty="0">
                        <a:ln>
                          <a:solidFill>
                            <a:schemeClr val="bg1">
                              <a:lumMod val="50000"/>
                            </a:schemeClr>
                          </a:solidFill>
                        </a:ln>
                        <a:solidFill>
                          <a:srgbClr val="FFFF00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rPr>
                      <a:t>0</a:t>
                    </a:r>
                  </a:p>
                </p:txBody>
              </p:sp>
            </p:grpSp>
            <p:cxnSp>
              <p:nvCxnSpPr>
                <p:cNvPr id="312" name="Straight Connector 33">
                  <a:extLst>
                    <a:ext uri="{FF2B5EF4-FFF2-40B4-BE49-F238E27FC236}">
                      <a16:creationId xmlns:a16="http://schemas.microsoft.com/office/drawing/2014/main" id="{338D6E66-DF38-4C05-CA9B-DC215A20005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474584" y="1957018"/>
                  <a:ext cx="0" cy="702362"/>
                </a:xfrm>
                <a:prstGeom prst="line">
                  <a:avLst/>
                </a:prstGeom>
                <a:ln>
                  <a:solidFill>
                    <a:schemeClr val="bg1">
                      <a:lumMod val="65000"/>
                    </a:schemeClr>
                  </a:solidFill>
                  <a:headEnd type="diamond"/>
                  <a:tailEnd type="diamon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01" name="Group 22">
                <a:extLst>
                  <a:ext uri="{FF2B5EF4-FFF2-40B4-BE49-F238E27FC236}">
                    <a16:creationId xmlns:a16="http://schemas.microsoft.com/office/drawing/2014/main" id="{A70CE57E-CAB9-9DCD-A337-664D191A5328}"/>
                  </a:ext>
                </a:extLst>
              </p:cNvPr>
              <p:cNvGrpSpPr/>
              <p:nvPr/>
            </p:nvGrpSpPr>
            <p:grpSpPr>
              <a:xfrm>
                <a:off x="8653874" y="1460702"/>
                <a:ext cx="838416" cy="960762"/>
                <a:chOff x="5370778" y="1957018"/>
                <a:chExt cx="838416" cy="960762"/>
              </a:xfrm>
            </p:grpSpPr>
            <p:grpSp>
              <p:nvGrpSpPr>
                <p:cNvPr id="307" name="Group 28">
                  <a:extLst>
                    <a:ext uri="{FF2B5EF4-FFF2-40B4-BE49-F238E27FC236}">
                      <a16:creationId xmlns:a16="http://schemas.microsoft.com/office/drawing/2014/main" id="{A5608DE0-21FB-74F8-70C2-1430234CBAE8}"/>
                    </a:ext>
                  </a:extLst>
                </p:cNvPr>
                <p:cNvGrpSpPr/>
                <p:nvPr/>
              </p:nvGrpSpPr>
              <p:grpSpPr>
                <a:xfrm>
                  <a:off x="5370778" y="2213865"/>
                  <a:ext cx="838416" cy="703915"/>
                  <a:chOff x="5227928" y="2243891"/>
                  <a:chExt cx="838416" cy="703915"/>
                </a:xfrm>
              </p:grpSpPr>
              <p:sp>
                <p:nvSpPr>
                  <p:cNvPr id="309" name="TextBox 30">
                    <a:extLst>
                      <a:ext uri="{FF2B5EF4-FFF2-40B4-BE49-F238E27FC236}">
                        <a16:creationId xmlns:a16="http://schemas.microsoft.com/office/drawing/2014/main" id="{DF16A49E-DC64-E49B-2A41-BEA77193123A}"/>
                      </a:ext>
                    </a:extLst>
                  </p:cNvPr>
                  <p:cNvSpPr txBox="1"/>
                  <p:nvPr/>
                </p:nvSpPr>
                <p:spPr>
                  <a:xfrm>
                    <a:off x="5227928" y="2709975"/>
                    <a:ext cx="838416" cy="237831"/>
                  </a:xfrm>
                  <a:prstGeom prst="rect">
                    <a:avLst/>
                  </a:prstGeom>
                  <a:noFill/>
                </p:spPr>
                <p:txBody>
                  <a:bodyPr wrap="square">
                    <a:spAutoFit/>
                  </a:bodyPr>
                  <a:lstStyle/>
                  <a:p>
                    <a:r>
                      <a:rPr lang="en-US" sz="1200" dirty="0">
                        <a:solidFill>
                          <a:srgbClr val="201358"/>
                        </a:solidFill>
                        <a:latin typeface="DIN Next LT Arabic" panose="020B0503020203050203" pitchFamily="34" charset="-78"/>
                        <a:cs typeface="DIN Next LT Arabic" panose="020B0503020203050203" pitchFamily="34" charset="-78"/>
                      </a:rPr>
                      <a:t>Medium</a:t>
                    </a:r>
                    <a:endParaRPr lang="en-US" sz="1200" dirty="0"/>
                  </a:p>
                </p:txBody>
              </p:sp>
              <p:sp>
                <p:nvSpPr>
                  <p:cNvPr id="310" name="TextBox 31">
                    <a:extLst>
                      <a:ext uri="{FF2B5EF4-FFF2-40B4-BE49-F238E27FC236}">
                        <a16:creationId xmlns:a16="http://schemas.microsoft.com/office/drawing/2014/main" id="{71E77DD3-4990-B32A-563C-71CD5CE0F951}"/>
                      </a:ext>
                    </a:extLst>
                  </p:cNvPr>
                  <p:cNvSpPr txBox="1"/>
                  <p:nvPr/>
                </p:nvSpPr>
                <p:spPr>
                  <a:xfrm>
                    <a:off x="5284256" y="2243891"/>
                    <a:ext cx="406453" cy="670467"/>
                  </a:xfrm>
                  <a:prstGeom prst="rect">
                    <a:avLst/>
                  </a:prstGeom>
                  <a:noFill/>
                </p:spPr>
                <p:txBody>
                  <a:bodyPr wrap="square">
                    <a:spAutoFit/>
                  </a:bodyPr>
                  <a:lstStyle/>
                  <a:p>
                    <a:pPr algn="ctr"/>
                    <a:r>
                      <a:rPr lang="en-US" sz="3600" b="1" dirty="0">
                        <a:ln>
                          <a:solidFill>
                            <a:schemeClr val="bg1">
                              <a:lumMod val="50000"/>
                            </a:schemeClr>
                          </a:solidFill>
                        </a:ln>
                        <a:solidFill>
                          <a:srgbClr val="A9D08E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rPr>
                      <a:t>0</a:t>
                    </a:r>
                  </a:p>
                </p:txBody>
              </p:sp>
            </p:grpSp>
            <p:cxnSp>
              <p:nvCxnSpPr>
                <p:cNvPr id="308" name="Straight Connector 29">
                  <a:extLst>
                    <a:ext uri="{FF2B5EF4-FFF2-40B4-BE49-F238E27FC236}">
                      <a16:creationId xmlns:a16="http://schemas.microsoft.com/office/drawing/2014/main" id="{EE0B3E12-24CE-4921-B4E0-B7DC2C264E8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474584" y="1957018"/>
                  <a:ext cx="0" cy="702362"/>
                </a:xfrm>
                <a:prstGeom prst="line">
                  <a:avLst/>
                </a:prstGeom>
                <a:ln>
                  <a:solidFill>
                    <a:schemeClr val="bg1">
                      <a:lumMod val="65000"/>
                    </a:schemeClr>
                  </a:solidFill>
                  <a:headEnd type="diamond"/>
                  <a:tailEnd type="diamon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02" name="Group 23">
                <a:extLst>
                  <a:ext uri="{FF2B5EF4-FFF2-40B4-BE49-F238E27FC236}">
                    <a16:creationId xmlns:a16="http://schemas.microsoft.com/office/drawing/2014/main" id="{EDFDB568-1309-E27B-F961-AC7B38785464}"/>
                  </a:ext>
                </a:extLst>
              </p:cNvPr>
              <p:cNvGrpSpPr/>
              <p:nvPr/>
            </p:nvGrpSpPr>
            <p:grpSpPr>
              <a:xfrm>
                <a:off x="9886344" y="1460702"/>
                <a:ext cx="838416" cy="998709"/>
                <a:chOff x="5384048" y="1957018"/>
                <a:chExt cx="838416" cy="998709"/>
              </a:xfrm>
            </p:grpSpPr>
            <p:grpSp>
              <p:nvGrpSpPr>
                <p:cNvPr id="303" name="Group 24">
                  <a:extLst>
                    <a:ext uri="{FF2B5EF4-FFF2-40B4-BE49-F238E27FC236}">
                      <a16:creationId xmlns:a16="http://schemas.microsoft.com/office/drawing/2014/main" id="{7D2BECE5-E0F8-2620-5FE9-C5A7D173F1F6}"/>
                    </a:ext>
                  </a:extLst>
                </p:cNvPr>
                <p:cNvGrpSpPr/>
                <p:nvPr/>
              </p:nvGrpSpPr>
              <p:grpSpPr>
                <a:xfrm>
                  <a:off x="5384048" y="2213865"/>
                  <a:ext cx="838416" cy="741862"/>
                  <a:chOff x="5241198" y="2243891"/>
                  <a:chExt cx="838416" cy="741862"/>
                </a:xfrm>
              </p:grpSpPr>
              <p:sp>
                <p:nvSpPr>
                  <p:cNvPr id="305" name="TextBox 26">
                    <a:extLst>
                      <a:ext uri="{FF2B5EF4-FFF2-40B4-BE49-F238E27FC236}">
                        <a16:creationId xmlns:a16="http://schemas.microsoft.com/office/drawing/2014/main" id="{EFF3E26C-1067-DEC3-41AB-8B71B72F818A}"/>
                      </a:ext>
                    </a:extLst>
                  </p:cNvPr>
                  <p:cNvSpPr txBox="1"/>
                  <p:nvPr/>
                </p:nvSpPr>
                <p:spPr>
                  <a:xfrm>
                    <a:off x="5241198" y="2747922"/>
                    <a:ext cx="838416" cy="237831"/>
                  </a:xfrm>
                  <a:prstGeom prst="rect">
                    <a:avLst/>
                  </a:prstGeom>
                  <a:noFill/>
                </p:spPr>
                <p:txBody>
                  <a:bodyPr wrap="square">
                    <a:spAutoFit/>
                  </a:bodyPr>
                  <a:lstStyle/>
                  <a:p>
                    <a:r>
                      <a:rPr lang="en-US" sz="1200" dirty="0">
                        <a:solidFill>
                          <a:srgbClr val="201358"/>
                        </a:solidFill>
                        <a:latin typeface="DIN Next LT Arabic" panose="020B0503020203050203" pitchFamily="34" charset="-78"/>
                        <a:cs typeface="DIN Next LT Arabic" panose="020B0503020203050203" pitchFamily="34" charset="-78"/>
                      </a:rPr>
                      <a:t>Low</a:t>
                    </a:r>
                    <a:endParaRPr lang="en-US" sz="1200" dirty="0"/>
                  </a:p>
                </p:txBody>
              </p:sp>
              <p:sp>
                <p:nvSpPr>
                  <p:cNvPr id="306" name="TextBox 27">
                    <a:extLst>
                      <a:ext uri="{FF2B5EF4-FFF2-40B4-BE49-F238E27FC236}">
                        <a16:creationId xmlns:a16="http://schemas.microsoft.com/office/drawing/2014/main" id="{6322E702-CC0B-988E-E888-4920A6A81217}"/>
                      </a:ext>
                    </a:extLst>
                  </p:cNvPr>
                  <p:cNvSpPr txBox="1"/>
                  <p:nvPr/>
                </p:nvSpPr>
                <p:spPr>
                  <a:xfrm>
                    <a:off x="5284256" y="2243891"/>
                    <a:ext cx="406453" cy="670467"/>
                  </a:xfrm>
                  <a:prstGeom prst="rect">
                    <a:avLst/>
                  </a:prstGeom>
                  <a:noFill/>
                </p:spPr>
                <p:txBody>
                  <a:bodyPr wrap="square">
                    <a:spAutoFit/>
                  </a:bodyPr>
                  <a:lstStyle/>
                  <a:p>
                    <a:pPr algn="ctr"/>
                    <a:r>
                      <a:rPr lang="en-US" sz="3600" b="1" dirty="0">
                        <a:ln>
                          <a:solidFill>
                            <a:schemeClr val="bg1">
                              <a:lumMod val="50000"/>
                            </a:schemeClr>
                          </a:solidFill>
                        </a:ln>
                        <a:solidFill>
                          <a:srgbClr val="5E9D2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rPr>
                      <a:t>0</a:t>
                    </a:r>
                  </a:p>
                </p:txBody>
              </p:sp>
            </p:grpSp>
            <p:cxnSp>
              <p:nvCxnSpPr>
                <p:cNvPr id="304" name="Straight Connector 25">
                  <a:extLst>
                    <a:ext uri="{FF2B5EF4-FFF2-40B4-BE49-F238E27FC236}">
                      <a16:creationId xmlns:a16="http://schemas.microsoft.com/office/drawing/2014/main" id="{100014CF-673B-BC40-4649-6CACC9AB02A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474584" y="1957018"/>
                  <a:ext cx="0" cy="702362"/>
                </a:xfrm>
                <a:prstGeom prst="line">
                  <a:avLst/>
                </a:prstGeom>
                <a:ln>
                  <a:solidFill>
                    <a:schemeClr val="bg1">
                      <a:lumMod val="65000"/>
                    </a:schemeClr>
                  </a:solidFill>
                  <a:headEnd type="diamond"/>
                  <a:tailEnd type="diamon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338" name="مستطيل 337">
              <a:extLst>
                <a:ext uri="{FF2B5EF4-FFF2-40B4-BE49-F238E27FC236}">
                  <a16:creationId xmlns:a16="http://schemas.microsoft.com/office/drawing/2014/main" id="{3D9925AF-C325-9EBA-0F97-F4BEA98B3883}"/>
                </a:ext>
              </a:extLst>
            </p:cNvPr>
            <p:cNvSpPr/>
            <p:nvPr/>
          </p:nvSpPr>
          <p:spPr>
            <a:xfrm>
              <a:off x="2097811" y="4562475"/>
              <a:ext cx="2301299" cy="971550"/>
            </a:xfrm>
            <a:prstGeom prst="rect">
              <a:avLst/>
            </a:prstGeom>
            <a:solidFill>
              <a:srgbClr val="003845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1" anchor="ctr"/>
            <a:lstStyle/>
            <a:p>
              <a:pPr algn="ctr"/>
              <a:r>
                <a:rPr lang="ar-SA" sz="2000" b="1" dirty="0"/>
                <a:t>عنوان فرعي</a:t>
              </a:r>
            </a:p>
          </p:txBody>
        </p:sp>
      </p:grpSp>
      <p:pic>
        <p:nvPicPr>
          <p:cNvPr id="5" name="صورة 4">
            <a:extLst>
              <a:ext uri="{FF2B5EF4-FFF2-40B4-BE49-F238E27FC236}">
                <a16:creationId xmlns:a16="http://schemas.microsoft.com/office/drawing/2014/main" id="{E7152B93-463B-7292-219F-8651330A9070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441960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0235396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صورة 2">
            <a:extLst>
              <a:ext uri="{FF2B5EF4-FFF2-40B4-BE49-F238E27FC236}">
                <a16:creationId xmlns:a16="http://schemas.microsoft.com/office/drawing/2014/main" id="{C48DB6A9-D955-59ED-0CF3-B591362C5AF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cxnSp>
        <p:nvCxnSpPr>
          <p:cNvPr id="20" name="موصل مستقيم 19">
            <a:extLst>
              <a:ext uri="{FF2B5EF4-FFF2-40B4-BE49-F238E27FC236}">
                <a16:creationId xmlns:a16="http://schemas.microsoft.com/office/drawing/2014/main" id="{974CE591-C531-D83F-A9DF-41E2AF68D07F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TextBox 3">
            <a:extLst>
              <a:ext uri="{FF2B5EF4-FFF2-40B4-BE49-F238E27FC236}">
                <a16:creationId xmlns:a16="http://schemas.microsoft.com/office/drawing/2014/main" id="{32FCD0DD-F55B-DE1E-3A45-2CAF41FA1E41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algn="r" defTabSz="914400" eaLnBrk="1" latinLnBrk="0" hangingPunct="1"/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ازرق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4" name="عنصر نائب لرقم الشريحة 3">
            <a:extLst>
              <a:ext uri="{FF2B5EF4-FFF2-40B4-BE49-F238E27FC236}">
                <a16:creationId xmlns:a16="http://schemas.microsoft.com/office/drawing/2014/main" id="{B9EA76AD-B63C-512B-394E-6F3419F520F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38200" y="6356350"/>
            <a:ext cx="2743200" cy="365125"/>
          </a:xfrm>
        </p:spPr>
        <p:txBody>
          <a:bodyPr/>
          <a:lstStyle/>
          <a:p>
            <a:fld id="{30C30D6F-9516-7D45-ACC3-4201266FFCA8}" type="slidenum">
              <a:rPr lang="ar-SA" smtClean="0"/>
              <a:t>76</a:t>
            </a:fld>
            <a:endParaRPr lang="ar-SA" dirty="0"/>
          </a:p>
        </p:txBody>
      </p:sp>
      <p:sp>
        <p:nvSpPr>
          <p:cNvPr id="7" name="Freeform 20">
            <a:extLst>
              <a:ext uri="{FF2B5EF4-FFF2-40B4-BE49-F238E27FC236}">
                <a16:creationId xmlns:a16="http://schemas.microsoft.com/office/drawing/2014/main" id="{C8FCEA38-7EFF-0787-3EDC-11740DFB4633}"/>
              </a:ext>
            </a:extLst>
          </p:cNvPr>
          <p:cNvSpPr>
            <a:spLocks/>
          </p:cNvSpPr>
          <p:nvPr/>
        </p:nvSpPr>
        <p:spPr bwMode="auto">
          <a:xfrm>
            <a:off x="5627868" y="2310858"/>
            <a:ext cx="936264" cy="809500"/>
          </a:xfrm>
          <a:custGeom>
            <a:avLst/>
            <a:gdLst>
              <a:gd name="T0" fmla="*/ 210 w 421"/>
              <a:gd name="T1" fmla="*/ 0 h 364"/>
              <a:gd name="T2" fmla="*/ 0 w 421"/>
              <a:gd name="T3" fmla="*/ 364 h 364"/>
              <a:gd name="T4" fmla="*/ 421 w 421"/>
              <a:gd name="T5" fmla="*/ 364 h 364"/>
              <a:gd name="T6" fmla="*/ 210 w 421"/>
              <a:gd name="T7" fmla="*/ 0 h 3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21" h="364">
                <a:moveTo>
                  <a:pt x="210" y="0"/>
                </a:moveTo>
                <a:lnTo>
                  <a:pt x="0" y="364"/>
                </a:lnTo>
                <a:lnTo>
                  <a:pt x="421" y="364"/>
                </a:lnTo>
                <a:lnTo>
                  <a:pt x="210" y="0"/>
                </a:lnTo>
                <a:close/>
              </a:path>
            </a:pathLst>
          </a:custGeom>
          <a:solidFill>
            <a:srgbClr val="268CAB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1">
              <a:buClr>
                <a:schemeClr val="bg1"/>
              </a:buClr>
            </a:pPr>
            <a:endParaRPr lang="ar-AE" sz="2400" kern="0" dirty="0">
              <a:sym typeface="+mn-lt"/>
            </a:endParaRPr>
          </a:p>
        </p:txBody>
      </p:sp>
      <p:sp>
        <p:nvSpPr>
          <p:cNvPr id="8" name="Freeform 21">
            <a:extLst>
              <a:ext uri="{FF2B5EF4-FFF2-40B4-BE49-F238E27FC236}">
                <a16:creationId xmlns:a16="http://schemas.microsoft.com/office/drawing/2014/main" id="{1F59A07D-1273-241A-B342-A16EF09BEBBF}"/>
              </a:ext>
            </a:extLst>
          </p:cNvPr>
          <p:cNvSpPr>
            <a:spLocks/>
          </p:cNvSpPr>
          <p:nvPr/>
        </p:nvSpPr>
        <p:spPr bwMode="auto">
          <a:xfrm>
            <a:off x="5134160" y="3209312"/>
            <a:ext cx="1921455" cy="765023"/>
          </a:xfrm>
          <a:custGeom>
            <a:avLst/>
            <a:gdLst>
              <a:gd name="T0" fmla="*/ 0 w 864"/>
              <a:gd name="T1" fmla="*/ 344 h 344"/>
              <a:gd name="T2" fmla="*/ 864 w 864"/>
              <a:gd name="T3" fmla="*/ 344 h 344"/>
              <a:gd name="T4" fmla="*/ 665 w 864"/>
              <a:gd name="T5" fmla="*/ 0 h 344"/>
              <a:gd name="T6" fmla="*/ 199 w 864"/>
              <a:gd name="T7" fmla="*/ 0 h 344"/>
              <a:gd name="T8" fmla="*/ 0 w 864"/>
              <a:gd name="T9" fmla="*/ 344 h 3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64" h="344">
                <a:moveTo>
                  <a:pt x="0" y="344"/>
                </a:moveTo>
                <a:lnTo>
                  <a:pt x="864" y="344"/>
                </a:lnTo>
                <a:lnTo>
                  <a:pt x="665" y="0"/>
                </a:lnTo>
                <a:lnTo>
                  <a:pt x="199" y="0"/>
                </a:lnTo>
                <a:lnTo>
                  <a:pt x="0" y="344"/>
                </a:lnTo>
                <a:close/>
              </a:path>
            </a:pathLst>
          </a:custGeom>
          <a:solidFill>
            <a:srgbClr val="268CAB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1">
              <a:buClr>
                <a:schemeClr val="bg1"/>
              </a:buClr>
            </a:pPr>
            <a:endParaRPr lang="ar-AE" sz="2400" kern="0" dirty="0">
              <a:sym typeface="+mn-lt"/>
            </a:endParaRPr>
          </a:p>
        </p:txBody>
      </p:sp>
      <p:sp>
        <p:nvSpPr>
          <p:cNvPr id="9" name="Freeform 22">
            <a:extLst>
              <a:ext uri="{FF2B5EF4-FFF2-40B4-BE49-F238E27FC236}">
                <a16:creationId xmlns:a16="http://schemas.microsoft.com/office/drawing/2014/main" id="{18B2CBF2-ECE1-22D0-7A12-E8C4F52AB8E5}"/>
              </a:ext>
            </a:extLst>
          </p:cNvPr>
          <p:cNvSpPr>
            <a:spLocks/>
          </p:cNvSpPr>
          <p:nvPr/>
        </p:nvSpPr>
        <p:spPr bwMode="auto">
          <a:xfrm>
            <a:off x="4615989" y="4063289"/>
            <a:ext cx="2960022" cy="809500"/>
          </a:xfrm>
          <a:custGeom>
            <a:avLst/>
            <a:gdLst>
              <a:gd name="T0" fmla="*/ 0 w 1331"/>
              <a:gd name="T1" fmla="*/ 364 h 364"/>
              <a:gd name="T2" fmla="*/ 1331 w 1331"/>
              <a:gd name="T3" fmla="*/ 364 h 364"/>
              <a:gd name="T4" fmla="*/ 1120 w 1331"/>
              <a:gd name="T5" fmla="*/ 0 h 364"/>
              <a:gd name="T6" fmla="*/ 210 w 1331"/>
              <a:gd name="T7" fmla="*/ 0 h 364"/>
              <a:gd name="T8" fmla="*/ 0 w 1331"/>
              <a:gd name="T9" fmla="*/ 364 h 3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31" h="364">
                <a:moveTo>
                  <a:pt x="0" y="364"/>
                </a:moveTo>
                <a:lnTo>
                  <a:pt x="1331" y="364"/>
                </a:lnTo>
                <a:lnTo>
                  <a:pt x="1120" y="0"/>
                </a:lnTo>
                <a:lnTo>
                  <a:pt x="210" y="0"/>
                </a:lnTo>
                <a:lnTo>
                  <a:pt x="0" y="364"/>
                </a:lnTo>
                <a:close/>
              </a:path>
            </a:pathLst>
          </a:custGeom>
          <a:solidFill>
            <a:srgbClr val="268CAB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1">
              <a:buClr>
                <a:schemeClr val="bg1"/>
              </a:buClr>
            </a:pPr>
            <a:endParaRPr lang="ar-AE" sz="2400" kern="0" dirty="0">
              <a:sym typeface="+mn-lt"/>
            </a:endParaRPr>
          </a:p>
        </p:txBody>
      </p:sp>
      <p:sp>
        <p:nvSpPr>
          <p:cNvPr id="11" name="Freeform 27">
            <a:extLst>
              <a:ext uri="{FF2B5EF4-FFF2-40B4-BE49-F238E27FC236}">
                <a16:creationId xmlns:a16="http://schemas.microsoft.com/office/drawing/2014/main" id="{CB5361B9-EDE4-6013-30C8-C507858DCD03}"/>
              </a:ext>
            </a:extLst>
          </p:cNvPr>
          <p:cNvSpPr>
            <a:spLocks/>
          </p:cNvSpPr>
          <p:nvPr/>
        </p:nvSpPr>
        <p:spPr bwMode="auto">
          <a:xfrm>
            <a:off x="1886818" y="2869055"/>
            <a:ext cx="1134191" cy="422541"/>
          </a:xfrm>
          <a:custGeom>
            <a:avLst/>
            <a:gdLst>
              <a:gd name="T0" fmla="*/ 0 w 510"/>
              <a:gd name="T1" fmla="*/ 190 h 190"/>
              <a:gd name="T2" fmla="*/ 510 w 510"/>
              <a:gd name="T3" fmla="*/ 190 h 190"/>
              <a:gd name="T4" fmla="*/ 399 w 510"/>
              <a:gd name="T5" fmla="*/ 0 h 190"/>
              <a:gd name="T6" fmla="*/ 111 w 510"/>
              <a:gd name="T7" fmla="*/ 0 h 190"/>
              <a:gd name="T8" fmla="*/ 0 w 510"/>
              <a:gd name="T9" fmla="*/ 19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10" h="190">
                <a:moveTo>
                  <a:pt x="0" y="190"/>
                </a:moveTo>
                <a:lnTo>
                  <a:pt x="510" y="190"/>
                </a:lnTo>
                <a:lnTo>
                  <a:pt x="399" y="0"/>
                </a:lnTo>
                <a:lnTo>
                  <a:pt x="111" y="0"/>
                </a:lnTo>
                <a:lnTo>
                  <a:pt x="0" y="190"/>
                </a:lnTo>
                <a:close/>
              </a:path>
            </a:pathLst>
          </a:custGeom>
          <a:solidFill>
            <a:srgbClr val="268CAB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1">
              <a:buClr>
                <a:schemeClr val="bg1"/>
              </a:buClr>
            </a:pPr>
            <a:endParaRPr lang="ar-AE" sz="2400" kern="0" dirty="0">
              <a:sym typeface="+mn-lt"/>
            </a:endParaRPr>
          </a:p>
        </p:txBody>
      </p:sp>
      <p:sp>
        <p:nvSpPr>
          <p:cNvPr id="12" name="Freeform 28">
            <a:extLst>
              <a:ext uri="{FF2B5EF4-FFF2-40B4-BE49-F238E27FC236}">
                <a16:creationId xmlns:a16="http://schemas.microsoft.com/office/drawing/2014/main" id="{40415984-F221-C8F5-680F-A150B7F308BC}"/>
              </a:ext>
            </a:extLst>
          </p:cNvPr>
          <p:cNvSpPr>
            <a:spLocks/>
          </p:cNvSpPr>
          <p:nvPr/>
        </p:nvSpPr>
        <p:spPr bwMode="auto">
          <a:xfrm>
            <a:off x="1593263" y="3380550"/>
            <a:ext cx="1723528" cy="424766"/>
          </a:xfrm>
          <a:custGeom>
            <a:avLst/>
            <a:gdLst>
              <a:gd name="T0" fmla="*/ 0 w 775"/>
              <a:gd name="T1" fmla="*/ 191 h 191"/>
              <a:gd name="T2" fmla="*/ 775 w 775"/>
              <a:gd name="T3" fmla="*/ 191 h 191"/>
              <a:gd name="T4" fmla="*/ 664 w 775"/>
              <a:gd name="T5" fmla="*/ 0 h 191"/>
              <a:gd name="T6" fmla="*/ 110 w 775"/>
              <a:gd name="T7" fmla="*/ 0 h 191"/>
              <a:gd name="T8" fmla="*/ 0 w 775"/>
              <a:gd name="T9" fmla="*/ 191 h 1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75" h="191">
                <a:moveTo>
                  <a:pt x="0" y="191"/>
                </a:moveTo>
                <a:lnTo>
                  <a:pt x="775" y="191"/>
                </a:lnTo>
                <a:lnTo>
                  <a:pt x="664" y="0"/>
                </a:lnTo>
                <a:lnTo>
                  <a:pt x="110" y="0"/>
                </a:lnTo>
                <a:lnTo>
                  <a:pt x="0" y="191"/>
                </a:lnTo>
                <a:close/>
              </a:path>
            </a:pathLst>
          </a:custGeom>
          <a:solidFill>
            <a:srgbClr val="268CAB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1">
              <a:buClr>
                <a:schemeClr val="bg1"/>
              </a:buClr>
            </a:pPr>
            <a:endParaRPr lang="ar-AE" sz="2400" kern="0" dirty="0">
              <a:sym typeface="+mn-lt"/>
            </a:endParaRPr>
          </a:p>
        </p:txBody>
      </p:sp>
      <p:sp>
        <p:nvSpPr>
          <p:cNvPr id="13" name="Freeform 29">
            <a:extLst>
              <a:ext uri="{FF2B5EF4-FFF2-40B4-BE49-F238E27FC236}">
                <a16:creationId xmlns:a16="http://schemas.microsoft.com/office/drawing/2014/main" id="{E9D2FB33-5593-37C8-E082-71214D587236}"/>
              </a:ext>
            </a:extLst>
          </p:cNvPr>
          <p:cNvSpPr>
            <a:spLocks/>
          </p:cNvSpPr>
          <p:nvPr/>
        </p:nvSpPr>
        <p:spPr bwMode="auto">
          <a:xfrm>
            <a:off x="975018" y="4403546"/>
            <a:ext cx="2960022" cy="469243"/>
          </a:xfrm>
          <a:custGeom>
            <a:avLst/>
            <a:gdLst>
              <a:gd name="T0" fmla="*/ 0 w 1331"/>
              <a:gd name="T1" fmla="*/ 211 h 211"/>
              <a:gd name="T2" fmla="*/ 1331 w 1331"/>
              <a:gd name="T3" fmla="*/ 211 h 211"/>
              <a:gd name="T4" fmla="*/ 1209 w 1331"/>
              <a:gd name="T5" fmla="*/ 0 h 211"/>
              <a:gd name="T6" fmla="*/ 121 w 1331"/>
              <a:gd name="T7" fmla="*/ 0 h 211"/>
              <a:gd name="T8" fmla="*/ 0 w 1331"/>
              <a:gd name="T9" fmla="*/ 211 h 2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31" h="211">
                <a:moveTo>
                  <a:pt x="0" y="211"/>
                </a:moveTo>
                <a:lnTo>
                  <a:pt x="1331" y="211"/>
                </a:lnTo>
                <a:lnTo>
                  <a:pt x="1209" y="0"/>
                </a:lnTo>
                <a:lnTo>
                  <a:pt x="121" y="0"/>
                </a:lnTo>
                <a:lnTo>
                  <a:pt x="0" y="211"/>
                </a:lnTo>
                <a:close/>
              </a:path>
            </a:pathLst>
          </a:custGeom>
          <a:solidFill>
            <a:srgbClr val="268CAB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 rtl="1">
              <a:buClr>
                <a:schemeClr val="bg1"/>
              </a:buClr>
            </a:pPr>
            <a:endParaRPr lang="ar-AE" sz="2400" kern="0" dirty="0">
              <a:sym typeface="+mn-lt"/>
            </a:endParaRPr>
          </a:p>
        </p:txBody>
      </p:sp>
      <p:sp>
        <p:nvSpPr>
          <p:cNvPr id="14" name="Freeform 30">
            <a:extLst>
              <a:ext uri="{FF2B5EF4-FFF2-40B4-BE49-F238E27FC236}">
                <a16:creationId xmlns:a16="http://schemas.microsoft.com/office/drawing/2014/main" id="{3434617E-E6A9-F479-D405-8283031E7ECB}"/>
              </a:ext>
            </a:extLst>
          </p:cNvPr>
          <p:cNvSpPr>
            <a:spLocks/>
          </p:cNvSpPr>
          <p:nvPr/>
        </p:nvSpPr>
        <p:spPr bwMode="auto">
          <a:xfrm>
            <a:off x="1297487" y="3892051"/>
            <a:ext cx="2315089" cy="424766"/>
          </a:xfrm>
          <a:custGeom>
            <a:avLst/>
            <a:gdLst>
              <a:gd name="T0" fmla="*/ 0 w 1041"/>
              <a:gd name="T1" fmla="*/ 191 h 191"/>
              <a:gd name="T2" fmla="*/ 1041 w 1041"/>
              <a:gd name="T3" fmla="*/ 191 h 191"/>
              <a:gd name="T4" fmla="*/ 930 w 1041"/>
              <a:gd name="T5" fmla="*/ 0 h 191"/>
              <a:gd name="T6" fmla="*/ 109 w 1041"/>
              <a:gd name="T7" fmla="*/ 0 h 191"/>
              <a:gd name="T8" fmla="*/ 0 w 1041"/>
              <a:gd name="T9" fmla="*/ 191 h 1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41" h="191">
                <a:moveTo>
                  <a:pt x="0" y="191"/>
                </a:moveTo>
                <a:lnTo>
                  <a:pt x="1041" y="191"/>
                </a:lnTo>
                <a:lnTo>
                  <a:pt x="930" y="0"/>
                </a:lnTo>
                <a:lnTo>
                  <a:pt x="109" y="0"/>
                </a:lnTo>
                <a:lnTo>
                  <a:pt x="0" y="191"/>
                </a:lnTo>
                <a:close/>
              </a:path>
            </a:pathLst>
          </a:custGeom>
          <a:solidFill>
            <a:srgbClr val="268CAB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1">
              <a:buClr>
                <a:schemeClr val="bg1"/>
              </a:buClr>
            </a:pPr>
            <a:endParaRPr lang="ar-AE" sz="2400" kern="0" dirty="0">
              <a:sym typeface="+mn-lt"/>
            </a:endParaRPr>
          </a:p>
        </p:txBody>
      </p:sp>
      <p:sp>
        <p:nvSpPr>
          <p:cNvPr id="15" name="Freeform 31">
            <a:extLst>
              <a:ext uri="{FF2B5EF4-FFF2-40B4-BE49-F238E27FC236}">
                <a16:creationId xmlns:a16="http://schemas.microsoft.com/office/drawing/2014/main" id="{AA167C8D-EFEE-43A1-5815-4AF97FAF3D39}"/>
              </a:ext>
            </a:extLst>
          </p:cNvPr>
          <p:cNvSpPr>
            <a:spLocks/>
          </p:cNvSpPr>
          <p:nvPr/>
        </p:nvSpPr>
        <p:spPr bwMode="auto">
          <a:xfrm>
            <a:off x="2182600" y="2310858"/>
            <a:ext cx="542635" cy="469243"/>
          </a:xfrm>
          <a:custGeom>
            <a:avLst/>
            <a:gdLst>
              <a:gd name="T0" fmla="*/ 122 w 244"/>
              <a:gd name="T1" fmla="*/ 0 h 211"/>
              <a:gd name="T2" fmla="*/ 0 w 244"/>
              <a:gd name="T3" fmla="*/ 211 h 211"/>
              <a:gd name="T4" fmla="*/ 244 w 244"/>
              <a:gd name="T5" fmla="*/ 211 h 211"/>
              <a:gd name="T6" fmla="*/ 122 w 244"/>
              <a:gd name="T7" fmla="*/ 0 h 2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44" h="211">
                <a:moveTo>
                  <a:pt x="122" y="0"/>
                </a:moveTo>
                <a:lnTo>
                  <a:pt x="0" y="211"/>
                </a:lnTo>
                <a:lnTo>
                  <a:pt x="244" y="211"/>
                </a:lnTo>
                <a:lnTo>
                  <a:pt x="122" y="0"/>
                </a:lnTo>
                <a:close/>
              </a:path>
            </a:pathLst>
          </a:custGeom>
          <a:solidFill>
            <a:srgbClr val="268CAB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1">
              <a:buClr>
                <a:schemeClr val="bg1"/>
              </a:buClr>
            </a:pPr>
            <a:endParaRPr lang="ar-AE" sz="2400" kern="0" dirty="0">
              <a:sym typeface="+mn-lt"/>
            </a:endParaRPr>
          </a:p>
        </p:txBody>
      </p:sp>
      <p:sp>
        <p:nvSpPr>
          <p:cNvPr id="17" name="Freeform 27">
            <a:extLst>
              <a:ext uri="{FF2B5EF4-FFF2-40B4-BE49-F238E27FC236}">
                <a16:creationId xmlns:a16="http://schemas.microsoft.com/office/drawing/2014/main" id="{C6D6C3F7-5940-E0CB-D44F-3DFFAFA9A535}"/>
              </a:ext>
            </a:extLst>
          </p:cNvPr>
          <p:cNvSpPr>
            <a:spLocks/>
          </p:cNvSpPr>
          <p:nvPr/>
        </p:nvSpPr>
        <p:spPr bwMode="auto">
          <a:xfrm>
            <a:off x="9168761" y="2869055"/>
            <a:ext cx="1134191" cy="422541"/>
          </a:xfrm>
          <a:custGeom>
            <a:avLst/>
            <a:gdLst>
              <a:gd name="T0" fmla="*/ 0 w 510"/>
              <a:gd name="T1" fmla="*/ 190 h 190"/>
              <a:gd name="T2" fmla="*/ 510 w 510"/>
              <a:gd name="T3" fmla="*/ 190 h 190"/>
              <a:gd name="T4" fmla="*/ 399 w 510"/>
              <a:gd name="T5" fmla="*/ 0 h 190"/>
              <a:gd name="T6" fmla="*/ 111 w 510"/>
              <a:gd name="T7" fmla="*/ 0 h 190"/>
              <a:gd name="T8" fmla="*/ 0 w 510"/>
              <a:gd name="T9" fmla="*/ 19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10" h="190">
                <a:moveTo>
                  <a:pt x="0" y="190"/>
                </a:moveTo>
                <a:lnTo>
                  <a:pt x="510" y="190"/>
                </a:lnTo>
                <a:lnTo>
                  <a:pt x="399" y="0"/>
                </a:lnTo>
                <a:lnTo>
                  <a:pt x="111" y="0"/>
                </a:lnTo>
                <a:lnTo>
                  <a:pt x="0" y="190"/>
                </a:lnTo>
                <a:close/>
              </a:path>
            </a:pathLst>
          </a:custGeom>
          <a:solidFill>
            <a:srgbClr val="268CAB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1">
              <a:buClr>
                <a:schemeClr val="bg1"/>
              </a:buClr>
            </a:pPr>
            <a:endParaRPr lang="ar-AE" sz="2400" kern="0" dirty="0">
              <a:sym typeface="+mn-lt"/>
            </a:endParaRPr>
          </a:p>
        </p:txBody>
      </p:sp>
      <p:sp>
        <p:nvSpPr>
          <p:cNvPr id="18" name="Freeform 28">
            <a:extLst>
              <a:ext uri="{FF2B5EF4-FFF2-40B4-BE49-F238E27FC236}">
                <a16:creationId xmlns:a16="http://schemas.microsoft.com/office/drawing/2014/main" id="{B554800F-3861-D50E-BD26-A88327B4B00B}"/>
              </a:ext>
            </a:extLst>
          </p:cNvPr>
          <p:cNvSpPr>
            <a:spLocks/>
          </p:cNvSpPr>
          <p:nvPr/>
        </p:nvSpPr>
        <p:spPr bwMode="auto">
          <a:xfrm>
            <a:off x="8875206" y="3380555"/>
            <a:ext cx="1723528" cy="424766"/>
          </a:xfrm>
          <a:custGeom>
            <a:avLst/>
            <a:gdLst>
              <a:gd name="T0" fmla="*/ 0 w 775"/>
              <a:gd name="T1" fmla="*/ 191 h 191"/>
              <a:gd name="T2" fmla="*/ 775 w 775"/>
              <a:gd name="T3" fmla="*/ 191 h 191"/>
              <a:gd name="T4" fmla="*/ 664 w 775"/>
              <a:gd name="T5" fmla="*/ 0 h 191"/>
              <a:gd name="T6" fmla="*/ 110 w 775"/>
              <a:gd name="T7" fmla="*/ 0 h 191"/>
              <a:gd name="T8" fmla="*/ 0 w 775"/>
              <a:gd name="T9" fmla="*/ 191 h 1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75" h="191">
                <a:moveTo>
                  <a:pt x="0" y="191"/>
                </a:moveTo>
                <a:lnTo>
                  <a:pt x="775" y="191"/>
                </a:lnTo>
                <a:lnTo>
                  <a:pt x="664" y="0"/>
                </a:lnTo>
                <a:lnTo>
                  <a:pt x="110" y="0"/>
                </a:lnTo>
                <a:lnTo>
                  <a:pt x="0" y="191"/>
                </a:lnTo>
                <a:close/>
              </a:path>
            </a:pathLst>
          </a:custGeom>
          <a:solidFill>
            <a:srgbClr val="C1B488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1">
              <a:buClr>
                <a:schemeClr val="bg1"/>
              </a:buClr>
            </a:pPr>
            <a:endParaRPr lang="ar-AE" sz="2400" kern="0" dirty="0">
              <a:sym typeface="+mn-lt"/>
            </a:endParaRPr>
          </a:p>
        </p:txBody>
      </p:sp>
      <p:sp>
        <p:nvSpPr>
          <p:cNvPr id="19" name="Freeform 29">
            <a:extLst>
              <a:ext uri="{FF2B5EF4-FFF2-40B4-BE49-F238E27FC236}">
                <a16:creationId xmlns:a16="http://schemas.microsoft.com/office/drawing/2014/main" id="{B0AB58F0-4C3E-EFBA-E80F-89BB25C3D608}"/>
              </a:ext>
            </a:extLst>
          </p:cNvPr>
          <p:cNvSpPr>
            <a:spLocks/>
          </p:cNvSpPr>
          <p:nvPr/>
        </p:nvSpPr>
        <p:spPr bwMode="auto">
          <a:xfrm>
            <a:off x="8256961" y="4403546"/>
            <a:ext cx="2960022" cy="469243"/>
          </a:xfrm>
          <a:custGeom>
            <a:avLst/>
            <a:gdLst>
              <a:gd name="T0" fmla="*/ 0 w 1331"/>
              <a:gd name="T1" fmla="*/ 211 h 211"/>
              <a:gd name="T2" fmla="*/ 1331 w 1331"/>
              <a:gd name="T3" fmla="*/ 211 h 211"/>
              <a:gd name="T4" fmla="*/ 1209 w 1331"/>
              <a:gd name="T5" fmla="*/ 0 h 211"/>
              <a:gd name="T6" fmla="*/ 121 w 1331"/>
              <a:gd name="T7" fmla="*/ 0 h 211"/>
              <a:gd name="T8" fmla="*/ 0 w 1331"/>
              <a:gd name="T9" fmla="*/ 211 h 2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31" h="211">
                <a:moveTo>
                  <a:pt x="0" y="211"/>
                </a:moveTo>
                <a:lnTo>
                  <a:pt x="1331" y="211"/>
                </a:lnTo>
                <a:lnTo>
                  <a:pt x="1209" y="0"/>
                </a:lnTo>
                <a:lnTo>
                  <a:pt x="121" y="0"/>
                </a:lnTo>
                <a:lnTo>
                  <a:pt x="0" y="211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1">
              <a:buClr>
                <a:schemeClr val="bg1"/>
              </a:buClr>
            </a:pPr>
            <a:endParaRPr lang="ar-AE" sz="2400" kern="0" dirty="0">
              <a:solidFill>
                <a:schemeClr val="tx1"/>
              </a:solidFill>
              <a:sym typeface="+mn-lt"/>
            </a:endParaRPr>
          </a:p>
        </p:txBody>
      </p:sp>
      <p:sp>
        <p:nvSpPr>
          <p:cNvPr id="22" name="Freeform 30">
            <a:extLst>
              <a:ext uri="{FF2B5EF4-FFF2-40B4-BE49-F238E27FC236}">
                <a16:creationId xmlns:a16="http://schemas.microsoft.com/office/drawing/2014/main" id="{112DC7E0-BB73-8A8F-F771-A675F33F226F}"/>
              </a:ext>
            </a:extLst>
          </p:cNvPr>
          <p:cNvSpPr>
            <a:spLocks/>
          </p:cNvSpPr>
          <p:nvPr/>
        </p:nvSpPr>
        <p:spPr bwMode="auto">
          <a:xfrm>
            <a:off x="8579425" y="3892051"/>
            <a:ext cx="2315089" cy="424766"/>
          </a:xfrm>
          <a:custGeom>
            <a:avLst/>
            <a:gdLst>
              <a:gd name="T0" fmla="*/ 0 w 1041"/>
              <a:gd name="T1" fmla="*/ 191 h 191"/>
              <a:gd name="T2" fmla="*/ 1041 w 1041"/>
              <a:gd name="T3" fmla="*/ 191 h 191"/>
              <a:gd name="T4" fmla="*/ 930 w 1041"/>
              <a:gd name="T5" fmla="*/ 0 h 191"/>
              <a:gd name="T6" fmla="*/ 109 w 1041"/>
              <a:gd name="T7" fmla="*/ 0 h 191"/>
              <a:gd name="T8" fmla="*/ 0 w 1041"/>
              <a:gd name="T9" fmla="*/ 191 h 1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41" h="191">
                <a:moveTo>
                  <a:pt x="0" y="191"/>
                </a:moveTo>
                <a:lnTo>
                  <a:pt x="1041" y="191"/>
                </a:lnTo>
                <a:lnTo>
                  <a:pt x="930" y="0"/>
                </a:lnTo>
                <a:lnTo>
                  <a:pt x="109" y="0"/>
                </a:lnTo>
                <a:lnTo>
                  <a:pt x="0" y="191"/>
                </a:lnTo>
                <a:close/>
              </a:path>
            </a:pathLst>
          </a:custGeom>
          <a:solidFill>
            <a:srgbClr val="2CC17C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1">
              <a:buClr>
                <a:schemeClr val="bg1"/>
              </a:buClr>
            </a:pPr>
            <a:endParaRPr lang="ar-AE" sz="2400" kern="0" dirty="0">
              <a:sym typeface="+mn-lt"/>
            </a:endParaRPr>
          </a:p>
        </p:txBody>
      </p:sp>
      <p:sp>
        <p:nvSpPr>
          <p:cNvPr id="23" name="Freeform 31">
            <a:extLst>
              <a:ext uri="{FF2B5EF4-FFF2-40B4-BE49-F238E27FC236}">
                <a16:creationId xmlns:a16="http://schemas.microsoft.com/office/drawing/2014/main" id="{1131E280-5BC9-F82C-C601-01123CC35088}"/>
              </a:ext>
            </a:extLst>
          </p:cNvPr>
          <p:cNvSpPr>
            <a:spLocks/>
          </p:cNvSpPr>
          <p:nvPr/>
        </p:nvSpPr>
        <p:spPr bwMode="auto">
          <a:xfrm>
            <a:off x="9464543" y="2310858"/>
            <a:ext cx="542635" cy="469243"/>
          </a:xfrm>
          <a:custGeom>
            <a:avLst/>
            <a:gdLst>
              <a:gd name="T0" fmla="*/ 122 w 244"/>
              <a:gd name="T1" fmla="*/ 0 h 211"/>
              <a:gd name="T2" fmla="*/ 0 w 244"/>
              <a:gd name="T3" fmla="*/ 211 h 211"/>
              <a:gd name="T4" fmla="*/ 244 w 244"/>
              <a:gd name="T5" fmla="*/ 211 h 211"/>
              <a:gd name="T6" fmla="*/ 122 w 244"/>
              <a:gd name="T7" fmla="*/ 0 h 2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44" h="211">
                <a:moveTo>
                  <a:pt x="122" y="0"/>
                </a:moveTo>
                <a:lnTo>
                  <a:pt x="0" y="211"/>
                </a:lnTo>
                <a:lnTo>
                  <a:pt x="244" y="211"/>
                </a:lnTo>
                <a:lnTo>
                  <a:pt x="122" y="0"/>
                </a:lnTo>
                <a:close/>
              </a:path>
            </a:pathLst>
          </a:custGeom>
          <a:solidFill>
            <a:srgbClr val="003845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1">
              <a:buClr>
                <a:schemeClr val="bg1"/>
              </a:buClr>
            </a:pPr>
            <a:endParaRPr lang="ar-AE" sz="2400" kern="0" dirty="0">
              <a:sym typeface="+mn-lt"/>
            </a:endParaRPr>
          </a:p>
        </p:txBody>
      </p:sp>
      <p:pic>
        <p:nvPicPr>
          <p:cNvPr id="2" name="صورة 1">
            <a:extLst>
              <a:ext uri="{FF2B5EF4-FFF2-40B4-BE49-F238E27FC236}">
                <a16:creationId xmlns:a16="http://schemas.microsoft.com/office/drawing/2014/main" id="{00CEDB99-07E8-A476-E66B-037631A97D5A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1960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7360015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صورة 2">
            <a:extLst>
              <a:ext uri="{FF2B5EF4-FFF2-40B4-BE49-F238E27FC236}">
                <a16:creationId xmlns:a16="http://schemas.microsoft.com/office/drawing/2014/main" id="{C48DB6A9-D955-59ED-0CF3-B591362C5AF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cxnSp>
        <p:nvCxnSpPr>
          <p:cNvPr id="20" name="موصل مستقيم 19">
            <a:extLst>
              <a:ext uri="{FF2B5EF4-FFF2-40B4-BE49-F238E27FC236}">
                <a16:creationId xmlns:a16="http://schemas.microsoft.com/office/drawing/2014/main" id="{974CE591-C531-D83F-A9DF-41E2AF68D07F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TextBox 3">
            <a:extLst>
              <a:ext uri="{FF2B5EF4-FFF2-40B4-BE49-F238E27FC236}">
                <a16:creationId xmlns:a16="http://schemas.microsoft.com/office/drawing/2014/main" id="{32FCD0DD-F55B-DE1E-3A45-2CAF41FA1E41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algn="r" defTabSz="914400" eaLnBrk="1" latinLnBrk="0" hangingPunct="1"/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ازرق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4" name="عنصر نائب لرقم الشريحة 3">
            <a:extLst>
              <a:ext uri="{FF2B5EF4-FFF2-40B4-BE49-F238E27FC236}">
                <a16:creationId xmlns:a16="http://schemas.microsoft.com/office/drawing/2014/main" id="{B9EA76AD-B63C-512B-394E-6F3419F520F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38200" y="6356350"/>
            <a:ext cx="2743200" cy="365125"/>
          </a:xfrm>
        </p:spPr>
        <p:txBody>
          <a:bodyPr/>
          <a:lstStyle/>
          <a:p>
            <a:fld id="{30C30D6F-9516-7D45-ACC3-4201266FFCA8}" type="slidenum">
              <a:rPr lang="ar-SA" smtClean="0"/>
              <a:t>77</a:t>
            </a:fld>
            <a:endParaRPr lang="ar-SA" dirty="0"/>
          </a:p>
        </p:txBody>
      </p:sp>
      <p:sp>
        <p:nvSpPr>
          <p:cNvPr id="2" name="Freeform 4">
            <a:extLst>
              <a:ext uri="{FF2B5EF4-FFF2-40B4-BE49-F238E27FC236}">
                <a16:creationId xmlns:a16="http://schemas.microsoft.com/office/drawing/2014/main" id="{CAE6C8A7-0139-156E-5EB5-BB52885CF471}"/>
              </a:ext>
            </a:extLst>
          </p:cNvPr>
          <p:cNvSpPr/>
          <p:nvPr/>
        </p:nvSpPr>
        <p:spPr>
          <a:xfrm>
            <a:off x="707748" y="1549626"/>
            <a:ext cx="1283106" cy="1402339"/>
          </a:xfrm>
          <a:custGeom>
            <a:avLst/>
            <a:gdLst>
              <a:gd name="connsiteX0" fmla="*/ 0 w 1303392"/>
              <a:gd name="connsiteY0" fmla="*/ 0 h 1424510"/>
              <a:gd name="connsiteX1" fmla="*/ 1303392 w 1303392"/>
              <a:gd name="connsiteY1" fmla="*/ 1424510 h 1424510"/>
              <a:gd name="connsiteX2" fmla="*/ 0 w 1303392"/>
              <a:gd name="connsiteY2" fmla="*/ 1424510 h 1424510"/>
              <a:gd name="connsiteX3" fmla="*/ 0 w 1303392"/>
              <a:gd name="connsiteY3" fmla="*/ 0 h 14245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03392" h="1424510">
                <a:moveTo>
                  <a:pt x="0" y="0"/>
                </a:moveTo>
                <a:lnTo>
                  <a:pt x="1303392" y="1424510"/>
                </a:lnTo>
                <a:lnTo>
                  <a:pt x="0" y="1424510"/>
                </a:lnTo>
                <a:lnTo>
                  <a:pt x="0" y="0"/>
                </a:lnTo>
                <a:close/>
              </a:path>
            </a:pathLst>
          </a:custGeom>
          <a:solidFill>
            <a:srgbClr val="C1B488"/>
          </a:solidFill>
          <a:ln w="9525" cap="rnd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Aft>
                <a:spcPts val="1000"/>
              </a:spcAft>
            </a:pPr>
            <a:r>
              <a:rPr lang="ar-AE" sz="1400" dirty="0">
                <a:solidFill>
                  <a:srgbClr val="FFFFFF"/>
                </a:solidFill>
                <a:sym typeface="+mn-lt"/>
              </a:rPr>
              <a:t>Text</a:t>
            </a:r>
          </a:p>
        </p:txBody>
      </p:sp>
      <p:sp>
        <p:nvSpPr>
          <p:cNvPr id="5" name="Freeform 5">
            <a:extLst>
              <a:ext uri="{FF2B5EF4-FFF2-40B4-BE49-F238E27FC236}">
                <a16:creationId xmlns:a16="http://schemas.microsoft.com/office/drawing/2014/main" id="{180DCF12-03EB-6A03-E194-D716E8F7716C}"/>
              </a:ext>
            </a:extLst>
          </p:cNvPr>
          <p:cNvSpPr/>
          <p:nvPr/>
        </p:nvSpPr>
        <p:spPr>
          <a:xfrm>
            <a:off x="707749" y="3041155"/>
            <a:ext cx="2647818" cy="1402339"/>
          </a:xfrm>
          <a:custGeom>
            <a:avLst/>
            <a:gdLst>
              <a:gd name="connsiteX0" fmla="*/ 0 w 2689681"/>
              <a:gd name="connsiteY0" fmla="*/ 0 h 1424510"/>
              <a:gd name="connsiteX1" fmla="*/ 1386289 w 2689681"/>
              <a:gd name="connsiteY1" fmla="*/ 0 h 1424510"/>
              <a:gd name="connsiteX2" fmla="*/ 2689681 w 2689681"/>
              <a:gd name="connsiteY2" fmla="*/ 1424510 h 1424510"/>
              <a:gd name="connsiteX3" fmla="*/ 0 w 2689681"/>
              <a:gd name="connsiteY3" fmla="*/ 1424510 h 1424510"/>
              <a:gd name="connsiteX4" fmla="*/ 0 w 2689681"/>
              <a:gd name="connsiteY4" fmla="*/ 0 h 14245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689681" h="1424510">
                <a:moveTo>
                  <a:pt x="0" y="0"/>
                </a:moveTo>
                <a:lnTo>
                  <a:pt x="1386289" y="0"/>
                </a:lnTo>
                <a:lnTo>
                  <a:pt x="2689681" y="1424510"/>
                </a:lnTo>
                <a:lnTo>
                  <a:pt x="0" y="1424510"/>
                </a:lnTo>
                <a:lnTo>
                  <a:pt x="0" y="0"/>
                </a:lnTo>
                <a:close/>
              </a:path>
            </a:pathLst>
          </a:custGeom>
          <a:solidFill>
            <a:srgbClr val="2CC17C"/>
          </a:solidFill>
          <a:ln w="9525" cap="rnd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Aft>
                <a:spcPts val="1000"/>
              </a:spcAft>
            </a:pPr>
            <a:r>
              <a:rPr lang="ar-AE" sz="1400" dirty="0">
                <a:solidFill>
                  <a:srgbClr val="FFFFFF"/>
                </a:solidFill>
                <a:sym typeface="+mn-lt"/>
              </a:rPr>
              <a:t>Text</a:t>
            </a:r>
          </a:p>
        </p:txBody>
      </p:sp>
      <p:sp>
        <p:nvSpPr>
          <p:cNvPr id="6" name="Freeform 6">
            <a:extLst>
              <a:ext uri="{FF2B5EF4-FFF2-40B4-BE49-F238E27FC236}">
                <a16:creationId xmlns:a16="http://schemas.microsoft.com/office/drawing/2014/main" id="{831713D5-24E4-18C5-6A7F-B47559053686}"/>
              </a:ext>
            </a:extLst>
          </p:cNvPr>
          <p:cNvSpPr/>
          <p:nvPr/>
        </p:nvSpPr>
        <p:spPr>
          <a:xfrm>
            <a:off x="707749" y="4532683"/>
            <a:ext cx="4012530" cy="1402339"/>
          </a:xfrm>
          <a:custGeom>
            <a:avLst/>
            <a:gdLst>
              <a:gd name="connsiteX0" fmla="*/ 0 w 4075969"/>
              <a:gd name="connsiteY0" fmla="*/ 0 h 1424510"/>
              <a:gd name="connsiteX1" fmla="*/ 2772577 w 4075969"/>
              <a:gd name="connsiteY1" fmla="*/ 0 h 1424510"/>
              <a:gd name="connsiteX2" fmla="*/ 4075969 w 4075969"/>
              <a:gd name="connsiteY2" fmla="*/ 1424510 h 1424510"/>
              <a:gd name="connsiteX3" fmla="*/ 0 w 4075969"/>
              <a:gd name="connsiteY3" fmla="*/ 1424510 h 1424510"/>
              <a:gd name="connsiteX4" fmla="*/ 0 w 4075969"/>
              <a:gd name="connsiteY4" fmla="*/ 0 h 14245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75969" h="1424510">
                <a:moveTo>
                  <a:pt x="0" y="0"/>
                </a:moveTo>
                <a:lnTo>
                  <a:pt x="2772577" y="0"/>
                </a:lnTo>
                <a:lnTo>
                  <a:pt x="4075969" y="1424510"/>
                </a:lnTo>
                <a:lnTo>
                  <a:pt x="0" y="1424510"/>
                </a:lnTo>
                <a:lnTo>
                  <a:pt x="0" y="0"/>
                </a:lnTo>
                <a:close/>
              </a:path>
            </a:pathLst>
          </a:custGeom>
          <a:solidFill>
            <a:srgbClr val="268CAB"/>
          </a:solidFill>
          <a:ln w="9525" cap="rnd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Aft>
                <a:spcPts val="1000"/>
              </a:spcAft>
            </a:pPr>
            <a:r>
              <a:rPr lang="ar-AE" sz="1400" dirty="0">
                <a:solidFill>
                  <a:srgbClr val="FFFFFF"/>
                </a:solidFill>
                <a:sym typeface="+mn-lt"/>
              </a:rPr>
              <a:t>Text</a:t>
            </a:r>
          </a:p>
        </p:txBody>
      </p:sp>
      <p:cxnSp>
        <p:nvCxnSpPr>
          <p:cNvPr id="10" name="Straight Connector 7">
            <a:extLst>
              <a:ext uri="{FF2B5EF4-FFF2-40B4-BE49-F238E27FC236}">
                <a16:creationId xmlns:a16="http://schemas.microsoft.com/office/drawing/2014/main" id="{AEEE0244-5134-8D65-3CBF-78D3D5A5BBA0}"/>
              </a:ext>
            </a:extLst>
          </p:cNvPr>
          <p:cNvCxnSpPr/>
          <p:nvPr/>
        </p:nvCxnSpPr>
        <p:spPr>
          <a:xfrm flipH="1">
            <a:off x="3925662" y="5233853"/>
            <a:ext cx="450084" cy="0"/>
          </a:xfrm>
          <a:prstGeom prst="line">
            <a:avLst/>
          </a:prstGeom>
          <a:ln w="9525">
            <a:solidFill>
              <a:srgbClr val="003845"/>
            </a:solidFill>
            <a:headEnd type="none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8">
            <a:extLst>
              <a:ext uri="{FF2B5EF4-FFF2-40B4-BE49-F238E27FC236}">
                <a16:creationId xmlns:a16="http://schemas.microsoft.com/office/drawing/2014/main" id="{113353C7-D355-5FD8-17A4-8B8991547B5C}"/>
              </a:ext>
            </a:extLst>
          </p:cNvPr>
          <p:cNvCxnSpPr/>
          <p:nvPr/>
        </p:nvCxnSpPr>
        <p:spPr>
          <a:xfrm flipH="1">
            <a:off x="1361883" y="2343052"/>
            <a:ext cx="450084" cy="0"/>
          </a:xfrm>
          <a:prstGeom prst="line">
            <a:avLst/>
          </a:prstGeom>
          <a:ln w="9525">
            <a:solidFill>
              <a:srgbClr val="003845"/>
            </a:solidFill>
            <a:headEnd type="none" w="med" len="med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Straight Connector 9">
            <a:extLst>
              <a:ext uri="{FF2B5EF4-FFF2-40B4-BE49-F238E27FC236}">
                <a16:creationId xmlns:a16="http://schemas.microsoft.com/office/drawing/2014/main" id="{AE140369-DEC5-A06B-D455-865077D1DD96}"/>
              </a:ext>
            </a:extLst>
          </p:cNvPr>
          <p:cNvCxnSpPr/>
          <p:nvPr/>
        </p:nvCxnSpPr>
        <p:spPr>
          <a:xfrm flipH="1">
            <a:off x="2558360" y="3742324"/>
            <a:ext cx="450084" cy="0"/>
          </a:xfrm>
          <a:prstGeom prst="line">
            <a:avLst/>
          </a:prstGeom>
          <a:ln w="9525">
            <a:solidFill>
              <a:srgbClr val="003845"/>
            </a:solidFill>
            <a:headEnd type="none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TextBox 37">
            <a:extLst>
              <a:ext uri="{FF2B5EF4-FFF2-40B4-BE49-F238E27FC236}">
                <a16:creationId xmlns:a16="http://schemas.microsoft.com/office/drawing/2014/main" id="{FFC301B0-D452-1A36-3983-C08A1FC6E181}"/>
              </a:ext>
            </a:extLst>
          </p:cNvPr>
          <p:cNvSpPr txBox="1"/>
          <p:nvPr/>
        </p:nvSpPr>
        <p:spPr>
          <a:xfrm>
            <a:off x="2252230" y="1838104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C1B488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C1B488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9" name="TextBox 157">
            <a:extLst>
              <a:ext uri="{FF2B5EF4-FFF2-40B4-BE49-F238E27FC236}">
                <a16:creationId xmlns:a16="http://schemas.microsoft.com/office/drawing/2014/main" id="{ABE2430E-6F81-BDCD-BBA3-F70D02F300A6}"/>
              </a:ext>
            </a:extLst>
          </p:cNvPr>
          <p:cNvSpPr txBox="1"/>
          <p:nvPr/>
        </p:nvSpPr>
        <p:spPr>
          <a:xfrm>
            <a:off x="1811967" y="2267047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0" name="TextBox 37">
            <a:extLst>
              <a:ext uri="{FF2B5EF4-FFF2-40B4-BE49-F238E27FC236}">
                <a16:creationId xmlns:a16="http://schemas.microsoft.com/office/drawing/2014/main" id="{BE824E6F-8596-88C1-8FC0-0031321AA6A1}"/>
              </a:ext>
            </a:extLst>
          </p:cNvPr>
          <p:cNvSpPr txBox="1"/>
          <p:nvPr/>
        </p:nvSpPr>
        <p:spPr>
          <a:xfrm>
            <a:off x="3551640" y="3185641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2CC17C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31" name="TextBox 157">
            <a:extLst>
              <a:ext uri="{FF2B5EF4-FFF2-40B4-BE49-F238E27FC236}">
                <a16:creationId xmlns:a16="http://schemas.microsoft.com/office/drawing/2014/main" id="{2EAC50BE-3F98-9B1A-7D22-EF69A36E9A8C}"/>
              </a:ext>
            </a:extLst>
          </p:cNvPr>
          <p:cNvSpPr txBox="1"/>
          <p:nvPr/>
        </p:nvSpPr>
        <p:spPr>
          <a:xfrm>
            <a:off x="3111377" y="3614584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2" name="TextBox 37">
            <a:extLst>
              <a:ext uri="{FF2B5EF4-FFF2-40B4-BE49-F238E27FC236}">
                <a16:creationId xmlns:a16="http://schemas.microsoft.com/office/drawing/2014/main" id="{F1B6A7FB-E24B-8563-7FB0-7F548E070102}"/>
              </a:ext>
            </a:extLst>
          </p:cNvPr>
          <p:cNvSpPr txBox="1"/>
          <p:nvPr/>
        </p:nvSpPr>
        <p:spPr>
          <a:xfrm>
            <a:off x="4947303" y="4629430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33" name="TextBox 157">
            <a:extLst>
              <a:ext uri="{FF2B5EF4-FFF2-40B4-BE49-F238E27FC236}">
                <a16:creationId xmlns:a16="http://schemas.microsoft.com/office/drawing/2014/main" id="{FA86719D-1B39-1EF8-391E-7B59DBC22C44}"/>
              </a:ext>
            </a:extLst>
          </p:cNvPr>
          <p:cNvSpPr txBox="1"/>
          <p:nvPr/>
        </p:nvSpPr>
        <p:spPr>
          <a:xfrm>
            <a:off x="4507040" y="5058373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pic>
        <p:nvPicPr>
          <p:cNvPr id="7" name="صورة 6">
            <a:extLst>
              <a:ext uri="{FF2B5EF4-FFF2-40B4-BE49-F238E27FC236}">
                <a16:creationId xmlns:a16="http://schemas.microsoft.com/office/drawing/2014/main" id="{FCA511BE-C6BE-71AF-B322-B3558E4C95C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1960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05009721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عنصر نائب لرقم الشريحة 3">
            <a:extLst>
              <a:ext uri="{FF2B5EF4-FFF2-40B4-BE49-F238E27FC236}">
                <a16:creationId xmlns:a16="http://schemas.microsoft.com/office/drawing/2014/main" id="{A76FF5C9-3BD8-C275-D239-17C2F4639FF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C30D6F-9516-7D45-ACC3-4201266FFCA8}" type="slidenum">
              <a:rPr lang="ar-SA" smtClean="0"/>
              <a:t>78</a:t>
            </a:fld>
            <a:endParaRPr lang="ar-SA"/>
          </a:p>
        </p:txBody>
      </p:sp>
      <p:pic>
        <p:nvPicPr>
          <p:cNvPr id="3" name="صورة 2">
            <a:extLst>
              <a:ext uri="{FF2B5EF4-FFF2-40B4-BE49-F238E27FC236}">
                <a16:creationId xmlns:a16="http://schemas.microsoft.com/office/drawing/2014/main" id="{C48DB6A9-D955-59ED-0CF3-B591362C5AF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sp>
        <p:nvSpPr>
          <p:cNvPr id="20" name="Freeform 6">
            <a:extLst>
              <a:ext uri="{FF2B5EF4-FFF2-40B4-BE49-F238E27FC236}">
                <a16:creationId xmlns:a16="http://schemas.microsoft.com/office/drawing/2014/main" id="{229CD654-F45C-5250-2056-969E7CEA3964}"/>
              </a:ext>
            </a:extLst>
          </p:cNvPr>
          <p:cNvSpPr>
            <a:spLocks noChangeAspect="1"/>
          </p:cNvSpPr>
          <p:nvPr/>
        </p:nvSpPr>
        <p:spPr bwMode="auto">
          <a:xfrm>
            <a:off x="3935485" y="2167417"/>
            <a:ext cx="1432475" cy="2123429"/>
          </a:xfrm>
          <a:custGeom>
            <a:avLst/>
            <a:gdLst>
              <a:gd name="T0" fmla="*/ 411 w 490"/>
              <a:gd name="T1" fmla="*/ 574 h 703"/>
              <a:gd name="T2" fmla="*/ 50 w 490"/>
              <a:gd name="T3" fmla="*/ 703 h 703"/>
              <a:gd name="T4" fmla="*/ 151 w 490"/>
              <a:gd name="T5" fmla="*/ 121 h 703"/>
              <a:gd name="T6" fmla="*/ 256 w 490"/>
              <a:gd name="T7" fmla="*/ 0 h 703"/>
              <a:gd name="T8" fmla="*/ 490 w 490"/>
              <a:gd name="T9" fmla="*/ 303 h 703"/>
              <a:gd name="T10" fmla="*/ 465 w 490"/>
              <a:gd name="T11" fmla="*/ 336 h 703"/>
              <a:gd name="T12" fmla="*/ 411 w 490"/>
              <a:gd name="T13" fmla="*/ 574 h 7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90" h="703">
                <a:moveTo>
                  <a:pt x="411" y="574"/>
                </a:moveTo>
                <a:cubicBezTo>
                  <a:pt x="50" y="703"/>
                  <a:pt x="50" y="703"/>
                  <a:pt x="50" y="703"/>
                </a:cubicBezTo>
                <a:cubicBezTo>
                  <a:pt x="0" y="510"/>
                  <a:pt x="30" y="298"/>
                  <a:pt x="151" y="121"/>
                </a:cubicBezTo>
                <a:cubicBezTo>
                  <a:pt x="182" y="76"/>
                  <a:pt x="217" y="35"/>
                  <a:pt x="256" y="0"/>
                </a:cubicBezTo>
                <a:cubicBezTo>
                  <a:pt x="490" y="303"/>
                  <a:pt x="490" y="303"/>
                  <a:pt x="490" y="303"/>
                </a:cubicBezTo>
                <a:cubicBezTo>
                  <a:pt x="481" y="313"/>
                  <a:pt x="473" y="324"/>
                  <a:pt x="465" y="336"/>
                </a:cubicBezTo>
                <a:cubicBezTo>
                  <a:pt x="415" y="408"/>
                  <a:pt x="398" y="494"/>
                  <a:pt x="411" y="574"/>
                </a:cubicBezTo>
                <a:close/>
              </a:path>
            </a:pathLst>
          </a:custGeom>
          <a:solidFill>
            <a:srgbClr val="003845"/>
          </a:solidFill>
          <a:ln>
            <a:noFill/>
          </a:ln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600"/>
          </a:p>
        </p:txBody>
      </p:sp>
      <p:sp>
        <p:nvSpPr>
          <p:cNvPr id="21" name="Freeform 7">
            <a:extLst>
              <a:ext uri="{FF2B5EF4-FFF2-40B4-BE49-F238E27FC236}">
                <a16:creationId xmlns:a16="http://schemas.microsoft.com/office/drawing/2014/main" id="{3B414AF8-DE8A-E136-1A50-3199830283A5}"/>
              </a:ext>
            </a:extLst>
          </p:cNvPr>
          <p:cNvSpPr>
            <a:spLocks noChangeAspect="1"/>
          </p:cNvSpPr>
          <p:nvPr/>
        </p:nvSpPr>
        <p:spPr bwMode="auto">
          <a:xfrm>
            <a:off x="6085194" y="4050340"/>
            <a:ext cx="1727924" cy="1676337"/>
          </a:xfrm>
          <a:custGeom>
            <a:avLst/>
            <a:gdLst>
              <a:gd name="T0" fmla="*/ 203 w 591"/>
              <a:gd name="T1" fmla="*/ 35 h 555"/>
              <a:gd name="T2" fmla="*/ 0 w 591"/>
              <a:gd name="T3" fmla="*/ 172 h 555"/>
              <a:gd name="T4" fmla="*/ 11 w 591"/>
              <a:gd name="T5" fmla="*/ 555 h 555"/>
              <a:gd name="T6" fmla="*/ 516 w 591"/>
              <a:gd name="T7" fmla="*/ 249 h 555"/>
              <a:gd name="T8" fmla="*/ 591 w 591"/>
              <a:gd name="T9" fmla="*/ 107 h 555"/>
              <a:gd name="T10" fmla="*/ 224 w 591"/>
              <a:gd name="T11" fmla="*/ 0 h 555"/>
              <a:gd name="T12" fmla="*/ 203 w 591"/>
              <a:gd name="T13" fmla="*/ 35 h 5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1" h="555">
                <a:moveTo>
                  <a:pt x="203" y="35"/>
                </a:moveTo>
                <a:cubicBezTo>
                  <a:pt x="153" y="107"/>
                  <a:pt x="80" y="154"/>
                  <a:pt x="0" y="172"/>
                </a:cubicBezTo>
                <a:cubicBezTo>
                  <a:pt x="11" y="555"/>
                  <a:pt x="11" y="555"/>
                  <a:pt x="11" y="555"/>
                </a:cubicBezTo>
                <a:cubicBezTo>
                  <a:pt x="209" y="531"/>
                  <a:pt x="395" y="426"/>
                  <a:pt x="516" y="249"/>
                </a:cubicBezTo>
                <a:cubicBezTo>
                  <a:pt x="547" y="204"/>
                  <a:pt x="572" y="156"/>
                  <a:pt x="591" y="107"/>
                </a:cubicBezTo>
                <a:cubicBezTo>
                  <a:pt x="224" y="0"/>
                  <a:pt x="224" y="0"/>
                  <a:pt x="224" y="0"/>
                </a:cubicBezTo>
                <a:cubicBezTo>
                  <a:pt x="218" y="12"/>
                  <a:pt x="211" y="23"/>
                  <a:pt x="203" y="35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600"/>
          </a:p>
        </p:txBody>
      </p:sp>
      <p:sp>
        <p:nvSpPr>
          <p:cNvPr id="23" name="Freeform 8">
            <a:extLst>
              <a:ext uri="{FF2B5EF4-FFF2-40B4-BE49-F238E27FC236}">
                <a16:creationId xmlns:a16="http://schemas.microsoft.com/office/drawing/2014/main" id="{8185495D-81FF-1F97-B706-38AB47E0CB65}"/>
              </a:ext>
            </a:extLst>
          </p:cNvPr>
          <p:cNvSpPr>
            <a:spLocks noChangeAspect="1"/>
          </p:cNvSpPr>
          <p:nvPr/>
        </p:nvSpPr>
        <p:spPr bwMode="auto">
          <a:xfrm>
            <a:off x="6534832" y="2095471"/>
            <a:ext cx="1497137" cy="2083344"/>
          </a:xfrm>
          <a:custGeom>
            <a:avLst/>
            <a:gdLst>
              <a:gd name="T0" fmla="*/ 216 w 512"/>
              <a:gd name="T1" fmla="*/ 0 h 690"/>
              <a:gd name="T2" fmla="*/ 0 w 512"/>
              <a:gd name="T3" fmla="*/ 316 h 690"/>
              <a:gd name="T4" fmla="*/ 95 w 512"/>
              <a:gd name="T5" fmla="*/ 582 h 690"/>
              <a:gd name="T6" fmla="*/ 462 w 512"/>
              <a:gd name="T7" fmla="*/ 690 h 690"/>
              <a:gd name="T8" fmla="*/ 216 w 512"/>
              <a:gd name="T9" fmla="*/ 0 h 6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12" h="690">
                <a:moveTo>
                  <a:pt x="216" y="0"/>
                </a:moveTo>
                <a:cubicBezTo>
                  <a:pt x="0" y="316"/>
                  <a:pt x="0" y="316"/>
                  <a:pt x="0" y="316"/>
                </a:cubicBezTo>
                <a:cubicBezTo>
                  <a:pt x="70" y="387"/>
                  <a:pt x="103" y="486"/>
                  <a:pt x="95" y="582"/>
                </a:cubicBezTo>
                <a:cubicBezTo>
                  <a:pt x="462" y="690"/>
                  <a:pt x="462" y="690"/>
                  <a:pt x="462" y="690"/>
                </a:cubicBezTo>
                <a:cubicBezTo>
                  <a:pt x="512" y="438"/>
                  <a:pt x="423" y="170"/>
                  <a:pt x="216" y="0"/>
                </a:cubicBezTo>
                <a:close/>
              </a:path>
            </a:pathLst>
          </a:custGeom>
          <a:solidFill>
            <a:srgbClr val="268CAB"/>
          </a:solidFill>
          <a:ln>
            <a:noFill/>
          </a:ln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600"/>
          </a:p>
        </p:txBody>
      </p:sp>
      <p:sp>
        <p:nvSpPr>
          <p:cNvPr id="24" name="Freeform 9">
            <a:extLst>
              <a:ext uri="{FF2B5EF4-FFF2-40B4-BE49-F238E27FC236}">
                <a16:creationId xmlns:a16="http://schemas.microsoft.com/office/drawing/2014/main" id="{484FF636-4F94-B99A-F213-EC9186A6DA3E}"/>
              </a:ext>
            </a:extLst>
          </p:cNvPr>
          <p:cNvSpPr>
            <a:spLocks noChangeAspect="1"/>
          </p:cNvSpPr>
          <p:nvPr/>
        </p:nvSpPr>
        <p:spPr bwMode="auto">
          <a:xfrm>
            <a:off x="4851675" y="1569239"/>
            <a:ext cx="2142745" cy="1378275"/>
          </a:xfrm>
          <a:custGeom>
            <a:avLst/>
            <a:gdLst>
              <a:gd name="T0" fmla="*/ 0 w 733"/>
              <a:gd name="T1" fmla="*/ 152 h 456"/>
              <a:gd name="T2" fmla="*/ 234 w 733"/>
              <a:gd name="T3" fmla="*/ 456 h 456"/>
              <a:gd name="T4" fmla="*/ 516 w 733"/>
              <a:gd name="T5" fmla="*/ 447 h 456"/>
              <a:gd name="T6" fmla="*/ 733 w 733"/>
              <a:gd name="T7" fmla="*/ 131 h 456"/>
              <a:gd name="T8" fmla="*/ 0 w 733"/>
              <a:gd name="T9" fmla="*/ 152 h 4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33" h="456">
                <a:moveTo>
                  <a:pt x="0" y="152"/>
                </a:moveTo>
                <a:cubicBezTo>
                  <a:pt x="234" y="456"/>
                  <a:pt x="234" y="456"/>
                  <a:pt x="234" y="456"/>
                </a:cubicBezTo>
                <a:cubicBezTo>
                  <a:pt x="321" y="412"/>
                  <a:pt x="425" y="408"/>
                  <a:pt x="516" y="447"/>
                </a:cubicBezTo>
                <a:cubicBezTo>
                  <a:pt x="733" y="131"/>
                  <a:pt x="733" y="131"/>
                  <a:pt x="733" y="131"/>
                </a:cubicBezTo>
                <a:cubicBezTo>
                  <a:pt x="499" y="0"/>
                  <a:pt x="217" y="14"/>
                  <a:pt x="0" y="152"/>
                </a:cubicBezTo>
                <a:close/>
              </a:path>
            </a:pathLst>
          </a:custGeom>
          <a:solidFill>
            <a:srgbClr val="2CC17C"/>
          </a:solidFill>
          <a:ln>
            <a:noFill/>
          </a:ln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600"/>
          </a:p>
        </p:txBody>
      </p:sp>
      <p:sp>
        <p:nvSpPr>
          <p:cNvPr id="26" name="Freeform 10">
            <a:extLst>
              <a:ext uri="{FF2B5EF4-FFF2-40B4-BE49-F238E27FC236}">
                <a16:creationId xmlns:a16="http://schemas.microsoft.com/office/drawing/2014/main" id="{22D72363-9730-A993-E4C4-30F66AC98B55}"/>
              </a:ext>
            </a:extLst>
          </p:cNvPr>
          <p:cNvSpPr>
            <a:spLocks noChangeAspect="1"/>
          </p:cNvSpPr>
          <p:nvPr/>
        </p:nvSpPr>
        <p:spPr bwMode="auto">
          <a:xfrm>
            <a:off x="4147373" y="4094537"/>
            <a:ext cx="1769704" cy="1640364"/>
          </a:xfrm>
          <a:custGeom>
            <a:avLst/>
            <a:gdLst>
              <a:gd name="T0" fmla="*/ 605 w 605"/>
              <a:gd name="T1" fmla="*/ 543 h 543"/>
              <a:gd name="T2" fmla="*/ 594 w 605"/>
              <a:gd name="T3" fmla="*/ 160 h 543"/>
              <a:gd name="T4" fmla="*/ 459 w 605"/>
              <a:gd name="T5" fmla="*/ 106 h 543"/>
              <a:gd name="T6" fmla="*/ 360 w 605"/>
              <a:gd name="T7" fmla="*/ 0 h 543"/>
              <a:gd name="T8" fmla="*/ 0 w 605"/>
              <a:gd name="T9" fmla="*/ 129 h 543"/>
              <a:gd name="T10" fmla="*/ 245 w 605"/>
              <a:gd name="T11" fmla="*/ 420 h 543"/>
              <a:gd name="T12" fmla="*/ 605 w 605"/>
              <a:gd name="T13" fmla="*/ 543 h 5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05" h="543">
                <a:moveTo>
                  <a:pt x="605" y="543"/>
                </a:moveTo>
                <a:cubicBezTo>
                  <a:pt x="594" y="160"/>
                  <a:pt x="594" y="160"/>
                  <a:pt x="594" y="160"/>
                </a:cubicBezTo>
                <a:cubicBezTo>
                  <a:pt x="547" y="152"/>
                  <a:pt x="501" y="135"/>
                  <a:pt x="459" y="106"/>
                </a:cubicBezTo>
                <a:cubicBezTo>
                  <a:pt x="417" y="78"/>
                  <a:pt x="384" y="41"/>
                  <a:pt x="360" y="0"/>
                </a:cubicBezTo>
                <a:cubicBezTo>
                  <a:pt x="0" y="129"/>
                  <a:pt x="0" y="129"/>
                  <a:pt x="0" y="129"/>
                </a:cubicBezTo>
                <a:cubicBezTo>
                  <a:pt x="52" y="243"/>
                  <a:pt x="134" y="344"/>
                  <a:pt x="245" y="420"/>
                </a:cubicBezTo>
                <a:cubicBezTo>
                  <a:pt x="355" y="495"/>
                  <a:pt x="480" y="535"/>
                  <a:pt x="605" y="543"/>
                </a:cubicBezTo>
                <a:close/>
              </a:path>
            </a:pathLst>
          </a:custGeom>
          <a:solidFill>
            <a:srgbClr val="C1B488"/>
          </a:solidFill>
          <a:ln>
            <a:noFill/>
          </a:ln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600"/>
          </a:p>
        </p:txBody>
      </p:sp>
      <p:sp>
        <p:nvSpPr>
          <p:cNvPr id="27" name="Freeform 6">
            <a:extLst>
              <a:ext uri="{FF2B5EF4-FFF2-40B4-BE49-F238E27FC236}">
                <a16:creationId xmlns:a16="http://schemas.microsoft.com/office/drawing/2014/main" id="{89195046-3F34-1433-35F0-E10C0AC4E7D0}"/>
              </a:ext>
            </a:extLst>
          </p:cNvPr>
          <p:cNvSpPr>
            <a:spLocks noChangeAspect="1"/>
          </p:cNvSpPr>
          <p:nvPr/>
        </p:nvSpPr>
        <p:spPr bwMode="auto">
          <a:xfrm>
            <a:off x="4111416" y="2431450"/>
            <a:ext cx="1076240" cy="1595363"/>
          </a:xfrm>
          <a:custGeom>
            <a:avLst/>
            <a:gdLst>
              <a:gd name="T0" fmla="*/ 411 w 490"/>
              <a:gd name="T1" fmla="*/ 574 h 703"/>
              <a:gd name="T2" fmla="*/ 50 w 490"/>
              <a:gd name="T3" fmla="*/ 703 h 703"/>
              <a:gd name="T4" fmla="*/ 151 w 490"/>
              <a:gd name="T5" fmla="*/ 121 h 703"/>
              <a:gd name="T6" fmla="*/ 256 w 490"/>
              <a:gd name="T7" fmla="*/ 0 h 703"/>
              <a:gd name="T8" fmla="*/ 490 w 490"/>
              <a:gd name="T9" fmla="*/ 303 h 703"/>
              <a:gd name="T10" fmla="*/ 465 w 490"/>
              <a:gd name="T11" fmla="*/ 336 h 703"/>
              <a:gd name="T12" fmla="*/ 411 w 490"/>
              <a:gd name="T13" fmla="*/ 574 h 7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90" h="703">
                <a:moveTo>
                  <a:pt x="411" y="574"/>
                </a:moveTo>
                <a:cubicBezTo>
                  <a:pt x="50" y="703"/>
                  <a:pt x="50" y="703"/>
                  <a:pt x="50" y="703"/>
                </a:cubicBezTo>
                <a:cubicBezTo>
                  <a:pt x="0" y="510"/>
                  <a:pt x="30" y="298"/>
                  <a:pt x="151" y="121"/>
                </a:cubicBezTo>
                <a:cubicBezTo>
                  <a:pt x="182" y="76"/>
                  <a:pt x="217" y="35"/>
                  <a:pt x="256" y="0"/>
                </a:cubicBezTo>
                <a:cubicBezTo>
                  <a:pt x="490" y="303"/>
                  <a:pt x="490" y="303"/>
                  <a:pt x="490" y="303"/>
                </a:cubicBezTo>
                <a:cubicBezTo>
                  <a:pt x="481" y="313"/>
                  <a:pt x="473" y="324"/>
                  <a:pt x="465" y="336"/>
                </a:cubicBezTo>
                <a:cubicBezTo>
                  <a:pt x="415" y="408"/>
                  <a:pt x="398" y="494"/>
                  <a:pt x="411" y="574"/>
                </a:cubicBezTo>
                <a:close/>
              </a:path>
            </a:pathLst>
          </a:custGeom>
          <a:solidFill>
            <a:srgbClr val="003845"/>
          </a:solidFill>
          <a:ln>
            <a:noFill/>
          </a:ln>
          <a:effectLst>
            <a:outerShdw blurRad="127000" sx="104000" sy="104000" algn="ctr" rotWithShape="0">
              <a:prstClr val="black">
                <a:alpha val="25000"/>
              </a:prstClr>
            </a:outerShdw>
          </a:effectLst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600"/>
          </a:p>
        </p:txBody>
      </p:sp>
      <p:sp>
        <p:nvSpPr>
          <p:cNvPr id="29" name="Freeform 7">
            <a:extLst>
              <a:ext uri="{FF2B5EF4-FFF2-40B4-BE49-F238E27FC236}">
                <a16:creationId xmlns:a16="http://schemas.microsoft.com/office/drawing/2014/main" id="{7D16E2C7-C3E9-F14D-7EDD-15420B0F568C}"/>
              </a:ext>
            </a:extLst>
          </p:cNvPr>
          <p:cNvSpPr>
            <a:spLocks noChangeAspect="1"/>
          </p:cNvSpPr>
          <p:nvPr/>
        </p:nvSpPr>
        <p:spPr bwMode="auto">
          <a:xfrm>
            <a:off x="6297862" y="4258781"/>
            <a:ext cx="1298215" cy="1259456"/>
          </a:xfrm>
          <a:custGeom>
            <a:avLst/>
            <a:gdLst>
              <a:gd name="T0" fmla="*/ 203 w 591"/>
              <a:gd name="T1" fmla="*/ 35 h 555"/>
              <a:gd name="T2" fmla="*/ 0 w 591"/>
              <a:gd name="T3" fmla="*/ 172 h 555"/>
              <a:gd name="T4" fmla="*/ 11 w 591"/>
              <a:gd name="T5" fmla="*/ 555 h 555"/>
              <a:gd name="T6" fmla="*/ 516 w 591"/>
              <a:gd name="T7" fmla="*/ 249 h 555"/>
              <a:gd name="T8" fmla="*/ 591 w 591"/>
              <a:gd name="T9" fmla="*/ 107 h 555"/>
              <a:gd name="T10" fmla="*/ 224 w 591"/>
              <a:gd name="T11" fmla="*/ 0 h 555"/>
              <a:gd name="T12" fmla="*/ 203 w 591"/>
              <a:gd name="T13" fmla="*/ 35 h 5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1" h="555">
                <a:moveTo>
                  <a:pt x="203" y="35"/>
                </a:moveTo>
                <a:cubicBezTo>
                  <a:pt x="153" y="107"/>
                  <a:pt x="80" y="154"/>
                  <a:pt x="0" y="172"/>
                </a:cubicBezTo>
                <a:cubicBezTo>
                  <a:pt x="11" y="555"/>
                  <a:pt x="11" y="555"/>
                  <a:pt x="11" y="555"/>
                </a:cubicBezTo>
                <a:cubicBezTo>
                  <a:pt x="209" y="531"/>
                  <a:pt x="395" y="426"/>
                  <a:pt x="516" y="249"/>
                </a:cubicBezTo>
                <a:cubicBezTo>
                  <a:pt x="547" y="204"/>
                  <a:pt x="572" y="156"/>
                  <a:pt x="591" y="107"/>
                </a:cubicBezTo>
                <a:cubicBezTo>
                  <a:pt x="224" y="0"/>
                  <a:pt x="224" y="0"/>
                  <a:pt x="224" y="0"/>
                </a:cubicBezTo>
                <a:cubicBezTo>
                  <a:pt x="218" y="12"/>
                  <a:pt x="211" y="23"/>
                  <a:pt x="203" y="35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>
            <a:outerShdw blurRad="127000" sx="104000" sy="104000" algn="ctr" rotWithShape="0">
              <a:prstClr val="black">
                <a:alpha val="25000"/>
              </a:prstClr>
            </a:outerShdw>
          </a:effectLst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600"/>
          </a:p>
        </p:txBody>
      </p:sp>
      <p:sp>
        <p:nvSpPr>
          <p:cNvPr id="30" name="Freeform 8">
            <a:extLst>
              <a:ext uri="{FF2B5EF4-FFF2-40B4-BE49-F238E27FC236}">
                <a16:creationId xmlns:a16="http://schemas.microsoft.com/office/drawing/2014/main" id="{08E70DB8-E430-9CED-1253-3195314DC586}"/>
              </a:ext>
            </a:extLst>
          </p:cNvPr>
          <p:cNvSpPr>
            <a:spLocks noChangeAspect="1"/>
          </p:cNvSpPr>
          <p:nvPr/>
        </p:nvSpPr>
        <p:spPr bwMode="auto">
          <a:xfrm>
            <a:off x="6718803" y="2354520"/>
            <a:ext cx="1124822" cy="1565248"/>
          </a:xfrm>
          <a:custGeom>
            <a:avLst/>
            <a:gdLst>
              <a:gd name="T0" fmla="*/ 216 w 512"/>
              <a:gd name="T1" fmla="*/ 0 h 690"/>
              <a:gd name="T2" fmla="*/ 0 w 512"/>
              <a:gd name="T3" fmla="*/ 316 h 690"/>
              <a:gd name="T4" fmla="*/ 95 w 512"/>
              <a:gd name="T5" fmla="*/ 582 h 690"/>
              <a:gd name="T6" fmla="*/ 462 w 512"/>
              <a:gd name="T7" fmla="*/ 690 h 690"/>
              <a:gd name="T8" fmla="*/ 216 w 512"/>
              <a:gd name="T9" fmla="*/ 0 h 6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12" h="690">
                <a:moveTo>
                  <a:pt x="216" y="0"/>
                </a:moveTo>
                <a:cubicBezTo>
                  <a:pt x="0" y="316"/>
                  <a:pt x="0" y="316"/>
                  <a:pt x="0" y="316"/>
                </a:cubicBezTo>
                <a:cubicBezTo>
                  <a:pt x="70" y="387"/>
                  <a:pt x="103" y="486"/>
                  <a:pt x="95" y="582"/>
                </a:cubicBezTo>
                <a:cubicBezTo>
                  <a:pt x="462" y="690"/>
                  <a:pt x="462" y="690"/>
                  <a:pt x="462" y="690"/>
                </a:cubicBezTo>
                <a:cubicBezTo>
                  <a:pt x="512" y="438"/>
                  <a:pt x="423" y="170"/>
                  <a:pt x="216" y="0"/>
                </a:cubicBezTo>
                <a:close/>
              </a:path>
            </a:pathLst>
          </a:custGeom>
          <a:solidFill>
            <a:srgbClr val="268CAB"/>
          </a:solidFill>
          <a:ln>
            <a:noFill/>
          </a:ln>
          <a:effectLst>
            <a:outerShdw blurRad="127000" sx="104000" sy="104000" algn="ctr" rotWithShape="0">
              <a:prstClr val="black">
                <a:alpha val="25000"/>
              </a:prstClr>
            </a:outerShdw>
          </a:effectLst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600"/>
          </a:p>
        </p:txBody>
      </p:sp>
      <p:sp>
        <p:nvSpPr>
          <p:cNvPr id="32" name="Freeform 9">
            <a:extLst>
              <a:ext uri="{FF2B5EF4-FFF2-40B4-BE49-F238E27FC236}">
                <a16:creationId xmlns:a16="http://schemas.microsoft.com/office/drawing/2014/main" id="{C727E1CA-1584-20CD-5A8D-E2613E0417EB}"/>
              </a:ext>
            </a:extLst>
          </p:cNvPr>
          <p:cNvSpPr>
            <a:spLocks noChangeAspect="1"/>
          </p:cNvSpPr>
          <p:nvPr/>
        </p:nvSpPr>
        <p:spPr bwMode="auto">
          <a:xfrm>
            <a:off x="5115920" y="1740618"/>
            <a:ext cx="1609878" cy="1035518"/>
          </a:xfrm>
          <a:custGeom>
            <a:avLst/>
            <a:gdLst>
              <a:gd name="T0" fmla="*/ 0 w 733"/>
              <a:gd name="T1" fmla="*/ 152 h 456"/>
              <a:gd name="T2" fmla="*/ 234 w 733"/>
              <a:gd name="T3" fmla="*/ 456 h 456"/>
              <a:gd name="T4" fmla="*/ 516 w 733"/>
              <a:gd name="T5" fmla="*/ 447 h 456"/>
              <a:gd name="T6" fmla="*/ 733 w 733"/>
              <a:gd name="T7" fmla="*/ 131 h 456"/>
              <a:gd name="T8" fmla="*/ 0 w 733"/>
              <a:gd name="T9" fmla="*/ 152 h 4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33" h="456">
                <a:moveTo>
                  <a:pt x="0" y="152"/>
                </a:moveTo>
                <a:cubicBezTo>
                  <a:pt x="234" y="456"/>
                  <a:pt x="234" y="456"/>
                  <a:pt x="234" y="456"/>
                </a:cubicBezTo>
                <a:cubicBezTo>
                  <a:pt x="321" y="412"/>
                  <a:pt x="425" y="408"/>
                  <a:pt x="516" y="447"/>
                </a:cubicBezTo>
                <a:cubicBezTo>
                  <a:pt x="733" y="131"/>
                  <a:pt x="733" y="131"/>
                  <a:pt x="733" y="131"/>
                </a:cubicBezTo>
                <a:cubicBezTo>
                  <a:pt x="499" y="0"/>
                  <a:pt x="217" y="14"/>
                  <a:pt x="0" y="152"/>
                </a:cubicBezTo>
                <a:close/>
              </a:path>
            </a:pathLst>
          </a:custGeom>
          <a:solidFill>
            <a:srgbClr val="2CC17C"/>
          </a:solidFill>
          <a:ln>
            <a:noFill/>
          </a:ln>
          <a:effectLst>
            <a:outerShdw blurRad="127000" sx="104000" sy="104000" algn="ctr" rotWithShape="0">
              <a:prstClr val="black">
                <a:alpha val="25000"/>
              </a:prstClr>
            </a:outerShdw>
          </a:effectLst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600"/>
          </a:p>
        </p:txBody>
      </p:sp>
      <p:sp>
        <p:nvSpPr>
          <p:cNvPr id="33" name="Freeform 10">
            <a:extLst>
              <a:ext uri="{FF2B5EF4-FFF2-40B4-BE49-F238E27FC236}">
                <a16:creationId xmlns:a16="http://schemas.microsoft.com/office/drawing/2014/main" id="{6837F802-365D-9664-396F-753BBE94355E}"/>
              </a:ext>
            </a:extLst>
          </p:cNvPr>
          <p:cNvSpPr>
            <a:spLocks noChangeAspect="1"/>
          </p:cNvSpPr>
          <p:nvPr/>
        </p:nvSpPr>
        <p:spPr bwMode="auto">
          <a:xfrm>
            <a:off x="4365234" y="4298504"/>
            <a:ext cx="1329605" cy="1232429"/>
          </a:xfrm>
          <a:custGeom>
            <a:avLst/>
            <a:gdLst>
              <a:gd name="T0" fmla="*/ 605 w 605"/>
              <a:gd name="T1" fmla="*/ 543 h 543"/>
              <a:gd name="T2" fmla="*/ 594 w 605"/>
              <a:gd name="T3" fmla="*/ 160 h 543"/>
              <a:gd name="T4" fmla="*/ 459 w 605"/>
              <a:gd name="T5" fmla="*/ 106 h 543"/>
              <a:gd name="T6" fmla="*/ 360 w 605"/>
              <a:gd name="T7" fmla="*/ 0 h 543"/>
              <a:gd name="T8" fmla="*/ 0 w 605"/>
              <a:gd name="T9" fmla="*/ 129 h 543"/>
              <a:gd name="T10" fmla="*/ 245 w 605"/>
              <a:gd name="T11" fmla="*/ 420 h 543"/>
              <a:gd name="T12" fmla="*/ 605 w 605"/>
              <a:gd name="T13" fmla="*/ 543 h 5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05" h="543">
                <a:moveTo>
                  <a:pt x="605" y="543"/>
                </a:moveTo>
                <a:cubicBezTo>
                  <a:pt x="594" y="160"/>
                  <a:pt x="594" y="160"/>
                  <a:pt x="594" y="160"/>
                </a:cubicBezTo>
                <a:cubicBezTo>
                  <a:pt x="547" y="152"/>
                  <a:pt x="501" y="135"/>
                  <a:pt x="459" y="106"/>
                </a:cubicBezTo>
                <a:cubicBezTo>
                  <a:pt x="417" y="78"/>
                  <a:pt x="384" y="41"/>
                  <a:pt x="360" y="0"/>
                </a:cubicBezTo>
                <a:cubicBezTo>
                  <a:pt x="0" y="129"/>
                  <a:pt x="0" y="129"/>
                  <a:pt x="0" y="129"/>
                </a:cubicBezTo>
                <a:cubicBezTo>
                  <a:pt x="52" y="243"/>
                  <a:pt x="134" y="344"/>
                  <a:pt x="245" y="420"/>
                </a:cubicBezTo>
                <a:cubicBezTo>
                  <a:pt x="355" y="495"/>
                  <a:pt x="480" y="535"/>
                  <a:pt x="605" y="543"/>
                </a:cubicBezTo>
                <a:close/>
              </a:path>
            </a:pathLst>
          </a:custGeom>
          <a:solidFill>
            <a:srgbClr val="C1B488"/>
          </a:solidFill>
          <a:ln>
            <a:noFill/>
          </a:ln>
          <a:effectLst>
            <a:outerShdw blurRad="127000" sx="104000" sy="104000" algn="ctr" rotWithShape="0">
              <a:prstClr val="black">
                <a:alpha val="25000"/>
              </a:prstClr>
            </a:outerShdw>
          </a:effectLst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600"/>
          </a:p>
        </p:txBody>
      </p:sp>
      <p:cxnSp>
        <p:nvCxnSpPr>
          <p:cNvPr id="39" name="Straight Connector 29">
            <a:extLst>
              <a:ext uri="{FF2B5EF4-FFF2-40B4-BE49-F238E27FC236}">
                <a16:creationId xmlns:a16="http://schemas.microsoft.com/office/drawing/2014/main" id="{383791F4-C974-B94C-FF32-06E9D4B4456D}"/>
              </a:ext>
            </a:extLst>
          </p:cNvPr>
          <p:cNvCxnSpPr>
            <a:cxnSpLocks/>
          </p:cNvCxnSpPr>
          <p:nvPr/>
        </p:nvCxnSpPr>
        <p:spPr>
          <a:xfrm>
            <a:off x="5986655" y="4572318"/>
            <a:ext cx="47540" cy="1317038"/>
          </a:xfrm>
          <a:prstGeom prst="line">
            <a:avLst/>
          </a:prstGeom>
          <a:ln w="19050" cap="rnd">
            <a:solidFill>
              <a:schemeClr val="bg1">
                <a:lumMod val="50000"/>
              </a:schemeClr>
            </a:solidFill>
            <a:prstDash val="sysDot"/>
            <a:round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Straight Connector 32">
            <a:extLst>
              <a:ext uri="{FF2B5EF4-FFF2-40B4-BE49-F238E27FC236}">
                <a16:creationId xmlns:a16="http://schemas.microsoft.com/office/drawing/2014/main" id="{3D39C83A-FCDF-1063-4B21-5C587EE9BDF0}"/>
              </a:ext>
            </a:extLst>
          </p:cNvPr>
          <p:cNvCxnSpPr>
            <a:cxnSpLocks/>
          </p:cNvCxnSpPr>
          <p:nvPr/>
        </p:nvCxnSpPr>
        <p:spPr>
          <a:xfrm rot="2220000">
            <a:off x="6813813" y="1772931"/>
            <a:ext cx="47540" cy="1317038"/>
          </a:xfrm>
          <a:prstGeom prst="line">
            <a:avLst/>
          </a:prstGeom>
          <a:ln w="19050" cap="rnd">
            <a:solidFill>
              <a:srgbClr val="2CC17C"/>
            </a:solidFill>
            <a:prstDash val="sysDot"/>
            <a:round/>
            <a:headEnd type="oval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Straight Connector 33">
            <a:extLst>
              <a:ext uri="{FF2B5EF4-FFF2-40B4-BE49-F238E27FC236}">
                <a16:creationId xmlns:a16="http://schemas.microsoft.com/office/drawing/2014/main" id="{938F06AE-150E-FF3F-6F52-7111A713CD71}"/>
              </a:ext>
            </a:extLst>
          </p:cNvPr>
          <p:cNvCxnSpPr>
            <a:cxnSpLocks/>
          </p:cNvCxnSpPr>
          <p:nvPr/>
        </p:nvCxnSpPr>
        <p:spPr>
          <a:xfrm rot="4320000">
            <a:off x="4526492" y="3603675"/>
            <a:ext cx="49118" cy="1274723"/>
          </a:xfrm>
          <a:prstGeom prst="line">
            <a:avLst/>
          </a:prstGeom>
          <a:ln w="19050" cap="rnd">
            <a:solidFill>
              <a:srgbClr val="C1B488"/>
            </a:solidFill>
            <a:prstDash val="sysDot"/>
            <a:round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Straight Connector 34">
            <a:extLst>
              <a:ext uri="{FF2B5EF4-FFF2-40B4-BE49-F238E27FC236}">
                <a16:creationId xmlns:a16="http://schemas.microsoft.com/office/drawing/2014/main" id="{599CE81A-6D1E-A1E7-83D9-0252A6786903}"/>
              </a:ext>
            </a:extLst>
          </p:cNvPr>
          <p:cNvCxnSpPr>
            <a:cxnSpLocks/>
          </p:cNvCxnSpPr>
          <p:nvPr/>
        </p:nvCxnSpPr>
        <p:spPr>
          <a:xfrm rot="6540000">
            <a:off x="7397035" y="3523730"/>
            <a:ext cx="49118" cy="1274723"/>
          </a:xfrm>
          <a:prstGeom prst="line">
            <a:avLst/>
          </a:prstGeom>
          <a:ln w="19050" cap="rnd">
            <a:solidFill>
              <a:srgbClr val="268CAB"/>
            </a:solidFill>
            <a:prstDash val="sysDot"/>
            <a:round/>
            <a:headEnd type="oval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Straight Connector 35">
            <a:extLst>
              <a:ext uri="{FF2B5EF4-FFF2-40B4-BE49-F238E27FC236}">
                <a16:creationId xmlns:a16="http://schemas.microsoft.com/office/drawing/2014/main" id="{CA6C6225-587A-4D98-A8AB-DA84FA6CD73C}"/>
              </a:ext>
            </a:extLst>
          </p:cNvPr>
          <p:cNvCxnSpPr>
            <a:cxnSpLocks/>
          </p:cNvCxnSpPr>
          <p:nvPr/>
        </p:nvCxnSpPr>
        <p:spPr>
          <a:xfrm rot="8640000">
            <a:off x="5006264" y="1806344"/>
            <a:ext cx="47540" cy="1317038"/>
          </a:xfrm>
          <a:prstGeom prst="line">
            <a:avLst/>
          </a:prstGeom>
          <a:ln w="19050" cap="rnd">
            <a:solidFill>
              <a:srgbClr val="003845"/>
            </a:solidFill>
            <a:prstDash val="sysDot"/>
            <a:round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7" name="Graphic 37">
            <a:extLst>
              <a:ext uri="{FF2B5EF4-FFF2-40B4-BE49-F238E27FC236}">
                <a16:creationId xmlns:a16="http://schemas.microsoft.com/office/drawing/2014/main" id="{07DF974E-FDC8-0E09-B0E6-7A1A32667872}"/>
              </a:ext>
            </a:extLst>
          </p:cNvPr>
          <p:cNvGrpSpPr>
            <a:grpSpLocks noChangeAspect="1"/>
          </p:cNvGrpSpPr>
          <p:nvPr/>
        </p:nvGrpSpPr>
        <p:grpSpPr>
          <a:xfrm>
            <a:off x="6667647" y="4673207"/>
            <a:ext cx="371253" cy="371611"/>
            <a:chOff x="5850242" y="2096715"/>
            <a:chExt cx="424208" cy="410976"/>
          </a:xfrm>
          <a:solidFill>
            <a:srgbClr val="FFFFFF"/>
          </a:solidFill>
        </p:grpSpPr>
        <p:sp>
          <p:nvSpPr>
            <p:cNvPr id="48" name="Freeform 47">
              <a:extLst>
                <a:ext uri="{FF2B5EF4-FFF2-40B4-BE49-F238E27FC236}">
                  <a16:creationId xmlns:a16="http://schemas.microsoft.com/office/drawing/2014/main" id="{41E39667-52FC-1148-C5FC-6045DEF0D034}"/>
                </a:ext>
              </a:extLst>
            </p:cNvPr>
            <p:cNvSpPr/>
            <p:nvPr/>
          </p:nvSpPr>
          <p:spPr>
            <a:xfrm>
              <a:off x="5850242" y="2096778"/>
              <a:ext cx="424208" cy="273040"/>
            </a:xfrm>
            <a:custGeom>
              <a:avLst/>
              <a:gdLst>
                <a:gd name="connsiteX0" fmla="*/ 401588 w 424208"/>
                <a:gd name="connsiteY0" fmla="*/ 273041 h 273040"/>
                <a:gd name="connsiteX1" fmla="*/ 22621 w 424208"/>
                <a:gd name="connsiteY1" fmla="*/ 273041 h 273040"/>
                <a:gd name="connsiteX2" fmla="*/ 0 w 424208"/>
                <a:gd name="connsiteY2" fmla="*/ 250790 h 273040"/>
                <a:gd name="connsiteX3" fmla="*/ 0 w 424208"/>
                <a:gd name="connsiteY3" fmla="*/ 22374 h 273040"/>
                <a:gd name="connsiteX4" fmla="*/ 22621 w 424208"/>
                <a:gd name="connsiteY4" fmla="*/ 0 h 273040"/>
                <a:gd name="connsiteX5" fmla="*/ 68858 w 424208"/>
                <a:gd name="connsiteY5" fmla="*/ 0 h 273040"/>
                <a:gd name="connsiteX6" fmla="*/ 68858 w 424208"/>
                <a:gd name="connsiteY6" fmla="*/ 14875 h 273040"/>
                <a:gd name="connsiteX7" fmla="*/ 22621 w 424208"/>
                <a:gd name="connsiteY7" fmla="*/ 14875 h 273040"/>
                <a:gd name="connsiteX8" fmla="*/ 15039 w 424208"/>
                <a:gd name="connsiteY8" fmla="*/ 22374 h 273040"/>
                <a:gd name="connsiteX9" fmla="*/ 15039 w 424208"/>
                <a:gd name="connsiteY9" fmla="*/ 250790 h 273040"/>
                <a:gd name="connsiteX10" fmla="*/ 22496 w 424208"/>
                <a:gd name="connsiteY10" fmla="*/ 258167 h 273040"/>
                <a:gd name="connsiteX11" fmla="*/ 22621 w 424208"/>
                <a:gd name="connsiteY11" fmla="*/ 258166 h 273040"/>
                <a:gd name="connsiteX12" fmla="*/ 401588 w 424208"/>
                <a:gd name="connsiteY12" fmla="*/ 258166 h 273040"/>
                <a:gd name="connsiteX13" fmla="*/ 409169 w 424208"/>
                <a:gd name="connsiteY13" fmla="*/ 250790 h 273040"/>
                <a:gd name="connsiteX14" fmla="*/ 409169 w 424208"/>
                <a:gd name="connsiteY14" fmla="*/ 22374 h 273040"/>
                <a:gd name="connsiteX15" fmla="*/ 401588 w 424208"/>
                <a:gd name="connsiteY15" fmla="*/ 14875 h 273040"/>
                <a:gd name="connsiteX16" fmla="*/ 241748 w 424208"/>
                <a:gd name="connsiteY16" fmla="*/ 14875 h 273040"/>
                <a:gd name="connsiteX17" fmla="*/ 241748 w 424208"/>
                <a:gd name="connsiteY17" fmla="*/ 0 h 273040"/>
                <a:gd name="connsiteX18" fmla="*/ 401588 w 424208"/>
                <a:gd name="connsiteY18" fmla="*/ 0 h 273040"/>
                <a:gd name="connsiteX19" fmla="*/ 424209 w 424208"/>
                <a:gd name="connsiteY19" fmla="*/ 22374 h 273040"/>
                <a:gd name="connsiteX20" fmla="*/ 424209 w 424208"/>
                <a:gd name="connsiteY20" fmla="*/ 250790 h 273040"/>
                <a:gd name="connsiteX21" fmla="*/ 401588 w 424208"/>
                <a:gd name="connsiteY21" fmla="*/ 273041 h 273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24208" h="273040">
                  <a:moveTo>
                    <a:pt x="401588" y="273041"/>
                  </a:moveTo>
                  <a:lnTo>
                    <a:pt x="22621" y="273041"/>
                  </a:lnTo>
                  <a:cubicBezTo>
                    <a:pt x="10176" y="273041"/>
                    <a:pt x="68" y="263099"/>
                    <a:pt x="0" y="250790"/>
                  </a:cubicBezTo>
                  <a:lnTo>
                    <a:pt x="0" y="22374"/>
                  </a:lnTo>
                  <a:cubicBezTo>
                    <a:pt x="68" y="10045"/>
                    <a:pt x="10156" y="67"/>
                    <a:pt x="22621" y="0"/>
                  </a:cubicBezTo>
                  <a:lnTo>
                    <a:pt x="68858" y="0"/>
                  </a:lnTo>
                  <a:lnTo>
                    <a:pt x="68858" y="14875"/>
                  </a:lnTo>
                  <a:lnTo>
                    <a:pt x="22621" y="14875"/>
                  </a:lnTo>
                  <a:cubicBezTo>
                    <a:pt x="18434" y="14875"/>
                    <a:pt x="15039" y="18233"/>
                    <a:pt x="15039" y="22374"/>
                  </a:cubicBezTo>
                  <a:lnTo>
                    <a:pt x="15039" y="250790"/>
                  </a:lnTo>
                  <a:cubicBezTo>
                    <a:pt x="15039" y="254863"/>
                    <a:pt x="18377" y="258166"/>
                    <a:pt x="22496" y="258167"/>
                  </a:cubicBezTo>
                  <a:cubicBezTo>
                    <a:pt x="22538" y="258167"/>
                    <a:pt x="22579" y="258166"/>
                    <a:pt x="22621" y="258166"/>
                  </a:cubicBezTo>
                  <a:lnTo>
                    <a:pt x="401588" y="258166"/>
                  </a:lnTo>
                  <a:cubicBezTo>
                    <a:pt x="405727" y="258166"/>
                    <a:pt x="409102" y="254883"/>
                    <a:pt x="409169" y="250790"/>
                  </a:cubicBezTo>
                  <a:lnTo>
                    <a:pt x="409169" y="22374"/>
                  </a:lnTo>
                  <a:cubicBezTo>
                    <a:pt x="409169" y="18233"/>
                    <a:pt x="405775" y="14875"/>
                    <a:pt x="401588" y="14875"/>
                  </a:cubicBezTo>
                  <a:lnTo>
                    <a:pt x="241748" y="14875"/>
                  </a:lnTo>
                  <a:lnTo>
                    <a:pt x="241748" y="0"/>
                  </a:lnTo>
                  <a:lnTo>
                    <a:pt x="401588" y="0"/>
                  </a:lnTo>
                  <a:cubicBezTo>
                    <a:pt x="414053" y="67"/>
                    <a:pt x="424141" y="10045"/>
                    <a:pt x="424209" y="22374"/>
                  </a:cubicBezTo>
                  <a:lnTo>
                    <a:pt x="424209" y="250790"/>
                  </a:lnTo>
                  <a:cubicBezTo>
                    <a:pt x="424140" y="263099"/>
                    <a:pt x="414033" y="273041"/>
                    <a:pt x="401588" y="273041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DBE1E450-35D4-1CE5-7A26-69808DD6FD84}"/>
                </a:ext>
              </a:extLst>
            </p:cNvPr>
            <p:cNvSpPr/>
            <p:nvPr/>
          </p:nvSpPr>
          <p:spPr>
            <a:xfrm>
              <a:off x="5911517" y="2096715"/>
              <a:ext cx="42483" cy="14999"/>
            </a:xfrm>
            <a:custGeom>
              <a:avLst/>
              <a:gdLst>
                <a:gd name="connsiteX0" fmla="*/ 33932 w 42483"/>
                <a:gd name="connsiteY0" fmla="*/ 14938 h 14999"/>
                <a:gd name="connsiteX1" fmla="*/ 7582 w 42483"/>
                <a:gd name="connsiteY1" fmla="*/ 14938 h 14999"/>
                <a:gd name="connsiteX2" fmla="*/ 0 w 42483"/>
                <a:gd name="connsiteY2" fmla="*/ 7561 h 14999"/>
                <a:gd name="connsiteX3" fmla="*/ 7582 w 42483"/>
                <a:gd name="connsiteY3" fmla="*/ 62 h 14999"/>
                <a:gd name="connsiteX4" fmla="*/ 33932 w 42483"/>
                <a:gd name="connsiteY4" fmla="*/ 62 h 14999"/>
                <a:gd name="connsiteX5" fmla="*/ 42420 w 42483"/>
                <a:gd name="connsiteY5" fmla="*/ 6542 h 14999"/>
                <a:gd name="connsiteX6" fmla="*/ 35869 w 42483"/>
                <a:gd name="connsiteY6" fmla="*/ 14938 h 14999"/>
                <a:gd name="connsiteX7" fmla="*/ 33932 w 42483"/>
                <a:gd name="connsiteY7" fmla="*/ 14938 h 14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483" h="14999">
                  <a:moveTo>
                    <a:pt x="33932" y="14938"/>
                  </a:moveTo>
                  <a:lnTo>
                    <a:pt x="7582" y="14938"/>
                  </a:lnTo>
                  <a:cubicBezTo>
                    <a:pt x="3443" y="14938"/>
                    <a:pt x="68" y="11655"/>
                    <a:pt x="0" y="7561"/>
                  </a:cubicBezTo>
                  <a:cubicBezTo>
                    <a:pt x="0" y="3420"/>
                    <a:pt x="3394" y="62"/>
                    <a:pt x="7582" y="62"/>
                  </a:cubicBezTo>
                  <a:lnTo>
                    <a:pt x="33932" y="62"/>
                  </a:lnTo>
                  <a:cubicBezTo>
                    <a:pt x="38085" y="-467"/>
                    <a:pt x="41885" y="2434"/>
                    <a:pt x="42420" y="6542"/>
                  </a:cubicBezTo>
                  <a:cubicBezTo>
                    <a:pt x="42955" y="10649"/>
                    <a:pt x="40022" y="14408"/>
                    <a:pt x="35869" y="14938"/>
                  </a:cubicBezTo>
                  <a:cubicBezTo>
                    <a:pt x="35226" y="15020"/>
                    <a:pt x="34575" y="15020"/>
                    <a:pt x="33932" y="14938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50" name="Freeform 49">
              <a:extLst>
                <a:ext uri="{FF2B5EF4-FFF2-40B4-BE49-F238E27FC236}">
                  <a16:creationId xmlns:a16="http://schemas.microsoft.com/office/drawing/2014/main" id="{A1D64F7B-BAB0-0A21-ABD1-9AFD3A4BEB11}"/>
                </a:ext>
              </a:extLst>
            </p:cNvPr>
            <p:cNvSpPr/>
            <p:nvPr/>
          </p:nvSpPr>
          <p:spPr>
            <a:xfrm>
              <a:off x="5977044" y="2096716"/>
              <a:ext cx="55187" cy="14999"/>
            </a:xfrm>
            <a:custGeom>
              <a:avLst/>
              <a:gdLst>
                <a:gd name="connsiteX0" fmla="*/ 48573 w 55187"/>
                <a:gd name="connsiteY0" fmla="*/ 14937 h 14999"/>
                <a:gd name="connsiteX1" fmla="*/ 8551 w 55187"/>
                <a:gd name="connsiteY1" fmla="*/ 14937 h 14999"/>
                <a:gd name="connsiteX2" fmla="*/ 63 w 55187"/>
                <a:gd name="connsiteY2" fmla="*/ 8457 h 14999"/>
                <a:gd name="connsiteX3" fmla="*/ 6614 w 55187"/>
                <a:gd name="connsiteY3" fmla="*/ 61 h 14999"/>
                <a:gd name="connsiteX4" fmla="*/ 8551 w 55187"/>
                <a:gd name="connsiteY4" fmla="*/ 61 h 14999"/>
                <a:gd name="connsiteX5" fmla="*/ 48573 w 55187"/>
                <a:gd name="connsiteY5" fmla="*/ 61 h 14999"/>
                <a:gd name="connsiteX6" fmla="*/ 55124 w 55187"/>
                <a:gd name="connsiteY6" fmla="*/ 8457 h 14999"/>
                <a:gd name="connsiteX7" fmla="*/ 48573 w 55187"/>
                <a:gd name="connsiteY7" fmla="*/ 14937 h 14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187" h="14999">
                  <a:moveTo>
                    <a:pt x="48573" y="14937"/>
                  </a:moveTo>
                  <a:lnTo>
                    <a:pt x="8551" y="14937"/>
                  </a:lnTo>
                  <a:cubicBezTo>
                    <a:pt x="4398" y="15466"/>
                    <a:pt x="598" y="12565"/>
                    <a:pt x="63" y="8457"/>
                  </a:cubicBezTo>
                  <a:cubicBezTo>
                    <a:pt x="-472" y="4350"/>
                    <a:pt x="2461" y="591"/>
                    <a:pt x="6614" y="61"/>
                  </a:cubicBezTo>
                  <a:cubicBezTo>
                    <a:pt x="7257" y="-20"/>
                    <a:pt x="7908" y="-20"/>
                    <a:pt x="8551" y="61"/>
                  </a:cubicBezTo>
                  <a:lnTo>
                    <a:pt x="48573" y="61"/>
                  </a:lnTo>
                  <a:cubicBezTo>
                    <a:pt x="52726" y="591"/>
                    <a:pt x="55659" y="4350"/>
                    <a:pt x="55124" y="8457"/>
                  </a:cubicBezTo>
                  <a:cubicBezTo>
                    <a:pt x="54684" y="11839"/>
                    <a:pt x="51992" y="14501"/>
                    <a:pt x="48573" y="14937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23F26C0B-8FF6-40F4-81CF-270C48BDE22F}"/>
                </a:ext>
              </a:extLst>
            </p:cNvPr>
            <p:cNvSpPr/>
            <p:nvPr/>
          </p:nvSpPr>
          <p:spPr>
            <a:xfrm>
              <a:off x="6059026" y="2096715"/>
              <a:ext cx="41515" cy="14999"/>
            </a:xfrm>
            <a:custGeom>
              <a:avLst/>
              <a:gdLst>
                <a:gd name="connsiteX0" fmla="*/ 32964 w 41515"/>
                <a:gd name="connsiteY0" fmla="*/ 14938 h 14999"/>
                <a:gd name="connsiteX1" fmla="*/ 6614 w 41515"/>
                <a:gd name="connsiteY1" fmla="*/ 14938 h 14999"/>
                <a:gd name="connsiteX2" fmla="*/ 63 w 41515"/>
                <a:gd name="connsiteY2" fmla="*/ 6542 h 14999"/>
                <a:gd name="connsiteX3" fmla="*/ 6614 w 41515"/>
                <a:gd name="connsiteY3" fmla="*/ 62 h 14999"/>
                <a:gd name="connsiteX4" fmla="*/ 32964 w 41515"/>
                <a:gd name="connsiteY4" fmla="*/ 62 h 14999"/>
                <a:gd name="connsiteX5" fmla="*/ 41452 w 41515"/>
                <a:gd name="connsiteY5" fmla="*/ 6542 h 14999"/>
                <a:gd name="connsiteX6" fmla="*/ 34901 w 41515"/>
                <a:gd name="connsiteY6" fmla="*/ 14938 h 14999"/>
                <a:gd name="connsiteX7" fmla="*/ 32964 w 41515"/>
                <a:gd name="connsiteY7" fmla="*/ 14938 h 14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515" h="14999">
                  <a:moveTo>
                    <a:pt x="32964" y="14938"/>
                  </a:moveTo>
                  <a:lnTo>
                    <a:pt x="6614" y="14938"/>
                  </a:lnTo>
                  <a:cubicBezTo>
                    <a:pt x="2461" y="14408"/>
                    <a:pt x="-472" y="10649"/>
                    <a:pt x="63" y="6542"/>
                  </a:cubicBezTo>
                  <a:cubicBezTo>
                    <a:pt x="503" y="3160"/>
                    <a:pt x="3195" y="498"/>
                    <a:pt x="6614" y="62"/>
                  </a:cubicBezTo>
                  <a:lnTo>
                    <a:pt x="32964" y="62"/>
                  </a:lnTo>
                  <a:cubicBezTo>
                    <a:pt x="37117" y="-467"/>
                    <a:pt x="40917" y="2434"/>
                    <a:pt x="41452" y="6542"/>
                  </a:cubicBezTo>
                  <a:cubicBezTo>
                    <a:pt x="41987" y="10649"/>
                    <a:pt x="39054" y="14408"/>
                    <a:pt x="34901" y="14938"/>
                  </a:cubicBezTo>
                  <a:cubicBezTo>
                    <a:pt x="34258" y="15020"/>
                    <a:pt x="33607" y="15020"/>
                    <a:pt x="32964" y="14938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52" name="Freeform 51">
              <a:extLst>
                <a:ext uri="{FF2B5EF4-FFF2-40B4-BE49-F238E27FC236}">
                  <a16:creationId xmlns:a16="http://schemas.microsoft.com/office/drawing/2014/main" id="{B7A2E1CC-BFA1-E42B-9343-BDD0F015CA3F}"/>
                </a:ext>
              </a:extLst>
            </p:cNvPr>
            <p:cNvSpPr/>
            <p:nvPr/>
          </p:nvSpPr>
          <p:spPr>
            <a:xfrm>
              <a:off x="5903443" y="2185538"/>
              <a:ext cx="59411" cy="58763"/>
            </a:xfrm>
            <a:custGeom>
              <a:avLst/>
              <a:gdLst>
                <a:gd name="connsiteX0" fmla="*/ 29826 w 59411"/>
                <a:gd name="connsiteY0" fmla="*/ 58763 h 58763"/>
                <a:gd name="connsiteX1" fmla="*/ 0 w 59411"/>
                <a:gd name="connsiteY1" fmla="*/ 29501 h 58763"/>
                <a:gd name="connsiteX2" fmla="*/ 29586 w 59411"/>
                <a:gd name="connsiteY2" fmla="*/ 0 h 58763"/>
                <a:gd name="connsiteX3" fmla="*/ 59407 w 59411"/>
                <a:gd name="connsiteY3" fmla="*/ 28890 h 58763"/>
                <a:gd name="connsiteX4" fmla="*/ 30203 w 59411"/>
                <a:gd name="connsiteY4" fmla="*/ 58759 h 58763"/>
                <a:gd name="connsiteX5" fmla="*/ 29826 w 59411"/>
                <a:gd name="connsiteY5" fmla="*/ 58763 h 58763"/>
                <a:gd name="connsiteX6" fmla="*/ 29826 w 59411"/>
                <a:gd name="connsiteY6" fmla="*/ 14998 h 58763"/>
                <a:gd name="connsiteX7" fmla="*/ 15049 w 59411"/>
                <a:gd name="connsiteY7" fmla="*/ 29394 h 58763"/>
                <a:gd name="connsiteX8" fmla="*/ 29604 w 59411"/>
                <a:gd name="connsiteY8" fmla="*/ 44010 h 58763"/>
                <a:gd name="connsiteX9" fmla="*/ 44381 w 59411"/>
                <a:gd name="connsiteY9" fmla="*/ 29614 h 58763"/>
                <a:gd name="connsiteX10" fmla="*/ 44368 w 59411"/>
                <a:gd name="connsiteY10" fmla="*/ 28890 h 58763"/>
                <a:gd name="connsiteX11" fmla="*/ 29826 w 59411"/>
                <a:gd name="connsiteY11" fmla="*/ 14383 h 58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9411" h="58763">
                  <a:moveTo>
                    <a:pt x="29826" y="58763"/>
                  </a:moveTo>
                  <a:cubicBezTo>
                    <a:pt x="13420" y="58829"/>
                    <a:pt x="67" y="45727"/>
                    <a:pt x="0" y="29501"/>
                  </a:cubicBezTo>
                  <a:cubicBezTo>
                    <a:pt x="-66" y="13274"/>
                    <a:pt x="13180" y="66"/>
                    <a:pt x="29586" y="0"/>
                  </a:cubicBezTo>
                  <a:cubicBezTo>
                    <a:pt x="45844" y="-65"/>
                    <a:pt x="59135" y="12810"/>
                    <a:pt x="59407" y="28890"/>
                  </a:cubicBezTo>
                  <a:cubicBezTo>
                    <a:pt x="59682" y="45115"/>
                    <a:pt x="46607" y="58488"/>
                    <a:pt x="30203" y="58759"/>
                  </a:cubicBezTo>
                  <a:cubicBezTo>
                    <a:pt x="30077" y="58761"/>
                    <a:pt x="29952" y="58763"/>
                    <a:pt x="29826" y="58763"/>
                  </a:cubicBezTo>
                  <a:close/>
                  <a:moveTo>
                    <a:pt x="29826" y="14998"/>
                  </a:moveTo>
                  <a:cubicBezTo>
                    <a:pt x="21726" y="14937"/>
                    <a:pt x="15110" y="21383"/>
                    <a:pt x="15049" y="29394"/>
                  </a:cubicBezTo>
                  <a:cubicBezTo>
                    <a:pt x="14987" y="37406"/>
                    <a:pt x="21504" y="43949"/>
                    <a:pt x="29604" y="44010"/>
                  </a:cubicBezTo>
                  <a:cubicBezTo>
                    <a:pt x="37703" y="44071"/>
                    <a:pt x="44319" y="37625"/>
                    <a:pt x="44381" y="29614"/>
                  </a:cubicBezTo>
                  <a:cubicBezTo>
                    <a:pt x="44383" y="29372"/>
                    <a:pt x="44378" y="29131"/>
                    <a:pt x="44368" y="28890"/>
                  </a:cubicBezTo>
                  <a:cubicBezTo>
                    <a:pt x="44368" y="20926"/>
                    <a:pt x="37877" y="14451"/>
                    <a:pt x="29826" y="14383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53" name="Freeform 52">
              <a:extLst>
                <a:ext uri="{FF2B5EF4-FFF2-40B4-BE49-F238E27FC236}">
                  <a16:creationId xmlns:a16="http://schemas.microsoft.com/office/drawing/2014/main" id="{E711B473-D84A-1ED8-0013-784C4C0E4B46}"/>
                </a:ext>
              </a:extLst>
            </p:cNvPr>
            <p:cNvSpPr/>
            <p:nvPr/>
          </p:nvSpPr>
          <p:spPr>
            <a:xfrm>
              <a:off x="6040160" y="2223648"/>
              <a:ext cx="59411" cy="58763"/>
            </a:xfrm>
            <a:custGeom>
              <a:avLst/>
              <a:gdLst>
                <a:gd name="connsiteX0" fmla="*/ 29706 w 59411"/>
                <a:gd name="connsiteY0" fmla="*/ 58763 h 58763"/>
                <a:gd name="connsiteX1" fmla="*/ 0 w 59411"/>
                <a:gd name="connsiteY1" fmla="*/ 29382 h 58763"/>
                <a:gd name="connsiteX2" fmla="*/ 29706 w 59411"/>
                <a:gd name="connsiteY2" fmla="*/ 0 h 58763"/>
                <a:gd name="connsiteX3" fmla="*/ 59412 w 59411"/>
                <a:gd name="connsiteY3" fmla="*/ 29382 h 58763"/>
                <a:gd name="connsiteX4" fmla="*/ 29706 w 59411"/>
                <a:gd name="connsiteY4" fmla="*/ 58763 h 58763"/>
                <a:gd name="connsiteX5" fmla="*/ 29706 w 59411"/>
                <a:gd name="connsiteY5" fmla="*/ 14998 h 58763"/>
                <a:gd name="connsiteX6" fmla="*/ 15288 w 59411"/>
                <a:gd name="connsiteY6" fmla="*/ 29504 h 58763"/>
                <a:gd name="connsiteX7" fmla="*/ 29954 w 59411"/>
                <a:gd name="connsiteY7" fmla="*/ 43764 h 58763"/>
                <a:gd name="connsiteX8" fmla="*/ 44372 w 59411"/>
                <a:gd name="connsiteY8" fmla="*/ 29382 h 58763"/>
                <a:gd name="connsiteX9" fmla="*/ 29831 w 59411"/>
                <a:gd name="connsiteY9" fmla="*/ 14998 h 58763"/>
                <a:gd name="connsiteX10" fmla="*/ 29706 w 59411"/>
                <a:gd name="connsiteY10" fmla="*/ 14998 h 58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9411" h="58763">
                  <a:moveTo>
                    <a:pt x="29706" y="58763"/>
                  </a:moveTo>
                  <a:cubicBezTo>
                    <a:pt x="13300" y="58763"/>
                    <a:pt x="0" y="45609"/>
                    <a:pt x="0" y="29382"/>
                  </a:cubicBezTo>
                  <a:cubicBezTo>
                    <a:pt x="0" y="13155"/>
                    <a:pt x="13300" y="0"/>
                    <a:pt x="29706" y="0"/>
                  </a:cubicBezTo>
                  <a:cubicBezTo>
                    <a:pt x="46112" y="0"/>
                    <a:pt x="59412" y="13155"/>
                    <a:pt x="59412" y="29382"/>
                  </a:cubicBezTo>
                  <a:cubicBezTo>
                    <a:pt x="59412" y="45609"/>
                    <a:pt x="46112" y="58763"/>
                    <a:pt x="29706" y="58763"/>
                  </a:cubicBezTo>
                  <a:close/>
                  <a:moveTo>
                    <a:pt x="29706" y="14998"/>
                  </a:moveTo>
                  <a:cubicBezTo>
                    <a:pt x="21675" y="15066"/>
                    <a:pt x="15220" y="21561"/>
                    <a:pt x="15288" y="29504"/>
                  </a:cubicBezTo>
                  <a:cubicBezTo>
                    <a:pt x="15357" y="37448"/>
                    <a:pt x="21923" y="43832"/>
                    <a:pt x="29954" y="43764"/>
                  </a:cubicBezTo>
                  <a:cubicBezTo>
                    <a:pt x="37937" y="43697"/>
                    <a:pt x="44372" y="37277"/>
                    <a:pt x="44372" y="29382"/>
                  </a:cubicBezTo>
                  <a:cubicBezTo>
                    <a:pt x="44373" y="21438"/>
                    <a:pt x="37862" y="14998"/>
                    <a:pt x="29831" y="14998"/>
                  </a:cubicBezTo>
                  <a:cubicBezTo>
                    <a:pt x="29789" y="14998"/>
                    <a:pt x="29747" y="14998"/>
                    <a:pt x="29706" y="14998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55" name="Freeform 53">
              <a:extLst>
                <a:ext uri="{FF2B5EF4-FFF2-40B4-BE49-F238E27FC236}">
                  <a16:creationId xmlns:a16="http://schemas.microsoft.com/office/drawing/2014/main" id="{509CF33E-5BDC-5065-0BDD-D23EED1EBE07}"/>
                </a:ext>
              </a:extLst>
            </p:cNvPr>
            <p:cNvSpPr/>
            <p:nvPr/>
          </p:nvSpPr>
          <p:spPr>
            <a:xfrm>
              <a:off x="6178249" y="2149763"/>
              <a:ext cx="59411" cy="58763"/>
            </a:xfrm>
            <a:custGeom>
              <a:avLst/>
              <a:gdLst>
                <a:gd name="connsiteX0" fmla="*/ 29706 w 59411"/>
                <a:gd name="connsiteY0" fmla="*/ 58763 h 58763"/>
                <a:gd name="connsiteX1" fmla="*/ 0 w 59411"/>
                <a:gd name="connsiteY1" fmla="*/ 29381 h 58763"/>
                <a:gd name="connsiteX2" fmla="*/ 29706 w 59411"/>
                <a:gd name="connsiteY2" fmla="*/ 0 h 58763"/>
                <a:gd name="connsiteX3" fmla="*/ 59412 w 59411"/>
                <a:gd name="connsiteY3" fmla="*/ 29382 h 58763"/>
                <a:gd name="connsiteX4" fmla="*/ 59411 w 59411"/>
                <a:gd name="connsiteY4" fmla="*/ 29505 h 58763"/>
                <a:gd name="connsiteX5" fmla="*/ 29706 w 59411"/>
                <a:gd name="connsiteY5" fmla="*/ 58763 h 58763"/>
                <a:gd name="connsiteX6" fmla="*/ 29706 w 59411"/>
                <a:gd name="connsiteY6" fmla="*/ 14998 h 58763"/>
                <a:gd name="connsiteX7" fmla="*/ 15545 w 59411"/>
                <a:gd name="connsiteY7" fmla="*/ 29988 h 58763"/>
                <a:gd name="connsiteX8" fmla="*/ 30700 w 59411"/>
                <a:gd name="connsiteY8" fmla="*/ 43994 h 58763"/>
                <a:gd name="connsiteX9" fmla="*/ 44869 w 59411"/>
                <a:gd name="connsiteY9" fmla="*/ 29505 h 58763"/>
                <a:gd name="connsiteX10" fmla="*/ 30465 w 59411"/>
                <a:gd name="connsiteY10" fmla="*/ 14986 h 58763"/>
                <a:gd name="connsiteX11" fmla="*/ 29706 w 59411"/>
                <a:gd name="connsiteY11" fmla="*/ 14998 h 58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9411" h="58763">
                  <a:moveTo>
                    <a:pt x="29706" y="58763"/>
                  </a:moveTo>
                  <a:cubicBezTo>
                    <a:pt x="13299" y="58763"/>
                    <a:pt x="0" y="45609"/>
                    <a:pt x="0" y="29381"/>
                  </a:cubicBezTo>
                  <a:cubicBezTo>
                    <a:pt x="0" y="13154"/>
                    <a:pt x="13300" y="0"/>
                    <a:pt x="29706" y="0"/>
                  </a:cubicBezTo>
                  <a:cubicBezTo>
                    <a:pt x="46112" y="0"/>
                    <a:pt x="59412" y="13155"/>
                    <a:pt x="59412" y="29382"/>
                  </a:cubicBezTo>
                  <a:cubicBezTo>
                    <a:pt x="59412" y="29423"/>
                    <a:pt x="59411" y="29464"/>
                    <a:pt x="59411" y="29505"/>
                  </a:cubicBezTo>
                  <a:cubicBezTo>
                    <a:pt x="59343" y="45684"/>
                    <a:pt x="46063" y="58764"/>
                    <a:pt x="29706" y="58763"/>
                  </a:cubicBezTo>
                  <a:close/>
                  <a:moveTo>
                    <a:pt x="29706" y="14998"/>
                  </a:moveTo>
                  <a:cubicBezTo>
                    <a:pt x="21610" y="15270"/>
                    <a:pt x="15270" y="21981"/>
                    <a:pt x="15545" y="29988"/>
                  </a:cubicBezTo>
                  <a:cubicBezTo>
                    <a:pt x="15819" y="37995"/>
                    <a:pt x="22604" y="44266"/>
                    <a:pt x="30700" y="43994"/>
                  </a:cubicBezTo>
                  <a:cubicBezTo>
                    <a:pt x="38599" y="43729"/>
                    <a:pt x="44865" y="37322"/>
                    <a:pt x="44869" y="29505"/>
                  </a:cubicBezTo>
                  <a:cubicBezTo>
                    <a:pt x="44945" y="21561"/>
                    <a:pt x="38496" y="15061"/>
                    <a:pt x="30465" y="14986"/>
                  </a:cubicBezTo>
                  <a:cubicBezTo>
                    <a:pt x="30212" y="14983"/>
                    <a:pt x="29959" y="14987"/>
                    <a:pt x="29706" y="14998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56" name="Freeform 54">
              <a:extLst>
                <a:ext uri="{FF2B5EF4-FFF2-40B4-BE49-F238E27FC236}">
                  <a16:creationId xmlns:a16="http://schemas.microsoft.com/office/drawing/2014/main" id="{CA66BA79-4B2B-9521-7261-7A79F5192824}"/>
                </a:ext>
              </a:extLst>
            </p:cNvPr>
            <p:cNvSpPr/>
            <p:nvPr/>
          </p:nvSpPr>
          <p:spPr>
            <a:xfrm rot="-4025400">
              <a:off x="5994062" y="2184125"/>
              <a:ext cx="15039" cy="99209"/>
            </a:xfrm>
            <a:custGeom>
              <a:avLst/>
              <a:gdLst>
                <a:gd name="connsiteX0" fmla="*/ 0 w 15039"/>
                <a:gd name="connsiteY0" fmla="*/ 0 h 99209"/>
                <a:gd name="connsiteX1" fmla="*/ 15039 w 15039"/>
                <a:gd name="connsiteY1" fmla="*/ 0 h 99209"/>
                <a:gd name="connsiteX2" fmla="*/ 15039 w 15039"/>
                <a:gd name="connsiteY2" fmla="*/ 99209 h 99209"/>
                <a:gd name="connsiteX3" fmla="*/ 0 w 15039"/>
                <a:gd name="connsiteY3" fmla="*/ 99209 h 99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039" h="99209">
                  <a:moveTo>
                    <a:pt x="0" y="0"/>
                  </a:moveTo>
                  <a:lnTo>
                    <a:pt x="15039" y="0"/>
                  </a:lnTo>
                  <a:lnTo>
                    <a:pt x="15039" y="99209"/>
                  </a:lnTo>
                  <a:lnTo>
                    <a:pt x="0" y="99209"/>
                  </a:ln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57" name="Freeform 55">
              <a:extLst>
                <a:ext uri="{FF2B5EF4-FFF2-40B4-BE49-F238E27FC236}">
                  <a16:creationId xmlns:a16="http://schemas.microsoft.com/office/drawing/2014/main" id="{C69EBEC7-76A4-213D-E1C8-6C54A8025E02}"/>
                </a:ext>
              </a:extLst>
            </p:cNvPr>
            <p:cNvSpPr/>
            <p:nvPr/>
          </p:nvSpPr>
          <p:spPr>
            <a:xfrm rot="-2310000">
              <a:off x="6079082" y="2208639"/>
              <a:ext cx="119817" cy="14875"/>
            </a:xfrm>
            <a:custGeom>
              <a:avLst/>
              <a:gdLst>
                <a:gd name="connsiteX0" fmla="*/ 0 w 119817"/>
                <a:gd name="connsiteY0" fmla="*/ 0 h 14875"/>
                <a:gd name="connsiteX1" fmla="*/ 119818 w 119817"/>
                <a:gd name="connsiteY1" fmla="*/ 0 h 14875"/>
                <a:gd name="connsiteX2" fmla="*/ 119818 w 119817"/>
                <a:gd name="connsiteY2" fmla="*/ 14875 h 14875"/>
                <a:gd name="connsiteX3" fmla="*/ 0 w 119817"/>
                <a:gd name="connsiteY3" fmla="*/ 14875 h 14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9817" h="14875">
                  <a:moveTo>
                    <a:pt x="0" y="0"/>
                  </a:moveTo>
                  <a:lnTo>
                    <a:pt x="119818" y="0"/>
                  </a:lnTo>
                  <a:lnTo>
                    <a:pt x="119818" y="14875"/>
                  </a:lnTo>
                  <a:lnTo>
                    <a:pt x="0" y="14875"/>
                  </a:ln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58" name="Freeform 56">
              <a:extLst>
                <a:ext uri="{FF2B5EF4-FFF2-40B4-BE49-F238E27FC236}">
                  <a16:creationId xmlns:a16="http://schemas.microsoft.com/office/drawing/2014/main" id="{F47C1759-A6CF-4183-2AB3-165A2C2BC047}"/>
                </a:ext>
              </a:extLst>
            </p:cNvPr>
            <p:cNvSpPr/>
            <p:nvPr/>
          </p:nvSpPr>
          <p:spPr>
            <a:xfrm>
              <a:off x="6168454" y="2310255"/>
              <a:ext cx="70175" cy="14999"/>
            </a:xfrm>
            <a:custGeom>
              <a:avLst/>
              <a:gdLst>
                <a:gd name="connsiteX0" fmla="*/ 61624 w 70175"/>
                <a:gd name="connsiteY0" fmla="*/ 14938 h 14999"/>
                <a:gd name="connsiteX1" fmla="*/ 8551 w 70175"/>
                <a:gd name="connsiteY1" fmla="*/ 14938 h 14999"/>
                <a:gd name="connsiteX2" fmla="*/ 63 w 70175"/>
                <a:gd name="connsiteY2" fmla="*/ 8458 h 14999"/>
                <a:gd name="connsiteX3" fmla="*/ 6614 w 70175"/>
                <a:gd name="connsiteY3" fmla="*/ 62 h 14999"/>
                <a:gd name="connsiteX4" fmla="*/ 8551 w 70175"/>
                <a:gd name="connsiteY4" fmla="*/ 62 h 14999"/>
                <a:gd name="connsiteX5" fmla="*/ 61624 w 70175"/>
                <a:gd name="connsiteY5" fmla="*/ 62 h 14999"/>
                <a:gd name="connsiteX6" fmla="*/ 70113 w 70175"/>
                <a:gd name="connsiteY6" fmla="*/ 6542 h 14999"/>
                <a:gd name="connsiteX7" fmla="*/ 63562 w 70175"/>
                <a:gd name="connsiteY7" fmla="*/ 14938 h 14999"/>
                <a:gd name="connsiteX8" fmla="*/ 61624 w 70175"/>
                <a:gd name="connsiteY8" fmla="*/ 14938 h 14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0175" h="14999">
                  <a:moveTo>
                    <a:pt x="61624" y="14938"/>
                  </a:moveTo>
                  <a:lnTo>
                    <a:pt x="8551" y="14938"/>
                  </a:lnTo>
                  <a:cubicBezTo>
                    <a:pt x="4398" y="15467"/>
                    <a:pt x="598" y="12566"/>
                    <a:pt x="63" y="8458"/>
                  </a:cubicBezTo>
                  <a:cubicBezTo>
                    <a:pt x="-472" y="4350"/>
                    <a:pt x="2461" y="591"/>
                    <a:pt x="6614" y="62"/>
                  </a:cubicBezTo>
                  <a:cubicBezTo>
                    <a:pt x="7257" y="-20"/>
                    <a:pt x="7908" y="-20"/>
                    <a:pt x="8551" y="62"/>
                  </a:cubicBezTo>
                  <a:lnTo>
                    <a:pt x="61624" y="62"/>
                  </a:lnTo>
                  <a:cubicBezTo>
                    <a:pt x="65777" y="-467"/>
                    <a:pt x="69578" y="2434"/>
                    <a:pt x="70113" y="6542"/>
                  </a:cubicBezTo>
                  <a:cubicBezTo>
                    <a:pt x="70648" y="10649"/>
                    <a:pt x="67715" y="14408"/>
                    <a:pt x="63562" y="14938"/>
                  </a:cubicBezTo>
                  <a:cubicBezTo>
                    <a:pt x="62918" y="15019"/>
                    <a:pt x="62267" y="15019"/>
                    <a:pt x="61624" y="14938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59" name="Freeform 57">
              <a:extLst>
                <a:ext uri="{FF2B5EF4-FFF2-40B4-BE49-F238E27FC236}">
                  <a16:creationId xmlns:a16="http://schemas.microsoft.com/office/drawing/2014/main" id="{7E2BCA56-619D-7918-5A76-28173F139EA7}"/>
                </a:ext>
              </a:extLst>
            </p:cNvPr>
            <p:cNvSpPr/>
            <p:nvPr/>
          </p:nvSpPr>
          <p:spPr>
            <a:xfrm>
              <a:off x="5978360" y="2310255"/>
              <a:ext cx="42012" cy="14999"/>
            </a:xfrm>
            <a:custGeom>
              <a:avLst/>
              <a:gdLst>
                <a:gd name="connsiteX0" fmla="*/ 33461 w 42012"/>
                <a:gd name="connsiteY0" fmla="*/ 14938 h 14999"/>
                <a:gd name="connsiteX1" fmla="*/ 6614 w 42012"/>
                <a:gd name="connsiteY1" fmla="*/ 14938 h 14999"/>
                <a:gd name="connsiteX2" fmla="*/ 63 w 42012"/>
                <a:gd name="connsiteY2" fmla="*/ 6542 h 14999"/>
                <a:gd name="connsiteX3" fmla="*/ 6614 w 42012"/>
                <a:gd name="connsiteY3" fmla="*/ 62 h 14999"/>
                <a:gd name="connsiteX4" fmla="*/ 33461 w 42012"/>
                <a:gd name="connsiteY4" fmla="*/ 62 h 14999"/>
                <a:gd name="connsiteX5" fmla="*/ 41949 w 42012"/>
                <a:gd name="connsiteY5" fmla="*/ 6542 h 14999"/>
                <a:gd name="connsiteX6" fmla="*/ 35398 w 42012"/>
                <a:gd name="connsiteY6" fmla="*/ 14938 h 14999"/>
                <a:gd name="connsiteX7" fmla="*/ 33461 w 42012"/>
                <a:gd name="connsiteY7" fmla="*/ 14938 h 14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012" h="14999">
                  <a:moveTo>
                    <a:pt x="33461" y="14938"/>
                  </a:moveTo>
                  <a:lnTo>
                    <a:pt x="6614" y="14938"/>
                  </a:lnTo>
                  <a:cubicBezTo>
                    <a:pt x="2461" y="14408"/>
                    <a:pt x="-472" y="10649"/>
                    <a:pt x="63" y="6542"/>
                  </a:cubicBezTo>
                  <a:cubicBezTo>
                    <a:pt x="503" y="3160"/>
                    <a:pt x="3195" y="498"/>
                    <a:pt x="6614" y="62"/>
                  </a:cubicBezTo>
                  <a:lnTo>
                    <a:pt x="33461" y="62"/>
                  </a:lnTo>
                  <a:cubicBezTo>
                    <a:pt x="37614" y="-467"/>
                    <a:pt x="41414" y="2434"/>
                    <a:pt x="41949" y="6542"/>
                  </a:cubicBezTo>
                  <a:cubicBezTo>
                    <a:pt x="42484" y="10649"/>
                    <a:pt x="39551" y="14408"/>
                    <a:pt x="35398" y="14938"/>
                  </a:cubicBezTo>
                  <a:cubicBezTo>
                    <a:pt x="34755" y="15019"/>
                    <a:pt x="34104" y="15019"/>
                    <a:pt x="33461" y="14938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60" name="Freeform 58">
              <a:extLst>
                <a:ext uri="{FF2B5EF4-FFF2-40B4-BE49-F238E27FC236}">
                  <a16:creationId xmlns:a16="http://schemas.microsoft.com/office/drawing/2014/main" id="{2E506455-3E3E-2D5D-19F0-05F4FD9A7DFF}"/>
                </a:ext>
              </a:extLst>
            </p:cNvPr>
            <p:cNvSpPr/>
            <p:nvPr/>
          </p:nvSpPr>
          <p:spPr>
            <a:xfrm>
              <a:off x="6049258" y="2310255"/>
              <a:ext cx="63463" cy="14999"/>
            </a:xfrm>
            <a:custGeom>
              <a:avLst/>
              <a:gdLst>
                <a:gd name="connsiteX0" fmla="*/ 54912 w 63463"/>
                <a:gd name="connsiteY0" fmla="*/ 14938 h 14999"/>
                <a:gd name="connsiteX1" fmla="*/ 8551 w 63463"/>
                <a:gd name="connsiteY1" fmla="*/ 14938 h 14999"/>
                <a:gd name="connsiteX2" fmla="*/ 63 w 63463"/>
                <a:gd name="connsiteY2" fmla="*/ 8458 h 14999"/>
                <a:gd name="connsiteX3" fmla="*/ 6614 w 63463"/>
                <a:gd name="connsiteY3" fmla="*/ 62 h 14999"/>
                <a:gd name="connsiteX4" fmla="*/ 8551 w 63463"/>
                <a:gd name="connsiteY4" fmla="*/ 62 h 14999"/>
                <a:gd name="connsiteX5" fmla="*/ 54912 w 63463"/>
                <a:gd name="connsiteY5" fmla="*/ 62 h 14999"/>
                <a:gd name="connsiteX6" fmla="*/ 63401 w 63463"/>
                <a:gd name="connsiteY6" fmla="*/ 6542 h 14999"/>
                <a:gd name="connsiteX7" fmla="*/ 56850 w 63463"/>
                <a:gd name="connsiteY7" fmla="*/ 14938 h 14999"/>
                <a:gd name="connsiteX8" fmla="*/ 54912 w 63463"/>
                <a:gd name="connsiteY8" fmla="*/ 14938 h 14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3463" h="14999">
                  <a:moveTo>
                    <a:pt x="54912" y="14938"/>
                  </a:moveTo>
                  <a:lnTo>
                    <a:pt x="8551" y="14938"/>
                  </a:lnTo>
                  <a:cubicBezTo>
                    <a:pt x="4398" y="15467"/>
                    <a:pt x="598" y="12566"/>
                    <a:pt x="63" y="8458"/>
                  </a:cubicBezTo>
                  <a:cubicBezTo>
                    <a:pt x="-472" y="4350"/>
                    <a:pt x="2461" y="591"/>
                    <a:pt x="6614" y="62"/>
                  </a:cubicBezTo>
                  <a:cubicBezTo>
                    <a:pt x="7257" y="-20"/>
                    <a:pt x="7908" y="-20"/>
                    <a:pt x="8551" y="62"/>
                  </a:cubicBezTo>
                  <a:lnTo>
                    <a:pt x="54912" y="62"/>
                  </a:lnTo>
                  <a:cubicBezTo>
                    <a:pt x="59065" y="-467"/>
                    <a:pt x="62866" y="2434"/>
                    <a:pt x="63401" y="6542"/>
                  </a:cubicBezTo>
                  <a:cubicBezTo>
                    <a:pt x="63936" y="10649"/>
                    <a:pt x="61003" y="14408"/>
                    <a:pt x="56850" y="14938"/>
                  </a:cubicBezTo>
                  <a:cubicBezTo>
                    <a:pt x="56207" y="15019"/>
                    <a:pt x="55555" y="15019"/>
                    <a:pt x="54912" y="14938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61" name="Freeform 59">
              <a:extLst>
                <a:ext uri="{FF2B5EF4-FFF2-40B4-BE49-F238E27FC236}">
                  <a16:creationId xmlns:a16="http://schemas.microsoft.com/office/drawing/2014/main" id="{DB50E316-BBD1-31A1-F658-C3314CD9B2C0}"/>
                </a:ext>
              </a:extLst>
            </p:cNvPr>
            <p:cNvSpPr/>
            <p:nvPr/>
          </p:nvSpPr>
          <p:spPr>
            <a:xfrm>
              <a:off x="6142104" y="2310255"/>
              <a:ext cx="43452" cy="14999"/>
            </a:xfrm>
            <a:custGeom>
              <a:avLst/>
              <a:gdLst>
                <a:gd name="connsiteX0" fmla="*/ 34901 w 43452"/>
                <a:gd name="connsiteY0" fmla="*/ 14938 h 14999"/>
                <a:gd name="connsiteX1" fmla="*/ 8551 w 43452"/>
                <a:gd name="connsiteY1" fmla="*/ 14938 h 14999"/>
                <a:gd name="connsiteX2" fmla="*/ 63 w 43452"/>
                <a:gd name="connsiteY2" fmla="*/ 8458 h 14999"/>
                <a:gd name="connsiteX3" fmla="*/ 6614 w 43452"/>
                <a:gd name="connsiteY3" fmla="*/ 62 h 14999"/>
                <a:gd name="connsiteX4" fmla="*/ 8551 w 43452"/>
                <a:gd name="connsiteY4" fmla="*/ 62 h 14999"/>
                <a:gd name="connsiteX5" fmla="*/ 34901 w 43452"/>
                <a:gd name="connsiteY5" fmla="*/ 62 h 14999"/>
                <a:gd name="connsiteX6" fmla="*/ 43390 w 43452"/>
                <a:gd name="connsiteY6" fmla="*/ 6542 h 14999"/>
                <a:gd name="connsiteX7" fmla="*/ 36839 w 43452"/>
                <a:gd name="connsiteY7" fmla="*/ 14938 h 14999"/>
                <a:gd name="connsiteX8" fmla="*/ 34901 w 43452"/>
                <a:gd name="connsiteY8" fmla="*/ 14938 h 14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452" h="14999">
                  <a:moveTo>
                    <a:pt x="34901" y="14938"/>
                  </a:moveTo>
                  <a:lnTo>
                    <a:pt x="8551" y="14938"/>
                  </a:lnTo>
                  <a:cubicBezTo>
                    <a:pt x="4398" y="15467"/>
                    <a:pt x="598" y="12566"/>
                    <a:pt x="63" y="8458"/>
                  </a:cubicBezTo>
                  <a:cubicBezTo>
                    <a:pt x="-472" y="4350"/>
                    <a:pt x="2461" y="591"/>
                    <a:pt x="6614" y="62"/>
                  </a:cubicBezTo>
                  <a:cubicBezTo>
                    <a:pt x="7257" y="-20"/>
                    <a:pt x="7908" y="-20"/>
                    <a:pt x="8551" y="62"/>
                  </a:cubicBezTo>
                  <a:lnTo>
                    <a:pt x="34901" y="62"/>
                  </a:lnTo>
                  <a:cubicBezTo>
                    <a:pt x="39054" y="-467"/>
                    <a:pt x="42855" y="2434"/>
                    <a:pt x="43390" y="6542"/>
                  </a:cubicBezTo>
                  <a:cubicBezTo>
                    <a:pt x="43925" y="10649"/>
                    <a:pt x="40992" y="14408"/>
                    <a:pt x="36839" y="14938"/>
                  </a:cubicBezTo>
                  <a:cubicBezTo>
                    <a:pt x="36196" y="15019"/>
                    <a:pt x="35544" y="15019"/>
                    <a:pt x="34901" y="14938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62" name="Freeform 60">
              <a:extLst>
                <a:ext uri="{FF2B5EF4-FFF2-40B4-BE49-F238E27FC236}">
                  <a16:creationId xmlns:a16="http://schemas.microsoft.com/office/drawing/2014/main" id="{6C4AE5DE-7157-95A7-15C1-57B5B0367597}"/>
                </a:ext>
              </a:extLst>
            </p:cNvPr>
            <p:cNvSpPr/>
            <p:nvPr/>
          </p:nvSpPr>
          <p:spPr>
            <a:xfrm>
              <a:off x="5902593" y="2310255"/>
              <a:ext cx="90932" cy="14999"/>
            </a:xfrm>
            <a:custGeom>
              <a:avLst/>
              <a:gdLst>
                <a:gd name="connsiteX0" fmla="*/ 82381 w 90932"/>
                <a:gd name="connsiteY0" fmla="*/ 14938 h 14999"/>
                <a:gd name="connsiteX1" fmla="*/ 8551 w 90932"/>
                <a:gd name="connsiteY1" fmla="*/ 14938 h 14999"/>
                <a:gd name="connsiteX2" fmla="*/ 63 w 90932"/>
                <a:gd name="connsiteY2" fmla="*/ 8458 h 14999"/>
                <a:gd name="connsiteX3" fmla="*/ 6614 w 90932"/>
                <a:gd name="connsiteY3" fmla="*/ 62 h 14999"/>
                <a:gd name="connsiteX4" fmla="*/ 8551 w 90932"/>
                <a:gd name="connsiteY4" fmla="*/ 62 h 14999"/>
                <a:gd name="connsiteX5" fmla="*/ 82381 w 90932"/>
                <a:gd name="connsiteY5" fmla="*/ 62 h 14999"/>
                <a:gd name="connsiteX6" fmla="*/ 90869 w 90932"/>
                <a:gd name="connsiteY6" fmla="*/ 6542 h 14999"/>
                <a:gd name="connsiteX7" fmla="*/ 84318 w 90932"/>
                <a:gd name="connsiteY7" fmla="*/ 14938 h 14999"/>
                <a:gd name="connsiteX8" fmla="*/ 82381 w 90932"/>
                <a:gd name="connsiteY8" fmla="*/ 14938 h 14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0932" h="14999">
                  <a:moveTo>
                    <a:pt x="82381" y="14938"/>
                  </a:moveTo>
                  <a:lnTo>
                    <a:pt x="8551" y="14938"/>
                  </a:lnTo>
                  <a:cubicBezTo>
                    <a:pt x="4398" y="15467"/>
                    <a:pt x="598" y="12566"/>
                    <a:pt x="63" y="8458"/>
                  </a:cubicBezTo>
                  <a:cubicBezTo>
                    <a:pt x="-472" y="4350"/>
                    <a:pt x="2461" y="591"/>
                    <a:pt x="6614" y="62"/>
                  </a:cubicBezTo>
                  <a:cubicBezTo>
                    <a:pt x="7257" y="-20"/>
                    <a:pt x="7908" y="-20"/>
                    <a:pt x="8551" y="62"/>
                  </a:cubicBezTo>
                  <a:lnTo>
                    <a:pt x="82381" y="62"/>
                  </a:lnTo>
                  <a:cubicBezTo>
                    <a:pt x="86534" y="-467"/>
                    <a:pt x="90334" y="2434"/>
                    <a:pt x="90869" y="6542"/>
                  </a:cubicBezTo>
                  <a:cubicBezTo>
                    <a:pt x="91404" y="10649"/>
                    <a:pt x="88471" y="14408"/>
                    <a:pt x="84318" y="14938"/>
                  </a:cubicBezTo>
                  <a:cubicBezTo>
                    <a:pt x="83675" y="15019"/>
                    <a:pt x="83024" y="15019"/>
                    <a:pt x="82381" y="14938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63" name="Freeform 61">
              <a:extLst>
                <a:ext uri="{FF2B5EF4-FFF2-40B4-BE49-F238E27FC236}">
                  <a16:creationId xmlns:a16="http://schemas.microsoft.com/office/drawing/2014/main" id="{2610EA1B-1387-C6CD-5C13-A4BB4910035B}"/>
                </a:ext>
              </a:extLst>
            </p:cNvPr>
            <p:cNvSpPr/>
            <p:nvPr/>
          </p:nvSpPr>
          <p:spPr>
            <a:xfrm>
              <a:off x="6030341" y="2354943"/>
              <a:ext cx="63637" cy="152687"/>
            </a:xfrm>
            <a:custGeom>
              <a:avLst/>
              <a:gdLst>
                <a:gd name="connsiteX0" fmla="*/ 56056 w 63637"/>
                <a:gd name="connsiteY0" fmla="*/ 152687 h 152687"/>
                <a:gd name="connsiteX1" fmla="*/ 7582 w 63637"/>
                <a:gd name="connsiteY1" fmla="*/ 152687 h 152687"/>
                <a:gd name="connsiteX2" fmla="*/ 1 w 63637"/>
                <a:gd name="connsiteY2" fmla="*/ 145434 h 152687"/>
                <a:gd name="connsiteX3" fmla="*/ 0 w 63637"/>
                <a:gd name="connsiteY3" fmla="*/ 145310 h 152687"/>
                <a:gd name="connsiteX4" fmla="*/ 0 w 63637"/>
                <a:gd name="connsiteY4" fmla="*/ 7499 h 152687"/>
                <a:gd name="connsiteX5" fmla="*/ 7582 w 63637"/>
                <a:gd name="connsiteY5" fmla="*/ 0 h 152687"/>
                <a:gd name="connsiteX6" fmla="*/ 56056 w 63637"/>
                <a:gd name="connsiteY6" fmla="*/ 0 h 152687"/>
                <a:gd name="connsiteX7" fmla="*/ 63638 w 63637"/>
                <a:gd name="connsiteY7" fmla="*/ 7499 h 152687"/>
                <a:gd name="connsiteX8" fmla="*/ 63638 w 63637"/>
                <a:gd name="connsiteY8" fmla="*/ 145310 h 152687"/>
                <a:gd name="connsiteX9" fmla="*/ 56181 w 63637"/>
                <a:gd name="connsiteY9" fmla="*/ 152688 h 152687"/>
                <a:gd name="connsiteX10" fmla="*/ 56056 w 63637"/>
                <a:gd name="connsiteY10" fmla="*/ 152687 h 152687"/>
                <a:gd name="connsiteX11" fmla="*/ 15039 w 63637"/>
                <a:gd name="connsiteY11" fmla="*/ 137811 h 152687"/>
                <a:gd name="connsiteX12" fmla="*/ 48971 w 63637"/>
                <a:gd name="connsiteY12" fmla="*/ 137811 h 152687"/>
                <a:gd name="connsiteX13" fmla="*/ 48971 w 63637"/>
                <a:gd name="connsiteY13" fmla="*/ 14875 h 152687"/>
                <a:gd name="connsiteX14" fmla="*/ 15039 w 63637"/>
                <a:gd name="connsiteY14" fmla="*/ 14875 h 152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3637" h="152687">
                  <a:moveTo>
                    <a:pt x="56056" y="152687"/>
                  </a:moveTo>
                  <a:lnTo>
                    <a:pt x="7582" y="152687"/>
                  </a:lnTo>
                  <a:cubicBezTo>
                    <a:pt x="3464" y="152754"/>
                    <a:pt x="70" y="149508"/>
                    <a:pt x="1" y="145434"/>
                  </a:cubicBezTo>
                  <a:cubicBezTo>
                    <a:pt x="0" y="145393"/>
                    <a:pt x="0" y="145352"/>
                    <a:pt x="0" y="145310"/>
                  </a:cubicBezTo>
                  <a:lnTo>
                    <a:pt x="0" y="7499"/>
                  </a:lnTo>
                  <a:cubicBezTo>
                    <a:pt x="0" y="3357"/>
                    <a:pt x="3394" y="0"/>
                    <a:pt x="7582" y="0"/>
                  </a:cubicBezTo>
                  <a:lnTo>
                    <a:pt x="56056" y="0"/>
                  </a:lnTo>
                  <a:cubicBezTo>
                    <a:pt x="60243" y="0"/>
                    <a:pt x="63638" y="3357"/>
                    <a:pt x="63638" y="7499"/>
                  </a:cubicBezTo>
                  <a:lnTo>
                    <a:pt x="63638" y="145310"/>
                  </a:lnTo>
                  <a:cubicBezTo>
                    <a:pt x="63638" y="149384"/>
                    <a:pt x="60300" y="152687"/>
                    <a:pt x="56181" y="152688"/>
                  </a:cubicBezTo>
                  <a:cubicBezTo>
                    <a:pt x="56139" y="152688"/>
                    <a:pt x="56097" y="152687"/>
                    <a:pt x="56056" y="152687"/>
                  </a:cubicBezTo>
                  <a:close/>
                  <a:moveTo>
                    <a:pt x="15039" y="137811"/>
                  </a:moveTo>
                  <a:lnTo>
                    <a:pt x="48971" y="137811"/>
                  </a:lnTo>
                  <a:lnTo>
                    <a:pt x="48971" y="14875"/>
                  </a:lnTo>
                  <a:lnTo>
                    <a:pt x="15039" y="14875"/>
                  </a:ln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131" name="Freeform 62">
              <a:extLst>
                <a:ext uri="{FF2B5EF4-FFF2-40B4-BE49-F238E27FC236}">
                  <a16:creationId xmlns:a16="http://schemas.microsoft.com/office/drawing/2014/main" id="{8D268B15-FDFD-BB43-CAA1-94326F3AB97A}"/>
                </a:ext>
              </a:extLst>
            </p:cNvPr>
            <p:cNvSpPr/>
            <p:nvPr/>
          </p:nvSpPr>
          <p:spPr>
            <a:xfrm>
              <a:off x="5889864" y="2492692"/>
              <a:ext cx="343669" cy="14999"/>
            </a:xfrm>
            <a:custGeom>
              <a:avLst/>
              <a:gdLst>
                <a:gd name="connsiteX0" fmla="*/ 335118 w 343669"/>
                <a:gd name="connsiteY0" fmla="*/ 14938 h 14999"/>
                <a:gd name="connsiteX1" fmla="*/ 6614 w 343669"/>
                <a:gd name="connsiteY1" fmla="*/ 14938 h 14999"/>
                <a:gd name="connsiteX2" fmla="*/ 63 w 343669"/>
                <a:gd name="connsiteY2" fmla="*/ 6542 h 14999"/>
                <a:gd name="connsiteX3" fmla="*/ 6614 w 343669"/>
                <a:gd name="connsiteY3" fmla="*/ 62 h 14999"/>
                <a:gd name="connsiteX4" fmla="*/ 335118 w 343669"/>
                <a:gd name="connsiteY4" fmla="*/ 62 h 14999"/>
                <a:gd name="connsiteX5" fmla="*/ 343606 w 343669"/>
                <a:gd name="connsiteY5" fmla="*/ 6542 h 14999"/>
                <a:gd name="connsiteX6" fmla="*/ 337055 w 343669"/>
                <a:gd name="connsiteY6" fmla="*/ 14938 h 14999"/>
                <a:gd name="connsiteX7" fmla="*/ 335118 w 343669"/>
                <a:gd name="connsiteY7" fmla="*/ 14938 h 14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3669" h="14999">
                  <a:moveTo>
                    <a:pt x="335118" y="14938"/>
                  </a:moveTo>
                  <a:lnTo>
                    <a:pt x="6614" y="14938"/>
                  </a:lnTo>
                  <a:cubicBezTo>
                    <a:pt x="2461" y="14408"/>
                    <a:pt x="-472" y="10649"/>
                    <a:pt x="63" y="6542"/>
                  </a:cubicBezTo>
                  <a:cubicBezTo>
                    <a:pt x="503" y="3160"/>
                    <a:pt x="3195" y="498"/>
                    <a:pt x="6614" y="62"/>
                  </a:cubicBezTo>
                  <a:lnTo>
                    <a:pt x="335118" y="62"/>
                  </a:lnTo>
                  <a:cubicBezTo>
                    <a:pt x="339271" y="-467"/>
                    <a:pt x="343071" y="2434"/>
                    <a:pt x="343606" y="6542"/>
                  </a:cubicBezTo>
                  <a:cubicBezTo>
                    <a:pt x="344141" y="10649"/>
                    <a:pt x="341208" y="14408"/>
                    <a:pt x="337055" y="14938"/>
                  </a:cubicBezTo>
                  <a:cubicBezTo>
                    <a:pt x="336412" y="15020"/>
                    <a:pt x="335761" y="15020"/>
                    <a:pt x="335118" y="14938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</p:grpSp>
      <p:grpSp>
        <p:nvGrpSpPr>
          <p:cNvPr id="134" name="Graphic 39">
            <a:extLst>
              <a:ext uri="{FF2B5EF4-FFF2-40B4-BE49-F238E27FC236}">
                <a16:creationId xmlns:a16="http://schemas.microsoft.com/office/drawing/2014/main" id="{AEFB440D-96C0-8D6F-5495-0D30C6878B7A}"/>
              </a:ext>
            </a:extLst>
          </p:cNvPr>
          <p:cNvGrpSpPr>
            <a:grpSpLocks noChangeAspect="1"/>
          </p:cNvGrpSpPr>
          <p:nvPr/>
        </p:nvGrpSpPr>
        <p:grpSpPr>
          <a:xfrm>
            <a:off x="5751867" y="2071874"/>
            <a:ext cx="400049" cy="413830"/>
            <a:chOff x="5833341" y="2071422"/>
            <a:chExt cx="457112" cy="457667"/>
          </a:xfrm>
          <a:solidFill>
            <a:srgbClr val="FFFFFF"/>
          </a:solidFill>
        </p:grpSpPr>
        <p:sp>
          <p:nvSpPr>
            <p:cNvPr id="137" name="Freeform 64">
              <a:extLst>
                <a:ext uri="{FF2B5EF4-FFF2-40B4-BE49-F238E27FC236}">
                  <a16:creationId xmlns:a16="http://schemas.microsoft.com/office/drawing/2014/main" id="{3D5858AD-708F-CAA3-549D-C5917FE47CC1}"/>
                </a:ext>
              </a:extLst>
            </p:cNvPr>
            <p:cNvSpPr/>
            <p:nvPr/>
          </p:nvSpPr>
          <p:spPr>
            <a:xfrm>
              <a:off x="6126838" y="2138776"/>
              <a:ext cx="29146" cy="38388"/>
            </a:xfrm>
            <a:custGeom>
              <a:avLst/>
              <a:gdLst>
                <a:gd name="connsiteX0" fmla="*/ 20908 w 29146"/>
                <a:gd name="connsiteY0" fmla="*/ 38378 h 38388"/>
                <a:gd name="connsiteX1" fmla="*/ 14062 w 29146"/>
                <a:gd name="connsiteY1" fmla="*/ 34067 h 38388"/>
                <a:gd name="connsiteX2" fmla="*/ 1384 w 29146"/>
                <a:gd name="connsiteY2" fmla="*/ 12135 h 38388"/>
                <a:gd name="connsiteX3" fmla="*/ 3159 w 29146"/>
                <a:gd name="connsiteY3" fmla="*/ 1486 h 38388"/>
                <a:gd name="connsiteX4" fmla="*/ 13627 w 29146"/>
                <a:gd name="connsiteY4" fmla="*/ 3007 h 38388"/>
                <a:gd name="connsiteX5" fmla="*/ 13808 w 29146"/>
                <a:gd name="connsiteY5" fmla="*/ 3260 h 38388"/>
                <a:gd name="connsiteX6" fmla="*/ 28388 w 29146"/>
                <a:gd name="connsiteY6" fmla="*/ 27348 h 38388"/>
                <a:gd name="connsiteX7" fmla="*/ 24838 w 29146"/>
                <a:gd name="connsiteY7" fmla="*/ 37617 h 38388"/>
                <a:gd name="connsiteX8" fmla="*/ 20908 w 29146"/>
                <a:gd name="connsiteY8" fmla="*/ 38378 h 38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146" h="38388">
                  <a:moveTo>
                    <a:pt x="20908" y="38378"/>
                  </a:moveTo>
                  <a:cubicBezTo>
                    <a:pt x="17979" y="38406"/>
                    <a:pt x="15303" y="36721"/>
                    <a:pt x="14062" y="34067"/>
                  </a:cubicBezTo>
                  <a:cubicBezTo>
                    <a:pt x="10395" y="26447"/>
                    <a:pt x="6157" y="19115"/>
                    <a:pt x="1384" y="12135"/>
                  </a:cubicBezTo>
                  <a:cubicBezTo>
                    <a:pt x="-1010" y="8691"/>
                    <a:pt x="-222" y="3967"/>
                    <a:pt x="3159" y="1486"/>
                  </a:cubicBezTo>
                  <a:cubicBezTo>
                    <a:pt x="6470" y="-985"/>
                    <a:pt x="11157" y="-304"/>
                    <a:pt x="13627" y="3007"/>
                  </a:cubicBezTo>
                  <a:cubicBezTo>
                    <a:pt x="13689" y="3090"/>
                    <a:pt x="13750" y="3175"/>
                    <a:pt x="13808" y="3260"/>
                  </a:cubicBezTo>
                  <a:cubicBezTo>
                    <a:pt x="19338" y="10865"/>
                    <a:pt x="24215" y="18923"/>
                    <a:pt x="28388" y="27348"/>
                  </a:cubicBezTo>
                  <a:cubicBezTo>
                    <a:pt x="30213" y="31166"/>
                    <a:pt x="28632" y="35742"/>
                    <a:pt x="24838" y="37617"/>
                  </a:cubicBezTo>
                  <a:cubicBezTo>
                    <a:pt x="23609" y="38185"/>
                    <a:pt x="22260" y="38446"/>
                    <a:pt x="20908" y="38378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139" name="Freeform 65">
              <a:extLst>
                <a:ext uri="{FF2B5EF4-FFF2-40B4-BE49-F238E27FC236}">
                  <a16:creationId xmlns:a16="http://schemas.microsoft.com/office/drawing/2014/main" id="{B4B3F90A-35EC-3CC1-8419-FCCDD080CD8C}"/>
                </a:ext>
              </a:extLst>
            </p:cNvPr>
            <p:cNvSpPr/>
            <p:nvPr/>
          </p:nvSpPr>
          <p:spPr>
            <a:xfrm>
              <a:off x="6151277" y="2191870"/>
              <a:ext cx="20321" cy="47025"/>
            </a:xfrm>
            <a:custGeom>
              <a:avLst/>
              <a:gdLst>
                <a:gd name="connsiteX0" fmla="*/ 12697 w 20321"/>
                <a:gd name="connsiteY0" fmla="*/ 47025 h 47025"/>
                <a:gd name="connsiteX1" fmla="*/ 4964 w 20321"/>
                <a:gd name="connsiteY1" fmla="*/ 39799 h 47025"/>
                <a:gd name="connsiteX2" fmla="*/ 273 w 20321"/>
                <a:gd name="connsiteY2" fmla="*/ 9626 h 47025"/>
                <a:gd name="connsiteX3" fmla="*/ 5597 w 20321"/>
                <a:gd name="connsiteY3" fmla="*/ 278 h 47025"/>
                <a:gd name="connsiteX4" fmla="*/ 5724 w 20321"/>
                <a:gd name="connsiteY4" fmla="*/ 244 h 47025"/>
                <a:gd name="connsiteX5" fmla="*/ 15106 w 20321"/>
                <a:gd name="connsiteY5" fmla="*/ 5696 h 47025"/>
                <a:gd name="connsiteX6" fmla="*/ 20304 w 20321"/>
                <a:gd name="connsiteY6" fmla="*/ 38785 h 47025"/>
                <a:gd name="connsiteX7" fmla="*/ 13230 w 20321"/>
                <a:gd name="connsiteY7" fmla="*/ 46890 h 47025"/>
                <a:gd name="connsiteX8" fmla="*/ 13077 w 20321"/>
                <a:gd name="connsiteY8" fmla="*/ 46899 h 47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21" h="47025">
                  <a:moveTo>
                    <a:pt x="12697" y="47025"/>
                  </a:moveTo>
                  <a:cubicBezTo>
                    <a:pt x="8616" y="47034"/>
                    <a:pt x="5231" y="43871"/>
                    <a:pt x="4964" y="39799"/>
                  </a:cubicBezTo>
                  <a:cubicBezTo>
                    <a:pt x="4433" y="29608"/>
                    <a:pt x="2861" y="19497"/>
                    <a:pt x="273" y="9626"/>
                  </a:cubicBezTo>
                  <a:cubicBezTo>
                    <a:pt x="-838" y="5575"/>
                    <a:pt x="1545" y="1389"/>
                    <a:pt x="5597" y="278"/>
                  </a:cubicBezTo>
                  <a:cubicBezTo>
                    <a:pt x="5639" y="267"/>
                    <a:pt x="5682" y="255"/>
                    <a:pt x="5724" y="244"/>
                  </a:cubicBezTo>
                  <a:cubicBezTo>
                    <a:pt x="9815" y="-805"/>
                    <a:pt x="13992" y="1622"/>
                    <a:pt x="15106" y="5696"/>
                  </a:cubicBezTo>
                  <a:cubicBezTo>
                    <a:pt x="17915" y="16529"/>
                    <a:pt x="19656" y="27612"/>
                    <a:pt x="20304" y="38785"/>
                  </a:cubicBezTo>
                  <a:cubicBezTo>
                    <a:pt x="20589" y="42976"/>
                    <a:pt x="17422" y="46605"/>
                    <a:pt x="13230" y="46890"/>
                  </a:cubicBezTo>
                  <a:cubicBezTo>
                    <a:pt x="13179" y="46893"/>
                    <a:pt x="13128" y="46896"/>
                    <a:pt x="13077" y="46899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140" name="Freeform 66">
              <a:extLst>
                <a:ext uri="{FF2B5EF4-FFF2-40B4-BE49-F238E27FC236}">
                  <a16:creationId xmlns:a16="http://schemas.microsoft.com/office/drawing/2014/main" id="{A9F70FB2-BDC9-4A0B-21A1-B6AE28974F9B}"/>
                </a:ext>
              </a:extLst>
            </p:cNvPr>
            <p:cNvSpPr/>
            <p:nvPr/>
          </p:nvSpPr>
          <p:spPr>
            <a:xfrm>
              <a:off x="6149055" y="2255532"/>
              <a:ext cx="21318" cy="41644"/>
            </a:xfrm>
            <a:custGeom>
              <a:avLst/>
              <a:gdLst>
                <a:gd name="connsiteX0" fmla="*/ 7693 w 21318"/>
                <a:gd name="connsiteY0" fmla="*/ 41554 h 41644"/>
                <a:gd name="connsiteX1" fmla="*/ 5411 w 21318"/>
                <a:gd name="connsiteY1" fmla="*/ 41554 h 41644"/>
                <a:gd name="connsiteX2" fmla="*/ 339 w 21318"/>
                <a:gd name="connsiteY2" fmla="*/ 31918 h 41644"/>
                <a:gd name="connsiteX3" fmla="*/ 6044 w 21318"/>
                <a:gd name="connsiteY3" fmla="*/ 6563 h 41644"/>
                <a:gd name="connsiteX4" fmla="*/ 14386 w 21318"/>
                <a:gd name="connsiteY4" fmla="*/ 57 h 41644"/>
                <a:gd name="connsiteX5" fmla="*/ 14665 w 21318"/>
                <a:gd name="connsiteY5" fmla="*/ 97 h 41644"/>
                <a:gd name="connsiteX6" fmla="*/ 21258 w 21318"/>
                <a:gd name="connsiteY6" fmla="*/ 8718 h 41644"/>
                <a:gd name="connsiteX7" fmla="*/ 15046 w 21318"/>
                <a:gd name="connsiteY7" fmla="*/ 36102 h 41644"/>
                <a:gd name="connsiteX8" fmla="*/ 7693 w 21318"/>
                <a:gd name="connsiteY8" fmla="*/ 41554 h 41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318" h="41644">
                  <a:moveTo>
                    <a:pt x="7693" y="41554"/>
                  </a:moveTo>
                  <a:cubicBezTo>
                    <a:pt x="6937" y="41674"/>
                    <a:pt x="6166" y="41674"/>
                    <a:pt x="5411" y="41554"/>
                  </a:cubicBezTo>
                  <a:cubicBezTo>
                    <a:pt x="1363" y="40278"/>
                    <a:pt x="-901" y="35978"/>
                    <a:pt x="339" y="31918"/>
                  </a:cubicBezTo>
                  <a:cubicBezTo>
                    <a:pt x="2901" y="23629"/>
                    <a:pt x="4809" y="15151"/>
                    <a:pt x="6044" y="6563"/>
                  </a:cubicBezTo>
                  <a:cubicBezTo>
                    <a:pt x="6551" y="2463"/>
                    <a:pt x="10286" y="-450"/>
                    <a:pt x="14386" y="57"/>
                  </a:cubicBezTo>
                  <a:cubicBezTo>
                    <a:pt x="14479" y="69"/>
                    <a:pt x="14572" y="82"/>
                    <a:pt x="14665" y="97"/>
                  </a:cubicBezTo>
                  <a:cubicBezTo>
                    <a:pt x="18849" y="688"/>
                    <a:pt x="21784" y="4526"/>
                    <a:pt x="21258" y="8718"/>
                  </a:cubicBezTo>
                  <a:cubicBezTo>
                    <a:pt x="19894" y="17992"/>
                    <a:pt x="17817" y="27147"/>
                    <a:pt x="15046" y="36102"/>
                  </a:cubicBezTo>
                  <a:cubicBezTo>
                    <a:pt x="14049" y="39331"/>
                    <a:pt x="11071" y="41538"/>
                    <a:pt x="7693" y="41554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143" name="Freeform 67">
              <a:extLst>
                <a:ext uri="{FF2B5EF4-FFF2-40B4-BE49-F238E27FC236}">
                  <a16:creationId xmlns:a16="http://schemas.microsoft.com/office/drawing/2014/main" id="{1153736A-4C1B-39FD-3BEA-7FE342B87566}"/>
                </a:ext>
              </a:extLst>
            </p:cNvPr>
            <p:cNvSpPr/>
            <p:nvPr/>
          </p:nvSpPr>
          <p:spPr>
            <a:xfrm>
              <a:off x="5833341" y="2071422"/>
              <a:ext cx="330760" cy="338496"/>
            </a:xfrm>
            <a:custGeom>
              <a:avLst/>
              <a:gdLst>
                <a:gd name="connsiteX0" fmla="*/ 169245 w 330760"/>
                <a:gd name="connsiteY0" fmla="*/ 338497 h 338496"/>
                <a:gd name="connsiteX1" fmla="*/ 0 w 330760"/>
                <a:gd name="connsiteY1" fmla="*/ 169245 h 338496"/>
                <a:gd name="connsiteX2" fmla="*/ 169251 w 330760"/>
                <a:gd name="connsiteY2" fmla="*/ 0 h 338496"/>
                <a:gd name="connsiteX3" fmla="*/ 288923 w 330760"/>
                <a:gd name="connsiteY3" fmla="*/ 49570 h 338496"/>
                <a:gd name="connsiteX4" fmla="*/ 306799 w 330760"/>
                <a:gd name="connsiteY4" fmla="*/ 70615 h 338496"/>
                <a:gd name="connsiteX5" fmla="*/ 294121 w 330760"/>
                <a:gd name="connsiteY5" fmla="*/ 79490 h 338496"/>
                <a:gd name="connsiteX6" fmla="*/ 78967 w 330760"/>
                <a:gd name="connsiteY6" fmla="*/ 44272 h 338496"/>
                <a:gd name="connsiteX7" fmla="*/ 43749 w 330760"/>
                <a:gd name="connsiteY7" fmla="*/ 259426 h 338496"/>
                <a:gd name="connsiteX8" fmla="*/ 258903 w 330760"/>
                <a:gd name="connsiteY8" fmla="*/ 294644 h 338496"/>
                <a:gd name="connsiteX9" fmla="*/ 316054 w 330760"/>
                <a:gd name="connsiteY9" fmla="*/ 215522 h 338496"/>
                <a:gd name="connsiteX10" fmla="*/ 330760 w 330760"/>
                <a:gd name="connsiteY10" fmla="*/ 220213 h 338496"/>
                <a:gd name="connsiteX11" fmla="*/ 169245 w 330760"/>
                <a:gd name="connsiteY11" fmla="*/ 338497 h 338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0760" h="338496">
                  <a:moveTo>
                    <a:pt x="169245" y="338497"/>
                  </a:moveTo>
                  <a:cubicBezTo>
                    <a:pt x="75772" y="338495"/>
                    <a:pt x="-2" y="262718"/>
                    <a:pt x="0" y="169245"/>
                  </a:cubicBezTo>
                  <a:cubicBezTo>
                    <a:pt x="2" y="75772"/>
                    <a:pt x="75778" y="-2"/>
                    <a:pt x="169251" y="0"/>
                  </a:cubicBezTo>
                  <a:cubicBezTo>
                    <a:pt x="214137" y="1"/>
                    <a:pt x="257184" y="17832"/>
                    <a:pt x="288923" y="49570"/>
                  </a:cubicBezTo>
                  <a:cubicBezTo>
                    <a:pt x="295489" y="56046"/>
                    <a:pt x="301470" y="63089"/>
                    <a:pt x="306799" y="70615"/>
                  </a:cubicBezTo>
                  <a:lnTo>
                    <a:pt x="294121" y="79490"/>
                  </a:lnTo>
                  <a:cubicBezTo>
                    <a:pt x="244433" y="10351"/>
                    <a:pt x="148105" y="-5416"/>
                    <a:pt x="78967" y="44272"/>
                  </a:cubicBezTo>
                  <a:cubicBezTo>
                    <a:pt x="9829" y="93960"/>
                    <a:pt x="-5939" y="190288"/>
                    <a:pt x="43749" y="259426"/>
                  </a:cubicBezTo>
                  <a:cubicBezTo>
                    <a:pt x="93437" y="328564"/>
                    <a:pt x="189765" y="344332"/>
                    <a:pt x="258903" y="294644"/>
                  </a:cubicBezTo>
                  <a:cubicBezTo>
                    <a:pt x="286020" y="275156"/>
                    <a:pt x="306076" y="247390"/>
                    <a:pt x="316054" y="215522"/>
                  </a:cubicBezTo>
                  <a:lnTo>
                    <a:pt x="330760" y="220213"/>
                  </a:lnTo>
                  <a:cubicBezTo>
                    <a:pt x="308373" y="290570"/>
                    <a:pt x="243078" y="338388"/>
                    <a:pt x="169245" y="338497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198" name="Freeform 68">
              <a:extLst>
                <a:ext uri="{FF2B5EF4-FFF2-40B4-BE49-F238E27FC236}">
                  <a16:creationId xmlns:a16="http://schemas.microsoft.com/office/drawing/2014/main" id="{075E7E63-2293-6849-B62C-1A706CE869EB}"/>
                </a:ext>
              </a:extLst>
            </p:cNvPr>
            <p:cNvSpPr/>
            <p:nvPr/>
          </p:nvSpPr>
          <p:spPr>
            <a:xfrm>
              <a:off x="5874854" y="2112878"/>
              <a:ext cx="255584" cy="255583"/>
            </a:xfrm>
            <a:custGeom>
              <a:avLst/>
              <a:gdLst>
                <a:gd name="connsiteX0" fmla="*/ 127732 w 255584"/>
                <a:gd name="connsiteY0" fmla="*/ 255584 h 255583"/>
                <a:gd name="connsiteX1" fmla="*/ 0 w 255584"/>
                <a:gd name="connsiteY1" fmla="*/ 127732 h 255583"/>
                <a:gd name="connsiteX2" fmla="*/ 127852 w 255584"/>
                <a:gd name="connsiteY2" fmla="*/ 0 h 255583"/>
                <a:gd name="connsiteX3" fmla="*/ 255584 w 255584"/>
                <a:gd name="connsiteY3" fmla="*/ 127852 h 255583"/>
                <a:gd name="connsiteX4" fmla="*/ 218125 w 255584"/>
                <a:gd name="connsiteY4" fmla="*/ 218185 h 255583"/>
                <a:gd name="connsiteX5" fmla="*/ 127732 w 255584"/>
                <a:gd name="connsiteY5" fmla="*/ 255584 h 255583"/>
                <a:gd name="connsiteX6" fmla="*/ 127732 w 255584"/>
                <a:gd name="connsiteY6" fmla="*/ 15340 h 255583"/>
                <a:gd name="connsiteX7" fmla="*/ 15229 w 255584"/>
                <a:gd name="connsiteY7" fmla="*/ 127740 h 255583"/>
                <a:gd name="connsiteX8" fmla="*/ 127629 w 255584"/>
                <a:gd name="connsiteY8" fmla="*/ 240244 h 255583"/>
                <a:gd name="connsiteX9" fmla="*/ 240132 w 255584"/>
                <a:gd name="connsiteY9" fmla="*/ 127844 h 255583"/>
                <a:gd name="connsiteX10" fmla="*/ 207222 w 255584"/>
                <a:gd name="connsiteY10" fmla="*/ 48302 h 255583"/>
                <a:gd name="connsiteX11" fmla="*/ 127732 w 255584"/>
                <a:gd name="connsiteY11" fmla="*/ 15340 h 255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5584" h="255583">
                  <a:moveTo>
                    <a:pt x="127732" y="255584"/>
                  </a:moveTo>
                  <a:cubicBezTo>
                    <a:pt x="57155" y="255551"/>
                    <a:pt x="-33" y="198310"/>
                    <a:pt x="0" y="127732"/>
                  </a:cubicBezTo>
                  <a:cubicBezTo>
                    <a:pt x="33" y="57155"/>
                    <a:pt x="57274" y="-33"/>
                    <a:pt x="127852" y="0"/>
                  </a:cubicBezTo>
                  <a:cubicBezTo>
                    <a:pt x="198429" y="33"/>
                    <a:pt x="255617" y="57274"/>
                    <a:pt x="255584" y="127852"/>
                  </a:cubicBezTo>
                  <a:cubicBezTo>
                    <a:pt x="255568" y="161738"/>
                    <a:pt x="242094" y="194231"/>
                    <a:pt x="218125" y="218185"/>
                  </a:cubicBezTo>
                  <a:cubicBezTo>
                    <a:pt x="194139" y="242135"/>
                    <a:pt x="161628" y="255586"/>
                    <a:pt x="127732" y="255584"/>
                  </a:cubicBezTo>
                  <a:close/>
                  <a:moveTo>
                    <a:pt x="127732" y="15340"/>
                  </a:moveTo>
                  <a:cubicBezTo>
                    <a:pt x="65627" y="15312"/>
                    <a:pt x="15257" y="65635"/>
                    <a:pt x="15229" y="127740"/>
                  </a:cubicBezTo>
                  <a:cubicBezTo>
                    <a:pt x="15200" y="189846"/>
                    <a:pt x="65523" y="240215"/>
                    <a:pt x="127629" y="240244"/>
                  </a:cubicBezTo>
                  <a:cubicBezTo>
                    <a:pt x="189734" y="240272"/>
                    <a:pt x="240104" y="189949"/>
                    <a:pt x="240132" y="127844"/>
                  </a:cubicBezTo>
                  <a:cubicBezTo>
                    <a:pt x="240146" y="98014"/>
                    <a:pt x="228307" y="69402"/>
                    <a:pt x="207222" y="48302"/>
                  </a:cubicBezTo>
                  <a:cubicBezTo>
                    <a:pt x="186167" y="27175"/>
                    <a:pt x="157559" y="15312"/>
                    <a:pt x="127732" y="15340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199" name="Freeform 69">
              <a:extLst>
                <a:ext uri="{FF2B5EF4-FFF2-40B4-BE49-F238E27FC236}">
                  <a16:creationId xmlns:a16="http://schemas.microsoft.com/office/drawing/2014/main" id="{998028BE-F375-16F9-F5C6-1849873E463E}"/>
                </a:ext>
              </a:extLst>
            </p:cNvPr>
            <p:cNvSpPr/>
            <p:nvPr/>
          </p:nvSpPr>
          <p:spPr>
            <a:xfrm>
              <a:off x="6078493" y="2316567"/>
              <a:ext cx="211960" cy="212522"/>
            </a:xfrm>
            <a:custGeom>
              <a:avLst/>
              <a:gdLst>
                <a:gd name="connsiteX0" fmla="*/ 166366 w 211960"/>
                <a:gd name="connsiteY0" fmla="*/ 212522 h 212522"/>
                <a:gd name="connsiteX1" fmla="*/ 133657 w 211960"/>
                <a:gd name="connsiteY1" fmla="*/ 198577 h 212522"/>
                <a:gd name="connsiteX2" fmla="*/ 2315 w 211960"/>
                <a:gd name="connsiteY2" fmla="*/ 67742 h 212522"/>
                <a:gd name="connsiteX3" fmla="*/ 33 w 211960"/>
                <a:gd name="connsiteY3" fmla="*/ 61276 h 212522"/>
                <a:gd name="connsiteX4" fmla="*/ 3710 w 211960"/>
                <a:gd name="connsiteY4" fmla="*/ 55698 h 212522"/>
                <a:gd name="connsiteX5" fmla="*/ 32995 w 211960"/>
                <a:gd name="connsiteY5" fmla="*/ 33005 h 212522"/>
                <a:gd name="connsiteX6" fmla="*/ 55689 w 211960"/>
                <a:gd name="connsiteY6" fmla="*/ 3719 h 212522"/>
                <a:gd name="connsiteX7" fmla="*/ 61267 w 211960"/>
                <a:gd name="connsiteY7" fmla="*/ 43 h 212522"/>
                <a:gd name="connsiteX8" fmla="*/ 67606 w 211960"/>
                <a:gd name="connsiteY8" fmla="*/ 2325 h 212522"/>
                <a:gd name="connsiteX9" fmla="*/ 198567 w 211960"/>
                <a:gd name="connsiteY9" fmla="*/ 133667 h 212522"/>
                <a:gd name="connsiteX10" fmla="*/ 198567 w 211960"/>
                <a:gd name="connsiteY10" fmla="*/ 198577 h 212522"/>
                <a:gd name="connsiteX11" fmla="*/ 166366 w 211960"/>
                <a:gd name="connsiteY11" fmla="*/ 212522 h 212522"/>
                <a:gd name="connsiteX12" fmla="*/ 19937 w 211960"/>
                <a:gd name="connsiteY12" fmla="*/ 63558 h 212522"/>
                <a:gd name="connsiteX13" fmla="*/ 144433 w 211960"/>
                <a:gd name="connsiteY13" fmla="*/ 188181 h 212522"/>
                <a:gd name="connsiteX14" fmla="*/ 188171 w 211960"/>
                <a:gd name="connsiteY14" fmla="*/ 187312 h 212522"/>
                <a:gd name="connsiteX15" fmla="*/ 188171 w 211960"/>
                <a:gd name="connsiteY15" fmla="*/ 144443 h 212522"/>
                <a:gd name="connsiteX16" fmla="*/ 63549 w 211960"/>
                <a:gd name="connsiteY16" fmla="*/ 19947 h 212522"/>
                <a:gd name="connsiteX17" fmla="*/ 19937 w 211960"/>
                <a:gd name="connsiteY17" fmla="*/ 63558 h 212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11960" h="212522">
                  <a:moveTo>
                    <a:pt x="166366" y="212522"/>
                  </a:moveTo>
                  <a:cubicBezTo>
                    <a:pt x="154023" y="212501"/>
                    <a:pt x="142218" y="207468"/>
                    <a:pt x="133657" y="198577"/>
                  </a:cubicBezTo>
                  <a:lnTo>
                    <a:pt x="2315" y="67742"/>
                  </a:lnTo>
                  <a:cubicBezTo>
                    <a:pt x="651" y="66021"/>
                    <a:pt x="-181" y="63661"/>
                    <a:pt x="33" y="61276"/>
                  </a:cubicBezTo>
                  <a:cubicBezTo>
                    <a:pt x="401" y="58975"/>
                    <a:pt x="1740" y="56943"/>
                    <a:pt x="3710" y="55698"/>
                  </a:cubicBezTo>
                  <a:cubicBezTo>
                    <a:pt x="14314" y="49289"/>
                    <a:pt x="24142" y="41674"/>
                    <a:pt x="32995" y="33005"/>
                  </a:cubicBezTo>
                  <a:cubicBezTo>
                    <a:pt x="41664" y="24151"/>
                    <a:pt x="49279" y="14324"/>
                    <a:pt x="55689" y="3719"/>
                  </a:cubicBezTo>
                  <a:cubicBezTo>
                    <a:pt x="56934" y="1750"/>
                    <a:pt x="58966" y="410"/>
                    <a:pt x="61267" y="43"/>
                  </a:cubicBezTo>
                  <a:cubicBezTo>
                    <a:pt x="63618" y="-205"/>
                    <a:pt x="65953" y="635"/>
                    <a:pt x="67606" y="2325"/>
                  </a:cubicBezTo>
                  <a:lnTo>
                    <a:pt x="198567" y="133667"/>
                  </a:lnTo>
                  <a:cubicBezTo>
                    <a:pt x="216425" y="151619"/>
                    <a:pt x="216425" y="180625"/>
                    <a:pt x="198567" y="198577"/>
                  </a:cubicBezTo>
                  <a:cubicBezTo>
                    <a:pt x="190129" y="207343"/>
                    <a:pt x="178532" y="212365"/>
                    <a:pt x="166366" y="212522"/>
                  </a:cubicBezTo>
                  <a:close/>
                  <a:moveTo>
                    <a:pt x="19937" y="63558"/>
                  </a:moveTo>
                  <a:lnTo>
                    <a:pt x="144433" y="188181"/>
                  </a:lnTo>
                  <a:cubicBezTo>
                    <a:pt x="156751" y="200019"/>
                    <a:pt x="176333" y="199630"/>
                    <a:pt x="188171" y="187312"/>
                  </a:cubicBezTo>
                  <a:cubicBezTo>
                    <a:pt x="199678" y="175339"/>
                    <a:pt x="199678" y="156416"/>
                    <a:pt x="188171" y="144443"/>
                  </a:cubicBezTo>
                  <a:lnTo>
                    <a:pt x="63549" y="19947"/>
                  </a:lnTo>
                  <a:cubicBezTo>
                    <a:pt x="51842" y="37062"/>
                    <a:pt x="37053" y="51851"/>
                    <a:pt x="19937" y="63558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200" name="Freeform 70">
              <a:extLst>
                <a:ext uri="{FF2B5EF4-FFF2-40B4-BE49-F238E27FC236}">
                  <a16:creationId xmlns:a16="http://schemas.microsoft.com/office/drawing/2014/main" id="{BD7C17F8-E609-3046-5BA3-A1AEACF79274}"/>
                </a:ext>
              </a:extLst>
            </p:cNvPr>
            <p:cNvSpPr/>
            <p:nvPr/>
          </p:nvSpPr>
          <p:spPr>
            <a:xfrm>
              <a:off x="6113877" y="2351961"/>
              <a:ext cx="69916" cy="69876"/>
            </a:xfrm>
            <a:custGeom>
              <a:avLst/>
              <a:gdLst>
                <a:gd name="connsiteX0" fmla="*/ 7753 w 69916"/>
                <a:gd name="connsiteY0" fmla="*/ 69874 h 69876"/>
                <a:gd name="connsiteX1" fmla="*/ 2302 w 69916"/>
                <a:gd name="connsiteY1" fmla="*/ 67719 h 69876"/>
                <a:gd name="connsiteX2" fmla="*/ 2155 w 69916"/>
                <a:gd name="connsiteY2" fmla="*/ 56963 h 69876"/>
                <a:gd name="connsiteX3" fmla="*/ 2302 w 69916"/>
                <a:gd name="connsiteY3" fmla="*/ 56816 h 69876"/>
                <a:gd name="connsiteX4" fmla="*/ 56816 w 69916"/>
                <a:gd name="connsiteY4" fmla="*/ 2302 h 69876"/>
                <a:gd name="connsiteX5" fmla="*/ 67573 w 69916"/>
                <a:gd name="connsiteY5" fmla="*/ 2155 h 69876"/>
                <a:gd name="connsiteX6" fmla="*/ 67719 w 69916"/>
                <a:gd name="connsiteY6" fmla="*/ 2302 h 69876"/>
                <a:gd name="connsiteX7" fmla="*/ 67719 w 69916"/>
                <a:gd name="connsiteY7" fmla="*/ 13205 h 69876"/>
                <a:gd name="connsiteX8" fmla="*/ 13205 w 69916"/>
                <a:gd name="connsiteY8" fmla="*/ 67719 h 69876"/>
                <a:gd name="connsiteX9" fmla="*/ 7753 w 69916"/>
                <a:gd name="connsiteY9" fmla="*/ 69874 h 69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9916" h="69876">
                  <a:moveTo>
                    <a:pt x="7753" y="69874"/>
                  </a:moveTo>
                  <a:cubicBezTo>
                    <a:pt x="5718" y="69927"/>
                    <a:pt x="3750" y="69149"/>
                    <a:pt x="2302" y="67719"/>
                  </a:cubicBezTo>
                  <a:cubicBezTo>
                    <a:pt x="-709" y="64789"/>
                    <a:pt x="-775" y="59973"/>
                    <a:pt x="2155" y="56963"/>
                  </a:cubicBezTo>
                  <a:cubicBezTo>
                    <a:pt x="2203" y="56913"/>
                    <a:pt x="2252" y="56864"/>
                    <a:pt x="2302" y="56816"/>
                  </a:cubicBezTo>
                  <a:lnTo>
                    <a:pt x="56816" y="2302"/>
                  </a:lnTo>
                  <a:cubicBezTo>
                    <a:pt x="59746" y="-709"/>
                    <a:pt x="64562" y="-775"/>
                    <a:pt x="67573" y="2155"/>
                  </a:cubicBezTo>
                  <a:cubicBezTo>
                    <a:pt x="67622" y="2203"/>
                    <a:pt x="67671" y="2252"/>
                    <a:pt x="67719" y="2302"/>
                  </a:cubicBezTo>
                  <a:cubicBezTo>
                    <a:pt x="70649" y="5345"/>
                    <a:pt x="70649" y="10161"/>
                    <a:pt x="67719" y="13205"/>
                  </a:cubicBezTo>
                  <a:lnTo>
                    <a:pt x="13205" y="67719"/>
                  </a:lnTo>
                  <a:cubicBezTo>
                    <a:pt x="11748" y="69137"/>
                    <a:pt x="9785" y="69913"/>
                    <a:pt x="7753" y="69874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201" name="Freeform 71">
              <a:extLst>
                <a:ext uri="{FF2B5EF4-FFF2-40B4-BE49-F238E27FC236}">
                  <a16:creationId xmlns:a16="http://schemas.microsoft.com/office/drawing/2014/main" id="{B3740752-6209-38FE-08FF-39DF478776B0}"/>
                </a:ext>
              </a:extLst>
            </p:cNvPr>
            <p:cNvSpPr/>
            <p:nvPr/>
          </p:nvSpPr>
          <p:spPr>
            <a:xfrm>
              <a:off x="6142633" y="2380337"/>
              <a:ext cx="69916" cy="69896"/>
            </a:xfrm>
            <a:custGeom>
              <a:avLst/>
              <a:gdLst>
                <a:gd name="connsiteX0" fmla="*/ 7649 w 69916"/>
                <a:gd name="connsiteY0" fmla="*/ 69897 h 69896"/>
                <a:gd name="connsiteX1" fmla="*/ 2198 w 69916"/>
                <a:gd name="connsiteY1" fmla="*/ 67615 h 69896"/>
                <a:gd name="connsiteX2" fmla="*/ 2198 w 69916"/>
                <a:gd name="connsiteY2" fmla="*/ 56712 h 69896"/>
                <a:gd name="connsiteX3" fmla="*/ 56712 w 69916"/>
                <a:gd name="connsiteY3" fmla="*/ 2198 h 69896"/>
                <a:gd name="connsiteX4" fmla="*/ 67615 w 69916"/>
                <a:gd name="connsiteY4" fmla="*/ 2198 h 69896"/>
                <a:gd name="connsiteX5" fmla="*/ 67761 w 69916"/>
                <a:gd name="connsiteY5" fmla="*/ 12954 h 69896"/>
                <a:gd name="connsiteX6" fmla="*/ 67615 w 69916"/>
                <a:gd name="connsiteY6" fmla="*/ 13101 h 69896"/>
                <a:gd name="connsiteX7" fmla="*/ 13101 w 69916"/>
                <a:gd name="connsiteY7" fmla="*/ 67615 h 69896"/>
                <a:gd name="connsiteX8" fmla="*/ 7649 w 69916"/>
                <a:gd name="connsiteY8" fmla="*/ 69897 h 69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9916" h="69896">
                  <a:moveTo>
                    <a:pt x="7649" y="69897"/>
                  </a:moveTo>
                  <a:cubicBezTo>
                    <a:pt x="5601" y="69888"/>
                    <a:pt x="3641" y="69067"/>
                    <a:pt x="2198" y="67615"/>
                  </a:cubicBezTo>
                  <a:cubicBezTo>
                    <a:pt x="-733" y="64571"/>
                    <a:pt x="-733" y="59756"/>
                    <a:pt x="2198" y="56712"/>
                  </a:cubicBezTo>
                  <a:lnTo>
                    <a:pt x="56712" y="2198"/>
                  </a:lnTo>
                  <a:cubicBezTo>
                    <a:pt x="59756" y="-733"/>
                    <a:pt x="64571" y="-733"/>
                    <a:pt x="67615" y="2198"/>
                  </a:cubicBezTo>
                  <a:cubicBezTo>
                    <a:pt x="70626" y="5128"/>
                    <a:pt x="70691" y="9943"/>
                    <a:pt x="67761" y="12954"/>
                  </a:cubicBezTo>
                  <a:cubicBezTo>
                    <a:pt x="67713" y="13004"/>
                    <a:pt x="67664" y="13052"/>
                    <a:pt x="67615" y="13101"/>
                  </a:cubicBezTo>
                  <a:lnTo>
                    <a:pt x="13101" y="67615"/>
                  </a:lnTo>
                  <a:cubicBezTo>
                    <a:pt x="11665" y="69079"/>
                    <a:pt x="9700" y="69902"/>
                    <a:pt x="7649" y="69897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202" name="Freeform 72">
              <a:extLst>
                <a:ext uri="{FF2B5EF4-FFF2-40B4-BE49-F238E27FC236}">
                  <a16:creationId xmlns:a16="http://schemas.microsoft.com/office/drawing/2014/main" id="{2661556D-A53C-201D-97F0-D629395C8382}"/>
                </a:ext>
              </a:extLst>
            </p:cNvPr>
            <p:cNvSpPr/>
            <p:nvPr/>
          </p:nvSpPr>
          <p:spPr>
            <a:xfrm>
              <a:off x="5964553" y="2143305"/>
              <a:ext cx="76066" cy="76066"/>
            </a:xfrm>
            <a:custGeom>
              <a:avLst/>
              <a:gdLst>
                <a:gd name="connsiteX0" fmla="*/ 38033 w 76066"/>
                <a:gd name="connsiteY0" fmla="*/ 76067 h 76066"/>
                <a:gd name="connsiteX1" fmla="*/ 0 w 76066"/>
                <a:gd name="connsiteY1" fmla="*/ 38033 h 76066"/>
                <a:gd name="connsiteX2" fmla="*/ 38033 w 76066"/>
                <a:gd name="connsiteY2" fmla="*/ 0 h 76066"/>
                <a:gd name="connsiteX3" fmla="*/ 76067 w 76066"/>
                <a:gd name="connsiteY3" fmla="*/ 38033 h 76066"/>
                <a:gd name="connsiteX4" fmla="*/ 38033 w 76066"/>
                <a:gd name="connsiteY4" fmla="*/ 76067 h 76066"/>
                <a:gd name="connsiteX5" fmla="*/ 38033 w 76066"/>
                <a:gd name="connsiteY5" fmla="*/ 16101 h 76066"/>
                <a:gd name="connsiteX6" fmla="*/ 15720 w 76066"/>
                <a:gd name="connsiteY6" fmla="*/ 38414 h 76066"/>
                <a:gd name="connsiteX7" fmla="*/ 38033 w 76066"/>
                <a:gd name="connsiteY7" fmla="*/ 60727 h 76066"/>
                <a:gd name="connsiteX8" fmla="*/ 60346 w 76066"/>
                <a:gd name="connsiteY8" fmla="*/ 38414 h 76066"/>
                <a:gd name="connsiteX9" fmla="*/ 38033 w 76066"/>
                <a:gd name="connsiteY9" fmla="*/ 16101 h 76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6066" h="76066">
                  <a:moveTo>
                    <a:pt x="38033" y="76067"/>
                  </a:moveTo>
                  <a:cubicBezTo>
                    <a:pt x="17028" y="76067"/>
                    <a:pt x="0" y="59039"/>
                    <a:pt x="0" y="38033"/>
                  </a:cubicBezTo>
                  <a:cubicBezTo>
                    <a:pt x="0" y="17028"/>
                    <a:pt x="17028" y="0"/>
                    <a:pt x="38033" y="0"/>
                  </a:cubicBezTo>
                  <a:cubicBezTo>
                    <a:pt x="59039" y="0"/>
                    <a:pt x="76067" y="17028"/>
                    <a:pt x="76067" y="38033"/>
                  </a:cubicBezTo>
                  <a:cubicBezTo>
                    <a:pt x="76067" y="59039"/>
                    <a:pt x="59039" y="76067"/>
                    <a:pt x="38033" y="76067"/>
                  </a:cubicBezTo>
                  <a:close/>
                  <a:moveTo>
                    <a:pt x="38033" y="16101"/>
                  </a:moveTo>
                  <a:cubicBezTo>
                    <a:pt x="25710" y="16101"/>
                    <a:pt x="15720" y="26091"/>
                    <a:pt x="15720" y="38414"/>
                  </a:cubicBezTo>
                  <a:cubicBezTo>
                    <a:pt x="15720" y="50737"/>
                    <a:pt x="25710" y="60727"/>
                    <a:pt x="38033" y="60727"/>
                  </a:cubicBezTo>
                  <a:cubicBezTo>
                    <a:pt x="50356" y="60727"/>
                    <a:pt x="60346" y="50737"/>
                    <a:pt x="60346" y="38414"/>
                  </a:cubicBezTo>
                  <a:cubicBezTo>
                    <a:pt x="60346" y="26091"/>
                    <a:pt x="50356" y="16101"/>
                    <a:pt x="38033" y="16101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203" name="Freeform 73">
              <a:extLst>
                <a:ext uri="{FF2B5EF4-FFF2-40B4-BE49-F238E27FC236}">
                  <a16:creationId xmlns:a16="http://schemas.microsoft.com/office/drawing/2014/main" id="{7E8637FB-4163-B2FE-88D9-E10D95D61886}"/>
                </a:ext>
              </a:extLst>
            </p:cNvPr>
            <p:cNvSpPr/>
            <p:nvPr/>
          </p:nvSpPr>
          <p:spPr>
            <a:xfrm>
              <a:off x="5929625" y="2224942"/>
              <a:ext cx="144590" cy="92403"/>
            </a:xfrm>
            <a:custGeom>
              <a:avLst/>
              <a:gdLst>
                <a:gd name="connsiteX0" fmla="*/ 137110 w 144590"/>
                <a:gd name="connsiteY0" fmla="*/ 91414 h 92403"/>
                <a:gd name="connsiteX1" fmla="*/ 129502 w 144590"/>
                <a:gd name="connsiteY1" fmla="*/ 83809 h 92403"/>
                <a:gd name="connsiteX2" fmla="*/ 129504 w 144590"/>
                <a:gd name="connsiteY2" fmla="*/ 83681 h 92403"/>
                <a:gd name="connsiteX3" fmla="*/ 129503 w 144590"/>
                <a:gd name="connsiteY3" fmla="*/ 40196 h 92403"/>
                <a:gd name="connsiteX4" fmla="*/ 104148 w 144590"/>
                <a:gd name="connsiteY4" fmla="*/ 14840 h 92403"/>
                <a:gd name="connsiteX5" fmla="*/ 40759 w 144590"/>
                <a:gd name="connsiteY5" fmla="*/ 14840 h 92403"/>
                <a:gd name="connsiteX6" fmla="*/ 15404 w 144590"/>
                <a:gd name="connsiteY6" fmla="*/ 40196 h 92403"/>
                <a:gd name="connsiteX7" fmla="*/ 15404 w 144590"/>
                <a:gd name="connsiteY7" fmla="*/ 83681 h 92403"/>
                <a:gd name="connsiteX8" fmla="*/ 8722 w 144590"/>
                <a:gd name="connsiteY8" fmla="*/ 92339 h 92403"/>
                <a:gd name="connsiteX9" fmla="*/ 63 w 144590"/>
                <a:gd name="connsiteY9" fmla="*/ 85657 h 92403"/>
                <a:gd name="connsiteX10" fmla="*/ 63 w 144590"/>
                <a:gd name="connsiteY10" fmla="*/ 83681 h 92403"/>
                <a:gd name="connsiteX11" fmla="*/ 63 w 144590"/>
                <a:gd name="connsiteY11" fmla="*/ 40196 h 92403"/>
                <a:gd name="connsiteX12" fmla="*/ 40252 w 144590"/>
                <a:gd name="connsiteY12" fmla="*/ 7 h 92403"/>
                <a:gd name="connsiteX13" fmla="*/ 103641 w 144590"/>
                <a:gd name="connsiteY13" fmla="*/ 7 h 92403"/>
                <a:gd name="connsiteX14" fmla="*/ 144583 w 144590"/>
                <a:gd name="connsiteY14" fmla="*/ 39428 h 92403"/>
                <a:gd name="connsiteX15" fmla="*/ 144590 w 144590"/>
                <a:gd name="connsiteY15" fmla="*/ 40196 h 92403"/>
                <a:gd name="connsiteX16" fmla="*/ 144590 w 144590"/>
                <a:gd name="connsiteY16" fmla="*/ 83681 h 92403"/>
                <a:gd name="connsiteX17" fmla="*/ 137110 w 144590"/>
                <a:gd name="connsiteY17" fmla="*/ 91414 h 9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4590" h="92403">
                  <a:moveTo>
                    <a:pt x="137110" y="91414"/>
                  </a:moveTo>
                  <a:cubicBezTo>
                    <a:pt x="132909" y="91415"/>
                    <a:pt x="129503" y="88010"/>
                    <a:pt x="129502" y="83809"/>
                  </a:cubicBezTo>
                  <a:cubicBezTo>
                    <a:pt x="129502" y="83766"/>
                    <a:pt x="129503" y="83723"/>
                    <a:pt x="129504" y="83681"/>
                  </a:cubicBezTo>
                  <a:lnTo>
                    <a:pt x="129503" y="40196"/>
                  </a:lnTo>
                  <a:cubicBezTo>
                    <a:pt x="129503" y="26192"/>
                    <a:pt x="118151" y="14840"/>
                    <a:pt x="104148" y="14840"/>
                  </a:cubicBezTo>
                  <a:lnTo>
                    <a:pt x="40759" y="14840"/>
                  </a:lnTo>
                  <a:cubicBezTo>
                    <a:pt x="26756" y="14840"/>
                    <a:pt x="15404" y="26192"/>
                    <a:pt x="15404" y="40196"/>
                  </a:cubicBezTo>
                  <a:lnTo>
                    <a:pt x="15404" y="83681"/>
                  </a:lnTo>
                  <a:cubicBezTo>
                    <a:pt x="15949" y="87917"/>
                    <a:pt x="12958" y="91793"/>
                    <a:pt x="8722" y="92339"/>
                  </a:cubicBezTo>
                  <a:cubicBezTo>
                    <a:pt x="4486" y="92885"/>
                    <a:pt x="609" y="89893"/>
                    <a:pt x="63" y="85657"/>
                  </a:cubicBezTo>
                  <a:cubicBezTo>
                    <a:pt x="-21" y="85001"/>
                    <a:pt x="-21" y="84337"/>
                    <a:pt x="63" y="83681"/>
                  </a:cubicBezTo>
                  <a:lnTo>
                    <a:pt x="63" y="40196"/>
                  </a:lnTo>
                  <a:cubicBezTo>
                    <a:pt x="63" y="18000"/>
                    <a:pt x="18056" y="7"/>
                    <a:pt x="40252" y="7"/>
                  </a:cubicBezTo>
                  <a:lnTo>
                    <a:pt x="103641" y="7"/>
                  </a:lnTo>
                  <a:cubicBezTo>
                    <a:pt x="125832" y="-413"/>
                    <a:pt x="144163" y="17236"/>
                    <a:pt x="144583" y="39428"/>
                  </a:cubicBezTo>
                  <a:cubicBezTo>
                    <a:pt x="144588" y="39684"/>
                    <a:pt x="144590" y="39940"/>
                    <a:pt x="144590" y="40196"/>
                  </a:cubicBezTo>
                  <a:lnTo>
                    <a:pt x="144590" y="83681"/>
                  </a:lnTo>
                  <a:cubicBezTo>
                    <a:pt x="144592" y="87855"/>
                    <a:pt x="141282" y="91277"/>
                    <a:pt x="137110" y="91414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204" name="Freeform 74">
              <a:extLst>
                <a:ext uri="{FF2B5EF4-FFF2-40B4-BE49-F238E27FC236}">
                  <a16:creationId xmlns:a16="http://schemas.microsoft.com/office/drawing/2014/main" id="{6CB6244E-CAAB-5457-ADED-60C58705E770}"/>
                </a:ext>
              </a:extLst>
            </p:cNvPr>
            <p:cNvSpPr/>
            <p:nvPr/>
          </p:nvSpPr>
          <p:spPr>
            <a:xfrm>
              <a:off x="5967215" y="2280198"/>
              <a:ext cx="15357" cy="36158"/>
            </a:xfrm>
            <a:custGeom>
              <a:avLst/>
              <a:gdLst>
                <a:gd name="connsiteX0" fmla="*/ 7733 w 15357"/>
                <a:gd name="connsiteY0" fmla="*/ 36159 h 36158"/>
                <a:gd name="connsiteX1" fmla="*/ 0 w 15357"/>
                <a:gd name="connsiteY1" fmla="*/ 28425 h 36158"/>
                <a:gd name="connsiteX2" fmla="*/ 0 w 15357"/>
                <a:gd name="connsiteY2" fmla="*/ 6746 h 36158"/>
                <a:gd name="connsiteX3" fmla="*/ 8658 w 15357"/>
                <a:gd name="connsiteY3" fmla="*/ 64 h 36158"/>
                <a:gd name="connsiteX4" fmla="*/ 15340 w 15357"/>
                <a:gd name="connsiteY4" fmla="*/ 6746 h 36158"/>
                <a:gd name="connsiteX5" fmla="*/ 15340 w 15357"/>
                <a:gd name="connsiteY5" fmla="*/ 28045 h 36158"/>
                <a:gd name="connsiteX6" fmla="*/ 8258 w 15357"/>
                <a:gd name="connsiteY6" fmla="*/ 36142 h 36158"/>
                <a:gd name="connsiteX7" fmla="*/ 7733 w 15357"/>
                <a:gd name="connsiteY7" fmla="*/ 36159 h 36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357" h="36158">
                  <a:moveTo>
                    <a:pt x="7733" y="36159"/>
                  </a:moveTo>
                  <a:cubicBezTo>
                    <a:pt x="3462" y="36159"/>
                    <a:pt x="0" y="32696"/>
                    <a:pt x="0" y="28425"/>
                  </a:cubicBezTo>
                  <a:lnTo>
                    <a:pt x="0" y="6746"/>
                  </a:lnTo>
                  <a:cubicBezTo>
                    <a:pt x="546" y="2510"/>
                    <a:pt x="4422" y="-481"/>
                    <a:pt x="8658" y="64"/>
                  </a:cubicBezTo>
                  <a:cubicBezTo>
                    <a:pt x="12146" y="514"/>
                    <a:pt x="14891" y="3259"/>
                    <a:pt x="15340" y="6746"/>
                  </a:cubicBezTo>
                  <a:lnTo>
                    <a:pt x="15340" y="28045"/>
                  </a:lnTo>
                  <a:cubicBezTo>
                    <a:pt x="15620" y="32237"/>
                    <a:pt x="12449" y="35862"/>
                    <a:pt x="8258" y="36142"/>
                  </a:cubicBezTo>
                  <a:cubicBezTo>
                    <a:pt x="8083" y="36153"/>
                    <a:pt x="7908" y="36159"/>
                    <a:pt x="7733" y="36159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205" name="Freeform 75">
              <a:extLst>
                <a:ext uri="{FF2B5EF4-FFF2-40B4-BE49-F238E27FC236}">
                  <a16:creationId xmlns:a16="http://schemas.microsoft.com/office/drawing/2014/main" id="{2949536D-AA2F-44E0-AFFD-219F77D69321}"/>
                </a:ext>
              </a:extLst>
            </p:cNvPr>
            <p:cNvSpPr/>
            <p:nvPr/>
          </p:nvSpPr>
          <p:spPr>
            <a:xfrm>
              <a:off x="6022490" y="2279336"/>
              <a:ext cx="15476" cy="37020"/>
            </a:xfrm>
            <a:custGeom>
              <a:avLst/>
              <a:gdLst>
                <a:gd name="connsiteX0" fmla="*/ 7733 w 15476"/>
                <a:gd name="connsiteY0" fmla="*/ 37020 h 37020"/>
                <a:gd name="connsiteX1" fmla="*/ 0 w 15476"/>
                <a:gd name="connsiteY1" fmla="*/ 29287 h 37020"/>
                <a:gd name="connsiteX2" fmla="*/ 0 w 15476"/>
                <a:gd name="connsiteY2" fmla="*/ 7608 h 37020"/>
                <a:gd name="connsiteX3" fmla="*/ 7733 w 15476"/>
                <a:gd name="connsiteY3" fmla="*/ 1 h 37020"/>
                <a:gd name="connsiteX4" fmla="*/ 15466 w 15476"/>
                <a:gd name="connsiteY4" fmla="*/ 7480 h 37020"/>
                <a:gd name="connsiteX5" fmla="*/ 15467 w 15476"/>
                <a:gd name="connsiteY5" fmla="*/ 7608 h 37020"/>
                <a:gd name="connsiteX6" fmla="*/ 15467 w 15476"/>
                <a:gd name="connsiteY6" fmla="*/ 28906 h 37020"/>
                <a:gd name="connsiteX7" fmla="*/ 8123 w 15476"/>
                <a:gd name="connsiteY7" fmla="*/ 37011 h 37020"/>
                <a:gd name="connsiteX8" fmla="*/ 7733 w 15476"/>
                <a:gd name="connsiteY8" fmla="*/ 37020 h 37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476" h="37020">
                  <a:moveTo>
                    <a:pt x="7733" y="37020"/>
                  </a:moveTo>
                  <a:cubicBezTo>
                    <a:pt x="3462" y="37020"/>
                    <a:pt x="0" y="33558"/>
                    <a:pt x="0" y="29287"/>
                  </a:cubicBezTo>
                  <a:lnTo>
                    <a:pt x="0" y="7608"/>
                  </a:lnTo>
                  <a:cubicBezTo>
                    <a:pt x="69" y="3386"/>
                    <a:pt x="3511" y="1"/>
                    <a:pt x="7733" y="1"/>
                  </a:cubicBezTo>
                  <a:cubicBezTo>
                    <a:pt x="11934" y="-69"/>
                    <a:pt x="15396" y="3279"/>
                    <a:pt x="15466" y="7480"/>
                  </a:cubicBezTo>
                  <a:cubicBezTo>
                    <a:pt x="15467" y="7523"/>
                    <a:pt x="15467" y="7565"/>
                    <a:pt x="15467" y="7608"/>
                  </a:cubicBezTo>
                  <a:lnTo>
                    <a:pt x="15467" y="28906"/>
                  </a:lnTo>
                  <a:cubicBezTo>
                    <a:pt x="15677" y="33172"/>
                    <a:pt x="12389" y="36801"/>
                    <a:pt x="8123" y="37011"/>
                  </a:cubicBezTo>
                  <a:cubicBezTo>
                    <a:pt x="7993" y="37017"/>
                    <a:pt x="7863" y="37020"/>
                    <a:pt x="7733" y="37020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</p:grpSp>
      <p:grpSp>
        <p:nvGrpSpPr>
          <p:cNvPr id="206" name="Graphic 41">
            <a:extLst>
              <a:ext uri="{FF2B5EF4-FFF2-40B4-BE49-F238E27FC236}">
                <a16:creationId xmlns:a16="http://schemas.microsoft.com/office/drawing/2014/main" id="{BF31128E-AF37-56EA-EA74-29DFF11A5DE0}"/>
              </a:ext>
            </a:extLst>
          </p:cNvPr>
          <p:cNvGrpSpPr>
            <a:grpSpLocks noChangeAspect="1"/>
          </p:cNvGrpSpPr>
          <p:nvPr/>
        </p:nvGrpSpPr>
        <p:grpSpPr>
          <a:xfrm>
            <a:off x="7100891" y="2987692"/>
            <a:ext cx="396870" cy="409846"/>
            <a:chOff x="5832864" y="2072288"/>
            <a:chExt cx="453480" cy="453260"/>
          </a:xfrm>
          <a:solidFill>
            <a:srgbClr val="FFFFFF"/>
          </a:solidFill>
        </p:grpSpPr>
        <p:sp>
          <p:nvSpPr>
            <p:cNvPr id="207" name="Freeform 77">
              <a:extLst>
                <a:ext uri="{FF2B5EF4-FFF2-40B4-BE49-F238E27FC236}">
                  <a16:creationId xmlns:a16="http://schemas.microsoft.com/office/drawing/2014/main" id="{09890632-A5A5-1911-FB00-B41366E07FD0}"/>
                </a:ext>
              </a:extLst>
            </p:cNvPr>
            <p:cNvSpPr/>
            <p:nvPr/>
          </p:nvSpPr>
          <p:spPr>
            <a:xfrm>
              <a:off x="5885566" y="2099454"/>
              <a:ext cx="374374" cy="374360"/>
            </a:xfrm>
            <a:custGeom>
              <a:avLst/>
              <a:gdLst>
                <a:gd name="connsiteX0" fmla="*/ 186748 w 374374"/>
                <a:gd name="connsiteY0" fmla="*/ 374361 h 374360"/>
                <a:gd name="connsiteX1" fmla="*/ 92933 w 374374"/>
                <a:gd name="connsiteY1" fmla="*/ 349005 h 374360"/>
                <a:gd name="connsiteX2" fmla="*/ 89126 w 374374"/>
                <a:gd name="connsiteY2" fmla="*/ 338752 h 374360"/>
                <a:gd name="connsiteX3" fmla="*/ 99378 w 374374"/>
                <a:gd name="connsiteY3" fmla="*/ 334945 h 374360"/>
                <a:gd name="connsiteX4" fmla="*/ 100666 w 374374"/>
                <a:gd name="connsiteY4" fmla="*/ 335693 h 374360"/>
                <a:gd name="connsiteX5" fmla="*/ 336052 w 374374"/>
                <a:gd name="connsiteY5" fmla="*/ 272752 h 374360"/>
                <a:gd name="connsiteX6" fmla="*/ 273111 w 374374"/>
                <a:gd name="connsiteY6" fmla="*/ 37365 h 374360"/>
                <a:gd name="connsiteX7" fmla="*/ 37725 w 374374"/>
                <a:gd name="connsiteY7" fmla="*/ 100307 h 374360"/>
                <a:gd name="connsiteX8" fmla="*/ 40573 w 374374"/>
                <a:gd name="connsiteY8" fmla="*/ 277502 h 374360"/>
                <a:gd name="connsiteX9" fmla="*/ 38165 w 374374"/>
                <a:gd name="connsiteY9" fmla="*/ 288152 h 374360"/>
                <a:gd name="connsiteX10" fmla="*/ 27691 w 374374"/>
                <a:gd name="connsiteY10" fmla="*/ 285696 h 374360"/>
                <a:gd name="connsiteX11" fmla="*/ 27642 w 374374"/>
                <a:gd name="connsiteY11" fmla="*/ 285616 h 374360"/>
                <a:gd name="connsiteX12" fmla="*/ 89676 w 374374"/>
                <a:gd name="connsiteY12" fmla="*/ 27619 h 374360"/>
                <a:gd name="connsiteX13" fmla="*/ 319231 w 374374"/>
                <a:gd name="connsiteY13" fmla="*/ 53866 h 374360"/>
                <a:gd name="connsiteX14" fmla="*/ 319607 w 374374"/>
                <a:gd name="connsiteY14" fmla="*/ 319217 h 374360"/>
                <a:gd name="connsiteX15" fmla="*/ 186748 w 374374"/>
                <a:gd name="connsiteY15" fmla="*/ 374361 h 374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4374" h="374360">
                  <a:moveTo>
                    <a:pt x="186748" y="374361"/>
                  </a:moveTo>
                  <a:cubicBezTo>
                    <a:pt x="153792" y="374294"/>
                    <a:pt x="121435" y="365549"/>
                    <a:pt x="92933" y="349005"/>
                  </a:cubicBezTo>
                  <a:cubicBezTo>
                    <a:pt x="89050" y="347225"/>
                    <a:pt x="87346" y="342635"/>
                    <a:pt x="89126" y="338752"/>
                  </a:cubicBezTo>
                  <a:cubicBezTo>
                    <a:pt x="90905" y="334870"/>
                    <a:pt x="95496" y="333165"/>
                    <a:pt x="99378" y="334945"/>
                  </a:cubicBezTo>
                  <a:cubicBezTo>
                    <a:pt x="99831" y="335153"/>
                    <a:pt x="100262" y="335403"/>
                    <a:pt x="100666" y="335693"/>
                  </a:cubicBezTo>
                  <a:cubicBezTo>
                    <a:pt x="183047" y="383313"/>
                    <a:pt x="288433" y="355133"/>
                    <a:pt x="336052" y="272752"/>
                  </a:cubicBezTo>
                  <a:cubicBezTo>
                    <a:pt x="383672" y="190371"/>
                    <a:pt x="355492" y="84985"/>
                    <a:pt x="273111" y="37365"/>
                  </a:cubicBezTo>
                  <a:cubicBezTo>
                    <a:pt x="190730" y="-10254"/>
                    <a:pt x="85344" y="17926"/>
                    <a:pt x="37725" y="100307"/>
                  </a:cubicBezTo>
                  <a:cubicBezTo>
                    <a:pt x="5896" y="155370"/>
                    <a:pt x="6991" y="223490"/>
                    <a:pt x="40573" y="277502"/>
                  </a:cubicBezTo>
                  <a:cubicBezTo>
                    <a:pt x="42841" y="281110"/>
                    <a:pt x="41764" y="285872"/>
                    <a:pt x="38165" y="288152"/>
                  </a:cubicBezTo>
                  <a:cubicBezTo>
                    <a:pt x="34594" y="290366"/>
                    <a:pt x="29905" y="289267"/>
                    <a:pt x="27691" y="285696"/>
                  </a:cubicBezTo>
                  <a:cubicBezTo>
                    <a:pt x="27675" y="285670"/>
                    <a:pt x="27658" y="285643"/>
                    <a:pt x="27642" y="285616"/>
                  </a:cubicBezTo>
                  <a:cubicBezTo>
                    <a:pt x="-26472" y="197242"/>
                    <a:pt x="1302" y="81733"/>
                    <a:pt x="89676" y="27619"/>
                  </a:cubicBezTo>
                  <a:cubicBezTo>
                    <a:pt x="163147" y="-17369"/>
                    <a:pt x="257812" y="-6544"/>
                    <a:pt x="319231" y="53866"/>
                  </a:cubicBezTo>
                  <a:cubicBezTo>
                    <a:pt x="392609" y="127037"/>
                    <a:pt x="392778" y="245838"/>
                    <a:pt x="319607" y="319217"/>
                  </a:cubicBezTo>
                  <a:cubicBezTo>
                    <a:pt x="284405" y="354518"/>
                    <a:pt x="236602" y="374359"/>
                    <a:pt x="186748" y="374361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208" name="Freeform 78">
              <a:extLst>
                <a:ext uri="{FF2B5EF4-FFF2-40B4-BE49-F238E27FC236}">
                  <a16:creationId xmlns:a16="http://schemas.microsoft.com/office/drawing/2014/main" id="{43B91561-AB82-0698-D5AF-716F01C9033C}"/>
                </a:ext>
              </a:extLst>
            </p:cNvPr>
            <p:cNvSpPr/>
            <p:nvPr/>
          </p:nvSpPr>
          <p:spPr>
            <a:xfrm>
              <a:off x="5962089" y="2326779"/>
              <a:ext cx="319584" cy="174292"/>
            </a:xfrm>
            <a:custGeom>
              <a:avLst/>
              <a:gdLst>
                <a:gd name="connsiteX0" fmla="*/ 110098 w 319584"/>
                <a:gd name="connsiteY0" fmla="*/ 174165 h 174292"/>
                <a:gd name="connsiteX1" fmla="*/ 3858 w 319584"/>
                <a:gd name="connsiteY1" fmla="*/ 146021 h 174292"/>
                <a:gd name="connsiteX2" fmla="*/ 937 w 319584"/>
                <a:gd name="connsiteY2" fmla="*/ 135854 h 174292"/>
                <a:gd name="connsiteX3" fmla="*/ 1069 w 319584"/>
                <a:gd name="connsiteY3" fmla="*/ 135625 h 174292"/>
                <a:gd name="connsiteX4" fmla="*/ 11391 w 319584"/>
                <a:gd name="connsiteY4" fmla="*/ 132596 h 174292"/>
                <a:gd name="connsiteX5" fmla="*/ 11592 w 319584"/>
                <a:gd name="connsiteY5" fmla="*/ 132709 h 174292"/>
                <a:gd name="connsiteX6" fmla="*/ 283774 w 319584"/>
                <a:gd name="connsiteY6" fmla="*/ 58171 h 174292"/>
                <a:gd name="connsiteX7" fmla="*/ 304449 w 319584"/>
                <a:gd name="connsiteY7" fmla="*/ 5931 h 174292"/>
                <a:gd name="connsiteX8" fmla="*/ 313545 w 319584"/>
                <a:gd name="connsiteY8" fmla="*/ 189 h 174292"/>
                <a:gd name="connsiteX9" fmla="*/ 313703 w 319584"/>
                <a:gd name="connsiteY9" fmla="*/ 226 h 174292"/>
                <a:gd name="connsiteX10" fmla="*/ 319408 w 319584"/>
                <a:gd name="connsiteY10" fmla="*/ 9481 h 174292"/>
                <a:gd name="connsiteX11" fmla="*/ 110098 w 319584"/>
                <a:gd name="connsiteY11" fmla="*/ 174292 h 174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9584" h="174292">
                  <a:moveTo>
                    <a:pt x="110098" y="174165"/>
                  </a:moveTo>
                  <a:cubicBezTo>
                    <a:pt x="72835" y="174222"/>
                    <a:pt x="36206" y="164519"/>
                    <a:pt x="3858" y="146021"/>
                  </a:cubicBezTo>
                  <a:cubicBezTo>
                    <a:pt x="244" y="144020"/>
                    <a:pt x="-1064" y="139468"/>
                    <a:pt x="937" y="135854"/>
                  </a:cubicBezTo>
                  <a:cubicBezTo>
                    <a:pt x="980" y="135777"/>
                    <a:pt x="1024" y="135701"/>
                    <a:pt x="1069" y="135625"/>
                  </a:cubicBezTo>
                  <a:cubicBezTo>
                    <a:pt x="3083" y="131938"/>
                    <a:pt x="7705" y="130582"/>
                    <a:pt x="11391" y="132596"/>
                  </a:cubicBezTo>
                  <a:cubicBezTo>
                    <a:pt x="11459" y="132633"/>
                    <a:pt x="11526" y="132670"/>
                    <a:pt x="11592" y="132709"/>
                  </a:cubicBezTo>
                  <a:cubicBezTo>
                    <a:pt x="107336" y="187287"/>
                    <a:pt x="229196" y="153915"/>
                    <a:pt x="283774" y="58171"/>
                  </a:cubicBezTo>
                  <a:cubicBezTo>
                    <a:pt x="293094" y="41820"/>
                    <a:pt x="300055" y="24232"/>
                    <a:pt x="304449" y="5931"/>
                  </a:cubicBezTo>
                  <a:cubicBezTo>
                    <a:pt x="305375" y="1834"/>
                    <a:pt x="309447" y="-737"/>
                    <a:pt x="313545" y="189"/>
                  </a:cubicBezTo>
                  <a:cubicBezTo>
                    <a:pt x="313598" y="201"/>
                    <a:pt x="313651" y="213"/>
                    <a:pt x="313703" y="226"/>
                  </a:cubicBezTo>
                  <a:cubicBezTo>
                    <a:pt x="317776" y="1287"/>
                    <a:pt x="320291" y="5366"/>
                    <a:pt x="319408" y="9481"/>
                  </a:cubicBezTo>
                  <a:cubicBezTo>
                    <a:pt x="296012" y="106125"/>
                    <a:pt x="209534" y="174218"/>
                    <a:pt x="110098" y="174292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209" name="Freeform 79">
              <a:extLst>
                <a:ext uri="{FF2B5EF4-FFF2-40B4-BE49-F238E27FC236}">
                  <a16:creationId xmlns:a16="http://schemas.microsoft.com/office/drawing/2014/main" id="{A8AAC8CB-8F42-9812-86D6-93223861E22F}"/>
                </a:ext>
              </a:extLst>
            </p:cNvPr>
            <p:cNvSpPr/>
            <p:nvPr/>
          </p:nvSpPr>
          <p:spPr>
            <a:xfrm>
              <a:off x="6167548" y="2098612"/>
              <a:ext cx="37766" cy="30114"/>
            </a:xfrm>
            <a:custGeom>
              <a:avLst/>
              <a:gdLst>
                <a:gd name="connsiteX0" fmla="*/ 30022 w 37766"/>
                <a:gd name="connsiteY0" fmla="*/ 30113 h 30114"/>
                <a:gd name="connsiteX1" fmla="*/ 25458 w 37766"/>
                <a:gd name="connsiteY1" fmla="*/ 28592 h 30114"/>
                <a:gd name="connsiteX2" fmla="*/ 3906 w 37766"/>
                <a:gd name="connsiteY2" fmla="*/ 14266 h 30114"/>
                <a:gd name="connsiteX3" fmla="*/ 963 w 37766"/>
                <a:gd name="connsiteY3" fmla="*/ 3919 h 30114"/>
                <a:gd name="connsiteX4" fmla="*/ 990 w 37766"/>
                <a:gd name="connsiteY4" fmla="*/ 3870 h 30114"/>
                <a:gd name="connsiteX5" fmla="*/ 11513 w 37766"/>
                <a:gd name="connsiteY5" fmla="*/ 954 h 30114"/>
                <a:gd name="connsiteX6" fmla="*/ 34713 w 37766"/>
                <a:gd name="connsiteY6" fmla="*/ 16294 h 30114"/>
                <a:gd name="connsiteX7" fmla="*/ 36235 w 37766"/>
                <a:gd name="connsiteY7" fmla="*/ 27070 h 30114"/>
                <a:gd name="connsiteX8" fmla="*/ 30022 w 37766"/>
                <a:gd name="connsiteY8" fmla="*/ 30113 h 30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766" h="30114">
                  <a:moveTo>
                    <a:pt x="30022" y="30113"/>
                  </a:moveTo>
                  <a:cubicBezTo>
                    <a:pt x="28380" y="30095"/>
                    <a:pt x="26783" y="29563"/>
                    <a:pt x="25458" y="28592"/>
                  </a:cubicBezTo>
                  <a:cubicBezTo>
                    <a:pt x="18583" y="23367"/>
                    <a:pt x="11385" y="18582"/>
                    <a:pt x="3906" y="14266"/>
                  </a:cubicBezTo>
                  <a:cubicBezTo>
                    <a:pt x="236" y="12221"/>
                    <a:pt x="-1082" y="7589"/>
                    <a:pt x="963" y="3919"/>
                  </a:cubicBezTo>
                  <a:cubicBezTo>
                    <a:pt x="972" y="3903"/>
                    <a:pt x="981" y="3886"/>
                    <a:pt x="990" y="3870"/>
                  </a:cubicBezTo>
                  <a:cubicBezTo>
                    <a:pt x="3140" y="223"/>
                    <a:pt x="7792" y="-1066"/>
                    <a:pt x="11513" y="954"/>
                  </a:cubicBezTo>
                  <a:cubicBezTo>
                    <a:pt x="19569" y="5563"/>
                    <a:pt x="27318" y="10687"/>
                    <a:pt x="34713" y="16294"/>
                  </a:cubicBezTo>
                  <a:cubicBezTo>
                    <a:pt x="38090" y="18861"/>
                    <a:pt x="38768" y="23669"/>
                    <a:pt x="36235" y="27070"/>
                  </a:cubicBezTo>
                  <a:cubicBezTo>
                    <a:pt x="34771" y="29022"/>
                    <a:pt x="32461" y="30153"/>
                    <a:pt x="30022" y="30113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210" name="Freeform 80">
              <a:extLst>
                <a:ext uri="{FF2B5EF4-FFF2-40B4-BE49-F238E27FC236}">
                  <a16:creationId xmlns:a16="http://schemas.microsoft.com/office/drawing/2014/main" id="{216C6802-7DD0-A75B-CF03-E04D424217A9}"/>
                </a:ext>
              </a:extLst>
            </p:cNvPr>
            <p:cNvSpPr/>
            <p:nvPr/>
          </p:nvSpPr>
          <p:spPr>
            <a:xfrm>
              <a:off x="6220364" y="2141739"/>
              <a:ext cx="65980" cy="131386"/>
            </a:xfrm>
            <a:custGeom>
              <a:avLst/>
              <a:gdLst>
                <a:gd name="connsiteX0" fmla="*/ 58217 w 65980"/>
                <a:gd name="connsiteY0" fmla="*/ 131386 h 131386"/>
                <a:gd name="connsiteX1" fmla="*/ 50610 w 65980"/>
                <a:gd name="connsiteY1" fmla="*/ 124540 h 131386"/>
                <a:gd name="connsiteX2" fmla="*/ 42370 w 65980"/>
                <a:gd name="connsiteY2" fmla="*/ 84352 h 131386"/>
                <a:gd name="connsiteX3" fmla="*/ 47415 w 65980"/>
                <a:gd name="connsiteY3" fmla="*/ 74851 h 131386"/>
                <a:gd name="connsiteX4" fmla="*/ 47441 w 65980"/>
                <a:gd name="connsiteY4" fmla="*/ 74843 h 131386"/>
                <a:gd name="connsiteX5" fmla="*/ 56966 w 65980"/>
                <a:gd name="connsiteY5" fmla="*/ 79445 h 131386"/>
                <a:gd name="connsiteX6" fmla="*/ 57076 w 65980"/>
                <a:gd name="connsiteY6" fmla="*/ 79788 h 131386"/>
                <a:gd name="connsiteX7" fmla="*/ 65950 w 65980"/>
                <a:gd name="connsiteY7" fmla="*/ 123019 h 131386"/>
                <a:gd name="connsiteX8" fmla="*/ 59104 w 65980"/>
                <a:gd name="connsiteY8" fmla="*/ 131386 h 131386"/>
                <a:gd name="connsiteX9" fmla="*/ 32861 w 65980"/>
                <a:gd name="connsiteY9" fmla="*/ 50756 h 131386"/>
                <a:gd name="connsiteX10" fmla="*/ 26142 w 65980"/>
                <a:gd name="connsiteY10" fmla="*/ 46825 h 131386"/>
                <a:gd name="connsiteX11" fmla="*/ 2561 w 65980"/>
                <a:gd name="connsiteY11" fmla="*/ 13483 h 131386"/>
                <a:gd name="connsiteX12" fmla="*/ 1984 w 65980"/>
                <a:gd name="connsiteY12" fmla="*/ 2561 h 131386"/>
                <a:gd name="connsiteX13" fmla="*/ 12906 w 65980"/>
                <a:gd name="connsiteY13" fmla="*/ 1984 h 131386"/>
                <a:gd name="connsiteX14" fmla="*/ 14098 w 65980"/>
                <a:gd name="connsiteY14" fmla="*/ 3341 h 131386"/>
                <a:gd name="connsiteX15" fmla="*/ 39454 w 65980"/>
                <a:gd name="connsiteY15" fmla="*/ 39346 h 131386"/>
                <a:gd name="connsiteX16" fmla="*/ 36587 w 65980"/>
                <a:gd name="connsiteY16" fmla="*/ 49714 h 131386"/>
                <a:gd name="connsiteX17" fmla="*/ 36538 w 65980"/>
                <a:gd name="connsiteY17" fmla="*/ 49741 h 131386"/>
                <a:gd name="connsiteX18" fmla="*/ 32861 w 65980"/>
                <a:gd name="connsiteY18" fmla="*/ 50756 h 131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5980" h="131386">
                  <a:moveTo>
                    <a:pt x="58217" y="131386"/>
                  </a:moveTo>
                  <a:cubicBezTo>
                    <a:pt x="54318" y="131348"/>
                    <a:pt x="51057" y="128414"/>
                    <a:pt x="50610" y="124540"/>
                  </a:cubicBezTo>
                  <a:cubicBezTo>
                    <a:pt x="49271" y="110894"/>
                    <a:pt x="46509" y="97424"/>
                    <a:pt x="42370" y="84352"/>
                  </a:cubicBezTo>
                  <a:cubicBezTo>
                    <a:pt x="41139" y="80335"/>
                    <a:pt x="43399" y="76081"/>
                    <a:pt x="47415" y="74851"/>
                  </a:cubicBezTo>
                  <a:cubicBezTo>
                    <a:pt x="47424" y="74848"/>
                    <a:pt x="47432" y="74846"/>
                    <a:pt x="47441" y="74843"/>
                  </a:cubicBezTo>
                  <a:cubicBezTo>
                    <a:pt x="51342" y="73484"/>
                    <a:pt x="55606" y="75544"/>
                    <a:pt x="56966" y="79445"/>
                  </a:cubicBezTo>
                  <a:cubicBezTo>
                    <a:pt x="57005" y="79558"/>
                    <a:pt x="57042" y="79673"/>
                    <a:pt x="57076" y="79788"/>
                  </a:cubicBezTo>
                  <a:cubicBezTo>
                    <a:pt x="61488" y="93861"/>
                    <a:pt x="64461" y="108346"/>
                    <a:pt x="65950" y="123019"/>
                  </a:cubicBezTo>
                  <a:cubicBezTo>
                    <a:pt x="66321" y="127205"/>
                    <a:pt x="63281" y="130920"/>
                    <a:pt x="59104" y="131386"/>
                  </a:cubicBezTo>
                  <a:close/>
                  <a:moveTo>
                    <a:pt x="32861" y="50756"/>
                  </a:moveTo>
                  <a:cubicBezTo>
                    <a:pt x="30070" y="50778"/>
                    <a:pt x="27491" y="49269"/>
                    <a:pt x="26142" y="46825"/>
                  </a:cubicBezTo>
                  <a:cubicBezTo>
                    <a:pt x="19465" y="34920"/>
                    <a:pt x="11562" y="23745"/>
                    <a:pt x="2561" y="13483"/>
                  </a:cubicBezTo>
                  <a:cubicBezTo>
                    <a:pt x="-614" y="10626"/>
                    <a:pt x="-872" y="5737"/>
                    <a:pt x="1984" y="2561"/>
                  </a:cubicBezTo>
                  <a:cubicBezTo>
                    <a:pt x="4841" y="-614"/>
                    <a:pt x="9730" y="-872"/>
                    <a:pt x="12906" y="1984"/>
                  </a:cubicBezTo>
                  <a:cubicBezTo>
                    <a:pt x="13355" y="2388"/>
                    <a:pt x="13755" y="2843"/>
                    <a:pt x="14098" y="3341"/>
                  </a:cubicBezTo>
                  <a:cubicBezTo>
                    <a:pt x="23788" y="14421"/>
                    <a:pt x="32287" y="26489"/>
                    <a:pt x="39454" y="39346"/>
                  </a:cubicBezTo>
                  <a:cubicBezTo>
                    <a:pt x="41525" y="43000"/>
                    <a:pt x="40242" y="47643"/>
                    <a:pt x="36587" y="49714"/>
                  </a:cubicBezTo>
                  <a:cubicBezTo>
                    <a:pt x="36570" y="49723"/>
                    <a:pt x="36554" y="49732"/>
                    <a:pt x="36538" y="49741"/>
                  </a:cubicBezTo>
                  <a:cubicBezTo>
                    <a:pt x="35428" y="50408"/>
                    <a:pt x="34156" y="50759"/>
                    <a:pt x="32861" y="50756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211" name="Freeform 81">
              <a:extLst>
                <a:ext uri="{FF2B5EF4-FFF2-40B4-BE49-F238E27FC236}">
                  <a16:creationId xmlns:a16="http://schemas.microsoft.com/office/drawing/2014/main" id="{8FDF3572-0211-9720-1A56-EC52ECB234F7}"/>
                </a:ext>
              </a:extLst>
            </p:cNvPr>
            <p:cNvSpPr/>
            <p:nvPr/>
          </p:nvSpPr>
          <p:spPr>
            <a:xfrm>
              <a:off x="6266337" y="2300157"/>
              <a:ext cx="19972" cy="42062"/>
            </a:xfrm>
            <a:custGeom>
              <a:avLst/>
              <a:gdLst>
                <a:gd name="connsiteX0" fmla="*/ 7680 w 19972"/>
                <a:gd name="connsiteY0" fmla="*/ 42062 h 42062"/>
                <a:gd name="connsiteX1" fmla="*/ 5905 w 19972"/>
                <a:gd name="connsiteY1" fmla="*/ 42062 h 42062"/>
                <a:gd name="connsiteX2" fmla="*/ 200 w 19972"/>
                <a:gd name="connsiteY2" fmla="*/ 32807 h 42062"/>
                <a:gd name="connsiteX3" fmla="*/ 4511 w 19972"/>
                <a:gd name="connsiteY3" fmla="*/ 7452 h 42062"/>
                <a:gd name="connsiteX4" fmla="*/ 12521 w 19972"/>
                <a:gd name="connsiteY4" fmla="*/ 5 h 42062"/>
                <a:gd name="connsiteX5" fmla="*/ 19967 w 19972"/>
                <a:gd name="connsiteY5" fmla="*/ 8015 h 42062"/>
                <a:gd name="connsiteX6" fmla="*/ 19851 w 19972"/>
                <a:gd name="connsiteY6" fmla="*/ 9100 h 42062"/>
                <a:gd name="connsiteX7" fmla="*/ 15160 w 19972"/>
                <a:gd name="connsiteY7" fmla="*/ 36611 h 42062"/>
                <a:gd name="connsiteX8" fmla="*/ 7680 w 19972"/>
                <a:gd name="connsiteY8" fmla="*/ 42062 h 42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972" h="42062">
                  <a:moveTo>
                    <a:pt x="7680" y="42062"/>
                  </a:moveTo>
                  <a:lnTo>
                    <a:pt x="5905" y="42062"/>
                  </a:lnTo>
                  <a:cubicBezTo>
                    <a:pt x="1790" y="41060"/>
                    <a:pt x="-753" y="36934"/>
                    <a:pt x="200" y="32807"/>
                  </a:cubicBezTo>
                  <a:cubicBezTo>
                    <a:pt x="2200" y="24461"/>
                    <a:pt x="3640" y="15990"/>
                    <a:pt x="4511" y="7452"/>
                  </a:cubicBezTo>
                  <a:cubicBezTo>
                    <a:pt x="4666" y="3183"/>
                    <a:pt x="8253" y="-150"/>
                    <a:pt x="12521" y="5"/>
                  </a:cubicBezTo>
                  <a:cubicBezTo>
                    <a:pt x="16789" y="161"/>
                    <a:pt x="20123" y="3747"/>
                    <a:pt x="19967" y="8015"/>
                  </a:cubicBezTo>
                  <a:cubicBezTo>
                    <a:pt x="19954" y="8379"/>
                    <a:pt x="19915" y="8741"/>
                    <a:pt x="19851" y="9100"/>
                  </a:cubicBezTo>
                  <a:cubicBezTo>
                    <a:pt x="18864" y="18359"/>
                    <a:pt x="17297" y="27547"/>
                    <a:pt x="15160" y="36611"/>
                  </a:cubicBezTo>
                  <a:cubicBezTo>
                    <a:pt x="14149" y="39884"/>
                    <a:pt x="11106" y="42102"/>
                    <a:pt x="7680" y="42062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212" name="Freeform 82">
              <a:extLst>
                <a:ext uri="{FF2B5EF4-FFF2-40B4-BE49-F238E27FC236}">
                  <a16:creationId xmlns:a16="http://schemas.microsoft.com/office/drawing/2014/main" id="{44B79396-7AFF-0780-9863-169541D0BF29}"/>
                </a:ext>
              </a:extLst>
            </p:cNvPr>
            <p:cNvSpPr/>
            <p:nvPr/>
          </p:nvSpPr>
          <p:spPr>
            <a:xfrm>
              <a:off x="5858552" y="2072288"/>
              <a:ext cx="324327" cy="324318"/>
            </a:xfrm>
            <a:custGeom>
              <a:avLst/>
              <a:gdLst>
                <a:gd name="connsiteX0" fmla="*/ 33991 w 324327"/>
                <a:gd name="connsiteY0" fmla="*/ 324318 h 324318"/>
                <a:gd name="connsiteX1" fmla="*/ 27272 w 324327"/>
                <a:gd name="connsiteY1" fmla="*/ 320388 h 324318"/>
                <a:gd name="connsiteX2" fmla="*/ 110695 w 324327"/>
                <a:gd name="connsiteY2" fmla="*/ 27233 h 324318"/>
                <a:gd name="connsiteX3" fmla="*/ 320509 w 324327"/>
                <a:gd name="connsiteY3" fmla="*/ 27278 h 324318"/>
                <a:gd name="connsiteX4" fmla="*/ 323298 w 324327"/>
                <a:gd name="connsiteY4" fmla="*/ 37801 h 324318"/>
                <a:gd name="connsiteX5" fmla="*/ 313131 w 324327"/>
                <a:gd name="connsiteY5" fmla="*/ 40722 h 324318"/>
                <a:gd name="connsiteX6" fmla="*/ 312902 w 324327"/>
                <a:gd name="connsiteY6" fmla="*/ 40590 h 324318"/>
                <a:gd name="connsiteX7" fmla="*/ 40710 w 324327"/>
                <a:gd name="connsiteY7" fmla="*/ 115092 h 324318"/>
                <a:gd name="connsiteX8" fmla="*/ 40710 w 324327"/>
                <a:gd name="connsiteY8" fmla="*/ 312782 h 324318"/>
                <a:gd name="connsiteX9" fmla="*/ 37794 w 324327"/>
                <a:gd name="connsiteY9" fmla="*/ 323304 h 324318"/>
                <a:gd name="connsiteX10" fmla="*/ 33991 w 324327"/>
                <a:gd name="connsiteY10" fmla="*/ 324318 h 324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4327" h="324318">
                  <a:moveTo>
                    <a:pt x="33991" y="324318"/>
                  </a:moveTo>
                  <a:cubicBezTo>
                    <a:pt x="31214" y="324287"/>
                    <a:pt x="28660" y="322793"/>
                    <a:pt x="27272" y="320388"/>
                  </a:cubicBezTo>
                  <a:cubicBezTo>
                    <a:pt x="-30644" y="216399"/>
                    <a:pt x="6706" y="85149"/>
                    <a:pt x="110695" y="27233"/>
                  </a:cubicBezTo>
                  <a:cubicBezTo>
                    <a:pt x="175920" y="-9094"/>
                    <a:pt x="255300" y="-9077"/>
                    <a:pt x="320509" y="27278"/>
                  </a:cubicBezTo>
                  <a:cubicBezTo>
                    <a:pt x="324168" y="29427"/>
                    <a:pt x="325412" y="34122"/>
                    <a:pt x="323298" y="37801"/>
                  </a:cubicBezTo>
                  <a:cubicBezTo>
                    <a:pt x="321297" y="41415"/>
                    <a:pt x="316745" y="42723"/>
                    <a:pt x="313131" y="40722"/>
                  </a:cubicBezTo>
                  <a:cubicBezTo>
                    <a:pt x="313054" y="40679"/>
                    <a:pt x="312978" y="40635"/>
                    <a:pt x="312902" y="40590"/>
                  </a:cubicBezTo>
                  <a:cubicBezTo>
                    <a:pt x="217165" y="-14001"/>
                    <a:pt x="95301" y="19355"/>
                    <a:pt x="40710" y="115092"/>
                  </a:cubicBezTo>
                  <a:cubicBezTo>
                    <a:pt x="5775" y="176358"/>
                    <a:pt x="5775" y="251515"/>
                    <a:pt x="40710" y="312782"/>
                  </a:cubicBezTo>
                  <a:cubicBezTo>
                    <a:pt x="42731" y="316502"/>
                    <a:pt x="41442" y="321154"/>
                    <a:pt x="37794" y="323304"/>
                  </a:cubicBezTo>
                  <a:cubicBezTo>
                    <a:pt x="36629" y="323949"/>
                    <a:pt x="35323" y="324298"/>
                    <a:pt x="33991" y="324318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213" name="Freeform 83">
              <a:extLst>
                <a:ext uri="{FF2B5EF4-FFF2-40B4-BE49-F238E27FC236}">
                  <a16:creationId xmlns:a16="http://schemas.microsoft.com/office/drawing/2014/main" id="{A1648B80-CA47-77E4-AEE2-8C4957274C7A}"/>
                </a:ext>
              </a:extLst>
            </p:cNvPr>
            <p:cNvSpPr/>
            <p:nvPr/>
          </p:nvSpPr>
          <p:spPr>
            <a:xfrm>
              <a:off x="5937399" y="2151128"/>
              <a:ext cx="269968" cy="269946"/>
            </a:xfrm>
            <a:custGeom>
              <a:avLst/>
              <a:gdLst>
                <a:gd name="connsiteX0" fmla="*/ 134787 w 269968"/>
                <a:gd name="connsiteY0" fmla="*/ 269947 h 269946"/>
                <a:gd name="connsiteX1" fmla="*/ 70131 w 269968"/>
                <a:gd name="connsiteY1" fmla="*/ 253339 h 269946"/>
                <a:gd name="connsiteX2" fmla="*/ 67037 w 269968"/>
                <a:gd name="connsiteY2" fmla="*/ 243036 h 269946"/>
                <a:gd name="connsiteX3" fmla="*/ 67088 w 269968"/>
                <a:gd name="connsiteY3" fmla="*/ 242943 h 269946"/>
                <a:gd name="connsiteX4" fmla="*/ 77611 w 269968"/>
                <a:gd name="connsiteY4" fmla="*/ 239900 h 269946"/>
                <a:gd name="connsiteX5" fmla="*/ 219729 w 269968"/>
                <a:gd name="connsiteY5" fmla="*/ 219616 h 269946"/>
                <a:gd name="connsiteX6" fmla="*/ 219729 w 269968"/>
                <a:gd name="connsiteY6" fmla="*/ 50494 h 269946"/>
                <a:gd name="connsiteX7" fmla="*/ 50607 w 269968"/>
                <a:gd name="connsiteY7" fmla="*/ 50494 h 269946"/>
                <a:gd name="connsiteX8" fmla="*/ 30196 w 269968"/>
                <a:gd name="connsiteY8" fmla="*/ 192612 h 269946"/>
                <a:gd name="connsiteX9" fmla="*/ 27153 w 269968"/>
                <a:gd name="connsiteY9" fmla="*/ 203008 h 269946"/>
                <a:gd name="connsiteX10" fmla="*/ 16757 w 269968"/>
                <a:gd name="connsiteY10" fmla="*/ 199965 h 269946"/>
                <a:gd name="connsiteX11" fmla="*/ 69846 w 269968"/>
                <a:gd name="connsiteY11" fmla="*/ 16736 h 269946"/>
                <a:gd name="connsiteX12" fmla="*/ 230505 w 269968"/>
                <a:gd name="connsiteY12" fmla="*/ 39718 h 269946"/>
                <a:gd name="connsiteX13" fmla="*/ 230414 w 269968"/>
                <a:gd name="connsiteY13" fmla="*/ 230484 h 269946"/>
                <a:gd name="connsiteX14" fmla="*/ 134787 w 269968"/>
                <a:gd name="connsiteY14" fmla="*/ 269947 h 269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69968" h="269946">
                  <a:moveTo>
                    <a:pt x="134787" y="269947"/>
                  </a:moveTo>
                  <a:cubicBezTo>
                    <a:pt x="112178" y="269964"/>
                    <a:pt x="89933" y="264251"/>
                    <a:pt x="70131" y="253339"/>
                  </a:cubicBezTo>
                  <a:cubicBezTo>
                    <a:pt x="66431" y="251348"/>
                    <a:pt x="65047" y="246735"/>
                    <a:pt x="67037" y="243036"/>
                  </a:cubicBezTo>
                  <a:cubicBezTo>
                    <a:pt x="67054" y="243005"/>
                    <a:pt x="67071" y="242974"/>
                    <a:pt x="67088" y="242943"/>
                  </a:cubicBezTo>
                  <a:cubicBezTo>
                    <a:pt x="69195" y="239249"/>
                    <a:pt x="73858" y="237901"/>
                    <a:pt x="77611" y="239900"/>
                  </a:cubicBezTo>
                  <a:cubicBezTo>
                    <a:pt x="124254" y="265325"/>
                    <a:pt x="182061" y="257074"/>
                    <a:pt x="219729" y="219616"/>
                  </a:cubicBezTo>
                  <a:cubicBezTo>
                    <a:pt x="266430" y="172914"/>
                    <a:pt x="266430" y="97196"/>
                    <a:pt x="219729" y="50494"/>
                  </a:cubicBezTo>
                  <a:cubicBezTo>
                    <a:pt x="173027" y="3793"/>
                    <a:pt x="97309" y="3793"/>
                    <a:pt x="50607" y="50494"/>
                  </a:cubicBezTo>
                  <a:cubicBezTo>
                    <a:pt x="13185" y="88171"/>
                    <a:pt x="4890" y="145926"/>
                    <a:pt x="30196" y="192612"/>
                  </a:cubicBezTo>
                  <a:cubicBezTo>
                    <a:pt x="32226" y="196323"/>
                    <a:pt x="30864" y="200977"/>
                    <a:pt x="27153" y="203008"/>
                  </a:cubicBezTo>
                  <a:cubicBezTo>
                    <a:pt x="23442" y="205038"/>
                    <a:pt x="18788" y="203676"/>
                    <a:pt x="16757" y="199965"/>
                  </a:cubicBezTo>
                  <a:cubicBezTo>
                    <a:pt x="-19180" y="134708"/>
                    <a:pt x="4589" y="52673"/>
                    <a:pt x="69846" y="16736"/>
                  </a:cubicBezTo>
                  <a:cubicBezTo>
                    <a:pt x="122534" y="-12279"/>
                    <a:pt x="188065" y="-2905"/>
                    <a:pt x="230505" y="39718"/>
                  </a:cubicBezTo>
                  <a:cubicBezTo>
                    <a:pt x="283158" y="92422"/>
                    <a:pt x="283117" y="177830"/>
                    <a:pt x="230414" y="230484"/>
                  </a:cubicBezTo>
                  <a:cubicBezTo>
                    <a:pt x="205049" y="255824"/>
                    <a:pt x="170641" y="270023"/>
                    <a:pt x="134787" y="269947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214" name="Freeform 84">
              <a:extLst>
                <a:ext uri="{FF2B5EF4-FFF2-40B4-BE49-F238E27FC236}">
                  <a16:creationId xmlns:a16="http://schemas.microsoft.com/office/drawing/2014/main" id="{CBB7FA2D-D0CA-CDCD-FB62-C1763BB13330}"/>
                </a:ext>
              </a:extLst>
            </p:cNvPr>
            <p:cNvSpPr/>
            <p:nvPr/>
          </p:nvSpPr>
          <p:spPr>
            <a:xfrm>
              <a:off x="6004080" y="2217197"/>
              <a:ext cx="137971" cy="137953"/>
            </a:xfrm>
            <a:custGeom>
              <a:avLst/>
              <a:gdLst>
                <a:gd name="connsiteX0" fmla="*/ 68487 w 137971"/>
                <a:gd name="connsiteY0" fmla="*/ 137953 h 137953"/>
                <a:gd name="connsiteX1" fmla="*/ 55809 w 137971"/>
                <a:gd name="connsiteY1" fmla="*/ 136685 h 137953"/>
                <a:gd name="connsiteX2" fmla="*/ 49695 w 137971"/>
                <a:gd name="connsiteY2" fmla="*/ 127834 h 137953"/>
                <a:gd name="connsiteX3" fmla="*/ 49724 w 137971"/>
                <a:gd name="connsiteY3" fmla="*/ 127684 h 137953"/>
                <a:gd name="connsiteX4" fmla="*/ 58725 w 137971"/>
                <a:gd name="connsiteY4" fmla="*/ 121599 h 137953"/>
                <a:gd name="connsiteX5" fmla="*/ 121632 w 137971"/>
                <a:gd name="connsiteY5" fmla="*/ 79239 h 137953"/>
                <a:gd name="connsiteX6" fmla="*/ 79272 w 137971"/>
                <a:gd name="connsiteY6" fmla="*/ 16331 h 137953"/>
                <a:gd name="connsiteX7" fmla="*/ 16365 w 137971"/>
                <a:gd name="connsiteY7" fmla="*/ 58691 h 137953"/>
                <a:gd name="connsiteX8" fmla="*/ 18536 w 137971"/>
                <a:gd name="connsiteY8" fmla="*/ 87115 h 137953"/>
                <a:gd name="connsiteX9" fmla="*/ 12742 w 137971"/>
                <a:gd name="connsiteY9" fmla="*/ 96391 h 137953"/>
                <a:gd name="connsiteX10" fmla="*/ 4084 w 137971"/>
                <a:gd name="connsiteY10" fmla="*/ 92313 h 137953"/>
                <a:gd name="connsiteX11" fmla="*/ 45659 w 137971"/>
                <a:gd name="connsiteY11" fmla="*/ 4084 h 137953"/>
                <a:gd name="connsiteX12" fmla="*/ 133888 w 137971"/>
                <a:gd name="connsiteY12" fmla="*/ 45659 h 137953"/>
                <a:gd name="connsiteX13" fmla="*/ 92313 w 137971"/>
                <a:gd name="connsiteY13" fmla="*/ 133888 h 137953"/>
                <a:gd name="connsiteX14" fmla="*/ 68994 w 137971"/>
                <a:gd name="connsiteY14" fmla="*/ 137953 h 137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7971" h="137953">
                  <a:moveTo>
                    <a:pt x="68487" y="137953"/>
                  </a:moveTo>
                  <a:cubicBezTo>
                    <a:pt x="64230" y="137944"/>
                    <a:pt x="59984" y="137519"/>
                    <a:pt x="55809" y="136685"/>
                  </a:cubicBezTo>
                  <a:cubicBezTo>
                    <a:pt x="51676" y="135930"/>
                    <a:pt x="48939" y="131967"/>
                    <a:pt x="49695" y="127834"/>
                  </a:cubicBezTo>
                  <a:cubicBezTo>
                    <a:pt x="49704" y="127784"/>
                    <a:pt x="49713" y="127734"/>
                    <a:pt x="49724" y="127684"/>
                  </a:cubicBezTo>
                  <a:cubicBezTo>
                    <a:pt x="50554" y="123534"/>
                    <a:pt x="54565" y="120823"/>
                    <a:pt x="58725" y="121599"/>
                  </a:cubicBezTo>
                  <a:cubicBezTo>
                    <a:pt x="87794" y="127273"/>
                    <a:pt x="115958" y="108307"/>
                    <a:pt x="121632" y="79239"/>
                  </a:cubicBezTo>
                  <a:cubicBezTo>
                    <a:pt x="127306" y="50170"/>
                    <a:pt x="108341" y="22005"/>
                    <a:pt x="79272" y="16331"/>
                  </a:cubicBezTo>
                  <a:cubicBezTo>
                    <a:pt x="50203" y="10657"/>
                    <a:pt x="22039" y="29623"/>
                    <a:pt x="16365" y="58691"/>
                  </a:cubicBezTo>
                  <a:cubicBezTo>
                    <a:pt x="14511" y="68188"/>
                    <a:pt x="15261" y="78010"/>
                    <a:pt x="18536" y="87115"/>
                  </a:cubicBezTo>
                  <a:cubicBezTo>
                    <a:pt x="19498" y="91277"/>
                    <a:pt x="16903" y="95429"/>
                    <a:pt x="12742" y="96391"/>
                  </a:cubicBezTo>
                  <a:cubicBezTo>
                    <a:pt x="9260" y="97195"/>
                    <a:pt x="5681" y="95509"/>
                    <a:pt x="4084" y="92313"/>
                  </a:cubicBezTo>
                  <a:cubicBezTo>
                    <a:pt x="-8800" y="56468"/>
                    <a:pt x="9814" y="16967"/>
                    <a:pt x="45659" y="4084"/>
                  </a:cubicBezTo>
                  <a:cubicBezTo>
                    <a:pt x="81503" y="-8800"/>
                    <a:pt x="121005" y="9814"/>
                    <a:pt x="133888" y="45659"/>
                  </a:cubicBezTo>
                  <a:cubicBezTo>
                    <a:pt x="146771" y="81503"/>
                    <a:pt x="128158" y="121005"/>
                    <a:pt x="92313" y="133888"/>
                  </a:cubicBezTo>
                  <a:cubicBezTo>
                    <a:pt x="84832" y="136577"/>
                    <a:pt x="76943" y="137952"/>
                    <a:pt x="68994" y="137953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215" name="Freeform 85">
              <a:extLst>
                <a:ext uri="{FF2B5EF4-FFF2-40B4-BE49-F238E27FC236}">
                  <a16:creationId xmlns:a16="http://schemas.microsoft.com/office/drawing/2014/main" id="{2B99D16E-B800-3793-C22D-589162C79477}"/>
                </a:ext>
              </a:extLst>
            </p:cNvPr>
            <p:cNvSpPr/>
            <p:nvPr/>
          </p:nvSpPr>
          <p:spPr>
            <a:xfrm>
              <a:off x="5875149" y="2279053"/>
              <a:ext cx="205044" cy="205039"/>
            </a:xfrm>
            <a:custGeom>
              <a:avLst/>
              <a:gdLst>
                <a:gd name="connsiteX0" fmla="*/ 7251 w 205044"/>
                <a:gd name="connsiteY0" fmla="*/ 205030 h 205039"/>
                <a:gd name="connsiteX1" fmla="*/ 15 w 205044"/>
                <a:gd name="connsiteY1" fmla="*/ 196830 h 205039"/>
                <a:gd name="connsiteX2" fmla="*/ 1800 w 205044"/>
                <a:gd name="connsiteY2" fmla="*/ 192353 h 205039"/>
                <a:gd name="connsiteX3" fmla="*/ 191967 w 205044"/>
                <a:gd name="connsiteY3" fmla="*/ 2186 h 205039"/>
                <a:gd name="connsiteX4" fmla="*/ 202743 w 205044"/>
                <a:gd name="connsiteY4" fmla="*/ 2186 h 205039"/>
                <a:gd name="connsiteX5" fmla="*/ 202889 w 205044"/>
                <a:gd name="connsiteY5" fmla="*/ 12942 h 205039"/>
                <a:gd name="connsiteX6" fmla="*/ 202743 w 205044"/>
                <a:gd name="connsiteY6" fmla="*/ 13089 h 205039"/>
                <a:gd name="connsiteX7" fmla="*/ 12576 w 205044"/>
                <a:gd name="connsiteY7" fmla="*/ 203255 h 205039"/>
                <a:gd name="connsiteX8" fmla="*/ 7251 w 205044"/>
                <a:gd name="connsiteY8" fmla="*/ 205030 h 205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5044" h="205039">
                  <a:moveTo>
                    <a:pt x="7251" y="205030"/>
                  </a:moveTo>
                  <a:cubicBezTo>
                    <a:pt x="2989" y="204764"/>
                    <a:pt x="-251" y="201092"/>
                    <a:pt x="15" y="196830"/>
                  </a:cubicBezTo>
                  <a:cubicBezTo>
                    <a:pt x="118" y="195185"/>
                    <a:pt x="743" y="193617"/>
                    <a:pt x="1800" y="192353"/>
                  </a:cubicBezTo>
                  <a:lnTo>
                    <a:pt x="191967" y="2186"/>
                  </a:lnTo>
                  <a:cubicBezTo>
                    <a:pt x="194967" y="-729"/>
                    <a:pt x="199742" y="-729"/>
                    <a:pt x="202743" y="2186"/>
                  </a:cubicBezTo>
                  <a:cubicBezTo>
                    <a:pt x="205753" y="5116"/>
                    <a:pt x="205819" y="9932"/>
                    <a:pt x="202889" y="12942"/>
                  </a:cubicBezTo>
                  <a:cubicBezTo>
                    <a:pt x="202841" y="12992"/>
                    <a:pt x="202792" y="13041"/>
                    <a:pt x="202743" y="13089"/>
                  </a:cubicBezTo>
                  <a:lnTo>
                    <a:pt x="12576" y="203255"/>
                  </a:lnTo>
                  <a:cubicBezTo>
                    <a:pt x="11086" y="204493"/>
                    <a:pt x="9186" y="205126"/>
                    <a:pt x="7251" y="205030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216" name="Freeform 86">
              <a:extLst>
                <a:ext uri="{FF2B5EF4-FFF2-40B4-BE49-F238E27FC236}">
                  <a16:creationId xmlns:a16="http://schemas.microsoft.com/office/drawing/2014/main" id="{F2E3E8E3-96AA-2E71-C016-66E3D1B2C97A}"/>
                </a:ext>
              </a:extLst>
            </p:cNvPr>
            <p:cNvSpPr/>
            <p:nvPr/>
          </p:nvSpPr>
          <p:spPr>
            <a:xfrm>
              <a:off x="6044458" y="2267923"/>
              <a:ext cx="46517" cy="35126"/>
            </a:xfrm>
            <a:custGeom>
              <a:avLst/>
              <a:gdLst>
                <a:gd name="connsiteX0" fmla="*/ 18855 w 46517"/>
                <a:gd name="connsiteY0" fmla="*/ 35121 h 35126"/>
                <a:gd name="connsiteX1" fmla="*/ 13403 w 46517"/>
                <a:gd name="connsiteY1" fmla="*/ 32839 h 35126"/>
                <a:gd name="connsiteX2" fmla="*/ 13403 w 46517"/>
                <a:gd name="connsiteY2" fmla="*/ 22444 h 35126"/>
                <a:gd name="connsiteX3" fmla="*/ 9600 w 46517"/>
                <a:gd name="connsiteY3" fmla="*/ 23331 h 35126"/>
                <a:gd name="connsiteX4" fmla="*/ 252 w 46517"/>
                <a:gd name="connsiteY4" fmla="*/ 18007 h 35126"/>
                <a:gd name="connsiteX5" fmla="*/ 218 w 46517"/>
                <a:gd name="connsiteY5" fmla="*/ 17880 h 35126"/>
                <a:gd name="connsiteX6" fmla="*/ 5670 w 46517"/>
                <a:gd name="connsiteY6" fmla="*/ 8498 h 35126"/>
                <a:gd name="connsiteX7" fmla="*/ 36857 w 46517"/>
                <a:gd name="connsiteY7" fmla="*/ 258 h 35126"/>
                <a:gd name="connsiteX8" fmla="*/ 45478 w 46517"/>
                <a:gd name="connsiteY8" fmla="*/ 3934 h 35126"/>
                <a:gd name="connsiteX9" fmla="*/ 44337 w 46517"/>
                <a:gd name="connsiteY9" fmla="*/ 13189 h 35126"/>
                <a:gd name="connsiteX10" fmla="*/ 24560 w 46517"/>
                <a:gd name="connsiteY10" fmla="*/ 32839 h 35126"/>
                <a:gd name="connsiteX11" fmla="*/ 18855 w 46517"/>
                <a:gd name="connsiteY11" fmla="*/ 35121 h 35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517" h="35126">
                  <a:moveTo>
                    <a:pt x="18855" y="35121"/>
                  </a:moveTo>
                  <a:cubicBezTo>
                    <a:pt x="16807" y="35112"/>
                    <a:pt x="14847" y="34292"/>
                    <a:pt x="13403" y="32839"/>
                  </a:cubicBezTo>
                  <a:cubicBezTo>
                    <a:pt x="10666" y="29915"/>
                    <a:pt x="10666" y="25368"/>
                    <a:pt x="13403" y="22444"/>
                  </a:cubicBezTo>
                  <a:lnTo>
                    <a:pt x="9600" y="23331"/>
                  </a:lnTo>
                  <a:cubicBezTo>
                    <a:pt x="5548" y="24442"/>
                    <a:pt x="1363" y="22059"/>
                    <a:pt x="252" y="18007"/>
                  </a:cubicBezTo>
                  <a:cubicBezTo>
                    <a:pt x="240" y="17965"/>
                    <a:pt x="229" y="17922"/>
                    <a:pt x="218" y="17880"/>
                  </a:cubicBezTo>
                  <a:cubicBezTo>
                    <a:pt x="-760" y="13799"/>
                    <a:pt x="1639" y="9669"/>
                    <a:pt x="5670" y="8498"/>
                  </a:cubicBezTo>
                  <a:lnTo>
                    <a:pt x="36857" y="258"/>
                  </a:lnTo>
                  <a:cubicBezTo>
                    <a:pt x="40234" y="-643"/>
                    <a:pt x="43790" y="874"/>
                    <a:pt x="45478" y="3934"/>
                  </a:cubicBezTo>
                  <a:cubicBezTo>
                    <a:pt x="47209" y="6927"/>
                    <a:pt x="46744" y="10706"/>
                    <a:pt x="44337" y="13189"/>
                  </a:cubicBezTo>
                  <a:lnTo>
                    <a:pt x="24560" y="32839"/>
                  </a:lnTo>
                  <a:cubicBezTo>
                    <a:pt x="23063" y="34369"/>
                    <a:pt x="20993" y="35197"/>
                    <a:pt x="18855" y="35121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217" name="Freeform 87">
              <a:extLst>
                <a:ext uri="{FF2B5EF4-FFF2-40B4-BE49-F238E27FC236}">
                  <a16:creationId xmlns:a16="http://schemas.microsoft.com/office/drawing/2014/main" id="{8E8FDA9C-BC92-02B6-FCC5-8FE0993A76A8}"/>
                </a:ext>
              </a:extLst>
            </p:cNvPr>
            <p:cNvSpPr/>
            <p:nvPr/>
          </p:nvSpPr>
          <p:spPr>
            <a:xfrm>
              <a:off x="6056119" y="2268232"/>
              <a:ext cx="34597" cy="46349"/>
            </a:xfrm>
            <a:custGeom>
              <a:avLst/>
              <a:gdLst>
                <a:gd name="connsiteX0" fmla="*/ 18730 w 34597"/>
                <a:gd name="connsiteY0" fmla="*/ 46349 h 46349"/>
                <a:gd name="connsiteX1" fmla="*/ 16701 w 34597"/>
                <a:gd name="connsiteY1" fmla="*/ 46349 h 46349"/>
                <a:gd name="connsiteX2" fmla="*/ 11250 w 34597"/>
                <a:gd name="connsiteY2" fmla="*/ 36968 h 46349"/>
                <a:gd name="connsiteX3" fmla="*/ 12264 w 34597"/>
                <a:gd name="connsiteY3" fmla="*/ 33164 h 46349"/>
                <a:gd name="connsiteX4" fmla="*/ 1466 w 34597"/>
                <a:gd name="connsiteY4" fmla="*/ 31428 h 46349"/>
                <a:gd name="connsiteX5" fmla="*/ 1742 w 34597"/>
                <a:gd name="connsiteY5" fmla="*/ 22008 h 46349"/>
                <a:gd name="connsiteX6" fmla="*/ 21519 w 34597"/>
                <a:gd name="connsiteY6" fmla="*/ 2231 h 46349"/>
                <a:gd name="connsiteX7" fmla="*/ 30774 w 34597"/>
                <a:gd name="connsiteY7" fmla="*/ 963 h 46349"/>
                <a:gd name="connsiteX8" fmla="*/ 34323 w 34597"/>
                <a:gd name="connsiteY8" fmla="*/ 9584 h 46349"/>
                <a:gd name="connsiteX9" fmla="*/ 26083 w 34597"/>
                <a:gd name="connsiteY9" fmla="*/ 40898 h 46349"/>
                <a:gd name="connsiteX10" fmla="*/ 18730 w 34597"/>
                <a:gd name="connsiteY10" fmla="*/ 46349 h 46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597" h="46349">
                  <a:moveTo>
                    <a:pt x="18730" y="46349"/>
                  </a:moveTo>
                  <a:lnTo>
                    <a:pt x="16701" y="46349"/>
                  </a:lnTo>
                  <a:cubicBezTo>
                    <a:pt x="12671" y="45179"/>
                    <a:pt x="10271" y="41049"/>
                    <a:pt x="11250" y="36968"/>
                  </a:cubicBezTo>
                  <a:lnTo>
                    <a:pt x="12264" y="33164"/>
                  </a:lnTo>
                  <a:cubicBezTo>
                    <a:pt x="8803" y="35667"/>
                    <a:pt x="3968" y="34889"/>
                    <a:pt x="1466" y="31428"/>
                  </a:cubicBezTo>
                  <a:cubicBezTo>
                    <a:pt x="-587" y="28588"/>
                    <a:pt x="-474" y="24723"/>
                    <a:pt x="1742" y="22008"/>
                  </a:cubicBezTo>
                  <a:lnTo>
                    <a:pt x="21519" y="2231"/>
                  </a:lnTo>
                  <a:cubicBezTo>
                    <a:pt x="23991" y="-178"/>
                    <a:pt x="27745" y="-692"/>
                    <a:pt x="30774" y="963"/>
                  </a:cubicBezTo>
                  <a:cubicBezTo>
                    <a:pt x="33786" y="2690"/>
                    <a:pt x="35246" y="6237"/>
                    <a:pt x="34323" y="9584"/>
                  </a:cubicBezTo>
                  <a:lnTo>
                    <a:pt x="26083" y="40898"/>
                  </a:lnTo>
                  <a:cubicBezTo>
                    <a:pt x="25122" y="44152"/>
                    <a:pt x="22122" y="46375"/>
                    <a:pt x="18730" y="46349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218" name="Freeform 88">
              <a:extLst>
                <a:ext uri="{FF2B5EF4-FFF2-40B4-BE49-F238E27FC236}">
                  <a16:creationId xmlns:a16="http://schemas.microsoft.com/office/drawing/2014/main" id="{7A812564-4BD5-3C63-8F27-337B55D757C0}"/>
                </a:ext>
              </a:extLst>
            </p:cNvPr>
            <p:cNvSpPr/>
            <p:nvPr/>
          </p:nvSpPr>
          <p:spPr>
            <a:xfrm>
              <a:off x="5832864" y="2417900"/>
              <a:ext cx="107983" cy="107648"/>
            </a:xfrm>
            <a:custGeom>
              <a:avLst/>
              <a:gdLst>
                <a:gd name="connsiteX0" fmla="*/ 52072 w 107983"/>
                <a:gd name="connsiteY0" fmla="*/ 107512 h 107648"/>
                <a:gd name="connsiteX1" fmla="*/ 49283 w 107983"/>
                <a:gd name="connsiteY1" fmla="*/ 107512 h 107648"/>
                <a:gd name="connsiteX2" fmla="*/ 44338 w 107983"/>
                <a:gd name="connsiteY2" fmla="*/ 100793 h 107648"/>
                <a:gd name="connsiteX3" fmla="*/ 42310 w 107983"/>
                <a:gd name="connsiteY3" fmla="*/ 65676 h 107648"/>
                <a:gd name="connsiteX4" fmla="*/ 7699 w 107983"/>
                <a:gd name="connsiteY4" fmla="*/ 63520 h 107648"/>
                <a:gd name="connsiteX5" fmla="*/ 473 w 107983"/>
                <a:gd name="connsiteY5" fmla="*/ 59210 h 107648"/>
                <a:gd name="connsiteX6" fmla="*/ 2248 w 107983"/>
                <a:gd name="connsiteY6" fmla="*/ 51096 h 107648"/>
                <a:gd name="connsiteX7" fmla="*/ 51184 w 107983"/>
                <a:gd name="connsiteY7" fmla="*/ 2160 h 107648"/>
                <a:gd name="connsiteX8" fmla="*/ 56762 w 107983"/>
                <a:gd name="connsiteY8" fmla="*/ 5 h 107648"/>
                <a:gd name="connsiteX9" fmla="*/ 99613 w 107983"/>
                <a:gd name="connsiteY9" fmla="*/ 1019 h 107648"/>
                <a:gd name="connsiteX10" fmla="*/ 106966 w 107983"/>
                <a:gd name="connsiteY10" fmla="*/ 8499 h 107648"/>
                <a:gd name="connsiteX11" fmla="*/ 107981 w 107983"/>
                <a:gd name="connsiteY11" fmla="*/ 51350 h 107648"/>
                <a:gd name="connsiteX12" fmla="*/ 105825 w 107983"/>
                <a:gd name="connsiteY12" fmla="*/ 56928 h 107648"/>
                <a:gd name="connsiteX13" fmla="*/ 57523 w 107983"/>
                <a:gd name="connsiteY13" fmla="*/ 105230 h 107648"/>
                <a:gd name="connsiteX14" fmla="*/ 52072 w 107983"/>
                <a:gd name="connsiteY14" fmla="*/ 107512 h 107648"/>
                <a:gd name="connsiteX15" fmla="*/ 25829 w 107983"/>
                <a:gd name="connsiteY15" fmla="*/ 49321 h 107648"/>
                <a:gd name="connsiteX16" fmla="*/ 50297 w 107983"/>
                <a:gd name="connsiteY16" fmla="*/ 50716 h 107648"/>
                <a:gd name="connsiteX17" fmla="*/ 57396 w 107983"/>
                <a:gd name="connsiteY17" fmla="*/ 57942 h 107648"/>
                <a:gd name="connsiteX18" fmla="*/ 58918 w 107983"/>
                <a:gd name="connsiteY18" fmla="*/ 82284 h 107648"/>
                <a:gd name="connsiteX19" fmla="*/ 92894 w 107983"/>
                <a:gd name="connsiteY19" fmla="*/ 48434 h 107648"/>
                <a:gd name="connsiteX20" fmla="*/ 91753 w 107983"/>
                <a:gd name="connsiteY20" fmla="*/ 16106 h 107648"/>
                <a:gd name="connsiteX21" fmla="*/ 59552 w 107983"/>
                <a:gd name="connsiteY21" fmla="*/ 15345 h 107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07983" h="107648">
                  <a:moveTo>
                    <a:pt x="52072" y="107512"/>
                  </a:moveTo>
                  <a:cubicBezTo>
                    <a:pt x="51151" y="107693"/>
                    <a:pt x="50203" y="107693"/>
                    <a:pt x="49283" y="107512"/>
                  </a:cubicBezTo>
                  <a:cubicBezTo>
                    <a:pt x="46484" y="106404"/>
                    <a:pt x="44564" y="103795"/>
                    <a:pt x="44338" y="100793"/>
                  </a:cubicBezTo>
                  <a:lnTo>
                    <a:pt x="42310" y="65676"/>
                  </a:lnTo>
                  <a:lnTo>
                    <a:pt x="7699" y="63520"/>
                  </a:lnTo>
                  <a:cubicBezTo>
                    <a:pt x="4625" y="63740"/>
                    <a:pt x="1741" y="62019"/>
                    <a:pt x="473" y="59210"/>
                  </a:cubicBezTo>
                  <a:cubicBezTo>
                    <a:pt x="-561" y="56390"/>
                    <a:pt x="131" y="53227"/>
                    <a:pt x="2248" y="51096"/>
                  </a:cubicBezTo>
                  <a:lnTo>
                    <a:pt x="51184" y="2160"/>
                  </a:lnTo>
                  <a:cubicBezTo>
                    <a:pt x="52671" y="710"/>
                    <a:pt x="54687" y="-69"/>
                    <a:pt x="56762" y="5"/>
                  </a:cubicBezTo>
                  <a:lnTo>
                    <a:pt x="99613" y="1019"/>
                  </a:lnTo>
                  <a:cubicBezTo>
                    <a:pt x="103639" y="1215"/>
                    <a:pt x="106839" y="4470"/>
                    <a:pt x="106966" y="8499"/>
                  </a:cubicBezTo>
                  <a:lnTo>
                    <a:pt x="107981" y="51350"/>
                  </a:lnTo>
                  <a:cubicBezTo>
                    <a:pt x="108039" y="53423"/>
                    <a:pt x="107263" y="55433"/>
                    <a:pt x="105825" y="56928"/>
                  </a:cubicBezTo>
                  <a:lnTo>
                    <a:pt x="57523" y="105230"/>
                  </a:lnTo>
                  <a:cubicBezTo>
                    <a:pt x="56088" y="106695"/>
                    <a:pt x="54122" y="107517"/>
                    <a:pt x="52072" y="107512"/>
                  </a:cubicBezTo>
                  <a:close/>
                  <a:moveTo>
                    <a:pt x="25829" y="49321"/>
                  </a:moveTo>
                  <a:lnTo>
                    <a:pt x="50297" y="50716"/>
                  </a:lnTo>
                  <a:cubicBezTo>
                    <a:pt x="54131" y="51024"/>
                    <a:pt x="57156" y="54103"/>
                    <a:pt x="57396" y="57942"/>
                  </a:cubicBezTo>
                  <a:lnTo>
                    <a:pt x="58918" y="82284"/>
                  </a:lnTo>
                  <a:lnTo>
                    <a:pt x="92894" y="48434"/>
                  </a:lnTo>
                  <a:lnTo>
                    <a:pt x="91753" y="16106"/>
                  </a:lnTo>
                  <a:lnTo>
                    <a:pt x="59552" y="15345"/>
                  </a:ln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</p:grpSp>
      <p:grpSp>
        <p:nvGrpSpPr>
          <p:cNvPr id="219" name="Graphic 43">
            <a:extLst>
              <a:ext uri="{FF2B5EF4-FFF2-40B4-BE49-F238E27FC236}">
                <a16:creationId xmlns:a16="http://schemas.microsoft.com/office/drawing/2014/main" id="{8C6BCA3F-FD19-A83D-2283-42D19B562CCB}"/>
              </a:ext>
            </a:extLst>
          </p:cNvPr>
          <p:cNvGrpSpPr>
            <a:grpSpLocks noChangeAspect="1"/>
          </p:cNvGrpSpPr>
          <p:nvPr/>
        </p:nvGrpSpPr>
        <p:grpSpPr>
          <a:xfrm>
            <a:off x="4437472" y="3046477"/>
            <a:ext cx="397402" cy="415389"/>
            <a:chOff x="5833350" y="2071144"/>
            <a:chExt cx="454088" cy="459391"/>
          </a:xfrm>
          <a:solidFill>
            <a:srgbClr val="FFFFFF"/>
          </a:solidFill>
        </p:grpSpPr>
        <p:sp>
          <p:nvSpPr>
            <p:cNvPr id="220" name="Freeform 90">
              <a:extLst>
                <a:ext uri="{FF2B5EF4-FFF2-40B4-BE49-F238E27FC236}">
                  <a16:creationId xmlns:a16="http://schemas.microsoft.com/office/drawing/2014/main" id="{528210E6-A1B1-BA17-502B-063962BBE7D6}"/>
                </a:ext>
              </a:extLst>
            </p:cNvPr>
            <p:cNvSpPr/>
            <p:nvPr/>
          </p:nvSpPr>
          <p:spPr>
            <a:xfrm>
              <a:off x="6041185" y="2145679"/>
              <a:ext cx="14925" cy="377455"/>
            </a:xfrm>
            <a:custGeom>
              <a:avLst/>
              <a:gdLst>
                <a:gd name="connsiteX0" fmla="*/ 0 w 14925"/>
                <a:gd name="connsiteY0" fmla="*/ 0 h 377455"/>
                <a:gd name="connsiteX1" fmla="*/ 14926 w 14925"/>
                <a:gd name="connsiteY1" fmla="*/ 0 h 377455"/>
                <a:gd name="connsiteX2" fmla="*/ 14926 w 14925"/>
                <a:gd name="connsiteY2" fmla="*/ 377455 h 377455"/>
                <a:gd name="connsiteX3" fmla="*/ 0 w 14925"/>
                <a:gd name="connsiteY3" fmla="*/ 377455 h 377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25" h="377455">
                  <a:moveTo>
                    <a:pt x="0" y="0"/>
                  </a:moveTo>
                  <a:lnTo>
                    <a:pt x="14926" y="0"/>
                  </a:lnTo>
                  <a:lnTo>
                    <a:pt x="14926" y="377455"/>
                  </a:lnTo>
                  <a:lnTo>
                    <a:pt x="0" y="377455"/>
                  </a:ln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221" name="Freeform 91">
              <a:extLst>
                <a:ext uri="{FF2B5EF4-FFF2-40B4-BE49-F238E27FC236}">
                  <a16:creationId xmlns:a16="http://schemas.microsoft.com/office/drawing/2014/main" id="{8ACDEE3B-ACE0-C105-CAA7-36059FA7DE39}"/>
                </a:ext>
              </a:extLst>
            </p:cNvPr>
            <p:cNvSpPr/>
            <p:nvPr/>
          </p:nvSpPr>
          <p:spPr>
            <a:xfrm>
              <a:off x="5962486" y="2326882"/>
              <a:ext cx="274950" cy="14925"/>
            </a:xfrm>
            <a:custGeom>
              <a:avLst/>
              <a:gdLst>
                <a:gd name="connsiteX0" fmla="*/ 0 w 274950"/>
                <a:gd name="connsiteY0" fmla="*/ 0 h 14925"/>
                <a:gd name="connsiteX1" fmla="*/ 274950 w 274950"/>
                <a:gd name="connsiteY1" fmla="*/ 0 h 14925"/>
                <a:gd name="connsiteX2" fmla="*/ 274950 w 274950"/>
                <a:gd name="connsiteY2" fmla="*/ 14925 h 14925"/>
                <a:gd name="connsiteX3" fmla="*/ 0 w 274950"/>
                <a:gd name="connsiteY3" fmla="*/ 14925 h 1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4950" h="14925">
                  <a:moveTo>
                    <a:pt x="0" y="0"/>
                  </a:moveTo>
                  <a:lnTo>
                    <a:pt x="274950" y="0"/>
                  </a:lnTo>
                  <a:lnTo>
                    <a:pt x="274950" y="14925"/>
                  </a:lnTo>
                  <a:lnTo>
                    <a:pt x="0" y="14925"/>
                  </a:ln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222" name="Freeform 92">
              <a:extLst>
                <a:ext uri="{FF2B5EF4-FFF2-40B4-BE49-F238E27FC236}">
                  <a16:creationId xmlns:a16="http://schemas.microsoft.com/office/drawing/2014/main" id="{5217CE77-2461-5BB7-2121-5DD7A179D3B1}"/>
                </a:ext>
              </a:extLst>
            </p:cNvPr>
            <p:cNvSpPr/>
            <p:nvPr/>
          </p:nvSpPr>
          <p:spPr>
            <a:xfrm>
              <a:off x="5974698" y="2235849"/>
              <a:ext cx="206366" cy="14925"/>
            </a:xfrm>
            <a:custGeom>
              <a:avLst/>
              <a:gdLst>
                <a:gd name="connsiteX0" fmla="*/ 0 w 206366"/>
                <a:gd name="connsiteY0" fmla="*/ 0 h 14925"/>
                <a:gd name="connsiteX1" fmla="*/ 206367 w 206366"/>
                <a:gd name="connsiteY1" fmla="*/ 0 h 14925"/>
                <a:gd name="connsiteX2" fmla="*/ 206367 w 206366"/>
                <a:gd name="connsiteY2" fmla="*/ 14926 h 14925"/>
                <a:gd name="connsiteX3" fmla="*/ 0 w 206366"/>
                <a:gd name="connsiteY3" fmla="*/ 14926 h 1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6366" h="14925">
                  <a:moveTo>
                    <a:pt x="0" y="0"/>
                  </a:moveTo>
                  <a:lnTo>
                    <a:pt x="206367" y="0"/>
                  </a:lnTo>
                  <a:lnTo>
                    <a:pt x="206367" y="14926"/>
                  </a:lnTo>
                  <a:lnTo>
                    <a:pt x="0" y="14926"/>
                  </a:ln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223" name="Freeform 93">
              <a:extLst>
                <a:ext uri="{FF2B5EF4-FFF2-40B4-BE49-F238E27FC236}">
                  <a16:creationId xmlns:a16="http://schemas.microsoft.com/office/drawing/2014/main" id="{12A59B81-2511-000B-54A1-849BA163AB7E}"/>
                </a:ext>
              </a:extLst>
            </p:cNvPr>
            <p:cNvSpPr/>
            <p:nvPr/>
          </p:nvSpPr>
          <p:spPr>
            <a:xfrm>
              <a:off x="5881198" y="2418039"/>
              <a:ext cx="334898" cy="14925"/>
            </a:xfrm>
            <a:custGeom>
              <a:avLst/>
              <a:gdLst>
                <a:gd name="connsiteX0" fmla="*/ 0 w 334898"/>
                <a:gd name="connsiteY0" fmla="*/ 0 h 14925"/>
                <a:gd name="connsiteX1" fmla="*/ 334899 w 334898"/>
                <a:gd name="connsiteY1" fmla="*/ 0 h 14925"/>
                <a:gd name="connsiteX2" fmla="*/ 334899 w 334898"/>
                <a:gd name="connsiteY2" fmla="*/ 14926 h 14925"/>
                <a:gd name="connsiteX3" fmla="*/ 0 w 334898"/>
                <a:gd name="connsiteY3" fmla="*/ 14926 h 1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4898" h="14925">
                  <a:moveTo>
                    <a:pt x="0" y="0"/>
                  </a:moveTo>
                  <a:lnTo>
                    <a:pt x="334899" y="0"/>
                  </a:lnTo>
                  <a:lnTo>
                    <a:pt x="334899" y="14926"/>
                  </a:lnTo>
                  <a:lnTo>
                    <a:pt x="0" y="14926"/>
                  </a:ln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224" name="Freeform 94">
              <a:extLst>
                <a:ext uri="{FF2B5EF4-FFF2-40B4-BE49-F238E27FC236}">
                  <a16:creationId xmlns:a16="http://schemas.microsoft.com/office/drawing/2014/main" id="{AB87450B-569C-35BD-D416-EA5E27981D6F}"/>
                </a:ext>
              </a:extLst>
            </p:cNvPr>
            <p:cNvSpPr/>
            <p:nvPr/>
          </p:nvSpPr>
          <p:spPr>
            <a:xfrm>
              <a:off x="6130999" y="2071144"/>
              <a:ext cx="156440" cy="211084"/>
            </a:xfrm>
            <a:custGeom>
              <a:avLst/>
              <a:gdLst>
                <a:gd name="connsiteX0" fmla="*/ 78314 w 156440"/>
                <a:gd name="connsiteY0" fmla="*/ 211085 h 211084"/>
                <a:gd name="connsiteX1" fmla="*/ 57467 w 156440"/>
                <a:gd name="connsiteY1" fmla="*/ 198750 h 211084"/>
                <a:gd name="connsiteX2" fmla="*/ 11457 w 156440"/>
                <a:gd name="connsiteY2" fmla="*/ 121779 h 211084"/>
                <a:gd name="connsiteX3" fmla="*/ 9237 w 156440"/>
                <a:gd name="connsiteY3" fmla="*/ 42340 h 211084"/>
                <a:gd name="connsiteX4" fmla="*/ 71159 w 156440"/>
                <a:gd name="connsiteY4" fmla="*/ 277 h 211084"/>
                <a:gd name="connsiteX5" fmla="*/ 85468 w 156440"/>
                <a:gd name="connsiteY5" fmla="*/ 277 h 211084"/>
                <a:gd name="connsiteX6" fmla="*/ 147144 w 156440"/>
                <a:gd name="connsiteY6" fmla="*/ 42094 h 211084"/>
                <a:gd name="connsiteX7" fmla="*/ 145047 w 156440"/>
                <a:gd name="connsiteY7" fmla="*/ 121408 h 211084"/>
                <a:gd name="connsiteX8" fmla="*/ 99037 w 156440"/>
                <a:gd name="connsiteY8" fmla="*/ 198996 h 211084"/>
                <a:gd name="connsiteX9" fmla="*/ 78314 w 156440"/>
                <a:gd name="connsiteY9" fmla="*/ 211085 h 211084"/>
                <a:gd name="connsiteX10" fmla="*/ 78314 w 156440"/>
                <a:gd name="connsiteY10" fmla="*/ 15203 h 211084"/>
                <a:gd name="connsiteX11" fmla="*/ 72393 w 156440"/>
                <a:gd name="connsiteY11" fmla="*/ 15203 h 211084"/>
                <a:gd name="connsiteX12" fmla="*/ 23052 w 156440"/>
                <a:gd name="connsiteY12" fmla="*/ 49618 h 211084"/>
                <a:gd name="connsiteX13" fmla="*/ 24779 w 156440"/>
                <a:gd name="connsiteY13" fmla="*/ 114501 h 211084"/>
                <a:gd name="connsiteX14" fmla="*/ 70789 w 156440"/>
                <a:gd name="connsiteY14" fmla="*/ 191965 h 211084"/>
                <a:gd name="connsiteX15" fmla="*/ 78807 w 156440"/>
                <a:gd name="connsiteY15" fmla="*/ 196529 h 211084"/>
                <a:gd name="connsiteX16" fmla="*/ 86948 w 156440"/>
                <a:gd name="connsiteY16" fmla="*/ 191965 h 211084"/>
                <a:gd name="connsiteX17" fmla="*/ 132835 w 156440"/>
                <a:gd name="connsiteY17" fmla="*/ 114501 h 211084"/>
                <a:gd name="connsiteX18" fmla="*/ 134069 w 156440"/>
                <a:gd name="connsiteY18" fmla="*/ 49618 h 211084"/>
                <a:gd name="connsiteX19" fmla="*/ 84728 w 156440"/>
                <a:gd name="connsiteY19" fmla="*/ 15820 h 211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56440" h="211084">
                  <a:moveTo>
                    <a:pt x="78314" y="211085"/>
                  </a:moveTo>
                  <a:cubicBezTo>
                    <a:pt x="69686" y="210902"/>
                    <a:pt x="61780" y="206225"/>
                    <a:pt x="57467" y="198750"/>
                  </a:cubicBezTo>
                  <a:lnTo>
                    <a:pt x="11457" y="121779"/>
                  </a:lnTo>
                  <a:cubicBezTo>
                    <a:pt x="-2987" y="97469"/>
                    <a:pt x="-3827" y="67418"/>
                    <a:pt x="9237" y="42340"/>
                  </a:cubicBezTo>
                  <a:cubicBezTo>
                    <a:pt x="21211" y="18551"/>
                    <a:pt x="44632" y="2641"/>
                    <a:pt x="71159" y="277"/>
                  </a:cubicBezTo>
                  <a:cubicBezTo>
                    <a:pt x="75922" y="-92"/>
                    <a:pt x="80706" y="-92"/>
                    <a:pt x="85468" y="277"/>
                  </a:cubicBezTo>
                  <a:cubicBezTo>
                    <a:pt x="111878" y="2604"/>
                    <a:pt x="135207" y="18421"/>
                    <a:pt x="147144" y="42094"/>
                  </a:cubicBezTo>
                  <a:cubicBezTo>
                    <a:pt x="160247" y="67106"/>
                    <a:pt x="159454" y="97123"/>
                    <a:pt x="145047" y="121408"/>
                  </a:cubicBezTo>
                  <a:lnTo>
                    <a:pt x="99037" y="198996"/>
                  </a:lnTo>
                  <a:cubicBezTo>
                    <a:pt x="94686" y="206340"/>
                    <a:pt x="86848" y="210912"/>
                    <a:pt x="78314" y="211085"/>
                  </a:cubicBezTo>
                  <a:close/>
                  <a:moveTo>
                    <a:pt x="78314" y="15203"/>
                  </a:moveTo>
                  <a:lnTo>
                    <a:pt x="72393" y="15203"/>
                  </a:lnTo>
                  <a:cubicBezTo>
                    <a:pt x="51026" y="17167"/>
                    <a:pt x="32276" y="30245"/>
                    <a:pt x="23052" y="49618"/>
                  </a:cubicBezTo>
                  <a:cubicBezTo>
                    <a:pt x="12363" y="70088"/>
                    <a:pt x="13016" y="94629"/>
                    <a:pt x="24779" y="114501"/>
                  </a:cubicBezTo>
                  <a:lnTo>
                    <a:pt x="70789" y="191965"/>
                  </a:lnTo>
                  <a:cubicBezTo>
                    <a:pt x="72421" y="194844"/>
                    <a:pt x="75499" y="196597"/>
                    <a:pt x="78807" y="196529"/>
                  </a:cubicBezTo>
                  <a:cubicBezTo>
                    <a:pt x="82146" y="196589"/>
                    <a:pt x="85257" y="194844"/>
                    <a:pt x="86948" y="191965"/>
                  </a:cubicBezTo>
                  <a:lnTo>
                    <a:pt x="132835" y="114501"/>
                  </a:lnTo>
                  <a:cubicBezTo>
                    <a:pt x="144514" y="94563"/>
                    <a:pt x="144981" y="69985"/>
                    <a:pt x="134069" y="49618"/>
                  </a:cubicBezTo>
                  <a:cubicBezTo>
                    <a:pt x="124719" y="30451"/>
                    <a:pt x="105978" y="17613"/>
                    <a:pt x="84728" y="15820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225" name="Freeform 95">
              <a:extLst>
                <a:ext uri="{FF2B5EF4-FFF2-40B4-BE49-F238E27FC236}">
                  <a16:creationId xmlns:a16="http://schemas.microsoft.com/office/drawing/2014/main" id="{AD10FB2D-2C07-8F56-9558-4E8DD64B4392}"/>
                </a:ext>
              </a:extLst>
            </p:cNvPr>
            <p:cNvSpPr/>
            <p:nvPr/>
          </p:nvSpPr>
          <p:spPr>
            <a:xfrm>
              <a:off x="5833350" y="2196716"/>
              <a:ext cx="156367" cy="210714"/>
            </a:xfrm>
            <a:custGeom>
              <a:avLst/>
              <a:gdLst>
                <a:gd name="connsiteX0" fmla="*/ 78315 w 156367"/>
                <a:gd name="connsiteY0" fmla="*/ 210715 h 210714"/>
                <a:gd name="connsiteX1" fmla="*/ 57469 w 156367"/>
                <a:gd name="connsiteY1" fmla="*/ 198380 h 210714"/>
                <a:gd name="connsiteX2" fmla="*/ 11459 w 156367"/>
                <a:gd name="connsiteY2" fmla="*/ 121408 h 210714"/>
                <a:gd name="connsiteX3" fmla="*/ 9238 w 156367"/>
                <a:gd name="connsiteY3" fmla="*/ 42094 h 210714"/>
                <a:gd name="connsiteX4" fmla="*/ 70914 w 156367"/>
                <a:gd name="connsiteY4" fmla="*/ 277 h 210714"/>
                <a:gd name="connsiteX5" fmla="*/ 85223 w 156367"/>
                <a:gd name="connsiteY5" fmla="*/ 277 h 210714"/>
                <a:gd name="connsiteX6" fmla="*/ 146899 w 156367"/>
                <a:gd name="connsiteY6" fmla="*/ 41970 h 210714"/>
                <a:gd name="connsiteX7" fmla="*/ 145172 w 156367"/>
                <a:gd name="connsiteY7" fmla="*/ 121408 h 210714"/>
                <a:gd name="connsiteX8" fmla="*/ 98668 w 156367"/>
                <a:gd name="connsiteY8" fmla="*/ 198750 h 210714"/>
                <a:gd name="connsiteX9" fmla="*/ 78315 w 156367"/>
                <a:gd name="connsiteY9" fmla="*/ 210715 h 210714"/>
                <a:gd name="connsiteX10" fmla="*/ 78315 w 156367"/>
                <a:gd name="connsiteY10" fmla="*/ 14710 h 210714"/>
                <a:gd name="connsiteX11" fmla="*/ 72271 w 156367"/>
                <a:gd name="connsiteY11" fmla="*/ 14710 h 210714"/>
                <a:gd name="connsiteX12" fmla="*/ 22930 w 156367"/>
                <a:gd name="connsiteY12" fmla="*/ 48508 h 210714"/>
                <a:gd name="connsiteX13" fmla="*/ 24657 w 156367"/>
                <a:gd name="connsiteY13" fmla="*/ 113637 h 210714"/>
                <a:gd name="connsiteX14" fmla="*/ 70297 w 156367"/>
                <a:gd name="connsiteY14" fmla="*/ 191102 h 210714"/>
                <a:gd name="connsiteX15" fmla="*/ 83173 w 156367"/>
                <a:gd name="connsiteY15" fmla="*/ 194262 h 210714"/>
                <a:gd name="connsiteX16" fmla="*/ 86333 w 156367"/>
                <a:gd name="connsiteY16" fmla="*/ 191102 h 210714"/>
                <a:gd name="connsiteX17" fmla="*/ 132343 w 156367"/>
                <a:gd name="connsiteY17" fmla="*/ 113637 h 210714"/>
                <a:gd name="connsiteX18" fmla="*/ 134070 w 156367"/>
                <a:gd name="connsiteY18" fmla="*/ 48755 h 210714"/>
                <a:gd name="connsiteX19" fmla="*/ 84729 w 156367"/>
                <a:gd name="connsiteY19" fmla="*/ 14956 h 210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56367" h="210714">
                  <a:moveTo>
                    <a:pt x="78315" y="210715"/>
                  </a:moveTo>
                  <a:cubicBezTo>
                    <a:pt x="69687" y="210532"/>
                    <a:pt x="61782" y="205855"/>
                    <a:pt x="57469" y="198380"/>
                  </a:cubicBezTo>
                  <a:lnTo>
                    <a:pt x="11459" y="121408"/>
                  </a:lnTo>
                  <a:cubicBezTo>
                    <a:pt x="-2987" y="97144"/>
                    <a:pt x="-3827" y="67128"/>
                    <a:pt x="9238" y="42094"/>
                  </a:cubicBezTo>
                  <a:cubicBezTo>
                    <a:pt x="21157" y="18405"/>
                    <a:pt x="44496" y="2581"/>
                    <a:pt x="70914" y="277"/>
                  </a:cubicBezTo>
                  <a:cubicBezTo>
                    <a:pt x="75677" y="-92"/>
                    <a:pt x="80460" y="-92"/>
                    <a:pt x="85223" y="277"/>
                  </a:cubicBezTo>
                  <a:cubicBezTo>
                    <a:pt x="111606" y="2579"/>
                    <a:pt x="134930" y="18345"/>
                    <a:pt x="146899" y="41970"/>
                  </a:cubicBezTo>
                  <a:cubicBezTo>
                    <a:pt x="160113" y="66963"/>
                    <a:pt x="159460" y="97013"/>
                    <a:pt x="145172" y="121408"/>
                  </a:cubicBezTo>
                  <a:lnTo>
                    <a:pt x="98668" y="198750"/>
                  </a:lnTo>
                  <a:cubicBezTo>
                    <a:pt x="94357" y="205936"/>
                    <a:pt x="86691" y="210442"/>
                    <a:pt x="78315" y="210715"/>
                  </a:cubicBezTo>
                  <a:close/>
                  <a:moveTo>
                    <a:pt x="78315" y="14710"/>
                  </a:moveTo>
                  <a:lnTo>
                    <a:pt x="72271" y="14710"/>
                  </a:lnTo>
                  <a:cubicBezTo>
                    <a:pt x="51097" y="16714"/>
                    <a:pt x="32449" y="29488"/>
                    <a:pt x="22930" y="48508"/>
                  </a:cubicBezTo>
                  <a:cubicBezTo>
                    <a:pt x="12076" y="69026"/>
                    <a:pt x="12731" y="93724"/>
                    <a:pt x="24657" y="113637"/>
                  </a:cubicBezTo>
                  <a:lnTo>
                    <a:pt x="70297" y="191102"/>
                  </a:lnTo>
                  <a:cubicBezTo>
                    <a:pt x="72980" y="195530"/>
                    <a:pt x="78745" y="196945"/>
                    <a:pt x="83173" y="194262"/>
                  </a:cubicBezTo>
                  <a:cubicBezTo>
                    <a:pt x="84466" y="193479"/>
                    <a:pt x="85550" y="192395"/>
                    <a:pt x="86333" y="191102"/>
                  </a:cubicBezTo>
                  <a:lnTo>
                    <a:pt x="132343" y="113637"/>
                  </a:lnTo>
                  <a:cubicBezTo>
                    <a:pt x="144177" y="93786"/>
                    <a:pt x="144832" y="69207"/>
                    <a:pt x="134070" y="48755"/>
                  </a:cubicBezTo>
                  <a:cubicBezTo>
                    <a:pt x="124551" y="29734"/>
                    <a:pt x="105904" y="16961"/>
                    <a:pt x="84729" y="14956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226" name="Freeform 96">
              <a:extLst>
                <a:ext uri="{FF2B5EF4-FFF2-40B4-BE49-F238E27FC236}">
                  <a16:creationId xmlns:a16="http://schemas.microsoft.com/office/drawing/2014/main" id="{5B0E537E-F158-9374-1EB0-A2088512F2A2}"/>
                </a:ext>
              </a:extLst>
            </p:cNvPr>
            <p:cNvSpPr/>
            <p:nvPr/>
          </p:nvSpPr>
          <p:spPr>
            <a:xfrm>
              <a:off x="5852457" y="2138486"/>
              <a:ext cx="392550" cy="392049"/>
            </a:xfrm>
            <a:custGeom>
              <a:avLst/>
              <a:gdLst>
                <a:gd name="connsiteX0" fmla="*/ 196252 w 392550"/>
                <a:gd name="connsiteY0" fmla="*/ 392049 h 392049"/>
                <a:gd name="connsiteX1" fmla="*/ 0 w 392550"/>
                <a:gd name="connsiteY1" fmla="*/ 195921 h 392049"/>
                <a:gd name="connsiteX2" fmla="*/ 0 w 392550"/>
                <a:gd name="connsiteY2" fmla="*/ 191973 h 392049"/>
                <a:gd name="connsiteX3" fmla="*/ 740 w 392550"/>
                <a:gd name="connsiteY3" fmla="*/ 164589 h 392049"/>
                <a:gd name="connsiteX4" fmla="*/ 51191 w 392550"/>
                <a:gd name="connsiteY4" fmla="*/ 249332 h 392049"/>
                <a:gd name="connsiteX5" fmla="*/ 64301 w 392550"/>
                <a:gd name="connsiteY5" fmla="*/ 252258 h 392049"/>
                <a:gd name="connsiteX6" fmla="*/ 67226 w 392550"/>
                <a:gd name="connsiteY6" fmla="*/ 249332 h 392049"/>
                <a:gd name="connsiteX7" fmla="*/ 113237 w 392550"/>
                <a:gd name="connsiteY7" fmla="*/ 171867 h 392049"/>
                <a:gd name="connsiteX8" fmla="*/ 114963 w 392550"/>
                <a:gd name="connsiteY8" fmla="*/ 106984 h 392049"/>
                <a:gd name="connsiteX9" fmla="*/ 65623 w 392550"/>
                <a:gd name="connsiteY9" fmla="*/ 73186 h 392049"/>
                <a:gd name="connsiteX10" fmla="*/ 42556 w 392550"/>
                <a:gd name="connsiteY10" fmla="*/ 73186 h 392049"/>
                <a:gd name="connsiteX11" fmla="*/ 54891 w 392550"/>
                <a:gd name="connsiteY11" fmla="*/ 60851 h 392049"/>
                <a:gd name="connsiteX12" fmla="*/ 292096 w 392550"/>
                <a:gd name="connsiteY12" fmla="*/ 24709 h 392049"/>
                <a:gd name="connsiteX13" fmla="*/ 294933 w 392550"/>
                <a:gd name="connsiteY13" fmla="*/ 26312 h 392049"/>
                <a:gd name="connsiteX14" fmla="*/ 295673 w 392550"/>
                <a:gd name="connsiteY14" fmla="*/ 29396 h 392049"/>
                <a:gd name="connsiteX15" fmla="*/ 302828 w 392550"/>
                <a:gd name="connsiteY15" fmla="*/ 46789 h 392049"/>
                <a:gd name="connsiteX16" fmla="*/ 348838 w 392550"/>
                <a:gd name="connsiteY16" fmla="*/ 124253 h 392049"/>
                <a:gd name="connsiteX17" fmla="*/ 356855 w 392550"/>
                <a:gd name="connsiteY17" fmla="*/ 128817 h 392049"/>
                <a:gd name="connsiteX18" fmla="*/ 364997 w 392550"/>
                <a:gd name="connsiteY18" fmla="*/ 124253 h 392049"/>
                <a:gd name="connsiteX19" fmla="*/ 373385 w 392550"/>
                <a:gd name="connsiteY19" fmla="*/ 110068 h 392049"/>
                <a:gd name="connsiteX20" fmla="*/ 378935 w 392550"/>
                <a:gd name="connsiteY20" fmla="*/ 124253 h 392049"/>
                <a:gd name="connsiteX21" fmla="*/ 268037 w 392550"/>
                <a:gd name="connsiteY21" fmla="*/ 378486 h 392049"/>
                <a:gd name="connsiteX22" fmla="*/ 196252 w 392550"/>
                <a:gd name="connsiteY22" fmla="*/ 392049 h 392049"/>
                <a:gd name="connsiteX23" fmla="*/ 16652 w 392550"/>
                <a:gd name="connsiteY23" fmla="*/ 220467 h 392049"/>
                <a:gd name="connsiteX24" fmla="*/ 221644 w 392550"/>
                <a:gd name="connsiteY24" fmla="*/ 374246 h 392049"/>
                <a:gd name="connsiteX25" fmla="*/ 375422 w 392550"/>
                <a:gd name="connsiteY25" fmla="*/ 169255 h 392049"/>
                <a:gd name="connsiteX26" fmla="*/ 368944 w 392550"/>
                <a:gd name="connsiteY26" fmla="*/ 140659 h 392049"/>
                <a:gd name="connsiteX27" fmla="*/ 356609 w 392550"/>
                <a:gd name="connsiteY27" fmla="*/ 143743 h 392049"/>
                <a:gd name="connsiteX28" fmla="*/ 335762 w 392550"/>
                <a:gd name="connsiteY28" fmla="*/ 131408 h 392049"/>
                <a:gd name="connsiteX29" fmla="*/ 289999 w 392550"/>
                <a:gd name="connsiteY29" fmla="*/ 54437 h 392049"/>
                <a:gd name="connsiteX30" fmla="*/ 282105 w 392550"/>
                <a:gd name="connsiteY30" fmla="*/ 36304 h 392049"/>
                <a:gd name="connsiteX31" fmla="*/ 76478 w 392550"/>
                <a:gd name="connsiteY31" fmla="*/ 59864 h 392049"/>
                <a:gd name="connsiteX32" fmla="*/ 128902 w 392550"/>
                <a:gd name="connsiteY32" fmla="*/ 100077 h 392049"/>
                <a:gd name="connsiteX33" fmla="*/ 126065 w 392550"/>
                <a:gd name="connsiteY33" fmla="*/ 179638 h 392049"/>
                <a:gd name="connsiteX34" fmla="*/ 79562 w 392550"/>
                <a:gd name="connsiteY34" fmla="*/ 256979 h 392049"/>
                <a:gd name="connsiteX35" fmla="*/ 45522 w 392550"/>
                <a:gd name="connsiteY35" fmla="*/ 264633 h 392049"/>
                <a:gd name="connsiteX36" fmla="*/ 37869 w 392550"/>
                <a:gd name="connsiteY36" fmla="*/ 256979 h 392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392550" h="392049">
                  <a:moveTo>
                    <a:pt x="196252" y="392049"/>
                  </a:moveTo>
                  <a:cubicBezTo>
                    <a:pt x="87941" y="391981"/>
                    <a:pt x="136" y="304231"/>
                    <a:pt x="0" y="195921"/>
                  </a:cubicBezTo>
                  <a:cubicBezTo>
                    <a:pt x="0" y="194564"/>
                    <a:pt x="0" y="193330"/>
                    <a:pt x="0" y="191973"/>
                  </a:cubicBezTo>
                  <a:lnTo>
                    <a:pt x="740" y="164589"/>
                  </a:lnTo>
                  <a:lnTo>
                    <a:pt x="51191" y="249332"/>
                  </a:lnTo>
                  <a:cubicBezTo>
                    <a:pt x="54003" y="253760"/>
                    <a:pt x="59872" y="255070"/>
                    <a:pt x="64301" y="252258"/>
                  </a:cubicBezTo>
                  <a:cubicBezTo>
                    <a:pt x="65479" y="251509"/>
                    <a:pt x="66478" y="250510"/>
                    <a:pt x="67226" y="249332"/>
                  </a:cubicBezTo>
                  <a:lnTo>
                    <a:pt x="113237" y="171867"/>
                  </a:lnTo>
                  <a:cubicBezTo>
                    <a:pt x="125071" y="152016"/>
                    <a:pt x="125725" y="127437"/>
                    <a:pt x="114963" y="106984"/>
                  </a:cubicBezTo>
                  <a:cubicBezTo>
                    <a:pt x="105445" y="87964"/>
                    <a:pt x="86797" y="75191"/>
                    <a:pt x="65623" y="73186"/>
                  </a:cubicBezTo>
                  <a:lnTo>
                    <a:pt x="42556" y="73186"/>
                  </a:lnTo>
                  <a:lnTo>
                    <a:pt x="54891" y="60851"/>
                  </a:lnTo>
                  <a:cubicBezTo>
                    <a:pt x="116487" y="-3839"/>
                    <a:pt x="214029" y="-18701"/>
                    <a:pt x="292096" y="24709"/>
                  </a:cubicBezTo>
                  <a:lnTo>
                    <a:pt x="294933" y="26312"/>
                  </a:lnTo>
                  <a:lnTo>
                    <a:pt x="295673" y="29396"/>
                  </a:lnTo>
                  <a:cubicBezTo>
                    <a:pt x="297239" y="35498"/>
                    <a:pt x="299647" y="41352"/>
                    <a:pt x="302828" y="46789"/>
                  </a:cubicBezTo>
                  <a:lnTo>
                    <a:pt x="348838" y="124253"/>
                  </a:lnTo>
                  <a:cubicBezTo>
                    <a:pt x="350469" y="127132"/>
                    <a:pt x="353547" y="128885"/>
                    <a:pt x="356855" y="128817"/>
                  </a:cubicBezTo>
                  <a:cubicBezTo>
                    <a:pt x="360194" y="128877"/>
                    <a:pt x="363305" y="127132"/>
                    <a:pt x="364997" y="124253"/>
                  </a:cubicBezTo>
                  <a:lnTo>
                    <a:pt x="373385" y="110068"/>
                  </a:lnTo>
                  <a:lnTo>
                    <a:pt x="378935" y="124253"/>
                  </a:lnTo>
                  <a:cubicBezTo>
                    <a:pt x="418516" y="225082"/>
                    <a:pt x="368865" y="338906"/>
                    <a:pt x="268037" y="378486"/>
                  </a:cubicBezTo>
                  <a:cubicBezTo>
                    <a:pt x="245169" y="387463"/>
                    <a:pt x="220819" y="392064"/>
                    <a:pt x="196252" y="392049"/>
                  </a:cubicBezTo>
                  <a:close/>
                  <a:moveTo>
                    <a:pt x="16652" y="220467"/>
                  </a:moveTo>
                  <a:cubicBezTo>
                    <a:pt x="30794" y="319539"/>
                    <a:pt x="122572" y="388388"/>
                    <a:pt x="221644" y="374246"/>
                  </a:cubicBezTo>
                  <a:cubicBezTo>
                    <a:pt x="320715" y="360104"/>
                    <a:pt x="389564" y="268326"/>
                    <a:pt x="375422" y="169255"/>
                  </a:cubicBezTo>
                  <a:cubicBezTo>
                    <a:pt x="374039" y="159563"/>
                    <a:pt x="371872" y="150000"/>
                    <a:pt x="368944" y="140659"/>
                  </a:cubicBezTo>
                  <a:cubicBezTo>
                    <a:pt x="365158" y="142711"/>
                    <a:pt x="360915" y="143772"/>
                    <a:pt x="356609" y="143743"/>
                  </a:cubicBezTo>
                  <a:cubicBezTo>
                    <a:pt x="347981" y="143560"/>
                    <a:pt x="340075" y="138883"/>
                    <a:pt x="335762" y="131408"/>
                  </a:cubicBezTo>
                  <a:lnTo>
                    <a:pt x="289999" y="54437"/>
                  </a:lnTo>
                  <a:cubicBezTo>
                    <a:pt x="286671" y="48720"/>
                    <a:pt x="284021" y="42635"/>
                    <a:pt x="282105" y="36304"/>
                  </a:cubicBezTo>
                  <a:cubicBezTo>
                    <a:pt x="215400" y="278"/>
                    <a:pt x="133305" y="9684"/>
                    <a:pt x="76478" y="59864"/>
                  </a:cubicBezTo>
                  <a:cubicBezTo>
                    <a:pt x="99109" y="64705"/>
                    <a:pt x="118362" y="79473"/>
                    <a:pt x="128902" y="100077"/>
                  </a:cubicBezTo>
                  <a:cubicBezTo>
                    <a:pt x="141824" y="125293"/>
                    <a:pt x="140750" y="155406"/>
                    <a:pt x="126065" y="179638"/>
                  </a:cubicBezTo>
                  <a:lnTo>
                    <a:pt x="79562" y="256979"/>
                  </a:lnTo>
                  <a:cubicBezTo>
                    <a:pt x="72275" y="268493"/>
                    <a:pt x="57036" y="271919"/>
                    <a:pt x="45522" y="264633"/>
                  </a:cubicBezTo>
                  <a:cubicBezTo>
                    <a:pt x="42436" y="262680"/>
                    <a:pt x="39822" y="260066"/>
                    <a:pt x="37869" y="256979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227" name="Freeform 97">
              <a:extLst>
                <a:ext uri="{FF2B5EF4-FFF2-40B4-BE49-F238E27FC236}">
                  <a16:creationId xmlns:a16="http://schemas.microsoft.com/office/drawing/2014/main" id="{E9291203-4B6A-AC60-CEAF-1B8F209BBBBA}"/>
                </a:ext>
              </a:extLst>
            </p:cNvPr>
            <p:cNvSpPr/>
            <p:nvPr/>
          </p:nvSpPr>
          <p:spPr>
            <a:xfrm>
              <a:off x="5948794" y="2138240"/>
              <a:ext cx="200445" cy="392295"/>
            </a:xfrm>
            <a:custGeom>
              <a:avLst/>
              <a:gdLst>
                <a:gd name="connsiteX0" fmla="*/ 99915 w 200445"/>
                <a:gd name="connsiteY0" fmla="*/ 392295 h 392295"/>
                <a:gd name="connsiteX1" fmla="*/ 47120 w 200445"/>
                <a:gd name="connsiteY1" fmla="*/ 385141 h 392295"/>
                <a:gd name="connsiteX2" fmla="*/ 44900 w 200445"/>
                <a:gd name="connsiteY2" fmla="*/ 384277 h 392295"/>
                <a:gd name="connsiteX3" fmla="*/ 43296 w 200445"/>
                <a:gd name="connsiteY3" fmla="*/ 381934 h 392295"/>
                <a:gd name="connsiteX4" fmla="*/ 0 w 200445"/>
                <a:gd name="connsiteY4" fmla="*/ 203568 h 392295"/>
                <a:gd name="connsiteX5" fmla="*/ 0 w 200445"/>
                <a:gd name="connsiteY5" fmla="*/ 201471 h 392295"/>
                <a:gd name="connsiteX6" fmla="*/ 17393 w 200445"/>
                <a:gd name="connsiteY6" fmla="*/ 172113 h 392295"/>
                <a:gd name="connsiteX7" fmla="*/ 12705 w 200445"/>
                <a:gd name="connsiteY7" fmla="*/ 97239 h 392295"/>
                <a:gd name="connsiteX8" fmla="*/ 10485 w 200445"/>
                <a:gd name="connsiteY8" fmla="*/ 94525 h 392295"/>
                <a:gd name="connsiteX9" fmla="*/ 11348 w 200445"/>
                <a:gd name="connsiteY9" fmla="*/ 91071 h 392295"/>
                <a:gd name="connsiteX10" fmla="*/ 43296 w 200445"/>
                <a:gd name="connsiteY10" fmla="*/ 10276 h 392295"/>
                <a:gd name="connsiteX11" fmla="*/ 44900 w 200445"/>
                <a:gd name="connsiteY11" fmla="*/ 7932 h 392295"/>
                <a:gd name="connsiteX12" fmla="*/ 47120 w 200445"/>
                <a:gd name="connsiteY12" fmla="*/ 7192 h 392295"/>
                <a:gd name="connsiteX13" fmla="*/ 152709 w 200445"/>
                <a:gd name="connsiteY13" fmla="*/ 7192 h 392295"/>
                <a:gd name="connsiteX14" fmla="*/ 155423 w 200445"/>
                <a:gd name="connsiteY14" fmla="*/ 7932 h 392295"/>
                <a:gd name="connsiteX15" fmla="*/ 157026 w 200445"/>
                <a:gd name="connsiteY15" fmla="*/ 10276 h 392295"/>
                <a:gd name="connsiteX16" fmla="*/ 200446 w 200445"/>
                <a:gd name="connsiteY16" fmla="*/ 196167 h 392295"/>
                <a:gd name="connsiteX17" fmla="*/ 157026 w 200445"/>
                <a:gd name="connsiteY17" fmla="*/ 381934 h 392295"/>
                <a:gd name="connsiteX18" fmla="*/ 155423 w 200445"/>
                <a:gd name="connsiteY18" fmla="*/ 384277 h 392295"/>
                <a:gd name="connsiteX19" fmla="*/ 152709 w 200445"/>
                <a:gd name="connsiteY19" fmla="*/ 385141 h 392295"/>
                <a:gd name="connsiteX20" fmla="*/ 99915 w 200445"/>
                <a:gd name="connsiteY20" fmla="*/ 392295 h 392295"/>
                <a:gd name="connsiteX21" fmla="*/ 53781 w 200445"/>
                <a:gd name="connsiteY21" fmla="*/ 371449 h 392295"/>
                <a:gd name="connsiteX22" fmla="*/ 146048 w 200445"/>
                <a:gd name="connsiteY22" fmla="*/ 371449 h 392295"/>
                <a:gd name="connsiteX23" fmla="*/ 185397 w 200445"/>
                <a:gd name="connsiteY23" fmla="*/ 196167 h 392295"/>
                <a:gd name="connsiteX24" fmla="*/ 146048 w 200445"/>
                <a:gd name="connsiteY24" fmla="*/ 20884 h 392295"/>
                <a:gd name="connsiteX25" fmla="*/ 53781 w 200445"/>
                <a:gd name="connsiteY25" fmla="*/ 20884 h 392295"/>
                <a:gd name="connsiteX26" fmla="*/ 26151 w 200445"/>
                <a:gd name="connsiteY26" fmla="*/ 91071 h 392295"/>
                <a:gd name="connsiteX27" fmla="*/ 29728 w 200445"/>
                <a:gd name="connsiteY27" fmla="*/ 179884 h 392295"/>
                <a:gd name="connsiteX28" fmla="*/ 14432 w 200445"/>
                <a:gd name="connsiteY28" fmla="*/ 205541 h 392295"/>
                <a:gd name="connsiteX29" fmla="*/ 53781 w 200445"/>
                <a:gd name="connsiteY29" fmla="*/ 371449 h 392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00445" h="392295">
                  <a:moveTo>
                    <a:pt x="99915" y="392295"/>
                  </a:moveTo>
                  <a:cubicBezTo>
                    <a:pt x="82073" y="392324"/>
                    <a:pt x="64311" y="389917"/>
                    <a:pt x="47120" y="385141"/>
                  </a:cubicBezTo>
                  <a:lnTo>
                    <a:pt x="44900" y="384277"/>
                  </a:lnTo>
                  <a:lnTo>
                    <a:pt x="43296" y="381934"/>
                  </a:lnTo>
                  <a:cubicBezTo>
                    <a:pt x="17269" y="342215"/>
                    <a:pt x="987" y="275482"/>
                    <a:pt x="0" y="203568"/>
                  </a:cubicBezTo>
                  <a:lnTo>
                    <a:pt x="0" y="201471"/>
                  </a:lnTo>
                  <a:lnTo>
                    <a:pt x="17393" y="172113"/>
                  </a:lnTo>
                  <a:cubicBezTo>
                    <a:pt x="31128" y="148507"/>
                    <a:pt x="29277" y="118948"/>
                    <a:pt x="12705" y="97239"/>
                  </a:cubicBezTo>
                  <a:lnTo>
                    <a:pt x="10485" y="94525"/>
                  </a:lnTo>
                  <a:lnTo>
                    <a:pt x="11348" y="91071"/>
                  </a:lnTo>
                  <a:cubicBezTo>
                    <a:pt x="17318" y="62516"/>
                    <a:pt x="28123" y="35191"/>
                    <a:pt x="43296" y="10276"/>
                  </a:cubicBezTo>
                  <a:lnTo>
                    <a:pt x="44900" y="7932"/>
                  </a:lnTo>
                  <a:lnTo>
                    <a:pt x="47120" y="7192"/>
                  </a:lnTo>
                  <a:cubicBezTo>
                    <a:pt x="81663" y="-2397"/>
                    <a:pt x="118166" y="-2397"/>
                    <a:pt x="152709" y="7192"/>
                  </a:cubicBezTo>
                  <a:lnTo>
                    <a:pt x="155423" y="7932"/>
                  </a:lnTo>
                  <a:lnTo>
                    <a:pt x="157026" y="10276"/>
                  </a:lnTo>
                  <a:cubicBezTo>
                    <a:pt x="184164" y="51722"/>
                    <a:pt x="200446" y="121292"/>
                    <a:pt x="200446" y="196167"/>
                  </a:cubicBezTo>
                  <a:cubicBezTo>
                    <a:pt x="200446" y="271041"/>
                    <a:pt x="184164" y="340241"/>
                    <a:pt x="157026" y="381934"/>
                  </a:cubicBezTo>
                  <a:lnTo>
                    <a:pt x="155423" y="384277"/>
                  </a:lnTo>
                  <a:lnTo>
                    <a:pt x="152709" y="385141"/>
                  </a:lnTo>
                  <a:cubicBezTo>
                    <a:pt x="135517" y="389910"/>
                    <a:pt x="117756" y="392317"/>
                    <a:pt x="99915" y="392295"/>
                  </a:cubicBezTo>
                  <a:close/>
                  <a:moveTo>
                    <a:pt x="53781" y="371449"/>
                  </a:moveTo>
                  <a:cubicBezTo>
                    <a:pt x="84030" y="379344"/>
                    <a:pt x="115799" y="379344"/>
                    <a:pt x="146048" y="371449"/>
                  </a:cubicBezTo>
                  <a:cubicBezTo>
                    <a:pt x="170718" y="331976"/>
                    <a:pt x="185397" y="266847"/>
                    <a:pt x="185397" y="196167"/>
                  </a:cubicBezTo>
                  <a:cubicBezTo>
                    <a:pt x="185397" y="125486"/>
                    <a:pt x="170718" y="60233"/>
                    <a:pt x="146048" y="20884"/>
                  </a:cubicBezTo>
                  <a:cubicBezTo>
                    <a:pt x="115815" y="12866"/>
                    <a:pt x="84014" y="12866"/>
                    <a:pt x="53781" y="20884"/>
                  </a:cubicBezTo>
                  <a:cubicBezTo>
                    <a:pt x="41028" y="42725"/>
                    <a:pt x="31709" y="66398"/>
                    <a:pt x="26151" y="91071"/>
                  </a:cubicBezTo>
                  <a:cubicBezTo>
                    <a:pt x="44856" y="117345"/>
                    <a:pt x="46259" y="152192"/>
                    <a:pt x="29728" y="179884"/>
                  </a:cubicBezTo>
                  <a:lnTo>
                    <a:pt x="14432" y="205541"/>
                  </a:lnTo>
                  <a:cubicBezTo>
                    <a:pt x="15666" y="272398"/>
                    <a:pt x="30344" y="333950"/>
                    <a:pt x="53781" y="371449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228" name="Freeform 98">
              <a:extLst>
                <a:ext uri="{FF2B5EF4-FFF2-40B4-BE49-F238E27FC236}">
                  <a16:creationId xmlns:a16="http://schemas.microsoft.com/office/drawing/2014/main" id="{876F16A0-CCCD-97AF-EA43-631C201F7B97}"/>
                </a:ext>
              </a:extLst>
            </p:cNvPr>
            <p:cNvSpPr/>
            <p:nvPr/>
          </p:nvSpPr>
          <p:spPr>
            <a:xfrm>
              <a:off x="6183655" y="2093872"/>
              <a:ext cx="51560" cy="51560"/>
            </a:xfrm>
            <a:custGeom>
              <a:avLst/>
              <a:gdLst>
                <a:gd name="connsiteX0" fmla="*/ 25657 w 51560"/>
                <a:gd name="connsiteY0" fmla="*/ 51561 h 51560"/>
                <a:gd name="connsiteX1" fmla="*/ 0 w 51560"/>
                <a:gd name="connsiteY1" fmla="*/ 25657 h 51560"/>
                <a:gd name="connsiteX2" fmla="*/ 25904 w 51560"/>
                <a:gd name="connsiteY2" fmla="*/ 0 h 51560"/>
                <a:gd name="connsiteX3" fmla="*/ 51561 w 51560"/>
                <a:gd name="connsiteY3" fmla="*/ 25780 h 51560"/>
                <a:gd name="connsiteX4" fmla="*/ 25657 w 51560"/>
                <a:gd name="connsiteY4" fmla="*/ 51561 h 51560"/>
                <a:gd name="connsiteX5" fmla="*/ 25657 w 51560"/>
                <a:gd name="connsiteY5" fmla="*/ 14555 h 51560"/>
                <a:gd name="connsiteX6" fmla="*/ 14802 w 51560"/>
                <a:gd name="connsiteY6" fmla="*/ 25410 h 51560"/>
                <a:gd name="connsiteX7" fmla="*/ 25657 w 51560"/>
                <a:gd name="connsiteY7" fmla="*/ 36265 h 51560"/>
                <a:gd name="connsiteX8" fmla="*/ 36512 w 51560"/>
                <a:gd name="connsiteY8" fmla="*/ 25410 h 51560"/>
                <a:gd name="connsiteX9" fmla="*/ 25657 w 51560"/>
                <a:gd name="connsiteY9" fmla="*/ 14555 h 51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1560" h="51560">
                  <a:moveTo>
                    <a:pt x="25657" y="51561"/>
                  </a:moveTo>
                  <a:cubicBezTo>
                    <a:pt x="11419" y="51492"/>
                    <a:pt x="-68" y="39895"/>
                    <a:pt x="0" y="25657"/>
                  </a:cubicBezTo>
                  <a:cubicBezTo>
                    <a:pt x="68" y="11419"/>
                    <a:pt x="11666" y="-68"/>
                    <a:pt x="25904" y="0"/>
                  </a:cubicBezTo>
                  <a:cubicBezTo>
                    <a:pt x="40093" y="68"/>
                    <a:pt x="51561" y="11590"/>
                    <a:pt x="51561" y="25780"/>
                  </a:cubicBezTo>
                  <a:cubicBezTo>
                    <a:pt x="51493" y="40038"/>
                    <a:pt x="39915" y="51561"/>
                    <a:pt x="25657" y="51561"/>
                  </a:cubicBezTo>
                  <a:close/>
                  <a:moveTo>
                    <a:pt x="25657" y="14555"/>
                  </a:moveTo>
                  <a:cubicBezTo>
                    <a:pt x="19662" y="14555"/>
                    <a:pt x="14802" y="19415"/>
                    <a:pt x="14802" y="25410"/>
                  </a:cubicBezTo>
                  <a:cubicBezTo>
                    <a:pt x="14802" y="31405"/>
                    <a:pt x="19662" y="36265"/>
                    <a:pt x="25657" y="36265"/>
                  </a:cubicBezTo>
                  <a:cubicBezTo>
                    <a:pt x="31652" y="36265"/>
                    <a:pt x="36512" y="31405"/>
                    <a:pt x="36512" y="25410"/>
                  </a:cubicBezTo>
                  <a:cubicBezTo>
                    <a:pt x="36512" y="19415"/>
                    <a:pt x="31652" y="14555"/>
                    <a:pt x="25657" y="14555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229" name="Freeform 99">
              <a:extLst>
                <a:ext uri="{FF2B5EF4-FFF2-40B4-BE49-F238E27FC236}">
                  <a16:creationId xmlns:a16="http://schemas.microsoft.com/office/drawing/2014/main" id="{3E7EA372-98FF-6C86-4791-F7208011CB6D}"/>
                </a:ext>
              </a:extLst>
            </p:cNvPr>
            <p:cNvSpPr/>
            <p:nvPr/>
          </p:nvSpPr>
          <p:spPr>
            <a:xfrm>
              <a:off x="6162562" y="2149256"/>
              <a:ext cx="93500" cy="48723"/>
            </a:xfrm>
            <a:custGeom>
              <a:avLst/>
              <a:gdLst>
                <a:gd name="connsiteX0" fmla="*/ 86099 w 93500"/>
                <a:gd name="connsiteY0" fmla="*/ 48724 h 48723"/>
                <a:gd name="connsiteX1" fmla="*/ 78575 w 93500"/>
                <a:gd name="connsiteY1" fmla="*/ 41199 h 48723"/>
                <a:gd name="connsiteX2" fmla="*/ 78575 w 93500"/>
                <a:gd name="connsiteY2" fmla="*/ 27261 h 48723"/>
                <a:gd name="connsiteX3" fmla="*/ 66240 w 93500"/>
                <a:gd name="connsiteY3" fmla="*/ 14926 h 48723"/>
                <a:gd name="connsiteX4" fmla="*/ 27384 w 93500"/>
                <a:gd name="connsiteY4" fmla="*/ 14926 h 48723"/>
                <a:gd name="connsiteX5" fmla="*/ 15049 w 93500"/>
                <a:gd name="connsiteY5" fmla="*/ 27261 h 48723"/>
                <a:gd name="connsiteX6" fmla="*/ 15049 w 93500"/>
                <a:gd name="connsiteY6" fmla="*/ 41199 h 48723"/>
                <a:gd name="connsiteX7" fmla="*/ 7524 w 93500"/>
                <a:gd name="connsiteY7" fmla="*/ 48724 h 48723"/>
                <a:gd name="connsiteX8" fmla="*/ 0 w 93500"/>
                <a:gd name="connsiteY8" fmla="*/ 41199 h 48723"/>
                <a:gd name="connsiteX9" fmla="*/ 0 w 93500"/>
                <a:gd name="connsiteY9" fmla="*/ 27261 h 48723"/>
                <a:gd name="connsiteX10" fmla="*/ 27384 w 93500"/>
                <a:gd name="connsiteY10" fmla="*/ 0 h 48723"/>
                <a:gd name="connsiteX11" fmla="*/ 66240 w 93500"/>
                <a:gd name="connsiteY11" fmla="*/ 0 h 48723"/>
                <a:gd name="connsiteX12" fmla="*/ 93500 w 93500"/>
                <a:gd name="connsiteY12" fmla="*/ 27261 h 48723"/>
                <a:gd name="connsiteX13" fmla="*/ 93500 w 93500"/>
                <a:gd name="connsiteY13" fmla="*/ 41199 h 48723"/>
                <a:gd name="connsiteX14" fmla="*/ 86099 w 93500"/>
                <a:gd name="connsiteY14" fmla="*/ 48724 h 48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3500" h="48723">
                  <a:moveTo>
                    <a:pt x="86099" y="48724"/>
                  </a:moveTo>
                  <a:cubicBezTo>
                    <a:pt x="81944" y="48724"/>
                    <a:pt x="78575" y="45355"/>
                    <a:pt x="78575" y="41199"/>
                  </a:cubicBezTo>
                  <a:lnTo>
                    <a:pt x="78575" y="27261"/>
                  </a:lnTo>
                  <a:cubicBezTo>
                    <a:pt x="78575" y="20448"/>
                    <a:pt x="73052" y="14926"/>
                    <a:pt x="66240" y="14926"/>
                  </a:cubicBezTo>
                  <a:lnTo>
                    <a:pt x="27384" y="14926"/>
                  </a:lnTo>
                  <a:cubicBezTo>
                    <a:pt x="20572" y="14926"/>
                    <a:pt x="15049" y="20448"/>
                    <a:pt x="15049" y="27261"/>
                  </a:cubicBezTo>
                  <a:lnTo>
                    <a:pt x="15049" y="41199"/>
                  </a:lnTo>
                  <a:cubicBezTo>
                    <a:pt x="15049" y="45355"/>
                    <a:pt x="11680" y="48724"/>
                    <a:pt x="7524" y="48724"/>
                  </a:cubicBezTo>
                  <a:cubicBezTo>
                    <a:pt x="3369" y="48724"/>
                    <a:pt x="0" y="45355"/>
                    <a:pt x="0" y="41199"/>
                  </a:cubicBezTo>
                  <a:lnTo>
                    <a:pt x="0" y="27261"/>
                  </a:lnTo>
                  <a:cubicBezTo>
                    <a:pt x="68" y="12185"/>
                    <a:pt x="12308" y="0"/>
                    <a:pt x="27384" y="0"/>
                  </a:cubicBezTo>
                  <a:lnTo>
                    <a:pt x="66240" y="0"/>
                  </a:lnTo>
                  <a:cubicBezTo>
                    <a:pt x="81295" y="0"/>
                    <a:pt x="93500" y="12205"/>
                    <a:pt x="93500" y="27261"/>
                  </a:cubicBezTo>
                  <a:lnTo>
                    <a:pt x="93500" y="41199"/>
                  </a:lnTo>
                  <a:cubicBezTo>
                    <a:pt x="93501" y="45307"/>
                    <a:pt x="90207" y="48656"/>
                    <a:pt x="86099" y="48724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230" name="Freeform 100">
              <a:extLst>
                <a:ext uri="{FF2B5EF4-FFF2-40B4-BE49-F238E27FC236}">
                  <a16:creationId xmlns:a16="http://schemas.microsoft.com/office/drawing/2014/main" id="{1D1B61E9-4090-67F6-0E27-CC92203C93CA}"/>
                </a:ext>
              </a:extLst>
            </p:cNvPr>
            <p:cNvSpPr/>
            <p:nvPr/>
          </p:nvSpPr>
          <p:spPr>
            <a:xfrm>
              <a:off x="5885639" y="2218333"/>
              <a:ext cx="51807" cy="51807"/>
            </a:xfrm>
            <a:custGeom>
              <a:avLst/>
              <a:gdLst>
                <a:gd name="connsiteX0" fmla="*/ 26027 w 51807"/>
                <a:gd name="connsiteY0" fmla="*/ 51807 h 51807"/>
                <a:gd name="connsiteX1" fmla="*/ 0 w 51807"/>
                <a:gd name="connsiteY1" fmla="*/ 26027 h 51807"/>
                <a:gd name="connsiteX2" fmla="*/ 25781 w 51807"/>
                <a:gd name="connsiteY2" fmla="*/ 0 h 51807"/>
                <a:gd name="connsiteX3" fmla="*/ 51807 w 51807"/>
                <a:gd name="connsiteY3" fmla="*/ 25780 h 51807"/>
                <a:gd name="connsiteX4" fmla="*/ 26027 w 51807"/>
                <a:gd name="connsiteY4" fmla="*/ 51807 h 51807"/>
                <a:gd name="connsiteX5" fmla="*/ 26027 w 51807"/>
                <a:gd name="connsiteY5" fmla="*/ 51807 h 51807"/>
                <a:gd name="connsiteX6" fmla="*/ 26027 w 51807"/>
                <a:gd name="connsiteY6" fmla="*/ 14802 h 51807"/>
                <a:gd name="connsiteX7" fmla="*/ 15172 w 51807"/>
                <a:gd name="connsiteY7" fmla="*/ 25657 h 51807"/>
                <a:gd name="connsiteX8" fmla="*/ 26027 w 51807"/>
                <a:gd name="connsiteY8" fmla="*/ 36512 h 51807"/>
                <a:gd name="connsiteX9" fmla="*/ 36882 w 51807"/>
                <a:gd name="connsiteY9" fmla="*/ 25657 h 51807"/>
                <a:gd name="connsiteX10" fmla="*/ 26027 w 51807"/>
                <a:gd name="connsiteY10" fmla="*/ 15049 h 5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1807" h="51807">
                  <a:moveTo>
                    <a:pt x="26027" y="51807"/>
                  </a:moveTo>
                  <a:cubicBezTo>
                    <a:pt x="11721" y="51875"/>
                    <a:pt x="68" y="40333"/>
                    <a:pt x="0" y="26027"/>
                  </a:cubicBezTo>
                  <a:cubicBezTo>
                    <a:pt x="-68" y="11721"/>
                    <a:pt x="11475" y="68"/>
                    <a:pt x="25781" y="0"/>
                  </a:cubicBezTo>
                  <a:cubicBezTo>
                    <a:pt x="40087" y="-68"/>
                    <a:pt x="51739" y="11474"/>
                    <a:pt x="51807" y="25780"/>
                  </a:cubicBezTo>
                  <a:cubicBezTo>
                    <a:pt x="51876" y="40086"/>
                    <a:pt x="40334" y="51739"/>
                    <a:pt x="26027" y="51807"/>
                  </a:cubicBezTo>
                  <a:cubicBezTo>
                    <a:pt x="26027" y="51807"/>
                    <a:pt x="26027" y="51807"/>
                    <a:pt x="26027" y="51807"/>
                  </a:cubicBezTo>
                  <a:close/>
                  <a:moveTo>
                    <a:pt x="26027" y="14802"/>
                  </a:moveTo>
                  <a:cubicBezTo>
                    <a:pt x="20032" y="14802"/>
                    <a:pt x="15172" y="19662"/>
                    <a:pt x="15172" y="25657"/>
                  </a:cubicBezTo>
                  <a:cubicBezTo>
                    <a:pt x="15172" y="31652"/>
                    <a:pt x="20032" y="36512"/>
                    <a:pt x="26027" y="36512"/>
                  </a:cubicBezTo>
                  <a:cubicBezTo>
                    <a:pt x="32022" y="36512"/>
                    <a:pt x="36882" y="31652"/>
                    <a:pt x="36882" y="25657"/>
                  </a:cubicBezTo>
                  <a:cubicBezTo>
                    <a:pt x="36748" y="19758"/>
                    <a:pt x="31927" y="15047"/>
                    <a:pt x="26027" y="15049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231" name="Freeform 101">
              <a:extLst>
                <a:ext uri="{FF2B5EF4-FFF2-40B4-BE49-F238E27FC236}">
                  <a16:creationId xmlns:a16="http://schemas.microsoft.com/office/drawing/2014/main" id="{F1500578-46F2-1A3A-3025-726C0063E5B9}"/>
                </a:ext>
              </a:extLst>
            </p:cNvPr>
            <p:cNvSpPr/>
            <p:nvPr/>
          </p:nvSpPr>
          <p:spPr>
            <a:xfrm>
              <a:off x="5864977" y="2274334"/>
              <a:ext cx="93438" cy="49686"/>
            </a:xfrm>
            <a:custGeom>
              <a:avLst/>
              <a:gdLst>
                <a:gd name="connsiteX0" fmla="*/ 85914 w 93438"/>
                <a:gd name="connsiteY0" fmla="*/ 48724 h 49686"/>
                <a:gd name="connsiteX1" fmla="*/ 78512 w 93438"/>
                <a:gd name="connsiteY1" fmla="*/ 41324 h 49686"/>
                <a:gd name="connsiteX2" fmla="*/ 78513 w 93438"/>
                <a:gd name="connsiteY2" fmla="*/ 41199 h 49686"/>
                <a:gd name="connsiteX3" fmla="*/ 78513 w 93438"/>
                <a:gd name="connsiteY3" fmla="*/ 27384 h 49686"/>
                <a:gd name="connsiteX4" fmla="*/ 66178 w 93438"/>
                <a:gd name="connsiteY4" fmla="*/ 15049 h 49686"/>
                <a:gd name="connsiteX5" fmla="*/ 27322 w 93438"/>
                <a:gd name="connsiteY5" fmla="*/ 15049 h 49686"/>
                <a:gd name="connsiteX6" fmla="*/ 14987 w 93438"/>
                <a:gd name="connsiteY6" fmla="*/ 27384 h 49686"/>
                <a:gd name="connsiteX7" fmla="*/ 14987 w 93438"/>
                <a:gd name="connsiteY7" fmla="*/ 41199 h 49686"/>
                <a:gd name="connsiteX8" fmla="*/ 8486 w 93438"/>
                <a:gd name="connsiteY8" fmla="*/ 49624 h 49686"/>
                <a:gd name="connsiteX9" fmla="*/ 62 w 93438"/>
                <a:gd name="connsiteY9" fmla="*/ 43122 h 49686"/>
                <a:gd name="connsiteX10" fmla="*/ 62 w 93438"/>
                <a:gd name="connsiteY10" fmla="*/ 41199 h 49686"/>
                <a:gd name="connsiteX11" fmla="*/ 62 w 93438"/>
                <a:gd name="connsiteY11" fmla="*/ 27384 h 49686"/>
                <a:gd name="connsiteX12" fmla="*/ 27446 w 93438"/>
                <a:gd name="connsiteY12" fmla="*/ 0 h 49686"/>
                <a:gd name="connsiteX13" fmla="*/ 66055 w 93438"/>
                <a:gd name="connsiteY13" fmla="*/ 0 h 49686"/>
                <a:gd name="connsiteX14" fmla="*/ 93439 w 93438"/>
                <a:gd name="connsiteY14" fmla="*/ 27384 h 49686"/>
                <a:gd name="connsiteX15" fmla="*/ 93439 w 93438"/>
                <a:gd name="connsiteY15" fmla="*/ 41199 h 49686"/>
                <a:gd name="connsiteX16" fmla="*/ 85914 w 93438"/>
                <a:gd name="connsiteY16" fmla="*/ 48724 h 49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3438" h="49686">
                  <a:moveTo>
                    <a:pt x="85914" y="48724"/>
                  </a:moveTo>
                  <a:cubicBezTo>
                    <a:pt x="81827" y="48724"/>
                    <a:pt x="78513" y="45411"/>
                    <a:pt x="78512" y="41324"/>
                  </a:cubicBezTo>
                  <a:cubicBezTo>
                    <a:pt x="78512" y="41282"/>
                    <a:pt x="78512" y="41241"/>
                    <a:pt x="78513" y="41199"/>
                  </a:cubicBezTo>
                  <a:lnTo>
                    <a:pt x="78513" y="27384"/>
                  </a:lnTo>
                  <a:cubicBezTo>
                    <a:pt x="78513" y="20571"/>
                    <a:pt x="72991" y="15049"/>
                    <a:pt x="66178" y="15049"/>
                  </a:cubicBezTo>
                  <a:lnTo>
                    <a:pt x="27322" y="15049"/>
                  </a:lnTo>
                  <a:cubicBezTo>
                    <a:pt x="20510" y="15049"/>
                    <a:pt x="14987" y="20571"/>
                    <a:pt x="14987" y="27384"/>
                  </a:cubicBezTo>
                  <a:lnTo>
                    <a:pt x="14987" y="41199"/>
                  </a:lnTo>
                  <a:cubicBezTo>
                    <a:pt x="15518" y="45321"/>
                    <a:pt x="12607" y="49093"/>
                    <a:pt x="8486" y="49624"/>
                  </a:cubicBezTo>
                  <a:cubicBezTo>
                    <a:pt x="4364" y="50155"/>
                    <a:pt x="593" y="47244"/>
                    <a:pt x="62" y="43122"/>
                  </a:cubicBezTo>
                  <a:cubicBezTo>
                    <a:pt x="-21" y="42484"/>
                    <a:pt x="-21" y="41838"/>
                    <a:pt x="62" y="41199"/>
                  </a:cubicBezTo>
                  <a:lnTo>
                    <a:pt x="62" y="27384"/>
                  </a:lnTo>
                  <a:cubicBezTo>
                    <a:pt x="62" y="12260"/>
                    <a:pt x="12322" y="0"/>
                    <a:pt x="27446" y="0"/>
                  </a:cubicBezTo>
                  <a:lnTo>
                    <a:pt x="66055" y="0"/>
                  </a:lnTo>
                  <a:cubicBezTo>
                    <a:pt x="81178" y="0"/>
                    <a:pt x="93439" y="12260"/>
                    <a:pt x="93439" y="27384"/>
                  </a:cubicBezTo>
                  <a:lnTo>
                    <a:pt x="93439" y="41199"/>
                  </a:lnTo>
                  <a:cubicBezTo>
                    <a:pt x="93439" y="45355"/>
                    <a:pt x="90070" y="48724"/>
                    <a:pt x="85914" y="48724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</p:grpSp>
      <p:grpSp>
        <p:nvGrpSpPr>
          <p:cNvPr id="232" name="Graphic 45">
            <a:extLst>
              <a:ext uri="{FF2B5EF4-FFF2-40B4-BE49-F238E27FC236}">
                <a16:creationId xmlns:a16="http://schemas.microsoft.com/office/drawing/2014/main" id="{8701FFBA-B5DE-0473-8EB4-C1CB786633A5}"/>
              </a:ext>
            </a:extLst>
          </p:cNvPr>
          <p:cNvGrpSpPr>
            <a:grpSpLocks noChangeAspect="1"/>
          </p:cNvGrpSpPr>
          <p:nvPr/>
        </p:nvGrpSpPr>
        <p:grpSpPr>
          <a:xfrm>
            <a:off x="4968070" y="4689960"/>
            <a:ext cx="327084" cy="423014"/>
            <a:chOff x="5875597" y="2062969"/>
            <a:chExt cx="373740" cy="467823"/>
          </a:xfrm>
          <a:solidFill>
            <a:srgbClr val="FFFFFF"/>
          </a:solidFill>
        </p:grpSpPr>
        <p:sp>
          <p:nvSpPr>
            <p:cNvPr id="233" name="Freeform 103">
              <a:extLst>
                <a:ext uri="{FF2B5EF4-FFF2-40B4-BE49-F238E27FC236}">
                  <a16:creationId xmlns:a16="http://schemas.microsoft.com/office/drawing/2014/main" id="{8586851F-7467-9778-C1EC-0699D52B3679}"/>
                </a:ext>
              </a:extLst>
            </p:cNvPr>
            <p:cNvSpPr/>
            <p:nvPr/>
          </p:nvSpPr>
          <p:spPr>
            <a:xfrm>
              <a:off x="5875597" y="2130851"/>
              <a:ext cx="304198" cy="399941"/>
            </a:xfrm>
            <a:custGeom>
              <a:avLst/>
              <a:gdLst>
                <a:gd name="connsiteX0" fmla="*/ 274696 w 304198"/>
                <a:gd name="connsiteY0" fmla="*/ 399942 h 399941"/>
                <a:gd name="connsiteX1" fmla="*/ 29379 w 304198"/>
                <a:gd name="connsiteY1" fmla="*/ 399942 h 399941"/>
                <a:gd name="connsiteX2" fmla="*/ 0 w 304198"/>
                <a:gd name="connsiteY2" fmla="*/ 370423 h 399941"/>
                <a:gd name="connsiteX3" fmla="*/ 0 w 304198"/>
                <a:gd name="connsiteY3" fmla="*/ 29644 h 399941"/>
                <a:gd name="connsiteX4" fmla="*/ 29379 w 304198"/>
                <a:gd name="connsiteY4" fmla="*/ 0 h 399941"/>
                <a:gd name="connsiteX5" fmla="*/ 274696 w 304198"/>
                <a:gd name="connsiteY5" fmla="*/ 0 h 399941"/>
                <a:gd name="connsiteX6" fmla="*/ 304199 w 304198"/>
                <a:gd name="connsiteY6" fmla="*/ 29644 h 399941"/>
                <a:gd name="connsiteX7" fmla="*/ 304199 w 304198"/>
                <a:gd name="connsiteY7" fmla="*/ 370423 h 399941"/>
                <a:gd name="connsiteX8" fmla="*/ 274696 w 304198"/>
                <a:gd name="connsiteY8" fmla="*/ 399942 h 399941"/>
                <a:gd name="connsiteX9" fmla="*/ 29379 w 304198"/>
                <a:gd name="connsiteY9" fmla="*/ 15071 h 399941"/>
                <a:gd name="connsiteX10" fmla="*/ 14999 w 304198"/>
                <a:gd name="connsiteY10" fmla="*/ 29519 h 399941"/>
                <a:gd name="connsiteX11" fmla="*/ 14999 w 304198"/>
                <a:gd name="connsiteY11" fmla="*/ 29644 h 399941"/>
                <a:gd name="connsiteX12" fmla="*/ 14999 w 304198"/>
                <a:gd name="connsiteY12" fmla="*/ 370423 h 399941"/>
                <a:gd name="connsiteX13" fmla="*/ 29379 w 304198"/>
                <a:gd name="connsiteY13" fmla="*/ 384871 h 399941"/>
                <a:gd name="connsiteX14" fmla="*/ 274696 w 304198"/>
                <a:gd name="connsiteY14" fmla="*/ 384871 h 399941"/>
                <a:gd name="connsiteX15" fmla="*/ 289076 w 304198"/>
                <a:gd name="connsiteY15" fmla="*/ 370423 h 399941"/>
                <a:gd name="connsiteX16" fmla="*/ 289076 w 304198"/>
                <a:gd name="connsiteY16" fmla="*/ 29644 h 399941"/>
                <a:gd name="connsiteX17" fmla="*/ 274821 w 304198"/>
                <a:gd name="connsiteY17" fmla="*/ 15072 h 399941"/>
                <a:gd name="connsiteX18" fmla="*/ 274696 w 304198"/>
                <a:gd name="connsiteY18" fmla="*/ 15071 h 399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04198" h="399941">
                  <a:moveTo>
                    <a:pt x="274696" y="399942"/>
                  </a:moveTo>
                  <a:lnTo>
                    <a:pt x="29379" y="399942"/>
                  </a:lnTo>
                  <a:cubicBezTo>
                    <a:pt x="13153" y="399942"/>
                    <a:pt x="0" y="386726"/>
                    <a:pt x="0" y="370423"/>
                  </a:cubicBezTo>
                  <a:lnTo>
                    <a:pt x="0" y="29644"/>
                  </a:lnTo>
                  <a:cubicBezTo>
                    <a:pt x="0" y="13320"/>
                    <a:pt x="13133" y="69"/>
                    <a:pt x="29379" y="0"/>
                  </a:cubicBezTo>
                  <a:lnTo>
                    <a:pt x="274696" y="0"/>
                  </a:lnTo>
                  <a:cubicBezTo>
                    <a:pt x="290962" y="68"/>
                    <a:pt x="304131" y="13300"/>
                    <a:pt x="304199" y="29644"/>
                  </a:cubicBezTo>
                  <a:lnTo>
                    <a:pt x="304199" y="370423"/>
                  </a:lnTo>
                  <a:cubicBezTo>
                    <a:pt x="304130" y="386746"/>
                    <a:pt x="290942" y="399942"/>
                    <a:pt x="274696" y="399942"/>
                  </a:cubicBezTo>
                  <a:close/>
                  <a:moveTo>
                    <a:pt x="29379" y="15071"/>
                  </a:moveTo>
                  <a:cubicBezTo>
                    <a:pt x="21437" y="15071"/>
                    <a:pt x="14999" y="21539"/>
                    <a:pt x="14999" y="29519"/>
                  </a:cubicBezTo>
                  <a:cubicBezTo>
                    <a:pt x="14999" y="29560"/>
                    <a:pt x="14999" y="29602"/>
                    <a:pt x="14999" y="29644"/>
                  </a:cubicBezTo>
                  <a:lnTo>
                    <a:pt x="14999" y="370423"/>
                  </a:lnTo>
                  <a:cubicBezTo>
                    <a:pt x="14999" y="378402"/>
                    <a:pt x="21437" y="384871"/>
                    <a:pt x="29379" y="384871"/>
                  </a:cubicBezTo>
                  <a:lnTo>
                    <a:pt x="274696" y="384871"/>
                  </a:lnTo>
                  <a:cubicBezTo>
                    <a:pt x="282638" y="384871"/>
                    <a:pt x="289076" y="378402"/>
                    <a:pt x="289076" y="370423"/>
                  </a:cubicBezTo>
                  <a:lnTo>
                    <a:pt x="289076" y="29644"/>
                  </a:lnTo>
                  <a:cubicBezTo>
                    <a:pt x="289144" y="21665"/>
                    <a:pt x="282762" y="15140"/>
                    <a:pt x="274821" y="15072"/>
                  </a:cubicBezTo>
                  <a:cubicBezTo>
                    <a:pt x="274779" y="15071"/>
                    <a:pt x="274738" y="15071"/>
                    <a:pt x="274696" y="15071"/>
                  </a:cubicBezTo>
                  <a:close/>
                </a:path>
              </a:pathLst>
            </a:custGeom>
            <a:grpFill/>
            <a:ln w="12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234" name="Freeform 104">
              <a:extLst>
                <a:ext uri="{FF2B5EF4-FFF2-40B4-BE49-F238E27FC236}">
                  <a16:creationId xmlns:a16="http://schemas.microsoft.com/office/drawing/2014/main" id="{BF622441-AA20-94D0-B98B-17B3D628AF7D}"/>
                </a:ext>
              </a:extLst>
            </p:cNvPr>
            <p:cNvSpPr/>
            <p:nvPr/>
          </p:nvSpPr>
          <p:spPr>
            <a:xfrm>
              <a:off x="5981212" y="2161741"/>
              <a:ext cx="92722" cy="93166"/>
            </a:xfrm>
            <a:custGeom>
              <a:avLst/>
              <a:gdLst>
                <a:gd name="connsiteX0" fmla="*/ 46485 w 92722"/>
                <a:gd name="connsiteY0" fmla="*/ 93166 h 93166"/>
                <a:gd name="connsiteX1" fmla="*/ 0 w 92722"/>
                <a:gd name="connsiteY1" fmla="*/ 46708 h 93166"/>
                <a:gd name="connsiteX2" fmla="*/ 46237 w 92722"/>
                <a:gd name="connsiteY2" fmla="*/ 0 h 93166"/>
                <a:gd name="connsiteX3" fmla="*/ 92722 w 92722"/>
                <a:gd name="connsiteY3" fmla="*/ 46459 h 93166"/>
                <a:gd name="connsiteX4" fmla="*/ 92722 w 92722"/>
                <a:gd name="connsiteY4" fmla="*/ 46583 h 93166"/>
                <a:gd name="connsiteX5" fmla="*/ 46485 w 92722"/>
                <a:gd name="connsiteY5" fmla="*/ 93166 h 93166"/>
                <a:gd name="connsiteX6" fmla="*/ 46485 w 92722"/>
                <a:gd name="connsiteY6" fmla="*/ 15195 h 93166"/>
                <a:gd name="connsiteX7" fmla="*/ 15000 w 92722"/>
                <a:gd name="connsiteY7" fmla="*/ 46583 h 93166"/>
                <a:gd name="connsiteX8" fmla="*/ 46238 w 92722"/>
                <a:gd name="connsiteY8" fmla="*/ 78219 h 93166"/>
                <a:gd name="connsiteX9" fmla="*/ 77723 w 92722"/>
                <a:gd name="connsiteY9" fmla="*/ 46832 h 93166"/>
                <a:gd name="connsiteX10" fmla="*/ 77723 w 92722"/>
                <a:gd name="connsiteY10" fmla="*/ 46583 h 93166"/>
                <a:gd name="connsiteX11" fmla="*/ 46485 w 92722"/>
                <a:gd name="connsiteY11" fmla="*/ 15195 h 93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2722" h="93166">
                  <a:moveTo>
                    <a:pt x="46485" y="93166"/>
                  </a:moveTo>
                  <a:cubicBezTo>
                    <a:pt x="20881" y="93235"/>
                    <a:pt x="69" y="72435"/>
                    <a:pt x="0" y="46708"/>
                  </a:cubicBezTo>
                  <a:cubicBezTo>
                    <a:pt x="-68" y="20981"/>
                    <a:pt x="20633" y="69"/>
                    <a:pt x="46237" y="0"/>
                  </a:cubicBezTo>
                  <a:cubicBezTo>
                    <a:pt x="71842" y="-69"/>
                    <a:pt x="92654" y="20731"/>
                    <a:pt x="92722" y="46459"/>
                  </a:cubicBezTo>
                  <a:cubicBezTo>
                    <a:pt x="92722" y="46500"/>
                    <a:pt x="92722" y="46541"/>
                    <a:pt x="92722" y="46583"/>
                  </a:cubicBezTo>
                  <a:cubicBezTo>
                    <a:pt x="92722" y="72261"/>
                    <a:pt x="72041" y="93097"/>
                    <a:pt x="46485" y="93166"/>
                  </a:cubicBezTo>
                  <a:close/>
                  <a:moveTo>
                    <a:pt x="46485" y="15195"/>
                  </a:moveTo>
                  <a:cubicBezTo>
                    <a:pt x="29165" y="15127"/>
                    <a:pt x="15068" y="29179"/>
                    <a:pt x="15000" y="46583"/>
                  </a:cubicBezTo>
                  <a:cubicBezTo>
                    <a:pt x="14931" y="63986"/>
                    <a:pt x="28917" y="78150"/>
                    <a:pt x="46238" y="78219"/>
                  </a:cubicBezTo>
                  <a:cubicBezTo>
                    <a:pt x="63558" y="78288"/>
                    <a:pt x="77655" y="64235"/>
                    <a:pt x="77723" y="46832"/>
                  </a:cubicBezTo>
                  <a:cubicBezTo>
                    <a:pt x="77723" y="46749"/>
                    <a:pt x="77723" y="46666"/>
                    <a:pt x="77723" y="46583"/>
                  </a:cubicBezTo>
                  <a:cubicBezTo>
                    <a:pt x="77723" y="29248"/>
                    <a:pt x="63737" y="15195"/>
                    <a:pt x="46485" y="15195"/>
                  </a:cubicBezTo>
                  <a:close/>
                </a:path>
              </a:pathLst>
            </a:custGeom>
            <a:grpFill/>
            <a:ln w="12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235" name="Freeform 105">
              <a:extLst>
                <a:ext uri="{FF2B5EF4-FFF2-40B4-BE49-F238E27FC236}">
                  <a16:creationId xmlns:a16="http://schemas.microsoft.com/office/drawing/2014/main" id="{4E2C9D6D-1CD4-00FF-EBBE-636611CF944B}"/>
                </a:ext>
              </a:extLst>
            </p:cNvPr>
            <p:cNvSpPr/>
            <p:nvPr/>
          </p:nvSpPr>
          <p:spPr>
            <a:xfrm>
              <a:off x="5946255" y="2255398"/>
              <a:ext cx="162513" cy="96162"/>
            </a:xfrm>
            <a:custGeom>
              <a:avLst/>
              <a:gdLst>
                <a:gd name="connsiteX0" fmla="*/ 155322 w 162513"/>
                <a:gd name="connsiteY0" fmla="*/ 96162 h 96162"/>
                <a:gd name="connsiteX1" fmla="*/ 7562 w 162513"/>
                <a:gd name="connsiteY1" fmla="*/ 96162 h 96162"/>
                <a:gd name="connsiteX2" fmla="*/ 0 w 162513"/>
                <a:gd name="connsiteY2" fmla="*/ 88565 h 96162"/>
                <a:gd name="connsiteX3" fmla="*/ 0 w 162513"/>
                <a:gd name="connsiteY3" fmla="*/ 45095 h 96162"/>
                <a:gd name="connsiteX4" fmla="*/ 44874 w 162513"/>
                <a:gd name="connsiteY4" fmla="*/ 7 h 96162"/>
                <a:gd name="connsiteX5" fmla="*/ 47229 w 162513"/>
                <a:gd name="connsiteY5" fmla="*/ 7 h 96162"/>
                <a:gd name="connsiteX6" fmla="*/ 60865 w 162513"/>
                <a:gd name="connsiteY6" fmla="*/ 5986 h 96162"/>
                <a:gd name="connsiteX7" fmla="*/ 81442 w 162513"/>
                <a:gd name="connsiteY7" fmla="*/ 33387 h 96162"/>
                <a:gd name="connsiteX8" fmla="*/ 101771 w 162513"/>
                <a:gd name="connsiteY8" fmla="*/ 6857 h 96162"/>
                <a:gd name="connsiteX9" fmla="*/ 115283 w 162513"/>
                <a:gd name="connsiteY9" fmla="*/ 7 h 96162"/>
                <a:gd name="connsiteX10" fmla="*/ 117638 w 162513"/>
                <a:gd name="connsiteY10" fmla="*/ 7 h 96162"/>
                <a:gd name="connsiteX11" fmla="*/ 162512 w 162513"/>
                <a:gd name="connsiteY11" fmla="*/ 45095 h 96162"/>
                <a:gd name="connsiteX12" fmla="*/ 162512 w 162513"/>
                <a:gd name="connsiteY12" fmla="*/ 88565 h 96162"/>
                <a:gd name="connsiteX13" fmla="*/ 155322 w 162513"/>
                <a:gd name="connsiteY13" fmla="*/ 96162 h 96162"/>
                <a:gd name="connsiteX14" fmla="*/ 15123 w 162513"/>
                <a:gd name="connsiteY14" fmla="*/ 81590 h 96162"/>
                <a:gd name="connsiteX15" fmla="*/ 147761 w 162513"/>
                <a:gd name="connsiteY15" fmla="*/ 81590 h 96162"/>
                <a:gd name="connsiteX16" fmla="*/ 147761 w 162513"/>
                <a:gd name="connsiteY16" fmla="*/ 45095 h 96162"/>
                <a:gd name="connsiteX17" fmla="*/ 117886 w 162513"/>
                <a:gd name="connsiteY17" fmla="*/ 15078 h 96162"/>
                <a:gd name="connsiteX18" fmla="*/ 115283 w 162513"/>
                <a:gd name="connsiteY18" fmla="*/ 15078 h 96162"/>
                <a:gd name="connsiteX19" fmla="*/ 113176 w 162513"/>
                <a:gd name="connsiteY19" fmla="*/ 15825 h 96162"/>
                <a:gd name="connsiteX20" fmla="*/ 87144 w 162513"/>
                <a:gd name="connsiteY20" fmla="*/ 50451 h 96162"/>
                <a:gd name="connsiteX21" fmla="*/ 75994 w 162513"/>
                <a:gd name="connsiteY21" fmla="*/ 51703 h 96162"/>
                <a:gd name="connsiteX22" fmla="*/ 74748 w 162513"/>
                <a:gd name="connsiteY22" fmla="*/ 50451 h 96162"/>
                <a:gd name="connsiteX23" fmla="*/ 49088 w 162513"/>
                <a:gd name="connsiteY23" fmla="*/ 15452 h 96162"/>
                <a:gd name="connsiteX24" fmla="*/ 47229 w 162513"/>
                <a:gd name="connsiteY24" fmla="*/ 15452 h 96162"/>
                <a:gd name="connsiteX25" fmla="*/ 44874 w 162513"/>
                <a:gd name="connsiteY25" fmla="*/ 15452 h 96162"/>
                <a:gd name="connsiteX26" fmla="*/ 15123 w 162513"/>
                <a:gd name="connsiteY26" fmla="*/ 45469 h 96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62513" h="96162">
                  <a:moveTo>
                    <a:pt x="155322" y="96162"/>
                  </a:moveTo>
                  <a:lnTo>
                    <a:pt x="7562" y="96162"/>
                  </a:lnTo>
                  <a:cubicBezTo>
                    <a:pt x="3385" y="96162"/>
                    <a:pt x="0" y="92761"/>
                    <a:pt x="0" y="88565"/>
                  </a:cubicBezTo>
                  <a:lnTo>
                    <a:pt x="0" y="45095"/>
                  </a:lnTo>
                  <a:cubicBezTo>
                    <a:pt x="68" y="20222"/>
                    <a:pt x="20119" y="75"/>
                    <a:pt x="44874" y="7"/>
                  </a:cubicBezTo>
                  <a:lnTo>
                    <a:pt x="47229" y="7"/>
                  </a:lnTo>
                  <a:cubicBezTo>
                    <a:pt x="52433" y="-140"/>
                    <a:pt x="57432" y="2051"/>
                    <a:pt x="60865" y="5986"/>
                  </a:cubicBezTo>
                  <a:lnTo>
                    <a:pt x="81442" y="33387"/>
                  </a:lnTo>
                  <a:lnTo>
                    <a:pt x="101771" y="6857"/>
                  </a:lnTo>
                  <a:cubicBezTo>
                    <a:pt x="105041" y="2674"/>
                    <a:pt x="109991" y="164"/>
                    <a:pt x="115283" y="7"/>
                  </a:cubicBezTo>
                  <a:lnTo>
                    <a:pt x="117638" y="7"/>
                  </a:lnTo>
                  <a:cubicBezTo>
                    <a:pt x="142421" y="7"/>
                    <a:pt x="162512" y="20194"/>
                    <a:pt x="162512" y="45095"/>
                  </a:cubicBezTo>
                  <a:lnTo>
                    <a:pt x="162512" y="88565"/>
                  </a:lnTo>
                  <a:cubicBezTo>
                    <a:pt x="162582" y="92645"/>
                    <a:pt x="159381" y="96027"/>
                    <a:pt x="155322" y="96162"/>
                  </a:cubicBezTo>
                  <a:close/>
                  <a:moveTo>
                    <a:pt x="15123" y="81590"/>
                  </a:moveTo>
                  <a:lnTo>
                    <a:pt x="147761" y="81590"/>
                  </a:lnTo>
                  <a:lnTo>
                    <a:pt x="147761" y="45095"/>
                  </a:lnTo>
                  <a:cubicBezTo>
                    <a:pt x="147761" y="28517"/>
                    <a:pt x="134386" y="15078"/>
                    <a:pt x="117886" y="15078"/>
                  </a:cubicBezTo>
                  <a:lnTo>
                    <a:pt x="115283" y="15078"/>
                  </a:lnTo>
                  <a:cubicBezTo>
                    <a:pt x="114511" y="15042"/>
                    <a:pt x="113755" y="15311"/>
                    <a:pt x="113176" y="15825"/>
                  </a:cubicBezTo>
                  <a:lnTo>
                    <a:pt x="87144" y="50451"/>
                  </a:lnTo>
                  <a:cubicBezTo>
                    <a:pt x="84409" y="53891"/>
                    <a:pt x="79417" y="54451"/>
                    <a:pt x="75994" y="51703"/>
                  </a:cubicBezTo>
                  <a:cubicBezTo>
                    <a:pt x="75534" y="51333"/>
                    <a:pt x="75116" y="50914"/>
                    <a:pt x="74748" y="50451"/>
                  </a:cubicBezTo>
                  <a:lnTo>
                    <a:pt x="49088" y="15452"/>
                  </a:lnTo>
                  <a:cubicBezTo>
                    <a:pt x="48475" y="15320"/>
                    <a:pt x="47842" y="15320"/>
                    <a:pt x="47229" y="15452"/>
                  </a:cubicBezTo>
                  <a:lnTo>
                    <a:pt x="44874" y="15452"/>
                  </a:lnTo>
                  <a:cubicBezTo>
                    <a:pt x="28423" y="15520"/>
                    <a:pt x="15123" y="28939"/>
                    <a:pt x="15123" y="45469"/>
                  </a:cubicBezTo>
                  <a:close/>
                </a:path>
              </a:pathLst>
            </a:custGeom>
            <a:grpFill/>
            <a:ln w="12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236" name="Freeform 106">
              <a:extLst>
                <a:ext uri="{FF2B5EF4-FFF2-40B4-BE49-F238E27FC236}">
                  <a16:creationId xmlns:a16="http://schemas.microsoft.com/office/drawing/2014/main" id="{A9CB6382-9EC3-CCFE-4358-5965C605C8F7}"/>
                </a:ext>
              </a:extLst>
            </p:cNvPr>
            <p:cNvSpPr/>
            <p:nvPr/>
          </p:nvSpPr>
          <p:spPr>
            <a:xfrm>
              <a:off x="5915734" y="2386746"/>
              <a:ext cx="225857" cy="15196"/>
            </a:xfrm>
            <a:custGeom>
              <a:avLst/>
              <a:gdLst>
                <a:gd name="connsiteX0" fmla="*/ 217329 w 225857"/>
                <a:gd name="connsiteY0" fmla="*/ 15134 h 15196"/>
                <a:gd name="connsiteX1" fmla="*/ 6596 w 225857"/>
                <a:gd name="connsiteY1" fmla="*/ 15134 h 15196"/>
                <a:gd name="connsiteX2" fmla="*/ 63 w 225857"/>
                <a:gd name="connsiteY2" fmla="*/ 6628 h 15196"/>
                <a:gd name="connsiteX3" fmla="*/ 6596 w 225857"/>
                <a:gd name="connsiteY3" fmla="*/ 63 h 15196"/>
                <a:gd name="connsiteX4" fmla="*/ 217329 w 225857"/>
                <a:gd name="connsiteY4" fmla="*/ 63 h 15196"/>
                <a:gd name="connsiteX5" fmla="*/ 225795 w 225857"/>
                <a:gd name="connsiteY5" fmla="*/ 6628 h 15196"/>
                <a:gd name="connsiteX6" fmla="*/ 219261 w 225857"/>
                <a:gd name="connsiteY6" fmla="*/ 15134 h 15196"/>
                <a:gd name="connsiteX7" fmla="*/ 217329 w 225857"/>
                <a:gd name="connsiteY7" fmla="*/ 15134 h 15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5857" h="15196">
                  <a:moveTo>
                    <a:pt x="217329" y="15134"/>
                  </a:moveTo>
                  <a:lnTo>
                    <a:pt x="6596" y="15134"/>
                  </a:lnTo>
                  <a:cubicBezTo>
                    <a:pt x="2454" y="14598"/>
                    <a:pt x="-471" y="10790"/>
                    <a:pt x="63" y="6628"/>
                  </a:cubicBezTo>
                  <a:cubicBezTo>
                    <a:pt x="502" y="3202"/>
                    <a:pt x="3186" y="505"/>
                    <a:pt x="6596" y="63"/>
                  </a:cubicBezTo>
                  <a:lnTo>
                    <a:pt x="217329" y="63"/>
                  </a:lnTo>
                  <a:cubicBezTo>
                    <a:pt x="221471" y="-473"/>
                    <a:pt x="225261" y="2466"/>
                    <a:pt x="225795" y="6628"/>
                  </a:cubicBezTo>
                  <a:cubicBezTo>
                    <a:pt x="226328" y="10790"/>
                    <a:pt x="223403" y="14598"/>
                    <a:pt x="219261" y="15134"/>
                  </a:cubicBezTo>
                  <a:cubicBezTo>
                    <a:pt x="218620" y="15217"/>
                    <a:pt x="217970" y="15217"/>
                    <a:pt x="217329" y="15134"/>
                  </a:cubicBezTo>
                  <a:close/>
                </a:path>
              </a:pathLst>
            </a:custGeom>
            <a:grpFill/>
            <a:ln w="12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237" name="Freeform 107">
              <a:extLst>
                <a:ext uri="{FF2B5EF4-FFF2-40B4-BE49-F238E27FC236}">
                  <a16:creationId xmlns:a16="http://schemas.microsoft.com/office/drawing/2014/main" id="{BE11CE22-1804-CD66-819F-0847649264A5}"/>
                </a:ext>
              </a:extLst>
            </p:cNvPr>
            <p:cNvSpPr/>
            <p:nvPr/>
          </p:nvSpPr>
          <p:spPr>
            <a:xfrm>
              <a:off x="5915734" y="2427600"/>
              <a:ext cx="225857" cy="15196"/>
            </a:xfrm>
            <a:custGeom>
              <a:avLst/>
              <a:gdLst>
                <a:gd name="connsiteX0" fmla="*/ 217329 w 225857"/>
                <a:gd name="connsiteY0" fmla="*/ 15134 h 15196"/>
                <a:gd name="connsiteX1" fmla="*/ 6596 w 225857"/>
                <a:gd name="connsiteY1" fmla="*/ 15134 h 15196"/>
                <a:gd name="connsiteX2" fmla="*/ 63 w 225857"/>
                <a:gd name="connsiteY2" fmla="*/ 6628 h 15196"/>
                <a:gd name="connsiteX3" fmla="*/ 6596 w 225857"/>
                <a:gd name="connsiteY3" fmla="*/ 63 h 15196"/>
                <a:gd name="connsiteX4" fmla="*/ 217329 w 225857"/>
                <a:gd name="connsiteY4" fmla="*/ 63 h 15196"/>
                <a:gd name="connsiteX5" fmla="*/ 225795 w 225857"/>
                <a:gd name="connsiteY5" fmla="*/ 6628 h 15196"/>
                <a:gd name="connsiteX6" fmla="*/ 219261 w 225857"/>
                <a:gd name="connsiteY6" fmla="*/ 15134 h 15196"/>
                <a:gd name="connsiteX7" fmla="*/ 217329 w 225857"/>
                <a:gd name="connsiteY7" fmla="*/ 15134 h 15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5857" h="15196">
                  <a:moveTo>
                    <a:pt x="217329" y="15134"/>
                  </a:moveTo>
                  <a:lnTo>
                    <a:pt x="6596" y="15134"/>
                  </a:lnTo>
                  <a:cubicBezTo>
                    <a:pt x="2454" y="14598"/>
                    <a:pt x="-471" y="10790"/>
                    <a:pt x="63" y="6628"/>
                  </a:cubicBezTo>
                  <a:cubicBezTo>
                    <a:pt x="502" y="3202"/>
                    <a:pt x="3186" y="505"/>
                    <a:pt x="6596" y="63"/>
                  </a:cubicBezTo>
                  <a:lnTo>
                    <a:pt x="217329" y="63"/>
                  </a:lnTo>
                  <a:cubicBezTo>
                    <a:pt x="221471" y="-473"/>
                    <a:pt x="225261" y="2466"/>
                    <a:pt x="225795" y="6628"/>
                  </a:cubicBezTo>
                  <a:cubicBezTo>
                    <a:pt x="226328" y="10790"/>
                    <a:pt x="223403" y="14598"/>
                    <a:pt x="219261" y="15134"/>
                  </a:cubicBezTo>
                  <a:cubicBezTo>
                    <a:pt x="218620" y="15217"/>
                    <a:pt x="217970" y="15217"/>
                    <a:pt x="217329" y="15134"/>
                  </a:cubicBezTo>
                  <a:close/>
                </a:path>
              </a:pathLst>
            </a:custGeom>
            <a:grpFill/>
            <a:ln w="12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238" name="Freeform 108">
              <a:extLst>
                <a:ext uri="{FF2B5EF4-FFF2-40B4-BE49-F238E27FC236}">
                  <a16:creationId xmlns:a16="http://schemas.microsoft.com/office/drawing/2014/main" id="{11DCE549-8675-65A6-4F1F-BA3811035659}"/>
                </a:ext>
              </a:extLst>
            </p:cNvPr>
            <p:cNvSpPr/>
            <p:nvPr/>
          </p:nvSpPr>
          <p:spPr>
            <a:xfrm>
              <a:off x="5915734" y="2468453"/>
              <a:ext cx="225857" cy="15196"/>
            </a:xfrm>
            <a:custGeom>
              <a:avLst/>
              <a:gdLst>
                <a:gd name="connsiteX0" fmla="*/ 217329 w 225857"/>
                <a:gd name="connsiteY0" fmla="*/ 15134 h 15196"/>
                <a:gd name="connsiteX1" fmla="*/ 6596 w 225857"/>
                <a:gd name="connsiteY1" fmla="*/ 15134 h 15196"/>
                <a:gd name="connsiteX2" fmla="*/ 63 w 225857"/>
                <a:gd name="connsiteY2" fmla="*/ 6628 h 15196"/>
                <a:gd name="connsiteX3" fmla="*/ 6596 w 225857"/>
                <a:gd name="connsiteY3" fmla="*/ 63 h 15196"/>
                <a:gd name="connsiteX4" fmla="*/ 217329 w 225857"/>
                <a:gd name="connsiteY4" fmla="*/ 63 h 15196"/>
                <a:gd name="connsiteX5" fmla="*/ 225795 w 225857"/>
                <a:gd name="connsiteY5" fmla="*/ 6628 h 15196"/>
                <a:gd name="connsiteX6" fmla="*/ 219261 w 225857"/>
                <a:gd name="connsiteY6" fmla="*/ 15134 h 15196"/>
                <a:gd name="connsiteX7" fmla="*/ 217329 w 225857"/>
                <a:gd name="connsiteY7" fmla="*/ 15134 h 15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5857" h="15196">
                  <a:moveTo>
                    <a:pt x="217329" y="15134"/>
                  </a:moveTo>
                  <a:lnTo>
                    <a:pt x="6596" y="15134"/>
                  </a:lnTo>
                  <a:cubicBezTo>
                    <a:pt x="2454" y="14598"/>
                    <a:pt x="-471" y="10790"/>
                    <a:pt x="63" y="6628"/>
                  </a:cubicBezTo>
                  <a:cubicBezTo>
                    <a:pt x="502" y="3202"/>
                    <a:pt x="3186" y="505"/>
                    <a:pt x="6596" y="63"/>
                  </a:cubicBezTo>
                  <a:lnTo>
                    <a:pt x="217329" y="63"/>
                  </a:lnTo>
                  <a:cubicBezTo>
                    <a:pt x="221471" y="-473"/>
                    <a:pt x="225261" y="2466"/>
                    <a:pt x="225795" y="6628"/>
                  </a:cubicBezTo>
                  <a:cubicBezTo>
                    <a:pt x="226328" y="10790"/>
                    <a:pt x="223403" y="14598"/>
                    <a:pt x="219261" y="15134"/>
                  </a:cubicBezTo>
                  <a:cubicBezTo>
                    <a:pt x="218620" y="15217"/>
                    <a:pt x="217970" y="15217"/>
                    <a:pt x="217329" y="15134"/>
                  </a:cubicBezTo>
                  <a:close/>
                </a:path>
              </a:pathLst>
            </a:custGeom>
            <a:grpFill/>
            <a:ln w="12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239" name="Freeform 109">
              <a:extLst>
                <a:ext uri="{FF2B5EF4-FFF2-40B4-BE49-F238E27FC236}">
                  <a16:creationId xmlns:a16="http://schemas.microsoft.com/office/drawing/2014/main" id="{AD15BAB6-B902-5AE2-C32D-005980F96003}"/>
                </a:ext>
              </a:extLst>
            </p:cNvPr>
            <p:cNvSpPr/>
            <p:nvPr/>
          </p:nvSpPr>
          <p:spPr>
            <a:xfrm>
              <a:off x="5945262" y="2062969"/>
              <a:ext cx="304075" cy="399942"/>
            </a:xfrm>
            <a:custGeom>
              <a:avLst/>
              <a:gdLst>
                <a:gd name="connsiteX0" fmla="*/ 274697 w 304075"/>
                <a:gd name="connsiteY0" fmla="*/ 399942 h 399942"/>
                <a:gd name="connsiteX1" fmla="*/ 262301 w 304075"/>
                <a:gd name="connsiteY1" fmla="*/ 399942 h 399942"/>
                <a:gd name="connsiteX2" fmla="*/ 254740 w 304075"/>
                <a:gd name="connsiteY2" fmla="*/ 392344 h 399942"/>
                <a:gd name="connsiteX3" fmla="*/ 254740 w 304075"/>
                <a:gd name="connsiteY3" fmla="*/ 63523 h 399942"/>
                <a:gd name="connsiteX4" fmla="*/ 240361 w 304075"/>
                <a:gd name="connsiteY4" fmla="*/ 49074 h 399942"/>
                <a:gd name="connsiteX5" fmla="*/ 240236 w 304075"/>
                <a:gd name="connsiteY5" fmla="*/ 49074 h 399942"/>
                <a:gd name="connsiteX6" fmla="*/ 7439 w 304075"/>
                <a:gd name="connsiteY6" fmla="*/ 49074 h 399942"/>
                <a:gd name="connsiteX7" fmla="*/ 0 w 304075"/>
                <a:gd name="connsiteY7" fmla="*/ 41602 h 399942"/>
                <a:gd name="connsiteX8" fmla="*/ 1 w 304075"/>
                <a:gd name="connsiteY8" fmla="*/ 41477 h 399942"/>
                <a:gd name="connsiteX9" fmla="*/ 1 w 304075"/>
                <a:gd name="connsiteY9" fmla="*/ 29021 h 399942"/>
                <a:gd name="connsiteX10" fmla="*/ 29504 w 304075"/>
                <a:gd name="connsiteY10" fmla="*/ 0 h 399942"/>
                <a:gd name="connsiteX11" fmla="*/ 274697 w 304075"/>
                <a:gd name="connsiteY11" fmla="*/ 0 h 399942"/>
                <a:gd name="connsiteX12" fmla="*/ 304076 w 304075"/>
                <a:gd name="connsiteY12" fmla="*/ 29520 h 399942"/>
                <a:gd name="connsiteX13" fmla="*/ 304076 w 304075"/>
                <a:gd name="connsiteY13" fmla="*/ 370423 h 399942"/>
                <a:gd name="connsiteX14" fmla="*/ 274697 w 304075"/>
                <a:gd name="connsiteY14" fmla="*/ 399942 h 399942"/>
                <a:gd name="connsiteX15" fmla="*/ 269243 w 304075"/>
                <a:gd name="connsiteY15" fmla="*/ 384871 h 399942"/>
                <a:gd name="connsiteX16" fmla="*/ 274697 w 304075"/>
                <a:gd name="connsiteY16" fmla="*/ 384871 h 399942"/>
                <a:gd name="connsiteX17" fmla="*/ 289077 w 304075"/>
                <a:gd name="connsiteY17" fmla="*/ 370423 h 399942"/>
                <a:gd name="connsiteX18" fmla="*/ 289077 w 304075"/>
                <a:gd name="connsiteY18" fmla="*/ 29520 h 399942"/>
                <a:gd name="connsiteX19" fmla="*/ 274697 w 304075"/>
                <a:gd name="connsiteY19" fmla="*/ 15071 h 399942"/>
                <a:gd name="connsiteX20" fmla="*/ 29504 w 304075"/>
                <a:gd name="connsiteY20" fmla="*/ 15071 h 399942"/>
                <a:gd name="connsiteX21" fmla="*/ 15001 w 304075"/>
                <a:gd name="connsiteY21" fmla="*/ 29394 h 399942"/>
                <a:gd name="connsiteX22" fmla="*/ 15000 w 304075"/>
                <a:gd name="connsiteY22" fmla="*/ 29520 h 399942"/>
                <a:gd name="connsiteX23" fmla="*/ 15000 w 304075"/>
                <a:gd name="connsiteY23" fmla="*/ 34003 h 399942"/>
                <a:gd name="connsiteX24" fmla="*/ 240236 w 304075"/>
                <a:gd name="connsiteY24" fmla="*/ 34003 h 399942"/>
                <a:gd name="connsiteX25" fmla="*/ 269243 w 304075"/>
                <a:gd name="connsiteY25" fmla="*/ 63523 h 399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04075" h="399942">
                  <a:moveTo>
                    <a:pt x="274697" y="399942"/>
                  </a:moveTo>
                  <a:lnTo>
                    <a:pt x="262301" y="399942"/>
                  </a:lnTo>
                  <a:cubicBezTo>
                    <a:pt x="258125" y="399942"/>
                    <a:pt x="254740" y="396541"/>
                    <a:pt x="254740" y="392344"/>
                  </a:cubicBezTo>
                  <a:lnTo>
                    <a:pt x="254740" y="63523"/>
                  </a:lnTo>
                  <a:cubicBezTo>
                    <a:pt x="254740" y="55543"/>
                    <a:pt x="248302" y="49074"/>
                    <a:pt x="240361" y="49074"/>
                  </a:cubicBezTo>
                  <a:cubicBezTo>
                    <a:pt x="240319" y="49074"/>
                    <a:pt x="240278" y="49074"/>
                    <a:pt x="240236" y="49074"/>
                  </a:cubicBezTo>
                  <a:lnTo>
                    <a:pt x="7439" y="49074"/>
                  </a:lnTo>
                  <a:cubicBezTo>
                    <a:pt x="3331" y="49075"/>
                    <a:pt x="1" y="45730"/>
                    <a:pt x="0" y="41602"/>
                  </a:cubicBezTo>
                  <a:cubicBezTo>
                    <a:pt x="0" y="41560"/>
                    <a:pt x="0" y="41519"/>
                    <a:pt x="1" y="41477"/>
                  </a:cubicBezTo>
                  <a:lnTo>
                    <a:pt x="1" y="29021"/>
                  </a:lnTo>
                  <a:cubicBezTo>
                    <a:pt x="272" y="12865"/>
                    <a:pt x="13422" y="-70"/>
                    <a:pt x="29504" y="0"/>
                  </a:cubicBezTo>
                  <a:lnTo>
                    <a:pt x="274697" y="0"/>
                  </a:lnTo>
                  <a:cubicBezTo>
                    <a:pt x="290923" y="0"/>
                    <a:pt x="304076" y="13216"/>
                    <a:pt x="304076" y="29520"/>
                  </a:cubicBezTo>
                  <a:lnTo>
                    <a:pt x="304076" y="370423"/>
                  </a:lnTo>
                  <a:cubicBezTo>
                    <a:pt x="304008" y="386698"/>
                    <a:pt x="290894" y="399874"/>
                    <a:pt x="274697" y="399942"/>
                  </a:cubicBezTo>
                  <a:close/>
                  <a:moveTo>
                    <a:pt x="269243" y="384871"/>
                  </a:moveTo>
                  <a:lnTo>
                    <a:pt x="274697" y="384871"/>
                  </a:lnTo>
                  <a:cubicBezTo>
                    <a:pt x="282639" y="384871"/>
                    <a:pt x="289077" y="378402"/>
                    <a:pt x="289077" y="370423"/>
                  </a:cubicBezTo>
                  <a:lnTo>
                    <a:pt x="289077" y="29520"/>
                  </a:lnTo>
                  <a:cubicBezTo>
                    <a:pt x="289077" y="21540"/>
                    <a:pt x="282639" y="15071"/>
                    <a:pt x="274697" y="15071"/>
                  </a:cubicBezTo>
                  <a:lnTo>
                    <a:pt x="29504" y="15071"/>
                  </a:lnTo>
                  <a:cubicBezTo>
                    <a:pt x="21562" y="15002"/>
                    <a:pt x="15069" y="21415"/>
                    <a:pt x="15001" y="29394"/>
                  </a:cubicBezTo>
                  <a:cubicBezTo>
                    <a:pt x="15000" y="29436"/>
                    <a:pt x="15000" y="29478"/>
                    <a:pt x="15000" y="29520"/>
                  </a:cubicBezTo>
                  <a:lnTo>
                    <a:pt x="15000" y="34003"/>
                  </a:lnTo>
                  <a:lnTo>
                    <a:pt x="240236" y="34003"/>
                  </a:lnTo>
                  <a:cubicBezTo>
                    <a:pt x="256316" y="34208"/>
                    <a:pt x="269244" y="47364"/>
                    <a:pt x="269243" y="63523"/>
                  </a:cubicBezTo>
                  <a:close/>
                </a:path>
              </a:pathLst>
            </a:custGeom>
            <a:grpFill/>
            <a:ln w="12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240" name="Freeform 110">
              <a:extLst>
                <a:ext uri="{FF2B5EF4-FFF2-40B4-BE49-F238E27FC236}">
                  <a16:creationId xmlns:a16="http://schemas.microsoft.com/office/drawing/2014/main" id="{650E7D0F-7D60-54CF-6CBF-A30BE07FD954}"/>
                </a:ext>
              </a:extLst>
            </p:cNvPr>
            <p:cNvSpPr/>
            <p:nvPr/>
          </p:nvSpPr>
          <p:spPr>
            <a:xfrm>
              <a:off x="5910430" y="2096973"/>
              <a:ext cx="304074" cy="399941"/>
            </a:xfrm>
            <a:custGeom>
              <a:avLst/>
              <a:gdLst>
                <a:gd name="connsiteX0" fmla="*/ 275068 w 304074"/>
                <a:gd name="connsiteY0" fmla="*/ 399942 h 399941"/>
                <a:gd name="connsiteX1" fmla="*/ 262672 w 304074"/>
                <a:gd name="connsiteY1" fmla="*/ 399942 h 399941"/>
                <a:gd name="connsiteX2" fmla="*/ 255110 w 304074"/>
                <a:gd name="connsiteY2" fmla="*/ 392344 h 399941"/>
                <a:gd name="connsiteX3" fmla="*/ 255110 w 304074"/>
                <a:gd name="connsiteY3" fmla="*/ 63522 h 399941"/>
                <a:gd name="connsiteX4" fmla="*/ 240855 w 304074"/>
                <a:gd name="connsiteY4" fmla="*/ 48950 h 399941"/>
                <a:gd name="connsiteX5" fmla="*/ 240731 w 304074"/>
                <a:gd name="connsiteY5" fmla="*/ 48950 h 399941"/>
                <a:gd name="connsiteX6" fmla="*/ 7438 w 304074"/>
                <a:gd name="connsiteY6" fmla="*/ 48950 h 399941"/>
                <a:gd name="connsiteX7" fmla="*/ 0 w 304074"/>
                <a:gd name="connsiteY7" fmla="*/ 41476 h 399941"/>
                <a:gd name="connsiteX8" fmla="*/ 0 w 304074"/>
                <a:gd name="connsiteY8" fmla="*/ 29021 h 399941"/>
                <a:gd name="connsiteX9" fmla="*/ 29379 w 304074"/>
                <a:gd name="connsiteY9" fmla="*/ 0 h 399941"/>
                <a:gd name="connsiteX10" fmla="*/ 275068 w 304074"/>
                <a:gd name="connsiteY10" fmla="*/ 0 h 399941"/>
                <a:gd name="connsiteX11" fmla="*/ 304075 w 304074"/>
                <a:gd name="connsiteY11" fmla="*/ 29519 h 399941"/>
                <a:gd name="connsiteX12" fmla="*/ 304075 w 304074"/>
                <a:gd name="connsiteY12" fmla="*/ 370298 h 399941"/>
                <a:gd name="connsiteX13" fmla="*/ 275068 w 304074"/>
                <a:gd name="connsiteY13" fmla="*/ 399942 h 399941"/>
                <a:gd name="connsiteX14" fmla="*/ 269738 w 304074"/>
                <a:gd name="connsiteY14" fmla="*/ 384746 h 399941"/>
                <a:gd name="connsiteX15" fmla="*/ 275068 w 304074"/>
                <a:gd name="connsiteY15" fmla="*/ 384746 h 399941"/>
                <a:gd name="connsiteX16" fmla="*/ 289447 w 304074"/>
                <a:gd name="connsiteY16" fmla="*/ 370298 h 399941"/>
                <a:gd name="connsiteX17" fmla="*/ 289447 w 304074"/>
                <a:gd name="connsiteY17" fmla="*/ 29519 h 399941"/>
                <a:gd name="connsiteX18" fmla="*/ 275068 w 304074"/>
                <a:gd name="connsiteY18" fmla="*/ 15071 h 399941"/>
                <a:gd name="connsiteX19" fmla="*/ 29379 w 304074"/>
                <a:gd name="connsiteY19" fmla="*/ 15071 h 399941"/>
                <a:gd name="connsiteX20" fmla="*/ 14753 w 304074"/>
                <a:gd name="connsiteY20" fmla="*/ 29268 h 399941"/>
                <a:gd name="connsiteX21" fmla="*/ 14751 w 304074"/>
                <a:gd name="connsiteY21" fmla="*/ 29519 h 399941"/>
                <a:gd name="connsiteX22" fmla="*/ 14751 w 304074"/>
                <a:gd name="connsiteY22" fmla="*/ 33879 h 399941"/>
                <a:gd name="connsiteX23" fmla="*/ 239863 w 304074"/>
                <a:gd name="connsiteY23" fmla="*/ 33879 h 399941"/>
                <a:gd name="connsiteX24" fmla="*/ 269366 w 304074"/>
                <a:gd name="connsiteY24" fmla="*/ 63522 h 399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04074" h="399941">
                  <a:moveTo>
                    <a:pt x="275068" y="399942"/>
                  </a:moveTo>
                  <a:lnTo>
                    <a:pt x="262672" y="399942"/>
                  </a:lnTo>
                  <a:cubicBezTo>
                    <a:pt x="258524" y="399875"/>
                    <a:pt x="255177" y="396512"/>
                    <a:pt x="255110" y="392344"/>
                  </a:cubicBezTo>
                  <a:lnTo>
                    <a:pt x="255110" y="63522"/>
                  </a:lnTo>
                  <a:cubicBezTo>
                    <a:pt x="255179" y="55543"/>
                    <a:pt x="248797" y="49019"/>
                    <a:pt x="240855" y="48950"/>
                  </a:cubicBezTo>
                  <a:cubicBezTo>
                    <a:pt x="240814" y="48950"/>
                    <a:pt x="240772" y="48950"/>
                    <a:pt x="240731" y="48950"/>
                  </a:cubicBezTo>
                  <a:lnTo>
                    <a:pt x="7438" y="48950"/>
                  </a:lnTo>
                  <a:cubicBezTo>
                    <a:pt x="3330" y="48950"/>
                    <a:pt x="0" y="45604"/>
                    <a:pt x="0" y="41476"/>
                  </a:cubicBezTo>
                  <a:lnTo>
                    <a:pt x="0" y="29021"/>
                  </a:lnTo>
                  <a:cubicBezTo>
                    <a:pt x="271" y="12913"/>
                    <a:pt x="13345" y="-2"/>
                    <a:pt x="29379" y="0"/>
                  </a:cubicBezTo>
                  <a:lnTo>
                    <a:pt x="275068" y="0"/>
                  </a:lnTo>
                  <a:cubicBezTo>
                    <a:pt x="291148" y="205"/>
                    <a:pt x="304076" y="13361"/>
                    <a:pt x="304075" y="29519"/>
                  </a:cubicBezTo>
                  <a:lnTo>
                    <a:pt x="304075" y="370298"/>
                  </a:lnTo>
                  <a:cubicBezTo>
                    <a:pt x="304077" y="386477"/>
                    <a:pt x="291168" y="399670"/>
                    <a:pt x="275068" y="399942"/>
                  </a:cubicBezTo>
                  <a:close/>
                  <a:moveTo>
                    <a:pt x="269738" y="384746"/>
                  </a:moveTo>
                  <a:lnTo>
                    <a:pt x="275068" y="384746"/>
                  </a:lnTo>
                  <a:cubicBezTo>
                    <a:pt x="283010" y="384746"/>
                    <a:pt x="289447" y="378278"/>
                    <a:pt x="289447" y="370298"/>
                  </a:cubicBezTo>
                  <a:lnTo>
                    <a:pt x="289447" y="29519"/>
                  </a:lnTo>
                  <a:cubicBezTo>
                    <a:pt x="289447" y="21540"/>
                    <a:pt x="283010" y="15071"/>
                    <a:pt x="275068" y="15071"/>
                  </a:cubicBezTo>
                  <a:lnTo>
                    <a:pt x="29379" y="15071"/>
                  </a:lnTo>
                  <a:cubicBezTo>
                    <a:pt x="21438" y="14933"/>
                    <a:pt x="14890" y="21290"/>
                    <a:pt x="14753" y="29268"/>
                  </a:cubicBezTo>
                  <a:cubicBezTo>
                    <a:pt x="14752" y="29352"/>
                    <a:pt x="14751" y="29435"/>
                    <a:pt x="14751" y="29519"/>
                  </a:cubicBezTo>
                  <a:lnTo>
                    <a:pt x="14751" y="33879"/>
                  </a:lnTo>
                  <a:lnTo>
                    <a:pt x="239863" y="33879"/>
                  </a:lnTo>
                  <a:cubicBezTo>
                    <a:pt x="256129" y="33947"/>
                    <a:pt x="269298" y="47179"/>
                    <a:pt x="269366" y="63522"/>
                  </a:cubicBezTo>
                  <a:close/>
                </a:path>
              </a:pathLst>
            </a:custGeom>
            <a:grpFill/>
            <a:ln w="12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</p:grpSp>
      <p:cxnSp>
        <p:nvCxnSpPr>
          <p:cNvPr id="244" name="Straight Connector 117">
            <a:extLst>
              <a:ext uri="{FF2B5EF4-FFF2-40B4-BE49-F238E27FC236}">
                <a16:creationId xmlns:a16="http://schemas.microsoft.com/office/drawing/2014/main" id="{6C7E7388-2AC7-A985-25D1-9D3462053102}"/>
              </a:ext>
            </a:extLst>
          </p:cNvPr>
          <p:cNvCxnSpPr>
            <a:cxnSpLocks/>
          </p:cNvCxnSpPr>
          <p:nvPr/>
        </p:nvCxnSpPr>
        <p:spPr>
          <a:xfrm flipH="1">
            <a:off x="3986436" y="2265904"/>
            <a:ext cx="0" cy="535798"/>
          </a:xfrm>
          <a:prstGeom prst="line">
            <a:avLst/>
          </a:prstGeom>
          <a:ln w="34925" cap="rnd">
            <a:solidFill>
              <a:srgbClr val="003845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7" name="Straight Connector 120">
            <a:extLst>
              <a:ext uri="{FF2B5EF4-FFF2-40B4-BE49-F238E27FC236}">
                <a16:creationId xmlns:a16="http://schemas.microsoft.com/office/drawing/2014/main" id="{946968BA-FD64-6A89-0472-00BE149B58B7}"/>
              </a:ext>
            </a:extLst>
          </p:cNvPr>
          <p:cNvCxnSpPr>
            <a:cxnSpLocks/>
          </p:cNvCxnSpPr>
          <p:nvPr/>
        </p:nvCxnSpPr>
        <p:spPr>
          <a:xfrm flipH="1">
            <a:off x="4041038" y="4740855"/>
            <a:ext cx="0" cy="535798"/>
          </a:xfrm>
          <a:prstGeom prst="line">
            <a:avLst/>
          </a:prstGeom>
          <a:ln w="34925" cap="rnd">
            <a:solidFill>
              <a:srgbClr val="C1B488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0" name="Straight Connector 123">
            <a:extLst>
              <a:ext uri="{FF2B5EF4-FFF2-40B4-BE49-F238E27FC236}">
                <a16:creationId xmlns:a16="http://schemas.microsoft.com/office/drawing/2014/main" id="{3D11C151-9AA1-47DE-47BA-FA8A76DF14BD}"/>
              </a:ext>
            </a:extLst>
          </p:cNvPr>
          <p:cNvCxnSpPr>
            <a:cxnSpLocks/>
          </p:cNvCxnSpPr>
          <p:nvPr/>
        </p:nvCxnSpPr>
        <p:spPr>
          <a:xfrm>
            <a:off x="7507332" y="1574698"/>
            <a:ext cx="0" cy="535798"/>
          </a:xfrm>
          <a:prstGeom prst="line">
            <a:avLst/>
          </a:prstGeom>
          <a:ln w="34925" cap="rnd">
            <a:solidFill>
              <a:srgbClr val="2CC17C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3" name="Straight Connector 126">
            <a:extLst>
              <a:ext uri="{FF2B5EF4-FFF2-40B4-BE49-F238E27FC236}">
                <a16:creationId xmlns:a16="http://schemas.microsoft.com/office/drawing/2014/main" id="{FF4323E2-4C04-A39C-FCD4-0BB5D405772C}"/>
              </a:ext>
            </a:extLst>
          </p:cNvPr>
          <p:cNvCxnSpPr>
            <a:cxnSpLocks/>
          </p:cNvCxnSpPr>
          <p:nvPr/>
        </p:nvCxnSpPr>
        <p:spPr>
          <a:xfrm>
            <a:off x="8205565" y="3115334"/>
            <a:ext cx="0" cy="535798"/>
          </a:xfrm>
          <a:prstGeom prst="line">
            <a:avLst/>
          </a:prstGeom>
          <a:ln w="34925" cap="rnd">
            <a:solidFill>
              <a:srgbClr val="268CAB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6" name="Straight Connector 129">
            <a:extLst>
              <a:ext uri="{FF2B5EF4-FFF2-40B4-BE49-F238E27FC236}">
                <a16:creationId xmlns:a16="http://schemas.microsoft.com/office/drawing/2014/main" id="{B190A180-3D34-9232-28D2-D70C9F01F825}"/>
              </a:ext>
            </a:extLst>
          </p:cNvPr>
          <p:cNvCxnSpPr>
            <a:cxnSpLocks/>
          </p:cNvCxnSpPr>
          <p:nvPr/>
        </p:nvCxnSpPr>
        <p:spPr>
          <a:xfrm>
            <a:off x="7578132" y="5101849"/>
            <a:ext cx="0" cy="535798"/>
          </a:xfrm>
          <a:prstGeom prst="line">
            <a:avLst/>
          </a:prstGeom>
          <a:ln w="34925" cap="rnd">
            <a:solidFill>
              <a:schemeClr val="bg1">
                <a:lumMod val="50000"/>
              </a:schemeClr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9" name="Title 1">
            <a:extLst>
              <a:ext uri="{FF2B5EF4-FFF2-40B4-BE49-F238E27FC236}">
                <a16:creationId xmlns:a16="http://schemas.microsoft.com/office/drawing/2014/main" id="{B966BE9A-AD03-F554-13F6-C12BC8F230BE}"/>
              </a:ext>
            </a:extLst>
          </p:cNvPr>
          <p:cNvSpPr txBox="1">
            <a:spLocks/>
          </p:cNvSpPr>
          <p:nvPr/>
        </p:nvSpPr>
        <p:spPr>
          <a:xfrm flipH="1">
            <a:off x="5321810" y="3483426"/>
            <a:ext cx="1279589" cy="433965"/>
          </a:xfrm>
          <a:prstGeom prst="rect">
            <a:avLst/>
          </a:prstGeom>
        </p:spPr>
        <p:txBody>
          <a:bodyPr wrap="square" anchor="ctr">
            <a:spAutoFit/>
          </a:bodyPr>
          <a:lstStyle>
            <a:lvl1pPr algn="l" defTabSz="1828434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 defTabSz="363678">
              <a:buClr>
                <a:srgbClr val="0070C0"/>
              </a:buClr>
              <a:defRPr/>
            </a:pPr>
            <a:r>
              <a:rPr lang="ar-SA" sz="2400" b="1" dirty="0">
                <a:solidFill>
                  <a:srgbClr val="3B4550">
                    <a:alpha val="70000"/>
                  </a:srgbClr>
                </a:solidFill>
                <a:latin typeface="Sakkal Majalla" panose="02000000000000000000" pitchFamily="2" charset="-78"/>
                <a:ea typeface="Open Sans" panose="020B0606030504020204" pitchFamily="34" charset="0"/>
                <a:cs typeface="Sakkal Majalla" panose="02000000000000000000" pitchFamily="2" charset="-78"/>
              </a:rPr>
              <a:t>عنوان</a:t>
            </a:r>
            <a:endParaRPr lang="en-IN" sz="2400" dirty="0">
              <a:solidFill>
                <a:srgbClr val="3B4550">
                  <a:alpha val="70000"/>
                </a:srgbClr>
              </a:solidFill>
              <a:latin typeface="Sakkal Majalla" panose="02000000000000000000" pitchFamily="2" charset="-78"/>
              <a:ea typeface="Open Sans" panose="020B0606030504020204" pitchFamily="34" charset="0"/>
              <a:cs typeface="Sakkal Majalla" panose="02000000000000000000" pitchFamily="2" charset="-78"/>
            </a:endParaRPr>
          </a:p>
        </p:txBody>
      </p:sp>
      <p:cxnSp>
        <p:nvCxnSpPr>
          <p:cNvPr id="2" name="موصل مستقيم 1">
            <a:extLst>
              <a:ext uri="{FF2B5EF4-FFF2-40B4-BE49-F238E27FC236}">
                <a16:creationId xmlns:a16="http://schemas.microsoft.com/office/drawing/2014/main" id="{11FB7712-6D13-3DF7-850D-2AAC7B85FC7B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extBox 3">
            <a:extLst>
              <a:ext uri="{FF2B5EF4-FFF2-40B4-BE49-F238E27FC236}">
                <a16:creationId xmlns:a16="http://schemas.microsoft.com/office/drawing/2014/main" id="{43D140C1-6150-0472-030C-B7DF4ACCB2B3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algn="r" defTabSz="914400" eaLnBrk="1" latinLnBrk="0" hangingPunct="1"/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ازرق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6" name="TextBox 37">
            <a:extLst>
              <a:ext uri="{FF2B5EF4-FFF2-40B4-BE49-F238E27FC236}">
                <a16:creationId xmlns:a16="http://schemas.microsoft.com/office/drawing/2014/main" id="{25891905-C05C-6838-E533-190548223463}"/>
              </a:ext>
            </a:extLst>
          </p:cNvPr>
          <p:cNvSpPr txBox="1"/>
          <p:nvPr/>
        </p:nvSpPr>
        <p:spPr>
          <a:xfrm>
            <a:off x="7963513" y="1190989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2CC17C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7" name="TextBox 157">
            <a:extLst>
              <a:ext uri="{FF2B5EF4-FFF2-40B4-BE49-F238E27FC236}">
                <a16:creationId xmlns:a16="http://schemas.microsoft.com/office/drawing/2014/main" id="{D930CF5B-D7DD-B36D-D8C6-95F3BAE69DFA}"/>
              </a:ext>
            </a:extLst>
          </p:cNvPr>
          <p:cNvSpPr txBox="1"/>
          <p:nvPr/>
        </p:nvSpPr>
        <p:spPr>
          <a:xfrm>
            <a:off x="7523250" y="159109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8" name="TextBox 37">
            <a:extLst>
              <a:ext uri="{FF2B5EF4-FFF2-40B4-BE49-F238E27FC236}">
                <a16:creationId xmlns:a16="http://schemas.microsoft.com/office/drawing/2014/main" id="{BE6D97D4-A6C5-8619-EF71-143F37D929F0}"/>
              </a:ext>
            </a:extLst>
          </p:cNvPr>
          <p:cNvSpPr txBox="1"/>
          <p:nvPr/>
        </p:nvSpPr>
        <p:spPr>
          <a:xfrm>
            <a:off x="8723169" y="2752503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68C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268CAB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9" name="TextBox 157">
            <a:extLst>
              <a:ext uri="{FF2B5EF4-FFF2-40B4-BE49-F238E27FC236}">
                <a16:creationId xmlns:a16="http://schemas.microsoft.com/office/drawing/2014/main" id="{18B63DB1-7B33-CD2C-90B3-7B279C630861}"/>
              </a:ext>
            </a:extLst>
          </p:cNvPr>
          <p:cNvSpPr txBox="1"/>
          <p:nvPr/>
        </p:nvSpPr>
        <p:spPr>
          <a:xfrm>
            <a:off x="8282906" y="3152613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0" name="TextBox 37">
            <a:extLst>
              <a:ext uri="{FF2B5EF4-FFF2-40B4-BE49-F238E27FC236}">
                <a16:creationId xmlns:a16="http://schemas.microsoft.com/office/drawing/2014/main" id="{735E3745-B950-61A0-B942-C6A172156AAE}"/>
              </a:ext>
            </a:extLst>
          </p:cNvPr>
          <p:cNvSpPr txBox="1"/>
          <p:nvPr/>
        </p:nvSpPr>
        <p:spPr>
          <a:xfrm>
            <a:off x="8076054" y="4764184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1" name="TextBox 157">
            <a:extLst>
              <a:ext uri="{FF2B5EF4-FFF2-40B4-BE49-F238E27FC236}">
                <a16:creationId xmlns:a16="http://schemas.microsoft.com/office/drawing/2014/main" id="{F047F2C7-99CD-DBEE-3FCE-56441681FCA3}"/>
              </a:ext>
            </a:extLst>
          </p:cNvPr>
          <p:cNvSpPr txBox="1"/>
          <p:nvPr/>
        </p:nvSpPr>
        <p:spPr>
          <a:xfrm>
            <a:off x="7635791" y="5164294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2" name="TextBox 37">
            <a:extLst>
              <a:ext uri="{FF2B5EF4-FFF2-40B4-BE49-F238E27FC236}">
                <a16:creationId xmlns:a16="http://schemas.microsoft.com/office/drawing/2014/main" id="{C111D64F-F1F5-DE9B-FCDF-55197745C209}"/>
              </a:ext>
            </a:extLst>
          </p:cNvPr>
          <p:cNvSpPr txBox="1"/>
          <p:nvPr/>
        </p:nvSpPr>
        <p:spPr>
          <a:xfrm>
            <a:off x="2378638" y="4356221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C1B488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C1B488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3" name="TextBox 157">
            <a:extLst>
              <a:ext uri="{FF2B5EF4-FFF2-40B4-BE49-F238E27FC236}">
                <a16:creationId xmlns:a16="http://schemas.microsoft.com/office/drawing/2014/main" id="{343039BC-33F3-5EA5-0C61-D1FBF96807E5}"/>
              </a:ext>
            </a:extLst>
          </p:cNvPr>
          <p:cNvSpPr txBox="1"/>
          <p:nvPr/>
        </p:nvSpPr>
        <p:spPr>
          <a:xfrm>
            <a:off x="1938375" y="475633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4" name="TextBox 37">
            <a:extLst>
              <a:ext uri="{FF2B5EF4-FFF2-40B4-BE49-F238E27FC236}">
                <a16:creationId xmlns:a16="http://schemas.microsoft.com/office/drawing/2014/main" id="{BA6A7C3C-F627-A905-62C0-5A5D977187B1}"/>
              </a:ext>
            </a:extLst>
          </p:cNvPr>
          <p:cNvSpPr txBox="1"/>
          <p:nvPr/>
        </p:nvSpPr>
        <p:spPr>
          <a:xfrm>
            <a:off x="2378638" y="1852172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5" name="TextBox 157">
            <a:extLst>
              <a:ext uri="{FF2B5EF4-FFF2-40B4-BE49-F238E27FC236}">
                <a16:creationId xmlns:a16="http://schemas.microsoft.com/office/drawing/2014/main" id="{0F9DD21E-EA0E-EA9A-B8AB-94A85CCFC874}"/>
              </a:ext>
            </a:extLst>
          </p:cNvPr>
          <p:cNvSpPr txBox="1"/>
          <p:nvPr/>
        </p:nvSpPr>
        <p:spPr>
          <a:xfrm>
            <a:off x="1938375" y="225228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pic>
        <p:nvPicPr>
          <p:cNvPr id="16" name="صورة 15">
            <a:extLst>
              <a:ext uri="{FF2B5EF4-FFF2-40B4-BE49-F238E27FC236}">
                <a16:creationId xmlns:a16="http://schemas.microsoft.com/office/drawing/2014/main" id="{4BE786EE-C0D0-EC04-43AB-4012CCDB5B3E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1960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90878353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عنصر نائب لرقم الشريحة 3">
            <a:extLst>
              <a:ext uri="{FF2B5EF4-FFF2-40B4-BE49-F238E27FC236}">
                <a16:creationId xmlns:a16="http://schemas.microsoft.com/office/drawing/2014/main" id="{A76FF5C9-3BD8-C275-D239-17C2F4639FF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C30D6F-9516-7D45-ACC3-4201266FFCA8}" type="slidenum">
              <a:rPr lang="ar-SA" smtClean="0"/>
              <a:t>79</a:t>
            </a:fld>
            <a:endParaRPr lang="ar-SA"/>
          </a:p>
        </p:txBody>
      </p:sp>
      <p:pic>
        <p:nvPicPr>
          <p:cNvPr id="3" name="صورة 2">
            <a:extLst>
              <a:ext uri="{FF2B5EF4-FFF2-40B4-BE49-F238E27FC236}">
                <a16:creationId xmlns:a16="http://schemas.microsoft.com/office/drawing/2014/main" id="{C48DB6A9-D955-59ED-0CF3-B591362C5AF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sp>
        <p:nvSpPr>
          <p:cNvPr id="2" name="Right Arrow 9">
            <a:extLst>
              <a:ext uri="{FF2B5EF4-FFF2-40B4-BE49-F238E27FC236}">
                <a16:creationId xmlns:a16="http://schemas.microsoft.com/office/drawing/2014/main" id="{9016A06B-7D0C-588F-65D9-2DE3AE1CFCE1}"/>
              </a:ext>
            </a:extLst>
          </p:cNvPr>
          <p:cNvSpPr/>
          <p:nvPr/>
        </p:nvSpPr>
        <p:spPr>
          <a:xfrm rot="3679801">
            <a:off x="5525530" y="2823711"/>
            <a:ext cx="354381" cy="354381"/>
          </a:xfrm>
          <a:prstGeom prst="rightArrow">
            <a:avLst/>
          </a:prstGeom>
          <a:solidFill>
            <a:srgbClr val="C1B48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sp>
        <p:nvSpPr>
          <p:cNvPr id="5" name="Block Arc 10">
            <a:extLst>
              <a:ext uri="{FF2B5EF4-FFF2-40B4-BE49-F238E27FC236}">
                <a16:creationId xmlns:a16="http://schemas.microsoft.com/office/drawing/2014/main" id="{1A3B88E3-449B-CE6B-16F2-744C0BF5F380}"/>
              </a:ext>
            </a:extLst>
          </p:cNvPr>
          <p:cNvSpPr/>
          <p:nvPr/>
        </p:nvSpPr>
        <p:spPr>
          <a:xfrm rot="19827800">
            <a:off x="4580085" y="2215105"/>
            <a:ext cx="3027357" cy="3027356"/>
          </a:xfrm>
          <a:prstGeom prst="blockArc">
            <a:avLst>
              <a:gd name="adj1" fmla="val 18008892"/>
              <a:gd name="adj2" fmla="val 3"/>
              <a:gd name="adj3" fmla="val 17191"/>
            </a:avLst>
          </a:prstGeom>
          <a:solidFill>
            <a:srgbClr val="2CC17C"/>
          </a:solidFill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6" name="Block Arc 11">
            <a:extLst>
              <a:ext uri="{FF2B5EF4-FFF2-40B4-BE49-F238E27FC236}">
                <a16:creationId xmlns:a16="http://schemas.microsoft.com/office/drawing/2014/main" id="{E51643C3-93D9-F68C-9C35-727814A94CA5}"/>
              </a:ext>
            </a:extLst>
          </p:cNvPr>
          <p:cNvSpPr/>
          <p:nvPr/>
        </p:nvSpPr>
        <p:spPr>
          <a:xfrm rot="1783192">
            <a:off x="4580085" y="2215105"/>
            <a:ext cx="3027357" cy="3027356"/>
          </a:xfrm>
          <a:prstGeom prst="blockArc">
            <a:avLst>
              <a:gd name="adj1" fmla="val 18042252"/>
              <a:gd name="adj2" fmla="val 57001"/>
              <a:gd name="adj3" fmla="val 17157"/>
            </a:avLst>
          </a:prstGeom>
          <a:solidFill>
            <a:srgbClr val="268CAB"/>
          </a:solidFill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7" name="Block Arc 12">
            <a:extLst>
              <a:ext uri="{FF2B5EF4-FFF2-40B4-BE49-F238E27FC236}">
                <a16:creationId xmlns:a16="http://schemas.microsoft.com/office/drawing/2014/main" id="{5089346E-4397-E7BB-BE0A-B8D52DEC59BA}"/>
              </a:ext>
            </a:extLst>
          </p:cNvPr>
          <p:cNvSpPr/>
          <p:nvPr/>
        </p:nvSpPr>
        <p:spPr>
          <a:xfrm rot="5400000">
            <a:off x="4580086" y="2215108"/>
            <a:ext cx="3027358" cy="3027355"/>
          </a:xfrm>
          <a:prstGeom prst="blockArc">
            <a:avLst>
              <a:gd name="adj1" fmla="val 18042252"/>
              <a:gd name="adj2" fmla="val 102187"/>
              <a:gd name="adj3" fmla="val 17177"/>
            </a:avLst>
          </a:prstGeom>
          <a:solidFill>
            <a:schemeClr val="bg1">
              <a:lumMod val="50000"/>
            </a:schemeClr>
          </a:solidFill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8" name="Block Arc 13">
            <a:extLst>
              <a:ext uri="{FF2B5EF4-FFF2-40B4-BE49-F238E27FC236}">
                <a16:creationId xmlns:a16="http://schemas.microsoft.com/office/drawing/2014/main" id="{B8CE9F92-7DF2-5CAD-C089-F2BA80917BEA}"/>
              </a:ext>
            </a:extLst>
          </p:cNvPr>
          <p:cNvSpPr/>
          <p:nvPr/>
        </p:nvSpPr>
        <p:spPr>
          <a:xfrm rot="16200000">
            <a:off x="4580086" y="2215108"/>
            <a:ext cx="3027358" cy="3027355"/>
          </a:xfrm>
          <a:prstGeom prst="blockArc">
            <a:avLst>
              <a:gd name="adj1" fmla="val 18076873"/>
              <a:gd name="adj2" fmla="val 38332"/>
              <a:gd name="adj3" fmla="val 17189"/>
            </a:avLst>
          </a:prstGeom>
          <a:solidFill>
            <a:srgbClr val="C1B488"/>
          </a:solidFill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9" name="Block Arc 14">
            <a:extLst>
              <a:ext uri="{FF2B5EF4-FFF2-40B4-BE49-F238E27FC236}">
                <a16:creationId xmlns:a16="http://schemas.microsoft.com/office/drawing/2014/main" id="{EF38A778-8346-2F2D-56CC-67C18362DBEE}"/>
              </a:ext>
            </a:extLst>
          </p:cNvPr>
          <p:cNvSpPr/>
          <p:nvPr/>
        </p:nvSpPr>
        <p:spPr>
          <a:xfrm rot="12651236">
            <a:off x="4580085" y="2215105"/>
            <a:ext cx="3027357" cy="3027356"/>
          </a:xfrm>
          <a:prstGeom prst="blockArc">
            <a:avLst>
              <a:gd name="adj1" fmla="val 18076873"/>
              <a:gd name="adj2" fmla="val 38332"/>
              <a:gd name="adj3" fmla="val 17189"/>
            </a:avLst>
          </a:prstGeom>
          <a:solidFill>
            <a:srgbClr val="10A9A6"/>
          </a:solidFill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10" name="Block Arc 15">
            <a:extLst>
              <a:ext uri="{FF2B5EF4-FFF2-40B4-BE49-F238E27FC236}">
                <a16:creationId xmlns:a16="http://schemas.microsoft.com/office/drawing/2014/main" id="{E4AB9282-8FA4-F6E0-A88B-9F80026AD88C}"/>
              </a:ext>
            </a:extLst>
          </p:cNvPr>
          <p:cNvSpPr/>
          <p:nvPr/>
        </p:nvSpPr>
        <p:spPr>
          <a:xfrm rot="9007401">
            <a:off x="4580085" y="2215105"/>
            <a:ext cx="3027357" cy="3027356"/>
          </a:xfrm>
          <a:prstGeom prst="blockArc">
            <a:avLst>
              <a:gd name="adj1" fmla="val 18076873"/>
              <a:gd name="adj2" fmla="val 129972"/>
              <a:gd name="adj3" fmla="val 17109"/>
            </a:avLst>
          </a:prstGeom>
          <a:solidFill>
            <a:srgbClr val="003845"/>
          </a:solidFill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11" name="Right Arrow 16">
            <a:extLst>
              <a:ext uri="{FF2B5EF4-FFF2-40B4-BE49-F238E27FC236}">
                <a16:creationId xmlns:a16="http://schemas.microsoft.com/office/drawing/2014/main" id="{4EE01B36-1415-BAA0-6841-1039683BC473}"/>
              </a:ext>
            </a:extLst>
          </p:cNvPr>
          <p:cNvSpPr/>
          <p:nvPr/>
        </p:nvSpPr>
        <p:spPr>
          <a:xfrm rot="17920199" flipH="1">
            <a:off x="6345717" y="2834786"/>
            <a:ext cx="354381" cy="354381"/>
          </a:xfrm>
          <a:prstGeom prst="rightArrow">
            <a:avLst/>
          </a:prstGeom>
          <a:solidFill>
            <a:srgbClr val="2CC17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sp>
        <p:nvSpPr>
          <p:cNvPr id="12" name="Right Arrow 17">
            <a:extLst>
              <a:ext uri="{FF2B5EF4-FFF2-40B4-BE49-F238E27FC236}">
                <a16:creationId xmlns:a16="http://schemas.microsoft.com/office/drawing/2014/main" id="{6DD48F5D-3B28-A13B-3705-EF5C8E5FE85F}"/>
              </a:ext>
            </a:extLst>
          </p:cNvPr>
          <p:cNvSpPr/>
          <p:nvPr/>
        </p:nvSpPr>
        <p:spPr>
          <a:xfrm rot="10800000">
            <a:off x="6734267" y="3551594"/>
            <a:ext cx="354381" cy="354381"/>
          </a:xfrm>
          <a:prstGeom prst="rightArrow">
            <a:avLst/>
          </a:prstGeom>
          <a:solidFill>
            <a:srgbClr val="268CA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sp>
        <p:nvSpPr>
          <p:cNvPr id="13" name="Right Arrow 18">
            <a:extLst>
              <a:ext uri="{FF2B5EF4-FFF2-40B4-BE49-F238E27FC236}">
                <a16:creationId xmlns:a16="http://schemas.microsoft.com/office/drawing/2014/main" id="{14406845-7961-0881-DCEF-EFB0319B17EC}"/>
              </a:ext>
            </a:extLst>
          </p:cNvPr>
          <p:cNvSpPr/>
          <p:nvPr/>
        </p:nvSpPr>
        <p:spPr>
          <a:xfrm rot="10800000" flipH="1">
            <a:off x="5095255" y="3551594"/>
            <a:ext cx="354381" cy="354381"/>
          </a:xfrm>
          <a:prstGeom prst="rightArrow">
            <a:avLst/>
          </a:prstGeom>
          <a:solidFill>
            <a:srgbClr val="10A9A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sp>
        <p:nvSpPr>
          <p:cNvPr id="14" name="Right Arrow 19">
            <a:extLst>
              <a:ext uri="{FF2B5EF4-FFF2-40B4-BE49-F238E27FC236}">
                <a16:creationId xmlns:a16="http://schemas.microsoft.com/office/drawing/2014/main" id="{823B6B64-6724-DC54-8B34-EE83744745ED}"/>
              </a:ext>
            </a:extLst>
          </p:cNvPr>
          <p:cNvSpPr/>
          <p:nvPr/>
        </p:nvSpPr>
        <p:spPr>
          <a:xfrm rot="17920199" flipV="1">
            <a:off x="5507813" y="4275138"/>
            <a:ext cx="354381" cy="354381"/>
          </a:xfrm>
          <a:prstGeom prst="rightArrow">
            <a:avLst/>
          </a:prstGeom>
          <a:solidFill>
            <a:srgbClr val="00384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sp>
        <p:nvSpPr>
          <p:cNvPr id="15" name="Right Arrow 20">
            <a:extLst>
              <a:ext uri="{FF2B5EF4-FFF2-40B4-BE49-F238E27FC236}">
                <a16:creationId xmlns:a16="http://schemas.microsoft.com/office/drawing/2014/main" id="{5DD9184C-1783-DA10-9757-30164F5AA1E0}"/>
              </a:ext>
            </a:extLst>
          </p:cNvPr>
          <p:cNvSpPr/>
          <p:nvPr/>
        </p:nvSpPr>
        <p:spPr>
          <a:xfrm rot="3679801" flipH="1" flipV="1">
            <a:off x="6345718" y="4266279"/>
            <a:ext cx="354381" cy="354381"/>
          </a:xfrm>
          <a:prstGeom prst="rightArrow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sp>
        <p:nvSpPr>
          <p:cNvPr id="28" name="Oval 28">
            <a:extLst>
              <a:ext uri="{FF2B5EF4-FFF2-40B4-BE49-F238E27FC236}">
                <a16:creationId xmlns:a16="http://schemas.microsoft.com/office/drawing/2014/main" id="{20BF89CB-92D4-4EBE-0154-EF9910109E2C}"/>
              </a:ext>
            </a:extLst>
          </p:cNvPr>
          <p:cNvSpPr/>
          <p:nvPr/>
        </p:nvSpPr>
        <p:spPr>
          <a:xfrm>
            <a:off x="4233265" y="1868284"/>
            <a:ext cx="3720999" cy="3721000"/>
          </a:xfrm>
          <a:prstGeom prst="ellipse">
            <a:avLst/>
          </a:prstGeom>
          <a:noFill/>
          <a:ln w="50800" cap="rnd">
            <a:solidFill>
              <a:schemeClr val="tx2">
                <a:alpha val="30000"/>
              </a:scheme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 dirty="0"/>
          </a:p>
        </p:txBody>
      </p:sp>
      <p:sp>
        <p:nvSpPr>
          <p:cNvPr id="31" name="Oval 30">
            <a:extLst>
              <a:ext uri="{FF2B5EF4-FFF2-40B4-BE49-F238E27FC236}">
                <a16:creationId xmlns:a16="http://schemas.microsoft.com/office/drawing/2014/main" id="{189F78E0-8958-BF47-637F-CD20FDE6914A}"/>
              </a:ext>
            </a:extLst>
          </p:cNvPr>
          <p:cNvSpPr>
            <a:spLocks noChangeAspect="1"/>
          </p:cNvSpPr>
          <p:nvPr/>
        </p:nvSpPr>
        <p:spPr>
          <a:xfrm>
            <a:off x="4745981" y="1703401"/>
            <a:ext cx="714144" cy="714144"/>
          </a:xfrm>
          <a:prstGeom prst="ellipse">
            <a:avLst/>
          </a:prstGeom>
          <a:solidFill>
            <a:srgbClr val="C1B488"/>
          </a:solidFill>
          <a:ln>
            <a:noFill/>
          </a:ln>
          <a:effectLst>
            <a:outerShdw blurRad="127000" dist="63500" dir="5400000" algn="t" rotWithShape="0">
              <a:prstClr val="black">
                <a:alpha val="2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sp>
        <p:nvSpPr>
          <p:cNvPr id="34" name="Oval 33">
            <a:extLst>
              <a:ext uri="{FF2B5EF4-FFF2-40B4-BE49-F238E27FC236}">
                <a16:creationId xmlns:a16="http://schemas.microsoft.com/office/drawing/2014/main" id="{08822A71-2575-87EE-FC9E-40973B70E6FD}"/>
              </a:ext>
            </a:extLst>
          </p:cNvPr>
          <p:cNvSpPr>
            <a:spLocks noChangeAspect="1"/>
          </p:cNvSpPr>
          <p:nvPr/>
        </p:nvSpPr>
        <p:spPr>
          <a:xfrm>
            <a:off x="6748409" y="1703401"/>
            <a:ext cx="714144" cy="714144"/>
          </a:xfrm>
          <a:prstGeom prst="ellipse">
            <a:avLst/>
          </a:prstGeom>
          <a:solidFill>
            <a:srgbClr val="2CC17C"/>
          </a:solidFill>
          <a:ln>
            <a:noFill/>
          </a:ln>
          <a:effectLst>
            <a:outerShdw blurRad="127000" dist="63500" dir="5400000" algn="t" rotWithShape="0">
              <a:prstClr val="black">
                <a:alpha val="2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sp>
        <p:nvSpPr>
          <p:cNvPr id="35" name="Oval 39">
            <a:extLst>
              <a:ext uri="{FF2B5EF4-FFF2-40B4-BE49-F238E27FC236}">
                <a16:creationId xmlns:a16="http://schemas.microsoft.com/office/drawing/2014/main" id="{EB440DCD-EA67-4F89-E694-5D2ADE48B635}"/>
              </a:ext>
            </a:extLst>
          </p:cNvPr>
          <p:cNvSpPr>
            <a:spLocks noChangeAspect="1"/>
          </p:cNvSpPr>
          <p:nvPr/>
        </p:nvSpPr>
        <p:spPr>
          <a:xfrm>
            <a:off x="7688322" y="3321407"/>
            <a:ext cx="714144" cy="714144"/>
          </a:xfrm>
          <a:prstGeom prst="ellipse">
            <a:avLst/>
          </a:prstGeom>
          <a:solidFill>
            <a:srgbClr val="268CAB"/>
          </a:solidFill>
          <a:ln>
            <a:noFill/>
          </a:ln>
          <a:effectLst>
            <a:outerShdw blurRad="127000" dist="63500" dir="5400000" algn="t" rotWithShape="0">
              <a:prstClr val="black">
                <a:alpha val="2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sp>
        <p:nvSpPr>
          <p:cNvPr id="36" name="Oval 48">
            <a:extLst>
              <a:ext uri="{FF2B5EF4-FFF2-40B4-BE49-F238E27FC236}">
                <a16:creationId xmlns:a16="http://schemas.microsoft.com/office/drawing/2014/main" id="{F076B272-7C11-7051-AE5F-4ADCE331A6F1}"/>
              </a:ext>
            </a:extLst>
          </p:cNvPr>
          <p:cNvSpPr>
            <a:spLocks noChangeAspect="1"/>
          </p:cNvSpPr>
          <p:nvPr/>
        </p:nvSpPr>
        <p:spPr>
          <a:xfrm>
            <a:off x="6748409" y="5029386"/>
            <a:ext cx="714144" cy="714144"/>
          </a:xfrm>
          <a:prstGeom prst="ellipse">
            <a:avLst/>
          </a:prstGeom>
          <a:solidFill>
            <a:schemeClr val="bg1">
              <a:lumMod val="50000"/>
            </a:schemeClr>
          </a:solidFill>
          <a:ln>
            <a:noFill/>
          </a:ln>
          <a:effectLst>
            <a:outerShdw blurRad="127000" dist="63500" dir="5400000" algn="t" rotWithShape="0">
              <a:prstClr val="black">
                <a:alpha val="2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sp>
        <p:nvSpPr>
          <p:cNvPr id="37" name="Oval 51">
            <a:extLst>
              <a:ext uri="{FF2B5EF4-FFF2-40B4-BE49-F238E27FC236}">
                <a16:creationId xmlns:a16="http://schemas.microsoft.com/office/drawing/2014/main" id="{A99C8368-E548-2A7D-E5D0-D42089438C06}"/>
              </a:ext>
            </a:extLst>
          </p:cNvPr>
          <p:cNvSpPr>
            <a:spLocks noChangeAspect="1"/>
          </p:cNvSpPr>
          <p:nvPr/>
        </p:nvSpPr>
        <p:spPr>
          <a:xfrm>
            <a:off x="3780815" y="3321407"/>
            <a:ext cx="714144" cy="714144"/>
          </a:xfrm>
          <a:prstGeom prst="ellipse">
            <a:avLst/>
          </a:prstGeom>
          <a:solidFill>
            <a:srgbClr val="10A9A6"/>
          </a:solidFill>
          <a:ln>
            <a:noFill/>
          </a:ln>
          <a:effectLst>
            <a:outerShdw blurRad="127000" dist="63500" dir="5400000" algn="t" rotWithShape="0">
              <a:prstClr val="black">
                <a:alpha val="2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sp>
        <p:nvSpPr>
          <p:cNvPr id="38" name="Oval 56">
            <a:extLst>
              <a:ext uri="{FF2B5EF4-FFF2-40B4-BE49-F238E27FC236}">
                <a16:creationId xmlns:a16="http://schemas.microsoft.com/office/drawing/2014/main" id="{7C3E2764-6D02-E97B-E06E-45690334CFE1}"/>
              </a:ext>
            </a:extLst>
          </p:cNvPr>
          <p:cNvSpPr>
            <a:spLocks noChangeAspect="1"/>
          </p:cNvSpPr>
          <p:nvPr/>
        </p:nvSpPr>
        <p:spPr>
          <a:xfrm>
            <a:off x="4789731" y="5029386"/>
            <a:ext cx="714144" cy="714144"/>
          </a:xfrm>
          <a:prstGeom prst="ellipse">
            <a:avLst/>
          </a:prstGeom>
          <a:solidFill>
            <a:srgbClr val="003845"/>
          </a:solidFill>
          <a:ln>
            <a:noFill/>
          </a:ln>
          <a:effectLst>
            <a:outerShdw blurRad="127000" dist="63500" dir="5400000" algn="t" rotWithShape="0">
              <a:prstClr val="black">
                <a:alpha val="2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sp>
        <p:nvSpPr>
          <p:cNvPr id="40" name="Freeform 84">
            <a:extLst>
              <a:ext uri="{FF2B5EF4-FFF2-40B4-BE49-F238E27FC236}">
                <a16:creationId xmlns:a16="http://schemas.microsoft.com/office/drawing/2014/main" id="{AC4EE35C-BD20-5BD8-9937-4969C506BCF8}"/>
              </a:ext>
            </a:extLst>
          </p:cNvPr>
          <p:cNvSpPr/>
          <p:nvPr/>
        </p:nvSpPr>
        <p:spPr>
          <a:xfrm rot="19827800">
            <a:off x="6139088" y="2008848"/>
            <a:ext cx="1014832" cy="1308922"/>
          </a:xfrm>
          <a:custGeom>
            <a:avLst/>
            <a:gdLst>
              <a:gd name="connsiteX0" fmla="*/ 50662 w 1103958"/>
              <a:gd name="connsiteY0" fmla="*/ 402329 h 1423876"/>
              <a:gd name="connsiteX1" fmla="*/ 0 w 1103958"/>
              <a:gd name="connsiteY1" fmla="*/ 489557 h 1423876"/>
              <a:gd name="connsiteX2" fmla="*/ 0 w 1103958"/>
              <a:gd name="connsiteY2" fmla="*/ 489557 h 1423876"/>
              <a:gd name="connsiteX3" fmla="*/ 284336 w 1103958"/>
              <a:gd name="connsiteY3" fmla="*/ 0 h 1423876"/>
              <a:gd name="connsiteX4" fmla="*/ 1103958 w 1103958"/>
              <a:gd name="connsiteY4" fmla="*/ 1423876 h 1423876"/>
              <a:gd name="connsiteX5" fmla="*/ 954266 w 1103958"/>
              <a:gd name="connsiteY5" fmla="*/ 1423876 h 1423876"/>
              <a:gd name="connsiteX6" fmla="*/ 941168 w 1103958"/>
              <a:gd name="connsiteY6" fmla="*/ 1226095 h 1423876"/>
              <a:gd name="connsiteX7" fmla="*/ 373604 w 1103958"/>
              <a:gd name="connsiteY7" fmla="*/ 240102 h 1423876"/>
              <a:gd name="connsiteX8" fmla="*/ 209155 w 1103958"/>
              <a:gd name="connsiteY8" fmla="*/ 129443 h 1423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03958" h="1423876">
                <a:moveTo>
                  <a:pt x="50662" y="402329"/>
                </a:moveTo>
                <a:lnTo>
                  <a:pt x="0" y="489557"/>
                </a:lnTo>
                <a:lnTo>
                  <a:pt x="0" y="489557"/>
                </a:lnTo>
                <a:close/>
                <a:moveTo>
                  <a:pt x="284336" y="0"/>
                </a:moveTo>
                <a:cubicBezTo>
                  <a:pt x="791723" y="294692"/>
                  <a:pt x="1103958" y="837119"/>
                  <a:pt x="1103958" y="1423876"/>
                </a:cubicBezTo>
                <a:lnTo>
                  <a:pt x="954266" y="1423876"/>
                </a:lnTo>
                <a:lnTo>
                  <a:pt x="941168" y="1226095"/>
                </a:lnTo>
                <a:cubicBezTo>
                  <a:pt x="889193" y="835757"/>
                  <a:pt x="685038" y="481089"/>
                  <a:pt x="373604" y="240102"/>
                </a:cubicBezTo>
                <a:lnTo>
                  <a:pt x="209155" y="129443"/>
                </a:lnTo>
                <a:close/>
              </a:path>
            </a:pathLst>
          </a:custGeom>
          <a:solidFill>
            <a:schemeClr val="accent1">
              <a:lumMod val="50000"/>
              <a:alpha val="40000"/>
            </a:schemeClr>
          </a:solidFill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41" name="Freeform 90">
            <a:extLst>
              <a:ext uri="{FF2B5EF4-FFF2-40B4-BE49-F238E27FC236}">
                <a16:creationId xmlns:a16="http://schemas.microsoft.com/office/drawing/2014/main" id="{DA71E9C0-24B8-9158-F196-F309A4008C2D}"/>
              </a:ext>
            </a:extLst>
          </p:cNvPr>
          <p:cNvSpPr/>
          <p:nvPr/>
        </p:nvSpPr>
        <p:spPr>
          <a:xfrm rot="1783192">
            <a:off x="6966904" y="3060626"/>
            <a:ext cx="811049" cy="1326581"/>
          </a:xfrm>
          <a:custGeom>
            <a:avLst/>
            <a:gdLst>
              <a:gd name="connsiteX0" fmla="*/ 76434 w 882278"/>
              <a:gd name="connsiteY0" fmla="*/ 0 h 1443084"/>
              <a:gd name="connsiteX1" fmla="*/ 882051 w 882278"/>
              <a:gd name="connsiteY1" fmla="*/ 1443084 h 1443084"/>
              <a:gd name="connsiteX2" fmla="*/ 732379 w 882278"/>
              <a:gd name="connsiteY2" fmla="*/ 1440602 h 1443084"/>
              <a:gd name="connsiteX3" fmla="*/ 722407 w 882278"/>
              <a:gd name="connsiteY3" fmla="*/ 1241296 h 1443084"/>
              <a:gd name="connsiteX4" fmla="*/ 164422 w 882278"/>
              <a:gd name="connsiteY4" fmla="*/ 241790 h 1443084"/>
              <a:gd name="connsiteX5" fmla="*/ 0 w 882278"/>
              <a:gd name="connsiteY5" fmla="*/ 128708 h 1443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82278" h="1443084">
                <a:moveTo>
                  <a:pt x="76434" y="0"/>
                </a:moveTo>
                <a:cubicBezTo>
                  <a:pt x="584416" y="301667"/>
                  <a:pt x="891847" y="852362"/>
                  <a:pt x="882051" y="1443084"/>
                </a:cubicBezTo>
                <a:lnTo>
                  <a:pt x="732379" y="1440602"/>
                </a:lnTo>
                <a:lnTo>
                  <a:pt x="722407" y="1241296"/>
                </a:lnTo>
                <a:cubicBezTo>
                  <a:pt x="676257" y="847581"/>
                  <a:pt x="475345" y="487694"/>
                  <a:pt x="164422" y="241790"/>
                </a:cubicBezTo>
                <a:lnTo>
                  <a:pt x="0" y="128708"/>
                </a:lnTo>
                <a:close/>
              </a:path>
            </a:pathLst>
          </a:custGeom>
          <a:solidFill>
            <a:schemeClr val="accent2">
              <a:lumMod val="50000"/>
              <a:alpha val="40000"/>
            </a:schemeClr>
          </a:solidFill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46" name="Freeform 89">
            <a:extLst>
              <a:ext uri="{FF2B5EF4-FFF2-40B4-BE49-F238E27FC236}">
                <a16:creationId xmlns:a16="http://schemas.microsoft.com/office/drawing/2014/main" id="{44036406-7F60-1F63-2A6C-961F72C9ACF2}"/>
              </a:ext>
            </a:extLst>
          </p:cNvPr>
          <p:cNvSpPr/>
          <p:nvPr/>
        </p:nvSpPr>
        <p:spPr>
          <a:xfrm rot="5400000">
            <a:off x="6316373" y="4163704"/>
            <a:ext cx="811052" cy="1346470"/>
          </a:xfrm>
          <a:custGeom>
            <a:avLst/>
            <a:gdLst>
              <a:gd name="connsiteX0" fmla="*/ 316123 w 882281"/>
              <a:gd name="connsiteY0" fmla="*/ 1447909 h 1464721"/>
              <a:gd name="connsiteX1" fmla="*/ 411319 w 882281"/>
              <a:gd name="connsiteY1" fmla="*/ 1450739 h 1464721"/>
              <a:gd name="connsiteX2" fmla="*/ 316123 w 882281"/>
              <a:gd name="connsiteY2" fmla="*/ 1447909 h 1464721"/>
              <a:gd name="connsiteX3" fmla="*/ 0 w 882281"/>
              <a:gd name="connsiteY3" fmla="*/ 128708 h 1464721"/>
              <a:gd name="connsiteX4" fmla="*/ 76434 w 882281"/>
              <a:gd name="connsiteY4" fmla="*/ 0 h 1464721"/>
              <a:gd name="connsiteX5" fmla="*/ 881551 w 882281"/>
              <a:gd name="connsiteY5" fmla="*/ 1464721 h 1464721"/>
              <a:gd name="connsiteX6" fmla="*/ 731925 w 882281"/>
              <a:gd name="connsiteY6" fmla="*/ 1460272 h 1464721"/>
              <a:gd name="connsiteX7" fmla="*/ 724308 w 882281"/>
              <a:gd name="connsiteY7" fmla="*/ 1258296 h 1464721"/>
              <a:gd name="connsiteX8" fmla="*/ 166439 w 882281"/>
              <a:gd name="connsiteY8" fmla="*/ 243385 h 14647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82281" h="1464721">
                <a:moveTo>
                  <a:pt x="316123" y="1447909"/>
                </a:moveTo>
                <a:lnTo>
                  <a:pt x="411319" y="1450739"/>
                </a:lnTo>
                <a:lnTo>
                  <a:pt x="316123" y="1447909"/>
                </a:lnTo>
                <a:close/>
                <a:moveTo>
                  <a:pt x="0" y="128708"/>
                </a:moveTo>
                <a:lnTo>
                  <a:pt x="76434" y="0"/>
                </a:lnTo>
                <a:cubicBezTo>
                  <a:pt x="591074" y="305621"/>
                  <a:pt x="899340" y="866439"/>
                  <a:pt x="881551" y="1464721"/>
                </a:cubicBezTo>
                <a:lnTo>
                  <a:pt x="731925" y="1460272"/>
                </a:lnTo>
                <a:lnTo>
                  <a:pt x="724308" y="1258296"/>
                </a:lnTo>
                <a:cubicBezTo>
                  <a:pt x="682134" y="859082"/>
                  <a:pt x="480878" y="492944"/>
                  <a:pt x="166439" y="243385"/>
                </a:cubicBezTo>
                <a:close/>
              </a:path>
            </a:pathLst>
          </a:custGeom>
          <a:solidFill>
            <a:schemeClr val="accent3">
              <a:lumMod val="50000"/>
              <a:alpha val="40000"/>
            </a:schemeClr>
          </a:solidFill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54" name="Freeform 86">
            <a:extLst>
              <a:ext uri="{FF2B5EF4-FFF2-40B4-BE49-F238E27FC236}">
                <a16:creationId xmlns:a16="http://schemas.microsoft.com/office/drawing/2014/main" id="{04359D5B-F217-A721-BC7E-3E9BE76D6ECC}"/>
              </a:ext>
            </a:extLst>
          </p:cNvPr>
          <p:cNvSpPr/>
          <p:nvPr/>
        </p:nvSpPr>
        <p:spPr>
          <a:xfrm rot="16200000">
            <a:off x="4956316" y="2058807"/>
            <a:ext cx="997916" cy="1310511"/>
          </a:xfrm>
          <a:custGeom>
            <a:avLst/>
            <a:gdLst>
              <a:gd name="connsiteX0" fmla="*/ 143999 w 1085556"/>
              <a:gd name="connsiteY0" fmla="*/ 246770 h 1425604"/>
              <a:gd name="connsiteX1" fmla="*/ 0 w 1085556"/>
              <a:gd name="connsiteY1" fmla="*/ 483782 h 1425604"/>
              <a:gd name="connsiteX2" fmla="*/ 0 w 1085556"/>
              <a:gd name="connsiteY2" fmla="*/ 483782 h 1425604"/>
              <a:gd name="connsiteX3" fmla="*/ 853963 w 1085556"/>
              <a:gd name="connsiteY3" fmla="*/ 1423023 h 1425604"/>
              <a:gd name="connsiteX4" fmla="*/ 519416 w 1085556"/>
              <a:gd name="connsiteY4" fmla="*/ 1419292 h 1425604"/>
              <a:gd name="connsiteX5" fmla="*/ 519416 w 1085556"/>
              <a:gd name="connsiteY5" fmla="*/ 1419291 h 1425604"/>
              <a:gd name="connsiteX6" fmla="*/ 1085454 w 1085556"/>
              <a:gd name="connsiteY6" fmla="*/ 1425604 h 1425604"/>
              <a:gd name="connsiteX7" fmla="*/ 935771 w 1085556"/>
              <a:gd name="connsiteY7" fmla="*/ 1423935 h 1425604"/>
              <a:gd name="connsiteX8" fmla="*/ 925081 w 1085556"/>
              <a:gd name="connsiteY8" fmla="*/ 1227693 h 1425604"/>
              <a:gd name="connsiteX9" fmla="*/ 377117 w 1085556"/>
              <a:gd name="connsiteY9" fmla="*/ 240764 h 1425604"/>
              <a:gd name="connsiteX10" fmla="*/ 216201 w 1085556"/>
              <a:gd name="connsiteY10" fmla="*/ 127931 h 1425604"/>
              <a:gd name="connsiteX11" fmla="*/ 293927 w 1085556"/>
              <a:gd name="connsiteY11" fmla="*/ 0 h 1425604"/>
              <a:gd name="connsiteX12" fmla="*/ 1085454 w 1085556"/>
              <a:gd name="connsiteY12" fmla="*/ 1425604 h 14256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085556" h="1425604">
                <a:moveTo>
                  <a:pt x="143999" y="246770"/>
                </a:moveTo>
                <a:lnTo>
                  <a:pt x="0" y="483782"/>
                </a:lnTo>
                <a:lnTo>
                  <a:pt x="0" y="483782"/>
                </a:lnTo>
                <a:close/>
                <a:moveTo>
                  <a:pt x="853963" y="1423023"/>
                </a:moveTo>
                <a:lnTo>
                  <a:pt x="519416" y="1419292"/>
                </a:lnTo>
                <a:lnTo>
                  <a:pt x="519416" y="1419291"/>
                </a:lnTo>
                <a:close/>
                <a:moveTo>
                  <a:pt x="1085454" y="1425604"/>
                </a:moveTo>
                <a:lnTo>
                  <a:pt x="935771" y="1423935"/>
                </a:lnTo>
                <a:lnTo>
                  <a:pt x="925081" y="1227693"/>
                </a:lnTo>
                <a:cubicBezTo>
                  <a:pt x="878295" y="840017"/>
                  <a:pt x="681433" y="485454"/>
                  <a:pt x="377117" y="240764"/>
                </a:cubicBezTo>
                <a:lnTo>
                  <a:pt x="216201" y="127931"/>
                </a:lnTo>
                <a:lnTo>
                  <a:pt x="293927" y="0"/>
                </a:lnTo>
                <a:cubicBezTo>
                  <a:pt x="791055" y="302035"/>
                  <a:pt x="1091940" y="843952"/>
                  <a:pt x="1085454" y="1425604"/>
                </a:cubicBezTo>
                <a:close/>
              </a:path>
            </a:pathLst>
          </a:custGeom>
          <a:solidFill>
            <a:schemeClr val="accent6">
              <a:lumMod val="50000"/>
              <a:alpha val="40000"/>
            </a:schemeClr>
          </a:solidFill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132" name="Freeform 87">
            <a:extLst>
              <a:ext uri="{FF2B5EF4-FFF2-40B4-BE49-F238E27FC236}">
                <a16:creationId xmlns:a16="http://schemas.microsoft.com/office/drawing/2014/main" id="{41228CE6-5BEF-E40A-5C84-1BC32E675FC9}"/>
              </a:ext>
            </a:extLst>
          </p:cNvPr>
          <p:cNvSpPr/>
          <p:nvPr/>
        </p:nvSpPr>
        <p:spPr>
          <a:xfrm rot="12651236">
            <a:off x="4405329" y="3068030"/>
            <a:ext cx="868721" cy="1310511"/>
          </a:xfrm>
          <a:custGeom>
            <a:avLst/>
            <a:gdLst>
              <a:gd name="connsiteX0" fmla="*/ 944913 w 945015"/>
              <a:gd name="connsiteY0" fmla="*/ 1425604 h 1425604"/>
              <a:gd name="connsiteX1" fmla="*/ 795230 w 945015"/>
              <a:gd name="connsiteY1" fmla="*/ 1423935 h 1425604"/>
              <a:gd name="connsiteX2" fmla="*/ 784540 w 945015"/>
              <a:gd name="connsiteY2" fmla="*/ 1227693 h 1425604"/>
              <a:gd name="connsiteX3" fmla="*/ 75661 w 945015"/>
              <a:gd name="connsiteY3" fmla="*/ 127932 h 1425604"/>
              <a:gd name="connsiteX4" fmla="*/ 0 w 945015"/>
              <a:gd name="connsiteY4" fmla="*/ 252464 h 1425604"/>
              <a:gd name="connsiteX5" fmla="*/ 153387 w 945015"/>
              <a:gd name="connsiteY5" fmla="*/ 0 h 1425604"/>
              <a:gd name="connsiteX6" fmla="*/ 944913 w 945015"/>
              <a:gd name="connsiteY6" fmla="*/ 1425604 h 14256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945015" h="1425604">
                <a:moveTo>
                  <a:pt x="944913" y="1425604"/>
                </a:moveTo>
                <a:lnTo>
                  <a:pt x="795230" y="1423935"/>
                </a:lnTo>
                <a:lnTo>
                  <a:pt x="784540" y="1227693"/>
                </a:lnTo>
                <a:cubicBezTo>
                  <a:pt x="729956" y="775405"/>
                  <a:pt x="471104" y="368187"/>
                  <a:pt x="75661" y="127932"/>
                </a:cubicBezTo>
                <a:lnTo>
                  <a:pt x="0" y="252464"/>
                </a:lnTo>
                <a:lnTo>
                  <a:pt x="153387" y="0"/>
                </a:lnTo>
                <a:cubicBezTo>
                  <a:pt x="650515" y="302035"/>
                  <a:pt x="951399" y="843952"/>
                  <a:pt x="944913" y="1425604"/>
                </a:cubicBezTo>
                <a:close/>
              </a:path>
            </a:pathLst>
          </a:custGeom>
          <a:solidFill>
            <a:schemeClr val="accent5">
              <a:lumMod val="50000"/>
              <a:alpha val="40000"/>
            </a:schemeClr>
          </a:solidFill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133" name="Freeform 88">
            <a:extLst>
              <a:ext uri="{FF2B5EF4-FFF2-40B4-BE49-F238E27FC236}">
                <a16:creationId xmlns:a16="http://schemas.microsoft.com/office/drawing/2014/main" id="{C68E6F3F-B6CC-528C-C741-E515308D1A14}"/>
              </a:ext>
            </a:extLst>
          </p:cNvPr>
          <p:cNvSpPr/>
          <p:nvPr/>
        </p:nvSpPr>
        <p:spPr>
          <a:xfrm rot="9007401">
            <a:off x="5028300" y="4115580"/>
            <a:ext cx="914805" cy="1350848"/>
          </a:xfrm>
          <a:custGeom>
            <a:avLst/>
            <a:gdLst>
              <a:gd name="connsiteX0" fmla="*/ 844377 w 995145"/>
              <a:gd name="connsiteY0" fmla="*/ 1463825 h 1469483"/>
              <a:gd name="connsiteX1" fmla="*/ 838430 w 995145"/>
              <a:gd name="connsiteY1" fmla="*/ 1262181 h 1469483"/>
              <a:gd name="connsiteX2" fmla="*/ 125786 w 995145"/>
              <a:gd name="connsiteY2" fmla="*/ 127932 h 1469483"/>
              <a:gd name="connsiteX3" fmla="*/ 0 w 995145"/>
              <a:gd name="connsiteY3" fmla="*/ 334967 h 1469483"/>
              <a:gd name="connsiteX4" fmla="*/ 203512 w 995145"/>
              <a:gd name="connsiteY4" fmla="*/ 0 h 1469483"/>
              <a:gd name="connsiteX5" fmla="*/ 993964 w 995145"/>
              <a:gd name="connsiteY5" fmla="*/ 1469483 h 14694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5145" h="1469483">
                <a:moveTo>
                  <a:pt x="844377" y="1463825"/>
                </a:moveTo>
                <a:lnTo>
                  <a:pt x="838430" y="1262181"/>
                </a:lnTo>
                <a:cubicBezTo>
                  <a:pt x="793201" y="796920"/>
                  <a:pt x="531893" y="374666"/>
                  <a:pt x="125786" y="127932"/>
                </a:cubicBezTo>
                <a:lnTo>
                  <a:pt x="0" y="334967"/>
                </a:lnTo>
                <a:lnTo>
                  <a:pt x="203512" y="0"/>
                </a:lnTo>
                <a:cubicBezTo>
                  <a:pt x="714046" y="310180"/>
                  <a:pt x="1016543" y="872535"/>
                  <a:pt x="993964" y="1469483"/>
                </a:cubicBezTo>
                <a:close/>
              </a:path>
            </a:pathLst>
          </a:custGeom>
          <a:solidFill>
            <a:srgbClr val="032C36">
              <a:alpha val="40000"/>
            </a:srgbClr>
          </a:solidFill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135" name="Oval 115">
            <a:extLst>
              <a:ext uri="{FF2B5EF4-FFF2-40B4-BE49-F238E27FC236}">
                <a16:creationId xmlns:a16="http://schemas.microsoft.com/office/drawing/2014/main" id="{C1C7C32A-0BAD-EC04-EA7E-28F3818C17D3}"/>
              </a:ext>
            </a:extLst>
          </p:cNvPr>
          <p:cNvSpPr>
            <a:spLocks noChangeAspect="1"/>
          </p:cNvSpPr>
          <p:nvPr/>
        </p:nvSpPr>
        <p:spPr>
          <a:xfrm>
            <a:off x="4834780" y="1792200"/>
            <a:ext cx="536547" cy="536547"/>
          </a:xfrm>
          <a:prstGeom prst="ellipse">
            <a:avLst/>
          </a:prstGeom>
          <a:solidFill>
            <a:srgbClr val="C1B488"/>
          </a:solidFill>
          <a:ln w="25400">
            <a:solidFill>
              <a:srgbClr val="FFFFFF"/>
            </a:solidFill>
          </a:ln>
          <a:effectLst>
            <a:outerShdw blurRad="127000" dist="63500" dir="5400000" algn="t" rotWithShape="0">
              <a:prstClr val="black">
                <a:alpha val="2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sp>
        <p:nvSpPr>
          <p:cNvPr id="136" name="Oval 116">
            <a:extLst>
              <a:ext uri="{FF2B5EF4-FFF2-40B4-BE49-F238E27FC236}">
                <a16:creationId xmlns:a16="http://schemas.microsoft.com/office/drawing/2014/main" id="{659EEB60-2028-0B4C-2961-E76B7DBF2824}"/>
              </a:ext>
            </a:extLst>
          </p:cNvPr>
          <p:cNvSpPr>
            <a:spLocks noChangeAspect="1"/>
          </p:cNvSpPr>
          <p:nvPr/>
        </p:nvSpPr>
        <p:spPr>
          <a:xfrm>
            <a:off x="6837207" y="1792200"/>
            <a:ext cx="536547" cy="536547"/>
          </a:xfrm>
          <a:prstGeom prst="ellipse">
            <a:avLst/>
          </a:prstGeom>
          <a:solidFill>
            <a:srgbClr val="2CC17C"/>
          </a:solidFill>
          <a:ln w="25400">
            <a:solidFill>
              <a:srgbClr val="FFFFFF"/>
            </a:solidFill>
          </a:ln>
          <a:effectLst>
            <a:outerShdw blurRad="127000" dist="63500" dir="5400000" algn="t" rotWithShape="0">
              <a:prstClr val="black">
                <a:alpha val="2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sp>
        <p:nvSpPr>
          <p:cNvPr id="138" name="Oval 117">
            <a:extLst>
              <a:ext uri="{FF2B5EF4-FFF2-40B4-BE49-F238E27FC236}">
                <a16:creationId xmlns:a16="http://schemas.microsoft.com/office/drawing/2014/main" id="{2988AF23-22C1-1BEF-45FB-8F8E8748C15C}"/>
              </a:ext>
            </a:extLst>
          </p:cNvPr>
          <p:cNvSpPr>
            <a:spLocks noChangeAspect="1"/>
          </p:cNvSpPr>
          <p:nvPr/>
        </p:nvSpPr>
        <p:spPr>
          <a:xfrm>
            <a:off x="7777122" y="3410206"/>
            <a:ext cx="536547" cy="536547"/>
          </a:xfrm>
          <a:prstGeom prst="ellipse">
            <a:avLst/>
          </a:prstGeom>
          <a:solidFill>
            <a:srgbClr val="268CAB"/>
          </a:solidFill>
          <a:ln w="25400">
            <a:solidFill>
              <a:srgbClr val="FFFFFF"/>
            </a:solidFill>
          </a:ln>
          <a:effectLst>
            <a:outerShdw blurRad="127000" dist="63500" dir="5400000" algn="t" rotWithShape="0">
              <a:prstClr val="black">
                <a:alpha val="2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sp>
        <p:nvSpPr>
          <p:cNvPr id="141" name="Oval 118">
            <a:extLst>
              <a:ext uri="{FF2B5EF4-FFF2-40B4-BE49-F238E27FC236}">
                <a16:creationId xmlns:a16="http://schemas.microsoft.com/office/drawing/2014/main" id="{74AA5AA2-6544-4420-55FF-600E7439879A}"/>
              </a:ext>
            </a:extLst>
          </p:cNvPr>
          <p:cNvSpPr>
            <a:spLocks noChangeAspect="1"/>
          </p:cNvSpPr>
          <p:nvPr/>
        </p:nvSpPr>
        <p:spPr>
          <a:xfrm>
            <a:off x="6837207" y="5118186"/>
            <a:ext cx="536547" cy="536547"/>
          </a:xfrm>
          <a:prstGeom prst="ellipse">
            <a:avLst/>
          </a:prstGeom>
          <a:solidFill>
            <a:schemeClr val="bg1">
              <a:lumMod val="50000"/>
            </a:schemeClr>
          </a:solidFill>
          <a:ln w="25400">
            <a:solidFill>
              <a:srgbClr val="FFFFFF"/>
            </a:solidFill>
          </a:ln>
          <a:effectLst>
            <a:outerShdw blurRad="127000" dist="63500" dir="5400000" algn="t" rotWithShape="0">
              <a:prstClr val="black">
                <a:alpha val="2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sp>
        <p:nvSpPr>
          <p:cNvPr id="142" name="Oval 119">
            <a:extLst>
              <a:ext uri="{FF2B5EF4-FFF2-40B4-BE49-F238E27FC236}">
                <a16:creationId xmlns:a16="http://schemas.microsoft.com/office/drawing/2014/main" id="{DE05DDF1-80FC-6F67-35E0-F1121D08E7CF}"/>
              </a:ext>
            </a:extLst>
          </p:cNvPr>
          <p:cNvSpPr>
            <a:spLocks noChangeAspect="1"/>
          </p:cNvSpPr>
          <p:nvPr/>
        </p:nvSpPr>
        <p:spPr>
          <a:xfrm>
            <a:off x="3869614" y="3410206"/>
            <a:ext cx="536547" cy="536547"/>
          </a:xfrm>
          <a:prstGeom prst="ellipse">
            <a:avLst/>
          </a:prstGeom>
          <a:solidFill>
            <a:srgbClr val="10A9A6"/>
          </a:solidFill>
          <a:ln w="25400">
            <a:solidFill>
              <a:srgbClr val="FFFFFF"/>
            </a:solidFill>
          </a:ln>
          <a:effectLst>
            <a:outerShdw blurRad="127000" dist="63500" dir="5400000" algn="t" rotWithShape="0">
              <a:prstClr val="black">
                <a:alpha val="2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sp>
        <p:nvSpPr>
          <p:cNvPr id="144" name="Oval 120">
            <a:extLst>
              <a:ext uri="{FF2B5EF4-FFF2-40B4-BE49-F238E27FC236}">
                <a16:creationId xmlns:a16="http://schemas.microsoft.com/office/drawing/2014/main" id="{8E5CCBE0-558C-CBBD-AC00-CBF9D7DB9062}"/>
              </a:ext>
            </a:extLst>
          </p:cNvPr>
          <p:cNvSpPr>
            <a:spLocks noChangeAspect="1"/>
          </p:cNvSpPr>
          <p:nvPr/>
        </p:nvSpPr>
        <p:spPr>
          <a:xfrm>
            <a:off x="4878529" y="5118186"/>
            <a:ext cx="536547" cy="536547"/>
          </a:xfrm>
          <a:prstGeom prst="ellipse">
            <a:avLst/>
          </a:prstGeom>
          <a:solidFill>
            <a:srgbClr val="003845"/>
          </a:solidFill>
          <a:ln w="25400">
            <a:solidFill>
              <a:srgbClr val="FFFFFF"/>
            </a:solidFill>
          </a:ln>
          <a:effectLst>
            <a:outerShdw blurRad="127000" dist="63500" dir="5400000" algn="t" rotWithShape="0">
              <a:prstClr val="black">
                <a:alpha val="2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cxnSp>
        <p:nvCxnSpPr>
          <p:cNvPr id="147" name="Straight Connector 95">
            <a:extLst>
              <a:ext uri="{FF2B5EF4-FFF2-40B4-BE49-F238E27FC236}">
                <a16:creationId xmlns:a16="http://schemas.microsoft.com/office/drawing/2014/main" id="{1E88B008-359A-9B15-0BCB-DEC28C2EA1DD}"/>
              </a:ext>
            </a:extLst>
          </p:cNvPr>
          <p:cNvCxnSpPr>
            <a:cxnSpLocks/>
          </p:cNvCxnSpPr>
          <p:nvPr/>
        </p:nvCxnSpPr>
        <p:spPr>
          <a:xfrm flipH="1">
            <a:off x="4590892" y="1775270"/>
            <a:ext cx="0" cy="544718"/>
          </a:xfrm>
          <a:prstGeom prst="line">
            <a:avLst/>
          </a:prstGeom>
          <a:ln w="34925" cap="rnd">
            <a:solidFill>
              <a:srgbClr val="C1B488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Straight Connector 98">
            <a:extLst>
              <a:ext uri="{FF2B5EF4-FFF2-40B4-BE49-F238E27FC236}">
                <a16:creationId xmlns:a16="http://schemas.microsoft.com/office/drawing/2014/main" id="{15446DCF-5080-33AF-B8FD-9FA932A08E88}"/>
              </a:ext>
            </a:extLst>
          </p:cNvPr>
          <p:cNvCxnSpPr>
            <a:cxnSpLocks/>
          </p:cNvCxnSpPr>
          <p:nvPr/>
        </p:nvCxnSpPr>
        <p:spPr>
          <a:xfrm>
            <a:off x="7635959" y="1775270"/>
            <a:ext cx="0" cy="544718"/>
          </a:xfrm>
          <a:prstGeom prst="line">
            <a:avLst/>
          </a:prstGeom>
          <a:ln w="34925" cap="rnd">
            <a:solidFill>
              <a:srgbClr val="2CC17C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Straight Connector 101">
            <a:extLst>
              <a:ext uri="{FF2B5EF4-FFF2-40B4-BE49-F238E27FC236}">
                <a16:creationId xmlns:a16="http://schemas.microsoft.com/office/drawing/2014/main" id="{924D0371-25BB-A480-9053-991DD2F0B15F}"/>
              </a:ext>
            </a:extLst>
          </p:cNvPr>
          <p:cNvCxnSpPr>
            <a:cxnSpLocks/>
          </p:cNvCxnSpPr>
          <p:nvPr/>
        </p:nvCxnSpPr>
        <p:spPr>
          <a:xfrm flipH="1">
            <a:off x="4590892" y="5142198"/>
            <a:ext cx="0" cy="544718"/>
          </a:xfrm>
          <a:prstGeom prst="line">
            <a:avLst/>
          </a:prstGeom>
          <a:ln w="34925" cap="rnd">
            <a:solidFill>
              <a:srgbClr val="003845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8" name="Straight Connector 104">
            <a:extLst>
              <a:ext uri="{FF2B5EF4-FFF2-40B4-BE49-F238E27FC236}">
                <a16:creationId xmlns:a16="http://schemas.microsoft.com/office/drawing/2014/main" id="{952B6597-314A-DCFA-0DA0-8A6A174F0869}"/>
              </a:ext>
            </a:extLst>
          </p:cNvPr>
          <p:cNvCxnSpPr>
            <a:cxnSpLocks/>
          </p:cNvCxnSpPr>
          <p:nvPr/>
        </p:nvCxnSpPr>
        <p:spPr>
          <a:xfrm>
            <a:off x="7635959" y="5142198"/>
            <a:ext cx="0" cy="544718"/>
          </a:xfrm>
          <a:prstGeom prst="line">
            <a:avLst/>
          </a:prstGeom>
          <a:ln w="34925" cap="rnd">
            <a:solidFill>
              <a:schemeClr val="accent3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1" name="Straight Connector 107">
            <a:extLst>
              <a:ext uri="{FF2B5EF4-FFF2-40B4-BE49-F238E27FC236}">
                <a16:creationId xmlns:a16="http://schemas.microsoft.com/office/drawing/2014/main" id="{7D1FB3FC-978F-CAA2-31C6-6B78AD1F5878}"/>
              </a:ext>
            </a:extLst>
          </p:cNvPr>
          <p:cNvCxnSpPr>
            <a:cxnSpLocks/>
          </p:cNvCxnSpPr>
          <p:nvPr/>
        </p:nvCxnSpPr>
        <p:spPr>
          <a:xfrm>
            <a:off x="8569273" y="3391953"/>
            <a:ext cx="0" cy="544718"/>
          </a:xfrm>
          <a:prstGeom prst="line">
            <a:avLst/>
          </a:prstGeom>
          <a:ln w="34925" cap="rnd">
            <a:solidFill>
              <a:srgbClr val="268CAB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4" name="Straight Connector 110">
            <a:extLst>
              <a:ext uri="{FF2B5EF4-FFF2-40B4-BE49-F238E27FC236}">
                <a16:creationId xmlns:a16="http://schemas.microsoft.com/office/drawing/2014/main" id="{925C2865-6B76-AEF6-667B-A554C85D325D}"/>
              </a:ext>
            </a:extLst>
          </p:cNvPr>
          <p:cNvCxnSpPr>
            <a:cxnSpLocks/>
          </p:cNvCxnSpPr>
          <p:nvPr/>
        </p:nvCxnSpPr>
        <p:spPr>
          <a:xfrm flipH="1">
            <a:off x="3622728" y="3391953"/>
            <a:ext cx="0" cy="544718"/>
          </a:xfrm>
          <a:prstGeom prst="line">
            <a:avLst/>
          </a:prstGeom>
          <a:ln w="34925" cap="rnd">
            <a:solidFill>
              <a:srgbClr val="10A9A6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5" name="Freeform 17">
            <a:extLst>
              <a:ext uri="{FF2B5EF4-FFF2-40B4-BE49-F238E27FC236}">
                <a16:creationId xmlns:a16="http://schemas.microsoft.com/office/drawing/2014/main" id="{E68F292D-4F41-506B-A858-CDF6D8164CEE}"/>
              </a:ext>
            </a:extLst>
          </p:cNvPr>
          <p:cNvSpPr>
            <a:spLocks noChangeAspect="1"/>
          </p:cNvSpPr>
          <p:nvPr/>
        </p:nvSpPr>
        <p:spPr bwMode="auto">
          <a:xfrm>
            <a:off x="5428635" y="3061011"/>
            <a:ext cx="1329742" cy="1331041"/>
          </a:xfrm>
          <a:custGeom>
            <a:avLst/>
            <a:gdLst>
              <a:gd name="T0" fmla="*/ 947 w 1152"/>
              <a:gd name="T1" fmla="*/ 948 h 1153"/>
              <a:gd name="T2" fmla="*/ 205 w 1152"/>
              <a:gd name="T3" fmla="*/ 948 h 1153"/>
              <a:gd name="T4" fmla="*/ 205 w 1152"/>
              <a:gd name="T5" fmla="*/ 205 h 1153"/>
              <a:gd name="T6" fmla="*/ 947 w 1152"/>
              <a:gd name="T7" fmla="*/ 205 h 1153"/>
              <a:gd name="T8" fmla="*/ 947 w 1152"/>
              <a:gd name="T9" fmla="*/ 948 h 11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52" h="1153">
                <a:moveTo>
                  <a:pt x="947" y="948"/>
                </a:moveTo>
                <a:cubicBezTo>
                  <a:pt x="742" y="1153"/>
                  <a:pt x="410" y="1153"/>
                  <a:pt x="205" y="948"/>
                </a:cubicBezTo>
                <a:cubicBezTo>
                  <a:pt x="0" y="743"/>
                  <a:pt x="0" y="410"/>
                  <a:pt x="205" y="205"/>
                </a:cubicBezTo>
                <a:cubicBezTo>
                  <a:pt x="410" y="0"/>
                  <a:pt x="742" y="0"/>
                  <a:pt x="947" y="205"/>
                </a:cubicBezTo>
                <a:cubicBezTo>
                  <a:pt x="1152" y="410"/>
                  <a:pt x="1152" y="743"/>
                  <a:pt x="947" y="94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54000" dist="63500" dir="5400000" algn="t" rotWithShape="0">
              <a:prstClr val="black">
                <a:alpha val="2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591" dirty="0"/>
          </a:p>
        </p:txBody>
      </p:sp>
      <p:grpSp>
        <p:nvGrpSpPr>
          <p:cNvPr id="166" name="Graphic 122">
            <a:extLst>
              <a:ext uri="{FF2B5EF4-FFF2-40B4-BE49-F238E27FC236}">
                <a16:creationId xmlns:a16="http://schemas.microsoft.com/office/drawing/2014/main" id="{B2EA0EF5-668F-F9CF-56E9-2B35E2A4927A}"/>
              </a:ext>
            </a:extLst>
          </p:cNvPr>
          <p:cNvGrpSpPr>
            <a:grpSpLocks noChangeAspect="1"/>
          </p:cNvGrpSpPr>
          <p:nvPr/>
        </p:nvGrpSpPr>
        <p:grpSpPr>
          <a:xfrm>
            <a:off x="7882292" y="3567250"/>
            <a:ext cx="326204" cy="222460"/>
            <a:chOff x="4850638" y="1790024"/>
            <a:chExt cx="354852" cy="241996"/>
          </a:xfrm>
          <a:solidFill>
            <a:srgbClr val="FFFFFF"/>
          </a:solidFill>
        </p:grpSpPr>
        <p:sp>
          <p:nvSpPr>
            <p:cNvPr id="167" name="Freeform 134">
              <a:extLst>
                <a:ext uri="{FF2B5EF4-FFF2-40B4-BE49-F238E27FC236}">
                  <a16:creationId xmlns:a16="http://schemas.microsoft.com/office/drawing/2014/main" id="{F9F2D78F-3E07-FFD1-8830-007C7B8D339B}"/>
                </a:ext>
              </a:extLst>
            </p:cNvPr>
            <p:cNvSpPr/>
            <p:nvPr/>
          </p:nvSpPr>
          <p:spPr>
            <a:xfrm>
              <a:off x="4893993" y="1974172"/>
              <a:ext cx="11417" cy="57801"/>
            </a:xfrm>
            <a:custGeom>
              <a:avLst/>
              <a:gdLst>
                <a:gd name="connsiteX0" fmla="*/ 5756 w 11417"/>
                <a:gd name="connsiteY0" fmla="*/ 57801 h 57801"/>
                <a:gd name="connsiteX1" fmla="*/ 48 w 11417"/>
                <a:gd name="connsiteY1" fmla="*/ 52326 h 57801"/>
                <a:gd name="connsiteX2" fmla="*/ 47 w 11417"/>
                <a:gd name="connsiteY2" fmla="*/ 52232 h 57801"/>
                <a:gd name="connsiteX3" fmla="*/ 47 w 11417"/>
                <a:gd name="connsiteY3" fmla="*/ 6385 h 57801"/>
                <a:gd name="connsiteX4" fmla="*/ 4980 w 11417"/>
                <a:gd name="connsiteY4" fmla="*/ 47 h 57801"/>
                <a:gd name="connsiteX5" fmla="*/ 11370 w 11417"/>
                <a:gd name="connsiteY5" fmla="*/ 4939 h 57801"/>
                <a:gd name="connsiteX6" fmla="*/ 11370 w 11417"/>
                <a:gd name="connsiteY6" fmla="*/ 6385 h 57801"/>
                <a:gd name="connsiteX7" fmla="*/ 11370 w 11417"/>
                <a:gd name="connsiteY7" fmla="*/ 52232 h 57801"/>
                <a:gd name="connsiteX8" fmla="*/ 5756 w 11417"/>
                <a:gd name="connsiteY8" fmla="*/ 57801 h 57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17" h="57801">
                  <a:moveTo>
                    <a:pt x="5756" y="57801"/>
                  </a:moveTo>
                  <a:cubicBezTo>
                    <a:pt x="2655" y="57852"/>
                    <a:pt x="100" y="55401"/>
                    <a:pt x="48" y="52326"/>
                  </a:cubicBezTo>
                  <a:cubicBezTo>
                    <a:pt x="48" y="52295"/>
                    <a:pt x="47" y="52263"/>
                    <a:pt x="47" y="52232"/>
                  </a:cubicBezTo>
                  <a:lnTo>
                    <a:pt x="47" y="6385"/>
                  </a:lnTo>
                  <a:cubicBezTo>
                    <a:pt x="-355" y="3284"/>
                    <a:pt x="1853" y="447"/>
                    <a:pt x="4980" y="47"/>
                  </a:cubicBezTo>
                  <a:cubicBezTo>
                    <a:pt x="8106" y="-352"/>
                    <a:pt x="10968" y="1838"/>
                    <a:pt x="11370" y="4939"/>
                  </a:cubicBezTo>
                  <a:cubicBezTo>
                    <a:pt x="11433" y="5419"/>
                    <a:pt x="11433" y="5905"/>
                    <a:pt x="11370" y="6385"/>
                  </a:cubicBezTo>
                  <a:lnTo>
                    <a:pt x="11370" y="52232"/>
                  </a:lnTo>
                  <a:cubicBezTo>
                    <a:pt x="11370" y="55308"/>
                    <a:pt x="8857" y="57801"/>
                    <a:pt x="5756" y="57801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68" name="Freeform 135">
              <a:extLst>
                <a:ext uri="{FF2B5EF4-FFF2-40B4-BE49-F238E27FC236}">
                  <a16:creationId xmlns:a16="http://schemas.microsoft.com/office/drawing/2014/main" id="{3814A640-C588-F9B3-6846-ADB199DE77A4}"/>
                </a:ext>
              </a:extLst>
            </p:cNvPr>
            <p:cNvSpPr/>
            <p:nvPr/>
          </p:nvSpPr>
          <p:spPr>
            <a:xfrm>
              <a:off x="4969324" y="1974172"/>
              <a:ext cx="11417" cy="57801"/>
            </a:xfrm>
            <a:custGeom>
              <a:avLst/>
              <a:gdLst>
                <a:gd name="connsiteX0" fmla="*/ 5662 w 11417"/>
                <a:gd name="connsiteY0" fmla="*/ 57801 h 57801"/>
                <a:gd name="connsiteX1" fmla="*/ 47 w 11417"/>
                <a:gd name="connsiteY1" fmla="*/ 52232 h 57801"/>
                <a:gd name="connsiteX2" fmla="*/ 47 w 11417"/>
                <a:gd name="connsiteY2" fmla="*/ 6385 h 57801"/>
                <a:gd name="connsiteX3" fmla="*/ 4980 w 11417"/>
                <a:gd name="connsiteY3" fmla="*/ 47 h 57801"/>
                <a:gd name="connsiteX4" fmla="*/ 11370 w 11417"/>
                <a:gd name="connsiteY4" fmla="*/ 4939 h 57801"/>
                <a:gd name="connsiteX5" fmla="*/ 11370 w 11417"/>
                <a:gd name="connsiteY5" fmla="*/ 6385 h 57801"/>
                <a:gd name="connsiteX6" fmla="*/ 11370 w 11417"/>
                <a:gd name="connsiteY6" fmla="*/ 52232 h 57801"/>
                <a:gd name="connsiteX7" fmla="*/ 5757 w 11417"/>
                <a:gd name="connsiteY7" fmla="*/ 57801 h 57801"/>
                <a:gd name="connsiteX8" fmla="*/ 5662 w 11417"/>
                <a:gd name="connsiteY8" fmla="*/ 57801 h 57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17" h="57801">
                  <a:moveTo>
                    <a:pt x="5662" y="57801"/>
                  </a:moveTo>
                  <a:cubicBezTo>
                    <a:pt x="2561" y="57801"/>
                    <a:pt x="47" y="55308"/>
                    <a:pt x="47" y="52232"/>
                  </a:cubicBezTo>
                  <a:lnTo>
                    <a:pt x="47" y="6385"/>
                  </a:lnTo>
                  <a:cubicBezTo>
                    <a:pt x="-355" y="3284"/>
                    <a:pt x="1853" y="447"/>
                    <a:pt x="4980" y="47"/>
                  </a:cubicBezTo>
                  <a:cubicBezTo>
                    <a:pt x="8106" y="-352"/>
                    <a:pt x="10968" y="1838"/>
                    <a:pt x="11370" y="4939"/>
                  </a:cubicBezTo>
                  <a:cubicBezTo>
                    <a:pt x="11433" y="5419"/>
                    <a:pt x="11433" y="5905"/>
                    <a:pt x="11370" y="6385"/>
                  </a:cubicBezTo>
                  <a:lnTo>
                    <a:pt x="11370" y="52232"/>
                  </a:lnTo>
                  <a:cubicBezTo>
                    <a:pt x="11371" y="55308"/>
                    <a:pt x="8857" y="57801"/>
                    <a:pt x="5757" y="57801"/>
                  </a:cubicBezTo>
                  <a:cubicBezTo>
                    <a:pt x="5725" y="57801"/>
                    <a:pt x="5694" y="57801"/>
                    <a:pt x="5662" y="57801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69" name="Freeform 136">
              <a:extLst>
                <a:ext uri="{FF2B5EF4-FFF2-40B4-BE49-F238E27FC236}">
                  <a16:creationId xmlns:a16="http://schemas.microsoft.com/office/drawing/2014/main" id="{A554AE24-84D4-7C9D-117B-4A9A3660EE4A}"/>
                </a:ext>
              </a:extLst>
            </p:cNvPr>
            <p:cNvSpPr/>
            <p:nvPr/>
          </p:nvSpPr>
          <p:spPr>
            <a:xfrm>
              <a:off x="4873172" y="1936381"/>
              <a:ext cx="127923" cy="95591"/>
            </a:xfrm>
            <a:custGeom>
              <a:avLst/>
              <a:gdLst>
                <a:gd name="connsiteX0" fmla="*/ 122776 w 127923"/>
                <a:gd name="connsiteY0" fmla="*/ 95592 h 95591"/>
                <a:gd name="connsiteX1" fmla="*/ 5708 w 127923"/>
                <a:gd name="connsiteY1" fmla="*/ 95592 h 95591"/>
                <a:gd name="connsiteX2" fmla="*/ 0 w 127923"/>
                <a:gd name="connsiteY2" fmla="*/ 89930 h 95591"/>
                <a:gd name="connsiteX3" fmla="*/ 0 w 127923"/>
                <a:gd name="connsiteY3" fmla="*/ 29141 h 95591"/>
                <a:gd name="connsiteX4" fmla="*/ 0 w 127923"/>
                <a:gd name="connsiteY4" fmla="*/ 28585 h 95591"/>
                <a:gd name="connsiteX5" fmla="*/ 23488 w 127923"/>
                <a:gd name="connsiteY5" fmla="*/ 3805 h 95591"/>
                <a:gd name="connsiteX6" fmla="*/ 46041 w 127923"/>
                <a:gd name="connsiteY6" fmla="*/ 93 h 95591"/>
                <a:gd name="connsiteX7" fmla="*/ 52578 w 127923"/>
                <a:gd name="connsiteY7" fmla="*/ 4563 h 95591"/>
                <a:gd name="connsiteX8" fmla="*/ 52591 w 127923"/>
                <a:gd name="connsiteY8" fmla="*/ 4640 h 95591"/>
                <a:gd name="connsiteX9" fmla="*/ 48066 w 127923"/>
                <a:gd name="connsiteY9" fmla="*/ 11111 h 95591"/>
                <a:gd name="connsiteX10" fmla="*/ 47912 w 127923"/>
                <a:gd name="connsiteY10" fmla="*/ 11137 h 95591"/>
                <a:gd name="connsiteX11" fmla="*/ 25360 w 127923"/>
                <a:gd name="connsiteY11" fmla="*/ 14942 h 95591"/>
                <a:gd name="connsiteX12" fmla="*/ 11417 w 127923"/>
                <a:gd name="connsiteY12" fmla="*/ 29977 h 95591"/>
                <a:gd name="connsiteX13" fmla="*/ 11417 w 127923"/>
                <a:gd name="connsiteY13" fmla="*/ 84826 h 95591"/>
                <a:gd name="connsiteX14" fmla="*/ 117161 w 127923"/>
                <a:gd name="connsiteY14" fmla="*/ 84826 h 95591"/>
                <a:gd name="connsiteX15" fmla="*/ 117161 w 127923"/>
                <a:gd name="connsiteY15" fmla="*/ 29977 h 95591"/>
                <a:gd name="connsiteX16" fmla="*/ 103124 w 127923"/>
                <a:gd name="connsiteY16" fmla="*/ 15406 h 95591"/>
                <a:gd name="connsiteX17" fmla="*/ 80291 w 127923"/>
                <a:gd name="connsiteY17" fmla="*/ 11415 h 95591"/>
                <a:gd name="connsiteX18" fmla="*/ 75705 w 127923"/>
                <a:gd name="connsiteY18" fmla="*/ 4919 h 95591"/>
                <a:gd name="connsiteX19" fmla="*/ 82256 w 127923"/>
                <a:gd name="connsiteY19" fmla="*/ 371 h 95591"/>
                <a:gd name="connsiteX20" fmla="*/ 104808 w 127923"/>
                <a:gd name="connsiteY20" fmla="*/ 4083 h 95591"/>
                <a:gd name="connsiteX21" fmla="*/ 127922 w 127923"/>
                <a:gd name="connsiteY21" fmla="*/ 28585 h 95591"/>
                <a:gd name="connsiteX22" fmla="*/ 127922 w 127923"/>
                <a:gd name="connsiteY22" fmla="*/ 89930 h 95591"/>
                <a:gd name="connsiteX23" fmla="*/ 122402 w 127923"/>
                <a:gd name="connsiteY23" fmla="*/ 95591 h 95591"/>
                <a:gd name="connsiteX24" fmla="*/ 122308 w 127923"/>
                <a:gd name="connsiteY24" fmla="*/ 95592 h 95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27923" h="95591">
                  <a:moveTo>
                    <a:pt x="122776" y="95592"/>
                  </a:moveTo>
                  <a:lnTo>
                    <a:pt x="5708" y="95592"/>
                  </a:lnTo>
                  <a:cubicBezTo>
                    <a:pt x="2556" y="95592"/>
                    <a:pt x="0" y="93057"/>
                    <a:pt x="0" y="89930"/>
                  </a:cubicBezTo>
                  <a:lnTo>
                    <a:pt x="0" y="29141"/>
                  </a:lnTo>
                  <a:cubicBezTo>
                    <a:pt x="0" y="29141"/>
                    <a:pt x="0" y="29141"/>
                    <a:pt x="0" y="28585"/>
                  </a:cubicBezTo>
                  <a:cubicBezTo>
                    <a:pt x="1242" y="15991"/>
                    <a:pt x="10891" y="5812"/>
                    <a:pt x="23488" y="3805"/>
                  </a:cubicBezTo>
                  <a:lnTo>
                    <a:pt x="46041" y="93"/>
                  </a:lnTo>
                  <a:cubicBezTo>
                    <a:pt x="49091" y="-463"/>
                    <a:pt x="52017" y="1539"/>
                    <a:pt x="52578" y="4563"/>
                  </a:cubicBezTo>
                  <a:cubicBezTo>
                    <a:pt x="52582" y="4589"/>
                    <a:pt x="52587" y="4615"/>
                    <a:pt x="52591" y="4640"/>
                  </a:cubicBezTo>
                  <a:cubicBezTo>
                    <a:pt x="53144" y="7666"/>
                    <a:pt x="51118" y="10564"/>
                    <a:pt x="48066" y="11111"/>
                  </a:cubicBezTo>
                  <a:cubicBezTo>
                    <a:pt x="48015" y="11121"/>
                    <a:pt x="47964" y="11129"/>
                    <a:pt x="47912" y="11137"/>
                  </a:cubicBezTo>
                  <a:lnTo>
                    <a:pt x="25360" y="14942"/>
                  </a:lnTo>
                  <a:cubicBezTo>
                    <a:pt x="17804" y="16223"/>
                    <a:pt x="12074" y="22402"/>
                    <a:pt x="11417" y="29977"/>
                  </a:cubicBezTo>
                  <a:lnTo>
                    <a:pt x="11417" y="84826"/>
                  </a:lnTo>
                  <a:lnTo>
                    <a:pt x="117161" y="84826"/>
                  </a:lnTo>
                  <a:lnTo>
                    <a:pt x="117161" y="29977"/>
                  </a:lnTo>
                  <a:cubicBezTo>
                    <a:pt x="116295" y="22553"/>
                    <a:pt x="110563" y="16602"/>
                    <a:pt x="103124" y="15406"/>
                  </a:cubicBezTo>
                  <a:lnTo>
                    <a:pt x="80291" y="11415"/>
                  </a:lnTo>
                  <a:cubicBezTo>
                    <a:pt x="77216" y="10877"/>
                    <a:pt x="75163" y="7968"/>
                    <a:pt x="75705" y="4919"/>
                  </a:cubicBezTo>
                  <a:cubicBezTo>
                    <a:pt x="76248" y="1869"/>
                    <a:pt x="79181" y="-167"/>
                    <a:pt x="82256" y="371"/>
                  </a:cubicBezTo>
                  <a:lnTo>
                    <a:pt x="104808" y="4083"/>
                  </a:lnTo>
                  <a:cubicBezTo>
                    <a:pt x="117167" y="6212"/>
                    <a:pt x="126602" y="16213"/>
                    <a:pt x="127922" y="28585"/>
                  </a:cubicBezTo>
                  <a:lnTo>
                    <a:pt x="127922" y="89930"/>
                  </a:lnTo>
                  <a:cubicBezTo>
                    <a:pt x="127974" y="93005"/>
                    <a:pt x="125503" y="95540"/>
                    <a:pt x="122402" y="95591"/>
                  </a:cubicBezTo>
                  <a:cubicBezTo>
                    <a:pt x="122371" y="95591"/>
                    <a:pt x="122339" y="95592"/>
                    <a:pt x="122308" y="95592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70" name="Freeform 137">
              <a:extLst>
                <a:ext uri="{FF2B5EF4-FFF2-40B4-BE49-F238E27FC236}">
                  <a16:creationId xmlns:a16="http://schemas.microsoft.com/office/drawing/2014/main" id="{6A69D30D-EE68-C489-B3D9-58BF143503E7}"/>
                </a:ext>
              </a:extLst>
            </p:cNvPr>
            <p:cNvSpPr/>
            <p:nvPr/>
          </p:nvSpPr>
          <p:spPr>
            <a:xfrm>
              <a:off x="5067863" y="1974172"/>
              <a:ext cx="11417" cy="57801"/>
            </a:xfrm>
            <a:custGeom>
              <a:avLst/>
              <a:gdLst>
                <a:gd name="connsiteX0" fmla="*/ 5662 w 11417"/>
                <a:gd name="connsiteY0" fmla="*/ 57801 h 57801"/>
                <a:gd name="connsiteX1" fmla="*/ 47 w 11417"/>
                <a:gd name="connsiteY1" fmla="*/ 52232 h 57801"/>
                <a:gd name="connsiteX2" fmla="*/ 47 w 11417"/>
                <a:gd name="connsiteY2" fmla="*/ 6385 h 57801"/>
                <a:gd name="connsiteX3" fmla="*/ 4980 w 11417"/>
                <a:gd name="connsiteY3" fmla="*/ 47 h 57801"/>
                <a:gd name="connsiteX4" fmla="*/ 11370 w 11417"/>
                <a:gd name="connsiteY4" fmla="*/ 4939 h 57801"/>
                <a:gd name="connsiteX5" fmla="*/ 11370 w 11417"/>
                <a:gd name="connsiteY5" fmla="*/ 6385 h 57801"/>
                <a:gd name="connsiteX6" fmla="*/ 11370 w 11417"/>
                <a:gd name="connsiteY6" fmla="*/ 52232 h 57801"/>
                <a:gd name="connsiteX7" fmla="*/ 5757 w 11417"/>
                <a:gd name="connsiteY7" fmla="*/ 57801 h 57801"/>
                <a:gd name="connsiteX8" fmla="*/ 5662 w 11417"/>
                <a:gd name="connsiteY8" fmla="*/ 57801 h 57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17" h="57801">
                  <a:moveTo>
                    <a:pt x="5662" y="57801"/>
                  </a:moveTo>
                  <a:cubicBezTo>
                    <a:pt x="2561" y="57801"/>
                    <a:pt x="47" y="55308"/>
                    <a:pt x="47" y="52232"/>
                  </a:cubicBezTo>
                  <a:lnTo>
                    <a:pt x="47" y="6385"/>
                  </a:lnTo>
                  <a:cubicBezTo>
                    <a:pt x="-355" y="3284"/>
                    <a:pt x="1853" y="447"/>
                    <a:pt x="4980" y="47"/>
                  </a:cubicBezTo>
                  <a:cubicBezTo>
                    <a:pt x="8106" y="-352"/>
                    <a:pt x="10968" y="1838"/>
                    <a:pt x="11370" y="4939"/>
                  </a:cubicBezTo>
                  <a:cubicBezTo>
                    <a:pt x="11433" y="5419"/>
                    <a:pt x="11433" y="5905"/>
                    <a:pt x="11370" y="6385"/>
                  </a:cubicBezTo>
                  <a:lnTo>
                    <a:pt x="11370" y="52232"/>
                  </a:lnTo>
                  <a:cubicBezTo>
                    <a:pt x="11371" y="55308"/>
                    <a:pt x="8857" y="57801"/>
                    <a:pt x="5757" y="57801"/>
                  </a:cubicBezTo>
                  <a:cubicBezTo>
                    <a:pt x="5725" y="57801"/>
                    <a:pt x="5694" y="57801"/>
                    <a:pt x="5662" y="57801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71" name="Freeform 138">
              <a:extLst>
                <a:ext uri="{FF2B5EF4-FFF2-40B4-BE49-F238E27FC236}">
                  <a16:creationId xmlns:a16="http://schemas.microsoft.com/office/drawing/2014/main" id="{0D3280F7-75D4-0959-42C3-1BF479EBE91C}"/>
                </a:ext>
              </a:extLst>
            </p:cNvPr>
            <p:cNvSpPr/>
            <p:nvPr/>
          </p:nvSpPr>
          <p:spPr>
            <a:xfrm>
              <a:off x="5143194" y="1974172"/>
              <a:ext cx="11417" cy="57801"/>
            </a:xfrm>
            <a:custGeom>
              <a:avLst/>
              <a:gdLst>
                <a:gd name="connsiteX0" fmla="*/ 5662 w 11417"/>
                <a:gd name="connsiteY0" fmla="*/ 57801 h 57801"/>
                <a:gd name="connsiteX1" fmla="*/ 47 w 11417"/>
                <a:gd name="connsiteY1" fmla="*/ 52232 h 57801"/>
                <a:gd name="connsiteX2" fmla="*/ 47 w 11417"/>
                <a:gd name="connsiteY2" fmla="*/ 6385 h 57801"/>
                <a:gd name="connsiteX3" fmla="*/ 4980 w 11417"/>
                <a:gd name="connsiteY3" fmla="*/ 47 h 57801"/>
                <a:gd name="connsiteX4" fmla="*/ 11370 w 11417"/>
                <a:gd name="connsiteY4" fmla="*/ 4939 h 57801"/>
                <a:gd name="connsiteX5" fmla="*/ 11370 w 11417"/>
                <a:gd name="connsiteY5" fmla="*/ 6385 h 57801"/>
                <a:gd name="connsiteX6" fmla="*/ 11370 w 11417"/>
                <a:gd name="connsiteY6" fmla="*/ 52232 h 57801"/>
                <a:gd name="connsiteX7" fmla="*/ 5757 w 11417"/>
                <a:gd name="connsiteY7" fmla="*/ 57801 h 57801"/>
                <a:gd name="connsiteX8" fmla="*/ 5662 w 11417"/>
                <a:gd name="connsiteY8" fmla="*/ 57801 h 57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17" h="57801">
                  <a:moveTo>
                    <a:pt x="5662" y="57801"/>
                  </a:moveTo>
                  <a:cubicBezTo>
                    <a:pt x="2561" y="57801"/>
                    <a:pt x="47" y="55308"/>
                    <a:pt x="47" y="52232"/>
                  </a:cubicBezTo>
                  <a:lnTo>
                    <a:pt x="47" y="6385"/>
                  </a:lnTo>
                  <a:cubicBezTo>
                    <a:pt x="-355" y="3284"/>
                    <a:pt x="1853" y="447"/>
                    <a:pt x="4980" y="47"/>
                  </a:cubicBezTo>
                  <a:cubicBezTo>
                    <a:pt x="8106" y="-352"/>
                    <a:pt x="10968" y="1838"/>
                    <a:pt x="11370" y="4939"/>
                  </a:cubicBezTo>
                  <a:cubicBezTo>
                    <a:pt x="11433" y="5419"/>
                    <a:pt x="11433" y="5905"/>
                    <a:pt x="11370" y="6385"/>
                  </a:cubicBezTo>
                  <a:lnTo>
                    <a:pt x="11370" y="52232"/>
                  </a:lnTo>
                  <a:cubicBezTo>
                    <a:pt x="11371" y="55308"/>
                    <a:pt x="8857" y="57801"/>
                    <a:pt x="5757" y="57801"/>
                  </a:cubicBezTo>
                  <a:cubicBezTo>
                    <a:pt x="5725" y="57801"/>
                    <a:pt x="5694" y="57801"/>
                    <a:pt x="5662" y="57801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72" name="Freeform 139">
              <a:extLst>
                <a:ext uri="{FF2B5EF4-FFF2-40B4-BE49-F238E27FC236}">
                  <a16:creationId xmlns:a16="http://schemas.microsoft.com/office/drawing/2014/main" id="{942745FE-7923-CE84-8ED9-83598320B375}"/>
                </a:ext>
              </a:extLst>
            </p:cNvPr>
            <p:cNvSpPr/>
            <p:nvPr/>
          </p:nvSpPr>
          <p:spPr>
            <a:xfrm>
              <a:off x="5047009" y="1936381"/>
              <a:ext cx="128331" cy="95610"/>
            </a:xfrm>
            <a:custGeom>
              <a:avLst/>
              <a:gdLst>
                <a:gd name="connsiteX0" fmla="*/ 122528 w 128331"/>
                <a:gd name="connsiteY0" fmla="*/ 95592 h 95610"/>
                <a:gd name="connsiteX1" fmla="*/ 5648 w 128331"/>
                <a:gd name="connsiteY1" fmla="*/ 95592 h 95610"/>
                <a:gd name="connsiteX2" fmla="*/ 32 w 128331"/>
                <a:gd name="connsiteY2" fmla="*/ 90024 h 95610"/>
                <a:gd name="connsiteX3" fmla="*/ 33 w 128331"/>
                <a:gd name="connsiteY3" fmla="*/ 89930 h 95610"/>
                <a:gd name="connsiteX4" fmla="*/ 33 w 128331"/>
                <a:gd name="connsiteY4" fmla="*/ 29141 h 95610"/>
                <a:gd name="connsiteX5" fmla="*/ 33 w 128331"/>
                <a:gd name="connsiteY5" fmla="*/ 28585 h 95610"/>
                <a:gd name="connsiteX6" fmla="*/ 23428 w 128331"/>
                <a:gd name="connsiteY6" fmla="*/ 3805 h 95610"/>
                <a:gd name="connsiteX7" fmla="*/ 46074 w 128331"/>
                <a:gd name="connsiteY7" fmla="*/ 93 h 95610"/>
                <a:gd name="connsiteX8" fmla="*/ 52611 w 128331"/>
                <a:gd name="connsiteY8" fmla="*/ 4563 h 95610"/>
                <a:gd name="connsiteX9" fmla="*/ 52624 w 128331"/>
                <a:gd name="connsiteY9" fmla="*/ 4640 h 95610"/>
                <a:gd name="connsiteX10" fmla="*/ 47945 w 128331"/>
                <a:gd name="connsiteY10" fmla="*/ 11137 h 95610"/>
                <a:gd name="connsiteX11" fmla="*/ 25299 w 128331"/>
                <a:gd name="connsiteY11" fmla="*/ 14942 h 95610"/>
                <a:gd name="connsiteX12" fmla="*/ 11356 w 128331"/>
                <a:gd name="connsiteY12" fmla="*/ 29977 h 95610"/>
                <a:gd name="connsiteX13" fmla="*/ 11356 w 128331"/>
                <a:gd name="connsiteY13" fmla="*/ 84826 h 95610"/>
                <a:gd name="connsiteX14" fmla="*/ 117100 w 128331"/>
                <a:gd name="connsiteY14" fmla="*/ 84826 h 95610"/>
                <a:gd name="connsiteX15" fmla="*/ 117100 w 128331"/>
                <a:gd name="connsiteY15" fmla="*/ 29977 h 95610"/>
                <a:gd name="connsiteX16" fmla="*/ 103063 w 128331"/>
                <a:gd name="connsiteY16" fmla="*/ 15406 h 95610"/>
                <a:gd name="connsiteX17" fmla="*/ 80324 w 128331"/>
                <a:gd name="connsiteY17" fmla="*/ 11415 h 95610"/>
                <a:gd name="connsiteX18" fmla="*/ 75725 w 128331"/>
                <a:gd name="connsiteY18" fmla="*/ 4996 h 95610"/>
                <a:gd name="connsiteX19" fmla="*/ 75738 w 128331"/>
                <a:gd name="connsiteY19" fmla="*/ 4919 h 95610"/>
                <a:gd name="connsiteX20" fmla="*/ 82039 w 128331"/>
                <a:gd name="connsiteY20" fmla="*/ 345 h 95610"/>
                <a:gd name="connsiteX21" fmla="*/ 82195 w 128331"/>
                <a:gd name="connsiteY21" fmla="*/ 371 h 95610"/>
                <a:gd name="connsiteX22" fmla="*/ 104841 w 128331"/>
                <a:gd name="connsiteY22" fmla="*/ 4083 h 95610"/>
                <a:gd name="connsiteX23" fmla="*/ 128330 w 128331"/>
                <a:gd name="connsiteY23" fmla="*/ 28863 h 95610"/>
                <a:gd name="connsiteX24" fmla="*/ 128330 w 128331"/>
                <a:gd name="connsiteY24" fmla="*/ 90209 h 95610"/>
                <a:gd name="connsiteX25" fmla="*/ 126645 w 128331"/>
                <a:gd name="connsiteY25" fmla="*/ 94200 h 95610"/>
                <a:gd name="connsiteX26" fmla="*/ 122528 w 128331"/>
                <a:gd name="connsiteY26" fmla="*/ 95592 h 95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28331" h="95610">
                  <a:moveTo>
                    <a:pt x="122528" y="95592"/>
                  </a:moveTo>
                  <a:lnTo>
                    <a:pt x="5648" y="95592"/>
                  </a:lnTo>
                  <a:cubicBezTo>
                    <a:pt x="2547" y="95592"/>
                    <a:pt x="32" y="93099"/>
                    <a:pt x="32" y="90024"/>
                  </a:cubicBezTo>
                  <a:cubicBezTo>
                    <a:pt x="32" y="89993"/>
                    <a:pt x="32" y="89962"/>
                    <a:pt x="33" y="89930"/>
                  </a:cubicBezTo>
                  <a:lnTo>
                    <a:pt x="33" y="29141"/>
                  </a:lnTo>
                  <a:cubicBezTo>
                    <a:pt x="-11" y="28958"/>
                    <a:pt x="-11" y="28768"/>
                    <a:pt x="33" y="28585"/>
                  </a:cubicBezTo>
                  <a:cubicBezTo>
                    <a:pt x="1265" y="16020"/>
                    <a:pt x="10867" y="5850"/>
                    <a:pt x="23428" y="3805"/>
                  </a:cubicBezTo>
                  <a:lnTo>
                    <a:pt x="46074" y="93"/>
                  </a:lnTo>
                  <a:cubicBezTo>
                    <a:pt x="49124" y="-463"/>
                    <a:pt x="52050" y="1539"/>
                    <a:pt x="52611" y="4563"/>
                  </a:cubicBezTo>
                  <a:cubicBezTo>
                    <a:pt x="52615" y="4589"/>
                    <a:pt x="52620" y="4615"/>
                    <a:pt x="52624" y="4640"/>
                  </a:cubicBezTo>
                  <a:cubicBezTo>
                    <a:pt x="53132" y="7713"/>
                    <a:pt x="51041" y="10616"/>
                    <a:pt x="47945" y="11137"/>
                  </a:cubicBezTo>
                  <a:lnTo>
                    <a:pt x="25299" y="14942"/>
                  </a:lnTo>
                  <a:cubicBezTo>
                    <a:pt x="17760" y="16253"/>
                    <a:pt x="12044" y="22416"/>
                    <a:pt x="11356" y="29977"/>
                  </a:cubicBezTo>
                  <a:lnTo>
                    <a:pt x="11356" y="84826"/>
                  </a:lnTo>
                  <a:lnTo>
                    <a:pt x="117100" y="84826"/>
                  </a:lnTo>
                  <a:lnTo>
                    <a:pt x="117100" y="29977"/>
                  </a:lnTo>
                  <a:cubicBezTo>
                    <a:pt x="116204" y="22567"/>
                    <a:pt x="110486" y="16631"/>
                    <a:pt x="103063" y="15406"/>
                  </a:cubicBezTo>
                  <a:lnTo>
                    <a:pt x="80324" y="11415"/>
                  </a:lnTo>
                  <a:cubicBezTo>
                    <a:pt x="77266" y="10902"/>
                    <a:pt x="75207" y="8028"/>
                    <a:pt x="75725" y="4996"/>
                  </a:cubicBezTo>
                  <a:cubicBezTo>
                    <a:pt x="75729" y="4970"/>
                    <a:pt x="75733" y="4944"/>
                    <a:pt x="75738" y="4919"/>
                  </a:cubicBezTo>
                  <a:cubicBezTo>
                    <a:pt x="76205" y="1930"/>
                    <a:pt x="79025" y="-118"/>
                    <a:pt x="82039" y="345"/>
                  </a:cubicBezTo>
                  <a:cubicBezTo>
                    <a:pt x="82091" y="353"/>
                    <a:pt x="82143" y="362"/>
                    <a:pt x="82195" y="371"/>
                  </a:cubicBezTo>
                  <a:lnTo>
                    <a:pt x="104841" y="4083"/>
                  </a:lnTo>
                  <a:cubicBezTo>
                    <a:pt x="117439" y="6090"/>
                    <a:pt x="127088" y="16269"/>
                    <a:pt x="128330" y="28863"/>
                  </a:cubicBezTo>
                  <a:lnTo>
                    <a:pt x="128330" y="90209"/>
                  </a:lnTo>
                  <a:cubicBezTo>
                    <a:pt x="128367" y="91716"/>
                    <a:pt x="127754" y="93168"/>
                    <a:pt x="126645" y="94200"/>
                  </a:cubicBezTo>
                  <a:cubicBezTo>
                    <a:pt x="125528" y="95213"/>
                    <a:pt x="124036" y="95717"/>
                    <a:pt x="122528" y="95592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73" name="Freeform 140">
              <a:extLst>
                <a:ext uri="{FF2B5EF4-FFF2-40B4-BE49-F238E27FC236}">
                  <a16:creationId xmlns:a16="http://schemas.microsoft.com/office/drawing/2014/main" id="{0ECD89B1-726C-3427-10AC-8AB8DA0C087D}"/>
                </a:ext>
              </a:extLst>
            </p:cNvPr>
            <p:cNvSpPr/>
            <p:nvPr/>
          </p:nvSpPr>
          <p:spPr>
            <a:xfrm>
              <a:off x="4914380" y="1936532"/>
              <a:ext cx="45608" cy="29836"/>
            </a:xfrm>
            <a:custGeom>
              <a:avLst/>
              <a:gdLst>
                <a:gd name="connsiteX0" fmla="*/ 22426 w 45608"/>
                <a:gd name="connsiteY0" fmla="*/ 29826 h 29836"/>
                <a:gd name="connsiteX1" fmla="*/ 18215 w 45608"/>
                <a:gd name="connsiteY1" fmla="*/ 27877 h 29836"/>
                <a:gd name="connsiteX2" fmla="*/ 1651 w 45608"/>
                <a:gd name="connsiteY2" fmla="*/ 9316 h 29836"/>
                <a:gd name="connsiteX3" fmla="*/ 1638 w 45608"/>
                <a:gd name="connsiteY3" fmla="*/ 1441 h 29836"/>
                <a:gd name="connsiteX4" fmla="*/ 1651 w 45608"/>
                <a:gd name="connsiteY4" fmla="*/ 1427 h 29836"/>
                <a:gd name="connsiteX5" fmla="*/ 9699 w 45608"/>
                <a:gd name="connsiteY5" fmla="*/ 1891 h 29836"/>
                <a:gd name="connsiteX6" fmla="*/ 22145 w 45608"/>
                <a:gd name="connsiteY6" fmla="*/ 15998 h 29836"/>
                <a:gd name="connsiteX7" fmla="*/ 35901 w 45608"/>
                <a:gd name="connsiteY7" fmla="*/ 1984 h 29836"/>
                <a:gd name="connsiteX8" fmla="*/ 43841 w 45608"/>
                <a:gd name="connsiteY8" fmla="*/ 1877 h 29836"/>
                <a:gd name="connsiteX9" fmla="*/ 43949 w 45608"/>
                <a:gd name="connsiteY9" fmla="*/ 1984 h 29836"/>
                <a:gd name="connsiteX10" fmla="*/ 43949 w 45608"/>
                <a:gd name="connsiteY10" fmla="*/ 9966 h 29836"/>
                <a:gd name="connsiteX11" fmla="*/ 26263 w 45608"/>
                <a:gd name="connsiteY11" fmla="*/ 28527 h 29836"/>
                <a:gd name="connsiteX12" fmla="*/ 22426 w 45608"/>
                <a:gd name="connsiteY12" fmla="*/ 29826 h 29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5608" h="29836">
                  <a:moveTo>
                    <a:pt x="22426" y="29826"/>
                  </a:moveTo>
                  <a:cubicBezTo>
                    <a:pt x="20810" y="29787"/>
                    <a:pt x="19283" y="29081"/>
                    <a:pt x="18215" y="27877"/>
                  </a:cubicBezTo>
                  <a:lnTo>
                    <a:pt x="1651" y="9316"/>
                  </a:lnTo>
                  <a:cubicBezTo>
                    <a:pt x="-545" y="7145"/>
                    <a:pt x="-551" y="3619"/>
                    <a:pt x="1638" y="1441"/>
                  </a:cubicBezTo>
                  <a:cubicBezTo>
                    <a:pt x="1642" y="1436"/>
                    <a:pt x="1647" y="1432"/>
                    <a:pt x="1651" y="1427"/>
                  </a:cubicBezTo>
                  <a:cubicBezTo>
                    <a:pt x="4005" y="-644"/>
                    <a:pt x="7604" y="-437"/>
                    <a:pt x="9699" y="1891"/>
                  </a:cubicBezTo>
                  <a:lnTo>
                    <a:pt x="22145" y="15998"/>
                  </a:lnTo>
                  <a:lnTo>
                    <a:pt x="35901" y="1984"/>
                  </a:lnTo>
                  <a:cubicBezTo>
                    <a:pt x="38064" y="-220"/>
                    <a:pt x="41619" y="-268"/>
                    <a:pt x="43841" y="1877"/>
                  </a:cubicBezTo>
                  <a:cubicBezTo>
                    <a:pt x="43878" y="1912"/>
                    <a:pt x="43914" y="1948"/>
                    <a:pt x="43949" y="1984"/>
                  </a:cubicBezTo>
                  <a:cubicBezTo>
                    <a:pt x="46162" y="4192"/>
                    <a:pt x="46162" y="7758"/>
                    <a:pt x="43949" y="9966"/>
                  </a:cubicBezTo>
                  <a:lnTo>
                    <a:pt x="26263" y="28527"/>
                  </a:lnTo>
                  <a:cubicBezTo>
                    <a:pt x="25206" y="29444"/>
                    <a:pt x="23827" y="29911"/>
                    <a:pt x="22426" y="29826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74" name="Freeform 141">
              <a:extLst>
                <a:ext uri="{FF2B5EF4-FFF2-40B4-BE49-F238E27FC236}">
                  <a16:creationId xmlns:a16="http://schemas.microsoft.com/office/drawing/2014/main" id="{5267F661-46FA-CD86-66FA-ACBA5C1B6DB8}"/>
                </a:ext>
              </a:extLst>
            </p:cNvPr>
            <p:cNvSpPr/>
            <p:nvPr/>
          </p:nvSpPr>
          <p:spPr>
            <a:xfrm>
              <a:off x="5088454" y="1936027"/>
              <a:ext cx="45887" cy="28103"/>
            </a:xfrm>
            <a:custGeom>
              <a:avLst/>
              <a:gdLst>
                <a:gd name="connsiteX0" fmla="*/ 22783 w 45887"/>
                <a:gd name="connsiteY0" fmla="*/ 28104 h 28103"/>
                <a:gd name="connsiteX1" fmla="*/ 18853 w 45887"/>
                <a:gd name="connsiteY1" fmla="*/ 26526 h 28103"/>
                <a:gd name="connsiteX2" fmla="*/ 1728 w 45887"/>
                <a:gd name="connsiteY2" fmla="*/ 10006 h 28103"/>
                <a:gd name="connsiteX3" fmla="*/ 1588 w 45887"/>
                <a:gd name="connsiteY3" fmla="*/ 2071 h 28103"/>
                <a:gd name="connsiteX4" fmla="*/ 9589 w 45887"/>
                <a:gd name="connsiteY4" fmla="*/ 1932 h 28103"/>
                <a:gd name="connsiteX5" fmla="*/ 22783 w 45887"/>
                <a:gd name="connsiteY5" fmla="*/ 14647 h 28103"/>
                <a:gd name="connsiteX6" fmla="*/ 35884 w 45887"/>
                <a:gd name="connsiteY6" fmla="*/ 1932 h 28103"/>
                <a:gd name="connsiteX7" fmla="*/ 43940 w 45887"/>
                <a:gd name="connsiteY7" fmla="*/ 1402 h 28103"/>
                <a:gd name="connsiteX8" fmla="*/ 44474 w 45887"/>
                <a:gd name="connsiteY8" fmla="*/ 9391 h 28103"/>
                <a:gd name="connsiteX9" fmla="*/ 43839 w 45887"/>
                <a:gd name="connsiteY9" fmla="*/ 10006 h 28103"/>
                <a:gd name="connsiteX10" fmla="*/ 26714 w 45887"/>
                <a:gd name="connsiteY10" fmla="*/ 26526 h 28103"/>
                <a:gd name="connsiteX11" fmla="*/ 22783 w 45887"/>
                <a:gd name="connsiteY11" fmla="*/ 28104 h 28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887" h="28103">
                  <a:moveTo>
                    <a:pt x="22783" y="28104"/>
                  </a:moveTo>
                  <a:cubicBezTo>
                    <a:pt x="21318" y="28098"/>
                    <a:pt x="19910" y="27533"/>
                    <a:pt x="18853" y="26526"/>
                  </a:cubicBezTo>
                  <a:lnTo>
                    <a:pt x="1728" y="10006"/>
                  </a:lnTo>
                  <a:cubicBezTo>
                    <a:pt x="-520" y="7853"/>
                    <a:pt x="-583" y="4301"/>
                    <a:pt x="1588" y="2071"/>
                  </a:cubicBezTo>
                  <a:cubicBezTo>
                    <a:pt x="3758" y="-159"/>
                    <a:pt x="7341" y="-221"/>
                    <a:pt x="9589" y="1932"/>
                  </a:cubicBezTo>
                  <a:lnTo>
                    <a:pt x="22783" y="14647"/>
                  </a:lnTo>
                  <a:lnTo>
                    <a:pt x="35884" y="1932"/>
                  </a:lnTo>
                  <a:cubicBezTo>
                    <a:pt x="37961" y="-420"/>
                    <a:pt x="41568" y="-658"/>
                    <a:pt x="43940" y="1402"/>
                  </a:cubicBezTo>
                  <a:cubicBezTo>
                    <a:pt x="46311" y="3462"/>
                    <a:pt x="46551" y="7039"/>
                    <a:pt x="44474" y="9391"/>
                  </a:cubicBezTo>
                  <a:cubicBezTo>
                    <a:pt x="44278" y="9612"/>
                    <a:pt x="44066" y="9818"/>
                    <a:pt x="43839" y="10006"/>
                  </a:cubicBezTo>
                  <a:lnTo>
                    <a:pt x="26714" y="26526"/>
                  </a:lnTo>
                  <a:cubicBezTo>
                    <a:pt x="25646" y="27517"/>
                    <a:pt x="24245" y="28079"/>
                    <a:pt x="22783" y="28104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75" name="Freeform 142">
              <a:extLst>
                <a:ext uri="{FF2B5EF4-FFF2-40B4-BE49-F238E27FC236}">
                  <a16:creationId xmlns:a16="http://schemas.microsoft.com/office/drawing/2014/main" id="{E3D82882-DD8B-DD58-1772-A08871B7AD68}"/>
                </a:ext>
              </a:extLst>
            </p:cNvPr>
            <p:cNvSpPr/>
            <p:nvPr/>
          </p:nvSpPr>
          <p:spPr>
            <a:xfrm>
              <a:off x="4850638" y="2020697"/>
              <a:ext cx="354852" cy="11323"/>
            </a:xfrm>
            <a:custGeom>
              <a:avLst/>
              <a:gdLst>
                <a:gd name="connsiteX0" fmla="*/ 349873 w 354852"/>
                <a:gd name="connsiteY0" fmla="*/ 11276 h 11323"/>
                <a:gd name="connsiteX1" fmla="*/ 6438 w 354852"/>
                <a:gd name="connsiteY1" fmla="*/ 11276 h 11323"/>
                <a:gd name="connsiteX2" fmla="*/ 47 w 354852"/>
                <a:gd name="connsiteY2" fmla="*/ 6385 h 11323"/>
                <a:gd name="connsiteX3" fmla="*/ 4980 w 354852"/>
                <a:gd name="connsiteY3" fmla="*/ 46 h 11323"/>
                <a:gd name="connsiteX4" fmla="*/ 6438 w 354852"/>
                <a:gd name="connsiteY4" fmla="*/ 46 h 11323"/>
                <a:gd name="connsiteX5" fmla="*/ 349873 w 354852"/>
                <a:gd name="connsiteY5" fmla="*/ 46 h 11323"/>
                <a:gd name="connsiteX6" fmla="*/ 354805 w 354852"/>
                <a:gd name="connsiteY6" fmla="*/ 6385 h 11323"/>
                <a:gd name="connsiteX7" fmla="*/ 349873 w 354852"/>
                <a:gd name="connsiteY7" fmla="*/ 11276 h 11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4852" h="11323">
                  <a:moveTo>
                    <a:pt x="349873" y="11276"/>
                  </a:moveTo>
                  <a:lnTo>
                    <a:pt x="6438" y="11276"/>
                  </a:lnTo>
                  <a:cubicBezTo>
                    <a:pt x="3312" y="11676"/>
                    <a:pt x="450" y="9486"/>
                    <a:pt x="47" y="6385"/>
                  </a:cubicBezTo>
                  <a:cubicBezTo>
                    <a:pt x="-355" y="3284"/>
                    <a:pt x="1853" y="446"/>
                    <a:pt x="4980" y="46"/>
                  </a:cubicBezTo>
                  <a:cubicBezTo>
                    <a:pt x="5464" y="-15"/>
                    <a:pt x="5954" y="-15"/>
                    <a:pt x="6438" y="46"/>
                  </a:cubicBezTo>
                  <a:lnTo>
                    <a:pt x="349873" y="46"/>
                  </a:lnTo>
                  <a:cubicBezTo>
                    <a:pt x="353000" y="446"/>
                    <a:pt x="355208" y="3284"/>
                    <a:pt x="354805" y="6385"/>
                  </a:cubicBezTo>
                  <a:cubicBezTo>
                    <a:pt x="354474" y="8938"/>
                    <a:pt x="352447" y="10947"/>
                    <a:pt x="349873" y="11276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76" name="Freeform 143">
              <a:extLst>
                <a:ext uri="{FF2B5EF4-FFF2-40B4-BE49-F238E27FC236}">
                  <a16:creationId xmlns:a16="http://schemas.microsoft.com/office/drawing/2014/main" id="{693A5F9D-EBB6-C9B6-129F-8904B8CB06B5}"/>
                </a:ext>
              </a:extLst>
            </p:cNvPr>
            <p:cNvSpPr/>
            <p:nvPr/>
          </p:nvSpPr>
          <p:spPr>
            <a:xfrm>
              <a:off x="4904708" y="1862878"/>
              <a:ext cx="65318" cy="64779"/>
            </a:xfrm>
            <a:custGeom>
              <a:avLst/>
              <a:gdLst>
                <a:gd name="connsiteX0" fmla="*/ 32659 w 65318"/>
                <a:gd name="connsiteY0" fmla="*/ 64780 h 64779"/>
                <a:gd name="connsiteX1" fmla="*/ 0 w 65318"/>
                <a:gd name="connsiteY1" fmla="*/ 32390 h 64779"/>
                <a:gd name="connsiteX2" fmla="*/ 32659 w 65318"/>
                <a:gd name="connsiteY2" fmla="*/ 0 h 64779"/>
                <a:gd name="connsiteX3" fmla="*/ 65318 w 65318"/>
                <a:gd name="connsiteY3" fmla="*/ 32390 h 64779"/>
                <a:gd name="connsiteX4" fmla="*/ 32659 w 65318"/>
                <a:gd name="connsiteY4" fmla="*/ 64780 h 64779"/>
                <a:gd name="connsiteX5" fmla="*/ 32659 w 65318"/>
                <a:gd name="connsiteY5" fmla="*/ 11230 h 64779"/>
                <a:gd name="connsiteX6" fmla="*/ 11323 w 65318"/>
                <a:gd name="connsiteY6" fmla="*/ 32390 h 64779"/>
                <a:gd name="connsiteX7" fmla="*/ 32659 w 65318"/>
                <a:gd name="connsiteY7" fmla="*/ 53550 h 64779"/>
                <a:gd name="connsiteX8" fmla="*/ 53995 w 65318"/>
                <a:gd name="connsiteY8" fmla="*/ 32390 h 64779"/>
                <a:gd name="connsiteX9" fmla="*/ 32659 w 65318"/>
                <a:gd name="connsiteY9" fmla="*/ 11230 h 64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5318" h="64779">
                  <a:moveTo>
                    <a:pt x="32659" y="64780"/>
                  </a:moveTo>
                  <a:cubicBezTo>
                    <a:pt x="14622" y="64780"/>
                    <a:pt x="0" y="50278"/>
                    <a:pt x="0" y="32390"/>
                  </a:cubicBezTo>
                  <a:cubicBezTo>
                    <a:pt x="0" y="14501"/>
                    <a:pt x="14622" y="0"/>
                    <a:pt x="32659" y="0"/>
                  </a:cubicBezTo>
                  <a:cubicBezTo>
                    <a:pt x="50696" y="0"/>
                    <a:pt x="65318" y="14501"/>
                    <a:pt x="65318" y="32390"/>
                  </a:cubicBezTo>
                  <a:cubicBezTo>
                    <a:pt x="65267" y="50257"/>
                    <a:pt x="50675" y="64729"/>
                    <a:pt x="32659" y="64780"/>
                  </a:cubicBezTo>
                  <a:close/>
                  <a:moveTo>
                    <a:pt x="32659" y="11230"/>
                  </a:moveTo>
                  <a:cubicBezTo>
                    <a:pt x="20876" y="11230"/>
                    <a:pt x="11323" y="20703"/>
                    <a:pt x="11323" y="32390"/>
                  </a:cubicBezTo>
                  <a:cubicBezTo>
                    <a:pt x="11323" y="44076"/>
                    <a:pt x="20876" y="53550"/>
                    <a:pt x="32659" y="53550"/>
                  </a:cubicBezTo>
                  <a:cubicBezTo>
                    <a:pt x="44443" y="53550"/>
                    <a:pt x="53995" y="44076"/>
                    <a:pt x="53995" y="32390"/>
                  </a:cubicBezTo>
                  <a:cubicBezTo>
                    <a:pt x="53995" y="20703"/>
                    <a:pt x="44443" y="11230"/>
                    <a:pt x="32659" y="11230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77" name="Freeform 144">
              <a:extLst>
                <a:ext uri="{FF2B5EF4-FFF2-40B4-BE49-F238E27FC236}">
                  <a16:creationId xmlns:a16="http://schemas.microsoft.com/office/drawing/2014/main" id="{72F84BD8-51D3-3DD0-C645-B31F6BFFD5BB}"/>
                </a:ext>
              </a:extLst>
            </p:cNvPr>
            <p:cNvSpPr/>
            <p:nvPr/>
          </p:nvSpPr>
          <p:spPr>
            <a:xfrm>
              <a:off x="5078485" y="1862878"/>
              <a:ext cx="65318" cy="64779"/>
            </a:xfrm>
            <a:custGeom>
              <a:avLst/>
              <a:gdLst>
                <a:gd name="connsiteX0" fmla="*/ 32753 w 65318"/>
                <a:gd name="connsiteY0" fmla="*/ 64780 h 64779"/>
                <a:gd name="connsiteX1" fmla="*/ 0 w 65318"/>
                <a:gd name="connsiteY1" fmla="*/ 32483 h 64779"/>
                <a:gd name="connsiteX2" fmla="*/ 32565 w 65318"/>
                <a:gd name="connsiteY2" fmla="*/ 0 h 64779"/>
                <a:gd name="connsiteX3" fmla="*/ 65318 w 65318"/>
                <a:gd name="connsiteY3" fmla="*/ 32297 h 64779"/>
                <a:gd name="connsiteX4" fmla="*/ 65318 w 65318"/>
                <a:gd name="connsiteY4" fmla="*/ 32390 h 64779"/>
                <a:gd name="connsiteX5" fmla="*/ 32753 w 65318"/>
                <a:gd name="connsiteY5" fmla="*/ 64780 h 64779"/>
                <a:gd name="connsiteX6" fmla="*/ 32753 w 65318"/>
                <a:gd name="connsiteY6" fmla="*/ 11230 h 64779"/>
                <a:gd name="connsiteX7" fmla="*/ 10954 w 65318"/>
                <a:gd name="connsiteY7" fmla="*/ 31921 h 64779"/>
                <a:gd name="connsiteX8" fmla="*/ 31817 w 65318"/>
                <a:gd name="connsiteY8" fmla="*/ 53540 h 64779"/>
                <a:gd name="connsiteX9" fmla="*/ 53616 w 65318"/>
                <a:gd name="connsiteY9" fmla="*/ 32849 h 64779"/>
                <a:gd name="connsiteX10" fmla="*/ 53621 w 65318"/>
                <a:gd name="connsiteY10" fmla="*/ 32390 h 64779"/>
                <a:gd name="connsiteX11" fmla="*/ 32753 w 65318"/>
                <a:gd name="connsiteY11" fmla="*/ 11230 h 64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5318" h="64779">
                  <a:moveTo>
                    <a:pt x="32753" y="64780"/>
                  </a:moveTo>
                  <a:cubicBezTo>
                    <a:pt x="14716" y="64831"/>
                    <a:pt x="52" y="50371"/>
                    <a:pt x="0" y="32483"/>
                  </a:cubicBezTo>
                  <a:cubicBezTo>
                    <a:pt x="-52" y="14594"/>
                    <a:pt x="14528" y="51"/>
                    <a:pt x="32565" y="0"/>
                  </a:cubicBezTo>
                  <a:cubicBezTo>
                    <a:pt x="50603" y="-51"/>
                    <a:pt x="65266" y="14409"/>
                    <a:pt x="65318" y="32297"/>
                  </a:cubicBezTo>
                  <a:cubicBezTo>
                    <a:pt x="65318" y="32328"/>
                    <a:pt x="65318" y="32359"/>
                    <a:pt x="65318" y="32390"/>
                  </a:cubicBezTo>
                  <a:cubicBezTo>
                    <a:pt x="65318" y="50242"/>
                    <a:pt x="50753" y="64728"/>
                    <a:pt x="32753" y="64780"/>
                  </a:cubicBezTo>
                  <a:close/>
                  <a:moveTo>
                    <a:pt x="32753" y="11230"/>
                  </a:moveTo>
                  <a:cubicBezTo>
                    <a:pt x="20972" y="10973"/>
                    <a:pt x="11212" y="20237"/>
                    <a:pt x="10954" y="31921"/>
                  </a:cubicBezTo>
                  <a:cubicBezTo>
                    <a:pt x="10695" y="43604"/>
                    <a:pt x="20036" y="53283"/>
                    <a:pt x="31817" y="53540"/>
                  </a:cubicBezTo>
                  <a:cubicBezTo>
                    <a:pt x="43598" y="53796"/>
                    <a:pt x="53357" y="44532"/>
                    <a:pt x="53616" y="32849"/>
                  </a:cubicBezTo>
                  <a:cubicBezTo>
                    <a:pt x="53619" y="32696"/>
                    <a:pt x="53621" y="32543"/>
                    <a:pt x="53621" y="32390"/>
                  </a:cubicBezTo>
                  <a:cubicBezTo>
                    <a:pt x="53624" y="20882"/>
                    <a:pt x="44353" y="11482"/>
                    <a:pt x="32753" y="11230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78" name="Freeform 145">
              <a:extLst>
                <a:ext uri="{FF2B5EF4-FFF2-40B4-BE49-F238E27FC236}">
                  <a16:creationId xmlns:a16="http://schemas.microsoft.com/office/drawing/2014/main" id="{D2728C27-F3BB-682D-90E6-9E656D90798D}"/>
                </a:ext>
              </a:extLst>
            </p:cNvPr>
            <p:cNvSpPr/>
            <p:nvPr/>
          </p:nvSpPr>
          <p:spPr>
            <a:xfrm>
              <a:off x="4964692" y="1814710"/>
              <a:ext cx="90491" cy="64130"/>
            </a:xfrm>
            <a:custGeom>
              <a:avLst/>
              <a:gdLst>
                <a:gd name="connsiteX0" fmla="*/ 14973 w 90491"/>
                <a:gd name="connsiteY0" fmla="*/ 64130 h 64130"/>
                <a:gd name="connsiteX1" fmla="*/ 12446 w 90491"/>
                <a:gd name="connsiteY1" fmla="*/ 63573 h 64130"/>
                <a:gd name="connsiteX2" fmla="*/ 9358 w 90491"/>
                <a:gd name="connsiteY2" fmla="*/ 58840 h 64130"/>
                <a:gd name="connsiteX3" fmla="*/ 9358 w 90491"/>
                <a:gd name="connsiteY3" fmla="*/ 44084 h 64130"/>
                <a:gd name="connsiteX4" fmla="*/ 0 w 90491"/>
                <a:gd name="connsiteY4" fmla="*/ 30441 h 64130"/>
                <a:gd name="connsiteX5" fmla="*/ 0 w 90491"/>
                <a:gd name="connsiteY5" fmla="*/ 14756 h 64130"/>
                <a:gd name="connsiteX6" fmla="*/ 14879 w 90491"/>
                <a:gd name="connsiteY6" fmla="*/ 0 h 64130"/>
                <a:gd name="connsiteX7" fmla="*/ 75706 w 90491"/>
                <a:gd name="connsiteY7" fmla="*/ 0 h 64130"/>
                <a:gd name="connsiteX8" fmla="*/ 90491 w 90491"/>
                <a:gd name="connsiteY8" fmla="*/ 14756 h 64130"/>
                <a:gd name="connsiteX9" fmla="*/ 90491 w 90491"/>
                <a:gd name="connsiteY9" fmla="*/ 30441 h 64130"/>
                <a:gd name="connsiteX10" fmla="*/ 75706 w 90491"/>
                <a:gd name="connsiteY10" fmla="*/ 45105 h 64130"/>
                <a:gd name="connsiteX11" fmla="*/ 41549 w 90491"/>
                <a:gd name="connsiteY11" fmla="*/ 45105 h 64130"/>
                <a:gd name="connsiteX12" fmla="*/ 18435 w 90491"/>
                <a:gd name="connsiteY12" fmla="*/ 62924 h 64130"/>
                <a:gd name="connsiteX13" fmla="*/ 14973 w 90491"/>
                <a:gd name="connsiteY13" fmla="*/ 64130 h 64130"/>
                <a:gd name="connsiteX14" fmla="*/ 14973 w 90491"/>
                <a:gd name="connsiteY14" fmla="*/ 11230 h 64130"/>
                <a:gd name="connsiteX15" fmla="*/ 11509 w 90491"/>
                <a:gd name="connsiteY15" fmla="*/ 14662 h 64130"/>
                <a:gd name="connsiteX16" fmla="*/ 11510 w 90491"/>
                <a:gd name="connsiteY16" fmla="*/ 14756 h 64130"/>
                <a:gd name="connsiteX17" fmla="*/ 11510 w 90491"/>
                <a:gd name="connsiteY17" fmla="*/ 30441 h 64130"/>
                <a:gd name="connsiteX18" fmla="*/ 14973 w 90491"/>
                <a:gd name="connsiteY18" fmla="*/ 33875 h 64130"/>
                <a:gd name="connsiteX19" fmla="*/ 21055 w 90491"/>
                <a:gd name="connsiteY19" fmla="*/ 39536 h 64130"/>
                <a:gd name="connsiteX20" fmla="*/ 21055 w 90491"/>
                <a:gd name="connsiteY20" fmla="*/ 46961 h 64130"/>
                <a:gd name="connsiteX21" fmla="*/ 36402 w 90491"/>
                <a:gd name="connsiteY21" fmla="*/ 35081 h 64130"/>
                <a:gd name="connsiteX22" fmla="*/ 39865 w 90491"/>
                <a:gd name="connsiteY22" fmla="*/ 33875 h 64130"/>
                <a:gd name="connsiteX23" fmla="*/ 75706 w 90491"/>
                <a:gd name="connsiteY23" fmla="*/ 33875 h 64130"/>
                <a:gd name="connsiteX24" fmla="*/ 79168 w 90491"/>
                <a:gd name="connsiteY24" fmla="*/ 30441 h 64130"/>
                <a:gd name="connsiteX25" fmla="*/ 79168 w 90491"/>
                <a:gd name="connsiteY25" fmla="*/ 14756 h 64130"/>
                <a:gd name="connsiteX26" fmla="*/ 75706 w 90491"/>
                <a:gd name="connsiteY26" fmla="*/ 11230 h 64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90491" h="64130">
                  <a:moveTo>
                    <a:pt x="14973" y="64130"/>
                  </a:moveTo>
                  <a:cubicBezTo>
                    <a:pt x="14100" y="64124"/>
                    <a:pt x="13239" y="63934"/>
                    <a:pt x="12446" y="63573"/>
                  </a:cubicBezTo>
                  <a:cubicBezTo>
                    <a:pt x="10667" y="62624"/>
                    <a:pt x="9502" y="60838"/>
                    <a:pt x="9358" y="58840"/>
                  </a:cubicBezTo>
                  <a:lnTo>
                    <a:pt x="9358" y="44084"/>
                  </a:lnTo>
                  <a:cubicBezTo>
                    <a:pt x="3693" y="41895"/>
                    <a:pt x="-27" y="36471"/>
                    <a:pt x="0" y="30441"/>
                  </a:cubicBezTo>
                  <a:lnTo>
                    <a:pt x="0" y="14756"/>
                  </a:lnTo>
                  <a:cubicBezTo>
                    <a:pt x="0" y="6607"/>
                    <a:pt x="6662" y="0"/>
                    <a:pt x="14879" y="0"/>
                  </a:cubicBezTo>
                  <a:lnTo>
                    <a:pt x="75706" y="0"/>
                  </a:lnTo>
                  <a:cubicBezTo>
                    <a:pt x="83886" y="51"/>
                    <a:pt x="90491" y="6643"/>
                    <a:pt x="90491" y="14756"/>
                  </a:cubicBezTo>
                  <a:lnTo>
                    <a:pt x="90491" y="30441"/>
                  </a:lnTo>
                  <a:cubicBezTo>
                    <a:pt x="90491" y="38539"/>
                    <a:pt x="83871" y="45105"/>
                    <a:pt x="75706" y="45105"/>
                  </a:cubicBezTo>
                  <a:lnTo>
                    <a:pt x="41549" y="45105"/>
                  </a:lnTo>
                  <a:lnTo>
                    <a:pt x="18435" y="62924"/>
                  </a:lnTo>
                  <a:cubicBezTo>
                    <a:pt x="17437" y="63675"/>
                    <a:pt x="16226" y="64097"/>
                    <a:pt x="14973" y="64130"/>
                  </a:cubicBezTo>
                  <a:close/>
                  <a:moveTo>
                    <a:pt x="14973" y="11230"/>
                  </a:moveTo>
                  <a:cubicBezTo>
                    <a:pt x="13061" y="11229"/>
                    <a:pt x="11510" y="12766"/>
                    <a:pt x="11509" y="14662"/>
                  </a:cubicBezTo>
                  <a:cubicBezTo>
                    <a:pt x="11509" y="14694"/>
                    <a:pt x="11510" y="14725"/>
                    <a:pt x="11510" y="14756"/>
                  </a:cubicBezTo>
                  <a:lnTo>
                    <a:pt x="11510" y="30441"/>
                  </a:lnTo>
                  <a:cubicBezTo>
                    <a:pt x="11510" y="32337"/>
                    <a:pt x="13061" y="33875"/>
                    <a:pt x="14973" y="33875"/>
                  </a:cubicBezTo>
                  <a:cubicBezTo>
                    <a:pt x="18210" y="33821"/>
                    <a:pt x="20904" y="36329"/>
                    <a:pt x="21055" y="39536"/>
                  </a:cubicBezTo>
                  <a:lnTo>
                    <a:pt x="21055" y="46961"/>
                  </a:lnTo>
                  <a:lnTo>
                    <a:pt x="36402" y="35081"/>
                  </a:lnTo>
                  <a:cubicBezTo>
                    <a:pt x="37384" y="34299"/>
                    <a:pt x="38606" y="33874"/>
                    <a:pt x="39865" y="33875"/>
                  </a:cubicBezTo>
                  <a:lnTo>
                    <a:pt x="75706" y="33875"/>
                  </a:lnTo>
                  <a:cubicBezTo>
                    <a:pt x="77597" y="33826"/>
                    <a:pt x="79119" y="32317"/>
                    <a:pt x="79168" y="30441"/>
                  </a:cubicBezTo>
                  <a:lnTo>
                    <a:pt x="79168" y="14756"/>
                  </a:lnTo>
                  <a:cubicBezTo>
                    <a:pt x="79169" y="12844"/>
                    <a:pt x="77633" y="11280"/>
                    <a:pt x="75706" y="11230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79" name="Freeform 146">
              <a:extLst>
                <a:ext uri="{FF2B5EF4-FFF2-40B4-BE49-F238E27FC236}">
                  <a16:creationId xmlns:a16="http://schemas.microsoft.com/office/drawing/2014/main" id="{E242E935-48FB-9284-FE72-2ED8F154F8AE}"/>
                </a:ext>
              </a:extLst>
            </p:cNvPr>
            <p:cNvSpPr/>
            <p:nvPr/>
          </p:nvSpPr>
          <p:spPr>
            <a:xfrm>
              <a:off x="4990988" y="1833643"/>
              <a:ext cx="9170" cy="9095"/>
            </a:xfrm>
            <a:custGeom>
              <a:avLst/>
              <a:gdLst>
                <a:gd name="connsiteX0" fmla="*/ 9171 w 9170"/>
                <a:gd name="connsiteY0" fmla="*/ 4548 h 9095"/>
                <a:gd name="connsiteX1" fmla="*/ 4585 w 9170"/>
                <a:gd name="connsiteY1" fmla="*/ 9095 h 9095"/>
                <a:gd name="connsiteX2" fmla="*/ 0 w 9170"/>
                <a:gd name="connsiteY2" fmla="*/ 4548 h 9095"/>
                <a:gd name="connsiteX3" fmla="*/ 4585 w 9170"/>
                <a:gd name="connsiteY3" fmla="*/ 0 h 9095"/>
                <a:gd name="connsiteX4" fmla="*/ 9171 w 9170"/>
                <a:gd name="connsiteY4" fmla="*/ 4548 h 9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170" h="9095">
                  <a:moveTo>
                    <a:pt x="9171" y="4548"/>
                  </a:moveTo>
                  <a:cubicBezTo>
                    <a:pt x="9171" y="7059"/>
                    <a:pt x="7118" y="9095"/>
                    <a:pt x="4585" y="9095"/>
                  </a:cubicBezTo>
                  <a:cubicBezTo>
                    <a:pt x="2053" y="9095"/>
                    <a:pt x="0" y="7059"/>
                    <a:pt x="0" y="4548"/>
                  </a:cubicBezTo>
                  <a:cubicBezTo>
                    <a:pt x="0" y="2036"/>
                    <a:pt x="2053" y="0"/>
                    <a:pt x="4585" y="0"/>
                  </a:cubicBezTo>
                  <a:cubicBezTo>
                    <a:pt x="7118" y="0"/>
                    <a:pt x="9171" y="2036"/>
                    <a:pt x="9171" y="4548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80" name="Freeform 147">
              <a:extLst>
                <a:ext uri="{FF2B5EF4-FFF2-40B4-BE49-F238E27FC236}">
                  <a16:creationId xmlns:a16="http://schemas.microsoft.com/office/drawing/2014/main" id="{F90B67A5-15C3-BC3D-CC6A-839BDE0E1221}"/>
                </a:ext>
              </a:extLst>
            </p:cNvPr>
            <p:cNvSpPr/>
            <p:nvPr/>
          </p:nvSpPr>
          <p:spPr>
            <a:xfrm>
              <a:off x="5005212" y="1833643"/>
              <a:ext cx="9170" cy="9095"/>
            </a:xfrm>
            <a:custGeom>
              <a:avLst/>
              <a:gdLst>
                <a:gd name="connsiteX0" fmla="*/ 9171 w 9170"/>
                <a:gd name="connsiteY0" fmla="*/ 4548 h 9095"/>
                <a:gd name="connsiteX1" fmla="*/ 4585 w 9170"/>
                <a:gd name="connsiteY1" fmla="*/ 9095 h 9095"/>
                <a:gd name="connsiteX2" fmla="*/ 0 w 9170"/>
                <a:gd name="connsiteY2" fmla="*/ 4548 h 9095"/>
                <a:gd name="connsiteX3" fmla="*/ 4585 w 9170"/>
                <a:gd name="connsiteY3" fmla="*/ 0 h 9095"/>
                <a:gd name="connsiteX4" fmla="*/ 9171 w 9170"/>
                <a:gd name="connsiteY4" fmla="*/ 4548 h 9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170" h="9095">
                  <a:moveTo>
                    <a:pt x="9171" y="4548"/>
                  </a:moveTo>
                  <a:cubicBezTo>
                    <a:pt x="9171" y="7059"/>
                    <a:pt x="7118" y="9095"/>
                    <a:pt x="4585" y="9095"/>
                  </a:cubicBezTo>
                  <a:cubicBezTo>
                    <a:pt x="2053" y="9095"/>
                    <a:pt x="0" y="7059"/>
                    <a:pt x="0" y="4548"/>
                  </a:cubicBezTo>
                  <a:cubicBezTo>
                    <a:pt x="0" y="2036"/>
                    <a:pt x="2053" y="0"/>
                    <a:pt x="4585" y="0"/>
                  </a:cubicBezTo>
                  <a:cubicBezTo>
                    <a:pt x="7118" y="0"/>
                    <a:pt x="9171" y="2036"/>
                    <a:pt x="9171" y="4548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81" name="Freeform 148">
              <a:extLst>
                <a:ext uri="{FF2B5EF4-FFF2-40B4-BE49-F238E27FC236}">
                  <a16:creationId xmlns:a16="http://schemas.microsoft.com/office/drawing/2014/main" id="{BB34EE2C-877F-1E3E-4AB4-BCBAE567B732}"/>
                </a:ext>
              </a:extLst>
            </p:cNvPr>
            <p:cNvSpPr/>
            <p:nvPr/>
          </p:nvSpPr>
          <p:spPr>
            <a:xfrm>
              <a:off x="5019812" y="1833642"/>
              <a:ext cx="9357" cy="9280"/>
            </a:xfrm>
            <a:custGeom>
              <a:avLst/>
              <a:gdLst>
                <a:gd name="connsiteX0" fmla="*/ 9357 w 9357"/>
                <a:gd name="connsiteY0" fmla="*/ 4548 h 9280"/>
                <a:gd name="connsiteX1" fmla="*/ 4772 w 9357"/>
                <a:gd name="connsiteY1" fmla="*/ 9280 h 9280"/>
                <a:gd name="connsiteX2" fmla="*/ 1 w 9357"/>
                <a:gd name="connsiteY2" fmla="*/ 4732 h 9280"/>
                <a:gd name="connsiteX3" fmla="*/ 4586 w 9357"/>
                <a:gd name="connsiteY3" fmla="*/ 1 h 9280"/>
                <a:gd name="connsiteX4" fmla="*/ 4772 w 9357"/>
                <a:gd name="connsiteY4" fmla="*/ 1 h 9280"/>
                <a:gd name="connsiteX5" fmla="*/ 9357 w 9357"/>
                <a:gd name="connsiteY5" fmla="*/ 4548 h 9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357" h="9280">
                  <a:moveTo>
                    <a:pt x="9357" y="4548"/>
                  </a:moveTo>
                  <a:cubicBezTo>
                    <a:pt x="9408" y="7111"/>
                    <a:pt x="7355" y="9229"/>
                    <a:pt x="4772" y="9280"/>
                  </a:cubicBezTo>
                  <a:cubicBezTo>
                    <a:pt x="2188" y="9331"/>
                    <a:pt x="52" y="7295"/>
                    <a:pt x="1" y="4732"/>
                  </a:cubicBezTo>
                  <a:cubicBezTo>
                    <a:pt x="-50" y="2170"/>
                    <a:pt x="2003" y="52"/>
                    <a:pt x="4586" y="1"/>
                  </a:cubicBezTo>
                  <a:cubicBezTo>
                    <a:pt x="4648" y="0"/>
                    <a:pt x="4710" y="0"/>
                    <a:pt x="4772" y="1"/>
                  </a:cubicBezTo>
                  <a:cubicBezTo>
                    <a:pt x="7304" y="1"/>
                    <a:pt x="9357" y="2037"/>
                    <a:pt x="9357" y="4548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82" name="Freeform 149">
              <a:extLst>
                <a:ext uri="{FF2B5EF4-FFF2-40B4-BE49-F238E27FC236}">
                  <a16:creationId xmlns:a16="http://schemas.microsoft.com/office/drawing/2014/main" id="{3FCDB012-7F04-55E3-858E-9948EFF89780}"/>
                </a:ext>
              </a:extLst>
            </p:cNvPr>
            <p:cNvSpPr/>
            <p:nvPr/>
          </p:nvSpPr>
          <p:spPr>
            <a:xfrm>
              <a:off x="5065851" y="1790024"/>
              <a:ext cx="90490" cy="64130"/>
            </a:xfrm>
            <a:custGeom>
              <a:avLst/>
              <a:gdLst>
                <a:gd name="connsiteX0" fmla="*/ 75612 w 90490"/>
                <a:gd name="connsiteY0" fmla="*/ 64130 h 64130"/>
                <a:gd name="connsiteX1" fmla="*/ 72149 w 90490"/>
                <a:gd name="connsiteY1" fmla="*/ 62924 h 64130"/>
                <a:gd name="connsiteX2" fmla="*/ 48942 w 90490"/>
                <a:gd name="connsiteY2" fmla="*/ 45197 h 64130"/>
                <a:gd name="connsiteX3" fmla="*/ 14879 w 90490"/>
                <a:gd name="connsiteY3" fmla="*/ 45197 h 64130"/>
                <a:gd name="connsiteX4" fmla="*/ 0 w 90490"/>
                <a:gd name="connsiteY4" fmla="*/ 30441 h 64130"/>
                <a:gd name="connsiteX5" fmla="*/ 0 w 90490"/>
                <a:gd name="connsiteY5" fmla="*/ 14756 h 64130"/>
                <a:gd name="connsiteX6" fmla="*/ 14879 w 90490"/>
                <a:gd name="connsiteY6" fmla="*/ 0 h 64130"/>
                <a:gd name="connsiteX7" fmla="*/ 75612 w 90490"/>
                <a:gd name="connsiteY7" fmla="*/ 0 h 64130"/>
                <a:gd name="connsiteX8" fmla="*/ 90491 w 90490"/>
                <a:gd name="connsiteY8" fmla="*/ 14756 h 64130"/>
                <a:gd name="connsiteX9" fmla="*/ 90491 w 90490"/>
                <a:gd name="connsiteY9" fmla="*/ 30441 h 64130"/>
                <a:gd name="connsiteX10" fmla="*/ 81133 w 90490"/>
                <a:gd name="connsiteY10" fmla="*/ 44176 h 64130"/>
                <a:gd name="connsiteX11" fmla="*/ 81133 w 90490"/>
                <a:gd name="connsiteY11" fmla="*/ 58469 h 64130"/>
                <a:gd name="connsiteX12" fmla="*/ 77951 w 90490"/>
                <a:gd name="connsiteY12" fmla="*/ 63573 h 64130"/>
                <a:gd name="connsiteX13" fmla="*/ 75612 w 90490"/>
                <a:gd name="connsiteY13" fmla="*/ 64130 h 64130"/>
                <a:gd name="connsiteX14" fmla="*/ 14973 w 90490"/>
                <a:gd name="connsiteY14" fmla="*/ 11230 h 64130"/>
                <a:gd name="connsiteX15" fmla="*/ 11417 w 90490"/>
                <a:gd name="connsiteY15" fmla="*/ 14756 h 64130"/>
                <a:gd name="connsiteX16" fmla="*/ 11417 w 90490"/>
                <a:gd name="connsiteY16" fmla="*/ 30441 h 64130"/>
                <a:gd name="connsiteX17" fmla="*/ 14973 w 90490"/>
                <a:gd name="connsiteY17" fmla="*/ 33968 h 64130"/>
                <a:gd name="connsiteX18" fmla="*/ 51001 w 90490"/>
                <a:gd name="connsiteY18" fmla="*/ 33968 h 64130"/>
                <a:gd name="connsiteX19" fmla="*/ 54463 w 90490"/>
                <a:gd name="connsiteY19" fmla="*/ 35081 h 64130"/>
                <a:gd name="connsiteX20" fmla="*/ 69903 w 90490"/>
                <a:gd name="connsiteY20" fmla="*/ 47054 h 64130"/>
                <a:gd name="connsiteX21" fmla="*/ 69903 w 90490"/>
                <a:gd name="connsiteY21" fmla="*/ 39536 h 64130"/>
                <a:gd name="connsiteX22" fmla="*/ 75517 w 90490"/>
                <a:gd name="connsiteY22" fmla="*/ 33967 h 64130"/>
                <a:gd name="connsiteX23" fmla="*/ 75612 w 90490"/>
                <a:gd name="connsiteY23" fmla="*/ 33968 h 64130"/>
                <a:gd name="connsiteX24" fmla="*/ 79532 w 90490"/>
                <a:gd name="connsiteY24" fmla="*/ 30638 h 64130"/>
                <a:gd name="connsiteX25" fmla="*/ 79542 w 90490"/>
                <a:gd name="connsiteY25" fmla="*/ 30441 h 64130"/>
                <a:gd name="connsiteX26" fmla="*/ 79542 w 90490"/>
                <a:gd name="connsiteY26" fmla="*/ 14756 h 64130"/>
                <a:gd name="connsiteX27" fmla="*/ 76006 w 90490"/>
                <a:gd name="connsiteY27" fmla="*/ 11210 h 64130"/>
                <a:gd name="connsiteX28" fmla="*/ 75612 w 90490"/>
                <a:gd name="connsiteY28" fmla="*/ 11230 h 64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90490" h="64130">
                  <a:moveTo>
                    <a:pt x="75612" y="64130"/>
                  </a:moveTo>
                  <a:cubicBezTo>
                    <a:pt x="74351" y="64139"/>
                    <a:pt x="73127" y="63712"/>
                    <a:pt x="72149" y="62924"/>
                  </a:cubicBezTo>
                  <a:lnTo>
                    <a:pt x="48942" y="45197"/>
                  </a:lnTo>
                  <a:lnTo>
                    <a:pt x="14879" y="45197"/>
                  </a:lnTo>
                  <a:cubicBezTo>
                    <a:pt x="6662" y="45197"/>
                    <a:pt x="0" y="38591"/>
                    <a:pt x="0" y="30441"/>
                  </a:cubicBezTo>
                  <a:lnTo>
                    <a:pt x="0" y="14756"/>
                  </a:lnTo>
                  <a:cubicBezTo>
                    <a:pt x="0" y="6607"/>
                    <a:pt x="6662" y="0"/>
                    <a:pt x="14879" y="0"/>
                  </a:cubicBezTo>
                  <a:lnTo>
                    <a:pt x="75612" y="0"/>
                  </a:lnTo>
                  <a:cubicBezTo>
                    <a:pt x="83829" y="0"/>
                    <a:pt x="90491" y="6607"/>
                    <a:pt x="90491" y="14756"/>
                  </a:cubicBezTo>
                  <a:lnTo>
                    <a:pt x="90491" y="30441"/>
                  </a:lnTo>
                  <a:cubicBezTo>
                    <a:pt x="90478" y="36481"/>
                    <a:pt x="86779" y="41912"/>
                    <a:pt x="81133" y="44176"/>
                  </a:cubicBezTo>
                  <a:lnTo>
                    <a:pt x="81133" y="58469"/>
                  </a:lnTo>
                  <a:cubicBezTo>
                    <a:pt x="81122" y="60628"/>
                    <a:pt x="79893" y="62598"/>
                    <a:pt x="77951" y="63573"/>
                  </a:cubicBezTo>
                  <a:cubicBezTo>
                    <a:pt x="77216" y="63909"/>
                    <a:pt x="76421" y="64098"/>
                    <a:pt x="75612" y="64130"/>
                  </a:cubicBezTo>
                  <a:close/>
                  <a:moveTo>
                    <a:pt x="14973" y="11230"/>
                  </a:moveTo>
                  <a:cubicBezTo>
                    <a:pt x="13009" y="11230"/>
                    <a:pt x="11417" y="12809"/>
                    <a:pt x="11417" y="14756"/>
                  </a:cubicBezTo>
                  <a:lnTo>
                    <a:pt x="11417" y="30441"/>
                  </a:lnTo>
                  <a:cubicBezTo>
                    <a:pt x="11417" y="32389"/>
                    <a:pt x="13009" y="33968"/>
                    <a:pt x="14973" y="33968"/>
                  </a:cubicBezTo>
                  <a:lnTo>
                    <a:pt x="51001" y="33968"/>
                  </a:lnTo>
                  <a:cubicBezTo>
                    <a:pt x="52248" y="33940"/>
                    <a:pt x="53469" y="34333"/>
                    <a:pt x="54463" y="35081"/>
                  </a:cubicBezTo>
                  <a:lnTo>
                    <a:pt x="69903" y="47054"/>
                  </a:lnTo>
                  <a:lnTo>
                    <a:pt x="69903" y="39536"/>
                  </a:lnTo>
                  <a:cubicBezTo>
                    <a:pt x="69903" y="36461"/>
                    <a:pt x="72416" y="33967"/>
                    <a:pt x="75517" y="33967"/>
                  </a:cubicBezTo>
                  <a:cubicBezTo>
                    <a:pt x="75549" y="33967"/>
                    <a:pt x="75580" y="33967"/>
                    <a:pt x="75612" y="33968"/>
                  </a:cubicBezTo>
                  <a:cubicBezTo>
                    <a:pt x="77621" y="34122"/>
                    <a:pt x="79377" y="32631"/>
                    <a:pt x="79532" y="30638"/>
                  </a:cubicBezTo>
                  <a:cubicBezTo>
                    <a:pt x="79537" y="30573"/>
                    <a:pt x="79541" y="30507"/>
                    <a:pt x="79542" y="30441"/>
                  </a:cubicBezTo>
                  <a:lnTo>
                    <a:pt x="79542" y="14756"/>
                  </a:lnTo>
                  <a:cubicBezTo>
                    <a:pt x="79553" y="12809"/>
                    <a:pt x="77970" y="11221"/>
                    <a:pt x="76006" y="11210"/>
                  </a:cubicBezTo>
                  <a:cubicBezTo>
                    <a:pt x="75874" y="11209"/>
                    <a:pt x="75743" y="11216"/>
                    <a:pt x="75612" y="11230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83" name="Freeform 150">
              <a:extLst>
                <a:ext uri="{FF2B5EF4-FFF2-40B4-BE49-F238E27FC236}">
                  <a16:creationId xmlns:a16="http://schemas.microsoft.com/office/drawing/2014/main" id="{F9C4CB23-3485-F790-7DC3-1FFB7861AF9C}"/>
                </a:ext>
              </a:extLst>
            </p:cNvPr>
            <p:cNvSpPr/>
            <p:nvPr/>
          </p:nvSpPr>
          <p:spPr>
            <a:xfrm>
              <a:off x="5120876" y="1808956"/>
              <a:ext cx="9170" cy="9095"/>
            </a:xfrm>
            <a:custGeom>
              <a:avLst/>
              <a:gdLst>
                <a:gd name="connsiteX0" fmla="*/ 9171 w 9170"/>
                <a:gd name="connsiteY0" fmla="*/ 4548 h 9095"/>
                <a:gd name="connsiteX1" fmla="*/ 4585 w 9170"/>
                <a:gd name="connsiteY1" fmla="*/ 9095 h 9095"/>
                <a:gd name="connsiteX2" fmla="*/ 0 w 9170"/>
                <a:gd name="connsiteY2" fmla="*/ 4548 h 9095"/>
                <a:gd name="connsiteX3" fmla="*/ 4585 w 9170"/>
                <a:gd name="connsiteY3" fmla="*/ 0 h 9095"/>
                <a:gd name="connsiteX4" fmla="*/ 9171 w 9170"/>
                <a:gd name="connsiteY4" fmla="*/ 4548 h 9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170" h="9095">
                  <a:moveTo>
                    <a:pt x="9171" y="4548"/>
                  </a:moveTo>
                  <a:cubicBezTo>
                    <a:pt x="9171" y="7059"/>
                    <a:pt x="7118" y="9095"/>
                    <a:pt x="4585" y="9095"/>
                  </a:cubicBezTo>
                  <a:cubicBezTo>
                    <a:pt x="2053" y="9095"/>
                    <a:pt x="0" y="7059"/>
                    <a:pt x="0" y="4548"/>
                  </a:cubicBezTo>
                  <a:cubicBezTo>
                    <a:pt x="0" y="2036"/>
                    <a:pt x="2053" y="0"/>
                    <a:pt x="4585" y="0"/>
                  </a:cubicBezTo>
                  <a:cubicBezTo>
                    <a:pt x="7118" y="0"/>
                    <a:pt x="9171" y="2036"/>
                    <a:pt x="9171" y="4548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84" name="Freeform 151">
              <a:extLst>
                <a:ext uri="{FF2B5EF4-FFF2-40B4-BE49-F238E27FC236}">
                  <a16:creationId xmlns:a16="http://schemas.microsoft.com/office/drawing/2014/main" id="{A6867D43-31BD-D13D-DF8B-8FBA3572C75F}"/>
                </a:ext>
              </a:extLst>
            </p:cNvPr>
            <p:cNvSpPr/>
            <p:nvPr/>
          </p:nvSpPr>
          <p:spPr>
            <a:xfrm>
              <a:off x="5106637" y="1808585"/>
              <a:ext cx="9170" cy="9095"/>
            </a:xfrm>
            <a:custGeom>
              <a:avLst/>
              <a:gdLst>
                <a:gd name="connsiteX0" fmla="*/ 15 w 9170"/>
                <a:gd name="connsiteY0" fmla="*/ 4919 h 9095"/>
                <a:gd name="connsiteX1" fmla="*/ 4960 w 9170"/>
                <a:gd name="connsiteY1" fmla="*/ 9080 h 9095"/>
                <a:gd name="connsiteX2" fmla="*/ 9155 w 9170"/>
                <a:gd name="connsiteY2" fmla="*/ 4176 h 9095"/>
                <a:gd name="connsiteX3" fmla="*/ 4601 w 9170"/>
                <a:gd name="connsiteY3" fmla="*/ 0 h 9095"/>
                <a:gd name="connsiteX4" fmla="*/ 0 w 9170"/>
                <a:gd name="connsiteY4" fmla="*/ 4532 h 9095"/>
                <a:gd name="connsiteX5" fmla="*/ 15 w 9170"/>
                <a:gd name="connsiteY5" fmla="*/ 4919 h 9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170" h="9095">
                  <a:moveTo>
                    <a:pt x="15" y="4919"/>
                  </a:moveTo>
                  <a:cubicBezTo>
                    <a:pt x="222" y="7422"/>
                    <a:pt x="2436" y="9285"/>
                    <a:pt x="4960" y="9080"/>
                  </a:cubicBezTo>
                  <a:cubicBezTo>
                    <a:pt x="7484" y="8875"/>
                    <a:pt x="9362" y="6679"/>
                    <a:pt x="9155" y="4176"/>
                  </a:cubicBezTo>
                  <a:cubicBezTo>
                    <a:pt x="8961" y="1822"/>
                    <a:pt x="6982" y="8"/>
                    <a:pt x="4601" y="0"/>
                  </a:cubicBezTo>
                  <a:cubicBezTo>
                    <a:pt x="2068" y="-8"/>
                    <a:pt x="8" y="2021"/>
                    <a:pt x="0" y="4532"/>
                  </a:cubicBezTo>
                  <a:cubicBezTo>
                    <a:pt x="0" y="4661"/>
                    <a:pt x="5" y="4790"/>
                    <a:pt x="15" y="4919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85" name="Freeform 152">
              <a:extLst>
                <a:ext uri="{FF2B5EF4-FFF2-40B4-BE49-F238E27FC236}">
                  <a16:creationId xmlns:a16="http://schemas.microsoft.com/office/drawing/2014/main" id="{40F20331-DFFF-D710-0289-7AC539CE36A2}"/>
                </a:ext>
              </a:extLst>
            </p:cNvPr>
            <p:cNvSpPr/>
            <p:nvPr/>
          </p:nvSpPr>
          <p:spPr>
            <a:xfrm>
              <a:off x="5092334" y="1808956"/>
              <a:ext cx="9170" cy="9095"/>
            </a:xfrm>
            <a:custGeom>
              <a:avLst/>
              <a:gdLst>
                <a:gd name="connsiteX0" fmla="*/ 9171 w 9170"/>
                <a:gd name="connsiteY0" fmla="*/ 4548 h 9095"/>
                <a:gd name="connsiteX1" fmla="*/ 4585 w 9170"/>
                <a:gd name="connsiteY1" fmla="*/ 9095 h 9095"/>
                <a:gd name="connsiteX2" fmla="*/ 0 w 9170"/>
                <a:gd name="connsiteY2" fmla="*/ 4548 h 9095"/>
                <a:gd name="connsiteX3" fmla="*/ 4585 w 9170"/>
                <a:gd name="connsiteY3" fmla="*/ 0 h 9095"/>
                <a:gd name="connsiteX4" fmla="*/ 9171 w 9170"/>
                <a:gd name="connsiteY4" fmla="*/ 4548 h 9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170" h="9095">
                  <a:moveTo>
                    <a:pt x="9171" y="4548"/>
                  </a:moveTo>
                  <a:cubicBezTo>
                    <a:pt x="9171" y="7059"/>
                    <a:pt x="7118" y="9095"/>
                    <a:pt x="4585" y="9095"/>
                  </a:cubicBezTo>
                  <a:cubicBezTo>
                    <a:pt x="2053" y="9095"/>
                    <a:pt x="0" y="7059"/>
                    <a:pt x="0" y="4548"/>
                  </a:cubicBezTo>
                  <a:cubicBezTo>
                    <a:pt x="0" y="2036"/>
                    <a:pt x="2053" y="0"/>
                    <a:pt x="4585" y="0"/>
                  </a:cubicBezTo>
                  <a:cubicBezTo>
                    <a:pt x="7118" y="0"/>
                    <a:pt x="9171" y="2036"/>
                    <a:pt x="9171" y="4548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</p:grpSp>
      <p:grpSp>
        <p:nvGrpSpPr>
          <p:cNvPr id="186" name="Graphic 124">
            <a:extLst>
              <a:ext uri="{FF2B5EF4-FFF2-40B4-BE49-F238E27FC236}">
                <a16:creationId xmlns:a16="http://schemas.microsoft.com/office/drawing/2014/main" id="{E2894C78-560A-3BD5-C4DF-7747D73C8A37}"/>
              </a:ext>
            </a:extLst>
          </p:cNvPr>
          <p:cNvGrpSpPr>
            <a:grpSpLocks noChangeAspect="1"/>
          </p:cNvGrpSpPr>
          <p:nvPr/>
        </p:nvGrpSpPr>
        <p:grpSpPr>
          <a:xfrm>
            <a:off x="4998945" y="1904887"/>
            <a:ext cx="208213" cy="311171"/>
            <a:chOff x="4914155" y="1739223"/>
            <a:chExt cx="226498" cy="338498"/>
          </a:xfrm>
          <a:solidFill>
            <a:srgbClr val="FFFFFF"/>
          </a:solidFill>
        </p:grpSpPr>
        <p:sp>
          <p:nvSpPr>
            <p:cNvPr id="187" name="Freeform 154">
              <a:extLst>
                <a:ext uri="{FF2B5EF4-FFF2-40B4-BE49-F238E27FC236}">
                  <a16:creationId xmlns:a16="http://schemas.microsoft.com/office/drawing/2014/main" id="{55C6E064-7C67-0EED-2572-F1DDA5EACC54}"/>
                </a:ext>
              </a:extLst>
            </p:cNvPr>
            <p:cNvSpPr/>
            <p:nvPr/>
          </p:nvSpPr>
          <p:spPr>
            <a:xfrm>
              <a:off x="4943564" y="1739223"/>
              <a:ext cx="168283" cy="40684"/>
            </a:xfrm>
            <a:custGeom>
              <a:avLst/>
              <a:gdLst>
                <a:gd name="connsiteX0" fmla="*/ 149521 w 168283"/>
                <a:gd name="connsiteY0" fmla="*/ 40685 h 40684"/>
                <a:gd name="connsiteX1" fmla="*/ 18762 w 168283"/>
                <a:gd name="connsiteY1" fmla="*/ 40685 h 40684"/>
                <a:gd name="connsiteX2" fmla="*/ 47 w 168283"/>
                <a:gd name="connsiteY2" fmla="*/ 18968 h 40684"/>
                <a:gd name="connsiteX3" fmla="*/ 18762 w 168283"/>
                <a:gd name="connsiteY3" fmla="*/ 0 h 40684"/>
                <a:gd name="connsiteX4" fmla="*/ 149521 w 168283"/>
                <a:gd name="connsiteY4" fmla="*/ 0 h 40684"/>
                <a:gd name="connsiteX5" fmla="*/ 168237 w 168283"/>
                <a:gd name="connsiteY5" fmla="*/ 21716 h 40684"/>
                <a:gd name="connsiteX6" fmla="*/ 149521 w 168283"/>
                <a:gd name="connsiteY6" fmla="*/ 40685 h 40684"/>
                <a:gd name="connsiteX7" fmla="*/ 18762 w 168283"/>
                <a:gd name="connsiteY7" fmla="*/ 11214 h 40684"/>
                <a:gd name="connsiteX8" fmla="*/ 9618 w 168283"/>
                <a:gd name="connsiteY8" fmla="*/ 20481 h 40684"/>
                <a:gd name="connsiteX9" fmla="*/ 18762 w 168283"/>
                <a:gd name="connsiteY9" fmla="*/ 29749 h 40684"/>
                <a:gd name="connsiteX10" fmla="*/ 149521 w 168283"/>
                <a:gd name="connsiteY10" fmla="*/ 29749 h 40684"/>
                <a:gd name="connsiteX11" fmla="*/ 158665 w 168283"/>
                <a:gd name="connsiteY11" fmla="*/ 20481 h 40684"/>
                <a:gd name="connsiteX12" fmla="*/ 149521 w 168283"/>
                <a:gd name="connsiteY12" fmla="*/ 11214 h 40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8283" h="40684">
                  <a:moveTo>
                    <a:pt x="149521" y="40685"/>
                  </a:moveTo>
                  <a:lnTo>
                    <a:pt x="18762" y="40685"/>
                  </a:lnTo>
                  <a:cubicBezTo>
                    <a:pt x="7677" y="39926"/>
                    <a:pt x="-702" y="30203"/>
                    <a:pt x="47" y="18968"/>
                  </a:cubicBezTo>
                  <a:cubicBezTo>
                    <a:pt x="725" y="8791"/>
                    <a:pt x="8720" y="687"/>
                    <a:pt x="18762" y="0"/>
                  </a:cubicBezTo>
                  <a:lnTo>
                    <a:pt x="149521" y="0"/>
                  </a:lnTo>
                  <a:cubicBezTo>
                    <a:pt x="160606" y="759"/>
                    <a:pt x="168985" y="10481"/>
                    <a:pt x="168237" y="21716"/>
                  </a:cubicBezTo>
                  <a:cubicBezTo>
                    <a:pt x="167559" y="31894"/>
                    <a:pt x="159563" y="39997"/>
                    <a:pt x="149521" y="40685"/>
                  </a:cubicBezTo>
                  <a:close/>
                  <a:moveTo>
                    <a:pt x="18762" y="11214"/>
                  </a:moveTo>
                  <a:cubicBezTo>
                    <a:pt x="13712" y="11214"/>
                    <a:pt x="9618" y="15363"/>
                    <a:pt x="9618" y="20481"/>
                  </a:cubicBezTo>
                  <a:cubicBezTo>
                    <a:pt x="9618" y="25600"/>
                    <a:pt x="13712" y="29749"/>
                    <a:pt x="18762" y="29749"/>
                  </a:cubicBezTo>
                  <a:lnTo>
                    <a:pt x="149521" y="29749"/>
                  </a:lnTo>
                  <a:cubicBezTo>
                    <a:pt x="154571" y="29749"/>
                    <a:pt x="158665" y="25600"/>
                    <a:pt x="158665" y="20481"/>
                  </a:cubicBezTo>
                  <a:cubicBezTo>
                    <a:pt x="158665" y="15363"/>
                    <a:pt x="154571" y="11214"/>
                    <a:pt x="149521" y="11214"/>
                  </a:cubicBezTo>
                  <a:close/>
                </a:path>
              </a:pathLst>
            </a:custGeom>
            <a:grpFill/>
            <a:ln w="9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88" name="Freeform 155">
              <a:extLst>
                <a:ext uri="{FF2B5EF4-FFF2-40B4-BE49-F238E27FC236}">
                  <a16:creationId xmlns:a16="http://schemas.microsoft.com/office/drawing/2014/main" id="{3D51912B-C329-0542-3154-D84B5C096C15}"/>
                </a:ext>
              </a:extLst>
            </p:cNvPr>
            <p:cNvSpPr/>
            <p:nvPr/>
          </p:nvSpPr>
          <p:spPr>
            <a:xfrm>
              <a:off x="4943564" y="2036990"/>
              <a:ext cx="168283" cy="40684"/>
            </a:xfrm>
            <a:custGeom>
              <a:avLst/>
              <a:gdLst>
                <a:gd name="connsiteX0" fmla="*/ 149521 w 168283"/>
                <a:gd name="connsiteY0" fmla="*/ 40685 h 40684"/>
                <a:gd name="connsiteX1" fmla="*/ 18762 w 168283"/>
                <a:gd name="connsiteY1" fmla="*/ 40685 h 40684"/>
                <a:gd name="connsiteX2" fmla="*/ 47 w 168283"/>
                <a:gd name="connsiteY2" fmla="*/ 18968 h 40684"/>
                <a:gd name="connsiteX3" fmla="*/ 18762 w 168283"/>
                <a:gd name="connsiteY3" fmla="*/ 0 h 40684"/>
                <a:gd name="connsiteX4" fmla="*/ 149521 w 168283"/>
                <a:gd name="connsiteY4" fmla="*/ 0 h 40684"/>
                <a:gd name="connsiteX5" fmla="*/ 168237 w 168283"/>
                <a:gd name="connsiteY5" fmla="*/ 21716 h 40684"/>
                <a:gd name="connsiteX6" fmla="*/ 149521 w 168283"/>
                <a:gd name="connsiteY6" fmla="*/ 40685 h 40684"/>
                <a:gd name="connsiteX7" fmla="*/ 18762 w 168283"/>
                <a:gd name="connsiteY7" fmla="*/ 11214 h 40684"/>
                <a:gd name="connsiteX8" fmla="*/ 9618 w 168283"/>
                <a:gd name="connsiteY8" fmla="*/ 20481 h 40684"/>
                <a:gd name="connsiteX9" fmla="*/ 18762 w 168283"/>
                <a:gd name="connsiteY9" fmla="*/ 29749 h 40684"/>
                <a:gd name="connsiteX10" fmla="*/ 149521 w 168283"/>
                <a:gd name="connsiteY10" fmla="*/ 29749 h 40684"/>
                <a:gd name="connsiteX11" fmla="*/ 158665 w 168283"/>
                <a:gd name="connsiteY11" fmla="*/ 20481 h 40684"/>
                <a:gd name="connsiteX12" fmla="*/ 149521 w 168283"/>
                <a:gd name="connsiteY12" fmla="*/ 11214 h 40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8283" h="40684">
                  <a:moveTo>
                    <a:pt x="149521" y="40685"/>
                  </a:moveTo>
                  <a:lnTo>
                    <a:pt x="18762" y="40685"/>
                  </a:lnTo>
                  <a:cubicBezTo>
                    <a:pt x="7677" y="39926"/>
                    <a:pt x="-702" y="30203"/>
                    <a:pt x="47" y="18968"/>
                  </a:cubicBezTo>
                  <a:cubicBezTo>
                    <a:pt x="725" y="8791"/>
                    <a:pt x="8720" y="687"/>
                    <a:pt x="18762" y="0"/>
                  </a:cubicBezTo>
                  <a:lnTo>
                    <a:pt x="149521" y="0"/>
                  </a:lnTo>
                  <a:cubicBezTo>
                    <a:pt x="160606" y="759"/>
                    <a:pt x="168985" y="10481"/>
                    <a:pt x="168237" y="21716"/>
                  </a:cubicBezTo>
                  <a:cubicBezTo>
                    <a:pt x="167559" y="31894"/>
                    <a:pt x="159563" y="39997"/>
                    <a:pt x="149521" y="40685"/>
                  </a:cubicBezTo>
                  <a:close/>
                  <a:moveTo>
                    <a:pt x="18762" y="11214"/>
                  </a:moveTo>
                  <a:cubicBezTo>
                    <a:pt x="13712" y="11214"/>
                    <a:pt x="9618" y="15363"/>
                    <a:pt x="9618" y="20481"/>
                  </a:cubicBezTo>
                  <a:cubicBezTo>
                    <a:pt x="9618" y="25600"/>
                    <a:pt x="13712" y="29749"/>
                    <a:pt x="18762" y="29749"/>
                  </a:cubicBezTo>
                  <a:lnTo>
                    <a:pt x="149521" y="29749"/>
                  </a:lnTo>
                  <a:cubicBezTo>
                    <a:pt x="154571" y="29749"/>
                    <a:pt x="158665" y="25600"/>
                    <a:pt x="158665" y="20481"/>
                  </a:cubicBezTo>
                  <a:cubicBezTo>
                    <a:pt x="158665" y="15363"/>
                    <a:pt x="154571" y="11214"/>
                    <a:pt x="149521" y="11214"/>
                  </a:cubicBezTo>
                  <a:close/>
                </a:path>
              </a:pathLst>
            </a:custGeom>
            <a:grpFill/>
            <a:ln w="9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89" name="Freeform 156">
              <a:extLst>
                <a:ext uri="{FF2B5EF4-FFF2-40B4-BE49-F238E27FC236}">
                  <a16:creationId xmlns:a16="http://schemas.microsoft.com/office/drawing/2014/main" id="{60349435-C6E6-C423-4E72-20EA2E6D0354}"/>
                </a:ext>
              </a:extLst>
            </p:cNvPr>
            <p:cNvSpPr/>
            <p:nvPr/>
          </p:nvSpPr>
          <p:spPr>
            <a:xfrm>
              <a:off x="4956838" y="1768694"/>
              <a:ext cx="141733" cy="279509"/>
            </a:xfrm>
            <a:custGeom>
              <a:avLst/>
              <a:gdLst>
                <a:gd name="connsiteX0" fmla="*/ 136247 w 141733"/>
                <a:gd name="connsiteY0" fmla="*/ 279510 h 279509"/>
                <a:gd name="connsiteX1" fmla="*/ 5488 w 141733"/>
                <a:gd name="connsiteY1" fmla="*/ 279510 h 279509"/>
                <a:gd name="connsiteX2" fmla="*/ 2 w 141733"/>
                <a:gd name="connsiteY2" fmla="*/ 273949 h 279509"/>
                <a:gd name="connsiteX3" fmla="*/ 2 w 141733"/>
                <a:gd name="connsiteY3" fmla="*/ 237806 h 279509"/>
                <a:gd name="connsiteX4" fmla="*/ 18930 w 141733"/>
                <a:gd name="connsiteY4" fmla="*/ 174416 h 279509"/>
                <a:gd name="connsiteX5" fmla="*/ 33194 w 141733"/>
                <a:gd name="connsiteY5" fmla="*/ 152822 h 279509"/>
                <a:gd name="connsiteX6" fmla="*/ 33194 w 141733"/>
                <a:gd name="connsiteY6" fmla="*/ 125946 h 279509"/>
                <a:gd name="connsiteX7" fmla="*/ 18930 w 141733"/>
                <a:gd name="connsiteY7" fmla="*/ 104631 h 279509"/>
                <a:gd name="connsiteX8" fmla="*/ 2 w 141733"/>
                <a:gd name="connsiteY8" fmla="*/ 41704 h 279509"/>
                <a:gd name="connsiteX9" fmla="*/ 2 w 141733"/>
                <a:gd name="connsiteY9" fmla="*/ 5561 h 279509"/>
                <a:gd name="connsiteX10" fmla="*/ 5488 w 141733"/>
                <a:gd name="connsiteY10" fmla="*/ 0 h 279509"/>
                <a:gd name="connsiteX11" fmla="*/ 136247 w 141733"/>
                <a:gd name="connsiteY11" fmla="*/ 0 h 279509"/>
                <a:gd name="connsiteX12" fmla="*/ 141734 w 141733"/>
                <a:gd name="connsiteY12" fmla="*/ 5561 h 279509"/>
                <a:gd name="connsiteX13" fmla="*/ 141734 w 141733"/>
                <a:gd name="connsiteY13" fmla="*/ 41704 h 279509"/>
                <a:gd name="connsiteX14" fmla="*/ 122623 w 141733"/>
                <a:gd name="connsiteY14" fmla="*/ 104631 h 279509"/>
                <a:gd name="connsiteX15" fmla="*/ 108267 w 141733"/>
                <a:gd name="connsiteY15" fmla="*/ 126317 h 279509"/>
                <a:gd name="connsiteX16" fmla="*/ 108267 w 141733"/>
                <a:gd name="connsiteY16" fmla="*/ 153193 h 279509"/>
                <a:gd name="connsiteX17" fmla="*/ 122623 w 141733"/>
                <a:gd name="connsiteY17" fmla="*/ 174416 h 279509"/>
                <a:gd name="connsiteX18" fmla="*/ 141459 w 141733"/>
                <a:gd name="connsiteY18" fmla="*/ 237435 h 279509"/>
                <a:gd name="connsiteX19" fmla="*/ 141459 w 141733"/>
                <a:gd name="connsiteY19" fmla="*/ 273579 h 279509"/>
                <a:gd name="connsiteX20" fmla="*/ 136358 w 141733"/>
                <a:gd name="connsiteY20" fmla="*/ 279503 h 279509"/>
                <a:gd name="connsiteX21" fmla="*/ 136247 w 141733"/>
                <a:gd name="connsiteY21" fmla="*/ 279510 h 279509"/>
                <a:gd name="connsiteX22" fmla="*/ 11066 w 141733"/>
                <a:gd name="connsiteY22" fmla="*/ 268296 h 279509"/>
                <a:gd name="connsiteX23" fmla="*/ 130669 w 141733"/>
                <a:gd name="connsiteY23" fmla="*/ 268296 h 279509"/>
                <a:gd name="connsiteX24" fmla="*/ 130669 w 141733"/>
                <a:gd name="connsiteY24" fmla="*/ 237806 h 279509"/>
                <a:gd name="connsiteX25" fmla="*/ 113479 w 141733"/>
                <a:gd name="connsiteY25" fmla="*/ 181088 h 279509"/>
                <a:gd name="connsiteX26" fmla="*/ 99123 w 141733"/>
                <a:gd name="connsiteY26" fmla="*/ 159402 h 279509"/>
                <a:gd name="connsiteX27" fmla="*/ 99123 w 141733"/>
                <a:gd name="connsiteY27" fmla="*/ 120108 h 279509"/>
                <a:gd name="connsiteX28" fmla="*/ 113479 w 141733"/>
                <a:gd name="connsiteY28" fmla="*/ 98422 h 279509"/>
                <a:gd name="connsiteX29" fmla="*/ 130487 w 141733"/>
                <a:gd name="connsiteY29" fmla="*/ 41704 h 279509"/>
                <a:gd name="connsiteX30" fmla="*/ 130487 w 141733"/>
                <a:gd name="connsiteY30" fmla="*/ 11214 h 279509"/>
                <a:gd name="connsiteX31" fmla="*/ 11066 w 141733"/>
                <a:gd name="connsiteY31" fmla="*/ 11214 h 279509"/>
                <a:gd name="connsiteX32" fmla="*/ 11066 w 141733"/>
                <a:gd name="connsiteY32" fmla="*/ 41704 h 279509"/>
                <a:gd name="connsiteX33" fmla="*/ 28074 w 141733"/>
                <a:gd name="connsiteY33" fmla="*/ 98422 h 279509"/>
                <a:gd name="connsiteX34" fmla="*/ 42430 w 141733"/>
                <a:gd name="connsiteY34" fmla="*/ 120108 h 279509"/>
                <a:gd name="connsiteX35" fmla="*/ 42430 w 141733"/>
                <a:gd name="connsiteY35" fmla="*/ 159402 h 279509"/>
                <a:gd name="connsiteX36" fmla="*/ 28074 w 141733"/>
                <a:gd name="connsiteY36" fmla="*/ 181088 h 279509"/>
                <a:gd name="connsiteX37" fmla="*/ 11066 w 141733"/>
                <a:gd name="connsiteY37" fmla="*/ 237806 h 279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41733" h="279509">
                  <a:moveTo>
                    <a:pt x="136247" y="279510"/>
                  </a:moveTo>
                  <a:lnTo>
                    <a:pt x="5488" y="279510"/>
                  </a:lnTo>
                  <a:cubicBezTo>
                    <a:pt x="2458" y="279510"/>
                    <a:pt x="2" y="277020"/>
                    <a:pt x="2" y="273949"/>
                  </a:cubicBezTo>
                  <a:lnTo>
                    <a:pt x="2" y="237806"/>
                  </a:lnTo>
                  <a:cubicBezTo>
                    <a:pt x="-119" y="215228"/>
                    <a:pt x="6478" y="193137"/>
                    <a:pt x="18930" y="174416"/>
                  </a:cubicBezTo>
                  <a:lnTo>
                    <a:pt x="33194" y="152822"/>
                  </a:lnTo>
                  <a:cubicBezTo>
                    <a:pt x="38557" y="144688"/>
                    <a:pt x="38557" y="134081"/>
                    <a:pt x="33194" y="125946"/>
                  </a:cubicBezTo>
                  <a:lnTo>
                    <a:pt x="18930" y="104631"/>
                  </a:lnTo>
                  <a:cubicBezTo>
                    <a:pt x="6540" y="86052"/>
                    <a:pt x="-55" y="64128"/>
                    <a:pt x="2" y="41704"/>
                  </a:cubicBezTo>
                  <a:lnTo>
                    <a:pt x="2" y="5561"/>
                  </a:lnTo>
                  <a:cubicBezTo>
                    <a:pt x="2" y="2490"/>
                    <a:pt x="2458" y="0"/>
                    <a:pt x="5488" y="0"/>
                  </a:cubicBezTo>
                  <a:lnTo>
                    <a:pt x="136247" y="0"/>
                  </a:lnTo>
                  <a:cubicBezTo>
                    <a:pt x="139277" y="0"/>
                    <a:pt x="141734" y="2490"/>
                    <a:pt x="141734" y="5561"/>
                  </a:cubicBezTo>
                  <a:lnTo>
                    <a:pt x="141734" y="41704"/>
                  </a:lnTo>
                  <a:cubicBezTo>
                    <a:pt x="141697" y="64142"/>
                    <a:pt x="135042" y="86056"/>
                    <a:pt x="122623" y="104631"/>
                  </a:cubicBezTo>
                  <a:lnTo>
                    <a:pt x="108267" y="126317"/>
                  </a:lnTo>
                  <a:cubicBezTo>
                    <a:pt x="102904" y="134451"/>
                    <a:pt x="102904" y="145059"/>
                    <a:pt x="108267" y="153193"/>
                  </a:cubicBezTo>
                  <a:lnTo>
                    <a:pt x="122623" y="174416"/>
                  </a:lnTo>
                  <a:cubicBezTo>
                    <a:pt x="134937" y="193060"/>
                    <a:pt x="141494" y="214999"/>
                    <a:pt x="141459" y="237435"/>
                  </a:cubicBezTo>
                  <a:lnTo>
                    <a:pt x="141459" y="273579"/>
                  </a:lnTo>
                  <a:cubicBezTo>
                    <a:pt x="141665" y="276643"/>
                    <a:pt x="139381" y="279295"/>
                    <a:pt x="136358" y="279503"/>
                  </a:cubicBezTo>
                  <a:cubicBezTo>
                    <a:pt x="136321" y="279506"/>
                    <a:pt x="136284" y="279508"/>
                    <a:pt x="136247" y="279510"/>
                  </a:cubicBezTo>
                  <a:close/>
                  <a:moveTo>
                    <a:pt x="11066" y="268296"/>
                  </a:moveTo>
                  <a:lnTo>
                    <a:pt x="130669" y="268296"/>
                  </a:lnTo>
                  <a:lnTo>
                    <a:pt x="130669" y="237806"/>
                  </a:lnTo>
                  <a:cubicBezTo>
                    <a:pt x="130648" y="217586"/>
                    <a:pt x="124661" y="197834"/>
                    <a:pt x="113479" y="181088"/>
                  </a:cubicBezTo>
                  <a:lnTo>
                    <a:pt x="99123" y="159402"/>
                  </a:lnTo>
                  <a:cubicBezTo>
                    <a:pt x="91317" y="147499"/>
                    <a:pt x="91317" y="132011"/>
                    <a:pt x="99123" y="120108"/>
                  </a:cubicBezTo>
                  <a:lnTo>
                    <a:pt x="113479" y="98422"/>
                  </a:lnTo>
                  <a:cubicBezTo>
                    <a:pt x="124596" y="81655"/>
                    <a:pt x="130519" y="61905"/>
                    <a:pt x="130487" y="41704"/>
                  </a:cubicBezTo>
                  <a:lnTo>
                    <a:pt x="130487" y="11214"/>
                  </a:lnTo>
                  <a:lnTo>
                    <a:pt x="11066" y="11214"/>
                  </a:lnTo>
                  <a:lnTo>
                    <a:pt x="11066" y="41704"/>
                  </a:lnTo>
                  <a:cubicBezTo>
                    <a:pt x="11034" y="61905"/>
                    <a:pt x="16956" y="81655"/>
                    <a:pt x="28074" y="98422"/>
                  </a:cubicBezTo>
                  <a:lnTo>
                    <a:pt x="42430" y="120108"/>
                  </a:lnTo>
                  <a:cubicBezTo>
                    <a:pt x="50236" y="132011"/>
                    <a:pt x="50236" y="147499"/>
                    <a:pt x="42430" y="159402"/>
                  </a:cubicBezTo>
                  <a:lnTo>
                    <a:pt x="28074" y="181088"/>
                  </a:lnTo>
                  <a:cubicBezTo>
                    <a:pt x="16941" y="197847"/>
                    <a:pt x="11017" y="217602"/>
                    <a:pt x="11066" y="237806"/>
                  </a:cubicBezTo>
                  <a:close/>
                </a:path>
              </a:pathLst>
            </a:custGeom>
            <a:grpFill/>
            <a:ln w="9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90" name="Freeform 157">
              <a:extLst>
                <a:ext uri="{FF2B5EF4-FFF2-40B4-BE49-F238E27FC236}">
                  <a16:creationId xmlns:a16="http://schemas.microsoft.com/office/drawing/2014/main" id="{640F0F75-EBD0-96E4-A537-728763499A62}"/>
                </a:ext>
              </a:extLst>
            </p:cNvPr>
            <p:cNvSpPr/>
            <p:nvPr/>
          </p:nvSpPr>
          <p:spPr>
            <a:xfrm>
              <a:off x="4957130" y="1798454"/>
              <a:ext cx="141465" cy="25214"/>
            </a:xfrm>
            <a:custGeom>
              <a:avLst/>
              <a:gdLst>
                <a:gd name="connsiteX0" fmla="*/ 5561 w 141465"/>
                <a:gd name="connsiteY0" fmla="*/ 25197 h 25214"/>
                <a:gd name="connsiteX1" fmla="*/ 0 w 141465"/>
                <a:gd name="connsiteY1" fmla="*/ 19527 h 25214"/>
                <a:gd name="connsiteX2" fmla="*/ 1812 w 141465"/>
                <a:gd name="connsiteY2" fmla="*/ 15374 h 25214"/>
                <a:gd name="connsiteX3" fmla="*/ 64997 w 141465"/>
                <a:gd name="connsiteY3" fmla="*/ 3604 h 25214"/>
                <a:gd name="connsiteX4" fmla="*/ 134309 w 141465"/>
                <a:gd name="connsiteY4" fmla="*/ 3604 h 25214"/>
                <a:gd name="connsiteX5" fmla="*/ 141212 w 141465"/>
                <a:gd name="connsiteY5" fmla="*/ 7264 h 25214"/>
                <a:gd name="connsiteX6" fmla="*/ 137601 w 141465"/>
                <a:gd name="connsiteY6" fmla="*/ 14261 h 25214"/>
                <a:gd name="connsiteX7" fmla="*/ 61431 w 141465"/>
                <a:gd name="connsiteY7" fmla="*/ 14261 h 25214"/>
                <a:gd name="connsiteX8" fmla="*/ 9219 w 141465"/>
                <a:gd name="connsiteY8" fmla="*/ 24178 h 25214"/>
                <a:gd name="connsiteX9" fmla="*/ 5561 w 141465"/>
                <a:gd name="connsiteY9" fmla="*/ 25197 h 25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1465" h="25214">
                  <a:moveTo>
                    <a:pt x="5561" y="25197"/>
                  </a:moveTo>
                  <a:cubicBezTo>
                    <a:pt x="2481" y="25188"/>
                    <a:pt x="-9" y="22649"/>
                    <a:pt x="0" y="19527"/>
                  </a:cubicBezTo>
                  <a:cubicBezTo>
                    <a:pt x="5" y="17947"/>
                    <a:pt x="662" y="16441"/>
                    <a:pt x="1812" y="15374"/>
                  </a:cubicBezTo>
                  <a:cubicBezTo>
                    <a:pt x="19396" y="527"/>
                    <a:pt x="43353" y="-3935"/>
                    <a:pt x="64997" y="3604"/>
                  </a:cubicBezTo>
                  <a:cubicBezTo>
                    <a:pt x="87501" y="11154"/>
                    <a:pt x="111805" y="11154"/>
                    <a:pt x="134309" y="3604"/>
                  </a:cubicBezTo>
                  <a:cubicBezTo>
                    <a:pt x="137213" y="2682"/>
                    <a:pt x="140303" y="4321"/>
                    <a:pt x="141212" y="7264"/>
                  </a:cubicBezTo>
                  <a:cubicBezTo>
                    <a:pt x="142121" y="10208"/>
                    <a:pt x="140504" y="13340"/>
                    <a:pt x="137601" y="14261"/>
                  </a:cubicBezTo>
                  <a:cubicBezTo>
                    <a:pt x="112869" y="22548"/>
                    <a:pt x="86163" y="22548"/>
                    <a:pt x="61431" y="14261"/>
                  </a:cubicBezTo>
                  <a:cubicBezTo>
                    <a:pt x="43503" y="8238"/>
                    <a:pt x="23778" y="11984"/>
                    <a:pt x="9219" y="24178"/>
                  </a:cubicBezTo>
                  <a:cubicBezTo>
                    <a:pt x="8155" y="24940"/>
                    <a:pt x="6860" y="25301"/>
                    <a:pt x="5561" y="25197"/>
                  </a:cubicBezTo>
                  <a:close/>
                </a:path>
              </a:pathLst>
            </a:custGeom>
            <a:grpFill/>
            <a:ln w="9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91" name="Freeform 158">
              <a:extLst>
                <a:ext uri="{FF2B5EF4-FFF2-40B4-BE49-F238E27FC236}">
                  <a16:creationId xmlns:a16="http://schemas.microsoft.com/office/drawing/2014/main" id="{E4E3F205-8C14-A250-65D3-A0EEE5E322D2}"/>
                </a:ext>
              </a:extLst>
            </p:cNvPr>
            <p:cNvSpPr/>
            <p:nvPr/>
          </p:nvSpPr>
          <p:spPr>
            <a:xfrm>
              <a:off x="4957785" y="1977677"/>
              <a:ext cx="137287" cy="19847"/>
            </a:xfrm>
            <a:custGeom>
              <a:avLst/>
              <a:gdLst>
                <a:gd name="connsiteX0" fmla="*/ 97718 w 137287"/>
                <a:gd name="connsiteY0" fmla="*/ 19834 h 19847"/>
                <a:gd name="connsiteX1" fmla="*/ 68457 w 137287"/>
                <a:gd name="connsiteY1" fmla="*/ 15571 h 19847"/>
                <a:gd name="connsiteX2" fmla="*/ 8381 w 137287"/>
                <a:gd name="connsiteY2" fmla="*/ 18444 h 19847"/>
                <a:gd name="connsiteX3" fmla="*/ 746 w 137287"/>
                <a:gd name="connsiteY3" fmla="*/ 16359 h 19847"/>
                <a:gd name="connsiteX4" fmla="*/ 2804 w 137287"/>
                <a:gd name="connsiteY4" fmla="*/ 8620 h 19847"/>
                <a:gd name="connsiteX5" fmla="*/ 71292 w 137287"/>
                <a:gd name="connsiteY5" fmla="*/ 4728 h 19847"/>
                <a:gd name="connsiteX6" fmla="*/ 129722 w 137287"/>
                <a:gd name="connsiteY6" fmla="*/ 1206 h 19847"/>
                <a:gd name="connsiteX7" fmla="*/ 136922 w 137287"/>
                <a:gd name="connsiteY7" fmla="*/ 4474 h 19847"/>
                <a:gd name="connsiteX8" fmla="*/ 135666 w 137287"/>
                <a:gd name="connsiteY8" fmla="*/ 10474 h 19847"/>
                <a:gd name="connsiteX9" fmla="*/ 97718 w 137287"/>
                <a:gd name="connsiteY9" fmla="*/ 19834 h 19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7287" h="19847">
                  <a:moveTo>
                    <a:pt x="97718" y="19834"/>
                  </a:moveTo>
                  <a:cubicBezTo>
                    <a:pt x="87820" y="19757"/>
                    <a:pt x="77977" y="18323"/>
                    <a:pt x="68457" y="15571"/>
                  </a:cubicBezTo>
                  <a:cubicBezTo>
                    <a:pt x="48769" y="8975"/>
                    <a:pt x="27369" y="9999"/>
                    <a:pt x="8381" y="18444"/>
                  </a:cubicBezTo>
                  <a:cubicBezTo>
                    <a:pt x="5705" y="20005"/>
                    <a:pt x="2286" y="19071"/>
                    <a:pt x="746" y="16359"/>
                  </a:cubicBezTo>
                  <a:cubicBezTo>
                    <a:pt x="-794" y="13646"/>
                    <a:pt x="127" y="10181"/>
                    <a:pt x="2804" y="8620"/>
                  </a:cubicBezTo>
                  <a:cubicBezTo>
                    <a:pt x="24345" y="-1330"/>
                    <a:pt x="48788" y="-2719"/>
                    <a:pt x="71292" y="4728"/>
                  </a:cubicBezTo>
                  <a:cubicBezTo>
                    <a:pt x="90480" y="11296"/>
                    <a:pt x="111438" y="10033"/>
                    <a:pt x="129722" y="1206"/>
                  </a:cubicBezTo>
                  <a:cubicBezTo>
                    <a:pt x="132601" y="94"/>
                    <a:pt x="135824" y="1556"/>
                    <a:pt x="136922" y="4474"/>
                  </a:cubicBezTo>
                  <a:cubicBezTo>
                    <a:pt x="137703" y="6550"/>
                    <a:pt x="137212" y="8898"/>
                    <a:pt x="135666" y="10474"/>
                  </a:cubicBezTo>
                  <a:cubicBezTo>
                    <a:pt x="124027" y="16863"/>
                    <a:pt x="110953" y="20088"/>
                    <a:pt x="97718" y="19834"/>
                  </a:cubicBezTo>
                  <a:close/>
                </a:path>
              </a:pathLst>
            </a:custGeom>
            <a:grpFill/>
            <a:ln w="9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92" name="Freeform 159">
              <a:extLst>
                <a:ext uri="{FF2B5EF4-FFF2-40B4-BE49-F238E27FC236}">
                  <a16:creationId xmlns:a16="http://schemas.microsoft.com/office/drawing/2014/main" id="{28E66ACC-66EB-74AF-D926-4A4361BE2D40}"/>
                </a:ext>
              </a:extLst>
            </p:cNvPr>
            <p:cNvSpPr/>
            <p:nvPr/>
          </p:nvSpPr>
          <p:spPr>
            <a:xfrm>
              <a:off x="5011383" y="1869544"/>
              <a:ext cx="11156" cy="23243"/>
            </a:xfrm>
            <a:custGeom>
              <a:avLst/>
              <a:gdLst>
                <a:gd name="connsiteX0" fmla="*/ 5624 w 11156"/>
                <a:gd name="connsiteY0" fmla="*/ 23243 h 23243"/>
                <a:gd name="connsiteX1" fmla="*/ 46 w 11156"/>
                <a:gd name="connsiteY1" fmla="*/ 17590 h 23243"/>
                <a:gd name="connsiteX2" fmla="*/ 46 w 11156"/>
                <a:gd name="connsiteY2" fmla="*/ 6376 h 23243"/>
                <a:gd name="connsiteX3" fmla="*/ 4866 w 11156"/>
                <a:gd name="connsiteY3" fmla="*/ 47 h 23243"/>
                <a:gd name="connsiteX4" fmla="*/ 11111 w 11156"/>
                <a:gd name="connsiteY4" fmla="*/ 4932 h 23243"/>
                <a:gd name="connsiteX5" fmla="*/ 11111 w 11156"/>
                <a:gd name="connsiteY5" fmla="*/ 6376 h 23243"/>
                <a:gd name="connsiteX6" fmla="*/ 11111 w 11156"/>
                <a:gd name="connsiteY6" fmla="*/ 17961 h 23243"/>
                <a:gd name="connsiteX7" fmla="*/ 5624 w 11156"/>
                <a:gd name="connsiteY7" fmla="*/ 23243 h 23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156" h="23243">
                  <a:moveTo>
                    <a:pt x="5624" y="23243"/>
                  </a:moveTo>
                  <a:cubicBezTo>
                    <a:pt x="2544" y="23243"/>
                    <a:pt x="46" y="20712"/>
                    <a:pt x="46" y="17590"/>
                  </a:cubicBezTo>
                  <a:lnTo>
                    <a:pt x="46" y="6376"/>
                  </a:lnTo>
                  <a:cubicBezTo>
                    <a:pt x="-347" y="3280"/>
                    <a:pt x="1810" y="446"/>
                    <a:pt x="4866" y="47"/>
                  </a:cubicBezTo>
                  <a:cubicBezTo>
                    <a:pt x="7921" y="-352"/>
                    <a:pt x="10717" y="1835"/>
                    <a:pt x="11111" y="4932"/>
                  </a:cubicBezTo>
                  <a:cubicBezTo>
                    <a:pt x="11172" y="5411"/>
                    <a:pt x="11172" y="5897"/>
                    <a:pt x="11111" y="6376"/>
                  </a:cubicBezTo>
                  <a:lnTo>
                    <a:pt x="11111" y="17961"/>
                  </a:lnTo>
                  <a:cubicBezTo>
                    <a:pt x="10964" y="20923"/>
                    <a:pt x="8550" y="23247"/>
                    <a:pt x="5624" y="23243"/>
                  </a:cubicBezTo>
                  <a:close/>
                </a:path>
              </a:pathLst>
            </a:custGeom>
            <a:grpFill/>
            <a:ln w="9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93" name="Freeform 160">
              <a:extLst>
                <a:ext uri="{FF2B5EF4-FFF2-40B4-BE49-F238E27FC236}">
                  <a16:creationId xmlns:a16="http://schemas.microsoft.com/office/drawing/2014/main" id="{EB5BB67D-103D-DDA9-4674-39954D737899}"/>
                </a:ext>
              </a:extLst>
            </p:cNvPr>
            <p:cNvSpPr/>
            <p:nvPr/>
          </p:nvSpPr>
          <p:spPr>
            <a:xfrm>
              <a:off x="5011383" y="1894474"/>
              <a:ext cx="11156" cy="25745"/>
            </a:xfrm>
            <a:custGeom>
              <a:avLst/>
              <a:gdLst>
                <a:gd name="connsiteX0" fmla="*/ 5624 w 11156"/>
                <a:gd name="connsiteY0" fmla="*/ 25745 h 25745"/>
                <a:gd name="connsiteX1" fmla="*/ 46 w 11156"/>
                <a:gd name="connsiteY1" fmla="*/ 20092 h 25745"/>
                <a:gd name="connsiteX2" fmla="*/ 46 w 11156"/>
                <a:gd name="connsiteY2" fmla="*/ 6376 h 25745"/>
                <a:gd name="connsiteX3" fmla="*/ 4866 w 11156"/>
                <a:gd name="connsiteY3" fmla="*/ 47 h 25745"/>
                <a:gd name="connsiteX4" fmla="*/ 11111 w 11156"/>
                <a:gd name="connsiteY4" fmla="*/ 4932 h 25745"/>
                <a:gd name="connsiteX5" fmla="*/ 11111 w 11156"/>
                <a:gd name="connsiteY5" fmla="*/ 6376 h 25745"/>
                <a:gd name="connsiteX6" fmla="*/ 11111 w 11156"/>
                <a:gd name="connsiteY6" fmla="*/ 20092 h 25745"/>
                <a:gd name="connsiteX7" fmla="*/ 5624 w 11156"/>
                <a:gd name="connsiteY7" fmla="*/ 25745 h 25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156" h="25745">
                  <a:moveTo>
                    <a:pt x="5624" y="25745"/>
                  </a:moveTo>
                  <a:cubicBezTo>
                    <a:pt x="2544" y="25745"/>
                    <a:pt x="46" y="23214"/>
                    <a:pt x="46" y="20092"/>
                  </a:cubicBezTo>
                  <a:lnTo>
                    <a:pt x="46" y="6376"/>
                  </a:lnTo>
                  <a:cubicBezTo>
                    <a:pt x="-347" y="3280"/>
                    <a:pt x="1810" y="446"/>
                    <a:pt x="4866" y="47"/>
                  </a:cubicBezTo>
                  <a:cubicBezTo>
                    <a:pt x="7921" y="-352"/>
                    <a:pt x="10717" y="1835"/>
                    <a:pt x="11111" y="4932"/>
                  </a:cubicBezTo>
                  <a:cubicBezTo>
                    <a:pt x="11172" y="5411"/>
                    <a:pt x="11172" y="5897"/>
                    <a:pt x="11111" y="6376"/>
                  </a:cubicBezTo>
                  <a:lnTo>
                    <a:pt x="11111" y="20092"/>
                  </a:lnTo>
                  <a:cubicBezTo>
                    <a:pt x="11111" y="23179"/>
                    <a:pt x="8669" y="25695"/>
                    <a:pt x="5624" y="25745"/>
                  </a:cubicBezTo>
                  <a:close/>
                </a:path>
              </a:pathLst>
            </a:custGeom>
            <a:grpFill/>
            <a:ln w="9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94" name="Freeform 161">
              <a:extLst>
                <a:ext uri="{FF2B5EF4-FFF2-40B4-BE49-F238E27FC236}">
                  <a16:creationId xmlns:a16="http://schemas.microsoft.com/office/drawing/2014/main" id="{9E0831C1-8A5E-62B3-FC52-126D787EAF44}"/>
                </a:ext>
              </a:extLst>
            </p:cNvPr>
            <p:cNvSpPr/>
            <p:nvPr/>
          </p:nvSpPr>
          <p:spPr>
            <a:xfrm>
              <a:off x="5011383" y="1921906"/>
              <a:ext cx="11156" cy="23243"/>
            </a:xfrm>
            <a:custGeom>
              <a:avLst/>
              <a:gdLst>
                <a:gd name="connsiteX0" fmla="*/ 5624 w 11156"/>
                <a:gd name="connsiteY0" fmla="*/ 23243 h 23243"/>
                <a:gd name="connsiteX1" fmla="*/ 46 w 11156"/>
                <a:gd name="connsiteY1" fmla="*/ 17590 h 23243"/>
                <a:gd name="connsiteX2" fmla="*/ 46 w 11156"/>
                <a:gd name="connsiteY2" fmla="*/ 6376 h 23243"/>
                <a:gd name="connsiteX3" fmla="*/ 4866 w 11156"/>
                <a:gd name="connsiteY3" fmla="*/ 47 h 23243"/>
                <a:gd name="connsiteX4" fmla="*/ 11111 w 11156"/>
                <a:gd name="connsiteY4" fmla="*/ 4932 h 23243"/>
                <a:gd name="connsiteX5" fmla="*/ 11111 w 11156"/>
                <a:gd name="connsiteY5" fmla="*/ 6376 h 23243"/>
                <a:gd name="connsiteX6" fmla="*/ 11111 w 11156"/>
                <a:gd name="connsiteY6" fmla="*/ 17590 h 23243"/>
                <a:gd name="connsiteX7" fmla="*/ 5624 w 11156"/>
                <a:gd name="connsiteY7" fmla="*/ 23243 h 23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156" h="23243">
                  <a:moveTo>
                    <a:pt x="5624" y="23243"/>
                  </a:moveTo>
                  <a:cubicBezTo>
                    <a:pt x="2544" y="23243"/>
                    <a:pt x="46" y="20712"/>
                    <a:pt x="46" y="17590"/>
                  </a:cubicBezTo>
                  <a:lnTo>
                    <a:pt x="46" y="6376"/>
                  </a:lnTo>
                  <a:cubicBezTo>
                    <a:pt x="-347" y="3280"/>
                    <a:pt x="1810" y="446"/>
                    <a:pt x="4866" y="47"/>
                  </a:cubicBezTo>
                  <a:cubicBezTo>
                    <a:pt x="7921" y="-352"/>
                    <a:pt x="10717" y="1835"/>
                    <a:pt x="11111" y="4932"/>
                  </a:cubicBezTo>
                  <a:cubicBezTo>
                    <a:pt x="11172" y="5411"/>
                    <a:pt x="11172" y="5897"/>
                    <a:pt x="11111" y="6376"/>
                  </a:cubicBezTo>
                  <a:lnTo>
                    <a:pt x="11111" y="17590"/>
                  </a:lnTo>
                  <a:cubicBezTo>
                    <a:pt x="11111" y="20676"/>
                    <a:pt x="8669" y="23193"/>
                    <a:pt x="5624" y="23243"/>
                  </a:cubicBezTo>
                  <a:close/>
                </a:path>
              </a:pathLst>
            </a:custGeom>
            <a:grpFill/>
            <a:ln w="9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95" name="Freeform 162">
              <a:extLst>
                <a:ext uri="{FF2B5EF4-FFF2-40B4-BE49-F238E27FC236}">
                  <a16:creationId xmlns:a16="http://schemas.microsoft.com/office/drawing/2014/main" id="{36DA306F-2C60-74D6-6885-A85198B24CCD}"/>
                </a:ext>
              </a:extLst>
            </p:cNvPr>
            <p:cNvSpPr/>
            <p:nvPr/>
          </p:nvSpPr>
          <p:spPr>
            <a:xfrm>
              <a:off x="5033694" y="1869544"/>
              <a:ext cx="11156" cy="23256"/>
            </a:xfrm>
            <a:custGeom>
              <a:avLst/>
              <a:gdLst>
                <a:gd name="connsiteX0" fmla="*/ 5167 w 11156"/>
                <a:gd name="connsiteY0" fmla="*/ 23243 h 23256"/>
                <a:gd name="connsiteX1" fmla="*/ 46 w 11156"/>
                <a:gd name="connsiteY1" fmla="*/ 17961 h 23256"/>
                <a:gd name="connsiteX2" fmla="*/ 46 w 11156"/>
                <a:gd name="connsiteY2" fmla="*/ 6376 h 23256"/>
                <a:gd name="connsiteX3" fmla="*/ 4866 w 11156"/>
                <a:gd name="connsiteY3" fmla="*/ 47 h 23256"/>
                <a:gd name="connsiteX4" fmla="*/ 11111 w 11156"/>
                <a:gd name="connsiteY4" fmla="*/ 4932 h 23256"/>
                <a:gd name="connsiteX5" fmla="*/ 11111 w 11156"/>
                <a:gd name="connsiteY5" fmla="*/ 6376 h 23256"/>
                <a:gd name="connsiteX6" fmla="*/ 11111 w 11156"/>
                <a:gd name="connsiteY6" fmla="*/ 17961 h 23256"/>
                <a:gd name="connsiteX7" fmla="*/ 5191 w 11156"/>
                <a:gd name="connsiteY7" fmla="*/ 23245 h 23256"/>
                <a:gd name="connsiteX8" fmla="*/ 5167 w 11156"/>
                <a:gd name="connsiteY8" fmla="*/ 23243 h 23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156" h="23256">
                  <a:moveTo>
                    <a:pt x="5167" y="23243"/>
                  </a:moveTo>
                  <a:cubicBezTo>
                    <a:pt x="2383" y="23058"/>
                    <a:pt x="180" y="20785"/>
                    <a:pt x="46" y="17961"/>
                  </a:cubicBezTo>
                  <a:lnTo>
                    <a:pt x="46" y="6376"/>
                  </a:lnTo>
                  <a:cubicBezTo>
                    <a:pt x="-347" y="3280"/>
                    <a:pt x="1810" y="446"/>
                    <a:pt x="4866" y="47"/>
                  </a:cubicBezTo>
                  <a:cubicBezTo>
                    <a:pt x="7921" y="-352"/>
                    <a:pt x="10717" y="1835"/>
                    <a:pt x="11111" y="4932"/>
                  </a:cubicBezTo>
                  <a:cubicBezTo>
                    <a:pt x="11172" y="5411"/>
                    <a:pt x="11172" y="5897"/>
                    <a:pt x="11111" y="6376"/>
                  </a:cubicBezTo>
                  <a:lnTo>
                    <a:pt x="11111" y="17961"/>
                  </a:lnTo>
                  <a:cubicBezTo>
                    <a:pt x="10916" y="21077"/>
                    <a:pt x="8265" y="23442"/>
                    <a:pt x="5191" y="23245"/>
                  </a:cubicBezTo>
                  <a:cubicBezTo>
                    <a:pt x="5183" y="23244"/>
                    <a:pt x="5175" y="23244"/>
                    <a:pt x="5167" y="23243"/>
                  </a:cubicBezTo>
                  <a:close/>
                </a:path>
              </a:pathLst>
            </a:custGeom>
            <a:grpFill/>
            <a:ln w="9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96" name="Freeform 163">
              <a:extLst>
                <a:ext uri="{FF2B5EF4-FFF2-40B4-BE49-F238E27FC236}">
                  <a16:creationId xmlns:a16="http://schemas.microsoft.com/office/drawing/2014/main" id="{577BE7AC-9E06-A3BF-0AB5-39BC38BF7E40}"/>
                </a:ext>
              </a:extLst>
            </p:cNvPr>
            <p:cNvSpPr/>
            <p:nvPr/>
          </p:nvSpPr>
          <p:spPr>
            <a:xfrm>
              <a:off x="5033328" y="1894474"/>
              <a:ext cx="11156" cy="25745"/>
            </a:xfrm>
            <a:custGeom>
              <a:avLst/>
              <a:gdLst>
                <a:gd name="connsiteX0" fmla="*/ 5533 w 11156"/>
                <a:gd name="connsiteY0" fmla="*/ 25745 h 25745"/>
                <a:gd name="connsiteX1" fmla="*/ 46 w 11156"/>
                <a:gd name="connsiteY1" fmla="*/ 20092 h 25745"/>
                <a:gd name="connsiteX2" fmla="*/ 46 w 11156"/>
                <a:gd name="connsiteY2" fmla="*/ 6376 h 25745"/>
                <a:gd name="connsiteX3" fmla="*/ 4866 w 11156"/>
                <a:gd name="connsiteY3" fmla="*/ 47 h 25745"/>
                <a:gd name="connsiteX4" fmla="*/ 11111 w 11156"/>
                <a:gd name="connsiteY4" fmla="*/ 4932 h 25745"/>
                <a:gd name="connsiteX5" fmla="*/ 11111 w 11156"/>
                <a:gd name="connsiteY5" fmla="*/ 6376 h 25745"/>
                <a:gd name="connsiteX6" fmla="*/ 11111 w 11156"/>
                <a:gd name="connsiteY6" fmla="*/ 20092 h 25745"/>
                <a:gd name="connsiteX7" fmla="*/ 5533 w 11156"/>
                <a:gd name="connsiteY7" fmla="*/ 25745 h 25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156" h="25745">
                  <a:moveTo>
                    <a:pt x="5533" y="25745"/>
                  </a:moveTo>
                  <a:cubicBezTo>
                    <a:pt x="2488" y="25695"/>
                    <a:pt x="46" y="23179"/>
                    <a:pt x="46" y="20092"/>
                  </a:cubicBezTo>
                  <a:lnTo>
                    <a:pt x="46" y="6376"/>
                  </a:lnTo>
                  <a:cubicBezTo>
                    <a:pt x="-347" y="3280"/>
                    <a:pt x="1810" y="446"/>
                    <a:pt x="4866" y="47"/>
                  </a:cubicBezTo>
                  <a:cubicBezTo>
                    <a:pt x="7921" y="-352"/>
                    <a:pt x="10717" y="1835"/>
                    <a:pt x="11111" y="4932"/>
                  </a:cubicBezTo>
                  <a:cubicBezTo>
                    <a:pt x="11172" y="5411"/>
                    <a:pt x="11172" y="5897"/>
                    <a:pt x="11111" y="6376"/>
                  </a:cubicBezTo>
                  <a:lnTo>
                    <a:pt x="11111" y="20092"/>
                  </a:lnTo>
                  <a:cubicBezTo>
                    <a:pt x="11111" y="23214"/>
                    <a:pt x="8613" y="25745"/>
                    <a:pt x="5533" y="25745"/>
                  </a:cubicBezTo>
                  <a:close/>
                </a:path>
              </a:pathLst>
            </a:custGeom>
            <a:grpFill/>
            <a:ln w="9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97" name="Freeform 164">
              <a:extLst>
                <a:ext uri="{FF2B5EF4-FFF2-40B4-BE49-F238E27FC236}">
                  <a16:creationId xmlns:a16="http://schemas.microsoft.com/office/drawing/2014/main" id="{9E29F6BB-D029-1B6D-465B-D534960437A5}"/>
                </a:ext>
              </a:extLst>
            </p:cNvPr>
            <p:cNvSpPr/>
            <p:nvPr/>
          </p:nvSpPr>
          <p:spPr>
            <a:xfrm>
              <a:off x="5033328" y="1921906"/>
              <a:ext cx="11156" cy="23243"/>
            </a:xfrm>
            <a:custGeom>
              <a:avLst/>
              <a:gdLst>
                <a:gd name="connsiteX0" fmla="*/ 5533 w 11156"/>
                <a:gd name="connsiteY0" fmla="*/ 23243 h 23243"/>
                <a:gd name="connsiteX1" fmla="*/ 46 w 11156"/>
                <a:gd name="connsiteY1" fmla="*/ 17590 h 23243"/>
                <a:gd name="connsiteX2" fmla="*/ 46 w 11156"/>
                <a:gd name="connsiteY2" fmla="*/ 6376 h 23243"/>
                <a:gd name="connsiteX3" fmla="*/ 4866 w 11156"/>
                <a:gd name="connsiteY3" fmla="*/ 47 h 23243"/>
                <a:gd name="connsiteX4" fmla="*/ 11111 w 11156"/>
                <a:gd name="connsiteY4" fmla="*/ 4932 h 23243"/>
                <a:gd name="connsiteX5" fmla="*/ 11111 w 11156"/>
                <a:gd name="connsiteY5" fmla="*/ 6376 h 23243"/>
                <a:gd name="connsiteX6" fmla="*/ 11111 w 11156"/>
                <a:gd name="connsiteY6" fmla="*/ 17590 h 23243"/>
                <a:gd name="connsiteX7" fmla="*/ 5533 w 11156"/>
                <a:gd name="connsiteY7" fmla="*/ 23243 h 23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156" h="23243">
                  <a:moveTo>
                    <a:pt x="5533" y="23243"/>
                  </a:moveTo>
                  <a:cubicBezTo>
                    <a:pt x="2488" y="23193"/>
                    <a:pt x="46" y="20676"/>
                    <a:pt x="46" y="17590"/>
                  </a:cubicBezTo>
                  <a:lnTo>
                    <a:pt x="46" y="6376"/>
                  </a:lnTo>
                  <a:cubicBezTo>
                    <a:pt x="-347" y="3280"/>
                    <a:pt x="1810" y="446"/>
                    <a:pt x="4866" y="47"/>
                  </a:cubicBezTo>
                  <a:cubicBezTo>
                    <a:pt x="7921" y="-352"/>
                    <a:pt x="10717" y="1835"/>
                    <a:pt x="11111" y="4932"/>
                  </a:cubicBezTo>
                  <a:cubicBezTo>
                    <a:pt x="11172" y="5411"/>
                    <a:pt x="11172" y="5897"/>
                    <a:pt x="11111" y="6376"/>
                  </a:cubicBezTo>
                  <a:lnTo>
                    <a:pt x="11111" y="17590"/>
                  </a:lnTo>
                  <a:cubicBezTo>
                    <a:pt x="11111" y="20712"/>
                    <a:pt x="8613" y="23243"/>
                    <a:pt x="5533" y="23243"/>
                  </a:cubicBezTo>
                  <a:close/>
                </a:path>
              </a:pathLst>
            </a:custGeom>
            <a:grpFill/>
            <a:ln w="9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260" name="Freeform 165">
              <a:extLst>
                <a:ext uri="{FF2B5EF4-FFF2-40B4-BE49-F238E27FC236}">
                  <a16:creationId xmlns:a16="http://schemas.microsoft.com/office/drawing/2014/main" id="{6B942105-D61E-4D0D-E343-037967F76D80}"/>
                </a:ext>
              </a:extLst>
            </p:cNvPr>
            <p:cNvSpPr/>
            <p:nvPr/>
          </p:nvSpPr>
          <p:spPr>
            <a:xfrm>
              <a:off x="4914155" y="2066415"/>
              <a:ext cx="226498" cy="11307"/>
            </a:xfrm>
            <a:custGeom>
              <a:avLst/>
              <a:gdLst>
                <a:gd name="connsiteX0" fmla="*/ 221632 w 226498"/>
                <a:gd name="connsiteY0" fmla="*/ 11260 h 11307"/>
                <a:gd name="connsiteX1" fmla="*/ 6291 w 226498"/>
                <a:gd name="connsiteY1" fmla="*/ 11260 h 11307"/>
                <a:gd name="connsiteX2" fmla="*/ 46 w 226498"/>
                <a:gd name="connsiteY2" fmla="*/ 6376 h 11307"/>
                <a:gd name="connsiteX3" fmla="*/ 4866 w 226498"/>
                <a:gd name="connsiteY3" fmla="*/ 46 h 11307"/>
                <a:gd name="connsiteX4" fmla="*/ 6291 w 226498"/>
                <a:gd name="connsiteY4" fmla="*/ 46 h 11307"/>
                <a:gd name="connsiteX5" fmla="*/ 221632 w 226498"/>
                <a:gd name="connsiteY5" fmla="*/ 46 h 11307"/>
                <a:gd name="connsiteX6" fmla="*/ 226452 w 226498"/>
                <a:gd name="connsiteY6" fmla="*/ 6376 h 11307"/>
                <a:gd name="connsiteX7" fmla="*/ 221632 w 226498"/>
                <a:gd name="connsiteY7" fmla="*/ 11260 h 113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6498" h="11307">
                  <a:moveTo>
                    <a:pt x="221632" y="11260"/>
                  </a:moveTo>
                  <a:lnTo>
                    <a:pt x="6291" y="11260"/>
                  </a:lnTo>
                  <a:cubicBezTo>
                    <a:pt x="3236" y="11659"/>
                    <a:pt x="440" y="9472"/>
                    <a:pt x="46" y="6376"/>
                  </a:cubicBezTo>
                  <a:cubicBezTo>
                    <a:pt x="-347" y="3279"/>
                    <a:pt x="1810" y="445"/>
                    <a:pt x="4866" y="46"/>
                  </a:cubicBezTo>
                  <a:cubicBezTo>
                    <a:pt x="5339" y="-15"/>
                    <a:pt x="5818" y="-15"/>
                    <a:pt x="6291" y="46"/>
                  </a:cubicBezTo>
                  <a:lnTo>
                    <a:pt x="221632" y="46"/>
                  </a:lnTo>
                  <a:cubicBezTo>
                    <a:pt x="224688" y="445"/>
                    <a:pt x="226845" y="3279"/>
                    <a:pt x="226452" y="6376"/>
                  </a:cubicBezTo>
                  <a:cubicBezTo>
                    <a:pt x="226128" y="8925"/>
                    <a:pt x="224148" y="10932"/>
                    <a:pt x="221632" y="11260"/>
                  </a:cubicBezTo>
                  <a:close/>
                </a:path>
              </a:pathLst>
            </a:custGeom>
            <a:grpFill/>
            <a:ln w="9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</p:grpSp>
      <p:grpSp>
        <p:nvGrpSpPr>
          <p:cNvPr id="261" name="Graphic 126">
            <a:extLst>
              <a:ext uri="{FF2B5EF4-FFF2-40B4-BE49-F238E27FC236}">
                <a16:creationId xmlns:a16="http://schemas.microsoft.com/office/drawing/2014/main" id="{E035237C-1605-4251-6066-F8D878A44E26}"/>
              </a:ext>
            </a:extLst>
          </p:cNvPr>
          <p:cNvGrpSpPr>
            <a:grpSpLocks noChangeAspect="1"/>
          </p:cNvGrpSpPr>
          <p:nvPr/>
        </p:nvGrpSpPr>
        <p:grpSpPr>
          <a:xfrm>
            <a:off x="5037085" y="5230928"/>
            <a:ext cx="219432" cy="311059"/>
            <a:chOff x="4908518" y="1739223"/>
            <a:chExt cx="238702" cy="338376"/>
          </a:xfrm>
          <a:solidFill>
            <a:srgbClr val="FFFFFF"/>
          </a:solidFill>
        </p:grpSpPr>
        <p:sp>
          <p:nvSpPr>
            <p:cNvPr id="262" name="Freeform 167">
              <a:extLst>
                <a:ext uri="{FF2B5EF4-FFF2-40B4-BE49-F238E27FC236}">
                  <a16:creationId xmlns:a16="http://schemas.microsoft.com/office/drawing/2014/main" id="{1993D3CF-BA02-1E3D-169E-BFD489E2FD4D}"/>
                </a:ext>
              </a:extLst>
            </p:cNvPr>
            <p:cNvSpPr/>
            <p:nvPr/>
          </p:nvSpPr>
          <p:spPr>
            <a:xfrm>
              <a:off x="4933966" y="2012210"/>
              <a:ext cx="205272" cy="65389"/>
            </a:xfrm>
            <a:custGeom>
              <a:avLst/>
              <a:gdLst>
                <a:gd name="connsiteX0" fmla="*/ 170840 w 205272"/>
                <a:gd name="connsiteY0" fmla="*/ 65342 h 65389"/>
                <a:gd name="connsiteX1" fmla="*/ 6385 w 205272"/>
                <a:gd name="connsiteY1" fmla="*/ 65342 h 65389"/>
                <a:gd name="connsiteX2" fmla="*/ 47 w 205272"/>
                <a:gd name="connsiteY2" fmla="*/ 60321 h 65389"/>
                <a:gd name="connsiteX3" fmla="*/ 4939 w 205272"/>
                <a:gd name="connsiteY3" fmla="*/ 53816 h 65389"/>
                <a:gd name="connsiteX4" fmla="*/ 6385 w 205272"/>
                <a:gd name="connsiteY4" fmla="*/ 53816 h 65389"/>
                <a:gd name="connsiteX5" fmla="*/ 26896 w 205272"/>
                <a:gd name="connsiteY5" fmla="*/ 32671 h 65389"/>
                <a:gd name="connsiteX6" fmla="*/ 26896 w 205272"/>
                <a:gd name="connsiteY6" fmla="*/ 5810 h 65389"/>
                <a:gd name="connsiteX7" fmla="*/ 32557 w 205272"/>
                <a:gd name="connsiteY7" fmla="*/ 0 h 65389"/>
                <a:gd name="connsiteX8" fmla="*/ 199611 w 205272"/>
                <a:gd name="connsiteY8" fmla="*/ 0 h 65389"/>
                <a:gd name="connsiteX9" fmla="*/ 205272 w 205272"/>
                <a:gd name="connsiteY9" fmla="*/ 5810 h 65389"/>
                <a:gd name="connsiteX10" fmla="*/ 205272 w 205272"/>
                <a:gd name="connsiteY10" fmla="*/ 29718 h 65389"/>
                <a:gd name="connsiteX11" fmla="*/ 170841 w 205272"/>
                <a:gd name="connsiteY11" fmla="*/ 65342 h 65389"/>
                <a:gd name="connsiteX12" fmla="*/ 30237 w 205272"/>
                <a:gd name="connsiteY12" fmla="*/ 53816 h 65389"/>
                <a:gd name="connsiteX13" fmla="*/ 170840 w 205272"/>
                <a:gd name="connsiteY13" fmla="*/ 53816 h 65389"/>
                <a:gd name="connsiteX14" fmla="*/ 194414 w 205272"/>
                <a:gd name="connsiteY14" fmla="*/ 29718 h 65389"/>
                <a:gd name="connsiteX15" fmla="*/ 194414 w 205272"/>
                <a:gd name="connsiteY15" fmla="*/ 11525 h 65389"/>
                <a:gd name="connsiteX16" fmla="*/ 38218 w 205272"/>
                <a:gd name="connsiteY16" fmla="*/ 11525 h 65389"/>
                <a:gd name="connsiteX17" fmla="*/ 38218 w 205272"/>
                <a:gd name="connsiteY17" fmla="*/ 32671 h 65389"/>
                <a:gd name="connsiteX18" fmla="*/ 30237 w 205272"/>
                <a:gd name="connsiteY18" fmla="*/ 53816 h 65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05272" h="65389">
                  <a:moveTo>
                    <a:pt x="170840" y="65342"/>
                  </a:moveTo>
                  <a:lnTo>
                    <a:pt x="6385" y="65342"/>
                  </a:lnTo>
                  <a:cubicBezTo>
                    <a:pt x="3284" y="65752"/>
                    <a:pt x="447" y="63504"/>
                    <a:pt x="47" y="60321"/>
                  </a:cubicBezTo>
                  <a:cubicBezTo>
                    <a:pt x="-352" y="57139"/>
                    <a:pt x="1838" y="54226"/>
                    <a:pt x="4939" y="53816"/>
                  </a:cubicBezTo>
                  <a:cubicBezTo>
                    <a:pt x="5419" y="53753"/>
                    <a:pt x="5905" y="53753"/>
                    <a:pt x="6385" y="53816"/>
                  </a:cubicBezTo>
                  <a:cubicBezTo>
                    <a:pt x="17728" y="53764"/>
                    <a:pt x="26896" y="44312"/>
                    <a:pt x="26896" y="32671"/>
                  </a:cubicBezTo>
                  <a:lnTo>
                    <a:pt x="26896" y="5810"/>
                  </a:lnTo>
                  <a:cubicBezTo>
                    <a:pt x="26896" y="2601"/>
                    <a:pt x="29430" y="0"/>
                    <a:pt x="32557" y="0"/>
                  </a:cubicBezTo>
                  <a:lnTo>
                    <a:pt x="199611" y="0"/>
                  </a:lnTo>
                  <a:cubicBezTo>
                    <a:pt x="202738" y="0"/>
                    <a:pt x="205272" y="2601"/>
                    <a:pt x="205272" y="5810"/>
                  </a:cubicBezTo>
                  <a:lnTo>
                    <a:pt x="205272" y="29718"/>
                  </a:lnTo>
                  <a:cubicBezTo>
                    <a:pt x="205222" y="49260"/>
                    <a:pt x="189880" y="65133"/>
                    <a:pt x="170841" y="65342"/>
                  </a:cubicBezTo>
                  <a:close/>
                  <a:moveTo>
                    <a:pt x="30237" y="53816"/>
                  </a:moveTo>
                  <a:lnTo>
                    <a:pt x="170840" y="53816"/>
                  </a:lnTo>
                  <a:cubicBezTo>
                    <a:pt x="183823" y="53816"/>
                    <a:pt x="194363" y="43043"/>
                    <a:pt x="194414" y="29718"/>
                  </a:cubicBezTo>
                  <a:lnTo>
                    <a:pt x="194414" y="11525"/>
                  </a:lnTo>
                  <a:lnTo>
                    <a:pt x="38218" y="11525"/>
                  </a:lnTo>
                  <a:lnTo>
                    <a:pt x="38218" y="32671"/>
                  </a:lnTo>
                  <a:cubicBezTo>
                    <a:pt x="38120" y="40474"/>
                    <a:pt x="35286" y="47981"/>
                    <a:pt x="30237" y="53816"/>
                  </a:cubicBezTo>
                  <a:close/>
                </a:path>
              </a:pathLst>
            </a:custGeom>
            <a:grpFill/>
            <a:ln w="91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263" name="Freeform 168">
              <a:extLst>
                <a:ext uri="{FF2B5EF4-FFF2-40B4-BE49-F238E27FC236}">
                  <a16:creationId xmlns:a16="http://schemas.microsoft.com/office/drawing/2014/main" id="{F2DBD517-0C6B-6121-C3C2-23B83B8FF41B}"/>
                </a:ext>
              </a:extLst>
            </p:cNvPr>
            <p:cNvSpPr/>
            <p:nvPr/>
          </p:nvSpPr>
          <p:spPr>
            <a:xfrm>
              <a:off x="4908518" y="1805898"/>
              <a:ext cx="185755" cy="271653"/>
            </a:xfrm>
            <a:custGeom>
              <a:avLst/>
              <a:gdLst>
                <a:gd name="connsiteX0" fmla="*/ 31834 w 185755"/>
                <a:gd name="connsiteY0" fmla="*/ 271653 h 271653"/>
                <a:gd name="connsiteX1" fmla="*/ 1 w 185755"/>
                <a:gd name="connsiteY1" fmla="*/ 238982 h 271653"/>
                <a:gd name="connsiteX2" fmla="*/ 1 w 185755"/>
                <a:gd name="connsiteY2" fmla="*/ 5905 h 271653"/>
                <a:gd name="connsiteX3" fmla="*/ 5568 w 185755"/>
                <a:gd name="connsiteY3" fmla="*/ 1 h 271653"/>
                <a:gd name="connsiteX4" fmla="*/ 5662 w 185755"/>
                <a:gd name="connsiteY4" fmla="*/ 0 h 271653"/>
                <a:gd name="connsiteX5" fmla="*/ 72484 w 185755"/>
                <a:gd name="connsiteY5" fmla="*/ 0 h 271653"/>
                <a:gd name="connsiteX6" fmla="*/ 78053 w 185755"/>
                <a:gd name="connsiteY6" fmla="*/ 5714 h 271653"/>
                <a:gd name="connsiteX7" fmla="*/ 78052 w 185755"/>
                <a:gd name="connsiteY7" fmla="*/ 5810 h 271653"/>
                <a:gd name="connsiteX8" fmla="*/ 72484 w 185755"/>
                <a:gd name="connsiteY8" fmla="*/ 11620 h 271653"/>
                <a:gd name="connsiteX9" fmla="*/ 11231 w 185755"/>
                <a:gd name="connsiteY9" fmla="*/ 11621 h 271653"/>
                <a:gd name="connsiteX10" fmla="*/ 11231 w 185755"/>
                <a:gd name="connsiteY10" fmla="*/ 238982 h 271653"/>
                <a:gd name="connsiteX11" fmla="*/ 30405 w 185755"/>
                <a:gd name="connsiteY11" fmla="*/ 261499 h 271653"/>
                <a:gd name="connsiteX12" fmla="*/ 52344 w 185755"/>
                <a:gd name="connsiteY12" fmla="*/ 241819 h 271653"/>
                <a:gd name="connsiteX13" fmla="*/ 52344 w 185755"/>
                <a:gd name="connsiteY13" fmla="*/ 238982 h 271653"/>
                <a:gd name="connsiteX14" fmla="*/ 52344 w 185755"/>
                <a:gd name="connsiteY14" fmla="*/ 212122 h 271653"/>
                <a:gd name="connsiteX15" fmla="*/ 58006 w 185755"/>
                <a:gd name="connsiteY15" fmla="*/ 206312 h 271653"/>
                <a:gd name="connsiteX16" fmla="*/ 174479 w 185755"/>
                <a:gd name="connsiteY16" fmla="*/ 206312 h 271653"/>
                <a:gd name="connsiteX17" fmla="*/ 174479 w 185755"/>
                <a:gd name="connsiteY17" fmla="*/ 176879 h 271653"/>
                <a:gd name="connsiteX18" fmla="*/ 179371 w 185755"/>
                <a:gd name="connsiteY18" fmla="*/ 170374 h 271653"/>
                <a:gd name="connsiteX19" fmla="*/ 185709 w 185755"/>
                <a:gd name="connsiteY19" fmla="*/ 175394 h 271653"/>
                <a:gd name="connsiteX20" fmla="*/ 185709 w 185755"/>
                <a:gd name="connsiteY20" fmla="*/ 176879 h 271653"/>
                <a:gd name="connsiteX21" fmla="*/ 185709 w 185755"/>
                <a:gd name="connsiteY21" fmla="*/ 212122 h 271653"/>
                <a:gd name="connsiteX22" fmla="*/ 180141 w 185755"/>
                <a:gd name="connsiteY22" fmla="*/ 217837 h 271653"/>
                <a:gd name="connsiteX23" fmla="*/ 63667 w 185755"/>
                <a:gd name="connsiteY23" fmla="*/ 217837 h 271653"/>
                <a:gd name="connsiteX24" fmla="*/ 63667 w 185755"/>
                <a:gd name="connsiteY24" fmla="*/ 238982 h 271653"/>
                <a:gd name="connsiteX25" fmla="*/ 31834 w 185755"/>
                <a:gd name="connsiteY25" fmla="*/ 271653 h 271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85755" h="271653">
                  <a:moveTo>
                    <a:pt x="31834" y="271653"/>
                  </a:moveTo>
                  <a:cubicBezTo>
                    <a:pt x="14274" y="271601"/>
                    <a:pt x="52" y="257004"/>
                    <a:pt x="1" y="238982"/>
                  </a:cubicBezTo>
                  <a:lnTo>
                    <a:pt x="1" y="5905"/>
                  </a:lnTo>
                  <a:cubicBezTo>
                    <a:pt x="-50" y="2697"/>
                    <a:pt x="2442" y="53"/>
                    <a:pt x="5568" y="1"/>
                  </a:cubicBezTo>
                  <a:cubicBezTo>
                    <a:pt x="5600" y="0"/>
                    <a:pt x="5631" y="0"/>
                    <a:pt x="5662" y="0"/>
                  </a:cubicBezTo>
                  <a:lnTo>
                    <a:pt x="72484" y="0"/>
                  </a:lnTo>
                  <a:cubicBezTo>
                    <a:pt x="75559" y="0"/>
                    <a:pt x="78052" y="2558"/>
                    <a:pt x="78053" y="5714"/>
                  </a:cubicBezTo>
                  <a:cubicBezTo>
                    <a:pt x="78053" y="5746"/>
                    <a:pt x="78053" y="5778"/>
                    <a:pt x="78052" y="5810"/>
                  </a:cubicBezTo>
                  <a:cubicBezTo>
                    <a:pt x="78052" y="8982"/>
                    <a:pt x="75574" y="11568"/>
                    <a:pt x="72484" y="11620"/>
                  </a:cubicBezTo>
                  <a:lnTo>
                    <a:pt x="11231" y="11621"/>
                  </a:lnTo>
                  <a:lnTo>
                    <a:pt x="11231" y="238982"/>
                  </a:lnTo>
                  <a:cubicBezTo>
                    <a:pt x="10467" y="250634"/>
                    <a:pt x="19052" y="260715"/>
                    <a:pt x="30405" y="261499"/>
                  </a:cubicBezTo>
                  <a:cubicBezTo>
                    <a:pt x="41759" y="262282"/>
                    <a:pt x="51581" y="253471"/>
                    <a:pt x="52344" y="241819"/>
                  </a:cubicBezTo>
                  <a:cubicBezTo>
                    <a:pt x="52406" y="240875"/>
                    <a:pt x="52406" y="239927"/>
                    <a:pt x="52344" y="238982"/>
                  </a:cubicBezTo>
                  <a:lnTo>
                    <a:pt x="52344" y="212122"/>
                  </a:lnTo>
                  <a:cubicBezTo>
                    <a:pt x="52344" y="208913"/>
                    <a:pt x="54879" y="206312"/>
                    <a:pt x="58006" y="206312"/>
                  </a:cubicBezTo>
                  <a:lnTo>
                    <a:pt x="174479" y="206312"/>
                  </a:lnTo>
                  <a:lnTo>
                    <a:pt x="174479" y="176879"/>
                  </a:lnTo>
                  <a:cubicBezTo>
                    <a:pt x="174080" y="173697"/>
                    <a:pt x="176270" y="170784"/>
                    <a:pt x="179371" y="170374"/>
                  </a:cubicBezTo>
                  <a:cubicBezTo>
                    <a:pt x="182472" y="169964"/>
                    <a:pt x="185309" y="172212"/>
                    <a:pt x="185709" y="175394"/>
                  </a:cubicBezTo>
                  <a:cubicBezTo>
                    <a:pt x="185771" y="175887"/>
                    <a:pt x="185771" y="176386"/>
                    <a:pt x="185709" y="176879"/>
                  </a:cubicBezTo>
                  <a:lnTo>
                    <a:pt x="185709" y="212122"/>
                  </a:lnTo>
                  <a:cubicBezTo>
                    <a:pt x="185709" y="215278"/>
                    <a:pt x="183216" y="217837"/>
                    <a:pt x="180141" y="217837"/>
                  </a:cubicBezTo>
                  <a:lnTo>
                    <a:pt x="63667" y="217837"/>
                  </a:lnTo>
                  <a:lnTo>
                    <a:pt x="63667" y="238982"/>
                  </a:lnTo>
                  <a:cubicBezTo>
                    <a:pt x="63616" y="257004"/>
                    <a:pt x="49394" y="271601"/>
                    <a:pt x="31834" y="271653"/>
                  </a:cubicBezTo>
                  <a:close/>
                </a:path>
              </a:pathLst>
            </a:custGeom>
            <a:grpFill/>
            <a:ln w="91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264" name="Freeform 169">
              <a:extLst>
                <a:ext uri="{FF2B5EF4-FFF2-40B4-BE49-F238E27FC236}">
                  <a16:creationId xmlns:a16="http://schemas.microsoft.com/office/drawing/2014/main" id="{F3C61CC6-C10E-8906-A9F3-C61F5BDD2CF0}"/>
                </a:ext>
              </a:extLst>
            </p:cNvPr>
            <p:cNvSpPr/>
            <p:nvPr/>
          </p:nvSpPr>
          <p:spPr>
            <a:xfrm>
              <a:off x="4995665" y="1796373"/>
              <a:ext cx="108770" cy="192214"/>
            </a:xfrm>
            <a:custGeom>
              <a:avLst/>
              <a:gdLst>
                <a:gd name="connsiteX0" fmla="*/ 82692 w 108770"/>
                <a:gd name="connsiteY0" fmla="*/ 192215 h 192214"/>
                <a:gd name="connsiteX1" fmla="*/ 26265 w 108770"/>
                <a:gd name="connsiteY1" fmla="*/ 192215 h 192214"/>
                <a:gd name="connsiteX2" fmla="*/ 20603 w 108770"/>
                <a:gd name="connsiteY2" fmla="*/ 186404 h 192214"/>
                <a:gd name="connsiteX3" fmla="*/ 20603 w 108770"/>
                <a:gd name="connsiteY3" fmla="*/ 102108 h 192214"/>
                <a:gd name="connsiteX4" fmla="*/ 5661 w 108770"/>
                <a:gd name="connsiteY4" fmla="*/ 102108 h 192214"/>
                <a:gd name="connsiteX5" fmla="*/ 1 w 108770"/>
                <a:gd name="connsiteY5" fmla="*/ 96489 h 192214"/>
                <a:gd name="connsiteX6" fmla="*/ 0 w 108770"/>
                <a:gd name="connsiteY6" fmla="*/ 96393 h 192214"/>
                <a:gd name="connsiteX7" fmla="*/ 0 w 108770"/>
                <a:gd name="connsiteY7" fmla="*/ 32957 h 192214"/>
                <a:gd name="connsiteX8" fmla="*/ 32111 w 108770"/>
                <a:gd name="connsiteY8" fmla="*/ 0 h 192214"/>
                <a:gd name="connsiteX9" fmla="*/ 76752 w 108770"/>
                <a:gd name="connsiteY9" fmla="*/ 0 h 192214"/>
                <a:gd name="connsiteX10" fmla="*/ 108771 w 108770"/>
                <a:gd name="connsiteY10" fmla="*/ 32861 h 192214"/>
                <a:gd name="connsiteX11" fmla="*/ 108771 w 108770"/>
                <a:gd name="connsiteY11" fmla="*/ 32957 h 192214"/>
                <a:gd name="connsiteX12" fmla="*/ 108771 w 108770"/>
                <a:gd name="connsiteY12" fmla="*/ 96393 h 192214"/>
                <a:gd name="connsiteX13" fmla="*/ 103202 w 108770"/>
                <a:gd name="connsiteY13" fmla="*/ 102108 h 192214"/>
                <a:gd name="connsiteX14" fmla="*/ 88260 w 108770"/>
                <a:gd name="connsiteY14" fmla="*/ 102108 h 192214"/>
                <a:gd name="connsiteX15" fmla="*/ 88260 w 108770"/>
                <a:gd name="connsiteY15" fmla="*/ 186404 h 192214"/>
                <a:gd name="connsiteX16" fmla="*/ 82785 w 108770"/>
                <a:gd name="connsiteY16" fmla="*/ 192214 h 192214"/>
                <a:gd name="connsiteX17" fmla="*/ 82692 w 108770"/>
                <a:gd name="connsiteY17" fmla="*/ 192215 h 192214"/>
                <a:gd name="connsiteX18" fmla="*/ 31833 w 108770"/>
                <a:gd name="connsiteY18" fmla="*/ 180975 h 192214"/>
                <a:gd name="connsiteX19" fmla="*/ 77030 w 108770"/>
                <a:gd name="connsiteY19" fmla="*/ 180975 h 192214"/>
                <a:gd name="connsiteX20" fmla="*/ 77030 w 108770"/>
                <a:gd name="connsiteY20" fmla="*/ 96393 h 192214"/>
                <a:gd name="connsiteX21" fmla="*/ 82692 w 108770"/>
                <a:gd name="connsiteY21" fmla="*/ 90583 h 192214"/>
                <a:gd name="connsiteX22" fmla="*/ 97541 w 108770"/>
                <a:gd name="connsiteY22" fmla="*/ 90583 h 192214"/>
                <a:gd name="connsiteX23" fmla="*/ 97541 w 108770"/>
                <a:gd name="connsiteY23" fmla="*/ 33433 h 192214"/>
                <a:gd name="connsiteX24" fmla="*/ 76752 w 108770"/>
                <a:gd name="connsiteY24" fmla="*/ 12097 h 192214"/>
                <a:gd name="connsiteX25" fmla="*/ 32111 w 108770"/>
                <a:gd name="connsiteY25" fmla="*/ 12097 h 192214"/>
                <a:gd name="connsiteX26" fmla="*/ 11323 w 108770"/>
                <a:gd name="connsiteY26" fmla="*/ 33433 h 192214"/>
                <a:gd name="connsiteX27" fmla="*/ 11323 w 108770"/>
                <a:gd name="connsiteY27" fmla="*/ 90583 h 192214"/>
                <a:gd name="connsiteX28" fmla="*/ 26265 w 108770"/>
                <a:gd name="connsiteY28" fmla="*/ 90583 h 192214"/>
                <a:gd name="connsiteX29" fmla="*/ 31834 w 108770"/>
                <a:gd name="connsiteY29" fmla="*/ 96297 h 192214"/>
                <a:gd name="connsiteX30" fmla="*/ 31833 w 108770"/>
                <a:gd name="connsiteY30" fmla="*/ 96393 h 192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08770" h="192214">
                  <a:moveTo>
                    <a:pt x="82692" y="192215"/>
                  </a:moveTo>
                  <a:lnTo>
                    <a:pt x="26265" y="192215"/>
                  </a:lnTo>
                  <a:cubicBezTo>
                    <a:pt x="23138" y="192215"/>
                    <a:pt x="20603" y="189613"/>
                    <a:pt x="20603" y="186404"/>
                  </a:cubicBezTo>
                  <a:lnTo>
                    <a:pt x="20603" y="102108"/>
                  </a:lnTo>
                  <a:lnTo>
                    <a:pt x="5661" y="102108"/>
                  </a:lnTo>
                  <a:cubicBezTo>
                    <a:pt x="2586" y="102161"/>
                    <a:pt x="52" y="99645"/>
                    <a:pt x="1" y="96489"/>
                  </a:cubicBezTo>
                  <a:cubicBezTo>
                    <a:pt x="0" y="96457"/>
                    <a:pt x="0" y="96425"/>
                    <a:pt x="0" y="96393"/>
                  </a:cubicBezTo>
                  <a:lnTo>
                    <a:pt x="0" y="32957"/>
                  </a:lnTo>
                  <a:cubicBezTo>
                    <a:pt x="0" y="14755"/>
                    <a:pt x="14377" y="0"/>
                    <a:pt x="32111" y="0"/>
                  </a:cubicBezTo>
                  <a:lnTo>
                    <a:pt x="76752" y="0"/>
                  </a:lnTo>
                  <a:cubicBezTo>
                    <a:pt x="94435" y="0"/>
                    <a:pt x="108771" y="14712"/>
                    <a:pt x="108771" y="32861"/>
                  </a:cubicBezTo>
                  <a:cubicBezTo>
                    <a:pt x="108771" y="32893"/>
                    <a:pt x="108771" y="32925"/>
                    <a:pt x="108771" y="32957"/>
                  </a:cubicBezTo>
                  <a:lnTo>
                    <a:pt x="108771" y="96393"/>
                  </a:lnTo>
                  <a:cubicBezTo>
                    <a:pt x="108771" y="99549"/>
                    <a:pt x="106278" y="102108"/>
                    <a:pt x="103202" y="102108"/>
                  </a:cubicBezTo>
                  <a:lnTo>
                    <a:pt x="88260" y="102108"/>
                  </a:lnTo>
                  <a:lnTo>
                    <a:pt x="88260" y="186404"/>
                  </a:lnTo>
                  <a:cubicBezTo>
                    <a:pt x="88311" y="189560"/>
                    <a:pt x="85860" y="192161"/>
                    <a:pt x="82785" y="192214"/>
                  </a:cubicBezTo>
                  <a:cubicBezTo>
                    <a:pt x="82754" y="192214"/>
                    <a:pt x="82723" y="192215"/>
                    <a:pt x="82692" y="192215"/>
                  </a:cubicBezTo>
                  <a:close/>
                  <a:moveTo>
                    <a:pt x="31833" y="180975"/>
                  </a:moveTo>
                  <a:lnTo>
                    <a:pt x="77030" y="180975"/>
                  </a:lnTo>
                  <a:lnTo>
                    <a:pt x="77030" y="96393"/>
                  </a:lnTo>
                  <a:cubicBezTo>
                    <a:pt x="77030" y="93184"/>
                    <a:pt x="79565" y="90583"/>
                    <a:pt x="82692" y="90583"/>
                  </a:cubicBezTo>
                  <a:lnTo>
                    <a:pt x="97541" y="90583"/>
                  </a:lnTo>
                  <a:lnTo>
                    <a:pt x="97541" y="33433"/>
                  </a:lnTo>
                  <a:cubicBezTo>
                    <a:pt x="97541" y="21649"/>
                    <a:pt x="88233" y="12097"/>
                    <a:pt x="76752" y="12097"/>
                  </a:cubicBezTo>
                  <a:lnTo>
                    <a:pt x="32111" y="12097"/>
                  </a:lnTo>
                  <a:cubicBezTo>
                    <a:pt x="20630" y="12097"/>
                    <a:pt x="11323" y="21649"/>
                    <a:pt x="11323" y="33433"/>
                  </a:cubicBezTo>
                  <a:lnTo>
                    <a:pt x="11323" y="90583"/>
                  </a:lnTo>
                  <a:lnTo>
                    <a:pt x="26265" y="90583"/>
                  </a:lnTo>
                  <a:cubicBezTo>
                    <a:pt x="29340" y="90582"/>
                    <a:pt x="31833" y="93141"/>
                    <a:pt x="31834" y="96297"/>
                  </a:cubicBezTo>
                  <a:cubicBezTo>
                    <a:pt x="31834" y="96329"/>
                    <a:pt x="31834" y="96361"/>
                    <a:pt x="31833" y="96393"/>
                  </a:cubicBezTo>
                  <a:close/>
                </a:path>
              </a:pathLst>
            </a:custGeom>
            <a:grpFill/>
            <a:ln w="91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265" name="Freeform 170">
              <a:extLst>
                <a:ext uri="{FF2B5EF4-FFF2-40B4-BE49-F238E27FC236}">
                  <a16:creationId xmlns:a16="http://schemas.microsoft.com/office/drawing/2014/main" id="{1E643D07-01B4-699A-2159-2C30F9222DD9}"/>
                </a:ext>
              </a:extLst>
            </p:cNvPr>
            <p:cNvSpPr/>
            <p:nvPr/>
          </p:nvSpPr>
          <p:spPr>
            <a:xfrm>
              <a:off x="5044482" y="1901509"/>
              <a:ext cx="11230" cy="87078"/>
            </a:xfrm>
            <a:custGeom>
              <a:avLst/>
              <a:gdLst>
                <a:gd name="connsiteX0" fmla="*/ 5661 w 11230"/>
                <a:gd name="connsiteY0" fmla="*/ 87079 h 87078"/>
                <a:gd name="connsiteX1" fmla="*/ 0 w 11230"/>
                <a:gd name="connsiteY1" fmla="*/ 81268 h 87078"/>
                <a:gd name="connsiteX2" fmla="*/ 0 w 11230"/>
                <a:gd name="connsiteY2" fmla="*/ 5068 h 87078"/>
                <a:gd name="connsiteX3" fmla="*/ 6338 w 11230"/>
                <a:gd name="connsiteY3" fmla="*/ 48 h 87078"/>
                <a:gd name="connsiteX4" fmla="*/ 11230 w 11230"/>
                <a:gd name="connsiteY4" fmla="*/ 5068 h 87078"/>
                <a:gd name="connsiteX5" fmla="*/ 11230 w 11230"/>
                <a:gd name="connsiteY5" fmla="*/ 81268 h 87078"/>
                <a:gd name="connsiteX6" fmla="*/ 5755 w 11230"/>
                <a:gd name="connsiteY6" fmla="*/ 87078 h 87078"/>
                <a:gd name="connsiteX7" fmla="*/ 5661 w 11230"/>
                <a:gd name="connsiteY7" fmla="*/ 87079 h 87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230" h="87078">
                  <a:moveTo>
                    <a:pt x="5661" y="87079"/>
                  </a:moveTo>
                  <a:cubicBezTo>
                    <a:pt x="2535" y="87079"/>
                    <a:pt x="0" y="84477"/>
                    <a:pt x="0" y="81268"/>
                  </a:cubicBezTo>
                  <a:lnTo>
                    <a:pt x="0" y="5068"/>
                  </a:lnTo>
                  <a:cubicBezTo>
                    <a:pt x="399" y="1886"/>
                    <a:pt x="3237" y="-362"/>
                    <a:pt x="6338" y="48"/>
                  </a:cubicBezTo>
                  <a:cubicBezTo>
                    <a:pt x="8891" y="386"/>
                    <a:pt x="10901" y="2448"/>
                    <a:pt x="11230" y="5068"/>
                  </a:cubicBezTo>
                  <a:lnTo>
                    <a:pt x="11230" y="81268"/>
                  </a:lnTo>
                  <a:cubicBezTo>
                    <a:pt x="11281" y="84424"/>
                    <a:pt x="8830" y="87025"/>
                    <a:pt x="5755" y="87078"/>
                  </a:cubicBezTo>
                  <a:cubicBezTo>
                    <a:pt x="5724" y="87078"/>
                    <a:pt x="5692" y="87079"/>
                    <a:pt x="5661" y="87079"/>
                  </a:cubicBezTo>
                  <a:close/>
                </a:path>
              </a:pathLst>
            </a:custGeom>
            <a:grpFill/>
            <a:ln w="91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266" name="Freeform 171">
              <a:extLst>
                <a:ext uri="{FF2B5EF4-FFF2-40B4-BE49-F238E27FC236}">
                  <a16:creationId xmlns:a16="http://schemas.microsoft.com/office/drawing/2014/main" id="{FD738344-B8C8-7F3A-80ED-49A95647308B}"/>
                </a:ext>
              </a:extLst>
            </p:cNvPr>
            <p:cNvSpPr/>
            <p:nvPr/>
          </p:nvSpPr>
          <p:spPr>
            <a:xfrm>
              <a:off x="5016221" y="1829635"/>
              <a:ext cx="11323" cy="68847"/>
            </a:xfrm>
            <a:custGeom>
              <a:avLst/>
              <a:gdLst>
                <a:gd name="connsiteX0" fmla="*/ 5708 w 11323"/>
                <a:gd name="connsiteY0" fmla="*/ 68847 h 68847"/>
                <a:gd name="connsiteX1" fmla="*/ 48 w 11323"/>
                <a:gd name="connsiteY1" fmla="*/ 63228 h 68847"/>
                <a:gd name="connsiteX2" fmla="*/ 47 w 11323"/>
                <a:gd name="connsiteY2" fmla="*/ 63132 h 68847"/>
                <a:gd name="connsiteX3" fmla="*/ 47 w 11323"/>
                <a:gd name="connsiteY3" fmla="*/ 6553 h 68847"/>
                <a:gd name="connsiteX4" fmla="*/ 4939 w 11323"/>
                <a:gd name="connsiteY4" fmla="*/ 48 h 68847"/>
                <a:gd name="connsiteX5" fmla="*/ 11277 w 11323"/>
                <a:gd name="connsiteY5" fmla="*/ 5068 h 68847"/>
                <a:gd name="connsiteX6" fmla="*/ 11277 w 11323"/>
                <a:gd name="connsiteY6" fmla="*/ 6553 h 68847"/>
                <a:gd name="connsiteX7" fmla="*/ 11277 w 11323"/>
                <a:gd name="connsiteY7" fmla="*/ 63132 h 68847"/>
                <a:gd name="connsiteX8" fmla="*/ 5708 w 11323"/>
                <a:gd name="connsiteY8" fmla="*/ 68847 h 68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323" h="68847">
                  <a:moveTo>
                    <a:pt x="5708" y="68847"/>
                  </a:moveTo>
                  <a:cubicBezTo>
                    <a:pt x="2633" y="68899"/>
                    <a:pt x="99" y="66384"/>
                    <a:pt x="48" y="63228"/>
                  </a:cubicBezTo>
                  <a:cubicBezTo>
                    <a:pt x="47" y="63196"/>
                    <a:pt x="47" y="63164"/>
                    <a:pt x="47" y="63132"/>
                  </a:cubicBezTo>
                  <a:lnTo>
                    <a:pt x="47" y="6553"/>
                  </a:lnTo>
                  <a:cubicBezTo>
                    <a:pt x="-352" y="3371"/>
                    <a:pt x="1838" y="458"/>
                    <a:pt x="4939" y="48"/>
                  </a:cubicBezTo>
                  <a:cubicBezTo>
                    <a:pt x="8040" y="-362"/>
                    <a:pt x="10877" y="1886"/>
                    <a:pt x="11277" y="5068"/>
                  </a:cubicBezTo>
                  <a:cubicBezTo>
                    <a:pt x="11339" y="5561"/>
                    <a:pt x="11339" y="6060"/>
                    <a:pt x="11277" y="6553"/>
                  </a:cubicBezTo>
                  <a:lnTo>
                    <a:pt x="11277" y="63132"/>
                  </a:lnTo>
                  <a:cubicBezTo>
                    <a:pt x="11277" y="66288"/>
                    <a:pt x="8784" y="68847"/>
                    <a:pt x="5708" y="68847"/>
                  </a:cubicBezTo>
                  <a:close/>
                </a:path>
              </a:pathLst>
            </a:custGeom>
            <a:grpFill/>
            <a:ln w="91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267" name="Freeform 172">
              <a:extLst>
                <a:ext uri="{FF2B5EF4-FFF2-40B4-BE49-F238E27FC236}">
                  <a16:creationId xmlns:a16="http://schemas.microsoft.com/office/drawing/2014/main" id="{9C700BBC-09E5-5C5B-3E9C-091CED35DDB8}"/>
                </a:ext>
              </a:extLst>
            </p:cNvPr>
            <p:cNvSpPr/>
            <p:nvPr/>
          </p:nvSpPr>
          <p:spPr>
            <a:xfrm>
              <a:off x="5072648" y="1829635"/>
              <a:ext cx="11323" cy="68847"/>
            </a:xfrm>
            <a:custGeom>
              <a:avLst/>
              <a:gdLst>
                <a:gd name="connsiteX0" fmla="*/ 5708 w 11323"/>
                <a:gd name="connsiteY0" fmla="*/ 68847 h 68847"/>
                <a:gd name="connsiteX1" fmla="*/ 48 w 11323"/>
                <a:gd name="connsiteY1" fmla="*/ 63228 h 68847"/>
                <a:gd name="connsiteX2" fmla="*/ 47 w 11323"/>
                <a:gd name="connsiteY2" fmla="*/ 63132 h 68847"/>
                <a:gd name="connsiteX3" fmla="*/ 47 w 11323"/>
                <a:gd name="connsiteY3" fmla="*/ 6553 h 68847"/>
                <a:gd name="connsiteX4" fmla="*/ 4939 w 11323"/>
                <a:gd name="connsiteY4" fmla="*/ 48 h 68847"/>
                <a:gd name="connsiteX5" fmla="*/ 11277 w 11323"/>
                <a:gd name="connsiteY5" fmla="*/ 5068 h 68847"/>
                <a:gd name="connsiteX6" fmla="*/ 11277 w 11323"/>
                <a:gd name="connsiteY6" fmla="*/ 6553 h 68847"/>
                <a:gd name="connsiteX7" fmla="*/ 11277 w 11323"/>
                <a:gd name="connsiteY7" fmla="*/ 63132 h 68847"/>
                <a:gd name="connsiteX8" fmla="*/ 5708 w 11323"/>
                <a:gd name="connsiteY8" fmla="*/ 68847 h 68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323" h="68847">
                  <a:moveTo>
                    <a:pt x="5708" y="68847"/>
                  </a:moveTo>
                  <a:cubicBezTo>
                    <a:pt x="2633" y="68899"/>
                    <a:pt x="99" y="66384"/>
                    <a:pt x="48" y="63228"/>
                  </a:cubicBezTo>
                  <a:cubicBezTo>
                    <a:pt x="47" y="63196"/>
                    <a:pt x="47" y="63164"/>
                    <a:pt x="47" y="63132"/>
                  </a:cubicBezTo>
                  <a:lnTo>
                    <a:pt x="47" y="6553"/>
                  </a:lnTo>
                  <a:cubicBezTo>
                    <a:pt x="-352" y="3371"/>
                    <a:pt x="1838" y="458"/>
                    <a:pt x="4939" y="48"/>
                  </a:cubicBezTo>
                  <a:cubicBezTo>
                    <a:pt x="8040" y="-362"/>
                    <a:pt x="10877" y="1886"/>
                    <a:pt x="11277" y="5068"/>
                  </a:cubicBezTo>
                  <a:cubicBezTo>
                    <a:pt x="11339" y="5561"/>
                    <a:pt x="11339" y="6060"/>
                    <a:pt x="11277" y="6553"/>
                  </a:cubicBezTo>
                  <a:lnTo>
                    <a:pt x="11277" y="63132"/>
                  </a:lnTo>
                  <a:cubicBezTo>
                    <a:pt x="11277" y="66288"/>
                    <a:pt x="8784" y="68847"/>
                    <a:pt x="5708" y="68847"/>
                  </a:cubicBezTo>
                  <a:close/>
                </a:path>
              </a:pathLst>
            </a:custGeom>
            <a:grpFill/>
            <a:ln w="91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268" name="Freeform 173">
              <a:extLst>
                <a:ext uri="{FF2B5EF4-FFF2-40B4-BE49-F238E27FC236}">
                  <a16:creationId xmlns:a16="http://schemas.microsoft.com/office/drawing/2014/main" id="{87709E55-C497-9157-A9D0-D8E4C7F9AA95}"/>
                </a:ext>
              </a:extLst>
            </p:cNvPr>
            <p:cNvSpPr/>
            <p:nvPr/>
          </p:nvSpPr>
          <p:spPr>
            <a:xfrm>
              <a:off x="5026659" y="1739223"/>
              <a:ext cx="49470" cy="55149"/>
            </a:xfrm>
            <a:custGeom>
              <a:avLst/>
              <a:gdLst>
                <a:gd name="connsiteX0" fmla="*/ 24040 w 49470"/>
                <a:gd name="connsiteY0" fmla="*/ 55150 h 55149"/>
                <a:gd name="connsiteX1" fmla="*/ 4736 w 49470"/>
                <a:gd name="connsiteY1" fmla="*/ 40862 h 55149"/>
                <a:gd name="connsiteX2" fmla="*/ 3 w 49470"/>
                <a:gd name="connsiteY2" fmla="*/ 20479 h 55149"/>
                <a:gd name="connsiteX3" fmla="*/ 3 w 49470"/>
                <a:gd name="connsiteY3" fmla="*/ 14192 h 55149"/>
                <a:gd name="connsiteX4" fmla="*/ 839 w 49470"/>
                <a:gd name="connsiteY4" fmla="*/ 11144 h 55149"/>
                <a:gd name="connsiteX5" fmla="*/ 24597 w 49470"/>
                <a:gd name="connsiteY5" fmla="*/ 0 h 55149"/>
                <a:gd name="connsiteX6" fmla="*/ 49470 w 49470"/>
                <a:gd name="connsiteY6" fmla="*/ 14764 h 55149"/>
                <a:gd name="connsiteX7" fmla="*/ 49470 w 49470"/>
                <a:gd name="connsiteY7" fmla="*/ 20479 h 55149"/>
                <a:gd name="connsiteX8" fmla="*/ 44737 w 49470"/>
                <a:gd name="connsiteY8" fmla="*/ 40862 h 55149"/>
                <a:gd name="connsiteX9" fmla="*/ 24597 w 49470"/>
                <a:gd name="connsiteY9" fmla="*/ 55150 h 55149"/>
                <a:gd name="connsiteX10" fmla="*/ 11233 w 49470"/>
                <a:gd name="connsiteY10" fmla="*/ 16478 h 55149"/>
                <a:gd name="connsiteX11" fmla="*/ 11233 w 49470"/>
                <a:gd name="connsiteY11" fmla="*/ 20479 h 55149"/>
                <a:gd name="connsiteX12" fmla="*/ 14667 w 49470"/>
                <a:gd name="connsiteY12" fmla="*/ 35433 h 55149"/>
                <a:gd name="connsiteX13" fmla="*/ 24597 w 49470"/>
                <a:gd name="connsiteY13" fmla="*/ 43625 h 55149"/>
                <a:gd name="connsiteX14" fmla="*/ 34806 w 49470"/>
                <a:gd name="connsiteY14" fmla="*/ 35433 h 55149"/>
                <a:gd name="connsiteX15" fmla="*/ 38240 w 49470"/>
                <a:gd name="connsiteY15" fmla="*/ 20479 h 55149"/>
                <a:gd name="connsiteX16" fmla="*/ 38240 w 49470"/>
                <a:gd name="connsiteY16" fmla="*/ 16288 h 55149"/>
                <a:gd name="connsiteX17" fmla="*/ 11233 w 49470"/>
                <a:gd name="connsiteY17" fmla="*/ 16288 h 55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9470" h="55149">
                  <a:moveTo>
                    <a:pt x="24040" y="55150"/>
                  </a:moveTo>
                  <a:cubicBezTo>
                    <a:pt x="15418" y="54728"/>
                    <a:pt x="7849" y="49126"/>
                    <a:pt x="4736" y="40862"/>
                  </a:cubicBezTo>
                  <a:cubicBezTo>
                    <a:pt x="1543" y="34573"/>
                    <a:pt x="-83" y="27570"/>
                    <a:pt x="3" y="20479"/>
                  </a:cubicBezTo>
                  <a:lnTo>
                    <a:pt x="3" y="14192"/>
                  </a:lnTo>
                  <a:cubicBezTo>
                    <a:pt x="6" y="13117"/>
                    <a:pt x="295" y="12063"/>
                    <a:pt x="839" y="11144"/>
                  </a:cubicBezTo>
                  <a:cubicBezTo>
                    <a:pt x="6803" y="4061"/>
                    <a:pt x="15476" y="-7"/>
                    <a:pt x="24597" y="0"/>
                  </a:cubicBezTo>
                  <a:cubicBezTo>
                    <a:pt x="36662" y="0"/>
                    <a:pt x="49470" y="7620"/>
                    <a:pt x="49470" y="14764"/>
                  </a:cubicBezTo>
                  <a:lnTo>
                    <a:pt x="49470" y="20479"/>
                  </a:lnTo>
                  <a:cubicBezTo>
                    <a:pt x="49511" y="27565"/>
                    <a:pt x="47887" y="34557"/>
                    <a:pt x="44737" y="40862"/>
                  </a:cubicBezTo>
                  <a:cubicBezTo>
                    <a:pt x="41486" y="49390"/>
                    <a:pt x="33519" y="55042"/>
                    <a:pt x="24597" y="55150"/>
                  </a:cubicBezTo>
                  <a:close/>
                  <a:moveTo>
                    <a:pt x="11233" y="16478"/>
                  </a:moveTo>
                  <a:lnTo>
                    <a:pt x="11233" y="20479"/>
                  </a:lnTo>
                  <a:cubicBezTo>
                    <a:pt x="11170" y="25677"/>
                    <a:pt x="12349" y="30811"/>
                    <a:pt x="14667" y="35433"/>
                  </a:cubicBezTo>
                  <a:cubicBezTo>
                    <a:pt x="17451" y="40958"/>
                    <a:pt x="20885" y="43910"/>
                    <a:pt x="24597" y="43625"/>
                  </a:cubicBezTo>
                  <a:cubicBezTo>
                    <a:pt x="28310" y="43339"/>
                    <a:pt x="32022" y="40958"/>
                    <a:pt x="34806" y="35433"/>
                  </a:cubicBezTo>
                  <a:cubicBezTo>
                    <a:pt x="37124" y="30811"/>
                    <a:pt x="38303" y="25677"/>
                    <a:pt x="38240" y="20479"/>
                  </a:cubicBezTo>
                  <a:lnTo>
                    <a:pt x="38240" y="16288"/>
                  </a:lnTo>
                  <a:cubicBezTo>
                    <a:pt x="30344" y="9809"/>
                    <a:pt x="19129" y="9809"/>
                    <a:pt x="11233" y="16288"/>
                  </a:cubicBezTo>
                  <a:close/>
                </a:path>
              </a:pathLst>
            </a:custGeom>
            <a:grpFill/>
            <a:ln w="91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269" name="Freeform 174">
              <a:extLst>
                <a:ext uri="{FF2B5EF4-FFF2-40B4-BE49-F238E27FC236}">
                  <a16:creationId xmlns:a16="http://schemas.microsoft.com/office/drawing/2014/main" id="{89190B81-C203-CEC1-0582-2CF17F605364}"/>
                </a:ext>
              </a:extLst>
            </p:cNvPr>
            <p:cNvSpPr/>
            <p:nvPr/>
          </p:nvSpPr>
          <p:spPr>
            <a:xfrm>
              <a:off x="4938774" y="1977348"/>
              <a:ext cx="208446" cy="11239"/>
            </a:xfrm>
            <a:custGeom>
              <a:avLst/>
              <a:gdLst>
                <a:gd name="connsiteX0" fmla="*/ 202785 w 208446"/>
                <a:gd name="connsiteY0" fmla="*/ 11240 h 11239"/>
                <a:gd name="connsiteX1" fmla="*/ 5661 w 208446"/>
                <a:gd name="connsiteY1" fmla="*/ 11240 h 11239"/>
                <a:gd name="connsiteX2" fmla="*/ 0 w 208446"/>
                <a:gd name="connsiteY2" fmla="*/ 5429 h 11239"/>
                <a:gd name="connsiteX3" fmla="*/ 5661 w 208446"/>
                <a:gd name="connsiteY3" fmla="*/ 0 h 11239"/>
                <a:gd name="connsiteX4" fmla="*/ 202785 w 208446"/>
                <a:gd name="connsiteY4" fmla="*/ 0 h 11239"/>
                <a:gd name="connsiteX5" fmla="*/ 208446 w 208446"/>
                <a:gd name="connsiteY5" fmla="*/ 5810 h 11239"/>
                <a:gd name="connsiteX6" fmla="*/ 202785 w 208446"/>
                <a:gd name="connsiteY6" fmla="*/ 11240 h 11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8446" h="11239">
                  <a:moveTo>
                    <a:pt x="202785" y="11240"/>
                  </a:moveTo>
                  <a:lnTo>
                    <a:pt x="5661" y="11240"/>
                  </a:lnTo>
                  <a:cubicBezTo>
                    <a:pt x="2535" y="11240"/>
                    <a:pt x="0" y="8638"/>
                    <a:pt x="0" y="5429"/>
                  </a:cubicBezTo>
                  <a:cubicBezTo>
                    <a:pt x="196" y="2370"/>
                    <a:pt x="2674" y="-7"/>
                    <a:pt x="5661" y="0"/>
                  </a:cubicBezTo>
                  <a:lnTo>
                    <a:pt x="202785" y="0"/>
                  </a:lnTo>
                  <a:cubicBezTo>
                    <a:pt x="205891" y="51"/>
                    <a:pt x="208396" y="2623"/>
                    <a:pt x="208446" y="5810"/>
                  </a:cubicBezTo>
                  <a:cubicBezTo>
                    <a:pt x="208250" y="8870"/>
                    <a:pt x="205772" y="11246"/>
                    <a:pt x="202785" y="11240"/>
                  </a:cubicBezTo>
                  <a:close/>
                </a:path>
              </a:pathLst>
            </a:custGeom>
            <a:grpFill/>
            <a:ln w="91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270" name="Freeform 175">
              <a:extLst>
                <a:ext uri="{FF2B5EF4-FFF2-40B4-BE49-F238E27FC236}">
                  <a16:creationId xmlns:a16="http://schemas.microsoft.com/office/drawing/2014/main" id="{FE660DFD-54EE-948F-9CA6-0B782A1FE389}"/>
                </a:ext>
              </a:extLst>
            </p:cNvPr>
            <p:cNvSpPr/>
            <p:nvPr/>
          </p:nvSpPr>
          <p:spPr>
            <a:xfrm>
              <a:off x="5108628" y="1830394"/>
              <a:ext cx="31746" cy="28463"/>
            </a:xfrm>
            <a:custGeom>
              <a:avLst/>
              <a:gdLst>
                <a:gd name="connsiteX0" fmla="*/ 5553 w 31746"/>
                <a:gd name="connsiteY0" fmla="*/ 28463 h 28463"/>
                <a:gd name="connsiteX1" fmla="*/ 1191 w 31746"/>
                <a:gd name="connsiteY1" fmla="*/ 26177 h 28463"/>
                <a:gd name="connsiteX2" fmla="*/ 2119 w 31746"/>
                <a:gd name="connsiteY2" fmla="*/ 18081 h 28463"/>
                <a:gd name="connsiteX3" fmla="*/ 22629 w 31746"/>
                <a:gd name="connsiteY3" fmla="*/ 1222 h 28463"/>
                <a:gd name="connsiteX4" fmla="*/ 30518 w 31746"/>
                <a:gd name="connsiteY4" fmla="*/ 2174 h 28463"/>
                <a:gd name="connsiteX5" fmla="*/ 29666 w 31746"/>
                <a:gd name="connsiteY5" fmla="*/ 10209 h 28463"/>
                <a:gd name="connsiteX6" fmla="*/ 29590 w 31746"/>
                <a:gd name="connsiteY6" fmla="*/ 10271 h 28463"/>
                <a:gd name="connsiteX7" fmla="*/ 8801 w 31746"/>
                <a:gd name="connsiteY7" fmla="*/ 27130 h 28463"/>
                <a:gd name="connsiteX8" fmla="*/ 5553 w 31746"/>
                <a:gd name="connsiteY8" fmla="*/ 28463 h 28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746" h="28463">
                  <a:moveTo>
                    <a:pt x="5553" y="28463"/>
                  </a:moveTo>
                  <a:cubicBezTo>
                    <a:pt x="3829" y="28448"/>
                    <a:pt x="2213" y="27602"/>
                    <a:pt x="1191" y="26177"/>
                  </a:cubicBezTo>
                  <a:cubicBezTo>
                    <a:pt x="-706" y="23671"/>
                    <a:pt x="-293" y="20067"/>
                    <a:pt x="2119" y="18081"/>
                  </a:cubicBezTo>
                  <a:lnTo>
                    <a:pt x="22629" y="1222"/>
                  </a:lnTo>
                  <a:cubicBezTo>
                    <a:pt x="25071" y="-725"/>
                    <a:pt x="28583" y="-301"/>
                    <a:pt x="30518" y="2174"/>
                  </a:cubicBezTo>
                  <a:cubicBezTo>
                    <a:pt x="32444" y="4635"/>
                    <a:pt x="32063" y="8232"/>
                    <a:pt x="29666" y="10209"/>
                  </a:cubicBezTo>
                  <a:cubicBezTo>
                    <a:pt x="29641" y="10230"/>
                    <a:pt x="29615" y="10250"/>
                    <a:pt x="29590" y="10271"/>
                  </a:cubicBezTo>
                  <a:lnTo>
                    <a:pt x="8801" y="27130"/>
                  </a:lnTo>
                  <a:cubicBezTo>
                    <a:pt x="7889" y="27927"/>
                    <a:pt x="6748" y="28395"/>
                    <a:pt x="5553" y="28463"/>
                  </a:cubicBezTo>
                  <a:close/>
                </a:path>
              </a:pathLst>
            </a:custGeom>
            <a:grpFill/>
            <a:ln w="91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271" name="Freeform 176">
              <a:extLst>
                <a:ext uri="{FF2B5EF4-FFF2-40B4-BE49-F238E27FC236}">
                  <a16:creationId xmlns:a16="http://schemas.microsoft.com/office/drawing/2014/main" id="{1AAE8BB3-7914-1CF6-DA94-3BAA75CDEF98}"/>
                </a:ext>
              </a:extLst>
            </p:cNvPr>
            <p:cNvSpPr/>
            <p:nvPr/>
          </p:nvSpPr>
          <p:spPr>
            <a:xfrm>
              <a:off x="4959579" y="1830422"/>
              <a:ext cx="32079" cy="28435"/>
            </a:xfrm>
            <a:custGeom>
              <a:avLst/>
              <a:gdLst>
                <a:gd name="connsiteX0" fmla="*/ 26434 w 32079"/>
                <a:gd name="connsiteY0" fmla="*/ 28436 h 28435"/>
                <a:gd name="connsiteX1" fmla="*/ 23186 w 32079"/>
                <a:gd name="connsiteY1" fmla="*/ 27102 h 28435"/>
                <a:gd name="connsiteX2" fmla="*/ 2119 w 32079"/>
                <a:gd name="connsiteY2" fmla="*/ 10243 h 28435"/>
                <a:gd name="connsiteX3" fmla="*/ 1191 w 32079"/>
                <a:gd name="connsiteY3" fmla="*/ 2147 h 28435"/>
                <a:gd name="connsiteX4" fmla="*/ 9172 w 32079"/>
                <a:gd name="connsiteY4" fmla="*/ 1194 h 28435"/>
                <a:gd name="connsiteX5" fmla="*/ 29961 w 32079"/>
                <a:gd name="connsiteY5" fmla="*/ 18053 h 28435"/>
                <a:gd name="connsiteX6" fmla="*/ 30889 w 32079"/>
                <a:gd name="connsiteY6" fmla="*/ 26150 h 28435"/>
                <a:gd name="connsiteX7" fmla="*/ 26434 w 32079"/>
                <a:gd name="connsiteY7" fmla="*/ 28436 h 28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079" h="28435">
                  <a:moveTo>
                    <a:pt x="26434" y="28436"/>
                  </a:moveTo>
                  <a:cubicBezTo>
                    <a:pt x="25246" y="28336"/>
                    <a:pt x="24114" y="27871"/>
                    <a:pt x="23186" y="27102"/>
                  </a:cubicBezTo>
                  <a:lnTo>
                    <a:pt x="2119" y="10243"/>
                  </a:lnTo>
                  <a:cubicBezTo>
                    <a:pt x="-293" y="8257"/>
                    <a:pt x="-706" y="4653"/>
                    <a:pt x="1191" y="2147"/>
                  </a:cubicBezTo>
                  <a:cubicBezTo>
                    <a:pt x="3183" y="-294"/>
                    <a:pt x="6687" y="-712"/>
                    <a:pt x="9172" y="1194"/>
                  </a:cubicBezTo>
                  <a:lnTo>
                    <a:pt x="29961" y="18053"/>
                  </a:lnTo>
                  <a:cubicBezTo>
                    <a:pt x="32373" y="20039"/>
                    <a:pt x="32786" y="23644"/>
                    <a:pt x="30889" y="26150"/>
                  </a:cubicBezTo>
                  <a:cubicBezTo>
                    <a:pt x="29837" y="27589"/>
                    <a:pt x="28187" y="28436"/>
                    <a:pt x="26434" y="28436"/>
                  </a:cubicBezTo>
                  <a:close/>
                </a:path>
              </a:pathLst>
            </a:custGeom>
            <a:grpFill/>
            <a:ln w="91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272" name="Freeform 177">
              <a:extLst>
                <a:ext uri="{FF2B5EF4-FFF2-40B4-BE49-F238E27FC236}">
                  <a16:creationId xmlns:a16="http://schemas.microsoft.com/office/drawing/2014/main" id="{C2C6D8D4-9C3F-5115-3500-9DE12A38E10B}"/>
                </a:ext>
              </a:extLst>
            </p:cNvPr>
            <p:cNvSpPr/>
            <p:nvPr/>
          </p:nvSpPr>
          <p:spPr>
            <a:xfrm>
              <a:off x="4938050" y="1943867"/>
              <a:ext cx="60937" cy="11621"/>
            </a:xfrm>
            <a:custGeom>
              <a:avLst/>
              <a:gdLst>
                <a:gd name="connsiteX0" fmla="*/ 54552 w 60937"/>
                <a:gd name="connsiteY0" fmla="*/ 11574 h 11621"/>
                <a:gd name="connsiteX1" fmla="*/ 6385 w 60937"/>
                <a:gd name="connsiteY1" fmla="*/ 11574 h 11621"/>
                <a:gd name="connsiteX2" fmla="*/ 47 w 60937"/>
                <a:gd name="connsiteY2" fmla="*/ 6553 h 11621"/>
                <a:gd name="connsiteX3" fmla="*/ 4939 w 60937"/>
                <a:gd name="connsiteY3" fmla="*/ 48 h 11621"/>
                <a:gd name="connsiteX4" fmla="*/ 6385 w 60937"/>
                <a:gd name="connsiteY4" fmla="*/ 48 h 11621"/>
                <a:gd name="connsiteX5" fmla="*/ 54552 w 60937"/>
                <a:gd name="connsiteY5" fmla="*/ 48 h 11621"/>
                <a:gd name="connsiteX6" fmla="*/ 60891 w 60937"/>
                <a:gd name="connsiteY6" fmla="*/ 5068 h 11621"/>
                <a:gd name="connsiteX7" fmla="*/ 55999 w 60937"/>
                <a:gd name="connsiteY7" fmla="*/ 11574 h 11621"/>
                <a:gd name="connsiteX8" fmla="*/ 54552 w 60937"/>
                <a:gd name="connsiteY8" fmla="*/ 11574 h 11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0937" h="11621">
                  <a:moveTo>
                    <a:pt x="54552" y="11574"/>
                  </a:moveTo>
                  <a:lnTo>
                    <a:pt x="6385" y="11574"/>
                  </a:lnTo>
                  <a:cubicBezTo>
                    <a:pt x="3284" y="11984"/>
                    <a:pt x="447" y="9736"/>
                    <a:pt x="47" y="6553"/>
                  </a:cubicBezTo>
                  <a:cubicBezTo>
                    <a:pt x="-352" y="3371"/>
                    <a:pt x="1838" y="458"/>
                    <a:pt x="4939" y="48"/>
                  </a:cubicBezTo>
                  <a:cubicBezTo>
                    <a:pt x="5419" y="-15"/>
                    <a:pt x="5905" y="-15"/>
                    <a:pt x="6385" y="48"/>
                  </a:cubicBezTo>
                  <a:lnTo>
                    <a:pt x="54552" y="48"/>
                  </a:lnTo>
                  <a:cubicBezTo>
                    <a:pt x="57653" y="-362"/>
                    <a:pt x="60491" y="1886"/>
                    <a:pt x="60891" y="5068"/>
                  </a:cubicBezTo>
                  <a:cubicBezTo>
                    <a:pt x="61290" y="8251"/>
                    <a:pt x="59100" y="11164"/>
                    <a:pt x="55999" y="11574"/>
                  </a:cubicBezTo>
                  <a:cubicBezTo>
                    <a:pt x="55519" y="11637"/>
                    <a:pt x="55033" y="11637"/>
                    <a:pt x="54552" y="11574"/>
                  </a:cubicBezTo>
                  <a:close/>
                </a:path>
              </a:pathLst>
            </a:custGeom>
            <a:grpFill/>
            <a:ln w="91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273" name="Freeform 178">
              <a:extLst>
                <a:ext uri="{FF2B5EF4-FFF2-40B4-BE49-F238E27FC236}">
                  <a16:creationId xmlns:a16="http://schemas.microsoft.com/office/drawing/2014/main" id="{41A8050B-C7D6-C5EA-7DF1-833F4A339B19}"/>
                </a:ext>
              </a:extLst>
            </p:cNvPr>
            <p:cNvSpPr/>
            <p:nvPr/>
          </p:nvSpPr>
          <p:spPr>
            <a:xfrm>
              <a:off x="4938050" y="1912435"/>
              <a:ext cx="60937" cy="11621"/>
            </a:xfrm>
            <a:custGeom>
              <a:avLst/>
              <a:gdLst>
                <a:gd name="connsiteX0" fmla="*/ 54552 w 60937"/>
                <a:gd name="connsiteY0" fmla="*/ 11574 h 11621"/>
                <a:gd name="connsiteX1" fmla="*/ 6385 w 60937"/>
                <a:gd name="connsiteY1" fmla="*/ 11574 h 11621"/>
                <a:gd name="connsiteX2" fmla="*/ 47 w 60937"/>
                <a:gd name="connsiteY2" fmla="*/ 6553 h 11621"/>
                <a:gd name="connsiteX3" fmla="*/ 4939 w 60937"/>
                <a:gd name="connsiteY3" fmla="*/ 48 h 11621"/>
                <a:gd name="connsiteX4" fmla="*/ 6385 w 60937"/>
                <a:gd name="connsiteY4" fmla="*/ 48 h 11621"/>
                <a:gd name="connsiteX5" fmla="*/ 54552 w 60937"/>
                <a:gd name="connsiteY5" fmla="*/ 48 h 11621"/>
                <a:gd name="connsiteX6" fmla="*/ 60891 w 60937"/>
                <a:gd name="connsiteY6" fmla="*/ 5068 h 11621"/>
                <a:gd name="connsiteX7" fmla="*/ 55999 w 60937"/>
                <a:gd name="connsiteY7" fmla="*/ 11574 h 11621"/>
                <a:gd name="connsiteX8" fmla="*/ 54552 w 60937"/>
                <a:gd name="connsiteY8" fmla="*/ 11574 h 11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0937" h="11621">
                  <a:moveTo>
                    <a:pt x="54552" y="11574"/>
                  </a:moveTo>
                  <a:lnTo>
                    <a:pt x="6385" y="11574"/>
                  </a:lnTo>
                  <a:cubicBezTo>
                    <a:pt x="3284" y="11984"/>
                    <a:pt x="447" y="9736"/>
                    <a:pt x="47" y="6553"/>
                  </a:cubicBezTo>
                  <a:cubicBezTo>
                    <a:pt x="-352" y="3371"/>
                    <a:pt x="1838" y="458"/>
                    <a:pt x="4939" y="48"/>
                  </a:cubicBezTo>
                  <a:cubicBezTo>
                    <a:pt x="5419" y="-15"/>
                    <a:pt x="5905" y="-15"/>
                    <a:pt x="6385" y="48"/>
                  </a:cubicBezTo>
                  <a:lnTo>
                    <a:pt x="54552" y="48"/>
                  </a:lnTo>
                  <a:cubicBezTo>
                    <a:pt x="57653" y="-362"/>
                    <a:pt x="60491" y="1886"/>
                    <a:pt x="60891" y="5068"/>
                  </a:cubicBezTo>
                  <a:cubicBezTo>
                    <a:pt x="61290" y="8251"/>
                    <a:pt x="59100" y="11164"/>
                    <a:pt x="55999" y="11574"/>
                  </a:cubicBezTo>
                  <a:cubicBezTo>
                    <a:pt x="55519" y="11637"/>
                    <a:pt x="55033" y="11637"/>
                    <a:pt x="54552" y="11574"/>
                  </a:cubicBezTo>
                  <a:close/>
                </a:path>
              </a:pathLst>
            </a:custGeom>
            <a:grpFill/>
            <a:ln w="91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</p:grpSp>
      <p:grpSp>
        <p:nvGrpSpPr>
          <p:cNvPr id="274" name="Graphic 128">
            <a:extLst>
              <a:ext uri="{FF2B5EF4-FFF2-40B4-BE49-F238E27FC236}">
                <a16:creationId xmlns:a16="http://schemas.microsoft.com/office/drawing/2014/main" id="{378D5174-3875-8466-360A-B760D4E24D7D}"/>
              </a:ext>
            </a:extLst>
          </p:cNvPr>
          <p:cNvGrpSpPr>
            <a:grpSpLocks noChangeAspect="1"/>
          </p:cNvGrpSpPr>
          <p:nvPr/>
        </p:nvGrpSpPr>
        <p:grpSpPr>
          <a:xfrm>
            <a:off x="6949193" y="5264932"/>
            <a:ext cx="312575" cy="243054"/>
            <a:chOff x="4857718" y="1777323"/>
            <a:chExt cx="340026" cy="264400"/>
          </a:xfrm>
          <a:solidFill>
            <a:srgbClr val="FFFFFF"/>
          </a:solidFill>
        </p:grpSpPr>
        <p:sp>
          <p:nvSpPr>
            <p:cNvPr id="275" name="Freeform 180">
              <a:extLst>
                <a:ext uri="{FF2B5EF4-FFF2-40B4-BE49-F238E27FC236}">
                  <a16:creationId xmlns:a16="http://schemas.microsoft.com/office/drawing/2014/main" id="{095BF864-5EBC-85E9-F694-D95269BC34D7}"/>
                </a:ext>
              </a:extLst>
            </p:cNvPr>
            <p:cNvSpPr/>
            <p:nvPr/>
          </p:nvSpPr>
          <p:spPr>
            <a:xfrm>
              <a:off x="4967076" y="1838297"/>
              <a:ext cx="118532" cy="203427"/>
            </a:xfrm>
            <a:custGeom>
              <a:avLst/>
              <a:gdLst>
                <a:gd name="connsiteX0" fmla="*/ 28452 w 118532"/>
                <a:gd name="connsiteY0" fmla="*/ 203428 h 203427"/>
                <a:gd name="connsiteX1" fmla="*/ 24559 w 118532"/>
                <a:gd name="connsiteY1" fmla="*/ 201772 h 203427"/>
                <a:gd name="connsiteX2" fmla="*/ 22891 w 118532"/>
                <a:gd name="connsiteY2" fmla="*/ 197818 h 203427"/>
                <a:gd name="connsiteX3" fmla="*/ 22891 w 118532"/>
                <a:gd name="connsiteY3" fmla="*/ 107600 h 203427"/>
                <a:gd name="connsiteX4" fmla="*/ 5653 w 118532"/>
                <a:gd name="connsiteY4" fmla="*/ 107600 h 203427"/>
                <a:gd name="connsiteX5" fmla="*/ 1668 w 118532"/>
                <a:gd name="connsiteY5" fmla="*/ 105944 h 203427"/>
                <a:gd name="connsiteX6" fmla="*/ 0 w 118532"/>
                <a:gd name="connsiteY6" fmla="*/ 102082 h 203427"/>
                <a:gd name="connsiteX7" fmla="*/ 0 w 118532"/>
                <a:gd name="connsiteY7" fmla="*/ 34487 h 203427"/>
                <a:gd name="connsiteX8" fmla="*/ 34568 w 118532"/>
                <a:gd name="connsiteY8" fmla="*/ 0 h 203427"/>
                <a:gd name="connsiteX9" fmla="*/ 83686 w 118532"/>
                <a:gd name="connsiteY9" fmla="*/ 0 h 203427"/>
                <a:gd name="connsiteX10" fmla="*/ 118532 w 118532"/>
                <a:gd name="connsiteY10" fmla="*/ 34395 h 203427"/>
                <a:gd name="connsiteX11" fmla="*/ 118532 w 118532"/>
                <a:gd name="connsiteY11" fmla="*/ 101898 h 203427"/>
                <a:gd name="connsiteX12" fmla="*/ 116864 w 118532"/>
                <a:gd name="connsiteY12" fmla="*/ 105852 h 203427"/>
                <a:gd name="connsiteX13" fmla="*/ 112879 w 118532"/>
                <a:gd name="connsiteY13" fmla="*/ 107508 h 203427"/>
                <a:gd name="connsiteX14" fmla="*/ 96012 w 118532"/>
                <a:gd name="connsiteY14" fmla="*/ 107508 h 203427"/>
                <a:gd name="connsiteX15" fmla="*/ 96012 w 118532"/>
                <a:gd name="connsiteY15" fmla="*/ 197726 h 203427"/>
                <a:gd name="connsiteX16" fmla="*/ 90734 w 118532"/>
                <a:gd name="connsiteY16" fmla="*/ 203333 h 203427"/>
                <a:gd name="connsiteX17" fmla="*/ 90452 w 118532"/>
                <a:gd name="connsiteY17" fmla="*/ 203336 h 203427"/>
                <a:gd name="connsiteX18" fmla="*/ 28359 w 118532"/>
                <a:gd name="connsiteY18" fmla="*/ 203336 h 203427"/>
                <a:gd name="connsiteX19" fmla="*/ 28452 w 118532"/>
                <a:gd name="connsiteY19" fmla="*/ 96380 h 203427"/>
                <a:gd name="connsiteX20" fmla="*/ 32437 w 118532"/>
                <a:gd name="connsiteY20" fmla="*/ 98035 h 203427"/>
                <a:gd name="connsiteX21" fmla="*/ 34012 w 118532"/>
                <a:gd name="connsiteY21" fmla="*/ 101990 h 203427"/>
                <a:gd name="connsiteX22" fmla="*/ 34012 w 118532"/>
                <a:gd name="connsiteY22" fmla="*/ 192208 h 203427"/>
                <a:gd name="connsiteX23" fmla="*/ 85262 w 118532"/>
                <a:gd name="connsiteY23" fmla="*/ 192208 h 203427"/>
                <a:gd name="connsiteX24" fmla="*/ 85262 w 118532"/>
                <a:gd name="connsiteY24" fmla="*/ 101898 h 203427"/>
                <a:gd name="connsiteX25" fmla="*/ 86837 w 118532"/>
                <a:gd name="connsiteY25" fmla="*/ 97943 h 203427"/>
                <a:gd name="connsiteX26" fmla="*/ 90822 w 118532"/>
                <a:gd name="connsiteY26" fmla="*/ 96288 h 203427"/>
                <a:gd name="connsiteX27" fmla="*/ 107782 w 118532"/>
                <a:gd name="connsiteY27" fmla="*/ 96288 h 203427"/>
                <a:gd name="connsiteX28" fmla="*/ 107782 w 118532"/>
                <a:gd name="connsiteY28" fmla="*/ 34211 h 203427"/>
                <a:gd name="connsiteX29" fmla="*/ 100831 w 118532"/>
                <a:gd name="connsiteY29" fmla="*/ 17749 h 203427"/>
                <a:gd name="connsiteX30" fmla="*/ 84242 w 118532"/>
                <a:gd name="connsiteY30" fmla="*/ 11036 h 203427"/>
                <a:gd name="connsiteX31" fmla="*/ 34475 w 118532"/>
                <a:gd name="connsiteY31" fmla="*/ 11036 h 203427"/>
                <a:gd name="connsiteX32" fmla="*/ 11121 w 118532"/>
                <a:gd name="connsiteY32" fmla="*/ 34394 h 203427"/>
                <a:gd name="connsiteX33" fmla="*/ 11121 w 118532"/>
                <a:gd name="connsiteY33" fmla="*/ 34487 h 203427"/>
                <a:gd name="connsiteX34" fmla="*/ 11121 w 118532"/>
                <a:gd name="connsiteY34" fmla="*/ 96472 h 203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18532" h="203427">
                  <a:moveTo>
                    <a:pt x="28452" y="203428"/>
                  </a:moveTo>
                  <a:cubicBezTo>
                    <a:pt x="26985" y="203407"/>
                    <a:pt x="25586" y="202812"/>
                    <a:pt x="24559" y="201772"/>
                  </a:cubicBezTo>
                  <a:cubicBezTo>
                    <a:pt x="23470" y="200744"/>
                    <a:pt x="22865" y="199310"/>
                    <a:pt x="22891" y="197818"/>
                  </a:cubicBezTo>
                  <a:lnTo>
                    <a:pt x="22891" y="107600"/>
                  </a:lnTo>
                  <a:lnTo>
                    <a:pt x="5653" y="107600"/>
                  </a:lnTo>
                  <a:cubicBezTo>
                    <a:pt x="4139" y="107688"/>
                    <a:pt x="2668" y="107077"/>
                    <a:pt x="1668" y="105944"/>
                  </a:cubicBezTo>
                  <a:cubicBezTo>
                    <a:pt x="621" y="104925"/>
                    <a:pt x="21" y="103537"/>
                    <a:pt x="0" y="102082"/>
                  </a:cubicBezTo>
                  <a:lnTo>
                    <a:pt x="0" y="34487"/>
                  </a:lnTo>
                  <a:cubicBezTo>
                    <a:pt x="-51" y="15491"/>
                    <a:pt x="15425" y="51"/>
                    <a:pt x="34568" y="0"/>
                  </a:cubicBezTo>
                  <a:lnTo>
                    <a:pt x="83686" y="0"/>
                  </a:lnTo>
                  <a:cubicBezTo>
                    <a:pt x="102859" y="0"/>
                    <a:pt x="118430" y="15369"/>
                    <a:pt x="118532" y="34395"/>
                  </a:cubicBezTo>
                  <a:lnTo>
                    <a:pt x="118532" y="101898"/>
                  </a:lnTo>
                  <a:cubicBezTo>
                    <a:pt x="118516" y="103381"/>
                    <a:pt x="117917" y="104800"/>
                    <a:pt x="116864" y="105852"/>
                  </a:cubicBezTo>
                  <a:cubicBezTo>
                    <a:pt x="115828" y="106933"/>
                    <a:pt x="114382" y="107533"/>
                    <a:pt x="112879" y="107508"/>
                  </a:cubicBezTo>
                  <a:lnTo>
                    <a:pt x="96012" y="107508"/>
                  </a:lnTo>
                  <a:lnTo>
                    <a:pt x="96012" y="197726"/>
                  </a:lnTo>
                  <a:cubicBezTo>
                    <a:pt x="96115" y="200721"/>
                    <a:pt x="93752" y="203231"/>
                    <a:pt x="90734" y="203333"/>
                  </a:cubicBezTo>
                  <a:cubicBezTo>
                    <a:pt x="90640" y="203337"/>
                    <a:pt x="90546" y="203337"/>
                    <a:pt x="90452" y="203336"/>
                  </a:cubicBezTo>
                  <a:lnTo>
                    <a:pt x="28359" y="203336"/>
                  </a:lnTo>
                  <a:close/>
                  <a:moveTo>
                    <a:pt x="28452" y="96380"/>
                  </a:moveTo>
                  <a:cubicBezTo>
                    <a:pt x="29942" y="96415"/>
                    <a:pt x="31365" y="97006"/>
                    <a:pt x="32437" y="98035"/>
                  </a:cubicBezTo>
                  <a:cubicBezTo>
                    <a:pt x="33464" y="99097"/>
                    <a:pt x="34030" y="100518"/>
                    <a:pt x="34012" y="101990"/>
                  </a:cubicBezTo>
                  <a:lnTo>
                    <a:pt x="34012" y="192208"/>
                  </a:lnTo>
                  <a:lnTo>
                    <a:pt x="85262" y="192208"/>
                  </a:lnTo>
                  <a:lnTo>
                    <a:pt x="85262" y="101898"/>
                  </a:lnTo>
                  <a:cubicBezTo>
                    <a:pt x="85263" y="100429"/>
                    <a:pt x="85826" y="99016"/>
                    <a:pt x="86837" y="97943"/>
                  </a:cubicBezTo>
                  <a:cubicBezTo>
                    <a:pt x="87932" y="96949"/>
                    <a:pt x="89341" y="96364"/>
                    <a:pt x="90822" y="96288"/>
                  </a:cubicBezTo>
                  <a:lnTo>
                    <a:pt x="107782" y="96288"/>
                  </a:lnTo>
                  <a:lnTo>
                    <a:pt x="107782" y="34211"/>
                  </a:lnTo>
                  <a:cubicBezTo>
                    <a:pt x="107722" y="28033"/>
                    <a:pt x="105227" y="22124"/>
                    <a:pt x="100831" y="17749"/>
                  </a:cubicBezTo>
                  <a:cubicBezTo>
                    <a:pt x="96415" y="13421"/>
                    <a:pt x="90449" y="11006"/>
                    <a:pt x="84242" y="11036"/>
                  </a:cubicBezTo>
                  <a:lnTo>
                    <a:pt x="34475" y="11036"/>
                  </a:lnTo>
                  <a:cubicBezTo>
                    <a:pt x="21526" y="11086"/>
                    <a:pt x="11070" y="21544"/>
                    <a:pt x="11121" y="34394"/>
                  </a:cubicBezTo>
                  <a:cubicBezTo>
                    <a:pt x="11121" y="34425"/>
                    <a:pt x="11121" y="34456"/>
                    <a:pt x="11121" y="34487"/>
                  </a:cubicBezTo>
                  <a:lnTo>
                    <a:pt x="11121" y="96472"/>
                  </a:ln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276" name="Freeform 181">
              <a:extLst>
                <a:ext uri="{FF2B5EF4-FFF2-40B4-BE49-F238E27FC236}">
                  <a16:creationId xmlns:a16="http://schemas.microsoft.com/office/drawing/2014/main" id="{8906C6B3-9338-2395-0176-42D503B00E1D}"/>
                </a:ext>
              </a:extLst>
            </p:cNvPr>
            <p:cNvSpPr/>
            <p:nvPr/>
          </p:nvSpPr>
          <p:spPr>
            <a:xfrm>
              <a:off x="5020966" y="1949041"/>
              <a:ext cx="11307" cy="92682"/>
            </a:xfrm>
            <a:custGeom>
              <a:avLst/>
              <a:gdLst>
                <a:gd name="connsiteX0" fmla="*/ 5700 w 11307"/>
                <a:gd name="connsiteY0" fmla="*/ 92591 h 92682"/>
                <a:gd name="connsiteX1" fmla="*/ 47 w 11307"/>
                <a:gd name="connsiteY1" fmla="*/ 86981 h 92682"/>
                <a:gd name="connsiteX2" fmla="*/ 47 w 11307"/>
                <a:gd name="connsiteY2" fmla="*/ 6327 h 92682"/>
                <a:gd name="connsiteX3" fmla="*/ 4932 w 11307"/>
                <a:gd name="connsiteY3" fmla="*/ 47 h 92682"/>
                <a:gd name="connsiteX4" fmla="*/ 11261 w 11307"/>
                <a:gd name="connsiteY4" fmla="*/ 4894 h 92682"/>
                <a:gd name="connsiteX5" fmla="*/ 11261 w 11307"/>
                <a:gd name="connsiteY5" fmla="*/ 6327 h 92682"/>
                <a:gd name="connsiteX6" fmla="*/ 11261 w 11307"/>
                <a:gd name="connsiteY6" fmla="*/ 87073 h 92682"/>
                <a:gd name="connsiteX7" fmla="*/ 5700 w 11307"/>
                <a:gd name="connsiteY7" fmla="*/ 92683 h 92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307" h="92682">
                  <a:moveTo>
                    <a:pt x="5700" y="92591"/>
                  </a:moveTo>
                  <a:cubicBezTo>
                    <a:pt x="2578" y="92591"/>
                    <a:pt x="47" y="90079"/>
                    <a:pt x="47" y="86981"/>
                  </a:cubicBezTo>
                  <a:lnTo>
                    <a:pt x="47" y="6327"/>
                  </a:lnTo>
                  <a:cubicBezTo>
                    <a:pt x="-352" y="3254"/>
                    <a:pt x="1835" y="442"/>
                    <a:pt x="4932" y="47"/>
                  </a:cubicBezTo>
                  <a:cubicBezTo>
                    <a:pt x="8028" y="-349"/>
                    <a:pt x="10862" y="1821"/>
                    <a:pt x="11261" y="4894"/>
                  </a:cubicBezTo>
                  <a:cubicBezTo>
                    <a:pt x="11322" y="5370"/>
                    <a:pt x="11322" y="5851"/>
                    <a:pt x="11261" y="6327"/>
                  </a:cubicBezTo>
                  <a:lnTo>
                    <a:pt x="11261" y="87073"/>
                  </a:lnTo>
                  <a:cubicBezTo>
                    <a:pt x="11261" y="90136"/>
                    <a:pt x="8786" y="92633"/>
                    <a:pt x="5700" y="92683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277" name="Freeform 182">
              <a:extLst>
                <a:ext uri="{FF2B5EF4-FFF2-40B4-BE49-F238E27FC236}">
                  <a16:creationId xmlns:a16="http://schemas.microsoft.com/office/drawing/2014/main" id="{DB0DBB9F-E881-8FCE-AFA2-B83E19CF1A36}"/>
                </a:ext>
              </a:extLst>
            </p:cNvPr>
            <p:cNvSpPr/>
            <p:nvPr/>
          </p:nvSpPr>
          <p:spPr>
            <a:xfrm>
              <a:off x="4989642" y="1873722"/>
              <a:ext cx="11307" cy="72083"/>
            </a:xfrm>
            <a:custGeom>
              <a:avLst/>
              <a:gdLst>
                <a:gd name="connsiteX0" fmla="*/ 5700 w 11307"/>
                <a:gd name="connsiteY0" fmla="*/ 72083 h 72083"/>
                <a:gd name="connsiteX1" fmla="*/ 48 w 11307"/>
                <a:gd name="connsiteY1" fmla="*/ 66657 h 72083"/>
                <a:gd name="connsiteX2" fmla="*/ 47 w 11307"/>
                <a:gd name="connsiteY2" fmla="*/ 66565 h 72083"/>
                <a:gd name="connsiteX3" fmla="*/ 47 w 11307"/>
                <a:gd name="connsiteY3" fmla="*/ 6327 h 72083"/>
                <a:gd name="connsiteX4" fmla="*/ 4932 w 11307"/>
                <a:gd name="connsiteY4" fmla="*/ 47 h 72083"/>
                <a:gd name="connsiteX5" fmla="*/ 11261 w 11307"/>
                <a:gd name="connsiteY5" fmla="*/ 4894 h 72083"/>
                <a:gd name="connsiteX6" fmla="*/ 11261 w 11307"/>
                <a:gd name="connsiteY6" fmla="*/ 6327 h 72083"/>
                <a:gd name="connsiteX7" fmla="*/ 11261 w 11307"/>
                <a:gd name="connsiteY7" fmla="*/ 66565 h 72083"/>
                <a:gd name="connsiteX8" fmla="*/ 5700 w 11307"/>
                <a:gd name="connsiteY8" fmla="*/ 72083 h 72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307" h="72083">
                  <a:moveTo>
                    <a:pt x="5700" y="72083"/>
                  </a:moveTo>
                  <a:cubicBezTo>
                    <a:pt x="2630" y="72133"/>
                    <a:pt x="99" y="69704"/>
                    <a:pt x="48" y="66657"/>
                  </a:cubicBezTo>
                  <a:cubicBezTo>
                    <a:pt x="47" y="66627"/>
                    <a:pt x="47" y="66596"/>
                    <a:pt x="47" y="66565"/>
                  </a:cubicBezTo>
                  <a:lnTo>
                    <a:pt x="47" y="6327"/>
                  </a:lnTo>
                  <a:cubicBezTo>
                    <a:pt x="-352" y="3254"/>
                    <a:pt x="1835" y="442"/>
                    <a:pt x="4932" y="47"/>
                  </a:cubicBezTo>
                  <a:cubicBezTo>
                    <a:pt x="8028" y="-349"/>
                    <a:pt x="10862" y="1821"/>
                    <a:pt x="11261" y="4894"/>
                  </a:cubicBezTo>
                  <a:cubicBezTo>
                    <a:pt x="11323" y="5370"/>
                    <a:pt x="11323" y="5851"/>
                    <a:pt x="11261" y="6327"/>
                  </a:cubicBezTo>
                  <a:lnTo>
                    <a:pt x="11261" y="66565"/>
                  </a:lnTo>
                  <a:cubicBezTo>
                    <a:pt x="11261" y="69612"/>
                    <a:pt x="8771" y="72083"/>
                    <a:pt x="5700" y="72083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278" name="Freeform 183">
              <a:extLst>
                <a:ext uri="{FF2B5EF4-FFF2-40B4-BE49-F238E27FC236}">
                  <a16:creationId xmlns:a16="http://schemas.microsoft.com/office/drawing/2014/main" id="{CA7216C8-4C73-1802-7EE1-D54FC9F33D82}"/>
                </a:ext>
              </a:extLst>
            </p:cNvPr>
            <p:cNvSpPr/>
            <p:nvPr/>
          </p:nvSpPr>
          <p:spPr>
            <a:xfrm>
              <a:off x="5051873" y="1874971"/>
              <a:ext cx="11214" cy="70741"/>
            </a:xfrm>
            <a:custGeom>
              <a:avLst/>
              <a:gdLst>
                <a:gd name="connsiteX0" fmla="*/ 5561 w 11214"/>
                <a:gd name="connsiteY0" fmla="*/ 70741 h 70741"/>
                <a:gd name="connsiteX1" fmla="*/ 0 w 11214"/>
                <a:gd name="connsiteY1" fmla="*/ 65224 h 70741"/>
                <a:gd name="connsiteX2" fmla="*/ 1 w 11214"/>
                <a:gd name="connsiteY2" fmla="*/ 65131 h 70741"/>
                <a:gd name="connsiteX3" fmla="*/ 1 w 11214"/>
                <a:gd name="connsiteY3" fmla="*/ 4894 h 70741"/>
                <a:gd name="connsiteX4" fmla="*/ 6330 w 11214"/>
                <a:gd name="connsiteY4" fmla="*/ 47 h 70741"/>
                <a:gd name="connsiteX5" fmla="*/ 11215 w 11214"/>
                <a:gd name="connsiteY5" fmla="*/ 4894 h 70741"/>
                <a:gd name="connsiteX6" fmla="*/ 11215 w 11214"/>
                <a:gd name="connsiteY6" fmla="*/ 65131 h 70741"/>
                <a:gd name="connsiteX7" fmla="*/ 5561 w 11214"/>
                <a:gd name="connsiteY7" fmla="*/ 70741 h 70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214" h="70741">
                  <a:moveTo>
                    <a:pt x="5561" y="70741"/>
                  </a:moveTo>
                  <a:cubicBezTo>
                    <a:pt x="2490" y="70741"/>
                    <a:pt x="0" y="68271"/>
                    <a:pt x="0" y="65224"/>
                  </a:cubicBezTo>
                  <a:cubicBezTo>
                    <a:pt x="0" y="65193"/>
                    <a:pt x="0" y="65162"/>
                    <a:pt x="1" y="65131"/>
                  </a:cubicBezTo>
                  <a:lnTo>
                    <a:pt x="1" y="4894"/>
                  </a:lnTo>
                  <a:cubicBezTo>
                    <a:pt x="400" y="1821"/>
                    <a:pt x="3233" y="-349"/>
                    <a:pt x="6330" y="47"/>
                  </a:cubicBezTo>
                  <a:cubicBezTo>
                    <a:pt x="8879" y="373"/>
                    <a:pt x="10886" y="2364"/>
                    <a:pt x="11215" y="4894"/>
                  </a:cubicBezTo>
                  <a:lnTo>
                    <a:pt x="11215" y="65131"/>
                  </a:lnTo>
                  <a:cubicBezTo>
                    <a:pt x="11215" y="68229"/>
                    <a:pt x="8684" y="70741"/>
                    <a:pt x="5561" y="70741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279" name="Freeform 184">
              <a:extLst>
                <a:ext uri="{FF2B5EF4-FFF2-40B4-BE49-F238E27FC236}">
                  <a16:creationId xmlns:a16="http://schemas.microsoft.com/office/drawing/2014/main" id="{5E7768CE-60BB-DE32-3030-8C2BB7EFFAA7}"/>
                </a:ext>
              </a:extLst>
            </p:cNvPr>
            <p:cNvSpPr/>
            <p:nvPr/>
          </p:nvSpPr>
          <p:spPr>
            <a:xfrm>
              <a:off x="5051058" y="1918812"/>
              <a:ext cx="35457" cy="11221"/>
            </a:xfrm>
            <a:custGeom>
              <a:avLst/>
              <a:gdLst>
                <a:gd name="connsiteX0" fmla="*/ 6376 w 35457"/>
                <a:gd name="connsiteY0" fmla="*/ 11174 h 11221"/>
                <a:gd name="connsiteX1" fmla="*/ 47 w 35457"/>
                <a:gd name="connsiteY1" fmla="*/ 6327 h 11221"/>
                <a:gd name="connsiteX2" fmla="*/ 4932 w 35457"/>
                <a:gd name="connsiteY2" fmla="*/ 47 h 11221"/>
                <a:gd name="connsiteX3" fmla="*/ 6376 w 35457"/>
                <a:gd name="connsiteY3" fmla="*/ 47 h 11221"/>
                <a:gd name="connsiteX4" fmla="*/ 29082 w 35457"/>
                <a:gd name="connsiteY4" fmla="*/ 47 h 11221"/>
                <a:gd name="connsiteX5" fmla="*/ 35411 w 35457"/>
                <a:gd name="connsiteY5" fmla="*/ 4894 h 11221"/>
                <a:gd name="connsiteX6" fmla="*/ 30526 w 35457"/>
                <a:gd name="connsiteY6" fmla="*/ 11174 h 11221"/>
                <a:gd name="connsiteX7" fmla="*/ 29082 w 35457"/>
                <a:gd name="connsiteY7" fmla="*/ 11174 h 11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457" h="11221">
                  <a:moveTo>
                    <a:pt x="6376" y="11174"/>
                  </a:moveTo>
                  <a:cubicBezTo>
                    <a:pt x="3280" y="11570"/>
                    <a:pt x="446" y="9400"/>
                    <a:pt x="47" y="6327"/>
                  </a:cubicBezTo>
                  <a:cubicBezTo>
                    <a:pt x="-352" y="3254"/>
                    <a:pt x="1835" y="442"/>
                    <a:pt x="4932" y="47"/>
                  </a:cubicBezTo>
                  <a:cubicBezTo>
                    <a:pt x="5411" y="-15"/>
                    <a:pt x="5897" y="-15"/>
                    <a:pt x="6376" y="47"/>
                  </a:cubicBezTo>
                  <a:lnTo>
                    <a:pt x="29082" y="47"/>
                  </a:lnTo>
                  <a:cubicBezTo>
                    <a:pt x="32178" y="-349"/>
                    <a:pt x="35012" y="1821"/>
                    <a:pt x="35411" y="4894"/>
                  </a:cubicBezTo>
                  <a:cubicBezTo>
                    <a:pt x="35810" y="7967"/>
                    <a:pt x="33623" y="10779"/>
                    <a:pt x="30526" y="11174"/>
                  </a:cubicBezTo>
                  <a:cubicBezTo>
                    <a:pt x="30047" y="11236"/>
                    <a:pt x="29561" y="11236"/>
                    <a:pt x="29082" y="11174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280" name="Freeform 185">
              <a:extLst>
                <a:ext uri="{FF2B5EF4-FFF2-40B4-BE49-F238E27FC236}">
                  <a16:creationId xmlns:a16="http://schemas.microsoft.com/office/drawing/2014/main" id="{62B26E8E-79F8-1C03-0A8B-7AA98661F9E9}"/>
                </a:ext>
              </a:extLst>
            </p:cNvPr>
            <p:cNvSpPr/>
            <p:nvPr/>
          </p:nvSpPr>
          <p:spPr>
            <a:xfrm>
              <a:off x="4967798" y="1918996"/>
              <a:ext cx="33920" cy="11220"/>
            </a:xfrm>
            <a:custGeom>
              <a:avLst/>
              <a:gdLst>
                <a:gd name="connsiteX0" fmla="*/ 4932 w 33920"/>
                <a:gd name="connsiteY0" fmla="*/ 11174 h 11220"/>
                <a:gd name="connsiteX1" fmla="*/ 47 w 33920"/>
                <a:gd name="connsiteY1" fmla="*/ 4894 h 11220"/>
                <a:gd name="connsiteX2" fmla="*/ 4932 w 33920"/>
                <a:gd name="connsiteY2" fmla="*/ 47 h 11220"/>
                <a:gd name="connsiteX3" fmla="*/ 27544 w 33920"/>
                <a:gd name="connsiteY3" fmla="*/ 47 h 11220"/>
                <a:gd name="connsiteX4" fmla="*/ 33874 w 33920"/>
                <a:gd name="connsiteY4" fmla="*/ 4894 h 11220"/>
                <a:gd name="connsiteX5" fmla="*/ 28989 w 33920"/>
                <a:gd name="connsiteY5" fmla="*/ 11174 h 11220"/>
                <a:gd name="connsiteX6" fmla="*/ 27544 w 33920"/>
                <a:gd name="connsiteY6" fmla="*/ 11174 h 11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920" h="11220">
                  <a:moveTo>
                    <a:pt x="4932" y="11174"/>
                  </a:moveTo>
                  <a:cubicBezTo>
                    <a:pt x="1835" y="10779"/>
                    <a:pt x="-352" y="7967"/>
                    <a:pt x="47" y="4894"/>
                  </a:cubicBezTo>
                  <a:cubicBezTo>
                    <a:pt x="375" y="2364"/>
                    <a:pt x="2382" y="373"/>
                    <a:pt x="4932" y="47"/>
                  </a:cubicBezTo>
                  <a:lnTo>
                    <a:pt x="27544" y="47"/>
                  </a:lnTo>
                  <a:cubicBezTo>
                    <a:pt x="30641" y="-349"/>
                    <a:pt x="33475" y="1821"/>
                    <a:pt x="33874" y="4894"/>
                  </a:cubicBezTo>
                  <a:cubicBezTo>
                    <a:pt x="34273" y="7967"/>
                    <a:pt x="32086" y="10779"/>
                    <a:pt x="28989" y="11174"/>
                  </a:cubicBezTo>
                  <a:cubicBezTo>
                    <a:pt x="28509" y="11236"/>
                    <a:pt x="28024" y="11236"/>
                    <a:pt x="27544" y="11174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281" name="Freeform 186">
              <a:extLst>
                <a:ext uri="{FF2B5EF4-FFF2-40B4-BE49-F238E27FC236}">
                  <a16:creationId xmlns:a16="http://schemas.microsoft.com/office/drawing/2014/main" id="{CF5BE4F5-A0C8-98F7-515C-ABC71FE9D837}"/>
                </a:ext>
              </a:extLst>
            </p:cNvPr>
            <p:cNvSpPr/>
            <p:nvPr/>
          </p:nvSpPr>
          <p:spPr>
            <a:xfrm>
              <a:off x="5000810" y="1777323"/>
              <a:ext cx="53383" cy="57570"/>
            </a:xfrm>
            <a:custGeom>
              <a:avLst/>
              <a:gdLst>
                <a:gd name="connsiteX0" fmla="*/ 25949 w 53383"/>
                <a:gd name="connsiteY0" fmla="*/ 57570 h 57570"/>
                <a:gd name="connsiteX1" fmla="*/ 5190 w 53383"/>
                <a:gd name="connsiteY1" fmla="*/ 42764 h 57570"/>
                <a:gd name="connsiteX2" fmla="*/ 0 w 53383"/>
                <a:gd name="connsiteY2" fmla="*/ 21244 h 57570"/>
                <a:gd name="connsiteX3" fmla="*/ 0 w 53383"/>
                <a:gd name="connsiteY3" fmla="*/ 14623 h 57570"/>
                <a:gd name="connsiteX4" fmla="*/ 834 w 53383"/>
                <a:gd name="connsiteY4" fmla="*/ 11680 h 57570"/>
                <a:gd name="connsiteX5" fmla="*/ 26413 w 53383"/>
                <a:gd name="connsiteY5" fmla="*/ 0 h 57570"/>
                <a:gd name="connsiteX6" fmla="*/ 44114 w 53383"/>
                <a:gd name="connsiteY6" fmla="*/ 4506 h 57570"/>
                <a:gd name="connsiteX7" fmla="*/ 53381 w 53383"/>
                <a:gd name="connsiteY7" fmla="*/ 15082 h 57570"/>
                <a:gd name="connsiteX8" fmla="*/ 53381 w 53383"/>
                <a:gd name="connsiteY8" fmla="*/ 21152 h 57570"/>
                <a:gd name="connsiteX9" fmla="*/ 48284 w 53383"/>
                <a:gd name="connsiteY9" fmla="*/ 42580 h 57570"/>
                <a:gd name="connsiteX10" fmla="*/ 26505 w 53383"/>
                <a:gd name="connsiteY10" fmla="*/ 57570 h 57570"/>
                <a:gd name="connsiteX11" fmla="*/ 11121 w 53383"/>
                <a:gd name="connsiteY11" fmla="*/ 16738 h 57570"/>
                <a:gd name="connsiteX12" fmla="*/ 11121 w 53383"/>
                <a:gd name="connsiteY12" fmla="*/ 21244 h 57570"/>
                <a:gd name="connsiteX13" fmla="*/ 14921 w 53383"/>
                <a:gd name="connsiteY13" fmla="*/ 37522 h 57570"/>
                <a:gd name="connsiteX14" fmla="*/ 26413 w 53383"/>
                <a:gd name="connsiteY14" fmla="*/ 46718 h 57570"/>
                <a:gd name="connsiteX15" fmla="*/ 38182 w 53383"/>
                <a:gd name="connsiteY15" fmla="*/ 37522 h 57570"/>
                <a:gd name="connsiteX16" fmla="*/ 42260 w 53383"/>
                <a:gd name="connsiteY16" fmla="*/ 21152 h 57570"/>
                <a:gd name="connsiteX17" fmla="*/ 42260 w 53383"/>
                <a:gd name="connsiteY17" fmla="*/ 16462 h 57570"/>
                <a:gd name="connsiteX18" fmla="*/ 26691 w 53383"/>
                <a:gd name="connsiteY18" fmla="*/ 11128 h 57570"/>
                <a:gd name="connsiteX19" fmla="*/ 11121 w 53383"/>
                <a:gd name="connsiteY19" fmla="*/ 16738 h 57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3383" h="57570">
                  <a:moveTo>
                    <a:pt x="25949" y="57570"/>
                  </a:moveTo>
                  <a:cubicBezTo>
                    <a:pt x="16720" y="57051"/>
                    <a:pt x="8628" y="51279"/>
                    <a:pt x="5190" y="42764"/>
                  </a:cubicBezTo>
                  <a:cubicBezTo>
                    <a:pt x="1782" y="36094"/>
                    <a:pt x="4" y="28722"/>
                    <a:pt x="0" y="21244"/>
                  </a:cubicBezTo>
                  <a:lnTo>
                    <a:pt x="0" y="14623"/>
                  </a:lnTo>
                  <a:cubicBezTo>
                    <a:pt x="3" y="13585"/>
                    <a:pt x="291" y="12567"/>
                    <a:pt x="834" y="11680"/>
                  </a:cubicBezTo>
                  <a:cubicBezTo>
                    <a:pt x="7252" y="4293"/>
                    <a:pt x="16584" y="32"/>
                    <a:pt x="26413" y="0"/>
                  </a:cubicBezTo>
                  <a:cubicBezTo>
                    <a:pt x="32593" y="58"/>
                    <a:pt x="38668" y="1605"/>
                    <a:pt x="44114" y="4506"/>
                  </a:cubicBezTo>
                  <a:cubicBezTo>
                    <a:pt x="48284" y="6713"/>
                    <a:pt x="53381" y="10392"/>
                    <a:pt x="53381" y="15082"/>
                  </a:cubicBezTo>
                  <a:lnTo>
                    <a:pt x="53381" y="21152"/>
                  </a:lnTo>
                  <a:cubicBezTo>
                    <a:pt x="53456" y="28599"/>
                    <a:pt x="51707" y="35952"/>
                    <a:pt x="48284" y="42580"/>
                  </a:cubicBezTo>
                  <a:cubicBezTo>
                    <a:pt x="44884" y="51594"/>
                    <a:pt x="36204" y="57568"/>
                    <a:pt x="26505" y="57570"/>
                  </a:cubicBezTo>
                  <a:close/>
                  <a:moveTo>
                    <a:pt x="11121" y="16738"/>
                  </a:moveTo>
                  <a:lnTo>
                    <a:pt x="11121" y="21244"/>
                  </a:lnTo>
                  <a:cubicBezTo>
                    <a:pt x="11039" y="26895"/>
                    <a:pt x="12343" y="32482"/>
                    <a:pt x="14921" y="37522"/>
                  </a:cubicBezTo>
                  <a:cubicBezTo>
                    <a:pt x="18164" y="43500"/>
                    <a:pt x="21964" y="46718"/>
                    <a:pt x="26413" y="46718"/>
                  </a:cubicBezTo>
                  <a:cubicBezTo>
                    <a:pt x="30861" y="46718"/>
                    <a:pt x="34939" y="43868"/>
                    <a:pt x="38182" y="37522"/>
                  </a:cubicBezTo>
                  <a:cubicBezTo>
                    <a:pt x="40871" y="32479"/>
                    <a:pt x="42272" y="26858"/>
                    <a:pt x="42260" y="21152"/>
                  </a:cubicBezTo>
                  <a:lnTo>
                    <a:pt x="42260" y="16462"/>
                  </a:lnTo>
                  <a:cubicBezTo>
                    <a:pt x="37822" y="12998"/>
                    <a:pt x="32337" y="11118"/>
                    <a:pt x="26691" y="11128"/>
                  </a:cubicBezTo>
                  <a:cubicBezTo>
                    <a:pt x="21024" y="11266"/>
                    <a:pt x="15557" y="13236"/>
                    <a:pt x="11121" y="16738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282" name="Freeform 187">
              <a:extLst>
                <a:ext uri="{FF2B5EF4-FFF2-40B4-BE49-F238E27FC236}">
                  <a16:creationId xmlns:a16="http://schemas.microsoft.com/office/drawing/2014/main" id="{9C219063-7782-1A95-4237-AA8757A05C08}"/>
                </a:ext>
              </a:extLst>
            </p:cNvPr>
            <p:cNvSpPr/>
            <p:nvPr/>
          </p:nvSpPr>
          <p:spPr>
            <a:xfrm>
              <a:off x="5107221" y="1965393"/>
              <a:ext cx="50396" cy="50029"/>
            </a:xfrm>
            <a:custGeom>
              <a:avLst/>
              <a:gdLst>
                <a:gd name="connsiteX0" fmla="*/ 25188 w 50396"/>
                <a:gd name="connsiteY0" fmla="*/ 50029 h 50029"/>
                <a:gd name="connsiteX1" fmla="*/ 0 w 50396"/>
                <a:gd name="connsiteY1" fmla="*/ 24995 h 50029"/>
                <a:gd name="connsiteX2" fmla="*/ 4058 w 50396"/>
                <a:gd name="connsiteY2" fmla="*/ 11404 h 50029"/>
                <a:gd name="connsiteX3" fmla="*/ 11663 w 50396"/>
                <a:gd name="connsiteY3" fmla="*/ 9418 h 50029"/>
                <a:gd name="connsiteX4" fmla="*/ 13664 w 50396"/>
                <a:gd name="connsiteY4" fmla="*/ 16964 h 50029"/>
                <a:gd name="connsiteX5" fmla="*/ 13326 w 50396"/>
                <a:gd name="connsiteY5" fmla="*/ 17473 h 50029"/>
                <a:gd name="connsiteX6" fmla="*/ 11102 w 50396"/>
                <a:gd name="connsiteY6" fmla="*/ 25015 h 50029"/>
                <a:gd name="connsiteX7" fmla="*/ 25096 w 50396"/>
                <a:gd name="connsiteY7" fmla="*/ 38901 h 50029"/>
                <a:gd name="connsiteX8" fmla="*/ 35012 w 50396"/>
                <a:gd name="connsiteY8" fmla="*/ 34763 h 50029"/>
                <a:gd name="connsiteX9" fmla="*/ 39090 w 50396"/>
                <a:gd name="connsiteY9" fmla="*/ 24923 h 50029"/>
                <a:gd name="connsiteX10" fmla="*/ 35012 w 50396"/>
                <a:gd name="connsiteY10" fmla="*/ 15174 h 50029"/>
                <a:gd name="connsiteX11" fmla="*/ 25188 w 50396"/>
                <a:gd name="connsiteY11" fmla="*/ 11128 h 50029"/>
                <a:gd name="connsiteX12" fmla="*/ 21574 w 50396"/>
                <a:gd name="connsiteY12" fmla="*/ 11588 h 50029"/>
                <a:gd name="connsiteX13" fmla="*/ 14457 w 50396"/>
                <a:gd name="connsiteY13" fmla="*/ 7974 h 50029"/>
                <a:gd name="connsiteX14" fmla="*/ 18098 w 50396"/>
                <a:gd name="connsiteY14" fmla="*/ 911 h 50029"/>
                <a:gd name="connsiteX15" fmla="*/ 18794 w 50396"/>
                <a:gd name="connsiteY15" fmla="*/ 736 h 50029"/>
                <a:gd name="connsiteX16" fmla="*/ 25096 w 50396"/>
                <a:gd name="connsiteY16" fmla="*/ 0 h 50029"/>
                <a:gd name="connsiteX17" fmla="*/ 50396 w 50396"/>
                <a:gd name="connsiteY17" fmla="*/ 24923 h 50029"/>
                <a:gd name="connsiteX18" fmla="*/ 25188 w 50396"/>
                <a:gd name="connsiteY18" fmla="*/ 50029 h 50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0396" h="50029">
                  <a:moveTo>
                    <a:pt x="25188" y="50029"/>
                  </a:moveTo>
                  <a:cubicBezTo>
                    <a:pt x="11266" y="50019"/>
                    <a:pt x="-11" y="38810"/>
                    <a:pt x="0" y="24995"/>
                  </a:cubicBezTo>
                  <a:cubicBezTo>
                    <a:pt x="4" y="20171"/>
                    <a:pt x="1413" y="15451"/>
                    <a:pt x="4058" y="11404"/>
                  </a:cubicBezTo>
                  <a:cubicBezTo>
                    <a:pt x="5606" y="8771"/>
                    <a:pt x="9010" y="7882"/>
                    <a:pt x="11663" y="9418"/>
                  </a:cubicBezTo>
                  <a:cubicBezTo>
                    <a:pt x="14316" y="10953"/>
                    <a:pt x="15212" y="14332"/>
                    <a:pt x="13664" y="16964"/>
                  </a:cubicBezTo>
                  <a:cubicBezTo>
                    <a:pt x="13561" y="17140"/>
                    <a:pt x="13448" y="17310"/>
                    <a:pt x="13326" y="17473"/>
                  </a:cubicBezTo>
                  <a:cubicBezTo>
                    <a:pt x="11896" y="19735"/>
                    <a:pt x="11126" y="22345"/>
                    <a:pt x="11102" y="25015"/>
                  </a:cubicBezTo>
                  <a:cubicBezTo>
                    <a:pt x="11152" y="32663"/>
                    <a:pt x="17388" y="38851"/>
                    <a:pt x="25096" y="38901"/>
                  </a:cubicBezTo>
                  <a:cubicBezTo>
                    <a:pt x="28833" y="38930"/>
                    <a:pt x="32419" y="37434"/>
                    <a:pt x="35012" y="34763"/>
                  </a:cubicBezTo>
                  <a:cubicBezTo>
                    <a:pt x="37707" y="32199"/>
                    <a:pt x="39188" y="28626"/>
                    <a:pt x="39090" y="24923"/>
                  </a:cubicBezTo>
                  <a:cubicBezTo>
                    <a:pt x="39086" y="21265"/>
                    <a:pt x="37620" y="17759"/>
                    <a:pt x="35012" y="15174"/>
                  </a:cubicBezTo>
                  <a:cubicBezTo>
                    <a:pt x="32425" y="12560"/>
                    <a:pt x="28880" y="11100"/>
                    <a:pt x="25188" y="11128"/>
                  </a:cubicBezTo>
                  <a:cubicBezTo>
                    <a:pt x="23967" y="11100"/>
                    <a:pt x="22749" y="11255"/>
                    <a:pt x="21574" y="11588"/>
                  </a:cubicBezTo>
                  <a:cubicBezTo>
                    <a:pt x="18603" y="12540"/>
                    <a:pt x="15416" y="10922"/>
                    <a:pt x="14457" y="7974"/>
                  </a:cubicBezTo>
                  <a:cubicBezTo>
                    <a:pt x="13497" y="5026"/>
                    <a:pt x="15127" y="1864"/>
                    <a:pt x="18098" y="911"/>
                  </a:cubicBezTo>
                  <a:cubicBezTo>
                    <a:pt x="18326" y="838"/>
                    <a:pt x="18558" y="780"/>
                    <a:pt x="18794" y="736"/>
                  </a:cubicBezTo>
                  <a:cubicBezTo>
                    <a:pt x="20860" y="259"/>
                    <a:pt x="22974" y="12"/>
                    <a:pt x="25096" y="0"/>
                  </a:cubicBezTo>
                  <a:cubicBezTo>
                    <a:pt x="38997" y="0"/>
                    <a:pt x="50294" y="11129"/>
                    <a:pt x="50396" y="24923"/>
                  </a:cubicBezTo>
                  <a:cubicBezTo>
                    <a:pt x="50396" y="38753"/>
                    <a:pt x="39125" y="49979"/>
                    <a:pt x="25188" y="50029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283" name="Freeform 188">
              <a:extLst>
                <a:ext uri="{FF2B5EF4-FFF2-40B4-BE49-F238E27FC236}">
                  <a16:creationId xmlns:a16="http://schemas.microsoft.com/office/drawing/2014/main" id="{FFC3028A-17D3-ADF4-B532-AB2E00A90BF9}"/>
                </a:ext>
              </a:extLst>
            </p:cNvPr>
            <p:cNvSpPr/>
            <p:nvPr/>
          </p:nvSpPr>
          <p:spPr>
            <a:xfrm>
              <a:off x="5136950" y="1894212"/>
              <a:ext cx="60795" cy="60329"/>
            </a:xfrm>
            <a:custGeom>
              <a:avLst/>
              <a:gdLst>
                <a:gd name="connsiteX0" fmla="*/ 30398 w 60795"/>
                <a:gd name="connsiteY0" fmla="*/ 60053 h 60329"/>
                <a:gd name="connsiteX1" fmla="*/ 18628 w 60795"/>
                <a:gd name="connsiteY1" fmla="*/ 57846 h 60329"/>
                <a:gd name="connsiteX2" fmla="*/ 15532 w 60795"/>
                <a:gd name="connsiteY2" fmla="*/ 50673 h 60329"/>
                <a:gd name="connsiteX3" fmla="*/ 15570 w 60795"/>
                <a:gd name="connsiteY3" fmla="*/ 50581 h 60329"/>
                <a:gd name="connsiteX4" fmla="*/ 22951 w 60795"/>
                <a:gd name="connsiteY4" fmla="*/ 47532 h 60329"/>
                <a:gd name="connsiteX5" fmla="*/ 22984 w 60795"/>
                <a:gd name="connsiteY5" fmla="*/ 47546 h 60329"/>
                <a:gd name="connsiteX6" fmla="*/ 30398 w 60795"/>
                <a:gd name="connsiteY6" fmla="*/ 49017 h 60329"/>
                <a:gd name="connsiteX7" fmla="*/ 49606 w 60795"/>
                <a:gd name="connsiteY7" fmla="*/ 30005 h 60329"/>
                <a:gd name="connsiteX8" fmla="*/ 43928 w 60795"/>
                <a:gd name="connsiteY8" fmla="*/ 16462 h 60329"/>
                <a:gd name="connsiteX9" fmla="*/ 30305 w 60795"/>
                <a:gd name="connsiteY9" fmla="*/ 10944 h 60329"/>
                <a:gd name="connsiteX10" fmla="*/ 11210 w 60795"/>
                <a:gd name="connsiteY10" fmla="*/ 29885 h 60329"/>
                <a:gd name="connsiteX11" fmla="*/ 11214 w 60795"/>
                <a:gd name="connsiteY11" fmla="*/ 30257 h 60329"/>
                <a:gd name="connsiteX12" fmla="*/ 12419 w 60795"/>
                <a:gd name="connsiteY12" fmla="*/ 36970 h 60329"/>
                <a:gd name="connsiteX13" fmla="*/ 8419 w 60795"/>
                <a:gd name="connsiteY13" fmla="*/ 43839 h 60329"/>
                <a:gd name="connsiteX14" fmla="*/ 1946 w 60795"/>
                <a:gd name="connsiteY14" fmla="*/ 41016 h 60329"/>
                <a:gd name="connsiteX15" fmla="*/ 0 w 60795"/>
                <a:gd name="connsiteY15" fmla="*/ 30257 h 60329"/>
                <a:gd name="connsiteX16" fmla="*/ 30305 w 60795"/>
                <a:gd name="connsiteY16" fmla="*/ 0 h 60329"/>
                <a:gd name="connsiteX17" fmla="*/ 60795 w 60795"/>
                <a:gd name="connsiteY17" fmla="*/ 30073 h 60329"/>
                <a:gd name="connsiteX18" fmla="*/ 30490 w 60795"/>
                <a:gd name="connsiteY18" fmla="*/ 60329 h 60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0795" h="60329">
                  <a:moveTo>
                    <a:pt x="30398" y="60053"/>
                  </a:moveTo>
                  <a:cubicBezTo>
                    <a:pt x="26365" y="60112"/>
                    <a:pt x="22361" y="59361"/>
                    <a:pt x="18628" y="57846"/>
                  </a:cubicBezTo>
                  <a:cubicBezTo>
                    <a:pt x="15777" y="56714"/>
                    <a:pt x="14391" y="53502"/>
                    <a:pt x="15532" y="50673"/>
                  </a:cubicBezTo>
                  <a:cubicBezTo>
                    <a:pt x="15544" y="50642"/>
                    <a:pt x="15557" y="50612"/>
                    <a:pt x="15570" y="50581"/>
                  </a:cubicBezTo>
                  <a:cubicBezTo>
                    <a:pt x="16760" y="47716"/>
                    <a:pt x="20064" y="46352"/>
                    <a:pt x="22951" y="47532"/>
                  </a:cubicBezTo>
                  <a:cubicBezTo>
                    <a:pt x="22962" y="47537"/>
                    <a:pt x="22973" y="47541"/>
                    <a:pt x="22984" y="47546"/>
                  </a:cubicBezTo>
                  <a:cubicBezTo>
                    <a:pt x="25327" y="48537"/>
                    <a:pt x="27851" y="49038"/>
                    <a:pt x="30398" y="49017"/>
                  </a:cubicBezTo>
                  <a:cubicBezTo>
                    <a:pt x="40993" y="49031"/>
                    <a:pt x="49592" y="40518"/>
                    <a:pt x="49606" y="30005"/>
                  </a:cubicBezTo>
                  <a:cubicBezTo>
                    <a:pt x="49612" y="24919"/>
                    <a:pt x="47568" y="20042"/>
                    <a:pt x="43928" y="16462"/>
                  </a:cubicBezTo>
                  <a:cubicBezTo>
                    <a:pt x="40349" y="12836"/>
                    <a:pt x="35419" y="10839"/>
                    <a:pt x="30305" y="10944"/>
                  </a:cubicBezTo>
                  <a:cubicBezTo>
                    <a:pt x="19761" y="10942"/>
                    <a:pt x="11212" y="19422"/>
                    <a:pt x="11210" y="29885"/>
                  </a:cubicBezTo>
                  <a:cubicBezTo>
                    <a:pt x="11210" y="30009"/>
                    <a:pt x="11211" y="30133"/>
                    <a:pt x="11214" y="30257"/>
                  </a:cubicBezTo>
                  <a:cubicBezTo>
                    <a:pt x="11190" y="32549"/>
                    <a:pt x="11599" y="34826"/>
                    <a:pt x="12419" y="36970"/>
                  </a:cubicBezTo>
                  <a:cubicBezTo>
                    <a:pt x="13226" y="39963"/>
                    <a:pt x="11435" y="43038"/>
                    <a:pt x="8419" y="43839"/>
                  </a:cubicBezTo>
                  <a:cubicBezTo>
                    <a:pt x="5861" y="44518"/>
                    <a:pt x="3172" y="43345"/>
                    <a:pt x="1946" y="41016"/>
                  </a:cubicBezTo>
                  <a:cubicBezTo>
                    <a:pt x="658" y="37573"/>
                    <a:pt x="-1" y="33929"/>
                    <a:pt x="0" y="30257"/>
                  </a:cubicBezTo>
                  <a:cubicBezTo>
                    <a:pt x="-51" y="13597"/>
                    <a:pt x="13517" y="51"/>
                    <a:pt x="30305" y="0"/>
                  </a:cubicBezTo>
                  <a:cubicBezTo>
                    <a:pt x="47093" y="-51"/>
                    <a:pt x="60744" y="13413"/>
                    <a:pt x="60795" y="30073"/>
                  </a:cubicBezTo>
                  <a:cubicBezTo>
                    <a:pt x="60846" y="46732"/>
                    <a:pt x="47278" y="60278"/>
                    <a:pt x="30490" y="60329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284" name="Freeform 189">
              <a:extLst>
                <a:ext uri="{FF2B5EF4-FFF2-40B4-BE49-F238E27FC236}">
                  <a16:creationId xmlns:a16="http://schemas.microsoft.com/office/drawing/2014/main" id="{403BC834-D4DB-8B20-CB35-CB2825C879BD}"/>
                </a:ext>
              </a:extLst>
            </p:cNvPr>
            <p:cNvSpPr/>
            <p:nvPr/>
          </p:nvSpPr>
          <p:spPr>
            <a:xfrm>
              <a:off x="5094412" y="1843538"/>
              <a:ext cx="44480" cy="44144"/>
            </a:xfrm>
            <a:custGeom>
              <a:avLst/>
              <a:gdLst>
                <a:gd name="connsiteX0" fmla="*/ 22243 w 44480"/>
                <a:gd name="connsiteY0" fmla="*/ 44144 h 44144"/>
                <a:gd name="connsiteX1" fmla="*/ 6580 w 44480"/>
                <a:gd name="connsiteY1" fmla="*/ 37706 h 44144"/>
                <a:gd name="connsiteX2" fmla="*/ 0 w 44480"/>
                <a:gd name="connsiteY2" fmla="*/ 22164 h 44144"/>
                <a:gd name="connsiteX3" fmla="*/ 6488 w 44480"/>
                <a:gd name="connsiteY3" fmla="*/ 6530 h 44144"/>
                <a:gd name="connsiteX4" fmla="*/ 22243 w 44480"/>
                <a:gd name="connsiteY4" fmla="*/ 1 h 44144"/>
                <a:gd name="connsiteX5" fmla="*/ 37997 w 44480"/>
                <a:gd name="connsiteY5" fmla="*/ 6438 h 44144"/>
                <a:gd name="connsiteX6" fmla="*/ 43002 w 44480"/>
                <a:gd name="connsiteY6" fmla="*/ 29981 h 44144"/>
                <a:gd name="connsiteX7" fmla="*/ 35634 w 44480"/>
                <a:gd name="connsiteY7" fmla="*/ 33062 h 44144"/>
                <a:gd name="connsiteX8" fmla="*/ 32530 w 44480"/>
                <a:gd name="connsiteY8" fmla="*/ 25751 h 44144"/>
                <a:gd name="connsiteX9" fmla="*/ 33271 w 44480"/>
                <a:gd name="connsiteY9" fmla="*/ 21796 h 44144"/>
                <a:gd name="connsiteX10" fmla="*/ 22243 w 44480"/>
                <a:gd name="connsiteY10" fmla="*/ 10852 h 44144"/>
                <a:gd name="connsiteX11" fmla="*/ 11509 w 44480"/>
                <a:gd name="connsiteY11" fmla="*/ 22081 h 44144"/>
                <a:gd name="connsiteX12" fmla="*/ 14458 w 44480"/>
                <a:gd name="connsiteY12" fmla="*/ 29246 h 44144"/>
                <a:gd name="connsiteX13" fmla="*/ 22243 w 44480"/>
                <a:gd name="connsiteY13" fmla="*/ 32464 h 44144"/>
                <a:gd name="connsiteX14" fmla="*/ 26506 w 44480"/>
                <a:gd name="connsiteY14" fmla="*/ 31637 h 44144"/>
                <a:gd name="connsiteX15" fmla="*/ 33920 w 44480"/>
                <a:gd name="connsiteY15" fmla="*/ 34580 h 44144"/>
                <a:gd name="connsiteX16" fmla="*/ 31000 w 44480"/>
                <a:gd name="connsiteY16" fmla="*/ 41825 h 44144"/>
                <a:gd name="connsiteX17" fmla="*/ 30954 w 44480"/>
                <a:gd name="connsiteY17" fmla="*/ 41845 h 44144"/>
                <a:gd name="connsiteX18" fmla="*/ 22799 w 44480"/>
                <a:gd name="connsiteY18" fmla="*/ 44144 h 44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4480" h="44144">
                  <a:moveTo>
                    <a:pt x="22243" y="44144"/>
                  </a:moveTo>
                  <a:cubicBezTo>
                    <a:pt x="16366" y="44154"/>
                    <a:pt x="10728" y="41837"/>
                    <a:pt x="6580" y="37706"/>
                  </a:cubicBezTo>
                  <a:cubicBezTo>
                    <a:pt x="2348" y="33629"/>
                    <a:pt x="-28" y="28017"/>
                    <a:pt x="0" y="22164"/>
                  </a:cubicBezTo>
                  <a:cubicBezTo>
                    <a:pt x="-35" y="16301"/>
                    <a:pt x="2302" y="10669"/>
                    <a:pt x="6488" y="6530"/>
                  </a:cubicBezTo>
                  <a:cubicBezTo>
                    <a:pt x="10625" y="2316"/>
                    <a:pt x="16314" y="-42"/>
                    <a:pt x="22243" y="1"/>
                  </a:cubicBezTo>
                  <a:cubicBezTo>
                    <a:pt x="28143" y="6"/>
                    <a:pt x="33804" y="2319"/>
                    <a:pt x="37997" y="6438"/>
                  </a:cubicBezTo>
                  <a:cubicBezTo>
                    <a:pt x="44187" y="12626"/>
                    <a:pt x="46145" y="21840"/>
                    <a:pt x="43002" y="29981"/>
                  </a:cubicBezTo>
                  <a:cubicBezTo>
                    <a:pt x="41825" y="32851"/>
                    <a:pt x="38526" y="34230"/>
                    <a:pt x="35634" y="33062"/>
                  </a:cubicBezTo>
                  <a:cubicBezTo>
                    <a:pt x="32742" y="31894"/>
                    <a:pt x="31352" y="28621"/>
                    <a:pt x="32530" y="25751"/>
                  </a:cubicBezTo>
                  <a:cubicBezTo>
                    <a:pt x="33051" y="24498"/>
                    <a:pt x="33304" y="23151"/>
                    <a:pt x="33271" y="21796"/>
                  </a:cubicBezTo>
                  <a:cubicBezTo>
                    <a:pt x="33221" y="15773"/>
                    <a:pt x="28312" y="10902"/>
                    <a:pt x="22243" y="10852"/>
                  </a:cubicBezTo>
                  <a:cubicBezTo>
                    <a:pt x="16154" y="11012"/>
                    <a:pt x="11348" y="16039"/>
                    <a:pt x="11509" y="22081"/>
                  </a:cubicBezTo>
                  <a:cubicBezTo>
                    <a:pt x="11580" y="24746"/>
                    <a:pt x="12628" y="27294"/>
                    <a:pt x="14458" y="29246"/>
                  </a:cubicBezTo>
                  <a:cubicBezTo>
                    <a:pt x="16503" y="31326"/>
                    <a:pt x="19314" y="32488"/>
                    <a:pt x="22243" y="32464"/>
                  </a:cubicBezTo>
                  <a:cubicBezTo>
                    <a:pt x="23706" y="32485"/>
                    <a:pt x="25158" y="32203"/>
                    <a:pt x="26506" y="31637"/>
                  </a:cubicBezTo>
                  <a:cubicBezTo>
                    <a:pt x="29372" y="30422"/>
                    <a:pt x="32688" y="31738"/>
                    <a:pt x="33920" y="34580"/>
                  </a:cubicBezTo>
                  <a:cubicBezTo>
                    <a:pt x="35130" y="37380"/>
                    <a:pt x="33823" y="40625"/>
                    <a:pt x="31000" y="41825"/>
                  </a:cubicBezTo>
                  <a:cubicBezTo>
                    <a:pt x="30985" y="41832"/>
                    <a:pt x="30970" y="41838"/>
                    <a:pt x="30954" y="41845"/>
                  </a:cubicBezTo>
                  <a:cubicBezTo>
                    <a:pt x="28417" y="43143"/>
                    <a:pt x="25644" y="43925"/>
                    <a:pt x="22799" y="44144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285" name="Freeform 190">
              <a:extLst>
                <a:ext uri="{FF2B5EF4-FFF2-40B4-BE49-F238E27FC236}">
                  <a16:creationId xmlns:a16="http://schemas.microsoft.com/office/drawing/2014/main" id="{0F219D0D-1BB1-C45E-6750-E96D9150AD67}"/>
                </a:ext>
              </a:extLst>
            </p:cNvPr>
            <p:cNvSpPr/>
            <p:nvPr/>
          </p:nvSpPr>
          <p:spPr>
            <a:xfrm>
              <a:off x="5126899" y="1782060"/>
              <a:ext cx="49406" cy="48879"/>
            </a:xfrm>
            <a:custGeom>
              <a:avLst/>
              <a:gdLst>
                <a:gd name="connsiteX0" fmla="*/ 24694 w 49406"/>
                <a:gd name="connsiteY0" fmla="*/ 48144 h 48879"/>
                <a:gd name="connsiteX1" fmla="*/ 0 w 49406"/>
                <a:gd name="connsiteY1" fmla="*/ 23723 h 48879"/>
                <a:gd name="connsiteX2" fmla="*/ 9402 w 49406"/>
                <a:gd name="connsiteY2" fmla="*/ 4460 h 48879"/>
                <a:gd name="connsiteX3" fmla="*/ 17512 w 49406"/>
                <a:gd name="connsiteY3" fmla="*/ 5610 h 48879"/>
                <a:gd name="connsiteX4" fmla="*/ 16353 w 49406"/>
                <a:gd name="connsiteY4" fmla="*/ 13657 h 48879"/>
                <a:gd name="connsiteX5" fmla="*/ 11256 w 49406"/>
                <a:gd name="connsiteY5" fmla="*/ 24141 h 48879"/>
                <a:gd name="connsiteX6" fmla="*/ 24694 w 49406"/>
                <a:gd name="connsiteY6" fmla="*/ 37384 h 48879"/>
                <a:gd name="connsiteX7" fmla="*/ 33962 w 49406"/>
                <a:gd name="connsiteY7" fmla="*/ 33429 h 48879"/>
                <a:gd name="connsiteX8" fmla="*/ 37854 w 49406"/>
                <a:gd name="connsiteY8" fmla="*/ 24233 h 48879"/>
                <a:gd name="connsiteX9" fmla="*/ 33962 w 49406"/>
                <a:gd name="connsiteY9" fmla="*/ 15036 h 48879"/>
                <a:gd name="connsiteX10" fmla="*/ 24694 w 49406"/>
                <a:gd name="connsiteY10" fmla="*/ 11174 h 48879"/>
                <a:gd name="connsiteX11" fmla="*/ 18365 w 49406"/>
                <a:gd name="connsiteY11" fmla="*/ 6327 h 48879"/>
                <a:gd name="connsiteX12" fmla="*/ 23249 w 49406"/>
                <a:gd name="connsiteY12" fmla="*/ 46 h 48879"/>
                <a:gd name="connsiteX13" fmla="*/ 24694 w 49406"/>
                <a:gd name="connsiteY13" fmla="*/ 46 h 48879"/>
                <a:gd name="connsiteX14" fmla="*/ 42117 w 49406"/>
                <a:gd name="connsiteY14" fmla="*/ 7127 h 48879"/>
                <a:gd name="connsiteX15" fmla="*/ 42363 w 49406"/>
                <a:gd name="connsiteY15" fmla="*/ 41462 h 48879"/>
                <a:gd name="connsiteX16" fmla="*/ 42117 w 49406"/>
                <a:gd name="connsiteY16" fmla="*/ 41706 h 48879"/>
                <a:gd name="connsiteX17" fmla="*/ 24787 w 49406"/>
                <a:gd name="connsiteY17" fmla="*/ 48880 h 4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9406" h="48879">
                  <a:moveTo>
                    <a:pt x="24694" y="48144"/>
                  </a:moveTo>
                  <a:cubicBezTo>
                    <a:pt x="11079" y="48167"/>
                    <a:pt x="23" y="37233"/>
                    <a:pt x="0" y="23723"/>
                  </a:cubicBezTo>
                  <a:cubicBezTo>
                    <a:pt x="-13" y="16210"/>
                    <a:pt x="3454" y="9108"/>
                    <a:pt x="9402" y="4460"/>
                  </a:cubicBezTo>
                  <a:cubicBezTo>
                    <a:pt x="11962" y="2556"/>
                    <a:pt x="15592" y="3070"/>
                    <a:pt x="17512" y="5610"/>
                  </a:cubicBezTo>
                  <a:cubicBezTo>
                    <a:pt x="19431" y="8149"/>
                    <a:pt x="18912" y="11752"/>
                    <a:pt x="16353" y="13657"/>
                  </a:cubicBezTo>
                  <a:cubicBezTo>
                    <a:pt x="13126" y="16192"/>
                    <a:pt x="11247" y="20056"/>
                    <a:pt x="11256" y="24141"/>
                  </a:cubicBezTo>
                  <a:cubicBezTo>
                    <a:pt x="11307" y="31470"/>
                    <a:pt x="17308" y="37384"/>
                    <a:pt x="24694" y="37384"/>
                  </a:cubicBezTo>
                  <a:cubicBezTo>
                    <a:pt x="28194" y="37360"/>
                    <a:pt x="31536" y="35934"/>
                    <a:pt x="33962" y="33429"/>
                  </a:cubicBezTo>
                  <a:cubicBezTo>
                    <a:pt x="36497" y="31039"/>
                    <a:pt x="37909" y="27704"/>
                    <a:pt x="37854" y="24233"/>
                  </a:cubicBezTo>
                  <a:cubicBezTo>
                    <a:pt x="37824" y="20779"/>
                    <a:pt x="36426" y="17476"/>
                    <a:pt x="33962" y="15036"/>
                  </a:cubicBezTo>
                  <a:cubicBezTo>
                    <a:pt x="31492" y="12608"/>
                    <a:pt x="28170" y="11223"/>
                    <a:pt x="24694" y="11174"/>
                  </a:cubicBezTo>
                  <a:cubicBezTo>
                    <a:pt x="21597" y="11570"/>
                    <a:pt x="18764" y="9400"/>
                    <a:pt x="18365" y="6327"/>
                  </a:cubicBezTo>
                  <a:cubicBezTo>
                    <a:pt x="17966" y="3254"/>
                    <a:pt x="20153" y="442"/>
                    <a:pt x="23249" y="46"/>
                  </a:cubicBezTo>
                  <a:cubicBezTo>
                    <a:pt x="23729" y="-15"/>
                    <a:pt x="24214" y="-15"/>
                    <a:pt x="24694" y="46"/>
                  </a:cubicBezTo>
                  <a:cubicBezTo>
                    <a:pt x="31225" y="-15"/>
                    <a:pt x="37505" y="2538"/>
                    <a:pt x="42117" y="7127"/>
                  </a:cubicBezTo>
                  <a:cubicBezTo>
                    <a:pt x="51739" y="16541"/>
                    <a:pt x="51850" y="31913"/>
                    <a:pt x="42363" y="41462"/>
                  </a:cubicBezTo>
                  <a:cubicBezTo>
                    <a:pt x="42282" y="41544"/>
                    <a:pt x="42200" y="41625"/>
                    <a:pt x="42117" y="41706"/>
                  </a:cubicBezTo>
                  <a:cubicBezTo>
                    <a:pt x="37537" y="46298"/>
                    <a:pt x="31297" y="48881"/>
                    <a:pt x="24787" y="48880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286" name="Freeform 191">
              <a:extLst>
                <a:ext uri="{FF2B5EF4-FFF2-40B4-BE49-F238E27FC236}">
                  <a16:creationId xmlns:a16="http://schemas.microsoft.com/office/drawing/2014/main" id="{8F21E27D-44A7-D5E4-99E7-E967F65AD0A8}"/>
                </a:ext>
              </a:extLst>
            </p:cNvPr>
            <p:cNvSpPr/>
            <p:nvPr/>
          </p:nvSpPr>
          <p:spPr>
            <a:xfrm>
              <a:off x="5073764" y="1800315"/>
              <a:ext cx="64669" cy="30119"/>
            </a:xfrm>
            <a:custGeom>
              <a:avLst/>
              <a:gdLst>
                <a:gd name="connsiteX0" fmla="*/ 6376 w 64669"/>
                <a:gd name="connsiteY0" fmla="*/ 30073 h 30119"/>
                <a:gd name="connsiteX1" fmla="*/ 47 w 64669"/>
                <a:gd name="connsiteY1" fmla="*/ 25226 h 30119"/>
                <a:gd name="connsiteX2" fmla="*/ 4932 w 64669"/>
                <a:gd name="connsiteY2" fmla="*/ 18945 h 30119"/>
                <a:gd name="connsiteX3" fmla="*/ 6376 w 64669"/>
                <a:gd name="connsiteY3" fmla="*/ 18945 h 30119"/>
                <a:gd name="connsiteX4" fmla="*/ 24911 w 64669"/>
                <a:gd name="connsiteY4" fmla="*/ 18945 h 30119"/>
                <a:gd name="connsiteX5" fmla="*/ 24911 w 64669"/>
                <a:gd name="connsiteY5" fmla="*/ 5610 h 30119"/>
                <a:gd name="connsiteX6" fmla="*/ 30565 w 64669"/>
                <a:gd name="connsiteY6" fmla="*/ 0 h 30119"/>
                <a:gd name="connsiteX7" fmla="*/ 59016 w 64669"/>
                <a:gd name="connsiteY7" fmla="*/ 0 h 30119"/>
                <a:gd name="connsiteX8" fmla="*/ 64669 w 64669"/>
                <a:gd name="connsiteY8" fmla="*/ 5610 h 30119"/>
                <a:gd name="connsiteX9" fmla="*/ 59109 w 64669"/>
                <a:gd name="connsiteY9" fmla="*/ 11220 h 30119"/>
                <a:gd name="connsiteX10" fmla="*/ 35940 w 64669"/>
                <a:gd name="connsiteY10" fmla="*/ 11220 h 30119"/>
                <a:gd name="connsiteX11" fmla="*/ 35940 w 64669"/>
                <a:gd name="connsiteY11" fmla="*/ 24463 h 30119"/>
                <a:gd name="connsiteX12" fmla="*/ 34272 w 64669"/>
                <a:gd name="connsiteY12" fmla="*/ 28417 h 30119"/>
                <a:gd name="connsiteX13" fmla="*/ 30379 w 64669"/>
                <a:gd name="connsiteY13" fmla="*/ 30073 h 30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4669" h="30119">
                  <a:moveTo>
                    <a:pt x="6376" y="30073"/>
                  </a:moveTo>
                  <a:cubicBezTo>
                    <a:pt x="3280" y="30469"/>
                    <a:pt x="446" y="28298"/>
                    <a:pt x="47" y="25226"/>
                  </a:cubicBezTo>
                  <a:cubicBezTo>
                    <a:pt x="-352" y="22153"/>
                    <a:pt x="1835" y="19341"/>
                    <a:pt x="4932" y="18945"/>
                  </a:cubicBezTo>
                  <a:cubicBezTo>
                    <a:pt x="5411" y="18884"/>
                    <a:pt x="5897" y="18884"/>
                    <a:pt x="6376" y="18945"/>
                  </a:cubicBezTo>
                  <a:lnTo>
                    <a:pt x="24911" y="18945"/>
                  </a:lnTo>
                  <a:lnTo>
                    <a:pt x="24911" y="5610"/>
                  </a:lnTo>
                  <a:cubicBezTo>
                    <a:pt x="24911" y="2512"/>
                    <a:pt x="27442" y="0"/>
                    <a:pt x="30565" y="0"/>
                  </a:cubicBezTo>
                  <a:lnTo>
                    <a:pt x="59016" y="0"/>
                  </a:lnTo>
                  <a:cubicBezTo>
                    <a:pt x="62138" y="0"/>
                    <a:pt x="64669" y="2512"/>
                    <a:pt x="64669" y="5610"/>
                  </a:cubicBezTo>
                  <a:cubicBezTo>
                    <a:pt x="64621" y="8653"/>
                    <a:pt x="62174" y="11122"/>
                    <a:pt x="59109" y="11220"/>
                  </a:cubicBezTo>
                  <a:lnTo>
                    <a:pt x="35940" y="11220"/>
                  </a:lnTo>
                  <a:lnTo>
                    <a:pt x="35940" y="24463"/>
                  </a:lnTo>
                  <a:cubicBezTo>
                    <a:pt x="35943" y="25950"/>
                    <a:pt x="35342" y="27376"/>
                    <a:pt x="34272" y="28417"/>
                  </a:cubicBezTo>
                  <a:cubicBezTo>
                    <a:pt x="33224" y="29426"/>
                    <a:pt x="31838" y="30015"/>
                    <a:pt x="30379" y="30073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287" name="Freeform 192">
              <a:extLst>
                <a:ext uri="{FF2B5EF4-FFF2-40B4-BE49-F238E27FC236}">
                  <a16:creationId xmlns:a16="http://schemas.microsoft.com/office/drawing/2014/main" id="{29ECA72D-1C75-04DA-C377-AD6AD4314B56}"/>
                </a:ext>
              </a:extLst>
            </p:cNvPr>
            <p:cNvSpPr/>
            <p:nvPr/>
          </p:nvSpPr>
          <p:spPr>
            <a:xfrm>
              <a:off x="5075505" y="1860092"/>
              <a:ext cx="29769" cy="11127"/>
            </a:xfrm>
            <a:custGeom>
              <a:avLst/>
              <a:gdLst>
                <a:gd name="connsiteX0" fmla="*/ 4635 w 29769"/>
                <a:gd name="connsiteY0" fmla="*/ 11036 h 11127"/>
                <a:gd name="connsiteX1" fmla="*/ 94 w 29769"/>
                <a:gd name="connsiteY1" fmla="*/ 4506 h 11127"/>
                <a:gd name="connsiteX2" fmla="*/ 4635 w 29769"/>
                <a:gd name="connsiteY2" fmla="*/ 0 h 11127"/>
                <a:gd name="connsiteX3" fmla="*/ 24838 w 29769"/>
                <a:gd name="connsiteY3" fmla="*/ 0 h 11127"/>
                <a:gd name="connsiteX4" fmla="*/ 29723 w 29769"/>
                <a:gd name="connsiteY4" fmla="*/ 6281 h 11127"/>
                <a:gd name="connsiteX5" fmla="*/ 24838 w 29769"/>
                <a:gd name="connsiteY5" fmla="*/ 11128 h 11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769" h="11127">
                  <a:moveTo>
                    <a:pt x="4635" y="11036"/>
                  </a:moveTo>
                  <a:cubicBezTo>
                    <a:pt x="1564" y="10477"/>
                    <a:pt x="-469" y="7554"/>
                    <a:pt x="94" y="4506"/>
                  </a:cubicBezTo>
                  <a:cubicBezTo>
                    <a:pt x="517" y="2214"/>
                    <a:pt x="2325" y="420"/>
                    <a:pt x="4635" y="0"/>
                  </a:cubicBezTo>
                  <a:lnTo>
                    <a:pt x="24838" y="0"/>
                  </a:lnTo>
                  <a:cubicBezTo>
                    <a:pt x="27935" y="396"/>
                    <a:pt x="30122" y="3208"/>
                    <a:pt x="29723" y="6281"/>
                  </a:cubicBezTo>
                  <a:cubicBezTo>
                    <a:pt x="29394" y="8810"/>
                    <a:pt x="27387" y="10802"/>
                    <a:pt x="24838" y="11128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288" name="Freeform 193">
              <a:extLst>
                <a:ext uri="{FF2B5EF4-FFF2-40B4-BE49-F238E27FC236}">
                  <a16:creationId xmlns:a16="http://schemas.microsoft.com/office/drawing/2014/main" id="{61D9A5E7-DFFF-9557-FEDC-C4432FFD2802}"/>
                </a:ext>
              </a:extLst>
            </p:cNvPr>
            <p:cNvSpPr/>
            <p:nvPr/>
          </p:nvSpPr>
          <p:spPr>
            <a:xfrm>
              <a:off x="5091632" y="1918812"/>
              <a:ext cx="57347" cy="26625"/>
            </a:xfrm>
            <a:custGeom>
              <a:avLst/>
              <a:gdLst>
                <a:gd name="connsiteX0" fmla="*/ 5653 w 57347"/>
                <a:gd name="connsiteY0" fmla="*/ 26533 h 26625"/>
                <a:gd name="connsiteX1" fmla="*/ 0 w 57347"/>
                <a:gd name="connsiteY1" fmla="*/ 20923 h 26625"/>
                <a:gd name="connsiteX2" fmla="*/ 5653 w 57347"/>
                <a:gd name="connsiteY2" fmla="*/ 15313 h 26625"/>
                <a:gd name="connsiteX3" fmla="*/ 15477 w 57347"/>
                <a:gd name="connsiteY3" fmla="*/ 15313 h 26625"/>
                <a:gd name="connsiteX4" fmla="*/ 15477 w 57347"/>
                <a:gd name="connsiteY4" fmla="*/ 5656 h 26625"/>
                <a:gd name="connsiteX5" fmla="*/ 21130 w 57347"/>
                <a:gd name="connsiteY5" fmla="*/ 47 h 26625"/>
                <a:gd name="connsiteX6" fmla="*/ 50972 w 57347"/>
                <a:gd name="connsiteY6" fmla="*/ 47 h 26625"/>
                <a:gd name="connsiteX7" fmla="*/ 57301 w 57347"/>
                <a:gd name="connsiteY7" fmla="*/ 4894 h 26625"/>
                <a:gd name="connsiteX8" fmla="*/ 52416 w 57347"/>
                <a:gd name="connsiteY8" fmla="*/ 11174 h 26625"/>
                <a:gd name="connsiteX9" fmla="*/ 50972 w 57347"/>
                <a:gd name="connsiteY9" fmla="*/ 11174 h 26625"/>
                <a:gd name="connsiteX10" fmla="*/ 26691 w 57347"/>
                <a:gd name="connsiteY10" fmla="*/ 11174 h 26625"/>
                <a:gd name="connsiteX11" fmla="*/ 26691 w 57347"/>
                <a:gd name="connsiteY11" fmla="*/ 21015 h 26625"/>
                <a:gd name="connsiteX12" fmla="*/ 25022 w 57347"/>
                <a:gd name="connsiteY12" fmla="*/ 24969 h 26625"/>
                <a:gd name="connsiteX13" fmla="*/ 21130 w 57347"/>
                <a:gd name="connsiteY13" fmla="*/ 26625 h 26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7347" h="26625">
                  <a:moveTo>
                    <a:pt x="5653" y="26533"/>
                  </a:moveTo>
                  <a:cubicBezTo>
                    <a:pt x="2531" y="26533"/>
                    <a:pt x="0" y="24021"/>
                    <a:pt x="0" y="20923"/>
                  </a:cubicBezTo>
                  <a:cubicBezTo>
                    <a:pt x="0" y="17825"/>
                    <a:pt x="2531" y="15313"/>
                    <a:pt x="5653" y="15313"/>
                  </a:cubicBezTo>
                  <a:lnTo>
                    <a:pt x="15477" y="15313"/>
                  </a:lnTo>
                  <a:lnTo>
                    <a:pt x="15477" y="5656"/>
                  </a:lnTo>
                  <a:cubicBezTo>
                    <a:pt x="15477" y="2558"/>
                    <a:pt x="18008" y="47"/>
                    <a:pt x="21130" y="47"/>
                  </a:cubicBezTo>
                  <a:lnTo>
                    <a:pt x="50972" y="47"/>
                  </a:lnTo>
                  <a:cubicBezTo>
                    <a:pt x="54068" y="-349"/>
                    <a:pt x="56902" y="1821"/>
                    <a:pt x="57301" y="4894"/>
                  </a:cubicBezTo>
                  <a:cubicBezTo>
                    <a:pt x="57700" y="7967"/>
                    <a:pt x="55513" y="10779"/>
                    <a:pt x="52416" y="11174"/>
                  </a:cubicBezTo>
                  <a:cubicBezTo>
                    <a:pt x="51937" y="11236"/>
                    <a:pt x="51451" y="11236"/>
                    <a:pt x="50972" y="11174"/>
                  </a:cubicBezTo>
                  <a:lnTo>
                    <a:pt x="26691" y="11174"/>
                  </a:lnTo>
                  <a:lnTo>
                    <a:pt x="26691" y="21015"/>
                  </a:lnTo>
                  <a:cubicBezTo>
                    <a:pt x="26716" y="22506"/>
                    <a:pt x="26111" y="23941"/>
                    <a:pt x="25022" y="24969"/>
                  </a:cubicBezTo>
                  <a:cubicBezTo>
                    <a:pt x="24021" y="26045"/>
                    <a:pt x="22606" y="26647"/>
                    <a:pt x="21130" y="26625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289" name="Freeform 194">
              <a:extLst>
                <a:ext uri="{FF2B5EF4-FFF2-40B4-BE49-F238E27FC236}">
                  <a16:creationId xmlns:a16="http://schemas.microsoft.com/office/drawing/2014/main" id="{1834767D-8275-32A6-B39A-9046EF5A5E0B}"/>
                </a:ext>
              </a:extLst>
            </p:cNvPr>
            <p:cNvSpPr/>
            <p:nvPr/>
          </p:nvSpPr>
          <p:spPr>
            <a:xfrm>
              <a:off x="5067555" y="1984936"/>
              <a:ext cx="50231" cy="11220"/>
            </a:xfrm>
            <a:custGeom>
              <a:avLst/>
              <a:gdLst>
                <a:gd name="connsiteX0" fmla="*/ 6376 w 50231"/>
                <a:gd name="connsiteY0" fmla="*/ 11174 h 11220"/>
                <a:gd name="connsiteX1" fmla="*/ 47 w 50231"/>
                <a:gd name="connsiteY1" fmla="*/ 6327 h 11220"/>
                <a:gd name="connsiteX2" fmla="*/ 4932 w 50231"/>
                <a:gd name="connsiteY2" fmla="*/ 46 h 11220"/>
                <a:gd name="connsiteX3" fmla="*/ 6376 w 50231"/>
                <a:gd name="connsiteY3" fmla="*/ 46 h 11220"/>
                <a:gd name="connsiteX4" fmla="*/ 45300 w 50231"/>
                <a:gd name="connsiteY4" fmla="*/ 46 h 11220"/>
                <a:gd name="connsiteX5" fmla="*/ 50185 w 50231"/>
                <a:gd name="connsiteY5" fmla="*/ 6327 h 11220"/>
                <a:gd name="connsiteX6" fmla="*/ 45300 w 50231"/>
                <a:gd name="connsiteY6" fmla="*/ 11174 h 11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31" h="11220">
                  <a:moveTo>
                    <a:pt x="6376" y="11174"/>
                  </a:moveTo>
                  <a:cubicBezTo>
                    <a:pt x="3280" y="11570"/>
                    <a:pt x="446" y="9400"/>
                    <a:pt x="47" y="6327"/>
                  </a:cubicBezTo>
                  <a:cubicBezTo>
                    <a:pt x="-352" y="3254"/>
                    <a:pt x="1835" y="442"/>
                    <a:pt x="4932" y="46"/>
                  </a:cubicBezTo>
                  <a:cubicBezTo>
                    <a:pt x="5411" y="-15"/>
                    <a:pt x="5897" y="-15"/>
                    <a:pt x="6376" y="46"/>
                  </a:cubicBezTo>
                  <a:lnTo>
                    <a:pt x="45300" y="46"/>
                  </a:lnTo>
                  <a:cubicBezTo>
                    <a:pt x="48397" y="442"/>
                    <a:pt x="50583" y="3254"/>
                    <a:pt x="50185" y="6327"/>
                  </a:cubicBezTo>
                  <a:cubicBezTo>
                    <a:pt x="49856" y="8856"/>
                    <a:pt x="47849" y="10848"/>
                    <a:pt x="45300" y="11174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290" name="Freeform 195">
              <a:extLst>
                <a:ext uri="{FF2B5EF4-FFF2-40B4-BE49-F238E27FC236}">
                  <a16:creationId xmlns:a16="http://schemas.microsoft.com/office/drawing/2014/main" id="{80A364C6-CB45-CBBA-38A0-B1542A930AD6}"/>
                </a:ext>
              </a:extLst>
            </p:cNvPr>
            <p:cNvSpPr/>
            <p:nvPr/>
          </p:nvSpPr>
          <p:spPr>
            <a:xfrm>
              <a:off x="4898125" y="1966310"/>
              <a:ext cx="50233" cy="50123"/>
            </a:xfrm>
            <a:custGeom>
              <a:avLst/>
              <a:gdLst>
                <a:gd name="connsiteX0" fmla="*/ 25208 w 50233"/>
                <a:gd name="connsiteY0" fmla="*/ 50123 h 50123"/>
                <a:gd name="connsiteX1" fmla="*/ 0 w 50233"/>
                <a:gd name="connsiteY1" fmla="*/ 25109 h 50123"/>
                <a:gd name="connsiteX2" fmla="*/ 7321 w 50233"/>
                <a:gd name="connsiteY2" fmla="*/ 7451 h 50123"/>
                <a:gd name="connsiteX3" fmla="*/ 25208 w 50233"/>
                <a:gd name="connsiteY3" fmla="*/ 2 h 50123"/>
                <a:gd name="connsiteX4" fmla="*/ 31510 w 50233"/>
                <a:gd name="connsiteY4" fmla="*/ 830 h 50123"/>
                <a:gd name="connsiteX5" fmla="*/ 35537 w 50233"/>
                <a:gd name="connsiteY5" fmla="*/ 7380 h 50123"/>
                <a:gd name="connsiteX6" fmla="*/ 35495 w 50233"/>
                <a:gd name="connsiteY6" fmla="*/ 7543 h 50123"/>
                <a:gd name="connsiteX7" fmla="*/ 28778 w 50233"/>
                <a:gd name="connsiteY7" fmla="*/ 11602 h 50123"/>
                <a:gd name="connsiteX8" fmla="*/ 28730 w 50233"/>
                <a:gd name="connsiteY8" fmla="*/ 11590 h 50123"/>
                <a:gd name="connsiteX9" fmla="*/ 25208 w 50233"/>
                <a:gd name="connsiteY9" fmla="*/ 11590 h 50123"/>
                <a:gd name="connsiteX10" fmla="*/ 15199 w 50233"/>
                <a:gd name="connsiteY10" fmla="*/ 14809 h 50123"/>
                <a:gd name="connsiteX11" fmla="*/ 15157 w 50233"/>
                <a:gd name="connsiteY11" fmla="*/ 34448 h 50123"/>
                <a:gd name="connsiteX12" fmla="*/ 15199 w 50233"/>
                <a:gd name="connsiteY12" fmla="*/ 34489 h 50123"/>
                <a:gd name="connsiteX13" fmla="*/ 25023 w 50233"/>
                <a:gd name="connsiteY13" fmla="*/ 38536 h 50123"/>
                <a:gd name="connsiteX14" fmla="*/ 35032 w 50233"/>
                <a:gd name="connsiteY14" fmla="*/ 34397 h 50123"/>
                <a:gd name="connsiteX15" fmla="*/ 36792 w 50233"/>
                <a:gd name="connsiteY15" fmla="*/ 17016 h 50123"/>
                <a:gd name="connsiteX16" fmla="*/ 37942 w 50233"/>
                <a:gd name="connsiteY16" fmla="*/ 9296 h 50123"/>
                <a:gd name="connsiteX17" fmla="*/ 45721 w 50233"/>
                <a:gd name="connsiteY17" fmla="*/ 10437 h 50123"/>
                <a:gd name="connsiteX18" fmla="*/ 46060 w 50233"/>
                <a:gd name="connsiteY18" fmla="*/ 10946 h 50123"/>
                <a:gd name="connsiteX19" fmla="*/ 50230 w 50233"/>
                <a:gd name="connsiteY19" fmla="*/ 24557 h 50123"/>
                <a:gd name="connsiteX20" fmla="*/ 25301 w 50233"/>
                <a:gd name="connsiteY20" fmla="*/ 50123 h 50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0233" h="50123">
                  <a:moveTo>
                    <a:pt x="25208" y="50123"/>
                  </a:moveTo>
                  <a:cubicBezTo>
                    <a:pt x="11328" y="50023"/>
                    <a:pt x="101" y="38882"/>
                    <a:pt x="0" y="25109"/>
                  </a:cubicBezTo>
                  <a:cubicBezTo>
                    <a:pt x="-18" y="18492"/>
                    <a:pt x="2616" y="12139"/>
                    <a:pt x="7321" y="7451"/>
                  </a:cubicBezTo>
                  <a:cubicBezTo>
                    <a:pt x="12061" y="2726"/>
                    <a:pt x="18489" y="49"/>
                    <a:pt x="25208" y="2"/>
                  </a:cubicBezTo>
                  <a:cubicBezTo>
                    <a:pt x="27338" y="-28"/>
                    <a:pt x="29461" y="251"/>
                    <a:pt x="31510" y="830"/>
                  </a:cubicBezTo>
                  <a:cubicBezTo>
                    <a:pt x="34445" y="1535"/>
                    <a:pt x="36248" y="4468"/>
                    <a:pt x="35537" y="7380"/>
                  </a:cubicBezTo>
                  <a:cubicBezTo>
                    <a:pt x="35524" y="7435"/>
                    <a:pt x="35510" y="7489"/>
                    <a:pt x="35495" y="7543"/>
                  </a:cubicBezTo>
                  <a:cubicBezTo>
                    <a:pt x="34770" y="10505"/>
                    <a:pt x="31762" y="12322"/>
                    <a:pt x="28778" y="11602"/>
                  </a:cubicBezTo>
                  <a:cubicBezTo>
                    <a:pt x="28762" y="11598"/>
                    <a:pt x="28746" y="11594"/>
                    <a:pt x="28730" y="11590"/>
                  </a:cubicBezTo>
                  <a:cubicBezTo>
                    <a:pt x="27569" y="11344"/>
                    <a:pt x="26369" y="11344"/>
                    <a:pt x="25208" y="11590"/>
                  </a:cubicBezTo>
                  <a:cubicBezTo>
                    <a:pt x="21575" y="11320"/>
                    <a:pt x="17981" y="12476"/>
                    <a:pt x="15199" y="14809"/>
                  </a:cubicBezTo>
                  <a:cubicBezTo>
                    <a:pt x="9722" y="20220"/>
                    <a:pt x="9703" y="29013"/>
                    <a:pt x="15157" y="34448"/>
                  </a:cubicBezTo>
                  <a:cubicBezTo>
                    <a:pt x="15171" y="34461"/>
                    <a:pt x="15185" y="34475"/>
                    <a:pt x="15199" y="34489"/>
                  </a:cubicBezTo>
                  <a:cubicBezTo>
                    <a:pt x="17803" y="37077"/>
                    <a:pt x="21337" y="38533"/>
                    <a:pt x="25023" y="38536"/>
                  </a:cubicBezTo>
                  <a:cubicBezTo>
                    <a:pt x="28774" y="38497"/>
                    <a:pt x="32363" y="37013"/>
                    <a:pt x="35032" y="34397"/>
                  </a:cubicBezTo>
                  <a:cubicBezTo>
                    <a:pt x="39578" y="29695"/>
                    <a:pt x="40305" y="22522"/>
                    <a:pt x="36792" y="17016"/>
                  </a:cubicBezTo>
                  <a:cubicBezTo>
                    <a:pt x="34962" y="14569"/>
                    <a:pt x="35476" y="11113"/>
                    <a:pt x="37942" y="9296"/>
                  </a:cubicBezTo>
                  <a:cubicBezTo>
                    <a:pt x="40408" y="7479"/>
                    <a:pt x="43891" y="7990"/>
                    <a:pt x="45721" y="10437"/>
                  </a:cubicBezTo>
                  <a:cubicBezTo>
                    <a:pt x="45844" y="10600"/>
                    <a:pt x="45957" y="10770"/>
                    <a:pt x="46060" y="10946"/>
                  </a:cubicBezTo>
                  <a:cubicBezTo>
                    <a:pt x="48768" y="14978"/>
                    <a:pt x="50219" y="19712"/>
                    <a:pt x="50230" y="24557"/>
                  </a:cubicBezTo>
                  <a:cubicBezTo>
                    <a:pt x="50437" y="38439"/>
                    <a:pt x="39289" y="49872"/>
                    <a:pt x="25301" y="50123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291" name="Freeform 196">
              <a:extLst>
                <a:ext uri="{FF2B5EF4-FFF2-40B4-BE49-F238E27FC236}">
                  <a16:creationId xmlns:a16="http://schemas.microsoft.com/office/drawing/2014/main" id="{B4905B4F-254F-2616-9151-687C3CEFB5DE}"/>
                </a:ext>
              </a:extLst>
            </p:cNvPr>
            <p:cNvSpPr/>
            <p:nvPr/>
          </p:nvSpPr>
          <p:spPr>
            <a:xfrm>
              <a:off x="4857718" y="1894671"/>
              <a:ext cx="61165" cy="60789"/>
            </a:xfrm>
            <a:custGeom>
              <a:avLst/>
              <a:gdLst>
                <a:gd name="connsiteX0" fmla="*/ 30398 w 61165"/>
                <a:gd name="connsiteY0" fmla="*/ 60329 h 60789"/>
                <a:gd name="connsiteX1" fmla="*/ 0 w 61165"/>
                <a:gd name="connsiteY1" fmla="*/ 30165 h 60789"/>
                <a:gd name="connsiteX2" fmla="*/ 30398 w 61165"/>
                <a:gd name="connsiteY2" fmla="*/ 0 h 60789"/>
                <a:gd name="connsiteX3" fmla="*/ 51898 w 61165"/>
                <a:gd name="connsiteY3" fmla="*/ 9197 h 60789"/>
                <a:gd name="connsiteX4" fmla="*/ 61166 w 61165"/>
                <a:gd name="connsiteY4" fmla="*/ 30533 h 60789"/>
                <a:gd name="connsiteX5" fmla="*/ 59220 w 61165"/>
                <a:gd name="connsiteY5" fmla="*/ 41293 h 60789"/>
                <a:gd name="connsiteX6" fmla="*/ 51776 w 61165"/>
                <a:gd name="connsiteY6" fmla="*/ 44187 h 60789"/>
                <a:gd name="connsiteX7" fmla="*/ 48655 w 61165"/>
                <a:gd name="connsiteY7" fmla="*/ 37338 h 60789"/>
                <a:gd name="connsiteX8" fmla="*/ 49581 w 61165"/>
                <a:gd name="connsiteY8" fmla="*/ 29797 h 60789"/>
                <a:gd name="connsiteX9" fmla="*/ 43928 w 61165"/>
                <a:gd name="connsiteY9" fmla="*/ 16370 h 60789"/>
                <a:gd name="connsiteX10" fmla="*/ 30398 w 61165"/>
                <a:gd name="connsiteY10" fmla="*/ 11404 h 60789"/>
                <a:gd name="connsiteX11" fmla="*/ 11190 w 61165"/>
                <a:gd name="connsiteY11" fmla="*/ 30417 h 60789"/>
                <a:gd name="connsiteX12" fmla="*/ 16867 w 61165"/>
                <a:gd name="connsiteY12" fmla="*/ 43960 h 60789"/>
                <a:gd name="connsiteX13" fmla="*/ 30398 w 61165"/>
                <a:gd name="connsiteY13" fmla="*/ 49477 h 60789"/>
                <a:gd name="connsiteX14" fmla="*/ 37904 w 61165"/>
                <a:gd name="connsiteY14" fmla="*/ 48190 h 60789"/>
                <a:gd name="connsiteX15" fmla="*/ 45272 w 61165"/>
                <a:gd name="connsiteY15" fmla="*/ 51087 h 60789"/>
                <a:gd name="connsiteX16" fmla="*/ 42353 w 61165"/>
                <a:gd name="connsiteY16" fmla="*/ 58398 h 60789"/>
                <a:gd name="connsiteX17" fmla="*/ 30490 w 61165"/>
                <a:gd name="connsiteY17" fmla="*/ 60789 h 60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1165" h="60789">
                  <a:moveTo>
                    <a:pt x="30398" y="60329"/>
                  </a:moveTo>
                  <a:cubicBezTo>
                    <a:pt x="13609" y="60329"/>
                    <a:pt x="0" y="46824"/>
                    <a:pt x="0" y="30165"/>
                  </a:cubicBezTo>
                  <a:cubicBezTo>
                    <a:pt x="0" y="13505"/>
                    <a:pt x="13609" y="0"/>
                    <a:pt x="30398" y="0"/>
                  </a:cubicBezTo>
                  <a:cubicBezTo>
                    <a:pt x="38523" y="52"/>
                    <a:pt x="46281" y="3370"/>
                    <a:pt x="51898" y="9197"/>
                  </a:cubicBezTo>
                  <a:cubicBezTo>
                    <a:pt x="57717" y="14807"/>
                    <a:pt x="61051" y="22482"/>
                    <a:pt x="61166" y="30533"/>
                  </a:cubicBezTo>
                  <a:cubicBezTo>
                    <a:pt x="61167" y="34205"/>
                    <a:pt x="60508" y="37849"/>
                    <a:pt x="59220" y="41293"/>
                  </a:cubicBezTo>
                  <a:cubicBezTo>
                    <a:pt x="57970" y="44132"/>
                    <a:pt x="54637" y="45428"/>
                    <a:pt x="51776" y="44187"/>
                  </a:cubicBezTo>
                  <a:cubicBezTo>
                    <a:pt x="49120" y="43036"/>
                    <a:pt x="47772" y="40078"/>
                    <a:pt x="48655" y="37338"/>
                  </a:cubicBezTo>
                  <a:cubicBezTo>
                    <a:pt x="49529" y="34925"/>
                    <a:pt x="49846" y="32348"/>
                    <a:pt x="49581" y="29797"/>
                  </a:cubicBezTo>
                  <a:cubicBezTo>
                    <a:pt x="49637" y="24740"/>
                    <a:pt x="47593" y="19884"/>
                    <a:pt x="43928" y="16370"/>
                  </a:cubicBezTo>
                  <a:cubicBezTo>
                    <a:pt x="40279" y="12969"/>
                    <a:pt x="35399" y="11178"/>
                    <a:pt x="30398" y="11404"/>
                  </a:cubicBezTo>
                  <a:cubicBezTo>
                    <a:pt x="19803" y="11390"/>
                    <a:pt x="11203" y="19903"/>
                    <a:pt x="11190" y="30417"/>
                  </a:cubicBezTo>
                  <a:cubicBezTo>
                    <a:pt x="11183" y="35502"/>
                    <a:pt x="13228" y="40379"/>
                    <a:pt x="16867" y="43960"/>
                  </a:cubicBezTo>
                  <a:cubicBezTo>
                    <a:pt x="20424" y="47562"/>
                    <a:pt x="25316" y="49557"/>
                    <a:pt x="30398" y="49477"/>
                  </a:cubicBezTo>
                  <a:cubicBezTo>
                    <a:pt x="32959" y="49518"/>
                    <a:pt x="35505" y="49081"/>
                    <a:pt x="37904" y="48190"/>
                  </a:cubicBezTo>
                  <a:cubicBezTo>
                    <a:pt x="40745" y="46971"/>
                    <a:pt x="44044" y="48268"/>
                    <a:pt x="45272" y="51087"/>
                  </a:cubicBezTo>
                  <a:cubicBezTo>
                    <a:pt x="46500" y="53906"/>
                    <a:pt x="45193" y="57179"/>
                    <a:pt x="42353" y="58398"/>
                  </a:cubicBezTo>
                  <a:cubicBezTo>
                    <a:pt x="38599" y="59974"/>
                    <a:pt x="34566" y="60787"/>
                    <a:pt x="30490" y="60789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292" name="Freeform 197">
              <a:extLst>
                <a:ext uri="{FF2B5EF4-FFF2-40B4-BE49-F238E27FC236}">
                  <a16:creationId xmlns:a16="http://schemas.microsoft.com/office/drawing/2014/main" id="{1325C106-D8E5-B69B-5F7C-A992723DDA7D}"/>
                </a:ext>
              </a:extLst>
            </p:cNvPr>
            <p:cNvSpPr/>
            <p:nvPr/>
          </p:nvSpPr>
          <p:spPr>
            <a:xfrm>
              <a:off x="4916289" y="1843576"/>
              <a:ext cx="44484" cy="44106"/>
            </a:xfrm>
            <a:custGeom>
              <a:avLst/>
              <a:gdLst>
                <a:gd name="connsiteX0" fmla="*/ 22242 w 44484"/>
                <a:gd name="connsiteY0" fmla="*/ 44106 h 44106"/>
                <a:gd name="connsiteX1" fmla="*/ 13623 w 44484"/>
                <a:gd name="connsiteY1" fmla="*/ 42451 h 44106"/>
                <a:gd name="connsiteX2" fmla="*/ 10658 w 44484"/>
                <a:gd name="connsiteY2" fmla="*/ 35093 h 44106"/>
                <a:gd name="connsiteX3" fmla="*/ 17933 w 44484"/>
                <a:gd name="connsiteY3" fmla="*/ 32131 h 44106"/>
                <a:gd name="connsiteX4" fmla="*/ 17979 w 44484"/>
                <a:gd name="connsiteY4" fmla="*/ 32150 h 44106"/>
                <a:gd name="connsiteX5" fmla="*/ 30027 w 44484"/>
                <a:gd name="connsiteY5" fmla="*/ 29759 h 44106"/>
                <a:gd name="connsiteX6" fmla="*/ 33271 w 44484"/>
                <a:gd name="connsiteY6" fmla="*/ 22034 h 44106"/>
                <a:gd name="connsiteX7" fmla="*/ 22242 w 44484"/>
                <a:gd name="connsiteY7" fmla="*/ 11090 h 44106"/>
                <a:gd name="connsiteX8" fmla="*/ 11214 w 44484"/>
                <a:gd name="connsiteY8" fmla="*/ 22034 h 44106"/>
                <a:gd name="connsiteX9" fmla="*/ 11955 w 44484"/>
                <a:gd name="connsiteY9" fmla="*/ 25989 h 44106"/>
                <a:gd name="connsiteX10" fmla="*/ 8729 w 44484"/>
                <a:gd name="connsiteY10" fmla="*/ 33248 h 44106"/>
                <a:gd name="connsiteX11" fmla="*/ 8712 w 44484"/>
                <a:gd name="connsiteY11" fmla="*/ 33254 h 44106"/>
                <a:gd name="connsiteX12" fmla="*/ 1483 w 44484"/>
                <a:gd name="connsiteY12" fmla="*/ 30035 h 44106"/>
                <a:gd name="connsiteX13" fmla="*/ 0 w 44484"/>
                <a:gd name="connsiteY13" fmla="*/ 22126 h 44106"/>
                <a:gd name="connsiteX14" fmla="*/ 22187 w 44484"/>
                <a:gd name="connsiteY14" fmla="*/ 0 h 44106"/>
                <a:gd name="connsiteX15" fmla="*/ 37905 w 44484"/>
                <a:gd name="connsiteY15" fmla="*/ 6400 h 44106"/>
                <a:gd name="connsiteX16" fmla="*/ 44485 w 44484"/>
                <a:gd name="connsiteY16" fmla="*/ 21942 h 44106"/>
                <a:gd name="connsiteX17" fmla="*/ 37997 w 44484"/>
                <a:gd name="connsiteY17" fmla="*/ 37576 h 44106"/>
                <a:gd name="connsiteX18" fmla="*/ 22242 w 44484"/>
                <a:gd name="connsiteY18" fmla="*/ 44106 h 44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4484" h="44106">
                  <a:moveTo>
                    <a:pt x="22242" y="44106"/>
                  </a:moveTo>
                  <a:cubicBezTo>
                    <a:pt x="19289" y="44109"/>
                    <a:pt x="16363" y="43547"/>
                    <a:pt x="13623" y="42451"/>
                  </a:cubicBezTo>
                  <a:cubicBezTo>
                    <a:pt x="10760" y="41229"/>
                    <a:pt x="9434" y="37938"/>
                    <a:pt x="10658" y="35093"/>
                  </a:cubicBezTo>
                  <a:cubicBezTo>
                    <a:pt x="11843" y="32282"/>
                    <a:pt x="15100" y="30955"/>
                    <a:pt x="17933" y="32131"/>
                  </a:cubicBezTo>
                  <a:cubicBezTo>
                    <a:pt x="17948" y="32137"/>
                    <a:pt x="17964" y="32144"/>
                    <a:pt x="17979" y="32150"/>
                  </a:cubicBezTo>
                  <a:cubicBezTo>
                    <a:pt x="22115" y="33827"/>
                    <a:pt x="26860" y="32885"/>
                    <a:pt x="30027" y="29759"/>
                  </a:cubicBezTo>
                  <a:cubicBezTo>
                    <a:pt x="32072" y="27696"/>
                    <a:pt x="33234" y="24928"/>
                    <a:pt x="33271" y="22034"/>
                  </a:cubicBezTo>
                  <a:cubicBezTo>
                    <a:pt x="33271" y="15990"/>
                    <a:pt x="28333" y="11090"/>
                    <a:pt x="22242" y="11090"/>
                  </a:cubicBezTo>
                  <a:cubicBezTo>
                    <a:pt x="16152" y="11090"/>
                    <a:pt x="11214" y="15990"/>
                    <a:pt x="11214" y="22034"/>
                  </a:cubicBezTo>
                  <a:cubicBezTo>
                    <a:pt x="11227" y="23385"/>
                    <a:pt x="11478" y="24724"/>
                    <a:pt x="11955" y="25989"/>
                  </a:cubicBezTo>
                  <a:cubicBezTo>
                    <a:pt x="13084" y="28877"/>
                    <a:pt x="11640" y="32127"/>
                    <a:pt x="8729" y="33248"/>
                  </a:cubicBezTo>
                  <a:cubicBezTo>
                    <a:pt x="8723" y="33250"/>
                    <a:pt x="8717" y="33252"/>
                    <a:pt x="8712" y="33254"/>
                  </a:cubicBezTo>
                  <a:cubicBezTo>
                    <a:pt x="5821" y="34316"/>
                    <a:pt x="2605" y="32885"/>
                    <a:pt x="1483" y="30035"/>
                  </a:cubicBezTo>
                  <a:cubicBezTo>
                    <a:pt x="492" y="27515"/>
                    <a:pt x="-11" y="24832"/>
                    <a:pt x="0" y="22126"/>
                  </a:cubicBezTo>
                  <a:cubicBezTo>
                    <a:pt x="-30" y="9936"/>
                    <a:pt x="9903" y="30"/>
                    <a:pt x="22187" y="0"/>
                  </a:cubicBezTo>
                  <a:cubicBezTo>
                    <a:pt x="28073" y="-14"/>
                    <a:pt x="33725" y="2287"/>
                    <a:pt x="37905" y="6400"/>
                  </a:cubicBezTo>
                  <a:cubicBezTo>
                    <a:pt x="42137" y="10477"/>
                    <a:pt x="44512" y="16089"/>
                    <a:pt x="44485" y="21942"/>
                  </a:cubicBezTo>
                  <a:cubicBezTo>
                    <a:pt x="44499" y="27802"/>
                    <a:pt x="42165" y="33426"/>
                    <a:pt x="37997" y="37576"/>
                  </a:cubicBezTo>
                  <a:cubicBezTo>
                    <a:pt x="33848" y="41772"/>
                    <a:pt x="28166" y="44127"/>
                    <a:pt x="22242" y="44106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293" name="Freeform 198">
              <a:extLst>
                <a:ext uri="{FF2B5EF4-FFF2-40B4-BE49-F238E27FC236}">
                  <a16:creationId xmlns:a16="http://schemas.microsoft.com/office/drawing/2014/main" id="{099CA320-BBDE-3BBA-EBEF-27B97F2FD330}"/>
                </a:ext>
              </a:extLst>
            </p:cNvPr>
            <p:cNvSpPr/>
            <p:nvPr/>
          </p:nvSpPr>
          <p:spPr>
            <a:xfrm>
              <a:off x="4878400" y="1782010"/>
              <a:ext cx="49381" cy="48839"/>
            </a:xfrm>
            <a:custGeom>
              <a:avLst/>
              <a:gdLst>
                <a:gd name="connsiteX0" fmla="*/ 24915 w 49381"/>
                <a:gd name="connsiteY0" fmla="*/ 48838 h 48839"/>
                <a:gd name="connsiteX1" fmla="*/ 1 w 49381"/>
                <a:gd name="connsiteY1" fmla="*/ 24638 h 48839"/>
                <a:gd name="connsiteX2" fmla="*/ 7121 w 49381"/>
                <a:gd name="connsiteY2" fmla="*/ 7177 h 48839"/>
                <a:gd name="connsiteX3" fmla="*/ 24822 w 49381"/>
                <a:gd name="connsiteY3" fmla="*/ 4 h 48839"/>
                <a:gd name="connsiteX4" fmla="*/ 30475 w 49381"/>
                <a:gd name="connsiteY4" fmla="*/ 5429 h 48839"/>
                <a:gd name="connsiteX5" fmla="*/ 30476 w 49381"/>
                <a:gd name="connsiteY5" fmla="*/ 5522 h 48839"/>
                <a:gd name="connsiteX6" fmla="*/ 24822 w 49381"/>
                <a:gd name="connsiteY6" fmla="*/ 11132 h 48839"/>
                <a:gd name="connsiteX7" fmla="*/ 12546 w 49381"/>
                <a:gd name="connsiteY7" fmla="*/ 25527 h 48839"/>
                <a:gd name="connsiteX8" fmla="*/ 24822 w 49381"/>
                <a:gd name="connsiteY8" fmla="*/ 37710 h 48839"/>
                <a:gd name="connsiteX9" fmla="*/ 38539 w 49381"/>
                <a:gd name="connsiteY9" fmla="*/ 24658 h 48839"/>
                <a:gd name="connsiteX10" fmla="*/ 33163 w 49381"/>
                <a:gd name="connsiteY10" fmla="*/ 13707 h 48839"/>
                <a:gd name="connsiteX11" fmla="*/ 32060 w 49381"/>
                <a:gd name="connsiteY11" fmla="*/ 6112 h 48839"/>
                <a:gd name="connsiteX12" fmla="*/ 32236 w 49381"/>
                <a:gd name="connsiteY12" fmla="*/ 5890 h 48839"/>
                <a:gd name="connsiteX13" fmla="*/ 40038 w 49381"/>
                <a:gd name="connsiteY13" fmla="*/ 4911 h 48839"/>
                <a:gd name="connsiteX14" fmla="*/ 40114 w 49381"/>
                <a:gd name="connsiteY14" fmla="*/ 4970 h 48839"/>
                <a:gd name="connsiteX15" fmla="*/ 49381 w 49381"/>
                <a:gd name="connsiteY15" fmla="*/ 24191 h 48839"/>
                <a:gd name="connsiteX16" fmla="*/ 24915 w 49381"/>
                <a:gd name="connsiteY16" fmla="*/ 48838 h 48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9381" h="48839">
                  <a:moveTo>
                    <a:pt x="24915" y="48838"/>
                  </a:moveTo>
                  <a:cubicBezTo>
                    <a:pt x="11301" y="48982"/>
                    <a:pt x="147" y="38147"/>
                    <a:pt x="1" y="24638"/>
                  </a:cubicBezTo>
                  <a:cubicBezTo>
                    <a:pt x="-69" y="18108"/>
                    <a:pt x="2495" y="11821"/>
                    <a:pt x="7121" y="7177"/>
                  </a:cubicBezTo>
                  <a:cubicBezTo>
                    <a:pt x="11778" y="2475"/>
                    <a:pt x="18180" y="-119"/>
                    <a:pt x="24822" y="4"/>
                  </a:cubicBezTo>
                  <a:cubicBezTo>
                    <a:pt x="27893" y="-47"/>
                    <a:pt x="30424" y="2382"/>
                    <a:pt x="30475" y="5429"/>
                  </a:cubicBezTo>
                  <a:cubicBezTo>
                    <a:pt x="30475" y="5460"/>
                    <a:pt x="30476" y="5491"/>
                    <a:pt x="30476" y="5522"/>
                  </a:cubicBezTo>
                  <a:cubicBezTo>
                    <a:pt x="30476" y="8620"/>
                    <a:pt x="27944" y="11132"/>
                    <a:pt x="24822" y="11132"/>
                  </a:cubicBezTo>
                  <a:cubicBezTo>
                    <a:pt x="17426" y="11743"/>
                    <a:pt x="11930" y="18188"/>
                    <a:pt x="12546" y="25527"/>
                  </a:cubicBezTo>
                  <a:cubicBezTo>
                    <a:pt x="13090" y="32019"/>
                    <a:pt x="18281" y="37170"/>
                    <a:pt x="24822" y="37710"/>
                  </a:cubicBezTo>
                  <a:cubicBezTo>
                    <a:pt x="32242" y="37865"/>
                    <a:pt x="38384" y="32021"/>
                    <a:pt x="38539" y="24658"/>
                  </a:cubicBezTo>
                  <a:cubicBezTo>
                    <a:pt x="38630" y="20361"/>
                    <a:pt x="36629" y="16284"/>
                    <a:pt x="33163" y="13707"/>
                  </a:cubicBezTo>
                  <a:cubicBezTo>
                    <a:pt x="30745" y="11912"/>
                    <a:pt x="30251" y="8512"/>
                    <a:pt x="32060" y="6112"/>
                  </a:cubicBezTo>
                  <a:cubicBezTo>
                    <a:pt x="32117" y="6037"/>
                    <a:pt x="32176" y="5962"/>
                    <a:pt x="32236" y="5890"/>
                  </a:cubicBezTo>
                  <a:cubicBezTo>
                    <a:pt x="34118" y="3482"/>
                    <a:pt x="37611" y="3043"/>
                    <a:pt x="40038" y="4911"/>
                  </a:cubicBezTo>
                  <a:cubicBezTo>
                    <a:pt x="40063" y="4931"/>
                    <a:pt x="40089" y="4950"/>
                    <a:pt x="40114" y="4970"/>
                  </a:cubicBezTo>
                  <a:cubicBezTo>
                    <a:pt x="45957" y="9670"/>
                    <a:pt x="49360" y="16728"/>
                    <a:pt x="49381" y="24191"/>
                  </a:cubicBezTo>
                  <a:cubicBezTo>
                    <a:pt x="49433" y="37681"/>
                    <a:pt x="38508" y="48686"/>
                    <a:pt x="24915" y="48838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294" name="Freeform 199">
              <a:extLst>
                <a:ext uri="{FF2B5EF4-FFF2-40B4-BE49-F238E27FC236}">
                  <a16:creationId xmlns:a16="http://schemas.microsoft.com/office/drawing/2014/main" id="{21BC7E67-7650-41A3-5B31-EAE577EA8895}"/>
                </a:ext>
              </a:extLst>
            </p:cNvPr>
            <p:cNvSpPr/>
            <p:nvPr/>
          </p:nvSpPr>
          <p:spPr>
            <a:xfrm>
              <a:off x="4916215" y="1800729"/>
              <a:ext cx="63947" cy="30026"/>
            </a:xfrm>
            <a:custGeom>
              <a:avLst/>
              <a:gdLst>
                <a:gd name="connsiteX0" fmla="*/ 34642 w 63947"/>
                <a:gd name="connsiteY0" fmla="*/ 30027 h 30026"/>
                <a:gd name="connsiteX1" fmla="*/ 29081 w 63947"/>
                <a:gd name="connsiteY1" fmla="*/ 24510 h 30026"/>
                <a:gd name="connsiteX2" fmla="*/ 29082 w 63947"/>
                <a:gd name="connsiteY2" fmla="*/ 24417 h 30026"/>
                <a:gd name="connsiteX3" fmla="*/ 29082 w 63947"/>
                <a:gd name="connsiteY3" fmla="*/ 11174 h 30026"/>
                <a:gd name="connsiteX4" fmla="*/ 6376 w 63947"/>
                <a:gd name="connsiteY4" fmla="*/ 11174 h 30026"/>
                <a:gd name="connsiteX5" fmla="*/ 47 w 63947"/>
                <a:gd name="connsiteY5" fmla="*/ 6327 h 30026"/>
                <a:gd name="connsiteX6" fmla="*/ 4932 w 63947"/>
                <a:gd name="connsiteY6" fmla="*/ 46 h 30026"/>
                <a:gd name="connsiteX7" fmla="*/ 6376 w 63947"/>
                <a:gd name="connsiteY7" fmla="*/ 46 h 30026"/>
                <a:gd name="connsiteX8" fmla="*/ 34920 w 63947"/>
                <a:gd name="connsiteY8" fmla="*/ 46 h 30026"/>
                <a:gd name="connsiteX9" fmla="*/ 40482 w 63947"/>
                <a:gd name="connsiteY9" fmla="*/ 5563 h 30026"/>
                <a:gd name="connsiteX10" fmla="*/ 40481 w 63947"/>
                <a:gd name="connsiteY10" fmla="*/ 5656 h 30026"/>
                <a:gd name="connsiteX11" fmla="*/ 40481 w 63947"/>
                <a:gd name="connsiteY11" fmla="*/ 18807 h 30026"/>
                <a:gd name="connsiteX12" fmla="*/ 59016 w 63947"/>
                <a:gd name="connsiteY12" fmla="*/ 18807 h 30026"/>
                <a:gd name="connsiteX13" fmla="*/ 63901 w 63947"/>
                <a:gd name="connsiteY13" fmla="*/ 25088 h 30026"/>
                <a:gd name="connsiteX14" fmla="*/ 59016 w 63947"/>
                <a:gd name="connsiteY14" fmla="*/ 29935 h 30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3947" h="30026">
                  <a:moveTo>
                    <a:pt x="34642" y="30027"/>
                  </a:moveTo>
                  <a:cubicBezTo>
                    <a:pt x="31571" y="30027"/>
                    <a:pt x="29081" y="27557"/>
                    <a:pt x="29081" y="24510"/>
                  </a:cubicBezTo>
                  <a:cubicBezTo>
                    <a:pt x="29081" y="24479"/>
                    <a:pt x="29081" y="24448"/>
                    <a:pt x="29082" y="24417"/>
                  </a:cubicBezTo>
                  <a:lnTo>
                    <a:pt x="29082" y="11174"/>
                  </a:lnTo>
                  <a:lnTo>
                    <a:pt x="6376" y="11174"/>
                  </a:lnTo>
                  <a:cubicBezTo>
                    <a:pt x="3280" y="11570"/>
                    <a:pt x="446" y="9400"/>
                    <a:pt x="47" y="6327"/>
                  </a:cubicBezTo>
                  <a:cubicBezTo>
                    <a:pt x="-352" y="3254"/>
                    <a:pt x="1835" y="442"/>
                    <a:pt x="4932" y="46"/>
                  </a:cubicBezTo>
                  <a:cubicBezTo>
                    <a:pt x="5411" y="-15"/>
                    <a:pt x="5897" y="-15"/>
                    <a:pt x="6376" y="46"/>
                  </a:cubicBezTo>
                  <a:lnTo>
                    <a:pt x="34920" y="46"/>
                  </a:lnTo>
                  <a:cubicBezTo>
                    <a:pt x="37991" y="46"/>
                    <a:pt x="40481" y="2516"/>
                    <a:pt x="40482" y="5563"/>
                  </a:cubicBezTo>
                  <a:cubicBezTo>
                    <a:pt x="40482" y="5594"/>
                    <a:pt x="40481" y="5625"/>
                    <a:pt x="40481" y="5656"/>
                  </a:cubicBezTo>
                  <a:lnTo>
                    <a:pt x="40481" y="18807"/>
                  </a:lnTo>
                  <a:lnTo>
                    <a:pt x="59016" y="18807"/>
                  </a:lnTo>
                  <a:cubicBezTo>
                    <a:pt x="62113" y="19203"/>
                    <a:pt x="64299" y="22015"/>
                    <a:pt x="63901" y="25088"/>
                  </a:cubicBezTo>
                  <a:cubicBezTo>
                    <a:pt x="63572" y="27617"/>
                    <a:pt x="61565" y="29609"/>
                    <a:pt x="59016" y="29935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295" name="Freeform 200">
              <a:extLst>
                <a:ext uri="{FF2B5EF4-FFF2-40B4-BE49-F238E27FC236}">
                  <a16:creationId xmlns:a16="http://schemas.microsoft.com/office/drawing/2014/main" id="{4E580B70-04EF-6C25-2379-40358B4B2234}"/>
                </a:ext>
              </a:extLst>
            </p:cNvPr>
            <p:cNvSpPr/>
            <p:nvPr/>
          </p:nvSpPr>
          <p:spPr>
            <a:xfrm>
              <a:off x="4950189" y="1860276"/>
              <a:ext cx="30788" cy="11128"/>
            </a:xfrm>
            <a:custGeom>
              <a:avLst/>
              <a:gdLst>
                <a:gd name="connsiteX0" fmla="*/ 4932 w 30788"/>
                <a:gd name="connsiteY0" fmla="*/ 11128 h 11128"/>
                <a:gd name="connsiteX1" fmla="*/ 47 w 30788"/>
                <a:gd name="connsiteY1" fmla="*/ 4847 h 11128"/>
                <a:gd name="connsiteX2" fmla="*/ 4932 w 30788"/>
                <a:gd name="connsiteY2" fmla="*/ 0 h 11128"/>
                <a:gd name="connsiteX3" fmla="*/ 25135 w 30788"/>
                <a:gd name="connsiteY3" fmla="*/ 0 h 11128"/>
                <a:gd name="connsiteX4" fmla="*/ 30788 w 30788"/>
                <a:gd name="connsiteY4" fmla="*/ 5610 h 11128"/>
                <a:gd name="connsiteX5" fmla="*/ 25228 w 30788"/>
                <a:gd name="connsiteY5" fmla="*/ 11129 h 11128"/>
                <a:gd name="connsiteX6" fmla="*/ 25135 w 30788"/>
                <a:gd name="connsiteY6" fmla="*/ 11128 h 11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788" h="11128">
                  <a:moveTo>
                    <a:pt x="4932" y="11128"/>
                  </a:moveTo>
                  <a:cubicBezTo>
                    <a:pt x="1835" y="10732"/>
                    <a:pt x="-352" y="7920"/>
                    <a:pt x="47" y="4847"/>
                  </a:cubicBezTo>
                  <a:cubicBezTo>
                    <a:pt x="375" y="2317"/>
                    <a:pt x="2382" y="326"/>
                    <a:pt x="4932" y="0"/>
                  </a:cubicBezTo>
                  <a:lnTo>
                    <a:pt x="25135" y="0"/>
                  </a:lnTo>
                  <a:cubicBezTo>
                    <a:pt x="28236" y="49"/>
                    <a:pt x="30738" y="2532"/>
                    <a:pt x="30788" y="5610"/>
                  </a:cubicBezTo>
                  <a:cubicBezTo>
                    <a:pt x="30788" y="8657"/>
                    <a:pt x="28299" y="11128"/>
                    <a:pt x="25228" y="11129"/>
                  </a:cubicBezTo>
                  <a:cubicBezTo>
                    <a:pt x="25197" y="11129"/>
                    <a:pt x="25166" y="11128"/>
                    <a:pt x="25135" y="11128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296" name="Freeform 201">
              <a:extLst>
                <a:ext uri="{FF2B5EF4-FFF2-40B4-BE49-F238E27FC236}">
                  <a16:creationId xmlns:a16="http://schemas.microsoft.com/office/drawing/2014/main" id="{0E4C68E4-FEBB-213C-0B13-2CDE34403689}"/>
                </a:ext>
              </a:extLst>
            </p:cNvPr>
            <p:cNvSpPr/>
            <p:nvPr/>
          </p:nvSpPr>
          <p:spPr>
            <a:xfrm>
              <a:off x="4907299" y="1918950"/>
              <a:ext cx="55903" cy="26762"/>
            </a:xfrm>
            <a:custGeom>
              <a:avLst/>
              <a:gdLst>
                <a:gd name="connsiteX0" fmla="*/ 35588 w 55903"/>
                <a:gd name="connsiteY0" fmla="*/ 26763 h 26762"/>
                <a:gd name="connsiteX1" fmla="*/ 31603 w 55903"/>
                <a:gd name="connsiteY1" fmla="*/ 25107 h 26762"/>
                <a:gd name="connsiteX2" fmla="*/ 29935 w 55903"/>
                <a:gd name="connsiteY2" fmla="*/ 21153 h 26762"/>
                <a:gd name="connsiteX3" fmla="*/ 29935 w 55903"/>
                <a:gd name="connsiteY3" fmla="*/ 11313 h 26762"/>
                <a:gd name="connsiteX4" fmla="*/ 6025 w 55903"/>
                <a:gd name="connsiteY4" fmla="*/ 11313 h 26762"/>
                <a:gd name="connsiteX5" fmla="*/ 7 w 55903"/>
                <a:gd name="connsiteY5" fmla="*/ 5894 h 26762"/>
                <a:gd name="connsiteX6" fmla="*/ 1 w 55903"/>
                <a:gd name="connsiteY6" fmla="*/ 5519 h 26762"/>
                <a:gd name="connsiteX7" fmla="*/ 5561 w 55903"/>
                <a:gd name="connsiteY7" fmla="*/ 0 h 26762"/>
                <a:gd name="connsiteX8" fmla="*/ 5654 w 55903"/>
                <a:gd name="connsiteY8" fmla="*/ 1 h 26762"/>
                <a:gd name="connsiteX9" fmla="*/ 35496 w 55903"/>
                <a:gd name="connsiteY9" fmla="*/ 1 h 26762"/>
                <a:gd name="connsiteX10" fmla="*/ 39481 w 55903"/>
                <a:gd name="connsiteY10" fmla="*/ 1564 h 26762"/>
                <a:gd name="connsiteX11" fmla="*/ 41149 w 55903"/>
                <a:gd name="connsiteY11" fmla="*/ 5519 h 26762"/>
                <a:gd name="connsiteX12" fmla="*/ 41149 w 55903"/>
                <a:gd name="connsiteY12" fmla="*/ 15359 h 26762"/>
                <a:gd name="connsiteX13" fmla="*/ 50972 w 55903"/>
                <a:gd name="connsiteY13" fmla="*/ 15359 h 26762"/>
                <a:gd name="connsiteX14" fmla="*/ 55857 w 55903"/>
                <a:gd name="connsiteY14" fmla="*/ 21640 h 26762"/>
                <a:gd name="connsiteX15" fmla="*/ 50972 w 55903"/>
                <a:gd name="connsiteY15" fmla="*/ 26487 h 26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5903" h="26762">
                  <a:moveTo>
                    <a:pt x="35588" y="26763"/>
                  </a:moveTo>
                  <a:cubicBezTo>
                    <a:pt x="34094" y="26746"/>
                    <a:pt x="32664" y="26153"/>
                    <a:pt x="31603" y="25107"/>
                  </a:cubicBezTo>
                  <a:cubicBezTo>
                    <a:pt x="30514" y="24079"/>
                    <a:pt x="29909" y="22645"/>
                    <a:pt x="29935" y="21153"/>
                  </a:cubicBezTo>
                  <a:lnTo>
                    <a:pt x="29935" y="11313"/>
                  </a:lnTo>
                  <a:lnTo>
                    <a:pt x="6025" y="11313"/>
                  </a:lnTo>
                  <a:cubicBezTo>
                    <a:pt x="2855" y="11465"/>
                    <a:pt x="161" y="9039"/>
                    <a:pt x="7" y="5894"/>
                  </a:cubicBezTo>
                  <a:cubicBezTo>
                    <a:pt x="1" y="5769"/>
                    <a:pt x="-1" y="5644"/>
                    <a:pt x="1" y="5519"/>
                  </a:cubicBezTo>
                  <a:cubicBezTo>
                    <a:pt x="0" y="2471"/>
                    <a:pt x="2490" y="0"/>
                    <a:pt x="5561" y="0"/>
                  </a:cubicBezTo>
                  <a:cubicBezTo>
                    <a:pt x="5592" y="0"/>
                    <a:pt x="5623" y="0"/>
                    <a:pt x="5654" y="1"/>
                  </a:cubicBezTo>
                  <a:lnTo>
                    <a:pt x="35496" y="1"/>
                  </a:lnTo>
                  <a:cubicBezTo>
                    <a:pt x="36961" y="73"/>
                    <a:pt x="38362" y="622"/>
                    <a:pt x="39481" y="1564"/>
                  </a:cubicBezTo>
                  <a:cubicBezTo>
                    <a:pt x="40518" y="2627"/>
                    <a:pt x="41114" y="4039"/>
                    <a:pt x="41149" y="5519"/>
                  </a:cubicBezTo>
                  <a:lnTo>
                    <a:pt x="41149" y="15359"/>
                  </a:lnTo>
                  <a:lnTo>
                    <a:pt x="50972" y="15359"/>
                  </a:lnTo>
                  <a:cubicBezTo>
                    <a:pt x="54069" y="15755"/>
                    <a:pt x="56256" y="18567"/>
                    <a:pt x="55857" y="21640"/>
                  </a:cubicBezTo>
                  <a:cubicBezTo>
                    <a:pt x="55529" y="24169"/>
                    <a:pt x="53522" y="26161"/>
                    <a:pt x="50972" y="26487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297" name="Freeform 202">
              <a:extLst>
                <a:ext uri="{FF2B5EF4-FFF2-40B4-BE49-F238E27FC236}">
                  <a16:creationId xmlns:a16="http://schemas.microsoft.com/office/drawing/2014/main" id="{4AB79CE8-92C9-6C21-2200-2570973325C0}"/>
                </a:ext>
              </a:extLst>
            </p:cNvPr>
            <p:cNvSpPr/>
            <p:nvPr/>
          </p:nvSpPr>
          <p:spPr>
            <a:xfrm>
              <a:off x="4937327" y="1985258"/>
              <a:ext cx="50230" cy="11219"/>
            </a:xfrm>
            <a:custGeom>
              <a:avLst/>
              <a:gdLst>
                <a:gd name="connsiteX0" fmla="*/ 5653 w 50230"/>
                <a:gd name="connsiteY0" fmla="*/ 11220 h 11219"/>
                <a:gd name="connsiteX1" fmla="*/ 0 w 50230"/>
                <a:gd name="connsiteY1" fmla="*/ 5610 h 11219"/>
                <a:gd name="connsiteX2" fmla="*/ 5653 w 50230"/>
                <a:gd name="connsiteY2" fmla="*/ 0 h 11219"/>
                <a:gd name="connsiteX3" fmla="*/ 44577 w 50230"/>
                <a:gd name="connsiteY3" fmla="*/ 0 h 11219"/>
                <a:gd name="connsiteX4" fmla="*/ 50230 w 50230"/>
                <a:gd name="connsiteY4" fmla="*/ 5610 h 11219"/>
                <a:gd name="connsiteX5" fmla="*/ 44577 w 50230"/>
                <a:gd name="connsiteY5" fmla="*/ 11220 h 11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230" h="11219">
                  <a:moveTo>
                    <a:pt x="5653" y="11220"/>
                  </a:moveTo>
                  <a:cubicBezTo>
                    <a:pt x="2552" y="11171"/>
                    <a:pt x="50" y="8688"/>
                    <a:pt x="0" y="5610"/>
                  </a:cubicBezTo>
                  <a:cubicBezTo>
                    <a:pt x="0" y="2512"/>
                    <a:pt x="2531" y="0"/>
                    <a:pt x="5653" y="0"/>
                  </a:cubicBezTo>
                  <a:lnTo>
                    <a:pt x="44577" y="0"/>
                  </a:lnTo>
                  <a:cubicBezTo>
                    <a:pt x="47699" y="0"/>
                    <a:pt x="50230" y="2512"/>
                    <a:pt x="50230" y="5610"/>
                  </a:cubicBezTo>
                  <a:cubicBezTo>
                    <a:pt x="50181" y="8688"/>
                    <a:pt x="47678" y="11171"/>
                    <a:pt x="44577" y="11220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298" name="Freeform 203">
              <a:extLst>
                <a:ext uri="{FF2B5EF4-FFF2-40B4-BE49-F238E27FC236}">
                  <a16:creationId xmlns:a16="http://schemas.microsoft.com/office/drawing/2014/main" id="{1C3093AD-4CD0-3370-1C4E-745C40E56739}"/>
                </a:ext>
              </a:extLst>
            </p:cNvPr>
            <p:cNvSpPr/>
            <p:nvPr/>
          </p:nvSpPr>
          <p:spPr>
            <a:xfrm>
              <a:off x="4958735" y="2030597"/>
              <a:ext cx="138642" cy="11127"/>
            </a:xfrm>
            <a:custGeom>
              <a:avLst/>
              <a:gdLst>
                <a:gd name="connsiteX0" fmla="*/ 5561 w 138642"/>
                <a:gd name="connsiteY0" fmla="*/ 11128 h 11127"/>
                <a:gd name="connsiteX1" fmla="*/ 0 w 138642"/>
                <a:gd name="connsiteY1" fmla="*/ 5610 h 11127"/>
                <a:gd name="connsiteX2" fmla="*/ 5561 w 138642"/>
                <a:gd name="connsiteY2" fmla="*/ 0 h 11127"/>
                <a:gd name="connsiteX3" fmla="*/ 132990 w 138642"/>
                <a:gd name="connsiteY3" fmla="*/ 0 h 11127"/>
                <a:gd name="connsiteX4" fmla="*/ 138643 w 138642"/>
                <a:gd name="connsiteY4" fmla="*/ 5518 h 11127"/>
                <a:gd name="connsiteX5" fmla="*/ 132990 w 138642"/>
                <a:gd name="connsiteY5" fmla="*/ 11128 h 11127"/>
                <a:gd name="connsiteX6" fmla="*/ 5653 w 138642"/>
                <a:gd name="connsiteY6" fmla="*/ 11128 h 11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642" h="11127">
                  <a:moveTo>
                    <a:pt x="5561" y="11128"/>
                  </a:moveTo>
                  <a:cubicBezTo>
                    <a:pt x="2490" y="11128"/>
                    <a:pt x="0" y="8657"/>
                    <a:pt x="0" y="5610"/>
                  </a:cubicBezTo>
                  <a:cubicBezTo>
                    <a:pt x="0" y="2547"/>
                    <a:pt x="2475" y="50"/>
                    <a:pt x="5561" y="0"/>
                  </a:cubicBezTo>
                  <a:lnTo>
                    <a:pt x="132990" y="0"/>
                  </a:lnTo>
                  <a:cubicBezTo>
                    <a:pt x="136056" y="48"/>
                    <a:pt x="138544" y="2476"/>
                    <a:pt x="138643" y="5518"/>
                  </a:cubicBezTo>
                  <a:cubicBezTo>
                    <a:pt x="138643" y="8616"/>
                    <a:pt x="136112" y="11128"/>
                    <a:pt x="132990" y="11128"/>
                  </a:cubicBezTo>
                  <a:lnTo>
                    <a:pt x="5653" y="11128"/>
                  </a:ln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</p:grpSp>
      <p:grpSp>
        <p:nvGrpSpPr>
          <p:cNvPr id="299" name="Graphic 130">
            <a:extLst>
              <a:ext uri="{FF2B5EF4-FFF2-40B4-BE49-F238E27FC236}">
                <a16:creationId xmlns:a16="http://schemas.microsoft.com/office/drawing/2014/main" id="{D28A8514-5BF6-ED92-1F25-8DEC4B997F3A}"/>
              </a:ext>
            </a:extLst>
          </p:cNvPr>
          <p:cNvGrpSpPr>
            <a:grpSpLocks noChangeAspect="1"/>
          </p:cNvGrpSpPr>
          <p:nvPr/>
        </p:nvGrpSpPr>
        <p:grpSpPr>
          <a:xfrm>
            <a:off x="6980969" y="1902327"/>
            <a:ext cx="249023" cy="316293"/>
            <a:chOff x="4895075" y="1736767"/>
            <a:chExt cx="270892" cy="344071"/>
          </a:xfrm>
          <a:solidFill>
            <a:srgbClr val="FFFFFF"/>
          </a:solidFill>
        </p:grpSpPr>
        <p:sp>
          <p:nvSpPr>
            <p:cNvPr id="300" name="Freeform 205">
              <a:extLst>
                <a:ext uri="{FF2B5EF4-FFF2-40B4-BE49-F238E27FC236}">
                  <a16:creationId xmlns:a16="http://schemas.microsoft.com/office/drawing/2014/main" id="{80AC472F-4048-7EE5-3334-14479DC9DABB}"/>
                </a:ext>
              </a:extLst>
            </p:cNvPr>
            <p:cNvSpPr/>
            <p:nvPr/>
          </p:nvSpPr>
          <p:spPr>
            <a:xfrm>
              <a:off x="4966350" y="1736767"/>
              <a:ext cx="126683" cy="180669"/>
            </a:xfrm>
            <a:custGeom>
              <a:avLst/>
              <a:gdLst>
                <a:gd name="connsiteX0" fmla="*/ 63390 w 126683"/>
                <a:gd name="connsiteY0" fmla="*/ 180669 h 180669"/>
                <a:gd name="connsiteX1" fmla="*/ 61009 w 126683"/>
                <a:gd name="connsiteY1" fmla="*/ 180669 h 180669"/>
                <a:gd name="connsiteX2" fmla="*/ 49 w 126683"/>
                <a:gd name="connsiteY2" fmla="*/ 115995 h 180669"/>
                <a:gd name="connsiteX3" fmla="*/ 49 w 126683"/>
                <a:gd name="connsiteY3" fmla="*/ 65798 h 180669"/>
                <a:gd name="connsiteX4" fmla="*/ 60886 w 126683"/>
                <a:gd name="connsiteY4" fmla="*/ 49 h 180669"/>
                <a:gd name="connsiteX5" fmla="*/ 126636 w 126683"/>
                <a:gd name="connsiteY5" fmla="*/ 60886 h 180669"/>
                <a:gd name="connsiteX6" fmla="*/ 126636 w 126683"/>
                <a:gd name="connsiteY6" fmla="*/ 65798 h 180669"/>
                <a:gd name="connsiteX7" fmla="*/ 126636 w 126683"/>
                <a:gd name="connsiteY7" fmla="*/ 117423 h 180669"/>
                <a:gd name="connsiteX8" fmla="*/ 63390 w 126683"/>
                <a:gd name="connsiteY8" fmla="*/ 180669 h 180669"/>
                <a:gd name="connsiteX9" fmla="*/ 63390 w 126683"/>
                <a:gd name="connsiteY9" fmla="*/ 13982 h 180669"/>
                <a:gd name="connsiteX10" fmla="*/ 11574 w 126683"/>
                <a:gd name="connsiteY10" fmla="*/ 65798 h 180669"/>
                <a:gd name="connsiteX11" fmla="*/ 11574 w 126683"/>
                <a:gd name="connsiteY11" fmla="*/ 115995 h 180669"/>
                <a:gd name="connsiteX12" fmla="*/ 61485 w 126683"/>
                <a:gd name="connsiteY12" fmla="*/ 169144 h 180669"/>
                <a:gd name="connsiteX13" fmla="*/ 115075 w 126683"/>
                <a:gd name="connsiteY13" fmla="*/ 119364 h 180669"/>
                <a:gd name="connsiteX14" fmla="*/ 115111 w 126683"/>
                <a:gd name="connsiteY14" fmla="*/ 117423 h 180669"/>
                <a:gd name="connsiteX15" fmla="*/ 115111 w 126683"/>
                <a:gd name="connsiteY15" fmla="*/ 65798 h 180669"/>
                <a:gd name="connsiteX16" fmla="*/ 63390 w 126683"/>
                <a:gd name="connsiteY16" fmla="*/ 13982 h 18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6683" h="180669">
                  <a:moveTo>
                    <a:pt x="63390" y="180669"/>
                  </a:moveTo>
                  <a:lnTo>
                    <a:pt x="61009" y="180669"/>
                  </a:lnTo>
                  <a:cubicBezTo>
                    <a:pt x="26726" y="178745"/>
                    <a:pt x="-56" y="150331"/>
                    <a:pt x="49" y="115995"/>
                  </a:cubicBezTo>
                  <a:lnTo>
                    <a:pt x="49" y="65798"/>
                  </a:lnTo>
                  <a:cubicBezTo>
                    <a:pt x="-1308" y="30842"/>
                    <a:pt x="25930" y="1405"/>
                    <a:pt x="60886" y="49"/>
                  </a:cubicBezTo>
                  <a:cubicBezTo>
                    <a:pt x="95842" y="-1308"/>
                    <a:pt x="125279" y="25930"/>
                    <a:pt x="126636" y="60886"/>
                  </a:cubicBezTo>
                  <a:cubicBezTo>
                    <a:pt x="126699" y="62523"/>
                    <a:pt x="126699" y="64161"/>
                    <a:pt x="126636" y="65798"/>
                  </a:cubicBezTo>
                  <a:lnTo>
                    <a:pt x="126636" y="117423"/>
                  </a:lnTo>
                  <a:cubicBezTo>
                    <a:pt x="126636" y="152353"/>
                    <a:pt x="98320" y="180669"/>
                    <a:pt x="63390" y="180669"/>
                  </a:cubicBezTo>
                  <a:close/>
                  <a:moveTo>
                    <a:pt x="63390" y="13982"/>
                  </a:moveTo>
                  <a:cubicBezTo>
                    <a:pt x="34794" y="14034"/>
                    <a:pt x="11626" y="37203"/>
                    <a:pt x="11574" y="65798"/>
                  </a:cubicBezTo>
                  <a:lnTo>
                    <a:pt x="11574" y="115995"/>
                  </a:lnTo>
                  <a:cubicBezTo>
                    <a:pt x="11377" y="144185"/>
                    <a:pt x="33337" y="167570"/>
                    <a:pt x="61485" y="169144"/>
                  </a:cubicBezTo>
                  <a:cubicBezTo>
                    <a:pt x="90030" y="170196"/>
                    <a:pt x="114023" y="147909"/>
                    <a:pt x="115075" y="119364"/>
                  </a:cubicBezTo>
                  <a:cubicBezTo>
                    <a:pt x="115099" y="118717"/>
                    <a:pt x="115111" y="118070"/>
                    <a:pt x="115111" y="117423"/>
                  </a:cubicBezTo>
                  <a:lnTo>
                    <a:pt x="115111" y="65798"/>
                  </a:lnTo>
                  <a:cubicBezTo>
                    <a:pt x="115111" y="37218"/>
                    <a:pt x="91970" y="14035"/>
                    <a:pt x="63390" y="139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301" name="Freeform 206">
              <a:extLst>
                <a:ext uri="{FF2B5EF4-FFF2-40B4-BE49-F238E27FC236}">
                  <a16:creationId xmlns:a16="http://schemas.microsoft.com/office/drawing/2014/main" id="{EB53A92F-48D1-23CA-08DE-A6059A5671C1}"/>
                </a:ext>
              </a:extLst>
            </p:cNvPr>
            <p:cNvSpPr/>
            <p:nvPr/>
          </p:nvSpPr>
          <p:spPr>
            <a:xfrm>
              <a:off x="4969051" y="1775472"/>
              <a:ext cx="120186" cy="26235"/>
            </a:xfrm>
            <a:custGeom>
              <a:avLst/>
              <a:gdLst>
                <a:gd name="connsiteX0" fmla="*/ 76596 w 120186"/>
                <a:gd name="connsiteY0" fmla="*/ 26235 h 26235"/>
                <a:gd name="connsiteX1" fmla="*/ 52974 w 120186"/>
                <a:gd name="connsiteY1" fmla="*/ 20901 h 26235"/>
                <a:gd name="connsiteX2" fmla="*/ 8397 w 120186"/>
                <a:gd name="connsiteY2" fmla="*/ 14805 h 26235"/>
                <a:gd name="connsiteX3" fmla="*/ 682 w 120186"/>
                <a:gd name="connsiteY3" fmla="*/ 12138 h 26235"/>
                <a:gd name="connsiteX4" fmla="*/ 2968 w 120186"/>
                <a:gd name="connsiteY4" fmla="*/ 4423 h 26235"/>
                <a:gd name="connsiteX5" fmla="*/ 57546 w 120186"/>
                <a:gd name="connsiteY5" fmla="*/ 10328 h 26235"/>
                <a:gd name="connsiteX6" fmla="*/ 110124 w 120186"/>
                <a:gd name="connsiteY6" fmla="*/ 1851 h 26235"/>
                <a:gd name="connsiteX7" fmla="*/ 118335 w 120186"/>
                <a:gd name="connsiteY7" fmla="*/ 1558 h 26235"/>
                <a:gd name="connsiteX8" fmla="*/ 118629 w 120186"/>
                <a:gd name="connsiteY8" fmla="*/ 9769 h 26235"/>
                <a:gd name="connsiteX9" fmla="*/ 118030 w 120186"/>
                <a:gd name="connsiteY9" fmla="*/ 10328 h 26235"/>
                <a:gd name="connsiteX10" fmla="*/ 76596 w 120186"/>
                <a:gd name="connsiteY10" fmla="*/ 26235 h 2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0186" h="26235">
                  <a:moveTo>
                    <a:pt x="76596" y="26235"/>
                  </a:moveTo>
                  <a:cubicBezTo>
                    <a:pt x="68423" y="26232"/>
                    <a:pt x="60354" y="24410"/>
                    <a:pt x="52974" y="20901"/>
                  </a:cubicBezTo>
                  <a:cubicBezTo>
                    <a:pt x="24399" y="7471"/>
                    <a:pt x="8587" y="14710"/>
                    <a:pt x="8397" y="14805"/>
                  </a:cubicBezTo>
                  <a:cubicBezTo>
                    <a:pt x="5529" y="16177"/>
                    <a:pt x="2090" y="14988"/>
                    <a:pt x="682" y="12138"/>
                  </a:cubicBezTo>
                  <a:cubicBezTo>
                    <a:pt x="-803" y="9375"/>
                    <a:pt x="217" y="5931"/>
                    <a:pt x="2968" y="4423"/>
                  </a:cubicBezTo>
                  <a:cubicBezTo>
                    <a:pt x="3825" y="4423"/>
                    <a:pt x="23637" y="-5674"/>
                    <a:pt x="57546" y="10328"/>
                  </a:cubicBezTo>
                  <a:cubicBezTo>
                    <a:pt x="85835" y="23568"/>
                    <a:pt x="109933" y="1851"/>
                    <a:pt x="110124" y="1851"/>
                  </a:cubicBezTo>
                  <a:cubicBezTo>
                    <a:pt x="112310" y="-498"/>
                    <a:pt x="115987" y="-629"/>
                    <a:pt x="118335" y="1558"/>
                  </a:cubicBezTo>
                  <a:cubicBezTo>
                    <a:pt x="120684" y="3744"/>
                    <a:pt x="120815" y="7421"/>
                    <a:pt x="118629" y="9769"/>
                  </a:cubicBezTo>
                  <a:cubicBezTo>
                    <a:pt x="118442" y="9970"/>
                    <a:pt x="118242" y="10156"/>
                    <a:pt x="118030" y="10328"/>
                  </a:cubicBezTo>
                  <a:cubicBezTo>
                    <a:pt x="106440" y="20207"/>
                    <a:pt x="91818" y="25820"/>
                    <a:pt x="76596" y="262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302" name="Freeform 207">
              <a:extLst>
                <a:ext uri="{FF2B5EF4-FFF2-40B4-BE49-F238E27FC236}">
                  <a16:creationId xmlns:a16="http://schemas.microsoft.com/office/drawing/2014/main" id="{75B14185-8CA8-9C2B-E380-F3ADB4C6C7C2}"/>
                </a:ext>
              </a:extLst>
            </p:cNvPr>
            <p:cNvSpPr/>
            <p:nvPr/>
          </p:nvSpPr>
          <p:spPr>
            <a:xfrm>
              <a:off x="5081460" y="1795326"/>
              <a:ext cx="26765" cy="50838"/>
            </a:xfrm>
            <a:custGeom>
              <a:avLst/>
              <a:gdLst>
                <a:gd name="connsiteX0" fmla="*/ 7430 w 26765"/>
                <a:gd name="connsiteY0" fmla="*/ 50768 h 50838"/>
                <a:gd name="connsiteX1" fmla="*/ 4668 w 26765"/>
                <a:gd name="connsiteY1" fmla="*/ 50768 h 50838"/>
                <a:gd name="connsiteX2" fmla="*/ 1 w 26765"/>
                <a:gd name="connsiteY2" fmla="*/ 45053 h 50838"/>
                <a:gd name="connsiteX3" fmla="*/ 1 w 26765"/>
                <a:gd name="connsiteY3" fmla="*/ 5810 h 50838"/>
                <a:gd name="connsiteX4" fmla="*/ 4858 w 26765"/>
                <a:gd name="connsiteY4" fmla="*/ 0 h 50838"/>
                <a:gd name="connsiteX5" fmla="*/ 7716 w 26765"/>
                <a:gd name="connsiteY5" fmla="*/ 0 h 50838"/>
                <a:gd name="connsiteX6" fmla="*/ 26766 w 26765"/>
                <a:gd name="connsiteY6" fmla="*/ 25527 h 50838"/>
                <a:gd name="connsiteX7" fmla="*/ 7430 w 26765"/>
                <a:gd name="connsiteY7" fmla="*/ 50768 h 50838"/>
                <a:gd name="connsiteX8" fmla="*/ 11526 w 26765"/>
                <a:gd name="connsiteY8" fmla="*/ 14097 h 50838"/>
                <a:gd name="connsiteX9" fmla="*/ 11526 w 26765"/>
                <a:gd name="connsiteY9" fmla="*/ 36195 h 50838"/>
                <a:gd name="connsiteX10" fmla="*/ 14383 w 26765"/>
                <a:gd name="connsiteY10" fmla="*/ 25241 h 50838"/>
                <a:gd name="connsiteX11" fmla="*/ 11526 w 26765"/>
                <a:gd name="connsiteY11" fmla="*/ 14097 h 50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765" h="50838">
                  <a:moveTo>
                    <a:pt x="7430" y="50768"/>
                  </a:moveTo>
                  <a:cubicBezTo>
                    <a:pt x="6512" y="50862"/>
                    <a:pt x="5586" y="50862"/>
                    <a:pt x="4668" y="50768"/>
                  </a:cubicBezTo>
                  <a:cubicBezTo>
                    <a:pt x="1967" y="50189"/>
                    <a:pt x="28" y="47815"/>
                    <a:pt x="1" y="45053"/>
                  </a:cubicBezTo>
                  <a:lnTo>
                    <a:pt x="1" y="5810"/>
                  </a:lnTo>
                  <a:cubicBezTo>
                    <a:pt x="-38" y="2939"/>
                    <a:pt x="2026" y="470"/>
                    <a:pt x="4858" y="0"/>
                  </a:cubicBezTo>
                  <a:lnTo>
                    <a:pt x="7716" y="0"/>
                  </a:lnTo>
                  <a:cubicBezTo>
                    <a:pt x="18193" y="0"/>
                    <a:pt x="26766" y="11240"/>
                    <a:pt x="26766" y="25527"/>
                  </a:cubicBezTo>
                  <a:cubicBezTo>
                    <a:pt x="26766" y="39815"/>
                    <a:pt x="17908" y="50768"/>
                    <a:pt x="7430" y="50768"/>
                  </a:cubicBezTo>
                  <a:close/>
                  <a:moveTo>
                    <a:pt x="11526" y="14097"/>
                  </a:moveTo>
                  <a:lnTo>
                    <a:pt x="11526" y="36195"/>
                  </a:lnTo>
                  <a:cubicBezTo>
                    <a:pt x="13601" y="32933"/>
                    <a:pt x="14600" y="29102"/>
                    <a:pt x="14383" y="25241"/>
                  </a:cubicBezTo>
                  <a:cubicBezTo>
                    <a:pt x="14602" y="21321"/>
                    <a:pt x="13604" y="17428"/>
                    <a:pt x="11526" y="140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303" name="Freeform 208">
              <a:extLst>
                <a:ext uri="{FF2B5EF4-FFF2-40B4-BE49-F238E27FC236}">
                  <a16:creationId xmlns:a16="http://schemas.microsoft.com/office/drawing/2014/main" id="{A539A7C2-4C7F-BD44-8C53-8531982BB3BC}"/>
                </a:ext>
              </a:extLst>
            </p:cNvPr>
            <p:cNvSpPr/>
            <p:nvPr/>
          </p:nvSpPr>
          <p:spPr>
            <a:xfrm>
              <a:off x="4951540" y="1794966"/>
              <a:ext cx="26480" cy="51127"/>
            </a:xfrm>
            <a:custGeom>
              <a:avLst/>
              <a:gdLst>
                <a:gd name="connsiteX0" fmla="*/ 19050 w 26480"/>
                <a:gd name="connsiteY0" fmla="*/ 51128 h 51127"/>
                <a:gd name="connsiteX1" fmla="*/ 0 w 26480"/>
                <a:gd name="connsiteY1" fmla="*/ 25601 h 51127"/>
                <a:gd name="connsiteX2" fmla="*/ 19050 w 26480"/>
                <a:gd name="connsiteY2" fmla="*/ 74 h 51127"/>
                <a:gd name="connsiteX3" fmla="*/ 21812 w 26480"/>
                <a:gd name="connsiteY3" fmla="*/ 74 h 51127"/>
                <a:gd name="connsiteX4" fmla="*/ 26480 w 26480"/>
                <a:gd name="connsiteY4" fmla="*/ 5884 h 51127"/>
                <a:gd name="connsiteX5" fmla="*/ 26480 w 26480"/>
                <a:gd name="connsiteY5" fmla="*/ 44841 h 51127"/>
                <a:gd name="connsiteX6" fmla="*/ 21812 w 26480"/>
                <a:gd name="connsiteY6" fmla="*/ 50556 h 51127"/>
                <a:gd name="connsiteX7" fmla="*/ 19050 w 26480"/>
                <a:gd name="connsiteY7" fmla="*/ 51128 h 51127"/>
                <a:gd name="connsiteX8" fmla="*/ 14859 w 26480"/>
                <a:gd name="connsiteY8" fmla="*/ 14457 h 51127"/>
                <a:gd name="connsiteX9" fmla="*/ 11716 w 26480"/>
                <a:gd name="connsiteY9" fmla="*/ 25601 h 51127"/>
                <a:gd name="connsiteX10" fmla="*/ 14859 w 26480"/>
                <a:gd name="connsiteY10" fmla="*/ 36745 h 51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480" h="51127">
                  <a:moveTo>
                    <a:pt x="19050" y="51128"/>
                  </a:moveTo>
                  <a:cubicBezTo>
                    <a:pt x="8477" y="51128"/>
                    <a:pt x="0" y="39888"/>
                    <a:pt x="0" y="25601"/>
                  </a:cubicBezTo>
                  <a:cubicBezTo>
                    <a:pt x="0" y="11313"/>
                    <a:pt x="8287" y="74"/>
                    <a:pt x="19050" y="74"/>
                  </a:cubicBezTo>
                  <a:cubicBezTo>
                    <a:pt x="19968" y="-25"/>
                    <a:pt x="20894" y="-25"/>
                    <a:pt x="21812" y="74"/>
                  </a:cubicBezTo>
                  <a:cubicBezTo>
                    <a:pt x="24569" y="626"/>
                    <a:pt x="26534" y="3073"/>
                    <a:pt x="26480" y="5884"/>
                  </a:cubicBezTo>
                  <a:lnTo>
                    <a:pt x="26480" y="44841"/>
                  </a:lnTo>
                  <a:cubicBezTo>
                    <a:pt x="26488" y="47616"/>
                    <a:pt x="24533" y="50010"/>
                    <a:pt x="21812" y="50556"/>
                  </a:cubicBezTo>
                  <a:cubicBezTo>
                    <a:pt x="20916" y="50849"/>
                    <a:pt x="19989" y="51041"/>
                    <a:pt x="19050" y="51128"/>
                  </a:cubicBezTo>
                  <a:close/>
                  <a:moveTo>
                    <a:pt x="14859" y="14457"/>
                  </a:moveTo>
                  <a:cubicBezTo>
                    <a:pt x="12680" y="17755"/>
                    <a:pt x="11582" y="21650"/>
                    <a:pt x="11716" y="25601"/>
                  </a:cubicBezTo>
                  <a:cubicBezTo>
                    <a:pt x="11630" y="29546"/>
                    <a:pt x="12725" y="33426"/>
                    <a:pt x="14859" y="367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304" name="Freeform 209">
              <a:extLst>
                <a:ext uri="{FF2B5EF4-FFF2-40B4-BE49-F238E27FC236}">
                  <a16:creationId xmlns:a16="http://schemas.microsoft.com/office/drawing/2014/main" id="{8E6A1540-1D5F-4C20-FB2A-AB63C0B8DF7F}"/>
                </a:ext>
              </a:extLst>
            </p:cNvPr>
            <p:cNvSpPr/>
            <p:nvPr/>
          </p:nvSpPr>
          <p:spPr>
            <a:xfrm>
              <a:off x="5000403" y="1899439"/>
              <a:ext cx="61438" cy="53620"/>
            </a:xfrm>
            <a:custGeom>
              <a:avLst/>
              <a:gdLst>
                <a:gd name="connsiteX0" fmla="*/ 30861 w 61438"/>
                <a:gd name="connsiteY0" fmla="*/ 53621 h 53620"/>
                <a:gd name="connsiteX1" fmla="*/ 0 w 61438"/>
                <a:gd name="connsiteY1" fmla="*/ 35333 h 53620"/>
                <a:gd name="connsiteX2" fmla="*/ 0 w 61438"/>
                <a:gd name="connsiteY2" fmla="*/ 6758 h 53620"/>
                <a:gd name="connsiteX3" fmla="*/ 2667 w 61438"/>
                <a:gd name="connsiteY3" fmla="*/ 1900 h 53620"/>
                <a:gd name="connsiteX4" fmla="*/ 8191 w 61438"/>
                <a:gd name="connsiteY4" fmla="*/ 1900 h 53620"/>
                <a:gd name="connsiteX5" fmla="*/ 27241 w 61438"/>
                <a:gd name="connsiteY5" fmla="*/ 6472 h 53620"/>
                <a:gd name="connsiteX6" fmla="*/ 53054 w 61438"/>
                <a:gd name="connsiteY6" fmla="*/ 662 h 53620"/>
                <a:gd name="connsiteX7" fmla="*/ 60776 w 61438"/>
                <a:gd name="connsiteY7" fmla="*/ 3049 h 53620"/>
                <a:gd name="connsiteX8" fmla="*/ 61436 w 61438"/>
                <a:gd name="connsiteY8" fmla="*/ 5710 h 53620"/>
                <a:gd name="connsiteX9" fmla="*/ 61436 w 61438"/>
                <a:gd name="connsiteY9" fmla="*/ 35333 h 53620"/>
                <a:gd name="connsiteX10" fmla="*/ 30861 w 61438"/>
                <a:gd name="connsiteY10" fmla="*/ 53621 h 53620"/>
                <a:gd name="connsiteX11" fmla="*/ 11811 w 61438"/>
                <a:gd name="connsiteY11" fmla="*/ 15521 h 53620"/>
                <a:gd name="connsiteX12" fmla="*/ 11811 w 61438"/>
                <a:gd name="connsiteY12" fmla="*/ 35428 h 53620"/>
                <a:gd name="connsiteX13" fmla="*/ 30861 w 61438"/>
                <a:gd name="connsiteY13" fmla="*/ 42191 h 53620"/>
                <a:gd name="connsiteX14" fmla="*/ 49911 w 61438"/>
                <a:gd name="connsiteY14" fmla="*/ 35428 h 53620"/>
                <a:gd name="connsiteX15" fmla="*/ 49911 w 61438"/>
                <a:gd name="connsiteY15" fmla="*/ 14473 h 53620"/>
                <a:gd name="connsiteX16" fmla="*/ 26765 w 61438"/>
                <a:gd name="connsiteY16" fmla="*/ 17997 h 53620"/>
                <a:gd name="connsiteX17" fmla="*/ 11525 w 61438"/>
                <a:gd name="connsiteY17" fmla="*/ 15425 h 53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1438" h="53620">
                  <a:moveTo>
                    <a:pt x="30861" y="53621"/>
                  </a:moveTo>
                  <a:cubicBezTo>
                    <a:pt x="13240" y="53621"/>
                    <a:pt x="0" y="45715"/>
                    <a:pt x="0" y="35333"/>
                  </a:cubicBezTo>
                  <a:lnTo>
                    <a:pt x="0" y="6758"/>
                  </a:lnTo>
                  <a:cubicBezTo>
                    <a:pt x="10" y="4791"/>
                    <a:pt x="1013" y="2964"/>
                    <a:pt x="2667" y="1900"/>
                  </a:cubicBezTo>
                  <a:cubicBezTo>
                    <a:pt x="4386" y="951"/>
                    <a:pt x="6472" y="951"/>
                    <a:pt x="8191" y="1900"/>
                  </a:cubicBezTo>
                  <a:cubicBezTo>
                    <a:pt x="14193" y="4621"/>
                    <a:pt x="20659" y="6173"/>
                    <a:pt x="27241" y="6472"/>
                  </a:cubicBezTo>
                  <a:cubicBezTo>
                    <a:pt x="36200" y="6763"/>
                    <a:pt x="45084" y="4763"/>
                    <a:pt x="53054" y="662"/>
                  </a:cubicBezTo>
                  <a:cubicBezTo>
                    <a:pt x="55846" y="-811"/>
                    <a:pt x="59303" y="258"/>
                    <a:pt x="60776" y="3049"/>
                  </a:cubicBezTo>
                  <a:cubicBezTo>
                    <a:pt x="61209" y="3869"/>
                    <a:pt x="61435" y="4783"/>
                    <a:pt x="61436" y="5710"/>
                  </a:cubicBezTo>
                  <a:lnTo>
                    <a:pt x="61436" y="35333"/>
                  </a:lnTo>
                  <a:cubicBezTo>
                    <a:pt x="61627" y="45715"/>
                    <a:pt x="48387" y="53621"/>
                    <a:pt x="30861" y="53621"/>
                  </a:cubicBezTo>
                  <a:close/>
                  <a:moveTo>
                    <a:pt x="11811" y="15521"/>
                  </a:moveTo>
                  <a:lnTo>
                    <a:pt x="11811" y="35428"/>
                  </a:lnTo>
                  <a:cubicBezTo>
                    <a:pt x="11811" y="37142"/>
                    <a:pt x="18479" y="42191"/>
                    <a:pt x="30861" y="42191"/>
                  </a:cubicBezTo>
                  <a:cubicBezTo>
                    <a:pt x="43244" y="42191"/>
                    <a:pt x="49911" y="37142"/>
                    <a:pt x="49911" y="35428"/>
                  </a:cubicBezTo>
                  <a:lnTo>
                    <a:pt x="49911" y="14473"/>
                  </a:lnTo>
                  <a:cubicBezTo>
                    <a:pt x="42480" y="17069"/>
                    <a:pt x="34632" y="18264"/>
                    <a:pt x="26765" y="17997"/>
                  </a:cubicBezTo>
                  <a:cubicBezTo>
                    <a:pt x="21597" y="17791"/>
                    <a:pt x="16475" y="16927"/>
                    <a:pt x="11525" y="154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305" name="Freeform 210">
              <a:extLst>
                <a:ext uri="{FF2B5EF4-FFF2-40B4-BE49-F238E27FC236}">
                  <a16:creationId xmlns:a16="http://schemas.microsoft.com/office/drawing/2014/main" id="{4305C88F-78A2-4BFF-9012-FD825A28C624}"/>
                </a:ext>
              </a:extLst>
            </p:cNvPr>
            <p:cNvSpPr/>
            <p:nvPr/>
          </p:nvSpPr>
          <p:spPr>
            <a:xfrm>
              <a:off x="4908340" y="1925516"/>
              <a:ext cx="245752" cy="155273"/>
            </a:xfrm>
            <a:custGeom>
              <a:avLst/>
              <a:gdLst>
                <a:gd name="connsiteX0" fmla="*/ 239986 w 245752"/>
                <a:gd name="connsiteY0" fmla="*/ 155274 h 155273"/>
                <a:gd name="connsiteX1" fmla="*/ 5766 w 245752"/>
                <a:gd name="connsiteY1" fmla="*/ 155274 h 155273"/>
                <a:gd name="connsiteX2" fmla="*/ 1290 w 245752"/>
                <a:gd name="connsiteY2" fmla="*/ 153083 h 155273"/>
                <a:gd name="connsiteX3" fmla="*/ 147 w 245752"/>
                <a:gd name="connsiteY3" fmla="*/ 148225 h 155273"/>
                <a:gd name="connsiteX4" fmla="*/ 23197 w 245752"/>
                <a:gd name="connsiteY4" fmla="*/ 45736 h 155273"/>
                <a:gd name="connsiteX5" fmla="*/ 57963 w 245752"/>
                <a:gd name="connsiteY5" fmla="*/ 9732 h 155273"/>
                <a:gd name="connsiteX6" fmla="*/ 96063 w 245752"/>
                <a:gd name="connsiteY6" fmla="*/ 207 h 155273"/>
                <a:gd name="connsiteX7" fmla="*/ 101112 w 245752"/>
                <a:gd name="connsiteY7" fmla="*/ 1254 h 155273"/>
                <a:gd name="connsiteX8" fmla="*/ 103302 w 245752"/>
                <a:gd name="connsiteY8" fmla="*/ 5731 h 155273"/>
                <a:gd name="connsiteX9" fmla="*/ 103302 w 245752"/>
                <a:gd name="connsiteY9" fmla="*/ 9732 h 155273"/>
                <a:gd name="connsiteX10" fmla="*/ 122352 w 245752"/>
                <a:gd name="connsiteY10" fmla="*/ 16494 h 155273"/>
                <a:gd name="connsiteX11" fmla="*/ 141402 w 245752"/>
                <a:gd name="connsiteY11" fmla="*/ 9732 h 155273"/>
                <a:gd name="connsiteX12" fmla="*/ 141402 w 245752"/>
                <a:gd name="connsiteY12" fmla="*/ 5731 h 155273"/>
                <a:gd name="connsiteX13" fmla="*/ 143688 w 245752"/>
                <a:gd name="connsiteY13" fmla="*/ 1254 h 155273"/>
                <a:gd name="connsiteX14" fmla="*/ 148641 w 245752"/>
                <a:gd name="connsiteY14" fmla="*/ 207 h 155273"/>
                <a:gd name="connsiteX15" fmla="*/ 186741 w 245752"/>
                <a:gd name="connsiteY15" fmla="*/ 9732 h 155273"/>
                <a:gd name="connsiteX16" fmla="*/ 221603 w 245752"/>
                <a:gd name="connsiteY16" fmla="*/ 45736 h 155273"/>
                <a:gd name="connsiteX17" fmla="*/ 245606 w 245752"/>
                <a:gd name="connsiteY17" fmla="*/ 148225 h 155273"/>
                <a:gd name="connsiteX18" fmla="*/ 244463 w 245752"/>
                <a:gd name="connsiteY18" fmla="*/ 153083 h 155273"/>
                <a:gd name="connsiteX19" fmla="*/ 239986 w 245752"/>
                <a:gd name="connsiteY19" fmla="*/ 155274 h 155273"/>
                <a:gd name="connsiteX20" fmla="*/ 13005 w 245752"/>
                <a:gd name="connsiteY20" fmla="*/ 143748 h 155273"/>
                <a:gd name="connsiteX21" fmla="*/ 232747 w 245752"/>
                <a:gd name="connsiteY21" fmla="*/ 143748 h 155273"/>
                <a:gd name="connsiteX22" fmla="*/ 211411 w 245752"/>
                <a:gd name="connsiteY22" fmla="*/ 48498 h 155273"/>
                <a:gd name="connsiteX23" fmla="*/ 184932 w 245752"/>
                <a:gd name="connsiteY23" fmla="*/ 21162 h 155273"/>
                <a:gd name="connsiteX24" fmla="*/ 153213 w 245752"/>
                <a:gd name="connsiteY24" fmla="*/ 12875 h 155273"/>
                <a:gd name="connsiteX25" fmla="*/ 122924 w 245752"/>
                <a:gd name="connsiteY25" fmla="*/ 27829 h 155273"/>
                <a:gd name="connsiteX26" fmla="*/ 92253 w 245752"/>
                <a:gd name="connsiteY26" fmla="*/ 12589 h 155273"/>
                <a:gd name="connsiteX27" fmla="*/ 60630 w 245752"/>
                <a:gd name="connsiteY27" fmla="*/ 20876 h 155273"/>
                <a:gd name="connsiteX28" fmla="*/ 34151 w 245752"/>
                <a:gd name="connsiteY28" fmla="*/ 48213 h 155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245752" h="155273">
                  <a:moveTo>
                    <a:pt x="239986" y="155274"/>
                  </a:moveTo>
                  <a:lnTo>
                    <a:pt x="5766" y="155274"/>
                  </a:lnTo>
                  <a:cubicBezTo>
                    <a:pt x="4021" y="155253"/>
                    <a:pt x="2377" y="154449"/>
                    <a:pt x="1290" y="153083"/>
                  </a:cubicBezTo>
                  <a:cubicBezTo>
                    <a:pt x="171" y="151731"/>
                    <a:pt x="-252" y="149934"/>
                    <a:pt x="147" y="148225"/>
                  </a:cubicBezTo>
                  <a:lnTo>
                    <a:pt x="23197" y="45736"/>
                  </a:lnTo>
                  <a:cubicBezTo>
                    <a:pt x="27037" y="28122"/>
                    <a:pt x="40494" y="14185"/>
                    <a:pt x="57963" y="9732"/>
                  </a:cubicBezTo>
                  <a:lnTo>
                    <a:pt x="96063" y="207"/>
                  </a:lnTo>
                  <a:cubicBezTo>
                    <a:pt x="97817" y="-282"/>
                    <a:pt x="99698" y="108"/>
                    <a:pt x="101112" y="1254"/>
                  </a:cubicBezTo>
                  <a:cubicBezTo>
                    <a:pt x="102512" y="2314"/>
                    <a:pt x="103325" y="3975"/>
                    <a:pt x="103302" y="5731"/>
                  </a:cubicBezTo>
                  <a:lnTo>
                    <a:pt x="103302" y="9732"/>
                  </a:lnTo>
                  <a:cubicBezTo>
                    <a:pt x="103302" y="11446"/>
                    <a:pt x="109970" y="16494"/>
                    <a:pt x="122352" y="16494"/>
                  </a:cubicBezTo>
                  <a:cubicBezTo>
                    <a:pt x="134735" y="16494"/>
                    <a:pt x="141402" y="11446"/>
                    <a:pt x="141402" y="9732"/>
                  </a:cubicBezTo>
                  <a:lnTo>
                    <a:pt x="141402" y="5731"/>
                  </a:lnTo>
                  <a:cubicBezTo>
                    <a:pt x="141417" y="3962"/>
                    <a:pt x="142264" y="2304"/>
                    <a:pt x="143688" y="1254"/>
                  </a:cubicBezTo>
                  <a:cubicBezTo>
                    <a:pt x="145066" y="110"/>
                    <a:pt x="146919" y="-282"/>
                    <a:pt x="148641" y="207"/>
                  </a:cubicBezTo>
                  <a:lnTo>
                    <a:pt x="186741" y="9732"/>
                  </a:lnTo>
                  <a:cubicBezTo>
                    <a:pt x="204248" y="14154"/>
                    <a:pt x="217747" y="28096"/>
                    <a:pt x="221603" y="45736"/>
                  </a:cubicBezTo>
                  <a:lnTo>
                    <a:pt x="245606" y="148225"/>
                  </a:lnTo>
                  <a:cubicBezTo>
                    <a:pt x="246004" y="149934"/>
                    <a:pt x="245581" y="151731"/>
                    <a:pt x="244463" y="153083"/>
                  </a:cubicBezTo>
                  <a:cubicBezTo>
                    <a:pt x="243376" y="154448"/>
                    <a:pt x="241732" y="155253"/>
                    <a:pt x="239986" y="155274"/>
                  </a:cubicBezTo>
                  <a:close/>
                  <a:moveTo>
                    <a:pt x="13005" y="143748"/>
                  </a:moveTo>
                  <a:lnTo>
                    <a:pt x="232747" y="143748"/>
                  </a:lnTo>
                  <a:lnTo>
                    <a:pt x="211411" y="48498"/>
                  </a:lnTo>
                  <a:cubicBezTo>
                    <a:pt x="208414" y="35139"/>
                    <a:pt x="198189" y="24583"/>
                    <a:pt x="184932" y="21162"/>
                  </a:cubicBezTo>
                  <a:lnTo>
                    <a:pt x="153213" y="12875"/>
                  </a:lnTo>
                  <a:cubicBezTo>
                    <a:pt x="150642" y="21638"/>
                    <a:pt x="138450" y="27829"/>
                    <a:pt x="122924" y="27829"/>
                  </a:cubicBezTo>
                  <a:cubicBezTo>
                    <a:pt x="107398" y="27829"/>
                    <a:pt x="95111" y="21352"/>
                    <a:pt x="92253" y="12589"/>
                  </a:cubicBezTo>
                  <a:lnTo>
                    <a:pt x="60630" y="20876"/>
                  </a:lnTo>
                  <a:cubicBezTo>
                    <a:pt x="47339" y="24238"/>
                    <a:pt x="37088" y="34821"/>
                    <a:pt x="34151" y="482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306" name="Freeform 211">
              <a:extLst>
                <a:ext uri="{FF2B5EF4-FFF2-40B4-BE49-F238E27FC236}">
                  <a16:creationId xmlns:a16="http://schemas.microsoft.com/office/drawing/2014/main" id="{63CC5447-073F-8D66-164F-33ED60EE833E}"/>
                </a:ext>
              </a:extLst>
            </p:cNvPr>
            <p:cNvSpPr/>
            <p:nvPr/>
          </p:nvSpPr>
          <p:spPr>
            <a:xfrm>
              <a:off x="5076335" y="2012041"/>
              <a:ext cx="20997" cy="68749"/>
            </a:xfrm>
            <a:custGeom>
              <a:avLst/>
              <a:gdLst>
                <a:gd name="connsiteX0" fmla="*/ 15317 w 20997"/>
                <a:gd name="connsiteY0" fmla="*/ 68749 h 68749"/>
                <a:gd name="connsiteX1" fmla="*/ 9602 w 20997"/>
                <a:gd name="connsiteY1" fmla="*/ 63892 h 68749"/>
                <a:gd name="connsiteX2" fmla="*/ 77 w 20997"/>
                <a:gd name="connsiteY2" fmla="*/ 6741 h 68749"/>
                <a:gd name="connsiteX3" fmla="*/ 4840 w 20997"/>
                <a:gd name="connsiteY3" fmla="*/ 74 h 68749"/>
                <a:gd name="connsiteX4" fmla="*/ 11393 w 20997"/>
                <a:gd name="connsiteY4" fmla="*/ 4805 h 68749"/>
                <a:gd name="connsiteX5" fmla="*/ 11412 w 20997"/>
                <a:gd name="connsiteY5" fmla="*/ 4932 h 68749"/>
                <a:gd name="connsiteX6" fmla="*/ 20937 w 20997"/>
                <a:gd name="connsiteY6" fmla="*/ 62082 h 68749"/>
                <a:gd name="connsiteX7" fmla="*/ 16079 w 20997"/>
                <a:gd name="connsiteY7" fmla="*/ 68654 h 68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997" h="68749">
                  <a:moveTo>
                    <a:pt x="15317" y="68749"/>
                  </a:moveTo>
                  <a:cubicBezTo>
                    <a:pt x="12468" y="68781"/>
                    <a:pt x="10030" y="66709"/>
                    <a:pt x="9602" y="63892"/>
                  </a:cubicBezTo>
                  <a:lnTo>
                    <a:pt x="77" y="6741"/>
                  </a:lnTo>
                  <a:cubicBezTo>
                    <a:pt x="-439" y="3587"/>
                    <a:pt x="1689" y="608"/>
                    <a:pt x="4840" y="74"/>
                  </a:cubicBezTo>
                  <a:cubicBezTo>
                    <a:pt x="7956" y="-429"/>
                    <a:pt x="10890" y="1689"/>
                    <a:pt x="11393" y="4805"/>
                  </a:cubicBezTo>
                  <a:cubicBezTo>
                    <a:pt x="11400" y="4847"/>
                    <a:pt x="11406" y="4889"/>
                    <a:pt x="11412" y="4932"/>
                  </a:cubicBezTo>
                  <a:lnTo>
                    <a:pt x="20937" y="62082"/>
                  </a:lnTo>
                  <a:cubicBezTo>
                    <a:pt x="21392" y="65234"/>
                    <a:pt x="19226" y="68165"/>
                    <a:pt x="16079" y="686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307" name="Freeform 212">
              <a:extLst>
                <a:ext uri="{FF2B5EF4-FFF2-40B4-BE49-F238E27FC236}">
                  <a16:creationId xmlns:a16="http://schemas.microsoft.com/office/drawing/2014/main" id="{FE84D49A-D24E-6DC8-D99B-42E1033D903D}"/>
                </a:ext>
              </a:extLst>
            </p:cNvPr>
            <p:cNvSpPr/>
            <p:nvPr/>
          </p:nvSpPr>
          <p:spPr>
            <a:xfrm>
              <a:off x="4965069" y="2011640"/>
              <a:ext cx="21224" cy="69151"/>
            </a:xfrm>
            <a:custGeom>
              <a:avLst/>
              <a:gdLst>
                <a:gd name="connsiteX0" fmla="*/ 5806 w 21224"/>
                <a:gd name="connsiteY0" fmla="*/ 69150 h 69151"/>
                <a:gd name="connsiteX1" fmla="*/ 4854 w 21224"/>
                <a:gd name="connsiteY1" fmla="*/ 69150 h 69151"/>
                <a:gd name="connsiteX2" fmla="*/ 53 w 21224"/>
                <a:gd name="connsiteY2" fmla="*/ 62816 h 69151"/>
                <a:gd name="connsiteX3" fmla="*/ 91 w 21224"/>
                <a:gd name="connsiteY3" fmla="*/ 62577 h 69151"/>
                <a:gd name="connsiteX4" fmla="*/ 9616 w 21224"/>
                <a:gd name="connsiteY4" fmla="*/ 5427 h 69151"/>
                <a:gd name="connsiteX5" fmla="*/ 15797 w 21224"/>
                <a:gd name="connsiteY5" fmla="*/ 13 h 69151"/>
                <a:gd name="connsiteX6" fmla="*/ 21211 w 21224"/>
                <a:gd name="connsiteY6" fmla="*/ 6194 h 69151"/>
                <a:gd name="connsiteX7" fmla="*/ 21046 w 21224"/>
                <a:gd name="connsiteY7" fmla="*/ 7237 h 69151"/>
                <a:gd name="connsiteX8" fmla="*/ 11521 w 21224"/>
                <a:gd name="connsiteY8" fmla="*/ 64387 h 69151"/>
                <a:gd name="connsiteX9" fmla="*/ 5806 w 21224"/>
                <a:gd name="connsiteY9" fmla="*/ 69150 h 69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224" h="69151">
                  <a:moveTo>
                    <a:pt x="5806" y="69150"/>
                  </a:moveTo>
                  <a:lnTo>
                    <a:pt x="4854" y="69150"/>
                  </a:lnTo>
                  <a:cubicBezTo>
                    <a:pt x="1779" y="68726"/>
                    <a:pt x="-370" y="65890"/>
                    <a:pt x="53" y="62816"/>
                  </a:cubicBezTo>
                  <a:cubicBezTo>
                    <a:pt x="64" y="62736"/>
                    <a:pt x="77" y="62656"/>
                    <a:pt x="91" y="62577"/>
                  </a:cubicBezTo>
                  <a:lnTo>
                    <a:pt x="9616" y="5427"/>
                  </a:lnTo>
                  <a:cubicBezTo>
                    <a:pt x="9828" y="2225"/>
                    <a:pt x="12595" y="-199"/>
                    <a:pt x="15797" y="13"/>
                  </a:cubicBezTo>
                  <a:cubicBezTo>
                    <a:pt x="18999" y="224"/>
                    <a:pt x="21423" y="2992"/>
                    <a:pt x="21211" y="6194"/>
                  </a:cubicBezTo>
                  <a:cubicBezTo>
                    <a:pt x="21188" y="6546"/>
                    <a:pt x="21133" y="6895"/>
                    <a:pt x="21046" y="7237"/>
                  </a:cubicBezTo>
                  <a:lnTo>
                    <a:pt x="11521" y="64387"/>
                  </a:lnTo>
                  <a:cubicBezTo>
                    <a:pt x="11090" y="67189"/>
                    <a:pt x="8640" y="69231"/>
                    <a:pt x="5806" y="691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308" name="Freeform 213">
              <a:extLst>
                <a:ext uri="{FF2B5EF4-FFF2-40B4-BE49-F238E27FC236}">
                  <a16:creationId xmlns:a16="http://schemas.microsoft.com/office/drawing/2014/main" id="{F50E2772-2CB6-6750-F9AA-298DA08F77AC}"/>
                </a:ext>
              </a:extLst>
            </p:cNvPr>
            <p:cNvSpPr/>
            <p:nvPr/>
          </p:nvSpPr>
          <p:spPr>
            <a:xfrm>
              <a:off x="5010737" y="1941534"/>
              <a:ext cx="40976" cy="124015"/>
            </a:xfrm>
            <a:custGeom>
              <a:avLst/>
              <a:gdLst>
                <a:gd name="connsiteX0" fmla="*/ 20527 w 40976"/>
                <a:gd name="connsiteY0" fmla="*/ 124016 h 124015"/>
                <a:gd name="connsiteX1" fmla="*/ 16622 w 40976"/>
                <a:gd name="connsiteY1" fmla="*/ 122587 h 124015"/>
                <a:gd name="connsiteX2" fmla="*/ 1954 w 40976"/>
                <a:gd name="connsiteY2" fmla="*/ 109347 h 124015"/>
                <a:gd name="connsiteX3" fmla="*/ 49 w 40976"/>
                <a:gd name="connsiteY3" fmla="*/ 104204 h 124015"/>
                <a:gd name="connsiteX4" fmla="*/ 14812 w 40976"/>
                <a:gd name="connsiteY4" fmla="*/ 4858 h 124015"/>
                <a:gd name="connsiteX5" fmla="*/ 20527 w 40976"/>
                <a:gd name="connsiteY5" fmla="*/ 0 h 124015"/>
                <a:gd name="connsiteX6" fmla="*/ 26242 w 40976"/>
                <a:gd name="connsiteY6" fmla="*/ 4858 h 124015"/>
                <a:gd name="connsiteX7" fmla="*/ 40911 w 40976"/>
                <a:gd name="connsiteY7" fmla="*/ 104204 h 124015"/>
                <a:gd name="connsiteX8" fmla="*/ 39101 w 40976"/>
                <a:gd name="connsiteY8" fmla="*/ 109347 h 124015"/>
                <a:gd name="connsiteX9" fmla="*/ 24337 w 40976"/>
                <a:gd name="connsiteY9" fmla="*/ 122587 h 124015"/>
                <a:gd name="connsiteX10" fmla="*/ 20527 w 40976"/>
                <a:gd name="connsiteY10" fmla="*/ 124016 h 124015"/>
                <a:gd name="connsiteX11" fmla="*/ 11955 w 40976"/>
                <a:gd name="connsiteY11" fmla="*/ 102489 h 124015"/>
                <a:gd name="connsiteX12" fmla="*/ 20527 w 40976"/>
                <a:gd name="connsiteY12" fmla="*/ 110205 h 124015"/>
                <a:gd name="connsiteX13" fmla="*/ 29005 w 40976"/>
                <a:gd name="connsiteY13" fmla="*/ 102489 h 124015"/>
                <a:gd name="connsiteX14" fmla="*/ 20527 w 40976"/>
                <a:gd name="connsiteY14" fmla="*/ 45339 h 124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0976" h="124015">
                  <a:moveTo>
                    <a:pt x="20527" y="124016"/>
                  </a:moveTo>
                  <a:cubicBezTo>
                    <a:pt x="19097" y="124020"/>
                    <a:pt x="17712" y="123514"/>
                    <a:pt x="16622" y="122587"/>
                  </a:cubicBezTo>
                  <a:lnTo>
                    <a:pt x="1954" y="109347"/>
                  </a:lnTo>
                  <a:cubicBezTo>
                    <a:pt x="513" y="108050"/>
                    <a:pt x="-199" y="106127"/>
                    <a:pt x="49" y="104204"/>
                  </a:cubicBezTo>
                  <a:lnTo>
                    <a:pt x="14812" y="4858"/>
                  </a:lnTo>
                  <a:cubicBezTo>
                    <a:pt x="15240" y="2040"/>
                    <a:pt x="17678" y="-32"/>
                    <a:pt x="20527" y="0"/>
                  </a:cubicBezTo>
                  <a:cubicBezTo>
                    <a:pt x="23362" y="8"/>
                    <a:pt x="25778" y="2061"/>
                    <a:pt x="26242" y="4858"/>
                  </a:cubicBezTo>
                  <a:lnTo>
                    <a:pt x="40911" y="104204"/>
                  </a:lnTo>
                  <a:cubicBezTo>
                    <a:pt x="41199" y="106113"/>
                    <a:pt x="40521" y="108040"/>
                    <a:pt x="39101" y="109347"/>
                  </a:cubicBezTo>
                  <a:lnTo>
                    <a:pt x="24337" y="122587"/>
                  </a:lnTo>
                  <a:cubicBezTo>
                    <a:pt x="23286" y="123515"/>
                    <a:pt x="21930" y="124023"/>
                    <a:pt x="20527" y="124016"/>
                  </a:cubicBezTo>
                  <a:close/>
                  <a:moveTo>
                    <a:pt x="11955" y="102489"/>
                  </a:moveTo>
                  <a:lnTo>
                    <a:pt x="20527" y="110205"/>
                  </a:lnTo>
                  <a:lnTo>
                    <a:pt x="29005" y="102489"/>
                  </a:lnTo>
                  <a:lnTo>
                    <a:pt x="20527" y="4533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309" name="Freeform 214">
              <a:extLst>
                <a:ext uri="{FF2B5EF4-FFF2-40B4-BE49-F238E27FC236}">
                  <a16:creationId xmlns:a16="http://schemas.microsoft.com/office/drawing/2014/main" id="{F8375C9E-3627-EE70-70AE-0662FBCDBD22}"/>
                </a:ext>
              </a:extLst>
            </p:cNvPr>
            <p:cNvSpPr/>
            <p:nvPr/>
          </p:nvSpPr>
          <p:spPr>
            <a:xfrm>
              <a:off x="4895075" y="2069217"/>
              <a:ext cx="270892" cy="11621"/>
            </a:xfrm>
            <a:custGeom>
              <a:avLst/>
              <a:gdLst>
                <a:gd name="connsiteX0" fmla="*/ 265824 w 270892"/>
                <a:gd name="connsiteY0" fmla="*/ 11573 h 11621"/>
                <a:gd name="connsiteX1" fmla="*/ 6553 w 270892"/>
                <a:gd name="connsiteY1" fmla="*/ 11573 h 11621"/>
                <a:gd name="connsiteX2" fmla="*/ 48 w 270892"/>
                <a:gd name="connsiteY2" fmla="*/ 6553 h 11621"/>
                <a:gd name="connsiteX3" fmla="*/ 5068 w 270892"/>
                <a:gd name="connsiteY3" fmla="*/ 48 h 11621"/>
                <a:gd name="connsiteX4" fmla="*/ 6553 w 270892"/>
                <a:gd name="connsiteY4" fmla="*/ 48 h 11621"/>
                <a:gd name="connsiteX5" fmla="*/ 265824 w 270892"/>
                <a:gd name="connsiteY5" fmla="*/ 48 h 11621"/>
                <a:gd name="connsiteX6" fmla="*/ 270844 w 270892"/>
                <a:gd name="connsiteY6" fmla="*/ 6553 h 11621"/>
                <a:gd name="connsiteX7" fmla="*/ 265824 w 270892"/>
                <a:gd name="connsiteY7" fmla="*/ 11573 h 11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70892" h="11621">
                  <a:moveTo>
                    <a:pt x="265824" y="11573"/>
                  </a:moveTo>
                  <a:lnTo>
                    <a:pt x="6553" y="11573"/>
                  </a:lnTo>
                  <a:cubicBezTo>
                    <a:pt x="3371" y="11983"/>
                    <a:pt x="458" y="9735"/>
                    <a:pt x="48" y="6553"/>
                  </a:cubicBezTo>
                  <a:cubicBezTo>
                    <a:pt x="-362" y="3370"/>
                    <a:pt x="1886" y="458"/>
                    <a:pt x="5068" y="48"/>
                  </a:cubicBezTo>
                  <a:cubicBezTo>
                    <a:pt x="5561" y="-16"/>
                    <a:pt x="6060" y="-16"/>
                    <a:pt x="6553" y="48"/>
                  </a:cubicBezTo>
                  <a:lnTo>
                    <a:pt x="265824" y="48"/>
                  </a:lnTo>
                  <a:cubicBezTo>
                    <a:pt x="269006" y="458"/>
                    <a:pt x="271254" y="3370"/>
                    <a:pt x="270844" y="6553"/>
                  </a:cubicBezTo>
                  <a:cubicBezTo>
                    <a:pt x="270506" y="9173"/>
                    <a:pt x="268444" y="11235"/>
                    <a:pt x="265824" y="1157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</p:grpSp>
      <p:grpSp>
        <p:nvGrpSpPr>
          <p:cNvPr id="310" name="Graphic 132">
            <a:extLst>
              <a:ext uri="{FF2B5EF4-FFF2-40B4-BE49-F238E27FC236}">
                <a16:creationId xmlns:a16="http://schemas.microsoft.com/office/drawing/2014/main" id="{C61B80F6-DC00-08A2-6C30-E37B5A75314B}"/>
              </a:ext>
            </a:extLst>
          </p:cNvPr>
          <p:cNvGrpSpPr>
            <a:grpSpLocks noChangeAspect="1"/>
          </p:cNvGrpSpPr>
          <p:nvPr/>
        </p:nvGrpSpPr>
        <p:grpSpPr>
          <a:xfrm>
            <a:off x="3996559" y="3521689"/>
            <a:ext cx="282655" cy="313580"/>
            <a:chOff x="4876768" y="1736833"/>
            <a:chExt cx="307478" cy="341119"/>
          </a:xfrm>
          <a:solidFill>
            <a:srgbClr val="FFFFFF"/>
          </a:solidFill>
        </p:grpSpPr>
        <p:sp>
          <p:nvSpPr>
            <p:cNvPr id="311" name="Freeform 216">
              <a:extLst>
                <a:ext uri="{FF2B5EF4-FFF2-40B4-BE49-F238E27FC236}">
                  <a16:creationId xmlns:a16="http://schemas.microsoft.com/office/drawing/2014/main" id="{4C07C8A6-068B-A424-AFAA-548F9283384F}"/>
                </a:ext>
              </a:extLst>
            </p:cNvPr>
            <p:cNvSpPr/>
            <p:nvPr/>
          </p:nvSpPr>
          <p:spPr>
            <a:xfrm>
              <a:off x="4876768" y="1918087"/>
              <a:ext cx="307478" cy="159866"/>
            </a:xfrm>
            <a:custGeom>
              <a:avLst/>
              <a:gdLst>
                <a:gd name="connsiteX0" fmla="*/ 153693 w 307478"/>
                <a:gd name="connsiteY0" fmla="*/ 159866 h 159866"/>
                <a:gd name="connsiteX1" fmla="*/ 0 w 307478"/>
                <a:gd name="connsiteY1" fmla="*/ 5561 h 159866"/>
                <a:gd name="connsiteX2" fmla="*/ 5541 w 307478"/>
                <a:gd name="connsiteY2" fmla="*/ 0 h 159866"/>
                <a:gd name="connsiteX3" fmla="*/ 5634 w 307478"/>
                <a:gd name="connsiteY3" fmla="*/ 1 h 159866"/>
                <a:gd name="connsiteX4" fmla="*/ 301844 w 307478"/>
                <a:gd name="connsiteY4" fmla="*/ 1 h 159866"/>
                <a:gd name="connsiteX5" fmla="*/ 307478 w 307478"/>
                <a:gd name="connsiteY5" fmla="*/ 5468 h 159866"/>
                <a:gd name="connsiteX6" fmla="*/ 307479 w 307478"/>
                <a:gd name="connsiteY6" fmla="*/ 5561 h 159866"/>
                <a:gd name="connsiteX7" fmla="*/ 153693 w 307478"/>
                <a:gd name="connsiteY7" fmla="*/ 159866 h 159866"/>
                <a:gd name="connsiteX8" fmla="*/ 11268 w 307478"/>
                <a:gd name="connsiteY8" fmla="*/ 11585 h 159866"/>
                <a:gd name="connsiteX9" fmla="*/ 158823 w 307478"/>
                <a:gd name="connsiteY9" fmla="*/ 149344 h 159866"/>
                <a:gd name="connsiteX10" fmla="*/ 296118 w 307478"/>
                <a:gd name="connsiteY10" fmla="*/ 11585 h 159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7478" h="159866">
                  <a:moveTo>
                    <a:pt x="153693" y="159866"/>
                  </a:moveTo>
                  <a:cubicBezTo>
                    <a:pt x="68838" y="159713"/>
                    <a:pt x="102" y="90703"/>
                    <a:pt x="0" y="5561"/>
                  </a:cubicBezTo>
                  <a:cubicBezTo>
                    <a:pt x="0" y="2490"/>
                    <a:pt x="2480" y="0"/>
                    <a:pt x="5541" y="0"/>
                  </a:cubicBezTo>
                  <a:cubicBezTo>
                    <a:pt x="5572" y="0"/>
                    <a:pt x="5603" y="0"/>
                    <a:pt x="5634" y="1"/>
                  </a:cubicBezTo>
                  <a:lnTo>
                    <a:pt x="301844" y="1"/>
                  </a:lnTo>
                  <a:cubicBezTo>
                    <a:pt x="304905" y="-50"/>
                    <a:pt x="307427" y="2397"/>
                    <a:pt x="307478" y="5468"/>
                  </a:cubicBezTo>
                  <a:cubicBezTo>
                    <a:pt x="307478" y="5499"/>
                    <a:pt x="307479" y="5530"/>
                    <a:pt x="307479" y="5561"/>
                  </a:cubicBezTo>
                  <a:cubicBezTo>
                    <a:pt x="307377" y="90739"/>
                    <a:pt x="238584" y="159764"/>
                    <a:pt x="153693" y="159866"/>
                  </a:cubicBezTo>
                  <a:close/>
                  <a:moveTo>
                    <a:pt x="11268" y="11585"/>
                  </a:moveTo>
                  <a:cubicBezTo>
                    <a:pt x="14102" y="90510"/>
                    <a:pt x="80164" y="152187"/>
                    <a:pt x="158823" y="149344"/>
                  </a:cubicBezTo>
                  <a:cubicBezTo>
                    <a:pt x="233506" y="146645"/>
                    <a:pt x="293428" y="86521"/>
                    <a:pt x="296118" y="11585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312" name="Freeform 217">
              <a:extLst>
                <a:ext uri="{FF2B5EF4-FFF2-40B4-BE49-F238E27FC236}">
                  <a16:creationId xmlns:a16="http://schemas.microsoft.com/office/drawing/2014/main" id="{CBCFF748-24AC-5209-44C3-9EB7E07C1DB0}"/>
                </a:ext>
              </a:extLst>
            </p:cNvPr>
            <p:cNvSpPr/>
            <p:nvPr/>
          </p:nvSpPr>
          <p:spPr>
            <a:xfrm>
              <a:off x="4876768" y="1918087"/>
              <a:ext cx="307478" cy="86837"/>
            </a:xfrm>
            <a:custGeom>
              <a:avLst/>
              <a:gdLst>
                <a:gd name="connsiteX0" fmla="*/ 153693 w 307478"/>
                <a:gd name="connsiteY0" fmla="*/ 86838 h 86837"/>
                <a:gd name="connsiteX1" fmla="*/ 0 w 307478"/>
                <a:gd name="connsiteY1" fmla="*/ 5561 h 86837"/>
                <a:gd name="connsiteX2" fmla="*/ 5541 w 307478"/>
                <a:gd name="connsiteY2" fmla="*/ 0 h 86837"/>
                <a:gd name="connsiteX3" fmla="*/ 5634 w 307478"/>
                <a:gd name="connsiteY3" fmla="*/ 1 h 86837"/>
                <a:gd name="connsiteX4" fmla="*/ 301844 w 307478"/>
                <a:gd name="connsiteY4" fmla="*/ 1 h 86837"/>
                <a:gd name="connsiteX5" fmla="*/ 307478 w 307478"/>
                <a:gd name="connsiteY5" fmla="*/ 5468 h 86837"/>
                <a:gd name="connsiteX6" fmla="*/ 307479 w 307478"/>
                <a:gd name="connsiteY6" fmla="*/ 5561 h 86837"/>
                <a:gd name="connsiteX7" fmla="*/ 153693 w 307478"/>
                <a:gd name="connsiteY7" fmla="*/ 86838 h 86837"/>
                <a:gd name="connsiteX8" fmla="*/ 11638 w 307478"/>
                <a:gd name="connsiteY8" fmla="*/ 11215 h 86837"/>
                <a:gd name="connsiteX9" fmla="*/ 153693 w 307478"/>
                <a:gd name="connsiteY9" fmla="*/ 75531 h 86837"/>
                <a:gd name="connsiteX10" fmla="*/ 295564 w 307478"/>
                <a:gd name="connsiteY10" fmla="*/ 11215 h 86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7478" h="86837">
                  <a:moveTo>
                    <a:pt x="153693" y="86838"/>
                  </a:moveTo>
                  <a:cubicBezTo>
                    <a:pt x="67518" y="86838"/>
                    <a:pt x="0" y="51158"/>
                    <a:pt x="0" y="5561"/>
                  </a:cubicBezTo>
                  <a:cubicBezTo>
                    <a:pt x="0" y="2490"/>
                    <a:pt x="2480" y="0"/>
                    <a:pt x="5541" y="0"/>
                  </a:cubicBezTo>
                  <a:cubicBezTo>
                    <a:pt x="5572" y="0"/>
                    <a:pt x="5603" y="0"/>
                    <a:pt x="5634" y="1"/>
                  </a:cubicBezTo>
                  <a:lnTo>
                    <a:pt x="301844" y="1"/>
                  </a:lnTo>
                  <a:cubicBezTo>
                    <a:pt x="304905" y="-50"/>
                    <a:pt x="307427" y="2397"/>
                    <a:pt x="307478" y="5468"/>
                  </a:cubicBezTo>
                  <a:cubicBezTo>
                    <a:pt x="307478" y="5499"/>
                    <a:pt x="307479" y="5530"/>
                    <a:pt x="307479" y="5561"/>
                  </a:cubicBezTo>
                  <a:cubicBezTo>
                    <a:pt x="307479" y="51158"/>
                    <a:pt x="240145" y="86838"/>
                    <a:pt x="153693" y="86838"/>
                  </a:cubicBezTo>
                  <a:close/>
                  <a:moveTo>
                    <a:pt x="11638" y="11215"/>
                  </a:moveTo>
                  <a:cubicBezTo>
                    <a:pt x="17734" y="46617"/>
                    <a:pt x="80356" y="75531"/>
                    <a:pt x="153693" y="75531"/>
                  </a:cubicBezTo>
                  <a:cubicBezTo>
                    <a:pt x="227030" y="75531"/>
                    <a:pt x="289745" y="46617"/>
                    <a:pt x="295564" y="11215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313" name="Freeform 218">
              <a:extLst>
                <a:ext uri="{FF2B5EF4-FFF2-40B4-BE49-F238E27FC236}">
                  <a16:creationId xmlns:a16="http://schemas.microsoft.com/office/drawing/2014/main" id="{23444A4D-E229-559A-DA26-58CDB93EBA3B}"/>
                </a:ext>
              </a:extLst>
            </p:cNvPr>
            <p:cNvSpPr/>
            <p:nvPr/>
          </p:nvSpPr>
          <p:spPr>
            <a:xfrm>
              <a:off x="5024919" y="1919087"/>
              <a:ext cx="11176" cy="158865"/>
            </a:xfrm>
            <a:custGeom>
              <a:avLst/>
              <a:gdLst>
                <a:gd name="connsiteX0" fmla="*/ 5543 w 11176"/>
                <a:gd name="connsiteY0" fmla="*/ 158866 h 158865"/>
                <a:gd name="connsiteX1" fmla="*/ 0 w 11176"/>
                <a:gd name="connsiteY1" fmla="*/ 153306 h 158865"/>
                <a:gd name="connsiteX2" fmla="*/ 1 w 11176"/>
                <a:gd name="connsiteY2" fmla="*/ 153213 h 158865"/>
                <a:gd name="connsiteX3" fmla="*/ 1 w 11176"/>
                <a:gd name="connsiteY3" fmla="*/ 4932 h 158865"/>
                <a:gd name="connsiteX4" fmla="*/ 6309 w 11176"/>
                <a:gd name="connsiteY4" fmla="*/ 47 h 158865"/>
                <a:gd name="connsiteX5" fmla="*/ 11177 w 11176"/>
                <a:gd name="connsiteY5" fmla="*/ 4932 h 158865"/>
                <a:gd name="connsiteX6" fmla="*/ 11177 w 11176"/>
                <a:gd name="connsiteY6" fmla="*/ 153213 h 158865"/>
                <a:gd name="connsiteX7" fmla="*/ 5543 w 11176"/>
                <a:gd name="connsiteY7" fmla="*/ 158866 h 158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176" h="158865">
                  <a:moveTo>
                    <a:pt x="5543" y="158866"/>
                  </a:moveTo>
                  <a:cubicBezTo>
                    <a:pt x="2482" y="158866"/>
                    <a:pt x="0" y="156377"/>
                    <a:pt x="0" y="153306"/>
                  </a:cubicBezTo>
                  <a:cubicBezTo>
                    <a:pt x="0" y="153275"/>
                    <a:pt x="0" y="153244"/>
                    <a:pt x="1" y="153213"/>
                  </a:cubicBezTo>
                  <a:lnTo>
                    <a:pt x="1" y="4932"/>
                  </a:lnTo>
                  <a:cubicBezTo>
                    <a:pt x="398" y="1835"/>
                    <a:pt x="3223" y="-352"/>
                    <a:pt x="6309" y="47"/>
                  </a:cubicBezTo>
                  <a:cubicBezTo>
                    <a:pt x="8849" y="375"/>
                    <a:pt x="10849" y="2382"/>
                    <a:pt x="11177" y="4932"/>
                  </a:cubicBezTo>
                  <a:lnTo>
                    <a:pt x="11177" y="153213"/>
                  </a:lnTo>
                  <a:cubicBezTo>
                    <a:pt x="11177" y="156335"/>
                    <a:pt x="8654" y="158866"/>
                    <a:pt x="5543" y="158866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314" name="Freeform 219">
              <a:extLst>
                <a:ext uri="{FF2B5EF4-FFF2-40B4-BE49-F238E27FC236}">
                  <a16:creationId xmlns:a16="http://schemas.microsoft.com/office/drawing/2014/main" id="{048AECC6-157D-87DB-EB59-02D048D65F0E}"/>
                </a:ext>
              </a:extLst>
            </p:cNvPr>
            <p:cNvSpPr/>
            <p:nvPr/>
          </p:nvSpPr>
          <p:spPr>
            <a:xfrm>
              <a:off x="4969085" y="1736833"/>
              <a:ext cx="122844" cy="175786"/>
            </a:xfrm>
            <a:custGeom>
              <a:avLst/>
              <a:gdLst>
                <a:gd name="connsiteX0" fmla="*/ 61469 w 122844"/>
                <a:gd name="connsiteY0" fmla="*/ 175787 h 175786"/>
                <a:gd name="connsiteX1" fmla="*/ 59160 w 122844"/>
                <a:gd name="connsiteY1" fmla="*/ 175787 h 175786"/>
                <a:gd name="connsiteX2" fmla="*/ 47 w 122844"/>
                <a:gd name="connsiteY2" fmla="*/ 112860 h 175786"/>
                <a:gd name="connsiteX3" fmla="*/ 47 w 122844"/>
                <a:gd name="connsiteY3" fmla="*/ 64020 h 175786"/>
                <a:gd name="connsiteX4" fmla="*/ 59041 w 122844"/>
                <a:gd name="connsiteY4" fmla="*/ 47 h 175786"/>
                <a:gd name="connsiteX5" fmla="*/ 122798 w 122844"/>
                <a:gd name="connsiteY5" fmla="*/ 59241 h 175786"/>
                <a:gd name="connsiteX6" fmla="*/ 122798 w 122844"/>
                <a:gd name="connsiteY6" fmla="*/ 64020 h 175786"/>
                <a:gd name="connsiteX7" fmla="*/ 122798 w 122844"/>
                <a:gd name="connsiteY7" fmla="*/ 114250 h 175786"/>
                <a:gd name="connsiteX8" fmla="*/ 61469 w 122844"/>
                <a:gd name="connsiteY8" fmla="*/ 175787 h 175786"/>
                <a:gd name="connsiteX9" fmla="*/ 61469 w 122844"/>
                <a:gd name="connsiteY9" fmla="*/ 13604 h 175786"/>
                <a:gd name="connsiteX10" fmla="*/ 11315 w 122844"/>
                <a:gd name="connsiteY10" fmla="*/ 64020 h 175786"/>
                <a:gd name="connsiteX11" fmla="*/ 11315 w 122844"/>
                <a:gd name="connsiteY11" fmla="*/ 112860 h 175786"/>
                <a:gd name="connsiteX12" fmla="*/ 59622 w 122844"/>
                <a:gd name="connsiteY12" fmla="*/ 164573 h 175786"/>
                <a:gd name="connsiteX13" fmla="*/ 96567 w 122844"/>
                <a:gd name="connsiteY13" fmla="*/ 150486 h 175786"/>
                <a:gd name="connsiteX14" fmla="*/ 111899 w 122844"/>
                <a:gd name="connsiteY14" fmla="*/ 114250 h 175786"/>
                <a:gd name="connsiteX15" fmla="*/ 111899 w 122844"/>
                <a:gd name="connsiteY15" fmla="*/ 64020 h 175786"/>
                <a:gd name="connsiteX16" fmla="*/ 61469 w 122844"/>
                <a:gd name="connsiteY16" fmla="*/ 13604 h 175786"/>
                <a:gd name="connsiteX17" fmla="*/ 61377 w 122844"/>
                <a:gd name="connsiteY17" fmla="*/ 13604 h 175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2844" h="175786">
                  <a:moveTo>
                    <a:pt x="61469" y="175787"/>
                  </a:moveTo>
                  <a:lnTo>
                    <a:pt x="59160" y="175787"/>
                  </a:lnTo>
                  <a:cubicBezTo>
                    <a:pt x="25916" y="173914"/>
                    <a:pt x="-54" y="146268"/>
                    <a:pt x="47" y="112860"/>
                  </a:cubicBezTo>
                  <a:lnTo>
                    <a:pt x="47" y="64020"/>
                  </a:lnTo>
                  <a:cubicBezTo>
                    <a:pt x="-1268" y="30008"/>
                    <a:pt x="25144" y="1367"/>
                    <a:pt x="59041" y="47"/>
                  </a:cubicBezTo>
                  <a:cubicBezTo>
                    <a:pt x="92938" y="-1272"/>
                    <a:pt x="121483" y="25229"/>
                    <a:pt x="122798" y="59241"/>
                  </a:cubicBezTo>
                  <a:cubicBezTo>
                    <a:pt x="122860" y="60833"/>
                    <a:pt x="122860" y="62427"/>
                    <a:pt x="122798" y="64020"/>
                  </a:cubicBezTo>
                  <a:lnTo>
                    <a:pt x="122798" y="114250"/>
                  </a:lnTo>
                  <a:cubicBezTo>
                    <a:pt x="122798" y="148236"/>
                    <a:pt x="95340" y="175787"/>
                    <a:pt x="61469" y="175787"/>
                  </a:cubicBezTo>
                  <a:close/>
                  <a:moveTo>
                    <a:pt x="61469" y="13604"/>
                  </a:moveTo>
                  <a:cubicBezTo>
                    <a:pt x="33755" y="13655"/>
                    <a:pt x="11315" y="36212"/>
                    <a:pt x="11315" y="64020"/>
                  </a:cubicBezTo>
                  <a:lnTo>
                    <a:pt x="11315" y="112860"/>
                  </a:lnTo>
                  <a:cubicBezTo>
                    <a:pt x="11122" y="140255"/>
                    <a:pt x="32364" y="162994"/>
                    <a:pt x="59622" y="164573"/>
                  </a:cubicBezTo>
                  <a:cubicBezTo>
                    <a:pt x="73338" y="165138"/>
                    <a:pt x="86687" y="160048"/>
                    <a:pt x="96567" y="150486"/>
                  </a:cubicBezTo>
                  <a:cubicBezTo>
                    <a:pt x="106415" y="141029"/>
                    <a:pt x="111958" y="127927"/>
                    <a:pt x="111899" y="114250"/>
                  </a:cubicBezTo>
                  <a:lnTo>
                    <a:pt x="111899" y="64020"/>
                  </a:lnTo>
                  <a:cubicBezTo>
                    <a:pt x="111849" y="36125"/>
                    <a:pt x="89270" y="13553"/>
                    <a:pt x="61469" y="13604"/>
                  </a:cubicBezTo>
                  <a:cubicBezTo>
                    <a:pt x="61438" y="13604"/>
                    <a:pt x="61407" y="13604"/>
                    <a:pt x="61377" y="13604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315" name="Freeform 220">
              <a:extLst>
                <a:ext uri="{FF2B5EF4-FFF2-40B4-BE49-F238E27FC236}">
                  <a16:creationId xmlns:a16="http://schemas.microsoft.com/office/drawing/2014/main" id="{267E33F8-DD3C-BA2E-3DEB-3218D1413094}"/>
                </a:ext>
              </a:extLst>
            </p:cNvPr>
            <p:cNvSpPr/>
            <p:nvPr/>
          </p:nvSpPr>
          <p:spPr>
            <a:xfrm>
              <a:off x="4971768" y="1774279"/>
              <a:ext cx="116668" cy="25739"/>
            </a:xfrm>
            <a:custGeom>
              <a:avLst/>
              <a:gdLst>
                <a:gd name="connsiteX0" fmla="*/ 74118 w 116668"/>
                <a:gd name="connsiteY0" fmla="*/ 25740 h 25739"/>
                <a:gd name="connsiteX1" fmla="*/ 51304 w 116668"/>
                <a:gd name="connsiteY1" fmla="*/ 20550 h 25739"/>
                <a:gd name="connsiteX2" fmla="*/ 8078 w 116668"/>
                <a:gd name="connsiteY2" fmla="*/ 14619 h 25739"/>
                <a:gd name="connsiteX3" fmla="*/ 597 w 116668"/>
                <a:gd name="connsiteY3" fmla="*/ 12024 h 25739"/>
                <a:gd name="connsiteX4" fmla="*/ 2973 w 116668"/>
                <a:gd name="connsiteY4" fmla="*/ 4668 h 25739"/>
                <a:gd name="connsiteX5" fmla="*/ 3091 w 116668"/>
                <a:gd name="connsiteY5" fmla="*/ 4610 h 25739"/>
                <a:gd name="connsiteX6" fmla="*/ 56015 w 116668"/>
                <a:gd name="connsiteY6" fmla="*/ 10355 h 25739"/>
                <a:gd name="connsiteX7" fmla="*/ 106723 w 116668"/>
                <a:gd name="connsiteY7" fmla="*/ 2015 h 25739"/>
                <a:gd name="connsiteX8" fmla="*/ 114661 w 116668"/>
                <a:gd name="connsiteY8" fmla="*/ 1327 h 25739"/>
                <a:gd name="connsiteX9" fmla="*/ 115347 w 116668"/>
                <a:gd name="connsiteY9" fmla="*/ 9292 h 25739"/>
                <a:gd name="connsiteX10" fmla="*/ 114296 w 116668"/>
                <a:gd name="connsiteY10" fmla="*/ 10263 h 25739"/>
                <a:gd name="connsiteX11" fmla="*/ 74118 w 116668"/>
                <a:gd name="connsiteY11" fmla="*/ 25740 h 25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6668" h="25739">
                  <a:moveTo>
                    <a:pt x="74118" y="25740"/>
                  </a:moveTo>
                  <a:cubicBezTo>
                    <a:pt x="66223" y="25739"/>
                    <a:pt x="58428" y="23966"/>
                    <a:pt x="51304" y="20550"/>
                  </a:cubicBezTo>
                  <a:cubicBezTo>
                    <a:pt x="23595" y="7483"/>
                    <a:pt x="8171" y="14526"/>
                    <a:pt x="8078" y="14619"/>
                  </a:cubicBezTo>
                  <a:cubicBezTo>
                    <a:pt x="5297" y="15953"/>
                    <a:pt x="1963" y="14797"/>
                    <a:pt x="597" y="12024"/>
                  </a:cubicBezTo>
                  <a:cubicBezTo>
                    <a:pt x="-771" y="9334"/>
                    <a:pt x="293" y="6041"/>
                    <a:pt x="2973" y="4668"/>
                  </a:cubicBezTo>
                  <a:cubicBezTo>
                    <a:pt x="3012" y="4648"/>
                    <a:pt x="3051" y="4629"/>
                    <a:pt x="3091" y="4610"/>
                  </a:cubicBezTo>
                  <a:cubicBezTo>
                    <a:pt x="3829" y="4610"/>
                    <a:pt x="23133" y="-5214"/>
                    <a:pt x="56015" y="10355"/>
                  </a:cubicBezTo>
                  <a:cubicBezTo>
                    <a:pt x="73103" y="17644"/>
                    <a:pt x="92848" y="14396"/>
                    <a:pt x="106723" y="2015"/>
                  </a:cubicBezTo>
                  <a:cubicBezTo>
                    <a:pt x="108725" y="-375"/>
                    <a:pt x="112280" y="-683"/>
                    <a:pt x="114661" y="1327"/>
                  </a:cubicBezTo>
                  <a:cubicBezTo>
                    <a:pt x="117042" y="3336"/>
                    <a:pt x="117349" y="6903"/>
                    <a:pt x="115347" y="9292"/>
                  </a:cubicBezTo>
                  <a:cubicBezTo>
                    <a:pt x="115039" y="9659"/>
                    <a:pt x="114686" y="9985"/>
                    <a:pt x="114296" y="10263"/>
                  </a:cubicBezTo>
                  <a:cubicBezTo>
                    <a:pt x="103089" y="19927"/>
                    <a:pt x="88891" y="25396"/>
                    <a:pt x="74118" y="25740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316" name="Freeform 221">
              <a:extLst>
                <a:ext uri="{FF2B5EF4-FFF2-40B4-BE49-F238E27FC236}">
                  <a16:creationId xmlns:a16="http://schemas.microsoft.com/office/drawing/2014/main" id="{02D4CE48-69D8-3DB7-9780-69756653BC84}"/>
                </a:ext>
              </a:extLst>
            </p:cNvPr>
            <p:cNvSpPr/>
            <p:nvPr/>
          </p:nvSpPr>
          <p:spPr>
            <a:xfrm>
              <a:off x="5080704" y="1793738"/>
              <a:ext cx="25680" cy="49467"/>
            </a:xfrm>
            <a:custGeom>
              <a:avLst/>
              <a:gdLst>
                <a:gd name="connsiteX0" fmla="*/ 7115 w 25680"/>
                <a:gd name="connsiteY0" fmla="*/ 49468 h 49467"/>
                <a:gd name="connsiteX1" fmla="*/ 4529 w 25680"/>
                <a:gd name="connsiteY1" fmla="*/ 49468 h 49467"/>
                <a:gd name="connsiteX2" fmla="*/ 3 w 25680"/>
                <a:gd name="connsiteY2" fmla="*/ 43907 h 49467"/>
                <a:gd name="connsiteX3" fmla="*/ 3 w 25680"/>
                <a:gd name="connsiteY3" fmla="*/ 5725 h 49467"/>
                <a:gd name="connsiteX4" fmla="*/ 4529 w 25680"/>
                <a:gd name="connsiteY4" fmla="*/ 72 h 49467"/>
                <a:gd name="connsiteX5" fmla="*/ 7208 w 25680"/>
                <a:gd name="connsiteY5" fmla="*/ 72 h 49467"/>
                <a:gd name="connsiteX6" fmla="*/ 25680 w 25680"/>
                <a:gd name="connsiteY6" fmla="*/ 24909 h 49467"/>
                <a:gd name="connsiteX7" fmla="*/ 7115 w 25680"/>
                <a:gd name="connsiteY7" fmla="*/ 49468 h 49467"/>
                <a:gd name="connsiteX8" fmla="*/ 11179 w 25680"/>
                <a:gd name="connsiteY8" fmla="*/ 13788 h 49467"/>
                <a:gd name="connsiteX9" fmla="*/ 11179 w 25680"/>
                <a:gd name="connsiteY9" fmla="*/ 35289 h 49467"/>
                <a:gd name="connsiteX10" fmla="*/ 14227 w 25680"/>
                <a:gd name="connsiteY10" fmla="*/ 24631 h 49467"/>
                <a:gd name="connsiteX11" fmla="*/ 11179 w 25680"/>
                <a:gd name="connsiteY11" fmla="*/ 13788 h 49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680" h="49467">
                  <a:moveTo>
                    <a:pt x="7115" y="49468"/>
                  </a:moveTo>
                  <a:lnTo>
                    <a:pt x="4529" y="49468"/>
                  </a:lnTo>
                  <a:cubicBezTo>
                    <a:pt x="1890" y="48937"/>
                    <a:pt x="-5" y="46608"/>
                    <a:pt x="3" y="43907"/>
                  </a:cubicBezTo>
                  <a:lnTo>
                    <a:pt x="3" y="5725"/>
                  </a:lnTo>
                  <a:cubicBezTo>
                    <a:pt x="-89" y="2977"/>
                    <a:pt x="1835" y="574"/>
                    <a:pt x="4529" y="72"/>
                  </a:cubicBezTo>
                  <a:cubicBezTo>
                    <a:pt x="5419" y="-24"/>
                    <a:pt x="6317" y="-24"/>
                    <a:pt x="7208" y="72"/>
                  </a:cubicBezTo>
                  <a:cubicBezTo>
                    <a:pt x="17460" y="72"/>
                    <a:pt x="25680" y="11008"/>
                    <a:pt x="25680" y="24909"/>
                  </a:cubicBezTo>
                  <a:cubicBezTo>
                    <a:pt x="25680" y="38810"/>
                    <a:pt x="17737" y="49468"/>
                    <a:pt x="7115" y="49468"/>
                  </a:cubicBezTo>
                  <a:close/>
                  <a:moveTo>
                    <a:pt x="11179" y="13788"/>
                  </a:moveTo>
                  <a:lnTo>
                    <a:pt x="11179" y="35289"/>
                  </a:lnTo>
                  <a:cubicBezTo>
                    <a:pt x="13255" y="32131"/>
                    <a:pt x="14319" y="28412"/>
                    <a:pt x="14227" y="24631"/>
                  </a:cubicBezTo>
                  <a:cubicBezTo>
                    <a:pt x="14357" y="20787"/>
                    <a:pt x="13292" y="16997"/>
                    <a:pt x="11179" y="13788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317" name="Freeform 222">
              <a:extLst>
                <a:ext uri="{FF2B5EF4-FFF2-40B4-BE49-F238E27FC236}">
                  <a16:creationId xmlns:a16="http://schemas.microsoft.com/office/drawing/2014/main" id="{0C5B43AE-0E0F-4141-6734-F94A09D8D87C}"/>
                </a:ext>
              </a:extLst>
            </p:cNvPr>
            <p:cNvSpPr/>
            <p:nvPr/>
          </p:nvSpPr>
          <p:spPr>
            <a:xfrm>
              <a:off x="4954631" y="1793456"/>
              <a:ext cx="25770" cy="49749"/>
            </a:xfrm>
            <a:custGeom>
              <a:avLst/>
              <a:gdLst>
                <a:gd name="connsiteX0" fmla="*/ 18473 w 25770"/>
                <a:gd name="connsiteY0" fmla="*/ 49749 h 49749"/>
                <a:gd name="connsiteX1" fmla="*/ 0 w 25770"/>
                <a:gd name="connsiteY1" fmla="*/ 24912 h 49749"/>
                <a:gd name="connsiteX2" fmla="*/ 18473 w 25770"/>
                <a:gd name="connsiteY2" fmla="*/ 75 h 49749"/>
                <a:gd name="connsiteX3" fmla="*/ 21244 w 25770"/>
                <a:gd name="connsiteY3" fmla="*/ 75 h 49749"/>
                <a:gd name="connsiteX4" fmla="*/ 25769 w 25770"/>
                <a:gd name="connsiteY4" fmla="*/ 5728 h 49749"/>
                <a:gd name="connsiteX5" fmla="*/ 25769 w 25770"/>
                <a:gd name="connsiteY5" fmla="*/ 43633 h 49749"/>
                <a:gd name="connsiteX6" fmla="*/ 21244 w 25770"/>
                <a:gd name="connsiteY6" fmla="*/ 49193 h 49749"/>
                <a:gd name="connsiteX7" fmla="*/ 18473 w 25770"/>
                <a:gd name="connsiteY7" fmla="*/ 49749 h 49749"/>
                <a:gd name="connsiteX8" fmla="*/ 14501 w 25770"/>
                <a:gd name="connsiteY8" fmla="*/ 14069 h 49749"/>
                <a:gd name="connsiteX9" fmla="*/ 11453 w 25770"/>
                <a:gd name="connsiteY9" fmla="*/ 24912 h 49749"/>
                <a:gd name="connsiteX10" fmla="*/ 14501 w 25770"/>
                <a:gd name="connsiteY10" fmla="*/ 35755 h 49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770" h="49749">
                  <a:moveTo>
                    <a:pt x="18473" y="49749"/>
                  </a:moveTo>
                  <a:cubicBezTo>
                    <a:pt x="8313" y="49749"/>
                    <a:pt x="0" y="38814"/>
                    <a:pt x="0" y="24912"/>
                  </a:cubicBezTo>
                  <a:cubicBezTo>
                    <a:pt x="0" y="11011"/>
                    <a:pt x="8036" y="75"/>
                    <a:pt x="18473" y="75"/>
                  </a:cubicBezTo>
                  <a:cubicBezTo>
                    <a:pt x="19394" y="-25"/>
                    <a:pt x="20323" y="-25"/>
                    <a:pt x="21244" y="75"/>
                  </a:cubicBezTo>
                  <a:cubicBezTo>
                    <a:pt x="23917" y="613"/>
                    <a:pt x="25823" y="2994"/>
                    <a:pt x="25769" y="5728"/>
                  </a:cubicBezTo>
                  <a:lnTo>
                    <a:pt x="25769" y="43633"/>
                  </a:lnTo>
                  <a:cubicBezTo>
                    <a:pt x="25743" y="46320"/>
                    <a:pt x="23863" y="48630"/>
                    <a:pt x="21244" y="49193"/>
                  </a:cubicBezTo>
                  <a:cubicBezTo>
                    <a:pt x="20342" y="49478"/>
                    <a:pt x="19414" y="49664"/>
                    <a:pt x="18473" y="49749"/>
                  </a:cubicBezTo>
                  <a:close/>
                  <a:moveTo>
                    <a:pt x="14501" y="14069"/>
                  </a:moveTo>
                  <a:cubicBezTo>
                    <a:pt x="12388" y="17279"/>
                    <a:pt x="11323" y="21068"/>
                    <a:pt x="11453" y="24912"/>
                  </a:cubicBezTo>
                  <a:cubicBezTo>
                    <a:pt x="11370" y="28751"/>
                    <a:pt x="12432" y="32526"/>
                    <a:pt x="14501" y="35755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318" name="Freeform 223">
              <a:extLst>
                <a:ext uri="{FF2B5EF4-FFF2-40B4-BE49-F238E27FC236}">
                  <a16:creationId xmlns:a16="http://schemas.microsoft.com/office/drawing/2014/main" id="{C68F3690-218E-2388-6A2F-08D908EE2C61}"/>
                </a:ext>
              </a:extLst>
            </p:cNvPr>
            <p:cNvSpPr/>
            <p:nvPr/>
          </p:nvSpPr>
          <p:spPr>
            <a:xfrm>
              <a:off x="5101457" y="1780951"/>
              <a:ext cx="69860" cy="148350"/>
            </a:xfrm>
            <a:custGeom>
              <a:avLst/>
              <a:gdLst>
                <a:gd name="connsiteX0" fmla="*/ 35223 w 69860"/>
                <a:gd name="connsiteY0" fmla="*/ 148351 h 148350"/>
                <a:gd name="connsiteX1" fmla="*/ 30143 w 69860"/>
                <a:gd name="connsiteY1" fmla="*/ 145014 h 148350"/>
                <a:gd name="connsiteX2" fmla="*/ 32893 w 69860"/>
                <a:gd name="connsiteY2" fmla="*/ 137651 h 148350"/>
                <a:gd name="connsiteX3" fmla="*/ 33007 w 69860"/>
                <a:gd name="connsiteY3" fmla="*/ 137600 h 148350"/>
                <a:gd name="connsiteX4" fmla="*/ 58684 w 69860"/>
                <a:gd name="connsiteY4" fmla="*/ 98121 h 148350"/>
                <a:gd name="connsiteX5" fmla="*/ 58684 w 69860"/>
                <a:gd name="connsiteY5" fmla="*/ 54378 h 148350"/>
                <a:gd name="connsiteX6" fmla="*/ 15550 w 69860"/>
                <a:gd name="connsiteY6" fmla="*/ 11283 h 148350"/>
                <a:gd name="connsiteX7" fmla="*/ 15457 w 69860"/>
                <a:gd name="connsiteY7" fmla="*/ 11283 h 148350"/>
                <a:gd name="connsiteX8" fmla="*/ 7329 w 69860"/>
                <a:gd name="connsiteY8" fmla="*/ 12118 h 148350"/>
                <a:gd name="connsiteX9" fmla="*/ 262 w 69860"/>
                <a:gd name="connsiteY9" fmla="*/ 8425 h 148350"/>
                <a:gd name="connsiteX10" fmla="*/ 3942 w 69860"/>
                <a:gd name="connsiteY10" fmla="*/ 1334 h 148350"/>
                <a:gd name="connsiteX11" fmla="*/ 5205 w 69860"/>
                <a:gd name="connsiteY11" fmla="*/ 1089 h 148350"/>
                <a:gd name="connsiteX12" fmla="*/ 68785 w 69860"/>
                <a:gd name="connsiteY12" fmla="*/ 43382 h 148350"/>
                <a:gd name="connsiteX13" fmla="*/ 69860 w 69860"/>
                <a:gd name="connsiteY13" fmla="*/ 54378 h 148350"/>
                <a:gd name="connsiteX14" fmla="*/ 69860 w 69860"/>
                <a:gd name="connsiteY14" fmla="*/ 98121 h 148350"/>
                <a:gd name="connsiteX15" fmla="*/ 37532 w 69860"/>
                <a:gd name="connsiteY15" fmla="*/ 147887 h 148350"/>
                <a:gd name="connsiteX16" fmla="*/ 35223 w 69860"/>
                <a:gd name="connsiteY16" fmla="*/ 148351 h 148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9860" h="148350">
                  <a:moveTo>
                    <a:pt x="35223" y="148351"/>
                  </a:moveTo>
                  <a:cubicBezTo>
                    <a:pt x="33026" y="148328"/>
                    <a:pt x="31043" y="147025"/>
                    <a:pt x="30143" y="145014"/>
                  </a:cubicBezTo>
                  <a:cubicBezTo>
                    <a:pt x="28876" y="142219"/>
                    <a:pt x="30107" y="138922"/>
                    <a:pt x="32893" y="137651"/>
                  </a:cubicBezTo>
                  <a:cubicBezTo>
                    <a:pt x="32931" y="137633"/>
                    <a:pt x="32969" y="137617"/>
                    <a:pt x="33007" y="137600"/>
                  </a:cubicBezTo>
                  <a:cubicBezTo>
                    <a:pt x="48617" y="130721"/>
                    <a:pt x="58693" y="115228"/>
                    <a:pt x="58684" y="98121"/>
                  </a:cubicBezTo>
                  <a:lnTo>
                    <a:pt x="58684" y="54378"/>
                  </a:lnTo>
                  <a:cubicBezTo>
                    <a:pt x="58633" y="30526"/>
                    <a:pt x="39321" y="11232"/>
                    <a:pt x="15550" y="11283"/>
                  </a:cubicBezTo>
                  <a:cubicBezTo>
                    <a:pt x="15519" y="11283"/>
                    <a:pt x="15488" y="11283"/>
                    <a:pt x="15457" y="11283"/>
                  </a:cubicBezTo>
                  <a:cubicBezTo>
                    <a:pt x="12727" y="11281"/>
                    <a:pt x="10003" y="11561"/>
                    <a:pt x="7329" y="12118"/>
                  </a:cubicBezTo>
                  <a:cubicBezTo>
                    <a:pt x="4362" y="13056"/>
                    <a:pt x="1198" y="11403"/>
                    <a:pt x="262" y="8425"/>
                  </a:cubicBezTo>
                  <a:cubicBezTo>
                    <a:pt x="-673" y="5447"/>
                    <a:pt x="974" y="2273"/>
                    <a:pt x="3942" y="1334"/>
                  </a:cubicBezTo>
                  <a:cubicBezTo>
                    <a:pt x="4352" y="1204"/>
                    <a:pt x="4776" y="1122"/>
                    <a:pt x="5205" y="1089"/>
                  </a:cubicBezTo>
                  <a:cubicBezTo>
                    <a:pt x="34402" y="-4848"/>
                    <a:pt x="62868" y="14087"/>
                    <a:pt x="68785" y="43382"/>
                  </a:cubicBezTo>
                  <a:cubicBezTo>
                    <a:pt x="69516" y="47001"/>
                    <a:pt x="69876" y="50685"/>
                    <a:pt x="69860" y="54378"/>
                  </a:cubicBezTo>
                  <a:lnTo>
                    <a:pt x="69860" y="98121"/>
                  </a:lnTo>
                  <a:cubicBezTo>
                    <a:pt x="69835" y="119663"/>
                    <a:pt x="57165" y="139168"/>
                    <a:pt x="37532" y="147887"/>
                  </a:cubicBezTo>
                  <a:cubicBezTo>
                    <a:pt x="36795" y="148175"/>
                    <a:pt x="36014" y="148332"/>
                    <a:pt x="35223" y="148351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319" name="Freeform 224">
              <a:extLst>
                <a:ext uri="{FF2B5EF4-FFF2-40B4-BE49-F238E27FC236}">
                  <a16:creationId xmlns:a16="http://schemas.microsoft.com/office/drawing/2014/main" id="{786F8DC9-1DF2-B096-25B4-EF9FD738726A}"/>
                </a:ext>
              </a:extLst>
            </p:cNvPr>
            <p:cNvSpPr/>
            <p:nvPr/>
          </p:nvSpPr>
          <p:spPr>
            <a:xfrm>
              <a:off x="5072882" y="1902234"/>
              <a:ext cx="30584" cy="27066"/>
            </a:xfrm>
            <a:custGeom>
              <a:avLst/>
              <a:gdLst>
                <a:gd name="connsiteX0" fmla="*/ 25006 w 30584"/>
                <a:gd name="connsiteY0" fmla="*/ 27067 h 27066"/>
                <a:gd name="connsiteX1" fmla="*/ 22696 w 30584"/>
                <a:gd name="connsiteY1" fmla="*/ 26604 h 27066"/>
                <a:gd name="connsiteX2" fmla="*/ 1083 w 30584"/>
                <a:gd name="connsiteY2" fmla="*/ 8995 h 27066"/>
                <a:gd name="connsiteX3" fmla="*/ 2284 w 30584"/>
                <a:gd name="connsiteY3" fmla="*/ 1118 h 27066"/>
                <a:gd name="connsiteX4" fmla="*/ 9921 w 30584"/>
                <a:gd name="connsiteY4" fmla="*/ 2156 h 27066"/>
                <a:gd name="connsiteX5" fmla="*/ 10043 w 30584"/>
                <a:gd name="connsiteY5" fmla="*/ 2323 h 27066"/>
                <a:gd name="connsiteX6" fmla="*/ 27222 w 30584"/>
                <a:gd name="connsiteY6" fmla="*/ 16317 h 27066"/>
                <a:gd name="connsiteX7" fmla="*/ 30136 w 30584"/>
                <a:gd name="connsiteY7" fmla="*/ 23617 h 27066"/>
                <a:gd name="connsiteX8" fmla="*/ 30086 w 30584"/>
                <a:gd name="connsiteY8" fmla="*/ 23731 h 27066"/>
                <a:gd name="connsiteX9" fmla="*/ 25006 w 30584"/>
                <a:gd name="connsiteY9" fmla="*/ 27067 h 27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584" h="27066">
                  <a:moveTo>
                    <a:pt x="25006" y="27067"/>
                  </a:moveTo>
                  <a:cubicBezTo>
                    <a:pt x="24214" y="27056"/>
                    <a:pt x="23431" y="26899"/>
                    <a:pt x="22696" y="26604"/>
                  </a:cubicBezTo>
                  <a:cubicBezTo>
                    <a:pt x="14116" y="22675"/>
                    <a:pt x="6677" y="16614"/>
                    <a:pt x="1083" y="8995"/>
                  </a:cubicBezTo>
                  <a:cubicBezTo>
                    <a:pt x="-743" y="6485"/>
                    <a:pt x="-206" y="2966"/>
                    <a:pt x="2284" y="1118"/>
                  </a:cubicBezTo>
                  <a:cubicBezTo>
                    <a:pt x="4679" y="-712"/>
                    <a:pt x="8098" y="-247"/>
                    <a:pt x="9921" y="2156"/>
                  </a:cubicBezTo>
                  <a:cubicBezTo>
                    <a:pt x="9963" y="2211"/>
                    <a:pt x="10003" y="2266"/>
                    <a:pt x="10043" y="2323"/>
                  </a:cubicBezTo>
                  <a:cubicBezTo>
                    <a:pt x="14489" y="8378"/>
                    <a:pt x="20402" y="13194"/>
                    <a:pt x="27222" y="16317"/>
                  </a:cubicBezTo>
                  <a:cubicBezTo>
                    <a:pt x="30036" y="17525"/>
                    <a:pt x="31340" y="20794"/>
                    <a:pt x="30136" y="23617"/>
                  </a:cubicBezTo>
                  <a:cubicBezTo>
                    <a:pt x="30119" y="23655"/>
                    <a:pt x="30103" y="23693"/>
                    <a:pt x="30086" y="23731"/>
                  </a:cubicBezTo>
                  <a:cubicBezTo>
                    <a:pt x="29204" y="25757"/>
                    <a:pt x="27209" y="27067"/>
                    <a:pt x="25006" y="27067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320" name="Freeform 225">
              <a:extLst>
                <a:ext uri="{FF2B5EF4-FFF2-40B4-BE49-F238E27FC236}">
                  <a16:creationId xmlns:a16="http://schemas.microsoft.com/office/drawing/2014/main" id="{7BB72DA3-A784-EDF4-D95E-BBE370C65345}"/>
                </a:ext>
              </a:extLst>
            </p:cNvPr>
            <p:cNvSpPr/>
            <p:nvPr/>
          </p:nvSpPr>
          <p:spPr>
            <a:xfrm>
              <a:off x="5108701" y="1812320"/>
              <a:ext cx="58672" cy="23101"/>
            </a:xfrm>
            <a:custGeom>
              <a:avLst/>
              <a:gdLst>
                <a:gd name="connsiteX0" fmla="*/ 21883 w 58672"/>
                <a:gd name="connsiteY0" fmla="*/ 23101 h 23101"/>
                <a:gd name="connsiteX1" fmla="*/ 3410 w 58672"/>
                <a:gd name="connsiteY1" fmla="*/ 19301 h 23101"/>
                <a:gd name="connsiteX2" fmla="*/ 454 w 58672"/>
                <a:gd name="connsiteY2" fmla="*/ 11887 h 23101"/>
                <a:gd name="connsiteX3" fmla="*/ 7594 w 58672"/>
                <a:gd name="connsiteY3" fmla="*/ 8643 h 23101"/>
                <a:gd name="connsiteX4" fmla="*/ 8213 w 58672"/>
                <a:gd name="connsiteY4" fmla="*/ 8922 h 23101"/>
                <a:gd name="connsiteX5" fmla="*/ 49776 w 58672"/>
                <a:gd name="connsiteY5" fmla="*/ 1044 h 23101"/>
                <a:gd name="connsiteX6" fmla="*/ 57632 w 58672"/>
                <a:gd name="connsiteY6" fmla="*/ 2381 h 23101"/>
                <a:gd name="connsiteX7" fmla="*/ 57350 w 58672"/>
                <a:gd name="connsiteY7" fmla="*/ 9292 h 23101"/>
                <a:gd name="connsiteX8" fmla="*/ 21883 w 58672"/>
                <a:gd name="connsiteY8" fmla="*/ 23101 h 23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8672" h="23101">
                  <a:moveTo>
                    <a:pt x="21883" y="23101"/>
                  </a:moveTo>
                  <a:cubicBezTo>
                    <a:pt x="15533" y="23099"/>
                    <a:pt x="9249" y="21807"/>
                    <a:pt x="3410" y="19301"/>
                  </a:cubicBezTo>
                  <a:cubicBezTo>
                    <a:pt x="556" y="18070"/>
                    <a:pt x="-766" y="14754"/>
                    <a:pt x="454" y="11887"/>
                  </a:cubicBezTo>
                  <a:cubicBezTo>
                    <a:pt x="1533" y="9013"/>
                    <a:pt x="4729" y="7561"/>
                    <a:pt x="7594" y="8643"/>
                  </a:cubicBezTo>
                  <a:cubicBezTo>
                    <a:pt x="7806" y="8723"/>
                    <a:pt x="8012" y="8816"/>
                    <a:pt x="8213" y="8922"/>
                  </a:cubicBezTo>
                  <a:cubicBezTo>
                    <a:pt x="22468" y="14033"/>
                    <a:pt x="38362" y="11021"/>
                    <a:pt x="49776" y="1044"/>
                  </a:cubicBezTo>
                  <a:cubicBezTo>
                    <a:pt x="52314" y="-763"/>
                    <a:pt x="55831" y="-165"/>
                    <a:pt x="57632" y="2381"/>
                  </a:cubicBezTo>
                  <a:cubicBezTo>
                    <a:pt x="59118" y="4480"/>
                    <a:pt x="59002" y="7322"/>
                    <a:pt x="57350" y="9292"/>
                  </a:cubicBezTo>
                  <a:cubicBezTo>
                    <a:pt x="47477" y="17875"/>
                    <a:pt x="34942" y="22756"/>
                    <a:pt x="21883" y="23101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321" name="Freeform 226">
              <a:extLst>
                <a:ext uri="{FF2B5EF4-FFF2-40B4-BE49-F238E27FC236}">
                  <a16:creationId xmlns:a16="http://schemas.microsoft.com/office/drawing/2014/main" id="{6409CAF5-594D-9F7B-2D4D-8A7579075B06}"/>
                </a:ext>
              </a:extLst>
            </p:cNvPr>
            <p:cNvSpPr/>
            <p:nvPr/>
          </p:nvSpPr>
          <p:spPr>
            <a:xfrm>
              <a:off x="5160137" y="1828495"/>
              <a:ext cx="23648" cy="44532"/>
            </a:xfrm>
            <a:custGeom>
              <a:avLst/>
              <a:gdLst>
                <a:gd name="connsiteX0" fmla="*/ 6930 w 23648"/>
                <a:gd name="connsiteY0" fmla="*/ 44460 h 44532"/>
                <a:gd name="connsiteX1" fmla="*/ 4529 w 23648"/>
                <a:gd name="connsiteY1" fmla="*/ 44460 h 44532"/>
                <a:gd name="connsiteX2" fmla="*/ 3 w 23648"/>
                <a:gd name="connsiteY2" fmla="*/ 38992 h 44532"/>
                <a:gd name="connsiteX3" fmla="*/ 3 w 23648"/>
                <a:gd name="connsiteY3" fmla="*/ 5722 h 44532"/>
                <a:gd name="connsiteX4" fmla="*/ 4529 w 23648"/>
                <a:gd name="connsiteY4" fmla="*/ 68 h 44532"/>
                <a:gd name="connsiteX5" fmla="*/ 7023 w 23648"/>
                <a:gd name="connsiteY5" fmla="*/ 68 h 44532"/>
                <a:gd name="connsiteX6" fmla="*/ 23648 w 23648"/>
                <a:gd name="connsiteY6" fmla="*/ 22403 h 44532"/>
                <a:gd name="connsiteX7" fmla="*/ 6930 w 23648"/>
                <a:gd name="connsiteY7" fmla="*/ 44460 h 44532"/>
                <a:gd name="connsiteX8" fmla="*/ 11179 w 23648"/>
                <a:gd name="connsiteY8" fmla="*/ 15545 h 44532"/>
                <a:gd name="connsiteX9" fmla="*/ 11179 w 23648"/>
                <a:gd name="connsiteY9" fmla="*/ 28612 h 44532"/>
                <a:gd name="connsiteX10" fmla="*/ 12195 w 23648"/>
                <a:gd name="connsiteY10" fmla="*/ 21940 h 44532"/>
                <a:gd name="connsiteX11" fmla="*/ 11179 w 23648"/>
                <a:gd name="connsiteY11" fmla="*/ 15545 h 44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48" h="44532">
                  <a:moveTo>
                    <a:pt x="6930" y="44460"/>
                  </a:moveTo>
                  <a:cubicBezTo>
                    <a:pt x="6133" y="44556"/>
                    <a:pt x="5327" y="44556"/>
                    <a:pt x="4529" y="44460"/>
                  </a:cubicBezTo>
                  <a:cubicBezTo>
                    <a:pt x="1884" y="44004"/>
                    <a:pt x="-36" y="41684"/>
                    <a:pt x="3" y="38992"/>
                  </a:cubicBezTo>
                  <a:lnTo>
                    <a:pt x="3" y="5722"/>
                  </a:lnTo>
                  <a:cubicBezTo>
                    <a:pt x="-89" y="2974"/>
                    <a:pt x="1835" y="571"/>
                    <a:pt x="4529" y="68"/>
                  </a:cubicBezTo>
                  <a:cubicBezTo>
                    <a:pt x="5358" y="-23"/>
                    <a:pt x="6194" y="-23"/>
                    <a:pt x="7023" y="68"/>
                  </a:cubicBezTo>
                  <a:cubicBezTo>
                    <a:pt x="16259" y="68"/>
                    <a:pt x="23648" y="9892"/>
                    <a:pt x="23648" y="22403"/>
                  </a:cubicBezTo>
                  <a:cubicBezTo>
                    <a:pt x="23648" y="34914"/>
                    <a:pt x="16259" y="44460"/>
                    <a:pt x="6930" y="44460"/>
                  </a:cubicBezTo>
                  <a:close/>
                  <a:moveTo>
                    <a:pt x="11179" y="15545"/>
                  </a:moveTo>
                  <a:lnTo>
                    <a:pt x="11179" y="28612"/>
                  </a:lnTo>
                  <a:cubicBezTo>
                    <a:pt x="11962" y="26480"/>
                    <a:pt x="12308" y="24210"/>
                    <a:pt x="12195" y="21940"/>
                  </a:cubicBezTo>
                  <a:cubicBezTo>
                    <a:pt x="12233" y="19765"/>
                    <a:pt x="11889" y="17600"/>
                    <a:pt x="11179" y="15545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322" name="Freeform 227">
              <a:extLst>
                <a:ext uri="{FF2B5EF4-FFF2-40B4-BE49-F238E27FC236}">
                  <a16:creationId xmlns:a16="http://schemas.microsoft.com/office/drawing/2014/main" id="{6609056E-5ABE-CFFF-39FC-F2A615BD5C7C}"/>
                </a:ext>
              </a:extLst>
            </p:cNvPr>
            <p:cNvSpPr/>
            <p:nvPr/>
          </p:nvSpPr>
          <p:spPr>
            <a:xfrm>
              <a:off x="4949551" y="1918087"/>
              <a:ext cx="161913" cy="159866"/>
            </a:xfrm>
            <a:custGeom>
              <a:avLst/>
              <a:gdLst>
                <a:gd name="connsiteX0" fmla="*/ 80911 w 161913"/>
                <a:gd name="connsiteY0" fmla="*/ 159866 h 159866"/>
                <a:gd name="connsiteX1" fmla="*/ 0 w 161913"/>
                <a:gd name="connsiteY1" fmla="*/ 5561 h 159866"/>
                <a:gd name="connsiteX2" fmla="*/ 5541 w 161913"/>
                <a:gd name="connsiteY2" fmla="*/ 0 h 159866"/>
                <a:gd name="connsiteX3" fmla="*/ 5634 w 161913"/>
                <a:gd name="connsiteY3" fmla="*/ 1 h 159866"/>
                <a:gd name="connsiteX4" fmla="*/ 156279 w 161913"/>
                <a:gd name="connsiteY4" fmla="*/ 1 h 159866"/>
                <a:gd name="connsiteX5" fmla="*/ 161913 w 161913"/>
                <a:gd name="connsiteY5" fmla="*/ 5561 h 159866"/>
                <a:gd name="connsiteX6" fmla="*/ 80911 w 161913"/>
                <a:gd name="connsiteY6" fmla="*/ 159866 h 159866"/>
                <a:gd name="connsiteX7" fmla="*/ 11268 w 161913"/>
                <a:gd name="connsiteY7" fmla="*/ 11585 h 159866"/>
                <a:gd name="connsiteX8" fmla="*/ 80911 w 161913"/>
                <a:gd name="connsiteY8" fmla="*/ 149023 h 159866"/>
                <a:gd name="connsiteX9" fmla="*/ 150645 w 161913"/>
                <a:gd name="connsiteY9" fmla="*/ 11215 h 159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1913" h="159866">
                  <a:moveTo>
                    <a:pt x="80911" y="159866"/>
                  </a:moveTo>
                  <a:cubicBezTo>
                    <a:pt x="35560" y="159866"/>
                    <a:pt x="0" y="92120"/>
                    <a:pt x="0" y="5561"/>
                  </a:cubicBezTo>
                  <a:cubicBezTo>
                    <a:pt x="0" y="2490"/>
                    <a:pt x="2480" y="0"/>
                    <a:pt x="5541" y="0"/>
                  </a:cubicBezTo>
                  <a:cubicBezTo>
                    <a:pt x="5572" y="0"/>
                    <a:pt x="5603" y="0"/>
                    <a:pt x="5634" y="1"/>
                  </a:cubicBezTo>
                  <a:lnTo>
                    <a:pt x="156279" y="1"/>
                  </a:lnTo>
                  <a:cubicBezTo>
                    <a:pt x="159355" y="0"/>
                    <a:pt x="161863" y="2475"/>
                    <a:pt x="161913" y="5561"/>
                  </a:cubicBezTo>
                  <a:cubicBezTo>
                    <a:pt x="161913" y="92120"/>
                    <a:pt x="126353" y="159866"/>
                    <a:pt x="80911" y="159866"/>
                  </a:cubicBezTo>
                  <a:close/>
                  <a:moveTo>
                    <a:pt x="11268" y="11585"/>
                  </a:moveTo>
                  <a:cubicBezTo>
                    <a:pt x="12746" y="86653"/>
                    <a:pt x="44057" y="149023"/>
                    <a:pt x="80911" y="149023"/>
                  </a:cubicBezTo>
                  <a:cubicBezTo>
                    <a:pt x="117764" y="149023"/>
                    <a:pt x="148890" y="86282"/>
                    <a:pt x="150645" y="11215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323" name="Freeform 228">
              <a:extLst>
                <a:ext uri="{FF2B5EF4-FFF2-40B4-BE49-F238E27FC236}">
                  <a16:creationId xmlns:a16="http://schemas.microsoft.com/office/drawing/2014/main" id="{062FFCE4-4C83-E910-F8C5-92ABE6BBF77A}"/>
                </a:ext>
              </a:extLst>
            </p:cNvPr>
            <p:cNvSpPr/>
            <p:nvPr/>
          </p:nvSpPr>
          <p:spPr>
            <a:xfrm>
              <a:off x="4889699" y="1780961"/>
              <a:ext cx="69858" cy="148344"/>
            </a:xfrm>
            <a:custGeom>
              <a:avLst/>
              <a:gdLst>
                <a:gd name="connsiteX0" fmla="*/ 34637 w 69858"/>
                <a:gd name="connsiteY0" fmla="*/ 148340 h 148344"/>
                <a:gd name="connsiteX1" fmla="*/ 32328 w 69858"/>
                <a:gd name="connsiteY1" fmla="*/ 147877 h 148344"/>
                <a:gd name="connsiteX2" fmla="*/ 1 w 69858"/>
                <a:gd name="connsiteY2" fmla="*/ 98110 h 148344"/>
                <a:gd name="connsiteX3" fmla="*/ 1 w 69858"/>
                <a:gd name="connsiteY3" fmla="*/ 54367 h 148344"/>
                <a:gd name="connsiteX4" fmla="*/ 53697 w 69858"/>
                <a:gd name="connsiteY4" fmla="*/ 1 h 148344"/>
                <a:gd name="connsiteX5" fmla="*/ 64655 w 69858"/>
                <a:gd name="connsiteY5" fmla="*/ 1079 h 148344"/>
                <a:gd name="connsiteX6" fmla="*/ 69842 w 69858"/>
                <a:gd name="connsiteY6" fmla="*/ 7147 h 148344"/>
                <a:gd name="connsiteX7" fmla="*/ 63794 w 69858"/>
                <a:gd name="connsiteY7" fmla="*/ 12352 h 148344"/>
                <a:gd name="connsiteX8" fmla="*/ 62531 w 69858"/>
                <a:gd name="connsiteY8" fmla="*/ 12107 h 148344"/>
                <a:gd name="connsiteX9" fmla="*/ 54403 w 69858"/>
                <a:gd name="connsiteY9" fmla="*/ 11273 h 148344"/>
                <a:gd name="connsiteX10" fmla="*/ 11454 w 69858"/>
                <a:gd name="connsiteY10" fmla="*/ 54367 h 148344"/>
                <a:gd name="connsiteX11" fmla="*/ 11454 w 69858"/>
                <a:gd name="connsiteY11" fmla="*/ 98110 h 148344"/>
                <a:gd name="connsiteX12" fmla="*/ 37131 w 69858"/>
                <a:gd name="connsiteY12" fmla="*/ 137590 h 148344"/>
                <a:gd name="connsiteX13" fmla="*/ 40044 w 69858"/>
                <a:gd name="connsiteY13" fmla="*/ 144890 h 148344"/>
                <a:gd name="connsiteX14" fmla="*/ 39994 w 69858"/>
                <a:gd name="connsiteY14" fmla="*/ 145004 h 148344"/>
                <a:gd name="connsiteX15" fmla="*/ 34637 w 69858"/>
                <a:gd name="connsiteY15" fmla="*/ 148340 h 148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9858" h="148344">
                  <a:moveTo>
                    <a:pt x="34637" y="148340"/>
                  </a:moveTo>
                  <a:cubicBezTo>
                    <a:pt x="33845" y="148329"/>
                    <a:pt x="33063" y="148172"/>
                    <a:pt x="32328" y="147877"/>
                  </a:cubicBezTo>
                  <a:cubicBezTo>
                    <a:pt x="12663" y="139195"/>
                    <a:pt x="-22" y="119666"/>
                    <a:pt x="1" y="98110"/>
                  </a:cubicBezTo>
                  <a:lnTo>
                    <a:pt x="1" y="54367"/>
                  </a:lnTo>
                  <a:cubicBezTo>
                    <a:pt x="-134" y="24476"/>
                    <a:pt x="23907" y="136"/>
                    <a:pt x="53697" y="1"/>
                  </a:cubicBezTo>
                  <a:cubicBezTo>
                    <a:pt x="57377" y="-16"/>
                    <a:pt x="61049" y="345"/>
                    <a:pt x="64655" y="1079"/>
                  </a:cubicBezTo>
                  <a:cubicBezTo>
                    <a:pt x="67758" y="1317"/>
                    <a:pt x="70080" y="4034"/>
                    <a:pt x="69842" y="7147"/>
                  </a:cubicBezTo>
                  <a:cubicBezTo>
                    <a:pt x="69604" y="10260"/>
                    <a:pt x="66896" y="12591"/>
                    <a:pt x="63794" y="12352"/>
                  </a:cubicBezTo>
                  <a:cubicBezTo>
                    <a:pt x="63365" y="12319"/>
                    <a:pt x="62941" y="12237"/>
                    <a:pt x="62531" y="12107"/>
                  </a:cubicBezTo>
                  <a:cubicBezTo>
                    <a:pt x="59857" y="11550"/>
                    <a:pt x="57133" y="11270"/>
                    <a:pt x="54403" y="11273"/>
                  </a:cubicBezTo>
                  <a:cubicBezTo>
                    <a:pt x="30704" y="11324"/>
                    <a:pt x="11504" y="30588"/>
                    <a:pt x="11454" y="54367"/>
                  </a:cubicBezTo>
                  <a:lnTo>
                    <a:pt x="11454" y="98110"/>
                  </a:lnTo>
                  <a:cubicBezTo>
                    <a:pt x="11444" y="115217"/>
                    <a:pt x="21521" y="130710"/>
                    <a:pt x="37131" y="137590"/>
                  </a:cubicBezTo>
                  <a:cubicBezTo>
                    <a:pt x="39944" y="138799"/>
                    <a:pt x="41249" y="142067"/>
                    <a:pt x="40044" y="144890"/>
                  </a:cubicBezTo>
                  <a:cubicBezTo>
                    <a:pt x="40028" y="144928"/>
                    <a:pt x="40011" y="144966"/>
                    <a:pt x="39994" y="145004"/>
                  </a:cubicBezTo>
                  <a:cubicBezTo>
                    <a:pt x="39054" y="147108"/>
                    <a:pt x="36934" y="148429"/>
                    <a:pt x="34637" y="148340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324" name="Freeform 229">
              <a:extLst>
                <a:ext uri="{FF2B5EF4-FFF2-40B4-BE49-F238E27FC236}">
                  <a16:creationId xmlns:a16="http://schemas.microsoft.com/office/drawing/2014/main" id="{CF649603-5D01-74EA-5BD6-32B300611053}"/>
                </a:ext>
              </a:extLst>
            </p:cNvPr>
            <p:cNvSpPr/>
            <p:nvPr/>
          </p:nvSpPr>
          <p:spPr>
            <a:xfrm>
              <a:off x="4894375" y="1812763"/>
              <a:ext cx="57754" cy="22658"/>
            </a:xfrm>
            <a:custGeom>
              <a:avLst/>
              <a:gdLst>
                <a:gd name="connsiteX0" fmla="*/ 36057 w 57754"/>
                <a:gd name="connsiteY0" fmla="*/ 22658 h 22658"/>
                <a:gd name="connsiteX1" fmla="*/ 866 w 57754"/>
                <a:gd name="connsiteY1" fmla="*/ 8664 h 22658"/>
                <a:gd name="connsiteX2" fmla="*/ 2635 w 57754"/>
                <a:gd name="connsiteY2" fmla="*/ 868 h 22658"/>
                <a:gd name="connsiteX3" fmla="*/ 8163 w 57754"/>
                <a:gd name="connsiteY3" fmla="*/ 601 h 22658"/>
                <a:gd name="connsiteX4" fmla="*/ 50004 w 57754"/>
                <a:gd name="connsiteY4" fmla="*/ 8664 h 22658"/>
                <a:gd name="connsiteX5" fmla="*/ 57281 w 57754"/>
                <a:gd name="connsiteY5" fmla="*/ 11583 h 22658"/>
                <a:gd name="connsiteX6" fmla="*/ 57300 w 57754"/>
                <a:gd name="connsiteY6" fmla="*/ 11629 h 22658"/>
                <a:gd name="connsiteX7" fmla="*/ 54345 w 57754"/>
                <a:gd name="connsiteY7" fmla="*/ 19043 h 22658"/>
                <a:gd name="connsiteX8" fmla="*/ 36057 w 57754"/>
                <a:gd name="connsiteY8" fmla="*/ 22658 h 22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754" h="22658">
                  <a:moveTo>
                    <a:pt x="36057" y="22658"/>
                  </a:moveTo>
                  <a:cubicBezTo>
                    <a:pt x="23071" y="22197"/>
                    <a:pt x="10641" y="17254"/>
                    <a:pt x="866" y="8664"/>
                  </a:cubicBezTo>
                  <a:cubicBezTo>
                    <a:pt x="-791" y="6021"/>
                    <a:pt x="1" y="2531"/>
                    <a:pt x="2635" y="868"/>
                  </a:cubicBezTo>
                  <a:cubicBezTo>
                    <a:pt x="4304" y="-185"/>
                    <a:pt x="6400" y="-287"/>
                    <a:pt x="8163" y="601"/>
                  </a:cubicBezTo>
                  <a:cubicBezTo>
                    <a:pt x="19563" y="10821"/>
                    <a:pt x="35642" y="13919"/>
                    <a:pt x="50004" y="8664"/>
                  </a:cubicBezTo>
                  <a:cubicBezTo>
                    <a:pt x="52817" y="7454"/>
                    <a:pt x="56075" y="8761"/>
                    <a:pt x="57281" y="11583"/>
                  </a:cubicBezTo>
                  <a:cubicBezTo>
                    <a:pt x="57287" y="11599"/>
                    <a:pt x="57294" y="11614"/>
                    <a:pt x="57300" y="11629"/>
                  </a:cubicBezTo>
                  <a:cubicBezTo>
                    <a:pt x="58520" y="14496"/>
                    <a:pt x="57198" y="17812"/>
                    <a:pt x="54345" y="19043"/>
                  </a:cubicBezTo>
                  <a:cubicBezTo>
                    <a:pt x="48547" y="21451"/>
                    <a:pt x="42331" y="22680"/>
                    <a:pt x="36057" y="22658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325" name="Freeform 230">
              <a:extLst>
                <a:ext uri="{FF2B5EF4-FFF2-40B4-BE49-F238E27FC236}">
                  <a16:creationId xmlns:a16="http://schemas.microsoft.com/office/drawing/2014/main" id="{0AC574BA-8644-D4B2-9AC1-332E943C7228}"/>
                </a:ext>
              </a:extLst>
            </p:cNvPr>
            <p:cNvSpPr/>
            <p:nvPr/>
          </p:nvSpPr>
          <p:spPr>
            <a:xfrm>
              <a:off x="4877323" y="1828217"/>
              <a:ext cx="23648" cy="44737"/>
            </a:xfrm>
            <a:custGeom>
              <a:avLst/>
              <a:gdLst>
                <a:gd name="connsiteX0" fmla="*/ 16625 w 23648"/>
                <a:gd name="connsiteY0" fmla="*/ 44738 h 44737"/>
                <a:gd name="connsiteX1" fmla="*/ 0 w 23648"/>
                <a:gd name="connsiteY1" fmla="*/ 22403 h 44737"/>
                <a:gd name="connsiteX2" fmla="*/ 16625 w 23648"/>
                <a:gd name="connsiteY2" fmla="*/ 68 h 44737"/>
                <a:gd name="connsiteX3" fmla="*/ 19119 w 23648"/>
                <a:gd name="connsiteY3" fmla="*/ 68 h 44737"/>
                <a:gd name="connsiteX4" fmla="*/ 23645 w 23648"/>
                <a:gd name="connsiteY4" fmla="*/ 5814 h 44737"/>
                <a:gd name="connsiteX5" fmla="*/ 23645 w 23648"/>
                <a:gd name="connsiteY5" fmla="*/ 38714 h 44737"/>
                <a:gd name="connsiteX6" fmla="*/ 19119 w 23648"/>
                <a:gd name="connsiteY6" fmla="*/ 44182 h 44737"/>
                <a:gd name="connsiteX7" fmla="*/ 16625 w 23648"/>
                <a:gd name="connsiteY7" fmla="*/ 44738 h 44737"/>
                <a:gd name="connsiteX8" fmla="*/ 12377 w 23648"/>
                <a:gd name="connsiteY8" fmla="*/ 15823 h 44737"/>
                <a:gd name="connsiteX9" fmla="*/ 12377 w 23648"/>
                <a:gd name="connsiteY9" fmla="*/ 28983 h 44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48" h="44737">
                  <a:moveTo>
                    <a:pt x="16625" y="44738"/>
                  </a:moveTo>
                  <a:cubicBezTo>
                    <a:pt x="7389" y="44738"/>
                    <a:pt x="0" y="34914"/>
                    <a:pt x="0" y="22403"/>
                  </a:cubicBezTo>
                  <a:cubicBezTo>
                    <a:pt x="0" y="9892"/>
                    <a:pt x="7297" y="68"/>
                    <a:pt x="16625" y="68"/>
                  </a:cubicBezTo>
                  <a:cubicBezTo>
                    <a:pt x="17454" y="-23"/>
                    <a:pt x="18290" y="-23"/>
                    <a:pt x="19119" y="68"/>
                  </a:cubicBezTo>
                  <a:cubicBezTo>
                    <a:pt x="21828" y="612"/>
                    <a:pt x="23744" y="3045"/>
                    <a:pt x="23645" y="5814"/>
                  </a:cubicBezTo>
                  <a:lnTo>
                    <a:pt x="23645" y="38714"/>
                  </a:lnTo>
                  <a:cubicBezTo>
                    <a:pt x="23684" y="41406"/>
                    <a:pt x="21764" y="43726"/>
                    <a:pt x="19119" y="44182"/>
                  </a:cubicBezTo>
                  <a:cubicBezTo>
                    <a:pt x="18313" y="44467"/>
                    <a:pt x="17476" y="44654"/>
                    <a:pt x="16625" y="44738"/>
                  </a:cubicBezTo>
                  <a:close/>
                  <a:moveTo>
                    <a:pt x="12377" y="15823"/>
                  </a:moveTo>
                  <a:cubicBezTo>
                    <a:pt x="10772" y="20062"/>
                    <a:pt x="10772" y="24744"/>
                    <a:pt x="12377" y="28983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326" name="Freeform 231">
              <a:extLst>
                <a:ext uri="{FF2B5EF4-FFF2-40B4-BE49-F238E27FC236}">
                  <a16:creationId xmlns:a16="http://schemas.microsoft.com/office/drawing/2014/main" id="{FF6C0F12-96A8-47A4-1D24-D5B0E5DADF1B}"/>
                </a:ext>
              </a:extLst>
            </p:cNvPr>
            <p:cNvSpPr/>
            <p:nvPr/>
          </p:nvSpPr>
          <p:spPr>
            <a:xfrm>
              <a:off x="5002105" y="1895392"/>
              <a:ext cx="59760" cy="33908"/>
            </a:xfrm>
            <a:custGeom>
              <a:avLst/>
              <a:gdLst>
                <a:gd name="connsiteX0" fmla="*/ 54126 w 59760"/>
                <a:gd name="connsiteY0" fmla="*/ 33909 h 33908"/>
                <a:gd name="connsiteX1" fmla="*/ 5543 w 59760"/>
                <a:gd name="connsiteY1" fmla="*/ 33909 h 33908"/>
                <a:gd name="connsiteX2" fmla="*/ 0 w 59760"/>
                <a:gd name="connsiteY2" fmla="*/ 28349 h 33908"/>
                <a:gd name="connsiteX3" fmla="*/ 1 w 59760"/>
                <a:gd name="connsiteY3" fmla="*/ 28256 h 33908"/>
                <a:gd name="connsiteX4" fmla="*/ 1 w 59760"/>
                <a:gd name="connsiteY4" fmla="*/ 6662 h 33908"/>
                <a:gd name="connsiteX5" fmla="*/ 2587 w 59760"/>
                <a:gd name="connsiteY5" fmla="*/ 1936 h 33908"/>
                <a:gd name="connsiteX6" fmla="*/ 7944 w 59760"/>
                <a:gd name="connsiteY6" fmla="*/ 1936 h 33908"/>
                <a:gd name="connsiteX7" fmla="*/ 51540 w 59760"/>
                <a:gd name="connsiteY7" fmla="*/ 731 h 33908"/>
                <a:gd name="connsiteX8" fmla="*/ 57081 w 59760"/>
                <a:gd name="connsiteY8" fmla="*/ 731 h 33908"/>
                <a:gd name="connsiteX9" fmla="*/ 59760 w 59760"/>
                <a:gd name="connsiteY9" fmla="*/ 5457 h 33908"/>
                <a:gd name="connsiteX10" fmla="*/ 59760 w 59760"/>
                <a:gd name="connsiteY10" fmla="*/ 28256 h 33908"/>
                <a:gd name="connsiteX11" fmla="*/ 54126 w 59760"/>
                <a:gd name="connsiteY11" fmla="*/ 33909 h 33908"/>
                <a:gd name="connsiteX12" fmla="*/ 11177 w 59760"/>
                <a:gd name="connsiteY12" fmla="*/ 22695 h 33908"/>
                <a:gd name="connsiteX13" fmla="*/ 48122 w 59760"/>
                <a:gd name="connsiteY13" fmla="*/ 22695 h 33908"/>
                <a:gd name="connsiteX14" fmla="*/ 48122 w 59760"/>
                <a:gd name="connsiteY14" fmla="*/ 13427 h 33908"/>
                <a:gd name="connsiteX15" fmla="*/ 25678 w 59760"/>
                <a:gd name="connsiteY15" fmla="*/ 16856 h 33908"/>
                <a:gd name="connsiteX16" fmla="*/ 10715 w 59760"/>
                <a:gd name="connsiteY16" fmla="*/ 14354 h 33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9760" h="33908">
                  <a:moveTo>
                    <a:pt x="54126" y="33909"/>
                  </a:moveTo>
                  <a:lnTo>
                    <a:pt x="5543" y="33909"/>
                  </a:lnTo>
                  <a:cubicBezTo>
                    <a:pt x="2482" y="33909"/>
                    <a:pt x="0" y="31420"/>
                    <a:pt x="0" y="28349"/>
                  </a:cubicBezTo>
                  <a:cubicBezTo>
                    <a:pt x="0" y="28318"/>
                    <a:pt x="0" y="28287"/>
                    <a:pt x="1" y="28256"/>
                  </a:cubicBezTo>
                  <a:lnTo>
                    <a:pt x="1" y="6662"/>
                  </a:lnTo>
                  <a:cubicBezTo>
                    <a:pt x="-25" y="4740"/>
                    <a:pt x="957" y="2946"/>
                    <a:pt x="2587" y="1936"/>
                  </a:cubicBezTo>
                  <a:cubicBezTo>
                    <a:pt x="4254" y="1012"/>
                    <a:pt x="6277" y="1012"/>
                    <a:pt x="7944" y="1936"/>
                  </a:cubicBezTo>
                  <a:cubicBezTo>
                    <a:pt x="21882" y="8310"/>
                    <a:pt x="37973" y="7865"/>
                    <a:pt x="51540" y="731"/>
                  </a:cubicBezTo>
                  <a:cubicBezTo>
                    <a:pt x="53259" y="-244"/>
                    <a:pt x="55362" y="-244"/>
                    <a:pt x="57081" y="731"/>
                  </a:cubicBezTo>
                  <a:cubicBezTo>
                    <a:pt x="58733" y="1731"/>
                    <a:pt x="59748" y="3521"/>
                    <a:pt x="59760" y="5457"/>
                  </a:cubicBezTo>
                  <a:lnTo>
                    <a:pt x="59760" y="28256"/>
                  </a:lnTo>
                  <a:cubicBezTo>
                    <a:pt x="59760" y="31378"/>
                    <a:pt x="57238" y="33909"/>
                    <a:pt x="54126" y="33909"/>
                  </a:cubicBezTo>
                  <a:close/>
                  <a:moveTo>
                    <a:pt x="11177" y="22695"/>
                  </a:moveTo>
                  <a:lnTo>
                    <a:pt x="48122" y="22695"/>
                  </a:lnTo>
                  <a:lnTo>
                    <a:pt x="48122" y="13427"/>
                  </a:lnTo>
                  <a:cubicBezTo>
                    <a:pt x="40917" y="15954"/>
                    <a:pt x="33306" y="17116"/>
                    <a:pt x="25678" y="16856"/>
                  </a:cubicBezTo>
                  <a:cubicBezTo>
                    <a:pt x="20604" y="16672"/>
                    <a:pt x="15575" y="15831"/>
                    <a:pt x="10715" y="14354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</p:grpSp>
      <p:sp>
        <p:nvSpPr>
          <p:cNvPr id="329" name="Title 1">
            <a:extLst>
              <a:ext uri="{FF2B5EF4-FFF2-40B4-BE49-F238E27FC236}">
                <a16:creationId xmlns:a16="http://schemas.microsoft.com/office/drawing/2014/main" id="{FD3F60F0-011F-EFB3-2FB1-792F9EA06314}"/>
              </a:ext>
            </a:extLst>
          </p:cNvPr>
          <p:cNvSpPr txBox="1">
            <a:spLocks/>
          </p:cNvSpPr>
          <p:nvPr/>
        </p:nvSpPr>
        <p:spPr>
          <a:xfrm flipH="1">
            <a:off x="5467444" y="3511666"/>
            <a:ext cx="1230780" cy="433965"/>
          </a:xfrm>
          <a:prstGeom prst="rect">
            <a:avLst/>
          </a:prstGeom>
          <a:ln>
            <a:noFill/>
          </a:ln>
        </p:spPr>
        <p:txBody>
          <a:bodyPr wrap="square" anchor="ctr">
            <a:spAutoFit/>
          </a:bodyPr>
          <a:lstStyle>
            <a:lvl1pPr algn="l" defTabSz="1828434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 defTabSz="363678">
              <a:buClr>
                <a:srgbClr val="0070C0"/>
              </a:buClr>
              <a:defRPr/>
            </a:pPr>
            <a:r>
              <a:rPr lang="ar-SA" sz="2400" b="1" dirty="0">
                <a:solidFill>
                  <a:schemeClr val="bg1">
                    <a:lumMod val="50000"/>
                    <a:alpha val="70000"/>
                  </a:schemeClr>
                </a:solidFill>
                <a:latin typeface="Sakkal Majalla" panose="02000000000000000000" pitchFamily="2" charset="-78"/>
                <a:ea typeface="Open Sans" panose="020B0606030504020204" pitchFamily="34" charset="0"/>
                <a:cs typeface="Sakkal Majalla" panose="02000000000000000000" pitchFamily="2" charset="-78"/>
              </a:rPr>
              <a:t>عنوان</a:t>
            </a:r>
            <a:endParaRPr lang="en-IN" sz="2400" b="1" dirty="0">
              <a:solidFill>
                <a:schemeClr val="bg1">
                  <a:lumMod val="50000"/>
                  <a:alpha val="70000"/>
                </a:schemeClr>
              </a:solidFill>
              <a:latin typeface="Sakkal Majalla" panose="02000000000000000000" pitchFamily="2" charset="-78"/>
              <a:ea typeface="Open Sans" panose="020B0606030504020204" pitchFamily="34" charset="0"/>
              <a:cs typeface="Sakkal Majalla" panose="02000000000000000000" pitchFamily="2" charset="-78"/>
            </a:endParaRPr>
          </a:p>
        </p:txBody>
      </p:sp>
      <p:cxnSp>
        <p:nvCxnSpPr>
          <p:cNvPr id="17" name="موصل مستقيم 16">
            <a:extLst>
              <a:ext uri="{FF2B5EF4-FFF2-40B4-BE49-F238E27FC236}">
                <a16:creationId xmlns:a16="http://schemas.microsoft.com/office/drawing/2014/main" id="{28E393EE-CC25-FD55-65F0-A7EC278C83E5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TextBox 3">
            <a:extLst>
              <a:ext uri="{FF2B5EF4-FFF2-40B4-BE49-F238E27FC236}">
                <a16:creationId xmlns:a16="http://schemas.microsoft.com/office/drawing/2014/main" id="{F0703F6C-B9A7-FB96-F995-45877D3B8AC6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algn="r" defTabSz="914400" eaLnBrk="1" latinLnBrk="0" hangingPunct="1"/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ازرق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9" name="TextBox 157">
            <a:extLst>
              <a:ext uri="{FF2B5EF4-FFF2-40B4-BE49-F238E27FC236}">
                <a16:creationId xmlns:a16="http://schemas.microsoft.com/office/drawing/2014/main" id="{C4BFE6A8-E6E3-530B-1229-061E207405E7}"/>
              </a:ext>
            </a:extLst>
          </p:cNvPr>
          <p:cNvSpPr txBox="1"/>
          <p:nvPr/>
        </p:nvSpPr>
        <p:spPr>
          <a:xfrm>
            <a:off x="2545662" y="5275183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0" name="TextBox 158">
            <a:extLst>
              <a:ext uri="{FF2B5EF4-FFF2-40B4-BE49-F238E27FC236}">
                <a16:creationId xmlns:a16="http://schemas.microsoft.com/office/drawing/2014/main" id="{EB46A59C-0075-B87F-8E1D-D0FC6C738CD3}"/>
              </a:ext>
            </a:extLst>
          </p:cNvPr>
          <p:cNvSpPr txBox="1"/>
          <p:nvPr/>
        </p:nvSpPr>
        <p:spPr>
          <a:xfrm>
            <a:off x="2643838" y="4905549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003845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1" name="TextBox 157">
            <a:extLst>
              <a:ext uri="{FF2B5EF4-FFF2-40B4-BE49-F238E27FC236}">
                <a16:creationId xmlns:a16="http://schemas.microsoft.com/office/drawing/2014/main" id="{4CC7C416-3C4B-2D49-1BDA-8A3AB63BEE0D}"/>
              </a:ext>
            </a:extLst>
          </p:cNvPr>
          <p:cNvSpPr txBox="1"/>
          <p:nvPr/>
        </p:nvSpPr>
        <p:spPr>
          <a:xfrm>
            <a:off x="1546856" y="3502654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2" name="TextBox 158">
            <a:extLst>
              <a:ext uri="{FF2B5EF4-FFF2-40B4-BE49-F238E27FC236}">
                <a16:creationId xmlns:a16="http://schemas.microsoft.com/office/drawing/2014/main" id="{D13685D1-5F0A-5E1F-CDA8-4C41E56045A3}"/>
              </a:ext>
            </a:extLst>
          </p:cNvPr>
          <p:cNvSpPr txBox="1"/>
          <p:nvPr/>
        </p:nvSpPr>
        <p:spPr>
          <a:xfrm>
            <a:off x="1645032" y="3133020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10A9A6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10A9A6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3" name="TextBox 157">
            <a:extLst>
              <a:ext uri="{FF2B5EF4-FFF2-40B4-BE49-F238E27FC236}">
                <a16:creationId xmlns:a16="http://schemas.microsoft.com/office/drawing/2014/main" id="{2E2CE5BB-3CC0-AF4D-8266-454F0202D019}"/>
              </a:ext>
            </a:extLst>
          </p:cNvPr>
          <p:cNvSpPr txBox="1"/>
          <p:nvPr/>
        </p:nvSpPr>
        <p:spPr>
          <a:xfrm>
            <a:off x="2503459" y="187080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4" name="TextBox 158">
            <a:extLst>
              <a:ext uri="{FF2B5EF4-FFF2-40B4-BE49-F238E27FC236}">
                <a16:creationId xmlns:a16="http://schemas.microsoft.com/office/drawing/2014/main" id="{1661F7D7-C3AF-3472-3B43-08C10E67D4C4}"/>
              </a:ext>
            </a:extLst>
          </p:cNvPr>
          <p:cNvSpPr txBox="1"/>
          <p:nvPr/>
        </p:nvSpPr>
        <p:spPr>
          <a:xfrm>
            <a:off x="2601635" y="1501168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C1B488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C1B488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5" name="TextBox 157">
            <a:extLst>
              <a:ext uri="{FF2B5EF4-FFF2-40B4-BE49-F238E27FC236}">
                <a16:creationId xmlns:a16="http://schemas.microsoft.com/office/drawing/2014/main" id="{A669929C-1EE7-3F37-A461-705FD2376D80}"/>
              </a:ext>
            </a:extLst>
          </p:cNvPr>
          <p:cNvSpPr txBox="1"/>
          <p:nvPr/>
        </p:nvSpPr>
        <p:spPr>
          <a:xfrm>
            <a:off x="7764776" y="187080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6" name="TextBox 158">
            <a:extLst>
              <a:ext uri="{FF2B5EF4-FFF2-40B4-BE49-F238E27FC236}">
                <a16:creationId xmlns:a16="http://schemas.microsoft.com/office/drawing/2014/main" id="{69F8AF0D-31F7-C7CC-C65A-E626918025AA}"/>
              </a:ext>
            </a:extLst>
          </p:cNvPr>
          <p:cNvSpPr txBox="1"/>
          <p:nvPr/>
        </p:nvSpPr>
        <p:spPr>
          <a:xfrm>
            <a:off x="7862952" y="1501168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2CC17C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7" name="TextBox 157">
            <a:extLst>
              <a:ext uri="{FF2B5EF4-FFF2-40B4-BE49-F238E27FC236}">
                <a16:creationId xmlns:a16="http://schemas.microsoft.com/office/drawing/2014/main" id="{39A455A1-E588-2845-E390-D664D2FF73DC}"/>
              </a:ext>
            </a:extLst>
          </p:cNvPr>
          <p:cNvSpPr txBox="1"/>
          <p:nvPr/>
        </p:nvSpPr>
        <p:spPr>
          <a:xfrm>
            <a:off x="8693244" y="346045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9" name="TextBox 158">
            <a:extLst>
              <a:ext uri="{FF2B5EF4-FFF2-40B4-BE49-F238E27FC236}">
                <a16:creationId xmlns:a16="http://schemas.microsoft.com/office/drawing/2014/main" id="{8AD07608-90F1-1DC2-A0F6-CF5C3E0518CB}"/>
              </a:ext>
            </a:extLst>
          </p:cNvPr>
          <p:cNvSpPr txBox="1"/>
          <p:nvPr/>
        </p:nvSpPr>
        <p:spPr>
          <a:xfrm>
            <a:off x="8791420" y="309081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68CAB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268CAB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0" name="TextBox 157">
            <a:extLst>
              <a:ext uri="{FF2B5EF4-FFF2-40B4-BE49-F238E27FC236}">
                <a16:creationId xmlns:a16="http://schemas.microsoft.com/office/drawing/2014/main" id="{FF4B1DB9-00DD-C3FC-BF70-B2C14DE745FE}"/>
              </a:ext>
            </a:extLst>
          </p:cNvPr>
          <p:cNvSpPr txBox="1"/>
          <p:nvPr/>
        </p:nvSpPr>
        <p:spPr>
          <a:xfrm>
            <a:off x="7764776" y="5218913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2" name="TextBox 158">
            <a:extLst>
              <a:ext uri="{FF2B5EF4-FFF2-40B4-BE49-F238E27FC236}">
                <a16:creationId xmlns:a16="http://schemas.microsoft.com/office/drawing/2014/main" id="{925BEB7B-AFAA-6338-DFED-62AAB0A1285A}"/>
              </a:ext>
            </a:extLst>
          </p:cNvPr>
          <p:cNvSpPr txBox="1"/>
          <p:nvPr/>
        </p:nvSpPr>
        <p:spPr>
          <a:xfrm>
            <a:off x="7862952" y="4849279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chemeClr val="bg1">
                  <a:lumMod val="50000"/>
                </a:schemeClr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pic>
        <p:nvPicPr>
          <p:cNvPr id="16" name="صورة 15">
            <a:extLst>
              <a:ext uri="{FF2B5EF4-FFF2-40B4-BE49-F238E27FC236}">
                <a16:creationId xmlns:a16="http://schemas.microsoft.com/office/drawing/2014/main" id="{8EE6F0A2-ED2D-D3D4-1E99-3DB04BEF0E68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1960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78508678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عنصر نائب لرقم الشريحة 3">
            <a:extLst>
              <a:ext uri="{FF2B5EF4-FFF2-40B4-BE49-F238E27FC236}">
                <a16:creationId xmlns:a16="http://schemas.microsoft.com/office/drawing/2014/main" id="{A76FF5C9-3BD8-C275-D239-17C2F4639FF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C30D6F-9516-7D45-ACC3-4201266FFCA8}" type="slidenum">
              <a:rPr lang="ar-SA" smtClean="0"/>
              <a:t>80</a:t>
            </a:fld>
            <a:endParaRPr lang="ar-SA"/>
          </a:p>
        </p:txBody>
      </p:sp>
      <p:pic>
        <p:nvPicPr>
          <p:cNvPr id="3" name="صورة 2">
            <a:extLst>
              <a:ext uri="{FF2B5EF4-FFF2-40B4-BE49-F238E27FC236}">
                <a16:creationId xmlns:a16="http://schemas.microsoft.com/office/drawing/2014/main" id="{C48DB6A9-D955-59ED-0CF3-B591362C5AF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cxnSp>
        <p:nvCxnSpPr>
          <p:cNvPr id="17" name="موصل مستقيم 16">
            <a:extLst>
              <a:ext uri="{FF2B5EF4-FFF2-40B4-BE49-F238E27FC236}">
                <a16:creationId xmlns:a16="http://schemas.microsoft.com/office/drawing/2014/main" id="{28E393EE-CC25-FD55-65F0-A7EC278C83E5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TextBox 3">
            <a:extLst>
              <a:ext uri="{FF2B5EF4-FFF2-40B4-BE49-F238E27FC236}">
                <a16:creationId xmlns:a16="http://schemas.microsoft.com/office/drawing/2014/main" id="{F0703F6C-B9A7-FB96-F995-45877D3B8AC6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algn="r" defTabSz="914400" eaLnBrk="1" latinLnBrk="0" hangingPunct="1"/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ازرق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6" name="Freeform 5">
            <a:extLst>
              <a:ext uri="{FF2B5EF4-FFF2-40B4-BE49-F238E27FC236}">
                <a16:creationId xmlns:a16="http://schemas.microsoft.com/office/drawing/2014/main" id="{87AF9D9D-ABD0-BF4B-93AE-30AE03DD259B}"/>
              </a:ext>
            </a:extLst>
          </p:cNvPr>
          <p:cNvSpPr>
            <a:spLocks/>
          </p:cNvSpPr>
          <p:nvPr/>
        </p:nvSpPr>
        <p:spPr bwMode="auto">
          <a:xfrm>
            <a:off x="10001962" y="2591487"/>
            <a:ext cx="1792026" cy="1797633"/>
          </a:xfrm>
          <a:custGeom>
            <a:avLst/>
            <a:gdLst>
              <a:gd name="T0" fmla="*/ 1646 w 1928"/>
              <a:gd name="T1" fmla="*/ 282 h 1928"/>
              <a:gd name="T2" fmla="*/ 1013 w 1928"/>
              <a:gd name="T3" fmla="*/ 0 h 1928"/>
              <a:gd name="T4" fmla="*/ 1084 w 1928"/>
              <a:gd name="T5" fmla="*/ 223 h 1928"/>
              <a:gd name="T6" fmla="*/ 1085 w 1928"/>
              <a:gd name="T7" fmla="*/ 234 h 1928"/>
              <a:gd name="T8" fmla="*/ 1084 w 1928"/>
              <a:gd name="T9" fmla="*/ 244 h 1928"/>
              <a:gd name="T10" fmla="*/ 1012 w 1928"/>
              <a:gd name="T11" fmla="*/ 472 h 1928"/>
              <a:gd name="T12" fmla="*/ 1313 w 1928"/>
              <a:gd name="T13" fmla="*/ 614 h 1928"/>
              <a:gd name="T14" fmla="*/ 1458 w 1928"/>
              <a:gd name="T15" fmla="*/ 964 h 1928"/>
              <a:gd name="T16" fmla="*/ 1313 w 1928"/>
              <a:gd name="T17" fmla="*/ 1313 h 1928"/>
              <a:gd name="T18" fmla="*/ 964 w 1928"/>
              <a:gd name="T19" fmla="*/ 1458 h 1928"/>
              <a:gd name="T20" fmla="*/ 615 w 1928"/>
              <a:gd name="T21" fmla="*/ 1313 h 1928"/>
              <a:gd name="T22" fmla="*/ 471 w 1928"/>
              <a:gd name="T23" fmla="*/ 964 h 1928"/>
              <a:gd name="T24" fmla="*/ 615 w 1928"/>
              <a:gd name="T25" fmla="*/ 614 h 1928"/>
              <a:gd name="T26" fmla="*/ 938 w 1928"/>
              <a:gd name="T27" fmla="*/ 470 h 1928"/>
              <a:gd name="T28" fmla="*/ 1013 w 1928"/>
              <a:gd name="T29" fmla="*/ 234 h 1928"/>
              <a:gd name="T30" fmla="*/ 939 w 1928"/>
              <a:gd name="T31" fmla="*/ 0 h 1928"/>
              <a:gd name="T32" fmla="*/ 283 w 1928"/>
              <a:gd name="T33" fmla="*/ 282 h 1928"/>
              <a:gd name="T34" fmla="*/ 0 w 1928"/>
              <a:gd name="T35" fmla="*/ 964 h 1928"/>
              <a:gd name="T36" fmla="*/ 283 w 1928"/>
              <a:gd name="T37" fmla="*/ 1646 h 1928"/>
              <a:gd name="T38" fmla="*/ 964 w 1928"/>
              <a:gd name="T39" fmla="*/ 1928 h 1928"/>
              <a:gd name="T40" fmla="*/ 1646 w 1928"/>
              <a:gd name="T41" fmla="*/ 1646 h 1928"/>
              <a:gd name="T42" fmla="*/ 1928 w 1928"/>
              <a:gd name="T43" fmla="*/ 964 h 1928"/>
              <a:gd name="T44" fmla="*/ 1646 w 1928"/>
              <a:gd name="T45" fmla="*/ 282 h 19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928" h="1928">
                <a:moveTo>
                  <a:pt x="1646" y="282"/>
                </a:moveTo>
                <a:cubicBezTo>
                  <a:pt x="1475" y="111"/>
                  <a:pt x="1252" y="12"/>
                  <a:pt x="1013" y="0"/>
                </a:cubicBezTo>
                <a:cubicBezTo>
                  <a:pt x="1084" y="223"/>
                  <a:pt x="1084" y="223"/>
                  <a:pt x="1084" y="223"/>
                </a:cubicBezTo>
                <a:cubicBezTo>
                  <a:pt x="1085" y="227"/>
                  <a:pt x="1085" y="230"/>
                  <a:pt x="1085" y="234"/>
                </a:cubicBezTo>
                <a:cubicBezTo>
                  <a:pt x="1085" y="237"/>
                  <a:pt x="1085" y="241"/>
                  <a:pt x="1084" y="244"/>
                </a:cubicBezTo>
                <a:cubicBezTo>
                  <a:pt x="1012" y="472"/>
                  <a:pt x="1012" y="472"/>
                  <a:pt x="1012" y="472"/>
                </a:cubicBezTo>
                <a:cubicBezTo>
                  <a:pt x="1126" y="483"/>
                  <a:pt x="1231" y="532"/>
                  <a:pt x="1313" y="614"/>
                </a:cubicBezTo>
                <a:cubicBezTo>
                  <a:pt x="1407" y="708"/>
                  <a:pt x="1458" y="832"/>
                  <a:pt x="1458" y="964"/>
                </a:cubicBezTo>
                <a:cubicBezTo>
                  <a:pt x="1458" y="1096"/>
                  <a:pt x="1407" y="1220"/>
                  <a:pt x="1313" y="1313"/>
                </a:cubicBezTo>
                <a:cubicBezTo>
                  <a:pt x="1220" y="1406"/>
                  <a:pt x="1096" y="1458"/>
                  <a:pt x="964" y="1458"/>
                </a:cubicBezTo>
                <a:cubicBezTo>
                  <a:pt x="832" y="1458"/>
                  <a:pt x="708" y="1406"/>
                  <a:pt x="615" y="1313"/>
                </a:cubicBezTo>
                <a:cubicBezTo>
                  <a:pt x="522" y="1220"/>
                  <a:pt x="471" y="1096"/>
                  <a:pt x="471" y="964"/>
                </a:cubicBezTo>
                <a:cubicBezTo>
                  <a:pt x="471" y="832"/>
                  <a:pt x="522" y="708"/>
                  <a:pt x="615" y="614"/>
                </a:cubicBezTo>
                <a:cubicBezTo>
                  <a:pt x="702" y="527"/>
                  <a:pt x="816" y="477"/>
                  <a:pt x="938" y="470"/>
                </a:cubicBezTo>
                <a:cubicBezTo>
                  <a:pt x="1013" y="234"/>
                  <a:pt x="1013" y="234"/>
                  <a:pt x="1013" y="234"/>
                </a:cubicBezTo>
                <a:cubicBezTo>
                  <a:pt x="939" y="0"/>
                  <a:pt x="939" y="0"/>
                  <a:pt x="939" y="0"/>
                </a:cubicBezTo>
                <a:cubicBezTo>
                  <a:pt x="691" y="6"/>
                  <a:pt x="459" y="106"/>
                  <a:pt x="283" y="282"/>
                </a:cubicBezTo>
                <a:cubicBezTo>
                  <a:pt x="101" y="464"/>
                  <a:pt x="0" y="706"/>
                  <a:pt x="0" y="964"/>
                </a:cubicBezTo>
                <a:cubicBezTo>
                  <a:pt x="0" y="1221"/>
                  <a:pt x="101" y="1464"/>
                  <a:pt x="283" y="1646"/>
                </a:cubicBezTo>
                <a:cubicBezTo>
                  <a:pt x="465" y="1828"/>
                  <a:pt x="707" y="1928"/>
                  <a:pt x="964" y="1928"/>
                </a:cubicBezTo>
                <a:cubicBezTo>
                  <a:pt x="1222" y="1928"/>
                  <a:pt x="1464" y="1828"/>
                  <a:pt x="1646" y="1646"/>
                </a:cubicBezTo>
                <a:cubicBezTo>
                  <a:pt x="1828" y="1464"/>
                  <a:pt x="1928" y="1221"/>
                  <a:pt x="1928" y="964"/>
                </a:cubicBezTo>
                <a:cubicBezTo>
                  <a:pt x="1928" y="706"/>
                  <a:pt x="1828" y="464"/>
                  <a:pt x="1646" y="282"/>
                </a:cubicBezTo>
                <a:close/>
              </a:path>
            </a:pathLst>
          </a:custGeom>
          <a:solidFill>
            <a:srgbClr val="2CC17C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39" name="Freeform 6">
            <a:extLst>
              <a:ext uri="{FF2B5EF4-FFF2-40B4-BE49-F238E27FC236}">
                <a16:creationId xmlns:a16="http://schemas.microsoft.com/office/drawing/2014/main" id="{E37FA849-54CE-43FD-F789-F422E81B3B11}"/>
              </a:ext>
            </a:extLst>
          </p:cNvPr>
          <p:cNvSpPr>
            <a:spLocks/>
          </p:cNvSpPr>
          <p:nvPr/>
        </p:nvSpPr>
        <p:spPr bwMode="auto">
          <a:xfrm>
            <a:off x="7774184" y="2608313"/>
            <a:ext cx="928264" cy="1761175"/>
          </a:xfrm>
          <a:custGeom>
            <a:avLst/>
            <a:gdLst>
              <a:gd name="T0" fmla="*/ 497 w 997"/>
              <a:gd name="T1" fmla="*/ 946 h 1891"/>
              <a:gd name="T2" fmla="*/ 632 w 997"/>
              <a:gd name="T3" fmla="*/ 623 h 1891"/>
              <a:gd name="T4" fmla="*/ 923 w 997"/>
              <a:gd name="T5" fmla="*/ 491 h 1891"/>
              <a:gd name="T6" fmla="*/ 997 w 997"/>
              <a:gd name="T7" fmla="*/ 250 h 1891"/>
              <a:gd name="T8" fmla="*/ 924 w 997"/>
              <a:gd name="T9" fmla="*/ 0 h 1891"/>
              <a:gd name="T10" fmla="*/ 280 w 997"/>
              <a:gd name="T11" fmla="*/ 277 h 1891"/>
              <a:gd name="T12" fmla="*/ 0 w 997"/>
              <a:gd name="T13" fmla="*/ 946 h 1891"/>
              <a:gd name="T14" fmla="*/ 280 w 997"/>
              <a:gd name="T15" fmla="*/ 1615 h 1891"/>
              <a:gd name="T16" fmla="*/ 902 w 997"/>
              <a:gd name="T17" fmla="*/ 1891 h 1891"/>
              <a:gd name="T18" fmla="*/ 832 w 997"/>
              <a:gd name="T19" fmla="*/ 1652 h 1891"/>
              <a:gd name="T20" fmla="*/ 832 w 997"/>
              <a:gd name="T21" fmla="*/ 1632 h 1891"/>
              <a:gd name="T22" fmla="*/ 903 w 997"/>
              <a:gd name="T23" fmla="*/ 1399 h 1891"/>
              <a:gd name="T24" fmla="*/ 632 w 997"/>
              <a:gd name="T25" fmla="*/ 1269 h 1891"/>
              <a:gd name="T26" fmla="*/ 497 w 997"/>
              <a:gd name="T27" fmla="*/ 946 h 18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997" h="1891">
                <a:moveTo>
                  <a:pt x="497" y="946"/>
                </a:moveTo>
                <a:cubicBezTo>
                  <a:pt x="497" y="824"/>
                  <a:pt x="545" y="710"/>
                  <a:pt x="632" y="623"/>
                </a:cubicBezTo>
                <a:cubicBezTo>
                  <a:pt x="711" y="545"/>
                  <a:pt x="813" y="499"/>
                  <a:pt x="923" y="491"/>
                </a:cubicBezTo>
                <a:cubicBezTo>
                  <a:pt x="997" y="250"/>
                  <a:pt x="997" y="250"/>
                  <a:pt x="997" y="250"/>
                </a:cubicBezTo>
                <a:cubicBezTo>
                  <a:pt x="924" y="0"/>
                  <a:pt x="924" y="0"/>
                  <a:pt x="924" y="0"/>
                </a:cubicBezTo>
                <a:cubicBezTo>
                  <a:pt x="680" y="8"/>
                  <a:pt x="453" y="106"/>
                  <a:pt x="280" y="277"/>
                </a:cubicBezTo>
                <a:cubicBezTo>
                  <a:pt x="99" y="455"/>
                  <a:pt x="0" y="693"/>
                  <a:pt x="0" y="946"/>
                </a:cubicBezTo>
                <a:cubicBezTo>
                  <a:pt x="0" y="1199"/>
                  <a:pt x="99" y="1437"/>
                  <a:pt x="280" y="1615"/>
                </a:cubicBezTo>
                <a:cubicBezTo>
                  <a:pt x="448" y="1781"/>
                  <a:pt x="667" y="1878"/>
                  <a:pt x="902" y="1891"/>
                </a:cubicBezTo>
                <a:cubicBezTo>
                  <a:pt x="832" y="1652"/>
                  <a:pt x="832" y="1652"/>
                  <a:pt x="832" y="1652"/>
                </a:cubicBezTo>
                <a:cubicBezTo>
                  <a:pt x="830" y="1645"/>
                  <a:pt x="830" y="1638"/>
                  <a:pt x="832" y="1632"/>
                </a:cubicBezTo>
                <a:cubicBezTo>
                  <a:pt x="903" y="1399"/>
                  <a:pt x="903" y="1399"/>
                  <a:pt x="903" y="1399"/>
                </a:cubicBezTo>
                <a:cubicBezTo>
                  <a:pt x="801" y="1387"/>
                  <a:pt x="706" y="1342"/>
                  <a:pt x="632" y="1269"/>
                </a:cubicBezTo>
                <a:cubicBezTo>
                  <a:pt x="545" y="1182"/>
                  <a:pt x="497" y="1068"/>
                  <a:pt x="497" y="946"/>
                </a:cubicBezTo>
                <a:close/>
              </a:path>
            </a:pathLst>
          </a:custGeom>
          <a:solidFill>
            <a:srgbClr val="003845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42" name="Freeform 7">
            <a:extLst>
              <a:ext uri="{FF2B5EF4-FFF2-40B4-BE49-F238E27FC236}">
                <a16:creationId xmlns:a16="http://schemas.microsoft.com/office/drawing/2014/main" id="{94AB5766-D3FC-6D01-03E1-065E9C747056}"/>
              </a:ext>
            </a:extLst>
          </p:cNvPr>
          <p:cNvSpPr>
            <a:spLocks/>
          </p:cNvSpPr>
          <p:nvPr/>
        </p:nvSpPr>
        <p:spPr bwMode="auto">
          <a:xfrm>
            <a:off x="8621119" y="2611118"/>
            <a:ext cx="911437" cy="1761175"/>
          </a:xfrm>
          <a:custGeom>
            <a:avLst/>
            <a:gdLst>
              <a:gd name="T0" fmla="*/ 167 w 982"/>
              <a:gd name="T1" fmla="*/ 260 h 1891"/>
              <a:gd name="T2" fmla="*/ 95 w 982"/>
              <a:gd name="T3" fmla="*/ 492 h 1891"/>
              <a:gd name="T4" fmla="*/ 361 w 982"/>
              <a:gd name="T5" fmla="*/ 623 h 1891"/>
              <a:gd name="T6" fmla="*/ 494 w 982"/>
              <a:gd name="T7" fmla="*/ 945 h 1891"/>
              <a:gd name="T8" fmla="*/ 361 w 982"/>
              <a:gd name="T9" fmla="*/ 1267 h 1891"/>
              <a:gd name="T10" fmla="*/ 75 w 982"/>
              <a:gd name="T11" fmla="*/ 1400 h 1891"/>
              <a:gd name="T12" fmla="*/ 0 w 982"/>
              <a:gd name="T13" fmla="*/ 1641 h 1891"/>
              <a:gd name="T14" fmla="*/ 74 w 982"/>
              <a:gd name="T15" fmla="*/ 1891 h 1891"/>
              <a:gd name="T16" fmla="*/ 706 w 982"/>
              <a:gd name="T17" fmla="*/ 1615 h 1891"/>
              <a:gd name="T18" fmla="*/ 982 w 982"/>
              <a:gd name="T19" fmla="*/ 945 h 1891"/>
              <a:gd name="T20" fmla="*/ 706 w 982"/>
              <a:gd name="T21" fmla="*/ 275 h 1891"/>
              <a:gd name="T22" fmla="*/ 96 w 982"/>
              <a:gd name="T23" fmla="*/ 0 h 1891"/>
              <a:gd name="T24" fmla="*/ 167 w 982"/>
              <a:gd name="T25" fmla="*/ 239 h 1891"/>
              <a:gd name="T26" fmla="*/ 167 w 982"/>
              <a:gd name="T27" fmla="*/ 260 h 18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982" h="1891">
                <a:moveTo>
                  <a:pt x="167" y="260"/>
                </a:moveTo>
                <a:cubicBezTo>
                  <a:pt x="95" y="492"/>
                  <a:pt x="95" y="492"/>
                  <a:pt x="95" y="492"/>
                </a:cubicBezTo>
                <a:cubicBezTo>
                  <a:pt x="195" y="504"/>
                  <a:pt x="288" y="549"/>
                  <a:pt x="361" y="623"/>
                </a:cubicBezTo>
                <a:cubicBezTo>
                  <a:pt x="447" y="709"/>
                  <a:pt x="494" y="823"/>
                  <a:pt x="494" y="945"/>
                </a:cubicBezTo>
                <a:cubicBezTo>
                  <a:pt x="494" y="1067"/>
                  <a:pt x="447" y="1181"/>
                  <a:pt x="361" y="1267"/>
                </a:cubicBezTo>
                <a:cubicBezTo>
                  <a:pt x="283" y="1346"/>
                  <a:pt x="183" y="1392"/>
                  <a:pt x="75" y="1400"/>
                </a:cubicBezTo>
                <a:cubicBezTo>
                  <a:pt x="0" y="1641"/>
                  <a:pt x="0" y="1641"/>
                  <a:pt x="0" y="1641"/>
                </a:cubicBezTo>
                <a:cubicBezTo>
                  <a:pt x="74" y="1891"/>
                  <a:pt x="74" y="1891"/>
                  <a:pt x="74" y="1891"/>
                </a:cubicBezTo>
                <a:cubicBezTo>
                  <a:pt x="313" y="1883"/>
                  <a:pt x="536" y="1785"/>
                  <a:pt x="706" y="1615"/>
                </a:cubicBezTo>
                <a:cubicBezTo>
                  <a:pt x="884" y="1436"/>
                  <a:pt x="982" y="1198"/>
                  <a:pt x="982" y="945"/>
                </a:cubicBezTo>
                <a:cubicBezTo>
                  <a:pt x="982" y="692"/>
                  <a:pt x="884" y="454"/>
                  <a:pt x="706" y="275"/>
                </a:cubicBezTo>
                <a:cubicBezTo>
                  <a:pt x="541" y="110"/>
                  <a:pt x="327" y="13"/>
                  <a:pt x="96" y="0"/>
                </a:cubicBezTo>
                <a:cubicBezTo>
                  <a:pt x="167" y="239"/>
                  <a:pt x="167" y="239"/>
                  <a:pt x="167" y="239"/>
                </a:cubicBezTo>
                <a:cubicBezTo>
                  <a:pt x="169" y="246"/>
                  <a:pt x="169" y="253"/>
                  <a:pt x="167" y="260"/>
                </a:cubicBezTo>
                <a:close/>
              </a:path>
            </a:pathLst>
          </a:custGeom>
          <a:solidFill>
            <a:srgbClr val="2CC17C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44" name="Freeform 10">
            <a:extLst>
              <a:ext uri="{FF2B5EF4-FFF2-40B4-BE49-F238E27FC236}">
                <a16:creationId xmlns:a16="http://schemas.microsoft.com/office/drawing/2014/main" id="{397328F6-6A70-B004-6000-73D2DCF546C0}"/>
              </a:ext>
            </a:extLst>
          </p:cNvPr>
          <p:cNvSpPr>
            <a:spLocks/>
          </p:cNvSpPr>
          <p:nvPr/>
        </p:nvSpPr>
        <p:spPr bwMode="auto">
          <a:xfrm>
            <a:off x="5515557" y="2591487"/>
            <a:ext cx="936677" cy="1284424"/>
          </a:xfrm>
          <a:custGeom>
            <a:avLst/>
            <a:gdLst>
              <a:gd name="T0" fmla="*/ 524 w 1005"/>
              <a:gd name="T1" fmla="*/ 955 h 1379"/>
              <a:gd name="T2" fmla="*/ 659 w 1005"/>
              <a:gd name="T3" fmla="*/ 629 h 1379"/>
              <a:gd name="T4" fmla="*/ 941 w 1005"/>
              <a:gd name="T5" fmla="*/ 497 h 1379"/>
              <a:gd name="T6" fmla="*/ 1005 w 1005"/>
              <a:gd name="T7" fmla="*/ 251 h 1379"/>
              <a:gd name="T8" fmla="*/ 942 w 1005"/>
              <a:gd name="T9" fmla="*/ 0 h 1379"/>
              <a:gd name="T10" fmla="*/ 738 w 1005"/>
              <a:gd name="T11" fmla="*/ 30 h 1379"/>
              <a:gd name="T12" fmla="*/ 506 w 1005"/>
              <a:gd name="T13" fmla="*/ 128 h 1379"/>
              <a:gd name="T14" fmla="*/ 60 w 1005"/>
              <a:gd name="T15" fmla="*/ 708 h 1379"/>
              <a:gd name="T16" fmla="*/ 127 w 1005"/>
              <a:gd name="T17" fmla="*/ 1379 h 1379"/>
              <a:gd name="T18" fmla="*/ 270 w 1005"/>
              <a:gd name="T19" fmla="*/ 1197 h 1379"/>
              <a:gd name="T20" fmla="*/ 292 w 1005"/>
              <a:gd name="T21" fmla="*/ 1184 h 1379"/>
              <a:gd name="T22" fmla="*/ 562 w 1005"/>
              <a:gd name="T23" fmla="*/ 1139 h 1379"/>
              <a:gd name="T24" fmla="*/ 539 w 1005"/>
              <a:gd name="T25" fmla="*/ 1076 h 1379"/>
              <a:gd name="T26" fmla="*/ 524 w 1005"/>
              <a:gd name="T27" fmla="*/ 955 h 13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005" h="1379">
                <a:moveTo>
                  <a:pt x="524" y="955"/>
                </a:moveTo>
                <a:cubicBezTo>
                  <a:pt x="524" y="831"/>
                  <a:pt x="572" y="715"/>
                  <a:pt x="659" y="629"/>
                </a:cubicBezTo>
                <a:cubicBezTo>
                  <a:pt x="735" y="553"/>
                  <a:pt x="833" y="507"/>
                  <a:pt x="941" y="497"/>
                </a:cubicBezTo>
                <a:cubicBezTo>
                  <a:pt x="1005" y="251"/>
                  <a:pt x="1005" y="251"/>
                  <a:pt x="1005" y="251"/>
                </a:cubicBezTo>
                <a:cubicBezTo>
                  <a:pt x="942" y="0"/>
                  <a:pt x="942" y="0"/>
                  <a:pt x="942" y="0"/>
                </a:cubicBezTo>
                <a:cubicBezTo>
                  <a:pt x="868" y="3"/>
                  <a:pt x="801" y="13"/>
                  <a:pt x="738" y="30"/>
                </a:cubicBezTo>
                <a:cubicBezTo>
                  <a:pt x="662" y="50"/>
                  <a:pt x="587" y="82"/>
                  <a:pt x="506" y="128"/>
                </a:cubicBezTo>
                <a:cubicBezTo>
                  <a:pt x="284" y="255"/>
                  <a:pt x="126" y="461"/>
                  <a:pt x="60" y="708"/>
                </a:cubicBezTo>
                <a:cubicBezTo>
                  <a:pt x="0" y="935"/>
                  <a:pt x="24" y="1171"/>
                  <a:pt x="127" y="1379"/>
                </a:cubicBezTo>
                <a:cubicBezTo>
                  <a:pt x="270" y="1197"/>
                  <a:pt x="270" y="1197"/>
                  <a:pt x="270" y="1197"/>
                </a:cubicBezTo>
                <a:cubicBezTo>
                  <a:pt x="276" y="1190"/>
                  <a:pt x="284" y="1185"/>
                  <a:pt x="292" y="1184"/>
                </a:cubicBezTo>
                <a:cubicBezTo>
                  <a:pt x="562" y="1139"/>
                  <a:pt x="562" y="1139"/>
                  <a:pt x="562" y="1139"/>
                </a:cubicBezTo>
                <a:cubicBezTo>
                  <a:pt x="553" y="1119"/>
                  <a:pt x="546" y="1098"/>
                  <a:pt x="539" y="1076"/>
                </a:cubicBezTo>
                <a:cubicBezTo>
                  <a:pt x="529" y="1033"/>
                  <a:pt x="524" y="993"/>
                  <a:pt x="524" y="955"/>
                </a:cubicBezTo>
                <a:close/>
              </a:path>
            </a:pathLst>
          </a:custGeom>
          <a:solidFill>
            <a:srgbClr val="10A9A6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45" name="Freeform 11">
            <a:extLst>
              <a:ext uri="{FF2B5EF4-FFF2-40B4-BE49-F238E27FC236}">
                <a16:creationId xmlns:a16="http://schemas.microsoft.com/office/drawing/2014/main" id="{95431503-9806-9D7E-4ACF-B745836C7BFE}"/>
              </a:ext>
            </a:extLst>
          </p:cNvPr>
          <p:cNvSpPr>
            <a:spLocks/>
          </p:cNvSpPr>
          <p:nvPr/>
        </p:nvSpPr>
        <p:spPr bwMode="auto">
          <a:xfrm>
            <a:off x="5672605" y="3716059"/>
            <a:ext cx="1494757" cy="673061"/>
          </a:xfrm>
          <a:custGeom>
            <a:avLst/>
            <a:gdLst>
              <a:gd name="T0" fmla="*/ 1043 w 1607"/>
              <a:gd name="T1" fmla="*/ 141 h 723"/>
              <a:gd name="T2" fmla="*/ 811 w 1607"/>
              <a:gd name="T3" fmla="*/ 204 h 723"/>
              <a:gd name="T4" fmla="*/ 577 w 1607"/>
              <a:gd name="T5" fmla="*/ 141 h 723"/>
              <a:gd name="T6" fmla="*/ 426 w 1607"/>
              <a:gd name="T7" fmla="*/ 0 h 723"/>
              <a:gd name="T8" fmla="*/ 157 w 1607"/>
              <a:gd name="T9" fmla="*/ 45 h 723"/>
              <a:gd name="T10" fmla="*/ 0 w 1607"/>
              <a:gd name="T11" fmla="*/ 248 h 723"/>
              <a:gd name="T12" fmla="*/ 134 w 1607"/>
              <a:gd name="T13" fmla="*/ 417 h 723"/>
              <a:gd name="T14" fmla="*/ 333 w 1607"/>
              <a:gd name="T15" fmla="*/ 564 h 723"/>
              <a:gd name="T16" fmla="*/ 1058 w 1607"/>
              <a:gd name="T17" fmla="*/ 658 h 723"/>
              <a:gd name="T18" fmla="*/ 1607 w 1607"/>
              <a:gd name="T19" fmla="*/ 269 h 723"/>
              <a:gd name="T20" fmla="*/ 1330 w 1607"/>
              <a:gd name="T21" fmla="*/ 214 h 723"/>
              <a:gd name="T22" fmla="*/ 1309 w 1607"/>
              <a:gd name="T23" fmla="*/ 201 h 723"/>
              <a:gd name="T24" fmla="*/ 1176 w 1607"/>
              <a:gd name="T25" fmla="*/ 27 h 723"/>
              <a:gd name="T26" fmla="*/ 1043 w 1607"/>
              <a:gd name="T27" fmla="*/ 141 h 7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607" h="723">
                <a:moveTo>
                  <a:pt x="1043" y="141"/>
                </a:moveTo>
                <a:cubicBezTo>
                  <a:pt x="974" y="183"/>
                  <a:pt x="893" y="204"/>
                  <a:pt x="811" y="204"/>
                </a:cubicBezTo>
                <a:cubicBezTo>
                  <a:pt x="727" y="204"/>
                  <a:pt x="646" y="182"/>
                  <a:pt x="577" y="141"/>
                </a:cubicBezTo>
                <a:cubicBezTo>
                  <a:pt x="517" y="106"/>
                  <a:pt x="465" y="58"/>
                  <a:pt x="426" y="0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0" y="248"/>
                  <a:pt x="0" y="248"/>
                  <a:pt x="0" y="248"/>
                </a:cubicBezTo>
                <a:cubicBezTo>
                  <a:pt x="38" y="309"/>
                  <a:pt x="82" y="365"/>
                  <a:pt x="134" y="417"/>
                </a:cubicBezTo>
                <a:cubicBezTo>
                  <a:pt x="190" y="473"/>
                  <a:pt x="255" y="521"/>
                  <a:pt x="333" y="564"/>
                </a:cubicBezTo>
                <a:cubicBezTo>
                  <a:pt x="552" y="690"/>
                  <a:pt x="810" y="723"/>
                  <a:pt x="1058" y="658"/>
                </a:cubicBezTo>
                <a:cubicBezTo>
                  <a:pt x="1285" y="599"/>
                  <a:pt x="1478" y="462"/>
                  <a:pt x="1607" y="269"/>
                </a:cubicBezTo>
                <a:cubicBezTo>
                  <a:pt x="1330" y="214"/>
                  <a:pt x="1330" y="214"/>
                  <a:pt x="1330" y="214"/>
                </a:cubicBezTo>
                <a:cubicBezTo>
                  <a:pt x="1321" y="213"/>
                  <a:pt x="1314" y="208"/>
                  <a:pt x="1309" y="201"/>
                </a:cubicBezTo>
                <a:cubicBezTo>
                  <a:pt x="1176" y="27"/>
                  <a:pt x="1176" y="27"/>
                  <a:pt x="1176" y="27"/>
                </a:cubicBezTo>
                <a:cubicBezTo>
                  <a:pt x="1140" y="73"/>
                  <a:pt x="1095" y="112"/>
                  <a:pt x="1043" y="141"/>
                </a:cubicBezTo>
                <a:close/>
              </a:path>
            </a:pathLst>
          </a:custGeom>
          <a:solidFill>
            <a:srgbClr val="003845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47" name="Freeform 13">
            <a:extLst>
              <a:ext uri="{FF2B5EF4-FFF2-40B4-BE49-F238E27FC236}">
                <a16:creationId xmlns:a16="http://schemas.microsoft.com/office/drawing/2014/main" id="{A4C95AAD-3B53-B42A-8F16-40C0705D5C9A}"/>
              </a:ext>
            </a:extLst>
          </p:cNvPr>
          <p:cNvSpPr>
            <a:spLocks/>
          </p:cNvSpPr>
          <p:nvPr/>
        </p:nvSpPr>
        <p:spPr bwMode="auto">
          <a:xfrm>
            <a:off x="6474669" y="2594292"/>
            <a:ext cx="830109" cy="1306859"/>
          </a:xfrm>
          <a:custGeom>
            <a:avLst/>
            <a:gdLst>
              <a:gd name="T0" fmla="*/ 399 w 894"/>
              <a:gd name="T1" fmla="*/ 954 h 1404"/>
              <a:gd name="T2" fmla="*/ 382 w 894"/>
              <a:gd name="T3" fmla="*/ 1075 h 1404"/>
              <a:gd name="T4" fmla="*/ 352 w 894"/>
              <a:gd name="T5" fmla="*/ 1155 h 1404"/>
              <a:gd name="T6" fmla="*/ 503 w 894"/>
              <a:gd name="T7" fmla="*/ 1350 h 1404"/>
              <a:gd name="T8" fmla="*/ 781 w 894"/>
              <a:gd name="T9" fmla="*/ 1404 h 1404"/>
              <a:gd name="T10" fmla="*/ 863 w 894"/>
              <a:gd name="T11" fmla="*/ 1201 h 1404"/>
              <a:gd name="T12" fmla="*/ 894 w 894"/>
              <a:gd name="T13" fmla="*/ 954 h 1404"/>
              <a:gd name="T14" fmla="*/ 614 w 894"/>
              <a:gd name="T15" fmla="*/ 278 h 1404"/>
              <a:gd name="T16" fmla="*/ 1 w 894"/>
              <a:gd name="T17" fmla="*/ 0 h 1404"/>
              <a:gd name="T18" fmla="*/ 62 w 894"/>
              <a:gd name="T19" fmla="*/ 242 h 1404"/>
              <a:gd name="T20" fmla="*/ 62 w 894"/>
              <a:gd name="T21" fmla="*/ 259 h 1404"/>
              <a:gd name="T22" fmla="*/ 0 w 894"/>
              <a:gd name="T23" fmla="*/ 498 h 1404"/>
              <a:gd name="T24" fmla="*/ 264 w 894"/>
              <a:gd name="T25" fmla="*/ 629 h 1404"/>
              <a:gd name="T26" fmla="*/ 399 w 894"/>
              <a:gd name="T27" fmla="*/ 954 h 14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894" h="1404">
                <a:moveTo>
                  <a:pt x="399" y="954"/>
                </a:moveTo>
                <a:cubicBezTo>
                  <a:pt x="399" y="994"/>
                  <a:pt x="393" y="1036"/>
                  <a:pt x="382" y="1075"/>
                </a:cubicBezTo>
                <a:cubicBezTo>
                  <a:pt x="374" y="1102"/>
                  <a:pt x="364" y="1129"/>
                  <a:pt x="352" y="1155"/>
                </a:cubicBezTo>
                <a:cubicBezTo>
                  <a:pt x="503" y="1350"/>
                  <a:pt x="503" y="1350"/>
                  <a:pt x="503" y="1350"/>
                </a:cubicBezTo>
                <a:cubicBezTo>
                  <a:pt x="781" y="1404"/>
                  <a:pt x="781" y="1404"/>
                  <a:pt x="781" y="1404"/>
                </a:cubicBezTo>
                <a:cubicBezTo>
                  <a:pt x="819" y="1334"/>
                  <a:pt x="846" y="1267"/>
                  <a:pt x="863" y="1201"/>
                </a:cubicBezTo>
                <a:cubicBezTo>
                  <a:pt x="884" y="1126"/>
                  <a:pt x="894" y="1045"/>
                  <a:pt x="894" y="954"/>
                </a:cubicBezTo>
                <a:cubicBezTo>
                  <a:pt x="894" y="699"/>
                  <a:pt x="795" y="459"/>
                  <a:pt x="614" y="278"/>
                </a:cubicBezTo>
                <a:cubicBezTo>
                  <a:pt x="449" y="112"/>
                  <a:pt x="233" y="15"/>
                  <a:pt x="1" y="0"/>
                </a:cubicBezTo>
                <a:cubicBezTo>
                  <a:pt x="62" y="242"/>
                  <a:pt x="62" y="242"/>
                  <a:pt x="62" y="242"/>
                </a:cubicBezTo>
                <a:cubicBezTo>
                  <a:pt x="63" y="247"/>
                  <a:pt x="63" y="253"/>
                  <a:pt x="62" y="259"/>
                </a:cubicBezTo>
                <a:cubicBezTo>
                  <a:pt x="0" y="498"/>
                  <a:pt x="0" y="498"/>
                  <a:pt x="0" y="498"/>
                </a:cubicBezTo>
                <a:cubicBezTo>
                  <a:pt x="100" y="511"/>
                  <a:pt x="193" y="556"/>
                  <a:pt x="264" y="629"/>
                </a:cubicBezTo>
                <a:cubicBezTo>
                  <a:pt x="351" y="716"/>
                  <a:pt x="399" y="831"/>
                  <a:pt x="399" y="954"/>
                </a:cubicBezTo>
                <a:close/>
              </a:path>
            </a:pathLst>
          </a:custGeom>
          <a:solidFill>
            <a:srgbClr val="2CC17C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49" name="Freeform 16">
            <a:extLst>
              <a:ext uri="{FF2B5EF4-FFF2-40B4-BE49-F238E27FC236}">
                <a16:creationId xmlns:a16="http://schemas.microsoft.com/office/drawing/2014/main" id="{9AE4F304-429F-91DC-EA1E-DCDFA31308DB}"/>
              </a:ext>
            </a:extLst>
          </p:cNvPr>
          <p:cNvSpPr>
            <a:spLocks/>
          </p:cNvSpPr>
          <p:nvPr/>
        </p:nvSpPr>
        <p:spPr bwMode="auto">
          <a:xfrm>
            <a:off x="3287778" y="2601302"/>
            <a:ext cx="919850" cy="838522"/>
          </a:xfrm>
          <a:custGeom>
            <a:avLst/>
            <a:gdLst>
              <a:gd name="T0" fmla="*/ 917 w 988"/>
              <a:gd name="T1" fmla="*/ 497 h 901"/>
              <a:gd name="T2" fmla="*/ 988 w 988"/>
              <a:gd name="T3" fmla="*/ 252 h 901"/>
              <a:gd name="T4" fmla="*/ 918 w 988"/>
              <a:gd name="T5" fmla="*/ 0 h 901"/>
              <a:gd name="T6" fmla="*/ 276 w 988"/>
              <a:gd name="T7" fmla="*/ 280 h 901"/>
              <a:gd name="T8" fmla="*/ 0 w 988"/>
              <a:gd name="T9" fmla="*/ 901 h 901"/>
              <a:gd name="T10" fmla="*/ 241 w 988"/>
              <a:gd name="T11" fmla="*/ 833 h 901"/>
              <a:gd name="T12" fmla="*/ 261 w 988"/>
              <a:gd name="T13" fmla="*/ 833 h 901"/>
              <a:gd name="T14" fmla="*/ 493 w 988"/>
              <a:gd name="T15" fmla="*/ 901 h 901"/>
              <a:gd name="T16" fmla="*/ 623 w 988"/>
              <a:gd name="T17" fmla="*/ 632 h 901"/>
              <a:gd name="T18" fmla="*/ 917 w 988"/>
              <a:gd name="T19" fmla="*/ 497 h 9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988" h="901">
                <a:moveTo>
                  <a:pt x="917" y="497"/>
                </a:moveTo>
                <a:cubicBezTo>
                  <a:pt x="988" y="252"/>
                  <a:pt x="988" y="252"/>
                  <a:pt x="988" y="252"/>
                </a:cubicBezTo>
                <a:cubicBezTo>
                  <a:pt x="918" y="0"/>
                  <a:pt x="918" y="0"/>
                  <a:pt x="918" y="0"/>
                </a:cubicBezTo>
                <a:cubicBezTo>
                  <a:pt x="674" y="7"/>
                  <a:pt x="447" y="106"/>
                  <a:pt x="276" y="280"/>
                </a:cubicBezTo>
                <a:cubicBezTo>
                  <a:pt x="110" y="447"/>
                  <a:pt x="13" y="666"/>
                  <a:pt x="0" y="901"/>
                </a:cubicBezTo>
                <a:cubicBezTo>
                  <a:pt x="241" y="833"/>
                  <a:pt x="241" y="833"/>
                  <a:pt x="241" y="833"/>
                </a:cubicBezTo>
                <a:cubicBezTo>
                  <a:pt x="248" y="831"/>
                  <a:pt x="254" y="831"/>
                  <a:pt x="261" y="833"/>
                </a:cubicBezTo>
                <a:cubicBezTo>
                  <a:pt x="493" y="901"/>
                  <a:pt x="493" y="901"/>
                  <a:pt x="493" y="901"/>
                </a:cubicBezTo>
                <a:cubicBezTo>
                  <a:pt x="505" y="800"/>
                  <a:pt x="550" y="705"/>
                  <a:pt x="623" y="632"/>
                </a:cubicBezTo>
                <a:cubicBezTo>
                  <a:pt x="703" y="551"/>
                  <a:pt x="807" y="504"/>
                  <a:pt x="917" y="497"/>
                </a:cubicBezTo>
                <a:close/>
              </a:path>
            </a:pathLst>
          </a:custGeom>
          <a:solidFill>
            <a:srgbClr val="C1B488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50" name="Freeform 17">
            <a:extLst>
              <a:ext uri="{FF2B5EF4-FFF2-40B4-BE49-F238E27FC236}">
                <a16:creationId xmlns:a16="http://schemas.microsoft.com/office/drawing/2014/main" id="{E22BF7B6-B07F-9C67-4446-D747362F85D3}"/>
              </a:ext>
            </a:extLst>
          </p:cNvPr>
          <p:cNvSpPr>
            <a:spLocks/>
          </p:cNvSpPr>
          <p:nvPr/>
        </p:nvSpPr>
        <p:spPr bwMode="auto">
          <a:xfrm>
            <a:off x="3287778" y="3451041"/>
            <a:ext cx="838522" cy="928263"/>
          </a:xfrm>
          <a:custGeom>
            <a:avLst/>
            <a:gdLst>
              <a:gd name="T0" fmla="*/ 497 w 901"/>
              <a:gd name="T1" fmla="*/ 72 h 998"/>
              <a:gd name="T2" fmla="*/ 249 w 901"/>
              <a:gd name="T3" fmla="*/ 0 h 998"/>
              <a:gd name="T4" fmla="*/ 0 w 901"/>
              <a:gd name="T5" fmla="*/ 70 h 998"/>
              <a:gd name="T6" fmla="*/ 280 w 901"/>
              <a:gd name="T7" fmla="*/ 717 h 998"/>
              <a:gd name="T8" fmla="*/ 899 w 901"/>
              <a:gd name="T9" fmla="*/ 998 h 998"/>
              <a:gd name="T10" fmla="*/ 832 w 901"/>
              <a:gd name="T11" fmla="*/ 758 h 998"/>
              <a:gd name="T12" fmla="*/ 832 w 901"/>
              <a:gd name="T13" fmla="*/ 738 h 998"/>
              <a:gd name="T14" fmla="*/ 901 w 901"/>
              <a:gd name="T15" fmla="*/ 498 h 998"/>
              <a:gd name="T16" fmla="*/ 631 w 901"/>
              <a:gd name="T17" fmla="*/ 366 h 998"/>
              <a:gd name="T18" fmla="*/ 497 w 901"/>
              <a:gd name="T19" fmla="*/ 72 h 9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901" h="998">
                <a:moveTo>
                  <a:pt x="497" y="72"/>
                </a:moveTo>
                <a:cubicBezTo>
                  <a:pt x="249" y="0"/>
                  <a:pt x="249" y="0"/>
                  <a:pt x="249" y="0"/>
                </a:cubicBezTo>
                <a:cubicBezTo>
                  <a:pt x="0" y="70"/>
                  <a:pt x="0" y="70"/>
                  <a:pt x="0" y="70"/>
                </a:cubicBezTo>
                <a:cubicBezTo>
                  <a:pt x="9" y="316"/>
                  <a:pt x="107" y="544"/>
                  <a:pt x="280" y="717"/>
                </a:cubicBezTo>
                <a:cubicBezTo>
                  <a:pt x="446" y="886"/>
                  <a:pt x="664" y="984"/>
                  <a:pt x="899" y="998"/>
                </a:cubicBezTo>
                <a:cubicBezTo>
                  <a:pt x="832" y="758"/>
                  <a:pt x="832" y="758"/>
                  <a:pt x="832" y="758"/>
                </a:cubicBezTo>
                <a:cubicBezTo>
                  <a:pt x="830" y="751"/>
                  <a:pt x="830" y="745"/>
                  <a:pt x="832" y="738"/>
                </a:cubicBezTo>
                <a:cubicBezTo>
                  <a:pt x="901" y="498"/>
                  <a:pt x="901" y="498"/>
                  <a:pt x="901" y="498"/>
                </a:cubicBezTo>
                <a:cubicBezTo>
                  <a:pt x="799" y="486"/>
                  <a:pt x="705" y="440"/>
                  <a:pt x="631" y="366"/>
                </a:cubicBezTo>
                <a:cubicBezTo>
                  <a:pt x="552" y="287"/>
                  <a:pt x="505" y="184"/>
                  <a:pt x="497" y="72"/>
                </a:cubicBezTo>
                <a:close/>
              </a:path>
            </a:pathLst>
          </a:custGeom>
          <a:solidFill>
            <a:srgbClr val="10A9A6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51" name="Freeform 19">
            <a:extLst>
              <a:ext uri="{FF2B5EF4-FFF2-40B4-BE49-F238E27FC236}">
                <a16:creationId xmlns:a16="http://schemas.microsoft.com/office/drawing/2014/main" id="{F90F0718-B1A5-B792-E6C9-3D6DC3220E93}"/>
              </a:ext>
            </a:extLst>
          </p:cNvPr>
          <p:cNvSpPr>
            <a:spLocks/>
          </p:cNvSpPr>
          <p:nvPr/>
        </p:nvSpPr>
        <p:spPr bwMode="auto">
          <a:xfrm>
            <a:off x="4134714" y="3540783"/>
            <a:ext cx="911437" cy="838522"/>
          </a:xfrm>
          <a:custGeom>
            <a:avLst/>
            <a:gdLst>
              <a:gd name="T0" fmla="*/ 70 w 979"/>
              <a:gd name="T1" fmla="*/ 408 h 902"/>
              <a:gd name="T2" fmla="*/ 0 w 979"/>
              <a:gd name="T3" fmla="*/ 650 h 902"/>
              <a:gd name="T4" fmla="*/ 70 w 979"/>
              <a:gd name="T5" fmla="*/ 902 h 902"/>
              <a:gd name="T6" fmla="*/ 703 w 979"/>
              <a:gd name="T7" fmla="*/ 623 h 902"/>
              <a:gd name="T8" fmla="*/ 979 w 979"/>
              <a:gd name="T9" fmla="*/ 2 h 902"/>
              <a:gd name="T10" fmla="*/ 745 w 979"/>
              <a:gd name="T11" fmla="*/ 70 h 902"/>
              <a:gd name="T12" fmla="*/ 735 w 979"/>
              <a:gd name="T13" fmla="*/ 72 h 902"/>
              <a:gd name="T14" fmla="*/ 725 w 979"/>
              <a:gd name="T15" fmla="*/ 70 h 902"/>
              <a:gd name="T16" fmla="*/ 490 w 979"/>
              <a:gd name="T17" fmla="*/ 0 h 902"/>
              <a:gd name="T18" fmla="*/ 359 w 979"/>
              <a:gd name="T19" fmla="*/ 275 h 902"/>
              <a:gd name="T20" fmla="*/ 70 w 979"/>
              <a:gd name="T21" fmla="*/ 408 h 9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79" h="902">
                <a:moveTo>
                  <a:pt x="70" y="408"/>
                </a:moveTo>
                <a:cubicBezTo>
                  <a:pt x="0" y="650"/>
                  <a:pt x="0" y="650"/>
                  <a:pt x="0" y="650"/>
                </a:cubicBezTo>
                <a:cubicBezTo>
                  <a:pt x="70" y="902"/>
                  <a:pt x="70" y="902"/>
                  <a:pt x="70" y="902"/>
                </a:cubicBezTo>
                <a:cubicBezTo>
                  <a:pt x="311" y="894"/>
                  <a:pt x="534" y="795"/>
                  <a:pt x="703" y="623"/>
                </a:cubicBezTo>
                <a:cubicBezTo>
                  <a:pt x="870" y="457"/>
                  <a:pt x="966" y="238"/>
                  <a:pt x="979" y="2"/>
                </a:cubicBezTo>
                <a:cubicBezTo>
                  <a:pt x="745" y="70"/>
                  <a:pt x="745" y="70"/>
                  <a:pt x="745" y="70"/>
                </a:cubicBezTo>
                <a:cubicBezTo>
                  <a:pt x="742" y="71"/>
                  <a:pt x="739" y="72"/>
                  <a:pt x="735" y="72"/>
                </a:cubicBezTo>
                <a:cubicBezTo>
                  <a:pt x="732" y="72"/>
                  <a:pt x="728" y="71"/>
                  <a:pt x="725" y="70"/>
                </a:cubicBezTo>
                <a:cubicBezTo>
                  <a:pt x="490" y="0"/>
                  <a:pt x="490" y="0"/>
                  <a:pt x="490" y="0"/>
                </a:cubicBezTo>
                <a:cubicBezTo>
                  <a:pt x="479" y="103"/>
                  <a:pt x="434" y="200"/>
                  <a:pt x="359" y="275"/>
                </a:cubicBezTo>
                <a:cubicBezTo>
                  <a:pt x="281" y="354"/>
                  <a:pt x="179" y="400"/>
                  <a:pt x="70" y="408"/>
                </a:cubicBezTo>
                <a:close/>
              </a:path>
            </a:pathLst>
          </a:custGeom>
          <a:solidFill>
            <a:srgbClr val="003845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52" name="Freeform 21">
            <a:extLst>
              <a:ext uri="{FF2B5EF4-FFF2-40B4-BE49-F238E27FC236}">
                <a16:creationId xmlns:a16="http://schemas.microsoft.com/office/drawing/2014/main" id="{ED923D46-F9F1-DBD7-A0BC-3A7E48A56043}"/>
              </a:ext>
            </a:extLst>
          </p:cNvPr>
          <p:cNvSpPr>
            <a:spLocks/>
          </p:cNvSpPr>
          <p:nvPr/>
        </p:nvSpPr>
        <p:spPr bwMode="auto">
          <a:xfrm>
            <a:off x="4218847" y="2601302"/>
            <a:ext cx="827304" cy="931067"/>
          </a:xfrm>
          <a:custGeom>
            <a:avLst/>
            <a:gdLst>
              <a:gd name="T0" fmla="*/ 890 w 890"/>
              <a:gd name="T1" fmla="*/ 928 h 999"/>
              <a:gd name="T2" fmla="*/ 616 w 890"/>
              <a:gd name="T3" fmla="*/ 281 h 999"/>
              <a:gd name="T4" fmla="*/ 0 w 890"/>
              <a:gd name="T5" fmla="*/ 0 h 999"/>
              <a:gd name="T6" fmla="*/ 67 w 890"/>
              <a:gd name="T7" fmla="*/ 244 h 999"/>
              <a:gd name="T8" fmla="*/ 67 w 890"/>
              <a:gd name="T9" fmla="*/ 263 h 999"/>
              <a:gd name="T10" fmla="*/ 0 w 890"/>
              <a:gd name="T11" fmla="*/ 502 h 999"/>
              <a:gd name="T12" fmla="*/ 276 w 890"/>
              <a:gd name="T13" fmla="*/ 636 h 999"/>
              <a:gd name="T14" fmla="*/ 407 w 890"/>
              <a:gd name="T15" fmla="*/ 929 h 999"/>
              <a:gd name="T16" fmla="*/ 643 w 890"/>
              <a:gd name="T17" fmla="*/ 999 h 999"/>
              <a:gd name="T18" fmla="*/ 890 w 890"/>
              <a:gd name="T19" fmla="*/ 928 h 9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890" h="999">
                <a:moveTo>
                  <a:pt x="890" y="928"/>
                </a:moveTo>
                <a:cubicBezTo>
                  <a:pt x="882" y="683"/>
                  <a:pt x="786" y="454"/>
                  <a:pt x="616" y="281"/>
                </a:cubicBezTo>
                <a:cubicBezTo>
                  <a:pt x="451" y="110"/>
                  <a:pt x="234" y="12"/>
                  <a:pt x="0" y="0"/>
                </a:cubicBezTo>
                <a:cubicBezTo>
                  <a:pt x="67" y="244"/>
                  <a:pt x="67" y="244"/>
                  <a:pt x="67" y="244"/>
                </a:cubicBezTo>
                <a:cubicBezTo>
                  <a:pt x="69" y="250"/>
                  <a:pt x="69" y="257"/>
                  <a:pt x="67" y="263"/>
                </a:cubicBezTo>
                <a:cubicBezTo>
                  <a:pt x="0" y="502"/>
                  <a:pt x="0" y="502"/>
                  <a:pt x="0" y="502"/>
                </a:cubicBezTo>
                <a:cubicBezTo>
                  <a:pt x="105" y="512"/>
                  <a:pt x="202" y="559"/>
                  <a:pt x="276" y="636"/>
                </a:cubicBezTo>
                <a:cubicBezTo>
                  <a:pt x="353" y="716"/>
                  <a:pt x="399" y="819"/>
                  <a:pt x="407" y="929"/>
                </a:cubicBezTo>
                <a:cubicBezTo>
                  <a:pt x="643" y="999"/>
                  <a:pt x="643" y="999"/>
                  <a:pt x="643" y="999"/>
                </a:cubicBezTo>
                <a:lnTo>
                  <a:pt x="890" y="928"/>
                </a:lnTo>
                <a:close/>
              </a:path>
            </a:pathLst>
          </a:custGeom>
          <a:solidFill>
            <a:srgbClr val="2CC17C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55" name="Freeform 23">
            <a:extLst>
              <a:ext uri="{FF2B5EF4-FFF2-40B4-BE49-F238E27FC236}">
                <a16:creationId xmlns:a16="http://schemas.microsoft.com/office/drawing/2014/main" id="{42EBDA9A-E7A8-6DBE-C819-ADAF0C6B2198}"/>
              </a:ext>
            </a:extLst>
          </p:cNvPr>
          <p:cNvSpPr>
            <a:spLocks/>
          </p:cNvSpPr>
          <p:nvPr/>
        </p:nvSpPr>
        <p:spPr bwMode="auto">
          <a:xfrm>
            <a:off x="1104873" y="2599900"/>
            <a:ext cx="827304" cy="720736"/>
          </a:xfrm>
          <a:custGeom>
            <a:avLst/>
            <a:gdLst>
              <a:gd name="T0" fmla="*/ 606 w 889"/>
              <a:gd name="T1" fmla="*/ 592 h 773"/>
              <a:gd name="T2" fmla="*/ 844 w 889"/>
              <a:gd name="T3" fmla="*/ 503 h 773"/>
              <a:gd name="T4" fmla="*/ 889 w 889"/>
              <a:gd name="T5" fmla="*/ 252 h 773"/>
              <a:gd name="T6" fmla="*/ 844 w 889"/>
              <a:gd name="T7" fmla="*/ 0 h 773"/>
              <a:gd name="T8" fmla="*/ 323 w 889"/>
              <a:gd name="T9" fmla="*/ 180 h 773"/>
              <a:gd name="T10" fmla="*/ 0 w 889"/>
              <a:gd name="T11" fmla="*/ 625 h 773"/>
              <a:gd name="T12" fmla="*/ 238 w 889"/>
              <a:gd name="T13" fmla="*/ 652 h 773"/>
              <a:gd name="T14" fmla="*/ 251 w 889"/>
              <a:gd name="T15" fmla="*/ 656 h 773"/>
              <a:gd name="T16" fmla="*/ 463 w 889"/>
              <a:gd name="T17" fmla="*/ 773 h 773"/>
              <a:gd name="T18" fmla="*/ 606 w 889"/>
              <a:gd name="T19" fmla="*/ 592 h 7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889" h="773">
                <a:moveTo>
                  <a:pt x="606" y="592"/>
                </a:moveTo>
                <a:cubicBezTo>
                  <a:pt x="675" y="540"/>
                  <a:pt x="759" y="509"/>
                  <a:pt x="844" y="503"/>
                </a:cubicBezTo>
                <a:cubicBezTo>
                  <a:pt x="889" y="252"/>
                  <a:pt x="889" y="252"/>
                  <a:pt x="889" y="252"/>
                </a:cubicBezTo>
                <a:cubicBezTo>
                  <a:pt x="844" y="0"/>
                  <a:pt x="844" y="0"/>
                  <a:pt x="844" y="0"/>
                </a:cubicBezTo>
                <a:cubicBezTo>
                  <a:pt x="653" y="6"/>
                  <a:pt x="473" y="68"/>
                  <a:pt x="323" y="180"/>
                </a:cubicBezTo>
                <a:cubicBezTo>
                  <a:pt x="175" y="291"/>
                  <a:pt x="64" y="444"/>
                  <a:pt x="0" y="625"/>
                </a:cubicBezTo>
                <a:cubicBezTo>
                  <a:pt x="238" y="652"/>
                  <a:pt x="238" y="652"/>
                  <a:pt x="238" y="652"/>
                </a:cubicBezTo>
                <a:cubicBezTo>
                  <a:pt x="242" y="652"/>
                  <a:pt x="247" y="654"/>
                  <a:pt x="251" y="656"/>
                </a:cubicBezTo>
                <a:cubicBezTo>
                  <a:pt x="463" y="773"/>
                  <a:pt x="463" y="773"/>
                  <a:pt x="463" y="773"/>
                </a:cubicBezTo>
                <a:cubicBezTo>
                  <a:pt x="495" y="702"/>
                  <a:pt x="544" y="640"/>
                  <a:pt x="606" y="592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 w="9525" cap="rnd">
            <a:noFill/>
            <a:round/>
            <a:headEnd/>
            <a:tailE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buClr>
                <a:schemeClr val="bg1"/>
              </a:buClr>
            </a:pPr>
            <a:endParaRPr lang="ar-AE" sz="2400" kern="0" dirty="0">
              <a:sym typeface="+mn-lt"/>
            </a:endParaRPr>
          </a:p>
        </p:txBody>
      </p:sp>
      <p:sp>
        <p:nvSpPr>
          <p:cNvPr id="56" name="Freeform 24">
            <a:extLst>
              <a:ext uri="{FF2B5EF4-FFF2-40B4-BE49-F238E27FC236}">
                <a16:creationId xmlns:a16="http://schemas.microsoft.com/office/drawing/2014/main" id="{7B03E8CF-08B3-3A33-5ED0-B42B4D398D4A}"/>
              </a:ext>
            </a:extLst>
          </p:cNvPr>
          <p:cNvSpPr>
            <a:spLocks/>
          </p:cNvSpPr>
          <p:nvPr/>
        </p:nvSpPr>
        <p:spPr bwMode="auto">
          <a:xfrm>
            <a:off x="1029153" y="3247722"/>
            <a:ext cx="614168" cy="931068"/>
          </a:xfrm>
          <a:custGeom>
            <a:avLst/>
            <a:gdLst>
              <a:gd name="T0" fmla="*/ 565 w 659"/>
              <a:gd name="T1" fmla="*/ 476 h 1000"/>
              <a:gd name="T2" fmla="*/ 513 w 659"/>
              <a:gd name="T3" fmla="*/ 266 h 1000"/>
              <a:gd name="T4" fmla="*/ 519 w 659"/>
              <a:gd name="T5" fmla="*/ 191 h 1000"/>
              <a:gd name="T6" fmla="*/ 525 w 659"/>
              <a:gd name="T7" fmla="*/ 159 h 1000"/>
              <a:gd name="T8" fmla="*/ 299 w 659"/>
              <a:gd name="T9" fmla="*/ 29 h 1000"/>
              <a:gd name="T10" fmla="*/ 55 w 659"/>
              <a:gd name="T11" fmla="*/ 0 h 1000"/>
              <a:gd name="T12" fmla="*/ 60 w 659"/>
              <a:gd name="T13" fmla="*/ 557 h 1000"/>
              <a:gd name="T14" fmla="*/ 373 w 659"/>
              <a:gd name="T15" fmla="*/ 1000 h 1000"/>
              <a:gd name="T16" fmla="*/ 468 w 659"/>
              <a:gd name="T17" fmla="*/ 778 h 1000"/>
              <a:gd name="T18" fmla="*/ 476 w 659"/>
              <a:gd name="T19" fmla="*/ 766 h 1000"/>
              <a:gd name="T20" fmla="*/ 659 w 659"/>
              <a:gd name="T21" fmla="*/ 599 h 1000"/>
              <a:gd name="T22" fmla="*/ 565 w 659"/>
              <a:gd name="T23" fmla="*/ 476 h 10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659" h="1000">
                <a:moveTo>
                  <a:pt x="565" y="476"/>
                </a:moveTo>
                <a:cubicBezTo>
                  <a:pt x="531" y="413"/>
                  <a:pt x="513" y="340"/>
                  <a:pt x="513" y="266"/>
                </a:cubicBezTo>
                <a:cubicBezTo>
                  <a:pt x="513" y="237"/>
                  <a:pt x="515" y="212"/>
                  <a:pt x="519" y="191"/>
                </a:cubicBezTo>
                <a:cubicBezTo>
                  <a:pt x="520" y="181"/>
                  <a:pt x="522" y="171"/>
                  <a:pt x="525" y="159"/>
                </a:cubicBezTo>
                <a:cubicBezTo>
                  <a:pt x="299" y="29"/>
                  <a:pt x="299" y="29"/>
                  <a:pt x="299" y="29"/>
                </a:cubicBezTo>
                <a:cubicBezTo>
                  <a:pt x="55" y="0"/>
                  <a:pt x="55" y="0"/>
                  <a:pt x="55" y="0"/>
                </a:cubicBezTo>
                <a:cubicBezTo>
                  <a:pt x="0" y="185"/>
                  <a:pt x="1" y="377"/>
                  <a:pt x="60" y="557"/>
                </a:cubicBezTo>
                <a:cubicBezTo>
                  <a:pt x="116" y="729"/>
                  <a:pt x="224" y="882"/>
                  <a:pt x="373" y="1000"/>
                </a:cubicBezTo>
                <a:cubicBezTo>
                  <a:pt x="468" y="778"/>
                  <a:pt x="468" y="778"/>
                  <a:pt x="468" y="778"/>
                </a:cubicBezTo>
                <a:cubicBezTo>
                  <a:pt x="470" y="774"/>
                  <a:pt x="473" y="770"/>
                  <a:pt x="476" y="766"/>
                </a:cubicBezTo>
                <a:cubicBezTo>
                  <a:pt x="659" y="599"/>
                  <a:pt x="659" y="599"/>
                  <a:pt x="659" y="599"/>
                </a:cubicBezTo>
                <a:cubicBezTo>
                  <a:pt x="621" y="563"/>
                  <a:pt x="589" y="522"/>
                  <a:pt x="565" y="476"/>
                </a:cubicBezTo>
                <a:close/>
              </a:path>
            </a:pathLst>
          </a:custGeom>
          <a:solidFill>
            <a:srgbClr val="C1B488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57" name="Freeform 26">
            <a:extLst>
              <a:ext uri="{FF2B5EF4-FFF2-40B4-BE49-F238E27FC236}">
                <a16:creationId xmlns:a16="http://schemas.microsoft.com/office/drawing/2014/main" id="{0AB08809-D544-1D7E-4ADA-79118F405D88}"/>
              </a:ext>
            </a:extLst>
          </p:cNvPr>
          <p:cNvSpPr>
            <a:spLocks/>
          </p:cNvSpPr>
          <p:nvPr/>
        </p:nvSpPr>
        <p:spPr bwMode="auto">
          <a:xfrm>
            <a:off x="1432990" y="3850672"/>
            <a:ext cx="973135" cy="530035"/>
          </a:xfrm>
          <a:custGeom>
            <a:avLst/>
            <a:gdLst>
              <a:gd name="T0" fmla="*/ 0 w 1046"/>
              <a:gd name="T1" fmla="*/ 400 h 568"/>
              <a:gd name="T2" fmla="*/ 527 w 1046"/>
              <a:gd name="T3" fmla="*/ 568 h 568"/>
              <a:gd name="T4" fmla="*/ 1046 w 1046"/>
              <a:gd name="T5" fmla="*/ 406 h 568"/>
              <a:gd name="T6" fmla="*/ 862 w 1046"/>
              <a:gd name="T7" fmla="*/ 237 h 568"/>
              <a:gd name="T8" fmla="*/ 853 w 1046"/>
              <a:gd name="T9" fmla="*/ 224 h 568"/>
              <a:gd name="T10" fmla="*/ 759 w 1046"/>
              <a:gd name="T11" fmla="*/ 2 h 568"/>
              <a:gd name="T12" fmla="*/ 671 w 1046"/>
              <a:gd name="T13" fmla="*/ 44 h 568"/>
              <a:gd name="T14" fmla="*/ 383 w 1046"/>
              <a:gd name="T15" fmla="*/ 44 h 568"/>
              <a:gd name="T16" fmla="*/ 293 w 1046"/>
              <a:gd name="T17" fmla="*/ 0 h 568"/>
              <a:gd name="T18" fmla="*/ 102 w 1046"/>
              <a:gd name="T19" fmla="*/ 169 h 568"/>
              <a:gd name="T20" fmla="*/ 0 w 1046"/>
              <a:gd name="T21" fmla="*/ 400 h 5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046" h="568">
                <a:moveTo>
                  <a:pt x="0" y="400"/>
                </a:moveTo>
                <a:cubicBezTo>
                  <a:pt x="158" y="510"/>
                  <a:pt x="339" y="568"/>
                  <a:pt x="527" y="568"/>
                </a:cubicBezTo>
                <a:cubicBezTo>
                  <a:pt x="711" y="568"/>
                  <a:pt x="889" y="512"/>
                  <a:pt x="1046" y="406"/>
                </a:cubicBezTo>
                <a:cubicBezTo>
                  <a:pt x="862" y="237"/>
                  <a:pt x="862" y="237"/>
                  <a:pt x="862" y="237"/>
                </a:cubicBezTo>
                <a:cubicBezTo>
                  <a:pt x="858" y="233"/>
                  <a:pt x="855" y="229"/>
                  <a:pt x="853" y="224"/>
                </a:cubicBezTo>
                <a:cubicBezTo>
                  <a:pt x="759" y="2"/>
                  <a:pt x="759" y="2"/>
                  <a:pt x="759" y="2"/>
                </a:cubicBezTo>
                <a:cubicBezTo>
                  <a:pt x="730" y="20"/>
                  <a:pt x="701" y="34"/>
                  <a:pt x="671" y="44"/>
                </a:cubicBezTo>
                <a:cubicBezTo>
                  <a:pt x="580" y="75"/>
                  <a:pt x="474" y="75"/>
                  <a:pt x="383" y="44"/>
                </a:cubicBezTo>
                <a:cubicBezTo>
                  <a:pt x="352" y="33"/>
                  <a:pt x="322" y="18"/>
                  <a:pt x="293" y="0"/>
                </a:cubicBezTo>
                <a:cubicBezTo>
                  <a:pt x="102" y="169"/>
                  <a:pt x="102" y="169"/>
                  <a:pt x="102" y="169"/>
                </a:cubicBezTo>
                <a:lnTo>
                  <a:pt x="0" y="400"/>
                </a:lnTo>
                <a:close/>
              </a:path>
            </a:pathLst>
          </a:custGeom>
          <a:solidFill>
            <a:srgbClr val="10A9A6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58" name="Freeform 28">
            <a:extLst>
              <a:ext uri="{FF2B5EF4-FFF2-40B4-BE49-F238E27FC236}">
                <a16:creationId xmlns:a16="http://schemas.microsoft.com/office/drawing/2014/main" id="{FE973525-254A-B762-4C47-589110A46C03}"/>
              </a:ext>
            </a:extLst>
          </p:cNvPr>
          <p:cNvSpPr>
            <a:spLocks/>
          </p:cNvSpPr>
          <p:nvPr/>
        </p:nvSpPr>
        <p:spPr bwMode="auto">
          <a:xfrm>
            <a:off x="2201401" y="3258939"/>
            <a:ext cx="616973" cy="931068"/>
          </a:xfrm>
          <a:custGeom>
            <a:avLst/>
            <a:gdLst>
              <a:gd name="T0" fmla="*/ 163 w 663"/>
              <a:gd name="T1" fmla="*/ 253 h 999"/>
              <a:gd name="T2" fmla="*/ 113 w 663"/>
              <a:gd name="T3" fmla="*/ 462 h 999"/>
              <a:gd name="T4" fmla="*/ 0 w 663"/>
              <a:gd name="T5" fmla="*/ 604 h 999"/>
              <a:gd name="T6" fmla="*/ 96 w 663"/>
              <a:gd name="T7" fmla="*/ 829 h 999"/>
              <a:gd name="T8" fmla="*/ 283 w 663"/>
              <a:gd name="T9" fmla="*/ 999 h 999"/>
              <a:gd name="T10" fmla="*/ 602 w 663"/>
              <a:gd name="T11" fmla="*/ 544 h 999"/>
              <a:gd name="T12" fmla="*/ 612 w 663"/>
              <a:gd name="T13" fmla="*/ 0 h 999"/>
              <a:gd name="T14" fmla="*/ 526 w 663"/>
              <a:gd name="T15" fmla="*/ 48 h 999"/>
              <a:gd name="T16" fmla="*/ 394 w 663"/>
              <a:gd name="T17" fmla="*/ 123 h 999"/>
              <a:gd name="T18" fmla="*/ 380 w 663"/>
              <a:gd name="T19" fmla="*/ 127 h 999"/>
              <a:gd name="T20" fmla="*/ 153 w 663"/>
              <a:gd name="T21" fmla="*/ 155 h 999"/>
              <a:gd name="T22" fmla="*/ 157 w 663"/>
              <a:gd name="T23" fmla="*/ 181 h 999"/>
              <a:gd name="T24" fmla="*/ 163 w 663"/>
              <a:gd name="T25" fmla="*/ 253 h 9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663" h="999">
                <a:moveTo>
                  <a:pt x="163" y="253"/>
                </a:moveTo>
                <a:cubicBezTo>
                  <a:pt x="163" y="326"/>
                  <a:pt x="146" y="398"/>
                  <a:pt x="113" y="462"/>
                </a:cubicBezTo>
                <a:cubicBezTo>
                  <a:pt x="85" y="517"/>
                  <a:pt x="46" y="565"/>
                  <a:pt x="0" y="604"/>
                </a:cubicBezTo>
                <a:cubicBezTo>
                  <a:pt x="96" y="829"/>
                  <a:pt x="96" y="829"/>
                  <a:pt x="96" y="829"/>
                </a:cubicBezTo>
                <a:cubicBezTo>
                  <a:pt x="283" y="999"/>
                  <a:pt x="283" y="999"/>
                  <a:pt x="283" y="999"/>
                </a:cubicBezTo>
                <a:cubicBezTo>
                  <a:pt x="435" y="880"/>
                  <a:pt x="545" y="723"/>
                  <a:pt x="602" y="544"/>
                </a:cubicBezTo>
                <a:cubicBezTo>
                  <a:pt x="660" y="369"/>
                  <a:pt x="663" y="182"/>
                  <a:pt x="612" y="0"/>
                </a:cubicBezTo>
                <a:cubicBezTo>
                  <a:pt x="526" y="48"/>
                  <a:pt x="526" y="48"/>
                  <a:pt x="526" y="48"/>
                </a:cubicBezTo>
                <a:cubicBezTo>
                  <a:pt x="394" y="123"/>
                  <a:pt x="394" y="123"/>
                  <a:pt x="394" y="123"/>
                </a:cubicBezTo>
                <a:cubicBezTo>
                  <a:pt x="389" y="125"/>
                  <a:pt x="385" y="126"/>
                  <a:pt x="380" y="127"/>
                </a:cubicBezTo>
                <a:cubicBezTo>
                  <a:pt x="153" y="155"/>
                  <a:pt x="153" y="155"/>
                  <a:pt x="153" y="155"/>
                </a:cubicBezTo>
                <a:cubicBezTo>
                  <a:pt x="154" y="163"/>
                  <a:pt x="156" y="172"/>
                  <a:pt x="157" y="181"/>
                </a:cubicBezTo>
                <a:cubicBezTo>
                  <a:pt x="161" y="199"/>
                  <a:pt x="163" y="224"/>
                  <a:pt x="163" y="253"/>
                </a:cubicBezTo>
                <a:close/>
              </a:path>
            </a:pathLst>
          </a:custGeom>
          <a:solidFill>
            <a:srgbClr val="003845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59" name="Freeform 29">
            <a:extLst>
              <a:ext uri="{FF2B5EF4-FFF2-40B4-BE49-F238E27FC236}">
                <a16:creationId xmlns:a16="http://schemas.microsoft.com/office/drawing/2014/main" id="{C5673CB3-6A99-8106-BBC2-3EC09A828D9C}"/>
              </a:ext>
            </a:extLst>
          </p:cNvPr>
          <p:cNvSpPr>
            <a:spLocks/>
          </p:cNvSpPr>
          <p:nvPr/>
        </p:nvSpPr>
        <p:spPr bwMode="auto">
          <a:xfrm>
            <a:off x="1971439" y="2599900"/>
            <a:ext cx="776825" cy="734758"/>
          </a:xfrm>
          <a:custGeom>
            <a:avLst/>
            <a:gdLst>
              <a:gd name="T0" fmla="*/ 742 w 836"/>
              <a:gd name="T1" fmla="*/ 691 h 789"/>
              <a:gd name="T2" fmla="*/ 836 w 836"/>
              <a:gd name="T3" fmla="*/ 638 h 789"/>
              <a:gd name="T4" fmla="*/ 508 w 836"/>
              <a:gd name="T5" fmla="*/ 179 h 789"/>
              <a:gd name="T6" fmla="*/ 1 w 836"/>
              <a:gd name="T7" fmla="*/ 0 h 789"/>
              <a:gd name="T8" fmla="*/ 45 w 836"/>
              <a:gd name="T9" fmla="*/ 245 h 789"/>
              <a:gd name="T10" fmla="*/ 44 w 836"/>
              <a:gd name="T11" fmla="*/ 257 h 789"/>
              <a:gd name="T12" fmla="*/ 0 w 836"/>
              <a:gd name="T13" fmla="*/ 503 h 789"/>
              <a:gd name="T14" fmla="*/ 226 w 836"/>
              <a:gd name="T15" fmla="*/ 591 h 789"/>
              <a:gd name="T16" fmla="*/ 375 w 836"/>
              <a:gd name="T17" fmla="*/ 789 h 789"/>
              <a:gd name="T18" fmla="*/ 618 w 836"/>
              <a:gd name="T19" fmla="*/ 760 h 789"/>
              <a:gd name="T20" fmla="*/ 742 w 836"/>
              <a:gd name="T21" fmla="*/ 691 h 7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836" h="789">
                <a:moveTo>
                  <a:pt x="742" y="691"/>
                </a:moveTo>
                <a:cubicBezTo>
                  <a:pt x="836" y="638"/>
                  <a:pt x="836" y="638"/>
                  <a:pt x="836" y="638"/>
                </a:cubicBezTo>
                <a:cubicBezTo>
                  <a:pt x="771" y="451"/>
                  <a:pt x="658" y="292"/>
                  <a:pt x="508" y="179"/>
                </a:cubicBezTo>
                <a:cubicBezTo>
                  <a:pt x="362" y="70"/>
                  <a:pt x="187" y="8"/>
                  <a:pt x="1" y="0"/>
                </a:cubicBezTo>
                <a:cubicBezTo>
                  <a:pt x="45" y="245"/>
                  <a:pt x="45" y="245"/>
                  <a:pt x="45" y="245"/>
                </a:cubicBezTo>
                <a:cubicBezTo>
                  <a:pt x="45" y="249"/>
                  <a:pt x="45" y="253"/>
                  <a:pt x="44" y="257"/>
                </a:cubicBezTo>
                <a:cubicBezTo>
                  <a:pt x="0" y="503"/>
                  <a:pt x="0" y="503"/>
                  <a:pt x="0" y="503"/>
                </a:cubicBezTo>
                <a:cubicBezTo>
                  <a:pt x="81" y="510"/>
                  <a:pt x="158" y="540"/>
                  <a:pt x="226" y="591"/>
                </a:cubicBezTo>
                <a:cubicBezTo>
                  <a:pt x="293" y="643"/>
                  <a:pt x="344" y="711"/>
                  <a:pt x="375" y="789"/>
                </a:cubicBezTo>
                <a:cubicBezTo>
                  <a:pt x="618" y="760"/>
                  <a:pt x="618" y="760"/>
                  <a:pt x="618" y="760"/>
                </a:cubicBezTo>
                <a:lnTo>
                  <a:pt x="742" y="691"/>
                </a:lnTo>
                <a:close/>
              </a:path>
            </a:pathLst>
          </a:custGeom>
          <a:solidFill>
            <a:srgbClr val="2CC17C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pic>
        <p:nvPicPr>
          <p:cNvPr id="2" name="صورة 1">
            <a:extLst>
              <a:ext uri="{FF2B5EF4-FFF2-40B4-BE49-F238E27FC236}">
                <a16:creationId xmlns:a16="http://schemas.microsoft.com/office/drawing/2014/main" id="{9F98730B-E48A-F1EA-4665-9E3FE7CE360E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1960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26971023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عنصر نائب لرقم الشريحة 3">
            <a:extLst>
              <a:ext uri="{FF2B5EF4-FFF2-40B4-BE49-F238E27FC236}">
                <a16:creationId xmlns:a16="http://schemas.microsoft.com/office/drawing/2014/main" id="{A76FF5C9-3BD8-C275-D239-17C2F4639FF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C30D6F-9516-7D45-ACC3-4201266FFCA8}" type="slidenum">
              <a:rPr lang="ar-SA" smtClean="0"/>
              <a:t>81</a:t>
            </a:fld>
            <a:endParaRPr lang="ar-SA"/>
          </a:p>
        </p:txBody>
      </p:sp>
      <p:pic>
        <p:nvPicPr>
          <p:cNvPr id="3" name="صورة 2">
            <a:extLst>
              <a:ext uri="{FF2B5EF4-FFF2-40B4-BE49-F238E27FC236}">
                <a16:creationId xmlns:a16="http://schemas.microsoft.com/office/drawing/2014/main" id="{C48DB6A9-D955-59ED-0CF3-B591362C5AF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cxnSp>
        <p:nvCxnSpPr>
          <p:cNvPr id="17" name="موصل مستقيم 16">
            <a:extLst>
              <a:ext uri="{FF2B5EF4-FFF2-40B4-BE49-F238E27FC236}">
                <a16:creationId xmlns:a16="http://schemas.microsoft.com/office/drawing/2014/main" id="{28E393EE-CC25-FD55-65F0-A7EC278C83E5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TextBox 3">
            <a:extLst>
              <a:ext uri="{FF2B5EF4-FFF2-40B4-BE49-F238E27FC236}">
                <a16:creationId xmlns:a16="http://schemas.microsoft.com/office/drawing/2014/main" id="{F0703F6C-B9A7-FB96-F995-45877D3B8AC6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algn="r" defTabSz="914400" eaLnBrk="1" latinLnBrk="0" hangingPunct="1"/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ازرق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5" name="AutoShape 3">
            <a:extLst>
              <a:ext uri="{FF2B5EF4-FFF2-40B4-BE49-F238E27FC236}">
                <a16:creationId xmlns:a16="http://schemas.microsoft.com/office/drawing/2014/main" id="{C3A7A15F-9C03-943A-DD5E-3FDB32D23196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725866" y="1740990"/>
            <a:ext cx="3650682" cy="3654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6" name="Freeform 5">
            <a:extLst>
              <a:ext uri="{FF2B5EF4-FFF2-40B4-BE49-F238E27FC236}">
                <a16:creationId xmlns:a16="http://schemas.microsoft.com/office/drawing/2014/main" id="{8CD8EBF4-55F8-14DD-39FD-54AA795A2D97}"/>
              </a:ext>
            </a:extLst>
          </p:cNvPr>
          <p:cNvSpPr>
            <a:spLocks noEditPoints="1"/>
          </p:cNvSpPr>
          <p:nvPr/>
        </p:nvSpPr>
        <p:spPr bwMode="auto">
          <a:xfrm>
            <a:off x="8957504" y="2458455"/>
            <a:ext cx="1302607" cy="1281459"/>
          </a:xfrm>
          <a:custGeom>
            <a:avLst/>
            <a:gdLst>
              <a:gd name="T0" fmla="*/ 816 w 822"/>
              <a:gd name="T1" fmla="*/ 362 h 808"/>
              <a:gd name="T2" fmla="*/ 758 w 822"/>
              <a:gd name="T3" fmla="*/ 327 h 808"/>
              <a:gd name="T4" fmla="*/ 736 w 822"/>
              <a:gd name="T5" fmla="*/ 261 h 808"/>
              <a:gd name="T6" fmla="*/ 701 w 822"/>
              <a:gd name="T7" fmla="*/ 196 h 808"/>
              <a:gd name="T8" fmla="*/ 714 w 822"/>
              <a:gd name="T9" fmla="*/ 130 h 808"/>
              <a:gd name="T10" fmla="*/ 575 w 822"/>
              <a:gd name="T11" fmla="*/ 28 h 808"/>
              <a:gd name="T12" fmla="*/ 515 w 822"/>
              <a:gd name="T13" fmla="*/ 62 h 808"/>
              <a:gd name="T14" fmla="*/ 384 w 822"/>
              <a:gd name="T15" fmla="*/ 47 h 808"/>
              <a:gd name="T16" fmla="*/ 333 w 822"/>
              <a:gd name="T17" fmla="*/ 0 h 808"/>
              <a:gd name="T18" fmla="*/ 249 w 822"/>
              <a:gd name="T19" fmla="*/ 26 h 808"/>
              <a:gd name="T20" fmla="*/ 173 w 822"/>
              <a:gd name="T21" fmla="*/ 69 h 808"/>
              <a:gd name="T22" fmla="*/ 173 w 822"/>
              <a:gd name="T23" fmla="*/ 140 h 808"/>
              <a:gd name="T24" fmla="*/ 92 w 822"/>
              <a:gd name="T25" fmla="*/ 246 h 808"/>
              <a:gd name="T26" fmla="*/ 27 w 822"/>
              <a:gd name="T27" fmla="*/ 267 h 808"/>
              <a:gd name="T28" fmla="*/ 4 w 822"/>
              <a:gd name="T29" fmla="*/ 441 h 808"/>
              <a:gd name="T30" fmla="*/ 62 w 822"/>
              <a:gd name="T31" fmla="*/ 475 h 808"/>
              <a:gd name="T32" fmla="*/ 85 w 822"/>
              <a:gd name="T33" fmla="*/ 546 h 808"/>
              <a:gd name="T34" fmla="*/ 118 w 822"/>
              <a:gd name="T35" fmla="*/ 607 h 808"/>
              <a:gd name="T36" fmla="*/ 102 w 822"/>
              <a:gd name="T37" fmla="*/ 673 h 808"/>
              <a:gd name="T38" fmla="*/ 237 w 822"/>
              <a:gd name="T39" fmla="*/ 777 h 808"/>
              <a:gd name="T40" fmla="*/ 295 w 822"/>
              <a:gd name="T41" fmla="*/ 743 h 808"/>
              <a:gd name="T42" fmla="*/ 442 w 822"/>
              <a:gd name="T43" fmla="*/ 762 h 808"/>
              <a:gd name="T44" fmla="*/ 493 w 822"/>
              <a:gd name="T45" fmla="*/ 808 h 808"/>
              <a:gd name="T46" fmla="*/ 572 w 822"/>
              <a:gd name="T47" fmla="*/ 783 h 808"/>
              <a:gd name="T48" fmla="*/ 646 w 822"/>
              <a:gd name="T49" fmla="*/ 741 h 808"/>
              <a:gd name="T50" fmla="*/ 646 w 822"/>
              <a:gd name="T51" fmla="*/ 673 h 808"/>
              <a:gd name="T52" fmla="*/ 734 w 822"/>
              <a:gd name="T53" fmla="*/ 552 h 808"/>
              <a:gd name="T54" fmla="*/ 797 w 822"/>
              <a:gd name="T55" fmla="*/ 532 h 808"/>
              <a:gd name="T56" fmla="*/ 816 w 822"/>
              <a:gd name="T57" fmla="*/ 362 h 808"/>
              <a:gd name="T58" fmla="*/ 482 w 822"/>
              <a:gd name="T59" fmla="*/ 569 h 808"/>
              <a:gd name="T60" fmla="*/ 247 w 822"/>
              <a:gd name="T61" fmla="*/ 475 h 808"/>
              <a:gd name="T62" fmla="*/ 339 w 822"/>
              <a:gd name="T63" fmla="*/ 239 h 808"/>
              <a:gd name="T64" fmla="*/ 573 w 822"/>
              <a:gd name="T65" fmla="*/ 333 h 808"/>
              <a:gd name="T66" fmla="*/ 482 w 822"/>
              <a:gd name="T67" fmla="*/ 569 h 8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822" h="808">
                <a:moveTo>
                  <a:pt x="816" y="362"/>
                </a:moveTo>
                <a:cubicBezTo>
                  <a:pt x="758" y="327"/>
                  <a:pt x="758" y="327"/>
                  <a:pt x="758" y="327"/>
                </a:cubicBezTo>
                <a:cubicBezTo>
                  <a:pt x="753" y="305"/>
                  <a:pt x="745" y="283"/>
                  <a:pt x="736" y="261"/>
                </a:cubicBezTo>
                <a:cubicBezTo>
                  <a:pt x="727" y="239"/>
                  <a:pt x="714" y="217"/>
                  <a:pt x="701" y="196"/>
                </a:cubicBezTo>
                <a:cubicBezTo>
                  <a:pt x="714" y="130"/>
                  <a:pt x="714" y="130"/>
                  <a:pt x="714" y="130"/>
                </a:cubicBezTo>
                <a:cubicBezTo>
                  <a:pt x="676" y="87"/>
                  <a:pt x="627" y="51"/>
                  <a:pt x="575" y="28"/>
                </a:cubicBezTo>
                <a:cubicBezTo>
                  <a:pt x="515" y="62"/>
                  <a:pt x="515" y="62"/>
                  <a:pt x="515" y="62"/>
                </a:cubicBezTo>
                <a:cubicBezTo>
                  <a:pt x="472" y="48"/>
                  <a:pt x="429" y="43"/>
                  <a:pt x="384" y="47"/>
                </a:cubicBezTo>
                <a:cubicBezTo>
                  <a:pt x="333" y="0"/>
                  <a:pt x="333" y="0"/>
                  <a:pt x="333" y="0"/>
                </a:cubicBezTo>
                <a:cubicBezTo>
                  <a:pt x="305" y="6"/>
                  <a:pt x="277" y="13"/>
                  <a:pt x="249" y="26"/>
                </a:cubicBezTo>
                <a:cubicBezTo>
                  <a:pt x="222" y="38"/>
                  <a:pt x="195" y="53"/>
                  <a:pt x="173" y="69"/>
                </a:cubicBezTo>
                <a:cubicBezTo>
                  <a:pt x="173" y="140"/>
                  <a:pt x="173" y="140"/>
                  <a:pt x="173" y="140"/>
                </a:cubicBezTo>
                <a:cubicBezTo>
                  <a:pt x="139" y="171"/>
                  <a:pt x="111" y="206"/>
                  <a:pt x="92" y="246"/>
                </a:cubicBezTo>
                <a:cubicBezTo>
                  <a:pt x="27" y="267"/>
                  <a:pt x="27" y="267"/>
                  <a:pt x="27" y="267"/>
                </a:cubicBezTo>
                <a:cubicBezTo>
                  <a:pt x="7" y="321"/>
                  <a:pt x="0" y="380"/>
                  <a:pt x="4" y="441"/>
                </a:cubicBezTo>
                <a:cubicBezTo>
                  <a:pt x="62" y="475"/>
                  <a:pt x="62" y="475"/>
                  <a:pt x="62" y="475"/>
                </a:cubicBezTo>
                <a:cubicBezTo>
                  <a:pt x="67" y="498"/>
                  <a:pt x="74" y="523"/>
                  <a:pt x="85" y="546"/>
                </a:cubicBezTo>
                <a:cubicBezTo>
                  <a:pt x="95" y="567"/>
                  <a:pt x="105" y="588"/>
                  <a:pt x="118" y="607"/>
                </a:cubicBezTo>
                <a:cubicBezTo>
                  <a:pt x="102" y="673"/>
                  <a:pt x="102" y="673"/>
                  <a:pt x="102" y="673"/>
                </a:cubicBezTo>
                <a:cubicBezTo>
                  <a:pt x="140" y="718"/>
                  <a:pt x="186" y="752"/>
                  <a:pt x="237" y="777"/>
                </a:cubicBezTo>
                <a:cubicBezTo>
                  <a:pt x="295" y="743"/>
                  <a:pt x="295" y="743"/>
                  <a:pt x="295" y="743"/>
                </a:cubicBezTo>
                <a:cubicBezTo>
                  <a:pt x="342" y="760"/>
                  <a:pt x="391" y="766"/>
                  <a:pt x="442" y="762"/>
                </a:cubicBezTo>
                <a:cubicBezTo>
                  <a:pt x="493" y="808"/>
                  <a:pt x="493" y="808"/>
                  <a:pt x="493" y="808"/>
                </a:cubicBezTo>
                <a:cubicBezTo>
                  <a:pt x="518" y="802"/>
                  <a:pt x="546" y="794"/>
                  <a:pt x="572" y="783"/>
                </a:cubicBezTo>
                <a:cubicBezTo>
                  <a:pt x="598" y="771"/>
                  <a:pt x="622" y="757"/>
                  <a:pt x="646" y="741"/>
                </a:cubicBezTo>
                <a:cubicBezTo>
                  <a:pt x="646" y="673"/>
                  <a:pt x="646" y="673"/>
                  <a:pt x="646" y="673"/>
                </a:cubicBezTo>
                <a:cubicBezTo>
                  <a:pt x="683" y="639"/>
                  <a:pt x="713" y="597"/>
                  <a:pt x="734" y="552"/>
                </a:cubicBezTo>
                <a:cubicBezTo>
                  <a:pt x="797" y="532"/>
                  <a:pt x="797" y="532"/>
                  <a:pt x="797" y="532"/>
                </a:cubicBezTo>
                <a:cubicBezTo>
                  <a:pt x="816" y="479"/>
                  <a:pt x="822" y="420"/>
                  <a:pt x="816" y="362"/>
                </a:cubicBezTo>
                <a:close/>
                <a:moveTo>
                  <a:pt x="482" y="569"/>
                </a:moveTo>
                <a:cubicBezTo>
                  <a:pt x="391" y="610"/>
                  <a:pt x="286" y="566"/>
                  <a:pt x="247" y="475"/>
                </a:cubicBezTo>
                <a:cubicBezTo>
                  <a:pt x="208" y="383"/>
                  <a:pt x="249" y="278"/>
                  <a:pt x="339" y="239"/>
                </a:cubicBezTo>
                <a:cubicBezTo>
                  <a:pt x="430" y="199"/>
                  <a:pt x="536" y="242"/>
                  <a:pt x="573" y="333"/>
                </a:cubicBezTo>
                <a:cubicBezTo>
                  <a:pt x="613" y="424"/>
                  <a:pt x="572" y="531"/>
                  <a:pt x="482" y="569"/>
                </a:cubicBezTo>
                <a:close/>
              </a:path>
            </a:pathLst>
          </a:custGeom>
          <a:solidFill>
            <a:schemeClr val="tx1">
              <a:lumMod val="60000"/>
              <a:lumOff val="4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7" name="Freeform 6">
            <a:extLst>
              <a:ext uri="{FF2B5EF4-FFF2-40B4-BE49-F238E27FC236}">
                <a16:creationId xmlns:a16="http://schemas.microsoft.com/office/drawing/2014/main" id="{4B4088AE-965E-D680-AA45-20867A1634E8}"/>
              </a:ext>
            </a:extLst>
          </p:cNvPr>
          <p:cNvSpPr>
            <a:spLocks noEditPoints="1"/>
          </p:cNvSpPr>
          <p:nvPr/>
        </p:nvSpPr>
        <p:spPr bwMode="auto">
          <a:xfrm>
            <a:off x="6917317" y="2532044"/>
            <a:ext cx="2157758" cy="2137457"/>
          </a:xfrm>
          <a:custGeom>
            <a:avLst/>
            <a:gdLst>
              <a:gd name="T0" fmla="*/ 638 w 1362"/>
              <a:gd name="T1" fmla="*/ 1242 h 1348"/>
              <a:gd name="T2" fmla="*/ 448 w 1362"/>
              <a:gd name="T3" fmla="*/ 1319 h 1348"/>
              <a:gd name="T4" fmla="*/ 352 w 1362"/>
              <a:gd name="T5" fmla="*/ 1146 h 1348"/>
              <a:gd name="T6" fmla="*/ 141 w 1362"/>
              <a:gd name="T7" fmla="*/ 1095 h 1348"/>
              <a:gd name="T8" fmla="*/ 46 w 1362"/>
              <a:gd name="T9" fmla="*/ 928 h 1348"/>
              <a:gd name="T10" fmla="*/ 0 w 1362"/>
              <a:gd name="T11" fmla="*/ 664 h 1348"/>
              <a:gd name="T12" fmla="*/ 32 w 1362"/>
              <a:gd name="T13" fmla="*/ 474 h 1348"/>
              <a:gd name="T14" fmla="*/ 212 w 1362"/>
              <a:gd name="T15" fmla="*/ 351 h 1348"/>
              <a:gd name="T16" fmla="*/ 244 w 1362"/>
              <a:gd name="T17" fmla="*/ 159 h 1348"/>
              <a:gd name="T18" fmla="*/ 451 w 1362"/>
              <a:gd name="T19" fmla="*/ 167 h 1348"/>
              <a:gd name="T20" fmla="*/ 592 w 1362"/>
              <a:gd name="T21" fmla="*/ 5 h 1348"/>
              <a:gd name="T22" fmla="*/ 784 w 1362"/>
              <a:gd name="T23" fmla="*/ 6 h 1348"/>
              <a:gd name="T24" fmla="*/ 1036 w 1362"/>
              <a:gd name="T25" fmla="*/ 98 h 1348"/>
              <a:gd name="T26" fmla="*/ 1184 w 1362"/>
              <a:gd name="T27" fmla="*/ 220 h 1348"/>
              <a:gd name="T28" fmla="*/ 1206 w 1362"/>
              <a:gd name="T29" fmla="*/ 440 h 1348"/>
              <a:gd name="T30" fmla="*/ 1351 w 1362"/>
              <a:gd name="T31" fmla="*/ 562 h 1348"/>
              <a:gd name="T32" fmla="*/ 1262 w 1362"/>
              <a:gd name="T33" fmla="*/ 724 h 1348"/>
              <a:gd name="T34" fmla="*/ 1310 w 1362"/>
              <a:gd name="T35" fmla="*/ 940 h 1348"/>
              <a:gd name="T36" fmla="*/ 1213 w 1362"/>
              <a:gd name="T37" fmla="*/ 1106 h 1348"/>
              <a:gd name="T38" fmla="*/ 1008 w 1362"/>
              <a:gd name="T39" fmla="*/ 1278 h 1348"/>
              <a:gd name="T40" fmla="*/ 828 w 1362"/>
              <a:gd name="T41" fmla="*/ 1345 h 1348"/>
              <a:gd name="T42" fmla="*/ 830 w 1362"/>
              <a:gd name="T43" fmla="*/ 1299 h 1348"/>
              <a:gd name="T44" fmla="*/ 965 w 1362"/>
              <a:gd name="T45" fmla="*/ 1122 h 1348"/>
              <a:gd name="T46" fmla="*/ 1072 w 1362"/>
              <a:gd name="T47" fmla="*/ 1038 h 1348"/>
              <a:gd name="T48" fmla="*/ 1264 w 1362"/>
              <a:gd name="T49" fmla="*/ 935 h 1348"/>
              <a:gd name="T50" fmla="*/ 1219 w 1362"/>
              <a:gd name="T51" fmla="*/ 710 h 1348"/>
              <a:gd name="T52" fmla="*/ 1308 w 1362"/>
              <a:gd name="T53" fmla="*/ 570 h 1348"/>
              <a:gd name="T54" fmla="*/ 1171 w 1362"/>
              <a:gd name="T55" fmla="*/ 469 h 1348"/>
              <a:gd name="T56" fmla="*/ 1142 w 1362"/>
              <a:gd name="T57" fmla="*/ 241 h 1348"/>
              <a:gd name="T58" fmla="*/ 915 w 1362"/>
              <a:gd name="T59" fmla="*/ 217 h 1348"/>
              <a:gd name="T60" fmla="*/ 802 w 1362"/>
              <a:gd name="T61" fmla="*/ 179 h 1348"/>
              <a:gd name="T62" fmla="*/ 610 w 1362"/>
              <a:gd name="T63" fmla="*/ 47 h 1348"/>
              <a:gd name="T64" fmla="*/ 458 w 1362"/>
              <a:gd name="T65" fmla="*/ 212 h 1348"/>
              <a:gd name="T66" fmla="*/ 272 w 1362"/>
              <a:gd name="T67" fmla="*/ 192 h 1348"/>
              <a:gd name="T68" fmla="*/ 254 w 1362"/>
              <a:gd name="T69" fmla="*/ 369 h 1348"/>
              <a:gd name="T70" fmla="*/ 70 w 1362"/>
              <a:gd name="T71" fmla="*/ 500 h 1348"/>
              <a:gd name="T72" fmla="*/ 143 w 1362"/>
              <a:gd name="T73" fmla="*/ 698 h 1348"/>
              <a:gd name="T74" fmla="*/ 170 w 1362"/>
              <a:gd name="T75" fmla="*/ 846 h 1348"/>
              <a:gd name="T76" fmla="*/ 168 w 1362"/>
              <a:gd name="T77" fmla="*/ 1058 h 1348"/>
              <a:gd name="T78" fmla="*/ 386 w 1362"/>
              <a:gd name="T79" fmla="*/ 1115 h 1348"/>
              <a:gd name="T80" fmla="*/ 463 w 1362"/>
              <a:gd name="T81" fmla="*/ 1278 h 1348"/>
              <a:gd name="T82" fmla="*/ 630 w 1362"/>
              <a:gd name="T83" fmla="*/ 1198 h 1348"/>
              <a:gd name="T84" fmla="*/ 742 w 1362"/>
              <a:gd name="T85" fmla="*/ 1197 h 1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362" h="1348">
                <a:moveTo>
                  <a:pt x="815" y="1348"/>
                </a:moveTo>
                <a:cubicBezTo>
                  <a:pt x="724" y="1242"/>
                  <a:pt x="724" y="1242"/>
                  <a:pt x="724" y="1242"/>
                </a:cubicBezTo>
                <a:cubicBezTo>
                  <a:pt x="695" y="1244"/>
                  <a:pt x="666" y="1244"/>
                  <a:pt x="638" y="1242"/>
                </a:cubicBezTo>
                <a:cubicBezTo>
                  <a:pt x="547" y="1348"/>
                  <a:pt x="547" y="1348"/>
                  <a:pt x="547" y="1348"/>
                </a:cubicBezTo>
                <a:cubicBezTo>
                  <a:pt x="534" y="1345"/>
                  <a:pt x="534" y="1345"/>
                  <a:pt x="534" y="1345"/>
                </a:cubicBezTo>
                <a:cubicBezTo>
                  <a:pt x="494" y="1336"/>
                  <a:pt x="450" y="1320"/>
                  <a:pt x="448" y="1319"/>
                </a:cubicBezTo>
                <a:cubicBezTo>
                  <a:pt x="446" y="1318"/>
                  <a:pt x="402" y="1302"/>
                  <a:pt x="366" y="1284"/>
                </a:cubicBezTo>
                <a:cubicBezTo>
                  <a:pt x="354" y="1278"/>
                  <a:pt x="354" y="1278"/>
                  <a:pt x="354" y="1278"/>
                </a:cubicBezTo>
                <a:cubicBezTo>
                  <a:pt x="352" y="1146"/>
                  <a:pt x="352" y="1146"/>
                  <a:pt x="352" y="1146"/>
                </a:cubicBezTo>
                <a:cubicBezTo>
                  <a:pt x="325" y="1128"/>
                  <a:pt x="299" y="1107"/>
                  <a:pt x="275" y="1085"/>
                </a:cubicBezTo>
                <a:cubicBezTo>
                  <a:pt x="149" y="1105"/>
                  <a:pt x="149" y="1105"/>
                  <a:pt x="149" y="1105"/>
                </a:cubicBezTo>
                <a:cubicBezTo>
                  <a:pt x="141" y="1095"/>
                  <a:pt x="141" y="1095"/>
                  <a:pt x="141" y="1095"/>
                </a:cubicBezTo>
                <a:cubicBezTo>
                  <a:pt x="116" y="1062"/>
                  <a:pt x="93" y="1022"/>
                  <a:pt x="92" y="1020"/>
                </a:cubicBezTo>
                <a:cubicBezTo>
                  <a:pt x="91" y="1018"/>
                  <a:pt x="67" y="977"/>
                  <a:pt x="51" y="940"/>
                </a:cubicBezTo>
                <a:cubicBezTo>
                  <a:pt x="46" y="928"/>
                  <a:pt x="46" y="928"/>
                  <a:pt x="46" y="928"/>
                </a:cubicBezTo>
                <a:cubicBezTo>
                  <a:pt x="121" y="836"/>
                  <a:pt x="121" y="836"/>
                  <a:pt x="121" y="836"/>
                </a:cubicBezTo>
                <a:cubicBezTo>
                  <a:pt x="110" y="799"/>
                  <a:pt x="104" y="762"/>
                  <a:pt x="101" y="724"/>
                </a:cubicBezTo>
                <a:cubicBezTo>
                  <a:pt x="0" y="664"/>
                  <a:pt x="0" y="664"/>
                  <a:pt x="0" y="664"/>
                </a:cubicBezTo>
                <a:cubicBezTo>
                  <a:pt x="1" y="650"/>
                  <a:pt x="1" y="650"/>
                  <a:pt x="1" y="650"/>
                </a:cubicBezTo>
                <a:cubicBezTo>
                  <a:pt x="3" y="610"/>
                  <a:pt x="11" y="564"/>
                  <a:pt x="11" y="562"/>
                </a:cubicBezTo>
                <a:cubicBezTo>
                  <a:pt x="12" y="560"/>
                  <a:pt x="20" y="513"/>
                  <a:pt x="32" y="474"/>
                </a:cubicBezTo>
                <a:cubicBezTo>
                  <a:pt x="35" y="462"/>
                  <a:pt x="35" y="462"/>
                  <a:pt x="35" y="462"/>
                </a:cubicBezTo>
                <a:cubicBezTo>
                  <a:pt x="157" y="439"/>
                  <a:pt x="157" y="439"/>
                  <a:pt x="157" y="439"/>
                </a:cubicBezTo>
                <a:cubicBezTo>
                  <a:pt x="173" y="408"/>
                  <a:pt x="191" y="378"/>
                  <a:pt x="212" y="351"/>
                </a:cubicBezTo>
                <a:cubicBezTo>
                  <a:pt x="170" y="230"/>
                  <a:pt x="170" y="230"/>
                  <a:pt x="170" y="230"/>
                </a:cubicBezTo>
                <a:cubicBezTo>
                  <a:pt x="179" y="220"/>
                  <a:pt x="179" y="220"/>
                  <a:pt x="179" y="220"/>
                </a:cubicBezTo>
                <a:cubicBezTo>
                  <a:pt x="206" y="190"/>
                  <a:pt x="243" y="160"/>
                  <a:pt x="244" y="159"/>
                </a:cubicBezTo>
                <a:cubicBezTo>
                  <a:pt x="246" y="157"/>
                  <a:pt x="282" y="127"/>
                  <a:pt x="316" y="105"/>
                </a:cubicBezTo>
                <a:cubicBezTo>
                  <a:pt x="327" y="98"/>
                  <a:pt x="327" y="98"/>
                  <a:pt x="327" y="98"/>
                </a:cubicBezTo>
                <a:cubicBezTo>
                  <a:pt x="451" y="167"/>
                  <a:pt x="451" y="167"/>
                  <a:pt x="451" y="167"/>
                </a:cubicBezTo>
                <a:cubicBezTo>
                  <a:pt x="476" y="157"/>
                  <a:pt x="502" y="148"/>
                  <a:pt x="528" y="142"/>
                </a:cubicBezTo>
                <a:cubicBezTo>
                  <a:pt x="579" y="6"/>
                  <a:pt x="579" y="6"/>
                  <a:pt x="579" y="6"/>
                </a:cubicBezTo>
                <a:cubicBezTo>
                  <a:pt x="592" y="5"/>
                  <a:pt x="592" y="5"/>
                  <a:pt x="592" y="5"/>
                </a:cubicBezTo>
                <a:cubicBezTo>
                  <a:pt x="632" y="0"/>
                  <a:pt x="679" y="0"/>
                  <a:pt x="681" y="0"/>
                </a:cubicBezTo>
                <a:cubicBezTo>
                  <a:pt x="683" y="0"/>
                  <a:pt x="730" y="0"/>
                  <a:pt x="771" y="5"/>
                </a:cubicBezTo>
                <a:cubicBezTo>
                  <a:pt x="784" y="6"/>
                  <a:pt x="784" y="6"/>
                  <a:pt x="784" y="6"/>
                </a:cubicBezTo>
                <a:cubicBezTo>
                  <a:pt x="835" y="142"/>
                  <a:pt x="835" y="142"/>
                  <a:pt x="835" y="142"/>
                </a:cubicBezTo>
                <a:cubicBezTo>
                  <a:pt x="861" y="149"/>
                  <a:pt x="887" y="157"/>
                  <a:pt x="912" y="168"/>
                </a:cubicBezTo>
                <a:cubicBezTo>
                  <a:pt x="1036" y="98"/>
                  <a:pt x="1036" y="98"/>
                  <a:pt x="1036" y="98"/>
                </a:cubicBezTo>
                <a:cubicBezTo>
                  <a:pt x="1047" y="105"/>
                  <a:pt x="1047" y="105"/>
                  <a:pt x="1047" y="105"/>
                </a:cubicBezTo>
                <a:cubicBezTo>
                  <a:pt x="1081" y="128"/>
                  <a:pt x="1117" y="158"/>
                  <a:pt x="1118" y="159"/>
                </a:cubicBezTo>
                <a:cubicBezTo>
                  <a:pt x="1120" y="160"/>
                  <a:pt x="1156" y="191"/>
                  <a:pt x="1184" y="220"/>
                </a:cubicBezTo>
                <a:cubicBezTo>
                  <a:pt x="1193" y="230"/>
                  <a:pt x="1193" y="230"/>
                  <a:pt x="1193" y="230"/>
                </a:cubicBezTo>
                <a:cubicBezTo>
                  <a:pt x="1151" y="351"/>
                  <a:pt x="1151" y="351"/>
                  <a:pt x="1151" y="351"/>
                </a:cubicBezTo>
                <a:cubicBezTo>
                  <a:pt x="1172" y="379"/>
                  <a:pt x="1190" y="408"/>
                  <a:pt x="1206" y="440"/>
                </a:cubicBezTo>
                <a:cubicBezTo>
                  <a:pt x="1327" y="462"/>
                  <a:pt x="1327" y="462"/>
                  <a:pt x="1327" y="462"/>
                </a:cubicBezTo>
                <a:cubicBezTo>
                  <a:pt x="1331" y="475"/>
                  <a:pt x="1331" y="475"/>
                  <a:pt x="1331" y="475"/>
                </a:cubicBezTo>
                <a:cubicBezTo>
                  <a:pt x="1342" y="514"/>
                  <a:pt x="1351" y="560"/>
                  <a:pt x="1351" y="562"/>
                </a:cubicBezTo>
                <a:cubicBezTo>
                  <a:pt x="1351" y="564"/>
                  <a:pt x="1359" y="611"/>
                  <a:pt x="1362" y="651"/>
                </a:cubicBezTo>
                <a:cubicBezTo>
                  <a:pt x="1362" y="664"/>
                  <a:pt x="1362" y="664"/>
                  <a:pt x="1362" y="664"/>
                </a:cubicBezTo>
                <a:cubicBezTo>
                  <a:pt x="1262" y="724"/>
                  <a:pt x="1262" y="724"/>
                  <a:pt x="1262" y="724"/>
                </a:cubicBezTo>
                <a:cubicBezTo>
                  <a:pt x="1259" y="762"/>
                  <a:pt x="1252" y="800"/>
                  <a:pt x="1241" y="837"/>
                </a:cubicBezTo>
                <a:cubicBezTo>
                  <a:pt x="1316" y="928"/>
                  <a:pt x="1316" y="928"/>
                  <a:pt x="1316" y="928"/>
                </a:cubicBezTo>
                <a:cubicBezTo>
                  <a:pt x="1310" y="940"/>
                  <a:pt x="1310" y="940"/>
                  <a:pt x="1310" y="940"/>
                </a:cubicBezTo>
                <a:cubicBezTo>
                  <a:pt x="1294" y="978"/>
                  <a:pt x="1271" y="1019"/>
                  <a:pt x="1270" y="1020"/>
                </a:cubicBezTo>
                <a:cubicBezTo>
                  <a:pt x="1269" y="1022"/>
                  <a:pt x="1245" y="1063"/>
                  <a:pt x="1221" y="1095"/>
                </a:cubicBezTo>
                <a:cubicBezTo>
                  <a:pt x="1213" y="1106"/>
                  <a:pt x="1213" y="1106"/>
                  <a:pt x="1213" y="1106"/>
                </a:cubicBezTo>
                <a:cubicBezTo>
                  <a:pt x="1087" y="1085"/>
                  <a:pt x="1087" y="1085"/>
                  <a:pt x="1087" y="1085"/>
                </a:cubicBezTo>
                <a:cubicBezTo>
                  <a:pt x="1063" y="1108"/>
                  <a:pt x="1037" y="1128"/>
                  <a:pt x="1009" y="1147"/>
                </a:cubicBezTo>
                <a:cubicBezTo>
                  <a:pt x="1008" y="1278"/>
                  <a:pt x="1008" y="1278"/>
                  <a:pt x="1008" y="1278"/>
                </a:cubicBezTo>
                <a:cubicBezTo>
                  <a:pt x="996" y="1284"/>
                  <a:pt x="996" y="1284"/>
                  <a:pt x="996" y="1284"/>
                </a:cubicBezTo>
                <a:cubicBezTo>
                  <a:pt x="959" y="1302"/>
                  <a:pt x="915" y="1319"/>
                  <a:pt x="913" y="1319"/>
                </a:cubicBezTo>
                <a:cubicBezTo>
                  <a:pt x="911" y="1320"/>
                  <a:pt x="867" y="1336"/>
                  <a:pt x="828" y="1345"/>
                </a:cubicBezTo>
                <a:lnTo>
                  <a:pt x="815" y="1348"/>
                </a:lnTo>
                <a:close/>
                <a:moveTo>
                  <a:pt x="742" y="1197"/>
                </a:moveTo>
                <a:cubicBezTo>
                  <a:pt x="830" y="1299"/>
                  <a:pt x="830" y="1299"/>
                  <a:pt x="830" y="1299"/>
                </a:cubicBezTo>
                <a:cubicBezTo>
                  <a:pt x="864" y="1290"/>
                  <a:pt x="898" y="1278"/>
                  <a:pt x="898" y="1278"/>
                </a:cubicBezTo>
                <a:cubicBezTo>
                  <a:pt x="899" y="1278"/>
                  <a:pt x="933" y="1265"/>
                  <a:pt x="964" y="1251"/>
                </a:cubicBezTo>
                <a:cubicBezTo>
                  <a:pt x="965" y="1122"/>
                  <a:pt x="965" y="1122"/>
                  <a:pt x="965" y="1122"/>
                </a:cubicBezTo>
                <a:cubicBezTo>
                  <a:pt x="976" y="1116"/>
                  <a:pt x="976" y="1116"/>
                  <a:pt x="976" y="1116"/>
                </a:cubicBezTo>
                <a:cubicBezTo>
                  <a:pt x="1008" y="1096"/>
                  <a:pt x="1037" y="1072"/>
                  <a:pt x="1064" y="1046"/>
                </a:cubicBezTo>
                <a:cubicBezTo>
                  <a:pt x="1072" y="1038"/>
                  <a:pt x="1072" y="1038"/>
                  <a:pt x="1072" y="1038"/>
                </a:cubicBezTo>
                <a:cubicBezTo>
                  <a:pt x="1193" y="1058"/>
                  <a:pt x="1193" y="1058"/>
                  <a:pt x="1193" y="1058"/>
                </a:cubicBezTo>
                <a:cubicBezTo>
                  <a:pt x="1213" y="1030"/>
                  <a:pt x="1232" y="999"/>
                  <a:pt x="1232" y="998"/>
                </a:cubicBezTo>
                <a:cubicBezTo>
                  <a:pt x="1232" y="998"/>
                  <a:pt x="1250" y="967"/>
                  <a:pt x="1264" y="935"/>
                </a:cubicBezTo>
                <a:cubicBezTo>
                  <a:pt x="1192" y="847"/>
                  <a:pt x="1192" y="847"/>
                  <a:pt x="1192" y="847"/>
                </a:cubicBezTo>
                <a:cubicBezTo>
                  <a:pt x="1196" y="835"/>
                  <a:pt x="1196" y="835"/>
                  <a:pt x="1196" y="835"/>
                </a:cubicBezTo>
                <a:cubicBezTo>
                  <a:pt x="1209" y="795"/>
                  <a:pt x="1217" y="753"/>
                  <a:pt x="1219" y="710"/>
                </a:cubicBezTo>
                <a:cubicBezTo>
                  <a:pt x="1219" y="698"/>
                  <a:pt x="1219" y="698"/>
                  <a:pt x="1219" y="698"/>
                </a:cubicBezTo>
                <a:cubicBezTo>
                  <a:pt x="1317" y="640"/>
                  <a:pt x="1317" y="640"/>
                  <a:pt x="1317" y="640"/>
                </a:cubicBezTo>
                <a:cubicBezTo>
                  <a:pt x="1314" y="606"/>
                  <a:pt x="1308" y="570"/>
                  <a:pt x="1308" y="570"/>
                </a:cubicBezTo>
                <a:cubicBezTo>
                  <a:pt x="1307" y="569"/>
                  <a:pt x="1301" y="534"/>
                  <a:pt x="1292" y="501"/>
                </a:cubicBezTo>
                <a:cubicBezTo>
                  <a:pt x="1176" y="479"/>
                  <a:pt x="1176" y="479"/>
                  <a:pt x="1176" y="479"/>
                </a:cubicBezTo>
                <a:cubicBezTo>
                  <a:pt x="1171" y="469"/>
                  <a:pt x="1171" y="469"/>
                  <a:pt x="1171" y="469"/>
                </a:cubicBezTo>
                <a:cubicBezTo>
                  <a:pt x="1154" y="433"/>
                  <a:pt x="1133" y="400"/>
                  <a:pt x="1109" y="369"/>
                </a:cubicBezTo>
                <a:cubicBezTo>
                  <a:pt x="1101" y="359"/>
                  <a:pt x="1101" y="359"/>
                  <a:pt x="1101" y="359"/>
                </a:cubicBezTo>
                <a:cubicBezTo>
                  <a:pt x="1142" y="241"/>
                  <a:pt x="1142" y="241"/>
                  <a:pt x="1142" y="241"/>
                </a:cubicBezTo>
                <a:cubicBezTo>
                  <a:pt x="1118" y="216"/>
                  <a:pt x="1090" y="193"/>
                  <a:pt x="1090" y="193"/>
                </a:cubicBezTo>
                <a:cubicBezTo>
                  <a:pt x="1090" y="193"/>
                  <a:pt x="1062" y="169"/>
                  <a:pt x="1034" y="150"/>
                </a:cubicBezTo>
                <a:cubicBezTo>
                  <a:pt x="915" y="217"/>
                  <a:pt x="915" y="217"/>
                  <a:pt x="915" y="217"/>
                </a:cubicBezTo>
                <a:cubicBezTo>
                  <a:pt x="905" y="212"/>
                  <a:pt x="905" y="212"/>
                  <a:pt x="905" y="212"/>
                </a:cubicBezTo>
                <a:cubicBezTo>
                  <a:pt x="875" y="199"/>
                  <a:pt x="845" y="189"/>
                  <a:pt x="813" y="182"/>
                </a:cubicBezTo>
                <a:cubicBezTo>
                  <a:pt x="802" y="179"/>
                  <a:pt x="802" y="179"/>
                  <a:pt x="802" y="179"/>
                </a:cubicBezTo>
                <a:cubicBezTo>
                  <a:pt x="752" y="47"/>
                  <a:pt x="752" y="47"/>
                  <a:pt x="752" y="47"/>
                </a:cubicBezTo>
                <a:cubicBezTo>
                  <a:pt x="718" y="44"/>
                  <a:pt x="682" y="44"/>
                  <a:pt x="681" y="44"/>
                </a:cubicBezTo>
                <a:cubicBezTo>
                  <a:pt x="681" y="44"/>
                  <a:pt x="645" y="44"/>
                  <a:pt x="610" y="47"/>
                </a:cubicBezTo>
                <a:cubicBezTo>
                  <a:pt x="561" y="179"/>
                  <a:pt x="561" y="179"/>
                  <a:pt x="561" y="179"/>
                </a:cubicBezTo>
                <a:cubicBezTo>
                  <a:pt x="549" y="182"/>
                  <a:pt x="549" y="182"/>
                  <a:pt x="549" y="182"/>
                </a:cubicBezTo>
                <a:cubicBezTo>
                  <a:pt x="518" y="189"/>
                  <a:pt x="488" y="199"/>
                  <a:pt x="458" y="212"/>
                </a:cubicBezTo>
                <a:cubicBezTo>
                  <a:pt x="448" y="217"/>
                  <a:pt x="448" y="217"/>
                  <a:pt x="448" y="217"/>
                </a:cubicBezTo>
                <a:cubicBezTo>
                  <a:pt x="329" y="149"/>
                  <a:pt x="329" y="149"/>
                  <a:pt x="329" y="149"/>
                </a:cubicBezTo>
                <a:cubicBezTo>
                  <a:pt x="300" y="169"/>
                  <a:pt x="273" y="192"/>
                  <a:pt x="272" y="192"/>
                </a:cubicBezTo>
                <a:cubicBezTo>
                  <a:pt x="272" y="193"/>
                  <a:pt x="244" y="216"/>
                  <a:pt x="220" y="241"/>
                </a:cubicBezTo>
                <a:cubicBezTo>
                  <a:pt x="262" y="359"/>
                  <a:pt x="262" y="359"/>
                  <a:pt x="262" y="359"/>
                </a:cubicBezTo>
                <a:cubicBezTo>
                  <a:pt x="254" y="369"/>
                  <a:pt x="254" y="369"/>
                  <a:pt x="254" y="369"/>
                </a:cubicBezTo>
                <a:cubicBezTo>
                  <a:pt x="229" y="399"/>
                  <a:pt x="209" y="433"/>
                  <a:pt x="192" y="468"/>
                </a:cubicBezTo>
                <a:cubicBezTo>
                  <a:pt x="187" y="478"/>
                  <a:pt x="187" y="478"/>
                  <a:pt x="187" y="478"/>
                </a:cubicBezTo>
                <a:cubicBezTo>
                  <a:pt x="70" y="500"/>
                  <a:pt x="70" y="500"/>
                  <a:pt x="70" y="500"/>
                </a:cubicBezTo>
                <a:cubicBezTo>
                  <a:pt x="61" y="533"/>
                  <a:pt x="55" y="569"/>
                  <a:pt x="55" y="569"/>
                </a:cubicBezTo>
                <a:cubicBezTo>
                  <a:pt x="55" y="570"/>
                  <a:pt x="48" y="605"/>
                  <a:pt x="45" y="640"/>
                </a:cubicBezTo>
                <a:cubicBezTo>
                  <a:pt x="143" y="698"/>
                  <a:pt x="143" y="698"/>
                  <a:pt x="143" y="698"/>
                </a:cubicBezTo>
                <a:cubicBezTo>
                  <a:pt x="144" y="709"/>
                  <a:pt x="144" y="709"/>
                  <a:pt x="144" y="709"/>
                </a:cubicBezTo>
                <a:cubicBezTo>
                  <a:pt x="146" y="752"/>
                  <a:pt x="154" y="794"/>
                  <a:pt x="167" y="834"/>
                </a:cubicBezTo>
                <a:cubicBezTo>
                  <a:pt x="170" y="846"/>
                  <a:pt x="170" y="846"/>
                  <a:pt x="170" y="846"/>
                </a:cubicBezTo>
                <a:cubicBezTo>
                  <a:pt x="97" y="935"/>
                  <a:pt x="97" y="935"/>
                  <a:pt x="97" y="935"/>
                </a:cubicBezTo>
                <a:cubicBezTo>
                  <a:pt x="112" y="966"/>
                  <a:pt x="130" y="997"/>
                  <a:pt x="130" y="998"/>
                </a:cubicBezTo>
                <a:cubicBezTo>
                  <a:pt x="130" y="998"/>
                  <a:pt x="148" y="1029"/>
                  <a:pt x="168" y="1058"/>
                </a:cubicBezTo>
                <a:cubicBezTo>
                  <a:pt x="290" y="1038"/>
                  <a:pt x="290" y="1038"/>
                  <a:pt x="290" y="1038"/>
                </a:cubicBezTo>
                <a:cubicBezTo>
                  <a:pt x="298" y="1045"/>
                  <a:pt x="298" y="1045"/>
                  <a:pt x="298" y="1045"/>
                </a:cubicBezTo>
                <a:cubicBezTo>
                  <a:pt x="324" y="1072"/>
                  <a:pt x="354" y="1095"/>
                  <a:pt x="386" y="1115"/>
                </a:cubicBezTo>
                <a:cubicBezTo>
                  <a:pt x="396" y="1121"/>
                  <a:pt x="396" y="1121"/>
                  <a:pt x="396" y="1121"/>
                </a:cubicBezTo>
                <a:cubicBezTo>
                  <a:pt x="397" y="1250"/>
                  <a:pt x="397" y="1250"/>
                  <a:pt x="397" y="1250"/>
                </a:cubicBezTo>
                <a:cubicBezTo>
                  <a:pt x="429" y="1265"/>
                  <a:pt x="463" y="1278"/>
                  <a:pt x="463" y="1278"/>
                </a:cubicBezTo>
                <a:cubicBezTo>
                  <a:pt x="463" y="1278"/>
                  <a:pt x="498" y="1290"/>
                  <a:pt x="531" y="1299"/>
                </a:cubicBezTo>
                <a:cubicBezTo>
                  <a:pt x="619" y="1197"/>
                  <a:pt x="619" y="1197"/>
                  <a:pt x="619" y="1197"/>
                </a:cubicBezTo>
                <a:cubicBezTo>
                  <a:pt x="630" y="1198"/>
                  <a:pt x="630" y="1198"/>
                  <a:pt x="630" y="1198"/>
                </a:cubicBezTo>
                <a:cubicBezTo>
                  <a:pt x="647" y="1199"/>
                  <a:pt x="665" y="1200"/>
                  <a:pt x="681" y="1200"/>
                </a:cubicBezTo>
                <a:cubicBezTo>
                  <a:pt x="698" y="1200"/>
                  <a:pt x="714" y="1199"/>
                  <a:pt x="731" y="1198"/>
                </a:cubicBezTo>
                <a:lnTo>
                  <a:pt x="742" y="1197"/>
                </a:lnTo>
                <a:close/>
              </a:path>
            </a:pathLst>
          </a:custGeom>
          <a:solidFill>
            <a:schemeClr val="tx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6852310B-56E3-4BEE-A910-B8A4CB4BDD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9727" y="3316990"/>
            <a:ext cx="594632" cy="594632"/>
          </a:xfrm>
          <a:prstGeom prst="ellipse">
            <a:avLst/>
          </a:prstGeom>
          <a:solidFill>
            <a:schemeClr val="tx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9" name="Freeform 8">
            <a:extLst>
              <a:ext uri="{FF2B5EF4-FFF2-40B4-BE49-F238E27FC236}">
                <a16:creationId xmlns:a16="http://schemas.microsoft.com/office/drawing/2014/main" id="{1489CCA8-5E87-F46F-F747-544EBE3530E5}"/>
              </a:ext>
            </a:extLst>
          </p:cNvPr>
          <p:cNvSpPr>
            <a:spLocks noEditPoints="1"/>
          </p:cNvSpPr>
          <p:nvPr/>
        </p:nvSpPr>
        <p:spPr bwMode="auto">
          <a:xfrm>
            <a:off x="7322478" y="2939742"/>
            <a:ext cx="1348282" cy="1349127"/>
          </a:xfrm>
          <a:custGeom>
            <a:avLst/>
            <a:gdLst>
              <a:gd name="T0" fmla="*/ 425 w 851"/>
              <a:gd name="T1" fmla="*/ 851 h 851"/>
              <a:gd name="T2" fmla="*/ 0 w 851"/>
              <a:gd name="T3" fmla="*/ 426 h 851"/>
              <a:gd name="T4" fmla="*/ 425 w 851"/>
              <a:gd name="T5" fmla="*/ 0 h 851"/>
              <a:gd name="T6" fmla="*/ 851 w 851"/>
              <a:gd name="T7" fmla="*/ 426 h 851"/>
              <a:gd name="T8" fmla="*/ 425 w 851"/>
              <a:gd name="T9" fmla="*/ 851 h 851"/>
              <a:gd name="T10" fmla="*/ 425 w 851"/>
              <a:gd name="T11" fmla="*/ 44 h 851"/>
              <a:gd name="T12" fmla="*/ 44 w 851"/>
              <a:gd name="T13" fmla="*/ 426 h 851"/>
              <a:gd name="T14" fmla="*/ 425 w 851"/>
              <a:gd name="T15" fmla="*/ 807 h 851"/>
              <a:gd name="T16" fmla="*/ 807 w 851"/>
              <a:gd name="T17" fmla="*/ 426 h 851"/>
              <a:gd name="T18" fmla="*/ 425 w 851"/>
              <a:gd name="T19" fmla="*/ 44 h 8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851" h="851">
                <a:moveTo>
                  <a:pt x="425" y="851"/>
                </a:moveTo>
                <a:cubicBezTo>
                  <a:pt x="191" y="851"/>
                  <a:pt x="0" y="660"/>
                  <a:pt x="0" y="426"/>
                </a:cubicBezTo>
                <a:cubicBezTo>
                  <a:pt x="0" y="191"/>
                  <a:pt x="191" y="0"/>
                  <a:pt x="425" y="0"/>
                </a:cubicBezTo>
                <a:cubicBezTo>
                  <a:pt x="660" y="0"/>
                  <a:pt x="851" y="191"/>
                  <a:pt x="851" y="426"/>
                </a:cubicBezTo>
                <a:cubicBezTo>
                  <a:pt x="851" y="660"/>
                  <a:pt x="660" y="851"/>
                  <a:pt x="425" y="851"/>
                </a:cubicBezTo>
                <a:close/>
                <a:moveTo>
                  <a:pt x="425" y="44"/>
                </a:moveTo>
                <a:cubicBezTo>
                  <a:pt x="215" y="44"/>
                  <a:pt x="44" y="216"/>
                  <a:pt x="44" y="426"/>
                </a:cubicBezTo>
                <a:cubicBezTo>
                  <a:pt x="44" y="636"/>
                  <a:pt x="215" y="807"/>
                  <a:pt x="425" y="807"/>
                </a:cubicBezTo>
                <a:cubicBezTo>
                  <a:pt x="636" y="807"/>
                  <a:pt x="807" y="636"/>
                  <a:pt x="807" y="426"/>
                </a:cubicBezTo>
                <a:cubicBezTo>
                  <a:pt x="807" y="216"/>
                  <a:pt x="636" y="44"/>
                  <a:pt x="425" y="44"/>
                </a:cubicBezTo>
                <a:close/>
              </a:path>
            </a:pathLst>
          </a:custGeom>
          <a:solidFill>
            <a:schemeClr val="tx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10" name="AutoShape 19">
            <a:extLst>
              <a:ext uri="{FF2B5EF4-FFF2-40B4-BE49-F238E27FC236}">
                <a16:creationId xmlns:a16="http://schemas.microsoft.com/office/drawing/2014/main" id="{EBD7FB8A-5229-2B2B-A9DF-09DFD1F38760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 rot="2828707">
            <a:off x="8924168" y="3679380"/>
            <a:ext cx="1014025" cy="10150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11" name="Freeform 21">
            <a:extLst>
              <a:ext uri="{FF2B5EF4-FFF2-40B4-BE49-F238E27FC236}">
                <a16:creationId xmlns:a16="http://schemas.microsoft.com/office/drawing/2014/main" id="{CB5DD4BD-1840-FBFB-1E90-2AAC79AF3AEB}"/>
              </a:ext>
            </a:extLst>
          </p:cNvPr>
          <p:cNvSpPr>
            <a:spLocks noEditPoints="1"/>
          </p:cNvSpPr>
          <p:nvPr/>
        </p:nvSpPr>
        <p:spPr bwMode="auto">
          <a:xfrm rot="2828707">
            <a:off x="8984401" y="3759278"/>
            <a:ext cx="894961" cy="855274"/>
          </a:xfrm>
          <a:custGeom>
            <a:avLst/>
            <a:gdLst>
              <a:gd name="T0" fmla="*/ 868 w 882"/>
              <a:gd name="T1" fmla="*/ 325 h 842"/>
              <a:gd name="T2" fmla="*/ 801 w 882"/>
              <a:gd name="T3" fmla="*/ 295 h 842"/>
              <a:gd name="T4" fmla="*/ 770 w 882"/>
              <a:gd name="T5" fmla="*/ 228 h 842"/>
              <a:gd name="T6" fmla="*/ 724 w 882"/>
              <a:gd name="T7" fmla="*/ 164 h 842"/>
              <a:gd name="T8" fmla="*/ 729 w 882"/>
              <a:gd name="T9" fmla="*/ 91 h 842"/>
              <a:gd name="T10" fmla="*/ 569 w 882"/>
              <a:gd name="T11" fmla="*/ 0 h 842"/>
              <a:gd name="T12" fmla="*/ 509 w 882"/>
              <a:gd name="T13" fmla="*/ 44 h 842"/>
              <a:gd name="T14" fmla="*/ 367 w 882"/>
              <a:gd name="T15" fmla="*/ 44 h 842"/>
              <a:gd name="T16" fmla="*/ 307 w 882"/>
              <a:gd name="T17" fmla="*/ 1 h 842"/>
              <a:gd name="T18" fmla="*/ 221 w 882"/>
              <a:gd name="T19" fmla="*/ 39 h 842"/>
              <a:gd name="T20" fmla="*/ 145 w 882"/>
              <a:gd name="T21" fmla="*/ 95 h 842"/>
              <a:gd name="T22" fmla="*/ 154 w 882"/>
              <a:gd name="T23" fmla="*/ 170 h 842"/>
              <a:gd name="T24" fmla="*/ 81 w 882"/>
              <a:gd name="T25" fmla="*/ 294 h 842"/>
              <a:gd name="T26" fmla="*/ 15 w 882"/>
              <a:gd name="T27" fmla="*/ 324 h 842"/>
              <a:gd name="T28" fmla="*/ 13 w 882"/>
              <a:gd name="T29" fmla="*/ 514 h 842"/>
              <a:gd name="T30" fmla="*/ 79 w 882"/>
              <a:gd name="T31" fmla="*/ 542 h 842"/>
              <a:gd name="T32" fmla="*/ 113 w 882"/>
              <a:gd name="T33" fmla="*/ 614 h 842"/>
              <a:gd name="T34" fmla="*/ 155 w 882"/>
              <a:gd name="T35" fmla="*/ 675 h 842"/>
              <a:gd name="T36" fmla="*/ 146 w 882"/>
              <a:gd name="T37" fmla="*/ 748 h 842"/>
              <a:gd name="T38" fmla="*/ 304 w 882"/>
              <a:gd name="T39" fmla="*/ 842 h 842"/>
              <a:gd name="T40" fmla="*/ 362 w 882"/>
              <a:gd name="T41" fmla="*/ 798 h 842"/>
              <a:gd name="T42" fmla="*/ 520 w 882"/>
              <a:gd name="T43" fmla="*/ 799 h 842"/>
              <a:gd name="T44" fmla="*/ 580 w 882"/>
              <a:gd name="T45" fmla="*/ 842 h 842"/>
              <a:gd name="T46" fmla="*/ 662 w 882"/>
              <a:gd name="T47" fmla="*/ 806 h 842"/>
              <a:gd name="T48" fmla="*/ 735 w 882"/>
              <a:gd name="T49" fmla="*/ 751 h 842"/>
              <a:gd name="T50" fmla="*/ 726 w 882"/>
              <a:gd name="T51" fmla="*/ 678 h 842"/>
              <a:gd name="T52" fmla="*/ 805 w 882"/>
              <a:gd name="T53" fmla="*/ 538 h 842"/>
              <a:gd name="T54" fmla="*/ 870 w 882"/>
              <a:gd name="T55" fmla="*/ 509 h 842"/>
              <a:gd name="T56" fmla="*/ 868 w 882"/>
              <a:gd name="T57" fmla="*/ 325 h 842"/>
              <a:gd name="T58" fmla="*/ 512 w 882"/>
              <a:gd name="T59" fmla="*/ 587 h 842"/>
              <a:gd name="T60" fmla="*/ 278 w 882"/>
              <a:gd name="T61" fmla="*/ 493 h 842"/>
              <a:gd name="T62" fmla="*/ 370 w 882"/>
              <a:gd name="T63" fmla="*/ 257 h 842"/>
              <a:gd name="T64" fmla="*/ 604 w 882"/>
              <a:gd name="T65" fmla="*/ 351 h 842"/>
              <a:gd name="T66" fmla="*/ 512 w 882"/>
              <a:gd name="T67" fmla="*/ 587 h 8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882" h="842">
                <a:moveTo>
                  <a:pt x="868" y="325"/>
                </a:moveTo>
                <a:cubicBezTo>
                  <a:pt x="801" y="295"/>
                  <a:pt x="801" y="295"/>
                  <a:pt x="801" y="295"/>
                </a:cubicBezTo>
                <a:cubicBezTo>
                  <a:pt x="793" y="273"/>
                  <a:pt x="783" y="250"/>
                  <a:pt x="770" y="228"/>
                </a:cubicBezTo>
                <a:cubicBezTo>
                  <a:pt x="757" y="205"/>
                  <a:pt x="741" y="184"/>
                  <a:pt x="724" y="164"/>
                </a:cubicBezTo>
                <a:cubicBezTo>
                  <a:pt x="729" y="91"/>
                  <a:pt x="729" y="91"/>
                  <a:pt x="729" y="91"/>
                </a:cubicBezTo>
                <a:cubicBezTo>
                  <a:pt x="684" y="50"/>
                  <a:pt x="627" y="18"/>
                  <a:pt x="569" y="0"/>
                </a:cubicBezTo>
                <a:cubicBezTo>
                  <a:pt x="509" y="44"/>
                  <a:pt x="509" y="44"/>
                  <a:pt x="509" y="44"/>
                </a:cubicBezTo>
                <a:cubicBezTo>
                  <a:pt x="462" y="34"/>
                  <a:pt x="414" y="35"/>
                  <a:pt x="367" y="44"/>
                </a:cubicBezTo>
                <a:cubicBezTo>
                  <a:pt x="307" y="1"/>
                  <a:pt x="307" y="1"/>
                  <a:pt x="307" y="1"/>
                </a:cubicBezTo>
                <a:cubicBezTo>
                  <a:pt x="278" y="11"/>
                  <a:pt x="249" y="23"/>
                  <a:pt x="221" y="39"/>
                </a:cubicBezTo>
                <a:cubicBezTo>
                  <a:pt x="193" y="56"/>
                  <a:pt x="167" y="75"/>
                  <a:pt x="145" y="95"/>
                </a:cubicBezTo>
                <a:cubicBezTo>
                  <a:pt x="154" y="170"/>
                  <a:pt x="154" y="170"/>
                  <a:pt x="154" y="170"/>
                </a:cubicBezTo>
                <a:cubicBezTo>
                  <a:pt x="122" y="208"/>
                  <a:pt x="96" y="249"/>
                  <a:pt x="81" y="294"/>
                </a:cubicBezTo>
                <a:cubicBezTo>
                  <a:pt x="15" y="324"/>
                  <a:pt x="15" y="324"/>
                  <a:pt x="15" y="324"/>
                </a:cubicBezTo>
                <a:cubicBezTo>
                  <a:pt x="0" y="385"/>
                  <a:pt x="0" y="449"/>
                  <a:pt x="13" y="514"/>
                </a:cubicBezTo>
                <a:cubicBezTo>
                  <a:pt x="79" y="542"/>
                  <a:pt x="79" y="542"/>
                  <a:pt x="79" y="542"/>
                </a:cubicBezTo>
                <a:cubicBezTo>
                  <a:pt x="87" y="566"/>
                  <a:pt x="98" y="592"/>
                  <a:pt x="113" y="614"/>
                </a:cubicBezTo>
                <a:cubicBezTo>
                  <a:pt x="125" y="636"/>
                  <a:pt x="139" y="657"/>
                  <a:pt x="155" y="675"/>
                </a:cubicBezTo>
                <a:cubicBezTo>
                  <a:pt x="146" y="748"/>
                  <a:pt x="146" y="748"/>
                  <a:pt x="146" y="748"/>
                </a:cubicBezTo>
                <a:cubicBezTo>
                  <a:pt x="193" y="791"/>
                  <a:pt x="247" y="822"/>
                  <a:pt x="304" y="842"/>
                </a:cubicBezTo>
                <a:cubicBezTo>
                  <a:pt x="362" y="798"/>
                  <a:pt x="362" y="798"/>
                  <a:pt x="362" y="798"/>
                </a:cubicBezTo>
                <a:cubicBezTo>
                  <a:pt x="414" y="810"/>
                  <a:pt x="466" y="810"/>
                  <a:pt x="520" y="799"/>
                </a:cubicBezTo>
                <a:cubicBezTo>
                  <a:pt x="580" y="842"/>
                  <a:pt x="580" y="842"/>
                  <a:pt x="580" y="842"/>
                </a:cubicBezTo>
                <a:cubicBezTo>
                  <a:pt x="607" y="832"/>
                  <a:pt x="635" y="820"/>
                  <a:pt x="662" y="806"/>
                </a:cubicBezTo>
                <a:cubicBezTo>
                  <a:pt x="687" y="789"/>
                  <a:pt x="712" y="771"/>
                  <a:pt x="735" y="751"/>
                </a:cubicBezTo>
                <a:cubicBezTo>
                  <a:pt x="726" y="678"/>
                  <a:pt x="726" y="678"/>
                  <a:pt x="726" y="678"/>
                </a:cubicBezTo>
                <a:cubicBezTo>
                  <a:pt x="762" y="637"/>
                  <a:pt x="788" y="589"/>
                  <a:pt x="805" y="538"/>
                </a:cubicBezTo>
                <a:cubicBezTo>
                  <a:pt x="870" y="509"/>
                  <a:pt x="870" y="509"/>
                  <a:pt x="870" y="509"/>
                </a:cubicBezTo>
                <a:cubicBezTo>
                  <a:pt x="882" y="450"/>
                  <a:pt x="881" y="386"/>
                  <a:pt x="868" y="325"/>
                </a:cubicBezTo>
                <a:close/>
                <a:moveTo>
                  <a:pt x="512" y="587"/>
                </a:moveTo>
                <a:cubicBezTo>
                  <a:pt x="422" y="628"/>
                  <a:pt x="317" y="584"/>
                  <a:pt x="278" y="493"/>
                </a:cubicBezTo>
                <a:cubicBezTo>
                  <a:pt x="238" y="401"/>
                  <a:pt x="280" y="296"/>
                  <a:pt x="370" y="257"/>
                </a:cubicBezTo>
                <a:cubicBezTo>
                  <a:pt x="460" y="217"/>
                  <a:pt x="566" y="260"/>
                  <a:pt x="604" y="351"/>
                </a:cubicBezTo>
                <a:cubicBezTo>
                  <a:pt x="644" y="442"/>
                  <a:pt x="603" y="549"/>
                  <a:pt x="512" y="587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13" name="Freeform 5">
            <a:extLst>
              <a:ext uri="{FF2B5EF4-FFF2-40B4-BE49-F238E27FC236}">
                <a16:creationId xmlns:a16="http://schemas.microsoft.com/office/drawing/2014/main" id="{919781A9-4BE7-1EA2-7A63-BC27ABBDCC2D}"/>
              </a:ext>
            </a:extLst>
          </p:cNvPr>
          <p:cNvSpPr>
            <a:spLocks noEditPoints="1"/>
          </p:cNvSpPr>
          <p:nvPr/>
        </p:nvSpPr>
        <p:spPr bwMode="auto">
          <a:xfrm>
            <a:off x="4929824" y="2273114"/>
            <a:ext cx="1320450" cy="1299013"/>
          </a:xfrm>
          <a:custGeom>
            <a:avLst/>
            <a:gdLst>
              <a:gd name="T0" fmla="*/ 816 w 822"/>
              <a:gd name="T1" fmla="*/ 362 h 808"/>
              <a:gd name="T2" fmla="*/ 758 w 822"/>
              <a:gd name="T3" fmla="*/ 327 h 808"/>
              <a:gd name="T4" fmla="*/ 736 w 822"/>
              <a:gd name="T5" fmla="*/ 261 h 808"/>
              <a:gd name="T6" fmla="*/ 701 w 822"/>
              <a:gd name="T7" fmla="*/ 196 h 808"/>
              <a:gd name="T8" fmla="*/ 714 w 822"/>
              <a:gd name="T9" fmla="*/ 130 h 808"/>
              <a:gd name="T10" fmla="*/ 575 w 822"/>
              <a:gd name="T11" fmla="*/ 28 h 808"/>
              <a:gd name="T12" fmla="*/ 515 w 822"/>
              <a:gd name="T13" fmla="*/ 62 h 808"/>
              <a:gd name="T14" fmla="*/ 384 w 822"/>
              <a:gd name="T15" fmla="*/ 47 h 808"/>
              <a:gd name="T16" fmla="*/ 333 w 822"/>
              <a:gd name="T17" fmla="*/ 0 h 808"/>
              <a:gd name="T18" fmla="*/ 249 w 822"/>
              <a:gd name="T19" fmla="*/ 26 h 808"/>
              <a:gd name="T20" fmla="*/ 173 w 822"/>
              <a:gd name="T21" fmla="*/ 69 h 808"/>
              <a:gd name="T22" fmla="*/ 173 w 822"/>
              <a:gd name="T23" fmla="*/ 140 h 808"/>
              <a:gd name="T24" fmla="*/ 92 w 822"/>
              <a:gd name="T25" fmla="*/ 246 h 808"/>
              <a:gd name="T26" fmla="*/ 27 w 822"/>
              <a:gd name="T27" fmla="*/ 267 h 808"/>
              <a:gd name="T28" fmla="*/ 4 w 822"/>
              <a:gd name="T29" fmla="*/ 441 h 808"/>
              <a:gd name="T30" fmla="*/ 62 w 822"/>
              <a:gd name="T31" fmla="*/ 475 h 808"/>
              <a:gd name="T32" fmla="*/ 85 w 822"/>
              <a:gd name="T33" fmla="*/ 546 h 808"/>
              <a:gd name="T34" fmla="*/ 118 w 822"/>
              <a:gd name="T35" fmla="*/ 607 h 808"/>
              <a:gd name="T36" fmla="*/ 102 w 822"/>
              <a:gd name="T37" fmla="*/ 673 h 808"/>
              <a:gd name="T38" fmla="*/ 237 w 822"/>
              <a:gd name="T39" fmla="*/ 777 h 808"/>
              <a:gd name="T40" fmla="*/ 295 w 822"/>
              <a:gd name="T41" fmla="*/ 743 h 808"/>
              <a:gd name="T42" fmla="*/ 442 w 822"/>
              <a:gd name="T43" fmla="*/ 762 h 808"/>
              <a:gd name="T44" fmla="*/ 493 w 822"/>
              <a:gd name="T45" fmla="*/ 808 h 808"/>
              <a:gd name="T46" fmla="*/ 572 w 822"/>
              <a:gd name="T47" fmla="*/ 783 h 808"/>
              <a:gd name="T48" fmla="*/ 646 w 822"/>
              <a:gd name="T49" fmla="*/ 741 h 808"/>
              <a:gd name="T50" fmla="*/ 646 w 822"/>
              <a:gd name="T51" fmla="*/ 673 h 808"/>
              <a:gd name="T52" fmla="*/ 734 w 822"/>
              <a:gd name="T53" fmla="*/ 552 h 808"/>
              <a:gd name="T54" fmla="*/ 797 w 822"/>
              <a:gd name="T55" fmla="*/ 532 h 808"/>
              <a:gd name="T56" fmla="*/ 816 w 822"/>
              <a:gd name="T57" fmla="*/ 362 h 808"/>
              <a:gd name="T58" fmla="*/ 482 w 822"/>
              <a:gd name="T59" fmla="*/ 569 h 808"/>
              <a:gd name="T60" fmla="*/ 247 w 822"/>
              <a:gd name="T61" fmla="*/ 475 h 808"/>
              <a:gd name="T62" fmla="*/ 339 w 822"/>
              <a:gd name="T63" fmla="*/ 239 h 808"/>
              <a:gd name="T64" fmla="*/ 573 w 822"/>
              <a:gd name="T65" fmla="*/ 333 h 808"/>
              <a:gd name="T66" fmla="*/ 482 w 822"/>
              <a:gd name="T67" fmla="*/ 569 h 8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822" h="808">
                <a:moveTo>
                  <a:pt x="816" y="362"/>
                </a:moveTo>
                <a:cubicBezTo>
                  <a:pt x="758" y="327"/>
                  <a:pt x="758" y="327"/>
                  <a:pt x="758" y="327"/>
                </a:cubicBezTo>
                <a:cubicBezTo>
                  <a:pt x="753" y="305"/>
                  <a:pt x="745" y="283"/>
                  <a:pt x="736" y="261"/>
                </a:cubicBezTo>
                <a:cubicBezTo>
                  <a:pt x="727" y="239"/>
                  <a:pt x="714" y="217"/>
                  <a:pt x="701" y="196"/>
                </a:cubicBezTo>
                <a:cubicBezTo>
                  <a:pt x="714" y="130"/>
                  <a:pt x="714" y="130"/>
                  <a:pt x="714" y="130"/>
                </a:cubicBezTo>
                <a:cubicBezTo>
                  <a:pt x="676" y="87"/>
                  <a:pt x="627" y="51"/>
                  <a:pt x="575" y="28"/>
                </a:cubicBezTo>
                <a:cubicBezTo>
                  <a:pt x="515" y="62"/>
                  <a:pt x="515" y="62"/>
                  <a:pt x="515" y="62"/>
                </a:cubicBezTo>
                <a:cubicBezTo>
                  <a:pt x="472" y="48"/>
                  <a:pt x="429" y="43"/>
                  <a:pt x="384" y="47"/>
                </a:cubicBezTo>
                <a:cubicBezTo>
                  <a:pt x="333" y="0"/>
                  <a:pt x="333" y="0"/>
                  <a:pt x="333" y="0"/>
                </a:cubicBezTo>
                <a:cubicBezTo>
                  <a:pt x="305" y="6"/>
                  <a:pt x="277" y="13"/>
                  <a:pt x="249" y="26"/>
                </a:cubicBezTo>
                <a:cubicBezTo>
                  <a:pt x="222" y="38"/>
                  <a:pt x="195" y="53"/>
                  <a:pt x="173" y="69"/>
                </a:cubicBezTo>
                <a:cubicBezTo>
                  <a:pt x="173" y="140"/>
                  <a:pt x="173" y="140"/>
                  <a:pt x="173" y="140"/>
                </a:cubicBezTo>
                <a:cubicBezTo>
                  <a:pt x="139" y="171"/>
                  <a:pt x="111" y="206"/>
                  <a:pt x="92" y="246"/>
                </a:cubicBezTo>
                <a:cubicBezTo>
                  <a:pt x="27" y="267"/>
                  <a:pt x="27" y="267"/>
                  <a:pt x="27" y="267"/>
                </a:cubicBezTo>
                <a:cubicBezTo>
                  <a:pt x="7" y="321"/>
                  <a:pt x="0" y="380"/>
                  <a:pt x="4" y="441"/>
                </a:cubicBezTo>
                <a:cubicBezTo>
                  <a:pt x="62" y="475"/>
                  <a:pt x="62" y="475"/>
                  <a:pt x="62" y="475"/>
                </a:cubicBezTo>
                <a:cubicBezTo>
                  <a:pt x="67" y="498"/>
                  <a:pt x="74" y="523"/>
                  <a:pt x="85" y="546"/>
                </a:cubicBezTo>
                <a:cubicBezTo>
                  <a:pt x="95" y="567"/>
                  <a:pt x="105" y="588"/>
                  <a:pt x="118" y="607"/>
                </a:cubicBezTo>
                <a:cubicBezTo>
                  <a:pt x="102" y="673"/>
                  <a:pt x="102" y="673"/>
                  <a:pt x="102" y="673"/>
                </a:cubicBezTo>
                <a:cubicBezTo>
                  <a:pt x="140" y="718"/>
                  <a:pt x="186" y="752"/>
                  <a:pt x="237" y="777"/>
                </a:cubicBezTo>
                <a:cubicBezTo>
                  <a:pt x="295" y="743"/>
                  <a:pt x="295" y="743"/>
                  <a:pt x="295" y="743"/>
                </a:cubicBezTo>
                <a:cubicBezTo>
                  <a:pt x="342" y="760"/>
                  <a:pt x="391" y="766"/>
                  <a:pt x="442" y="762"/>
                </a:cubicBezTo>
                <a:cubicBezTo>
                  <a:pt x="493" y="808"/>
                  <a:pt x="493" y="808"/>
                  <a:pt x="493" y="808"/>
                </a:cubicBezTo>
                <a:cubicBezTo>
                  <a:pt x="518" y="802"/>
                  <a:pt x="546" y="794"/>
                  <a:pt x="572" y="783"/>
                </a:cubicBezTo>
                <a:cubicBezTo>
                  <a:pt x="598" y="771"/>
                  <a:pt x="622" y="757"/>
                  <a:pt x="646" y="741"/>
                </a:cubicBezTo>
                <a:cubicBezTo>
                  <a:pt x="646" y="673"/>
                  <a:pt x="646" y="673"/>
                  <a:pt x="646" y="673"/>
                </a:cubicBezTo>
                <a:cubicBezTo>
                  <a:pt x="683" y="639"/>
                  <a:pt x="713" y="597"/>
                  <a:pt x="734" y="552"/>
                </a:cubicBezTo>
                <a:cubicBezTo>
                  <a:pt x="797" y="532"/>
                  <a:pt x="797" y="532"/>
                  <a:pt x="797" y="532"/>
                </a:cubicBezTo>
                <a:cubicBezTo>
                  <a:pt x="816" y="479"/>
                  <a:pt x="822" y="420"/>
                  <a:pt x="816" y="362"/>
                </a:cubicBezTo>
                <a:close/>
                <a:moveTo>
                  <a:pt x="482" y="569"/>
                </a:moveTo>
                <a:cubicBezTo>
                  <a:pt x="391" y="610"/>
                  <a:pt x="286" y="566"/>
                  <a:pt x="247" y="475"/>
                </a:cubicBezTo>
                <a:cubicBezTo>
                  <a:pt x="208" y="383"/>
                  <a:pt x="249" y="278"/>
                  <a:pt x="339" y="239"/>
                </a:cubicBezTo>
                <a:cubicBezTo>
                  <a:pt x="430" y="199"/>
                  <a:pt x="536" y="242"/>
                  <a:pt x="573" y="333"/>
                </a:cubicBezTo>
                <a:cubicBezTo>
                  <a:pt x="613" y="424"/>
                  <a:pt x="572" y="531"/>
                  <a:pt x="482" y="569"/>
                </a:cubicBezTo>
                <a:close/>
              </a:path>
            </a:pathLst>
          </a:custGeom>
          <a:solidFill>
            <a:srgbClr val="2CC17C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14" name="Freeform 6">
            <a:extLst>
              <a:ext uri="{FF2B5EF4-FFF2-40B4-BE49-F238E27FC236}">
                <a16:creationId xmlns:a16="http://schemas.microsoft.com/office/drawing/2014/main" id="{FC996680-54C9-B1C1-7AB7-594DD879FC65}"/>
              </a:ext>
            </a:extLst>
          </p:cNvPr>
          <p:cNvSpPr>
            <a:spLocks noEditPoints="1"/>
          </p:cNvSpPr>
          <p:nvPr/>
        </p:nvSpPr>
        <p:spPr bwMode="auto">
          <a:xfrm>
            <a:off x="2861689" y="2347712"/>
            <a:ext cx="2187317" cy="2166737"/>
          </a:xfrm>
          <a:custGeom>
            <a:avLst/>
            <a:gdLst>
              <a:gd name="T0" fmla="*/ 638 w 1362"/>
              <a:gd name="T1" fmla="*/ 1242 h 1348"/>
              <a:gd name="T2" fmla="*/ 448 w 1362"/>
              <a:gd name="T3" fmla="*/ 1319 h 1348"/>
              <a:gd name="T4" fmla="*/ 352 w 1362"/>
              <a:gd name="T5" fmla="*/ 1146 h 1348"/>
              <a:gd name="T6" fmla="*/ 141 w 1362"/>
              <a:gd name="T7" fmla="*/ 1095 h 1348"/>
              <a:gd name="T8" fmla="*/ 46 w 1362"/>
              <a:gd name="T9" fmla="*/ 928 h 1348"/>
              <a:gd name="T10" fmla="*/ 0 w 1362"/>
              <a:gd name="T11" fmla="*/ 664 h 1348"/>
              <a:gd name="T12" fmla="*/ 32 w 1362"/>
              <a:gd name="T13" fmla="*/ 474 h 1348"/>
              <a:gd name="T14" fmla="*/ 212 w 1362"/>
              <a:gd name="T15" fmla="*/ 351 h 1348"/>
              <a:gd name="T16" fmla="*/ 244 w 1362"/>
              <a:gd name="T17" fmla="*/ 159 h 1348"/>
              <a:gd name="T18" fmla="*/ 451 w 1362"/>
              <a:gd name="T19" fmla="*/ 167 h 1348"/>
              <a:gd name="T20" fmla="*/ 592 w 1362"/>
              <a:gd name="T21" fmla="*/ 5 h 1348"/>
              <a:gd name="T22" fmla="*/ 784 w 1362"/>
              <a:gd name="T23" fmla="*/ 6 h 1348"/>
              <a:gd name="T24" fmla="*/ 1036 w 1362"/>
              <a:gd name="T25" fmla="*/ 98 h 1348"/>
              <a:gd name="T26" fmla="*/ 1184 w 1362"/>
              <a:gd name="T27" fmla="*/ 220 h 1348"/>
              <a:gd name="T28" fmla="*/ 1206 w 1362"/>
              <a:gd name="T29" fmla="*/ 440 h 1348"/>
              <a:gd name="T30" fmla="*/ 1351 w 1362"/>
              <a:gd name="T31" fmla="*/ 562 h 1348"/>
              <a:gd name="T32" fmla="*/ 1262 w 1362"/>
              <a:gd name="T33" fmla="*/ 724 h 1348"/>
              <a:gd name="T34" fmla="*/ 1310 w 1362"/>
              <a:gd name="T35" fmla="*/ 940 h 1348"/>
              <a:gd name="T36" fmla="*/ 1213 w 1362"/>
              <a:gd name="T37" fmla="*/ 1106 h 1348"/>
              <a:gd name="T38" fmla="*/ 1008 w 1362"/>
              <a:gd name="T39" fmla="*/ 1278 h 1348"/>
              <a:gd name="T40" fmla="*/ 828 w 1362"/>
              <a:gd name="T41" fmla="*/ 1345 h 1348"/>
              <a:gd name="T42" fmla="*/ 830 w 1362"/>
              <a:gd name="T43" fmla="*/ 1299 h 1348"/>
              <a:gd name="T44" fmla="*/ 965 w 1362"/>
              <a:gd name="T45" fmla="*/ 1122 h 1348"/>
              <a:gd name="T46" fmla="*/ 1072 w 1362"/>
              <a:gd name="T47" fmla="*/ 1038 h 1348"/>
              <a:gd name="T48" fmla="*/ 1264 w 1362"/>
              <a:gd name="T49" fmla="*/ 935 h 1348"/>
              <a:gd name="T50" fmla="*/ 1219 w 1362"/>
              <a:gd name="T51" fmla="*/ 710 h 1348"/>
              <a:gd name="T52" fmla="*/ 1308 w 1362"/>
              <a:gd name="T53" fmla="*/ 570 h 1348"/>
              <a:gd name="T54" fmla="*/ 1171 w 1362"/>
              <a:gd name="T55" fmla="*/ 469 h 1348"/>
              <a:gd name="T56" fmla="*/ 1142 w 1362"/>
              <a:gd name="T57" fmla="*/ 241 h 1348"/>
              <a:gd name="T58" fmla="*/ 915 w 1362"/>
              <a:gd name="T59" fmla="*/ 217 h 1348"/>
              <a:gd name="T60" fmla="*/ 802 w 1362"/>
              <a:gd name="T61" fmla="*/ 179 h 1348"/>
              <a:gd name="T62" fmla="*/ 610 w 1362"/>
              <a:gd name="T63" fmla="*/ 47 h 1348"/>
              <a:gd name="T64" fmla="*/ 458 w 1362"/>
              <a:gd name="T65" fmla="*/ 212 h 1348"/>
              <a:gd name="T66" fmla="*/ 272 w 1362"/>
              <a:gd name="T67" fmla="*/ 192 h 1348"/>
              <a:gd name="T68" fmla="*/ 254 w 1362"/>
              <a:gd name="T69" fmla="*/ 369 h 1348"/>
              <a:gd name="T70" fmla="*/ 70 w 1362"/>
              <a:gd name="T71" fmla="*/ 500 h 1348"/>
              <a:gd name="T72" fmla="*/ 143 w 1362"/>
              <a:gd name="T73" fmla="*/ 698 h 1348"/>
              <a:gd name="T74" fmla="*/ 170 w 1362"/>
              <a:gd name="T75" fmla="*/ 846 h 1348"/>
              <a:gd name="T76" fmla="*/ 168 w 1362"/>
              <a:gd name="T77" fmla="*/ 1058 h 1348"/>
              <a:gd name="T78" fmla="*/ 386 w 1362"/>
              <a:gd name="T79" fmla="*/ 1115 h 1348"/>
              <a:gd name="T80" fmla="*/ 463 w 1362"/>
              <a:gd name="T81" fmla="*/ 1278 h 1348"/>
              <a:gd name="T82" fmla="*/ 630 w 1362"/>
              <a:gd name="T83" fmla="*/ 1198 h 1348"/>
              <a:gd name="T84" fmla="*/ 742 w 1362"/>
              <a:gd name="T85" fmla="*/ 1197 h 1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362" h="1348">
                <a:moveTo>
                  <a:pt x="815" y="1348"/>
                </a:moveTo>
                <a:cubicBezTo>
                  <a:pt x="724" y="1242"/>
                  <a:pt x="724" y="1242"/>
                  <a:pt x="724" y="1242"/>
                </a:cubicBezTo>
                <a:cubicBezTo>
                  <a:pt x="695" y="1244"/>
                  <a:pt x="666" y="1244"/>
                  <a:pt x="638" y="1242"/>
                </a:cubicBezTo>
                <a:cubicBezTo>
                  <a:pt x="547" y="1348"/>
                  <a:pt x="547" y="1348"/>
                  <a:pt x="547" y="1348"/>
                </a:cubicBezTo>
                <a:cubicBezTo>
                  <a:pt x="534" y="1345"/>
                  <a:pt x="534" y="1345"/>
                  <a:pt x="534" y="1345"/>
                </a:cubicBezTo>
                <a:cubicBezTo>
                  <a:pt x="494" y="1336"/>
                  <a:pt x="450" y="1320"/>
                  <a:pt x="448" y="1319"/>
                </a:cubicBezTo>
                <a:cubicBezTo>
                  <a:pt x="446" y="1318"/>
                  <a:pt x="402" y="1302"/>
                  <a:pt x="366" y="1284"/>
                </a:cubicBezTo>
                <a:cubicBezTo>
                  <a:pt x="354" y="1278"/>
                  <a:pt x="354" y="1278"/>
                  <a:pt x="354" y="1278"/>
                </a:cubicBezTo>
                <a:cubicBezTo>
                  <a:pt x="352" y="1146"/>
                  <a:pt x="352" y="1146"/>
                  <a:pt x="352" y="1146"/>
                </a:cubicBezTo>
                <a:cubicBezTo>
                  <a:pt x="325" y="1128"/>
                  <a:pt x="299" y="1107"/>
                  <a:pt x="275" y="1085"/>
                </a:cubicBezTo>
                <a:cubicBezTo>
                  <a:pt x="149" y="1105"/>
                  <a:pt x="149" y="1105"/>
                  <a:pt x="149" y="1105"/>
                </a:cubicBezTo>
                <a:cubicBezTo>
                  <a:pt x="141" y="1095"/>
                  <a:pt x="141" y="1095"/>
                  <a:pt x="141" y="1095"/>
                </a:cubicBezTo>
                <a:cubicBezTo>
                  <a:pt x="116" y="1062"/>
                  <a:pt x="93" y="1022"/>
                  <a:pt x="92" y="1020"/>
                </a:cubicBezTo>
                <a:cubicBezTo>
                  <a:pt x="91" y="1018"/>
                  <a:pt x="67" y="977"/>
                  <a:pt x="51" y="940"/>
                </a:cubicBezTo>
                <a:cubicBezTo>
                  <a:pt x="46" y="928"/>
                  <a:pt x="46" y="928"/>
                  <a:pt x="46" y="928"/>
                </a:cubicBezTo>
                <a:cubicBezTo>
                  <a:pt x="121" y="836"/>
                  <a:pt x="121" y="836"/>
                  <a:pt x="121" y="836"/>
                </a:cubicBezTo>
                <a:cubicBezTo>
                  <a:pt x="110" y="799"/>
                  <a:pt x="104" y="762"/>
                  <a:pt x="101" y="724"/>
                </a:cubicBezTo>
                <a:cubicBezTo>
                  <a:pt x="0" y="664"/>
                  <a:pt x="0" y="664"/>
                  <a:pt x="0" y="664"/>
                </a:cubicBezTo>
                <a:cubicBezTo>
                  <a:pt x="1" y="650"/>
                  <a:pt x="1" y="650"/>
                  <a:pt x="1" y="650"/>
                </a:cubicBezTo>
                <a:cubicBezTo>
                  <a:pt x="3" y="610"/>
                  <a:pt x="11" y="564"/>
                  <a:pt x="11" y="562"/>
                </a:cubicBezTo>
                <a:cubicBezTo>
                  <a:pt x="12" y="560"/>
                  <a:pt x="20" y="513"/>
                  <a:pt x="32" y="474"/>
                </a:cubicBezTo>
                <a:cubicBezTo>
                  <a:pt x="35" y="462"/>
                  <a:pt x="35" y="462"/>
                  <a:pt x="35" y="462"/>
                </a:cubicBezTo>
                <a:cubicBezTo>
                  <a:pt x="157" y="439"/>
                  <a:pt x="157" y="439"/>
                  <a:pt x="157" y="439"/>
                </a:cubicBezTo>
                <a:cubicBezTo>
                  <a:pt x="173" y="408"/>
                  <a:pt x="191" y="378"/>
                  <a:pt x="212" y="351"/>
                </a:cubicBezTo>
                <a:cubicBezTo>
                  <a:pt x="170" y="230"/>
                  <a:pt x="170" y="230"/>
                  <a:pt x="170" y="230"/>
                </a:cubicBezTo>
                <a:cubicBezTo>
                  <a:pt x="179" y="220"/>
                  <a:pt x="179" y="220"/>
                  <a:pt x="179" y="220"/>
                </a:cubicBezTo>
                <a:cubicBezTo>
                  <a:pt x="206" y="190"/>
                  <a:pt x="243" y="160"/>
                  <a:pt x="244" y="159"/>
                </a:cubicBezTo>
                <a:cubicBezTo>
                  <a:pt x="246" y="157"/>
                  <a:pt x="282" y="127"/>
                  <a:pt x="316" y="105"/>
                </a:cubicBezTo>
                <a:cubicBezTo>
                  <a:pt x="327" y="98"/>
                  <a:pt x="327" y="98"/>
                  <a:pt x="327" y="98"/>
                </a:cubicBezTo>
                <a:cubicBezTo>
                  <a:pt x="451" y="167"/>
                  <a:pt x="451" y="167"/>
                  <a:pt x="451" y="167"/>
                </a:cubicBezTo>
                <a:cubicBezTo>
                  <a:pt x="476" y="157"/>
                  <a:pt x="502" y="148"/>
                  <a:pt x="528" y="142"/>
                </a:cubicBezTo>
                <a:cubicBezTo>
                  <a:pt x="579" y="6"/>
                  <a:pt x="579" y="6"/>
                  <a:pt x="579" y="6"/>
                </a:cubicBezTo>
                <a:cubicBezTo>
                  <a:pt x="592" y="5"/>
                  <a:pt x="592" y="5"/>
                  <a:pt x="592" y="5"/>
                </a:cubicBezTo>
                <a:cubicBezTo>
                  <a:pt x="632" y="0"/>
                  <a:pt x="679" y="0"/>
                  <a:pt x="681" y="0"/>
                </a:cubicBezTo>
                <a:cubicBezTo>
                  <a:pt x="683" y="0"/>
                  <a:pt x="730" y="0"/>
                  <a:pt x="771" y="5"/>
                </a:cubicBezTo>
                <a:cubicBezTo>
                  <a:pt x="784" y="6"/>
                  <a:pt x="784" y="6"/>
                  <a:pt x="784" y="6"/>
                </a:cubicBezTo>
                <a:cubicBezTo>
                  <a:pt x="835" y="142"/>
                  <a:pt x="835" y="142"/>
                  <a:pt x="835" y="142"/>
                </a:cubicBezTo>
                <a:cubicBezTo>
                  <a:pt x="861" y="149"/>
                  <a:pt x="887" y="157"/>
                  <a:pt x="912" y="168"/>
                </a:cubicBezTo>
                <a:cubicBezTo>
                  <a:pt x="1036" y="98"/>
                  <a:pt x="1036" y="98"/>
                  <a:pt x="1036" y="98"/>
                </a:cubicBezTo>
                <a:cubicBezTo>
                  <a:pt x="1047" y="105"/>
                  <a:pt x="1047" y="105"/>
                  <a:pt x="1047" y="105"/>
                </a:cubicBezTo>
                <a:cubicBezTo>
                  <a:pt x="1081" y="128"/>
                  <a:pt x="1117" y="158"/>
                  <a:pt x="1118" y="159"/>
                </a:cubicBezTo>
                <a:cubicBezTo>
                  <a:pt x="1120" y="160"/>
                  <a:pt x="1156" y="191"/>
                  <a:pt x="1184" y="220"/>
                </a:cubicBezTo>
                <a:cubicBezTo>
                  <a:pt x="1193" y="230"/>
                  <a:pt x="1193" y="230"/>
                  <a:pt x="1193" y="230"/>
                </a:cubicBezTo>
                <a:cubicBezTo>
                  <a:pt x="1151" y="351"/>
                  <a:pt x="1151" y="351"/>
                  <a:pt x="1151" y="351"/>
                </a:cubicBezTo>
                <a:cubicBezTo>
                  <a:pt x="1172" y="379"/>
                  <a:pt x="1190" y="408"/>
                  <a:pt x="1206" y="440"/>
                </a:cubicBezTo>
                <a:cubicBezTo>
                  <a:pt x="1327" y="462"/>
                  <a:pt x="1327" y="462"/>
                  <a:pt x="1327" y="462"/>
                </a:cubicBezTo>
                <a:cubicBezTo>
                  <a:pt x="1331" y="475"/>
                  <a:pt x="1331" y="475"/>
                  <a:pt x="1331" y="475"/>
                </a:cubicBezTo>
                <a:cubicBezTo>
                  <a:pt x="1342" y="514"/>
                  <a:pt x="1351" y="560"/>
                  <a:pt x="1351" y="562"/>
                </a:cubicBezTo>
                <a:cubicBezTo>
                  <a:pt x="1351" y="564"/>
                  <a:pt x="1359" y="611"/>
                  <a:pt x="1362" y="651"/>
                </a:cubicBezTo>
                <a:cubicBezTo>
                  <a:pt x="1362" y="664"/>
                  <a:pt x="1362" y="664"/>
                  <a:pt x="1362" y="664"/>
                </a:cubicBezTo>
                <a:cubicBezTo>
                  <a:pt x="1262" y="724"/>
                  <a:pt x="1262" y="724"/>
                  <a:pt x="1262" y="724"/>
                </a:cubicBezTo>
                <a:cubicBezTo>
                  <a:pt x="1259" y="762"/>
                  <a:pt x="1252" y="800"/>
                  <a:pt x="1241" y="837"/>
                </a:cubicBezTo>
                <a:cubicBezTo>
                  <a:pt x="1316" y="928"/>
                  <a:pt x="1316" y="928"/>
                  <a:pt x="1316" y="928"/>
                </a:cubicBezTo>
                <a:cubicBezTo>
                  <a:pt x="1310" y="940"/>
                  <a:pt x="1310" y="940"/>
                  <a:pt x="1310" y="940"/>
                </a:cubicBezTo>
                <a:cubicBezTo>
                  <a:pt x="1294" y="978"/>
                  <a:pt x="1271" y="1019"/>
                  <a:pt x="1270" y="1020"/>
                </a:cubicBezTo>
                <a:cubicBezTo>
                  <a:pt x="1269" y="1022"/>
                  <a:pt x="1245" y="1063"/>
                  <a:pt x="1221" y="1095"/>
                </a:cubicBezTo>
                <a:cubicBezTo>
                  <a:pt x="1213" y="1106"/>
                  <a:pt x="1213" y="1106"/>
                  <a:pt x="1213" y="1106"/>
                </a:cubicBezTo>
                <a:cubicBezTo>
                  <a:pt x="1087" y="1085"/>
                  <a:pt x="1087" y="1085"/>
                  <a:pt x="1087" y="1085"/>
                </a:cubicBezTo>
                <a:cubicBezTo>
                  <a:pt x="1063" y="1108"/>
                  <a:pt x="1037" y="1128"/>
                  <a:pt x="1009" y="1147"/>
                </a:cubicBezTo>
                <a:cubicBezTo>
                  <a:pt x="1008" y="1278"/>
                  <a:pt x="1008" y="1278"/>
                  <a:pt x="1008" y="1278"/>
                </a:cubicBezTo>
                <a:cubicBezTo>
                  <a:pt x="996" y="1284"/>
                  <a:pt x="996" y="1284"/>
                  <a:pt x="996" y="1284"/>
                </a:cubicBezTo>
                <a:cubicBezTo>
                  <a:pt x="959" y="1302"/>
                  <a:pt x="915" y="1319"/>
                  <a:pt x="913" y="1319"/>
                </a:cubicBezTo>
                <a:cubicBezTo>
                  <a:pt x="911" y="1320"/>
                  <a:pt x="867" y="1336"/>
                  <a:pt x="828" y="1345"/>
                </a:cubicBezTo>
                <a:lnTo>
                  <a:pt x="815" y="1348"/>
                </a:lnTo>
                <a:close/>
                <a:moveTo>
                  <a:pt x="742" y="1197"/>
                </a:moveTo>
                <a:cubicBezTo>
                  <a:pt x="830" y="1299"/>
                  <a:pt x="830" y="1299"/>
                  <a:pt x="830" y="1299"/>
                </a:cubicBezTo>
                <a:cubicBezTo>
                  <a:pt x="864" y="1290"/>
                  <a:pt x="898" y="1278"/>
                  <a:pt x="898" y="1278"/>
                </a:cubicBezTo>
                <a:cubicBezTo>
                  <a:pt x="899" y="1278"/>
                  <a:pt x="933" y="1265"/>
                  <a:pt x="964" y="1251"/>
                </a:cubicBezTo>
                <a:cubicBezTo>
                  <a:pt x="965" y="1122"/>
                  <a:pt x="965" y="1122"/>
                  <a:pt x="965" y="1122"/>
                </a:cubicBezTo>
                <a:cubicBezTo>
                  <a:pt x="976" y="1116"/>
                  <a:pt x="976" y="1116"/>
                  <a:pt x="976" y="1116"/>
                </a:cubicBezTo>
                <a:cubicBezTo>
                  <a:pt x="1008" y="1096"/>
                  <a:pt x="1037" y="1072"/>
                  <a:pt x="1064" y="1046"/>
                </a:cubicBezTo>
                <a:cubicBezTo>
                  <a:pt x="1072" y="1038"/>
                  <a:pt x="1072" y="1038"/>
                  <a:pt x="1072" y="1038"/>
                </a:cubicBezTo>
                <a:cubicBezTo>
                  <a:pt x="1193" y="1058"/>
                  <a:pt x="1193" y="1058"/>
                  <a:pt x="1193" y="1058"/>
                </a:cubicBezTo>
                <a:cubicBezTo>
                  <a:pt x="1213" y="1030"/>
                  <a:pt x="1232" y="999"/>
                  <a:pt x="1232" y="998"/>
                </a:cubicBezTo>
                <a:cubicBezTo>
                  <a:pt x="1232" y="998"/>
                  <a:pt x="1250" y="967"/>
                  <a:pt x="1264" y="935"/>
                </a:cubicBezTo>
                <a:cubicBezTo>
                  <a:pt x="1192" y="847"/>
                  <a:pt x="1192" y="847"/>
                  <a:pt x="1192" y="847"/>
                </a:cubicBezTo>
                <a:cubicBezTo>
                  <a:pt x="1196" y="835"/>
                  <a:pt x="1196" y="835"/>
                  <a:pt x="1196" y="835"/>
                </a:cubicBezTo>
                <a:cubicBezTo>
                  <a:pt x="1209" y="795"/>
                  <a:pt x="1217" y="753"/>
                  <a:pt x="1219" y="710"/>
                </a:cubicBezTo>
                <a:cubicBezTo>
                  <a:pt x="1219" y="698"/>
                  <a:pt x="1219" y="698"/>
                  <a:pt x="1219" y="698"/>
                </a:cubicBezTo>
                <a:cubicBezTo>
                  <a:pt x="1317" y="640"/>
                  <a:pt x="1317" y="640"/>
                  <a:pt x="1317" y="640"/>
                </a:cubicBezTo>
                <a:cubicBezTo>
                  <a:pt x="1314" y="606"/>
                  <a:pt x="1308" y="570"/>
                  <a:pt x="1308" y="570"/>
                </a:cubicBezTo>
                <a:cubicBezTo>
                  <a:pt x="1307" y="569"/>
                  <a:pt x="1301" y="534"/>
                  <a:pt x="1292" y="501"/>
                </a:cubicBezTo>
                <a:cubicBezTo>
                  <a:pt x="1176" y="479"/>
                  <a:pt x="1176" y="479"/>
                  <a:pt x="1176" y="479"/>
                </a:cubicBezTo>
                <a:cubicBezTo>
                  <a:pt x="1171" y="469"/>
                  <a:pt x="1171" y="469"/>
                  <a:pt x="1171" y="469"/>
                </a:cubicBezTo>
                <a:cubicBezTo>
                  <a:pt x="1154" y="433"/>
                  <a:pt x="1133" y="400"/>
                  <a:pt x="1109" y="369"/>
                </a:cubicBezTo>
                <a:cubicBezTo>
                  <a:pt x="1101" y="359"/>
                  <a:pt x="1101" y="359"/>
                  <a:pt x="1101" y="359"/>
                </a:cubicBezTo>
                <a:cubicBezTo>
                  <a:pt x="1142" y="241"/>
                  <a:pt x="1142" y="241"/>
                  <a:pt x="1142" y="241"/>
                </a:cubicBezTo>
                <a:cubicBezTo>
                  <a:pt x="1118" y="216"/>
                  <a:pt x="1090" y="193"/>
                  <a:pt x="1090" y="193"/>
                </a:cubicBezTo>
                <a:cubicBezTo>
                  <a:pt x="1090" y="193"/>
                  <a:pt x="1062" y="169"/>
                  <a:pt x="1034" y="150"/>
                </a:cubicBezTo>
                <a:cubicBezTo>
                  <a:pt x="915" y="217"/>
                  <a:pt x="915" y="217"/>
                  <a:pt x="915" y="217"/>
                </a:cubicBezTo>
                <a:cubicBezTo>
                  <a:pt x="905" y="212"/>
                  <a:pt x="905" y="212"/>
                  <a:pt x="905" y="212"/>
                </a:cubicBezTo>
                <a:cubicBezTo>
                  <a:pt x="875" y="199"/>
                  <a:pt x="845" y="189"/>
                  <a:pt x="813" y="182"/>
                </a:cubicBezTo>
                <a:cubicBezTo>
                  <a:pt x="802" y="179"/>
                  <a:pt x="802" y="179"/>
                  <a:pt x="802" y="179"/>
                </a:cubicBezTo>
                <a:cubicBezTo>
                  <a:pt x="752" y="47"/>
                  <a:pt x="752" y="47"/>
                  <a:pt x="752" y="47"/>
                </a:cubicBezTo>
                <a:cubicBezTo>
                  <a:pt x="718" y="44"/>
                  <a:pt x="682" y="44"/>
                  <a:pt x="681" y="44"/>
                </a:cubicBezTo>
                <a:cubicBezTo>
                  <a:pt x="681" y="44"/>
                  <a:pt x="645" y="44"/>
                  <a:pt x="610" y="47"/>
                </a:cubicBezTo>
                <a:cubicBezTo>
                  <a:pt x="561" y="179"/>
                  <a:pt x="561" y="179"/>
                  <a:pt x="561" y="179"/>
                </a:cubicBezTo>
                <a:cubicBezTo>
                  <a:pt x="549" y="182"/>
                  <a:pt x="549" y="182"/>
                  <a:pt x="549" y="182"/>
                </a:cubicBezTo>
                <a:cubicBezTo>
                  <a:pt x="518" y="189"/>
                  <a:pt x="488" y="199"/>
                  <a:pt x="458" y="212"/>
                </a:cubicBezTo>
                <a:cubicBezTo>
                  <a:pt x="448" y="217"/>
                  <a:pt x="448" y="217"/>
                  <a:pt x="448" y="217"/>
                </a:cubicBezTo>
                <a:cubicBezTo>
                  <a:pt x="329" y="149"/>
                  <a:pt x="329" y="149"/>
                  <a:pt x="329" y="149"/>
                </a:cubicBezTo>
                <a:cubicBezTo>
                  <a:pt x="300" y="169"/>
                  <a:pt x="273" y="192"/>
                  <a:pt x="272" y="192"/>
                </a:cubicBezTo>
                <a:cubicBezTo>
                  <a:pt x="272" y="193"/>
                  <a:pt x="244" y="216"/>
                  <a:pt x="220" y="241"/>
                </a:cubicBezTo>
                <a:cubicBezTo>
                  <a:pt x="262" y="359"/>
                  <a:pt x="262" y="359"/>
                  <a:pt x="262" y="359"/>
                </a:cubicBezTo>
                <a:cubicBezTo>
                  <a:pt x="254" y="369"/>
                  <a:pt x="254" y="369"/>
                  <a:pt x="254" y="369"/>
                </a:cubicBezTo>
                <a:cubicBezTo>
                  <a:pt x="229" y="399"/>
                  <a:pt x="209" y="433"/>
                  <a:pt x="192" y="468"/>
                </a:cubicBezTo>
                <a:cubicBezTo>
                  <a:pt x="187" y="478"/>
                  <a:pt x="187" y="478"/>
                  <a:pt x="187" y="478"/>
                </a:cubicBezTo>
                <a:cubicBezTo>
                  <a:pt x="70" y="500"/>
                  <a:pt x="70" y="500"/>
                  <a:pt x="70" y="500"/>
                </a:cubicBezTo>
                <a:cubicBezTo>
                  <a:pt x="61" y="533"/>
                  <a:pt x="55" y="569"/>
                  <a:pt x="55" y="569"/>
                </a:cubicBezTo>
                <a:cubicBezTo>
                  <a:pt x="55" y="570"/>
                  <a:pt x="48" y="605"/>
                  <a:pt x="45" y="640"/>
                </a:cubicBezTo>
                <a:cubicBezTo>
                  <a:pt x="143" y="698"/>
                  <a:pt x="143" y="698"/>
                  <a:pt x="143" y="698"/>
                </a:cubicBezTo>
                <a:cubicBezTo>
                  <a:pt x="144" y="709"/>
                  <a:pt x="144" y="709"/>
                  <a:pt x="144" y="709"/>
                </a:cubicBezTo>
                <a:cubicBezTo>
                  <a:pt x="146" y="752"/>
                  <a:pt x="154" y="794"/>
                  <a:pt x="167" y="834"/>
                </a:cubicBezTo>
                <a:cubicBezTo>
                  <a:pt x="170" y="846"/>
                  <a:pt x="170" y="846"/>
                  <a:pt x="170" y="846"/>
                </a:cubicBezTo>
                <a:cubicBezTo>
                  <a:pt x="97" y="935"/>
                  <a:pt x="97" y="935"/>
                  <a:pt x="97" y="935"/>
                </a:cubicBezTo>
                <a:cubicBezTo>
                  <a:pt x="112" y="966"/>
                  <a:pt x="130" y="997"/>
                  <a:pt x="130" y="998"/>
                </a:cubicBezTo>
                <a:cubicBezTo>
                  <a:pt x="130" y="998"/>
                  <a:pt x="148" y="1029"/>
                  <a:pt x="168" y="1058"/>
                </a:cubicBezTo>
                <a:cubicBezTo>
                  <a:pt x="290" y="1038"/>
                  <a:pt x="290" y="1038"/>
                  <a:pt x="290" y="1038"/>
                </a:cubicBezTo>
                <a:cubicBezTo>
                  <a:pt x="298" y="1045"/>
                  <a:pt x="298" y="1045"/>
                  <a:pt x="298" y="1045"/>
                </a:cubicBezTo>
                <a:cubicBezTo>
                  <a:pt x="324" y="1072"/>
                  <a:pt x="354" y="1095"/>
                  <a:pt x="386" y="1115"/>
                </a:cubicBezTo>
                <a:cubicBezTo>
                  <a:pt x="396" y="1121"/>
                  <a:pt x="396" y="1121"/>
                  <a:pt x="396" y="1121"/>
                </a:cubicBezTo>
                <a:cubicBezTo>
                  <a:pt x="397" y="1250"/>
                  <a:pt x="397" y="1250"/>
                  <a:pt x="397" y="1250"/>
                </a:cubicBezTo>
                <a:cubicBezTo>
                  <a:pt x="429" y="1265"/>
                  <a:pt x="463" y="1278"/>
                  <a:pt x="463" y="1278"/>
                </a:cubicBezTo>
                <a:cubicBezTo>
                  <a:pt x="463" y="1278"/>
                  <a:pt x="498" y="1290"/>
                  <a:pt x="531" y="1299"/>
                </a:cubicBezTo>
                <a:cubicBezTo>
                  <a:pt x="619" y="1197"/>
                  <a:pt x="619" y="1197"/>
                  <a:pt x="619" y="1197"/>
                </a:cubicBezTo>
                <a:cubicBezTo>
                  <a:pt x="630" y="1198"/>
                  <a:pt x="630" y="1198"/>
                  <a:pt x="630" y="1198"/>
                </a:cubicBezTo>
                <a:cubicBezTo>
                  <a:pt x="647" y="1199"/>
                  <a:pt x="665" y="1200"/>
                  <a:pt x="681" y="1200"/>
                </a:cubicBezTo>
                <a:cubicBezTo>
                  <a:pt x="698" y="1200"/>
                  <a:pt x="714" y="1199"/>
                  <a:pt x="731" y="1198"/>
                </a:cubicBezTo>
                <a:lnTo>
                  <a:pt x="742" y="1197"/>
                </a:lnTo>
                <a:close/>
              </a:path>
            </a:pathLst>
          </a:custGeom>
          <a:solidFill>
            <a:srgbClr val="003845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15" name="Oval 7">
            <a:extLst>
              <a:ext uri="{FF2B5EF4-FFF2-40B4-BE49-F238E27FC236}">
                <a16:creationId xmlns:a16="http://schemas.microsoft.com/office/drawing/2014/main" id="{F02B354D-76A9-52E3-DB15-424CFE44FF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54817" y="3143410"/>
            <a:ext cx="602777" cy="602777"/>
          </a:xfrm>
          <a:prstGeom prst="ellipse">
            <a:avLst/>
          </a:prstGeom>
          <a:solidFill>
            <a:srgbClr val="003845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19" name="Freeform 8">
            <a:extLst>
              <a:ext uri="{FF2B5EF4-FFF2-40B4-BE49-F238E27FC236}">
                <a16:creationId xmlns:a16="http://schemas.microsoft.com/office/drawing/2014/main" id="{7CF71A24-8F55-D1C9-15C3-6970CAB5F521}"/>
              </a:ext>
            </a:extLst>
          </p:cNvPr>
          <p:cNvSpPr>
            <a:spLocks noEditPoints="1"/>
          </p:cNvSpPr>
          <p:nvPr/>
        </p:nvSpPr>
        <p:spPr bwMode="auto">
          <a:xfrm>
            <a:off x="3272400" y="2760994"/>
            <a:ext cx="1366752" cy="1367608"/>
          </a:xfrm>
          <a:custGeom>
            <a:avLst/>
            <a:gdLst>
              <a:gd name="T0" fmla="*/ 425 w 851"/>
              <a:gd name="T1" fmla="*/ 851 h 851"/>
              <a:gd name="T2" fmla="*/ 0 w 851"/>
              <a:gd name="T3" fmla="*/ 426 h 851"/>
              <a:gd name="T4" fmla="*/ 425 w 851"/>
              <a:gd name="T5" fmla="*/ 0 h 851"/>
              <a:gd name="T6" fmla="*/ 851 w 851"/>
              <a:gd name="T7" fmla="*/ 426 h 851"/>
              <a:gd name="T8" fmla="*/ 425 w 851"/>
              <a:gd name="T9" fmla="*/ 851 h 851"/>
              <a:gd name="T10" fmla="*/ 425 w 851"/>
              <a:gd name="T11" fmla="*/ 44 h 851"/>
              <a:gd name="T12" fmla="*/ 44 w 851"/>
              <a:gd name="T13" fmla="*/ 426 h 851"/>
              <a:gd name="T14" fmla="*/ 425 w 851"/>
              <a:gd name="T15" fmla="*/ 807 h 851"/>
              <a:gd name="T16" fmla="*/ 807 w 851"/>
              <a:gd name="T17" fmla="*/ 426 h 851"/>
              <a:gd name="T18" fmla="*/ 425 w 851"/>
              <a:gd name="T19" fmla="*/ 44 h 8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851" h="851">
                <a:moveTo>
                  <a:pt x="425" y="851"/>
                </a:moveTo>
                <a:cubicBezTo>
                  <a:pt x="191" y="851"/>
                  <a:pt x="0" y="660"/>
                  <a:pt x="0" y="426"/>
                </a:cubicBezTo>
                <a:cubicBezTo>
                  <a:pt x="0" y="191"/>
                  <a:pt x="191" y="0"/>
                  <a:pt x="425" y="0"/>
                </a:cubicBezTo>
                <a:cubicBezTo>
                  <a:pt x="660" y="0"/>
                  <a:pt x="851" y="191"/>
                  <a:pt x="851" y="426"/>
                </a:cubicBezTo>
                <a:cubicBezTo>
                  <a:pt x="851" y="660"/>
                  <a:pt x="660" y="851"/>
                  <a:pt x="425" y="851"/>
                </a:cubicBezTo>
                <a:close/>
                <a:moveTo>
                  <a:pt x="425" y="44"/>
                </a:moveTo>
                <a:cubicBezTo>
                  <a:pt x="215" y="44"/>
                  <a:pt x="44" y="216"/>
                  <a:pt x="44" y="426"/>
                </a:cubicBezTo>
                <a:cubicBezTo>
                  <a:pt x="44" y="636"/>
                  <a:pt x="215" y="807"/>
                  <a:pt x="425" y="807"/>
                </a:cubicBezTo>
                <a:cubicBezTo>
                  <a:pt x="636" y="807"/>
                  <a:pt x="807" y="636"/>
                  <a:pt x="807" y="426"/>
                </a:cubicBezTo>
                <a:cubicBezTo>
                  <a:pt x="807" y="216"/>
                  <a:pt x="636" y="44"/>
                  <a:pt x="425" y="44"/>
                </a:cubicBezTo>
                <a:close/>
              </a:path>
            </a:pathLst>
          </a:custGeom>
          <a:solidFill>
            <a:srgbClr val="003845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20" name="Freeform 21">
            <a:extLst>
              <a:ext uri="{FF2B5EF4-FFF2-40B4-BE49-F238E27FC236}">
                <a16:creationId xmlns:a16="http://schemas.microsoft.com/office/drawing/2014/main" id="{93FA52C4-8794-E112-847B-85C9B07DF8C0}"/>
              </a:ext>
            </a:extLst>
          </p:cNvPr>
          <p:cNvSpPr>
            <a:spLocks noEditPoints="1"/>
          </p:cNvSpPr>
          <p:nvPr/>
        </p:nvSpPr>
        <p:spPr bwMode="auto">
          <a:xfrm rot="2828707">
            <a:off x="4957088" y="3591756"/>
            <a:ext cx="907221" cy="866990"/>
          </a:xfrm>
          <a:custGeom>
            <a:avLst/>
            <a:gdLst>
              <a:gd name="T0" fmla="*/ 868 w 882"/>
              <a:gd name="T1" fmla="*/ 325 h 842"/>
              <a:gd name="T2" fmla="*/ 801 w 882"/>
              <a:gd name="T3" fmla="*/ 295 h 842"/>
              <a:gd name="T4" fmla="*/ 770 w 882"/>
              <a:gd name="T5" fmla="*/ 228 h 842"/>
              <a:gd name="T6" fmla="*/ 724 w 882"/>
              <a:gd name="T7" fmla="*/ 164 h 842"/>
              <a:gd name="T8" fmla="*/ 729 w 882"/>
              <a:gd name="T9" fmla="*/ 91 h 842"/>
              <a:gd name="T10" fmla="*/ 569 w 882"/>
              <a:gd name="T11" fmla="*/ 0 h 842"/>
              <a:gd name="T12" fmla="*/ 509 w 882"/>
              <a:gd name="T13" fmla="*/ 44 h 842"/>
              <a:gd name="T14" fmla="*/ 367 w 882"/>
              <a:gd name="T15" fmla="*/ 44 h 842"/>
              <a:gd name="T16" fmla="*/ 307 w 882"/>
              <a:gd name="T17" fmla="*/ 1 h 842"/>
              <a:gd name="T18" fmla="*/ 221 w 882"/>
              <a:gd name="T19" fmla="*/ 39 h 842"/>
              <a:gd name="T20" fmla="*/ 145 w 882"/>
              <a:gd name="T21" fmla="*/ 95 h 842"/>
              <a:gd name="T22" fmla="*/ 154 w 882"/>
              <a:gd name="T23" fmla="*/ 170 h 842"/>
              <a:gd name="T24" fmla="*/ 81 w 882"/>
              <a:gd name="T25" fmla="*/ 294 h 842"/>
              <a:gd name="T26" fmla="*/ 15 w 882"/>
              <a:gd name="T27" fmla="*/ 324 h 842"/>
              <a:gd name="T28" fmla="*/ 13 w 882"/>
              <a:gd name="T29" fmla="*/ 514 h 842"/>
              <a:gd name="T30" fmla="*/ 79 w 882"/>
              <a:gd name="T31" fmla="*/ 542 h 842"/>
              <a:gd name="T32" fmla="*/ 113 w 882"/>
              <a:gd name="T33" fmla="*/ 614 h 842"/>
              <a:gd name="T34" fmla="*/ 155 w 882"/>
              <a:gd name="T35" fmla="*/ 675 h 842"/>
              <a:gd name="T36" fmla="*/ 146 w 882"/>
              <a:gd name="T37" fmla="*/ 748 h 842"/>
              <a:gd name="T38" fmla="*/ 304 w 882"/>
              <a:gd name="T39" fmla="*/ 842 h 842"/>
              <a:gd name="T40" fmla="*/ 362 w 882"/>
              <a:gd name="T41" fmla="*/ 798 h 842"/>
              <a:gd name="T42" fmla="*/ 520 w 882"/>
              <a:gd name="T43" fmla="*/ 799 h 842"/>
              <a:gd name="T44" fmla="*/ 580 w 882"/>
              <a:gd name="T45" fmla="*/ 842 h 842"/>
              <a:gd name="T46" fmla="*/ 662 w 882"/>
              <a:gd name="T47" fmla="*/ 806 h 842"/>
              <a:gd name="T48" fmla="*/ 735 w 882"/>
              <a:gd name="T49" fmla="*/ 751 h 842"/>
              <a:gd name="T50" fmla="*/ 726 w 882"/>
              <a:gd name="T51" fmla="*/ 678 h 842"/>
              <a:gd name="T52" fmla="*/ 805 w 882"/>
              <a:gd name="T53" fmla="*/ 538 h 842"/>
              <a:gd name="T54" fmla="*/ 870 w 882"/>
              <a:gd name="T55" fmla="*/ 509 h 842"/>
              <a:gd name="T56" fmla="*/ 868 w 882"/>
              <a:gd name="T57" fmla="*/ 325 h 842"/>
              <a:gd name="T58" fmla="*/ 512 w 882"/>
              <a:gd name="T59" fmla="*/ 587 h 842"/>
              <a:gd name="T60" fmla="*/ 278 w 882"/>
              <a:gd name="T61" fmla="*/ 493 h 842"/>
              <a:gd name="T62" fmla="*/ 370 w 882"/>
              <a:gd name="T63" fmla="*/ 257 h 842"/>
              <a:gd name="T64" fmla="*/ 604 w 882"/>
              <a:gd name="T65" fmla="*/ 351 h 842"/>
              <a:gd name="T66" fmla="*/ 512 w 882"/>
              <a:gd name="T67" fmla="*/ 587 h 8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882" h="842">
                <a:moveTo>
                  <a:pt x="868" y="325"/>
                </a:moveTo>
                <a:cubicBezTo>
                  <a:pt x="801" y="295"/>
                  <a:pt x="801" y="295"/>
                  <a:pt x="801" y="295"/>
                </a:cubicBezTo>
                <a:cubicBezTo>
                  <a:pt x="793" y="273"/>
                  <a:pt x="783" y="250"/>
                  <a:pt x="770" y="228"/>
                </a:cubicBezTo>
                <a:cubicBezTo>
                  <a:pt x="757" y="205"/>
                  <a:pt x="741" y="184"/>
                  <a:pt x="724" y="164"/>
                </a:cubicBezTo>
                <a:cubicBezTo>
                  <a:pt x="729" y="91"/>
                  <a:pt x="729" y="91"/>
                  <a:pt x="729" y="91"/>
                </a:cubicBezTo>
                <a:cubicBezTo>
                  <a:pt x="684" y="50"/>
                  <a:pt x="627" y="18"/>
                  <a:pt x="569" y="0"/>
                </a:cubicBezTo>
                <a:cubicBezTo>
                  <a:pt x="509" y="44"/>
                  <a:pt x="509" y="44"/>
                  <a:pt x="509" y="44"/>
                </a:cubicBezTo>
                <a:cubicBezTo>
                  <a:pt x="462" y="34"/>
                  <a:pt x="414" y="35"/>
                  <a:pt x="367" y="44"/>
                </a:cubicBezTo>
                <a:cubicBezTo>
                  <a:pt x="307" y="1"/>
                  <a:pt x="307" y="1"/>
                  <a:pt x="307" y="1"/>
                </a:cubicBezTo>
                <a:cubicBezTo>
                  <a:pt x="278" y="11"/>
                  <a:pt x="249" y="23"/>
                  <a:pt x="221" y="39"/>
                </a:cubicBezTo>
                <a:cubicBezTo>
                  <a:pt x="193" y="56"/>
                  <a:pt x="167" y="75"/>
                  <a:pt x="145" y="95"/>
                </a:cubicBezTo>
                <a:cubicBezTo>
                  <a:pt x="154" y="170"/>
                  <a:pt x="154" y="170"/>
                  <a:pt x="154" y="170"/>
                </a:cubicBezTo>
                <a:cubicBezTo>
                  <a:pt x="122" y="208"/>
                  <a:pt x="96" y="249"/>
                  <a:pt x="81" y="294"/>
                </a:cubicBezTo>
                <a:cubicBezTo>
                  <a:pt x="15" y="324"/>
                  <a:pt x="15" y="324"/>
                  <a:pt x="15" y="324"/>
                </a:cubicBezTo>
                <a:cubicBezTo>
                  <a:pt x="0" y="385"/>
                  <a:pt x="0" y="449"/>
                  <a:pt x="13" y="514"/>
                </a:cubicBezTo>
                <a:cubicBezTo>
                  <a:pt x="79" y="542"/>
                  <a:pt x="79" y="542"/>
                  <a:pt x="79" y="542"/>
                </a:cubicBezTo>
                <a:cubicBezTo>
                  <a:pt x="87" y="566"/>
                  <a:pt x="98" y="592"/>
                  <a:pt x="113" y="614"/>
                </a:cubicBezTo>
                <a:cubicBezTo>
                  <a:pt x="125" y="636"/>
                  <a:pt x="139" y="657"/>
                  <a:pt x="155" y="675"/>
                </a:cubicBezTo>
                <a:cubicBezTo>
                  <a:pt x="146" y="748"/>
                  <a:pt x="146" y="748"/>
                  <a:pt x="146" y="748"/>
                </a:cubicBezTo>
                <a:cubicBezTo>
                  <a:pt x="193" y="791"/>
                  <a:pt x="247" y="822"/>
                  <a:pt x="304" y="842"/>
                </a:cubicBezTo>
                <a:cubicBezTo>
                  <a:pt x="362" y="798"/>
                  <a:pt x="362" y="798"/>
                  <a:pt x="362" y="798"/>
                </a:cubicBezTo>
                <a:cubicBezTo>
                  <a:pt x="414" y="810"/>
                  <a:pt x="466" y="810"/>
                  <a:pt x="520" y="799"/>
                </a:cubicBezTo>
                <a:cubicBezTo>
                  <a:pt x="580" y="842"/>
                  <a:pt x="580" y="842"/>
                  <a:pt x="580" y="842"/>
                </a:cubicBezTo>
                <a:cubicBezTo>
                  <a:pt x="607" y="832"/>
                  <a:pt x="635" y="820"/>
                  <a:pt x="662" y="806"/>
                </a:cubicBezTo>
                <a:cubicBezTo>
                  <a:pt x="687" y="789"/>
                  <a:pt x="712" y="771"/>
                  <a:pt x="735" y="751"/>
                </a:cubicBezTo>
                <a:cubicBezTo>
                  <a:pt x="726" y="678"/>
                  <a:pt x="726" y="678"/>
                  <a:pt x="726" y="678"/>
                </a:cubicBezTo>
                <a:cubicBezTo>
                  <a:pt x="762" y="637"/>
                  <a:pt x="788" y="589"/>
                  <a:pt x="805" y="538"/>
                </a:cubicBezTo>
                <a:cubicBezTo>
                  <a:pt x="870" y="509"/>
                  <a:pt x="870" y="509"/>
                  <a:pt x="870" y="509"/>
                </a:cubicBezTo>
                <a:cubicBezTo>
                  <a:pt x="882" y="450"/>
                  <a:pt x="881" y="386"/>
                  <a:pt x="868" y="325"/>
                </a:cubicBezTo>
                <a:close/>
                <a:moveTo>
                  <a:pt x="512" y="587"/>
                </a:moveTo>
                <a:cubicBezTo>
                  <a:pt x="422" y="628"/>
                  <a:pt x="317" y="584"/>
                  <a:pt x="278" y="493"/>
                </a:cubicBezTo>
                <a:cubicBezTo>
                  <a:pt x="238" y="401"/>
                  <a:pt x="280" y="296"/>
                  <a:pt x="370" y="257"/>
                </a:cubicBezTo>
                <a:cubicBezTo>
                  <a:pt x="460" y="217"/>
                  <a:pt x="566" y="260"/>
                  <a:pt x="604" y="351"/>
                </a:cubicBezTo>
                <a:cubicBezTo>
                  <a:pt x="644" y="442"/>
                  <a:pt x="603" y="549"/>
                  <a:pt x="512" y="587"/>
                </a:cubicBezTo>
                <a:close/>
              </a:path>
            </a:pathLst>
          </a:custGeom>
          <a:solidFill>
            <a:srgbClr val="C1B488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21" name="Freeform 5">
            <a:extLst>
              <a:ext uri="{FF2B5EF4-FFF2-40B4-BE49-F238E27FC236}">
                <a16:creationId xmlns:a16="http://schemas.microsoft.com/office/drawing/2014/main" id="{095D9D14-A265-9976-4014-5AC6E700389F}"/>
              </a:ext>
            </a:extLst>
          </p:cNvPr>
          <p:cNvSpPr>
            <a:spLocks noEditPoints="1"/>
          </p:cNvSpPr>
          <p:nvPr/>
        </p:nvSpPr>
        <p:spPr bwMode="auto">
          <a:xfrm rot="351318">
            <a:off x="4283394" y="4292891"/>
            <a:ext cx="1001992" cy="985724"/>
          </a:xfrm>
          <a:custGeom>
            <a:avLst/>
            <a:gdLst>
              <a:gd name="T0" fmla="*/ 816 w 822"/>
              <a:gd name="T1" fmla="*/ 362 h 808"/>
              <a:gd name="T2" fmla="*/ 758 w 822"/>
              <a:gd name="T3" fmla="*/ 327 h 808"/>
              <a:gd name="T4" fmla="*/ 736 w 822"/>
              <a:gd name="T5" fmla="*/ 261 h 808"/>
              <a:gd name="T6" fmla="*/ 701 w 822"/>
              <a:gd name="T7" fmla="*/ 196 h 808"/>
              <a:gd name="T8" fmla="*/ 714 w 822"/>
              <a:gd name="T9" fmla="*/ 130 h 808"/>
              <a:gd name="T10" fmla="*/ 575 w 822"/>
              <a:gd name="T11" fmla="*/ 28 h 808"/>
              <a:gd name="T12" fmla="*/ 515 w 822"/>
              <a:gd name="T13" fmla="*/ 62 h 808"/>
              <a:gd name="T14" fmla="*/ 384 w 822"/>
              <a:gd name="T15" fmla="*/ 47 h 808"/>
              <a:gd name="T16" fmla="*/ 333 w 822"/>
              <a:gd name="T17" fmla="*/ 0 h 808"/>
              <a:gd name="T18" fmla="*/ 249 w 822"/>
              <a:gd name="T19" fmla="*/ 26 h 808"/>
              <a:gd name="T20" fmla="*/ 173 w 822"/>
              <a:gd name="T21" fmla="*/ 69 h 808"/>
              <a:gd name="T22" fmla="*/ 173 w 822"/>
              <a:gd name="T23" fmla="*/ 140 h 808"/>
              <a:gd name="T24" fmla="*/ 92 w 822"/>
              <a:gd name="T25" fmla="*/ 246 h 808"/>
              <a:gd name="T26" fmla="*/ 27 w 822"/>
              <a:gd name="T27" fmla="*/ 267 h 808"/>
              <a:gd name="T28" fmla="*/ 4 w 822"/>
              <a:gd name="T29" fmla="*/ 441 h 808"/>
              <a:gd name="T30" fmla="*/ 62 w 822"/>
              <a:gd name="T31" fmla="*/ 475 h 808"/>
              <a:gd name="T32" fmla="*/ 85 w 822"/>
              <a:gd name="T33" fmla="*/ 546 h 808"/>
              <a:gd name="T34" fmla="*/ 118 w 822"/>
              <a:gd name="T35" fmla="*/ 607 h 808"/>
              <a:gd name="T36" fmla="*/ 102 w 822"/>
              <a:gd name="T37" fmla="*/ 673 h 808"/>
              <a:gd name="T38" fmla="*/ 237 w 822"/>
              <a:gd name="T39" fmla="*/ 777 h 808"/>
              <a:gd name="T40" fmla="*/ 295 w 822"/>
              <a:gd name="T41" fmla="*/ 743 h 808"/>
              <a:gd name="T42" fmla="*/ 442 w 822"/>
              <a:gd name="T43" fmla="*/ 762 h 808"/>
              <a:gd name="T44" fmla="*/ 493 w 822"/>
              <a:gd name="T45" fmla="*/ 808 h 808"/>
              <a:gd name="T46" fmla="*/ 572 w 822"/>
              <a:gd name="T47" fmla="*/ 783 h 808"/>
              <a:gd name="T48" fmla="*/ 646 w 822"/>
              <a:gd name="T49" fmla="*/ 741 h 808"/>
              <a:gd name="T50" fmla="*/ 646 w 822"/>
              <a:gd name="T51" fmla="*/ 673 h 808"/>
              <a:gd name="T52" fmla="*/ 734 w 822"/>
              <a:gd name="T53" fmla="*/ 552 h 808"/>
              <a:gd name="T54" fmla="*/ 797 w 822"/>
              <a:gd name="T55" fmla="*/ 532 h 808"/>
              <a:gd name="T56" fmla="*/ 816 w 822"/>
              <a:gd name="T57" fmla="*/ 362 h 808"/>
              <a:gd name="T58" fmla="*/ 482 w 822"/>
              <a:gd name="T59" fmla="*/ 569 h 808"/>
              <a:gd name="T60" fmla="*/ 247 w 822"/>
              <a:gd name="T61" fmla="*/ 475 h 808"/>
              <a:gd name="T62" fmla="*/ 339 w 822"/>
              <a:gd name="T63" fmla="*/ 239 h 808"/>
              <a:gd name="T64" fmla="*/ 573 w 822"/>
              <a:gd name="T65" fmla="*/ 333 h 808"/>
              <a:gd name="T66" fmla="*/ 482 w 822"/>
              <a:gd name="T67" fmla="*/ 569 h 8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822" h="808">
                <a:moveTo>
                  <a:pt x="816" y="362"/>
                </a:moveTo>
                <a:cubicBezTo>
                  <a:pt x="758" y="327"/>
                  <a:pt x="758" y="327"/>
                  <a:pt x="758" y="327"/>
                </a:cubicBezTo>
                <a:cubicBezTo>
                  <a:pt x="753" y="305"/>
                  <a:pt x="745" y="283"/>
                  <a:pt x="736" y="261"/>
                </a:cubicBezTo>
                <a:cubicBezTo>
                  <a:pt x="727" y="239"/>
                  <a:pt x="714" y="217"/>
                  <a:pt x="701" y="196"/>
                </a:cubicBezTo>
                <a:cubicBezTo>
                  <a:pt x="714" y="130"/>
                  <a:pt x="714" y="130"/>
                  <a:pt x="714" y="130"/>
                </a:cubicBezTo>
                <a:cubicBezTo>
                  <a:pt x="676" y="87"/>
                  <a:pt x="627" y="51"/>
                  <a:pt x="575" y="28"/>
                </a:cubicBezTo>
                <a:cubicBezTo>
                  <a:pt x="515" y="62"/>
                  <a:pt x="515" y="62"/>
                  <a:pt x="515" y="62"/>
                </a:cubicBezTo>
                <a:cubicBezTo>
                  <a:pt x="472" y="48"/>
                  <a:pt x="429" y="43"/>
                  <a:pt x="384" y="47"/>
                </a:cubicBezTo>
                <a:cubicBezTo>
                  <a:pt x="333" y="0"/>
                  <a:pt x="333" y="0"/>
                  <a:pt x="333" y="0"/>
                </a:cubicBezTo>
                <a:cubicBezTo>
                  <a:pt x="305" y="6"/>
                  <a:pt x="277" y="13"/>
                  <a:pt x="249" y="26"/>
                </a:cubicBezTo>
                <a:cubicBezTo>
                  <a:pt x="222" y="38"/>
                  <a:pt x="195" y="53"/>
                  <a:pt x="173" y="69"/>
                </a:cubicBezTo>
                <a:cubicBezTo>
                  <a:pt x="173" y="140"/>
                  <a:pt x="173" y="140"/>
                  <a:pt x="173" y="140"/>
                </a:cubicBezTo>
                <a:cubicBezTo>
                  <a:pt x="139" y="171"/>
                  <a:pt x="111" y="206"/>
                  <a:pt x="92" y="246"/>
                </a:cubicBezTo>
                <a:cubicBezTo>
                  <a:pt x="27" y="267"/>
                  <a:pt x="27" y="267"/>
                  <a:pt x="27" y="267"/>
                </a:cubicBezTo>
                <a:cubicBezTo>
                  <a:pt x="7" y="321"/>
                  <a:pt x="0" y="380"/>
                  <a:pt x="4" y="441"/>
                </a:cubicBezTo>
                <a:cubicBezTo>
                  <a:pt x="62" y="475"/>
                  <a:pt x="62" y="475"/>
                  <a:pt x="62" y="475"/>
                </a:cubicBezTo>
                <a:cubicBezTo>
                  <a:pt x="67" y="498"/>
                  <a:pt x="74" y="523"/>
                  <a:pt x="85" y="546"/>
                </a:cubicBezTo>
                <a:cubicBezTo>
                  <a:pt x="95" y="567"/>
                  <a:pt x="105" y="588"/>
                  <a:pt x="118" y="607"/>
                </a:cubicBezTo>
                <a:cubicBezTo>
                  <a:pt x="102" y="673"/>
                  <a:pt x="102" y="673"/>
                  <a:pt x="102" y="673"/>
                </a:cubicBezTo>
                <a:cubicBezTo>
                  <a:pt x="140" y="718"/>
                  <a:pt x="186" y="752"/>
                  <a:pt x="237" y="777"/>
                </a:cubicBezTo>
                <a:cubicBezTo>
                  <a:pt x="295" y="743"/>
                  <a:pt x="295" y="743"/>
                  <a:pt x="295" y="743"/>
                </a:cubicBezTo>
                <a:cubicBezTo>
                  <a:pt x="342" y="760"/>
                  <a:pt x="391" y="766"/>
                  <a:pt x="442" y="762"/>
                </a:cubicBezTo>
                <a:cubicBezTo>
                  <a:pt x="493" y="808"/>
                  <a:pt x="493" y="808"/>
                  <a:pt x="493" y="808"/>
                </a:cubicBezTo>
                <a:cubicBezTo>
                  <a:pt x="518" y="802"/>
                  <a:pt x="546" y="794"/>
                  <a:pt x="572" y="783"/>
                </a:cubicBezTo>
                <a:cubicBezTo>
                  <a:pt x="598" y="771"/>
                  <a:pt x="622" y="757"/>
                  <a:pt x="646" y="741"/>
                </a:cubicBezTo>
                <a:cubicBezTo>
                  <a:pt x="646" y="673"/>
                  <a:pt x="646" y="673"/>
                  <a:pt x="646" y="673"/>
                </a:cubicBezTo>
                <a:cubicBezTo>
                  <a:pt x="683" y="639"/>
                  <a:pt x="713" y="597"/>
                  <a:pt x="734" y="552"/>
                </a:cubicBezTo>
                <a:cubicBezTo>
                  <a:pt x="797" y="532"/>
                  <a:pt x="797" y="532"/>
                  <a:pt x="797" y="532"/>
                </a:cubicBezTo>
                <a:cubicBezTo>
                  <a:pt x="816" y="479"/>
                  <a:pt x="822" y="420"/>
                  <a:pt x="816" y="362"/>
                </a:cubicBezTo>
                <a:close/>
                <a:moveTo>
                  <a:pt x="482" y="569"/>
                </a:moveTo>
                <a:cubicBezTo>
                  <a:pt x="391" y="610"/>
                  <a:pt x="286" y="566"/>
                  <a:pt x="247" y="475"/>
                </a:cubicBezTo>
                <a:cubicBezTo>
                  <a:pt x="208" y="383"/>
                  <a:pt x="249" y="278"/>
                  <a:pt x="339" y="239"/>
                </a:cubicBezTo>
                <a:cubicBezTo>
                  <a:pt x="430" y="199"/>
                  <a:pt x="536" y="242"/>
                  <a:pt x="573" y="333"/>
                </a:cubicBezTo>
                <a:cubicBezTo>
                  <a:pt x="613" y="424"/>
                  <a:pt x="572" y="531"/>
                  <a:pt x="482" y="569"/>
                </a:cubicBezTo>
                <a:close/>
              </a:path>
            </a:pathLst>
          </a:custGeom>
          <a:solidFill>
            <a:srgbClr val="10A9A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pic>
        <p:nvPicPr>
          <p:cNvPr id="2" name="صورة 1">
            <a:extLst>
              <a:ext uri="{FF2B5EF4-FFF2-40B4-BE49-F238E27FC236}">
                <a16:creationId xmlns:a16="http://schemas.microsoft.com/office/drawing/2014/main" id="{D153E3EA-0732-61C4-742F-066A93FEE87C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1960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22140177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1" name="موصل مستقيم 10">
            <a:extLst>
              <a:ext uri="{FF2B5EF4-FFF2-40B4-BE49-F238E27FC236}">
                <a16:creationId xmlns:a16="http://schemas.microsoft.com/office/drawing/2014/main" id="{D18715ED-117B-5D51-DD3E-B9AAB14B96F7}"/>
              </a:ext>
            </a:extLst>
          </p:cNvPr>
          <p:cNvCxnSpPr>
            <a:cxnSpLocks/>
          </p:cNvCxnSpPr>
          <p:nvPr/>
        </p:nvCxnSpPr>
        <p:spPr>
          <a:xfrm flipH="1">
            <a:off x="-31683" y="3568404"/>
            <a:ext cx="3360718" cy="0"/>
          </a:xfrm>
          <a:prstGeom prst="line">
            <a:avLst/>
          </a:prstGeom>
          <a:ln w="50800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object 2">
            <a:extLst>
              <a:ext uri="{FF2B5EF4-FFF2-40B4-BE49-F238E27FC236}">
                <a16:creationId xmlns:a16="http://schemas.microsoft.com/office/drawing/2014/main" id="{3235C775-2C42-F5E5-F24E-78A74A41BDDC}"/>
              </a:ext>
            </a:extLst>
          </p:cNvPr>
          <p:cNvSpPr/>
          <p:nvPr/>
        </p:nvSpPr>
        <p:spPr>
          <a:xfrm>
            <a:off x="6717774" y="3021202"/>
            <a:ext cx="679124" cy="1044557"/>
          </a:xfrm>
          <a:custGeom>
            <a:avLst/>
            <a:gdLst/>
            <a:ahLst/>
            <a:cxnLst/>
            <a:rect l="l" t="t" r="r" b="b"/>
            <a:pathLst>
              <a:path w="925195" h="1423035">
                <a:moveTo>
                  <a:pt x="711298" y="0"/>
                </a:moveTo>
                <a:lnTo>
                  <a:pt x="0" y="711298"/>
                </a:lnTo>
                <a:lnTo>
                  <a:pt x="711298" y="1422581"/>
                </a:lnTo>
                <a:lnTo>
                  <a:pt x="924994" y="1208874"/>
                </a:lnTo>
                <a:lnTo>
                  <a:pt x="427418" y="711298"/>
                </a:lnTo>
                <a:lnTo>
                  <a:pt x="924994" y="213721"/>
                </a:lnTo>
                <a:lnTo>
                  <a:pt x="711298" y="0"/>
                </a:lnTo>
                <a:close/>
              </a:path>
            </a:pathLst>
          </a:custGeom>
          <a:solidFill>
            <a:srgbClr val="0CA868"/>
          </a:solidFill>
        </p:spPr>
        <p:txBody>
          <a:bodyPr wrap="square" lIns="0" tIns="0" rIns="0" bIns="0" rtlCol="0"/>
          <a:lstStyle/>
          <a:p>
            <a:pPr algn="l" rtl="0"/>
            <a:endParaRPr/>
          </a:p>
        </p:txBody>
      </p:sp>
      <p:sp>
        <p:nvSpPr>
          <p:cNvPr id="19" name="object 2">
            <a:extLst>
              <a:ext uri="{FF2B5EF4-FFF2-40B4-BE49-F238E27FC236}">
                <a16:creationId xmlns:a16="http://schemas.microsoft.com/office/drawing/2014/main" id="{4283AFEC-8D75-EF1B-DDF4-CA2E85507270}"/>
              </a:ext>
            </a:extLst>
          </p:cNvPr>
          <p:cNvSpPr/>
          <p:nvPr/>
        </p:nvSpPr>
        <p:spPr>
          <a:xfrm>
            <a:off x="6273699" y="3021202"/>
            <a:ext cx="679124" cy="1044557"/>
          </a:xfrm>
          <a:custGeom>
            <a:avLst/>
            <a:gdLst/>
            <a:ahLst/>
            <a:cxnLst/>
            <a:rect l="l" t="t" r="r" b="b"/>
            <a:pathLst>
              <a:path w="925195" h="1423035">
                <a:moveTo>
                  <a:pt x="711298" y="0"/>
                </a:moveTo>
                <a:lnTo>
                  <a:pt x="0" y="711298"/>
                </a:lnTo>
                <a:lnTo>
                  <a:pt x="711298" y="1422581"/>
                </a:lnTo>
                <a:lnTo>
                  <a:pt x="924994" y="1208874"/>
                </a:lnTo>
                <a:lnTo>
                  <a:pt x="427418" y="711298"/>
                </a:lnTo>
                <a:lnTo>
                  <a:pt x="924994" y="213721"/>
                </a:lnTo>
                <a:lnTo>
                  <a:pt x="711298" y="0"/>
                </a:lnTo>
                <a:close/>
              </a:path>
            </a:pathLst>
          </a:custGeom>
          <a:solidFill>
            <a:srgbClr val="003845"/>
          </a:solidFill>
        </p:spPr>
        <p:txBody>
          <a:bodyPr wrap="square" lIns="0" tIns="0" rIns="0" bIns="0" rtlCol="0"/>
          <a:lstStyle/>
          <a:p>
            <a:pPr algn="l" rtl="0"/>
            <a:endParaRPr/>
          </a:p>
        </p:txBody>
      </p:sp>
      <p:cxnSp>
        <p:nvCxnSpPr>
          <p:cNvPr id="27" name="موصل مستقيم 26">
            <a:extLst>
              <a:ext uri="{FF2B5EF4-FFF2-40B4-BE49-F238E27FC236}">
                <a16:creationId xmlns:a16="http://schemas.microsoft.com/office/drawing/2014/main" id="{3DE080D1-4528-F4E6-1460-E63499FB0490}"/>
              </a:ext>
            </a:extLst>
          </p:cNvPr>
          <p:cNvCxnSpPr>
            <a:cxnSpLocks/>
          </p:cNvCxnSpPr>
          <p:nvPr/>
        </p:nvCxnSpPr>
        <p:spPr>
          <a:xfrm flipH="1">
            <a:off x="-31683" y="3568404"/>
            <a:ext cx="3360718" cy="0"/>
          </a:xfrm>
          <a:prstGeom prst="line">
            <a:avLst/>
          </a:prstGeom>
          <a:ln w="50800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5A971230-D9E1-CC4C-A1F9-33311C8682E4}"/>
              </a:ext>
            </a:extLst>
          </p:cNvPr>
          <p:cNvSpPr txBox="1">
            <a:spLocks/>
          </p:cNvSpPr>
          <p:nvPr/>
        </p:nvSpPr>
        <p:spPr>
          <a:xfrm>
            <a:off x="144963" y="3003016"/>
            <a:ext cx="2783700" cy="41718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algn="ctr" defTabSz="914400" eaLnBrk="1" latinLnBrk="0" hangingPunct="1"/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الخامس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3" name="Text Placeholder 1">
            <a:extLst>
              <a:ext uri="{FF2B5EF4-FFF2-40B4-BE49-F238E27FC236}">
                <a16:creationId xmlns:a16="http://schemas.microsoft.com/office/drawing/2014/main" id="{A62EF67B-D845-8102-D018-B351645A3E62}"/>
              </a:ext>
            </a:extLst>
          </p:cNvPr>
          <p:cNvSpPr txBox="1">
            <a:spLocks/>
          </p:cNvSpPr>
          <p:nvPr/>
        </p:nvSpPr>
        <p:spPr>
          <a:xfrm>
            <a:off x="144963" y="3716694"/>
            <a:ext cx="2783700" cy="41718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algn="ctr" defTabSz="914400" rtl="0" eaLnBrk="1" latinLnBrk="0" hangingPunct="1"/>
            <a:r>
              <a:rPr lang="ar-SA" sz="24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الايقونات</a:t>
            </a:r>
            <a:endParaRPr lang="en-US" sz="2400" dirty="0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grpSp>
        <p:nvGrpSpPr>
          <p:cNvPr id="4" name="مجموعة 3">
            <a:extLst>
              <a:ext uri="{FF2B5EF4-FFF2-40B4-BE49-F238E27FC236}">
                <a16:creationId xmlns:a16="http://schemas.microsoft.com/office/drawing/2014/main" id="{C062D305-FE80-E78C-EFDF-541CDC5C071C}"/>
              </a:ext>
            </a:extLst>
          </p:cNvPr>
          <p:cNvGrpSpPr/>
          <p:nvPr/>
        </p:nvGrpSpPr>
        <p:grpSpPr>
          <a:xfrm>
            <a:off x="7981995" y="-9239"/>
            <a:ext cx="4243961" cy="6884733"/>
            <a:chOff x="7981995" y="-9239"/>
            <a:chExt cx="4243961" cy="6884733"/>
          </a:xfrm>
        </p:grpSpPr>
        <p:pic>
          <p:nvPicPr>
            <p:cNvPr id="5" name="صورة 4">
              <a:extLst>
                <a:ext uri="{FF2B5EF4-FFF2-40B4-BE49-F238E27FC236}">
                  <a16:creationId xmlns:a16="http://schemas.microsoft.com/office/drawing/2014/main" id="{00D0E2A6-7FC0-9459-C28C-EA8651F6122B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alphaModFix amt="18000"/>
            </a:blip>
            <a:stretch>
              <a:fillRect/>
            </a:stretch>
          </p:blipFill>
          <p:spPr>
            <a:xfrm>
              <a:off x="7981995" y="-9239"/>
              <a:ext cx="4243961" cy="6875973"/>
            </a:xfrm>
            <a:prstGeom prst="rect">
              <a:avLst/>
            </a:prstGeom>
          </p:spPr>
        </p:pic>
        <p:sp>
          <p:nvSpPr>
            <p:cNvPr id="6" name="object 4">
              <a:extLst>
                <a:ext uri="{FF2B5EF4-FFF2-40B4-BE49-F238E27FC236}">
                  <a16:creationId xmlns:a16="http://schemas.microsoft.com/office/drawing/2014/main" id="{5C52B22D-669D-E06A-564E-CAD5454D4C31}"/>
                </a:ext>
              </a:extLst>
            </p:cNvPr>
            <p:cNvSpPr/>
            <p:nvPr/>
          </p:nvSpPr>
          <p:spPr>
            <a:xfrm>
              <a:off x="7981996" y="0"/>
              <a:ext cx="4210004" cy="6875494"/>
            </a:xfrm>
            <a:custGeom>
              <a:avLst/>
              <a:gdLst/>
              <a:ahLst/>
              <a:cxnLst/>
              <a:rect l="l" t="t" r="r" b="b"/>
              <a:pathLst>
                <a:path w="7040880" h="11308715">
                  <a:moveTo>
                    <a:pt x="7040676" y="0"/>
                  </a:moveTo>
                  <a:lnTo>
                    <a:pt x="0" y="0"/>
                  </a:lnTo>
                  <a:lnTo>
                    <a:pt x="0" y="11308395"/>
                  </a:lnTo>
                  <a:lnTo>
                    <a:pt x="7040676" y="11308395"/>
                  </a:lnTo>
                  <a:lnTo>
                    <a:pt x="7040676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26130"/>
              </a:schemeClr>
            </a:solidFill>
          </p:spPr>
          <p:txBody>
            <a:bodyPr wrap="square" lIns="0" tIns="0" rIns="0" bIns="0" rtlCol="0"/>
            <a:lstStyle/>
            <a:p>
              <a:pPr marL="0" algn="r" defTabSz="914400" rtl="1" eaLnBrk="1" latinLnBrk="0" hangingPunct="1"/>
              <a:endParaRPr/>
            </a:p>
          </p:txBody>
        </p:sp>
      </p:grpSp>
      <p:pic>
        <p:nvPicPr>
          <p:cNvPr id="7" name="صورة 6">
            <a:extLst>
              <a:ext uri="{FF2B5EF4-FFF2-40B4-BE49-F238E27FC236}">
                <a16:creationId xmlns:a16="http://schemas.microsoft.com/office/drawing/2014/main" id="{B3975A94-F4E9-0198-5A00-44BB5CD5144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38499427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عنصر نائب لرقم الشريحة 3">
            <a:extLst>
              <a:ext uri="{FF2B5EF4-FFF2-40B4-BE49-F238E27FC236}">
                <a16:creationId xmlns:a16="http://schemas.microsoft.com/office/drawing/2014/main" id="{A76FF5C9-3BD8-C275-D239-17C2F4639FF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C30D6F-9516-7D45-ACC3-4201266FFCA8}" type="slidenum">
              <a:rPr lang="ar-SA" smtClean="0"/>
              <a:t>83</a:t>
            </a:fld>
            <a:endParaRPr lang="ar-SA"/>
          </a:p>
        </p:txBody>
      </p:sp>
      <p:cxnSp>
        <p:nvCxnSpPr>
          <p:cNvPr id="148" name="موصل مستقيم 147">
            <a:extLst>
              <a:ext uri="{FF2B5EF4-FFF2-40B4-BE49-F238E27FC236}">
                <a16:creationId xmlns:a16="http://schemas.microsoft.com/office/drawing/2014/main" id="{DDB3E4E8-C70C-6F14-4EED-F9DA53C267DA}"/>
              </a:ext>
            </a:extLst>
          </p:cNvPr>
          <p:cNvCxnSpPr/>
          <p:nvPr/>
        </p:nvCxnSpPr>
        <p:spPr>
          <a:xfrm flipH="1">
            <a:off x="7129849" y="889686"/>
            <a:ext cx="506215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9" name="Text Placeholder 1">
            <a:extLst>
              <a:ext uri="{FF2B5EF4-FFF2-40B4-BE49-F238E27FC236}">
                <a16:creationId xmlns:a16="http://schemas.microsoft.com/office/drawing/2014/main" id="{2A2848B1-E33B-3504-026D-4FE1E6AC7730}"/>
              </a:ext>
            </a:extLst>
          </p:cNvPr>
          <p:cNvSpPr txBox="1">
            <a:spLocks/>
          </p:cNvSpPr>
          <p:nvPr/>
        </p:nvSpPr>
        <p:spPr>
          <a:xfrm>
            <a:off x="884711" y="342484"/>
            <a:ext cx="11220450" cy="50479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ايقونات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grpSp>
        <p:nvGrpSpPr>
          <p:cNvPr id="146" name="Group 54">
            <a:extLst>
              <a:ext uri="{FF2B5EF4-FFF2-40B4-BE49-F238E27FC236}">
                <a16:creationId xmlns:a16="http://schemas.microsoft.com/office/drawing/2014/main" id="{63BC4837-A3D1-C1EC-67F4-7D0A8D751063}"/>
              </a:ext>
            </a:extLst>
          </p:cNvPr>
          <p:cNvGrpSpPr/>
          <p:nvPr/>
        </p:nvGrpSpPr>
        <p:grpSpPr>
          <a:xfrm>
            <a:off x="8350660" y="968062"/>
            <a:ext cx="173550" cy="249428"/>
            <a:chOff x="9132888" y="2062163"/>
            <a:chExt cx="341312" cy="490537"/>
          </a:xfrm>
          <a:solidFill>
            <a:schemeClr val="bg1"/>
          </a:solidFill>
        </p:grpSpPr>
        <p:sp>
          <p:nvSpPr>
            <p:cNvPr id="150" name="Freeform 326">
              <a:extLst>
                <a:ext uri="{FF2B5EF4-FFF2-40B4-BE49-F238E27FC236}">
                  <a16:creationId xmlns:a16="http://schemas.microsoft.com/office/drawing/2014/main" id="{E0509978-5AA7-0646-43CE-28BFC70F43B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132888" y="2062163"/>
              <a:ext cx="341312" cy="490537"/>
            </a:xfrm>
            <a:custGeom>
              <a:avLst/>
              <a:gdLst>
                <a:gd name="T0" fmla="*/ 44 w 88"/>
                <a:gd name="T1" fmla="*/ 0 h 128"/>
                <a:gd name="T2" fmla="*/ 0 w 88"/>
                <a:gd name="T3" fmla="*/ 44 h 128"/>
                <a:gd name="T4" fmla="*/ 20 w 88"/>
                <a:gd name="T5" fmla="*/ 92 h 128"/>
                <a:gd name="T6" fmla="*/ 44 w 88"/>
                <a:gd name="T7" fmla="*/ 128 h 128"/>
                <a:gd name="T8" fmla="*/ 68 w 88"/>
                <a:gd name="T9" fmla="*/ 92 h 128"/>
                <a:gd name="T10" fmla="*/ 88 w 88"/>
                <a:gd name="T11" fmla="*/ 44 h 128"/>
                <a:gd name="T12" fmla="*/ 44 w 88"/>
                <a:gd name="T13" fmla="*/ 0 h 128"/>
                <a:gd name="T14" fmla="*/ 54 w 88"/>
                <a:gd name="T15" fmla="*/ 109 h 128"/>
                <a:gd name="T16" fmla="*/ 35 w 88"/>
                <a:gd name="T17" fmla="*/ 111 h 128"/>
                <a:gd name="T18" fmla="*/ 32 w 88"/>
                <a:gd name="T19" fmla="*/ 104 h 128"/>
                <a:gd name="T20" fmla="*/ 32 w 88"/>
                <a:gd name="T21" fmla="*/ 103 h 128"/>
                <a:gd name="T22" fmla="*/ 57 w 88"/>
                <a:gd name="T23" fmla="*/ 100 h 128"/>
                <a:gd name="T24" fmla="*/ 56 w 88"/>
                <a:gd name="T25" fmla="*/ 104 h 128"/>
                <a:gd name="T26" fmla="*/ 54 w 88"/>
                <a:gd name="T27" fmla="*/ 109 h 128"/>
                <a:gd name="T28" fmla="*/ 31 w 88"/>
                <a:gd name="T29" fmla="*/ 100 h 128"/>
                <a:gd name="T30" fmla="*/ 28 w 88"/>
                <a:gd name="T31" fmla="*/ 92 h 128"/>
                <a:gd name="T32" fmla="*/ 60 w 88"/>
                <a:gd name="T33" fmla="*/ 92 h 128"/>
                <a:gd name="T34" fmla="*/ 58 w 88"/>
                <a:gd name="T35" fmla="*/ 96 h 128"/>
                <a:gd name="T36" fmla="*/ 31 w 88"/>
                <a:gd name="T37" fmla="*/ 100 h 128"/>
                <a:gd name="T38" fmla="*/ 44 w 88"/>
                <a:gd name="T39" fmla="*/ 120 h 128"/>
                <a:gd name="T40" fmla="*/ 36 w 88"/>
                <a:gd name="T41" fmla="*/ 115 h 128"/>
                <a:gd name="T42" fmla="*/ 53 w 88"/>
                <a:gd name="T43" fmla="*/ 113 h 128"/>
                <a:gd name="T44" fmla="*/ 44 w 88"/>
                <a:gd name="T45" fmla="*/ 120 h 128"/>
                <a:gd name="T46" fmla="*/ 63 w 88"/>
                <a:gd name="T47" fmla="*/ 84 h 128"/>
                <a:gd name="T48" fmla="*/ 25 w 88"/>
                <a:gd name="T49" fmla="*/ 84 h 128"/>
                <a:gd name="T50" fmla="*/ 19 w 88"/>
                <a:gd name="T51" fmla="*/ 71 h 128"/>
                <a:gd name="T52" fmla="*/ 8 w 88"/>
                <a:gd name="T53" fmla="*/ 44 h 128"/>
                <a:gd name="T54" fmla="*/ 44 w 88"/>
                <a:gd name="T55" fmla="*/ 8 h 128"/>
                <a:gd name="T56" fmla="*/ 80 w 88"/>
                <a:gd name="T57" fmla="*/ 44 h 128"/>
                <a:gd name="T58" fmla="*/ 69 w 88"/>
                <a:gd name="T59" fmla="*/ 71 h 128"/>
                <a:gd name="T60" fmla="*/ 63 w 88"/>
                <a:gd name="T61" fmla="*/ 84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88" h="128">
                  <a:moveTo>
                    <a:pt x="44" y="0"/>
                  </a:moveTo>
                  <a:cubicBezTo>
                    <a:pt x="20" y="0"/>
                    <a:pt x="0" y="20"/>
                    <a:pt x="0" y="44"/>
                  </a:cubicBezTo>
                  <a:cubicBezTo>
                    <a:pt x="0" y="60"/>
                    <a:pt x="15" y="77"/>
                    <a:pt x="20" y="92"/>
                  </a:cubicBezTo>
                  <a:cubicBezTo>
                    <a:pt x="28" y="115"/>
                    <a:pt x="27" y="128"/>
                    <a:pt x="44" y="128"/>
                  </a:cubicBezTo>
                  <a:cubicBezTo>
                    <a:pt x="61" y="128"/>
                    <a:pt x="60" y="115"/>
                    <a:pt x="68" y="92"/>
                  </a:cubicBezTo>
                  <a:cubicBezTo>
                    <a:pt x="73" y="77"/>
                    <a:pt x="88" y="60"/>
                    <a:pt x="88" y="44"/>
                  </a:cubicBezTo>
                  <a:cubicBezTo>
                    <a:pt x="88" y="20"/>
                    <a:pt x="68" y="0"/>
                    <a:pt x="44" y="0"/>
                  </a:cubicBezTo>
                  <a:close/>
                  <a:moveTo>
                    <a:pt x="54" y="109"/>
                  </a:moveTo>
                  <a:cubicBezTo>
                    <a:pt x="35" y="111"/>
                    <a:pt x="35" y="111"/>
                    <a:pt x="35" y="111"/>
                  </a:cubicBezTo>
                  <a:cubicBezTo>
                    <a:pt x="34" y="109"/>
                    <a:pt x="33" y="107"/>
                    <a:pt x="32" y="104"/>
                  </a:cubicBezTo>
                  <a:cubicBezTo>
                    <a:pt x="32" y="104"/>
                    <a:pt x="32" y="104"/>
                    <a:pt x="32" y="103"/>
                  </a:cubicBezTo>
                  <a:cubicBezTo>
                    <a:pt x="57" y="100"/>
                    <a:pt x="57" y="100"/>
                    <a:pt x="57" y="100"/>
                  </a:cubicBezTo>
                  <a:cubicBezTo>
                    <a:pt x="57" y="102"/>
                    <a:pt x="56" y="103"/>
                    <a:pt x="56" y="104"/>
                  </a:cubicBezTo>
                  <a:cubicBezTo>
                    <a:pt x="55" y="106"/>
                    <a:pt x="55" y="107"/>
                    <a:pt x="54" y="109"/>
                  </a:cubicBezTo>
                  <a:close/>
                  <a:moveTo>
                    <a:pt x="31" y="100"/>
                  </a:moveTo>
                  <a:cubicBezTo>
                    <a:pt x="30" y="97"/>
                    <a:pt x="29" y="95"/>
                    <a:pt x="28" y="92"/>
                  </a:cubicBezTo>
                  <a:cubicBezTo>
                    <a:pt x="60" y="92"/>
                    <a:pt x="60" y="92"/>
                    <a:pt x="60" y="92"/>
                  </a:cubicBezTo>
                  <a:cubicBezTo>
                    <a:pt x="59" y="93"/>
                    <a:pt x="59" y="95"/>
                    <a:pt x="58" y="96"/>
                  </a:cubicBezTo>
                  <a:lnTo>
                    <a:pt x="31" y="100"/>
                  </a:lnTo>
                  <a:close/>
                  <a:moveTo>
                    <a:pt x="44" y="120"/>
                  </a:moveTo>
                  <a:cubicBezTo>
                    <a:pt x="40" y="120"/>
                    <a:pt x="38" y="120"/>
                    <a:pt x="36" y="115"/>
                  </a:cubicBezTo>
                  <a:cubicBezTo>
                    <a:pt x="53" y="113"/>
                    <a:pt x="53" y="113"/>
                    <a:pt x="53" y="113"/>
                  </a:cubicBezTo>
                  <a:cubicBezTo>
                    <a:pt x="51" y="119"/>
                    <a:pt x="49" y="120"/>
                    <a:pt x="44" y="120"/>
                  </a:cubicBezTo>
                  <a:close/>
                  <a:moveTo>
                    <a:pt x="63" y="84"/>
                  </a:moveTo>
                  <a:cubicBezTo>
                    <a:pt x="25" y="84"/>
                    <a:pt x="25" y="84"/>
                    <a:pt x="25" y="84"/>
                  </a:cubicBezTo>
                  <a:cubicBezTo>
                    <a:pt x="23" y="80"/>
                    <a:pt x="21" y="75"/>
                    <a:pt x="19" y="71"/>
                  </a:cubicBezTo>
                  <a:cubicBezTo>
                    <a:pt x="13" y="62"/>
                    <a:pt x="8" y="52"/>
                    <a:pt x="8" y="44"/>
                  </a:cubicBezTo>
                  <a:cubicBezTo>
                    <a:pt x="8" y="24"/>
                    <a:pt x="24" y="8"/>
                    <a:pt x="44" y="8"/>
                  </a:cubicBezTo>
                  <a:cubicBezTo>
                    <a:pt x="64" y="8"/>
                    <a:pt x="80" y="24"/>
                    <a:pt x="80" y="44"/>
                  </a:cubicBezTo>
                  <a:cubicBezTo>
                    <a:pt x="80" y="52"/>
                    <a:pt x="75" y="62"/>
                    <a:pt x="69" y="71"/>
                  </a:cubicBezTo>
                  <a:cubicBezTo>
                    <a:pt x="67" y="75"/>
                    <a:pt x="65" y="80"/>
                    <a:pt x="63" y="8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51" name="Freeform 327">
              <a:extLst>
                <a:ext uri="{FF2B5EF4-FFF2-40B4-BE49-F238E27FC236}">
                  <a16:creationId xmlns:a16="http://schemas.microsoft.com/office/drawing/2014/main" id="{6BF558B1-4D12-B57D-3AD9-96F341BE8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9088" y="2138363"/>
              <a:ext cx="101600" cy="100012"/>
            </a:xfrm>
            <a:custGeom>
              <a:avLst/>
              <a:gdLst>
                <a:gd name="T0" fmla="*/ 24 w 26"/>
                <a:gd name="T1" fmla="*/ 0 h 26"/>
                <a:gd name="T2" fmla="*/ 0 w 26"/>
                <a:gd name="T3" fmla="*/ 24 h 26"/>
                <a:gd name="T4" fmla="*/ 2 w 26"/>
                <a:gd name="T5" fmla="*/ 26 h 26"/>
                <a:gd name="T6" fmla="*/ 4 w 26"/>
                <a:gd name="T7" fmla="*/ 24 h 26"/>
                <a:gd name="T8" fmla="*/ 24 w 26"/>
                <a:gd name="T9" fmla="*/ 4 h 26"/>
                <a:gd name="T10" fmla="*/ 26 w 26"/>
                <a:gd name="T11" fmla="*/ 2 h 26"/>
                <a:gd name="T12" fmla="*/ 24 w 26"/>
                <a:gd name="T13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26">
                  <a:moveTo>
                    <a:pt x="24" y="0"/>
                  </a:moveTo>
                  <a:cubicBezTo>
                    <a:pt x="11" y="0"/>
                    <a:pt x="0" y="11"/>
                    <a:pt x="0" y="24"/>
                  </a:cubicBezTo>
                  <a:cubicBezTo>
                    <a:pt x="0" y="25"/>
                    <a:pt x="1" y="26"/>
                    <a:pt x="2" y="26"/>
                  </a:cubicBezTo>
                  <a:cubicBezTo>
                    <a:pt x="3" y="26"/>
                    <a:pt x="4" y="25"/>
                    <a:pt x="4" y="24"/>
                  </a:cubicBezTo>
                  <a:cubicBezTo>
                    <a:pt x="4" y="13"/>
                    <a:pt x="13" y="4"/>
                    <a:pt x="24" y="4"/>
                  </a:cubicBezTo>
                  <a:cubicBezTo>
                    <a:pt x="25" y="4"/>
                    <a:pt x="26" y="3"/>
                    <a:pt x="26" y="2"/>
                  </a:cubicBezTo>
                  <a:cubicBezTo>
                    <a:pt x="26" y="1"/>
                    <a:pt x="25" y="0"/>
                    <a:pt x="2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sp>
        <p:nvSpPr>
          <p:cNvPr id="9" name="object 2">
            <a:extLst>
              <a:ext uri="{FF2B5EF4-FFF2-40B4-BE49-F238E27FC236}">
                <a16:creationId xmlns:a16="http://schemas.microsoft.com/office/drawing/2014/main" id="{5866F660-6C40-6775-538F-11D6C20EE09C}"/>
              </a:ext>
            </a:extLst>
          </p:cNvPr>
          <p:cNvSpPr/>
          <p:nvPr/>
        </p:nvSpPr>
        <p:spPr>
          <a:xfrm>
            <a:off x="1400442" y="1213297"/>
            <a:ext cx="272632" cy="272632"/>
          </a:xfrm>
          <a:custGeom>
            <a:avLst/>
            <a:gdLst/>
            <a:ahLst/>
            <a:cxnLst/>
            <a:rect l="l" t="t" r="r" b="b"/>
            <a:pathLst>
              <a:path w="335280" h="335279">
                <a:moveTo>
                  <a:pt x="225996" y="0"/>
                </a:moveTo>
                <a:lnTo>
                  <a:pt x="108991" y="0"/>
                </a:lnTo>
                <a:lnTo>
                  <a:pt x="104584" y="4394"/>
                </a:lnTo>
                <a:lnTo>
                  <a:pt x="104584" y="104571"/>
                </a:lnTo>
                <a:lnTo>
                  <a:pt x="4406" y="104571"/>
                </a:lnTo>
                <a:lnTo>
                  <a:pt x="0" y="108991"/>
                </a:lnTo>
                <a:lnTo>
                  <a:pt x="0" y="225996"/>
                </a:lnTo>
                <a:lnTo>
                  <a:pt x="4406" y="230390"/>
                </a:lnTo>
                <a:lnTo>
                  <a:pt x="104584" y="230390"/>
                </a:lnTo>
                <a:lnTo>
                  <a:pt x="104584" y="330568"/>
                </a:lnTo>
                <a:lnTo>
                  <a:pt x="108991" y="334975"/>
                </a:lnTo>
                <a:lnTo>
                  <a:pt x="225996" y="334975"/>
                </a:lnTo>
                <a:lnTo>
                  <a:pt x="230390" y="330568"/>
                </a:lnTo>
                <a:lnTo>
                  <a:pt x="230390" y="315315"/>
                </a:lnTo>
                <a:lnTo>
                  <a:pt x="124244" y="315315"/>
                </a:lnTo>
                <a:lnTo>
                  <a:pt x="124244" y="215125"/>
                </a:lnTo>
                <a:lnTo>
                  <a:pt x="119849" y="210731"/>
                </a:lnTo>
                <a:lnTo>
                  <a:pt x="19659" y="210731"/>
                </a:lnTo>
                <a:lnTo>
                  <a:pt x="19659" y="124244"/>
                </a:lnTo>
                <a:lnTo>
                  <a:pt x="119849" y="124244"/>
                </a:lnTo>
                <a:lnTo>
                  <a:pt x="124244" y="119837"/>
                </a:lnTo>
                <a:lnTo>
                  <a:pt x="124244" y="19672"/>
                </a:lnTo>
                <a:lnTo>
                  <a:pt x="230390" y="19672"/>
                </a:lnTo>
                <a:lnTo>
                  <a:pt x="230390" y="4394"/>
                </a:lnTo>
                <a:lnTo>
                  <a:pt x="225996" y="0"/>
                </a:lnTo>
                <a:close/>
              </a:path>
              <a:path w="335280" h="335279">
                <a:moveTo>
                  <a:pt x="230390" y="19672"/>
                </a:moveTo>
                <a:lnTo>
                  <a:pt x="210731" y="19672"/>
                </a:lnTo>
                <a:lnTo>
                  <a:pt x="210731" y="119837"/>
                </a:lnTo>
                <a:lnTo>
                  <a:pt x="215138" y="124244"/>
                </a:lnTo>
                <a:lnTo>
                  <a:pt x="315315" y="124244"/>
                </a:lnTo>
                <a:lnTo>
                  <a:pt x="315315" y="210731"/>
                </a:lnTo>
                <a:lnTo>
                  <a:pt x="215138" y="210731"/>
                </a:lnTo>
                <a:lnTo>
                  <a:pt x="210731" y="215125"/>
                </a:lnTo>
                <a:lnTo>
                  <a:pt x="210731" y="315315"/>
                </a:lnTo>
                <a:lnTo>
                  <a:pt x="230390" y="315315"/>
                </a:lnTo>
                <a:lnTo>
                  <a:pt x="230390" y="230390"/>
                </a:lnTo>
                <a:lnTo>
                  <a:pt x="330581" y="230390"/>
                </a:lnTo>
                <a:lnTo>
                  <a:pt x="334975" y="225996"/>
                </a:lnTo>
                <a:lnTo>
                  <a:pt x="334975" y="108991"/>
                </a:lnTo>
                <a:lnTo>
                  <a:pt x="330581" y="104571"/>
                </a:lnTo>
                <a:lnTo>
                  <a:pt x="230390" y="104571"/>
                </a:lnTo>
                <a:lnTo>
                  <a:pt x="230390" y="19672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3">
            <a:extLst>
              <a:ext uri="{FF2B5EF4-FFF2-40B4-BE49-F238E27FC236}">
                <a16:creationId xmlns:a16="http://schemas.microsoft.com/office/drawing/2014/main" id="{1EA6A0B8-0141-2A1D-0059-FF6C63DA05E5}"/>
              </a:ext>
            </a:extLst>
          </p:cNvPr>
          <p:cNvSpPr/>
          <p:nvPr/>
        </p:nvSpPr>
        <p:spPr>
          <a:xfrm>
            <a:off x="2125051" y="1122054"/>
            <a:ext cx="166264" cy="454903"/>
          </a:xfrm>
          <a:custGeom>
            <a:avLst/>
            <a:gdLst/>
            <a:ahLst/>
            <a:cxnLst/>
            <a:rect l="l" t="t" r="r" b="b"/>
            <a:pathLst>
              <a:path w="204469" h="559435">
                <a:moveTo>
                  <a:pt x="159397" y="522947"/>
                </a:moveTo>
                <a:lnTo>
                  <a:pt x="139725" y="522947"/>
                </a:lnTo>
                <a:lnTo>
                  <a:pt x="139725" y="552132"/>
                </a:lnTo>
                <a:lnTo>
                  <a:pt x="141097" y="554964"/>
                </a:lnTo>
                <a:lnTo>
                  <a:pt x="145196" y="558228"/>
                </a:lnTo>
                <a:lnTo>
                  <a:pt x="145882" y="558711"/>
                </a:lnTo>
                <a:lnTo>
                  <a:pt x="148844" y="559384"/>
                </a:lnTo>
                <a:lnTo>
                  <a:pt x="151765" y="558711"/>
                </a:lnTo>
                <a:lnTo>
                  <a:pt x="172638" y="549938"/>
                </a:lnTo>
                <a:lnTo>
                  <a:pt x="189126" y="535071"/>
                </a:lnTo>
                <a:lnTo>
                  <a:pt x="159397" y="535071"/>
                </a:lnTo>
                <a:lnTo>
                  <a:pt x="159397" y="522947"/>
                </a:lnTo>
                <a:close/>
              </a:path>
              <a:path w="204469" h="559435">
                <a:moveTo>
                  <a:pt x="55003" y="0"/>
                </a:moveTo>
                <a:lnTo>
                  <a:pt x="14665" y="24422"/>
                </a:lnTo>
                <a:lnTo>
                  <a:pt x="0" y="65938"/>
                </a:lnTo>
                <a:lnTo>
                  <a:pt x="0" y="218363"/>
                </a:lnTo>
                <a:lnTo>
                  <a:pt x="2952" y="238038"/>
                </a:lnTo>
                <a:lnTo>
                  <a:pt x="11217" y="255406"/>
                </a:lnTo>
                <a:lnTo>
                  <a:pt x="23906" y="269588"/>
                </a:lnTo>
                <a:lnTo>
                  <a:pt x="40132" y="279704"/>
                </a:lnTo>
                <a:lnTo>
                  <a:pt x="23906" y="289806"/>
                </a:lnTo>
                <a:lnTo>
                  <a:pt x="11217" y="303980"/>
                </a:lnTo>
                <a:lnTo>
                  <a:pt x="2952" y="321345"/>
                </a:lnTo>
                <a:lnTo>
                  <a:pt x="0" y="341020"/>
                </a:lnTo>
                <a:lnTo>
                  <a:pt x="0" y="493458"/>
                </a:lnTo>
                <a:lnTo>
                  <a:pt x="14727" y="535071"/>
                </a:lnTo>
                <a:lnTo>
                  <a:pt x="52095" y="558711"/>
                </a:lnTo>
                <a:lnTo>
                  <a:pt x="53129" y="558965"/>
                </a:lnTo>
                <a:lnTo>
                  <a:pt x="56502" y="558965"/>
                </a:lnTo>
                <a:lnTo>
                  <a:pt x="58661" y="558228"/>
                </a:lnTo>
                <a:lnTo>
                  <a:pt x="62763" y="554964"/>
                </a:lnTo>
                <a:lnTo>
                  <a:pt x="64122" y="552132"/>
                </a:lnTo>
                <a:lnTo>
                  <a:pt x="64122" y="535071"/>
                </a:lnTo>
                <a:lnTo>
                  <a:pt x="44611" y="535071"/>
                </a:lnTo>
                <a:lnTo>
                  <a:pt x="34302" y="527485"/>
                </a:lnTo>
                <a:lnTo>
                  <a:pt x="26474" y="517691"/>
                </a:lnTo>
                <a:lnTo>
                  <a:pt x="21440" y="506156"/>
                </a:lnTo>
                <a:lnTo>
                  <a:pt x="19659" y="493458"/>
                </a:lnTo>
                <a:lnTo>
                  <a:pt x="19659" y="341020"/>
                </a:lnTo>
                <a:lnTo>
                  <a:pt x="23385" y="322616"/>
                </a:lnTo>
                <a:lnTo>
                  <a:pt x="33539" y="307573"/>
                </a:lnTo>
                <a:lnTo>
                  <a:pt x="48586" y="297423"/>
                </a:lnTo>
                <a:lnTo>
                  <a:pt x="66992" y="293700"/>
                </a:lnTo>
                <a:lnTo>
                  <a:pt x="183426" y="293700"/>
                </a:lnTo>
                <a:lnTo>
                  <a:pt x="179941" y="289806"/>
                </a:lnTo>
                <a:lnTo>
                  <a:pt x="163715" y="279704"/>
                </a:lnTo>
                <a:lnTo>
                  <a:pt x="179941" y="269588"/>
                </a:lnTo>
                <a:lnTo>
                  <a:pt x="183423" y="265696"/>
                </a:lnTo>
                <a:lnTo>
                  <a:pt x="66992" y="265696"/>
                </a:lnTo>
                <a:lnTo>
                  <a:pt x="48586" y="261971"/>
                </a:lnTo>
                <a:lnTo>
                  <a:pt x="33539" y="251817"/>
                </a:lnTo>
                <a:lnTo>
                  <a:pt x="23385" y="236769"/>
                </a:lnTo>
                <a:lnTo>
                  <a:pt x="19659" y="218363"/>
                </a:lnTo>
                <a:lnTo>
                  <a:pt x="19659" y="65938"/>
                </a:lnTo>
                <a:lnTo>
                  <a:pt x="21440" y="53245"/>
                </a:lnTo>
                <a:lnTo>
                  <a:pt x="26431" y="41808"/>
                </a:lnTo>
                <a:lnTo>
                  <a:pt x="34302" y="31907"/>
                </a:lnTo>
                <a:lnTo>
                  <a:pt x="44462" y="24422"/>
                </a:lnTo>
                <a:lnTo>
                  <a:pt x="64122" y="24422"/>
                </a:lnTo>
                <a:lnTo>
                  <a:pt x="64122" y="7264"/>
                </a:lnTo>
                <a:lnTo>
                  <a:pt x="62763" y="4432"/>
                </a:lnTo>
                <a:lnTo>
                  <a:pt x="58077" y="698"/>
                </a:lnTo>
                <a:lnTo>
                  <a:pt x="55003" y="0"/>
                </a:lnTo>
                <a:close/>
              </a:path>
              <a:path w="204469" h="559435">
                <a:moveTo>
                  <a:pt x="101930" y="316903"/>
                </a:moveTo>
                <a:lnTo>
                  <a:pt x="83183" y="320128"/>
                </a:lnTo>
                <a:lnTo>
                  <a:pt x="64514" y="329101"/>
                </a:lnTo>
                <a:lnTo>
                  <a:pt x="50186" y="342770"/>
                </a:lnTo>
                <a:lnTo>
                  <a:pt x="44462" y="360083"/>
                </a:lnTo>
                <a:lnTo>
                  <a:pt x="44462" y="535071"/>
                </a:lnTo>
                <a:lnTo>
                  <a:pt x="64122" y="535071"/>
                </a:lnTo>
                <a:lnTo>
                  <a:pt x="64122" y="522947"/>
                </a:lnTo>
                <a:lnTo>
                  <a:pt x="159397" y="522947"/>
                </a:lnTo>
                <a:lnTo>
                  <a:pt x="159397" y="503415"/>
                </a:lnTo>
                <a:lnTo>
                  <a:pt x="65024" y="503415"/>
                </a:lnTo>
                <a:lnTo>
                  <a:pt x="64122" y="502513"/>
                </a:lnTo>
                <a:lnTo>
                  <a:pt x="64122" y="482917"/>
                </a:lnTo>
                <a:lnTo>
                  <a:pt x="65024" y="482015"/>
                </a:lnTo>
                <a:lnTo>
                  <a:pt x="159397" y="482015"/>
                </a:lnTo>
                <a:lnTo>
                  <a:pt x="159397" y="462546"/>
                </a:lnTo>
                <a:lnTo>
                  <a:pt x="64122" y="462546"/>
                </a:lnTo>
                <a:lnTo>
                  <a:pt x="64122" y="426186"/>
                </a:lnTo>
                <a:lnTo>
                  <a:pt x="159397" y="426186"/>
                </a:lnTo>
                <a:lnTo>
                  <a:pt x="159397" y="406666"/>
                </a:lnTo>
                <a:lnTo>
                  <a:pt x="65024" y="406666"/>
                </a:lnTo>
                <a:lnTo>
                  <a:pt x="64122" y="405764"/>
                </a:lnTo>
                <a:lnTo>
                  <a:pt x="64122" y="386156"/>
                </a:lnTo>
                <a:lnTo>
                  <a:pt x="65024" y="385267"/>
                </a:lnTo>
                <a:lnTo>
                  <a:pt x="159397" y="385267"/>
                </a:lnTo>
                <a:lnTo>
                  <a:pt x="159397" y="365798"/>
                </a:lnTo>
                <a:lnTo>
                  <a:pt x="64122" y="365798"/>
                </a:lnTo>
                <a:lnTo>
                  <a:pt x="64122" y="360083"/>
                </a:lnTo>
                <a:lnTo>
                  <a:pt x="67929" y="351805"/>
                </a:lnTo>
                <a:lnTo>
                  <a:pt x="77425" y="344231"/>
                </a:lnTo>
                <a:lnTo>
                  <a:pt x="89721" y="338703"/>
                </a:lnTo>
                <a:lnTo>
                  <a:pt x="101930" y="336562"/>
                </a:lnTo>
                <a:lnTo>
                  <a:pt x="147163" y="336562"/>
                </a:lnTo>
                <a:lnTo>
                  <a:pt x="139341" y="329101"/>
                </a:lnTo>
                <a:lnTo>
                  <a:pt x="120671" y="320128"/>
                </a:lnTo>
                <a:lnTo>
                  <a:pt x="101930" y="316903"/>
                </a:lnTo>
                <a:close/>
              </a:path>
              <a:path w="204469" h="559435">
                <a:moveTo>
                  <a:pt x="183426" y="293700"/>
                </a:moveTo>
                <a:lnTo>
                  <a:pt x="136855" y="293700"/>
                </a:lnTo>
                <a:lnTo>
                  <a:pt x="155261" y="297423"/>
                </a:lnTo>
                <a:lnTo>
                  <a:pt x="170308" y="307573"/>
                </a:lnTo>
                <a:lnTo>
                  <a:pt x="180462" y="322616"/>
                </a:lnTo>
                <a:lnTo>
                  <a:pt x="184188" y="341020"/>
                </a:lnTo>
                <a:lnTo>
                  <a:pt x="184188" y="493458"/>
                </a:lnTo>
                <a:lnTo>
                  <a:pt x="182405" y="506156"/>
                </a:lnTo>
                <a:lnTo>
                  <a:pt x="177369" y="517691"/>
                </a:lnTo>
                <a:lnTo>
                  <a:pt x="169545" y="527485"/>
                </a:lnTo>
                <a:lnTo>
                  <a:pt x="159249" y="535071"/>
                </a:lnTo>
                <a:lnTo>
                  <a:pt x="189126" y="535071"/>
                </a:lnTo>
                <a:lnTo>
                  <a:pt x="199954" y="515711"/>
                </a:lnTo>
                <a:lnTo>
                  <a:pt x="203847" y="493458"/>
                </a:lnTo>
                <a:lnTo>
                  <a:pt x="203847" y="341020"/>
                </a:lnTo>
                <a:lnTo>
                  <a:pt x="200895" y="321345"/>
                </a:lnTo>
                <a:lnTo>
                  <a:pt x="192630" y="303980"/>
                </a:lnTo>
                <a:lnTo>
                  <a:pt x="183426" y="293700"/>
                </a:lnTo>
                <a:close/>
              </a:path>
              <a:path w="204469" h="559435">
                <a:moveTo>
                  <a:pt x="139077" y="522947"/>
                </a:moveTo>
                <a:lnTo>
                  <a:pt x="64782" y="522947"/>
                </a:lnTo>
                <a:lnTo>
                  <a:pt x="65417" y="523074"/>
                </a:lnTo>
                <a:lnTo>
                  <a:pt x="138430" y="523074"/>
                </a:lnTo>
                <a:lnTo>
                  <a:pt x="139077" y="522947"/>
                </a:lnTo>
                <a:close/>
              </a:path>
              <a:path w="204469" h="559435">
                <a:moveTo>
                  <a:pt x="159397" y="482015"/>
                </a:moveTo>
                <a:lnTo>
                  <a:pt x="138823" y="482015"/>
                </a:lnTo>
                <a:lnTo>
                  <a:pt x="139725" y="482917"/>
                </a:lnTo>
                <a:lnTo>
                  <a:pt x="139725" y="502513"/>
                </a:lnTo>
                <a:lnTo>
                  <a:pt x="138823" y="503415"/>
                </a:lnTo>
                <a:lnTo>
                  <a:pt x="159397" y="503415"/>
                </a:lnTo>
                <a:lnTo>
                  <a:pt x="159397" y="482015"/>
                </a:lnTo>
                <a:close/>
              </a:path>
              <a:path w="204469" h="559435">
                <a:moveTo>
                  <a:pt x="138430" y="462356"/>
                </a:moveTo>
                <a:lnTo>
                  <a:pt x="65417" y="462356"/>
                </a:lnTo>
                <a:lnTo>
                  <a:pt x="64465" y="462546"/>
                </a:lnTo>
                <a:lnTo>
                  <a:pt x="139401" y="462546"/>
                </a:lnTo>
                <a:lnTo>
                  <a:pt x="138430" y="462356"/>
                </a:lnTo>
                <a:close/>
              </a:path>
              <a:path w="204469" h="559435">
                <a:moveTo>
                  <a:pt x="159397" y="426186"/>
                </a:moveTo>
                <a:lnTo>
                  <a:pt x="139725" y="426186"/>
                </a:lnTo>
                <a:lnTo>
                  <a:pt x="139725" y="462546"/>
                </a:lnTo>
                <a:lnTo>
                  <a:pt x="159397" y="462546"/>
                </a:lnTo>
                <a:lnTo>
                  <a:pt x="159397" y="426186"/>
                </a:lnTo>
                <a:close/>
              </a:path>
              <a:path w="204469" h="559435">
                <a:moveTo>
                  <a:pt x="139077" y="426186"/>
                </a:moveTo>
                <a:lnTo>
                  <a:pt x="64782" y="426186"/>
                </a:lnTo>
                <a:lnTo>
                  <a:pt x="65417" y="426326"/>
                </a:lnTo>
                <a:lnTo>
                  <a:pt x="138430" y="426326"/>
                </a:lnTo>
                <a:lnTo>
                  <a:pt x="139077" y="426186"/>
                </a:lnTo>
                <a:close/>
              </a:path>
              <a:path w="204469" h="559435">
                <a:moveTo>
                  <a:pt x="159397" y="385267"/>
                </a:moveTo>
                <a:lnTo>
                  <a:pt x="138823" y="385267"/>
                </a:lnTo>
                <a:lnTo>
                  <a:pt x="139725" y="386156"/>
                </a:lnTo>
                <a:lnTo>
                  <a:pt x="139725" y="405764"/>
                </a:lnTo>
                <a:lnTo>
                  <a:pt x="138823" y="406666"/>
                </a:lnTo>
                <a:lnTo>
                  <a:pt x="159397" y="406666"/>
                </a:lnTo>
                <a:lnTo>
                  <a:pt x="159397" y="385267"/>
                </a:lnTo>
                <a:close/>
              </a:path>
              <a:path w="204469" h="559435">
                <a:moveTo>
                  <a:pt x="138430" y="365594"/>
                </a:moveTo>
                <a:lnTo>
                  <a:pt x="65417" y="365594"/>
                </a:lnTo>
                <a:lnTo>
                  <a:pt x="64494" y="365798"/>
                </a:lnTo>
                <a:lnTo>
                  <a:pt x="139372" y="365798"/>
                </a:lnTo>
                <a:lnTo>
                  <a:pt x="138430" y="365594"/>
                </a:lnTo>
                <a:close/>
              </a:path>
              <a:path w="204469" h="559435">
                <a:moveTo>
                  <a:pt x="147163" y="336562"/>
                </a:moveTo>
                <a:lnTo>
                  <a:pt x="101930" y="336562"/>
                </a:lnTo>
                <a:lnTo>
                  <a:pt x="114131" y="338703"/>
                </a:lnTo>
                <a:lnTo>
                  <a:pt x="126423" y="344231"/>
                </a:lnTo>
                <a:lnTo>
                  <a:pt x="135918" y="351805"/>
                </a:lnTo>
                <a:lnTo>
                  <a:pt x="139725" y="360083"/>
                </a:lnTo>
                <a:lnTo>
                  <a:pt x="139725" y="365798"/>
                </a:lnTo>
                <a:lnTo>
                  <a:pt x="159397" y="365798"/>
                </a:lnTo>
                <a:lnTo>
                  <a:pt x="159397" y="360083"/>
                </a:lnTo>
                <a:lnTo>
                  <a:pt x="153672" y="342770"/>
                </a:lnTo>
                <a:lnTo>
                  <a:pt x="147163" y="336562"/>
                </a:lnTo>
                <a:close/>
              </a:path>
              <a:path w="204469" h="559435">
                <a:moveTo>
                  <a:pt x="189188" y="24422"/>
                </a:moveTo>
                <a:lnTo>
                  <a:pt x="159397" y="24422"/>
                </a:lnTo>
                <a:lnTo>
                  <a:pt x="169545" y="31907"/>
                </a:lnTo>
                <a:lnTo>
                  <a:pt x="177413" y="41808"/>
                </a:lnTo>
                <a:lnTo>
                  <a:pt x="182405" y="53245"/>
                </a:lnTo>
                <a:lnTo>
                  <a:pt x="184188" y="65938"/>
                </a:lnTo>
                <a:lnTo>
                  <a:pt x="184188" y="218363"/>
                </a:lnTo>
                <a:lnTo>
                  <a:pt x="180462" y="236769"/>
                </a:lnTo>
                <a:lnTo>
                  <a:pt x="170308" y="251817"/>
                </a:lnTo>
                <a:lnTo>
                  <a:pt x="155261" y="261971"/>
                </a:lnTo>
                <a:lnTo>
                  <a:pt x="136855" y="265696"/>
                </a:lnTo>
                <a:lnTo>
                  <a:pt x="183423" y="265696"/>
                </a:lnTo>
                <a:lnTo>
                  <a:pt x="192630" y="255406"/>
                </a:lnTo>
                <a:lnTo>
                  <a:pt x="200895" y="238038"/>
                </a:lnTo>
                <a:lnTo>
                  <a:pt x="203847" y="218363"/>
                </a:lnTo>
                <a:lnTo>
                  <a:pt x="203847" y="65938"/>
                </a:lnTo>
                <a:lnTo>
                  <a:pt x="199954" y="43678"/>
                </a:lnTo>
                <a:lnTo>
                  <a:pt x="189188" y="24422"/>
                </a:lnTo>
                <a:close/>
              </a:path>
              <a:path w="204469" h="559435">
                <a:moveTo>
                  <a:pt x="64122" y="24422"/>
                </a:moveTo>
                <a:lnTo>
                  <a:pt x="44462" y="24422"/>
                </a:lnTo>
                <a:lnTo>
                  <a:pt x="44462" y="199313"/>
                </a:lnTo>
                <a:lnTo>
                  <a:pt x="50186" y="216626"/>
                </a:lnTo>
                <a:lnTo>
                  <a:pt x="64514" y="230295"/>
                </a:lnTo>
                <a:lnTo>
                  <a:pt x="83183" y="239268"/>
                </a:lnTo>
                <a:lnTo>
                  <a:pt x="101930" y="242493"/>
                </a:lnTo>
                <a:lnTo>
                  <a:pt x="120671" y="239268"/>
                </a:lnTo>
                <a:lnTo>
                  <a:pt x="139341" y="230295"/>
                </a:lnTo>
                <a:lnTo>
                  <a:pt x="147177" y="222821"/>
                </a:lnTo>
                <a:lnTo>
                  <a:pt x="101930" y="222821"/>
                </a:lnTo>
                <a:lnTo>
                  <a:pt x="89721" y="220680"/>
                </a:lnTo>
                <a:lnTo>
                  <a:pt x="77425" y="215153"/>
                </a:lnTo>
                <a:lnTo>
                  <a:pt x="67929" y="207583"/>
                </a:lnTo>
                <a:lnTo>
                  <a:pt x="64122" y="199313"/>
                </a:lnTo>
                <a:lnTo>
                  <a:pt x="64122" y="193649"/>
                </a:lnTo>
                <a:lnTo>
                  <a:pt x="159397" y="193649"/>
                </a:lnTo>
                <a:lnTo>
                  <a:pt x="159397" y="174129"/>
                </a:lnTo>
                <a:lnTo>
                  <a:pt x="65024" y="174129"/>
                </a:lnTo>
                <a:lnTo>
                  <a:pt x="64122" y="173215"/>
                </a:lnTo>
                <a:lnTo>
                  <a:pt x="64122" y="153631"/>
                </a:lnTo>
                <a:lnTo>
                  <a:pt x="65024" y="152730"/>
                </a:lnTo>
                <a:lnTo>
                  <a:pt x="159397" y="152730"/>
                </a:lnTo>
                <a:lnTo>
                  <a:pt x="159397" y="133261"/>
                </a:lnTo>
                <a:lnTo>
                  <a:pt x="64122" y="133261"/>
                </a:lnTo>
                <a:lnTo>
                  <a:pt x="64122" y="102196"/>
                </a:lnTo>
                <a:lnTo>
                  <a:pt x="159397" y="102196"/>
                </a:lnTo>
                <a:lnTo>
                  <a:pt x="159397" y="82664"/>
                </a:lnTo>
                <a:lnTo>
                  <a:pt x="65024" y="82664"/>
                </a:lnTo>
                <a:lnTo>
                  <a:pt x="64122" y="81775"/>
                </a:lnTo>
                <a:lnTo>
                  <a:pt x="64122" y="62166"/>
                </a:lnTo>
                <a:lnTo>
                  <a:pt x="65024" y="61277"/>
                </a:lnTo>
                <a:lnTo>
                  <a:pt x="159397" y="61277"/>
                </a:lnTo>
                <a:lnTo>
                  <a:pt x="159397" y="41808"/>
                </a:lnTo>
                <a:lnTo>
                  <a:pt x="64122" y="41808"/>
                </a:lnTo>
                <a:lnTo>
                  <a:pt x="64122" y="24422"/>
                </a:lnTo>
                <a:close/>
              </a:path>
              <a:path w="204469" h="559435">
                <a:moveTo>
                  <a:pt x="159397" y="193649"/>
                </a:moveTo>
                <a:lnTo>
                  <a:pt x="139725" y="193649"/>
                </a:lnTo>
                <a:lnTo>
                  <a:pt x="139725" y="199313"/>
                </a:lnTo>
                <a:lnTo>
                  <a:pt x="135918" y="207583"/>
                </a:lnTo>
                <a:lnTo>
                  <a:pt x="126423" y="215153"/>
                </a:lnTo>
                <a:lnTo>
                  <a:pt x="114131" y="220680"/>
                </a:lnTo>
                <a:lnTo>
                  <a:pt x="101930" y="222821"/>
                </a:lnTo>
                <a:lnTo>
                  <a:pt x="147177" y="222821"/>
                </a:lnTo>
                <a:lnTo>
                  <a:pt x="153672" y="216626"/>
                </a:lnTo>
                <a:lnTo>
                  <a:pt x="159397" y="199313"/>
                </a:lnTo>
                <a:lnTo>
                  <a:pt x="159397" y="193649"/>
                </a:lnTo>
                <a:close/>
              </a:path>
              <a:path w="204469" h="559435">
                <a:moveTo>
                  <a:pt x="139077" y="193649"/>
                </a:moveTo>
                <a:lnTo>
                  <a:pt x="64782" y="193649"/>
                </a:lnTo>
                <a:lnTo>
                  <a:pt x="65417" y="193789"/>
                </a:lnTo>
                <a:lnTo>
                  <a:pt x="138430" y="193789"/>
                </a:lnTo>
                <a:lnTo>
                  <a:pt x="139077" y="193649"/>
                </a:lnTo>
                <a:close/>
              </a:path>
              <a:path w="204469" h="559435">
                <a:moveTo>
                  <a:pt x="159397" y="152730"/>
                </a:moveTo>
                <a:lnTo>
                  <a:pt x="138823" y="152730"/>
                </a:lnTo>
                <a:lnTo>
                  <a:pt x="139725" y="153631"/>
                </a:lnTo>
                <a:lnTo>
                  <a:pt x="139725" y="173215"/>
                </a:lnTo>
                <a:lnTo>
                  <a:pt x="138823" y="174129"/>
                </a:lnTo>
                <a:lnTo>
                  <a:pt x="159397" y="174129"/>
                </a:lnTo>
                <a:lnTo>
                  <a:pt x="159397" y="152730"/>
                </a:lnTo>
                <a:close/>
              </a:path>
              <a:path w="204469" h="559435">
                <a:moveTo>
                  <a:pt x="138430" y="133057"/>
                </a:moveTo>
                <a:lnTo>
                  <a:pt x="65417" y="133057"/>
                </a:lnTo>
                <a:lnTo>
                  <a:pt x="64494" y="133261"/>
                </a:lnTo>
                <a:lnTo>
                  <a:pt x="139372" y="133261"/>
                </a:lnTo>
                <a:lnTo>
                  <a:pt x="138430" y="133057"/>
                </a:lnTo>
                <a:close/>
              </a:path>
              <a:path w="204469" h="559435">
                <a:moveTo>
                  <a:pt x="159397" y="102196"/>
                </a:moveTo>
                <a:lnTo>
                  <a:pt x="139725" y="102196"/>
                </a:lnTo>
                <a:lnTo>
                  <a:pt x="139725" y="133261"/>
                </a:lnTo>
                <a:lnTo>
                  <a:pt x="159397" y="133261"/>
                </a:lnTo>
                <a:lnTo>
                  <a:pt x="159397" y="102196"/>
                </a:lnTo>
                <a:close/>
              </a:path>
              <a:path w="204469" h="559435">
                <a:moveTo>
                  <a:pt x="139077" y="102196"/>
                </a:moveTo>
                <a:lnTo>
                  <a:pt x="64782" y="102196"/>
                </a:lnTo>
                <a:lnTo>
                  <a:pt x="65417" y="102336"/>
                </a:lnTo>
                <a:lnTo>
                  <a:pt x="138430" y="102336"/>
                </a:lnTo>
                <a:lnTo>
                  <a:pt x="139077" y="102196"/>
                </a:lnTo>
                <a:close/>
              </a:path>
              <a:path w="204469" h="559435">
                <a:moveTo>
                  <a:pt x="159397" y="61277"/>
                </a:moveTo>
                <a:lnTo>
                  <a:pt x="138823" y="61277"/>
                </a:lnTo>
                <a:lnTo>
                  <a:pt x="139725" y="62166"/>
                </a:lnTo>
                <a:lnTo>
                  <a:pt x="139725" y="81775"/>
                </a:lnTo>
                <a:lnTo>
                  <a:pt x="138823" y="82664"/>
                </a:lnTo>
                <a:lnTo>
                  <a:pt x="159397" y="82664"/>
                </a:lnTo>
                <a:lnTo>
                  <a:pt x="159397" y="61277"/>
                </a:lnTo>
                <a:close/>
              </a:path>
              <a:path w="204469" h="559435">
                <a:moveTo>
                  <a:pt x="148844" y="0"/>
                </a:moveTo>
                <a:lnTo>
                  <a:pt x="145770" y="698"/>
                </a:lnTo>
                <a:lnTo>
                  <a:pt x="141097" y="4432"/>
                </a:lnTo>
                <a:lnTo>
                  <a:pt x="139725" y="7264"/>
                </a:lnTo>
                <a:lnTo>
                  <a:pt x="139725" y="41808"/>
                </a:lnTo>
                <a:lnTo>
                  <a:pt x="159397" y="41808"/>
                </a:lnTo>
                <a:lnTo>
                  <a:pt x="159397" y="24422"/>
                </a:lnTo>
                <a:lnTo>
                  <a:pt x="189248" y="24422"/>
                </a:lnTo>
                <a:lnTo>
                  <a:pt x="172638" y="9440"/>
                </a:lnTo>
                <a:lnTo>
                  <a:pt x="151855" y="698"/>
                </a:lnTo>
                <a:lnTo>
                  <a:pt x="148844" y="0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4">
            <a:extLst>
              <a:ext uri="{FF2B5EF4-FFF2-40B4-BE49-F238E27FC236}">
                <a16:creationId xmlns:a16="http://schemas.microsoft.com/office/drawing/2014/main" id="{460449AE-EE89-EA33-EBCD-661A5A14496B}"/>
              </a:ext>
            </a:extLst>
          </p:cNvPr>
          <p:cNvSpPr/>
          <p:nvPr/>
        </p:nvSpPr>
        <p:spPr>
          <a:xfrm>
            <a:off x="3996678" y="3213161"/>
            <a:ext cx="330979" cy="294835"/>
          </a:xfrm>
          <a:custGeom>
            <a:avLst/>
            <a:gdLst/>
            <a:ahLst/>
            <a:cxnLst/>
            <a:rect l="l" t="t" r="r" b="b"/>
            <a:pathLst>
              <a:path w="407035" h="362584">
                <a:moveTo>
                  <a:pt x="107454" y="0"/>
                </a:moveTo>
                <a:lnTo>
                  <a:pt x="65670" y="6896"/>
                </a:lnTo>
                <a:lnTo>
                  <a:pt x="31510" y="25692"/>
                </a:lnTo>
                <a:lnTo>
                  <a:pt x="8458" y="53545"/>
                </a:lnTo>
                <a:lnTo>
                  <a:pt x="0" y="87617"/>
                </a:lnTo>
                <a:lnTo>
                  <a:pt x="3" y="91808"/>
                </a:lnTo>
                <a:lnTo>
                  <a:pt x="416" y="96024"/>
                </a:lnTo>
                <a:lnTo>
                  <a:pt x="1257" y="100457"/>
                </a:lnTo>
                <a:lnTo>
                  <a:pt x="2590" y="106719"/>
                </a:lnTo>
                <a:lnTo>
                  <a:pt x="6599" y="119634"/>
                </a:lnTo>
                <a:lnTo>
                  <a:pt x="6713" y="120002"/>
                </a:lnTo>
                <a:lnTo>
                  <a:pt x="28981" y="166598"/>
                </a:lnTo>
                <a:lnTo>
                  <a:pt x="55230" y="206988"/>
                </a:lnTo>
                <a:lnTo>
                  <a:pt x="88171" y="249134"/>
                </a:lnTo>
                <a:lnTo>
                  <a:pt x="127677" y="292887"/>
                </a:lnTo>
                <a:lnTo>
                  <a:pt x="173621" y="338099"/>
                </a:lnTo>
                <a:lnTo>
                  <a:pt x="201460" y="362242"/>
                </a:lnTo>
                <a:lnTo>
                  <a:pt x="206057" y="362242"/>
                </a:lnTo>
                <a:lnTo>
                  <a:pt x="208508" y="361327"/>
                </a:lnTo>
                <a:lnTo>
                  <a:pt x="210388" y="359537"/>
                </a:lnTo>
                <a:lnTo>
                  <a:pt x="232291" y="339064"/>
                </a:lnTo>
                <a:lnTo>
                  <a:pt x="203479" y="339064"/>
                </a:lnTo>
                <a:lnTo>
                  <a:pt x="187058" y="323723"/>
                </a:lnTo>
                <a:lnTo>
                  <a:pt x="121621" y="257556"/>
                </a:lnTo>
                <a:lnTo>
                  <a:pt x="76002" y="202263"/>
                </a:lnTo>
                <a:lnTo>
                  <a:pt x="46651" y="158224"/>
                </a:lnTo>
                <a:lnTo>
                  <a:pt x="22545" y="105429"/>
                </a:lnTo>
                <a:lnTo>
                  <a:pt x="19659" y="87617"/>
                </a:lnTo>
                <a:lnTo>
                  <a:pt x="26571" y="61195"/>
                </a:lnTo>
                <a:lnTo>
                  <a:pt x="45407" y="39595"/>
                </a:lnTo>
                <a:lnTo>
                  <a:pt x="73318" y="25020"/>
                </a:lnTo>
                <a:lnTo>
                  <a:pt x="107454" y="19672"/>
                </a:lnTo>
                <a:lnTo>
                  <a:pt x="155696" y="19672"/>
                </a:lnTo>
                <a:lnTo>
                  <a:pt x="138180" y="7347"/>
                </a:lnTo>
                <a:lnTo>
                  <a:pt x="107454" y="0"/>
                </a:lnTo>
                <a:close/>
              </a:path>
              <a:path w="407035" h="362584">
                <a:moveTo>
                  <a:pt x="364499" y="19672"/>
                </a:moveTo>
                <a:lnTo>
                  <a:pt x="299491" y="19672"/>
                </a:lnTo>
                <a:lnTo>
                  <a:pt x="333633" y="25020"/>
                </a:lnTo>
                <a:lnTo>
                  <a:pt x="361543" y="39595"/>
                </a:lnTo>
                <a:lnTo>
                  <a:pt x="380376" y="61195"/>
                </a:lnTo>
                <a:lnTo>
                  <a:pt x="387286" y="87617"/>
                </a:lnTo>
                <a:lnTo>
                  <a:pt x="387163" y="91808"/>
                </a:lnTo>
                <a:lnTo>
                  <a:pt x="386969" y="93726"/>
                </a:lnTo>
                <a:lnTo>
                  <a:pt x="386264" y="97434"/>
                </a:lnTo>
                <a:lnTo>
                  <a:pt x="386194" y="97878"/>
                </a:lnTo>
                <a:lnTo>
                  <a:pt x="360402" y="157494"/>
                </a:lnTo>
                <a:lnTo>
                  <a:pt x="331015" y="201811"/>
                </a:lnTo>
                <a:lnTo>
                  <a:pt x="285356" y="257410"/>
                </a:lnTo>
                <a:lnTo>
                  <a:pt x="219900" y="323723"/>
                </a:lnTo>
                <a:lnTo>
                  <a:pt x="203479" y="339064"/>
                </a:lnTo>
                <a:lnTo>
                  <a:pt x="232291" y="339064"/>
                </a:lnTo>
                <a:lnTo>
                  <a:pt x="299992" y="270564"/>
                </a:lnTo>
                <a:lnTo>
                  <a:pt x="346860" y="213513"/>
                </a:lnTo>
                <a:lnTo>
                  <a:pt x="377391" y="167482"/>
                </a:lnTo>
                <a:lnTo>
                  <a:pt x="395052" y="133005"/>
                </a:lnTo>
                <a:lnTo>
                  <a:pt x="406527" y="96024"/>
                </a:lnTo>
                <a:lnTo>
                  <a:pt x="406946" y="91808"/>
                </a:lnTo>
                <a:lnTo>
                  <a:pt x="406946" y="87617"/>
                </a:lnTo>
                <a:lnTo>
                  <a:pt x="398489" y="53545"/>
                </a:lnTo>
                <a:lnTo>
                  <a:pt x="375440" y="25692"/>
                </a:lnTo>
                <a:lnTo>
                  <a:pt x="364499" y="19672"/>
                </a:lnTo>
                <a:close/>
              </a:path>
              <a:path w="407035" h="362584">
                <a:moveTo>
                  <a:pt x="155696" y="19672"/>
                </a:moveTo>
                <a:lnTo>
                  <a:pt x="107454" y="19672"/>
                </a:lnTo>
                <a:lnTo>
                  <a:pt x="137939" y="29684"/>
                </a:lnTo>
                <a:lnTo>
                  <a:pt x="164010" y="54060"/>
                </a:lnTo>
                <a:lnTo>
                  <a:pt x="183410" y="84308"/>
                </a:lnTo>
                <a:lnTo>
                  <a:pt x="193878" y="111937"/>
                </a:lnTo>
                <a:lnTo>
                  <a:pt x="194881" y="116433"/>
                </a:lnTo>
                <a:lnTo>
                  <a:pt x="198869" y="119634"/>
                </a:lnTo>
                <a:lnTo>
                  <a:pt x="208076" y="119634"/>
                </a:lnTo>
                <a:lnTo>
                  <a:pt x="212064" y="116433"/>
                </a:lnTo>
                <a:lnTo>
                  <a:pt x="213067" y="111937"/>
                </a:lnTo>
                <a:lnTo>
                  <a:pt x="223537" y="84308"/>
                </a:lnTo>
                <a:lnTo>
                  <a:pt x="225977" y="80505"/>
                </a:lnTo>
                <a:lnTo>
                  <a:pt x="203479" y="80505"/>
                </a:lnTo>
                <a:lnTo>
                  <a:pt x="187234" y="52233"/>
                </a:lnTo>
                <a:lnTo>
                  <a:pt x="165120" y="26303"/>
                </a:lnTo>
                <a:lnTo>
                  <a:pt x="155696" y="19672"/>
                </a:lnTo>
                <a:close/>
              </a:path>
              <a:path w="407035" h="362584">
                <a:moveTo>
                  <a:pt x="299491" y="0"/>
                </a:moveTo>
                <a:lnTo>
                  <a:pt x="268773" y="7347"/>
                </a:lnTo>
                <a:lnTo>
                  <a:pt x="241836" y="26303"/>
                </a:lnTo>
                <a:lnTo>
                  <a:pt x="219724" y="52233"/>
                </a:lnTo>
                <a:lnTo>
                  <a:pt x="203479" y="80505"/>
                </a:lnTo>
                <a:lnTo>
                  <a:pt x="225977" y="80505"/>
                </a:lnTo>
                <a:lnTo>
                  <a:pt x="242939" y="54060"/>
                </a:lnTo>
                <a:lnTo>
                  <a:pt x="269012" y="29684"/>
                </a:lnTo>
                <a:lnTo>
                  <a:pt x="299491" y="19672"/>
                </a:lnTo>
                <a:lnTo>
                  <a:pt x="364499" y="19672"/>
                </a:lnTo>
                <a:lnTo>
                  <a:pt x="341280" y="6896"/>
                </a:lnTo>
                <a:lnTo>
                  <a:pt x="299491" y="0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2" name="object 5">
            <a:extLst>
              <a:ext uri="{FF2B5EF4-FFF2-40B4-BE49-F238E27FC236}">
                <a16:creationId xmlns:a16="http://schemas.microsoft.com/office/drawing/2014/main" id="{B558348D-658F-0B99-196F-1217980214D6}"/>
              </a:ext>
            </a:extLst>
          </p:cNvPr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714020" y="1204172"/>
            <a:ext cx="290624" cy="290624"/>
          </a:xfrm>
          <a:prstGeom prst="rect">
            <a:avLst/>
          </a:prstGeom>
        </p:spPr>
      </p:pic>
      <p:grpSp>
        <p:nvGrpSpPr>
          <p:cNvPr id="13" name="object 6">
            <a:extLst>
              <a:ext uri="{FF2B5EF4-FFF2-40B4-BE49-F238E27FC236}">
                <a16:creationId xmlns:a16="http://schemas.microsoft.com/office/drawing/2014/main" id="{F14D412B-947B-06C3-7560-0E4E8119997C}"/>
              </a:ext>
            </a:extLst>
          </p:cNvPr>
          <p:cNvGrpSpPr/>
          <p:nvPr/>
        </p:nvGrpSpPr>
        <p:grpSpPr>
          <a:xfrm>
            <a:off x="3352010" y="1170160"/>
            <a:ext cx="316522" cy="358862"/>
            <a:chOff x="3808934" y="5228008"/>
            <a:chExt cx="389255" cy="441325"/>
          </a:xfrm>
        </p:grpSpPr>
        <p:sp>
          <p:nvSpPr>
            <p:cNvPr id="14" name="object 7">
              <a:extLst>
                <a:ext uri="{FF2B5EF4-FFF2-40B4-BE49-F238E27FC236}">
                  <a16:creationId xmlns:a16="http://schemas.microsoft.com/office/drawing/2014/main" id="{C83B9E8E-78F5-EC18-657A-71C6F4C959F1}"/>
                </a:ext>
              </a:extLst>
            </p:cNvPr>
            <p:cNvSpPr/>
            <p:nvPr/>
          </p:nvSpPr>
          <p:spPr>
            <a:xfrm>
              <a:off x="3808934" y="5302994"/>
              <a:ext cx="329565" cy="366395"/>
            </a:xfrm>
            <a:custGeom>
              <a:avLst/>
              <a:gdLst/>
              <a:ahLst/>
              <a:cxnLst/>
              <a:rect l="l" t="t" r="r" b="b"/>
              <a:pathLst>
                <a:path w="329564" h="366395">
                  <a:moveTo>
                    <a:pt x="8496" y="0"/>
                  </a:moveTo>
                  <a:lnTo>
                    <a:pt x="381" y="7200"/>
                  </a:lnTo>
                  <a:lnTo>
                    <a:pt x="0" y="13411"/>
                  </a:lnTo>
                  <a:lnTo>
                    <a:pt x="41224" y="59944"/>
                  </a:lnTo>
                  <a:lnTo>
                    <a:pt x="37630" y="63131"/>
                  </a:lnTo>
                  <a:lnTo>
                    <a:pt x="25891" y="78708"/>
                  </a:lnTo>
                  <a:lnTo>
                    <a:pt x="21189" y="96966"/>
                  </a:lnTo>
                  <a:lnTo>
                    <a:pt x="23660" y="115654"/>
                  </a:lnTo>
                  <a:lnTo>
                    <a:pt x="225806" y="349618"/>
                  </a:lnTo>
                  <a:lnTo>
                    <a:pt x="262636" y="366153"/>
                  </a:lnTo>
                  <a:lnTo>
                    <a:pt x="271302" y="365387"/>
                  </a:lnTo>
                  <a:lnTo>
                    <a:pt x="279765" y="363081"/>
                  </a:lnTo>
                  <a:lnTo>
                    <a:pt x="287803" y="359226"/>
                  </a:lnTo>
                  <a:lnTo>
                    <a:pt x="295198" y="353809"/>
                  </a:lnTo>
                  <a:lnTo>
                    <a:pt x="299082" y="350367"/>
                  </a:lnTo>
                  <a:lnTo>
                    <a:pt x="260584" y="350367"/>
                  </a:lnTo>
                  <a:lnTo>
                    <a:pt x="248171" y="347172"/>
                  </a:lnTo>
                  <a:lnTo>
                    <a:pt x="45212" y="122097"/>
                  </a:lnTo>
                  <a:lnTo>
                    <a:pt x="36918" y="97917"/>
                  </a:lnTo>
                  <a:lnTo>
                    <a:pt x="37955" y="91378"/>
                  </a:lnTo>
                  <a:lnTo>
                    <a:pt x="72059" y="53644"/>
                  </a:lnTo>
                  <a:lnTo>
                    <a:pt x="79709" y="50774"/>
                  </a:lnTo>
                  <a:lnTo>
                    <a:pt x="124124" y="50774"/>
                  </a:lnTo>
                  <a:lnTo>
                    <a:pt x="119971" y="46926"/>
                  </a:lnTo>
                  <a:lnTo>
                    <a:pt x="55968" y="46926"/>
                  </a:lnTo>
                  <a:lnTo>
                    <a:pt x="14719" y="368"/>
                  </a:lnTo>
                  <a:lnTo>
                    <a:pt x="8496" y="0"/>
                  </a:lnTo>
                  <a:close/>
                </a:path>
                <a:path w="329564" h="366395">
                  <a:moveTo>
                    <a:pt x="124124" y="50774"/>
                  </a:moveTo>
                  <a:lnTo>
                    <a:pt x="90119" y="50774"/>
                  </a:lnTo>
                  <a:lnTo>
                    <a:pt x="96657" y="51811"/>
                  </a:lnTo>
                  <a:lnTo>
                    <a:pt x="102766" y="54059"/>
                  </a:lnTo>
                  <a:lnTo>
                    <a:pt x="305485" y="279006"/>
                  </a:lnTo>
                  <a:lnTo>
                    <a:pt x="313817" y="303193"/>
                  </a:lnTo>
                  <a:lnTo>
                    <a:pt x="310622" y="315607"/>
                  </a:lnTo>
                  <a:lnTo>
                    <a:pt x="302641" y="326199"/>
                  </a:lnTo>
                  <a:lnTo>
                    <a:pt x="284772" y="342036"/>
                  </a:lnTo>
                  <a:lnTo>
                    <a:pt x="273294" y="348685"/>
                  </a:lnTo>
                  <a:lnTo>
                    <a:pt x="260584" y="350367"/>
                  </a:lnTo>
                  <a:lnTo>
                    <a:pt x="299082" y="350367"/>
                  </a:lnTo>
                  <a:lnTo>
                    <a:pt x="313067" y="337972"/>
                  </a:lnTo>
                  <a:lnTo>
                    <a:pt x="324813" y="322395"/>
                  </a:lnTo>
                  <a:lnTo>
                    <a:pt x="329517" y="304138"/>
                  </a:lnTo>
                  <a:lnTo>
                    <a:pt x="327044" y="285449"/>
                  </a:lnTo>
                  <a:lnTo>
                    <a:pt x="317258" y="268579"/>
                  </a:lnTo>
                  <a:lnTo>
                    <a:pt x="124891" y="51485"/>
                  </a:lnTo>
                  <a:lnTo>
                    <a:pt x="124124" y="50774"/>
                  </a:lnTo>
                  <a:close/>
                </a:path>
                <a:path w="329564" h="366395">
                  <a:moveTo>
                    <a:pt x="91059" y="35064"/>
                  </a:moveTo>
                  <a:lnTo>
                    <a:pt x="81473" y="35419"/>
                  </a:lnTo>
                  <a:lnTo>
                    <a:pt x="72299" y="37561"/>
                  </a:lnTo>
                  <a:lnTo>
                    <a:pt x="63732" y="41420"/>
                  </a:lnTo>
                  <a:lnTo>
                    <a:pt x="55968" y="46926"/>
                  </a:lnTo>
                  <a:lnTo>
                    <a:pt x="119971" y="46926"/>
                  </a:lnTo>
                  <a:lnTo>
                    <a:pt x="117794" y="44908"/>
                  </a:lnTo>
                  <a:lnTo>
                    <a:pt x="109651" y="39912"/>
                  </a:lnTo>
                  <a:lnTo>
                    <a:pt x="100670" y="36598"/>
                  </a:lnTo>
                  <a:lnTo>
                    <a:pt x="91059" y="35064"/>
                  </a:lnTo>
                  <a:close/>
                </a:path>
              </a:pathLst>
            </a:custGeom>
            <a:solidFill>
              <a:srgbClr val="10A9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" name="object 8">
              <a:extLst>
                <a:ext uri="{FF2B5EF4-FFF2-40B4-BE49-F238E27FC236}">
                  <a16:creationId xmlns:a16="http://schemas.microsoft.com/office/drawing/2014/main" id="{5825A9FE-5489-DE1B-519F-33917DAFF212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889150" y="5228008"/>
              <a:ext cx="308982" cy="382435"/>
            </a:xfrm>
            <a:prstGeom prst="rect">
              <a:avLst/>
            </a:prstGeom>
          </p:spPr>
        </p:pic>
      </p:grpSp>
      <p:sp>
        <p:nvSpPr>
          <p:cNvPr id="16" name="object 9">
            <a:extLst>
              <a:ext uri="{FF2B5EF4-FFF2-40B4-BE49-F238E27FC236}">
                <a16:creationId xmlns:a16="http://schemas.microsoft.com/office/drawing/2014/main" id="{400975B7-F7E4-406F-0234-C58AF83D13F8}"/>
              </a:ext>
            </a:extLst>
          </p:cNvPr>
          <p:cNvSpPr/>
          <p:nvPr/>
        </p:nvSpPr>
        <p:spPr>
          <a:xfrm>
            <a:off x="4005487" y="1287379"/>
            <a:ext cx="313424" cy="124440"/>
          </a:xfrm>
          <a:custGeom>
            <a:avLst/>
            <a:gdLst/>
            <a:ahLst/>
            <a:cxnLst/>
            <a:rect l="l" t="t" r="r" b="b"/>
            <a:pathLst>
              <a:path w="385445" h="153035">
                <a:moveTo>
                  <a:pt x="320865" y="812"/>
                </a:moveTo>
                <a:lnTo>
                  <a:pt x="64427" y="812"/>
                </a:lnTo>
                <a:lnTo>
                  <a:pt x="39374" y="5884"/>
                </a:lnTo>
                <a:lnTo>
                  <a:pt x="18892" y="19707"/>
                </a:lnTo>
                <a:lnTo>
                  <a:pt x="5071" y="40192"/>
                </a:lnTo>
                <a:lnTo>
                  <a:pt x="0" y="65252"/>
                </a:lnTo>
                <a:lnTo>
                  <a:pt x="0" y="88315"/>
                </a:lnTo>
                <a:lnTo>
                  <a:pt x="5071" y="113368"/>
                </a:lnTo>
                <a:lnTo>
                  <a:pt x="18892" y="133850"/>
                </a:lnTo>
                <a:lnTo>
                  <a:pt x="39374" y="147671"/>
                </a:lnTo>
                <a:lnTo>
                  <a:pt x="64427" y="152742"/>
                </a:lnTo>
                <a:lnTo>
                  <a:pt x="320865" y="152742"/>
                </a:lnTo>
                <a:lnTo>
                  <a:pt x="345918" y="147671"/>
                </a:lnTo>
                <a:lnTo>
                  <a:pt x="366399" y="133850"/>
                </a:lnTo>
                <a:lnTo>
                  <a:pt x="366917" y="133083"/>
                </a:lnTo>
                <a:lnTo>
                  <a:pt x="64427" y="133083"/>
                </a:lnTo>
                <a:lnTo>
                  <a:pt x="47021" y="129558"/>
                </a:lnTo>
                <a:lnTo>
                  <a:pt x="32789" y="119953"/>
                </a:lnTo>
                <a:lnTo>
                  <a:pt x="23184" y="105720"/>
                </a:lnTo>
                <a:lnTo>
                  <a:pt x="19659" y="88315"/>
                </a:lnTo>
                <a:lnTo>
                  <a:pt x="19659" y="65252"/>
                </a:lnTo>
                <a:lnTo>
                  <a:pt x="23184" y="47842"/>
                </a:lnTo>
                <a:lnTo>
                  <a:pt x="32789" y="33610"/>
                </a:lnTo>
                <a:lnTo>
                  <a:pt x="47021" y="24008"/>
                </a:lnTo>
                <a:lnTo>
                  <a:pt x="64427" y="20485"/>
                </a:lnTo>
                <a:lnTo>
                  <a:pt x="366924" y="20485"/>
                </a:lnTo>
                <a:lnTo>
                  <a:pt x="366399" y="19707"/>
                </a:lnTo>
                <a:lnTo>
                  <a:pt x="345918" y="5884"/>
                </a:lnTo>
                <a:lnTo>
                  <a:pt x="320865" y="812"/>
                </a:lnTo>
                <a:close/>
              </a:path>
              <a:path w="385445" h="153035">
                <a:moveTo>
                  <a:pt x="202476" y="20485"/>
                </a:moveTo>
                <a:lnTo>
                  <a:pt x="182816" y="20485"/>
                </a:lnTo>
                <a:lnTo>
                  <a:pt x="182816" y="133083"/>
                </a:lnTo>
                <a:lnTo>
                  <a:pt x="202476" y="133083"/>
                </a:lnTo>
                <a:lnTo>
                  <a:pt x="202476" y="20485"/>
                </a:lnTo>
                <a:close/>
              </a:path>
              <a:path w="385445" h="153035">
                <a:moveTo>
                  <a:pt x="366924" y="20485"/>
                </a:moveTo>
                <a:lnTo>
                  <a:pt x="320865" y="20485"/>
                </a:lnTo>
                <a:lnTo>
                  <a:pt x="338270" y="24008"/>
                </a:lnTo>
                <a:lnTo>
                  <a:pt x="352502" y="33610"/>
                </a:lnTo>
                <a:lnTo>
                  <a:pt x="362108" y="47842"/>
                </a:lnTo>
                <a:lnTo>
                  <a:pt x="365633" y="65252"/>
                </a:lnTo>
                <a:lnTo>
                  <a:pt x="365633" y="88315"/>
                </a:lnTo>
                <a:lnTo>
                  <a:pt x="362108" y="105720"/>
                </a:lnTo>
                <a:lnTo>
                  <a:pt x="352502" y="119953"/>
                </a:lnTo>
                <a:lnTo>
                  <a:pt x="338270" y="129558"/>
                </a:lnTo>
                <a:lnTo>
                  <a:pt x="320865" y="133083"/>
                </a:lnTo>
                <a:lnTo>
                  <a:pt x="366917" y="133083"/>
                </a:lnTo>
                <a:lnTo>
                  <a:pt x="380221" y="113368"/>
                </a:lnTo>
                <a:lnTo>
                  <a:pt x="385292" y="88315"/>
                </a:lnTo>
                <a:lnTo>
                  <a:pt x="385292" y="65252"/>
                </a:lnTo>
                <a:lnTo>
                  <a:pt x="380221" y="40192"/>
                </a:lnTo>
                <a:lnTo>
                  <a:pt x="366924" y="20485"/>
                </a:lnTo>
                <a:close/>
              </a:path>
              <a:path w="385445" h="153035">
                <a:moveTo>
                  <a:pt x="194030" y="0"/>
                </a:moveTo>
                <a:lnTo>
                  <a:pt x="191262" y="0"/>
                </a:lnTo>
                <a:lnTo>
                  <a:pt x="189941" y="292"/>
                </a:lnTo>
                <a:lnTo>
                  <a:pt x="188747" y="812"/>
                </a:lnTo>
                <a:lnTo>
                  <a:pt x="196545" y="812"/>
                </a:lnTo>
                <a:lnTo>
                  <a:pt x="195338" y="292"/>
                </a:lnTo>
                <a:lnTo>
                  <a:pt x="194030" y="0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" name="object 10">
            <a:extLst>
              <a:ext uri="{FF2B5EF4-FFF2-40B4-BE49-F238E27FC236}">
                <a16:creationId xmlns:a16="http://schemas.microsoft.com/office/drawing/2014/main" id="{EF276205-29D2-B1B7-3C1C-8D418A3DDD9E}"/>
              </a:ext>
            </a:extLst>
          </p:cNvPr>
          <p:cNvGrpSpPr/>
          <p:nvPr/>
        </p:nvGrpSpPr>
        <p:grpSpPr>
          <a:xfrm>
            <a:off x="1446216" y="1865415"/>
            <a:ext cx="181238" cy="308777"/>
            <a:chOff x="1465210" y="6083025"/>
            <a:chExt cx="222885" cy="379730"/>
          </a:xfrm>
        </p:grpSpPr>
        <p:sp>
          <p:nvSpPr>
            <p:cNvPr id="18" name="object 11">
              <a:extLst>
                <a:ext uri="{FF2B5EF4-FFF2-40B4-BE49-F238E27FC236}">
                  <a16:creationId xmlns:a16="http://schemas.microsoft.com/office/drawing/2014/main" id="{05B3F049-998B-06CD-2C81-039F4FE4CD55}"/>
                </a:ext>
              </a:extLst>
            </p:cNvPr>
            <p:cNvSpPr/>
            <p:nvPr/>
          </p:nvSpPr>
          <p:spPr>
            <a:xfrm>
              <a:off x="1465210" y="6083025"/>
              <a:ext cx="222885" cy="379730"/>
            </a:xfrm>
            <a:custGeom>
              <a:avLst/>
              <a:gdLst/>
              <a:ahLst/>
              <a:cxnLst/>
              <a:rect l="l" t="t" r="r" b="b"/>
              <a:pathLst>
                <a:path w="222885" h="379729">
                  <a:moveTo>
                    <a:pt x="114275" y="0"/>
                  </a:moveTo>
                  <a:lnTo>
                    <a:pt x="108103" y="0"/>
                  </a:lnTo>
                  <a:lnTo>
                    <a:pt x="105195" y="1435"/>
                  </a:lnTo>
                  <a:lnTo>
                    <a:pt x="78597" y="43149"/>
                  </a:lnTo>
                  <a:lnTo>
                    <a:pt x="56503" y="89153"/>
                  </a:lnTo>
                  <a:lnTo>
                    <a:pt x="37433" y="137431"/>
                  </a:lnTo>
                  <a:lnTo>
                    <a:pt x="21859" y="183226"/>
                  </a:lnTo>
                  <a:lnTo>
                    <a:pt x="9894" y="222846"/>
                  </a:lnTo>
                  <a:lnTo>
                    <a:pt x="6540" y="231124"/>
                  </a:lnTo>
                  <a:lnTo>
                    <a:pt x="3874" y="239612"/>
                  </a:lnTo>
                  <a:lnTo>
                    <a:pt x="1904" y="248284"/>
                  </a:lnTo>
                  <a:lnTo>
                    <a:pt x="636" y="257111"/>
                  </a:lnTo>
                  <a:lnTo>
                    <a:pt x="0" y="259803"/>
                  </a:lnTo>
                  <a:lnTo>
                    <a:pt x="8787" y="311809"/>
                  </a:lnTo>
                  <a:lnTo>
                    <a:pt x="32630" y="347140"/>
                  </a:lnTo>
                  <a:lnTo>
                    <a:pt x="67965" y="370981"/>
                  </a:lnTo>
                  <a:lnTo>
                    <a:pt x="111189" y="379730"/>
                  </a:lnTo>
                  <a:lnTo>
                    <a:pt x="154413" y="370981"/>
                  </a:lnTo>
                  <a:lnTo>
                    <a:pt x="170585" y="360070"/>
                  </a:lnTo>
                  <a:lnTo>
                    <a:pt x="111189" y="360070"/>
                  </a:lnTo>
                  <a:lnTo>
                    <a:pt x="75613" y="352870"/>
                  </a:lnTo>
                  <a:lnTo>
                    <a:pt x="46527" y="333248"/>
                  </a:lnTo>
                  <a:lnTo>
                    <a:pt x="26900" y="304166"/>
                  </a:lnTo>
                  <a:lnTo>
                    <a:pt x="19698" y="268592"/>
                  </a:lnTo>
                  <a:lnTo>
                    <a:pt x="19799" y="264185"/>
                  </a:lnTo>
                  <a:lnTo>
                    <a:pt x="19918" y="262597"/>
                  </a:lnTo>
                  <a:lnTo>
                    <a:pt x="20036" y="261010"/>
                  </a:lnTo>
                  <a:lnTo>
                    <a:pt x="28284" y="229920"/>
                  </a:lnTo>
                  <a:lnTo>
                    <a:pt x="28461" y="229450"/>
                  </a:lnTo>
                  <a:lnTo>
                    <a:pt x="42414" y="183492"/>
                  </a:lnTo>
                  <a:lnTo>
                    <a:pt x="61335" y="129506"/>
                  </a:lnTo>
                  <a:lnTo>
                    <a:pt x="84453" y="74984"/>
                  </a:lnTo>
                  <a:lnTo>
                    <a:pt x="111189" y="26847"/>
                  </a:lnTo>
                  <a:lnTo>
                    <a:pt x="133498" y="26847"/>
                  </a:lnTo>
                  <a:lnTo>
                    <a:pt x="119038" y="3911"/>
                  </a:lnTo>
                  <a:lnTo>
                    <a:pt x="117184" y="1435"/>
                  </a:lnTo>
                  <a:lnTo>
                    <a:pt x="114275" y="0"/>
                  </a:lnTo>
                  <a:close/>
                </a:path>
                <a:path w="222885" h="379729">
                  <a:moveTo>
                    <a:pt x="133498" y="26847"/>
                  </a:moveTo>
                  <a:lnTo>
                    <a:pt x="111189" y="26847"/>
                  </a:lnTo>
                  <a:lnTo>
                    <a:pt x="137931" y="74984"/>
                  </a:lnTo>
                  <a:lnTo>
                    <a:pt x="161048" y="129506"/>
                  </a:lnTo>
                  <a:lnTo>
                    <a:pt x="179885" y="183226"/>
                  </a:lnTo>
                  <a:lnTo>
                    <a:pt x="193930" y="229450"/>
                  </a:lnTo>
                  <a:lnTo>
                    <a:pt x="194108" y="229920"/>
                  </a:lnTo>
                  <a:lnTo>
                    <a:pt x="202343" y="261010"/>
                  </a:lnTo>
                  <a:lnTo>
                    <a:pt x="202461" y="262597"/>
                  </a:lnTo>
                  <a:lnTo>
                    <a:pt x="202578" y="264185"/>
                  </a:lnTo>
                  <a:lnTo>
                    <a:pt x="202680" y="268592"/>
                  </a:lnTo>
                  <a:lnTo>
                    <a:pt x="195478" y="304166"/>
                  </a:lnTo>
                  <a:lnTo>
                    <a:pt x="175851" y="333248"/>
                  </a:lnTo>
                  <a:lnTo>
                    <a:pt x="146766" y="352870"/>
                  </a:lnTo>
                  <a:lnTo>
                    <a:pt x="111189" y="360070"/>
                  </a:lnTo>
                  <a:lnTo>
                    <a:pt x="170585" y="360070"/>
                  </a:lnTo>
                  <a:lnTo>
                    <a:pt x="189748" y="347140"/>
                  </a:lnTo>
                  <a:lnTo>
                    <a:pt x="213591" y="311809"/>
                  </a:lnTo>
                  <a:lnTo>
                    <a:pt x="222340" y="268592"/>
                  </a:lnTo>
                  <a:lnTo>
                    <a:pt x="222219" y="262305"/>
                  </a:lnTo>
                  <a:lnTo>
                    <a:pt x="222377" y="261493"/>
                  </a:lnTo>
                  <a:lnTo>
                    <a:pt x="222403" y="259803"/>
                  </a:lnTo>
                  <a:lnTo>
                    <a:pt x="221743" y="257111"/>
                  </a:lnTo>
                  <a:lnTo>
                    <a:pt x="220475" y="248284"/>
                  </a:lnTo>
                  <a:lnTo>
                    <a:pt x="218506" y="239612"/>
                  </a:lnTo>
                  <a:lnTo>
                    <a:pt x="215844" y="231124"/>
                  </a:lnTo>
                  <a:lnTo>
                    <a:pt x="212497" y="222846"/>
                  </a:lnTo>
                  <a:lnTo>
                    <a:pt x="200616" y="183492"/>
                  </a:lnTo>
                  <a:lnTo>
                    <a:pt x="184947" y="137431"/>
                  </a:lnTo>
                  <a:lnTo>
                    <a:pt x="165873" y="89153"/>
                  </a:lnTo>
                  <a:lnTo>
                    <a:pt x="143776" y="43149"/>
                  </a:lnTo>
                  <a:lnTo>
                    <a:pt x="133498" y="26847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" name="object 12">
              <a:extLst>
                <a:ext uri="{FF2B5EF4-FFF2-40B4-BE49-F238E27FC236}">
                  <a16:creationId xmlns:a16="http://schemas.microsoft.com/office/drawing/2014/main" id="{CC8D39DC-F49B-B547-8C20-E9E2D651F669}"/>
                </a:ext>
              </a:extLst>
            </p:cNvPr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562475" y="6331996"/>
              <a:ext cx="94094" cy="88252"/>
            </a:xfrm>
            <a:prstGeom prst="rect">
              <a:avLst/>
            </a:prstGeom>
          </p:spPr>
        </p:pic>
      </p:grpSp>
      <p:sp>
        <p:nvSpPr>
          <p:cNvPr id="20" name="object 13">
            <a:extLst>
              <a:ext uri="{FF2B5EF4-FFF2-40B4-BE49-F238E27FC236}">
                <a16:creationId xmlns:a16="http://schemas.microsoft.com/office/drawing/2014/main" id="{B9A12AE1-25B1-6F48-CEFE-BB8CB297B611}"/>
              </a:ext>
            </a:extLst>
          </p:cNvPr>
          <p:cNvSpPr/>
          <p:nvPr/>
        </p:nvSpPr>
        <p:spPr>
          <a:xfrm>
            <a:off x="2003842" y="1822699"/>
            <a:ext cx="408431" cy="394490"/>
          </a:xfrm>
          <a:custGeom>
            <a:avLst/>
            <a:gdLst/>
            <a:ahLst/>
            <a:cxnLst/>
            <a:rect l="l" t="t" r="r" b="b"/>
            <a:pathLst>
              <a:path w="502285" h="485140">
                <a:moveTo>
                  <a:pt x="166319" y="326567"/>
                </a:moveTo>
                <a:lnTo>
                  <a:pt x="165582" y="320573"/>
                </a:lnTo>
                <a:lnTo>
                  <a:pt x="162661" y="315302"/>
                </a:lnTo>
                <a:lnTo>
                  <a:pt x="157772" y="311416"/>
                </a:lnTo>
                <a:lnTo>
                  <a:pt x="155117" y="310070"/>
                </a:lnTo>
                <a:lnTo>
                  <a:pt x="155117" y="325285"/>
                </a:lnTo>
                <a:lnTo>
                  <a:pt x="153250" y="328942"/>
                </a:lnTo>
                <a:lnTo>
                  <a:pt x="153174" y="329095"/>
                </a:lnTo>
                <a:lnTo>
                  <a:pt x="150749" y="329907"/>
                </a:lnTo>
                <a:lnTo>
                  <a:pt x="148844" y="328942"/>
                </a:lnTo>
                <a:lnTo>
                  <a:pt x="129247" y="295173"/>
                </a:lnTo>
                <a:lnTo>
                  <a:pt x="129197" y="294703"/>
                </a:lnTo>
                <a:lnTo>
                  <a:pt x="131495" y="282778"/>
                </a:lnTo>
                <a:lnTo>
                  <a:pt x="134721" y="274358"/>
                </a:lnTo>
                <a:lnTo>
                  <a:pt x="134835" y="274053"/>
                </a:lnTo>
                <a:lnTo>
                  <a:pt x="136740" y="270344"/>
                </a:lnTo>
                <a:lnTo>
                  <a:pt x="137477" y="269113"/>
                </a:lnTo>
                <a:lnTo>
                  <a:pt x="138785" y="268427"/>
                </a:lnTo>
                <a:lnTo>
                  <a:pt x="140804" y="268427"/>
                </a:lnTo>
                <a:lnTo>
                  <a:pt x="141490" y="268592"/>
                </a:lnTo>
                <a:lnTo>
                  <a:pt x="143979" y="270052"/>
                </a:lnTo>
                <a:lnTo>
                  <a:pt x="144614" y="272465"/>
                </a:lnTo>
                <a:lnTo>
                  <a:pt x="143522" y="274358"/>
                </a:lnTo>
                <a:lnTo>
                  <a:pt x="140766" y="280111"/>
                </a:lnTo>
                <a:lnTo>
                  <a:pt x="138239" y="287972"/>
                </a:lnTo>
                <a:lnTo>
                  <a:pt x="136994" y="296913"/>
                </a:lnTo>
                <a:lnTo>
                  <a:pt x="138061" y="305917"/>
                </a:lnTo>
                <a:lnTo>
                  <a:pt x="140055" y="312699"/>
                </a:lnTo>
                <a:lnTo>
                  <a:pt x="144894" y="318096"/>
                </a:lnTo>
                <a:lnTo>
                  <a:pt x="154343" y="322910"/>
                </a:lnTo>
                <a:lnTo>
                  <a:pt x="155117" y="325285"/>
                </a:lnTo>
                <a:lnTo>
                  <a:pt x="155117" y="310070"/>
                </a:lnTo>
                <a:lnTo>
                  <a:pt x="153123" y="309041"/>
                </a:lnTo>
                <a:lnTo>
                  <a:pt x="150444" y="306235"/>
                </a:lnTo>
                <a:lnTo>
                  <a:pt x="147180" y="295173"/>
                </a:lnTo>
                <a:lnTo>
                  <a:pt x="151371" y="284340"/>
                </a:lnTo>
                <a:lnTo>
                  <a:pt x="153670" y="280377"/>
                </a:lnTo>
                <a:lnTo>
                  <a:pt x="153784" y="280111"/>
                </a:lnTo>
                <a:lnTo>
                  <a:pt x="155727" y="274358"/>
                </a:lnTo>
                <a:lnTo>
                  <a:pt x="155460" y="270344"/>
                </a:lnTo>
                <a:lnTo>
                  <a:pt x="155346" y="268592"/>
                </a:lnTo>
                <a:lnTo>
                  <a:pt x="155333" y="268427"/>
                </a:lnTo>
                <a:lnTo>
                  <a:pt x="152717" y="262915"/>
                </a:lnTo>
                <a:lnTo>
                  <a:pt x="148069" y="258775"/>
                </a:lnTo>
                <a:lnTo>
                  <a:pt x="142189" y="256755"/>
                </a:lnTo>
                <a:lnTo>
                  <a:pt x="136182" y="257136"/>
                </a:lnTo>
                <a:lnTo>
                  <a:pt x="117411" y="294703"/>
                </a:lnTo>
                <a:lnTo>
                  <a:pt x="117398" y="295173"/>
                </a:lnTo>
                <a:lnTo>
                  <a:pt x="118795" y="308025"/>
                </a:lnTo>
                <a:lnTo>
                  <a:pt x="143484" y="339445"/>
                </a:lnTo>
                <a:lnTo>
                  <a:pt x="148158" y="341160"/>
                </a:lnTo>
                <a:lnTo>
                  <a:pt x="156565" y="341160"/>
                </a:lnTo>
                <a:lnTo>
                  <a:pt x="161937" y="337883"/>
                </a:lnTo>
                <a:lnTo>
                  <a:pt x="164642" y="332587"/>
                </a:lnTo>
                <a:lnTo>
                  <a:pt x="165392" y="329907"/>
                </a:lnTo>
                <a:lnTo>
                  <a:pt x="166319" y="326567"/>
                </a:lnTo>
                <a:close/>
              </a:path>
              <a:path w="502285" h="485140">
                <a:moveTo>
                  <a:pt x="374675" y="294703"/>
                </a:moveTo>
                <a:lnTo>
                  <a:pt x="372186" y="280377"/>
                </a:lnTo>
                <a:lnTo>
                  <a:pt x="368173" y="269582"/>
                </a:lnTo>
                <a:lnTo>
                  <a:pt x="367665" y="268579"/>
                </a:lnTo>
                <a:lnTo>
                  <a:pt x="367576" y="268414"/>
                </a:lnTo>
                <a:lnTo>
                  <a:pt x="365493" y="264337"/>
                </a:lnTo>
                <a:lnTo>
                  <a:pt x="362877" y="261454"/>
                </a:lnTo>
                <a:lnTo>
                  <a:pt x="362877" y="294703"/>
                </a:lnTo>
                <a:lnTo>
                  <a:pt x="361594" y="308013"/>
                </a:lnTo>
                <a:lnTo>
                  <a:pt x="341325" y="329895"/>
                </a:lnTo>
                <a:lnTo>
                  <a:pt x="338899" y="329095"/>
                </a:lnTo>
                <a:lnTo>
                  <a:pt x="336956" y="325285"/>
                </a:lnTo>
                <a:lnTo>
                  <a:pt x="337731" y="322910"/>
                </a:lnTo>
                <a:lnTo>
                  <a:pt x="347179" y="318084"/>
                </a:lnTo>
                <a:lnTo>
                  <a:pt x="352018" y="312686"/>
                </a:lnTo>
                <a:lnTo>
                  <a:pt x="353923" y="306222"/>
                </a:lnTo>
                <a:lnTo>
                  <a:pt x="354025" y="305904"/>
                </a:lnTo>
                <a:lnTo>
                  <a:pt x="355079" y="296913"/>
                </a:lnTo>
                <a:lnTo>
                  <a:pt x="353834" y="287972"/>
                </a:lnTo>
                <a:lnTo>
                  <a:pt x="351396" y="280377"/>
                </a:lnTo>
                <a:lnTo>
                  <a:pt x="351320" y="280111"/>
                </a:lnTo>
                <a:lnTo>
                  <a:pt x="348551" y="274345"/>
                </a:lnTo>
                <a:lnTo>
                  <a:pt x="347459" y="272465"/>
                </a:lnTo>
                <a:lnTo>
                  <a:pt x="348018" y="270332"/>
                </a:lnTo>
                <a:lnTo>
                  <a:pt x="348094" y="270040"/>
                </a:lnTo>
                <a:lnTo>
                  <a:pt x="350583" y="268579"/>
                </a:lnTo>
                <a:lnTo>
                  <a:pt x="351269" y="268414"/>
                </a:lnTo>
                <a:lnTo>
                  <a:pt x="353288" y="268414"/>
                </a:lnTo>
                <a:lnTo>
                  <a:pt x="362877" y="294703"/>
                </a:lnTo>
                <a:lnTo>
                  <a:pt x="362877" y="261454"/>
                </a:lnTo>
                <a:lnTo>
                  <a:pt x="361327" y="259727"/>
                </a:lnTo>
                <a:lnTo>
                  <a:pt x="355904" y="257136"/>
                </a:lnTo>
                <a:lnTo>
                  <a:pt x="349897" y="256755"/>
                </a:lnTo>
                <a:lnTo>
                  <a:pt x="344004" y="258762"/>
                </a:lnTo>
                <a:lnTo>
                  <a:pt x="339369" y="262915"/>
                </a:lnTo>
                <a:lnTo>
                  <a:pt x="336740" y="268414"/>
                </a:lnTo>
                <a:lnTo>
                  <a:pt x="336473" y="272465"/>
                </a:lnTo>
                <a:lnTo>
                  <a:pt x="336346" y="274345"/>
                </a:lnTo>
                <a:lnTo>
                  <a:pt x="338289" y="280111"/>
                </a:lnTo>
                <a:lnTo>
                  <a:pt x="338404" y="280377"/>
                </a:lnTo>
                <a:lnTo>
                  <a:pt x="340702" y="284340"/>
                </a:lnTo>
                <a:lnTo>
                  <a:pt x="344703" y="294703"/>
                </a:lnTo>
                <a:lnTo>
                  <a:pt x="344779" y="294906"/>
                </a:lnTo>
                <a:lnTo>
                  <a:pt x="344893" y="295173"/>
                </a:lnTo>
                <a:lnTo>
                  <a:pt x="341718" y="305904"/>
                </a:lnTo>
                <a:lnTo>
                  <a:pt x="341630" y="306222"/>
                </a:lnTo>
                <a:lnTo>
                  <a:pt x="338950" y="309029"/>
                </a:lnTo>
                <a:lnTo>
                  <a:pt x="334302" y="311404"/>
                </a:lnTo>
                <a:lnTo>
                  <a:pt x="329412" y="315302"/>
                </a:lnTo>
                <a:lnTo>
                  <a:pt x="326491" y="320586"/>
                </a:lnTo>
                <a:lnTo>
                  <a:pt x="325755" y="326567"/>
                </a:lnTo>
                <a:lnTo>
                  <a:pt x="327431" y="332574"/>
                </a:lnTo>
                <a:lnTo>
                  <a:pt x="330136" y="337870"/>
                </a:lnTo>
                <a:lnTo>
                  <a:pt x="335508" y="341160"/>
                </a:lnTo>
                <a:lnTo>
                  <a:pt x="343916" y="341160"/>
                </a:lnTo>
                <a:lnTo>
                  <a:pt x="346392" y="340563"/>
                </a:lnTo>
                <a:lnTo>
                  <a:pt x="348602" y="339432"/>
                </a:lnTo>
                <a:lnTo>
                  <a:pt x="357136" y="334073"/>
                </a:lnTo>
                <a:lnTo>
                  <a:pt x="361581" y="329895"/>
                </a:lnTo>
                <a:lnTo>
                  <a:pt x="364096" y="327533"/>
                </a:lnTo>
                <a:lnTo>
                  <a:pt x="374675" y="295173"/>
                </a:lnTo>
                <a:lnTo>
                  <a:pt x="374675" y="294703"/>
                </a:lnTo>
                <a:close/>
              </a:path>
              <a:path w="502285" h="485140">
                <a:moveTo>
                  <a:pt x="501992" y="377532"/>
                </a:moveTo>
                <a:lnTo>
                  <a:pt x="501878" y="356171"/>
                </a:lnTo>
                <a:lnTo>
                  <a:pt x="500214" y="324853"/>
                </a:lnTo>
                <a:lnTo>
                  <a:pt x="500100" y="322580"/>
                </a:lnTo>
                <a:lnTo>
                  <a:pt x="500011" y="320865"/>
                </a:lnTo>
                <a:lnTo>
                  <a:pt x="499884" y="318528"/>
                </a:lnTo>
                <a:lnTo>
                  <a:pt x="499770" y="316357"/>
                </a:lnTo>
                <a:lnTo>
                  <a:pt x="499643" y="314007"/>
                </a:lnTo>
                <a:lnTo>
                  <a:pt x="499516" y="311658"/>
                </a:lnTo>
                <a:lnTo>
                  <a:pt x="499465" y="310502"/>
                </a:lnTo>
                <a:lnTo>
                  <a:pt x="491845" y="257721"/>
                </a:lnTo>
                <a:lnTo>
                  <a:pt x="491782" y="257200"/>
                </a:lnTo>
                <a:lnTo>
                  <a:pt x="482295" y="230784"/>
                </a:lnTo>
                <a:lnTo>
                  <a:pt x="482295" y="377532"/>
                </a:lnTo>
                <a:lnTo>
                  <a:pt x="475411" y="411492"/>
                </a:lnTo>
                <a:lnTo>
                  <a:pt x="456577" y="439407"/>
                </a:lnTo>
                <a:lnTo>
                  <a:pt x="428663" y="458241"/>
                </a:lnTo>
                <a:lnTo>
                  <a:pt x="394525" y="465162"/>
                </a:lnTo>
                <a:lnTo>
                  <a:pt x="360375" y="458241"/>
                </a:lnTo>
                <a:lnTo>
                  <a:pt x="332460" y="439407"/>
                </a:lnTo>
                <a:lnTo>
                  <a:pt x="313626" y="411492"/>
                </a:lnTo>
                <a:lnTo>
                  <a:pt x="306743" y="377532"/>
                </a:lnTo>
                <a:lnTo>
                  <a:pt x="306717" y="377177"/>
                </a:lnTo>
                <a:lnTo>
                  <a:pt x="307543" y="365290"/>
                </a:lnTo>
                <a:lnTo>
                  <a:pt x="309994" y="353529"/>
                </a:lnTo>
                <a:lnTo>
                  <a:pt x="314020" y="342226"/>
                </a:lnTo>
                <a:lnTo>
                  <a:pt x="319595" y="331558"/>
                </a:lnTo>
                <a:lnTo>
                  <a:pt x="320268" y="330466"/>
                </a:lnTo>
                <a:lnTo>
                  <a:pt x="320725" y="329247"/>
                </a:lnTo>
                <a:lnTo>
                  <a:pt x="321716" y="323011"/>
                </a:lnTo>
                <a:lnTo>
                  <a:pt x="321792" y="322580"/>
                </a:lnTo>
                <a:lnTo>
                  <a:pt x="322376" y="317169"/>
                </a:lnTo>
                <a:lnTo>
                  <a:pt x="322872" y="311658"/>
                </a:lnTo>
                <a:lnTo>
                  <a:pt x="324065" y="310680"/>
                </a:lnTo>
                <a:lnTo>
                  <a:pt x="325183" y="309600"/>
                </a:lnTo>
                <a:lnTo>
                  <a:pt x="331736" y="290893"/>
                </a:lnTo>
                <a:lnTo>
                  <a:pt x="331762" y="290677"/>
                </a:lnTo>
                <a:lnTo>
                  <a:pt x="329184" y="281736"/>
                </a:lnTo>
                <a:lnTo>
                  <a:pt x="323189" y="274218"/>
                </a:lnTo>
                <a:lnTo>
                  <a:pt x="312737" y="265455"/>
                </a:lnTo>
                <a:lnTo>
                  <a:pt x="312737" y="293852"/>
                </a:lnTo>
                <a:lnTo>
                  <a:pt x="309981" y="297129"/>
                </a:lnTo>
                <a:lnTo>
                  <a:pt x="309549" y="297129"/>
                </a:lnTo>
                <a:lnTo>
                  <a:pt x="308368" y="297383"/>
                </a:lnTo>
                <a:lnTo>
                  <a:pt x="305904" y="297383"/>
                </a:lnTo>
                <a:lnTo>
                  <a:pt x="279514" y="275259"/>
                </a:lnTo>
                <a:lnTo>
                  <a:pt x="248907" y="249593"/>
                </a:lnTo>
                <a:lnTo>
                  <a:pt x="195249" y="294576"/>
                </a:lnTo>
                <a:lnTo>
                  <a:pt x="195249" y="377177"/>
                </a:lnTo>
                <a:lnTo>
                  <a:pt x="195224" y="377532"/>
                </a:lnTo>
                <a:lnTo>
                  <a:pt x="188341" y="411492"/>
                </a:lnTo>
                <a:lnTo>
                  <a:pt x="169506" y="439407"/>
                </a:lnTo>
                <a:lnTo>
                  <a:pt x="141592" y="458241"/>
                </a:lnTo>
                <a:lnTo>
                  <a:pt x="107454" y="465162"/>
                </a:lnTo>
                <a:lnTo>
                  <a:pt x="73317" y="458241"/>
                </a:lnTo>
                <a:lnTo>
                  <a:pt x="45415" y="439407"/>
                </a:lnTo>
                <a:lnTo>
                  <a:pt x="26593" y="411492"/>
                </a:lnTo>
                <a:lnTo>
                  <a:pt x="19697" y="377532"/>
                </a:lnTo>
                <a:lnTo>
                  <a:pt x="19735" y="358317"/>
                </a:lnTo>
                <a:lnTo>
                  <a:pt x="21386" y="324853"/>
                </a:lnTo>
                <a:lnTo>
                  <a:pt x="21501" y="322580"/>
                </a:lnTo>
                <a:lnTo>
                  <a:pt x="21577" y="320865"/>
                </a:lnTo>
                <a:lnTo>
                  <a:pt x="21691" y="318528"/>
                </a:lnTo>
                <a:lnTo>
                  <a:pt x="21805" y="316357"/>
                </a:lnTo>
                <a:lnTo>
                  <a:pt x="21882" y="314693"/>
                </a:lnTo>
                <a:lnTo>
                  <a:pt x="28765" y="263779"/>
                </a:lnTo>
                <a:lnTo>
                  <a:pt x="43078" y="222872"/>
                </a:lnTo>
                <a:lnTo>
                  <a:pt x="43307" y="222504"/>
                </a:lnTo>
                <a:lnTo>
                  <a:pt x="43688" y="221742"/>
                </a:lnTo>
                <a:lnTo>
                  <a:pt x="55816" y="202971"/>
                </a:lnTo>
                <a:lnTo>
                  <a:pt x="72440" y="188633"/>
                </a:lnTo>
                <a:lnTo>
                  <a:pt x="92379" y="179463"/>
                </a:lnTo>
                <a:lnTo>
                  <a:pt x="114477" y="176250"/>
                </a:lnTo>
                <a:lnTo>
                  <a:pt x="144741" y="182372"/>
                </a:lnTo>
                <a:lnTo>
                  <a:pt x="169494" y="199072"/>
                </a:lnTo>
                <a:lnTo>
                  <a:pt x="186182" y="223812"/>
                </a:lnTo>
                <a:lnTo>
                  <a:pt x="192316" y="254088"/>
                </a:lnTo>
                <a:lnTo>
                  <a:pt x="192252" y="257721"/>
                </a:lnTo>
                <a:lnTo>
                  <a:pt x="192125" y="259524"/>
                </a:lnTo>
                <a:lnTo>
                  <a:pt x="166522" y="280987"/>
                </a:lnTo>
                <a:lnTo>
                  <a:pt x="163487" y="286842"/>
                </a:lnTo>
                <a:lnTo>
                  <a:pt x="162356" y="299631"/>
                </a:lnTo>
                <a:lnTo>
                  <a:pt x="162420" y="299999"/>
                </a:lnTo>
                <a:lnTo>
                  <a:pt x="164325" y="306057"/>
                </a:lnTo>
                <a:lnTo>
                  <a:pt x="170980" y="314007"/>
                </a:lnTo>
                <a:lnTo>
                  <a:pt x="171615" y="314693"/>
                </a:lnTo>
                <a:lnTo>
                  <a:pt x="175425" y="317169"/>
                </a:lnTo>
                <a:lnTo>
                  <a:pt x="179806" y="318528"/>
                </a:lnTo>
                <a:lnTo>
                  <a:pt x="180555" y="324853"/>
                </a:lnTo>
                <a:lnTo>
                  <a:pt x="181254" y="329247"/>
                </a:lnTo>
                <a:lnTo>
                  <a:pt x="181698" y="330466"/>
                </a:lnTo>
                <a:lnTo>
                  <a:pt x="182384" y="331558"/>
                </a:lnTo>
                <a:lnTo>
                  <a:pt x="187947" y="342226"/>
                </a:lnTo>
                <a:lnTo>
                  <a:pt x="191973" y="353529"/>
                </a:lnTo>
                <a:lnTo>
                  <a:pt x="194424" y="365290"/>
                </a:lnTo>
                <a:lnTo>
                  <a:pt x="195249" y="377177"/>
                </a:lnTo>
                <a:lnTo>
                  <a:pt x="195249" y="294576"/>
                </a:lnTo>
                <a:lnTo>
                  <a:pt x="188772" y="299999"/>
                </a:lnTo>
                <a:lnTo>
                  <a:pt x="186296" y="299999"/>
                </a:lnTo>
                <a:lnTo>
                  <a:pt x="184594" y="299631"/>
                </a:lnTo>
                <a:lnTo>
                  <a:pt x="182499" y="297129"/>
                </a:lnTo>
                <a:lnTo>
                  <a:pt x="182575" y="294309"/>
                </a:lnTo>
                <a:lnTo>
                  <a:pt x="182867" y="292963"/>
                </a:lnTo>
                <a:lnTo>
                  <a:pt x="240969" y="244233"/>
                </a:lnTo>
                <a:lnTo>
                  <a:pt x="242481" y="243370"/>
                </a:lnTo>
                <a:lnTo>
                  <a:pt x="246380" y="241147"/>
                </a:lnTo>
                <a:lnTo>
                  <a:pt x="246380" y="21767"/>
                </a:lnTo>
                <a:lnTo>
                  <a:pt x="248488" y="19659"/>
                </a:lnTo>
                <a:lnTo>
                  <a:pt x="253479" y="19659"/>
                </a:lnTo>
                <a:lnTo>
                  <a:pt x="255587" y="21767"/>
                </a:lnTo>
                <a:lnTo>
                  <a:pt x="255587" y="243192"/>
                </a:lnTo>
                <a:lnTo>
                  <a:pt x="312470" y="290893"/>
                </a:lnTo>
                <a:lnTo>
                  <a:pt x="312648" y="292963"/>
                </a:lnTo>
                <a:lnTo>
                  <a:pt x="312737" y="293852"/>
                </a:lnTo>
                <a:lnTo>
                  <a:pt x="312737" y="265455"/>
                </a:lnTo>
                <a:lnTo>
                  <a:pt x="310248" y="263359"/>
                </a:lnTo>
                <a:lnTo>
                  <a:pt x="309880" y="260286"/>
                </a:lnTo>
                <a:lnTo>
                  <a:pt x="309689" y="257721"/>
                </a:lnTo>
                <a:lnTo>
                  <a:pt x="309651" y="254088"/>
                </a:lnTo>
                <a:lnTo>
                  <a:pt x="311150" y="246634"/>
                </a:lnTo>
                <a:lnTo>
                  <a:pt x="315772" y="223812"/>
                </a:lnTo>
                <a:lnTo>
                  <a:pt x="332473" y="199072"/>
                </a:lnTo>
                <a:lnTo>
                  <a:pt x="357212" y="182372"/>
                </a:lnTo>
                <a:lnTo>
                  <a:pt x="387489" y="176250"/>
                </a:lnTo>
                <a:lnTo>
                  <a:pt x="409575" y="179463"/>
                </a:lnTo>
                <a:lnTo>
                  <a:pt x="429514" y="188633"/>
                </a:lnTo>
                <a:lnTo>
                  <a:pt x="446151" y="202971"/>
                </a:lnTo>
                <a:lnTo>
                  <a:pt x="458292" y="221742"/>
                </a:lnTo>
                <a:lnTo>
                  <a:pt x="458673" y="222504"/>
                </a:lnTo>
                <a:lnTo>
                  <a:pt x="458901" y="222872"/>
                </a:lnTo>
                <a:lnTo>
                  <a:pt x="473189" y="263779"/>
                </a:lnTo>
                <a:lnTo>
                  <a:pt x="479983" y="314007"/>
                </a:lnTo>
                <a:lnTo>
                  <a:pt x="482117" y="356171"/>
                </a:lnTo>
                <a:lnTo>
                  <a:pt x="482295" y="377532"/>
                </a:lnTo>
                <a:lnTo>
                  <a:pt x="482295" y="230784"/>
                </a:lnTo>
                <a:lnTo>
                  <a:pt x="475907" y="212979"/>
                </a:lnTo>
                <a:lnTo>
                  <a:pt x="460667" y="189699"/>
                </a:lnTo>
                <a:lnTo>
                  <a:pt x="444944" y="176250"/>
                </a:lnTo>
                <a:lnTo>
                  <a:pt x="439889" y="171919"/>
                </a:lnTo>
                <a:lnTo>
                  <a:pt x="415010" y="160566"/>
                </a:lnTo>
                <a:lnTo>
                  <a:pt x="387489" y="156578"/>
                </a:lnTo>
                <a:lnTo>
                  <a:pt x="351218" y="163576"/>
                </a:lnTo>
                <a:lnTo>
                  <a:pt x="321106" y="182740"/>
                </a:lnTo>
                <a:lnTo>
                  <a:pt x="299897" y="211340"/>
                </a:lnTo>
                <a:lnTo>
                  <a:pt x="290309" y="246634"/>
                </a:lnTo>
                <a:lnTo>
                  <a:pt x="275247" y="234010"/>
                </a:lnTo>
                <a:lnTo>
                  <a:pt x="275247" y="24257"/>
                </a:lnTo>
                <a:lnTo>
                  <a:pt x="274307" y="19659"/>
                </a:lnTo>
                <a:lnTo>
                  <a:pt x="273329" y="14820"/>
                </a:lnTo>
                <a:lnTo>
                  <a:pt x="268122" y="7112"/>
                </a:lnTo>
                <a:lnTo>
                  <a:pt x="260413" y="1905"/>
                </a:lnTo>
                <a:lnTo>
                  <a:pt x="250990" y="0"/>
                </a:lnTo>
                <a:lnTo>
                  <a:pt x="241541" y="1905"/>
                </a:lnTo>
                <a:lnTo>
                  <a:pt x="233832" y="7112"/>
                </a:lnTo>
                <a:lnTo>
                  <a:pt x="228625" y="14820"/>
                </a:lnTo>
                <a:lnTo>
                  <a:pt x="226720" y="24257"/>
                </a:lnTo>
                <a:lnTo>
                  <a:pt x="226720" y="230517"/>
                </a:lnTo>
                <a:lnTo>
                  <a:pt x="211391" y="243370"/>
                </a:lnTo>
                <a:lnTo>
                  <a:pt x="201028" y="209245"/>
                </a:lnTo>
                <a:lnTo>
                  <a:pt x="179730" y="181698"/>
                </a:lnTo>
                <a:lnTo>
                  <a:pt x="170929" y="176250"/>
                </a:lnTo>
                <a:lnTo>
                  <a:pt x="150012" y="163283"/>
                </a:lnTo>
                <a:lnTo>
                  <a:pt x="114477" y="156578"/>
                </a:lnTo>
                <a:lnTo>
                  <a:pt x="86956" y="160566"/>
                </a:lnTo>
                <a:lnTo>
                  <a:pt x="62077" y="171919"/>
                </a:lnTo>
                <a:lnTo>
                  <a:pt x="26073" y="212979"/>
                </a:lnTo>
                <a:lnTo>
                  <a:pt x="10185" y="257200"/>
                </a:lnTo>
                <a:lnTo>
                  <a:pt x="2501" y="310502"/>
                </a:lnTo>
                <a:lnTo>
                  <a:pt x="76" y="356171"/>
                </a:lnTo>
                <a:lnTo>
                  <a:pt x="0" y="377532"/>
                </a:lnTo>
                <a:lnTo>
                  <a:pt x="6883" y="411492"/>
                </a:lnTo>
                <a:lnTo>
                  <a:pt x="8483" y="419214"/>
                </a:lnTo>
                <a:lnTo>
                  <a:pt x="31521" y="453339"/>
                </a:lnTo>
                <a:lnTo>
                  <a:pt x="65671" y="476377"/>
                </a:lnTo>
                <a:lnTo>
                  <a:pt x="107454" y="484835"/>
                </a:lnTo>
                <a:lnTo>
                  <a:pt x="149225" y="476377"/>
                </a:lnTo>
                <a:lnTo>
                  <a:pt x="183375" y="453339"/>
                </a:lnTo>
                <a:lnTo>
                  <a:pt x="206400" y="419214"/>
                </a:lnTo>
                <a:lnTo>
                  <a:pt x="214884" y="377532"/>
                </a:lnTo>
                <a:lnTo>
                  <a:pt x="214909" y="377177"/>
                </a:lnTo>
                <a:lnTo>
                  <a:pt x="213969" y="363093"/>
                </a:lnTo>
                <a:lnTo>
                  <a:pt x="211162" y="349161"/>
                </a:lnTo>
                <a:lnTo>
                  <a:pt x="206552" y="335737"/>
                </a:lnTo>
                <a:lnTo>
                  <a:pt x="200177" y="323011"/>
                </a:lnTo>
                <a:lnTo>
                  <a:pt x="199847" y="320865"/>
                </a:lnTo>
                <a:lnTo>
                  <a:pt x="199415" y="317169"/>
                </a:lnTo>
                <a:lnTo>
                  <a:pt x="199326" y="316357"/>
                </a:lnTo>
                <a:lnTo>
                  <a:pt x="200355" y="315760"/>
                </a:lnTo>
                <a:lnTo>
                  <a:pt x="201612" y="314909"/>
                </a:lnTo>
                <a:lnTo>
                  <a:pt x="219392" y="299999"/>
                </a:lnTo>
                <a:lnTo>
                  <a:pt x="248907" y="275259"/>
                </a:lnTo>
                <a:lnTo>
                  <a:pt x="295122" y="314007"/>
                </a:lnTo>
                <a:lnTo>
                  <a:pt x="298754" y="315760"/>
                </a:lnTo>
                <a:lnTo>
                  <a:pt x="302615" y="316560"/>
                </a:lnTo>
                <a:lnTo>
                  <a:pt x="302120" y="320865"/>
                </a:lnTo>
                <a:lnTo>
                  <a:pt x="301853" y="322580"/>
                </a:lnTo>
                <a:lnTo>
                  <a:pt x="301790" y="323011"/>
                </a:lnTo>
                <a:lnTo>
                  <a:pt x="295414" y="335737"/>
                </a:lnTo>
                <a:lnTo>
                  <a:pt x="290804" y="349161"/>
                </a:lnTo>
                <a:lnTo>
                  <a:pt x="287997" y="363093"/>
                </a:lnTo>
                <a:lnTo>
                  <a:pt x="287058" y="377177"/>
                </a:lnTo>
                <a:lnTo>
                  <a:pt x="287083" y="377532"/>
                </a:lnTo>
                <a:lnTo>
                  <a:pt x="295567" y="419214"/>
                </a:lnTo>
                <a:lnTo>
                  <a:pt x="318592" y="453339"/>
                </a:lnTo>
                <a:lnTo>
                  <a:pt x="352742" y="476377"/>
                </a:lnTo>
                <a:lnTo>
                  <a:pt x="394525" y="484835"/>
                </a:lnTo>
                <a:lnTo>
                  <a:pt x="436308" y="476377"/>
                </a:lnTo>
                <a:lnTo>
                  <a:pt x="452945" y="465162"/>
                </a:lnTo>
                <a:lnTo>
                  <a:pt x="470471" y="453339"/>
                </a:lnTo>
                <a:lnTo>
                  <a:pt x="493522" y="419214"/>
                </a:lnTo>
                <a:lnTo>
                  <a:pt x="501992" y="377532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1" name="object 14">
            <a:extLst>
              <a:ext uri="{FF2B5EF4-FFF2-40B4-BE49-F238E27FC236}">
                <a16:creationId xmlns:a16="http://schemas.microsoft.com/office/drawing/2014/main" id="{23D22022-44C6-B9B1-2FF9-69F343FBB23B}"/>
              </a:ext>
            </a:extLst>
          </p:cNvPr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2713768" y="1823234"/>
            <a:ext cx="291131" cy="393603"/>
          </a:xfrm>
          <a:prstGeom prst="rect">
            <a:avLst/>
          </a:prstGeom>
        </p:spPr>
      </p:pic>
      <p:sp>
        <p:nvSpPr>
          <p:cNvPr id="22" name="object 15">
            <a:extLst>
              <a:ext uri="{FF2B5EF4-FFF2-40B4-BE49-F238E27FC236}">
                <a16:creationId xmlns:a16="http://schemas.microsoft.com/office/drawing/2014/main" id="{6D03C650-57F9-55D0-72A4-DC88E99C6031}"/>
              </a:ext>
            </a:extLst>
          </p:cNvPr>
          <p:cNvSpPr/>
          <p:nvPr/>
        </p:nvSpPr>
        <p:spPr>
          <a:xfrm>
            <a:off x="3342280" y="1838829"/>
            <a:ext cx="337176" cy="361960"/>
          </a:xfrm>
          <a:custGeom>
            <a:avLst/>
            <a:gdLst/>
            <a:ahLst/>
            <a:cxnLst/>
            <a:rect l="l" t="t" r="r" b="b"/>
            <a:pathLst>
              <a:path w="414654" h="445135">
                <a:moveTo>
                  <a:pt x="351205" y="181559"/>
                </a:moveTo>
                <a:lnTo>
                  <a:pt x="349605" y="179057"/>
                </a:lnTo>
                <a:lnTo>
                  <a:pt x="347268" y="177685"/>
                </a:lnTo>
                <a:lnTo>
                  <a:pt x="347268" y="182295"/>
                </a:lnTo>
                <a:lnTo>
                  <a:pt x="347268" y="186626"/>
                </a:lnTo>
                <a:lnTo>
                  <a:pt x="345503" y="188404"/>
                </a:lnTo>
                <a:lnTo>
                  <a:pt x="327596" y="188404"/>
                </a:lnTo>
                <a:lnTo>
                  <a:pt x="327596" y="192328"/>
                </a:lnTo>
                <a:lnTo>
                  <a:pt x="327596" y="227698"/>
                </a:lnTo>
                <a:lnTo>
                  <a:pt x="323659" y="247180"/>
                </a:lnTo>
                <a:lnTo>
                  <a:pt x="312915" y="263105"/>
                </a:lnTo>
                <a:lnTo>
                  <a:pt x="297002" y="273850"/>
                </a:lnTo>
                <a:lnTo>
                  <a:pt x="277520" y="277787"/>
                </a:lnTo>
                <a:lnTo>
                  <a:pt x="136779" y="277787"/>
                </a:lnTo>
                <a:lnTo>
                  <a:pt x="117309" y="273850"/>
                </a:lnTo>
                <a:lnTo>
                  <a:pt x="101396" y="263105"/>
                </a:lnTo>
                <a:lnTo>
                  <a:pt x="90652" y="247180"/>
                </a:lnTo>
                <a:lnTo>
                  <a:pt x="86702" y="227698"/>
                </a:lnTo>
                <a:lnTo>
                  <a:pt x="86702" y="192328"/>
                </a:lnTo>
                <a:lnTo>
                  <a:pt x="163207" y="192328"/>
                </a:lnTo>
                <a:lnTo>
                  <a:pt x="165785" y="190868"/>
                </a:lnTo>
                <a:lnTo>
                  <a:pt x="167271" y="188404"/>
                </a:lnTo>
                <a:lnTo>
                  <a:pt x="202133" y="130200"/>
                </a:lnTo>
                <a:lnTo>
                  <a:pt x="230162" y="233692"/>
                </a:lnTo>
                <a:lnTo>
                  <a:pt x="233260" y="236143"/>
                </a:lnTo>
                <a:lnTo>
                  <a:pt x="240207" y="236143"/>
                </a:lnTo>
                <a:lnTo>
                  <a:pt x="242963" y="234175"/>
                </a:lnTo>
                <a:lnTo>
                  <a:pt x="243192" y="234010"/>
                </a:lnTo>
                <a:lnTo>
                  <a:pt x="268770" y="159410"/>
                </a:lnTo>
                <a:lnTo>
                  <a:pt x="277736" y="189865"/>
                </a:lnTo>
                <a:lnTo>
                  <a:pt x="277774" y="190004"/>
                </a:lnTo>
                <a:lnTo>
                  <a:pt x="280873" y="192328"/>
                </a:lnTo>
                <a:lnTo>
                  <a:pt x="327596" y="192328"/>
                </a:lnTo>
                <a:lnTo>
                  <a:pt x="327596" y="188404"/>
                </a:lnTo>
                <a:lnTo>
                  <a:pt x="282600" y="188404"/>
                </a:lnTo>
                <a:lnTo>
                  <a:pt x="281228" y="187363"/>
                </a:lnTo>
                <a:lnTo>
                  <a:pt x="281089" y="187363"/>
                </a:lnTo>
                <a:lnTo>
                  <a:pt x="272872" y="159410"/>
                </a:lnTo>
                <a:lnTo>
                  <a:pt x="269062" y="146456"/>
                </a:lnTo>
                <a:lnTo>
                  <a:pt x="240068" y="230987"/>
                </a:lnTo>
                <a:lnTo>
                  <a:pt x="240017" y="231140"/>
                </a:lnTo>
                <a:lnTo>
                  <a:pt x="238518" y="232206"/>
                </a:lnTo>
                <a:lnTo>
                  <a:pt x="236842" y="232206"/>
                </a:lnTo>
                <a:lnTo>
                  <a:pt x="236842" y="234175"/>
                </a:lnTo>
                <a:lnTo>
                  <a:pt x="236816" y="233692"/>
                </a:lnTo>
                <a:lnTo>
                  <a:pt x="236702" y="232206"/>
                </a:lnTo>
                <a:lnTo>
                  <a:pt x="235064" y="232206"/>
                </a:lnTo>
                <a:lnTo>
                  <a:pt x="233502" y="230987"/>
                </a:lnTo>
                <a:lnTo>
                  <a:pt x="206222" y="130200"/>
                </a:lnTo>
                <a:lnTo>
                  <a:pt x="203517" y="120243"/>
                </a:lnTo>
                <a:lnTo>
                  <a:pt x="163118" y="187667"/>
                </a:lnTo>
                <a:lnTo>
                  <a:pt x="161836" y="188404"/>
                </a:lnTo>
                <a:lnTo>
                  <a:pt x="69799" y="188404"/>
                </a:lnTo>
                <a:lnTo>
                  <a:pt x="68033" y="186626"/>
                </a:lnTo>
                <a:lnTo>
                  <a:pt x="68033" y="182295"/>
                </a:lnTo>
                <a:lnTo>
                  <a:pt x="69799" y="180530"/>
                </a:lnTo>
                <a:lnTo>
                  <a:pt x="158229" y="180530"/>
                </a:lnTo>
                <a:lnTo>
                  <a:pt x="160591" y="176593"/>
                </a:lnTo>
                <a:lnTo>
                  <a:pt x="202209" y="107124"/>
                </a:lnTo>
                <a:lnTo>
                  <a:pt x="202336" y="106908"/>
                </a:lnTo>
                <a:lnTo>
                  <a:pt x="203885" y="106172"/>
                </a:lnTo>
                <a:lnTo>
                  <a:pt x="207010" y="106616"/>
                </a:lnTo>
                <a:lnTo>
                  <a:pt x="208280" y="107734"/>
                </a:lnTo>
                <a:lnTo>
                  <a:pt x="237286" y="214858"/>
                </a:lnTo>
                <a:lnTo>
                  <a:pt x="241884" y="201447"/>
                </a:lnTo>
                <a:lnTo>
                  <a:pt x="266141" y="130733"/>
                </a:lnTo>
                <a:lnTo>
                  <a:pt x="266801" y="130200"/>
                </a:lnTo>
                <a:lnTo>
                  <a:pt x="267677" y="129603"/>
                </a:lnTo>
                <a:lnTo>
                  <a:pt x="271145" y="129603"/>
                </a:lnTo>
                <a:lnTo>
                  <a:pt x="272630" y="130733"/>
                </a:lnTo>
                <a:lnTo>
                  <a:pt x="287286" y="180530"/>
                </a:lnTo>
                <a:lnTo>
                  <a:pt x="345503" y="180530"/>
                </a:lnTo>
                <a:lnTo>
                  <a:pt x="347268" y="182295"/>
                </a:lnTo>
                <a:lnTo>
                  <a:pt x="347268" y="177685"/>
                </a:lnTo>
                <a:lnTo>
                  <a:pt x="347268" y="176593"/>
                </a:lnTo>
                <a:lnTo>
                  <a:pt x="347268" y="126593"/>
                </a:lnTo>
                <a:lnTo>
                  <a:pt x="341782" y="99479"/>
                </a:lnTo>
                <a:lnTo>
                  <a:pt x="327596" y="78460"/>
                </a:lnTo>
                <a:lnTo>
                  <a:pt x="327596" y="126593"/>
                </a:lnTo>
                <a:lnTo>
                  <a:pt x="327596" y="176593"/>
                </a:lnTo>
                <a:lnTo>
                  <a:pt x="290220" y="176593"/>
                </a:lnTo>
                <a:lnTo>
                  <a:pt x="276402" y="129603"/>
                </a:lnTo>
                <a:lnTo>
                  <a:pt x="275920" y="127977"/>
                </a:lnTo>
                <a:lnTo>
                  <a:pt x="272948" y="125704"/>
                </a:lnTo>
                <a:lnTo>
                  <a:pt x="270649" y="125704"/>
                </a:lnTo>
                <a:lnTo>
                  <a:pt x="266179" y="125450"/>
                </a:lnTo>
                <a:lnTo>
                  <a:pt x="263017" y="127711"/>
                </a:lnTo>
                <a:lnTo>
                  <a:pt x="237731" y="201447"/>
                </a:lnTo>
                <a:lnTo>
                  <a:pt x="212204" y="107124"/>
                </a:lnTo>
                <a:lnTo>
                  <a:pt x="212140" y="106908"/>
                </a:lnTo>
                <a:lnTo>
                  <a:pt x="212064" y="106616"/>
                </a:lnTo>
                <a:lnTo>
                  <a:pt x="211937" y="106172"/>
                </a:lnTo>
                <a:lnTo>
                  <a:pt x="211670" y="105181"/>
                </a:lnTo>
                <a:lnTo>
                  <a:pt x="209118" y="102933"/>
                </a:lnTo>
                <a:lnTo>
                  <a:pt x="205994" y="102501"/>
                </a:lnTo>
                <a:lnTo>
                  <a:pt x="202857" y="102031"/>
                </a:lnTo>
                <a:lnTo>
                  <a:pt x="199783" y="103517"/>
                </a:lnTo>
                <a:lnTo>
                  <a:pt x="156006" y="176593"/>
                </a:lnTo>
                <a:lnTo>
                  <a:pt x="86702" y="176593"/>
                </a:lnTo>
                <a:lnTo>
                  <a:pt x="86702" y="126593"/>
                </a:lnTo>
                <a:lnTo>
                  <a:pt x="90525" y="107734"/>
                </a:lnTo>
                <a:lnTo>
                  <a:pt x="90652" y="107124"/>
                </a:lnTo>
                <a:lnTo>
                  <a:pt x="101396" y="91198"/>
                </a:lnTo>
                <a:lnTo>
                  <a:pt x="117309" y="80454"/>
                </a:lnTo>
                <a:lnTo>
                  <a:pt x="136779" y="76504"/>
                </a:lnTo>
                <a:lnTo>
                  <a:pt x="277520" y="76504"/>
                </a:lnTo>
                <a:lnTo>
                  <a:pt x="297002" y="80454"/>
                </a:lnTo>
                <a:lnTo>
                  <a:pt x="312915" y="91198"/>
                </a:lnTo>
                <a:lnTo>
                  <a:pt x="323659" y="107124"/>
                </a:lnTo>
                <a:lnTo>
                  <a:pt x="327596" y="126593"/>
                </a:lnTo>
                <a:lnTo>
                  <a:pt x="327596" y="78460"/>
                </a:lnTo>
                <a:lnTo>
                  <a:pt x="326821" y="77304"/>
                </a:lnTo>
                <a:lnTo>
                  <a:pt x="325640" y="76504"/>
                </a:lnTo>
                <a:lnTo>
                  <a:pt x="304647" y="62344"/>
                </a:lnTo>
                <a:lnTo>
                  <a:pt x="277520" y="56845"/>
                </a:lnTo>
                <a:lnTo>
                  <a:pt x="136779" y="56845"/>
                </a:lnTo>
                <a:lnTo>
                  <a:pt x="109664" y="62344"/>
                </a:lnTo>
                <a:lnTo>
                  <a:pt x="87490" y="77304"/>
                </a:lnTo>
                <a:lnTo>
                  <a:pt x="72529" y="99479"/>
                </a:lnTo>
                <a:lnTo>
                  <a:pt x="67030" y="126593"/>
                </a:lnTo>
                <a:lnTo>
                  <a:pt x="67030" y="178384"/>
                </a:lnTo>
                <a:lnTo>
                  <a:pt x="65252" y="179832"/>
                </a:lnTo>
                <a:lnTo>
                  <a:pt x="64096" y="182003"/>
                </a:lnTo>
                <a:lnTo>
                  <a:pt x="64096" y="186918"/>
                </a:lnTo>
                <a:lnTo>
                  <a:pt x="65252" y="189090"/>
                </a:lnTo>
                <a:lnTo>
                  <a:pt x="67030" y="190538"/>
                </a:lnTo>
                <a:lnTo>
                  <a:pt x="67030" y="227698"/>
                </a:lnTo>
                <a:lnTo>
                  <a:pt x="72529" y="254825"/>
                </a:lnTo>
                <a:lnTo>
                  <a:pt x="87490" y="276999"/>
                </a:lnTo>
                <a:lnTo>
                  <a:pt x="109664" y="291960"/>
                </a:lnTo>
                <a:lnTo>
                  <a:pt x="136779" y="297446"/>
                </a:lnTo>
                <a:lnTo>
                  <a:pt x="277520" y="297446"/>
                </a:lnTo>
                <a:lnTo>
                  <a:pt x="304647" y="291960"/>
                </a:lnTo>
                <a:lnTo>
                  <a:pt x="325653" y="277787"/>
                </a:lnTo>
                <a:lnTo>
                  <a:pt x="326821" y="276999"/>
                </a:lnTo>
                <a:lnTo>
                  <a:pt x="341782" y="254825"/>
                </a:lnTo>
                <a:lnTo>
                  <a:pt x="347268" y="227698"/>
                </a:lnTo>
                <a:lnTo>
                  <a:pt x="347268" y="191236"/>
                </a:lnTo>
                <a:lnTo>
                  <a:pt x="349605" y="189865"/>
                </a:lnTo>
                <a:lnTo>
                  <a:pt x="350545" y="188404"/>
                </a:lnTo>
                <a:lnTo>
                  <a:pt x="351205" y="187363"/>
                </a:lnTo>
                <a:lnTo>
                  <a:pt x="351205" y="181559"/>
                </a:lnTo>
                <a:close/>
              </a:path>
              <a:path w="414654" h="445135">
                <a:moveTo>
                  <a:pt x="414324" y="69748"/>
                </a:moveTo>
                <a:lnTo>
                  <a:pt x="408825" y="42633"/>
                </a:lnTo>
                <a:lnTo>
                  <a:pt x="394652" y="21628"/>
                </a:lnTo>
                <a:lnTo>
                  <a:pt x="394652" y="69748"/>
                </a:lnTo>
                <a:lnTo>
                  <a:pt x="394652" y="284543"/>
                </a:lnTo>
                <a:lnTo>
                  <a:pt x="390702" y="304025"/>
                </a:lnTo>
                <a:lnTo>
                  <a:pt x="379958" y="319938"/>
                </a:lnTo>
                <a:lnTo>
                  <a:pt x="364045" y="330682"/>
                </a:lnTo>
                <a:lnTo>
                  <a:pt x="344576" y="334619"/>
                </a:lnTo>
                <a:lnTo>
                  <a:pt x="254444" y="334619"/>
                </a:lnTo>
                <a:lnTo>
                  <a:pt x="254444" y="354291"/>
                </a:lnTo>
                <a:lnTo>
                  <a:pt x="254444" y="391058"/>
                </a:lnTo>
                <a:lnTo>
                  <a:pt x="159880" y="391058"/>
                </a:lnTo>
                <a:lnTo>
                  <a:pt x="159880" y="354291"/>
                </a:lnTo>
                <a:lnTo>
                  <a:pt x="254444" y="354291"/>
                </a:lnTo>
                <a:lnTo>
                  <a:pt x="254444" y="334619"/>
                </a:lnTo>
                <a:lnTo>
                  <a:pt x="69748" y="334619"/>
                </a:lnTo>
                <a:lnTo>
                  <a:pt x="50266" y="330682"/>
                </a:lnTo>
                <a:lnTo>
                  <a:pt x="34340" y="319938"/>
                </a:lnTo>
                <a:lnTo>
                  <a:pt x="23596" y="304025"/>
                </a:lnTo>
                <a:lnTo>
                  <a:pt x="19659" y="284543"/>
                </a:lnTo>
                <a:lnTo>
                  <a:pt x="19659" y="69748"/>
                </a:lnTo>
                <a:lnTo>
                  <a:pt x="23596" y="50279"/>
                </a:lnTo>
                <a:lnTo>
                  <a:pt x="34340" y="34353"/>
                </a:lnTo>
                <a:lnTo>
                  <a:pt x="50266" y="23609"/>
                </a:lnTo>
                <a:lnTo>
                  <a:pt x="69748" y="19659"/>
                </a:lnTo>
                <a:lnTo>
                  <a:pt x="344576" y="19659"/>
                </a:lnTo>
                <a:lnTo>
                  <a:pt x="364045" y="23609"/>
                </a:lnTo>
                <a:lnTo>
                  <a:pt x="379958" y="34353"/>
                </a:lnTo>
                <a:lnTo>
                  <a:pt x="390702" y="50279"/>
                </a:lnTo>
                <a:lnTo>
                  <a:pt x="394652" y="69748"/>
                </a:lnTo>
                <a:lnTo>
                  <a:pt x="394652" y="21628"/>
                </a:lnTo>
                <a:lnTo>
                  <a:pt x="393865" y="20459"/>
                </a:lnTo>
                <a:lnTo>
                  <a:pt x="392684" y="19659"/>
                </a:lnTo>
                <a:lnTo>
                  <a:pt x="371690" y="5499"/>
                </a:lnTo>
                <a:lnTo>
                  <a:pt x="344576" y="0"/>
                </a:lnTo>
                <a:lnTo>
                  <a:pt x="69748" y="0"/>
                </a:lnTo>
                <a:lnTo>
                  <a:pt x="42621" y="5499"/>
                </a:lnTo>
                <a:lnTo>
                  <a:pt x="20447" y="20459"/>
                </a:lnTo>
                <a:lnTo>
                  <a:pt x="5486" y="42633"/>
                </a:lnTo>
                <a:lnTo>
                  <a:pt x="0" y="69748"/>
                </a:lnTo>
                <a:lnTo>
                  <a:pt x="0" y="284543"/>
                </a:lnTo>
                <a:lnTo>
                  <a:pt x="5486" y="311670"/>
                </a:lnTo>
                <a:lnTo>
                  <a:pt x="20447" y="333844"/>
                </a:lnTo>
                <a:lnTo>
                  <a:pt x="42621" y="348805"/>
                </a:lnTo>
                <a:lnTo>
                  <a:pt x="69748" y="354291"/>
                </a:lnTo>
                <a:lnTo>
                  <a:pt x="140208" y="354291"/>
                </a:lnTo>
                <a:lnTo>
                  <a:pt x="140208" y="391058"/>
                </a:lnTo>
                <a:lnTo>
                  <a:pt x="71437" y="391058"/>
                </a:lnTo>
                <a:lnTo>
                  <a:pt x="67043" y="395452"/>
                </a:lnTo>
                <a:lnTo>
                  <a:pt x="67043" y="440728"/>
                </a:lnTo>
                <a:lnTo>
                  <a:pt x="71437" y="445122"/>
                </a:lnTo>
                <a:lnTo>
                  <a:pt x="342874" y="445122"/>
                </a:lnTo>
                <a:lnTo>
                  <a:pt x="347268" y="440728"/>
                </a:lnTo>
                <a:lnTo>
                  <a:pt x="347268" y="425462"/>
                </a:lnTo>
                <a:lnTo>
                  <a:pt x="347268" y="410718"/>
                </a:lnTo>
                <a:lnTo>
                  <a:pt x="347268" y="395452"/>
                </a:lnTo>
                <a:lnTo>
                  <a:pt x="342874" y="391058"/>
                </a:lnTo>
                <a:lnTo>
                  <a:pt x="327609" y="391058"/>
                </a:lnTo>
                <a:lnTo>
                  <a:pt x="327609" y="410718"/>
                </a:lnTo>
                <a:lnTo>
                  <a:pt x="327609" y="425462"/>
                </a:lnTo>
                <a:lnTo>
                  <a:pt x="86702" y="425462"/>
                </a:lnTo>
                <a:lnTo>
                  <a:pt x="86702" y="410718"/>
                </a:lnTo>
                <a:lnTo>
                  <a:pt x="327609" y="410718"/>
                </a:lnTo>
                <a:lnTo>
                  <a:pt x="327609" y="391058"/>
                </a:lnTo>
                <a:lnTo>
                  <a:pt x="274104" y="391058"/>
                </a:lnTo>
                <a:lnTo>
                  <a:pt x="274104" y="354291"/>
                </a:lnTo>
                <a:lnTo>
                  <a:pt x="344576" y="354291"/>
                </a:lnTo>
                <a:lnTo>
                  <a:pt x="371690" y="348805"/>
                </a:lnTo>
                <a:lnTo>
                  <a:pt x="392709" y="334619"/>
                </a:lnTo>
                <a:lnTo>
                  <a:pt x="393865" y="333844"/>
                </a:lnTo>
                <a:lnTo>
                  <a:pt x="408825" y="311670"/>
                </a:lnTo>
                <a:lnTo>
                  <a:pt x="414324" y="284543"/>
                </a:lnTo>
                <a:lnTo>
                  <a:pt x="414324" y="69748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16">
            <a:extLst>
              <a:ext uri="{FF2B5EF4-FFF2-40B4-BE49-F238E27FC236}">
                <a16:creationId xmlns:a16="http://schemas.microsoft.com/office/drawing/2014/main" id="{72A1CAB0-02C3-B499-B51B-5533BEF956A8}"/>
              </a:ext>
            </a:extLst>
          </p:cNvPr>
          <p:cNvSpPr/>
          <p:nvPr/>
        </p:nvSpPr>
        <p:spPr>
          <a:xfrm>
            <a:off x="3971589" y="1824853"/>
            <a:ext cx="381582" cy="390359"/>
          </a:xfrm>
          <a:custGeom>
            <a:avLst/>
            <a:gdLst/>
            <a:ahLst/>
            <a:cxnLst/>
            <a:rect l="l" t="t" r="r" b="b"/>
            <a:pathLst>
              <a:path w="469264" h="480059">
                <a:moveTo>
                  <a:pt x="186944" y="362902"/>
                </a:moveTo>
                <a:lnTo>
                  <a:pt x="167284" y="362902"/>
                </a:lnTo>
                <a:lnTo>
                  <a:pt x="167284" y="475107"/>
                </a:lnTo>
                <a:lnTo>
                  <a:pt x="171678" y="479501"/>
                </a:lnTo>
                <a:lnTo>
                  <a:pt x="296976" y="479501"/>
                </a:lnTo>
                <a:lnTo>
                  <a:pt x="301383" y="475107"/>
                </a:lnTo>
                <a:lnTo>
                  <a:pt x="301383" y="459841"/>
                </a:lnTo>
                <a:lnTo>
                  <a:pt x="186944" y="459841"/>
                </a:lnTo>
                <a:lnTo>
                  <a:pt x="186944" y="362902"/>
                </a:lnTo>
                <a:close/>
              </a:path>
              <a:path w="469264" h="480059">
                <a:moveTo>
                  <a:pt x="290017" y="334505"/>
                </a:moveTo>
                <a:lnTo>
                  <a:pt x="283692" y="337947"/>
                </a:lnTo>
                <a:lnTo>
                  <a:pt x="281724" y="341249"/>
                </a:lnTo>
                <a:lnTo>
                  <a:pt x="281724" y="459841"/>
                </a:lnTo>
                <a:lnTo>
                  <a:pt x="301383" y="459841"/>
                </a:lnTo>
                <a:lnTo>
                  <a:pt x="301383" y="362902"/>
                </a:lnTo>
                <a:lnTo>
                  <a:pt x="337603" y="362902"/>
                </a:lnTo>
                <a:lnTo>
                  <a:pt x="293865" y="334645"/>
                </a:lnTo>
                <a:lnTo>
                  <a:pt x="290017" y="334505"/>
                </a:lnTo>
                <a:close/>
              </a:path>
              <a:path w="469264" h="480059">
                <a:moveTo>
                  <a:pt x="73050" y="55702"/>
                </a:moveTo>
                <a:lnTo>
                  <a:pt x="66967" y="57010"/>
                </a:lnTo>
                <a:lnTo>
                  <a:pt x="482" y="159880"/>
                </a:lnTo>
                <a:lnTo>
                  <a:pt x="0" y="162547"/>
                </a:lnTo>
                <a:lnTo>
                  <a:pt x="1092" y="167640"/>
                </a:lnTo>
                <a:lnTo>
                  <a:pt x="2628" y="169875"/>
                </a:lnTo>
                <a:lnTo>
                  <a:pt x="110782" y="239750"/>
                </a:lnTo>
                <a:lnTo>
                  <a:pt x="2628" y="309626"/>
                </a:lnTo>
                <a:lnTo>
                  <a:pt x="1092" y="311848"/>
                </a:lnTo>
                <a:lnTo>
                  <a:pt x="0" y="316953"/>
                </a:lnTo>
                <a:lnTo>
                  <a:pt x="441" y="319392"/>
                </a:lnTo>
                <a:lnTo>
                  <a:pt x="482" y="319620"/>
                </a:lnTo>
                <a:lnTo>
                  <a:pt x="66967" y="422490"/>
                </a:lnTo>
                <a:lnTo>
                  <a:pt x="73050" y="423799"/>
                </a:lnTo>
                <a:lnTo>
                  <a:pt x="111431" y="398995"/>
                </a:lnTo>
                <a:lnTo>
                  <a:pt x="75196" y="398995"/>
                </a:lnTo>
                <a:lnTo>
                  <a:pt x="23749" y="319392"/>
                </a:lnTo>
                <a:lnTo>
                  <a:pt x="137033" y="246189"/>
                </a:lnTo>
                <a:lnTo>
                  <a:pt x="138722" y="243090"/>
                </a:lnTo>
                <a:lnTo>
                  <a:pt x="138722" y="236410"/>
                </a:lnTo>
                <a:lnTo>
                  <a:pt x="137033" y="233299"/>
                </a:lnTo>
                <a:lnTo>
                  <a:pt x="23749" y="160108"/>
                </a:lnTo>
                <a:lnTo>
                  <a:pt x="75196" y="80505"/>
                </a:lnTo>
                <a:lnTo>
                  <a:pt x="111439" y="80505"/>
                </a:lnTo>
                <a:lnTo>
                  <a:pt x="73050" y="55702"/>
                </a:lnTo>
                <a:close/>
              </a:path>
              <a:path w="469264" h="480059">
                <a:moveTo>
                  <a:pt x="337603" y="362902"/>
                </a:moveTo>
                <a:lnTo>
                  <a:pt x="301383" y="362902"/>
                </a:lnTo>
                <a:lnTo>
                  <a:pt x="395617" y="423799"/>
                </a:lnTo>
                <a:lnTo>
                  <a:pt x="401701" y="422490"/>
                </a:lnTo>
                <a:lnTo>
                  <a:pt x="416882" y="398995"/>
                </a:lnTo>
                <a:lnTo>
                  <a:pt x="393471" y="398995"/>
                </a:lnTo>
                <a:lnTo>
                  <a:pt x="337603" y="362902"/>
                </a:lnTo>
                <a:close/>
              </a:path>
              <a:path w="469264" h="480059">
                <a:moveTo>
                  <a:pt x="178674" y="334505"/>
                </a:moveTo>
                <a:lnTo>
                  <a:pt x="174802" y="334645"/>
                </a:lnTo>
                <a:lnTo>
                  <a:pt x="75196" y="398995"/>
                </a:lnTo>
                <a:lnTo>
                  <a:pt x="111431" y="398995"/>
                </a:lnTo>
                <a:lnTo>
                  <a:pt x="167284" y="362902"/>
                </a:lnTo>
                <a:lnTo>
                  <a:pt x="186944" y="362902"/>
                </a:lnTo>
                <a:lnTo>
                  <a:pt x="186944" y="341249"/>
                </a:lnTo>
                <a:lnTo>
                  <a:pt x="184975" y="337947"/>
                </a:lnTo>
                <a:lnTo>
                  <a:pt x="178674" y="334505"/>
                </a:lnTo>
                <a:close/>
              </a:path>
              <a:path w="469264" h="480059">
                <a:moveTo>
                  <a:pt x="416882" y="80505"/>
                </a:moveTo>
                <a:lnTo>
                  <a:pt x="393471" y="80505"/>
                </a:lnTo>
                <a:lnTo>
                  <a:pt x="444906" y="160108"/>
                </a:lnTo>
                <a:lnTo>
                  <a:pt x="331622" y="233299"/>
                </a:lnTo>
                <a:lnTo>
                  <a:pt x="329933" y="236410"/>
                </a:lnTo>
                <a:lnTo>
                  <a:pt x="329933" y="243090"/>
                </a:lnTo>
                <a:lnTo>
                  <a:pt x="331622" y="246189"/>
                </a:lnTo>
                <a:lnTo>
                  <a:pt x="444906" y="319392"/>
                </a:lnTo>
                <a:lnTo>
                  <a:pt x="393471" y="398995"/>
                </a:lnTo>
                <a:lnTo>
                  <a:pt x="416882" y="398995"/>
                </a:lnTo>
                <a:lnTo>
                  <a:pt x="468172" y="319620"/>
                </a:lnTo>
                <a:lnTo>
                  <a:pt x="468655" y="316953"/>
                </a:lnTo>
                <a:lnTo>
                  <a:pt x="467563" y="311848"/>
                </a:lnTo>
                <a:lnTo>
                  <a:pt x="466026" y="309626"/>
                </a:lnTo>
                <a:lnTo>
                  <a:pt x="357886" y="239750"/>
                </a:lnTo>
                <a:lnTo>
                  <a:pt x="466026" y="169875"/>
                </a:lnTo>
                <a:lnTo>
                  <a:pt x="467563" y="167640"/>
                </a:lnTo>
                <a:lnTo>
                  <a:pt x="468655" y="162547"/>
                </a:lnTo>
                <a:lnTo>
                  <a:pt x="468214" y="160108"/>
                </a:lnTo>
                <a:lnTo>
                  <a:pt x="468172" y="159880"/>
                </a:lnTo>
                <a:lnTo>
                  <a:pt x="416882" y="80505"/>
                </a:lnTo>
                <a:close/>
              </a:path>
              <a:path w="469264" h="480059">
                <a:moveTo>
                  <a:pt x="111439" y="80505"/>
                </a:moveTo>
                <a:lnTo>
                  <a:pt x="75196" y="80505"/>
                </a:lnTo>
                <a:lnTo>
                  <a:pt x="174802" y="144856"/>
                </a:lnTo>
                <a:lnTo>
                  <a:pt x="178650" y="145008"/>
                </a:lnTo>
                <a:lnTo>
                  <a:pt x="184975" y="141566"/>
                </a:lnTo>
                <a:lnTo>
                  <a:pt x="186944" y="138252"/>
                </a:lnTo>
                <a:lnTo>
                  <a:pt x="186944" y="116586"/>
                </a:lnTo>
                <a:lnTo>
                  <a:pt x="167284" y="116586"/>
                </a:lnTo>
                <a:lnTo>
                  <a:pt x="111439" y="80505"/>
                </a:lnTo>
                <a:close/>
              </a:path>
              <a:path w="469264" h="480059">
                <a:moveTo>
                  <a:pt x="301383" y="19659"/>
                </a:moveTo>
                <a:lnTo>
                  <a:pt x="281724" y="19659"/>
                </a:lnTo>
                <a:lnTo>
                  <a:pt x="281724" y="138252"/>
                </a:lnTo>
                <a:lnTo>
                  <a:pt x="283692" y="141566"/>
                </a:lnTo>
                <a:lnTo>
                  <a:pt x="290040" y="145008"/>
                </a:lnTo>
                <a:lnTo>
                  <a:pt x="289668" y="145008"/>
                </a:lnTo>
                <a:lnTo>
                  <a:pt x="293852" y="144856"/>
                </a:lnTo>
                <a:lnTo>
                  <a:pt x="337632" y="116586"/>
                </a:lnTo>
                <a:lnTo>
                  <a:pt x="301383" y="116586"/>
                </a:lnTo>
                <a:lnTo>
                  <a:pt x="301383" y="19659"/>
                </a:lnTo>
                <a:close/>
              </a:path>
              <a:path w="469264" h="480059">
                <a:moveTo>
                  <a:pt x="296976" y="0"/>
                </a:moveTo>
                <a:lnTo>
                  <a:pt x="171678" y="0"/>
                </a:lnTo>
                <a:lnTo>
                  <a:pt x="167284" y="4394"/>
                </a:lnTo>
                <a:lnTo>
                  <a:pt x="167284" y="116586"/>
                </a:lnTo>
                <a:lnTo>
                  <a:pt x="186944" y="116586"/>
                </a:lnTo>
                <a:lnTo>
                  <a:pt x="186944" y="19659"/>
                </a:lnTo>
                <a:lnTo>
                  <a:pt x="301383" y="19659"/>
                </a:lnTo>
                <a:lnTo>
                  <a:pt x="301383" y="4394"/>
                </a:lnTo>
                <a:lnTo>
                  <a:pt x="296976" y="0"/>
                </a:lnTo>
                <a:close/>
              </a:path>
              <a:path w="469264" h="480059">
                <a:moveTo>
                  <a:pt x="395617" y="55702"/>
                </a:moveTo>
                <a:lnTo>
                  <a:pt x="301383" y="116586"/>
                </a:lnTo>
                <a:lnTo>
                  <a:pt x="337632" y="116586"/>
                </a:lnTo>
                <a:lnTo>
                  <a:pt x="393471" y="80505"/>
                </a:lnTo>
                <a:lnTo>
                  <a:pt x="416882" y="80505"/>
                </a:lnTo>
                <a:lnTo>
                  <a:pt x="401701" y="57010"/>
                </a:lnTo>
                <a:lnTo>
                  <a:pt x="395617" y="55702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8" name="object 21">
            <a:extLst>
              <a:ext uri="{FF2B5EF4-FFF2-40B4-BE49-F238E27FC236}">
                <a16:creationId xmlns:a16="http://schemas.microsoft.com/office/drawing/2014/main" id="{7E9B4A0B-C544-FD8C-7F2D-03533D1ADAEF}"/>
              </a:ext>
            </a:extLst>
          </p:cNvPr>
          <p:cNvGrpSpPr/>
          <p:nvPr/>
        </p:nvGrpSpPr>
        <p:grpSpPr>
          <a:xfrm>
            <a:off x="2692296" y="3193404"/>
            <a:ext cx="334078" cy="334078"/>
            <a:chOff x="2997625" y="7716171"/>
            <a:chExt cx="410845" cy="410845"/>
          </a:xfrm>
        </p:grpSpPr>
        <p:sp>
          <p:nvSpPr>
            <p:cNvPr id="29" name="object 22">
              <a:extLst>
                <a:ext uri="{FF2B5EF4-FFF2-40B4-BE49-F238E27FC236}">
                  <a16:creationId xmlns:a16="http://schemas.microsoft.com/office/drawing/2014/main" id="{BE3F2559-F717-7127-E808-8E7EE634F8A8}"/>
                </a:ext>
              </a:extLst>
            </p:cNvPr>
            <p:cNvSpPr/>
            <p:nvPr/>
          </p:nvSpPr>
          <p:spPr>
            <a:xfrm>
              <a:off x="2997625" y="7716171"/>
              <a:ext cx="410845" cy="410845"/>
            </a:xfrm>
            <a:custGeom>
              <a:avLst/>
              <a:gdLst/>
              <a:ahLst/>
              <a:cxnLst/>
              <a:rect l="l" t="t" r="r" b="b"/>
              <a:pathLst>
                <a:path w="410845" h="410845">
                  <a:moveTo>
                    <a:pt x="205422" y="0"/>
                  </a:moveTo>
                  <a:lnTo>
                    <a:pt x="158377" y="5434"/>
                  </a:lnTo>
                  <a:lnTo>
                    <a:pt x="115161" y="20910"/>
                  </a:lnTo>
                  <a:lnTo>
                    <a:pt x="77016" y="45185"/>
                  </a:lnTo>
                  <a:lnTo>
                    <a:pt x="45185" y="77016"/>
                  </a:lnTo>
                  <a:lnTo>
                    <a:pt x="20910" y="115161"/>
                  </a:lnTo>
                  <a:lnTo>
                    <a:pt x="5434" y="158377"/>
                  </a:lnTo>
                  <a:lnTo>
                    <a:pt x="0" y="205422"/>
                  </a:lnTo>
                  <a:lnTo>
                    <a:pt x="5434" y="252466"/>
                  </a:lnTo>
                  <a:lnTo>
                    <a:pt x="20910" y="295680"/>
                  </a:lnTo>
                  <a:lnTo>
                    <a:pt x="45185" y="333823"/>
                  </a:lnTo>
                  <a:lnTo>
                    <a:pt x="77016" y="365651"/>
                  </a:lnTo>
                  <a:lnTo>
                    <a:pt x="115161" y="389923"/>
                  </a:lnTo>
                  <a:lnTo>
                    <a:pt x="158377" y="405398"/>
                  </a:lnTo>
                  <a:lnTo>
                    <a:pt x="205422" y="410832"/>
                  </a:lnTo>
                  <a:lnTo>
                    <a:pt x="252463" y="405398"/>
                  </a:lnTo>
                  <a:lnTo>
                    <a:pt x="281195" y="395109"/>
                  </a:lnTo>
                  <a:lnTo>
                    <a:pt x="205422" y="395109"/>
                  </a:lnTo>
                  <a:lnTo>
                    <a:pt x="155053" y="388321"/>
                  </a:lnTo>
                  <a:lnTo>
                    <a:pt x="109756" y="369172"/>
                  </a:lnTo>
                  <a:lnTo>
                    <a:pt x="71354" y="339485"/>
                  </a:lnTo>
                  <a:lnTo>
                    <a:pt x="41669" y="301082"/>
                  </a:lnTo>
                  <a:lnTo>
                    <a:pt x="22522" y="255787"/>
                  </a:lnTo>
                  <a:lnTo>
                    <a:pt x="15735" y="205422"/>
                  </a:lnTo>
                  <a:lnTo>
                    <a:pt x="22522" y="155052"/>
                  </a:lnTo>
                  <a:lnTo>
                    <a:pt x="41669" y="109753"/>
                  </a:lnTo>
                  <a:lnTo>
                    <a:pt x="71354" y="71348"/>
                  </a:lnTo>
                  <a:lnTo>
                    <a:pt x="109756" y="41660"/>
                  </a:lnTo>
                  <a:lnTo>
                    <a:pt x="155053" y="22510"/>
                  </a:lnTo>
                  <a:lnTo>
                    <a:pt x="205422" y="15722"/>
                  </a:lnTo>
                  <a:lnTo>
                    <a:pt x="281190" y="15722"/>
                  </a:lnTo>
                  <a:lnTo>
                    <a:pt x="252463" y="5434"/>
                  </a:lnTo>
                  <a:lnTo>
                    <a:pt x="205422" y="0"/>
                  </a:lnTo>
                  <a:close/>
                </a:path>
                <a:path w="410845" h="410845">
                  <a:moveTo>
                    <a:pt x="281190" y="15722"/>
                  </a:moveTo>
                  <a:lnTo>
                    <a:pt x="205422" y="15722"/>
                  </a:lnTo>
                  <a:lnTo>
                    <a:pt x="255791" y="22510"/>
                  </a:lnTo>
                  <a:lnTo>
                    <a:pt x="301088" y="41660"/>
                  </a:lnTo>
                  <a:lnTo>
                    <a:pt x="339490" y="71348"/>
                  </a:lnTo>
                  <a:lnTo>
                    <a:pt x="369175" y="109753"/>
                  </a:lnTo>
                  <a:lnTo>
                    <a:pt x="388322" y="155052"/>
                  </a:lnTo>
                  <a:lnTo>
                    <a:pt x="395109" y="205422"/>
                  </a:lnTo>
                  <a:lnTo>
                    <a:pt x="388322" y="255787"/>
                  </a:lnTo>
                  <a:lnTo>
                    <a:pt x="369175" y="301082"/>
                  </a:lnTo>
                  <a:lnTo>
                    <a:pt x="339490" y="339485"/>
                  </a:lnTo>
                  <a:lnTo>
                    <a:pt x="301088" y="369172"/>
                  </a:lnTo>
                  <a:lnTo>
                    <a:pt x="255791" y="388321"/>
                  </a:lnTo>
                  <a:lnTo>
                    <a:pt x="205422" y="395109"/>
                  </a:lnTo>
                  <a:lnTo>
                    <a:pt x="281195" y="395109"/>
                  </a:lnTo>
                  <a:lnTo>
                    <a:pt x="333822" y="365651"/>
                  </a:lnTo>
                  <a:lnTo>
                    <a:pt x="365655" y="333823"/>
                  </a:lnTo>
                  <a:lnTo>
                    <a:pt x="389931" y="295680"/>
                  </a:lnTo>
                  <a:lnTo>
                    <a:pt x="405409" y="252466"/>
                  </a:lnTo>
                  <a:lnTo>
                    <a:pt x="410844" y="205422"/>
                  </a:lnTo>
                  <a:lnTo>
                    <a:pt x="405409" y="158377"/>
                  </a:lnTo>
                  <a:lnTo>
                    <a:pt x="389931" y="115161"/>
                  </a:lnTo>
                  <a:lnTo>
                    <a:pt x="365655" y="77016"/>
                  </a:lnTo>
                  <a:lnTo>
                    <a:pt x="333822" y="45185"/>
                  </a:lnTo>
                  <a:lnTo>
                    <a:pt x="295677" y="20910"/>
                  </a:lnTo>
                  <a:lnTo>
                    <a:pt x="281190" y="15722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0" name="object 23">
              <a:extLst>
                <a:ext uri="{FF2B5EF4-FFF2-40B4-BE49-F238E27FC236}">
                  <a16:creationId xmlns:a16="http://schemas.microsoft.com/office/drawing/2014/main" id="{4067C0E6-AD2C-8FD8-4969-09F838E1A674}"/>
                </a:ext>
              </a:extLst>
            </p:cNvPr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048714" y="7782946"/>
              <a:ext cx="317639" cy="297841"/>
            </a:xfrm>
            <a:prstGeom prst="rect">
              <a:avLst/>
            </a:prstGeom>
          </p:spPr>
        </p:pic>
      </p:grpSp>
      <p:grpSp>
        <p:nvGrpSpPr>
          <p:cNvPr id="31" name="object 24">
            <a:extLst>
              <a:ext uri="{FF2B5EF4-FFF2-40B4-BE49-F238E27FC236}">
                <a16:creationId xmlns:a16="http://schemas.microsoft.com/office/drawing/2014/main" id="{647F256D-1D91-2EBF-853E-FD90D7054FE5}"/>
              </a:ext>
            </a:extLst>
          </p:cNvPr>
          <p:cNvGrpSpPr/>
          <p:nvPr/>
        </p:nvGrpSpPr>
        <p:grpSpPr>
          <a:xfrm>
            <a:off x="2012724" y="3187752"/>
            <a:ext cx="390876" cy="345437"/>
            <a:chOff x="2161895" y="7709220"/>
            <a:chExt cx="480695" cy="424815"/>
          </a:xfrm>
        </p:grpSpPr>
        <p:sp>
          <p:nvSpPr>
            <p:cNvPr id="32" name="object 25">
              <a:extLst>
                <a:ext uri="{FF2B5EF4-FFF2-40B4-BE49-F238E27FC236}">
                  <a16:creationId xmlns:a16="http://schemas.microsoft.com/office/drawing/2014/main" id="{0D318B22-22C1-7A73-51DE-B128F2045F9B}"/>
                </a:ext>
              </a:extLst>
            </p:cNvPr>
            <p:cNvSpPr/>
            <p:nvPr/>
          </p:nvSpPr>
          <p:spPr>
            <a:xfrm>
              <a:off x="2161895" y="7842935"/>
              <a:ext cx="480695" cy="291465"/>
            </a:xfrm>
            <a:custGeom>
              <a:avLst/>
              <a:gdLst/>
              <a:ahLst/>
              <a:cxnLst/>
              <a:rect l="l" t="t" r="r" b="b"/>
              <a:pathLst>
                <a:path w="480694" h="291465">
                  <a:moveTo>
                    <a:pt x="176974" y="62077"/>
                  </a:moveTo>
                  <a:lnTo>
                    <a:pt x="175374" y="54203"/>
                  </a:lnTo>
                  <a:lnTo>
                    <a:pt x="175120" y="52895"/>
                  </a:lnTo>
                  <a:lnTo>
                    <a:pt x="170053" y="45402"/>
                  </a:lnTo>
                  <a:lnTo>
                    <a:pt x="162547" y="40335"/>
                  </a:lnTo>
                  <a:lnTo>
                    <a:pt x="161239" y="40081"/>
                  </a:lnTo>
                  <a:lnTo>
                    <a:pt x="161239" y="57734"/>
                  </a:lnTo>
                  <a:lnTo>
                    <a:pt x="161239" y="77089"/>
                  </a:lnTo>
                  <a:lnTo>
                    <a:pt x="157708" y="80619"/>
                  </a:lnTo>
                  <a:lnTo>
                    <a:pt x="91033" y="80619"/>
                  </a:lnTo>
                  <a:lnTo>
                    <a:pt x="87503" y="77089"/>
                  </a:lnTo>
                  <a:lnTo>
                    <a:pt x="87503" y="57734"/>
                  </a:lnTo>
                  <a:lnTo>
                    <a:pt x="91033" y="54203"/>
                  </a:lnTo>
                  <a:lnTo>
                    <a:pt x="157708" y="54203"/>
                  </a:lnTo>
                  <a:lnTo>
                    <a:pt x="161239" y="57734"/>
                  </a:lnTo>
                  <a:lnTo>
                    <a:pt x="161239" y="40081"/>
                  </a:lnTo>
                  <a:lnTo>
                    <a:pt x="153377" y="38481"/>
                  </a:lnTo>
                  <a:lnTo>
                    <a:pt x="95364" y="38481"/>
                  </a:lnTo>
                  <a:lnTo>
                    <a:pt x="86194" y="40335"/>
                  </a:lnTo>
                  <a:lnTo>
                    <a:pt x="78689" y="45402"/>
                  </a:lnTo>
                  <a:lnTo>
                    <a:pt x="73621" y="52895"/>
                  </a:lnTo>
                  <a:lnTo>
                    <a:pt x="71767" y="62077"/>
                  </a:lnTo>
                  <a:lnTo>
                    <a:pt x="71767" y="72758"/>
                  </a:lnTo>
                  <a:lnTo>
                    <a:pt x="73621" y="81940"/>
                  </a:lnTo>
                  <a:lnTo>
                    <a:pt x="78689" y="89433"/>
                  </a:lnTo>
                  <a:lnTo>
                    <a:pt x="86194" y="94500"/>
                  </a:lnTo>
                  <a:lnTo>
                    <a:pt x="95364" y="96354"/>
                  </a:lnTo>
                  <a:lnTo>
                    <a:pt x="153377" y="96354"/>
                  </a:lnTo>
                  <a:lnTo>
                    <a:pt x="162547" y="94500"/>
                  </a:lnTo>
                  <a:lnTo>
                    <a:pt x="170053" y="89433"/>
                  </a:lnTo>
                  <a:lnTo>
                    <a:pt x="175120" y="81940"/>
                  </a:lnTo>
                  <a:lnTo>
                    <a:pt x="175387" y="80619"/>
                  </a:lnTo>
                  <a:lnTo>
                    <a:pt x="176974" y="72758"/>
                  </a:lnTo>
                  <a:lnTo>
                    <a:pt x="176974" y="62077"/>
                  </a:lnTo>
                  <a:close/>
                </a:path>
                <a:path w="480694" h="291465">
                  <a:moveTo>
                    <a:pt x="480136" y="69850"/>
                  </a:moveTo>
                  <a:lnTo>
                    <a:pt x="476618" y="66332"/>
                  </a:lnTo>
                  <a:lnTo>
                    <a:pt x="464413" y="66332"/>
                  </a:lnTo>
                  <a:lnTo>
                    <a:pt x="464413" y="82067"/>
                  </a:lnTo>
                  <a:lnTo>
                    <a:pt x="464413" y="275297"/>
                  </a:lnTo>
                  <a:lnTo>
                    <a:pt x="431952" y="275297"/>
                  </a:lnTo>
                  <a:lnTo>
                    <a:pt x="431952" y="197243"/>
                  </a:lnTo>
                  <a:lnTo>
                    <a:pt x="431952" y="181508"/>
                  </a:lnTo>
                  <a:lnTo>
                    <a:pt x="431952" y="119964"/>
                  </a:lnTo>
                  <a:lnTo>
                    <a:pt x="431952" y="104228"/>
                  </a:lnTo>
                  <a:lnTo>
                    <a:pt x="431952" y="82067"/>
                  </a:lnTo>
                  <a:lnTo>
                    <a:pt x="464413" y="82067"/>
                  </a:lnTo>
                  <a:lnTo>
                    <a:pt x="464413" y="66332"/>
                  </a:lnTo>
                  <a:lnTo>
                    <a:pt x="419747" y="66332"/>
                  </a:lnTo>
                  <a:lnTo>
                    <a:pt x="416229" y="69850"/>
                  </a:lnTo>
                  <a:lnTo>
                    <a:pt x="416229" y="104228"/>
                  </a:lnTo>
                  <a:lnTo>
                    <a:pt x="416217" y="119964"/>
                  </a:lnTo>
                  <a:lnTo>
                    <a:pt x="416217" y="181508"/>
                  </a:lnTo>
                  <a:lnTo>
                    <a:pt x="63906" y="181508"/>
                  </a:lnTo>
                  <a:lnTo>
                    <a:pt x="63906" y="119964"/>
                  </a:lnTo>
                  <a:lnTo>
                    <a:pt x="416217" y="119964"/>
                  </a:lnTo>
                  <a:lnTo>
                    <a:pt x="416217" y="104228"/>
                  </a:lnTo>
                  <a:lnTo>
                    <a:pt x="63906" y="104228"/>
                  </a:lnTo>
                  <a:lnTo>
                    <a:pt x="63906" y="15735"/>
                  </a:lnTo>
                  <a:lnTo>
                    <a:pt x="63906" y="3517"/>
                  </a:lnTo>
                  <a:lnTo>
                    <a:pt x="60388" y="0"/>
                  </a:lnTo>
                  <a:lnTo>
                    <a:pt x="48171" y="0"/>
                  </a:lnTo>
                  <a:lnTo>
                    <a:pt x="48171" y="15735"/>
                  </a:lnTo>
                  <a:lnTo>
                    <a:pt x="48171" y="275297"/>
                  </a:lnTo>
                  <a:lnTo>
                    <a:pt x="15735" y="275297"/>
                  </a:lnTo>
                  <a:lnTo>
                    <a:pt x="15735" y="15735"/>
                  </a:lnTo>
                  <a:lnTo>
                    <a:pt x="48171" y="15735"/>
                  </a:lnTo>
                  <a:lnTo>
                    <a:pt x="48171" y="0"/>
                  </a:lnTo>
                  <a:lnTo>
                    <a:pt x="3517" y="0"/>
                  </a:lnTo>
                  <a:lnTo>
                    <a:pt x="0" y="3517"/>
                  </a:lnTo>
                  <a:lnTo>
                    <a:pt x="0" y="287502"/>
                  </a:lnTo>
                  <a:lnTo>
                    <a:pt x="3517" y="291033"/>
                  </a:lnTo>
                  <a:lnTo>
                    <a:pt x="60388" y="291033"/>
                  </a:lnTo>
                  <a:lnTo>
                    <a:pt x="63906" y="287502"/>
                  </a:lnTo>
                  <a:lnTo>
                    <a:pt x="63906" y="275297"/>
                  </a:lnTo>
                  <a:lnTo>
                    <a:pt x="63906" y="197243"/>
                  </a:lnTo>
                  <a:lnTo>
                    <a:pt x="416229" y="197243"/>
                  </a:lnTo>
                  <a:lnTo>
                    <a:pt x="416229" y="287502"/>
                  </a:lnTo>
                  <a:lnTo>
                    <a:pt x="419747" y="291033"/>
                  </a:lnTo>
                  <a:lnTo>
                    <a:pt x="476618" y="291033"/>
                  </a:lnTo>
                  <a:lnTo>
                    <a:pt x="480136" y="287502"/>
                  </a:lnTo>
                  <a:lnTo>
                    <a:pt x="480136" y="275297"/>
                  </a:lnTo>
                  <a:lnTo>
                    <a:pt x="480136" y="82067"/>
                  </a:lnTo>
                  <a:lnTo>
                    <a:pt x="480136" y="69850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3" name="object 26">
              <a:extLst>
                <a:ext uri="{FF2B5EF4-FFF2-40B4-BE49-F238E27FC236}">
                  <a16:creationId xmlns:a16="http://schemas.microsoft.com/office/drawing/2014/main" id="{79CBF430-A6F1-C8A9-1C92-C5C40BA38FAA}"/>
                </a:ext>
              </a:extLst>
            </p:cNvPr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403106" y="7709220"/>
              <a:ext cx="148882" cy="148882"/>
            </a:xfrm>
            <a:prstGeom prst="rect">
              <a:avLst/>
            </a:prstGeom>
          </p:spPr>
        </p:pic>
      </p:grpSp>
      <p:grpSp>
        <p:nvGrpSpPr>
          <p:cNvPr id="34" name="object 27">
            <a:extLst>
              <a:ext uri="{FF2B5EF4-FFF2-40B4-BE49-F238E27FC236}">
                <a16:creationId xmlns:a16="http://schemas.microsoft.com/office/drawing/2014/main" id="{B2885D10-BB78-9786-D988-9E32DE8EC5E2}"/>
              </a:ext>
            </a:extLst>
          </p:cNvPr>
          <p:cNvGrpSpPr/>
          <p:nvPr/>
        </p:nvGrpSpPr>
        <p:grpSpPr>
          <a:xfrm>
            <a:off x="3355122" y="3181987"/>
            <a:ext cx="311875" cy="357313"/>
            <a:chOff x="3812762" y="7702130"/>
            <a:chExt cx="383540" cy="439420"/>
          </a:xfrm>
        </p:grpSpPr>
        <p:sp>
          <p:nvSpPr>
            <p:cNvPr id="35" name="object 28">
              <a:extLst>
                <a:ext uri="{FF2B5EF4-FFF2-40B4-BE49-F238E27FC236}">
                  <a16:creationId xmlns:a16="http://schemas.microsoft.com/office/drawing/2014/main" id="{5E57EB48-441B-A968-2030-0A39118519A9}"/>
                </a:ext>
              </a:extLst>
            </p:cNvPr>
            <p:cNvSpPr/>
            <p:nvPr/>
          </p:nvSpPr>
          <p:spPr>
            <a:xfrm>
              <a:off x="3812756" y="7810296"/>
              <a:ext cx="383540" cy="330835"/>
            </a:xfrm>
            <a:custGeom>
              <a:avLst/>
              <a:gdLst/>
              <a:ahLst/>
              <a:cxnLst/>
              <a:rect l="l" t="t" r="r" b="b"/>
              <a:pathLst>
                <a:path w="383539" h="330834">
                  <a:moveTo>
                    <a:pt x="278155" y="205295"/>
                  </a:moveTo>
                  <a:lnTo>
                    <a:pt x="277444" y="203047"/>
                  </a:lnTo>
                  <a:lnTo>
                    <a:pt x="274459" y="199707"/>
                  </a:lnTo>
                  <a:lnTo>
                    <a:pt x="272326" y="198742"/>
                  </a:lnTo>
                  <a:lnTo>
                    <a:pt x="260921" y="198742"/>
                  </a:lnTo>
                  <a:lnTo>
                    <a:pt x="260921" y="214477"/>
                  </a:lnTo>
                  <a:lnTo>
                    <a:pt x="245732" y="254622"/>
                  </a:lnTo>
                  <a:lnTo>
                    <a:pt x="218503" y="286473"/>
                  </a:lnTo>
                  <a:lnTo>
                    <a:pt x="182105" y="307467"/>
                  </a:lnTo>
                  <a:lnTo>
                    <a:pt x="139433" y="315036"/>
                  </a:lnTo>
                  <a:lnTo>
                    <a:pt x="91325" y="305308"/>
                  </a:lnTo>
                  <a:lnTo>
                    <a:pt x="51993" y="278765"/>
                  </a:lnTo>
                  <a:lnTo>
                    <a:pt x="25463" y="239445"/>
                  </a:lnTo>
                  <a:lnTo>
                    <a:pt x="15722" y="191325"/>
                  </a:lnTo>
                  <a:lnTo>
                    <a:pt x="23520" y="147904"/>
                  </a:lnTo>
                  <a:lnTo>
                    <a:pt x="45135" y="111112"/>
                  </a:lnTo>
                  <a:lnTo>
                    <a:pt x="77889" y="83921"/>
                  </a:lnTo>
                  <a:lnTo>
                    <a:pt x="119126" y="69303"/>
                  </a:lnTo>
                  <a:lnTo>
                    <a:pt x="121221" y="80949"/>
                  </a:lnTo>
                  <a:lnTo>
                    <a:pt x="84112" y="94246"/>
                  </a:lnTo>
                  <a:lnTo>
                    <a:pt x="54432" y="118935"/>
                  </a:lnTo>
                  <a:lnTo>
                    <a:pt x="34696" y="152260"/>
                  </a:lnTo>
                  <a:lnTo>
                    <a:pt x="27533" y="191325"/>
                  </a:lnTo>
                  <a:lnTo>
                    <a:pt x="36334" y="234848"/>
                  </a:lnTo>
                  <a:lnTo>
                    <a:pt x="60337" y="270433"/>
                  </a:lnTo>
                  <a:lnTo>
                    <a:pt x="95910" y="294436"/>
                  </a:lnTo>
                  <a:lnTo>
                    <a:pt x="139433" y="303237"/>
                  </a:lnTo>
                  <a:lnTo>
                    <a:pt x="177279" y="296557"/>
                  </a:lnTo>
                  <a:lnTo>
                    <a:pt x="193192" y="287502"/>
                  </a:lnTo>
                  <a:lnTo>
                    <a:pt x="209905" y="278003"/>
                  </a:lnTo>
                  <a:lnTo>
                    <a:pt x="234657" y="249885"/>
                  </a:lnTo>
                  <a:lnTo>
                    <a:pt x="248907" y="214477"/>
                  </a:lnTo>
                  <a:lnTo>
                    <a:pt x="260921" y="214477"/>
                  </a:lnTo>
                  <a:lnTo>
                    <a:pt x="260921" y="198742"/>
                  </a:lnTo>
                  <a:lnTo>
                    <a:pt x="238442" y="198742"/>
                  </a:lnTo>
                  <a:lnTo>
                    <a:pt x="235115" y="201599"/>
                  </a:lnTo>
                  <a:lnTo>
                    <a:pt x="234581" y="205295"/>
                  </a:lnTo>
                  <a:lnTo>
                    <a:pt x="234556" y="205460"/>
                  </a:lnTo>
                  <a:lnTo>
                    <a:pt x="223431" y="238023"/>
                  </a:lnTo>
                  <a:lnTo>
                    <a:pt x="202145" y="264033"/>
                  </a:lnTo>
                  <a:lnTo>
                    <a:pt x="173278" y="281266"/>
                  </a:lnTo>
                  <a:lnTo>
                    <a:pt x="139433" y="287502"/>
                  </a:lnTo>
                  <a:lnTo>
                    <a:pt x="102031" y="279933"/>
                  </a:lnTo>
                  <a:lnTo>
                    <a:pt x="71462" y="259308"/>
                  </a:lnTo>
                  <a:lnTo>
                    <a:pt x="50825" y="228727"/>
                  </a:lnTo>
                  <a:lnTo>
                    <a:pt x="43256" y="191325"/>
                  </a:lnTo>
                  <a:lnTo>
                    <a:pt x="50050" y="156095"/>
                  </a:lnTo>
                  <a:lnTo>
                    <a:pt x="68707" y="126479"/>
                  </a:lnTo>
                  <a:lnTo>
                    <a:pt x="96596" y="105346"/>
                  </a:lnTo>
                  <a:lnTo>
                    <a:pt x="131102" y="95542"/>
                  </a:lnTo>
                  <a:lnTo>
                    <a:pt x="133311" y="95351"/>
                  </a:lnTo>
                  <a:lnTo>
                    <a:pt x="135331" y="94246"/>
                  </a:lnTo>
                  <a:lnTo>
                    <a:pt x="132549" y="55054"/>
                  </a:lnTo>
                  <a:lnTo>
                    <a:pt x="128854" y="52311"/>
                  </a:lnTo>
                  <a:lnTo>
                    <a:pt x="124701" y="52679"/>
                  </a:lnTo>
                  <a:lnTo>
                    <a:pt x="75222" y="67449"/>
                  </a:lnTo>
                  <a:lnTo>
                    <a:pt x="35687" y="97993"/>
                  </a:lnTo>
                  <a:lnTo>
                    <a:pt x="9486" y="140538"/>
                  </a:lnTo>
                  <a:lnTo>
                    <a:pt x="0" y="191325"/>
                  </a:lnTo>
                  <a:lnTo>
                    <a:pt x="7035" y="234848"/>
                  </a:lnTo>
                  <a:lnTo>
                    <a:pt x="26936" y="273621"/>
                  </a:lnTo>
                  <a:lnTo>
                    <a:pt x="57137" y="303822"/>
                  </a:lnTo>
                  <a:lnTo>
                    <a:pt x="95402" y="323646"/>
                  </a:lnTo>
                  <a:lnTo>
                    <a:pt x="139433" y="330758"/>
                  </a:lnTo>
                  <a:lnTo>
                    <a:pt x="189776" y="321386"/>
                  </a:lnTo>
                  <a:lnTo>
                    <a:pt x="200152" y="315036"/>
                  </a:lnTo>
                  <a:lnTo>
                    <a:pt x="232130" y="295490"/>
                  </a:lnTo>
                  <a:lnTo>
                    <a:pt x="262763" y="256413"/>
                  </a:lnTo>
                  <a:lnTo>
                    <a:pt x="275729" y="214477"/>
                  </a:lnTo>
                  <a:lnTo>
                    <a:pt x="277888" y="207505"/>
                  </a:lnTo>
                  <a:lnTo>
                    <a:pt x="278130" y="205460"/>
                  </a:lnTo>
                  <a:lnTo>
                    <a:pt x="278155" y="205295"/>
                  </a:lnTo>
                  <a:close/>
                </a:path>
                <a:path w="383539" h="330834">
                  <a:moveTo>
                    <a:pt x="383463" y="262521"/>
                  </a:moveTo>
                  <a:lnTo>
                    <a:pt x="381736" y="257009"/>
                  </a:lnTo>
                  <a:lnTo>
                    <a:pt x="381635" y="256705"/>
                  </a:lnTo>
                  <a:lnTo>
                    <a:pt x="381381" y="256095"/>
                  </a:lnTo>
                  <a:lnTo>
                    <a:pt x="367169" y="225005"/>
                  </a:lnTo>
                  <a:lnTo>
                    <a:pt x="367169" y="263486"/>
                  </a:lnTo>
                  <a:lnTo>
                    <a:pt x="367042" y="264579"/>
                  </a:lnTo>
                  <a:lnTo>
                    <a:pt x="359803" y="270078"/>
                  </a:lnTo>
                  <a:lnTo>
                    <a:pt x="356577" y="268376"/>
                  </a:lnTo>
                  <a:lnTo>
                    <a:pt x="356209" y="267614"/>
                  </a:lnTo>
                  <a:lnTo>
                    <a:pt x="355346" y="264934"/>
                  </a:lnTo>
                  <a:lnTo>
                    <a:pt x="355231" y="264579"/>
                  </a:lnTo>
                  <a:lnTo>
                    <a:pt x="311950" y="172974"/>
                  </a:lnTo>
                  <a:lnTo>
                    <a:pt x="309168" y="171221"/>
                  </a:lnTo>
                  <a:lnTo>
                    <a:pt x="189357" y="171221"/>
                  </a:lnTo>
                  <a:lnTo>
                    <a:pt x="186905" y="169176"/>
                  </a:lnTo>
                  <a:lnTo>
                    <a:pt x="160362" y="21628"/>
                  </a:lnTo>
                  <a:lnTo>
                    <a:pt x="160235" y="20955"/>
                  </a:lnTo>
                  <a:lnTo>
                    <a:pt x="160705" y="19189"/>
                  </a:lnTo>
                  <a:lnTo>
                    <a:pt x="162953" y="16497"/>
                  </a:lnTo>
                  <a:lnTo>
                    <a:pt x="164604" y="15722"/>
                  </a:lnTo>
                  <a:lnTo>
                    <a:pt x="296316" y="15722"/>
                  </a:lnTo>
                  <a:lnTo>
                    <a:pt x="298970" y="18376"/>
                  </a:lnTo>
                  <a:lnTo>
                    <a:pt x="298970" y="24879"/>
                  </a:lnTo>
                  <a:lnTo>
                    <a:pt x="296316" y="27533"/>
                  </a:lnTo>
                  <a:lnTo>
                    <a:pt x="180492" y="27533"/>
                  </a:lnTo>
                  <a:lnTo>
                    <a:pt x="178282" y="28562"/>
                  </a:lnTo>
                  <a:lnTo>
                    <a:pt x="175285" y="32131"/>
                  </a:lnTo>
                  <a:lnTo>
                    <a:pt x="174675" y="34493"/>
                  </a:lnTo>
                  <a:lnTo>
                    <a:pt x="196659" y="156692"/>
                  </a:lnTo>
                  <a:lnTo>
                    <a:pt x="199910" y="159423"/>
                  </a:lnTo>
                  <a:lnTo>
                    <a:pt x="318833" y="159423"/>
                  </a:lnTo>
                  <a:lnTo>
                    <a:pt x="321094" y="161086"/>
                  </a:lnTo>
                  <a:lnTo>
                    <a:pt x="321868" y="163550"/>
                  </a:lnTo>
                  <a:lnTo>
                    <a:pt x="321970" y="163868"/>
                  </a:lnTo>
                  <a:lnTo>
                    <a:pt x="322084" y="164172"/>
                  </a:lnTo>
                  <a:lnTo>
                    <a:pt x="366826" y="262102"/>
                  </a:lnTo>
                  <a:lnTo>
                    <a:pt x="367169" y="263486"/>
                  </a:lnTo>
                  <a:lnTo>
                    <a:pt x="367169" y="225005"/>
                  </a:lnTo>
                  <a:lnTo>
                    <a:pt x="336702" y="158330"/>
                  </a:lnTo>
                  <a:lnTo>
                    <a:pt x="333717" y="149542"/>
                  </a:lnTo>
                  <a:lnTo>
                    <a:pt x="325551" y="143687"/>
                  </a:lnTo>
                  <a:lnTo>
                    <a:pt x="210299" y="143687"/>
                  </a:lnTo>
                  <a:lnTo>
                    <a:pt x="192227" y="43256"/>
                  </a:lnTo>
                  <a:lnTo>
                    <a:pt x="293065" y="43256"/>
                  </a:lnTo>
                  <a:lnTo>
                    <a:pt x="314693" y="21628"/>
                  </a:lnTo>
                  <a:lnTo>
                    <a:pt x="313499" y="15722"/>
                  </a:lnTo>
                  <a:lnTo>
                    <a:pt x="312991" y="13220"/>
                  </a:lnTo>
                  <a:lnTo>
                    <a:pt x="308356" y="6337"/>
                  </a:lnTo>
                  <a:lnTo>
                    <a:pt x="301485" y="1701"/>
                  </a:lnTo>
                  <a:lnTo>
                    <a:pt x="293065" y="0"/>
                  </a:lnTo>
                  <a:lnTo>
                    <a:pt x="159931" y="0"/>
                  </a:lnTo>
                  <a:lnTo>
                    <a:pt x="153885" y="2819"/>
                  </a:lnTo>
                  <a:lnTo>
                    <a:pt x="145643" y="12674"/>
                  </a:lnTo>
                  <a:lnTo>
                    <a:pt x="144132" y="18376"/>
                  </a:lnTo>
                  <a:lnTo>
                    <a:pt x="143941" y="19189"/>
                  </a:lnTo>
                  <a:lnTo>
                    <a:pt x="170942" y="169176"/>
                  </a:lnTo>
                  <a:lnTo>
                    <a:pt x="173570" y="176276"/>
                  </a:lnTo>
                  <a:lnTo>
                    <a:pt x="178346" y="181914"/>
                  </a:lnTo>
                  <a:lnTo>
                    <a:pt x="184734" y="185623"/>
                  </a:lnTo>
                  <a:lnTo>
                    <a:pt x="192201" y="186956"/>
                  </a:lnTo>
                  <a:lnTo>
                    <a:pt x="301155" y="186956"/>
                  </a:lnTo>
                  <a:lnTo>
                    <a:pt x="340652" y="270548"/>
                  </a:lnTo>
                  <a:lnTo>
                    <a:pt x="343662" y="279298"/>
                  </a:lnTo>
                  <a:lnTo>
                    <a:pt x="351802" y="285127"/>
                  </a:lnTo>
                  <a:lnTo>
                    <a:pt x="363308" y="285127"/>
                  </a:lnTo>
                  <a:lnTo>
                    <a:pt x="365493" y="284784"/>
                  </a:lnTo>
                  <a:lnTo>
                    <a:pt x="373087" y="282397"/>
                  </a:lnTo>
                  <a:lnTo>
                    <a:pt x="377596" y="278625"/>
                  </a:lnTo>
                  <a:lnTo>
                    <a:pt x="382054" y="270078"/>
                  </a:lnTo>
                  <a:lnTo>
                    <a:pt x="382943" y="268376"/>
                  </a:lnTo>
                  <a:lnTo>
                    <a:pt x="383019" y="267614"/>
                  </a:lnTo>
                  <a:lnTo>
                    <a:pt x="383133" y="266230"/>
                  </a:lnTo>
                  <a:lnTo>
                    <a:pt x="383260" y="264934"/>
                  </a:lnTo>
                  <a:lnTo>
                    <a:pt x="383286" y="264579"/>
                  </a:lnTo>
                  <a:lnTo>
                    <a:pt x="383387" y="263486"/>
                  </a:lnTo>
                  <a:lnTo>
                    <a:pt x="383463" y="262521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" name="object 29">
              <a:extLst>
                <a:ext uri="{FF2B5EF4-FFF2-40B4-BE49-F238E27FC236}">
                  <a16:creationId xmlns:a16="http://schemas.microsoft.com/office/drawing/2014/main" id="{2AE3980A-E021-318D-C90B-4765890B6E6E}"/>
                </a:ext>
              </a:extLst>
            </p:cNvPr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917314" y="7702130"/>
              <a:ext cx="98958" cy="98945"/>
            </a:xfrm>
            <a:prstGeom prst="rect">
              <a:avLst/>
            </a:prstGeom>
          </p:spPr>
        </p:pic>
      </p:grpSp>
      <p:grpSp>
        <p:nvGrpSpPr>
          <p:cNvPr id="37" name="object 30">
            <a:extLst>
              <a:ext uri="{FF2B5EF4-FFF2-40B4-BE49-F238E27FC236}">
                <a16:creationId xmlns:a16="http://schemas.microsoft.com/office/drawing/2014/main" id="{108655C4-A466-D386-B6B2-C343DBB4E9AC}"/>
              </a:ext>
            </a:extLst>
          </p:cNvPr>
          <p:cNvGrpSpPr/>
          <p:nvPr/>
        </p:nvGrpSpPr>
        <p:grpSpPr>
          <a:xfrm>
            <a:off x="1383444" y="3857446"/>
            <a:ext cx="306711" cy="346986"/>
            <a:chOff x="1388014" y="8532803"/>
            <a:chExt cx="377190" cy="426720"/>
          </a:xfrm>
        </p:grpSpPr>
        <p:sp>
          <p:nvSpPr>
            <p:cNvPr id="38" name="object 31">
              <a:extLst>
                <a:ext uri="{FF2B5EF4-FFF2-40B4-BE49-F238E27FC236}">
                  <a16:creationId xmlns:a16="http://schemas.microsoft.com/office/drawing/2014/main" id="{5D752E0F-1DA1-4735-597C-67E06E3C7CC3}"/>
                </a:ext>
              </a:extLst>
            </p:cNvPr>
            <p:cNvSpPr/>
            <p:nvPr/>
          </p:nvSpPr>
          <p:spPr>
            <a:xfrm>
              <a:off x="1388014" y="8532803"/>
              <a:ext cx="377190" cy="426720"/>
            </a:xfrm>
            <a:custGeom>
              <a:avLst/>
              <a:gdLst/>
              <a:ahLst/>
              <a:cxnLst/>
              <a:rect l="l" t="t" r="r" b="b"/>
              <a:pathLst>
                <a:path w="377189" h="426720">
                  <a:moveTo>
                    <a:pt x="132346" y="0"/>
                  </a:moveTo>
                  <a:lnTo>
                    <a:pt x="90560" y="6758"/>
                  </a:lnTo>
                  <a:lnTo>
                    <a:pt x="54235" y="25568"/>
                  </a:lnTo>
                  <a:lnTo>
                    <a:pt x="25569" y="54233"/>
                  </a:lnTo>
                  <a:lnTo>
                    <a:pt x="6758" y="90554"/>
                  </a:lnTo>
                  <a:lnTo>
                    <a:pt x="0" y="132334"/>
                  </a:lnTo>
                  <a:lnTo>
                    <a:pt x="1584" y="141506"/>
                  </a:lnTo>
                  <a:lnTo>
                    <a:pt x="6389" y="157043"/>
                  </a:lnTo>
                  <a:lnTo>
                    <a:pt x="14492" y="179659"/>
                  </a:lnTo>
                  <a:lnTo>
                    <a:pt x="25995" y="210134"/>
                  </a:lnTo>
                  <a:lnTo>
                    <a:pt x="32067" y="226107"/>
                  </a:lnTo>
                  <a:lnTo>
                    <a:pt x="33886" y="231038"/>
                  </a:lnTo>
                  <a:lnTo>
                    <a:pt x="39763" y="263550"/>
                  </a:lnTo>
                  <a:lnTo>
                    <a:pt x="44710" y="298010"/>
                  </a:lnTo>
                  <a:lnTo>
                    <a:pt x="52071" y="336927"/>
                  </a:lnTo>
                  <a:lnTo>
                    <a:pt x="63196" y="376878"/>
                  </a:lnTo>
                  <a:lnTo>
                    <a:pt x="79438" y="414439"/>
                  </a:lnTo>
                  <a:lnTo>
                    <a:pt x="80581" y="418122"/>
                  </a:lnTo>
                  <a:lnTo>
                    <a:pt x="83362" y="422389"/>
                  </a:lnTo>
                  <a:lnTo>
                    <a:pt x="88341" y="424675"/>
                  </a:lnTo>
                  <a:lnTo>
                    <a:pt x="90862" y="425784"/>
                  </a:lnTo>
                  <a:lnTo>
                    <a:pt x="93179" y="426288"/>
                  </a:lnTo>
                  <a:lnTo>
                    <a:pt x="101587" y="426288"/>
                  </a:lnTo>
                  <a:lnTo>
                    <a:pt x="108153" y="423900"/>
                  </a:lnTo>
                  <a:lnTo>
                    <a:pt x="115709" y="419074"/>
                  </a:lnTo>
                  <a:lnTo>
                    <a:pt x="121937" y="412243"/>
                  </a:lnTo>
                  <a:lnTo>
                    <a:pt x="124104" y="406323"/>
                  </a:lnTo>
                  <a:lnTo>
                    <a:pt x="97401" y="406323"/>
                  </a:lnTo>
                  <a:lnTo>
                    <a:pt x="81805" y="370522"/>
                  </a:lnTo>
                  <a:lnTo>
                    <a:pt x="71154" y="332151"/>
                  </a:lnTo>
                  <a:lnTo>
                    <a:pt x="64052" y="294438"/>
                  </a:lnTo>
                  <a:lnTo>
                    <a:pt x="59245" y="260921"/>
                  </a:lnTo>
                  <a:lnTo>
                    <a:pt x="58131" y="252729"/>
                  </a:lnTo>
                  <a:lnTo>
                    <a:pt x="57011" y="244790"/>
                  </a:lnTo>
                  <a:lnTo>
                    <a:pt x="55945" y="237883"/>
                  </a:lnTo>
                  <a:lnTo>
                    <a:pt x="54923" y="232180"/>
                  </a:lnTo>
                  <a:lnTo>
                    <a:pt x="54813" y="231584"/>
                  </a:lnTo>
                  <a:lnTo>
                    <a:pt x="54736" y="231305"/>
                  </a:lnTo>
                  <a:lnTo>
                    <a:pt x="54673" y="231038"/>
                  </a:lnTo>
                  <a:lnTo>
                    <a:pt x="53437" y="227277"/>
                  </a:lnTo>
                  <a:lnTo>
                    <a:pt x="51315" y="221440"/>
                  </a:lnTo>
                  <a:lnTo>
                    <a:pt x="48292" y="213407"/>
                  </a:lnTo>
                  <a:lnTo>
                    <a:pt x="37231" y="184344"/>
                  </a:lnTo>
                  <a:lnTo>
                    <a:pt x="29219" y="162706"/>
                  </a:lnTo>
                  <a:lnTo>
                    <a:pt x="22602" y="143563"/>
                  </a:lnTo>
                  <a:lnTo>
                    <a:pt x="19672" y="132334"/>
                  </a:lnTo>
                  <a:lnTo>
                    <a:pt x="28540" y="88518"/>
                  </a:lnTo>
                  <a:lnTo>
                    <a:pt x="52711" y="52698"/>
                  </a:lnTo>
                  <a:lnTo>
                    <a:pt x="88530" y="28528"/>
                  </a:lnTo>
                  <a:lnTo>
                    <a:pt x="132346" y="19659"/>
                  </a:lnTo>
                  <a:lnTo>
                    <a:pt x="311133" y="19659"/>
                  </a:lnTo>
                  <a:lnTo>
                    <a:pt x="304095" y="16014"/>
                  </a:lnTo>
                  <a:lnTo>
                    <a:pt x="188391" y="16014"/>
                  </a:lnTo>
                  <a:lnTo>
                    <a:pt x="175225" y="9890"/>
                  </a:lnTo>
                  <a:lnTo>
                    <a:pt x="161507" y="4787"/>
                  </a:lnTo>
                  <a:lnTo>
                    <a:pt x="147220" y="1295"/>
                  </a:lnTo>
                  <a:lnTo>
                    <a:pt x="132346" y="0"/>
                  </a:lnTo>
                  <a:close/>
                </a:path>
                <a:path w="377189" h="426720">
                  <a:moveTo>
                    <a:pt x="229538" y="257556"/>
                  </a:moveTo>
                  <a:lnTo>
                    <a:pt x="187705" y="257556"/>
                  </a:lnTo>
                  <a:lnTo>
                    <a:pt x="213807" y="268291"/>
                  </a:lnTo>
                  <a:lnTo>
                    <a:pt x="230095" y="292852"/>
                  </a:lnTo>
                  <a:lnTo>
                    <a:pt x="239473" y="327314"/>
                  </a:lnTo>
                  <a:lnTo>
                    <a:pt x="244843" y="367753"/>
                  </a:lnTo>
                  <a:lnTo>
                    <a:pt x="246934" y="386650"/>
                  </a:lnTo>
                  <a:lnTo>
                    <a:pt x="249504" y="401458"/>
                  </a:lnTo>
                  <a:lnTo>
                    <a:pt x="282626" y="426288"/>
                  </a:lnTo>
                  <a:lnTo>
                    <a:pt x="280972" y="426288"/>
                  </a:lnTo>
                  <a:lnTo>
                    <a:pt x="287070" y="424675"/>
                  </a:lnTo>
                  <a:lnTo>
                    <a:pt x="292023" y="422389"/>
                  </a:lnTo>
                  <a:lnTo>
                    <a:pt x="294805" y="418122"/>
                  </a:lnTo>
                  <a:lnTo>
                    <a:pt x="295960" y="414439"/>
                  </a:lnTo>
                  <a:lnTo>
                    <a:pt x="299597" y="406323"/>
                  </a:lnTo>
                  <a:lnTo>
                    <a:pt x="277558" y="406323"/>
                  </a:lnTo>
                  <a:lnTo>
                    <a:pt x="274256" y="405003"/>
                  </a:lnTo>
                  <a:lnTo>
                    <a:pt x="264402" y="365760"/>
                  </a:lnTo>
                  <a:lnTo>
                    <a:pt x="259293" y="325603"/>
                  </a:lnTo>
                  <a:lnTo>
                    <a:pt x="248233" y="284948"/>
                  </a:lnTo>
                  <a:lnTo>
                    <a:pt x="229538" y="257556"/>
                  </a:lnTo>
                  <a:close/>
                </a:path>
                <a:path w="377189" h="426720">
                  <a:moveTo>
                    <a:pt x="188353" y="237883"/>
                  </a:moveTo>
                  <a:lnTo>
                    <a:pt x="187032" y="237883"/>
                  </a:lnTo>
                  <a:lnTo>
                    <a:pt x="149148" y="252729"/>
                  </a:lnTo>
                  <a:lnTo>
                    <a:pt x="127163" y="284948"/>
                  </a:lnTo>
                  <a:lnTo>
                    <a:pt x="116100" y="325603"/>
                  </a:lnTo>
                  <a:lnTo>
                    <a:pt x="110985" y="365760"/>
                  </a:lnTo>
                  <a:lnTo>
                    <a:pt x="109800" y="376878"/>
                  </a:lnTo>
                  <a:lnTo>
                    <a:pt x="108400" y="387913"/>
                  </a:lnTo>
                  <a:lnTo>
                    <a:pt x="106716" y="397187"/>
                  </a:lnTo>
                  <a:lnTo>
                    <a:pt x="104711" y="402780"/>
                  </a:lnTo>
                  <a:lnTo>
                    <a:pt x="101142" y="405003"/>
                  </a:lnTo>
                  <a:lnTo>
                    <a:pt x="97840" y="406323"/>
                  </a:lnTo>
                  <a:lnTo>
                    <a:pt x="124104" y="406323"/>
                  </a:lnTo>
                  <a:lnTo>
                    <a:pt x="125885" y="401458"/>
                  </a:lnTo>
                  <a:lnTo>
                    <a:pt x="128457" y="386650"/>
                  </a:lnTo>
                  <a:lnTo>
                    <a:pt x="130555" y="367753"/>
                  </a:lnTo>
                  <a:lnTo>
                    <a:pt x="135919" y="327314"/>
                  </a:lnTo>
                  <a:lnTo>
                    <a:pt x="145295" y="292852"/>
                  </a:lnTo>
                  <a:lnTo>
                    <a:pt x="161590" y="268291"/>
                  </a:lnTo>
                  <a:lnTo>
                    <a:pt x="187705" y="257556"/>
                  </a:lnTo>
                  <a:lnTo>
                    <a:pt x="229538" y="257556"/>
                  </a:lnTo>
                  <a:lnTo>
                    <a:pt x="226244" y="252729"/>
                  </a:lnTo>
                  <a:lnTo>
                    <a:pt x="188353" y="237883"/>
                  </a:lnTo>
                  <a:close/>
                </a:path>
                <a:path w="377189" h="426720">
                  <a:moveTo>
                    <a:pt x="311133" y="19659"/>
                  </a:moveTo>
                  <a:lnTo>
                    <a:pt x="244436" y="19659"/>
                  </a:lnTo>
                  <a:lnTo>
                    <a:pt x="288252" y="28528"/>
                  </a:lnTo>
                  <a:lnTo>
                    <a:pt x="324072" y="52698"/>
                  </a:lnTo>
                  <a:lnTo>
                    <a:pt x="348242" y="88518"/>
                  </a:lnTo>
                  <a:lnTo>
                    <a:pt x="357111" y="132334"/>
                  </a:lnTo>
                  <a:lnTo>
                    <a:pt x="353345" y="149871"/>
                  </a:lnTo>
                  <a:lnTo>
                    <a:pt x="344352" y="178811"/>
                  </a:lnTo>
                  <a:lnTo>
                    <a:pt x="333585" y="210134"/>
                  </a:lnTo>
                  <a:lnTo>
                    <a:pt x="324497" y="234823"/>
                  </a:lnTo>
                  <a:lnTo>
                    <a:pt x="324294" y="235331"/>
                  </a:lnTo>
                  <a:lnTo>
                    <a:pt x="324142" y="235877"/>
                  </a:lnTo>
                  <a:lnTo>
                    <a:pt x="322593" y="243681"/>
                  </a:lnTo>
                  <a:lnTo>
                    <a:pt x="320956" y="252509"/>
                  </a:lnTo>
                  <a:lnTo>
                    <a:pt x="318300" y="267398"/>
                  </a:lnTo>
                  <a:lnTo>
                    <a:pt x="312034" y="301504"/>
                  </a:lnTo>
                  <a:lnTo>
                    <a:pt x="304089" y="336927"/>
                  </a:lnTo>
                  <a:lnTo>
                    <a:pt x="303979" y="337418"/>
                  </a:lnTo>
                  <a:lnTo>
                    <a:pt x="293045" y="372977"/>
                  </a:lnTo>
                  <a:lnTo>
                    <a:pt x="278005" y="406323"/>
                  </a:lnTo>
                  <a:lnTo>
                    <a:pt x="299597" y="406323"/>
                  </a:lnTo>
                  <a:lnTo>
                    <a:pt x="322934" y="342722"/>
                  </a:lnTo>
                  <a:lnTo>
                    <a:pt x="337667" y="270814"/>
                  </a:lnTo>
                  <a:lnTo>
                    <a:pt x="340393" y="255542"/>
                  </a:lnTo>
                  <a:lnTo>
                    <a:pt x="341754" y="248213"/>
                  </a:lnTo>
                  <a:lnTo>
                    <a:pt x="343027" y="241692"/>
                  </a:lnTo>
                  <a:lnTo>
                    <a:pt x="343141" y="241109"/>
                  </a:lnTo>
                  <a:lnTo>
                    <a:pt x="349831" y="222952"/>
                  </a:lnTo>
                  <a:lnTo>
                    <a:pt x="361232" y="190388"/>
                  </a:lnTo>
                  <a:lnTo>
                    <a:pt x="371994" y="155991"/>
                  </a:lnTo>
                  <a:lnTo>
                    <a:pt x="376770" y="132334"/>
                  </a:lnTo>
                  <a:lnTo>
                    <a:pt x="370013" y="90554"/>
                  </a:lnTo>
                  <a:lnTo>
                    <a:pt x="351205" y="54233"/>
                  </a:lnTo>
                  <a:lnTo>
                    <a:pt x="322543" y="25568"/>
                  </a:lnTo>
                  <a:lnTo>
                    <a:pt x="311133" y="19659"/>
                  </a:lnTo>
                  <a:close/>
                </a:path>
                <a:path w="377189" h="426720">
                  <a:moveTo>
                    <a:pt x="244436" y="19659"/>
                  </a:moveTo>
                  <a:lnTo>
                    <a:pt x="132346" y="19659"/>
                  </a:lnTo>
                  <a:lnTo>
                    <a:pt x="145639" y="21001"/>
                  </a:lnTo>
                  <a:lnTo>
                    <a:pt x="158715" y="24580"/>
                  </a:lnTo>
                  <a:lnTo>
                    <a:pt x="171490" y="29732"/>
                  </a:lnTo>
                  <a:lnTo>
                    <a:pt x="183883" y="35788"/>
                  </a:lnTo>
                  <a:lnTo>
                    <a:pt x="186702" y="37236"/>
                  </a:lnTo>
                  <a:lnTo>
                    <a:pt x="190068" y="37236"/>
                  </a:lnTo>
                  <a:lnTo>
                    <a:pt x="192900" y="35788"/>
                  </a:lnTo>
                  <a:lnTo>
                    <a:pt x="205292" y="29732"/>
                  </a:lnTo>
                  <a:lnTo>
                    <a:pt x="218068" y="24580"/>
                  </a:lnTo>
                  <a:lnTo>
                    <a:pt x="231144" y="21001"/>
                  </a:lnTo>
                  <a:lnTo>
                    <a:pt x="244436" y="19659"/>
                  </a:lnTo>
                  <a:close/>
                </a:path>
                <a:path w="377189" h="426720">
                  <a:moveTo>
                    <a:pt x="244436" y="0"/>
                  </a:moveTo>
                  <a:lnTo>
                    <a:pt x="229557" y="1295"/>
                  </a:lnTo>
                  <a:lnTo>
                    <a:pt x="215271" y="4787"/>
                  </a:lnTo>
                  <a:lnTo>
                    <a:pt x="201556" y="9890"/>
                  </a:lnTo>
                  <a:lnTo>
                    <a:pt x="188391" y="16014"/>
                  </a:lnTo>
                  <a:lnTo>
                    <a:pt x="304095" y="16014"/>
                  </a:lnTo>
                  <a:lnTo>
                    <a:pt x="286221" y="6758"/>
                  </a:lnTo>
                  <a:lnTo>
                    <a:pt x="244436" y="0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" name="object 32">
              <a:extLst>
                <a:ext uri="{FF2B5EF4-FFF2-40B4-BE49-F238E27FC236}">
                  <a16:creationId xmlns:a16="http://schemas.microsoft.com/office/drawing/2014/main" id="{DB228297-08E3-B5DE-2845-972C6E032B25}"/>
                </a:ext>
              </a:extLst>
            </p:cNvPr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619373" y="8605352"/>
              <a:ext cx="80408" cy="80497"/>
            </a:xfrm>
            <a:prstGeom prst="rect">
              <a:avLst/>
            </a:prstGeom>
          </p:spPr>
        </p:pic>
      </p:grpSp>
      <p:sp>
        <p:nvSpPr>
          <p:cNvPr id="40" name="object 33">
            <a:extLst>
              <a:ext uri="{FF2B5EF4-FFF2-40B4-BE49-F238E27FC236}">
                <a16:creationId xmlns:a16="http://schemas.microsoft.com/office/drawing/2014/main" id="{DB320473-00AC-2C2D-DA8B-4C5CA975812B}"/>
              </a:ext>
            </a:extLst>
          </p:cNvPr>
          <p:cNvSpPr/>
          <p:nvPr/>
        </p:nvSpPr>
        <p:spPr>
          <a:xfrm>
            <a:off x="3372107" y="3827158"/>
            <a:ext cx="277279" cy="407399"/>
          </a:xfrm>
          <a:custGeom>
            <a:avLst/>
            <a:gdLst/>
            <a:ahLst/>
            <a:cxnLst/>
            <a:rect l="l" t="t" r="r" b="b"/>
            <a:pathLst>
              <a:path w="340995" h="501015">
                <a:moveTo>
                  <a:pt x="246147" y="0"/>
                </a:moveTo>
                <a:lnTo>
                  <a:pt x="94446" y="0"/>
                </a:lnTo>
                <a:lnTo>
                  <a:pt x="90915" y="3530"/>
                </a:lnTo>
                <a:lnTo>
                  <a:pt x="90915" y="67602"/>
                </a:lnTo>
                <a:lnTo>
                  <a:pt x="94446" y="71120"/>
                </a:lnTo>
                <a:lnTo>
                  <a:pt x="111400" y="71120"/>
                </a:lnTo>
                <a:lnTo>
                  <a:pt x="111400" y="174066"/>
                </a:lnTo>
                <a:lnTo>
                  <a:pt x="108517" y="176364"/>
                </a:lnTo>
                <a:lnTo>
                  <a:pt x="100778" y="181749"/>
                </a:lnTo>
                <a:lnTo>
                  <a:pt x="90468" y="189081"/>
                </a:lnTo>
                <a:lnTo>
                  <a:pt x="3666" y="381647"/>
                </a:lnTo>
                <a:lnTo>
                  <a:pt x="3577" y="381927"/>
                </a:lnTo>
                <a:lnTo>
                  <a:pt x="3488" y="382193"/>
                </a:lnTo>
                <a:lnTo>
                  <a:pt x="3412" y="382473"/>
                </a:lnTo>
                <a:lnTo>
                  <a:pt x="0" y="405539"/>
                </a:lnTo>
                <a:lnTo>
                  <a:pt x="1752" y="428378"/>
                </a:lnTo>
                <a:lnTo>
                  <a:pt x="19998" y="469417"/>
                </a:lnTo>
                <a:lnTo>
                  <a:pt x="63709" y="498688"/>
                </a:lnTo>
                <a:lnTo>
                  <a:pt x="80946" y="500786"/>
                </a:lnTo>
                <a:lnTo>
                  <a:pt x="259978" y="500786"/>
                </a:lnTo>
                <a:lnTo>
                  <a:pt x="276973" y="498688"/>
                </a:lnTo>
                <a:lnTo>
                  <a:pt x="277355" y="498688"/>
                </a:lnTo>
                <a:lnTo>
                  <a:pt x="294042" y="492307"/>
                </a:lnTo>
                <a:lnTo>
                  <a:pt x="304679" y="485051"/>
                </a:lnTo>
                <a:lnTo>
                  <a:pt x="80946" y="485051"/>
                </a:lnTo>
                <a:lnTo>
                  <a:pt x="67220" y="483397"/>
                </a:lnTo>
                <a:lnTo>
                  <a:pt x="32457" y="459828"/>
                </a:lnTo>
                <a:lnTo>
                  <a:pt x="15700" y="406316"/>
                </a:lnTo>
                <a:lnTo>
                  <a:pt x="18500" y="386918"/>
                </a:lnTo>
                <a:lnTo>
                  <a:pt x="63331" y="270878"/>
                </a:lnTo>
                <a:lnTo>
                  <a:pt x="294599" y="270878"/>
                </a:lnTo>
                <a:lnTo>
                  <a:pt x="288500" y="255143"/>
                </a:lnTo>
                <a:lnTo>
                  <a:pt x="69401" y="255143"/>
                </a:lnTo>
                <a:lnTo>
                  <a:pt x="82482" y="221284"/>
                </a:lnTo>
                <a:lnTo>
                  <a:pt x="82584" y="221018"/>
                </a:lnTo>
                <a:lnTo>
                  <a:pt x="82673" y="220738"/>
                </a:lnTo>
                <a:lnTo>
                  <a:pt x="82749" y="220459"/>
                </a:lnTo>
                <a:lnTo>
                  <a:pt x="86482" y="213797"/>
                </a:lnTo>
                <a:lnTo>
                  <a:pt x="93238" y="207014"/>
                </a:lnTo>
                <a:lnTo>
                  <a:pt x="101525" y="200487"/>
                </a:lnTo>
                <a:lnTo>
                  <a:pt x="109851" y="194589"/>
                </a:lnTo>
                <a:lnTo>
                  <a:pt x="120824" y="186969"/>
                </a:lnTo>
                <a:lnTo>
                  <a:pt x="126221" y="181952"/>
                </a:lnTo>
                <a:lnTo>
                  <a:pt x="127051" y="180035"/>
                </a:lnTo>
                <a:lnTo>
                  <a:pt x="127123" y="58915"/>
                </a:lnTo>
                <a:lnTo>
                  <a:pt x="123618" y="55397"/>
                </a:lnTo>
                <a:lnTo>
                  <a:pt x="106651" y="55397"/>
                </a:lnTo>
                <a:lnTo>
                  <a:pt x="106651" y="15735"/>
                </a:lnTo>
                <a:lnTo>
                  <a:pt x="249665" y="15735"/>
                </a:lnTo>
                <a:lnTo>
                  <a:pt x="249665" y="3530"/>
                </a:lnTo>
                <a:lnTo>
                  <a:pt x="246147" y="0"/>
                </a:lnTo>
                <a:close/>
              </a:path>
              <a:path w="340995" h="501015">
                <a:moveTo>
                  <a:pt x="294599" y="270878"/>
                </a:moveTo>
                <a:lnTo>
                  <a:pt x="277720" y="270878"/>
                </a:lnTo>
                <a:lnTo>
                  <a:pt x="321725" y="384390"/>
                </a:lnTo>
                <a:lnTo>
                  <a:pt x="324956" y="402978"/>
                </a:lnTo>
                <a:lnTo>
                  <a:pt x="318707" y="442208"/>
                </a:lnTo>
                <a:lnTo>
                  <a:pt x="287029" y="478320"/>
                </a:lnTo>
                <a:lnTo>
                  <a:pt x="273826" y="483397"/>
                </a:lnTo>
                <a:lnTo>
                  <a:pt x="273512" y="483397"/>
                </a:lnTo>
                <a:lnTo>
                  <a:pt x="259978" y="485051"/>
                </a:lnTo>
                <a:lnTo>
                  <a:pt x="304679" y="485051"/>
                </a:lnTo>
                <a:lnTo>
                  <a:pt x="308952" y="482135"/>
                </a:lnTo>
                <a:lnTo>
                  <a:pt x="333164" y="448376"/>
                </a:lnTo>
                <a:lnTo>
                  <a:pt x="340658" y="406316"/>
                </a:lnTo>
                <a:lnTo>
                  <a:pt x="340778" y="404074"/>
                </a:lnTo>
                <a:lnTo>
                  <a:pt x="340836" y="402978"/>
                </a:lnTo>
                <a:lnTo>
                  <a:pt x="336724" y="379615"/>
                </a:lnTo>
                <a:lnTo>
                  <a:pt x="336660" y="379412"/>
                </a:lnTo>
                <a:lnTo>
                  <a:pt x="294599" y="270878"/>
                </a:lnTo>
                <a:close/>
              </a:path>
              <a:path w="340995" h="501015">
                <a:moveTo>
                  <a:pt x="249665" y="15735"/>
                </a:moveTo>
                <a:lnTo>
                  <a:pt x="233930" y="15735"/>
                </a:lnTo>
                <a:lnTo>
                  <a:pt x="233930" y="55397"/>
                </a:lnTo>
                <a:lnTo>
                  <a:pt x="217344" y="55397"/>
                </a:lnTo>
                <a:lnTo>
                  <a:pt x="213813" y="58915"/>
                </a:lnTo>
                <a:lnTo>
                  <a:pt x="213813" y="180035"/>
                </a:lnTo>
                <a:lnTo>
                  <a:pt x="214555" y="181749"/>
                </a:lnTo>
                <a:lnTo>
                  <a:pt x="214643" y="181952"/>
                </a:lnTo>
                <a:lnTo>
                  <a:pt x="214715" y="182118"/>
                </a:lnTo>
                <a:lnTo>
                  <a:pt x="220125" y="187198"/>
                </a:lnTo>
                <a:lnTo>
                  <a:pt x="231593" y="194830"/>
                </a:lnTo>
                <a:lnTo>
                  <a:pt x="239458" y="200177"/>
                </a:lnTo>
                <a:lnTo>
                  <a:pt x="247295" y="206071"/>
                </a:lnTo>
                <a:lnTo>
                  <a:pt x="253701" y="212148"/>
                </a:lnTo>
                <a:lnTo>
                  <a:pt x="257273" y="218046"/>
                </a:lnTo>
                <a:lnTo>
                  <a:pt x="257336" y="218262"/>
                </a:lnTo>
                <a:lnTo>
                  <a:pt x="271624" y="255143"/>
                </a:lnTo>
                <a:lnTo>
                  <a:pt x="288500" y="255143"/>
                </a:lnTo>
                <a:lnTo>
                  <a:pt x="272259" y="213233"/>
                </a:lnTo>
                <a:lnTo>
                  <a:pt x="240318" y="181749"/>
                </a:lnTo>
                <a:lnTo>
                  <a:pt x="232431" y="176491"/>
                </a:lnTo>
                <a:lnTo>
                  <a:pt x="229548" y="174231"/>
                </a:lnTo>
                <a:lnTo>
                  <a:pt x="229548" y="71120"/>
                </a:lnTo>
                <a:lnTo>
                  <a:pt x="246147" y="71120"/>
                </a:lnTo>
                <a:lnTo>
                  <a:pt x="249665" y="67602"/>
                </a:lnTo>
                <a:lnTo>
                  <a:pt x="249665" y="15735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34">
            <a:extLst>
              <a:ext uri="{FF2B5EF4-FFF2-40B4-BE49-F238E27FC236}">
                <a16:creationId xmlns:a16="http://schemas.microsoft.com/office/drawing/2014/main" id="{BBF93E1D-DBF0-BAA5-FE07-A48F3F759B86}"/>
              </a:ext>
            </a:extLst>
          </p:cNvPr>
          <p:cNvSpPr/>
          <p:nvPr/>
        </p:nvSpPr>
        <p:spPr>
          <a:xfrm>
            <a:off x="4012903" y="3882329"/>
            <a:ext cx="298966" cy="297933"/>
          </a:xfrm>
          <a:custGeom>
            <a:avLst/>
            <a:gdLst/>
            <a:ahLst/>
            <a:cxnLst/>
            <a:rect l="l" t="t" r="r" b="b"/>
            <a:pathLst>
              <a:path w="367664" h="366395">
                <a:moveTo>
                  <a:pt x="163172" y="0"/>
                </a:moveTo>
                <a:lnTo>
                  <a:pt x="116905" y="11314"/>
                </a:lnTo>
                <a:lnTo>
                  <a:pt x="73844" y="35168"/>
                </a:lnTo>
                <a:lnTo>
                  <a:pt x="25703" y="88304"/>
                </a:lnTo>
                <a:lnTo>
                  <a:pt x="1746" y="155881"/>
                </a:lnTo>
                <a:lnTo>
                  <a:pt x="0" y="192132"/>
                </a:lnTo>
                <a:lnTo>
                  <a:pt x="5288" y="227498"/>
                </a:lnTo>
                <a:lnTo>
                  <a:pt x="36138" y="292228"/>
                </a:lnTo>
                <a:lnTo>
                  <a:pt x="66498" y="324204"/>
                </a:lnTo>
                <a:lnTo>
                  <a:pt x="102395" y="347361"/>
                </a:lnTo>
                <a:lnTo>
                  <a:pt x="142067" y="361442"/>
                </a:lnTo>
                <a:lnTo>
                  <a:pt x="183750" y="366193"/>
                </a:lnTo>
                <a:lnTo>
                  <a:pt x="212312" y="363969"/>
                </a:lnTo>
                <a:lnTo>
                  <a:pt x="240441" y="357241"/>
                </a:lnTo>
                <a:lnTo>
                  <a:pt x="267587" y="345925"/>
                </a:lnTo>
                <a:lnTo>
                  <a:pt x="267795" y="345795"/>
                </a:lnTo>
                <a:lnTo>
                  <a:pt x="199223" y="345795"/>
                </a:lnTo>
                <a:lnTo>
                  <a:pt x="156066" y="344177"/>
                </a:lnTo>
                <a:lnTo>
                  <a:pt x="114755" y="331414"/>
                </a:lnTo>
                <a:lnTo>
                  <a:pt x="77692" y="307862"/>
                </a:lnTo>
                <a:lnTo>
                  <a:pt x="94334" y="295480"/>
                </a:lnTo>
                <a:lnTo>
                  <a:pt x="65500" y="295480"/>
                </a:lnTo>
                <a:lnTo>
                  <a:pt x="57918" y="291860"/>
                </a:lnTo>
                <a:lnTo>
                  <a:pt x="42628" y="271299"/>
                </a:lnTo>
                <a:lnTo>
                  <a:pt x="41408" y="262891"/>
                </a:lnTo>
                <a:lnTo>
                  <a:pt x="42170" y="260770"/>
                </a:lnTo>
                <a:lnTo>
                  <a:pt x="59409" y="247943"/>
                </a:lnTo>
                <a:lnTo>
                  <a:pt x="33052" y="247943"/>
                </a:lnTo>
                <a:lnTo>
                  <a:pt x="25445" y="226606"/>
                </a:lnTo>
                <a:lnTo>
                  <a:pt x="20885" y="204451"/>
                </a:lnTo>
                <a:lnTo>
                  <a:pt x="19552" y="183360"/>
                </a:lnTo>
                <a:lnTo>
                  <a:pt x="19450" y="181741"/>
                </a:lnTo>
                <a:lnTo>
                  <a:pt x="21215" y="158739"/>
                </a:lnTo>
                <a:lnTo>
                  <a:pt x="29008" y="127283"/>
                </a:lnTo>
                <a:lnTo>
                  <a:pt x="42596" y="98391"/>
                </a:lnTo>
                <a:lnTo>
                  <a:pt x="61474" y="72874"/>
                </a:lnTo>
                <a:lnTo>
                  <a:pt x="61585" y="72724"/>
                </a:lnTo>
                <a:lnTo>
                  <a:pt x="108450" y="36665"/>
                </a:lnTo>
                <a:lnTo>
                  <a:pt x="157811" y="20544"/>
                </a:lnTo>
                <a:lnTo>
                  <a:pt x="183318" y="18556"/>
                </a:lnTo>
                <a:lnTo>
                  <a:pt x="263994" y="18556"/>
                </a:lnTo>
                <a:lnTo>
                  <a:pt x="255450" y="13537"/>
                </a:lnTo>
                <a:lnTo>
                  <a:pt x="210177" y="862"/>
                </a:lnTo>
                <a:lnTo>
                  <a:pt x="163172" y="0"/>
                </a:lnTo>
                <a:close/>
              </a:path>
              <a:path w="367664" h="366395">
                <a:moveTo>
                  <a:pt x="354400" y="117146"/>
                </a:moveTo>
                <a:lnTo>
                  <a:pt x="334004" y="117146"/>
                </a:lnTo>
                <a:lnTo>
                  <a:pt x="341609" y="138486"/>
                </a:lnTo>
                <a:lnTo>
                  <a:pt x="346166" y="160645"/>
                </a:lnTo>
                <a:lnTo>
                  <a:pt x="347498" y="181741"/>
                </a:lnTo>
                <a:lnTo>
                  <a:pt x="347600" y="183360"/>
                </a:lnTo>
                <a:lnTo>
                  <a:pt x="345840" y="206364"/>
                </a:lnTo>
                <a:lnTo>
                  <a:pt x="338041" y="237821"/>
                </a:lnTo>
                <a:lnTo>
                  <a:pt x="324449" y="266716"/>
                </a:lnTo>
                <a:lnTo>
                  <a:pt x="305573" y="292228"/>
                </a:lnTo>
                <a:lnTo>
                  <a:pt x="305458" y="292383"/>
                </a:lnTo>
                <a:lnTo>
                  <a:pt x="281464" y="314161"/>
                </a:lnTo>
                <a:lnTo>
                  <a:pt x="241823" y="335909"/>
                </a:lnTo>
                <a:lnTo>
                  <a:pt x="199223" y="345795"/>
                </a:lnTo>
                <a:lnTo>
                  <a:pt x="267795" y="345795"/>
                </a:lnTo>
                <a:lnTo>
                  <a:pt x="320071" y="305546"/>
                </a:lnTo>
                <a:lnTo>
                  <a:pt x="356562" y="244447"/>
                </a:lnTo>
                <a:lnTo>
                  <a:pt x="367051" y="172970"/>
                </a:lnTo>
                <a:lnTo>
                  <a:pt x="361766" y="137604"/>
                </a:lnTo>
                <a:lnTo>
                  <a:pt x="354400" y="117146"/>
                </a:lnTo>
                <a:close/>
              </a:path>
              <a:path w="367664" h="366395">
                <a:moveTo>
                  <a:pt x="327469" y="69343"/>
                </a:moveTo>
                <a:lnTo>
                  <a:pt x="301403" y="69343"/>
                </a:lnTo>
                <a:lnTo>
                  <a:pt x="309010" y="73077"/>
                </a:lnTo>
                <a:lnTo>
                  <a:pt x="324428" y="93804"/>
                </a:lnTo>
                <a:lnTo>
                  <a:pt x="325634" y="102211"/>
                </a:lnTo>
                <a:lnTo>
                  <a:pt x="324872" y="104332"/>
                </a:lnTo>
                <a:lnTo>
                  <a:pt x="68002" y="295480"/>
                </a:lnTo>
                <a:lnTo>
                  <a:pt x="94334" y="295480"/>
                </a:lnTo>
                <a:lnTo>
                  <a:pt x="334004" y="117146"/>
                </a:lnTo>
                <a:lnTo>
                  <a:pt x="354400" y="117146"/>
                </a:lnTo>
                <a:lnTo>
                  <a:pt x="349652" y="103960"/>
                </a:lnTo>
                <a:lnTo>
                  <a:pt x="331040" y="73077"/>
                </a:lnTo>
                <a:lnTo>
                  <a:pt x="330918" y="72874"/>
                </a:lnTo>
                <a:lnTo>
                  <a:pt x="327469" y="69343"/>
                </a:lnTo>
                <a:close/>
              </a:path>
              <a:path w="367664" h="366395">
                <a:moveTo>
                  <a:pt x="263994" y="18556"/>
                </a:moveTo>
                <a:lnTo>
                  <a:pt x="183318" y="18556"/>
                </a:lnTo>
                <a:lnTo>
                  <a:pt x="211757" y="21028"/>
                </a:lnTo>
                <a:lnTo>
                  <a:pt x="239368" y="28372"/>
                </a:lnTo>
                <a:lnTo>
                  <a:pt x="265462" y="40475"/>
                </a:lnTo>
                <a:lnTo>
                  <a:pt x="289351" y="57228"/>
                </a:lnTo>
                <a:lnTo>
                  <a:pt x="33052" y="247943"/>
                </a:lnTo>
                <a:lnTo>
                  <a:pt x="59409" y="247943"/>
                </a:lnTo>
                <a:lnTo>
                  <a:pt x="299053" y="69623"/>
                </a:lnTo>
                <a:lnTo>
                  <a:pt x="301403" y="69343"/>
                </a:lnTo>
                <a:lnTo>
                  <a:pt x="327469" y="69343"/>
                </a:lnTo>
                <a:lnTo>
                  <a:pt x="296520" y="37662"/>
                </a:lnTo>
                <a:lnTo>
                  <a:pt x="263994" y="18556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2" name="object 35">
            <a:extLst>
              <a:ext uri="{FF2B5EF4-FFF2-40B4-BE49-F238E27FC236}">
                <a16:creationId xmlns:a16="http://schemas.microsoft.com/office/drawing/2014/main" id="{7A0890C3-1508-548E-A682-31E1D428F941}"/>
              </a:ext>
            </a:extLst>
          </p:cNvPr>
          <p:cNvGrpSpPr/>
          <p:nvPr/>
        </p:nvGrpSpPr>
        <p:grpSpPr>
          <a:xfrm>
            <a:off x="2687177" y="3875484"/>
            <a:ext cx="344405" cy="310842"/>
            <a:chOff x="2991330" y="8554985"/>
            <a:chExt cx="423545" cy="382270"/>
          </a:xfrm>
        </p:grpSpPr>
        <p:sp>
          <p:nvSpPr>
            <p:cNvPr id="43" name="object 36">
              <a:extLst>
                <a:ext uri="{FF2B5EF4-FFF2-40B4-BE49-F238E27FC236}">
                  <a16:creationId xmlns:a16="http://schemas.microsoft.com/office/drawing/2014/main" id="{5169E9D1-D525-1A37-90B1-AA44EB32C3FA}"/>
                </a:ext>
              </a:extLst>
            </p:cNvPr>
            <p:cNvSpPr/>
            <p:nvPr/>
          </p:nvSpPr>
          <p:spPr>
            <a:xfrm>
              <a:off x="2991330" y="8554985"/>
              <a:ext cx="423545" cy="382270"/>
            </a:xfrm>
            <a:custGeom>
              <a:avLst/>
              <a:gdLst/>
              <a:ahLst/>
              <a:cxnLst/>
              <a:rect l="l" t="t" r="r" b="b"/>
              <a:pathLst>
                <a:path w="423545" h="382270">
                  <a:moveTo>
                    <a:pt x="375653" y="67589"/>
                  </a:moveTo>
                  <a:lnTo>
                    <a:pt x="47777" y="67589"/>
                  </a:lnTo>
                  <a:lnTo>
                    <a:pt x="29200" y="71348"/>
                  </a:lnTo>
                  <a:lnTo>
                    <a:pt x="14011" y="81595"/>
                  </a:lnTo>
                  <a:lnTo>
                    <a:pt x="3761" y="96784"/>
                  </a:lnTo>
                  <a:lnTo>
                    <a:pt x="0" y="115366"/>
                  </a:lnTo>
                  <a:lnTo>
                    <a:pt x="0" y="334149"/>
                  </a:lnTo>
                  <a:lnTo>
                    <a:pt x="3761" y="352727"/>
                  </a:lnTo>
                  <a:lnTo>
                    <a:pt x="14011" y="367915"/>
                  </a:lnTo>
                  <a:lnTo>
                    <a:pt x="29200" y="378165"/>
                  </a:lnTo>
                  <a:lnTo>
                    <a:pt x="47777" y="381927"/>
                  </a:lnTo>
                  <a:lnTo>
                    <a:pt x="375653" y="381927"/>
                  </a:lnTo>
                  <a:lnTo>
                    <a:pt x="394235" y="378165"/>
                  </a:lnTo>
                  <a:lnTo>
                    <a:pt x="409424" y="367915"/>
                  </a:lnTo>
                  <a:lnTo>
                    <a:pt x="413234" y="362267"/>
                  </a:lnTo>
                  <a:lnTo>
                    <a:pt x="47777" y="362267"/>
                  </a:lnTo>
                  <a:lnTo>
                    <a:pt x="36842" y="360054"/>
                  </a:lnTo>
                  <a:lnTo>
                    <a:pt x="27903" y="354023"/>
                  </a:lnTo>
                  <a:lnTo>
                    <a:pt x="21872" y="345084"/>
                  </a:lnTo>
                  <a:lnTo>
                    <a:pt x="19659" y="334149"/>
                  </a:lnTo>
                  <a:lnTo>
                    <a:pt x="19659" y="115366"/>
                  </a:lnTo>
                  <a:lnTo>
                    <a:pt x="21872" y="104431"/>
                  </a:lnTo>
                  <a:lnTo>
                    <a:pt x="27903" y="95492"/>
                  </a:lnTo>
                  <a:lnTo>
                    <a:pt x="36842" y="89461"/>
                  </a:lnTo>
                  <a:lnTo>
                    <a:pt x="47777" y="87249"/>
                  </a:lnTo>
                  <a:lnTo>
                    <a:pt x="413238" y="87249"/>
                  </a:lnTo>
                  <a:lnTo>
                    <a:pt x="409424" y="81595"/>
                  </a:lnTo>
                  <a:lnTo>
                    <a:pt x="394235" y="71348"/>
                  </a:lnTo>
                  <a:lnTo>
                    <a:pt x="375653" y="67589"/>
                  </a:lnTo>
                  <a:close/>
                </a:path>
                <a:path w="423545" h="382270">
                  <a:moveTo>
                    <a:pt x="413238" y="87249"/>
                  </a:moveTo>
                  <a:lnTo>
                    <a:pt x="375653" y="87249"/>
                  </a:lnTo>
                  <a:lnTo>
                    <a:pt x="386588" y="89461"/>
                  </a:lnTo>
                  <a:lnTo>
                    <a:pt x="395527" y="95492"/>
                  </a:lnTo>
                  <a:lnTo>
                    <a:pt x="401558" y="104431"/>
                  </a:lnTo>
                  <a:lnTo>
                    <a:pt x="403771" y="115366"/>
                  </a:lnTo>
                  <a:lnTo>
                    <a:pt x="403771" y="334149"/>
                  </a:lnTo>
                  <a:lnTo>
                    <a:pt x="401558" y="345084"/>
                  </a:lnTo>
                  <a:lnTo>
                    <a:pt x="395527" y="354023"/>
                  </a:lnTo>
                  <a:lnTo>
                    <a:pt x="386588" y="360054"/>
                  </a:lnTo>
                  <a:lnTo>
                    <a:pt x="375653" y="362267"/>
                  </a:lnTo>
                  <a:lnTo>
                    <a:pt x="413234" y="362267"/>
                  </a:lnTo>
                  <a:lnTo>
                    <a:pt x="419671" y="352727"/>
                  </a:lnTo>
                  <a:lnTo>
                    <a:pt x="423430" y="334149"/>
                  </a:lnTo>
                  <a:lnTo>
                    <a:pt x="423430" y="115366"/>
                  </a:lnTo>
                  <a:lnTo>
                    <a:pt x="419671" y="96784"/>
                  </a:lnTo>
                  <a:lnTo>
                    <a:pt x="413238" y="87249"/>
                  </a:lnTo>
                  <a:close/>
                </a:path>
                <a:path w="423545" h="382270">
                  <a:moveTo>
                    <a:pt x="260070" y="0"/>
                  </a:moveTo>
                  <a:lnTo>
                    <a:pt x="163372" y="0"/>
                  </a:lnTo>
                  <a:lnTo>
                    <a:pt x="141751" y="3807"/>
                  </a:lnTo>
                  <a:lnTo>
                    <a:pt x="124075" y="14184"/>
                  </a:lnTo>
                  <a:lnTo>
                    <a:pt x="112148" y="29559"/>
                  </a:lnTo>
                  <a:lnTo>
                    <a:pt x="107818" y="48160"/>
                  </a:lnTo>
                  <a:lnTo>
                    <a:pt x="107772" y="67589"/>
                  </a:lnTo>
                  <a:lnTo>
                    <a:pt x="127431" y="67589"/>
                  </a:lnTo>
                  <a:lnTo>
                    <a:pt x="127482" y="48160"/>
                  </a:lnTo>
                  <a:lnTo>
                    <a:pt x="130261" y="37208"/>
                  </a:lnTo>
                  <a:lnTo>
                    <a:pt x="137972" y="28087"/>
                  </a:lnTo>
                  <a:lnTo>
                    <a:pt x="149398" y="21931"/>
                  </a:lnTo>
                  <a:lnTo>
                    <a:pt x="163372" y="19672"/>
                  </a:lnTo>
                  <a:lnTo>
                    <a:pt x="303624" y="19672"/>
                  </a:lnTo>
                  <a:lnTo>
                    <a:pt x="299367" y="14184"/>
                  </a:lnTo>
                  <a:lnTo>
                    <a:pt x="281691" y="3807"/>
                  </a:lnTo>
                  <a:lnTo>
                    <a:pt x="260070" y="0"/>
                  </a:lnTo>
                  <a:close/>
                </a:path>
                <a:path w="423545" h="382270">
                  <a:moveTo>
                    <a:pt x="235204" y="30721"/>
                  </a:moveTo>
                  <a:lnTo>
                    <a:pt x="188239" y="30721"/>
                  </a:lnTo>
                  <a:lnTo>
                    <a:pt x="175770" y="32967"/>
                  </a:lnTo>
                  <a:lnTo>
                    <a:pt x="165576" y="39089"/>
                  </a:lnTo>
                  <a:lnTo>
                    <a:pt x="158696" y="48160"/>
                  </a:lnTo>
                  <a:lnTo>
                    <a:pt x="156171" y="59258"/>
                  </a:lnTo>
                  <a:lnTo>
                    <a:pt x="156171" y="67589"/>
                  </a:lnTo>
                  <a:lnTo>
                    <a:pt x="175844" y="67589"/>
                  </a:lnTo>
                  <a:lnTo>
                    <a:pt x="175844" y="54457"/>
                  </a:lnTo>
                  <a:lnTo>
                    <a:pt x="181508" y="50393"/>
                  </a:lnTo>
                  <a:lnTo>
                    <a:pt x="265243" y="50393"/>
                  </a:lnTo>
                  <a:lnTo>
                    <a:pt x="264781" y="48361"/>
                  </a:lnTo>
                  <a:lnTo>
                    <a:pt x="264736" y="48160"/>
                  </a:lnTo>
                  <a:lnTo>
                    <a:pt x="257860" y="39089"/>
                  </a:lnTo>
                  <a:lnTo>
                    <a:pt x="247670" y="32967"/>
                  </a:lnTo>
                  <a:lnTo>
                    <a:pt x="235204" y="30721"/>
                  </a:lnTo>
                  <a:close/>
                </a:path>
                <a:path w="423545" h="382270">
                  <a:moveTo>
                    <a:pt x="265243" y="50393"/>
                  </a:moveTo>
                  <a:lnTo>
                    <a:pt x="241922" y="50393"/>
                  </a:lnTo>
                  <a:lnTo>
                    <a:pt x="247599" y="54457"/>
                  </a:lnTo>
                  <a:lnTo>
                    <a:pt x="247599" y="67589"/>
                  </a:lnTo>
                  <a:lnTo>
                    <a:pt x="267258" y="67589"/>
                  </a:lnTo>
                  <a:lnTo>
                    <a:pt x="267258" y="59258"/>
                  </a:lnTo>
                  <a:lnTo>
                    <a:pt x="265243" y="50393"/>
                  </a:lnTo>
                  <a:close/>
                </a:path>
                <a:path w="423545" h="382270">
                  <a:moveTo>
                    <a:pt x="303624" y="19672"/>
                  </a:moveTo>
                  <a:lnTo>
                    <a:pt x="260070" y="19672"/>
                  </a:lnTo>
                  <a:lnTo>
                    <a:pt x="274042" y="21931"/>
                  </a:lnTo>
                  <a:lnTo>
                    <a:pt x="285464" y="28087"/>
                  </a:lnTo>
                  <a:lnTo>
                    <a:pt x="293171" y="37208"/>
                  </a:lnTo>
                  <a:lnTo>
                    <a:pt x="295948" y="48160"/>
                  </a:lnTo>
                  <a:lnTo>
                    <a:pt x="295998" y="67589"/>
                  </a:lnTo>
                  <a:lnTo>
                    <a:pt x="315671" y="67589"/>
                  </a:lnTo>
                  <a:lnTo>
                    <a:pt x="315624" y="48160"/>
                  </a:lnTo>
                  <a:lnTo>
                    <a:pt x="311294" y="29559"/>
                  </a:lnTo>
                  <a:lnTo>
                    <a:pt x="303624" y="19672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4" name="object 37">
              <a:extLst>
                <a:ext uri="{FF2B5EF4-FFF2-40B4-BE49-F238E27FC236}">
                  <a16:creationId xmlns:a16="http://schemas.microsoft.com/office/drawing/2014/main" id="{C9E634CB-A7B6-16AB-91EB-F87179559E1C}"/>
                </a:ext>
              </a:extLst>
            </p:cNvPr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126699" y="8699458"/>
              <a:ext cx="160566" cy="160566"/>
            </a:xfrm>
            <a:prstGeom prst="rect">
              <a:avLst/>
            </a:prstGeom>
          </p:spPr>
        </p:pic>
      </p:grpSp>
      <p:sp>
        <p:nvSpPr>
          <p:cNvPr id="45" name="object 38">
            <a:extLst>
              <a:ext uri="{FF2B5EF4-FFF2-40B4-BE49-F238E27FC236}">
                <a16:creationId xmlns:a16="http://schemas.microsoft.com/office/drawing/2014/main" id="{0BAECEBF-1D14-4D31-4B6B-D7EE85F5BC08}"/>
              </a:ext>
            </a:extLst>
          </p:cNvPr>
          <p:cNvSpPr/>
          <p:nvPr/>
        </p:nvSpPr>
        <p:spPr>
          <a:xfrm>
            <a:off x="2070596" y="3847179"/>
            <a:ext cx="274698" cy="367640"/>
          </a:xfrm>
          <a:custGeom>
            <a:avLst/>
            <a:gdLst/>
            <a:ahLst/>
            <a:cxnLst/>
            <a:rect l="l" t="t" r="r" b="b"/>
            <a:pathLst>
              <a:path w="337819" h="452120">
                <a:moveTo>
                  <a:pt x="337781" y="215049"/>
                </a:moveTo>
                <a:lnTo>
                  <a:pt x="322046" y="194614"/>
                </a:lnTo>
                <a:lnTo>
                  <a:pt x="322046" y="211810"/>
                </a:lnTo>
                <a:lnTo>
                  <a:pt x="322046" y="327571"/>
                </a:lnTo>
                <a:lnTo>
                  <a:pt x="313524" y="369658"/>
                </a:lnTo>
                <a:lnTo>
                  <a:pt x="290296" y="404088"/>
                </a:lnTo>
                <a:lnTo>
                  <a:pt x="255879" y="427316"/>
                </a:lnTo>
                <a:lnTo>
                  <a:pt x="213791" y="435838"/>
                </a:lnTo>
                <a:lnTo>
                  <a:pt x="174879" y="428599"/>
                </a:lnTo>
                <a:lnTo>
                  <a:pt x="142214" y="408724"/>
                </a:lnTo>
                <a:lnTo>
                  <a:pt x="118516" y="378917"/>
                </a:lnTo>
                <a:lnTo>
                  <a:pt x="106578" y="342163"/>
                </a:lnTo>
                <a:lnTo>
                  <a:pt x="106502" y="341909"/>
                </a:lnTo>
                <a:lnTo>
                  <a:pt x="111023" y="342163"/>
                </a:lnTo>
                <a:lnTo>
                  <a:pt x="118427" y="342163"/>
                </a:lnTo>
                <a:lnTo>
                  <a:pt x="129514" y="374484"/>
                </a:lnTo>
                <a:lnTo>
                  <a:pt x="150660" y="400456"/>
                </a:lnTo>
                <a:lnTo>
                  <a:pt x="179527" y="417753"/>
                </a:lnTo>
                <a:lnTo>
                  <a:pt x="213791" y="424040"/>
                </a:lnTo>
                <a:lnTo>
                  <a:pt x="251294" y="416445"/>
                </a:lnTo>
                <a:lnTo>
                  <a:pt x="263359" y="408305"/>
                </a:lnTo>
                <a:lnTo>
                  <a:pt x="281965" y="395744"/>
                </a:lnTo>
                <a:lnTo>
                  <a:pt x="302653" y="365086"/>
                </a:lnTo>
                <a:lnTo>
                  <a:pt x="310248" y="327571"/>
                </a:lnTo>
                <a:lnTo>
                  <a:pt x="310248" y="211810"/>
                </a:lnTo>
                <a:lnTo>
                  <a:pt x="312902" y="209156"/>
                </a:lnTo>
                <a:lnTo>
                  <a:pt x="319405" y="209156"/>
                </a:lnTo>
                <a:lnTo>
                  <a:pt x="322046" y="211810"/>
                </a:lnTo>
                <a:lnTo>
                  <a:pt x="322046" y="194614"/>
                </a:lnTo>
                <a:lnTo>
                  <a:pt x="294525" y="215049"/>
                </a:lnTo>
                <a:lnTo>
                  <a:pt x="294525" y="327571"/>
                </a:lnTo>
                <a:lnTo>
                  <a:pt x="288163" y="358965"/>
                </a:lnTo>
                <a:lnTo>
                  <a:pt x="270840" y="384632"/>
                </a:lnTo>
                <a:lnTo>
                  <a:pt x="245173" y="401942"/>
                </a:lnTo>
                <a:lnTo>
                  <a:pt x="213791" y="408305"/>
                </a:lnTo>
                <a:lnTo>
                  <a:pt x="185597" y="403212"/>
                </a:lnTo>
                <a:lnTo>
                  <a:pt x="161747" y="389204"/>
                </a:lnTo>
                <a:lnTo>
                  <a:pt x="144068" y="368122"/>
                </a:lnTo>
                <a:lnTo>
                  <a:pt x="134505" y="342163"/>
                </a:lnTo>
                <a:lnTo>
                  <a:pt x="134416" y="341909"/>
                </a:lnTo>
                <a:lnTo>
                  <a:pt x="134061" y="341909"/>
                </a:lnTo>
                <a:lnTo>
                  <a:pt x="176872" y="330161"/>
                </a:lnTo>
                <a:lnTo>
                  <a:pt x="210248" y="303568"/>
                </a:lnTo>
                <a:lnTo>
                  <a:pt x="232067" y="264718"/>
                </a:lnTo>
                <a:lnTo>
                  <a:pt x="239890" y="216306"/>
                </a:lnTo>
                <a:lnTo>
                  <a:pt x="239890" y="15735"/>
                </a:lnTo>
                <a:lnTo>
                  <a:pt x="239890" y="3530"/>
                </a:lnTo>
                <a:lnTo>
                  <a:pt x="236372" y="0"/>
                </a:lnTo>
                <a:lnTo>
                  <a:pt x="224155" y="0"/>
                </a:lnTo>
                <a:lnTo>
                  <a:pt x="224155" y="15735"/>
                </a:lnTo>
                <a:lnTo>
                  <a:pt x="224155" y="130505"/>
                </a:lnTo>
                <a:lnTo>
                  <a:pt x="224155" y="146037"/>
                </a:lnTo>
                <a:lnTo>
                  <a:pt x="224155" y="216306"/>
                </a:lnTo>
                <a:lnTo>
                  <a:pt x="216903" y="259829"/>
                </a:lnTo>
                <a:lnTo>
                  <a:pt x="216801" y="260426"/>
                </a:lnTo>
                <a:lnTo>
                  <a:pt x="196354" y="295287"/>
                </a:lnTo>
                <a:lnTo>
                  <a:pt x="165227" y="318185"/>
                </a:lnTo>
                <a:lnTo>
                  <a:pt x="125831" y="326428"/>
                </a:lnTo>
                <a:lnTo>
                  <a:pt x="114058" y="326428"/>
                </a:lnTo>
                <a:lnTo>
                  <a:pt x="86690" y="322605"/>
                </a:lnTo>
                <a:lnTo>
                  <a:pt x="62738" y="311708"/>
                </a:lnTo>
                <a:lnTo>
                  <a:pt x="42926" y="294576"/>
                </a:lnTo>
                <a:lnTo>
                  <a:pt x="28016" y="272046"/>
                </a:lnTo>
                <a:lnTo>
                  <a:pt x="77736" y="272046"/>
                </a:lnTo>
                <a:lnTo>
                  <a:pt x="81267" y="268516"/>
                </a:lnTo>
                <a:lnTo>
                  <a:pt x="81267" y="259829"/>
                </a:lnTo>
                <a:lnTo>
                  <a:pt x="79743" y="258318"/>
                </a:lnTo>
                <a:lnTo>
                  <a:pt x="77736" y="256311"/>
                </a:lnTo>
                <a:lnTo>
                  <a:pt x="25577" y="256311"/>
                </a:lnTo>
                <a:lnTo>
                  <a:pt x="23774" y="257086"/>
                </a:lnTo>
                <a:lnTo>
                  <a:pt x="22377" y="258318"/>
                </a:lnTo>
                <a:lnTo>
                  <a:pt x="20434" y="251968"/>
                </a:lnTo>
                <a:lnTo>
                  <a:pt x="18808" y="245414"/>
                </a:lnTo>
                <a:lnTo>
                  <a:pt x="17526" y="238658"/>
                </a:lnTo>
                <a:lnTo>
                  <a:pt x="16586" y="231724"/>
                </a:lnTo>
                <a:lnTo>
                  <a:pt x="102006" y="231724"/>
                </a:lnTo>
                <a:lnTo>
                  <a:pt x="105524" y="228206"/>
                </a:lnTo>
                <a:lnTo>
                  <a:pt x="105524" y="219519"/>
                </a:lnTo>
                <a:lnTo>
                  <a:pt x="102006" y="216001"/>
                </a:lnTo>
                <a:lnTo>
                  <a:pt x="15735" y="216001"/>
                </a:lnTo>
                <a:lnTo>
                  <a:pt x="15735" y="185839"/>
                </a:lnTo>
                <a:lnTo>
                  <a:pt x="77736" y="185839"/>
                </a:lnTo>
                <a:lnTo>
                  <a:pt x="81267" y="182308"/>
                </a:lnTo>
                <a:lnTo>
                  <a:pt x="81267" y="173621"/>
                </a:lnTo>
                <a:lnTo>
                  <a:pt x="77736" y="170091"/>
                </a:lnTo>
                <a:lnTo>
                  <a:pt x="15735" y="170091"/>
                </a:lnTo>
                <a:lnTo>
                  <a:pt x="15735" y="146037"/>
                </a:lnTo>
                <a:lnTo>
                  <a:pt x="224155" y="146037"/>
                </a:lnTo>
                <a:lnTo>
                  <a:pt x="224155" y="130505"/>
                </a:lnTo>
                <a:lnTo>
                  <a:pt x="102717" y="130505"/>
                </a:lnTo>
                <a:lnTo>
                  <a:pt x="102006" y="129794"/>
                </a:lnTo>
                <a:lnTo>
                  <a:pt x="15735" y="129794"/>
                </a:lnTo>
                <a:lnTo>
                  <a:pt x="15735" y="99314"/>
                </a:lnTo>
                <a:lnTo>
                  <a:pt x="77736" y="99314"/>
                </a:lnTo>
                <a:lnTo>
                  <a:pt x="81267" y="95783"/>
                </a:lnTo>
                <a:lnTo>
                  <a:pt x="81267" y="87109"/>
                </a:lnTo>
                <a:lnTo>
                  <a:pt x="77736" y="83578"/>
                </a:lnTo>
                <a:lnTo>
                  <a:pt x="15735" y="83578"/>
                </a:lnTo>
                <a:lnTo>
                  <a:pt x="15735" y="58991"/>
                </a:lnTo>
                <a:lnTo>
                  <a:pt x="102006" y="58991"/>
                </a:lnTo>
                <a:lnTo>
                  <a:pt x="105524" y="55473"/>
                </a:lnTo>
                <a:lnTo>
                  <a:pt x="105524" y="46786"/>
                </a:lnTo>
                <a:lnTo>
                  <a:pt x="102006" y="43268"/>
                </a:lnTo>
                <a:lnTo>
                  <a:pt x="15735" y="43268"/>
                </a:lnTo>
                <a:lnTo>
                  <a:pt x="15735" y="15735"/>
                </a:lnTo>
                <a:lnTo>
                  <a:pt x="224155" y="15735"/>
                </a:lnTo>
                <a:lnTo>
                  <a:pt x="224155" y="0"/>
                </a:lnTo>
                <a:lnTo>
                  <a:pt x="3530" y="0"/>
                </a:lnTo>
                <a:lnTo>
                  <a:pt x="0" y="3530"/>
                </a:lnTo>
                <a:lnTo>
                  <a:pt x="0" y="224599"/>
                </a:lnTo>
                <a:lnTo>
                  <a:pt x="139" y="225298"/>
                </a:lnTo>
                <a:lnTo>
                  <a:pt x="330" y="225958"/>
                </a:lnTo>
                <a:lnTo>
                  <a:pt x="8737" y="267195"/>
                </a:lnTo>
                <a:lnTo>
                  <a:pt x="27609" y="301104"/>
                </a:lnTo>
                <a:lnTo>
                  <a:pt x="55372" y="325882"/>
                </a:lnTo>
                <a:lnTo>
                  <a:pt x="90398" y="339788"/>
                </a:lnTo>
                <a:lnTo>
                  <a:pt x="103238" y="383679"/>
                </a:lnTo>
                <a:lnTo>
                  <a:pt x="130302" y="419163"/>
                </a:lnTo>
                <a:lnTo>
                  <a:pt x="168262" y="442899"/>
                </a:lnTo>
                <a:lnTo>
                  <a:pt x="213791" y="451561"/>
                </a:lnTo>
                <a:lnTo>
                  <a:pt x="262001" y="441794"/>
                </a:lnTo>
                <a:lnTo>
                  <a:pt x="270840" y="435838"/>
                </a:lnTo>
                <a:lnTo>
                  <a:pt x="301421" y="415201"/>
                </a:lnTo>
                <a:lnTo>
                  <a:pt x="328015" y="375780"/>
                </a:lnTo>
                <a:lnTo>
                  <a:pt x="337781" y="327571"/>
                </a:lnTo>
                <a:lnTo>
                  <a:pt x="337781" y="215049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6" name="object 39">
            <a:extLst>
              <a:ext uri="{FF2B5EF4-FFF2-40B4-BE49-F238E27FC236}">
                <a16:creationId xmlns:a16="http://schemas.microsoft.com/office/drawing/2014/main" id="{41C6F306-BA05-F640-9C49-E94E49D94DA8}"/>
              </a:ext>
            </a:extLst>
          </p:cNvPr>
          <p:cNvGrpSpPr/>
          <p:nvPr/>
        </p:nvGrpSpPr>
        <p:grpSpPr>
          <a:xfrm>
            <a:off x="1345470" y="3237194"/>
            <a:ext cx="382614" cy="246815"/>
            <a:chOff x="1341314" y="7770024"/>
            <a:chExt cx="470534" cy="303530"/>
          </a:xfrm>
        </p:grpSpPr>
        <p:sp>
          <p:nvSpPr>
            <p:cNvPr id="47" name="object 40">
              <a:extLst>
                <a:ext uri="{FF2B5EF4-FFF2-40B4-BE49-F238E27FC236}">
                  <a16:creationId xmlns:a16="http://schemas.microsoft.com/office/drawing/2014/main" id="{E46DACAA-E69D-F023-B276-ECEF75EA2811}"/>
                </a:ext>
              </a:extLst>
            </p:cNvPr>
            <p:cNvSpPr/>
            <p:nvPr/>
          </p:nvSpPr>
          <p:spPr>
            <a:xfrm>
              <a:off x="1341314" y="7770024"/>
              <a:ext cx="470534" cy="303530"/>
            </a:xfrm>
            <a:custGeom>
              <a:avLst/>
              <a:gdLst/>
              <a:ahLst/>
              <a:cxnLst/>
              <a:rect l="l" t="t" r="r" b="b"/>
              <a:pathLst>
                <a:path w="470535" h="303529">
                  <a:moveTo>
                    <a:pt x="230530" y="0"/>
                  </a:moveTo>
                  <a:lnTo>
                    <a:pt x="177599" y="4366"/>
                  </a:lnTo>
                  <a:lnTo>
                    <a:pt x="130509" y="14062"/>
                  </a:lnTo>
                  <a:lnTo>
                    <a:pt x="81656" y="29019"/>
                  </a:lnTo>
                  <a:lnTo>
                    <a:pt x="75980" y="34523"/>
                  </a:lnTo>
                  <a:lnTo>
                    <a:pt x="76187" y="34523"/>
                  </a:lnTo>
                  <a:lnTo>
                    <a:pt x="88315" y="85991"/>
                  </a:lnTo>
                  <a:lnTo>
                    <a:pt x="30288" y="102312"/>
                  </a:lnTo>
                  <a:lnTo>
                    <a:pt x="0" y="116052"/>
                  </a:lnTo>
                  <a:lnTo>
                    <a:pt x="43192" y="299237"/>
                  </a:lnTo>
                  <a:lnTo>
                    <a:pt x="44726" y="301155"/>
                  </a:lnTo>
                  <a:lnTo>
                    <a:pt x="48475" y="303237"/>
                  </a:lnTo>
                  <a:lnTo>
                    <a:pt x="50774" y="303441"/>
                  </a:lnTo>
                  <a:lnTo>
                    <a:pt x="52539" y="302831"/>
                  </a:lnTo>
                  <a:lnTo>
                    <a:pt x="74053" y="295866"/>
                  </a:lnTo>
                  <a:lnTo>
                    <a:pt x="110322" y="285114"/>
                  </a:lnTo>
                  <a:lnTo>
                    <a:pt x="56022" y="285114"/>
                  </a:lnTo>
                  <a:lnTo>
                    <a:pt x="17830" y="123113"/>
                  </a:lnTo>
                  <a:lnTo>
                    <a:pt x="49022" y="113068"/>
                  </a:lnTo>
                  <a:lnTo>
                    <a:pt x="99553" y="99637"/>
                  </a:lnTo>
                  <a:lnTo>
                    <a:pt x="162207" y="87873"/>
                  </a:lnTo>
                  <a:lnTo>
                    <a:pt x="229768" y="82829"/>
                  </a:lnTo>
                  <a:lnTo>
                    <a:pt x="379555" y="82829"/>
                  </a:lnTo>
                  <a:lnTo>
                    <a:pt x="379656" y="82435"/>
                  </a:lnTo>
                  <a:lnTo>
                    <a:pt x="103644" y="82435"/>
                  </a:lnTo>
                  <a:lnTo>
                    <a:pt x="93954" y="41351"/>
                  </a:lnTo>
                  <a:lnTo>
                    <a:pt x="115564" y="34523"/>
                  </a:lnTo>
                  <a:lnTo>
                    <a:pt x="148312" y="26027"/>
                  </a:lnTo>
                  <a:lnTo>
                    <a:pt x="188025" y="18785"/>
                  </a:lnTo>
                  <a:lnTo>
                    <a:pt x="230530" y="15722"/>
                  </a:lnTo>
                  <a:lnTo>
                    <a:pt x="344695" y="15722"/>
                  </a:lnTo>
                  <a:lnTo>
                    <a:pt x="339063" y="14062"/>
                  </a:lnTo>
                  <a:lnTo>
                    <a:pt x="290115" y="4366"/>
                  </a:lnTo>
                  <a:lnTo>
                    <a:pt x="230530" y="0"/>
                  </a:lnTo>
                  <a:close/>
                </a:path>
                <a:path w="470535" h="303529">
                  <a:moveTo>
                    <a:pt x="325363" y="260007"/>
                  </a:moveTo>
                  <a:lnTo>
                    <a:pt x="234035" y="260007"/>
                  </a:lnTo>
                  <a:lnTo>
                    <a:pt x="285080" y="266621"/>
                  </a:lnTo>
                  <a:lnTo>
                    <a:pt x="343911" y="281204"/>
                  </a:lnTo>
                  <a:lnTo>
                    <a:pt x="392673" y="295866"/>
                  </a:lnTo>
                  <a:lnTo>
                    <a:pt x="414312" y="302996"/>
                  </a:lnTo>
                  <a:lnTo>
                    <a:pt x="415803" y="303237"/>
                  </a:lnTo>
                  <a:lnTo>
                    <a:pt x="416890" y="303237"/>
                  </a:lnTo>
                  <a:lnTo>
                    <a:pt x="418617" y="302831"/>
                  </a:lnTo>
                  <a:lnTo>
                    <a:pt x="421703" y="301155"/>
                  </a:lnTo>
                  <a:lnTo>
                    <a:pt x="423113" y="299364"/>
                  </a:lnTo>
                  <a:lnTo>
                    <a:pt x="426778" y="285114"/>
                  </a:lnTo>
                  <a:lnTo>
                    <a:pt x="410527" y="285114"/>
                  </a:lnTo>
                  <a:lnTo>
                    <a:pt x="377742" y="274677"/>
                  </a:lnTo>
                  <a:lnTo>
                    <a:pt x="330092" y="261088"/>
                  </a:lnTo>
                  <a:lnTo>
                    <a:pt x="325363" y="260007"/>
                  </a:lnTo>
                  <a:close/>
                </a:path>
                <a:path w="470535" h="303529">
                  <a:moveTo>
                    <a:pt x="234035" y="244271"/>
                  </a:moveTo>
                  <a:lnTo>
                    <a:pt x="189560" y="249301"/>
                  </a:lnTo>
                  <a:lnTo>
                    <a:pt x="137563" y="261088"/>
                  </a:lnTo>
                  <a:lnTo>
                    <a:pt x="89289" y="274677"/>
                  </a:lnTo>
                  <a:lnTo>
                    <a:pt x="55979" y="285114"/>
                  </a:lnTo>
                  <a:lnTo>
                    <a:pt x="110322" y="285114"/>
                  </a:lnTo>
                  <a:lnTo>
                    <a:pt x="123512" y="281204"/>
                  </a:lnTo>
                  <a:lnTo>
                    <a:pt x="182941" y="266621"/>
                  </a:lnTo>
                  <a:lnTo>
                    <a:pt x="234035" y="260007"/>
                  </a:lnTo>
                  <a:lnTo>
                    <a:pt x="325363" y="260007"/>
                  </a:lnTo>
                  <a:lnTo>
                    <a:pt x="278536" y="249301"/>
                  </a:lnTo>
                  <a:lnTo>
                    <a:pt x="234035" y="244271"/>
                  </a:lnTo>
                  <a:close/>
                </a:path>
                <a:path w="470535" h="303529">
                  <a:moveTo>
                    <a:pt x="379555" y="82829"/>
                  </a:moveTo>
                  <a:lnTo>
                    <a:pt x="229768" y="82829"/>
                  </a:lnTo>
                  <a:lnTo>
                    <a:pt x="291469" y="86129"/>
                  </a:lnTo>
                  <a:lnTo>
                    <a:pt x="347071" y="94333"/>
                  </a:lnTo>
                  <a:lnTo>
                    <a:pt x="394072" y="104895"/>
                  </a:lnTo>
                  <a:lnTo>
                    <a:pt x="429969" y="115269"/>
                  </a:lnTo>
                  <a:lnTo>
                    <a:pt x="452259" y="122910"/>
                  </a:lnTo>
                  <a:lnTo>
                    <a:pt x="410527" y="285114"/>
                  </a:lnTo>
                  <a:lnTo>
                    <a:pt x="426778" y="285114"/>
                  </a:lnTo>
                  <a:lnTo>
                    <a:pt x="470217" y="116243"/>
                  </a:lnTo>
                  <a:lnTo>
                    <a:pt x="468236" y="112318"/>
                  </a:lnTo>
                  <a:lnTo>
                    <a:pt x="464616" y="110820"/>
                  </a:lnTo>
                  <a:lnTo>
                    <a:pt x="458242" y="108368"/>
                  </a:lnTo>
                  <a:lnTo>
                    <a:pt x="440921" y="102312"/>
                  </a:lnTo>
                  <a:lnTo>
                    <a:pt x="414042" y="94059"/>
                  </a:lnTo>
                  <a:lnTo>
                    <a:pt x="378993" y="85013"/>
                  </a:lnTo>
                  <a:lnTo>
                    <a:pt x="379555" y="82829"/>
                  </a:lnTo>
                  <a:close/>
                </a:path>
                <a:path w="470535" h="303529">
                  <a:moveTo>
                    <a:pt x="229768" y="67094"/>
                  </a:moveTo>
                  <a:lnTo>
                    <a:pt x="196870" y="68314"/>
                  </a:lnTo>
                  <a:lnTo>
                    <a:pt x="164411" y="71626"/>
                  </a:lnTo>
                  <a:lnTo>
                    <a:pt x="133099" y="76507"/>
                  </a:lnTo>
                  <a:lnTo>
                    <a:pt x="103644" y="82435"/>
                  </a:lnTo>
                  <a:lnTo>
                    <a:pt x="379656" y="82435"/>
                  </a:lnTo>
                  <a:lnTo>
                    <a:pt x="379865" y="81622"/>
                  </a:lnTo>
                  <a:lnTo>
                    <a:pt x="363613" y="81622"/>
                  </a:lnTo>
                  <a:lnTo>
                    <a:pt x="333538" y="75977"/>
                  </a:lnTo>
                  <a:lnTo>
                    <a:pt x="300901" y="71358"/>
                  </a:lnTo>
                  <a:lnTo>
                    <a:pt x="266996" y="68314"/>
                  </a:lnTo>
                  <a:lnTo>
                    <a:pt x="268548" y="68314"/>
                  </a:lnTo>
                  <a:lnTo>
                    <a:pt x="229768" y="67094"/>
                  </a:lnTo>
                  <a:close/>
                </a:path>
                <a:path w="470535" h="303529">
                  <a:moveTo>
                    <a:pt x="344695" y="15722"/>
                  </a:moveTo>
                  <a:lnTo>
                    <a:pt x="230530" y="15722"/>
                  </a:lnTo>
                  <a:lnTo>
                    <a:pt x="279165" y="18785"/>
                  </a:lnTo>
                  <a:lnTo>
                    <a:pt x="278759" y="18785"/>
                  </a:lnTo>
                  <a:lnTo>
                    <a:pt x="321042" y="26027"/>
                  </a:lnTo>
                  <a:lnTo>
                    <a:pt x="320801" y="26027"/>
                  </a:lnTo>
                  <a:lnTo>
                    <a:pt x="353845" y="34523"/>
                  </a:lnTo>
                  <a:lnTo>
                    <a:pt x="353686" y="34523"/>
                  </a:lnTo>
                  <a:lnTo>
                    <a:pt x="374027" y="41160"/>
                  </a:lnTo>
                  <a:lnTo>
                    <a:pt x="363613" y="81622"/>
                  </a:lnTo>
                  <a:lnTo>
                    <a:pt x="379865" y="81622"/>
                  </a:lnTo>
                  <a:lnTo>
                    <a:pt x="391977" y="34523"/>
                  </a:lnTo>
                  <a:lnTo>
                    <a:pt x="390029" y="30518"/>
                  </a:lnTo>
                  <a:lnTo>
                    <a:pt x="386397" y="29019"/>
                  </a:lnTo>
                  <a:lnTo>
                    <a:pt x="372710" y="23981"/>
                  </a:lnTo>
                  <a:lnTo>
                    <a:pt x="344695" y="15722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8" name="object 41">
              <a:extLst>
                <a:ext uri="{FF2B5EF4-FFF2-40B4-BE49-F238E27FC236}">
                  <a16:creationId xmlns:a16="http://schemas.microsoft.com/office/drawing/2014/main" id="{C1D81B7F-C6B1-7703-D199-B534D23FE823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513203" y="7871249"/>
              <a:ext cx="126403" cy="126403"/>
            </a:xfrm>
            <a:prstGeom prst="rect">
              <a:avLst/>
            </a:prstGeom>
          </p:spPr>
        </p:pic>
      </p:grpSp>
      <p:pic>
        <p:nvPicPr>
          <p:cNvPr id="50" name="object 43">
            <a:extLst>
              <a:ext uri="{FF2B5EF4-FFF2-40B4-BE49-F238E27FC236}">
                <a16:creationId xmlns:a16="http://schemas.microsoft.com/office/drawing/2014/main" id="{8341A23E-5385-36CA-386A-C44E54F17061}"/>
              </a:ext>
            </a:extLst>
          </p:cNvPr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9210301" y="1862199"/>
            <a:ext cx="326467" cy="316005"/>
          </a:xfrm>
          <a:prstGeom prst="rect">
            <a:avLst/>
          </a:prstGeom>
        </p:spPr>
      </p:pic>
      <p:sp>
        <p:nvSpPr>
          <p:cNvPr id="51" name="object 44">
            <a:extLst>
              <a:ext uri="{FF2B5EF4-FFF2-40B4-BE49-F238E27FC236}">
                <a16:creationId xmlns:a16="http://schemas.microsoft.com/office/drawing/2014/main" id="{048FEC69-BBF8-8291-4607-92AB46032CCC}"/>
              </a:ext>
            </a:extLst>
          </p:cNvPr>
          <p:cNvSpPr/>
          <p:nvPr/>
        </p:nvSpPr>
        <p:spPr>
          <a:xfrm>
            <a:off x="8568873" y="3199176"/>
            <a:ext cx="306195" cy="322718"/>
          </a:xfrm>
          <a:custGeom>
            <a:avLst/>
            <a:gdLst/>
            <a:ahLst/>
            <a:cxnLst/>
            <a:rect l="l" t="t" r="r" b="b"/>
            <a:pathLst>
              <a:path w="376554" h="396875">
                <a:moveTo>
                  <a:pt x="194686" y="0"/>
                </a:moveTo>
                <a:lnTo>
                  <a:pt x="143012" y="1765"/>
                </a:lnTo>
                <a:lnTo>
                  <a:pt x="88228" y="7888"/>
                </a:lnTo>
                <a:lnTo>
                  <a:pt x="41845" y="19604"/>
                </a:lnTo>
                <a:lnTo>
                  <a:pt x="15374" y="38150"/>
                </a:lnTo>
                <a:lnTo>
                  <a:pt x="12885" y="38150"/>
                </a:lnTo>
                <a:lnTo>
                  <a:pt x="12885" y="41084"/>
                </a:lnTo>
                <a:lnTo>
                  <a:pt x="2639" y="55472"/>
                </a:lnTo>
                <a:lnTo>
                  <a:pt x="0" y="79760"/>
                </a:lnTo>
                <a:lnTo>
                  <a:pt x="6116" y="121932"/>
                </a:lnTo>
                <a:lnTo>
                  <a:pt x="12885" y="132791"/>
                </a:lnTo>
                <a:lnTo>
                  <a:pt x="12885" y="349465"/>
                </a:lnTo>
                <a:lnTo>
                  <a:pt x="31796" y="372544"/>
                </a:lnTo>
                <a:lnTo>
                  <a:pt x="78463" y="387013"/>
                </a:lnTo>
                <a:lnTo>
                  <a:pt x="137792" y="394500"/>
                </a:lnTo>
                <a:lnTo>
                  <a:pt x="194686" y="396633"/>
                </a:lnTo>
                <a:lnTo>
                  <a:pt x="251582" y="394500"/>
                </a:lnTo>
                <a:lnTo>
                  <a:pt x="310915" y="387013"/>
                </a:lnTo>
                <a:lnTo>
                  <a:pt x="338055" y="378599"/>
                </a:lnTo>
                <a:lnTo>
                  <a:pt x="194686" y="378599"/>
                </a:lnTo>
                <a:lnTo>
                  <a:pt x="126253" y="375433"/>
                </a:lnTo>
                <a:lnTo>
                  <a:pt x="75207" y="367728"/>
                </a:lnTo>
                <a:lnTo>
                  <a:pt x="42960" y="358175"/>
                </a:lnTo>
                <a:lnTo>
                  <a:pt x="30919" y="349465"/>
                </a:lnTo>
                <a:lnTo>
                  <a:pt x="30919" y="145173"/>
                </a:lnTo>
                <a:lnTo>
                  <a:pt x="74937" y="145173"/>
                </a:lnTo>
                <a:lnTo>
                  <a:pt x="77185" y="144489"/>
                </a:lnTo>
                <a:lnTo>
                  <a:pt x="88635" y="136255"/>
                </a:lnTo>
                <a:lnTo>
                  <a:pt x="47857" y="136255"/>
                </a:lnTo>
                <a:lnTo>
                  <a:pt x="24353" y="120637"/>
                </a:lnTo>
                <a:lnTo>
                  <a:pt x="21002" y="107952"/>
                </a:lnTo>
                <a:lnTo>
                  <a:pt x="17961" y="86080"/>
                </a:lnTo>
                <a:lnTo>
                  <a:pt x="17857" y="85337"/>
                </a:lnTo>
                <a:lnTo>
                  <a:pt x="16513" y="63980"/>
                </a:lnTo>
                <a:lnTo>
                  <a:pt x="18469" y="55472"/>
                </a:lnTo>
                <a:lnTo>
                  <a:pt x="18562" y="55067"/>
                </a:lnTo>
                <a:lnTo>
                  <a:pt x="63853" y="55067"/>
                </a:lnTo>
                <a:lnTo>
                  <a:pt x="32583" y="44691"/>
                </a:lnTo>
                <a:lnTo>
                  <a:pt x="48953" y="36170"/>
                </a:lnTo>
                <a:lnTo>
                  <a:pt x="82145" y="27490"/>
                </a:lnTo>
                <a:lnTo>
                  <a:pt x="131081" y="20747"/>
                </a:lnTo>
                <a:lnTo>
                  <a:pt x="194686" y="18034"/>
                </a:lnTo>
                <a:lnTo>
                  <a:pt x="341310" y="18034"/>
                </a:lnTo>
                <a:lnTo>
                  <a:pt x="301143" y="7888"/>
                </a:lnTo>
                <a:lnTo>
                  <a:pt x="246360" y="1765"/>
                </a:lnTo>
                <a:lnTo>
                  <a:pt x="194686" y="0"/>
                </a:lnTo>
                <a:close/>
              </a:path>
              <a:path w="376554" h="396875">
                <a:moveTo>
                  <a:pt x="376499" y="216331"/>
                </a:moveTo>
                <a:lnTo>
                  <a:pt x="358465" y="216331"/>
                </a:lnTo>
                <a:lnTo>
                  <a:pt x="358408" y="349465"/>
                </a:lnTo>
                <a:lnTo>
                  <a:pt x="346352" y="358175"/>
                </a:lnTo>
                <a:lnTo>
                  <a:pt x="314130" y="367728"/>
                </a:lnTo>
                <a:lnTo>
                  <a:pt x="263107" y="375433"/>
                </a:lnTo>
                <a:lnTo>
                  <a:pt x="194686" y="378599"/>
                </a:lnTo>
                <a:lnTo>
                  <a:pt x="338055" y="378599"/>
                </a:lnTo>
                <a:lnTo>
                  <a:pt x="357586" y="372544"/>
                </a:lnTo>
                <a:lnTo>
                  <a:pt x="376499" y="349465"/>
                </a:lnTo>
                <a:lnTo>
                  <a:pt x="376499" y="216331"/>
                </a:lnTo>
                <a:close/>
              </a:path>
              <a:path w="376554" h="396875">
                <a:moveTo>
                  <a:pt x="261993" y="171575"/>
                </a:moveTo>
                <a:lnTo>
                  <a:pt x="240008" y="171575"/>
                </a:lnTo>
                <a:lnTo>
                  <a:pt x="246791" y="176577"/>
                </a:lnTo>
                <a:lnTo>
                  <a:pt x="248864" y="187528"/>
                </a:lnTo>
                <a:lnTo>
                  <a:pt x="253296" y="236372"/>
                </a:lnTo>
                <a:lnTo>
                  <a:pt x="283628" y="286929"/>
                </a:lnTo>
                <a:lnTo>
                  <a:pt x="306193" y="293069"/>
                </a:lnTo>
                <a:lnTo>
                  <a:pt x="328266" y="286929"/>
                </a:lnTo>
                <a:lnTo>
                  <a:pt x="336410" y="277853"/>
                </a:lnTo>
                <a:lnTo>
                  <a:pt x="302910" y="277853"/>
                </a:lnTo>
                <a:lnTo>
                  <a:pt x="292552" y="274435"/>
                </a:lnTo>
                <a:lnTo>
                  <a:pt x="270133" y="243321"/>
                </a:lnTo>
                <a:lnTo>
                  <a:pt x="263873" y="188894"/>
                </a:lnTo>
                <a:lnTo>
                  <a:pt x="263479" y="180026"/>
                </a:lnTo>
                <a:lnTo>
                  <a:pt x="263382" y="177841"/>
                </a:lnTo>
                <a:lnTo>
                  <a:pt x="261993" y="171575"/>
                </a:lnTo>
                <a:close/>
              </a:path>
              <a:path w="376554" h="396875">
                <a:moveTo>
                  <a:pt x="376499" y="78435"/>
                </a:moveTo>
                <a:lnTo>
                  <a:pt x="359024" y="78435"/>
                </a:lnTo>
                <a:lnTo>
                  <a:pt x="351492" y="154635"/>
                </a:lnTo>
                <a:lnTo>
                  <a:pt x="346794" y="193509"/>
                </a:lnTo>
                <a:lnTo>
                  <a:pt x="340456" y="231165"/>
                </a:lnTo>
                <a:lnTo>
                  <a:pt x="326230" y="269175"/>
                </a:lnTo>
                <a:lnTo>
                  <a:pt x="302910" y="277853"/>
                </a:lnTo>
                <a:lnTo>
                  <a:pt x="336410" y="277853"/>
                </a:lnTo>
                <a:lnTo>
                  <a:pt x="345384" y="267728"/>
                </a:lnTo>
                <a:lnTo>
                  <a:pt x="350357" y="255661"/>
                </a:lnTo>
                <a:lnTo>
                  <a:pt x="353876" y="243321"/>
                </a:lnTo>
                <a:lnTo>
                  <a:pt x="353991" y="242916"/>
                </a:lnTo>
                <a:lnTo>
                  <a:pt x="356592" y="229727"/>
                </a:lnTo>
                <a:lnTo>
                  <a:pt x="358465" y="216331"/>
                </a:lnTo>
                <a:lnTo>
                  <a:pt x="376499" y="216331"/>
                </a:lnTo>
                <a:lnTo>
                  <a:pt x="376499" y="78435"/>
                </a:lnTo>
                <a:close/>
              </a:path>
              <a:path w="376554" h="396875">
                <a:moveTo>
                  <a:pt x="128906" y="109601"/>
                </a:moveTo>
                <a:lnTo>
                  <a:pt x="113520" y="109601"/>
                </a:lnTo>
                <a:lnTo>
                  <a:pt x="123535" y="140173"/>
                </a:lnTo>
                <a:lnTo>
                  <a:pt x="138461" y="169090"/>
                </a:lnTo>
                <a:lnTo>
                  <a:pt x="160305" y="188894"/>
                </a:lnTo>
                <a:lnTo>
                  <a:pt x="160966" y="188894"/>
                </a:lnTo>
                <a:lnTo>
                  <a:pt x="190749" y="191833"/>
                </a:lnTo>
                <a:lnTo>
                  <a:pt x="199857" y="188894"/>
                </a:lnTo>
                <a:lnTo>
                  <a:pt x="208526" y="184716"/>
                </a:lnTo>
                <a:lnTo>
                  <a:pt x="216970" y="180026"/>
                </a:lnTo>
                <a:lnTo>
                  <a:pt x="220208" y="178309"/>
                </a:lnTo>
                <a:lnTo>
                  <a:pt x="178246" y="178309"/>
                </a:lnTo>
                <a:lnTo>
                  <a:pt x="156941" y="168490"/>
                </a:lnTo>
                <a:lnTo>
                  <a:pt x="144725" y="152873"/>
                </a:lnTo>
                <a:lnTo>
                  <a:pt x="136007" y="133267"/>
                </a:lnTo>
                <a:lnTo>
                  <a:pt x="129654" y="112423"/>
                </a:lnTo>
                <a:lnTo>
                  <a:pt x="128906" y="109601"/>
                </a:lnTo>
                <a:close/>
              </a:path>
              <a:path w="376554" h="396875">
                <a:moveTo>
                  <a:pt x="236532" y="154635"/>
                </a:moveTo>
                <a:lnTo>
                  <a:pt x="216727" y="162647"/>
                </a:lnTo>
                <a:lnTo>
                  <a:pt x="197737" y="173450"/>
                </a:lnTo>
                <a:lnTo>
                  <a:pt x="178246" y="178309"/>
                </a:lnTo>
                <a:lnTo>
                  <a:pt x="220208" y="178309"/>
                </a:lnTo>
                <a:lnTo>
                  <a:pt x="225407" y="175552"/>
                </a:lnTo>
                <a:lnTo>
                  <a:pt x="240008" y="171575"/>
                </a:lnTo>
                <a:lnTo>
                  <a:pt x="261993" y="171575"/>
                </a:lnTo>
                <a:lnTo>
                  <a:pt x="260383" y="164309"/>
                </a:lnTo>
                <a:lnTo>
                  <a:pt x="252345" y="155658"/>
                </a:lnTo>
                <a:lnTo>
                  <a:pt x="236532" y="154635"/>
                </a:lnTo>
                <a:close/>
              </a:path>
              <a:path w="376554" h="396875">
                <a:moveTo>
                  <a:pt x="74937" y="145173"/>
                </a:moveTo>
                <a:lnTo>
                  <a:pt x="30919" y="145173"/>
                </a:lnTo>
                <a:lnTo>
                  <a:pt x="38244" y="147628"/>
                </a:lnTo>
                <a:lnTo>
                  <a:pt x="45818" y="149159"/>
                </a:lnTo>
                <a:lnTo>
                  <a:pt x="53442" y="149765"/>
                </a:lnTo>
                <a:lnTo>
                  <a:pt x="60917" y="149440"/>
                </a:lnTo>
                <a:lnTo>
                  <a:pt x="74937" y="145173"/>
                </a:lnTo>
                <a:close/>
              </a:path>
              <a:path w="376554" h="396875">
                <a:moveTo>
                  <a:pt x="116124" y="86080"/>
                </a:moveTo>
                <a:lnTo>
                  <a:pt x="111971" y="89789"/>
                </a:lnTo>
                <a:lnTo>
                  <a:pt x="93217" y="108860"/>
                </a:lnTo>
                <a:lnTo>
                  <a:pt x="71329" y="128339"/>
                </a:lnTo>
                <a:lnTo>
                  <a:pt x="47857" y="136255"/>
                </a:lnTo>
                <a:lnTo>
                  <a:pt x="88635" y="136255"/>
                </a:lnTo>
                <a:lnTo>
                  <a:pt x="90576" y="134859"/>
                </a:lnTo>
                <a:lnTo>
                  <a:pt x="102288" y="122560"/>
                </a:lnTo>
                <a:lnTo>
                  <a:pt x="113520" y="109601"/>
                </a:lnTo>
                <a:lnTo>
                  <a:pt x="128906" y="109601"/>
                </a:lnTo>
                <a:lnTo>
                  <a:pt x="124531" y="93091"/>
                </a:lnTo>
                <a:lnTo>
                  <a:pt x="122956" y="87414"/>
                </a:lnTo>
                <a:lnTo>
                  <a:pt x="116124" y="86080"/>
                </a:lnTo>
                <a:close/>
              </a:path>
              <a:path w="376554" h="396875">
                <a:moveTo>
                  <a:pt x="63853" y="55067"/>
                </a:moveTo>
                <a:lnTo>
                  <a:pt x="18562" y="55067"/>
                </a:lnTo>
                <a:lnTo>
                  <a:pt x="64106" y="71429"/>
                </a:lnTo>
                <a:lnTo>
                  <a:pt x="111856" y="82333"/>
                </a:lnTo>
                <a:lnTo>
                  <a:pt x="161166" y="88455"/>
                </a:lnTo>
                <a:lnTo>
                  <a:pt x="211287" y="90462"/>
                </a:lnTo>
                <a:lnTo>
                  <a:pt x="261469" y="89017"/>
                </a:lnTo>
                <a:lnTo>
                  <a:pt x="310964" y="84786"/>
                </a:lnTo>
                <a:lnTo>
                  <a:pt x="359024" y="78435"/>
                </a:lnTo>
                <a:lnTo>
                  <a:pt x="376499" y="78435"/>
                </a:lnTo>
                <a:lnTo>
                  <a:pt x="376499" y="75438"/>
                </a:lnTo>
                <a:lnTo>
                  <a:pt x="231198" y="75438"/>
                </a:lnTo>
                <a:lnTo>
                  <a:pt x="179626" y="74832"/>
                </a:lnTo>
                <a:lnTo>
                  <a:pt x="128709" y="70013"/>
                </a:lnTo>
                <a:lnTo>
                  <a:pt x="79383" y="60220"/>
                </a:lnTo>
                <a:lnTo>
                  <a:pt x="63853" y="55067"/>
                </a:lnTo>
                <a:close/>
              </a:path>
              <a:path w="376554" h="396875">
                <a:moveTo>
                  <a:pt x="341310" y="18034"/>
                </a:moveTo>
                <a:lnTo>
                  <a:pt x="194686" y="18034"/>
                </a:lnTo>
                <a:lnTo>
                  <a:pt x="263007" y="21189"/>
                </a:lnTo>
                <a:lnTo>
                  <a:pt x="314009" y="28876"/>
                </a:lnTo>
                <a:lnTo>
                  <a:pt x="346294" y="38425"/>
                </a:lnTo>
                <a:lnTo>
                  <a:pt x="358465" y="47167"/>
                </a:lnTo>
                <a:lnTo>
                  <a:pt x="348967" y="54705"/>
                </a:lnTo>
                <a:lnTo>
                  <a:pt x="323969" y="63117"/>
                </a:lnTo>
                <a:lnTo>
                  <a:pt x="284402" y="70622"/>
                </a:lnTo>
                <a:lnTo>
                  <a:pt x="231198" y="75438"/>
                </a:lnTo>
                <a:lnTo>
                  <a:pt x="376499" y="75438"/>
                </a:lnTo>
                <a:lnTo>
                  <a:pt x="376499" y="38150"/>
                </a:lnTo>
                <a:lnTo>
                  <a:pt x="373997" y="38150"/>
                </a:lnTo>
                <a:lnTo>
                  <a:pt x="347526" y="19604"/>
                </a:lnTo>
                <a:lnTo>
                  <a:pt x="341310" y="18034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45">
            <a:extLst>
              <a:ext uri="{FF2B5EF4-FFF2-40B4-BE49-F238E27FC236}">
                <a16:creationId xmlns:a16="http://schemas.microsoft.com/office/drawing/2014/main" id="{8996AB4E-96D0-C3B4-1908-D5392B69C92E}"/>
              </a:ext>
            </a:extLst>
          </p:cNvPr>
          <p:cNvSpPr/>
          <p:nvPr/>
        </p:nvSpPr>
        <p:spPr>
          <a:xfrm>
            <a:off x="9879309" y="1854454"/>
            <a:ext cx="291221" cy="331496"/>
          </a:xfrm>
          <a:custGeom>
            <a:avLst/>
            <a:gdLst/>
            <a:ahLst/>
            <a:cxnLst/>
            <a:rect l="l" t="t" r="r" b="b"/>
            <a:pathLst>
              <a:path w="358140" h="407670">
                <a:moveTo>
                  <a:pt x="336562" y="33223"/>
                </a:moveTo>
                <a:lnTo>
                  <a:pt x="334251" y="26962"/>
                </a:lnTo>
                <a:lnTo>
                  <a:pt x="329552" y="21882"/>
                </a:lnTo>
                <a:lnTo>
                  <a:pt x="323265" y="19050"/>
                </a:lnTo>
                <a:lnTo>
                  <a:pt x="321017" y="18986"/>
                </a:lnTo>
                <a:lnTo>
                  <a:pt x="321017" y="36220"/>
                </a:lnTo>
                <a:lnTo>
                  <a:pt x="320090" y="37503"/>
                </a:lnTo>
                <a:lnTo>
                  <a:pt x="319189" y="37642"/>
                </a:lnTo>
                <a:lnTo>
                  <a:pt x="317906" y="36728"/>
                </a:lnTo>
                <a:lnTo>
                  <a:pt x="317830" y="36220"/>
                </a:lnTo>
                <a:lnTo>
                  <a:pt x="317766" y="35826"/>
                </a:lnTo>
                <a:lnTo>
                  <a:pt x="318693" y="34544"/>
                </a:lnTo>
                <a:lnTo>
                  <a:pt x="319582" y="34391"/>
                </a:lnTo>
                <a:lnTo>
                  <a:pt x="320865" y="35318"/>
                </a:lnTo>
                <a:lnTo>
                  <a:pt x="320954" y="35826"/>
                </a:lnTo>
                <a:lnTo>
                  <a:pt x="321017" y="36220"/>
                </a:lnTo>
                <a:lnTo>
                  <a:pt x="321017" y="18986"/>
                </a:lnTo>
                <a:lnTo>
                  <a:pt x="302221" y="38862"/>
                </a:lnTo>
                <a:lnTo>
                  <a:pt x="304533" y="45110"/>
                </a:lnTo>
                <a:lnTo>
                  <a:pt x="309232" y="50165"/>
                </a:lnTo>
                <a:lnTo>
                  <a:pt x="312305" y="52374"/>
                </a:lnTo>
                <a:lnTo>
                  <a:pt x="315849" y="53428"/>
                </a:lnTo>
                <a:lnTo>
                  <a:pt x="324789" y="53428"/>
                </a:lnTo>
                <a:lnTo>
                  <a:pt x="336524" y="34391"/>
                </a:lnTo>
                <a:lnTo>
                  <a:pt x="336562" y="33223"/>
                </a:lnTo>
                <a:close/>
              </a:path>
              <a:path w="358140" h="407670">
                <a:moveTo>
                  <a:pt x="357720" y="38100"/>
                </a:moveTo>
                <a:lnTo>
                  <a:pt x="355358" y="22860"/>
                </a:lnTo>
                <a:lnTo>
                  <a:pt x="349770" y="15240"/>
                </a:lnTo>
                <a:lnTo>
                  <a:pt x="344195" y="7620"/>
                </a:lnTo>
                <a:lnTo>
                  <a:pt x="343344" y="6350"/>
                </a:lnTo>
                <a:lnTo>
                  <a:pt x="342709" y="6350"/>
                </a:lnTo>
                <a:lnTo>
                  <a:pt x="341769" y="5194"/>
                </a:lnTo>
                <a:lnTo>
                  <a:pt x="341769" y="34290"/>
                </a:lnTo>
                <a:lnTo>
                  <a:pt x="341718" y="38100"/>
                </a:lnTo>
                <a:lnTo>
                  <a:pt x="341604" y="40640"/>
                </a:lnTo>
                <a:lnTo>
                  <a:pt x="340766" y="45720"/>
                </a:lnTo>
                <a:lnTo>
                  <a:pt x="339928" y="49530"/>
                </a:lnTo>
                <a:lnTo>
                  <a:pt x="339521" y="50800"/>
                </a:lnTo>
                <a:lnTo>
                  <a:pt x="339255" y="50800"/>
                </a:lnTo>
                <a:lnTo>
                  <a:pt x="265061" y="154940"/>
                </a:lnTo>
                <a:lnTo>
                  <a:pt x="264541" y="156210"/>
                </a:lnTo>
                <a:lnTo>
                  <a:pt x="263080" y="222250"/>
                </a:lnTo>
                <a:lnTo>
                  <a:pt x="262991" y="226060"/>
                </a:lnTo>
                <a:lnTo>
                  <a:pt x="260159" y="224040"/>
                </a:lnTo>
                <a:lnTo>
                  <a:pt x="260159" y="243840"/>
                </a:lnTo>
                <a:lnTo>
                  <a:pt x="215366" y="322580"/>
                </a:lnTo>
                <a:lnTo>
                  <a:pt x="214934" y="321310"/>
                </a:lnTo>
                <a:lnTo>
                  <a:pt x="214439" y="320040"/>
                </a:lnTo>
                <a:lnTo>
                  <a:pt x="213360" y="318770"/>
                </a:lnTo>
                <a:lnTo>
                  <a:pt x="212775" y="317500"/>
                </a:lnTo>
                <a:lnTo>
                  <a:pt x="211048" y="314960"/>
                </a:lnTo>
                <a:lnTo>
                  <a:pt x="209854" y="313690"/>
                </a:lnTo>
                <a:lnTo>
                  <a:pt x="207327" y="309880"/>
                </a:lnTo>
                <a:lnTo>
                  <a:pt x="205981" y="308610"/>
                </a:lnTo>
                <a:lnTo>
                  <a:pt x="204546" y="307340"/>
                </a:lnTo>
                <a:lnTo>
                  <a:pt x="204127" y="307047"/>
                </a:lnTo>
                <a:lnTo>
                  <a:pt x="204127" y="334010"/>
                </a:lnTo>
                <a:lnTo>
                  <a:pt x="203403" y="341630"/>
                </a:lnTo>
                <a:lnTo>
                  <a:pt x="177901" y="381000"/>
                </a:lnTo>
                <a:lnTo>
                  <a:pt x="161213" y="391160"/>
                </a:lnTo>
                <a:lnTo>
                  <a:pt x="152247" y="388620"/>
                </a:lnTo>
                <a:lnTo>
                  <a:pt x="147015" y="383540"/>
                </a:lnTo>
                <a:lnTo>
                  <a:pt x="146926" y="381000"/>
                </a:lnTo>
                <a:lnTo>
                  <a:pt x="146748" y="375920"/>
                </a:lnTo>
                <a:lnTo>
                  <a:pt x="146697" y="374650"/>
                </a:lnTo>
                <a:lnTo>
                  <a:pt x="136880" y="367030"/>
                </a:lnTo>
                <a:lnTo>
                  <a:pt x="135242" y="365760"/>
                </a:lnTo>
                <a:lnTo>
                  <a:pt x="124650" y="365760"/>
                </a:lnTo>
                <a:lnTo>
                  <a:pt x="120713" y="367030"/>
                </a:lnTo>
                <a:lnTo>
                  <a:pt x="116776" y="367030"/>
                </a:lnTo>
                <a:lnTo>
                  <a:pt x="112814" y="365760"/>
                </a:lnTo>
                <a:lnTo>
                  <a:pt x="107962" y="367030"/>
                </a:lnTo>
                <a:lnTo>
                  <a:pt x="105219" y="364490"/>
                </a:lnTo>
                <a:lnTo>
                  <a:pt x="104597" y="360680"/>
                </a:lnTo>
                <a:lnTo>
                  <a:pt x="101701" y="356870"/>
                </a:lnTo>
                <a:lnTo>
                  <a:pt x="101739" y="354330"/>
                </a:lnTo>
                <a:lnTo>
                  <a:pt x="95046" y="347980"/>
                </a:lnTo>
                <a:lnTo>
                  <a:pt x="93700" y="346710"/>
                </a:lnTo>
                <a:lnTo>
                  <a:pt x="87985" y="345440"/>
                </a:lnTo>
                <a:lnTo>
                  <a:pt x="77952" y="345440"/>
                </a:lnTo>
                <a:lnTo>
                  <a:pt x="73228" y="347980"/>
                </a:lnTo>
                <a:lnTo>
                  <a:pt x="69329" y="347980"/>
                </a:lnTo>
                <a:lnTo>
                  <a:pt x="60794" y="345440"/>
                </a:lnTo>
                <a:lnTo>
                  <a:pt x="58915" y="342900"/>
                </a:lnTo>
                <a:lnTo>
                  <a:pt x="57962" y="341630"/>
                </a:lnTo>
                <a:lnTo>
                  <a:pt x="56908" y="339090"/>
                </a:lnTo>
                <a:lnTo>
                  <a:pt x="54533" y="335280"/>
                </a:lnTo>
                <a:lnTo>
                  <a:pt x="53733" y="334010"/>
                </a:lnTo>
                <a:lnTo>
                  <a:pt x="44538" y="328930"/>
                </a:lnTo>
                <a:lnTo>
                  <a:pt x="35407" y="328930"/>
                </a:lnTo>
                <a:lnTo>
                  <a:pt x="26174" y="330200"/>
                </a:lnTo>
                <a:lnTo>
                  <a:pt x="16700" y="334010"/>
                </a:lnTo>
                <a:lnTo>
                  <a:pt x="16179" y="335280"/>
                </a:lnTo>
                <a:lnTo>
                  <a:pt x="15913" y="335280"/>
                </a:lnTo>
                <a:lnTo>
                  <a:pt x="14795" y="327660"/>
                </a:lnTo>
                <a:lnTo>
                  <a:pt x="14693" y="321310"/>
                </a:lnTo>
                <a:lnTo>
                  <a:pt x="14668" y="320040"/>
                </a:lnTo>
                <a:lnTo>
                  <a:pt x="19189" y="313690"/>
                </a:lnTo>
                <a:lnTo>
                  <a:pt x="20104" y="313690"/>
                </a:lnTo>
                <a:lnTo>
                  <a:pt x="44805" y="279400"/>
                </a:lnTo>
                <a:lnTo>
                  <a:pt x="45237" y="279400"/>
                </a:lnTo>
                <a:lnTo>
                  <a:pt x="45631" y="278130"/>
                </a:lnTo>
                <a:lnTo>
                  <a:pt x="74231" y="245110"/>
                </a:lnTo>
                <a:lnTo>
                  <a:pt x="76187" y="248920"/>
                </a:lnTo>
                <a:lnTo>
                  <a:pt x="78879" y="251460"/>
                </a:lnTo>
                <a:lnTo>
                  <a:pt x="82308" y="254000"/>
                </a:lnTo>
                <a:lnTo>
                  <a:pt x="91973" y="256540"/>
                </a:lnTo>
                <a:lnTo>
                  <a:pt x="101206" y="254000"/>
                </a:lnTo>
                <a:lnTo>
                  <a:pt x="108419" y="251460"/>
                </a:lnTo>
                <a:lnTo>
                  <a:pt x="112039" y="248920"/>
                </a:lnTo>
                <a:lnTo>
                  <a:pt x="112623" y="248920"/>
                </a:lnTo>
                <a:lnTo>
                  <a:pt x="117386" y="245110"/>
                </a:lnTo>
                <a:lnTo>
                  <a:pt x="122135" y="241300"/>
                </a:lnTo>
                <a:lnTo>
                  <a:pt x="126415" y="240030"/>
                </a:lnTo>
                <a:lnTo>
                  <a:pt x="127609" y="240030"/>
                </a:lnTo>
                <a:lnTo>
                  <a:pt x="128612" y="243840"/>
                </a:lnTo>
                <a:lnTo>
                  <a:pt x="128663" y="245110"/>
                </a:lnTo>
                <a:lnTo>
                  <a:pt x="128790" y="248920"/>
                </a:lnTo>
                <a:lnTo>
                  <a:pt x="128130" y="256540"/>
                </a:lnTo>
                <a:lnTo>
                  <a:pt x="126580" y="265430"/>
                </a:lnTo>
                <a:lnTo>
                  <a:pt x="126492" y="266700"/>
                </a:lnTo>
                <a:lnTo>
                  <a:pt x="126733" y="274320"/>
                </a:lnTo>
                <a:lnTo>
                  <a:pt x="126809" y="276860"/>
                </a:lnTo>
                <a:lnTo>
                  <a:pt x="128816" y="285750"/>
                </a:lnTo>
                <a:lnTo>
                  <a:pt x="161353" y="308610"/>
                </a:lnTo>
                <a:lnTo>
                  <a:pt x="166255" y="308610"/>
                </a:lnTo>
                <a:lnTo>
                  <a:pt x="177177" y="311150"/>
                </a:lnTo>
                <a:lnTo>
                  <a:pt x="186220" y="314960"/>
                </a:lnTo>
                <a:lnTo>
                  <a:pt x="193382" y="318770"/>
                </a:lnTo>
                <a:lnTo>
                  <a:pt x="198615" y="325120"/>
                </a:lnTo>
                <a:lnTo>
                  <a:pt x="204127" y="334010"/>
                </a:lnTo>
                <a:lnTo>
                  <a:pt x="204127" y="307047"/>
                </a:lnTo>
                <a:lnTo>
                  <a:pt x="199263" y="303530"/>
                </a:lnTo>
                <a:lnTo>
                  <a:pt x="193205" y="299720"/>
                </a:lnTo>
                <a:lnTo>
                  <a:pt x="186397" y="297180"/>
                </a:lnTo>
                <a:lnTo>
                  <a:pt x="178816" y="294640"/>
                </a:lnTo>
                <a:lnTo>
                  <a:pt x="175272" y="293370"/>
                </a:lnTo>
                <a:lnTo>
                  <a:pt x="171513" y="292100"/>
                </a:lnTo>
                <a:lnTo>
                  <a:pt x="156184" y="292100"/>
                </a:lnTo>
                <a:lnTo>
                  <a:pt x="153365" y="290830"/>
                </a:lnTo>
                <a:lnTo>
                  <a:pt x="149974" y="289560"/>
                </a:lnTo>
                <a:lnTo>
                  <a:pt x="149148" y="288290"/>
                </a:lnTo>
                <a:lnTo>
                  <a:pt x="147459" y="287020"/>
                </a:lnTo>
                <a:lnTo>
                  <a:pt x="144119" y="281940"/>
                </a:lnTo>
                <a:lnTo>
                  <a:pt x="143090" y="278130"/>
                </a:lnTo>
                <a:lnTo>
                  <a:pt x="142671" y="274320"/>
                </a:lnTo>
                <a:lnTo>
                  <a:pt x="142633" y="266700"/>
                </a:lnTo>
                <a:lnTo>
                  <a:pt x="143548" y="262890"/>
                </a:lnTo>
                <a:lnTo>
                  <a:pt x="144094" y="259080"/>
                </a:lnTo>
                <a:lnTo>
                  <a:pt x="144919" y="252730"/>
                </a:lnTo>
                <a:lnTo>
                  <a:pt x="144970" y="251460"/>
                </a:lnTo>
                <a:lnTo>
                  <a:pt x="145059" y="248920"/>
                </a:lnTo>
                <a:lnTo>
                  <a:pt x="144780" y="245110"/>
                </a:lnTo>
                <a:lnTo>
                  <a:pt x="144691" y="243840"/>
                </a:lnTo>
                <a:lnTo>
                  <a:pt x="133146" y="223520"/>
                </a:lnTo>
                <a:lnTo>
                  <a:pt x="124536" y="223520"/>
                </a:lnTo>
                <a:lnTo>
                  <a:pt x="116535" y="226060"/>
                </a:lnTo>
                <a:lnTo>
                  <a:pt x="110007" y="229870"/>
                </a:lnTo>
                <a:lnTo>
                  <a:pt x="104025" y="234950"/>
                </a:lnTo>
                <a:lnTo>
                  <a:pt x="102870" y="236220"/>
                </a:lnTo>
                <a:lnTo>
                  <a:pt x="102450" y="236220"/>
                </a:lnTo>
                <a:lnTo>
                  <a:pt x="99885" y="237490"/>
                </a:lnTo>
                <a:lnTo>
                  <a:pt x="97980" y="238760"/>
                </a:lnTo>
                <a:lnTo>
                  <a:pt x="95478" y="240030"/>
                </a:lnTo>
                <a:lnTo>
                  <a:pt x="90081" y="240030"/>
                </a:lnTo>
                <a:lnTo>
                  <a:pt x="88506" y="238760"/>
                </a:lnTo>
                <a:lnTo>
                  <a:pt x="87198" y="236220"/>
                </a:lnTo>
                <a:lnTo>
                  <a:pt x="86664" y="232410"/>
                </a:lnTo>
                <a:lnTo>
                  <a:pt x="150266" y="165100"/>
                </a:lnTo>
                <a:lnTo>
                  <a:pt x="260159" y="243840"/>
                </a:lnTo>
                <a:lnTo>
                  <a:pt x="260159" y="224040"/>
                </a:lnTo>
                <a:lnTo>
                  <a:pt x="177723" y="165100"/>
                </a:lnTo>
                <a:lnTo>
                  <a:pt x="165290" y="156210"/>
                </a:lnTo>
                <a:lnTo>
                  <a:pt x="224993" y="128270"/>
                </a:lnTo>
                <a:lnTo>
                  <a:pt x="226263" y="128270"/>
                </a:lnTo>
                <a:lnTo>
                  <a:pt x="227368" y="127000"/>
                </a:lnTo>
                <a:lnTo>
                  <a:pt x="301447" y="24130"/>
                </a:lnTo>
                <a:lnTo>
                  <a:pt x="303123" y="22860"/>
                </a:lnTo>
                <a:lnTo>
                  <a:pt x="307886" y="19050"/>
                </a:lnTo>
                <a:lnTo>
                  <a:pt x="315226" y="16510"/>
                </a:lnTo>
                <a:lnTo>
                  <a:pt x="316763" y="16510"/>
                </a:lnTo>
                <a:lnTo>
                  <a:pt x="319138" y="15240"/>
                </a:lnTo>
                <a:lnTo>
                  <a:pt x="324764" y="15240"/>
                </a:lnTo>
                <a:lnTo>
                  <a:pt x="328917" y="16510"/>
                </a:lnTo>
                <a:lnTo>
                  <a:pt x="332727" y="19050"/>
                </a:lnTo>
                <a:lnTo>
                  <a:pt x="333400" y="19050"/>
                </a:lnTo>
                <a:lnTo>
                  <a:pt x="334162" y="20320"/>
                </a:lnTo>
                <a:lnTo>
                  <a:pt x="335546" y="20320"/>
                </a:lnTo>
                <a:lnTo>
                  <a:pt x="336664" y="21590"/>
                </a:lnTo>
                <a:lnTo>
                  <a:pt x="338505" y="24130"/>
                </a:lnTo>
                <a:lnTo>
                  <a:pt x="339204" y="25400"/>
                </a:lnTo>
                <a:lnTo>
                  <a:pt x="341249" y="30480"/>
                </a:lnTo>
                <a:lnTo>
                  <a:pt x="341769" y="34290"/>
                </a:lnTo>
                <a:lnTo>
                  <a:pt x="341769" y="5194"/>
                </a:lnTo>
                <a:lnTo>
                  <a:pt x="341236" y="5080"/>
                </a:lnTo>
                <a:lnTo>
                  <a:pt x="323481" y="0"/>
                </a:lnTo>
                <a:lnTo>
                  <a:pt x="307365" y="2540"/>
                </a:lnTo>
                <a:lnTo>
                  <a:pt x="295465" y="8890"/>
                </a:lnTo>
                <a:lnTo>
                  <a:pt x="290360" y="12700"/>
                </a:lnTo>
                <a:lnTo>
                  <a:pt x="289458" y="12700"/>
                </a:lnTo>
                <a:lnTo>
                  <a:pt x="216446" y="114300"/>
                </a:lnTo>
                <a:lnTo>
                  <a:pt x="147421" y="146050"/>
                </a:lnTo>
                <a:lnTo>
                  <a:pt x="145935" y="146050"/>
                </a:lnTo>
                <a:lnTo>
                  <a:pt x="144551" y="147320"/>
                </a:lnTo>
                <a:lnTo>
                  <a:pt x="73939" y="222250"/>
                </a:lnTo>
                <a:lnTo>
                  <a:pt x="72859" y="222250"/>
                </a:lnTo>
                <a:lnTo>
                  <a:pt x="35458" y="265430"/>
                </a:lnTo>
                <a:lnTo>
                  <a:pt x="34582" y="266700"/>
                </a:lnTo>
                <a:lnTo>
                  <a:pt x="33820" y="266700"/>
                </a:lnTo>
                <a:lnTo>
                  <a:pt x="7785" y="303530"/>
                </a:lnTo>
                <a:lnTo>
                  <a:pt x="7073" y="303530"/>
                </a:lnTo>
                <a:lnTo>
                  <a:pt x="6413" y="304800"/>
                </a:lnTo>
                <a:lnTo>
                  <a:pt x="5092" y="306070"/>
                </a:lnTo>
                <a:lnTo>
                  <a:pt x="4445" y="307340"/>
                </a:lnTo>
                <a:lnTo>
                  <a:pt x="3263" y="309880"/>
                </a:lnTo>
                <a:lnTo>
                  <a:pt x="3429" y="309880"/>
                </a:lnTo>
                <a:lnTo>
                  <a:pt x="508" y="318770"/>
                </a:lnTo>
                <a:lnTo>
                  <a:pt x="0" y="327660"/>
                </a:lnTo>
                <a:lnTo>
                  <a:pt x="889" y="336550"/>
                </a:lnTo>
                <a:lnTo>
                  <a:pt x="2184" y="346710"/>
                </a:lnTo>
                <a:lnTo>
                  <a:pt x="2870" y="353060"/>
                </a:lnTo>
                <a:lnTo>
                  <a:pt x="8204" y="355600"/>
                </a:lnTo>
                <a:lnTo>
                  <a:pt x="13868" y="353060"/>
                </a:lnTo>
                <a:lnTo>
                  <a:pt x="25590" y="346710"/>
                </a:lnTo>
                <a:lnTo>
                  <a:pt x="32346" y="344170"/>
                </a:lnTo>
                <a:lnTo>
                  <a:pt x="37731" y="342900"/>
                </a:lnTo>
                <a:lnTo>
                  <a:pt x="44348" y="345440"/>
                </a:lnTo>
                <a:lnTo>
                  <a:pt x="43599" y="350520"/>
                </a:lnTo>
                <a:lnTo>
                  <a:pt x="52781" y="359410"/>
                </a:lnTo>
                <a:lnTo>
                  <a:pt x="56400" y="361950"/>
                </a:lnTo>
                <a:lnTo>
                  <a:pt x="69329" y="363220"/>
                </a:lnTo>
                <a:lnTo>
                  <a:pt x="74764" y="360680"/>
                </a:lnTo>
                <a:lnTo>
                  <a:pt x="79489" y="361950"/>
                </a:lnTo>
                <a:lnTo>
                  <a:pt x="86829" y="363220"/>
                </a:lnTo>
                <a:lnTo>
                  <a:pt x="90360" y="367030"/>
                </a:lnTo>
                <a:lnTo>
                  <a:pt x="92430" y="370840"/>
                </a:lnTo>
                <a:lnTo>
                  <a:pt x="95364" y="375920"/>
                </a:lnTo>
                <a:lnTo>
                  <a:pt x="100101" y="382270"/>
                </a:lnTo>
                <a:lnTo>
                  <a:pt x="105460" y="383540"/>
                </a:lnTo>
                <a:lnTo>
                  <a:pt x="119799" y="383540"/>
                </a:lnTo>
                <a:lnTo>
                  <a:pt x="121983" y="381000"/>
                </a:lnTo>
                <a:lnTo>
                  <a:pt x="136220" y="388620"/>
                </a:lnTo>
                <a:lnTo>
                  <a:pt x="135648" y="392430"/>
                </a:lnTo>
                <a:lnTo>
                  <a:pt x="144246" y="403860"/>
                </a:lnTo>
                <a:lnTo>
                  <a:pt x="148615" y="407670"/>
                </a:lnTo>
                <a:lnTo>
                  <a:pt x="167170" y="407670"/>
                </a:lnTo>
                <a:lnTo>
                  <a:pt x="196850" y="383540"/>
                </a:lnTo>
                <a:lnTo>
                  <a:pt x="197853" y="383540"/>
                </a:lnTo>
                <a:lnTo>
                  <a:pt x="217551" y="351790"/>
                </a:lnTo>
                <a:lnTo>
                  <a:pt x="217868" y="351790"/>
                </a:lnTo>
                <a:lnTo>
                  <a:pt x="218173" y="350520"/>
                </a:lnTo>
                <a:lnTo>
                  <a:pt x="233807" y="322580"/>
                </a:lnTo>
                <a:lnTo>
                  <a:pt x="277876" y="243840"/>
                </a:lnTo>
                <a:lnTo>
                  <a:pt x="278244" y="243840"/>
                </a:lnTo>
                <a:lnTo>
                  <a:pt x="278460" y="242570"/>
                </a:lnTo>
                <a:lnTo>
                  <a:pt x="278625" y="241300"/>
                </a:lnTo>
                <a:lnTo>
                  <a:pt x="278739" y="236220"/>
                </a:lnTo>
                <a:lnTo>
                  <a:pt x="278853" y="231140"/>
                </a:lnTo>
                <a:lnTo>
                  <a:pt x="278955" y="226060"/>
                </a:lnTo>
                <a:lnTo>
                  <a:pt x="280301" y="165100"/>
                </a:lnTo>
                <a:lnTo>
                  <a:pt x="280416" y="160020"/>
                </a:lnTo>
                <a:lnTo>
                  <a:pt x="353237" y="58420"/>
                </a:lnTo>
                <a:lnTo>
                  <a:pt x="353783" y="58420"/>
                </a:lnTo>
                <a:lnTo>
                  <a:pt x="355714" y="52070"/>
                </a:lnTo>
                <a:lnTo>
                  <a:pt x="357720" y="38100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46">
            <a:extLst>
              <a:ext uri="{FF2B5EF4-FFF2-40B4-BE49-F238E27FC236}">
                <a16:creationId xmlns:a16="http://schemas.microsoft.com/office/drawing/2014/main" id="{8E2D291C-EA6B-2888-F164-D4B5DA26EE2B}"/>
              </a:ext>
            </a:extLst>
          </p:cNvPr>
          <p:cNvSpPr/>
          <p:nvPr/>
        </p:nvSpPr>
        <p:spPr>
          <a:xfrm>
            <a:off x="10505741" y="3196798"/>
            <a:ext cx="340790" cy="327365"/>
          </a:xfrm>
          <a:custGeom>
            <a:avLst/>
            <a:gdLst/>
            <a:ahLst/>
            <a:cxnLst/>
            <a:rect l="l" t="t" r="r" b="b"/>
            <a:pathLst>
              <a:path w="419100" h="402590">
                <a:moveTo>
                  <a:pt x="400934" y="381789"/>
                </a:moveTo>
                <a:lnTo>
                  <a:pt x="8110" y="381789"/>
                </a:lnTo>
                <a:lnTo>
                  <a:pt x="2029" y="385026"/>
                </a:lnTo>
                <a:lnTo>
                  <a:pt x="0" y="392146"/>
                </a:lnTo>
                <a:lnTo>
                  <a:pt x="2025" y="399266"/>
                </a:lnTo>
                <a:lnTo>
                  <a:pt x="8110" y="402503"/>
                </a:lnTo>
                <a:lnTo>
                  <a:pt x="400934" y="402503"/>
                </a:lnTo>
                <a:lnTo>
                  <a:pt x="407015" y="399266"/>
                </a:lnTo>
                <a:lnTo>
                  <a:pt x="409044" y="392146"/>
                </a:lnTo>
                <a:lnTo>
                  <a:pt x="407018" y="385026"/>
                </a:lnTo>
                <a:lnTo>
                  <a:pt x="400934" y="381789"/>
                </a:lnTo>
                <a:close/>
              </a:path>
              <a:path w="419100" h="402590">
                <a:moveTo>
                  <a:pt x="377458" y="0"/>
                </a:moveTo>
                <a:lnTo>
                  <a:pt x="361588" y="3258"/>
                </a:lnTo>
                <a:lnTo>
                  <a:pt x="347987" y="12186"/>
                </a:lnTo>
                <a:lnTo>
                  <a:pt x="338691" y="25808"/>
                </a:lnTo>
                <a:lnTo>
                  <a:pt x="225839" y="296648"/>
                </a:lnTo>
                <a:lnTo>
                  <a:pt x="226537" y="299811"/>
                </a:lnTo>
                <a:lnTo>
                  <a:pt x="228468" y="301944"/>
                </a:lnTo>
                <a:lnTo>
                  <a:pt x="227122" y="381789"/>
                </a:lnTo>
                <a:lnTo>
                  <a:pt x="248305" y="381789"/>
                </a:lnTo>
                <a:lnTo>
                  <a:pt x="280178" y="349099"/>
                </a:lnTo>
                <a:lnTo>
                  <a:pt x="259024" y="349099"/>
                </a:lnTo>
                <a:lnTo>
                  <a:pt x="242933" y="342394"/>
                </a:lnTo>
                <a:lnTo>
                  <a:pt x="243129" y="330976"/>
                </a:lnTo>
                <a:lnTo>
                  <a:pt x="243192" y="327306"/>
                </a:lnTo>
                <a:lnTo>
                  <a:pt x="243317" y="319762"/>
                </a:lnTo>
                <a:lnTo>
                  <a:pt x="243441" y="312218"/>
                </a:lnTo>
                <a:lnTo>
                  <a:pt x="290824" y="312218"/>
                </a:lnTo>
                <a:lnTo>
                  <a:pt x="243987" y="292711"/>
                </a:lnTo>
                <a:lnTo>
                  <a:pt x="349816" y="38699"/>
                </a:lnTo>
                <a:lnTo>
                  <a:pt x="389439" y="38699"/>
                </a:lnTo>
                <a:lnTo>
                  <a:pt x="356634" y="25033"/>
                </a:lnTo>
                <a:lnTo>
                  <a:pt x="370753" y="16035"/>
                </a:lnTo>
                <a:lnTo>
                  <a:pt x="409787" y="16035"/>
                </a:lnTo>
                <a:lnTo>
                  <a:pt x="407236" y="12186"/>
                </a:lnTo>
                <a:lnTo>
                  <a:pt x="393911" y="3258"/>
                </a:lnTo>
                <a:lnTo>
                  <a:pt x="394350" y="3258"/>
                </a:lnTo>
                <a:lnTo>
                  <a:pt x="377458" y="0"/>
                </a:lnTo>
                <a:close/>
              </a:path>
              <a:path w="419100" h="402590">
                <a:moveTo>
                  <a:pt x="290824" y="312218"/>
                </a:moveTo>
                <a:lnTo>
                  <a:pt x="243441" y="312218"/>
                </a:lnTo>
                <a:lnTo>
                  <a:pt x="280093" y="327497"/>
                </a:lnTo>
                <a:lnTo>
                  <a:pt x="259024" y="349099"/>
                </a:lnTo>
                <a:lnTo>
                  <a:pt x="280178" y="349099"/>
                </a:lnTo>
                <a:lnTo>
                  <a:pt x="297848" y="330976"/>
                </a:lnTo>
                <a:lnTo>
                  <a:pt x="298711" y="330976"/>
                </a:lnTo>
                <a:lnTo>
                  <a:pt x="299524" y="330773"/>
                </a:lnTo>
                <a:lnTo>
                  <a:pt x="302407" y="329605"/>
                </a:lnTo>
                <a:lnTo>
                  <a:pt x="303830" y="328347"/>
                </a:lnTo>
                <a:lnTo>
                  <a:pt x="310074" y="313361"/>
                </a:lnTo>
                <a:lnTo>
                  <a:pt x="293568" y="313361"/>
                </a:lnTo>
                <a:lnTo>
                  <a:pt x="290824" y="312218"/>
                </a:lnTo>
                <a:close/>
              </a:path>
              <a:path w="419100" h="402590">
                <a:moveTo>
                  <a:pt x="389439" y="38699"/>
                </a:moveTo>
                <a:lnTo>
                  <a:pt x="349816" y="38699"/>
                </a:lnTo>
                <a:lnTo>
                  <a:pt x="399410" y="59349"/>
                </a:lnTo>
                <a:lnTo>
                  <a:pt x="293568" y="313361"/>
                </a:lnTo>
                <a:lnTo>
                  <a:pt x="310074" y="313361"/>
                </a:lnTo>
                <a:lnTo>
                  <a:pt x="416402" y="58180"/>
                </a:lnTo>
                <a:lnTo>
                  <a:pt x="416758" y="57431"/>
                </a:lnTo>
                <a:lnTo>
                  <a:pt x="416948" y="56720"/>
                </a:lnTo>
                <a:lnTo>
                  <a:pt x="417050" y="56034"/>
                </a:lnTo>
                <a:lnTo>
                  <a:pt x="418495" y="44756"/>
                </a:lnTo>
                <a:lnTo>
                  <a:pt x="403982" y="44756"/>
                </a:lnTo>
                <a:lnTo>
                  <a:pt x="389439" y="38699"/>
                </a:lnTo>
                <a:close/>
              </a:path>
              <a:path w="419100" h="402590">
                <a:moveTo>
                  <a:pt x="409787" y="16035"/>
                </a:moveTo>
                <a:lnTo>
                  <a:pt x="370753" y="16035"/>
                </a:lnTo>
                <a:lnTo>
                  <a:pt x="386840" y="17813"/>
                </a:lnTo>
                <a:lnTo>
                  <a:pt x="399646" y="28126"/>
                </a:lnTo>
                <a:lnTo>
                  <a:pt x="403982" y="44756"/>
                </a:lnTo>
                <a:lnTo>
                  <a:pt x="418495" y="44756"/>
                </a:lnTo>
                <a:lnTo>
                  <a:pt x="419084" y="40157"/>
                </a:lnTo>
                <a:lnTo>
                  <a:pt x="415750" y="25033"/>
                </a:lnTo>
                <a:lnTo>
                  <a:pt x="409787" y="16035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7" name="object 50">
            <a:extLst>
              <a:ext uri="{FF2B5EF4-FFF2-40B4-BE49-F238E27FC236}">
                <a16:creationId xmlns:a16="http://schemas.microsoft.com/office/drawing/2014/main" id="{89901860-4B85-2995-A333-DE80262A5567}"/>
              </a:ext>
            </a:extLst>
          </p:cNvPr>
          <p:cNvGrpSpPr/>
          <p:nvPr/>
        </p:nvGrpSpPr>
        <p:grpSpPr>
          <a:xfrm>
            <a:off x="9847027" y="3249312"/>
            <a:ext cx="355248" cy="222546"/>
            <a:chOff x="11796434" y="7784926"/>
            <a:chExt cx="436880" cy="273685"/>
          </a:xfrm>
        </p:grpSpPr>
        <p:sp>
          <p:nvSpPr>
            <p:cNvPr id="58" name="object 51">
              <a:extLst>
                <a:ext uri="{FF2B5EF4-FFF2-40B4-BE49-F238E27FC236}">
                  <a16:creationId xmlns:a16="http://schemas.microsoft.com/office/drawing/2014/main" id="{6848BF6C-EAA6-699B-6ADD-4B15791EBFDA}"/>
                </a:ext>
              </a:extLst>
            </p:cNvPr>
            <p:cNvSpPr/>
            <p:nvPr/>
          </p:nvSpPr>
          <p:spPr>
            <a:xfrm>
              <a:off x="11796434" y="7784926"/>
              <a:ext cx="271780" cy="273685"/>
            </a:xfrm>
            <a:custGeom>
              <a:avLst/>
              <a:gdLst/>
              <a:ahLst/>
              <a:cxnLst/>
              <a:rect l="l" t="t" r="r" b="b"/>
              <a:pathLst>
                <a:path w="271779" h="273684">
                  <a:moveTo>
                    <a:pt x="139814" y="0"/>
                  </a:moveTo>
                  <a:lnTo>
                    <a:pt x="131622" y="0"/>
                  </a:lnTo>
                  <a:lnTo>
                    <a:pt x="128396" y="761"/>
                  </a:lnTo>
                  <a:lnTo>
                    <a:pt x="125196" y="2324"/>
                  </a:lnTo>
                  <a:lnTo>
                    <a:pt x="124647" y="2654"/>
                  </a:lnTo>
                  <a:lnTo>
                    <a:pt x="117755" y="5943"/>
                  </a:lnTo>
                  <a:lnTo>
                    <a:pt x="111950" y="11861"/>
                  </a:lnTo>
                  <a:lnTo>
                    <a:pt x="1166" y="238137"/>
                  </a:lnTo>
                  <a:lnTo>
                    <a:pt x="0" y="246214"/>
                  </a:lnTo>
                  <a:lnTo>
                    <a:pt x="3060" y="261492"/>
                  </a:lnTo>
                  <a:lnTo>
                    <a:pt x="7746" y="267893"/>
                  </a:lnTo>
                  <a:lnTo>
                    <a:pt x="14312" y="271106"/>
                  </a:lnTo>
                  <a:lnTo>
                    <a:pt x="24619" y="273342"/>
                  </a:lnTo>
                  <a:lnTo>
                    <a:pt x="35131" y="270843"/>
                  </a:lnTo>
                  <a:lnTo>
                    <a:pt x="44673" y="264181"/>
                  </a:lnTo>
                  <a:lnTo>
                    <a:pt x="47490" y="260235"/>
                  </a:lnTo>
                  <a:lnTo>
                    <a:pt x="26403" y="260235"/>
                  </a:lnTo>
                  <a:lnTo>
                    <a:pt x="17767" y="256019"/>
                  </a:lnTo>
                  <a:lnTo>
                    <a:pt x="16636" y="252514"/>
                  </a:lnTo>
                  <a:lnTo>
                    <a:pt x="15430" y="246545"/>
                  </a:lnTo>
                  <a:lnTo>
                    <a:pt x="16179" y="241731"/>
                  </a:lnTo>
                  <a:lnTo>
                    <a:pt x="124040" y="21462"/>
                  </a:lnTo>
                  <a:lnTo>
                    <a:pt x="127558" y="17843"/>
                  </a:lnTo>
                  <a:lnTo>
                    <a:pt x="131940" y="15874"/>
                  </a:lnTo>
                  <a:lnTo>
                    <a:pt x="131703" y="15874"/>
                  </a:lnTo>
                  <a:lnTo>
                    <a:pt x="133286" y="15227"/>
                  </a:lnTo>
                  <a:lnTo>
                    <a:pt x="134238" y="15049"/>
                  </a:lnTo>
                  <a:lnTo>
                    <a:pt x="161034" y="15049"/>
                  </a:lnTo>
                  <a:lnTo>
                    <a:pt x="159473" y="11861"/>
                  </a:lnTo>
                  <a:lnTo>
                    <a:pt x="153695" y="5943"/>
                  </a:lnTo>
                  <a:lnTo>
                    <a:pt x="146811" y="2654"/>
                  </a:lnTo>
                  <a:lnTo>
                    <a:pt x="146215" y="2324"/>
                  </a:lnTo>
                  <a:lnTo>
                    <a:pt x="143040" y="761"/>
                  </a:lnTo>
                  <a:lnTo>
                    <a:pt x="139814" y="0"/>
                  </a:lnTo>
                  <a:close/>
                </a:path>
                <a:path w="271779" h="273684">
                  <a:moveTo>
                    <a:pt x="194238" y="168211"/>
                  </a:moveTo>
                  <a:lnTo>
                    <a:pt x="93979" y="168211"/>
                  </a:lnTo>
                  <a:lnTo>
                    <a:pt x="177571" y="168440"/>
                  </a:lnTo>
                  <a:lnTo>
                    <a:pt x="219430" y="253911"/>
                  </a:lnTo>
                  <a:lnTo>
                    <a:pt x="224767" y="262042"/>
                  </a:lnTo>
                  <a:lnTo>
                    <a:pt x="231557" y="268155"/>
                  </a:lnTo>
                  <a:lnTo>
                    <a:pt x="239259" y="272004"/>
                  </a:lnTo>
                  <a:lnTo>
                    <a:pt x="247332" y="273342"/>
                  </a:lnTo>
                  <a:lnTo>
                    <a:pt x="250697" y="273342"/>
                  </a:lnTo>
                  <a:lnTo>
                    <a:pt x="254025" y="272618"/>
                  </a:lnTo>
                  <a:lnTo>
                    <a:pt x="263690" y="267893"/>
                  </a:lnTo>
                  <a:lnTo>
                    <a:pt x="268363" y="261492"/>
                  </a:lnTo>
                  <a:lnTo>
                    <a:pt x="268616" y="260235"/>
                  </a:lnTo>
                  <a:lnTo>
                    <a:pt x="245033" y="260235"/>
                  </a:lnTo>
                  <a:lnTo>
                    <a:pt x="236994" y="255536"/>
                  </a:lnTo>
                  <a:lnTo>
                    <a:pt x="194350" y="168440"/>
                  </a:lnTo>
                  <a:lnTo>
                    <a:pt x="194238" y="168211"/>
                  </a:lnTo>
                  <a:close/>
                </a:path>
                <a:path w="271779" h="273684">
                  <a:moveTo>
                    <a:pt x="84581" y="153111"/>
                  </a:moveTo>
                  <a:lnTo>
                    <a:pt x="34442" y="255536"/>
                  </a:lnTo>
                  <a:lnTo>
                    <a:pt x="26403" y="260235"/>
                  </a:lnTo>
                  <a:lnTo>
                    <a:pt x="47490" y="260235"/>
                  </a:lnTo>
                  <a:lnTo>
                    <a:pt x="52006" y="253911"/>
                  </a:lnTo>
                  <a:lnTo>
                    <a:pt x="93868" y="168440"/>
                  </a:lnTo>
                  <a:lnTo>
                    <a:pt x="93979" y="168211"/>
                  </a:lnTo>
                  <a:lnTo>
                    <a:pt x="194238" y="168211"/>
                  </a:lnTo>
                  <a:lnTo>
                    <a:pt x="186982" y="153390"/>
                  </a:lnTo>
                  <a:lnTo>
                    <a:pt x="84581" y="153111"/>
                  </a:lnTo>
                  <a:close/>
                </a:path>
                <a:path w="271779" h="273684">
                  <a:moveTo>
                    <a:pt x="161034" y="15049"/>
                  </a:moveTo>
                  <a:lnTo>
                    <a:pt x="137198" y="15049"/>
                  </a:lnTo>
                  <a:lnTo>
                    <a:pt x="138196" y="15227"/>
                  </a:lnTo>
                  <a:lnTo>
                    <a:pt x="138341" y="15227"/>
                  </a:lnTo>
                  <a:lnTo>
                    <a:pt x="139953" y="16090"/>
                  </a:lnTo>
                  <a:lnTo>
                    <a:pt x="255244" y="241731"/>
                  </a:lnTo>
                  <a:lnTo>
                    <a:pt x="255993" y="246545"/>
                  </a:lnTo>
                  <a:lnTo>
                    <a:pt x="254800" y="252514"/>
                  </a:lnTo>
                  <a:lnTo>
                    <a:pt x="253669" y="256019"/>
                  </a:lnTo>
                  <a:lnTo>
                    <a:pt x="245033" y="260235"/>
                  </a:lnTo>
                  <a:lnTo>
                    <a:pt x="268616" y="260235"/>
                  </a:lnTo>
                  <a:lnTo>
                    <a:pt x="271370" y="246545"/>
                  </a:lnTo>
                  <a:lnTo>
                    <a:pt x="271437" y="246214"/>
                  </a:lnTo>
                  <a:lnTo>
                    <a:pt x="270255" y="238137"/>
                  </a:lnTo>
                  <a:lnTo>
                    <a:pt x="161121" y="15227"/>
                  </a:lnTo>
                  <a:lnTo>
                    <a:pt x="161034" y="15049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9" name="object 52">
              <a:extLst>
                <a:ext uri="{FF2B5EF4-FFF2-40B4-BE49-F238E27FC236}">
                  <a16:creationId xmlns:a16="http://schemas.microsoft.com/office/drawing/2014/main" id="{114F0ECC-B041-6BED-A598-0FE5D8B29A98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1891408" y="7833596"/>
              <a:ext cx="81584" cy="83426"/>
            </a:xfrm>
            <a:prstGeom prst="rect">
              <a:avLst/>
            </a:prstGeom>
          </p:spPr>
        </p:pic>
        <p:pic>
          <p:nvPicPr>
            <p:cNvPr id="60" name="object 53">
              <a:extLst>
                <a:ext uri="{FF2B5EF4-FFF2-40B4-BE49-F238E27FC236}">
                  <a16:creationId xmlns:a16="http://schemas.microsoft.com/office/drawing/2014/main" id="{6A76051F-D5D9-1ED0-3573-EAA231204359}"/>
                </a:ext>
              </a:extLst>
            </p:cNvPr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2070411" y="7887591"/>
              <a:ext cx="162306" cy="170700"/>
            </a:xfrm>
            <a:prstGeom prst="rect">
              <a:avLst/>
            </a:prstGeom>
          </p:spPr>
        </p:pic>
      </p:grpSp>
      <p:sp>
        <p:nvSpPr>
          <p:cNvPr id="61" name="object 54">
            <a:extLst>
              <a:ext uri="{FF2B5EF4-FFF2-40B4-BE49-F238E27FC236}">
                <a16:creationId xmlns:a16="http://schemas.microsoft.com/office/drawing/2014/main" id="{B30506AB-9240-E4BE-093E-710A361A1DFE}"/>
              </a:ext>
            </a:extLst>
          </p:cNvPr>
          <p:cNvSpPr/>
          <p:nvPr/>
        </p:nvSpPr>
        <p:spPr>
          <a:xfrm>
            <a:off x="7913227" y="3882156"/>
            <a:ext cx="314973" cy="297417"/>
          </a:xfrm>
          <a:custGeom>
            <a:avLst/>
            <a:gdLst/>
            <a:ahLst/>
            <a:cxnLst/>
            <a:rect l="l" t="t" r="r" b="b"/>
            <a:pathLst>
              <a:path w="387350" h="365759">
                <a:moveTo>
                  <a:pt x="348157" y="309880"/>
                </a:moveTo>
                <a:lnTo>
                  <a:pt x="346443" y="301447"/>
                </a:lnTo>
                <a:lnTo>
                  <a:pt x="346379" y="301155"/>
                </a:lnTo>
                <a:lnTo>
                  <a:pt x="341947" y="294576"/>
                </a:lnTo>
                <a:lnTo>
                  <a:pt x="341566" y="294005"/>
                </a:lnTo>
                <a:lnTo>
                  <a:pt x="341007" y="293636"/>
                </a:lnTo>
                <a:lnTo>
                  <a:pt x="341007" y="301447"/>
                </a:lnTo>
                <a:lnTo>
                  <a:pt x="341007" y="318312"/>
                </a:lnTo>
                <a:lnTo>
                  <a:pt x="334137" y="325183"/>
                </a:lnTo>
                <a:lnTo>
                  <a:pt x="317258" y="325183"/>
                </a:lnTo>
                <a:lnTo>
                  <a:pt x="310388" y="318312"/>
                </a:lnTo>
                <a:lnTo>
                  <a:pt x="310388" y="301447"/>
                </a:lnTo>
                <a:lnTo>
                  <a:pt x="317258" y="294576"/>
                </a:lnTo>
                <a:lnTo>
                  <a:pt x="334137" y="294576"/>
                </a:lnTo>
                <a:lnTo>
                  <a:pt x="341007" y="301447"/>
                </a:lnTo>
                <a:lnTo>
                  <a:pt x="341007" y="293636"/>
                </a:lnTo>
                <a:lnTo>
                  <a:pt x="334429" y="289191"/>
                </a:lnTo>
                <a:lnTo>
                  <a:pt x="325704" y="287426"/>
                </a:lnTo>
                <a:lnTo>
                  <a:pt x="316966" y="289191"/>
                </a:lnTo>
                <a:lnTo>
                  <a:pt x="309816" y="294005"/>
                </a:lnTo>
                <a:lnTo>
                  <a:pt x="305003" y="301155"/>
                </a:lnTo>
                <a:lnTo>
                  <a:pt x="303237" y="309880"/>
                </a:lnTo>
                <a:lnTo>
                  <a:pt x="304939" y="318312"/>
                </a:lnTo>
                <a:lnTo>
                  <a:pt x="305003" y="318617"/>
                </a:lnTo>
                <a:lnTo>
                  <a:pt x="309816" y="325755"/>
                </a:lnTo>
                <a:lnTo>
                  <a:pt x="316966" y="330568"/>
                </a:lnTo>
                <a:lnTo>
                  <a:pt x="325704" y="332333"/>
                </a:lnTo>
                <a:lnTo>
                  <a:pt x="334429" y="330568"/>
                </a:lnTo>
                <a:lnTo>
                  <a:pt x="341566" y="325755"/>
                </a:lnTo>
                <a:lnTo>
                  <a:pt x="341947" y="325183"/>
                </a:lnTo>
                <a:lnTo>
                  <a:pt x="346379" y="318617"/>
                </a:lnTo>
                <a:lnTo>
                  <a:pt x="348157" y="309880"/>
                </a:lnTo>
                <a:close/>
              </a:path>
              <a:path w="387350" h="365759">
                <a:moveTo>
                  <a:pt x="386727" y="347306"/>
                </a:moveTo>
                <a:lnTo>
                  <a:pt x="386232" y="344322"/>
                </a:lnTo>
                <a:lnTo>
                  <a:pt x="386181" y="342658"/>
                </a:lnTo>
                <a:lnTo>
                  <a:pt x="372173" y="247180"/>
                </a:lnTo>
                <a:lnTo>
                  <a:pt x="372173" y="338823"/>
                </a:lnTo>
                <a:lnTo>
                  <a:pt x="289026" y="351015"/>
                </a:lnTo>
                <a:lnTo>
                  <a:pt x="288264" y="345859"/>
                </a:lnTo>
                <a:lnTo>
                  <a:pt x="286054" y="330733"/>
                </a:lnTo>
                <a:lnTo>
                  <a:pt x="282803" y="308597"/>
                </a:lnTo>
                <a:lnTo>
                  <a:pt x="272605" y="239052"/>
                </a:lnTo>
                <a:lnTo>
                  <a:pt x="272605" y="330733"/>
                </a:lnTo>
                <a:lnTo>
                  <a:pt x="113906" y="259029"/>
                </a:lnTo>
                <a:lnTo>
                  <a:pt x="15976" y="214782"/>
                </a:lnTo>
                <a:lnTo>
                  <a:pt x="50571" y="138239"/>
                </a:lnTo>
                <a:lnTo>
                  <a:pt x="93103" y="157454"/>
                </a:lnTo>
                <a:lnTo>
                  <a:pt x="272542" y="330276"/>
                </a:lnTo>
                <a:lnTo>
                  <a:pt x="272605" y="330733"/>
                </a:lnTo>
                <a:lnTo>
                  <a:pt x="272605" y="239052"/>
                </a:lnTo>
                <a:lnTo>
                  <a:pt x="269354" y="216877"/>
                </a:lnTo>
                <a:lnTo>
                  <a:pt x="269354" y="308597"/>
                </a:lnTo>
                <a:lnTo>
                  <a:pt x="92456" y="138239"/>
                </a:lnTo>
                <a:lnTo>
                  <a:pt x="83781" y="129882"/>
                </a:lnTo>
                <a:lnTo>
                  <a:pt x="61747" y="108661"/>
                </a:lnTo>
                <a:lnTo>
                  <a:pt x="119976" y="48196"/>
                </a:lnTo>
                <a:lnTo>
                  <a:pt x="249453" y="172897"/>
                </a:lnTo>
                <a:lnTo>
                  <a:pt x="269354" y="308597"/>
                </a:lnTo>
                <a:lnTo>
                  <a:pt x="269354" y="216877"/>
                </a:lnTo>
                <a:lnTo>
                  <a:pt x="259727" y="151218"/>
                </a:lnTo>
                <a:lnTo>
                  <a:pt x="241465" y="26682"/>
                </a:lnTo>
                <a:lnTo>
                  <a:pt x="324599" y="14490"/>
                </a:lnTo>
                <a:lnTo>
                  <a:pt x="372173" y="338823"/>
                </a:lnTo>
                <a:lnTo>
                  <a:pt x="372173" y="247180"/>
                </a:lnTo>
                <a:lnTo>
                  <a:pt x="338137" y="15163"/>
                </a:lnTo>
                <a:lnTo>
                  <a:pt x="338048" y="14490"/>
                </a:lnTo>
                <a:lnTo>
                  <a:pt x="336105" y="1270"/>
                </a:lnTo>
                <a:lnTo>
                  <a:pt x="331635" y="0"/>
                </a:lnTo>
                <a:lnTo>
                  <a:pt x="228244" y="15163"/>
                </a:lnTo>
                <a:lnTo>
                  <a:pt x="226974" y="19646"/>
                </a:lnTo>
                <a:lnTo>
                  <a:pt x="246278" y="151218"/>
                </a:lnTo>
                <a:lnTo>
                  <a:pt x="139306" y="48196"/>
                </a:lnTo>
                <a:lnTo>
                  <a:pt x="121970" y="31496"/>
                </a:lnTo>
                <a:lnTo>
                  <a:pt x="117614" y="31330"/>
                </a:lnTo>
                <a:lnTo>
                  <a:pt x="45059" y="106654"/>
                </a:lnTo>
                <a:lnTo>
                  <a:pt x="44970" y="108661"/>
                </a:lnTo>
                <a:lnTo>
                  <a:pt x="44881" y="111010"/>
                </a:lnTo>
                <a:lnTo>
                  <a:pt x="64477" y="129882"/>
                </a:lnTo>
                <a:lnTo>
                  <a:pt x="47586" y="122250"/>
                </a:lnTo>
                <a:lnTo>
                  <a:pt x="43053" y="122466"/>
                </a:lnTo>
                <a:lnTo>
                  <a:pt x="0" y="217754"/>
                </a:lnTo>
                <a:lnTo>
                  <a:pt x="203" y="222288"/>
                </a:lnTo>
                <a:lnTo>
                  <a:pt x="52476" y="245910"/>
                </a:lnTo>
                <a:lnTo>
                  <a:pt x="17513" y="245910"/>
                </a:lnTo>
                <a:lnTo>
                  <a:pt x="14909" y="248653"/>
                </a:lnTo>
                <a:lnTo>
                  <a:pt x="13944" y="330276"/>
                </a:lnTo>
                <a:lnTo>
                  <a:pt x="13843" y="338823"/>
                </a:lnTo>
                <a:lnTo>
                  <a:pt x="13792" y="342658"/>
                </a:lnTo>
                <a:lnTo>
                  <a:pt x="27203" y="342658"/>
                </a:lnTo>
                <a:lnTo>
                  <a:pt x="28181" y="259676"/>
                </a:lnTo>
                <a:lnTo>
                  <a:pt x="28194" y="259029"/>
                </a:lnTo>
                <a:lnTo>
                  <a:pt x="82943" y="259676"/>
                </a:lnTo>
                <a:lnTo>
                  <a:pt x="273697" y="345859"/>
                </a:lnTo>
                <a:lnTo>
                  <a:pt x="63474" y="343382"/>
                </a:lnTo>
                <a:lnTo>
                  <a:pt x="13792" y="342798"/>
                </a:lnTo>
                <a:lnTo>
                  <a:pt x="13792" y="343382"/>
                </a:lnTo>
                <a:lnTo>
                  <a:pt x="13677" y="353237"/>
                </a:lnTo>
                <a:lnTo>
                  <a:pt x="16827" y="356247"/>
                </a:lnTo>
                <a:lnTo>
                  <a:pt x="276796" y="359308"/>
                </a:lnTo>
                <a:lnTo>
                  <a:pt x="277520" y="364223"/>
                </a:lnTo>
                <a:lnTo>
                  <a:pt x="281978" y="365518"/>
                </a:lnTo>
                <a:lnTo>
                  <a:pt x="308546" y="361607"/>
                </a:lnTo>
                <a:lnTo>
                  <a:pt x="317652" y="365721"/>
                </a:lnTo>
                <a:lnTo>
                  <a:pt x="322186" y="365518"/>
                </a:lnTo>
                <a:lnTo>
                  <a:pt x="323951" y="361607"/>
                </a:lnTo>
                <a:lnTo>
                  <a:pt x="324523" y="360349"/>
                </a:lnTo>
                <a:lnTo>
                  <a:pt x="365163" y="360349"/>
                </a:lnTo>
                <a:lnTo>
                  <a:pt x="368173" y="357200"/>
                </a:lnTo>
                <a:lnTo>
                  <a:pt x="368223" y="352856"/>
                </a:lnTo>
                <a:lnTo>
                  <a:pt x="380746" y="351015"/>
                </a:lnTo>
                <a:lnTo>
                  <a:pt x="385406" y="350329"/>
                </a:lnTo>
                <a:lnTo>
                  <a:pt x="386727" y="347306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56">
            <a:extLst>
              <a:ext uri="{FF2B5EF4-FFF2-40B4-BE49-F238E27FC236}">
                <a16:creationId xmlns:a16="http://schemas.microsoft.com/office/drawing/2014/main" id="{BD58CDF4-6AB7-9F2A-BBDE-73B695C0625D}"/>
              </a:ext>
            </a:extLst>
          </p:cNvPr>
          <p:cNvSpPr/>
          <p:nvPr/>
        </p:nvSpPr>
        <p:spPr>
          <a:xfrm>
            <a:off x="9847155" y="1226246"/>
            <a:ext cx="355248" cy="246815"/>
          </a:xfrm>
          <a:custGeom>
            <a:avLst/>
            <a:gdLst/>
            <a:ahLst/>
            <a:cxnLst/>
            <a:rect l="l" t="t" r="r" b="b"/>
            <a:pathLst>
              <a:path w="436879" h="303529">
                <a:moveTo>
                  <a:pt x="398198" y="284606"/>
                </a:moveTo>
                <a:lnTo>
                  <a:pt x="8943" y="284606"/>
                </a:lnTo>
                <a:lnTo>
                  <a:pt x="2239" y="287498"/>
                </a:lnTo>
                <a:lnTo>
                  <a:pt x="0" y="293858"/>
                </a:lnTo>
                <a:lnTo>
                  <a:pt x="2232" y="300219"/>
                </a:lnTo>
                <a:lnTo>
                  <a:pt x="8943" y="303110"/>
                </a:lnTo>
                <a:lnTo>
                  <a:pt x="398198" y="303110"/>
                </a:lnTo>
                <a:lnTo>
                  <a:pt x="404901" y="300219"/>
                </a:lnTo>
                <a:lnTo>
                  <a:pt x="407138" y="293858"/>
                </a:lnTo>
                <a:lnTo>
                  <a:pt x="404905" y="287498"/>
                </a:lnTo>
                <a:lnTo>
                  <a:pt x="398198" y="284606"/>
                </a:lnTo>
                <a:close/>
              </a:path>
              <a:path w="436879" h="303529">
                <a:moveTo>
                  <a:pt x="236578" y="0"/>
                </a:moveTo>
                <a:lnTo>
                  <a:pt x="164163" y="186004"/>
                </a:lnTo>
                <a:lnTo>
                  <a:pt x="160992" y="204291"/>
                </a:lnTo>
                <a:lnTo>
                  <a:pt x="160937" y="204604"/>
                </a:lnTo>
                <a:lnTo>
                  <a:pt x="191239" y="247599"/>
                </a:lnTo>
                <a:lnTo>
                  <a:pt x="286299" y="284606"/>
                </a:lnTo>
                <a:lnTo>
                  <a:pt x="347081" y="284606"/>
                </a:lnTo>
                <a:lnTo>
                  <a:pt x="349300" y="282743"/>
                </a:lnTo>
                <a:lnTo>
                  <a:pt x="320016" y="282743"/>
                </a:lnTo>
                <a:lnTo>
                  <a:pt x="306278" y="280366"/>
                </a:lnTo>
                <a:lnTo>
                  <a:pt x="305988" y="280366"/>
                </a:lnTo>
                <a:lnTo>
                  <a:pt x="195265" y="237261"/>
                </a:lnTo>
                <a:lnTo>
                  <a:pt x="183088" y="229436"/>
                </a:lnTo>
                <a:lnTo>
                  <a:pt x="175121" y="217936"/>
                </a:lnTo>
                <a:lnTo>
                  <a:pt x="172110" y="204604"/>
                </a:lnTo>
                <a:lnTo>
                  <a:pt x="172039" y="204291"/>
                </a:lnTo>
                <a:lnTo>
                  <a:pt x="174513" y="190030"/>
                </a:lnTo>
                <a:lnTo>
                  <a:pt x="179009" y="178460"/>
                </a:lnTo>
                <a:lnTo>
                  <a:pt x="209592" y="178460"/>
                </a:lnTo>
                <a:lnTo>
                  <a:pt x="183035" y="168122"/>
                </a:lnTo>
                <a:lnTo>
                  <a:pt x="202555" y="117995"/>
                </a:lnTo>
                <a:lnTo>
                  <a:pt x="233136" y="117995"/>
                </a:lnTo>
                <a:lnTo>
                  <a:pt x="206581" y="107657"/>
                </a:lnTo>
                <a:lnTo>
                  <a:pt x="209705" y="99618"/>
                </a:lnTo>
                <a:lnTo>
                  <a:pt x="240332" y="99618"/>
                </a:lnTo>
                <a:lnTo>
                  <a:pt x="213744" y="89268"/>
                </a:lnTo>
                <a:lnTo>
                  <a:pt x="218671" y="76606"/>
                </a:lnTo>
                <a:lnTo>
                  <a:pt x="249281" y="76606"/>
                </a:lnTo>
                <a:lnTo>
                  <a:pt x="222697" y="66255"/>
                </a:lnTo>
                <a:lnTo>
                  <a:pt x="225821" y="58216"/>
                </a:lnTo>
                <a:lnTo>
                  <a:pt x="256432" y="58216"/>
                </a:lnTo>
                <a:lnTo>
                  <a:pt x="229847" y="47866"/>
                </a:lnTo>
                <a:lnTo>
                  <a:pt x="242890" y="14376"/>
                </a:lnTo>
                <a:lnTo>
                  <a:pt x="273503" y="14376"/>
                </a:lnTo>
                <a:lnTo>
                  <a:pt x="236578" y="0"/>
                </a:lnTo>
                <a:close/>
              </a:path>
              <a:path w="436879" h="303529">
                <a:moveTo>
                  <a:pt x="209592" y="178460"/>
                </a:moveTo>
                <a:lnTo>
                  <a:pt x="179009" y="178460"/>
                </a:lnTo>
                <a:lnTo>
                  <a:pt x="357482" y="247942"/>
                </a:lnTo>
                <a:lnTo>
                  <a:pt x="352986" y="259511"/>
                </a:lnTo>
                <a:lnTo>
                  <a:pt x="345162" y="271689"/>
                </a:lnTo>
                <a:lnTo>
                  <a:pt x="333662" y="279657"/>
                </a:lnTo>
                <a:lnTo>
                  <a:pt x="320016" y="282743"/>
                </a:lnTo>
                <a:lnTo>
                  <a:pt x="349300" y="282743"/>
                </a:lnTo>
                <a:lnTo>
                  <a:pt x="367833" y="251967"/>
                </a:lnTo>
                <a:lnTo>
                  <a:pt x="369063" y="251967"/>
                </a:lnTo>
                <a:lnTo>
                  <a:pt x="374495" y="238010"/>
                </a:lnTo>
                <a:lnTo>
                  <a:pt x="362575" y="238010"/>
                </a:lnTo>
                <a:lnTo>
                  <a:pt x="209592" y="178460"/>
                </a:lnTo>
                <a:close/>
              </a:path>
              <a:path w="436879" h="303529">
                <a:moveTo>
                  <a:pt x="369063" y="251967"/>
                </a:moveTo>
                <a:lnTo>
                  <a:pt x="367833" y="251967"/>
                </a:lnTo>
                <a:lnTo>
                  <a:pt x="368900" y="252387"/>
                </a:lnTo>
                <a:lnTo>
                  <a:pt x="369063" y="251967"/>
                </a:lnTo>
                <a:close/>
              </a:path>
              <a:path w="436879" h="303529">
                <a:moveTo>
                  <a:pt x="233136" y="117995"/>
                </a:moveTo>
                <a:lnTo>
                  <a:pt x="202555" y="117995"/>
                </a:lnTo>
                <a:lnTo>
                  <a:pt x="382082" y="187896"/>
                </a:lnTo>
                <a:lnTo>
                  <a:pt x="362575" y="238010"/>
                </a:lnTo>
                <a:lnTo>
                  <a:pt x="374495" y="238010"/>
                </a:lnTo>
                <a:lnTo>
                  <a:pt x="398030" y="177545"/>
                </a:lnTo>
                <a:lnTo>
                  <a:pt x="386108" y="177545"/>
                </a:lnTo>
                <a:lnTo>
                  <a:pt x="233136" y="117995"/>
                </a:lnTo>
                <a:close/>
              </a:path>
              <a:path w="436879" h="303529">
                <a:moveTo>
                  <a:pt x="240332" y="99618"/>
                </a:moveTo>
                <a:lnTo>
                  <a:pt x="209705" y="99618"/>
                </a:lnTo>
                <a:lnTo>
                  <a:pt x="389245" y="169506"/>
                </a:lnTo>
                <a:lnTo>
                  <a:pt x="386108" y="177545"/>
                </a:lnTo>
                <a:lnTo>
                  <a:pt x="398030" y="177545"/>
                </a:lnTo>
                <a:lnTo>
                  <a:pt x="405187" y="159156"/>
                </a:lnTo>
                <a:lnTo>
                  <a:pt x="393271" y="159156"/>
                </a:lnTo>
                <a:lnTo>
                  <a:pt x="240332" y="99618"/>
                </a:lnTo>
                <a:close/>
              </a:path>
              <a:path w="436879" h="303529">
                <a:moveTo>
                  <a:pt x="249281" y="76606"/>
                </a:moveTo>
                <a:lnTo>
                  <a:pt x="218671" y="76606"/>
                </a:lnTo>
                <a:lnTo>
                  <a:pt x="398198" y="146494"/>
                </a:lnTo>
                <a:lnTo>
                  <a:pt x="393271" y="159156"/>
                </a:lnTo>
                <a:lnTo>
                  <a:pt x="405187" y="159156"/>
                </a:lnTo>
                <a:lnTo>
                  <a:pt x="414139" y="136156"/>
                </a:lnTo>
                <a:lnTo>
                  <a:pt x="402224" y="136156"/>
                </a:lnTo>
                <a:lnTo>
                  <a:pt x="249281" y="76606"/>
                </a:lnTo>
                <a:close/>
              </a:path>
              <a:path w="436879" h="303529">
                <a:moveTo>
                  <a:pt x="256432" y="58216"/>
                </a:moveTo>
                <a:lnTo>
                  <a:pt x="225821" y="58216"/>
                </a:lnTo>
                <a:lnTo>
                  <a:pt x="405361" y="128117"/>
                </a:lnTo>
                <a:lnTo>
                  <a:pt x="402224" y="136156"/>
                </a:lnTo>
                <a:lnTo>
                  <a:pt x="414139" y="136156"/>
                </a:lnTo>
                <a:lnTo>
                  <a:pt x="421208" y="117995"/>
                </a:lnTo>
                <a:lnTo>
                  <a:pt x="421297" y="117767"/>
                </a:lnTo>
                <a:lnTo>
                  <a:pt x="409387" y="117767"/>
                </a:lnTo>
                <a:lnTo>
                  <a:pt x="256432" y="58216"/>
                </a:lnTo>
                <a:close/>
              </a:path>
              <a:path w="436879" h="303529">
                <a:moveTo>
                  <a:pt x="273503" y="14376"/>
                </a:moveTo>
                <a:lnTo>
                  <a:pt x="242890" y="14376"/>
                </a:lnTo>
                <a:lnTo>
                  <a:pt x="422430" y="84277"/>
                </a:lnTo>
                <a:lnTo>
                  <a:pt x="409387" y="117767"/>
                </a:lnTo>
                <a:lnTo>
                  <a:pt x="421297" y="117767"/>
                </a:lnTo>
                <a:lnTo>
                  <a:pt x="436794" y="77952"/>
                </a:lnTo>
                <a:lnTo>
                  <a:pt x="273503" y="14376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8" name="object 57">
            <a:extLst>
              <a:ext uri="{FF2B5EF4-FFF2-40B4-BE49-F238E27FC236}">
                <a16:creationId xmlns:a16="http://schemas.microsoft.com/office/drawing/2014/main" id="{81D408AE-51CA-B73C-EDB8-C36228429A25}"/>
              </a:ext>
            </a:extLst>
          </p:cNvPr>
          <p:cNvGrpSpPr/>
          <p:nvPr/>
        </p:nvGrpSpPr>
        <p:grpSpPr>
          <a:xfrm>
            <a:off x="7918466" y="1197296"/>
            <a:ext cx="304646" cy="304646"/>
            <a:chOff x="9424711" y="5261380"/>
            <a:chExt cx="374650" cy="374650"/>
          </a:xfrm>
        </p:grpSpPr>
        <p:sp>
          <p:nvSpPr>
            <p:cNvPr id="129" name="object 58">
              <a:extLst>
                <a:ext uri="{FF2B5EF4-FFF2-40B4-BE49-F238E27FC236}">
                  <a16:creationId xmlns:a16="http://schemas.microsoft.com/office/drawing/2014/main" id="{FBBEA0B2-C49B-BD0B-C122-300E2E9A48C4}"/>
                </a:ext>
              </a:extLst>
            </p:cNvPr>
            <p:cNvSpPr/>
            <p:nvPr/>
          </p:nvSpPr>
          <p:spPr>
            <a:xfrm>
              <a:off x="9424711" y="5261380"/>
              <a:ext cx="374650" cy="374650"/>
            </a:xfrm>
            <a:custGeom>
              <a:avLst/>
              <a:gdLst/>
              <a:ahLst/>
              <a:cxnLst/>
              <a:rect l="l" t="t" r="r" b="b"/>
              <a:pathLst>
                <a:path w="374650" h="374650">
                  <a:moveTo>
                    <a:pt x="32619" y="128257"/>
                  </a:moveTo>
                  <a:lnTo>
                    <a:pt x="32619" y="131508"/>
                  </a:lnTo>
                  <a:lnTo>
                    <a:pt x="24530" y="131508"/>
                  </a:lnTo>
                  <a:lnTo>
                    <a:pt x="9925" y="136880"/>
                  </a:lnTo>
                  <a:lnTo>
                    <a:pt x="4845" y="147218"/>
                  </a:lnTo>
                  <a:lnTo>
                    <a:pt x="3549" y="150291"/>
                  </a:lnTo>
                  <a:lnTo>
                    <a:pt x="3028" y="151968"/>
                  </a:lnTo>
                  <a:lnTo>
                    <a:pt x="15" y="197561"/>
                  </a:lnTo>
                  <a:lnTo>
                    <a:pt x="0" y="197794"/>
                  </a:lnTo>
                  <a:lnTo>
                    <a:pt x="7953" y="242277"/>
                  </a:lnTo>
                  <a:lnTo>
                    <a:pt x="26303" y="283513"/>
                  </a:lnTo>
                  <a:lnTo>
                    <a:pt x="54463" y="319595"/>
                  </a:lnTo>
                  <a:lnTo>
                    <a:pt x="112287" y="358989"/>
                  </a:lnTo>
                  <a:lnTo>
                    <a:pt x="181380" y="374434"/>
                  </a:lnTo>
                  <a:lnTo>
                    <a:pt x="186848" y="374434"/>
                  </a:lnTo>
                  <a:lnTo>
                    <a:pt x="223528" y="370794"/>
                  </a:lnTo>
                  <a:lnTo>
                    <a:pt x="258575" y="360159"/>
                  </a:lnTo>
                  <a:lnTo>
                    <a:pt x="263061" y="357771"/>
                  </a:lnTo>
                  <a:lnTo>
                    <a:pt x="181159" y="357771"/>
                  </a:lnTo>
                  <a:lnTo>
                    <a:pt x="149181" y="353672"/>
                  </a:lnTo>
                  <a:lnTo>
                    <a:pt x="90985" y="328423"/>
                  </a:lnTo>
                  <a:lnTo>
                    <a:pt x="40631" y="275200"/>
                  </a:lnTo>
                  <a:lnTo>
                    <a:pt x="23926" y="237855"/>
                  </a:lnTo>
                  <a:lnTo>
                    <a:pt x="16627" y="197794"/>
                  </a:lnTo>
                  <a:lnTo>
                    <a:pt x="16585" y="197561"/>
                  </a:lnTo>
                  <a:lnTo>
                    <a:pt x="18979" y="158527"/>
                  </a:lnTo>
                  <a:lnTo>
                    <a:pt x="19085" y="156794"/>
                  </a:lnTo>
                  <a:lnTo>
                    <a:pt x="19132" y="156032"/>
                  </a:lnTo>
                  <a:lnTo>
                    <a:pt x="19996" y="154254"/>
                  </a:lnTo>
                  <a:lnTo>
                    <a:pt x="22472" y="149923"/>
                  </a:lnTo>
                  <a:lnTo>
                    <a:pt x="29330" y="147396"/>
                  </a:lnTo>
                  <a:lnTo>
                    <a:pt x="122128" y="147396"/>
                  </a:lnTo>
                  <a:lnTo>
                    <a:pt x="127128" y="143632"/>
                  </a:lnTo>
                  <a:lnTo>
                    <a:pt x="86687" y="143632"/>
                  </a:lnTo>
                  <a:lnTo>
                    <a:pt x="65434" y="143006"/>
                  </a:lnTo>
                  <a:lnTo>
                    <a:pt x="45027" y="135407"/>
                  </a:lnTo>
                  <a:lnTo>
                    <a:pt x="38261" y="131508"/>
                  </a:lnTo>
                  <a:lnTo>
                    <a:pt x="32619" y="131508"/>
                  </a:lnTo>
                  <a:lnTo>
                    <a:pt x="28492" y="131038"/>
                  </a:lnTo>
                  <a:lnTo>
                    <a:pt x="37446" y="131038"/>
                  </a:lnTo>
                  <a:lnTo>
                    <a:pt x="32619" y="128257"/>
                  </a:lnTo>
                  <a:close/>
                </a:path>
                <a:path w="374650" h="374650">
                  <a:moveTo>
                    <a:pt x="263214" y="16573"/>
                  </a:moveTo>
                  <a:lnTo>
                    <a:pt x="181159" y="16573"/>
                  </a:lnTo>
                  <a:lnTo>
                    <a:pt x="216398" y="18872"/>
                  </a:lnTo>
                  <a:lnTo>
                    <a:pt x="249759" y="28146"/>
                  </a:lnTo>
                  <a:lnTo>
                    <a:pt x="307740" y="66332"/>
                  </a:lnTo>
                  <a:lnTo>
                    <a:pt x="344854" y="121704"/>
                  </a:lnTo>
                  <a:lnTo>
                    <a:pt x="357765" y="187096"/>
                  </a:lnTo>
                  <a:lnTo>
                    <a:pt x="354486" y="220684"/>
                  </a:lnTo>
                  <a:lnTo>
                    <a:pt x="329170" y="281820"/>
                  </a:lnTo>
                  <a:lnTo>
                    <a:pt x="280435" y="330166"/>
                  </a:lnTo>
                  <a:lnTo>
                    <a:pt x="216364" y="355429"/>
                  </a:lnTo>
                  <a:lnTo>
                    <a:pt x="181159" y="357771"/>
                  </a:lnTo>
                  <a:lnTo>
                    <a:pt x="263061" y="357771"/>
                  </a:lnTo>
                  <a:lnTo>
                    <a:pt x="319462" y="319595"/>
                  </a:lnTo>
                  <a:lnTo>
                    <a:pt x="360173" y="258841"/>
                  </a:lnTo>
                  <a:lnTo>
                    <a:pt x="374338" y="187096"/>
                  </a:lnTo>
                  <a:lnTo>
                    <a:pt x="371131" y="154254"/>
                  </a:lnTo>
                  <a:lnTo>
                    <a:pt x="371059" y="153517"/>
                  </a:lnTo>
                  <a:lnTo>
                    <a:pt x="370938" y="152272"/>
                  </a:lnTo>
                  <a:lnTo>
                    <a:pt x="370812" y="150990"/>
                  </a:lnTo>
                  <a:lnTo>
                    <a:pt x="370744" y="150291"/>
                  </a:lnTo>
                  <a:lnTo>
                    <a:pt x="360173" y="115363"/>
                  </a:lnTo>
                  <a:lnTo>
                    <a:pt x="342968" y="83211"/>
                  </a:lnTo>
                  <a:lnTo>
                    <a:pt x="319462" y="54622"/>
                  </a:lnTo>
                  <a:lnTo>
                    <a:pt x="289542" y="30216"/>
                  </a:lnTo>
                  <a:lnTo>
                    <a:pt x="263214" y="16573"/>
                  </a:lnTo>
                  <a:close/>
                </a:path>
                <a:path w="374650" h="374650">
                  <a:moveTo>
                    <a:pt x="101616" y="156794"/>
                  </a:moveTo>
                  <a:lnTo>
                    <a:pt x="52647" y="156794"/>
                  </a:lnTo>
                  <a:lnTo>
                    <a:pt x="74876" y="160704"/>
                  </a:lnTo>
                  <a:lnTo>
                    <a:pt x="97124" y="158527"/>
                  </a:lnTo>
                  <a:lnTo>
                    <a:pt x="101616" y="156794"/>
                  </a:lnTo>
                  <a:close/>
                </a:path>
                <a:path w="374650" h="374650">
                  <a:moveTo>
                    <a:pt x="122128" y="147396"/>
                  </a:moveTo>
                  <a:lnTo>
                    <a:pt x="29330" y="147396"/>
                  </a:lnTo>
                  <a:lnTo>
                    <a:pt x="32937" y="147942"/>
                  </a:lnTo>
                  <a:lnTo>
                    <a:pt x="38969" y="150990"/>
                  </a:lnTo>
                  <a:lnTo>
                    <a:pt x="41446" y="152272"/>
                  </a:lnTo>
                  <a:lnTo>
                    <a:pt x="42691" y="152857"/>
                  </a:lnTo>
                  <a:lnTo>
                    <a:pt x="52927" y="158013"/>
                  </a:lnTo>
                  <a:lnTo>
                    <a:pt x="52647" y="156794"/>
                  </a:lnTo>
                  <a:lnTo>
                    <a:pt x="101616" y="156794"/>
                  </a:lnTo>
                  <a:lnTo>
                    <a:pt x="118089" y="150436"/>
                  </a:lnTo>
                  <a:lnTo>
                    <a:pt x="122128" y="147396"/>
                  </a:lnTo>
                  <a:close/>
                </a:path>
                <a:path w="374650" h="374650">
                  <a:moveTo>
                    <a:pt x="180587" y="0"/>
                  </a:moveTo>
                  <a:lnTo>
                    <a:pt x="138207" y="7315"/>
                  </a:lnTo>
                  <a:lnTo>
                    <a:pt x="130236" y="25895"/>
                  </a:lnTo>
                  <a:lnTo>
                    <a:pt x="130742" y="31978"/>
                  </a:lnTo>
                  <a:lnTo>
                    <a:pt x="130849" y="33269"/>
                  </a:lnTo>
                  <a:lnTo>
                    <a:pt x="132808" y="39845"/>
                  </a:lnTo>
                  <a:lnTo>
                    <a:pt x="135210" y="45084"/>
                  </a:lnTo>
                  <a:lnTo>
                    <a:pt x="136556" y="47358"/>
                  </a:lnTo>
                  <a:lnTo>
                    <a:pt x="137052" y="48336"/>
                  </a:lnTo>
                  <a:lnTo>
                    <a:pt x="143430" y="68225"/>
                  </a:lnTo>
                  <a:lnTo>
                    <a:pt x="143357" y="88580"/>
                  </a:lnTo>
                  <a:lnTo>
                    <a:pt x="137055" y="107952"/>
                  </a:lnTo>
                  <a:lnTo>
                    <a:pt x="124745" y="124891"/>
                  </a:lnTo>
                  <a:lnTo>
                    <a:pt x="107039" y="137516"/>
                  </a:lnTo>
                  <a:lnTo>
                    <a:pt x="86687" y="143632"/>
                  </a:lnTo>
                  <a:lnTo>
                    <a:pt x="127128" y="143632"/>
                  </a:lnTo>
                  <a:lnTo>
                    <a:pt x="136467" y="136601"/>
                  </a:lnTo>
                  <a:lnTo>
                    <a:pt x="151413" y="116282"/>
                  </a:lnTo>
                  <a:lnTo>
                    <a:pt x="159410" y="93076"/>
                  </a:lnTo>
                  <a:lnTo>
                    <a:pt x="160206" y="68601"/>
                  </a:lnTo>
                  <a:lnTo>
                    <a:pt x="153549" y="44475"/>
                  </a:lnTo>
                  <a:lnTo>
                    <a:pt x="154235" y="43446"/>
                  </a:lnTo>
                  <a:lnTo>
                    <a:pt x="150958" y="39192"/>
                  </a:lnTo>
                  <a:lnTo>
                    <a:pt x="149701" y="37071"/>
                  </a:lnTo>
                  <a:lnTo>
                    <a:pt x="147021" y="31978"/>
                  </a:lnTo>
                  <a:lnTo>
                    <a:pt x="146094" y="27266"/>
                  </a:lnTo>
                  <a:lnTo>
                    <a:pt x="148012" y="22491"/>
                  </a:lnTo>
                  <a:lnTo>
                    <a:pt x="181159" y="16573"/>
                  </a:lnTo>
                  <a:lnTo>
                    <a:pt x="263214" y="16573"/>
                  </a:lnTo>
                  <a:lnTo>
                    <a:pt x="255858" y="12761"/>
                  </a:lnTo>
                  <a:lnTo>
                    <a:pt x="219258" y="2582"/>
                  </a:lnTo>
                  <a:lnTo>
                    <a:pt x="180587" y="0"/>
                  </a:lnTo>
                  <a:close/>
                </a:path>
              </a:pathLst>
            </a:custGeom>
            <a:solidFill>
              <a:srgbClr val="10A9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0" name="object 59">
              <a:extLst>
                <a:ext uri="{FF2B5EF4-FFF2-40B4-BE49-F238E27FC236}">
                  <a16:creationId xmlns:a16="http://schemas.microsoft.com/office/drawing/2014/main" id="{779300B9-2B53-43B9-824F-0171BFF2C138}"/>
                </a:ext>
              </a:extLst>
            </p:cNvPr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9458403" y="5441830"/>
              <a:ext cx="156608" cy="158316"/>
            </a:xfrm>
            <a:prstGeom prst="rect">
              <a:avLst/>
            </a:prstGeom>
          </p:spPr>
        </p:pic>
        <p:pic>
          <p:nvPicPr>
            <p:cNvPr id="131" name="object 60">
              <a:extLst>
                <a:ext uri="{FF2B5EF4-FFF2-40B4-BE49-F238E27FC236}">
                  <a16:creationId xmlns:a16="http://schemas.microsoft.com/office/drawing/2014/main" id="{8A38A088-6AFE-7CC1-FA5C-F5CA69E9897F}"/>
                </a:ext>
              </a:extLst>
            </p:cNvPr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9644652" y="5497349"/>
              <a:ext cx="78532" cy="78549"/>
            </a:xfrm>
            <a:prstGeom prst="rect">
              <a:avLst/>
            </a:prstGeom>
          </p:spPr>
        </p:pic>
        <p:pic>
          <p:nvPicPr>
            <p:cNvPr id="132" name="object 61">
              <a:extLst>
                <a:ext uri="{FF2B5EF4-FFF2-40B4-BE49-F238E27FC236}">
                  <a16:creationId xmlns:a16="http://schemas.microsoft.com/office/drawing/2014/main" id="{76CE737F-99AC-826F-F550-79611DDE0CAE}"/>
                </a:ext>
              </a:extLst>
            </p:cNvPr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9601781" y="5312626"/>
              <a:ext cx="156167" cy="159570"/>
            </a:xfrm>
            <a:prstGeom prst="rect">
              <a:avLst/>
            </a:prstGeom>
          </p:spPr>
        </p:pic>
      </p:grpSp>
      <p:sp>
        <p:nvSpPr>
          <p:cNvPr id="133" name="object 62">
            <a:extLst>
              <a:ext uri="{FF2B5EF4-FFF2-40B4-BE49-F238E27FC236}">
                <a16:creationId xmlns:a16="http://schemas.microsoft.com/office/drawing/2014/main" id="{9CB88233-14E9-6B19-F8C6-98D0B774B5C6}"/>
              </a:ext>
            </a:extLst>
          </p:cNvPr>
          <p:cNvSpPr/>
          <p:nvPr/>
        </p:nvSpPr>
        <p:spPr>
          <a:xfrm>
            <a:off x="10556691" y="3998714"/>
            <a:ext cx="211703" cy="12392"/>
          </a:xfrm>
          <a:custGeom>
            <a:avLst/>
            <a:gdLst/>
            <a:ahLst/>
            <a:cxnLst/>
            <a:rect l="l" t="t" r="r" b="b"/>
            <a:pathLst>
              <a:path w="260350" h="15240">
                <a:moveTo>
                  <a:pt x="260210" y="0"/>
                </a:moveTo>
                <a:lnTo>
                  <a:pt x="250558" y="0"/>
                </a:lnTo>
                <a:lnTo>
                  <a:pt x="25" y="0"/>
                </a:lnTo>
                <a:lnTo>
                  <a:pt x="0" y="14973"/>
                </a:lnTo>
                <a:lnTo>
                  <a:pt x="260197" y="14973"/>
                </a:lnTo>
                <a:lnTo>
                  <a:pt x="260210" y="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63">
            <a:extLst>
              <a:ext uri="{FF2B5EF4-FFF2-40B4-BE49-F238E27FC236}">
                <a16:creationId xmlns:a16="http://schemas.microsoft.com/office/drawing/2014/main" id="{FD9BA412-7D38-3E6B-3142-D6DD66B6F6AC}"/>
              </a:ext>
            </a:extLst>
          </p:cNvPr>
          <p:cNvSpPr/>
          <p:nvPr/>
        </p:nvSpPr>
        <p:spPr>
          <a:xfrm>
            <a:off x="10556691" y="4054257"/>
            <a:ext cx="211703" cy="12392"/>
          </a:xfrm>
          <a:custGeom>
            <a:avLst/>
            <a:gdLst/>
            <a:ahLst/>
            <a:cxnLst/>
            <a:rect l="l" t="t" r="r" b="b"/>
            <a:pathLst>
              <a:path w="260350" h="15240">
                <a:moveTo>
                  <a:pt x="260210" y="0"/>
                </a:moveTo>
                <a:lnTo>
                  <a:pt x="250558" y="0"/>
                </a:lnTo>
                <a:lnTo>
                  <a:pt x="25" y="0"/>
                </a:lnTo>
                <a:lnTo>
                  <a:pt x="0" y="14973"/>
                </a:lnTo>
                <a:lnTo>
                  <a:pt x="260197" y="14973"/>
                </a:lnTo>
                <a:lnTo>
                  <a:pt x="260210" y="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64">
            <a:extLst>
              <a:ext uri="{FF2B5EF4-FFF2-40B4-BE49-F238E27FC236}">
                <a16:creationId xmlns:a16="http://schemas.microsoft.com/office/drawing/2014/main" id="{821ABB25-17F9-76B8-7BF1-4E54C788DDC2}"/>
              </a:ext>
            </a:extLst>
          </p:cNvPr>
          <p:cNvSpPr/>
          <p:nvPr/>
        </p:nvSpPr>
        <p:spPr>
          <a:xfrm>
            <a:off x="10556691" y="4109799"/>
            <a:ext cx="211703" cy="12392"/>
          </a:xfrm>
          <a:custGeom>
            <a:avLst/>
            <a:gdLst/>
            <a:ahLst/>
            <a:cxnLst/>
            <a:rect l="l" t="t" r="r" b="b"/>
            <a:pathLst>
              <a:path w="260350" h="15240">
                <a:moveTo>
                  <a:pt x="260210" y="0"/>
                </a:moveTo>
                <a:lnTo>
                  <a:pt x="250558" y="0"/>
                </a:lnTo>
                <a:lnTo>
                  <a:pt x="25" y="0"/>
                </a:lnTo>
                <a:lnTo>
                  <a:pt x="0" y="14973"/>
                </a:lnTo>
                <a:lnTo>
                  <a:pt x="260197" y="14973"/>
                </a:lnTo>
                <a:lnTo>
                  <a:pt x="260210" y="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65">
            <a:extLst>
              <a:ext uri="{FF2B5EF4-FFF2-40B4-BE49-F238E27FC236}">
                <a16:creationId xmlns:a16="http://schemas.microsoft.com/office/drawing/2014/main" id="{31944831-54C9-3F2A-D697-BEF3A5D88BB1}"/>
              </a:ext>
            </a:extLst>
          </p:cNvPr>
          <p:cNvSpPr/>
          <p:nvPr/>
        </p:nvSpPr>
        <p:spPr>
          <a:xfrm>
            <a:off x="10556691" y="4165342"/>
            <a:ext cx="211703" cy="12392"/>
          </a:xfrm>
          <a:custGeom>
            <a:avLst/>
            <a:gdLst/>
            <a:ahLst/>
            <a:cxnLst/>
            <a:rect l="l" t="t" r="r" b="b"/>
            <a:pathLst>
              <a:path w="260350" h="15240">
                <a:moveTo>
                  <a:pt x="260210" y="0"/>
                </a:moveTo>
                <a:lnTo>
                  <a:pt x="250558" y="0"/>
                </a:lnTo>
                <a:lnTo>
                  <a:pt x="25" y="0"/>
                </a:lnTo>
                <a:lnTo>
                  <a:pt x="0" y="14985"/>
                </a:lnTo>
                <a:lnTo>
                  <a:pt x="260197" y="14985"/>
                </a:lnTo>
                <a:lnTo>
                  <a:pt x="260210" y="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66">
            <a:extLst>
              <a:ext uri="{FF2B5EF4-FFF2-40B4-BE49-F238E27FC236}">
                <a16:creationId xmlns:a16="http://schemas.microsoft.com/office/drawing/2014/main" id="{9944BE37-B022-EC0B-E261-3B843756553B}"/>
              </a:ext>
            </a:extLst>
          </p:cNvPr>
          <p:cNvSpPr/>
          <p:nvPr/>
        </p:nvSpPr>
        <p:spPr>
          <a:xfrm>
            <a:off x="10517247" y="3827867"/>
            <a:ext cx="318071" cy="405334"/>
          </a:xfrm>
          <a:custGeom>
            <a:avLst/>
            <a:gdLst/>
            <a:ahLst/>
            <a:cxnLst/>
            <a:rect l="l" t="t" r="r" b="b"/>
            <a:pathLst>
              <a:path w="391159" h="498475">
                <a:moveTo>
                  <a:pt x="83591" y="149301"/>
                </a:moveTo>
                <a:lnTo>
                  <a:pt x="82080" y="141820"/>
                </a:lnTo>
                <a:lnTo>
                  <a:pt x="79540" y="138049"/>
                </a:lnTo>
                <a:lnTo>
                  <a:pt x="77952" y="135699"/>
                </a:lnTo>
                <a:lnTo>
                  <a:pt x="75603" y="134124"/>
                </a:lnTo>
                <a:lnTo>
                  <a:pt x="75603" y="143103"/>
                </a:lnTo>
                <a:lnTo>
                  <a:pt x="75603" y="155498"/>
                </a:lnTo>
                <a:lnTo>
                  <a:pt x="70548" y="160540"/>
                </a:lnTo>
                <a:lnTo>
                  <a:pt x="58153" y="160540"/>
                </a:lnTo>
                <a:lnTo>
                  <a:pt x="53111" y="155498"/>
                </a:lnTo>
                <a:lnTo>
                  <a:pt x="53111" y="143103"/>
                </a:lnTo>
                <a:lnTo>
                  <a:pt x="58153" y="138049"/>
                </a:lnTo>
                <a:lnTo>
                  <a:pt x="70548" y="138049"/>
                </a:lnTo>
                <a:lnTo>
                  <a:pt x="75603" y="143103"/>
                </a:lnTo>
                <a:lnTo>
                  <a:pt x="75603" y="134124"/>
                </a:lnTo>
                <a:lnTo>
                  <a:pt x="71831" y="131572"/>
                </a:lnTo>
                <a:lnTo>
                  <a:pt x="64350" y="130060"/>
                </a:lnTo>
                <a:lnTo>
                  <a:pt x="56883" y="131572"/>
                </a:lnTo>
                <a:lnTo>
                  <a:pt x="50761" y="135699"/>
                </a:lnTo>
                <a:lnTo>
                  <a:pt x="46647" y="141820"/>
                </a:lnTo>
                <a:lnTo>
                  <a:pt x="45123" y="149301"/>
                </a:lnTo>
                <a:lnTo>
                  <a:pt x="46647" y="156768"/>
                </a:lnTo>
                <a:lnTo>
                  <a:pt x="50761" y="162890"/>
                </a:lnTo>
                <a:lnTo>
                  <a:pt x="56883" y="167005"/>
                </a:lnTo>
                <a:lnTo>
                  <a:pt x="64350" y="168529"/>
                </a:lnTo>
                <a:lnTo>
                  <a:pt x="71831" y="167005"/>
                </a:lnTo>
                <a:lnTo>
                  <a:pt x="77952" y="162890"/>
                </a:lnTo>
                <a:lnTo>
                  <a:pt x="79540" y="160540"/>
                </a:lnTo>
                <a:lnTo>
                  <a:pt x="82080" y="156768"/>
                </a:lnTo>
                <a:lnTo>
                  <a:pt x="83591" y="149301"/>
                </a:lnTo>
                <a:close/>
              </a:path>
              <a:path w="391159" h="498475">
                <a:moveTo>
                  <a:pt x="140728" y="149301"/>
                </a:moveTo>
                <a:lnTo>
                  <a:pt x="139217" y="141808"/>
                </a:lnTo>
                <a:lnTo>
                  <a:pt x="136664" y="138049"/>
                </a:lnTo>
                <a:lnTo>
                  <a:pt x="135089" y="135699"/>
                </a:lnTo>
                <a:lnTo>
                  <a:pt x="132740" y="134124"/>
                </a:lnTo>
                <a:lnTo>
                  <a:pt x="132740" y="143090"/>
                </a:lnTo>
                <a:lnTo>
                  <a:pt x="132740" y="155498"/>
                </a:lnTo>
                <a:lnTo>
                  <a:pt x="127685" y="160540"/>
                </a:lnTo>
                <a:lnTo>
                  <a:pt x="115290" y="160540"/>
                </a:lnTo>
                <a:lnTo>
                  <a:pt x="110248" y="155498"/>
                </a:lnTo>
                <a:lnTo>
                  <a:pt x="110248" y="143090"/>
                </a:lnTo>
                <a:lnTo>
                  <a:pt x="115290" y="138049"/>
                </a:lnTo>
                <a:lnTo>
                  <a:pt x="127685" y="138049"/>
                </a:lnTo>
                <a:lnTo>
                  <a:pt x="132740" y="143090"/>
                </a:lnTo>
                <a:lnTo>
                  <a:pt x="132740" y="134124"/>
                </a:lnTo>
                <a:lnTo>
                  <a:pt x="128968" y="131572"/>
                </a:lnTo>
                <a:lnTo>
                  <a:pt x="121488" y="130060"/>
                </a:lnTo>
                <a:lnTo>
                  <a:pt x="114007" y="131572"/>
                </a:lnTo>
                <a:lnTo>
                  <a:pt x="107886" y="135699"/>
                </a:lnTo>
                <a:lnTo>
                  <a:pt x="103759" y="141808"/>
                </a:lnTo>
                <a:lnTo>
                  <a:pt x="102247" y="149301"/>
                </a:lnTo>
                <a:lnTo>
                  <a:pt x="103759" y="156781"/>
                </a:lnTo>
                <a:lnTo>
                  <a:pt x="107886" y="162890"/>
                </a:lnTo>
                <a:lnTo>
                  <a:pt x="114007" y="167017"/>
                </a:lnTo>
                <a:lnTo>
                  <a:pt x="121488" y="168529"/>
                </a:lnTo>
                <a:lnTo>
                  <a:pt x="128968" y="167017"/>
                </a:lnTo>
                <a:lnTo>
                  <a:pt x="135089" y="162890"/>
                </a:lnTo>
                <a:lnTo>
                  <a:pt x="136677" y="160540"/>
                </a:lnTo>
                <a:lnTo>
                  <a:pt x="139217" y="156781"/>
                </a:lnTo>
                <a:lnTo>
                  <a:pt x="140728" y="149301"/>
                </a:lnTo>
                <a:close/>
              </a:path>
              <a:path w="391159" h="498475">
                <a:moveTo>
                  <a:pt x="197853" y="149301"/>
                </a:moveTo>
                <a:lnTo>
                  <a:pt x="196342" y="141808"/>
                </a:lnTo>
                <a:lnTo>
                  <a:pt x="193789" y="138049"/>
                </a:lnTo>
                <a:lnTo>
                  <a:pt x="192201" y="135699"/>
                </a:lnTo>
                <a:lnTo>
                  <a:pt x="189865" y="134124"/>
                </a:lnTo>
                <a:lnTo>
                  <a:pt x="189865" y="143090"/>
                </a:lnTo>
                <a:lnTo>
                  <a:pt x="189865" y="155498"/>
                </a:lnTo>
                <a:lnTo>
                  <a:pt x="184823" y="160540"/>
                </a:lnTo>
                <a:lnTo>
                  <a:pt x="172415" y="160540"/>
                </a:lnTo>
                <a:lnTo>
                  <a:pt x="167373" y="155498"/>
                </a:lnTo>
                <a:lnTo>
                  <a:pt x="167373" y="143090"/>
                </a:lnTo>
                <a:lnTo>
                  <a:pt x="172415" y="138049"/>
                </a:lnTo>
                <a:lnTo>
                  <a:pt x="184823" y="138049"/>
                </a:lnTo>
                <a:lnTo>
                  <a:pt x="189865" y="143090"/>
                </a:lnTo>
                <a:lnTo>
                  <a:pt x="189865" y="134124"/>
                </a:lnTo>
                <a:lnTo>
                  <a:pt x="186093" y="131572"/>
                </a:lnTo>
                <a:lnTo>
                  <a:pt x="178612" y="130060"/>
                </a:lnTo>
                <a:lnTo>
                  <a:pt x="171132" y="131572"/>
                </a:lnTo>
                <a:lnTo>
                  <a:pt x="165023" y="135699"/>
                </a:lnTo>
                <a:lnTo>
                  <a:pt x="160896" y="141808"/>
                </a:lnTo>
                <a:lnTo>
                  <a:pt x="159385" y="149301"/>
                </a:lnTo>
                <a:lnTo>
                  <a:pt x="160896" y="156781"/>
                </a:lnTo>
                <a:lnTo>
                  <a:pt x="165023" y="162890"/>
                </a:lnTo>
                <a:lnTo>
                  <a:pt x="171132" y="167017"/>
                </a:lnTo>
                <a:lnTo>
                  <a:pt x="178612" y="168529"/>
                </a:lnTo>
                <a:lnTo>
                  <a:pt x="186093" y="167017"/>
                </a:lnTo>
                <a:lnTo>
                  <a:pt x="192201" y="162890"/>
                </a:lnTo>
                <a:lnTo>
                  <a:pt x="193789" y="160540"/>
                </a:lnTo>
                <a:lnTo>
                  <a:pt x="196342" y="156781"/>
                </a:lnTo>
                <a:lnTo>
                  <a:pt x="197853" y="149301"/>
                </a:lnTo>
                <a:close/>
              </a:path>
              <a:path w="391159" h="498475">
                <a:moveTo>
                  <a:pt x="254977" y="149301"/>
                </a:moveTo>
                <a:lnTo>
                  <a:pt x="253466" y="141808"/>
                </a:lnTo>
                <a:lnTo>
                  <a:pt x="250926" y="138049"/>
                </a:lnTo>
                <a:lnTo>
                  <a:pt x="249339" y="135699"/>
                </a:lnTo>
                <a:lnTo>
                  <a:pt x="246976" y="134112"/>
                </a:lnTo>
                <a:lnTo>
                  <a:pt x="246976" y="143090"/>
                </a:lnTo>
                <a:lnTo>
                  <a:pt x="246976" y="155498"/>
                </a:lnTo>
                <a:lnTo>
                  <a:pt x="241935" y="160540"/>
                </a:lnTo>
                <a:lnTo>
                  <a:pt x="229539" y="160540"/>
                </a:lnTo>
                <a:lnTo>
                  <a:pt x="224497" y="155498"/>
                </a:lnTo>
                <a:lnTo>
                  <a:pt x="224497" y="143090"/>
                </a:lnTo>
                <a:lnTo>
                  <a:pt x="229539" y="138049"/>
                </a:lnTo>
                <a:lnTo>
                  <a:pt x="241935" y="138049"/>
                </a:lnTo>
                <a:lnTo>
                  <a:pt x="246976" y="143090"/>
                </a:lnTo>
                <a:lnTo>
                  <a:pt x="246976" y="134112"/>
                </a:lnTo>
                <a:lnTo>
                  <a:pt x="243217" y="131572"/>
                </a:lnTo>
                <a:lnTo>
                  <a:pt x="235737" y="130060"/>
                </a:lnTo>
                <a:lnTo>
                  <a:pt x="228257" y="131572"/>
                </a:lnTo>
                <a:lnTo>
                  <a:pt x="222148" y="135699"/>
                </a:lnTo>
                <a:lnTo>
                  <a:pt x="218020" y="141808"/>
                </a:lnTo>
                <a:lnTo>
                  <a:pt x="216509" y="149301"/>
                </a:lnTo>
                <a:lnTo>
                  <a:pt x="218020" y="156781"/>
                </a:lnTo>
                <a:lnTo>
                  <a:pt x="222148" y="162890"/>
                </a:lnTo>
                <a:lnTo>
                  <a:pt x="228257" y="167017"/>
                </a:lnTo>
                <a:lnTo>
                  <a:pt x="235737" y="168529"/>
                </a:lnTo>
                <a:lnTo>
                  <a:pt x="243217" y="167017"/>
                </a:lnTo>
                <a:lnTo>
                  <a:pt x="249339" y="162890"/>
                </a:lnTo>
                <a:lnTo>
                  <a:pt x="250926" y="160540"/>
                </a:lnTo>
                <a:lnTo>
                  <a:pt x="253466" y="156781"/>
                </a:lnTo>
                <a:lnTo>
                  <a:pt x="254977" y="149301"/>
                </a:lnTo>
                <a:close/>
              </a:path>
              <a:path w="391159" h="498475">
                <a:moveTo>
                  <a:pt x="312102" y="149301"/>
                </a:moveTo>
                <a:lnTo>
                  <a:pt x="310591" y="141808"/>
                </a:lnTo>
                <a:lnTo>
                  <a:pt x="308051" y="138049"/>
                </a:lnTo>
                <a:lnTo>
                  <a:pt x="306463" y="135699"/>
                </a:lnTo>
                <a:lnTo>
                  <a:pt x="304114" y="134112"/>
                </a:lnTo>
                <a:lnTo>
                  <a:pt x="304114" y="143090"/>
                </a:lnTo>
                <a:lnTo>
                  <a:pt x="304114" y="155498"/>
                </a:lnTo>
                <a:lnTo>
                  <a:pt x="299072" y="160540"/>
                </a:lnTo>
                <a:lnTo>
                  <a:pt x="286677" y="160540"/>
                </a:lnTo>
                <a:lnTo>
                  <a:pt x="281622" y="155498"/>
                </a:lnTo>
                <a:lnTo>
                  <a:pt x="281622" y="143090"/>
                </a:lnTo>
                <a:lnTo>
                  <a:pt x="286677" y="138049"/>
                </a:lnTo>
                <a:lnTo>
                  <a:pt x="299072" y="138049"/>
                </a:lnTo>
                <a:lnTo>
                  <a:pt x="304114" y="143090"/>
                </a:lnTo>
                <a:lnTo>
                  <a:pt x="304114" y="134112"/>
                </a:lnTo>
                <a:lnTo>
                  <a:pt x="300355" y="131572"/>
                </a:lnTo>
                <a:lnTo>
                  <a:pt x="292874" y="130060"/>
                </a:lnTo>
                <a:lnTo>
                  <a:pt x="285394" y="131572"/>
                </a:lnTo>
                <a:lnTo>
                  <a:pt x="279273" y="135699"/>
                </a:lnTo>
                <a:lnTo>
                  <a:pt x="275145" y="141808"/>
                </a:lnTo>
                <a:lnTo>
                  <a:pt x="273634" y="149301"/>
                </a:lnTo>
                <a:lnTo>
                  <a:pt x="275145" y="156781"/>
                </a:lnTo>
                <a:lnTo>
                  <a:pt x="279273" y="162890"/>
                </a:lnTo>
                <a:lnTo>
                  <a:pt x="285394" y="167017"/>
                </a:lnTo>
                <a:lnTo>
                  <a:pt x="292874" y="168529"/>
                </a:lnTo>
                <a:lnTo>
                  <a:pt x="300355" y="167017"/>
                </a:lnTo>
                <a:lnTo>
                  <a:pt x="306463" y="162890"/>
                </a:lnTo>
                <a:lnTo>
                  <a:pt x="308051" y="160540"/>
                </a:lnTo>
                <a:lnTo>
                  <a:pt x="310591" y="156781"/>
                </a:lnTo>
                <a:lnTo>
                  <a:pt x="312102" y="149301"/>
                </a:lnTo>
                <a:close/>
              </a:path>
              <a:path w="391159" h="498475">
                <a:moveTo>
                  <a:pt x="316763" y="50177"/>
                </a:moveTo>
                <a:lnTo>
                  <a:pt x="316217" y="46355"/>
                </a:lnTo>
                <a:lnTo>
                  <a:pt x="314680" y="40779"/>
                </a:lnTo>
                <a:lnTo>
                  <a:pt x="314553" y="40347"/>
                </a:lnTo>
                <a:lnTo>
                  <a:pt x="314477" y="40068"/>
                </a:lnTo>
                <a:lnTo>
                  <a:pt x="314083" y="38608"/>
                </a:lnTo>
                <a:lnTo>
                  <a:pt x="309753" y="35394"/>
                </a:lnTo>
                <a:lnTo>
                  <a:pt x="309753" y="52933"/>
                </a:lnTo>
                <a:lnTo>
                  <a:pt x="306946" y="57670"/>
                </a:lnTo>
                <a:lnTo>
                  <a:pt x="294843" y="65646"/>
                </a:lnTo>
                <a:lnTo>
                  <a:pt x="288683" y="65430"/>
                </a:lnTo>
                <a:lnTo>
                  <a:pt x="283959" y="64274"/>
                </a:lnTo>
                <a:lnTo>
                  <a:pt x="282981" y="58851"/>
                </a:lnTo>
                <a:lnTo>
                  <a:pt x="283044" y="57670"/>
                </a:lnTo>
                <a:lnTo>
                  <a:pt x="283159" y="55575"/>
                </a:lnTo>
                <a:lnTo>
                  <a:pt x="283248" y="54178"/>
                </a:lnTo>
                <a:lnTo>
                  <a:pt x="287172" y="43561"/>
                </a:lnTo>
                <a:lnTo>
                  <a:pt x="291515" y="40068"/>
                </a:lnTo>
                <a:lnTo>
                  <a:pt x="302310" y="40563"/>
                </a:lnTo>
                <a:lnTo>
                  <a:pt x="307314" y="44145"/>
                </a:lnTo>
                <a:lnTo>
                  <a:pt x="308533" y="48488"/>
                </a:lnTo>
                <a:lnTo>
                  <a:pt x="309753" y="52933"/>
                </a:lnTo>
                <a:lnTo>
                  <a:pt x="309753" y="35394"/>
                </a:lnTo>
                <a:lnTo>
                  <a:pt x="306184" y="32740"/>
                </a:lnTo>
                <a:lnTo>
                  <a:pt x="297434" y="32372"/>
                </a:lnTo>
                <a:lnTo>
                  <a:pt x="290982" y="33159"/>
                </a:lnTo>
                <a:lnTo>
                  <a:pt x="274891" y="57670"/>
                </a:lnTo>
                <a:lnTo>
                  <a:pt x="274802" y="60515"/>
                </a:lnTo>
                <a:lnTo>
                  <a:pt x="277164" y="70548"/>
                </a:lnTo>
                <a:lnTo>
                  <a:pt x="282854" y="72415"/>
                </a:lnTo>
                <a:lnTo>
                  <a:pt x="286385" y="72986"/>
                </a:lnTo>
                <a:lnTo>
                  <a:pt x="295300" y="72986"/>
                </a:lnTo>
                <a:lnTo>
                  <a:pt x="315963" y="55575"/>
                </a:lnTo>
                <a:lnTo>
                  <a:pt x="316763" y="50177"/>
                </a:lnTo>
                <a:close/>
              </a:path>
              <a:path w="391159" h="498475">
                <a:moveTo>
                  <a:pt x="390931" y="140258"/>
                </a:moveTo>
                <a:lnTo>
                  <a:pt x="390893" y="138506"/>
                </a:lnTo>
                <a:lnTo>
                  <a:pt x="390804" y="133769"/>
                </a:lnTo>
                <a:lnTo>
                  <a:pt x="390715" y="128981"/>
                </a:lnTo>
                <a:lnTo>
                  <a:pt x="386778" y="123532"/>
                </a:lnTo>
                <a:lnTo>
                  <a:pt x="382816" y="123532"/>
                </a:lnTo>
                <a:lnTo>
                  <a:pt x="382816" y="133769"/>
                </a:lnTo>
                <a:lnTo>
                  <a:pt x="382739" y="138506"/>
                </a:lnTo>
                <a:lnTo>
                  <a:pt x="379577" y="138506"/>
                </a:lnTo>
                <a:lnTo>
                  <a:pt x="354584" y="136309"/>
                </a:lnTo>
                <a:lnTo>
                  <a:pt x="354584" y="145072"/>
                </a:lnTo>
                <a:lnTo>
                  <a:pt x="354584" y="486067"/>
                </a:lnTo>
                <a:lnTo>
                  <a:pt x="11976" y="486067"/>
                </a:lnTo>
                <a:lnTo>
                  <a:pt x="11976" y="89763"/>
                </a:lnTo>
                <a:lnTo>
                  <a:pt x="268503" y="89763"/>
                </a:lnTo>
                <a:lnTo>
                  <a:pt x="282625" y="110490"/>
                </a:lnTo>
                <a:lnTo>
                  <a:pt x="302171" y="126847"/>
                </a:lnTo>
                <a:lnTo>
                  <a:pt x="326402" y="138506"/>
                </a:lnTo>
                <a:lnTo>
                  <a:pt x="354584" y="145072"/>
                </a:lnTo>
                <a:lnTo>
                  <a:pt x="354584" y="136309"/>
                </a:lnTo>
                <a:lnTo>
                  <a:pt x="345109" y="135470"/>
                </a:lnTo>
                <a:lnTo>
                  <a:pt x="315531" y="125323"/>
                </a:lnTo>
                <a:lnTo>
                  <a:pt x="291960" y="108673"/>
                </a:lnTo>
                <a:lnTo>
                  <a:pt x="278257" y="89763"/>
                </a:lnTo>
                <a:lnTo>
                  <a:pt x="275615" y="86118"/>
                </a:lnTo>
                <a:lnTo>
                  <a:pt x="274396" y="83629"/>
                </a:lnTo>
                <a:lnTo>
                  <a:pt x="273342" y="80746"/>
                </a:lnTo>
                <a:lnTo>
                  <a:pt x="272021" y="75806"/>
                </a:lnTo>
                <a:lnTo>
                  <a:pt x="264248" y="71907"/>
                </a:lnTo>
                <a:lnTo>
                  <a:pt x="258699" y="67538"/>
                </a:lnTo>
                <a:lnTo>
                  <a:pt x="254368" y="62369"/>
                </a:lnTo>
                <a:lnTo>
                  <a:pt x="247091" y="49987"/>
                </a:lnTo>
                <a:lnTo>
                  <a:pt x="244424" y="36995"/>
                </a:lnTo>
                <a:lnTo>
                  <a:pt x="244817" y="28308"/>
                </a:lnTo>
                <a:lnTo>
                  <a:pt x="249135" y="9042"/>
                </a:lnTo>
                <a:lnTo>
                  <a:pt x="251282" y="9042"/>
                </a:lnTo>
                <a:lnTo>
                  <a:pt x="252564" y="9398"/>
                </a:lnTo>
                <a:lnTo>
                  <a:pt x="255092" y="10172"/>
                </a:lnTo>
                <a:lnTo>
                  <a:pt x="254292" y="13309"/>
                </a:lnTo>
                <a:lnTo>
                  <a:pt x="252107" y="23050"/>
                </a:lnTo>
                <a:lnTo>
                  <a:pt x="251993" y="23596"/>
                </a:lnTo>
                <a:lnTo>
                  <a:pt x="251053" y="32702"/>
                </a:lnTo>
                <a:lnTo>
                  <a:pt x="251066" y="34264"/>
                </a:lnTo>
                <a:lnTo>
                  <a:pt x="270116" y="67894"/>
                </a:lnTo>
                <a:lnTo>
                  <a:pt x="270217" y="62369"/>
                </a:lnTo>
                <a:lnTo>
                  <a:pt x="270294" y="59080"/>
                </a:lnTo>
                <a:lnTo>
                  <a:pt x="271157" y="49987"/>
                </a:lnTo>
                <a:lnTo>
                  <a:pt x="271246" y="49060"/>
                </a:lnTo>
                <a:lnTo>
                  <a:pt x="271259" y="48856"/>
                </a:lnTo>
                <a:lnTo>
                  <a:pt x="273443" y="40982"/>
                </a:lnTo>
                <a:lnTo>
                  <a:pt x="273519" y="40716"/>
                </a:lnTo>
                <a:lnTo>
                  <a:pt x="273634" y="40297"/>
                </a:lnTo>
                <a:lnTo>
                  <a:pt x="288188" y="23050"/>
                </a:lnTo>
                <a:lnTo>
                  <a:pt x="287566" y="23050"/>
                </a:lnTo>
                <a:lnTo>
                  <a:pt x="322389" y="40716"/>
                </a:lnTo>
                <a:lnTo>
                  <a:pt x="322935" y="46545"/>
                </a:lnTo>
                <a:lnTo>
                  <a:pt x="321246" y="56032"/>
                </a:lnTo>
                <a:lnTo>
                  <a:pt x="321144" y="56616"/>
                </a:lnTo>
                <a:lnTo>
                  <a:pt x="290766" y="79971"/>
                </a:lnTo>
                <a:lnTo>
                  <a:pt x="279971" y="79222"/>
                </a:lnTo>
                <a:lnTo>
                  <a:pt x="283324" y="85572"/>
                </a:lnTo>
                <a:lnTo>
                  <a:pt x="304888" y="110807"/>
                </a:lnTo>
                <a:lnTo>
                  <a:pt x="331914" y="124675"/>
                </a:lnTo>
                <a:lnTo>
                  <a:pt x="358736" y="130479"/>
                </a:lnTo>
                <a:lnTo>
                  <a:pt x="379679" y="131495"/>
                </a:lnTo>
                <a:lnTo>
                  <a:pt x="382473" y="131495"/>
                </a:lnTo>
                <a:lnTo>
                  <a:pt x="382816" y="133769"/>
                </a:lnTo>
                <a:lnTo>
                  <a:pt x="382816" y="123532"/>
                </a:lnTo>
                <a:lnTo>
                  <a:pt x="371563" y="123532"/>
                </a:lnTo>
                <a:lnTo>
                  <a:pt x="366560" y="123202"/>
                </a:lnTo>
                <a:lnTo>
                  <a:pt x="366560" y="121881"/>
                </a:lnTo>
                <a:lnTo>
                  <a:pt x="366560" y="89763"/>
                </a:lnTo>
                <a:lnTo>
                  <a:pt x="366560" y="79971"/>
                </a:lnTo>
                <a:lnTo>
                  <a:pt x="366560" y="77774"/>
                </a:lnTo>
                <a:lnTo>
                  <a:pt x="354584" y="77774"/>
                </a:lnTo>
                <a:lnTo>
                  <a:pt x="354584" y="89763"/>
                </a:lnTo>
                <a:lnTo>
                  <a:pt x="354584" y="121881"/>
                </a:lnTo>
                <a:lnTo>
                  <a:pt x="339039" y="118529"/>
                </a:lnTo>
                <a:lnTo>
                  <a:pt x="323164" y="112509"/>
                </a:lnTo>
                <a:lnTo>
                  <a:pt x="308203" y="103149"/>
                </a:lnTo>
                <a:lnTo>
                  <a:pt x="295414" y="89763"/>
                </a:lnTo>
                <a:lnTo>
                  <a:pt x="354584" y="89763"/>
                </a:lnTo>
                <a:lnTo>
                  <a:pt x="354584" y="77774"/>
                </a:lnTo>
                <a:lnTo>
                  <a:pt x="316382" y="77774"/>
                </a:lnTo>
                <a:lnTo>
                  <a:pt x="322516" y="70916"/>
                </a:lnTo>
                <a:lnTo>
                  <a:pt x="327075" y="63093"/>
                </a:lnTo>
                <a:lnTo>
                  <a:pt x="329920" y="54813"/>
                </a:lnTo>
                <a:lnTo>
                  <a:pt x="330949" y="46545"/>
                </a:lnTo>
                <a:lnTo>
                  <a:pt x="329374" y="35991"/>
                </a:lnTo>
                <a:lnTo>
                  <a:pt x="298437" y="15049"/>
                </a:lnTo>
                <a:lnTo>
                  <a:pt x="290830" y="15405"/>
                </a:lnTo>
                <a:lnTo>
                  <a:pt x="263182" y="48856"/>
                </a:lnTo>
                <a:lnTo>
                  <a:pt x="263144" y="49060"/>
                </a:lnTo>
                <a:lnTo>
                  <a:pt x="263017" y="48856"/>
                </a:lnTo>
                <a:lnTo>
                  <a:pt x="259765" y="40982"/>
                </a:lnTo>
                <a:lnTo>
                  <a:pt x="259118" y="34264"/>
                </a:lnTo>
                <a:lnTo>
                  <a:pt x="259016" y="32702"/>
                </a:lnTo>
                <a:lnTo>
                  <a:pt x="259956" y="24422"/>
                </a:lnTo>
                <a:lnTo>
                  <a:pt x="262001" y="15405"/>
                </a:lnTo>
                <a:lnTo>
                  <a:pt x="263525" y="9398"/>
                </a:lnTo>
                <a:lnTo>
                  <a:pt x="263613" y="9042"/>
                </a:lnTo>
                <a:lnTo>
                  <a:pt x="263855" y="8102"/>
                </a:lnTo>
                <a:lnTo>
                  <a:pt x="259003" y="2755"/>
                </a:lnTo>
                <a:lnTo>
                  <a:pt x="248081" y="0"/>
                </a:lnTo>
                <a:lnTo>
                  <a:pt x="241642" y="2286"/>
                </a:lnTo>
                <a:lnTo>
                  <a:pt x="239915" y="9042"/>
                </a:lnTo>
                <a:lnTo>
                  <a:pt x="239839" y="9398"/>
                </a:lnTo>
                <a:lnTo>
                  <a:pt x="237096" y="23050"/>
                </a:lnTo>
                <a:lnTo>
                  <a:pt x="236702" y="32702"/>
                </a:lnTo>
                <a:lnTo>
                  <a:pt x="236689" y="32931"/>
                </a:lnTo>
                <a:lnTo>
                  <a:pt x="236575" y="35991"/>
                </a:lnTo>
                <a:lnTo>
                  <a:pt x="236499" y="37846"/>
                </a:lnTo>
                <a:lnTo>
                  <a:pt x="239661" y="52920"/>
                </a:lnTo>
                <a:lnTo>
                  <a:pt x="248259" y="67538"/>
                </a:lnTo>
                <a:lnTo>
                  <a:pt x="251498" y="71386"/>
                </a:lnTo>
                <a:lnTo>
                  <a:pt x="255346" y="74828"/>
                </a:lnTo>
                <a:lnTo>
                  <a:pt x="259588" y="77774"/>
                </a:lnTo>
                <a:lnTo>
                  <a:pt x="0" y="77774"/>
                </a:lnTo>
                <a:lnTo>
                  <a:pt x="0" y="498055"/>
                </a:lnTo>
                <a:lnTo>
                  <a:pt x="366560" y="498055"/>
                </a:lnTo>
                <a:lnTo>
                  <a:pt x="366560" y="486067"/>
                </a:lnTo>
                <a:lnTo>
                  <a:pt x="366560" y="146481"/>
                </a:lnTo>
                <a:lnTo>
                  <a:pt x="386981" y="146481"/>
                </a:lnTo>
                <a:lnTo>
                  <a:pt x="390931" y="140258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68">
            <a:extLst>
              <a:ext uri="{FF2B5EF4-FFF2-40B4-BE49-F238E27FC236}">
                <a16:creationId xmlns:a16="http://schemas.microsoft.com/office/drawing/2014/main" id="{4FF04D93-78FE-8C80-40AE-0684E96E733D}"/>
              </a:ext>
            </a:extLst>
          </p:cNvPr>
          <p:cNvSpPr/>
          <p:nvPr/>
        </p:nvSpPr>
        <p:spPr>
          <a:xfrm>
            <a:off x="10511659" y="1880757"/>
            <a:ext cx="329431" cy="278312"/>
          </a:xfrm>
          <a:custGeom>
            <a:avLst/>
            <a:gdLst/>
            <a:ahLst/>
            <a:cxnLst/>
            <a:rect l="l" t="t" r="r" b="b"/>
            <a:pathLst>
              <a:path w="405130" h="342264">
                <a:moveTo>
                  <a:pt x="173647" y="0"/>
                </a:moveTo>
                <a:lnTo>
                  <a:pt x="4914" y="0"/>
                </a:lnTo>
                <a:lnTo>
                  <a:pt x="0" y="4902"/>
                </a:lnTo>
                <a:lnTo>
                  <a:pt x="0" y="337096"/>
                </a:lnTo>
                <a:lnTo>
                  <a:pt x="4914" y="342010"/>
                </a:lnTo>
                <a:lnTo>
                  <a:pt x="399669" y="342010"/>
                </a:lnTo>
                <a:lnTo>
                  <a:pt x="404571" y="337096"/>
                </a:lnTo>
                <a:lnTo>
                  <a:pt x="404571" y="320090"/>
                </a:lnTo>
                <a:lnTo>
                  <a:pt x="21920" y="320090"/>
                </a:lnTo>
                <a:lnTo>
                  <a:pt x="21920" y="84442"/>
                </a:lnTo>
                <a:lnTo>
                  <a:pt x="210820" y="84442"/>
                </a:lnTo>
                <a:lnTo>
                  <a:pt x="211683" y="84289"/>
                </a:lnTo>
                <a:lnTo>
                  <a:pt x="212509" y="84048"/>
                </a:lnTo>
                <a:lnTo>
                  <a:pt x="404571" y="84048"/>
                </a:lnTo>
                <a:lnTo>
                  <a:pt x="404571" y="67043"/>
                </a:lnTo>
                <a:lnTo>
                  <a:pt x="403291" y="65760"/>
                </a:lnTo>
                <a:lnTo>
                  <a:pt x="21920" y="65760"/>
                </a:lnTo>
                <a:lnTo>
                  <a:pt x="21920" y="21920"/>
                </a:lnTo>
                <a:lnTo>
                  <a:pt x="189993" y="21920"/>
                </a:lnTo>
                <a:lnTo>
                  <a:pt x="177126" y="1892"/>
                </a:lnTo>
                <a:lnTo>
                  <a:pt x="173647" y="0"/>
                </a:lnTo>
                <a:close/>
              </a:path>
              <a:path w="405130" h="342264">
                <a:moveTo>
                  <a:pt x="404571" y="84048"/>
                </a:moveTo>
                <a:lnTo>
                  <a:pt x="382651" y="84048"/>
                </a:lnTo>
                <a:lnTo>
                  <a:pt x="382651" y="320090"/>
                </a:lnTo>
                <a:lnTo>
                  <a:pt x="404571" y="320090"/>
                </a:lnTo>
                <a:lnTo>
                  <a:pt x="404571" y="84048"/>
                </a:lnTo>
                <a:close/>
              </a:path>
              <a:path w="405130" h="342264">
                <a:moveTo>
                  <a:pt x="189993" y="21920"/>
                </a:moveTo>
                <a:lnTo>
                  <a:pt x="163931" y="21920"/>
                </a:lnTo>
                <a:lnTo>
                  <a:pt x="192087" y="65760"/>
                </a:lnTo>
                <a:lnTo>
                  <a:pt x="403291" y="65760"/>
                </a:lnTo>
                <a:lnTo>
                  <a:pt x="399669" y="62128"/>
                </a:lnTo>
                <a:lnTo>
                  <a:pt x="215823" y="62128"/>
                </a:lnTo>
                <a:lnTo>
                  <a:pt x="189993" y="21920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0" name="object 69">
            <a:extLst>
              <a:ext uri="{FF2B5EF4-FFF2-40B4-BE49-F238E27FC236}">
                <a16:creationId xmlns:a16="http://schemas.microsoft.com/office/drawing/2014/main" id="{4DF78EF2-EB1B-DA4D-5A1A-A231F3714270}"/>
              </a:ext>
            </a:extLst>
          </p:cNvPr>
          <p:cNvGrpSpPr/>
          <p:nvPr/>
        </p:nvGrpSpPr>
        <p:grpSpPr>
          <a:xfrm>
            <a:off x="7919948" y="1851997"/>
            <a:ext cx="302064" cy="336142"/>
            <a:chOff x="9426534" y="6066524"/>
            <a:chExt cx="371475" cy="413384"/>
          </a:xfrm>
        </p:grpSpPr>
        <p:sp>
          <p:nvSpPr>
            <p:cNvPr id="141" name="object 70">
              <a:extLst>
                <a:ext uri="{FF2B5EF4-FFF2-40B4-BE49-F238E27FC236}">
                  <a16:creationId xmlns:a16="http://schemas.microsoft.com/office/drawing/2014/main" id="{A35271F6-74D4-29F5-FCCC-A914C7DA3923}"/>
                </a:ext>
              </a:extLst>
            </p:cNvPr>
            <p:cNvSpPr/>
            <p:nvPr/>
          </p:nvSpPr>
          <p:spPr>
            <a:xfrm>
              <a:off x="9426534" y="6066524"/>
              <a:ext cx="371475" cy="413384"/>
            </a:xfrm>
            <a:custGeom>
              <a:avLst/>
              <a:gdLst/>
              <a:ahLst/>
              <a:cxnLst/>
              <a:rect l="l" t="t" r="r" b="b"/>
              <a:pathLst>
                <a:path w="371475" h="413385">
                  <a:moveTo>
                    <a:pt x="237325" y="284477"/>
                  </a:moveTo>
                  <a:lnTo>
                    <a:pt x="211788" y="284477"/>
                  </a:lnTo>
                  <a:lnTo>
                    <a:pt x="315103" y="411668"/>
                  </a:lnTo>
                  <a:lnTo>
                    <a:pt x="317960" y="412925"/>
                  </a:lnTo>
                  <a:lnTo>
                    <a:pt x="323028" y="412925"/>
                  </a:lnTo>
                  <a:lnTo>
                    <a:pt x="325250" y="412201"/>
                  </a:lnTo>
                  <a:lnTo>
                    <a:pt x="353723" y="389074"/>
                  </a:lnTo>
                  <a:lnTo>
                    <a:pt x="322278" y="389074"/>
                  </a:lnTo>
                  <a:lnTo>
                    <a:pt x="237325" y="284477"/>
                  </a:lnTo>
                  <a:close/>
                </a:path>
                <a:path w="371475" h="413385">
                  <a:moveTo>
                    <a:pt x="279926" y="254594"/>
                  </a:moveTo>
                  <a:lnTo>
                    <a:pt x="254384" y="254594"/>
                  </a:lnTo>
                  <a:lnTo>
                    <a:pt x="347059" y="368691"/>
                  </a:lnTo>
                  <a:lnTo>
                    <a:pt x="347183" y="368843"/>
                  </a:lnTo>
                  <a:lnTo>
                    <a:pt x="322278" y="389074"/>
                  </a:lnTo>
                  <a:lnTo>
                    <a:pt x="353723" y="389074"/>
                  </a:lnTo>
                  <a:lnTo>
                    <a:pt x="369421" y="376324"/>
                  </a:lnTo>
                  <a:lnTo>
                    <a:pt x="370716" y="373923"/>
                  </a:lnTo>
                  <a:lnTo>
                    <a:pt x="371234" y="368843"/>
                  </a:lnTo>
                  <a:lnTo>
                    <a:pt x="371249" y="368691"/>
                  </a:lnTo>
                  <a:lnTo>
                    <a:pt x="370475" y="366075"/>
                  </a:lnTo>
                  <a:lnTo>
                    <a:pt x="279926" y="254594"/>
                  </a:lnTo>
                  <a:close/>
                </a:path>
                <a:path w="371475" h="413385">
                  <a:moveTo>
                    <a:pt x="141158" y="0"/>
                  </a:moveTo>
                  <a:lnTo>
                    <a:pt x="95964" y="9366"/>
                  </a:lnTo>
                  <a:lnTo>
                    <a:pt x="54562" y="33170"/>
                  </a:lnTo>
                  <a:lnTo>
                    <a:pt x="17297" y="77988"/>
                  </a:lnTo>
                  <a:lnTo>
                    <a:pt x="168" y="133703"/>
                  </a:lnTo>
                  <a:lnTo>
                    <a:pt x="0" y="163202"/>
                  </a:lnTo>
                  <a:lnTo>
                    <a:pt x="5515" y="191739"/>
                  </a:lnTo>
                  <a:lnTo>
                    <a:pt x="32807" y="243240"/>
                  </a:lnTo>
                  <a:lnTo>
                    <a:pt x="77619" y="280499"/>
                  </a:lnTo>
                  <a:lnTo>
                    <a:pt x="133328" y="297622"/>
                  </a:lnTo>
                  <a:lnTo>
                    <a:pt x="143792" y="298435"/>
                  </a:lnTo>
                  <a:lnTo>
                    <a:pt x="148987" y="298435"/>
                  </a:lnTo>
                  <a:lnTo>
                    <a:pt x="163841" y="297622"/>
                  </a:lnTo>
                  <a:lnTo>
                    <a:pt x="164803" y="297622"/>
                  </a:lnTo>
                  <a:lnTo>
                    <a:pt x="181250" y="294894"/>
                  </a:lnTo>
                  <a:lnTo>
                    <a:pt x="196791" y="290526"/>
                  </a:lnTo>
                  <a:lnTo>
                    <a:pt x="211788" y="284477"/>
                  </a:lnTo>
                  <a:lnTo>
                    <a:pt x="237325" y="284477"/>
                  </a:lnTo>
                  <a:lnTo>
                    <a:pt x="232115" y="278062"/>
                  </a:lnTo>
                  <a:lnTo>
                    <a:pt x="160953" y="278062"/>
                  </a:lnTo>
                  <a:lnTo>
                    <a:pt x="135372" y="277911"/>
                  </a:lnTo>
                  <a:lnTo>
                    <a:pt x="87060" y="263057"/>
                  </a:lnTo>
                  <a:lnTo>
                    <a:pt x="48187" y="230744"/>
                  </a:lnTo>
                  <a:lnTo>
                    <a:pt x="24528" y="186073"/>
                  </a:lnTo>
                  <a:lnTo>
                    <a:pt x="19746" y="161322"/>
                  </a:lnTo>
                  <a:lnTo>
                    <a:pt x="19885" y="136843"/>
                  </a:lnTo>
                  <a:lnTo>
                    <a:pt x="34741" y="87422"/>
                  </a:lnTo>
                  <a:lnTo>
                    <a:pt x="67059" y="48549"/>
                  </a:lnTo>
                  <a:lnTo>
                    <a:pt x="106050" y="26794"/>
                  </a:lnTo>
                  <a:lnTo>
                    <a:pt x="148593" y="19631"/>
                  </a:lnTo>
                  <a:lnTo>
                    <a:pt x="220918" y="19631"/>
                  </a:lnTo>
                  <a:lnTo>
                    <a:pt x="186656" y="4711"/>
                  </a:lnTo>
                  <a:lnTo>
                    <a:pt x="141158" y="0"/>
                  </a:lnTo>
                  <a:close/>
                </a:path>
                <a:path w="371475" h="413385">
                  <a:moveTo>
                    <a:pt x="220918" y="19631"/>
                  </a:moveTo>
                  <a:lnTo>
                    <a:pt x="148593" y="19631"/>
                  </a:lnTo>
                  <a:lnTo>
                    <a:pt x="176621" y="22675"/>
                  </a:lnTo>
                  <a:lnTo>
                    <a:pt x="203460" y="31730"/>
                  </a:lnTo>
                  <a:lnTo>
                    <a:pt x="249241" y="67422"/>
                  </a:lnTo>
                  <a:lnTo>
                    <a:pt x="272897" y="112092"/>
                  </a:lnTo>
                  <a:lnTo>
                    <a:pt x="277676" y="136843"/>
                  </a:lnTo>
                  <a:lnTo>
                    <a:pt x="277530" y="161322"/>
                  </a:lnTo>
                  <a:lnTo>
                    <a:pt x="262680" y="210741"/>
                  </a:lnTo>
                  <a:lnTo>
                    <a:pt x="230368" y="249603"/>
                  </a:lnTo>
                  <a:lnTo>
                    <a:pt x="185699" y="273277"/>
                  </a:lnTo>
                  <a:lnTo>
                    <a:pt x="160953" y="278062"/>
                  </a:lnTo>
                  <a:lnTo>
                    <a:pt x="232115" y="278062"/>
                  </a:lnTo>
                  <a:lnTo>
                    <a:pt x="229403" y="274724"/>
                  </a:lnTo>
                  <a:lnTo>
                    <a:pt x="234026" y="271739"/>
                  </a:lnTo>
                  <a:lnTo>
                    <a:pt x="238534" y="268513"/>
                  </a:lnTo>
                  <a:lnTo>
                    <a:pt x="246904" y="261706"/>
                  </a:lnTo>
                  <a:lnTo>
                    <a:pt x="250752" y="258226"/>
                  </a:lnTo>
                  <a:lnTo>
                    <a:pt x="254384" y="254594"/>
                  </a:lnTo>
                  <a:lnTo>
                    <a:pt x="279926" y="254594"/>
                  </a:lnTo>
                  <a:lnTo>
                    <a:pt x="267630" y="239456"/>
                  </a:lnTo>
                  <a:lnTo>
                    <a:pt x="278800" y="222528"/>
                  </a:lnTo>
                  <a:lnTo>
                    <a:pt x="287539" y="204250"/>
                  </a:lnTo>
                  <a:lnTo>
                    <a:pt x="293728" y="184826"/>
                  </a:lnTo>
                  <a:lnTo>
                    <a:pt x="297247" y="164462"/>
                  </a:lnTo>
                  <a:lnTo>
                    <a:pt x="297410" y="136843"/>
                  </a:lnTo>
                  <a:lnTo>
                    <a:pt x="297421" y="134963"/>
                  </a:lnTo>
                  <a:lnTo>
                    <a:pt x="291906" y="106426"/>
                  </a:lnTo>
                  <a:lnTo>
                    <a:pt x="280905" y="79523"/>
                  </a:lnTo>
                  <a:lnTo>
                    <a:pt x="264620" y="54925"/>
                  </a:lnTo>
                  <a:lnTo>
                    <a:pt x="228973" y="23139"/>
                  </a:lnTo>
                  <a:lnTo>
                    <a:pt x="220918" y="19631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2" name="object 71">
              <a:extLst>
                <a:ext uri="{FF2B5EF4-FFF2-40B4-BE49-F238E27FC236}">
                  <a16:creationId xmlns:a16="http://schemas.microsoft.com/office/drawing/2014/main" id="{3CD43845-4DA6-E9F2-F399-5C0D100E835C}"/>
                </a:ext>
              </a:extLst>
            </p:cNvPr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9466382" y="6106867"/>
              <a:ext cx="217549" cy="218008"/>
            </a:xfrm>
            <a:prstGeom prst="rect">
              <a:avLst/>
            </a:prstGeom>
          </p:spPr>
        </p:pic>
      </p:grpSp>
      <p:sp>
        <p:nvSpPr>
          <p:cNvPr id="143" name="object 72">
            <a:extLst>
              <a:ext uri="{FF2B5EF4-FFF2-40B4-BE49-F238E27FC236}">
                <a16:creationId xmlns:a16="http://schemas.microsoft.com/office/drawing/2014/main" id="{E7F04088-09A6-80F0-3825-2442C45C856B}"/>
              </a:ext>
            </a:extLst>
          </p:cNvPr>
          <p:cNvSpPr/>
          <p:nvPr/>
        </p:nvSpPr>
        <p:spPr>
          <a:xfrm>
            <a:off x="9870148" y="3827371"/>
            <a:ext cx="309293" cy="406883"/>
          </a:xfrm>
          <a:custGeom>
            <a:avLst/>
            <a:gdLst/>
            <a:ahLst/>
            <a:cxnLst/>
            <a:rect l="l" t="t" r="r" b="b"/>
            <a:pathLst>
              <a:path w="380365" h="500379">
                <a:moveTo>
                  <a:pt x="325005" y="68427"/>
                </a:moveTo>
                <a:lnTo>
                  <a:pt x="315226" y="49466"/>
                </a:lnTo>
                <a:lnTo>
                  <a:pt x="315226" y="65938"/>
                </a:lnTo>
                <a:lnTo>
                  <a:pt x="310984" y="72605"/>
                </a:lnTo>
                <a:lnTo>
                  <a:pt x="306565" y="73583"/>
                </a:lnTo>
                <a:lnTo>
                  <a:pt x="299974" y="69405"/>
                </a:lnTo>
                <a:lnTo>
                  <a:pt x="299694" y="68427"/>
                </a:lnTo>
                <a:lnTo>
                  <a:pt x="298907" y="64935"/>
                </a:lnTo>
                <a:lnTo>
                  <a:pt x="303136" y="58267"/>
                </a:lnTo>
                <a:lnTo>
                  <a:pt x="307568" y="57277"/>
                </a:lnTo>
                <a:lnTo>
                  <a:pt x="314223" y="61506"/>
                </a:lnTo>
                <a:lnTo>
                  <a:pt x="315226" y="65938"/>
                </a:lnTo>
                <a:lnTo>
                  <a:pt x="315226" y="49466"/>
                </a:lnTo>
                <a:lnTo>
                  <a:pt x="310070" y="47485"/>
                </a:lnTo>
                <a:lnTo>
                  <a:pt x="303098" y="47688"/>
                </a:lnTo>
                <a:lnTo>
                  <a:pt x="296697" y="50482"/>
                </a:lnTo>
                <a:lnTo>
                  <a:pt x="291693" y="55689"/>
                </a:lnTo>
                <a:lnTo>
                  <a:pt x="289115" y="62433"/>
                </a:lnTo>
                <a:lnTo>
                  <a:pt x="289217" y="65938"/>
                </a:lnTo>
                <a:lnTo>
                  <a:pt x="289318" y="69405"/>
                </a:lnTo>
                <a:lnTo>
                  <a:pt x="292112" y="75793"/>
                </a:lnTo>
                <a:lnTo>
                  <a:pt x="297319" y="80797"/>
                </a:lnTo>
                <a:lnTo>
                  <a:pt x="304063" y="83375"/>
                </a:lnTo>
                <a:lnTo>
                  <a:pt x="311035" y="83172"/>
                </a:lnTo>
                <a:lnTo>
                  <a:pt x="317423" y="80378"/>
                </a:lnTo>
                <a:lnTo>
                  <a:pt x="322427" y="75171"/>
                </a:lnTo>
                <a:lnTo>
                  <a:pt x="323037" y="73583"/>
                </a:lnTo>
                <a:lnTo>
                  <a:pt x="325005" y="68427"/>
                </a:lnTo>
                <a:close/>
              </a:path>
              <a:path w="380365" h="500379">
                <a:moveTo>
                  <a:pt x="380225" y="75361"/>
                </a:moveTo>
                <a:lnTo>
                  <a:pt x="379984" y="66802"/>
                </a:lnTo>
                <a:lnTo>
                  <a:pt x="376555" y="58953"/>
                </a:lnTo>
                <a:lnTo>
                  <a:pt x="371081" y="53695"/>
                </a:lnTo>
                <a:lnTo>
                  <a:pt x="371081" y="72466"/>
                </a:lnTo>
                <a:lnTo>
                  <a:pt x="329882" y="137388"/>
                </a:lnTo>
                <a:lnTo>
                  <a:pt x="292277" y="113525"/>
                </a:lnTo>
                <a:lnTo>
                  <a:pt x="287337" y="121297"/>
                </a:lnTo>
                <a:lnTo>
                  <a:pt x="324967" y="145161"/>
                </a:lnTo>
                <a:lnTo>
                  <a:pt x="310832" y="167411"/>
                </a:lnTo>
                <a:lnTo>
                  <a:pt x="273227" y="143560"/>
                </a:lnTo>
                <a:lnTo>
                  <a:pt x="268287" y="151320"/>
                </a:lnTo>
                <a:lnTo>
                  <a:pt x="305917" y="175183"/>
                </a:lnTo>
                <a:lnTo>
                  <a:pt x="291782" y="197446"/>
                </a:lnTo>
                <a:lnTo>
                  <a:pt x="254177" y="173583"/>
                </a:lnTo>
                <a:lnTo>
                  <a:pt x="249237" y="181343"/>
                </a:lnTo>
                <a:lnTo>
                  <a:pt x="286867" y="205206"/>
                </a:lnTo>
                <a:lnTo>
                  <a:pt x="272732" y="227469"/>
                </a:lnTo>
                <a:lnTo>
                  <a:pt x="212356" y="189153"/>
                </a:lnTo>
                <a:lnTo>
                  <a:pt x="207416" y="196913"/>
                </a:lnTo>
                <a:lnTo>
                  <a:pt x="267817" y="235229"/>
                </a:lnTo>
                <a:lnTo>
                  <a:pt x="253695" y="257492"/>
                </a:lnTo>
                <a:lnTo>
                  <a:pt x="216090" y="233629"/>
                </a:lnTo>
                <a:lnTo>
                  <a:pt x="211137" y="241401"/>
                </a:lnTo>
                <a:lnTo>
                  <a:pt x="248767" y="265264"/>
                </a:lnTo>
                <a:lnTo>
                  <a:pt x="234645" y="287528"/>
                </a:lnTo>
                <a:lnTo>
                  <a:pt x="197027" y="263664"/>
                </a:lnTo>
                <a:lnTo>
                  <a:pt x="192100" y="271424"/>
                </a:lnTo>
                <a:lnTo>
                  <a:pt x="229717" y="295287"/>
                </a:lnTo>
                <a:lnTo>
                  <a:pt x="215595" y="317550"/>
                </a:lnTo>
                <a:lnTo>
                  <a:pt x="177990" y="293687"/>
                </a:lnTo>
                <a:lnTo>
                  <a:pt x="173050" y="301447"/>
                </a:lnTo>
                <a:lnTo>
                  <a:pt x="210667" y="325323"/>
                </a:lnTo>
                <a:lnTo>
                  <a:pt x="196545" y="347573"/>
                </a:lnTo>
                <a:lnTo>
                  <a:pt x="136156" y="309270"/>
                </a:lnTo>
                <a:lnTo>
                  <a:pt x="131216" y="317017"/>
                </a:lnTo>
                <a:lnTo>
                  <a:pt x="191617" y="355346"/>
                </a:lnTo>
                <a:lnTo>
                  <a:pt x="177495" y="377596"/>
                </a:lnTo>
                <a:lnTo>
                  <a:pt x="139890" y="353745"/>
                </a:lnTo>
                <a:lnTo>
                  <a:pt x="134950" y="361505"/>
                </a:lnTo>
                <a:lnTo>
                  <a:pt x="172567" y="385368"/>
                </a:lnTo>
                <a:lnTo>
                  <a:pt x="158445" y="407631"/>
                </a:lnTo>
                <a:lnTo>
                  <a:pt x="120840" y="383768"/>
                </a:lnTo>
                <a:lnTo>
                  <a:pt x="115900" y="391528"/>
                </a:lnTo>
                <a:lnTo>
                  <a:pt x="153517" y="415391"/>
                </a:lnTo>
                <a:lnTo>
                  <a:pt x="106476" y="489546"/>
                </a:lnTo>
                <a:lnTo>
                  <a:pt x="99479" y="491109"/>
                </a:lnTo>
                <a:lnTo>
                  <a:pt x="10718" y="434797"/>
                </a:lnTo>
                <a:lnTo>
                  <a:pt x="9156" y="427799"/>
                </a:lnTo>
                <a:lnTo>
                  <a:pt x="273761" y="10718"/>
                </a:lnTo>
                <a:lnTo>
                  <a:pt x="280746" y="9156"/>
                </a:lnTo>
                <a:lnTo>
                  <a:pt x="369519" y="65468"/>
                </a:lnTo>
                <a:lnTo>
                  <a:pt x="371081" y="72466"/>
                </a:lnTo>
                <a:lnTo>
                  <a:pt x="371081" y="53695"/>
                </a:lnTo>
                <a:lnTo>
                  <a:pt x="370166" y="52806"/>
                </a:lnTo>
                <a:lnTo>
                  <a:pt x="301371" y="9156"/>
                </a:lnTo>
                <a:lnTo>
                  <a:pt x="291922" y="3162"/>
                </a:lnTo>
                <a:lnTo>
                  <a:pt x="283641" y="0"/>
                </a:lnTo>
                <a:lnTo>
                  <a:pt x="275082" y="241"/>
                </a:lnTo>
                <a:lnTo>
                  <a:pt x="267233" y="3670"/>
                </a:lnTo>
                <a:lnTo>
                  <a:pt x="261099" y="10058"/>
                </a:lnTo>
                <a:lnTo>
                  <a:pt x="3175" y="416623"/>
                </a:lnTo>
                <a:lnTo>
                  <a:pt x="0" y="424903"/>
                </a:lnTo>
                <a:lnTo>
                  <a:pt x="241" y="433476"/>
                </a:lnTo>
                <a:lnTo>
                  <a:pt x="3683" y="441325"/>
                </a:lnTo>
                <a:lnTo>
                  <a:pt x="10071" y="447459"/>
                </a:lnTo>
                <a:lnTo>
                  <a:pt x="88303" y="497090"/>
                </a:lnTo>
                <a:lnTo>
                  <a:pt x="96583" y="500265"/>
                </a:lnTo>
                <a:lnTo>
                  <a:pt x="105143" y="500024"/>
                </a:lnTo>
                <a:lnTo>
                  <a:pt x="113004" y="496595"/>
                </a:lnTo>
                <a:lnTo>
                  <a:pt x="118262" y="491109"/>
                </a:lnTo>
                <a:lnTo>
                  <a:pt x="119138" y="490194"/>
                </a:lnTo>
                <a:lnTo>
                  <a:pt x="171513" y="407631"/>
                </a:lnTo>
                <a:lnTo>
                  <a:pt x="190576" y="377596"/>
                </a:lnTo>
                <a:lnTo>
                  <a:pt x="209613" y="347573"/>
                </a:lnTo>
                <a:lnTo>
                  <a:pt x="228663" y="317550"/>
                </a:lnTo>
                <a:lnTo>
                  <a:pt x="247713" y="287528"/>
                </a:lnTo>
                <a:lnTo>
                  <a:pt x="266763" y="257492"/>
                </a:lnTo>
                <a:lnTo>
                  <a:pt x="285813" y="227469"/>
                </a:lnTo>
                <a:lnTo>
                  <a:pt x="304863" y="197446"/>
                </a:lnTo>
                <a:lnTo>
                  <a:pt x="323913" y="167411"/>
                </a:lnTo>
                <a:lnTo>
                  <a:pt x="342963" y="137388"/>
                </a:lnTo>
                <a:lnTo>
                  <a:pt x="377063" y="83629"/>
                </a:lnTo>
                <a:lnTo>
                  <a:pt x="380225" y="75361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4" name="object 73">
            <a:extLst>
              <a:ext uri="{FF2B5EF4-FFF2-40B4-BE49-F238E27FC236}">
                <a16:creationId xmlns:a16="http://schemas.microsoft.com/office/drawing/2014/main" id="{2651366A-5282-328C-5278-BAAE4BF66E73}"/>
              </a:ext>
            </a:extLst>
          </p:cNvPr>
          <p:cNvGrpSpPr/>
          <p:nvPr/>
        </p:nvGrpSpPr>
        <p:grpSpPr>
          <a:xfrm>
            <a:off x="10565846" y="1157301"/>
            <a:ext cx="221514" cy="384680"/>
            <a:chOff x="12680430" y="5212194"/>
            <a:chExt cx="272415" cy="473075"/>
          </a:xfrm>
        </p:grpSpPr>
        <p:sp>
          <p:nvSpPr>
            <p:cNvPr id="145" name="object 74">
              <a:extLst>
                <a:ext uri="{FF2B5EF4-FFF2-40B4-BE49-F238E27FC236}">
                  <a16:creationId xmlns:a16="http://schemas.microsoft.com/office/drawing/2014/main" id="{1A7F2C60-5ACE-5CD9-A71D-61FE6DF5AA35}"/>
                </a:ext>
              </a:extLst>
            </p:cNvPr>
            <p:cNvSpPr/>
            <p:nvPr/>
          </p:nvSpPr>
          <p:spPr>
            <a:xfrm>
              <a:off x="12680429" y="5212193"/>
              <a:ext cx="243204" cy="433705"/>
            </a:xfrm>
            <a:custGeom>
              <a:avLst/>
              <a:gdLst/>
              <a:ahLst/>
              <a:cxnLst/>
              <a:rect l="l" t="t" r="r" b="b"/>
              <a:pathLst>
                <a:path w="243204" h="433704">
                  <a:moveTo>
                    <a:pt x="64401" y="76047"/>
                  </a:moveTo>
                  <a:lnTo>
                    <a:pt x="62738" y="67779"/>
                  </a:lnTo>
                  <a:lnTo>
                    <a:pt x="59804" y="63436"/>
                  </a:lnTo>
                  <a:lnTo>
                    <a:pt x="58178" y="61023"/>
                  </a:lnTo>
                  <a:lnTo>
                    <a:pt x="55765" y="59397"/>
                  </a:lnTo>
                  <a:lnTo>
                    <a:pt x="55765" y="69088"/>
                  </a:lnTo>
                  <a:lnTo>
                    <a:pt x="55765" y="82994"/>
                  </a:lnTo>
                  <a:lnTo>
                    <a:pt x="50101" y="88646"/>
                  </a:lnTo>
                  <a:lnTo>
                    <a:pt x="36207" y="88646"/>
                  </a:lnTo>
                  <a:lnTo>
                    <a:pt x="30556" y="82994"/>
                  </a:lnTo>
                  <a:lnTo>
                    <a:pt x="30556" y="69088"/>
                  </a:lnTo>
                  <a:lnTo>
                    <a:pt x="36207" y="63436"/>
                  </a:lnTo>
                  <a:lnTo>
                    <a:pt x="50101" y="63436"/>
                  </a:lnTo>
                  <a:lnTo>
                    <a:pt x="55765" y="69088"/>
                  </a:lnTo>
                  <a:lnTo>
                    <a:pt x="55765" y="59397"/>
                  </a:lnTo>
                  <a:lnTo>
                    <a:pt x="51422" y="56464"/>
                  </a:lnTo>
                  <a:lnTo>
                    <a:pt x="43154" y="54787"/>
                  </a:lnTo>
                  <a:lnTo>
                    <a:pt x="34899" y="56464"/>
                  </a:lnTo>
                  <a:lnTo>
                    <a:pt x="28143" y="61023"/>
                  </a:lnTo>
                  <a:lnTo>
                    <a:pt x="23583" y="67779"/>
                  </a:lnTo>
                  <a:lnTo>
                    <a:pt x="21907" y="76047"/>
                  </a:lnTo>
                  <a:lnTo>
                    <a:pt x="23583" y="84315"/>
                  </a:lnTo>
                  <a:lnTo>
                    <a:pt x="28143" y="91071"/>
                  </a:lnTo>
                  <a:lnTo>
                    <a:pt x="34899" y="95631"/>
                  </a:lnTo>
                  <a:lnTo>
                    <a:pt x="43154" y="97294"/>
                  </a:lnTo>
                  <a:lnTo>
                    <a:pt x="51422" y="95631"/>
                  </a:lnTo>
                  <a:lnTo>
                    <a:pt x="58178" y="91071"/>
                  </a:lnTo>
                  <a:lnTo>
                    <a:pt x="59804" y="88646"/>
                  </a:lnTo>
                  <a:lnTo>
                    <a:pt x="62738" y="84315"/>
                  </a:lnTo>
                  <a:lnTo>
                    <a:pt x="64401" y="76047"/>
                  </a:lnTo>
                  <a:close/>
                </a:path>
                <a:path w="243204" h="433704">
                  <a:moveTo>
                    <a:pt x="243179" y="289191"/>
                  </a:moveTo>
                  <a:lnTo>
                    <a:pt x="234988" y="266712"/>
                  </a:lnTo>
                  <a:lnTo>
                    <a:pt x="228854" y="249872"/>
                  </a:lnTo>
                  <a:lnTo>
                    <a:pt x="228854" y="266712"/>
                  </a:lnTo>
                  <a:lnTo>
                    <a:pt x="217157" y="255016"/>
                  </a:lnTo>
                  <a:lnTo>
                    <a:pt x="211010" y="248856"/>
                  </a:lnTo>
                  <a:lnTo>
                    <a:pt x="210858" y="248856"/>
                  </a:lnTo>
                  <a:lnTo>
                    <a:pt x="213004" y="241731"/>
                  </a:lnTo>
                  <a:lnTo>
                    <a:pt x="223621" y="252349"/>
                  </a:lnTo>
                  <a:lnTo>
                    <a:pt x="228854" y="266712"/>
                  </a:lnTo>
                  <a:lnTo>
                    <a:pt x="228854" y="249872"/>
                  </a:lnTo>
                  <a:lnTo>
                    <a:pt x="228600" y="249174"/>
                  </a:lnTo>
                  <a:lnTo>
                    <a:pt x="221157" y="241731"/>
                  </a:lnTo>
                  <a:lnTo>
                    <a:pt x="214896" y="235470"/>
                  </a:lnTo>
                  <a:lnTo>
                    <a:pt x="219138" y="221335"/>
                  </a:lnTo>
                  <a:lnTo>
                    <a:pt x="213448" y="215646"/>
                  </a:lnTo>
                  <a:lnTo>
                    <a:pt x="209384" y="211582"/>
                  </a:lnTo>
                  <a:lnTo>
                    <a:pt x="209384" y="223799"/>
                  </a:lnTo>
                  <a:lnTo>
                    <a:pt x="201828" y="248856"/>
                  </a:lnTo>
                  <a:lnTo>
                    <a:pt x="71247" y="118262"/>
                  </a:lnTo>
                  <a:lnTo>
                    <a:pt x="66497" y="113512"/>
                  </a:lnTo>
                  <a:lnTo>
                    <a:pt x="63614" y="110629"/>
                  </a:lnTo>
                  <a:lnTo>
                    <a:pt x="62115" y="109131"/>
                  </a:lnTo>
                  <a:lnTo>
                    <a:pt x="68313" y="105575"/>
                  </a:lnTo>
                  <a:lnTo>
                    <a:pt x="68922" y="105232"/>
                  </a:lnTo>
                  <a:lnTo>
                    <a:pt x="74383" y="99288"/>
                  </a:lnTo>
                  <a:lnTo>
                    <a:pt x="77647" y="92329"/>
                  </a:lnTo>
                  <a:lnTo>
                    <a:pt x="77736" y="92151"/>
                  </a:lnTo>
                  <a:lnTo>
                    <a:pt x="171119" y="185534"/>
                  </a:lnTo>
                  <a:lnTo>
                    <a:pt x="168579" y="189077"/>
                  </a:lnTo>
                  <a:lnTo>
                    <a:pt x="167068" y="193408"/>
                  </a:lnTo>
                  <a:lnTo>
                    <a:pt x="167068" y="198081"/>
                  </a:lnTo>
                  <a:lnTo>
                    <a:pt x="168668" y="206032"/>
                  </a:lnTo>
                  <a:lnTo>
                    <a:pt x="168757" y="206489"/>
                  </a:lnTo>
                  <a:lnTo>
                    <a:pt x="173393" y="213360"/>
                  </a:lnTo>
                  <a:lnTo>
                    <a:pt x="180276" y="217995"/>
                  </a:lnTo>
                  <a:lnTo>
                    <a:pt x="188683" y="219697"/>
                  </a:lnTo>
                  <a:lnTo>
                    <a:pt x="193357" y="219697"/>
                  </a:lnTo>
                  <a:lnTo>
                    <a:pt x="197688" y="218173"/>
                  </a:lnTo>
                  <a:lnTo>
                    <a:pt x="201218" y="215646"/>
                  </a:lnTo>
                  <a:lnTo>
                    <a:pt x="209384" y="223799"/>
                  </a:lnTo>
                  <a:lnTo>
                    <a:pt x="209384" y="211582"/>
                  </a:lnTo>
                  <a:lnTo>
                    <a:pt x="208851" y="211048"/>
                  </a:lnTo>
                  <a:lnTo>
                    <a:pt x="207111" y="209308"/>
                  </a:lnTo>
                  <a:lnTo>
                    <a:pt x="209118" y="206032"/>
                  </a:lnTo>
                  <a:lnTo>
                    <a:pt x="210299" y="202196"/>
                  </a:lnTo>
                  <a:lnTo>
                    <a:pt x="210299" y="198081"/>
                  </a:lnTo>
                  <a:lnTo>
                    <a:pt x="208597" y="189674"/>
                  </a:lnTo>
                  <a:lnTo>
                    <a:pt x="205511" y="185115"/>
                  </a:lnTo>
                  <a:lnTo>
                    <a:pt x="203949" y="182803"/>
                  </a:lnTo>
                  <a:lnTo>
                    <a:pt x="201650" y="181254"/>
                  </a:lnTo>
                  <a:lnTo>
                    <a:pt x="201650" y="190931"/>
                  </a:lnTo>
                  <a:lnTo>
                    <a:pt x="201650" y="205232"/>
                  </a:lnTo>
                  <a:lnTo>
                    <a:pt x="195834" y="211048"/>
                  </a:lnTo>
                  <a:lnTo>
                    <a:pt x="181521" y="211048"/>
                  </a:lnTo>
                  <a:lnTo>
                    <a:pt x="175717" y="205232"/>
                  </a:lnTo>
                  <a:lnTo>
                    <a:pt x="175717" y="190931"/>
                  </a:lnTo>
                  <a:lnTo>
                    <a:pt x="181521" y="185115"/>
                  </a:lnTo>
                  <a:lnTo>
                    <a:pt x="195834" y="185115"/>
                  </a:lnTo>
                  <a:lnTo>
                    <a:pt x="201650" y="190931"/>
                  </a:lnTo>
                  <a:lnTo>
                    <a:pt x="201650" y="181254"/>
                  </a:lnTo>
                  <a:lnTo>
                    <a:pt x="199288" y="179654"/>
                  </a:lnTo>
                  <a:lnTo>
                    <a:pt x="197078" y="178168"/>
                  </a:lnTo>
                  <a:lnTo>
                    <a:pt x="188683" y="176466"/>
                  </a:lnTo>
                  <a:lnTo>
                    <a:pt x="184569" y="176466"/>
                  </a:lnTo>
                  <a:lnTo>
                    <a:pt x="180733" y="177634"/>
                  </a:lnTo>
                  <a:lnTo>
                    <a:pt x="177457" y="179654"/>
                  </a:lnTo>
                  <a:lnTo>
                    <a:pt x="89941" y="92151"/>
                  </a:lnTo>
                  <a:lnTo>
                    <a:pt x="80695" y="82905"/>
                  </a:lnTo>
                  <a:lnTo>
                    <a:pt x="81102" y="80657"/>
                  </a:lnTo>
                  <a:lnTo>
                    <a:pt x="81343" y="78384"/>
                  </a:lnTo>
                  <a:lnTo>
                    <a:pt x="81343" y="76034"/>
                  </a:lnTo>
                  <a:lnTo>
                    <a:pt x="80048" y="66319"/>
                  </a:lnTo>
                  <a:lnTo>
                    <a:pt x="80010" y="66078"/>
                  </a:lnTo>
                  <a:lnTo>
                    <a:pt x="76276" y="57099"/>
                  </a:lnTo>
                  <a:lnTo>
                    <a:pt x="72707" y="52400"/>
                  </a:lnTo>
                  <a:lnTo>
                    <a:pt x="72707" y="76034"/>
                  </a:lnTo>
                  <a:lnTo>
                    <a:pt x="70370" y="87528"/>
                  </a:lnTo>
                  <a:lnTo>
                    <a:pt x="64033" y="96926"/>
                  </a:lnTo>
                  <a:lnTo>
                    <a:pt x="54648" y="103251"/>
                  </a:lnTo>
                  <a:lnTo>
                    <a:pt x="50368" y="104127"/>
                  </a:lnTo>
                  <a:lnTo>
                    <a:pt x="50368" y="113512"/>
                  </a:lnTo>
                  <a:lnTo>
                    <a:pt x="50368" y="397929"/>
                  </a:lnTo>
                  <a:lnTo>
                    <a:pt x="47485" y="396341"/>
                  </a:lnTo>
                  <a:lnTo>
                    <a:pt x="47485" y="406209"/>
                  </a:lnTo>
                  <a:lnTo>
                    <a:pt x="47485" y="427812"/>
                  </a:lnTo>
                  <a:lnTo>
                    <a:pt x="41033" y="427812"/>
                  </a:lnTo>
                  <a:lnTo>
                    <a:pt x="41033" y="402640"/>
                  </a:lnTo>
                  <a:lnTo>
                    <a:pt x="47485" y="406209"/>
                  </a:lnTo>
                  <a:lnTo>
                    <a:pt x="47485" y="396341"/>
                  </a:lnTo>
                  <a:lnTo>
                    <a:pt x="25946" y="384454"/>
                  </a:lnTo>
                  <a:lnTo>
                    <a:pt x="25996" y="373418"/>
                  </a:lnTo>
                  <a:lnTo>
                    <a:pt x="32715" y="370751"/>
                  </a:lnTo>
                  <a:lnTo>
                    <a:pt x="38239" y="366014"/>
                  </a:lnTo>
                  <a:lnTo>
                    <a:pt x="38735" y="365201"/>
                  </a:lnTo>
                  <a:lnTo>
                    <a:pt x="41897" y="359689"/>
                  </a:lnTo>
                  <a:lnTo>
                    <a:pt x="43230" y="352234"/>
                  </a:lnTo>
                  <a:lnTo>
                    <a:pt x="41973" y="345084"/>
                  </a:lnTo>
                  <a:lnTo>
                    <a:pt x="41935" y="344868"/>
                  </a:lnTo>
                  <a:lnTo>
                    <a:pt x="38735" y="339267"/>
                  </a:lnTo>
                  <a:lnTo>
                    <a:pt x="38354" y="338594"/>
                  </a:lnTo>
                  <a:lnTo>
                    <a:pt x="34582" y="335292"/>
                  </a:lnTo>
                  <a:lnTo>
                    <a:pt x="34582" y="345084"/>
                  </a:lnTo>
                  <a:lnTo>
                    <a:pt x="34582" y="359384"/>
                  </a:lnTo>
                  <a:lnTo>
                    <a:pt x="28765" y="365201"/>
                  </a:lnTo>
                  <a:lnTo>
                    <a:pt x="14465" y="365201"/>
                  </a:lnTo>
                  <a:lnTo>
                    <a:pt x="8648" y="359384"/>
                  </a:lnTo>
                  <a:lnTo>
                    <a:pt x="8648" y="345084"/>
                  </a:lnTo>
                  <a:lnTo>
                    <a:pt x="14465" y="339267"/>
                  </a:lnTo>
                  <a:lnTo>
                    <a:pt x="28765" y="339267"/>
                  </a:lnTo>
                  <a:lnTo>
                    <a:pt x="34582" y="345084"/>
                  </a:lnTo>
                  <a:lnTo>
                    <a:pt x="34582" y="335292"/>
                  </a:lnTo>
                  <a:lnTo>
                    <a:pt x="32943" y="333857"/>
                  </a:lnTo>
                  <a:lnTo>
                    <a:pt x="26174" y="331114"/>
                  </a:lnTo>
                  <a:lnTo>
                    <a:pt x="27076" y="118262"/>
                  </a:lnTo>
                  <a:lnTo>
                    <a:pt x="27114" y="110629"/>
                  </a:lnTo>
                  <a:lnTo>
                    <a:pt x="32004" y="112903"/>
                  </a:lnTo>
                  <a:lnTo>
                    <a:pt x="37426" y="114211"/>
                  </a:lnTo>
                  <a:lnTo>
                    <a:pt x="45631" y="114211"/>
                  </a:lnTo>
                  <a:lnTo>
                    <a:pt x="48031" y="113957"/>
                  </a:lnTo>
                  <a:lnTo>
                    <a:pt x="50368" y="113512"/>
                  </a:lnTo>
                  <a:lnTo>
                    <a:pt x="50368" y="104127"/>
                  </a:lnTo>
                  <a:lnTo>
                    <a:pt x="43167" y="105575"/>
                  </a:lnTo>
                  <a:lnTo>
                    <a:pt x="31673" y="103251"/>
                  </a:lnTo>
                  <a:lnTo>
                    <a:pt x="22288" y="96926"/>
                  </a:lnTo>
                  <a:lnTo>
                    <a:pt x="15963" y="87528"/>
                  </a:lnTo>
                  <a:lnTo>
                    <a:pt x="13639" y="76034"/>
                  </a:lnTo>
                  <a:lnTo>
                    <a:pt x="15963" y="64554"/>
                  </a:lnTo>
                  <a:lnTo>
                    <a:pt x="22288" y="55168"/>
                  </a:lnTo>
                  <a:lnTo>
                    <a:pt x="31673" y="48831"/>
                  </a:lnTo>
                  <a:lnTo>
                    <a:pt x="43167" y="46507"/>
                  </a:lnTo>
                  <a:lnTo>
                    <a:pt x="54648" y="48831"/>
                  </a:lnTo>
                  <a:lnTo>
                    <a:pt x="64033" y="55168"/>
                  </a:lnTo>
                  <a:lnTo>
                    <a:pt x="70370" y="64554"/>
                  </a:lnTo>
                  <a:lnTo>
                    <a:pt x="72707" y="76034"/>
                  </a:lnTo>
                  <a:lnTo>
                    <a:pt x="72707" y="52400"/>
                  </a:lnTo>
                  <a:lnTo>
                    <a:pt x="70472" y="49453"/>
                  </a:lnTo>
                  <a:lnTo>
                    <a:pt x="66802" y="46507"/>
                  </a:lnTo>
                  <a:lnTo>
                    <a:pt x="62979" y="43459"/>
                  </a:lnTo>
                  <a:lnTo>
                    <a:pt x="62979" y="39293"/>
                  </a:lnTo>
                  <a:lnTo>
                    <a:pt x="62979" y="5765"/>
                  </a:lnTo>
                  <a:lnTo>
                    <a:pt x="62979" y="0"/>
                  </a:lnTo>
                  <a:lnTo>
                    <a:pt x="57213" y="0"/>
                  </a:lnTo>
                  <a:lnTo>
                    <a:pt x="57213" y="5765"/>
                  </a:lnTo>
                  <a:lnTo>
                    <a:pt x="57213" y="39293"/>
                  </a:lnTo>
                  <a:lnTo>
                    <a:pt x="53416" y="39293"/>
                  </a:lnTo>
                  <a:lnTo>
                    <a:pt x="51181" y="38722"/>
                  </a:lnTo>
                  <a:lnTo>
                    <a:pt x="50025" y="38506"/>
                  </a:lnTo>
                  <a:lnTo>
                    <a:pt x="50025" y="38011"/>
                  </a:lnTo>
                  <a:lnTo>
                    <a:pt x="50025" y="5765"/>
                  </a:lnTo>
                  <a:lnTo>
                    <a:pt x="57213" y="5765"/>
                  </a:lnTo>
                  <a:lnTo>
                    <a:pt x="57213" y="0"/>
                  </a:lnTo>
                  <a:lnTo>
                    <a:pt x="44259" y="0"/>
                  </a:lnTo>
                  <a:lnTo>
                    <a:pt x="44259" y="5765"/>
                  </a:lnTo>
                  <a:lnTo>
                    <a:pt x="44259" y="38011"/>
                  </a:lnTo>
                  <a:lnTo>
                    <a:pt x="40284" y="38011"/>
                  </a:lnTo>
                  <a:lnTo>
                    <a:pt x="40284" y="5765"/>
                  </a:lnTo>
                  <a:lnTo>
                    <a:pt x="44259" y="5765"/>
                  </a:lnTo>
                  <a:lnTo>
                    <a:pt x="44259" y="0"/>
                  </a:lnTo>
                  <a:lnTo>
                    <a:pt x="34518" y="0"/>
                  </a:lnTo>
                  <a:lnTo>
                    <a:pt x="34518" y="5765"/>
                  </a:lnTo>
                  <a:lnTo>
                    <a:pt x="34518" y="38887"/>
                  </a:lnTo>
                  <a:lnTo>
                    <a:pt x="32905" y="39293"/>
                  </a:lnTo>
                  <a:lnTo>
                    <a:pt x="28282" y="39293"/>
                  </a:lnTo>
                  <a:lnTo>
                    <a:pt x="28282" y="5765"/>
                  </a:lnTo>
                  <a:lnTo>
                    <a:pt x="34518" y="5765"/>
                  </a:lnTo>
                  <a:lnTo>
                    <a:pt x="34518" y="0"/>
                  </a:lnTo>
                  <a:lnTo>
                    <a:pt x="22517" y="0"/>
                  </a:lnTo>
                  <a:lnTo>
                    <a:pt x="22517" y="43980"/>
                  </a:lnTo>
                  <a:lnTo>
                    <a:pt x="15328" y="49974"/>
                  </a:lnTo>
                  <a:lnTo>
                    <a:pt x="9791" y="57518"/>
                  </a:lnTo>
                  <a:lnTo>
                    <a:pt x="6324" y="66078"/>
                  </a:lnTo>
                  <a:lnTo>
                    <a:pt x="6235" y="66319"/>
                  </a:lnTo>
                  <a:lnTo>
                    <a:pt x="4978" y="76034"/>
                  </a:lnTo>
                  <a:lnTo>
                    <a:pt x="5930" y="84518"/>
                  </a:lnTo>
                  <a:lnTo>
                    <a:pt x="8585" y="92151"/>
                  </a:lnTo>
                  <a:lnTo>
                    <a:pt x="8636" y="92329"/>
                  </a:lnTo>
                  <a:lnTo>
                    <a:pt x="12915" y="99288"/>
                  </a:lnTo>
                  <a:lnTo>
                    <a:pt x="16687" y="103251"/>
                  </a:lnTo>
                  <a:lnTo>
                    <a:pt x="18491" y="105232"/>
                  </a:lnTo>
                  <a:lnTo>
                    <a:pt x="17526" y="331114"/>
                  </a:lnTo>
                  <a:lnTo>
                    <a:pt x="17284" y="331114"/>
                  </a:lnTo>
                  <a:lnTo>
                    <a:pt x="10579" y="333679"/>
                  </a:lnTo>
                  <a:lnTo>
                    <a:pt x="5029" y="338416"/>
                  </a:lnTo>
                  <a:lnTo>
                    <a:pt x="1308" y="344868"/>
                  </a:lnTo>
                  <a:lnTo>
                    <a:pt x="0" y="352234"/>
                  </a:lnTo>
                  <a:lnTo>
                    <a:pt x="1270" y="359384"/>
                  </a:lnTo>
                  <a:lnTo>
                    <a:pt x="1320" y="359689"/>
                  </a:lnTo>
                  <a:lnTo>
                    <a:pt x="4965" y="366014"/>
                  </a:lnTo>
                  <a:lnTo>
                    <a:pt x="10464" y="370751"/>
                  </a:lnTo>
                  <a:lnTo>
                    <a:pt x="17360" y="373418"/>
                  </a:lnTo>
                  <a:lnTo>
                    <a:pt x="17284" y="389534"/>
                  </a:lnTo>
                  <a:lnTo>
                    <a:pt x="35280" y="399465"/>
                  </a:lnTo>
                  <a:lnTo>
                    <a:pt x="35280" y="433578"/>
                  </a:lnTo>
                  <a:lnTo>
                    <a:pt x="53251" y="433578"/>
                  </a:lnTo>
                  <a:lnTo>
                    <a:pt x="53251" y="427812"/>
                  </a:lnTo>
                  <a:lnTo>
                    <a:pt x="53251" y="409384"/>
                  </a:lnTo>
                  <a:lnTo>
                    <a:pt x="59016" y="412559"/>
                  </a:lnTo>
                  <a:lnTo>
                    <a:pt x="59016" y="409384"/>
                  </a:lnTo>
                  <a:lnTo>
                    <a:pt x="59016" y="402640"/>
                  </a:lnTo>
                  <a:lnTo>
                    <a:pt x="59016" y="397929"/>
                  </a:lnTo>
                  <a:lnTo>
                    <a:pt x="59016" y="118262"/>
                  </a:lnTo>
                  <a:lnTo>
                    <a:pt x="205943" y="265188"/>
                  </a:lnTo>
                  <a:lnTo>
                    <a:pt x="209003" y="255016"/>
                  </a:lnTo>
                  <a:lnTo>
                    <a:pt x="243179" y="289191"/>
                  </a:lnTo>
                  <a:close/>
                </a:path>
              </a:pathLst>
            </a:custGeom>
            <a:solidFill>
              <a:srgbClr val="10A9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2" name="object 75">
              <a:extLst>
                <a:ext uri="{FF2B5EF4-FFF2-40B4-BE49-F238E27FC236}">
                  <a16:creationId xmlns:a16="http://schemas.microsoft.com/office/drawing/2014/main" id="{BAE26FA9-B674-EE80-3AA8-0A0ED66527F1}"/>
                </a:ext>
              </a:extLst>
            </p:cNvPr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12728060" y="5510865"/>
              <a:ext cx="224535" cy="174028"/>
            </a:xfrm>
            <a:prstGeom prst="rect">
              <a:avLst/>
            </a:prstGeom>
          </p:spPr>
        </p:pic>
      </p:grpSp>
      <p:sp>
        <p:nvSpPr>
          <p:cNvPr id="153" name="object 76">
            <a:extLst>
              <a:ext uri="{FF2B5EF4-FFF2-40B4-BE49-F238E27FC236}">
                <a16:creationId xmlns:a16="http://schemas.microsoft.com/office/drawing/2014/main" id="{E097CC80-3633-7D26-F54C-9EE5EE026B1B}"/>
              </a:ext>
            </a:extLst>
          </p:cNvPr>
          <p:cNvSpPr/>
          <p:nvPr/>
        </p:nvSpPr>
        <p:spPr>
          <a:xfrm>
            <a:off x="9232096" y="3185673"/>
            <a:ext cx="283475" cy="349568"/>
          </a:xfrm>
          <a:custGeom>
            <a:avLst/>
            <a:gdLst/>
            <a:ahLst/>
            <a:cxnLst/>
            <a:rect l="l" t="t" r="r" b="b"/>
            <a:pathLst>
              <a:path w="348615" h="429895">
                <a:moveTo>
                  <a:pt x="267411" y="341312"/>
                </a:moveTo>
                <a:lnTo>
                  <a:pt x="260159" y="324472"/>
                </a:lnTo>
                <a:lnTo>
                  <a:pt x="260159" y="332346"/>
                </a:lnTo>
                <a:lnTo>
                  <a:pt x="260159" y="350266"/>
                </a:lnTo>
                <a:lnTo>
                  <a:pt x="252869" y="357568"/>
                </a:lnTo>
                <a:lnTo>
                  <a:pt x="234937" y="357568"/>
                </a:lnTo>
                <a:lnTo>
                  <a:pt x="227647" y="350266"/>
                </a:lnTo>
                <a:lnTo>
                  <a:pt x="227647" y="332346"/>
                </a:lnTo>
                <a:lnTo>
                  <a:pt x="234937" y="325056"/>
                </a:lnTo>
                <a:lnTo>
                  <a:pt x="252869" y="325056"/>
                </a:lnTo>
                <a:lnTo>
                  <a:pt x="260159" y="332346"/>
                </a:lnTo>
                <a:lnTo>
                  <a:pt x="260159" y="324472"/>
                </a:lnTo>
                <a:lnTo>
                  <a:pt x="253047" y="319659"/>
                </a:lnTo>
                <a:lnTo>
                  <a:pt x="243903" y="317804"/>
                </a:lnTo>
                <a:lnTo>
                  <a:pt x="234759" y="319659"/>
                </a:lnTo>
                <a:lnTo>
                  <a:pt x="227291" y="324700"/>
                </a:lnTo>
                <a:lnTo>
                  <a:pt x="222250" y="332168"/>
                </a:lnTo>
                <a:lnTo>
                  <a:pt x="220395" y="341312"/>
                </a:lnTo>
                <a:lnTo>
                  <a:pt x="222211" y="350266"/>
                </a:lnTo>
                <a:lnTo>
                  <a:pt x="222250" y="350456"/>
                </a:lnTo>
                <a:lnTo>
                  <a:pt x="227291" y="357924"/>
                </a:lnTo>
                <a:lnTo>
                  <a:pt x="234759" y="362966"/>
                </a:lnTo>
                <a:lnTo>
                  <a:pt x="243903" y="364807"/>
                </a:lnTo>
                <a:lnTo>
                  <a:pt x="253047" y="362966"/>
                </a:lnTo>
                <a:lnTo>
                  <a:pt x="260515" y="357924"/>
                </a:lnTo>
                <a:lnTo>
                  <a:pt x="260756" y="357568"/>
                </a:lnTo>
                <a:lnTo>
                  <a:pt x="265557" y="350456"/>
                </a:lnTo>
                <a:lnTo>
                  <a:pt x="267411" y="341312"/>
                </a:lnTo>
                <a:close/>
              </a:path>
              <a:path w="348615" h="429895">
                <a:moveTo>
                  <a:pt x="347992" y="398602"/>
                </a:moveTo>
                <a:lnTo>
                  <a:pt x="347929" y="395693"/>
                </a:lnTo>
                <a:lnTo>
                  <a:pt x="347853" y="393623"/>
                </a:lnTo>
                <a:lnTo>
                  <a:pt x="337439" y="375056"/>
                </a:lnTo>
                <a:lnTo>
                  <a:pt x="337439" y="397243"/>
                </a:lnTo>
                <a:lnTo>
                  <a:pt x="336169" y="399973"/>
                </a:lnTo>
                <a:lnTo>
                  <a:pt x="334937" y="400926"/>
                </a:lnTo>
                <a:lnTo>
                  <a:pt x="231228" y="420014"/>
                </a:lnTo>
                <a:lnTo>
                  <a:pt x="229260" y="419087"/>
                </a:lnTo>
                <a:lnTo>
                  <a:pt x="226034" y="413321"/>
                </a:lnTo>
                <a:lnTo>
                  <a:pt x="245287" y="402526"/>
                </a:lnTo>
                <a:lnTo>
                  <a:pt x="270154" y="388581"/>
                </a:lnTo>
                <a:lnTo>
                  <a:pt x="314058" y="363956"/>
                </a:lnTo>
                <a:lnTo>
                  <a:pt x="318274" y="361594"/>
                </a:lnTo>
                <a:lnTo>
                  <a:pt x="337388" y="395693"/>
                </a:lnTo>
                <a:lnTo>
                  <a:pt x="337439" y="397243"/>
                </a:lnTo>
                <a:lnTo>
                  <a:pt x="337439" y="375056"/>
                </a:lnTo>
                <a:lnTo>
                  <a:pt x="329895" y="361594"/>
                </a:lnTo>
                <a:lnTo>
                  <a:pt x="325742" y="354203"/>
                </a:lnTo>
                <a:lnTo>
                  <a:pt x="325805" y="353123"/>
                </a:lnTo>
                <a:lnTo>
                  <a:pt x="325564" y="352145"/>
                </a:lnTo>
                <a:lnTo>
                  <a:pt x="325323" y="351663"/>
                </a:lnTo>
                <a:lnTo>
                  <a:pt x="311683" y="327342"/>
                </a:lnTo>
                <a:lnTo>
                  <a:pt x="311683" y="351663"/>
                </a:lnTo>
                <a:lnTo>
                  <a:pt x="289763" y="363956"/>
                </a:lnTo>
                <a:lnTo>
                  <a:pt x="288683" y="362038"/>
                </a:lnTo>
                <a:lnTo>
                  <a:pt x="281927" y="349973"/>
                </a:lnTo>
                <a:lnTo>
                  <a:pt x="282879" y="342747"/>
                </a:lnTo>
                <a:lnTo>
                  <a:pt x="282511" y="335546"/>
                </a:lnTo>
                <a:lnTo>
                  <a:pt x="281355" y="330733"/>
                </a:lnTo>
                <a:lnTo>
                  <a:pt x="281355" y="369684"/>
                </a:lnTo>
                <a:lnTo>
                  <a:pt x="247650" y="388581"/>
                </a:lnTo>
                <a:lnTo>
                  <a:pt x="243357" y="380936"/>
                </a:lnTo>
                <a:lnTo>
                  <a:pt x="250139" y="380936"/>
                </a:lnTo>
                <a:lnTo>
                  <a:pt x="256781" y="379209"/>
                </a:lnTo>
                <a:lnTo>
                  <a:pt x="268605" y="372579"/>
                </a:lnTo>
                <a:lnTo>
                  <a:pt x="269354" y="371856"/>
                </a:lnTo>
                <a:lnTo>
                  <a:pt x="273532" y="367817"/>
                </a:lnTo>
                <a:lnTo>
                  <a:pt x="277075" y="362038"/>
                </a:lnTo>
                <a:lnTo>
                  <a:pt x="281355" y="369684"/>
                </a:lnTo>
                <a:lnTo>
                  <a:pt x="281355" y="330733"/>
                </a:lnTo>
                <a:lnTo>
                  <a:pt x="280835" y="328549"/>
                </a:lnTo>
                <a:lnTo>
                  <a:pt x="277888" y="321906"/>
                </a:lnTo>
                <a:lnTo>
                  <a:pt x="277279" y="320840"/>
                </a:lnTo>
                <a:lnTo>
                  <a:pt x="276644" y="319811"/>
                </a:lnTo>
                <a:lnTo>
                  <a:pt x="273837" y="315747"/>
                </a:lnTo>
                <a:lnTo>
                  <a:pt x="273837" y="341706"/>
                </a:lnTo>
                <a:lnTo>
                  <a:pt x="270903" y="352145"/>
                </a:lnTo>
                <a:lnTo>
                  <a:pt x="242900" y="371856"/>
                </a:lnTo>
                <a:lnTo>
                  <a:pt x="238379" y="370586"/>
                </a:lnTo>
                <a:lnTo>
                  <a:pt x="238379" y="392772"/>
                </a:lnTo>
                <a:lnTo>
                  <a:pt x="220980" y="402526"/>
                </a:lnTo>
                <a:lnTo>
                  <a:pt x="64147" y="122859"/>
                </a:lnTo>
                <a:lnTo>
                  <a:pt x="79146" y="114452"/>
                </a:lnTo>
                <a:lnTo>
                  <a:pt x="81546" y="113106"/>
                </a:lnTo>
                <a:lnTo>
                  <a:pt x="204660" y="332638"/>
                </a:lnTo>
                <a:lnTo>
                  <a:pt x="203060" y="339763"/>
                </a:lnTo>
                <a:lnTo>
                  <a:pt x="203149" y="341706"/>
                </a:lnTo>
                <a:lnTo>
                  <a:pt x="203200" y="342747"/>
                </a:lnTo>
                <a:lnTo>
                  <a:pt x="203288" y="344601"/>
                </a:lnTo>
                <a:lnTo>
                  <a:pt x="203415" y="347129"/>
                </a:lnTo>
                <a:lnTo>
                  <a:pt x="228473" y="378040"/>
                </a:lnTo>
                <a:lnTo>
                  <a:pt x="230543" y="378790"/>
                </a:lnTo>
                <a:lnTo>
                  <a:pt x="238379" y="392772"/>
                </a:lnTo>
                <a:lnTo>
                  <a:pt x="238379" y="370586"/>
                </a:lnTo>
                <a:lnTo>
                  <a:pt x="227698" y="367576"/>
                </a:lnTo>
                <a:lnTo>
                  <a:pt x="221399" y="362623"/>
                </a:lnTo>
                <a:lnTo>
                  <a:pt x="217538" y="355752"/>
                </a:lnTo>
                <a:lnTo>
                  <a:pt x="213956" y="344601"/>
                </a:lnTo>
                <a:lnTo>
                  <a:pt x="214858" y="333730"/>
                </a:lnTo>
                <a:lnTo>
                  <a:pt x="214884" y="333324"/>
                </a:lnTo>
                <a:lnTo>
                  <a:pt x="238036" y="311835"/>
                </a:lnTo>
                <a:lnTo>
                  <a:pt x="243624" y="311835"/>
                </a:lnTo>
                <a:lnTo>
                  <a:pt x="273837" y="341706"/>
                </a:lnTo>
                <a:lnTo>
                  <a:pt x="273837" y="315747"/>
                </a:lnTo>
                <a:lnTo>
                  <a:pt x="271145" y="311835"/>
                </a:lnTo>
                <a:lnTo>
                  <a:pt x="264198" y="306578"/>
                </a:lnTo>
                <a:lnTo>
                  <a:pt x="256044" y="303822"/>
                </a:lnTo>
                <a:lnTo>
                  <a:pt x="249148" y="291528"/>
                </a:lnTo>
                <a:lnTo>
                  <a:pt x="245351" y="284746"/>
                </a:lnTo>
                <a:lnTo>
                  <a:pt x="243230" y="280974"/>
                </a:lnTo>
                <a:lnTo>
                  <a:pt x="243230" y="301675"/>
                </a:lnTo>
                <a:lnTo>
                  <a:pt x="236448" y="301675"/>
                </a:lnTo>
                <a:lnTo>
                  <a:pt x="229806" y="303403"/>
                </a:lnTo>
                <a:lnTo>
                  <a:pt x="217982" y="310032"/>
                </a:lnTo>
                <a:lnTo>
                  <a:pt x="213042" y="314807"/>
                </a:lnTo>
                <a:lnTo>
                  <a:pt x="209511" y="320586"/>
                </a:lnTo>
                <a:lnTo>
                  <a:pt x="194894" y="294513"/>
                </a:lnTo>
                <a:lnTo>
                  <a:pt x="237540" y="291528"/>
                </a:lnTo>
                <a:lnTo>
                  <a:pt x="243230" y="301675"/>
                </a:lnTo>
                <a:lnTo>
                  <a:pt x="243230" y="280974"/>
                </a:lnTo>
                <a:lnTo>
                  <a:pt x="232054" y="261048"/>
                </a:lnTo>
                <a:lnTo>
                  <a:pt x="232054" y="281749"/>
                </a:lnTo>
                <a:lnTo>
                  <a:pt x="189407" y="284746"/>
                </a:lnTo>
                <a:lnTo>
                  <a:pt x="172643" y="254838"/>
                </a:lnTo>
                <a:lnTo>
                  <a:pt x="215011" y="251345"/>
                </a:lnTo>
                <a:lnTo>
                  <a:pt x="232054" y="281749"/>
                </a:lnTo>
                <a:lnTo>
                  <a:pt x="232054" y="261048"/>
                </a:lnTo>
                <a:lnTo>
                  <a:pt x="226618" y="251345"/>
                </a:lnTo>
                <a:lnTo>
                  <a:pt x="223126" y="245122"/>
                </a:lnTo>
                <a:lnTo>
                  <a:pt x="209550" y="220929"/>
                </a:lnTo>
                <a:lnTo>
                  <a:pt x="209550" y="241630"/>
                </a:lnTo>
                <a:lnTo>
                  <a:pt x="167195" y="245122"/>
                </a:lnTo>
                <a:lnTo>
                  <a:pt x="149885" y="214236"/>
                </a:lnTo>
                <a:lnTo>
                  <a:pt x="192443" y="211112"/>
                </a:lnTo>
                <a:lnTo>
                  <a:pt x="209550" y="241630"/>
                </a:lnTo>
                <a:lnTo>
                  <a:pt x="209550" y="220929"/>
                </a:lnTo>
                <a:lnTo>
                  <a:pt x="204050" y="211112"/>
                </a:lnTo>
                <a:lnTo>
                  <a:pt x="200342" y="204482"/>
                </a:lnTo>
                <a:lnTo>
                  <a:pt x="186969" y="180632"/>
                </a:lnTo>
                <a:lnTo>
                  <a:pt x="186969" y="201358"/>
                </a:lnTo>
                <a:lnTo>
                  <a:pt x="144411" y="204482"/>
                </a:lnTo>
                <a:lnTo>
                  <a:pt x="127317" y="174002"/>
                </a:lnTo>
                <a:lnTo>
                  <a:pt x="169887" y="170891"/>
                </a:lnTo>
                <a:lnTo>
                  <a:pt x="186969" y="201358"/>
                </a:lnTo>
                <a:lnTo>
                  <a:pt x="186969" y="180632"/>
                </a:lnTo>
                <a:lnTo>
                  <a:pt x="181508" y="170891"/>
                </a:lnTo>
                <a:lnTo>
                  <a:pt x="177774" y="164249"/>
                </a:lnTo>
                <a:lnTo>
                  <a:pt x="164414" y="140423"/>
                </a:lnTo>
                <a:lnTo>
                  <a:pt x="164414" y="161137"/>
                </a:lnTo>
                <a:lnTo>
                  <a:pt x="121843" y="164249"/>
                </a:lnTo>
                <a:lnTo>
                  <a:pt x="104749" y="133769"/>
                </a:lnTo>
                <a:lnTo>
                  <a:pt x="147332" y="130670"/>
                </a:lnTo>
                <a:lnTo>
                  <a:pt x="164414" y="161137"/>
                </a:lnTo>
                <a:lnTo>
                  <a:pt x="164414" y="140423"/>
                </a:lnTo>
                <a:lnTo>
                  <a:pt x="158953" y="130670"/>
                </a:lnTo>
                <a:lnTo>
                  <a:pt x="155219" y="124015"/>
                </a:lnTo>
                <a:lnTo>
                  <a:pt x="141859" y="100203"/>
                </a:lnTo>
                <a:lnTo>
                  <a:pt x="141859" y="120916"/>
                </a:lnTo>
                <a:lnTo>
                  <a:pt x="99275" y="124015"/>
                </a:lnTo>
                <a:lnTo>
                  <a:pt x="93167" y="113106"/>
                </a:lnTo>
                <a:lnTo>
                  <a:pt x="90385" y="108140"/>
                </a:lnTo>
                <a:lnTo>
                  <a:pt x="124091" y="89242"/>
                </a:lnTo>
                <a:lnTo>
                  <a:pt x="141859" y="120916"/>
                </a:lnTo>
                <a:lnTo>
                  <a:pt x="141859" y="100203"/>
                </a:lnTo>
                <a:lnTo>
                  <a:pt x="135712" y="89242"/>
                </a:lnTo>
                <a:lnTo>
                  <a:pt x="132930" y="84277"/>
                </a:lnTo>
                <a:lnTo>
                  <a:pt x="154851" y="71983"/>
                </a:lnTo>
                <a:lnTo>
                  <a:pt x="311683" y="351663"/>
                </a:lnTo>
                <a:lnTo>
                  <a:pt x="311683" y="327342"/>
                </a:lnTo>
                <a:lnTo>
                  <a:pt x="168478" y="71983"/>
                </a:lnTo>
                <a:lnTo>
                  <a:pt x="158584" y="54356"/>
                </a:lnTo>
                <a:lnTo>
                  <a:pt x="153835" y="45872"/>
                </a:lnTo>
                <a:lnTo>
                  <a:pt x="151574" y="41846"/>
                </a:lnTo>
                <a:lnTo>
                  <a:pt x="150304" y="40868"/>
                </a:lnTo>
                <a:lnTo>
                  <a:pt x="148285" y="40297"/>
                </a:lnTo>
                <a:lnTo>
                  <a:pt x="148285" y="64058"/>
                </a:lnTo>
                <a:lnTo>
                  <a:pt x="58432" y="114452"/>
                </a:lnTo>
                <a:lnTo>
                  <a:pt x="53009" y="104775"/>
                </a:lnTo>
                <a:lnTo>
                  <a:pt x="54825" y="103708"/>
                </a:lnTo>
                <a:lnTo>
                  <a:pt x="83312" y="87731"/>
                </a:lnTo>
                <a:lnTo>
                  <a:pt x="90906" y="83477"/>
                </a:lnTo>
                <a:lnTo>
                  <a:pt x="107073" y="74409"/>
                </a:lnTo>
                <a:lnTo>
                  <a:pt x="142836" y="54356"/>
                </a:lnTo>
                <a:lnTo>
                  <a:pt x="148285" y="64058"/>
                </a:lnTo>
                <a:lnTo>
                  <a:pt x="148285" y="40297"/>
                </a:lnTo>
                <a:lnTo>
                  <a:pt x="147218" y="39992"/>
                </a:lnTo>
                <a:lnTo>
                  <a:pt x="145618" y="40182"/>
                </a:lnTo>
                <a:lnTo>
                  <a:pt x="135458" y="45872"/>
                </a:lnTo>
                <a:lnTo>
                  <a:pt x="132270" y="40182"/>
                </a:lnTo>
                <a:lnTo>
                  <a:pt x="132156" y="39992"/>
                </a:lnTo>
                <a:lnTo>
                  <a:pt x="129400" y="35077"/>
                </a:lnTo>
                <a:lnTo>
                  <a:pt x="126619" y="30124"/>
                </a:lnTo>
                <a:lnTo>
                  <a:pt x="126619" y="50825"/>
                </a:lnTo>
                <a:lnTo>
                  <a:pt x="84569" y="74409"/>
                </a:lnTo>
                <a:lnTo>
                  <a:pt x="67729" y="73723"/>
                </a:lnTo>
                <a:lnTo>
                  <a:pt x="67729" y="83858"/>
                </a:lnTo>
                <a:lnTo>
                  <a:pt x="60820" y="87731"/>
                </a:lnTo>
                <a:lnTo>
                  <a:pt x="58432" y="83477"/>
                </a:lnTo>
                <a:lnTo>
                  <a:pt x="67729" y="83858"/>
                </a:lnTo>
                <a:lnTo>
                  <a:pt x="67729" y="73723"/>
                </a:lnTo>
                <a:lnTo>
                  <a:pt x="52603" y="73101"/>
                </a:lnTo>
                <a:lnTo>
                  <a:pt x="34163" y="40182"/>
                </a:lnTo>
                <a:lnTo>
                  <a:pt x="34048" y="39992"/>
                </a:lnTo>
                <a:lnTo>
                  <a:pt x="35775" y="39992"/>
                </a:lnTo>
                <a:lnTo>
                  <a:pt x="123698" y="45618"/>
                </a:lnTo>
                <a:lnTo>
                  <a:pt x="126619" y="50825"/>
                </a:lnTo>
                <a:lnTo>
                  <a:pt x="126619" y="30124"/>
                </a:lnTo>
                <a:lnTo>
                  <a:pt x="117792" y="14389"/>
                </a:lnTo>
                <a:lnTo>
                  <a:pt x="117792" y="35077"/>
                </a:lnTo>
                <a:lnTo>
                  <a:pt x="28079" y="29362"/>
                </a:lnTo>
                <a:lnTo>
                  <a:pt x="17500" y="10490"/>
                </a:lnTo>
                <a:lnTo>
                  <a:pt x="105029" y="12319"/>
                </a:lnTo>
                <a:lnTo>
                  <a:pt x="117792" y="35077"/>
                </a:lnTo>
                <a:lnTo>
                  <a:pt x="117792" y="14389"/>
                </a:lnTo>
                <a:lnTo>
                  <a:pt x="115608" y="10490"/>
                </a:lnTo>
                <a:lnTo>
                  <a:pt x="111023" y="2311"/>
                </a:lnTo>
                <a:lnTo>
                  <a:pt x="0" y="0"/>
                </a:lnTo>
                <a:lnTo>
                  <a:pt x="51981" y="92684"/>
                </a:lnTo>
                <a:lnTo>
                  <a:pt x="42252" y="98145"/>
                </a:lnTo>
                <a:lnTo>
                  <a:pt x="41478" y="98920"/>
                </a:lnTo>
                <a:lnTo>
                  <a:pt x="40957" y="99885"/>
                </a:lnTo>
                <a:lnTo>
                  <a:pt x="39192" y="100863"/>
                </a:lnTo>
                <a:lnTo>
                  <a:pt x="40182" y="102628"/>
                </a:lnTo>
                <a:lnTo>
                  <a:pt x="40144" y="103708"/>
                </a:lnTo>
                <a:lnTo>
                  <a:pt x="40386" y="104775"/>
                </a:lnTo>
                <a:lnTo>
                  <a:pt x="214045" y="414451"/>
                </a:lnTo>
                <a:lnTo>
                  <a:pt x="214820" y="415213"/>
                </a:lnTo>
                <a:lnTo>
                  <a:pt x="215785" y="415747"/>
                </a:lnTo>
                <a:lnTo>
                  <a:pt x="222059" y="426961"/>
                </a:lnTo>
                <a:lnTo>
                  <a:pt x="226999" y="429844"/>
                </a:lnTo>
                <a:lnTo>
                  <a:pt x="233692" y="429844"/>
                </a:lnTo>
                <a:lnTo>
                  <a:pt x="287134" y="420014"/>
                </a:lnTo>
                <a:lnTo>
                  <a:pt x="336905" y="410857"/>
                </a:lnTo>
                <a:lnTo>
                  <a:pt x="344652" y="405739"/>
                </a:lnTo>
                <a:lnTo>
                  <a:pt x="347992" y="398602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4" name="object 77">
            <a:extLst>
              <a:ext uri="{FF2B5EF4-FFF2-40B4-BE49-F238E27FC236}">
                <a16:creationId xmlns:a16="http://schemas.microsoft.com/office/drawing/2014/main" id="{EF4B2A7C-7B2B-F697-01FE-4F0680B3963B}"/>
              </a:ext>
            </a:extLst>
          </p:cNvPr>
          <p:cNvGrpSpPr/>
          <p:nvPr/>
        </p:nvGrpSpPr>
        <p:grpSpPr>
          <a:xfrm>
            <a:off x="8574960" y="1223533"/>
            <a:ext cx="294319" cy="251978"/>
            <a:chOff x="10232060" y="5293645"/>
            <a:chExt cx="361950" cy="309880"/>
          </a:xfrm>
        </p:grpSpPr>
        <p:sp>
          <p:nvSpPr>
            <p:cNvPr id="155" name="object 78">
              <a:extLst>
                <a:ext uri="{FF2B5EF4-FFF2-40B4-BE49-F238E27FC236}">
                  <a16:creationId xmlns:a16="http://schemas.microsoft.com/office/drawing/2014/main" id="{E83221B5-712B-34F9-CC0D-FE5C262B32F2}"/>
                </a:ext>
              </a:extLst>
            </p:cNvPr>
            <p:cNvSpPr/>
            <p:nvPr/>
          </p:nvSpPr>
          <p:spPr>
            <a:xfrm>
              <a:off x="10232060" y="5293645"/>
              <a:ext cx="361950" cy="309880"/>
            </a:xfrm>
            <a:custGeom>
              <a:avLst/>
              <a:gdLst/>
              <a:ahLst/>
              <a:cxnLst/>
              <a:rect l="l" t="t" r="r" b="b"/>
              <a:pathLst>
                <a:path w="361950" h="309879">
                  <a:moveTo>
                    <a:pt x="356489" y="48310"/>
                  </a:moveTo>
                  <a:lnTo>
                    <a:pt x="5029" y="48310"/>
                  </a:lnTo>
                  <a:lnTo>
                    <a:pt x="0" y="53339"/>
                  </a:lnTo>
                  <a:lnTo>
                    <a:pt x="0" y="304761"/>
                  </a:lnTo>
                  <a:lnTo>
                    <a:pt x="5029" y="309791"/>
                  </a:lnTo>
                  <a:lnTo>
                    <a:pt x="356489" y="309791"/>
                  </a:lnTo>
                  <a:lnTo>
                    <a:pt x="361518" y="304761"/>
                  </a:lnTo>
                  <a:lnTo>
                    <a:pt x="361518" y="287324"/>
                  </a:lnTo>
                  <a:lnTo>
                    <a:pt x="22466" y="287324"/>
                  </a:lnTo>
                  <a:lnTo>
                    <a:pt x="22466" y="70777"/>
                  </a:lnTo>
                  <a:lnTo>
                    <a:pt x="361518" y="70777"/>
                  </a:lnTo>
                  <a:lnTo>
                    <a:pt x="361518" y="53339"/>
                  </a:lnTo>
                  <a:lnTo>
                    <a:pt x="356489" y="48310"/>
                  </a:lnTo>
                  <a:close/>
                </a:path>
                <a:path w="361950" h="309879">
                  <a:moveTo>
                    <a:pt x="361518" y="70777"/>
                  </a:moveTo>
                  <a:lnTo>
                    <a:pt x="339051" y="70777"/>
                  </a:lnTo>
                  <a:lnTo>
                    <a:pt x="339051" y="287324"/>
                  </a:lnTo>
                  <a:lnTo>
                    <a:pt x="361518" y="287324"/>
                  </a:lnTo>
                  <a:lnTo>
                    <a:pt x="361518" y="70777"/>
                  </a:lnTo>
                  <a:close/>
                </a:path>
                <a:path w="361950" h="309879">
                  <a:moveTo>
                    <a:pt x="98247" y="32765"/>
                  </a:moveTo>
                  <a:lnTo>
                    <a:pt x="54394" y="32765"/>
                  </a:lnTo>
                  <a:lnTo>
                    <a:pt x="49364" y="37782"/>
                  </a:lnTo>
                  <a:lnTo>
                    <a:pt x="49364" y="48310"/>
                  </a:lnTo>
                  <a:lnTo>
                    <a:pt x="103276" y="48310"/>
                  </a:lnTo>
                  <a:lnTo>
                    <a:pt x="103276" y="37782"/>
                  </a:lnTo>
                  <a:lnTo>
                    <a:pt x="98247" y="32765"/>
                  </a:lnTo>
                  <a:close/>
                </a:path>
                <a:path w="361950" h="309879">
                  <a:moveTo>
                    <a:pt x="254304" y="0"/>
                  </a:moveTo>
                  <a:lnTo>
                    <a:pt x="149072" y="0"/>
                  </a:lnTo>
                  <a:lnTo>
                    <a:pt x="144043" y="5029"/>
                  </a:lnTo>
                  <a:lnTo>
                    <a:pt x="144043" y="48310"/>
                  </a:lnTo>
                  <a:lnTo>
                    <a:pt x="166497" y="48310"/>
                  </a:lnTo>
                  <a:lnTo>
                    <a:pt x="166497" y="22466"/>
                  </a:lnTo>
                  <a:lnTo>
                    <a:pt x="259334" y="22466"/>
                  </a:lnTo>
                  <a:lnTo>
                    <a:pt x="259334" y="5029"/>
                  </a:lnTo>
                  <a:lnTo>
                    <a:pt x="254304" y="0"/>
                  </a:lnTo>
                  <a:close/>
                </a:path>
                <a:path w="361950" h="309879">
                  <a:moveTo>
                    <a:pt x="259334" y="22466"/>
                  </a:moveTo>
                  <a:lnTo>
                    <a:pt x="236867" y="22466"/>
                  </a:lnTo>
                  <a:lnTo>
                    <a:pt x="236867" y="48310"/>
                  </a:lnTo>
                  <a:lnTo>
                    <a:pt x="259334" y="48310"/>
                  </a:lnTo>
                  <a:lnTo>
                    <a:pt x="259334" y="22466"/>
                  </a:lnTo>
                  <a:close/>
                </a:path>
              </a:pathLst>
            </a:custGeom>
            <a:solidFill>
              <a:srgbClr val="10A9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6" name="object 79">
              <a:extLst>
                <a:ext uri="{FF2B5EF4-FFF2-40B4-BE49-F238E27FC236}">
                  <a16:creationId xmlns:a16="http://schemas.microsoft.com/office/drawing/2014/main" id="{E343FBC9-A228-34ED-6046-3CDE805E09F1}"/>
                </a:ext>
              </a:extLst>
            </p:cNvPr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10376104" y="5386990"/>
              <a:ext cx="173202" cy="173215"/>
            </a:xfrm>
            <a:prstGeom prst="rect">
              <a:avLst/>
            </a:prstGeom>
          </p:spPr>
        </p:pic>
        <p:sp>
          <p:nvSpPr>
            <p:cNvPr id="157" name="object 80">
              <a:extLst>
                <a:ext uri="{FF2B5EF4-FFF2-40B4-BE49-F238E27FC236}">
                  <a16:creationId xmlns:a16="http://schemas.microsoft.com/office/drawing/2014/main" id="{D0C6A2F2-CB7E-E3FA-EC2A-F37D3EA78AB2}"/>
                </a:ext>
              </a:extLst>
            </p:cNvPr>
            <p:cNvSpPr/>
            <p:nvPr/>
          </p:nvSpPr>
          <p:spPr>
            <a:xfrm>
              <a:off x="10267949" y="5375910"/>
              <a:ext cx="85725" cy="60960"/>
            </a:xfrm>
            <a:custGeom>
              <a:avLst/>
              <a:gdLst/>
              <a:ahLst/>
              <a:cxnLst/>
              <a:rect l="l" t="t" r="r" b="b"/>
              <a:pathLst>
                <a:path w="85725" h="60960">
                  <a:moveTo>
                    <a:pt x="80327" y="0"/>
                  </a:moveTo>
                  <a:lnTo>
                    <a:pt x="5029" y="0"/>
                  </a:lnTo>
                  <a:lnTo>
                    <a:pt x="0" y="5029"/>
                  </a:lnTo>
                  <a:lnTo>
                    <a:pt x="0" y="55384"/>
                  </a:lnTo>
                  <a:lnTo>
                    <a:pt x="5029" y="60401"/>
                  </a:lnTo>
                  <a:lnTo>
                    <a:pt x="80327" y="60401"/>
                  </a:lnTo>
                  <a:lnTo>
                    <a:pt x="85356" y="55384"/>
                  </a:lnTo>
                  <a:lnTo>
                    <a:pt x="85356" y="37947"/>
                  </a:lnTo>
                  <a:lnTo>
                    <a:pt x="22453" y="37947"/>
                  </a:lnTo>
                  <a:lnTo>
                    <a:pt x="22453" y="22466"/>
                  </a:lnTo>
                  <a:lnTo>
                    <a:pt x="85356" y="22466"/>
                  </a:lnTo>
                  <a:lnTo>
                    <a:pt x="85356" y="5029"/>
                  </a:lnTo>
                  <a:lnTo>
                    <a:pt x="80327" y="0"/>
                  </a:lnTo>
                  <a:close/>
                </a:path>
                <a:path w="85725" h="60960">
                  <a:moveTo>
                    <a:pt x="85356" y="22466"/>
                  </a:moveTo>
                  <a:lnTo>
                    <a:pt x="62890" y="22466"/>
                  </a:lnTo>
                  <a:lnTo>
                    <a:pt x="62890" y="37947"/>
                  </a:lnTo>
                  <a:lnTo>
                    <a:pt x="85356" y="37947"/>
                  </a:lnTo>
                  <a:lnTo>
                    <a:pt x="85356" y="22466"/>
                  </a:lnTo>
                  <a:close/>
                </a:path>
              </a:pathLst>
            </a:custGeom>
            <a:solidFill>
              <a:srgbClr val="10A9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9" name="object 82">
            <a:extLst>
              <a:ext uri="{FF2B5EF4-FFF2-40B4-BE49-F238E27FC236}">
                <a16:creationId xmlns:a16="http://schemas.microsoft.com/office/drawing/2014/main" id="{F0D7B2A8-CEA2-2426-E61B-B7E7DA7C1B26}"/>
              </a:ext>
            </a:extLst>
          </p:cNvPr>
          <p:cNvSpPr/>
          <p:nvPr/>
        </p:nvSpPr>
        <p:spPr>
          <a:xfrm>
            <a:off x="7910712" y="3299040"/>
            <a:ext cx="184852" cy="10843"/>
          </a:xfrm>
          <a:custGeom>
            <a:avLst/>
            <a:gdLst/>
            <a:ahLst/>
            <a:cxnLst/>
            <a:rect l="l" t="t" r="r" b="b"/>
            <a:pathLst>
              <a:path w="227329" h="13334">
                <a:moveTo>
                  <a:pt x="224142" y="0"/>
                </a:moveTo>
                <a:lnTo>
                  <a:pt x="2844" y="0"/>
                </a:lnTo>
                <a:lnTo>
                  <a:pt x="0" y="2832"/>
                </a:lnTo>
                <a:lnTo>
                  <a:pt x="0" y="9855"/>
                </a:lnTo>
                <a:lnTo>
                  <a:pt x="2844" y="12712"/>
                </a:lnTo>
                <a:lnTo>
                  <a:pt x="6350" y="12712"/>
                </a:lnTo>
                <a:lnTo>
                  <a:pt x="224142" y="12712"/>
                </a:lnTo>
                <a:lnTo>
                  <a:pt x="226999" y="9855"/>
                </a:lnTo>
                <a:lnTo>
                  <a:pt x="226999" y="2832"/>
                </a:lnTo>
                <a:lnTo>
                  <a:pt x="224142" y="0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0" name="object 83">
            <a:extLst>
              <a:ext uri="{FF2B5EF4-FFF2-40B4-BE49-F238E27FC236}">
                <a16:creationId xmlns:a16="http://schemas.microsoft.com/office/drawing/2014/main" id="{93511285-EE0B-3081-6B99-967510C8A64D}"/>
              </a:ext>
            </a:extLst>
          </p:cNvPr>
          <p:cNvGrpSpPr/>
          <p:nvPr/>
        </p:nvGrpSpPr>
        <p:grpSpPr>
          <a:xfrm>
            <a:off x="7860033" y="3198413"/>
            <a:ext cx="421340" cy="324267"/>
            <a:chOff x="9352851" y="7722331"/>
            <a:chExt cx="518159" cy="398780"/>
          </a:xfrm>
        </p:grpSpPr>
        <p:sp>
          <p:nvSpPr>
            <p:cNvPr id="161" name="object 84">
              <a:extLst>
                <a:ext uri="{FF2B5EF4-FFF2-40B4-BE49-F238E27FC236}">
                  <a16:creationId xmlns:a16="http://schemas.microsoft.com/office/drawing/2014/main" id="{927F7BD7-3143-0EE5-2B61-AA297BDE735A}"/>
                </a:ext>
              </a:extLst>
            </p:cNvPr>
            <p:cNvSpPr/>
            <p:nvPr/>
          </p:nvSpPr>
          <p:spPr>
            <a:xfrm>
              <a:off x="9352852" y="7722336"/>
              <a:ext cx="518159" cy="398780"/>
            </a:xfrm>
            <a:custGeom>
              <a:avLst/>
              <a:gdLst/>
              <a:ahLst/>
              <a:cxnLst/>
              <a:rect l="l" t="t" r="r" b="b"/>
              <a:pathLst>
                <a:path w="518159" h="398779">
                  <a:moveTo>
                    <a:pt x="289318" y="301993"/>
                  </a:moveTo>
                  <a:lnTo>
                    <a:pt x="286461" y="299148"/>
                  </a:lnTo>
                  <a:lnTo>
                    <a:pt x="282956" y="299148"/>
                  </a:lnTo>
                  <a:lnTo>
                    <a:pt x="65163" y="299148"/>
                  </a:lnTo>
                  <a:lnTo>
                    <a:pt x="62306" y="301993"/>
                  </a:lnTo>
                  <a:lnTo>
                    <a:pt x="62306" y="309016"/>
                  </a:lnTo>
                  <a:lnTo>
                    <a:pt x="65163" y="311861"/>
                  </a:lnTo>
                  <a:lnTo>
                    <a:pt x="286461" y="311861"/>
                  </a:lnTo>
                  <a:lnTo>
                    <a:pt x="289318" y="309016"/>
                  </a:lnTo>
                  <a:lnTo>
                    <a:pt x="289318" y="301993"/>
                  </a:lnTo>
                  <a:close/>
                </a:path>
                <a:path w="518159" h="398779">
                  <a:moveTo>
                    <a:pt x="517766" y="41021"/>
                  </a:moveTo>
                  <a:lnTo>
                    <a:pt x="505117" y="13614"/>
                  </a:lnTo>
                  <a:lnTo>
                    <a:pt x="505117" y="34721"/>
                  </a:lnTo>
                  <a:lnTo>
                    <a:pt x="505053" y="40741"/>
                  </a:lnTo>
                  <a:lnTo>
                    <a:pt x="504926" y="51282"/>
                  </a:lnTo>
                  <a:lnTo>
                    <a:pt x="496277" y="59778"/>
                  </a:lnTo>
                  <a:lnTo>
                    <a:pt x="419163" y="136906"/>
                  </a:lnTo>
                  <a:lnTo>
                    <a:pt x="410070" y="127812"/>
                  </a:lnTo>
                  <a:lnTo>
                    <a:pt x="410070" y="150482"/>
                  </a:lnTo>
                  <a:lnTo>
                    <a:pt x="405853" y="154698"/>
                  </a:lnTo>
                  <a:lnTo>
                    <a:pt x="396862" y="145707"/>
                  </a:lnTo>
                  <a:lnTo>
                    <a:pt x="396862" y="159194"/>
                  </a:lnTo>
                  <a:lnTo>
                    <a:pt x="322427" y="233629"/>
                  </a:lnTo>
                  <a:lnTo>
                    <a:pt x="312000" y="223202"/>
                  </a:lnTo>
                  <a:lnTo>
                    <a:pt x="312000" y="241198"/>
                  </a:lnTo>
                  <a:lnTo>
                    <a:pt x="277634" y="247142"/>
                  </a:lnTo>
                  <a:lnTo>
                    <a:pt x="280225" y="249732"/>
                  </a:lnTo>
                  <a:lnTo>
                    <a:pt x="267601" y="252095"/>
                  </a:lnTo>
                  <a:lnTo>
                    <a:pt x="269811" y="239306"/>
                  </a:lnTo>
                  <a:lnTo>
                    <a:pt x="272567" y="242074"/>
                  </a:lnTo>
                  <a:lnTo>
                    <a:pt x="273037" y="239306"/>
                  </a:lnTo>
                  <a:lnTo>
                    <a:pt x="278498" y="207708"/>
                  </a:lnTo>
                  <a:lnTo>
                    <a:pt x="312000" y="241198"/>
                  </a:lnTo>
                  <a:lnTo>
                    <a:pt x="312000" y="223202"/>
                  </a:lnTo>
                  <a:lnTo>
                    <a:pt x="296506" y="207708"/>
                  </a:lnTo>
                  <a:lnTo>
                    <a:pt x="285902" y="197104"/>
                  </a:lnTo>
                  <a:lnTo>
                    <a:pt x="360337" y="122669"/>
                  </a:lnTo>
                  <a:lnTo>
                    <a:pt x="396862" y="159194"/>
                  </a:lnTo>
                  <a:lnTo>
                    <a:pt x="396862" y="145707"/>
                  </a:lnTo>
                  <a:lnTo>
                    <a:pt x="373824" y="122669"/>
                  </a:lnTo>
                  <a:lnTo>
                    <a:pt x="364832" y="113677"/>
                  </a:lnTo>
                  <a:lnTo>
                    <a:pt x="365137" y="113372"/>
                  </a:lnTo>
                  <a:lnTo>
                    <a:pt x="369049" y="109461"/>
                  </a:lnTo>
                  <a:lnTo>
                    <a:pt x="410070" y="150482"/>
                  </a:lnTo>
                  <a:lnTo>
                    <a:pt x="410070" y="127812"/>
                  </a:lnTo>
                  <a:lnTo>
                    <a:pt x="391718" y="109461"/>
                  </a:lnTo>
                  <a:lnTo>
                    <a:pt x="389178" y="106921"/>
                  </a:lnTo>
                  <a:lnTo>
                    <a:pt x="382625" y="100368"/>
                  </a:lnTo>
                  <a:lnTo>
                    <a:pt x="460832" y="22174"/>
                  </a:lnTo>
                  <a:lnTo>
                    <a:pt x="468553" y="14592"/>
                  </a:lnTo>
                  <a:lnTo>
                    <a:pt x="485178" y="14592"/>
                  </a:lnTo>
                  <a:lnTo>
                    <a:pt x="490867" y="17297"/>
                  </a:lnTo>
                  <a:lnTo>
                    <a:pt x="496633" y="23012"/>
                  </a:lnTo>
                  <a:lnTo>
                    <a:pt x="496951" y="23355"/>
                  </a:lnTo>
                  <a:lnTo>
                    <a:pt x="502399" y="28879"/>
                  </a:lnTo>
                  <a:lnTo>
                    <a:pt x="505117" y="34721"/>
                  </a:lnTo>
                  <a:lnTo>
                    <a:pt x="505117" y="13614"/>
                  </a:lnTo>
                  <a:lnTo>
                    <a:pt x="499376" y="8712"/>
                  </a:lnTo>
                  <a:lnTo>
                    <a:pt x="492696" y="4813"/>
                  </a:lnTo>
                  <a:lnTo>
                    <a:pt x="485762" y="2489"/>
                  </a:lnTo>
                  <a:lnTo>
                    <a:pt x="478599" y="1739"/>
                  </a:lnTo>
                  <a:lnTo>
                    <a:pt x="468147" y="3441"/>
                  </a:lnTo>
                  <a:lnTo>
                    <a:pt x="367944" y="97066"/>
                  </a:lnTo>
                  <a:lnTo>
                    <a:pt x="367271" y="98691"/>
                  </a:lnTo>
                  <a:lnTo>
                    <a:pt x="367372" y="101473"/>
                  </a:lnTo>
                  <a:lnTo>
                    <a:pt x="367499" y="101993"/>
                  </a:lnTo>
                  <a:lnTo>
                    <a:pt x="362585" y="106921"/>
                  </a:lnTo>
                  <a:lnTo>
                    <a:pt x="360337" y="104686"/>
                  </a:lnTo>
                  <a:lnTo>
                    <a:pt x="351637" y="113372"/>
                  </a:lnTo>
                  <a:lnTo>
                    <a:pt x="351637" y="12712"/>
                  </a:lnTo>
                  <a:lnTo>
                    <a:pt x="351637" y="0"/>
                  </a:lnTo>
                  <a:lnTo>
                    <a:pt x="338924" y="0"/>
                  </a:lnTo>
                  <a:lnTo>
                    <a:pt x="338924" y="12712"/>
                  </a:lnTo>
                  <a:lnTo>
                    <a:pt x="338924" y="126098"/>
                  </a:lnTo>
                  <a:lnTo>
                    <a:pt x="267906" y="197104"/>
                  </a:lnTo>
                  <a:lnTo>
                    <a:pt x="272986" y="202196"/>
                  </a:lnTo>
                  <a:lnTo>
                    <a:pt x="271272" y="212153"/>
                  </a:lnTo>
                  <a:lnTo>
                    <a:pt x="65163" y="212153"/>
                  </a:lnTo>
                  <a:lnTo>
                    <a:pt x="62318" y="214998"/>
                  </a:lnTo>
                  <a:lnTo>
                    <a:pt x="62318" y="222021"/>
                  </a:lnTo>
                  <a:lnTo>
                    <a:pt x="65163" y="224878"/>
                  </a:lnTo>
                  <a:lnTo>
                    <a:pt x="269074" y="224878"/>
                  </a:lnTo>
                  <a:lnTo>
                    <a:pt x="263702" y="256019"/>
                  </a:lnTo>
                  <a:lnTo>
                    <a:pt x="286385" y="252095"/>
                  </a:lnTo>
                  <a:lnTo>
                    <a:pt x="317512" y="246710"/>
                  </a:lnTo>
                  <a:lnTo>
                    <a:pt x="322427" y="251625"/>
                  </a:lnTo>
                  <a:lnTo>
                    <a:pt x="327342" y="246710"/>
                  </a:lnTo>
                  <a:lnTo>
                    <a:pt x="338924" y="235127"/>
                  </a:lnTo>
                  <a:lnTo>
                    <a:pt x="338924" y="385800"/>
                  </a:lnTo>
                  <a:lnTo>
                    <a:pt x="12725" y="385800"/>
                  </a:lnTo>
                  <a:lnTo>
                    <a:pt x="12725" y="12712"/>
                  </a:lnTo>
                  <a:lnTo>
                    <a:pt x="338924" y="12712"/>
                  </a:lnTo>
                  <a:lnTo>
                    <a:pt x="338924" y="0"/>
                  </a:lnTo>
                  <a:lnTo>
                    <a:pt x="0" y="0"/>
                  </a:lnTo>
                  <a:lnTo>
                    <a:pt x="0" y="398513"/>
                  </a:lnTo>
                  <a:lnTo>
                    <a:pt x="351637" y="398513"/>
                  </a:lnTo>
                  <a:lnTo>
                    <a:pt x="351637" y="385800"/>
                  </a:lnTo>
                  <a:lnTo>
                    <a:pt x="351637" y="228765"/>
                  </a:lnTo>
                  <a:lnTo>
                    <a:pt x="351637" y="222402"/>
                  </a:lnTo>
                  <a:lnTo>
                    <a:pt x="414858" y="159194"/>
                  </a:lnTo>
                  <a:lnTo>
                    <a:pt x="412610" y="156946"/>
                  </a:lnTo>
                  <a:lnTo>
                    <a:pt x="414845" y="154698"/>
                  </a:lnTo>
                  <a:lnTo>
                    <a:pt x="417525" y="152019"/>
                  </a:lnTo>
                  <a:lnTo>
                    <a:pt x="418439" y="152260"/>
                  </a:lnTo>
                  <a:lnTo>
                    <a:pt x="420789" y="152260"/>
                  </a:lnTo>
                  <a:lnTo>
                    <a:pt x="421411" y="152019"/>
                  </a:lnTo>
                  <a:lnTo>
                    <a:pt x="422414" y="151638"/>
                  </a:lnTo>
                  <a:lnTo>
                    <a:pt x="437146" y="136906"/>
                  </a:lnTo>
                  <a:lnTo>
                    <a:pt x="505167" y="68884"/>
                  </a:lnTo>
                  <a:lnTo>
                    <a:pt x="507301" y="66573"/>
                  </a:lnTo>
                  <a:lnTo>
                    <a:pt x="511556" y="60744"/>
                  </a:lnTo>
                  <a:lnTo>
                    <a:pt x="515759" y="52031"/>
                  </a:lnTo>
                  <a:lnTo>
                    <a:pt x="517766" y="41021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2" name="object 85">
              <a:extLst>
                <a:ext uri="{FF2B5EF4-FFF2-40B4-BE49-F238E27FC236}">
                  <a16:creationId xmlns:a16="http://schemas.microsoft.com/office/drawing/2014/main" id="{B6645817-76E6-A42D-5B40-42DCE59E6868}"/>
                </a:ext>
              </a:extLst>
            </p:cNvPr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9719471" y="7733059"/>
              <a:ext cx="71005" cy="71005"/>
            </a:xfrm>
            <a:prstGeom prst="rect">
              <a:avLst/>
            </a:prstGeom>
          </p:spPr>
        </p:pic>
      </p:grpSp>
      <p:grpSp>
        <p:nvGrpSpPr>
          <p:cNvPr id="163" name="object 86">
            <a:extLst>
              <a:ext uri="{FF2B5EF4-FFF2-40B4-BE49-F238E27FC236}">
                <a16:creationId xmlns:a16="http://schemas.microsoft.com/office/drawing/2014/main" id="{D969F984-6B82-CA7B-AA31-B3B1ACE44E39}"/>
              </a:ext>
            </a:extLst>
          </p:cNvPr>
          <p:cNvGrpSpPr/>
          <p:nvPr/>
        </p:nvGrpSpPr>
        <p:grpSpPr>
          <a:xfrm>
            <a:off x="9256200" y="3845627"/>
            <a:ext cx="234939" cy="370222"/>
            <a:chOff x="11069842" y="8518268"/>
            <a:chExt cx="288925" cy="455295"/>
          </a:xfrm>
        </p:grpSpPr>
        <p:sp>
          <p:nvSpPr>
            <p:cNvPr id="164" name="object 87">
              <a:extLst>
                <a:ext uri="{FF2B5EF4-FFF2-40B4-BE49-F238E27FC236}">
                  <a16:creationId xmlns:a16="http://schemas.microsoft.com/office/drawing/2014/main" id="{C781FF81-7DEF-4C71-911B-2B523D66A5B2}"/>
                </a:ext>
              </a:extLst>
            </p:cNvPr>
            <p:cNvSpPr/>
            <p:nvPr/>
          </p:nvSpPr>
          <p:spPr>
            <a:xfrm>
              <a:off x="11069842" y="8593900"/>
              <a:ext cx="237490" cy="379730"/>
            </a:xfrm>
            <a:custGeom>
              <a:avLst/>
              <a:gdLst/>
              <a:ahLst/>
              <a:cxnLst/>
              <a:rect l="l" t="t" r="r" b="b"/>
              <a:pathLst>
                <a:path w="237490" h="379729">
                  <a:moveTo>
                    <a:pt x="77287" y="361264"/>
                  </a:moveTo>
                  <a:lnTo>
                    <a:pt x="41860" y="361264"/>
                  </a:lnTo>
                  <a:lnTo>
                    <a:pt x="47794" y="369565"/>
                  </a:lnTo>
                  <a:lnTo>
                    <a:pt x="56998" y="375450"/>
                  </a:lnTo>
                  <a:lnTo>
                    <a:pt x="68300" y="377710"/>
                  </a:lnTo>
                  <a:lnTo>
                    <a:pt x="175361" y="379107"/>
                  </a:lnTo>
                  <a:lnTo>
                    <a:pt x="183756" y="379107"/>
                  </a:lnTo>
                  <a:lnTo>
                    <a:pt x="191439" y="376072"/>
                  </a:lnTo>
                  <a:lnTo>
                    <a:pt x="201942" y="365810"/>
                  </a:lnTo>
                  <a:lnTo>
                    <a:pt x="203318" y="362648"/>
                  </a:lnTo>
                  <a:lnTo>
                    <a:pt x="183362" y="362648"/>
                  </a:lnTo>
                  <a:lnTo>
                    <a:pt x="77287" y="361264"/>
                  </a:lnTo>
                  <a:close/>
                </a:path>
                <a:path w="237490" h="379729">
                  <a:moveTo>
                    <a:pt x="202451" y="274383"/>
                  </a:moveTo>
                  <a:lnTo>
                    <a:pt x="182879" y="274383"/>
                  </a:lnTo>
                  <a:lnTo>
                    <a:pt x="184772" y="276225"/>
                  </a:lnTo>
                  <a:lnTo>
                    <a:pt x="185953" y="278574"/>
                  </a:lnTo>
                  <a:lnTo>
                    <a:pt x="185877" y="285343"/>
                  </a:lnTo>
                  <a:lnTo>
                    <a:pt x="182625" y="289153"/>
                  </a:lnTo>
                  <a:lnTo>
                    <a:pt x="174370" y="291706"/>
                  </a:lnTo>
                  <a:lnTo>
                    <a:pt x="171996" y="294894"/>
                  </a:lnTo>
                  <a:lnTo>
                    <a:pt x="171970" y="302133"/>
                  </a:lnTo>
                  <a:lnTo>
                    <a:pt x="174294" y="305333"/>
                  </a:lnTo>
                  <a:lnTo>
                    <a:pt x="182676" y="308013"/>
                  </a:lnTo>
                  <a:lnTo>
                    <a:pt x="185966" y="311962"/>
                  </a:lnTo>
                  <a:lnTo>
                    <a:pt x="185877" y="320675"/>
                  </a:lnTo>
                  <a:lnTo>
                    <a:pt x="182410" y="324548"/>
                  </a:lnTo>
                  <a:lnTo>
                    <a:pt x="173520" y="326923"/>
                  </a:lnTo>
                  <a:lnTo>
                    <a:pt x="170954" y="330415"/>
                  </a:lnTo>
                  <a:lnTo>
                    <a:pt x="171250" y="336461"/>
                  </a:lnTo>
                  <a:lnTo>
                    <a:pt x="171335" y="338201"/>
                  </a:lnTo>
                  <a:lnTo>
                    <a:pt x="174205" y="341439"/>
                  </a:lnTo>
                  <a:lnTo>
                    <a:pt x="183921" y="343065"/>
                  </a:lnTo>
                  <a:lnTo>
                    <a:pt x="188302" y="347497"/>
                  </a:lnTo>
                  <a:lnTo>
                    <a:pt x="188226" y="355422"/>
                  </a:lnTo>
                  <a:lnTo>
                    <a:pt x="186651" y="357593"/>
                  </a:lnTo>
                  <a:lnTo>
                    <a:pt x="185318" y="358876"/>
                  </a:lnTo>
                  <a:lnTo>
                    <a:pt x="182892" y="361264"/>
                  </a:lnTo>
                  <a:lnTo>
                    <a:pt x="179336" y="362648"/>
                  </a:lnTo>
                  <a:lnTo>
                    <a:pt x="203318" y="362648"/>
                  </a:lnTo>
                  <a:lnTo>
                    <a:pt x="204749" y="359359"/>
                  </a:lnTo>
                  <a:lnTo>
                    <a:pt x="204863" y="347497"/>
                  </a:lnTo>
                  <a:lnTo>
                    <a:pt x="204889" y="344982"/>
                  </a:lnTo>
                  <a:lnTo>
                    <a:pt x="201750" y="338404"/>
                  </a:lnTo>
                  <a:lnTo>
                    <a:pt x="201653" y="338201"/>
                  </a:lnTo>
                  <a:lnTo>
                    <a:pt x="201574" y="338035"/>
                  </a:lnTo>
                  <a:lnTo>
                    <a:pt x="196087" y="333057"/>
                  </a:lnTo>
                  <a:lnTo>
                    <a:pt x="200088" y="328472"/>
                  </a:lnTo>
                  <a:lnTo>
                    <a:pt x="202425" y="322681"/>
                  </a:lnTo>
                  <a:lnTo>
                    <a:pt x="202539" y="311962"/>
                  </a:lnTo>
                  <a:lnTo>
                    <a:pt x="202564" y="309727"/>
                  </a:lnTo>
                  <a:lnTo>
                    <a:pt x="199948" y="303441"/>
                  </a:lnTo>
                  <a:lnTo>
                    <a:pt x="195427" y="298589"/>
                  </a:lnTo>
                  <a:lnTo>
                    <a:pt x="199834" y="293890"/>
                  </a:lnTo>
                  <a:lnTo>
                    <a:pt x="202425" y="287820"/>
                  </a:lnTo>
                  <a:lnTo>
                    <a:pt x="202451" y="274383"/>
                  </a:lnTo>
                  <a:close/>
                </a:path>
                <a:path w="237490" h="379729">
                  <a:moveTo>
                    <a:pt x="118656" y="0"/>
                  </a:moveTo>
                  <a:lnTo>
                    <a:pt x="72517" y="9338"/>
                  </a:lnTo>
                  <a:lnTo>
                    <a:pt x="34796" y="34791"/>
                  </a:lnTo>
                  <a:lnTo>
                    <a:pt x="9340" y="72512"/>
                  </a:lnTo>
                  <a:lnTo>
                    <a:pt x="0" y="118656"/>
                  </a:lnTo>
                  <a:lnTo>
                    <a:pt x="204" y="128980"/>
                  </a:lnTo>
                  <a:lnTo>
                    <a:pt x="222" y="129874"/>
                  </a:lnTo>
                  <a:lnTo>
                    <a:pt x="13967" y="194578"/>
                  </a:lnTo>
                  <a:lnTo>
                    <a:pt x="34607" y="247567"/>
                  </a:lnTo>
                  <a:lnTo>
                    <a:pt x="42062" y="264515"/>
                  </a:lnTo>
                  <a:lnTo>
                    <a:pt x="38912" y="268820"/>
                  </a:lnTo>
                  <a:lnTo>
                    <a:pt x="37160" y="273913"/>
                  </a:lnTo>
                  <a:lnTo>
                    <a:pt x="37033" y="285915"/>
                  </a:lnTo>
                  <a:lnTo>
                    <a:pt x="39649" y="292201"/>
                  </a:lnTo>
                  <a:lnTo>
                    <a:pt x="44170" y="297053"/>
                  </a:lnTo>
                  <a:lnTo>
                    <a:pt x="39776" y="301752"/>
                  </a:lnTo>
                  <a:lnTo>
                    <a:pt x="37172" y="307822"/>
                  </a:lnTo>
                  <a:lnTo>
                    <a:pt x="37132" y="311962"/>
                  </a:lnTo>
                  <a:lnTo>
                    <a:pt x="37020" y="321894"/>
                  </a:lnTo>
                  <a:lnTo>
                    <a:pt x="40159" y="328472"/>
                  </a:lnTo>
                  <a:lnTo>
                    <a:pt x="40250" y="328663"/>
                  </a:lnTo>
                  <a:lnTo>
                    <a:pt x="40335" y="328841"/>
                  </a:lnTo>
                  <a:lnTo>
                    <a:pt x="45846" y="333832"/>
                  </a:lnTo>
                  <a:lnTo>
                    <a:pt x="41833" y="338404"/>
                  </a:lnTo>
                  <a:lnTo>
                    <a:pt x="39496" y="344195"/>
                  </a:lnTo>
                  <a:lnTo>
                    <a:pt x="39433" y="350456"/>
                  </a:lnTo>
                  <a:lnTo>
                    <a:pt x="41695" y="361264"/>
                  </a:lnTo>
                  <a:lnTo>
                    <a:pt x="61798" y="361264"/>
                  </a:lnTo>
                  <a:lnTo>
                    <a:pt x="55943" y="356336"/>
                  </a:lnTo>
                  <a:lnTo>
                    <a:pt x="56045" y="346214"/>
                  </a:lnTo>
                  <a:lnTo>
                    <a:pt x="59524" y="342328"/>
                  </a:lnTo>
                  <a:lnTo>
                    <a:pt x="68427" y="339953"/>
                  </a:lnTo>
                  <a:lnTo>
                    <a:pt x="70980" y="336461"/>
                  </a:lnTo>
                  <a:lnTo>
                    <a:pt x="70856" y="333832"/>
                  </a:lnTo>
                  <a:lnTo>
                    <a:pt x="70819" y="333057"/>
                  </a:lnTo>
                  <a:lnTo>
                    <a:pt x="70694" y="330415"/>
                  </a:lnTo>
                  <a:lnTo>
                    <a:pt x="70611" y="328663"/>
                  </a:lnTo>
                  <a:lnTo>
                    <a:pt x="67729" y="325437"/>
                  </a:lnTo>
                  <a:lnTo>
                    <a:pt x="57924" y="323786"/>
                  </a:lnTo>
                  <a:lnTo>
                    <a:pt x="53619" y="319455"/>
                  </a:lnTo>
                  <a:lnTo>
                    <a:pt x="53720" y="310311"/>
                  </a:lnTo>
                  <a:lnTo>
                    <a:pt x="56984" y="306489"/>
                  </a:lnTo>
                  <a:lnTo>
                    <a:pt x="65239" y="303923"/>
                  </a:lnTo>
                  <a:lnTo>
                    <a:pt x="67602" y="300748"/>
                  </a:lnTo>
                  <a:lnTo>
                    <a:pt x="67640" y="293509"/>
                  </a:lnTo>
                  <a:lnTo>
                    <a:pt x="65303" y="290296"/>
                  </a:lnTo>
                  <a:lnTo>
                    <a:pt x="56921" y="287616"/>
                  </a:lnTo>
                  <a:lnTo>
                    <a:pt x="53632" y="283679"/>
                  </a:lnTo>
                  <a:lnTo>
                    <a:pt x="53695" y="277291"/>
                  </a:lnTo>
                  <a:lnTo>
                    <a:pt x="54470" y="275640"/>
                  </a:lnTo>
                  <a:lnTo>
                    <a:pt x="55371" y="274383"/>
                  </a:lnTo>
                  <a:lnTo>
                    <a:pt x="202451" y="274383"/>
                  </a:lnTo>
                  <a:lnTo>
                    <a:pt x="199961" y="268516"/>
                  </a:lnTo>
                  <a:lnTo>
                    <a:pt x="195618" y="263753"/>
                  </a:lnTo>
                  <a:lnTo>
                    <a:pt x="198224" y="257810"/>
                  </a:lnTo>
                  <a:lnTo>
                    <a:pt x="57213" y="257810"/>
                  </a:lnTo>
                  <a:lnTo>
                    <a:pt x="39995" y="217133"/>
                  </a:lnTo>
                  <a:lnTo>
                    <a:pt x="21767" y="163017"/>
                  </a:lnTo>
                  <a:lnTo>
                    <a:pt x="16573" y="118656"/>
                  </a:lnTo>
                  <a:lnTo>
                    <a:pt x="24608" y="78959"/>
                  </a:lnTo>
                  <a:lnTo>
                    <a:pt x="46507" y="46507"/>
                  </a:lnTo>
                  <a:lnTo>
                    <a:pt x="78959" y="24608"/>
                  </a:lnTo>
                  <a:lnTo>
                    <a:pt x="118656" y="16573"/>
                  </a:lnTo>
                  <a:lnTo>
                    <a:pt x="175526" y="16573"/>
                  </a:lnTo>
                  <a:lnTo>
                    <a:pt x="164804" y="9338"/>
                  </a:lnTo>
                  <a:lnTo>
                    <a:pt x="118656" y="0"/>
                  </a:lnTo>
                  <a:close/>
                </a:path>
                <a:path w="237490" h="379729">
                  <a:moveTo>
                    <a:pt x="175526" y="16573"/>
                  </a:moveTo>
                  <a:lnTo>
                    <a:pt x="118656" y="16573"/>
                  </a:lnTo>
                  <a:lnTo>
                    <a:pt x="158359" y="24608"/>
                  </a:lnTo>
                  <a:lnTo>
                    <a:pt x="190815" y="46507"/>
                  </a:lnTo>
                  <a:lnTo>
                    <a:pt x="212716" y="78959"/>
                  </a:lnTo>
                  <a:lnTo>
                    <a:pt x="220751" y="118656"/>
                  </a:lnTo>
                  <a:lnTo>
                    <a:pt x="220548" y="128980"/>
                  </a:lnTo>
                  <a:lnTo>
                    <a:pt x="207539" y="189599"/>
                  </a:lnTo>
                  <a:lnTo>
                    <a:pt x="187356" y="241307"/>
                  </a:lnTo>
                  <a:lnTo>
                    <a:pt x="180111" y="257810"/>
                  </a:lnTo>
                  <a:lnTo>
                    <a:pt x="198224" y="257810"/>
                  </a:lnTo>
                  <a:lnTo>
                    <a:pt x="213244" y="221999"/>
                  </a:lnTo>
                  <a:lnTo>
                    <a:pt x="231649" y="166928"/>
                  </a:lnTo>
                  <a:lnTo>
                    <a:pt x="237312" y="118656"/>
                  </a:lnTo>
                  <a:lnTo>
                    <a:pt x="227975" y="72512"/>
                  </a:lnTo>
                  <a:lnTo>
                    <a:pt x="202525" y="34791"/>
                  </a:lnTo>
                  <a:lnTo>
                    <a:pt x="175526" y="16573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5" name="object 88">
              <a:extLst>
                <a:ext uri="{FF2B5EF4-FFF2-40B4-BE49-F238E27FC236}">
                  <a16:creationId xmlns:a16="http://schemas.microsoft.com/office/drawing/2014/main" id="{7DDD2008-8F26-56BA-56FC-D6D2AB5857C5}"/>
                </a:ext>
              </a:extLst>
            </p:cNvPr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11272185" y="8518268"/>
              <a:ext cx="86390" cy="102233"/>
            </a:xfrm>
            <a:prstGeom prst="rect">
              <a:avLst/>
            </a:prstGeom>
          </p:spPr>
        </p:pic>
        <p:pic>
          <p:nvPicPr>
            <p:cNvPr id="166" name="object 89">
              <a:extLst>
                <a:ext uri="{FF2B5EF4-FFF2-40B4-BE49-F238E27FC236}">
                  <a16:creationId xmlns:a16="http://schemas.microsoft.com/office/drawing/2014/main" id="{CD9576A3-DC4F-9A65-BB8B-556E2EE1DAB8}"/>
                </a:ext>
              </a:extLst>
            </p:cNvPr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11114896" y="8632422"/>
              <a:ext cx="67779" cy="63576"/>
            </a:xfrm>
            <a:prstGeom prst="rect">
              <a:avLst/>
            </a:prstGeom>
          </p:spPr>
        </p:pic>
      </p:grpSp>
      <p:grpSp>
        <p:nvGrpSpPr>
          <p:cNvPr id="167" name="object 90">
            <a:extLst>
              <a:ext uri="{FF2B5EF4-FFF2-40B4-BE49-F238E27FC236}">
                <a16:creationId xmlns:a16="http://schemas.microsoft.com/office/drawing/2014/main" id="{D647E58A-2F2E-A2AD-5734-2C9DAA7864C4}"/>
              </a:ext>
            </a:extLst>
          </p:cNvPr>
          <p:cNvGrpSpPr/>
          <p:nvPr/>
        </p:nvGrpSpPr>
        <p:grpSpPr>
          <a:xfrm>
            <a:off x="9253299" y="1171193"/>
            <a:ext cx="241651" cy="357313"/>
            <a:chOff x="11066274" y="5229278"/>
            <a:chExt cx="297180" cy="439420"/>
          </a:xfrm>
        </p:grpSpPr>
        <p:sp>
          <p:nvSpPr>
            <p:cNvPr id="168" name="object 91">
              <a:extLst>
                <a:ext uri="{FF2B5EF4-FFF2-40B4-BE49-F238E27FC236}">
                  <a16:creationId xmlns:a16="http://schemas.microsoft.com/office/drawing/2014/main" id="{79EA9B1A-EAB8-91A3-F96D-8C1F5F2CE4D5}"/>
                </a:ext>
              </a:extLst>
            </p:cNvPr>
            <p:cNvSpPr/>
            <p:nvPr/>
          </p:nvSpPr>
          <p:spPr>
            <a:xfrm>
              <a:off x="11133737" y="5229278"/>
              <a:ext cx="229235" cy="328930"/>
            </a:xfrm>
            <a:custGeom>
              <a:avLst/>
              <a:gdLst/>
              <a:ahLst/>
              <a:cxnLst/>
              <a:rect l="l" t="t" r="r" b="b"/>
              <a:pathLst>
                <a:path w="229234" h="328929">
                  <a:moveTo>
                    <a:pt x="112076" y="30435"/>
                  </a:moveTo>
                  <a:lnTo>
                    <a:pt x="95668" y="34601"/>
                  </a:lnTo>
                  <a:lnTo>
                    <a:pt x="88772" y="39757"/>
                  </a:lnTo>
                  <a:lnTo>
                    <a:pt x="80097" y="54298"/>
                  </a:lnTo>
                  <a:lnTo>
                    <a:pt x="78866" y="62820"/>
                  </a:lnTo>
                  <a:lnTo>
                    <a:pt x="82696" y="77946"/>
                  </a:lnTo>
                  <a:lnTo>
                    <a:pt x="82815" y="78416"/>
                  </a:lnTo>
                  <a:lnTo>
                    <a:pt x="87197" y="84715"/>
                  </a:lnTo>
                  <a:lnTo>
                    <a:pt x="93356" y="89071"/>
                  </a:lnTo>
                  <a:lnTo>
                    <a:pt x="78583" y="113887"/>
                  </a:lnTo>
                  <a:lnTo>
                    <a:pt x="47552" y="166109"/>
                  </a:lnTo>
                  <a:lnTo>
                    <a:pt x="48640" y="166757"/>
                  </a:lnTo>
                  <a:lnTo>
                    <a:pt x="47109" y="166757"/>
                  </a:lnTo>
                  <a:lnTo>
                    <a:pt x="9701" y="229609"/>
                  </a:lnTo>
                  <a:lnTo>
                    <a:pt x="4671" y="241030"/>
                  </a:lnTo>
                  <a:lnTo>
                    <a:pt x="2542" y="253176"/>
                  </a:lnTo>
                  <a:lnTo>
                    <a:pt x="3313" y="265332"/>
                  </a:lnTo>
                  <a:lnTo>
                    <a:pt x="3322" y="265476"/>
                  </a:lnTo>
                  <a:lnTo>
                    <a:pt x="7022" y="277361"/>
                  </a:lnTo>
                  <a:lnTo>
                    <a:pt x="4024" y="282403"/>
                  </a:lnTo>
                  <a:lnTo>
                    <a:pt x="0" y="293894"/>
                  </a:lnTo>
                  <a:lnTo>
                    <a:pt x="616" y="304755"/>
                  </a:lnTo>
                  <a:lnTo>
                    <a:pt x="667" y="305646"/>
                  </a:lnTo>
                  <a:lnTo>
                    <a:pt x="5680" y="316295"/>
                  </a:lnTo>
                  <a:lnTo>
                    <a:pt x="14692" y="324478"/>
                  </a:lnTo>
                  <a:lnTo>
                    <a:pt x="19772" y="327488"/>
                  </a:lnTo>
                  <a:lnTo>
                    <a:pt x="25386" y="328872"/>
                  </a:lnTo>
                  <a:lnTo>
                    <a:pt x="30192" y="328872"/>
                  </a:lnTo>
                  <a:lnTo>
                    <a:pt x="38479" y="327680"/>
                  </a:lnTo>
                  <a:lnTo>
                    <a:pt x="45565" y="324756"/>
                  </a:lnTo>
                  <a:lnTo>
                    <a:pt x="51781" y="320096"/>
                  </a:lnTo>
                  <a:lnTo>
                    <a:pt x="55386" y="315531"/>
                  </a:lnTo>
                  <a:lnTo>
                    <a:pt x="27975" y="315531"/>
                  </a:lnTo>
                  <a:lnTo>
                    <a:pt x="21385" y="313226"/>
                  </a:lnTo>
                  <a:lnTo>
                    <a:pt x="16218" y="308534"/>
                  </a:lnTo>
                  <a:lnTo>
                    <a:pt x="13345" y="302428"/>
                  </a:lnTo>
                  <a:lnTo>
                    <a:pt x="12965" y="295688"/>
                  </a:lnTo>
                  <a:lnTo>
                    <a:pt x="15189" y="289347"/>
                  </a:lnTo>
                  <a:lnTo>
                    <a:pt x="15277" y="289096"/>
                  </a:lnTo>
                  <a:lnTo>
                    <a:pt x="18756" y="283241"/>
                  </a:lnTo>
                  <a:lnTo>
                    <a:pt x="19722" y="281971"/>
                  </a:lnTo>
                  <a:lnTo>
                    <a:pt x="22414" y="278568"/>
                  </a:lnTo>
                  <a:lnTo>
                    <a:pt x="20331" y="274758"/>
                  </a:lnTo>
                  <a:lnTo>
                    <a:pt x="16716" y="265476"/>
                  </a:lnTo>
                  <a:lnTo>
                    <a:pt x="16660" y="265332"/>
                  </a:lnTo>
                  <a:lnTo>
                    <a:pt x="15545" y="255420"/>
                  </a:lnTo>
                  <a:lnTo>
                    <a:pt x="16975" y="245563"/>
                  </a:lnTo>
                  <a:lnTo>
                    <a:pt x="20941" y="236302"/>
                  </a:lnTo>
                  <a:lnTo>
                    <a:pt x="54786" y="179457"/>
                  </a:lnTo>
                  <a:lnTo>
                    <a:pt x="85144" y="179457"/>
                  </a:lnTo>
                  <a:lnTo>
                    <a:pt x="63812" y="166757"/>
                  </a:lnTo>
                  <a:lnTo>
                    <a:pt x="48640" y="166757"/>
                  </a:lnTo>
                  <a:lnTo>
                    <a:pt x="47552" y="166109"/>
                  </a:lnTo>
                  <a:lnTo>
                    <a:pt x="62724" y="166109"/>
                  </a:lnTo>
                  <a:lnTo>
                    <a:pt x="104532" y="95878"/>
                  </a:lnTo>
                  <a:lnTo>
                    <a:pt x="130139" y="95878"/>
                  </a:lnTo>
                  <a:lnTo>
                    <a:pt x="97877" y="76676"/>
                  </a:lnTo>
                  <a:lnTo>
                    <a:pt x="94855" y="72624"/>
                  </a:lnTo>
                  <a:lnTo>
                    <a:pt x="92404" y="62998"/>
                  </a:lnTo>
                  <a:lnTo>
                    <a:pt x="93140" y="57994"/>
                  </a:lnTo>
                  <a:lnTo>
                    <a:pt x="98220" y="49447"/>
                  </a:lnTo>
                  <a:lnTo>
                    <a:pt x="102272" y="46424"/>
                  </a:lnTo>
                  <a:lnTo>
                    <a:pt x="108436" y="44864"/>
                  </a:lnTo>
                  <a:lnTo>
                    <a:pt x="109930" y="44659"/>
                  </a:lnTo>
                  <a:lnTo>
                    <a:pt x="144419" y="44659"/>
                  </a:lnTo>
                  <a:lnTo>
                    <a:pt x="147873" y="38855"/>
                  </a:lnTo>
                  <a:lnTo>
                    <a:pt x="132650" y="38855"/>
                  </a:lnTo>
                  <a:lnTo>
                    <a:pt x="120598" y="31680"/>
                  </a:lnTo>
                  <a:lnTo>
                    <a:pt x="112076" y="30435"/>
                  </a:lnTo>
                  <a:close/>
                </a:path>
                <a:path w="229234" h="328929">
                  <a:moveTo>
                    <a:pt x="85144" y="179457"/>
                  </a:moveTo>
                  <a:lnTo>
                    <a:pt x="54786" y="179457"/>
                  </a:lnTo>
                  <a:lnTo>
                    <a:pt x="121322" y="219055"/>
                  </a:lnTo>
                  <a:lnTo>
                    <a:pt x="87489" y="275901"/>
                  </a:lnTo>
                  <a:lnTo>
                    <a:pt x="51472" y="294951"/>
                  </a:lnTo>
                  <a:lnTo>
                    <a:pt x="49541" y="300120"/>
                  </a:lnTo>
                  <a:lnTo>
                    <a:pt x="27975" y="315531"/>
                  </a:lnTo>
                  <a:lnTo>
                    <a:pt x="55386" y="315531"/>
                  </a:lnTo>
                  <a:lnTo>
                    <a:pt x="56755" y="313797"/>
                  </a:lnTo>
                  <a:lnTo>
                    <a:pt x="60057" y="308248"/>
                  </a:lnTo>
                  <a:lnTo>
                    <a:pt x="60463" y="307511"/>
                  </a:lnTo>
                  <a:lnTo>
                    <a:pt x="71993" y="304755"/>
                  </a:lnTo>
                  <a:lnTo>
                    <a:pt x="82463" y="299535"/>
                  </a:lnTo>
                  <a:lnTo>
                    <a:pt x="91499" y="292077"/>
                  </a:lnTo>
                  <a:lnTo>
                    <a:pt x="98728" y="282606"/>
                  </a:lnTo>
                  <a:lnTo>
                    <a:pt x="144496" y="205720"/>
                  </a:lnTo>
                  <a:lnTo>
                    <a:pt x="129259" y="205720"/>
                  </a:lnTo>
                  <a:lnTo>
                    <a:pt x="85144" y="179457"/>
                  </a:lnTo>
                  <a:close/>
                </a:path>
                <a:path w="229234" h="328929">
                  <a:moveTo>
                    <a:pt x="130139" y="95878"/>
                  </a:moveTo>
                  <a:lnTo>
                    <a:pt x="104532" y="95878"/>
                  </a:lnTo>
                  <a:lnTo>
                    <a:pt x="171080" y="135477"/>
                  </a:lnTo>
                  <a:lnTo>
                    <a:pt x="129259" y="205720"/>
                  </a:lnTo>
                  <a:lnTo>
                    <a:pt x="144496" y="205720"/>
                  </a:lnTo>
                  <a:lnTo>
                    <a:pt x="182409" y="142030"/>
                  </a:lnTo>
                  <a:lnTo>
                    <a:pt x="212695" y="142030"/>
                  </a:lnTo>
                  <a:lnTo>
                    <a:pt x="219251" y="137128"/>
                  </a:lnTo>
                  <a:lnTo>
                    <a:pt x="221772" y="132899"/>
                  </a:lnTo>
                  <a:lnTo>
                    <a:pt x="196125" y="132899"/>
                  </a:lnTo>
                  <a:lnTo>
                    <a:pt x="191121" y="132175"/>
                  </a:lnTo>
                  <a:lnTo>
                    <a:pt x="130139" y="95878"/>
                  </a:lnTo>
                  <a:close/>
                </a:path>
                <a:path w="229234" h="328929">
                  <a:moveTo>
                    <a:pt x="212695" y="142030"/>
                  </a:moveTo>
                  <a:lnTo>
                    <a:pt x="182409" y="142030"/>
                  </a:lnTo>
                  <a:lnTo>
                    <a:pt x="186968" y="144265"/>
                  </a:lnTo>
                  <a:lnTo>
                    <a:pt x="191883" y="145434"/>
                  </a:lnTo>
                  <a:lnTo>
                    <a:pt x="198374" y="145434"/>
                  </a:lnTo>
                  <a:lnTo>
                    <a:pt x="201751" y="144976"/>
                  </a:lnTo>
                  <a:lnTo>
                    <a:pt x="212355" y="142284"/>
                  </a:lnTo>
                  <a:lnTo>
                    <a:pt x="212695" y="142030"/>
                  </a:lnTo>
                  <a:close/>
                </a:path>
                <a:path w="229234" h="328929">
                  <a:moveTo>
                    <a:pt x="144419" y="44659"/>
                  </a:moveTo>
                  <a:lnTo>
                    <a:pt x="115150" y="44659"/>
                  </a:lnTo>
                  <a:lnTo>
                    <a:pt x="118494" y="45548"/>
                  </a:lnTo>
                  <a:lnTo>
                    <a:pt x="118309" y="45548"/>
                  </a:lnTo>
                  <a:lnTo>
                    <a:pt x="210145" y="100222"/>
                  </a:lnTo>
                  <a:lnTo>
                    <a:pt x="213168" y="104260"/>
                  </a:lnTo>
                  <a:lnTo>
                    <a:pt x="215606" y="113887"/>
                  </a:lnTo>
                  <a:lnTo>
                    <a:pt x="214883" y="118891"/>
                  </a:lnTo>
                  <a:lnTo>
                    <a:pt x="209803" y="127438"/>
                  </a:lnTo>
                  <a:lnTo>
                    <a:pt x="205751" y="130460"/>
                  </a:lnTo>
                  <a:lnTo>
                    <a:pt x="196125" y="132899"/>
                  </a:lnTo>
                  <a:lnTo>
                    <a:pt x="221772" y="132899"/>
                  </a:lnTo>
                  <a:lnTo>
                    <a:pt x="227925" y="122574"/>
                  </a:lnTo>
                  <a:lnTo>
                    <a:pt x="229157" y="114052"/>
                  </a:lnTo>
                  <a:lnTo>
                    <a:pt x="224992" y="97643"/>
                  </a:lnTo>
                  <a:lnTo>
                    <a:pt x="219836" y="90747"/>
                  </a:lnTo>
                  <a:lnTo>
                    <a:pt x="209702" y="84715"/>
                  </a:lnTo>
                  <a:lnTo>
                    <a:pt x="209529" y="84715"/>
                  </a:lnTo>
                  <a:lnTo>
                    <a:pt x="213557" y="77946"/>
                  </a:lnTo>
                  <a:lnTo>
                    <a:pt x="198334" y="77946"/>
                  </a:lnTo>
                  <a:lnTo>
                    <a:pt x="143890" y="45548"/>
                  </a:lnTo>
                  <a:lnTo>
                    <a:pt x="144296" y="44864"/>
                  </a:lnTo>
                  <a:lnTo>
                    <a:pt x="144419" y="44659"/>
                  </a:lnTo>
                  <a:close/>
                </a:path>
                <a:path w="229234" h="328929">
                  <a:moveTo>
                    <a:pt x="209652" y="12769"/>
                  </a:moveTo>
                  <a:lnTo>
                    <a:pt x="182476" y="12769"/>
                  </a:lnTo>
                  <a:lnTo>
                    <a:pt x="189622" y="14636"/>
                  </a:lnTo>
                  <a:lnTo>
                    <a:pt x="196658" y="18827"/>
                  </a:lnTo>
                  <a:lnTo>
                    <a:pt x="206268" y="26514"/>
                  </a:lnTo>
                  <a:lnTo>
                    <a:pt x="212595" y="35593"/>
                  </a:lnTo>
                  <a:lnTo>
                    <a:pt x="215007" y="44659"/>
                  </a:lnTo>
                  <a:lnTo>
                    <a:pt x="215062" y="44864"/>
                  </a:lnTo>
                  <a:lnTo>
                    <a:pt x="213092" y="53130"/>
                  </a:lnTo>
                  <a:lnTo>
                    <a:pt x="198334" y="77946"/>
                  </a:lnTo>
                  <a:lnTo>
                    <a:pt x="213557" y="77946"/>
                  </a:lnTo>
                  <a:lnTo>
                    <a:pt x="224344" y="59823"/>
                  </a:lnTo>
                  <a:lnTo>
                    <a:pt x="228113" y="46608"/>
                  </a:lnTo>
                  <a:lnTo>
                    <a:pt x="225417" y="32365"/>
                  </a:lnTo>
                  <a:lnTo>
                    <a:pt x="216963" y="18827"/>
                  </a:lnTo>
                  <a:lnTo>
                    <a:pt x="209652" y="12769"/>
                  </a:lnTo>
                  <a:close/>
                </a:path>
                <a:path w="229234" h="328929">
                  <a:moveTo>
                    <a:pt x="171044" y="0"/>
                  </a:moveTo>
                  <a:lnTo>
                    <a:pt x="157238" y="4418"/>
                  </a:lnTo>
                  <a:lnTo>
                    <a:pt x="147420" y="14027"/>
                  </a:lnTo>
                  <a:lnTo>
                    <a:pt x="132650" y="38855"/>
                  </a:lnTo>
                  <a:lnTo>
                    <a:pt x="147873" y="38855"/>
                  </a:lnTo>
                  <a:lnTo>
                    <a:pt x="161720" y="15589"/>
                  </a:lnTo>
                  <a:lnTo>
                    <a:pt x="167943" y="12909"/>
                  </a:lnTo>
                  <a:lnTo>
                    <a:pt x="175297" y="12769"/>
                  </a:lnTo>
                  <a:lnTo>
                    <a:pt x="209652" y="12769"/>
                  </a:lnTo>
                  <a:lnTo>
                    <a:pt x="203364" y="7575"/>
                  </a:lnTo>
                  <a:lnTo>
                    <a:pt x="187023" y="982"/>
                  </a:lnTo>
                  <a:lnTo>
                    <a:pt x="171044" y="0"/>
                  </a:lnTo>
                  <a:close/>
                </a:path>
              </a:pathLst>
            </a:custGeom>
            <a:solidFill>
              <a:srgbClr val="10A9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9" name="object 92">
              <a:extLst>
                <a:ext uri="{FF2B5EF4-FFF2-40B4-BE49-F238E27FC236}">
                  <a16:creationId xmlns:a16="http://schemas.microsoft.com/office/drawing/2014/main" id="{E9CA68D3-CA2B-F676-2018-4BC2E60EC70B}"/>
                </a:ext>
              </a:extLst>
            </p:cNvPr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11066274" y="5561514"/>
              <a:ext cx="80186" cy="106692"/>
            </a:xfrm>
            <a:prstGeom prst="rect">
              <a:avLst/>
            </a:prstGeom>
          </p:spPr>
        </p:pic>
      </p:grpSp>
      <p:sp>
        <p:nvSpPr>
          <p:cNvPr id="170" name="object 93">
            <a:extLst>
              <a:ext uri="{FF2B5EF4-FFF2-40B4-BE49-F238E27FC236}">
                <a16:creationId xmlns:a16="http://schemas.microsoft.com/office/drawing/2014/main" id="{F3911E95-33A4-4B34-132E-960D3A39FB77}"/>
              </a:ext>
            </a:extLst>
          </p:cNvPr>
          <p:cNvSpPr/>
          <p:nvPr/>
        </p:nvSpPr>
        <p:spPr>
          <a:xfrm>
            <a:off x="8518096" y="1920759"/>
            <a:ext cx="276247" cy="64544"/>
          </a:xfrm>
          <a:custGeom>
            <a:avLst/>
            <a:gdLst/>
            <a:ahLst/>
            <a:cxnLst/>
            <a:rect l="l" t="t" r="r" b="b"/>
            <a:pathLst>
              <a:path w="339725" h="79375">
                <a:moveTo>
                  <a:pt x="339420" y="0"/>
                </a:moveTo>
                <a:lnTo>
                  <a:pt x="31584" y="0"/>
                </a:lnTo>
                <a:lnTo>
                  <a:pt x="19304" y="2484"/>
                </a:lnTo>
                <a:lnTo>
                  <a:pt x="9263" y="9256"/>
                </a:lnTo>
                <a:lnTo>
                  <a:pt x="2486" y="19293"/>
                </a:lnTo>
                <a:lnTo>
                  <a:pt x="0" y="31572"/>
                </a:lnTo>
                <a:lnTo>
                  <a:pt x="0" y="79199"/>
                </a:lnTo>
                <a:lnTo>
                  <a:pt x="457" y="77736"/>
                </a:lnTo>
                <a:lnTo>
                  <a:pt x="1219" y="76517"/>
                </a:lnTo>
                <a:lnTo>
                  <a:pt x="1333" y="72212"/>
                </a:lnTo>
                <a:lnTo>
                  <a:pt x="4851" y="68745"/>
                </a:lnTo>
                <a:lnTo>
                  <a:pt x="15976" y="68745"/>
                </a:lnTo>
                <a:lnTo>
                  <a:pt x="15976" y="22974"/>
                </a:lnTo>
                <a:lnTo>
                  <a:pt x="22974" y="15976"/>
                </a:lnTo>
                <a:lnTo>
                  <a:pt x="332943" y="15976"/>
                </a:lnTo>
                <a:lnTo>
                  <a:pt x="339420" y="0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1" name="object 94">
            <a:extLst>
              <a:ext uri="{FF2B5EF4-FFF2-40B4-BE49-F238E27FC236}">
                <a16:creationId xmlns:a16="http://schemas.microsoft.com/office/drawing/2014/main" id="{4CA764BF-EE45-FD17-3430-C402BC3B5440}"/>
              </a:ext>
            </a:extLst>
          </p:cNvPr>
          <p:cNvGrpSpPr/>
          <p:nvPr/>
        </p:nvGrpSpPr>
        <p:grpSpPr>
          <a:xfrm>
            <a:off x="8519069" y="1831990"/>
            <a:ext cx="406883" cy="375386"/>
            <a:chOff x="10163326" y="6041919"/>
            <a:chExt cx="500380" cy="461645"/>
          </a:xfrm>
        </p:grpSpPr>
        <p:pic>
          <p:nvPicPr>
            <p:cNvPr id="172" name="object 95">
              <a:extLst>
                <a:ext uri="{FF2B5EF4-FFF2-40B4-BE49-F238E27FC236}">
                  <a16:creationId xmlns:a16="http://schemas.microsoft.com/office/drawing/2014/main" id="{7106AC92-5169-D198-BFBD-CF45F8EDEEAF}"/>
                </a:ext>
              </a:extLst>
            </p:cNvPr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10561279" y="6147116"/>
              <a:ext cx="102222" cy="76288"/>
            </a:xfrm>
            <a:prstGeom prst="rect">
              <a:avLst/>
            </a:prstGeom>
          </p:spPr>
        </p:pic>
        <p:sp>
          <p:nvSpPr>
            <p:cNvPr id="173" name="object 96">
              <a:extLst>
                <a:ext uri="{FF2B5EF4-FFF2-40B4-BE49-F238E27FC236}">
                  <a16:creationId xmlns:a16="http://schemas.microsoft.com/office/drawing/2014/main" id="{27EBC45F-0537-8A4D-3535-1F123B4BA682}"/>
                </a:ext>
              </a:extLst>
            </p:cNvPr>
            <p:cNvSpPr/>
            <p:nvPr/>
          </p:nvSpPr>
          <p:spPr>
            <a:xfrm>
              <a:off x="10163315" y="6041923"/>
              <a:ext cx="500380" cy="461645"/>
            </a:xfrm>
            <a:custGeom>
              <a:avLst/>
              <a:gdLst/>
              <a:ahLst/>
              <a:cxnLst/>
              <a:rect l="l" t="t" r="r" b="b"/>
              <a:pathLst>
                <a:path w="500379" h="461645">
                  <a:moveTo>
                    <a:pt x="71653" y="142684"/>
                  </a:moveTo>
                  <a:lnTo>
                    <a:pt x="69672" y="140703"/>
                  </a:lnTo>
                  <a:lnTo>
                    <a:pt x="30391" y="140703"/>
                  </a:lnTo>
                  <a:lnTo>
                    <a:pt x="28409" y="142684"/>
                  </a:lnTo>
                  <a:lnTo>
                    <a:pt x="28409" y="145122"/>
                  </a:lnTo>
                  <a:lnTo>
                    <a:pt x="28409" y="147561"/>
                  </a:lnTo>
                  <a:lnTo>
                    <a:pt x="30391" y="149542"/>
                  </a:lnTo>
                  <a:lnTo>
                    <a:pt x="69672" y="149542"/>
                  </a:lnTo>
                  <a:lnTo>
                    <a:pt x="71653" y="147561"/>
                  </a:lnTo>
                  <a:lnTo>
                    <a:pt x="71653" y="142684"/>
                  </a:lnTo>
                  <a:close/>
                </a:path>
                <a:path w="500379" h="461645">
                  <a:moveTo>
                    <a:pt x="475157" y="142684"/>
                  </a:moveTo>
                  <a:lnTo>
                    <a:pt x="473176" y="140703"/>
                  </a:lnTo>
                  <a:lnTo>
                    <a:pt x="433920" y="140703"/>
                  </a:lnTo>
                  <a:lnTo>
                    <a:pt x="431939" y="142684"/>
                  </a:lnTo>
                  <a:lnTo>
                    <a:pt x="431939" y="147561"/>
                  </a:lnTo>
                  <a:lnTo>
                    <a:pt x="433920" y="149542"/>
                  </a:lnTo>
                  <a:lnTo>
                    <a:pt x="436346" y="149542"/>
                  </a:lnTo>
                  <a:lnTo>
                    <a:pt x="473176" y="149542"/>
                  </a:lnTo>
                  <a:lnTo>
                    <a:pt x="475157" y="147561"/>
                  </a:lnTo>
                  <a:lnTo>
                    <a:pt x="475157" y="142684"/>
                  </a:lnTo>
                  <a:close/>
                </a:path>
                <a:path w="500379" h="461645">
                  <a:moveTo>
                    <a:pt x="500176" y="181483"/>
                  </a:moveTo>
                  <a:lnTo>
                    <a:pt x="496595" y="177914"/>
                  </a:lnTo>
                  <a:lnTo>
                    <a:pt x="484200" y="177914"/>
                  </a:lnTo>
                  <a:lnTo>
                    <a:pt x="484200" y="193878"/>
                  </a:lnTo>
                  <a:lnTo>
                    <a:pt x="484200" y="438175"/>
                  </a:lnTo>
                  <a:lnTo>
                    <a:pt x="477202" y="445173"/>
                  </a:lnTo>
                  <a:lnTo>
                    <a:pt x="22974" y="445173"/>
                  </a:lnTo>
                  <a:lnTo>
                    <a:pt x="15976" y="438175"/>
                  </a:lnTo>
                  <a:lnTo>
                    <a:pt x="15976" y="193878"/>
                  </a:lnTo>
                  <a:lnTo>
                    <a:pt x="303949" y="193878"/>
                  </a:lnTo>
                  <a:lnTo>
                    <a:pt x="270217" y="277266"/>
                  </a:lnTo>
                  <a:lnTo>
                    <a:pt x="270103" y="277545"/>
                  </a:lnTo>
                  <a:lnTo>
                    <a:pt x="270040" y="277850"/>
                  </a:lnTo>
                  <a:lnTo>
                    <a:pt x="269925" y="278142"/>
                  </a:lnTo>
                  <a:lnTo>
                    <a:pt x="268046" y="277380"/>
                  </a:lnTo>
                  <a:lnTo>
                    <a:pt x="264439" y="340652"/>
                  </a:lnTo>
                  <a:lnTo>
                    <a:pt x="264388" y="341566"/>
                  </a:lnTo>
                  <a:lnTo>
                    <a:pt x="268528" y="343484"/>
                  </a:lnTo>
                  <a:lnTo>
                    <a:pt x="265912" y="365544"/>
                  </a:lnTo>
                  <a:lnTo>
                    <a:pt x="267576" y="366179"/>
                  </a:lnTo>
                  <a:lnTo>
                    <a:pt x="279946" y="348576"/>
                  </a:lnTo>
                  <a:lnTo>
                    <a:pt x="283972" y="350329"/>
                  </a:lnTo>
                  <a:lnTo>
                    <a:pt x="285483" y="348576"/>
                  </a:lnTo>
                  <a:lnTo>
                    <a:pt x="292315" y="340652"/>
                  </a:lnTo>
                  <a:lnTo>
                    <a:pt x="326491" y="301015"/>
                  </a:lnTo>
                  <a:lnTo>
                    <a:pt x="325310" y="300545"/>
                  </a:lnTo>
                  <a:lnTo>
                    <a:pt x="325437" y="300266"/>
                  </a:lnTo>
                  <a:lnTo>
                    <a:pt x="325615" y="300012"/>
                  </a:lnTo>
                  <a:lnTo>
                    <a:pt x="368541" y="193878"/>
                  </a:lnTo>
                  <a:lnTo>
                    <a:pt x="484200" y="193878"/>
                  </a:lnTo>
                  <a:lnTo>
                    <a:pt x="484200" y="177914"/>
                  </a:lnTo>
                  <a:lnTo>
                    <a:pt x="375005" y="177914"/>
                  </a:lnTo>
                  <a:lnTo>
                    <a:pt x="427596" y="47904"/>
                  </a:lnTo>
                  <a:lnTo>
                    <a:pt x="428155" y="46494"/>
                  </a:lnTo>
                  <a:lnTo>
                    <a:pt x="431266" y="38811"/>
                  </a:lnTo>
                  <a:lnTo>
                    <a:pt x="431495" y="38239"/>
                  </a:lnTo>
                  <a:lnTo>
                    <a:pt x="433019" y="28270"/>
                  </a:lnTo>
                  <a:lnTo>
                    <a:pt x="432943" y="27851"/>
                  </a:lnTo>
                  <a:lnTo>
                    <a:pt x="430123" y="18211"/>
                  </a:lnTo>
                  <a:lnTo>
                    <a:pt x="425043" y="11722"/>
                  </a:lnTo>
                  <a:lnTo>
                    <a:pt x="425043" y="28270"/>
                  </a:lnTo>
                  <a:lnTo>
                    <a:pt x="424091" y="35242"/>
                  </a:lnTo>
                  <a:lnTo>
                    <a:pt x="422656" y="38811"/>
                  </a:lnTo>
                  <a:lnTo>
                    <a:pt x="419671" y="37604"/>
                  </a:lnTo>
                  <a:lnTo>
                    <a:pt x="419671" y="46228"/>
                  </a:lnTo>
                  <a:lnTo>
                    <a:pt x="419544" y="46482"/>
                  </a:lnTo>
                  <a:lnTo>
                    <a:pt x="318325" y="296722"/>
                  </a:lnTo>
                  <a:lnTo>
                    <a:pt x="318211" y="297014"/>
                  </a:lnTo>
                  <a:lnTo>
                    <a:pt x="318008" y="297256"/>
                  </a:lnTo>
                  <a:lnTo>
                    <a:pt x="317868" y="297535"/>
                  </a:lnTo>
                  <a:lnTo>
                    <a:pt x="313156" y="295630"/>
                  </a:lnTo>
                  <a:lnTo>
                    <a:pt x="313156" y="304253"/>
                  </a:lnTo>
                  <a:lnTo>
                    <a:pt x="281762" y="340652"/>
                  </a:lnTo>
                  <a:lnTo>
                    <a:pt x="275475" y="337870"/>
                  </a:lnTo>
                  <a:lnTo>
                    <a:pt x="272669" y="336588"/>
                  </a:lnTo>
                  <a:lnTo>
                    <a:pt x="275386" y="288975"/>
                  </a:lnTo>
                  <a:lnTo>
                    <a:pt x="313156" y="304253"/>
                  </a:lnTo>
                  <a:lnTo>
                    <a:pt x="313156" y="295630"/>
                  </a:lnTo>
                  <a:lnTo>
                    <a:pt x="296722" y="288975"/>
                  </a:lnTo>
                  <a:lnTo>
                    <a:pt x="277329" y="281139"/>
                  </a:lnTo>
                  <a:lnTo>
                    <a:pt x="277431" y="280847"/>
                  </a:lnTo>
                  <a:lnTo>
                    <a:pt x="277507" y="280555"/>
                  </a:lnTo>
                  <a:lnTo>
                    <a:pt x="312572" y="193878"/>
                  </a:lnTo>
                  <a:lnTo>
                    <a:pt x="378955" y="29756"/>
                  </a:lnTo>
                  <a:lnTo>
                    <a:pt x="419671" y="46228"/>
                  </a:lnTo>
                  <a:lnTo>
                    <a:pt x="419671" y="37604"/>
                  </a:lnTo>
                  <a:lnTo>
                    <a:pt x="381952" y="22339"/>
                  </a:lnTo>
                  <a:lnTo>
                    <a:pt x="385089" y="14566"/>
                  </a:lnTo>
                  <a:lnTo>
                    <a:pt x="388734" y="11379"/>
                  </a:lnTo>
                  <a:lnTo>
                    <a:pt x="398843" y="8166"/>
                  </a:lnTo>
                  <a:lnTo>
                    <a:pt x="404761" y="8496"/>
                  </a:lnTo>
                  <a:lnTo>
                    <a:pt x="410324" y="10744"/>
                  </a:lnTo>
                  <a:lnTo>
                    <a:pt x="417715" y="15227"/>
                  </a:lnTo>
                  <a:lnTo>
                    <a:pt x="422770" y="21336"/>
                  </a:lnTo>
                  <a:lnTo>
                    <a:pt x="425043" y="28270"/>
                  </a:lnTo>
                  <a:lnTo>
                    <a:pt x="425043" y="11722"/>
                  </a:lnTo>
                  <a:lnTo>
                    <a:pt x="398195" y="0"/>
                  </a:lnTo>
                  <a:lnTo>
                    <a:pt x="384009" y="4508"/>
                  </a:lnTo>
                  <a:lnTo>
                    <a:pt x="378599" y="9334"/>
                  </a:lnTo>
                  <a:lnTo>
                    <a:pt x="372846" y="23571"/>
                  </a:lnTo>
                  <a:lnTo>
                    <a:pt x="310413" y="177914"/>
                  </a:lnTo>
                  <a:lnTo>
                    <a:pt x="3657" y="177914"/>
                  </a:lnTo>
                  <a:lnTo>
                    <a:pt x="139" y="181483"/>
                  </a:lnTo>
                  <a:lnTo>
                    <a:pt x="25" y="185686"/>
                  </a:lnTo>
                  <a:lnTo>
                    <a:pt x="0" y="429577"/>
                  </a:lnTo>
                  <a:lnTo>
                    <a:pt x="2489" y="441858"/>
                  </a:lnTo>
                  <a:lnTo>
                    <a:pt x="9258" y="451904"/>
                  </a:lnTo>
                  <a:lnTo>
                    <a:pt x="19304" y="458673"/>
                  </a:lnTo>
                  <a:lnTo>
                    <a:pt x="31572" y="461149"/>
                  </a:lnTo>
                  <a:lnTo>
                    <a:pt x="468617" y="461149"/>
                  </a:lnTo>
                  <a:lnTo>
                    <a:pt x="480898" y="458673"/>
                  </a:lnTo>
                  <a:lnTo>
                    <a:pt x="490931" y="451904"/>
                  </a:lnTo>
                  <a:lnTo>
                    <a:pt x="495465" y="445173"/>
                  </a:lnTo>
                  <a:lnTo>
                    <a:pt x="497700" y="441858"/>
                  </a:lnTo>
                  <a:lnTo>
                    <a:pt x="500176" y="429577"/>
                  </a:lnTo>
                  <a:lnTo>
                    <a:pt x="500176" y="193878"/>
                  </a:lnTo>
                  <a:lnTo>
                    <a:pt x="500176" y="181483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74" name="object 97">
            <a:extLst>
              <a:ext uri="{FF2B5EF4-FFF2-40B4-BE49-F238E27FC236}">
                <a16:creationId xmlns:a16="http://schemas.microsoft.com/office/drawing/2014/main" id="{A664D10E-1C23-F75E-8662-DCF109A7F58E}"/>
              </a:ext>
            </a:extLst>
          </p:cNvPr>
          <p:cNvGrpSpPr/>
          <p:nvPr/>
        </p:nvGrpSpPr>
        <p:grpSpPr>
          <a:xfrm>
            <a:off x="8565316" y="3861180"/>
            <a:ext cx="313940" cy="339241"/>
            <a:chOff x="10220200" y="8537394"/>
            <a:chExt cx="386080" cy="417195"/>
          </a:xfrm>
        </p:grpSpPr>
        <p:sp>
          <p:nvSpPr>
            <p:cNvPr id="175" name="object 98">
              <a:extLst>
                <a:ext uri="{FF2B5EF4-FFF2-40B4-BE49-F238E27FC236}">
                  <a16:creationId xmlns:a16="http://schemas.microsoft.com/office/drawing/2014/main" id="{F58DF67B-66B9-757D-9523-2872716D9FB0}"/>
                </a:ext>
              </a:extLst>
            </p:cNvPr>
            <p:cNvSpPr/>
            <p:nvPr/>
          </p:nvSpPr>
          <p:spPr>
            <a:xfrm>
              <a:off x="10220198" y="8676906"/>
              <a:ext cx="252729" cy="277495"/>
            </a:xfrm>
            <a:custGeom>
              <a:avLst/>
              <a:gdLst/>
              <a:ahLst/>
              <a:cxnLst/>
              <a:rect l="l" t="t" r="r" b="b"/>
              <a:pathLst>
                <a:path w="252729" h="277495">
                  <a:moveTo>
                    <a:pt x="232765" y="50749"/>
                  </a:moveTo>
                  <a:lnTo>
                    <a:pt x="231952" y="49009"/>
                  </a:lnTo>
                  <a:lnTo>
                    <a:pt x="229120" y="46685"/>
                  </a:lnTo>
                  <a:lnTo>
                    <a:pt x="227266" y="46202"/>
                  </a:lnTo>
                  <a:lnTo>
                    <a:pt x="220510" y="47510"/>
                  </a:lnTo>
                  <a:lnTo>
                    <a:pt x="220510" y="59994"/>
                  </a:lnTo>
                  <a:lnTo>
                    <a:pt x="220510" y="64465"/>
                  </a:lnTo>
                  <a:lnTo>
                    <a:pt x="111112" y="85585"/>
                  </a:lnTo>
                  <a:lnTo>
                    <a:pt x="111112" y="81102"/>
                  </a:lnTo>
                  <a:lnTo>
                    <a:pt x="220510" y="59994"/>
                  </a:lnTo>
                  <a:lnTo>
                    <a:pt x="220510" y="47510"/>
                  </a:lnTo>
                  <a:lnTo>
                    <a:pt x="100939" y="70586"/>
                  </a:lnTo>
                  <a:lnTo>
                    <a:pt x="98856" y="73113"/>
                  </a:lnTo>
                  <a:lnTo>
                    <a:pt x="98856" y="94830"/>
                  </a:lnTo>
                  <a:lnTo>
                    <a:pt x="99682" y="96558"/>
                  </a:lnTo>
                  <a:lnTo>
                    <a:pt x="102196" y="98640"/>
                  </a:lnTo>
                  <a:lnTo>
                    <a:pt x="103568" y="99123"/>
                  </a:lnTo>
                  <a:lnTo>
                    <a:pt x="105613" y="99123"/>
                  </a:lnTo>
                  <a:lnTo>
                    <a:pt x="175742" y="85585"/>
                  </a:lnTo>
                  <a:lnTo>
                    <a:pt x="230682" y="74980"/>
                  </a:lnTo>
                  <a:lnTo>
                    <a:pt x="232765" y="72453"/>
                  </a:lnTo>
                  <a:lnTo>
                    <a:pt x="232765" y="59994"/>
                  </a:lnTo>
                  <a:lnTo>
                    <a:pt x="232765" y="50749"/>
                  </a:lnTo>
                  <a:close/>
                </a:path>
                <a:path w="252729" h="277495">
                  <a:moveTo>
                    <a:pt x="252336" y="4584"/>
                  </a:moveTo>
                  <a:lnTo>
                    <a:pt x="251574" y="2959"/>
                  </a:lnTo>
                  <a:lnTo>
                    <a:pt x="250329" y="1828"/>
                  </a:lnTo>
                  <a:lnTo>
                    <a:pt x="248691" y="469"/>
                  </a:lnTo>
                  <a:lnTo>
                    <a:pt x="246837" y="0"/>
                  </a:lnTo>
                  <a:lnTo>
                    <a:pt x="240093" y="1308"/>
                  </a:lnTo>
                  <a:lnTo>
                    <a:pt x="240093" y="13779"/>
                  </a:lnTo>
                  <a:lnTo>
                    <a:pt x="240055" y="189928"/>
                  </a:lnTo>
                  <a:lnTo>
                    <a:pt x="205536" y="225107"/>
                  </a:lnTo>
                  <a:lnTo>
                    <a:pt x="179260" y="230111"/>
                  </a:lnTo>
                  <a:lnTo>
                    <a:pt x="171284" y="229349"/>
                  </a:lnTo>
                  <a:lnTo>
                    <a:pt x="162763" y="227825"/>
                  </a:lnTo>
                  <a:lnTo>
                    <a:pt x="162356" y="227825"/>
                  </a:lnTo>
                  <a:lnTo>
                    <a:pt x="155968" y="223647"/>
                  </a:lnTo>
                  <a:lnTo>
                    <a:pt x="153860" y="218135"/>
                  </a:lnTo>
                  <a:lnTo>
                    <a:pt x="153758" y="216611"/>
                  </a:lnTo>
                  <a:lnTo>
                    <a:pt x="153695" y="207479"/>
                  </a:lnTo>
                  <a:lnTo>
                    <a:pt x="160058" y="196405"/>
                  </a:lnTo>
                  <a:lnTo>
                    <a:pt x="171691" y="186067"/>
                  </a:lnTo>
                  <a:lnTo>
                    <a:pt x="187401" y="177863"/>
                  </a:lnTo>
                  <a:lnTo>
                    <a:pt x="197091" y="174853"/>
                  </a:lnTo>
                  <a:lnTo>
                    <a:pt x="196824" y="174853"/>
                  </a:lnTo>
                  <a:lnTo>
                    <a:pt x="207225" y="173113"/>
                  </a:lnTo>
                  <a:lnTo>
                    <a:pt x="216535" y="172974"/>
                  </a:lnTo>
                  <a:lnTo>
                    <a:pt x="225729" y="174459"/>
                  </a:lnTo>
                  <a:lnTo>
                    <a:pt x="225437" y="174459"/>
                  </a:lnTo>
                  <a:lnTo>
                    <a:pt x="226860" y="174853"/>
                  </a:lnTo>
                  <a:lnTo>
                    <a:pt x="228828" y="174459"/>
                  </a:lnTo>
                  <a:lnTo>
                    <a:pt x="230797" y="172974"/>
                  </a:lnTo>
                  <a:lnTo>
                    <a:pt x="231863" y="172148"/>
                  </a:lnTo>
                  <a:lnTo>
                    <a:pt x="232752" y="170357"/>
                  </a:lnTo>
                  <a:lnTo>
                    <a:pt x="232752" y="161048"/>
                  </a:lnTo>
                  <a:lnTo>
                    <a:pt x="232752" y="99250"/>
                  </a:lnTo>
                  <a:lnTo>
                    <a:pt x="232752" y="90004"/>
                  </a:lnTo>
                  <a:lnTo>
                    <a:pt x="231940" y="88265"/>
                  </a:lnTo>
                  <a:lnTo>
                    <a:pt x="229120" y="85940"/>
                  </a:lnTo>
                  <a:lnTo>
                    <a:pt x="227266" y="85471"/>
                  </a:lnTo>
                  <a:lnTo>
                    <a:pt x="100926" y="109842"/>
                  </a:lnTo>
                  <a:lnTo>
                    <a:pt x="98844" y="112356"/>
                  </a:lnTo>
                  <a:lnTo>
                    <a:pt x="98793" y="224701"/>
                  </a:lnTo>
                  <a:lnTo>
                    <a:pt x="96443" y="234302"/>
                  </a:lnTo>
                  <a:lnTo>
                    <a:pt x="64312" y="260096"/>
                  </a:lnTo>
                  <a:lnTo>
                    <a:pt x="38023" y="265099"/>
                  </a:lnTo>
                  <a:lnTo>
                    <a:pt x="30048" y="264350"/>
                  </a:lnTo>
                  <a:lnTo>
                    <a:pt x="20967" y="262712"/>
                  </a:lnTo>
                  <a:lnTo>
                    <a:pt x="14744" y="258635"/>
                  </a:lnTo>
                  <a:lnTo>
                    <a:pt x="12611" y="253047"/>
                  </a:lnTo>
                  <a:lnTo>
                    <a:pt x="12534" y="242341"/>
                  </a:lnTo>
                  <a:lnTo>
                    <a:pt x="18821" y="231394"/>
                  </a:lnTo>
                  <a:lnTo>
                    <a:pt x="52666" y="210667"/>
                  </a:lnTo>
                  <a:lnTo>
                    <a:pt x="71602" y="207835"/>
                  </a:lnTo>
                  <a:lnTo>
                    <a:pt x="75946" y="207835"/>
                  </a:lnTo>
                  <a:lnTo>
                    <a:pt x="80060" y="208330"/>
                  </a:lnTo>
                  <a:lnTo>
                    <a:pt x="85623" y="209854"/>
                  </a:lnTo>
                  <a:lnTo>
                    <a:pt x="87604" y="209461"/>
                  </a:lnTo>
                  <a:lnTo>
                    <a:pt x="89738" y="207835"/>
                  </a:lnTo>
                  <a:lnTo>
                    <a:pt x="90627" y="207149"/>
                  </a:lnTo>
                  <a:lnTo>
                    <a:pt x="91516" y="205346"/>
                  </a:lnTo>
                  <a:lnTo>
                    <a:pt x="91516" y="196037"/>
                  </a:lnTo>
                  <a:lnTo>
                    <a:pt x="91516" y="42456"/>
                  </a:lnTo>
                  <a:lnTo>
                    <a:pt x="240093" y="13779"/>
                  </a:lnTo>
                  <a:lnTo>
                    <a:pt x="240093" y="1308"/>
                  </a:lnTo>
                  <a:lnTo>
                    <a:pt x="81356" y="31940"/>
                  </a:lnTo>
                  <a:lnTo>
                    <a:pt x="79273" y="34455"/>
                  </a:lnTo>
                  <a:lnTo>
                    <a:pt x="79273" y="196037"/>
                  </a:lnTo>
                  <a:lnTo>
                    <a:pt x="70345" y="195618"/>
                  </a:lnTo>
                  <a:lnTo>
                    <a:pt x="21551" y="212293"/>
                  </a:lnTo>
                  <a:lnTo>
                    <a:pt x="0" y="241884"/>
                  </a:lnTo>
                  <a:lnTo>
                    <a:pt x="1092" y="257251"/>
                  </a:lnTo>
                  <a:lnTo>
                    <a:pt x="35077" y="277355"/>
                  </a:lnTo>
                  <a:lnTo>
                    <a:pt x="38887" y="277355"/>
                  </a:lnTo>
                  <a:lnTo>
                    <a:pt x="45148" y="277037"/>
                  </a:lnTo>
                  <a:lnTo>
                    <a:pt x="45821" y="277037"/>
                  </a:lnTo>
                  <a:lnTo>
                    <a:pt x="85890" y="262712"/>
                  </a:lnTo>
                  <a:lnTo>
                    <a:pt x="110998" y="225107"/>
                  </a:lnTo>
                  <a:lnTo>
                    <a:pt x="111099" y="120357"/>
                  </a:lnTo>
                  <a:lnTo>
                    <a:pt x="220497" y="99250"/>
                  </a:lnTo>
                  <a:lnTo>
                    <a:pt x="220497" y="161048"/>
                  </a:lnTo>
                  <a:lnTo>
                    <a:pt x="211569" y="160629"/>
                  </a:lnTo>
                  <a:lnTo>
                    <a:pt x="202209" y="161391"/>
                  </a:lnTo>
                  <a:lnTo>
                    <a:pt x="162788" y="177304"/>
                  </a:lnTo>
                  <a:lnTo>
                    <a:pt x="141236" y="206895"/>
                  </a:lnTo>
                  <a:lnTo>
                    <a:pt x="142252" y="221056"/>
                  </a:lnTo>
                  <a:lnTo>
                    <a:pt x="142328" y="222275"/>
                  </a:lnTo>
                  <a:lnTo>
                    <a:pt x="178752" y="242341"/>
                  </a:lnTo>
                  <a:lnTo>
                    <a:pt x="187769" y="241884"/>
                  </a:lnTo>
                  <a:lnTo>
                    <a:pt x="188607" y="241884"/>
                  </a:lnTo>
                  <a:lnTo>
                    <a:pt x="226936" y="227825"/>
                  </a:lnTo>
                  <a:lnTo>
                    <a:pt x="252298" y="190588"/>
                  </a:lnTo>
                  <a:lnTo>
                    <a:pt x="252336" y="13779"/>
                  </a:lnTo>
                  <a:lnTo>
                    <a:pt x="252336" y="4584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6" name="object 99">
              <a:extLst>
                <a:ext uri="{FF2B5EF4-FFF2-40B4-BE49-F238E27FC236}">
                  <a16:creationId xmlns:a16="http://schemas.microsoft.com/office/drawing/2014/main" id="{A106039C-EC57-D0FB-2BAE-878D8F7BCFD7}"/>
                </a:ext>
              </a:extLst>
            </p:cNvPr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10422144" y="8537394"/>
              <a:ext cx="183997" cy="132384"/>
            </a:xfrm>
            <a:prstGeom prst="rect">
              <a:avLst/>
            </a:prstGeom>
          </p:spPr>
        </p:pic>
      </p:grpSp>
      <p:sp>
        <p:nvSpPr>
          <p:cNvPr id="177" name="object 100">
            <a:extLst>
              <a:ext uri="{FF2B5EF4-FFF2-40B4-BE49-F238E27FC236}">
                <a16:creationId xmlns:a16="http://schemas.microsoft.com/office/drawing/2014/main" id="{932CA39F-F605-8C10-1F46-AFCE464AD83E}"/>
              </a:ext>
            </a:extLst>
          </p:cNvPr>
          <p:cNvSpPr/>
          <p:nvPr/>
        </p:nvSpPr>
        <p:spPr>
          <a:xfrm>
            <a:off x="4705080" y="3872242"/>
            <a:ext cx="216866" cy="317554"/>
          </a:xfrm>
          <a:custGeom>
            <a:avLst/>
            <a:gdLst/>
            <a:ahLst/>
            <a:cxnLst/>
            <a:rect l="l" t="t" r="r" b="b"/>
            <a:pathLst>
              <a:path w="266700" h="390525">
                <a:moveTo>
                  <a:pt x="113411" y="111493"/>
                </a:moveTo>
                <a:lnTo>
                  <a:pt x="112242" y="109270"/>
                </a:lnTo>
                <a:lnTo>
                  <a:pt x="108356" y="106603"/>
                </a:lnTo>
                <a:lnTo>
                  <a:pt x="105867" y="106324"/>
                </a:lnTo>
                <a:lnTo>
                  <a:pt x="101066" y="108216"/>
                </a:lnTo>
                <a:lnTo>
                  <a:pt x="99098" y="109486"/>
                </a:lnTo>
                <a:lnTo>
                  <a:pt x="99098" y="126720"/>
                </a:lnTo>
                <a:lnTo>
                  <a:pt x="99098" y="146545"/>
                </a:lnTo>
                <a:lnTo>
                  <a:pt x="96024" y="143090"/>
                </a:lnTo>
                <a:lnTo>
                  <a:pt x="95440" y="139331"/>
                </a:lnTo>
                <a:lnTo>
                  <a:pt x="95389" y="133502"/>
                </a:lnTo>
                <a:lnTo>
                  <a:pt x="95885" y="130136"/>
                </a:lnTo>
                <a:lnTo>
                  <a:pt x="99098" y="126720"/>
                </a:lnTo>
                <a:lnTo>
                  <a:pt x="99098" y="109486"/>
                </a:lnTo>
                <a:lnTo>
                  <a:pt x="90944" y="114744"/>
                </a:lnTo>
                <a:lnTo>
                  <a:pt x="84848" y="122021"/>
                </a:lnTo>
                <a:lnTo>
                  <a:pt x="81864" y="129374"/>
                </a:lnTo>
                <a:lnTo>
                  <a:pt x="81102" y="136156"/>
                </a:lnTo>
                <a:lnTo>
                  <a:pt x="81953" y="143090"/>
                </a:lnTo>
                <a:lnTo>
                  <a:pt x="82054" y="143941"/>
                </a:lnTo>
                <a:lnTo>
                  <a:pt x="105384" y="166573"/>
                </a:lnTo>
                <a:lnTo>
                  <a:pt x="107683" y="166573"/>
                </a:lnTo>
                <a:lnTo>
                  <a:pt x="109093" y="166141"/>
                </a:lnTo>
                <a:lnTo>
                  <a:pt x="112242" y="163982"/>
                </a:lnTo>
                <a:lnTo>
                  <a:pt x="113411" y="161772"/>
                </a:lnTo>
                <a:lnTo>
                  <a:pt x="113411" y="146545"/>
                </a:lnTo>
                <a:lnTo>
                  <a:pt x="113411" y="126720"/>
                </a:lnTo>
                <a:lnTo>
                  <a:pt x="113411" y="111493"/>
                </a:lnTo>
                <a:close/>
              </a:path>
              <a:path w="266700" h="390525">
                <a:moveTo>
                  <a:pt x="192595" y="252463"/>
                </a:moveTo>
                <a:lnTo>
                  <a:pt x="191566" y="243700"/>
                </a:lnTo>
                <a:lnTo>
                  <a:pt x="188861" y="237617"/>
                </a:lnTo>
                <a:lnTo>
                  <a:pt x="187540" y="234619"/>
                </a:lnTo>
                <a:lnTo>
                  <a:pt x="179260" y="226288"/>
                </a:lnTo>
                <a:lnTo>
                  <a:pt x="178320" y="225844"/>
                </a:lnTo>
                <a:lnTo>
                  <a:pt x="178320" y="247662"/>
                </a:lnTo>
                <a:lnTo>
                  <a:pt x="178219" y="259626"/>
                </a:lnTo>
                <a:lnTo>
                  <a:pt x="175742" y="265353"/>
                </a:lnTo>
                <a:lnTo>
                  <a:pt x="170510" y="270027"/>
                </a:lnTo>
                <a:lnTo>
                  <a:pt x="170510" y="237617"/>
                </a:lnTo>
                <a:lnTo>
                  <a:pt x="177292" y="242125"/>
                </a:lnTo>
                <a:lnTo>
                  <a:pt x="178320" y="247662"/>
                </a:lnTo>
                <a:lnTo>
                  <a:pt x="178320" y="225844"/>
                </a:lnTo>
                <a:lnTo>
                  <a:pt x="165519" y="219722"/>
                </a:lnTo>
                <a:lnTo>
                  <a:pt x="163347" y="219036"/>
                </a:lnTo>
                <a:lnTo>
                  <a:pt x="160972" y="219430"/>
                </a:lnTo>
                <a:lnTo>
                  <a:pt x="157289" y="222123"/>
                </a:lnTo>
                <a:lnTo>
                  <a:pt x="156210" y="224269"/>
                </a:lnTo>
                <a:lnTo>
                  <a:pt x="156210" y="285292"/>
                </a:lnTo>
                <a:lnTo>
                  <a:pt x="157441" y="287566"/>
                </a:lnTo>
                <a:lnTo>
                  <a:pt x="160680" y="289636"/>
                </a:lnTo>
                <a:lnTo>
                  <a:pt x="162013" y="290004"/>
                </a:lnTo>
                <a:lnTo>
                  <a:pt x="164376" y="290004"/>
                </a:lnTo>
                <a:lnTo>
                  <a:pt x="191274" y="262547"/>
                </a:lnTo>
                <a:lnTo>
                  <a:pt x="192595" y="252463"/>
                </a:lnTo>
                <a:close/>
              </a:path>
              <a:path w="266700" h="390525">
                <a:moveTo>
                  <a:pt x="266649" y="252399"/>
                </a:moveTo>
                <a:lnTo>
                  <a:pt x="265811" y="237794"/>
                </a:lnTo>
                <a:lnTo>
                  <a:pt x="262674" y="224269"/>
                </a:lnTo>
                <a:lnTo>
                  <a:pt x="257263" y="211861"/>
                </a:lnTo>
                <a:lnTo>
                  <a:pt x="252336" y="204647"/>
                </a:lnTo>
                <a:lnTo>
                  <a:pt x="252336" y="252107"/>
                </a:lnTo>
                <a:lnTo>
                  <a:pt x="249834" y="271386"/>
                </a:lnTo>
                <a:lnTo>
                  <a:pt x="216484" y="315849"/>
                </a:lnTo>
                <a:lnTo>
                  <a:pt x="177444" y="332447"/>
                </a:lnTo>
                <a:lnTo>
                  <a:pt x="158203" y="336042"/>
                </a:lnTo>
                <a:lnTo>
                  <a:pt x="158724" y="336042"/>
                </a:lnTo>
                <a:lnTo>
                  <a:pt x="157187" y="337820"/>
                </a:lnTo>
                <a:lnTo>
                  <a:pt x="156197" y="339039"/>
                </a:lnTo>
                <a:lnTo>
                  <a:pt x="156197" y="372135"/>
                </a:lnTo>
                <a:lnTo>
                  <a:pt x="152717" y="375602"/>
                </a:lnTo>
                <a:lnTo>
                  <a:pt x="116878" y="375602"/>
                </a:lnTo>
                <a:lnTo>
                  <a:pt x="113398" y="372135"/>
                </a:lnTo>
                <a:lnTo>
                  <a:pt x="113398" y="339039"/>
                </a:lnTo>
                <a:lnTo>
                  <a:pt x="110845" y="336042"/>
                </a:lnTo>
                <a:lnTo>
                  <a:pt x="73812" y="325869"/>
                </a:lnTo>
                <a:lnTo>
                  <a:pt x="35737" y="301675"/>
                </a:lnTo>
                <a:lnTo>
                  <a:pt x="15824" y="280200"/>
                </a:lnTo>
                <a:lnTo>
                  <a:pt x="14579" y="278815"/>
                </a:lnTo>
                <a:lnTo>
                  <a:pt x="14452" y="278041"/>
                </a:lnTo>
                <a:lnTo>
                  <a:pt x="14338" y="274320"/>
                </a:lnTo>
                <a:lnTo>
                  <a:pt x="45300" y="256197"/>
                </a:lnTo>
                <a:lnTo>
                  <a:pt x="47015" y="255460"/>
                </a:lnTo>
                <a:lnTo>
                  <a:pt x="49530" y="254596"/>
                </a:lnTo>
                <a:lnTo>
                  <a:pt x="53276" y="254596"/>
                </a:lnTo>
                <a:lnTo>
                  <a:pt x="55054" y="255460"/>
                </a:lnTo>
                <a:lnTo>
                  <a:pt x="56984" y="257962"/>
                </a:lnTo>
                <a:lnTo>
                  <a:pt x="68211" y="268986"/>
                </a:lnTo>
                <a:lnTo>
                  <a:pt x="79717" y="278041"/>
                </a:lnTo>
                <a:lnTo>
                  <a:pt x="91617" y="285242"/>
                </a:lnTo>
                <a:lnTo>
                  <a:pt x="103860" y="290576"/>
                </a:lnTo>
                <a:lnTo>
                  <a:pt x="106057" y="291350"/>
                </a:lnTo>
                <a:lnTo>
                  <a:pt x="108483" y="291020"/>
                </a:lnTo>
                <a:lnTo>
                  <a:pt x="112268" y="288353"/>
                </a:lnTo>
                <a:lnTo>
                  <a:pt x="113398" y="286156"/>
                </a:lnTo>
                <a:lnTo>
                  <a:pt x="113398" y="272999"/>
                </a:lnTo>
                <a:lnTo>
                  <a:pt x="113398" y="216141"/>
                </a:lnTo>
                <a:lnTo>
                  <a:pt x="110820" y="213131"/>
                </a:lnTo>
                <a:lnTo>
                  <a:pt x="107340" y="212598"/>
                </a:lnTo>
                <a:lnTo>
                  <a:pt x="83756" y="207302"/>
                </a:lnTo>
                <a:lnTo>
                  <a:pt x="47167" y="188480"/>
                </a:lnTo>
                <a:lnTo>
                  <a:pt x="24511" y="156718"/>
                </a:lnTo>
                <a:lnTo>
                  <a:pt x="21082" y="135420"/>
                </a:lnTo>
                <a:lnTo>
                  <a:pt x="23787" y="114490"/>
                </a:lnTo>
                <a:lnTo>
                  <a:pt x="48666" y="80454"/>
                </a:lnTo>
                <a:lnTo>
                  <a:pt x="88087" y="61277"/>
                </a:lnTo>
                <a:lnTo>
                  <a:pt x="106578" y="57454"/>
                </a:lnTo>
                <a:lnTo>
                  <a:pt x="106426" y="57454"/>
                </a:lnTo>
                <a:lnTo>
                  <a:pt x="110769" y="56845"/>
                </a:lnTo>
                <a:lnTo>
                  <a:pt x="113398" y="53809"/>
                </a:lnTo>
                <a:lnTo>
                  <a:pt x="113398" y="17792"/>
                </a:lnTo>
                <a:lnTo>
                  <a:pt x="116878" y="14312"/>
                </a:lnTo>
                <a:lnTo>
                  <a:pt x="152717" y="14312"/>
                </a:lnTo>
                <a:lnTo>
                  <a:pt x="156197" y="17792"/>
                </a:lnTo>
                <a:lnTo>
                  <a:pt x="156197" y="54483"/>
                </a:lnTo>
                <a:lnTo>
                  <a:pt x="158699" y="57454"/>
                </a:lnTo>
                <a:lnTo>
                  <a:pt x="200837" y="71310"/>
                </a:lnTo>
                <a:lnTo>
                  <a:pt x="231711" y="96126"/>
                </a:lnTo>
                <a:lnTo>
                  <a:pt x="232067" y="96520"/>
                </a:lnTo>
                <a:lnTo>
                  <a:pt x="232270" y="96685"/>
                </a:lnTo>
                <a:lnTo>
                  <a:pt x="233768" y="98056"/>
                </a:lnTo>
                <a:lnTo>
                  <a:pt x="233959" y="99098"/>
                </a:lnTo>
                <a:lnTo>
                  <a:pt x="233908" y="102209"/>
                </a:lnTo>
                <a:lnTo>
                  <a:pt x="200647" y="123088"/>
                </a:lnTo>
                <a:lnTo>
                  <a:pt x="198805" y="123977"/>
                </a:lnTo>
                <a:lnTo>
                  <a:pt x="196088" y="124968"/>
                </a:lnTo>
                <a:lnTo>
                  <a:pt x="191655" y="124968"/>
                </a:lnTo>
                <a:lnTo>
                  <a:pt x="188925" y="123977"/>
                </a:lnTo>
                <a:lnTo>
                  <a:pt x="186639" y="122097"/>
                </a:lnTo>
                <a:lnTo>
                  <a:pt x="180314" y="116611"/>
                </a:lnTo>
                <a:lnTo>
                  <a:pt x="173520" y="112128"/>
                </a:lnTo>
                <a:lnTo>
                  <a:pt x="164185" y="107734"/>
                </a:lnTo>
                <a:lnTo>
                  <a:pt x="161594" y="107899"/>
                </a:lnTo>
                <a:lnTo>
                  <a:pt x="157429" y="110566"/>
                </a:lnTo>
                <a:lnTo>
                  <a:pt x="156197" y="112788"/>
                </a:lnTo>
                <a:lnTo>
                  <a:pt x="156197" y="170205"/>
                </a:lnTo>
                <a:lnTo>
                  <a:pt x="158838" y="173240"/>
                </a:lnTo>
                <a:lnTo>
                  <a:pt x="162369" y="173723"/>
                </a:lnTo>
                <a:lnTo>
                  <a:pt x="186626" y="178714"/>
                </a:lnTo>
                <a:lnTo>
                  <a:pt x="224802" y="196786"/>
                </a:lnTo>
                <a:lnTo>
                  <a:pt x="249199" y="228955"/>
                </a:lnTo>
                <a:lnTo>
                  <a:pt x="252336" y="252107"/>
                </a:lnTo>
                <a:lnTo>
                  <a:pt x="252336" y="204647"/>
                </a:lnTo>
                <a:lnTo>
                  <a:pt x="216712" y="175018"/>
                </a:lnTo>
                <a:lnTo>
                  <a:pt x="170510" y="160502"/>
                </a:lnTo>
                <a:lnTo>
                  <a:pt x="170510" y="127647"/>
                </a:lnTo>
                <a:lnTo>
                  <a:pt x="172847" y="129273"/>
                </a:lnTo>
                <a:lnTo>
                  <a:pt x="175145" y="131051"/>
                </a:lnTo>
                <a:lnTo>
                  <a:pt x="177380" y="133007"/>
                </a:lnTo>
                <a:lnTo>
                  <a:pt x="182372" y="137134"/>
                </a:lnTo>
                <a:lnTo>
                  <a:pt x="188315" y="139280"/>
                </a:lnTo>
                <a:lnTo>
                  <a:pt x="194691" y="139280"/>
                </a:lnTo>
                <a:lnTo>
                  <a:pt x="200050" y="139433"/>
                </a:lnTo>
                <a:lnTo>
                  <a:pt x="246418" y="111226"/>
                </a:lnTo>
                <a:lnTo>
                  <a:pt x="248323" y="94970"/>
                </a:lnTo>
                <a:lnTo>
                  <a:pt x="246240" y="90220"/>
                </a:lnTo>
                <a:lnTo>
                  <a:pt x="242227" y="86410"/>
                </a:lnTo>
                <a:lnTo>
                  <a:pt x="227152" y="71856"/>
                </a:lnTo>
                <a:lnTo>
                  <a:pt x="210134" y="60096"/>
                </a:lnTo>
                <a:lnTo>
                  <a:pt x="191262" y="51181"/>
                </a:lnTo>
                <a:lnTo>
                  <a:pt x="170510" y="45097"/>
                </a:lnTo>
                <a:lnTo>
                  <a:pt x="170510" y="22072"/>
                </a:lnTo>
                <a:lnTo>
                  <a:pt x="168948" y="14312"/>
                </a:lnTo>
                <a:lnTo>
                  <a:pt x="168783" y="13487"/>
                </a:lnTo>
                <a:lnTo>
                  <a:pt x="164045" y="6464"/>
                </a:lnTo>
                <a:lnTo>
                  <a:pt x="157035" y="1739"/>
                </a:lnTo>
                <a:lnTo>
                  <a:pt x="148450" y="0"/>
                </a:lnTo>
                <a:lnTo>
                  <a:pt x="121158" y="0"/>
                </a:lnTo>
                <a:lnTo>
                  <a:pt x="112585" y="1739"/>
                </a:lnTo>
                <a:lnTo>
                  <a:pt x="105562" y="6464"/>
                </a:lnTo>
                <a:lnTo>
                  <a:pt x="100825" y="13487"/>
                </a:lnTo>
                <a:lnTo>
                  <a:pt x="99085" y="22072"/>
                </a:lnTo>
                <a:lnTo>
                  <a:pt x="99085" y="44132"/>
                </a:lnTo>
                <a:lnTo>
                  <a:pt x="89992" y="46012"/>
                </a:lnTo>
                <a:lnTo>
                  <a:pt x="39217" y="69684"/>
                </a:lnTo>
                <a:lnTo>
                  <a:pt x="10007" y="110566"/>
                </a:lnTo>
                <a:lnTo>
                  <a:pt x="6807" y="135420"/>
                </a:lnTo>
                <a:lnTo>
                  <a:pt x="6819" y="137134"/>
                </a:lnTo>
                <a:lnTo>
                  <a:pt x="22847" y="183603"/>
                </a:lnTo>
                <a:lnTo>
                  <a:pt x="54063" y="210362"/>
                </a:lnTo>
                <a:lnTo>
                  <a:pt x="99085" y="225717"/>
                </a:lnTo>
                <a:lnTo>
                  <a:pt x="99085" y="272999"/>
                </a:lnTo>
                <a:lnTo>
                  <a:pt x="67843" y="248627"/>
                </a:lnTo>
                <a:lnTo>
                  <a:pt x="63665" y="243332"/>
                </a:lnTo>
                <a:lnTo>
                  <a:pt x="63931" y="243332"/>
                </a:lnTo>
                <a:lnTo>
                  <a:pt x="57442" y="240233"/>
                </a:lnTo>
                <a:lnTo>
                  <a:pt x="46482" y="240233"/>
                </a:lnTo>
                <a:lnTo>
                  <a:pt x="41325" y="242303"/>
                </a:lnTo>
                <a:lnTo>
                  <a:pt x="38963" y="243332"/>
                </a:lnTo>
                <a:lnTo>
                  <a:pt x="38544" y="243560"/>
                </a:lnTo>
                <a:lnTo>
                  <a:pt x="1765" y="265061"/>
                </a:lnTo>
                <a:lnTo>
                  <a:pt x="0" y="272122"/>
                </a:lnTo>
                <a:lnTo>
                  <a:pt x="38" y="274320"/>
                </a:lnTo>
                <a:lnTo>
                  <a:pt x="152" y="281711"/>
                </a:lnTo>
                <a:lnTo>
                  <a:pt x="1765" y="285826"/>
                </a:lnTo>
                <a:lnTo>
                  <a:pt x="4876" y="289433"/>
                </a:lnTo>
                <a:lnTo>
                  <a:pt x="11087" y="297281"/>
                </a:lnTo>
                <a:lnTo>
                  <a:pt x="49898" y="329679"/>
                </a:lnTo>
                <a:lnTo>
                  <a:pt x="99237" y="348576"/>
                </a:lnTo>
                <a:lnTo>
                  <a:pt x="99085" y="348576"/>
                </a:lnTo>
                <a:lnTo>
                  <a:pt x="99085" y="367880"/>
                </a:lnTo>
                <a:lnTo>
                  <a:pt x="100825" y="376440"/>
                </a:lnTo>
                <a:lnTo>
                  <a:pt x="105562" y="383451"/>
                </a:lnTo>
                <a:lnTo>
                  <a:pt x="112585" y="388175"/>
                </a:lnTo>
                <a:lnTo>
                  <a:pt x="121158" y="389902"/>
                </a:lnTo>
                <a:lnTo>
                  <a:pt x="148450" y="389902"/>
                </a:lnTo>
                <a:lnTo>
                  <a:pt x="157035" y="388175"/>
                </a:lnTo>
                <a:lnTo>
                  <a:pt x="164045" y="383451"/>
                </a:lnTo>
                <a:lnTo>
                  <a:pt x="168783" y="376440"/>
                </a:lnTo>
                <a:lnTo>
                  <a:pt x="168948" y="375602"/>
                </a:lnTo>
                <a:lnTo>
                  <a:pt x="170510" y="367880"/>
                </a:lnTo>
                <a:lnTo>
                  <a:pt x="170510" y="348576"/>
                </a:lnTo>
                <a:lnTo>
                  <a:pt x="185369" y="345160"/>
                </a:lnTo>
                <a:lnTo>
                  <a:pt x="199326" y="340550"/>
                </a:lnTo>
                <a:lnTo>
                  <a:pt x="242455" y="312839"/>
                </a:lnTo>
                <a:lnTo>
                  <a:pt x="263639" y="275069"/>
                </a:lnTo>
                <a:lnTo>
                  <a:pt x="266649" y="252399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01">
            <a:extLst>
              <a:ext uri="{FF2B5EF4-FFF2-40B4-BE49-F238E27FC236}">
                <a16:creationId xmlns:a16="http://schemas.microsoft.com/office/drawing/2014/main" id="{EBB18A58-AC99-D3DA-9C52-A87BB53802FE}"/>
              </a:ext>
            </a:extLst>
          </p:cNvPr>
          <p:cNvSpPr/>
          <p:nvPr/>
        </p:nvSpPr>
        <p:spPr>
          <a:xfrm>
            <a:off x="5266733" y="3172703"/>
            <a:ext cx="396556" cy="375386"/>
          </a:xfrm>
          <a:custGeom>
            <a:avLst/>
            <a:gdLst/>
            <a:ahLst/>
            <a:cxnLst/>
            <a:rect l="l" t="t" r="r" b="b"/>
            <a:pathLst>
              <a:path w="487679" h="461645">
                <a:moveTo>
                  <a:pt x="386181" y="175120"/>
                </a:moveTo>
                <a:lnTo>
                  <a:pt x="384098" y="167538"/>
                </a:lnTo>
                <a:lnTo>
                  <a:pt x="381876" y="164680"/>
                </a:lnTo>
                <a:lnTo>
                  <a:pt x="379361" y="161455"/>
                </a:lnTo>
                <a:lnTo>
                  <a:pt x="372999" y="155498"/>
                </a:lnTo>
                <a:lnTo>
                  <a:pt x="372999" y="176580"/>
                </a:lnTo>
                <a:lnTo>
                  <a:pt x="371856" y="185762"/>
                </a:lnTo>
                <a:lnTo>
                  <a:pt x="279107" y="257898"/>
                </a:lnTo>
                <a:lnTo>
                  <a:pt x="269925" y="256755"/>
                </a:lnTo>
                <a:lnTo>
                  <a:pt x="260057" y="244068"/>
                </a:lnTo>
                <a:lnTo>
                  <a:pt x="261200" y="234873"/>
                </a:lnTo>
                <a:lnTo>
                  <a:pt x="288823" y="213385"/>
                </a:lnTo>
                <a:lnTo>
                  <a:pt x="348005" y="167360"/>
                </a:lnTo>
                <a:lnTo>
                  <a:pt x="348437" y="167144"/>
                </a:lnTo>
                <a:lnTo>
                  <a:pt x="351574" y="165328"/>
                </a:lnTo>
                <a:lnTo>
                  <a:pt x="354101" y="164680"/>
                </a:lnTo>
                <a:lnTo>
                  <a:pt x="360984" y="164680"/>
                </a:lnTo>
                <a:lnTo>
                  <a:pt x="365252" y="166624"/>
                </a:lnTo>
                <a:lnTo>
                  <a:pt x="372999" y="176580"/>
                </a:lnTo>
                <a:lnTo>
                  <a:pt x="372999" y="155498"/>
                </a:lnTo>
                <a:lnTo>
                  <a:pt x="365252" y="151739"/>
                </a:lnTo>
                <a:lnTo>
                  <a:pt x="365633" y="151739"/>
                </a:lnTo>
                <a:lnTo>
                  <a:pt x="356552" y="150406"/>
                </a:lnTo>
                <a:lnTo>
                  <a:pt x="347929" y="151739"/>
                </a:lnTo>
                <a:lnTo>
                  <a:pt x="335445" y="135699"/>
                </a:lnTo>
                <a:lnTo>
                  <a:pt x="335445" y="159004"/>
                </a:lnTo>
                <a:lnTo>
                  <a:pt x="265531" y="213385"/>
                </a:lnTo>
                <a:lnTo>
                  <a:pt x="248729" y="191795"/>
                </a:lnTo>
                <a:lnTo>
                  <a:pt x="226237" y="162877"/>
                </a:lnTo>
                <a:lnTo>
                  <a:pt x="221818" y="157200"/>
                </a:lnTo>
                <a:lnTo>
                  <a:pt x="221818" y="180492"/>
                </a:lnTo>
                <a:lnTo>
                  <a:pt x="37706" y="332854"/>
                </a:lnTo>
                <a:lnTo>
                  <a:pt x="15125" y="303834"/>
                </a:lnTo>
                <a:lnTo>
                  <a:pt x="16522" y="302755"/>
                </a:lnTo>
                <a:lnTo>
                  <a:pt x="208114" y="162877"/>
                </a:lnTo>
                <a:lnTo>
                  <a:pt x="221818" y="180492"/>
                </a:lnTo>
                <a:lnTo>
                  <a:pt x="221818" y="157200"/>
                </a:lnTo>
                <a:lnTo>
                  <a:pt x="191109" y="117729"/>
                </a:lnTo>
                <a:lnTo>
                  <a:pt x="184670" y="109448"/>
                </a:lnTo>
                <a:lnTo>
                  <a:pt x="186093" y="108343"/>
                </a:lnTo>
                <a:lnTo>
                  <a:pt x="254596" y="55041"/>
                </a:lnTo>
                <a:lnTo>
                  <a:pt x="335445" y="159004"/>
                </a:lnTo>
                <a:lnTo>
                  <a:pt x="335445" y="135699"/>
                </a:lnTo>
                <a:lnTo>
                  <a:pt x="272719" y="55041"/>
                </a:lnTo>
                <a:lnTo>
                  <a:pt x="264668" y="44691"/>
                </a:lnTo>
                <a:lnTo>
                  <a:pt x="268071" y="36677"/>
                </a:lnTo>
                <a:lnTo>
                  <a:pt x="268973" y="28130"/>
                </a:lnTo>
                <a:lnTo>
                  <a:pt x="267309" y="19659"/>
                </a:lnTo>
                <a:lnTo>
                  <a:pt x="264820" y="15151"/>
                </a:lnTo>
                <a:lnTo>
                  <a:pt x="263029" y="11899"/>
                </a:lnTo>
                <a:lnTo>
                  <a:pt x="258292" y="5803"/>
                </a:lnTo>
                <a:lnTo>
                  <a:pt x="256159" y="4597"/>
                </a:lnTo>
                <a:lnTo>
                  <a:pt x="256159" y="26365"/>
                </a:lnTo>
                <a:lnTo>
                  <a:pt x="255663" y="34582"/>
                </a:lnTo>
                <a:lnTo>
                  <a:pt x="249885" y="40462"/>
                </a:lnTo>
                <a:lnTo>
                  <a:pt x="249567" y="40830"/>
                </a:lnTo>
                <a:lnTo>
                  <a:pt x="170192" y="102565"/>
                </a:lnTo>
                <a:lnTo>
                  <a:pt x="169125" y="103416"/>
                </a:lnTo>
                <a:lnTo>
                  <a:pt x="162775" y="108343"/>
                </a:lnTo>
                <a:lnTo>
                  <a:pt x="153593" y="107188"/>
                </a:lnTo>
                <a:lnTo>
                  <a:pt x="143713" y="94500"/>
                </a:lnTo>
                <a:lnTo>
                  <a:pt x="144868" y="85318"/>
                </a:lnTo>
                <a:lnTo>
                  <a:pt x="233845" y="16103"/>
                </a:lnTo>
                <a:lnTo>
                  <a:pt x="236626" y="15151"/>
                </a:lnTo>
                <a:lnTo>
                  <a:pt x="242023" y="15151"/>
                </a:lnTo>
                <a:lnTo>
                  <a:pt x="245897" y="15633"/>
                </a:lnTo>
                <a:lnTo>
                  <a:pt x="249339" y="17602"/>
                </a:lnTo>
                <a:lnTo>
                  <a:pt x="256159" y="26365"/>
                </a:lnTo>
                <a:lnTo>
                  <a:pt x="256159" y="4597"/>
                </a:lnTo>
                <a:lnTo>
                  <a:pt x="251460" y="1905"/>
                </a:lnTo>
                <a:lnTo>
                  <a:pt x="236118" y="0"/>
                </a:lnTo>
                <a:lnTo>
                  <a:pt x="228561" y="2082"/>
                </a:lnTo>
                <a:lnTo>
                  <a:pt x="142430" y="69088"/>
                </a:lnTo>
                <a:lnTo>
                  <a:pt x="134950" y="77787"/>
                </a:lnTo>
                <a:lnTo>
                  <a:pt x="131508" y="88328"/>
                </a:lnTo>
                <a:lnTo>
                  <a:pt x="132257" y="99390"/>
                </a:lnTo>
                <a:lnTo>
                  <a:pt x="137261" y="109448"/>
                </a:lnTo>
                <a:lnTo>
                  <a:pt x="137363" y="109651"/>
                </a:lnTo>
                <a:lnTo>
                  <a:pt x="143052" y="116941"/>
                </a:lnTo>
                <a:lnTo>
                  <a:pt x="151574" y="120764"/>
                </a:lnTo>
                <a:lnTo>
                  <a:pt x="164553" y="120764"/>
                </a:lnTo>
                <a:lnTo>
                  <a:pt x="168922" y="119722"/>
                </a:lnTo>
                <a:lnTo>
                  <a:pt x="172974" y="117729"/>
                </a:lnTo>
                <a:lnTo>
                  <a:pt x="199440" y="151739"/>
                </a:lnTo>
                <a:lnTo>
                  <a:pt x="199085" y="151739"/>
                </a:lnTo>
                <a:lnTo>
                  <a:pt x="2438" y="295325"/>
                </a:lnTo>
                <a:lnTo>
                  <a:pt x="622" y="298373"/>
                </a:lnTo>
                <a:lnTo>
                  <a:pt x="0" y="302755"/>
                </a:lnTo>
                <a:lnTo>
                  <a:pt x="38" y="303834"/>
                </a:lnTo>
                <a:lnTo>
                  <a:pt x="28244" y="343992"/>
                </a:lnTo>
                <a:lnTo>
                  <a:pt x="36791" y="347941"/>
                </a:lnTo>
                <a:lnTo>
                  <a:pt x="40297" y="347941"/>
                </a:lnTo>
                <a:lnTo>
                  <a:pt x="43141" y="346925"/>
                </a:lnTo>
                <a:lnTo>
                  <a:pt x="60147" y="332854"/>
                </a:lnTo>
                <a:lnTo>
                  <a:pt x="230606" y="191795"/>
                </a:lnTo>
                <a:lnTo>
                  <a:pt x="254584" y="222618"/>
                </a:lnTo>
                <a:lnTo>
                  <a:pt x="249529" y="231101"/>
                </a:lnTo>
                <a:lnTo>
                  <a:pt x="247637" y="240614"/>
                </a:lnTo>
                <a:lnTo>
                  <a:pt x="248983" y="250278"/>
                </a:lnTo>
                <a:lnTo>
                  <a:pt x="276542" y="270332"/>
                </a:lnTo>
                <a:lnTo>
                  <a:pt x="282740" y="270332"/>
                </a:lnTo>
                <a:lnTo>
                  <a:pt x="288988" y="268351"/>
                </a:lnTo>
                <a:lnTo>
                  <a:pt x="302425" y="257898"/>
                </a:lnTo>
                <a:lnTo>
                  <a:pt x="380377" y="197256"/>
                </a:lnTo>
                <a:lnTo>
                  <a:pt x="384276" y="190423"/>
                </a:lnTo>
                <a:lnTo>
                  <a:pt x="386181" y="175120"/>
                </a:lnTo>
                <a:close/>
              </a:path>
              <a:path w="487679" h="461645">
                <a:moveTo>
                  <a:pt x="487438" y="426186"/>
                </a:moveTo>
                <a:lnTo>
                  <a:pt x="484225" y="422986"/>
                </a:lnTo>
                <a:lnTo>
                  <a:pt x="473125" y="422986"/>
                </a:lnTo>
                <a:lnTo>
                  <a:pt x="473125" y="437286"/>
                </a:lnTo>
                <a:lnTo>
                  <a:pt x="473125" y="446747"/>
                </a:lnTo>
                <a:lnTo>
                  <a:pt x="137287" y="446747"/>
                </a:lnTo>
                <a:lnTo>
                  <a:pt x="137287" y="437286"/>
                </a:lnTo>
                <a:lnTo>
                  <a:pt x="171183" y="437286"/>
                </a:lnTo>
                <a:lnTo>
                  <a:pt x="174371" y="434086"/>
                </a:lnTo>
                <a:lnTo>
                  <a:pt x="174371" y="413524"/>
                </a:lnTo>
                <a:lnTo>
                  <a:pt x="195541" y="413524"/>
                </a:lnTo>
                <a:lnTo>
                  <a:pt x="198729" y="410324"/>
                </a:lnTo>
                <a:lnTo>
                  <a:pt x="198666" y="399211"/>
                </a:lnTo>
                <a:lnTo>
                  <a:pt x="198526" y="382790"/>
                </a:lnTo>
                <a:lnTo>
                  <a:pt x="411683" y="382790"/>
                </a:lnTo>
                <a:lnTo>
                  <a:pt x="411683" y="410324"/>
                </a:lnTo>
                <a:lnTo>
                  <a:pt x="414883" y="413524"/>
                </a:lnTo>
                <a:lnTo>
                  <a:pt x="436029" y="413524"/>
                </a:lnTo>
                <a:lnTo>
                  <a:pt x="436029" y="434086"/>
                </a:lnTo>
                <a:lnTo>
                  <a:pt x="439229" y="437286"/>
                </a:lnTo>
                <a:lnTo>
                  <a:pt x="473125" y="437286"/>
                </a:lnTo>
                <a:lnTo>
                  <a:pt x="473125" y="422986"/>
                </a:lnTo>
                <a:lnTo>
                  <a:pt x="450342" y="422986"/>
                </a:lnTo>
                <a:lnTo>
                  <a:pt x="450342" y="402424"/>
                </a:lnTo>
                <a:lnTo>
                  <a:pt x="447141" y="399211"/>
                </a:lnTo>
                <a:lnTo>
                  <a:pt x="425983" y="399211"/>
                </a:lnTo>
                <a:lnTo>
                  <a:pt x="425983" y="382790"/>
                </a:lnTo>
                <a:lnTo>
                  <a:pt x="425983" y="378879"/>
                </a:lnTo>
                <a:lnTo>
                  <a:pt x="424522" y="375297"/>
                </a:lnTo>
                <a:lnTo>
                  <a:pt x="421868" y="372630"/>
                </a:lnTo>
                <a:lnTo>
                  <a:pt x="419188" y="369989"/>
                </a:lnTo>
                <a:lnTo>
                  <a:pt x="415620" y="368477"/>
                </a:lnTo>
                <a:lnTo>
                  <a:pt x="194830" y="368477"/>
                </a:lnTo>
                <a:lnTo>
                  <a:pt x="191211" y="369989"/>
                </a:lnTo>
                <a:lnTo>
                  <a:pt x="188556" y="372630"/>
                </a:lnTo>
                <a:lnTo>
                  <a:pt x="185915" y="375297"/>
                </a:lnTo>
                <a:lnTo>
                  <a:pt x="184429" y="378879"/>
                </a:lnTo>
                <a:lnTo>
                  <a:pt x="184429" y="399211"/>
                </a:lnTo>
                <a:lnTo>
                  <a:pt x="163271" y="399211"/>
                </a:lnTo>
                <a:lnTo>
                  <a:pt x="160070" y="402424"/>
                </a:lnTo>
                <a:lnTo>
                  <a:pt x="160070" y="422986"/>
                </a:lnTo>
                <a:lnTo>
                  <a:pt x="126174" y="422986"/>
                </a:lnTo>
                <a:lnTo>
                  <a:pt x="122974" y="426186"/>
                </a:lnTo>
                <a:lnTo>
                  <a:pt x="122974" y="457847"/>
                </a:lnTo>
                <a:lnTo>
                  <a:pt x="126174" y="461048"/>
                </a:lnTo>
                <a:lnTo>
                  <a:pt x="484225" y="461048"/>
                </a:lnTo>
                <a:lnTo>
                  <a:pt x="487438" y="457847"/>
                </a:lnTo>
                <a:lnTo>
                  <a:pt x="487438" y="446747"/>
                </a:lnTo>
                <a:lnTo>
                  <a:pt x="487438" y="426186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3" name="object 106">
            <a:extLst>
              <a:ext uri="{FF2B5EF4-FFF2-40B4-BE49-F238E27FC236}">
                <a16:creationId xmlns:a16="http://schemas.microsoft.com/office/drawing/2014/main" id="{D7A959F8-C4CC-B3DB-4C6F-78B374B88350}"/>
              </a:ext>
            </a:extLst>
          </p:cNvPr>
          <p:cNvGrpSpPr/>
          <p:nvPr/>
        </p:nvGrpSpPr>
        <p:grpSpPr>
          <a:xfrm>
            <a:off x="6624729" y="3896947"/>
            <a:ext cx="286057" cy="267985"/>
            <a:chOff x="7833688" y="8581380"/>
            <a:chExt cx="351790" cy="329565"/>
          </a:xfrm>
        </p:grpSpPr>
        <p:sp>
          <p:nvSpPr>
            <p:cNvPr id="184" name="object 107">
              <a:extLst>
                <a:ext uri="{FF2B5EF4-FFF2-40B4-BE49-F238E27FC236}">
                  <a16:creationId xmlns:a16="http://schemas.microsoft.com/office/drawing/2014/main" id="{07F7ED35-EBB1-6055-F2BF-46C80FCDA3FB}"/>
                </a:ext>
              </a:extLst>
            </p:cNvPr>
            <p:cNvSpPr/>
            <p:nvPr/>
          </p:nvSpPr>
          <p:spPr>
            <a:xfrm>
              <a:off x="7833688" y="8581380"/>
              <a:ext cx="351790" cy="329565"/>
            </a:xfrm>
            <a:custGeom>
              <a:avLst/>
              <a:gdLst/>
              <a:ahLst/>
              <a:cxnLst/>
              <a:rect l="l" t="t" r="r" b="b"/>
              <a:pathLst>
                <a:path w="351790" h="329565">
                  <a:moveTo>
                    <a:pt x="28667" y="0"/>
                  </a:moveTo>
                  <a:lnTo>
                    <a:pt x="0" y="23285"/>
                  </a:lnTo>
                  <a:lnTo>
                    <a:pt x="839" y="32469"/>
                  </a:lnTo>
                  <a:lnTo>
                    <a:pt x="911" y="33257"/>
                  </a:lnTo>
                  <a:lnTo>
                    <a:pt x="5489" y="42162"/>
                  </a:lnTo>
                  <a:lnTo>
                    <a:pt x="13401" y="48852"/>
                  </a:lnTo>
                  <a:lnTo>
                    <a:pt x="39525" y="63229"/>
                  </a:lnTo>
                  <a:lnTo>
                    <a:pt x="78171" y="217788"/>
                  </a:lnTo>
                  <a:lnTo>
                    <a:pt x="55616" y="235593"/>
                  </a:lnTo>
                  <a:lnTo>
                    <a:pt x="53139" y="240737"/>
                  </a:lnTo>
                  <a:lnTo>
                    <a:pt x="53139" y="283167"/>
                  </a:lnTo>
                  <a:lnTo>
                    <a:pt x="61102" y="291219"/>
                  </a:lnTo>
                  <a:lnTo>
                    <a:pt x="88839" y="291613"/>
                  </a:lnTo>
                  <a:lnTo>
                    <a:pt x="88041" y="294064"/>
                  </a:lnTo>
                  <a:lnTo>
                    <a:pt x="87925" y="294420"/>
                  </a:lnTo>
                  <a:lnTo>
                    <a:pt x="87645" y="296147"/>
                  </a:lnTo>
                  <a:lnTo>
                    <a:pt x="87557" y="296693"/>
                  </a:lnTo>
                  <a:lnTo>
                    <a:pt x="116271" y="329268"/>
                  </a:lnTo>
                  <a:lnTo>
                    <a:pt x="127478" y="327000"/>
                  </a:lnTo>
                  <a:lnTo>
                    <a:pt x="136644" y="320818"/>
                  </a:lnTo>
                  <a:lnTo>
                    <a:pt x="140594" y="314968"/>
                  </a:lnTo>
                  <a:lnTo>
                    <a:pt x="108270" y="314968"/>
                  </a:lnTo>
                  <a:lnTo>
                    <a:pt x="101755" y="308453"/>
                  </a:lnTo>
                  <a:lnTo>
                    <a:pt x="101755" y="296553"/>
                  </a:lnTo>
                  <a:lnTo>
                    <a:pt x="101884" y="296147"/>
                  </a:lnTo>
                  <a:lnTo>
                    <a:pt x="103323" y="292896"/>
                  </a:lnTo>
                  <a:lnTo>
                    <a:pt x="103419" y="292680"/>
                  </a:lnTo>
                  <a:lnTo>
                    <a:pt x="108562" y="287879"/>
                  </a:lnTo>
                  <a:lnTo>
                    <a:pt x="109241" y="284984"/>
                  </a:lnTo>
                  <a:lnTo>
                    <a:pt x="109286" y="284793"/>
                  </a:lnTo>
                  <a:lnTo>
                    <a:pt x="107413" y="279942"/>
                  </a:lnTo>
                  <a:lnTo>
                    <a:pt x="107291" y="279624"/>
                  </a:lnTo>
                  <a:lnTo>
                    <a:pt x="107178" y="279332"/>
                  </a:lnTo>
                  <a:lnTo>
                    <a:pt x="104574" y="277516"/>
                  </a:lnTo>
                  <a:lnTo>
                    <a:pt x="71059" y="277033"/>
                  </a:lnTo>
                  <a:lnTo>
                    <a:pt x="69090" y="277033"/>
                  </a:lnTo>
                  <a:lnTo>
                    <a:pt x="67452" y="275357"/>
                  </a:lnTo>
                  <a:lnTo>
                    <a:pt x="67452" y="245309"/>
                  </a:lnTo>
                  <a:lnTo>
                    <a:pt x="67960" y="244090"/>
                  </a:lnTo>
                  <a:lnTo>
                    <a:pt x="92878" y="224417"/>
                  </a:lnTo>
                  <a:lnTo>
                    <a:pt x="93856" y="221534"/>
                  </a:lnTo>
                  <a:lnTo>
                    <a:pt x="52162" y="54796"/>
                  </a:lnTo>
                  <a:lnTo>
                    <a:pt x="50892" y="53145"/>
                  </a:lnTo>
                  <a:lnTo>
                    <a:pt x="14734" y="33257"/>
                  </a:lnTo>
                  <a:lnTo>
                    <a:pt x="14386" y="32469"/>
                  </a:lnTo>
                  <a:lnTo>
                    <a:pt x="12487" y="25992"/>
                  </a:lnTo>
                  <a:lnTo>
                    <a:pt x="18761" y="14588"/>
                  </a:lnTo>
                  <a:lnTo>
                    <a:pt x="25961" y="12492"/>
                  </a:lnTo>
                  <a:lnTo>
                    <a:pt x="55672" y="12492"/>
                  </a:lnTo>
                  <a:lnTo>
                    <a:pt x="38560" y="3082"/>
                  </a:lnTo>
                  <a:lnTo>
                    <a:pt x="28667" y="0"/>
                  </a:lnTo>
                  <a:close/>
                </a:path>
                <a:path w="351790" h="329565">
                  <a:moveTo>
                    <a:pt x="279433" y="292388"/>
                  </a:moveTo>
                  <a:lnTo>
                    <a:pt x="143944" y="292388"/>
                  </a:lnTo>
                  <a:lnTo>
                    <a:pt x="263350" y="294064"/>
                  </a:lnTo>
                  <a:lnTo>
                    <a:pt x="262867" y="296147"/>
                  </a:lnTo>
                  <a:lnTo>
                    <a:pt x="262821" y="296553"/>
                  </a:lnTo>
                  <a:lnTo>
                    <a:pt x="262725" y="297404"/>
                  </a:lnTo>
                  <a:lnTo>
                    <a:pt x="262626" y="300452"/>
                  </a:lnTo>
                  <a:lnTo>
                    <a:pt x="264895" y="311657"/>
                  </a:lnTo>
                  <a:lnTo>
                    <a:pt x="271078" y="320818"/>
                  </a:lnTo>
                  <a:lnTo>
                    <a:pt x="280242" y="327000"/>
                  </a:lnTo>
                  <a:lnTo>
                    <a:pt x="291455" y="329268"/>
                  </a:lnTo>
                  <a:lnTo>
                    <a:pt x="302660" y="327000"/>
                  </a:lnTo>
                  <a:lnTo>
                    <a:pt x="311821" y="320818"/>
                  </a:lnTo>
                  <a:lnTo>
                    <a:pt x="315769" y="314968"/>
                  </a:lnTo>
                  <a:lnTo>
                    <a:pt x="283441" y="314968"/>
                  </a:lnTo>
                  <a:lnTo>
                    <a:pt x="276939" y="308453"/>
                  </a:lnTo>
                  <a:lnTo>
                    <a:pt x="276939" y="296553"/>
                  </a:lnTo>
                  <a:lnTo>
                    <a:pt x="277083" y="296147"/>
                  </a:lnTo>
                  <a:lnTo>
                    <a:pt x="278679" y="293340"/>
                  </a:lnTo>
                  <a:lnTo>
                    <a:pt x="279433" y="292388"/>
                  </a:lnTo>
                  <a:close/>
                </a:path>
                <a:path w="351790" h="329565">
                  <a:moveTo>
                    <a:pt x="131600" y="277910"/>
                  </a:moveTo>
                  <a:lnTo>
                    <a:pt x="128616" y="277910"/>
                  </a:lnTo>
                  <a:lnTo>
                    <a:pt x="126012" y="279624"/>
                  </a:lnTo>
                  <a:lnTo>
                    <a:pt x="123856" y="284793"/>
                  </a:lnTo>
                  <a:lnTo>
                    <a:pt x="123777" y="284984"/>
                  </a:lnTo>
                  <a:lnTo>
                    <a:pt x="124356" y="287879"/>
                  </a:lnTo>
                  <a:lnTo>
                    <a:pt x="124399" y="288095"/>
                  </a:lnTo>
                  <a:lnTo>
                    <a:pt x="129251" y="292896"/>
                  </a:lnTo>
                  <a:lnTo>
                    <a:pt x="130787" y="296553"/>
                  </a:lnTo>
                  <a:lnTo>
                    <a:pt x="130787" y="308453"/>
                  </a:lnTo>
                  <a:lnTo>
                    <a:pt x="124272" y="314968"/>
                  </a:lnTo>
                  <a:lnTo>
                    <a:pt x="140594" y="314968"/>
                  </a:lnTo>
                  <a:lnTo>
                    <a:pt x="142830" y="311657"/>
                  </a:lnTo>
                  <a:lnTo>
                    <a:pt x="145100" y="300452"/>
                  </a:lnTo>
                  <a:lnTo>
                    <a:pt x="145060" y="297404"/>
                  </a:lnTo>
                  <a:lnTo>
                    <a:pt x="144706" y="294978"/>
                  </a:lnTo>
                  <a:lnTo>
                    <a:pt x="144094" y="292896"/>
                  </a:lnTo>
                  <a:lnTo>
                    <a:pt x="144030" y="292680"/>
                  </a:lnTo>
                  <a:lnTo>
                    <a:pt x="143944" y="292388"/>
                  </a:lnTo>
                  <a:lnTo>
                    <a:pt x="279433" y="292388"/>
                  </a:lnTo>
                  <a:lnTo>
                    <a:pt x="281828" y="289365"/>
                  </a:lnTo>
                  <a:lnTo>
                    <a:pt x="281972" y="288095"/>
                  </a:lnTo>
                  <a:lnTo>
                    <a:pt x="282095" y="287003"/>
                  </a:lnTo>
                  <a:lnTo>
                    <a:pt x="282159" y="286444"/>
                  </a:lnTo>
                  <a:lnTo>
                    <a:pt x="279822" y="281529"/>
                  </a:lnTo>
                  <a:lnTo>
                    <a:pt x="277345" y="279942"/>
                  </a:lnTo>
                  <a:lnTo>
                    <a:pt x="131600" y="277910"/>
                  </a:lnTo>
                  <a:close/>
                </a:path>
                <a:path w="351790" h="329565">
                  <a:moveTo>
                    <a:pt x="308867" y="280399"/>
                  </a:moveTo>
                  <a:lnTo>
                    <a:pt x="306090" y="280399"/>
                  </a:lnTo>
                  <a:lnTo>
                    <a:pt x="303634" y="281872"/>
                  </a:lnTo>
                  <a:lnTo>
                    <a:pt x="301288" y="286444"/>
                  </a:lnTo>
                  <a:lnTo>
                    <a:pt x="301399" y="289644"/>
                  </a:lnTo>
                  <a:lnTo>
                    <a:pt x="304964" y="294420"/>
                  </a:lnTo>
                  <a:lnTo>
                    <a:pt x="305958" y="297404"/>
                  </a:lnTo>
                  <a:lnTo>
                    <a:pt x="305958" y="308453"/>
                  </a:lnTo>
                  <a:lnTo>
                    <a:pt x="299456" y="314968"/>
                  </a:lnTo>
                  <a:lnTo>
                    <a:pt x="315769" y="314968"/>
                  </a:lnTo>
                  <a:lnTo>
                    <a:pt x="318003" y="311657"/>
                  </a:lnTo>
                  <a:lnTo>
                    <a:pt x="320271" y="300452"/>
                  </a:lnTo>
                  <a:lnTo>
                    <a:pt x="320161" y="297404"/>
                  </a:lnTo>
                  <a:lnTo>
                    <a:pt x="320065" y="296553"/>
                  </a:lnTo>
                  <a:lnTo>
                    <a:pt x="319739" y="294978"/>
                  </a:lnTo>
                  <a:lnTo>
                    <a:pt x="337340" y="294978"/>
                  </a:lnTo>
                  <a:lnTo>
                    <a:pt x="345417" y="287003"/>
                  </a:lnTo>
                  <a:lnTo>
                    <a:pt x="345508" y="280653"/>
                  </a:lnTo>
                  <a:lnTo>
                    <a:pt x="327510" y="280653"/>
                  </a:lnTo>
                  <a:lnTo>
                    <a:pt x="308867" y="280399"/>
                  </a:lnTo>
                  <a:close/>
                </a:path>
                <a:path w="351790" h="329565">
                  <a:moveTo>
                    <a:pt x="99812" y="229777"/>
                  </a:moveTo>
                  <a:lnTo>
                    <a:pt x="97399" y="230247"/>
                  </a:lnTo>
                  <a:lnTo>
                    <a:pt x="75809" y="247265"/>
                  </a:lnTo>
                  <a:lnTo>
                    <a:pt x="74806" y="249335"/>
                  </a:lnTo>
                  <a:lnTo>
                    <a:pt x="74806" y="266594"/>
                  </a:lnTo>
                  <a:lnTo>
                    <a:pt x="77943" y="269782"/>
                  </a:lnTo>
                  <a:lnTo>
                    <a:pt x="329421" y="273312"/>
                  </a:lnTo>
                  <a:lnTo>
                    <a:pt x="328602" y="273312"/>
                  </a:lnTo>
                  <a:lnTo>
                    <a:pt x="329517" y="273706"/>
                  </a:lnTo>
                  <a:lnTo>
                    <a:pt x="330609" y="274824"/>
                  </a:lnTo>
                  <a:lnTo>
                    <a:pt x="331269" y="275713"/>
                  </a:lnTo>
                  <a:lnTo>
                    <a:pt x="331219" y="279027"/>
                  </a:lnTo>
                  <a:lnTo>
                    <a:pt x="329568" y="280653"/>
                  </a:lnTo>
                  <a:lnTo>
                    <a:pt x="345508" y="280653"/>
                  </a:lnTo>
                  <a:lnTo>
                    <a:pt x="89106" y="255634"/>
                  </a:lnTo>
                  <a:lnTo>
                    <a:pt x="89106" y="254999"/>
                  </a:lnTo>
                  <a:lnTo>
                    <a:pt x="101401" y="245309"/>
                  </a:lnTo>
                  <a:lnTo>
                    <a:pt x="309792" y="245309"/>
                  </a:lnTo>
                  <a:lnTo>
                    <a:pt x="316757" y="241454"/>
                  </a:lnTo>
                  <a:lnTo>
                    <a:pt x="322505" y="235046"/>
                  </a:lnTo>
                  <a:lnTo>
                    <a:pt x="323438" y="232799"/>
                  </a:lnTo>
                  <a:lnTo>
                    <a:pt x="300345" y="232799"/>
                  </a:lnTo>
                  <a:lnTo>
                    <a:pt x="104389" y="230996"/>
                  </a:lnTo>
                  <a:lnTo>
                    <a:pt x="103254" y="230818"/>
                  </a:lnTo>
                  <a:lnTo>
                    <a:pt x="99812" y="229777"/>
                  </a:lnTo>
                  <a:close/>
                </a:path>
                <a:path w="351790" h="329565">
                  <a:moveTo>
                    <a:pt x="309792" y="245309"/>
                  </a:moveTo>
                  <a:lnTo>
                    <a:pt x="105197" y="245309"/>
                  </a:lnTo>
                  <a:lnTo>
                    <a:pt x="300459" y="247112"/>
                  </a:lnTo>
                  <a:lnTo>
                    <a:pt x="309222" y="245624"/>
                  </a:lnTo>
                  <a:lnTo>
                    <a:pt x="309792" y="245309"/>
                  </a:lnTo>
                  <a:close/>
                </a:path>
                <a:path w="351790" h="329565">
                  <a:moveTo>
                    <a:pt x="348228" y="97887"/>
                  </a:moveTo>
                  <a:lnTo>
                    <a:pt x="322062" y="97887"/>
                  </a:lnTo>
                  <a:lnTo>
                    <a:pt x="334749" y="100795"/>
                  </a:lnTo>
                  <a:lnTo>
                    <a:pt x="338724" y="107145"/>
                  </a:lnTo>
                  <a:lnTo>
                    <a:pt x="310734" y="229027"/>
                  </a:lnTo>
                  <a:lnTo>
                    <a:pt x="305996" y="232799"/>
                  </a:lnTo>
                  <a:lnTo>
                    <a:pt x="323438" y="232799"/>
                  </a:lnTo>
                  <a:lnTo>
                    <a:pt x="325910" y="226843"/>
                  </a:lnTo>
                  <a:lnTo>
                    <a:pt x="351221" y="116683"/>
                  </a:lnTo>
                  <a:lnTo>
                    <a:pt x="351463" y="107145"/>
                  </a:lnTo>
                  <a:lnTo>
                    <a:pt x="351484" y="106325"/>
                  </a:lnTo>
                  <a:lnTo>
                    <a:pt x="348228" y="97887"/>
                  </a:lnTo>
                  <a:close/>
                </a:path>
                <a:path w="351790" h="329565">
                  <a:moveTo>
                    <a:pt x="55672" y="12492"/>
                  </a:moveTo>
                  <a:lnTo>
                    <a:pt x="25961" y="12492"/>
                  </a:lnTo>
                  <a:lnTo>
                    <a:pt x="70640" y="37067"/>
                  </a:lnTo>
                  <a:lnTo>
                    <a:pt x="72748" y="39797"/>
                  </a:lnTo>
                  <a:lnTo>
                    <a:pt x="114125" y="205266"/>
                  </a:lnTo>
                  <a:lnTo>
                    <a:pt x="116957" y="207501"/>
                  </a:lnTo>
                  <a:lnTo>
                    <a:pt x="285334" y="209050"/>
                  </a:lnTo>
                  <a:lnTo>
                    <a:pt x="288712" y="208885"/>
                  </a:lnTo>
                  <a:lnTo>
                    <a:pt x="291607" y="206764"/>
                  </a:lnTo>
                  <a:lnTo>
                    <a:pt x="294383" y="194687"/>
                  </a:lnTo>
                  <a:lnTo>
                    <a:pt x="279707" y="194687"/>
                  </a:lnTo>
                  <a:lnTo>
                    <a:pt x="125872" y="193264"/>
                  </a:lnTo>
                  <a:lnTo>
                    <a:pt x="85664" y="32469"/>
                  </a:lnTo>
                  <a:lnTo>
                    <a:pt x="81016" y="26450"/>
                  </a:lnTo>
                  <a:lnTo>
                    <a:pt x="55672" y="12492"/>
                  </a:lnTo>
                  <a:close/>
                </a:path>
                <a:path w="351790" h="329565">
                  <a:moveTo>
                    <a:pt x="321242" y="85122"/>
                  </a:moveTo>
                  <a:lnTo>
                    <a:pt x="311896" y="88727"/>
                  </a:lnTo>
                  <a:lnTo>
                    <a:pt x="304578" y="95567"/>
                  </a:lnTo>
                  <a:lnTo>
                    <a:pt x="300307" y="104999"/>
                  </a:lnTo>
                  <a:lnTo>
                    <a:pt x="279707" y="194687"/>
                  </a:lnTo>
                  <a:lnTo>
                    <a:pt x="294383" y="194687"/>
                  </a:lnTo>
                  <a:lnTo>
                    <a:pt x="315712" y="101862"/>
                  </a:lnTo>
                  <a:lnTo>
                    <a:pt x="322062" y="97887"/>
                  </a:lnTo>
                  <a:lnTo>
                    <a:pt x="348228" y="97887"/>
                  </a:lnTo>
                  <a:lnTo>
                    <a:pt x="347878" y="96979"/>
                  </a:lnTo>
                  <a:lnTo>
                    <a:pt x="341038" y="89662"/>
                  </a:lnTo>
                  <a:lnTo>
                    <a:pt x="331600" y="85390"/>
                  </a:lnTo>
                  <a:lnTo>
                    <a:pt x="321242" y="85122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5" name="object 108">
              <a:extLst>
                <a:ext uri="{FF2B5EF4-FFF2-40B4-BE49-F238E27FC236}">
                  <a16:creationId xmlns:a16="http://schemas.microsoft.com/office/drawing/2014/main" id="{E339897E-5944-A97F-8A06-C5EBB2F959B8}"/>
                </a:ext>
              </a:extLst>
            </p:cNvPr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7973507" y="8611934"/>
              <a:ext cx="124369" cy="150660"/>
            </a:xfrm>
            <a:prstGeom prst="rect">
              <a:avLst/>
            </a:prstGeom>
          </p:spPr>
        </p:pic>
      </p:grpSp>
      <p:pic>
        <p:nvPicPr>
          <p:cNvPr id="186" name="object 109">
            <a:extLst>
              <a:ext uri="{FF2B5EF4-FFF2-40B4-BE49-F238E27FC236}">
                <a16:creationId xmlns:a16="http://schemas.microsoft.com/office/drawing/2014/main" id="{2D411F50-2987-A1B0-944B-5945CB11069D}"/>
              </a:ext>
            </a:extLst>
          </p:cNvPr>
          <p:cNvPicPr/>
          <p:nvPr/>
        </p:nvPicPr>
        <p:blipFill>
          <a:blip r:embed="rId28" cstate="print"/>
          <a:stretch>
            <a:fillRect/>
          </a:stretch>
        </p:blipFill>
        <p:spPr>
          <a:xfrm>
            <a:off x="4745231" y="3207660"/>
            <a:ext cx="136605" cy="106822"/>
          </a:xfrm>
          <a:prstGeom prst="rect">
            <a:avLst/>
          </a:prstGeom>
        </p:spPr>
      </p:pic>
      <p:sp>
        <p:nvSpPr>
          <p:cNvPr id="187" name="object 110">
            <a:extLst>
              <a:ext uri="{FF2B5EF4-FFF2-40B4-BE49-F238E27FC236}">
                <a16:creationId xmlns:a16="http://schemas.microsoft.com/office/drawing/2014/main" id="{AC5C695B-35F6-222F-C3B1-5E039F66126B}"/>
              </a:ext>
            </a:extLst>
          </p:cNvPr>
          <p:cNvSpPr/>
          <p:nvPr/>
        </p:nvSpPr>
        <p:spPr>
          <a:xfrm>
            <a:off x="4585669" y="3314636"/>
            <a:ext cx="455936" cy="198794"/>
          </a:xfrm>
          <a:custGeom>
            <a:avLst/>
            <a:gdLst/>
            <a:ahLst/>
            <a:cxnLst/>
            <a:rect l="l" t="t" r="r" b="b"/>
            <a:pathLst>
              <a:path w="560704" h="244475">
                <a:moveTo>
                  <a:pt x="168008" y="116052"/>
                </a:moveTo>
                <a:lnTo>
                  <a:pt x="164795" y="112852"/>
                </a:lnTo>
                <a:lnTo>
                  <a:pt x="153695" y="112852"/>
                </a:lnTo>
                <a:lnTo>
                  <a:pt x="153695" y="127165"/>
                </a:lnTo>
                <a:lnTo>
                  <a:pt x="153695" y="229920"/>
                </a:lnTo>
                <a:lnTo>
                  <a:pt x="14312" y="229920"/>
                </a:lnTo>
                <a:lnTo>
                  <a:pt x="14312" y="127165"/>
                </a:lnTo>
                <a:lnTo>
                  <a:pt x="153695" y="127165"/>
                </a:lnTo>
                <a:lnTo>
                  <a:pt x="153695" y="112852"/>
                </a:lnTo>
                <a:lnTo>
                  <a:pt x="3200" y="112852"/>
                </a:lnTo>
                <a:lnTo>
                  <a:pt x="0" y="116052"/>
                </a:lnTo>
                <a:lnTo>
                  <a:pt x="0" y="241020"/>
                </a:lnTo>
                <a:lnTo>
                  <a:pt x="3200" y="244233"/>
                </a:lnTo>
                <a:lnTo>
                  <a:pt x="164795" y="244233"/>
                </a:lnTo>
                <a:lnTo>
                  <a:pt x="168008" y="241020"/>
                </a:lnTo>
                <a:lnTo>
                  <a:pt x="168008" y="229920"/>
                </a:lnTo>
                <a:lnTo>
                  <a:pt x="168008" y="127165"/>
                </a:lnTo>
                <a:lnTo>
                  <a:pt x="168008" y="116052"/>
                </a:lnTo>
                <a:close/>
              </a:path>
              <a:path w="560704" h="244475">
                <a:moveTo>
                  <a:pt x="364223" y="116052"/>
                </a:moveTo>
                <a:lnTo>
                  <a:pt x="361022" y="112852"/>
                </a:lnTo>
                <a:lnTo>
                  <a:pt x="349923" y="112852"/>
                </a:lnTo>
                <a:lnTo>
                  <a:pt x="349923" y="127165"/>
                </a:lnTo>
                <a:lnTo>
                  <a:pt x="349923" y="229920"/>
                </a:lnTo>
                <a:lnTo>
                  <a:pt x="210527" y="229920"/>
                </a:lnTo>
                <a:lnTo>
                  <a:pt x="210527" y="127165"/>
                </a:lnTo>
                <a:lnTo>
                  <a:pt x="349923" y="127165"/>
                </a:lnTo>
                <a:lnTo>
                  <a:pt x="349923" y="112852"/>
                </a:lnTo>
                <a:lnTo>
                  <a:pt x="199440" y="112852"/>
                </a:lnTo>
                <a:lnTo>
                  <a:pt x="196227" y="116052"/>
                </a:lnTo>
                <a:lnTo>
                  <a:pt x="196227" y="241020"/>
                </a:lnTo>
                <a:lnTo>
                  <a:pt x="199440" y="244233"/>
                </a:lnTo>
                <a:lnTo>
                  <a:pt x="361022" y="244233"/>
                </a:lnTo>
                <a:lnTo>
                  <a:pt x="364223" y="241020"/>
                </a:lnTo>
                <a:lnTo>
                  <a:pt x="364223" y="229920"/>
                </a:lnTo>
                <a:lnTo>
                  <a:pt x="364223" y="127165"/>
                </a:lnTo>
                <a:lnTo>
                  <a:pt x="364223" y="116052"/>
                </a:lnTo>
                <a:close/>
              </a:path>
              <a:path w="560704" h="244475">
                <a:moveTo>
                  <a:pt x="472262" y="53340"/>
                </a:moveTo>
                <a:lnTo>
                  <a:pt x="285432" y="53340"/>
                </a:lnTo>
                <a:lnTo>
                  <a:pt x="285432" y="0"/>
                </a:lnTo>
                <a:lnTo>
                  <a:pt x="275005" y="0"/>
                </a:lnTo>
                <a:lnTo>
                  <a:pt x="275005" y="53340"/>
                </a:lnTo>
                <a:lnTo>
                  <a:pt x="88176" y="53340"/>
                </a:lnTo>
                <a:lnTo>
                  <a:pt x="88176" y="63500"/>
                </a:lnTo>
                <a:lnTo>
                  <a:pt x="88176" y="102870"/>
                </a:lnTo>
                <a:lnTo>
                  <a:pt x="98602" y="102870"/>
                </a:lnTo>
                <a:lnTo>
                  <a:pt x="98602" y="63500"/>
                </a:lnTo>
                <a:lnTo>
                  <a:pt x="275005" y="63500"/>
                </a:lnTo>
                <a:lnTo>
                  <a:pt x="275005" y="102870"/>
                </a:lnTo>
                <a:lnTo>
                  <a:pt x="285432" y="102870"/>
                </a:lnTo>
                <a:lnTo>
                  <a:pt x="285432" y="63500"/>
                </a:lnTo>
                <a:lnTo>
                  <a:pt x="461822" y="63500"/>
                </a:lnTo>
                <a:lnTo>
                  <a:pt x="461822" y="102870"/>
                </a:lnTo>
                <a:lnTo>
                  <a:pt x="472262" y="102870"/>
                </a:lnTo>
                <a:lnTo>
                  <a:pt x="472262" y="63500"/>
                </a:lnTo>
                <a:lnTo>
                  <a:pt x="472262" y="53340"/>
                </a:lnTo>
                <a:close/>
              </a:path>
              <a:path w="560704" h="244475">
                <a:moveTo>
                  <a:pt x="560451" y="116052"/>
                </a:moveTo>
                <a:lnTo>
                  <a:pt x="557250" y="112852"/>
                </a:lnTo>
                <a:lnTo>
                  <a:pt x="546138" y="112852"/>
                </a:lnTo>
                <a:lnTo>
                  <a:pt x="546138" y="127165"/>
                </a:lnTo>
                <a:lnTo>
                  <a:pt x="546138" y="229920"/>
                </a:lnTo>
                <a:lnTo>
                  <a:pt x="406755" y="229920"/>
                </a:lnTo>
                <a:lnTo>
                  <a:pt x="406755" y="127165"/>
                </a:lnTo>
                <a:lnTo>
                  <a:pt x="546138" y="127165"/>
                </a:lnTo>
                <a:lnTo>
                  <a:pt x="546138" y="112852"/>
                </a:lnTo>
                <a:lnTo>
                  <a:pt x="395655" y="112852"/>
                </a:lnTo>
                <a:lnTo>
                  <a:pt x="392455" y="116052"/>
                </a:lnTo>
                <a:lnTo>
                  <a:pt x="392455" y="241020"/>
                </a:lnTo>
                <a:lnTo>
                  <a:pt x="395655" y="244233"/>
                </a:lnTo>
                <a:lnTo>
                  <a:pt x="557250" y="244233"/>
                </a:lnTo>
                <a:lnTo>
                  <a:pt x="560451" y="241020"/>
                </a:lnTo>
                <a:lnTo>
                  <a:pt x="560451" y="229920"/>
                </a:lnTo>
                <a:lnTo>
                  <a:pt x="560451" y="127165"/>
                </a:lnTo>
                <a:lnTo>
                  <a:pt x="560451" y="116052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88" name="object 111">
            <a:extLst>
              <a:ext uri="{FF2B5EF4-FFF2-40B4-BE49-F238E27FC236}">
                <a16:creationId xmlns:a16="http://schemas.microsoft.com/office/drawing/2014/main" id="{BF055851-C5C3-8083-9670-CC8A1CA28C79}"/>
              </a:ext>
            </a:extLst>
          </p:cNvPr>
          <p:cNvPicPr/>
          <p:nvPr/>
        </p:nvPicPr>
        <p:blipFill>
          <a:blip r:embed="rId29" cstate="print"/>
          <a:stretch>
            <a:fillRect/>
          </a:stretch>
        </p:blipFill>
        <p:spPr>
          <a:xfrm>
            <a:off x="5322004" y="3953453"/>
            <a:ext cx="89049" cy="203813"/>
          </a:xfrm>
          <a:prstGeom prst="rect">
            <a:avLst/>
          </a:prstGeom>
        </p:spPr>
      </p:pic>
      <p:grpSp>
        <p:nvGrpSpPr>
          <p:cNvPr id="189" name="object 112">
            <a:extLst>
              <a:ext uri="{FF2B5EF4-FFF2-40B4-BE49-F238E27FC236}">
                <a16:creationId xmlns:a16="http://schemas.microsoft.com/office/drawing/2014/main" id="{1053E930-45EF-D398-48E2-11922452BD9A}"/>
              </a:ext>
            </a:extLst>
          </p:cNvPr>
          <p:cNvGrpSpPr/>
          <p:nvPr/>
        </p:nvGrpSpPr>
        <p:grpSpPr>
          <a:xfrm>
            <a:off x="5332195" y="3872547"/>
            <a:ext cx="275730" cy="316522"/>
            <a:chOff x="6244144" y="8551373"/>
            <a:chExt cx="339090" cy="389255"/>
          </a:xfrm>
        </p:grpSpPr>
        <p:sp>
          <p:nvSpPr>
            <p:cNvPr id="190" name="object 113">
              <a:extLst>
                <a:ext uri="{FF2B5EF4-FFF2-40B4-BE49-F238E27FC236}">
                  <a16:creationId xmlns:a16="http://schemas.microsoft.com/office/drawing/2014/main" id="{39489C17-31AD-55C7-F94F-125A4DDC54A3}"/>
                </a:ext>
              </a:extLst>
            </p:cNvPr>
            <p:cNvSpPr/>
            <p:nvPr/>
          </p:nvSpPr>
          <p:spPr>
            <a:xfrm>
              <a:off x="6473655" y="8551373"/>
              <a:ext cx="109855" cy="350520"/>
            </a:xfrm>
            <a:custGeom>
              <a:avLst/>
              <a:gdLst/>
              <a:ahLst/>
              <a:cxnLst/>
              <a:rect l="l" t="t" r="r" b="b"/>
              <a:pathLst>
                <a:path w="109854" h="350520">
                  <a:moveTo>
                    <a:pt x="80797" y="0"/>
                  </a:moveTo>
                  <a:lnTo>
                    <a:pt x="28701" y="0"/>
                  </a:lnTo>
                  <a:lnTo>
                    <a:pt x="17541" y="2765"/>
                  </a:lnTo>
                  <a:lnTo>
                    <a:pt x="8416" y="10301"/>
                  </a:lnTo>
                  <a:lnTo>
                    <a:pt x="2259" y="21468"/>
                  </a:lnTo>
                  <a:lnTo>
                    <a:pt x="0" y="35128"/>
                  </a:lnTo>
                  <a:lnTo>
                    <a:pt x="0" y="315010"/>
                  </a:lnTo>
                  <a:lnTo>
                    <a:pt x="2259" y="328670"/>
                  </a:lnTo>
                  <a:lnTo>
                    <a:pt x="8416" y="339837"/>
                  </a:lnTo>
                  <a:lnTo>
                    <a:pt x="17541" y="347373"/>
                  </a:lnTo>
                  <a:lnTo>
                    <a:pt x="28701" y="350139"/>
                  </a:lnTo>
                  <a:lnTo>
                    <a:pt x="80797" y="350139"/>
                  </a:lnTo>
                  <a:lnTo>
                    <a:pt x="91965" y="347373"/>
                  </a:lnTo>
                  <a:lnTo>
                    <a:pt x="101093" y="339837"/>
                  </a:lnTo>
                  <a:lnTo>
                    <a:pt x="103306" y="335826"/>
                  </a:lnTo>
                  <a:lnTo>
                    <a:pt x="20904" y="335826"/>
                  </a:lnTo>
                  <a:lnTo>
                    <a:pt x="14312" y="326288"/>
                  </a:lnTo>
                  <a:lnTo>
                    <a:pt x="14312" y="23837"/>
                  </a:lnTo>
                  <a:lnTo>
                    <a:pt x="20904" y="14312"/>
                  </a:lnTo>
                  <a:lnTo>
                    <a:pt x="103306" y="14312"/>
                  </a:lnTo>
                  <a:lnTo>
                    <a:pt x="101093" y="10301"/>
                  </a:lnTo>
                  <a:lnTo>
                    <a:pt x="91965" y="2765"/>
                  </a:lnTo>
                  <a:lnTo>
                    <a:pt x="80797" y="0"/>
                  </a:lnTo>
                  <a:close/>
                </a:path>
                <a:path w="109854" h="350520">
                  <a:moveTo>
                    <a:pt x="103306" y="14312"/>
                  </a:moveTo>
                  <a:lnTo>
                    <a:pt x="88607" y="14312"/>
                  </a:lnTo>
                  <a:lnTo>
                    <a:pt x="95199" y="23837"/>
                  </a:lnTo>
                  <a:lnTo>
                    <a:pt x="95199" y="326288"/>
                  </a:lnTo>
                  <a:lnTo>
                    <a:pt x="88607" y="335826"/>
                  </a:lnTo>
                  <a:lnTo>
                    <a:pt x="103306" y="335826"/>
                  </a:lnTo>
                  <a:lnTo>
                    <a:pt x="107252" y="328670"/>
                  </a:lnTo>
                  <a:lnTo>
                    <a:pt x="109512" y="315010"/>
                  </a:lnTo>
                  <a:lnTo>
                    <a:pt x="109512" y="35128"/>
                  </a:lnTo>
                  <a:lnTo>
                    <a:pt x="107252" y="21468"/>
                  </a:lnTo>
                  <a:lnTo>
                    <a:pt x="103306" y="14312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1" name="object 114">
              <a:extLst>
                <a:ext uri="{FF2B5EF4-FFF2-40B4-BE49-F238E27FC236}">
                  <a16:creationId xmlns:a16="http://schemas.microsoft.com/office/drawing/2014/main" id="{CAB8DDB9-89A8-8E08-A583-7E95958BCD27}"/>
                </a:ext>
              </a:extLst>
            </p:cNvPr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6350934" y="8731007"/>
              <a:ext cx="109486" cy="170510"/>
            </a:xfrm>
            <a:prstGeom prst="rect">
              <a:avLst/>
            </a:prstGeom>
          </p:spPr>
        </p:pic>
        <p:sp>
          <p:nvSpPr>
            <p:cNvPr id="192" name="object 115">
              <a:extLst>
                <a:ext uri="{FF2B5EF4-FFF2-40B4-BE49-F238E27FC236}">
                  <a16:creationId xmlns:a16="http://schemas.microsoft.com/office/drawing/2014/main" id="{7C21B352-F74D-EB67-0FEF-0CD6AF13C3A3}"/>
                </a:ext>
              </a:extLst>
            </p:cNvPr>
            <p:cNvSpPr/>
            <p:nvPr/>
          </p:nvSpPr>
          <p:spPr>
            <a:xfrm>
              <a:off x="6244144" y="8914305"/>
              <a:ext cx="332105" cy="26670"/>
            </a:xfrm>
            <a:custGeom>
              <a:avLst/>
              <a:gdLst/>
              <a:ahLst/>
              <a:cxnLst/>
              <a:rect l="l" t="t" r="r" b="b"/>
              <a:pathLst>
                <a:path w="332104" h="26670">
                  <a:moveTo>
                    <a:pt x="325424" y="0"/>
                  </a:moveTo>
                  <a:lnTo>
                    <a:pt x="6426" y="0"/>
                  </a:lnTo>
                  <a:lnTo>
                    <a:pt x="0" y="5880"/>
                  </a:lnTo>
                  <a:lnTo>
                    <a:pt x="0" y="13106"/>
                  </a:lnTo>
                  <a:lnTo>
                    <a:pt x="0" y="20345"/>
                  </a:lnTo>
                  <a:lnTo>
                    <a:pt x="6426" y="26212"/>
                  </a:lnTo>
                  <a:lnTo>
                    <a:pt x="325424" y="26212"/>
                  </a:lnTo>
                  <a:lnTo>
                    <a:pt x="331863" y="20345"/>
                  </a:lnTo>
                  <a:lnTo>
                    <a:pt x="331863" y="5880"/>
                  </a:lnTo>
                  <a:lnTo>
                    <a:pt x="325424" y="0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7" name="object 120">
            <a:extLst>
              <a:ext uri="{FF2B5EF4-FFF2-40B4-BE49-F238E27FC236}">
                <a16:creationId xmlns:a16="http://schemas.microsoft.com/office/drawing/2014/main" id="{B689FB81-2BDF-67FA-9BDD-4E1CA22583FC}"/>
              </a:ext>
            </a:extLst>
          </p:cNvPr>
          <p:cNvSpPr/>
          <p:nvPr/>
        </p:nvSpPr>
        <p:spPr>
          <a:xfrm>
            <a:off x="6000373" y="3459475"/>
            <a:ext cx="242168" cy="97074"/>
          </a:xfrm>
          <a:custGeom>
            <a:avLst/>
            <a:gdLst/>
            <a:ahLst/>
            <a:cxnLst/>
            <a:rect l="l" t="t" r="r" b="b"/>
            <a:pathLst>
              <a:path w="297815" h="119379">
                <a:moveTo>
                  <a:pt x="50689" y="0"/>
                </a:moveTo>
                <a:lnTo>
                  <a:pt x="46101" y="0"/>
                </a:lnTo>
                <a:lnTo>
                  <a:pt x="43040" y="2641"/>
                </a:lnTo>
                <a:lnTo>
                  <a:pt x="6930" y="64084"/>
                </a:lnTo>
                <a:lnTo>
                  <a:pt x="25" y="110477"/>
                </a:lnTo>
                <a:lnTo>
                  <a:pt x="0" y="112699"/>
                </a:lnTo>
                <a:lnTo>
                  <a:pt x="850" y="114833"/>
                </a:lnTo>
                <a:lnTo>
                  <a:pt x="3962" y="117995"/>
                </a:lnTo>
                <a:lnTo>
                  <a:pt x="6083" y="118884"/>
                </a:lnTo>
                <a:lnTo>
                  <a:pt x="194981" y="118884"/>
                </a:lnTo>
                <a:lnTo>
                  <a:pt x="198678" y="115303"/>
                </a:lnTo>
                <a:lnTo>
                  <a:pt x="198970" y="105422"/>
                </a:lnTo>
                <a:lnTo>
                  <a:pt x="198769" y="102311"/>
                </a:lnTo>
                <a:lnTo>
                  <a:pt x="16929" y="102311"/>
                </a:lnTo>
                <a:lnTo>
                  <a:pt x="21918" y="72266"/>
                </a:lnTo>
                <a:lnTo>
                  <a:pt x="30751" y="48472"/>
                </a:lnTo>
                <a:lnTo>
                  <a:pt x="40773" y="30998"/>
                </a:lnTo>
                <a:lnTo>
                  <a:pt x="49326" y="19913"/>
                </a:lnTo>
                <a:lnTo>
                  <a:pt x="151417" y="19913"/>
                </a:lnTo>
                <a:lnTo>
                  <a:pt x="152082" y="19583"/>
                </a:lnTo>
                <a:lnTo>
                  <a:pt x="173266" y="19583"/>
                </a:lnTo>
                <a:lnTo>
                  <a:pt x="172282" y="18159"/>
                </a:lnTo>
                <a:lnTo>
                  <a:pt x="87185" y="18159"/>
                </a:lnTo>
                <a:lnTo>
                  <a:pt x="53708" y="2476"/>
                </a:lnTo>
                <a:lnTo>
                  <a:pt x="50689" y="0"/>
                </a:lnTo>
                <a:close/>
              </a:path>
              <a:path w="297815" h="119379">
                <a:moveTo>
                  <a:pt x="173266" y="19583"/>
                </a:moveTo>
                <a:lnTo>
                  <a:pt x="152082" y="19583"/>
                </a:lnTo>
                <a:lnTo>
                  <a:pt x="166951" y="41213"/>
                </a:lnTo>
                <a:lnTo>
                  <a:pt x="175917" y="64466"/>
                </a:lnTo>
                <a:lnTo>
                  <a:pt x="180468" y="85950"/>
                </a:lnTo>
                <a:lnTo>
                  <a:pt x="182096" y="102311"/>
                </a:lnTo>
                <a:lnTo>
                  <a:pt x="198769" y="102311"/>
                </a:lnTo>
                <a:lnTo>
                  <a:pt x="198501" y="98171"/>
                </a:lnTo>
                <a:lnTo>
                  <a:pt x="293800" y="98171"/>
                </a:lnTo>
                <a:lnTo>
                  <a:pt x="297484" y="94602"/>
                </a:lnTo>
                <a:lnTo>
                  <a:pt x="297408" y="81597"/>
                </a:lnTo>
                <a:lnTo>
                  <a:pt x="196659" y="81597"/>
                </a:lnTo>
                <a:lnTo>
                  <a:pt x="194954" y="72266"/>
                </a:lnTo>
                <a:lnTo>
                  <a:pt x="194865" y="71780"/>
                </a:lnTo>
                <a:lnTo>
                  <a:pt x="192311" y="61255"/>
                </a:lnTo>
                <a:lnTo>
                  <a:pt x="188863" y="50297"/>
                </a:lnTo>
                <a:lnTo>
                  <a:pt x="184391" y="39179"/>
                </a:lnTo>
                <a:lnTo>
                  <a:pt x="186804" y="35255"/>
                </a:lnTo>
                <a:lnTo>
                  <a:pt x="189153" y="32054"/>
                </a:lnTo>
                <a:lnTo>
                  <a:pt x="191071" y="29781"/>
                </a:lnTo>
                <a:lnTo>
                  <a:pt x="261671" y="29781"/>
                </a:lnTo>
                <a:lnTo>
                  <a:pt x="262089" y="29591"/>
                </a:lnTo>
                <a:lnTo>
                  <a:pt x="281170" y="29591"/>
                </a:lnTo>
                <a:lnTo>
                  <a:pt x="276208" y="22834"/>
                </a:lnTo>
                <a:lnTo>
                  <a:pt x="175514" y="22834"/>
                </a:lnTo>
                <a:lnTo>
                  <a:pt x="173266" y="19583"/>
                </a:lnTo>
                <a:close/>
              </a:path>
              <a:path w="297815" h="119379">
                <a:moveTo>
                  <a:pt x="281170" y="29591"/>
                </a:moveTo>
                <a:lnTo>
                  <a:pt x="262089" y="29591"/>
                </a:lnTo>
                <a:lnTo>
                  <a:pt x="270870" y="42951"/>
                </a:lnTo>
                <a:lnTo>
                  <a:pt x="276425" y="57207"/>
                </a:lnTo>
                <a:lnTo>
                  <a:pt x="279488" y="70653"/>
                </a:lnTo>
                <a:lnTo>
                  <a:pt x="280736" y="81079"/>
                </a:lnTo>
                <a:lnTo>
                  <a:pt x="280798" y="81597"/>
                </a:lnTo>
                <a:lnTo>
                  <a:pt x="297408" y="81597"/>
                </a:lnTo>
                <a:lnTo>
                  <a:pt x="297394" y="81079"/>
                </a:lnTo>
                <a:lnTo>
                  <a:pt x="294570" y="61255"/>
                </a:lnTo>
                <a:lnTo>
                  <a:pt x="294539" y="61037"/>
                </a:lnTo>
                <a:lnTo>
                  <a:pt x="286030" y="36207"/>
                </a:lnTo>
                <a:lnTo>
                  <a:pt x="281170" y="29591"/>
                </a:lnTo>
                <a:close/>
              </a:path>
              <a:path w="297815" h="119379">
                <a:moveTo>
                  <a:pt x="261671" y="29781"/>
                </a:moveTo>
                <a:lnTo>
                  <a:pt x="191071" y="29781"/>
                </a:lnTo>
                <a:lnTo>
                  <a:pt x="211140" y="38349"/>
                </a:lnTo>
                <a:lnTo>
                  <a:pt x="230552" y="39677"/>
                </a:lnTo>
                <a:lnTo>
                  <a:pt x="247978" y="36010"/>
                </a:lnTo>
                <a:lnTo>
                  <a:pt x="261671" y="29781"/>
                </a:lnTo>
                <a:close/>
              </a:path>
              <a:path w="297815" h="119379">
                <a:moveTo>
                  <a:pt x="151417" y="19913"/>
                </a:moveTo>
                <a:lnTo>
                  <a:pt x="49326" y="19913"/>
                </a:lnTo>
                <a:lnTo>
                  <a:pt x="81323" y="33853"/>
                </a:lnTo>
                <a:lnTo>
                  <a:pt x="110924" y="34559"/>
                </a:lnTo>
                <a:lnTo>
                  <a:pt x="135416" y="27861"/>
                </a:lnTo>
                <a:lnTo>
                  <a:pt x="151417" y="19913"/>
                </a:lnTo>
                <a:close/>
              </a:path>
              <a:path w="297815" h="119379">
                <a:moveTo>
                  <a:pt x="192270" y="9918"/>
                </a:moveTo>
                <a:lnTo>
                  <a:pt x="187680" y="9918"/>
                </a:lnTo>
                <a:lnTo>
                  <a:pt x="184213" y="12928"/>
                </a:lnTo>
                <a:lnTo>
                  <a:pt x="180340" y="16408"/>
                </a:lnTo>
                <a:lnTo>
                  <a:pt x="175514" y="22834"/>
                </a:lnTo>
                <a:lnTo>
                  <a:pt x="217653" y="22834"/>
                </a:lnTo>
                <a:lnTo>
                  <a:pt x="195483" y="12468"/>
                </a:lnTo>
                <a:lnTo>
                  <a:pt x="192270" y="9918"/>
                </a:lnTo>
                <a:close/>
              </a:path>
              <a:path w="297815" h="119379">
                <a:moveTo>
                  <a:pt x="262288" y="9918"/>
                </a:moveTo>
                <a:lnTo>
                  <a:pt x="261341" y="9918"/>
                </a:lnTo>
                <a:lnTo>
                  <a:pt x="257924" y="12468"/>
                </a:lnTo>
                <a:lnTo>
                  <a:pt x="252020" y="16163"/>
                </a:lnTo>
                <a:lnTo>
                  <a:pt x="237472" y="21858"/>
                </a:lnTo>
                <a:lnTo>
                  <a:pt x="216681" y="22834"/>
                </a:lnTo>
                <a:lnTo>
                  <a:pt x="276208" y="22834"/>
                </a:lnTo>
                <a:lnTo>
                  <a:pt x="268932" y="12928"/>
                </a:lnTo>
                <a:lnTo>
                  <a:pt x="268820" y="12776"/>
                </a:lnTo>
                <a:lnTo>
                  <a:pt x="265874" y="10071"/>
                </a:lnTo>
                <a:lnTo>
                  <a:pt x="262288" y="9918"/>
                </a:lnTo>
                <a:close/>
              </a:path>
              <a:path w="297815" h="119379">
                <a:moveTo>
                  <a:pt x="151606" y="0"/>
                </a:moveTo>
                <a:lnTo>
                  <a:pt x="151291" y="0"/>
                </a:lnTo>
                <a:lnTo>
                  <a:pt x="148019" y="2476"/>
                </a:lnTo>
                <a:lnTo>
                  <a:pt x="138867" y="8225"/>
                </a:lnTo>
                <a:lnTo>
                  <a:pt x="117063" y="16775"/>
                </a:lnTo>
                <a:lnTo>
                  <a:pt x="87185" y="18159"/>
                </a:lnTo>
                <a:lnTo>
                  <a:pt x="172282" y="18159"/>
                </a:lnTo>
                <a:lnTo>
                  <a:pt x="155790" y="177"/>
                </a:lnTo>
                <a:lnTo>
                  <a:pt x="151606" y="0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98" name="object 121">
            <a:extLst>
              <a:ext uri="{FF2B5EF4-FFF2-40B4-BE49-F238E27FC236}">
                <a16:creationId xmlns:a16="http://schemas.microsoft.com/office/drawing/2014/main" id="{2785ACEA-0E50-4D1C-F4FA-4BFA6B9F5686}"/>
              </a:ext>
            </a:extLst>
          </p:cNvPr>
          <p:cNvGrpSpPr/>
          <p:nvPr/>
        </p:nvGrpSpPr>
        <p:grpSpPr>
          <a:xfrm>
            <a:off x="5990269" y="3164750"/>
            <a:ext cx="251978" cy="305162"/>
            <a:chOff x="7053436" y="7680933"/>
            <a:chExt cx="309880" cy="375285"/>
          </a:xfrm>
        </p:grpSpPr>
        <p:pic>
          <p:nvPicPr>
            <p:cNvPr id="199" name="object 122">
              <a:extLst>
                <a:ext uri="{FF2B5EF4-FFF2-40B4-BE49-F238E27FC236}">
                  <a16:creationId xmlns:a16="http://schemas.microsoft.com/office/drawing/2014/main" id="{5CAAE721-DC30-2D0D-8734-1AD5F56B1B37}"/>
                </a:ext>
              </a:extLst>
            </p:cNvPr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7053436" y="7680933"/>
              <a:ext cx="309562" cy="219445"/>
            </a:xfrm>
            <a:prstGeom prst="rect">
              <a:avLst/>
            </a:prstGeom>
          </p:spPr>
        </p:pic>
        <p:sp>
          <p:nvSpPr>
            <p:cNvPr id="200" name="object 123">
              <a:extLst>
                <a:ext uri="{FF2B5EF4-FFF2-40B4-BE49-F238E27FC236}">
                  <a16:creationId xmlns:a16="http://schemas.microsoft.com/office/drawing/2014/main" id="{7865A940-DF2B-7710-0AFE-4B2CD585B538}"/>
                </a:ext>
              </a:extLst>
            </p:cNvPr>
            <p:cNvSpPr/>
            <p:nvPr/>
          </p:nvSpPr>
          <p:spPr>
            <a:xfrm>
              <a:off x="7087324" y="7883366"/>
              <a:ext cx="261620" cy="172720"/>
            </a:xfrm>
            <a:custGeom>
              <a:avLst/>
              <a:gdLst/>
              <a:ahLst/>
              <a:cxnLst/>
              <a:rect l="l" t="t" r="r" b="b"/>
              <a:pathLst>
                <a:path w="261620" h="172720">
                  <a:moveTo>
                    <a:pt x="163956" y="113563"/>
                  </a:moveTo>
                  <a:lnTo>
                    <a:pt x="147303" y="113563"/>
                  </a:lnTo>
                  <a:lnTo>
                    <a:pt x="147227" y="115290"/>
                  </a:lnTo>
                  <a:lnTo>
                    <a:pt x="151639" y="137052"/>
                  </a:lnTo>
                  <a:lnTo>
                    <a:pt x="151719" y="137445"/>
                  </a:lnTo>
                  <a:lnTo>
                    <a:pt x="163946" y="155552"/>
                  </a:lnTo>
                  <a:lnTo>
                    <a:pt x="182060" y="167768"/>
                  </a:lnTo>
                  <a:lnTo>
                    <a:pt x="204212" y="172250"/>
                  </a:lnTo>
                  <a:lnTo>
                    <a:pt x="215423" y="171154"/>
                  </a:lnTo>
                  <a:lnTo>
                    <a:pt x="226033" y="167936"/>
                  </a:lnTo>
                  <a:lnTo>
                    <a:pt x="235810" y="162697"/>
                  </a:lnTo>
                  <a:lnTo>
                    <a:pt x="244323" y="155689"/>
                  </a:lnTo>
                  <a:lnTo>
                    <a:pt x="204224" y="155689"/>
                  </a:lnTo>
                  <a:lnTo>
                    <a:pt x="189096" y="152630"/>
                  </a:lnTo>
                  <a:lnTo>
                    <a:pt x="188678" y="152630"/>
                  </a:lnTo>
                  <a:lnTo>
                    <a:pt x="175651" y="143843"/>
                  </a:lnTo>
                  <a:lnTo>
                    <a:pt x="166977" y="131000"/>
                  </a:lnTo>
                  <a:lnTo>
                    <a:pt x="163787" y="115290"/>
                  </a:lnTo>
                  <a:lnTo>
                    <a:pt x="163956" y="113563"/>
                  </a:lnTo>
                  <a:close/>
                </a:path>
                <a:path w="261620" h="172720">
                  <a:moveTo>
                    <a:pt x="77974" y="0"/>
                  </a:moveTo>
                  <a:lnTo>
                    <a:pt x="34750" y="13078"/>
                  </a:lnTo>
                  <a:lnTo>
                    <a:pt x="5885" y="48166"/>
                  </a:lnTo>
                  <a:lnTo>
                    <a:pt x="0" y="78023"/>
                  </a:lnTo>
                  <a:lnTo>
                    <a:pt x="6140" y="108312"/>
                  </a:lnTo>
                  <a:lnTo>
                    <a:pt x="22868" y="133089"/>
                  </a:lnTo>
                  <a:lnTo>
                    <a:pt x="47655" y="149808"/>
                  </a:lnTo>
                  <a:lnTo>
                    <a:pt x="77974" y="155943"/>
                  </a:lnTo>
                  <a:lnTo>
                    <a:pt x="93301" y="154442"/>
                  </a:lnTo>
                  <a:lnTo>
                    <a:pt x="107815" y="150036"/>
                  </a:lnTo>
                  <a:lnTo>
                    <a:pt x="121192" y="142864"/>
                  </a:lnTo>
                  <a:lnTo>
                    <a:pt x="125438" y="139369"/>
                  </a:lnTo>
                  <a:lnTo>
                    <a:pt x="77986" y="139369"/>
                  </a:lnTo>
                  <a:lnTo>
                    <a:pt x="54095" y="134539"/>
                  </a:lnTo>
                  <a:lnTo>
                    <a:pt x="34573" y="121373"/>
                  </a:lnTo>
                  <a:lnTo>
                    <a:pt x="21397" y="101865"/>
                  </a:lnTo>
                  <a:lnTo>
                    <a:pt x="16608" y="78257"/>
                  </a:lnTo>
                  <a:lnTo>
                    <a:pt x="16560" y="78023"/>
                  </a:lnTo>
                  <a:lnTo>
                    <a:pt x="17736" y="65941"/>
                  </a:lnTo>
                  <a:lnTo>
                    <a:pt x="43935" y="26863"/>
                  </a:lnTo>
                  <a:lnTo>
                    <a:pt x="77974" y="16560"/>
                  </a:lnTo>
                  <a:lnTo>
                    <a:pt x="123734" y="16560"/>
                  </a:lnTo>
                  <a:lnTo>
                    <a:pt x="108279" y="6134"/>
                  </a:lnTo>
                  <a:lnTo>
                    <a:pt x="77974" y="0"/>
                  </a:lnTo>
                  <a:close/>
                </a:path>
                <a:path w="261620" h="172720">
                  <a:moveTo>
                    <a:pt x="244276" y="74841"/>
                  </a:moveTo>
                  <a:lnTo>
                    <a:pt x="204212" y="74841"/>
                  </a:lnTo>
                  <a:lnTo>
                    <a:pt x="219931" y="78023"/>
                  </a:lnTo>
                  <a:lnTo>
                    <a:pt x="232787" y="86702"/>
                  </a:lnTo>
                  <a:lnTo>
                    <a:pt x="241454" y="99545"/>
                  </a:lnTo>
                  <a:lnTo>
                    <a:pt x="244633" y="115290"/>
                  </a:lnTo>
                  <a:lnTo>
                    <a:pt x="243865" y="123196"/>
                  </a:lnTo>
                  <a:lnTo>
                    <a:pt x="241583" y="130717"/>
                  </a:lnTo>
                  <a:lnTo>
                    <a:pt x="237977" y="137445"/>
                  </a:lnTo>
                  <a:lnTo>
                    <a:pt x="237865" y="137653"/>
                  </a:lnTo>
                  <a:lnTo>
                    <a:pt x="204224" y="155689"/>
                  </a:lnTo>
                  <a:lnTo>
                    <a:pt x="244323" y="155689"/>
                  </a:lnTo>
                  <a:lnTo>
                    <a:pt x="261205" y="115290"/>
                  </a:lnTo>
                  <a:lnTo>
                    <a:pt x="256716" y="93095"/>
                  </a:lnTo>
                  <a:lnTo>
                    <a:pt x="244494" y="74993"/>
                  </a:lnTo>
                  <a:lnTo>
                    <a:pt x="244276" y="74841"/>
                  </a:lnTo>
                  <a:close/>
                </a:path>
                <a:path w="261620" h="172720">
                  <a:moveTo>
                    <a:pt x="123734" y="16560"/>
                  </a:moveTo>
                  <a:lnTo>
                    <a:pt x="77974" y="16560"/>
                  </a:lnTo>
                  <a:lnTo>
                    <a:pt x="101845" y="21393"/>
                  </a:lnTo>
                  <a:lnTo>
                    <a:pt x="121376" y="34582"/>
                  </a:lnTo>
                  <a:lnTo>
                    <a:pt x="134543" y="54081"/>
                  </a:lnTo>
                  <a:lnTo>
                    <a:pt x="138917" y="75619"/>
                  </a:lnTo>
                  <a:lnTo>
                    <a:pt x="139384" y="78023"/>
                  </a:lnTo>
                  <a:lnTo>
                    <a:pt x="138209" y="90007"/>
                  </a:lnTo>
                  <a:lnTo>
                    <a:pt x="112003" y="129077"/>
                  </a:lnTo>
                  <a:lnTo>
                    <a:pt x="77986" y="139369"/>
                  </a:lnTo>
                  <a:lnTo>
                    <a:pt x="125438" y="139369"/>
                  </a:lnTo>
                  <a:lnTo>
                    <a:pt x="133068" y="133089"/>
                  </a:lnTo>
                  <a:lnTo>
                    <a:pt x="138908" y="127254"/>
                  </a:lnTo>
                  <a:lnTo>
                    <a:pt x="143645" y="120662"/>
                  </a:lnTo>
                  <a:lnTo>
                    <a:pt x="147303" y="113563"/>
                  </a:lnTo>
                  <a:lnTo>
                    <a:pt x="163956" y="113563"/>
                  </a:lnTo>
                  <a:lnTo>
                    <a:pt x="176856" y="85699"/>
                  </a:lnTo>
                  <a:lnTo>
                    <a:pt x="155571" y="85699"/>
                  </a:lnTo>
                  <a:lnTo>
                    <a:pt x="155825" y="83146"/>
                  </a:lnTo>
                  <a:lnTo>
                    <a:pt x="155950" y="78023"/>
                  </a:lnTo>
                  <a:lnTo>
                    <a:pt x="155351" y="74993"/>
                  </a:lnTo>
                  <a:lnTo>
                    <a:pt x="149906" y="48166"/>
                  </a:lnTo>
                  <a:lnTo>
                    <a:pt x="149799" y="47636"/>
                  </a:lnTo>
                  <a:lnTo>
                    <a:pt x="133076" y="22872"/>
                  </a:lnTo>
                  <a:lnTo>
                    <a:pt x="123734" y="16560"/>
                  </a:lnTo>
                  <a:close/>
                </a:path>
                <a:path w="261620" h="172720">
                  <a:moveTo>
                    <a:pt x="204212" y="58280"/>
                  </a:moveTo>
                  <a:lnTo>
                    <a:pt x="193018" y="59375"/>
                  </a:lnTo>
                  <a:lnTo>
                    <a:pt x="181846" y="62763"/>
                  </a:lnTo>
                  <a:lnTo>
                    <a:pt x="182089" y="62763"/>
                  </a:lnTo>
                  <a:lnTo>
                    <a:pt x="172627" y="67833"/>
                  </a:lnTo>
                  <a:lnTo>
                    <a:pt x="163927" y="74993"/>
                  </a:lnTo>
                  <a:lnTo>
                    <a:pt x="160663" y="78257"/>
                  </a:lnTo>
                  <a:lnTo>
                    <a:pt x="157907" y="81864"/>
                  </a:lnTo>
                  <a:lnTo>
                    <a:pt x="155571" y="85699"/>
                  </a:lnTo>
                  <a:lnTo>
                    <a:pt x="176856" y="85699"/>
                  </a:lnTo>
                  <a:lnTo>
                    <a:pt x="181811" y="81624"/>
                  </a:lnTo>
                  <a:lnTo>
                    <a:pt x="188527" y="78023"/>
                  </a:lnTo>
                  <a:lnTo>
                    <a:pt x="188359" y="78023"/>
                  </a:lnTo>
                  <a:lnTo>
                    <a:pt x="196273" y="75619"/>
                  </a:lnTo>
                  <a:lnTo>
                    <a:pt x="204212" y="74841"/>
                  </a:lnTo>
                  <a:lnTo>
                    <a:pt x="244276" y="74841"/>
                  </a:lnTo>
                  <a:lnTo>
                    <a:pt x="226371" y="62763"/>
                  </a:lnTo>
                  <a:lnTo>
                    <a:pt x="204212" y="58280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01" name="object 124">
            <a:extLst>
              <a:ext uri="{FF2B5EF4-FFF2-40B4-BE49-F238E27FC236}">
                <a16:creationId xmlns:a16="http://schemas.microsoft.com/office/drawing/2014/main" id="{680878C1-9FDF-3B9C-A50C-E621B472C9DD}"/>
              </a:ext>
            </a:extLst>
          </p:cNvPr>
          <p:cNvSpPr/>
          <p:nvPr/>
        </p:nvSpPr>
        <p:spPr>
          <a:xfrm>
            <a:off x="6624277" y="1899332"/>
            <a:ext cx="287090" cy="241135"/>
          </a:xfrm>
          <a:custGeom>
            <a:avLst/>
            <a:gdLst/>
            <a:ahLst/>
            <a:cxnLst/>
            <a:rect l="l" t="t" r="r" b="b"/>
            <a:pathLst>
              <a:path w="353059" h="296545">
                <a:moveTo>
                  <a:pt x="223469" y="0"/>
                </a:moveTo>
                <a:lnTo>
                  <a:pt x="129387" y="0"/>
                </a:lnTo>
                <a:lnTo>
                  <a:pt x="112259" y="3469"/>
                </a:lnTo>
                <a:lnTo>
                  <a:pt x="98253" y="12923"/>
                </a:lnTo>
                <a:lnTo>
                  <a:pt x="88800" y="26933"/>
                </a:lnTo>
                <a:lnTo>
                  <a:pt x="85331" y="44069"/>
                </a:lnTo>
                <a:lnTo>
                  <a:pt x="85331" y="54254"/>
                </a:lnTo>
                <a:lnTo>
                  <a:pt x="34848" y="54254"/>
                </a:lnTo>
                <a:lnTo>
                  <a:pt x="21297" y="56995"/>
                </a:lnTo>
                <a:lnTo>
                  <a:pt x="10218" y="64468"/>
                </a:lnTo>
                <a:lnTo>
                  <a:pt x="2743" y="75546"/>
                </a:lnTo>
                <a:lnTo>
                  <a:pt x="0" y="89103"/>
                </a:lnTo>
                <a:lnTo>
                  <a:pt x="0" y="261454"/>
                </a:lnTo>
                <a:lnTo>
                  <a:pt x="2743" y="275013"/>
                </a:lnTo>
                <a:lnTo>
                  <a:pt x="10218" y="286096"/>
                </a:lnTo>
                <a:lnTo>
                  <a:pt x="21297" y="293573"/>
                </a:lnTo>
                <a:lnTo>
                  <a:pt x="34848" y="296316"/>
                </a:lnTo>
                <a:lnTo>
                  <a:pt x="318007" y="296316"/>
                </a:lnTo>
                <a:lnTo>
                  <a:pt x="331559" y="293573"/>
                </a:lnTo>
                <a:lnTo>
                  <a:pt x="342638" y="286096"/>
                </a:lnTo>
                <a:lnTo>
                  <a:pt x="345398" y="282003"/>
                </a:lnTo>
                <a:lnTo>
                  <a:pt x="34848" y="282003"/>
                </a:lnTo>
                <a:lnTo>
                  <a:pt x="26860" y="280387"/>
                </a:lnTo>
                <a:lnTo>
                  <a:pt x="20332" y="275982"/>
                </a:lnTo>
                <a:lnTo>
                  <a:pt x="15928" y="269450"/>
                </a:lnTo>
                <a:lnTo>
                  <a:pt x="14312" y="261454"/>
                </a:lnTo>
                <a:lnTo>
                  <a:pt x="14312" y="89103"/>
                </a:lnTo>
                <a:lnTo>
                  <a:pt x="15928" y="81115"/>
                </a:lnTo>
                <a:lnTo>
                  <a:pt x="20332" y="74587"/>
                </a:lnTo>
                <a:lnTo>
                  <a:pt x="26860" y="70182"/>
                </a:lnTo>
                <a:lnTo>
                  <a:pt x="34848" y="68567"/>
                </a:lnTo>
                <a:lnTo>
                  <a:pt x="96443" y="68567"/>
                </a:lnTo>
                <a:lnTo>
                  <a:pt x="99644" y="65354"/>
                </a:lnTo>
                <a:lnTo>
                  <a:pt x="99644" y="44069"/>
                </a:lnTo>
                <a:lnTo>
                  <a:pt x="101985" y="32497"/>
                </a:lnTo>
                <a:lnTo>
                  <a:pt x="108367" y="23037"/>
                </a:lnTo>
                <a:lnTo>
                  <a:pt x="117823" y="16654"/>
                </a:lnTo>
                <a:lnTo>
                  <a:pt x="129387" y="14312"/>
                </a:lnTo>
                <a:lnTo>
                  <a:pt x="255544" y="14312"/>
                </a:lnTo>
                <a:lnTo>
                  <a:pt x="254608" y="12923"/>
                </a:lnTo>
                <a:lnTo>
                  <a:pt x="240602" y="3469"/>
                </a:lnTo>
                <a:lnTo>
                  <a:pt x="223469" y="0"/>
                </a:lnTo>
                <a:close/>
              </a:path>
              <a:path w="353059" h="296545">
                <a:moveTo>
                  <a:pt x="232486" y="27711"/>
                </a:moveTo>
                <a:lnTo>
                  <a:pt x="120370" y="27711"/>
                </a:lnTo>
                <a:lnTo>
                  <a:pt x="113042" y="35052"/>
                </a:lnTo>
                <a:lnTo>
                  <a:pt x="113042" y="65354"/>
                </a:lnTo>
                <a:lnTo>
                  <a:pt x="116243" y="68567"/>
                </a:lnTo>
                <a:lnTo>
                  <a:pt x="125755" y="68567"/>
                </a:lnTo>
                <a:lnTo>
                  <a:pt x="125755" y="282003"/>
                </a:lnTo>
                <a:lnTo>
                  <a:pt x="227088" y="282003"/>
                </a:lnTo>
                <a:lnTo>
                  <a:pt x="227088" y="281076"/>
                </a:lnTo>
                <a:lnTo>
                  <a:pt x="132930" y="281076"/>
                </a:lnTo>
                <a:lnTo>
                  <a:pt x="132930" y="64973"/>
                </a:lnTo>
                <a:lnTo>
                  <a:pt x="239826" y="64973"/>
                </a:lnTo>
                <a:lnTo>
                  <a:pt x="239826" y="54254"/>
                </a:lnTo>
                <a:lnTo>
                  <a:pt x="127342" y="54254"/>
                </a:lnTo>
                <a:lnTo>
                  <a:pt x="127342" y="42938"/>
                </a:lnTo>
                <a:lnTo>
                  <a:pt x="128257" y="42024"/>
                </a:lnTo>
                <a:lnTo>
                  <a:pt x="239826" y="42024"/>
                </a:lnTo>
                <a:lnTo>
                  <a:pt x="239826" y="35052"/>
                </a:lnTo>
                <a:lnTo>
                  <a:pt x="232486" y="27711"/>
                </a:lnTo>
                <a:close/>
              </a:path>
              <a:path w="353059" h="296545">
                <a:moveTo>
                  <a:pt x="255544" y="14312"/>
                </a:moveTo>
                <a:lnTo>
                  <a:pt x="223469" y="14312"/>
                </a:lnTo>
                <a:lnTo>
                  <a:pt x="235038" y="16654"/>
                </a:lnTo>
                <a:lnTo>
                  <a:pt x="244494" y="23037"/>
                </a:lnTo>
                <a:lnTo>
                  <a:pt x="250872" y="32497"/>
                </a:lnTo>
                <a:lnTo>
                  <a:pt x="253212" y="44069"/>
                </a:lnTo>
                <a:lnTo>
                  <a:pt x="253212" y="65354"/>
                </a:lnTo>
                <a:lnTo>
                  <a:pt x="256412" y="68567"/>
                </a:lnTo>
                <a:lnTo>
                  <a:pt x="318007" y="68567"/>
                </a:lnTo>
                <a:lnTo>
                  <a:pt x="325995" y="70182"/>
                </a:lnTo>
                <a:lnTo>
                  <a:pt x="332524" y="74587"/>
                </a:lnTo>
                <a:lnTo>
                  <a:pt x="336928" y="81115"/>
                </a:lnTo>
                <a:lnTo>
                  <a:pt x="338543" y="89103"/>
                </a:lnTo>
                <a:lnTo>
                  <a:pt x="338543" y="261454"/>
                </a:lnTo>
                <a:lnTo>
                  <a:pt x="336928" y="269450"/>
                </a:lnTo>
                <a:lnTo>
                  <a:pt x="332524" y="275982"/>
                </a:lnTo>
                <a:lnTo>
                  <a:pt x="325995" y="280387"/>
                </a:lnTo>
                <a:lnTo>
                  <a:pt x="318007" y="282003"/>
                </a:lnTo>
                <a:lnTo>
                  <a:pt x="345398" y="282003"/>
                </a:lnTo>
                <a:lnTo>
                  <a:pt x="350113" y="275013"/>
                </a:lnTo>
                <a:lnTo>
                  <a:pt x="352856" y="261454"/>
                </a:lnTo>
                <a:lnTo>
                  <a:pt x="352856" y="89103"/>
                </a:lnTo>
                <a:lnTo>
                  <a:pt x="350113" y="75546"/>
                </a:lnTo>
                <a:lnTo>
                  <a:pt x="342638" y="64468"/>
                </a:lnTo>
                <a:lnTo>
                  <a:pt x="331559" y="56995"/>
                </a:lnTo>
                <a:lnTo>
                  <a:pt x="318007" y="54254"/>
                </a:lnTo>
                <a:lnTo>
                  <a:pt x="267525" y="54254"/>
                </a:lnTo>
                <a:lnTo>
                  <a:pt x="267525" y="44069"/>
                </a:lnTo>
                <a:lnTo>
                  <a:pt x="264058" y="26933"/>
                </a:lnTo>
                <a:lnTo>
                  <a:pt x="255544" y="14312"/>
                </a:lnTo>
                <a:close/>
              </a:path>
              <a:path w="353059" h="296545">
                <a:moveTo>
                  <a:pt x="150037" y="64973"/>
                </a:moveTo>
                <a:lnTo>
                  <a:pt x="142887" y="64973"/>
                </a:lnTo>
                <a:lnTo>
                  <a:pt x="142887" y="281076"/>
                </a:lnTo>
                <a:lnTo>
                  <a:pt x="150037" y="281076"/>
                </a:lnTo>
                <a:lnTo>
                  <a:pt x="150037" y="64973"/>
                </a:lnTo>
                <a:close/>
              </a:path>
              <a:path w="353059" h="296545">
                <a:moveTo>
                  <a:pt x="209969" y="64973"/>
                </a:moveTo>
                <a:lnTo>
                  <a:pt x="202818" y="64973"/>
                </a:lnTo>
                <a:lnTo>
                  <a:pt x="202818" y="281076"/>
                </a:lnTo>
                <a:lnTo>
                  <a:pt x="209969" y="281076"/>
                </a:lnTo>
                <a:lnTo>
                  <a:pt x="209969" y="64973"/>
                </a:lnTo>
                <a:close/>
              </a:path>
              <a:path w="353059" h="296545">
                <a:moveTo>
                  <a:pt x="239826" y="64973"/>
                </a:moveTo>
                <a:lnTo>
                  <a:pt x="219938" y="64973"/>
                </a:lnTo>
                <a:lnTo>
                  <a:pt x="219938" y="281076"/>
                </a:lnTo>
                <a:lnTo>
                  <a:pt x="227088" y="281076"/>
                </a:lnTo>
                <a:lnTo>
                  <a:pt x="227088" y="68567"/>
                </a:lnTo>
                <a:lnTo>
                  <a:pt x="236613" y="68567"/>
                </a:lnTo>
                <a:lnTo>
                  <a:pt x="239826" y="65354"/>
                </a:lnTo>
                <a:lnTo>
                  <a:pt x="239826" y="64973"/>
                </a:lnTo>
                <a:close/>
              </a:path>
              <a:path w="353059" h="296545">
                <a:moveTo>
                  <a:pt x="239826" y="42024"/>
                </a:moveTo>
                <a:lnTo>
                  <a:pt x="224599" y="42024"/>
                </a:lnTo>
                <a:lnTo>
                  <a:pt x="225513" y="42938"/>
                </a:lnTo>
                <a:lnTo>
                  <a:pt x="225513" y="54254"/>
                </a:lnTo>
                <a:lnTo>
                  <a:pt x="239826" y="54254"/>
                </a:lnTo>
                <a:lnTo>
                  <a:pt x="239826" y="42024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02" name="object 125">
            <a:extLst>
              <a:ext uri="{FF2B5EF4-FFF2-40B4-BE49-F238E27FC236}">
                <a16:creationId xmlns:a16="http://schemas.microsoft.com/office/drawing/2014/main" id="{8EDDAA44-9BFD-9A16-C12D-EB6FBCEE765F}"/>
              </a:ext>
            </a:extLst>
          </p:cNvPr>
          <p:cNvGrpSpPr/>
          <p:nvPr/>
        </p:nvGrpSpPr>
        <p:grpSpPr>
          <a:xfrm>
            <a:off x="6614385" y="3256032"/>
            <a:ext cx="306711" cy="209121"/>
            <a:chOff x="7820967" y="7793190"/>
            <a:chExt cx="377190" cy="257175"/>
          </a:xfrm>
        </p:grpSpPr>
        <p:sp>
          <p:nvSpPr>
            <p:cNvPr id="203" name="object 126">
              <a:extLst>
                <a:ext uri="{FF2B5EF4-FFF2-40B4-BE49-F238E27FC236}">
                  <a16:creationId xmlns:a16="http://schemas.microsoft.com/office/drawing/2014/main" id="{45C1987C-F2EB-CE7E-469B-58B6CF16B5E4}"/>
                </a:ext>
              </a:extLst>
            </p:cNvPr>
            <p:cNvSpPr/>
            <p:nvPr/>
          </p:nvSpPr>
          <p:spPr>
            <a:xfrm>
              <a:off x="7820967" y="7793190"/>
              <a:ext cx="377190" cy="257175"/>
            </a:xfrm>
            <a:custGeom>
              <a:avLst/>
              <a:gdLst/>
              <a:ahLst/>
              <a:cxnLst/>
              <a:rect l="l" t="t" r="r" b="b"/>
              <a:pathLst>
                <a:path w="377190" h="257175">
                  <a:moveTo>
                    <a:pt x="34721" y="0"/>
                  </a:moveTo>
                  <a:lnTo>
                    <a:pt x="609" y="33909"/>
                  </a:lnTo>
                  <a:lnTo>
                    <a:pt x="0" y="221703"/>
                  </a:lnTo>
                  <a:lnTo>
                    <a:pt x="632" y="228389"/>
                  </a:lnTo>
                  <a:lnTo>
                    <a:pt x="33870" y="255803"/>
                  </a:lnTo>
                  <a:lnTo>
                    <a:pt x="342468" y="256806"/>
                  </a:lnTo>
                  <a:lnTo>
                    <a:pt x="355765" y="254145"/>
                  </a:lnTo>
                  <a:lnTo>
                    <a:pt x="366556" y="246888"/>
                  </a:lnTo>
                  <a:lnTo>
                    <a:pt x="369529" y="242506"/>
                  </a:lnTo>
                  <a:lnTo>
                    <a:pt x="342582" y="242506"/>
                  </a:lnTo>
                  <a:lnTo>
                    <a:pt x="34696" y="241693"/>
                  </a:lnTo>
                  <a:lnTo>
                    <a:pt x="34696" y="241528"/>
                  </a:lnTo>
                  <a:lnTo>
                    <a:pt x="28785" y="241528"/>
                  </a:lnTo>
                  <a:lnTo>
                    <a:pt x="23723" y="239420"/>
                  </a:lnTo>
                  <a:lnTo>
                    <a:pt x="16319" y="231952"/>
                  </a:lnTo>
                  <a:lnTo>
                    <a:pt x="14300" y="227012"/>
                  </a:lnTo>
                  <a:lnTo>
                    <a:pt x="14918" y="35102"/>
                  </a:lnTo>
                  <a:lnTo>
                    <a:pt x="34607" y="14300"/>
                  </a:lnTo>
                  <a:lnTo>
                    <a:pt x="369476" y="14300"/>
                  </a:lnTo>
                  <a:lnTo>
                    <a:pt x="367296" y="11047"/>
                  </a:lnTo>
                  <a:lnTo>
                    <a:pt x="356515" y="3722"/>
                  </a:lnTo>
                  <a:lnTo>
                    <a:pt x="343306" y="1003"/>
                  </a:lnTo>
                  <a:lnTo>
                    <a:pt x="34721" y="0"/>
                  </a:lnTo>
                  <a:close/>
                </a:path>
                <a:path w="377190" h="257175">
                  <a:moveTo>
                    <a:pt x="369476" y="14300"/>
                  </a:moveTo>
                  <a:lnTo>
                    <a:pt x="34607" y="14300"/>
                  </a:lnTo>
                  <a:lnTo>
                    <a:pt x="343268" y="15316"/>
                  </a:lnTo>
                  <a:lnTo>
                    <a:pt x="350911" y="16890"/>
                  </a:lnTo>
                  <a:lnTo>
                    <a:pt x="357149" y="21131"/>
                  </a:lnTo>
                  <a:lnTo>
                    <a:pt x="361349" y="27398"/>
                  </a:lnTo>
                  <a:lnTo>
                    <a:pt x="362876" y="35102"/>
                  </a:lnTo>
                  <a:lnTo>
                    <a:pt x="362258" y="221703"/>
                  </a:lnTo>
                  <a:lnTo>
                    <a:pt x="342582" y="242506"/>
                  </a:lnTo>
                  <a:lnTo>
                    <a:pt x="369529" y="242506"/>
                  </a:lnTo>
                  <a:lnTo>
                    <a:pt x="373857" y="236125"/>
                  </a:lnTo>
                  <a:lnTo>
                    <a:pt x="376567" y="222948"/>
                  </a:lnTo>
                  <a:lnTo>
                    <a:pt x="377190" y="35102"/>
                  </a:lnTo>
                  <a:lnTo>
                    <a:pt x="374553" y="21875"/>
                  </a:lnTo>
                  <a:lnTo>
                    <a:pt x="369476" y="14300"/>
                  </a:lnTo>
                  <a:close/>
                </a:path>
                <a:path w="377190" h="257175">
                  <a:moveTo>
                    <a:pt x="46634" y="241528"/>
                  </a:moveTo>
                  <a:lnTo>
                    <a:pt x="46634" y="241693"/>
                  </a:lnTo>
                  <a:lnTo>
                    <a:pt x="96599" y="241693"/>
                  </a:lnTo>
                  <a:lnTo>
                    <a:pt x="46634" y="241528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4" name="object 127">
              <a:extLst>
                <a:ext uri="{FF2B5EF4-FFF2-40B4-BE49-F238E27FC236}">
                  <a16:creationId xmlns:a16="http://schemas.microsoft.com/office/drawing/2014/main" id="{6D2B8141-DB9D-EFBA-A946-9B0233B2E081}"/>
                </a:ext>
              </a:extLst>
            </p:cNvPr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8070926" y="7822946"/>
              <a:ext cx="78714" cy="102222"/>
            </a:xfrm>
            <a:prstGeom prst="rect">
              <a:avLst/>
            </a:prstGeom>
          </p:spPr>
        </p:pic>
        <p:sp>
          <p:nvSpPr>
            <p:cNvPr id="205" name="object 128">
              <a:extLst>
                <a:ext uri="{FF2B5EF4-FFF2-40B4-BE49-F238E27FC236}">
                  <a16:creationId xmlns:a16="http://schemas.microsoft.com/office/drawing/2014/main" id="{0F1E6B89-69C4-F90D-1E0C-6C8F49010C2D}"/>
                </a:ext>
              </a:extLst>
            </p:cNvPr>
            <p:cNvSpPr/>
            <p:nvPr/>
          </p:nvSpPr>
          <p:spPr>
            <a:xfrm>
              <a:off x="7872387" y="7937881"/>
              <a:ext cx="177165" cy="55880"/>
            </a:xfrm>
            <a:custGeom>
              <a:avLst/>
              <a:gdLst/>
              <a:ahLst/>
              <a:cxnLst/>
              <a:rect l="l" t="t" r="r" b="b"/>
              <a:pathLst>
                <a:path w="177165" h="55879">
                  <a:moveTo>
                    <a:pt x="125196" y="3200"/>
                  </a:moveTo>
                  <a:lnTo>
                    <a:pt x="121996" y="0"/>
                  </a:lnTo>
                  <a:lnTo>
                    <a:pt x="3187" y="0"/>
                  </a:lnTo>
                  <a:lnTo>
                    <a:pt x="0" y="3200"/>
                  </a:lnTo>
                  <a:lnTo>
                    <a:pt x="0" y="11099"/>
                  </a:lnTo>
                  <a:lnTo>
                    <a:pt x="3187" y="14300"/>
                  </a:lnTo>
                  <a:lnTo>
                    <a:pt x="7150" y="14300"/>
                  </a:lnTo>
                  <a:lnTo>
                    <a:pt x="121996" y="14300"/>
                  </a:lnTo>
                  <a:lnTo>
                    <a:pt x="125196" y="11099"/>
                  </a:lnTo>
                  <a:lnTo>
                    <a:pt x="125196" y="3200"/>
                  </a:lnTo>
                  <a:close/>
                </a:path>
                <a:path w="177165" h="55879">
                  <a:moveTo>
                    <a:pt x="177088" y="44335"/>
                  </a:moveTo>
                  <a:lnTo>
                    <a:pt x="173875" y="41135"/>
                  </a:lnTo>
                  <a:lnTo>
                    <a:pt x="169926" y="41135"/>
                  </a:lnTo>
                  <a:lnTo>
                    <a:pt x="3200" y="41135"/>
                  </a:lnTo>
                  <a:lnTo>
                    <a:pt x="0" y="44335"/>
                  </a:lnTo>
                  <a:lnTo>
                    <a:pt x="0" y="52247"/>
                  </a:lnTo>
                  <a:lnTo>
                    <a:pt x="3200" y="55435"/>
                  </a:lnTo>
                  <a:lnTo>
                    <a:pt x="173875" y="55435"/>
                  </a:lnTo>
                  <a:lnTo>
                    <a:pt x="177088" y="52247"/>
                  </a:lnTo>
                  <a:lnTo>
                    <a:pt x="177088" y="44335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6" name="object 129">
            <a:extLst>
              <a:ext uri="{FF2B5EF4-FFF2-40B4-BE49-F238E27FC236}">
                <a16:creationId xmlns:a16="http://schemas.microsoft.com/office/drawing/2014/main" id="{EFA5E9AD-98F1-DB70-656C-2922834DD7F1}"/>
              </a:ext>
            </a:extLst>
          </p:cNvPr>
          <p:cNvGrpSpPr/>
          <p:nvPr/>
        </p:nvGrpSpPr>
        <p:grpSpPr>
          <a:xfrm>
            <a:off x="7263279" y="3873418"/>
            <a:ext cx="311875" cy="314973"/>
            <a:chOff x="8618970" y="8552445"/>
            <a:chExt cx="383540" cy="387350"/>
          </a:xfrm>
        </p:grpSpPr>
        <p:sp>
          <p:nvSpPr>
            <p:cNvPr id="207" name="object 130">
              <a:extLst>
                <a:ext uri="{FF2B5EF4-FFF2-40B4-BE49-F238E27FC236}">
                  <a16:creationId xmlns:a16="http://schemas.microsoft.com/office/drawing/2014/main" id="{4A058DFF-00F6-077E-DE1D-4ABED9C2A9EB}"/>
                </a:ext>
              </a:extLst>
            </p:cNvPr>
            <p:cNvSpPr/>
            <p:nvPr/>
          </p:nvSpPr>
          <p:spPr>
            <a:xfrm>
              <a:off x="8618970" y="8594586"/>
              <a:ext cx="359410" cy="345440"/>
            </a:xfrm>
            <a:custGeom>
              <a:avLst/>
              <a:gdLst/>
              <a:ahLst/>
              <a:cxnLst/>
              <a:rect l="l" t="t" r="r" b="b"/>
              <a:pathLst>
                <a:path w="359409" h="345440">
                  <a:moveTo>
                    <a:pt x="78072" y="0"/>
                  </a:moveTo>
                  <a:lnTo>
                    <a:pt x="74897" y="0"/>
                  </a:lnTo>
                  <a:lnTo>
                    <a:pt x="71582" y="304"/>
                  </a:lnTo>
                  <a:lnTo>
                    <a:pt x="35476" y="17907"/>
                  </a:lnTo>
                  <a:lnTo>
                    <a:pt x="18166" y="37693"/>
                  </a:lnTo>
                  <a:lnTo>
                    <a:pt x="9498" y="48323"/>
                  </a:lnTo>
                  <a:lnTo>
                    <a:pt x="3034" y="63223"/>
                  </a:lnTo>
                  <a:lnTo>
                    <a:pt x="0" y="81681"/>
                  </a:lnTo>
                  <a:lnTo>
                    <a:pt x="1618" y="102984"/>
                  </a:lnTo>
                  <a:lnTo>
                    <a:pt x="3002" y="110121"/>
                  </a:lnTo>
                  <a:lnTo>
                    <a:pt x="4679" y="117309"/>
                  </a:lnTo>
                  <a:lnTo>
                    <a:pt x="6761" y="124968"/>
                  </a:lnTo>
                  <a:lnTo>
                    <a:pt x="22263" y="168265"/>
                  </a:lnTo>
                  <a:lnTo>
                    <a:pt x="22328" y="168448"/>
                  </a:lnTo>
                  <a:lnTo>
                    <a:pt x="44062" y="208404"/>
                  </a:lnTo>
                  <a:lnTo>
                    <a:pt x="71332" y="244304"/>
                  </a:lnTo>
                  <a:lnTo>
                    <a:pt x="103505" y="275621"/>
                  </a:lnTo>
                  <a:lnTo>
                    <a:pt x="139951" y="301826"/>
                  </a:lnTo>
                  <a:lnTo>
                    <a:pt x="179024" y="321868"/>
                  </a:lnTo>
                  <a:lnTo>
                    <a:pt x="223135" y="336781"/>
                  </a:lnTo>
                  <a:lnTo>
                    <a:pt x="268610" y="344474"/>
                  </a:lnTo>
                  <a:lnTo>
                    <a:pt x="274262" y="344855"/>
                  </a:lnTo>
                  <a:lnTo>
                    <a:pt x="277043" y="344855"/>
                  </a:lnTo>
                  <a:lnTo>
                    <a:pt x="284807" y="344474"/>
                  </a:lnTo>
                  <a:lnTo>
                    <a:pt x="285470" y="344474"/>
                  </a:lnTo>
                  <a:lnTo>
                    <a:pt x="317772" y="334162"/>
                  </a:lnTo>
                  <a:lnTo>
                    <a:pt x="323245" y="331012"/>
                  </a:lnTo>
                  <a:lnTo>
                    <a:pt x="323848" y="330526"/>
                  </a:lnTo>
                  <a:lnTo>
                    <a:pt x="279084" y="330526"/>
                  </a:lnTo>
                  <a:lnTo>
                    <a:pt x="269905" y="330225"/>
                  </a:lnTo>
                  <a:lnTo>
                    <a:pt x="220584" y="321321"/>
                  </a:lnTo>
                  <a:lnTo>
                    <a:pt x="174335" y="304179"/>
                  </a:lnTo>
                  <a:lnTo>
                    <a:pt x="132055" y="279551"/>
                  </a:lnTo>
                  <a:lnTo>
                    <a:pt x="94642" y="248188"/>
                  </a:lnTo>
                  <a:lnTo>
                    <a:pt x="62991" y="210842"/>
                  </a:lnTo>
                  <a:lnTo>
                    <a:pt x="38108" y="168448"/>
                  </a:lnTo>
                  <a:lnTo>
                    <a:pt x="38000" y="168265"/>
                  </a:lnTo>
                  <a:lnTo>
                    <a:pt x="20566" y="121208"/>
                  </a:lnTo>
                  <a:lnTo>
                    <a:pt x="14460" y="83414"/>
                  </a:lnTo>
                  <a:lnTo>
                    <a:pt x="14416" y="81681"/>
                  </a:lnTo>
                  <a:lnTo>
                    <a:pt x="16987" y="66892"/>
                  </a:lnTo>
                  <a:lnTo>
                    <a:pt x="22008" y="55451"/>
                  </a:lnTo>
                  <a:lnTo>
                    <a:pt x="27796" y="48323"/>
                  </a:lnTo>
                  <a:lnTo>
                    <a:pt x="28313" y="47828"/>
                  </a:lnTo>
                  <a:lnTo>
                    <a:pt x="29253" y="46786"/>
                  </a:lnTo>
                  <a:lnTo>
                    <a:pt x="29647" y="46266"/>
                  </a:lnTo>
                  <a:lnTo>
                    <a:pt x="30764" y="44640"/>
                  </a:lnTo>
                  <a:lnTo>
                    <a:pt x="31958" y="43116"/>
                  </a:lnTo>
                  <a:lnTo>
                    <a:pt x="62311" y="16433"/>
                  </a:lnTo>
                  <a:lnTo>
                    <a:pt x="75722" y="14312"/>
                  </a:lnTo>
                  <a:lnTo>
                    <a:pt x="116512" y="14312"/>
                  </a:lnTo>
                  <a:lnTo>
                    <a:pt x="109137" y="8776"/>
                  </a:lnTo>
                  <a:lnTo>
                    <a:pt x="99414" y="3962"/>
                  </a:lnTo>
                  <a:lnTo>
                    <a:pt x="88978" y="1006"/>
                  </a:lnTo>
                  <a:lnTo>
                    <a:pt x="78072" y="0"/>
                  </a:lnTo>
                  <a:close/>
                </a:path>
                <a:path w="359409" h="345440">
                  <a:moveTo>
                    <a:pt x="318916" y="207581"/>
                  </a:moveTo>
                  <a:lnTo>
                    <a:pt x="283418" y="207581"/>
                  </a:lnTo>
                  <a:lnTo>
                    <a:pt x="286581" y="207924"/>
                  </a:lnTo>
                  <a:lnTo>
                    <a:pt x="297579" y="210273"/>
                  </a:lnTo>
                  <a:lnTo>
                    <a:pt x="329824" y="236588"/>
                  </a:lnTo>
                  <a:lnTo>
                    <a:pt x="344527" y="267908"/>
                  </a:lnTo>
                  <a:lnTo>
                    <a:pt x="344617" y="268436"/>
                  </a:lnTo>
                  <a:lnTo>
                    <a:pt x="318496" y="316369"/>
                  </a:lnTo>
                  <a:lnTo>
                    <a:pt x="310444" y="321868"/>
                  </a:lnTo>
                  <a:lnTo>
                    <a:pt x="308767" y="322910"/>
                  </a:lnTo>
                  <a:lnTo>
                    <a:pt x="279084" y="330526"/>
                  </a:lnTo>
                  <a:lnTo>
                    <a:pt x="323848" y="330526"/>
                  </a:lnTo>
                  <a:lnTo>
                    <a:pt x="353510" y="295592"/>
                  </a:lnTo>
                  <a:lnTo>
                    <a:pt x="358915" y="267908"/>
                  </a:lnTo>
                  <a:lnTo>
                    <a:pt x="356288" y="252417"/>
                  </a:lnTo>
                  <a:lnTo>
                    <a:pt x="349744" y="238240"/>
                  </a:lnTo>
                  <a:lnTo>
                    <a:pt x="348377" y="236588"/>
                  </a:lnTo>
                  <a:lnTo>
                    <a:pt x="339438" y="225983"/>
                  </a:lnTo>
                  <a:lnTo>
                    <a:pt x="320248" y="208635"/>
                  </a:lnTo>
                  <a:lnTo>
                    <a:pt x="318916" y="207581"/>
                  </a:lnTo>
                  <a:close/>
                </a:path>
                <a:path w="359409" h="345440">
                  <a:moveTo>
                    <a:pt x="116512" y="14312"/>
                  </a:moveTo>
                  <a:lnTo>
                    <a:pt x="78072" y="14312"/>
                  </a:lnTo>
                  <a:lnTo>
                    <a:pt x="86347" y="15076"/>
                  </a:lnTo>
                  <a:lnTo>
                    <a:pt x="94266" y="17319"/>
                  </a:lnTo>
                  <a:lnTo>
                    <a:pt x="127488" y="43319"/>
                  </a:lnTo>
                  <a:lnTo>
                    <a:pt x="142283" y="74510"/>
                  </a:lnTo>
                  <a:lnTo>
                    <a:pt x="141946" y="81681"/>
                  </a:lnTo>
                  <a:lnTo>
                    <a:pt x="113797" y="125704"/>
                  </a:lnTo>
                  <a:lnTo>
                    <a:pt x="93401" y="134213"/>
                  </a:lnTo>
                  <a:lnTo>
                    <a:pt x="91750" y="135674"/>
                  </a:lnTo>
                  <a:lnTo>
                    <a:pt x="90099" y="139547"/>
                  </a:lnTo>
                  <a:lnTo>
                    <a:pt x="90167" y="141766"/>
                  </a:lnTo>
                  <a:lnTo>
                    <a:pt x="92715" y="146850"/>
                  </a:lnTo>
                  <a:lnTo>
                    <a:pt x="114714" y="182439"/>
                  </a:lnTo>
                  <a:lnTo>
                    <a:pt x="142559" y="213128"/>
                  </a:lnTo>
                  <a:lnTo>
                    <a:pt x="175515" y="238240"/>
                  </a:lnTo>
                  <a:lnTo>
                    <a:pt x="212844" y="257098"/>
                  </a:lnTo>
                  <a:lnTo>
                    <a:pt x="217708" y="258991"/>
                  </a:lnTo>
                  <a:lnTo>
                    <a:pt x="219606" y="258991"/>
                  </a:lnTo>
                  <a:lnTo>
                    <a:pt x="223271" y="257263"/>
                  </a:lnTo>
                  <a:lnTo>
                    <a:pt x="224617" y="255739"/>
                  </a:lnTo>
                  <a:lnTo>
                    <a:pt x="228249" y="244970"/>
                  </a:lnTo>
                  <a:lnTo>
                    <a:pt x="229864" y="242214"/>
                  </a:lnTo>
                  <a:lnTo>
                    <a:pt x="214241" y="242214"/>
                  </a:lnTo>
                  <a:lnTo>
                    <a:pt x="181493" y="225082"/>
                  </a:lnTo>
                  <a:lnTo>
                    <a:pt x="152426" y="202750"/>
                  </a:lnTo>
                  <a:lnTo>
                    <a:pt x="127618" y="175754"/>
                  </a:lnTo>
                  <a:lnTo>
                    <a:pt x="107650" y="144627"/>
                  </a:lnTo>
                  <a:lnTo>
                    <a:pt x="113844" y="141766"/>
                  </a:lnTo>
                  <a:lnTo>
                    <a:pt x="119660" y="138217"/>
                  </a:lnTo>
                  <a:lnTo>
                    <a:pt x="148293" y="107205"/>
                  </a:lnTo>
                  <a:lnTo>
                    <a:pt x="156549" y="74510"/>
                  </a:lnTo>
                  <a:lnTo>
                    <a:pt x="156494" y="72263"/>
                  </a:lnTo>
                  <a:lnTo>
                    <a:pt x="137089" y="32689"/>
                  </a:lnTo>
                  <a:lnTo>
                    <a:pt x="117899" y="15354"/>
                  </a:lnTo>
                  <a:lnTo>
                    <a:pt x="116512" y="14312"/>
                  </a:lnTo>
                  <a:close/>
                </a:path>
                <a:path w="359409" h="345440">
                  <a:moveTo>
                    <a:pt x="284422" y="193268"/>
                  </a:moveTo>
                  <a:lnTo>
                    <a:pt x="280396" y="193268"/>
                  </a:lnTo>
                  <a:lnTo>
                    <a:pt x="267652" y="194614"/>
                  </a:lnTo>
                  <a:lnTo>
                    <a:pt x="267899" y="194614"/>
                  </a:lnTo>
                  <a:lnTo>
                    <a:pt x="256289" y="198385"/>
                  </a:lnTo>
                  <a:lnTo>
                    <a:pt x="220426" y="230416"/>
                  </a:lnTo>
                  <a:lnTo>
                    <a:pt x="214241" y="242214"/>
                  </a:lnTo>
                  <a:lnTo>
                    <a:pt x="229864" y="242214"/>
                  </a:lnTo>
                  <a:lnTo>
                    <a:pt x="231374" y="239636"/>
                  </a:lnTo>
                  <a:lnTo>
                    <a:pt x="246931" y="222427"/>
                  </a:lnTo>
                  <a:lnTo>
                    <a:pt x="253971" y="216127"/>
                  </a:lnTo>
                  <a:lnTo>
                    <a:pt x="262092" y="211466"/>
                  </a:lnTo>
                  <a:lnTo>
                    <a:pt x="270810" y="208635"/>
                  </a:lnTo>
                  <a:lnTo>
                    <a:pt x="270418" y="208635"/>
                  </a:lnTo>
                  <a:lnTo>
                    <a:pt x="280396" y="207581"/>
                  </a:lnTo>
                  <a:lnTo>
                    <a:pt x="318916" y="207581"/>
                  </a:lnTo>
                  <a:lnTo>
                    <a:pt x="314142" y="203805"/>
                  </a:lnTo>
                  <a:lnTo>
                    <a:pt x="307466" y="199824"/>
                  </a:lnTo>
                  <a:lnTo>
                    <a:pt x="300314" y="196744"/>
                  </a:lnTo>
                  <a:lnTo>
                    <a:pt x="292778" y="194614"/>
                  </a:lnTo>
                  <a:lnTo>
                    <a:pt x="288587" y="193725"/>
                  </a:lnTo>
                  <a:lnTo>
                    <a:pt x="284422" y="193268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8" name="object 131">
              <a:extLst>
                <a:ext uri="{FF2B5EF4-FFF2-40B4-BE49-F238E27FC236}">
                  <a16:creationId xmlns:a16="http://schemas.microsoft.com/office/drawing/2014/main" id="{D67D28D7-996C-C813-7FF0-CD39265261E3}"/>
                </a:ext>
              </a:extLst>
            </p:cNvPr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8801880" y="8552445"/>
              <a:ext cx="200526" cy="200539"/>
            </a:xfrm>
            <a:prstGeom prst="rect">
              <a:avLst/>
            </a:prstGeom>
          </p:spPr>
        </p:pic>
      </p:grpSp>
      <p:pic>
        <p:nvPicPr>
          <p:cNvPr id="209" name="object 132">
            <a:extLst>
              <a:ext uri="{FF2B5EF4-FFF2-40B4-BE49-F238E27FC236}">
                <a16:creationId xmlns:a16="http://schemas.microsoft.com/office/drawing/2014/main" id="{CE74BBB9-6AD8-FDEA-55A2-08AB4717210F}"/>
              </a:ext>
            </a:extLst>
          </p:cNvPr>
          <p:cNvPicPr/>
          <p:nvPr/>
        </p:nvPicPr>
        <p:blipFill>
          <a:blip r:embed="rId34" cstate="print"/>
          <a:stretch>
            <a:fillRect/>
          </a:stretch>
        </p:blipFill>
        <p:spPr>
          <a:xfrm>
            <a:off x="7277831" y="3223098"/>
            <a:ext cx="127827" cy="127837"/>
          </a:xfrm>
          <a:prstGeom prst="rect">
            <a:avLst/>
          </a:prstGeom>
        </p:spPr>
      </p:pic>
      <p:sp>
        <p:nvSpPr>
          <p:cNvPr id="210" name="object 133">
            <a:extLst>
              <a:ext uri="{FF2B5EF4-FFF2-40B4-BE49-F238E27FC236}">
                <a16:creationId xmlns:a16="http://schemas.microsoft.com/office/drawing/2014/main" id="{BFB5A96C-9EB9-37B9-8828-4D713BB4F586}"/>
              </a:ext>
            </a:extLst>
          </p:cNvPr>
          <p:cNvSpPr/>
          <p:nvPr/>
        </p:nvSpPr>
        <p:spPr>
          <a:xfrm>
            <a:off x="7429977" y="3409026"/>
            <a:ext cx="128055" cy="40792"/>
          </a:xfrm>
          <a:custGeom>
            <a:avLst/>
            <a:gdLst/>
            <a:ahLst/>
            <a:cxnLst/>
            <a:rect l="l" t="t" r="r" b="b"/>
            <a:pathLst>
              <a:path w="157479" h="50165">
                <a:moveTo>
                  <a:pt x="152400" y="0"/>
                </a:moveTo>
                <a:lnTo>
                  <a:pt x="4813" y="0"/>
                </a:lnTo>
                <a:lnTo>
                  <a:pt x="0" y="4825"/>
                </a:lnTo>
                <a:lnTo>
                  <a:pt x="0" y="45148"/>
                </a:lnTo>
                <a:lnTo>
                  <a:pt x="4813" y="49961"/>
                </a:lnTo>
                <a:lnTo>
                  <a:pt x="152400" y="49961"/>
                </a:lnTo>
                <a:lnTo>
                  <a:pt x="157213" y="45148"/>
                </a:lnTo>
                <a:lnTo>
                  <a:pt x="157213" y="35648"/>
                </a:lnTo>
                <a:lnTo>
                  <a:pt x="14312" y="35648"/>
                </a:lnTo>
                <a:lnTo>
                  <a:pt x="14312" y="14312"/>
                </a:lnTo>
                <a:lnTo>
                  <a:pt x="157213" y="14312"/>
                </a:lnTo>
                <a:lnTo>
                  <a:pt x="157213" y="4825"/>
                </a:lnTo>
                <a:lnTo>
                  <a:pt x="152400" y="0"/>
                </a:lnTo>
                <a:close/>
              </a:path>
              <a:path w="157479" h="50165">
                <a:moveTo>
                  <a:pt x="157213" y="14312"/>
                </a:moveTo>
                <a:lnTo>
                  <a:pt x="142913" y="14312"/>
                </a:lnTo>
                <a:lnTo>
                  <a:pt x="142913" y="35648"/>
                </a:lnTo>
                <a:lnTo>
                  <a:pt x="157213" y="35648"/>
                </a:lnTo>
                <a:lnTo>
                  <a:pt x="157213" y="14312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134">
            <a:extLst>
              <a:ext uri="{FF2B5EF4-FFF2-40B4-BE49-F238E27FC236}">
                <a16:creationId xmlns:a16="http://schemas.microsoft.com/office/drawing/2014/main" id="{5A13D1E9-E59D-3316-AE56-532353A26149}"/>
              </a:ext>
            </a:extLst>
          </p:cNvPr>
          <p:cNvSpPr/>
          <p:nvPr/>
        </p:nvSpPr>
        <p:spPr>
          <a:xfrm>
            <a:off x="7432620" y="3266709"/>
            <a:ext cx="128055" cy="40792"/>
          </a:xfrm>
          <a:custGeom>
            <a:avLst/>
            <a:gdLst/>
            <a:ahLst/>
            <a:cxnLst/>
            <a:rect l="l" t="t" r="r" b="b"/>
            <a:pathLst>
              <a:path w="157479" h="50165">
                <a:moveTo>
                  <a:pt x="152374" y="0"/>
                </a:moveTo>
                <a:lnTo>
                  <a:pt x="4800" y="0"/>
                </a:lnTo>
                <a:lnTo>
                  <a:pt x="0" y="4813"/>
                </a:lnTo>
                <a:lnTo>
                  <a:pt x="0" y="45135"/>
                </a:lnTo>
                <a:lnTo>
                  <a:pt x="4800" y="49949"/>
                </a:lnTo>
                <a:lnTo>
                  <a:pt x="152374" y="49949"/>
                </a:lnTo>
                <a:lnTo>
                  <a:pt x="157200" y="45135"/>
                </a:lnTo>
                <a:lnTo>
                  <a:pt x="157200" y="35648"/>
                </a:lnTo>
                <a:lnTo>
                  <a:pt x="14300" y="35648"/>
                </a:lnTo>
                <a:lnTo>
                  <a:pt x="14300" y="14312"/>
                </a:lnTo>
                <a:lnTo>
                  <a:pt x="157200" y="14312"/>
                </a:lnTo>
                <a:lnTo>
                  <a:pt x="157200" y="4813"/>
                </a:lnTo>
                <a:lnTo>
                  <a:pt x="152374" y="0"/>
                </a:lnTo>
                <a:close/>
              </a:path>
              <a:path w="157479" h="50165">
                <a:moveTo>
                  <a:pt x="157200" y="14312"/>
                </a:moveTo>
                <a:lnTo>
                  <a:pt x="142900" y="14312"/>
                </a:lnTo>
                <a:lnTo>
                  <a:pt x="142900" y="35648"/>
                </a:lnTo>
                <a:lnTo>
                  <a:pt x="157200" y="35648"/>
                </a:lnTo>
                <a:lnTo>
                  <a:pt x="157200" y="14312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135">
            <a:extLst>
              <a:ext uri="{FF2B5EF4-FFF2-40B4-BE49-F238E27FC236}">
                <a16:creationId xmlns:a16="http://schemas.microsoft.com/office/drawing/2014/main" id="{0FA56DCA-D3C7-C862-0CA6-75C01C362277}"/>
              </a:ext>
            </a:extLst>
          </p:cNvPr>
          <p:cNvSpPr/>
          <p:nvPr/>
        </p:nvSpPr>
        <p:spPr>
          <a:xfrm>
            <a:off x="7473606" y="3360852"/>
            <a:ext cx="40792" cy="40792"/>
          </a:xfrm>
          <a:custGeom>
            <a:avLst/>
            <a:gdLst/>
            <a:ahLst/>
            <a:cxnLst/>
            <a:rect l="l" t="t" r="r" b="b"/>
            <a:pathLst>
              <a:path w="50165" h="50165">
                <a:moveTo>
                  <a:pt x="25171" y="0"/>
                </a:moveTo>
                <a:lnTo>
                  <a:pt x="24815" y="0"/>
                </a:lnTo>
                <a:lnTo>
                  <a:pt x="15162" y="1952"/>
                </a:lnTo>
                <a:lnTo>
                  <a:pt x="7273" y="7272"/>
                </a:lnTo>
                <a:lnTo>
                  <a:pt x="1952" y="15157"/>
                </a:lnTo>
                <a:lnTo>
                  <a:pt x="0" y="24803"/>
                </a:lnTo>
                <a:lnTo>
                  <a:pt x="0" y="25234"/>
                </a:lnTo>
                <a:lnTo>
                  <a:pt x="1957" y="34880"/>
                </a:lnTo>
                <a:lnTo>
                  <a:pt x="7318" y="42765"/>
                </a:lnTo>
                <a:lnTo>
                  <a:pt x="15312" y="48085"/>
                </a:lnTo>
                <a:lnTo>
                  <a:pt x="25171" y="50038"/>
                </a:lnTo>
                <a:lnTo>
                  <a:pt x="34811" y="48085"/>
                </a:lnTo>
                <a:lnTo>
                  <a:pt x="42697" y="42765"/>
                </a:lnTo>
                <a:lnTo>
                  <a:pt x="47450" y="35725"/>
                </a:lnTo>
                <a:lnTo>
                  <a:pt x="19024" y="35725"/>
                </a:lnTo>
                <a:lnTo>
                  <a:pt x="14325" y="31026"/>
                </a:lnTo>
                <a:lnTo>
                  <a:pt x="14312" y="19011"/>
                </a:lnTo>
                <a:lnTo>
                  <a:pt x="19024" y="14300"/>
                </a:lnTo>
                <a:lnTo>
                  <a:pt x="47442" y="14300"/>
                </a:lnTo>
                <a:lnTo>
                  <a:pt x="42697" y="7272"/>
                </a:lnTo>
                <a:lnTo>
                  <a:pt x="34811" y="1952"/>
                </a:lnTo>
                <a:lnTo>
                  <a:pt x="25171" y="0"/>
                </a:lnTo>
                <a:close/>
              </a:path>
              <a:path w="50165" h="50165">
                <a:moveTo>
                  <a:pt x="47442" y="14300"/>
                </a:moveTo>
                <a:lnTo>
                  <a:pt x="30962" y="14300"/>
                </a:lnTo>
                <a:lnTo>
                  <a:pt x="35661" y="19011"/>
                </a:lnTo>
                <a:lnTo>
                  <a:pt x="35661" y="31026"/>
                </a:lnTo>
                <a:lnTo>
                  <a:pt x="30962" y="35725"/>
                </a:lnTo>
                <a:lnTo>
                  <a:pt x="47450" y="35725"/>
                </a:lnTo>
                <a:lnTo>
                  <a:pt x="48020" y="34880"/>
                </a:lnTo>
                <a:lnTo>
                  <a:pt x="49974" y="25234"/>
                </a:lnTo>
                <a:lnTo>
                  <a:pt x="49974" y="24803"/>
                </a:lnTo>
                <a:lnTo>
                  <a:pt x="48020" y="15157"/>
                </a:lnTo>
                <a:lnTo>
                  <a:pt x="47442" y="14300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136">
            <a:extLst>
              <a:ext uri="{FF2B5EF4-FFF2-40B4-BE49-F238E27FC236}">
                <a16:creationId xmlns:a16="http://schemas.microsoft.com/office/drawing/2014/main" id="{13DB957A-332F-8864-63AB-154F6F66BB62}"/>
              </a:ext>
            </a:extLst>
          </p:cNvPr>
          <p:cNvSpPr/>
          <p:nvPr/>
        </p:nvSpPr>
        <p:spPr>
          <a:xfrm>
            <a:off x="7473606" y="3457108"/>
            <a:ext cx="40792" cy="40792"/>
          </a:xfrm>
          <a:custGeom>
            <a:avLst/>
            <a:gdLst/>
            <a:ahLst/>
            <a:cxnLst/>
            <a:rect l="l" t="t" r="r" b="b"/>
            <a:pathLst>
              <a:path w="50165" h="50165">
                <a:moveTo>
                  <a:pt x="25171" y="0"/>
                </a:moveTo>
                <a:lnTo>
                  <a:pt x="24815" y="0"/>
                </a:lnTo>
                <a:lnTo>
                  <a:pt x="15162" y="1952"/>
                </a:lnTo>
                <a:lnTo>
                  <a:pt x="7273" y="7272"/>
                </a:lnTo>
                <a:lnTo>
                  <a:pt x="1952" y="15157"/>
                </a:lnTo>
                <a:lnTo>
                  <a:pt x="0" y="24803"/>
                </a:lnTo>
                <a:lnTo>
                  <a:pt x="0" y="25234"/>
                </a:lnTo>
                <a:lnTo>
                  <a:pt x="1957" y="34880"/>
                </a:lnTo>
                <a:lnTo>
                  <a:pt x="7318" y="42765"/>
                </a:lnTo>
                <a:lnTo>
                  <a:pt x="15312" y="48085"/>
                </a:lnTo>
                <a:lnTo>
                  <a:pt x="25171" y="50038"/>
                </a:lnTo>
                <a:lnTo>
                  <a:pt x="34811" y="48085"/>
                </a:lnTo>
                <a:lnTo>
                  <a:pt x="42697" y="42765"/>
                </a:lnTo>
                <a:lnTo>
                  <a:pt x="47450" y="35725"/>
                </a:lnTo>
                <a:lnTo>
                  <a:pt x="19024" y="35725"/>
                </a:lnTo>
                <a:lnTo>
                  <a:pt x="14312" y="31026"/>
                </a:lnTo>
                <a:lnTo>
                  <a:pt x="14312" y="19011"/>
                </a:lnTo>
                <a:lnTo>
                  <a:pt x="19024" y="14300"/>
                </a:lnTo>
                <a:lnTo>
                  <a:pt x="47442" y="14300"/>
                </a:lnTo>
                <a:lnTo>
                  <a:pt x="42697" y="7272"/>
                </a:lnTo>
                <a:lnTo>
                  <a:pt x="34811" y="1952"/>
                </a:lnTo>
                <a:lnTo>
                  <a:pt x="25171" y="0"/>
                </a:lnTo>
                <a:close/>
              </a:path>
              <a:path w="50165" h="50165">
                <a:moveTo>
                  <a:pt x="47442" y="14300"/>
                </a:moveTo>
                <a:lnTo>
                  <a:pt x="30962" y="14300"/>
                </a:lnTo>
                <a:lnTo>
                  <a:pt x="35661" y="19011"/>
                </a:lnTo>
                <a:lnTo>
                  <a:pt x="35661" y="31026"/>
                </a:lnTo>
                <a:lnTo>
                  <a:pt x="30962" y="35725"/>
                </a:lnTo>
                <a:lnTo>
                  <a:pt x="47450" y="35725"/>
                </a:lnTo>
                <a:lnTo>
                  <a:pt x="48020" y="34880"/>
                </a:lnTo>
                <a:lnTo>
                  <a:pt x="49974" y="25234"/>
                </a:lnTo>
                <a:lnTo>
                  <a:pt x="49974" y="24803"/>
                </a:lnTo>
                <a:lnTo>
                  <a:pt x="48020" y="15157"/>
                </a:lnTo>
                <a:lnTo>
                  <a:pt x="47442" y="14300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14" name="object 137">
            <a:extLst>
              <a:ext uri="{FF2B5EF4-FFF2-40B4-BE49-F238E27FC236}">
                <a16:creationId xmlns:a16="http://schemas.microsoft.com/office/drawing/2014/main" id="{11C0D670-10ED-AF17-0A52-B0C916A9BA5B}"/>
              </a:ext>
            </a:extLst>
          </p:cNvPr>
          <p:cNvPicPr/>
          <p:nvPr/>
        </p:nvPicPr>
        <p:blipFill>
          <a:blip r:embed="rId35" cstate="print"/>
          <a:stretch>
            <a:fillRect/>
          </a:stretch>
        </p:blipFill>
        <p:spPr>
          <a:xfrm>
            <a:off x="7284964" y="3373410"/>
            <a:ext cx="112719" cy="109403"/>
          </a:xfrm>
          <a:prstGeom prst="rect">
            <a:avLst/>
          </a:prstGeom>
        </p:spPr>
      </p:pic>
      <p:sp>
        <p:nvSpPr>
          <p:cNvPr id="216" name="object 139">
            <a:extLst>
              <a:ext uri="{FF2B5EF4-FFF2-40B4-BE49-F238E27FC236}">
                <a16:creationId xmlns:a16="http://schemas.microsoft.com/office/drawing/2014/main" id="{873DA1BE-7934-B383-4270-7F589832C72C}"/>
              </a:ext>
            </a:extLst>
          </p:cNvPr>
          <p:cNvSpPr/>
          <p:nvPr/>
        </p:nvSpPr>
        <p:spPr>
          <a:xfrm>
            <a:off x="4603739" y="1192812"/>
            <a:ext cx="419792" cy="313940"/>
          </a:xfrm>
          <a:custGeom>
            <a:avLst/>
            <a:gdLst/>
            <a:ahLst/>
            <a:cxnLst/>
            <a:rect l="l" t="t" r="r" b="b"/>
            <a:pathLst>
              <a:path w="516254" h="386079">
                <a:moveTo>
                  <a:pt x="345274" y="324827"/>
                </a:moveTo>
                <a:lnTo>
                  <a:pt x="173469" y="324827"/>
                </a:lnTo>
                <a:lnTo>
                  <a:pt x="161657" y="327216"/>
                </a:lnTo>
                <a:lnTo>
                  <a:pt x="152004" y="333727"/>
                </a:lnTo>
                <a:lnTo>
                  <a:pt x="145492" y="343376"/>
                </a:lnTo>
                <a:lnTo>
                  <a:pt x="143103" y="355180"/>
                </a:lnTo>
                <a:lnTo>
                  <a:pt x="145492" y="366992"/>
                </a:lnTo>
                <a:lnTo>
                  <a:pt x="152004" y="376645"/>
                </a:lnTo>
                <a:lnTo>
                  <a:pt x="161657" y="383157"/>
                </a:lnTo>
                <a:lnTo>
                  <a:pt x="173469" y="385546"/>
                </a:lnTo>
                <a:lnTo>
                  <a:pt x="345274" y="385546"/>
                </a:lnTo>
                <a:lnTo>
                  <a:pt x="357086" y="383157"/>
                </a:lnTo>
                <a:lnTo>
                  <a:pt x="366739" y="376645"/>
                </a:lnTo>
                <a:lnTo>
                  <a:pt x="370973" y="370370"/>
                </a:lnTo>
                <a:lnTo>
                  <a:pt x="165087" y="370370"/>
                </a:lnTo>
                <a:lnTo>
                  <a:pt x="158280" y="363562"/>
                </a:lnTo>
                <a:lnTo>
                  <a:pt x="158280" y="346824"/>
                </a:lnTo>
                <a:lnTo>
                  <a:pt x="165087" y="340004"/>
                </a:lnTo>
                <a:lnTo>
                  <a:pt x="370975" y="340004"/>
                </a:lnTo>
                <a:lnTo>
                  <a:pt x="366739" y="333727"/>
                </a:lnTo>
                <a:lnTo>
                  <a:pt x="357086" y="327216"/>
                </a:lnTo>
                <a:lnTo>
                  <a:pt x="345274" y="324827"/>
                </a:lnTo>
                <a:close/>
              </a:path>
              <a:path w="516254" h="386079">
                <a:moveTo>
                  <a:pt x="370975" y="340004"/>
                </a:moveTo>
                <a:lnTo>
                  <a:pt x="353644" y="340004"/>
                </a:lnTo>
                <a:lnTo>
                  <a:pt x="360464" y="346824"/>
                </a:lnTo>
                <a:lnTo>
                  <a:pt x="360464" y="363562"/>
                </a:lnTo>
                <a:lnTo>
                  <a:pt x="353644" y="370370"/>
                </a:lnTo>
                <a:lnTo>
                  <a:pt x="370973" y="370370"/>
                </a:lnTo>
                <a:lnTo>
                  <a:pt x="373251" y="366992"/>
                </a:lnTo>
                <a:lnTo>
                  <a:pt x="375640" y="355180"/>
                </a:lnTo>
                <a:lnTo>
                  <a:pt x="373251" y="343376"/>
                </a:lnTo>
                <a:lnTo>
                  <a:pt x="370975" y="340004"/>
                </a:lnTo>
                <a:close/>
              </a:path>
              <a:path w="516254" h="386079">
                <a:moveTo>
                  <a:pt x="244195" y="77381"/>
                </a:moveTo>
                <a:lnTo>
                  <a:pt x="229019" y="77381"/>
                </a:lnTo>
                <a:lnTo>
                  <a:pt x="229019" y="324827"/>
                </a:lnTo>
                <a:lnTo>
                  <a:pt x="244195" y="324827"/>
                </a:lnTo>
                <a:lnTo>
                  <a:pt x="244195" y="77381"/>
                </a:lnTo>
                <a:close/>
              </a:path>
              <a:path w="516254" h="386079">
                <a:moveTo>
                  <a:pt x="466319" y="15062"/>
                </a:moveTo>
                <a:lnTo>
                  <a:pt x="448640" y="15062"/>
                </a:lnTo>
                <a:lnTo>
                  <a:pt x="452945" y="18757"/>
                </a:lnTo>
                <a:lnTo>
                  <a:pt x="453781" y="25438"/>
                </a:lnTo>
                <a:lnTo>
                  <a:pt x="453864" y="26098"/>
                </a:lnTo>
                <a:lnTo>
                  <a:pt x="453923" y="26568"/>
                </a:lnTo>
                <a:lnTo>
                  <a:pt x="453174" y="29210"/>
                </a:lnTo>
                <a:lnTo>
                  <a:pt x="451510" y="31369"/>
                </a:lnTo>
                <a:lnTo>
                  <a:pt x="449821" y="33515"/>
                </a:lnTo>
                <a:lnTo>
                  <a:pt x="447433" y="34886"/>
                </a:lnTo>
                <a:lnTo>
                  <a:pt x="274548" y="56413"/>
                </a:lnTo>
                <a:lnTo>
                  <a:pt x="274548" y="324827"/>
                </a:lnTo>
                <a:lnTo>
                  <a:pt x="289737" y="324827"/>
                </a:lnTo>
                <a:lnTo>
                  <a:pt x="289737" y="69926"/>
                </a:lnTo>
                <a:lnTo>
                  <a:pt x="288922" y="69926"/>
                </a:lnTo>
                <a:lnTo>
                  <a:pt x="393014" y="56959"/>
                </a:lnTo>
                <a:lnTo>
                  <a:pt x="408926" y="56959"/>
                </a:lnTo>
                <a:lnTo>
                  <a:pt x="409625" y="54889"/>
                </a:lnTo>
                <a:lnTo>
                  <a:pt x="420166" y="53581"/>
                </a:lnTo>
                <a:lnTo>
                  <a:pt x="436087" y="53581"/>
                </a:lnTo>
                <a:lnTo>
                  <a:pt x="435444" y="51676"/>
                </a:lnTo>
                <a:lnTo>
                  <a:pt x="446633" y="50279"/>
                </a:lnTo>
                <a:lnTo>
                  <a:pt x="456166" y="47081"/>
                </a:lnTo>
                <a:lnTo>
                  <a:pt x="463488" y="40692"/>
                </a:lnTo>
                <a:lnTo>
                  <a:pt x="467888" y="32028"/>
                </a:lnTo>
                <a:lnTo>
                  <a:pt x="468572" y="23088"/>
                </a:lnTo>
                <a:lnTo>
                  <a:pt x="468647" y="22110"/>
                </a:lnTo>
                <a:lnTo>
                  <a:pt x="468501" y="21551"/>
                </a:lnTo>
                <a:lnTo>
                  <a:pt x="466319" y="15062"/>
                </a:lnTo>
                <a:close/>
              </a:path>
              <a:path w="516254" h="386079">
                <a:moveTo>
                  <a:pt x="204076" y="239953"/>
                </a:moveTo>
                <a:lnTo>
                  <a:pt x="0" y="239953"/>
                </a:lnTo>
                <a:lnTo>
                  <a:pt x="711" y="249148"/>
                </a:lnTo>
                <a:lnTo>
                  <a:pt x="6443" y="270131"/>
                </a:lnTo>
                <a:lnTo>
                  <a:pt x="19086" y="287085"/>
                </a:lnTo>
                <a:lnTo>
                  <a:pt x="36928" y="298420"/>
                </a:lnTo>
                <a:lnTo>
                  <a:pt x="58254" y="302552"/>
                </a:lnTo>
                <a:lnTo>
                  <a:pt x="145821" y="302552"/>
                </a:lnTo>
                <a:lnTo>
                  <a:pt x="167155" y="298420"/>
                </a:lnTo>
                <a:lnTo>
                  <a:pt x="185000" y="287085"/>
                </a:lnTo>
                <a:lnTo>
                  <a:pt x="186214" y="285457"/>
                </a:lnTo>
                <a:lnTo>
                  <a:pt x="58254" y="285457"/>
                </a:lnTo>
                <a:lnTo>
                  <a:pt x="45528" y="283358"/>
                </a:lnTo>
                <a:lnTo>
                  <a:pt x="34294" y="277493"/>
                </a:lnTo>
                <a:lnTo>
                  <a:pt x="25363" y="268511"/>
                </a:lnTo>
                <a:lnTo>
                  <a:pt x="19545" y="257060"/>
                </a:lnTo>
                <a:lnTo>
                  <a:pt x="201216" y="257060"/>
                </a:lnTo>
                <a:lnTo>
                  <a:pt x="203377" y="249148"/>
                </a:lnTo>
                <a:lnTo>
                  <a:pt x="203974" y="241296"/>
                </a:lnTo>
                <a:lnTo>
                  <a:pt x="204076" y="239953"/>
                </a:lnTo>
                <a:close/>
              </a:path>
              <a:path w="516254" h="386079">
                <a:moveTo>
                  <a:pt x="201216" y="257060"/>
                </a:moveTo>
                <a:lnTo>
                  <a:pt x="184530" y="257060"/>
                </a:lnTo>
                <a:lnTo>
                  <a:pt x="178718" y="268511"/>
                </a:lnTo>
                <a:lnTo>
                  <a:pt x="169786" y="277493"/>
                </a:lnTo>
                <a:lnTo>
                  <a:pt x="158549" y="283358"/>
                </a:lnTo>
                <a:lnTo>
                  <a:pt x="145821" y="285457"/>
                </a:lnTo>
                <a:lnTo>
                  <a:pt x="186214" y="285457"/>
                </a:lnTo>
                <a:lnTo>
                  <a:pt x="197645" y="270131"/>
                </a:lnTo>
                <a:lnTo>
                  <a:pt x="201216" y="257060"/>
                </a:lnTo>
                <a:close/>
              </a:path>
              <a:path w="516254" h="386079">
                <a:moveTo>
                  <a:pt x="516013" y="197891"/>
                </a:moveTo>
                <a:lnTo>
                  <a:pt x="311937" y="197891"/>
                </a:lnTo>
                <a:lnTo>
                  <a:pt x="312635" y="207098"/>
                </a:lnTo>
                <a:lnTo>
                  <a:pt x="318367" y="228074"/>
                </a:lnTo>
                <a:lnTo>
                  <a:pt x="331012" y="245024"/>
                </a:lnTo>
                <a:lnTo>
                  <a:pt x="348858" y="256358"/>
                </a:lnTo>
                <a:lnTo>
                  <a:pt x="370192" y="260489"/>
                </a:lnTo>
                <a:lnTo>
                  <a:pt x="457758" y="260489"/>
                </a:lnTo>
                <a:lnTo>
                  <a:pt x="479077" y="256358"/>
                </a:lnTo>
                <a:lnTo>
                  <a:pt x="496921" y="245024"/>
                </a:lnTo>
                <a:lnTo>
                  <a:pt x="498141" y="243395"/>
                </a:lnTo>
                <a:lnTo>
                  <a:pt x="370192" y="243395"/>
                </a:lnTo>
                <a:lnTo>
                  <a:pt x="357466" y="241296"/>
                </a:lnTo>
                <a:lnTo>
                  <a:pt x="346232" y="235431"/>
                </a:lnTo>
                <a:lnTo>
                  <a:pt x="337300" y="226448"/>
                </a:lnTo>
                <a:lnTo>
                  <a:pt x="331482" y="214998"/>
                </a:lnTo>
                <a:lnTo>
                  <a:pt x="513142" y="214998"/>
                </a:lnTo>
                <a:lnTo>
                  <a:pt x="515299" y="207098"/>
                </a:lnTo>
                <a:lnTo>
                  <a:pt x="516013" y="197891"/>
                </a:lnTo>
                <a:close/>
              </a:path>
              <a:path w="516254" h="386079">
                <a:moveTo>
                  <a:pt x="513142" y="214998"/>
                </a:moveTo>
                <a:lnTo>
                  <a:pt x="496468" y="214998"/>
                </a:lnTo>
                <a:lnTo>
                  <a:pt x="490650" y="226448"/>
                </a:lnTo>
                <a:lnTo>
                  <a:pt x="481718" y="235431"/>
                </a:lnTo>
                <a:lnTo>
                  <a:pt x="470484" y="241296"/>
                </a:lnTo>
                <a:lnTo>
                  <a:pt x="457758" y="243395"/>
                </a:lnTo>
                <a:lnTo>
                  <a:pt x="498141" y="243395"/>
                </a:lnTo>
                <a:lnTo>
                  <a:pt x="509567" y="228074"/>
                </a:lnTo>
                <a:lnTo>
                  <a:pt x="513142" y="214998"/>
                </a:lnTo>
                <a:close/>
              </a:path>
              <a:path w="516254" h="386079">
                <a:moveTo>
                  <a:pt x="98136" y="95656"/>
                </a:moveTo>
                <a:lnTo>
                  <a:pt x="82219" y="95656"/>
                </a:lnTo>
                <a:lnTo>
                  <a:pt x="33731" y="239229"/>
                </a:lnTo>
                <a:lnTo>
                  <a:pt x="33642" y="239598"/>
                </a:lnTo>
                <a:lnTo>
                  <a:pt x="33566" y="239953"/>
                </a:lnTo>
                <a:lnTo>
                  <a:pt x="49402" y="239953"/>
                </a:lnTo>
                <a:lnTo>
                  <a:pt x="98136" y="95656"/>
                </a:lnTo>
                <a:close/>
              </a:path>
              <a:path w="516254" h="386079">
                <a:moveTo>
                  <a:pt x="123105" y="92544"/>
                </a:moveTo>
                <a:lnTo>
                  <a:pt x="107200" y="92544"/>
                </a:lnTo>
                <a:lnTo>
                  <a:pt x="156702" y="239229"/>
                </a:lnTo>
                <a:lnTo>
                  <a:pt x="156826" y="239598"/>
                </a:lnTo>
                <a:lnTo>
                  <a:pt x="156946" y="239953"/>
                </a:lnTo>
                <a:lnTo>
                  <a:pt x="172796" y="239953"/>
                </a:lnTo>
                <a:lnTo>
                  <a:pt x="172719" y="239598"/>
                </a:lnTo>
                <a:lnTo>
                  <a:pt x="172631" y="239229"/>
                </a:lnTo>
                <a:lnTo>
                  <a:pt x="123105" y="92544"/>
                </a:lnTo>
                <a:close/>
              </a:path>
              <a:path w="516254" h="386079">
                <a:moveTo>
                  <a:pt x="408926" y="56959"/>
                </a:moveTo>
                <a:lnTo>
                  <a:pt x="393014" y="56959"/>
                </a:lnTo>
                <a:lnTo>
                  <a:pt x="345782" y="196824"/>
                </a:lnTo>
                <a:lnTo>
                  <a:pt x="345668" y="197180"/>
                </a:lnTo>
                <a:lnTo>
                  <a:pt x="345566" y="197535"/>
                </a:lnTo>
                <a:lnTo>
                  <a:pt x="345503" y="197891"/>
                </a:lnTo>
                <a:lnTo>
                  <a:pt x="361340" y="197891"/>
                </a:lnTo>
                <a:lnTo>
                  <a:pt x="408926" y="56959"/>
                </a:lnTo>
                <a:close/>
              </a:path>
              <a:path w="516254" h="386079">
                <a:moveTo>
                  <a:pt x="436087" y="53581"/>
                </a:moveTo>
                <a:lnTo>
                  <a:pt x="420166" y="53581"/>
                </a:lnTo>
                <a:lnTo>
                  <a:pt x="468523" y="196824"/>
                </a:lnTo>
                <a:lnTo>
                  <a:pt x="468643" y="197180"/>
                </a:lnTo>
                <a:lnTo>
                  <a:pt x="468763" y="197535"/>
                </a:lnTo>
                <a:lnTo>
                  <a:pt x="468883" y="197891"/>
                </a:lnTo>
                <a:lnTo>
                  <a:pt x="484720" y="197891"/>
                </a:lnTo>
                <a:lnTo>
                  <a:pt x="484657" y="197535"/>
                </a:lnTo>
                <a:lnTo>
                  <a:pt x="484555" y="197180"/>
                </a:lnTo>
                <a:lnTo>
                  <a:pt x="436087" y="53581"/>
                </a:lnTo>
                <a:close/>
              </a:path>
              <a:path w="516254" h="386079">
                <a:moveTo>
                  <a:pt x="259372" y="6070"/>
                </a:moveTo>
                <a:lnTo>
                  <a:pt x="249986" y="7560"/>
                </a:lnTo>
                <a:lnTo>
                  <a:pt x="241796" y="11712"/>
                </a:lnTo>
                <a:lnTo>
                  <a:pt x="235267" y="18050"/>
                </a:lnTo>
                <a:lnTo>
                  <a:pt x="230860" y="26098"/>
                </a:lnTo>
                <a:lnTo>
                  <a:pt x="69367" y="46202"/>
                </a:lnTo>
                <a:lnTo>
                  <a:pt x="59842" y="49392"/>
                </a:lnTo>
                <a:lnTo>
                  <a:pt x="52525" y="55779"/>
                </a:lnTo>
                <a:lnTo>
                  <a:pt x="48130" y="64445"/>
                </a:lnTo>
                <a:lnTo>
                  <a:pt x="47370" y="74472"/>
                </a:lnTo>
                <a:lnTo>
                  <a:pt x="50195" y="83342"/>
                </a:lnTo>
                <a:lnTo>
                  <a:pt x="55805" y="90373"/>
                </a:lnTo>
                <a:lnTo>
                  <a:pt x="63474" y="95003"/>
                </a:lnTo>
                <a:lnTo>
                  <a:pt x="72478" y="96672"/>
                </a:lnTo>
                <a:lnTo>
                  <a:pt x="74064" y="96672"/>
                </a:lnTo>
                <a:lnTo>
                  <a:pt x="82219" y="95656"/>
                </a:lnTo>
                <a:lnTo>
                  <a:pt x="98136" y="95656"/>
                </a:lnTo>
                <a:lnTo>
                  <a:pt x="98831" y="93599"/>
                </a:lnTo>
                <a:lnTo>
                  <a:pt x="107200" y="92544"/>
                </a:lnTo>
                <a:lnTo>
                  <a:pt x="123105" y="92544"/>
                </a:lnTo>
                <a:lnTo>
                  <a:pt x="122466" y="90652"/>
                </a:lnTo>
                <a:lnTo>
                  <a:pt x="193943" y="81749"/>
                </a:lnTo>
                <a:lnTo>
                  <a:pt x="71094" y="81749"/>
                </a:lnTo>
                <a:lnTo>
                  <a:pt x="68440" y="81013"/>
                </a:lnTo>
                <a:lnTo>
                  <a:pt x="64134" y="77660"/>
                </a:lnTo>
                <a:lnTo>
                  <a:pt x="62763" y="75272"/>
                </a:lnTo>
                <a:lnTo>
                  <a:pt x="62090" y="69926"/>
                </a:lnTo>
                <a:lnTo>
                  <a:pt x="62839" y="67271"/>
                </a:lnTo>
                <a:lnTo>
                  <a:pt x="66179" y="62966"/>
                </a:lnTo>
                <a:lnTo>
                  <a:pt x="68579" y="61595"/>
                </a:lnTo>
                <a:lnTo>
                  <a:pt x="244195" y="39725"/>
                </a:lnTo>
                <a:lnTo>
                  <a:pt x="244195" y="34886"/>
                </a:lnTo>
                <a:lnTo>
                  <a:pt x="256489" y="21259"/>
                </a:lnTo>
                <a:lnTo>
                  <a:pt x="392490" y="21259"/>
                </a:lnTo>
                <a:lnTo>
                  <a:pt x="407378" y="19405"/>
                </a:lnTo>
                <a:lnTo>
                  <a:pt x="284492" y="19405"/>
                </a:lnTo>
                <a:lnTo>
                  <a:pt x="279731" y="13935"/>
                </a:lnTo>
                <a:lnTo>
                  <a:pt x="273799" y="9728"/>
                </a:lnTo>
                <a:lnTo>
                  <a:pt x="266933" y="7025"/>
                </a:lnTo>
                <a:lnTo>
                  <a:pt x="259372" y="6070"/>
                </a:lnTo>
                <a:close/>
              </a:path>
              <a:path w="516254" h="386079">
                <a:moveTo>
                  <a:pt x="244195" y="60198"/>
                </a:moveTo>
                <a:lnTo>
                  <a:pt x="71094" y="81749"/>
                </a:lnTo>
                <a:lnTo>
                  <a:pt x="193943" y="81749"/>
                </a:lnTo>
                <a:lnTo>
                  <a:pt x="229019" y="77381"/>
                </a:lnTo>
                <a:lnTo>
                  <a:pt x="244195" y="77381"/>
                </a:lnTo>
                <a:lnTo>
                  <a:pt x="244195" y="60198"/>
                </a:lnTo>
                <a:close/>
              </a:path>
              <a:path w="516254" h="386079">
                <a:moveTo>
                  <a:pt x="392490" y="21259"/>
                </a:moveTo>
                <a:lnTo>
                  <a:pt x="260921" y="21259"/>
                </a:lnTo>
                <a:lnTo>
                  <a:pt x="262369" y="21551"/>
                </a:lnTo>
                <a:lnTo>
                  <a:pt x="267373" y="23088"/>
                </a:lnTo>
                <a:lnTo>
                  <a:pt x="270382" y="25438"/>
                </a:lnTo>
                <a:lnTo>
                  <a:pt x="273621" y="30746"/>
                </a:lnTo>
                <a:lnTo>
                  <a:pt x="274421" y="33248"/>
                </a:lnTo>
                <a:lnTo>
                  <a:pt x="274510" y="35953"/>
                </a:lnTo>
                <a:lnTo>
                  <a:pt x="392490" y="21259"/>
                </a:lnTo>
                <a:close/>
              </a:path>
              <a:path w="516254" h="386079">
                <a:moveTo>
                  <a:pt x="440385" y="0"/>
                </a:moveTo>
                <a:lnTo>
                  <a:pt x="284492" y="19405"/>
                </a:lnTo>
                <a:lnTo>
                  <a:pt x="407378" y="19405"/>
                </a:lnTo>
                <a:lnTo>
                  <a:pt x="442252" y="15062"/>
                </a:lnTo>
                <a:lnTo>
                  <a:pt x="466319" y="15062"/>
                </a:lnTo>
                <a:lnTo>
                  <a:pt x="465450" y="12478"/>
                </a:lnTo>
                <a:lnTo>
                  <a:pt x="459058" y="5151"/>
                </a:lnTo>
                <a:lnTo>
                  <a:pt x="450397" y="751"/>
                </a:lnTo>
                <a:lnTo>
                  <a:pt x="440385" y="0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141">
            <a:extLst>
              <a:ext uri="{FF2B5EF4-FFF2-40B4-BE49-F238E27FC236}">
                <a16:creationId xmlns:a16="http://schemas.microsoft.com/office/drawing/2014/main" id="{814F0E0C-DA44-C8FE-E68D-E5034C01D4E7}"/>
              </a:ext>
            </a:extLst>
          </p:cNvPr>
          <p:cNvSpPr/>
          <p:nvPr/>
        </p:nvSpPr>
        <p:spPr>
          <a:xfrm>
            <a:off x="6563755" y="1149935"/>
            <a:ext cx="408431" cy="398621"/>
          </a:xfrm>
          <a:custGeom>
            <a:avLst/>
            <a:gdLst/>
            <a:ahLst/>
            <a:cxnLst/>
            <a:rect l="l" t="t" r="r" b="b"/>
            <a:pathLst>
              <a:path w="502284" h="490220">
                <a:moveTo>
                  <a:pt x="197421" y="94856"/>
                </a:moveTo>
                <a:lnTo>
                  <a:pt x="152207" y="100080"/>
                </a:lnTo>
                <a:lnTo>
                  <a:pt x="110674" y="114956"/>
                </a:lnTo>
                <a:lnTo>
                  <a:pt x="74015" y="138289"/>
                </a:lnTo>
                <a:lnTo>
                  <a:pt x="43424" y="168884"/>
                </a:lnTo>
                <a:lnTo>
                  <a:pt x="20095" y="205546"/>
                </a:lnTo>
                <a:lnTo>
                  <a:pt x="5222" y="247079"/>
                </a:lnTo>
                <a:lnTo>
                  <a:pt x="0" y="292290"/>
                </a:lnTo>
                <a:lnTo>
                  <a:pt x="5222" y="337509"/>
                </a:lnTo>
                <a:lnTo>
                  <a:pt x="20095" y="379045"/>
                </a:lnTo>
                <a:lnTo>
                  <a:pt x="43424" y="415707"/>
                </a:lnTo>
                <a:lnTo>
                  <a:pt x="74015" y="446299"/>
                </a:lnTo>
                <a:lnTo>
                  <a:pt x="110674" y="469628"/>
                </a:lnTo>
                <a:lnTo>
                  <a:pt x="152207" y="484501"/>
                </a:lnTo>
                <a:lnTo>
                  <a:pt x="197421" y="489724"/>
                </a:lnTo>
                <a:lnTo>
                  <a:pt x="242636" y="484501"/>
                </a:lnTo>
                <a:lnTo>
                  <a:pt x="274298" y="473163"/>
                </a:lnTo>
                <a:lnTo>
                  <a:pt x="197421" y="473163"/>
                </a:lnTo>
                <a:lnTo>
                  <a:pt x="149398" y="466691"/>
                </a:lnTo>
                <a:lnTo>
                  <a:pt x="106208" y="448433"/>
                </a:lnTo>
                <a:lnTo>
                  <a:pt x="69589" y="420127"/>
                </a:lnTo>
                <a:lnTo>
                  <a:pt x="41281" y="383509"/>
                </a:lnTo>
                <a:lnTo>
                  <a:pt x="23021" y="340318"/>
                </a:lnTo>
                <a:lnTo>
                  <a:pt x="16548" y="292290"/>
                </a:lnTo>
                <a:lnTo>
                  <a:pt x="22964" y="244684"/>
                </a:lnTo>
                <a:lnTo>
                  <a:pt x="23021" y="244268"/>
                </a:lnTo>
                <a:lnTo>
                  <a:pt x="41281" y="201080"/>
                </a:lnTo>
                <a:lnTo>
                  <a:pt x="69589" y="164465"/>
                </a:lnTo>
                <a:lnTo>
                  <a:pt x="106208" y="136159"/>
                </a:lnTo>
                <a:lnTo>
                  <a:pt x="149398" y="117901"/>
                </a:lnTo>
                <a:lnTo>
                  <a:pt x="197421" y="111429"/>
                </a:lnTo>
                <a:lnTo>
                  <a:pt x="275440" y="111429"/>
                </a:lnTo>
                <a:lnTo>
                  <a:pt x="270302" y="108808"/>
                </a:lnTo>
                <a:lnTo>
                  <a:pt x="235051" y="98457"/>
                </a:lnTo>
                <a:lnTo>
                  <a:pt x="197421" y="94856"/>
                </a:lnTo>
                <a:close/>
              </a:path>
              <a:path w="502284" h="490220">
                <a:moveTo>
                  <a:pt x="351651" y="170459"/>
                </a:moveTo>
                <a:lnTo>
                  <a:pt x="330974" y="170459"/>
                </a:lnTo>
                <a:lnTo>
                  <a:pt x="350761" y="196474"/>
                </a:lnTo>
                <a:lnTo>
                  <a:pt x="365650" y="225859"/>
                </a:lnTo>
                <a:lnTo>
                  <a:pt x="375031" y="258002"/>
                </a:lnTo>
                <a:lnTo>
                  <a:pt x="378294" y="292290"/>
                </a:lnTo>
                <a:lnTo>
                  <a:pt x="371822" y="340318"/>
                </a:lnTo>
                <a:lnTo>
                  <a:pt x="353564" y="383509"/>
                </a:lnTo>
                <a:lnTo>
                  <a:pt x="325258" y="420127"/>
                </a:lnTo>
                <a:lnTo>
                  <a:pt x="288640" y="448433"/>
                </a:lnTo>
                <a:lnTo>
                  <a:pt x="245449" y="466691"/>
                </a:lnTo>
                <a:lnTo>
                  <a:pt x="197421" y="473163"/>
                </a:lnTo>
                <a:lnTo>
                  <a:pt x="274298" y="473163"/>
                </a:lnTo>
                <a:lnTo>
                  <a:pt x="320832" y="446299"/>
                </a:lnTo>
                <a:lnTo>
                  <a:pt x="351426" y="415707"/>
                </a:lnTo>
                <a:lnTo>
                  <a:pt x="374757" y="379045"/>
                </a:lnTo>
                <a:lnTo>
                  <a:pt x="389632" y="337509"/>
                </a:lnTo>
                <a:lnTo>
                  <a:pt x="394855" y="292290"/>
                </a:lnTo>
                <a:lnTo>
                  <a:pt x="391310" y="255244"/>
                </a:lnTo>
                <a:lnTo>
                  <a:pt x="391254" y="254661"/>
                </a:lnTo>
                <a:lnTo>
                  <a:pt x="380904" y="219414"/>
                </a:lnTo>
                <a:lnTo>
                  <a:pt x="364487" y="187220"/>
                </a:lnTo>
                <a:lnTo>
                  <a:pt x="351651" y="170459"/>
                </a:lnTo>
                <a:close/>
              </a:path>
              <a:path w="502284" h="490220">
                <a:moveTo>
                  <a:pt x="197434" y="166624"/>
                </a:moveTo>
                <a:lnTo>
                  <a:pt x="148557" y="176515"/>
                </a:lnTo>
                <a:lnTo>
                  <a:pt x="108599" y="203473"/>
                </a:lnTo>
                <a:lnTo>
                  <a:pt x="81635" y="243422"/>
                </a:lnTo>
                <a:lnTo>
                  <a:pt x="71742" y="292290"/>
                </a:lnTo>
                <a:lnTo>
                  <a:pt x="81635" y="341167"/>
                </a:lnTo>
                <a:lnTo>
                  <a:pt x="108599" y="381125"/>
                </a:lnTo>
                <a:lnTo>
                  <a:pt x="148557" y="408088"/>
                </a:lnTo>
                <a:lnTo>
                  <a:pt x="197434" y="417982"/>
                </a:lnTo>
                <a:lnTo>
                  <a:pt x="246307" y="408088"/>
                </a:lnTo>
                <a:lnTo>
                  <a:pt x="256204" y="401408"/>
                </a:lnTo>
                <a:lnTo>
                  <a:pt x="197434" y="401408"/>
                </a:lnTo>
                <a:lnTo>
                  <a:pt x="154991" y="392820"/>
                </a:lnTo>
                <a:lnTo>
                  <a:pt x="120299" y="369414"/>
                </a:lnTo>
                <a:lnTo>
                  <a:pt x="96891" y="334725"/>
                </a:lnTo>
                <a:lnTo>
                  <a:pt x="88303" y="292290"/>
                </a:lnTo>
                <a:lnTo>
                  <a:pt x="96891" y="249862"/>
                </a:lnTo>
                <a:lnTo>
                  <a:pt x="120299" y="215177"/>
                </a:lnTo>
                <a:lnTo>
                  <a:pt x="154991" y="191772"/>
                </a:lnTo>
                <a:lnTo>
                  <a:pt x="197434" y="183184"/>
                </a:lnTo>
                <a:lnTo>
                  <a:pt x="259149" y="183184"/>
                </a:lnTo>
                <a:lnTo>
                  <a:pt x="242385" y="174948"/>
                </a:lnTo>
                <a:lnTo>
                  <a:pt x="221014" y="168884"/>
                </a:lnTo>
                <a:lnTo>
                  <a:pt x="221842" y="168884"/>
                </a:lnTo>
                <a:lnTo>
                  <a:pt x="197434" y="166624"/>
                </a:lnTo>
                <a:close/>
              </a:path>
              <a:path w="502284" h="490220">
                <a:moveTo>
                  <a:pt x="300497" y="221272"/>
                </a:moveTo>
                <a:lnTo>
                  <a:pt x="280149" y="221272"/>
                </a:lnTo>
                <a:lnTo>
                  <a:pt x="291200" y="236613"/>
                </a:lnTo>
                <a:lnTo>
                  <a:pt x="299502" y="253776"/>
                </a:lnTo>
                <a:lnTo>
                  <a:pt x="304725" y="272440"/>
                </a:lnTo>
                <a:lnTo>
                  <a:pt x="306539" y="292290"/>
                </a:lnTo>
                <a:lnTo>
                  <a:pt x="297952" y="334725"/>
                </a:lnTo>
                <a:lnTo>
                  <a:pt x="274547" y="369414"/>
                </a:lnTo>
                <a:lnTo>
                  <a:pt x="239861" y="392820"/>
                </a:lnTo>
                <a:lnTo>
                  <a:pt x="197434" y="401408"/>
                </a:lnTo>
                <a:lnTo>
                  <a:pt x="256204" y="401408"/>
                </a:lnTo>
                <a:lnTo>
                  <a:pt x="286256" y="381125"/>
                </a:lnTo>
                <a:lnTo>
                  <a:pt x="313211" y="341167"/>
                </a:lnTo>
                <a:lnTo>
                  <a:pt x="323100" y="292290"/>
                </a:lnTo>
                <a:lnTo>
                  <a:pt x="320952" y="269110"/>
                </a:lnTo>
                <a:lnTo>
                  <a:pt x="314771" y="247337"/>
                </a:lnTo>
                <a:lnTo>
                  <a:pt x="304953" y="227352"/>
                </a:lnTo>
                <a:lnTo>
                  <a:pt x="300497" y="221272"/>
                </a:lnTo>
                <a:close/>
              </a:path>
              <a:path w="502284" h="490220">
                <a:moveTo>
                  <a:pt x="197421" y="238683"/>
                </a:moveTo>
                <a:lnTo>
                  <a:pt x="176570" y="242903"/>
                </a:lnTo>
                <a:lnTo>
                  <a:pt x="159524" y="254404"/>
                </a:lnTo>
                <a:lnTo>
                  <a:pt x="148022" y="271446"/>
                </a:lnTo>
                <a:lnTo>
                  <a:pt x="143802" y="292290"/>
                </a:lnTo>
                <a:lnTo>
                  <a:pt x="148022" y="313143"/>
                </a:lnTo>
                <a:lnTo>
                  <a:pt x="159524" y="330193"/>
                </a:lnTo>
                <a:lnTo>
                  <a:pt x="176570" y="341700"/>
                </a:lnTo>
                <a:lnTo>
                  <a:pt x="197421" y="345922"/>
                </a:lnTo>
                <a:lnTo>
                  <a:pt x="218279" y="341700"/>
                </a:lnTo>
                <a:lnTo>
                  <a:pt x="235329" y="330193"/>
                </a:lnTo>
                <a:lnTo>
                  <a:pt x="235899" y="329349"/>
                </a:lnTo>
                <a:lnTo>
                  <a:pt x="197421" y="329349"/>
                </a:lnTo>
                <a:lnTo>
                  <a:pt x="183010" y="326432"/>
                </a:lnTo>
                <a:lnTo>
                  <a:pt x="171229" y="318482"/>
                </a:lnTo>
                <a:lnTo>
                  <a:pt x="163279" y="306701"/>
                </a:lnTo>
                <a:lnTo>
                  <a:pt x="160362" y="292290"/>
                </a:lnTo>
                <a:lnTo>
                  <a:pt x="163186" y="278345"/>
                </a:lnTo>
                <a:lnTo>
                  <a:pt x="163279" y="277886"/>
                </a:lnTo>
                <a:lnTo>
                  <a:pt x="171229" y="266109"/>
                </a:lnTo>
                <a:lnTo>
                  <a:pt x="183010" y="258161"/>
                </a:lnTo>
                <a:lnTo>
                  <a:pt x="197421" y="255244"/>
                </a:lnTo>
                <a:lnTo>
                  <a:pt x="246187" y="255244"/>
                </a:lnTo>
                <a:lnTo>
                  <a:pt x="252396" y="249034"/>
                </a:lnTo>
                <a:lnTo>
                  <a:pt x="228968" y="249034"/>
                </a:lnTo>
                <a:lnTo>
                  <a:pt x="221963" y="244684"/>
                </a:lnTo>
                <a:lnTo>
                  <a:pt x="214299" y="241430"/>
                </a:lnTo>
                <a:lnTo>
                  <a:pt x="206083" y="239390"/>
                </a:lnTo>
                <a:lnTo>
                  <a:pt x="197421" y="238683"/>
                </a:lnTo>
                <a:close/>
              </a:path>
              <a:path w="502284" h="490220">
                <a:moveTo>
                  <a:pt x="247126" y="272643"/>
                </a:moveTo>
                <a:lnTo>
                  <a:pt x="228790" y="272643"/>
                </a:lnTo>
                <a:lnTo>
                  <a:pt x="232384" y="278345"/>
                </a:lnTo>
                <a:lnTo>
                  <a:pt x="234492" y="285064"/>
                </a:lnTo>
                <a:lnTo>
                  <a:pt x="234492" y="292290"/>
                </a:lnTo>
                <a:lnTo>
                  <a:pt x="231575" y="306701"/>
                </a:lnTo>
                <a:lnTo>
                  <a:pt x="223624" y="318482"/>
                </a:lnTo>
                <a:lnTo>
                  <a:pt x="211839" y="326432"/>
                </a:lnTo>
                <a:lnTo>
                  <a:pt x="197421" y="329349"/>
                </a:lnTo>
                <a:lnTo>
                  <a:pt x="235899" y="329349"/>
                </a:lnTo>
                <a:lnTo>
                  <a:pt x="246833" y="313143"/>
                </a:lnTo>
                <a:lnTo>
                  <a:pt x="251053" y="292290"/>
                </a:lnTo>
                <a:lnTo>
                  <a:pt x="250463" y="285064"/>
                </a:lnTo>
                <a:lnTo>
                  <a:pt x="250346" y="283630"/>
                </a:lnTo>
                <a:lnTo>
                  <a:pt x="248305" y="275416"/>
                </a:lnTo>
                <a:lnTo>
                  <a:pt x="247126" y="272643"/>
                </a:lnTo>
                <a:close/>
              </a:path>
              <a:path w="502284" h="490220">
                <a:moveTo>
                  <a:pt x="246187" y="255244"/>
                </a:moveTo>
                <a:lnTo>
                  <a:pt x="204647" y="255244"/>
                </a:lnTo>
                <a:lnTo>
                  <a:pt x="211366" y="257352"/>
                </a:lnTo>
                <a:lnTo>
                  <a:pt x="217068" y="260934"/>
                </a:lnTo>
                <a:lnTo>
                  <a:pt x="188328" y="289674"/>
                </a:lnTo>
                <a:lnTo>
                  <a:pt x="188328" y="294919"/>
                </a:lnTo>
                <a:lnTo>
                  <a:pt x="193192" y="299770"/>
                </a:lnTo>
                <a:lnTo>
                  <a:pt x="195313" y="300583"/>
                </a:lnTo>
                <a:lnTo>
                  <a:pt x="199542" y="300583"/>
                </a:lnTo>
                <a:lnTo>
                  <a:pt x="201675" y="299770"/>
                </a:lnTo>
                <a:lnTo>
                  <a:pt x="228790" y="272643"/>
                </a:lnTo>
                <a:lnTo>
                  <a:pt x="247126" y="272643"/>
                </a:lnTo>
                <a:lnTo>
                  <a:pt x="245047" y="267753"/>
                </a:lnTo>
                <a:lnTo>
                  <a:pt x="240808" y="260934"/>
                </a:lnTo>
                <a:lnTo>
                  <a:pt x="240690" y="260743"/>
                </a:lnTo>
                <a:lnTo>
                  <a:pt x="246187" y="255244"/>
                </a:lnTo>
                <a:close/>
              </a:path>
              <a:path w="502284" h="490220">
                <a:moveTo>
                  <a:pt x="259149" y="183184"/>
                </a:moveTo>
                <a:lnTo>
                  <a:pt x="197434" y="183184"/>
                </a:lnTo>
                <a:lnTo>
                  <a:pt x="217271" y="184998"/>
                </a:lnTo>
                <a:lnTo>
                  <a:pt x="235932" y="190220"/>
                </a:lnTo>
                <a:lnTo>
                  <a:pt x="253096" y="198518"/>
                </a:lnTo>
                <a:lnTo>
                  <a:pt x="268439" y="209562"/>
                </a:lnTo>
                <a:lnTo>
                  <a:pt x="228968" y="249034"/>
                </a:lnTo>
                <a:lnTo>
                  <a:pt x="252396" y="249034"/>
                </a:lnTo>
                <a:lnTo>
                  <a:pt x="280149" y="221272"/>
                </a:lnTo>
                <a:lnTo>
                  <a:pt x="300497" y="221272"/>
                </a:lnTo>
                <a:lnTo>
                  <a:pt x="291915" y="209562"/>
                </a:lnTo>
                <a:lnTo>
                  <a:pt x="295887" y="205546"/>
                </a:lnTo>
                <a:lnTo>
                  <a:pt x="303606" y="197827"/>
                </a:lnTo>
                <a:lnTo>
                  <a:pt x="280174" y="197827"/>
                </a:lnTo>
                <a:lnTo>
                  <a:pt x="262367" y="184765"/>
                </a:lnTo>
                <a:lnTo>
                  <a:pt x="259149" y="183184"/>
                </a:lnTo>
                <a:close/>
              </a:path>
              <a:path w="502284" h="490220">
                <a:moveTo>
                  <a:pt x="275440" y="111429"/>
                </a:moveTo>
                <a:lnTo>
                  <a:pt x="197421" y="111429"/>
                </a:lnTo>
                <a:lnTo>
                  <a:pt x="231720" y="114692"/>
                </a:lnTo>
                <a:lnTo>
                  <a:pt x="263861" y="124074"/>
                </a:lnTo>
                <a:lnTo>
                  <a:pt x="293240" y="138963"/>
                </a:lnTo>
                <a:lnTo>
                  <a:pt x="319252" y="158750"/>
                </a:lnTo>
                <a:lnTo>
                  <a:pt x="280174" y="197827"/>
                </a:lnTo>
                <a:lnTo>
                  <a:pt x="303606" y="197827"/>
                </a:lnTo>
                <a:lnTo>
                  <a:pt x="330974" y="170459"/>
                </a:lnTo>
                <a:lnTo>
                  <a:pt x="351651" y="170459"/>
                </a:lnTo>
                <a:lnTo>
                  <a:pt x="342684" y="158750"/>
                </a:lnTo>
                <a:lnTo>
                  <a:pt x="354393" y="147040"/>
                </a:lnTo>
                <a:lnTo>
                  <a:pt x="330961" y="147040"/>
                </a:lnTo>
                <a:lnTo>
                  <a:pt x="302497" y="125229"/>
                </a:lnTo>
                <a:lnTo>
                  <a:pt x="275440" y="111429"/>
                </a:lnTo>
                <a:close/>
              </a:path>
              <a:path w="502284" h="490220">
                <a:moveTo>
                  <a:pt x="357505" y="28371"/>
                </a:moveTo>
                <a:lnTo>
                  <a:pt x="348945" y="31584"/>
                </a:lnTo>
                <a:lnTo>
                  <a:pt x="346773" y="36360"/>
                </a:lnTo>
                <a:lnTo>
                  <a:pt x="372338" y="104432"/>
                </a:lnTo>
                <a:lnTo>
                  <a:pt x="372440" y="104736"/>
                </a:lnTo>
                <a:lnTo>
                  <a:pt x="372643" y="104952"/>
                </a:lnTo>
                <a:lnTo>
                  <a:pt x="372770" y="105232"/>
                </a:lnTo>
                <a:lnTo>
                  <a:pt x="330961" y="147040"/>
                </a:lnTo>
                <a:lnTo>
                  <a:pt x="354393" y="147040"/>
                </a:lnTo>
                <a:lnTo>
                  <a:pt x="379717" y="121716"/>
                </a:lnTo>
                <a:lnTo>
                  <a:pt x="473087" y="121716"/>
                </a:lnTo>
                <a:lnTo>
                  <a:pt x="469798" y="117614"/>
                </a:lnTo>
                <a:lnTo>
                  <a:pt x="392328" y="109105"/>
                </a:lnTo>
                <a:lnTo>
                  <a:pt x="408965" y="92468"/>
                </a:lnTo>
                <a:lnTo>
                  <a:pt x="385533" y="92468"/>
                </a:lnTo>
                <a:lnTo>
                  <a:pt x="362280" y="30530"/>
                </a:lnTo>
                <a:lnTo>
                  <a:pt x="357505" y="28371"/>
                </a:lnTo>
                <a:close/>
              </a:path>
              <a:path w="502284" h="490220">
                <a:moveTo>
                  <a:pt x="473087" y="121716"/>
                </a:moveTo>
                <a:lnTo>
                  <a:pt x="379933" y="121716"/>
                </a:lnTo>
                <a:lnTo>
                  <a:pt x="381152" y="123444"/>
                </a:lnTo>
                <a:lnTo>
                  <a:pt x="383222" y="124777"/>
                </a:lnTo>
                <a:lnTo>
                  <a:pt x="463910" y="133642"/>
                </a:lnTo>
                <a:lnTo>
                  <a:pt x="468528" y="133642"/>
                </a:lnTo>
                <a:lnTo>
                  <a:pt x="472122" y="130505"/>
                </a:lnTo>
                <a:lnTo>
                  <a:pt x="473087" y="121716"/>
                </a:lnTo>
                <a:close/>
              </a:path>
              <a:path w="502284" h="490220">
                <a:moveTo>
                  <a:pt x="501813" y="87922"/>
                </a:moveTo>
                <a:lnTo>
                  <a:pt x="414400" y="87922"/>
                </a:lnTo>
                <a:lnTo>
                  <a:pt x="493006" y="96558"/>
                </a:lnTo>
                <a:lnTo>
                  <a:pt x="497611" y="96558"/>
                </a:lnTo>
                <a:lnTo>
                  <a:pt x="501218" y="93408"/>
                </a:lnTo>
                <a:lnTo>
                  <a:pt x="501813" y="87922"/>
                </a:lnTo>
                <a:close/>
              </a:path>
              <a:path w="502284" h="490220">
                <a:moveTo>
                  <a:pt x="387845" y="0"/>
                </a:moveTo>
                <a:lnTo>
                  <a:pt x="379310" y="3289"/>
                </a:lnTo>
                <a:lnTo>
                  <a:pt x="377189" y="8089"/>
                </a:lnTo>
                <a:lnTo>
                  <a:pt x="402805" y="74218"/>
                </a:lnTo>
                <a:lnTo>
                  <a:pt x="402894" y="74447"/>
                </a:lnTo>
                <a:lnTo>
                  <a:pt x="403059" y="74625"/>
                </a:lnTo>
                <a:lnTo>
                  <a:pt x="403161" y="74841"/>
                </a:lnTo>
                <a:lnTo>
                  <a:pt x="385533" y="92468"/>
                </a:lnTo>
                <a:lnTo>
                  <a:pt x="408965" y="92468"/>
                </a:lnTo>
                <a:lnTo>
                  <a:pt x="413511" y="87922"/>
                </a:lnTo>
                <a:lnTo>
                  <a:pt x="501813" y="87922"/>
                </a:lnTo>
                <a:lnTo>
                  <a:pt x="502170" y="84632"/>
                </a:lnTo>
                <a:lnTo>
                  <a:pt x="498894" y="80530"/>
                </a:lnTo>
                <a:lnTo>
                  <a:pt x="428625" y="72821"/>
                </a:lnTo>
                <a:lnTo>
                  <a:pt x="439327" y="62115"/>
                </a:lnTo>
                <a:lnTo>
                  <a:pt x="415886" y="62115"/>
                </a:lnTo>
                <a:lnTo>
                  <a:pt x="392645" y="2108"/>
                </a:lnTo>
                <a:lnTo>
                  <a:pt x="387845" y="0"/>
                </a:lnTo>
                <a:close/>
              </a:path>
              <a:path w="502284" h="490220">
                <a:moveTo>
                  <a:pt x="465302" y="17945"/>
                </a:moveTo>
                <a:lnTo>
                  <a:pt x="460057" y="17945"/>
                </a:lnTo>
                <a:lnTo>
                  <a:pt x="415886" y="62115"/>
                </a:lnTo>
                <a:lnTo>
                  <a:pt x="439327" y="62115"/>
                </a:lnTo>
                <a:lnTo>
                  <a:pt x="471766" y="29667"/>
                </a:lnTo>
                <a:lnTo>
                  <a:pt x="471766" y="24422"/>
                </a:lnTo>
                <a:lnTo>
                  <a:pt x="465302" y="17945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19" name="object 142">
            <a:extLst>
              <a:ext uri="{FF2B5EF4-FFF2-40B4-BE49-F238E27FC236}">
                <a16:creationId xmlns:a16="http://schemas.microsoft.com/office/drawing/2014/main" id="{7D6F61B5-0DFC-4F2A-9CC7-230F29CAC6A2}"/>
              </a:ext>
            </a:extLst>
          </p:cNvPr>
          <p:cNvPicPr/>
          <p:nvPr/>
        </p:nvPicPr>
        <p:blipFill>
          <a:blip r:embed="rId36" cstate="print"/>
          <a:stretch>
            <a:fillRect/>
          </a:stretch>
        </p:blipFill>
        <p:spPr>
          <a:xfrm>
            <a:off x="7287295" y="1873840"/>
            <a:ext cx="263711" cy="291933"/>
          </a:xfrm>
          <a:prstGeom prst="rect">
            <a:avLst/>
          </a:prstGeom>
        </p:spPr>
      </p:pic>
      <p:sp>
        <p:nvSpPr>
          <p:cNvPr id="220" name="object 143">
            <a:extLst>
              <a:ext uri="{FF2B5EF4-FFF2-40B4-BE49-F238E27FC236}">
                <a16:creationId xmlns:a16="http://schemas.microsoft.com/office/drawing/2014/main" id="{E47BE933-7BB9-2BDC-92E0-F915C1AF8353}"/>
              </a:ext>
            </a:extLst>
          </p:cNvPr>
          <p:cNvSpPr/>
          <p:nvPr/>
        </p:nvSpPr>
        <p:spPr>
          <a:xfrm>
            <a:off x="4616359" y="1857525"/>
            <a:ext cx="394490" cy="324267"/>
          </a:xfrm>
          <a:custGeom>
            <a:avLst/>
            <a:gdLst/>
            <a:ahLst/>
            <a:cxnLst/>
            <a:rect l="l" t="t" r="r" b="b"/>
            <a:pathLst>
              <a:path w="485139" h="398779">
                <a:moveTo>
                  <a:pt x="177486" y="350520"/>
                </a:moveTo>
                <a:lnTo>
                  <a:pt x="156540" y="350520"/>
                </a:lnTo>
                <a:lnTo>
                  <a:pt x="164557" y="360680"/>
                </a:lnTo>
                <a:lnTo>
                  <a:pt x="172326" y="368300"/>
                </a:lnTo>
                <a:lnTo>
                  <a:pt x="180085" y="373380"/>
                </a:lnTo>
                <a:lnTo>
                  <a:pt x="187985" y="374650"/>
                </a:lnTo>
                <a:lnTo>
                  <a:pt x="192417" y="379730"/>
                </a:lnTo>
                <a:lnTo>
                  <a:pt x="196811" y="383540"/>
                </a:lnTo>
                <a:lnTo>
                  <a:pt x="201282" y="387350"/>
                </a:lnTo>
                <a:lnTo>
                  <a:pt x="212325" y="396240"/>
                </a:lnTo>
                <a:lnTo>
                  <a:pt x="224926" y="398780"/>
                </a:lnTo>
                <a:lnTo>
                  <a:pt x="238036" y="398780"/>
                </a:lnTo>
                <a:lnTo>
                  <a:pt x="250609" y="394970"/>
                </a:lnTo>
                <a:lnTo>
                  <a:pt x="257505" y="389890"/>
                </a:lnTo>
                <a:lnTo>
                  <a:pt x="258660" y="387350"/>
                </a:lnTo>
                <a:lnTo>
                  <a:pt x="259543" y="386080"/>
                </a:lnTo>
                <a:lnTo>
                  <a:pt x="221665" y="386080"/>
                </a:lnTo>
                <a:lnTo>
                  <a:pt x="216649" y="379730"/>
                </a:lnTo>
                <a:lnTo>
                  <a:pt x="210972" y="374650"/>
                </a:lnTo>
                <a:lnTo>
                  <a:pt x="206730" y="369570"/>
                </a:lnTo>
                <a:lnTo>
                  <a:pt x="211747" y="367030"/>
                </a:lnTo>
                <a:lnTo>
                  <a:pt x="217055" y="363220"/>
                </a:lnTo>
                <a:lnTo>
                  <a:pt x="222770" y="359410"/>
                </a:lnTo>
                <a:lnTo>
                  <a:pt x="244556" y="359410"/>
                </a:lnTo>
                <a:lnTo>
                  <a:pt x="243225" y="358140"/>
                </a:lnTo>
                <a:lnTo>
                  <a:pt x="189420" y="358140"/>
                </a:lnTo>
                <a:lnTo>
                  <a:pt x="183635" y="356870"/>
                </a:lnTo>
                <a:lnTo>
                  <a:pt x="178333" y="351790"/>
                </a:lnTo>
                <a:lnTo>
                  <a:pt x="177486" y="350520"/>
                </a:lnTo>
                <a:close/>
              </a:path>
              <a:path w="485139" h="398779">
                <a:moveTo>
                  <a:pt x="320603" y="382270"/>
                </a:moveTo>
                <a:lnTo>
                  <a:pt x="262191" y="382270"/>
                </a:lnTo>
                <a:lnTo>
                  <a:pt x="280927" y="393700"/>
                </a:lnTo>
                <a:lnTo>
                  <a:pt x="297435" y="397510"/>
                </a:lnTo>
                <a:lnTo>
                  <a:pt x="312860" y="391160"/>
                </a:lnTo>
                <a:lnTo>
                  <a:pt x="320603" y="382270"/>
                </a:lnTo>
                <a:close/>
              </a:path>
              <a:path w="485139" h="398779">
                <a:moveTo>
                  <a:pt x="244556" y="359410"/>
                </a:moveTo>
                <a:lnTo>
                  <a:pt x="222770" y="359410"/>
                </a:lnTo>
                <a:lnTo>
                  <a:pt x="226301" y="364490"/>
                </a:lnTo>
                <a:lnTo>
                  <a:pt x="227469" y="368300"/>
                </a:lnTo>
                <a:lnTo>
                  <a:pt x="237439" y="373380"/>
                </a:lnTo>
                <a:lnTo>
                  <a:pt x="244030" y="375920"/>
                </a:lnTo>
                <a:lnTo>
                  <a:pt x="243471" y="378460"/>
                </a:lnTo>
                <a:lnTo>
                  <a:pt x="242557" y="379730"/>
                </a:lnTo>
                <a:lnTo>
                  <a:pt x="241274" y="381000"/>
                </a:lnTo>
                <a:lnTo>
                  <a:pt x="237769" y="384810"/>
                </a:lnTo>
                <a:lnTo>
                  <a:pt x="234162" y="386080"/>
                </a:lnTo>
                <a:lnTo>
                  <a:pt x="259543" y="386080"/>
                </a:lnTo>
                <a:lnTo>
                  <a:pt x="262191" y="382270"/>
                </a:lnTo>
                <a:lnTo>
                  <a:pt x="320603" y="382270"/>
                </a:lnTo>
                <a:lnTo>
                  <a:pt x="321709" y="381000"/>
                </a:lnTo>
                <a:lnTo>
                  <a:pt x="295554" y="381000"/>
                </a:lnTo>
                <a:lnTo>
                  <a:pt x="289178" y="379730"/>
                </a:lnTo>
                <a:lnTo>
                  <a:pt x="282105" y="374650"/>
                </a:lnTo>
                <a:lnTo>
                  <a:pt x="279057" y="372110"/>
                </a:lnTo>
                <a:lnTo>
                  <a:pt x="277520" y="369570"/>
                </a:lnTo>
                <a:lnTo>
                  <a:pt x="279704" y="368300"/>
                </a:lnTo>
                <a:lnTo>
                  <a:pt x="281774" y="367030"/>
                </a:lnTo>
                <a:lnTo>
                  <a:pt x="285578" y="363220"/>
                </a:lnTo>
                <a:lnTo>
                  <a:pt x="250812" y="363220"/>
                </a:lnTo>
                <a:lnTo>
                  <a:pt x="247218" y="361950"/>
                </a:lnTo>
                <a:lnTo>
                  <a:pt x="244556" y="359410"/>
                </a:lnTo>
                <a:close/>
              </a:path>
              <a:path w="485139" h="398779">
                <a:moveTo>
                  <a:pt x="326059" y="349250"/>
                </a:moveTo>
                <a:lnTo>
                  <a:pt x="300685" y="349250"/>
                </a:lnTo>
                <a:lnTo>
                  <a:pt x="302501" y="350520"/>
                </a:lnTo>
                <a:lnTo>
                  <a:pt x="307995" y="356870"/>
                </a:lnTo>
                <a:lnTo>
                  <a:pt x="310486" y="363220"/>
                </a:lnTo>
                <a:lnTo>
                  <a:pt x="310206" y="367030"/>
                </a:lnTo>
                <a:lnTo>
                  <a:pt x="310113" y="368300"/>
                </a:lnTo>
                <a:lnTo>
                  <a:pt x="310020" y="369570"/>
                </a:lnTo>
                <a:lnTo>
                  <a:pt x="306641" y="374650"/>
                </a:lnTo>
                <a:lnTo>
                  <a:pt x="301339" y="379730"/>
                </a:lnTo>
                <a:lnTo>
                  <a:pt x="295554" y="381000"/>
                </a:lnTo>
                <a:lnTo>
                  <a:pt x="321709" y="381000"/>
                </a:lnTo>
                <a:lnTo>
                  <a:pt x="328345" y="373380"/>
                </a:lnTo>
                <a:lnTo>
                  <a:pt x="351092" y="373380"/>
                </a:lnTo>
                <a:lnTo>
                  <a:pt x="356708" y="370840"/>
                </a:lnTo>
                <a:lnTo>
                  <a:pt x="364934" y="364490"/>
                </a:lnTo>
                <a:lnTo>
                  <a:pt x="370910" y="356870"/>
                </a:lnTo>
                <a:lnTo>
                  <a:pt x="341572" y="356870"/>
                </a:lnTo>
                <a:lnTo>
                  <a:pt x="334417" y="355600"/>
                </a:lnTo>
                <a:lnTo>
                  <a:pt x="327228" y="350520"/>
                </a:lnTo>
                <a:lnTo>
                  <a:pt x="326059" y="349250"/>
                </a:lnTo>
                <a:close/>
              </a:path>
              <a:path w="485139" h="398779">
                <a:moveTo>
                  <a:pt x="351092" y="373380"/>
                </a:moveTo>
                <a:lnTo>
                  <a:pt x="328561" y="373380"/>
                </a:lnTo>
                <a:lnTo>
                  <a:pt x="339127" y="374650"/>
                </a:lnTo>
                <a:lnTo>
                  <a:pt x="348284" y="374650"/>
                </a:lnTo>
                <a:lnTo>
                  <a:pt x="351092" y="373380"/>
                </a:lnTo>
                <a:close/>
              </a:path>
              <a:path w="485139" h="398779">
                <a:moveTo>
                  <a:pt x="382819" y="17780"/>
                </a:moveTo>
                <a:lnTo>
                  <a:pt x="368858" y="17780"/>
                </a:lnTo>
                <a:lnTo>
                  <a:pt x="467880" y="116840"/>
                </a:lnTo>
                <a:lnTo>
                  <a:pt x="421830" y="162560"/>
                </a:lnTo>
                <a:lnTo>
                  <a:pt x="421830" y="170180"/>
                </a:lnTo>
                <a:lnTo>
                  <a:pt x="421093" y="177800"/>
                </a:lnTo>
                <a:lnTo>
                  <a:pt x="400275" y="223520"/>
                </a:lnTo>
                <a:lnTo>
                  <a:pt x="347257" y="278130"/>
                </a:lnTo>
                <a:lnTo>
                  <a:pt x="332714" y="293370"/>
                </a:lnTo>
                <a:lnTo>
                  <a:pt x="287116" y="339090"/>
                </a:lnTo>
                <a:lnTo>
                  <a:pt x="268325" y="356870"/>
                </a:lnTo>
                <a:lnTo>
                  <a:pt x="263309" y="363220"/>
                </a:lnTo>
                <a:lnTo>
                  <a:pt x="285578" y="363220"/>
                </a:lnTo>
                <a:lnTo>
                  <a:pt x="289382" y="359410"/>
                </a:lnTo>
                <a:lnTo>
                  <a:pt x="300685" y="349250"/>
                </a:lnTo>
                <a:lnTo>
                  <a:pt x="326059" y="349250"/>
                </a:lnTo>
                <a:lnTo>
                  <a:pt x="322554" y="345440"/>
                </a:lnTo>
                <a:lnTo>
                  <a:pt x="317893" y="341630"/>
                </a:lnTo>
                <a:lnTo>
                  <a:pt x="313207" y="336550"/>
                </a:lnTo>
                <a:lnTo>
                  <a:pt x="330570" y="320040"/>
                </a:lnTo>
                <a:lnTo>
                  <a:pt x="336334" y="313690"/>
                </a:lnTo>
                <a:lnTo>
                  <a:pt x="380784" y="313690"/>
                </a:lnTo>
                <a:lnTo>
                  <a:pt x="384695" y="308610"/>
                </a:lnTo>
                <a:lnTo>
                  <a:pt x="386853" y="304800"/>
                </a:lnTo>
                <a:lnTo>
                  <a:pt x="357532" y="304800"/>
                </a:lnTo>
                <a:lnTo>
                  <a:pt x="351091" y="303530"/>
                </a:lnTo>
                <a:lnTo>
                  <a:pt x="350278" y="302260"/>
                </a:lnTo>
                <a:lnTo>
                  <a:pt x="348754" y="300990"/>
                </a:lnTo>
                <a:lnTo>
                  <a:pt x="359854" y="290830"/>
                </a:lnTo>
                <a:lnTo>
                  <a:pt x="370916" y="279400"/>
                </a:lnTo>
                <a:lnTo>
                  <a:pt x="390236" y="279400"/>
                </a:lnTo>
                <a:lnTo>
                  <a:pt x="389703" y="276860"/>
                </a:lnTo>
                <a:lnTo>
                  <a:pt x="383298" y="266700"/>
                </a:lnTo>
                <a:lnTo>
                  <a:pt x="388200" y="261620"/>
                </a:lnTo>
                <a:lnTo>
                  <a:pt x="393141" y="257810"/>
                </a:lnTo>
                <a:lnTo>
                  <a:pt x="398017" y="252730"/>
                </a:lnTo>
                <a:lnTo>
                  <a:pt x="403400" y="246380"/>
                </a:lnTo>
                <a:lnTo>
                  <a:pt x="408532" y="241300"/>
                </a:lnTo>
                <a:lnTo>
                  <a:pt x="413375" y="234950"/>
                </a:lnTo>
                <a:lnTo>
                  <a:pt x="433865" y="196850"/>
                </a:lnTo>
                <a:lnTo>
                  <a:pt x="439559" y="166370"/>
                </a:lnTo>
                <a:lnTo>
                  <a:pt x="484974" y="120650"/>
                </a:lnTo>
                <a:lnTo>
                  <a:pt x="382819" y="17780"/>
                </a:lnTo>
                <a:close/>
              </a:path>
              <a:path w="485139" h="398779">
                <a:moveTo>
                  <a:pt x="297101" y="262890"/>
                </a:moveTo>
                <a:lnTo>
                  <a:pt x="290971" y="266700"/>
                </a:lnTo>
                <a:lnTo>
                  <a:pt x="281165" y="275590"/>
                </a:lnTo>
                <a:lnTo>
                  <a:pt x="272059" y="284480"/>
                </a:lnTo>
                <a:lnTo>
                  <a:pt x="267449" y="289560"/>
                </a:lnTo>
                <a:lnTo>
                  <a:pt x="235354" y="321310"/>
                </a:lnTo>
                <a:lnTo>
                  <a:pt x="219212" y="336550"/>
                </a:lnTo>
                <a:lnTo>
                  <a:pt x="202869" y="351790"/>
                </a:lnTo>
                <a:lnTo>
                  <a:pt x="195796" y="356870"/>
                </a:lnTo>
                <a:lnTo>
                  <a:pt x="189420" y="358140"/>
                </a:lnTo>
                <a:lnTo>
                  <a:pt x="243225" y="358140"/>
                </a:lnTo>
                <a:lnTo>
                  <a:pt x="240563" y="355600"/>
                </a:lnTo>
                <a:lnTo>
                  <a:pt x="239547" y="347980"/>
                </a:lnTo>
                <a:lnTo>
                  <a:pt x="242074" y="337820"/>
                </a:lnTo>
                <a:lnTo>
                  <a:pt x="257474" y="322580"/>
                </a:lnTo>
                <a:lnTo>
                  <a:pt x="264471" y="314960"/>
                </a:lnTo>
                <a:lnTo>
                  <a:pt x="278498" y="300990"/>
                </a:lnTo>
                <a:lnTo>
                  <a:pt x="287566" y="292100"/>
                </a:lnTo>
                <a:lnTo>
                  <a:pt x="292036" y="287020"/>
                </a:lnTo>
                <a:lnTo>
                  <a:pt x="296844" y="283210"/>
                </a:lnTo>
                <a:lnTo>
                  <a:pt x="302193" y="276860"/>
                </a:lnTo>
                <a:lnTo>
                  <a:pt x="305184" y="270510"/>
                </a:lnTo>
                <a:lnTo>
                  <a:pt x="302920" y="265430"/>
                </a:lnTo>
                <a:lnTo>
                  <a:pt x="297101" y="262890"/>
                </a:lnTo>
                <a:close/>
              </a:path>
              <a:path w="485139" h="398779">
                <a:moveTo>
                  <a:pt x="380784" y="313690"/>
                </a:moveTo>
                <a:lnTo>
                  <a:pt x="336334" y="313690"/>
                </a:lnTo>
                <a:lnTo>
                  <a:pt x="349376" y="326390"/>
                </a:lnTo>
                <a:lnTo>
                  <a:pt x="354350" y="332740"/>
                </a:lnTo>
                <a:lnTo>
                  <a:pt x="356757" y="339090"/>
                </a:lnTo>
                <a:lnTo>
                  <a:pt x="356633" y="344170"/>
                </a:lnTo>
                <a:lnTo>
                  <a:pt x="354012" y="350520"/>
                </a:lnTo>
                <a:lnTo>
                  <a:pt x="348252" y="355600"/>
                </a:lnTo>
                <a:lnTo>
                  <a:pt x="341572" y="356870"/>
                </a:lnTo>
                <a:lnTo>
                  <a:pt x="370910" y="356870"/>
                </a:lnTo>
                <a:lnTo>
                  <a:pt x="371906" y="355600"/>
                </a:lnTo>
                <a:lnTo>
                  <a:pt x="375342" y="345440"/>
                </a:lnTo>
                <a:lnTo>
                  <a:pt x="374310" y="335280"/>
                </a:lnTo>
                <a:lnTo>
                  <a:pt x="367880" y="323850"/>
                </a:lnTo>
                <a:lnTo>
                  <a:pt x="364540" y="318770"/>
                </a:lnTo>
                <a:lnTo>
                  <a:pt x="373672" y="318770"/>
                </a:lnTo>
                <a:lnTo>
                  <a:pt x="380784" y="313690"/>
                </a:lnTo>
                <a:close/>
              </a:path>
              <a:path w="485139" h="398779">
                <a:moveTo>
                  <a:pt x="119811" y="22860"/>
                </a:moveTo>
                <a:lnTo>
                  <a:pt x="0" y="143510"/>
                </a:lnTo>
                <a:lnTo>
                  <a:pt x="45415" y="187960"/>
                </a:lnTo>
                <a:lnTo>
                  <a:pt x="46976" y="204470"/>
                </a:lnTo>
                <a:lnTo>
                  <a:pt x="67068" y="251460"/>
                </a:lnTo>
                <a:lnTo>
                  <a:pt x="76436" y="262890"/>
                </a:lnTo>
                <a:lnTo>
                  <a:pt x="81572" y="269240"/>
                </a:lnTo>
                <a:lnTo>
                  <a:pt x="86956" y="275590"/>
                </a:lnTo>
                <a:lnTo>
                  <a:pt x="93997" y="281940"/>
                </a:lnTo>
                <a:lnTo>
                  <a:pt x="115227" y="303530"/>
                </a:lnTo>
                <a:lnTo>
                  <a:pt x="110167" y="313690"/>
                </a:lnTo>
                <a:lnTo>
                  <a:pt x="110076" y="316230"/>
                </a:lnTo>
                <a:lnTo>
                  <a:pt x="109985" y="318770"/>
                </a:lnTo>
                <a:lnTo>
                  <a:pt x="109895" y="321310"/>
                </a:lnTo>
                <a:lnTo>
                  <a:pt x="136675" y="351790"/>
                </a:lnTo>
                <a:lnTo>
                  <a:pt x="145838" y="351790"/>
                </a:lnTo>
                <a:lnTo>
                  <a:pt x="156273" y="350520"/>
                </a:lnTo>
                <a:lnTo>
                  <a:pt x="177486" y="350520"/>
                </a:lnTo>
                <a:lnTo>
                  <a:pt x="174944" y="346710"/>
                </a:lnTo>
                <a:lnTo>
                  <a:pt x="174573" y="341630"/>
                </a:lnTo>
                <a:lnTo>
                  <a:pt x="174480" y="340360"/>
                </a:lnTo>
                <a:lnTo>
                  <a:pt x="176481" y="335280"/>
                </a:lnTo>
                <a:lnTo>
                  <a:pt x="143402" y="335280"/>
                </a:lnTo>
                <a:lnTo>
                  <a:pt x="136722" y="332740"/>
                </a:lnTo>
                <a:lnTo>
                  <a:pt x="130962" y="327660"/>
                </a:lnTo>
                <a:lnTo>
                  <a:pt x="128336" y="322580"/>
                </a:lnTo>
                <a:lnTo>
                  <a:pt x="128214" y="316230"/>
                </a:lnTo>
                <a:lnTo>
                  <a:pt x="130628" y="309880"/>
                </a:lnTo>
                <a:lnTo>
                  <a:pt x="135610" y="304800"/>
                </a:lnTo>
                <a:lnTo>
                  <a:pt x="157389" y="281940"/>
                </a:lnTo>
                <a:lnTo>
                  <a:pt x="127445" y="281940"/>
                </a:lnTo>
                <a:lnTo>
                  <a:pt x="121045" y="280670"/>
                </a:lnTo>
                <a:lnTo>
                  <a:pt x="115532" y="278130"/>
                </a:lnTo>
                <a:lnTo>
                  <a:pt x="111759" y="271780"/>
                </a:lnTo>
                <a:lnTo>
                  <a:pt x="108191" y="262890"/>
                </a:lnTo>
                <a:lnTo>
                  <a:pt x="112788" y="257810"/>
                </a:lnTo>
                <a:lnTo>
                  <a:pt x="94233" y="257810"/>
                </a:lnTo>
                <a:lnTo>
                  <a:pt x="70045" y="222250"/>
                </a:lnTo>
                <a:lnTo>
                  <a:pt x="63144" y="185420"/>
                </a:lnTo>
                <a:lnTo>
                  <a:pt x="17094" y="139700"/>
                </a:lnTo>
                <a:lnTo>
                  <a:pt x="116116" y="40640"/>
                </a:lnTo>
                <a:lnTo>
                  <a:pt x="137550" y="40640"/>
                </a:lnTo>
                <a:lnTo>
                  <a:pt x="119811" y="22860"/>
                </a:lnTo>
                <a:close/>
              </a:path>
              <a:path w="485139" h="398779">
                <a:moveTo>
                  <a:pt x="250812" y="234950"/>
                </a:moveTo>
                <a:lnTo>
                  <a:pt x="247903" y="237490"/>
                </a:lnTo>
                <a:lnTo>
                  <a:pt x="157746" y="327660"/>
                </a:lnTo>
                <a:lnTo>
                  <a:pt x="150557" y="332740"/>
                </a:lnTo>
                <a:lnTo>
                  <a:pt x="143402" y="335280"/>
                </a:lnTo>
                <a:lnTo>
                  <a:pt x="176481" y="335280"/>
                </a:lnTo>
                <a:lnTo>
                  <a:pt x="176981" y="334010"/>
                </a:lnTo>
                <a:lnTo>
                  <a:pt x="182486" y="327660"/>
                </a:lnTo>
                <a:lnTo>
                  <a:pt x="258838" y="251460"/>
                </a:lnTo>
                <a:lnTo>
                  <a:pt x="261797" y="248920"/>
                </a:lnTo>
                <a:lnTo>
                  <a:pt x="262864" y="240030"/>
                </a:lnTo>
                <a:lnTo>
                  <a:pt x="261467" y="236220"/>
                </a:lnTo>
                <a:lnTo>
                  <a:pt x="250812" y="234950"/>
                </a:lnTo>
                <a:close/>
              </a:path>
              <a:path w="485139" h="398779">
                <a:moveTo>
                  <a:pt x="390236" y="279400"/>
                </a:moveTo>
                <a:lnTo>
                  <a:pt x="370916" y="279400"/>
                </a:lnTo>
                <a:lnTo>
                  <a:pt x="374116" y="283210"/>
                </a:lnTo>
                <a:lnTo>
                  <a:pt x="375754" y="288290"/>
                </a:lnTo>
                <a:lnTo>
                  <a:pt x="373202" y="294640"/>
                </a:lnTo>
                <a:lnTo>
                  <a:pt x="369433" y="299720"/>
                </a:lnTo>
                <a:lnTo>
                  <a:pt x="363928" y="303530"/>
                </a:lnTo>
                <a:lnTo>
                  <a:pt x="357532" y="304800"/>
                </a:lnTo>
                <a:lnTo>
                  <a:pt x="386853" y="304800"/>
                </a:lnTo>
                <a:lnTo>
                  <a:pt x="390449" y="298450"/>
                </a:lnTo>
                <a:lnTo>
                  <a:pt x="392102" y="288290"/>
                </a:lnTo>
                <a:lnTo>
                  <a:pt x="390236" y="279400"/>
                </a:lnTo>
                <a:close/>
              </a:path>
              <a:path w="485139" h="398779">
                <a:moveTo>
                  <a:pt x="219963" y="195580"/>
                </a:moveTo>
                <a:lnTo>
                  <a:pt x="140677" y="275590"/>
                </a:lnTo>
                <a:lnTo>
                  <a:pt x="127445" y="281940"/>
                </a:lnTo>
                <a:lnTo>
                  <a:pt x="157389" y="281940"/>
                </a:lnTo>
                <a:lnTo>
                  <a:pt x="201027" y="238760"/>
                </a:lnTo>
                <a:lnTo>
                  <a:pt x="227634" y="212090"/>
                </a:lnTo>
                <a:lnTo>
                  <a:pt x="231368" y="207010"/>
                </a:lnTo>
                <a:lnTo>
                  <a:pt x="219963" y="195580"/>
                </a:lnTo>
                <a:close/>
              </a:path>
              <a:path w="485139" h="398779">
                <a:moveTo>
                  <a:pt x="210019" y="99060"/>
                </a:moveTo>
                <a:lnTo>
                  <a:pt x="198996" y="106680"/>
                </a:lnTo>
                <a:lnTo>
                  <a:pt x="211264" y="121920"/>
                </a:lnTo>
                <a:lnTo>
                  <a:pt x="216585" y="127000"/>
                </a:lnTo>
                <a:lnTo>
                  <a:pt x="199643" y="143510"/>
                </a:lnTo>
                <a:lnTo>
                  <a:pt x="198907" y="144780"/>
                </a:lnTo>
                <a:lnTo>
                  <a:pt x="198539" y="147320"/>
                </a:lnTo>
                <a:lnTo>
                  <a:pt x="197764" y="147320"/>
                </a:lnTo>
                <a:lnTo>
                  <a:pt x="106273" y="238760"/>
                </a:lnTo>
                <a:lnTo>
                  <a:pt x="100202" y="245110"/>
                </a:lnTo>
                <a:lnTo>
                  <a:pt x="96189" y="251460"/>
                </a:lnTo>
                <a:lnTo>
                  <a:pt x="94233" y="257810"/>
                </a:lnTo>
                <a:lnTo>
                  <a:pt x="112788" y="257810"/>
                </a:lnTo>
                <a:lnTo>
                  <a:pt x="146359" y="223520"/>
                </a:lnTo>
                <a:lnTo>
                  <a:pt x="229730" y="139700"/>
                </a:lnTo>
                <a:lnTo>
                  <a:pt x="250009" y="139700"/>
                </a:lnTo>
                <a:lnTo>
                  <a:pt x="210019" y="99060"/>
                </a:lnTo>
                <a:close/>
              </a:path>
              <a:path w="485139" h="398779">
                <a:moveTo>
                  <a:pt x="250009" y="139700"/>
                </a:moveTo>
                <a:lnTo>
                  <a:pt x="229730" y="139700"/>
                </a:lnTo>
                <a:lnTo>
                  <a:pt x="250139" y="161290"/>
                </a:lnTo>
                <a:lnTo>
                  <a:pt x="256984" y="163830"/>
                </a:lnTo>
                <a:lnTo>
                  <a:pt x="270598" y="163830"/>
                </a:lnTo>
                <a:lnTo>
                  <a:pt x="277380" y="161290"/>
                </a:lnTo>
                <a:lnTo>
                  <a:pt x="288124" y="149860"/>
                </a:lnTo>
                <a:lnTo>
                  <a:pt x="260007" y="149860"/>
                </a:lnTo>
                <a:lnTo>
                  <a:pt x="250009" y="139700"/>
                </a:lnTo>
                <a:close/>
              </a:path>
              <a:path w="485139" h="398779">
                <a:moveTo>
                  <a:pt x="287675" y="36830"/>
                </a:moveTo>
                <a:lnTo>
                  <a:pt x="267842" y="41910"/>
                </a:lnTo>
                <a:lnTo>
                  <a:pt x="245643" y="54610"/>
                </a:lnTo>
                <a:lnTo>
                  <a:pt x="244919" y="55880"/>
                </a:lnTo>
                <a:lnTo>
                  <a:pt x="234784" y="66040"/>
                </a:lnTo>
                <a:lnTo>
                  <a:pt x="188187" y="66040"/>
                </a:lnTo>
                <a:lnTo>
                  <a:pt x="207428" y="68580"/>
                </a:lnTo>
                <a:lnTo>
                  <a:pt x="230822" y="81280"/>
                </a:lnTo>
                <a:lnTo>
                  <a:pt x="277393" y="128270"/>
                </a:lnTo>
                <a:lnTo>
                  <a:pt x="278612" y="130810"/>
                </a:lnTo>
                <a:lnTo>
                  <a:pt x="278599" y="137160"/>
                </a:lnTo>
                <a:lnTo>
                  <a:pt x="277355" y="139700"/>
                </a:lnTo>
                <a:lnTo>
                  <a:pt x="267550" y="149860"/>
                </a:lnTo>
                <a:lnTo>
                  <a:pt x="288124" y="149860"/>
                </a:lnTo>
                <a:lnTo>
                  <a:pt x="290512" y="147320"/>
                </a:lnTo>
                <a:lnTo>
                  <a:pt x="293281" y="140970"/>
                </a:lnTo>
                <a:lnTo>
                  <a:pt x="293319" y="127000"/>
                </a:lnTo>
                <a:lnTo>
                  <a:pt x="290829" y="120650"/>
                </a:lnTo>
                <a:lnTo>
                  <a:pt x="286384" y="115570"/>
                </a:lnTo>
                <a:lnTo>
                  <a:pt x="252602" y="81280"/>
                </a:lnTo>
                <a:lnTo>
                  <a:pt x="245960" y="74930"/>
                </a:lnTo>
                <a:lnTo>
                  <a:pt x="254977" y="66040"/>
                </a:lnTo>
                <a:lnTo>
                  <a:pt x="265161" y="59690"/>
                </a:lnTo>
                <a:lnTo>
                  <a:pt x="274715" y="54610"/>
                </a:lnTo>
                <a:lnTo>
                  <a:pt x="283576" y="52070"/>
                </a:lnTo>
                <a:lnTo>
                  <a:pt x="291680" y="50800"/>
                </a:lnTo>
                <a:lnTo>
                  <a:pt x="335978" y="50800"/>
                </a:lnTo>
                <a:lnTo>
                  <a:pt x="344831" y="41910"/>
                </a:lnTo>
                <a:lnTo>
                  <a:pt x="317639" y="41910"/>
                </a:lnTo>
                <a:lnTo>
                  <a:pt x="304491" y="38100"/>
                </a:lnTo>
                <a:lnTo>
                  <a:pt x="287675" y="36830"/>
                </a:lnTo>
                <a:close/>
              </a:path>
              <a:path w="485139" h="398779">
                <a:moveTo>
                  <a:pt x="137550" y="40640"/>
                </a:moveTo>
                <a:lnTo>
                  <a:pt x="116116" y="40640"/>
                </a:lnTo>
                <a:lnTo>
                  <a:pt x="149948" y="73660"/>
                </a:lnTo>
                <a:lnTo>
                  <a:pt x="149809" y="74930"/>
                </a:lnTo>
                <a:lnTo>
                  <a:pt x="165150" y="76200"/>
                </a:lnTo>
                <a:lnTo>
                  <a:pt x="166154" y="73660"/>
                </a:lnTo>
                <a:lnTo>
                  <a:pt x="174095" y="69850"/>
                </a:lnTo>
                <a:lnTo>
                  <a:pt x="188187" y="66040"/>
                </a:lnTo>
                <a:lnTo>
                  <a:pt x="234784" y="66040"/>
                </a:lnTo>
                <a:lnTo>
                  <a:pt x="224016" y="60960"/>
                </a:lnTo>
                <a:lnTo>
                  <a:pt x="157822" y="60960"/>
                </a:lnTo>
                <a:lnTo>
                  <a:pt x="137550" y="40640"/>
                </a:lnTo>
                <a:close/>
              </a:path>
              <a:path w="485139" h="398779">
                <a:moveTo>
                  <a:pt x="185192" y="52070"/>
                </a:moveTo>
                <a:lnTo>
                  <a:pt x="168078" y="55880"/>
                </a:lnTo>
                <a:lnTo>
                  <a:pt x="157822" y="60960"/>
                </a:lnTo>
                <a:lnTo>
                  <a:pt x="224016" y="60960"/>
                </a:lnTo>
                <a:lnTo>
                  <a:pt x="207863" y="53340"/>
                </a:lnTo>
                <a:lnTo>
                  <a:pt x="185192" y="52070"/>
                </a:lnTo>
                <a:close/>
              </a:path>
              <a:path w="485139" h="398779">
                <a:moveTo>
                  <a:pt x="335978" y="50800"/>
                </a:moveTo>
                <a:lnTo>
                  <a:pt x="291680" y="50800"/>
                </a:lnTo>
                <a:lnTo>
                  <a:pt x="305154" y="52070"/>
                </a:lnTo>
                <a:lnTo>
                  <a:pt x="316457" y="54610"/>
                </a:lnTo>
                <a:lnTo>
                  <a:pt x="324233" y="58420"/>
                </a:lnTo>
                <a:lnTo>
                  <a:pt x="327126" y="59690"/>
                </a:lnTo>
                <a:lnTo>
                  <a:pt x="335978" y="50800"/>
                </a:lnTo>
                <a:close/>
              </a:path>
              <a:path w="485139" h="398779">
                <a:moveTo>
                  <a:pt x="365163" y="0"/>
                </a:moveTo>
                <a:lnTo>
                  <a:pt x="323862" y="41910"/>
                </a:lnTo>
                <a:lnTo>
                  <a:pt x="344831" y="41910"/>
                </a:lnTo>
                <a:lnTo>
                  <a:pt x="368858" y="17780"/>
                </a:lnTo>
                <a:lnTo>
                  <a:pt x="382819" y="17780"/>
                </a:lnTo>
                <a:lnTo>
                  <a:pt x="365163" y="0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144">
            <a:extLst>
              <a:ext uri="{FF2B5EF4-FFF2-40B4-BE49-F238E27FC236}">
                <a16:creationId xmlns:a16="http://schemas.microsoft.com/office/drawing/2014/main" id="{6EE5E5B2-BD92-C920-DE01-D9EA8312A190}"/>
              </a:ext>
            </a:extLst>
          </p:cNvPr>
          <p:cNvSpPr/>
          <p:nvPr/>
        </p:nvSpPr>
        <p:spPr>
          <a:xfrm>
            <a:off x="6201460" y="1879303"/>
            <a:ext cx="80034" cy="50602"/>
          </a:xfrm>
          <a:custGeom>
            <a:avLst/>
            <a:gdLst/>
            <a:ahLst/>
            <a:cxnLst/>
            <a:rect l="l" t="t" r="r" b="b"/>
            <a:pathLst>
              <a:path w="98425" h="62229">
                <a:moveTo>
                  <a:pt x="98005" y="0"/>
                </a:moveTo>
                <a:lnTo>
                  <a:pt x="0" y="0"/>
                </a:lnTo>
                <a:lnTo>
                  <a:pt x="0" y="62026"/>
                </a:lnTo>
                <a:lnTo>
                  <a:pt x="98005" y="62026"/>
                </a:lnTo>
                <a:lnTo>
                  <a:pt x="98005" y="53746"/>
                </a:lnTo>
                <a:lnTo>
                  <a:pt x="8280" y="53746"/>
                </a:lnTo>
                <a:lnTo>
                  <a:pt x="8280" y="8280"/>
                </a:lnTo>
                <a:lnTo>
                  <a:pt x="98005" y="8280"/>
                </a:lnTo>
                <a:lnTo>
                  <a:pt x="98005" y="0"/>
                </a:lnTo>
                <a:close/>
              </a:path>
              <a:path w="98425" h="62229">
                <a:moveTo>
                  <a:pt x="98005" y="8280"/>
                </a:moveTo>
                <a:lnTo>
                  <a:pt x="89725" y="8280"/>
                </a:lnTo>
                <a:lnTo>
                  <a:pt x="89725" y="53746"/>
                </a:lnTo>
                <a:lnTo>
                  <a:pt x="98005" y="53746"/>
                </a:lnTo>
                <a:lnTo>
                  <a:pt x="98005" y="8280"/>
                </a:lnTo>
                <a:close/>
              </a:path>
              <a:path w="98425" h="62229">
                <a:moveTo>
                  <a:pt x="27178" y="8280"/>
                </a:moveTo>
                <a:lnTo>
                  <a:pt x="13893" y="8280"/>
                </a:lnTo>
                <a:lnTo>
                  <a:pt x="48996" y="36309"/>
                </a:lnTo>
                <a:lnTo>
                  <a:pt x="62261" y="25717"/>
                </a:lnTo>
                <a:lnTo>
                  <a:pt x="48996" y="25717"/>
                </a:lnTo>
                <a:lnTo>
                  <a:pt x="27178" y="8280"/>
                </a:lnTo>
                <a:close/>
              </a:path>
              <a:path w="98425" h="62229">
                <a:moveTo>
                  <a:pt x="84099" y="8280"/>
                </a:moveTo>
                <a:lnTo>
                  <a:pt x="70827" y="8280"/>
                </a:lnTo>
                <a:lnTo>
                  <a:pt x="48996" y="25717"/>
                </a:lnTo>
                <a:lnTo>
                  <a:pt x="62261" y="25717"/>
                </a:lnTo>
                <a:lnTo>
                  <a:pt x="84099" y="8280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22" name="object 145">
            <a:extLst>
              <a:ext uri="{FF2B5EF4-FFF2-40B4-BE49-F238E27FC236}">
                <a16:creationId xmlns:a16="http://schemas.microsoft.com/office/drawing/2014/main" id="{92B5D460-9F69-5C2C-D254-BA37CF7EB791}"/>
              </a:ext>
            </a:extLst>
          </p:cNvPr>
          <p:cNvPicPr/>
          <p:nvPr/>
        </p:nvPicPr>
        <p:blipFill>
          <a:blip r:embed="rId37" cstate="print"/>
          <a:stretch>
            <a:fillRect/>
          </a:stretch>
        </p:blipFill>
        <p:spPr>
          <a:xfrm>
            <a:off x="6092118" y="2101510"/>
            <a:ext cx="110556" cy="96578"/>
          </a:xfrm>
          <a:prstGeom prst="rect">
            <a:avLst/>
          </a:prstGeom>
        </p:spPr>
      </p:pic>
      <p:pic>
        <p:nvPicPr>
          <p:cNvPr id="223" name="object 146">
            <a:extLst>
              <a:ext uri="{FF2B5EF4-FFF2-40B4-BE49-F238E27FC236}">
                <a16:creationId xmlns:a16="http://schemas.microsoft.com/office/drawing/2014/main" id="{BE9D95D0-B8EF-99E1-B568-59CA8FD4A98D}"/>
              </a:ext>
            </a:extLst>
          </p:cNvPr>
          <p:cNvPicPr/>
          <p:nvPr/>
        </p:nvPicPr>
        <p:blipFill>
          <a:blip r:embed="rId38" cstate="print"/>
          <a:stretch>
            <a:fillRect/>
          </a:stretch>
        </p:blipFill>
        <p:spPr>
          <a:xfrm>
            <a:off x="5917130" y="1880401"/>
            <a:ext cx="200684" cy="173802"/>
          </a:xfrm>
          <a:prstGeom prst="rect">
            <a:avLst/>
          </a:prstGeom>
        </p:spPr>
      </p:pic>
      <p:sp>
        <p:nvSpPr>
          <p:cNvPr id="224" name="object 147">
            <a:extLst>
              <a:ext uri="{FF2B5EF4-FFF2-40B4-BE49-F238E27FC236}">
                <a16:creationId xmlns:a16="http://schemas.microsoft.com/office/drawing/2014/main" id="{9059E895-C5DE-F13B-5EA7-B091FB2DC48D}"/>
              </a:ext>
            </a:extLst>
          </p:cNvPr>
          <p:cNvSpPr/>
          <p:nvPr/>
        </p:nvSpPr>
        <p:spPr>
          <a:xfrm>
            <a:off x="5899911" y="1810760"/>
            <a:ext cx="433217" cy="418243"/>
          </a:xfrm>
          <a:custGeom>
            <a:avLst/>
            <a:gdLst/>
            <a:ahLst/>
            <a:cxnLst/>
            <a:rect l="l" t="t" r="r" b="b"/>
            <a:pathLst>
              <a:path w="532765" h="514350">
                <a:moveTo>
                  <a:pt x="512292" y="112483"/>
                </a:moveTo>
                <a:lnTo>
                  <a:pt x="505015" y="76530"/>
                </a:lnTo>
                <a:lnTo>
                  <a:pt x="497992" y="66128"/>
                </a:lnTo>
                <a:lnTo>
                  <a:pt x="497992" y="112483"/>
                </a:lnTo>
                <a:lnTo>
                  <a:pt x="491832" y="142887"/>
                </a:lnTo>
                <a:lnTo>
                  <a:pt x="475068" y="167728"/>
                </a:lnTo>
                <a:lnTo>
                  <a:pt x="450227" y="184505"/>
                </a:lnTo>
                <a:lnTo>
                  <a:pt x="419836" y="190652"/>
                </a:lnTo>
                <a:lnTo>
                  <a:pt x="389445" y="184505"/>
                </a:lnTo>
                <a:lnTo>
                  <a:pt x="364604" y="167728"/>
                </a:lnTo>
                <a:lnTo>
                  <a:pt x="347840" y="142887"/>
                </a:lnTo>
                <a:lnTo>
                  <a:pt x="341693" y="112483"/>
                </a:lnTo>
                <a:lnTo>
                  <a:pt x="347840" y="82092"/>
                </a:lnTo>
                <a:lnTo>
                  <a:pt x="364604" y="57251"/>
                </a:lnTo>
                <a:lnTo>
                  <a:pt x="389445" y="40487"/>
                </a:lnTo>
                <a:lnTo>
                  <a:pt x="419836" y="34340"/>
                </a:lnTo>
                <a:lnTo>
                  <a:pt x="450227" y="40487"/>
                </a:lnTo>
                <a:lnTo>
                  <a:pt x="475068" y="57251"/>
                </a:lnTo>
                <a:lnTo>
                  <a:pt x="491832" y="82092"/>
                </a:lnTo>
                <a:lnTo>
                  <a:pt x="497992" y="112483"/>
                </a:lnTo>
                <a:lnTo>
                  <a:pt x="497992" y="66128"/>
                </a:lnTo>
                <a:lnTo>
                  <a:pt x="485178" y="47142"/>
                </a:lnTo>
                <a:lnTo>
                  <a:pt x="466217" y="34340"/>
                </a:lnTo>
                <a:lnTo>
                  <a:pt x="455790" y="27305"/>
                </a:lnTo>
                <a:lnTo>
                  <a:pt x="419836" y="20027"/>
                </a:lnTo>
                <a:lnTo>
                  <a:pt x="383882" y="27305"/>
                </a:lnTo>
                <a:lnTo>
                  <a:pt x="354482" y="47142"/>
                </a:lnTo>
                <a:lnTo>
                  <a:pt x="334657" y="76530"/>
                </a:lnTo>
                <a:lnTo>
                  <a:pt x="327380" y="112483"/>
                </a:lnTo>
                <a:lnTo>
                  <a:pt x="334657" y="148450"/>
                </a:lnTo>
                <a:lnTo>
                  <a:pt x="354482" y="177838"/>
                </a:lnTo>
                <a:lnTo>
                  <a:pt x="383882" y="197675"/>
                </a:lnTo>
                <a:lnTo>
                  <a:pt x="419836" y="204952"/>
                </a:lnTo>
                <a:lnTo>
                  <a:pt x="455790" y="197675"/>
                </a:lnTo>
                <a:lnTo>
                  <a:pt x="466191" y="190652"/>
                </a:lnTo>
                <a:lnTo>
                  <a:pt x="485178" y="177838"/>
                </a:lnTo>
                <a:lnTo>
                  <a:pt x="505015" y="148450"/>
                </a:lnTo>
                <a:lnTo>
                  <a:pt x="512292" y="112483"/>
                </a:lnTo>
                <a:close/>
              </a:path>
              <a:path w="532765" h="514350">
                <a:moveTo>
                  <a:pt x="532320" y="112483"/>
                </a:moveTo>
                <a:lnTo>
                  <a:pt x="523468" y="68745"/>
                </a:lnTo>
                <a:lnTo>
                  <a:pt x="518007" y="60655"/>
                </a:lnTo>
                <a:lnTo>
                  <a:pt x="518007" y="112483"/>
                </a:lnTo>
                <a:lnTo>
                  <a:pt x="510273" y="150672"/>
                </a:lnTo>
                <a:lnTo>
                  <a:pt x="489216" y="181889"/>
                </a:lnTo>
                <a:lnTo>
                  <a:pt x="458012" y="202946"/>
                </a:lnTo>
                <a:lnTo>
                  <a:pt x="419836" y="210667"/>
                </a:lnTo>
                <a:lnTo>
                  <a:pt x="391375" y="206451"/>
                </a:lnTo>
                <a:lnTo>
                  <a:pt x="365848" y="194475"/>
                </a:lnTo>
                <a:lnTo>
                  <a:pt x="344766" y="175717"/>
                </a:lnTo>
                <a:lnTo>
                  <a:pt x="336867" y="162902"/>
                </a:lnTo>
                <a:lnTo>
                  <a:pt x="329628" y="151168"/>
                </a:lnTo>
                <a:lnTo>
                  <a:pt x="328142" y="147701"/>
                </a:lnTo>
                <a:lnTo>
                  <a:pt x="324231" y="145999"/>
                </a:lnTo>
                <a:lnTo>
                  <a:pt x="270446" y="165011"/>
                </a:lnTo>
                <a:lnTo>
                  <a:pt x="268490" y="168859"/>
                </a:lnTo>
                <a:lnTo>
                  <a:pt x="269557" y="172504"/>
                </a:lnTo>
                <a:lnTo>
                  <a:pt x="271868" y="181571"/>
                </a:lnTo>
                <a:lnTo>
                  <a:pt x="273532" y="190703"/>
                </a:lnTo>
                <a:lnTo>
                  <a:pt x="274535" y="199872"/>
                </a:lnTo>
                <a:lnTo>
                  <a:pt x="274764" y="206451"/>
                </a:lnTo>
                <a:lnTo>
                  <a:pt x="274866" y="209042"/>
                </a:lnTo>
                <a:lnTo>
                  <a:pt x="260680" y="267754"/>
                </a:lnTo>
                <a:lnTo>
                  <a:pt x="221399" y="314020"/>
                </a:lnTo>
                <a:lnTo>
                  <a:pt x="219760" y="315214"/>
                </a:lnTo>
                <a:lnTo>
                  <a:pt x="218719" y="317042"/>
                </a:lnTo>
                <a:lnTo>
                  <a:pt x="218351" y="320725"/>
                </a:lnTo>
                <a:lnTo>
                  <a:pt x="218313" y="321068"/>
                </a:lnTo>
                <a:lnTo>
                  <a:pt x="218948" y="323075"/>
                </a:lnTo>
                <a:lnTo>
                  <a:pt x="256946" y="365315"/>
                </a:lnTo>
                <a:lnTo>
                  <a:pt x="260858" y="365836"/>
                </a:lnTo>
                <a:lnTo>
                  <a:pt x="263804" y="363918"/>
                </a:lnTo>
                <a:lnTo>
                  <a:pt x="274980" y="357936"/>
                </a:lnTo>
                <a:lnTo>
                  <a:pt x="286905" y="353923"/>
                </a:lnTo>
                <a:lnTo>
                  <a:pt x="299300" y="351955"/>
                </a:lnTo>
                <a:lnTo>
                  <a:pt x="311861" y="352107"/>
                </a:lnTo>
                <a:lnTo>
                  <a:pt x="336423" y="359003"/>
                </a:lnTo>
                <a:lnTo>
                  <a:pt x="356717" y="373405"/>
                </a:lnTo>
                <a:lnTo>
                  <a:pt x="371132" y="393700"/>
                </a:lnTo>
                <a:lnTo>
                  <a:pt x="377799" y="417474"/>
                </a:lnTo>
                <a:lnTo>
                  <a:pt x="377863" y="417664"/>
                </a:lnTo>
                <a:lnTo>
                  <a:pt x="368452" y="462940"/>
                </a:lnTo>
                <a:lnTo>
                  <a:pt x="334352" y="493496"/>
                </a:lnTo>
                <a:lnTo>
                  <a:pt x="304330" y="499859"/>
                </a:lnTo>
                <a:lnTo>
                  <a:pt x="300329" y="499859"/>
                </a:lnTo>
                <a:lnTo>
                  <a:pt x="251917" y="478218"/>
                </a:lnTo>
                <a:lnTo>
                  <a:pt x="230619" y="433349"/>
                </a:lnTo>
                <a:lnTo>
                  <a:pt x="230708" y="417474"/>
                </a:lnTo>
                <a:lnTo>
                  <a:pt x="233870" y="402678"/>
                </a:lnTo>
                <a:lnTo>
                  <a:pt x="240068" y="388797"/>
                </a:lnTo>
                <a:lnTo>
                  <a:pt x="249135" y="376377"/>
                </a:lnTo>
                <a:lnTo>
                  <a:pt x="249796" y="375742"/>
                </a:lnTo>
                <a:lnTo>
                  <a:pt x="252349" y="372808"/>
                </a:lnTo>
                <a:lnTo>
                  <a:pt x="252323" y="368744"/>
                </a:lnTo>
                <a:lnTo>
                  <a:pt x="226009" y="339471"/>
                </a:lnTo>
                <a:lnTo>
                  <a:pt x="225894" y="339344"/>
                </a:lnTo>
                <a:lnTo>
                  <a:pt x="212369" y="324294"/>
                </a:lnTo>
                <a:lnTo>
                  <a:pt x="210413" y="323469"/>
                </a:lnTo>
                <a:lnTo>
                  <a:pt x="207302" y="323469"/>
                </a:lnTo>
                <a:lnTo>
                  <a:pt x="206159" y="323735"/>
                </a:lnTo>
                <a:lnTo>
                  <a:pt x="205105" y="324294"/>
                </a:lnTo>
                <a:lnTo>
                  <a:pt x="190665" y="330860"/>
                </a:lnTo>
                <a:lnTo>
                  <a:pt x="175729" y="335559"/>
                </a:lnTo>
                <a:lnTo>
                  <a:pt x="160350" y="338391"/>
                </a:lnTo>
                <a:lnTo>
                  <a:pt x="144614" y="339344"/>
                </a:lnTo>
                <a:lnTo>
                  <a:pt x="93916" y="329082"/>
                </a:lnTo>
                <a:lnTo>
                  <a:pt x="52501" y="301129"/>
                </a:lnTo>
                <a:lnTo>
                  <a:pt x="24561" y="259702"/>
                </a:lnTo>
                <a:lnTo>
                  <a:pt x="14312" y="209042"/>
                </a:lnTo>
                <a:lnTo>
                  <a:pt x="24561" y="158381"/>
                </a:lnTo>
                <a:lnTo>
                  <a:pt x="52501" y="116967"/>
                </a:lnTo>
                <a:lnTo>
                  <a:pt x="93916" y="89027"/>
                </a:lnTo>
                <a:lnTo>
                  <a:pt x="144576" y="78765"/>
                </a:lnTo>
                <a:lnTo>
                  <a:pt x="181381" y="84150"/>
                </a:lnTo>
                <a:lnTo>
                  <a:pt x="214668" y="99441"/>
                </a:lnTo>
                <a:lnTo>
                  <a:pt x="242481" y="123393"/>
                </a:lnTo>
                <a:lnTo>
                  <a:pt x="262851" y="154736"/>
                </a:lnTo>
                <a:lnTo>
                  <a:pt x="264388" y="158102"/>
                </a:lnTo>
                <a:lnTo>
                  <a:pt x="268236" y="159727"/>
                </a:lnTo>
                <a:lnTo>
                  <a:pt x="315912" y="142875"/>
                </a:lnTo>
                <a:lnTo>
                  <a:pt x="322745" y="140462"/>
                </a:lnTo>
                <a:lnTo>
                  <a:pt x="324726" y="136918"/>
                </a:lnTo>
                <a:lnTo>
                  <a:pt x="322427" y="126390"/>
                </a:lnTo>
                <a:lnTo>
                  <a:pt x="321652" y="119354"/>
                </a:lnTo>
                <a:lnTo>
                  <a:pt x="321652" y="112483"/>
                </a:lnTo>
                <a:lnTo>
                  <a:pt x="329374" y="74307"/>
                </a:lnTo>
                <a:lnTo>
                  <a:pt x="350443" y="43091"/>
                </a:lnTo>
                <a:lnTo>
                  <a:pt x="381647" y="22034"/>
                </a:lnTo>
                <a:lnTo>
                  <a:pt x="419836" y="14300"/>
                </a:lnTo>
                <a:lnTo>
                  <a:pt x="458012" y="22034"/>
                </a:lnTo>
                <a:lnTo>
                  <a:pt x="489216" y="43091"/>
                </a:lnTo>
                <a:lnTo>
                  <a:pt x="510273" y="74307"/>
                </a:lnTo>
                <a:lnTo>
                  <a:pt x="518007" y="112483"/>
                </a:lnTo>
                <a:lnTo>
                  <a:pt x="518007" y="60655"/>
                </a:lnTo>
                <a:lnTo>
                  <a:pt x="499338" y="32981"/>
                </a:lnTo>
                <a:lnTo>
                  <a:pt x="471652" y="14300"/>
                </a:lnTo>
                <a:lnTo>
                  <a:pt x="463575" y="8851"/>
                </a:lnTo>
                <a:lnTo>
                  <a:pt x="419836" y="0"/>
                </a:lnTo>
                <a:lnTo>
                  <a:pt x="376085" y="8851"/>
                </a:lnTo>
                <a:lnTo>
                  <a:pt x="340321" y="32981"/>
                </a:lnTo>
                <a:lnTo>
                  <a:pt x="316191" y="68745"/>
                </a:lnTo>
                <a:lnTo>
                  <a:pt x="307340" y="112483"/>
                </a:lnTo>
                <a:lnTo>
                  <a:pt x="307416" y="119354"/>
                </a:lnTo>
                <a:lnTo>
                  <a:pt x="307746" y="123393"/>
                </a:lnTo>
                <a:lnTo>
                  <a:pt x="307822" y="124269"/>
                </a:lnTo>
                <a:lnTo>
                  <a:pt x="308800" y="130213"/>
                </a:lnTo>
                <a:lnTo>
                  <a:pt x="272961" y="142875"/>
                </a:lnTo>
                <a:lnTo>
                  <a:pt x="250037" y="110439"/>
                </a:lnTo>
                <a:lnTo>
                  <a:pt x="219697" y="85725"/>
                </a:lnTo>
                <a:lnTo>
                  <a:pt x="183896" y="69977"/>
                </a:lnTo>
                <a:lnTo>
                  <a:pt x="144576" y="64452"/>
                </a:lnTo>
                <a:lnTo>
                  <a:pt x="98933" y="71843"/>
                </a:lnTo>
                <a:lnTo>
                  <a:pt x="59245" y="92392"/>
                </a:lnTo>
                <a:lnTo>
                  <a:pt x="27927" y="123710"/>
                </a:lnTo>
                <a:lnTo>
                  <a:pt x="7378" y="163398"/>
                </a:lnTo>
                <a:lnTo>
                  <a:pt x="0" y="209042"/>
                </a:lnTo>
                <a:lnTo>
                  <a:pt x="7378" y="254698"/>
                </a:lnTo>
                <a:lnTo>
                  <a:pt x="27927" y="294386"/>
                </a:lnTo>
                <a:lnTo>
                  <a:pt x="59245" y="325704"/>
                </a:lnTo>
                <a:lnTo>
                  <a:pt x="98933" y="346265"/>
                </a:lnTo>
                <a:lnTo>
                  <a:pt x="144576" y="353644"/>
                </a:lnTo>
                <a:lnTo>
                  <a:pt x="160604" y="352742"/>
                </a:lnTo>
                <a:lnTo>
                  <a:pt x="176441" y="350037"/>
                </a:lnTo>
                <a:lnTo>
                  <a:pt x="191884" y="345605"/>
                </a:lnTo>
                <a:lnTo>
                  <a:pt x="206768" y="339471"/>
                </a:lnTo>
                <a:lnTo>
                  <a:pt x="235038" y="370928"/>
                </a:lnTo>
                <a:lnTo>
                  <a:pt x="225742" y="385229"/>
                </a:lnTo>
                <a:lnTo>
                  <a:pt x="219468" y="400850"/>
                </a:lnTo>
                <a:lnTo>
                  <a:pt x="216420" y="416852"/>
                </a:lnTo>
                <a:lnTo>
                  <a:pt x="216382" y="434759"/>
                </a:lnTo>
                <a:lnTo>
                  <a:pt x="224612" y="464096"/>
                </a:lnTo>
                <a:lnTo>
                  <a:pt x="266039" y="505523"/>
                </a:lnTo>
                <a:lnTo>
                  <a:pt x="301282" y="514172"/>
                </a:lnTo>
                <a:lnTo>
                  <a:pt x="304330" y="514172"/>
                </a:lnTo>
                <a:lnTo>
                  <a:pt x="322719" y="512229"/>
                </a:lnTo>
                <a:lnTo>
                  <a:pt x="340144" y="506577"/>
                </a:lnTo>
                <a:lnTo>
                  <a:pt x="351840" y="499859"/>
                </a:lnTo>
                <a:lnTo>
                  <a:pt x="356044" y="497459"/>
                </a:lnTo>
                <a:lnTo>
                  <a:pt x="388340" y="453453"/>
                </a:lnTo>
                <a:lnTo>
                  <a:pt x="392252" y="416852"/>
                </a:lnTo>
                <a:lnTo>
                  <a:pt x="384022" y="387527"/>
                </a:lnTo>
                <a:lnTo>
                  <a:pt x="366826" y="363296"/>
                </a:lnTo>
                <a:lnTo>
                  <a:pt x="350850" y="351955"/>
                </a:lnTo>
                <a:lnTo>
                  <a:pt x="346316" y="348742"/>
                </a:lnTo>
                <a:lnTo>
                  <a:pt x="342595" y="346100"/>
                </a:lnTo>
                <a:lnTo>
                  <a:pt x="313270" y="337870"/>
                </a:lnTo>
                <a:lnTo>
                  <a:pt x="299808" y="337578"/>
                </a:lnTo>
                <a:lnTo>
                  <a:pt x="286486" y="339344"/>
                </a:lnTo>
                <a:lnTo>
                  <a:pt x="273558" y="343077"/>
                </a:lnTo>
                <a:lnTo>
                  <a:pt x="261277" y="348742"/>
                </a:lnTo>
                <a:lnTo>
                  <a:pt x="236093" y="320725"/>
                </a:lnTo>
                <a:lnTo>
                  <a:pt x="258470" y="297776"/>
                </a:lnTo>
                <a:lnTo>
                  <a:pt x="275145" y="270764"/>
                </a:lnTo>
                <a:lnTo>
                  <a:pt x="285572" y="240817"/>
                </a:lnTo>
                <a:lnTo>
                  <a:pt x="289179" y="209042"/>
                </a:lnTo>
                <a:lnTo>
                  <a:pt x="289102" y="206451"/>
                </a:lnTo>
                <a:lnTo>
                  <a:pt x="288988" y="202946"/>
                </a:lnTo>
                <a:lnTo>
                  <a:pt x="288912" y="200520"/>
                </a:lnTo>
                <a:lnTo>
                  <a:pt x="288137" y="191998"/>
                </a:lnTo>
                <a:lnTo>
                  <a:pt x="286842" y="183489"/>
                </a:lnTo>
                <a:lnTo>
                  <a:pt x="285038" y="175031"/>
                </a:lnTo>
                <a:lnTo>
                  <a:pt x="319316" y="162902"/>
                </a:lnTo>
                <a:lnTo>
                  <a:pt x="337045" y="188607"/>
                </a:lnTo>
                <a:lnTo>
                  <a:pt x="360692" y="208165"/>
                </a:lnTo>
                <a:lnTo>
                  <a:pt x="388785" y="220611"/>
                </a:lnTo>
                <a:lnTo>
                  <a:pt x="419836" y="224980"/>
                </a:lnTo>
                <a:lnTo>
                  <a:pt x="463575" y="216128"/>
                </a:lnTo>
                <a:lnTo>
                  <a:pt x="471665" y="210667"/>
                </a:lnTo>
                <a:lnTo>
                  <a:pt x="499338" y="191998"/>
                </a:lnTo>
                <a:lnTo>
                  <a:pt x="523468" y="156235"/>
                </a:lnTo>
                <a:lnTo>
                  <a:pt x="532320" y="112483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25" name="object 148">
            <a:extLst>
              <a:ext uri="{FF2B5EF4-FFF2-40B4-BE49-F238E27FC236}">
                <a16:creationId xmlns:a16="http://schemas.microsoft.com/office/drawing/2014/main" id="{5ED38BF7-B065-55C9-DB88-05FFA22F6F36}"/>
              </a:ext>
            </a:extLst>
          </p:cNvPr>
          <p:cNvGrpSpPr/>
          <p:nvPr/>
        </p:nvGrpSpPr>
        <p:grpSpPr>
          <a:xfrm>
            <a:off x="5266085" y="1831629"/>
            <a:ext cx="398104" cy="376935"/>
            <a:chOff x="6162843" y="6041475"/>
            <a:chExt cx="489584" cy="463550"/>
          </a:xfrm>
        </p:grpSpPr>
        <p:pic>
          <p:nvPicPr>
            <p:cNvPr id="226" name="object 149">
              <a:extLst>
                <a:ext uri="{FF2B5EF4-FFF2-40B4-BE49-F238E27FC236}">
                  <a16:creationId xmlns:a16="http://schemas.microsoft.com/office/drawing/2014/main" id="{4F043318-21DD-737C-9552-39BC244F1430}"/>
                </a:ext>
              </a:extLst>
            </p:cNvPr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6353730" y="6133664"/>
              <a:ext cx="122250" cy="191185"/>
            </a:xfrm>
            <a:prstGeom prst="rect">
              <a:avLst/>
            </a:prstGeom>
          </p:spPr>
        </p:pic>
        <p:sp>
          <p:nvSpPr>
            <p:cNvPr id="227" name="object 150">
              <a:extLst>
                <a:ext uri="{FF2B5EF4-FFF2-40B4-BE49-F238E27FC236}">
                  <a16:creationId xmlns:a16="http://schemas.microsoft.com/office/drawing/2014/main" id="{64AAF2D7-1366-E6AE-66AA-C13BB615A2EA}"/>
                </a:ext>
              </a:extLst>
            </p:cNvPr>
            <p:cNvSpPr/>
            <p:nvPr/>
          </p:nvSpPr>
          <p:spPr>
            <a:xfrm>
              <a:off x="6162843" y="6041475"/>
              <a:ext cx="489584" cy="463550"/>
            </a:xfrm>
            <a:custGeom>
              <a:avLst/>
              <a:gdLst/>
              <a:ahLst/>
              <a:cxnLst/>
              <a:rect l="l" t="t" r="r" b="b"/>
              <a:pathLst>
                <a:path w="489584" h="463550">
                  <a:moveTo>
                    <a:pt x="333331" y="367030"/>
                  </a:moveTo>
                  <a:lnTo>
                    <a:pt x="314985" y="367030"/>
                  </a:lnTo>
                  <a:lnTo>
                    <a:pt x="401370" y="463550"/>
                  </a:lnTo>
                  <a:lnTo>
                    <a:pt x="410159" y="463550"/>
                  </a:lnTo>
                  <a:lnTo>
                    <a:pt x="412076" y="461010"/>
                  </a:lnTo>
                  <a:lnTo>
                    <a:pt x="414422" y="440690"/>
                  </a:lnTo>
                  <a:lnTo>
                    <a:pt x="400037" y="440690"/>
                  </a:lnTo>
                  <a:lnTo>
                    <a:pt x="333331" y="367030"/>
                  </a:lnTo>
                  <a:close/>
                </a:path>
                <a:path w="489584" h="463550">
                  <a:moveTo>
                    <a:pt x="160934" y="24130"/>
                  </a:moveTo>
                  <a:lnTo>
                    <a:pt x="153136" y="25400"/>
                  </a:lnTo>
                  <a:lnTo>
                    <a:pt x="146215" y="33020"/>
                  </a:lnTo>
                  <a:lnTo>
                    <a:pt x="143624" y="36830"/>
                  </a:lnTo>
                  <a:lnTo>
                    <a:pt x="144674" y="63500"/>
                  </a:lnTo>
                  <a:lnTo>
                    <a:pt x="144774" y="66040"/>
                  </a:lnTo>
                  <a:lnTo>
                    <a:pt x="144874" y="68580"/>
                  </a:lnTo>
                  <a:lnTo>
                    <a:pt x="144974" y="71120"/>
                  </a:lnTo>
                  <a:lnTo>
                    <a:pt x="145074" y="73660"/>
                  </a:lnTo>
                  <a:lnTo>
                    <a:pt x="145124" y="74930"/>
                  </a:lnTo>
                  <a:lnTo>
                    <a:pt x="145224" y="77470"/>
                  </a:lnTo>
                  <a:lnTo>
                    <a:pt x="145313" y="80010"/>
                  </a:lnTo>
                  <a:lnTo>
                    <a:pt x="144449" y="81280"/>
                  </a:lnTo>
                  <a:lnTo>
                    <a:pt x="141084" y="85090"/>
                  </a:lnTo>
                  <a:lnTo>
                    <a:pt x="138785" y="86360"/>
                  </a:lnTo>
                  <a:lnTo>
                    <a:pt x="95986" y="86360"/>
                  </a:lnTo>
                  <a:lnTo>
                    <a:pt x="90436" y="88900"/>
                  </a:lnTo>
                  <a:lnTo>
                    <a:pt x="84810" y="97790"/>
                  </a:lnTo>
                  <a:lnTo>
                    <a:pt x="85178" y="104140"/>
                  </a:lnTo>
                  <a:lnTo>
                    <a:pt x="88633" y="110490"/>
                  </a:lnTo>
                  <a:lnTo>
                    <a:pt x="106375" y="140970"/>
                  </a:lnTo>
                  <a:lnTo>
                    <a:pt x="106680" y="143510"/>
                  </a:lnTo>
                  <a:lnTo>
                    <a:pt x="105308" y="148590"/>
                  </a:lnTo>
                  <a:lnTo>
                    <a:pt x="103682" y="149860"/>
                  </a:lnTo>
                  <a:lnTo>
                    <a:pt x="65811" y="170180"/>
                  </a:lnTo>
                  <a:lnTo>
                    <a:pt x="62090" y="175260"/>
                  </a:lnTo>
                  <a:lnTo>
                    <a:pt x="61810" y="180340"/>
                  </a:lnTo>
                  <a:lnTo>
                    <a:pt x="61762" y="181610"/>
                  </a:lnTo>
                  <a:lnTo>
                    <a:pt x="61666" y="184150"/>
                  </a:lnTo>
                  <a:lnTo>
                    <a:pt x="61569" y="186690"/>
                  </a:lnTo>
                  <a:lnTo>
                    <a:pt x="64795" y="191770"/>
                  </a:lnTo>
                  <a:lnTo>
                    <a:pt x="100685" y="214630"/>
                  </a:lnTo>
                  <a:lnTo>
                    <a:pt x="102133" y="215900"/>
                  </a:lnTo>
                  <a:lnTo>
                    <a:pt x="103085" y="220980"/>
                  </a:lnTo>
                  <a:lnTo>
                    <a:pt x="102552" y="223520"/>
                  </a:lnTo>
                  <a:lnTo>
                    <a:pt x="101066" y="226060"/>
                  </a:lnTo>
                  <a:lnTo>
                    <a:pt x="81991" y="252730"/>
                  </a:lnTo>
                  <a:lnTo>
                    <a:pt x="77965" y="257810"/>
                  </a:lnTo>
                  <a:lnTo>
                    <a:pt x="77038" y="264160"/>
                  </a:lnTo>
                  <a:lnTo>
                    <a:pt x="81851" y="274320"/>
                  </a:lnTo>
                  <a:lnTo>
                    <a:pt x="87223" y="278130"/>
                  </a:lnTo>
                  <a:lnTo>
                    <a:pt x="107467" y="279400"/>
                  </a:lnTo>
                  <a:lnTo>
                    <a:pt x="787" y="375920"/>
                  </a:lnTo>
                  <a:lnTo>
                    <a:pt x="70256" y="391160"/>
                  </a:lnTo>
                  <a:lnTo>
                    <a:pt x="72212" y="450850"/>
                  </a:lnTo>
                  <a:lnTo>
                    <a:pt x="72301" y="453390"/>
                  </a:lnTo>
                  <a:lnTo>
                    <a:pt x="74002" y="455930"/>
                  </a:lnTo>
                  <a:lnTo>
                    <a:pt x="77470" y="457200"/>
                  </a:lnTo>
                  <a:lnTo>
                    <a:pt x="82816" y="457200"/>
                  </a:lnTo>
                  <a:lnTo>
                    <a:pt x="107981" y="434340"/>
                  </a:lnTo>
                  <a:lnTo>
                    <a:pt x="85991" y="434340"/>
                  </a:lnTo>
                  <a:lnTo>
                    <a:pt x="84679" y="394970"/>
                  </a:lnTo>
                  <a:lnTo>
                    <a:pt x="84594" y="392430"/>
                  </a:lnTo>
                  <a:lnTo>
                    <a:pt x="84510" y="389890"/>
                  </a:lnTo>
                  <a:lnTo>
                    <a:pt x="84383" y="386080"/>
                  </a:lnTo>
                  <a:lnTo>
                    <a:pt x="84264" y="382270"/>
                  </a:lnTo>
                  <a:lnTo>
                    <a:pt x="84226" y="381000"/>
                  </a:lnTo>
                  <a:lnTo>
                    <a:pt x="81394" y="378460"/>
                  </a:lnTo>
                  <a:lnTo>
                    <a:pt x="24803" y="373380"/>
                  </a:lnTo>
                  <a:lnTo>
                    <a:pt x="124282" y="284480"/>
                  </a:lnTo>
                  <a:lnTo>
                    <a:pt x="131533" y="283210"/>
                  </a:lnTo>
                  <a:lnTo>
                    <a:pt x="153380" y="283210"/>
                  </a:lnTo>
                  <a:lnTo>
                    <a:pt x="153035" y="281940"/>
                  </a:lnTo>
                  <a:lnTo>
                    <a:pt x="145326" y="273050"/>
                  </a:lnTo>
                  <a:lnTo>
                    <a:pt x="140068" y="269240"/>
                  </a:lnTo>
                  <a:lnTo>
                    <a:pt x="134188" y="269240"/>
                  </a:lnTo>
                  <a:lnTo>
                    <a:pt x="132588" y="267970"/>
                  </a:lnTo>
                  <a:lnTo>
                    <a:pt x="129425" y="267970"/>
                  </a:lnTo>
                  <a:lnTo>
                    <a:pt x="95326" y="264160"/>
                  </a:lnTo>
                  <a:lnTo>
                    <a:pt x="92240" y="264160"/>
                  </a:lnTo>
                  <a:lnTo>
                    <a:pt x="92189" y="262890"/>
                  </a:lnTo>
                  <a:lnTo>
                    <a:pt x="92481" y="261620"/>
                  </a:lnTo>
                  <a:lnTo>
                    <a:pt x="113436" y="232410"/>
                  </a:lnTo>
                  <a:lnTo>
                    <a:pt x="114211" y="231140"/>
                  </a:lnTo>
                  <a:lnTo>
                    <a:pt x="116725" y="226060"/>
                  </a:lnTo>
                  <a:lnTo>
                    <a:pt x="117271" y="220980"/>
                  </a:lnTo>
                  <a:lnTo>
                    <a:pt x="115125" y="209550"/>
                  </a:lnTo>
                  <a:lnTo>
                    <a:pt x="111455" y="204470"/>
                  </a:lnTo>
                  <a:lnTo>
                    <a:pt x="77266" y="182880"/>
                  </a:lnTo>
                  <a:lnTo>
                    <a:pt x="76682" y="182880"/>
                  </a:lnTo>
                  <a:lnTo>
                    <a:pt x="75857" y="181610"/>
                  </a:lnTo>
                  <a:lnTo>
                    <a:pt x="76428" y="180340"/>
                  </a:lnTo>
                  <a:lnTo>
                    <a:pt x="113499" y="161290"/>
                  </a:lnTo>
                  <a:lnTo>
                    <a:pt x="117640" y="156210"/>
                  </a:lnTo>
                  <a:lnTo>
                    <a:pt x="121145" y="144780"/>
                  </a:lnTo>
                  <a:lnTo>
                    <a:pt x="120484" y="138430"/>
                  </a:lnTo>
                  <a:lnTo>
                    <a:pt x="117246" y="132080"/>
                  </a:lnTo>
                  <a:lnTo>
                    <a:pt x="99936" y="101600"/>
                  </a:lnTo>
                  <a:lnTo>
                    <a:pt x="99758" y="101600"/>
                  </a:lnTo>
                  <a:lnTo>
                    <a:pt x="99745" y="100330"/>
                  </a:lnTo>
                  <a:lnTo>
                    <a:pt x="142646" y="100330"/>
                  </a:lnTo>
                  <a:lnTo>
                    <a:pt x="148526" y="97790"/>
                  </a:lnTo>
                  <a:lnTo>
                    <a:pt x="155041" y="91440"/>
                  </a:lnTo>
                  <a:lnTo>
                    <a:pt x="156692" y="88900"/>
                  </a:lnTo>
                  <a:lnTo>
                    <a:pt x="158864" y="82550"/>
                  </a:lnTo>
                  <a:lnTo>
                    <a:pt x="159321" y="78740"/>
                  </a:lnTo>
                  <a:lnTo>
                    <a:pt x="158305" y="53340"/>
                  </a:lnTo>
                  <a:lnTo>
                    <a:pt x="158203" y="50800"/>
                  </a:lnTo>
                  <a:lnTo>
                    <a:pt x="158153" y="49530"/>
                  </a:lnTo>
                  <a:lnTo>
                    <a:pt x="158051" y="46990"/>
                  </a:lnTo>
                  <a:lnTo>
                    <a:pt x="157949" y="44450"/>
                  </a:lnTo>
                  <a:lnTo>
                    <a:pt x="157899" y="43180"/>
                  </a:lnTo>
                  <a:lnTo>
                    <a:pt x="157810" y="40640"/>
                  </a:lnTo>
                  <a:lnTo>
                    <a:pt x="190505" y="40640"/>
                  </a:lnTo>
                  <a:lnTo>
                    <a:pt x="160934" y="24130"/>
                  </a:lnTo>
                  <a:close/>
                </a:path>
                <a:path w="489584" h="463550">
                  <a:moveTo>
                    <a:pt x="407539" y="294640"/>
                  </a:moveTo>
                  <a:lnTo>
                    <a:pt x="387972" y="294640"/>
                  </a:lnTo>
                  <a:lnTo>
                    <a:pt x="466521" y="382270"/>
                  </a:lnTo>
                  <a:lnTo>
                    <a:pt x="408660" y="387350"/>
                  </a:lnTo>
                  <a:lnTo>
                    <a:pt x="405968" y="389890"/>
                  </a:lnTo>
                  <a:lnTo>
                    <a:pt x="400037" y="440690"/>
                  </a:lnTo>
                  <a:lnTo>
                    <a:pt x="414422" y="440690"/>
                  </a:lnTo>
                  <a:lnTo>
                    <a:pt x="419112" y="400050"/>
                  </a:lnTo>
                  <a:lnTo>
                    <a:pt x="484746" y="394970"/>
                  </a:lnTo>
                  <a:lnTo>
                    <a:pt x="487070" y="392430"/>
                  </a:lnTo>
                  <a:lnTo>
                    <a:pt x="489038" y="387350"/>
                  </a:lnTo>
                  <a:lnTo>
                    <a:pt x="488518" y="384810"/>
                  </a:lnTo>
                  <a:lnTo>
                    <a:pt x="407539" y="294640"/>
                  </a:lnTo>
                  <a:close/>
                </a:path>
                <a:path w="489584" h="463550">
                  <a:moveTo>
                    <a:pt x="213607" y="328930"/>
                  </a:moveTo>
                  <a:lnTo>
                    <a:pt x="192341" y="328930"/>
                  </a:lnTo>
                  <a:lnTo>
                    <a:pt x="193967" y="330200"/>
                  </a:lnTo>
                  <a:lnTo>
                    <a:pt x="195287" y="331470"/>
                  </a:lnTo>
                  <a:lnTo>
                    <a:pt x="196367" y="335280"/>
                  </a:lnTo>
                  <a:lnTo>
                    <a:pt x="85991" y="434340"/>
                  </a:lnTo>
                  <a:lnTo>
                    <a:pt x="107981" y="434340"/>
                  </a:lnTo>
                  <a:lnTo>
                    <a:pt x="201650" y="349250"/>
                  </a:lnTo>
                  <a:lnTo>
                    <a:pt x="216481" y="349250"/>
                  </a:lnTo>
                  <a:lnTo>
                    <a:pt x="212852" y="339090"/>
                  </a:lnTo>
                  <a:lnTo>
                    <a:pt x="214769" y="337820"/>
                  </a:lnTo>
                  <a:lnTo>
                    <a:pt x="215455" y="334010"/>
                  </a:lnTo>
                  <a:lnTo>
                    <a:pt x="213607" y="328930"/>
                  </a:lnTo>
                  <a:close/>
                </a:path>
                <a:path w="489584" h="463550">
                  <a:moveTo>
                    <a:pt x="216481" y="349250"/>
                  </a:moveTo>
                  <a:lnTo>
                    <a:pt x="201650" y="349250"/>
                  </a:lnTo>
                  <a:lnTo>
                    <a:pt x="210045" y="372110"/>
                  </a:lnTo>
                  <a:lnTo>
                    <a:pt x="215620" y="377190"/>
                  </a:lnTo>
                  <a:lnTo>
                    <a:pt x="227114" y="377190"/>
                  </a:lnTo>
                  <a:lnTo>
                    <a:pt x="231902" y="374650"/>
                  </a:lnTo>
                  <a:lnTo>
                    <a:pt x="241041" y="363220"/>
                  </a:lnTo>
                  <a:lnTo>
                    <a:pt x="222199" y="363220"/>
                  </a:lnTo>
                  <a:lnTo>
                    <a:pt x="221615" y="361950"/>
                  </a:lnTo>
                  <a:lnTo>
                    <a:pt x="221018" y="361950"/>
                  </a:lnTo>
                  <a:lnTo>
                    <a:pt x="216481" y="349250"/>
                  </a:lnTo>
                  <a:close/>
                </a:path>
                <a:path w="489584" h="463550">
                  <a:moveTo>
                    <a:pt x="286930" y="340360"/>
                  </a:moveTo>
                  <a:lnTo>
                    <a:pt x="265023" y="340360"/>
                  </a:lnTo>
                  <a:lnTo>
                    <a:pt x="267347" y="341630"/>
                  </a:lnTo>
                  <a:lnTo>
                    <a:pt x="297738" y="368300"/>
                  </a:lnTo>
                  <a:lnTo>
                    <a:pt x="302006" y="370840"/>
                  </a:lnTo>
                  <a:lnTo>
                    <a:pt x="309105" y="370840"/>
                  </a:lnTo>
                  <a:lnTo>
                    <a:pt x="312267" y="369570"/>
                  </a:lnTo>
                  <a:lnTo>
                    <a:pt x="314985" y="367030"/>
                  </a:lnTo>
                  <a:lnTo>
                    <a:pt x="333331" y="367030"/>
                  </a:lnTo>
                  <a:lnTo>
                    <a:pt x="324130" y="356870"/>
                  </a:lnTo>
                  <a:lnTo>
                    <a:pt x="305435" y="356870"/>
                  </a:lnTo>
                  <a:lnTo>
                    <a:pt x="304647" y="355600"/>
                  </a:lnTo>
                  <a:lnTo>
                    <a:pt x="303758" y="355600"/>
                  </a:lnTo>
                  <a:lnTo>
                    <a:pt x="286930" y="340360"/>
                  </a:lnTo>
                  <a:close/>
                </a:path>
                <a:path w="489584" h="463550">
                  <a:moveTo>
                    <a:pt x="266763" y="326390"/>
                  </a:moveTo>
                  <a:lnTo>
                    <a:pt x="259524" y="326390"/>
                  </a:lnTo>
                  <a:lnTo>
                    <a:pt x="255714" y="327660"/>
                  </a:lnTo>
                  <a:lnTo>
                    <a:pt x="251180" y="330200"/>
                  </a:lnTo>
                  <a:lnTo>
                    <a:pt x="250088" y="331470"/>
                  </a:lnTo>
                  <a:lnTo>
                    <a:pt x="247853" y="332740"/>
                  </a:lnTo>
                  <a:lnTo>
                    <a:pt x="246735" y="334010"/>
                  </a:lnTo>
                  <a:lnTo>
                    <a:pt x="224561" y="360680"/>
                  </a:lnTo>
                  <a:lnTo>
                    <a:pt x="223735" y="361950"/>
                  </a:lnTo>
                  <a:lnTo>
                    <a:pt x="223456" y="361950"/>
                  </a:lnTo>
                  <a:lnTo>
                    <a:pt x="222669" y="363220"/>
                  </a:lnTo>
                  <a:lnTo>
                    <a:pt x="241041" y="363220"/>
                  </a:lnTo>
                  <a:lnTo>
                    <a:pt x="258305" y="341630"/>
                  </a:lnTo>
                  <a:lnTo>
                    <a:pt x="260819" y="340360"/>
                  </a:lnTo>
                  <a:lnTo>
                    <a:pt x="286930" y="340360"/>
                  </a:lnTo>
                  <a:lnTo>
                    <a:pt x="277114" y="331470"/>
                  </a:lnTo>
                  <a:lnTo>
                    <a:pt x="275056" y="330200"/>
                  </a:lnTo>
                  <a:lnTo>
                    <a:pt x="269938" y="327660"/>
                  </a:lnTo>
                  <a:lnTo>
                    <a:pt x="266763" y="326390"/>
                  </a:lnTo>
                  <a:close/>
                </a:path>
                <a:path w="489584" h="463550">
                  <a:moveTo>
                    <a:pt x="341160" y="303530"/>
                  </a:moveTo>
                  <a:lnTo>
                    <a:pt x="330238" y="303530"/>
                  </a:lnTo>
                  <a:lnTo>
                    <a:pt x="328866" y="304800"/>
                  </a:lnTo>
                  <a:lnTo>
                    <a:pt x="326288" y="304800"/>
                  </a:lnTo>
                  <a:lnTo>
                    <a:pt x="325526" y="306070"/>
                  </a:lnTo>
                  <a:lnTo>
                    <a:pt x="324789" y="306070"/>
                  </a:lnTo>
                  <a:lnTo>
                    <a:pt x="323342" y="307340"/>
                  </a:lnTo>
                  <a:lnTo>
                    <a:pt x="322237" y="308610"/>
                  </a:lnTo>
                  <a:lnTo>
                    <a:pt x="321195" y="308610"/>
                  </a:lnTo>
                  <a:lnTo>
                    <a:pt x="320243" y="309880"/>
                  </a:lnTo>
                  <a:lnTo>
                    <a:pt x="315264" y="313690"/>
                  </a:lnTo>
                  <a:lnTo>
                    <a:pt x="311835" y="318770"/>
                  </a:lnTo>
                  <a:lnTo>
                    <a:pt x="304609" y="353060"/>
                  </a:lnTo>
                  <a:lnTo>
                    <a:pt x="304717" y="354330"/>
                  </a:lnTo>
                  <a:lnTo>
                    <a:pt x="304825" y="355600"/>
                  </a:lnTo>
                  <a:lnTo>
                    <a:pt x="305435" y="356870"/>
                  </a:lnTo>
                  <a:lnTo>
                    <a:pt x="324130" y="356870"/>
                  </a:lnTo>
                  <a:lnTo>
                    <a:pt x="321830" y="354330"/>
                  </a:lnTo>
                  <a:lnTo>
                    <a:pt x="328142" y="322580"/>
                  </a:lnTo>
                  <a:lnTo>
                    <a:pt x="328574" y="322580"/>
                  </a:lnTo>
                  <a:lnTo>
                    <a:pt x="329120" y="321310"/>
                  </a:lnTo>
                  <a:lnTo>
                    <a:pt x="331038" y="320040"/>
                  </a:lnTo>
                  <a:lnTo>
                    <a:pt x="388972" y="320040"/>
                  </a:lnTo>
                  <a:lnTo>
                    <a:pt x="391934" y="316230"/>
                  </a:lnTo>
                  <a:lnTo>
                    <a:pt x="392477" y="312420"/>
                  </a:lnTo>
                  <a:lnTo>
                    <a:pt x="373888" y="312420"/>
                  </a:lnTo>
                  <a:lnTo>
                    <a:pt x="341160" y="303530"/>
                  </a:lnTo>
                  <a:close/>
                </a:path>
                <a:path w="489584" h="463550">
                  <a:moveTo>
                    <a:pt x="153380" y="283210"/>
                  </a:moveTo>
                  <a:lnTo>
                    <a:pt x="132194" y="283210"/>
                  </a:lnTo>
                  <a:lnTo>
                    <a:pt x="132829" y="284480"/>
                  </a:lnTo>
                  <a:lnTo>
                    <a:pt x="134874" y="287020"/>
                  </a:lnTo>
                  <a:lnTo>
                    <a:pt x="135534" y="289560"/>
                  </a:lnTo>
                  <a:lnTo>
                    <a:pt x="130060" y="330200"/>
                  </a:lnTo>
                  <a:lnTo>
                    <a:pt x="131343" y="335280"/>
                  </a:lnTo>
                  <a:lnTo>
                    <a:pt x="134467" y="339090"/>
                  </a:lnTo>
                  <a:lnTo>
                    <a:pt x="136677" y="341630"/>
                  </a:lnTo>
                  <a:lnTo>
                    <a:pt x="139700" y="342900"/>
                  </a:lnTo>
                  <a:lnTo>
                    <a:pt x="143103" y="342900"/>
                  </a:lnTo>
                  <a:lnTo>
                    <a:pt x="147447" y="345440"/>
                  </a:lnTo>
                  <a:lnTo>
                    <a:pt x="152908" y="345440"/>
                  </a:lnTo>
                  <a:lnTo>
                    <a:pt x="189966" y="330200"/>
                  </a:lnTo>
                  <a:lnTo>
                    <a:pt x="191173" y="328930"/>
                  </a:lnTo>
                  <a:lnTo>
                    <a:pt x="213607" y="328930"/>
                  </a:lnTo>
                  <a:lnTo>
                    <a:pt x="213145" y="327660"/>
                  </a:lnTo>
                  <a:lnTo>
                    <a:pt x="149529" y="327660"/>
                  </a:lnTo>
                  <a:lnTo>
                    <a:pt x="154762" y="288290"/>
                  </a:lnTo>
                  <a:lnTo>
                    <a:pt x="153380" y="283210"/>
                  </a:lnTo>
                  <a:close/>
                </a:path>
                <a:path w="489584" h="463550">
                  <a:moveTo>
                    <a:pt x="388972" y="320040"/>
                  </a:moveTo>
                  <a:lnTo>
                    <a:pt x="333260" y="320040"/>
                  </a:lnTo>
                  <a:lnTo>
                    <a:pt x="374205" y="330200"/>
                  </a:lnTo>
                  <a:lnTo>
                    <a:pt x="380403" y="328930"/>
                  </a:lnTo>
                  <a:lnTo>
                    <a:pt x="384403" y="325120"/>
                  </a:lnTo>
                  <a:lnTo>
                    <a:pt x="384860" y="325120"/>
                  </a:lnTo>
                  <a:lnTo>
                    <a:pt x="385267" y="323850"/>
                  </a:lnTo>
                  <a:lnTo>
                    <a:pt x="385660" y="323850"/>
                  </a:lnTo>
                  <a:lnTo>
                    <a:pt x="386867" y="322580"/>
                  </a:lnTo>
                  <a:lnTo>
                    <a:pt x="387985" y="321310"/>
                  </a:lnTo>
                  <a:lnTo>
                    <a:pt x="388972" y="320040"/>
                  </a:lnTo>
                  <a:close/>
                </a:path>
                <a:path w="489584" h="463550">
                  <a:moveTo>
                    <a:pt x="195364" y="314960"/>
                  </a:moveTo>
                  <a:lnTo>
                    <a:pt x="180060" y="314960"/>
                  </a:lnTo>
                  <a:lnTo>
                    <a:pt x="149529" y="327660"/>
                  </a:lnTo>
                  <a:lnTo>
                    <a:pt x="213145" y="327660"/>
                  </a:lnTo>
                  <a:lnTo>
                    <a:pt x="211759" y="323850"/>
                  </a:lnTo>
                  <a:lnTo>
                    <a:pt x="207327" y="320040"/>
                  </a:lnTo>
                  <a:lnTo>
                    <a:pt x="199517" y="316230"/>
                  </a:lnTo>
                  <a:lnTo>
                    <a:pt x="197446" y="316230"/>
                  </a:lnTo>
                  <a:lnTo>
                    <a:pt x="195364" y="314960"/>
                  </a:lnTo>
                  <a:close/>
                </a:path>
                <a:path w="489584" h="463550">
                  <a:moveTo>
                    <a:pt x="190334" y="313690"/>
                  </a:moveTo>
                  <a:lnTo>
                    <a:pt x="184594" y="313690"/>
                  </a:lnTo>
                  <a:lnTo>
                    <a:pt x="181533" y="314960"/>
                  </a:lnTo>
                  <a:lnTo>
                    <a:pt x="192963" y="314960"/>
                  </a:lnTo>
                  <a:lnTo>
                    <a:pt x="190334" y="313690"/>
                  </a:lnTo>
                  <a:close/>
                </a:path>
                <a:path w="489584" h="463550">
                  <a:moveTo>
                    <a:pt x="403346" y="78740"/>
                  </a:moveTo>
                  <a:lnTo>
                    <a:pt x="388581" y="78740"/>
                  </a:lnTo>
                  <a:lnTo>
                    <a:pt x="388670" y="81280"/>
                  </a:lnTo>
                  <a:lnTo>
                    <a:pt x="388048" y="82550"/>
                  </a:lnTo>
                  <a:lnTo>
                    <a:pt x="375691" y="114300"/>
                  </a:lnTo>
                  <a:lnTo>
                    <a:pt x="375437" y="114300"/>
                  </a:lnTo>
                  <a:lnTo>
                    <a:pt x="375145" y="115570"/>
                  </a:lnTo>
                  <a:lnTo>
                    <a:pt x="374002" y="119380"/>
                  </a:lnTo>
                  <a:lnTo>
                    <a:pt x="374116" y="124460"/>
                  </a:lnTo>
                  <a:lnTo>
                    <a:pt x="375742" y="129540"/>
                  </a:lnTo>
                  <a:lnTo>
                    <a:pt x="376072" y="130810"/>
                  </a:lnTo>
                  <a:lnTo>
                    <a:pt x="376974" y="132080"/>
                  </a:lnTo>
                  <a:lnTo>
                    <a:pt x="381076" y="138430"/>
                  </a:lnTo>
                  <a:lnTo>
                    <a:pt x="385114" y="140970"/>
                  </a:lnTo>
                  <a:lnTo>
                    <a:pt x="421322" y="153670"/>
                  </a:lnTo>
                  <a:lnTo>
                    <a:pt x="422732" y="153670"/>
                  </a:lnTo>
                  <a:lnTo>
                    <a:pt x="423481" y="154940"/>
                  </a:lnTo>
                  <a:lnTo>
                    <a:pt x="424205" y="154940"/>
                  </a:lnTo>
                  <a:lnTo>
                    <a:pt x="424014" y="156210"/>
                  </a:lnTo>
                  <a:lnTo>
                    <a:pt x="423151" y="157480"/>
                  </a:lnTo>
                  <a:lnTo>
                    <a:pt x="422770" y="157480"/>
                  </a:lnTo>
                  <a:lnTo>
                    <a:pt x="392391" y="184150"/>
                  </a:lnTo>
                  <a:lnTo>
                    <a:pt x="389559" y="189230"/>
                  </a:lnTo>
                  <a:lnTo>
                    <a:pt x="389440" y="191770"/>
                  </a:lnTo>
                  <a:lnTo>
                    <a:pt x="389321" y="194310"/>
                  </a:lnTo>
                  <a:lnTo>
                    <a:pt x="389201" y="196850"/>
                  </a:lnTo>
                  <a:lnTo>
                    <a:pt x="389082" y="199390"/>
                  </a:lnTo>
                  <a:lnTo>
                    <a:pt x="388962" y="201930"/>
                  </a:lnTo>
                  <a:lnTo>
                    <a:pt x="391236" y="208280"/>
                  </a:lnTo>
                  <a:lnTo>
                    <a:pt x="420052" y="238760"/>
                  </a:lnTo>
                  <a:lnTo>
                    <a:pt x="420281" y="238760"/>
                  </a:lnTo>
                  <a:lnTo>
                    <a:pt x="420281" y="240030"/>
                  </a:lnTo>
                  <a:lnTo>
                    <a:pt x="418858" y="240030"/>
                  </a:lnTo>
                  <a:lnTo>
                    <a:pt x="378904" y="250190"/>
                  </a:lnTo>
                  <a:lnTo>
                    <a:pt x="367690" y="266700"/>
                  </a:lnTo>
                  <a:lnTo>
                    <a:pt x="364744" y="271780"/>
                  </a:lnTo>
                  <a:lnTo>
                    <a:pt x="363385" y="275590"/>
                  </a:lnTo>
                  <a:lnTo>
                    <a:pt x="364731" y="280670"/>
                  </a:lnTo>
                  <a:lnTo>
                    <a:pt x="373888" y="312420"/>
                  </a:lnTo>
                  <a:lnTo>
                    <a:pt x="392477" y="312420"/>
                  </a:lnTo>
                  <a:lnTo>
                    <a:pt x="392658" y="311150"/>
                  </a:lnTo>
                  <a:lnTo>
                    <a:pt x="387972" y="294640"/>
                  </a:lnTo>
                  <a:lnTo>
                    <a:pt x="407539" y="294640"/>
                  </a:lnTo>
                  <a:lnTo>
                    <a:pt x="382447" y="266700"/>
                  </a:lnTo>
                  <a:lnTo>
                    <a:pt x="383819" y="264160"/>
                  </a:lnTo>
                  <a:lnTo>
                    <a:pt x="385851" y="262890"/>
                  </a:lnTo>
                  <a:lnTo>
                    <a:pt x="427253" y="252730"/>
                  </a:lnTo>
                  <a:lnTo>
                    <a:pt x="432092" y="248920"/>
                  </a:lnTo>
                  <a:lnTo>
                    <a:pt x="435317" y="237490"/>
                  </a:lnTo>
                  <a:lnTo>
                    <a:pt x="433476" y="232410"/>
                  </a:lnTo>
                  <a:lnTo>
                    <a:pt x="404050" y="200660"/>
                  </a:lnTo>
                  <a:lnTo>
                    <a:pt x="403136" y="199390"/>
                  </a:lnTo>
                  <a:lnTo>
                    <a:pt x="403250" y="196850"/>
                  </a:lnTo>
                  <a:lnTo>
                    <a:pt x="403364" y="194310"/>
                  </a:lnTo>
                  <a:lnTo>
                    <a:pt x="404469" y="191770"/>
                  </a:lnTo>
                  <a:lnTo>
                    <a:pt x="406400" y="190500"/>
                  </a:lnTo>
                  <a:lnTo>
                    <a:pt x="436638" y="163830"/>
                  </a:lnTo>
                  <a:lnTo>
                    <a:pt x="439039" y="158750"/>
                  </a:lnTo>
                  <a:lnTo>
                    <a:pt x="436841" y="147320"/>
                  </a:lnTo>
                  <a:lnTo>
                    <a:pt x="432396" y="142240"/>
                  </a:lnTo>
                  <a:lnTo>
                    <a:pt x="392087" y="129540"/>
                  </a:lnTo>
                  <a:lnTo>
                    <a:pt x="390207" y="127000"/>
                  </a:lnTo>
                  <a:lnTo>
                    <a:pt x="388137" y="123190"/>
                  </a:lnTo>
                  <a:lnTo>
                    <a:pt x="388086" y="120650"/>
                  </a:lnTo>
                  <a:lnTo>
                    <a:pt x="403479" y="81280"/>
                  </a:lnTo>
                  <a:lnTo>
                    <a:pt x="403412" y="80010"/>
                  </a:lnTo>
                  <a:lnTo>
                    <a:pt x="403346" y="78740"/>
                  </a:lnTo>
                  <a:close/>
                </a:path>
                <a:path w="489584" h="463550">
                  <a:moveTo>
                    <a:pt x="336392" y="27940"/>
                  </a:moveTo>
                  <a:lnTo>
                    <a:pt x="321716" y="27940"/>
                  </a:lnTo>
                  <a:lnTo>
                    <a:pt x="322389" y="29210"/>
                  </a:lnTo>
                  <a:lnTo>
                    <a:pt x="326732" y="68580"/>
                  </a:lnTo>
                  <a:lnTo>
                    <a:pt x="328726" y="73660"/>
                  </a:lnTo>
                  <a:lnTo>
                    <a:pt x="332828" y="77470"/>
                  </a:lnTo>
                  <a:lnTo>
                    <a:pt x="334098" y="78740"/>
                  </a:lnTo>
                  <a:lnTo>
                    <a:pt x="340194" y="83820"/>
                  </a:lnTo>
                  <a:lnTo>
                    <a:pt x="346265" y="85090"/>
                  </a:lnTo>
                  <a:lnTo>
                    <a:pt x="387057" y="78740"/>
                  </a:lnTo>
                  <a:lnTo>
                    <a:pt x="403346" y="78740"/>
                  </a:lnTo>
                  <a:lnTo>
                    <a:pt x="403148" y="74930"/>
                  </a:lnTo>
                  <a:lnTo>
                    <a:pt x="400394" y="71120"/>
                  </a:lnTo>
                  <a:lnTo>
                    <a:pt x="345224" y="71120"/>
                  </a:lnTo>
                  <a:lnTo>
                    <a:pt x="340702" y="67310"/>
                  </a:lnTo>
                  <a:lnTo>
                    <a:pt x="336392" y="27940"/>
                  </a:lnTo>
                  <a:close/>
                </a:path>
                <a:path w="489584" h="463550">
                  <a:moveTo>
                    <a:pt x="390766" y="63500"/>
                  </a:moveTo>
                  <a:lnTo>
                    <a:pt x="345224" y="71120"/>
                  </a:lnTo>
                  <a:lnTo>
                    <a:pt x="400394" y="71120"/>
                  </a:lnTo>
                  <a:lnTo>
                    <a:pt x="396722" y="66040"/>
                  </a:lnTo>
                  <a:lnTo>
                    <a:pt x="390766" y="63500"/>
                  </a:lnTo>
                  <a:close/>
                </a:path>
                <a:path w="489584" h="463550">
                  <a:moveTo>
                    <a:pt x="190505" y="40640"/>
                  </a:moveTo>
                  <a:lnTo>
                    <a:pt x="160096" y="40640"/>
                  </a:lnTo>
                  <a:lnTo>
                    <a:pt x="191046" y="57150"/>
                  </a:lnTo>
                  <a:lnTo>
                    <a:pt x="191414" y="57150"/>
                  </a:lnTo>
                  <a:lnTo>
                    <a:pt x="198285" y="59690"/>
                  </a:lnTo>
                  <a:lnTo>
                    <a:pt x="207645" y="59690"/>
                  </a:lnTo>
                  <a:lnTo>
                    <a:pt x="213118" y="57150"/>
                  </a:lnTo>
                  <a:lnTo>
                    <a:pt x="219316" y="50800"/>
                  </a:lnTo>
                  <a:lnTo>
                    <a:pt x="221068" y="49530"/>
                  </a:lnTo>
                  <a:lnTo>
                    <a:pt x="222277" y="46990"/>
                  </a:lnTo>
                  <a:lnTo>
                    <a:pt x="201879" y="46990"/>
                  </a:lnTo>
                  <a:lnTo>
                    <a:pt x="190505" y="40640"/>
                  </a:lnTo>
                  <a:close/>
                </a:path>
                <a:path w="489584" h="463550">
                  <a:moveTo>
                    <a:pt x="256606" y="13970"/>
                  </a:moveTo>
                  <a:lnTo>
                    <a:pt x="239306" y="13970"/>
                  </a:lnTo>
                  <a:lnTo>
                    <a:pt x="239890" y="15240"/>
                  </a:lnTo>
                  <a:lnTo>
                    <a:pt x="240385" y="15240"/>
                  </a:lnTo>
                  <a:lnTo>
                    <a:pt x="260781" y="45720"/>
                  </a:lnTo>
                  <a:lnTo>
                    <a:pt x="262547" y="46990"/>
                  </a:lnTo>
                  <a:lnTo>
                    <a:pt x="268452" y="52070"/>
                  </a:lnTo>
                  <a:lnTo>
                    <a:pt x="273278" y="53340"/>
                  </a:lnTo>
                  <a:lnTo>
                    <a:pt x="281279" y="53340"/>
                  </a:lnTo>
                  <a:lnTo>
                    <a:pt x="286105" y="52070"/>
                  </a:lnTo>
                  <a:lnTo>
                    <a:pt x="289331" y="50800"/>
                  </a:lnTo>
                  <a:lnTo>
                    <a:pt x="302962" y="40640"/>
                  </a:lnTo>
                  <a:lnTo>
                    <a:pt x="279679" y="40640"/>
                  </a:lnTo>
                  <a:lnTo>
                    <a:pt x="273799" y="39370"/>
                  </a:lnTo>
                  <a:lnTo>
                    <a:pt x="256606" y="13970"/>
                  </a:lnTo>
                  <a:close/>
                </a:path>
                <a:path w="489584" h="463550">
                  <a:moveTo>
                    <a:pt x="243878" y="0"/>
                  </a:moveTo>
                  <a:lnTo>
                    <a:pt x="232397" y="0"/>
                  </a:lnTo>
                  <a:lnTo>
                    <a:pt x="227037" y="3810"/>
                  </a:lnTo>
                  <a:lnTo>
                    <a:pt x="223850" y="10160"/>
                  </a:lnTo>
                  <a:lnTo>
                    <a:pt x="209677" y="40640"/>
                  </a:lnTo>
                  <a:lnTo>
                    <a:pt x="207518" y="44450"/>
                  </a:lnTo>
                  <a:lnTo>
                    <a:pt x="201879" y="46990"/>
                  </a:lnTo>
                  <a:lnTo>
                    <a:pt x="222277" y="46990"/>
                  </a:lnTo>
                  <a:lnTo>
                    <a:pt x="236778" y="16510"/>
                  </a:lnTo>
                  <a:lnTo>
                    <a:pt x="237032" y="15240"/>
                  </a:lnTo>
                  <a:lnTo>
                    <a:pt x="237744" y="13970"/>
                  </a:lnTo>
                  <a:lnTo>
                    <a:pt x="256606" y="13970"/>
                  </a:lnTo>
                  <a:lnTo>
                    <a:pt x="248869" y="2540"/>
                  </a:lnTo>
                  <a:lnTo>
                    <a:pt x="243878" y="0"/>
                  </a:lnTo>
                  <a:close/>
                </a:path>
                <a:path w="489584" h="463550">
                  <a:moveTo>
                    <a:pt x="328155" y="13970"/>
                  </a:moveTo>
                  <a:lnTo>
                    <a:pt x="317728" y="13970"/>
                  </a:lnTo>
                  <a:lnTo>
                    <a:pt x="313791" y="15240"/>
                  </a:lnTo>
                  <a:lnTo>
                    <a:pt x="310134" y="17780"/>
                  </a:lnTo>
                  <a:lnTo>
                    <a:pt x="279679" y="40640"/>
                  </a:lnTo>
                  <a:lnTo>
                    <a:pt x="302962" y="40640"/>
                  </a:lnTo>
                  <a:lnTo>
                    <a:pt x="320001" y="27940"/>
                  </a:lnTo>
                  <a:lnTo>
                    <a:pt x="336392" y="27940"/>
                  </a:lnTo>
                  <a:lnTo>
                    <a:pt x="335381" y="19050"/>
                  </a:lnTo>
                  <a:lnTo>
                    <a:pt x="328155" y="13970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8" name="object 151">
            <a:extLst>
              <a:ext uri="{FF2B5EF4-FFF2-40B4-BE49-F238E27FC236}">
                <a16:creationId xmlns:a16="http://schemas.microsoft.com/office/drawing/2014/main" id="{F0C76B7E-FB8C-471D-BCF5-6160B081DFD2}"/>
              </a:ext>
            </a:extLst>
          </p:cNvPr>
          <p:cNvSpPr/>
          <p:nvPr/>
        </p:nvSpPr>
        <p:spPr>
          <a:xfrm>
            <a:off x="5968379" y="3841901"/>
            <a:ext cx="296384" cy="376935"/>
          </a:xfrm>
          <a:custGeom>
            <a:avLst/>
            <a:gdLst/>
            <a:ahLst/>
            <a:cxnLst/>
            <a:rect l="l" t="t" r="r" b="b"/>
            <a:pathLst>
              <a:path w="364490" h="463550">
                <a:moveTo>
                  <a:pt x="316661" y="428586"/>
                </a:moveTo>
                <a:lnTo>
                  <a:pt x="313944" y="415150"/>
                </a:lnTo>
                <a:lnTo>
                  <a:pt x="306539" y="404164"/>
                </a:lnTo>
                <a:lnTo>
                  <a:pt x="300101" y="399834"/>
                </a:lnTo>
                <a:lnTo>
                  <a:pt x="300101" y="428586"/>
                </a:lnTo>
                <a:lnTo>
                  <a:pt x="298678" y="435571"/>
                </a:lnTo>
                <a:lnTo>
                  <a:pt x="294830" y="441286"/>
                </a:lnTo>
                <a:lnTo>
                  <a:pt x="289115" y="445135"/>
                </a:lnTo>
                <a:lnTo>
                  <a:pt x="282130" y="446557"/>
                </a:lnTo>
                <a:lnTo>
                  <a:pt x="124599" y="446557"/>
                </a:lnTo>
                <a:lnTo>
                  <a:pt x="117614" y="445135"/>
                </a:lnTo>
                <a:lnTo>
                  <a:pt x="111899" y="441286"/>
                </a:lnTo>
                <a:lnTo>
                  <a:pt x="108051" y="435571"/>
                </a:lnTo>
                <a:lnTo>
                  <a:pt x="106641" y="428586"/>
                </a:lnTo>
                <a:lnTo>
                  <a:pt x="108051" y="421601"/>
                </a:lnTo>
                <a:lnTo>
                  <a:pt x="111899" y="415886"/>
                </a:lnTo>
                <a:lnTo>
                  <a:pt x="117614" y="412026"/>
                </a:lnTo>
                <a:lnTo>
                  <a:pt x="124599" y="410616"/>
                </a:lnTo>
                <a:lnTo>
                  <a:pt x="185191" y="410616"/>
                </a:lnTo>
                <a:lnTo>
                  <a:pt x="188899" y="406908"/>
                </a:lnTo>
                <a:lnTo>
                  <a:pt x="188899" y="381927"/>
                </a:lnTo>
                <a:lnTo>
                  <a:pt x="190677" y="378206"/>
                </a:lnTo>
                <a:lnTo>
                  <a:pt x="193344" y="375691"/>
                </a:lnTo>
                <a:lnTo>
                  <a:pt x="205536" y="375691"/>
                </a:lnTo>
                <a:lnTo>
                  <a:pt x="212864" y="375246"/>
                </a:lnTo>
                <a:lnTo>
                  <a:pt x="215887" y="377901"/>
                </a:lnTo>
                <a:lnTo>
                  <a:pt x="217741" y="381558"/>
                </a:lnTo>
                <a:lnTo>
                  <a:pt x="217843" y="406908"/>
                </a:lnTo>
                <a:lnTo>
                  <a:pt x="221551" y="410616"/>
                </a:lnTo>
                <a:lnTo>
                  <a:pt x="282130" y="410616"/>
                </a:lnTo>
                <a:lnTo>
                  <a:pt x="289115" y="412026"/>
                </a:lnTo>
                <a:lnTo>
                  <a:pt x="294830" y="415886"/>
                </a:lnTo>
                <a:lnTo>
                  <a:pt x="298678" y="421601"/>
                </a:lnTo>
                <a:lnTo>
                  <a:pt x="300101" y="428586"/>
                </a:lnTo>
                <a:lnTo>
                  <a:pt x="300101" y="399834"/>
                </a:lnTo>
                <a:lnTo>
                  <a:pt x="295554" y="396760"/>
                </a:lnTo>
                <a:lnTo>
                  <a:pt x="282130" y="394042"/>
                </a:lnTo>
                <a:lnTo>
                  <a:pt x="234403" y="394042"/>
                </a:lnTo>
                <a:lnTo>
                  <a:pt x="234403" y="381558"/>
                </a:lnTo>
                <a:lnTo>
                  <a:pt x="233413" y="377291"/>
                </a:lnTo>
                <a:lnTo>
                  <a:pt x="232486" y="375246"/>
                </a:lnTo>
                <a:lnTo>
                  <a:pt x="231660" y="373405"/>
                </a:lnTo>
                <a:lnTo>
                  <a:pt x="273723" y="364121"/>
                </a:lnTo>
                <a:lnTo>
                  <a:pt x="294932" y="354825"/>
                </a:lnTo>
                <a:lnTo>
                  <a:pt x="296456" y="351663"/>
                </a:lnTo>
                <a:lnTo>
                  <a:pt x="292709" y="340868"/>
                </a:lnTo>
                <a:lnTo>
                  <a:pt x="286804" y="338023"/>
                </a:lnTo>
                <a:lnTo>
                  <a:pt x="281406" y="339890"/>
                </a:lnTo>
                <a:lnTo>
                  <a:pt x="255892" y="347560"/>
                </a:lnTo>
                <a:lnTo>
                  <a:pt x="231279" y="352539"/>
                </a:lnTo>
                <a:lnTo>
                  <a:pt x="207619" y="354825"/>
                </a:lnTo>
                <a:lnTo>
                  <a:pt x="185026" y="354393"/>
                </a:lnTo>
                <a:lnTo>
                  <a:pt x="142024" y="344627"/>
                </a:lnTo>
                <a:lnTo>
                  <a:pt x="103009" y="323862"/>
                </a:lnTo>
                <a:lnTo>
                  <a:pt x="69659" y="294017"/>
                </a:lnTo>
                <a:lnTo>
                  <a:pt x="43688" y="257022"/>
                </a:lnTo>
                <a:lnTo>
                  <a:pt x="26809" y="214795"/>
                </a:lnTo>
                <a:lnTo>
                  <a:pt x="20713" y="169316"/>
                </a:lnTo>
                <a:lnTo>
                  <a:pt x="20993" y="157949"/>
                </a:lnTo>
                <a:lnTo>
                  <a:pt x="30619" y="109169"/>
                </a:lnTo>
                <a:lnTo>
                  <a:pt x="55968" y="64236"/>
                </a:lnTo>
                <a:lnTo>
                  <a:pt x="95821" y="28943"/>
                </a:lnTo>
                <a:lnTo>
                  <a:pt x="115684" y="18948"/>
                </a:lnTo>
                <a:lnTo>
                  <a:pt x="118059" y="12827"/>
                </a:lnTo>
                <a:lnTo>
                  <a:pt x="113436" y="2362"/>
                </a:lnTo>
                <a:lnTo>
                  <a:pt x="107327" y="0"/>
                </a:lnTo>
                <a:lnTo>
                  <a:pt x="101993" y="2362"/>
                </a:lnTo>
                <a:lnTo>
                  <a:pt x="69062" y="22339"/>
                </a:lnTo>
                <a:lnTo>
                  <a:pt x="39890" y="51168"/>
                </a:lnTo>
                <a:lnTo>
                  <a:pt x="18872" y="84023"/>
                </a:lnTo>
                <a:lnTo>
                  <a:pt x="5473" y="120929"/>
                </a:lnTo>
                <a:lnTo>
                  <a:pt x="0" y="169316"/>
                </a:lnTo>
                <a:lnTo>
                  <a:pt x="6426" y="218465"/>
                </a:lnTo>
                <a:lnTo>
                  <a:pt x="24257" y="264223"/>
                </a:lnTo>
                <a:lnTo>
                  <a:pt x="51739" y="304622"/>
                </a:lnTo>
                <a:lnTo>
                  <a:pt x="87147" y="337705"/>
                </a:lnTo>
                <a:lnTo>
                  <a:pt x="128727" y="361518"/>
                </a:lnTo>
                <a:lnTo>
                  <a:pt x="174739" y="374103"/>
                </a:lnTo>
                <a:lnTo>
                  <a:pt x="173393" y="377291"/>
                </a:lnTo>
                <a:lnTo>
                  <a:pt x="173164" y="377901"/>
                </a:lnTo>
                <a:lnTo>
                  <a:pt x="172389" y="381558"/>
                </a:lnTo>
                <a:lnTo>
                  <a:pt x="172339" y="394042"/>
                </a:lnTo>
                <a:lnTo>
                  <a:pt x="124599" y="394042"/>
                </a:lnTo>
                <a:lnTo>
                  <a:pt x="111163" y="396760"/>
                </a:lnTo>
                <a:lnTo>
                  <a:pt x="100190" y="404164"/>
                </a:lnTo>
                <a:lnTo>
                  <a:pt x="92786" y="415150"/>
                </a:lnTo>
                <a:lnTo>
                  <a:pt x="90068" y="428586"/>
                </a:lnTo>
                <a:lnTo>
                  <a:pt x="92786" y="442010"/>
                </a:lnTo>
                <a:lnTo>
                  <a:pt x="100190" y="452983"/>
                </a:lnTo>
                <a:lnTo>
                  <a:pt x="111163" y="460400"/>
                </a:lnTo>
                <a:lnTo>
                  <a:pt x="124599" y="463118"/>
                </a:lnTo>
                <a:lnTo>
                  <a:pt x="282130" y="463118"/>
                </a:lnTo>
                <a:lnTo>
                  <a:pt x="295554" y="460400"/>
                </a:lnTo>
                <a:lnTo>
                  <a:pt x="306539" y="452983"/>
                </a:lnTo>
                <a:lnTo>
                  <a:pt x="310870" y="446557"/>
                </a:lnTo>
                <a:lnTo>
                  <a:pt x="313944" y="442010"/>
                </a:lnTo>
                <a:lnTo>
                  <a:pt x="316661" y="428586"/>
                </a:lnTo>
                <a:close/>
              </a:path>
              <a:path w="364490" h="463550">
                <a:moveTo>
                  <a:pt x="363918" y="174967"/>
                </a:moveTo>
                <a:lnTo>
                  <a:pt x="361518" y="147434"/>
                </a:lnTo>
                <a:lnTo>
                  <a:pt x="354495" y="120865"/>
                </a:lnTo>
                <a:lnTo>
                  <a:pt x="347357" y="105270"/>
                </a:lnTo>
                <a:lnTo>
                  <a:pt x="347357" y="174967"/>
                </a:lnTo>
                <a:lnTo>
                  <a:pt x="347357" y="182321"/>
                </a:lnTo>
                <a:lnTo>
                  <a:pt x="346887" y="188417"/>
                </a:lnTo>
                <a:lnTo>
                  <a:pt x="346798" y="189547"/>
                </a:lnTo>
                <a:lnTo>
                  <a:pt x="345719" y="196621"/>
                </a:lnTo>
                <a:lnTo>
                  <a:pt x="343458" y="198069"/>
                </a:lnTo>
                <a:lnTo>
                  <a:pt x="343458" y="208114"/>
                </a:lnTo>
                <a:lnTo>
                  <a:pt x="326974" y="248653"/>
                </a:lnTo>
                <a:lnTo>
                  <a:pt x="299593" y="281927"/>
                </a:lnTo>
                <a:lnTo>
                  <a:pt x="263512" y="305739"/>
                </a:lnTo>
                <a:lnTo>
                  <a:pt x="220954" y="317842"/>
                </a:lnTo>
                <a:lnTo>
                  <a:pt x="238061" y="300189"/>
                </a:lnTo>
                <a:lnTo>
                  <a:pt x="252145" y="281406"/>
                </a:lnTo>
                <a:lnTo>
                  <a:pt x="263169" y="261518"/>
                </a:lnTo>
                <a:lnTo>
                  <a:pt x="270306" y="242824"/>
                </a:lnTo>
                <a:lnTo>
                  <a:pt x="271157" y="240588"/>
                </a:lnTo>
                <a:lnTo>
                  <a:pt x="275412" y="239280"/>
                </a:lnTo>
                <a:lnTo>
                  <a:pt x="288671" y="235242"/>
                </a:lnTo>
                <a:lnTo>
                  <a:pt x="297815" y="231609"/>
                </a:lnTo>
                <a:lnTo>
                  <a:pt x="306590" y="228130"/>
                </a:lnTo>
                <a:lnTo>
                  <a:pt x="324866" y="219138"/>
                </a:lnTo>
                <a:lnTo>
                  <a:pt x="343458" y="208114"/>
                </a:lnTo>
                <a:lnTo>
                  <a:pt x="343458" y="198069"/>
                </a:lnTo>
                <a:lnTo>
                  <a:pt x="327901" y="207962"/>
                </a:lnTo>
                <a:lnTo>
                  <a:pt x="309829" y="217614"/>
                </a:lnTo>
                <a:lnTo>
                  <a:pt x="292544" y="225145"/>
                </a:lnTo>
                <a:lnTo>
                  <a:pt x="291617" y="225526"/>
                </a:lnTo>
                <a:lnTo>
                  <a:pt x="273570" y="231609"/>
                </a:lnTo>
                <a:lnTo>
                  <a:pt x="274815" y="226301"/>
                </a:lnTo>
                <a:lnTo>
                  <a:pt x="274904" y="225933"/>
                </a:lnTo>
                <a:lnTo>
                  <a:pt x="274993" y="225526"/>
                </a:lnTo>
                <a:lnTo>
                  <a:pt x="275082" y="225145"/>
                </a:lnTo>
                <a:lnTo>
                  <a:pt x="275196" y="224688"/>
                </a:lnTo>
                <a:lnTo>
                  <a:pt x="276377" y="217944"/>
                </a:lnTo>
                <a:lnTo>
                  <a:pt x="276440" y="217614"/>
                </a:lnTo>
                <a:lnTo>
                  <a:pt x="277139" y="210388"/>
                </a:lnTo>
                <a:lnTo>
                  <a:pt x="277698" y="189547"/>
                </a:lnTo>
                <a:lnTo>
                  <a:pt x="277634" y="184543"/>
                </a:lnTo>
                <a:lnTo>
                  <a:pt x="275424" y="163118"/>
                </a:lnTo>
                <a:lnTo>
                  <a:pt x="275336" y="162293"/>
                </a:lnTo>
                <a:lnTo>
                  <a:pt x="270357" y="139446"/>
                </a:lnTo>
                <a:lnTo>
                  <a:pt x="269392" y="136423"/>
                </a:lnTo>
                <a:lnTo>
                  <a:pt x="269392" y="189547"/>
                </a:lnTo>
                <a:lnTo>
                  <a:pt x="268935" y="207962"/>
                </a:lnTo>
                <a:lnTo>
                  <a:pt x="268808" y="210388"/>
                </a:lnTo>
                <a:lnTo>
                  <a:pt x="268097" y="217614"/>
                </a:lnTo>
                <a:lnTo>
                  <a:pt x="268071" y="217944"/>
                </a:lnTo>
                <a:lnTo>
                  <a:pt x="266839" y="224688"/>
                </a:lnTo>
                <a:lnTo>
                  <a:pt x="266763" y="225145"/>
                </a:lnTo>
                <a:lnTo>
                  <a:pt x="266687" y="225526"/>
                </a:lnTo>
                <a:lnTo>
                  <a:pt x="266611" y="225933"/>
                </a:lnTo>
                <a:lnTo>
                  <a:pt x="266534" y="226301"/>
                </a:lnTo>
                <a:lnTo>
                  <a:pt x="264452" y="234061"/>
                </a:lnTo>
                <a:lnTo>
                  <a:pt x="261772" y="234505"/>
                </a:lnTo>
                <a:lnTo>
                  <a:pt x="261772" y="242824"/>
                </a:lnTo>
                <a:lnTo>
                  <a:pt x="252958" y="263525"/>
                </a:lnTo>
                <a:lnTo>
                  <a:pt x="240906" y="283121"/>
                </a:lnTo>
                <a:lnTo>
                  <a:pt x="225640" y="301586"/>
                </a:lnTo>
                <a:lnTo>
                  <a:pt x="207048" y="318960"/>
                </a:lnTo>
                <a:lnTo>
                  <a:pt x="199669" y="318960"/>
                </a:lnTo>
                <a:lnTo>
                  <a:pt x="198488" y="317842"/>
                </a:lnTo>
                <a:lnTo>
                  <a:pt x="185762" y="305816"/>
                </a:lnTo>
                <a:lnTo>
                  <a:pt x="185762" y="317842"/>
                </a:lnTo>
                <a:lnTo>
                  <a:pt x="138836" y="303631"/>
                </a:lnTo>
                <a:lnTo>
                  <a:pt x="100215" y="275297"/>
                </a:lnTo>
                <a:lnTo>
                  <a:pt x="72923" y="235877"/>
                </a:lnTo>
                <a:lnTo>
                  <a:pt x="60032" y="188417"/>
                </a:lnTo>
                <a:lnTo>
                  <a:pt x="72517" y="198031"/>
                </a:lnTo>
                <a:lnTo>
                  <a:pt x="89039" y="209105"/>
                </a:lnTo>
                <a:lnTo>
                  <a:pt x="109321" y="220548"/>
                </a:lnTo>
                <a:lnTo>
                  <a:pt x="133083" y="231292"/>
                </a:lnTo>
                <a:lnTo>
                  <a:pt x="140639" y="254901"/>
                </a:lnTo>
                <a:lnTo>
                  <a:pt x="151942" y="277228"/>
                </a:lnTo>
                <a:lnTo>
                  <a:pt x="166992" y="298221"/>
                </a:lnTo>
                <a:lnTo>
                  <a:pt x="185762" y="317842"/>
                </a:lnTo>
                <a:lnTo>
                  <a:pt x="185762" y="305816"/>
                </a:lnTo>
                <a:lnTo>
                  <a:pt x="179514" y="299897"/>
                </a:lnTo>
                <a:lnTo>
                  <a:pt x="163309" y="279552"/>
                </a:lnTo>
                <a:lnTo>
                  <a:pt x="150952" y="257835"/>
                </a:lnTo>
                <a:lnTo>
                  <a:pt x="142646" y="235242"/>
                </a:lnTo>
                <a:lnTo>
                  <a:pt x="142582" y="235077"/>
                </a:lnTo>
                <a:lnTo>
                  <a:pt x="142494" y="234810"/>
                </a:lnTo>
                <a:lnTo>
                  <a:pt x="158889" y="239890"/>
                </a:lnTo>
                <a:lnTo>
                  <a:pt x="176784" y="243967"/>
                </a:lnTo>
                <a:lnTo>
                  <a:pt x="196088" y="246684"/>
                </a:lnTo>
                <a:lnTo>
                  <a:pt x="216674" y="247675"/>
                </a:lnTo>
                <a:lnTo>
                  <a:pt x="227545" y="247396"/>
                </a:lnTo>
                <a:lnTo>
                  <a:pt x="238696" y="246507"/>
                </a:lnTo>
                <a:lnTo>
                  <a:pt x="250113" y="244995"/>
                </a:lnTo>
                <a:lnTo>
                  <a:pt x="261772" y="242824"/>
                </a:lnTo>
                <a:lnTo>
                  <a:pt x="261772" y="234505"/>
                </a:lnTo>
                <a:lnTo>
                  <a:pt x="234543" y="238937"/>
                </a:lnTo>
                <a:lnTo>
                  <a:pt x="204343" y="239280"/>
                </a:lnTo>
                <a:lnTo>
                  <a:pt x="143217" y="226301"/>
                </a:lnTo>
                <a:lnTo>
                  <a:pt x="141211" y="225526"/>
                </a:lnTo>
                <a:lnTo>
                  <a:pt x="140182" y="225145"/>
                </a:lnTo>
                <a:lnTo>
                  <a:pt x="139446" y="221551"/>
                </a:lnTo>
                <a:lnTo>
                  <a:pt x="139242" y="220548"/>
                </a:lnTo>
                <a:lnTo>
                  <a:pt x="139141" y="220052"/>
                </a:lnTo>
                <a:lnTo>
                  <a:pt x="137350" y="184543"/>
                </a:lnTo>
                <a:lnTo>
                  <a:pt x="140195" y="160566"/>
                </a:lnTo>
                <a:lnTo>
                  <a:pt x="145808" y="137223"/>
                </a:lnTo>
                <a:lnTo>
                  <a:pt x="153352" y="115354"/>
                </a:lnTo>
                <a:lnTo>
                  <a:pt x="153441" y="115125"/>
                </a:lnTo>
                <a:lnTo>
                  <a:pt x="167322" y="118706"/>
                </a:lnTo>
                <a:lnTo>
                  <a:pt x="182118" y="121526"/>
                </a:lnTo>
                <a:lnTo>
                  <a:pt x="197739" y="123367"/>
                </a:lnTo>
                <a:lnTo>
                  <a:pt x="214109" y="124028"/>
                </a:lnTo>
                <a:lnTo>
                  <a:pt x="224053" y="123786"/>
                </a:lnTo>
                <a:lnTo>
                  <a:pt x="234213" y="123012"/>
                </a:lnTo>
                <a:lnTo>
                  <a:pt x="244551" y="121678"/>
                </a:lnTo>
                <a:lnTo>
                  <a:pt x="255079" y="119748"/>
                </a:lnTo>
                <a:lnTo>
                  <a:pt x="261975" y="140893"/>
                </a:lnTo>
                <a:lnTo>
                  <a:pt x="266979" y="163118"/>
                </a:lnTo>
                <a:lnTo>
                  <a:pt x="269303" y="184543"/>
                </a:lnTo>
                <a:lnTo>
                  <a:pt x="269392" y="189547"/>
                </a:lnTo>
                <a:lnTo>
                  <a:pt x="269392" y="136423"/>
                </a:lnTo>
                <a:lnTo>
                  <a:pt x="264071" y="119748"/>
                </a:lnTo>
                <a:lnTo>
                  <a:pt x="263436" y="117754"/>
                </a:lnTo>
                <a:lnTo>
                  <a:pt x="271437" y="115354"/>
                </a:lnTo>
                <a:lnTo>
                  <a:pt x="277672" y="113487"/>
                </a:lnTo>
                <a:lnTo>
                  <a:pt x="286931" y="109943"/>
                </a:lnTo>
                <a:lnTo>
                  <a:pt x="292125" y="107950"/>
                </a:lnTo>
                <a:lnTo>
                  <a:pt x="306743" y="101053"/>
                </a:lnTo>
                <a:lnTo>
                  <a:pt x="321487" y="92671"/>
                </a:lnTo>
                <a:lnTo>
                  <a:pt x="332587" y="111518"/>
                </a:lnTo>
                <a:lnTo>
                  <a:pt x="340690" y="131775"/>
                </a:lnTo>
                <a:lnTo>
                  <a:pt x="345668" y="153060"/>
                </a:lnTo>
                <a:lnTo>
                  <a:pt x="347357" y="174967"/>
                </a:lnTo>
                <a:lnTo>
                  <a:pt x="347357" y="105270"/>
                </a:lnTo>
                <a:lnTo>
                  <a:pt x="343065" y="95872"/>
                </a:lnTo>
                <a:lnTo>
                  <a:pt x="340868" y="92671"/>
                </a:lnTo>
                <a:lnTo>
                  <a:pt x="327456" y="73101"/>
                </a:lnTo>
                <a:lnTo>
                  <a:pt x="316522" y="62445"/>
                </a:lnTo>
                <a:lnTo>
                  <a:pt x="316522" y="85991"/>
                </a:lnTo>
                <a:lnTo>
                  <a:pt x="302272" y="94018"/>
                </a:lnTo>
                <a:lnTo>
                  <a:pt x="288137" y="100634"/>
                </a:lnTo>
                <a:lnTo>
                  <a:pt x="274180" y="105905"/>
                </a:lnTo>
                <a:lnTo>
                  <a:pt x="260426" y="109943"/>
                </a:lnTo>
                <a:lnTo>
                  <a:pt x="252006" y="91401"/>
                </a:lnTo>
                <a:lnTo>
                  <a:pt x="252006" y="111887"/>
                </a:lnTo>
                <a:lnTo>
                  <a:pt x="225806" y="115354"/>
                </a:lnTo>
                <a:lnTo>
                  <a:pt x="201549" y="115354"/>
                </a:lnTo>
                <a:lnTo>
                  <a:pt x="199682" y="115125"/>
                </a:lnTo>
                <a:lnTo>
                  <a:pt x="177787" y="112395"/>
                </a:lnTo>
                <a:lnTo>
                  <a:pt x="156603" y="107442"/>
                </a:lnTo>
                <a:lnTo>
                  <a:pt x="157822" y="104914"/>
                </a:lnTo>
                <a:lnTo>
                  <a:pt x="168998" y="81699"/>
                </a:lnTo>
                <a:lnTo>
                  <a:pt x="181737" y="59842"/>
                </a:lnTo>
                <a:lnTo>
                  <a:pt x="193230" y="42672"/>
                </a:lnTo>
                <a:lnTo>
                  <a:pt x="201523" y="31559"/>
                </a:lnTo>
                <a:lnTo>
                  <a:pt x="201930" y="31013"/>
                </a:lnTo>
                <a:lnTo>
                  <a:pt x="204800" y="31013"/>
                </a:lnTo>
                <a:lnTo>
                  <a:pt x="213918" y="43256"/>
                </a:lnTo>
                <a:lnTo>
                  <a:pt x="225894" y="61277"/>
                </a:lnTo>
                <a:lnTo>
                  <a:pt x="239166" y="84404"/>
                </a:lnTo>
                <a:lnTo>
                  <a:pt x="239293" y="84607"/>
                </a:lnTo>
                <a:lnTo>
                  <a:pt x="252006" y="111887"/>
                </a:lnTo>
                <a:lnTo>
                  <a:pt x="252006" y="91401"/>
                </a:lnTo>
                <a:lnTo>
                  <a:pt x="249085" y="84963"/>
                </a:lnTo>
                <a:lnTo>
                  <a:pt x="237058" y="63195"/>
                </a:lnTo>
                <a:lnTo>
                  <a:pt x="225526" y="45173"/>
                </a:lnTo>
                <a:lnTo>
                  <a:pt x="215747" y="31559"/>
                </a:lnTo>
                <a:lnTo>
                  <a:pt x="243954" y="36830"/>
                </a:lnTo>
                <a:lnTo>
                  <a:pt x="294132" y="63195"/>
                </a:lnTo>
                <a:lnTo>
                  <a:pt x="316522" y="85991"/>
                </a:lnTo>
                <a:lnTo>
                  <a:pt x="316522" y="62445"/>
                </a:lnTo>
                <a:lnTo>
                  <a:pt x="301904" y="48196"/>
                </a:lnTo>
                <a:lnTo>
                  <a:pt x="274891" y="31559"/>
                </a:lnTo>
                <a:lnTo>
                  <a:pt x="274002" y="31013"/>
                </a:lnTo>
                <a:lnTo>
                  <a:pt x="271983" y="29768"/>
                </a:lnTo>
                <a:lnTo>
                  <a:pt x="238772" y="18338"/>
                </a:lnTo>
                <a:lnTo>
                  <a:pt x="203352" y="14414"/>
                </a:lnTo>
                <a:lnTo>
                  <a:pt x="190969" y="15798"/>
                </a:lnTo>
                <a:lnTo>
                  <a:pt x="190969" y="31559"/>
                </a:lnTo>
                <a:lnTo>
                  <a:pt x="181724" y="44411"/>
                </a:lnTo>
                <a:lnTo>
                  <a:pt x="170840" y="61277"/>
                </a:lnTo>
                <a:lnTo>
                  <a:pt x="159321" y="81699"/>
                </a:lnTo>
                <a:lnTo>
                  <a:pt x="148374" y="104914"/>
                </a:lnTo>
                <a:lnTo>
                  <a:pt x="145262" y="103771"/>
                </a:lnTo>
                <a:lnTo>
                  <a:pt x="145262" y="112598"/>
                </a:lnTo>
                <a:lnTo>
                  <a:pt x="137528" y="135318"/>
                </a:lnTo>
                <a:lnTo>
                  <a:pt x="131876" y="159410"/>
                </a:lnTo>
                <a:lnTo>
                  <a:pt x="128993" y="184543"/>
                </a:lnTo>
                <a:lnTo>
                  <a:pt x="129527" y="207962"/>
                </a:lnTo>
                <a:lnTo>
                  <a:pt x="129590" y="210388"/>
                </a:lnTo>
                <a:lnTo>
                  <a:pt x="129946" y="214160"/>
                </a:lnTo>
                <a:lnTo>
                  <a:pt x="130467" y="217614"/>
                </a:lnTo>
                <a:lnTo>
                  <a:pt x="131114" y="221551"/>
                </a:lnTo>
                <a:lnTo>
                  <a:pt x="106464" y="209613"/>
                </a:lnTo>
                <a:lnTo>
                  <a:pt x="85864" y="197116"/>
                </a:lnTo>
                <a:lnTo>
                  <a:pt x="73774" y="188417"/>
                </a:lnTo>
                <a:lnTo>
                  <a:pt x="70053" y="185750"/>
                </a:lnTo>
                <a:lnTo>
                  <a:pt x="59423" y="176987"/>
                </a:lnTo>
                <a:lnTo>
                  <a:pt x="59372" y="174967"/>
                </a:lnTo>
                <a:lnTo>
                  <a:pt x="61366" y="151130"/>
                </a:lnTo>
                <a:lnTo>
                  <a:pt x="67259" y="128066"/>
                </a:lnTo>
                <a:lnTo>
                  <a:pt x="76835" y="106299"/>
                </a:lnTo>
                <a:lnTo>
                  <a:pt x="89941" y="86321"/>
                </a:lnTo>
                <a:lnTo>
                  <a:pt x="98983" y="91871"/>
                </a:lnTo>
                <a:lnTo>
                  <a:pt x="111429" y="98590"/>
                </a:lnTo>
                <a:lnTo>
                  <a:pt x="126949" y="105740"/>
                </a:lnTo>
                <a:lnTo>
                  <a:pt x="145262" y="112598"/>
                </a:lnTo>
                <a:lnTo>
                  <a:pt x="145262" y="103771"/>
                </a:lnTo>
                <a:lnTo>
                  <a:pt x="130937" y="98450"/>
                </a:lnTo>
                <a:lnTo>
                  <a:pt x="116090" y="91681"/>
                </a:lnTo>
                <a:lnTo>
                  <a:pt x="106045" y="86321"/>
                </a:lnTo>
                <a:lnTo>
                  <a:pt x="104089" y="85280"/>
                </a:lnTo>
                <a:lnTo>
                  <a:pt x="95262" y="79933"/>
                </a:lnTo>
                <a:lnTo>
                  <a:pt x="115417" y="60998"/>
                </a:lnTo>
                <a:lnTo>
                  <a:pt x="138506" y="46418"/>
                </a:lnTo>
                <a:lnTo>
                  <a:pt x="163906" y="36512"/>
                </a:lnTo>
                <a:lnTo>
                  <a:pt x="190969" y="31559"/>
                </a:lnTo>
                <a:lnTo>
                  <a:pt x="190969" y="15798"/>
                </a:lnTo>
                <a:lnTo>
                  <a:pt x="134721" y="29768"/>
                </a:lnTo>
                <a:lnTo>
                  <a:pt x="79260" y="73101"/>
                </a:lnTo>
                <a:lnTo>
                  <a:pt x="52222" y="120865"/>
                </a:lnTo>
                <a:lnTo>
                  <a:pt x="42811" y="174967"/>
                </a:lnTo>
                <a:lnTo>
                  <a:pt x="50850" y="224688"/>
                </a:lnTo>
                <a:lnTo>
                  <a:pt x="50927" y="225145"/>
                </a:lnTo>
                <a:lnTo>
                  <a:pt x="51003" y="225666"/>
                </a:lnTo>
                <a:lnTo>
                  <a:pt x="73825" y="269722"/>
                </a:lnTo>
                <a:lnTo>
                  <a:pt x="108597" y="304507"/>
                </a:lnTo>
                <a:lnTo>
                  <a:pt x="152666" y="327317"/>
                </a:lnTo>
                <a:lnTo>
                  <a:pt x="203352" y="335521"/>
                </a:lnTo>
                <a:lnTo>
                  <a:pt x="254038" y="327317"/>
                </a:lnTo>
                <a:lnTo>
                  <a:pt x="270192" y="318960"/>
                </a:lnTo>
                <a:lnTo>
                  <a:pt x="272351" y="317842"/>
                </a:lnTo>
                <a:lnTo>
                  <a:pt x="298119" y="304507"/>
                </a:lnTo>
                <a:lnTo>
                  <a:pt x="332892" y="269722"/>
                </a:lnTo>
                <a:lnTo>
                  <a:pt x="355714" y="225666"/>
                </a:lnTo>
                <a:lnTo>
                  <a:pt x="358559" y="208114"/>
                </a:lnTo>
                <a:lnTo>
                  <a:pt x="363918" y="174967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29" name="object 152">
            <a:extLst>
              <a:ext uri="{FF2B5EF4-FFF2-40B4-BE49-F238E27FC236}">
                <a16:creationId xmlns:a16="http://schemas.microsoft.com/office/drawing/2014/main" id="{610AEC42-F4C0-A197-6666-BAD529196782}"/>
              </a:ext>
            </a:extLst>
          </p:cNvPr>
          <p:cNvGrpSpPr/>
          <p:nvPr/>
        </p:nvGrpSpPr>
        <p:grpSpPr>
          <a:xfrm>
            <a:off x="7254145" y="1177615"/>
            <a:ext cx="330463" cy="343887"/>
            <a:chOff x="8607737" y="5237176"/>
            <a:chExt cx="406400" cy="422909"/>
          </a:xfrm>
        </p:grpSpPr>
        <p:pic>
          <p:nvPicPr>
            <p:cNvPr id="230" name="object 153">
              <a:extLst>
                <a:ext uri="{FF2B5EF4-FFF2-40B4-BE49-F238E27FC236}">
                  <a16:creationId xmlns:a16="http://schemas.microsoft.com/office/drawing/2014/main" id="{81F222D8-1DF8-1C9D-C1DC-B7999F10D4E5}"/>
                </a:ext>
              </a:extLst>
            </p:cNvPr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8607737" y="5237176"/>
              <a:ext cx="196709" cy="326787"/>
            </a:xfrm>
            <a:prstGeom prst="rect">
              <a:avLst/>
            </a:prstGeom>
          </p:spPr>
        </p:pic>
        <p:sp>
          <p:nvSpPr>
            <p:cNvPr id="231" name="object 154">
              <a:extLst>
                <a:ext uri="{FF2B5EF4-FFF2-40B4-BE49-F238E27FC236}">
                  <a16:creationId xmlns:a16="http://schemas.microsoft.com/office/drawing/2014/main" id="{6DBC9591-F85D-0518-5094-355FDAAD18E6}"/>
                </a:ext>
              </a:extLst>
            </p:cNvPr>
            <p:cNvSpPr/>
            <p:nvPr/>
          </p:nvSpPr>
          <p:spPr>
            <a:xfrm>
              <a:off x="8674751" y="5289322"/>
              <a:ext cx="339090" cy="370840"/>
            </a:xfrm>
            <a:custGeom>
              <a:avLst/>
              <a:gdLst/>
              <a:ahLst/>
              <a:cxnLst/>
              <a:rect l="l" t="t" r="r" b="b"/>
              <a:pathLst>
                <a:path w="339090" h="370839">
                  <a:moveTo>
                    <a:pt x="160921" y="0"/>
                  </a:moveTo>
                  <a:lnTo>
                    <a:pt x="147434" y="0"/>
                  </a:lnTo>
                  <a:lnTo>
                    <a:pt x="142849" y="4584"/>
                  </a:lnTo>
                  <a:lnTo>
                    <a:pt x="142849" y="179717"/>
                  </a:lnTo>
                  <a:lnTo>
                    <a:pt x="2514" y="279171"/>
                  </a:lnTo>
                  <a:lnTo>
                    <a:pt x="927" y="281673"/>
                  </a:lnTo>
                  <a:lnTo>
                    <a:pt x="444" y="284492"/>
                  </a:lnTo>
                  <a:lnTo>
                    <a:pt x="32" y="287058"/>
                  </a:lnTo>
                  <a:lnTo>
                    <a:pt x="0" y="287261"/>
                  </a:lnTo>
                  <a:lnTo>
                    <a:pt x="634" y="290068"/>
                  </a:lnTo>
                  <a:lnTo>
                    <a:pt x="2273" y="292392"/>
                  </a:lnTo>
                  <a:lnTo>
                    <a:pt x="3032" y="293408"/>
                  </a:lnTo>
                  <a:lnTo>
                    <a:pt x="5968" y="297472"/>
                  </a:lnTo>
                  <a:lnTo>
                    <a:pt x="33172" y="326085"/>
                  </a:lnTo>
                  <a:lnTo>
                    <a:pt x="65557" y="348361"/>
                  </a:lnTo>
                  <a:lnTo>
                    <a:pt x="108444" y="365061"/>
                  </a:lnTo>
                  <a:lnTo>
                    <a:pt x="123617" y="368177"/>
                  </a:lnTo>
                  <a:lnTo>
                    <a:pt x="123773" y="368177"/>
                  </a:lnTo>
                  <a:lnTo>
                    <a:pt x="137109" y="369989"/>
                  </a:lnTo>
                  <a:lnTo>
                    <a:pt x="145148" y="370547"/>
                  </a:lnTo>
                  <a:lnTo>
                    <a:pt x="158972" y="370547"/>
                  </a:lnTo>
                  <a:lnTo>
                    <a:pt x="198500" y="365061"/>
                  </a:lnTo>
                  <a:lnTo>
                    <a:pt x="224814" y="356235"/>
                  </a:lnTo>
                  <a:lnTo>
                    <a:pt x="145808" y="356235"/>
                  </a:lnTo>
                  <a:lnTo>
                    <a:pt x="138391" y="355727"/>
                  </a:lnTo>
                  <a:lnTo>
                    <a:pt x="100914" y="347891"/>
                  </a:lnTo>
                  <a:lnTo>
                    <a:pt x="59131" y="327825"/>
                  </a:lnTo>
                  <a:lnTo>
                    <a:pt x="26885" y="300126"/>
                  </a:lnTo>
                  <a:lnTo>
                    <a:pt x="16128" y="287058"/>
                  </a:lnTo>
                  <a:lnTo>
                    <a:pt x="156032" y="187909"/>
                  </a:lnTo>
                  <a:lnTo>
                    <a:pt x="157162" y="185737"/>
                  </a:lnTo>
                  <a:lnTo>
                    <a:pt x="157162" y="14300"/>
                  </a:lnTo>
                  <a:lnTo>
                    <a:pt x="225484" y="14300"/>
                  </a:lnTo>
                  <a:lnTo>
                    <a:pt x="222567" y="13068"/>
                  </a:lnTo>
                  <a:lnTo>
                    <a:pt x="184823" y="2451"/>
                  </a:lnTo>
                  <a:lnTo>
                    <a:pt x="168059" y="279"/>
                  </a:lnTo>
                  <a:lnTo>
                    <a:pt x="160921" y="0"/>
                  </a:lnTo>
                  <a:close/>
                </a:path>
                <a:path w="339090" h="370839">
                  <a:moveTo>
                    <a:pt x="225484" y="14300"/>
                  </a:moveTo>
                  <a:lnTo>
                    <a:pt x="160350" y="14300"/>
                  </a:lnTo>
                  <a:lnTo>
                    <a:pt x="166966" y="14566"/>
                  </a:lnTo>
                  <a:lnTo>
                    <a:pt x="173481" y="15176"/>
                  </a:lnTo>
                  <a:lnTo>
                    <a:pt x="217220" y="26339"/>
                  </a:lnTo>
                  <a:lnTo>
                    <a:pt x="251358" y="44996"/>
                  </a:lnTo>
                  <a:lnTo>
                    <a:pt x="253324" y="46431"/>
                  </a:lnTo>
                  <a:lnTo>
                    <a:pt x="257263" y="49250"/>
                  </a:lnTo>
                  <a:lnTo>
                    <a:pt x="288518" y="80175"/>
                  </a:lnTo>
                  <a:lnTo>
                    <a:pt x="308457" y="112839"/>
                  </a:lnTo>
                  <a:lnTo>
                    <a:pt x="317690" y="137388"/>
                  </a:lnTo>
                  <a:lnTo>
                    <a:pt x="319303" y="142849"/>
                  </a:lnTo>
                  <a:lnTo>
                    <a:pt x="324477" y="176949"/>
                  </a:lnTo>
                  <a:lnTo>
                    <a:pt x="324435" y="191846"/>
                  </a:lnTo>
                  <a:lnTo>
                    <a:pt x="318261" y="231076"/>
                  </a:lnTo>
                  <a:lnTo>
                    <a:pt x="303898" y="266636"/>
                  </a:lnTo>
                  <a:lnTo>
                    <a:pt x="281762" y="298196"/>
                  </a:lnTo>
                  <a:lnTo>
                    <a:pt x="251237" y="325493"/>
                  </a:lnTo>
                  <a:lnTo>
                    <a:pt x="217606" y="343779"/>
                  </a:lnTo>
                  <a:lnTo>
                    <a:pt x="178930" y="354558"/>
                  </a:lnTo>
                  <a:lnTo>
                    <a:pt x="158678" y="356235"/>
                  </a:lnTo>
                  <a:lnTo>
                    <a:pt x="224814" y="356235"/>
                  </a:lnTo>
                  <a:lnTo>
                    <a:pt x="259441" y="337210"/>
                  </a:lnTo>
                  <a:lnTo>
                    <a:pt x="292493" y="307644"/>
                  </a:lnTo>
                  <a:lnTo>
                    <a:pt x="316471" y="273469"/>
                  </a:lnTo>
                  <a:lnTo>
                    <a:pt x="332041" y="234899"/>
                  </a:lnTo>
                  <a:lnTo>
                    <a:pt x="338594" y="195135"/>
                  </a:lnTo>
                  <a:lnTo>
                    <a:pt x="338823" y="176949"/>
                  </a:lnTo>
                  <a:lnTo>
                    <a:pt x="338362" y="170180"/>
                  </a:lnTo>
                  <a:lnTo>
                    <a:pt x="338277" y="168922"/>
                  </a:lnTo>
                  <a:lnTo>
                    <a:pt x="331431" y="133388"/>
                  </a:lnTo>
                  <a:lnTo>
                    <a:pt x="330682" y="130759"/>
                  </a:lnTo>
                  <a:lnTo>
                    <a:pt x="313905" y="92278"/>
                  </a:lnTo>
                  <a:lnTo>
                    <a:pt x="287616" y="57289"/>
                  </a:lnTo>
                  <a:lnTo>
                    <a:pt x="257568" y="31889"/>
                  </a:lnTo>
                  <a:lnTo>
                    <a:pt x="228612" y="15621"/>
                  </a:lnTo>
                  <a:lnTo>
                    <a:pt x="225484" y="14300"/>
                  </a:lnTo>
                  <a:close/>
                </a:path>
              </a:pathLst>
            </a:custGeom>
            <a:solidFill>
              <a:srgbClr val="10A9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32" name="object 155">
            <a:extLst>
              <a:ext uri="{FF2B5EF4-FFF2-40B4-BE49-F238E27FC236}">
                <a16:creationId xmlns:a16="http://schemas.microsoft.com/office/drawing/2014/main" id="{D2A3A0D4-1FA5-26F0-C0DF-BD89528C93D8}"/>
              </a:ext>
            </a:extLst>
          </p:cNvPr>
          <p:cNvSpPr/>
          <p:nvPr/>
        </p:nvSpPr>
        <p:spPr>
          <a:xfrm>
            <a:off x="5307876" y="1245297"/>
            <a:ext cx="314456" cy="208605"/>
          </a:xfrm>
          <a:custGeom>
            <a:avLst/>
            <a:gdLst/>
            <a:ahLst/>
            <a:cxnLst/>
            <a:rect l="l" t="t" r="r" b="b"/>
            <a:pathLst>
              <a:path w="386715" h="256539">
                <a:moveTo>
                  <a:pt x="386207" y="218465"/>
                </a:moveTo>
                <a:lnTo>
                  <a:pt x="386054" y="213042"/>
                </a:lnTo>
                <a:lnTo>
                  <a:pt x="385965" y="209638"/>
                </a:lnTo>
                <a:lnTo>
                  <a:pt x="382993" y="188595"/>
                </a:lnTo>
                <a:lnTo>
                  <a:pt x="382879" y="187794"/>
                </a:lnTo>
                <a:lnTo>
                  <a:pt x="382752" y="186918"/>
                </a:lnTo>
                <a:lnTo>
                  <a:pt x="373151" y="158800"/>
                </a:lnTo>
                <a:lnTo>
                  <a:pt x="372745" y="158254"/>
                </a:lnTo>
                <a:lnTo>
                  <a:pt x="372745" y="213042"/>
                </a:lnTo>
                <a:lnTo>
                  <a:pt x="268846" y="213042"/>
                </a:lnTo>
                <a:lnTo>
                  <a:pt x="265785" y="202539"/>
                </a:lnTo>
                <a:lnTo>
                  <a:pt x="261569" y="191782"/>
                </a:lnTo>
                <a:lnTo>
                  <a:pt x="259702" y="188201"/>
                </a:lnTo>
                <a:lnTo>
                  <a:pt x="259702" y="242912"/>
                </a:lnTo>
                <a:lnTo>
                  <a:pt x="125488" y="242912"/>
                </a:lnTo>
                <a:lnTo>
                  <a:pt x="129540" y="218465"/>
                </a:lnTo>
                <a:lnTo>
                  <a:pt x="131559" y="213042"/>
                </a:lnTo>
                <a:lnTo>
                  <a:pt x="136728" y="199110"/>
                </a:lnTo>
                <a:lnTo>
                  <a:pt x="144894" y="184899"/>
                </a:lnTo>
                <a:lnTo>
                  <a:pt x="151853" y="175895"/>
                </a:lnTo>
                <a:lnTo>
                  <a:pt x="178079" y="187337"/>
                </a:lnTo>
                <a:lnTo>
                  <a:pt x="182270" y="187337"/>
                </a:lnTo>
                <a:lnTo>
                  <a:pt x="201891" y="187794"/>
                </a:lnTo>
                <a:lnTo>
                  <a:pt x="221780" y="182359"/>
                </a:lnTo>
                <a:lnTo>
                  <a:pt x="234759" y="175895"/>
                </a:lnTo>
                <a:lnTo>
                  <a:pt x="235305" y="175628"/>
                </a:lnTo>
                <a:lnTo>
                  <a:pt x="247396" y="193230"/>
                </a:lnTo>
                <a:lnTo>
                  <a:pt x="254685" y="212140"/>
                </a:lnTo>
                <a:lnTo>
                  <a:pt x="258381" y="229628"/>
                </a:lnTo>
                <a:lnTo>
                  <a:pt x="259702" y="242912"/>
                </a:lnTo>
                <a:lnTo>
                  <a:pt x="259702" y="188201"/>
                </a:lnTo>
                <a:lnTo>
                  <a:pt x="256032" y="181152"/>
                </a:lnTo>
                <a:lnTo>
                  <a:pt x="252183" y="175628"/>
                </a:lnTo>
                <a:lnTo>
                  <a:pt x="251447" y="174561"/>
                </a:lnTo>
                <a:lnTo>
                  <a:pt x="264883" y="146024"/>
                </a:lnTo>
                <a:lnTo>
                  <a:pt x="290868" y="157365"/>
                </a:lnTo>
                <a:lnTo>
                  <a:pt x="314921" y="157937"/>
                </a:lnTo>
                <a:lnTo>
                  <a:pt x="334810" y="152501"/>
                </a:lnTo>
                <a:lnTo>
                  <a:pt x="347814" y="146024"/>
                </a:lnTo>
                <a:lnTo>
                  <a:pt x="348322" y="145770"/>
                </a:lnTo>
                <a:lnTo>
                  <a:pt x="367741" y="182359"/>
                </a:lnTo>
                <a:lnTo>
                  <a:pt x="372745" y="213042"/>
                </a:lnTo>
                <a:lnTo>
                  <a:pt x="372745" y="158254"/>
                </a:lnTo>
                <a:lnTo>
                  <a:pt x="363601" y="145770"/>
                </a:lnTo>
                <a:lnTo>
                  <a:pt x="362762" y="144627"/>
                </a:lnTo>
                <a:lnTo>
                  <a:pt x="353720" y="132295"/>
                </a:lnTo>
                <a:lnTo>
                  <a:pt x="351332" y="130098"/>
                </a:lnTo>
                <a:lnTo>
                  <a:pt x="348272" y="129959"/>
                </a:lnTo>
                <a:lnTo>
                  <a:pt x="347675" y="129959"/>
                </a:lnTo>
                <a:lnTo>
                  <a:pt x="345071" y="131953"/>
                </a:lnTo>
                <a:lnTo>
                  <a:pt x="344855" y="131953"/>
                </a:lnTo>
                <a:lnTo>
                  <a:pt x="344855" y="132080"/>
                </a:lnTo>
                <a:lnTo>
                  <a:pt x="338150" y="136271"/>
                </a:lnTo>
                <a:lnTo>
                  <a:pt x="320421" y="143281"/>
                </a:lnTo>
                <a:lnTo>
                  <a:pt x="295859" y="144627"/>
                </a:lnTo>
                <a:lnTo>
                  <a:pt x="268681" y="132080"/>
                </a:lnTo>
                <a:lnTo>
                  <a:pt x="344855" y="132080"/>
                </a:lnTo>
                <a:lnTo>
                  <a:pt x="344855" y="131953"/>
                </a:lnTo>
                <a:lnTo>
                  <a:pt x="268414" y="131953"/>
                </a:lnTo>
                <a:lnTo>
                  <a:pt x="265963" y="129959"/>
                </a:lnTo>
                <a:lnTo>
                  <a:pt x="262267" y="129959"/>
                </a:lnTo>
                <a:lnTo>
                  <a:pt x="259956" y="131953"/>
                </a:lnTo>
                <a:lnTo>
                  <a:pt x="259816" y="131953"/>
                </a:lnTo>
                <a:lnTo>
                  <a:pt x="259816" y="132080"/>
                </a:lnTo>
                <a:lnTo>
                  <a:pt x="257517" y="134277"/>
                </a:lnTo>
                <a:lnTo>
                  <a:pt x="252539" y="139827"/>
                </a:lnTo>
                <a:lnTo>
                  <a:pt x="245948" y="148717"/>
                </a:lnTo>
                <a:lnTo>
                  <a:pt x="238823" y="160959"/>
                </a:lnTo>
                <a:lnTo>
                  <a:pt x="236651" y="160032"/>
                </a:lnTo>
                <a:lnTo>
                  <a:pt x="233133" y="160362"/>
                </a:lnTo>
                <a:lnTo>
                  <a:pt x="233959" y="160362"/>
                </a:lnTo>
                <a:lnTo>
                  <a:pt x="232016" y="161823"/>
                </a:lnTo>
                <a:lnTo>
                  <a:pt x="224586" y="166497"/>
                </a:lnTo>
                <a:lnTo>
                  <a:pt x="206870" y="173443"/>
                </a:lnTo>
                <a:lnTo>
                  <a:pt x="182587" y="174561"/>
                </a:lnTo>
                <a:lnTo>
                  <a:pt x="155384" y="161823"/>
                </a:lnTo>
                <a:lnTo>
                  <a:pt x="153936" y="160642"/>
                </a:lnTo>
                <a:lnTo>
                  <a:pt x="153593" y="160362"/>
                </a:lnTo>
                <a:lnTo>
                  <a:pt x="151485" y="160032"/>
                </a:lnTo>
                <a:lnTo>
                  <a:pt x="151117" y="160032"/>
                </a:lnTo>
                <a:lnTo>
                  <a:pt x="149148" y="160642"/>
                </a:lnTo>
                <a:lnTo>
                  <a:pt x="145249" y="153098"/>
                </a:lnTo>
                <a:lnTo>
                  <a:pt x="140627" y="145770"/>
                </a:lnTo>
                <a:lnTo>
                  <a:pt x="139725" y="144627"/>
                </a:lnTo>
                <a:lnTo>
                  <a:pt x="138811" y="143459"/>
                </a:lnTo>
                <a:lnTo>
                  <a:pt x="138811" y="170548"/>
                </a:lnTo>
                <a:lnTo>
                  <a:pt x="133426" y="177825"/>
                </a:lnTo>
                <a:lnTo>
                  <a:pt x="127635" y="187337"/>
                </a:lnTo>
                <a:lnTo>
                  <a:pt x="122008" y="199110"/>
                </a:lnTo>
                <a:lnTo>
                  <a:pt x="117132" y="213042"/>
                </a:lnTo>
                <a:lnTo>
                  <a:pt x="13652" y="213042"/>
                </a:lnTo>
                <a:lnTo>
                  <a:pt x="17703" y="188595"/>
                </a:lnTo>
                <a:lnTo>
                  <a:pt x="24892" y="169240"/>
                </a:lnTo>
                <a:lnTo>
                  <a:pt x="33058" y="155028"/>
                </a:lnTo>
                <a:lnTo>
                  <a:pt x="40017" y="146024"/>
                </a:lnTo>
                <a:lnTo>
                  <a:pt x="66001" y="157365"/>
                </a:lnTo>
                <a:lnTo>
                  <a:pt x="90055" y="157937"/>
                </a:lnTo>
                <a:lnTo>
                  <a:pt x="109943" y="152501"/>
                </a:lnTo>
                <a:lnTo>
                  <a:pt x="122948" y="146024"/>
                </a:lnTo>
                <a:lnTo>
                  <a:pt x="123456" y="145770"/>
                </a:lnTo>
                <a:lnTo>
                  <a:pt x="128257" y="151523"/>
                </a:lnTo>
                <a:lnTo>
                  <a:pt x="132372" y="157645"/>
                </a:lnTo>
                <a:lnTo>
                  <a:pt x="135864" y="164020"/>
                </a:lnTo>
                <a:lnTo>
                  <a:pt x="138811" y="170548"/>
                </a:lnTo>
                <a:lnTo>
                  <a:pt x="138811" y="143459"/>
                </a:lnTo>
                <a:lnTo>
                  <a:pt x="135178" y="138798"/>
                </a:lnTo>
                <a:lnTo>
                  <a:pt x="128854" y="132295"/>
                </a:lnTo>
                <a:lnTo>
                  <a:pt x="128612" y="132080"/>
                </a:lnTo>
                <a:lnTo>
                  <a:pt x="143954" y="132080"/>
                </a:lnTo>
                <a:lnTo>
                  <a:pt x="151206" y="140982"/>
                </a:lnTo>
                <a:lnTo>
                  <a:pt x="170103" y="152311"/>
                </a:lnTo>
                <a:lnTo>
                  <a:pt x="192532" y="156425"/>
                </a:lnTo>
                <a:lnTo>
                  <a:pt x="204978" y="155206"/>
                </a:lnTo>
                <a:lnTo>
                  <a:pt x="216750" y="151638"/>
                </a:lnTo>
                <a:lnTo>
                  <a:pt x="227609" y="145821"/>
                </a:lnTo>
                <a:lnTo>
                  <a:pt x="230962" y="143052"/>
                </a:lnTo>
                <a:lnTo>
                  <a:pt x="237261" y="137871"/>
                </a:lnTo>
                <a:lnTo>
                  <a:pt x="242176" y="132080"/>
                </a:lnTo>
                <a:lnTo>
                  <a:pt x="259816" y="132080"/>
                </a:lnTo>
                <a:lnTo>
                  <a:pt x="259816" y="131953"/>
                </a:lnTo>
                <a:lnTo>
                  <a:pt x="242277" y="131953"/>
                </a:lnTo>
                <a:lnTo>
                  <a:pt x="244030" y="129895"/>
                </a:lnTo>
                <a:lnTo>
                  <a:pt x="249313" y="121056"/>
                </a:lnTo>
                <a:lnTo>
                  <a:pt x="252945" y="111798"/>
                </a:lnTo>
                <a:lnTo>
                  <a:pt x="253060" y="111518"/>
                </a:lnTo>
                <a:lnTo>
                  <a:pt x="255219" y="101447"/>
                </a:lnTo>
                <a:lnTo>
                  <a:pt x="265074" y="111798"/>
                </a:lnTo>
                <a:lnTo>
                  <a:pt x="277025" y="119710"/>
                </a:lnTo>
                <a:lnTo>
                  <a:pt x="290652" y="124777"/>
                </a:lnTo>
                <a:lnTo>
                  <a:pt x="305574" y="126555"/>
                </a:lnTo>
                <a:lnTo>
                  <a:pt x="318020" y="125336"/>
                </a:lnTo>
                <a:lnTo>
                  <a:pt x="358254" y="98323"/>
                </a:lnTo>
                <a:lnTo>
                  <a:pt x="368846" y="63309"/>
                </a:lnTo>
                <a:lnTo>
                  <a:pt x="363956" y="39103"/>
                </a:lnTo>
                <a:lnTo>
                  <a:pt x="363867" y="38658"/>
                </a:lnTo>
                <a:lnTo>
                  <a:pt x="355485" y="26250"/>
                </a:lnTo>
                <a:lnTo>
                  <a:pt x="355485" y="63309"/>
                </a:lnTo>
                <a:lnTo>
                  <a:pt x="354533" y="73075"/>
                </a:lnTo>
                <a:lnTo>
                  <a:pt x="333235" y="104825"/>
                </a:lnTo>
                <a:lnTo>
                  <a:pt x="305600" y="113195"/>
                </a:lnTo>
                <a:lnTo>
                  <a:pt x="286169" y="109270"/>
                </a:lnTo>
                <a:lnTo>
                  <a:pt x="274574" y="101447"/>
                </a:lnTo>
                <a:lnTo>
                  <a:pt x="270306" y="98564"/>
                </a:lnTo>
                <a:lnTo>
                  <a:pt x="259588" y="82702"/>
                </a:lnTo>
                <a:lnTo>
                  <a:pt x="255663" y="63309"/>
                </a:lnTo>
                <a:lnTo>
                  <a:pt x="256476" y="54991"/>
                </a:lnTo>
                <a:lnTo>
                  <a:pt x="256603" y="53632"/>
                </a:lnTo>
                <a:lnTo>
                  <a:pt x="277914" y="21742"/>
                </a:lnTo>
                <a:lnTo>
                  <a:pt x="305574" y="13360"/>
                </a:lnTo>
                <a:lnTo>
                  <a:pt x="324967" y="17297"/>
                </a:lnTo>
                <a:lnTo>
                  <a:pt x="340855" y="28016"/>
                </a:lnTo>
                <a:lnTo>
                  <a:pt x="351548" y="43865"/>
                </a:lnTo>
                <a:lnTo>
                  <a:pt x="355485" y="63309"/>
                </a:lnTo>
                <a:lnTo>
                  <a:pt x="355485" y="26250"/>
                </a:lnTo>
                <a:lnTo>
                  <a:pt x="350304" y="18567"/>
                </a:lnTo>
                <a:lnTo>
                  <a:pt x="342595" y="13360"/>
                </a:lnTo>
                <a:lnTo>
                  <a:pt x="330174" y="4978"/>
                </a:lnTo>
                <a:lnTo>
                  <a:pt x="305574" y="0"/>
                </a:lnTo>
                <a:lnTo>
                  <a:pt x="293141" y="1219"/>
                </a:lnTo>
                <a:lnTo>
                  <a:pt x="254076" y="26543"/>
                </a:lnTo>
                <a:lnTo>
                  <a:pt x="245160" y="44640"/>
                </a:lnTo>
                <a:lnTo>
                  <a:pt x="245046" y="44919"/>
                </a:lnTo>
                <a:lnTo>
                  <a:pt x="242900" y="54991"/>
                </a:lnTo>
                <a:lnTo>
                  <a:pt x="242443" y="54521"/>
                </a:lnTo>
                <a:lnTo>
                  <a:pt x="242443" y="93167"/>
                </a:lnTo>
                <a:lnTo>
                  <a:pt x="241503" y="102793"/>
                </a:lnTo>
                <a:lnTo>
                  <a:pt x="241490" y="102933"/>
                </a:lnTo>
                <a:lnTo>
                  <a:pt x="238671" y="112242"/>
                </a:lnTo>
                <a:lnTo>
                  <a:pt x="234086" y="120789"/>
                </a:lnTo>
                <a:lnTo>
                  <a:pt x="227787" y="128422"/>
                </a:lnTo>
                <a:lnTo>
                  <a:pt x="223494" y="131953"/>
                </a:lnTo>
                <a:lnTo>
                  <a:pt x="223342" y="131953"/>
                </a:lnTo>
                <a:lnTo>
                  <a:pt x="223342" y="132080"/>
                </a:lnTo>
                <a:lnTo>
                  <a:pt x="220192" y="134683"/>
                </a:lnTo>
                <a:lnTo>
                  <a:pt x="211632" y="139268"/>
                </a:lnTo>
                <a:lnTo>
                  <a:pt x="202349" y="142100"/>
                </a:lnTo>
                <a:lnTo>
                  <a:pt x="192557" y="143052"/>
                </a:lnTo>
                <a:lnTo>
                  <a:pt x="173126" y="139128"/>
                </a:lnTo>
                <a:lnTo>
                  <a:pt x="162674" y="132080"/>
                </a:lnTo>
                <a:lnTo>
                  <a:pt x="223342" y="132080"/>
                </a:lnTo>
                <a:lnTo>
                  <a:pt x="223342" y="131953"/>
                </a:lnTo>
                <a:lnTo>
                  <a:pt x="162483" y="131953"/>
                </a:lnTo>
                <a:lnTo>
                  <a:pt x="157264" y="128422"/>
                </a:lnTo>
                <a:lnTo>
                  <a:pt x="146558" y="112572"/>
                </a:lnTo>
                <a:lnTo>
                  <a:pt x="144602" y="102933"/>
                </a:lnTo>
                <a:lnTo>
                  <a:pt x="144564" y="102793"/>
                </a:lnTo>
                <a:lnTo>
                  <a:pt x="142621" y="93167"/>
                </a:lnTo>
                <a:lnTo>
                  <a:pt x="143573" y="83375"/>
                </a:lnTo>
                <a:lnTo>
                  <a:pt x="146392" y="74079"/>
                </a:lnTo>
                <a:lnTo>
                  <a:pt x="173443" y="47015"/>
                </a:lnTo>
                <a:lnTo>
                  <a:pt x="192532" y="43230"/>
                </a:lnTo>
                <a:lnTo>
                  <a:pt x="211937" y="47167"/>
                </a:lnTo>
                <a:lnTo>
                  <a:pt x="227812" y="57886"/>
                </a:lnTo>
                <a:lnTo>
                  <a:pt x="238518" y="73736"/>
                </a:lnTo>
                <a:lnTo>
                  <a:pt x="242443" y="93167"/>
                </a:lnTo>
                <a:lnTo>
                  <a:pt x="242443" y="54521"/>
                </a:lnTo>
                <a:lnTo>
                  <a:pt x="207441" y="31661"/>
                </a:lnTo>
                <a:lnTo>
                  <a:pt x="192532" y="29870"/>
                </a:lnTo>
                <a:lnTo>
                  <a:pt x="180098" y="31089"/>
                </a:lnTo>
                <a:lnTo>
                  <a:pt x="146151" y="50088"/>
                </a:lnTo>
                <a:lnTo>
                  <a:pt x="143179" y="53632"/>
                </a:lnTo>
                <a:lnTo>
                  <a:pt x="135890" y="32461"/>
                </a:lnTo>
                <a:lnTo>
                  <a:pt x="130606" y="25984"/>
                </a:lnTo>
                <a:lnTo>
                  <a:pt x="130606" y="63309"/>
                </a:lnTo>
                <a:lnTo>
                  <a:pt x="129654" y="73075"/>
                </a:lnTo>
                <a:lnTo>
                  <a:pt x="108369" y="104825"/>
                </a:lnTo>
                <a:lnTo>
                  <a:pt x="80733" y="113195"/>
                </a:lnTo>
                <a:lnTo>
                  <a:pt x="61302" y="109270"/>
                </a:lnTo>
                <a:lnTo>
                  <a:pt x="45440" y="98564"/>
                </a:lnTo>
                <a:lnTo>
                  <a:pt x="34721" y="82702"/>
                </a:lnTo>
                <a:lnTo>
                  <a:pt x="30797" y="63309"/>
                </a:lnTo>
                <a:lnTo>
                  <a:pt x="31737" y="53632"/>
                </a:lnTo>
                <a:lnTo>
                  <a:pt x="53047" y="21742"/>
                </a:lnTo>
                <a:lnTo>
                  <a:pt x="80708" y="13360"/>
                </a:lnTo>
                <a:lnTo>
                  <a:pt x="100101" y="17297"/>
                </a:lnTo>
                <a:lnTo>
                  <a:pt x="115989" y="28016"/>
                </a:lnTo>
                <a:lnTo>
                  <a:pt x="126682" y="43865"/>
                </a:lnTo>
                <a:lnTo>
                  <a:pt x="130606" y="63309"/>
                </a:lnTo>
                <a:lnTo>
                  <a:pt x="130606" y="25984"/>
                </a:lnTo>
                <a:lnTo>
                  <a:pt x="122034" y="15443"/>
                </a:lnTo>
                <a:lnTo>
                  <a:pt x="118554" y="13360"/>
                </a:lnTo>
                <a:lnTo>
                  <a:pt x="103136" y="4114"/>
                </a:lnTo>
                <a:lnTo>
                  <a:pt x="80708" y="0"/>
                </a:lnTo>
                <a:lnTo>
                  <a:pt x="68262" y="1219"/>
                </a:lnTo>
                <a:lnTo>
                  <a:pt x="56489" y="4800"/>
                </a:lnTo>
                <a:lnTo>
                  <a:pt x="22212" y="39103"/>
                </a:lnTo>
                <a:lnTo>
                  <a:pt x="17424" y="63309"/>
                </a:lnTo>
                <a:lnTo>
                  <a:pt x="22313" y="87464"/>
                </a:lnTo>
                <a:lnTo>
                  <a:pt x="22402" y="87909"/>
                </a:lnTo>
                <a:lnTo>
                  <a:pt x="35991" y="108013"/>
                </a:lnTo>
                <a:lnTo>
                  <a:pt x="56108" y="121577"/>
                </a:lnTo>
                <a:lnTo>
                  <a:pt x="80708" y="126555"/>
                </a:lnTo>
                <a:lnTo>
                  <a:pt x="93154" y="125336"/>
                </a:lnTo>
                <a:lnTo>
                  <a:pt x="127101" y="106349"/>
                </a:lnTo>
                <a:lnTo>
                  <a:pt x="129959" y="102933"/>
                </a:lnTo>
                <a:lnTo>
                  <a:pt x="130086" y="102793"/>
                </a:lnTo>
                <a:lnTo>
                  <a:pt x="137363" y="123964"/>
                </a:lnTo>
                <a:lnTo>
                  <a:pt x="143852" y="131953"/>
                </a:lnTo>
                <a:lnTo>
                  <a:pt x="128473" y="131953"/>
                </a:lnTo>
                <a:lnTo>
                  <a:pt x="126466" y="130098"/>
                </a:lnTo>
                <a:lnTo>
                  <a:pt x="123393" y="129959"/>
                </a:lnTo>
                <a:lnTo>
                  <a:pt x="122796" y="129959"/>
                </a:lnTo>
                <a:lnTo>
                  <a:pt x="120192" y="131953"/>
                </a:lnTo>
                <a:lnTo>
                  <a:pt x="119989" y="131953"/>
                </a:lnTo>
                <a:lnTo>
                  <a:pt x="119989" y="132080"/>
                </a:lnTo>
                <a:lnTo>
                  <a:pt x="113284" y="136271"/>
                </a:lnTo>
                <a:lnTo>
                  <a:pt x="95554" y="143281"/>
                </a:lnTo>
                <a:lnTo>
                  <a:pt x="70993" y="144627"/>
                </a:lnTo>
                <a:lnTo>
                  <a:pt x="43815" y="132080"/>
                </a:lnTo>
                <a:lnTo>
                  <a:pt x="119989" y="132080"/>
                </a:lnTo>
                <a:lnTo>
                  <a:pt x="119989" y="131953"/>
                </a:lnTo>
                <a:lnTo>
                  <a:pt x="43548" y="131953"/>
                </a:lnTo>
                <a:lnTo>
                  <a:pt x="41097" y="129959"/>
                </a:lnTo>
                <a:lnTo>
                  <a:pt x="37401" y="129959"/>
                </a:lnTo>
                <a:lnTo>
                  <a:pt x="5626" y="181978"/>
                </a:lnTo>
                <a:lnTo>
                  <a:pt x="0" y="221424"/>
                </a:lnTo>
                <a:lnTo>
                  <a:pt x="685" y="223151"/>
                </a:lnTo>
                <a:lnTo>
                  <a:pt x="3200" y="225691"/>
                </a:lnTo>
                <a:lnTo>
                  <a:pt x="4914" y="226415"/>
                </a:lnTo>
                <a:lnTo>
                  <a:pt x="114084" y="226415"/>
                </a:lnTo>
                <a:lnTo>
                  <a:pt x="112814" y="233527"/>
                </a:lnTo>
                <a:lnTo>
                  <a:pt x="111975" y="241185"/>
                </a:lnTo>
                <a:lnTo>
                  <a:pt x="111950" y="242912"/>
                </a:lnTo>
                <a:lnTo>
                  <a:pt x="111823" y="251294"/>
                </a:lnTo>
                <a:lnTo>
                  <a:pt x="112509" y="253009"/>
                </a:lnTo>
                <a:lnTo>
                  <a:pt x="113779" y="254279"/>
                </a:lnTo>
                <a:lnTo>
                  <a:pt x="115023" y="255562"/>
                </a:lnTo>
                <a:lnTo>
                  <a:pt x="116751" y="256273"/>
                </a:lnTo>
                <a:lnTo>
                  <a:pt x="270116" y="256273"/>
                </a:lnTo>
                <a:lnTo>
                  <a:pt x="273100" y="253390"/>
                </a:lnTo>
                <a:lnTo>
                  <a:pt x="273215" y="249504"/>
                </a:lnTo>
                <a:lnTo>
                  <a:pt x="273392" y="242912"/>
                </a:lnTo>
                <a:lnTo>
                  <a:pt x="273481" y="239395"/>
                </a:lnTo>
                <a:lnTo>
                  <a:pt x="271513" y="226415"/>
                </a:lnTo>
                <a:lnTo>
                  <a:pt x="383133" y="226415"/>
                </a:lnTo>
                <a:lnTo>
                  <a:pt x="386130" y="223520"/>
                </a:lnTo>
                <a:lnTo>
                  <a:pt x="386207" y="218465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33" name="object 156">
            <a:extLst>
              <a:ext uri="{FF2B5EF4-FFF2-40B4-BE49-F238E27FC236}">
                <a16:creationId xmlns:a16="http://schemas.microsoft.com/office/drawing/2014/main" id="{DCEC1673-1D61-53CE-DD0F-06BC40433FAB}"/>
              </a:ext>
            </a:extLst>
          </p:cNvPr>
          <p:cNvGrpSpPr/>
          <p:nvPr/>
        </p:nvGrpSpPr>
        <p:grpSpPr>
          <a:xfrm>
            <a:off x="5966153" y="1183165"/>
            <a:ext cx="300515" cy="333045"/>
            <a:chOff x="7023779" y="5244001"/>
            <a:chExt cx="369570" cy="409575"/>
          </a:xfrm>
        </p:grpSpPr>
        <p:sp>
          <p:nvSpPr>
            <p:cNvPr id="234" name="object 157">
              <a:extLst>
                <a:ext uri="{FF2B5EF4-FFF2-40B4-BE49-F238E27FC236}">
                  <a16:creationId xmlns:a16="http://schemas.microsoft.com/office/drawing/2014/main" id="{2FA5BE62-82EC-1D24-F0F2-B339FCDA8195}"/>
                </a:ext>
              </a:extLst>
            </p:cNvPr>
            <p:cNvSpPr/>
            <p:nvPr/>
          </p:nvSpPr>
          <p:spPr>
            <a:xfrm>
              <a:off x="7023779" y="5365284"/>
              <a:ext cx="369570" cy="288290"/>
            </a:xfrm>
            <a:custGeom>
              <a:avLst/>
              <a:gdLst/>
              <a:ahLst/>
              <a:cxnLst/>
              <a:rect l="l" t="t" r="r" b="b"/>
              <a:pathLst>
                <a:path w="369570" h="288289">
                  <a:moveTo>
                    <a:pt x="251066" y="0"/>
                  </a:moveTo>
                  <a:lnTo>
                    <a:pt x="118313" y="0"/>
                  </a:lnTo>
                  <a:lnTo>
                    <a:pt x="117424" y="177"/>
                  </a:lnTo>
                  <a:lnTo>
                    <a:pt x="77659" y="24933"/>
                  </a:lnTo>
                  <a:lnTo>
                    <a:pt x="45421" y="61822"/>
                  </a:lnTo>
                  <a:lnTo>
                    <a:pt x="20954" y="106691"/>
                  </a:lnTo>
                  <a:lnTo>
                    <a:pt x="5430" y="154949"/>
                  </a:lnTo>
                  <a:lnTo>
                    <a:pt x="0" y="202031"/>
                  </a:lnTo>
                  <a:lnTo>
                    <a:pt x="1308" y="222542"/>
                  </a:lnTo>
                  <a:lnTo>
                    <a:pt x="21247" y="266255"/>
                  </a:lnTo>
                  <a:lnTo>
                    <a:pt x="56024" y="283711"/>
                  </a:lnTo>
                  <a:lnTo>
                    <a:pt x="102565" y="287794"/>
                  </a:lnTo>
                  <a:lnTo>
                    <a:pt x="108072" y="287794"/>
                  </a:lnTo>
                  <a:lnTo>
                    <a:pt x="157743" y="286296"/>
                  </a:lnTo>
                  <a:lnTo>
                    <a:pt x="155966" y="286296"/>
                  </a:lnTo>
                  <a:lnTo>
                    <a:pt x="170773" y="285981"/>
                  </a:lnTo>
                  <a:lnTo>
                    <a:pt x="269532" y="285981"/>
                  </a:lnTo>
                  <a:lnTo>
                    <a:pt x="293963" y="284443"/>
                  </a:lnTo>
                  <a:lnTo>
                    <a:pt x="323844" y="277161"/>
                  </a:lnTo>
                  <a:lnTo>
                    <a:pt x="329658" y="273481"/>
                  </a:lnTo>
                  <a:lnTo>
                    <a:pt x="105453" y="273481"/>
                  </a:lnTo>
                  <a:lnTo>
                    <a:pt x="76516" y="272365"/>
                  </a:lnTo>
                  <a:lnTo>
                    <a:pt x="75525" y="272365"/>
                  </a:lnTo>
                  <a:lnTo>
                    <a:pt x="50109" y="267133"/>
                  </a:lnTo>
                  <a:lnTo>
                    <a:pt x="18492" y="234389"/>
                  </a:lnTo>
                  <a:lnTo>
                    <a:pt x="14312" y="202031"/>
                  </a:lnTo>
                  <a:lnTo>
                    <a:pt x="20418" y="151413"/>
                  </a:lnTo>
                  <a:lnTo>
                    <a:pt x="36881" y="104828"/>
                  </a:lnTo>
                  <a:lnTo>
                    <a:pt x="60922" y="64781"/>
                  </a:lnTo>
                  <a:lnTo>
                    <a:pt x="89763" y="33774"/>
                  </a:lnTo>
                  <a:lnTo>
                    <a:pt x="120624" y="14312"/>
                  </a:lnTo>
                  <a:lnTo>
                    <a:pt x="275296" y="14312"/>
                  </a:lnTo>
                  <a:lnTo>
                    <a:pt x="252818" y="507"/>
                  </a:lnTo>
                  <a:lnTo>
                    <a:pt x="251968" y="177"/>
                  </a:lnTo>
                  <a:lnTo>
                    <a:pt x="251066" y="0"/>
                  </a:lnTo>
                  <a:close/>
                </a:path>
                <a:path w="369570" h="288289">
                  <a:moveTo>
                    <a:pt x="269532" y="285981"/>
                  </a:moveTo>
                  <a:lnTo>
                    <a:pt x="202522" y="285981"/>
                  </a:lnTo>
                  <a:lnTo>
                    <a:pt x="258896" y="286651"/>
                  </a:lnTo>
                  <a:lnTo>
                    <a:pt x="269532" y="285981"/>
                  </a:lnTo>
                  <a:close/>
                </a:path>
                <a:path w="369570" h="288289">
                  <a:moveTo>
                    <a:pt x="275296" y="14312"/>
                  </a:moveTo>
                  <a:lnTo>
                    <a:pt x="248780" y="14312"/>
                  </a:lnTo>
                  <a:lnTo>
                    <a:pt x="282385" y="35167"/>
                  </a:lnTo>
                  <a:lnTo>
                    <a:pt x="311566" y="66724"/>
                  </a:lnTo>
                  <a:lnTo>
                    <a:pt x="334574" y="106020"/>
                  </a:lnTo>
                  <a:lnTo>
                    <a:pt x="349661" y="150095"/>
                  </a:lnTo>
                  <a:lnTo>
                    <a:pt x="355079" y="195986"/>
                  </a:lnTo>
                  <a:lnTo>
                    <a:pt x="353983" y="214079"/>
                  </a:lnTo>
                  <a:lnTo>
                    <a:pt x="337312" y="252082"/>
                  </a:lnTo>
                  <a:lnTo>
                    <a:pt x="289498" y="270581"/>
                  </a:lnTo>
                  <a:lnTo>
                    <a:pt x="256810" y="272365"/>
                  </a:lnTo>
                  <a:lnTo>
                    <a:pt x="145708" y="272365"/>
                  </a:lnTo>
                  <a:lnTo>
                    <a:pt x="105453" y="273481"/>
                  </a:lnTo>
                  <a:lnTo>
                    <a:pt x="329658" y="273481"/>
                  </a:lnTo>
                  <a:lnTo>
                    <a:pt x="347332" y="262293"/>
                  </a:lnTo>
                  <a:lnTo>
                    <a:pt x="357042" y="250019"/>
                  </a:lnTo>
                  <a:lnTo>
                    <a:pt x="363929" y="234954"/>
                  </a:lnTo>
                  <a:lnTo>
                    <a:pt x="368033" y="216982"/>
                  </a:lnTo>
                  <a:lnTo>
                    <a:pt x="369392" y="195986"/>
                  </a:lnTo>
                  <a:lnTo>
                    <a:pt x="364244" y="151413"/>
                  </a:lnTo>
                  <a:lnTo>
                    <a:pt x="364180" y="150853"/>
                  </a:lnTo>
                  <a:lnTo>
                    <a:pt x="349093" y="104422"/>
                  </a:lnTo>
                  <a:lnTo>
                    <a:pt x="324955" y="61009"/>
                  </a:lnTo>
                  <a:lnTo>
                    <a:pt x="292589" y="24933"/>
                  </a:lnTo>
                  <a:lnTo>
                    <a:pt x="275296" y="14312"/>
                  </a:lnTo>
                  <a:close/>
                </a:path>
                <a:path w="369570" h="288289">
                  <a:moveTo>
                    <a:pt x="202680" y="271673"/>
                  </a:moveTo>
                  <a:lnTo>
                    <a:pt x="170374" y="271673"/>
                  </a:lnTo>
                  <a:lnTo>
                    <a:pt x="155704" y="271983"/>
                  </a:lnTo>
                  <a:lnTo>
                    <a:pt x="157499" y="271983"/>
                  </a:lnTo>
                  <a:lnTo>
                    <a:pt x="144935" y="272365"/>
                  </a:lnTo>
                  <a:lnTo>
                    <a:pt x="256810" y="272365"/>
                  </a:lnTo>
                  <a:lnTo>
                    <a:pt x="202680" y="271673"/>
                  </a:lnTo>
                  <a:close/>
                </a:path>
              </a:pathLst>
            </a:custGeom>
            <a:solidFill>
              <a:srgbClr val="10A9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5" name="object 158">
              <a:extLst>
                <a:ext uri="{FF2B5EF4-FFF2-40B4-BE49-F238E27FC236}">
                  <a16:creationId xmlns:a16="http://schemas.microsoft.com/office/drawing/2014/main" id="{4F94D4B0-3010-45D3-B046-CE0EE54F6D73}"/>
                </a:ext>
              </a:extLst>
            </p:cNvPr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7113098" y="5244001"/>
              <a:ext cx="189268" cy="108305"/>
            </a:xfrm>
            <a:prstGeom prst="rect">
              <a:avLst/>
            </a:prstGeom>
          </p:spPr>
        </p:pic>
        <p:pic>
          <p:nvPicPr>
            <p:cNvPr id="236" name="object 159">
              <a:extLst>
                <a:ext uri="{FF2B5EF4-FFF2-40B4-BE49-F238E27FC236}">
                  <a16:creationId xmlns:a16="http://schemas.microsoft.com/office/drawing/2014/main" id="{4E5814CE-D1E9-0845-5D4E-208CE9275AB8}"/>
                </a:ext>
              </a:extLst>
            </p:cNvPr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7151977" y="5408856"/>
              <a:ext cx="112217" cy="190334"/>
            </a:xfrm>
            <a:prstGeom prst="rect">
              <a:avLst/>
            </a:prstGeom>
          </p:spPr>
        </p:pic>
      </p:grpSp>
      <p:sp>
        <p:nvSpPr>
          <p:cNvPr id="238" name="object 161">
            <a:extLst>
              <a:ext uri="{FF2B5EF4-FFF2-40B4-BE49-F238E27FC236}">
                <a16:creationId xmlns:a16="http://schemas.microsoft.com/office/drawing/2014/main" id="{7A53DC91-DCA6-436D-67D1-89779AE88F52}"/>
              </a:ext>
            </a:extLst>
          </p:cNvPr>
          <p:cNvSpPr/>
          <p:nvPr/>
        </p:nvSpPr>
        <p:spPr>
          <a:xfrm>
            <a:off x="2046887" y="5265656"/>
            <a:ext cx="322202" cy="263854"/>
          </a:xfrm>
          <a:custGeom>
            <a:avLst/>
            <a:gdLst/>
            <a:ahLst/>
            <a:cxnLst/>
            <a:rect l="l" t="t" r="r" b="b"/>
            <a:pathLst>
              <a:path w="396239" h="324484">
                <a:moveTo>
                  <a:pt x="300596" y="0"/>
                </a:moveTo>
                <a:lnTo>
                  <a:pt x="95503" y="0"/>
                </a:lnTo>
                <a:lnTo>
                  <a:pt x="92532" y="2082"/>
                </a:lnTo>
                <a:lnTo>
                  <a:pt x="91071" y="5029"/>
                </a:lnTo>
                <a:lnTo>
                  <a:pt x="936" y="185064"/>
                </a:lnTo>
                <a:lnTo>
                  <a:pt x="419" y="186296"/>
                </a:lnTo>
                <a:lnTo>
                  <a:pt x="0" y="187604"/>
                </a:lnTo>
                <a:lnTo>
                  <a:pt x="0" y="320065"/>
                </a:lnTo>
                <a:lnTo>
                  <a:pt x="4038" y="324091"/>
                </a:lnTo>
                <a:lnTo>
                  <a:pt x="392061" y="324091"/>
                </a:lnTo>
                <a:lnTo>
                  <a:pt x="396100" y="320065"/>
                </a:lnTo>
                <a:lnTo>
                  <a:pt x="396100" y="306082"/>
                </a:lnTo>
                <a:lnTo>
                  <a:pt x="18008" y="306082"/>
                </a:lnTo>
                <a:lnTo>
                  <a:pt x="18008" y="198056"/>
                </a:lnTo>
                <a:lnTo>
                  <a:pt x="145860" y="198056"/>
                </a:lnTo>
                <a:lnTo>
                  <a:pt x="144043" y="189052"/>
                </a:lnTo>
                <a:lnTo>
                  <a:pt x="144043" y="184086"/>
                </a:lnTo>
                <a:lnTo>
                  <a:pt x="139992" y="180047"/>
                </a:lnTo>
                <a:lnTo>
                  <a:pt x="23558" y="180047"/>
                </a:lnTo>
                <a:lnTo>
                  <a:pt x="104584" y="18008"/>
                </a:lnTo>
                <a:lnTo>
                  <a:pt x="311631" y="18008"/>
                </a:lnTo>
                <a:lnTo>
                  <a:pt x="305149" y="5029"/>
                </a:lnTo>
                <a:lnTo>
                  <a:pt x="303568" y="2082"/>
                </a:lnTo>
                <a:lnTo>
                  <a:pt x="300596" y="0"/>
                </a:lnTo>
                <a:close/>
              </a:path>
              <a:path w="396239" h="324484">
                <a:moveTo>
                  <a:pt x="396100" y="198056"/>
                </a:moveTo>
                <a:lnTo>
                  <a:pt x="378091" y="198056"/>
                </a:lnTo>
                <a:lnTo>
                  <a:pt x="378091" y="306082"/>
                </a:lnTo>
                <a:lnTo>
                  <a:pt x="396100" y="306082"/>
                </a:lnTo>
                <a:lnTo>
                  <a:pt x="396100" y="198056"/>
                </a:lnTo>
                <a:close/>
              </a:path>
              <a:path w="396239" h="324484">
                <a:moveTo>
                  <a:pt x="145860" y="198056"/>
                </a:moveTo>
                <a:lnTo>
                  <a:pt x="126657" y="198056"/>
                </a:lnTo>
                <a:lnTo>
                  <a:pt x="134525" y="222883"/>
                </a:lnTo>
                <a:lnTo>
                  <a:pt x="150253" y="242881"/>
                </a:lnTo>
                <a:lnTo>
                  <a:pt x="172030" y="256220"/>
                </a:lnTo>
                <a:lnTo>
                  <a:pt x="198043" y="261073"/>
                </a:lnTo>
                <a:lnTo>
                  <a:pt x="224064" y="256220"/>
                </a:lnTo>
                <a:lnTo>
                  <a:pt x="245544" y="243065"/>
                </a:lnTo>
                <a:lnTo>
                  <a:pt x="198043" y="243065"/>
                </a:lnTo>
                <a:lnTo>
                  <a:pt x="177020" y="238820"/>
                </a:lnTo>
                <a:lnTo>
                  <a:pt x="159856" y="227245"/>
                </a:lnTo>
                <a:lnTo>
                  <a:pt x="148285" y="210077"/>
                </a:lnTo>
                <a:lnTo>
                  <a:pt x="145860" y="198056"/>
                </a:lnTo>
                <a:close/>
              </a:path>
              <a:path w="396239" h="324484">
                <a:moveTo>
                  <a:pt x="311631" y="18008"/>
                </a:moveTo>
                <a:lnTo>
                  <a:pt x="291515" y="18008"/>
                </a:lnTo>
                <a:lnTo>
                  <a:pt x="372529" y="180047"/>
                </a:lnTo>
                <a:lnTo>
                  <a:pt x="256108" y="180047"/>
                </a:lnTo>
                <a:lnTo>
                  <a:pt x="252056" y="184086"/>
                </a:lnTo>
                <a:lnTo>
                  <a:pt x="252056" y="189052"/>
                </a:lnTo>
                <a:lnTo>
                  <a:pt x="247814" y="210077"/>
                </a:lnTo>
                <a:lnTo>
                  <a:pt x="236242" y="227245"/>
                </a:lnTo>
                <a:lnTo>
                  <a:pt x="219074" y="238820"/>
                </a:lnTo>
                <a:lnTo>
                  <a:pt x="198043" y="243065"/>
                </a:lnTo>
                <a:lnTo>
                  <a:pt x="245544" y="243065"/>
                </a:lnTo>
                <a:lnTo>
                  <a:pt x="245845" y="242881"/>
                </a:lnTo>
                <a:lnTo>
                  <a:pt x="261574" y="222883"/>
                </a:lnTo>
                <a:lnTo>
                  <a:pt x="269443" y="198056"/>
                </a:lnTo>
                <a:lnTo>
                  <a:pt x="396100" y="198056"/>
                </a:lnTo>
                <a:lnTo>
                  <a:pt x="396100" y="187604"/>
                </a:lnTo>
                <a:lnTo>
                  <a:pt x="395681" y="186296"/>
                </a:lnTo>
                <a:lnTo>
                  <a:pt x="311631" y="18008"/>
                </a:lnTo>
                <a:close/>
              </a:path>
              <a:path w="396239" h="324484">
                <a:moveTo>
                  <a:pt x="302044" y="126034"/>
                </a:moveTo>
                <a:lnTo>
                  <a:pt x="94056" y="126034"/>
                </a:lnTo>
                <a:lnTo>
                  <a:pt x="90017" y="130073"/>
                </a:lnTo>
                <a:lnTo>
                  <a:pt x="90017" y="140017"/>
                </a:lnTo>
                <a:lnTo>
                  <a:pt x="94056" y="144043"/>
                </a:lnTo>
                <a:lnTo>
                  <a:pt x="302044" y="144043"/>
                </a:lnTo>
                <a:lnTo>
                  <a:pt x="306082" y="140017"/>
                </a:lnTo>
                <a:lnTo>
                  <a:pt x="306082" y="130073"/>
                </a:lnTo>
                <a:lnTo>
                  <a:pt x="302044" y="126034"/>
                </a:lnTo>
                <a:close/>
              </a:path>
              <a:path w="396239" h="324484">
                <a:moveTo>
                  <a:pt x="284035" y="90030"/>
                </a:moveTo>
                <a:lnTo>
                  <a:pt x="112064" y="90030"/>
                </a:lnTo>
                <a:lnTo>
                  <a:pt x="108026" y="94068"/>
                </a:lnTo>
                <a:lnTo>
                  <a:pt x="108026" y="104013"/>
                </a:lnTo>
                <a:lnTo>
                  <a:pt x="112064" y="108038"/>
                </a:lnTo>
                <a:lnTo>
                  <a:pt x="284035" y="108038"/>
                </a:lnTo>
                <a:lnTo>
                  <a:pt x="288074" y="104013"/>
                </a:lnTo>
                <a:lnTo>
                  <a:pt x="288074" y="94068"/>
                </a:lnTo>
                <a:lnTo>
                  <a:pt x="284035" y="90030"/>
                </a:lnTo>
                <a:close/>
              </a:path>
              <a:path w="396239" h="324484">
                <a:moveTo>
                  <a:pt x="266026" y="54013"/>
                </a:moveTo>
                <a:lnTo>
                  <a:pt x="130073" y="54013"/>
                </a:lnTo>
                <a:lnTo>
                  <a:pt x="126034" y="58051"/>
                </a:lnTo>
                <a:lnTo>
                  <a:pt x="126034" y="68008"/>
                </a:lnTo>
                <a:lnTo>
                  <a:pt x="130073" y="72021"/>
                </a:lnTo>
                <a:lnTo>
                  <a:pt x="266026" y="72021"/>
                </a:lnTo>
                <a:lnTo>
                  <a:pt x="270065" y="68008"/>
                </a:lnTo>
                <a:lnTo>
                  <a:pt x="270065" y="58051"/>
                </a:lnTo>
                <a:lnTo>
                  <a:pt x="266026" y="54013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162">
            <a:extLst>
              <a:ext uri="{FF2B5EF4-FFF2-40B4-BE49-F238E27FC236}">
                <a16:creationId xmlns:a16="http://schemas.microsoft.com/office/drawing/2014/main" id="{D066042C-64BF-D188-611D-3F9B72503218}"/>
              </a:ext>
            </a:extLst>
          </p:cNvPr>
          <p:cNvSpPr/>
          <p:nvPr/>
        </p:nvSpPr>
        <p:spPr>
          <a:xfrm>
            <a:off x="2698289" y="5236385"/>
            <a:ext cx="322202" cy="322202"/>
          </a:xfrm>
          <a:custGeom>
            <a:avLst/>
            <a:gdLst/>
            <a:ahLst/>
            <a:cxnLst/>
            <a:rect l="l" t="t" r="r" b="b"/>
            <a:pathLst>
              <a:path w="396239" h="396240">
                <a:moveTo>
                  <a:pt x="49187" y="234061"/>
                </a:moveTo>
                <a:lnTo>
                  <a:pt x="28282" y="234061"/>
                </a:lnTo>
                <a:lnTo>
                  <a:pt x="936" y="275082"/>
                </a:lnTo>
                <a:lnTo>
                  <a:pt x="419" y="276288"/>
                </a:lnTo>
                <a:lnTo>
                  <a:pt x="0" y="277609"/>
                </a:lnTo>
                <a:lnTo>
                  <a:pt x="0" y="392061"/>
                </a:lnTo>
                <a:lnTo>
                  <a:pt x="4038" y="396100"/>
                </a:lnTo>
                <a:lnTo>
                  <a:pt x="392061" y="396100"/>
                </a:lnTo>
                <a:lnTo>
                  <a:pt x="396100" y="392061"/>
                </a:lnTo>
                <a:lnTo>
                  <a:pt x="396100" y="378091"/>
                </a:lnTo>
                <a:lnTo>
                  <a:pt x="18008" y="378091"/>
                </a:lnTo>
                <a:lnTo>
                  <a:pt x="18008" y="288061"/>
                </a:lnTo>
                <a:lnTo>
                  <a:pt x="145859" y="288061"/>
                </a:lnTo>
                <a:lnTo>
                  <a:pt x="144043" y="279057"/>
                </a:lnTo>
                <a:lnTo>
                  <a:pt x="144043" y="274091"/>
                </a:lnTo>
                <a:lnTo>
                  <a:pt x="139992" y="270052"/>
                </a:lnTo>
                <a:lnTo>
                  <a:pt x="24498" y="270052"/>
                </a:lnTo>
                <a:lnTo>
                  <a:pt x="49187" y="234061"/>
                </a:lnTo>
                <a:close/>
              </a:path>
              <a:path w="396239" h="396240">
                <a:moveTo>
                  <a:pt x="396100" y="288061"/>
                </a:moveTo>
                <a:lnTo>
                  <a:pt x="378091" y="288061"/>
                </a:lnTo>
                <a:lnTo>
                  <a:pt x="378091" y="378091"/>
                </a:lnTo>
                <a:lnTo>
                  <a:pt x="396100" y="378091"/>
                </a:lnTo>
                <a:lnTo>
                  <a:pt x="396100" y="288061"/>
                </a:lnTo>
                <a:close/>
              </a:path>
              <a:path w="396239" h="396240">
                <a:moveTo>
                  <a:pt x="145859" y="288061"/>
                </a:moveTo>
                <a:lnTo>
                  <a:pt x="126657" y="288061"/>
                </a:lnTo>
                <a:lnTo>
                  <a:pt x="134525" y="312893"/>
                </a:lnTo>
                <a:lnTo>
                  <a:pt x="150253" y="332890"/>
                </a:lnTo>
                <a:lnTo>
                  <a:pt x="172030" y="346227"/>
                </a:lnTo>
                <a:lnTo>
                  <a:pt x="198043" y="351078"/>
                </a:lnTo>
                <a:lnTo>
                  <a:pt x="224064" y="346227"/>
                </a:lnTo>
                <a:lnTo>
                  <a:pt x="245531" y="333082"/>
                </a:lnTo>
                <a:lnTo>
                  <a:pt x="198043" y="333082"/>
                </a:lnTo>
                <a:lnTo>
                  <a:pt x="177020" y="328838"/>
                </a:lnTo>
                <a:lnTo>
                  <a:pt x="159856" y="317261"/>
                </a:lnTo>
                <a:lnTo>
                  <a:pt x="148285" y="300089"/>
                </a:lnTo>
                <a:lnTo>
                  <a:pt x="145859" y="288061"/>
                </a:lnTo>
                <a:close/>
              </a:path>
              <a:path w="396239" h="396240">
                <a:moveTo>
                  <a:pt x="367817" y="234061"/>
                </a:moveTo>
                <a:lnTo>
                  <a:pt x="346913" y="234061"/>
                </a:lnTo>
                <a:lnTo>
                  <a:pt x="371602" y="270052"/>
                </a:lnTo>
                <a:lnTo>
                  <a:pt x="256108" y="270052"/>
                </a:lnTo>
                <a:lnTo>
                  <a:pt x="252056" y="274091"/>
                </a:lnTo>
                <a:lnTo>
                  <a:pt x="252056" y="279057"/>
                </a:lnTo>
                <a:lnTo>
                  <a:pt x="247814" y="300089"/>
                </a:lnTo>
                <a:lnTo>
                  <a:pt x="236242" y="317261"/>
                </a:lnTo>
                <a:lnTo>
                  <a:pt x="219074" y="328838"/>
                </a:lnTo>
                <a:lnTo>
                  <a:pt x="198043" y="333082"/>
                </a:lnTo>
                <a:lnTo>
                  <a:pt x="245531" y="333082"/>
                </a:lnTo>
                <a:lnTo>
                  <a:pt x="245845" y="332890"/>
                </a:lnTo>
                <a:lnTo>
                  <a:pt x="261574" y="312893"/>
                </a:lnTo>
                <a:lnTo>
                  <a:pt x="269443" y="288061"/>
                </a:lnTo>
                <a:lnTo>
                  <a:pt x="396100" y="288061"/>
                </a:lnTo>
                <a:lnTo>
                  <a:pt x="396100" y="277609"/>
                </a:lnTo>
                <a:lnTo>
                  <a:pt x="395681" y="276288"/>
                </a:lnTo>
                <a:lnTo>
                  <a:pt x="395058" y="275082"/>
                </a:lnTo>
                <a:lnTo>
                  <a:pt x="367817" y="234061"/>
                </a:lnTo>
                <a:close/>
              </a:path>
              <a:path w="396239" h="396240">
                <a:moveTo>
                  <a:pt x="318604" y="0"/>
                </a:moveTo>
                <a:lnTo>
                  <a:pt x="77495" y="0"/>
                </a:lnTo>
                <a:lnTo>
                  <a:pt x="74523" y="2070"/>
                </a:lnTo>
                <a:lnTo>
                  <a:pt x="73063" y="5016"/>
                </a:lnTo>
                <a:lnTo>
                  <a:pt x="931" y="113042"/>
                </a:lnTo>
                <a:lnTo>
                  <a:pt x="419" y="114261"/>
                </a:lnTo>
                <a:lnTo>
                  <a:pt x="0" y="115582"/>
                </a:lnTo>
                <a:lnTo>
                  <a:pt x="0" y="230022"/>
                </a:lnTo>
                <a:lnTo>
                  <a:pt x="4038" y="234061"/>
                </a:lnTo>
                <a:lnTo>
                  <a:pt x="392061" y="234061"/>
                </a:lnTo>
                <a:lnTo>
                  <a:pt x="396100" y="230022"/>
                </a:lnTo>
                <a:lnTo>
                  <a:pt x="396100" y="216052"/>
                </a:lnTo>
                <a:lnTo>
                  <a:pt x="18008" y="216052"/>
                </a:lnTo>
                <a:lnTo>
                  <a:pt x="18008" y="126034"/>
                </a:lnTo>
                <a:lnTo>
                  <a:pt x="145860" y="126034"/>
                </a:lnTo>
                <a:lnTo>
                  <a:pt x="144043" y="117030"/>
                </a:lnTo>
                <a:lnTo>
                  <a:pt x="144043" y="112052"/>
                </a:lnTo>
                <a:lnTo>
                  <a:pt x="139992" y="108026"/>
                </a:lnTo>
                <a:lnTo>
                  <a:pt x="24498" y="108026"/>
                </a:lnTo>
                <a:lnTo>
                  <a:pt x="86220" y="18008"/>
                </a:lnTo>
                <a:lnTo>
                  <a:pt x="331810" y="18008"/>
                </a:lnTo>
                <a:lnTo>
                  <a:pt x="323164" y="5016"/>
                </a:lnTo>
                <a:lnTo>
                  <a:pt x="321576" y="2070"/>
                </a:lnTo>
                <a:lnTo>
                  <a:pt x="318604" y="0"/>
                </a:lnTo>
                <a:close/>
              </a:path>
              <a:path w="396239" h="396240">
                <a:moveTo>
                  <a:pt x="396100" y="126034"/>
                </a:moveTo>
                <a:lnTo>
                  <a:pt x="378091" y="126034"/>
                </a:lnTo>
                <a:lnTo>
                  <a:pt x="378091" y="216052"/>
                </a:lnTo>
                <a:lnTo>
                  <a:pt x="396100" y="216052"/>
                </a:lnTo>
                <a:lnTo>
                  <a:pt x="396100" y="126034"/>
                </a:lnTo>
                <a:close/>
              </a:path>
              <a:path w="396239" h="396240">
                <a:moveTo>
                  <a:pt x="145860" y="126034"/>
                </a:moveTo>
                <a:lnTo>
                  <a:pt x="126657" y="126034"/>
                </a:lnTo>
                <a:lnTo>
                  <a:pt x="134525" y="150865"/>
                </a:lnTo>
                <a:lnTo>
                  <a:pt x="150253" y="170857"/>
                </a:lnTo>
                <a:lnTo>
                  <a:pt x="172030" y="184190"/>
                </a:lnTo>
                <a:lnTo>
                  <a:pt x="198043" y="189039"/>
                </a:lnTo>
                <a:lnTo>
                  <a:pt x="224064" y="184190"/>
                </a:lnTo>
                <a:lnTo>
                  <a:pt x="245562" y="171030"/>
                </a:lnTo>
                <a:lnTo>
                  <a:pt x="198043" y="171030"/>
                </a:lnTo>
                <a:lnTo>
                  <a:pt x="177020" y="166788"/>
                </a:lnTo>
                <a:lnTo>
                  <a:pt x="159856" y="155217"/>
                </a:lnTo>
                <a:lnTo>
                  <a:pt x="148285" y="138053"/>
                </a:lnTo>
                <a:lnTo>
                  <a:pt x="145860" y="126034"/>
                </a:lnTo>
                <a:close/>
              </a:path>
              <a:path w="396239" h="396240">
                <a:moveTo>
                  <a:pt x="331810" y="18008"/>
                </a:moveTo>
                <a:lnTo>
                  <a:pt x="309880" y="18008"/>
                </a:lnTo>
                <a:lnTo>
                  <a:pt x="371602" y="108026"/>
                </a:lnTo>
                <a:lnTo>
                  <a:pt x="256108" y="108026"/>
                </a:lnTo>
                <a:lnTo>
                  <a:pt x="252056" y="112052"/>
                </a:lnTo>
                <a:lnTo>
                  <a:pt x="252056" y="117030"/>
                </a:lnTo>
                <a:lnTo>
                  <a:pt x="247814" y="138053"/>
                </a:lnTo>
                <a:lnTo>
                  <a:pt x="236242" y="155217"/>
                </a:lnTo>
                <a:lnTo>
                  <a:pt x="219074" y="166788"/>
                </a:lnTo>
                <a:lnTo>
                  <a:pt x="198043" y="171030"/>
                </a:lnTo>
                <a:lnTo>
                  <a:pt x="245562" y="171030"/>
                </a:lnTo>
                <a:lnTo>
                  <a:pt x="245845" y="170857"/>
                </a:lnTo>
                <a:lnTo>
                  <a:pt x="261574" y="150865"/>
                </a:lnTo>
                <a:lnTo>
                  <a:pt x="269443" y="126034"/>
                </a:lnTo>
                <a:lnTo>
                  <a:pt x="396100" y="126034"/>
                </a:lnTo>
                <a:lnTo>
                  <a:pt x="396100" y="115582"/>
                </a:lnTo>
                <a:lnTo>
                  <a:pt x="395681" y="114261"/>
                </a:lnTo>
                <a:lnTo>
                  <a:pt x="395058" y="113042"/>
                </a:lnTo>
                <a:lnTo>
                  <a:pt x="331810" y="18008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163">
            <a:extLst>
              <a:ext uri="{FF2B5EF4-FFF2-40B4-BE49-F238E27FC236}">
                <a16:creationId xmlns:a16="http://schemas.microsoft.com/office/drawing/2014/main" id="{4A302677-B78D-8CEF-E7CE-E78433694805}"/>
              </a:ext>
            </a:extLst>
          </p:cNvPr>
          <p:cNvSpPr/>
          <p:nvPr/>
        </p:nvSpPr>
        <p:spPr>
          <a:xfrm>
            <a:off x="1375580" y="4592879"/>
            <a:ext cx="322202" cy="322202"/>
          </a:xfrm>
          <a:custGeom>
            <a:avLst/>
            <a:gdLst/>
            <a:ahLst/>
            <a:cxnLst/>
            <a:rect l="l" t="t" r="r" b="b"/>
            <a:pathLst>
              <a:path w="396239" h="396240">
                <a:moveTo>
                  <a:pt x="396100" y="193078"/>
                </a:moveTo>
                <a:lnTo>
                  <a:pt x="392074" y="189052"/>
                </a:lnTo>
                <a:lnTo>
                  <a:pt x="387096" y="189052"/>
                </a:lnTo>
                <a:lnTo>
                  <a:pt x="382130" y="189052"/>
                </a:lnTo>
                <a:lnTo>
                  <a:pt x="378091" y="193078"/>
                </a:lnTo>
                <a:lnTo>
                  <a:pt x="378091" y="198056"/>
                </a:lnTo>
                <a:lnTo>
                  <a:pt x="371652" y="245922"/>
                </a:lnTo>
                <a:lnTo>
                  <a:pt x="353517" y="288925"/>
                </a:lnTo>
                <a:lnTo>
                  <a:pt x="325361" y="325361"/>
                </a:lnTo>
                <a:lnTo>
                  <a:pt x="288937" y="353517"/>
                </a:lnTo>
                <a:lnTo>
                  <a:pt x="245922" y="371665"/>
                </a:lnTo>
                <a:lnTo>
                  <a:pt x="198145" y="378091"/>
                </a:lnTo>
                <a:lnTo>
                  <a:pt x="152679" y="372008"/>
                </a:lnTo>
                <a:lnTo>
                  <a:pt x="111683" y="355434"/>
                </a:lnTo>
                <a:lnTo>
                  <a:pt x="76517" y="329844"/>
                </a:lnTo>
                <a:lnTo>
                  <a:pt x="70510" y="323469"/>
                </a:lnTo>
                <a:lnTo>
                  <a:pt x="63779" y="316369"/>
                </a:lnTo>
                <a:lnTo>
                  <a:pt x="55841" y="306082"/>
                </a:lnTo>
                <a:lnTo>
                  <a:pt x="131013" y="306082"/>
                </a:lnTo>
                <a:lnTo>
                  <a:pt x="135051" y="302044"/>
                </a:lnTo>
                <a:lnTo>
                  <a:pt x="135051" y="292100"/>
                </a:lnTo>
                <a:lnTo>
                  <a:pt x="131013" y="288074"/>
                </a:lnTo>
                <a:lnTo>
                  <a:pt x="42227" y="288074"/>
                </a:lnTo>
                <a:lnTo>
                  <a:pt x="24447" y="245922"/>
                </a:lnTo>
                <a:lnTo>
                  <a:pt x="18008" y="198056"/>
                </a:lnTo>
                <a:lnTo>
                  <a:pt x="24434" y="150202"/>
                </a:lnTo>
                <a:lnTo>
                  <a:pt x="42595" y="107188"/>
                </a:lnTo>
                <a:lnTo>
                  <a:pt x="58470" y="86639"/>
                </a:lnTo>
                <a:lnTo>
                  <a:pt x="70739" y="70751"/>
                </a:lnTo>
                <a:lnTo>
                  <a:pt x="107149" y="42608"/>
                </a:lnTo>
                <a:lnTo>
                  <a:pt x="150190" y="24447"/>
                </a:lnTo>
                <a:lnTo>
                  <a:pt x="198056" y="18008"/>
                </a:lnTo>
                <a:lnTo>
                  <a:pt x="240779" y="23114"/>
                </a:lnTo>
                <a:lnTo>
                  <a:pt x="279819" y="37630"/>
                </a:lnTo>
                <a:lnTo>
                  <a:pt x="313969" y="60337"/>
                </a:lnTo>
                <a:lnTo>
                  <a:pt x="342023" y="90017"/>
                </a:lnTo>
                <a:lnTo>
                  <a:pt x="265099" y="90017"/>
                </a:lnTo>
                <a:lnTo>
                  <a:pt x="261061" y="94056"/>
                </a:lnTo>
                <a:lnTo>
                  <a:pt x="261061" y="104013"/>
                </a:lnTo>
                <a:lnTo>
                  <a:pt x="265099" y="108038"/>
                </a:lnTo>
                <a:lnTo>
                  <a:pt x="365048" y="108038"/>
                </a:lnTo>
                <a:lnTo>
                  <a:pt x="369087" y="104025"/>
                </a:lnTo>
                <a:lnTo>
                  <a:pt x="369100" y="72656"/>
                </a:lnTo>
                <a:lnTo>
                  <a:pt x="369100" y="4038"/>
                </a:lnTo>
                <a:lnTo>
                  <a:pt x="365061" y="0"/>
                </a:lnTo>
                <a:lnTo>
                  <a:pt x="355142" y="0"/>
                </a:lnTo>
                <a:lnTo>
                  <a:pt x="351091" y="4038"/>
                </a:lnTo>
                <a:lnTo>
                  <a:pt x="351078" y="72656"/>
                </a:lnTo>
                <a:lnTo>
                  <a:pt x="320548" y="42608"/>
                </a:lnTo>
                <a:lnTo>
                  <a:pt x="284111" y="19723"/>
                </a:lnTo>
                <a:lnTo>
                  <a:pt x="279311" y="18008"/>
                </a:lnTo>
                <a:lnTo>
                  <a:pt x="243217" y="5232"/>
                </a:lnTo>
                <a:lnTo>
                  <a:pt x="243878" y="5232"/>
                </a:lnTo>
                <a:lnTo>
                  <a:pt x="242912" y="5130"/>
                </a:lnTo>
                <a:lnTo>
                  <a:pt x="198056" y="12"/>
                </a:lnTo>
                <a:lnTo>
                  <a:pt x="152641" y="5232"/>
                </a:lnTo>
                <a:lnTo>
                  <a:pt x="110959" y="20129"/>
                </a:lnTo>
                <a:lnTo>
                  <a:pt x="74193" y="43510"/>
                </a:lnTo>
                <a:lnTo>
                  <a:pt x="43522" y="74193"/>
                </a:lnTo>
                <a:lnTo>
                  <a:pt x="20142" y="110959"/>
                </a:lnTo>
                <a:lnTo>
                  <a:pt x="5232" y="152641"/>
                </a:lnTo>
                <a:lnTo>
                  <a:pt x="0" y="198056"/>
                </a:lnTo>
                <a:lnTo>
                  <a:pt x="12" y="203022"/>
                </a:lnTo>
                <a:lnTo>
                  <a:pt x="635" y="203657"/>
                </a:lnTo>
                <a:lnTo>
                  <a:pt x="5232" y="243459"/>
                </a:lnTo>
                <a:lnTo>
                  <a:pt x="20142" y="285153"/>
                </a:lnTo>
                <a:lnTo>
                  <a:pt x="27012" y="295960"/>
                </a:lnTo>
                <a:lnTo>
                  <a:pt x="27012" y="392061"/>
                </a:lnTo>
                <a:lnTo>
                  <a:pt x="31051" y="396100"/>
                </a:lnTo>
                <a:lnTo>
                  <a:pt x="40970" y="396100"/>
                </a:lnTo>
                <a:lnTo>
                  <a:pt x="45021" y="392061"/>
                </a:lnTo>
                <a:lnTo>
                  <a:pt x="45021" y="323469"/>
                </a:lnTo>
                <a:lnTo>
                  <a:pt x="48069" y="326478"/>
                </a:lnTo>
                <a:lnTo>
                  <a:pt x="74193" y="352590"/>
                </a:lnTo>
                <a:lnTo>
                  <a:pt x="75438" y="353390"/>
                </a:lnTo>
                <a:lnTo>
                  <a:pt x="75577" y="353517"/>
                </a:lnTo>
                <a:lnTo>
                  <a:pt x="81610" y="357314"/>
                </a:lnTo>
                <a:lnTo>
                  <a:pt x="110959" y="375970"/>
                </a:lnTo>
                <a:lnTo>
                  <a:pt x="111798" y="376275"/>
                </a:lnTo>
                <a:lnTo>
                  <a:pt x="111988" y="376389"/>
                </a:lnTo>
                <a:lnTo>
                  <a:pt x="128028" y="382079"/>
                </a:lnTo>
                <a:lnTo>
                  <a:pt x="152654" y="390867"/>
                </a:lnTo>
                <a:lnTo>
                  <a:pt x="152984" y="390918"/>
                </a:lnTo>
                <a:lnTo>
                  <a:pt x="153200" y="390982"/>
                </a:lnTo>
                <a:lnTo>
                  <a:pt x="198056" y="396100"/>
                </a:lnTo>
                <a:lnTo>
                  <a:pt x="242519" y="390982"/>
                </a:lnTo>
                <a:lnTo>
                  <a:pt x="243154" y="390982"/>
                </a:lnTo>
                <a:lnTo>
                  <a:pt x="279222" y="378091"/>
                </a:lnTo>
                <a:lnTo>
                  <a:pt x="285153" y="375970"/>
                </a:lnTo>
                <a:lnTo>
                  <a:pt x="321919" y="352590"/>
                </a:lnTo>
                <a:lnTo>
                  <a:pt x="352590" y="321932"/>
                </a:lnTo>
                <a:lnTo>
                  <a:pt x="375970" y="285153"/>
                </a:lnTo>
                <a:lnTo>
                  <a:pt x="390867" y="243471"/>
                </a:lnTo>
                <a:lnTo>
                  <a:pt x="396100" y="198056"/>
                </a:lnTo>
                <a:lnTo>
                  <a:pt x="396100" y="19309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164">
            <a:extLst>
              <a:ext uri="{FF2B5EF4-FFF2-40B4-BE49-F238E27FC236}">
                <a16:creationId xmlns:a16="http://schemas.microsoft.com/office/drawing/2014/main" id="{37562C34-AA20-D084-01CE-F87BA163E676}"/>
              </a:ext>
            </a:extLst>
          </p:cNvPr>
          <p:cNvSpPr/>
          <p:nvPr/>
        </p:nvSpPr>
        <p:spPr>
          <a:xfrm>
            <a:off x="2076166" y="4592876"/>
            <a:ext cx="263854" cy="322202"/>
          </a:xfrm>
          <a:custGeom>
            <a:avLst/>
            <a:gdLst/>
            <a:ahLst/>
            <a:cxnLst/>
            <a:rect l="l" t="t" r="r" b="b"/>
            <a:pathLst>
              <a:path w="324485" h="396240">
                <a:moveTo>
                  <a:pt x="172910" y="0"/>
                </a:moveTo>
                <a:lnTo>
                  <a:pt x="166077" y="0"/>
                </a:lnTo>
                <a:lnTo>
                  <a:pt x="162039" y="4038"/>
                </a:lnTo>
                <a:lnTo>
                  <a:pt x="162039" y="72008"/>
                </a:lnTo>
                <a:lnTo>
                  <a:pt x="118180" y="77901"/>
                </a:lnTo>
                <a:lnTo>
                  <a:pt x="118712" y="77901"/>
                </a:lnTo>
                <a:lnTo>
                  <a:pt x="80252" y="94131"/>
                </a:lnTo>
                <a:lnTo>
                  <a:pt x="47458" y="119468"/>
                </a:lnTo>
                <a:lnTo>
                  <a:pt x="22121" y="152265"/>
                </a:lnTo>
                <a:lnTo>
                  <a:pt x="5787" y="190977"/>
                </a:lnTo>
                <a:lnTo>
                  <a:pt x="0" y="234060"/>
                </a:lnTo>
                <a:lnTo>
                  <a:pt x="5787" y="277139"/>
                </a:lnTo>
                <a:lnTo>
                  <a:pt x="22121" y="315847"/>
                </a:lnTo>
                <a:lnTo>
                  <a:pt x="47458" y="348641"/>
                </a:lnTo>
                <a:lnTo>
                  <a:pt x="80252" y="373978"/>
                </a:lnTo>
                <a:lnTo>
                  <a:pt x="118961" y="390312"/>
                </a:lnTo>
                <a:lnTo>
                  <a:pt x="162039" y="396100"/>
                </a:lnTo>
                <a:lnTo>
                  <a:pt x="205117" y="390312"/>
                </a:lnTo>
                <a:lnTo>
                  <a:pt x="234078" y="378091"/>
                </a:lnTo>
                <a:lnTo>
                  <a:pt x="162039" y="378091"/>
                </a:lnTo>
                <a:lnTo>
                  <a:pt x="116516" y="370749"/>
                </a:lnTo>
                <a:lnTo>
                  <a:pt x="76979" y="350304"/>
                </a:lnTo>
                <a:lnTo>
                  <a:pt x="45799" y="319126"/>
                </a:lnTo>
                <a:lnTo>
                  <a:pt x="25351" y="279588"/>
                </a:lnTo>
                <a:lnTo>
                  <a:pt x="18008" y="234060"/>
                </a:lnTo>
                <a:lnTo>
                  <a:pt x="25351" y="188537"/>
                </a:lnTo>
                <a:lnTo>
                  <a:pt x="45799" y="148996"/>
                </a:lnTo>
                <a:lnTo>
                  <a:pt x="76979" y="117813"/>
                </a:lnTo>
                <a:lnTo>
                  <a:pt x="116516" y="97362"/>
                </a:lnTo>
                <a:lnTo>
                  <a:pt x="162039" y="90017"/>
                </a:lnTo>
                <a:lnTo>
                  <a:pt x="180047" y="90017"/>
                </a:lnTo>
                <a:lnTo>
                  <a:pt x="180047" y="25819"/>
                </a:lnTo>
                <a:lnTo>
                  <a:pt x="212416" y="25819"/>
                </a:lnTo>
                <a:lnTo>
                  <a:pt x="176275" y="1650"/>
                </a:lnTo>
                <a:lnTo>
                  <a:pt x="175933" y="1650"/>
                </a:lnTo>
                <a:lnTo>
                  <a:pt x="174510" y="698"/>
                </a:lnTo>
                <a:lnTo>
                  <a:pt x="172910" y="0"/>
                </a:lnTo>
                <a:close/>
              </a:path>
              <a:path w="324485" h="396240">
                <a:moveTo>
                  <a:pt x="320052" y="225056"/>
                </a:moveTo>
                <a:lnTo>
                  <a:pt x="310121" y="225056"/>
                </a:lnTo>
                <a:lnTo>
                  <a:pt x="306082" y="229082"/>
                </a:lnTo>
                <a:lnTo>
                  <a:pt x="306082" y="234060"/>
                </a:lnTo>
                <a:lnTo>
                  <a:pt x="298739" y="279588"/>
                </a:lnTo>
                <a:lnTo>
                  <a:pt x="278290" y="319126"/>
                </a:lnTo>
                <a:lnTo>
                  <a:pt x="247109" y="350304"/>
                </a:lnTo>
                <a:lnTo>
                  <a:pt x="207568" y="370749"/>
                </a:lnTo>
                <a:lnTo>
                  <a:pt x="162039" y="378091"/>
                </a:lnTo>
                <a:lnTo>
                  <a:pt x="234078" y="378091"/>
                </a:lnTo>
                <a:lnTo>
                  <a:pt x="276620" y="348641"/>
                </a:lnTo>
                <a:lnTo>
                  <a:pt x="301956" y="315847"/>
                </a:lnTo>
                <a:lnTo>
                  <a:pt x="318290" y="277139"/>
                </a:lnTo>
                <a:lnTo>
                  <a:pt x="324078" y="234060"/>
                </a:lnTo>
                <a:lnTo>
                  <a:pt x="324078" y="229082"/>
                </a:lnTo>
                <a:lnTo>
                  <a:pt x="320052" y="225056"/>
                </a:lnTo>
                <a:close/>
              </a:path>
              <a:path w="324485" h="396240">
                <a:moveTo>
                  <a:pt x="180047" y="90017"/>
                </a:moveTo>
                <a:lnTo>
                  <a:pt x="162039" y="90017"/>
                </a:lnTo>
                <a:lnTo>
                  <a:pt x="162039" y="158013"/>
                </a:lnTo>
                <a:lnTo>
                  <a:pt x="166077" y="162039"/>
                </a:lnTo>
                <a:lnTo>
                  <a:pt x="172910" y="162039"/>
                </a:lnTo>
                <a:lnTo>
                  <a:pt x="174510" y="161353"/>
                </a:lnTo>
                <a:lnTo>
                  <a:pt x="212298" y="136232"/>
                </a:lnTo>
                <a:lnTo>
                  <a:pt x="180047" y="136232"/>
                </a:lnTo>
                <a:lnTo>
                  <a:pt x="180047" y="90017"/>
                </a:lnTo>
                <a:close/>
              </a:path>
              <a:path w="324485" h="396240">
                <a:moveTo>
                  <a:pt x="212416" y="25819"/>
                </a:moveTo>
                <a:lnTo>
                  <a:pt x="180047" y="25819"/>
                </a:lnTo>
                <a:lnTo>
                  <a:pt x="262839" y="81013"/>
                </a:lnTo>
                <a:lnTo>
                  <a:pt x="180047" y="136232"/>
                </a:lnTo>
                <a:lnTo>
                  <a:pt x="212298" y="136232"/>
                </a:lnTo>
                <a:lnTo>
                  <a:pt x="284073" y="88518"/>
                </a:lnTo>
                <a:lnTo>
                  <a:pt x="283959" y="88366"/>
                </a:lnTo>
                <a:lnTo>
                  <a:pt x="286384" y="86753"/>
                </a:lnTo>
                <a:lnTo>
                  <a:pt x="288074" y="84150"/>
                </a:lnTo>
                <a:lnTo>
                  <a:pt x="288074" y="77901"/>
                </a:lnTo>
                <a:lnTo>
                  <a:pt x="286384" y="75298"/>
                </a:lnTo>
                <a:lnTo>
                  <a:pt x="212416" y="25819"/>
                </a:lnTo>
                <a:close/>
              </a:path>
              <a:path w="324485" h="396240">
                <a:moveTo>
                  <a:pt x="176047" y="1498"/>
                </a:moveTo>
                <a:lnTo>
                  <a:pt x="175933" y="1650"/>
                </a:lnTo>
                <a:lnTo>
                  <a:pt x="176275" y="1650"/>
                </a:lnTo>
                <a:lnTo>
                  <a:pt x="176047" y="1498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165">
            <a:extLst>
              <a:ext uri="{FF2B5EF4-FFF2-40B4-BE49-F238E27FC236}">
                <a16:creationId xmlns:a16="http://schemas.microsoft.com/office/drawing/2014/main" id="{F7250D48-04D1-74C8-8848-579FCA3827E2}"/>
              </a:ext>
            </a:extLst>
          </p:cNvPr>
          <p:cNvSpPr/>
          <p:nvPr/>
        </p:nvSpPr>
        <p:spPr>
          <a:xfrm>
            <a:off x="2727573" y="4592880"/>
            <a:ext cx="263854" cy="322202"/>
          </a:xfrm>
          <a:custGeom>
            <a:avLst/>
            <a:gdLst/>
            <a:ahLst/>
            <a:cxnLst/>
            <a:rect l="l" t="t" r="r" b="b"/>
            <a:pathLst>
              <a:path w="324485" h="396240">
                <a:moveTo>
                  <a:pt x="172885" y="0"/>
                </a:moveTo>
                <a:lnTo>
                  <a:pt x="166052" y="0"/>
                </a:lnTo>
                <a:lnTo>
                  <a:pt x="162039" y="4025"/>
                </a:lnTo>
                <a:lnTo>
                  <a:pt x="162039" y="12128"/>
                </a:lnTo>
                <a:lnTo>
                  <a:pt x="163715" y="14744"/>
                </a:lnTo>
                <a:lnTo>
                  <a:pt x="166128" y="16357"/>
                </a:lnTo>
                <a:lnTo>
                  <a:pt x="166039" y="16484"/>
                </a:lnTo>
                <a:lnTo>
                  <a:pt x="221576" y="72009"/>
                </a:lnTo>
                <a:lnTo>
                  <a:pt x="162039" y="72009"/>
                </a:lnTo>
                <a:lnTo>
                  <a:pt x="118961" y="77798"/>
                </a:lnTo>
                <a:lnTo>
                  <a:pt x="80252" y="94137"/>
                </a:lnTo>
                <a:lnTo>
                  <a:pt x="47458" y="119478"/>
                </a:lnTo>
                <a:lnTo>
                  <a:pt x="22121" y="152276"/>
                </a:lnTo>
                <a:lnTo>
                  <a:pt x="5787" y="190986"/>
                </a:lnTo>
                <a:lnTo>
                  <a:pt x="0" y="234061"/>
                </a:lnTo>
                <a:lnTo>
                  <a:pt x="5787" y="277134"/>
                </a:lnTo>
                <a:lnTo>
                  <a:pt x="22121" y="315841"/>
                </a:lnTo>
                <a:lnTo>
                  <a:pt x="47458" y="348637"/>
                </a:lnTo>
                <a:lnTo>
                  <a:pt x="80252" y="373975"/>
                </a:lnTo>
                <a:lnTo>
                  <a:pt x="118961" y="390311"/>
                </a:lnTo>
                <a:lnTo>
                  <a:pt x="162039" y="396100"/>
                </a:lnTo>
                <a:lnTo>
                  <a:pt x="205117" y="390311"/>
                </a:lnTo>
                <a:lnTo>
                  <a:pt x="243825" y="373975"/>
                </a:lnTo>
                <a:lnTo>
                  <a:pt x="276620" y="348637"/>
                </a:lnTo>
                <a:lnTo>
                  <a:pt x="301956" y="315841"/>
                </a:lnTo>
                <a:lnTo>
                  <a:pt x="318290" y="277134"/>
                </a:lnTo>
                <a:lnTo>
                  <a:pt x="324078" y="234061"/>
                </a:lnTo>
                <a:lnTo>
                  <a:pt x="324078" y="229069"/>
                </a:lnTo>
                <a:lnTo>
                  <a:pt x="320052" y="225056"/>
                </a:lnTo>
                <a:lnTo>
                  <a:pt x="315074" y="225056"/>
                </a:lnTo>
                <a:lnTo>
                  <a:pt x="310095" y="225056"/>
                </a:lnTo>
                <a:lnTo>
                  <a:pt x="306070" y="229069"/>
                </a:lnTo>
                <a:lnTo>
                  <a:pt x="306070" y="234061"/>
                </a:lnTo>
                <a:lnTo>
                  <a:pt x="298726" y="279588"/>
                </a:lnTo>
                <a:lnTo>
                  <a:pt x="278278" y="319126"/>
                </a:lnTo>
                <a:lnTo>
                  <a:pt x="247099" y="350304"/>
                </a:lnTo>
                <a:lnTo>
                  <a:pt x="207561" y="370749"/>
                </a:lnTo>
                <a:lnTo>
                  <a:pt x="162039" y="378091"/>
                </a:lnTo>
                <a:lnTo>
                  <a:pt x="116510" y="370749"/>
                </a:lnTo>
                <a:lnTo>
                  <a:pt x="76969" y="350304"/>
                </a:lnTo>
                <a:lnTo>
                  <a:pt x="45787" y="319126"/>
                </a:lnTo>
                <a:lnTo>
                  <a:pt x="25339" y="279588"/>
                </a:lnTo>
                <a:lnTo>
                  <a:pt x="17995" y="234061"/>
                </a:lnTo>
                <a:lnTo>
                  <a:pt x="25339" y="188532"/>
                </a:lnTo>
                <a:lnTo>
                  <a:pt x="45787" y="148990"/>
                </a:lnTo>
                <a:lnTo>
                  <a:pt x="76969" y="117809"/>
                </a:lnTo>
                <a:lnTo>
                  <a:pt x="116510" y="97361"/>
                </a:lnTo>
                <a:lnTo>
                  <a:pt x="162039" y="90017"/>
                </a:lnTo>
                <a:lnTo>
                  <a:pt x="221576" y="90017"/>
                </a:lnTo>
                <a:lnTo>
                  <a:pt x="166039" y="145542"/>
                </a:lnTo>
                <a:lnTo>
                  <a:pt x="166128" y="145694"/>
                </a:lnTo>
                <a:lnTo>
                  <a:pt x="163715" y="147307"/>
                </a:lnTo>
                <a:lnTo>
                  <a:pt x="162039" y="149910"/>
                </a:lnTo>
                <a:lnTo>
                  <a:pt x="162039" y="158013"/>
                </a:lnTo>
                <a:lnTo>
                  <a:pt x="166052" y="162026"/>
                </a:lnTo>
                <a:lnTo>
                  <a:pt x="172885" y="162026"/>
                </a:lnTo>
                <a:lnTo>
                  <a:pt x="174497" y="161328"/>
                </a:lnTo>
                <a:lnTo>
                  <a:pt x="177520" y="159118"/>
                </a:lnTo>
                <a:lnTo>
                  <a:pt x="248056" y="88506"/>
                </a:lnTo>
                <a:lnTo>
                  <a:pt x="247967" y="88366"/>
                </a:lnTo>
                <a:lnTo>
                  <a:pt x="250380" y="86753"/>
                </a:lnTo>
                <a:lnTo>
                  <a:pt x="252056" y="84150"/>
                </a:lnTo>
                <a:lnTo>
                  <a:pt x="252056" y="77889"/>
                </a:lnTo>
                <a:lnTo>
                  <a:pt x="250380" y="75285"/>
                </a:lnTo>
                <a:lnTo>
                  <a:pt x="247967" y="73672"/>
                </a:lnTo>
                <a:lnTo>
                  <a:pt x="248056" y="73533"/>
                </a:lnTo>
                <a:lnTo>
                  <a:pt x="176034" y="1498"/>
                </a:lnTo>
                <a:lnTo>
                  <a:pt x="175945" y="1651"/>
                </a:lnTo>
                <a:lnTo>
                  <a:pt x="174497" y="685"/>
                </a:lnTo>
                <a:lnTo>
                  <a:pt x="172885" y="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166">
            <a:extLst>
              <a:ext uri="{FF2B5EF4-FFF2-40B4-BE49-F238E27FC236}">
                <a16:creationId xmlns:a16="http://schemas.microsoft.com/office/drawing/2014/main" id="{5E904C08-DC3E-6603-5857-973CF2AB479E}"/>
              </a:ext>
            </a:extLst>
          </p:cNvPr>
          <p:cNvSpPr/>
          <p:nvPr/>
        </p:nvSpPr>
        <p:spPr>
          <a:xfrm>
            <a:off x="3349693" y="4592878"/>
            <a:ext cx="322202" cy="322202"/>
          </a:xfrm>
          <a:custGeom>
            <a:avLst/>
            <a:gdLst/>
            <a:ahLst/>
            <a:cxnLst/>
            <a:rect l="l" t="t" r="r" b="b"/>
            <a:pathLst>
              <a:path w="396239" h="396240">
                <a:moveTo>
                  <a:pt x="146519" y="324078"/>
                </a:moveTo>
                <a:lnTo>
                  <a:pt x="139052" y="324078"/>
                </a:lnTo>
                <a:lnTo>
                  <a:pt x="135039" y="328117"/>
                </a:lnTo>
                <a:lnTo>
                  <a:pt x="135039" y="335584"/>
                </a:lnTo>
                <a:lnTo>
                  <a:pt x="136042" y="337820"/>
                </a:lnTo>
                <a:lnTo>
                  <a:pt x="193319" y="395084"/>
                </a:lnTo>
                <a:lnTo>
                  <a:pt x="195554" y="396100"/>
                </a:lnTo>
                <a:lnTo>
                  <a:pt x="200545" y="396100"/>
                </a:lnTo>
                <a:lnTo>
                  <a:pt x="202780" y="395084"/>
                </a:lnTo>
                <a:lnTo>
                  <a:pt x="232512" y="365366"/>
                </a:lnTo>
                <a:lnTo>
                  <a:pt x="189039" y="365366"/>
                </a:lnTo>
                <a:lnTo>
                  <a:pt x="148767" y="325094"/>
                </a:lnTo>
                <a:lnTo>
                  <a:pt x="146519" y="324078"/>
                </a:lnTo>
                <a:close/>
              </a:path>
              <a:path w="396239" h="396240">
                <a:moveTo>
                  <a:pt x="203009" y="144043"/>
                </a:moveTo>
                <a:lnTo>
                  <a:pt x="193078" y="144043"/>
                </a:lnTo>
                <a:lnTo>
                  <a:pt x="189039" y="148056"/>
                </a:lnTo>
                <a:lnTo>
                  <a:pt x="189039" y="365366"/>
                </a:lnTo>
                <a:lnTo>
                  <a:pt x="207048" y="365366"/>
                </a:lnTo>
                <a:lnTo>
                  <a:pt x="207048" y="148056"/>
                </a:lnTo>
                <a:lnTo>
                  <a:pt x="203009" y="144043"/>
                </a:lnTo>
                <a:close/>
              </a:path>
              <a:path w="396239" h="396240">
                <a:moveTo>
                  <a:pt x="257035" y="324078"/>
                </a:moveTo>
                <a:lnTo>
                  <a:pt x="249580" y="324078"/>
                </a:lnTo>
                <a:lnTo>
                  <a:pt x="247345" y="325094"/>
                </a:lnTo>
                <a:lnTo>
                  <a:pt x="245681" y="326720"/>
                </a:lnTo>
                <a:lnTo>
                  <a:pt x="207048" y="365366"/>
                </a:lnTo>
                <a:lnTo>
                  <a:pt x="232512" y="365366"/>
                </a:lnTo>
                <a:lnTo>
                  <a:pt x="260070" y="337820"/>
                </a:lnTo>
                <a:lnTo>
                  <a:pt x="261061" y="335584"/>
                </a:lnTo>
                <a:lnTo>
                  <a:pt x="261061" y="328117"/>
                </a:lnTo>
                <a:lnTo>
                  <a:pt x="257035" y="324078"/>
                </a:lnTo>
                <a:close/>
              </a:path>
              <a:path w="396239" h="396240">
                <a:moveTo>
                  <a:pt x="124561" y="54000"/>
                </a:moveTo>
                <a:lnTo>
                  <a:pt x="117030" y="54000"/>
                </a:lnTo>
                <a:lnTo>
                  <a:pt x="92496" y="58953"/>
                </a:lnTo>
                <a:lnTo>
                  <a:pt x="72461" y="72461"/>
                </a:lnTo>
                <a:lnTo>
                  <a:pt x="58953" y="92496"/>
                </a:lnTo>
                <a:lnTo>
                  <a:pt x="54000" y="117030"/>
                </a:lnTo>
                <a:lnTo>
                  <a:pt x="54000" y="121564"/>
                </a:lnTo>
                <a:lnTo>
                  <a:pt x="54521" y="125958"/>
                </a:lnTo>
                <a:lnTo>
                  <a:pt x="55410" y="130213"/>
                </a:lnTo>
                <a:lnTo>
                  <a:pt x="33175" y="141713"/>
                </a:lnTo>
                <a:lnTo>
                  <a:pt x="15636" y="159234"/>
                </a:lnTo>
                <a:lnTo>
                  <a:pt x="4132" y="181453"/>
                </a:lnTo>
                <a:lnTo>
                  <a:pt x="0" y="207048"/>
                </a:lnTo>
                <a:lnTo>
                  <a:pt x="6366" y="238583"/>
                </a:lnTo>
                <a:lnTo>
                  <a:pt x="21951" y="261704"/>
                </a:lnTo>
                <a:lnTo>
                  <a:pt x="23810" y="264394"/>
                </a:lnTo>
                <a:lnTo>
                  <a:pt x="49479" y="281705"/>
                </a:lnTo>
                <a:lnTo>
                  <a:pt x="81013" y="288074"/>
                </a:lnTo>
                <a:lnTo>
                  <a:pt x="167017" y="288074"/>
                </a:lnTo>
                <a:lnTo>
                  <a:pt x="171030" y="284035"/>
                </a:lnTo>
                <a:lnTo>
                  <a:pt x="171030" y="274091"/>
                </a:lnTo>
                <a:lnTo>
                  <a:pt x="167017" y="270065"/>
                </a:lnTo>
                <a:lnTo>
                  <a:pt x="81013" y="270065"/>
                </a:lnTo>
                <a:lnTo>
                  <a:pt x="56515" y="265103"/>
                </a:lnTo>
                <a:lnTo>
                  <a:pt x="36485" y="251582"/>
                </a:lnTo>
                <a:lnTo>
                  <a:pt x="22968" y="231548"/>
                </a:lnTo>
                <a:lnTo>
                  <a:pt x="18008" y="207048"/>
                </a:lnTo>
                <a:lnTo>
                  <a:pt x="21116" y="187467"/>
                </a:lnTo>
                <a:lnTo>
                  <a:pt x="29887" y="170219"/>
                </a:lnTo>
                <a:lnTo>
                  <a:pt x="43495" y="156450"/>
                </a:lnTo>
                <a:lnTo>
                  <a:pt x="61112" y="147307"/>
                </a:lnTo>
                <a:lnTo>
                  <a:pt x="76377" y="142227"/>
                </a:lnTo>
                <a:lnTo>
                  <a:pt x="73101" y="126898"/>
                </a:lnTo>
                <a:lnTo>
                  <a:pt x="72364" y="123317"/>
                </a:lnTo>
                <a:lnTo>
                  <a:pt x="72009" y="120129"/>
                </a:lnTo>
                <a:lnTo>
                  <a:pt x="72009" y="117030"/>
                </a:lnTo>
                <a:lnTo>
                  <a:pt x="75552" y="99521"/>
                </a:lnTo>
                <a:lnTo>
                  <a:pt x="85209" y="85209"/>
                </a:lnTo>
                <a:lnTo>
                  <a:pt x="99521" y="75552"/>
                </a:lnTo>
                <a:lnTo>
                  <a:pt x="117030" y="72009"/>
                </a:lnTo>
                <a:lnTo>
                  <a:pt x="151316" y="72009"/>
                </a:lnTo>
                <a:lnTo>
                  <a:pt x="154368" y="66217"/>
                </a:lnTo>
                <a:lnTo>
                  <a:pt x="160375" y="57810"/>
                </a:lnTo>
                <a:lnTo>
                  <a:pt x="138442" y="57810"/>
                </a:lnTo>
                <a:lnTo>
                  <a:pt x="131749" y="55397"/>
                </a:lnTo>
                <a:lnTo>
                  <a:pt x="124561" y="54000"/>
                </a:lnTo>
                <a:close/>
              </a:path>
              <a:path w="396239" h="396240">
                <a:moveTo>
                  <a:pt x="290221" y="18008"/>
                </a:moveTo>
                <a:lnTo>
                  <a:pt x="234061" y="18008"/>
                </a:lnTo>
                <a:lnTo>
                  <a:pt x="269059" y="25092"/>
                </a:lnTo>
                <a:lnTo>
                  <a:pt x="297676" y="44400"/>
                </a:lnTo>
                <a:lnTo>
                  <a:pt x="316991" y="73017"/>
                </a:lnTo>
                <a:lnTo>
                  <a:pt x="324078" y="108026"/>
                </a:lnTo>
                <a:lnTo>
                  <a:pt x="324003" y="110502"/>
                </a:lnTo>
                <a:lnTo>
                  <a:pt x="322984" y="125958"/>
                </a:lnTo>
                <a:lnTo>
                  <a:pt x="322922" y="126898"/>
                </a:lnTo>
                <a:lnTo>
                  <a:pt x="366241" y="158478"/>
                </a:lnTo>
                <a:lnTo>
                  <a:pt x="378091" y="198043"/>
                </a:lnTo>
                <a:lnTo>
                  <a:pt x="372422" y="226045"/>
                </a:lnTo>
                <a:lnTo>
                  <a:pt x="356973" y="248942"/>
                </a:lnTo>
                <a:lnTo>
                  <a:pt x="334077" y="264394"/>
                </a:lnTo>
                <a:lnTo>
                  <a:pt x="306070" y="270065"/>
                </a:lnTo>
                <a:lnTo>
                  <a:pt x="229069" y="270065"/>
                </a:lnTo>
                <a:lnTo>
                  <a:pt x="225056" y="274091"/>
                </a:lnTo>
                <a:lnTo>
                  <a:pt x="225056" y="284035"/>
                </a:lnTo>
                <a:lnTo>
                  <a:pt x="229069" y="288074"/>
                </a:lnTo>
                <a:lnTo>
                  <a:pt x="306070" y="288074"/>
                </a:lnTo>
                <a:lnTo>
                  <a:pt x="341107" y="280998"/>
                </a:lnTo>
                <a:lnTo>
                  <a:pt x="369725" y="261704"/>
                </a:lnTo>
                <a:lnTo>
                  <a:pt x="389023" y="233086"/>
                </a:lnTo>
                <a:lnTo>
                  <a:pt x="396100" y="198043"/>
                </a:lnTo>
                <a:lnTo>
                  <a:pt x="392098" y="171440"/>
                </a:lnTo>
                <a:lnTo>
                  <a:pt x="380924" y="148056"/>
                </a:lnTo>
                <a:lnTo>
                  <a:pt x="380274" y="147307"/>
                </a:lnTo>
                <a:lnTo>
                  <a:pt x="363696" y="128910"/>
                </a:lnTo>
                <a:lnTo>
                  <a:pt x="341706" y="115379"/>
                </a:lnTo>
                <a:lnTo>
                  <a:pt x="341871" y="112941"/>
                </a:lnTo>
                <a:lnTo>
                  <a:pt x="342032" y="111125"/>
                </a:lnTo>
                <a:lnTo>
                  <a:pt x="342087" y="108026"/>
                </a:lnTo>
                <a:lnTo>
                  <a:pt x="333644" y="66217"/>
                </a:lnTo>
                <a:lnTo>
                  <a:pt x="333596" y="65981"/>
                </a:lnTo>
                <a:lnTo>
                  <a:pt x="310443" y="31643"/>
                </a:lnTo>
                <a:lnTo>
                  <a:pt x="290221" y="18008"/>
                </a:lnTo>
                <a:close/>
              </a:path>
              <a:path w="396239" h="396240">
                <a:moveTo>
                  <a:pt x="151316" y="72009"/>
                </a:moveTo>
                <a:lnTo>
                  <a:pt x="122161" y="72009"/>
                </a:lnTo>
                <a:lnTo>
                  <a:pt x="127832" y="73017"/>
                </a:lnTo>
                <a:lnTo>
                  <a:pt x="127559" y="73017"/>
                </a:lnTo>
                <a:lnTo>
                  <a:pt x="147053" y="80098"/>
                </a:lnTo>
                <a:lnTo>
                  <a:pt x="151316" y="72009"/>
                </a:lnTo>
                <a:close/>
              </a:path>
              <a:path w="396239" h="396240">
                <a:moveTo>
                  <a:pt x="234061" y="0"/>
                </a:moveTo>
                <a:lnTo>
                  <a:pt x="204143" y="4201"/>
                </a:lnTo>
                <a:lnTo>
                  <a:pt x="177460" y="16022"/>
                </a:lnTo>
                <a:lnTo>
                  <a:pt x="155172" y="34284"/>
                </a:lnTo>
                <a:lnTo>
                  <a:pt x="138442" y="57810"/>
                </a:lnTo>
                <a:lnTo>
                  <a:pt x="160375" y="57810"/>
                </a:lnTo>
                <a:lnTo>
                  <a:pt x="168715" y="46137"/>
                </a:lnTo>
                <a:lnTo>
                  <a:pt x="187523" y="30959"/>
                </a:lnTo>
                <a:lnTo>
                  <a:pt x="209677" y="21358"/>
                </a:lnTo>
                <a:lnTo>
                  <a:pt x="234061" y="18008"/>
                </a:lnTo>
                <a:lnTo>
                  <a:pt x="290221" y="18008"/>
                </a:lnTo>
                <a:lnTo>
                  <a:pt x="276105" y="8490"/>
                </a:lnTo>
                <a:lnTo>
                  <a:pt x="234061" y="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167">
            <a:extLst>
              <a:ext uri="{FF2B5EF4-FFF2-40B4-BE49-F238E27FC236}">
                <a16:creationId xmlns:a16="http://schemas.microsoft.com/office/drawing/2014/main" id="{EAEEC963-39D8-AB83-D55C-A8753037B3D0}"/>
              </a:ext>
            </a:extLst>
          </p:cNvPr>
          <p:cNvSpPr/>
          <p:nvPr/>
        </p:nvSpPr>
        <p:spPr>
          <a:xfrm>
            <a:off x="4001094" y="4592878"/>
            <a:ext cx="322202" cy="322202"/>
          </a:xfrm>
          <a:custGeom>
            <a:avLst/>
            <a:gdLst/>
            <a:ahLst/>
            <a:cxnLst/>
            <a:rect l="l" t="t" r="r" b="b"/>
            <a:pathLst>
              <a:path w="396239" h="396240">
                <a:moveTo>
                  <a:pt x="207048" y="174777"/>
                </a:moveTo>
                <a:lnTo>
                  <a:pt x="189039" y="174777"/>
                </a:lnTo>
                <a:lnTo>
                  <a:pt x="189039" y="392061"/>
                </a:lnTo>
                <a:lnTo>
                  <a:pt x="193078" y="396100"/>
                </a:lnTo>
                <a:lnTo>
                  <a:pt x="203009" y="396100"/>
                </a:lnTo>
                <a:lnTo>
                  <a:pt x="207048" y="392061"/>
                </a:lnTo>
                <a:lnTo>
                  <a:pt x="207048" y="174777"/>
                </a:lnTo>
                <a:close/>
              </a:path>
              <a:path w="396239" h="396240">
                <a:moveTo>
                  <a:pt x="124561" y="54000"/>
                </a:moveTo>
                <a:lnTo>
                  <a:pt x="117030" y="54000"/>
                </a:lnTo>
                <a:lnTo>
                  <a:pt x="92496" y="58953"/>
                </a:lnTo>
                <a:lnTo>
                  <a:pt x="72461" y="72461"/>
                </a:lnTo>
                <a:lnTo>
                  <a:pt x="58953" y="92496"/>
                </a:lnTo>
                <a:lnTo>
                  <a:pt x="54000" y="117030"/>
                </a:lnTo>
                <a:lnTo>
                  <a:pt x="54000" y="121564"/>
                </a:lnTo>
                <a:lnTo>
                  <a:pt x="54521" y="125958"/>
                </a:lnTo>
                <a:lnTo>
                  <a:pt x="55410" y="130213"/>
                </a:lnTo>
                <a:lnTo>
                  <a:pt x="33175" y="141713"/>
                </a:lnTo>
                <a:lnTo>
                  <a:pt x="15636" y="159234"/>
                </a:lnTo>
                <a:lnTo>
                  <a:pt x="4132" y="181453"/>
                </a:lnTo>
                <a:lnTo>
                  <a:pt x="0" y="207048"/>
                </a:lnTo>
                <a:lnTo>
                  <a:pt x="6366" y="238583"/>
                </a:lnTo>
                <a:lnTo>
                  <a:pt x="21951" y="261704"/>
                </a:lnTo>
                <a:lnTo>
                  <a:pt x="23810" y="264394"/>
                </a:lnTo>
                <a:lnTo>
                  <a:pt x="49479" y="281705"/>
                </a:lnTo>
                <a:lnTo>
                  <a:pt x="81013" y="288074"/>
                </a:lnTo>
                <a:lnTo>
                  <a:pt x="167017" y="288074"/>
                </a:lnTo>
                <a:lnTo>
                  <a:pt x="171030" y="284035"/>
                </a:lnTo>
                <a:lnTo>
                  <a:pt x="171030" y="274091"/>
                </a:lnTo>
                <a:lnTo>
                  <a:pt x="167017" y="270065"/>
                </a:lnTo>
                <a:lnTo>
                  <a:pt x="81013" y="270065"/>
                </a:lnTo>
                <a:lnTo>
                  <a:pt x="56515" y="265103"/>
                </a:lnTo>
                <a:lnTo>
                  <a:pt x="36485" y="251582"/>
                </a:lnTo>
                <a:lnTo>
                  <a:pt x="22968" y="231548"/>
                </a:lnTo>
                <a:lnTo>
                  <a:pt x="18008" y="207048"/>
                </a:lnTo>
                <a:lnTo>
                  <a:pt x="21116" y="187467"/>
                </a:lnTo>
                <a:lnTo>
                  <a:pt x="29887" y="170219"/>
                </a:lnTo>
                <a:lnTo>
                  <a:pt x="43495" y="156450"/>
                </a:lnTo>
                <a:lnTo>
                  <a:pt x="61112" y="147307"/>
                </a:lnTo>
                <a:lnTo>
                  <a:pt x="76377" y="142227"/>
                </a:lnTo>
                <a:lnTo>
                  <a:pt x="73101" y="126898"/>
                </a:lnTo>
                <a:lnTo>
                  <a:pt x="72364" y="123317"/>
                </a:lnTo>
                <a:lnTo>
                  <a:pt x="72009" y="120129"/>
                </a:lnTo>
                <a:lnTo>
                  <a:pt x="72009" y="117030"/>
                </a:lnTo>
                <a:lnTo>
                  <a:pt x="75552" y="99521"/>
                </a:lnTo>
                <a:lnTo>
                  <a:pt x="85209" y="85209"/>
                </a:lnTo>
                <a:lnTo>
                  <a:pt x="99521" y="75552"/>
                </a:lnTo>
                <a:lnTo>
                  <a:pt x="117030" y="72009"/>
                </a:lnTo>
                <a:lnTo>
                  <a:pt x="151316" y="72009"/>
                </a:lnTo>
                <a:lnTo>
                  <a:pt x="154368" y="66217"/>
                </a:lnTo>
                <a:lnTo>
                  <a:pt x="160375" y="57810"/>
                </a:lnTo>
                <a:lnTo>
                  <a:pt x="138442" y="57810"/>
                </a:lnTo>
                <a:lnTo>
                  <a:pt x="131749" y="55397"/>
                </a:lnTo>
                <a:lnTo>
                  <a:pt x="124561" y="54000"/>
                </a:lnTo>
                <a:close/>
              </a:path>
              <a:path w="396239" h="396240">
                <a:moveTo>
                  <a:pt x="290221" y="18008"/>
                </a:moveTo>
                <a:lnTo>
                  <a:pt x="234061" y="18008"/>
                </a:lnTo>
                <a:lnTo>
                  <a:pt x="269059" y="25092"/>
                </a:lnTo>
                <a:lnTo>
                  <a:pt x="297676" y="44400"/>
                </a:lnTo>
                <a:lnTo>
                  <a:pt x="316991" y="73017"/>
                </a:lnTo>
                <a:lnTo>
                  <a:pt x="324078" y="108026"/>
                </a:lnTo>
                <a:lnTo>
                  <a:pt x="324003" y="110502"/>
                </a:lnTo>
                <a:lnTo>
                  <a:pt x="322984" y="125958"/>
                </a:lnTo>
                <a:lnTo>
                  <a:pt x="322922" y="126898"/>
                </a:lnTo>
                <a:lnTo>
                  <a:pt x="366245" y="158478"/>
                </a:lnTo>
                <a:lnTo>
                  <a:pt x="378091" y="198043"/>
                </a:lnTo>
                <a:lnTo>
                  <a:pt x="372422" y="226045"/>
                </a:lnTo>
                <a:lnTo>
                  <a:pt x="356973" y="248942"/>
                </a:lnTo>
                <a:lnTo>
                  <a:pt x="334077" y="264394"/>
                </a:lnTo>
                <a:lnTo>
                  <a:pt x="306070" y="270065"/>
                </a:lnTo>
                <a:lnTo>
                  <a:pt x="229069" y="270065"/>
                </a:lnTo>
                <a:lnTo>
                  <a:pt x="225056" y="274091"/>
                </a:lnTo>
                <a:lnTo>
                  <a:pt x="225056" y="284035"/>
                </a:lnTo>
                <a:lnTo>
                  <a:pt x="229069" y="288074"/>
                </a:lnTo>
                <a:lnTo>
                  <a:pt x="306070" y="288074"/>
                </a:lnTo>
                <a:lnTo>
                  <a:pt x="341107" y="280998"/>
                </a:lnTo>
                <a:lnTo>
                  <a:pt x="369725" y="261704"/>
                </a:lnTo>
                <a:lnTo>
                  <a:pt x="389023" y="233086"/>
                </a:lnTo>
                <a:lnTo>
                  <a:pt x="396100" y="198043"/>
                </a:lnTo>
                <a:lnTo>
                  <a:pt x="392098" y="171440"/>
                </a:lnTo>
                <a:lnTo>
                  <a:pt x="380895" y="147996"/>
                </a:lnTo>
                <a:lnTo>
                  <a:pt x="363696" y="128910"/>
                </a:lnTo>
                <a:lnTo>
                  <a:pt x="341706" y="115379"/>
                </a:lnTo>
                <a:lnTo>
                  <a:pt x="341871" y="112941"/>
                </a:lnTo>
                <a:lnTo>
                  <a:pt x="342032" y="111125"/>
                </a:lnTo>
                <a:lnTo>
                  <a:pt x="342087" y="108026"/>
                </a:lnTo>
                <a:lnTo>
                  <a:pt x="333644" y="66217"/>
                </a:lnTo>
                <a:lnTo>
                  <a:pt x="333596" y="65981"/>
                </a:lnTo>
                <a:lnTo>
                  <a:pt x="310443" y="31643"/>
                </a:lnTo>
                <a:lnTo>
                  <a:pt x="290221" y="18008"/>
                </a:lnTo>
                <a:close/>
              </a:path>
              <a:path w="396239" h="396240">
                <a:moveTo>
                  <a:pt x="200545" y="144043"/>
                </a:moveTo>
                <a:lnTo>
                  <a:pt x="195567" y="144043"/>
                </a:lnTo>
                <a:lnTo>
                  <a:pt x="193319" y="145046"/>
                </a:lnTo>
                <a:lnTo>
                  <a:pt x="191681" y="146659"/>
                </a:lnTo>
                <a:lnTo>
                  <a:pt x="137655" y="200685"/>
                </a:lnTo>
                <a:lnTo>
                  <a:pt x="136042" y="202323"/>
                </a:lnTo>
                <a:lnTo>
                  <a:pt x="135039" y="204571"/>
                </a:lnTo>
                <a:lnTo>
                  <a:pt x="135039" y="212026"/>
                </a:lnTo>
                <a:lnTo>
                  <a:pt x="139052" y="216052"/>
                </a:lnTo>
                <a:lnTo>
                  <a:pt x="146519" y="216052"/>
                </a:lnTo>
                <a:lnTo>
                  <a:pt x="148767" y="215049"/>
                </a:lnTo>
                <a:lnTo>
                  <a:pt x="189039" y="174777"/>
                </a:lnTo>
                <a:lnTo>
                  <a:pt x="232518" y="174777"/>
                </a:lnTo>
                <a:lnTo>
                  <a:pt x="202780" y="145046"/>
                </a:lnTo>
                <a:lnTo>
                  <a:pt x="200545" y="144043"/>
                </a:lnTo>
                <a:close/>
              </a:path>
              <a:path w="396239" h="396240">
                <a:moveTo>
                  <a:pt x="232518" y="174777"/>
                </a:moveTo>
                <a:lnTo>
                  <a:pt x="207048" y="174777"/>
                </a:lnTo>
                <a:lnTo>
                  <a:pt x="247345" y="215049"/>
                </a:lnTo>
                <a:lnTo>
                  <a:pt x="249580" y="216052"/>
                </a:lnTo>
                <a:lnTo>
                  <a:pt x="257035" y="216052"/>
                </a:lnTo>
                <a:lnTo>
                  <a:pt x="261061" y="212026"/>
                </a:lnTo>
                <a:lnTo>
                  <a:pt x="261061" y="204571"/>
                </a:lnTo>
                <a:lnTo>
                  <a:pt x="260070" y="202323"/>
                </a:lnTo>
                <a:lnTo>
                  <a:pt x="232518" y="174777"/>
                </a:lnTo>
                <a:close/>
              </a:path>
              <a:path w="396239" h="396240">
                <a:moveTo>
                  <a:pt x="151316" y="72009"/>
                </a:moveTo>
                <a:lnTo>
                  <a:pt x="122161" y="72009"/>
                </a:lnTo>
                <a:lnTo>
                  <a:pt x="127832" y="73017"/>
                </a:lnTo>
                <a:lnTo>
                  <a:pt x="127559" y="73017"/>
                </a:lnTo>
                <a:lnTo>
                  <a:pt x="147053" y="80098"/>
                </a:lnTo>
                <a:lnTo>
                  <a:pt x="151316" y="72009"/>
                </a:lnTo>
                <a:close/>
              </a:path>
              <a:path w="396239" h="396240">
                <a:moveTo>
                  <a:pt x="234061" y="0"/>
                </a:moveTo>
                <a:lnTo>
                  <a:pt x="204143" y="4201"/>
                </a:lnTo>
                <a:lnTo>
                  <a:pt x="177460" y="16022"/>
                </a:lnTo>
                <a:lnTo>
                  <a:pt x="155172" y="34284"/>
                </a:lnTo>
                <a:lnTo>
                  <a:pt x="138442" y="57810"/>
                </a:lnTo>
                <a:lnTo>
                  <a:pt x="160375" y="57810"/>
                </a:lnTo>
                <a:lnTo>
                  <a:pt x="168715" y="46137"/>
                </a:lnTo>
                <a:lnTo>
                  <a:pt x="187523" y="30959"/>
                </a:lnTo>
                <a:lnTo>
                  <a:pt x="209677" y="21358"/>
                </a:lnTo>
                <a:lnTo>
                  <a:pt x="234061" y="18008"/>
                </a:lnTo>
                <a:lnTo>
                  <a:pt x="290221" y="18008"/>
                </a:lnTo>
                <a:lnTo>
                  <a:pt x="276105" y="8490"/>
                </a:lnTo>
                <a:lnTo>
                  <a:pt x="234061" y="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168">
            <a:extLst>
              <a:ext uri="{FF2B5EF4-FFF2-40B4-BE49-F238E27FC236}">
                <a16:creationId xmlns:a16="http://schemas.microsoft.com/office/drawing/2014/main" id="{0733EB26-7BCD-1C78-6E4A-E3155E4B3C39}"/>
              </a:ext>
            </a:extLst>
          </p:cNvPr>
          <p:cNvSpPr/>
          <p:nvPr/>
        </p:nvSpPr>
        <p:spPr>
          <a:xfrm>
            <a:off x="4652492" y="4614838"/>
            <a:ext cx="322202" cy="278828"/>
          </a:xfrm>
          <a:custGeom>
            <a:avLst/>
            <a:gdLst/>
            <a:ahLst/>
            <a:cxnLst/>
            <a:rect l="l" t="t" r="r" b="b"/>
            <a:pathLst>
              <a:path w="396239" h="342900">
                <a:moveTo>
                  <a:pt x="216585" y="276085"/>
                </a:moveTo>
                <a:lnTo>
                  <a:pt x="210134" y="279806"/>
                </a:lnTo>
                <a:lnTo>
                  <a:pt x="208686" y="281800"/>
                </a:lnTo>
                <a:lnTo>
                  <a:pt x="197612" y="323100"/>
                </a:lnTo>
                <a:lnTo>
                  <a:pt x="197739" y="324396"/>
                </a:lnTo>
                <a:lnTo>
                  <a:pt x="197853" y="325551"/>
                </a:lnTo>
                <a:lnTo>
                  <a:pt x="200253" y="329717"/>
                </a:lnTo>
                <a:lnTo>
                  <a:pt x="202107" y="331038"/>
                </a:lnTo>
                <a:lnTo>
                  <a:pt x="204152" y="331698"/>
                </a:lnTo>
                <a:lnTo>
                  <a:pt x="204025" y="332168"/>
                </a:lnTo>
                <a:lnTo>
                  <a:pt x="205553" y="332168"/>
                </a:lnTo>
                <a:lnTo>
                  <a:pt x="243674" y="342366"/>
                </a:lnTo>
                <a:lnTo>
                  <a:pt x="246138" y="342112"/>
                </a:lnTo>
                <a:lnTo>
                  <a:pt x="252590" y="338404"/>
                </a:lnTo>
                <a:lnTo>
                  <a:pt x="254076" y="332892"/>
                </a:lnTo>
                <a:lnTo>
                  <a:pt x="250329" y="326440"/>
                </a:lnTo>
                <a:lnTo>
                  <a:pt x="248335" y="324980"/>
                </a:lnTo>
                <a:lnTo>
                  <a:pt x="231816" y="320565"/>
                </a:lnTo>
                <a:lnTo>
                  <a:pt x="231553" y="320565"/>
                </a:lnTo>
                <a:lnTo>
                  <a:pt x="240028" y="312262"/>
                </a:lnTo>
                <a:lnTo>
                  <a:pt x="243793" y="306489"/>
                </a:lnTo>
                <a:lnTo>
                  <a:pt x="220700" y="306489"/>
                </a:lnTo>
                <a:lnTo>
                  <a:pt x="225414" y="288959"/>
                </a:lnTo>
                <a:lnTo>
                  <a:pt x="225925" y="286943"/>
                </a:lnTo>
                <a:lnTo>
                  <a:pt x="226047" y="286461"/>
                </a:lnTo>
                <a:lnTo>
                  <a:pt x="225818" y="284010"/>
                </a:lnTo>
                <a:lnTo>
                  <a:pt x="222097" y="277558"/>
                </a:lnTo>
                <a:lnTo>
                  <a:pt x="216585" y="276085"/>
                </a:lnTo>
                <a:close/>
              </a:path>
              <a:path w="396239" h="342900">
                <a:moveTo>
                  <a:pt x="152996" y="215531"/>
                </a:moveTo>
                <a:lnTo>
                  <a:pt x="150533" y="215772"/>
                </a:lnTo>
                <a:lnTo>
                  <a:pt x="144068" y="219494"/>
                </a:lnTo>
                <a:lnTo>
                  <a:pt x="142595" y="224993"/>
                </a:lnTo>
                <a:lnTo>
                  <a:pt x="146316" y="231444"/>
                </a:lnTo>
                <a:lnTo>
                  <a:pt x="148323" y="232892"/>
                </a:lnTo>
                <a:lnTo>
                  <a:pt x="164401" y="237185"/>
                </a:lnTo>
                <a:lnTo>
                  <a:pt x="156012" y="245420"/>
                </a:lnTo>
                <a:lnTo>
                  <a:pt x="149593" y="255287"/>
                </a:lnTo>
                <a:lnTo>
                  <a:pt x="145488" y="266504"/>
                </a:lnTo>
                <a:lnTo>
                  <a:pt x="144188" y="277558"/>
                </a:lnTo>
                <a:lnTo>
                  <a:pt x="144277" y="280327"/>
                </a:lnTo>
                <a:lnTo>
                  <a:pt x="146417" y="294401"/>
                </a:lnTo>
                <a:lnTo>
                  <a:pt x="146496" y="294917"/>
                </a:lnTo>
                <a:lnTo>
                  <a:pt x="153358" y="309087"/>
                </a:lnTo>
                <a:lnTo>
                  <a:pt x="163888" y="320565"/>
                </a:lnTo>
                <a:lnTo>
                  <a:pt x="177342" y="328612"/>
                </a:lnTo>
                <a:lnTo>
                  <a:pt x="182168" y="310934"/>
                </a:lnTo>
                <a:lnTo>
                  <a:pt x="174008" y="305422"/>
                </a:lnTo>
                <a:lnTo>
                  <a:pt x="167646" y="297967"/>
                </a:lnTo>
                <a:lnTo>
                  <a:pt x="163512" y="288959"/>
                </a:lnTo>
                <a:lnTo>
                  <a:pt x="162475" y="281800"/>
                </a:lnTo>
                <a:lnTo>
                  <a:pt x="162422" y="281434"/>
                </a:lnTo>
                <a:lnTo>
                  <a:pt x="162320" y="280728"/>
                </a:lnTo>
                <a:lnTo>
                  <a:pt x="162261" y="280327"/>
                </a:lnTo>
                <a:lnTo>
                  <a:pt x="162187" y="277558"/>
                </a:lnTo>
                <a:lnTo>
                  <a:pt x="176212" y="250469"/>
                </a:lnTo>
                <a:lnTo>
                  <a:pt x="194852" y="250469"/>
                </a:lnTo>
                <a:lnTo>
                  <a:pt x="199059" y="234772"/>
                </a:lnTo>
                <a:lnTo>
                  <a:pt x="198864" y="232892"/>
                </a:lnTo>
                <a:lnTo>
                  <a:pt x="198805" y="232333"/>
                </a:lnTo>
                <a:lnTo>
                  <a:pt x="196418" y="228218"/>
                </a:lnTo>
                <a:lnTo>
                  <a:pt x="194614" y="226910"/>
                </a:lnTo>
                <a:lnTo>
                  <a:pt x="192620" y="226250"/>
                </a:lnTo>
                <a:lnTo>
                  <a:pt x="192730" y="225845"/>
                </a:lnTo>
                <a:lnTo>
                  <a:pt x="192769" y="225704"/>
                </a:lnTo>
                <a:lnTo>
                  <a:pt x="191046" y="225704"/>
                </a:lnTo>
                <a:lnTo>
                  <a:pt x="152996" y="215531"/>
                </a:lnTo>
                <a:close/>
              </a:path>
              <a:path w="396239" h="342900">
                <a:moveTo>
                  <a:pt x="219456" y="229273"/>
                </a:moveTo>
                <a:lnTo>
                  <a:pt x="214591" y="247027"/>
                </a:lnTo>
                <a:lnTo>
                  <a:pt x="222493" y="252576"/>
                </a:lnTo>
                <a:lnTo>
                  <a:pt x="228646" y="259965"/>
                </a:lnTo>
                <a:lnTo>
                  <a:pt x="232638" y="268826"/>
                </a:lnTo>
                <a:lnTo>
                  <a:pt x="233885" y="277558"/>
                </a:lnTo>
                <a:lnTo>
                  <a:pt x="233835" y="280728"/>
                </a:lnTo>
                <a:lnTo>
                  <a:pt x="233168" y="286461"/>
                </a:lnTo>
                <a:lnTo>
                  <a:pt x="233112" y="286943"/>
                </a:lnTo>
                <a:lnTo>
                  <a:pt x="230419" y="294401"/>
                </a:lnTo>
                <a:lnTo>
                  <a:pt x="226206" y="300978"/>
                </a:lnTo>
                <a:lnTo>
                  <a:pt x="220700" y="306489"/>
                </a:lnTo>
                <a:lnTo>
                  <a:pt x="243793" y="306489"/>
                </a:lnTo>
                <a:lnTo>
                  <a:pt x="251871" y="277558"/>
                </a:lnTo>
                <a:lnTo>
                  <a:pt x="249659" y="262859"/>
                </a:lnTo>
                <a:lnTo>
                  <a:pt x="242947" y="248821"/>
                </a:lnTo>
                <a:lnTo>
                  <a:pt x="232640" y="237388"/>
                </a:lnTo>
                <a:lnTo>
                  <a:pt x="219456" y="229273"/>
                </a:lnTo>
                <a:close/>
              </a:path>
              <a:path w="396239" h="342900">
                <a:moveTo>
                  <a:pt x="124574" y="53949"/>
                </a:moveTo>
                <a:lnTo>
                  <a:pt x="117030" y="53949"/>
                </a:lnTo>
                <a:lnTo>
                  <a:pt x="92501" y="58900"/>
                </a:lnTo>
                <a:lnTo>
                  <a:pt x="72466" y="72397"/>
                </a:lnTo>
                <a:lnTo>
                  <a:pt x="58955" y="92413"/>
                </a:lnTo>
                <a:lnTo>
                  <a:pt x="54000" y="116916"/>
                </a:lnTo>
                <a:lnTo>
                  <a:pt x="54000" y="121450"/>
                </a:lnTo>
                <a:lnTo>
                  <a:pt x="54521" y="125856"/>
                </a:lnTo>
                <a:lnTo>
                  <a:pt x="55422" y="130098"/>
                </a:lnTo>
                <a:lnTo>
                  <a:pt x="33186" y="141584"/>
                </a:lnTo>
                <a:lnTo>
                  <a:pt x="15643" y="159084"/>
                </a:lnTo>
                <a:lnTo>
                  <a:pt x="4134" y="181278"/>
                </a:lnTo>
                <a:lnTo>
                  <a:pt x="0" y="206844"/>
                </a:lnTo>
                <a:lnTo>
                  <a:pt x="6366" y="238358"/>
                </a:lnTo>
                <a:lnTo>
                  <a:pt x="22898" y="262859"/>
                </a:lnTo>
                <a:lnTo>
                  <a:pt x="23818" y="264149"/>
                </a:lnTo>
                <a:lnTo>
                  <a:pt x="49479" y="281434"/>
                </a:lnTo>
                <a:lnTo>
                  <a:pt x="81013" y="287794"/>
                </a:lnTo>
                <a:lnTo>
                  <a:pt x="122008" y="287794"/>
                </a:lnTo>
                <a:lnTo>
                  <a:pt x="126034" y="283768"/>
                </a:lnTo>
                <a:lnTo>
                  <a:pt x="126034" y="273875"/>
                </a:lnTo>
                <a:lnTo>
                  <a:pt x="122008" y="269811"/>
                </a:lnTo>
                <a:lnTo>
                  <a:pt x="81013" y="269811"/>
                </a:lnTo>
                <a:lnTo>
                  <a:pt x="56515" y="264855"/>
                </a:lnTo>
                <a:lnTo>
                  <a:pt x="36485" y="251348"/>
                </a:lnTo>
                <a:lnTo>
                  <a:pt x="23044" y="231444"/>
                </a:lnTo>
                <a:lnTo>
                  <a:pt x="22734" y="230174"/>
                </a:lnTo>
                <a:lnTo>
                  <a:pt x="18008" y="206844"/>
                </a:lnTo>
                <a:lnTo>
                  <a:pt x="21116" y="187286"/>
                </a:lnTo>
                <a:lnTo>
                  <a:pt x="29889" y="170051"/>
                </a:lnTo>
                <a:lnTo>
                  <a:pt x="43501" y="156290"/>
                </a:lnTo>
                <a:lnTo>
                  <a:pt x="61125" y="147154"/>
                </a:lnTo>
                <a:lnTo>
                  <a:pt x="76377" y="142087"/>
                </a:lnTo>
                <a:lnTo>
                  <a:pt x="72364" y="123202"/>
                </a:lnTo>
                <a:lnTo>
                  <a:pt x="72009" y="120014"/>
                </a:lnTo>
                <a:lnTo>
                  <a:pt x="72009" y="116916"/>
                </a:lnTo>
                <a:lnTo>
                  <a:pt x="75552" y="99431"/>
                </a:lnTo>
                <a:lnTo>
                  <a:pt x="85209" y="85134"/>
                </a:lnTo>
                <a:lnTo>
                  <a:pt x="99521" y="75486"/>
                </a:lnTo>
                <a:lnTo>
                  <a:pt x="117030" y="71945"/>
                </a:lnTo>
                <a:lnTo>
                  <a:pt x="151309" y="71945"/>
                </a:lnTo>
                <a:lnTo>
                  <a:pt x="154368" y="66141"/>
                </a:lnTo>
                <a:lnTo>
                  <a:pt x="160355" y="57772"/>
                </a:lnTo>
                <a:lnTo>
                  <a:pt x="138455" y="57772"/>
                </a:lnTo>
                <a:lnTo>
                  <a:pt x="131762" y="55346"/>
                </a:lnTo>
                <a:lnTo>
                  <a:pt x="124574" y="53949"/>
                </a:lnTo>
                <a:close/>
              </a:path>
              <a:path w="396239" h="342900">
                <a:moveTo>
                  <a:pt x="290233" y="17995"/>
                </a:moveTo>
                <a:lnTo>
                  <a:pt x="234061" y="17995"/>
                </a:lnTo>
                <a:lnTo>
                  <a:pt x="269066" y="25073"/>
                </a:lnTo>
                <a:lnTo>
                  <a:pt x="297688" y="44362"/>
                </a:lnTo>
                <a:lnTo>
                  <a:pt x="317003" y="72950"/>
                </a:lnTo>
                <a:lnTo>
                  <a:pt x="324091" y="107924"/>
                </a:lnTo>
                <a:lnTo>
                  <a:pt x="324008" y="110413"/>
                </a:lnTo>
                <a:lnTo>
                  <a:pt x="323951" y="111036"/>
                </a:lnTo>
                <a:lnTo>
                  <a:pt x="322994" y="125856"/>
                </a:lnTo>
                <a:lnTo>
                  <a:pt x="322935" y="126771"/>
                </a:lnTo>
                <a:lnTo>
                  <a:pt x="334581" y="131800"/>
                </a:lnTo>
                <a:lnTo>
                  <a:pt x="352534" y="142887"/>
                </a:lnTo>
                <a:lnTo>
                  <a:pt x="366252" y="158327"/>
                </a:lnTo>
                <a:lnTo>
                  <a:pt x="375011" y="177020"/>
                </a:lnTo>
                <a:lnTo>
                  <a:pt x="378091" y="197865"/>
                </a:lnTo>
                <a:lnTo>
                  <a:pt x="372595" y="224993"/>
                </a:lnTo>
                <a:lnTo>
                  <a:pt x="372510" y="225412"/>
                </a:lnTo>
                <a:lnTo>
                  <a:pt x="334082" y="264149"/>
                </a:lnTo>
                <a:lnTo>
                  <a:pt x="306082" y="269811"/>
                </a:lnTo>
                <a:lnTo>
                  <a:pt x="274091" y="269811"/>
                </a:lnTo>
                <a:lnTo>
                  <a:pt x="270065" y="273875"/>
                </a:lnTo>
                <a:lnTo>
                  <a:pt x="270065" y="283768"/>
                </a:lnTo>
                <a:lnTo>
                  <a:pt x="274091" y="287794"/>
                </a:lnTo>
                <a:lnTo>
                  <a:pt x="306082" y="287794"/>
                </a:lnTo>
                <a:lnTo>
                  <a:pt x="341118" y="280728"/>
                </a:lnTo>
                <a:lnTo>
                  <a:pt x="369731" y="261456"/>
                </a:lnTo>
                <a:lnTo>
                  <a:pt x="389011" y="232892"/>
                </a:lnTo>
                <a:lnTo>
                  <a:pt x="396100" y="197865"/>
                </a:lnTo>
                <a:lnTo>
                  <a:pt x="392099" y="171277"/>
                </a:lnTo>
                <a:lnTo>
                  <a:pt x="380899" y="147856"/>
                </a:lnTo>
                <a:lnTo>
                  <a:pt x="363701" y="128793"/>
                </a:lnTo>
                <a:lnTo>
                  <a:pt x="341706" y="115277"/>
                </a:lnTo>
                <a:lnTo>
                  <a:pt x="341871" y="112839"/>
                </a:lnTo>
                <a:lnTo>
                  <a:pt x="342041" y="111036"/>
                </a:lnTo>
                <a:lnTo>
                  <a:pt x="342099" y="107924"/>
                </a:lnTo>
                <a:lnTo>
                  <a:pt x="333652" y="66141"/>
                </a:lnTo>
                <a:lnTo>
                  <a:pt x="333607" y="65917"/>
                </a:lnTo>
                <a:lnTo>
                  <a:pt x="310449" y="31611"/>
                </a:lnTo>
                <a:lnTo>
                  <a:pt x="290233" y="17995"/>
                </a:lnTo>
                <a:close/>
              </a:path>
              <a:path w="396239" h="342900">
                <a:moveTo>
                  <a:pt x="194852" y="250469"/>
                </a:moveTo>
                <a:lnTo>
                  <a:pt x="176212" y="250469"/>
                </a:lnTo>
                <a:lnTo>
                  <a:pt x="170599" y="271424"/>
                </a:lnTo>
                <a:lnTo>
                  <a:pt x="170853" y="273875"/>
                </a:lnTo>
                <a:lnTo>
                  <a:pt x="174574" y="280327"/>
                </a:lnTo>
                <a:lnTo>
                  <a:pt x="180086" y="281800"/>
                </a:lnTo>
                <a:lnTo>
                  <a:pt x="184391" y="279336"/>
                </a:lnTo>
                <a:lnTo>
                  <a:pt x="186537" y="278079"/>
                </a:lnTo>
                <a:lnTo>
                  <a:pt x="187985" y="276085"/>
                </a:lnTo>
                <a:lnTo>
                  <a:pt x="194852" y="250469"/>
                </a:lnTo>
                <a:close/>
              </a:path>
              <a:path w="396239" h="342900">
                <a:moveTo>
                  <a:pt x="192848" y="225412"/>
                </a:moveTo>
                <a:lnTo>
                  <a:pt x="192252" y="225412"/>
                </a:lnTo>
                <a:lnTo>
                  <a:pt x="191046" y="225704"/>
                </a:lnTo>
                <a:lnTo>
                  <a:pt x="192769" y="225704"/>
                </a:lnTo>
                <a:lnTo>
                  <a:pt x="192848" y="225412"/>
                </a:lnTo>
                <a:close/>
              </a:path>
              <a:path w="396239" h="342900">
                <a:moveTo>
                  <a:pt x="151309" y="71945"/>
                </a:moveTo>
                <a:lnTo>
                  <a:pt x="122148" y="71945"/>
                </a:lnTo>
                <a:lnTo>
                  <a:pt x="127818" y="72950"/>
                </a:lnTo>
                <a:lnTo>
                  <a:pt x="127554" y="72950"/>
                </a:lnTo>
                <a:lnTo>
                  <a:pt x="147053" y="80022"/>
                </a:lnTo>
                <a:lnTo>
                  <a:pt x="151309" y="71945"/>
                </a:lnTo>
                <a:close/>
              </a:path>
              <a:path w="396239" h="342900">
                <a:moveTo>
                  <a:pt x="234061" y="0"/>
                </a:moveTo>
                <a:lnTo>
                  <a:pt x="204143" y="4199"/>
                </a:lnTo>
                <a:lnTo>
                  <a:pt x="177461" y="16013"/>
                </a:lnTo>
                <a:lnTo>
                  <a:pt x="155177" y="34263"/>
                </a:lnTo>
                <a:lnTo>
                  <a:pt x="138455" y="57772"/>
                </a:lnTo>
                <a:lnTo>
                  <a:pt x="160355" y="57772"/>
                </a:lnTo>
                <a:lnTo>
                  <a:pt x="168715" y="46086"/>
                </a:lnTo>
                <a:lnTo>
                  <a:pt x="187523" y="30929"/>
                </a:lnTo>
                <a:lnTo>
                  <a:pt x="209677" y="21341"/>
                </a:lnTo>
                <a:lnTo>
                  <a:pt x="234061" y="17995"/>
                </a:lnTo>
                <a:lnTo>
                  <a:pt x="290233" y="17995"/>
                </a:lnTo>
                <a:lnTo>
                  <a:pt x="276107" y="8481"/>
                </a:lnTo>
                <a:lnTo>
                  <a:pt x="234061" y="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169">
            <a:extLst>
              <a:ext uri="{FF2B5EF4-FFF2-40B4-BE49-F238E27FC236}">
                <a16:creationId xmlns:a16="http://schemas.microsoft.com/office/drawing/2014/main" id="{51CD96D3-2D8F-9437-6BFC-38D0FAE204D6}"/>
              </a:ext>
            </a:extLst>
          </p:cNvPr>
          <p:cNvSpPr/>
          <p:nvPr/>
        </p:nvSpPr>
        <p:spPr>
          <a:xfrm>
            <a:off x="5303893" y="4592876"/>
            <a:ext cx="322202" cy="322202"/>
          </a:xfrm>
          <a:custGeom>
            <a:avLst/>
            <a:gdLst/>
            <a:ahLst/>
            <a:cxnLst/>
            <a:rect l="l" t="t" r="r" b="b"/>
            <a:pathLst>
              <a:path w="396240" h="396240">
                <a:moveTo>
                  <a:pt x="54000" y="288074"/>
                </a:moveTo>
                <a:lnTo>
                  <a:pt x="15822" y="303895"/>
                </a:lnTo>
                <a:lnTo>
                  <a:pt x="54" y="341832"/>
                </a:lnTo>
                <a:lnTo>
                  <a:pt x="0" y="342099"/>
                </a:lnTo>
                <a:lnTo>
                  <a:pt x="4245" y="363112"/>
                </a:lnTo>
                <a:lnTo>
                  <a:pt x="15822" y="380277"/>
                </a:lnTo>
                <a:lnTo>
                  <a:pt x="32988" y="391854"/>
                </a:lnTo>
                <a:lnTo>
                  <a:pt x="54000" y="396100"/>
                </a:lnTo>
                <a:lnTo>
                  <a:pt x="75038" y="391854"/>
                </a:lnTo>
                <a:lnTo>
                  <a:pt x="92209" y="380277"/>
                </a:lnTo>
                <a:lnTo>
                  <a:pt x="93683" y="378091"/>
                </a:lnTo>
                <a:lnTo>
                  <a:pt x="54000" y="378091"/>
                </a:lnTo>
                <a:lnTo>
                  <a:pt x="39991" y="375262"/>
                </a:lnTo>
                <a:lnTo>
                  <a:pt x="28551" y="367549"/>
                </a:lnTo>
                <a:lnTo>
                  <a:pt x="20837" y="356108"/>
                </a:lnTo>
                <a:lnTo>
                  <a:pt x="18008" y="342099"/>
                </a:lnTo>
                <a:lnTo>
                  <a:pt x="20837" y="328076"/>
                </a:lnTo>
                <a:lnTo>
                  <a:pt x="28551" y="316628"/>
                </a:lnTo>
                <a:lnTo>
                  <a:pt x="39991" y="308911"/>
                </a:lnTo>
                <a:lnTo>
                  <a:pt x="54000" y="306082"/>
                </a:lnTo>
                <a:lnTo>
                  <a:pt x="93684" y="306082"/>
                </a:lnTo>
                <a:lnTo>
                  <a:pt x="92209" y="303895"/>
                </a:lnTo>
                <a:lnTo>
                  <a:pt x="75038" y="292318"/>
                </a:lnTo>
                <a:lnTo>
                  <a:pt x="54000" y="288074"/>
                </a:lnTo>
                <a:close/>
              </a:path>
              <a:path w="396240" h="396240">
                <a:moveTo>
                  <a:pt x="9004" y="180047"/>
                </a:moveTo>
                <a:lnTo>
                  <a:pt x="4038" y="180047"/>
                </a:lnTo>
                <a:lnTo>
                  <a:pt x="0" y="184073"/>
                </a:lnTo>
                <a:lnTo>
                  <a:pt x="0" y="194030"/>
                </a:lnTo>
                <a:lnTo>
                  <a:pt x="4038" y="198043"/>
                </a:lnTo>
                <a:lnTo>
                  <a:pt x="9004" y="198043"/>
                </a:lnTo>
                <a:lnTo>
                  <a:pt x="59255" y="204798"/>
                </a:lnTo>
                <a:lnTo>
                  <a:pt x="104411" y="223858"/>
                </a:lnTo>
                <a:lnTo>
                  <a:pt x="142671" y="253422"/>
                </a:lnTo>
                <a:lnTo>
                  <a:pt x="169442" y="288074"/>
                </a:lnTo>
                <a:lnTo>
                  <a:pt x="191290" y="336844"/>
                </a:lnTo>
                <a:lnTo>
                  <a:pt x="198043" y="387096"/>
                </a:lnTo>
                <a:lnTo>
                  <a:pt x="198043" y="392061"/>
                </a:lnTo>
                <a:lnTo>
                  <a:pt x="202082" y="396100"/>
                </a:lnTo>
                <a:lnTo>
                  <a:pt x="212026" y="396100"/>
                </a:lnTo>
                <a:lnTo>
                  <a:pt x="216052" y="392061"/>
                </a:lnTo>
                <a:lnTo>
                  <a:pt x="216052" y="387096"/>
                </a:lnTo>
                <a:lnTo>
                  <a:pt x="210584" y="339621"/>
                </a:lnTo>
                <a:lnTo>
                  <a:pt x="195070" y="296214"/>
                </a:lnTo>
                <a:lnTo>
                  <a:pt x="170566" y="257597"/>
                </a:lnTo>
                <a:lnTo>
                  <a:pt x="138502" y="225533"/>
                </a:lnTo>
                <a:lnTo>
                  <a:pt x="100059" y="201092"/>
                </a:lnTo>
                <a:lnTo>
                  <a:pt x="56478" y="185516"/>
                </a:lnTo>
                <a:lnTo>
                  <a:pt x="9004" y="180047"/>
                </a:lnTo>
                <a:close/>
              </a:path>
              <a:path w="396240" h="396240">
                <a:moveTo>
                  <a:pt x="9004" y="90017"/>
                </a:moveTo>
                <a:lnTo>
                  <a:pt x="4038" y="90017"/>
                </a:lnTo>
                <a:lnTo>
                  <a:pt x="0" y="94056"/>
                </a:lnTo>
                <a:lnTo>
                  <a:pt x="0" y="104013"/>
                </a:lnTo>
                <a:lnTo>
                  <a:pt x="4038" y="108026"/>
                </a:lnTo>
                <a:lnTo>
                  <a:pt x="9004" y="108026"/>
                </a:lnTo>
                <a:lnTo>
                  <a:pt x="54271" y="111679"/>
                </a:lnTo>
                <a:lnTo>
                  <a:pt x="97212" y="122254"/>
                </a:lnTo>
                <a:lnTo>
                  <a:pt x="137253" y="139177"/>
                </a:lnTo>
                <a:lnTo>
                  <a:pt x="173819" y="161873"/>
                </a:lnTo>
                <a:lnTo>
                  <a:pt x="206336" y="189768"/>
                </a:lnTo>
                <a:lnTo>
                  <a:pt x="234230" y="222285"/>
                </a:lnTo>
                <a:lnTo>
                  <a:pt x="256925" y="258852"/>
                </a:lnTo>
                <a:lnTo>
                  <a:pt x="273847" y="298892"/>
                </a:lnTo>
                <a:lnTo>
                  <a:pt x="284421" y="341832"/>
                </a:lnTo>
                <a:lnTo>
                  <a:pt x="288074" y="387096"/>
                </a:lnTo>
                <a:lnTo>
                  <a:pt x="288074" y="392061"/>
                </a:lnTo>
                <a:lnTo>
                  <a:pt x="292100" y="396100"/>
                </a:lnTo>
                <a:lnTo>
                  <a:pt x="302044" y="396100"/>
                </a:lnTo>
                <a:lnTo>
                  <a:pt x="306082" y="392061"/>
                </a:lnTo>
                <a:lnTo>
                  <a:pt x="306082" y="387096"/>
                </a:lnTo>
                <a:lnTo>
                  <a:pt x="302451" y="342099"/>
                </a:lnTo>
                <a:lnTo>
                  <a:pt x="302346" y="340797"/>
                </a:lnTo>
                <a:lnTo>
                  <a:pt x="302251" y="339621"/>
                </a:lnTo>
                <a:lnTo>
                  <a:pt x="290937" y="293196"/>
                </a:lnTo>
                <a:lnTo>
                  <a:pt x="272923" y="250571"/>
                </a:lnTo>
                <a:lnTo>
                  <a:pt x="248763" y="211645"/>
                </a:lnTo>
                <a:lnTo>
                  <a:pt x="219070" y="177030"/>
                </a:lnTo>
                <a:lnTo>
                  <a:pt x="184454" y="147336"/>
                </a:lnTo>
                <a:lnTo>
                  <a:pt x="145528" y="123177"/>
                </a:lnTo>
                <a:lnTo>
                  <a:pt x="102903" y="105162"/>
                </a:lnTo>
                <a:lnTo>
                  <a:pt x="57191" y="93905"/>
                </a:lnTo>
                <a:lnTo>
                  <a:pt x="9004" y="90017"/>
                </a:lnTo>
                <a:close/>
              </a:path>
              <a:path w="396240" h="396240">
                <a:moveTo>
                  <a:pt x="9004" y="0"/>
                </a:moveTo>
                <a:lnTo>
                  <a:pt x="4038" y="0"/>
                </a:lnTo>
                <a:lnTo>
                  <a:pt x="0" y="4038"/>
                </a:lnTo>
                <a:lnTo>
                  <a:pt x="0" y="13970"/>
                </a:lnTo>
                <a:lnTo>
                  <a:pt x="4038" y="18008"/>
                </a:lnTo>
                <a:lnTo>
                  <a:pt x="9004" y="18008"/>
                </a:lnTo>
                <a:lnTo>
                  <a:pt x="55303" y="20884"/>
                </a:lnTo>
                <a:lnTo>
                  <a:pt x="99885" y="29280"/>
                </a:lnTo>
                <a:lnTo>
                  <a:pt x="142405" y="42851"/>
                </a:lnTo>
                <a:lnTo>
                  <a:pt x="182516" y="61251"/>
                </a:lnTo>
                <a:lnTo>
                  <a:pt x="219874" y="84135"/>
                </a:lnTo>
                <a:lnTo>
                  <a:pt x="254132" y="111155"/>
                </a:lnTo>
                <a:lnTo>
                  <a:pt x="284944" y="141967"/>
                </a:lnTo>
                <a:lnTo>
                  <a:pt x="311965" y="176225"/>
                </a:lnTo>
                <a:lnTo>
                  <a:pt x="334848" y="213583"/>
                </a:lnTo>
                <a:lnTo>
                  <a:pt x="353123" y="253422"/>
                </a:lnTo>
                <a:lnTo>
                  <a:pt x="366764" y="296040"/>
                </a:lnTo>
                <a:lnTo>
                  <a:pt x="375216" y="340797"/>
                </a:lnTo>
                <a:lnTo>
                  <a:pt x="378091" y="387096"/>
                </a:lnTo>
                <a:lnTo>
                  <a:pt x="378091" y="392061"/>
                </a:lnTo>
                <a:lnTo>
                  <a:pt x="382130" y="396100"/>
                </a:lnTo>
                <a:lnTo>
                  <a:pt x="392061" y="396100"/>
                </a:lnTo>
                <a:lnTo>
                  <a:pt x="396100" y="392061"/>
                </a:lnTo>
                <a:lnTo>
                  <a:pt x="396100" y="387096"/>
                </a:lnTo>
                <a:lnTo>
                  <a:pt x="393305" y="342099"/>
                </a:lnTo>
                <a:lnTo>
                  <a:pt x="393224" y="340797"/>
                </a:lnTo>
                <a:lnTo>
                  <a:pt x="393106" y="338908"/>
                </a:lnTo>
                <a:lnTo>
                  <a:pt x="384377" y="292318"/>
                </a:lnTo>
                <a:lnTo>
                  <a:pt x="370043" y="247192"/>
                </a:lnTo>
                <a:lnTo>
                  <a:pt x="350744" y="205123"/>
                </a:lnTo>
                <a:lnTo>
                  <a:pt x="326743" y="165943"/>
                </a:lnTo>
                <a:lnTo>
                  <a:pt x="298403" y="130013"/>
                </a:lnTo>
                <a:lnTo>
                  <a:pt x="266086" y="97697"/>
                </a:lnTo>
                <a:lnTo>
                  <a:pt x="230157" y="69356"/>
                </a:lnTo>
                <a:lnTo>
                  <a:pt x="190976" y="45355"/>
                </a:lnTo>
                <a:lnTo>
                  <a:pt x="148908" y="26056"/>
                </a:lnTo>
                <a:lnTo>
                  <a:pt x="104314" y="11822"/>
                </a:lnTo>
                <a:lnTo>
                  <a:pt x="57559" y="3016"/>
                </a:lnTo>
                <a:lnTo>
                  <a:pt x="9004" y="0"/>
                </a:lnTo>
                <a:close/>
              </a:path>
              <a:path w="396240" h="396240">
                <a:moveTo>
                  <a:pt x="93684" y="306082"/>
                </a:moveTo>
                <a:lnTo>
                  <a:pt x="54000" y="306082"/>
                </a:lnTo>
                <a:lnTo>
                  <a:pt x="68023" y="308911"/>
                </a:lnTo>
                <a:lnTo>
                  <a:pt x="79471" y="316628"/>
                </a:lnTo>
                <a:lnTo>
                  <a:pt x="87188" y="328076"/>
                </a:lnTo>
                <a:lnTo>
                  <a:pt x="89963" y="341832"/>
                </a:lnTo>
                <a:lnTo>
                  <a:pt x="90017" y="342099"/>
                </a:lnTo>
                <a:lnTo>
                  <a:pt x="87188" y="356108"/>
                </a:lnTo>
                <a:lnTo>
                  <a:pt x="79471" y="367549"/>
                </a:lnTo>
                <a:lnTo>
                  <a:pt x="68023" y="375262"/>
                </a:lnTo>
                <a:lnTo>
                  <a:pt x="54000" y="378091"/>
                </a:lnTo>
                <a:lnTo>
                  <a:pt x="93683" y="378091"/>
                </a:lnTo>
                <a:lnTo>
                  <a:pt x="103783" y="363112"/>
                </a:lnTo>
                <a:lnTo>
                  <a:pt x="108026" y="342099"/>
                </a:lnTo>
                <a:lnTo>
                  <a:pt x="103783" y="321067"/>
                </a:lnTo>
                <a:lnTo>
                  <a:pt x="93684" y="306082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170">
            <a:extLst>
              <a:ext uri="{FF2B5EF4-FFF2-40B4-BE49-F238E27FC236}">
                <a16:creationId xmlns:a16="http://schemas.microsoft.com/office/drawing/2014/main" id="{8BFA38E4-302C-0217-F1C2-C72B97B62E1E}"/>
              </a:ext>
            </a:extLst>
          </p:cNvPr>
          <p:cNvSpPr/>
          <p:nvPr/>
        </p:nvSpPr>
        <p:spPr>
          <a:xfrm>
            <a:off x="3346265" y="5232956"/>
            <a:ext cx="329431" cy="329431"/>
          </a:xfrm>
          <a:custGeom>
            <a:avLst/>
            <a:gdLst/>
            <a:ahLst/>
            <a:cxnLst/>
            <a:rect l="l" t="t" r="r" b="b"/>
            <a:pathLst>
              <a:path w="405129" h="405129">
                <a:moveTo>
                  <a:pt x="367741" y="0"/>
                </a:moveTo>
                <a:lnTo>
                  <a:pt x="36779" y="0"/>
                </a:lnTo>
                <a:lnTo>
                  <a:pt x="22459" y="2889"/>
                </a:lnTo>
                <a:lnTo>
                  <a:pt x="10769" y="10769"/>
                </a:lnTo>
                <a:lnTo>
                  <a:pt x="2889" y="22459"/>
                </a:lnTo>
                <a:lnTo>
                  <a:pt x="0" y="36779"/>
                </a:lnTo>
                <a:lnTo>
                  <a:pt x="0" y="367741"/>
                </a:lnTo>
                <a:lnTo>
                  <a:pt x="2889" y="382062"/>
                </a:lnTo>
                <a:lnTo>
                  <a:pt x="10769" y="393757"/>
                </a:lnTo>
                <a:lnTo>
                  <a:pt x="22459" y="401641"/>
                </a:lnTo>
                <a:lnTo>
                  <a:pt x="36779" y="404533"/>
                </a:lnTo>
                <a:lnTo>
                  <a:pt x="367741" y="404533"/>
                </a:lnTo>
                <a:lnTo>
                  <a:pt x="382062" y="401641"/>
                </a:lnTo>
                <a:lnTo>
                  <a:pt x="393757" y="393757"/>
                </a:lnTo>
                <a:lnTo>
                  <a:pt x="398898" y="386130"/>
                </a:lnTo>
                <a:lnTo>
                  <a:pt x="36779" y="386130"/>
                </a:lnTo>
                <a:lnTo>
                  <a:pt x="29624" y="384687"/>
                </a:lnTo>
                <a:lnTo>
                  <a:pt x="23779" y="380750"/>
                </a:lnTo>
                <a:lnTo>
                  <a:pt x="19836" y="374906"/>
                </a:lnTo>
                <a:lnTo>
                  <a:pt x="18389" y="367741"/>
                </a:lnTo>
                <a:lnTo>
                  <a:pt x="18389" y="36779"/>
                </a:lnTo>
                <a:lnTo>
                  <a:pt x="19836" y="29624"/>
                </a:lnTo>
                <a:lnTo>
                  <a:pt x="23779" y="23779"/>
                </a:lnTo>
                <a:lnTo>
                  <a:pt x="29624" y="19836"/>
                </a:lnTo>
                <a:lnTo>
                  <a:pt x="36779" y="18389"/>
                </a:lnTo>
                <a:lnTo>
                  <a:pt x="398896" y="18389"/>
                </a:lnTo>
                <a:lnTo>
                  <a:pt x="393757" y="10769"/>
                </a:lnTo>
                <a:lnTo>
                  <a:pt x="382062" y="2889"/>
                </a:lnTo>
                <a:lnTo>
                  <a:pt x="367741" y="0"/>
                </a:lnTo>
                <a:close/>
              </a:path>
              <a:path w="405129" h="405129">
                <a:moveTo>
                  <a:pt x="398896" y="18389"/>
                </a:moveTo>
                <a:lnTo>
                  <a:pt x="367741" y="18389"/>
                </a:lnTo>
                <a:lnTo>
                  <a:pt x="374902" y="19836"/>
                </a:lnTo>
                <a:lnTo>
                  <a:pt x="380752" y="23779"/>
                </a:lnTo>
                <a:lnTo>
                  <a:pt x="384696" y="29624"/>
                </a:lnTo>
                <a:lnTo>
                  <a:pt x="386143" y="36779"/>
                </a:lnTo>
                <a:lnTo>
                  <a:pt x="386143" y="367741"/>
                </a:lnTo>
                <a:lnTo>
                  <a:pt x="384696" y="374906"/>
                </a:lnTo>
                <a:lnTo>
                  <a:pt x="380752" y="380750"/>
                </a:lnTo>
                <a:lnTo>
                  <a:pt x="374902" y="384687"/>
                </a:lnTo>
                <a:lnTo>
                  <a:pt x="367741" y="386130"/>
                </a:lnTo>
                <a:lnTo>
                  <a:pt x="398898" y="386130"/>
                </a:lnTo>
                <a:lnTo>
                  <a:pt x="401641" y="382062"/>
                </a:lnTo>
                <a:lnTo>
                  <a:pt x="404533" y="367741"/>
                </a:lnTo>
                <a:lnTo>
                  <a:pt x="404533" y="36779"/>
                </a:lnTo>
                <a:lnTo>
                  <a:pt x="401641" y="22459"/>
                </a:lnTo>
                <a:lnTo>
                  <a:pt x="398896" y="18389"/>
                </a:lnTo>
                <a:close/>
              </a:path>
              <a:path w="405129" h="405129">
                <a:moveTo>
                  <a:pt x="119519" y="248234"/>
                </a:moveTo>
                <a:lnTo>
                  <a:pt x="105200" y="251125"/>
                </a:lnTo>
                <a:lnTo>
                  <a:pt x="93510" y="259006"/>
                </a:lnTo>
                <a:lnTo>
                  <a:pt x="85629" y="270694"/>
                </a:lnTo>
                <a:lnTo>
                  <a:pt x="82740" y="285000"/>
                </a:lnTo>
                <a:lnTo>
                  <a:pt x="85629" y="299319"/>
                </a:lnTo>
                <a:lnTo>
                  <a:pt x="93510" y="311010"/>
                </a:lnTo>
                <a:lnTo>
                  <a:pt x="105200" y="318890"/>
                </a:lnTo>
                <a:lnTo>
                  <a:pt x="119519" y="321779"/>
                </a:lnTo>
                <a:lnTo>
                  <a:pt x="133831" y="318890"/>
                </a:lnTo>
                <a:lnTo>
                  <a:pt x="145518" y="311010"/>
                </a:lnTo>
                <a:lnTo>
                  <a:pt x="150653" y="303390"/>
                </a:lnTo>
                <a:lnTo>
                  <a:pt x="119519" y="303390"/>
                </a:lnTo>
                <a:lnTo>
                  <a:pt x="112365" y="301947"/>
                </a:lnTo>
                <a:lnTo>
                  <a:pt x="106519" y="298010"/>
                </a:lnTo>
                <a:lnTo>
                  <a:pt x="102576" y="292165"/>
                </a:lnTo>
                <a:lnTo>
                  <a:pt x="101130" y="285000"/>
                </a:lnTo>
                <a:lnTo>
                  <a:pt x="102576" y="277846"/>
                </a:lnTo>
                <a:lnTo>
                  <a:pt x="106519" y="272000"/>
                </a:lnTo>
                <a:lnTo>
                  <a:pt x="112365" y="268057"/>
                </a:lnTo>
                <a:lnTo>
                  <a:pt x="119519" y="266611"/>
                </a:lnTo>
                <a:lnTo>
                  <a:pt x="150644" y="266611"/>
                </a:lnTo>
                <a:lnTo>
                  <a:pt x="145518" y="259006"/>
                </a:lnTo>
                <a:lnTo>
                  <a:pt x="133831" y="251125"/>
                </a:lnTo>
                <a:lnTo>
                  <a:pt x="119519" y="248234"/>
                </a:lnTo>
                <a:close/>
              </a:path>
              <a:path w="405129" h="405129">
                <a:moveTo>
                  <a:pt x="110324" y="193065"/>
                </a:moveTo>
                <a:lnTo>
                  <a:pt x="86855" y="193065"/>
                </a:lnTo>
                <a:lnTo>
                  <a:pt x="82740" y="197180"/>
                </a:lnTo>
                <a:lnTo>
                  <a:pt x="82740" y="207340"/>
                </a:lnTo>
                <a:lnTo>
                  <a:pt x="86855" y="211454"/>
                </a:lnTo>
                <a:lnTo>
                  <a:pt x="110324" y="211454"/>
                </a:lnTo>
                <a:lnTo>
                  <a:pt x="142530" y="217957"/>
                </a:lnTo>
                <a:lnTo>
                  <a:pt x="168830" y="235689"/>
                </a:lnTo>
                <a:lnTo>
                  <a:pt x="186563" y="261989"/>
                </a:lnTo>
                <a:lnTo>
                  <a:pt x="193065" y="294195"/>
                </a:lnTo>
                <a:lnTo>
                  <a:pt x="193065" y="317665"/>
                </a:lnTo>
                <a:lnTo>
                  <a:pt x="197192" y="321779"/>
                </a:lnTo>
                <a:lnTo>
                  <a:pt x="207340" y="321779"/>
                </a:lnTo>
                <a:lnTo>
                  <a:pt x="211455" y="317665"/>
                </a:lnTo>
                <a:lnTo>
                  <a:pt x="211455" y="294195"/>
                </a:lnTo>
                <a:lnTo>
                  <a:pt x="203506" y="254835"/>
                </a:lnTo>
                <a:lnTo>
                  <a:pt x="181830" y="222689"/>
                </a:lnTo>
                <a:lnTo>
                  <a:pt x="149684" y="201014"/>
                </a:lnTo>
                <a:lnTo>
                  <a:pt x="110324" y="193065"/>
                </a:lnTo>
                <a:close/>
              </a:path>
              <a:path w="405129" h="405129">
                <a:moveTo>
                  <a:pt x="110324" y="137909"/>
                </a:moveTo>
                <a:lnTo>
                  <a:pt x="86855" y="137909"/>
                </a:lnTo>
                <a:lnTo>
                  <a:pt x="82740" y="142011"/>
                </a:lnTo>
                <a:lnTo>
                  <a:pt x="82740" y="152184"/>
                </a:lnTo>
                <a:lnTo>
                  <a:pt x="86855" y="156286"/>
                </a:lnTo>
                <a:lnTo>
                  <a:pt x="110324" y="156286"/>
                </a:lnTo>
                <a:lnTo>
                  <a:pt x="153919" y="163317"/>
                </a:lnTo>
                <a:lnTo>
                  <a:pt x="191780" y="182895"/>
                </a:lnTo>
                <a:lnTo>
                  <a:pt x="221636" y="212749"/>
                </a:lnTo>
                <a:lnTo>
                  <a:pt x="241215" y="250606"/>
                </a:lnTo>
                <a:lnTo>
                  <a:pt x="248246" y="294195"/>
                </a:lnTo>
                <a:lnTo>
                  <a:pt x="248246" y="317665"/>
                </a:lnTo>
                <a:lnTo>
                  <a:pt x="252361" y="321779"/>
                </a:lnTo>
                <a:lnTo>
                  <a:pt x="262496" y="321779"/>
                </a:lnTo>
                <a:lnTo>
                  <a:pt x="266611" y="317665"/>
                </a:lnTo>
                <a:lnTo>
                  <a:pt x="266611" y="294195"/>
                </a:lnTo>
                <a:lnTo>
                  <a:pt x="258644" y="244794"/>
                </a:lnTo>
                <a:lnTo>
                  <a:pt x="236459" y="201891"/>
                </a:lnTo>
                <a:lnTo>
                  <a:pt x="202628" y="168061"/>
                </a:lnTo>
                <a:lnTo>
                  <a:pt x="159726" y="145876"/>
                </a:lnTo>
                <a:lnTo>
                  <a:pt x="110324" y="137909"/>
                </a:lnTo>
                <a:close/>
              </a:path>
              <a:path w="405129" h="405129">
                <a:moveTo>
                  <a:pt x="110324" y="82740"/>
                </a:moveTo>
                <a:lnTo>
                  <a:pt x="86855" y="82740"/>
                </a:lnTo>
                <a:lnTo>
                  <a:pt x="82740" y="86855"/>
                </a:lnTo>
                <a:lnTo>
                  <a:pt x="82740" y="97002"/>
                </a:lnTo>
                <a:lnTo>
                  <a:pt x="86855" y="101130"/>
                </a:lnTo>
                <a:lnTo>
                  <a:pt x="110324" y="101130"/>
                </a:lnTo>
                <a:lnTo>
                  <a:pt x="154597" y="106229"/>
                </a:lnTo>
                <a:lnTo>
                  <a:pt x="195236" y="120755"/>
                </a:lnTo>
                <a:lnTo>
                  <a:pt x="231083" y="143547"/>
                </a:lnTo>
                <a:lnTo>
                  <a:pt x="260980" y="173447"/>
                </a:lnTo>
                <a:lnTo>
                  <a:pt x="283769" y="209294"/>
                </a:lnTo>
                <a:lnTo>
                  <a:pt x="298292" y="249930"/>
                </a:lnTo>
                <a:lnTo>
                  <a:pt x="303390" y="294195"/>
                </a:lnTo>
                <a:lnTo>
                  <a:pt x="303390" y="317665"/>
                </a:lnTo>
                <a:lnTo>
                  <a:pt x="307517" y="321779"/>
                </a:lnTo>
                <a:lnTo>
                  <a:pt x="317665" y="321779"/>
                </a:lnTo>
                <a:lnTo>
                  <a:pt x="321792" y="317665"/>
                </a:lnTo>
                <a:lnTo>
                  <a:pt x="321792" y="294195"/>
                </a:lnTo>
                <a:lnTo>
                  <a:pt x="316207" y="245708"/>
                </a:lnTo>
                <a:lnTo>
                  <a:pt x="300298" y="201200"/>
                </a:lnTo>
                <a:lnTo>
                  <a:pt x="275335" y="161938"/>
                </a:lnTo>
                <a:lnTo>
                  <a:pt x="242586" y="129192"/>
                </a:lnTo>
                <a:lnTo>
                  <a:pt x="203322" y="104232"/>
                </a:lnTo>
                <a:lnTo>
                  <a:pt x="158812" y="88324"/>
                </a:lnTo>
                <a:lnTo>
                  <a:pt x="110324" y="82740"/>
                </a:lnTo>
                <a:close/>
              </a:path>
              <a:path w="405129" h="405129">
                <a:moveTo>
                  <a:pt x="150644" y="266611"/>
                </a:moveTo>
                <a:lnTo>
                  <a:pt x="119519" y="266611"/>
                </a:lnTo>
                <a:lnTo>
                  <a:pt x="126673" y="268057"/>
                </a:lnTo>
                <a:lnTo>
                  <a:pt x="132519" y="272000"/>
                </a:lnTo>
                <a:lnTo>
                  <a:pt x="136462" y="277846"/>
                </a:lnTo>
                <a:lnTo>
                  <a:pt x="137909" y="285000"/>
                </a:lnTo>
                <a:lnTo>
                  <a:pt x="136462" y="292165"/>
                </a:lnTo>
                <a:lnTo>
                  <a:pt x="132519" y="298010"/>
                </a:lnTo>
                <a:lnTo>
                  <a:pt x="126673" y="301947"/>
                </a:lnTo>
                <a:lnTo>
                  <a:pt x="119519" y="303390"/>
                </a:lnTo>
                <a:lnTo>
                  <a:pt x="150653" y="303390"/>
                </a:lnTo>
                <a:lnTo>
                  <a:pt x="153397" y="299319"/>
                </a:lnTo>
                <a:lnTo>
                  <a:pt x="156286" y="285000"/>
                </a:lnTo>
                <a:lnTo>
                  <a:pt x="153397" y="270694"/>
                </a:lnTo>
                <a:lnTo>
                  <a:pt x="150644" y="266611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248" name="object 171">
            <a:extLst>
              <a:ext uri="{FF2B5EF4-FFF2-40B4-BE49-F238E27FC236}">
                <a16:creationId xmlns:a16="http://schemas.microsoft.com/office/drawing/2014/main" id="{2FD717D4-ADED-33F4-273D-93783D237B05}"/>
              </a:ext>
            </a:extLst>
          </p:cNvPr>
          <p:cNvSpPr/>
          <p:nvPr/>
        </p:nvSpPr>
        <p:spPr>
          <a:xfrm>
            <a:off x="4012612" y="5232951"/>
            <a:ext cx="299482" cy="329431"/>
          </a:xfrm>
          <a:custGeom>
            <a:avLst/>
            <a:gdLst/>
            <a:ahLst/>
            <a:cxnLst/>
            <a:rect l="l" t="t" r="r" b="b"/>
            <a:pathLst>
              <a:path w="368300" h="405129">
                <a:moveTo>
                  <a:pt x="183883" y="229857"/>
                </a:moveTo>
                <a:lnTo>
                  <a:pt x="155867" y="234594"/>
                </a:lnTo>
                <a:lnTo>
                  <a:pt x="139058" y="247086"/>
                </a:lnTo>
                <a:lnTo>
                  <a:pt x="130869" y="264752"/>
                </a:lnTo>
                <a:lnTo>
                  <a:pt x="128714" y="285013"/>
                </a:lnTo>
                <a:lnTo>
                  <a:pt x="130215" y="308623"/>
                </a:lnTo>
                <a:lnTo>
                  <a:pt x="140351" y="366462"/>
                </a:lnTo>
                <a:lnTo>
                  <a:pt x="159746" y="402234"/>
                </a:lnTo>
                <a:lnTo>
                  <a:pt x="165493" y="404533"/>
                </a:lnTo>
                <a:lnTo>
                  <a:pt x="202272" y="404533"/>
                </a:lnTo>
                <a:lnTo>
                  <a:pt x="207732" y="404245"/>
                </a:lnTo>
                <a:lnTo>
                  <a:pt x="211467" y="402234"/>
                </a:lnTo>
                <a:lnTo>
                  <a:pt x="215203" y="396774"/>
                </a:lnTo>
                <a:lnTo>
                  <a:pt x="220662" y="386143"/>
                </a:lnTo>
                <a:lnTo>
                  <a:pt x="169024" y="386143"/>
                </a:lnTo>
                <a:lnTo>
                  <a:pt x="167906" y="385051"/>
                </a:lnTo>
                <a:lnTo>
                  <a:pt x="152622" y="335941"/>
                </a:lnTo>
                <a:lnTo>
                  <a:pt x="147104" y="285013"/>
                </a:lnTo>
                <a:lnTo>
                  <a:pt x="149032" y="267808"/>
                </a:lnTo>
                <a:lnTo>
                  <a:pt x="155311" y="256443"/>
                </a:lnTo>
                <a:lnTo>
                  <a:pt x="166681" y="250171"/>
                </a:lnTo>
                <a:lnTo>
                  <a:pt x="183883" y="248246"/>
                </a:lnTo>
                <a:lnTo>
                  <a:pt x="229245" y="248246"/>
                </a:lnTo>
                <a:lnTo>
                  <a:pt x="228707" y="247086"/>
                </a:lnTo>
                <a:lnTo>
                  <a:pt x="211898" y="234594"/>
                </a:lnTo>
                <a:lnTo>
                  <a:pt x="183883" y="229857"/>
                </a:lnTo>
                <a:close/>
              </a:path>
              <a:path w="368300" h="405129">
                <a:moveTo>
                  <a:pt x="229245" y="248246"/>
                </a:moveTo>
                <a:lnTo>
                  <a:pt x="183883" y="248246"/>
                </a:lnTo>
                <a:lnTo>
                  <a:pt x="201085" y="250171"/>
                </a:lnTo>
                <a:lnTo>
                  <a:pt x="212455" y="256443"/>
                </a:lnTo>
                <a:lnTo>
                  <a:pt x="218734" y="267808"/>
                </a:lnTo>
                <a:lnTo>
                  <a:pt x="220662" y="285013"/>
                </a:lnTo>
                <a:lnTo>
                  <a:pt x="219107" y="308623"/>
                </a:lnTo>
                <a:lnTo>
                  <a:pt x="209829" y="361024"/>
                </a:lnTo>
                <a:lnTo>
                  <a:pt x="198742" y="386143"/>
                </a:lnTo>
                <a:lnTo>
                  <a:pt x="220662" y="386143"/>
                </a:lnTo>
                <a:lnTo>
                  <a:pt x="227414" y="366462"/>
                </a:lnTo>
                <a:lnTo>
                  <a:pt x="233305" y="339026"/>
                </a:lnTo>
                <a:lnTo>
                  <a:pt x="237471" y="309866"/>
                </a:lnTo>
                <a:lnTo>
                  <a:pt x="239052" y="285013"/>
                </a:lnTo>
                <a:lnTo>
                  <a:pt x="236897" y="264752"/>
                </a:lnTo>
                <a:lnTo>
                  <a:pt x="229245" y="248246"/>
                </a:lnTo>
                <a:close/>
              </a:path>
              <a:path w="368300" h="405129">
                <a:moveTo>
                  <a:pt x="183883" y="0"/>
                </a:moveTo>
                <a:lnTo>
                  <a:pt x="135002" y="6568"/>
                </a:lnTo>
                <a:lnTo>
                  <a:pt x="91076" y="25106"/>
                </a:lnTo>
                <a:lnTo>
                  <a:pt x="53860" y="53859"/>
                </a:lnTo>
                <a:lnTo>
                  <a:pt x="25106" y="91073"/>
                </a:lnTo>
                <a:lnTo>
                  <a:pt x="6568" y="134994"/>
                </a:lnTo>
                <a:lnTo>
                  <a:pt x="65" y="183382"/>
                </a:lnTo>
                <a:lnTo>
                  <a:pt x="0" y="183870"/>
                </a:lnTo>
                <a:lnTo>
                  <a:pt x="5672" y="229316"/>
                </a:lnTo>
                <a:lnTo>
                  <a:pt x="21753" y="270583"/>
                </a:lnTo>
                <a:lnTo>
                  <a:pt x="46837" y="306292"/>
                </a:lnTo>
                <a:lnTo>
                  <a:pt x="79517" y="335065"/>
                </a:lnTo>
                <a:lnTo>
                  <a:pt x="118389" y="355523"/>
                </a:lnTo>
                <a:lnTo>
                  <a:pt x="117043" y="348513"/>
                </a:lnTo>
                <a:lnTo>
                  <a:pt x="115824" y="341287"/>
                </a:lnTo>
                <a:lnTo>
                  <a:pt x="114769" y="334111"/>
                </a:lnTo>
                <a:lnTo>
                  <a:pt x="75728" y="308963"/>
                </a:lnTo>
                <a:lnTo>
                  <a:pt x="45262" y="274178"/>
                </a:lnTo>
                <a:lnTo>
                  <a:pt x="25455" y="231800"/>
                </a:lnTo>
                <a:lnTo>
                  <a:pt x="18389" y="183870"/>
                </a:lnTo>
                <a:lnTo>
                  <a:pt x="24273" y="140086"/>
                </a:lnTo>
                <a:lnTo>
                  <a:pt x="24301" y="139880"/>
                </a:lnTo>
                <a:lnTo>
                  <a:pt x="40932" y="100472"/>
                </a:lnTo>
                <a:lnTo>
                  <a:pt x="66860" y="66859"/>
                </a:lnTo>
                <a:lnTo>
                  <a:pt x="100354" y="40983"/>
                </a:lnTo>
                <a:lnTo>
                  <a:pt x="139887" y="24300"/>
                </a:lnTo>
                <a:lnTo>
                  <a:pt x="183883" y="18389"/>
                </a:lnTo>
                <a:lnTo>
                  <a:pt x="260779" y="18389"/>
                </a:lnTo>
                <a:lnTo>
                  <a:pt x="232768" y="6568"/>
                </a:lnTo>
                <a:lnTo>
                  <a:pt x="183883" y="0"/>
                </a:lnTo>
                <a:close/>
              </a:path>
              <a:path w="368300" h="405129">
                <a:moveTo>
                  <a:pt x="260779" y="18389"/>
                </a:moveTo>
                <a:lnTo>
                  <a:pt x="183883" y="18389"/>
                </a:lnTo>
                <a:lnTo>
                  <a:pt x="227874" y="24300"/>
                </a:lnTo>
                <a:lnTo>
                  <a:pt x="267406" y="40983"/>
                </a:lnTo>
                <a:lnTo>
                  <a:pt x="300901" y="66859"/>
                </a:lnTo>
                <a:lnTo>
                  <a:pt x="326831" y="100472"/>
                </a:lnTo>
                <a:lnTo>
                  <a:pt x="343464" y="139880"/>
                </a:lnTo>
                <a:lnTo>
                  <a:pt x="349311" y="183382"/>
                </a:lnTo>
                <a:lnTo>
                  <a:pt x="349377" y="183870"/>
                </a:lnTo>
                <a:lnTo>
                  <a:pt x="342684" y="229316"/>
                </a:lnTo>
                <a:lnTo>
                  <a:pt x="324193" y="270583"/>
                </a:lnTo>
                <a:lnTo>
                  <a:pt x="292187" y="308814"/>
                </a:lnTo>
                <a:lnTo>
                  <a:pt x="253054" y="334111"/>
                </a:lnTo>
                <a:lnTo>
                  <a:pt x="253231" y="334111"/>
                </a:lnTo>
                <a:lnTo>
                  <a:pt x="252162" y="341287"/>
                </a:lnTo>
                <a:lnTo>
                  <a:pt x="250942" y="348513"/>
                </a:lnTo>
                <a:lnTo>
                  <a:pt x="249591" y="355523"/>
                </a:lnTo>
                <a:lnTo>
                  <a:pt x="249461" y="355523"/>
                </a:lnTo>
                <a:lnTo>
                  <a:pt x="288206" y="335065"/>
                </a:lnTo>
                <a:lnTo>
                  <a:pt x="289368" y="334111"/>
                </a:lnTo>
                <a:lnTo>
                  <a:pt x="320901" y="306292"/>
                </a:lnTo>
                <a:lnTo>
                  <a:pt x="345995" y="270583"/>
                </a:lnTo>
                <a:lnTo>
                  <a:pt x="362085" y="229316"/>
                </a:lnTo>
                <a:lnTo>
                  <a:pt x="367766" y="183870"/>
                </a:lnTo>
                <a:lnTo>
                  <a:pt x="361198" y="134994"/>
                </a:lnTo>
                <a:lnTo>
                  <a:pt x="342662" y="91073"/>
                </a:lnTo>
                <a:lnTo>
                  <a:pt x="313910" y="53859"/>
                </a:lnTo>
                <a:lnTo>
                  <a:pt x="276695" y="25106"/>
                </a:lnTo>
                <a:lnTo>
                  <a:pt x="260779" y="18389"/>
                </a:lnTo>
                <a:close/>
              </a:path>
              <a:path w="368300" h="405129">
                <a:moveTo>
                  <a:pt x="241241" y="73545"/>
                </a:moveTo>
                <a:lnTo>
                  <a:pt x="183883" y="73545"/>
                </a:lnTo>
                <a:lnTo>
                  <a:pt x="219668" y="80770"/>
                </a:lnTo>
                <a:lnTo>
                  <a:pt x="248891" y="100472"/>
                </a:lnTo>
                <a:lnTo>
                  <a:pt x="268593" y="129695"/>
                </a:lnTo>
                <a:lnTo>
                  <a:pt x="275818" y="165480"/>
                </a:lnTo>
                <a:lnTo>
                  <a:pt x="273795" y="183382"/>
                </a:lnTo>
                <a:lnTo>
                  <a:pt x="273740" y="183870"/>
                </a:lnTo>
                <a:lnTo>
                  <a:pt x="273614" y="184983"/>
                </a:lnTo>
                <a:lnTo>
                  <a:pt x="273499" y="186005"/>
                </a:lnTo>
                <a:lnTo>
                  <a:pt x="273476" y="186204"/>
                </a:lnTo>
                <a:lnTo>
                  <a:pt x="266798" y="205260"/>
                </a:lnTo>
                <a:lnTo>
                  <a:pt x="256305" y="222130"/>
                </a:lnTo>
                <a:lnTo>
                  <a:pt x="242519" y="236296"/>
                </a:lnTo>
                <a:lnTo>
                  <a:pt x="246176" y="241071"/>
                </a:lnTo>
                <a:lnTo>
                  <a:pt x="249161" y="246519"/>
                </a:lnTo>
                <a:lnTo>
                  <a:pt x="251485" y="252552"/>
                </a:lnTo>
                <a:lnTo>
                  <a:pt x="269112" y="235411"/>
                </a:lnTo>
                <a:lnTo>
                  <a:pt x="282581" y="214731"/>
                </a:lnTo>
                <a:lnTo>
                  <a:pt x="291183" y="191194"/>
                </a:lnTo>
                <a:lnTo>
                  <a:pt x="294208" y="165480"/>
                </a:lnTo>
                <a:lnTo>
                  <a:pt x="285658" y="123132"/>
                </a:lnTo>
                <a:lnTo>
                  <a:pt x="285538" y="122541"/>
                </a:lnTo>
                <a:lnTo>
                  <a:pt x="261896" y="87472"/>
                </a:lnTo>
                <a:lnTo>
                  <a:pt x="241241" y="73545"/>
                </a:lnTo>
                <a:close/>
              </a:path>
              <a:path w="368300" h="405129">
                <a:moveTo>
                  <a:pt x="183883" y="55156"/>
                </a:moveTo>
                <a:lnTo>
                  <a:pt x="140938" y="63827"/>
                </a:lnTo>
                <a:lnTo>
                  <a:pt x="105870" y="87472"/>
                </a:lnTo>
                <a:lnTo>
                  <a:pt x="82227" y="122541"/>
                </a:lnTo>
                <a:lnTo>
                  <a:pt x="73558" y="165480"/>
                </a:lnTo>
                <a:lnTo>
                  <a:pt x="76536" y="191014"/>
                </a:lnTo>
                <a:lnTo>
                  <a:pt x="85009" y="214404"/>
                </a:lnTo>
                <a:lnTo>
                  <a:pt x="98284" y="234989"/>
                </a:lnTo>
                <a:lnTo>
                  <a:pt x="115671" y="252107"/>
                </a:lnTo>
                <a:lnTo>
                  <a:pt x="117957" y="245998"/>
                </a:lnTo>
                <a:lnTo>
                  <a:pt x="120992" y="240563"/>
                </a:lnTo>
                <a:lnTo>
                  <a:pt x="124688" y="235788"/>
                </a:lnTo>
                <a:lnTo>
                  <a:pt x="111128" y="221657"/>
                </a:lnTo>
                <a:lnTo>
                  <a:pt x="100812" y="204897"/>
                </a:lnTo>
                <a:lnTo>
                  <a:pt x="94318" y="186204"/>
                </a:lnTo>
                <a:lnTo>
                  <a:pt x="94249" y="186005"/>
                </a:lnTo>
                <a:lnTo>
                  <a:pt x="91948" y="165480"/>
                </a:lnTo>
                <a:lnTo>
                  <a:pt x="99172" y="129695"/>
                </a:lnTo>
                <a:lnTo>
                  <a:pt x="118875" y="100472"/>
                </a:lnTo>
                <a:lnTo>
                  <a:pt x="148097" y="80770"/>
                </a:lnTo>
                <a:lnTo>
                  <a:pt x="183883" y="73545"/>
                </a:lnTo>
                <a:lnTo>
                  <a:pt x="241241" y="73545"/>
                </a:lnTo>
                <a:lnTo>
                  <a:pt x="226828" y="63827"/>
                </a:lnTo>
                <a:lnTo>
                  <a:pt x="183883" y="55156"/>
                </a:lnTo>
                <a:close/>
              </a:path>
              <a:path w="368300" h="405129">
                <a:moveTo>
                  <a:pt x="183883" y="119519"/>
                </a:moveTo>
                <a:lnTo>
                  <a:pt x="165989" y="123132"/>
                </a:lnTo>
                <a:lnTo>
                  <a:pt x="151376" y="132984"/>
                </a:lnTo>
                <a:lnTo>
                  <a:pt x="141522" y="147594"/>
                </a:lnTo>
                <a:lnTo>
                  <a:pt x="137909" y="165480"/>
                </a:lnTo>
                <a:lnTo>
                  <a:pt x="141522" y="183382"/>
                </a:lnTo>
                <a:lnTo>
                  <a:pt x="151376" y="197999"/>
                </a:lnTo>
                <a:lnTo>
                  <a:pt x="165989" y="207854"/>
                </a:lnTo>
                <a:lnTo>
                  <a:pt x="183883" y="211467"/>
                </a:lnTo>
                <a:lnTo>
                  <a:pt x="201782" y="207854"/>
                </a:lnTo>
                <a:lnTo>
                  <a:pt x="216395" y="197999"/>
                </a:lnTo>
                <a:lnTo>
                  <a:pt x="219720" y="193065"/>
                </a:lnTo>
                <a:lnTo>
                  <a:pt x="183883" y="193065"/>
                </a:lnTo>
                <a:lnTo>
                  <a:pt x="173726" y="191014"/>
                </a:lnTo>
                <a:lnTo>
                  <a:pt x="173318" y="191014"/>
                </a:lnTo>
                <a:lnTo>
                  <a:pt x="164376" y="184983"/>
                </a:lnTo>
                <a:lnTo>
                  <a:pt x="158465" y="176215"/>
                </a:lnTo>
                <a:lnTo>
                  <a:pt x="156298" y="165480"/>
                </a:lnTo>
                <a:lnTo>
                  <a:pt x="158465" y="154750"/>
                </a:lnTo>
                <a:lnTo>
                  <a:pt x="164376" y="145991"/>
                </a:lnTo>
                <a:lnTo>
                  <a:pt x="173143" y="140086"/>
                </a:lnTo>
                <a:lnTo>
                  <a:pt x="183883" y="137921"/>
                </a:lnTo>
                <a:lnTo>
                  <a:pt x="219724" y="137921"/>
                </a:lnTo>
                <a:lnTo>
                  <a:pt x="216395" y="132984"/>
                </a:lnTo>
                <a:lnTo>
                  <a:pt x="201782" y="123132"/>
                </a:lnTo>
                <a:lnTo>
                  <a:pt x="183883" y="119519"/>
                </a:lnTo>
                <a:close/>
              </a:path>
              <a:path w="368300" h="405129">
                <a:moveTo>
                  <a:pt x="219724" y="137921"/>
                </a:moveTo>
                <a:lnTo>
                  <a:pt x="183883" y="137921"/>
                </a:lnTo>
                <a:lnTo>
                  <a:pt x="194622" y="140086"/>
                </a:lnTo>
                <a:lnTo>
                  <a:pt x="203390" y="145991"/>
                </a:lnTo>
                <a:lnTo>
                  <a:pt x="209300" y="154750"/>
                </a:lnTo>
                <a:lnTo>
                  <a:pt x="211467" y="165480"/>
                </a:lnTo>
                <a:lnTo>
                  <a:pt x="209300" y="176215"/>
                </a:lnTo>
                <a:lnTo>
                  <a:pt x="203390" y="184983"/>
                </a:lnTo>
                <a:lnTo>
                  <a:pt x="194448" y="191014"/>
                </a:lnTo>
                <a:lnTo>
                  <a:pt x="194040" y="191014"/>
                </a:lnTo>
                <a:lnTo>
                  <a:pt x="183883" y="193065"/>
                </a:lnTo>
                <a:lnTo>
                  <a:pt x="219720" y="193065"/>
                </a:lnTo>
                <a:lnTo>
                  <a:pt x="226245" y="183382"/>
                </a:lnTo>
                <a:lnTo>
                  <a:pt x="229857" y="165480"/>
                </a:lnTo>
                <a:lnTo>
                  <a:pt x="226245" y="147594"/>
                </a:lnTo>
                <a:lnTo>
                  <a:pt x="219724" y="137921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172">
            <a:extLst>
              <a:ext uri="{FF2B5EF4-FFF2-40B4-BE49-F238E27FC236}">
                <a16:creationId xmlns:a16="http://schemas.microsoft.com/office/drawing/2014/main" id="{33611BFC-1B62-8176-FCF3-5E3E9AFDAFFB}"/>
              </a:ext>
            </a:extLst>
          </p:cNvPr>
          <p:cNvSpPr/>
          <p:nvPr/>
        </p:nvSpPr>
        <p:spPr>
          <a:xfrm>
            <a:off x="4678967" y="5232954"/>
            <a:ext cx="269534" cy="329431"/>
          </a:xfrm>
          <a:custGeom>
            <a:avLst/>
            <a:gdLst/>
            <a:ahLst/>
            <a:cxnLst/>
            <a:rect l="l" t="t" r="r" b="b"/>
            <a:pathLst>
              <a:path w="331470" h="405129">
                <a:moveTo>
                  <a:pt x="193600" y="225461"/>
                </a:moveTo>
                <a:lnTo>
                  <a:pt x="137385" y="225461"/>
                </a:lnTo>
                <a:lnTo>
                  <a:pt x="120669" y="237893"/>
                </a:lnTo>
                <a:lnTo>
                  <a:pt x="112479" y="255561"/>
                </a:lnTo>
                <a:lnTo>
                  <a:pt x="110324" y="275805"/>
                </a:lnTo>
                <a:lnTo>
                  <a:pt x="111758" y="299656"/>
                </a:lnTo>
                <a:lnTo>
                  <a:pt x="111768" y="299821"/>
                </a:lnTo>
                <a:lnTo>
                  <a:pt x="111891" y="301872"/>
                </a:lnTo>
                <a:lnTo>
                  <a:pt x="111905" y="302102"/>
                </a:lnTo>
                <a:lnTo>
                  <a:pt x="116071" y="334427"/>
                </a:lnTo>
                <a:lnTo>
                  <a:pt x="128714" y="386143"/>
                </a:lnTo>
                <a:lnTo>
                  <a:pt x="147104" y="404533"/>
                </a:lnTo>
                <a:lnTo>
                  <a:pt x="183883" y="404533"/>
                </a:lnTo>
                <a:lnTo>
                  <a:pt x="189342" y="404245"/>
                </a:lnTo>
                <a:lnTo>
                  <a:pt x="193078" y="402234"/>
                </a:lnTo>
                <a:lnTo>
                  <a:pt x="196813" y="396774"/>
                </a:lnTo>
                <a:lnTo>
                  <a:pt x="202272" y="386143"/>
                </a:lnTo>
                <a:lnTo>
                  <a:pt x="150634" y="386143"/>
                </a:lnTo>
                <a:lnTo>
                  <a:pt x="149529" y="385051"/>
                </a:lnTo>
                <a:lnTo>
                  <a:pt x="134404" y="332470"/>
                </a:lnTo>
                <a:lnTo>
                  <a:pt x="128714" y="275805"/>
                </a:lnTo>
                <a:lnTo>
                  <a:pt x="130642" y="258618"/>
                </a:lnTo>
                <a:lnTo>
                  <a:pt x="136921" y="247256"/>
                </a:lnTo>
                <a:lnTo>
                  <a:pt x="148291" y="240980"/>
                </a:lnTo>
                <a:lnTo>
                  <a:pt x="165493" y="239052"/>
                </a:lnTo>
                <a:lnTo>
                  <a:pt x="210848" y="239052"/>
                </a:lnTo>
                <a:lnTo>
                  <a:pt x="210312" y="237893"/>
                </a:lnTo>
                <a:lnTo>
                  <a:pt x="193600" y="225461"/>
                </a:lnTo>
                <a:close/>
              </a:path>
              <a:path w="331470" h="405129">
                <a:moveTo>
                  <a:pt x="210848" y="239052"/>
                </a:moveTo>
                <a:lnTo>
                  <a:pt x="165493" y="239052"/>
                </a:lnTo>
                <a:lnTo>
                  <a:pt x="182695" y="240980"/>
                </a:lnTo>
                <a:lnTo>
                  <a:pt x="194065" y="247256"/>
                </a:lnTo>
                <a:lnTo>
                  <a:pt x="200344" y="258618"/>
                </a:lnTo>
                <a:lnTo>
                  <a:pt x="202272" y="275805"/>
                </a:lnTo>
                <a:lnTo>
                  <a:pt x="200653" y="301872"/>
                </a:lnTo>
                <a:lnTo>
                  <a:pt x="191246" y="360262"/>
                </a:lnTo>
                <a:lnTo>
                  <a:pt x="180352" y="386143"/>
                </a:lnTo>
                <a:lnTo>
                  <a:pt x="202272" y="386143"/>
                </a:lnTo>
                <a:lnTo>
                  <a:pt x="209023" y="365025"/>
                </a:lnTo>
                <a:lnTo>
                  <a:pt x="214909" y="334427"/>
                </a:lnTo>
                <a:lnTo>
                  <a:pt x="219071" y="302102"/>
                </a:lnTo>
                <a:lnTo>
                  <a:pt x="220649" y="275805"/>
                </a:lnTo>
                <a:lnTo>
                  <a:pt x="218496" y="255561"/>
                </a:lnTo>
                <a:lnTo>
                  <a:pt x="210848" y="239052"/>
                </a:lnTo>
                <a:close/>
              </a:path>
              <a:path w="331470" h="405129">
                <a:moveTo>
                  <a:pt x="165493" y="0"/>
                </a:moveTo>
                <a:lnTo>
                  <a:pt x="121498" y="5912"/>
                </a:lnTo>
                <a:lnTo>
                  <a:pt x="81964" y="22596"/>
                </a:lnTo>
                <a:lnTo>
                  <a:pt x="48471" y="48474"/>
                </a:lnTo>
                <a:lnTo>
                  <a:pt x="22594" y="81966"/>
                </a:lnTo>
                <a:lnTo>
                  <a:pt x="5911" y="121495"/>
                </a:lnTo>
                <a:lnTo>
                  <a:pt x="0" y="165481"/>
                </a:lnTo>
                <a:lnTo>
                  <a:pt x="6854" y="212413"/>
                </a:lnTo>
                <a:lnTo>
                  <a:pt x="6934" y="212960"/>
                </a:lnTo>
                <a:lnTo>
                  <a:pt x="26384" y="255006"/>
                </a:lnTo>
                <a:lnTo>
                  <a:pt x="56321" y="289646"/>
                </a:lnTo>
                <a:lnTo>
                  <a:pt x="94716" y="314909"/>
                </a:lnTo>
                <a:lnTo>
                  <a:pt x="93853" y="307162"/>
                </a:lnTo>
                <a:lnTo>
                  <a:pt x="93167" y="299821"/>
                </a:lnTo>
                <a:lnTo>
                  <a:pt x="92697" y="293204"/>
                </a:lnTo>
                <a:lnTo>
                  <a:pt x="62377" y="270256"/>
                </a:lnTo>
                <a:lnTo>
                  <a:pt x="38912" y="240368"/>
                </a:lnTo>
                <a:lnTo>
                  <a:pt x="23763" y="204967"/>
                </a:lnTo>
                <a:lnTo>
                  <a:pt x="18389" y="165481"/>
                </a:lnTo>
                <a:lnTo>
                  <a:pt x="25889" y="118991"/>
                </a:lnTo>
                <a:lnTo>
                  <a:pt x="46772" y="78613"/>
                </a:lnTo>
                <a:lnTo>
                  <a:pt x="78616" y="46771"/>
                </a:lnTo>
                <a:lnTo>
                  <a:pt x="118997" y="25889"/>
                </a:lnTo>
                <a:lnTo>
                  <a:pt x="165493" y="18389"/>
                </a:lnTo>
                <a:lnTo>
                  <a:pt x="239054" y="18389"/>
                </a:lnTo>
                <a:lnTo>
                  <a:pt x="209489" y="5912"/>
                </a:lnTo>
                <a:lnTo>
                  <a:pt x="165493" y="0"/>
                </a:lnTo>
                <a:close/>
              </a:path>
              <a:path w="331470" h="405129">
                <a:moveTo>
                  <a:pt x="239054" y="18389"/>
                </a:moveTo>
                <a:lnTo>
                  <a:pt x="165493" y="18389"/>
                </a:lnTo>
                <a:lnTo>
                  <a:pt x="211989" y="25889"/>
                </a:lnTo>
                <a:lnTo>
                  <a:pt x="252370" y="46771"/>
                </a:lnTo>
                <a:lnTo>
                  <a:pt x="284214" y="78613"/>
                </a:lnTo>
                <a:lnTo>
                  <a:pt x="305098" y="118991"/>
                </a:lnTo>
                <a:lnTo>
                  <a:pt x="312597" y="165481"/>
                </a:lnTo>
                <a:lnTo>
                  <a:pt x="307219" y="204967"/>
                </a:lnTo>
                <a:lnTo>
                  <a:pt x="292651" y="239052"/>
                </a:lnTo>
                <a:lnTo>
                  <a:pt x="292067" y="240368"/>
                </a:lnTo>
                <a:lnTo>
                  <a:pt x="268594" y="270256"/>
                </a:lnTo>
                <a:lnTo>
                  <a:pt x="243022" y="289646"/>
                </a:lnTo>
                <a:lnTo>
                  <a:pt x="238424" y="293204"/>
                </a:lnTo>
                <a:lnTo>
                  <a:pt x="237998" y="299656"/>
                </a:lnTo>
                <a:lnTo>
                  <a:pt x="237363" y="306997"/>
                </a:lnTo>
                <a:lnTo>
                  <a:pt x="236475" y="314909"/>
                </a:lnTo>
                <a:lnTo>
                  <a:pt x="236332" y="314909"/>
                </a:lnTo>
                <a:lnTo>
                  <a:pt x="274634" y="289646"/>
                </a:lnTo>
                <a:lnTo>
                  <a:pt x="304587" y="255006"/>
                </a:lnTo>
                <a:lnTo>
                  <a:pt x="308204" y="247256"/>
                </a:lnTo>
                <a:lnTo>
                  <a:pt x="324044" y="212960"/>
                </a:lnTo>
                <a:lnTo>
                  <a:pt x="324142" y="212413"/>
                </a:lnTo>
                <a:lnTo>
                  <a:pt x="330987" y="165481"/>
                </a:lnTo>
                <a:lnTo>
                  <a:pt x="325075" y="121495"/>
                </a:lnTo>
                <a:lnTo>
                  <a:pt x="308393" y="81966"/>
                </a:lnTo>
                <a:lnTo>
                  <a:pt x="282516" y="48474"/>
                </a:lnTo>
                <a:lnTo>
                  <a:pt x="249022" y="22596"/>
                </a:lnTo>
                <a:lnTo>
                  <a:pt x="239054" y="18389"/>
                </a:lnTo>
                <a:close/>
              </a:path>
              <a:path w="331470" h="405129">
                <a:moveTo>
                  <a:pt x="220342" y="82740"/>
                </a:moveTo>
                <a:lnTo>
                  <a:pt x="165493" y="82740"/>
                </a:lnTo>
                <a:lnTo>
                  <a:pt x="197704" y="89242"/>
                </a:lnTo>
                <a:lnTo>
                  <a:pt x="224004" y="106975"/>
                </a:lnTo>
                <a:lnTo>
                  <a:pt x="241733" y="133275"/>
                </a:lnTo>
                <a:lnTo>
                  <a:pt x="248234" y="165481"/>
                </a:lnTo>
                <a:lnTo>
                  <a:pt x="246464" y="182442"/>
                </a:lnTo>
                <a:lnTo>
                  <a:pt x="246443" y="182648"/>
                </a:lnTo>
                <a:lnTo>
                  <a:pt x="241439" y="198200"/>
                </a:lnTo>
                <a:lnTo>
                  <a:pt x="241319" y="198575"/>
                </a:lnTo>
                <a:lnTo>
                  <a:pt x="233188" y="212960"/>
                </a:lnTo>
                <a:lnTo>
                  <a:pt x="222413" y="225461"/>
                </a:lnTo>
                <a:lnTo>
                  <a:pt x="222691" y="225461"/>
                </a:lnTo>
                <a:lnTo>
                  <a:pt x="226479" y="229984"/>
                </a:lnTo>
                <a:lnTo>
                  <a:pt x="229679" y="235369"/>
                </a:lnTo>
                <a:lnTo>
                  <a:pt x="232206" y="241350"/>
                </a:lnTo>
                <a:lnTo>
                  <a:pt x="246467" y="225934"/>
                </a:lnTo>
                <a:lnTo>
                  <a:pt x="257311" y="207816"/>
                </a:lnTo>
                <a:lnTo>
                  <a:pt x="264207" y="187497"/>
                </a:lnTo>
                <a:lnTo>
                  <a:pt x="266623" y="165481"/>
                </a:lnTo>
                <a:lnTo>
                  <a:pt x="258676" y="126121"/>
                </a:lnTo>
                <a:lnTo>
                  <a:pt x="237004" y="93975"/>
                </a:lnTo>
                <a:lnTo>
                  <a:pt x="220342" y="82740"/>
                </a:lnTo>
                <a:close/>
              </a:path>
              <a:path w="331470" h="405129">
                <a:moveTo>
                  <a:pt x="165493" y="64350"/>
                </a:moveTo>
                <a:lnTo>
                  <a:pt x="126128" y="72299"/>
                </a:lnTo>
                <a:lnTo>
                  <a:pt x="93983" y="93975"/>
                </a:lnTo>
                <a:lnTo>
                  <a:pt x="72310" y="126121"/>
                </a:lnTo>
                <a:lnTo>
                  <a:pt x="64363" y="165481"/>
                </a:lnTo>
                <a:lnTo>
                  <a:pt x="66735" y="187298"/>
                </a:lnTo>
                <a:lnTo>
                  <a:pt x="73507" y="207452"/>
                </a:lnTo>
                <a:lnTo>
                  <a:pt x="84166" y="225461"/>
                </a:lnTo>
                <a:lnTo>
                  <a:pt x="98196" y="240842"/>
                </a:lnTo>
                <a:lnTo>
                  <a:pt x="100672" y="234797"/>
                </a:lnTo>
                <a:lnTo>
                  <a:pt x="103860" y="229400"/>
                </a:lnTo>
                <a:lnTo>
                  <a:pt x="107797" y="224739"/>
                </a:lnTo>
                <a:lnTo>
                  <a:pt x="97372" y="212413"/>
                </a:lnTo>
                <a:lnTo>
                  <a:pt x="89482" y="198200"/>
                </a:lnTo>
                <a:lnTo>
                  <a:pt x="84550" y="182648"/>
                </a:lnTo>
                <a:lnTo>
                  <a:pt x="84485" y="182442"/>
                </a:lnTo>
                <a:lnTo>
                  <a:pt x="82740" y="165481"/>
                </a:lnTo>
                <a:lnTo>
                  <a:pt x="89244" y="133275"/>
                </a:lnTo>
                <a:lnTo>
                  <a:pt x="106981" y="106975"/>
                </a:lnTo>
                <a:lnTo>
                  <a:pt x="133286" y="89242"/>
                </a:lnTo>
                <a:lnTo>
                  <a:pt x="165493" y="82740"/>
                </a:lnTo>
                <a:lnTo>
                  <a:pt x="220342" y="82740"/>
                </a:lnTo>
                <a:lnTo>
                  <a:pt x="204858" y="72299"/>
                </a:lnTo>
                <a:lnTo>
                  <a:pt x="165493" y="64350"/>
                </a:lnTo>
                <a:close/>
              </a:path>
              <a:path w="331470" h="405129">
                <a:moveTo>
                  <a:pt x="165493" y="220649"/>
                </a:moveTo>
                <a:lnTo>
                  <a:pt x="137069" y="225461"/>
                </a:lnTo>
                <a:lnTo>
                  <a:pt x="193916" y="225461"/>
                </a:lnTo>
                <a:lnTo>
                  <a:pt x="165493" y="220649"/>
                </a:lnTo>
                <a:close/>
              </a:path>
              <a:path w="331470" h="405129">
                <a:moveTo>
                  <a:pt x="165493" y="128714"/>
                </a:moveTo>
                <a:lnTo>
                  <a:pt x="151179" y="131603"/>
                </a:lnTo>
                <a:lnTo>
                  <a:pt x="139488" y="139482"/>
                </a:lnTo>
                <a:lnTo>
                  <a:pt x="131605" y="151169"/>
                </a:lnTo>
                <a:lnTo>
                  <a:pt x="128714" y="165481"/>
                </a:lnTo>
                <a:lnTo>
                  <a:pt x="131605" y="179800"/>
                </a:lnTo>
                <a:lnTo>
                  <a:pt x="139488" y="191490"/>
                </a:lnTo>
                <a:lnTo>
                  <a:pt x="151179" y="199370"/>
                </a:lnTo>
                <a:lnTo>
                  <a:pt x="165493" y="202260"/>
                </a:lnTo>
                <a:lnTo>
                  <a:pt x="179807" y="199370"/>
                </a:lnTo>
                <a:lnTo>
                  <a:pt x="191498" y="191490"/>
                </a:lnTo>
                <a:lnTo>
                  <a:pt x="196637" y="183870"/>
                </a:lnTo>
                <a:lnTo>
                  <a:pt x="165493" y="183870"/>
                </a:lnTo>
                <a:lnTo>
                  <a:pt x="158431" y="182442"/>
                </a:lnTo>
                <a:lnTo>
                  <a:pt x="152493" y="178481"/>
                </a:lnTo>
                <a:lnTo>
                  <a:pt x="148550" y="172635"/>
                </a:lnTo>
                <a:lnTo>
                  <a:pt x="147104" y="165481"/>
                </a:lnTo>
                <a:lnTo>
                  <a:pt x="148550" y="158334"/>
                </a:lnTo>
                <a:lnTo>
                  <a:pt x="152493" y="152492"/>
                </a:lnTo>
                <a:lnTo>
                  <a:pt x="158339" y="148550"/>
                </a:lnTo>
                <a:lnTo>
                  <a:pt x="165493" y="147104"/>
                </a:lnTo>
                <a:lnTo>
                  <a:pt x="196639" y="147104"/>
                </a:lnTo>
                <a:lnTo>
                  <a:pt x="191498" y="139482"/>
                </a:lnTo>
                <a:lnTo>
                  <a:pt x="179807" y="131603"/>
                </a:lnTo>
                <a:lnTo>
                  <a:pt x="165493" y="128714"/>
                </a:lnTo>
                <a:close/>
              </a:path>
              <a:path w="331470" h="405129">
                <a:moveTo>
                  <a:pt x="196639" y="147104"/>
                </a:moveTo>
                <a:lnTo>
                  <a:pt x="165493" y="147104"/>
                </a:lnTo>
                <a:lnTo>
                  <a:pt x="172647" y="148550"/>
                </a:lnTo>
                <a:lnTo>
                  <a:pt x="178493" y="152492"/>
                </a:lnTo>
                <a:lnTo>
                  <a:pt x="182436" y="158334"/>
                </a:lnTo>
                <a:lnTo>
                  <a:pt x="183883" y="165481"/>
                </a:lnTo>
                <a:lnTo>
                  <a:pt x="182436" y="172635"/>
                </a:lnTo>
                <a:lnTo>
                  <a:pt x="178493" y="178481"/>
                </a:lnTo>
                <a:lnTo>
                  <a:pt x="172555" y="182442"/>
                </a:lnTo>
                <a:lnTo>
                  <a:pt x="165493" y="183870"/>
                </a:lnTo>
                <a:lnTo>
                  <a:pt x="196637" y="183870"/>
                </a:lnTo>
                <a:lnTo>
                  <a:pt x="199381" y="179800"/>
                </a:lnTo>
                <a:lnTo>
                  <a:pt x="202272" y="165481"/>
                </a:lnTo>
                <a:lnTo>
                  <a:pt x="199381" y="151169"/>
                </a:lnTo>
                <a:lnTo>
                  <a:pt x="196639" y="147104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173">
            <a:extLst>
              <a:ext uri="{FF2B5EF4-FFF2-40B4-BE49-F238E27FC236}">
                <a16:creationId xmlns:a16="http://schemas.microsoft.com/office/drawing/2014/main" id="{7951E734-7F82-DD2F-54BA-D9082B0E23AD}"/>
              </a:ext>
            </a:extLst>
          </p:cNvPr>
          <p:cNvSpPr/>
          <p:nvPr/>
        </p:nvSpPr>
        <p:spPr>
          <a:xfrm>
            <a:off x="5300465" y="5232953"/>
            <a:ext cx="329431" cy="329431"/>
          </a:xfrm>
          <a:custGeom>
            <a:avLst/>
            <a:gdLst/>
            <a:ahLst/>
            <a:cxnLst/>
            <a:rect l="l" t="t" r="r" b="b"/>
            <a:pathLst>
              <a:path w="405129" h="405129">
                <a:moveTo>
                  <a:pt x="202260" y="156324"/>
                </a:moveTo>
                <a:lnTo>
                  <a:pt x="186471" y="159110"/>
                </a:lnTo>
                <a:lnTo>
                  <a:pt x="173048" y="166811"/>
                </a:lnTo>
                <a:lnTo>
                  <a:pt x="162985" y="178441"/>
                </a:lnTo>
                <a:lnTo>
                  <a:pt x="157276" y="193014"/>
                </a:lnTo>
                <a:lnTo>
                  <a:pt x="40906" y="193014"/>
                </a:lnTo>
                <a:lnTo>
                  <a:pt x="36804" y="197116"/>
                </a:lnTo>
                <a:lnTo>
                  <a:pt x="36804" y="313588"/>
                </a:lnTo>
                <a:lnTo>
                  <a:pt x="22170" y="319301"/>
                </a:lnTo>
                <a:lnTo>
                  <a:pt x="10516" y="329361"/>
                </a:lnTo>
                <a:lnTo>
                  <a:pt x="2796" y="342784"/>
                </a:lnTo>
                <a:lnTo>
                  <a:pt x="0" y="358584"/>
                </a:lnTo>
                <a:lnTo>
                  <a:pt x="3609" y="376474"/>
                </a:lnTo>
                <a:lnTo>
                  <a:pt x="13452" y="391079"/>
                </a:lnTo>
                <a:lnTo>
                  <a:pt x="28053" y="400923"/>
                </a:lnTo>
                <a:lnTo>
                  <a:pt x="45935" y="404533"/>
                </a:lnTo>
                <a:lnTo>
                  <a:pt x="63810" y="400923"/>
                </a:lnTo>
                <a:lnTo>
                  <a:pt x="78408" y="391079"/>
                </a:lnTo>
                <a:lnTo>
                  <a:pt x="81759" y="386105"/>
                </a:lnTo>
                <a:lnTo>
                  <a:pt x="46012" y="386105"/>
                </a:lnTo>
                <a:lnTo>
                  <a:pt x="35272" y="383934"/>
                </a:lnTo>
                <a:lnTo>
                  <a:pt x="26504" y="378018"/>
                </a:lnTo>
                <a:lnTo>
                  <a:pt x="20594" y="369249"/>
                </a:lnTo>
                <a:lnTo>
                  <a:pt x="18440" y="358584"/>
                </a:lnTo>
                <a:lnTo>
                  <a:pt x="20594" y="347772"/>
                </a:lnTo>
                <a:lnTo>
                  <a:pt x="26504" y="338996"/>
                </a:lnTo>
                <a:lnTo>
                  <a:pt x="35272" y="333080"/>
                </a:lnTo>
                <a:lnTo>
                  <a:pt x="46012" y="330911"/>
                </a:lnTo>
                <a:lnTo>
                  <a:pt x="82268" y="330911"/>
                </a:lnTo>
                <a:lnTo>
                  <a:pt x="81380" y="329361"/>
                </a:lnTo>
                <a:lnTo>
                  <a:pt x="69758" y="319301"/>
                </a:lnTo>
                <a:lnTo>
                  <a:pt x="55194" y="313588"/>
                </a:lnTo>
                <a:lnTo>
                  <a:pt x="55194" y="211378"/>
                </a:lnTo>
                <a:lnTo>
                  <a:pt x="176610" y="211378"/>
                </a:lnTo>
                <a:lnTo>
                  <a:pt x="174751" y="202171"/>
                </a:lnTo>
                <a:lnTo>
                  <a:pt x="176920" y="191431"/>
                </a:lnTo>
                <a:lnTo>
                  <a:pt x="182833" y="182664"/>
                </a:lnTo>
                <a:lnTo>
                  <a:pt x="191602" y="176753"/>
                </a:lnTo>
                <a:lnTo>
                  <a:pt x="202336" y="174586"/>
                </a:lnTo>
                <a:lnTo>
                  <a:pt x="238210" y="174586"/>
                </a:lnTo>
                <a:lnTo>
                  <a:pt x="231479" y="166811"/>
                </a:lnTo>
                <a:lnTo>
                  <a:pt x="218054" y="159110"/>
                </a:lnTo>
                <a:lnTo>
                  <a:pt x="202260" y="156324"/>
                </a:lnTo>
                <a:close/>
              </a:path>
              <a:path w="405129" h="405129">
                <a:moveTo>
                  <a:pt x="82268" y="330911"/>
                </a:moveTo>
                <a:lnTo>
                  <a:pt x="46012" y="330911"/>
                </a:lnTo>
                <a:lnTo>
                  <a:pt x="56756" y="333080"/>
                </a:lnTo>
                <a:lnTo>
                  <a:pt x="65524" y="338996"/>
                </a:lnTo>
                <a:lnTo>
                  <a:pt x="71431" y="347772"/>
                </a:lnTo>
                <a:lnTo>
                  <a:pt x="73583" y="358584"/>
                </a:lnTo>
                <a:lnTo>
                  <a:pt x="71431" y="369249"/>
                </a:lnTo>
                <a:lnTo>
                  <a:pt x="65524" y="378018"/>
                </a:lnTo>
                <a:lnTo>
                  <a:pt x="56756" y="383934"/>
                </a:lnTo>
                <a:lnTo>
                  <a:pt x="46012" y="386105"/>
                </a:lnTo>
                <a:lnTo>
                  <a:pt x="81759" y="386105"/>
                </a:lnTo>
                <a:lnTo>
                  <a:pt x="88250" y="376474"/>
                </a:lnTo>
                <a:lnTo>
                  <a:pt x="91859" y="358584"/>
                </a:lnTo>
                <a:lnTo>
                  <a:pt x="89075" y="342784"/>
                </a:lnTo>
                <a:lnTo>
                  <a:pt x="82268" y="330911"/>
                </a:lnTo>
                <a:close/>
              </a:path>
              <a:path w="405129" h="405129">
                <a:moveTo>
                  <a:pt x="176610" y="211378"/>
                </a:moveTo>
                <a:lnTo>
                  <a:pt x="157264" y="211378"/>
                </a:lnTo>
                <a:lnTo>
                  <a:pt x="162953" y="225995"/>
                </a:lnTo>
                <a:lnTo>
                  <a:pt x="173013" y="237670"/>
                </a:lnTo>
                <a:lnTo>
                  <a:pt x="186448" y="245408"/>
                </a:lnTo>
                <a:lnTo>
                  <a:pt x="202260" y="248208"/>
                </a:lnTo>
                <a:lnTo>
                  <a:pt x="218086" y="245408"/>
                </a:lnTo>
                <a:lnTo>
                  <a:pt x="231527" y="237670"/>
                </a:lnTo>
                <a:lnTo>
                  <a:pt x="238324" y="229781"/>
                </a:lnTo>
                <a:lnTo>
                  <a:pt x="202336" y="229781"/>
                </a:lnTo>
                <a:lnTo>
                  <a:pt x="191602" y="227610"/>
                </a:lnTo>
                <a:lnTo>
                  <a:pt x="182833" y="221691"/>
                </a:lnTo>
                <a:lnTo>
                  <a:pt x="176920" y="212914"/>
                </a:lnTo>
                <a:lnTo>
                  <a:pt x="176610" y="211378"/>
                </a:lnTo>
                <a:close/>
              </a:path>
              <a:path w="405129" h="405129">
                <a:moveTo>
                  <a:pt x="238210" y="174586"/>
                </a:moveTo>
                <a:lnTo>
                  <a:pt x="202336" y="174586"/>
                </a:lnTo>
                <a:lnTo>
                  <a:pt x="213085" y="176753"/>
                </a:lnTo>
                <a:lnTo>
                  <a:pt x="221861" y="182664"/>
                </a:lnTo>
                <a:lnTo>
                  <a:pt x="227777" y="191431"/>
                </a:lnTo>
                <a:lnTo>
                  <a:pt x="229946" y="202171"/>
                </a:lnTo>
                <a:lnTo>
                  <a:pt x="227777" y="212914"/>
                </a:lnTo>
                <a:lnTo>
                  <a:pt x="221861" y="221691"/>
                </a:lnTo>
                <a:lnTo>
                  <a:pt x="213085" y="227610"/>
                </a:lnTo>
                <a:lnTo>
                  <a:pt x="202336" y="229781"/>
                </a:lnTo>
                <a:lnTo>
                  <a:pt x="238324" y="229781"/>
                </a:lnTo>
                <a:lnTo>
                  <a:pt x="241586" y="225995"/>
                </a:lnTo>
                <a:lnTo>
                  <a:pt x="247268" y="211378"/>
                </a:lnTo>
                <a:lnTo>
                  <a:pt x="363740" y="211378"/>
                </a:lnTo>
                <a:lnTo>
                  <a:pt x="367855" y="207289"/>
                </a:lnTo>
                <a:lnTo>
                  <a:pt x="367855" y="193014"/>
                </a:lnTo>
                <a:lnTo>
                  <a:pt x="247268" y="193014"/>
                </a:lnTo>
                <a:lnTo>
                  <a:pt x="241547" y="178441"/>
                </a:lnTo>
                <a:lnTo>
                  <a:pt x="238210" y="174586"/>
                </a:lnTo>
                <a:close/>
              </a:path>
              <a:path w="405129" h="405129">
                <a:moveTo>
                  <a:pt x="358609" y="0"/>
                </a:moveTo>
                <a:lnTo>
                  <a:pt x="340727" y="3608"/>
                </a:lnTo>
                <a:lnTo>
                  <a:pt x="326126" y="13450"/>
                </a:lnTo>
                <a:lnTo>
                  <a:pt x="316283" y="28048"/>
                </a:lnTo>
                <a:lnTo>
                  <a:pt x="312673" y="45923"/>
                </a:lnTo>
                <a:lnTo>
                  <a:pt x="315470" y="61749"/>
                </a:lnTo>
                <a:lnTo>
                  <a:pt x="323197" y="75191"/>
                </a:lnTo>
                <a:lnTo>
                  <a:pt x="334860" y="85254"/>
                </a:lnTo>
                <a:lnTo>
                  <a:pt x="349465" y="90944"/>
                </a:lnTo>
                <a:lnTo>
                  <a:pt x="349465" y="193014"/>
                </a:lnTo>
                <a:lnTo>
                  <a:pt x="367855" y="193014"/>
                </a:lnTo>
                <a:lnTo>
                  <a:pt x="367855" y="90944"/>
                </a:lnTo>
                <a:lnTo>
                  <a:pt x="382293" y="85254"/>
                </a:lnTo>
                <a:lnTo>
                  <a:pt x="393989" y="75191"/>
                </a:lnTo>
                <a:lnTo>
                  <a:pt x="395026" y="73431"/>
                </a:lnTo>
                <a:lnTo>
                  <a:pt x="358686" y="73431"/>
                </a:lnTo>
                <a:lnTo>
                  <a:pt x="347946" y="71264"/>
                </a:lnTo>
                <a:lnTo>
                  <a:pt x="339178" y="65354"/>
                </a:lnTo>
                <a:lnTo>
                  <a:pt x="333268" y="56586"/>
                </a:lnTo>
                <a:lnTo>
                  <a:pt x="331117" y="45923"/>
                </a:lnTo>
                <a:lnTo>
                  <a:pt x="333268" y="35102"/>
                </a:lnTo>
                <a:lnTo>
                  <a:pt x="339178" y="26335"/>
                </a:lnTo>
                <a:lnTo>
                  <a:pt x="347946" y="20427"/>
                </a:lnTo>
                <a:lnTo>
                  <a:pt x="358686" y="18262"/>
                </a:lnTo>
                <a:lnTo>
                  <a:pt x="394326" y="18262"/>
                </a:lnTo>
                <a:lnTo>
                  <a:pt x="391082" y="13450"/>
                </a:lnTo>
                <a:lnTo>
                  <a:pt x="376484" y="3608"/>
                </a:lnTo>
                <a:lnTo>
                  <a:pt x="358609" y="0"/>
                </a:lnTo>
                <a:close/>
              </a:path>
              <a:path w="405129" h="405129">
                <a:moveTo>
                  <a:pt x="394326" y="18262"/>
                </a:moveTo>
                <a:lnTo>
                  <a:pt x="358686" y="18262"/>
                </a:lnTo>
                <a:lnTo>
                  <a:pt x="369425" y="20427"/>
                </a:lnTo>
                <a:lnTo>
                  <a:pt x="378193" y="26335"/>
                </a:lnTo>
                <a:lnTo>
                  <a:pt x="384103" y="35102"/>
                </a:lnTo>
                <a:lnTo>
                  <a:pt x="386255" y="45923"/>
                </a:lnTo>
                <a:lnTo>
                  <a:pt x="384103" y="56586"/>
                </a:lnTo>
                <a:lnTo>
                  <a:pt x="378193" y="65354"/>
                </a:lnTo>
                <a:lnTo>
                  <a:pt x="369425" y="71264"/>
                </a:lnTo>
                <a:lnTo>
                  <a:pt x="358686" y="73431"/>
                </a:lnTo>
                <a:lnTo>
                  <a:pt x="395026" y="73431"/>
                </a:lnTo>
                <a:lnTo>
                  <a:pt x="401729" y="61749"/>
                </a:lnTo>
                <a:lnTo>
                  <a:pt x="404533" y="45923"/>
                </a:lnTo>
                <a:lnTo>
                  <a:pt x="400924" y="28048"/>
                </a:lnTo>
                <a:lnTo>
                  <a:pt x="394326" y="18262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174">
            <a:extLst>
              <a:ext uri="{FF2B5EF4-FFF2-40B4-BE49-F238E27FC236}">
                <a16:creationId xmlns:a16="http://schemas.microsoft.com/office/drawing/2014/main" id="{4376A301-BD8C-2EAE-7FA2-BC19BA81A36D}"/>
              </a:ext>
            </a:extLst>
          </p:cNvPr>
          <p:cNvSpPr/>
          <p:nvPr/>
        </p:nvSpPr>
        <p:spPr>
          <a:xfrm>
            <a:off x="5966819" y="5232950"/>
            <a:ext cx="299482" cy="329431"/>
          </a:xfrm>
          <a:custGeom>
            <a:avLst/>
            <a:gdLst/>
            <a:ahLst/>
            <a:cxnLst/>
            <a:rect l="l" t="t" r="r" b="b"/>
            <a:pathLst>
              <a:path w="368300" h="405129">
                <a:moveTo>
                  <a:pt x="117694" y="232346"/>
                </a:moveTo>
                <a:lnTo>
                  <a:pt x="80390" y="232346"/>
                </a:lnTo>
                <a:lnTo>
                  <a:pt x="278320" y="344512"/>
                </a:lnTo>
                <a:lnTo>
                  <a:pt x="276872" y="348970"/>
                </a:lnTo>
                <a:lnTo>
                  <a:pt x="275882" y="353644"/>
                </a:lnTo>
                <a:lnTo>
                  <a:pt x="275882" y="358597"/>
                </a:lnTo>
                <a:lnTo>
                  <a:pt x="279493" y="376479"/>
                </a:lnTo>
                <a:lnTo>
                  <a:pt x="289339" y="391080"/>
                </a:lnTo>
                <a:lnTo>
                  <a:pt x="303940" y="400923"/>
                </a:lnTo>
                <a:lnTo>
                  <a:pt x="321817" y="404533"/>
                </a:lnTo>
                <a:lnTo>
                  <a:pt x="339700" y="400923"/>
                </a:lnTo>
                <a:lnTo>
                  <a:pt x="354301" y="391080"/>
                </a:lnTo>
                <a:lnTo>
                  <a:pt x="357655" y="386105"/>
                </a:lnTo>
                <a:lnTo>
                  <a:pt x="321906" y="386105"/>
                </a:lnTo>
                <a:lnTo>
                  <a:pt x="311167" y="383936"/>
                </a:lnTo>
                <a:lnTo>
                  <a:pt x="302399" y="378023"/>
                </a:lnTo>
                <a:lnTo>
                  <a:pt x="296489" y="369255"/>
                </a:lnTo>
                <a:lnTo>
                  <a:pt x="294337" y="358597"/>
                </a:lnTo>
                <a:lnTo>
                  <a:pt x="295305" y="353644"/>
                </a:lnTo>
                <a:lnTo>
                  <a:pt x="296489" y="347772"/>
                </a:lnTo>
                <a:lnTo>
                  <a:pt x="302399" y="338996"/>
                </a:lnTo>
                <a:lnTo>
                  <a:pt x="311167" y="333080"/>
                </a:lnTo>
                <a:lnTo>
                  <a:pt x="321906" y="330911"/>
                </a:lnTo>
                <a:lnTo>
                  <a:pt x="357532" y="330911"/>
                </a:lnTo>
                <a:lnTo>
                  <a:pt x="355905" y="328498"/>
                </a:lnTo>
                <a:lnTo>
                  <a:pt x="287375" y="328498"/>
                </a:lnTo>
                <a:lnTo>
                  <a:pt x="117694" y="232346"/>
                </a:lnTo>
                <a:close/>
              </a:path>
              <a:path w="368300" h="405129">
                <a:moveTo>
                  <a:pt x="357532" y="330911"/>
                </a:moveTo>
                <a:lnTo>
                  <a:pt x="321906" y="330911"/>
                </a:lnTo>
                <a:lnTo>
                  <a:pt x="332646" y="333080"/>
                </a:lnTo>
                <a:lnTo>
                  <a:pt x="341414" y="338996"/>
                </a:lnTo>
                <a:lnTo>
                  <a:pt x="347324" y="347772"/>
                </a:lnTo>
                <a:lnTo>
                  <a:pt x="348508" y="353644"/>
                </a:lnTo>
                <a:lnTo>
                  <a:pt x="349475" y="358597"/>
                </a:lnTo>
                <a:lnTo>
                  <a:pt x="347324" y="369255"/>
                </a:lnTo>
                <a:lnTo>
                  <a:pt x="341414" y="378023"/>
                </a:lnTo>
                <a:lnTo>
                  <a:pt x="332646" y="383936"/>
                </a:lnTo>
                <a:lnTo>
                  <a:pt x="321906" y="386105"/>
                </a:lnTo>
                <a:lnTo>
                  <a:pt x="357655" y="386105"/>
                </a:lnTo>
                <a:lnTo>
                  <a:pt x="364144" y="376479"/>
                </a:lnTo>
                <a:lnTo>
                  <a:pt x="367753" y="358597"/>
                </a:lnTo>
                <a:lnTo>
                  <a:pt x="364144" y="340716"/>
                </a:lnTo>
                <a:lnTo>
                  <a:pt x="357532" y="330911"/>
                </a:lnTo>
                <a:close/>
              </a:path>
              <a:path w="368300" h="405129">
                <a:moveTo>
                  <a:pt x="321817" y="312673"/>
                </a:moveTo>
                <a:lnTo>
                  <a:pt x="311803" y="313792"/>
                </a:lnTo>
                <a:lnTo>
                  <a:pt x="302587" y="316976"/>
                </a:lnTo>
                <a:lnTo>
                  <a:pt x="294375" y="321964"/>
                </a:lnTo>
                <a:lnTo>
                  <a:pt x="287375" y="328498"/>
                </a:lnTo>
                <a:lnTo>
                  <a:pt x="355905" y="328498"/>
                </a:lnTo>
                <a:lnTo>
                  <a:pt x="354301" y="326120"/>
                </a:lnTo>
                <a:lnTo>
                  <a:pt x="339700" y="316281"/>
                </a:lnTo>
                <a:lnTo>
                  <a:pt x="321817" y="312673"/>
                </a:lnTo>
                <a:close/>
              </a:path>
              <a:path w="368300" h="405129">
                <a:moveTo>
                  <a:pt x="45935" y="156324"/>
                </a:moveTo>
                <a:lnTo>
                  <a:pt x="28053" y="159933"/>
                </a:lnTo>
                <a:lnTo>
                  <a:pt x="13452" y="169778"/>
                </a:lnTo>
                <a:lnTo>
                  <a:pt x="3609" y="184383"/>
                </a:lnTo>
                <a:lnTo>
                  <a:pt x="0" y="202272"/>
                </a:lnTo>
                <a:lnTo>
                  <a:pt x="3609" y="220155"/>
                </a:lnTo>
                <a:lnTo>
                  <a:pt x="13452" y="234756"/>
                </a:lnTo>
                <a:lnTo>
                  <a:pt x="28053" y="244599"/>
                </a:lnTo>
                <a:lnTo>
                  <a:pt x="45935" y="248208"/>
                </a:lnTo>
                <a:lnTo>
                  <a:pt x="55959" y="247085"/>
                </a:lnTo>
                <a:lnTo>
                  <a:pt x="65182" y="243892"/>
                </a:lnTo>
                <a:lnTo>
                  <a:pt x="73396" y="238891"/>
                </a:lnTo>
                <a:lnTo>
                  <a:pt x="80390" y="232346"/>
                </a:lnTo>
                <a:lnTo>
                  <a:pt x="117694" y="232346"/>
                </a:lnTo>
                <a:lnTo>
                  <a:pt x="113167" y="229781"/>
                </a:lnTo>
                <a:lnTo>
                  <a:pt x="46024" y="229781"/>
                </a:lnTo>
                <a:lnTo>
                  <a:pt x="35283" y="227611"/>
                </a:lnTo>
                <a:lnTo>
                  <a:pt x="26511" y="221695"/>
                </a:lnTo>
                <a:lnTo>
                  <a:pt x="20596" y="212920"/>
                </a:lnTo>
                <a:lnTo>
                  <a:pt x="18448" y="202272"/>
                </a:lnTo>
                <a:lnTo>
                  <a:pt x="19407" y="197319"/>
                </a:lnTo>
                <a:lnTo>
                  <a:pt x="20596" y="191431"/>
                </a:lnTo>
                <a:lnTo>
                  <a:pt x="26511" y="182664"/>
                </a:lnTo>
                <a:lnTo>
                  <a:pt x="35283" y="176753"/>
                </a:lnTo>
                <a:lnTo>
                  <a:pt x="46024" y="174586"/>
                </a:lnTo>
                <a:lnTo>
                  <a:pt x="113436" y="174586"/>
                </a:lnTo>
                <a:lnTo>
                  <a:pt x="117694" y="172173"/>
                </a:lnTo>
                <a:lnTo>
                  <a:pt x="80390" y="172173"/>
                </a:lnTo>
                <a:lnTo>
                  <a:pt x="73396" y="165636"/>
                </a:lnTo>
                <a:lnTo>
                  <a:pt x="65182" y="160639"/>
                </a:lnTo>
                <a:lnTo>
                  <a:pt x="55959" y="157447"/>
                </a:lnTo>
                <a:lnTo>
                  <a:pt x="45935" y="156324"/>
                </a:lnTo>
                <a:close/>
              </a:path>
              <a:path w="368300" h="405129">
                <a:moveTo>
                  <a:pt x="113436" y="174586"/>
                </a:moveTo>
                <a:lnTo>
                  <a:pt x="46024" y="174586"/>
                </a:lnTo>
                <a:lnTo>
                  <a:pt x="56762" y="176753"/>
                </a:lnTo>
                <a:lnTo>
                  <a:pt x="65525" y="182664"/>
                </a:lnTo>
                <a:lnTo>
                  <a:pt x="71431" y="191431"/>
                </a:lnTo>
                <a:lnTo>
                  <a:pt x="72618" y="197319"/>
                </a:lnTo>
                <a:lnTo>
                  <a:pt x="73576" y="202272"/>
                </a:lnTo>
                <a:lnTo>
                  <a:pt x="71431" y="212920"/>
                </a:lnTo>
                <a:lnTo>
                  <a:pt x="65525" y="221695"/>
                </a:lnTo>
                <a:lnTo>
                  <a:pt x="56762" y="227611"/>
                </a:lnTo>
                <a:lnTo>
                  <a:pt x="46024" y="229781"/>
                </a:lnTo>
                <a:lnTo>
                  <a:pt x="113167" y="229781"/>
                </a:lnTo>
                <a:lnTo>
                  <a:pt x="89433" y="216331"/>
                </a:lnTo>
                <a:lnTo>
                  <a:pt x="90881" y="211899"/>
                </a:lnTo>
                <a:lnTo>
                  <a:pt x="91871" y="207213"/>
                </a:lnTo>
                <a:lnTo>
                  <a:pt x="91871" y="197319"/>
                </a:lnTo>
                <a:lnTo>
                  <a:pt x="90881" y="192646"/>
                </a:lnTo>
                <a:lnTo>
                  <a:pt x="89433" y="188188"/>
                </a:lnTo>
                <a:lnTo>
                  <a:pt x="113436" y="174586"/>
                </a:lnTo>
                <a:close/>
              </a:path>
              <a:path w="368300" h="405129">
                <a:moveTo>
                  <a:pt x="321817" y="0"/>
                </a:moveTo>
                <a:lnTo>
                  <a:pt x="303940" y="3608"/>
                </a:lnTo>
                <a:lnTo>
                  <a:pt x="289339" y="13450"/>
                </a:lnTo>
                <a:lnTo>
                  <a:pt x="279493" y="28048"/>
                </a:lnTo>
                <a:lnTo>
                  <a:pt x="275882" y="45923"/>
                </a:lnTo>
                <a:lnTo>
                  <a:pt x="275882" y="50863"/>
                </a:lnTo>
                <a:lnTo>
                  <a:pt x="276872" y="55549"/>
                </a:lnTo>
                <a:lnTo>
                  <a:pt x="278320" y="60007"/>
                </a:lnTo>
                <a:lnTo>
                  <a:pt x="80390" y="172173"/>
                </a:lnTo>
                <a:lnTo>
                  <a:pt x="117694" y="172173"/>
                </a:lnTo>
                <a:lnTo>
                  <a:pt x="287375" y="76022"/>
                </a:lnTo>
                <a:lnTo>
                  <a:pt x="355908" y="76022"/>
                </a:lnTo>
                <a:lnTo>
                  <a:pt x="357655" y="73431"/>
                </a:lnTo>
                <a:lnTo>
                  <a:pt x="321906" y="73431"/>
                </a:lnTo>
                <a:lnTo>
                  <a:pt x="311167" y="71264"/>
                </a:lnTo>
                <a:lnTo>
                  <a:pt x="302399" y="65354"/>
                </a:lnTo>
                <a:lnTo>
                  <a:pt x="296489" y="56586"/>
                </a:lnTo>
                <a:lnTo>
                  <a:pt x="294337" y="45923"/>
                </a:lnTo>
                <a:lnTo>
                  <a:pt x="296489" y="35107"/>
                </a:lnTo>
                <a:lnTo>
                  <a:pt x="302399" y="26339"/>
                </a:lnTo>
                <a:lnTo>
                  <a:pt x="311167" y="20429"/>
                </a:lnTo>
                <a:lnTo>
                  <a:pt x="321906" y="18262"/>
                </a:lnTo>
                <a:lnTo>
                  <a:pt x="357546" y="18262"/>
                </a:lnTo>
                <a:lnTo>
                  <a:pt x="354301" y="13450"/>
                </a:lnTo>
                <a:lnTo>
                  <a:pt x="339700" y="3608"/>
                </a:lnTo>
                <a:lnTo>
                  <a:pt x="321817" y="0"/>
                </a:lnTo>
                <a:close/>
              </a:path>
              <a:path w="368300" h="405129">
                <a:moveTo>
                  <a:pt x="355908" y="76022"/>
                </a:moveTo>
                <a:lnTo>
                  <a:pt x="287375" y="76022"/>
                </a:lnTo>
                <a:lnTo>
                  <a:pt x="294364" y="82563"/>
                </a:lnTo>
                <a:lnTo>
                  <a:pt x="302577" y="87555"/>
                </a:lnTo>
                <a:lnTo>
                  <a:pt x="311800" y="90740"/>
                </a:lnTo>
                <a:lnTo>
                  <a:pt x="321817" y="91859"/>
                </a:lnTo>
                <a:lnTo>
                  <a:pt x="339700" y="88249"/>
                </a:lnTo>
                <a:lnTo>
                  <a:pt x="354301" y="78406"/>
                </a:lnTo>
                <a:lnTo>
                  <a:pt x="355908" y="76022"/>
                </a:lnTo>
                <a:close/>
              </a:path>
              <a:path w="368300" h="405129">
                <a:moveTo>
                  <a:pt x="357546" y="18262"/>
                </a:moveTo>
                <a:lnTo>
                  <a:pt x="321906" y="18262"/>
                </a:lnTo>
                <a:lnTo>
                  <a:pt x="332646" y="20429"/>
                </a:lnTo>
                <a:lnTo>
                  <a:pt x="341414" y="26339"/>
                </a:lnTo>
                <a:lnTo>
                  <a:pt x="347324" y="35107"/>
                </a:lnTo>
                <a:lnTo>
                  <a:pt x="349475" y="45923"/>
                </a:lnTo>
                <a:lnTo>
                  <a:pt x="347324" y="56586"/>
                </a:lnTo>
                <a:lnTo>
                  <a:pt x="341414" y="65354"/>
                </a:lnTo>
                <a:lnTo>
                  <a:pt x="332646" y="71264"/>
                </a:lnTo>
                <a:lnTo>
                  <a:pt x="321906" y="73431"/>
                </a:lnTo>
                <a:lnTo>
                  <a:pt x="357655" y="73431"/>
                </a:lnTo>
                <a:lnTo>
                  <a:pt x="364144" y="63805"/>
                </a:lnTo>
                <a:lnTo>
                  <a:pt x="367753" y="45923"/>
                </a:lnTo>
                <a:lnTo>
                  <a:pt x="364144" y="28048"/>
                </a:lnTo>
                <a:lnTo>
                  <a:pt x="357546" y="18262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175">
            <a:extLst>
              <a:ext uri="{FF2B5EF4-FFF2-40B4-BE49-F238E27FC236}">
                <a16:creationId xmlns:a16="http://schemas.microsoft.com/office/drawing/2014/main" id="{18EA58A4-AAA4-5495-A94B-8F21300E49E2}"/>
              </a:ext>
            </a:extLst>
          </p:cNvPr>
          <p:cNvSpPr/>
          <p:nvPr/>
        </p:nvSpPr>
        <p:spPr>
          <a:xfrm>
            <a:off x="6603270" y="5233502"/>
            <a:ext cx="329431" cy="328398"/>
          </a:xfrm>
          <a:custGeom>
            <a:avLst/>
            <a:gdLst/>
            <a:ahLst/>
            <a:cxnLst/>
            <a:rect l="l" t="t" r="r" b="b"/>
            <a:pathLst>
              <a:path w="405129" h="403859">
                <a:moveTo>
                  <a:pt x="213271" y="0"/>
                </a:moveTo>
                <a:lnTo>
                  <a:pt x="170907" y="3809"/>
                </a:lnTo>
                <a:lnTo>
                  <a:pt x="130886" y="15239"/>
                </a:lnTo>
                <a:lnTo>
                  <a:pt x="94454" y="33019"/>
                </a:lnTo>
                <a:lnTo>
                  <a:pt x="62852" y="57149"/>
                </a:lnTo>
                <a:lnTo>
                  <a:pt x="36763" y="86359"/>
                </a:lnTo>
                <a:lnTo>
                  <a:pt x="16827" y="120649"/>
                </a:lnTo>
                <a:lnTo>
                  <a:pt x="4222" y="158749"/>
                </a:lnTo>
                <a:lnTo>
                  <a:pt x="0" y="200659"/>
                </a:lnTo>
                <a:lnTo>
                  <a:pt x="1052" y="223519"/>
                </a:lnTo>
                <a:lnTo>
                  <a:pt x="1169" y="226059"/>
                </a:lnTo>
                <a:lnTo>
                  <a:pt x="10479" y="271779"/>
                </a:lnTo>
                <a:lnTo>
                  <a:pt x="28605" y="311149"/>
                </a:lnTo>
                <a:lnTo>
                  <a:pt x="53016" y="342899"/>
                </a:lnTo>
                <a:lnTo>
                  <a:pt x="82859" y="368299"/>
                </a:lnTo>
                <a:lnTo>
                  <a:pt x="117139" y="386079"/>
                </a:lnTo>
                <a:lnTo>
                  <a:pt x="154887" y="397509"/>
                </a:lnTo>
                <a:lnTo>
                  <a:pt x="193711" y="403859"/>
                </a:lnTo>
                <a:lnTo>
                  <a:pt x="226781" y="403859"/>
                </a:lnTo>
                <a:lnTo>
                  <a:pt x="267195" y="397509"/>
                </a:lnTo>
                <a:lnTo>
                  <a:pt x="296414" y="387349"/>
                </a:lnTo>
                <a:lnTo>
                  <a:pt x="213271" y="387349"/>
                </a:lnTo>
                <a:lnTo>
                  <a:pt x="193846" y="386079"/>
                </a:lnTo>
                <a:lnTo>
                  <a:pt x="138455" y="374649"/>
                </a:lnTo>
                <a:lnTo>
                  <a:pt x="90335" y="350519"/>
                </a:lnTo>
                <a:lnTo>
                  <a:pt x="52563" y="313689"/>
                </a:lnTo>
                <a:lnTo>
                  <a:pt x="27319" y="264159"/>
                </a:lnTo>
                <a:lnTo>
                  <a:pt x="19498" y="223519"/>
                </a:lnTo>
                <a:lnTo>
                  <a:pt x="18571" y="201929"/>
                </a:lnTo>
                <a:lnTo>
                  <a:pt x="18516" y="200659"/>
                </a:lnTo>
                <a:lnTo>
                  <a:pt x="19135" y="187959"/>
                </a:lnTo>
                <a:lnTo>
                  <a:pt x="19259" y="185419"/>
                </a:lnTo>
                <a:lnTo>
                  <a:pt x="19383" y="182879"/>
                </a:lnTo>
                <a:lnTo>
                  <a:pt x="33274" y="129539"/>
                </a:lnTo>
                <a:lnTo>
                  <a:pt x="61888" y="83819"/>
                </a:lnTo>
                <a:lnTo>
                  <a:pt x="102793" y="49529"/>
                </a:lnTo>
                <a:lnTo>
                  <a:pt x="154199" y="25399"/>
                </a:lnTo>
                <a:lnTo>
                  <a:pt x="192885" y="19049"/>
                </a:lnTo>
                <a:lnTo>
                  <a:pt x="213271" y="17779"/>
                </a:lnTo>
                <a:lnTo>
                  <a:pt x="304217" y="17779"/>
                </a:lnTo>
                <a:lnTo>
                  <a:pt x="287401" y="11429"/>
                </a:lnTo>
                <a:lnTo>
                  <a:pt x="269776" y="6349"/>
                </a:lnTo>
                <a:lnTo>
                  <a:pt x="251502" y="2539"/>
                </a:lnTo>
                <a:lnTo>
                  <a:pt x="213271" y="0"/>
                </a:lnTo>
                <a:close/>
              </a:path>
              <a:path w="405129" h="403859">
                <a:moveTo>
                  <a:pt x="400989" y="299719"/>
                </a:moveTo>
                <a:lnTo>
                  <a:pt x="379628" y="299719"/>
                </a:lnTo>
                <a:lnTo>
                  <a:pt x="378587" y="302259"/>
                </a:lnTo>
                <a:lnTo>
                  <a:pt x="371742" y="309879"/>
                </a:lnTo>
                <a:lnTo>
                  <a:pt x="338713" y="342899"/>
                </a:lnTo>
                <a:lnTo>
                  <a:pt x="329166" y="349249"/>
                </a:lnTo>
                <a:lnTo>
                  <a:pt x="319155" y="356869"/>
                </a:lnTo>
                <a:lnTo>
                  <a:pt x="308711" y="361949"/>
                </a:lnTo>
                <a:lnTo>
                  <a:pt x="297905" y="368299"/>
                </a:lnTo>
                <a:lnTo>
                  <a:pt x="286721" y="373379"/>
                </a:lnTo>
                <a:lnTo>
                  <a:pt x="263398" y="380999"/>
                </a:lnTo>
                <a:lnTo>
                  <a:pt x="238906" y="386079"/>
                </a:lnTo>
                <a:lnTo>
                  <a:pt x="226207" y="387349"/>
                </a:lnTo>
                <a:lnTo>
                  <a:pt x="296414" y="387349"/>
                </a:lnTo>
                <a:lnTo>
                  <a:pt x="341320" y="363219"/>
                </a:lnTo>
                <a:lnTo>
                  <a:pt x="372705" y="336549"/>
                </a:lnTo>
                <a:lnTo>
                  <a:pt x="397637" y="306069"/>
                </a:lnTo>
                <a:lnTo>
                  <a:pt x="400989" y="299719"/>
                </a:lnTo>
                <a:close/>
              </a:path>
              <a:path w="405129" h="403859">
                <a:moveTo>
                  <a:pt x="220230" y="80009"/>
                </a:moveTo>
                <a:lnTo>
                  <a:pt x="175719" y="88899"/>
                </a:lnTo>
                <a:lnTo>
                  <a:pt x="138091" y="113029"/>
                </a:lnTo>
                <a:lnTo>
                  <a:pt x="109173" y="147319"/>
                </a:lnTo>
                <a:lnTo>
                  <a:pt x="89458" y="187959"/>
                </a:lnTo>
                <a:lnTo>
                  <a:pt x="80032" y="229869"/>
                </a:lnTo>
                <a:lnTo>
                  <a:pt x="79400" y="242569"/>
                </a:lnTo>
                <a:lnTo>
                  <a:pt x="79629" y="247649"/>
                </a:lnTo>
                <a:lnTo>
                  <a:pt x="79686" y="248919"/>
                </a:lnTo>
                <a:lnTo>
                  <a:pt x="89205" y="281939"/>
                </a:lnTo>
                <a:lnTo>
                  <a:pt x="93238" y="289559"/>
                </a:lnTo>
                <a:lnTo>
                  <a:pt x="97835" y="295909"/>
                </a:lnTo>
                <a:lnTo>
                  <a:pt x="102984" y="300989"/>
                </a:lnTo>
                <a:lnTo>
                  <a:pt x="108707" y="307339"/>
                </a:lnTo>
                <a:lnTo>
                  <a:pt x="114968" y="311149"/>
                </a:lnTo>
                <a:lnTo>
                  <a:pt x="121745" y="316229"/>
                </a:lnTo>
                <a:lnTo>
                  <a:pt x="129019" y="318769"/>
                </a:lnTo>
                <a:lnTo>
                  <a:pt x="146315" y="323849"/>
                </a:lnTo>
                <a:lnTo>
                  <a:pt x="164922" y="326389"/>
                </a:lnTo>
                <a:lnTo>
                  <a:pt x="184376" y="323849"/>
                </a:lnTo>
                <a:lnTo>
                  <a:pt x="204216" y="318769"/>
                </a:lnTo>
                <a:lnTo>
                  <a:pt x="213242" y="314959"/>
                </a:lnTo>
                <a:lnTo>
                  <a:pt x="221834" y="309879"/>
                </a:lnTo>
                <a:lnTo>
                  <a:pt x="225089" y="307339"/>
                </a:lnTo>
                <a:lnTo>
                  <a:pt x="160921" y="307339"/>
                </a:lnTo>
                <a:lnTo>
                  <a:pt x="148746" y="306069"/>
                </a:lnTo>
                <a:lnTo>
                  <a:pt x="110782" y="283209"/>
                </a:lnTo>
                <a:lnTo>
                  <a:pt x="102870" y="267969"/>
                </a:lnTo>
                <a:lnTo>
                  <a:pt x="100706" y="262889"/>
                </a:lnTo>
                <a:lnTo>
                  <a:pt x="99153" y="256539"/>
                </a:lnTo>
                <a:lnTo>
                  <a:pt x="98217" y="248919"/>
                </a:lnTo>
                <a:lnTo>
                  <a:pt x="97966" y="243839"/>
                </a:lnTo>
                <a:lnTo>
                  <a:pt x="97904" y="242569"/>
                </a:lnTo>
                <a:lnTo>
                  <a:pt x="98458" y="231139"/>
                </a:lnTo>
                <a:lnTo>
                  <a:pt x="111558" y="182879"/>
                </a:lnTo>
                <a:lnTo>
                  <a:pt x="131432" y="147319"/>
                </a:lnTo>
                <a:lnTo>
                  <a:pt x="158878" y="119379"/>
                </a:lnTo>
                <a:lnTo>
                  <a:pt x="192733" y="101599"/>
                </a:lnTo>
                <a:lnTo>
                  <a:pt x="217919" y="97789"/>
                </a:lnTo>
                <a:lnTo>
                  <a:pt x="279062" y="97789"/>
                </a:lnTo>
                <a:lnTo>
                  <a:pt x="271780" y="92709"/>
                </a:lnTo>
                <a:lnTo>
                  <a:pt x="260014" y="87629"/>
                </a:lnTo>
                <a:lnTo>
                  <a:pt x="247472" y="83819"/>
                </a:lnTo>
                <a:lnTo>
                  <a:pt x="234196" y="81279"/>
                </a:lnTo>
                <a:lnTo>
                  <a:pt x="220230" y="80009"/>
                </a:lnTo>
                <a:close/>
              </a:path>
              <a:path w="405129" h="403859">
                <a:moveTo>
                  <a:pt x="256428" y="295909"/>
                </a:moveTo>
                <a:lnTo>
                  <a:pt x="237642" y="295909"/>
                </a:lnTo>
                <a:lnTo>
                  <a:pt x="237722" y="297179"/>
                </a:lnTo>
                <a:lnTo>
                  <a:pt x="237803" y="298449"/>
                </a:lnTo>
                <a:lnTo>
                  <a:pt x="237883" y="299719"/>
                </a:lnTo>
                <a:lnTo>
                  <a:pt x="237964" y="300989"/>
                </a:lnTo>
                <a:lnTo>
                  <a:pt x="238044" y="302259"/>
                </a:lnTo>
                <a:lnTo>
                  <a:pt x="238125" y="303529"/>
                </a:lnTo>
                <a:lnTo>
                  <a:pt x="275882" y="326389"/>
                </a:lnTo>
                <a:lnTo>
                  <a:pt x="286819" y="325119"/>
                </a:lnTo>
                <a:lnTo>
                  <a:pt x="297962" y="322579"/>
                </a:lnTo>
                <a:lnTo>
                  <a:pt x="309270" y="318769"/>
                </a:lnTo>
                <a:lnTo>
                  <a:pt x="320700" y="313689"/>
                </a:lnTo>
                <a:lnTo>
                  <a:pt x="329992" y="307339"/>
                </a:lnTo>
                <a:lnTo>
                  <a:pt x="270141" y="307339"/>
                </a:lnTo>
                <a:lnTo>
                  <a:pt x="265023" y="306069"/>
                </a:lnTo>
                <a:lnTo>
                  <a:pt x="258635" y="300989"/>
                </a:lnTo>
                <a:lnTo>
                  <a:pt x="256768" y="298449"/>
                </a:lnTo>
                <a:lnTo>
                  <a:pt x="256428" y="295909"/>
                </a:lnTo>
                <a:close/>
              </a:path>
              <a:path w="405129" h="403859">
                <a:moveTo>
                  <a:pt x="279062" y="97789"/>
                </a:moveTo>
                <a:lnTo>
                  <a:pt x="225005" y="97789"/>
                </a:lnTo>
                <a:lnTo>
                  <a:pt x="247662" y="101599"/>
                </a:lnTo>
                <a:lnTo>
                  <a:pt x="254952" y="105409"/>
                </a:lnTo>
                <a:lnTo>
                  <a:pt x="288213" y="135889"/>
                </a:lnTo>
                <a:lnTo>
                  <a:pt x="290779" y="143509"/>
                </a:lnTo>
                <a:lnTo>
                  <a:pt x="250075" y="243839"/>
                </a:lnTo>
                <a:lnTo>
                  <a:pt x="226541" y="281939"/>
                </a:lnTo>
                <a:lnTo>
                  <a:pt x="187312" y="304799"/>
                </a:lnTo>
                <a:lnTo>
                  <a:pt x="173839" y="307339"/>
                </a:lnTo>
                <a:lnTo>
                  <a:pt x="225089" y="307339"/>
                </a:lnTo>
                <a:lnTo>
                  <a:pt x="229972" y="303529"/>
                </a:lnTo>
                <a:lnTo>
                  <a:pt x="237642" y="295909"/>
                </a:lnTo>
                <a:lnTo>
                  <a:pt x="256428" y="295909"/>
                </a:lnTo>
                <a:lnTo>
                  <a:pt x="255409" y="288289"/>
                </a:lnTo>
                <a:lnTo>
                  <a:pt x="255955" y="283209"/>
                </a:lnTo>
                <a:lnTo>
                  <a:pt x="259651" y="269239"/>
                </a:lnTo>
                <a:lnTo>
                  <a:pt x="262331" y="261619"/>
                </a:lnTo>
                <a:lnTo>
                  <a:pt x="265760" y="253999"/>
                </a:lnTo>
                <a:lnTo>
                  <a:pt x="319186" y="121919"/>
                </a:lnTo>
                <a:lnTo>
                  <a:pt x="300139" y="121919"/>
                </a:lnTo>
                <a:lnTo>
                  <a:pt x="295079" y="114299"/>
                </a:lnTo>
                <a:lnTo>
                  <a:pt x="288655" y="105409"/>
                </a:lnTo>
                <a:lnTo>
                  <a:pt x="280883" y="99059"/>
                </a:lnTo>
                <a:lnTo>
                  <a:pt x="279062" y="97789"/>
                </a:lnTo>
                <a:close/>
              </a:path>
              <a:path w="405129" h="403859">
                <a:moveTo>
                  <a:pt x="304217" y="17779"/>
                </a:moveTo>
                <a:lnTo>
                  <a:pt x="213271" y="17779"/>
                </a:lnTo>
                <a:lnTo>
                  <a:pt x="249037" y="20319"/>
                </a:lnTo>
                <a:lnTo>
                  <a:pt x="266002" y="24129"/>
                </a:lnTo>
                <a:lnTo>
                  <a:pt x="311885" y="41909"/>
                </a:lnTo>
                <a:lnTo>
                  <a:pt x="347878" y="69849"/>
                </a:lnTo>
                <a:lnTo>
                  <a:pt x="373011" y="107949"/>
                </a:lnTo>
                <a:lnTo>
                  <a:pt x="385184" y="152399"/>
                </a:lnTo>
                <a:lnTo>
                  <a:pt x="386003" y="168909"/>
                </a:lnTo>
                <a:lnTo>
                  <a:pt x="385512" y="179069"/>
                </a:lnTo>
                <a:lnTo>
                  <a:pt x="385390" y="181609"/>
                </a:lnTo>
                <a:lnTo>
                  <a:pt x="375272" y="223519"/>
                </a:lnTo>
                <a:lnTo>
                  <a:pt x="356044" y="257809"/>
                </a:lnTo>
                <a:lnTo>
                  <a:pt x="322398" y="292099"/>
                </a:lnTo>
                <a:lnTo>
                  <a:pt x="285675" y="307339"/>
                </a:lnTo>
                <a:lnTo>
                  <a:pt x="329992" y="307339"/>
                </a:lnTo>
                <a:lnTo>
                  <a:pt x="362242" y="279399"/>
                </a:lnTo>
                <a:lnTo>
                  <a:pt x="386341" y="243839"/>
                </a:lnTo>
                <a:lnTo>
                  <a:pt x="401554" y="200659"/>
                </a:lnTo>
                <a:lnTo>
                  <a:pt x="404475" y="170179"/>
                </a:lnTo>
                <a:lnTo>
                  <a:pt x="404533" y="168909"/>
                </a:lnTo>
                <a:lnTo>
                  <a:pt x="403707" y="152399"/>
                </a:lnTo>
                <a:lnTo>
                  <a:pt x="403580" y="149859"/>
                </a:lnTo>
                <a:lnTo>
                  <a:pt x="400734" y="132079"/>
                </a:lnTo>
                <a:lnTo>
                  <a:pt x="381189" y="83819"/>
                </a:lnTo>
                <a:lnTo>
                  <a:pt x="348234" y="45719"/>
                </a:lnTo>
                <a:lnTo>
                  <a:pt x="319998" y="25399"/>
                </a:lnTo>
                <a:lnTo>
                  <a:pt x="304217" y="17779"/>
                </a:lnTo>
                <a:close/>
              </a:path>
              <a:path w="405129" h="403859">
                <a:moveTo>
                  <a:pt x="332028" y="90169"/>
                </a:moveTo>
                <a:lnTo>
                  <a:pt x="312331" y="90169"/>
                </a:lnTo>
                <a:lnTo>
                  <a:pt x="300139" y="121919"/>
                </a:lnTo>
                <a:lnTo>
                  <a:pt x="319186" y="121919"/>
                </a:lnTo>
                <a:lnTo>
                  <a:pt x="332028" y="90169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176">
            <a:extLst>
              <a:ext uri="{FF2B5EF4-FFF2-40B4-BE49-F238E27FC236}">
                <a16:creationId xmlns:a16="http://schemas.microsoft.com/office/drawing/2014/main" id="{003A5095-0C0F-D760-A331-CA83647265E1}"/>
              </a:ext>
            </a:extLst>
          </p:cNvPr>
          <p:cNvSpPr/>
          <p:nvPr/>
        </p:nvSpPr>
        <p:spPr>
          <a:xfrm>
            <a:off x="7254666" y="5233500"/>
            <a:ext cx="329431" cy="328398"/>
          </a:xfrm>
          <a:custGeom>
            <a:avLst/>
            <a:gdLst/>
            <a:ahLst/>
            <a:cxnLst/>
            <a:rect l="l" t="t" r="r" b="b"/>
            <a:pathLst>
              <a:path w="405129" h="403859">
                <a:moveTo>
                  <a:pt x="202272" y="0"/>
                </a:moveTo>
                <a:lnTo>
                  <a:pt x="155890" y="5080"/>
                </a:lnTo>
                <a:lnTo>
                  <a:pt x="113314" y="20320"/>
                </a:lnTo>
                <a:lnTo>
                  <a:pt x="75757" y="44450"/>
                </a:lnTo>
                <a:lnTo>
                  <a:pt x="44434" y="76200"/>
                </a:lnTo>
                <a:lnTo>
                  <a:pt x="20557" y="113030"/>
                </a:lnTo>
                <a:lnTo>
                  <a:pt x="5341" y="156210"/>
                </a:lnTo>
                <a:lnTo>
                  <a:pt x="0" y="201930"/>
                </a:lnTo>
                <a:lnTo>
                  <a:pt x="5341" y="248920"/>
                </a:lnTo>
                <a:lnTo>
                  <a:pt x="20557" y="290830"/>
                </a:lnTo>
                <a:lnTo>
                  <a:pt x="44434" y="328930"/>
                </a:lnTo>
                <a:lnTo>
                  <a:pt x="75757" y="360680"/>
                </a:lnTo>
                <a:lnTo>
                  <a:pt x="113314" y="383540"/>
                </a:lnTo>
                <a:lnTo>
                  <a:pt x="155890" y="398780"/>
                </a:lnTo>
                <a:lnTo>
                  <a:pt x="202272" y="403860"/>
                </a:lnTo>
                <a:lnTo>
                  <a:pt x="248650" y="398780"/>
                </a:lnTo>
                <a:lnTo>
                  <a:pt x="284128" y="386080"/>
                </a:lnTo>
                <a:lnTo>
                  <a:pt x="202272" y="386080"/>
                </a:lnTo>
                <a:lnTo>
                  <a:pt x="169431" y="383540"/>
                </a:lnTo>
                <a:lnTo>
                  <a:pt x="138509" y="374650"/>
                </a:lnTo>
                <a:lnTo>
                  <a:pt x="110011" y="360680"/>
                </a:lnTo>
                <a:lnTo>
                  <a:pt x="84442" y="342900"/>
                </a:lnTo>
                <a:lnTo>
                  <a:pt x="112609" y="336550"/>
                </a:lnTo>
                <a:lnTo>
                  <a:pt x="136249" y="327660"/>
                </a:lnTo>
                <a:lnTo>
                  <a:pt x="68224" y="327660"/>
                </a:lnTo>
                <a:lnTo>
                  <a:pt x="66281" y="325120"/>
                </a:lnTo>
                <a:lnTo>
                  <a:pt x="65481" y="317500"/>
                </a:lnTo>
                <a:lnTo>
                  <a:pt x="64873" y="309880"/>
                </a:lnTo>
                <a:lnTo>
                  <a:pt x="64550" y="303530"/>
                </a:lnTo>
                <a:lnTo>
                  <a:pt x="64441" y="299720"/>
                </a:lnTo>
                <a:lnTo>
                  <a:pt x="46189" y="299720"/>
                </a:lnTo>
                <a:lnTo>
                  <a:pt x="34825" y="278130"/>
                </a:lnTo>
                <a:lnTo>
                  <a:pt x="26268" y="255270"/>
                </a:lnTo>
                <a:lnTo>
                  <a:pt x="20756" y="231140"/>
                </a:lnTo>
                <a:lnTo>
                  <a:pt x="18529" y="205740"/>
                </a:lnTo>
                <a:lnTo>
                  <a:pt x="47692" y="205740"/>
                </a:lnTo>
                <a:lnTo>
                  <a:pt x="38052" y="198120"/>
                </a:lnTo>
                <a:lnTo>
                  <a:pt x="28683" y="190500"/>
                </a:lnTo>
                <a:lnTo>
                  <a:pt x="19596" y="181610"/>
                </a:lnTo>
                <a:lnTo>
                  <a:pt x="31327" y="134620"/>
                </a:lnTo>
                <a:lnTo>
                  <a:pt x="54503" y="92710"/>
                </a:lnTo>
                <a:lnTo>
                  <a:pt x="87330" y="58420"/>
                </a:lnTo>
                <a:lnTo>
                  <a:pt x="128011" y="34290"/>
                </a:lnTo>
                <a:lnTo>
                  <a:pt x="174752" y="20320"/>
                </a:lnTo>
                <a:lnTo>
                  <a:pt x="193095" y="20320"/>
                </a:lnTo>
                <a:lnTo>
                  <a:pt x="193090" y="19050"/>
                </a:lnTo>
                <a:lnTo>
                  <a:pt x="196164" y="19050"/>
                </a:lnTo>
                <a:lnTo>
                  <a:pt x="199174" y="17780"/>
                </a:lnTo>
                <a:lnTo>
                  <a:pt x="284128" y="17780"/>
                </a:lnTo>
                <a:lnTo>
                  <a:pt x="248650" y="5080"/>
                </a:lnTo>
                <a:lnTo>
                  <a:pt x="202272" y="0"/>
                </a:lnTo>
                <a:close/>
              </a:path>
              <a:path w="405129" h="403859">
                <a:moveTo>
                  <a:pt x="386742" y="283210"/>
                </a:moveTo>
                <a:lnTo>
                  <a:pt x="343141" y="283210"/>
                </a:lnTo>
                <a:lnTo>
                  <a:pt x="349478" y="287020"/>
                </a:lnTo>
                <a:lnTo>
                  <a:pt x="355803" y="289560"/>
                </a:lnTo>
                <a:lnTo>
                  <a:pt x="362394" y="292100"/>
                </a:lnTo>
                <a:lnTo>
                  <a:pt x="333726" y="330200"/>
                </a:lnTo>
                <a:lnTo>
                  <a:pt x="296273" y="360680"/>
                </a:lnTo>
                <a:lnTo>
                  <a:pt x="251850" y="379730"/>
                </a:lnTo>
                <a:lnTo>
                  <a:pt x="202272" y="386080"/>
                </a:lnTo>
                <a:lnTo>
                  <a:pt x="284128" y="386080"/>
                </a:lnTo>
                <a:lnTo>
                  <a:pt x="291223" y="383540"/>
                </a:lnTo>
                <a:lnTo>
                  <a:pt x="328778" y="360680"/>
                </a:lnTo>
                <a:lnTo>
                  <a:pt x="360100" y="328930"/>
                </a:lnTo>
                <a:lnTo>
                  <a:pt x="383975" y="290830"/>
                </a:lnTo>
                <a:lnTo>
                  <a:pt x="386742" y="283210"/>
                </a:lnTo>
                <a:close/>
              </a:path>
              <a:path w="405129" h="403859">
                <a:moveTo>
                  <a:pt x="109005" y="242570"/>
                </a:moveTo>
                <a:lnTo>
                  <a:pt x="69430" y="242570"/>
                </a:lnTo>
                <a:lnTo>
                  <a:pt x="94575" y="256540"/>
                </a:lnTo>
                <a:lnTo>
                  <a:pt x="120854" y="267970"/>
                </a:lnTo>
                <a:lnTo>
                  <a:pt x="148174" y="278130"/>
                </a:lnTo>
                <a:lnTo>
                  <a:pt x="176441" y="284480"/>
                </a:lnTo>
                <a:lnTo>
                  <a:pt x="176720" y="285750"/>
                </a:lnTo>
                <a:lnTo>
                  <a:pt x="125355" y="312420"/>
                </a:lnTo>
                <a:lnTo>
                  <a:pt x="68224" y="327660"/>
                </a:lnTo>
                <a:lnTo>
                  <a:pt x="136249" y="327660"/>
                </a:lnTo>
                <a:lnTo>
                  <a:pt x="139626" y="326390"/>
                </a:lnTo>
                <a:lnTo>
                  <a:pt x="165363" y="314960"/>
                </a:lnTo>
                <a:lnTo>
                  <a:pt x="189687" y="299720"/>
                </a:lnTo>
                <a:lnTo>
                  <a:pt x="218922" y="299720"/>
                </a:lnTo>
                <a:lnTo>
                  <a:pt x="223977" y="292100"/>
                </a:lnTo>
                <a:lnTo>
                  <a:pt x="290229" y="292100"/>
                </a:lnTo>
                <a:lnTo>
                  <a:pt x="322288" y="288290"/>
                </a:lnTo>
                <a:lnTo>
                  <a:pt x="343141" y="283210"/>
                </a:lnTo>
                <a:lnTo>
                  <a:pt x="386742" y="283210"/>
                </a:lnTo>
                <a:lnTo>
                  <a:pt x="389508" y="275590"/>
                </a:lnTo>
                <a:lnTo>
                  <a:pt x="236585" y="275590"/>
                </a:lnTo>
                <a:lnTo>
                  <a:pt x="229704" y="274320"/>
                </a:lnTo>
                <a:lnTo>
                  <a:pt x="229590" y="273050"/>
                </a:lnTo>
                <a:lnTo>
                  <a:pt x="229425" y="270510"/>
                </a:lnTo>
                <a:lnTo>
                  <a:pt x="229031" y="269240"/>
                </a:lnTo>
                <a:lnTo>
                  <a:pt x="231750" y="266700"/>
                </a:lnTo>
                <a:lnTo>
                  <a:pt x="176479" y="266700"/>
                </a:lnTo>
                <a:lnTo>
                  <a:pt x="149275" y="259080"/>
                </a:lnTo>
                <a:lnTo>
                  <a:pt x="123015" y="248920"/>
                </a:lnTo>
                <a:lnTo>
                  <a:pt x="109005" y="242570"/>
                </a:lnTo>
                <a:close/>
              </a:path>
              <a:path w="405129" h="403859">
                <a:moveTo>
                  <a:pt x="218922" y="299720"/>
                </a:moveTo>
                <a:lnTo>
                  <a:pt x="189687" y="299720"/>
                </a:lnTo>
                <a:lnTo>
                  <a:pt x="193471" y="302260"/>
                </a:lnTo>
                <a:lnTo>
                  <a:pt x="197700" y="303530"/>
                </a:lnTo>
                <a:lnTo>
                  <a:pt x="211124" y="303530"/>
                </a:lnTo>
                <a:lnTo>
                  <a:pt x="218922" y="299720"/>
                </a:lnTo>
                <a:close/>
              </a:path>
              <a:path w="405129" h="403859">
                <a:moveTo>
                  <a:pt x="47692" y="205740"/>
                </a:moveTo>
                <a:lnTo>
                  <a:pt x="18529" y="205740"/>
                </a:lnTo>
                <a:lnTo>
                  <a:pt x="26786" y="213360"/>
                </a:lnTo>
                <a:lnTo>
                  <a:pt x="35247" y="219710"/>
                </a:lnTo>
                <a:lnTo>
                  <a:pt x="43905" y="226060"/>
                </a:lnTo>
                <a:lnTo>
                  <a:pt x="52755" y="232410"/>
                </a:lnTo>
                <a:lnTo>
                  <a:pt x="49865" y="247650"/>
                </a:lnTo>
                <a:lnTo>
                  <a:pt x="47742" y="262890"/>
                </a:lnTo>
                <a:lnTo>
                  <a:pt x="46433" y="278130"/>
                </a:lnTo>
                <a:lnTo>
                  <a:pt x="46364" y="280670"/>
                </a:lnTo>
                <a:lnTo>
                  <a:pt x="46296" y="283210"/>
                </a:lnTo>
                <a:lnTo>
                  <a:pt x="46192" y="287020"/>
                </a:lnTo>
                <a:lnTo>
                  <a:pt x="46089" y="290830"/>
                </a:lnTo>
                <a:lnTo>
                  <a:pt x="45986" y="295910"/>
                </a:lnTo>
                <a:lnTo>
                  <a:pt x="46151" y="297180"/>
                </a:lnTo>
                <a:lnTo>
                  <a:pt x="46189" y="299720"/>
                </a:lnTo>
                <a:lnTo>
                  <a:pt x="64441" y="299720"/>
                </a:lnTo>
                <a:lnTo>
                  <a:pt x="64538" y="287020"/>
                </a:lnTo>
                <a:lnTo>
                  <a:pt x="64632" y="283210"/>
                </a:lnTo>
                <a:lnTo>
                  <a:pt x="64694" y="280670"/>
                </a:lnTo>
                <a:lnTo>
                  <a:pt x="65491" y="270510"/>
                </a:lnTo>
                <a:lnTo>
                  <a:pt x="65591" y="269240"/>
                </a:lnTo>
                <a:lnTo>
                  <a:pt x="65690" y="267970"/>
                </a:lnTo>
                <a:lnTo>
                  <a:pt x="67286" y="255270"/>
                </a:lnTo>
                <a:lnTo>
                  <a:pt x="69430" y="242570"/>
                </a:lnTo>
                <a:lnTo>
                  <a:pt x="109005" y="242570"/>
                </a:lnTo>
                <a:lnTo>
                  <a:pt x="97797" y="237490"/>
                </a:lnTo>
                <a:lnTo>
                  <a:pt x="73723" y="223520"/>
                </a:lnTo>
                <a:lnTo>
                  <a:pt x="76916" y="213360"/>
                </a:lnTo>
                <a:lnTo>
                  <a:pt x="57594" y="213360"/>
                </a:lnTo>
                <a:lnTo>
                  <a:pt x="47692" y="205740"/>
                </a:lnTo>
                <a:close/>
              </a:path>
              <a:path w="405129" h="403859">
                <a:moveTo>
                  <a:pt x="290229" y="292100"/>
                </a:moveTo>
                <a:lnTo>
                  <a:pt x="223977" y="292100"/>
                </a:lnTo>
                <a:lnTo>
                  <a:pt x="232259" y="293370"/>
                </a:lnTo>
                <a:lnTo>
                  <a:pt x="240593" y="293370"/>
                </a:lnTo>
                <a:lnTo>
                  <a:pt x="248982" y="294640"/>
                </a:lnTo>
                <a:lnTo>
                  <a:pt x="257429" y="294640"/>
                </a:lnTo>
                <a:lnTo>
                  <a:pt x="279417" y="293370"/>
                </a:lnTo>
                <a:lnTo>
                  <a:pt x="290229" y="292100"/>
                </a:lnTo>
                <a:close/>
              </a:path>
              <a:path w="405129" h="403859">
                <a:moveTo>
                  <a:pt x="292497" y="229870"/>
                </a:moveTo>
                <a:lnTo>
                  <a:pt x="264452" y="229870"/>
                </a:lnTo>
                <a:lnTo>
                  <a:pt x="276918" y="241300"/>
                </a:lnTo>
                <a:lnTo>
                  <a:pt x="290063" y="251460"/>
                </a:lnTo>
                <a:lnTo>
                  <a:pt x="303819" y="261620"/>
                </a:lnTo>
                <a:lnTo>
                  <a:pt x="318122" y="270510"/>
                </a:lnTo>
                <a:lnTo>
                  <a:pt x="303232" y="273050"/>
                </a:lnTo>
                <a:lnTo>
                  <a:pt x="272882" y="275590"/>
                </a:lnTo>
                <a:lnTo>
                  <a:pt x="389508" y="275590"/>
                </a:lnTo>
                <a:lnTo>
                  <a:pt x="393658" y="264160"/>
                </a:lnTo>
                <a:lnTo>
                  <a:pt x="345147" y="264160"/>
                </a:lnTo>
                <a:lnTo>
                  <a:pt x="326099" y="254000"/>
                </a:lnTo>
                <a:lnTo>
                  <a:pt x="308005" y="242570"/>
                </a:lnTo>
                <a:lnTo>
                  <a:pt x="292497" y="229870"/>
                </a:lnTo>
                <a:close/>
              </a:path>
              <a:path w="405129" h="403859">
                <a:moveTo>
                  <a:pt x="208432" y="247650"/>
                </a:moveTo>
                <a:lnTo>
                  <a:pt x="202272" y="247650"/>
                </a:lnTo>
                <a:lnTo>
                  <a:pt x="193781" y="248920"/>
                </a:lnTo>
                <a:lnTo>
                  <a:pt x="186385" y="252730"/>
                </a:lnTo>
                <a:lnTo>
                  <a:pt x="180484" y="259080"/>
                </a:lnTo>
                <a:lnTo>
                  <a:pt x="176479" y="266700"/>
                </a:lnTo>
                <a:lnTo>
                  <a:pt x="231750" y="266700"/>
                </a:lnTo>
                <a:lnTo>
                  <a:pt x="238547" y="260350"/>
                </a:lnTo>
                <a:lnTo>
                  <a:pt x="244225" y="254000"/>
                </a:lnTo>
                <a:lnTo>
                  <a:pt x="218643" y="254000"/>
                </a:lnTo>
                <a:lnTo>
                  <a:pt x="214045" y="250190"/>
                </a:lnTo>
                <a:lnTo>
                  <a:pt x="208432" y="247650"/>
                </a:lnTo>
                <a:close/>
              </a:path>
              <a:path w="405129" h="403859">
                <a:moveTo>
                  <a:pt x="346318" y="62230"/>
                </a:moveTo>
                <a:lnTo>
                  <a:pt x="321513" y="62230"/>
                </a:lnTo>
                <a:lnTo>
                  <a:pt x="348285" y="90170"/>
                </a:lnTo>
                <a:lnTo>
                  <a:pt x="368649" y="124460"/>
                </a:lnTo>
                <a:lnTo>
                  <a:pt x="381602" y="161290"/>
                </a:lnTo>
                <a:lnTo>
                  <a:pt x="386143" y="201930"/>
                </a:lnTo>
                <a:lnTo>
                  <a:pt x="385724" y="213360"/>
                </a:lnTo>
                <a:lnTo>
                  <a:pt x="385630" y="215900"/>
                </a:lnTo>
                <a:lnTo>
                  <a:pt x="384138" y="228600"/>
                </a:lnTo>
                <a:lnTo>
                  <a:pt x="381734" y="241300"/>
                </a:lnTo>
                <a:lnTo>
                  <a:pt x="378485" y="254000"/>
                </a:lnTo>
                <a:lnTo>
                  <a:pt x="345147" y="264160"/>
                </a:lnTo>
                <a:lnTo>
                  <a:pt x="393658" y="264160"/>
                </a:lnTo>
                <a:lnTo>
                  <a:pt x="399191" y="248920"/>
                </a:lnTo>
                <a:lnTo>
                  <a:pt x="404533" y="201930"/>
                </a:lnTo>
                <a:lnTo>
                  <a:pt x="399191" y="156210"/>
                </a:lnTo>
                <a:lnTo>
                  <a:pt x="383975" y="113030"/>
                </a:lnTo>
                <a:lnTo>
                  <a:pt x="360100" y="76200"/>
                </a:lnTo>
                <a:lnTo>
                  <a:pt x="346318" y="62230"/>
                </a:lnTo>
                <a:close/>
              </a:path>
              <a:path w="405129" h="403859">
                <a:moveTo>
                  <a:pt x="198640" y="69850"/>
                </a:moveTo>
                <a:lnTo>
                  <a:pt x="179324" y="69850"/>
                </a:lnTo>
                <a:lnTo>
                  <a:pt x="189645" y="110490"/>
                </a:lnTo>
                <a:lnTo>
                  <a:pt x="205432" y="148590"/>
                </a:lnTo>
                <a:lnTo>
                  <a:pt x="226204" y="184150"/>
                </a:lnTo>
                <a:lnTo>
                  <a:pt x="251485" y="215900"/>
                </a:lnTo>
                <a:lnTo>
                  <a:pt x="243926" y="226060"/>
                </a:lnTo>
                <a:lnTo>
                  <a:pt x="235907" y="236220"/>
                </a:lnTo>
                <a:lnTo>
                  <a:pt x="227466" y="245110"/>
                </a:lnTo>
                <a:lnTo>
                  <a:pt x="218643" y="254000"/>
                </a:lnTo>
                <a:lnTo>
                  <a:pt x="244225" y="254000"/>
                </a:lnTo>
                <a:lnTo>
                  <a:pt x="247632" y="250190"/>
                </a:lnTo>
                <a:lnTo>
                  <a:pt x="256272" y="240030"/>
                </a:lnTo>
                <a:lnTo>
                  <a:pt x="264452" y="229870"/>
                </a:lnTo>
                <a:lnTo>
                  <a:pt x="292497" y="229870"/>
                </a:lnTo>
                <a:lnTo>
                  <a:pt x="290946" y="228600"/>
                </a:lnTo>
                <a:lnTo>
                  <a:pt x="275005" y="214630"/>
                </a:lnTo>
                <a:lnTo>
                  <a:pt x="282173" y="201930"/>
                </a:lnTo>
                <a:lnTo>
                  <a:pt x="282906" y="200660"/>
                </a:lnTo>
                <a:lnTo>
                  <a:pt x="262026" y="200660"/>
                </a:lnTo>
                <a:lnTo>
                  <a:pt x="238368" y="168910"/>
                </a:lnTo>
                <a:lnTo>
                  <a:pt x="219168" y="134620"/>
                </a:lnTo>
                <a:lnTo>
                  <a:pt x="204910" y="97790"/>
                </a:lnTo>
                <a:lnTo>
                  <a:pt x="198640" y="69850"/>
                </a:lnTo>
                <a:close/>
              </a:path>
              <a:path w="405129" h="403859">
                <a:moveTo>
                  <a:pt x="124206" y="82550"/>
                </a:moveTo>
                <a:lnTo>
                  <a:pt x="119532" y="82550"/>
                </a:lnTo>
                <a:lnTo>
                  <a:pt x="108796" y="85090"/>
                </a:lnTo>
                <a:lnTo>
                  <a:pt x="100023" y="90170"/>
                </a:lnTo>
                <a:lnTo>
                  <a:pt x="94106" y="99060"/>
                </a:lnTo>
                <a:lnTo>
                  <a:pt x="91935" y="110490"/>
                </a:lnTo>
                <a:lnTo>
                  <a:pt x="91935" y="116840"/>
                </a:lnTo>
                <a:lnTo>
                  <a:pt x="94259" y="123190"/>
                </a:lnTo>
                <a:lnTo>
                  <a:pt x="97967" y="127000"/>
                </a:lnTo>
                <a:lnTo>
                  <a:pt x="85387" y="147320"/>
                </a:lnTo>
                <a:lnTo>
                  <a:pt x="74428" y="167640"/>
                </a:lnTo>
                <a:lnTo>
                  <a:pt x="65145" y="190500"/>
                </a:lnTo>
                <a:lnTo>
                  <a:pt x="57594" y="213360"/>
                </a:lnTo>
                <a:lnTo>
                  <a:pt x="76916" y="213360"/>
                </a:lnTo>
                <a:lnTo>
                  <a:pt x="80908" y="200660"/>
                </a:lnTo>
                <a:lnTo>
                  <a:pt x="89977" y="177800"/>
                </a:lnTo>
                <a:lnTo>
                  <a:pt x="100864" y="157480"/>
                </a:lnTo>
                <a:lnTo>
                  <a:pt x="113499" y="137160"/>
                </a:lnTo>
                <a:lnTo>
                  <a:pt x="124896" y="137160"/>
                </a:lnTo>
                <a:lnTo>
                  <a:pt x="130261" y="135890"/>
                </a:lnTo>
                <a:lnTo>
                  <a:pt x="139030" y="129540"/>
                </a:lnTo>
                <a:lnTo>
                  <a:pt x="144946" y="120650"/>
                </a:lnTo>
                <a:lnTo>
                  <a:pt x="147116" y="110490"/>
                </a:lnTo>
                <a:lnTo>
                  <a:pt x="147116" y="106680"/>
                </a:lnTo>
                <a:lnTo>
                  <a:pt x="146329" y="102870"/>
                </a:lnTo>
                <a:lnTo>
                  <a:pt x="144945" y="99060"/>
                </a:lnTo>
                <a:lnTo>
                  <a:pt x="153076" y="91440"/>
                </a:lnTo>
                <a:lnTo>
                  <a:pt x="158705" y="86360"/>
                </a:lnTo>
                <a:lnTo>
                  <a:pt x="132397" y="86360"/>
                </a:lnTo>
                <a:lnTo>
                  <a:pt x="128536" y="83820"/>
                </a:lnTo>
                <a:lnTo>
                  <a:pt x="124206" y="82550"/>
                </a:lnTo>
                <a:close/>
              </a:path>
              <a:path w="405129" h="403859">
                <a:moveTo>
                  <a:pt x="305059" y="29210"/>
                </a:moveTo>
                <a:lnTo>
                  <a:pt x="264185" y="29210"/>
                </a:lnTo>
                <a:lnTo>
                  <a:pt x="274411" y="33020"/>
                </a:lnTo>
                <a:lnTo>
                  <a:pt x="284341" y="38100"/>
                </a:lnTo>
                <a:lnTo>
                  <a:pt x="293940" y="43180"/>
                </a:lnTo>
                <a:lnTo>
                  <a:pt x="303174" y="48260"/>
                </a:lnTo>
                <a:lnTo>
                  <a:pt x="303091" y="67310"/>
                </a:lnTo>
                <a:lnTo>
                  <a:pt x="303029" y="69850"/>
                </a:lnTo>
                <a:lnTo>
                  <a:pt x="302029" y="82550"/>
                </a:lnTo>
                <a:lnTo>
                  <a:pt x="301929" y="83820"/>
                </a:lnTo>
                <a:lnTo>
                  <a:pt x="300134" y="97790"/>
                </a:lnTo>
                <a:lnTo>
                  <a:pt x="297675" y="110490"/>
                </a:lnTo>
                <a:lnTo>
                  <a:pt x="288988" y="114300"/>
                </a:lnTo>
                <a:lnTo>
                  <a:pt x="282060" y="120650"/>
                </a:lnTo>
                <a:lnTo>
                  <a:pt x="277476" y="128270"/>
                </a:lnTo>
                <a:lnTo>
                  <a:pt x="275818" y="138430"/>
                </a:lnTo>
                <a:lnTo>
                  <a:pt x="275818" y="144780"/>
                </a:lnTo>
                <a:lnTo>
                  <a:pt x="278828" y="152400"/>
                </a:lnTo>
                <a:lnTo>
                  <a:pt x="283718" y="157480"/>
                </a:lnTo>
                <a:lnTo>
                  <a:pt x="278974" y="168910"/>
                </a:lnTo>
                <a:lnTo>
                  <a:pt x="273786" y="179070"/>
                </a:lnTo>
                <a:lnTo>
                  <a:pt x="268141" y="190500"/>
                </a:lnTo>
                <a:lnTo>
                  <a:pt x="262026" y="200660"/>
                </a:lnTo>
                <a:lnTo>
                  <a:pt x="282906" y="200660"/>
                </a:lnTo>
                <a:lnTo>
                  <a:pt x="288777" y="190500"/>
                </a:lnTo>
                <a:lnTo>
                  <a:pt x="294817" y="177800"/>
                </a:lnTo>
                <a:lnTo>
                  <a:pt x="300291" y="165100"/>
                </a:lnTo>
                <a:lnTo>
                  <a:pt x="303403" y="165100"/>
                </a:lnTo>
                <a:lnTo>
                  <a:pt x="314137" y="163830"/>
                </a:lnTo>
                <a:lnTo>
                  <a:pt x="322905" y="157480"/>
                </a:lnTo>
                <a:lnTo>
                  <a:pt x="328818" y="148590"/>
                </a:lnTo>
                <a:lnTo>
                  <a:pt x="330987" y="138430"/>
                </a:lnTo>
                <a:lnTo>
                  <a:pt x="329869" y="129540"/>
                </a:lnTo>
                <a:lnTo>
                  <a:pt x="326731" y="123190"/>
                </a:lnTo>
                <a:lnTo>
                  <a:pt x="321895" y="118110"/>
                </a:lnTo>
                <a:lnTo>
                  <a:pt x="315683" y="113030"/>
                </a:lnTo>
                <a:lnTo>
                  <a:pt x="317932" y="100330"/>
                </a:lnTo>
                <a:lnTo>
                  <a:pt x="319679" y="87630"/>
                </a:lnTo>
                <a:lnTo>
                  <a:pt x="320644" y="77470"/>
                </a:lnTo>
                <a:lnTo>
                  <a:pt x="320765" y="76200"/>
                </a:lnTo>
                <a:lnTo>
                  <a:pt x="320886" y="74930"/>
                </a:lnTo>
                <a:lnTo>
                  <a:pt x="321513" y="62230"/>
                </a:lnTo>
                <a:lnTo>
                  <a:pt x="346318" y="62230"/>
                </a:lnTo>
                <a:lnTo>
                  <a:pt x="328778" y="44450"/>
                </a:lnTo>
                <a:lnTo>
                  <a:pt x="305059" y="29210"/>
                </a:lnTo>
                <a:close/>
              </a:path>
              <a:path w="405129" h="403859">
                <a:moveTo>
                  <a:pt x="124896" y="137160"/>
                </a:moveTo>
                <a:lnTo>
                  <a:pt x="115443" y="137160"/>
                </a:lnTo>
                <a:lnTo>
                  <a:pt x="117449" y="138430"/>
                </a:lnTo>
                <a:lnTo>
                  <a:pt x="119532" y="138430"/>
                </a:lnTo>
                <a:lnTo>
                  <a:pt x="124896" y="137160"/>
                </a:lnTo>
                <a:close/>
              </a:path>
              <a:path w="405129" h="403859">
                <a:moveTo>
                  <a:pt x="193095" y="20320"/>
                </a:moveTo>
                <a:lnTo>
                  <a:pt x="174752" y="20320"/>
                </a:lnTo>
                <a:lnTo>
                  <a:pt x="174847" y="25400"/>
                </a:lnTo>
                <a:lnTo>
                  <a:pt x="174947" y="29210"/>
                </a:lnTo>
                <a:lnTo>
                  <a:pt x="175052" y="31750"/>
                </a:lnTo>
                <a:lnTo>
                  <a:pt x="175105" y="33020"/>
                </a:lnTo>
                <a:lnTo>
                  <a:pt x="175210" y="35560"/>
                </a:lnTo>
                <a:lnTo>
                  <a:pt x="175618" y="41910"/>
                </a:lnTo>
                <a:lnTo>
                  <a:pt x="175700" y="43180"/>
                </a:lnTo>
                <a:lnTo>
                  <a:pt x="176364" y="49530"/>
                </a:lnTo>
                <a:lnTo>
                  <a:pt x="164710" y="58420"/>
                </a:lnTo>
                <a:lnTo>
                  <a:pt x="153490" y="67310"/>
                </a:lnTo>
                <a:lnTo>
                  <a:pt x="142716" y="76200"/>
                </a:lnTo>
                <a:lnTo>
                  <a:pt x="132397" y="86360"/>
                </a:lnTo>
                <a:lnTo>
                  <a:pt x="158705" y="86360"/>
                </a:lnTo>
                <a:lnTo>
                  <a:pt x="161520" y="83820"/>
                </a:lnTo>
                <a:lnTo>
                  <a:pt x="170271" y="77470"/>
                </a:lnTo>
                <a:lnTo>
                  <a:pt x="179324" y="69850"/>
                </a:lnTo>
                <a:lnTo>
                  <a:pt x="198640" y="69850"/>
                </a:lnTo>
                <a:lnTo>
                  <a:pt x="196075" y="58420"/>
                </a:lnTo>
                <a:lnTo>
                  <a:pt x="212168" y="49530"/>
                </a:lnTo>
                <a:lnTo>
                  <a:pt x="228920" y="41910"/>
                </a:lnTo>
                <a:lnTo>
                  <a:pt x="235863" y="39370"/>
                </a:lnTo>
                <a:lnTo>
                  <a:pt x="193916" y="39370"/>
                </a:lnTo>
                <a:lnTo>
                  <a:pt x="193675" y="35560"/>
                </a:lnTo>
                <a:lnTo>
                  <a:pt x="193594" y="34290"/>
                </a:lnTo>
                <a:lnTo>
                  <a:pt x="193514" y="33020"/>
                </a:lnTo>
                <a:lnTo>
                  <a:pt x="193433" y="31750"/>
                </a:lnTo>
                <a:lnTo>
                  <a:pt x="193306" y="29210"/>
                </a:lnTo>
                <a:lnTo>
                  <a:pt x="193243" y="27940"/>
                </a:lnTo>
                <a:lnTo>
                  <a:pt x="193116" y="25400"/>
                </a:lnTo>
                <a:lnTo>
                  <a:pt x="193095" y="20320"/>
                </a:lnTo>
                <a:close/>
              </a:path>
              <a:path w="405129" h="403859">
                <a:moveTo>
                  <a:pt x="284128" y="17780"/>
                </a:moveTo>
                <a:lnTo>
                  <a:pt x="202272" y="17780"/>
                </a:lnTo>
                <a:lnTo>
                  <a:pt x="209907" y="19050"/>
                </a:lnTo>
                <a:lnTo>
                  <a:pt x="217455" y="19050"/>
                </a:lnTo>
                <a:lnTo>
                  <a:pt x="232295" y="21590"/>
                </a:lnTo>
                <a:lnTo>
                  <a:pt x="212710" y="29210"/>
                </a:lnTo>
                <a:lnTo>
                  <a:pt x="203193" y="34290"/>
                </a:lnTo>
                <a:lnTo>
                  <a:pt x="193916" y="39370"/>
                </a:lnTo>
                <a:lnTo>
                  <a:pt x="235863" y="39370"/>
                </a:lnTo>
                <a:lnTo>
                  <a:pt x="246278" y="35560"/>
                </a:lnTo>
                <a:lnTo>
                  <a:pt x="264185" y="29210"/>
                </a:lnTo>
                <a:lnTo>
                  <a:pt x="305059" y="29210"/>
                </a:lnTo>
                <a:lnTo>
                  <a:pt x="291223" y="20320"/>
                </a:lnTo>
                <a:lnTo>
                  <a:pt x="284128" y="17780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177">
            <a:extLst>
              <a:ext uri="{FF2B5EF4-FFF2-40B4-BE49-F238E27FC236}">
                <a16:creationId xmlns:a16="http://schemas.microsoft.com/office/drawing/2014/main" id="{7992F8DE-E627-F811-FD6D-84D5570A7624}"/>
              </a:ext>
            </a:extLst>
          </p:cNvPr>
          <p:cNvSpPr/>
          <p:nvPr/>
        </p:nvSpPr>
        <p:spPr>
          <a:xfrm>
            <a:off x="7935973" y="5232953"/>
            <a:ext cx="269534" cy="329431"/>
          </a:xfrm>
          <a:custGeom>
            <a:avLst/>
            <a:gdLst/>
            <a:ahLst/>
            <a:cxnLst/>
            <a:rect l="l" t="t" r="r" b="b"/>
            <a:pathLst>
              <a:path w="331470" h="405129">
                <a:moveTo>
                  <a:pt x="165493" y="0"/>
                </a:moveTo>
                <a:lnTo>
                  <a:pt x="101075" y="4335"/>
                </a:lnTo>
                <a:lnTo>
                  <a:pt x="48471" y="16157"/>
                </a:lnTo>
                <a:lnTo>
                  <a:pt x="13004" y="33689"/>
                </a:lnTo>
                <a:lnTo>
                  <a:pt x="0" y="55156"/>
                </a:lnTo>
                <a:lnTo>
                  <a:pt x="0" y="135178"/>
                </a:lnTo>
                <a:lnTo>
                  <a:pt x="3505" y="141338"/>
                </a:lnTo>
                <a:lnTo>
                  <a:pt x="9626" y="147104"/>
                </a:lnTo>
                <a:lnTo>
                  <a:pt x="3505" y="152857"/>
                </a:lnTo>
                <a:lnTo>
                  <a:pt x="0" y="159042"/>
                </a:lnTo>
                <a:lnTo>
                  <a:pt x="0" y="245503"/>
                </a:lnTo>
                <a:lnTo>
                  <a:pt x="3505" y="251675"/>
                </a:lnTo>
                <a:lnTo>
                  <a:pt x="9626" y="257416"/>
                </a:lnTo>
                <a:lnTo>
                  <a:pt x="3505" y="263182"/>
                </a:lnTo>
                <a:lnTo>
                  <a:pt x="0" y="269367"/>
                </a:lnTo>
                <a:lnTo>
                  <a:pt x="0" y="349377"/>
                </a:lnTo>
                <a:lnTo>
                  <a:pt x="13004" y="370843"/>
                </a:lnTo>
                <a:lnTo>
                  <a:pt x="48471" y="388375"/>
                </a:lnTo>
                <a:lnTo>
                  <a:pt x="101075" y="400197"/>
                </a:lnTo>
                <a:lnTo>
                  <a:pt x="165493" y="404533"/>
                </a:lnTo>
                <a:lnTo>
                  <a:pt x="229912" y="400197"/>
                </a:lnTo>
                <a:lnTo>
                  <a:pt x="282516" y="388375"/>
                </a:lnTo>
                <a:lnTo>
                  <a:pt x="287031" y="386143"/>
                </a:lnTo>
                <a:lnTo>
                  <a:pt x="165493" y="386143"/>
                </a:lnTo>
                <a:lnTo>
                  <a:pt x="108234" y="383252"/>
                </a:lnTo>
                <a:lnTo>
                  <a:pt x="61475" y="375370"/>
                </a:lnTo>
                <a:lnTo>
                  <a:pt x="29949" y="363683"/>
                </a:lnTo>
                <a:lnTo>
                  <a:pt x="18389" y="349377"/>
                </a:lnTo>
                <a:lnTo>
                  <a:pt x="18389" y="301015"/>
                </a:lnTo>
                <a:lnTo>
                  <a:pt x="59301" y="301015"/>
                </a:lnTo>
                <a:lnTo>
                  <a:pt x="29949" y="290127"/>
                </a:lnTo>
                <a:lnTo>
                  <a:pt x="18389" y="275805"/>
                </a:lnTo>
                <a:lnTo>
                  <a:pt x="18389" y="272745"/>
                </a:lnTo>
                <a:lnTo>
                  <a:pt x="20065" y="269786"/>
                </a:lnTo>
                <a:lnTo>
                  <a:pt x="22898" y="266928"/>
                </a:lnTo>
                <a:lnTo>
                  <a:pt x="72689" y="266928"/>
                </a:lnTo>
                <a:lnTo>
                  <a:pt x="61475" y="265039"/>
                </a:lnTo>
                <a:lnTo>
                  <a:pt x="29949" y="253356"/>
                </a:lnTo>
                <a:lnTo>
                  <a:pt x="18389" y="239052"/>
                </a:lnTo>
                <a:lnTo>
                  <a:pt x="18389" y="190690"/>
                </a:lnTo>
                <a:lnTo>
                  <a:pt x="59318" y="190690"/>
                </a:lnTo>
                <a:lnTo>
                  <a:pt x="29949" y="179800"/>
                </a:lnTo>
                <a:lnTo>
                  <a:pt x="18389" y="165481"/>
                </a:lnTo>
                <a:lnTo>
                  <a:pt x="18389" y="162407"/>
                </a:lnTo>
                <a:lnTo>
                  <a:pt x="20065" y="159448"/>
                </a:lnTo>
                <a:lnTo>
                  <a:pt x="22898" y="156603"/>
                </a:lnTo>
                <a:lnTo>
                  <a:pt x="72696" y="156603"/>
                </a:lnTo>
                <a:lnTo>
                  <a:pt x="61475" y="154712"/>
                </a:lnTo>
                <a:lnTo>
                  <a:pt x="29949" y="143026"/>
                </a:lnTo>
                <a:lnTo>
                  <a:pt x="18389" y="128714"/>
                </a:lnTo>
                <a:lnTo>
                  <a:pt x="18389" y="80365"/>
                </a:lnTo>
                <a:lnTo>
                  <a:pt x="59318" y="80365"/>
                </a:lnTo>
                <a:lnTo>
                  <a:pt x="29949" y="69475"/>
                </a:lnTo>
                <a:lnTo>
                  <a:pt x="18389" y="55156"/>
                </a:lnTo>
                <a:lnTo>
                  <a:pt x="29949" y="40844"/>
                </a:lnTo>
                <a:lnTo>
                  <a:pt x="61475" y="29157"/>
                </a:lnTo>
                <a:lnTo>
                  <a:pt x="108234" y="21278"/>
                </a:lnTo>
                <a:lnTo>
                  <a:pt x="165493" y="18389"/>
                </a:lnTo>
                <a:lnTo>
                  <a:pt x="287031" y="18389"/>
                </a:lnTo>
                <a:lnTo>
                  <a:pt x="282516" y="16157"/>
                </a:lnTo>
                <a:lnTo>
                  <a:pt x="229912" y="4335"/>
                </a:lnTo>
                <a:lnTo>
                  <a:pt x="165493" y="0"/>
                </a:lnTo>
                <a:close/>
              </a:path>
              <a:path w="331470" h="405129">
                <a:moveTo>
                  <a:pt x="330987" y="301015"/>
                </a:moveTo>
                <a:lnTo>
                  <a:pt x="312597" y="301015"/>
                </a:lnTo>
                <a:lnTo>
                  <a:pt x="312597" y="349377"/>
                </a:lnTo>
                <a:lnTo>
                  <a:pt x="301037" y="363683"/>
                </a:lnTo>
                <a:lnTo>
                  <a:pt x="269511" y="375370"/>
                </a:lnTo>
                <a:lnTo>
                  <a:pt x="222752" y="383252"/>
                </a:lnTo>
                <a:lnTo>
                  <a:pt x="165493" y="386143"/>
                </a:lnTo>
                <a:lnTo>
                  <a:pt x="287031" y="386143"/>
                </a:lnTo>
                <a:lnTo>
                  <a:pt x="317982" y="370843"/>
                </a:lnTo>
                <a:lnTo>
                  <a:pt x="330987" y="349377"/>
                </a:lnTo>
                <a:lnTo>
                  <a:pt x="330987" y="301015"/>
                </a:lnTo>
                <a:close/>
              </a:path>
              <a:path w="331470" h="405129">
                <a:moveTo>
                  <a:pt x="59301" y="301015"/>
                </a:moveTo>
                <a:lnTo>
                  <a:pt x="18389" y="301015"/>
                </a:lnTo>
                <a:lnTo>
                  <a:pt x="43951" y="313199"/>
                </a:lnTo>
                <a:lnTo>
                  <a:pt x="78201" y="322668"/>
                </a:lnTo>
                <a:lnTo>
                  <a:pt x="119321" y="328804"/>
                </a:lnTo>
                <a:lnTo>
                  <a:pt x="165493" y="330987"/>
                </a:lnTo>
                <a:lnTo>
                  <a:pt x="211676" y="328804"/>
                </a:lnTo>
                <a:lnTo>
                  <a:pt x="252795" y="322668"/>
                </a:lnTo>
                <a:lnTo>
                  <a:pt x="287039" y="313199"/>
                </a:lnTo>
                <a:lnTo>
                  <a:pt x="288301" y="312597"/>
                </a:lnTo>
                <a:lnTo>
                  <a:pt x="165493" y="312597"/>
                </a:lnTo>
                <a:lnTo>
                  <a:pt x="108234" y="309706"/>
                </a:lnTo>
                <a:lnTo>
                  <a:pt x="61475" y="301821"/>
                </a:lnTo>
                <a:lnTo>
                  <a:pt x="59301" y="301015"/>
                </a:lnTo>
                <a:close/>
              </a:path>
              <a:path w="331470" h="405129">
                <a:moveTo>
                  <a:pt x="329605" y="266928"/>
                </a:moveTo>
                <a:lnTo>
                  <a:pt x="308089" y="266928"/>
                </a:lnTo>
                <a:lnTo>
                  <a:pt x="310921" y="269786"/>
                </a:lnTo>
                <a:lnTo>
                  <a:pt x="312597" y="272745"/>
                </a:lnTo>
                <a:lnTo>
                  <a:pt x="312597" y="275805"/>
                </a:lnTo>
                <a:lnTo>
                  <a:pt x="301037" y="290127"/>
                </a:lnTo>
                <a:lnTo>
                  <a:pt x="269511" y="301821"/>
                </a:lnTo>
                <a:lnTo>
                  <a:pt x="222752" y="309706"/>
                </a:lnTo>
                <a:lnTo>
                  <a:pt x="165493" y="312597"/>
                </a:lnTo>
                <a:lnTo>
                  <a:pt x="288301" y="312597"/>
                </a:lnTo>
                <a:lnTo>
                  <a:pt x="312597" y="301015"/>
                </a:lnTo>
                <a:lnTo>
                  <a:pt x="330987" y="301015"/>
                </a:lnTo>
                <a:lnTo>
                  <a:pt x="330987" y="269367"/>
                </a:lnTo>
                <a:lnTo>
                  <a:pt x="329605" y="266928"/>
                </a:lnTo>
                <a:close/>
              </a:path>
              <a:path w="331470" h="405129">
                <a:moveTo>
                  <a:pt x="72689" y="266928"/>
                </a:moveTo>
                <a:lnTo>
                  <a:pt x="22898" y="266928"/>
                </a:lnTo>
                <a:lnTo>
                  <a:pt x="48748" y="278063"/>
                </a:lnTo>
                <a:lnTo>
                  <a:pt x="82161" y="286672"/>
                </a:lnTo>
                <a:lnTo>
                  <a:pt x="121590" y="292226"/>
                </a:lnTo>
                <a:lnTo>
                  <a:pt x="165493" y="294195"/>
                </a:lnTo>
                <a:lnTo>
                  <a:pt x="209396" y="292226"/>
                </a:lnTo>
                <a:lnTo>
                  <a:pt x="248826" y="286672"/>
                </a:lnTo>
                <a:lnTo>
                  <a:pt x="282238" y="278063"/>
                </a:lnTo>
                <a:lnTo>
                  <a:pt x="287479" y="275805"/>
                </a:lnTo>
                <a:lnTo>
                  <a:pt x="165493" y="275805"/>
                </a:lnTo>
                <a:lnTo>
                  <a:pt x="108234" y="272917"/>
                </a:lnTo>
                <a:lnTo>
                  <a:pt x="72689" y="266928"/>
                </a:lnTo>
                <a:close/>
              </a:path>
              <a:path w="331470" h="405129">
                <a:moveTo>
                  <a:pt x="330987" y="190690"/>
                </a:moveTo>
                <a:lnTo>
                  <a:pt x="312597" y="190690"/>
                </a:lnTo>
                <a:lnTo>
                  <a:pt x="312597" y="239052"/>
                </a:lnTo>
                <a:lnTo>
                  <a:pt x="301037" y="253356"/>
                </a:lnTo>
                <a:lnTo>
                  <a:pt x="269511" y="265039"/>
                </a:lnTo>
                <a:lnTo>
                  <a:pt x="222752" y="272917"/>
                </a:lnTo>
                <a:lnTo>
                  <a:pt x="165493" y="275805"/>
                </a:lnTo>
                <a:lnTo>
                  <a:pt x="287479" y="275805"/>
                </a:lnTo>
                <a:lnTo>
                  <a:pt x="308089" y="266928"/>
                </a:lnTo>
                <a:lnTo>
                  <a:pt x="329605" y="266928"/>
                </a:lnTo>
                <a:lnTo>
                  <a:pt x="327482" y="263182"/>
                </a:lnTo>
                <a:lnTo>
                  <a:pt x="321360" y="257416"/>
                </a:lnTo>
                <a:lnTo>
                  <a:pt x="327482" y="251675"/>
                </a:lnTo>
                <a:lnTo>
                  <a:pt x="330987" y="245503"/>
                </a:lnTo>
                <a:lnTo>
                  <a:pt x="330987" y="190690"/>
                </a:lnTo>
                <a:close/>
              </a:path>
              <a:path w="331470" h="405129">
                <a:moveTo>
                  <a:pt x="59318" y="190690"/>
                </a:moveTo>
                <a:lnTo>
                  <a:pt x="18389" y="190690"/>
                </a:lnTo>
                <a:lnTo>
                  <a:pt x="43951" y="202867"/>
                </a:lnTo>
                <a:lnTo>
                  <a:pt x="78201" y="212332"/>
                </a:lnTo>
                <a:lnTo>
                  <a:pt x="119321" y="218467"/>
                </a:lnTo>
                <a:lnTo>
                  <a:pt x="165493" y="220649"/>
                </a:lnTo>
                <a:lnTo>
                  <a:pt x="211676" y="218467"/>
                </a:lnTo>
                <a:lnTo>
                  <a:pt x="252795" y="212332"/>
                </a:lnTo>
                <a:lnTo>
                  <a:pt x="287039" y="202867"/>
                </a:lnTo>
                <a:lnTo>
                  <a:pt x="288313" y="202260"/>
                </a:lnTo>
                <a:lnTo>
                  <a:pt x="165493" y="202260"/>
                </a:lnTo>
                <a:lnTo>
                  <a:pt x="108234" y="199370"/>
                </a:lnTo>
                <a:lnTo>
                  <a:pt x="61475" y="191490"/>
                </a:lnTo>
                <a:lnTo>
                  <a:pt x="59318" y="190690"/>
                </a:lnTo>
                <a:close/>
              </a:path>
              <a:path w="331470" h="405129">
                <a:moveTo>
                  <a:pt x="329605" y="156603"/>
                </a:moveTo>
                <a:lnTo>
                  <a:pt x="308089" y="156603"/>
                </a:lnTo>
                <a:lnTo>
                  <a:pt x="310921" y="159448"/>
                </a:lnTo>
                <a:lnTo>
                  <a:pt x="312597" y="162407"/>
                </a:lnTo>
                <a:lnTo>
                  <a:pt x="312597" y="165481"/>
                </a:lnTo>
                <a:lnTo>
                  <a:pt x="301037" y="179800"/>
                </a:lnTo>
                <a:lnTo>
                  <a:pt x="269511" y="191490"/>
                </a:lnTo>
                <a:lnTo>
                  <a:pt x="222752" y="199370"/>
                </a:lnTo>
                <a:lnTo>
                  <a:pt x="165493" y="202260"/>
                </a:lnTo>
                <a:lnTo>
                  <a:pt x="288313" y="202260"/>
                </a:lnTo>
                <a:lnTo>
                  <a:pt x="312597" y="190690"/>
                </a:lnTo>
                <a:lnTo>
                  <a:pt x="330987" y="190690"/>
                </a:lnTo>
                <a:lnTo>
                  <a:pt x="330987" y="159042"/>
                </a:lnTo>
                <a:lnTo>
                  <a:pt x="329605" y="156603"/>
                </a:lnTo>
                <a:close/>
              </a:path>
              <a:path w="331470" h="405129">
                <a:moveTo>
                  <a:pt x="72696" y="156603"/>
                </a:moveTo>
                <a:lnTo>
                  <a:pt x="22898" y="156603"/>
                </a:lnTo>
                <a:lnTo>
                  <a:pt x="48748" y="167738"/>
                </a:lnTo>
                <a:lnTo>
                  <a:pt x="82161" y="176347"/>
                </a:lnTo>
                <a:lnTo>
                  <a:pt x="121590" y="181901"/>
                </a:lnTo>
                <a:lnTo>
                  <a:pt x="165493" y="183870"/>
                </a:lnTo>
                <a:lnTo>
                  <a:pt x="209396" y="181901"/>
                </a:lnTo>
                <a:lnTo>
                  <a:pt x="248826" y="176347"/>
                </a:lnTo>
                <a:lnTo>
                  <a:pt x="282238" y="167738"/>
                </a:lnTo>
                <a:lnTo>
                  <a:pt x="287479" y="165481"/>
                </a:lnTo>
                <a:lnTo>
                  <a:pt x="165493" y="165481"/>
                </a:lnTo>
                <a:lnTo>
                  <a:pt x="108234" y="162591"/>
                </a:lnTo>
                <a:lnTo>
                  <a:pt x="72696" y="156603"/>
                </a:lnTo>
                <a:close/>
              </a:path>
              <a:path w="331470" h="405129">
                <a:moveTo>
                  <a:pt x="330987" y="80365"/>
                </a:moveTo>
                <a:lnTo>
                  <a:pt x="312597" y="80365"/>
                </a:lnTo>
                <a:lnTo>
                  <a:pt x="312597" y="128714"/>
                </a:lnTo>
                <a:lnTo>
                  <a:pt x="301037" y="143026"/>
                </a:lnTo>
                <a:lnTo>
                  <a:pt x="269511" y="154712"/>
                </a:lnTo>
                <a:lnTo>
                  <a:pt x="222752" y="162591"/>
                </a:lnTo>
                <a:lnTo>
                  <a:pt x="165493" y="165481"/>
                </a:lnTo>
                <a:lnTo>
                  <a:pt x="287479" y="165481"/>
                </a:lnTo>
                <a:lnTo>
                  <a:pt x="308089" y="156603"/>
                </a:lnTo>
                <a:lnTo>
                  <a:pt x="329605" y="156603"/>
                </a:lnTo>
                <a:lnTo>
                  <a:pt x="327482" y="152857"/>
                </a:lnTo>
                <a:lnTo>
                  <a:pt x="321360" y="147104"/>
                </a:lnTo>
                <a:lnTo>
                  <a:pt x="327482" y="141338"/>
                </a:lnTo>
                <a:lnTo>
                  <a:pt x="330987" y="135178"/>
                </a:lnTo>
                <a:lnTo>
                  <a:pt x="330987" y="80365"/>
                </a:lnTo>
                <a:close/>
              </a:path>
              <a:path w="331470" h="405129">
                <a:moveTo>
                  <a:pt x="59318" y="80365"/>
                </a:moveTo>
                <a:lnTo>
                  <a:pt x="18389" y="80365"/>
                </a:lnTo>
                <a:lnTo>
                  <a:pt x="43951" y="92542"/>
                </a:lnTo>
                <a:lnTo>
                  <a:pt x="78201" y="102007"/>
                </a:lnTo>
                <a:lnTo>
                  <a:pt x="119321" y="108142"/>
                </a:lnTo>
                <a:lnTo>
                  <a:pt x="165493" y="110324"/>
                </a:lnTo>
                <a:lnTo>
                  <a:pt x="211676" y="108142"/>
                </a:lnTo>
                <a:lnTo>
                  <a:pt x="252795" y="102007"/>
                </a:lnTo>
                <a:lnTo>
                  <a:pt x="287039" y="92542"/>
                </a:lnTo>
                <a:lnTo>
                  <a:pt x="288313" y="91935"/>
                </a:lnTo>
                <a:lnTo>
                  <a:pt x="165493" y="91935"/>
                </a:lnTo>
                <a:lnTo>
                  <a:pt x="108234" y="89046"/>
                </a:lnTo>
                <a:lnTo>
                  <a:pt x="61475" y="81165"/>
                </a:lnTo>
                <a:lnTo>
                  <a:pt x="59318" y="80365"/>
                </a:lnTo>
                <a:close/>
              </a:path>
              <a:path w="331470" h="405129">
                <a:moveTo>
                  <a:pt x="287031" y="18389"/>
                </a:moveTo>
                <a:lnTo>
                  <a:pt x="165493" y="18389"/>
                </a:lnTo>
                <a:lnTo>
                  <a:pt x="222752" y="21278"/>
                </a:lnTo>
                <a:lnTo>
                  <a:pt x="269511" y="29157"/>
                </a:lnTo>
                <a:lnTo>
                  <a:pt x="301037" y="40844"/>
                </a:lnTo>
                <a:lnTo>
                  <a:pt x="312597" y="55156"/>
                </a:lnTo>
                <a:lnTo>
                  <a:pt x="301037" y="69475"/>
                </a:lnTo>
                <a:lnTo>
                  <a:pt x="269511" y="81165"/>
                </a:lnTo>
                <a:lnTo>
                  <a:pt x="222752" y="89046"/>
                </a:lnTo>
                <a:lnTo>
                  <a:pt x="165493" y="91935"/>
                </a:lnTo>
                <a:lnTo>
                  <a:pt x="288313" y="91935"/>
                </a:lnTo>
                <a:lnTo>
                  <a:pt x="312597" y="80365"/>
                </a:lnTo>
                <a:lnTo>
                  <a:pt x="330987" y="80365"/>
                </a:lnTo>
                <a:lnTo>
                  <a:pt x="330987" y="55156"/>
                </a:lnTo>
                <a:lnTo>
                  <a:pt x="317982" y="33689"/>
                </a:lnTo>
                <a:lnTo>
                  <a:pt x="287031" y="18389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178">
            <a:extLst>
              <a:ext uri="{FF2B5EF4-FFF2-40B4-BE49-F238E27FC236}">
                <a16:creationId xmlns:a16="http://schemas.microsoft.com/office/drawing/2014/main" id="{271611C6-AB08-A5C1-F03C-E746A4413DEF}"/>
              </a:ext>
            </a:extLst>
          </p:cNvPr>
          <p:cNvSpPr/>
          <p:nvPr/>
        </p:nvSpPr>
        <p:spPr>
          <a:xfrm>
            <a:off x="8557467" y="5232950"/>
            <a:ext cx="329431" cy="329431"/>
          </a:xfrm>
          <a:custGeom>
            <a:avLst/>
            <a:gdLst/>
            <a:ahLst/>
            <a:cxnLst/>
            <a:rect l="l" t="t" r="r" b="b"/>
            <a:pathLst>
              <a:path w="405129" h="405129">
                <a:moveTo>
                  <a:pt x="202272" y="0"/>
                </a:moveTo>
                <a:lnTo>
                  <a:pt x="155890" y="5341"/>
                </a:lnTo>
                <a:lnTo>
                  <a:pt x="113314" y="20557"/>
                </a:lnTo>
                <a:lnTo>
                  <a:pt x="75757" y="44434"/>
                </a:lnTo>
                <a:lnTo>
                  <a:pt x="44434" y="75757"/>
                </a:lnTo>
                <a:lnTo>
                  <a:pt x="20557" y="113314"/>
                </a:lnTo>
                <a:lnTo>
                  <a:pt x="5341" y="155890"/>
                </a:lnTo>
                <a:lnTo>
                  <a:pt x="0" y="202272"/>
                </a:lnTo>
                <a:lnTo>
                  <a:pt x="5341" y="248650"/>
                </a:lnTo>
                <a:lnTo>
                  <a:pt x="20557" y="291223"/>
                </a:lnTo>
                <a:lnTo>
                  <a:pt x="44434" y="328778"/>
                </a:lnTo>
                <a:lnTo>
                  <a:pt x="75757" y="360100"/>
                </a:lnTo>
                <a:lnTo>
                  <a:pt x="113314" y="383975"/>
                </a:lnTo>
                <a:lnTo>
                  <a:pt x="155890" y="399191"/>
                </a:lnTo>
                <a:lnTo>
                  <a:pt x="202272" y="404533"/>
                </a:lnTo>
                <a:lnTo>
                  <a:pt x="248655" y="399191"/>
                </a:lnTo>
                <a:lnTo>
                  <a:pt x="285166" y="386143"/>
                </a:lnTo>
                <a:lnTo>
                  <a:pt x="202272" y="386143"/>
                </a:lnTo>
                <a:lnTo>
                  <a:pt x="153388" y="379576"/>
                </a:lnTo>
                <a:lnTo>
                  <a:pt x="109464" y="361042"/>
                </a:lnTo>
                <a:lnTo>
                  <a:pt x="72251" y="332293"/>
                </a:lnTo>
                <a:lnTo>
                  <a:pt x="43503" y="295081"/>
                </a:lnTo>
                <a:lnTo>
                  <a:pt x="24969" y="251157"/>
                </a:lnTo>
                <a:lnTo>
                  <a:pt x="18402" y="202272"/>
                </a:lnTo>
                <a:lnTo>
                  <a:pt x="24862" y="154190"/>
                </a:lnTo>
                <a:lnTo>
                  <a:pt x="43503" y="109466"/>
                </a:lnTo>
                <a:lnTo>
                  <a:pt x="72251" y="72250"/>
                </a:lnTo>
                <a:lnTo>
                  <a:pt x="109464" y="43496"/>
                </a:lnTo>
                <a:lnTo>
                  <a:pt x="153388" y="24958"/>
                </a:lnTo>
                <a:lnTo>
                  <a:pt x="202272" y="18389"/>
                </a:lnTo>
                <a:lnTo>
                  <a:pt x="285165" y="18389"/>
                </a:lnTo>
                <a:lnTo>
                  <a:pt x="248655" y="5341"/>
                </a:lnTo>
                <a:lnTo>
                  <a:pt x="202272" y="0"/>
                </a:lnTo>
                <a:close/>
              </a:path>
              <a:path w="405129" h="405129">
                <a:moveTo>
                  <a:pt x="285165" y="18389"/>
                </a:moveTo>
                <a:lnTo>
                  <a:pt x="202272" y="18389"/>
                </a:lnTo>
                <a:lnTo>
                  <a:pt x="251157" y="24958"/>
                </a:lnTo>
                <a:lnTo>
                  <a:pt x="295081" y="43496"/>
                </a:lnTo>
                <a:lnTo>
                  <a:pt x="332293" y="72250"/>
                </a:lnTo>
                <a:lnTo>
                  <a:pt x="361042" y="109466"/>
                </a:lnTo>
                <a:lnTo>
                  <a:pt x="379576" y="153391"/>
                </a:lnTo>
                <a:lnTo>
                  <a:pt x="386143" y="202272"/>
                </a:lnTo>
                <a:lnTo>
                  <a:pt x="379672" y="250439"/>
                </a:lnTo>
                <a:lnTo>
                  <a:pt x="361042" y="295081"/>
                </a:lnTo>
                <a:lnTo>
                  <a:pt x="332293" y="332293"/>
                </a:lnTo>
                <a:lnTo>
                  <a:pt x="295081" y="361042"/>
                </a:lnTo>
                <a:lnTo>
                  <a:pt x="251157" y="379576"/>
                </a:lnTo>
                <a:lnTo>
                  <a:pt x="202272" y="386143"/>
                </a:lnTo>
                <a:lnTo>
                  <a:pt x="285166" y="386143"/>
                </a:lnTo>
                <a:lnTo>
                  <a:pt x="328788" y="360100"/>
                </a:lnTo>
                <a:lnTo>
                  <a:pt x="360111" y="328778"/>
                </a:lnTo>
                <a:lnTo>
                  <a:pt x="383988" y="291223"/>
                </a:lnTo>
                <a:lnTo>
                  <a:pt x="399204" y="248650"/>
                </a:lnTo>
                <a:lnTo>
                  <a:pt x="404545" y="202272"/>
                </a:lnTo>
                <a:lnTo>
                  <a:pt x="399284" y="156591"/>
                </a:lnTo>
                <a:lnTo>
                  <a:pt x="399204" y="155890"/>
                </a:lnTo>
                <a:lnTo>
                  <a:pt x="383988" y="113314"/>
                </a:lnTo>
                <a:lnTo>
                  <a:pt x="360111" y="75757"/>
                </a:lnTo>
                <a:lnTo>
                  <a:pt x="328788" y="44434"/>
                </a:lnTo>
                <a:lnTo>
                  <a:pt x="291231" y="20557"/>
                </a:lnTo>
                <a:lnTo>
                  <a:pt x="285165" y="18389"/>
                </a:lnTo>
                <a:close/>
              </a:path>
              <a:path w="405129" h="405129">
                <a:moveTo>
                  <a:pt x="119532" y="259143"/>
                </a:moveTo>
                <a:lnTo>
                  <a:pt x="132686" y="266211"/>
                </a:lnTo>
                <a:lnTo>
                  <a:pt x="146716" y="271424"/>
                </a:lnTo>
                <a:lnTo>
                  <a:pt x="161684" y="274691"/>
                </a:lnTo>
                <a:lnTo>
                  <a:pt x="177368" y="275818"/>
                </a:lnTo>
                <a:lnTo>
                  <a:pt x="223407" y="266211"/>
                </a:lnTo>
                <a:lnTo>
                  <a:pt x="232317" y="259638"/>
                </a:lnTo>
                <a:lnTo>
                  <a:pt x="125463" y="259638"/>
                </a:lnTo>
                <a:lnTo>
                  <a:pt x="122491" y="259486"/>
                </a:lnTo>
                <a:lnTo>
                  <a:pt x="119532" y="259143"/>
                </a:lnTo>
                <a:close/>
              </a:path>
              <a:path w="405129" h="405129">
                <a:moveTo>
                  <a:pt x="140157" y="217957"/>
                </a:moveTo>
                <a:lnTo>
                  <a:pt x="145359" y="228170"/>
                </a:lnTo>
                <a:lnTo>
                  <a:pt x="153374" y="236273"/>
                </a:lnTo>
                <a:lnTo>
                  <a:pt x="163585" y="241667"/>
                </a:lnTo>
                <a:lnTo>
                  <a:pt x="175374" y="243751"/>
                </a:lnTo>
                <a:lnTo>
                  <a:pt x="165091" y="250439"/>
                </a:lnTo>
                <a:lnTo>
                  <a:pt x="153735" y="255433"/>
                </a:lnTo>
                <a:lnTo>
                  <a:pt x="141486" y="258558"/>
                </a:lnTo>
                <a:lnTo>
                  <a:pt x="128524" y="259638"/>
                </a:lnTo>
                <a:lnTo>
                  <a:pt x="232317" y="259638"/>
                </a:lnTo>
                <a:lnTo>
                  <a:pt x="257049" y="241395"/>
                </a:lnTo>
                <a:lnTo>
                  <a:pt x="270865" y="218617"/>
                </a:lnTo>
                <a:lnTo>
                  <a:pt x="144818" y="218617"/>
                </a:lnTo>
                <a:lnTo>
                  <a:pt x="142430" y="218389"/>
                </a:lnTo>
                <a:lnTo>
                  <a:pt x="140157" y="217957"/>
                </a:lnTo>
                <a:close/>
              </a:path>
              <a:path w="405129" h="405129">
                <a:moveTo>
                  <a:pt x="126911" y="180454"/>
                </a:moveTo>
                <a:lnTo>
                  <a:pt x="126911" y="180924"/>
                </a:lnTo>
                <a:lnTo>
                  <a:pt x="129214" y="193724"/>
                </a:lnTo>
                <a:lnTo>
                  <a:pt x="135575" y="204595"/>
                </a:lnTo>
                <a:lnTo>
                  <a:pt x="145170" y="212729"/>
                </a:lnTo>
                <a:lnTo>
                  <a:pt x="157175" y="217322"/>
                </a:lnTo>
                <a:lnTo>
                  <a:pt x="154012" y="218186"/>
                </a:lnTo>
                <a:lnTo>
                  <a:pt x="150672" y="218617"/>
                </a:lnTo>
                <a:lnTo>
                  <a:pt x="270865" y="218617"/>
                </a:lnTo>
                <a:lnTo>
                  <a:pt x="277682" y="207377"/>
                </a:lnTo>
                <a:lnTo>
                  <a:pt x="281883" y="185089"/>
                </a:lnTo>
                <a:lnTo>
                  <a:pt x="144005" y="185089"/>
                </a:lnTo>
                <a:lnTo>
                  <a:pt x="137833" y="184912"/>
                </a:lnTo>
                <a:lnTo>
                  <a:pt x="132003" y="183235"/>
                </a:lnTo>
                <a:lnTo>
                  <a:pt x="126911" y="180454"/>
                </a:lnTo>
                <a:close/>
              </a:path>
              <a:path w="405129" h="405129">
                <a:moveTo>
                  <a:pt x="132382" y="135581"/>
                </a:moveTo>
                <a:lnTo>
                  <a:pt x="131492" y="136928"/>
                </a:lnTo>
                <a:lnTo>
                  <a:pt x="129082" y="141020"/>
                </a:lnTo>
                <a:lnTo>
                  <a:pt x="127228" y="147370"/>
                </a:lnTo>
                <a:lnTo>
                  <a:pt x="127228" y="154190"/>
                </a:lnTo>
                <a:lnTo>
                  <a:pt x="128329" y="162764"/>
                </a:lnTo>
                <a:lnTo>
                  <a:pt x="128426" y="163522"/>
                </a:lnTo>
                <a:lnTo>
                  <a:pt x="131821" y="171983"/>
                </a:lnTo>
                <a:lnTo>
                  <a:pt x="137113" y="179272"/>
                </a:lnTo>
                <a:lnTo>
                  <a:pt x="144005" y="185089"/>
                </a:lnTo>
                <a:lnTo>
                  <a:pt x="281883" y="185089"/>
                </a:lnTo>
                <a:lnTo>
                  <a:pt x="283913" y="174320"/>
                </a:lnTo>
                <a:lnTo>
                  <a:pt x="210083" y="174320"/>
                </a:lnTo>
                <a:lnTo>
                  <a:pt x="187322" y="170763"/>
                </a:lnTo>
                <a:lnTo>
                  <a:pt x="166425" y="162764"/>
                </a:lnTo>
                <a:lnTo>
                  <a:pt x="147916" y="150844"/>
                </a:lnTo>
                <a:lnTo>
                  <a:pt x="132382" y="135581"/>
                </a:lnTo>
                <a:close/>
              </a:path>
              <a:path w="405129" h="405129">
                <a:moveTo>
                  <a:pt x="246824" y="128739"/>
                </a:moveTo>
                <a:lnTo>
                  <a:pt x="212070" y="151419"/>
                </a:lnTo>
                <a:lnTo>
                  <a:pt x="209105" y="168757"/>
                </a:lnTo>
                <a:lnTo>
                  <a:pt x="209276" y="170167"/>
                </a:lnTo>
                <a:lnTo>
                  <a:pt x="209348" y="170763"/>
                </a:lnTo>
                <a:lnTo>
                  <a:pt x="209448" y="171589"/>
                </a:lnTo>
                <a:lnTo>
                  <a:pt x="210083" y="174320"/>
                </a:lnTo>
                <a:lnTo>
                  <a:pt x="283913" y="174320"/>
                </a:lnTo>
                <a:lnTo>
                  <a:pt x="284583" y="170763"/>
                </a:lnTo>
                <a:lnTo>
                  <a:pt x="284581" y="165379"/>
                </a:lnTo>
                <a:lnTo>
                  <a:pt x="289919" y="161209"/>
                </a:lnTo>
                <a:lnTo>
                  <a:pt x="294859" y="156591"/>
                </a:lnTo>
                <a:lnTo>
                  <a:pt x="298991" y="151980"/>
                </a:lnTo>
                <a:lnTo>
                  <a:pt x="281736" y="151980"/>
                </a:lnTo>
                <a:lnTo>
                  <a:pt x="287221" y="148059"/>
                </a:lnTo>
                <a:lnTo>
                  <a:pt x="291898" y="143249"/>
                </a:lnTo>
                <a:lnTo>
                  <a:pt x="293769" y="140462"/>
                </a:lnTo>
                <a:lnTo>
                  <a:pt x="274370" y="140462"/>
                </a:lnTo>
                <a:lnTo>
                  <a:pt x="268691" y="135581"/>
                </a:lnTo>
                <a:lnTo>
                  <a:pt x="262093" y="131891"/>
                </a:lnTo>
                <a:lnTo>
                  <a:pt x="254746" y="129555"/>
                </a:lnTo>
                <a:lnTo>
                  <a:pt x="246824" y="128739"/>
                </a:lnTo>
                <a:close/>
              </a:path>
              <a:path w="405129" h="405129">
                <a:moveTo>
                  <a:pt x="303403" y="146164"/>
                </a:moveTo>
                <a:lnTo>
                  <a:pt x="296646" y="149098"/>
                </a:lnTo>
                <a:lnTo>
                  <a:pt x="289382" y="151079"/>
                </a:lnTo>
                <a:lnTo>
                  <a:pt x="281736" y="151980"/>
                </a:lnTo>
                <a:lnTo>
                  <a:pt x="298991" y="151980"/>
                </a:lnTo>
                <a:lnTo>
                  <a:pt x="299365" y="151563"/>
                </a:lnTo>
                <a:lnTo>
                  <a:pt x="303403" y="146164"/>
                </a:lnTo>
                <a:close/>
              </a:path>
              <a:path w="405129" h="405129">
                <a:moveTo>
                  <a:pt x="298335" y="131432"/>
                </a:moveTo>
                <a:lnTo>
                  <a:pt x="292717" y="134414"/>
                </a:lnTo>
                <a:lnTo>
                  <a:pt x="286834" y="136928"/>
                </a:lnTo>
                <a:lnTo>
                  <a:pt x="280710" y="138951"/>
                </a:lnTo>
                <a:lnTo>
                  <a:pt x="274370" y="140462"/>
                </a:lnTo>
                <a:lnTo>
                  <a:pt x="293769" y="140462"/>
                </a:lnTo>
                <a:lnTo>
                  <a:pt x="295643" y="137668"/>
                </a:lnTo>
                <a:lnTo>
                  <a:pt x="298137" y="131891"/>
                </a:lnTo>
                <a:lnTo>
                  <a:pt x="298237" y="131659"/>
                </a:lnTo>
                <a:lnTo>
                  <a:pt x="298335" y="131432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179">
            <a:extLst>
              <a:ext uri="{FF2B5EF4-FFF2-40B4-BE49-F238E27FC236}">
                <a16:creationId xmlns:a16="http://schemas.microsoft.com/office/drawing/2014/main" id="{345397B8-BD62-3640-81AB-2835EFD155A0}"/>
              </a:ext>
            </a:extLst>
          </p:cNvPr>
          <p:cNvSpPr/>
          <p:nvPr/>
        </p:nvSpPr>
        <p:spPr>
          <a:xfrm>
            <a:off x="9208871" y="5232948"/>
            <a:ext cx="329431" cy="329431"/>
          </a:xfrm>
          <a:custGeom>
            <a:avLst/>
            <a:gdLst/>
            <a:ahLst/>
            <a:cxnLst/>
            <a:rect l="l" t="t" r="r" b="b"/>
            <a:pathLst>
              <a:path w="405129" h="405129">
                <a:moveTo>
                  <a:pt x="202272" y="0"/>
                </a:moveTo>
                <a:lnTo>
                  <a:pt x="155890" y="5342"/>
                </a:lnTo>
                <a:lnTo>
                  <a:pt x="113314" y="20559"/>
                </a:lnTo>
                <a:lnTo>
                  <a:pt x="75757" y="44438"/>
                </a:lnTo>
                <a:lnTo>
                  <a:pt x="44434" y="75762"/>
                </a:lnTo>
                <a:lnTo>
                  <a:pt x="20557" y="113319"/>
                </a:lnTo>
                <a:lnTo>
                  <a:pt x="5341" y="155894"/>
                </a:lnTo>
                <a:lnTo>
                  <a:pt x="0" y="202272"/>
                </a:lnTo>
                <a:lnTo>
                  <a:pt x="5341" y="248650"/>
                </a:lnTo>
                <a:lnTo>
                  <a:pt x="20557" y="291223"/>
                </a:lnTo>
                <a:lnTo>
                  <a:pt x="44434" y="328778"/>
                </a:lnTo>
                <a:lnTo>
                  <a:pt x="75757" y="360100"/>
                </a:lnTo>
                <a:lnTo>
                  <a:pt x="113314" y="383975"/>
                </a:lnTo>
                <a:lnTo>
                  <a:pt x="155890" y="399191"/>
                </a:lnTo>
                <a:lnTo>
                  <a:pt x="202272" y="404533"/>
                </a:lnTo>
                <a:lnTo>
                  <a:pt x="248650" y="399191"/>
                </a:lnTo>
                <a:lnTo>
                  <a:pt x="285158" y="386143"/>
                </a:lnTo>
                <a:lnTo>
                  <a:pt x="202272" y="386143"/>
                </a:lnTo>
                <a:lnTo>
                  <a:pt x="153387" y="379576"/>
                </a:lnTo>
                <a:lnTo>
                  <a:pt x="109460" y="361042"/>
                </a:lnTo>
                <a:lnTo>
                  <a:pt x="72245" y="332293"/>
                </a:lnTo>
                <a:lnTo>
                  <a:pt x="43493" y="295081"/>
                </a:lnTo>
                <a:lnTo>
                  <a:pt x="24957" y="251157"/>
                </a:lnTo>
                <a:lnTo>
                  <a:pt x="18389" y="202272"/>
                </a:lnTo>
                <a:lnTo>
                  <a:pt x="24957" y="153392"/>
                </a:lnTo>
                <a:lnTo>
                  <a:pt x="43493" y="109469"/>
                </a:lnTo>
                <a:lnTo>
                  <a:pt x="72245" y="72256"/>
                </a:lnTo>
                <a:lnTo>
                  <a:pt x="109460" y="43505"/>
                </a:lnTo>
                <a:lnTo>
                  <a:pt x="153387" y="24970"/>
                </a:lnTo>
                <a:lnTo>
                  <a:pt x="202272" y="18402"/>
                </a:lnTo>
                <a:lnTo>
                  <a:pt x="285187" y="18402"/>
                </a:lnTo>
                <a:lnTo>
                  <a:pt x="248650" y="5342"/>
                </a:lnTo>
                <a:lnTo>
                  <a:pt x="202272" y="0"/>
                </a:lnTo>
                <a:close/>
              </a:path>
              <a:path w="405129" h="405129">
                <a:moveTo>
                  <a:pt x="285187" y="18402"/>
                </a:moveTo>
                <a:lnTo>
                  <a:pt x="202272" y="18402"/>
                </a:lnTo>
                <a:lnTo>
                  <a:pt x="251157" y="24970"/>
                </a:lnTo>
                <a:lnTo>
                  <a:pt x="295081" y="43505"/>
                </a:lnTo>
                <a:lnTo>
                  <a:pt x="332293" y="72256"/>
                </a:lnTo>
                <a:lnTo>
                  <a:pt x="361042" y="109469"/>
                </a:lnTo>
                <a:lnTo>
                  <a:pt x="379576" y="153392"/>
                </a:lnTo>
                <a:lnTo>
                  <a:pt x="386143" y="202272"/>
                </a:lnTo>
                <a:lnTo>
                  <a:pt x="379576" y="251157"/>
                </a:lnTo>
                <a:lnTo>
                  <a:pt x="361042" y="295081"/>
                </a:lnTo>
                <a:lnTo>
                  <a:pt x="332293" y="332293"/>
                </a:lnTo>
                <a:lnTo>
                  <a:pt x="295081" y="361042"/>
                </a:lnTo>
                <a:lnTo>
                  <a:pt x="251157" y="379576"/>
                </a:lnTo>
                <a:lnTo>
                  <a:pt x="202272" y="386143"/>
                </a:lnTo>
                <a:lnTo>
                  <a:pt x="285158" y="386143"/>
                </a:lnTo>
                <a:lnTo>
                  <a:pt x="328778" y="360100"/>
                </a:lnTo>
                <a:lnTo>
                  <a:pt x="360100" y="328778"/>
                </a:lnTo>
                <a:lnTo>
                  <a:pt x="383975" y="291223"/>
                </a:lnTo>
                <a:lnTo>
                  <a:pt x="399191" y="248650"/>
                </a:lnTo>
                <a:lnTo>
                  <a:pt x="404533" y="202272"/>
                </a:lnTo>
                <a:lnTo>
                  <a:pt x="399276" y="156629"/>
                </a:lnTo>
                <a:lnTo>
                  <a:pt x="399191" y="155894"/>
                </a:lnTo>
                <a:lnTo>
                  <a:pt x="383975" y="113319"/>
                </a:lnTo>
                <a:lnTo>
                  <a:pt x="360100" y="75762"/>
                </a:lnTo>
                <a:lnTo>
                  <a:pt x="328778" y="44438"/>
                </a:lnTo>
                <a:lnTo>
                  <a:pt x="291223" y="20559"/>
                </a:lnTo>
                <a:lnTo>
                  <a:pt x="285187" y="18402"/>
                </a:lnTo>
                <a:close/>
              </a:path>
              <a:path w="405129" h="405129">
                <a:moveTo>
                  <a:pt x="220510" y="202272"/>
                </a:moveTo>
                <a:lnTo>
                  <a:pt x="183845" y="202272"/>
                </a:lnTo>
                <a:lnTo>
                  <a:pt x="183845" y="285038"/>
                </a:lnTo>
                <a:lnTo>
                  <a:pt x="220510" y="285038"/>
                </a:lnTo>
                <a:lnTo>
                  <a:pt x="220510" y="202272"/>
                </a:lnTo>
                <a:close/>
              </a:path>
              <a:path w="405129" h="405129">
                <a:moveTo>
                  <a:pt x="248221" y="174586"/>
                </a:moveTo>
                <a:lnTo>
                  <a:pt x="165506" y="174586"/>
                </a:lnTo>
                <a:lnTo>
                  <a:pt x="165506" y="202272"/>
                </a:lnTo>
                <a:lnTo>
                  <a:pt x="244982" y="202272"/>
                </a:lnTo>
                <a:lnTo>
                  <a:pt x="248221" y="174586"/>
                </a:lnTo>
                <a:close/>
              </a:path>
              <a:path w="405129" h="405129">
                <a:moveTo>
                  <a:pt x="248043" y="119507"/>
                </a:moveTo>
                <a:lnTo>
                  <a:pt x="223583" y="119507"/>
                </a:lnTo>
                <a:lnTo>
                  <a:pt x="204976" y="122033"/>
                </a:lnTo>
                <a:lnTo>
                  <a:pt x="192693" y="129338"/>
                </a:lnTo>
                <a:lnTo>
                  <a:pt x="185921" y="141007"/>
                </a:lnTo>
                <a:lnTo>
                  <a:pt x="183942" y="155894"/>
                </a:lnTo>
                <a:lnTo>
                  <a:pt x="183845" y="174586"/>
                </a:lnTo>
                <a:lnTo>
                  <a:pt x="220510" y="174586"/>
                </a:lnTo>
                <a:lnTo>
                  <a:pt x="220548" y="151168"/>
                </a:lnTo>
                <a:lnTo>
                  <a:pt x="221310" y="147167"/>
                </a:lnTo>
                <a:lnTo>
                  <a:pt x="248043" y="147167"/>
                </a:lnTo>
                <a:lnTo>
                  <a:pt x="248043" y="119507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180">
            <a:extLst>
              <a:ext uri="{FF2B5EF4-FFF2-40B4-BE49-F238E27FC236}">
                <a16:creationId xmlns:a16="http://schemas.microsoft.com/office/drawing/2014/main" id="{707FFF9A-C43F-2DA1-7883-77E85EE30090}"/>
              </a:ext>
            </a:extLst>
          </p:cNvPr>
          <p:cNvSpPr/>
          <p:nvPr/>
        </p:nvSpPr>
        <p:spPr>
          <a:xfrm>
            <a:off x="5955384" y="4592876"/>
            <a:ext cx="322202" cy="322202"/>
          </a:xfrm>
          <a:custGeom>
            <a:avLst/>
            <a:gdLst/>
            <a:ahLst/>
            <a:cxnLst/>
            <a:rect l="l" t="t" r="r" b="b"/>
            <a:pathLst>
              <a:path w="396240" h="396240">
                <a:moveTo>
                  <a:pt x="197941" y="0"/>
                </a:moveTo>
                <a:lnTo>
                  <a:pt x="152533" y="5230"/>
                </a:lnTo>
                <a:lnTo>
                  <a:pt x="110848" y="20127"/>
                </a:lnTo>
                <a:lnTo>
                  <a:pt x="74076" y="43505"/>
                </a:lnTo>
                <a:lnTo>
                  <a:pt x="43406" y="74173"/>
                </a:lnTo>
                <a:lnTo>
                  <a:pt x="20027" y="110945"/>
                </a:lnTo>
                <a:lnTo>
                  <a:pt x="5128" y="152631"/>
                </a:lnTo>
                <a:lnTo>
                  <a:pt x="26" y="196928"/>
                </a:lnTo>
                <a:lnTo>
                  <a:pt x="0" y="198932"/>
                </a:lnTo>
                <a:lnTo>
                  <a:pt x="5038" y="242673"/>
                </a:lnTo>
                <a:lnTo>
                  <a:pt x="5128" y="243456"/>
                </a:lnTo>
                <a:lnTo>
                  <a:pt x="20027" y="285144"/>
                </a:lnTo>
                <a:lnTo>
                  <a:pt x="43406" y="321918"/>
                </a:lnTo>
                <a:lnTo>
                  <a:pt x="74076" y="352589"/>
                </a:lnTo>
                <a:lnTo>
                  <a:pt x="110848" y="375969"/>
                </a:lnTo>
                <a:lnTo>
                  <a:pt x="152533" y="390869"/>
                </a:lnTo>
                <a:lnTo>
                  <a:pt x="197941" y="396100"/>
                </a:lnTo>
                <a:lnTo>
                  <a:pt x="243349" y="390869"/>
                </a:lnTo>
                <a:lnTo>
                  <a:pt x="279098" y="378091"/>
                </a:lnTo>
                <a:lnTo>
                  <a:pt x="197941" y="378091"/>
                </a:lnTo>
                <a:lnTo>
                  <a:pt x="150076" y="371661"/>
                </a:lnTo>
                <a:lnTo>
                  <a:pt x="107066" y="353513"/>
                </a:lnTo>
                <a:lnTo>
                  <a:pt x="70627" y="325362"/>
                </a:lnTo>
                <a:lnTo>
                  <a:pt x="42474" y="288924"/>
                </a:lnTo>
                <a:lnTo>
                  <a:pt x="24324" y="245913"/>
                </a:lnTo>
                <a:lnTo>
                  <a:pt x="18012" y="198932"/>
                </a:lnTo>
                <a:lnTo>
                  <a:pt x="17893" y="198043"/>
                </a:lnTo>
                <a:lnTo>
                  <a:pt x="24312" y="150267"/>
                </a:lnTo>
                <a:lnTo>
                  <a:pt x="42474" y="107172"/>
                </a:lnTo>
                <a:lnTo>
                  <a:pt x="70627" y="70735"/>
                </a:lnTo>
                <a:lnTo>
                  <a:pt x="107066" y="42586"/>
                </a:lnTo>
                <a:lnTo>
                  <a:pt x="150076" y="24438"/>
                </a:lnTo>
                <a:lnTo>
                  <a:pt x="197941" y="18008"/>
                </a:lnTo>
                <a:lnTo>
                  <a:pt x="279104" y="18008"/>
                </a:lnTo>
                <a:lnTo>
                  <a:pt x="243349" y="5230"/>
                </a:lnTo>
                <a:lnTo>
                  <a:pt x="197941" y="0"/>
                </a:lnTo>
                <a:close/>
              </a:path>
              <a:path w="396240" h="396240">
                <a:moveTo>
                  <a:pt x="279104" y="18008"/>
                </a:moveTo>
                <a:lnTo>
                  <a:pt x="197941" y="18008"/>
                </a:lnTo>
                <a:lnTo>
                  <a:pt x="245806" y="24438"/>
                </a:lnTo>
                <a:lnTo>
                  <a:pt x="288816" y="42586"/>
                </a:lnTo>
                <a:lnTo>
                  <a:pt x="325255" y="70735"/>
                </a:lnTo>
                <a:lnTo>
                  <a:pt x="353408" y="107172"/>
                </a:lnTo>
                <a:lnTo>
                  <a:pt x="369656" y="145673"/>
                </a:lnTo>
                <a:lnTo>
                  <a:pt x="377839" y="196928"/>
                </a:lnTo>
                <a:lnTo>
                  <a:pt x="377869" y="198932"/>
                </a:lnTo>
                <a:lnTo>
                  <a:pt x="371558" y="245913"/>
                </a:lnTo>
                <a:lnTo>
                  <a:pt x="353408" y="288924"/>
                </a:lnTo>
                <a:lnTo>
                  <a:pt x="325255" y="325362"/>
                </a:lnTo>
                <a:lnTo>
                  <a:pt x="288816" y="353513"/>
                </a:lnTo>
                <a:lnTo>
                  <a:pt x="245806" y="371661"/>
                </a:lnTo>
                <a:lnTo>
                  <a:pt x="197941" y="378091"/>
                </a:lnTo>
                <a:lnTo>
                  <a:pt x="279098" y="378091"/>
                </a:lnTo>
                <a:lnTo>
                  <a:pt x="321805" y="352589"/>
                </a:lnTo>
                <a:lnTo>
                  <a:pt x="352475" y="321918"/>
                </a:lnTo>
                <a:lnTo>
                  <a:pt x="375855" y="285144"/>
                </a:lnTo>
                <a:lnTo>
                  <a:pt x="390754" y="243456"/>
                </a:lnTo>
                <a:lnTo>
                  <a:pt x="395882" y="198932"/>
                </a:lnTo>
                <a:lnTo>
                  <a:pt x="395985" y="198043"/>
                </a:lnTo>
                <a:lnTo>
                  <a:pt x="390788" y="152924"/>
                </a:lnTo>
                <a:lnTo>
                  <a:pt x="390754" y="152631"/>
                </a:lnTo>
                <a:lnTo>
                  <a:pt x="375855" y="110945"/>
                </a:lnTo>
                <a:lnTo>
                  <a:pt x="352475" y="74173"/>
                </a:lnTo>
                <a:lnTo>
                  <a:pt x="321805" y="43505"/>
                </a:lnTo>
                <a:lnTo>
                  <a:pt x="285034" y="20127"/>
                </a:lnTo>
                <a:lnTo>
                  <a:pt x="279104" y="18008"/>
                </a:lnTo>
                <a:close/>
              </a:path>
              <a:path w="396240" h="396240">
                <a:moveTo>
                  <a:pt x="197941" y="90017"/>
                </a:moveTo>
                <a:lnTo>
                  <a:pt x="155896" y="98508"/>
                </a:lnTo>
                <a:lnTo>
                  <a:pt x="121558" y="121661"/>
                </a:lnTo>
                <a:lnTo>
                  <a:pt x="98405" y="155999"/>
                </a:lnTo>
                <a:lnTo>
                  <a:pt x="89915" y="198043"/>
                </a:lnTo>
                <a:lnTo>
                  <a:pt x="98020" y="238186"/>
                </a:lnTo>
                <a:lnTo>
                  <a:pt x="98456" y="240171"/>
                </a:lnTo>
                <a:lnTo>
                  <a:pt x="121558" y="274437"/>
                </a:lnTo>
                <a:lnTo>
                  <a:pt x="155896" y="297591"/>
                </a:lnTo>
                <a:lnTo>
                  <a:pt x="197941" y="306082"/>
                </a:lnTo>
                <a:lnTo>
                  <a:pt x="239986" y="297591"/>
                </a:lnTo>
                <a:lnTo>
                  <a:pt x="254101" y="288074"/>
                </a:lnTo>
                <a:lnTo>
                  <a:pt x="197941" y="288074"/>
                </a:lnTo>
                <a:lnTo>
                  <a:pt x="184692" y="287026"/>
                </a:lnTo>
                <a:lnTo>
                  <a:pt x="184057" y="287026"/>
                </a:lnTo>
                <a:lnTo>
                  <a:pt x="170263" y="283703"/>
                </a:lnTo>
                <a:lnTo>
                  <a:pt x="157648" y="278510"/>
                </a:lnTo>
                <a:lnTo>
                  <a:pt x="146061" y="271551"/>
                </a:lnTo>
                <a:lnTo>
                  <a:pt x="154840" y="259613"/>
                </a:lnTo>
                <a:lnTo>
                  <a:pt x="132384" y="259613"/>
                </a:lnTo>
                <a:lnTo>
                  <a:pt x="109726" y="215823"/>
                </a:lnTo>
                <a:lnTo>
                  <a:pt x="108010" y="198932"/>
                </a:lnTo>
                <a:lnTo>
                  <a:pt x="107923" y="198043"/>
                </a:lnTo>
                <a:lnTo>
                  <a:pt x="131708" y="196928"/>
                </a:lnTo>
                <a:lnTo>
                  <a:pt x="154861" y="193652"/>
                </a:lnTo>
                <a:lnTo>
                  <a:pt x="177287" y="188324"/>
                </a:lnTo>
                <a:lnTo>
                  <a:pt x="198893" y="181051"/>
                </a:lnTo>
                <a:lnTo>
                  <a:pt x="219195" y="181051"/>
                </a:lnTo>
                <a:lnTo>
                  <a:pt x="218670" y="179946"/>
                </a:lnTo>
                <a:lnTo>
                  <a:pt x="109739" y="179946"/>
                </a:lnTo>
                <a:lnTo>
                  <a:pt x="115642" y="161542"/>
                </a:lnTo>
                <a:lnTo>
                  <a:pt x="125164" y="145116"/>
                </a:lnTo>
                <a:lnTo>
                  <a:pt x="137829" y="131129"/>
                </a:lnTo>
                <a:lnTo>
                  <a:pt x="153161" y="120040"/>
                </a:lnTo>
                <a:lnTo>
                  <a:pt x="178400" y="120040"/>
                </a:lnTo>
                <a:lnTo>
                  <a:pt x="171042" y="112115"/>
                </a:lnTo>
                <a:lnTo>
                  <a:pt x="177517" y="110362"/>
                </a:lnTo>
                <a:lnTo>
                  <a:pt x="184168" y="109080"/>
                </a:lnTo>
                <a:lnTo>
                  <a:pt x="190981" y="108293"/>
                </a:lnTo>
                <a:lnTo>
                  <a:pt x="197941" y="108026"/>
                </a:lnTo>
                <a:lnTo>
                  <a:pt x="254102" y="108026"/>
                </a:lnTo>
                <a:lnTo>
                  <a:pt x="239986" y="98508"/>
                </a:lnTo>
                <a:lnTo>
                  <a:pt x="197941" y="90017"/>
                </a:lnTo>
                <a:close/>
              </a:path>
              <a:path w="396240" h="396240">
                <a:moveTo>
                  <a:pt x="232264" y="215823"/>
                </a:moveTo>
                <a:lnTo>
                  <a:pt x="213460" y="215823"/>
                </a:lnTo>
                <a:lnTo>
                  <a:pt x="218118" y="232215"/>
                </a:lnTo>
                <a:lnTo>
                  <a:pt x="221505" y="248675"/>
                </a:lnTo>
                <a:lnTo>
                  <a:pt x="221587" y="249072"/>
                </a:lnTo>
                <a:lnTo>
                  <a:pt x="223824" y="266347"/>
                </a:lnTo>
                <a:lnTo>
                  <a:pt x="224773" y="283703"/>
                </a:lnTo>
                <a:lnTo>
                  <a:pt x="224789" y="283997"/>
                </a:lnTo>
                <a:lnTo>
                  <a:pt x="218324" y="285748"/>
                </a:lnTo>
                <a:lnTo>
                  <a:pt x="211684" y="287026"/>
                </a:lnTo>
                <a:lnTo>
                  <a:pt x="204884" y="287808"/>
                </a:lnTo>
                <a:lnTo>
                  <a:pt x="197941" y="288074"/>
                </a:lnTo>
                <a:lnTo>
                  <a:pt x="254101" y="288074"/>
                </a:lnTo>
                <a:lnTo>
                  <a:pt x="271616" y="276263"/>
                </a:lnTo>
                <a:lnTo>
                  <a:pt x="242429" y="276263"/>
                </a:lnTo>
                <a:lnTo>
                  <a:pt x="241128" y="259613"/>
                </a:lnTo>
                <a:lnTo>
                  <a:pt x="241104" y="259304"/>
                </a:lnTo>
                <a:lnTo>
                  <a:pt x="238836" y="243456"/>
                </a:lnTo>
                <a:lnTo>
                  <a:pt x="238724" y="242673"/>
                </a:lnTo>
                <a:lnTo>
                  <a:pt x="235282" y="226415"/>
                </a:lnTo>
                <a:lnTo>
                  <a:pt x="232264" y="215823"/>
                </a:lnTo>
                <a:close/>
              </a:path>
              <a:path w="396240" h="396240">
                <a:moveTo>
                  <a:pt x="304149" y="207048"/>
                </a:moveTo>
                <a:lnTo>
                  <a:pt x="260946" y="207048"/>
                </a:lnTo>
                <a:lnTo>
                  <a:pt x="268134" y="207283"/>
                </a:lnTo>
                <a:lnTo>
                  <a:pt x="267809" y="207283"/>
                </a:lnTo>
                <a:lnTo>
                  <a:pt x="275220" y="207970"/>
                </a:lnTo>
                <a:lnTo>
                  <a:pt x="274863" y="207970"/>
                </a:lnTo>
                <a:lnTo>
                  <a:pt x="280689" y="208805"/>
                </a:lnTo>
                <a:lnTo>
                  <a:pt x="287082" y="209981"/>
                </a:lnTo>
                <a:lnTo>
                  <a:pt x="281868" y="230418"/>
                </a:lnTo>
                <a:lnTo>
                  <a:pt x="272295" y="248675"/>
                </a:lnTo>
                <a:lnTo>
                  <a:pt x="258952" y="264156"/>
                </a:lnTo>
                <a:lnTo>
                  <a:pt x="242429" y="276263"/>
                </a:lnTo>
                <a:lnTo>
                  <a:pt x="271616" y="276263"/>
                </a:lnTo>
                <a:lnTo>
                  <a:pt x="274323" y="274437"/>
                </a:lnTo>
                <a:lnTo>
                  <a:pt x="297425" y="240171"/>
                </a:lnTo>
                <a:lnTo>
                  <a:pt x="297862" y="238186"/>
                </a:lnTo>
                <a:lnTo>
                  <a:pt x="304102" y="207283"/>
                </a:lnTo>
                <a:lnTo>
                  <a:pt x="304149" y="207048"/>
                </a:lnTo>
                <a:close/>
              </a:path>
              <a:path w="396240" h="396240">
                <a:moveTo>
                  <a:pt x="219195" y="181051"/>
                </a:moveTo>
                <a:lnTo>
                  <a:pt x="198893" y="181051"/>
                </a:lnTo>
                <a:lnTo>
                  <a:pt x="201903" y="186905"/>
                </a:lnTo>
                <a:lnTo>
                  <a:pt x="204748" y="192824"/>
                </a:lnTo>
                <a:lnTo>
                  <a:pt x="207275" y="198932"/>
                </a:lnTo>
                <a:lnTo>
                  <a:pt x="184945" y="209466"/>
                </a:lnTo>
                <a:lnTo>
                  <a:pt x="164805" y="223334"/>
                </a:lnTo>
                <a:lnTo>
                  <a:pt x="147177" y="240171"/>
                </a:lnTo>
                <a:lnTo>
                  <a:pt x="132384" y="259613"/>
                </a:lnTo>
                <a:lnTo>
                  <a:pt x="154840" y="259613"/>
                </a:lnTo>
                <a:lnTo>
                  <a:pt x="159211" y="253669"/>
                </a:lnTo>
                <a:lnTo>
                  <a:pt x="175036" y="238186"/>
                </a:lnTo>
                <a:lnTo>
                  <a:pt x="193224" y="225454"/>
                </a:lnTo>
                <a:lnTo>
                  <a:pt x="213460" y="215823"/>
                </a:lnTo>
                <a:lnTo>
                  <a:pt x="232264" y="215823"/>
                </a:lnTo>
                <a:lnTo>
                  <a:pt x="230770" y="210578"/>
                </a:lnTo>
                <a:lnTo>
                  <a:pt x="238123" y="209078"/>
                </a:lnTo>
                <a:lnTo>
                  <a:pt x="245606" y="207970"/>
                </a:lnTo>
                <a:lnTo>
                  <a:pt x="253214" y="207283"/>
                </a:lnTo>
                <a:lnTo>
                  <a:pt x="260946" y="207048"/>
                </a:lnTo>
                <a:lnTo>
                  <a:pt x="304149" y="207048"/>
                </a:lnTo>
                <a:lnTo>
                  <a:pt x="305967" y="198043"/>
                </a:lnTo>
                <a:lnTo>
                  <a:pt x="305080" y="193652"/>
                </a:lnTo>
                <a:lnTo>
                  <a:pt x="224605" y="193652"/>
                </a:lnTo>
                <a:lnTo>
                  <a:pt x="221865" y="186905"/>
                </a:lnTo>
                <a:lnTo>
                  <a:pt x="219195" y="181051"/>
                </a:lnTo>
                <a:close/>
              </a:path>
              <a:path w="396240" h="396240">
                <a:moveTo>
                  <a:pt x="287274" y="140868"/>
                </a:moveTo>
                <a:lnTo>
                  <a:pt x="267473" y="140868"/>
                </a:lnTo>
                <a:lnTo>
                  <a:pt x="275313" y="152038"/>
                </a:lnTo>
                <a:lnTo>
                  <a:pt x="281393" y="164360"/>
                </a:lnTo>
                <a:lnTo>
                  <a:pt x="285558" y="177658"/>
                </a:lnTo>
                <a:lnTo>
                  <a:pt x="287654" y="191757"/>
                </a:lnTo>
                <a:lnTo>
                  <a:pt x="232989" y="191757"/>
                </a:lnTo>
                <a:lnTo>
                  <a:pt x="224205" y="193652"/>
                </a:lnTo>
                <a:lnTo>
                  <a:pt x="305080" y="193652"/>
                </a:lnTo>
                <a:lnTo>
                  <a:pt x="297477" y="155999"/>
                </a:lnTo>
                <a:lnTo>
                  <a:pt x="287274" y="140868"/>
                </a:lnTo>
                <a:close/>
              </a:path>
              <a:path w="396240" h="396240">
                <a:moveTo>
                  <a:pt x="260946" y="189039"/>
                </a:moveTo>
                <a:lnTo>
                  <a:pt x="251615" y="189347"/>
                </a:lnTo>
                <a:lnTo>
                  <a:pt x="242435" y="190239"/>
                </a:lnTo>
                <a:lnTo>
                  <a:pt x="232832" y="191757"/>
                </a:lnTo>
                <a:lnTo>
                  <a:pt x="287654" y="191757"/>
                </a:lnTo>
                <a:lnTo>
                  <a:pt x="281100" y="190662"/>
                </a:lnTo>
                <a:lnTo>
                  <a:pt x="274476" y="189803"/>
                </a:lnTo>
                <a:lnTo>
                  <a:pt x="269041" y="189347"/>
                </a:lnTo>
                <a:lnTo>
                  <a:pt x="271384" y="189347"/>
                </a:lnTo>
                <a:lnTo>
                  <a:pt x="260946" y="189039"/>
                </a:lnTo>
                <a:close/>
              </a:path>
              <a:path w="396240" h="396240">
                <a:moveTo>
                  <a:pt x="178400" y="120040"/>
                </a:moveTo>
                <a:lnTo>
                  <a:pt x="153161" y="120040"/>
                </a:lnTo>
                <a:lnTo>
                  <a:pt x="163305" y="130416"/>
                </a:lnTo>
                <a:lnTo>
                  <a:pt x="172822" y="141381"/>
                </a:lnTo>
                <a:lnTo>
                  <a:pt x="181655" y="152924"/>
                </a:lnTo>
                <a:lnTo>
                  <a:pt x="189749" y="165036"/>
                </a:lnTo>
                <a:lnTo>
                  <a:pt x="170670" y="171273"/>
                </a:lnTo>
                <a:lnTo>
                  <a:pt x="150940" y="175910"/>
                </a:lnTo>
                <a:lnTo>
                  <a:pt x="130612" y="178838"/>
                </a:lnTo>
                <a:lnTo>
                  <a:pt x="109739" y="179946"/>
                </a:lnTo>
                <a:lnTo>
                  <a:pt x="218670" y="179946"/>
                </a:lnTo>
                <a:lnTo>
                  <a:pt x="215594" y="173913"/>
                </a:lnTo>
                <a:lnTo>
                  <a:pt x="229365" y="166843"/>
                </a:lnTo>
                <a:lnTo>
                  <a:pt x="242610" y="158943"/>
                </a:lnTo>
                <a:lnTo>
                  <a:pt x="244103" y="157924"/>
                </a:lnTo>
                <a:lnTo>
                  <a:pt x="206780" y="157924"/>
                </a:lnTo>
                <a:lnTo>
                  <a:pt x="198849" y="145673"/>
                </a:lnTo>
                <a:lnTo>
                  <a:pt x="190216" y="133953"/>
                </a:lnTo>
                <a:lnTo>
                  <a:pt x="180930" y="122766"/>
                </a:lnTo>
                <a:lnTo>
                  <a:pt x="178400" y="120040"/>
                </a:lnTo>
                <a:close/>
              </a:path>
              <a:path w="396240" h="396240">
                <a:moveTo>
                  <a:pt x="254102" y="108026"/>
                </a:moveTo>
                <a:lnTo>
                  <a:pt x="197941" y="108026"/>
                </a:lnTo>
                <a:lnTo>
                  <a:pt x="213633" y="109394"/>
                </a:lnTo>
                <a:lnTo>
                  <a:pt x="228437" y="113342"/>
                </a:lnTo>
                <a:lnTo>
                  <a:pt x="242121" y="119636"/>
                </a:lnTo>
                <a:lnTo>
                  <a:pt x="254456" y="128041"/>
                </a:lnTo>
                <a:lnTo>
                  <a:pt x="243267" y="136532"/>
                </a:lnTo>
                <a:lnTo>
                  <a:pt x="231580" y="144373"/>
                </a:lnTo>
                <a:lnTo>
                  <a:pt x="219412" y="151519"/>
                </a:lnTo>
                <a:lnTo>
                  <a:pt x="206780" y="157924"/>
                </a:lnTo>
                <a:lnTo>
                  <a:pt x="244103" y="157924"/>
                </a:lnTo>
                <a:lnTo>
                  <a:pt x="255317" y="150267"/>
                </a:lnTo>
                <a:lnTo>
                  <a:pt x="267473" y="140868"/>
                </a:lnTo>
                <a:lnTo>
                  <a:pt x="287274" y="140868"/>
                </a:lnTo>
                <a:lnTo>
                  <a:pt x="274323" y="121661"/>
                </a:lnTo>
                <a:lnTo>
                  <a:pt x="254102" y="108026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182">
            <a:extLst>
              <a:ext uri="{FF2B5EF4-FFF2-40B4-BE49-F238E27FC236}">
                <a16:creationId xmlns:a16="http://schemas.microsoft.com/office/drawing/2014/main" id="{CAD1CBC4-9425-1DDD-C1DC-C4B87C379C5F}"/>
              </a:ext>
            </a:extLst>
          </p:cNvPr>
          <p:cNvSpPr/>
          <p:nvPr/>
        </p:nvSpPr>
        <p:spPr>
          <a:xfrm>
            <a:off x="7258096" y="4592878"/>
            <a:ext cx="322202" cy="322202"/>
          </a:xfrm>
          <a:custGeom>
            <a:avLst/>
            <a:gdLst/>
            <a:ahLst/>
            <a:cxnLst/>
            <a:rect l="l" t="t" r="r" b="b"/>
            <a:pathLst>
              <a:path w="396240" h="396240">
                <a:moveTo>
                  <a:pt x="360083" y="0"/>
                </a:moveTo>
                <a:lnTo>
                  <a:pt x="36017" y="0"/>
                </a:lnTo>
                <a:lnTo>
                  <a:pt x="21999" y="2829"/>
                </a:lnTo>
                <a:lnTo>
                  <a:pt x="10550" y="10545"/>
                </a:lnTo>
                <a:lnTo>
                  <a:pt x="2830" y="21993"/>
                </a:lnTo>
                <a:lnTo>
                  <a:pt x="0" y="36017"/>
                </a:lnTo>
                <a:lnTo>
                  <a:pt x="0" y="360083"/>
                </a:lnTo>
                <a:lnTo>
                  <a:pt x="2830" y="374106"/>
                </a:lnTo>
                <a:lnTo>
                  <a:pt x="10550" y="385554"/>
                </a:lnTo>
                <a:lnTo>
                  <a:pt x="21999" y="393271"/>
                </a:lnTo>
                <a:lnTo>
                  <a:pt x="36017" y="396100"/>
                </a:lnTo>
                <a:lnTo>
                  <a:pt x="360083" y="396100"/>
                </a:lnTo>
                <a:lnTo>
                  <a:pt x="374106" y="393271"/>
                </a:lnTo>
                <a:lnTo>
                  <a:pt x="385554" y="385554"/>
                </a:lnTo>
                <a:lnTo>
                  <a:pt x="390584" y="378091"/>
                </a:lnTo>
                <a:lnTo>
                  <a:pt x="36017" y="378091"/>
                </a:lnTo>
                <a:lnTo>
                  <a:pt x="29008" y="376678"/>
                </a:lnTo>
                <a:lnTo>
                  <a:pt x="23283" y="372821"/>
                </a:lnTo>
                <a:lnTo>
                  <a:pt x="19424" y="367097"/>
                </a:lnTo>
                <a:lnTo>
                  <a:pt x="18008" y="360083"/>
                </a:lnTo>
                <a:lnTo>
                  <a:pt x="18008" y="36017"/>
                </a:lnTo>
                <a:lnTo>
                  <a:pt x="19424" y="29008"/>
                </a:lnTo>
                <a:lnTo>
                  <a:pt x="23283" y="23283"/>
                </a:lnTo>
                <a:lnTo>
                  <a:pt x="29008" y="19424"/>
                </a:lnTo>
                <a:lnTo>
                  <a:pt x="36017" y="18008"/>
                </a:lnTo>
                <a:lnTo>
                  <a:pt x="390584" y="18008"/>
                </a:lnTo>
                <a:lnTo>
                  <a:pt x="385554" y="10545"/>
                </a:lnTo>
                <a:lnTo>
                  <a:pt x="374106" y="2829"/>
                </a:lnTo>
                <a:lnTo>
                  <a:pt x="360083" y="0"/>
                </a:lnTo>
                <a:close/>
              </a:path>
              <a:path w="396240" h="396240">
                <a:moveTo>
                  <a:pt x="390584" y="18008"/>
                </a:moveTo>
                <a:lnTo>
                  <a:pt x="360083" y="18008"/>
                </a:lnTo>
                <a:lnTo>
                  <a:pt x="367097" y="19424"/>
                </a:lnTo>
                <a:lnTo>
                  <a:pt x="372821" y="23283"/>
                </a:lnTo>
                <a:lnTo>
                  <a:pt x="376678" y="29008"/>
                </a:lnTo>
                <a:lnTo>
                  <a:pt x="378091" y="36017"/>
                </a:lnTo>
                <a:lnTo>
                  <a:pt x="378091" y="360083"/>
                </a:lnTo>
                <a:lnTo>
                  <a:pt x="376678" y="367097"/>
                </a:lnTo>
                <a:lnTo>
                  <a:pt x="372821" y="372821"/>
                </a:lnTo>
                <a:lnTo>
                  <a:pt x="367097" y="376678"/>
                </a:lnTo>
                <a:lnTo>
                  <a:pt x="360083" y="378091"/>
                </a:lnTo>
                <a:lnTo>
                  <a:pt x="390584" y="378091"/>
                </a:lnTo>
                <a:lnTo>
                  <a:pt x="393271" y="374106"/>
                </a:lnTo>
                <a:lnTo>
                  <a:pt x="396100" y="360083"/>
                </a:lnTo>
                <a:lnTo>
                  <a:pt x="396100" y="36017"/>
                </a:lnTo>
                <a:lnTo>
                  <a:pt x="393271" y="21993"/>
                </a:lnTo>
                <a:lnTo>
                  <a:pt x="390584" y="18008"/>
                </a:lnTo>
                <a:close/>
              </a:path>
              <a:path w="396240" h="396240">
                <a:moveTo>
                  <a:pt x="215912" y="198043"/>
                </a:moveTo>
                <a:lnTo>
                  <a:pt x="180009" y="198043"/>
                </a:lnTo>
                <a:lnTo>
                  <a:pt x="180009" y="279082"/>
                </a:lnTo>
                <a:lnTo>
                  <a:pt x="215912" y="279082"/>
                </a:lnTo>
                <a:lnTo>
                  <a:pt x="215912" y="198043"/>
                </a:lnTo>
                <a:close/>
              </a:path>
              <a:path w="396240" h="396240">
                <a:moveTo>
                  <a:pt x="243052" y="170942"/>
                </a:moveTo>
                <a:lnTo>
                  <a:pt x="162052" y="170942"/>
                </a:lnTo>
                <a:lnTo>
                  <a:pt x="162052" y="198043"/>
                </a:lnTo>
                <a:lnTo>
                  <a:pt x="239877" y="198043"/>
                </a:lnTo>
                <a:lnTo>
                  <a:pt x="243052" y="170942"/>
                </a:lnTo>
                <a:close/>
              </a:path>
              <a:path w="396240" h="396240">
                <a:moveTo>
                  <a:pt x="242887" y="117017"/>
                </a:moveTo>
                <a:lnTo>
                  <a:pt x="218922" y="117017"/>
                </a:lnTo>
                <a:lnTo>
                  <a:pt x="200696" y="119491"/>
                </a:lnTo>
                <a:lnTo>
                  <a:pt x="188669" y="126641"/>
                </a:lnTo>
                <a:lnTo>
                  <a:pt x="182041" y="138063"/>
                </a:lnTo>
                <a:lnTo>
                  <a:pt x="180009" y="153352"/>
                </a:lnTo>
                <a:lnTo>
                  <a:pt x="180009" y="170942"/>
                </a:lnTo>
                <a:lnTo>
                  <a:pt x="215912" y="170942"/>
                </a:lnTo>
                <a:lnTo>
                  <a:pt x="215950" y="148005"/>
                </a:lnTo>
                <a:lnTo>
                  <a:pt x="216700" y="144094"/>
                </a:lnTo>
                <a:lnTo>
                  <a:pt x="242887" y="144094"/>
                </a:lnTo>
                <a:lnTo>
                  <a:pt x="242887" y="117017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183">
            <a:extLst>
              <a:ext uri="{FF2B5EF4-FFF2-40B4-BE49-F238E27FC236}">
                <a16:creationId xmlns:a16="http://schemas.microsoft.com/office/drawing/2014/main" id="{73961B82-A042-3052-956F-BD5853EA2380}"/>
              </a:ext>
            </a:extLst>
          </p:cNvPr>
          <p:cNvSpPr/>
          <p:nvPr/>
        </p:nvSpPr>
        <p:spPr>
          <a:xfrm>
            <a:off x="7909499" y="4592877"/>
            <a:ext cx="322202" cy="322202"/>
          </a:xfrm>
          <a:custGeom>
            <a:avLst/>
            <a:gdLst/>
            <a:ahLst/>
            <a:cxnLst/>
            <a:rect l="l" t="t" r="r" b="b"/>
            <a:pathLst>
              <a:path w="396240" h="396240">
                <a:moveTo>
                  <a:pt x="360083" y="0"/>
                </a:moveTo>
                <a:lnTo>
                  <a:pt x="36017" y="0"/>
                </a:lnTo>
                <a:lnTo>
                  <a:pt x="21993" y="2829"/>
                </a:lnTo>
                <a:lnTo>
                  <a:pt x="10545" y="10545"/>
                </a:lnTo>
                <a:lnTo>
                  <a:pt x="2829" y="21993"/>
                </a:lnTo>
                <a:lnTo>
                  <a:pt x="0" y="36017"/>
                </a:lnTo>
                <a:lnTo>
                  <a:pt x="0" y="360083"/>
                </a:lnTo>
                <a:lnTo>
                  <a:pt x="2829" y="374106"/>
                </a:lnTo>
                <a:lnTo>
                  <a:pt x="10545" y="385554"/>
                </a:lnTo>
                <a:lnTo>
                  <a:pt x="21993" y="393271"/>
                </a:lnTo>
                <a:lnTo>
                  <a:pt x="36017" y="396100"/>
                </a:lnTo>
                <a:lnTo>
                  <a:pt x="360083" y="396100"/>
                </a:lnTo>
                <a:lnTo>
                  <a:pt x="374106" y="393271"/>
                </a:lnTo>
                <a:lnTo>
                  <a:pt x="385554" y="385554"/>
                </a:lnTo>
                <a:lnTo>
                  <a:pt x="390584" y="378091"/>
                </a:lnTo>
                <a:lnTo>
                  <a:pt x="36017" y="378091"/>
                </a:lnTo>
                <a:lnTo>
                  <a:pt x="29008" y="376678"/>
                </a:lnTo>
                <a:lnTo>
                  <a:pt x="23283" y="372821"/>
                </a:lnTo>
                <a:lnTo>
                  <a:pt x="19424" y="367097"/>
                </a:lnTo>
                <a:lnTo>
                  <a:pt x="18008" y="360083"/>
                </a:lnTo>
                <a:lnTo>
                  <a:pt x="18008" y="36017"/>
                </a:lnTo>
                <a:lnTo>
                  <a:pt x="19424" y="29008"/>
                </a:lnTo>
                <a:lnTo>
                  <a:pt x="23283" y="23283"/>
                </a:lnTo>
                <a:lnTo>
                  <a:pt x="29008" y="19424"/>
                </a:lnTo>
                <a:lnTo>
                  <a:pt x="36017" y="18008"/>
                </a:lnTo>
                <a:lnTo>
                  <a:pt x="390584" y="18008"/>
                </a:lnTo>
                <a:lnTo>
                  <a:pt x="385554" y="10545"/>
                </a:lnTo>
                <a:lnTo>
                  <a:pt x="374106" y="2829"/>
                </a:lnTo>
                <a:lnTo>
                  <a:pt x="360083" y="0"/>
                </a:lnTo>
                <a:close/>
              </a:path>
              <a:path w="396240" h="396240">
                <a:moveTo>
                  <a:pt x="390584" y="18008"/>
                </a:moveTo>
                <a:lnTo>
                  <a:pt x="360083" y="18008"/>
                </a:lnTo>
                <a:lnTo>
                  <a:pt x="367097" y="19424"/>
                </a:lnTo>
                <a:lnTo>
                  <a:pt x="372821" y="23283"/>
                </a:lnTo>
                <a:lnTo>
                  <a:pt x="376678" y="29008"/>
                </a:lnTo>
                <a:lnTo>
                  <a:pt x="378091" y="36017"/>
                </a:lnTo>
                <a:lnTo>
                  <a:pt x="378091" y="360083"/>
                </a:lnTo>
                <a:lnTo>
                  <a:pt x="376678" y="367097"/>
                </a:lnTo>
                <a:lnTo>
                  <a:pt x="372821" y="372821"/>
                </a:lnTo>
                <a:lnTo>
                  <a:pt x="367097" y="376678"/>
                </a:lnTo>
                <a:lnTo>
                  <a:pt x="360083" y="378091"/>
                </a:lnTo>
                <a:lnTo>
                  <a:pt x="390584" y="378091"/>
                </a:lnTo>
                <a:lnTo>
                  <a:pt x="393271" y="374106"/>
                </a:lnTo>
                <a:lnTo>
                  <a:pt x="396100" y="360083"/>
                </a:lnTo>
                <a:lnTo>
                  <a:pt x="396100" y="36017"/>
                </a:lnTo>
                <a:lnTo>
                  <a:pt x="393271" y="21993"/>
                </a:lnTo>
                <a:lnTo>
                  <a:pt x="390584" y="18008"/>
                </a:lnTo>
                <a:close/>
              </a:path>
              <a:path w="396240" h="396240">
                <a:moveTo>
                  <a:pt x="218376" y="171197"/>
                </a:moveTo>
                <a:lnTo>
                  <a:pt x="195550" y="171197"/>
                </a:lnTo>
                <a:lnTo>
                  <a:pt x="172992" y="171444"/>
                </a:lnTo>
                <a:lnTo>
                  <a:pt x="129717" y="172923"/>
                </a:lnTo>
                <a:lnTo>
                  <a:pt x="101815" y="199529"/>
                </a:lnTo>
                <a:lnTo>
                  <a:pt x="99459" y="216052"/>
                </a:lnTo>
                <a:lnTo>
                  <a:pt x="99371" y="216798"/>
                </a:lnTo>
                <a:lnTo>
                  <a:pt x="99173" y="221341"/>
                </a:lnTo>
                <a:lnTo>
                  <a:pt x="99082" y="235877"/>
                </a:lnTo>
                <a:lnTo>
                  <a:pt x="99371" y="244287"/>
                </a:lnTo>
                <a:lnTo>
                  <a:pt x="99458" y="246799"/>
                </a:lnTo>
                <a:lnTo>
                  <a:pt x="109994" y="287512"/>
                </a:lnTo>
                <a:lnTo>
                  <a:pt x="149673" y="296333"/>
                </a:lnTo>
                <a:lnTo>
                  <a:pt x="179435" y="297078"/>
                </a:lnTo>
                <a:lnTo>
                  <a:pt x="198056" y="297078"/>
                </a:lnTo>
                <a:lnTo>
                  <a:pt x="217927" y="296857"/>
                </a:lnTo>
                <a:lnTo>
                  <a:pt x="220902" y="296857"/>
                </a:lnTo>
                <a:lnTo>
                  <a:pt x="266395" y="295313"/>
                </a:lnTo>
                <a:lnTo>
                  <a:pt x="293177" y="274027"/>
                </a:lnTo>
                <a:lnTo>
                  <a:pt x="160400" y="274027"/>
                </a:lnTo>
                <a:lnTo>
                  <a:pt x="160283" y="273138"/>
                </a:lnTo>
                <a:lnTo>
                  <a:pt x="130644" y="273138"/>
                </a:lnTo>
                <a:lnTo>
                  <a:pt x="130644" y="203072"/>
                </a:lnTo>
                <a:lnTo>
                  <a:pt x="116700" y="203072"/>
                </a:lnTo>
                <a:lnTo>
                  <a:pt x="116700" y="191554"/>
                </a:lnTo>
                <a:lnTo>
                  <a:pt x="292618" y="191554"/>
                </a:lnTo>
                <a:lnTo>
                  <a:pt x="292114" y="189178"/>
                </a:lnTo>
                <a:lnTo>
                  <a:pt x="246139" y="171909"/>
                </a:lnTo>
                <a:lnTo>
                  <a:pt x="233728" y="171444"/>
                </a:lnTo>
                <a:lnTo>
                  <a:pt x="236237" y="171444"/>
                </a:lnTo>
                <a:lnTo>
                  <a:pt x="218376" y="171197"/>
                </a:lnTo>
                <a:close/>
              </a:path>
              <a:path w="396240" h="396240">
                <a:moveTo>
                  <a:pt x="181787" y="267817"/>
                </a:moveTo>
                <a:lnTo>
                  <a:pt x="175272" y="274027"/>
                </a:lnTo>
                <a:lnTo>
                  <a:pt x="220141" y="274027"/>
                </a:lnTo>
                <a:lnTo>
                  <a:pt x="219130" y="273138"/>
                </a:lnTo>
                <a:lnTo>
                  <a:pt x="181787" y="273138"/>
                </a:lnTo>
                <a:lnTo>
                  <a:pt x="181787" y="267817"/>
                </a:lnTo>
                <a:close/>
              </a:path>
              <a:path w="396240" h="396240">
                <a:moveTo>
                  <a:pt x="245948" y="211950"/>
                </a:moveTo>
                <a:lnTo>
                  <a:pt x="233845" y="211950"/>
                </a:lnTo>
                <a:lnTo>
                  <a:pt x="236582" y="217995"/>
                </a:lnTo>
                <a:lnTo>
                  <a:pt x="236651" y="274027"/>
                </a:lnTo>
                <a:lnTo>
                  <a:pt x="248742" y="274027"/>
                </a:lnTo>
                <a:lnTo>
                  <a:pt x="245988" y="261785"/>
                </a:lnTo>
                <a:lnTo>
                  <a:pt x="245948" y="211950"/>
                </a:lnTo>
                <a:close/>
              </a:path>
              <a:path w="396240" h="396240">
                <a:moveTo>
                  <a:pt x="296664" y="251853"/>
                </a:moveTo>
                <a:lnTo>
                  <a:pt x="280339" y="251853"/>
                </a:lnTo>
                <a:lnTo>
                  <a:pt x="280313" y="261785"/>
                </a:lnTo>
                <a:lnTo>
                  <a:pt x="278485" y="274027"/>
                </a:lnTo>
                <a:lnTo>
                  <a:pt x="293177" y="274027"/>
                </a:lnTo>
                <a:lnTo>
                  <a:pt x="294309" y="268681"/>
                </a:lnTo>
                <a:lnTo>
                  <a:pt x="295910" y="258325"/>
                </a:lnTo>
                <a:lnTo>
                  <a:pt x="296664" y="251853"/>
                </a:lnTo>
                <a:close/>
              </a:path>
              <a:path w="396240" h="396240">
                <a:moveTo>
                  <a:pt x="202234" y="191554"/>
                </a:moveTo>
                <a:lnTo>
                  <a:pt x="157619" y="191554"/>
                </a:lnTo>
                <a:lnTo>
                  <a:pt x="157619" y="203072"/>
                </a:lnTo>
                <a:lnTo>
                  <a:pt x="143662" y="203072"/>
                </a:lnTo>
                <a:lnTo>
                  <a:pt x="143662" y="273138"/>
                </a:lnTo>
                <a:lnTo>
                  <a:pt x="160283" y="273138"/>
                </a:lnTo>
                <a:lnTo>
                  <a:pt x="159693" y="268681"/>
                </a:lnTo>
                <a:lnTo>
                  <a:pt x="159578" y="267817"/>
                </a:lnTo>
                <a:lnTo>
                  <a:pt x="159461" y="211950"/>
                </a:lnTo>
                <a:lnTo>
                  <a:pt x="202234" y="211950"/>
                </a:lnTo>
                <a:lnTo>
                  <a:pt x="202234" y="191554"/>
                </a:lnTo>
                <a:close/>
              </a:path>
              <a:path w="396240" h="396240">
                <a:moveTo>
                  <a:pt x="202234" y="211950"/>
                </a:moveTo>
                <a:lnTo>
                  <a:pt x="192938" y="211950"/>
                </a:lnTo>
                <a:lnTo>
                  <a:pt x="192938" y="273138"/>
                </a:lnTo>
                <a:lnTo>
                  <a:pt x="202234" y="273138"/>
                </a:lnTo>
                <a:lnTo>
                  <a:pt x="202234" y="211950"/>
                </a:lnTo>
                <a:close/>
              </a:path>
              <a:path w="396240" h="396240">
                <a:moveTo>
                  <a:pt x="214337" y="268122"/>
                </a:moveTo>
                <a:lnTo>
                  <a:pt x="214337" y="273138"/>
                </a:lnTo>
                <a:lnTo>
                  <a:pt x="219130" y="273138"/>
                </a:lnTo>
                <a:lnTo>
                  <a:pt x="216357" y="270700"/>
                </a:lnTo>
                <a:lnTo>
                  <a:pt x="214337" y="268122"/>
                </a:lnTo>
                <a:close/>
              </a:path>
              <a:path w="396240" h="396240">
                <a:moveTo>
                  <a:pt x="181787" y="211950"/>
                </a:moveTo>
                <a:lnTo>
                  <a:pt x="170611" y="211950"/>
                </a:lnTo>
                <a:lnTo>
                  <a:pt x="170611" y="266039"/>
                </a:lnTo>
                <a:lnTo>
                  <a:pt x="178066" y="266039"/>
                </a:lnTo>
                <a:lnTo>
                  <a:pt x="181787" y="261607"/>
                </a:lnTo>
                <a:lnTo>
                  <a:pt x="181787" y="211950"/>
                </a:lnTo>
                <a:close/>
              </a:path>
              <a:path w="396240" h="396240">
                <a:moveTo>
                  <a:pt x="224548" y="221703"/>
                </a:moveTo>
                <a:lnTo>
                  <a:pt x="217487" y="221703"/>
                </a:lnTo>
                <a:lnTo>
                  <a:pt x="215595" y="223113"/>
                </a:lnTo>
                <a:lnTo>
                  <a:pt x="214337" y="224510"/>
                </a:lnTo>
                <a:lnTo>
                  <a:pt x="214337" y="261785"/>
                </a:lnTo>
                <a:lnTo>
                  <a:pt x="215493" y="263055"/>
                </a:lnTo>
                <a:lnTo>
                  <a:pt x="217271" y="264261"/>
                </a:lnTo>
                <a:lnTo>
                  <a:pt x="225488" y="264261"/>
                </a:lnTo>
                <a:lnTo>
                  <a:pt x="225488" y="227926"/>
                </a:lnTo>
                <a:lnTo>
                  <a:pt x="224548" y="221703"/>
                </a:lnTo>
                <a:close/>
              </a:path>
              <a:path w="396240" h="396240">
                <a:moveTo>
                  <a:pt x="295838" y="211950"/>
                </a:moveTo>
                <a:lnTo>
                  <a:pt x="281266" y="211950"/>
                </a:lnTo>
                <a:lnTo>
                  <a:pt x="280339" y="227025"/>
                </a:lnTo>
                <a:lnTo>
                  <a:pt x="280339" y="244767"/>
                </a:lnTo>
                <a:lnTo>
                  <a:pt x="257098" y="244767"/>
                </a:lnTo>
                <a:lnTo>
                  <a:pt x="257098" y="264261"/>
                </a:lnTo>
                <a:lnTo>
                  <a:pt x="268262" y="264261"/>
                </a:lnTo>
                <a:lnTo>
                  <a:pt x="268262" y="251853"/>
                </a:lnTo>
                <a:lnTo>
                  <a:pt x="296664" y="251853"/>
                </a:lnTo>
                <a:lnTo>
                  <a:pt x="296732" y="251274"/>
                </a:lnTo>
                <a:lnTo>
                  <a:pt x="296926" y="246799"/>
                </a:lnTo>
                <a:lnTo>
                  <a:pt x="297035" y="244287"/>
                </a:lnTo>
                <a:lnTo>
                  <a:pt x="297078" y="234124"/>
                </a:lnTo>
                <a:lnTo>
                  <a:pt x="296868" y="227926"/>
                </a:lnTo>
                <a:lnTo>
                  <a:pt x="296753" y="224510"/>
                </a:lnTo>
                <a:lnTo>
                  <a:pt x="296645" y="221341"/>
                </a:lnTo>
                <a:lnTo>
                  <a:pt x="295838" y="211950"/>
                </a:lnTo>
                <a:close/>
              </a:path>
              <a:path w="396240" h="396240">
                <a:moveTo>
                  <a:pt x="268262" y="221703"/>
                </a:moveTo>
                <a:lnTo>
                  <a:pt x="257098" y="221703"/>
                </a:lnTo>
                <a:lnTo>
                  <a:pt x="257098" y="235877"/>
                </a:lnTo>
                <a:lnTo>
                  <a:pt x="268262" y="235877"/>
                </a:lnTo>
                <a:lnTo>
                  <a:pt x="268262" y="221703"/>
                </a:lnTo>
                <a:close/>
              </a:path>
              <a:path w="396240" h="396240">
                <a:moveTo>
                  <a:pt x="292618" y="191554"/>
                </a:moveTo>
                <a:lnTo>
                  <a:pt x="214337" y="191554"/>
                </a:lnTo>
                <a:lnTo>
                  <a:pt x="214337" y="217995"/>
                </a:lnTo>
                <a:lnTo>
                  <a:pt x="216166" y="216052"/>
                </a:lnTo>
                <a:lnTo>
                  <a:pt x="220738" y="211950"/>
                </a:lnTo>
                <a:lnTo>
                  <a:pt x="295838" y="211950"/>
                </a:lnTo>
                <a:lnTo>
                  <a:pt x="295694" y="210269"/>
                </a:lnTo>
                <a:lnTo>
                  <a:pt x="294815" y="203072"/>
                </a:lnTo>
                <a:lnTo>
                  <a:pt x="294309" y="199529"/>
                </a:lnTo>
                <a:lnTo>
                  <a:pt x="292618" y="191554"/>
                </a:lnTo>
                <a:close/>
              </a:path>
              <a:path w="396240" h="396240">
                <a:moveTo>
                  <a:pt x="202082" y="107772"/>
                </a:moveTo>
                <a:lnTo>
                  <a:pt x="181927" y="107772"/>
                </a:lnTo>
                <a:lnTo>
                  <a:pt x="175272" y="114414"/>
                </a:lnTo>
                <a:lnTo>
                  <a:pt x="175272" y="154774"/>
                </a:lnTo>
                <a:lnTo>
                  <a:pt x="181927" y="161391"/>
                </a:lnTo>
                <a:lnTo>
                  <a:pt x="202082" y="161391"/>
                </a:lnTo>
                <a:lnTo>
                  <a:pt x="208737" y="154774"/>
                </a:lnTo>
                <a:lnTo>
                  <a:pt x="208737" y="153085"/>
                </a:lnTo>
                <a:lnTo>
                  <a:pt x="188937" y="153085"/>
                </a:lnTo>
                <a:lnTo>
                  <a:pt x="186423" y="150583"/>
                </a:lnTo>
                <a:lnTo>
                  <a:pt x="186423" y="118592"/>
                </a:lnTo>
                <a:lnTo>
                  <a:pt x="188937" y="116116"/>
                </a:lnTo>
                <a:lnTo>
                  <a:pt x="208737" y="116116"/>
                </a:lnTo>
                <a:lnTo>
                  <a:pt x="208737" y="114414"/>
                </a:lnTo>
                <a:lnTo>
                  <a:pt x="202082" y="107772"/>
                </a:lnTo>
                <a:close/>
              </a:path>
              <a:path w="396240" h="396240">
                <a:moveTo>
                  <a:pt x="230136" y="107772"/>
                </a:moveTo>
                <a:lnTo>
                  <a:pt x="218973" y="107772"/>
                </a:lnTo>
                <a:lnTo>
                  <a:pt x="219092" y="154939"/>
                </a:lnTo>
                <a:lnTo>
                  <a:pt x="219796" y="160477"/>
                </a:lnTo>
                <a:lnTo>
                  <a:pt x="219913" y="161391"/>
                </a:lnTo>
                <a:lnTo>
                  <a:pt x="234784" y="161391"/>
                </a:lnTo>
                <a:lnTo>
                  <a:pt x="241287" y="154939"/>
                </a:lnTo>
                <a:lnTo>
                  <a:pt x="252463" y="154939"/>
                </a:lnTo>
                <a:lnTo>
                  <a:pt x="252463" y="153085"/>
                </a:lnTo>
                <a:lnTo>
                  <a:pt x="230136" y="153085"/>
                </a:lnTo>
                <a:lnTo>
                  <a:pt x="230136" y="107772"/>
                </a:lnTo>
                <a:close/>
              </a:path>
              <a:path w="396240" h="396240">
                <a:moveTo>
                  <a:pt x="143662" y="91135"/>
                </a:moveTo>
                <a:lnTo>
                  <a:pt x="130644" y="91135"/>
                </a:lnTo>
                <a:lnTo>
                  <a:pt x="146443" y="131813"/>
                </a:lnTo>
                <a:lnTo>
                  <a:pt x="146443" y="160477"/>
                </a:lnTo>
                <a:lnTo>
                  <a:pt x="159461" y="160477"/>
                </a:lnTo>
                <a:lnTo>
                  <a:pt x="159461" y="131813"/>
                </a:lnTo>
                <a:lnTo>
                  <a:pt x="164526" y="117970"/>
                </a:lnTo>
                <a:lnTo>
                  <a:pt x="152958" y="117970"/>
                </a:lnTo>
                <a:lnTo>
                  <a:pt x="143662" y="91135"/>
                </a:lnTo>
                <a:close/>
              </a:path>
              <a:path w="396240" h="396240">
                <a:moveTo>
                  <a:pt x="252463" y="154939"/>
                </a:moveTo>
                <a:lnTo>
                  <a:pt x="241287" y="154939"/>
                </a:lnTo>
                <a:lnTo>
                  <a:pt x="241287" y="160477"/>
                </a:lnTo>
                <a:lnTo>
                  <a:pt x="252463" y="160477"/>
                </a:lnTo>
                <a:lnTo>
                  <a:pt x="252463" y="154939"/>
                </a:lnTo>
                <a:close/>
              </a:path>
              <a:path w="396240" h="396240">
                <a:moveTo>
                  <a:pt x="208737" y="116116"/>
                </a:moveTo>
                <a:lnTo>
                  <a:pt x="195097" y="116116"/>
                </a:lnTo>
                <a:lnTo>
                  <a:pt x="197586" y="118592"/>
                </a:lnTo>
                <a:lnTo>
                  <a:pt x="197586" y="150583"/>
                </a:lnTo>
                <a:lnTo>
                  <a:pt x="195097" y="153085"/>
                </a:lnTo>
                <a:lnTo>
                  <a:pt x="208737" y="153085"/>
                </a:lnTo>
                <a:lnTo>
                  <a:pt x="208737" y="116116"/>
                </a:lnTo>
                <a:close/>
              </a:path>
              <a:path w="396240" h="396240">
                <a:moveTo>
                  <a:pt x="252463" y="107772"/>
                </a:moveTo>
                <a:lnTo>
                  <a:pt x="241287" y="107772"/>
                </a:lnTo>
                <a:lnTo>
                  <a:pt x="241287" y="148462"/>
                </a:lnTo>
                <a:lnTo>
                  <a:pt x="237566" y="153085"/>
                </a:lnTo>
                <a:lnTo>
                  <a:pt x="252463" y="153085"/>
                </a:lnTo>
                <a:lnTo>
                  <a:pt x="252463" y="107772"/>
                </a:lnTo>
                <a:close/>
              </a:path>
              <a:path w="396240" h="396240">
                <a:moveTo>
                  <a:pt x="174345" y="91135"/>
                </a:moveTo>
                <a:lnTo>
                  <a:pt x="162255" y="91135"/>
                </a:lnTo>
                <a:lnTo>
                  <a:pt x="152958" y="117970"/>
                </a:lnTo>
                <a:lnTo>
                  <a:pt x="164526" y="117970"/>
                </a:lnTo>
                <a:lnTo>
                  <a:pt x="174345" y="91135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184">
            <a:extLst>
              <a:ext uri="{FF2B5EF4-FFF2-40B4-BE49-F238E27FC236}">
                <a16:creationId xmlns:a16="http://schemas.microsoft.com/office/drawing/2014/main" id="{7DB1ACC6-3918-8686-8F8E-702204AFDD12}"/>
              </a:ext>
            </a:extLst>
          </p:cNvPr>
          <p:cNvSpPr/>
          <p:nvPr/>
        </p:nvSpPr>
        <p:spPr>
          <a:xfrm>
            <a:off x="8560901" y="4592876"/>
            <a:ext cx="322202" cy="322202"/>
          </a:xfrm>
          <a:custGeom>
            <a:avLst/>
            <a:gdLst/>
            <a:ahLst/>
            <a:cxnLst/>
            <a:rect l="l" t="t" r="r" b="b"/>
            <a:pathLst>
              <a:path w="396240" h="396240">
                <a:moveTo>
                  <a:pt x="360083" y="0"/>
                </a:moveTo>
                <a:lnTo>
                  <a:pt x="36017" y="0"/>
                </a:lnTo>
                <a:lnTo>
                  <a:pt x="21993" y="2829"/>
                </a:lnTo>
                <a:lnTo>
                  <a:pt x="10545" y="10545"/>
                </a:lnTo>
                <a:lnTo>
                  <a:pt x="2829" y="21993"/>
                </a:lnTo>
                <a:lnTo>
                  <a:pt x="0" y="36017"/>
                </a:lnTo>
                <a:lnTo>
                  <a:pt x="0" y="360083"/>
                </a:lnTo>
                <a:lnTo>
                  <a:pt x="2829" y="374106"/>
                </a:lnTo>
                <a:lnTo>
                  <a:pt x="10545" y="385554"/>
                </a:lnTo>
                <a:lnTo>
                  <a:pt x="21993" y="393271"/>
                </a:lnTo>
                <a:lnTo>
                  <a:pt x="36017" y="396100"/>
                </a:lnTo>
                <a:lnTo>
                  <a:pt x="360083" y="396100"/>
                </a:lnTo>
                <a:lnTo>
                  <a:pt x="374106" y="393271"/>
                </a:lnTo>
                <a:lnTo>
                  <a:pt x="385554" y="385554"/>
                </a:lnTo>
                <a:lnTo>
                  <a:pt x="390584" y="378091"/>
                </a:lnTo>
                <a:lnTo>
                  <a:pt x="36017" y="378091"/>
                </a:lnTo>
                <a:lnTo>
                  <a:pt x="29008" y="376678"/>
                </a:lnTo>
                <a:lnTo>
                  <a:pt x="23283" y="372821"/>
                </a:lnTo>
                <a:lnTo>
                  <a:pt x="19424" y="367097"/>
                </a:lnTo>
                <a:lnTo>
                  <a:pt x="18008" y="360083"/>
                </a:lnTo>
                <a:lnTo>
                  <a:pt x="18008" y="36017"/>
                </a:lnTo>
                <a:lnTo>
                  <a:pt x="19424" y="29008"/>
                </a:lnTo>
                <a:lnTo>
                  <a:pt x="23283" y="23283"/>
                </a:lnTo>
                <a:lnTo>
                  <a:pt x="29008" y="19424"/>
                </a:lnTo>
                <a:lnTo>
                  <a:pt x="36017" y="18008"/>
                </a:lnTo>
                <a:lnTo>
                  <a:pt x="390584" y="18008"/>
                </a:lnTo>
                <a:lnTo>
                  <a:pt x="385554" y="10545"/>
                </a:lnTo>
                <a:lnTo>
                  <a:pt x="374106" y="2829"/>
                </a:lnTo>
                <a:lnTo>
                  <a:pt x="360083" y="0"/>
                </a:lnTo>
                <a:close/>
              </a:path>
              <a:path w="396240" h="396240">
                <a:moveTo>
                  <a:pt x="390584" y="18008"/>
                </a:moveTo>
                <a:lnTo>
                  <a:pt x="360083" y="18008"/>
                </a:lnTo>
                <a:lnTo>
                  <a:pt x="367092" y="19424"/>
                </a:lnTo>
                <a:lnTo>
                  <a:pt x="372816" y="23283"/>
                </a:lnTo>
                <a:lnTo>
                  <a:pt x="376676" y="29008"/>
                </a:lnTo>
                <a:lnTo>
                  <a:pt x="378091" y="36017"/>
                </a:lnTo>
                <a:lnTo>
                  <a:pt x="378091" y="360083"/>
                </a:lnTo>
                <a:lnTo>
                  <a:pt x="376676" y="367097"/>
                </a:lnTo>
                <a:lnTo>
                  <a:pt x="372816" y="372821"/>
                </a:lnTo>
                <a:lnTo>
                  <a:pt x="367092" y="376678"/>
                </a:lnTo>
                <a:lnTo>
                  <a:pt x="360083" y="378091"/>
                </a:lnTo>
                <a:lnTo>
                  <a:pt x="390584" y="378091"/>
                </a:lnTo>
                <a:lnTo>
                  <a:pt x="393271" y="374106"/>
                </a:lnTo>
                <a:lnTo>
                  <a:pt x="396100" y="360083"/>
                </a:lnTo>
                <a:lnTo>
                  <a:pt x="396100" y="36017"/>
                </a:lnTo>
                <a:lnTo>
                  <a:pt x="393271" y="21993"/>
                </a:lnTo>
                <a:lnTo>
                  <a:pt x="390584" y="18008"/>
                </a:lnTo>
                <a:close/>
              </a:path>
              <a:path w="396240" h="396240">
                <a:moveTo>
                  <a:pt x="191287" y="157251"/>
                </a:moveTo>
                <a:lnTo>
                  <a:pt x="166919" y="182499"/>
                </a:lnTo>
                <a:lnTo>
                  <a:pt x="166796" y="183362"/>
                </a:lnTo>
                <a:lnTo>
                  <a:pt x="166672" y="184226"/>
                </a:lnTo>
                <a:lnTo>
                  <a:pt x="166580" y="185089"/>
                </a:lnTo>
                <a:lnTo>
                  <a:pt x="168175" y="191249"/>
                </a:lnTo>
                <a:lnTo>
                  <a:pt x="168859" y="193814"/>
                </a:lnTo>
                <a:lnTo>
                  <a:pt x="171399" y="199478"/>
                </a:lnTo>
                <a:lnTo>
                  <a:pt x="169391" y="208106"/>
                </a:lnTo>
                <a:lnTo>
                  <a:pt x="167542" y="215620"/>
                </a:lnTo>
                <a:lnTo>
                  <a:pt x="165994" y="221589"/>
                </a:lnTo>
                <a:lnTo>
                  <a:pt x="164172" y="228142"/>
                </a:lnTo>
                <a:lnTo>
                  <a:pt x="162532" y="234467"/>
                </a:lnTo>
                <a:lnTo>
                  <a:pt x="162424" y="234880"/>
                </a:lnTo>
                <a:lnTo>
                  <a:pt x="159395" y="248304"/>
                </a:lnTo>
                <a:lnTo>
                  <a:pt x="157668" y="254914"/>
                </a:lnTo>
                <a:lnTo>
                  <a:pt x="156527" y="258826"/>
                </a:lnTo>
                <a:lnTo>
                  <a:pt x="156590" y="263080"/>
                </a:lnTo>
                <a:lnTo>
                  <a:pt x="155638" y="267195"/>
                </a:lnTo>
                <a:lnTo>
                  <a:pt x="155635" y="273253"/>
                </a:lnTo>
                <a:lnTo>
                  <a:pt x="154774" y="277050"/>
                </a:lnTo>
                <a:lnTo>
                  <a:pt x="155409" y="283832"/>
                </a:lnTo>
                <a:lnTo>
                  <a:pt x="156756" y="290017"/>
                </a:lnTo>
                <a:lnTo>
                  <a:pt x="155905" y="293001"/>
                </a:lnTo>
                <a:lnTo>
                  <a:pt x="157098" y="294767"/>
                </a:lnTo>
                <a:lnTo>
                  <a:pt x="157124" y="296049"/>
                </a:lnTo>
                <a:lnTo>
                  <a:pt x="157683" y="297078"/>
                </a:lnTo>
                <a:lnTo>
                  <a:pt x="161318" y="297078"/>
                </a:lnTo>
                <a:lnTo>
                  <a:pt x="166471" y="287261"/>
                </a:lnTo>
                <a:lnTo>
                  <a:pt x="171805" y="279031"/>
                </a:lnTo>
                <a:lnTo>
                  <a:pt x="175056" y="273253"/>
                </a:lnTo>
                <a:lnTo>
                  <a:pt x="180136" y="261226"/>
                </a:lnTo>
                <a:lnTo>
                  <a:pt x="180517" y="254914"/>
                </a:lnTo>
                <a:lnTo>
                  <a:pt x="183832" y="244424"/>
                </a:lnTo>
                <a:lnTo>
                  <a:pt x="185813" y="239293"/>
                </a:lnTo>
                <a:lnTo>
                  <a:pt x="186231" y="234880"/>
                </a:lnTo>
                <a:lnTo>
                  <a:pt x="186270" y="234467"/>
                </a:lnTo>
                <a:lnTo>
                  <a:pt x="246868" y="234467"/>
                </a:lnTo>
                <a:lnTo>
                  <a:pt x="247681" y="233871"/>
                </a:lnTo>
                <a:lnTo>
                  <a:pt x="249977" y="231381"/>
                </a:lnTo>
                <a:lnTo>
                  <a:pt x="203936" y="231381"/>
                </a:lnTo>
                <a:lnTo>
                  <a:pt x="196418" y="225259"/>
                </a:lnTo>
                <a:lnTo>
                  <a:pt x="193243" y="217233"/>
                </a:lnTo>
                <a:lnTo>
                  <a:pt x="192074" y="214109"/>
                </a:lnTo>
                <a:lnTo>
                  <a:pt x="192702" y="211507"/>
                </a:lnTo>
                <a:lnTo>
                  <a:pt x="194926" y="202958"/>
                </a:lnTo>
                <a:lnTo>
                  <a:pt x="197361" y="194840"/>
                </a:lnTo>
                <a:lnTo>
                  <a:pt x="199745" y="187096"/>
                </a:lnTo>
                <a:lnTo>
                  <a:pt x="202196" y="178485"/>
                </a:lnTo>
                <a:lnTo>
                  <a:pt x="202758" y="172015"/>
                </a:lnTo>
                <a:lnTo>
                  <a:pt x="202801" y="170726"/>
                </a:lnTo>
                <a:lnTo>
                  <a:pt x="201250" y="165606"/>
                </a:lnTo>
                <a:lnTo>
                  <a:pt x="201128" y="165201"/>
                </a:lnTo>
                <a:lnTo>
                  <a:pt x="201062" y="164985"/>
                </a:lnTo>
                <a:lnTo>
                  <a:pt x="200937" y="164572"/>
                </a:lnTo>
                <a:lnTo>
                  <a:pt x="196922" y="159890"/>
                </a:lnTo>
                <a:lnTo>
                  <a:pt x="191287" y="157251"/>
                </a:lnTo>
                <a:close/>
              </a:path>
              <a:path w="396240" h="396240">
                <a:moveTo>
                  <a:pt x="246868" y="234467"/>
                </a:moveTo>
                <a:lnTo>
                  <a:pt x="186575" y="234467"/>
                </a:lnTo>
                <a:lnTo>
                  <a:pt x="187337" y="237109"/>
                </a:lnTo>
                <a:lnTo>
                  <a:pt x="192176" y="240499"/>
                </a:lnTo>
                <a:lnTo>
                  <a:pt x="197854" y="243794"/>
                </a:lnTo>
                <a:lnTo>
                  <a:pt x="204938" y="246321"/>
                </a:lnTo>
                <a:lnTo>
                  <a:pt x="213077" y="247445"/>
                </a:lnTo>
                <a:lnTo>
                  <a:pt x="221919" y="246532"/>
                </a:lnTo>
                <a:lnTo>
                  <a:pt x="231675" y="243504"/>
                </a:lnTo>
                <a:lnTo>
                  <a:pt x="240269" y="239293"/>
                </a:lnTo>
                <a:lnTo>
                  <a:pt x="246868" y="234467"/>
                </a:lnTo>
                <a:close/>
              </a:path>
              <a:path w="396240" h="396240">
                <a:moveTo>
                  <a:pt x="248822" y="133642"/>
                </a:moveTo>
                <a:lnTo>
                  <a:pt x="199555" y="133642"/>
                </a:lnTo>
                <a:lnTo>
                  <a:pt x="205143" y="134835"/>
                </a:lnTo>
                <a:lnTo>
                  <a:pt x="215163" y="136563"/>
                </a:lnTo>
                <a:lnTo>
                  <a:pt x="223611" y="140034"/>
                </a:lnTo>
                <a:lnTo>
                  <a:pt x="243268" y="169746"/>
                </a:lnTo>
                <a:lnTo>
                  <a:pt x="243313" y="170103"/>
                </a:lnTo>
                <a:lnTo>
                  <a:pt x="243429" y="171018"/>
                </a:lnTo>
                <a:lnTo>
                  <a:pt x="243555" y="172015"/>
                </a:lnTo>
                <a:lnTo>
                  <a:pt x="243565" y="179870"/>
                </a:lnTo>
                <a:lnTo>
                  <a:pt x="242704" y="186043"/>
                </a:lnTo>
                <a:lnTo>
                  <a:pt x="242602" y="186771"/>
                </a:lnTo>
                <a:lnTo>
                  <a:pt x="242557" y="187096"/>
                </a:lnTo>
                <a:lnTo>
                  <a:pt x="241579" y="191249"/>
                </a:lnTo>
                <a:lnTo>
                  <a:pt x="241675" y="193332"/>
                </a:lnTo>
                <a:lnTo>
                  <a:pt x="241737" y="194840"/>
                </a:lnTo>
                <a:lnTo>
                  <a:pt x="213969" y="229006"/>
                </a:lnTo>
                <a:lnTo>
                  <a:pt x="203936" y="231381"/>
                </a:lnTo>
                <a:lnTo>
                  <a:pt x="249977" y="231381"/>
                </a:lnTo>
                <a:lnTo>
                  <a:pt x="267822" y="195770"/>
                </a:lnTo>
                <a:lnTo>
                  <a:pt x="267940" y="193814"/>
                </a:lnTo>
                <a:lnTo>
                  <a:pt x="267969" y="193332"/>
                </a:lnTo>
                <a:lnTo>
                  <a:pt x="269087" y="188531"/>
                </a:lnTo>
                <a:lnTo>
                  <a:pt x="269999" y="179870"/>
                </a:lnTo>
                <a:lnTo>
                  <a:pt x="270011" y="178485"/>
                </a:lnTo>
                <a:lnTo>
                  <a:pt x="269440" y="172015"/>
                </a:lnTo>
                <a:lnTo>
                  <a:pt x="269326" y="170726"/>
                </a:lnTo>
                <a:lnTo>
                  <a:pt x="269239" y="169746"/>
                </a:lnTo>
                <a:lnTo>
                  <a:pt x="267226" y="161097"/>
                </a:lnTo>
                <a:lnTo>
                  <a:pt x="264667" y="154076"/>
                </a:lnTo>
                <a:lnTo>
                  <a:pt x="254478" y="138127"/>
                </a:lnTo>
                <a:lnTo>
                  <a:pt x="248822" y="133642"/>
                </a:lnTo>
                <a:close/>
              </a:path>
              <a:path w="396240" h="396240">
                <a:moveTo>
                  <a:pt x="195706" y="117030"/>
                </a:moveTo>
                <a:lnTo>
                  <a:pt x="184200" y="118465"/>
                </a:lnTo>
                <a:lnTo>
                  <a:pt x="176999" y="120256"/>
                </a:lnTo>
                <a:lnTo>
                  <a:pt x="169125" y="121945"/>
                </a:lnTo>
                <a:lnTo>
                  <a:pt x="135811" y="150596"/>
                </a:lnTo>
                <a:lnTo>
                  <a:pt x="128626" y="164985"/>
                </a:lnTo>
                <a:lnTo>
                  <a:pt x="128536" y="165201"/>
                </a:lnTo>
                <a:lnTo>
                  <a:pt x="128498" y="167919"/>
                </a:lnTo>
                <a:lnTo>
                  <a:pt x="127716" y="170726"/>
                </a:lnTo>
                <a:lnTo>
                  <a:pt x="127634" y="171018"/>
                </a:lnTo>
                <a:lnTo>
                  <a:pt x="126504" y="182499"/>
                </a:lnTo>
                <a:lnTo>
                  <a:pt x="126419" y="183362"/>
                </a:lnTo>
                <a:lnTo>
                  <a:pt x="126334" y="184226"/>
                </a:lnTo>
                <a:lnTo>
                  <a:pt x="126249" y="185089"/>
                </a:lnTo>
                <a:lnTo>
                  <a:pt x="126155" y="186043"/>
                </a:lnTo>
                <a:lnTo>
                  <a:pt x="129082" y="199478"/>
                </a:lnTo>
                <a:lnTo>
                  <a:pt x="129193" y="199988"/>
                </a:lnTo>
                <a:lnTo>
                  <a:pt x="135503" y="211507"/>
                </a:lnTo>
                <a:lnTo>
                  <a:pt x="143840" y="219252"/>
                </a:lnTo>
                <a:lnTo>
                  <a:pt x="146138" y="220637"/>
                </a:lnTo>
                <a:lnTo>
                  <a:pt x="151358" y="223100"/>
                </a:lnTo>
                <a:lnTo>
                  <a:pt x="153263" y="219811"/>
                </a:lnTo>
                <a:lnTo>
                  <a:pt x="154330" y="218020"/>
                </a:lnTo>
                <a:lnTo>
                  <a:pt x="154118" y="215911"/>
                </a:lnTo>
                <a:lnTo>
                  <a:pt x="154089" y="215620"/>
                </a:lnTo>
                <a:lnTo>
                  <a:pt x="155181" y="212128"/>
                </a:lnTo>
                <a:lnTo>
                  <a:pt x="156465" y="209607"/>
                </a:lnTo>
                <a:lnTo>
                  <a:pt x="156387" y="208711"/>
                </a:lnTo>
                <a:lnTo>
                  <a:pt x="155689" y="204838"/>
                </a:lnTo>
                <a:lnTo>
                  <a:pt x="152539" y="202958"/>
                </a:lnTo>
                <a:lnTo>
                  <a:pt x="148513" y="195770"/>
                </a:lnTo>
                <a:lnTo>
                  <a:pt x="148386" y="191516"/>
                </a:lnTo>
                <a:lnTo>
                  <a:pt x="147065" y="185089"/>
                </a:lnTo>
                <a:lnTo>
                  <a:pt x="147180" y="184226"/>
                </a:lnTo>
                <a:lnTo>
                  <a:pt x="147269" y="183362"/>
                </a:lnTo>
                <a:lnTo>
                  <a:pt x="147383" y="182499"/>
                </a:lnTo>
                <a:lnTo>
                  <a:pt x="147739" y="175755"/>
                </a:lnTo>
                <a:lnTo>
                  <a:pt x="173591" y="141000"/>
                </a:lnTo>
                <a:lnTo>
                  <a:pt x="199555" y="133642"/>
                </a:lnTo>
                <a:lnTo>
                  <a:pt x="248822" y="133642"/>
                </a:lnTo>
                <a:lnTo>
                  <a:pt x="239683" y="126395"/>
                </a:lnTo>
                <a:lnTo>
                  <a:pt x="220141" y="119241"/>
                </a:lnTo>
                <a:lnTo>
                  <a:pt x="195706" y="11703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185">
            <a:extLst>
              <a:ext uri="{FF2B5EF4-FFF2-40B4-BE49-F238E27FC236}">
                <a16:creationId xmlns:a16="http://schemas.microsoft.com/office/drawing/2014/main" id="{33C0E4F0-0216-F44D-2FAD-4DFD2D905425}"/>
              </a:ext>
            </a:extLst>
          </p:cNvPr>
          <p:cNvSpPr/>
          <p:nvPr/>
        </p:nvSpPr>
        <p:spPr>
          <a:xfrm>
            <a:off x="9212299" y="4592878"/>
            <a:ext cx="322202" cy="322202"/>
          </a:xfrm>
          <a:custGeom>
            <a:avLst/>
            <a:gdLst/>
            <a:ahLst/>
            <a:cxnLst/>
            <a:rect l="l" t="t" r="r" b="b"/>
            <a:pathLst>
              <a:path w="396240" h="396240">
                <a:moveTo>
                  <a:pt x="360083" y="0"/>
                </a:moveTo>
                <a:lnTo>
                  <a:pt x="36017" y="0"/>
                </a:lnTo>
                <a:lnTo>
                  <a:pt x="21993" y="2829"/>
                </a:lnTo>
                <a:lnTo>
                  <a:pt x="10545" y="10545"/>
                </a:lnTo>
                <a:lnTo>
                  <a:pt x="2829" y="21993"/>
                </a:lnTo>
                <a:lnTo>
                  <a:pt x="0" y="36017"/>
                </a:lnTo>
                <a:lnTo>
                  <a:pt x="0" y="360083"/>
                </a:lnTo>
                <a:lnTo>
                  <a:pt x="2829" y="374101"/>
                </a:lnTo>
                <a:lnTo>
                  <a:pt x="10545" y="385549"/>
                </a:lnTo>
                <a:lnTo>
                  <a:pt x="21993" y="393269"/>
                </a:lnTo>
                <a:lnTo>
                  <a:pt x="36017" y="396100"/>
                </a:lnTo>
                <a:lnTo>
                  <a:pt x="360083" y="396100"/>
                </a:lnTo>
                <a:lnTo>
                  <a:pt x="374106" y="393269"/>
                </a:lnTo>
                <a:lnTo>
                  <a:pt x="385554" y="385549"/>
                </a:lnTo>
                <a:lnTo>
                  <a:pt x="390581" y="378091"/>
                </a:lnTo>
                <a:lnTo>
                  <a:pt x="36017" y="378091"/>
                </a:lnTo>
                <a:lnTo>
                  <a:pt x="29002" y="376678"/>
                </a:lnTo>
                <a:lnTo>
                  <a:pt x="23279" y="372821"/>
                </a:lnTo>
                <a:lnTo>
                  <a:pt x="19422" y="367097"/>
                </a:lnTo>
                <a:lnTo>
                  <a:pt x="18008" y="360083"/>
                </a:lnTo>
                <a:lnTo>
                  <a:pt x="18008" y="36017"/>
                </a:lnTo>
                <a:lnTo>
                  <a:pt x="19422" y="29002"/>
                </a:lnTo>
                <a:lnTo>
                  <a:pt x="23279" y="23279"/>
                </a:lnTo>
                <a:lnTo>
                  <a:pt x="29002" y="19422"/>
                </a:lnTo>
                <a:lnTo>
                  <a:pt x="36017" y="18008"/>
                </a:lnTo>
                <a:lnTo>
                  <a:pt x="390584" y="18008"/>
                </a:lnTo>
                <a:lnTo>
                  <a:pt x="385554" y="10545"/>
                </a:lnTo>
                <a:lnTo>
                  <a:pt x="374106" y="2829"/>
                </a:lnTo>
                <a:lnTo>
                  <a:pt x="360083" y="0"/>
                </a:lnTo>
                <a:close/>
              </a:path>
              <a:path w="396240" h="396240">
                <a:moveTo>
                  <a:pt x="390584" y="18008"/>
                </a:moveTo>
                <a:lnTo>
                  <a:pt x="360083" y="18008"/>
                </a:lnTo>
                <a:lnTo>
                  <a:pt x="367097" y="19422"/>
                </a:lnTo>
                <a:lnTo>
                  <a:pt x="372821" y="23279"/>
                </a:lnTo>
                <a:lnTo>
                  <a:pt x="376678" y="29002"/>
                </a:lnTo>
                <a:lnTo>
                  <a:pt x="378091" y="36017"/>
                </a:lnTo>
                <a:lnTo>
                  <a:pt x="378091" y="360083"/>
                </a:lnTo>
                <a:lnTo>
                  <a:pt x="376678" y="367097"/>
                </a:lnTo>
                <a:lnTo>
                  <a:pt x="372821" y="372821"/>
                </a:lnTo>
                <a:lnTo>
                  <a:pt x="367097" y="376678"/>
                </a:lnTo>
                <a:lnTo>
                  <a:pt x="360083" y="378091"/>
                </a:lnTo>
                <a:lnTo>
                  <a:pt x="390581" y="378091"/>
                </a:lnTo>
                <a:lnTo>
                  <a:pt x="393271" y="374101"/>
                </a:lnTo>
                <a:lnTo>
                  <a:pt x="396100" y="360083"/>
                </a:lnTo>
                <a:lnTo>
                  <a:pt x="396100" y="36017"/>
                </a:lnTo>
                <a:lnTo>
                  <a:pt x="393271" y="21993"/>
                </a:lnTo>
                <a:lnTo>
                  <a:pt x="390584" y="18008"/>
                </a:lnTo>
                <a:close/>
              </a:path>
              <a:path w="396240" h="396240">
                <a:moveTo>
                  <a:pt x="188896" y="166763"/>
                </a:moveTo>
                <a:lnTo>
                  <a:pt x="130594" y="166763"/>
                </a:lnTo>
                <a:lnTo>
                  <a:pt x="135156" y="168445"/>
                </a:lnTo>
                <a:lnTo>
                  <a:pt x="139569" y="173493"/>
                </a:lnTo>
                <a:lnTo>
                  <a:pt x="143835" y="181910"/>
                </a:lnTo>
                <a:lnTo>
                  <a:pt x="147988" y="193815"/>
                </a:lnTo>
                <a:lnTo>
                  <a:pt x="162496" y="243065"/>
                </a:lnTo>
                <a:lnTo>
                  <a:pt x="168256" y="254848"/>
                </a:lnTo>
                <a:lnTo>
                  <a:pt x="174623" y="263261"/>
                </a:lnTo>
                <a:lnTo>
                  <a:pt x="181597" y="268307"/>
                </a:lnTo>
                <a:lnTo>
                  <a:pt x="189179" y="269989"/>
                </a:lnTo>
                <a:lnTo>
                  <a:pt x="202608" y="267231"/>
                </a:lnTo>
                <a:lnTo>
                  <a:pt x="217449" y="258959"/>
                </a:lnTo>
                <a:lnTo>
                  <a:pt x="233709" y="245171"/>
                </a:lnTo>
                <a:lnTo>
                  <a:pt x="251396" y="225869"/>
                </a:lnTo>
                <a:lnTo>
                  <a:pt x="257542" y="217995"/>
                </a:lnTo>
                <a:lnTo>
                  <a:pt x="207352" y="217995"/>
                </a:lnTo>
                <a:lnTo>
                  <a:pt x="203795" y="216407"/>
                </a:lnTo>
                <a:lnTo>
                  <a:pt x="191184" y="179297"/>
                </a:lnTo>
                <a:lnTo>
                  <a:pt x="188940" y="167017"/>
                </a:lnTo>
                <a:lnTo>
                  <a:pt x="188896" y="166763"/>
                </a:lnTo>
                <a:close/>
              </a:path>
              <a:path w="396240" h="396240">
                <a:moveTo>
                  <a:pt x="287531" y="162267"/>
                </a:moveTo>
                <a:lnTo>
                  <a:pt x="233476" y="162267"/>
                </a:lnTo>
                <a:lnTo>
                  <a:pt x="237515" y="167017"/>
                </a:lnTo>
                <a:lnTo>
                  <a:pt x="236435" y="176479"/>
                </a:lnTo>
                <a:lnTo>
                  <a:pt x="216776" y="212509"/>
                </a:lnTo>
                <a:lnTo>
                  <a:pt x="211112" y="217995"/>
                </a:lnTo>
                <a:lnTo>
                  <a:pt x="257542" y="217995"/>
                </a:lnTo>
                <a:lnTo>
                  <a:pt x="267022" y="205849"/>
                </a:lnTo>
                <a:lnTo>
                  <a:pt x="278355" y="188080"/>
                </a:lnTo>
                <a:lnTo>
                  <a:pt x="285397" y="172559"/>
                </a:lnTo>
                <a:lnTo>
                  <a:pt x="287531" y="162267"/>
                </a:lnTo>
                <a:close/>
              </a:path>
              <a:path w="396240" h="396240">
                <a:moveTo>
                  <a:pt x="160883" y="127850"/>
                </a:moveTo>
                <a:lnTo>
                  <a:pt x="127740" y="148238"/>
                </a:lnTo>
                <a:lnTo>
                  <a:pt x="107962" y="164528"/>
                </a:lnTo>
                <a:lnTo>
                  <a:pt x="116446" y="174612"/>
                </a:lnTo>
                <a:lnTo>
                  <a:pt x="124510" y="169379"/>
                </a:lnTo>
                <a:lnTo>
                  <a:pt x="129235" y="166763"/>
                </a:lnTo>
                <a:lnTo>
                  <a:pt x="188896" y="166763"/>
                </a:lnTo>
                <a:lnTo>
                  <a:pt x="186740" y="154419"/>
                </a:lnTo>
                <a:lnTo>
                  <a:pt x="183309" y="142104"/>
                </a:lnTo>
                <a:lnTo>
                  <a:pt x="177855" y="133567"/>
                </a:lnTo>
                <a:lnTo>
                  <a:pt x="170379" y="128814"/>
                </a:lnTo>
                <a:lnTo>
                  <a:pt x="160883" y="127850"/>
                </a:lnTo>
                <a:close/>
              </a:path>
              <a:path w="396240" h="396240">
                <a:moveTo>
                  <a:pt x="261886" y="125996"/>
                </a:moveTo>
                <a:lnTo>
                  <a:pt x="244617" y="128006"/>
                </a:lnTo>
                <a:lnTo>
                  <a:pt x="230377" y="135159"/>
                </a:lnTo>
                <a:lnTo>
                  <a:pt x="219167" y="147456"/>
                </a:lnTo>
                <a:lnTo>
                  <a:pt x="210985" y="164896"/>
                </a:lnTo>
                <a:lnTo>
                  <a:pt x="215544" y="163144"/>
                </a:lnTo>
                <a:lnTo>
                  <a:pt x="220027" y="162267"/>
                </a:lnTo>
                <a:lnTo>
                  <a:pt x="287531" y="162267"/>
                </a:lnTo>
                <a:lnTo>
                  <a:pt x="288150" y="159283"/>
                </a:lnTo>
                <a:lnTo>
                  <a:pt x="287116" y="145002"/>
                </a:lnTo>
                <a:lnTo>
                  <a:pt x="282395" y="134696"/>
                </a:lnTo>
                <a:lnTo>
                  <a:pt x="273986" y="128361"/>
                </a:lnTo>
                <a:lnTo>
                  <a:pt x="261886" y="125996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186">
            <a:extLst>
              <a:ext uri="{FF2B5EF4-FFF2-40B4-BE49-F238E27FC236}">
                <a16:creationId xmlns:a16="http://schemas.microsoft.com/office/drawing/2014/main" id="{5DA8B67B-64BE-823D-6446-5EDB71CDFC78}"/>
              </a:ext>
            </a:extLst>
          </p:cNvPr>
          <p:cNvSpPr/>
          <p:nvPr/>
        </p:nvSpPr>
        <p:spPr>
          <a:xfrm>
            <a:off x="9863704" y="4592876"/>
            <a:ext cx="322202" cy="322202"/>
          </a:xfrm>
          <a:custGeom>
            <a:avLst/>
            <a:gdLst/>
            <a:ahLst/>
            <a:cxnLst/>
            <a:rect l="l" t="t" r="r" b="b"/>
            <a:pathLst>
              <a:path w="396240" h="396240">
                <a:moveTo>
                  <a:pt x="360083" y="0"/>
                </a:moveTo>
                <a:lnTo>
                  <a:pt x="36017" y="0"/>
                </a:lnTo>
                <a:lnTo>
                  <a:pt x="21993" y="2829"/>
                </a:lnTo>
                <a:lnTo>
                  <a:pt x="10545" y="10545"/>
                </a:lnTo>
                <a:lnTo>
                  <a:pt x="2829" y="21993"/>
                </a:lnTo>
                <a:lnTo>
                  <a:pt x="0" y="36017"/>
                </a:lnTo>
                <a:lnTo>
                  <a:pt x="0" y="360083"/>
                </a:lnTo>
                <a:lnTo>
                  <a:pt x="2829" y="374106"/>
                </a:lnTo>
                <a:lnTo>
                  <a:pt x="10545" y="385554"/>
                </a:lnTo>
                <a:lnTo>
                  <a:pt x="21993" y="393271"/>
                </a:lnTo>
                <a:lnTo>
                  <a:pt x="36017" y="396100"/>
                </a:lnTo>
                <a:lnTo>
                  <a:pt x="360083" y="396100"/>
                </a:lnTo>
                <a:lnTo>
                  <a:pt x="374106" y="393271"/>
                </a:lnTo>
                <a:lnTo>
                  <a:pt x="385554" y="385554"/>
                </a:lnTo>
                <a:lnTo>
                  <a:pt x="390584" y="378091"/>
                </a:lnTo>
                <a:lnTo>
                  <a:pt x="36017" y="378091"/>
                </a:lnTo>
                <a:lnTo>
                  <a:pt x="29002" y="376678"/>
                </a:lnTo>
                <a:lnTo>
                  <a:pt x="23279" y="372821"/>
                </a:lnTo>
                <a:lnTo>
                  <a:pt x="19422" y="367097"/>
                </a:lnTo>
                <a:lnTo>
                  <a:pt x="18008" y="360083"/>
                </a:lnTo>
                <a:lnTo>
                  <a:pt x="18008" y="36017"/>
                </a:lnTo>
                <a:lnTo>
                  <a:pt x="19422" y="29008"/>
                </a:lnTo>
                <a:lnTo>
                  <a:pt x="23279" y="23283"/>
                </a:lnTo>
                <a:lnTo>
                  <a:pt x="29002" y="19424"/>
                </a:lnTo>
                <a:lnTo>
                  <a:pt x="36017" y="18008"/>
                </a:lnTo>
                <a:lnTo>
                  <a:pt x="390584" y="18008"/>
                </a:lnTo>
                <a:lnTo>
                  <a:pt x="385554" y="10545"/>
                </a:lnTo>
                <a:lnTo>
                  <a:pt x="374106" y="2829"/>
                </a:lnTo>
                <a:lnTo>
                  <a:pt x="360083" y="0"/>
                </a:lnTo>
                <a:close/>
              </a:path>
              <a:path w="396240" h="396240">
                <a:moveTo>
                  <a:pt x="390584" y="18008"/>
                </a:moveTo>
                <a:lnTo>
                  <a:pt x="360083" y="18008"/>
                </a:lnTo>
                <a:lnTo>
                  <a:pt x="367092" y="19424"/>
                </a:lnTo>
                <a:lnTo>
                  <a:pt x="372816" y="23283"/>
                </a:lnTo>
                <a:lnTo>
                  <a:pt x="376676" y="29008"/>
                </a:lnTo>
                <a:lnTo>
                  <a:pt x="378091" y="36017"/>
                </a:lnTo>
                <a:lnTo>
                  <a:pt x="378091" y="360083"/>
                </a:lnTo>
                <a:lnTo>
                  <a:pt x="376676" y="367097"/>
                </a:lnTo>
                <a:lnTo>
                  <a:pt x="372816" y="372821"/>
                </a:lnTo>
                <a:lnTo>
                  <a:pt x="367092" y="376678"/>
                </a:lnTo>
                <a:lnTo>
                  <a:pt x="360083" y="378091"/>
                </a:lnTo>
                <a:lnTo>
                  <a:pt x="390584" y="378091"/>
                </a:lnTo>
                <a:lnTo>
                  <a:pt x="393271" y="374106"/>
                </a:lnTo>
                <a:lnTo>
                  <a:pt x="396100" y="360083"/>
                </a:lnTo>
                <a:lnTo>
                  <a:pt x="396100" y="36017"/>
                </a:lnTo>
                <a:lnTo>
                  <a:pt x="393271" y="21993"/>
                </a:lnTo>
                <a:lnTo>
                  <a:pt x="390584" y="18008"/>
                </a:lnTo>
                <a:close/>
              </a:path>
              <a:path w="396240" h="396240">
                <a:moveTo>
                  <a:pt x="225120" y="126034"/>
                </a:moveTo>
                <a:lnTo>
                  <a:pt x="173532" y="126034"/>
                </a:lnTo>
                <a:lnTo>
                  <a:pt x="158731" y="128865"/>
                </a:lnTo>
                <a:lnTo>
                  <a:pt x="146351" y="136482"/>
                </a:lnTo>
                <a:lnTo>
                  <a:pt x="137853" y="147567"/>
                </a:lnTo>
                <a:lnTo>
                  <a:pt x="134829" y="160248"/>
                </a:lnTo>
                <a:lnTo>
                  <a:pt x="134745" y="161074"/>
                </a:lnTo>
                <a:lnTo>
                  <a:pt x="137179" y="174149"/>
                </a:lnTo>
                <a:lnTo>
                  <a:pt x="144054" y="184912"/>
                </a:lnTo>
                <a:lnTo>
                  <a:pt x="154461" y="192236"/>
                </a:lnTo>
                <a:lnTo>
                  <a:pt x="167538" y="195262"/>
                </a:lnTo>
                <a:lnTo>
                  <a:pt x="167258" y="196621"/>
                </a:lnTo>
                <a:lnTo>
                  <a:pt x="167240" y="196799"/>
                </a:lnTo>
                <a:lnTo>
                  <a:pt x="167119" y="202044"/>
                </a:lnTo>
                <a:lnTo>
                  <a:pt x="167741" y="204685"/>
                </a:lnTo>
                <a:lnTo>
                  <a:pt x="168998" y="207213"/>
                </a:lnTo>
                <a:lnTo>
                  <a:pt x="152420" y="210039"/>
                </a:lnTo>
                <a:lnTo>
                  <a:pt x="138720" y="217479"/>
                </a:lnTo>
                <a:lnTo>
                  <a:pt x="129399" y="228346"/>
                </a:lnTo>
                <a:lnTo>
                  <a:pt x="125958" y="241452"/>
                </a:lnTo>
                <a:lnTo>
                  <a:pt x="129327" y="252920"/>
                </a:lnTo>
                <a:lnTo>
                  <a:pt x="138695" y="261978"/>
                </a:lnTo>
                <a:lnTo>
                  <a:pt x="152956" y="267927"/>
                </a:lnTo>
                <a:lnTo>
                  <a:pt x="171005" y="270065"/>
                </a:lnTo>
                <a:lnTo>
                  <a:pt x="189660" y="267051"/>
                </a:lnTo>
                <a:lnTo>
                  <a:pt x="203249" y="259175"/>
                </a:lnTo>
                <a:lnTo>
                  <a:pt x="205846" y="255739"/>
                </a:lnTo>
                <a:lnTo>
                  <a:pt x="170929" y="255739"/>
                </a:lnTo>
                <a:lnTo>
                  <a:pt x="161921" y="254282"/>
                </a:lnTo>
                <a:lnTo>
                  <a:pt x="154635" y="250285"/>
                </a:lnTo>
                <a:lnTo>
                  <a:pt x="149758" y="244306"/>
                </a:lnTo>
                <a:lnTo>
                  <a:pt x="147980" y="236905"/>
                </a:lnTo>
                <a:lnTo>
                  <a:pt x="150033" y="229992"/>
                </a:lnTo>
                <a:lnTo>
                  <a:pt x="155559" y="224207"/>
                </a:lnTo>
                <a:lnTo>
                  <a:pt x="163603" y="220234"/>
                </a:lnTo>
                <a:lnTo>
                  <a:pt x="173132" y="218770"/>
                </a:lnTo>
                <a:lnTo>
                  <a:pt x="173215" y="214972"/>
                </a:lnTo>
                <a:lnTo>
                  <a:pt x="208303" y="214972"/>
                </a:lnTo>
                <a:lnTo>
                  <a:pt x="205991" y="211694"/>
                </a:lnTo>
                <a:lnTo>
                  <a:pt x="198742" y="205308"/>
                </a:lnTo>
                <a:lnTo>
                  <a:pt x="194119" y="201879"/>
                </a:lnTo>
                <a:lnTo>
                  <a:pt x="189814" y="196799"/>
                </a:lnTo>
                <a:lnTo>
                  <a:pt x="189650" y="195262"/>
                </a:lnTo>
                <a:lnTo>
                  <a:pt x="189649" y="191287"/>
                </a:lnTo>
                <a:lnTo>
                  <a:pt x="196011" y="186093"/>
                </a:lnTo>
                <a:lnTo>
                  <a:pt x="198712" y="183413"/>
                </a:lnTo>
                <a:lnTo>
                  <a:pt x="175173" y="183413"/>
                </a:lnTo>
                <a:lnTo>
                  <a:pt x="168862" y="181410"/>
                </a:lnTo>
                <a:lnTo>
                  <a:pt x="163269" y="176344"/>
                </a:lnTo>
                <a:lnTo>
                  <a:pt x="158978" y="169018"/>
                </a:lnTo>
                <a:lnTo>
                  <a:pt x="156641" y="160248"/>
                </a:lnTo>
                <a:lnTo>
                  <a:pt x="155808" y="153680"/>
                </a:lnTo>
                <a:lnTo>
                  <a:pt x="155849" y="152971"/>
                </a:lnTo>
                <a:lnTo>
                  <a:pt x="157225" y="146964"/>
                </a:lnTo>
                <a:lnTo>
                  <a:pt x="162547" y="140830"/>
                </a:lnTo>
                <a:lnTo>
                  <a:pt x="165097" y="139611"/>
                </a:lnTo>
                <a:lnTo>
                  <a:pt x="168033" y="139611"/>
                </a:lnTo>
                <a:lnTo>
                  <a:pt x="168033" y="135864"/>
                </a:lnTo>
                <a:lnTo>
                  <a:pt x="212149" y="135864"/>
                </a:lnTo>
                <a:lnTo>
                  <a:pt x="225120" y="126034"/>
                </a:lnTo>
                <a:close/>
              </a:path>
              <a:path w="396240" h="396240">
                <a:moveTo>
                  <a:pt x="208303" y="214972"/>
                </a:moveTo>
                <a:lnTo>
                  <a:pt x="173215" y="214972"/>
                </a:lnTo>
                <a:lnTo>
                  <a:pt x="173450" y="217479"/>
                </a:lnTo>
                <a:lnTo>
                  <a:pt x="173572" y="218770"/>
                </a:lnTo>
                <a:lnTo>
                  <a:pt x="176466" y="218770"/>
                </a:lnTo>
                <a:lnTo>
                  <a:pt x="179285" y="219214"/>
                </a:lnTo>
                <a:lnTo>
                  <a:pt x="196532" y="237553"/>
                </a:lnTo>
                <a:lnTo>
                  <a:pt x="194919" y="245485"/>
                </a:lnTo>
                <a:lnTo>
                  <a:pt x="190098" y="251171"/>
                </a:lnTo>
                <a:lnTo>
                  <a:pt x="182093" y="254594"/>
                </a:lnTo>
                <a:lnTo>
                  <a:pt x="170929" y="255739"/>
                </a:lnTo>
                <a:lnTo>
                  <a:pt x="205846" y="255739"/>
                </a:lnTo>
                <a:lnTo>
                  <a:pt x="211558" y="248184"/>
                </a:lnTo>
                <a:lnTo>
                  <a:pt x="214129" y="236905"/>
                </a:lnTo>
                <a:lnTo>
                  <a:pt x="214245" y="236397"/>
                </a:lnTo>
                <a:lnTo>
                  <a:pt x="214321" y="235216"/>
                </a:lnTo>
                <a:lnTo>
                  <a:pt x="213574" y="226860"/>
                </a:lnTo>
                <a:lnTo>
                  <a:pt x="213535" y="226425"/>
                </a:lnTo>
                <a:lnTo>
                  <a:pt x="210904" y="218770"/>
                </a:lnTo>
                <a:lnTo>
                  <a:pt x="210831" y="218557"/>
                </a:lnTo>
                <a:lnTo>
                  <a:pt x="208303" y="214972"/>
                </a:lnTo>
                <a:close/>
              </a:path>
              <a:path w="396240" h="396240">
                <a:moveTo>
                  <a:pt x="270014" y="179984"/>
                </a:moveTo>
                <a:lnTo>
                  <a:pt x="252006" y="179984"/>
                </a:lnTo>
                <a:lnTo>
                  <a:pt x="252006" y="206908"/>
                </a:lnTo>
                <a:lnTo>
                  <a:pt x="270014" y="206908"/>
                </a:lnTo>
                <a:lnTo>
                  <a:pt x="270014" y="179984"/>
                </a:lnTo>
                <a:close/>
              </a:path>
              <a:path w="396240" h="396240">
                <a:moveTo>
                  <a:pt x="212149" y="135864"/>
                </a:moveTo>
                <a:lnTo>
                  <a:pt x="168033" y="135864"/>
                </a:lnTo>
                <a:lnTo>
                  <a:pt x="168376" y="139611"/>
                </a:lnTo>
                <a:lnTo>
                  <a:pt x="174689" y="141554"/>
                </a:lnTo>
                <a:lnTo>
                  <a:pt x="180271" y="146491"/>
                </a:lnTo>
                <a:lnTo>
                  <a:pt x="184523" y="153680"/>
                </a:lnTo>
                <a:lnTo>
                  <a:pt x="186734" y="161975"/>
                </a:lnTo>
                <a:lnTo>
                  <a:pt x="186842" y="162382"/>
                </a:lnTo>
                <a:lnTo>
                  <a:pt x="187542" y="167999"/>
                </a:lnTo>
                <a:lnTo>
                  <a:pt x="187668" y="169018"/>
                </a:lnTo>
                <a:lnTo>
                  <a:pt x="187718" y="169418"/>
                </a:lnTo>
                <a:lnTo>
                  <a:pt x="186207" y="175945"/>
                </a:lnTo>
                <a:lnTo>
                  <a:pt x="180809" y="182181"/>
                </a:lnTo>
                <a:lnTo>
                  <a:pt x="178257" y="183413"/>
                </a:lnTo>
                <a:lnTo>
                  <a:pt x="198712" y="183413"/>
                </a:lnTo>
                <a:lnTo>
                  <a:pt x="208800" y="152971"/>
                </a:lnTo>
                <a:lnTo>
                  <a:pt x="206527" y="145732"/>
                </a:lnTo>
                <a:lnTo>
                  <a:pt x="202615" y="140462"/>
                </a:lnTo>
                <a:lnTo>
                  <a:pt x="206082" y="140462"/>
                </a:lnTo>
                <a:lnTo>
                  <a:pt x="212149" y="135864"/>
                </a:lnTo>
                <a:close/>
              </a:path>
              <a:path w="396240" h="396240">
                <a:moveTo>
                  <a:pt x="297141" y="161975"/>
                </a:moveTo>
                <a:lnTo>
                  <a:pt x="224916" y="161975"/>
                </a:lnTo>
                <a:lnTo>
                  <a:pt x="224916" y="179984"/>
                </a:lnTo>
                <a:lnTo>
                  <a:pt x="297141" y="179984"/>
                </a:lnTo>
                <a:lnTo>
                  <a:pt x="297141" y="161975"/>
                </a:lnTo>
                <a:close/>
              </a:path>
              <a:path w="396240" h="396240">
                <a:moveTo>
                  <a:pt x="270014" y="134962"/>
                </a:moveTo>
                <a:lnTo>
                  <a:pt x="252006" y="134962"/>
                </a:lnTo>
                <a:lnTo>
                  <a:pt x="252006" y="161975"/>
                </a:lnTo>
                <a:lnTo>
                  <a:pt x="270014" y="161975"/>
                </a:lnTo>
                <a:lnTo>
                  <a:pt x="270014" y="134962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187">
            <a:extLst>
              <a:ext uri="{FF2B5EF4-FFF2-40B4-BE49-F238E27FC236}">
                <a16:creationId xmlns:a16="http://schemas.microsoft.com/office/drawing/2014/main" id="{6A0DE912-7672-22BB-2A1E-D923E383C363}"/>
              </a:ext>
            </a:extLst>
          </p:cNvPr>
          <p:cNvSpPr/>
          <p:nvPr/>
        </p:nvSpPr>
        <p:spPr>
          <a:xfrm>
            <a:off x="10515105" y="4592873"/>
            <a:ext cx="322202" cy="322202"/>
          </a:xfrm>
          <a:custGeom>
            <a:avLst/>
            <a:gdLst/>
            <a:ahLst/>
            <a:cxnLst/>
            <a:rect l="l" t="t" r="r" b="b"/>
            <a:pathLst>
              <a:path w="396240" h="396240">
                <a:moveTo>
                  <a:pt x="360083" y="0"/>
                </a:moveTo>
                <a:lnTo>
                  <a:pt x="36017" y="0"/>
                </a:lnTo>
                <a:lnTo>
                  <a:pt x="21993" y="2829"/>
                </a:lnTo>
                <a:lnTo>
                  <a:pt x="10545" y="10545"/>
                </a:lnTo>
                <a:lnTo>
                  <a:pt x="2829" y="21993"/>
                </a:lnTo>
                <a:lnTo>
                  <a:pt x="0" y="36017"/>
                </a:lnTo>
                <a:lnTo>
                  <a:pt x="0" y="360083"/>
                </a:lnTo>
                <a:lnTo>
                  <a:pt x="2829" y="374106"/>
                </a:lnTo>
                <a:lnTo>
                  <a:pt x="10545" y="385554"/>
                </a:lnTo>
                <a:lnTo>
                  <a:pt x="21993" y="393271"/>
                </a:lnTo>
                <a:lnTo>
                  <a:pt x="36017" y="396100"/>
                </a:lnTo>
                <a:lnTo>
                  <a:pt x="360083" y="396100"/>
                </a:lnTo>
                <a:lnTo>
                  <a:pt x="374106" y="393271"/>
                </a:lnTo>
                <a:lnTo>
                  <a:pt x="385554" y="385554"/>
                </a:lnTo>
                <a:lnTo>
                  <a:pt x="390584" y="378091"/>
                </a:lnTo>
                <a:lnTo>
                  <a:pt x="36017" y="378091"/>
                </a:lnTo>
                <a:lnTo>
                  <a:pt x="29002" y="376678"/>
                </a:lnTo>
                <a:lnTo>
                  <a:pt x="23279" y="372821"/>
                </a:lnTo>
                <a:lnTo>
                  <a:pt x="19422" y="367097"/>
                </a:lnTo>
                <a:lnTo>
                  <a:pt x="18008" y="360083"/>
                </a:lnTo>
                <a:lnTo>
                  <a:pt x="18008" y="36017"/>
                </a:lnTo>
                <a:lnTo>
                  <a:pt x="19422" y="29002"/>
                </a:lnTo>
                <a:lnTo>
                  <a:pt x="23279" y="23279"/>
                </a:lnTo>
                <a:lnTo>
                  <a:pt x="29002" y="19422"/>
                </a:lnTo>
                <a:lnTo>
                  <a:pt x="36017" y="18008"/>
                </a:lnTo>
                <a:lnTo>
                  <a:pt x="390584" y="18008"/>
                </a:lnTo>
                <a:lnTo>
                  <a:pt x="385554" y="10545"/>
                </a:lnTo>
                <a:lnTo>
                  <a:pt x="374106" y="2829"/>
                </a:lnTo>
                <a:lnTo>
                  <a:pt x="360083" y="0"/>
                </a:lnTo>
                <a:close/>
              </a:path>
              <a:path w="396240" h="396240">
                <a:moveTo>
                  <a:pt x="390584" y="18008"/>
                </a:moveTo>
                <a:lnTo>
                  <a:pt x="360083" y="18008"/>
                </a:lnTo>
                <a:lnTo>
                  <a:pt x="367097" y="19422"/>
                </a:lnTo>
                <a:lnTo>
                  <a:pt x="372821" y="23279"/>
                </a:lnTo>
                <a:lnTo>
                  <a:pt x="376678" y="29002"/>
                </a:lnTo>
                <a:lnTo>
                  <a:pt x="378091" y="36017"/>
                </a:lnTo>
                <a:lnTo>
                  <a:pt x="378091" y="360083"/>
                </a:lnTo>
                <a:lnTo>
                  <a:pt x="376678" y="367097"/>
                </a:lnTo>
                <a:lnTo>
                  <a:pt x="372821" y="372821"/>
                </a:lnTo>
                <a:lnTo>
                  <a:pt x="367097" y="376678"/>
                </a:lnTo>
                <a:lnTo>
                  <a:pt x="360083" y="378091"/>
                </a:lnTo>
                <a:lnTo>
                  <a:pt x="390584" y="378091"/>
                </a:lnTo>
                <a:lnTo>
                  <a:pt x="393271" y="374106"/>
                </a:lnTo>
                <a:lnTo>
                  <a:pt x="396100" y="360083"/>
                </a:lnTo>
                <a:lnTo>
                  <a:pt x="396100" y="36017"/>
                </a:lnTo>
                <a:lnTo>
                  <a:pt x="393271" y="21993"/>
                </a:lnTo>
                <a:lnTo>
                  <a:pt x="390584" y="18008"/>
                </a:lnTo>
                <a:close/>
              </a:path>
              <a:path w="396240" h="396240">
                <a:moveTo>
                  <a:pt x="161899" y="171043"/>
                </a:moveTo>
                <a:lnTo>
                  <a:pt x="126034" y="171043"/>
                </a:lnTo>
                <a:lnTo>
                  <a:pt x="126034" y="270065"/>
                </a:lnTo>
                <a:lnTo>
                  <a:pt x="161899" y="270065"/>
                </a:lnTo>
                <a:lnTo>
                  <a:pt x="161899" y="171043"/>
                </a:lnTo>
                <a:close/>
              </a:path>
              <a:path w="396240" h="396240">
                <a:moveTo>
                  <a:pt x="216052" y="171043"/>
                </a:moveTo>
                <a:lnTo>
                  <a:pt x="180047" y="171043"/>
                </a:lnTo>
                <a:lnTo>
                  <a:pt x="180047" y="270065"/>
                </a:lnTo>
                <a:lnTo>
                  <a:pt x="216052" y="270065"/>
                </a:lnTo>
                <a:lnTo>
                  <a:pt x="216052" y="197916"/>
                </a:lnTo>
                <a:lnTo>
                  <a:pt x="276928" y="197916"/>
                </a:lnTo>
                <a:lnTo>
                  <a:pt x="276834" y="197118"/>
                </a:lnTo>
                <a:lnTo>
                  <a:pt x="272215" y="186969"/>
                </a:lnTo>
                <a:lnTo>
                  <a:pt x="216014" y="186969"/>
                </a:lnTo>
                <a:lnTo>
                  <a:pt x="216052" y="171043"/>
                </a:lnTo>
                <a:close/>
              </a:path>
              <a:path w="396240" h="396240">
                <a:moveTo>
                  <a:pt x="276928" y="197916"/>
                </a:moveTo>
                <a:lnTo>
                  <a:pt x="239966" y="197916"/>
                </a:lnTo>
                <a:lnTo>
                  <a:pt x="243065" y="205968"/>
                </a:lnTo>
                <a:lnTo>
                  <a:pt x="243065" y="270065"/>
                </a:lnTo>
                <a:lnTo>
                  <a:pt x="279069" y="270065"/>
                </a:lnTo>
                <a:lnTo>
                  <a:pt x="279069" y="216065"/>
                </a:lnTo>
                <a:lnTo>
                  <a:pt x="276928" y="197916"/>
                </a:lnTo>
                <a:close/>
              </a:path>
              <a:path w="396240" h="396240">
                <a:moveTo>
                  <a:pt x="246788" y="171043"/>
                </a:moveTo>
                <a:lnTo>
                  <a:pt x="245549" y="171043"/>
                </a:lnTo>
                <a:lnTo>
                  <a:pt x="230292" y="173435"/>
                </a:lnTo>
                <a:lnTo>
                  <a:pt x="221140" y="178949"/>
                </a:lnTo>
                <a:lnTo>
                  <a:pt x="216990" y="184463"/>
                </a:lnTo>
                <a:lnTo>
                  <a:pt x="216014" y="186969"/>
                </a:lnTo>
                <a:lnTo>
                  <a:pt x="272215" y="186969"/>
                </a:lnTo>
                <a:lnTo>
                  <a:pt x="270375" y="182924"/>
                </a:lnTo>
                <a:lnTo>
                  <a:pt x="260065" y="174016"/>
                </a:lnTo>
                <a:lnTo>
                  <a:pt x="246788" y="171043"/>
                </a:lnTo>
                <a:close/>
              </a:path>
              <a:path w="396240" h="396240">
                <a:moveTo>
                  <a:pt x="143967" y="126034"/>
                </a:moveTo>
                <a:lnTo>
                  <a:pt x="136991" y="127452"/>
                </a:lnTo>
                <a:lnTo>
                  <a:pt x="131291" y="131317"/>
                </a:lnTo>
                <a:lnTo>
                  <a:pt x="127445" y="137050"/>
                </a:lnTo>
                <a:lnTo>
                  <a:pt x="126034" y="144068"/>
                </a:lnTo>
                <a:lnTo>
                  <a:pt x="127445" y="151085"/>
                </a:lnTo>
                <a:lnTo>
                  <a:pt x="131291" y="156813"/>
                </a:lnTo>
                <a:lnTo>
                  <a:pt x="136991" y="160674"/>
                </a:lnTo>
                <a:lnTo>
                  <a:pt x="143967" y="162090"/>
                </a:lnTo>
                <a:lnTo>
                  <a:pt x="150950" y="160674"/>
                </a:lnTo>
                <a:lnTo>
                  <a:pt x="156654" y="156813"/>
                </a:lnTo>
                <a:lnTo>
                  <a:pt x="160501" y="151085"/>
                </a:lnTo>
                <a:lnTo>
                  <a:pt x="161912" y="144068"/>
                </a:lnTo>
                <a:lnTo>
                  <a:pt x="160501" y="137050"/>
                </a:lnTo>
                <a:lnTo>
                  <a:pt x="156654" y="131317"/>
                </a:lnTo>
                <a:lnTo>
                  <a:pt x="150950" y="127452"/>
                </a:lnTo>
                <a:lnTo>
                  <a:pt x="143967" y="126034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188">
            <a:extLst>
              <a:ext uri="{FF2B5EF4-FFF2-40B4-BE49-F238E27FC236}">
                <a16:creationId xmlns:a16="http://schemas.microsoft.com/office/drawing/2014/main" id="{ACF3F406-61A7-74FF-40D3-5F9B09A1F278}"/>
              </a:ext>
            </a:extLst>
          </p:cNvPr>
          <p:cNvSpPr/>
          <p:nvPr/>
        </p:nvSpPr>
        <p:spPr>
          <a:xfrm>
            <a:off x="1375588" y="5236381"/>
            <a:ext cx="322202" cy="322202"/>
          </a:xfrm>
          <a:custGeom>
            <a:avLst/>
            <a:gdLst/>
            <a:ahLst/>
            <a:cxnLst/>
            <a:rect l="l" t="t" r="r" b="b"/>
            <a:pathLst>
              <a:path w="396239" h="396240">
                <a:moveTo>
                  <a:pt x="360083" y="0"/>
                </a:moveTo>
                <a:lnTo>
                  <a:pt x="36017" y="0"/>
                </a:lnTo>
                <a:lnTo>
                  <a:pt x="21993" y="2829"/>
                </a:lnTo>
                <a:lnTo>
                  <a:pt x="10545" y="10545"/>
                </a:lnTo>
                <a:lnTo>
                  <a:pt x="2829" y="21993"/>
                </a:lnTo>
                <a:lnTo>
                  <a:pt x="0" y="36017"/>
                </a:lnTo>
                <a:lnTo>
                  <a:pt x="0" y="360083"/>
                </a:lnTo>
                <a:lnTo>
                  <a:pt x="2829" y="374106"/>
                </a:lnTo>
                <a:lnTo>
                  <a:pt x="10545" y="385554"/>
                </a:lnTo>
                <a:lnTo>
                  <a:pt x="21993" y="393271"/>
                </a:lnTo>
                <a:lnTo>
                  <a:pt x="36017" y="396100"/>
                </a:lnTo>
                <a:lnTo>
                  <a:pt x="360083" y="396100"/>
                </a:lnTo>
                <a:lnTo>
                  <a:pt x="374106" y="393271"/>
                </a:lnTo>
                <a:lnTo>
                  <a:pt x="385554" y="385554"/>
                </a:lnTo>
                <a:lnTo>
                  <a:pt x="390584" y="378091"/>
                </a:lnTo>
                <a:lnTo>
                  <a:pt x="36017" y="378091"/>
                </a:lnTo>
                <a:lnTo>
                  <a:pt x="29008" y="376678"/>
                </a:lnTo>
                <a:lnTo>
                  <a:pt x="23283" y="372821"/>
                </a:lnTo>
                <a:lnTo>
                  <a:pt x="19424" y="367097"/>
                </a:lnTo>
                <a:lnTo>
                  <a:pt x="18008" y="360083"/>
                </a:lnTo>
                <a:lnTo>
                  <a:pt x="18008" y="36017"/>
                </a:lnTo>
                <a:lnTo>
                  <a:pt x="19424" y="29008"/>
                </a:lnTo>
                <a:lnTo>
                  <a:pt x="23283" y="23283"/>
                </a:lnTo>
                <a:lnTo>
                  <a:pt x="29008" y="19424"/>
                </a:lnTo>
                <a:lnTo>
                  <a:pt x="36017" y="18008"/>
                </a:lnTo>
                <a:lnTo>
                  <a:pt x="390584" y="18008"/>
                </a:lnTo>
                <a:lnTo>
                  <a:pt x="385554" y="10545"/>
                </a:lnTo>
                <a:lnTo>
                  <a:pt x="374106" y="2829"/>
                </a:lnTo>
                <a:lnTo>
                  <a:pt x="360083" y="0"/>
                </a:lnTo>
                <a:close/>
              </a:path>
              <a:path w="396239" h="396240">
                <a:moveTo>
                  <a:pt x="390584" y="18008"/>
                </a:moveTo>
                <a:lnTo>
                  <a:pt x="360083" y="18008"/>
                </a:lnTo>
                <a:lnTo>
                  <a:pt x="367092" y="19424"/>
                </a:lnTo>
                <a:lnTo>
                  <a:pt x="372816" y="23283"/>
                </a:lnTo>
                <a:lnTo>
                  <a:pt x="376676" y="29008"/>
                </a:lnTo>
                <a:lnTo>
                  <a:pt x="378091" y="36017"/>
                </a:lnTo>
                <a:lnTo>
                  <a:pt x="378091" y="360083"/>
                </a:lnTo>
                <a:lnTo>
                  <a:pt x="376676" y="367097"/>
                </a:lnTo>
                <a:lnTo>
                  <a:pt x="372816" y="372821"/>
                </a:lnTo>
                <a:lnTo>
                  <a:pt x="367092" y="376678"/>
                </a:lnTo>
                <a:lnTo>
                  <a:pt x="360083" y="378091"/>
                </a:lnTo>
                <a:lnTo>
                  <a:pt x="390584" y="378091"/>
                </a:lnTo>
                <a:lnTo>
                  <a:pt x="393271" y="374106"/>
                </a:lnTo>
                <a:lnTo>
                  <a:pt x="396100" y="360083"/>
                </a:lnTo>
                <a:lnTo>
                  <a:pt x="396100" y="36017"/>
                </a:lnTo>
                <a:lnTo>
                  <a:pt x="393271" y="21993"/>
                </a:lnTo>
                <a:lnTo>
                  <a:pt x="390584" y="18008"/>
                </a:lnTo>
                <a:close/>
              </a:path>
              <a:path w="396239" h="396240">
                <a:moveTo>
                  <a:pt x="129984" y="126288"/>
                </a:moveTo>
                <a:lnTo>
                  <a:pt x="126153" y="126288"/>
                </a:lnTo>
                <a:lnTo>
                  <a:pt x="173875" y="208902"/>
                </a:lnTo>
                <a:lnTo>
                  <a:pt x="172937" y="248005"/>
                </a:lnTo>
                <a:lnTo>
                  <a:pt x="172846" y="251828"/>
                </a:lnTo>
                <a:lnTo>
                  <a:pt x="172733" y="256527"/>
                </a:lnTo>
                <a:lnTo>
                  <a:pt x="172660" y="259575"/>
                </a:lnTo>
                <a:lnTo>
                  <a:pt x="172580" y="262928"/>
                </a:lnTo>
                <a:lnTo>
                  <a:pt x="172507" y="270078"/>
                </a:lnTo>
                <a:lnTo>
                  <a:pt x="174109" y="270078"/>
                </a:lnTo>
                <a:lnTo>
                  <a:pt x="179451" y="268554"/>
                </a:lnTo>
                <a:lnTo>
                  <a:pt x="193864" y="268554"/>
                </a:lnTo>
                <a:lnTo>
                  <a:pt x="192773" y="208902"/>
                </a:lnTo>
                <a:lnTo>
                  <a:pt x="200574" y="194544"/>
                </a:lnTo>
                <a:lnTo>
                  <a:pt x="205170" y="186245"/>
                </a:lnTo>
                <a:lnTo>
                  <a:pt x="183159" y="186245"/>
                </a:lnTo>
                <a:lnTo>
                  <a:pt x="148895" y="127673"/>
                </a:lnTo>
                <a:lnTo>
                  <a:pt x="134823" y="127673"/>
                </a:lnTo>
                <a:lnTo>
                  <a:pt x="129984" y="126288"/>
                </a:lnTo>
                <a:close/>
              </a:path>
              <a:path w="396239" h="396240">
                <a:moveTo>
                  <a:pt x="193864" y="268554"/>
                </a:moveTo>
                <a:lnTo>
                  <a:pt x="186867" y="268554"/>
                </a:lnTo>
                <a:lnTo>
                  <a:pt x="192194" y="270078"/>
                </a:lnTo>
                <a:lnTo>
                  <a:pt x="193892" y="270078"/>
                </a:lnTo>
                <a:lnTo>
                  <a:pt x="193864" y="268554"/>
                </a:lnTo>
                <a:close/>
              </a:path>
              <a:path w="396239" h="396240">
                <a:moveTo>
                  <a:pt x="236943" y="248005"/>
                </a:moveTo>
                <a:lnTo>
                  <a:pt x="232156" y="250901"/>
                </a:lnTo>
                <a:lnTo>
                  <a:pt x="229755" y="260159"/>
                </a:lnTo>
                <a:lnTo>
                  <a:pt x="230157" y="262928"/>
                </a:lnTo>
                <a:lnTo>
                  <a:pt x="233117" y="267335"/>
                </a:lnTo>
                <a:lnTo>
                  <a:pt x="235292" y="268833"/>
                </a:lnTo>
                <a:lnTo>
                  <a:pt x="239817" y="270078"/>
                </a:lnTo>
                <a:lnTo>
                  <a:pt x="246430" y="270078"/>
                </a:lnTo>
                <a:lnTo>
                  <a:pt x="250113" y="267335"/>
                </a:lnTo>
                <a:lnTo>
                  <a:pt x="251193" y="262928"/>
                </a:lnTo>
                <a:lnTo>
                  <a:pt x="251980" y="259575"/>
                </a:lnTo>
                <a:lnTo>
                  <a:pt x="251637" y="256527"/>
                </a:lnTo>
                <a:lnTo>
                  <a:pt x="250164" y="254127"/>
                </a:lnTo>
                <a:lnTo>
                  <a:pt x="248793" y="251828"/>
                </a:lnTo>
                <a:lnTo>
                  <a:pt x="246443" y="250190"/>
                </a:lnTo>
                <a:lnTo>
                  <a:pt x="236943" y="248005"/>
                </a:lnTo>
                <a:close/>
              </a:path>
              <a:path w="396239" h="396240">
                <a:moveTo>
                  <a:pt x="261150" y="127927"/>
                </a:moveTo>
                <a:lnTo>
                  <a:pt x="253116" y="127927"/>
                </a:lnTo>
                <a:lnTo>
                  <a:pt x="249364" y="131406"/>
                </a:lnTo>
                <a:lnTo>
                  <a:pt x="248881" y="137426"/>
                </a:lnTo>
                <a:lnTo>
                  <a:pt x="244818" y="185516"/>
                </a:lnTo>
                <a:lnTo>
                  <a:pt x="241771" y="216055"/>
                </a:lnTo>
                <a:lnTo>
                  <a:pt x="239850" y="232159"/>
                </a:lnTo>
                <a:lnTo>
                  <a:pt x="239166" y="236943"/>
                </a:lnTo>
                <a:lnTo>
                  <a:pt x="239242" y="238760"/>
                </a:lnTo>
                <a:lnTo>
                  <a:pt x="240995" y="238975"/>
                </a:lnTo>
                <a:lnTo>
                  <a:pt x="243619" y="238975"/>
                </a:lnTo>
                <a:lnTo>
                  <a:pt x="245478" y="239306"/>
                </a:lnTo>
                <a:lnTo>
                  <a:pt x="249008" y="240703"/>
                </a:lnTo>
                <a:lnTo>
                  <a:pt x="253281" y="216784"/>
                </a:lnTo>
                <a:lnTo>
                  <a:pt x="257842" y="194544"/>
                </a:lnTo>
                <a:lnTo>
                  <a:pt x="262678" y="172524"/>
                </a:lnTo>
                <a:lnTo>
                  <a:pt x="268058" y="148920"/>
                </a:lnTo>
                <a:lnTo>
                  <a:pt x="269113" y="144449"/>
                </a:lnTo>
                <a:lnTo>
                  <a:pt x="270395" y="138087"/>
                </a:lnTo>
                <a:lnTo>
                  <a:pt x="270014" y="134658"/>
                </a:lnTo>
                <a:lnTo>
                  <a:pt x="267055" y="130048"/>
                </a:lnTo>
                <a:lnTo>
                  <a:pt x="264922" y="128689"/>
                </a:lnTo>
                <a:lnTo>
                  <a:pt x="261150" y="127927"/>
                </a:lnTo>
                <a:close/>
              </a:path>
              <a:path w="396239" h="396240">
                <a:moveTo>
                  <a:pt x="219748" y="126288"/>
                </a:moveTo>
                <a:lnTo>
                  <a:pt x="218207" y="126288"/>
                </a:lnTo>
                <a:lnTo>
                  <a:pt x="183159" y="186245"/>
                </a:lnTo>
                <a:lnTo>
                  <a:pt x="205170" y="186245"/>
                </a:lnTo>
                <a:lnTo>
                  <a:pt x="207417" y="182185"/>
                </a:lnTo>
                <a:lnTo>
                  <a:pt x="215252" y="168338"/>
                </a:lnTo>
                <a:lnTo>
                  <a:pt x="223565" y="154048"/>
                </a:lnTo>
                <a:lnTo>
                  <a:pt x="231063" y="141441"/>
                </a:lnTo>
                <a:lnTo>
                  <a:pt x="239353" y="127673"/>
                </a:lnTo>
                <a:lnTo>
                  <a:pt x="224612" y="127673"/>
                </a:lnTo>
                <a:lnTo>
                  <a:pt x="219748" y="126288"/>
                </a:lnTo>
                <a:close/>
              </a:path>
              <a:path w="396239" h="396240">
                <a:moveTo>
                  <a:pt x="147929" y="126022"/>
                </a:moveTo>
                <a:lnTo>
                  <a:pt x="141922" y="127673"/>
                </a:lnTo>
                <a:lnTo>
                  <a:pt x="148895" y="127673"/>
                </a:lnTo>
                <a:lnTo>
                  <a:pt x="147929" y="126022"/>
                </a:lnTo>
                <a:close/>
              </a:path>
              <a:path w="396239" h="396240">
                <a:moveTo>
                  <a:pt x="240165" y="126288"/>
                </a:moveTo>
                <a:lnTo>
                  <a:pt x="236664" y="126288"/>
                </a:lnTo>
                <a:lnTo>
                  <a:pt x="231812" y="127673"/>
                </a:lnTo>
                <a:lnTo>
                  <a:pt x="239353" y="127673"/>
                </a:lnTo>
                <a:lnTo>
                  <a:pt x="240165" y="126288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189">
            <a:extLst>
              <a:ext uri="{FF2B5EF4-FFF2-40B4-BE49-F238E27FC236}">
                <a16:creationId xmlns:a16="http://schemas.microsoft.com/office/drawing/2014/main" id="{6E1F1414-9FCD-1147-6568-A050AE803995}"/>
              </a:ext>
            </a:extLst>
          </p:cNvPr>
          <p:cNvSpPr/>
          <p:nvPr/>
        </p:nvSpPr>
        <p:spPr>
          <a:xfrm>
            <a:off x="9860276" y="5232950"/>
            <a:ext cx="329431" cy="329431"/>
          </a:xfrm>
          <a:custGeom>
            <a:avLst/>
            <a:gdLst/>
            <a:ahLst/>
            <a:cxnLst/>
            <a:rect l="l" t="t" r="r" b="b"/>
            <a:pathLst>
              <a:path w="405129" h="405129">
                <a:moveTo>
                  <a:pt x="367741" y="0"/>
                </a:moveTo>
                <a:lnTo>
                  <a:pt x="36779" y="0"/>
                </a:lnTo>
                <a:lnTo>
                  <a:pt x="22459" y="2889"/>
                </a:lnTo>
                <a:lnTo>
                  <a:pt x="10769" y="10769"/>
                </a:lnTo>
                <a:lnTo>
                  <a:pt x="2889" y="22459"/>
                </a:lnTo>
                <a:lnTo>
                  <a:pt x="0" y="36779"/>
                </a:lnTo>
                <a:lnTo>
                  <a:pt x="0" y="367753"/>
                </a:lnTo>
                <a:lnTo>
                  <a:pt x="2889" y="382073"/>
                </a:lnTo>
                <a:lnTo>
                  <a:pt x="10769" y="393763"/>
                </a:lnTo>
                <a:lnTo>
                  <a:pt x="22459" y="401643"/>
                </a:lnTo>
                <a:lnTo>
                  <a:pt x="36779" y="404533"/>
                </a:lnTo>
                <a:lnTo>
                  <a:pt x="367741" y="404533"/>
                </a:lnTo>
                <a:lnTo>
                  <a:pt x="382062" y="401643"/>
                </a:lnTo>
                <a:lnTo>
                  <a:pt x="393757" y="393763"/>
                </a:lnTo>
                <a:lnTo>
                  <a:pt x="398896" y="386143"/>
                </a:lnTo>
                <a:lnTo>
                  <a:pt x="36779" y="386143"/>
                </a:lnTo>
                <a:lnTo>
                  <a:pt x="29624" y="384700"/>
                </a:lnTo>
                <a:lnTo>
                  <a:pt x="23779" y="380763"/>
                </a:lnTo>
                <a:lnTo>
                  <a:pt x="19836" y="374918"/>
                </a:lnTo>
                <a:lnTo>
                  <a:pt x="18389" y="367753"/>
                </a:lnTo>
                <a:lnTo>
                  <a:pt x="18389" y="36779"/>
                </a:lnTo>
                <a:lnTo>
                  <a:pt x="19836" y="29619"/>
                </a:lnTo>
                <a:lnTo>
                  <a:pt x="23779" y="23774"/>
                </a:lnTo>
                <a:lnTo>
                  <a:pt x="29624" y="19834"/>
                </a:lnTo>
                <a:lnTo>
                  <a:pt x="36779" y="18389"/>
                </a:lnTo>
                <a:lnTo>
                  <a:pt x="398896" y="18389"/>
                </a:lnTo>
                <a:lnTo>
                  <a:pt x="393757" y="10769"/>
                </a:lnTo>
                <a:lnTo>
                  <a:pt x="382062" y="2889"/>
                </a:lnTo>
                <a:lnTo>
                  <a:pt x="367741" y="0"/>
                </a:lnTo>
                <a:close/>
              </a:path>
              <a:path w="405129" h="405129">
                <a:moveTo>
                  <a:pt x="398896" y="18389"/>
                </a:moveTo>
                <a:lnTo>
                  <a:pt x="367741" y="18389"/>
                </a:lnTo>
                <a:lnTo>
                  <a:pt x="374908" y="19834"/>
                </a:lnTo>
                <a:lnTo>
                  <a:pt x="380757" y="23774"/>
                </a:lnTo>
                <a:lnTo>
                  <a:pt x="384698" y="29619"/>
                </a:lnTo>
                <a:lnTo>
                  <a:pt x="386143" y="36779"/>
                </a:lnTo>
                <a:lnTo>
                  <a:pt x="386143" y="367753"/>
                </a:lnTo>
                <a:lnTo>
                  <a:pt x="384698" y="374918"/>
                </a:lnTo>
                <a:lnTo>
                  <a:pt x="380757" y="380763"/>
                </a:lnTo>
                <a:lnTo>
                  <a:pt x="374908" y="384700"/>
                </a:lnTo>
                <a:lnTo>
                  <a:pt x="367741" y="386143"/>
                </a:lnTo>
                <a:lnTo>
                  <a:pt x="398896" y="386143"/>
                </a:lnTo>
                <a:lnTo>
                  <a:pt x="401641" y="382073"/>
                </a:lnTo>
                <a:lnTo>
                  <a:pt x="404533" y="367753"/>
                </a:lnTo>
                <a:lnTo>
                  <a:pt x="404533" y="36779"/>
                </a:lnTo>
                <a:lnTo>
                  <a:pt x="401641" y="22459"/>
                </a:lnTo>
                <a:lnTo>
                  <a:pt x="398896" y="18389"/>
                </a:lnTo>
                <a:close/>
              </a:path>
              <a:path w="405129" h="405129">
                <a:moveTo>
                  <a:pt x="141795" y="262661"/>
                </a:moveTo>
                <a:lnTo>
                  <a:pt x="141795" y="273938"/>
                </a:lnTo>
                <a:lnTo>
                  <a:pt x="202247" y="312610"/>
                </a:lnTo>
                <a:lnTo>
                  <a:pt x="259656" y="275589"/>
                </a:lnTo>
                <a:lnTo>
                  <a:pt x="163156" y="275589"/>
                </a:lnTo>
                <a:lnTo>
                  <a:pt x="141795" y="262661"/>
                </a:lnTo>
                <a:close/>
              </a:path>
              <a:path w="405129" h="405129">
                <a:moveTo>
                  <a:pt x="202285" y="245363"/>
                </a:moveTo>
                <a:lnTo>
                  <a:pt x="163512" y="275031"/>
                </a:lnTo>
                <a:lnTo>
                  <a:pt x="163350" y="275285"/>
                </a:lnTo>
                <a:lnTo>
                  <a:pt x="163253" y="275437"/>
                </a:lnTo>
                <a:lnTo>
                  <a:pt x="163156" y="275589"/>
                </a:lnTo>
                <a:lnTo>
                  <a:pt x="259656" y="275589"/>
                </a:lnTo>
                <a:lnTo>
                  <a:pt x="259892" y="275437"/>
                </a:lnTo>
                <a:lnTo>
                  <a:pt x="242697" y="275437"/>
                </a:lnTo>
                <a:lnTo>
                  <a:pt x="202285" y="245363"/>
                </a:lnTo>
                <a:close/>
              </a:path>
              <a:path w="405129" h="405129">
                <a:moveTo>
                  <a:pt x="262216" y="263448"/>
                </a:moveTo>
                <a:lnTo>
                  <a:pt x="242811" y="275285"/>
                </a:lnTo>
                <a:lnTo>
                  <a:pt x="242697" y="275437"/>
                </a:lnTo>
                <a:lnTo>
                  <a:pt x="259892" y="275437"/>
                </a:lnTo>
                <a:lnTo>
                  <a:pt x="262216" y="273938"/>
                </a:lnTo>
                <a:lnTo>
                  <a:pt x="262216" y="263448"/>
                </a:lnTo>
                <a:close/>
              </a:path>
              <a:path w="405129" h="405129">
                <a:moveTo>
                  <a:pt x="143150" y="182911"/>
                </a:moveTo>
                <a:lnTo>
                  <a:pt x="142728" y="183218"/>
                </a:lnTo>
                <a:lnTo>
                  <a:pt x="101206" y="216814"/>
                </a:lnTo>
                <a:lnTo>
                  <a:pt x="161645" y="253136"/>
                </a:lnTo>
                <a:lnTo>
                  <a:pt x="201891" y="222478"/>
                </a:lnTo>
                <a:lnTo>
                  <a:pt x="294013" y="222478"/>
                </a:lnTo>
                <a:lnTo>
                  <a:pt x="299071" y="219405"/>
                </a:lnTo>
                <a:lnTo>
                  <a:pt x="202018" y="219405"/>
                </a:lnTo>
                <a:lnTo>
                  <a:pt x="144096" y="183520"/>
                </a:lnTo>
                <a:lnTo>
                  <a:pt x="143705" y="183218"/>
                </a:lnTo>
                <a:lnTo>
                  <a:pt x="143150" y="182911"/>
                </a:lnTo>
                <a:close/>
              </a:path>
              <a:path w="405129" h="405129">
                <a:moveTo>
                  <a:pt x="294013" y="222478"/>
                </a:moveTo>
                <a:lnTo>
                  <a:pt x="202336" y="222478"/>
                </a:lnTo>
                <a:lnTo>
                  <a:pt x="234378" y="246341"/>
                </a:lnTo>
                <a:lnTo>
                  <a:pt x="243633" y="253136"/>
                </a:lnTo>
                <a:lnTo>
                  <a:pt x="294013" y="222478"/>
                </a:lnTo>
                <a:close/>
              </a:path>
              <a:path w="405129" h="405129">
                <a:moveTo>
                  <a:pt x="202336" y="222478"/>
                </a:moveTo>
                <a:lnTo>
                  <a:pt x="201891" y="222478"/>
                </a:lnTo>
                <a:lnTo>
                  <a:pt x="202222" y="222643"/>
                </a:lnTo>
                <a:lnTo>
                  <a:pt x="202336" y="222478"/>
                </a:lnTo>
                <a:close/>
              </a:path>
              <a:path w="405129" h="405129">
                <a:moveTo>
                  <a:pt x="260797" y="182158"/>
                </a:moveTo>
                <a:lnTo>
                  <a:pt x="259585" y="182911"/>
                </a:lnTo>
                <a:lnTo>
                  <a:pt x="202018" y="219405"/>
                </a:lnTo>
                <a:lnTo>
                  <a:pt x="299071" y="219405"/>
                </a:lnTo>
                <a:lnTo>
                  <a:pt x="303335" y="216814"/>
                </a:lnTo>
                <a:lnTo>
                  <a:pt x="260797" y="182158"/>
                </a:lnTo>
                <a:close/>
              </a:path>
              <a:path w="405129" h="405129">
                <a:moveTo>
                  <a:pt x="161620" y="110324"/>
                </a:moveTo>
                <a:lnTo>
                  <a:pt x="101130" y="150329"/>
                </a:lnTo>
                <a:lnTo>
                  <a:pt x="143308" y="182911"/>
                </a:lnTo>
                <a:lnTo>
                  <a:pt x="144388" y="182158"/>
                </a:lnTo>
                <a:lnTo>
                  <a:pt x="202006" y="145630"/>
                </a:lnTo>
                <a:lnTo>
                  <a:pt x="161620" y="110324"/>
                </a:lnTo>
                <a:close/>
              </a:path>
              <a:path w="405129" h="405129">
                <a:moveTo>
                  <a:pt x="244646" y="110324"/>
                </a:moveTo>
                <a:lnTo>
                  <a:pt x="202006" y="145630"/>
                </a:lnTo>
                <a:lnTo>
                  <a:pt x="260790" y="182158"/>
                </a:lnTo>
                <a:lnTo>
                  <a:pt x="303403" y="148437"/>
                </a:lnTo>
                <a:lnTo>
                  <a:pt x="244646" y="110324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190">
            <a:extLst>
              <a:ext uri="{FF2B5EF4-FFF2-40B4-BE49-F238E27FC236}">
                <a16:creationId xmlns:a16="http://schemas.microsoft.com/office/drawing/2014/main" id="{2E0A5012-149F-7586-C26E-1814CF8321A6}"/>
              </a:ext>
            </a:extLst>
          </p:cNvPr>
          <p:cNvSpPr/>
          <p:nvPr/>
        </p:nvSpPr>
        <p:spPr>
          <a:xfrm>
            <a:off x="10511680" y="5232956"/>
            <a:ext cx="329431" cy="329431"/>
          </a:xfrm>
          <a:custGeom>
            <a:avLst/>
            <a:gdLst/>
            <a:ahLst/>
            <a:cxnLst/>
            <a:rect l="l" t="t" r="r" b="b"/>
            <a:pathLst>
              <a:path w="405130" h="405129">
                <a:moveTo>
                  <a:pt x="367741" y="0"/>
                </a:moveTo>
                <a:lnTo>
                  <a:pt x="36779" y="0"/>
                </a:lnTo>
                <a:lnTo>
                  <a:pt x="22459" y="2889"/>
                </a:lnTo>
                <a:lnTo>
                  <a:pt x="10769" y="10769"/>
                </a:lnTo>
                <a:lnTo>
                  <a:pt x="2889" y="22459"/>
                </a:lnTo>
                <a:lnTo>
                  <a:pt x="0" y="36779"/>
                </a:lnTo>
                <a:lnTo>
                  <a:pt x="0" y="367741"/>
                </a:lnTo>
                <a:lnTo>
                  <a:pt x="2889" y="382062"/>
                </a:lnTo>
                <a:lnTo>
                  <a:pt x="10769" y="393757"/>
                </a:lnTo>
                <a:lnTo>
                  <a:pt x="22459" y="401641"/>
                </a:lnTo>
                <a:lnTo>
                  <a:pt x="36779" y="404533"/>
                </a:lnTo>
                <a:lnTo>
                  <a:pt x="367741" y="404533"/>
                </a:lnTo>
                <a:lnTo>
                  <a:pt x="382060" y="401641"/>
                </a:lnTo>
                <a:lnTo>
                  <a:pt x="393750" y="393757"/>
                </a:lnTo>
                <a:lnTo>
                  <a:pt x="398889" y="386130"/>
                </a:lnTo>
                <a:lnTo>
                  <a:pt x="36779" y="386130"/>
                </a:lnTo>
                <a:lnTo>
                  <a:pt x="29619" y="384686"/>
                </a:lnTo>
                <a:lnTo>
                  <a:pt x="23774" y="380746"/>
                </a:lnTo>
                <a:lnTo>
                  <a:pt x="19834" y="374900"/>
                </a:lnTo>
                <a:lnTo>
                  <a:pt x="18389" y="367741"/>
                </a:lnTo>
                <a:lnTo>
                  <a:pt x="18389" y="36779"/>
                </a:lnTo>
                <a:lnTo>
                  <a:pt x="19834" y="29624"/>
                </a:lnTo>
                <a:lnTo>
                  <a:pt x="23774" y="23779"/>
                </a:lnTo>
                <a:lnTo>
                  <a:pt x="29619" y="19836"/>
                </a:lnTo>
                <a:lnTo>
                  <a:pt x="36779" y="18389"/>
                </a:lnTo>
                <a:lnTo>
                  <a:pt x="398887" y="18389"/>
                </a:lnTo>
                <a:lnTo>
                  <a:pt x="393750" y="10769"/>
                </a:lnTo>
                <a:lnTo>
                  <a:pt x="382060" y="2889"/>
                </a:lnTo>
                <a:lnTo>
                  <a:pt x="367741" y="0"/>
                </a:lnTo>
                <a:close/>
              </a:path>
              <a:path w="405130" h="405129">
                <a:moveTo>
                  <a:pt x="398887" y="18389"/>
                </a:moveTo>
                <a:lnTo>
                  <a:pt x="367741" y="18389"/>
                </a:lnTo>
                <a:lnTo>
                  <a:pt x="374900" y="19836"/>
                </a:lnTo>
                <a:lnTo>
                  <a:pt x="380745" y="23779"/>
                </a:lnTo>
                <a:lnTo>
                  <a:pt x="384686" y="29624"/>
                </a:lnTo>
                <a:lnTo>
                  <a:pt x="386130" y="36779"/>
                </a:lnTo>
                <a:lnTo>
                  <a:pt x="386130" y="367741"/>
                </a:lnTo>
                <a:lnTo>
                  <a:pt x="384686" y="374900"/>
                </a:lnTo>
                <a:lnTo>
                  <a:pt x="380745" y="380746"/>
                </a:lnTo>
                <a:lnTo>
                  <a:pt x="374900" y="384686"/>
                </a:lnTo>
                <a:lnTo>
                  <a:pt x="367741" y="386130"/>
                </a:lnTo>
                <a:lnTo>
                  <a:pt x="398889" y="386130"/>
                </a:lnTo>
                <a:lnTo>
                  <a:pt x="401631" y="382062"/>
                </a:lnTo>
                <a:lnTo>
                  <a:pt x="404520" y="367741"/>
                </a:lnTo>
                <a:lnTo>
                  <a:pt x="404520" y="36779"/>
                </a:lnTo>
                <a:lnTo>
                  <a:pt x="401631" y="22459"/>
                </a:lnTo>
                <a:lnTo>
                  <a:pt x="398887" y="18389"/>
                </a:lnTo>
                <a:close/>
              </a:path>
              <a:path w="405130" h="405129">
                <a:moveTo>
                  <a:pt x="257416" y="110324"/>
                </a:moveTo>
                <a:lnTo>
                  <a:pt x="147104" y="110324"/>
                </a:lnTo>
                <a:lnTo>
                  <a:pt x="132784" y="113214"/>
                </a:lnTo>
                <a:lnTo>
                  <a:pt x="121094" y="121094"/>
                </a:lnTo>
                <a:lnTo>
                  <a:pt x="113214" y="132784"/>
                </a:lnTo>
                <a:lnTo>
                  <a:pt x="110324" y="147104"/>
                </a:lnTo>
                <a:lnTo>
                  <a:pt x="110324" y="257416"/>
                </a:lnTo>
                <a:lnTo>
                  <a:pt x="113214" y="271735"/>
                </a:lnTo>
                <a:lnTo>
                  <a:pt x="121094" y="283425"/>
                </a:lnTo>
                <a:lnTo>
                  <a:pt x="132784" y="291306"/>
                </a:lnTo>
                <a:lnTo>
                  <a:pt x="147104" y="294195"/>
                </a:lnTo>
                <a:lnTo>
                  <a:pt x="257416" y="294195"/>
                </a:lnTo>
                <a:lnTo>
                  <a:pt x="271735" y="291306"/>
                </a:lnTo>
                <a:lnTo>
                  <a:pt x="283425" y="283425"/>
                </a:lnTo>
                <a:lnTo>
                  <a:pt x="288562" y="275805"/>
                </a:lnTo>
                <a:lnTo>
                  <a:pt x="147104" y="275805"/>
                </a:lnTo>
                <a:lnTo>
                  <a:pt x="139949" y="274363"/>
                </a:lnTo>
                <a:lnTo>
                  <a:pt x="134104" y="270425"/>
                </a:lnTo>
                <a:lnTo>
                  <a:pt x="130160" y="264581"/>
                </a:lnTo>
                <a:lnTo>
                  <a:pt x="128714" y="257416"/>
                </a:lnTo>
                <a:lnTo>
                  <a:pt x="128714" y="193065"/>
                </a:lnTo>
                <a:lnTo>
                  <a:pt x="167338" y="193065"/>
                </a:lnTo>
                <a:lnTo>
                  <a:pt x="168372" y="187951"/>
                </a:lnTo>
                <a:lnTo>
                  <a:pt x="176255" y="176260"/>
                </a:lnTo>
                <a:lnTo>
                  <a:pt x="187946" y="168373"/>
                </a:lnTo>
                <a:lnTo>
                  <a:pt x="202260" y="165481"/>
                </a:lnTo>
                <a:lnTo>
                  <a:pt x="239039" y="165481"/>
                </a:lnTo>
                <a:lnTo>
                  <a:pt x="239039" y="137909"/>
                </a:lnTo>
                <a:lnTo>
                  <a:pt x="292340" y="137909"/>
                </a:lnTo>
                <a:lnTo>
                  <a:pt x="291306" y="132784"/>
                </a:lnTo>
                <a:lnTo>
                  <a:pt x="283425" y="121094"/>
                </a:lnTo>
                <a:lnTo>
                  <a:pt x="271735" y="113214"/>
                </a:lnTo>
                <a:lnTo>
                  <a:pt x="257416" y="110324"/>
                </a:lnTo>
                <a:close/>
              </a:path>
              <a:path w="405130" h="405129">
                <a:moveTo>
                  <a:pt x="294195" y="193065"/>
                </a:moveTo>
                <a:lnTo>
                  <a:pt x="275805" y="193065"/>
                </a:lnTo>
                <a:lnTo>
                  <a:pt x="275805" y="257416"/>
                </a:lnTo>
                <a:lnTo>
                  <a:pt x="274359" y="264581"/>
                </a:lnTo>
                <a:lnTo>
                  <a:pt x="270416" y="270425"/>
                </a:lnTo>
                <a:lnTo>
                  <a:pt x="264570" y="274363"/>
                </a:lnTo>
                <a:lnTo>
                  <a:pt x="257416" y="275805"/>
                </a:lnTo>
                <a:lnTo>
                  <a:pt x="288562" y="275805"/>
                </a:lnTo>
                <a:lnTo>
                  <a:pt x="291306" y="271735"/>
                </a:lnTo>
                <a:lnTo>
                  <a:pt x="294195" y="257416"/>
                </a:lnTo>
                <a:lnTo>
                  <a:pt x="294195" y="193065"/>
                </a:lnTo>
                <a:close/>
              </a:path>
              <a:path w="405130" h="405129">
                <a:moveTo>
                  <a:pt x="167338" y="193065"/>
                </a:moveTo>
                <a:lnTo>
                  <a:pt x="148018" y="193065"/>
                </a:lnTo>
                <a:lnTo>
                  <a:pt x="147523" y="196075"/>
                </a:lnTo>
                <a:lnTo>
                  <a:pt x="147104" y="199110"/>
                </a:lnTo>
                <a:lnTo>
                  <a:pt x="147104" y="202260"/>
                </a:lnTo>
                <a:lnTo>
                  <a:pt x="151437" y="223731"/>
                </a:lnTo>
                <a:lnTo>
                  <a:pt x="163256" y="241263"/>
                </a:lnTo>
                <a:lnTo>
                  <a:pt x="180788" y="253082"/>
                </a:lnTo>
                <a:lnTo>
                  <a:pt x="202260" y="257416"/>
                </a:lnTo>
                <a:lnTo>
                  <a:pt x="223731" y="253082"/>
                </a:lnTo>
                <a:lnTo>
                  <a:pt x="241263" y="241263"/>
                </a:lnTo>
                <a:lnTo>
                  <a:pt x="242762" y="239039"/>
                </a:lnTo>
                <a:lnTo>
                  <a:pt x="202260" y="239039"/>
                </a:lnTo>
                <a:lnTo>
                  <a:pt x="187946" y="236148"/>
                </a:lnTo>
                <a:lnTo>
                  <a:pt x="176255" y="228265"/>
                </a:lnTo>
                <a:lnTo>
                  <a:pt x="168372" y="216574"/>
                </a:lnTo>
                <a:lnTo>
                  <a:pt x="165480" y="202260"/>
                </a:lnTo>
                <a:lnTo>
                  <a:pt x="167338" y="193065"/>
                </a:lnTo>
                <a:close/>
              </a:path>
              <a:path w="405130" h="405129">
                <a:moveTo>
                  <a:pt x="292340" y="137909"/>
                </a:moveTo>
                <a:lnTo>
                  <a:pt x="266611" y="137909"/>
                </a:lnTo>
                <a:lnTo>
                  <a:pt x="266611" y="165481"/>
                </a:lnTo>
                <a:lnTo>
                  <a:pt x="202260" y="165481"/>
                </a:lnTo>
                <a:lnTo>
                  <a:pt x="216574" y="168373"/>
                </a:lnTo>
                <a:lnTo>
                  <a:pt x="228265" y="176260"/>
                </a:lnTo>
                <a:lnTo>
                  <a:pt x="236148" y="187951"/>
                </a:lnTo>
                <a:lnTo>
                  <a:pt x="239039" y="202260"/>
                </a:lnTo>
                <a:lnTo>
                  <a:pt x="236148" y="216574"/>
                </a:lnTo>
                <a:lnTo>
                  <a:pt x="228265" y="228265"/>
                </a:lnTo>
                <a:lnTo>
                  <a:pt x="216574" y="236148"/>
                </a:lnTo>
                <a:lnTo>
                  <a:pt x="202260" y="239039"/>
                </a:lnTo>
                <a:lnTo>
                  <a:pt x="242762" y="239039"/>
                </a:lnTo>
                <a:lnTo>
                  <a:pt x="253082" y="223731"/>
                </a:lnTo>
                <a:lnTo>
                  <a:pt x="257416" y="202260"/>
                </a:lnTo>
                <a:lnTo>
                  <a:pt x="257416" y="199110"/>
                </a:lnTo>
                <a:lnTo>
                  <a:pt x="256997" y="196075"/>
                </a:lnTo>
                <a:lnTo>
                  <a:pt x="256501" y="193065"/>
                </a:lnTo>
                <a:lnTo>
                  <a:pt x="294195" y="193065"/>
                </a:lnTo>
                <a:lnTo>
                  <a:pt x="294195" y="147104"/>
                </a:lnTo>
                <a:lnTo>
                  <a:pt x="292340" y="137909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" name="صورة 2">
            <a:extLst>
              <a:ext uri="{FF2B5EF4-FFF2-40B4-BE49-F238E27FC236}">
                <a16:creationId xmlns:a16="http://schemas.microsoft.com/office/drawing/2014/main" id="{6FF56DE5-E4F5-B3CA-39B5-FEB5D35AA271}"/>
              </a:ext>
            </a:extLst>
          </p:cNvPr>
          <p:cNvPicPr>
            <a:picLocks noChangeAspect="1"/>
          </p:cNvPicPr>
          <p:nvPr/>
        </p:nvPicPr>
        <p:blipFill>
          <a:blip r:embed="rId43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grpSp>
        <p:nvGrpSpPr>
          <p:cNvPr id="6" name="مجموعة 5">
            <a:extLst>
              <a:ext uri="{FF2B5EF4-FFF2-40B4-BE49-F238E27FC236}">
                <a16:creationId xmlns:a16="http://schemas.microsoft.com/office/drawing/2014/main" id="{D0582511-F31A-5399-1802-AB1F3C0ECCFC}"/>
              </a:ext>
            </a:extLst>
          </p:cNvPr>
          <p:cNvGrpSpPr/>
          <p:nvPr/>
        </p:nvGrpSpPr>
        <p:grpSpPr>
          <a:xfrm>
            <a:off x="6613474" y="4563578"/>
            <a:ext cx="332383" cy="369332"/>
            <a:chOff x="6613474" y="4563578"/>
            <a:chExt cx="332383" cy="369332"/>
          </a:xfrm>
        </p:grpSpPr>
        <p:sp>
          <p:nvSpPr>
            <p:cNvPr id="2" name="مستطيل مستدير الزوايا 1">
              <a:extLst>
                <a:ext uri="{FF2B5EF4-FFF2-40B4-BE49-F238E27FC236}">
                  <a16:creationId xmlns:a16="http://schemas.microsoft.com/office/drawing/2014/main" id="{3BC72C71-1B8A-813B-8625-E044AE53F820}"/>
                </a:ext>
              </a:extLst>
            </p:cNvPr>
            <p:cNvSpPr/>
            <p:nvPr/>
          </p:nvSpPr>
          <p:spPr>
            <a:xfrm>
              <a:off x="6613474" y="4592874"/>
              <a:ext cx="332383" cy="322202"/>
            </a:xfrm>
            <a:prstGeom prst="roundRect">
              <a:avLst/>
            </a:prstGeom>
            <a:noFill/>
            <a:ln>
              <a:solidFill>
                <a:srgbClr val="00384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1" anchor="ctr"/>
            <a:lstStyle/>
            <a:p>
              <a:pPr algn="ctr"/>
              <a:endParaRPr lang="ar-SA"/>
            </a:p>
          </p:txBody>
        </p:sp>
        <p:sp>
          <p:nvSpPr>
            <p:cNvPr id="5" name="مربع نص 4">
              <a:extLst>
                <a:ext uri="{FF2B5EF4-FFF2-40B4-BE49-F238E27FC236}">
                  <a16:creationId xmlns:a16="http://schemas.microsoft.com/office/drawing/2014/main" id="{7AE75465-CBAE-3212-ED05-249496C4D40C}"/>
                </a:ext>
              </a:extLst>
            </p:cNvPr>
            <p:cNvSpPr txBox="1"/>
            <p:nvPr/>
          </p:nvSpPr>
          <p:spPr>
            <a:xfrm>
              <a:off x="6627219" y="4563578"/>
              <a:ext cx="304892" cy="369332"/>
            </a:xfrm>
            <a:prstGeom prst="rect">
              <a:avLst/>
            </a:prstGeom>
            <a:noFill/>
          </p:spPr>
          <p:txBody>
            <a:bodyPr wrap="none" rtlCol="1">
              <a:spAutoFit/>
            </a:bodyPr>
            <a:lstStyle/>
            <a:p>
              <a:pPr marL="0" algn="r" defTabSz="914400" rtl="1" eaLnBrk="1" latinLnBrk="0" hangingPunct="1"/>
              <a:r>
                <a:rPr lang="en-US" dirty="0">
                  <a:solidFill>
                    <a:srgbClr val="003845"/>
                  </a:solidFill>
                </a:rPr>
                <a:t>X</a:t>
              </a:r>
              <a:endParaRPr lang="ar-SA" dirty="0">
                <a:solidFill>
                  <a:srgbClr val="003845"/>
                </a:solidFill>
              </a:endParaRPr>
            </a:p>
          </p:txBody>
        </p:sp>
      </p:grpSp>
      <p:pic>
        <p:nvPicPr>
          <p:cNvPr id="7" name="صورة 6">
            <a:extLst>
              <a:ext uri="{FF2B5EF4-FFF2-40B4-BE49-F238E27FC236}">
                <a16:creationId xmlns:a16="http://schemas.microsoft.com/office/drawing/2014/main" id="{978CEBCC-FA1B-2BDD-29ED-D0FA69FB407F}"/>
              </a:ext>
            </a:extLst>
          </p:cNvPr>
          <p:cNvPicPr>
            <a:picLocks noChangeAspect="1"/>
          </p:cNvPicPr>
          <p:nvPr/>
        </p:nvPicPr>
        <p:blipFill>
          <a:blip r:embed="rId44"/>
          <a:stretch>
            <a:fillRect/>
          </a:stretch>
        </p:blipFill>
        <p:spPr>
          <a:xfrm>
            <a:off x="4419600" y="6600265"/>
            <a:ext cx="7772400" cy="266700"/>
          </a:xfrm>
          <a:prstGeom prst="rect">
            <a:avLst/>
          </a:prstGeom>
        </p:spPr>
      </p:pic>
      <p:sp>
        <p:nvSpPr>
          <p:cNvPr id="8" name="object 17">
            <a:extLst>
              <a:ext uri="{FF2B5EF4-FFF2-40B4-BE49-F238E27FC236}">
                <a16:creationId xmlns:a16="http://schemas.microsoft.com/office/drawing/2014/main" id="{83268CCA-700E-A5E4-C0C4-FFA9EB7C5035}"/>
              </a:ext>
            </a:extLst>
          </p:cNvPr>
          <p:cNvSpPr/>
          <p:nvPr/>
        </p:nvSpPr>
        <p:spPr>
          <a:xfrm>
            <a:off x="2116944" y="2536871"/>
            <a:ext cx="182270" cy="306711"/>
          </a:xfrm>
          <a:custGeom>
            <a:avLst/>
            <a:gdLst/>
            <a:ahLst/>
            <a:cxnLst/>
            <a:rect l="l" t="t" r="r" b="b"/>
            <a:pathLst>
              <a:path w="224155" h="377190">
                <a:moveTo>
                  <a:pt x="179412" y="3517"/>
                </a:moveTo>
                <a:lnTo>
                  <a:pt x="175882" y="0"/>
                </a:lnTo>
                <a:lnTo>
                  <a:pt x="163677" y="0"/>
                </a:lnTo>
                <a:lnTo>
                  <a:pt x="163677" y="15735"/>
                </a:lnTo>
                <a:lnTo>
                  <a:pt x="163677" y="46355"/>
                </a:lnTo>
                <a:lnTo>
                  <a:pt x="60121" y="46355"/>
                </a:lnTo>
                <a:lnTo>
                  <a:pt x="60121" y="15735"/>
                </a:lnTo>
                <a:lnTo>
                  <a:pt x="163677" y="15735"/>
                </a:lnTo>
                <a:lnTo>
                  <a:pt x="163677" y="0"/>
                </a:lnTo>
                <a:lnTo>
                  <a:pt x="47904" y="0"/>
                </a:lnTo>
                <a:lnTo>
                  <a:pt x="44386" y="3517"/>
                </a:lnTo>
                <a:lnTo>
                  <a:pt x="44386" y="58559"/>
                </a:lnTo>
                <a:lnTo>
                  <a:pt x="47904" y="62090"/>
                </a:lnTo>
                <a:lnTo>
                  <a:pt x="175882" y="62090"/>
                </a:lnTo>
                <a:lnTo>
                  <a:pt x="179412" y="58559"/>
                </a:lnTo>
                <a:lnTo>
                  <a:pt x="179412" y="46355"/>
                </a:lnTo>
                <a:lnTo>
                  <a:pt x="179412" y="15735"/>
                </a:lnTo>
                <a:lnTo>
                  <a:pt x="179412" y="3517"/>
                </a:lnTo>
                <a:close/>
              </a:path>
              <a:path w="224155" h="377190">
                <a:moveTo>
                  <a:pt x="223799" y="164503"/>
                </a:moveTo>
                <a:lnTo>
                  <a:pt x="216369" y="127825"/>
                </a:lnTo>
                <a:lnTo>
                  <a:pt x="208064" y="115519"/>
                </a:lnTo>
                <a:lnTo>
                  <a:pt x="208064" y="164503"/>
                </a:lnTo>
                <a:lnTo>
                  <a:pt x="208064" y="168351"/>
                </a:lnTo>
                <a:lnTo>
                  <a:pt x="208064" y="184086"/>
                </a:lnTo>
                <a:lnTo>
                  <a:pt x="208064" y="258470"/>
                </a:lnTo>
                <a:lnTo>
                  <a:pt x="208064" y="274193"/>
                </a:lnTo>
                <a:lnTo>
                  <a:pt x="208064" y="282613"/>
                </a:lnTo>
                <a:lnTo>
                  <a:pt x="201866" y="313182"/>
                </a:lnTo>
                <a:lnTo>
                  <a:pt x="185013" y="338162"/>
                </a:lnTo>
                <a:lnTo>
                  <a:pt x="160032" y="355015"/>
                </a:lnTo>
                <a:lnTo>
                  <a:pt x="129476" y="361200"/>
                </a:lnTo>
                <a:lnTo>
                  <a:pt x="94310" y="361200"/>
                </a:lnTo>
                <a:lnTo>
                  <a:pt x="63741" y="355015"/>
                </a:lnTo>
                <a:lnTo>
                  <a:pt x="38760" y="338162"/>
                </a:lnTo>
                <a:lnTo>
                  <a:pt x="21907" y="313182"/>
                </a:lnTo>
                <a:lnTo>
                  <a:pt x="15722" y="282613"/>
                </a:lnTo>
                <a:lnTo>
                  <a:pt x="15722" y="274193"/>
                </a:lnTo>
                <a:lnTo>
                  <a:pt x="208064" y="274193"/>
                </a:lnTo>
                <a:lnTo>
                  <a:pt x="208064" y="258470"/>
                </a:lnTo>
                <a:lnTo>
                  <a:pt x="15722" y="258470"/>
                </a:lnTo>
                <a:lnTo>
                  <a:pt x="15722" y="184086"/>
                </a:lnTo>
                <a:lnTo>
                  <a:pt x="208064" y="184086"/>
                </a:lnTo>
                <a:lnTo>
                  <a:pt x="208064" y="168351"/>
                </a:lnTo>
                <a:lnTo>
                  <a:pt x="15722" y="168351"/>
                </a:lnTo>
                <a:lnTo>
                  <a:pt x="15722" y="164503"/>
                </a:lnTo>
                <a:lnTo>
                  <a:pt x="21907" y="133946"/>
                </a:lnTo>
                <a:lnTo>
                  <a:pt x="38760" y="108953"/>
                </a:lnTo>
                <a:lnTo>
                  <a:pt x="63741" y="92100"/>
                </a:lnTo>
                <a:lnTo>
                  <a:pt x="94310" y="85902"/>
                </a:lnTo>
                <a:lnTo>
                  <a:pt x="129476" y="85902"/>
                </a:lnTo>
                <a:lnTo>
                  <a:pt x="160032" y="92100"/>
                </a:lnTo>
                <a:lnTo>
                  <a:pt x="185013" y="108953"/>
                </a:lnTo>
                <a:lnTo>
                  <a:pt x="201866" y="133946"/>
                </a:lnTo>
                <a:lnTo>
                  <a:pt x="208064" y="164503"/>
                </a:lnTo>
                <a:lnTo>
                  <a:pt x="208064" y="115519"/>
                </a:lnTo>
                <a:lnTo>
                  <a:pt x="196138" y="97840"/>
                </a:lnTo>
                <a:lnTo>
                  <a:pt x="178460" y="85902"/>
                </a:lnTo>
                <a:lnTo>
                  <a:pt x="166154" y="77597"/>
                </a:lnTo>
                <a:lnTo>
                  <a:pt x="129476" y="70167"/>
                </a:lnTo>
                <a:lnTo>
                  <a:pt x="94310" y="70167"/>
                </a:lnTo>
                <a:lnTo>
                  <a:pt x="57632" y="77597"/>
                </a:lnTo>
                <a:lnTo>
                  <a:pt x="27647" y="97840"/>
                </a:lnTo>
                <a:lnTo>
                  <a:pt x="7416" y="127825"/>
                </a:lnTo>
                <a:lnTo>
                  <a:pt x="0" y="164503"/>
                </a:lnTo>
                <a:lnTo>
                  <a:pt x="0" y="282613"/>
                </a:lnTo>
                <a:lnTo>
                  <a:pt x="7416" y="319303"/>
                </a:lnTo>
                <a:lnTo>
                  <a:pt x="27647" y="349288"/>
                </a:lnTo>
                <a:lnTo>
                  <a:pt x="57632" y="369519"/>
                </a:lnTo>
                <a:lnTo>
                  <a:pt x="94310" y="376936"/>
                </a:lnTo>
                <a:lnTo>
                  <a:pt x="129476" y="376936"/>
                </a:lnTo>
                <a:lnTo>
                  <a:pt x="166154" y="369519"/>
                </a:lnTo>
                <a:lnTo>
                  <a:pt x="178460" y="361200"/>
                </a:lnTo>
                <a:lnTo>
                  <a:pt x="196138" y="349288"/>
                </a:lnTo>
                <a:lnTo>
                  <a:pt x="216369" y="319303"/>
                </a:lnTo>
                <a:lnTo>
                  <a:pt x="223799" y="282613"/>
                </a:lnTo>
                <a:lnTo>
                  <a:pt x="223799" y="274193"/>
                </a:lnTo>
                <a:lnTo>
                  <a:pt x="223799" y="258470"/>
                </a:lnTo>
                <a:lnTo>
                  <a:pt x="223799" y="184086"/>
                </a:lnTo>
                <a:lnTo>
                  <a:pt x="223799" y="168351"/>
                </a:lnTo>
                <a:lnTo>
                  <a:pt x="223799" y="164503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8">
            <a:extLst>
              <a:ext uri="{FF2B5EF4-FFF2-40B4-BE49-F238E27FC236}">
                <a16:creationId xmlns:a16="http://schemas.microsoft.com/office/drawing/2014/main" id="{06FB1B6B-264A-90A4-4FBF-92E6FD63D557}"/>
              </a:ext>
            </a:extLst>
          </p:cNvPr>
          <p:cNvSpPr/>
          <p:nvPr/>
        </p:nvSpPr>
        <p:spPr>
          <a:xfrm>
            <a:off x="2705134" y="2522742"/>
            <a:ext cx="308777" cy="335110"/>
          </a:xfrm>
          <a:custGeom>
            <a:avLst/>
            <a:gdLst/>
            <a:ahLst/>
            <a:cxnLst/>
            <a:rect l="l" t="t" r="r" b="b"/>
            <a:pathLst>
              <a:path w="379729" h="412115">
                <a:moveTo>
                  <a:pt x="23521" y="0"/>
                </a:moveTo>
                <a:lnTo>
                  <a:pt x="19545" y="0"/>
                </a:lnTo>
                <a:lnTo>
                  <a:pt x="11515" y="1625"/>
                </a:lnTo>
                <a:lnTo>
                  <a:pt x="11782" y="1625"/>
                </a:lnTo>
                <a:lnTo>
                  <a:pt x="5642" y="5767"/>
                </a:lnTo>
                <a:lnTo>
                  <a:pt x="1422" y="12017"/>
                </a:lnTo>
                <a:lnTo>
                  <a:pt x="233" y="17881"/>
                </a:lnTo>
                <a:lnTo>
                  <a:pt x="113" y="18478"/>
                </a:lnTo>
                <a:lnTo>
                  <a:pt x="0" y="169490"/>
                </a:lnTo>
                <a:lnTo>
                  <a:pt x="7354" y="217314"/>
                </a:lnTo>
                <a:lnTo>
                  <a:pt x="7407" y="217657"/>
                </a:lnTo>
                <a:lnTo>
                  <a:pt x="28521" y="257648"/>
                </a:lnTo>
                <a:lnTo>
                  <a:pt x="60984" y="286194"/>
                </a:lnTo>
                <a:lnTo>
                  <a:pt x="102565" y="300850"/>
                </a:lnTo>
                <a:lnTo>
                  <a:pt x="115006" y="344346"/>
                </a:lnTo>
                <a:lnTo>
                  <a:pt x="141616" y="379536"/>
                </a:lnTo>
                <a:lnTo>
                  <a:pt x="179073" y="403091"/>
                </a:lnTo>
                <a:lnTo>
                  <a:pt x="224054" y="411683"/>
                </a:lnTo>
                <a:lnTo>
                  <a:pt x="271505" y="402079"/>
                </a:lnTo>
                <a:lnTo>
                  <a:pt x="274757" y="399884"/>
                </a:lnTo>
                <a:lnTo>
                  <a:pt x="224054" y="399884"/>
                </a:lnTo>
                <a:lnTo>
                  <a:pt x="183938" y="392328"/>
                </a:lnTo>
                <a:lnTo>
                  <a:pt x="150395" y="371584"/>
                </a:lnTo>
                <a:lnTo>
                  <a:pt x="126304" y="340536"/>
                </a:lnTo>
                <a:lnTo>
                  <a:pt x="114565" y="302145"/>
                </a:lnTo>
                <a:lnTo>
                  <a:pt x="142663" y="302145"/>
                </a:lnTo>
                <a:lnTo>
                  <a:pt x="142242" y="300850"/>
                </a:lnTo>
                <a:lnTo>
                  <a:pt x="142164" y="300608"/>
                </a:lnTo>
                <a:lnTo>
                  <a:pt x="169992" y="290487"/>
                </a:lnTo>
                <a:lnTo>
                  <a:pt x="121679" y="290487"/>
                </a:lnTo>
                <a:lnTo>
                  <a:pt x="77599" y="281377"/>
                </a:lnTo>
                <a:lnTo>
                  <a:pt x="42772" y="256043"/>
                </a:lnTo>
                <a:lnTo>
                  <a:pt x="20004" y="217657"/>
                </a:lnTo>
                <a:lnTo>
                  <a:pt x="19896" y="217476"/>
                </a:lnTo>
                <a:lnTo>
                  <a:pt x="11810" y="169490"/>
                </a:lnTo>
                <a:lnTo>
                  <a:pt x="11774" y="169278"/>
                </a:lnTo>
                <a:lnTo>
                  <a:pt x="11671" y="15328"/>
                </a:lnTo>
                <a:lnTo>
                  <a:pt x="15202" y="11798"/>
                </a:lnTo>
                <a:lnTo>
                  <a:pt x="62077" y="11798"/>
                </a:lnTo>
                <a:lnTo>
                  <a:pt x="59695" y="8267"/>
                </a:lnTo>
                <a:lnTo>
                  <a:pt x="52263" y="3251"/>
                </a:lnTo>
                <a:lnTo>
                  <a:pt x="30328" y="3251"/>
                </a:lnTo>
                <a:lnTo>
                  <a:pt x="27216" y="1206"/>
                </a:lnTo>
                <a:lnTo>
                  <a:pt x="23521" y="0"/>
                </a:lnTo>
                <a:close/>
              </a:path>
              <a:path w="379729" h="412115">
                <a:moveTo>
                  <a:pt x="344386" y="169278"/>
                </a:moveTo>
                <a:lnTo>
                  <a:pt x="330759" y="169278"/>
                </a:lnTo>
                <a:lnTo>
                  <a:pt x="334290" y="172796"/>
                </a:lnTo>
                <a:lnTo>
                  <a:pt x="334290" y="289648"/>
                </a:lnTo>
                <a:lnTo>
                  <a:pt x="325613" y="332515"/>
                </a:lnTo>
                <a:lnTo>
                  <a:pt x="301965" y="367560"/>
                </a:lnTo>
                <a:lnTo>
                  <a:pt x="266920" y="391208"/>
                </a:lnTo>
                <a:lnTo>
                  <a:pt x="224054" y="399884"/>
                </a:lnTo>
                <a:lnTo>
                  <a:pt x="274757" y="399884"/>
                </a:lnTo>
                <a:lnTo>
                  <a:pt x="310296" y="375902"/>
                </a:lnTo>
                <a:lnTo>
                  <a:pt x="336471" y="337107"/>
                </a:lnTo>
                <a:lnTo>
                  <a:pt x="346075" y="289648"/>
                </a:lnTo>
                <a:lnTo>
                  <a:pt x="346075" y="225932"/>
                </a:lnTo>
                <a:lnTo>
                  <a:pt x="359494" y="218268"/>
                </a:lnTo>
                <a:lnTo>
                  <a:pt x="364456" y="213017"/>
                </a:lnTo>
                <a:lnTo>
                  <a:pt x="346075" y="213017"/>
                </a:lnTo>
                <a:lnTo>
                  <a:pt x="346075" y="177139"/>
                </a:lnTo>
                <a:lnTo>
                  <a:pt x="344529" y="169490"/>
                </a:lnTo>
                <a:lnTo>
                  <a:pt x="344386" y="169278"/>
                </a:lnTo>
                <a:close/>
              </a:path>
              <a:path w="379729" h="412115">
                <a:moveTo>
                  <a:pt x="142663" y="302145"/>
                </a:moveTo>
                <a:lnTo>
                  <a:pt x="130457" y="302145"/>
                </a:lnTo>
                <a:lnTo>
                  <a:pt x="140836" y="334327"/>
                </a:lnTo>
                <a:lnTo>
                  <a:pt x="161516" y="360414"/>
                </a:lnTo>
                <a:lnTo>
                  <a:pt x="190049" y="377818"/>
                </a:lnTo>
                <a:lnTo>
                  <a:pt x="224054" y="384149"/>
                </a:lnTo>
                <a:lnTo>
                  <a:pt x="260802" y="376711"/>
                </a:lnTo>
                <a:lnTo>
                  <a:pt x="267264" y="372351"/>
                </a:lnTo>
                <a:lnTo>
                  <a:pt x="224054" y="372351"/>
                </a:lnTo>
                <a:lnTo>
                  <a:pt x="194353" y="366827"/>
                </a:lnTo>
                <a:lnTo>
                  <a:pt x="169431" y="351643"/>
                </a:lnTo>
                <a:lnTo>
                  <a:pt x="151348" y="328878"/>
                </a:lnTo>
                <a:lnTo>
                  <a:pt x="142663" y="302145"/>
                </a:lnTo>
                <a:close/>
              </a:path>
              <a:path w="379729" h="412115">
                <a:moveTo>
                  <a:pt x="327279" y="125285"/>
                </a:moveTo>
                <a:lnTo>
                  <a:pt x="290441" y="140566"/>
                </a:lnTo>
                <a:lnTo>
                  <a:pt x="275210" y="177139"/>
                </a:lnTo>
                <a:lnTo>
                  <a:pt x="275158" y="177393"/>
                </a:lnTo>
                <a:lnTo>
                  <a:pt x="277486" y="192802"/>
                </a:lnTo>
                <a:lnTo>
                  <a:pt x="283999" y="206386"/>
                </a:lnTo>
                <a:lnTo>
                  <a:pt x="293875" y="217314"/>
                </a:lnTo>
                <a:lnTo>
                  <a:pt x="294045" y="217476"/>
                </a:lnTo>
                <a:lnTo>
                  <a:pt x="306756" y="225272"/>
                </a:lnTo>
                <a:lnTo>
                  <a:pt x="306756" y="289648"/>
                </a:lnTo>
                <a:lnTo>
                  <a:pt x="300247" y="321811"/>
                </a:lnTo>
                <a:lnTo>
                  <a:pt x="282507" y="348102"/>
                </a:lnTo>
                <a:lnTo>
                  <a:pt x="256216" y="365842"/>
                </a:lnTo>
                <a:lnTo>
                  <a:pt x="224054" y="372351"/>
                </a:lnTo>
                <a:lnTo>
                  <a:pt x="267264" y="372351"/>
                </a:lnTo>
                <a:lnTo>
                  <a:pt x="290844" y="356439"/>
                </a:lnTo>
                <a:lnTo>
                  <a:pt x="311116" y="326397"/>
                </a:lnTo>
                <a:lnTo>
                  <a:pt x="318554" y="289648"/>
                </a:lnTo>
                <a:lnTo>
                  <a:pt x="318554" y="212026"/>
                </a:lnTo>
                <a:lnTo>
                  <a:pt x="306756" y="212026"/>
                </a:lnTo>
                <a:lnTo>
                  <a:pt x="298676" y="205718"/>
                </a:lnTo>
                <a:lnTo>
                  <a:pt x="292429" y="197596"/>
                </a:lnTo>
                <a:lnTo>
                  <a:pt x="288398" y="188030"/>
                </a:lnTo>
                <a:lnTo>
                  <a:pt x="286969" y="177393"/>
                </a:lnTo>
                <a:lnTo>
                  <a:pt x="290142" y="161719"/>
                </a:lnTo>
                <a:lnTo>
                  <a:pt x="298790" y="148904"/>
                </a:lnTo>
                <a:lnTo>
                  <a:pt x="311605" y="140256"/>
                </a:lnTo>
                <a:lnTo>
                  <a:pt x="327279" y="137083"/>
                </a:lnTo>
                <a:lnTo>
                  <a:pt x="358945" y="137083"/>
                </a:lnTo>
                <a:lnTo>
                  <a:pt x="347540" y="129387"/>
                </a:lnTo>
                <a:lnTo>
                  <a:pt x="327279" y="125285"/>
                </a:lnTo>
                <a:close/>
              </a:path>
              <a:path w="379729" h="412115">
                <a:moveTo>
                  <a:pt x="241813" y="11798"/>
                </a:moveTo>
                <a:lnTo>
                  <a:pt x="228181" y="11798"/>
                </a:lnTo>
                <a:lnTo>
                  <a:pt x="231699" y="15328"/>
                </a:lnTo>
                <a:lnTo>
                  <a:pt x="231596" y="169278"/>
                </a:lnTo>
                <a:lnTo>
                  <a:pt x="223501" y="217314"/>
                </a:lnTo>
                <a:lnTo>
                  <a:pt x="223474" y="217476"/>
                </a:lnTo>
                <a:lnTo>
                  <a:pt x="200597" y="256043"/>
                </a:lnTo>
                <a:lnTo>
                  <a:pt x="165766" y="281377"/>
                </a:lnTo>
                <a:lnTo>
                  <a:pt x="121679" y="290487"/>
                </a:lnTo>
                <a:lnTo>
                  <a:pt x="169992" y="290487"/>
                </a:lnTo>
                <a:lnTo>
                  <a:pt x="183224" y="285674"/>
                </a:lnTo>
                <a:lnTo>
                  <a:pt x="215259" y="257113"/>
                </a:lnTo>
                <a:lnTo>
                  <a:pt x="235903" y="217657"/>
                </a:lnTo>
                <a:lnTo>
                  <a:pt x="235998" y="217476"/>
                </a:lnTo>
                <a:lnTo>
                  <a:pt x="236083" y="217314"/>
                </a:lnTo>
                <a:lnTo>
                  <a:pt x="243385" y="169490"/>
                </a:lnTo>
                <a:lnTo>
                  <a:pt x="243510" y="19659"/>
                </a:lnTo>
                <a:lnTo>
                  <a:pt x="241961" y="12017"/>
                </a:lnTo>
                <a:lnTo>
                  <a:pt x="241813" y="11798"/>
                </a:lnTo>
                <a:close/>
              </a:path>
              <a:path w="379729" h="412115">
                <a:moveTo>
                  <a:pt x="62077" y="11798"/>
                </a:moveTo>
                <a:lnTo>
                  <a:pt x="23876" y="11798"/>
                </a:lnTo>
                <a:lnTo>
                  <a:pt x="27407" y="15328"/>
                </a:lnTo>
                <a:lnTo>
                  <a:pt x="27505" y="169278"/>
                </a:lnTo>
                <a:lnTo>
                  <a:pt x="34330" y="211586"/>
                </a:lnTo>
                <a:lnTo>
                  <a:pt x="53726" y="245121"/>
                </a:lnTo>
                <a:lnTo>
                  <a:pt x="83530" y="266947"/>
                </a:lnTo>
                <a:lnTo>
                  <a:pt x="121679" y="274739"/>
                </a:lnTo>
                <a:lnTo>
                  <a:pt x="159837" y="266947"/>
                </a:lnTo>
                <a:lnTo>
                  <a:pt x="165292" y="262953"/>
                </a:lnTo>
                <a:lnTo>
                  <a:pt x="121679" y="262953"/>
                </a:lnTo>
                <a:lnTo>
                  <a:pt x="88383" y="256043"/>
                </a:lnTo>
                <a:lnTo>
                  <a:pt x="62235" y="236627"/>
                </a:lnTo>
                <a:lnTo>
                  <a:pt x="45264" y="206819"/>
                </a:lnTo>
                <a:lnTo>
                  <a:pt x="39336" y="169490"/>
                </a:lnTo>
                <a:lnTo>
                  <a:pt x="39302" y="169278"/>
                </a:lnTo>
                <a:lnTo>
                  <a:pt x="39205" y="52311"/>
                </a:lnTo>
                <a:lnTo>
                  <a:pt x="41453" y="52311"/>
                </a:lnTo>
                <a:lnTo>
                  <a:pt x="51491" y="50281"/>
                </a:lnTo>
                <a:lnTo>
                  <a:pt x="59695" y="44746"/>
                </a:lnTo>
                <a:lnTo>
                  <a:pt x="65198" y="36588"/>
                </a:lnTo>
                <a:lnTo>
                  <a:pt x="40343" y="36588"/>
                </a:lnTo>
                <a:lnTo>
                  <a:pt x="39205" y="36309"/>
                </a:lnTo>
                <a:lnTo>
                  <a:pt x="39082" y="17881"/>
                </a:lnTo>
                <a:lnTo>
                  <a:pt x="38942" y="16979"/>
                </a:lnTo>
                <a:lnTo>
                  <a:pt x="38913" y="16789"/>
                </a:lnTo>
                <a:lnTo>
                  <a:pt x="39726" y="16573"/>
                </a:lnTo>
                <a:lnTo>
                  <a:pt x="65298" y="16573"/>
                </a:lnTo>
                <a:lnTo>
                  <a:pt x="62077" y="11798"/>
                </a:lnTo>
                <a:close/>
              </a:path>
              <a:path w="379729" h="412115">
                <a:moveTo>
                  <a:pt x="215976" y="51828"/>
                </a:moveTo>
                <a:lnTo>
                  <a:pt x="204178" y="51828"/>
                </a:lnTo>
                <a:lnTo>
                  <a:pt x="204081" y="169278"/>
                </a:lnTo>
                <a:lnTo>
                  <a:pt x="198294" y="205718"/>
                </a:lnTo>
                <a:lnTo>
                  <a:pt x="154989" y="256043"/>
                </a:lnTo>
                <a:lnTo>
                  <a:pt x="121679" y="262953"/>
                </a:lnTo>
                <a:lnTo>
                  <a:pt x="165292" y="262953"/>
                </a:lnTo>
                <a:lnTo>
                  <a:pt x="189649" y="245121"/>
                </a:lnTo>
                <a:lnTo>
                  <a:pt x="209050" y="211586"/>
                </a:lnTo>
                <a:lnTo>
                  <a:pt x="215844" y="169490"/>
                </a:lnTo>
                <a:lnTo>
                  <a:pt x="215878" y="169278"/>
                </a:lnTo>
                <a:lnTo>
                  <a:pt x="215976" y="51828"/>
                </a:lnTo>
                <a:close/>
              </a:path>
              <a:path w="379729" h="412115">
                <a:moveTo>
                  <a:pt x="358945" y="137083"/>
                </a:moveTo>
                <a:lnTo>
                  <a:pt x="327279" y="137083"/>
                </a:lnTo>
                <a:lnTo>
                  <a:pt x="342954" y="140256"/>
                </a:lnTo>
                <a:lnTo>
                  <a:pt x="355768" y="148904"/>
                </a:lnTo>
                <a:lnTo>
                  <a:pt x="364416" y="161719"/>
                </a:lnTo>
                <a:lnTo>
                  <a:pt x="367538" y="177139"/>
                </a:lnTo>
                <a:lnTo>
                  <a:pt x="367589" y="177393"/>
                </a:lnTo>
                <a:lnTo>
                  <a:pt x="366095" y="188030"/>
                </a:lnTo>
                <a:lnTo>
                  <a:pt x="366026" y="188522"/>
                </a:lnTo>
                <a:lnTo>
                  <a:pt x="361628" y="198458"/>
                </a:lnTo>
                <a:lnTo>
                  <a:pt x="355143" y="206386"/>
                </a:lnTo>
                <a:lnTo>
                  <a:pt x="354758" y="206819"/>
                </a:lnTo>
                <a:lnTo>
                  <a:pt x="346075" y="213017"/>
                </a:lnTo>
                <a:lnTo>
                  <a:pt x="364456" y="213017"/>
                </a:lnTo>
                <a:lnTo>
                  <a:pt x="370032" y="207116"/>
                </a:lnTo>
                <a:lnTo>
                  <a:pt x="376920" y="193237"/>
                </a:lnTo>
                <a:lnTo>
                  <a:pt x="379387" y="177393"/>
                </a:lnTo>
                <a:lnTo>
                  <a:pt x="375353" y="157467"/>
                </a:lnTo>
                <a:lnTo>
                  <a:pt x="375285" y="157132"/>
                </a:lnTo>
                <a:lnTo>
                  <a:pt x="364106" y="140566"/>
                </a:lnTo>
                <a:lnTo>
                  <a:pt x="358945" y="137083"/>
                </a:lnTo>
                <a:close/>
              </a:path>
              <a:path w="379729" h="412115">
                <a:moveTo>
                  <a:pt x="326416" y="157467"/>
                </a:moveTo>
                <a:lnTo>
                  <a:pt x="318774" y="159015"/>
                </a:lnTo>
                <a:lnTo>
                  <a:pt x="312523" y="163236"/>
                </a:lnTo>
                <a:lnTo>
                  <a:pt x="308304" y="169490"/>
                </a:lnTo>
                <a:lnTo>
                  <a:pt x="306756" y="177139"/>
                </a:lnTo>
                <a:lnTo>
                  <a:pt x="306756" y="212026"/>
                </a:lnTo>
                <a:lnTo>
                  <a:pt x="318554" y="212026"/>
                </a:lnTo>
                <a:lnTo>
                  <a:pt x="318554" y="172796"/>
                </a:lnTo>
                <a:lnTo>
                  <a:pt x="322072" y="169278"/>
                </a:lnTo>
                <a:lnTo>
                  <a:pt x="344386" y="169278"/>
                </a:lnTo>
                <a:lnTo>
                  <a:pt x="340313" y="163236"/>
                </a:lnTo>
                <a:lnTo>
                  <a:pt x="334063" y="159015"/>
                </a:lnTo>
                <a:lnTo>
                  <a:pt x="326416" y="157467"/>
                </a:lnTo>
                <a:close/>
              </a:path>
              <a:path w="379729" h="412115">
                <a:moveTo>
                  <a:pt x="203848" y="698"/>
                </a:moveTo>
                <a:lnTo>
                  <a:pt x="199212" y="698"/>
                </a:lnTo>
                <a:lnTo>
                  <a:pt x="189174" y="2730"/>
                </a:lnTo>
                <a:lnTo>
                  <a:pt x="180970" y="8267"/>
                </a:lnTo>
                <a:lnTo>
                  <a:pt x="176207" y="15328"/>
                </a:lnTo>
                <a:lnTo>
                  <a:pt x="175416" y="16573"/>
                </a:lnTo>
                <a:lnTo>
                  <a:pt x="173406" y="26504"/>
                </a:lnTo>
                <a:lnTo>
                  <a:pt x="175340" y="36067"/>
                </a:lnTo>
                <a:lnTo>
                  <a:pt x="175467" y="36588"/>
                </a:lnTo>
                <a:lnTo>
                  <a:pt x="180970" y="44746"/>
                </a:lnTo>
                <a:lnTo>
                  <a:pt x="189174" y="50281"/>
                </a:lnTo>
                <a:lnTo>
                  <a:pt x="199212" y="52311"/>
                </a:lnTo>
                <a:lnTo>
                  <a:pt x="201726" y="52311"/>
                </a:lnTo>
                <a:lnTo>
                  <a:pt x="204178" y="51828"/>
                </a:lnTo>
                <a:lnTo>
                  <a:pt x="215976" y="51828"/>
                </a:lnTo>
                <a:lnTo>
                  <a:pt x="215976" y="36588"/>
                </a:lnTo>
                <a:lnTo>
                  <a:pt x="193650" y="36588"/>
                </a:lnTo>
                <a:lnTo>
                  <a:pt x="189141" y="32067"/>
                </a:lnTo>
                <a:lnTo>
                  <a:pt x="189141" y="20954"/>
                </a:lnTo>
                <a:lnTo>
                  <a:pt x="193498" y="16573"/>
                </a:lnTo>
                <a:lnTo>
                  <a:pt x="215976" y="16573"/>
                </a:lnTo>
                <a:lnTo>
                  <a:pt x="215976" y="15328"/>
                </a:lnTo>
                <a:lnTo>
                  <a:pt x="219507" y="11798"/>
                </a:lnTo>
                <a:lnTo>
                  <a:pt x="241813" y="11798"/>
                </a:lnTo>
                <a:lnTo>
                  <a:pt x="237741" y="5767"/>
                </a:lnTo>
                <a:lnTo>
                  <a:pt x="235272" y="4102"/>
                </a:lnTo>
                <a:lnTo>
                  <a:pt x="211963" y="4102"/>
                </a:lnTo>
                <a:lnTo>
                  <a:pt x="208204" y="1943"/>
                </a:lnTo>
                <a:lnTo>
                  <a:pt x="203848" y="698"/>
                </a:lnTo>
                <a:close/>
              </a:path>
              <a:path w="379729" h="412115">
                <a:moveTo>
                  <a:pt x="65250" y="16573"/>
                </a:moveTo>
                <a:lnTo>
                  <a:pt x="47168" y="16573"/>
                </a:lnTo>
                <a:lnTo>
                  <a:pt x="51537" y="20954"/>
                </a:lnTo>
                <a:lnTo>
                  <a:pt x="51537" y="32067"/>
                </a:lnTo>
                <a:lnTo>
                  <a:pt x="47016" y="36588"/>
                </a:lnTo>
                <a:lnTo>
                  <a:pt x="65220" y="36588"/>
                </a:lnTo>
                <a:lnTo>
                  <a:pt x="67259" y="26504"/>
                </a:lnTo>
                <a:lnTo>
                  <a:pt x="65332" y="16979"/>
                </a:lnTo>
                <a:lnTo>
                  <a:pt x="65250" y="16573"/>
                </a:lnTo>
                <a:close/>
              </a:path>
              <a:path w="379729" h="412115">
                <a:moveTo>
                  <a:pt x="215976" y="16573"/>
                </a:moveTo>
                <a:lnTo>
                  <a:pt x="201570" y="16573"/>
                </a:lnTo>
                <a:lnTo>
                  <a:pt x="202845" y="16979"/>
                </a:lnTo>
                <a:lnTo>
                  <a:pt x="204356" y="17881"/>
                </a:lnTo>
                <a:lnTo>
                  <a:pt x="204292" y="18478"/>
                </a:lnTo>
                <a:lnTo>
                  <a:pt x="204178" y="35229"/>
                </a:lnTo>
                <a:lnTo>
                  <a:pt x="202705" y="36067"/>
                </a:lnTo>
                <a:lnTo>
                  <a:pt x="201028" y="36588"/>
                </a:lnTo>
                <a:lnTo>
                  <a:pt x="215976" y="36588"/>
                </a:lnTo>
                <a:lnTo>
                  <a:pt x="215976" y="16573"/>
                </a:lnTo>
                <a:close/>
              </a:path>
              <a:path w="379729" h="412115">
                <a:moveTo>
                  <a:pt x="223838" y="0"/>
                </a:moveTo>
                <a:lnTo>
                  <a:pt x="219355" y="0"/>
                </a:lnTo>
                <a:lnTo>
                  <a:pt x="216206" y="1206"/>
                </a:lnTo>
                <a:lnTo>
                  <a:pt x="215195" y="1625"/>
                </a:lnTo>
                <a:lnTo>
                  <a:pt x="211963" y="4102"/>
                </a:lnTo>
                <a:lnTo>
                  <a:pt x="235272" y="4102"/>
                </a:lnTo>
                <a:lnTo>
                  <a:pt x="231601" y="1625"/>
                </a:lnTo>
                <a:lnTo>
                  <a:pt x="231868" y="1625"/>
                </a:lnTo>
                <a:lnTo>
                  <a:pt x="223838" y="0"/>
                </a:lnTo>
                <a:close/>
              </a:path>
              <a:path w="379729" h="412115">
                <a:moveTo>
                  <a:pt x="41453" y="698"/>
                </a:moveTo>
                <a:lnTo>
                  <a:pt x="37465" y="698"/>
                </a:lnTo>
                <a:lnTo>
                  <a:pt x="33693" y="1625"/>
                </a:lnTo>
                <a:lnTo>
                  <a:pt x="30328" y="3251"/>
                </a:lnTo>
                <a:lnTo>
                  <a:pt x="52263" y="3251"/>
                </a:lnTo>
                <a:lnTo>
                  <a:pt x="51491" y="2730"/>
                </a:lnTo>
                <a:lnTo>
                  <a:pt x="41453" y="698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19">
            <a:extLst>
              <a:ext uri="{FF2B5EF4-FFF2-40B4-BE49-F238E27FC236}">
                <a16:creationId xmlns:a16="http://schemas.microsoft.com/office/drawing/2014/main" id="{54181210-9181-FC00-F593-61BA7796859C}"/>
              </a:ext>
            </a:extLst>
          </p:cNvPr>
          <p:cNvSpPr/>
          <p:nvPr/>
        </p:nvSpPr>
        <p:spPr>
          <a:xfrm>
            <a:off x="3336229" y="2539680"/>
            <a:ext cx="349051" cy="301031"/>
          </a:xfrm>
          <a:custGeom>
            <a:avLst/>
            <a:gdLst/>
            <a:ahLst/>
            <a:cxnLst/>
            <a:rect l="l" t="t" r="r" b="b"/>
            <a:pathLst>
              <a:path w="429260" h="370204">
                <a:moveTo>
                  <a:pt x="347510" y="87515"/>
                </a:moveTo>
                <a:lnTo>
                  <a:pt x="343979" y="83997"/>
                </a:lnTo>
                <a:lnTo>
                  <a:pt x="331774" y="83997"/>
                </a:lnTo>
                <a:lnTo>
                  <a:pt x="331774" y="99720"/>
                </a:lnTo>
                <a:lnTo>
                  <a:pt x="331774" y="283794"/>
                </a:lnTo>
                <a:lnTo>
                  <a:pt x="263601" y="283794"/>
                </a:lnTo>
                <a:lnTo>
                  <a:pt x="263601" y="236258"/>
                </a:lnTo>
                <a:lnTo>
                  <a:pt x="263601" y="224053"/>
                </a:lnTo>
                <a:lnTo>
                  <a:pt x="260083" y="220535"/>
                </a:lnTo>
                <a:lnTo>
                  <a:pt x="169037" y="220535"/>
                </a:lnTo>
                <a:lnTo>
                  <a:pt x="165519" y="224053"/>
                </a:lnTo>
                <a:lnTo>
                  <a:pt x="165519" y="283794"/>
                </a:lnTo>
                <a:lnTo>
                  <a:pt x="97345" y="283794"/>
                </a:lnTo>
                <a:lnTo>
                  <a:pt x="97345" y="99720"/>
                </a:lnTo>
                <a:lnTo>
                  <a:pt x="165519" y="99720"/>
                </a:lnTo>
                <a:lnTo>
                  <a:pt x="165519" y="164706"/>
                </a:lnTo>
                <a:lnTo>
                  <a:pt x="169037" y="168224"/>
                </a:lnTo>
                <a:lnTo>
                  <a:pt x="260083" y="168224"/>
                </a:lnTo>
                <a:lnTo>
                  <a:pt x="263601" y="164706"/>
                </a:lnTo>
                <a:lnTo>
                  <a:pt x="263601" y="152488"/>
                </a:lnTo>
                <a:lnTo>
                  <a:pt x="263601" y="99720"/>
                </a:lnTo>
                <a:lnTo>
                  <a:pt x="331774" y="99720"/>
                </a:lnTo>
                <a:lnTo>
                  <a:pt x="331774" y="83997"/>
                </a:lnTo>
                <a:lnTo>
                  <a:pt x="251396" y="83997"/>
                </a:lnTo>
                <a:lnTo>
                  <a:pt x="247878" y="87515"/>
                </a:lnTo>
                <a:lnTo>
                  <a:pt x="247878" y="152488"/>
                </a:lnTo>
                <a:lnTo>
                  <a:pt x="181241" y="152488"/>
                </a:lnTo>
                <a:lnTo>
                  <a:pt x="181241" y="99720"/>
                </a:lnTo>
                <a:lnTo>
                  <a:pt x="181241" y="87515"/>
                </a:lnTo>
                <a:lnTo>
                  <a:pt x="177723" y="83997"/>
                </a:lnTo>
                <a:lnTo>
                  <a:pt x="85140" y="83997"/>
                </a:lnTo>
                <a:lnTo>
                  <a:pt x="81610" y="87515"/>
                </a:lnTo>
                <a:lnTo>
                  <a:pt x="81610" y="295998"/>
                </a:lnTo>
                <a:lnTo>
                  <a:pt x="85140" y="299516"/>
                </a:lnTo>
                <a:lnTo>
                  <a:pt x="177723" y="299516"/>
                </a:lnTo>
                <a:lnTo>
                  <a:pt x="181241" y="295998"/>
                </a:lnTo>
                <a:lnTo>
                  <a:pt x="181241" y="283794"/>
                </a:lnTo>
                <a:lnTo>
                  <a:pt x="181241" y="236258"/>
                </a:lnTo>
                <a:lnTo>
                  <a:pt x="247878" y="236258"/>
                </a:lnTo>
                <a:lnTo>
                  <a:pt x="247878" y="295998"/>
                </a:lnTo>
                <a:lnTo>
                  <a:pt x="251396" y="299516"/>
                </a:lnTo>
                <a:lnTo>
                  <a:pt x="343979" y="299516"/>
                </a:lnTo>
                <a:lnTo>
                  <a:pt x="347510" y="295998"/>
                </a:lnTo>
                <a:lnTo>
                  <a:pt x="347510" y="283794"/>
                </a:lnTo>
                <a:lnTo>
                  <a:pt x="347510" y="99720"/>
                </a:lnTo>
                <a:lnTo>
                  <a:pt x="347510" y="87515"/>
                </a:lnTo>
                <a:close/>
              </a:path>
              <a:path w="429260" h="370204">
                <a:moveTo>
                  <a:pt x="429183" y="55410"/>
                </a:moveTo>
                <a:lnTo>
                  <a:pt x="424827" y="33870"/>
                </a:lnTo>
                <a:lnTo>
                  <a:pt x="413448" y="17018"/>
                </a:lnTo>
                <a:lnTo>
                  <a:pt x="413448" y="55410"/>
                </a:lnTo>
                <a:lnTo>
                  <a:pt x="413448" y="314617"/>
                </a:lnTo>
                <a:lnTo>
                  <a:pt x="410324" y="330047"/>
                </a:lnTo>
                <a:lnTo>
                  <a:pt x="401815" y="342671"/>
                </a:lnTo>
                <a:lnTo>
                  <a:pt x="389204" y="351180"/>
                </a:lnTo>
                <a:lnTo>
                  <a:pt x="373773" y="354304"/>
                </a:lnTo>
                <a:lnTo>
                  <a:pt x="55410" y="354304"/>
                </a:lnTo>
                <a:lnTo>
                  <a:pt x="39979" y="351180"/>
                </a:lnTo>
                <a:lnTo>
                  <a:pt x="27368" y="342671"/>
                </a:lnTo>
                <a:lnTo>
                  <a:pt x="18859" y="330047"/>
                </a:lnTo>
                <a:lnTo>
                  <a:pt x="15735" y="314617"/>
                </a:lnTo>
                <a:lnTo>
                  <a:pt x="15735" y="55410"/>
                </a:lnTo>
                <a:lnTo>
                  <a:pt x="18859" y="39979"/>
                </a:lnTo>
                <a:lnTo>
                  <a:pt x="27368" y="27368"/>
                </a:lnTo>
                <a:lnTo>
                  <a:pt x="39979" y="18859"/>
                </a:lnTo>
                <a:lnTo>
                  <a:pt x="55410" y="15735"/>
                </a:lnTo>
                <a:lnTo>
                  <a:pt x="373773" y="15735"/>
                </a:lnTo>
                <a:lnTo>
                  <a:pt x="389204" y="18859"/>
                </a:lnTo>
                <a:lnTo>
                  <a:pt x="401815" y="27368"/>
                </a:lnTo>
                <a:lnTo>
                  <a:pt x="410324" y="39979"/>
                </a:lnTo>
                <a:lnTo>
                  <a:pt x="413448" y="55410"/>
                </a:lnTo>
                <a:lnTo>
                  <a:pt x="413448" y="17018"/>
                </a:lnTo>
                <a:lnTo>
                  <a:pt x="412940" y="16256"/>
                </a:lnTo>
                <a:lnTo>
                  <a:pt x="412178" y="15735"/>
                </a:lnTo>
                <a:lnTo>
                  <a:pt x="395325" y="4368"/>
                </a:lnTo>
                <a:lnTo>
                  <a:pt x="373773" y="0"/>
                </a:lnTo>
                <a:lnTo>
                  <a:pt x="55410" y="0"/>
                </a:lnTo>
                <a:lnTo>
                  <a:pt x="33870" y="4368"/>
                </a:lnTo>
                <a:lnTo>
                  <a:pt x="16256" y="16256"/>
                </a:lnTo>
                <a:lnTo>
                  <a:pt x="4368" y="33870"/>
                </a:lnTo>
                <a:lnTo>
                  <a:pt x="0" y="55410"/>
                </a:lnTo>
                <a:lnTo>
                  <a:pt x="0" y="314617"/>
                </a:lnTo>
                <a:lnTo>
                  <a:pt x="4368" y="336169"/>
                </a:lnTo>
                <a:lnTo>
                  <a:pt x="16256" y="353783"/>
                </a:lnTo>
                <a:lnTo>
                  <a:pt x="33870" y="365671"/>
                </a:lnTo>
                <a:lnTo>
                  <a:pt x="55410" y="370027"/>
                </a:lnTo>
                <a:lnTo>
                  <a:pt x="373773" y="370027"/>
                </a:lnTo>
                <a:lnTo>
                  <a:pt x="395325" y="365671"/>
                </a:lnTo>
                <a:lnTo>
                  <a:pt x="412165" y="354304"/>
                </a:lnTo>
                <a:lnTo>
                  <a:pt x="412940" y="353783"/>
                </a:lnTo>
                <a:lnTo>
                  <a:pt x="424827" y="336169"/>
                </a:lnTo>
                <a:lnTo>
                  <a:pt x="429183" y="314617"/>
                </a:lnTo>
                <a:lnTo>
                  <a:pt x="429183" y="55410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42">
            <a:extLst>
              <a:ext uri="{FF2B5EF4-FFF2-40B4-BE49-F238E27FC236}">
                <a16:creationId xmlns:a16="http://schemas.microsoft.com/office/drawing/2014/main" id="{9E9E6539-C0AB-98E1-AE63-A11B8E286703}"/>
              </a:ext>
            </a:extLst>
          </p:cNvPr>
          <p:cNvSpPr/>
          <p:nvPr/>
        </p:nvSpPr>
        <p:spPr>
          <a:xfrm>
            <a:off x="1365594" y="2495253"/>
            <a:ext cx="341306" cy="389843"/>
          </a:xfrm>
          <a:custGeom>
            <a:avLst/>
            <a:gdLst/>
            <a:ahLst/>
            <a:cxnLst/>
            <a:rect l="l" t="t" r="r" b="b"/>
            <a:pathLst>
              <a:path w="419735" h="479425">
                <a:moveTo>
                  <a:pt x="419582" y="74688"/>
                </a:moveTo>
                <a:lnTo>
                  <a:pt x="413715" y="58902"/>
                </a:lnTo>
                <a:lnTo>
                  <a:pt x="404063" y="45821"/>
                </a:lnTo>
                <a:lnTo>
                  <a:pt x="404063" y="77127"/>
                </a:lnTo>
                <a:lnTo>
                  <a:pt x="401955" y="77673"/>
                </a:lnTo>
                <a:lnTo>
                  <a:pt x="396290" y="76631"/>
                </a:lnTo>
                <a:lnTo>
                  <a:pt x="388264" y="72910"/>
                </a:lnTo>
                <a:lnTo>
                  <a:pt x="390563" y="70192"/>
                </a:lnTo>
                <a:lnTo>
                  <a:pt x="391223" y="68135"/>
                </a:lnTo>
                <a:lnTo>
                  <a:pt x="390855" y="63982"/>
                </a:lnTo>
                <a:lnTo>
                  <a:pt x="389864" y="62052"/>
                </a:lnTo>
                <a:lnTo>
                  <a:pt x="372122" y="47078"/>
                </a:lnTo>
                <a:lnTo>
                  <a:pt x="372122" y="67652"/>
                </a:lnTo>
                <a:lnTo>
                  <a:pt x="342709" y="102489"/>
                </a:lnTo>
                <a:lnTo>
                  <a:pt x="339483" y="97777"/>
                </a:lnTo>
                <a:lnTo>
                  <a:pt x="337820" y="95897"/>
                </a:lnTo>
                <a:lnTo>
                  <a:pt x="337820" y="134162"/>
                </a:lnTo>
                <a:lnTo>
                  <a:pt x="337693" y="143598"/>
                </a:lnTo>
                <a:lnTo>
                  <a:pt x="335749" y="152704"/>
                </a:lnTo>
                <a:lnTo>
                  <a:pt x="332066" y="161239"/>
                </a:lnTo>
                <a:lnTo>
                  <a:pt x="326707" y="169011"/>
                </a:lnTo>
                <a:lnTo>
                  <a:pt x="322707" y="173774"/>
                </a:lnTo>
                <a:lnTo>
                  <a:pt x="306247" y="159880"/>
                </a:lnTo>
                <a:lnTo>
                  <a:pt x="302526" y="160197"/>
                </a:lnTo>
                <a:lnTo>
                  <a:pt x="298335" y="165176"/>
                </a:lnTo>
                <a:lnTo>
                  <a:pt x="298780" y="169011"/>
                </a:lnTo>
                <a:lnTo>
                  <a:pt x="315087" y="182778"/>
                </a:lnTo>
                <a:lnTo>
                  <a:pt x="301371" y="199021"/>
                </a:lnTo>
                <a:lnTo>
                  <a:pt x="273735" y="175691"/>
                </a:lnTo>
                <a:lnTo>
                  <a:pt x="270014" y="176022"/>
                </a:lnTo>
                <a:lnTo>
                  <a:pt x="265823" y="181000"/>
                </a:lnTo>
                <a:lnTo>
                  <a:pt x="266128" y="184708"/>
                </a:lnTo>
                <a:lnTo>
                  <a:pt x="293763" y="208038"/>
                </a:lnTo>
                <a:lnTo>
                  <a:pt x="278625" y="225971"/>
                </a:lnTo>
                <a:lnTo>
                  <a:pt x="262178" y="212077"/>
                </a:lnTo>
                <a:lnTo>
                  <a:pt x="258457" y="212407"/>
                </a:lnTo>
                <a:lnTo>
                  <a:pt x="254254" y="217385"/>
                </a:lnTo>
                <a:lnTo>
                  <a:pt x="254571" y="221107"/>
                </a:lnTo>
                <a:lnTo>
                  <a:pt x="271018" y="234988"/>
                </a:lnTo>
                <a:lnTo>
                  <a:pt x="266941" y="239814"/>
                </a:lnTo>
                <a:lnTo>
                  <a:pt x="260286" y="234276"/>
                </a:lnTo>
                <a:lnTo>
                  <a:pt x="260286" y="247688"/>
                </a:lnTo>
                <a:lnTo>
                  <a:pt x="257302" y="251231"/>
                </a:lnTo>
                <a:lnTo>
                  <a:pt x="229666" y="227901"/>
                </a:lnTo>
                <a:lnTo>
                  <a:pt x="225945" y="228219"/>
                </a:lnTo>
                <a:lnTo>
                  <a:pt x="221742" y="233197"/>
                </a:lnTo>
                <a:lnTo>
                  <a:pt x="222059" y="236918"/>
                </a:lnTo>
                <a:lnTo>
                  <a:pt x="249491" y="260083"/>
                </a:lnTo>
                <a:lnTo>
                  <a:pt x="249567" y="260388"/>
                </a:lnTo>
                <a:lnTo>
                  <a:pt x="238112" y="273964"/>
                </a:lnTo>
                <a:lnTo>
                  <a:pt x="221653" y="260083"/>
                </a:lnTo>
                <a:lnTo>
                  <a:pt x="217932" y="260388"/>
                </a:lnTo>
                <a:lnTo>
                  <a:pt x="213741" y="265379"/>
                </a:lnTo>
                <a:lnTo>
                  <a:pt x="214058" y="269100"/>
                </a:lnTo>
                <a:lnTo>
                  <a:pt x="230505" y="282981"/>
                </a:lnTo>
                <a:lnTo>
                  <a:pt x="216789" y="299224"/>
                </a:lnTo>
                <a:lnTo>
                  <a:pt x="189141" y="275894"/>
                </a:lnTo>
                <a:lnTo>
                  <a:pt x="185420" y="276212"/>
                </a:lnTo>
                <a:lnTo>
                  <a:pt x="181216" y="281190"/>
                </a:lnTo>
                <a:lnTo>
                  <a:pt x="181533" y="284911"/>
                </a:lnTo>
                <a:lnTo>
                  <a:pt x="209169" y="308241"/>
                </a:lnTo>
                <a:lnTo>
                  <a:pt x="194030" y="326174"/>
                </a:lnTo>
                <a:lnTo>
                  <a:pt x="177584" y="312280"/>
                </a:lnTo>
                <a:lnTo>
                  <a:pt x="173863" y="312597"/>
                </a:lnTo>
                <a:lnTo>
                  <a:pt x="169659" y="317576"/>
                </a:lnTo>
                <a:lnTo>
                  <a:pt x="169976" y="321297"/>
                </a:lnTo>
                <a:lnTo>
                  <a:pt x="186423" y="335191"/>
                </a:lnTo>
                <a:lnTo>
                  <a:pt x="172707" y="351434"/>
                </a:lnTo>
                <a:lnTo>
                  <a:pt x="145072" y="328104"/>
                </a:lnTo>
                <a:lnTo>
                  <a:pt x="141351" y="328409"/>
                </a:lnTo>
                <a:lnTo>
                  <a:pt x="137147" y="333400"/>
                </a:lnTo>
                <a:lnTo>
                  <a:pt x="137236" y="334454"/>
                </a:lnTo>
                <a:lnTo>
                  <a:pt x="137350" y="335762"/>
                </a:lnTo>
                <a:lnTo>
                  <a:pt x="137464" y="337108"/>
                </a:lnTo>
                <a:lnTo>
                  <a:pt x="165100" y="360438"/>
                </a:lnTo>
                <a:lnTo>
                  <a:pt x="164426" y="361251"/>
                </a:lnTo>
                <a:lnTo>
                  <a:pt x="149555" y="373024"/>
                </a:lnTo>
                <a:lnTo>
                  <a:pt x="131927" y="378015"/>
                </a:lnTo>
                <a:lnTo>
                  <a:pt x="113703" y="376047"/>
                </a:lnTo>
                <a:lnTo>
                  <a:pt x="82003" y="343725"/>
                </a:lnTo>
                <a:lnTo>
                  <a:pt x="80416" y="325005"/>
                </a:lnTo>
                <a:lnTo>
                  <a:pt x="82359" y="315912"/>
                </a:lnTo>
                <a:lnTo>
                  <a:pt x="86042" y="307365"/>
                </a:lnTo>
                <a:lnTo>
                  <a:pt x="91401" y="299593"/>
                </a:lnTo>
                <a:lnTo>
                  <a:pt x="186829" y="186563"/>
                </a:lnTo>
                <a:lnTo>
                  <a:pt x="260286" y="247688"/>
                </a:lnTo>
                <a:lnTo>
                  <a:pt x="260286" y="234276"/>
                </a:lnTo>
                <a:lnTo>
                  <a:pt x="193484" y="178676"/>
                </a:lnTo>
                <a:lnTo>
                  <a:pt x="253695" y="107365"/>
                </a:lnTo>
                <a:lnTo>
                  <a:pt x="260451" y="100774"/>
                </a:lnTo>
                <a:lnTo>
                  <a:pt x="268262" y="95707"/>
                </a:lnTo>
                <a:lnTo>
                  <a:pt x="276898" y="92278"/>
                </a:lnTo>
                <a:lnTo>
                  <a:pt x="286181" y="90576"/>
                </a:lnTo>
                <a:lnTo>
                  <a:pt x="292315" y="90576"/>
                </a:lnTo>
                <a:lnTo>
                  <a:pt x="290271" y="90398"/>
                </a:lnTo>
                <a:lnTo>
                  <a:pt x="292315" y="90576"/>
                </a:lnTo>
                <a:lnTo>
                  <a:pt x="327621" y="108432"/>
                </a:lnTo>
                <a:lnTo>
                  <a:pt x="337820" y="134162"/>
                </a:lnTo>
                <a:lnTo>
                  <a:pt x="337820" y="95897"/>
                </a:lnTo>
                <a:lnTo>
                  <a:pt x="335661" y="93433"/>
                </a:lnTo>
                <a:lnTo>
                  <a:pt x="332257" y="90576"/>
                </a:lnTo>
                <a:lnTo>
                  <a:pt x="331889" y="90258"/>
                </a:lnTo>
                <a:lnTo>
                  <a:pt x="326783" y="85953"/>
                </a:lnTo>
                <a:lnTo>
                  <a:pt x="325805" y="85318"/>
                </a:lnTo>
                <a:lnTo>
                  <a:pt x="321716" y="82816"/>
                </a:lnTo>
                <a:lnTo>
                  <a:pt x="316572" y="80467"/>
                </a:lnTo>
                <a:lnTo>
                  <a:pt x="320725" y="75552"/>
                </a:lnTo>
                <a:lnTo>
                  <a:pt x="345998" y="45618"/>
                </a:lnTo>
                <a:lnTo>
                  <a:pt x="372122" y="67652"/>
                </a:lnTo>
                <a:lnTo>
                  <a:pt x="372122" y="47078"/>
                </a:lnTo>
                <a:lnTo>
                  <a:pt x="370408" y="45618"/>
                </a:lnTo>
                <a:lnTo>
                  <a:pt x="352577" y="30568"/>
                </a:lnTo>
                <a:lnTo>
                  <a:pt x="346824" y="25704"/>
                </a:lnTo>
                <a:lnTo>
                  <a:pt x="341858" y="26136"/>
                </a:lnTo>
                <a:lnTo>
                  <a:pt x="338112" y="30568"/>
                </a:lnTo>
                <a:lnTo>
                  <a:pt x="333095" y="23279"/>
                </a:lnTo>
                <a:lnTo>
                  <a:pt x="331127" y="17868"/>
                </a:lnTo>
                <a:lnTo>
                  <a:pt x="331266" y="16129"/>
                </a:lnTo>
                <a:lnTo>
                  <a:pt x="331304" y="15697"/>
                </a:lnTo>
                <a:lnTo>
                  <a:pt x="374700" y="38112"/>
                </a:lnTo>
                <a:lnTo>
                  <a:pt x="402742" y="71894"/>
                </a:lnTo>
                <a:lnTo>
                  <a:pt x="403936" y="76631"/>
                </a:lnTo>
                <a:lnTo>
                  <a:pt x="404063" y="77127"/>
                </a:lnTo>
                <a:lnTo>
                  <a:pt x="404063" y="45821"/>
                </a:lnTo>
                <a:lnTo>
                  <a:pt x="401269" y="42024"/>
                </a:lnTo>
                <a:lnTo>
                  <a:pt x="370649" y="15697"/>
                </a:lnTo>
                <a:lnTo>
                  <a:pt x="331101" y="0"/>
                </a:lnTo>
                <a:lnTo>
                  <a:pt x="319151" y="5435"/>
                </a:lnTo>
                <a:lnTo>
                  <a:pt x="315810" y="13004"/>
                </a:lnTo>
                <a:lnTo>
                  <a:pt x="316572" y="22123"/>
                </a:lnTo>
                <a:lnTo>
                  <a:pt x="320751" y="32270"/>
                </a:lnTo>
                <a:lnTo>
                  <a:pt x="327685" y="42926"/>
                </a:lnTo>
                <a:lnTo>
                  <a:pt x="300139" y="75552"/>
                </a:lnTo>
                <a:lnTo>
                  <a:pt x="254076" y="85953"/>
                </a:lnTo>
                <a:lnTo>
                  <a:pt x="79375" y="289458"/>
                </a:lnTo>
                <a:lnTo>
                  <a:pt x="64719" y="328104"/>
                </a:lnTo>
                <a:lnTo>
                  <a:pt x="64617" y="335762"/>
                </a:lnTo>
                <a:lnTo>
                  <a:pt x="66382" y="346214"/>
                </a:lnTo>
                <a:lnTo>
                  <a:pt x="69811" y="356095"/>
                </a:lnTo>
                <a:lnTo>
                  <a:pt x="74803" y="365226"/>
                </a:lnTo>
                <a:lnTo>
                  <a:pt x="81280" y="373468"/>
                </a:lnTo>
                <a:lnTo>
                  <a:pt x="0" y="469747"/>
                </a:lnTo>
                <a:lnTo>
                  <a:pt x="419" y="474700"/>
                </a:lnTo>
                <a:lnTo>
                  <a:pt x="5207" y="478751"/>
                </a:lnTo>
                <a:lnTo>
                  <a:pt x="7010" y="479361"/>
                </a:lnTo>
                <a:lnTo>
                  <a:pt x="11036" y="479361"/>
                </a:lnTo>
                <a:lnTo>
                  <a:pt x="13271" y="478409"/>
                </a:lnTo>
                <a:lnTo>
                  <a:pt x="93306" y="383616"/>
                </a:lnTo>
                <a:lnTo>
                  <a:pt x="101727" y="388226"/>
                </a:lnTo>
                <a:lnTo>
                  <a:pt x="110032" y="391337"/>
                </a:lnTo>
                <a:lnTo>
                  <a:pt x="118884" y="393268"/>
                </a:lnTo>
                <a:lnTo>
                  <a:pt x="127863" y="393915"/>
                </a:lnTo>
                <a:lnTo>
                  <a:pt x="141312" y="392480"/>
                </a:lnTo>
                <a:lnTo>
                  <a:pt x="154228" y="388226"/>
                </a:lnTo>
                <a:lnTo>
                  <a:pt x="162001" y="383616"/>
                </a:lnTo>
                <a:lnTo>
                  <a:pt x="166103" y="381177"/>
                </a:lnTo>
                <a:lnTo>
                  <a:pt x="169443" y="378015"/>
                </a:lnTo>
                <a:lnTo>
                  <a:pt x="176441" y="371398"/>
                </a:lnTo>
                <a:lnTo>
                  <a:pt x="193294" y="351434"/>
                </a:lnTo>
                <a:lnTo>
                  <a:pt x="214617" y="326174"/>
                </a:lnTo>
                <a:lnTo>
                  <a:pt x="237375" y="299224"/>
                </a:lnTo>
                <a:lnTo>
                  <a:pt x="258699" y="273964"/>
                </a:lnTo>
                <a:lnTo>
                  <a:pt x="277888" y="251231"/>
                </a:lnTo>
                <a:lnTo>
                  <a:pt x="299212" y="225971"/>
                </a:lnTo>
                <a:lnTo>
                  <a:pt x="321970" y="199021"/>
                </a:lnTo>
                <a:lnTo>
                  <a:pt x="338734" y="179158"/>
                </a:lnTo>
                <a:lnTo>
                  <a:pt x="342442" y="173774"/>
                </a:lnTo>
                <a:lnTo>
                  <a:pt x="345732" y="169011"/>
                </a:lnTo>
                <a:lnTo>
                  <a:pt x="353491" y="132842"/>
                </a:lnTo>
                <a:lnTo>
                  <a:pt x="353060" y="127660"/>
                </a:lnTo>
                <a:lnTo>
                  <a:pt x="351929" y="122656"/>
                </a:lnTo>
                <a:lnTo>
                  <a:pt x="350316" y="117856"/>
                </a:lnTo>
                <a:lnTo>
                  <a:pt x="363283" y="102489"/>
                </a:lnTo>
                <a:lnTo>
                  <a:pt x="377786" y="85318"/>
                </a:lnTo>
                <a:lnTo>
                  <a:pt x="380707" y="86829"/>
                </a:lnTo>
                <a:lnTo>
                  <a:pt x="383565" y="88138"/>
                </a:lnTo>
                <a:lnTo>
                  <a:pt x="393065" y="91897"/>
                </a:lnTo>
                <a:lnTo>
                  <a:pt x="398449" y="92925"/>
                </a:lnTo>
                <a:lnTo>
                  <a:pt x="409663" y="92925"/>
                </a:lnTo>
                <a:lnTo>
                  <a:pt x="413778" y="90258"/>
                </a:lnTo>
                <a:lnTo>
                  <a:pt x="416217" y="87388"/>
                </a:lnTo>
                <a:lnTo>
                  <a:pt x="416763" y="85318"/>
                </a:lnTo>
                <a:lnTo>
                  <a:pt x="418782" y="77673"/>
                </a:lnTo>
                <a:lnTo>
                  <a:pt x="419481" y="75057"/>
                </a:lnTo>
                <a:lnTo>
                  <a:pt x="419582" y="74688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69" name="object 47">
            <a:extLst>
              <a:ext uri="{FF2B5EF4-FFF2-40B4-BE49-F238E27FC236}">
                <a16:creationId xmlns:a16="http://schemas.microsoft.com/office/drawing/2014/main" id="{AD60814A-CDA9-C60A-46BA-68A8E5142CE2}"/>
              </a:ext>
            </a:extLst>
          </p:cNvPr>
          <p:cNvGrpSpPr/>
          <p:nvPr/>
        </p:nvGrpSpPr>
        <p:grpSpPr>
          <a:xfrm>
            <a:off x="7939704" y="2556979"/>
            <a:ext cx="266952" cy="266952"/>
            <a:chOff x="11050237" y="6933503"/>
            <a:chExt cx="328295" cy="328295"/>
          </a:xfrm>
        </p:grpSpPr>
        <p:pic>
          <p:nvPicPr>
            <p:cNvPr id="270" name="object 48">
              <a:extLst>
                <a:ext uri="{FF2B5EF4-FFF2-40B4-BE49-F238E27FC236}">
                  <a16:creationId xmlns:a16="http://schemas.microsoft.com/office/drawing/2014/main" id="{7E9C95BD-3423-D572-34EB-A2457093CD8F}"/>
                </a:ext>
              </a:extLst>
            </p:cNvPr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11293914" y="7182058"/>
              <a:ext cx="84074" cy="79514"/>
            </a:xfrm>
            <a:prstGeom prst="rect">
              <a:avLst/>
            </a:prstGeom>
          </p:spPr>
        </p:pic>
        <p:sp>
          <p:nvSpPr>
            <p:cNvPr id="271" name="object 49">
              <a:extLst>
                <a:ext uri="{FF2B5EF4-FFF2-40B4-BE49-F238E27FC236}">
                  <a16:creationId xmlns:a16="http://schemas.microsoft.com/office/drawing/2014/main" id="{8A75BAB7-CF32-4561-FAD4-7372865CB9AE}"/>
                </a:ext>
              </a:extLst>
            </p:cNvPr>
            <p:cNvSpPr/>
            <p:nvPr/>
          </p:nvSpPr>
          <p:spPr>
            <a:xfrm>
              <a:off x="11050237" y="6933503"/>
              <a:ext cx="231775" cy="324485"/>
            </a:xfrm>
            <a:custGeom>
              <a:avLst/>
              <a:gdLst/>
              <a:ahLst/>
              <a:cxnLst/>
              <a:rect l="l" t="t" r="r" b="b"/>
              <a:pathLst>
                <a:path w="231775" h="324484">
                  <a:moveTo>
                    <a:pt x="198373" y="0"/>
                  </a:moveTo>
                  <a:lnTo>
                    <a:pt x="32804" y="0"/>
                  </a:lnTo>
                  <a:lnTo>
                    <a:pt x="20095" y="2571"/>
                  </a:lnTo>
                  <a:lnTo>
                    <a:pt x="9707" y="9580"/>
                  </a:lnTo>
                  <a:lnTo>
                    <a:pt x="2698" y="19968"/>
                  </a:lnTo>
                  <a:lnTo>
                    <a:pt x="126" y="32677"/>
                  </a:lnTo>
                  <a:lnTo>
                    <a:pt x="126" y="198246"/>
                  </a:lnTo>
                  <a:lnTo>
                    <a:pt x="2698" y="210955"/>
                  </a:lnTo>
                  <a:lnTo>
                    <a:pt x="9707" y="221343"/>
                  </a:lnTo>
                  <a:lnTo>
                    <a:pt x="20095" y="228352"/>
                  </a:lnTo>
                  <a:lnTo>
                    <a:pt x="32804" y="230924"/>
                  </a:lnTo>
                  <a:lnTo>
                    <a:pt x="50520" y="230924"/>
                  </a:lnTo>
                  <a:lnTo>
                    <a:pt x="25" y="316496"/>
                  </a:lnTo>
                  <a:lnTo>
                    <a:pt x="0" y="318998"/>
                  </a:lnTo>
                  <a:lnTo>
                    <a:pt x="2324" y="323087"/>
                  </a:lnTo>
                  <a:lnTo>
                    <a:pt x="4495" y="324345"/>
                  </a:lnTo>
                  <a:lnTo>
                    <a:pt x="226682" y="324345"/>
                  </a:lnTo>
                  <a:lnTo>
                    <a:pt x="228841" y="323087"/>
                  </a:lnTo>
                  <a:lnTo>
                    <a:pt x="231178" y="318998"/>
                  </a:lnTo>
                  <a:lnTo>
                    <a:pt x="231165" y="316496"/>
                  </a:lnTo>
                  <a:lnTo>
                    <a:pt x="228077" y="311264"/>
                  </a:lnTo>
                  <a:lnTo>
                    <a:pt x="18287" y="311264"/>
                  </a:lnTo>
                  <a:lnTo>
                    <a:pt x="73417" y="217855"/>
                  </a:lnTo>
                  <a:lnTo>
                    <a:pt x="32804" y="217855"/>
                  </a:lnTo>
                  <a:lnTo>
                    <a:pt x="25180" y="216313"/>
                  </a:lnTo>
                  <a:lnTo>
                    <a:pt x="18946" y="212109"/>
                  </a:lnTo>
                  <a:lnTo>
                    <a:pt x="14739" y="205875"/>
                  </a:lnTo>
                  <a:lnTo>
                    <a:pt x="13195" y="198246"/>
                  </a:lnTo>
                  <a:lnTo>
                    <a:pt x="13195" y="32677"/>
                  </a:lnTo>
                  <a:lnTo>
                    <a:pt x="14739" y="25048"/>
                  </a:lnTo>
                  <a:lnTo>
                    <a:pt x="18946" y="18815"/>
                  </a:lnTo>
                  <a:lnTo>
                    <a:pt x="25180" y="14610"/>
                  </a:lnTo>
                  <a:lnTo>
                    <a:pt x="32804" y="13068"/>
                  </a:lnTo>
                  <a:lnTo>
                    <a:pt x="223823" y="13068"/>
                  </a:lnTo>
                  <a:lnTo>
                    <a:pt x="221470" y="9580"/>
                  </a:lnTo>
                  <a:lnTo>
                    <a:pt x="211082" y="2571"/>
                  </a:lnTo>
                  <a:lnTo>
                    <a:pt x="198373" y="0"/>
                  </a:lnTo>
                  <a:close/>
                </a:path>
                <a:path w="231775" h="324484">
                  <a:moveTo>
                    <a:pt x="130773" y="146392"/>
                  </a:moveTo>
                  <a:lnTo>
                    <a:pt x="115595" y="146392"/>
                  </a:lnTo>
                  <a:lnTo>
                    <a:pt x="212890" y="311264"/>
                  </a:lnTo>
                  <a:lnTo>
                    <a:pt x="228077" y="311264"/>
                  </a:lnTo>
                  <a:lnTo>
                    <a:pt x="180657" y="230924"/>
                  </a:lnTo>
                  <a:lnTo>
                    <a:pt x="198373" y="230924"/>
                  </a:lnTo>
                  <a:lnTo>
                    <a:pt x="211082" y="228352"/>
                  </a:lnTo>
                  <a:lnTo>
                    <a:pt x="221470" y="221343"/>
                  </a:lnTo>
                  <a:lnTo>
                    <a:pt x="223823" y="217855"/>
                  </a:lnTo>
                  <a:lnTo>
                    <a:pt x="172948" y="217855"/>
                  </a:lnTo>
                  <a:lnTo>
                    <a:pt x="130773" y="146392"/>
                  </a:lnTo>
                  <a:close/>
                </a:path>
                <a:path w="231775" h="324484">
                  <a:moveTo>
                    <a:pt x="117906" y="126987"/>
                  </a:moveTo>
                  <a:lnTo>
                    <a:pt x="113271" y="126987"/>
                  </a:lnTo>
                  <a:lnTo>
                    <a:pt x="111137" y="128206"/>
                  </a:lnTo>
                  <a:lnTo>
                    <a:pt x="58229" y="217855"/>
                  </a:lnTo>
                  <a:lnTo>
                    <a:pt x="73417" y="217855"/>
                  </a:lnTo>
                  <a:lnTo>
                    <a:pt x="115595" y="146392"/>
                  </a:lnTo>
                  <a:lnTo>
                    <a:pt x="130773" y="146392"/>
                  </a:lnTo>
                  <a:lnTo>
                    <a:pt x="120040" y="128206"/>
                  </a:lnTo>
                  <a:lnTo>
                    <a:pt x="117906" y="126987"/>
                  </a:lnTo>
                  <a:close/>
                </a:path>
                <a:path w="231775" h="324484">
                  <a:moveTo>
                    <a:pt x="223823" y="13068"/>
                  </a:moveTo>
                  <a:lnTo>
                    <a:pt x="198373" y="13068"/>
                  </a:lnTo>
                  <a:lnTo>
                    <a:pt x="206002" y="14610"/>
                  </a:lnTo>
                  <a:lnTo>
                    <a:pt x="212236" y="18815"/>
                  </a:lnTo>
                  <a:lnTo>
                    <a:pt x="216440" y="25048"/>
                  </a:lnTo>
                  <a:lnTo>
                    <a:pt x="217982" y="32677"/>
                  </a:lnTo>
                  <a:lnTo>
                    <a:pt x="217982" y="198246"/>
                  </a:lnTo>
                  <a:lnTo>
                    <a:pt x="216440" y="205875"/>
                  </a:lnTo>
                  <a:lnTo>
                    <a:pt x="212236" y="212109"/>
                  </a:lnTo>
                  <a:lnTo>
                    <a:pt x="206002" y="216313"/>
                  </a:lnTo>
                  <a:lnTo>
                    <a:pt x="198373" y="217855"/>
                  </a:lnTo>
                  <a:lnTo>
                    <a:pt x="223823" y="217855"/>
                  </a:lnTo>
                  <a:lnTo>
                    <a:pt x="228479" y="210955"/>
                  </a:lnTo>
                  <a:lnTo>
                    <a:pt x="231051" y="198246"/>
                  </a:lnTo>
                  <a:lnTo>
                    <a:pt x="231051" y="32677"/>
                  </a:lnTo>
                  <a:lnTo>
                    <a:pt x="228479" y="19968"/>
                  </a:lnTo>
                  <a:lnTo>
                    <a:pt x="223823" y="13068"/>
                  </a:lnTo>
                  <a:close/>
                </a:path>
              </a:pathLst>
            </a:custGeom>
            <a:solidFill>
              <a:srgbClr val="05A8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272" name="object 55">
            <a:extLst>
              <a:ext uri="{FF2B5EF4-FFF2-40B4-BE49-F238E27FC236}">
                <a16:creationId xmlns:a16="http://schemas.microsoft.com/office/drawing/2014/main" id="{A60109E2-4EFA-0AC1-70BF-350165155EA9}"/>
              </a:ext>
            </a:extLst>
          </p:cNvPr>
          <p:cNvPicPr/>
          <p:nvPr/>
        </p:nvPicPr>
        <p:blipFill>
          <a:blip r:embed="rId46" cstate="print"/>
          <a:stretch>
            <a:fillRect/>
          </a:stretch>
        </p:blipFill>
        <p:spPr>
          <a:xfrm>
            <a:off x="7223809" y="2507137"/>
            <a:ext cx="395226" cy="366031"/>
          </a:xfrm>
          <a:prstGeom prst="rect">
            <a:avLst/>
          </a:prstGeom>
        </p:spPr>
      </p:pic>
      <p:sp>
        <p:nvSpPr>
          <p:cNvPr id="273" name="object 67">
            <a:extLst>
              <a:ext uri="{FF2B5EF4-FFF2-40B4-BE49-F238E27FC236}">
                <a16:creationId xmlns:a16="http://schemas.microsoft.com/office/drawing/2014/main" id="{ABC2C8DD-7428-A3B2-AC1D-55E64EDBEEC8}"/>
              </a:ext>
            </a:extLst>
          </p:cNvPr>
          <p:cNvSpPr/>
          <p:nvPr/>
        </p:nvSpPr>
        <p:spPr>
          <a:xfrm>
            <a:off x="8612656" y="2498440"/>
            <a:ext cx="223579" cy="384680"/>
          </a:xfrm>
          <a:custGeom>
            <a:avLst/>
            <a:gdLst/>
            <a:ahLst/>
            <a:cxnLst/>
            <a:rect l="l" t="t" r="r" b="b"/>
            <a:pathLst>
              <a:path w="274954" h="473075">
                <a:moveTo>
                  <a:pt x="9060" y="0"/>
                </a:moveTo>
                <a:lnTo>
                  <a:pt x="449" y="3352"/>
                </a:lnTo>
                <a:lnTo>
                  <a:pt x="2354" y="7010"/>
                </a:lnTo>
                <a:lnTo>
                  <a:pt x="0" y="26992"/>
                </a:lnTo>
                <a:lnTo>
                  <a:pt x="31476" y="119490"/>
                </a:lnTo>
                <a:lnTo>
                  <a:pt x="66540" y="199872"/>
                </a:lnTo>
                <a:lnTo>
                  <a:pt x="99266" y="264728"/>
                </a:lnTo>
                <a:lnTo>
                  <a:pt x="136784" y="324358"/>
                </a:lnTo>
                <a:lnTo>
                  <a:pt x="142257" y="331685"/>
                </a:lnTo>
                <a:lnTo>
                  <a:pt x="144467" y="334683"/>
                </a:lnTo>
                <a:lnTo>
                  <a:pt x="136802" y="347533"/>
                </a:lnTo>
                <a:lnTo>
                  <a:pt x="133747" y="363321"/>
                </a:lnTo>
                <a:lnTo>
                  <a:pt x="133710" y="363508"/>
                </a:lnTo>
                <a:lnTo>
                  <a:pt x="136373" y="382663"/>
                </a:lnTo>
                <a:lnTo>
                  <a:pt x="172015" y="437791"/>
                </a:lnTo>
                <a:lnTo>
                  <a:pt x="232985" y="467645"/>
                </a:lnTo>
                <a:lnTo>
                  <a:pt x="255376" y="472478"/>
                </a:lnTo>
                <a:lnTo>
                  <a:pt x="258069" y="466813"/>
                </a:lnTo>
                <a:lnTo>
                  <a:pt x="261420" y="458571"/>
                </a:lnTo>
                <a:lnTo>
                  <a:pt x="248125" y="458571"/>
                </a:lnTo>
                <a:lnTo>
                  <a:pt x="239842" y="456619"/>
                </a:lnTo>
                <a:lnTo>
                  <a:pt x="227755" y="453039"/>
                </a:lnTo>
                <a:lnTo>
                  <a:pt x="213204" y="447561"/>
                </a:lnTo>
                <a:lnTo>
                  <a:pt x="197528" y="439915"/>
                </a:lnTo>
                <a:lnTo>
                  <a:pt x="198645" y="439496"/>
                </a:lnTo>
                <a:lnTo>
                  <a:pt x="200207" y="438467"/>
                </a:lnTo>
                <a:lnTo>
                  <a:pt x="200969" y="436041"/>
                </a:lnTo>
                <a:lnTo>
                  <a:pt x="200935" y="431749"/>
                </a:lnTo>
                <a:lnTo>
                  <a:pt x="198523" y="426983"/>
                </a:lnTo>
                <a:lnTo>
                  <a:pt x="194322" y="421716"/>
                </a:lnTo>
                <a:lnTo>
                  <a:pt x="183113" y="421716"/>
                </a:lnTo>
                <a:lnTo>
                  <a:pt x="180599" y="420077"/>
                </a:lnTo>
                <a:lnTo>
                  <a:pt x="177906" y="418795"/>
                </a:lnTo>
                <a:lnTo>
                  <a:pt x="175150" y="418363"/>
                </a:lnTo>
                <a:lnTo>
                  <a:pt x="169702" y="412989"/>
                </a:lnTo>
                <a:lnTo>
                  <a:pt x="151879" y="378104"/>
                </a:lnTo>
                <a:lnTo>
                  <a:pt x="150527" y="359725"/>
                </a:lnTo>
                <a:lnTo>
                  <a:pt x="159187" y="343488"/>
                </a:lnTo>
                <a:lnTo>
                  <a:pt x="180167" y="328485"/>
                </a:lnTo>
                <a:lnTo>
                  <a:pt x="188770" y="324358"/>
                </a:lnTo>
                <a:lnTo>
                  <a:pt x="191296" y="323405"/>
                </a:lnTo>
                <a:lnTo>
                  <a:pt x="156723" y="323405"/>
                </a:lnTo>
                <a:lnTo>
                  <a:pt x="128598" y="281848"/>
                </a:lnTo>
                <a:lnTo>
                  <a:pt x="96002" y="223370"/>
                </a:lnTo>
                <a:lnTo>
                  <a:pt x="59894" y="143856"/>
                </a:lnTo>
                <a:lnTo>
                  <a:pt x="37081" y="89379"/>
                </a:lnTo>
                <a:lnTo>
                  <a:pt x="20228" y="42545"/>
                </a:lnTo>
                <a:lnTo>
                  <a:pt x="16295" y="15923"/>
                </a:lnTo>
                <a:lnTo>
                  <a:pt x="39319" y="15923"/>
                </a:lnTo>
                <a:lnTo>
                  <a:pt x="26211" y="3004"/>
                </a:lnTo>
                <a:lnTo>
                  <a:pt x="9060" y="0"/>
                </a:lnTo>
                <a:close/>
              </a:path>
              <a:path w="274954" h="473075">
                <a:moveTo>
                  <a:pt x="271969" y="375551"/>
                </a:moveTo>
                <a:lnTo>
                  <a:pt x="250372" y="375551"/>
                </a:lnTo>
                <a:lnTo>
                  <a:pt x="256579" y="376273"/>
                </a:lnTo>
                <a:lnTo>
                  <a:pt x="255972" y="376273"/>
                </a:lnTo>
                <a:lnTo>
                  <a:pt x="261612" y="379806"/>
                </a:lnTo>
                <a:lnTo>
                  <a:pt x="261673" y="387616"/>
                </a:lnTo>
                <a:lnTo>
                  <a:pt x="261798" y="404988"/>
                </a:lnTo>
                <a:lnTo>
                  <a:pt x="257983" y="428047"/>
                </a:lnTo>
                <a:lnTo>
                  <a:pt x="252600" y="446739"/>
                </a:lnTo>
                <a:lnTo>
                  <a:pt x="248125" y="458571"/>
                </a:lnTo>
                <a:lnTo>
                  <a:pt x="261420" y="458571"/>
                </a:lnTo>
                <a:lnTo>
                  <a:pt x="263339" y="453852"/>
                </a:lnTo>
                <a:lnTo>
                  <a:pt x="271608" y="424284"/>
                </a:lnTo>
                <a:lnTo>
                  <a:pt x="274295" y="389877"/>
                </a:lnTo>
                <a:lnTo>
                  <a:pt x="274394" y="388607"/>
                </a:lnTo>
                <a:lnTo>
                  <a:pt x="274471" y="387616"/>
                </a:lnTo>
                <a:lnTo>
                  <a:pt x="274546" y="386664"/>
                </a:lnTo>
                <a:lnTo>
                  <a:pt x="274613" y="385800"/>
                </a:lnTo>
                <a:lnTo>
                  <a:pt x="274091" y="383652"/>
                </a:lnTo>
                <a:lnTo>
                  <a:pt x="271969" y="375551"/>
                </a:lnTo>
                <a:close/>
              </a:path>
              <a:path w="274954" h="473075">
                <a:moveTo>
                  <a:pt x="177386" y="377038"/>
                </a:moveTo>
                <a:lnTo>
                  <a:pt x="167556" y="380263"/>
                </a:lnTo>
                <a:lnTo>
                  <a:pt x="164647" y="382663"/>
                </a:lnTo>
                <a:lnTo>
                  <a:pt x="162984" y="385800"/>
                </a:lnTo>
                <a:lnTo>
                  <a:pt x="162857" y="389877"/>
                </a:lnTo>
                <a:lnTo>
                  <a:pt x="164104" y="396529"/>
                </a:lnTo>
                <a:lnTo>
                  <a:pt x="164195" y="397014"/>
                </a:lnTo>
                <a:lnTo>
                  <a:pt x="168700" y="404988"/>
                </a:lnTo>
                <a:lnTo>
                  <a:pt x="175094" y="412989"/>
                </a:lnTo>
                <a:lnTo>
                  <a:pt x="183113" y="421716"/>
                </a:lnTo>
                <a:lnTo>
                  <a:pt x="194322" y="421716"/>
                </a:lnTo>
                <a:lnTo>
                  <a:pt x="194156" y="421507"/>
                </a:lnTo>
                <a:lnTo>
                  <a:pt x="182360" y="408679"/>
                </a:lnTo>
                <a:lnTo>
                  <a:pt x="176685" y="401872"/>
                </a:lnTo>
                <a:lnTo>
                  <a:pt x="172485" y="395370"/>
                </a:lnTo>
                <a:lnTo>
                  <a:pt x="171010" y="389877"/>
                </a:lnTo>
                <a:lnTo>
                  <a:pt x="171099" y="388607"/>
                </a:lnTo>
                <a:lnTo>
                  <a:pt x="171658" y="387616"/>
                </a:lnTo>
                <a:lnTo>
                  <a:pt x="172814" y="386664"/>
                </a:lnTo>
                <a:lnTo>
                  <a:pt x="178375" y="385800"/>
                </a:lnTo>
                <a:lnTo>
                  <a:pt x="195722" y="385800"/>
                </a:lnTo>
                <a:lnTo>
                  <a:pt x="188282" y="380623"/>
                </a:lnTo>
                <a:lnTo>
                  <a:pt x="177386" y="377038"/>
                </a:lnTo>
                <a:close/>
              </a:path>
              <a:path w="274954" h="473075">
                <a:moveTo>
                  <a:pt x="195722" y="385800"/>
                </a:moveTo>
                <a:lnTo>
                  <a:pt x="179287" y="385800"/>
                </a:lnTo>
                <a:lnTo>
                  <a:pt x="187233" y="389632"/>
                </a:lnTo>
                <a:lnTo>
                  <a:pt x="196322" y="396529"/>
                </a:lnTo>
                <a:lnTo>
                  <a:pt x="214069" y="412076"/>
                </a:lnTo>
                <a:lnTo>
                  <a:pt x="221870" y="417839"/>
                </a:lnTo>
                <a:lnTo>
                  <a:pt x="228791" y="420712"/>
                </a:lnTo>
                <a:lnTo>
                  <a:pt x="234878" y="419684"/>
                </a:lnTo>
                <a:lnTo>
                  <a:pt x="242308" y="415328"/>
                </a:lnTo>
                <a:lnTo>
                  <a:pt x="242008" y="412989"/>
                </a:lnTo>
                <a:lnTo>
                  <a:pt x="241950" y="412534"/>
                </a:lnTo>
                <a:lnTo>
                  <a:pt x="230700" y="412534"/>
                </a:lnTo>
                <a:lnTo>
                  <a:pt x="227313" y="411520"/>
                </a:lnTo>
                <a:lnTo>
                  <a:pt x="222026" y="407822"/>
                </a:lnTo>
                <a:lnTo>
                  <a:pt x="216120" y="402915"/>
                </a:lnTo>
                <a:lnTo>
                  <a:pt x="210875" y="398272"/>
                </a:lnTo>
                <a:lnTo>
                  <a:pt x="199734" y="388607"/>
                </a:lnTo>
                <a:lnTo>
                  <a:pt x="195722" y="385800"/>
                </a:lnTo>
                <a:close/>
              </a:path>
              <a:path w="274954" h="473075">
                <a:moveTo>
                  <a:pt x="250614" y="367817"/>
                </a:moveTo>
                <a:lnTo>
                  <a:pt x="231466" y="385800"/>
                </a:lnTo>
                <a:lnTo>
                  <a:pt x="231362" y="387616"/>
                </a:lnTo>
                <a:lnTo>
                  <a:pt x="231248" y="389632"/>
                </a:lnTo>
                <a:lnTo>
                  <a:pt x="231132" y="391667"/>
                </a:lnTo>
                <a:lnTo>
                  <a:pt x="231799" y="398272"/>
                </a:lnTo>
                <a:lnTo>
                  <a:pt x="231907" y="399338"/>
                </a:lnTo>
                <a:lnTo>
                  <a:pt x="232808" y="406349"/>
                </a:lnTo>
                <a:lnTo>
                  <a:pt x="233215" y="411060"/>
                </a:lnTo>
                <a:lnTo>
                  <a:pt x="230700" y="412534"/>
                </a:lnTo>
                <a:lnTo>
                  <a:pt x="241950" y="412534"/>
                </a:lnTo>
                <a:lnTo>
                  <a:pt x="239047" y="389877"/>
                </a:lnTo>
                <a:lnTo>
                  <a:pt x="238977" y="389331"/>
                </a:lnTo>
                <a:lnTo>
                  <a:pt x="238884" y="388607"/>
                </a:lnTo>
                <a:lnTo>
                  <a:pt x="238778" y="387616"/>
                </a:lnTo>
                <a:lnTo>
                  <a:pt x="238690" y="385800"/>
                </a:lnTo>
                <a:lnTo>
                  <a:pt x="238564" y="383203"/>
                </a:lnTo>
                <a:lnTo>
                  <a:pt x="238473" y="381304"/>
                </a:lnTo>
                <a:lnTo>
                  <a:pt x="250372" y="375551"/>
                </a:lnTo>
                <a:lnTo>
                  <a:pt x="271969" y="375551"/>
                </a:lnTo>
                <a:lnTo>
                  <a:pt x="270139" y="368566"/>
                </a:lnTo>
                <a:lnTo>
                  <a:pt x="255237" y="368566"/>
                </a:lnTo>
                <a:lnTo>
                  <a:pt x="250614" y="367817"/>
                </a:lnTo>
                <a:close/>
              </a:path>
              <a:path w="274954" h="473075">
                <a:moveTo>
                  <a:pt x="245496" y="319151"/>
                </a:moveTo>
                <a:lnTo>
                  <a:pt x="211955" y="319151"/>
                </a:lnTo>
                <a:lnTo>
                  <a:pt x="214050" y="319379"/>
                </a:lnTo>
                <a:lnTo>
                  <a:pt x="216545" y="319913"/>
                </a:lnTo>
                <a:lnTo>
                  <a:pt x="216323" y="319913"/>
                </a:lnTo>
                <a:lnTo>
                  <a:pt x="224976" y="323405"/>
                </a:lnTo>
                <a:lnTo>
                  <a:pt x="232343" y="329250"/>
                </a:lnTo>
                <a:lnTo>
                  <a:pt x="253865" y="363321"/>
                </a:lnTo>
                <a:lnTo>
                  <a:pt x="255200" y="368427"/>
                </a:lnTo>
                <a:lnTo>
                  <a:pt x="255237" y="368566"/>
                </a:lnTo>
                <a:lnTo>
                  <a:pt x="270139" y="368566"/>
                </a:lnTo>
                <a:lnTo>
                  <a:pt x="264127" y="345617"/>
                </a:lnTo>
                <a:lnTo>
                  <a:pt x="254191" y="329250"/>
                </a:lnTo>
                <a:lnTo>
                  <a:pt x="245496" y="319151"/>
                </a:lnTo>
                <a:close/>
              </a:path>
              <a:path w="274954" h="473075">
                <a:moveTo>
                  <a:pt x="39319" y="15923"/>
                </a:moveTo>
                <a:lnTo>
                  <a:pt x="16295" y="15923"/>
                </a:lnTo>
                <a:lnTo>
                  <a:pt x="37971" y="37439"/>
                </a:lnTo>
                <a:lnTo>
                  <a:pt x="68073" y="79343"/>
                </a:lnTo>
                <a:lnTo>
                  <a:pt x="99562" y="127885"/>
                </a:lnTo>
                <a:lnTo>
                  <a:pt x="125189" y="169113"/>
                </a:lnTo>
                <a:lnTo>
                  <a:pt x="159120" y="231459"/>
                </a:lnTo>
                <a:lnTo>
                  <a:pt x="185374" y="294957"/>
                </a:lnTo>
                <a:lnTo>
                  <a:pt x="189171" y="306412"/>
                </a:lnTo>
                <a:lnTo>
                  <a:pt x="183151" y="308495"/>
                </a:lnTo>
                <a:lnTo>
                  <a:pt x="177525" y="311175"/>
                </a:lnTo>
                <a:lnTo>
                  <a:pt x="166721" y="316847"/>
                </a:lnTo>
                <a:lnTo>
                  <a:pt x="161523" y="319913"/>
                </a:lnTo>
                <a:lnTo>
                  <a:pt x="156723" y="323405"/>
                </a:lnTo>
                <a:lnTo>
                  <a:pt x="191296" y="323405"/>
                </a:lnTo>
                <a:lnTo>
                  <a:pt x="196488" y="321446"/>
                </a:lnTo>
                <a:lnTo>
                  <a:pt x="202669" y="319913"/>
                </a:lnTo>
                <a:lnTo>
                  <a:pt x="201303" y="319913"/>
                </a:lnTo>
                <a:lnTo>
                  <a:pt x="209771" y="319151"/>
                </a:lnTo>
                <a:lnTo>
                  <a:pt x="245496" y="319151"/>
                </a:lnTo>
                <a:lnTo>
                  <a:pt x="243513" y="316847"/>
                </a:lnTo>
                <a:lnTo>
                  <a:pt x="232014" y="308332"/>
                </a:lnTo>
                <a:lnTo>
                  <a:pt x="219613" y="303631"/>
                </a:lnTo>
                <a:lnTo>
                  <a:pt x="215818" y="302806"/>
                </a:lnTo>
                <a:lnTo>
                  <a:pt x="205376" y="302806"/>
                </a:lnTo>
                <a:lnTo>
                  <a:pt x="203941" y="298221"/>
                </a:lnTo>
                <a:lnTo>
                  <a:pt x="188729" y="257190"/>
                </a:lnTo>
                <a:lnTo>
                  <a:pt x="157490" y="191850"/>
                </a:lnTo>
                <a:lnTo>
                  <a:pt x="86993" y="77875"/>
                </a:lnTo>
                <a:lnTo>
                  <a:pt x="50743" y="27182"/>
                </a:lnTo>
                <a:lnTo>
                  <a:pt x="39319" y="15923"/>
                </a:lnTo>
                <a:close/>
              </a:path>
              <a:path w="274954" h="473075">
                <a:moveTo>
                  <a:pt x="211083" y="302450"/>
                </a:moveTo>
                <a:lnTo>
                  <a:pt x="209609" y="302450"/>
                </a:lnTo>
                <a:lnTo>
                  <a:pt x="205376" y="302806"/>
                </a:lnTo>
                <a:lnTo>
                  <a:pt x="215818" y="302806"/>
                </a:lnTo>
                <a:lnTo>
                  <a:pt x="214825" y="302590"/>
                </a:lnTo>
                <a:lnTo>
                  <a:pt x="211083" y="302450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81">
            <a:extLst>
              <a:ext uri="{FF2B5EF4-FFF2-40B4-BE49-F238E27FC236}">
                <a16:creationId xmlns:a16="http://schemas.microsoft.com/office/drawing/2014/main" id="{A6778779-CF96-83C2-7333-E1FDC225E0C3}"/>
              </a:ext>
            </a:extLst>
          </p:cNvPr>
          <p:cNvSpPr/>
          <p:nvPr/>
        </p:nvSpPr>
        <p:spPr>
          <a:xfrm>
            <a:off x="9264320" y="2470500"/>
            <a:ext cx="222546" cy="439413"/>
          </a:xfrm>
          <a:custGeom>
            <a:avLst/>
            <a:gdLst/>
            <a:ahLst/>
            <a:cxnLst/>
            <a:rect l="l" t="t" r="r" b="b"/>
            <a:pathLst>
              <a:path w="273684" h="540384">
                <a:moveTo>
                  <a:pt x="117436" y="80429"/>
                </a:moveTo>
                <a:lnTo>
                  <a:pt x="115303" y="80429"/>
                </a:lnTo>
                <a:lnTo>
                  <a:pt x="113360" y="77673"/>
                </a:lnTo>
                <a:lnTo>
                  <a:pt x="101460" y="60807"/>
                </a:lnTo>
                <a:lnTo>
                  <a:pt x="101460" y="96418"/>
                </a:lnTo>
                <a:lnTo>
                  <a:pt x="101460" y="452031"/>
                </a:lnTo>
                <a:lnTo>
                  <a:pt x="101460" y="471754"/>
                </a:lnTo>
                <a:lnTo>
                  <a:pt x="101396" y="479742"/>
                </a:lnTo>
                <a:lnTo>
                  <a:pt x="83286" y="513549"/>
                </a:lnTo>
                <a:lnTo>
                  <a:pt x="58280" y="519684"/>
                </a:lnTo>
                <a:lnTo>
                  <a:pt x="49098" y="518998"/>
                </a:lnTo>
                <a:lnTo>
                  <a:pt x="17399" y="487972"/>
                </a:lnTo>
                <a:lnTo>
                  <a:pt x="15976" y="471754"/>
                </a:lnTo>
                <a:lnTo>
                  <a:pt x="101460" y="471754"/>
                </a:lnTo>
                <a:lnTo>
                  <a:pt x="101460" y="452031"/>
                </a:lnTo>
                <a:lnTo>
                  <a:pt x="79184" y="452031"/>
                </a:lnTo>
                <a:lnTo>
                  <a:pt x="79184" y="96418"/>
                </a:lnTo>
                <a:lnTo>
                  <a:pt x="101460" y="96418"/>
                </a:lnTo>
                <a:lnTo>
                  <a:pt x="101460" y="60807"/>
                </a:lnTo>
                <a:lnTo>
                  <a:pt x="93103" y="48971"/>
                </a:lnTo>
                <a:lnTo>
                  <a:pt x="93103" y="76669"/>
                </a:lnTo>
                <a:lnTo>
                  <a:pt x="92583" y="77673"/>
                </a:lnTo>
                <a:lnTo>
                  <a:pt x="71196" y="77673"/>
                </a:lnTo>
                <a:lnTo>
                  <a:pt x="71196" y="92760"/>
                </a:lnTo>
                <a:lnTo>
                  <a:pt x="71196" y="456018"/>
                </a:lnTo>
                <a:lnTo>
                  <a:pt x="44932" y="456018"/>
                </a:lnTo>
                <a:lnTo>
                  <a:pt x="44932" y="452031"/>
                </a:lnTo>
                <a:lnTo>
                  <a:pt x="44932" y="96418"/>
                </a:lnTo>
                <a:lnTo>
                  <a:pt x="44932" y="92760"/>
                </a:lnTo>
                <a:lnTo>
                  <a:pt x="71196" y="92760"/>
                </a:lnTo>
                <a:lnTo>
                  <a:pt x="71196" y="77673"/>
                </a:lnTo>
                <a:lnTo>
                  <a:pt x="36944" y="77673"/>
                </a:lnTo>
                <a:lnTo>
                  <a:pt x="36944" y="96418"/>
                </a:lnTo>
                <a:lnTo>
                  <a:pt x="36944" y="452031"/>
                </a:lnTo>
                <a:lnTo>
                  <a:pt x="15976" y="452031"/>
                </a:lnTo>
                <a:lnTo>
                  <a:pt x="15976" y="96418"/>
                </a:lnTo>
                <a:lnTo>
                  <a:pt x="36944" y="96418"/>
                </a:lnTo>
                <a:lnTo>
                  <a:pt x="36944" y="77673"/>
                </a:lnTo>
                <a:lnTo>
                  <a:pt x="24472" y="77673"/>
                </a:lnTo>
                <a:lnTo>
                  <a:pt x="23952" y="76669"/>
                </a:lnTo>
                <a:lnTo>
                  <a:pt x="47409" y="43434"/>
                </a:lnTo>
                <a:lnTo>
                  <a:pt x="47739" y="43268"/>
                </a:lnTo>
                <a:lnTo>
                  <a:pt x="69316" y="43268"/>
                </a:lnTo>
                <a:lnTo>
                  <a:pt x="69646" y="43434"/>
                </a:lnTo>
                <a:lnTo>
                  <a:pt x="93103" y="76669"/>
                </a:lnTo>
                <a:lnTo>
                  <a:pt x="93103" y="48971"/>
                </a:lnTo>
                <a:lnTo>
                  <a:pt x="89204" y="43434"/>
                </a:lnTo>
                <a:lnTo>
                  <a:pt x="89090" y="43268"/>
                </a:lnTo>
                <a:lnTo>
                  <a:pt x="78816" y="28714"/>
                </a:lnTo>
                <a:lnTo>
                  <a:pt x="76060" y="27292"/>
                </a:lnTo>
                <a:lnTo>
                  <a:pt x="72504" y="27292"/>
                </a:lnTo>
                <a:lnTo>
                  <a:pt x="72123" y="27051"/>
                </a:lnTo>
                <a:lnTo>
                  <a:pt x="59118" y="0"/>
                </a:lnTo>
                <a:lnTo>
                  <a:pt x="57937" y="0"/>
                </a:lnTo>
                <a:lnTo>
                  <a:pt x="44919" y="27051"/>
                </a:lnTo>
                <a:lnTo>
                  <a:pt x="44551" y="27292"/>
                </a:lnTo>
                <a:lnTo>
                  <a:pt x="40995" y="27292"/>
                </a:lnTo>
                <a:lnTo>
                  <a:pt x="38227" y="28714"/>
                </a:lnTo>
                <a:lnTo>
                  <a:pt x="1739" y="80429"/>
                </a:lnTo>
                <a:lnTo>
                  <a:pt x="0" y="80429"/>
                </a:lnTo>
                <a:lnTo>
                  <a:pt x="101" y="478688"/>
                </a:lnTo>
                <a:lnTo>
                  <a:pt x="16421" y="519684"/>
                </a:lnTo>
                <a:lnTo>
                  <a:pt x="16535" y="519861"/>
                </a:lnTo>
                <a:lnTo>
                  <a:pt x="24917" y="526745"/>
                </a:lnTo>
                <a:lnTo>
                  <a:pt x="34683" y="531685"/>
                </a:lnTo>
                <a:lnTo>
                  <a:pt x="45821" y="534657"/>
                </a:lnTo>
                <a:lnTo>
                  <a:pt x="58280" y="535660"/>
                </a:lnTo>
                <a:lnTo>
                  <a:pt x="71005" y="534657"/>
                </a:lnTo>
                <a:lnTo>
                  <a:pt x="110401" y="506666"/>
                </a:lnTo>
                <a:lnTo>
                  <a:pt x="117436" y="471754"/>
                </a:lnTo>
                <a:lnTo>
                  <a:pt x="117436" y="456018"/>
                </a:lnTo>
                <a:lnTo>
                  <a:pt x="117436" y="452031"/>
                </a:lnTo>
                <a:lnTo>
                  <a:pt x="117436" y="96418"/>
                </a:lnTo>
                <a:lnTo>
                  <a:pt x="117436" y="92760"/>
                </a:lnTo>
                <a:lnTo>
                  <a:pt x="117436" y="80429"/>
                </a:lnTo>
                <a:close/>
              </a:path>
              <a:path w="273684" h="540384">
                <a:moveTo>
                  <a:pt x="273646" y="517944"/>
                </a:moveTo>
                <a:lnTo>
                  <a:pt x="270167" y="60007"/>
                </a:lnTo>
                <a:lnTo>
                  <a:pt x="270167" y="59004"/>
                </a:lnTo>
                <a:lnTo>
                  <a:pt x="268427" y="50736"/>
                </a:lnTo>
                <a:lnTo>
                  <a:pt x="266814" y="48387"/>
                </a:lnTo>
                <a:lnTo>
                  <a:pt x="263804" y="43992"/>
                </a:lnTo>
                <a:lnTo>
                  <a:pt x="263207" y="43599"/>
                </a:lnTo>
                <a:lnTo>
                  <a:pt x="263207" y="523887"/>
                </a:lnTo>
                <a:lnTo>
                  <a:pt x="258356" y="528802"/>
                </a:lnTo>
                <a:lnTo>
                  <a:pt x="158229" y="529526"/>
                </a:lnTo>
                <a:lnTo>
                  <a:pt x="153352" y="524725"/>
                </a:lnTo>
                <a:lnTo>
                  <a:pt x="149796" y="60007"/>
                </a:lnTo>
                <a:lnTo>
                  <a:pt x="149758" y="53987"/>
                </a:lnTo>
                <a:lnTo>
                  <a:pt x="154546" y="49110"/>
                </a:lnTo>
                <a:lnTo>
                  <a:pt x="254850" y="48475"/>
                </a:lnTo>
                <a:lnTo>
                  <a:pt x="259600" y="53136"/>
                </a:lnTo>
                <a:lnTo>
                  <a:pt x="260159" y="126746"/>
                </a:lnTo>
                <a:lnTo>
                  <a:pt x="217716" y="126746"/>
                </a:lnTo>
                <a:lnTo>
                  <a:pt x="217766" y="135521"/>
                </a:lnTo>
                <a:lnTo>
                  <a:pt x="260223" y="135521"/>
                </a:lnTo>
                <a:lnTo>
                  <a:pt x="260413" y="160642"/>
                </a:lnTo>
                <a:lnTo>
                  <a:pt x="217970" y="160642"/>
                </a:lnTo>
                <a:lnTo>
                  <a:pt x="218033" y="169405"/>
                </a:lnTo>
                <a:lnTo>
                  <a:pt x="260489" y="169405"/>
                </a:lnTo>
                <a:lnTo>
                  <a:pt x="260667" y="194538"/>
                </a:lnTo>
                <a:lnTo>
                  <a:pt x="218224" y="194538"/>
                </a:lnTo>
                <a:lnTo>
                  <a:pt x="218287" y="203301"/>
                </a:lnTo>
                <a:lnTo>
                  <a:pt x="260743" y="203301"/>
                </a:lnTo>
                <a:lnTo>
                  <a:pt x="260934" y="228612"/>
                </a:lnTo>
                <a:lnTo>
                  <a:pt x="192786" y="228612"/>
                </a:lnTo>
                <a:lnTo>
                  <a:pt x="192836" y="237388"/>
                </a:lnTo>
                <a:lnTo>
                  <a:pt x="261010" y="237388"/>
                </a:lnTo>
                <a:lnTo>
                  <a:pt x="261188" y="262305"/>
                </a:lnTo>
                <a:lnTo>
                  <a:pt x="218744" y="262305"/>
                </a:lnTo>
                <a:lnTo>
                  <a:pt x="218808" y="271068"/>
                </a:lnTo>
                <a:lnTo>
                  <a:pt x="261264" y="271068"/>
                </a:lnTo>
                <a:lnTo>
                  <a:pt x="261454" y="296202"/>
                </a:lnTo>
                <a:lnTo>
                  <a:pt x="219011" y="296202"/>
                </a:lnTo>
                <a:lnTo>
                  <a:pt x="219062" y="304965"/>
                </a:lnTo>
                <a:lnTo>
                  <a:pt x="261518" y="304965"/>
                </a:lnTo>
                <a:lnTo>
                  <a:pt x="261708" y="330085"/>
                </a:lnTo>
                <a:lnTo>
                  <a:pt x="219265" y="330085"/>
                </a:lnTo>
                <a:lnTo>
                  <a:pt x="219329" y="338861"/>
                </a:lnTo>
                <a:lnTo>
                  <a:pt x="261785" y="338861"/>
                </a:lnTo>
                <a:lnTo>
                  <a:pt x="261975" y="364172"/>
                </a:lnTo>
                <a:lnTo>
                  <a:pt x="193814" y="364172"/>
                </a:lnTo>
                <a:lnTo>
                  <a:pt x="193878" y="372935"/>
                </a:lnTo>
                <a:lnTo>
                  <a:pt x="262039" y="372935"/>
                </a:lnTo>
                <a:lnTo>
                  <a:pt x="262242" y="397865"/>
                </a:lnTo>
                <a:lnTo>
                  <a:pt x="219786" y="397865"/>
                </a:lnTo>
                <a:lnTo>
                  <a:pt x="219849" y="406628"/>
                </a:lnTo>
                <a:lnTo>
                  <a:pt x="262305" y="406628"/>
                </a:lnTo>
                <a:lnTo>
                  <a:pt x="262496" y="431761"/>
                </a:lnTo>
                <a:lnTo>
                  <a:pt x="220040" y="431761"/>
                </a:lnTo>
                <a:lnTo>
                  <a:pt x="220103" y="440524"/>
                </a:lnTo>
                <a:lnTo>
                  <a:pt x="262559" y="440524"/>
                </a:lnTo>
                <a:lnTo>
                  <a:pt x="263156" y="517944"/>
                </a:lnTo>
                <a:lnTo>
                  <a:pt x="263207" y="523887"/>
                </a:lnTo>
                <a:lnTo>
                  <a:pt x="263207" y="43599"/>
                </a:lnTo>
                <a:lnTo>
                  <a:pt x="256997" y="39484"/>
                </a:lnTo>
                <a:lnTo>
                  <a:pt x="248704" y="37871"/>
                </a:lnTo>
                <a:lnTo>
                  <a:pt x="160401" y="38557"/>
                </a:lnTo>
                <a:lnTo>
                  <a:pt x="152133" y="40284"/>
                </a:lnTo>
                <a:lnTo>
                  <a:pt x="145402" y="44907"/>
                </a:lnTo>
                <a:lnTo>
                  <a:pt x="140881" y="51714"/>
                </a:lnTo>
                <a:lnTo>
                  <a:pt x="139280" y="60007"/>
                </a:lnTo>
                <a:lnTo>
                  <a:pt x="142773" y="517944"/>
                </a:lnTo>
                <a:lnTo>
                  <a:pt x="164249" y="539991"/>
                </a:lnTo>
                <a:lnTo>
                  <a:pt x="252552" y="539318"/>
                </a:lnTo>
                <a:lnTo>
                  <a:pt x="260807" y="537578"/>
                </a:lnTo>
                <a:lnTo>
                  <a:pt x="267538" y="532955"/>
                </a:lnTo>
                <a:lnTo>
                  <a:pt x="269824" y="529526"/>
                </a:lnTo>
                <a:lnTo>
                  <a:pt x="272059" y="526161"/>
                </a:lnTo>
                <a:lnTo>
                  <a:pt x="273646" y="517944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102">
            <a:extLst>
              <a:ext uri="{FF2B5EF4-FFF2-40B4-BE49-F238E27FC236}">
                <a16:creationId xmlns:a16="http://schemas.microsoft.com/office/drawing/2014/main" id="{C82C2FC6-B108-81CD-4C48-33C35AA98A4A}"/>
              </a:ext>
            </a:extLst>
          </p:cNvPr>
          <p:cNvSpPr/>
          <p:nvPr/>
        </p:nvSpPr>
        <p:spPr>
          <a:xfrm>
            <a:off x="5962951" y="2545267"/>
            <a:ext cx="311358" cy="290188"/>
          </a:xfrm>
          <a:custGeom>
            <a:avLst/>
            <a:gdLst/>
            <a:ahLst/>
            <a:cxnLst/>
            <a:rect l="l" t="t" r="r" b="b"/>
            <a:pathLst>
              <a:path w="382904" h="356870">
                <a:moveTo>
                  <a:pt x="346049" y="121577"/>
                </a:moveTo>
                <a:lnTo>
                  <a:pt x="345427" y="120154"/>
                </a:lnTo>
                <a:lnTo>
                  <a:pt x="329539" y="87160"/>
                </a:lnTo>
                <a:lnTo>
                  <a:pt x="329539" y="120154"/>
                </a:lnTo>
                <a:lnTo>
                  <a:pt x="304279" y="116535"/>
                </a:lnTo>
                <a:lnTo>
                  <a:pt x="300037" y="116535"/>
                </a:lnTo>
                <a:lnTo>
                  <a:pt x="297319" y="118516"/>
                </a:lnTo>
                <a:lnTo>
                  <a:pt x="296405" y="121577"/>
                </a:lnTo>
                <a:lnTo>
                  <a:pt x="290703" y="139052"/>
                </a:lnTo>
                <a:lnTo>
                  <a:pt x="269760" y="184035"/>
                </a:lnTo>
                <a:lnTo>
                  <a:pt x="238226" y="223799"/>
                </a:lnTo>
                <a:lnTo>
                  <a:pt x="200990" y="251650"/>
                </a:lnTo>
                <a:lnTo>
                  <a:pt x="139725" y="277266"/>
                </a:lnTo>
                <a:lnTo>
                  <a:pt x="102743" y="286232"/>
                </a:lnTo>
                <a:lnTo>
                  <a:pt x="108800" y="284086"/>
                </a:lnTo>
                <a:lnTo>
                  <a:pt x="116166" y="281241"/>
                </a:lnTo>
                <a:lnTo>
                  <a:pt x="171958" y="250710"/>
                </a:lnTo>
                <a:lnTo>
                  <a:pt x="221119" y="203771"/>
                </a:lnTo>
                <a:lnTo>
                  <a:pt x="245795" y="161099"/>
                </a:lnTo>
                <a:lnTo>
                  <a:pt x="259562" y="112737"/>
                </a:lnTo>
                <a:lnTo>
                  <a:pt x="260172" y="108978"/>
                </a:lnTo>
                <a:lnTo>
                  <a:pt x="257708" y="105397"/>
                </a:lnTo>
                <a:lnTo>
                  <a:pt x="230822" y="99695"/>
                </a:lnTo>
                <a:lnTo>
                  <a:pt x="293662" y="45580"/>
                </a:lnTo>
                <a:lnTo>
                  <a:pt x="329539" y="120154"/>
                </a:lnTo>
                <a:lnTo>
                  <a:pt x="329539" y="87160"/>
                </a:lnTo>
                <a:lnTo>
                  <a:pt x="309524" y="45580"/>
                </a:lnTo>
                <a:lnTo>
                  <a:pt x="303733" y="33540"/>
                </a:lnTo>
                <a:lnTo>
                  <a:pt x="300520" y="31038"/>
                </a:lnTo>
                <a:lnTo>
                  <a:pt x="296799" y="30289"/>
                </a:lnTo>
                <a:lnTo>
                  <a:pt x="293154" y="29502"/>
                </a:lnTo>
                <a:lnTo>
                  <a:pt x="289217" y="30518"/>
                </a:lnTo>
                <a:lnTo>
                  <a:pt x="214871" y="94564"/>
                </a:lnTo>
                <a:lnTo>
                  <a:pt x="213347" y="99415"/>
                </a:lnTo>
                <a:lnTo>
                  <a:pt x="215671" y="108445"/>
                </a:lnTo>
                <a:lnTo>
                  <a:pt x="219252" y="111887"/>
                </a:lnTo>
                <a:lnTo>
                  <a:pt x="244246" y="117170"/>
                </a:lnTo>
                <a:lnTo>
                  <a:pt x="238887" y="138379"/>
                </a:lnTo>
                <a:lnTo>
                  <a:pt x="221602" y="177406"/>
                </a:lnTo>
                <a:lnTo>
                  <a:pt x="187502" y="219684"/>
                </a:lnTo>
                <a:lnTo>
                  <a:pt x="139636" y="254088"/>
                </a:lnTo>
                <a:lnTo>
                  <a:pt x="96888" y="273138"/>
                </a:lnTo>
                <a:lnTo>
                  <a:pt x="59766" y="282930"/>
                </a:lnTo>
                <a:lnTo>
                  <a:pt x="55397" y="289077"/>
                </a:lnTo>
                <a:lnTo>
                  <a:pt x="57378" y="301802"/>
                </a:lnTo>
                <a:lnTo>
                  <a:pt x="62534" y="306120"/>
                </a:lnTo>
                <a:lnTo>
                  <a:pt x="69570" y="306120"/>
                </a:lnTo>
                <a:lnTo>
                  <a:pt x="120764" y="297014"/>
                </a:lnTo>
                <a:lnTo>
                  <a:pt x="157518" y="286232"/>
                </a:lnTo>
                <a:lnTo>
                  <a:pt x="202653" y="267144"/>
                </a:lnTo>
                <a:lnTo>
                  <a:pt x="234505" y="246062"/>
                </a:lnTo>
                <a:lnTo>
                  <a:pt x="271818" y="206895"/>
                </a:lnTo>
                <a:lnTo>
                  <a:pt x="296379" y="163537"/>
                </a:lnTo>
                <a:lnTo>
                  <a:pt x="308305" y="131572"/>
                </a:lnTo>
                <a:lnTo>
                  <a:pt x="335813" y="135509"/>
                </a:lnTo>
                <a:lnTo>
                  <a:pt x="340245" y="133616"/>
                </a:lnTo>
                <a:lnTo>
                  <a:pt x="341744" y="131572"/>
                </a:lnTo>
                <a:lnTo>
                  <a:pt x="345617" y="126288"/>
                </a:lnTo>
                <a:lnTo>
                  <a:pt x="346049" y="121577"/>
                </a:lnTo>
                <a:close/>
              </a:path>
              <a:path w="382904" h="356870">
                <a:moveTo>
                  <a:pt x="382778" y="340868"/>
                </a:moveTo>
                <a:lnTo>
                  <a:pt x="378320" y="336423"/>
                </a:lnTo>
                <a:lnTo>
                  <a:pt x="19875" y="336423"/>
                </a:lnTo>
                <a:lnTo>
                  <a:pt x="19875" y="4457"/>
                </a:lnTo>
                <a:lnTo>
                  <a:pt x="15430" y="0"/>
                </a:lnTo>
                <a:lnTo>
                  <a:pt x="4457" y="0"/>
                </a:lnTo>
                <a:lnTo>
                  <a:pt x="12" y="4457"/>
                </a:lnTo>
                <a:lnTo>
                  <a:pt x="0" y="348970"/>
                </a:lnTo>
                <a:lnTo>
                  <a:pt x="1066" y="351523"/>
                </a:lnTo>
                <a:lnTo>
                  <a:pt x="4775" y="355231"/>
                </a:lnTo>
                <a:lnTo>
                  <a:pt x="7340" y="356285"/>
                </a:lnTo>
                <a:lnTo>
                  <a:pt x="378320" y="356285"/>
                </a:lnTo>
                <a:lnTo>
                  <a:pt x="382778" y="351840"/>
                </a:lnTo>
                <a:lnTo>
                  <a:pt x="382778" y="346354"/>
                </a:lnTo>
                <a:lnTo>
                  <a:pt x="382778" y="340868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76" name="object 103">
            <a:extLst>
              <a:ext uri="{FF2B5EF4-FFF2-40B4-BE49-F238E27FC236}">
                <a16:creationId xmlns:a16="http://schemas.microsoft.com/office/drawing/2014/main" id="{9EFC0CE0-001E-94E3-70BC-3C564E9F259B}"/>
              </a:ext>
            </a:extLst>
          </p:cNvPr>
          <p:cNvGrpSpPr/>
          <p:nvPr/>
        </p:nvGrpSpPr>
        <p:grpSpPr>
          <a:xfrm>
            <a:off x="9823473" y="2581044"/>
            <a:ext cx="425471" cy="218416"/>
            <a:chOff x="6145794" y="6963097"/>
            <a:chExt cx="523240" cy="268605"/>
          </a:xfrm>
        </p:grpSpPr>
        <p:sp>
          <p:nvSpPr>
            <p:cNvPr id="277" name="object 104">
              <a:extLst>
                <a:ext uri="{FF2B5EF4-FFF2-40B4-BE49-F238E27FC236}">
                  <a16:creationId xmlns:a16="http://schemas.microsoft.com/office/drawing/2014/main" id="{90B28ED4-8215-7F73-CD3F-E8E4D218E9D8}"/>
                </a:ext>
              </a:extLst>
            </p:cNvPr>
            <p:cNvSpPr/>
            <p:nvPr/>
          </p:nvSpPr>
          <p:spPr>
            <a:xfrm>
              <a:off x="6145784" y="6963104"/>
              <a:ext cx="523240" cy="268605"/>
            </a:xfrm>
            <a:custGeom>
              <a:avLst/>
              <a:gdLst/>
              <a:ahLst/>
              <a:cxnLst/>
              <a:rect l="l" t="t" r="r" b="b"/>
              <a:pathLst>
                <a:path w="523240" h="268604">
                  <a:moveTo>
                    <a:pt x="487756" y="90360"/>
                  </a:moveTo>
                  <a:lnTo>
                    <a:pt x="473456" y="87490"/>
                  </a:lnTo>
                  <a:lnTo>
                    <a:pt x="473456" y="103098"/>
                  </a:lnTo>
                  <a:lnTo>
                    <a:pt x="473456" y="165163"/>
                  </a:lnTo>
                  <a:lnTo>
                    <a:pt x="456031" y="171792"/>
                  </a:lnTo>
                  <a:lnTo>
                    <a:pt x="441388" y="182841"/>
                  </a:lnTo>
                  <a:lnTo>
                    <a:pt x="430339" y="197497"/>
                  </a:lnTo>
                  <a:lnTo>
                    <a:pt x="423710" y="214909"/>
                  </a:lnTo>
                  <a:lnTo>
                    <a:pt x="322605" y="214909"/>
                  </a:lnTo>
                  <a:lnTo>
                    <a:pt x="336270" y="198361"/>
                  </a:lnTo>
                  <a:lnTo>
                    <a:pt x="346519" y="178955"/>
                  </a:lnTo>
                  <a:lnTo>
                    <a:pt x="352945" y="157340"/>
                  </a:lnTo>
                  <a:lnTo>
                    <a:pt x="355180" y="134137"/>
                  </a:lnTo>
                  <a:lnTo>
                    <a:pt x="352945" y="110947"/>
                  </a:lnTo>
                  <a:lnTo>
                    <a:pt x="348030" y="94424"/>
                  </a:lnTo>
                  <a:lnTo>
                    <a:pt x="348030" y="134137"/>
                  </a:lnTo>
                  <a:lnTo>
                    <a:pt x="344246" y="163347"/>
                  </a:lnTo>
                  <a:lnTo>
                    <a:pt x="316636" y="210807"/>
                  </a:lnTo>
                  <a:lnTo>
                    <a:pt x="278371" y="231622"/>
                  </a:lnTo>
                  <a:lnTo>
                    <a:pt x="261607" y="233489"/>
                  </a:lnTo>
                  <a:lnTo>
                    <a:pt x="244830" y="231622"/>
                  </a:lnTo>
                  <a:lnTo>
                    <a:pt x="228600" y="225983"/>
                  </a:lnTo>
                  <a:lnTo>
                    <a:pt x="212521" y="214909"/>
                  </a:lnTo>
                  <a:lnTo>
                    <a:pt x="206565" y="210807"/>
                  </a:lnTo>
                  <a:lnTo>
                    <a:pt x="189712" y="189420"/>
                  </a:lnTo>
                  <a:lnTo>
                    <a:pt x="178955" y="163347"/>
                  </a:lnTo>
                  <a:lnTo>
                    <a:pt x="175171" y="134137"/>
                  </a:lnTo>
                  <a:lnTo>
                    <a:pt x="178955" y="104940"/>
                  </a:lnTo>
                  <a:lnTo>
                    <a:pt x="206552" y="57492"/>
                  </a:lnTo>
                  <a:lnTo>
                    <a:pt x="244767" y="36639"/>
                  </a:lnTo>
                  <a:lnTo>
                    <a:pt x="261607" y="34747"/>
                  </a:lnTo>
                  <a:lnTo>
                    <a:pt x="270078" y="35229"/>
                  </a:lnTo>
                  <a:lnTo>
                    <a:pt x="316649" y="57492"/>
                  </a:lnTo>
                  <a:lnTo>
                    <a:pt x="344246" y="104940"/>
                  </a:lnTo>
                  <a:lnTo>
                    <a:pt x="348030" y="134137"/>
                  </a:lnTo>
                  <a:lnTo>
                    <a:pt x="348030" y="94424"/>
                  </a:lnTo>
                  <a:lnTo>
                    <a:pt x="346519" y="89331"/>
                  </a:lnTo>
                  <a:lnTo>
                    <a:pt x="336270" y="69913"/>
                  </a:lnTo>
                  <a:lnTo>
                    <a:pt x="322605" y="53352"/>
                  </a:lnTo>
                  <a:lnTo>
                    <a:pt x="423710" y="53352"/>
                  </a:lnTo>
                  <a:lnTo>
                    <a:pt x="430339" y="70789"/>
                  </a:lnTo>
                  <a:lnTo>
                    <a:pt x="441388" y="85432"/>
                  </a:lnTo>
                  <a:lnTo>
                    <a:pt x="456031" y="96481"/>
                  </a:lnTo>
                  <a:lnTo>
                    <a:pt x="473456" y="103098"/>
                  </a:lnTo>
                  <a:lnTo>
                    <a:pt x="473456" y="87490"/>
                  </a:lnTo>
                  <a:lnTo>
                    <a:pt x="467779" y="86334"/>
                  </a:lnTo>
                  <a:lnTo>
                    <a:pt x="451472" y="75336"/>
                  </a:lnTo>
                  <a:lnTo>
                    <a:pt x="440474" y="59029"/>
                  </a:lnTo>
                  <a:lnTo>
                    <a:pt x="439331" y="53352"/>
                  </a:lnTo>
                  <a:lnTo>
                    <a:pt x="436448" y="39052"/>
                  </a:lnTo>
                  <a:lnTo>
                    <a:pt x="303822" y="39052"/>
                  </a:lnTo>
                  <a:lnTo>
                    <a:pt x="301815" y="37909"/>
                  </a:lnTo>
                  <a:lnTo>
                    <a:pt x="299783" y="36817"/>
                  </a:lnTo>
                  <a:lnTo>
                    <a:pt x="297688" y="35826"/>
                  </a:lnTo>
                  <a:lnTo>
                    <a:pt x="294576" y="34747"/>
                  </a:lnTo>
                  <a:lnTo>
                    <a:pt x="279946" y="29679"/>
                  </a:lnTo>
                  <a:lnTo>
                    <a:pt x="261594" y="27635"/>
                  </a:lnTo>
                  <a:lnTo>
                    <a:pt x="243243" y="29679"/>
                  </a:lnTo>
                  <a:lnTo>
                    <a:pt x="225513" y="35826"/>
                  </a:lnTo>
                  <a:lnTo>
                    <a:pt x="223418" y="36817"/>
                  </a:lnTo>
                  <a:lnTo>
                    <a:pt x="221386" y="37909"/>
                  </a:lnTo>
                  <a:lnTo>
                    <a:pt x="219379" y="39052"/>
                  </a:lnTo>
                  <a:lnTo>
                    <a:pt x="200596" y="39052"/>
                  </a:lnTo>
                  <a:lnTo>
                    <a:pt x="200596" y="53352"/>
                  </a:lnTo>
                  <a:lnTo>
                    <a:pt x="186918" y="69913"/>
                  </a:lnTo>
                  <a:lnTo>
                    <a:pt x="176682" y="89331"/>
                  </a:lnTo>
                  <a:lnTo>
                    <a:pt x="170243" y="110947"/>
                  </a:lnTo>
                  <a:lnTo>
                    <a:pt x="168021" y="134137"/>
                  </a:lnTo>
                  <a:lnTo>
                    <a:pt x="170243" y="157340"/>
                  </a:lnTo>
                  <a:lnTo>
                    <a:pt x="176682" y="178955"/>
                  </a:lnTo>
                  <a:lnTo>
                    <a:pt x="186918" y="198361"/>
                  </a:lnTo>
                  <a:lnTo>
                    <a:pt x="200596" y="214909"/>
                  </a:lnTo>
                  <a:lnTo>
                    <a:pt x="99491" y="214909"/>
                  </a:lnTo>
                  <a:lnTo>
                    <a:pt x="92862" y="197497"/>
                  </a:lnTo>
                  <a:lnTo>
                    <a:pt x="81813" y="182841"/>
                  </a:lnTo>
                  <a:lnTo>
                    <a:pt x="67170" y="171792"/>
                  </a:lnTo>
                  <a:lnTo>
                    <a:pt x="49758" y="165163"/>
                  </a:lnTo>
                  <a:lnTo>
                    <a:pt x="49758" y="103098"/>
                  </a:lnTo>
                  <a:lnTo>
                    <a:pt x="67170" y="96481"/>
                  </a:lnTo>
                  <a:lnTo>
                    <a:pt x="81813" y="85432"/>
                  </a:lnTo>
                  <a:lnTo>
                    <a:pt x="92862" y="70789"/>
                  </a:lnTo>
                  <a:lnTo>
                    <a:pt x="99491" y="53352"/>
                  </a:lnTo>
                  <a:lnTo>
                    <a:pt x="200596" y="53352"/>
                  </a:lnTo>
                  <a:lnTo>
                    <a:pt x="200596" y="39052"/>
                  </a:lnTo>
                  <a:lnTo>
                    <a:pt x="86753" y="39052"/>
                  </a:lnTo>
                  <a:lnTo>
                    <a:pt x="82715" y="59029"/>
                  </a:lnTo>
                  <a:lnTo>
                    <a:pt x="71729" y="75336"/>
                  </a:lnTo>
                  <a:lnTo>
                    <a:pt x="55422" y="86334"/>
                  </a:lnTo>
                  <a:lnTo>
                    <a:pt x="35445" y="90360"/>
                  </a:lnTo>
                  <a:lnTo>
                    <a:pt x="35445" y="177901"/>
                  </a:lnTo>
                  <a:lnTo>
                    <a:pt x="55422" y="181940"/>
                  </a:lnTo>
                  <a:lnTo>
                    <a:pt x="71729" y="192938"/>
                  </a:lnTo>
                  <a:lnTo>
                    <a:pt x="82715" y="209245"/>
                  </a:lnTo>
                  <a:lnTo>
                    <a:pt x="86753" y="229222"/>
                  </a:lnTo>
                  <a:lnTo>
                    <a:pt x="219379" y="229222"/>
                  </a:lnTo>
                  <a:lnTo>
                    <a:pt x="261607" y="240677"/>
                  </a:lnTo>
                  <a:lnTo>
                    <a:pt x="270878" y="240169"/>
                  </a:lnTo>
                  <a:lnTo>
                    <a:pt x="279996" y="238620"/>
                  </a:lnTo>
                  <a:lnTo>
                    <a:pt x="288937" y="236042"/>
                  </a:lnTo>
                  <a:lnTo>
                    <a:pt x="295122" y="233489"/>
                  </a:lnTo>
                  <a:lnTo>
                    <a:pt x="297662" y="232448"/>
                  </a:lnTo>
                  <a:lnTo>
                    <a:pt x="299758" y="231457"/>
                  </a:lnTo>
                  <a:lnTo>
                    <a:pt x="301802" y="230365"/>
                  </a:lnTo>
                  <a:lnTo>
                    <a:pt x="303809" y="229222"/>
                  </a:lnTo>
                  <a:lnTo>
                    <a:pt x="436448" y="229222"/>
                  </a:lnTo>
                  <a:lnTo>
                    <a:pt x="451472" y="192938"/>
                  </a:lnTo>
                  <a:lnTo>
                    <a:pt x="487756" y="177901"/>
                  </a:lnTo>
                  <a:lnTo>
                    <a:pt x="487756" y="90360"/>
                  </a:lnTo>
                  <a:close/>
                </a:path>
                <a:path w="523240" h="268604">
                  <a:moveTo>
                    <a:pt x="523201" y="6400"/>
                  </a:moveTo>
                  <a:lnTo>
                    <a:pt x="516788" y="0"/>
                  </a:lnTo>
                  <a:lnTo>
                    <a:pt x="508889" y="0"/>
                  </a:lnTo>
                  <a:lnTo>
                    <a:pt x="508889" y="14312"/>
                  </a:lnTo>
                  <a:lnTo>
                    <a:pt x="508889" y="253974"/>
                  </a:lnTo>
                  <a:lnTo>
                    <a:pt x="14300" y="253974"/>
                  </a:lnTo>
                  <a:lnTo>
                    <a:pt x="14300" y="14312"/>
                  </a:lnTo>
                  <a:lnTo>
                    <a:pt x="508889" y="14312"/>
                  </a:lnTo>
                  <a:lnTo>
                    <a:pt x="508889" y="0"/>
                  </a:lnTo>
                  <a:lnTo>
                    <a:pt x="6400" y="0"/>
                  </a:lnTo>
                  <a:lnTo>
                    <a:pt x="0" y="6400"/>
                  </a:lnTo>
                  <a:lnTo>
                    <a:pt x="0" y="261874"/>
                  </a:lnTo>
                  <a:lnTo>
                    <a:pt x="6400" y="268287"/>
                  </a:lnTo>
                  <a:lnTo>
                    <a:pt x="516788" y="268287"/>
                  </a:lnTo>
                  <a:lnTo>
                    <a:pt x="523201" y="261874"/>
                  </a:lnTo>
                  <a:lnTo>
                    <a:pt x="523201" y="253974"/>
                  </a:lnTo>
                  <a:lnTo>
                    <a:pt x="523201" y="14312"/>
                  </a:lnTo>
                  <a:lnTo>
                    <a:pt x="523201" y="6400"/>
                  </a:lnTo>
                  <a:close/>
                </a:path>
              </a:pathLst>
            </a:custGeom>
            <a:solidFill>
              <a:srgbClr val="05A8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8" name="object 105">
              <a:extLst>
                <a:ext uri="{FF2B5EF4-FFF2-40B4-BE49-F238E27FC236}">
                  <a16:creationId xmlns:a16="http://schemas.microsoft.com/office/drawing/2014/main" id="{CAB6D2EC-7BFD-B6F9-94FE-F1CACE73371A}"/>
                </a:ext>
              </a:extLst>
            </p:cNvPr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6367009" y="7019406"/>
              <a:ext cx="80441" cy="155676"/>
            </a:xfrm>
            <a:prstGeom prst="rect">
              <a:avLst/>
            </a:prstGeom>
          </p:spPr>
        </p:pic>
      </p:grpSp>
      <p:grpSp>
        <p:nvGrpSpPr>
          <p:cNvPr id="279" name="object 116">
            <a:extLst>
              <a:ext uri="{FF2B5EF4-FFF2-40B4-BE49-F238E27FC236}">
                <a16:creationId xmlns:a16="http://schemas.microsoft.com/office/drawing/2014/main" id="{5365F2D9-BB08-8409-7238-7DDA3833261E}"/>
              </a:ext>
            </a:extLst>
          </p:cNvPr>
          <p:cNvGrpSpPr/>
          <p:nvPr/>
        </p:nvGrpSpPr>
        <p:grpSpPr>
          <a:xfrm>
            <a:off x="4690857" y="2530400"/>
            <a:ext cx="249913" cy="319620"/>
            <a:chOff x="7054842" y="6900816"/>
            <a:chExt cx="307340" cy="393065"/>
          </a:xfrm>
        </p:grpSpPr>
        <p:sp>
          <p:nvSpPr>
            <p:cNvPr id="280" name="object 117">
              <a:extLst>
                <a:ext uri="{FF2B5EF4-FFF2-40B4-BE49-F238E27FC236}">
                  <a16:creationId xmlns:a16="http://schemas.microsoft.com/office/drawing/2014/main" id="{E7A1588D-4377-469F-2B76-13AFD32B0B46}"/>
                </a:ext>
              </a:extLst>
            </p:cNvPr>
            <p:cNvSpPr/>
            <p:nvPr/>
          </p:nvSpPr>
          <p:spPr>
            <a:xfrm>
              <a:off x="7054842" y="6900816"/>
              <a:ext cx="307340" cy="208915"/>
            </a:xfrm>
            <a:custGeom>
              <a:avLst/>
              <a:gdLst/>
              <a:ahLst/>
              <a:cxnLst/>
              <a:rect l="l" t="t" r="r" b="b"/>
              <a:pathLst>
                <a:path w="307340" h="208915">
                  <a:moveTo>
                    <a:pt x="4394" y="185915"/>
                  </a:moveTo>
                  <a:lnTo>
                    <a:pt x="1104" y="188569"/>
                  </a:lnTo>
                  <a:lnTo>
                    <a:pt x="0" y="196011"/>
                  </a:lnTo>
                  <a:lnTo>
                    <a:pt x="2438" y="199517"/>
                  </a:lnTo>
                  <a:lnTo>
                    <a:pt x="44045" y="206689"/>
                  </a:lnTo>
                  <a:lnTo>
                    <a:pt x="78409" y="208724"/>
                  </a:lnTo>
                  <a:lnTo>
                    <a:pt x="134624" y="202082"/>
                  </a:lnTo>
                  <a:lnTo>
                    <a:pt x="153929" y="194449"/>
                  </a:lnTo>
                  <a:lnTo>
                    <a:pt x="73698" y="194449"/>
                  </a:lnTo>
                  <a:lnTo>
                    <a:pt x="101792" y="186513"/>
                  </a:lnTo>
                  <a:lnTo>
                    <a:pt x="22287" y="186513"/>
                  </a:lnTo>
                  <a:lnTo>
                    <a:pt x="8191" y="186194"/>
                  </a:lnTo>
                  <a:lnTo>
                    <a:pt x="4394" y="185915"/>
                  </a:lnTo>
                  <a:close/>
                </a:path>
                <a:path w="307340" h="208915">
                  <a:moveTo>
                    <a:pt x="270611" y="69748"/>
                  </a:moveTo>
                  <a:lnTo>
                    <a:pt x="266903" y="70688"/>
                  </a:lnTo>
                  <a:lnTo>
                    <a:pt x="265315" y="71882"/>
                  </a:lnTo>
                  <a:lnTo>
                    <a:pt x="264350" y="73520"/>
                  </a:lnTo>
                  <a:lnTo>
                    <a:pt x="239626" y="111291"/>
                  </a:lnTo>
                  <a:lnTo>
                    <a:pt x="210130" y="144799"/>
                  </a:lnTo>
                  <a:lnTo>
                    <a:pt x="173930" y="171514"/>
                  </a:lnTo>
                  <a:lnTo>
                    <a:pt x="129097" y="188907"/>
                  </a:lnTo>
                  <a:lnTo>
                    <a:pt x="73698" y="194449"/>
                  </a:lnTo>
                  <a:lnTo>
                    <a:pt x="153929" y="194449"/>
                  </a:lnTo>
                  <a:lnTo>
                    <a:pt x="180269" y="184035"/>
                  </a:lnTo>
                  <a:lnTo>
                    <a:pt x="217806" y="156919"/>
                  </a:lnTo>
                  <a:lnTo>
                    <a:pt x="248068" y="123713"/>
                  </a:lnTo>
                  <a:lnTo>
                    <a:pt x="272973" y="86969"/>
                  </a:lnTo>
                  <a:lnTo>
                    <a:pt x="305593" y="86969"/>
                  </a:lnTo>
                  <a:lnTo>
                    <a:pt x="304499" y="80492"/>
                  </a:lnTo>
                  <a:lnTo>
                    <a:pt x="289979" y="80492"/>
                  </a:lnTo>
                  <a:lnTo>
                    <a:pt x="272567" y="70027"/>
                  </a:lnTo>
                  <a:lnTo>
                    <a:pt x="270611" y="69748"/>
                  </a:lnTo>
                  <a:close/>
                </a:path>
                <a:path w="307340" h="208915">
                  <a:moveTo>
                    <a:pt x="286385" y="0"/>
                  </a:moveTo>
                  <a:lnTo>
                    <a:pt x="283816" y="0"/>
                  </a:lnTo>
                  <a:lnTo>
                    <a:pt x="201358" y="34975"/>
                  </a:lnTo>
                  <a:lnTo>
                    <a:pt x="199656" y="37477"/>
                  </a:lnTo>
                  <a:lnTo>
                    <a:pt x="199580" y="40284"/>
                  </a:lnTo>
                  <a:lnTo>
                    <a:pt x="199504" y="43091"/>
                  </a:lnTo>
                  <a:lnTo>
                    <a:pt x="201066" y="45669"/>
                  </a:lnTo>
                  <a:lnTo>
                    <a:pt x="227139" y="58394"/>
                  </a:lnTo>
                  <a:lnTo>
                    <a:pt x="189554" y="115940"/>
                  </a:lnTo>
                  <a:lnTo>
                    <a:pt x="143885" y="153137"/>
                  </a:lnTo>
                  <a:lnTo>
                    <a:pt x="96524" y="174372"/>
                  </a:lnTo>
                  <a:lnTo>
                    <a:pt x="53861" y="184035"/>
                  </a:lnTo>
                  <a:lnTo>
                    <a:pt x="22287" y="186513"/>
                  </a:lnTo>
                  <a:lnTo>
                    <a:pt x="101792" y="186513"/>
                  </a:lnTo>
                  <a:lnTo>
                    <a:pt x="145994" y="167704"/>
                  </a:lnTo>
                  <a:lnTo>
                    <a:pt x="182593" y="142157"/>
                  </a:lnTo>
                  <a:lnTo>
                    <a:pt x="215852" y="106106"/>
                  </a:lnTo>
                  <a:lnTo>
                    <a:pt x="243039" y="57759"/>
                  </a:lnTo>
                  <a:lnTo>
                    <a:pt x="244513" y="54254"/>
                  </a:lnTo>
                  <a:lnTo>
                    <a:pt x="243001" y="50215"/>
                  </a:lnTo>
                  <a:lnTo>
                    <a:pt x="223977" y="40932"/>
                  </a:lnTo>
                  <a:lnTo>
                    <a:pt x="279323" y="17449"/>
                  </a:lnTo>
                  <a:lnTo>
                    <a:pt x="293846" y="17449"/>
                  </a:lnTo>
                  <a:lnTo>
                    <a:pt x="291934" y="6134"/>
                  </a:lnTo>
                  <a:lnTo>
                    <a:pt x="291553" y="3975"/>
                  </a:lnTo>
                  <a:lnTo>
                    <a:pt x="290233" y="2095"/>
                  </a:lnTo>
                  <a:lnTo>
                    <a:pt x="286385" y="0"/>
                  </a:lnTo>
                  <a:close/>
                </a:path>
                <a:path w="307340" h="208915">
                  <a:moveTo>
                    <a:pt x="305593" y="86969"/>
                  </a:moveTo>
                  <a:lnTo>
                    <a:pt x="272973" y="86969"/>
                  </a:lnTo>
                  <a:lnTo>
                    <a:pt x="298335" y="102196"/>
                  </a:lnTo>
                  <a:lnTo>
                    <a:pt x="301227" y="102196"/>
                  </a:lnTo>
                  <a:lnTo>
                    <a:pt x="305981" y="98958"/>
                  </a:lnTo>
                  <a:lnTo>
                    <a:pt x="307149" y="96177"/>
                  </a:lnTo>
                  <a:lnTo>
                    <a:pt x="305593" y="86969"/>
                  </a:lnTo>
                  <a:close/>
                </a:path>
                <a:path w="307340" h="208915">
                  <a:moveTo>
                    <a:pt x="293846" y="17449"/>
                  </a:moveTo>
                  <a:lnTo>
                    <a:pt x="279323" y="17449"/>
                  </a:lnTo>
                  <a:lnTo>
                    <a:pt x="289979" y="80492"/>
                  </a:lnTo>
                  <a:lnTo>
                    <a:pt x="304499" y="80492"/>
                  </a:lnTo>
                  <a:lnTo>
                    <a:pt x="293846" y="17449"/>
                  </a:lnTo>
                  <a:close/>
                </a:path>
              </a:pathLst>
            </a:custGeom>
            <a:solidFill>
              <a:srgbClr val="05A8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81" name="object 118">
              <a:extLst>
                <a:ext uri="{FF2B5EF4-FFF2-40B4-BE49-F238E27FC236}">
                  <a16:creationId xmlns:a16="http://schemas.microsoft.com/office/drawing/2014/main" id="{CB334DDE-3169-427C-27C5-EBA9C69303A6}"/>
                </a:ext>
              </a:extLst>
            </p:cNvPr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7061372" y="7127831"/>
              <a:ext cx="184717" cy="165660"/>
            </a:xfrm>
            <a:prstGeom prst="rect">
              <a:avLst/>
            </a:prstGeom>
          </p:spPr>
        </p:pic>
        <p:pic>
          <p:nvPicPr>
            <p:cNvPr id="282" name="object 119">
              <a:extLst>
                <a:ext uri="{FF2B5EF4-FFF2-40B4-BE49-F238E27FC236}">
                  <a16:creationId xmlns:a16="http://schemas.microsoft.com/office/drawing/2014/main" id="{37852CF5-16C3-1736-6FCD-9D0D610F10FE}"/>
                </a:ext>
              </a:extLst>
            </p:cNvPr>
            <p:cNvPicPr/>
            <p:nvPr/>
          </p:nvPicPr>
          <p:blipFill>
            <a:blip r:embed="rId49" cstate="print"/>
            <a:stretch>
              <a:fillRect/>
            </a:stretch>
          </p:blipFill>
          <p:spPr>
            <a:xfrm>
              <a:off x="7275003" y="7067308"/>
              <a:ext cx="82930" cy="226187"/>
            </a:xfrm>
            <a:prstGeom prst="rect">
              <a:avLst/>
            </a:prstGeom>
          </p:spPr>
        </p:pic>
      </p:grpSp>
      <p:sp>
        <p:nvSpPr>
          <p:cNvPr id="283" name="object 138">
            <a:extLst>
              <a:ext uri="{FF2B5EF4-FFF2-40B4-BE49-F238E27FC236}">
                <a16:creationId xmlns:a16="http://schemas.microsoft.com/office/drawing/2014/main" id="{555494BF-B399-D3E1-BC41-46A52A78B8F1}"/>
              </a:ext>
            </a:extLst>
          </p:cNvPr>
          <p:cNvSpPr/>
          <p:nvPr/>
        </p:nvSpPr>
        <p:spPr>
          <a:xfrm>
            <a:off x="4012167" y="2521791"/>
            <a:ext cx="299999" cy="337176"/>
          </a:xfrm>
          <a:custGeom>
            <a:avLst/>
            <a:gdLst/>
            <a:ahLst/>
            <a:cxnLst/>
            <a:rect l="l" t="t" r="r" b="b"/>
            <a:pathLst>
              <a:path w="368935" h="414654">
                <a:moveTo>
                  <a:pt x="157299" y="210121"/>
                </a:moveTo>
                <a:lnTo>
                  <a:pt x="138240" y="210121"/>
                </a:lnTo>
                <a:lnTo>
                  <a:pt x="169647" y="269163"/>
                </a:lnTo>
                <a:lnTo>
                  <a:pt x="169698" y="325246"/>
                </a:lnTo>
                <a:lnTo>
                  <a:pt x="131681" y="329408"/>
                </a:lnTo>
                <a:lnTo>
                  <a:pt x="98813" y="338277"/>
                </a:lnTo>
                <a:lnTo>
                  <a:pt x="75708" y="351689"/>
                </a:lnTo>
                <a:lnTo>
                  <a:pt x="66980" y="369481"/>
                </a:lnTo>
                <a:lnTo>
                  <a:pt x="77258" y="388652"/>
                </a:lnTo>
                <a:lnTo>
                  <a:pt x="104114" y="402610"/>
                </a:lnTo>
                <a:lnTo>
                  <a:pt x="141577" y="411141"/>
                </a:lnTo>
                <a:lnTo>
                  <a:pt x="183681" y="414032"/>
                </a:lnTo>
                <a:lnTo>
                  <a:pt x="225777" y="411141"/>
                </a:lnTo>
                <a:lnTo>
                  <a:pt x="263237" y="402610"/>
                </a:lnTo>
                <a:lnTo>
                  <a:pt x="265158" y="401612"/>
                </a:lnTo>
                <a:lnTo>
                  <a:pt x="183681" y="401612"/>
                </a:lnTo>
                <a:lnTo>
                  <a:pt x="140132" y="398477"/>
                </a:lnTo>
                <a:lnTo>
                  <a:pt x="107314" y="390575"/>
                </a:lnTo>
                <a:lnTo>
                  <a:pt x="86610" y="380159"/>
                </a:lnTo>
                <a:lnTo>
                  <a:pt x="79401" y="369481"/>
                </a:lnTo>
                <a:lnTo>
                  <a:pt x="85596" y="359618"/>
                </a:lnTo>
                <a:lnTo>
                  <a:pt x="103447" y="349848"/>
                </a:lnTo>
                <a:lnTo>
                  <a:pt x="131849" y="341947"/>
                </a:lnTo>
                <a:lnTo>
                  <a:pt x="169698" y="337692"/>
                </a:lnTo>
                <a:lnTo>
                  <a:pt x="266414" y="337692"/>
                </a:lnTo>
                <a:lnTo>
                  <a:pt x="235574" y="329408"/>
                </a:lnTo>
                <a:lnTo>
                  <a:pt x="235800" y="329408"/>
                </a:lnTo>
                <a:lnTo>
                  <a:pt x="197412" y="325246"/>
                </a:lnTo>
                <a:lnTo>
                  <a:pt x="197295" y="302082"/>
                </a:lnTo>
                <a:lnTo>
                  <a:pt x="197460" y="300672"/>
                </a:lnTo>
                <a:lnTo>
                  <a:pt x="197701" y="299326"/>
                </a:lnTo>
                <a:lnTo>
                  <a:pt x="197701" y="269163"/>
                </a:lnTo>
                <a:lnTo>
                  <a:pt x="208615" y="248653"/>
                </a:lnTo>
                <a:lnTo>
                  <a:pt x="177800" y="248653"/>
                </a:lnTo>
                <a:lnTo>
                  <a:pt x="157299" y="210121"/>
                </a:lnTo>
                <a:close/>
              </a:path>
              <a:path w="368935" h="414654">
                <a:moveTo>
                  <a:pt x="266414" y="337692"/>
                </a:moveTo>
                <a:lnTo>
                  <a:pt x="198178" y="337692"/>
                </a:lnTo>
                <a:lnTo>
                  <a:pt x="205245" y="337997"/>
                </a:lnTo>
                <a:lnTo>
                  <a:pt x="212751" y="338620"/>
                </a:lnTo>
                <a:lnTo>
                  <a:pt x="253238" y="346176"/>
                </a:lnTo>
                <a:lnTo>
                  <a:pt x="287948" y="365010"/>
                </a:lnTo>
                <a:lnTo>
                  <a:pt x="287948" y="369481"/>
                </a:lnTo>
                <a:lnTo>
                  <a:pt x="280739" y="380159"/>
                </a:lnTo>
                <a:lnTo>
                  <a:pt x="260036" y="390575"/>
                </a:lnTo>
                <a:lnTo>
                  <a:pt x="227222" y="398477"/>
                </a:lnTo>
                <a:lnTo>
                  <a:pt x="183681" y="401612"/>
                </a:lnTo>
                <a:lnTo>
                  <a:pt x="265158" y="401612"/>
                </a:lnTo>
                <a:lnTo>
                  <a:pt x="290090" y="388652"/>
                </a:lnTo>
                <a:lnTo>
                  <a:pt x="300368" y="369481"/>
                </a:lnTo>
                <a:lnTo>
                  <a:pt x="291621" y="351689"/>
                </a:lnTo>
                <a:lnTo>
                  <a:pt x="290412" y="350964"/>
                </a:lnTo>
                <a:lnTo>
                  <a:pt x="268490" y="338277"/>
                </a:lnTo>
                <a:lnTo>
                  <a:pt x="267549" y="337997"/>
                </a:lnTo>
                <a:lnTo>
                  <a:pt x="266414" y="337692"/>
                </a:lnTo>
                <a:close/>
              </a:path>
              <a:path w="368935" h="414654">
                <a:moveTo>
                  <a:pt x="197295" y="337692"/>
                </a:moveTo>
                <a:lnTo>
                  <a:pt x="169698" y="337692"/>
                </a:lnTo>
                <a:lnTo>
                  <a:pt x="169760" y="349848"/>
                </a:lnTo>
                <a:lnTo>
                  <a:pt x="185547" y="368784"/>
                </a:lnTo>
                <a:lnTo>
                  <a:pt x="191509" y="366764"/>
                </a:lnTo>
                <a:lnTo>
                  <a:pt x="195936" y="362229"/>
                </a:lnTo>
                <a:lnTo>
                  <a:pt x="196520" y="361200"/>
                </a:lnTo>
                <a:lnTo>
                  <a:pt x="197003" y="360095"/>
                </a:lnTo>
                <a:lnTo>
                  <a:pt x="197295" y="358825"/>
                </a:lnTo>
                <a:lnTo>
                  <a:pt x="197295" y="337692"/>
                </a:lnTo>
                <a:close/>
              </a:path>
              <a:path w="368935" h="414654">
                <a:moveTo>
                  <a:pt x="185687" y="247535"/>
                </a:moveTo>
                <a:lnTo>
                  <a:pt x="181661" y="247535"/>
                </a:lnTo>
                <a:lnTo>
                  <a:pt x="179655" y="247903"/>
                </a:lnTo>
                <a:lnTo>
                  <a:pt x="177800" y="248653"/>
                </a:lnTo>
                <a:lnTo>
                  <a:pt x="189548" y="248653"/>
                </a:lnTo>
                <a:lnTo>
                  <a:pt x="187694" y="247903"/>
                </a:lnTo>
                <a:lnTo>
                  <a:pt x="185687" y="247535"/>
                </a:lnTo>
                <a:close/>
              </a:path>
              <a:path w="368935" h="414654">
                <a:moveTo>
                  <a:pt x="333208" y="16954"/>
                </a:moveTo>
                <a:lnTo>
                  <a:pt x="289865" y="16954"/>
                </a:lnTo>
                <a:lnTo>
                  <a:pt x="291528" y="17208"/>
                </a:lnTo>
                <a:lnTo>
                  <a:pt x="293180" y="17627"/>
                </a:lnTo>
                <a:lnTo>
                  <a:pt x="300835" y="23126"/>
                </a:lnTo>
                <a:lnTo>
                  <a:pt x="301244" y="23698"/>
                </a:lnTo>
                <a:lnTo>
                  <a:pt x="301486" y="23977"/>
                </a:lnTo>
                <a:lnTo>
                  <a:pt x="302807" y="26174"/>
                </a:lnTo>
                <a:lnTo>
                  <a:pt x="303353" y="28206"/>
                </a:lnTo>
                <a:lnTo>
                  <a:pt x="303378" y="33477"/>
                </a:lnTo>
                <a:lnTo>
                  <a:pt x="302616" y="35801"/>
                </a:lnTo>
                <a:lnTo>
                  <a:pt x="302400" y="36563"/>
                </a:lnTo>
                <a:lnTo>
                  <a:pt x="189548" y="248653"/>
                </a:lnTo>
                <a:lnTo>
                  <a:pt x="208615" y="248653"/>
                </a:lnTo>
                <a:lnTo>
                  <a:pt x="229718" y="208991"/>
                </a:lnTo>
                <a:lnTo>
                  <a:pt x="245783" y="208991"/>
                </a:lnTo>
                <a:lnTo>
                  <a:pt x="261890" y="190170"/>
                </a:lnTo>
                <a:lnTo>
                  <a:pt x="269361" y="188426"/>
                </a:lnTo>
                <a:lnTo>
                  <a:pt x="276794" y="186116"/>
                </a:lnTo>
                <a:lnTo>
                  <a:pt x="284239" y="183222"/>
                </a:lnTo>
                <a:lnTo>
                  <a:pt x="297914" y="176587"/>
                </a:lnTo>
                <a:lnTo>
                  <a:pt x="300464" y="175031"/>
                </a:lnTo>
                <a:lnTo>
                  <a:pt x="247517" y="175031"/>
                </a:lnTo>
                <a:lnTo>
                  <a:pt x="320307" y="31953"/>
                </a:lnTo>
                <a:lnTo>
                  <a:pt x="320282" y="30822"/>
                </a:lnTo>
                <a:lnTo>
                  <a:pt x="353648" y="30822"/>
                </a:lnTo>
                <a:lnTo>
                  <a:pt x="348935" y="25082"/>
                </a:lnTo>
                <a:lnTo>
                  <a:pt x="337989" y="18361"/>
                </a:lnTo>
                <a:lnTo>
                  <a:pt x="333208" y="16954"/>
                </a:lnTo>
                <a:close/>
              </a:path>
              <a:path w="368935" h="414654">
                <a:moveTo>
                  <a:pt x="81471" y="230682"/>
                </a:moveTo>
                <a:lnTo>
                  <a:pt x="75510" y="231184"/>
                </a:lnTo>
                <a:lnTo>
                  <a:pt x="72330" y="235726"/>
                </a:lnTo>
                <a:lnTo>
                  <a:pt x="72694" y="241489"/>
                </a:lnTo>
                <a:lnTo>
                  <a:pt x="77343" y="245656"/>
                </a:lnTo>
                <a:lnTo>
                  <a:pt x="96686" y="248311"/>
                </a:lnTo>
                <a:lnTo>
                  <a:pt x="114453" y="243381"/>
                </a:lnTo>
                <a:lnTo>
                  <a:pt x="127389" y="232805"/>
                </a:lnTo>
                <a:lnTo>
                  <a:pt x="93970" y="232805"/>
                </a:lnTo>
                <a:lnTo>
                  <a:pt x="81471" y="230682"/>
                </a:lnTo>
                <a:close/>
              </a:path>
              <a:path w="368935" h="414654">
                <a:moveTo>
                  <a:pt x="245783" y="208991"/>
                </a:moveTo>
                <a:lnTo>
                  <a:pt x="229718" y="208991"/>
                </a:lnTo>
                <a:lnTo>
                  <a:pt x="229845" y="210121"/>
                </a:lnTo>
                <a:lnTo>
                  <a:pt x="253605" y="243381"/>
                </a:lnTo>
                <a:lnTo>
                  <a:pt x="271433" y="248311"/>
                </a:lnTo>
                <a:lnTo>
                  <a:pt x="290742" y="245656"/>
                </a:lnTo>
                <a:lnTo>
                  <a:pt x="295396" y="241489"/>
                </a:lnTo>
                <a:lnTo>
                  <a:pt x="295760" y="235726"/>
                </a:lnTo>
                <a:lnTo>
                  <a:pt x="293717" y="232805"/>
                </a:lnTo>
                <a:lnTo>
                  <a:pt x="274164" y="232805"/>
                </a:lnTo>
                <a:lnTo>
                  <a:pt x="262559" y="230538"/>
                </a:lnTo>
                <a:lnTo>
                  <a:pt x="252951" y="223901"/>
                </a:lnTo>
                <a:lnTo>
                  <a:pt x="246495" y="212915"/>
                </a:lnTo>
                <a:lnTo>
                  <a:pt x="245783" y="208991"/>
                </a:lnTo>
                <a:close/>
              </a:path>
              <a:path w="368935" h="414654">
                <a:moveTo>
                  <a:pt x="287859" y="0"/>
                </a:moveTo>
                <a:lnTo>
                  <a:pt x="79490" y="0"/>
                </a:lnTo>
                <a:lnTo>
                  <a:pt x="71497" y="934"/>
                </a:lnTo>
                <a:lnTo>
                  <a:pt x="64182" y="3633"/>
                </a:lnTo>
                <a:lnTo>
                  <a:pt x="57792" y="7945"/>
                </a:lnTo>
                <a:lnTo>
                  <a:pt x="52578" y="13715"/>
                </a:lnTo>
                <a:lnTo>
                  <a:pt x="41287" y="15049"/>
                </a:lnTo>
                <a:lnTo>
                  <a:pt x="29804" y="18584"/>
                </a:lnTo>
                <a:lnTo>
                  <a:pt x="19146" y="25279"/>
                </a:lnTo>
                <a:lnTo>
                  <a:pt x="10326" y="36093"/>
                </a:lnTo>
                <a:lnTo>
                  <a:pt x="0" y="67698"/>
                </a:lnTo>
                <a:lnTo>
                  <a:pt x="2802" y="98234"/>
                </a:lnTo>
                <a:lnTo>
                  <a:pt x="33655" y="149097"/>
                </a:lnTo>
                <a:lnTo>
                  <a:pt x="70398" y="176587"/>
                </a:lnTo>
                <a:lnTo>
                  <a:pt x="106506" y="190170"/>
                </a:lnTo>
                <a:lnTo>
                  <a:pt x="113928" y="191363"/>
                </a:lnTo>
                <a:lnTo>
                  <a:pt x="113744" y="191363"/>
                </a:lnTo>
                <a:lnTo>
                  <a:pt x="118568" y="194870"/>
                </a:lnTo>
                <a:lnTo>
                  <a:pt x="121766" y="199615"/>
                </a:lnTo>
                <a:lnTo>
                  <a:pt x="122914" y="205622"/>
                </a:lnTo>
                <a:lnTo>
                  <a:pt x="121678" y="212432"/>
                </a:lnTo>
                <a:lnTo>
                  <a:pt x="121590" y="212915"/>
                </a:lnTo>
                <a:lnTo>
                  <a:pt x="115120" y="223901"/>
                </a:lnTo>
                <a:lnTo>
                  <a:pt x="105453" y="230538"/>
                </a:lnTo>
                <a:lnTo>
                  <a:pt x="93872" y="232805"/>
                </a:lnTo>
                <a:lnTo>
                  <a:pt x="127389" y="232805"/>
                </a:lnTo>
                <a:lnTo>
                  <a:pt x="138240" y="210121"/>
                </a:lnTo>
                <a:lnTo>
                  <a:pt x="157299" y="210121"/>
                </a:lnTo>
                <a:lnTo>
                  <a:pt x="138629" y="175031"/>
                </a:lnTo>
                <a:lnTo>
                  <a:pt x="116797" y="175031"/>
                </a:lnTo>
                <a:lnTo>
                  <a:pt x="114931" y="174815"/>
                </a:lnTo>
                <a:lnTo>
                  <a:pt x="112472" y="174396"/>
                </a:lnTo>
                <a:lnTo>
                  <a:pt x="112221" y="174396"/>
                </a:lnTo>
                <a:lnTo>
                  <a:pt x="109716" y="173697"/>
                </a:lnTo>
                <a:lnTo>
                  <a:pt x="107569" y="173253"/>
                </a:lnTo>
                <a:lnTo>
                  <a:pt x="105372" y="172935"/>
                </a:lnTo>
                <a:lnTo>
                  <a:pt x="100445" y="171703"/>
                </a:lnTo>
                <a:lnTo>
                  <a:pt x="55556" y="146623"/>
                </a:lnTo>
                <a:lnTo>
                  <a:pt x="29812" y="118033"/>
                </a:lnTo>
                <a:lnTo>
                  <a:pt x="16536" y="70001"/>
                </a:lnTo>
                <a:lnTo>
                  <a:pt x="24715" y="44322"/>
                </a:lnTo>
                <a:lnTo>
                  <a:pt x="28693" y="39050"/>
                </a:lnTo>
                <a:lnTo>
                  <a:pt x="33697" y="35215"/>
                </a:lnTo>
                <a:lnTo>
                  <a:pt x="39706" y="32616"/>
                </a:lnTo>
                <a:lnTo>
                  <a:pt x="46698" y="31051"/>
                </a:lnTo>
                <a:lnTo>
                  <a:pt x="63786" y="31051"/>
                </a:lnTo>
                <a:lnTo>
                  <a:pt x="63841" y="30251"/>
                </a:lnTo>
                <a:lnTo>
                  <a:pt x="63945" y="29565"/>
                </a:lnTo>
                <a:lnTo>
                  <a:pt x="64021" y="29044"/>
                </a:lnTo>
                <a:lnTo>
                  <a:pt x="64110" y="28524"/>
                </a:lnTo>
                <a:lnTo>
                  <a:pt x="64216" y="28206"/>
                </a:lnTo>
                <a:lnTo>
                  <a:pt x="64351" y="27673"/>
                </a:lnTo>
                <a:lnTo>
                  <a:pt x="64440" y="27330"/>
                </a:lnTo>
                <a:lnTo>
                  <a:pt x="64491" y="26974"/>
                </a:lnTo>
                <a:lnTo>
                  <a:pt x="64770" y="26174"/>
                </a:lnTo>
                <a:lnTo>
                  <a:pt x="64885" y="25844"/>
                </a:lnTo>
                <a:lnTo>
                  <a:pt x="65131" y="25279"/>
                </a:lnTo>
                <a:lnTo>
                  <a:pt x="65216" y="25082"/>
                </a:lnTo>
                <a:lnTo>
                  <a:pt x="66383" y="23126"/>
                </a:lnTo>
                <a:lnTo>
                  <a:pt x="74088" y="17627"/>
                </a:lnTo>
                <a:lnTo>
                  <a:pt x="73915" y="17627"/>
                </a:lnTo>
                <a:lnTo>
                  <a:pt x="75946" y="17208"/>
                </a:lnTo>
                <a:lnTo>
                  <a:pt x="77424" y="16954"/>
                </a:lnTo>
                <a:lnTo>
                  <a:pt x="333208" y="16954"/>
                </a:lnTo>
                <a:lnTo>
                  <a:pt x="326229" y="14901"/>
                </a:lnTo>
                <a:lnTo>
                  <a:pt x="315102" y="13715"/>
                </a:lnTo>
                <a:lnTo>
                  <a:pt x="314779" y="13715"/>
                </a:lnTo>
                <a:lnTo>
                  <a:pt x="309552" y="7945"/>
                </a:lnTo>
                <a:lnTo>
                  <a:pt x="303166" y="3633"/>
                </a:lnTo>
                <a:lnTo>
                  <a:pt x="295852" y="934"/>
                </a:lnTo>
                <a:lnTo>
                  <a:pt x="287859" y="0"/>
                </a:lnTo>
                <a:close/>
              </a:path>
              <a:path w="368935" h="414654">
                <a:moveTo>
                  <a:pt x="286614" y="230682"/>
                </a:moveTo>
                <a:lnTo>
                  <a:pt x="274164" y="232805"/>
                </a:lnTo>
                <a:lnTo>
                  <a:pt x="293717" y="232805"/>
                </a:lnTo>
                <a:lnTo>
                  <a:pt x="292583" y="231184"/>
                </a:lnTo>
                <a:lnTo>
                  <a:pt x="286614" y="230682"/>
                </a:lnTo>
                <a:close/>
              </a:path>
              <a:path w="368935" h="414654">
                <a:moveTo>
                  <a:pt x="136858" y="171703"/>
                </a:moveTo>
                <a:lnTo>
                  <a:pt x="118259" y="171703"/>
                </a:lnTo>
                <a:lnTo>
                  <a:pt x="119629" y="174396"/>
                </a:lnTo>
                <a:lnTo>
                  <a:pt x="119726" y="174586"/>
                </a:lnTo>
                <a:lnTo>
                  <a:pt x="119842" y="174815"/>
                </a:lnTo>
                <a:lnTo>
                  <a:pt x="119952" y="175031"/>
                </a:lnTo>
                <a:lnTo>
                  <a:pt x="138629" y="175031"/>
                </a:lnTo>
                <a:lnTo>
                  <a:pt x="136858" y="171703"/>
                </a:lnTo>
                <a:close/>
              </a:path>
              <a:path w="368935" h="414654">
                <a:moveTo>
                  <a:pt x="353648" y="30822"/>
                </a:moveTo>
                <a:lnTo>
                  <a:pt x="320282" y="30822"/>
                </a:lnTo>
                <a:lnTo>
                  <a:pt x="327742" y="32312"/>
                </a:lnTo>
                <a:lnTo>
                  <a:pt x="334126" y="34909"/>
                </a:lnTo>
                <a:lnTo>
                  <a:pt x="339418" y="38834"/>
                </a:lnTo>
                <a:lnTo>
                  <a:pt x="343603" y="44322"/>
                </a:lnTo>
                <a:lnTo>
                  <a:pt x="351779" y="70001"/>
                </a:lnTo>
                <a:lnTo>
                  <a:pt x="349099" y="95073"/>
                </a:lnTo>
                <a:lnTo>
                  <a:pt x="322949" y="137375"/>
                </a:lnTo>
                <a:lnTo>
                  <a:pt x="289998" y="162036"/>
                </a:lnTo>
                <a:lnTo>
                  <a:pt x="259947" y="173253"/>
                </a:lnTo>
                <a:lnTo>
                  <a:pt x="260326" y="173253"/>
                </a:lnTo>
                <a:lnTo>
                  <a:pt x="258230" y="173697"/>
                </a:lnTo>
                <a:lnTo>
                  <a:pt x="255791" y="174396"/>
                </a:lnTo>
                <a:lnTo>
                  <a:pt x="254559" y="174586"/>
                </a:lnTo>
                <a:lnTo>
                  <a:pt x="253327" y="174815"/>
                </a:lnTo>
                <a:lnTo>
                  <a:pt x="251564" y="175031"/>
                </a:lnTo>
                <a:lnTo>
                  <a:pt x="300464" y="175031"/>
                </a:lnTo>
                <a:lnTo>
                  <a:pt x="334658" y="149097"/>
                </a:lnTo>
                <a:lnTo>
                  <a:pt x="365510" y="98234"/>
                </a:lnTo>
                <a:lnTo>
                  <a:pt x="368309" y="67698"/>
                </a:lnTo>
                <a:lnTo>
                  <a:pt x="357975" y="36093"/>
                </a:lnTo>
                <a:lnTo>
                  <a:pt x="353648" y="30822"/>
                </a:lnTo>
                <a:close/>
              </a:path>
              <a:path w="368935" h="414654">
                <a:moveTo>
                  <a:pt x="63786" y="31051"/>
                </a:moveTo>
                <a:lnTo>
                  <a:pt x="46698" y="31051"/>
                </a:lnTo>
                <a:lnTo>
                  <a:pt x="118194" y="171576"/>
                </a:lnTo>
                <a:lnTo>
                  <a:pt x="136791" y="171576"/>
                </a:lnTo>
                <a:lnTo>
                  <a:pt x="64237" y="35215"/>
                </a:lnTo>
                <a:lnTo>
                  <a:pt x="63815" y="33477"/>
                </a:lnTo>
                <a:lnTo>
                  <a:pt x="63786" y="31051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140">
            <a:extLst>
              <a:ext uri="{FF2B5EF4-FFF2-40B4-BE49-F238E27FC236}">
                <a16:creationId xmlns:a16="http://schemas.microsoft.com/office/drawing/2014/main" id="{B025CA22-9BF4-ADF3-FFAA-C206D55CF9AB}"/>
              </a:ext>
            </a:extLst>
          </p:cNvPr>
          <p:cNvSpPr/>
          <p:nvPr/>
        </p:nvSpPr>
        <p:spPr>
          <a:xfrm>
            <a:off x="5299763" y="2522975"/>
            <a:ext cx="335110" cy="334594"/>
          </a:xfrm>
          <a:custGeom>
            <a:avLst/>
            <a:gdLst/>
            <a:ahLst/>
            <a:cxnLst/>
            <a:rect l="l" t="t" r="r" b="b"/>
            <a:pathLst>
              <a:path w="412115" h="411479">
                <a:moveTo>
                  <a:pt x="215055" y="0"/>
                </a:moveTo>
                <a:lnTo>
                  <a:pt x="194868" y="0"/>
                </a:lnTo>
                <a:lnTo>
                  <a:pt x="149644" y="7456"/>
                </a:lnTo>
                <a:lnTo>
                  <a:pt x="108416" y="24107"/>
                </a:lnTo>
                <a:lnTo>
                  <a:pt x="72264" y="48817"/>
                </a:lnTo>
                <a:lnTo>
                  <a:pt x="42267" y="80454"/>
                </a:lnTo>
                <a:lnTo>
                  <a:pt x="19505" y="117884"/>
                </a:lnTo>
                <a:lnTo>
                  <a:pt x="5056" y="159973"/>
                </a:lnTo>
                <a:lnTo>
                  <a:pt x="126" y="204444"/>
                </a:lnTo>
                <a:lnTo>
                  <a:pt x="0" y="205587"/>
                </a:lnTo>
                <a:lnTo>
                  <a:pt x="5056" y="251201"/>
                </a:lnTo>
                <a:lnTo>
                  <a:pt x="19505" y="293290"/>
                </a:lnTo>
                <a:lnTo>
                  <a:pt x="42268" y="330720"/>
                </a:lnTo>
                <a:lnTo>
                  <a:pt x="72266" y="362357"/>
                </a:lnTo>
                <a:lnTo>
                  <a:pt x="108421" y="387068"/>
                </a:lnTo>
                <a:lnTo>
                  <a:pt x="149652" y="403718"/>
                </a:lnTo>
                <a:lnTo>
                  <a:pt x="195266" y="411238"/>
                </a:lnTo>
                <a:lnTo>
                  <a:pt x="214655" y="411238"/>
                </a:lnTo>
                <a:lnTo>
                  <a:pt x="260404" y="404204"/>
                </a:lnTo>
                <a:lnTo>
                  <a:pt x="287355" y="393623"/>
                </a:lnTo>
                <a:lnTo>
                  <a:pt x="197929" y="393623"/>
                </a:lnTo>
                <a:lnTo>
                  <a:pt x="196401" y="392328"/>
                </a:lnTo>
                <a:lnTo>
                  <a:pt x="171272" y="392328"/>
                </a:lnTo>
                <a:lnTo>
                  <a:pt x="143337" y="384876"/>
                </a:lnTo>
                <a:lnTo>
                  <a:pt x="116905" y="373283"/>
                </a:lnTo>
                <a:lnTo>
                  <a:pt x="92474" y="357800"/>
                </a:lnTo>
                <a:lnTo>
                  <a:pt x="70548" y="338683"/>
                </a:lnTo>
                <a:lnTo>
                  <a:pt x="80532" y="331833"/>
                </a:lnTo>
                <a:lnTo>
                  <a:pt x="88742" y="326821"/>
                </a:lnTo>
                <a:lnTo>
                  <a:pt x="59817" y="326821"/>
                </a:lnTo>
                <a:lnTo>
                  <a:pt x="29808" y="276913"/>
                </a:lnTo>
                <a:lnTo>
                  <a:pt x="16535" y="220357"/>
                </a:lnTo>
                <a:lnTo>
                  <a:pt x="410144" y="220357"/>
                </a:lnTo>
                <a:lnTo>
                  <a:pt x="411784" y="205587"/>
                </a:lnTo>
                <a:lnTo>
                  <a:pt x="411657" y="204444"/>
                </a:lnTo>
                <a:lnTo>
                  <a:pt x="15925" y="204444"/>
                </a:lnTo>
                <a:lnTo>
                  <a:pt x="18428" y="174966"/>
                </a:lnTo>
                <a:lnTo>
                  <a:pt x="18492" y="174206"/>
                </a:lnTo>
                <a:lnTo>
                  <a:pt x="25628" y="145605"/>
                </a:lnTo>
                <a:lnTo>
                  <a:pt x="25746" y="145134"/>
                </a:lnTo>
                <a:lnTo>
                  <a:pt x="37431" y="117884"/>
                </a:lnTo>
                <a:lnTo>
                  <a:pt x="37557" y="117592"/>
                </a:lnTo>
                <a:lnTo>
                  <a:pt x="53797" y="91947"/>
                </a:lnTo>
                <a:lnTo>
                  <a:pt x="81253" y="91947"/>
                </a:lnTo>
                <a:lnTo>
                  <a:pt x="74338" y="87388"/>
                </a:lnTo>
                <a:lnTo>
                  <a:pt x="112644" y="40166"/>
                </a:lnTo>
                <a:lnTo>
                  <a:pt x="171297" y="18834"/>
                </a:lnTo>
                <a:lnTo>
                  <a:pt x="196434" y="18834"/>
                </a:lnTo>
                <a:lnTo>
                  <a:pt x="197929" y="17551"/>
                </a:lnTo>
                <a:lnTo>
                  <a:pt x="287336" y="17551"/>
                </a:lnTo>
                <a:lnTo>
                  <a:pt x="260392" y="6974"/>
                </a:lnTo>
                <a:lnTo>
                  <a:pt x="215055" y="0"/>
                </a:lnTo>
                <a:close/>
              </a:path>
              <a:path w="412115" h="411479">
                <a:moveTo>
                  <a:pt x="213855" y="294513"/>
                </a:moveTo>
                <a:lnTo>
                  <a:pt x="197929" y="294513"/>
                </a:lnTo>
                <a:lnTo>
                  <a:pt x="197929" y="393623"/>
                </a:lnTo>
                <a:lnTo>
                  <a:pt x="287355" y="393623"/>
                </a:lnTo>
                <a:lnTo>
                  <a:pt x="289393" y="392823"/>
                </a:lnTo>
                <a:lnTo>
                  <a:pt x="237794" y="392823"/>
                </a:lnTo>
                <a:lnTo>
                  <a:pt x="238688" y="391947"/>
                </a:lnTo>
                <a:lnTo>
                  <a:pt x="213855" y="391947"/>
                </a:lnTo>
                <a:lnTo>
                  <a:pt x="213855" y="294513"/>
                </a:lnTo>
                <a:close/>
              </a:path>
              <a:path w="412115" h="411479">
                <a:moveTo>
                  <a:pt x="334449" y="311619"/>
                </a:moveTo>
                <a:lnTo>
                  <a:pt x="298386" y="311619"/>
                </a:lnTo>
                <a:lnTo>
                  <a:pt x="310249" y="316822"/>
                </a:lnTo>
                <a:lnTo>
                  <a:pt x="321775" y="322665"/>
                </a:lnTo>
                <a:lnTo>
                  <a:pt x="332931" y="329132"/>
                </a:lnTo>
                <a:lnTo>
                  <a:pt x="343687" y="336207"/>
                </a:lnTo>
                <a:lnTo>
                  <a:pt x="320844" y="356712"/>
                </a:lnTo>
                <a:lnTo>
                  <a:pt x="294953" y="373283"/>
                </a:lnTo>
                <a:lnTo>
                  <a:pt x="267367" y="385291"/>
                </a:lnTo>
                <a:lnTo>
                  <a:pt x="237794" y="392823"/>
                </a:lnTo>
                <a:lnTo>
                  <a:pt x="289393" y="392823"/>
                </a:lnTo>
                <a:lnTo>
                  <a:pt x="302111" y="387830"/>
                </a:lnTo>
                <a:lnTo>
                  <a:pt x="338682" y="363253"/>
                </a:lnTo>
                <a:lnTo>
                  <a:pt x="369027" y="331605"/>
                </a:lnTo>
                <a:lnTo>
                  <a:pt x="373591" y="324154"/>
                </a:lnTo>
                <a:lnTo>
                  <a:pt x="354215" y="324154"/>
                </a:lnTo>
                <a:lnTo>
                  <a:pt x="342441" y="316301"/>
                </a:lnTo>
                <a:lnTo>
                  <a:pt x="334449" y="311619"/>
                </a:lnTo>
                <a:close/>
              </a:path>
              <a:path w="412115" h="411479">
                <a:moveTo>
                  <a:pt x="130827" y="314490"/>
                </a:moveTo>
                <a:lnTo>
                  <a:pt x="112649" y="314490"/>
                </a:lnTo>
                <a:lnTo>
                  <a:pt x="124298" y="336021"/>
                </a:lnTo>
                <a:lnTo>
                  <a:pt x="137979" y="356209"/>
                </a:lnTo>
                <a:lnTo>
                  <a:pt x="153650" y="374997"/>
                </a:lnTo>
                <a:lnTo>
                  <a:pt x="171272" y="392328"/>
                </a:lnTo>
                <a:lnTo>
                  <a:pt x="196401" y="392328"/>
                </a:lnTo>
                <a:lnTo>
                  <a:pt x="176472" y="375436"/>
                </a:lnTo>
                <a:lnTo>
                  <a:pt x="157432" y="355015"/>
                </a:lnTo>
                <a:lnTo>
                  <a:pt x="141025" y="332623"/>
                </a:lnTo>
                <a:lnTo>
                  <a:pt x="130827" y="314490"/>
                </a:lnTo>
                <a:close/>
              </a:path>
              <a:path w="412115" h="411479">
                <a:moveTo>
                  <a:pt x="305419" y="294309"/>
                </a:moveTo>
                <a:lnTo>
                  <a:pt x="213855" y="294309"/>
                </a:lnTo>
                <a:lnTo>
                  <a:pt x="231589" y="295322"/>
                </a:lnTo>
                <a:lnTo>
                  <a:pt x="249116" y="297632"/>
                </a:lnTo>
                <a:lnTo>
                  <a:pt x="266386" y="301230"/>
                </a:lnTo>
                <a:lnTo>
                  <a:pt x="283349" y="306108"/>
                </a:lnTo>
                <a:lnTo>
                  <a:pt x="270080" y="330339"/>
                </a:lnTo>
                <a:lnTo>
                  <a:pt x="253936" y="352894"/>
                </a:lnTo>
                <a:lnTo>
                  <a:pt x="235125" y="373516"/>
                </a:lnTo>
                <a:lnTo>
                  <a:pt x="213855" y="391947"/>
                </a:lnTo>
                <a:lnTo>
                  <a:pt x="238688" y="391947"/>
                </a:lnTo>
                <a:lnTo>
                  <a:pt x="256183" y="374784"/>
                </a:lnTo>
                <a:lnTo>
                  <a:pt x="272438" y="355203"/>
                </a:lnTo>
                <a:lnTo>
                  <a:pt x="286520" y="334130"/>
                </a:lnTo>
                <a:lnTo>
                  <a:pt x="298386" y="311619"/>
                </a:lnTo>
                <a:lnTo>
                  <a:pt x="334449" y="311619"/>
                </a:lnTo>
                <a:lnTo>
                  <a:pt x="330211" y="309137"/>
                </a:lnTo>
                <a:lnTo>
                  <a:pt x="317559" y="302677"/>
                </a:lnTo>
                <a:lnTo>
                  <a:pt x="304520" y="296938"/>
                </a:lnTo>
                <a:lnTo>
                  <a:pt x="305349" y="294513"/>
                </a:lnTo>
                <a:lnTo>
                  <a:pt x="305419" y="294309"/>
                </a:lnTo>
                <a:close/>
              </a:path>
              <a:path w="412115" h="411479">
                <a:moveTo>
                  <a:pt x="104601" y="220357"/>
                </a:moveTo>
                <a:lnTo>
                  <a:pt x="88662" y="220357"/>
                </a:lnTo>
                <a:lnTo>
                  <a:pt x="90414" y="238534"/>
                </a:lnTo>
                <a:lnTo>
                  <a:pt x="90488" y="239300"/>
                </a:lnTo>
                <a:lnTo>
                  <a:pt x="90551" y="239956"/>
                </a:lnTo>
                <a:lnTo>
                  <a:pt x="90637" y="240847"/>
                </a:lnTo>
                <a:lnTo>
                  <a:pt x="94240" y="260996"/>
                </a:lnTo>
                <a:lnTo>
                  <a:pt x="99452" y="280703"/>
                </a:lnTo>
                <a:lnTo>
                  <a:pt x="106260" y="299910"/>
                </a:lnTo>
                <a:lnTo>
                  <a:pt x="94074" y="305695"/>
                </a:lnTo>
                <a:lnTo>
                  <a:pt x="82248" y="312123"/>
                </a:lnTo>
                <a:lnTo>
                  <a:pt x="70817" y="319171"/>
                </a:lnTo>
                <a:lnTo>
                  <a:pt x="59817" y="326821"/>
                </a:lnTo>
                <a:lnTo>
                  <a:pt x="88742" y="326821"/>
                </a:lnTo>
                <a:lnTo>
                  <a:pt x="90898" y="325505"/>
                </a:lnTo>
                <a:lnTo>
                  <a:pt x="101614" y="319718"/>
                </a:lnTo>
                <a:lnTo>
                  <a:pt x="112649" y="314490"/>
                </a:lnTo>
                <a:lnTo>
                  <a:pt x="130827" y="314490"/>
                </a:lnTo>
                <a:lnTo>
                  <a:pt x="127469" y="308521"/>
                </a:lnTo>
                <a:lnTo>
                  <a:pt x="144601" y="303026"/>
                </a:lnTo>
                <a:lnTo>
                  <a:pt x="162090" y="298854"/>
                </a:lnTo>
                <a:lnTo>
                  <a:pt x="179883" y="296014"/>
                </a:lnTo>
                <a:lnTo>
                  <a:pt x="197929" y="294513"/>
                </a:lnTo>
                <a:lnTo>
                  <a:pt x="213855" y="294513"/>
                </a:lnTo>
                <a:lnTo>
                  <a:pt x="213855" y="294309"/>
                </a:lnTo>
                <a:lnTo>
                  <a:pt x="305419" y="294309"/>
                </a:lnTo>
                <a:lnTo>
                  <a:pt x="305517" y="294021"/>
                </a:lnTo>
                <a:lnTo>
                  <a:pt x="121064" y="294021"/>
                </a:lnTo>
                <a:lnTo>
                  <a:pt x="114719" y="276162"/>
                </a:lnTo>
                <a:lnTo>
                  <a:pt x="109870" y="257933"/>
                </a:lnTo>
                <a:lnTo>
                  <a:pt x="106612" y="239956"/>
                </a:lnTo>
                <a:lnTo>
                  <a:pt x="106493" y="239300"/>
                </a:lnTo>
                <a:lnTo>
                  <a:pt x="104601" y="220357"/>
                </a:lnTo>
                <a:close/>
              </a:path>
              <a:path w="412115" h="411479">
                <a:moveTo>
                  <a:pt x="410144" y="220357"/>
                </a:moveTo>
                <a:lnTo>
                  <a:pt x="395244" y="220357"/>
                </a:lnTo>
                <a:lnTo>
                  <a:pt x="391007" y="248307"/>
                </a:lnTo>
                <a:lnTo>
                  <a:pt x="382655" y="275245"/>
                </a:lnTo>
                <a:lnTo>
                  <a:pt x="370348" y="300637"/>
                </a:lnTo>
                <a:lnTo>
                  <a:pt x="354215" y="324154"/>
                </a:lnTo>
                <a:lnTo>
                  <a:pt x="373591" y="324154"/>
                </a:lnTo>
                <a:lnTo>
                  <a:pt x="392053" y="294021"/>
                </a:lnTo>
                <a:lnTo>
                  <a:pt x="406670" y="251637"/>
                </a:lnTo>
                <a:lnTo>
                  <a:pt x="410144" y="220357"/>
                </a:lnTo>
                <a:close/>
              </a:path>
              <a:path w="412115" h="411479">
                <a:moveTo>
                  <a:pt x="213855" y="220357"/>
                </a:moveTo>
                <a:lnTo>
                  <a:pt x="197929" y="220357"/>
                </a:lnTo>
                <a:lnTo>
                  <a:pt x="197929" y="278599"/>
                </a:lnTo>
                <a:lnTo>
                  <a:pt x="178220" y="280200"/>
                </a:lnTo>
                <a:lnTo>
                  <a:pt x="158794" y="283297"/>
                </a:lnTo>
                <a:lnTo>
                  <a:pt x="139711" y="287877"/>
                </a:lnTo>
                <a:lnTo>
                  <a:pt x="120743" y="294021"/>
                </a:lnTo>
                <a:lnTo>
                  <a:pt x="305517" y="294021"/>
                </a:lnTo>
                <a:lnTo>
                  <a:pt x="306409" y="291414"/>
                </a:lnTo>
                <a:lnTo>
                  <a:pt x="289572" y="291414"/>
                </a:lnTo>
                <a:lnTo>
                  <a:pt x="271103" y="286017"/>
                </a:lnTo>
                <a:lnTo>
                  <a:pt x="252290" y="282044"/>
                </a:lnTo>
                <a:lnTo>
                  <a:pt x="233188" y="279505"/>
                </a:lnTo>
                <a:lnTo>
                  <a:pt x="213855" y="278409"/>
                </a:lnTo>
                <a:lnTo>
                  <a:pt x="213855" y="220357"/>
                </a:lnTo>
                <a:close/>
              </a:path>
              <a:path w="412115" h="411479">
                <a:moveTo>
                  <a:pt x="320938" y="220357"/>
                </a:moveTo>
                <a:lnTo>
                  <a:pt x="305000" y="220357"/>
                </a:lnTo>
                <a:lnTo>
                  <a:pt x="303222" y="238534"/>
                </a:lnTo>
                <a:lnTo>
                  <a:pt x="300042" y="256547"/>
                </a:lnTo>
                <a:lnTo>
                  <a:pt x="295487" y="274192"/>
                </a:lnTo>
                <a:lnTo>
                  <a:pt x="289572" y="291414"/>
                </a:lnTo>
                <a:lnTo>
                  <a:pt x="306409" y="291414"/>
                </a:lnTo>
                <a:lnTo>
                  <a:pt x="310790" y="278599"/>
                </a:lnTo>
                <a:lnTo>
                  <a:pt x="310855" y="278409"/>
                </a:lnTo>
                <a:lnTo>
                  <a:pt x="315723" y="259375"/>
                </a:lnTo>
                <a:lnTo>
                  <a:pt x="319092" y="239956"/>
                </a:lnTo>
                <a:lnTo>
                  <a:pt x="320938" y="220357"/>
                </a:lnTo>
                <a:close/>
              </a:path>
              <a:path w="412115" h="411479">
                <a:moveTo>
                  <a:pt x="81253" y="91947"/>
                </a:moveTo>
                <a:lnTo>
                  <a:pt x="53797" y="91947"/>
                </a:lnTo>
                <a:lnTo>
                  <a:pt x="65292" y="100488"/>
                </a:lnTo>
                <a:lnTo>
                  <a:pt x="77220" y="108340"/>
                </a:lnTo>
                <a:lnTo>
                  <a:pt x="89546" y="115483"/>
                </a:lnTo>
                <a:lnTo>
                  <a:pt x="102235" y="121894"/>
                </a:lnTo>
                <a:lnTo>
                  <a:pt x="96296" y="141517"/>
                </a:lnTo>
                <a:lnTo>
                  <a:pt x="96169" y="141934"/>
                </a:lnTo>
                <a:lnTo>
                  <a:pt x="91795" y="162407"/>
                </a:lnTo>
                <a:lnTo>
                  <a:pt x="89126" y="183252"/>
                </a:lnTo>
                <a:lnTo>
                  <a:pt x="88174" y="204444"/>
                </a:lnTo>
                <a:lnTo>
                  <a:pt x="104100" y="204444"/>
                </a:lnTo>
                <a:lnTo>
                  <a:pt x="104943" y="185563"/>
                </a:lnTo>
                <a:lnTo>
                  <a:pt x="104973" y="184899"/>
                </a:lnTo>
                <a:lnTo>
                  <a:pt x="107408" y="165661"/>
                </a:lnTo>
                <a:lnTo>
                  <a:pt x="111393" y="146752"/>
                </a:lnTo>
                <a:lnTo>
                  <a:pt x="116835" y="128501"/>
                </a:lnTo>
                <a:lnTo>
                  <a:pt x="116916" y="128231"/>
                </a:lnTo>
                <a:lnTo>
                  <a:pt x="183809" y="128231"/>
                </a:lnTo>
                <a:lnTo>
                  <a:pt x="178607" y="127778"/>
                </a:lnTo>
                <a:lnTo>
                  <a:pt x="159580" y="124521"/>
                </a:lnTo>
                <a:lnTo>
                  <a:pt x="140902" y="119710"/>
                </a:lnTo>
                <a:lnTo>
                  <a:pt x="122631" y="113360"/>
                </a:lnTo>
                <a:lnTo>
                  <a:pt x="125834" y="107010"/>
                </a:lnTo>
                <a:lnTo>
                  <a:pt x="108026" y="107010"/>
                </a:lnTo>
                <a:lnTo>
                  <a:pt x="96449" y="101102"/>
                </a:lnTo>
                <a:lnTo>
                  <a:pt x="85209" y="94556"/>
                </a:lnTo>
                <a:lnTo>
                  <a:pt x="81253" y="91947"/>
                </a:lnTo>
                <a:close/>
              </a:path>
              <a:path w="412115" h="411479">
                <a:moveTo>
                  <a:pt x="183809" y="128231"/>
                </a:moveTo>
                <a:lnTo>
                  <a:pt x="116916" y="128231"/>
                </a:lnTo>
                <a:lnTo>
                  <a:pt x="136555" y="135042"/>
                </a:lnTo>
                <a:lnTo>
                  <a:pt x="156646" y="140184"/>
                </a:lnTo>
                <a:lnTo>
                  <a:pt x="177125" y="143642"/>
                </a:lnTo>
                <a:lnTo>
                  <a:pt x="197929" y="145402"/>
                </a:lnTo>
                <a:lnTo>
                  <a:pt x="197929" y="204444"/>
                </a:lnTo>
                <a:lnTo>
                  <a:pt x="213855" y="204444"/>
                </a:lnTo>
                <a:lnTo>
                  <a:pt x="213855" y="145605"/>
                </a:lnTo>
                <a:lnTo>
                  <a:pt x="234197" y="144381"/>
                </a:lnTo>
                <a:lnTo>
                  <a:pt x="254304" y="141517"/>
                </a:lnTo>
                <a:lnTo>
                  <a:pt x="274116" y="137027"/>
                </a:lnTo>
                <a:lnTo>
                  <a:pt x="293573" y="130924"/>
                </a:lnTo>
                <a:lnTo>
                  <a:pt x="310109" y="130924"/>
                </a:lnTo>
                <a:lnTo>
                  <a:pt x="309741" y="129654"/>
                </a:lnTo>
                <a:lnTo>
                  <a:pt x="213855" y="129654"/>
                </a:lnTo>
                <a:lnTo>
                  <a:pt x="213855" y="129463"/>
                </a:lnTo>
                <a:lnTo>
                  <a:pt x="197929" y="129463"/>
                </a:lnTo>
                <a:lnTo>
                  <a:pt x="183809" y="128231"/>
                </a:lnTo>
                <a:close/>
              </a:path>
              <a:path w="412115" h="411479">
                <a:moveTo>
                  <a:pt x="310109" y="130924"/>
                </a:moveTo>
                <a:lnTo>
                  <a:pt x="293573" y="130924"/>
                </a:lnTo>
                <a:lnTo>
                  <a:pt x="298710" y="148826"/>
                </a:lnTo>
                <a:lnTo>
                  <a:pt x="302418" y="167058"/>
                </a:lnTo>
                <a:lnTo>
                  <a:pt x="304405" y="183252"/>
                </a:lnTo>
                <a:lnTo>
                  <a:pt x="304503" y="184051"/>
                </a:lnTo>
                <a:lnTo>
                  <a:pt x="304607" y="184899"/>
                </a:lnTo>
                <a:lnTo>
                  <a:pt x="304688" y="185563"/>
                </a:lnTo>
                <a:lnTo>
                  <a:pt x="305518" y="204444"/>
                </a:lnTo>
                <a:lnTo>
                  <a:pt x="321444" y="204444"/>
                </a:lnTo>
                <a:lnTo>
                  <a:pt x="320610" y="185563"/>
                </a:lnTo>
                <a:lnTo>
                  <a:pt x="320544" y="184051"/>
                </a:lnTo>
                <a:lnTo>
                  <a:pt x="318065" y="164063"/>
                </a:lnTo>
                <a:lnTo>
                  <a:pt x="314015" y="144381"/>
                </a:lnTo>
                <a:lnTo>
                  <a:pt x="310109" y="130924"/>
                </a:lnTo>
                <a:close/>
              </a:path>
              <a:path w="412115" h="411479">
                <a:moveTo>
                  <a:pt x="378397" y="94868"/>
                </a:moveTo>
                <a:lnTo>
                  <a:pt x="360159" y="94868"/>
                </a:lnTo>
                <a:lnTo>
                  <a:pt x="375451" y="119921"/>
                </a:lnTo>
                <a:lnTo>
                  <a:pt x="386579" y="146752"/>
                </a:lnTo>
                <a:lnTo>
                  <a:pt x="393418" y="174966"/>
                </a:lnTo>
                <a:lnTo>
                  <a:pt x="395875" y="204444"/>
                </a:lnTo>
                <a:lnTo>
                  <a:pt x="411657" y="204444"/>
                </a:lnTo>
                <a:lnTo>
                  <a:pt x="406718" y="159973"/>
                </a:lnTo>
                <a:lnTo>
                  <a:pt x="406669" y="159533"/>
                </a:lnTo>
                <a:lnTo>
                  <a:pt x="392051" y="117149"/>
                </a:lnTo>
                <a:lnTo>
                  <a:pt x="378397" y="94868"/>
                </a:lnTo>
                <a:close/>
              </a:path>
              <a:path w="412115" h="411479">
                <a:moveTo>
                  <a:pt x="238661" y="19227"/>
                </a:moveTo>
                <a:lnTo>
                  <a:pt x="213855" y="19227"/>
                </a:lnTo>
                <a:lnTo>
                  <a:pt x="237269" y="39768"/>
                </a:lnTo>
                <a:lnTo>
                  <a:pt x="257600" y="62941"/>
                </a:lnTo>
                <a:lnTo>
                  <a:pt x="274616" y="88447"/>
                </a:lnTo>
                <a:lnTo>
                  <a:pt x="288086" y="115989"/>
                </a:lnTo>
                <a:lnTo>
                  <a:pt x="269996" y="121656"/>
                </a:lnTo>
                <a:lnTo>
                  <a:pt x="251556" y="125831"/>
                </a:lnTo>
                <a:lnTo>
                  <a:pt x="232824" y="128501"/>
                </a:lnTo>
                <a:lnTo>
                  <a:pt x="213855" y="129654"/>
                </a:lnTo>
                <a:lnTo>
                  <a:pt x="309741" y="129654"/>
                </a:lnTo>
                <a:lnTo>
                  <a:pt x="308406" y="125056"/>
                </a:lnTo>
                <a:lnTo>
                  <a:pt x="321983" y="118700"/>
                </a:lnTo>
                <a:lnTo>
                  <a:pt x="335159" y="111534"/>
                </a:lnTo>
                <a:lnTo>
                  <a:pt x="337443" y="110108"/>
                </a:lnTo>
                <a:lnTo>
                  <a:pt x="302895" y="110108"/>
                </a:lnTo>
                <a:lnTo>
                  <a:pt x="290738" y="84629"/>
                </a:lnTo>
                <a:lnTo>
                  <a:pt x="275749" y="60736"/>
                </a:lnTo>
                <a:lnTo>
                  <a:pt x="257991" y="38489"/>
                </a:lnTo>
                <a:lnTo>
                  <a:pt x="238661" y="19227"/>
                </a:lnTo>
                <a:close/>
              </a:path>
              <a:path w="412115" h="411479">
                <a:moveTo>
                  <a:pt x="287336" y="17551"/>
                </a:moveTo>
                <a:lnTo>
                  <a:pt x="197929" y="17551"/>
                </a:lnTo>
                <a:lnTo>
                  <a:pt x="197929" y="129463"/>
                </a:lnTo>
                <a:lnTo>
                  <a:pt x="213855" y="129463"/>
                </a:lnTo>
                <a:lnTo>
                  <a:pt x="213855" y="19227"/>
                </a:lnTo>
                <a:lnTo>
                  <a:pt x="238661" y="19227"/>
                </a:lnTo>
                <a:lnTo>
                  <a:pt x="237769" y="18338"/>
                </a:lnTo>
                <a:lnTo>
                  <a:pt x="289342" y="18338"/>
                </a:lnTo>
                <a:lnTo>
                  <a:pt x="287336" y="17551"/>
                </a:lnTo>
                <a:close/>
              </a:path>
              <a:path w="412115" h="411479">
                <a:moveTo>
                  <a:pt x="289342" y="18338"/>
                </a:moveTo>
                <a:lnTo>
                  <a:pt x="237769" y="18338"/>
                </a:lnTo>
                <a:lnTo>
                  <a:pt x="269751" y="26666"/>
                </a:lnTo>
                <a:lnTo>
                  <a:pt x="299554" y="40316"/>
                </a:lnTo>
                <a:lnTo>
                  <a:pt x="326605" y="58976"/>
                </a:lnTo>
                <a:lnTo>
                  <a:pt x="350329" y="82334"/>
                </a:lnTo>
                <a:lnTo>
                  <a:pt x="339074" y="90324"/>
                </a:lnTo>
                <a:lnTo>
                  <a:pt x="327393" y="97631"/>
                </a:lnTo>
                <a:lnTo>
                  <a:pt x="315321" y="104233"/>
                </a:lnTo>
                <a:lnTo>
                  <a:pt x="302895" y="110108"/>
                </a:lnTo>
                <a:lnTo>
                  <a:pt x="337443" y="110108"/>
                </a:lnTo>
                <a:lnTo>
                  <a:pt x="347897" y="103582"/>
                </a:lnTo>
                <a:lnTo>
                  <a:pt x="360159" y="94868"/>
                </a:lnTo>
                <a:lnTo>
                  <a:pt x="378397" y="94868"/>
                </a:lnTo>
                <a:lnTo>
                  <a:pt x="369051" y="79616"/>
                </a:lnTo>
                <a:lnTo>
                  <a:pt x="338674" y="47923"/>
                </a:lnTo>
                <a:lnTo>
                  <a:pt x="302101" y="23347"/>
                </a:lnTo>
                <a:lnTo>
                  <a:pt x="289342" y="18338"/>
                </a:lnTo>
                <a:close/>
              </a:path>
              <a:path w="412115" h="411479">
                <a:moveTo>
                  <a:pt x="196434" y="18834"/>
                </a:moveTo>
                <a:lnTo>
                  <a:pt x="171297" y="18834"/>
                </a:lnTo>
                <a:lnTo>
                  <a:pt x="151844" y="38262"/>
                </a:lnTo>
                <a:lnTo>
                  <a:pt x="134694" y="59597"/>
                </a:lnTo>
                <a:lnTo>
                  <a:pt x="120028" y="82595"/>
                </a:lnTo>
                <a:lnTo>
                  <a:pt x="108026" y="107010"/>
                </a:lnTo>
                <a:lnTo>
                  <a:pt x="125834" y="107010"/>
                </a:lnTo>
                <a:lnTo>
                  <a:pt x="136421" y="86018"/>
                </a:lnTo>
                <a:lnTo>
                  <a:pt x="153727" y="60736"/>
                </a:lnTo>
                <a:lnTo>
                  <a:pt x="174309" y="37813"/>
                </a:lnTo>
                <a:lnTo>
                  <a:pt x="196434" y="18834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 dirty="0"/>
          </a:p>
        </p:txBody>
      </p:sp>
      <p:sp>
        <p:nvSpPr>
          <p:cNvPr id="285" name="object 160">
            <a:extLst>
              <a:ext uri="{FF2B5EF4-FFF2-40B4-BE49-F238E27FC236}">
                <a16:creationId xmlns:a16="http://schemas.microsoft.com/office/drawing/2014/main" id="{71FD4354-0FA3-15B6-9420-64B9D5CEB798}"/>
              </a:ext>
            </a:extLst>
          </p:cNvPr>
          <p:cNvSpPr/>
          <p:nvPr/>
        </p:nvSpPr>
        <p:spPr>
          <a:xfrm>
            <a:off x="6653103" y="2471956"/>
            <a:ext cx="233906" cy="436831"/>
          </a:xfrm>
          <a:custGeom>
            <a:avLst/>
            <a:gdLst/>
            <a:ahLst/>
            <a:cxnLst/>
            <a:rect l="l" t="t" r="r" b="b"/>
            <a:pathLst>
              <a:path w="287654" h="537209">
                <a:moveTo>
                  <a:pt x="217728" y="35267"/>
                </a:moveTo>
                <a:lnTo>
                  <a:pt x="210566" y="28092"/>
                </a:lnTo>
                <a:lnTo>
                  <a:pt x="206590" y="28092"/>
                </a:lnTo>
                <a:lnTo>
                  <a:pt x="206590" y="41402"/>
                </a:lnTo>
                <a:lnTo>
                  <a:pt x="206590" y="46736"/>
                </a:lnTo>
                <a:lnTo>
                  <a:pt x="204431" y="48907"/>
                </a:lnTo>
                <a:lnTo>
                  <a:pt x="199085" y="48907"/>
                </a:lnTo>
                <a:lnTo>
                  <a:pt x="196913" y="46736"/>
                </a:lnTo>
                <a:lnTo>
                  <a:pt x="196913" y="41402"/>
                </a:lnTo>
                <a:lnTo>
                  <a:pt x="199085" y="39230"/>
                </a:lnTo>
                <a:lnTo>
                  <a:pt x="204431" y="39230"/>
                </a:lnTo>
                <a:lnTo>
                  <a:pt x="206590" y="41402"/>
                </a:lnTo>
                <a:lnTo>
                  <a:pt x="206590" y="28092"/>
                </a:lnTo>
                <a:lnTo>
                  <a:pt x="192951" y="28092"/>
                </a:lnTo>
                <a:lnTo>
                  <a:pt x="185775" y="35267"/>
                </a:lnTo>
                <a:lnTo>
                  <a:pt x="185775" y="50673"/>
                </a:lnTo>
                <a:lnTo>
                  <a:pt x="189814" y="56362"/>
                </a:lnTo>
                <a:lnTo>
                  <a:pt x="197459" y="59601"/>
                </a:lnTo>
                <a:lnTo>
                  <a:pt x="199555" y="60045"/>
                </a:lnTo>
                <a:lnTo>
                  <a:pt x="210566" y="60045"/>
                </a:lnTo>
                <a:lnTo>
                  <a:pt x="217728" y="52882"/>
                </a:lnTo>
                <a:lnTo>
                  <a:pt x="217728" y="48907"/>
                </a:lnTo>
                <a:lnTo>
                  <a:pt x="217728" y="39230"/>
                </a:lnTo>
                <a:lnTo>
                  <a:pt x="217728" y="35267"/>
                </a:lnTo>
                <a:close/>
              </a:path>
              <a:path w="287654" h="537209">
                <a:moveTo>
                  <a:pt x="287477" y="301815"/>
                </a:moveTo>
                <a:lnTo>
                  <a:pt x="285496" y="293217"/>
                </a:lnTo>
                <a:lnTo>
                  <a:pt x="281736" y="288023"/>
                </a:lnTo>
                <a:lnTo>
                  <a:pt x="279844" y="285419"/>
                </a:lnTo>
                <a:lnTo>
                  <a:pt x="272986" y="280060"/>
                </a:lnTo>
                <a:lnTo>
                  <a:pt x="272986" y="298196"/>
                </a:lnTo>
                <a:lnTo>
                  <a:pt x="272986" y="305435"/>
                </a:lnTo>
                <a:lnTo>
                  <a:pt x="269214" y="310222"/>
                </a:lnTo>
                <a:lnTo>
                  <a:pt x="268909" y="310502"/>
                </a:lnTo>
                <a:lnTo>
                  <a:pt x="266534" y="311759"/>
                </a:lnTo>
                <a:lnTo>
                  <a:pt x="266534" y="327914"/>
                </a:lnTo>
                <a:lnTo>
                  <a:pt x="266458" y="489305"/>
                </a:lnTo>
                <a:lnTo>
                  <a:pt x="230276" y="511276"/>
                </a:lnTo>
                <a:lnTo>
                  <a:pt x="189649" y="519315"/>
                </a:lnTo>
                <a:lnTo>
                  <a:pt x="142595" y="522109"/>
                </a:lnTo>
                <a:lnTo>
                  <a:pt x="118541" y="521398"/>
                </a:lnTo>
                <a:lnTo>
                  <a:pt x="74168" y="515924"/>
                </a:lnTo>
                <a:lnTo>
                  <a:pt x="29222" y="500761"/>
                </a:lnTo>
                <a:lnTo>
                  <a:pt x="18669" y="326618"/>
                </a:lnTo>
                <a:lnTo>
                  <a:pt x="41236" y="336283"/>
                </a:lnTo>
                <a:lnTo>
                  <a:pt x="70929" y="343662"/>
                </a:lnTo>
                <a:lnTo>
                  <a:pt x="106641" y="348488"/>
                </a:lnTo>
                <a:lnTo>
                  <a:pt x="108508" y="348488"/>
                </a:lnTo>
                <a:lnTo>
                  <a:pt x="143738" y="350012"/>
                </a:lnTo>
                <a:lnTo>
                  <a:pt x="180771" y="348488"/>
                </a:lnTo>
                <a:lnTo>
                  <a:pt x="214680" y="344081"/>
                </a:lnTo>
                <a:lnTo>
                  <a:pt x="243814" y="337134"/>
                </a:lnTo>
                <a:lnTo>
                  <a:pt x="247802" y="335508"/>
                </a:lnTo>
                <a:lnTo>
                  <a:pt x="249212" y="334937"/>
                </a:lnTo>
                <a:lnTo>
                  <a:pt x="266534" y="327914"/>
                </a:lnTo>
                <a:lnTo>
                  <a:pt x="266534" y="311759"/>
                </a:lnTo>
                <a:lnTo>
                  <a:pt x="259181" y="315607"/>
                </a:lnTo>
                <a:lnTo>
                  <a:pt x="259181" y="288023"/>
                </a:lnTo>
                <a:lnTo>
                  <a:pt x="269062" y="293217"/>
                </a:lnTo>
                <a:lnTo>
                  <a:pt x="272986" y="298196"/>
                </a:lnTo>
                <a:lnTo>
                  <a:pt x="272986" y="280060"/>
                </a:lnTo>
                <a:lnTo>
                  <a:pt x="270929" y="278447"/>
                </a:lnTo>
                <a:lnTo>
                  <a:pt x="259181" y="272300"/>
                </a:lnTo>
                <a:lnTo>
                  <a:pt x="259181" y="19380"/>
                </a:lnTo>
                <a:lnTo>
                  <a:pt x="257657" y="11849"/>
                </a:lnTo>
                <a:lnTo>
                  <a:pt x="257175" y="11137"/>
                </a:lnTo>
                <a:lnTo>
                  <a:pt x="253504" y="5689"/>
                </a:lnTo>
                <a:lnTo>
                  <a:pt x="248043" y="2006"/>
                </a:lnTo>
                <a:lnTo>
                  <a:pt x="248043" y="14833"/>
                </a:lnTo>
                <a:lnTo>
                  <a:pt x="248043" y="76377"/>
                </a:lnTo>
                <a:lnTo>
                  <a:pt x="215925" y="76377"/>
                </a:lnTo>
                <a:lnTo>
                  <a:pt x="214706" y="76911"/>
                </a:lnTo>
                <a:lnTo>
                  <a:pt x="213093" y="78790"/>
                </a:lnTo>
                <a:lnTo>
                  <a:pt x="212686" y="79959"/>
                </a:lnTo>
                <a:lnTo>
                  <a:pt x="212686" y="83578"/>
                </a:lnTo>
                <a:lnTo>
                  <a:pt x="214287" y="86004"/>
                </a:lnTo>
                <a:lnTo>
                  <a:pt x="248043" y="86004"/>
                </a:lnTo>
                <a:lnTo>
                  <a:pt x="248043" y="105575"/>
                </a:lnTo>
                <a:lnTo>
                  <a:pt x="215925" y="105575"/>
                </a:lnTo>
                <a:lnTo>
                  <a:pt x="214706" y="106108"/>
                </a:lnTo>
                <a:lnTo>
                  <a:pt x="213093" y="107988"/>
                </a:lnTo>
                <a:lnTo>
                  <a:pt x="212686" y="109143"/>
                </a:lnTo>
                <a:lnTo>
                  <a:pt x="212686" y="112776"/>
                </a:lnTo>
                <a:lnTo>
                  <a:pt x="214287" y="115189"/>
                </a:lnTo>
                <a:lnTo>
                  <a:pt x="248043" y="115189"/>
                </a:lnTo>
                <a:lnTo>
                  <a:pt x="248043" y="134772"/>
                </a:lnTo>
                <a:lnTo>
                  <a:pt x="215925" y="134772"/>
                </a:lnTo>
                <a:lnTo>
                  <a:pt x="214706" y="135305"/>
                </a:lnTo>
                <a:lnTo>
                  <a:pt x="213093" y="137185"/>
                </a:lnTo>
                <a:lnTo>
                  <a:pt x="212686" y="138353"/>
                </a:lnTo>
                <a:lnTo>
                  <a:pt x="212686" y="141973"/>
                </a:lnTo>
                <a:lnTo>
                  <a:pt x="214287" y="144399"/>
                </a:lnTo>
                <a:lnTo>
                  <a:pt x="248043" y="144399"/>
                </a:lnTo>
                <a:lnTo>
                  <a:pt x="248043" y="163969"/>
                </a:lnTo>
                <a:lnTo>
                  <a:pt x="193776" y="163969"/>
                </a:lnTo>
                <a:lnTo>
                  <a:pt x="192557" y="164503"/>
                </a:lnTo>
                <a:lnTo>
                  <a:pt x="190944" y="166382"/>
                </a:lnTo>
                <a:lnTo>
                  <a:pt x="190525" y="167551"/>
                </a:lnTo>
                <a:lnTo>
                  <a:pt x="190525" y="171183"/>
                </a:lnTo>
                <a:lnTo>
                  <a:pt x="192138" y="173596"/>
                </a:lnTo>
                <a:lnTo>
                  <a:pt x="248043" y="173596"/>
                </a:lnTo>
                <a:lnTo>
                  <a:pt x="248043" y="193179"/>
                </a:lnTo>
                <a:lnTo>
                  <a:pt x="215925" y="193179"/>
                </a:lnTo>
                <a:lnTo>
                  <a:pt x="214706" y="193713"/>
                </a:lnTo>
                <a:lnTo>
                  <a:pt x="213093" y="195592"/>
                </a:lnTo>
                <a:lnTo>
                  <a:pt x="212686" y="196748"/>
                </a:lnTo>
                <a:lnTo>
                  <a:pt x="212686" y="200380"/>
                </a:lnTo>
                <a:lnTo>
                  <a:pt x="214287" y="202793"/>
                </a:lnTo>
                <a:lnTo>
                  <a:pt x="248043" y="202793"/>
                </a:lnTo>
                <a:lnTo>
                  <a:pt x="248043" y="222377"/>
                </a:lnTo>
                <a:lnTo>
                  <a:pt x="215925" y="222377"/>
                </a:lnTo>
                <a:lnTo>
                  <a:pt x="214706" y="222910"/>
                </a:lnTo>
                <a:lnTo>
                  <a:pt x="213093" y="224790"/>
                </a:lnTo>
                <a:lnTo>
                  <a:pt x="212686" y="225958"/>
                </a:lnTo>
                <a:lnTo>
                  <a:pt x="212686" y="229577"/>
                </a:lnTo>
                <a:lnTo>
                  <a:pt x="214287" y="231990"/>
                </a:lnTo>
                <a:lnTo>
                  <a:pt x="248043" y="231990"/>
                </a:lnTo>
                <a:lnTo>
                  <a:pt x="248043" y="251574"/>
                </a:lnTo>
                <a:lnTo>
                  <a:pt x="215925" y="251574"/>
                </a:lnTo>
                <a:lnTo>
                  <a:pt x="214706" y="252107"/>
                </a:lnTo>
                <a:lnTo>
                  <a:pt x="213410" y="253619"/>
                </a:lnTo>
                <a:lnTo>
                  <a:pt x="213080" y="254038"/>
                </a:lnTo>
                <a:lnTo>
                  <a:pt x="212686" y="255155"/>
                </a:lnTo>
                <a:lnTo>
                  <a:pt x="212686" y="258775"/>
                </a:lnTo>
                <a:lnTo>
                  <a:pt x="214287" y="261200"/>
                </a:lnTo>
                <a:lnTo>
                  <a:pt x="248043" y="261200"/>
                </a:lnTo>
                <a:lnTo>
                  <a:pt x="248043" y="280771"/>
                </a:lnTo>
                <a:lnTo>
                  <a:pt x="193776" y="280771"/>
                </a:lnTo>
                <a:lnTo>
                  <a:pt x="192557" y="281305"/>
                </a:lnTo>
                <a:lnTo>
                  <a:pt x="190944" y="283197"/>
                </a:lnTo>
                <a:lnTo>
                  <a:pt x="190525" y="284353"/>
                </a:lnTo>
                <a:lnTo>
                  <a:pt x="190563" y="288023"/>
                </a:lnTo>
                <a:lnTo>
                  <a:pt x="192138" y="290398"/>
                </a:lnTo>
                <a:lnTo>
                  <a:pt x="248043" y="290398"/>
                </a:lnTo>
                <a:lnTo>
                  <a:pt x="248043" y="309968"/>
                </a:lnTo>
                <a:lnTo>
                  <a:pt x="215925" y="309968"/>
                </a:lnTo>
                <a:lnTo>
                  <a:pt x="214706" y="310502"/>
                </a:lnTo>
                <a:lnTo>
                  <a:pt x="213093" y="312381"/>
                </a:lnTo>
                <a:lnTo>
                  <a:pt x="212686" y="313550"/>
                </a:lnTo>
                <a:lnTo>
                  <a:pt x="212686" y="317182"/>
                </a:lnTo>
                <a:lnTo>
                  <a:pt x="214287" y="319608"/>
                </a:lnTo>
                <a:lnTo>
                  <a:pt x="248043" y="319608"/>
                </a:lnTo>
                <a:lnTo>
                  <a:pt x="248043" y="320725"/>
                </a:lnTo>
                <a:lnTo>
                  <a:pt x="245402" y="321475"/>
                </a:lnTo>
                <a:lnTo>
                  <a:pt x="225844" y="327507"/>
                </a:lnTo>
                <a:lnTo>
                  <a:pt x="216128" y="328803"/>
                </a:lnTo>
                <a:lnTo>
                  <a:pt x="214109" y="329349"/>
                </a:lnTo>
                <a:lnTo>
                  <a:pt x="212356" y="330123"/>
                </a:lnTo>
                <a:lnTo>
                  <a:pt x="197840" y="332130"/>
                </a:lnTo>
                <a:lnTo>
                  <a:pt x="197599" y="332130"/>
                </a:lnTo>
                <a:lnTo>
                  <a:pt x="184518" y="333476"/>
                </a:lnTo>
                <a:lnTo>
                  <a:pt x="170192" y="334441"/>
                </a:lnTo>
                <a:lnTo>
                  <a:pt x="155473" y="334937"/>
                </a:lnTo>
                <a:lnTo>
                  <a:pt x="155473" y="268122"/>
                </a:lnTo>
                <a:lnTo>
                  <a:pt x="155473" y="254038"/>
                </a:lnTo>
                <a:lnTo>
                  <a:pt x="155473" y="14833"/>
                </a:lnTo>
                <a:lnTo>
                  <a:pt x="159169" y="11137"/>
                </a:lnTo>
                <a:lnTo>
                  <a:pt x="244348" y="11137"/>
                </a:lnTo>
                <a:lnTo>
                  <a:pt x="248043" y="14833"/>
                </a:lnTo>
                <a:lnTo>
                  <a:pt x="248043" y="2006"/>
                </a:lnTo>
                <a:lnTo>
                  <a:pt x="247332" y="1524"/>
                </a:lnTo>
                <a:lnTo>
                  <a:pt x="239801" y="0"/>
                </a:lnTo>
                <a:lnTo>
                  <a:pt x="163715" y="0"/>
                </a:lnTo>
                <a:lnTo>
                  <a:pt x="156184" y="1524"/>
                </a:lnTo>
                <a:lnTo>
                  <a:pt x="150012" y="5689"/>
                </a:lnTo>
                <a:lnTo>
                  <a:pt x="145859" y="11849"/>
                </a:lnTo>
                <a:lnTo>
                  <a:pt x="144335" y="19380"/>
                </a:lnTo>
                <a:lnTo>
                  <a:pt x="144335" y="253619"/>
                </a:lnTo>
                <a:lnTo>
                  <a:pt x="144335" y="268122"/>
                </a:lnTo>
                <a:lnTo>
                  <a:pt x="144335" y="335508"/>
                </a:lnTo>
                <a:lnTo>
                  <a:pt x="134099" y="335508"/>
                </a:lnTo>
                <a:lnTo>
                  <a:pt x="133985" y="334441"/>
                </a:lnTo>
                <a:lnTo>
                  <a:pt x="126657" y="269189"/>
                </a:lnTo>
                <a:lnTo>
                  <a:pt x="126580" y="268478"/>
                </a:lnTo>
                <a:lnTo>
                  <a:pt x="132232" y="268262"/>
                </a:lnTo>
                <a:lnTo>
                  <a:pt x="137464" y="268122"/>
                </a:lnTo>
                <a:lnTo>
                  <a:pt x="144335" y="268122"/>
                </a:lnTo>
                <a:lnTo>
                  <a:pt x="144335" y="253619"/>
                </a:lnTo>
                <a:lnTo>
                  <a:pt x="137490" y="253619"/>
                </a:lnTo>
                <a:lnTo>
                  <a:pt x="131216" y="253758"/>
                </a:lnTo>
                <a:lnTo>
                  <a:pt x="124955" y="254038"/>
                </a:lnTo>
                <a:lnTo>
                  <a:pt x="120396" y="213398"/>
                </a:lnTo>
                <a:lnTo>
                  <a:pt x="120396" y="334403"/>
                </a:lnTo>
                <a:lnTo>
                  <a:pt x="114414" y="334060"/>
                </a:lnTo>
                <a:lnTo>
                  <a:pt x="108077" y="333641"/>
                </a:lnTo>
                <a:lnTo>
                  <a:pt x="93903" y="332486"/>
                </a:lnTo>
                <a:lnTo>
                  <a:pt x="92430" y="332130"/>
                </a:lnTo>
                <a:lnTo>
                  <a:pt x="90233" y="332130"/>
                </a:lnTo>
                <a:lnTo>
                  <a:pt x="82791" y="331457"/>
                </a:lnTo>
                <a:lnTo>
                  <a:pt x="81597" y="331457"/>
                </a:lnTo>
                <a:lnTo>
                  <a:pt x="81445" y="330123"/>
                </a:lnTo>
                <a:lnTo>
                  <a:pt x="81368" y="329349"/>
                </a:lnTo>
                <a:lnTo>
                  <a:pt x="81254" y="328434"/>
                </a:lnTo>
                <a:lnTo>
                  <a:pt x="75679" y="278726"/>
                </a:lnTo>
                <a:lnTo>
                  <a:pt x="75552" y="277596"/>
                </a:lnTo>
                <a:lnTo>
                  <a:pt x="75425" y="276517"/>
                </a:lnTo>
                <a:lnTo>
                  <a:pt x="67665" y="207416"/>
                </a:lnTo>
                <a:lnTo>
                  <a:pt x="67665" y="328434"/>
                </a:lnTo>
                <a:lnTo>
                  <a:pt x="60909" y="327025"/>
                </a:lnTo>
                <a:lnTo>
                  <a:pt x="59283" y="326618"/>
                </a:lnTo>
                <a:lnTo>
                  <a:pt x="54508" y="325424"/>
                </a:lnTo>
                <a:lnTo>
                  <a:pt x="16294" y="306463"/>
                </a:lnTo>
                <a:lnTo>
                  <a:pt x="14490" y="301815"/>
                </a:lnTo>
                <a:lnTo>
                  <a:pt x="16294" y="297167"/>
                </a:lnTo>
                <a:lnTo>
                  <a:pt x="52781" y="278726"/>
                </a:lnTo>
                <a:lnTo>
                  <a:pt x="61836" y="276517"/>
                </a:lnTo>
                <a:lnTo>
                  <a:pt x="67462" y="326618"/>
                </a:lnTo>
                <a:lnTo>
                  <a:pt x="67564" y="327507"/>
                </a:lnTo>
                <a:lnTo>
                  <a:pt x="67665" y="328434"/>
                </a:lnTo>
                <a:lnTo>
                  <a:pt x="67665" y="207416"/>
                </a:lnTo>
                <a:lnTo>
                  <a:pt x="60909" y="147231"/>
                </a:lnTo>
                <a:lnTo>
                  <a:pt x="98907" y="142963"/>
                </a:lnTo>
                <a:lnTo>
                  <a:pt x="120065" y="331457"/>
                </a:lnTo>
                <a:lnTo>
                  <a:pt x="120180" y="332486"/>
                </a:lnTo>
                <a:lnTo>
                  <a:pt x="120294" y="333476"/>
                </a:lnTo>
                <a:lnTo>
                  <a:pt x="120396" y="334403"/>
                </a:lnTo>
                <a:lnTo>
                  <a:pt x="120396" y="213398"/>
                </a:lnTo>
                <a:lnTo>
                  <a:pt x="112496" y="142963"/>
                </a:lnTo>
                <a:lnTo>
                  <a:pt x="107149" y="126949"/>
                </a:lnTo>
                <a:lnTo>
                  <a:pt x="95973" y="102323"/>
                </a:lnTo>
                <a:lnTo>
                  <a:pt x="91211" y="91846"/>
                </a:lnTo>
                <a:lnTo>
                  <a:pt x="91211" y="124955"/>
                </a:lnTo>
                <a:lnTo>
                  <a:pt x="64427" y="127952"/>
                </a:lnTo>
                <a:lnTo>
                  <a:pt x="69430" y="103606"/>
                </a:lnTo>
                <a:lnTo>
                  <a:pt x="80937" y="102323"/>
                </a:lnTo>
                <a:lnTo>
                  <a:pt x="91211" y="124955"/>
                </a:lnTo>
                <a:lnTo>
                  <a:pt x="91211" y="91846"/>
                </a:lnTo>
                <a:lnTo>
                  <a:pt x="75412" y="57035"/>
                </a:lnTo>
                <a:lnTo>
                  <a:pt x="72707" y="55143"/>
                </a:lnTo>
                <a:lnTo>
                  <a:pt x="66992" y="55803"/>
                </a:lnTo>
                <a:lnTo>
                  <a:pt x="64770" y="58229"/>
                </a:lnTo>
                <a:lnTo>
                  <a:pt x="49339" y="133324"/>
                </a:lnTo>
                <a:lnTo>
                  <a:pt x="48844" y="133718"/>
                </a:lnTo>
                <a:lnTo>
                  <a:pt x="48399" y="134239"/>
                </a:lnTo>
                <a:lnTo>
                  <a:pt x="46774" y="136728"/>
                </a:lnTo>
                <a:lnTo>
                  <a:pt x="46418" y="138353"/>
                </a:lnTo>
                <a:lnTo>
                  <a:pt x="46355" y="138658"/>
                </a:lnTo>
                <a:lnTo>
                  <a:pt x="60121" y="261200"/>
                </a:lnTo>
                <a:lnTo>
                  <a:pt x="60236" y="262204"/>
                </a:lnTo>
                <a:lnTo>
                  <a:pt x="36093" y="269189"/>
                </a:lnTo>
                <a:lnTo>
                  <a:pt x="17018" y="278142"/>
                </a:lnTo>
                <a:lnTo>
                  <a:pt x="4508" y="289039"/>
                </a:lnTo>
                <a:lnTo>
                  <a:pt x="0" y="301815"/>
                </a:lnTo>
                <a:lnTo>
                  <a:pt x="0" y="306070"/>
                </a:lnTo>
                <a:lnTo>
                  <a:pt x="1308" y="309968"/>
                </a:lnTo>
                <a:lnTo>
                  <a:pt x="1397" y="310222"/>
                </a:lnTo>
                <a:lnTo>
                  <a:pt x="4178" y="314185"/>
                </a:lnTo>
                <a:lnTo>
                  <a:pt x="4292" y="495033"/>
                </a:lnTo>
                <a:lnTo>
                  <a:pt x="4356" y="497662"/>
                </a:lnTo>
                <a:lnTo>
                  <a:pt x="6337" y="497662"/>
                </a:lnTo>
                <a:lnTo>
                  <a:pt x="25044" y="515035"/>
                </a:lnTo>
                <a:lnTo>
                  <a:pt x="57962" y="527164"/>
                </a:lnTo>
                <a:lnTo>
                  <a:pt x="99123" y="534276"/>
                </a:lnTo>
                <a:lnTo>
                  <a:pt x="142595" y="536600"/>
                </a:lnTo>
                <a:lnTo>
                  <a:pt x="186067" y="534276"/>
                </a:lnTo>
                <a:lnTo>
                  <a:pt x="227241" y="527164"/>
                </a:lnTo>
                <a:lnTo>
                  <a:pt x="240944" y="522109"/>
                </a:lnTo>
                <a:lnTo>
                  <a:pt x="260159" y="515035"/>
                </a:lnTo>
                <a:lnTo>
                  <a:pt x="278853" y="497662"/>
                </a:lnTo>
                <a:lnTo>
                  <a:pt x="281025" y="497662"/>
                </a:lnTo>
                <a:lnTo>
                  <a:pt x="281025" y="327914"/>
                </a:lnTo>
                <a:lnTo>
                  <a:pt x="281025" y="317042"/>
                </a:lnTo>
                <a:lnTo>
                  <a:pt x="282321" y="315607"/>
                </a:lnTo>
                <a:lnTo>
                  <a:pt x="285216" y="312381"/>
                </a:lnTo>
                <a:lnTo>
                  <a:pt x="285470" y="311899"/>
                </a:lnTo>
                <a:lnTo>
                  <a:pt x="287477" y="307149"/>
                </a:lnTo>
                <a:lnTo>
                  <a:pt x="287477" y="301815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86" name="صورة 285">
            <a:extLst>
              <a:ext uri="{FF2B5EF4-FFF2-40B4-BE49-F238E27FC236}">
                <a16:creationId xmlns:a16="http://schemas.microsoft.com/office/drawing/2014/main" id="{D257B361-3FCF-80FA-6810-4D50A1786276}"/>
              </a:ext>
            </a:extLst>
          </p:cNvPr>
          <p:cNvPicPr>
            <a:picLocks noChangeAspect="1"/>
          </p:cNvPicPr>
          <p:nvPr/>
        </p:nvPicPr>
        <p:blipFill>
          <a:blip r:embed="rId50"/>
          <a:stretch>
            <a:fillRect/>
          </a:stretch>
        </p:blipFill>
        <p:spPr>
          <a:xfrm>
            <a:off x="10503878" y="2491099"/>
            <a:ext cx="317329" cy="35444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75602803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عنصر نائب لرقم الشريحة 3">
            <a:extLst>
              <a:ext uri="{FF2B5EF4-FFF2-40B4-BE49-F238E27FC236}">
                <a16:creationId xmlns:a16="http://schemas.microsoft.com/office/drawing/2014/main" id="{A76FF5C9-3BD8-C275-D239-17C2F4639FF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C30D6F-9516-7D45-ACC3-4201266FFCA8}" type="slidenum">
              <a:rPr lang="ar-SA" smtClean="0"/>
              <a:t>84</a:t>
            </a:fld>
            <a:endParaRPr lang="ar-SA"/>
          </a:p>
        </p:txBody>
      </p:sp>
      <p:cxnSp>
        <p:nvCxnSpPr>
          <p:cNvPr id="148" name="موصل مستقيم 147">
            <a:extLst>
              <a:ext uri="{FF2B5EF4-FFF2-40B4-BE49-F238E27FC236}">
                <a16:creationId xmlns:a16="http://schemas.microsoft.com/office/drawing/2014/main" id="{DDB3E4E8-C70C-6F14-4EED-F9DA53C267DA}"/>
              </a:ext>
            </a:extLst>
          </p:cNvPr>
          <p:cNvCxnSpPr/>
          <p:nvPr/>
        </p:nvCxnSpPr>
        <p:spPr>
          <a:xfrm flipH="1">
            <a:off x="7129849" y="889686"/>
            <a:ext cx="506215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9" name="Text Placeholder 1">
            <a:extLst>
              <a:ext uri="{FF2B5EF4-FFF2-40B4-BE49-F238E27FC236}">
                <a16:creationId xmlns:a16="http://schemas.microsoft.com/office/drawing/2014/main" id="{2A2848B1-E33B-3504-026D-4FE1E6AC7730}"/>
              </a:ext>
            </a:extLst>
          </p:cNvPr>
          <p:cNvSpPr txBox="1">
            <a:spLocks/>
          </p:cNvSpPr>
          <p:nvPr/>
        </p:nvSpPr>
        <p:spPr>
          <a:xfrm>
            <a:off x="884711" y="342484"/>
            <a:ext cx="11220450" cy="50479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ايقونات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pic>
        <p:nvPicPr>
          <p:cNvPr id="3" name="صورة 2">
            <a:extLst>
              <a:ext uri="{FF2B5EF4-FFF2-40B4-BE49-F238E27FC236}">
                <a16:creationId xmlns:a16="http://schemas.microsoft.com/office/drawing/2014/main" id="{9F314CCA-9D31-15C7-4C51-C74738DFAED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grpSp>
        <p:nvGrpSpPr>
          <p:cNvPr id="8" name="object 2">
            <a:extLst>
              <a:ext uri="{FF2B5EF4-FFF2-40B4-BE49-F238E27FC236}">
                <a16:creationId xmlns:a16="http://schemas.microsoft.com/office/drawing/2014/main" id="{925CD896-FDAF-FF2D-45B2-0CB87D82EF9C}"/>
              </a:ext>
            </a:extLst>
          </p:cNvPr>
          <p:cNvGrpSpPr/>
          <p:nvPr/>
        </p:nvGrpSpPr>
        <p:grpSpPr>
          <a:xfrm>
            <a:off x="5342292" y="1887206"/>
            <a:ext cx="305622" cy="298239"/>
            <a:chOff x="6207389" y="6126620"/>
            <a:chExt cx="394335" cy="384810"/>
          </a:xfrm>
        </p:grpSpPr>
        <p:sp>
          <p:nvSpPr>
            <p:cNvPr id="147" name="object 3">
              <a:extLst>
                <a:ext uri="{FF2B5EF4-FFF2-40B4-BE49-F238E27FC236}">
                  <a16:creationId xmlns:a16="http://schemas.microsoft.com/office/drawing/2014/main" id="{19F724C8-CAD1-D762-8442-5AC6F6010134}"/>
                </a:ext>
              </a:extLst>
            </p:cNvPr>
            <p:cNvSpPr/>
            <p:nvPr/>
          </p:nvSpPr>
          <p:spPr>
            <a:xfrm>
              <a:off x="6207389" y="6126620"/>
              <a:ext cx="394335" cy="384810"/>
            </a:xfrm>
            <a:custGeom>
              <a:avLst/>
              <a:gdLst/>
              <a:ahLst/>
              <a:cxnLst/>
              <a:rect l="l" t="t" r="r" b="b"/>
              <a:pathLst>
                <a:path w="394334" h="384809">
                  <a:moveTo>
                    <a:pt x="143275" y="346113"/>
                  </a:moveTo>
                  <a:lnTo>
                    <a:pt x="122224" y="346113"/>
                  </a:lnTo>
                  <a:lnTo>
                    <a:pt x="132250" y="361709"/>
                  </a:lnTo>
                  <a:lnTo>
                    <a:pt x="145510" y="373808"/>
                  </a:lnTo>
                  <a:lnTo>
                    <a:pt x="161322" y="381635"/>
                  </a:lnTo>
                  <a:lnTo>
                    <a:pt x="179006" y="384416"/>
                  </a:lnTo>
                  <a:lnTo>
                    <a:pt x="329298" y="384416"/>
                  </a:lnTo>
                  <a:lnTo>
                    <a:pt x="354369" y="378689"/>
                  </a:lnTo>
                  <a:lnTo>
                    <a:pt x="369985" y="366801"/>
                  </a:lnTo>
                  <a:lnTo>
                    <a:pt x="179006" y="366801"/>
                  </a:lnTo>
                  <a:lnTo>
                    <a:pt x="160773" y="362462"/>
                  </a:lnTo>
                  <a:lnTo>
                    <a:pt x="145872" y="350639"/>
                  </a:lnTo>
                  <a:lnTo>
                    <a:pt x="143275" y="346113"/>
                  </a:lnTo>
                  <a:close/>
                </a:path>
                <a:path w="394334" h="384809">
                  <a:moveTo>
                    <a:pt x="65862" y="0"/>
                  </a:moveTo>
                  <a:lnTo>
                    <a:pt x="40247" y="5902"/>
                  </a:lnTo>
                  <a:lnTo>
                    <a:pt x="19310" y="21991"/>
                  </a:lnTo>
                  <a:lnTo>
                    <a:pt x="5183" y="45836"/>
                  </a:lnTo>
                  <a:lnTo>
                    <a:pt x="0" y="75006"/>
                  </a:lnTo>
                  <a:lnTo>
                    <a:pt x="0" y="307517"/>
                  </a:lnTo>
                  <a:lnTo>
                    <a:pt x="5183" y="336680"/>
                  </a:lnTo>
                  <a:lnTo>
                    <a:pt x="19232" y="360390"/>
                  </a:lnTo>
                  <a:lnTo>
                    <a:pt x="19310" y="360521"/>
                  </a:lnTo>
                  <a:lnTo>
                    <a:pt x="40247" y="376608"/>
                  </a:lnTo>
                  <a:lnTo>
                    <a:pt x="65862" y="382511"/>
                  </a:lnTo>
                  <a:lnTo>
                    <a:pt x="83135" y="379885"/>
                  </a:lnTo>
                  <a:lnTo>
                    <a:pt x="98686" y="372475"/>
                  </a:lnTo>
                  <a:lnTo>
                    <a:pt x="107397" y="364909"/>
                  </a:lnTo>
                  <a:lnTo>
                    <a:pt x="65862" y="364909"/>
                  </a:lnTo>
                  <a:lnTo>
                    <a:pt x="47098" y="360390"/>
                  </a:lnTo>
                  <a:lnTo>
                    <a:pt x="31761" y="348076"/>
                  </a:lnTo>
                  <a:lnTo>
                    <a:pt x="21412" y="329831"/>
                  </a:lnTo>
                  <a:lnTo>
                    <a:pt x="17614" y="307517"/>
                  </a:lnTo>
                  <a:lnTo>
                    <a:pt x="17614" y="75006"/>
                  </a:lnTo>
                  <a:lnTo>
                    <a:pt x="21412" y="52687"/>
                  </a:lnTo>
                  <a:lnTo>
                    <a:pt x="31761" y="34442"/>
                  </a:lnTo>
                  <a:lnTo>
                    <a:pt x="47098" y="22131"/>
                  </a:lnTo>
                  <a:lnTo>
                    <a:pt x="65862" y="17614"/>
                  </a:lnTo>
                  <a:lnTo>
                    <a:pt x="107272" y="17614"/>
                  </a:lnTo>
                  <a:lnTo>
                    <a:pt x="100374" y="11164"/>
                  </a:lnTo>
                  <a:lnTo>
                    <a:pt x="84100" y="2929"/>
                  </a:lnTo>
                  <a:lnTo>
                    <a:pt x="65862" y="0"/>
                  </a:lnTo>
                  <a:close/>
                </a:path>
                <a:path w="394334" h="384809">
                  <a:moveTo>
                    <a:pt x="369984" y="23202"/>
                  </a:moveTo>
                  <a:lnTo>
                    <a:pt x="329298" y="23202"/>
                  </a:lnTo>
                  <a:lnTo>
                    <a:pt x="347523" y="27541"/>
                  </a:lnTo>
                  <a:lnTo>
                    <a:pt x="362421" y="39366"/>
                  </a:lnTo>
                  <a:lnTo>
                    <a:pt x="372473" y="56892"/>
                  </a:lnTo>
                  <a:lnTo>
                    <a:pt x="376161" y="78333"/>
                  </a:lnTo>
                  <a:lnTo>
                    <a:pt x="376161" y="311683"/>
                  </a:lnTo>
                  <a:lnTo>
                    <a:pt x="372473" y="333116"/>
                  </a:lnTo>
                  <a:lnTo>
                    <a:pt x="362421" y="350639"/>
                  </a:lnTo>
                  <a:lnTo>
                    <a:pt x="347523" y="362462"/>
                  </a:lnTo>
                  <a:lnTo>
                    <a:pt x="329298" y="366801"/>
                  </a:lnTo>
                  <a:lnTo>
                    <a:pt x="369985" y="366801"/>
                  </a:lnTo>
                  <a:lnTo>
                    <a:pt x="374867" y="363085"/>
                  </a:lnTo>
                  <a:lnTo>
                    <a:pt x="388700" y="339962"/>
                  </a:lnTo>
                  <a:lnTo>
                    <a:pt x="393776" y="311683"/>
                  </a:lnTo>
                  <a:lnTo>
                    <a:pt x="393776" y="78333"/>
                  </a:lnTo>
                  <a:lnTo>
                    <a:pt x="388700" y="50047"/>
                  </a:lnTo>
                  <a:lnTo>
                    <a:pt x="374867" y="26920"/>
                  </a:lnTo>
                  <a:lnTo>
                    <a:pt x="369984" y="23202"/>
                  </a:lnTo>
                  <a:close/>
                </a:path>
                <a:path w="394334" h="384809">
                  <a:moveTo>
                    <a:pt x="107272" y="17614"/>
                  </a:moveTo>
                  <a:lnTo>
                    <a:pt x="65862" y="17614"/>
                  </a:lnTo>
                  <a:lnTo>
                    <a:pt x="84632" y="22131"/>
                  </a:lnTo>
                  <a:lnTo>
                    <a:pt x="99974" y="34442"/>
                  </a:lnTo>
                  <a:lnTo>
                    <a:pt x="110324" y="52687"/>
                  </a:lnTo>
                  <a:lnTo>
                    <a:pt x="114122" y="75006"/>
                  </a:lnTo>
                  <a:lnTo>
                    <a:pt x="114122" y="307517"/>
                  </a:lnTo>
                  <a:lnTo>
                    <a:pt x="110324" y="329831"/>
                  </a:lnTo>
                  <a:lnTo>
                    <a:pt x="99974" y="348076"/>
                  </a:lnTo>
                  <a:lnTo>
                    <a:pt x="84632" y="360390"/>
                  </a:lnTo>
                  <a:lnTo>
                    <a:pt x="65862" y="364909"/>
                  </a:lnTo>
                  <a:lnTo>
                    <a:pt x="107397" y="364909"/>
                  </a:lnTo>
                  <a:lnTo>
                    <a:pt x="111916" y="360983"/>
                  </a:lnTo>
                  <a:lnTo>
                    <a:pt x="122224" y="346113"/>
                  </a:lnTo>
                  <a:lnTo>
                    <a:pt x="143275" y="346113"/>
                  </a:lnTo>
                  <a:lnTo>
                    <a:pt x="135818" y="333116"/>
                  </a:lnTo>
                  <a:lnTo>
                    <a:pt x="132130" y="311683"/>
                  </a:lnTo>
                  <a:lnTo>
                    <a:pt x="132130" y="78333"/>
                  </a:lnTo>
                  <a:lnTo>
                    <a:pt x="135818" y="56892"/>
                  </a:lnTo>
                  <a:lnTo>
                    <a:pt x="145367" y="40246"/>
                  </a:lnTo>
                  <a:lnTo>
                    <a:pt x="124180" y="40246"/>
                  </a:lnTo>
                  <a:lnTo>
                    <a:pt x="113971" y="23879"/>
                  </a:lnTo>
                  <a:lnTo>
                    <a:pt x="107272" y="17614"/>
                  </a:lnTo>
                  <a:close/>
                </a:path>
                <a:path w="394334" h="384809">
                  <a:moveTo>
                    <a:pt x="329298" y="5588"/>
                  </a:moveTo>
                  <a:lnTo>
                    <a:pt x="179006" y="5588"/>
                  </a:lnTo>
                  <a:lnTo>
                    <a:pt x="162260" y="8085"/>
                  </a:lnTo>
                  <a:lnTo>
                    <a:pt x="147164" y="15135"/>
                  </a:lnTo>
                  <a:lnTo>
                    <a:pt x="134283" y="26076"/>
                  </a:lnTo>
                  <a:lnTo>
                    <a:pt x="124180" y="40246"/>
                  </a:lnTo>
                  <a:lnTo>
                    <a:pt x="145367" y="40246"/>
                  </a:lnTo>
                  <a:lnTo>
                    <a:pt x="145872" y="39366"/>
                  </a:lnTo>
                  <a:lnTo>
                    <a:pt x="160773" y="27541"/>
                  </a:lnTo>
                  <a:lnTo>
                    <a:pt x="179006" y="23202"/>
                  </a:lnTo>
                  <a:lnTo>
                    <a:pt x="369984" y="23202"/>
                  </a:lnTo>
                  <a:lnTo>
                    <a:pt x="354369" y="11314"/>
                  </a:lnTo>
                  <a:lnTo>
                    <a:pt x="329298" y="5588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69" name="object 4">
              <a:extLst>
                <a:ext uri="{FF2B5EF4-FFF2-40B4-BE49-F238E27FC236}">
                  <a16:creationId xmlns:a16="http://schemas.microsoft.com/office/drawing/2014/main" id="{DDD95599-4474-986A-2F7F-62F2D1088462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367772" y="6190315"/>
              <a:ext cx="194562" cy="275761"/>
            </a:xfrm>
            <a:prstGeom prst="rect">
              <a:avLst/>
            </a:prstGeom>
          </p:spPr>
        </p:pic>
      </p:grpSp>
      <p:sp>
        <p:nvSpPr>
          <p:cNvPr id="270" name="object 5">
            <a:extLst>
              <a:ext uri="{FF2B5EF4-FFF2-40B4-BE49-F238E27FC236}">
                <a16:creationId xmlns:a16="http://schemas.microsoft.com/office/drawing/2014/main" id="{00838AB3-F090-3C7A-1378-48B84F63D7A7}"/>
              </a:ext>
            </a:extLst>
          </p:cNvPr>
          <p:cNvSpPr/>
          <p:nvPr/>
        </p:nvSpPr>
        <p:spPr>
          <a:xfrm>
            <a:off x="6052975" y="1873945"/>
            <a:ext cx="174219" cy="324815"/>
          </a:xfrm>
          <a:custGeom>
            <a:avLst/>
            <a:gdLst/>
            <a:ahLst/>
            <a:cxnLst/>
            <a:rect l="l" t="t" r="r" b="b"/>
            <a:pathLst>
              <a:path w="224790" h="419100">
                <a:moveTo>
                  <a:pt x="159588" y="0"/>
                </a:moveTo>
                <a:lnTo>
                  <a:pt x="71373" y="0"/>
                </a:lnTo>
                <a:lnTo>
                  <a:pt x="60600" y="2181"/>
                </a:lnTo>
                <a:lnTo>
                  <a:pt x="51795" y="8126"/>
                </a:lnTo>
                <a:lnTo>
                  <a:pt x="45854" y="16936"/>
                </a:lnTo>
                <a:lnTo>
                  <a:pt x="43675" y="27711"/>
                </a:lnTo>
                <a:lnTo>
                  <a:pt x="43748" y="84912"/>
                </a:lnTo>
                <a:lnTo>
                  <a:pt x="47764" y="92582"/>
                </a:lnTo>
                <a:lnTo>
                  <a:pt x="54127" y="97662"/>
                </a:lnTo>
                <a:lnTo>
                  <a:pt x="0" y="314172"/>
                </a:lnTo>
                <a:lnTo>
                  <a:pt x="952" y="317449"/>
                </a:lnTo>
                <a:lnTo>
                  <a:pt x="108004" y="417880"/>
                </a:lnTo>
                <a:lnTo>
                  <a:pt x="110070" y="418630"/>
                </a:lnTo>
                <a:lnTo>
                  <a:pt x="114338" y="418630"/>
                </a:lnTo>
                <a:lnTo>
                  <a:pt x="116446" y="417880"/>
                </a:lnTo>
                <a:lnTo>
                  <a:pt x="138718" y="397878"/>
                </a:lnTo>
                <a:lnTo>
                  <a:pt x="112369" y="397878"/>
                </a:lnTo>
                <a:lnTo>
                  <a:pt x="51193" y="340448"/>
                </a:lnTo>
                <a:lnTo>
                  <a:pt x="144890" y="325246"/>
                </a:lnTo>
                <a:lnTo>
                  <a:pt x="34988" y="325246"/>
                </a:lnTo>
                <a:lnTo>
                  <a:pt x="19113" y="310324"/>
                </a:lnTo>
                <a:lnTo>
                  <a:pt x="28384" y="273265"/>
                </a:lnTo>
                <a:lnTo>
                  <a:pt x="166226" y="254876"/>
                </a:lnTo>
                <a:lnTo>
                  <a:pt x="32969" y="254876"/>
                </a:lnTo>
                <a:lnTo>
                  <a:pt x="40258" y="225704"/>
                </a:lnTo>
                <a:lnTo>
                  <a:pt x="154892" y="207111"/>
                </a:lnTo>
                <a:lnTo>
                  <a:pt x="44907" y="207111"/>
                </a:lnTo>
                <a:lnTo>
                  <a:pt x="58508" y="152730"/>
                </a:lnTo>
                <a:lnTo>
                  <a:pt x="167258" y="138214"/>
                </a:lnTo>
                <a:lnTo>
                  <a:pt x="185280" y="138214"/>
                </a:lnTo>
                <a:lnTo>
                  <a:pt x="184442" y="134353"/>
                </a:lnTo>
                <a:lnTo>
                  <a:pt x="63106" y="134353"/>
                </a:lnTo>
                <a:lnTo>
                  <a:pt x="70789" y="103581"/>
                </a:lnTo>
                <a:lnTo>
                  <a:pt x="177764" y="103581"/>
                </a:lnTo>
                <a:lnTo>
                  <a:pt x="176529" y="97891"/>
                </a:lnTo>
                <a:lnTo>
                  <a:pt x="183070" y="92824"/>
                </a:lnTo>
                <a:lnTo>
                  <a:pt x="186736" y="85966"/>
                </a:lnTo>
                <a:lnTo>
                  <a:pt x="69900" y="85966"/>
                </a:lnTo>
                <a:lnTo>
                  <a:pt x="65023" y="85255"/>
                </a:lnTo>
                <a:lnTo>
                  <a:pt x="61277" y="81076"/>
                </a:lnTo>
                <a:lnTo>
                  <a:pt x="61277" y="22136"/>
                </a:lnTo>
                <a:lnTo>
                  <a:pt x="65811" y="17614"/>
                </a:lnTo>
                <a:lnTo>
                  <a:pt x="185255" y="17614"/>
                </a:lnTo>
                <a:lnTo>
                  <a:pt x="185118" y="16936"/>
                </a:lnTo>
                <a:lnTo>
                  <a:pt x="179173" y="8126"/>
                </a:lnTo>
                <a:lnTo>
                  <a:pt x="170363" y="2181"/>
                </a:lnTo>
                <a:lnTo>
                  <a:pt x="159588" y="0"/>
                </a:lnTo>
                <a:close/>
              </a:path>
              <a:path w="224790" h="419100">
                <a:moveTo>
                  <a:pt x="223789" y="315671"/>
                </a:moveTo>
                <a:lnTo>
                  <a:pt x="203911" y="315671"/>
                </a:lnTo>
                <a:lnTo>
                  <a:pt x="112369" y="397878"/>
                </a:lnTo>
                <a:lnTo>
                  <a:pt x="138718" y="397878"/>
                </a:lnTo>
                <a:lnTo>
                  <a:pt x="223380" y="321843"/>
                </a:lnTo>
                <a:lnTo>
                  <a:pt x="224434" y="318642"/>
                </a:lnTo>
                <a:lnTo>
                  <a:pt x="223789" y="315671"/>
                </a:lnTo>
                <a:close/>
              </a:path>
              <a:path w="224790" h="419100">
                <a:moveTo>
                  <a:pt x="209855" y="251459"/>
                </a:moveTo>
                <a:lnTo>
                  <a:pt x="191833" y="251459"/>
                </a:lnTo>
                <a:lnTo>
                  <a:pt x="201955" y="298145"/>
                </a:lnTo>
                <a:lnTo>
                  <a:pt x="34988" y="325246"/>
                </a:lnTo>
                <a:lnTo>
                  <a:pt x="144890" y="325246"/>
                </a:lnTo>
                <a:lnTo>
                  <a:pt x="203911" y="315671"/>
                </a:lnTo>
                <a:lnTo>
                  <a:pt x="223789" y="315671"/>
                </a:lnTo>
                <a:lnTo>
                  <a:pt x="209855" y="251459"/>
                </a:lnTo>
                <a:close/>
              </a:path>
              <a:path w="224790" h="419100">
                <a:moveTo>
                  <a:pt x="199302" y="202831"/>
                </a:moveTo>
                <a:lnTo>
                  <a:pt x="181279" y="202831"/>
                </a:lnTo>
                <a:lnTo>
                  <a:pt x="188086" y="234200"/>
                </a:lnTo>
                <a:lnTo>
                  <a:pt x="32969" y="254876"/>
                </a:lnTo>
                <a:lnTo>
                  <a:pt x="166226" y="254876"/>
                </a:lnTo>
                <a:lnTo>
                  <a:pt x="191833" y="251459"/>
                </a:lnTo>
                <a:lnTo>
                  <a:pt x="209855" y="251459"/>
                </a:lnTo>
                <a:lnTo>
                  <a:pt x="199302" y="202831"/>
                </a:lnTo>
                <a:close/>
              </a:path>
              <a:path w="224790" h="419100">
                <a:moveTo>
                  <a:pt x="185280" y="138214"/>
                </a:moveTo>
                <a:lnTo>
                  <a:pt x="167258" y="138214"/>
                </a:lnTo>
                <a:lnTo>
                  <a:pt x="177545" y="185597"/>
                </a:lnTo>
                <a:lnTo>
                  <a:pt x="44907" y="207111"/>
                </a:lnTo>
                <a:lnTo>
                  <a:pt x="154892" y="207111"/>
                </a:lnTo>
                <a:lnTo>
                  <a:pt x="181279" y="202831"/>
                </a:lnTo>
                <a:lnTo>
                  <a:pt x="199302" y="202831"/>
                </a:lnTo>
                <a:lnTo>
                  <a:pt x="185280" y="138214"/>
                </a:lnTo>
                <a:close/>
              </a:path>
              <a:path w="224790" h="419100">
                <a:moveTo>
                  <a:pt x="177764" y="103581"/>
                </a:moveTo>
                <a:lnTo>
                  <a:pt x="159740" y="103581"/>
                </a:lnTo>
                <a:lnTo>
                  <a:pt x="163525" y="120954"/>
                </a:lnTo>
                <a:lnTo>
                  <a:pt x="63106" y="134353"/>
                </a:lnTo>
                <a:lnTo>
                  <a:pt x="184442" y="134353"/>
                </a:lnTo>
                <a:lnTo>
                  <a:pt x="177764" y="103581"/>
                </a:lnTo>
                <a:close/>
              </a:path>
              <a:path w="224790" h="419100">
                <a:moveTo>
                  <a:pt x="185255" y="17614"/>
                </a:moveTo>
                <a:lnTo>
                  <a:pt x="165163" y="17614"/>
                </a:lnTo>
                <a:lnTo>
                  <a:pt x="169684" y="22136"/>
                </a:lnTo>
                <a:lnTo>
                  <a:pt x="169684" y="81076"/>
                </a:lnTo>
                <a:lnTo>
                  <a:pt x="165925" y="85255"/>
                </a:lnTo>
                <a:lnTo>
                  <a:pt x="161061" y="85966"/>
                </a:lnTo>
                <a:lnTo>
                  <a:pt x="186736" y="85966"/>
                </a:lnTo>
                <a:lnTo>
                  <a:pt x="187299" y="84912"/>
                </a:lnTo>
                <a:lnTo>
                  <a:pt x="187299" y="27711"/>
                </a:lnTo>
                <a:lnTo>
                  <a:pt x="185255" y="17614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6">
            <a:extLst>
              <a:ext uri="{FF2B5EF4-FFF2-40B4-BE49-F238E27FC236}">
                <a16:creationId xmlns:a16="http://schemas.microsoft.com/office/drawing/2014/main" id="{ACF568BF-2B22-9726-87F8-D035C40CAC71}"/>
              </a:ext>
            </a:extLst>
          </p:cNvPr>
          <p:cNvSpPr/>
          <p:nvPr/>
        </p:nvSpPr>
        <p:spPr>
          <a:xfrm>
            <a:off x="5340430" y="3787777"/>
            <a:ext cx="309067" cy="330228"/>
          </a:xfrm>
          <a:custGeom>
            <a:avLst/>
            <a:gdLst/>
            <a:ahLst/>
            <a:cxnLst/>
            <a:rect l="l" t="t" r="r" b="b"/>
            <a:pathLst>
              <a:path w="398779" h="426084">
                <a:moveTo>
                  <a:pt x="96376" y="208212"/>
                </a:moveTo>
                <a:lnTo>
                  <a:pt x="24600" y="239172"/>
                </a:lnTo>
                <a:lnTo>
                  <a:pt x="342" y="283070"/>
                </a:lnTo>
                <a:lnTo>
                  <a:pt x="0" y="422059"/>
                </a:lnTo>
                <a:lnTo>
                  <a:pt x="3949" y="426008"/>
                </a:lnTo>
                <a:lnTo>
                  <a:pt x="394639" y="426008"/>
                </a:lnTo>
                <a:lnTo>
                  <a:pt x="398576" y="422059"/>
                </a:lnTo>
                <a:lnTo>
                  <a:pt x="398575" y="408393"/>
                </a:lnTo>
                <a:lnTo>
                  <a:pt x="17614" y="408393"/>
                </a:lnTo>
                <a:lnTo>
                  <a:pt x="17614" y="286778"/>
                </a:lnTo>
                <a:lnTo>
                  <a:pt x="43051" y="246001"/>
                </a:lnTo>
                <a:lnTo>
                  <a:pt x="78914" y="228272"/>
                </a:lnTo>
                <a:lnTo>
                  <a:pt x="114144" y="225017"/>
                </a:lnTo>
                <a:lnTo>
                  <a:pt x="156095" y="225017"/>
                </a:lnTo>
                <a:lnTo>
                  <a:pt x="155676" y="224193"/>
                </a:lnTo>
                <a:lnTo>
                  <a:pt x="239165" y="224193"/>
                </a:lnTo>
                <a:lnTo>
                  <a:pt x="244830" y="221640"/>
                </a:lnTo>
                <a:lnTo>
                  <a:pt x="340346" y="221640"/>
                </a:lnTo>
                <a:lnTo>
                  <a:pt x="324643" y="216007"/>
                </a:lnTo>
                <a:lnTo>
                  <a:pt x="320217" y="215341"/>
                </a:lnTo>
                <a:lnTo>
                  <a:pt x="196723" y="215341"/>
                </a:lnTo>
                <a:lnTo>
                  <a:pt x="164047" y="208584"/>
                </a:lnTo>
                <a:lnTo>
                  <a:pt x="127520" y="208584"/>
                </a:lnTo>
                <a:lnTo>
                  <a:pt x="96376" y="208212"/>
                </a:lnTo>
                <a:close/>
              </a:path>
              <a:path w="398779" h="426084">
                <a:moveTo>
                  <a:pt x="355649" y="228975"/>
                </a:moveTo>
                <a:lnTo>
                  <a:pt x="291179" y="228975"/>
                </a:lnTo>
                <a:lnTo>
                  <a:pt x="317698" y="232432"/>
                </a:lnTo>
                <a:lnTo>
                  <a:pt x="340029" y="239912"/>
                </a:lnTo>
                <a:lnTo>
                  <a:pt x="370208" y="264701"/>
                </a:lnTo>
                <a:lnTo>
                  <a:pt x="380961" y="292099"/>
                </a:lnTo>
                <a:lnTo>
                  <a:pt x="380961" y="408393"/>
                </a:lnTo>
                <a:lnTo>
                  <a:pt x="398575" y="408393"/>
                </a:lnTo>
                <a:lnTo>
                  <a:pt x="398564" y="291274"/>
                </a:lnTo>
                <a:lnTo>
                  <a:pt x="369862" y="238290"/>
                </a:lnTo>
                <a:lnTo>
                  <a:pt x="355649" y="228975"/>
                </a:lnTo>
                <a:close/>
              </a:path>
              <a:path w="398779" h="426084">
                <a:moveTo>
                  <a:pt x="156095" y="225017"/>
                </a:moveTo>
                <a:lnTo>
                  <a:pt x="114144" y="225017"/>
                </a:lnTo>
                <a:lnTo>
                  <a:pt x="137680" y="227660"/>
                </a:lnTo>
                <a:lnTo>
                  <a:pt x="191466" y="333438"/>
                </a:lnTo>
                <a:lnTo>
                  <a:pt x="192979" y="336359"/>
                </a:lnTo>
                <a:lnTo>
                  <a:pt x="195981" y="338213"/>
                </a:lnTo>
                <a:lnTo>
                  <a:pt x="202590" y="338213"/>
                </a:lnTo>
                <a:lnTo>
                  <a:pt x="205600" y="336359"/>
                </a:lnTo>
                <a:lnTo>
                  <a:pt x="207124" y="333438"/>
                </a:lnTo>
                <a:lnTo>
                  <a:pt x="219144" y="310070"/>
                </a:lnTo>
                <a:lnTo>
                  <a:pt x="199339" y="310070"/>
                </a:lnTo>
                <a:lnTo>
                  <a:pt x="186499" y="284835"/>
                </a:lnTo>
                <a:lnTo>
                  <a:pt x="190634" y="269074"/>
                </a:lnTo>
                <a:lnTo>
                  <a:pt x="178498" y="269074"/>
                </a:lnTo>
                <a:lnTo>
                  <a:pt x="156095" y="225017"/>
                </a:lnTo>
                <a:close/>
              </a:path>
              <a:path w="398779" h="426084">
                <a:moveTo>
                  <a:pt x="217002" y="250659"/>
                </a:moveTo>
                <a:lnTo>
                  <a:pt x="203962" y="250659"/>
                </a:lnTo>
                <a:lnTo>
                  <a:pt x="216547" y="276618"/>
                </a:lnTo>
                <a:lnTo>
                  <a:pt x="199339" y="310070"/>
                </a:lnTo>
                <a:lnTo>
                  <a:pt x="219144" y="310070"/>
                </a:lnTo>
                <a:lnTo>
                  <a:pt x="243065" y="263563"/>
                </a:lnTo>
                <a:lnTo>
                  <a:pt x="223253" y="263563"/>
                </a:lnTo>
                <a:lnTo>
                  <a:pt x="217002" y="250659"/>
                </a:lnTo>
                <a:close/>
              </a:path>
              <a:path w="398779" h="426084">
                <a:moveTo>
                  <a:pt x="239165" y="224193"/>
                </a:moveTo>
                <a:lnTo>
                  <a:pt x="155676" y="224193"/>
                </a:lnTo>
                <a:lnTo>
                  <a:pt x="161455" y="226415"/>
                </a:lnTo>
                <a:lnTo>
                  <a:pt x="165621" y="227660"/>
                </a:lnTo>
                <a:lnTo>
                  <a:pt x="167767" y="228272"/>
                </a:lnTo>
                <a:lnTo>
                  <a:pt x="173924" y="229565"/>
                </a:lnTo>
                <a:lnTo>
                  <a:pt x="173608" y="229565"/>
                </a:lnTo>
                <a:lnTo>
                  <a:pt x="173518" y="230009"/>
                </a:lnTo>
                <a:lnTo>
                  <a:pt x="173393" y="230631"/>
                </a:lnTo>
                <a:lnTo>
                  <a:pt x="173266" y="240169"/>
                </a:lnTo>
                <a:lnTo>
                  <a:pt x="177584" y="246329"/>
                </a:lnTo>
                <a:lnTo>
                  <a:pt x="183743" y="249085"/>
                </a:lnTo>
                <a:lnTo>
                  <a:pt x="178498" y="269074"/>
                </a:lnTo>
                <a:lnTo>
                  <a:pt x="190634" y="269074"/>
                </a:lnTo>
                <a:lnTo>
                  <a:pt x="195465" y="250659"/>
                </a:lnTo>
                <a:lnTo>
                  <a:pt x="217002" y="250659"/>
                </a:lnTo>
                <a:lnTo>
                  <a:pt x="215950" y="248488"/>
                </a:lnTo>
                <a:lnTo>
                  <a:pt x="221488" y="245503"/>
                </a:lnTo>
                <a:lnTo>
                  <a:pt x="225174" y="239912"/>
                </a:lnTo>
                <a:lnTo>
                  <a:pt x="225298" y="238912"/>
                </a:lnTo>
                <a:lnTo>
                  <a:pt x="187667" y="238912"/>
                </a:lnTo>
                <a:lnTo>
                  <a:pt x="185013" y="236258"/>
                </a:lnTo>
                <a:lnTo>
                  <a:pt x="185013" y="229730"/>
                </a:lnTo>
                <a:lnTo>
                  <a:pt x="187667" y="227075"/>
                </a:lnTo>
                <a:lnTo>
                  <a:pt x="230895" y="227075"/>
                </a:lnTo>
                <a:lnTo>
                  <a:pt x="231673" y="226885"/>
                </a:lnTo>
                <a:lnTo>
                  <a:pt x="238404" y="224535"/>
                </a:lnTo>
                <a:lnTo>
                  <a:pt x="239165" y="224193"/>
                </a:lnTo>
                <a:close/>
              </a:path>
              <a:path w="398779" h="426084">
                <a:moveTo>
                  <a:pt x="340346" y="221640"/>
                </a:moveTo>
                <a:lnTo>
                  <a:pt x="244830" y="221640"/>
                </a:lnTo>
                <a:lnTo>
                  <a:pt x="223253" y="263563"/>
                </a:lnTo>
                <a:lnTo>
                  <a:pt x="243065" y="263563"/>
                </a:lnTo>
                <a:lnTo>
                  <a:pt x="260468" y="229730"/>
                </a:lnTo>
                <a:lnTo>
                  <a:pt x="260553" y="229565"/>
                </a:lnTo>
                <a:lnTo>
                  <a:pt x="291179" y="228975"/>
                </a:lnTo>
                <a:lnTo>
                  <a:pt x="355649" y="228975"/>
                </a:lnTo>
                <a:lnTo>
                  <a:pt x="349609" y="225017"/>
                </a:lnTo>
                <a:lnTo>
                  <a:pt x="349761" y="225017"/>
                </a:lnTo>
                <a:lnTo>
                  <a:pt x="340346" y="221640"/>
                </a:lnTo>
                <a:close/>
              </a:path>
              <a:path w="398779" h="426084">
                <a:moveTo>
                  <a:pt x="230895" y="227075"/>
                </a:moveTo>
                <a:lnTo>
                  <a:pt x="210908" y="227075"/>
                </a:lnTo>
                <a:lnTo>
                  <a:pt x="213563" y="229730"/>
                </a:lnTo>
                <a:lnTo>
                  <a:pt x="213563" y="236258"/>
                </a:lnTo>
                <a:lnTo>
                  <a:pt x="210908" y="238912"/>
                </a:lnTo>
                <a:lnTo>
                  <a:pt x="225298" y="238912"/>
                </a:lnTo>
                <a:lnTo>
                  <a:pt x="225298" y="231470"/>
                </a:lnTo>
                <a:lnTo>
                  <a:pt x="225152" y="230631"/>
                </a:lnTo>
                <a:lnTo>
                  <a:pt x="225044" y="230009"/>
                </a:lnTo>
                <a:lnTo>
                  <a:pt x="224773" y="228975"/>
                </a:lnTo>
                <a:lnTo>
                  <a:pt x="224675" y="228599"/>
                </a:lnTo>
                <a:lnTo>
                  <a:pt x="230895" y="227075"/>
                </a:lnTo>
                <a:close/>
              </a:path>
              <a:path w="398779" h="426084">
                <a:moveTo>
                  <a:pt x="253309" y="16560"/>
                </a:moveTo>
                <a:lnTo>
                  <a:pt x="197205" y="16560"/>
                </a:lnTo>
                <a:lnTo>
                  <a:pt x="235854" y="24384"/>
                </a:lnTo>
                <a:lnTo>
                  <a:pt x="267450" y="45707"/>
                </a:lnTo>
                <a:lnTo>
                  <a:pt x="288772" y="77307"/>
                </a:lnTo>
                <a:lnTo>
                  <a:pt x="296595" y="115963"/>
                </a:lnTo>
                <a:lnTo>
                  <a:pt x="288815" y="154503"/>
                </a:lnTo>
                <a:lnTo>
                  <a:pt x="267604" y="186040"/>
                </a:lnTo>
                <a:lnTo>
                  <a:pt x="236159" y="207384"/>
                </a:lnTo>
                <a:lnTo>
                  <a:pt x="197675" y="215341"/>
                </a:lnTo>
                <a:lnTo>
                  <a:pt x="320217" y="215341"/>
                </a:lnTo>
                <a:lnTo>
                  <a:pt x="296611" y="211785"/>
                </a:lnTo>
                <a:lnTo>
                  <a:pt x="262394" y="211785"/>
                </a:lnTo>
                <a:lnTo>
                  <a:pt x="283243" y="193591"/>
                </a:lnTo>
                <a:lnTo>
                  <a:pt x="299258" y="170951"/>
                </a:lnTo>
                <a:lnTo>
                  <a:pt x="309530" y="144773"/>
                </a:lnTo>
                <a:lnTo>
                  <a:pt x="313156" y="115963"/>
                </a:lnTo>
                <a:lnTo>
                  <a:pt x="304029" y="70867"/>
                </a:lnTo>
                <a:lnTo>
                  <a:pt x="279155" y="34002"/>
                </a:lnTo>
                <a:lnTo>
                  <a:pt x="253309" y="16560"/>
                </a:lnTo>
                <a:close/>
              </a:path>
              <a:path w="398779" h="426084">
                <a:moveTo>
                  <a:pt x="295602" y="211633"/>
                </a:moveTo>
                <a:lnTo>
                  <a:pt x="262394" y="211785"/>
                </a:lnTo>
                <a:lnTo>
                  <a:pt x="296611" y="211785"/>
                </a:lnTo>
                <a:lnTo>
                  <a:pt x="295602" y="211633"/>
                </a:lnTo>
                <a:close/>
              </a:path>
              <a:path w="398779" h="426084">
                <a:moveTo>
                  <a:pt x="197205" y="0"/>
                </a:moveTo>
                <a:lnTo>
                  <a:pt x="152109" y="9127"/>
                </a:lnTo>
                <a:lnTo>
                  <a:pt x="115244" y="34002"/>
                </a:lnTo>
                <a:lnTo>
                  <a:pt x="90369" y="70867"/>
                </a:lnTo>
                <a:lnTo>
                  <a:pt x="81241" y="115963"/>
                </a:lnTo>
                <a:lnTo>
                  <a:pt x="84524" y="143401"/>
                </a:lnTo>
                <a:lnTo>
                  <a:pt x="93851" y="168503"/>
                </a:lnTo>
                <a:lnTo>
                  <a:pt x="108443" y="190490"/>
                </a:lnTo>
                <a:lnTo>
                  <a:pt x="127520" y="208584"/>
                </a:lnTo>
                <a:lnTo>
                  <a:pt x="164047" y="208584"/>
                </a:lnTo>
                <a:lnTo>
                  <a:pt x="158240" y="207384"/>
                </a:lnTo>
                <a:lnTo>
                  <a:pt x="126799" y="186040"/>
                </a:lnTo>
                <a:lnTo>
                  <a:pt x="105593" y="154503"/>
                </a:lnTo>
                <a:lnTo>
                  <a:pt x="97815" y="115963"/>
                </a:lnTo>
                <a:lnTo>
                  <a:pt x="105637" y="77307"/>
                </a:lnTo>
                <a:lnTo>
                  <a:pt x="126955" y="45707"/>
                </a:lnTo>
                <a:lnTo>
                  <a:pt x="158551" y="24384"/>
                </a:lnTo>
                <a:lnTo>
                  <a:pt x="197205" y="16560"/>
                </a:lnTo>
                <a:lnTo>
                  <a:pt x="253309" y="16560"/>
                </a:lnTo>
                <a:lnTo>
                  <a:pt x="242294" y="9127"/>
                </a:lnTo>
                <a:lnTo>
                  <a:pt x="197205" y="0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7">
            <a:extLst>
              <a:ext uri="{FF2B5EF4-FFF2-40B4-BE49-F238E27FC236}">
                <a16:creationId xmlns:a16="http://schemas.microsoft.com/office/drawing/2014/main" id="{850CEE74-F686-B115-4CE3-4355A024521F}"/>
              </a:ext>
            </a:extLst>
          </p:cNvPr>
          <p:cNvSpPr/>
          <p:nvPr/>
        </p:nvSpPr>
        <p:spPr>
          <a:xfrm>
            <a:off x="5366607" y="2519216"/>
            <a:ext cx="256899" cy="312019"/>
          </a:xfrm>
          <a:custGeom>
            <a:avLst/>
            <a:gdLst/>
            <a:ahLst/>
            <a:cxnLst/>
            <a:rect l="l" t="t" r="r" b="b"/>
            <a:pathLst>
              <a:path w="331470" h="402590">
                <a:moveTo>
                  <a:pt x="271284" y="197993"/>
                </a:moveTo>
                <a:lnTo>
                  <a:pt x="267347" y="194056"/>
                </a:lnTo>
                <a:lnTo>
                  <a:pt x="260718" y="194056"/>
                </a:lnTo>
                <a:lnTo>
                  <a:pt x="260718" y="204622"/>
                </a:lnTo>
                <a:lnTo>
                  <a:pt x="260718" y="216877"/>
                </a:lnTo>
                <a:lnTo>
                  <a:pt x="70307" y="216877"/>
                </a:lnTo>
                <a:lnTo>
                  <a:pt x="70307" y="204622"/>
                </a:lnTo>
                <a:lnTo>
                  <a:pt x="260718" y="204622"/>
                </a:lnTo>
                <a:lnTo>
                  <a:pt x="260718" y="194056"/>
                </a:lnTo>
                <a:lnTo>
                  <a:pt x="63703" y="194056"/>
                </a:lnTo>
                <a:lnTo>
                  <a:pt x="59753" y="197993"/>
                </a:lnTo>
                <a:lnTo>
                  <a:pt x="59753" y="223507"/>
                </a:lnTo>
                <a:lnTo>
                  <a:pt x="63703" y="227444"/>
                </a:lnTo>
                <a:lnTo>
                  <a:pt x="267347" y="227444"/>
                </a:lnTo>
                <a:lnTo>
                  <a:pt x="271284" y="223507"/>
                </a:lnTo>
                <a:lnTo>
                  <a:pt x="271284" y="216877"/>
                </a:lnTo>
                <a:lnTo>
                  <a:pt x="271284" y="204622"/>
                </a:lnTo>
                <a:lnTo>
                  <a:pt x="271284" y="197993"/>
                </a:lnTo>
                <a:close/>
              </a:path>
              <a:path w="331470" h="402590">
                <a:moveTo>
                  <a:pt x="271284" y="142798"/>
                </a:moveTo>
                <a:lnTo>
                  <a:pt x="267347" y="138861"/>
                </a:lnTo>
                <a:lnTo>
                  <a:pt x="260718" y="138861"/>
                </a:lnTo>
                <a:lnTo>
                  <a:pt x="260718" y="149428"/>
                </a:lnTo>
                <a:lnTo>
                  <a:pt x="260718" y="161671"/>
                </a:lnTo>
                <a:lnTo>
                  <a:pt x="70319" y="161671"/>
                </a:lnTo>
                <a:lnTo>
                  <a:pt x="70319" y="149428"/>
                </a:lnTo>
                <a:lnTo>
                  <a:pt x="260718" y="149428"/>
                </a:lnTo>
                <a:lnTo>
                  <a:pt x="260718" y="138861"/>
                </a:lnTo>
                <a:lnTo>
                  <a:pt x="63703" y="138861"/>
                </a:lnTo>
                <a:lnTo>
                  <a:pt x="59753" y="142798"/>
                </a:lnTo>
                <a:lnTo>
                  <a:pt x="59753" y="168300"/>
                </a:lnTo>
                <a:lnTo>
                  <a:pt x="63703" y="172250"/>
                </a:lnTo>
                <a:lnTo>
                  <a:pt x="267347" y="172250"/>
                </a:lnTo>
                <a:lnTo>
                  <a:pt x="271284" y="168300"/>
                </a:lnTo>
                <a:lnTo>
                  <a:pt x="271284" y="161671"/>
                </a:lnTo>
                <a:lnTo>
                  <a:pt x="271284" y="149428"/>
                </a:lnTo>
                <a:lnTo>
                  <a:pt x="271284" y="142798"/>
                </a:lnTo>
                <a:close/>
              </a:path>
              <a:path w="331470" h="402590">
                <a:moveTo>
                  <a:pt x="271284" y="87617"/>
                </a:moveTo>
                <a:lnTo>
                  <a:pt x="267347" y="83667"/>
                </a:lnTo>
                <a:lnTo>
                  <a:pt x="260718" y="83667"/>
                </a:lnTo>
                <a:lnTo>
                  <a:pt x="260718" y="94234"/>
                </a:lnTo>
                <a:lnTo>
                  <a:pt x="260718" y="106502"/>
                </a:lnTo>
                <a:lnTo>
                  <a:pt x="70319" y="106502"/>
                </a:lnTo>
                <a:lnTo>
                  <a:pt x="70319" y="94234"/>
                </a:lnTo>
                <a:lnTo>
                  <a:pt x="260718" y="94234"/>
                </a:lnTo>
                <a:lnTo>
                  <a:pt x="260718" y="83667"/>
                </a:lnTo>
                <a:lnTo>
                  <a:pt x="63703" y="83667"/>
                </a:lnTo>
                <a:lnTo>
                  <a:pt x="59753" y="87617"/>
                </a:lnTo>
                <a:lnTo>
                  <a:pt x="59753" y="113106"/>
                </a:lnTo>
                <a:lnTo>
                  <a:pt x="63703" y="117055"/>
                </a:lnTo>
                <a:lnTo>
                  <a:pt x="267347" y="117055"/>
                </a:lnTo>
                <a:lnTo>
                  <a:pt x="271284" y="113106"/>
                </a:lnTo>
                <a:lnTo>
                  <a:pt x="271284" y="106502"/>
                </a:lnTo>
                <a:lnTo>
                  <a:pt x="271284" y="94234"/>
                </a:lnTo>
                <a:lnTo>
                  <a:pt x="271284" y="87617"/>
                </a:lnTo>
                <a:close/>
              </a:path>
              <a:path w="331470" h="402590">
                <a:moveTo>
                  <a:pt x="331012" y="31724"/>
                </a:moveTo>
                <a:lnTo>
                  <a:pt x="328523" y="19392"/>
                </a:lnTo>
                <a:lnTo>
                  <a:pt x="327317" y="17602"/>
                </a:lnTo>
                <a:lnTo>
                  <a:pt x="321716" y="9309"/>
                </a:lnTo>
                <a:lnTo>
                  <a:pt x="313410" y="3708"/>
                </a:lnTo>
                <a:lnTo>
                  <a:pt x="313410" y="23939"/>
                </a:lnTo>
                <a:lnTo>
                  <a:pt x="313410" y="303580"/>
                </a:lnTo>
                <a:lnTo>
                  <a:pt x="303415" y="303580"/>
                </a:lnTo>
                <a:lnTo>
                  <a:pt x="303415" y="324345"/>
                </a:lnTo>
                <a:lnTo>
                  <a:pt x="249440" y="375246"/>
                </a:lnTo>
                <a:lnTo>
                  <a:pt x="249440" y="346125"/>
                </a:lnTo>
                <a:lnTo>
                  <a:pt x="251155" y="337654"/>
                </a:lnTo>
                <a:lnTo>
                  <a:pt x="255828" y="330733"/>
                </a:lnTo>
                <a:lnTo>
                  <a:pt x="262750" y="326059"/>
                </a:lnTo>
                <a:lnTo>
                  <a:pt x="271221" y="324345"/>
                </a:lnTo>
                <a:lnTo>
                  <a:pt x="303415" y="324345"/>
                </a:lnTo>
                <a:lnTo>
                  <a:pt x="303415" y="303580"/>
                </a:lnTo>
                <a:lnTo>
                  <a:pt x="272288" y="303580"/>
                </a:lnTo>
                <a:lnTo>
                  <a:pt x="254863" y="307111"/>
                </a:lnTo>
                <a:lnTo>
                  <a:pt x="240626" y="316712"/>
                </a:lnTo>
                <a:lnTo>
                  <a:pt x="231013" y="330962"/>
                </a:lnTo>
                <a:lnTo>
                  <a:pt x="227482" y="348373"/>
                </a:lnTo>
                <a:lnTo>
                  <a:pt x="227482" y="384581"/>
                </a:lnTo>
                <a:lnTo>
                  <a:pt x="23952" y="384581"/>
                </a:lnTo>
                <a:lnTo>
                  <a:pt x="17614" y="378244"/>
                </a:lnTo>
                <a:lnTo>
                  <a:pt x="17614" y="23939"/>
                </a:lnTo>
                <a:lnTo>
                  <a:pt x="23952" y="17602"/>
                </a:lnTo>
                <a:lnTo>
                  <a:pt x="307073" y="17602"/>
                </a:lnTo>
                <a:lnTo>
                  <a:pt x="313410" y="23939"/>
                </a:lnTo>
                <a:lnTo>
                  <a:pt x="313410" y="3708"/>
                </a:lnTo>
                <a:lnTo>
                  <a:pt x="311632" y="2501"/>
                </a:lnTo>
                <a:lnTo>
                  <a:pt x="299288" y="0"/>
                </a:lnTo>
                <a:lnTo>
                  <a:pt x="31737" y="0"/>
                </a:lnTo>
                <a:lnTo>
                  <a:pt x="19392" y="2501"/>
                </a:lnTo>
                <a:lnTo>
                  <a:pt x="9309" y="9309"/>
                </a:lnTo>
                <a:lnTo>
                  <a:pt x="2501" y="19392"/>
                </a:lnTo>
                <a:lnTo>
                  <a:pt x="0" y="31724"/>
                </a:lnTo>
                <a:lnTo>
                  <a:pt x="0" y="370459"/>
                </a:lnTo>
                <a:lnTo>
                  <a:pt x="2501" y="382803"/>
                </a:lnTo>
                <a:lnTo>
                  <a:pt x="9309" y="392899"/>
                </a:lnTo>
                <a:lnTo>
                  <a:pt x="19392" y="399707"/>
                </a:lnTo>
                <a:lnTo>
                  <a:pt x="31737" y="402196"/>
                </a:lnTo>
                <a:lnTo>
                  <a:pt x="238442" y="402196"/>
                </a:lnTo>
                <a:lnTo>
                  <a:pt x="240385" y="401396"/>
                </a:lnTo>
                <a:lnTo>
                  <a:pt x="241909" y="400113"/>
                </a:lnTo>
                <a:lnTo>
                  <a:pt x="243814" y="400113"/>
                </a:lnTo>
                <a:lnTo>
                  <a:pt x="245656" y="399415"/>
                </a:lnTo>
                <a:lnTo>
                  <a:pt x="261391" y="384581"/>
                </a:lnTo>
                <a:lnTo>
                  <a:pt x="271284" y="375246"/>
                </a:lnTo>
                <a:lnTo>
                  <a:pt x="325272" y="324345"/>
                </a:lnTo>
                <a:lnTo>
                  <a:pt x="328955" y="320865"/>
                </a:lnTo>
                <a:lnTo>
                  <a:pt x="329717" y="318909"/>
                </a:lnTo>
                <a:lnTo>
                  <a:pt x="329844" y="316712"/>
                </a:lnTo>
                <a:lnTo>
                  <a:pt x="330530" y="315569"/>
                </a:lnTo>
                <a:lnTo>
                  <a:pt x="331012" y="314032"/>
                </a:lnTo>
                <a:lnTo>
                  <a:pt x="331012" y="31724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8">
            <a:extLst>
              <a:ext uri="{FF2B5EF4-FFF2-40B4-BE49-F238E27FC236}">
                <a16:creationId xmlns:a16="http://schemas.microsoft.com/office/drawing/2014/main" id="{BA26A49A-C348-6365-7525-D8B4FECA30E4}"/>
              </a:ext>
            </a:extLst>
          </p:cNvPr>
          <p:cNvSpPr/>
          <p:nvPr/>
        </p:nvSpPr>
        <p:spPr>
          <a:xfrm>
            <a:off x="7283764" y="3172527"/>
            <a:ext cx="186522" cy="284951"/>
          </a:xfrm>
          <a:custGeom>
            <a:avLst/>
            <a:gdLst/>
            <a:ahLst/>
            <a:cxnLst/>
            <a:rect l="l" t="t" r="r" b="b"/>
            <a:pathLst>
              <a:path w="240665" h="367665">
                <a:moveTo>
                  <a:pt x="65011" y="0"/>
                </a:moveTo>
                <a:lnTo>
                  <a:pt x="60147" y="1130"/>
                </a:lnTo>
                <a:lnTo>
                  <a:pt x="44526" y="35877"/>
                </a:lnTo>
                <a:lnTo>
                  <a:pt x="46888" y="40271"/>
                </a:lnTo>
                <a:lnTo>
                  <a:pt x="63271" y="47637"/>
                </a:lnTo>
                <a:lnTo>
                  <a:pt x="6426" y="174066"/>
                </a:lnTo>
                <a:lnTo>
                  <a:pt x="8801" y="178460"/>
                </a:lnTo>
                <a:lnTo>
                  <a:pt x="50418" y="197180"/>
                </a:lnTo>
                <a:lnTo>
                  <a:pt x="12915" y="280593"/>
                </a:lnTo>
                <a:lnTo>
                  <a:pt x="6927" y="293281"/>
                </a:lnTo>
                <a:lnTo>
                  <a:pt x="4289" y="299771"/>
                </a:lnTo>
                <a:lnTo>
                  <a:pt x="2514" y="306108"/>
                </a:lnTo>
                <a:lnTo>
                  <a:pt x="2425" y="306425"/>
                </a:lnTo>
                <a:lnTo>
                  <a:pt x="927" y="318104"/>
                </a:lnTo>
                <a:lnTo>
                  <a:pt x="896" y="319011"/>
                </a:lnTo>
                <a:lnTo>
                  <a:pt x="799" y="321868"/>
                </a:lnTo>
                <a:lnTo>
                  <a:pt x="750" y="323316"/>
                </a:lnTo>
                <a:lnTo>
                  <a:pt x="654" y="326161"/>
                </a:lnTo>
                <a:lnTo>
                  <a:pt x="545" y="342430"/>
                </a:lnTo>
                <a:lnTo>
                  <a:pt x="368" y="354266"/>
                </a:lnTo>
                <a:lnTo>
                  <a:pt x="81" y="361111"/>
                </a:lnTo>
                <a:lnTo>
                  <a:pt x="0" y="363054"/>
                </a:lnTo>
                <a:lnTo>
                  <a:pt x="9258" y="367233"/>
                </a:lnTo>
                <a:lnTo>
                  <a:pt x="42753" y="334848"/>
                </a:lnTo>
                <a:lnTo>
                  <a:pt x="17995" y="334848"/>
                </a:lnTo>
                <a:lnTo>
                  <a:pt x="18091" y="330241"/>
                </a:lnTo>
                <a:lnTo>
                  <a:pt x="18191" y="326161"/>
                </a:lnTo>
                <a:lnTo>
                  <a:pt x="18305" y="323316"/>
                </a:lnTo>
                <a:lnTo>
                  <a:pt x="18363" y="321868"/>
                </a:lnTo>
                <a:lnTo>
                  <a:pt x="18478" y="319011"/>
                </a:lnTo>
                <a:lnTo>
                  <a:pt x="19430" y="311264"/>
                </a:lnTo>
                <a:lnTo>
                  <a:pt x="19495" y="310743"/>
                </a:lnTo>
                <a:lnTo>
                  <a:pt x="18859" y="310743"/>
                </a:lnTo>
                <a:lnTo>
                  <a:pt x="19983" y="306425"/>
                </a:lnTo>
                <a:lnTo>
                  <a:pt x="20065" y="306108"/>
                </a:lnTo>
                <a:lnTo>
                  <a:pt x="20543" y="306108"/>
                </a:lnTo>
                <a:lnTo>
                  <a:pt x="23571" y="297776"/>
                </a:lnTo>
                <a:lnTo>
                  <a:pt x="27203" y="291033"/>
                </a:lnTo>
                <a:lnTo>
                  <a:pt x="66205" y="204266"/>
                </a:lnTo>
                <a:lnTo>
                  <a:pt x="98369" y="204266"/>
                </a:lnTo>
                <a:lnTo>
                  <a:pt x="26377" y="171894"/>
                </a:lnTo>
                <a:lnTo>
                  <a:pt x="79057" y="54724"/>
                </a:lnTo>
                <a:lnTo>
                  <a:pt x="111197" y="54724"/>
                </a:lnTo>
                <a:lnTo>
                  <a:pt x="64465" y="33718"/>
                </a:lnTo>
                <a:lnTo>
                  <a:pt x="71754" y="17500"/>
                </a:lnTo>
                <a:lnTo>
                  <a:pt x="103937" y="17500"/>
                </a:lnTo>
                <a:lnTo>
                  <a:pt x="65011" y="0"/>
                </a:lnTo>
                <a:close/>
              </a:path>
              <a:path w="240665" h="367665">
                <a:moveTo>
                  <a:pt x="98369" y="204266"/>
                </a:moveTo>
                <a:lnTo>
                  <a:pt x="66205" y="204266"/>
                </a:lnTo>
                <a:lnTo>
                  <a:pt x="84086" y="212318"/>
                </a:lnTo>
                <a:lnTo>
                  <a:pt x="37464" y="316039"/>
                </a:lnTo>
                <a:lnTo>
                  <a:pt x="17995" y="334848"/>
                </a:lnTo>
                <a:lnTo>
                  <a:pt x="42753" y="334848"/>
                </a:lnTo>
                <a:lnTo>
                  <a:pt x="49910" y="327926"/>
                </a:lnTo>
                <a:lnTo>
                  <a:pt x="50558" y="327456"/>
                </a:lnTo>
                <a:lnTo>
                  <a:pt x="51115" y="326923"/>
                </a:lnTo>
                <a:lnTo>
                  <a:pt x="51688" y="326161"/>
                </a:lnTo>
                <a:lnTo>
                  <a:pt x="52984" y="324777"/>
                </a:lnTo>
                <a:lnTo>
                  <a:pt x="53670" y="323316"/>
                </a:lnTo>
                <a:lnTo>
                  <a:pt x="53809" y="321868"/>
                </a:lnTo>
                <a:lnTo>
                  <a:pt x="99872" y="219417"/>
                </a:lnTo>
                <a:lnTo>
                  <a:pt x="132063" y="219417"/>
                </a:lnTo>
                <a:lnTo>
                  <a:pt x="98369" y="204266"/>
                </a:lnTo>
                <a:close/>
              </a:path>
              <a:path w="240665" h="367665">
                <a:moveTo>
                  <a:pt x="20026" y="306425"/>
                </a:moveTo>
                <a:lnTo>
                  <a:pt x="19548" y="308097"/>
                </a:lnTo>
                <a:lnTo>
                  <a:pt x="18859" y="310743"/>
                </a:lnTo>
                <a:lnTo>
                  <a:pt x="19820" y="308097"/>
                </a:lnTo>
                <a:lnTo>
                  <a:pt x="20026" y="306425"/>
                </a:lnTo>
                <a:close/>
              </a:path>
              <a:path w="240665" h="367665">
                <a:moveTo>
                  <a:pt x="19820" y="308097"/>
                </a:moveTo>
                <a:lnTo>
                  <a:pt x="18859" y="310743"/>
                </a:lnTo>
                <a:lnTo>
                  <a:pt x="19495" y="310743"/>
                </a:lnTo>
                <a:lnTo>
                  <a:pt x="19820" y="308097"/>
                </a:lnTo>
                <a:close/>
              </a:path>
              <a:path w="240665" h="367665">
                <a:moveTo>
                  <a:pt x="20543" y="306108"/>
                </a:moveTo>
                <a:lnTo>
                  <a:pt x="20065" y="306108"/>
                </a:lnTo>
                <a:lnTo>
                  <a:pt x="19820" y="308097"/>
                </a:lnTo>
                <a:lnTo>
                  <a:pt x="20428" y="306425"/>
                </a:lnTo>
                <a:lnTo>
                  <a:pt x="20543" y="306108"/>
                </a:lnTo>
                <a:close/>
              </a:path>
              <a:path w="240665" h="367665">
                <a:moveTo>
                  <a:pt x="132063" y="219417"/>
                </a:moveTo>
                <a:lnTo>
                  <a:pt x="99872" y="219417"/>
                </a:lnTo>
                <a:lnTo>
                  <a:pt x="139534" y="237248"/>
                </a:lnTo>
                <a:lnTo>
                  <a:pt x="141592" y="237401"/>
                </a:lnTo>
                <a:lnTo>
                  <a:pt x="143294" y="236994"/>
                </a:lnTo>
                <a:lnTo>
                  <a:pt x="145554" y="236486"/>
                </a:lnTo>
                <a:lnTo>
                  <a:pt x="147027" y="235521"/>
                </a:lnTo>
                <a:lnTo>
                  <a:pt x="153725" y="220624"/>
                </a:lnTo>
                <a:lnTo>
                  <a:pt x="134746" y="220624"/>
                </a:lnTo>
                <a:lnTo>
                  <a:pt x="132063" y="219417"/>
                </a:lnTo>
                <a:close/>
              </a:path>
              <a:path w="240665" h="367665">
                <a:moveTo>
                  <a:pt x="111197" y="54724"/>
                </a:moveTo>
                <a:lnTo>
                  <a:pt x="79057" y="54724"/>
                </a:lnTo>
                <a:lnTo>
                  <a:pt x="187426" y="103454"/>
                </a:lnTo>
                <a:lnTo>
                  <a:pt x="134746" y="220624"/>
                </a:lnTo>
                <a:lnTo>
                  <a:pt x="153725" y="220624"/>
                </a:lnTo>
                <a:lnTo>
                  <a:pt x="203212" y="110553"/>
                </a:lnTo>
                <a:lnTo>
                  <a:pt x="227243" y="110553"/>
                </a:lnTo>
                <a:lnTo>
                  <a:pt x="231805" y="100406"/>
                </a:lnTo>
                <a:lnTo>
                  <a:pt x="212826" y="100406"/>
                </a:lnTo>
                <a:lnTo>
                  <a:pt x="111197" y="54724"/>
                </a:lnTo>
                <a:close/>
              </a:path>
              <a:path w="240665" h="367665">
                <a:moveTo>
                  <a:pt x="227243" y="110553"/>
                </a:moveTo>
                <a:lnTo>
                  <a:pt x="203212" y="110553"/>
                </a:lnTo>
                <a:lnTo>
                  <a:pt x="217627" y="117030"/>
                </a:lnTo>
                <a:lnTo>
                  <a:pt x="219684" y="117182"/>
                </a:lnTo>
                <a:lnTo>
                  <a:pt x="223646" y="116268"/>
                </a:lnTo>
                <a:lnTo>
                  <a:pt x="225107" y="115303"/>
                </a:lnTo>
                <a:lnTo>
                  <a:pt x="227243" y="110553"/>
                </a:lnTo>
                <a:close/>
              </a:path>
              <a:path w="240665" h="367665">
                <a:moveTo>
                  <a:pt x="103937" y="17500"/>
                </a:moveTo>
                <a:lnTo>
                  <a:pt x="71754" y="17500"/>
                </a:lnTo>
                <a:lnTo>
                  <a:pt x="220116" y="84201"/>
                </a:lnTo>
                <a:lnTo>
                  <a:pt x="212826" y="100406"/>
                </a:lnTo>
                <a:lnTo>
                  <a:pt x="231805" y="100406"/>
                </a:lnTo>
                <a:lnTo>
                  <a:pt x="240068" y="82029"/>
                </a:lnTo>
                <a:lnTo>
                  <a:pt x="237693" y="77635"/>
                </a:lnTo>
                <a:lnTo>
                  <a:pt x="103937" y="17500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9">
            <a:extLst>
              <a:ext uri="{FF2B5EF4-FFF2-40B4-BE49-F238E27FC236}">
                <a16:creationId xmlns:a16="http://schemas.microsoft.com/office/drawing/2014/main" id="{B200150C-B33C-92B3-45F6-5EFD59A948C0}"/>
              </a:ext>
            </a:extLst>
          </p:cNvPr>
          <p:cNvSpPr/>
          <p:nvPr/>
        </p:nvSpPr>
        <p:spPr>
          <a:xfrm>
            <a:off x="6574810" y="3149505"/>
            <a:ext cx="392239" cy="329244"/>
          </a:xfrm>
          <a:custGeom>
            <a:avLst/>
            <a:gdLst/>
            <a:ahLst/>
            <a:cxnLst/>
            <a:rect l="l" t="t" r="r" b="b"/>
            <a:pathLst>
              <a:path w="506095" h="424815">
                <a:moveTo>
                  <a:pt x="236245" y="197472"/>
                </a:moveTo>
                <a:lnTo>
                  <a:pt x="235813" y="197662"/>
                </a:lnTo>
                <a:lnTo>
                  <a:pt x="235356" y="197789"/>
                </a:lnTo>
                <a:lnTo>
                  <a:pt x="228346" y="201142"/>
                </a:lnTo>
                <a:lnTo>
                  <a:pt x="225069" y="205574"/>
                </a:lnTo>
                <a:lnTo>
                  <a:pt x="225107" y="211264"/>
                </a:lnTo>
                <a:lnTo>
                  <a:pt x="225158" y="218020"/>
                </a:lnTo>
                <a:lnTo>
                  <a:pt x="228879" y="222821"/>
                </a:lnTo>
                <a:lnTo>
                  <a:pt x="236245" y="225653"/>
                </a:lnTo>
                <a:lnTo>
                  <a:pt x="236245" y="197472"/>
                </a:lnTo>
                <a:close/>
              </a:path>
              <a:path w="506095" h="424815">
                <a:moveTo>
                  <a:pt x="285254" y="275336"/>
                </a:moveTo>
                <a:lnTo>
                  <a:pt x="280657" y="270040"/>
                </a:lnTo>
                <a:lnTo>
                  <a:pt x="271526" y="267157"/>
                </a:lnTo>
                <a:lnTo>
                  <a:pt x="271526" y="301955"/>
                </a:lnTo>
                <a:lnTo>
                  <a:pt x="274078" y="300761"/>
                </a:lnTo>
                <a:lnTo>
                  <a:pt x="281813" y="296024"/>
                </a:lnTo>
                <a:lnTo>
                  <a:pt x="285127" y="290410"/>
                </a:lnTo>
                <a:lnTo>
                  <a:pt x="285254" y="275336"/>
                </a:lnTo>
                <a:close/>
              </a:path>
              <a:path w="506095" h="424815">
                <a:moveTo>
                  <a:pt x="339699" y="282003"/>
                </a:moveTo>
                <a:lnTo>
                  <a:pt x="322351" y="242620"/>
                </a:lnTo>
                <a:lnTo>
                  <a:pt x="322351" y="273685"/>
                </a:lnTo>
                <a:lnTo>
                  <a:pt x="322262" y="277964"/>
                </a:lnTo>
                <a:lnTo>
                  <a:pt x="310781" y="311404"/>
                </a:lnTo>
                <a:lnTo>
                  <a:pt x="310680" y="311543"/>
                </a:lnTo>
                <a:lnTo>
                  <a:pt x="269887" y="330174"/>
                </a:lnTo>
                <a:lnTo>
                  <a:pt x="265137" y="330860"/>
                </a:lnTo>
                <a:lnTo>
                  <a:pt x="265823" y="330860"/>
                </a:lnTo>
                <a:lnTo>
                  <a:pt x="262940" y="334213"/>
                </a:lnTo>
                <a:lnTo>
                  <a:pt x="262724" y="334543"/>
                </a:lnTo>
                <a:lnTo>
                  <a:pt x="262724" y="354736"/>
                </a:lnTo>
                <a:lnTo>
                  <a:pt x="262547" y="354914"/>
                </a:lnTo>
                <a:lnTo>
                  <a:pt x="245224" y="354914"/>
                </a:lnTo>
                <a:lnTo>
                  <a:pt x="245033" y="354736"/>
                </a:lnTo>
                <a:lnTo>
                  <a:pt x="245033" y="334543"/>
                </a:lnTo>
                <a:lnTo>
                  <a:pt x="241896" y="330860"/>
                </a:lnTo>
                <a:lnTo>
                  <a:pt x="200380" y="314223"/>
                </a:lnTo>
                <a:lnTo>
                  <a:pt x="184619" y="298729"/>
                </a:lnTo>
                <a:lnTo>
                  <a:pt x="200444" y="289445"/>
                </a:lnTo>
                <a:lnTo>
                  <a:pt x="201485" y="289039"/>
                </a:lnTo>
                <a:lnTo>
                  <a:pt x="202133" y="289039"/>
                </a:lnTo>
                <a:lnTo>
                  <a:pt x="202450" y="289445"/>
                </a:lnTo>
                <a:lnTo>
                  <a:pt x="209880" y="296735"/>
                </a:lnTo>
                <a:lnTo>
                  <a:pt x="217424" y="302653"/>
                </a:lnTo>
                <a:lnTo>
                  <a:pt x="225234" y="307365"/>
                </a:lnTo>
                <a:lnTo>
                  <a:pt x="233311" y="310870"/>
                </a:lnTo>
                <a:lnTo>
                  <a:pt x="236004" y="311823"/>
                </a:lnTo>
                <a:lnTo>
                  <a:pt x="238988" y="311404"/>
                </a:lnTo>
                <a:lnTo>
                  <a:pt x="243662" y="308102"/>
                </a:lnTo>
                <a:lnTo>
                  <a:pt x="245033" y="305422"/>
                </a:lnTo>
                <a:lnTo>
                  <a:pt x="245033" y="289039"/>
                </a:lnTo>
                <a:lnTo>
                  <a:pt x="245033" y="288163"/>
                </a:lnTo>
                <a:lnTo>
                  <a:pt x="245033" y="258559"/>
                </a:lnTo>
                <a:lnTo>
                  <a:pt x="241871" y="254863"/>
                </a:lnTo>
                <a:lnTo>
                  <a:pt x="237578" y="254203"/>
                </a:lnTo>
                <a:lnTo>
                  <a:pt x="223837" y="251142"/>
                </a:lnTo>
                <a:lnTo>
                  <a:pt x="190474" y="226352"/>
                </a:lnTo>
                <a:lnTo>
                  <a:pt x="188010" y="214972"/>
                </a:lnTo>
                <a:lnTo>
                  <a:pt x="187934" y="210985"/>
                </a:lnTo>
                <a:lnTo>
                  <a:pt x="189395" y="199974"/>
                </a:lnTo>
                <a:lnTo>
                  <a:pt x="189458" y="199453"/>
                </a:lnTo>
                <a:lnTo>
                  <a:pt x="190169" y="197827"/>
                </a:lnTo>
                <a:lnTo>
                  <a:pt x="194487" y="189306"/>
                </a:lnTo>
                <a:lnTo>
                  <a:pt x="194602" y="189103"/>
                </a:lnTo>
                <a:lnTo>
                  <a:pt x="194703" y="188887"/>
                </a:lnTo>
                <a:lnTo>
                  <a:pt x="229552" y="167995"/>
                </a:lnTo>
                <a:lnTo>
                  <a:pt x="241808" y="166293"/>
                </a:lnTo>
                <a:lnTo>
                  <a:pt x="245033" y="162572"/>
                </a:lnTo>
                <a:lnTo>
                  <a:pt x="245033" y="140525"/>
                </a:lnTo>
                <a:lnTo>
                  <a:pt x="245224" y="140347"/>
                </a:lnTo>
                <a:lnTo>
                  <a:pt x="262547" y="140347"/>
                </a:lnTo>
                <a:lnTo>
                  <a:pt x="262724" y="140525"/>
                </a:lnTo>
                <a:lnTo>
                  <a:pt x="262724" y="162915"/>
                </a:lnTo>
                <a:lnTo>
                  <a:pt x="265798" y="166573"/>
                </a:lnTo>
                <a:lnTo>
                  <a:pt x="301421" y="180809"/>
                </a:lnTo>
                <a:lnTo>
                  <a:pt x="309714" y="188544"/>
                </a:lnTo>
                <a:lnTo>
                  <a:pt x="294894" y="197827"/>
                </a:lnTo>
                <a:lnTo>
                  <a:pt x="292252" y="199453"/>
                </a:lnTo>
                <a:lnTo>
                  <a:pt x="291922" y="199605"/>
                </a:lnTo>
                <a:lnTo>
                  <a:pt x="290957" y="199974"/>
                </a:lnTo>
                <a:lnTo>
                  <a:pt x="290017" y="199974"/>
                </a:lnTo>
                <a:lnTo>
                  <a:pt x="289382" y="199745"/>
                </a:lnTo>
                <a:lnTo>
                  <a:pt x="284581" y="195630"/>
                </a:lnTo>
                <a:lnTo>
                  <a:pt x="280047" y="192633"/>
                </a:lnTo>
                <a:lnTo>
                  <a:pt x="272567" y="189103"/>
                </a:lnTo>
                <a:lnTo>
                  <a:pt x="269367" y="189306"/>
                </a:lnTo>
                <a:lnTo>
                  <a:pt x="264198" y="192633"/>
                </a:lnTo>
                <a:lnTo>
                  <a:pt x="262724" y="195326"/>
                </a:lnTo>
                <a:lnTo>
                  <a:pt x="262724" y="234505"/>
                </a:lnTo>
                <a:lnTo>
                  <a:pt x="265950" y="238226"/>
                </a:lnTo>
                <a:lnTo>
                  <a:pt x="270306" y="238836"/>
                </a:lnTo>
                <a:lnTo>
                  <a:pt x="284505" y="241744"/>
                </a:lnTo>
                <a:lnTo>
                  <a:pt x="318566" y="264312"/>
                </a:lnTo>
                <a:lnTo>
                  <a:pt x="322351" y="273685"/>
                </a:lnTo>
                <a:lnTo>
                  <a:pt x="322351" y="242620"/>
                </a:lnTo>
                <a:lnTo>
                  <a:pt x="319112" y="239458"/>
                </a:lnTo>
                <a:lnTo>
                  <a:pt x="308089" y="232232"/>
                </a:lnTo>
                <a:lnTo>
                  <a:pt x="295148" y="226631"/>
                </a:lnTo>
                <a:lnTo>
                  <a:pt x="280327" y="222669"/>
                </a:lnTo>
                <a:lnTo>
                  <a:pt x="280327" y="214972"/>
                </a:lnTo>
                <a:lnTo>
                  <a:pt x="280720" y="214972"/>
                </a:lnTo>
                <a:lnTo>
                  <a:pt x="283502" y="216598"/>
                </a:lnTo>
                <a:lnTo>
                  <a:pt x="287159" y="217589"/>
                </a:lnTo>
                <a:lnTo>
                  <a:pt x="295109" y="217589"/>
                </a:lnTo>
                <a:lnTo>
                  <a:pt x="299402" y="215595"/>
                </a:lnTo>
                <a:lnTo>
                  <a:pt x="300634" y="214972"/>
                </a:lnTo>
                <a:lnTo>
                  <a:pt x="328409" y="188544"/>
                </a:lnTo>
                <a:lnTo>
                  <a:pt x="328460" y="184683"/>
                </a:lnTo>
                <a:lnTo>
                  <a:pt x="326821" y="180809"/>
                </a:lnTo>
                <a:lnTo>
                  <a:pt x="292696" y="155587"/>
                </a:lnTo>
                <a:lnTo>
                  <a:pt x="280327" y="151511"/>
                </a:lnTo>
                <a:lnTo>
                  <a:pt x="280250" y="140347"/>
                </a:lnTo>
                <a:lnTo>
                  <a:pt x="278917" y="133743"/>
                </a:lnTo>
                <a:lnTo>
                  <a:pt x="275043" y="128016"/>
                </a:lnTo>
                <a:lnTo>
                  <a:pt x="269328" y="124155"/>
                </a:lnTo>
                <a:lnTo>
                  <a:pt x="262318" y="122732"/>
                </a:lnTo>
                <a:lnTo>
                  <a:pt x="245452" y="122732"/>
                </a:lnTo>
                <a:lnTo>
                  <a:pt x="227431" y="150774"/>
                </a:lnTo>
                <a:lnTo>
                  <a:pt x="220764" y="152209"/>
                </a:lnTo>
                <a:lnTo>
                  <a:pt x="177342" y="183337"/>
                </a:lnTo>
                <a:lnTo>
                  <a:pt x="170370" y="210985"/>
                </a:lnTo>
                <a:lnTo>
                  <a:pt x="170332" y="211315"/>
                </a:lnTo>
                <a:lnTo>
                  <a:pt x="171069" y="219252"/>
                </a:lnTo>
                <a:lnTo>
                  <a:pt x="171132" y="220052"/>
                </a:lnTo>
                <a:lnTo>
                  <a:pt x="173215" y="228307"/>
                </a:lnTo>
                <a:lnTo>
                  <a:pt x="200317" y="260121"/>
                </a:lnTo>
                <a:lnTo>
                  <a:pt x="227431" y="270230"/>
                </a:lnTo>
                <a:lnTo>
                  <a:pt x="227431" y="288163"/>
                </a:lnTo>
                <a:lnTo>
                  <a:pt x="223469" y="285419"/>
                </a:lnTo>
                <a:lnTo>
                  <a:pt x="219583" y="282003"/>
                </a:lnTo>
                <a:lnTo>
                  <a:pt x="215823" y="277964"/>
                </a:lnTo>
                <a:lnTo>
                  <a:pt x="212407" y="273685"/>
                </a:lnTo>
                <a:lnTo>
                  <a:pt x="209854" y="272427"/>
                </a:lnTo>
                <a:lnTo>
                  <a:pt x="207340" y="271233"/>
                </a:lnTo>
                <a:lnTo>
                  <a:pt x="198729" y="271233"/>
                </a:lnTo>
                <a:lnTo>
                  <a:pt x="195389" y="272427"/>
                </a:lnTo>
                <a:lnTo>
                  <a:pt x="192532" y="273685"/>
                </a:lnTo>
                <a:lnTo>
                  <a:pt x="169189" y="287324"/>
                </a:lnTo>
                <a:lnTo>
                  <a:pt x="166090" y="292493"/>
                </a:lnTo>
                <a:lnTo>
                  <a:pt x="166179" y="296735"/>
                </a:lnTo>
                <a:lnTo>
                  <a:pt x="166293" y="302260"/>
                </a:lnTo>
                <a:lnTo>
                  <a:pt x="167627" y="305790"/>
                </a:lnTo>
                <a:lnTo>
                  <a:pt x="170116" y="308737"/>
                </a:lnTo>
                <a:lnTo>
                  <a:pt x="174142" y="313817"/>
                </a:lnTo>
                <a:lnTo>
                  <a:pt x="207606" y="339204"/>
                </a:lnTo>
                <a:lnTo>
                  <a:pt x="227609" y="346163"/>
                </a:lnTo>
                <a:lnTo>
                  <a:pt x="227520" y="354914"/>
                </a:lnTo>
                <a:lnTo>
                  <a:pt x="228854" y="361518"/>
                </a:lnTo>
                <a:lnTo>
                  <a:pt x="232714" y="367258"/>
                </a:lnTo>
                <a:lnTo>
                  <a:pt x="238442" y="371119"/>
                </a:lnTo>
                <a:lnTo>
                  <a:pt x="245452" y="372529"/>
                </a:lnTo>
                <a:lnTo>
                  <a:pt x="262318" y="372529"/>
                </a:lnTo>
                <a:lnTo>
                  <a:pt x="280327" y="346163"/>
                </a:lnTo>
                <a:lnTo>
                  <a:pt x="288899" y="343941"/>
                </a:lnTo>
                <a:lnTo>
                  <a:pt x="323532" y="323570"/>
                </a:lnTo>
                <a:lnTo>
                  <a:pt x="337680" y="298500"/>
                </a:lnTo>
                <a:lnTo>
                  <a:pt x="337756" y="298323"/>
                </a:lnTo>
                <a:lnTo>
                  <a:pt x="339661" y="284010"/>
                </a:lnTo>
                <a:lnTo>
                  <a:pt x="339699" y="282003"/>
                </a:lnTo>
                <a:close/>
              </a:path>
              <a:path w="506095" h="424815">
                <a:moveTo>
                  <a:pt x="342938" y="62039"/>
                </a:moveTo>
                <a:lnTo>
                  <a:pt x="342036" y="57556"/>
                </a:lnTo>
                <a:lnTo>
                  <a:pt x="341210" y="53441"/>
                </a:lnTo>
                <a:lnTo>
                  <a:pt x="336473" y="46418"/>
                </a:lnTo>
                <a:lnTo>
                  <a:pt x="329450" y="41681"/>
                </a:lnTo>
                <a:lnTo>
                  <a:pt x="325335" y="40855"/>
                </a:lnTo>
                <a:lnTo>
                  <a:pt x="325335" y="59563"/>
                </a:lnTo>
                <a:lnTo>
                  <a:pt x="325335" y="78244"/>
                </a:lnTo>
                <a:lnTo>
                  <a:pt x="180670" y="78244"/>
                </a:lnTo>
                <a:lnTo>
                  <a:pt x="180670" y="59563"/>
                </a:lnTo>
                <a:lnTo>
                  <a:pt x="182676" y="57556"/>
                </a:lnTo>
                <a:lnTo>
                  <a:pt x="323316" y="57556"/>
                </a:lnTo>
                <a:lnTo>
                  <a:pt x="325335" y="59563"/>
                </a:lnTo>
                <a:lnTo>
                  <a:pt x="325335" y="40855"/>
                </a:lnTo>
                <a:lnTo>
                  <a:pt x="320852" y="39941"/>
                </a:lnTo>
                <a:lnTo>
                  <a:pt x="185140" y="39941"/>
                </a:lnTo>
                <a:lnTo>
                  <a:pt x="176555" y="41681"/>
                </a:lnTo>
                <a:lnTo>
                  <a:pt x="169545" y="46418"/>
                </a:lnTo>
                <a:lnTo>
                  <a:pt x="164807" y="53441"/>
                </a:lnTo>
                <a:lnTo>
                  <a:pt x="163068" y="62039"/>
                </a:lnTo>
                <a:lnTo>
                  <a:pt x="163068" y="91909"/>
                </a:lnTo>
                <a:lnTo>
                  <a:pt x="167005" y="95859"/>
                </a:lnTo>
                <a:lnTo>
                  <a:pt x="339001" y="95859"/>
                </a:lnTo>
                <a:lnTo>
                  <a:pt x="342938" y="91909"/>
                </a:lnTo>
                <a:lnTo>
                  <a:pt x="342938" y="78244"/>
                </a:lnTo>
                <a:lnTo>
                  <a:pt x="342938" y="62039"/>
                </a:lnTo>
                <a:close/>
              </a:path>
              <a:path w="506095" h="424815">
                <a:moveTo>
                  <a:pt x="506018" y="127012"/>
                </a:moveTo>
                <a:lnTo>
                  <a:pt x="502183" y="108051"/>
                </a:lnTo>
                <a:lnTo>
                  <a:pt x="491718" y="92544"/>
                </a:lnTo>
                <a:lnTo>
                  <a:pt x="488403" y="90309"/>
                </a:lnTo>
                <a:lnTo>
                  <a:pt x="488403" y="127012"/>
                </a:lnTo>
                <a:lnTo>
                  <a:pt x="488403" y="375653"/>
                </a:lnTo>
                <a:lnTo>
                  <a:pt x="485952" y="387769"/>
                </a:lnTo>
                <a:lnTo>
                  <a:pt x="479259" y="397675"/>
                </a:lnTo>
                <a:lnTo>
                  <a:pt x="469353" y="404355"/>
                </a:lnTo>
                <a:lnTo>
                  <a:pt x="457250" y="406806"/>
                </a:lnTo>
                <a:lnTo>
                  <a:pt x="48768" y="406806"/>
                </a:lnTo>
                <a:lnTo>
                  <a:pt x="36652" y="404355"/>
                </a:lnTo>
                <a:lnTo>
                  <a:pt x="26746" y="397675"/>
                </a:lnTo>
                <a:lnTo>
                  <a:pt x="20066" y="387769"/>
                </a:lnTo>
                <a:lnTo>
                  <a:pt x="17614" y="375653"/>
                </a:lnTo>
                <a:lnTo>
                  <a:pt x="17614" y="127012"/>
                </a:lnTo>
                <a:lnTo>
                  <a:pt x="20066" y="114896"/>
                </a:lnTo>
                <a:lnTo>
                  <a:pt x="26746" y="104990"/>
                </a:lnTo>
                <a:lnTo>
                  <a:pt x="36652" y="98310"/>
                </a:lnTo>
                <a:lnTo>
                  <a:pt x="48768" y="95859"/>
                </a:lnTo>
                <a:lnTo>
                  <a:pt x="136779" y="95859"/>
                </a:lnTo>
                <a:lnTo>
                  <a:pt x="140728" y="91909"/>
                </a:lnTo>
                <a:lnTo>
                  <a:pt x="140728" y="62039"/>
                </a:lnTo>
                <a:lnTo>
                  <a:pt x="144221" y="44754"/>
                </a:lnTo>
                <a:lnTo>
                  <a:pt x="153746" y="30632"/>
                </a:lnTo>
                <a:lnTo>
                  <a:pt x="167868" y="21094"/>
                </a:lnTo>
                <a:lnTo>
                  <a:pt x="185153" y="17602"/>
                </a:lnTo>
                <a:lnTo>
                  <a:pt x="320865" y="17602"/>
                </a:lnTo>
                <a:lnTo>
                  <a:pt x="338137" y="21094"/>
                </a:lnTo>
                <a:lnTo>
                  <a:pt x="352272" y="30632"/>
                </a:lnTo>
                <a:lnTo>
                  <a:pt x="361797" y="44754"/>
                </a:lnTo>
                <a:lnTo>
                  <a:pt x="365302" y="62039"/>
                </a:lnTo>
                <a:lnTo>
                  <a:pt x="365302" y="91909"/>
                </a:lnTo>
                <a:lnTo>
                  <a:pt x="369239" y="95859"/>
                </a:lnTo>
                <a:lnTo>
                  <a:pt x="457250" y="95859"/>
                </a:lnTo>
                <a:lnTo>
                  <a:pt x="469353" y="98310"/>
                </a:lnTo>
                <a:lnTo>
                  <a:pt x="479259" y="104990"/>
                </a:lnTo>
                <a:lnTo>
                  <a:pt x="485952" y="114896"/>
                </a:lnTo>
                <a:lnTo>
                  <a:pt x="488403" y="127012"/>
                </a:lnTo>
                <a:lnTo>
                  <a:pt x="488403" y="90309"/>
                </a:lnTo>
                <a:lnTo>
                  <a:pt x="476211" y="82080"/>
                </a:lnTo>
                <a:lnTo>
                  <a:pt x="457250" y="78244"/>
                </a:lnTo>
                <a:lnTo>
                  <a:pt x="382905" y="78244"/>
                </a:lnTo>
                <a:lnTo>
                  <a:pt x="382905" y="62039"/>
                </a:lnTo>
                <a:lnTo>
                  <a:pt x="364705" y="18186"/>
                </a:lnTo>
                <a:lnTo>
                  <a:pt x="320865" y="0"/>
                </a:lnTo>
                <a:lnTo>
                  <a:pt x="185153" y="0"/>
                </a:lnTo>
                <a:lnTo>
                  <a:pt x="161023" y="4876"/>
                </a:lnTo>
                <a:lnTo>
                  <a:pt x="141300" y="18186"/>
                </a:lnTo>
                <a:lnTo>
                  <a:pt x="127990" y="37909"/>
                </a:lnTo>
                <a:lnTo>
                  <a:pt x="123113" y="62039"/>
                </a:lnTo>
                <a:lnTo>
                  <a:pt x="123113" y="78244"/>
                </a:lnTo>
                <a:lnTo>
                  <a:pt x="48768" y="78244"/>
                </a:lnTo>
                <a:lnTo>
                  <a:pt x="29806" y="82080"/>
                </a:lnTo>
                <a:lnTo>
                  <a:pt x="14300" y="92544"/>
                </a:lnTo>
                <a:lnTo>
                  <a:pt x="3835" y="108051"/>
                </a:lnTo>
                <a:lnTo>
                  <a:pt x="0" y="127012"/>
                </a:lnTo>
                <a:lnTo>
                  <a:pt x="0" y="375653"/>
                </a:lnTo>
                <a:lnTo>
                  <a:pt x="3835" y="394614"/>
                </a:lnTo>
                <a:lnTo>
                  <a:pt x="14300" y="410121"/>
                </a:lnTo>
                <a:lnTo>
                  <a:pt x="29806" y="420585"/>
                </a:lnTo>
                <a:lnTo>
                  <a:pt x="48768" y="424421"/>
                </a:lnTo>
                <a:lnTo>
                  <a:pt x="457250" y="424421"/>
                </a:lnTo>
                <a:lnTo>
                  <a:pt x="476211" y="420585"/>
                </a:lnTo>
                <a:lnTo>
                  <a:pt x="491718" y="410121"/>
                </a:lnTo>
                <a:lnTo>
                  <a:pt x="493953" y="406806"/>
                </a:lnTo>
                <a:lnTo>
                  <a:pt x="502183" y="394614"/>
                </a:lnTo>
                <a:lnTo>
                  <a:pt x="506018" y="375653"/>
                </a:lnTo>
                <a:lnTo>
                  <a:pt x="506018" y="127012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75" name="object 10">
            <a:extLst>
              <a:ext uri="{FF2B5EF4-FFF2-40B4-BE49-F238E27FC236}">
                <a16:creationId xmlns:a16="http://schemas.microsoft.com/office/drawing/2014/main" id="{9C0C74C2-2121-EF7D-291B-F29BFB71C42C}"/>
              </a:ext>
            </a:extLst>
          </p:cNvPr>
          <p:cNvGrpSpPr/>
          <p:nvPr/>
        </p:nvGrpSpPr>
        <p:grpSpPr>
          <a:xfrm>
            <a:off x="7236898" y="2535278"/>
            <a:ext cx="279538" cy="280030"/>
            <a:chOff x="8651947" y="6962810"/>
            <a:chExt cx="360680" cy="361315"/>
          </a:xfrm>
        </p:grpSpPr>
        <p:pic>
          <p:nvPicPr>
            <p:cNvPr id="276" name="object 11">
              <a:extLst>
                <a:ext uri="{FF2B5EF4-FFF2-40B4-BE49-F238E27FC236}">
                  <a16:creationId xmlns:a16="http://schemas.microsoft.com/office/drawing/2014/main" id="{78A605C4-D8B8-E22F-8904-E1E2E0A9CCFF}"/>
                </a:ext>
              </a:extLst>
            </p:cNvPr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8843314" y="6963570"/>
              <a:ext cx="109448" cy="149174"/>
            </a:xfrm>
            <a:prstGeom prst="rect">
              <a:avLst/>
            </a:prstGeom>
          </p:spPr>
        </p:pic>
        <p:sp>
          <p:nvSpPr>
            <p:cNvPr id="277" name="object 12">
              <a:extLst>
                <a:ext uri="{FF2B5EF4-FFF2-40B4-BE49-F238E27FC236}">
                  <a16:creationId xmlns:a16="http://schemas.microsoft.com/office/drawing/2014/main" id="{677AA60A-F016-1ACF-B729-64A088079568}"/>
                </a:ext>
              </a:extLst>
            </p:cNvPr>
            <p:cNvSpPr/>
            <p:nvPr/>
          </p:nvSpPr>
          <p:spPr>
            <a:xfrm>
              <a:off x="8651947" y="6962810"/>
              <a:ext cx="341630" cy="361315"/>
            </a:xfrm>
            <a:custGeom>
              <a:avLst/>
              <a:gdLst/>
              <a:ahLst/>
              <a:cxnLst/>
              <a:rect l="l" t="t" r="r" b="b"/>
              <a:pathLst>
                <a:path w="341629" h="361315">
                  <a:moveTo>
                    <a:pt x="180962" y="0"/>
                  </a:moveTo>
                  <a:lnTo>
                    <a:pt x="172406" y="0"/>
                  </a:lnTo>
                  <a:lnTo>
                    <a:pt x="126955" y="6177"/>
                  </a:lnTo>
                  <a:lnTo>
                    <a:pt x="85338" y="24143"/>
                  </a:lnTo>
                  <a:lnTo>
                    <a:pt x="50301" y="52138"/>
                  </a:lnTo>
                  <a:lnTo>
                    <a:pt x="23377" y="88569"/>
                  </a:lnTo>
                  <a:lnTo>
                    <a:pt x="6099" y="131842"/>
                  </a:lnTo>
                  <a:lnTo>
                    <a:pt x="0" y="180365"/>
                  </a:lnTo>
                  <a:lnTo>
                    <a:pt x="6459" y="228301"/>
                  </a:lnTo>
                  <a:lnTo>
                    <a:pt x="24683" y="271410"/>
                  </a:lnTo>
                  <a:lnTo>
                    <a:pt x="52935" y="307959"/>
                  </a:lnTo>
                  <a:lnTo>
                    <a:pt x="89481" y="336212"/>
                  </a:lnTo>
                  <a:lnTo>
                    <a:pt x="132587" y="354435"/>
                  </a:lnTo>
                  <a:lnTo>
                    <a:pt x="180517" y="360895"/>
                  </a:lnTo>
                  <a:lnTo>
                    <a:pt x="230347" y="353793"/>
                  </a:lnTo>
                  <a:lnTo>
                    <a:pt x="245626" y="347192"/>
                  </a:lnTo>
                  <a:lnTo>
                    <a:pt x="180517" y="347192"/>
                  </a:lnTo>
                  <a:lnTo>
                    <a:pt x="136221" y="341222"/>
                  </a:lnTo>
                  <a:lnTo>
                    <a:pt x="96386" y="324382"/>
                  </a:lnTo>
                  <a:lnTo>
                    <a:pt x="62615" y="298273"/>
                  </a:lnTo>
                  <a:lnTo>
                    <a:pt x="36510" y="264499"/>
                  </a:lnTo>
                  <a:lnTo>
                    <a:pt x="19672" y="224662"/>
                  </a:lnTo>
                  <a:lnTo>
                    <a:pt x="13703" y="180365"/>
                  </a:lnTo>
                  <a:lnTo>
                    <a:pt x="19184" y="136059"/>
                  </a:lnTo>
                  <a:lnTo>
                    <a:pt x="34721" y="96466"/>
                  </a:lnTo>
                  <a:lnTo>
                    <a:pt x="58956" y="63003"/>
                  </a:lnTo>
                  <a:lnTo>
                    <a:pt x="90529" y="37086"/>
                  </a:lnTo>
                  <a:lnTo>
                    <a:pt x="128082" y="20134"/>
                  </a:lnTo>
                  <a:lnTo>
                    <a:pt x="170256" y="13563"/>
                  </a:lnTo>
                  <a:lnTo>
                    <a:pt x="183959" y="13563"/>
                  </a:lnTo>
                  <a:lnTo>
                    <a:pt x="183959" y="3035"/>
                  </a:lnTo>
                  <a:lnTo>
                    <a:pt x="180962" y="0"/>
                  </a:lnTo>
                  <a:close/>
                </a:path>
                <a:path w="341629" h="361315">
                  <a:moveTo>
                    <a:pt x="183959" y="13563"/>
                  </a:moveTo>
                  <a:lnTo>
                    <a:pt x="170256" y="13563"/>
                  </a:lnTo>
                  <a:lnTo>
                    <a:pt x="170256" y="182892"/>
                  </a:lnTo>
                  <a:lnTo>
                    <a:pt x="171665" y="185229"/>
                  </a:lnTo>
                  <a:lnTo>
                    <a:pt x="324319" y="266039"/>
                  </a:lnTo>
                  <a:lnTo>
                    <a:pt x="299897" y="298704"/>
                  </a:lnTo>
                  <a:lnTo>
                    <a:pt x="265653" y="324382"/>
                  </a:lnTo>
                  <a:lnTo>
                    <a:pt x="224681" y="341222"/>
                  </a:lnTo>
                  <a:lnTo>
                    <a:pt x="224440" y="341222"/>
                  </a:lnTo>
                  <a:lnTo>
                    <a:pt x="180517" y="347192"/>
                  </a:lnTo>
                  <a:lnTo>
                    <a:pt x="245626" y="347192"/>
                  </a:lnTo>
                  <a:lnTo>
                    <a:pt x="276075" y="334038"/>
                  </a:lnTo>
                  <a:lnTo>
                    <a:pt x="313798" y="303963"/>
                  </a:lnTo>
                  <a:lnTo>
                    <a:pt x="339515" y="266039"/>
                  </a:lnTo>
                  <a:lnTo>
                    <a:pt x="339610" y="265899"/>
                  </a:lnTo>
                  <a:lnTo>
                    <a:pt x="341083" y="262597"/>
                  </a:lnTo>
                  <a:lnTo>
                    <a:pt x="339750" y="258724"/>
                  </a:lnTo>
                  <a:lnTo>
                    <a:pt x="183959" y="176237"/>
                  </a:lnTo>
                  <a:lnTo>
                    <a:pt x="183959" y="13563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8" name="object 13">
              <a:extLst>
                <a:ext uri="{FF2B5EF4-FFF2-40B4-BE49-F238E27FC236}">
                  <a16:creationId xmlns:a16="http://schemas.microsoft.com/office/drawing/2014/main" id="{6F0FA16D-4B61-78EF-226C-E0C83901C92C}"/>
                </a:ext>
              </a:extLst>
            </p:cNvPr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8850539" y="7017834"/>
              <a:ext cx="161696" cy="191262"/>
            </a:xfrm>
            <a:prstGeom prst="rect">
              <a:avLst/>
            </a:prstGeom>
          </p:spPr>
        </p:pic>
      </p:grpSp>
      <p:grpSp>
        <p:nvGrpSpPr>
          <p:cNvPr id="279" name="object 14">
            <a:extLst>
              <a:ext uri="{FF2B5EF4-FFF2-40B4-BE49-F238E27FC236}">
                <a16:creationId xmlns:a16="http://schemas.microsoft.com/office/drawing/2014/main" id="{60268822-BE27-7404-2D5F-985544C9F631}"/>
              </a:ext>
            </a:extLst>
          </p:cNvPr>
          <p:cNvGrpSpPr/>
          <p:nvPr/>
        </p:nvGrpSpPr>
        <p:grpSpPr>
          <a:xfrm>
            <a:off x="6572259" y="2539141"/>
            <a:ext cx="397652" cy="272155"/>
            <a:chOff x="7794382" y="6967794"/>
            <a:chExt cx="513080" cy="351155"/>
          </a:xfrm>
        </p:grpSpPr>
        <p:sp>
          <p:nvSpPr>
            <p:cNvPr id="280" name="object 15">
              <a:extLst>
                <a:ext uri="{FF2B5EF4-FFF2-40B4-BE49-F238E27FC236}">
                  <a16:creationId xmlns:a16="http://schemas.microsoft.com/office/drawing/2014/main" id="{932CEB4B-EB56-5AD0-FC5F-219A5AFBE525}"/>
                </a:ext>
              </a:extLst>
            </p:cNvPr>
            <p:cNvSpPr/>
            <p:nvPr/>
          </p:nvSpPr>
          <p:spPr>
            <a:xfrm>
              <a:off x="7794371" y="6967803"/>
              <a:ext cx="513080" cy="351155"/>
            </a:xfrm>
            <a:custGeom>
              <a:avLst/>
              <a:gdLst/>
              <a:ahLst/>
              <a:cxnLst/>
              <a:rect l="l" t="t" r="r" b="b"/>
              <a:pathLst>
                <a:path w="513079" h="351154">
                  <a:moveTo>
                    <a:pt x="396824" y="75349"/>
                  </a:moveTo>
                  <a:lnTo>
                    <a:pt x="395020" y="73444"/>
                  </a:lnTo>
                  <a:lnTo>
                    <a:pt x="393179" y="73444"/>
                  </a:lnTo>
                  <a:lnTo>
                    <a:pt x="388175" y="72199"/>
                  </a:lnTo>
                  <a:lnTo>
                    <a:pt x="388175" y="81584"/>
                  </a:lnTo>
                  <a:lnTo>
                    <a:pt x="388162" y="165049"/>
                  </a:lnTo>
                  <a:lnTo>
                    <a:pt x="372440" y="170002"/>
                  </a:lnTo>
                  <a:lnTo>
                    <a:pt x="368173" y="173177"/>
                  </a:lnTo>
                  <a:lnTo>
                    <a:pt x="367995" y="173177"/>
                  </a:lnTo>
                  <a:lnTo>
                    <a:pt x="367995" y="173304"/>
                  </a:lnTo>
                  <a:lnTo>
                    <a:pt x="359448" y="179654"/>
                  </a:lnTo>
                  <a:lnTo>
                    <a:pt x="350126" y="193078"/>
                  </a:lnTo>
                  <a:lnTo>
                    <a:pt x="345376" y="209308"/>
                  </a:lnTo>
                  <a:lnTo>
                    <a:pt x="98691" y="209308"/>
                  </a:lnTo>
                  <a:lnTo>
                    <a:pt x="93929" y="193078"/>
                  </a:lnTo>
                  <a:lnTo>
                    <a:pt x="84594" y="179654"/>
                  </a:lnTo>
                  <a:lnTo>
                    <a:pt x="76047" y="173304"/>
                  </a:lnTo>
                  <a:lnTo>
                    <a:pt x="367995" y="173304"/>
                  </a:lnTo>
                  <a:lnTo>
                    <a:pt x="367995" y="173177"/>
                  </a:lnTo>
                  <a:lnTo>
                    <a:pt x="75882" y="173177"/>
                  </a:lnTo>
                  <a:lnTo>
                    <a:pt x="71602" y="170002"/>
                  </a:lnTo>
                  <a:lnTo>
                    <a:pt x="55892" y="165049"/>
                  </a:lnTo>
                  <a:lnTo>
                    <a:pt x="55892" y="81584"/>
                  </a:lnTo>
                  <a:lnTo>
                    <a:pt x="71602" y="76644"/>
                  </a:lnTo>
                  <a:lnTo>
                    <a:pt x="84594" y="66979"/>
                  </a:lnTo>
                  <a:lnTo>
                    <a:pt x="93929" y="53568"/>
                  </a:lnTo>
                  <a:lnTo>
                    <a:pt x="98691" y="37325"/>
                  </a:lnTo>
                  <a:lnTo>
                    <a:pt x="345376" y="37325"/>
                  </a:lnTo>
                  <a:lnTo>
                    <a:pt x="350126" y="53568"/>
                  </a:lnTo>
                  <a:lnTo>
                    <a:pt x="359460" y="66979"/>
                  </a:lnTo>
                  <a:lnTo>
                    <a:pt x="372440" y="76644"/>
                  </a:lnTo>
                  <a:lnTo>
                    <a:pt x="388175" y="81584"/>
                  </a:lnTo>
                  <a:lnTo>
                    <a:pt x="388175" y="72199"/>
                  </a:lnTo>
                  <a:lnTo>
                    <a:pt x="377812" y="69621"/>
                  </a:lnTo>
                  <a:lnTo>
                    <a:pt x="365633" y="60896"/>
                  </a:lnTo>
                  <a:lnTo>
                    <a:pt x="357225" y="48260"/>
                  </a:lnTo>
                  <a:lnTo>
                    <a:pt x="354698" y="37325"/>
                  </a:lnTo>
                  <a:lnTo>
                    <a:pt x="353656" y="32804"/>
                  </a:lnTo>
                  <a:lnTo>
                    <a:pt x="353542" y="30492"/>
                  </a:lnTo>
                  <a:lnTo>
                    <a:pt x="351637" y="28689"/>
                  </a:lnTo>
                  <a:lnTo>
                    <a:pt x="92430" y="28689"/>
                  </a:lnTo>
                  <a:lnTo>
                    <a:pt x="90525" y="30492"/>
                  </a:lnTo>
                  <a:lnTo>
                    <a:pt x="90411" y="32804"/>
                  </a:lnTo>
                  <a:lnTo>
                    <a:pt x="86829" y="48260"/>
                  </a:lnTo>
                  <a:lnTo>
                    <a:pt x="78422" y="60896"/>
                  </a:lnTo>
                  <a:lnTo>
                    <a:pt x="66243" y="69621"/>
                  </a:lnTo>
                  <a:lnTo>
                    <a:pt x="50876" y="73444"/>
                  </a:lnTo>
                  <a:lnTo>
                    <a:pt x="49060" y="73444"/>
                  </a:lnTo>
                  <a:lnTo>
                    <a:pt x="47256" y="75349"/>
                  </a:lnTo>
                  <a:lnTo>
                    <a:pt x="47256" y="171272"/>
                  </a:lnTo>
                  <a:lnTo>
                    <a:pt x="49047" y="173177"/>
                  </a:lnTo>
                  <a:lnTo>
                    <a:pt x="51346" y="173304"/>
                  </a:lnTo>
                  <a:lnTo>
                    <a:pt x="66243" y="176999"/>
                  </a:lnTo>
                  <a:lnTo>
                    <a:pt x="78422" y="185724"/>
                  </a:lnTo>
                  <a:lnTo>
                    <a:pt x="86829" y="198374"/>
                  </a:lnTo>
                  <a:lnTo>
                    <a:pt x="90411" y="213842"/>
                  </a:lnTo>
                  <a:lnTo>
                    <a:pt x="90525" y="216141"/>
                  </a:lnTo>
                  <a:lnTo>
                    <a:pt x="92430" y="217957"/>
                  </a:lnTo>
                  <a:lnTo>
                    <a:pt x="351637" y="217957"/>
                  </a:lnTo>
                  <a:lnTo>
                    <a:pt x="353542" y="216141"/>
                  </a:lnTo>
                  <a:lnTo>
                    <a:pt x="353656" y="213842"/>
                  </a:lnTo>
                  <a:lnTo>
                    <a:pt x="354698" y="209308"/>
                  </a:lnTo>
                  <a:lnTo>
                    <a:pt x="377812" y="176999"/>
                  </a:lnTo>
                  <a:lnTo>
                    <a:pt x="395008" y="173177"/>
                  </a:lnTo>
                  <a:lnTo>
                    <a:pt x="396811" y="171272"/>
                  </a:lnTo>
                  <a:lnTo>
                    <a:pt x="396824" y="75349"/>
                  </a:lnTo>
                  <a:close/>
                </a:path>
                <a:path w="513079" h="351154">
                  <a:moveTo>
                    <a:pt x="512902" y="132829"/>
                  </a:moveTo>
                  <a:lnTo>
                    <a:pt x="493242" y="121678"/>
                  </a:lnTo>
                  <a:lnTo>
                    <a:pt x="493242" y="139738"/>
                  </a:lnTo>
                  <a:lnTo>
                    <a:pt x="449135" y="331406"/>
                  </a:lnTo>
                  <a:lnTo>
                    <a:pt x="80899" y="246646"/>
                  </a:lnTo>
                  <a:lnTo>
                    <a:pt x="136296" y="246646"/>
                  </a:lnTo>
                  <a:lnTo>
                    <a:pt x="136423" y="247548"/>
                  </a:lnTo>
                  <a:lnTo>
                    <a:pt x="136512" y="248297"/>
                  </a:lnTo>
                  <a:lnTo>
                    <a:pt x="137680" y="249720"/>
                  </a:lnTo>
                  <a:lnTo>
                    <a:pt x="379526" y="305384"/>
                  </a:lnTo>
                  <a:lnTo>
                    <a:pt x="381749" y="305384"/>
                  </a:lnTo>
                  <a:lnTo>
                    <a:pt x="383387" y="304190"/>
                  </a:lnTo>
                  <a:lnTo>
                    <a:pt x="383895" y="302399"/>
                  </a:lnTo>
                  <a:lnTo>
                    <a:pt x="386702" y="296430"/>
                  </a:lnTo>
                  <a:lnTo>
                    <a:pt x="389445" y="290576"/>
                  </a:lnTo>
                  <a:lnTo>
                    <a:pt x="398132" y="281444"/>
                  </a:lnTo>
                  <a:lnTo>
                    <a:pt x="409168" y="275526"/>
                  </a:lnTo>
                  <a:lnTo>
                    <a:pt x="421690" y="273342"/>
                  </a:lnTo>
                  <a:lnTo>
                    <a:pt x="424510" y="273342"/>
                  </a:lnTo>
                  <a:lnTo>
                    <a:pt x="426681" y="273507"/>
                  </a:lnTo>
                  <a:lnTo>
                    <a:pt x="431380" y="274345"/>
                  </a:lnTo>
                  <a:lnTo>
                    <a:pt x="432892" y="273342"/>
                  </a:lnTo>
                  <a:lnTo>
                    <a:pt x="433451" y="272961"/>
                  </a:lnTo>
                  <a:lnTo>
                    <a:pt x="435216" y="265341"/>
                  </a:lnTo>
                  <a:lnTo>
                    <a:pt x="439813" y="245338"/>
                  </a:lnTo>
                  <a:lnTo>
                    <a:pt x="440436" y="244944"/>
                  </a:lnTo>
                  <a:lnTo>
                    <a:pt x="441020" y="244487"/>
                  </a:lnTo>
                  <a:lnTo>
                    <a:pt x="443090" y="242379"/>
                  </a:lnTo>
                  <a:lnTo>
                    <a:pt x="444055" y="240220"/>
                  </a:lnTo>
                  <a:lnTo>
                    <a:pt x="444055" y="229031"/>
                  </a:lnTo>
                  <a:lnTo>
                    <a:pt x="444055" y="226910"/>
                  </a:lnTo>
                  <a:lnTo>
                    <a:pt x="452488" y="190296"/>
                  </a:lnTo>
                  <a:lnTo>
                    <a:pt x="452704" y="189344"/>
                  </a:lnTo>
                  <a:lnTo>
                    <a:pt x="453605" y="185432"/>
                  </a:lnTo>
                  <a:lnTo>
                    <a:pt x="452335" y="183286"/>
                  </a:lnTo>
                  <a:lnTo>
                    <a:pt x="448068" y="182079"/>
                  </a:lnTo>
                  <a:lnTo>
                    <a:pt x="446011" y="181279"/>
                  </a:lnTo>
                  <a:lnTo>
                    <a:pt x="444182" y="180403"/>
                  </a:lnTo>
                  <a:lnTo>
                    <a:pt x="444182" y="189344"/>
                  </a:lnTo>
                  <a:lnTo>
                    <a:pt x="444055" y="190296"/>
                  </a:lnTo>
                  <a:lnTo>
                    <a:pt x="444055" y="189344"/>
                  </a:lnTo>
                  <a:lnTo>
                    <a:pt x="444182" y="189344"/>
                  </a:lnTo>
                  <a:lnTo>
                    <a:pt x="444182" y="180403"/>
                  </a:lnTo>
                  <a:lnTo>
                    <a:pt x="444055" y="180340"/>
                  </a:lnTo>
                  <a:lnTo>
                    <a:pt x="444055" y="128422"/>
                  </a:lnTo>
                  <a:lnTo>
                    <a:pt x="493242" y="139738"/>
                  </a:lnTo>
                  <a:lnTo>
                    <a:pt x="493242" y="121678"/>
                  </a:lnTo>
                  <a:lnTo>
                    <a:pt x="444055" y="110350"/>
                  </a:lnTo>
                  <a:lnTo>
                    <a:pt x="444055" y="17614"/>
                  </a:lnTo>
                  <a:lnTo>
                    <a:pt x="444055" y="3949"/>
                  </a:lnTo>
                  <a:lnTo>
                    <a:pt x="440105" y="0"/>
                  </a:lnTo>
                  <a:lnTo>
                    <a:pt x="431076" y="0"/>
                  </a:lnTo>
                  <a:lnTo>
                    <a:pt x="431076" y="246646"/>
                  </a:lnTo>
                  <a:lnTo>
                    <a:pt x="426808" y="265201"/>
                  </a:lnTo>
                  <a:lnTo>
                    <a:pt x="426770" y="265341"/>
                  </a:lnTo>
                  <a:lnTo>
                    <a:pt x="425411" y="265201"/>
                  </a:lnTo>
                  <a:lnTo>
                    <a:pt x="422008" y="265201"/>
                  </a:lnTo>
                  <a:lnTo>
                    <a:pt x="380377" y="289572"/>
                  </a:lnTo>
                  <a:lnTo>
                    <a:pt x="377202" y="296430"/>
                  </a:lnTo>
                  <a:lnTo>
                    <a:pt x="160934" y="246646"/>
                  </a:lnTo>
                  <a:lnTo>
                    <a:pt x="244030" y="246646"/>
                  </a:lnTo>
                  <a:lnTo>
                    <a:pt x="245706" y="247777"/>
                  </a:lnTo>
                  <a:lnTo>
                    <a:pt x="247421" y="248831"/>
                  </a:lnTo>
                  <a:lnTo>
                    <a:pt x="271767" y="257632"/>
                  </a:lnTo>
                  <a:lnTo>
                    <a:pt x="272300" y="257632"/>
                  </a:lnTo>
                  <a:lnTo>
                    <a:pt x="276288" y="258076"/>
                  </a:lnTo>
                  <a:lnTo>
                    <a:pt x="281266" y="258076"/>
                  </a:lnTo>
                  <a:lnTo>
                    <a:pt x="287604" y="257632"/>
                  </a:lnTo>
                  <a:lnTo>
                    <a:pt x="289496" y="257632"/>
                  </a:lnTo>
                  <a:lnTo>
                    <a:pt x="317525" y="247078"/>
                  </a:lnTo>
                  <a:lnTo>
                    <a:pt x="318160" y="246646"/>
                  </a:lnTo>
                  <a:lnTo>
                    <a:pt x="431076" y="246646"/>
                  </a:lnTo>
                  <a:lnTo>
                    <a:pt x="431076" y="0"/>
                  </a:lnTo>
                  <a:lnTo>
                    <a:pt x="426440" y="0"/>
                  </a:lnTo>
                  <a:lnTo>
                    <a:pt x="426440" y="17614"/>
                  </a:lnTo>
                  <a:lnTo>
                    <a:pt x="426440" y="229031"/>
                  </a:lnTo>
                  <a:lnTo>
                    <a:pt x="291553" y="229031"/>
                  </a:lnTo>
                  <a:lnTo>
                    <a:pt x="291553" y="246646"/>
                  </a:lnTo>
                  <a:lnTo>
                    <a:pt x="284632" y="247967"/>
                  </a:lnTo>
                  <a:lnTo>
                    <a:pt x="278091" y="247967"/>
                  </a:lnTo>
                  <a:lnTo>
                    <a:pt x="271005" y="246646"/>
                  </a:lnTo>
                  <a:lnTo>
                    <a:pt x="291553" y="246646"/>
                  </a:lnTo>
                  <a:lnTo>
                    <a:pt x="291553" y="229031"/>
                  </a:lnTo>
                  <a:lnTo>
                    <a:pt x="17602" y="229031"/>
                  </a:lnTo>
                  <a:lnTo>
                    <a:pt x="17602" y="17614"/>
                  </a:lnTo>
                  <a:lnTo>
                    <a:pt x="426440" y="17614"/>
                  </a:lnTo>
                  <a:lnTo>
                    <a:pt x="426440" y="0"/>
                  </a:lnTo>
                  <a:lnTo>
                    <a:pt x="3937" y="0"/>
                  </a:lnTo>
                  <a:lnTo>
                    <a:pt x="0" y="3949"/>
                  </a:lnTo>
                  <a:lnTo>
                    <a:pt x="0" y="242709"/>
                  </a:lnTo>
                  <a:lnTo>
                    <a:pt x="3937" y="246646"/>
                  </a:lnTo>
                  <a:lnTo>
                    <a:pt x="46012" y="246646"/>
                  </a:lnTo>
                  <a:lnTo>
                    <a:pt x="45300" y="249720"/>
                  </a:lnTo>
                  <a:lnTo>
                    <a:pt x="455053" y="350761"/>
                  </a:lnTo>
                  <a:lnTo>
                    <a:pt x="459676" y="350761"/>
                  </a:lnTo>
                  <a:lnTo>
                    <a:pt x="463219" y="348094"/>
                  </a:lnTo>
                  <a:lnTo>
                    <a:pt x="464235" y="344157"/>
                  </a:lnTo>
                  <a:lnTo>
                    <a:pt x="467182" y="331406"/>
                  </a:lnTo>
                  <a:lnTo>
                    <a:pt x="512902" y="132829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81" name="object 16">
              <a:extLst>
                <a:ext uri="{FF2B5EF4-FFF2-40B4-BE49-F238E27FC236}">
                  <a16:creationId xmlns:a16="http://schemas.microsoft.com/office/drawing/2014/main" id="{833557DD-45CC-89BF-2DB8-8C832F49F6A4}"/>
                </a:ext>
              </a:extLst>
            </p:cNvPr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7949938" y="7020426"/>
              <a:ext cx="137299" cy="141376"/>
            </a:xfrm>
            <a:prstGeom prst="rect">
              <a:avLst/>
            </a:prstGeom>
          </p:spPr>
        </p:pic>
      </p:grpSp>
      <p:grpSp>
        <p:nvGrpSpPr>
          <p:cNvPr id="282" name="object 17">
            <a:extLst>
              <a:ext uri="{FF2B5EF4-FFF2-40B4-BE49-F238E27FC236}">
                <a16:creationId xmlns:a16="http://schemas.microsoft.com/office/drawing/2014/main" id="{334CC4B5-1E2F-AF7E-235D-854948250775}"/>
              </a:ext>
            </a:extLst>
          </p:cNvPr>
          <p:cNvGrpSpPr/>
          <p:nvPr/>
        </p:nvGrpSpPr>
        <p:grpSpPr>
          <a:xfrm>
            <a:off x="4670708" y="2540830"/>
            <a:ext cx="370093" cy="269202"/>
            <a:chOff x="5340861" y="6969973"/>
            <a:chExt cx="477520" cy="347345"/>
          </a:xfrm>
        </p:grpSpPr>
        <p:pic>
          <p:nvPicPr>
            <p:cNvPr id="283" name="object 18">
              <a:extLst>
                <a:ext uri="{FF2B5EF4-FFF2-40B4-BE49-F238E27FC236}">
                  <a16:creationId xmlns:a16="http://schemas.microsoft.com/office/drawing/2014/main" id="{6333DA83-E209-DF5C-F8BE-28218A1C65EA}"/>
                </a:ext>
              </a:extLst>
            </p:cNvPr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351170" y="7108073"/>
              <a:ext cx="127368" cy="208661"/>
            </a:xfrm>
            <a:prstGeom prst="rect">
              <a:avLst/>
            </a:prstGeom>
          </p:spPr>
        </p:pic>
        <p:sp>
          <p:nvSpPr>
            <p:cNvPr id="284" name="object 19">
              <a:extLst>
                <a:ext uri="{FF2B5EF4-FFF2-40B4-BE49-F238E27FC236}">
                  <a16:creationId xmlns:a16="http://schemas.microsoft.com/office/drawing/2014/main" id="{44096D9D-E729-3E94-AEFA-5D63285F55C9}"/>
                </a:ext>
              </a:extLst>
            </p:cNvPr>
            <p:cNvSpPr/>
            <p:nvPr/>
          </p:nvSpPr>
          <p:spPr>
            <a:xfrm>
              <a:off x="5508965" y="7051685"/>
              <a:ext cx="127635" cy="265430"/>
            </a:xfrm>
            <a:custGeom>
              <a:avLst/>
              <a:gdLst/>
              <a:ahLst/>
              <a:cxnLst/>
              <a:rect l="l" t="t" r="r" b="b"/>
              <a:pathLst>
                <a:path w="127635" h="265429">
                  <a:moveTo>
                    <a:pt x="36195" y="0"/>
                  </a:moveTo>
                  <a:lnTo>
                    <a:pt x="1663" y="21589"/>
                  </a:lnTo>
                  <a:lnTo>
                    <a:pt x="0" y="24587"/>
                  </a:lnTo>
                  <a:lnTo>
                    <a:pt x="0" y="260870"/>
                  </a:lnTo>
                  <a:lnTo>
                    <a:pt x="4191" y="265048"/>
                  </a:lnTo>
                  <a:lnTo>
                    <a:pt x="123202" y="265048"/>
                  </a:lnTo>
                  <a:lnTo>
                    <a:pt x="127381" y="260870"/>
                  </a:lnTo>
                  <a:lnTo>
                    <a:pt x="127381" y="246379"/>
                  </a:lnTo>
                  <a:lnTo>
                    <a:pt x="18681" y="246379"/>
                  </a:lnTo>
                  <a:lnTo>
                    <a:pt x="18681" y="32969"/>
                  </a:lnTo>
                  <a:lnTo>
                    <a:pt x="35915" y="22212"/>
                  </a:lnTo>
                  <a:lnTo>
                    <a:pt x="61784" y="22212"/>
                  </a:lnTo>
                  <a:lnTo>
                    <a:pt x="41084" y="609"/>
                  </a:lnTo>
                  <a:lnTo>
                    <a:pt x="36195" y="0"/>
                  </a:lnTo>
                  <a:close/>
                </a:path>
                <a:path w="127635" h="265429">
                  <a:moveTo>
                    <a:pt x="61784" y="22212"/>
                  </a:moveTo>
                  <a:lnTo>
                    <a:pt x="35915" y="22212"/>
                  </a:lnTo>
                  <a:lnTo>
                    <a:pt x="108712" y="98170"/>
                  </a:lnTo>
                  <a:lnTo>
                    <a:pt x="108712" y="246379"/>
                  </a:lnTo>
                  <a:lnTo>
                    <a:pt x="127381" y="246379"/>
                  </a:lnTo>
                  <a:lnTo>
                    <a:pt x="127381" y="92011"/>
                  </a:lnTo>
                  <a:lnTo>
                    <a:pt x="126453" y="89700"/>
                  </a:lnTo>
                  <a:lnTo>
                    <a:pt x="61784" y="22212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85" name="object 20">
              <a:extLst>
                <a:ext uri="{FF2B5EF4-FFF2-40B4-BE49-F238E27FC236}">
                  <a16:creationId xmlns:a16="http://schemas.microsoft.com/office/drawing/2014/main" id="{F3DF87D3-B9B8-39AC-B0F0-AD86D0043579}"/>
                </a:ext>
              </a:extLst>
            </p:cNvPr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667594" y="7072157"/>
              <a:ext cx="84340" cy="244576"/>
            </a:xfrm>
            <a:prstGeom prst="rect">
              <a:avLst/>
            </a:prstGeom>
          </p:spPr>
        </p:pic>
        <p:sp>
          <p:nvSpPr>
            <p:cNvPr id="286" name="object 21">
              <a:extLst>
                <a:ext uri="{FF2B5EF4-FFF2-40B4-BE49-F238E27FC236}">
                  <a16:creationId xmlns:a16="http://schemas.microsoft.com/office/drawing/2014/main" id="{78EFCE2D-CCBF-BB73-D7F3-5FDFDBE42794}"/>
                </a:ext>
              </a:extLst>
            </p:cNvPr>
            <p:cNvSpPr/>
            <p:nvPr/>
          </p:nvSpPr>
          <p:spPr>
            <a:xfrm>
              <a:off x="5340861" y="6969973"/>
              <a:ext cx="477520" cy="179070"/>
            </a:xfrm>
            <a:custGeom>
              <a:avLst/>
              <a:gdLst/>
              <a:ahLst/>
              <a:cxnLst/>
              <a:rect l="l" t="t" r="r" b="b"/>
              <a:pathLst>
                <a:path w="477520" h="179070">
                  <a:moveTo>
                    <a:pt x="469310" y="0"/>
                  </a:moveTo>
                  <a:lnTo>
                    <a:pt x="461182" y="1737"/>
                  </a:lnTo>
                  <a:lnTo>
                    <a:pt x="306992" y="115098"/>
                  </a:lnTo>
                  <a:lnTo>
                    <a:pt x="214142" y="17879"/>
                  </a:lnTo>
                  <a:lnTo>
                    <a:pt x="207855" y="16736"/>
                  </a:lnTo>
                  <a:lnTo>
                    <a:pt x="4770" y="158011"/>
                  </a:lnTo>
                  <a:lnTo>
                    <a:pt x="0" y="165492"/>
                  </a:lnTo>
                  <a:lnTo>
                    <a:pt x="1622" y="173530"/>
                  </a:lnTo>
                  <a:lnTo>
                    <a:pt x="7590" y="178549"/>
                  </a:lnTo>
                  <a:lnTo>
                    <a:pt x="15857" y="176972"/>
                  </a:lnTo>
                  <a:lnTo>
                    <a:pt x="208046" y="43279"/>
                  </a:lnTo>
                  <a:lnTo>
                    <a:pt x="300985" y="140587"/>
                  </a:lnTo>
                  <a:lnTo>
                    <a:pt x="307423" y="141895"/>
                  </a:lnTo>
                  <a:lnTo>
                    <a:pt x="472269" y="20699"/>
                  </a:lnTo>
                  <a:lnTo>
                    <a:pt x="476893" y="13064"/>
                  </a:lnTo>
                  <a:lnTo>
                    <a:pt x="475227" y="4970"/>
                  </a:lnTo>
                  <a:lnTo>
                    <a:pt x="469310" y="0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87" name="object 22">
            <a:extLst>
              <a:ext uri="{FF2B5EF4-FFF2-40B4-BE49-F238E27FC236}">
                <a16:creationId xmlns:a16="http://schemas.microsoft.com/office/drawing/2014/main" id="{25B16BCA-3A40-C095-5EAD-B7174E04B999}"/>
              </a:ext>
            </a:extLst>
          </p:cNvPr>
          <p:cNvSpPr/>
          <p:nvPr/>
        </p:nvSpPr>
        <p:spPr>
          <a:xfrm>
            <a:off x="6599625" y="3796870"/>
            <a:ext cx="343024" cy="312019"/>
          </a:xfrm>
          <a:custGeom>
            <a:avLst/>
            <a:gdLst/>
            <a:ahLst/>
            <a:cxnLst/>
            <a:rect l="l" t="t" r="r" b="b"/>
            <a:pathLst>
              <a:path w="442595" h="402590">
                <a:moveTo>
                  <a:pt x="309918" y="168313"/>
                </a:moveTo>
                <a:lnTo>
                  <a:pt x="307289" y="165684"/>
                </a:lnTo>
                <a:lnTo>
                  <a:pt x="129070" y="165684"/>
                </a:lnTo>
                <a:lnTo>
                  <a:pt x="126441" y="168313"/>
                </a:lnTo>
                <a:lnTo>
                  <a:pt x="126441" y="174790"/>
                </a:lnTo>
                <a:lnTo>
                  <a:pt x="129070" y="177419"/>
                </a:lnTo>
                <a:lnTo>
                  <a:pt x="307289" y="177419"/>
                </a:lnTo>
                <a:lnTo>
                  <a:pt x="309918" y="174790"/>
                </a:lnTo>
                <a:lnTo>
                  <a:pt x="309918" y="171551"/>
                </a:lnTo>
                <a:lnTo>
                  <a:pt x="309918" y="168313"/>
                </a:lnTo>
                <a:close/>
              </a:path>
              <a:path w="442595" h="402590">
                <a:moveTo>
                  <a:pt x="309918" y="116700"/>
                </a:moveTo>
                <a:lnTo>
                  <a:pt x="307289" y="114071"/>
                </a:lnTo>
                <a:lnTo>
                  <a:pt x="129070" y="114071"/>
                </a:lnTo>
                <a:lnTo>
                  <a:pt x="126441" y="116700"/>
                </a:lnTo>
                <a:lnTo>
                  <a:pt x="126441" y="123190"/>
                </a:lnTo>
                <a:lnTo>
                  <a:pt x="129070" y="125818"/>
                </a:lnTo>
                <a:lnTo>
                  <a:pt x="132308" y="125818"/>
                </a:lnTo>
                <a:lnTo>
                  <a:pt x="307289" y="125818"/>
                </a:lnTo>
                <a:lnTo>
                  <a:pt x="309918" y="123190"/>
                </a:lnTo>
                <a:lnTo>
                  <a:pt x="309918" y="116700"/>
                </a:lnTo>
                <a:close/>
              </a:path>
              <a:path w="442595" h="402590">
                <a:moveTo>
                  <a:pt x="441972" y="393839"/>
                </a:moveTo>
                <a:lnTo>
                  <a:pt x="441718" y="391591"/>
                </a:lnTo>
                <a:lnTo>
                  <a:pt x="440817" y="389597"/>
                </a:lnTo>
                <a:lnTo>
                  <a:pt x="441350" y="388467"/>
                </a:lnTo>
                <a:lnTo>
                  <a:pt x="441706" y="387248"/>
                </a:lnTo>
                <a:lnTo>
                  <a:pt x="441706" y="384365"/>
                </a:lnTo>
                <a:lnTo>
                  <a:pt x="441706" y="368681"/>
                </a:lnTo>
                <a:lnTo>
                  <a:pt x="441680" y="184099"/>
                </a:lnTo>
                <a:lnTo>
                  <a:pt x="441667" y="161378"/>
                </a:lnTo>
                <a:lnTo>
                  <a:pt x="440334" y="158750"/>
                </a:lnTo>
                <a:lnTo>
                  <a:pt x="424091" y="146888"/>
                </a:lnTo>
                <a:lnTo>
                  <a:pt x="424091" y="184099"/>
                </a:lnTo>
                <a:lnTo>
                  <a:pt x="424091" y="368681"/>
                </a:lnTo>
                <a:lnTo>
                  <a:pt x="406958" y="356247"/>
                </a:lnTo>
                <a:lnTo>
                  <a:pt x="406958" y="384365"/>
                </a:lnTo>
                <a:lnTo>
                  <a:pt x="34836" y="384365"/>
                </a:lnTo>
                <a:lnTo>
                  <a:pt x="55105" y="368681"/>
                </a:lnTo>
                <a:lnTo>
                  <a:pt x="160070" y="287464"/>
                </a:lnTo>
                <a:lnTo>
                  <a:pt x="160235" y="287464"/>
                </a:lnTo>
                <a:lnTo>
                  <a:pt x="219608" y="330403"/>
                </a:lnTo>
                <a:lnTo>
                  <a:pt x="223799" y="330403"/>
                </a:lnTo>
                <a:lnTo>
                  <a:pt x="250736" y="310057"/>
                </a:lnTo>
                <a:lnTo>
                  <a:pt x="280644" y="287464"/>
                </a:lnTo>
                <a:lnTo>
                  <a:pt x="406958" y="384365"/>
                </a:lnTo>
                <a:lnTo>
                  <a:pt x="406958" y="356247"/>
                </a:lnTo>
                <a:lnTo>
                  <a:pt x="312242" y="287464"/>
                </a:lnTo>
                <a:lnTo>
                  <a:pt x="296989" y="276390"/>
                </a:lnTo>
                <a:lnTo>
                  <a:pt x="395566" y="204812"/>
                </a:lnTo>
                <a:lnTo>
                  <a:pt x="424091" y="184099"/>
                </a:lnTo>
                <a:lnTo>
                  <a:pt x="424091" y="146888"/>
                </a:lnTo>
                <a:lnTo>
                  <a:pt x="418223" y="142595"/>
                </a:lnTo>
                <a:lnTo>
                  <a:pt x="418223" y="164388"/>
                </a:lnTo>
                <a:lnTo>
                  <a:pt x="367474" y="203454"/>
                </a:lnTo>
                <a:lnTo>
                  <a:pt x="365594" y="204812"/>
                </a:lnTo>
                <a:lnTo>
                  <a:pt x="365594" y="125945"/>
                </a:lnTo>
                <a:lnTo>
                  <a:pt x="418223" y="164388"/>
                </a:lnTo>
                <a:lnTo>
                  <a:pt x="418223" y="142595"/>
                </a:lnTo>
                <a:lnTo>
                  <a:pt x="395452" y="125945"/>
                </a:lnTo>
                <a:lnTo>
                  <a:pt x="365594" y="104127"/>
                </a:lnTo>
                <a:lnTo>
                  <a:pt x="365594" y="91363"/>
                </a:lnTo>
                <a:lnTo>
                  <a:pt x="361810" y="73355"/>
                </a:lnTo>
                <a:lnTo>
                  <a:pt x="354291" y="62636"/>
                </a:lnTo>
                <a:lnTo>
                  <a:pt x="351472" y="58623"/>
                </a:lnTo>
                <a:lnTo>
                  <a:pt x="347992" y="56375"/>
                </a:lnTo>
                <a:lnTo>
                  <a:pt x="347992" y="91363"/>
                </a:lnTo>
                <a:lnTo>
                  <a:pt x="347992" y="217601"/>
                </a:lnTo>
                <a:lnTo>
                  <a:pt x="278701" y="267893"/>
                </a:lnTo>
                <a:lnTo>
                  <a:pt x="277520" y="268185"/>
                </a:lnTo>
                <a:lnTo>
                  <a:pt x="276390" y="268605"/>
                </a:lnTo>
                <a:lnTo>
                  <a:pt x="221526" y="310057"/>
                </a:lnTo>
                <a:lnTo>
                  <a:pt x="190309" y="287464"/>
                </a:lnTo>
                <a:lnTo>
                  <a:pt x="144983" y="254596"/>
                </a:lnTo>
                <a:lnTo>
                  <a:pt x="144983" y="276390"/>
                </a:lnTo>
                <a:lnTo>
                  <a:pt x="17881" y="368681"/>
                </a:lnTo>
                <a:lnTo>
                  <a:pt x="17881" y="184099"/>
                </a:lnTo>
                <a:lnTo>
                  <a:pt x="144983" y="276390"/>
                </a:lnTo>
                <a:lnTo>
                  <a:pt x="144983" y="254596"/>
                </a:lnTo>
                <a:lnTo>
                  <a:pt x="93980" y="217601"/>
                </a:lnTo>
                <a:lnTo>
                  <a:pt x="93980" y="203149"/>
                </a:lnTo>
                <a:lnTo>
                  <a:pt x="93980" y="125945"/>
                </a:lnTo>
                <a:lnTo>
                  <a:pt x="93980" y="91363"/>
                </a:lnTo>
                <a:lnTo>
                  <a:pt x="96393" y="80200"/>
                </a:lnTo>
                <a:lnTo>
                  <a:pt x="102946" y="71069"/>
                </a:lnTo>
                <a:lnTo>
                  <a:pt x="112661" y="64909"/>
                </a:lnTo>
                <a:lnTo>
                  <a:pt x="124548" y="62636"/>
                </a:lnTo>
                <a:lnTo>
                  <a:pt x="317436" y="62636"/>
                </a:lnTo>
                <a:lnTo>
                  <a:pt x="329323" y="64909"/>
                </a:lnTo>
                <a:lnTo>
                  <a:pt x="339039" y="71069"/>
                </a:lnTo>
                <a:lnTo>
                  <a:pt x="345592" y="80200"/>
                </a:lnTo>
                <a:lnTo>
                  <a:pt x="347992" y="91363"/>
                </a:lnTo>
                <a:lnTo>
                  <a:pt x="347992" y="56375"/>
                </a:lnTo>
                <a:lnTo>
                  <a:pt x="336169" y="48691"/>
                </a:lnTo>
                <a:lnTo>
                  <a:pt x="317436" y="45034"/>
                </a:lnTo>
                <a:lnTo>
                  <a:pt x="284721" y="45034"/>
                </a:lnTo>
                <a:lnTo>
                  <a:pt x="254863" y="23215"/>
                </a:lnTo>
                <a:lnTo>
                  <a:pt x="254863" y="45034"/>
                </a:lnTo>
                <a:lnTo>
                  <a:pt x="187096" y="45034"/>
                </a:lnTo>
                <a:lnTo>
                  <a:pt x="220992" y="20269"/>
                </a:lnTo>
                <a:lnTo>
                  <a:pt x="254863" y="45034"/>
                </a:lnTo>
                <a:lnTo>
                  <a:pt x="254863" y="23215"/>
                </a:lnTo>
                <a:lnTo>
                  <a:pt x="250837" y="20269"/>
                </a:lnTo>
                <a:lnTo>
                  <a:pt x="223088" y="0"/>
                </a:lnTo>
                <a:lnTo>
                  <a:pt x="218884" y="0"/>
                </a:lnTo>
                <a:lnTo>
                  <a:pt x="157251" y="45034"/>
                </a:lnTo>
                <a:lnTo>
                  <a:pt x="124548" y="45034"/>
                </a:lnTo>
                <a:lnTo>
                  <a:pt x="105816" y="48691"/>
                </a:lnTo>
                <a:lnTo>
                  <a:pt x="90500" y="58623"/>
                </a:lnTo>
                <a:lnTo>
                  <a:pt x="80175" y="73355"/>
                </a:lnTo>
                <a:lnTo>
                  <a:pt x="76377" y="91363"/>
                </a:lnTo>
                <a:lnTo>
                  <a:pt x="76377" y="104127"/>
                </a:lnTo>
                <a:lnTo>
                  <a:pt x="76377" y="125945"/>
                </a:lnTo>
                <a:lnTo>
                  <a:pt x="76377" y="203149"/>
                </a:lnTo>
                <a:lnTo>
                  <a:pt x="50698" y="184099"/>
                </a:lnTo>
                <a:lnTo>
                  <a:pt x="23926" y="164249"/>
                </a:lnTo>
                <a:lnTo>
                  <a:pt x="76365" y="125945"/>
                </a:lnTo>
                <a:lnTo>
                  <a:pt x="76377" y="104127"/>
                </a:lnTo>
                <a:lnTo>
                  <a:pt x="1612" y="158750"/>
                </a:lnTo>
                <a:lnTo>
                  <a:pt x="279" y="161378"/>
                </a:lnTo>
                <a:lnTo>
                  <a:pt x="266" y="387248"/>
                </a:lnTo>
                <a:lnTo>
                  <a:pt x="622" y="388467"/>
                </a:lnTo>
                <a:lnTo>
                  <a:pt x="1143" y="389597"/>
                </a:lnTo>
                <a:lnTo>
                  <a:pt x="241" y="391591"/>
                </a:lnTo>
                <a:lnTo>
                  <a:pt x="0" y="393839"/>
                </a:lnTo>
                <a:lnTo>
                  <a:pt x="1955" y="399580"/>
                </a:lnTo>
                <a:lnTo>
                  <a:pt x="5308" y="401967"/>
                </a:lnTo>
                <a:lnTo>
                  <a:pt x="436664" y="401967"/>
                </a:lnTo>
                <a:lnTo>
                  <a:pt x="440016" y="399580"/>
                </a:lnTo>
                <a:lnTo>
                  <a:pt x="441972" y="393839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88" name="object 23">
            <a:extLst>
              <a:ext uri="{FF2B5EF4-FFF2-40B4-BE49-F238E27FC236}">
                <a16:creationId xmlns:a16="http://schemas.microsoft.com/office/drawing/2014/main" id="{526A9413-C144-B8A0-1E03-6375ABB4B5CF}"/>
              </a:ext>
            </a:extLst>
          </p:cNvPr>
          <p:cNvGrpSpPr/>
          <p:nvPr/>
        </p:nvGrpSpPr>
        <p:grpSpPr>
          <a:xfrm>
            <a:off x="6608941" y="1872937"/>
            <a:ext cx="324323" cy="326783"/>
            <a:chOff x="7841712" y="6108209"/>
            <a:chExt cx="418465" cy="421640"/>
          </a:xfrm>
        </p:grpSpPr>
        <p:sp>
          <p:nvSpPr>
            <p:cNvPr id="289" name="object 24">
              <a:extLst>
                <a:ext uri="{FF2B5EF4-FFF2-40B4-BE49-F238E27FC236}">
                  <a16:creationId xmlns:a16="http://schemas.microsoft.com/office/drawing/2014/main" id="{B2623EF9-2443-8173-6783-C75307C27A41}"/>
                </a:ext>
              </a:extLst>
            </p:cNvPr>
            <p:cNvSpPr/>
            <p:nvPr/>
          </p:nvSpPr>
          <p:spPr>
            <a:xfrm>
              <a:off x="7841712" y="6108209"/>
              <a:ext cx="418465" cy="421640"/>
            </a:xfrm>
            <a:custGeom>
              <a:avLst/>
              <a:gdLst/>
              <a:ahLst/>
              <a:cxnLst/>
              <a:rect l="l" t="t" r="r" b="b"/>
              <a:pathLst>
                <a:path w="418465" h="421640">
                  <a:moveTo>
                    <a:pt x="200518" y="373926"/>
                  </a:moveTo>
                  <a:lnTo>
                    <a:pt x="183922" y="373926"/>
                  </a:lnTo>
                  <a:lnTo>
                    <a:pt x="221425" y="411429"/>
                  </a:lnTo>
                  <a:lnTo>
                    <a:pt x="221756" y="411696"/>
                  </a:lnTo>
                  <a:lnTo>
                    <a:pt x="222124" y="411924"/>
                  </a:lnTo>
                  <a:lnTo>
                    <a:pt x="222721" y="412635"/>
                  </a:lnTo>
                  <a:lnTo>
                    <a:pt x="228398" y="418312"/>
                  </a:lnTo>
                  <a:lnTo>
                    <a:pt x="235510" y="421246"/>
                  </a:lnTo>
                  <a:lnTo>
                    <a:pt x="250699" y="421246"/>
                  </a:lnTo>
                  <a:lnTo>
                    <a:pt x="257793" y="418312"/>
                  </a:lnTo>
                  <a:lnTo>
                    <a:pt x="263170" y="412940"/>
                  </a:lnTo>
                  <a:lnTo>
                    <a:pt x="265760" y="409524"/>
                  </a:lnTo>
                  <a:lnTo>
                    <a:pt x="238659" y="409524"/>
                  </a:lnTo>
                  <a:lnTo>
                    <a:pt x="234494" y="407797"/>
                  </a:lnTo>
                  <a:lnTo>
                    <a:pt x="231141" y="404444"/>
                  </a:lnTo>
                  <a:lnTo>
                    <a:pt x="230773" y="403898"/>
                  </a:lnTo>
                  <a:lnTo>
                    <a:pt x="229528" y="402310"/>
                  </a:lnTo>
                  <a:lnTo>
                    <a:pt x="228791" y="401726"/>
                  </a:lnTo>
                  <a:lnTo>
                    <a:pt x="227928" y="401345"/>
                  </a:lnTo>
                  <a:lnTo>
                    <a:pt x="200518" y="373926"/>
                  </a:lnTo>
                  <a:close/>
                </a:path>
                <a:path w="418465" h="421640">
                  <a:moveTo>
                    <a:pt x="258853" y="312267"/>
                  </a:moveTo>
                  <a:lnTo>
                    <a:pt x="246965" y="312267"/>
                  </a:lnTo>
                  <a:lnTo>
                    <a:pt x="257997" y="381901"/>
                  </a:lnTo>
                  <a:lnTo>
                    <a:pt x="258027" y="385495"/>
                  </a:lnTo>
                  <a:lnTo>
                    <a:pt x="261011" y="392849"/>
                  </a:lnTo>
                  <a:lnTo>
                    <a:pt x="259616" y="399727"/>
                  </a:lnTo>
                  <a:lnTo>
                    <a:pt x="259576" y="399923"/>
                  </a:lnTo>
                  <a:lnTo>
                    <a:pt x="251684" y="407797"/>
                  </a:lnTo>
                  <a:lnTo>
                    <a:pt x="247549" y="409524"/>
                  </a:lnTo>
                  <a:lnTo>
                    <a:pt x="265760" y="409524"/>
                  </a:lnTo>
                  <a:lnTo>
                    <a:pt x="267845" y="406774"/>
                  </a:lnTo>
                  <a:lnTo>
                    <a:pt x="270556" y="399923"/>
                  </a:lnTo>
                  <a:lnTo>
                    <a:pt x="270633" y="399727"/>
                  </a:lnTo>
                  <a:lnTo>
                    <a:pt x="271382" y="392849"/>
                  </a:lnTo>
                  <a:lnTo>
                    <a:pt x="271380" y="391763"/>
                  </a:lnTo>
                  <a:lnTo>
                    <a:pt x="270219" y="384619"/>
                  </a:lnTo>
                  <a:lnTo>
                    <a:pt x="270155" y="383552"/>
                  </a:lnTo>
                  <a:lnTo>
                    <a:pt x="258853" y="312267"/>
                  </a:lnTo>
                  <a:close/>
                </a:path>
                <a:path w="418465" h="421640">
                  <a:moveTo>
                    <a:pt x="137478" y="369468"/>
                  </a:moveTo>
                  <a:lnTo>
                    <a:pt x="112586" y="369468"/>
                  </a:lnTo>
                  <a:lnTo>
                    <a:pt x="125007" y="381901"/>
                  </a:lnTo>
                  <a:lnTo>
                    <a:pt x="130518" y="386422"/>
                  </a:lnTo>
                  <a:lnTo>
                    <a:pt x="136710" y="389731"/>
                  </a:lnTo>
                  <a:lnTo>
                    <a:pt x="143428" y="391763"/>
                  </a:lnTo>
                  <a:lnTo>
                    <a:pt x="150496" y="392455"/>
                  </a:lnTo>
                  <a:lnTo>
                    <a:pt x="157566" y="391763"/>
                  </a:lnTo>
                  <a:lnTo>
                    <a:pt x="164271" y="389731"/>
                  </a:lnTo>
                  <a:lnTo>
                    <a:pt x="170454" y="386422"/>
                  </a:lnTo>
                  <a:lnTo>
                    <a:pt x="175959" y="381901"/>
                  </a:lnTo>
                  <a:lnTo>
                    <a:pt x="183009" y="374840"/>
                  </a:lnTo>
                  <a:lnTo>
                    <a:pt x="148642" y="374840"/>
                  </a:lnTo>
                  <a:lnTo>
                    <a:pt x="146838" y="374573"/>
                  </a:lnTo>
                  <a:lnTo>
                    <a:pt x="143409" y="373532"/>
                  </a:lnTo>
                  <a:lnTo>
                    <a:pt x="141771" y="372757"/>
                  </a:lnTo>
                  <a:lnTo>
                    <a:pt x="139269" y="371081"/>
                  </a:lnTo>
                  <a:lnTo>
                    <a:pt x="138329" y="370319"/>
                  </a:lnTo>
                  <a:lnTo>
                    <a:pt x="137478" y="369468"/>
                  </a:lnTo>
                  <a:close/>
                </a:path>
                <a:path w="418465" h="421640">
                  <a:moveTo>
                    <a:pt x="414571" y="16916"/>
                  </a:moveTo>
                  <a:lnTo>
                    <a:pt x="388849" y="16916"/>
                  </a:lnTo>
                  <a:lnTo>
                    <a:pt x="393639" y="18237"/>
                  </a:lnTo>
                  <a:lnTo>
                    <a:pt x="393472" y="18237"/>
                  </a:lnTo>
                  <a:lnTo>
                    <a:pt x="399568" y="24346"/>
                  </a:lnTo>
                  <a:lnTo>
                    <a:pt x="400876" y="28587"/>
                  </a:lnTo>
                  <a:lnTo>
                    <a:pt x="400152" y="32791"/>
                  </a:lnTo>
                  <a:lnTo>
                    <a:pt x="399860" y="34099"/>
                  </a:lnTo>
                  <a:lnTo>
                    <a:pt x="399568" y="35026"/>
                  </a:lnTo>
                  <a:lnTo>
                    <a:pt x="399022" y="36233"/>
                  </a:lnTo>
                  <a:lnTo>
                    <a:pt x="398895" y="36525"/>
                  </a:lnTo>
                  <a:lnTo>
                    <a:pt x="351410" y="179057"/>
                  </a:lnTo>
                  <a:lnTo>
                    <a:pt x="351181" y="179400"/>
                  </a:lnTo>
                  <a:lnTo>
                    <a:pt x="350826" y="180162"/>
                  </a:lnTo>
                  <a:lnTo>
                    <a:pt x="349797" y="182511"/>
                  </a:lnTo>
                  <a:lnTo>
                    <a:pt x="348565" y="184366"/>
                  </a:lnTo>
                  <a:lnTo>
                    <a:pt x="160021" y="372935"/>
                  </a:lnTo>
                  <a:lnTo>
                    <a:pt x="155398" y="374840"/>
                  </a:lnTo>
                  <a:lnTo>
                    <a:pt x="183009" y="374840"/>
                  </a:lnTo>
                  <a:lnTo>
                    <a:pt x="183922" y="373926"/>
                  </a:lnTo>
                  <a:lnTo>
                    <a:pt x="200518" y="373926"/>
                  </a:lnTo>
                  <a:lnTo>
                    <a:pt x="192914" y="366318"/>
                  </a:lnTo>
                  <a:lnTo>
                    <a:pt x="246965" y="312267"/>
                  </a:lnTo>
                  <a:lnTo>
                    <a:pt x="258853" y="312267"/>
                  </a:lnTo>
                  <a:lnTo>
                    <a:pt x="257036" y="300812"/>
                  </a:lnTo>
                  <a:lnTo>
                    <a:pt x="362078" y="195770"/>
                  </a:lnTo>
                  <a:lnTo>
                    <a:pt x="364173" y="192862"/>
                  </a:lnTo>
                  <a:lnTo>
                    <a:pt x="365901" y="189446"/>
                  </a:lnTo>
                  <a:lnTo>
                    <a:pt x="366561" y="188645"/>
                  </a:lnTo>
                  <a:lnTo>
                    <a:pt x="367082" y="187706"/>
                  </a:lnTo>
                  <a:lnTo>
                    <a:pt x="415367" y="42811"/>
                  </a:lnTo>
                  <a:lnTo>
                    <a:pt x="416193" y="40932"/>
                  </a:lnTo>
                  <a:lnTo>
                    <a:pt x="416802" y="39027"/>
                  </a:lnTo>
                  <a:lnTo>
                    <a:pt x="417234" y="36995"/>
                  </a:lnTo>
                  <a:lnTo>
                    <a:pt x="417354" y="36525"/>
                  </a:lnTo>
                  <a:lnTo>
                    <a:pt x="417920" y="28958"/>
                  </a:lnTo>
                  <a:lnTo>
                    <a:pt x="416653" y="21634"/>
                  </a:lnTo>
                  <a:lnTo>
                    <a:pt x="414571" y="16916"/>
                  </a:lnTo>
                  <a:close/>
                </a:path>
                <a:path w="418465" h="421640">
                  <a:moveTo>
                    <a:pt x="25817" y="145684"/>
                  </a:moveTo>
                  <a:lnTo>
                    <a:pt x="0" y="173712"/>
                  </a:lnTo>
                  <a:lnTo>
                    <a:pt x="1878" y="184171"/>
                  </a:lnTo>
                  <a:lnTo>
                    <a:pt x="7811" y="193535"/>
                  </a:lnTo>
                  <a:lnTo>
                    <a:pt x="8205" y="194030"/>
                  </a:lnTo>
                  <a:lnTo>
                    <a:pt x="45187" y="231000"/>
                  </a:lnTo>
                  <a:lnTo>
                    <a:pt x="35116" y="241071"/>
                  </a:lnTo>
                  <a:lnTo>
                    <a:pt x="27218" y="252976"/>
                  </a:lnTo>
                  <a:lnTo>
                    <a:pt x="24592" y="266543"/>
                  </a:lnTo>
                  <a:lnTo>
                    <a:pt x="27133" y="279577"/>
                  </a:lnTo>
                  <a:lnTo>
                    <a:pt x="27237" y="280110"/>
                  </a:lnTo>
                  <a:lnTo>
                    <a:pt x="35154" y="292036"/>
                  </a:lnTo>
                  <a:lnTo>
                    <a:pt x="47092" y="303974"/>
                  </a:lnTo>
                  <a:lnTo>
                    <a:pt x="44121" y="309765"/>
                  </a:lnTo>
                  <a:lnTo>
                    <a:pt x="44768" y="313906"/>
                  </a:lnTo>
                  <a:lnTo>
                    <a:pt x="102655" y="371779"/>
                  </a:lnTo>
                  <a:lnTo>
                    <a:pt x="106782" y="372440"/>
                  </a:lnTo>
                  <a:lnTo>
                    <a:pt x="112586" y="369468"/>
                  </a:lnTo>
                  <a:lnTo>
                    <a:pt x="137478" y="369468"/>
                  </a:lnTo>
                  <a:lnTo>
                    <a:pt x="120117" y="352107"/>
                  </a:lnTo>
                  <a:lnTo>
                    <a:pt x="107875" y="352107"/>
                  </a:lnTo>
                  <a:lnTo>
                    <a:pt x="64453" y="308686"/>
                  </a:lnTo>
                  <a:lnTo>
                    <a:pt x="67425" y="302882"/>
                  </a:lnTo>
                  <a:lnTo>
                    <a:pt x="66777" y="298754"/>
                  </a:lnTo>
                  <a:lnTo>
                    <a:pt x="47600" y="279577"/>
                  </a:lnTo>
                  <a:lnTo>
                    <a:pt x="43553" y="273482"/>
                  </a:lnTo>
                  <a:lnTo>
                    <a:pt x="42193" y="266543"/>
                  </a:lnTo>
                  <a:lnTo>
                    <a:pt x="43525" y="259605"/>
                  </a:lnTo>
                  <a:lnTo>
                    <a:pt x="47550" y="253517"/>
                  </a:lnTo>
                  <a:lnTo>
                    <a:pt x="78375" y="222694"/>
                  </a:lnTo>
                  <a:lnTo>
                    <a:pt x="53481" y="222694"/>
                  </a:lnTo>
                  <a:lnTo>
                    <a:pt x="17654" y="186867"/>
                  </a:lnTo>
                  <a:lnTo>
                    <a:pt x="17451" y="186563"/>
                  </a:lnTo>
                  <a:lnTo>
                    <a:pt x="17222" y="186271"/>
                  </a:lnTo>
                  <a:lnTo>
                    <a:pt x="16765" y="185788"/>
                  </a:lnTo>
                  <a:lnTo>
                    <a:pt x="16511" y="185559"/>
                  </a:lnTo>
                  <a:lnTo>
                    <a:pt x="16231" y="185343"/>
                  </a:lnTo>
                  <a:lnTo>
                    <a:pt x="12797" y="179877"/>
                  </a:lnTo>
                  <a:lnTo>
                    <a:pt x="26353" y="156476"/>
                  </a:lnTo>
                  <a:lnTo>
                    <a:pt x="100552" y="156476"/>
                  </a:lnTo>
                  <a:lnTo>
                    <a:pt x="34189" y="145923"/>
                  </a:lnTo>
                  <a:lnTo>
                    <a:pt x="32796" y="145923"/>
                  </a:lnTo>
                  <a:lnTo>
                    <a:pt x="25817" y="145684"/>
                  </a:lnTo>
                  <a:close/>
                </a:path>
                <a:path w="418465" h="421640">
                  <a:moveTo>
                    <a:pt x="116574" y="349910"/>
                  </a:moveTo>
                  <a:lnTo>
                    <a:pt x="112929" y="349910"/>
                  </a:lnTo>
                  <a:lnTo>
                    <a:pt x="111558" y="350240"/>
                  </a:lnTo>
                  <a:lnTo>
                    <a:pt x="107875" y="352107"/>
                  </a:lnTo>
                  <a:lnTo>
                    <a:pt x="120117" y="352107"/>
                  </a:lnTo>
                  <a:lnTo>
                    <a:pt x="118822" y="350812"/>
                  </a:lnTo>
                  <a:lnTo>
                    <a:pt x="116574" y="349910"/>
                  </a:lnTo>
                  <a:close/>
                </a:path>
                <a:path w="418465" h="421640">
                  <a:moveTo>
                    <a:pt x="108937" y="157810"/>
                  </a:moveTo>
                  <a:lnTo>
                    <a:pt x="34227" y="157810"/>
                  </a:lnTo>
                  <a:lnTo>
                    <a:pt x="106821" y="169341"/>
                  </a:lnTo>
                  <a:lnTo>
                    <a:pt x="53481" y="222694"/>
                  </a:lnTo>
                  <a:lnTo>
                    <a:pt x="78375" y="222694"/>
                  </a:lnTo>
                  <a:lnTo>
                    <a:pt x="141968" y="159105"/>
                  </a:lnTo>
                  <a:lnTo>
                    <a:pt x="117082" y="159105"/>
                  </a:lnTo>
                  <a:lnTo>
                    <a:pt x="108937" y="157810"/>
                  </a:lnTo>
                  <a:close/>
                </a:path>
                <a:path w="418465" h="421640">
                  <a:moveTo>
                    <a:pt x="388441" y="0"/>
                  </a:moveTo>
                  <a:lnTo>
                    <a:pt x="379420" y="889"/>
                  </a:lnTo>
                  <a:lnTo>
                    <a:pt x="380061" y="889"/>
                  </a:lnTo>
                  <a:lnTo>
                    <a:pt x="378359" y="1346"/>
                  </a:lnTo>
                  <a:lnTo>
                    <a:pt x="377102" y="1765"/>
                  </a:lnTo>
                  <a:lnTo>
                    <a:pt x="375895" y="2260"/>
                  </a:lnTo>
                  <a:lnTo>
                    <a:pt x="236030" y="48349"/>
                  </a:lnTo>
                  <a:lnTo>
                    <a:pt x="228880" y="49987"/>
                  </a:lnTo>
                  <a:lnTo>
                    <a:pt x="223203" y="52971"/>
                  </a:lnTo>
                  <a:lnTo>
                    <a:pt x="117082" y="159105"/>
                  </a:lnTo>
                  <a:lnTo>
                    <a:pt x="141968" y="159105"/>
                  </a:lnTo>
                  <a:lnTo>
                    <a:pt x="233325" y="67754"/>
                  </a:lnTo>
                  <a:lnTo>
                    <a:pt x="236221" y="66332"/>
                  </a:lnTo>
                  <a:lnTo>
                    <a:pt x="240259" y="65443"/>
                  </a:lnTo>
                  <a:lnTo>
                    <a:pt x="240420" y="65443"/>
                  </a:lnTo>
                  <a:lnTo>
                    <a:pt x="381712" y="18885"/>
                  </a:lnTo>
                  <a:lnTo>
                    <a:pt x="383401" y="18237"/>
                  </a:lnTo>
                  <a:lnTo>
                    <a:pt x="383247" y="18237"/>
                  </a:lnTo>
                  <a:lnTo>
                    <a:pt x="388849" y="16916"/>
                  </a:lnTo>
                  <a:lnTo>
                    <a:pt x="414571" y="16916"/>
                  </a:lnTo>
                  <a:lnTo>
                    <a:pt x="413657" y="14843"/>
                  </a:lnTo>
                  <a:lnTo>
                    <a:pt x="409030" y="8902"/>
                  </a:lnTo>
                  <a:lnTo>
                    <a:pt x="402912" y="4157"/>
                  </a:lnTo>
                  <a:lnTo>
                    <a:pt x="395946" y="1160"/>
                  </a:lnTo>
                  <a:lnTo>
                    <a:pt x="388441" y="0"/>
                  </a:lnTo>
                  <a:close/>
                </a:path>
                <a:path w="418465" h="421640">
                  <a:moveTo>
                    <a:pt x="100552" y="156476"/>
                  </a:moveTo>
                  <a:lnTo>
                    <a:pt x="26353" y="156476"/>
                  </a:lnTo>
                  <a:lnTo>
                    <a:pt x="32729" y="157950"/>
                  </a:lnTo>
                  <a:lnTo>
                    <a:pt x="33478" y="157950"/>
                  </a:lnTo>
                  <a:lnTo>
                    <a:pt x="34227" y="157810"/>
                  </a:lnTo>
                  <a:lnTo>
                    <a:pt x="108937" y="157810"/>
                  </a:lnTo>
                  <a:lnTo>
                    <a:pt x="100552" y="156476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0" name="object 25">
              <a:extLst>
                <a:ext uri="{FF2B5EF4-FFF2-40B4-BE49-F238E27FC236}">
                  <a16:creationId xmlns:a16="http://schemas.microsoft.com/office/drawing/2014/main" id="{A9FDEDFB-A766-6DFF-B3C6-634B61AE7ACC}"/>
                </a:ext>
              </a:extLst>
            </p:cNvPr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7933360" y="6216319"/>
              <a:ext cx="217264" cy="217275"/>
            </a:xfrm>
            <a:prstGeom prst="rect">
              <a:avLst/>
            </a:prstGeom>
          </p:spPr>
        </p:pic>
      </p:grpSp>
      <p:grpSp>
        <p:nvGrpSpPr>
          <p:cNvPr id="291" name="object 26">
            <a:extLst>
              <a:ext uri="{FF2B5EF4-FFF2-40B4-BE49-F238E27FC236}">
                <a16:creationId xmlns:a16="http://schemas.microsoft.com/office/drawing/2014/main" id="{8B4736B7-5D4A-41EB-F1AD-D7DB9E6BA522}"/>
              </a:ext>
            </a:extLst>
          </p:cNvPr>
          <p:cNvGrpSpPr/>
          <p:nvPr/>
        </p:nvGrpSpPr>
        <p:grpSpPr>
          <a:xfrm>
            <a:off x="4679711" y="1205688"/>
            <a:ext cx="351883" cy="383380"/>
            <a:chOff x="5352478" y="5247276"/>
            <a:chExt cx="454025" cy="494665"/>
          </a:xfrm>
        </p:grpSpPr>
        <p:pic>
          <p:nvPicPr>
            <p:cNvPr id="292" name="object 27">
              <a:extLst>
                <a:ext uri="{FF2B5EF4-FFF2-40B4-BE49-F238E27FC236}">
                  <a16:creationId xmlns:a16="http://schemas.microsoft.com/office/drawing/2014/main" id="{C5A46075-8136-FC86-2741-64E58630C9F8}"/>
                </a:ext>
              </a:extLst>
            </p:cNvPr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468091" y="5487116"/>
              <a:ext cx="222422" cy="177215"/>
            </a:xfrm>
            <a:prstGeom prst="rect">
              <a:avLst/>
            </a:prstGeom>
          </p:spPr>
        </p:pic>
        <p:sp>
          <p:nvSpPr>
            <p:cNvPr id="293" name="object 28">
              <a:extLst>
                <a:ext uri="{FF2B5EF4-FFF2-40B4-BE49-F238E27FC236}">
                  <a16:creationId xmlns:a16="http://schemas.microsoft.com/office/drawing/2014/main" id="{701A5CFF-58E5-58B0-3B66-429EE50ED5C8}"/>
                </a:ext>
              </a:extLst>
            </p:cNvPr>
            <p:cNvSpPr/>
            <p:nvPr/>
          </p:nvSpPr>
          <p:spPr>
            <a:xfrm>
              <a:off x="5352478" y="5247283"/>
              <a:ext cx="454025" cy="494665"/>
            </a:xfrm>
            <a:custGeom>
              <a:avLst/>
              <a:gdLst/>
              <a:ahLst/>
              <a:cxnLst/>
              <a:rect l="l" t="t" r="r" b="b"/>
              <a:pathLst>
                <a:path w="454025" h="494664">
                  <a:moveTo>
                    <a:pt x="419227" y="207149"/>
                  </a:moveTo>
                  <a:lnTo>
                    <a:pt x="415290" y="203200"/>
                  </a:lnTo>
                  <a:lnTo>
                    <a:pt x="401612" y="203200"/>
                  </a:lnTo>
                  <a:lnTo>
                    <a:pt x="401612" y="220814"/>
                  </a:lnTo>
                  <a:lnTo>
                    <a:pt x="401612" y="435114"/>
                  </a:lnTo>
                  <a:lnTo>
                    <a:pt x="395922" y="440804"/>
                  </a:lnTo>
                  <a:lnTo>
                    <a:pt x="59220" y="440804"/>
                  </a:lnTo>
                  <a:lnTo>
                    <a:pt x="53530" y="435114"/>
                  </a:lnTo>
                  <a:lnTo>
                    <a:pt x="53530" y="220814"/>
                  </a:lnTo>
                  <a:lnTo>
                    <a:pt x="401612" y="220814"/>
                  </a:lnTo>
                  <a:lnTo>
                    <a:pt x="401612" y="203200"/>
                  </a:lnTo>
                  <a:lnTo>
                    <a:pt x="39865" y="203200"/>
                  </a:lnTo>
                  <a:lnTo>
                    <a:pt x="35915" y="207149"/>
                  </a:lnTo>
                  <a:lnTo>
                    <a:pt x="35915" y="428129"/>
                  </a:lnTo>
                  <a:lnTo>
                    <a:pt x="38290" y="439902"/>
                  </a:lnTo>
                  <a:lnTo>
                    <a:pt x="44792" y="449541"/>
                  </a:lnTo>
                  <a:lnTo>
                    <a:pt x="54432" y="456031"/>
                  </a:lnTo>
                  <a:lnTo>
                    <a:pt x="66217" y="458419"/>
                  </a:lnTo>
                  <a:lnTo>
                    <a:pt x="388924" y="458419"/>
                  </a:lnTo>
                  <a:lnTo>
                    <a:pt x="400697" y="456031"/>
                  </a:lnTo>
                  <a:lnTo>
                    <a:pt x="410337" y="449541"/>
                  </a:lnTo>
                  <a:lnTo>
                    <a:pt x="416229" y="440804"/>
                  </a:lnTo>
                  <a:lnTo>
                    <a:pt x="416839" y="439902"/>
                  </a:lnTo>
                  <a:lnTo>
                    <a:pt x="419227" y="428129"/>
                  </a:lnTo>
                  <a:lnTo>
                    <a:pt x="419227" y="220814"/>
                  </a:lnTo>
                  <a:lnTo>
                    <a:pt x="419227" y="207149"/>
                  </a:lnTo>
                  <a:close/>
                </a:path>
                <a:path w="454025" h="494664">
                  <a:moveTo>
                    <a:pt x="453644" y="126352"/>
                  </a:moveTo>
                  <a:lnTo>
                    <a:pt x="449707" y="106934"/>
                  </a:lnTo>
                  <a:lnTo>
                    <a:pt x="440994" y="94018"/>
                  </a:lnTo>
                  <a:lnTo>
                    <a:pt x="439000" y="91046"/>
                  </a:lnTo>
                  <a:lnTo>
                    <a:pt x="436041" y="89052"/>
                  </a:lnTo>
                  <a:lnTo>
                    <a:pt x="436041" y="126352"/>
                  </a:lnTo>
                  <a:lnTo>
                    <a:pt x="436041" y="444474"/>
                  </a:lnTo>
                  <a:lnTo>
                    <a:pt x="433489" y="457034"/>
                  </a:lnTo>
                  <a:lnTo>
                    <a:pt x="426554" y="467321"/>
                  </a:lnTo>
                  <a:lnTo>
                    <a:pt x="416280" y="474256"/>
                  </a:lnTo>
                  <a:lnTo>
                    <a:pt x="403707" y="476796"/>
                  </a:lnTo>
                  <a:lnTo>
                    <a:pt x="49936" y="476796"/>
                  </a:lnTo>
                  <a:lnTo>
                    <a:pt x="37350" y="474256"/>
                  </a:lnTo>
                  <a:lnTo>
                    <a:pt x="27076" y="467321"/>
                  </a:lnTo>
                  <a:lnTo>
                    <a:pt x="20142" y="457034"/>
                  </a:lnTo>
                  <a:lnTo>
                    <a:pt x="17602" y="444474"/>
                  </a:lnTo>
                  <a:lnTo>
                    <a:pt x="17602" y="126352"/>
                  </a:lnTo>
                  <a:lnTo>
                    <a:pt x="20142" y="113779"/>
                  </a:lnTo>
                  <a:lnTo>
                    <a:pt x="27076" y="103492"/>
                  </a:lnTo>
                  <a:lnTo>
                    <a:pt x="37350" y="96558"/>
                  </a:lnTo>
                  <a:lnTo>
                    <a:pt x="49936" y="94018"/>
                  </a:lnTo>
                  <a:lnTo>
                    <a:pt x="55537" y="94018"/>
                  </a:lnTo>
                  <a:lnTo>
                    <a:pt x="55537" y="111264"/>
                  </a:lnTo>
                  <a:lnTo>
                    <a:pt x="58585" y="126352"/>
                  </a:lnTo>
                  <a:lnTo>
                    <a:pt x="58712" y="126949"/>
                  </a:lnTo>
                  <a:lnTo>
                    <a:pt x="67360" y="139776"/>
                  </a:lnTo>
                  <a:lnTo>
                    <a:pt x="80187" y="148437"/>
                  </a:lnTo>
                  <a:lnTo>
                    <a:pt x="95872" y="151612"/>
                  </a:lnTo>
                  <a:lnTo>
                    <a:pt x="111556" y="148437"/>
                  </a:lnTo>
                  <a:lnTo>
                    <a:pt x="124383" y="139776"/>
                  </a:lnTo>
                  <a:lnTo>
                    <a:pt x="131699" y="128943"/>
                  </a:lnTo>
                  <a:lnTo>
                    <a:pt x="133032" y="126949"/>
                  </a:lnTo>
                  <a:lnTo>
                    <a:pt x="136220" y="111264"/>
                  </a:lnTo>
                  <a:lnTo>
                    <a:pt x="136220" y="94018"/>
                  </a:lnTo>
                  <a:lnTo>
                    <a:pt x="317423" y="94018"/>
                  </a:lnTo>
                  <a:lnTo>
                    <a:pt x="317423" y="111264"/>
                  </a:lnTo>
                  <a:lnTo>
                    <a:pt x="320471" y="126352"/>
                  </a:lnTo>
                  <a:lnTo>
                    <a:pt x="320598" y="126949"/>
                  </a:lnTo>
                  <a:lnTo>
                    <a:pt x="329247" y="139776"/>
                  </a:lnTo>
                  <a:lnTo>
                    <a:pt x="342074" y="148437"/>
                  </a:lnTo>
                  <a:lnTo>
                    <a:pt x="357759" y="151612"/>
                  </a:lnTo>
                  <a:lnTo>
                    <a:pt x="373456" y="148437"/>
                  </a:lnTo>
                  <a:lnTo>
                    <a:pt x="386283" y="139776"/>
                  </a:lnTo>
                  <a:lnTo>
                    <a:pt x="393598" y="128943"/>
                  </a:lnTo>
                  <a:lnTo>
                    <a:pt x="394931" y="126949"/>
                  </a:lnTo>
                  <a:lnTo>
                    <a:pt x="398119" y="111264"/>
                  </a:lnTo>
                  <a:lnTo>
                    <a:pt x="398119" y="94018"/>
                  </a:lnTo>
                  <a:lnTo>
                    <a:pt x="403707" y="94018"/>
                  </a:lnTo>
                  <a:lnTo>
                    <a:pt x="416280" y="96558"/>
                  </a:lnTo>
                  <a:lnTo>
                    <a:pt x="426554" y="103492"/>
                  </a:lnTo>
                  <a:lnTo>
                    <a:pt x="433489" y="113779"/>
                  </a:lnTo>
                  <a:lnTo>
                    <a:pt x="436041" y="126352"/>
                  </a:lnTo>
                  <a:lnTo>
                    <a:pt x="436041" y="89052"/>
                  </a:lnTo>
                  <a:lnTo>
                    <a:pt x="423125" y="80340"/>
                  </a:lnTo>
                  <a:lnTo>
                    <a:pt x="407403" y="77152"/>
                  </a:lnTo>
                  <a:lnTo>
                    <a:pt x="405206" y="76708"/>
                  </a:lnTo>
                  <a:lnTo>
                    <a:pt x="386778" y="76708"/>
                  </a:lnTo>
                  <a:lnTo>
                    <a:pt x="385787" y="77152"/>
                  </a:lnTo>
                  <a:lnTo>
                    <a:pt x="385787" y="28981"/>
                  </a:lnTo>
                  <a:lnTo>
                    <a:pt x="383501" y="17716"/>
                  </a:lnTo>
                  <a:lnTo>
                    <a:pt x="382498" y="16230"/>
                  </a:lnTo>
                  <a:lnTo>
                    <a:pt x="377291" y="8496"/>
                  </a:lnTo>
                  <a:lnTo>
                    <a:pt x="369557" y="3289"/>
                  </a:lnTo>
                  <a:lnTo>
                    <a:pt x="369557" y="21945"/>
                  </a:lnTo>
                  <a:lnTo>
                    <a:pt x="369557" y="123228"/>
                  </a:lnTo>
                  <a:lnTo>
                    <a:pt x="363842" y="128943"/>
                  </a:lnTo>
                  <a:lnTo>
                    <a:pt x="349783" y="128943"/>
                  </a:lnTo>
                  <a:lnTo>
                    <a:pt x="344068" y="123228"/>
                  </a:lnTo>
                  <a:lnTo>
                    <a:pt x="344068" y="94018"/>
                  </a:lnTo>
                  <a:lnTo>
                    <a:pt x="344068" y="76708"/>
                  </a:lnTo>
                  <a:lnTo>
                    <a:pt x="344068" y="21945"/>
                  </a:lnTo>
                  <a:lnTo>
                    <a:pt x="349783" y="16230"/>
                  </a:lnTo>
                  <a:lnTo>
                    <a:pt x="363842" y="16230"/>
                  </a:lnTo>
                  <a:lnTo>
                    <a:pt x="369557" y="21945"/>
                  </a:lnTo>
                  <a:lnTo>
                    <a:pt x="369557" y="3289"/>
                  </a:lnTo>
                  <a:lnTo>
                    <a:pt x="368084" y="2286"/>
                  </a:lnTo>
                  <a:lnTo>
                    <a:pt x="356819" y="0"/>
                  </a:lnTo>
                  <a:lnTo>
                    <a:pt x="345541" y="2286"/>
                  </a:lnTo>
                  <a:lnTo>
                    <a:pt x="336334" y="8496"/>
                  </a:lnTo>
                  <a:lnTo>
                    <a:pt x="330111" y="17716"/>
                  </a:lnTo>
                  <a:lnTo>
                    <a:pt x="327837" y="28981"/>
                  </a:lnTo>
                  <a:lnTo>
                    <a:pt x="327837" y="76708"/>
                  </a:lnTo>
                  <a:lnTo>
                    <a:pt x="125222" y="76708"/>
                  </a:lnTo>
                  <a:lnTo>
                    <a:pt x="125222" y="28981"/>
                  </a:lnTo>
                  <a:lnTo>
                    <a:pt x="122936" y="17716"/>
                  </a:lnTo>
                  <a:lnTo>
                    <a:pt x="121932" y="16230"/>
                  </a:lnTo>
                  <a:lnTo>
                    <a:pt x="116725" y="8496"/>
                  </a:lnTo>
                  <a:lnTo>
                    <a:pt x="108991" y="3289"/>
                  </a:lnTo>
                  <a:lnTo>
                    <a:pt x="108991" y="21945"/>
                  </a:lnTo>
                  <a:lnTo>
                    <a:pt x="108991" y="123228"/>
                  </a:lnTo>
                  <a:lnTo>
                    <a:pt x="103276" y="128943"/>
                  </a:lnTo>
                  <a:lnTo>
                    <a:pt x="89217" y="128943"/>
                  </a:lnTo>
                  <a:lnTo>
                    <a:pt x="83502" y="123228"/>
                  </a:lnTo>
                  <a:lnTo>
                    <a:pt x="83502" y="94018"/>
                  </a:lnTo>
                  <a:lnTo>
                    <a:pt x="83502" y="76949"/>
                  </a:lnTo>
                  <a:lnTo>
                    <a:pt x="83502" y="21945"/>
                  </a:lnTo>
                  <a:lnTo>
                    <a:pt x="89217" y="16230"/>
                  </a:lnTo>
                  <a:lnTo>
                    <a:pt x="103276" y="16230"/>
                  </a:lnTo>
                  <a:lnTo>
                    <a:pt x="108991" y="21945"/>
                  </a:lnTo>
                  <a:lnTo>
                    <a:pt x="108991" y="3289"/>
                  </a:lnTo>
                  <a:lnTo>
                    <a:pt x="107518" y="2286"/>
                  </a:lnTo>
                  <a:lnTo>
                    <a:pt x="96253" y="0"/>
                  </a:lnTo>
                  <a:lnTo>
                    <a:pt x="84975" y="2286"/>
                  </a:lnTo>
                  <a:lnTo>
                    <a:pt x="75755" y="8496"/>
                  </a:lnTo>
                  <a:lnTo>
                    <a:pt x="69545" y="17716"/>
                  </a:lnTo>
                  <a:lnTo>
                    <a:pt x="67271" y="28981"/>
                  </a:lnTo>
                  <a:lnTo>
                    <a:pt x="67271" y="76949"/>
                  </a:lnTo>
                  <a:lnTo>
                    <a:pt x="66598" y="76708"/>
                  </a:lnTo>
                  <a:lnTo>
                    <a:pt x="48425" y="76708"/>
                  </a:lnTo>
                  <a:lnTo>
                    <a:pt x="30505" y="80340"/>
                  </a:lnTo>
                  <a:lnTo>
                    <a:pt x="14630" y="91046"/>
                  </a:lnTo>
                  <a:lnTo>
                    <a:pt x="3924" y="106934"/>
                  </a:lnTo>
                  <a:lnTo>
                    <a:pt x="0" y="126352"/>
                  </a:lnTo>
                  <a:lnTo>
                    <a:pt x="0" y="444474"/>
                  </a:lnTo>
                  <a:lnTo>
                    <a:pt x="3924" y="463880"/>
                  </a:lnTo>
                  <a:lnTo>
                    <a:pt x="14630" y="479755"/>
                  </a:lnTo>
                  <a:lnTo>
                    <a:pt x="30505" y="490461"/>
                  </a:lnTo>
                  <a:lnTo>
                    <a:pt x="49936" y="494398"/>
                  </a:lnTo>
                  <a:lnTo>
                    <a:pt x="403707" y="494398"/>
                  </a:lnTo>
                  <a:lnTo>
                    <a:pt x="423125" y="490461"/>
                  </a:lnTo>
                  <a:lnTo>
                    <a:pt x="439000" y="479755"/>
                  </a:lnTo>
                  <a:lnTo>
                    <a:pt x="440994" y="476796"/>
                  </a:lnTo>
                  <a:lnTo>
                    <a:pt x="449707" y="463880"/>
                  </a:lnTo>
                  <a:lnTo>
                    <a:pt x="453644" y="444474"/>
                  </a:lnTo>
                  <a:lnTo>
                    <a:pt x="453644" y="126352"/>
                  </a:lnTo>
                  <a:close/>
                </a:path>
              </a:pathLst>
            </a:custGeom>
            <a:solidFill>
              <a:srgbClr val="1544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94" name="object 29">
            <a:extLst>
              <a:ext uri="{FF2B5EF4-FFF2-40B4-BE49-F238E27FC236}">
                <a16:creationId xmlns:a16="http://schemas.microsoft.com/office/drawing/2014/main" id="{40F387FC-B933-8FC1-FF9D-3F9A9D33CA08}"/>
              </a:ext>
            </a:extLst>
          </p:cNvPr>
          <p:cNvGrpSpPr/>
          <p:nvPr/>
        </p:nvGrpSpPr>
        <p:grpSpPr>
          <a:xfrm>
            <a:off x="5338681" y="3156290"/>
            <a:ext cx="312512" cy="315464"/>
            <a:chOff x="6202729" y="7764084"/>
            <a:chExt cx="403225" cy="407034"/>
          </a:xfrm>
        </p:grpSpPr>
        <p:pic>
          <p:nvPicPr>
            <p:cNvPr id="295" name="object 30">
              <a:extLst>
                <a:ext uri="{FF2B5EF4-FFF2-40B4-BE49-F238E27FC236}">
                  <a16:creationId xmlns:a16="http://schemas.microsoft.com/office/drawing/2014/main" id="{24073A50-945D-E07C-B2AB-BE21A24B8E36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6392582" y="7764084"/>
              <a:ext cx="213335" cy="213340"/>
            </a:xfrm>
            <a:prstGeom prst="rect">
              <a:avLst/>
            </a:prstGeom>
          </p:spPr>
        </p:pic>
        <p:sp>
          <p:nvSpPr>
            <p:cNvPr id="296" name="object 31">
              <a:extLst>
                <a:ext uri="{FF2B5EF4-FFF2-40B4-BE49-F238E27FC236}">
                  <a16:creationId xmlns:a16="http://schemas.microsoft.com/office/drawing/2014/main" id="{46C6CD94-7FDE-3777-30AB-44D50B76EAA3}"/>
                </a:ext>
              </a:extLst>
            </p:cNvPr>
            <p:cNvSpPr/>
            <p:nvPr/>
          </p:nvSpPr>
          <p:spPr>
            <a:xfrm>
              <a:off x="6202729" y="7808794"/>
              <a:ext cx="377190" cy="362585"/>
            </a:xfrm>
            <a:custGeom>
              <a:avLst/>
              <a:gdLst/>
              <a:ahLst/>
              <a:cxnLst/>
              <a:rect l="l" t="t" r="r" b="b"/>
              <a:pathLst>
                <a:path w="377190" h="362584">
                  <a:moveTo>
                    <a:pt x="82706" y="0"/>
                  </a:moveTo>
                  <a:lnTo>
                    <a:pt x="45627" y="11996"/>
                  </a:lnTo>
                  <a:lnTo>
                    <a:pt x="19257" y="39763"/>
                  </a:lnTo>
                  <a:lnTo>
                    <a:pt x="10179" y="50952"/>
                  </a:lnTo>
                  <a:lnTo>
                    <a:pt x="10069" y="51087"/>
                  </a:lnTo>
                  <a:lnTo>
                    <a:pt x="3219" y="66897"/>
                  </a:lnTo>
                  <a:lnTo>
                    <a:pt x="0" y="86440"/>
                  </a:lnTo>
                  <a:lnTo>
                    <a:pt x="1706" y="108965"/>
                  </a:lnTo>
                  <a:lnTo>
                    <a:pt x="13424" y="152371"/>
                  </a:lnTo>
                  <a:lnTo>
                    <a:pt x="13541" y="152806"/>
                  </a:lnTo>
                  <a:lnTo>
                    <a:pt x="13637" y="153160"/>
                  </a:lnTo>
                  <a:lnTo>
                    <a:pt x="31603" y="194462"/>
                  </a:lnTo>
                  <a:lnTo>
                    <a:pt x="55069" y="232386"/>
                  </a:lnTo>
                  <a:lnTo>
                    <a:pt x="83495" y="266446"/>
                  </a:lnTo>
                  <a:lnTo>
                    <a:pt x="116345" y="296155"/>
                  </a:lnTo>
                  <a:lnTo>
                    <a:pt x="153080" y="321028"/>
                  </a:lnTo>
                  <a:lnTo>
                    <a:pt x="193162" y="340579"/>
                  </a:lnTo>
                  <a:lnTo>
                    <a:pt x="236055" y="354323"/>
                  </a:lnTo>
                  <a:lnTo>
                    <a:pt x="281220" y="361772"/>
                  </a:lnTo>
                  <a:lnTo>
                    <a:pt x="287227" y="362178"/>
                  </a:lnTo>
                  <a:lnTo>
                    <a:pt x="290199" y="362178"/>
                  </a:lnTo>
                  <a:lnTo>
                    <a:pt x="333265" y="350837"/>
                  </a:lnTo>
                  <a:lnTo>
                    <a:pt x="342833" y="344463"/>
                  </a:lnTo>
                  <a:lnTo>
                    <a:pt x="294240" y="344463"/>
                  </a:lnTo>
                  <a:lnTo>
                    <a:pt x="282808" y="344220"/>
                  </a:lnTo>
                  <a:lnTo>
                    <a:pt x="234988" y="335892"/>
                  </a:lnTo>
                  <a:lnTo>
                    <a:pt x="189966" y="320115"/>
                  </a:lnTo>
                  <a:lnTo>
                    <a:pt x="148462" y="297542"/>
                  </a:lnTo>
                  <a:lnTo>
                    <a:pt x="111199" y="268828"/>
                  </a:lnTo>
                  <a:lnTo>
                    <a:pt x="78898" y="234626"/>
                  </a:lnTo>
                  <a:lnTo>
                    <a:pt x="52282" y="195589"/>
                  </a:lnTo>
                  <a:lnTo>
                    <a:pt x="32073" y="152371"/>
                  </a:lnTo>
                  <a:lnTo>
                    <a:pt x="18991" y="105625"/>
                  </a:lnTo>
                  <a:lnTo>
                    <a:pt x="17717" y="88105"/>
                  </a:lnTo>
                  <a:lnTo>
                    <a:pt x="17730" y="86440"/>
                  </a:lnTo>
                  <a:lnTo>
                    <a:pt x="20276" y="71591"/>
                  </a:lnTo>
                  <a:lnTo>
                    <a:pt x="25341" y="59964"/>
                  </a:lnTo>
                  <a:lnTo>
                    <a:pt x="31259" y="52654"/>
                  </a:lnTo>
                  <a:lnTo>
                    <a:pt x="31551" y="52400"/>
                  </a:lnTo>
                  <a:lnTo>
                    <a:pt x="32097" y="51828"/>
                  </a:lnTo>
                  <a:lnTo>
                    <a:pt x="33113" y="50672"/>
                  </a:lnTo>
                  <a:lnTo>
                    <a:pt x="34446" y="48729"/>
                  </a:lnTo>
                  <a:lnTo>
                    <a:pt x="35678" y="47180"/>
                  </a:lnTo>
                  <a:lnTo>
                    <a:pt x="64168" y="21551"/>
                  </a:lnTo>
                  <a:lnTo>
                    <a:pt x="82706" y="17614"/>
                  </a:lnTo>
                  <a:lnTo>
                    <a:pt x="126540" y="17614"/>
                  </a:lnTo>
                  <a:lnTo>
                    <a:pt x="125150" y="16357"/>
                  </a:lnTo>
                  <a:lnTo>
                    <a:pt x="115809" y="9354"/>
                  </a:lnTo>
                  <a:lnTo>
                    <a:pt x="105447" y="4225"/>
                  </a:lnTo>
                  <a:lnTo>
                    <a:pt x="94326" y="1073"/>
                  </a:lnTo>
                  <a:lnTo>
                    <a:pt x="82706" y="0"/>
                  </a:lnTo>
                  <a:close/>
                </a:path>
                <a:path w="377190" h="362584">
                  <a:moveTo>
                    <a:pt x="337447" y="219074"/>
                  </a:moveTo>
                  <a:lnTo>
                    <a:pt x="293628" y="219074"/>
                  </a:lnTo>
                  <a:lnTo>
                    <a:pt x="302002" y="219848"/>
                  </a:lnTo>
                  <a:lnTo>
                    <a:pt x="310024" y="222122"/>
                  </a:lnTo>
                  <a:lnTo>
                    <a:pt x="344250" y="248970"/>
                  </a:lnTo>
                  <a:lnTo>
                    <a:pt x="359205" y="280557"/>
                  </a:lnTo>
                  <a:lnTo>
                    <a:pt x="356785" y="297542"/>
                  </a:lnTo>
                  <a:lnTo>
                    <a:pt x="356734" y="297900"/>
                  </a:lnTo>
                  <a:lnTo>
                    <a:pt x="332427" y="330136"/>
                  </a:lnTo>
                  <a:lnTo>
                    <a:pt x="294240" y="344463"/>
                  </a:lnTo>
                  <a:lnTo>
                    <a:pt x="342833" y="344463"/>
                  </a:lnTo>
                  <a:lnTo>
                    <a:pt x="344263" y="343306"/>
                  </a:lnTo>
                  <a:lnTo>
                    <a:pt x="360544" y="325297"/>
                  </a:lnTo>
                  <a:lnTo>
                    <a:pt x="373356" y="303702"/>
                  </a:lnTo>
                  <a:lnTo>
                    <a:pt x="376655" y="280557"/>
                  </a:lnTo>
                  <a:lnTo>
                    <a:pt x="376781" y="279673"/>
                  </a:lnTo>
                  <a:lnTo>
                    <a:pt x="370967" y="256110"/>
                  </a:lnTo>
                  <a:lnTo>
                    <a:pt x="356061" y="235915"/>
                  </a:lnTo>
                  <a:lnTo>
                    <a:pt x="337447" y="219074"/>
                  </a:lnTo>
                  <a:close/>
                </a:path>
                <a:path w="377190" h="362584">
                  <a:moveTo>
                    <a:pt x="126540" y="17614"/>
                  </a:moveTo>
                  <a:lnTo>
                    <a:pt x="82706" y="17614"/>
                  </a:lnTo>
                  <a:lnTo>
                    <a:pt x="91093" y="18388"/>
                  </a:lnTo>
                  <a:lnTo>
                    <a:pt x="99118" y="20662"/>
                  </a:lnTo>
                  <a:lnTo>
                    <a:pt x="133341" y="47497"/>
                  </a:lnTo>
                  <a:lnTo>
                    <a:pt x="148302" y="79095"/>
                  </a:lnTo>
                  <a:lnTo>
                    <a:pt x="147959" y="86440"/>
                  </a:lnTo>
                  <a:lnTo>
                    <a:pt x="147881" y="88105"/>
                  </a:lnTo>
                  <a:lnTo>
                    <a:pt x="119117" y="131305"/>
                  </a:lnTo>
                  <a:lnTo>
                    <a:pt x="97946" y="140055"/>
                  </a:lnTo>
                  <a:lnTo>
                    <a:pt x="95927" y="141846"/>
                  </a:lnTo>
                  <a:lnTo>
                    <a:pt x="93870" y="146621"/>
                  </a:lnTo>
                  <a:lnTo>
                    <a:pt x="93933" y="149339"/>
                  </a:lnTo>
                  <a:lnTo>
                    <a:pt x="96778" y="155016"/>
                  </a:lnTo>
                  <a:lnTo>
                    <a:pt x="119845" y="192339"/>
                  </a:lnTo>
                  <a:lnTo>
                    <a:pt x="149040" y="224515"/>
                  </a:lnTo>
                  <a:lnTo>
                    <a:pt x="183591" y="250840"/>
                  </a:lnTo>
                  <a:lnTo>
                    <a:pt x="222724" y="270611"/>
                  </a:lnTo>
                  <a:lnTo>
                    <a:pt x="228083" y="272719"/>
                  </a:lnTo>
                  <a:lnTo>
                    <a:pt x="230407" y="272719"/>
                  </a:lnTo>
                  <a:lnTo>
                    <a:pt x="234939" y="270611"/>
                  </a:lnTo>
                  <a:lnTo>
                    <a:pt x="236556" y="268828"/>
                  </a:lnTo>
                  <a:lnTo>
                    <a:pt x="237409" y="266446"/>
                  </a:lnTo>
                  <a:lnTo>
                    <a:pt x="240466" y="257327"/>
                  </a:lnTo>
                  <a:lnTo>
                    <a:pt x="243544" y="252082"/>
                  </a:lnTo>
                  <a:lnTo>
                    <a:pt x="223956" y="252082"/>
                  </a:lnTo>
                  <a:lnTo>
                    <a:pt x="190941" y="234626"/>
                  </a:lnTo>
                  <a:lnTo>
                    <a:pt x="190206" y="234111"/>
                  </a:lnTo>
                  <a:lnTo>
                    <a:pt x="161189" y="211764"/>
                  </a:lnTo>
                  <a:lnTo>
                    <a:pt x="135902" y="184354"/>
                  </a:lnTo>
                  <a:lnTo>
                    <a:pt x="115434" y="152806"/>
                  </a:lnTo>
                  <a:lnTo>
                    <a:pt x="121627" y="149783"/>
                  </a:lnTo>
                  <a:lnTo>
                    <a:pt x="127447" y="146107"/>
                  </a:lnTo>
                  <a:lnTo>
                    <a:pt x="157064" y="113789"/>
                  </a:lnTo>
                  <a:lnTo>
                    <a:pt x="165862" y="79095"/>
                  </a:lnTo>
                  <a:lnTo>
                    <a:pt x="165904" y="78206"/>
                  </a:lnTo>
                  <a:lnTo>
                    <a:pt x="164065" y="65842"/>
                  </a:lnTo>
                  <a:lnTo>
                    <a:pt x="159908" y="54248"/>
                  </a:lnTo>
                  <a:lnTo>
                    <a:pt x="153558" y="43691"/>
                  </a:lnTo>
                  <a:lnTo>
                    <a:pt x="145140" y="34442"/>
                  </a:lnTo>
                  <a:lnTo>
                    <a:pt x="126540" y="17614"/>
                  </a:lnTo>
                  <a:close/>
                </a:path>
                <a:path w="377190" h="362584">
                  <a:moveTo>
                    <a:pt x="293628" y="201472"/>
                  </a:moveTo>
                  <a:lnTo>
                    <a:pt x="256559" y="213463"/>
                  </a:lnTo>
                  <a:lnTo>
                    <a:pt x="226661" y="246011"/>
                  </a:lnTo>
                  <a:lnTo>
                    <a:pt x="223956" y="252082"/>
                  </a:lnTo>
                  <a:lnTo>
                    <a:pt x="243544" y="252082"/>
                  </a:lnTo>
                  <a:lnTo>
                    <a:pt x="243641" y="251917"/>
                  </a:lnTo>
                  <a:lnTo>
                    <a:pt x="259744" y="234111"/>
                  </a:lnTo>
                  <a:lnTo>
                    <a:pt x="266875" y="227733"/>
                  </a:lnTo>
                  <a:lnTo>
                    <a:pt x="275096" y="223011"/>
                  </a:lnTo>
                  <a:lnTo>
                    <a:pt x="284112" y="220081"/>
                  </a:lnTo>
                  <a:lnTo>
                    <a:pt x="293628" y="219074"/>
                  </a:lnTo>
                  <a:lnTo>
                    <a:pt x="337447" y="219074"/>
                  </a:lnTo>
                  <a:lnTo>
                    <a:pt x="336071" y="217830"/>
                  </a:lnTo>
                  <a:lnTo>
                    <a:pt x="326723" y="210822"/>
                  </a:lnTo>
                  <a:lnTo>
                    <a:pt x="316359" y="205693"/>
                  </a:lnTo>
                  <a:lnTo>
                    <a:pt x="305241" y="202544"/>
                  </a:lnTo>
                  <a:lnTo>
                    <a:pt x="293628" y="201472"/>
                  </a:lnTo>
                  <a:close/>
                </a:path>
              </a:pathLst>
            </a:custGeom>
            <a:solidFill>
              <a:srgbClr val="05A8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97" name="object 32">
            <a:extLst>
              <a:ext uri="{FF2B5EF4-FFF2-40B4-BE49-F238E27FC236}">
                <a16:creationId xmlns:a16="http://schemas.microsoft.com/office/drawing/2014/main" id="{A6DA4489-4190-4F7B-7865-BD683E7874AF}"/>
              </a:ext>
            </a:extLst>
          </p:cNvPr>
          <p:cNvSpPr/>
          <p:nvPr/>
        </p:nvSpPr>
        <p:spPr>
          <a:xfrm>
            <a:off x="4695931" y="3793552"/>
            <a:ext cx="319401" cy="318910"/>
          </a:xfrm>
          <a:custGeom>
            <a:avLst/>
            <a:gdLst/>
            <a:ahLst/>
            <a:cxnLst/>
            <a:rect l="l" t="t" r="r" b="b"/>
            <a:pathLst>
              <a:path w="412114" h="411479">
                <a:moveTo>
                  <a:pt x="215150" y="0"/>
                </a:moveTo>
                <a:lnTo>
                  <a:pt x="194868" y="0"/>
                </a:lnTo>
                <a:lnTo>
                  <a:pt x="149644" y="7456"/>
                </a:lnTo>
                <a:lnTo>
                  <a:pt x="108416" y="24106"/>
                </a:lnTo>
                <a:lnTo>
                  <a:pt x="72264" y="48816"/>
                </a:lnTo>
                <a:lnTo>
                  <a:pt x="42267" y="80452"/>
                </a:lnTo>
                <a:lnTo>
                  <a:pt x="19505" y="117879"/>
                </a:lnTo>
                <a:lnTo>
                  <a:pt x="5056" y="159965"/>
                </a:lnTo>
                <a:lnTo>
                  <a:pt x="125" y="204444"/>
                </a:lnTo>
                <a:lnTo>
                  <a:pt x="0" y="205574"/>
                </a:lnTo>
                <a:lnTo>
                  <a:pt x="5056" y="251190"/>
                </a:lnTo>
                <a:lnTo>
                  <a:pt x="19507" y="293282"/>
                </a:lnTo>
                <a:lnTo>
                  <a:pt x="42272" y="330716"/>
                </a:lnTo>
                <a:lnTo>
                  <a:pt x="72272" y="362357"/>
                </a:lnTo>
                <a:lnTo>
                  <a:pt x="108426" y="387071"/>
                </a:lnTo>
                <a:lnTo>
                  <a:pt x="149656" y="403721"/>
                </a:lnTo>
                <a:lnTo>
                  <a:pt x="195266" y="411238"/>
                </a:lnTo>
                <a:lnTo>
                  <a:pt x="214655" y="411238"/>
                </a:lnTo>
                <a:lnTo>
                  <a:pt x="260404" y="404204"/>
                </a:lnTo>
                <a:lnTo>
                  <a:pt x="287387" y="393611"/>
                </a:lnTo>
                <a:lnTo>
                  <a:pt x="197929" y="393611"/>
                </a:lnTo>
                <a:lnTo>
                  <a:pt x="196415" y="392328"/>
                </a:lnTo>
                <a:lnTo>
                  <a:pt x="171272" y="392328"/>
                </a:lnTo>
                <a:lnTo>
                  <a:pt x="143332" y="384876"/>
                </a:lnTo>
                <a:lnTo>
                  <a:pt x="116900" y="373283"/>
                </a:lnTo>
                <a:lnTo>
                  <a:pt x="92473" y="357800"/>
                </a:lnTo>
                <a:lnTo>
                  <a:pt x="70548" y="338683"/>
                </a:lnTo>
                <a:lnTo>
                  <a:pt x="80538" y="331826"/>
                </a:lnTo>
                <a:lnTo>
                  <a:pt x="88754" y="326809"/>
                </a:lnTo>
                <a:lnTo>
                  <a:pt x="59817" y="326809"/>
                </a:lnTo>
                <a:lnTo>
                  <a:pt x="42905" y="303024"/>
                </a:lnTo>
                <a:lnTo>
                  <a:pt x="42790" y="302862"/>
                </a:lnTo>
                <a:lnTo>
                  <a:pt x="29808" y="276912"/>
                </a:lnTo>
                <a:lnTo>
                  <a:pt x="21010" y="249297"/>
                </a:lnTo>
                <a:lnTo>
                  <a:pt x="16535" y="220357"/>
                </a:lnTo>
                <a:lnTo>
                  <a:pt x="410143" y="220357"/>
                </a:lnTo>
                <a:lnTo>
                  <a:pt x="411784" y="205574"/>
                </a:lnTo>
                <a:lnTo>
                  <a:pt x="411659" y="204444"/>
                </a:lnTo>
                <a:lnTo>
                  <a:pt x="15938" y="204444"/>
                </a:lnTo>
                <a:lnTo>
                  <a:pt x="18431" y="174966"/>
                </a:lnTo>
                <a:lnTo>
                  <a:pt x="37426" y="117879"/>
                </a:lnTo>
                <a:lnTo>
                  <a:pt x="53797" y="91947"/>
                </a:lnTo>
                <a:lnTo>
                  <a:pt x="81261" y="91947"/>
                </a:lnTo>
                <a:lnTo>
                  <a:pt x="74338" y="87382"/>
                </a:lnTo>
                <a:lnTo>
                  <a:pt x="112644" y="40165"/>
                </a:lnTo>
                <a:lnTo>
                  <a:pt x="171297" y="18821"/>
                </a:lnTo>
                <a:lnTo>
                  <a:pt x="196449" y="18821"/>
                </a:lnTo>
                <a:lnTo>
                  <a:pt x="197929" y="17551"/>
                </a:lnTo>
                <a:lnTo>
                  <a:pt x="287366" y="17551"/>
                </a:lnTo>
                <a:lnTo>
                  <a:pt x="260400" y="6962"/>
                </a:lnTo>
                <a:lnTo>
                  <a:pt x="215150" y="0"/>
                </a:lnTo>
                <a:close/>
              </a:path>
              <a:path w="412114" h="411479">
                <a:moveTo>
                  <a:pt x="213855" y="294500"/>
                </a:moveTo>
                <a:lnTo>
                  <a:pt x="197929" y="294500"/>
                </a:lnTo>
                <a:lnTo>
                  <a:pt x="197929" y="393611"/>
                </a:lnTo>
                <a:lnTo>
                  <a:pt x="287387" y="393611"/>
                </a:lnTo>
                <a:lnTo>
                  <a:pt x="289393" y="392823"/>
                </a:lnTo>
                <a:lnTo>
                  <a:pt x="237794" y="392823"/>
                </a:lnTo>
                <a:lnTo>
                  <a:pt x="238688" y="391947"/>
                </a:lnTo>
                <a:lnTo>
                  <a:pt x="213855" y="391947"/>
                </a:lnTo>
                <a:lnTo>
                  <a:pt x="213855" y="294500"/>
                </a:lnTo>
                <a:close/>
              </a:path>
              <a:path w="412114" h="411479">
                <a:moveTo>
                  <a:pt x="334430" y="311607"/>
                </a:moveTo>
                <a:lnTo>
                  <a:pt x="298386" y="311607"/>
                </a:lnTo>
                <a:lnTo>
                  <a:pt x="310249" y="316817"/>
                </a:lnTo>
                <a:lnTo>
                  <a:pt x="321775" y="322664"/>
                </a:lnTo>
                <a:lnTo>
                  <a:pt x="332931" y="329132"/>
                </a:lnTo>
                <a:lnTo>
                  <a:pt x="343687" y="336207"/>
                </a:lnTo>
                <a:lnTo>
                  <a:pt x="320844" y="356706"/>
                </a:lnTo>
                <a:lnTo>
                  <a:pt x="294942" y="373283"/>
                </a:lnTo>
                <a:lnTo>
                  <a:pt x="267367" y="385290"/>
                </a:lnTo>
                <a:lnTo>
                  <a:pt x="237794" y="392823"/>
                </a:lnTo>
                <a:lnTo>
                  <a:pt x="289393" y="392823"/>
                </a:lnTo>
                <a:lnTo>
                  <a:pt x="302111" y="387830"/>
                </a:lnTo>
                <a:lnTo>
                  <a:pt x="338682" y="363252"/>
                </a:lnTo>
                <a:lnTo>
                  <a:pt x="369027" y="331602"/>
                </a:lnTo>
                <a:lnTo>
                  <a:pt x="373590" y="324154"/>
                </a:lnTo>
                <a:lnTo>
                  <a:pt x="354215" y="324154"/>
                </a:lnTo>
                <a:lnTo>
                  <a:pt x="342439" y="316300"/>
                </a:lnTo>
                <a:lnTo>
                  <a:pt x="334430" y="311607"/>
                </a:lnTo>
                <a:close/>
              </a:path>
              <a:path w="412114" h="411479">
                <a:moveTo>
                  <a:pt x="130827" y="314490"/>
                </a:moveTo>
                <a:lnTo>
                  <a:pt x="112661" y="314490"/>
                </a:lnTo>
                <a:lnTo>
                  <a:pt x="124303" y="336024"/>
                </a:lnTo>
                <a:lnTo>
                  <a:pt x="137980" y="356209"/>
                </a:lnTo>
                <a:lnTo>
                  <a:pt x="153650" y="374994"/>
                </a:lnTo>
                <a:lnTo>
                  <a:pt x="171272" y="392328"/>
                </a:lnTo>
                <a:lnTo>
                  <a:pt x="196415" y="392328"/>
                </a:lnTo>
                <a:lnTo>
                  <a:pt x="176472" y="375431"/>
                </a:lnTo>
                <a:lnTo>
                  <a:pt x="157432" y="355014"/>
                </a:lnTo>
                <a:lnTo>
                  <a:pt x="141025" y="332623"/>
                </a:lnTo>
                <a:lnTo>
                  <a:pt x="130827" y="314490"/>
                </a:lnTo>
                <a:close/>
              </a:path>
              <a:path w="412114" h="411479">
                <a:moveTo>
                  <a:pt x="305419" y="294309"/>
                </a:moveTo>
                <a:lnTo>
                  <a:pt x="213855" y="294309"/>
                </a:lnTo>
                <a:lnTo>
                  <a:pt x="231589" y="295322"/>
                </a:lnTo>
                <a:lnTo>
                  <a:pt x="249116" y="297632"/>
                </a:lnTo>
                <a:lnTo>
                  <a:pt x="266386" y="301230"/>
                </a:lnTo>
                <a:lnTo>
                  <a:pt x="283349" y="306108"/>
                </a:lnTo>
                <a:lnTo>
                  <a:pt x="270085" y="330339"/>
                </a:lnTo>
                <a:lnTo>
                  <a:pt x="253941" y="352894"/>
                </a:lnTo>
                <a:lnTo>
                  <a:pt x="235127" y="373516"/>
                </a:lnTo>
                <a:lnTo>
                  <a:pt x="213855" y="391947"/>
                </a:lnTo>
                <a:lnTo>
                  <a:pt x="238688" y="391947"/>
                </a:lnTo>
                <a:lnTo>
                  <a:pt x="256183" y="374784"/>
                </a:lnTo>
                <a:lnTo>
                  <a:pt x="272438" y="355201"/>
                </a:lnTo>
                <a:lnTo>
                  <a:pt x="286520" y="334125"/>
                </a:lnTo>
                <a:lnTo>
                  <a:pt x="298386" y="311607"/>
                </a:lnTo>
                <a:lnTo>
                  <a:pt x="334430" y="311607"/>
                </a:lnTo>
                <a:lnTo>
                  <a:pt x="330206" y="309132"/>
                </a:lnTo>
                <a:lnTo>
                  <a:pt x="317553" y="302671"/>
                </a:lnTo>
                <a:lnTo>
                  <a:pt x="304520" y="296938"/>
                </a:lnTo>
                <a:lnTo>
                  <a:pt x="305354" y="294500"/>
                </a:lnTo>
                <a:lnTo>
                  <a:pt x="305419" y="294309"/>
                </a:lnTo>
                <a:close/>
              </a:path>
              <a:path w="412114" h="411479">
                <a:moveTo>
                  <a:pt x="104601" y="220357"/>
                </a:moveTo>
                <a:lnTo>
                  <a:pt x="88662" y="220357"/>
                </a:lnTo>
                <a:lnTo>
                  <a:pt x="90418" y="238529"/>
                </a:lnTo>
                <a:lnTo>
                  <a:pt x="90493" y="239300"/>
                </a:lnTo>
                <a:lnTo>
                  <a:pt x="90556" y="239956"/>
                </a:lnTo>
                <a:lnTo>
                  <a:pt x="90642" y="240847"/>
                </a:lnTo>
                <a:lnTo>
                  <a:pt x="94245" y="260994"/>
                </a:lnTo>
                <a:lnTo>
                  <a:pt x="99454" y="280698"/>
                </a:lnTo>
                <a:lnTo>
                  <a:pt x="106260" y="299897"/>
                </a:lnTo>
                <a:lnTo>
                  <a:pt x="94069" y="305695"/>
                </a:lnTo>
                <a:lnTo>
                  <a:pt x="82243" y="312124"/>
                </a:lnTo>
                <a:lnTo>
                  <a:pt x="70815" y="319168"/>
                </a:lnTo>
                <a:lnTo>
                  <a:pt x="59817" y="326809"/>
                </a:lnTo>
                <a:lnTo>
                  <a:pt x="88754" y="326809"/>
                </a:lnTo>
                <a:lnTo>
                  <a:pt x="90905" y="325496"/>
                </a:lnTo>
                <a:lnTo>
                  <a:pt x="101622" y="319711"/>
                </a:lnTo>
                <a:lnTo>
                  <a:pt x="112661" y="314490"/>
                </a:lnTo>
                <a:lnTo>
                  <a:pt x="130827" y="314490"/>
                </a:lnTo>
                <a:lnTo>
                  <a:pt x="127469" y="308521"/>
                </a:lnTo>
                <a:lnTo>
                  <a:pt x="144606" y="303024"/>
                </a:lnTo>
                <a:lnTo>
                  <a:pt x="162094" y="298848"/>
                </a:lnTo>
                <a:lnTo>
                  <a:pt x="179885" y="296003"/>
                </a:lnTo>
                <a:lnTo>
                  <a:pt x="197929" y="294500"/>
                </a:lnTo>
                <a:lnTo>
                  <a:pt x="213855" y="294500"/>
                </a:lnTo>
                <a:lnTo>
                  <a:pt x="213855" y="294309"/>
                </a:lnTo>
                <a:lnTo>
                  <a:pt x="305419" y="294309"/>
                </a:lnTo>
                <a:lnTo>
                  <a:pt x="305519" y="294017"/>
                </a:lnTo>
                <a:lnTo>
                  <a:pt x="121062" y="294017"/>
                </a:lnTo>
                <a:lnTo>
                  <a:pt x="114725" y="276162"/>
                </a:lnTo>
                <a:lnTo>
                  <a:pt x="109875" y="257933"/>
                </a:lnTo>
                <a:lnTo>
                  <a:pt x="106614" y="239956"/>
                </a:lnTo>
                <a:lnTo>
                  <a:pt x="106495" y="239300"/>
                </a:lnTo>
                <a:lnTo>
                  <a:pt x="104601" y="220357"/>
                </a:lnTo>
                <a:close/>
              </a:path>
              <a:path w="412114" h="411479">
                <a:moveTo>
                  <a:pt x="410143" y="220357"/>
                </a:moveTo>
                <a:lnTo>
                  <a:pt x="395244" y="220357"/>
                </a:lnTo>
                <a:lnTo>
                  <a:pt x="391007" y="248307"/>
                </a:lnTo>
                <a:lnTo>
                  <a:pt x="382655" y="275245"/>
                </a:lnTo>
                <a:lnTo>
                  <a:pt x="370348" y="300637"/>
                </a:lnTo>
                <a:lnTo>
                  <a:pt x="354215" y="324154"/>
                </a:lnTo>
                <a:lnTo>
                  <a:pt x="373590" y="324154"/>
                </a:lnTo>
                <a:lnTo>
                  <a:pt x="392053" y="294017"/>
                </a:lnTo>
                <a:lnTo>
                  <a:pt x="406670" y="251629"/>
                </a:lnTo>
                <a:lnTo>
                  <a:pt x="410143" y="220357"/>
                </a:lnTo>
                <a:close/>
              </a:path>
              <a:path w="412114" h="411479">
                <a:moveTo>
                  <a:pt x="213855" y="220357"/>
                </a:moveTo>
                <a:lnTo>
                  <a:pt x="197929" y="220357"/>
                </a:lnTo>
                <a:lnTo>
                  <a:pt x="197929" y="278599"/>
                </a:lnTo>
                <a:lnTo>
                  <a:pt x="178214" y="280200"/>
                </a:lnTo>
                <a:lnTo>
                  <a:pt x="158789" y="283297"/>
                </a:lnTo>
                <a:lnTo>
                  <a:pt x="139709" y="287877"/>
                </a:lnTo>
                <a:lnTo>
                  <a:pt x="120757" y="294017"/>
                </a:lnTo>
                <a:lnTo>
                  <a:pt x="305519" y="294017"/>
                </a:lnTo>
                <a:lnTo>
                  <a:pt x="306409" y="291414"/>
                </a:lnTo>
                <a:lnTo>
                  <a:pt x="289572" y="291414"/>
                </a:lnTo>
                <a:lnTo>
                  <a:pt x="271103" y="286017"/>
                </a:lnTo>
                <a:lnTo>
                  <a:pt x="252290" y="282044"/>
                </a:lnTo>
                <a:lnTo>
                  <a:pt x="233188" y="279505"/>
                </a:lnTo>
                <a:lnTo>
                  <a:pt x="213855" y="278409"/>
                </a:lnTo>
                <a:lnTo>
                  <a:pt x="213855" y="220357"/>
                </a:lnTo>
                <a:close/>
              </a:path>
              <a:path w="412114" h="411479">
                <a:moveTo>
                  <a:pt x="320951" y="220357"/>
                </a:moveTo>
                <a:lnTo>
                  <a:pt x="305000" y="220357"/>
                </a:lnTo>
                <a:lnTo>
                  <a:pt x="303222" y="238529"/>
                </a:lnTo>
                <a:lnTo>
                  <a:pt x="300042" y="256543"/>
                </a:lnTo>
                <a:lnTo>
                  <a:pt x="295487" y="274190"/>
                </a:lnTo>
                <a:lnTo>
                  <a:pt x="289572" y="291414"/>
                </a:lnTo>
                <a:lnTo>
                  <a:pt x="306409" y="291414"/>
                </a:lnTo>
                <a:lnTo>
                  <a:pt x="310790" y="278599"/>
                </a:lnTo>
                <a:lnTo>
                  <a:pt x="310855" y="278409"/>
                </a:lnTo>
                <a:lnTo>
                  <a:pt x="315725" y="259375"/>
                </a:lnTo>
                <a:lnTo>
                  <a:pt x="319097" y="239956"/>
                </a:lnTo>
                <a:lnTo>
                  <a:pt x="320951" y="220357"/>
                </a:lnTo>
                <a:close/>
              </a:path>
              <a:path w="412114" h="411479">
                <a:moveTo>
                  <a:pt x="81261" y="91947"/>
                </a:moveTo>
                <a:lnTo>
                  <a:pt x="53797" y="91947"/>
                </a:lnTo>
                <a:lnTo>
                  <a:pt x="65292" y="100486"/>
                </a:lnTo>
                <a:lnTo>
                  <a:pt x="77220" y="108335"/>
                </a:lnTo>
                <a:lnTo>
                  <a:pt x="89546" y="115477"/>
                </a:lnTo>
                <a:lnTo>
                  <a:pt x="102235" y="121894"/>
                </a:lnTo>
                <a:lnTo>
                  <a:pt x="96297" y="141512"/>
                </a:lnTo>
                <a:lnTo>
                  <a:pt x="96171" y="141929"/>
                </a:lnTo>
                <a:lnTo>
                  <a:pt x="91798" y="162402"/>
                </a:lnTo>
                <a:lnTo>
                  <a:pt x="89126" y="183250"/>
                </a:lnTo>
                <a:lnTo>
                  <a:pt x="88161" y="204444"/>
                </a:lnTo>
                <a:lnTo>
                  <a:pt x="104099" y="204444"/>
                </a:lnTo>
                <a:lnTo>
                  <a:pt x="104943" y="185557"/>
                </a:lnTo>
                <a:lnTo>
                  <a:pt x="104973" y="184894"/>
                </a:lnTo>
                <a:lnTo>
                  <a:pt x="107408" y="165660"/>
                </a:lnTo>
                <a:lnTo>
                  <a:pt x="111393" y="146752"/>
                </a:lnTo>
                <a:lnTo>
                  <a:pt x="116837" y="128496"/>
                </a:lnTo>
                <a:lnTo>
                  <a:pt x="116916" y="128231"/>
                </a:lnTo>
                <a:lnTo>
                  <a:pt x="183942" y="128231"/>
                </a:lnTo>
                <a:lnTo>
                  <a:pt x="178613" y="127767"/>
                </a:lnTo>
                <a:lnTo>
                  <a:pt x="159585" y="124515"/>
                </a:lnTo>
                <a:lnTo>
                  <a:pt x="140904" y="119708"/>
                </a:lnTo>
                <a:lnTo>
                  <a:pt x="122631" y="113360"/>
                </a:lnTo>
                <a:lnTo>
                  <a:pt x="125835" y="107010"/>
                </a:lnTo>
                <a:lnTo>
                  <a:pt x="108026" y="107010"/>
                </a:lnTo>
                <a:lnTo>
                  <a:pt x="96449" y="101101"/>
                </a:lnTo>
                <a:lnTo>
                  <a:pt x="85209" y="94551"/>
                </a:lnTo>
                <a:lnTo>
                  <a:pt x="81261" y="91947"/>
                </a:lnTo>
                <a:close/>
              </a:path>
              <a:path w="412114" h="411479">
                <a:moveTo>
                  <a:pt x="183942" y="128231"/>
                </a:moveTo>
                <a:lnTo>
                  <a:pt x="116916" y="128231"/>
                </a:lnTo>
                <a:lnTo>
                  <a:pt x="136555" y="135040"/>
                </a:lnTo>
                <a:lnTo>
                  <a:pt x="156646" y="140179"/>
                </a:lnTo>
                <a:lnTo>
                  <a:pt x="177125" y="143637"/>
                </a:lnTo>
                <a:lnTo>
                  <a:pt x="197929" y="145402"/>
                </a:lnTo>
                <a:lnTo>
                  <a:pt x="197929" y="204444"/>
                </a:lnTo>
                <a:lnTo>
                  <a:pt x="213855" y="204444"/>
                </a:lnTo>
                <a:lnTo>
                  <a:pt x="213855" y="145605"/>
                </a:lnTo>
                <a:lnTo>
                  <a:pt x="234197" y="144375"/>
                </a:lnTo>
                <a:lnTo>
                  <a:pt x="254304" y="141512"/>
                </a:lnTo>
                <a:lnTo>
                  <a:pt x="274116" y="137025"/>
                </a:lnTo>
                <a:lnTo>
                  <a:pt x="293573" y="130924"/>
                </a:lnTo>
                <a:lnTo>
                  <a:pt x="310112" y="130924"/>
                </a:lnTo>
                <a:lnTo>
                  <a:pt x="309742" y="129654"/>
                </a:lnTo>
                <a:lnTo>
                  <a:pt x="213855" y="129654"/>
                </a:lnTo>
                <a:lnTo>
                  <a:pt x="213855" y="129451"/>
                </a:lnTo>
                <a:lnTo>
                  <a:pt x="197929" y="129451"/>
                </a:lnTo>
                <a:lnTo>
                  <a:pt x="183942" y="128231"/>
                </a:lnTo>
                <a:close/>
              </a:path>
              <a:path w="412114" h="411479">
                <a:moveTo>
                  <a:pt x="310112" y="130924"/>
                </a:moveTo>
                <a:lnTo>
                  <a:pt x="293573" y="130924"/>
                </a:lnTo>
                <a:lnTo>
                  <a:pt x="298710" y="148824"/>
                </a:lnTo>
                <a:lnTo>
                  <a:pt x="302418" y="167054"/>
                </a:lnTo>
                <a:lnTo>
                  <a:pt x="304405" y="183250"/>
                </a:lnTo>
                <a:lnTo>
                  <a:pt x="304503" y="184044"/>
                </a:lnTo>
                <a:lnTo>
                  <a:pt x="304607" y="184894"/>
                </a:lnTo>
                <a:lnTo>
                  <a:pt x="304688" y="185557"/>
                </a:lnTo>
                <a:lnTo>
                  <a:pt x="305518" y="204444"/>
                </a:lnTo>
                <a:lnTo>
                  <a:pt x="321444" y="204444"/>
                </a:lnTo>
                <a:lnTo>
                  <a:pt x="320612" y="185557"/>
                </a:lnTo>
                <a:lnTo>
                  <a:pt x="320545" y="184044"/>
                </a:lnTo>
                <a:lnTo>
                  <a:pt x="318069" y="164053"/>
                </a:lnTo>
                <a:lnTo>
                  <a:pt x="314021" y="144375"/>
                </a:lnTo>
                <a:lnTo>
                  <a:pt x="310112" y="130924"/>
                </a:lnTo>
                <a:close/>
              </a:path>
              <a:path w="412114" h="411479">
                <a:moveTo>
                  <a:pt x="378392" y="94856"/>
                </a:moveTo>
                <a:lnTo>
                  <a:pt x="360159" y="94856"/>
                </a:lnTo>
                <a:lnTo>
                  <a:pt x="375324" y="119708"/>
                </a:lnTo>
                <a:lnTo>
                  <a:pt x="375451" y="119916"/>
                </a:lnTo>
                <a:lnTo>
                  <a:pt x="386580" y="146752"/>
                </a:lnTo>
                <a:lnTo>
                  <a:pt x="393418" y="174966"/>
                </a:lnTo>
                <a:lnTo>
                  <a:pt x="395875" y="204444"/>
                </a:lnTo>
                <a:lnTo>
                  <a:pt x="411659" y="204444"/>
                </a:lnTo>
                <a:lnTo>
                  <a:pt x="406717" y="159965"/>
                </a:lnTo>
                <a:lnTo>
                  <a:pt x="406669" y="159529"/>
                </a:lnTo>
                <a:lnTo>
                  <a:pt x="392051" y="117148"/>
                </a:lnTo>
                <a:lnTo>
                  <a:pt x="378392" y="94856"/>
                </a:lnTo>
                <a:close/>
              </a:path>
              <a:path w="412114" h="411479">
                <a:moveTo>
                  <a:pt x="238674" y="19227"/>
                </a:moveTo>
                <a:lnTo>
                  <a:pt x="213855" y="19227"/>
                </a:lnTo>
                <a:lnTo>
                  <a:pt x="237275" y="39767"/>
                </a:lnTo>
                <a:lnTo>
                  <a:pt x="257606" y="62936"/>
                </a:lnTo>
                <a:lnTo>
                  <a:pt x="274623" y="88441"/>
                </a:lnTo>
                <a:lnTo>
                  <a:pt x="288099" y="115989"/>
                </a:lnTo>
                <a:lnTo>
                  <a:pt x="270001" y="121655"/>
                </a:lnTo>
                <a:lnTo>
                  <a:pt x="251558" y="125826"/>
                </a:lnTo>
                <a:lnTo>
                  <a:pt x="232824" y="128496"/>
                </a:lnTo>
                <a:lnTo>
                  <a:pt x="213855" y="129654"/>
                </a:lnTo>
                <a:lnTo>
                  <a:pt x="309742" y="129654"/>
                </a:lnTo>
                <a:lnTo>
                  <a:pt x="308406" y="125056"/>
                </a:lnTo>
                <a:lnTo>
                  <a:pt x="321983" y="118700"/>
                </a:lnTo>
                <a:lnTo>
                  <a:pt x="335159" y="111532"/>
                </a:lnTo>
                <a:lnTo>
                  <a:pt x="337459" y="110096"/>
                </a:lnTo>
                <a:lnTo>
                  <a:pt x="302895" y="110096"/>
                </a:lnTo>
                <a:lnTo>
                  <a:pt x="290738" y="84621"/>
                </a:lnTo>
                <a:lnTo>
                  <a:pt x="275751" y="60731"/>
                </a:lnTo>
                <a:lnTo>
                  <a:pt x="257991" y="38478"/>
                </a:lnTo>
                <a:lnTo>
                  <a:pt x="238674" y="19227"/>
                </a:lnTo>
                <a:close/>
              </a:path>
              <a:path w="412114" h="411479">
                <a:moveTo>
                  <a:pt x="287366" y="17551"/>
                </a:moveTo>
                <a:lnTo>
                  <a:pt x="197929" y="17551"/>
                </a:lnTo>
                <a:lnTo>
                  <a:pt x="197929" y="129451"/>
                </a:lnTo>
                <a:lnTo>
                  <a:pt x="213855" y="129451"/>
                </a:lnTo>
                <a:lnTo>
                  <a:pt x="213855" y="19227"/>
                </a:lnTo>
                <a:lnTo>
                  <a:pt x="238674" y="19227"/>
                </a:lnTo>
                <a:lnTo>
                  <a:pt x="237769" y="18326"/>
                </a:lnTo>
                <a:lnTo>
                  <a:pt x="289338" y="18326"/>
                </a:lnTo>
                <a:lnTo>
                  <a:pt x="287366" y="17551"/>
                </a:lnTo>
                <a:close/>
              </a:path>
              <a:path w="412114" h="411479">
                <a:moveTo>
                  <a:pt x="289338" y="18326"/>
                </a:moveTo>
                <a:lnTo>
                  <a:pt x="237769" y="18326"/>
                </a:lnTo>
                <a:lnTo>
                  <a:pt x="269753" y="26655"/>
                </a:lnTo>
                <a:lnTo>
                  <a:pt x="299559" y="40308"/>
                </a:lnTo>
                <a:lnTo>
                  <a:pt x="326610" y="58968"/>
                </a:lnTo>
                <a:lnTo>
                  <a:pt x="350329" y="82321"/>
                </a:lnTo>
                <a:lnTo>
                  <a:pt x="339070" y="90318"/>
                </a:lnTo>
                <a:lnTo>
                  <a:pt x="327393" y="97628"/>
                </a:lnTo>
                <a:lnTo>
                  <a:pt x="315325" y="104227"/>
                </a:lnTo>
                <a:lnTo>
                  <a:pt x="302895" y="110096"/>
                </a:lnTo>
                <a:lnTo>
                  <a:pt x="337459" y="110096"/>
                </a:lnTo>
                <a:lnTo>
                  <a:pt x="347897" y="103577"/>
                </a:lnTo>
                <a:lnTo>
                  <a:pt x="360159" y="94856"/>
                </a:lnTo>
                <a:lnTo>
                  <a:pt x="378392" y="94856"/>
                </a:lnTo>
                <a:lnTo>
                  <a:pt x="369053" y="79616"/>
                </a:lnTo>
                <a:lnTo>
                  <a:pt x="338677" y="47918"/>
                </a:lnTo>
                <a:lnTo>
                  <a:pt x="302105" y="23339"/>
                </a:lnTo>
                <a:lnTo>
                  <a:pt x="289338" y="18326"/>
                </a:lnTo>
                <a:close/>
              </a:path>
              <a:path w="412114" h="411479">
                <a:moveTo>
                  <a:pt x="196449" y="18821"/>
                </a:moveTo>
                <a:lnTo>
                  <a:pt x="171297" y="18821"/>
                </a:lnTo>
                <a:lnTo>
                  <a:pt x="151844" y="38256"/>
                </a:lnTo>
                <a:lnTo>
                  <a:pt x="134694" y="59596"/>
                </a:lnTo>
                <a:lnTo>
                  <a:pt x="120028" y="82595"/>
                </a:lnTo>
                <a:lnTo>
                  <a:pt x="108026" y="107010"/>
                </a:lnTo>
                <a:lnTo>
                  <a:pt x="125835" y="107010"/>
                </a:lnTo>
                <a:lnTo>
                  <a:pt x="136428" y="86017"/>
                </a:lnTo>
                <a:lnTo>
                  <a:pt x="153736" y="60731"/>
                </a:lnTo>
                <a:lnTo>
                  <a:pt x="174316" y="37807"/>
                </a:lnTo>
                <a:lnTo>
                  <a:pt x="196449" y="18821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33">
            <a:extLst>
              <a:ext uri="{FF2B5EF4-FFF2-40B4-BE49-F238E27FC236}">
                <a16:creationId xmlns:a16="http://schemas.microsoft.com/office/drawing/2014/main" id="{8DEEC786-CD89-0E94-16E4-75F2950F805C}"/>
              </a:ext>
            </a:extLst>
          </p:cNvPr>
          <p:cNvSpPr/>
          <p:nvPr/>
        </p:nvSpPr>
        <p:spPr>
          <a:xfrm>
            <a:off x="7263349" y="1193124"/>
            <a:ext cx="226386" cy="408479"/>
          </a:xfrm>
          <a:custGeom>
            <a:avLst/>
            <a:gdLst/>
            <a:ahLst/>
            <a:cxnLst/>
            <a:rect l="l" t="t" r="r" b="b"/>
            <a:pathLst>
              <a:path w="292100" h="527050">
                <a:moveTo>
                  <a:pt x="86817" y="44678"/>
                </a:moveTo>
                <a:lnTo>
                  <a:pt x="85394" y="37871"/>
                </a:lnTo>
                <a:lnTo>
                  <a:pt x="85356" y="37680"/>
                </a:lnTo>
                <a:lnTo>
                  <a:pt x="81394" y="31864"/>
                </a:lnTo>
                <a:lnTo>
                  <a:pt x="75755" y="28117"/>
                </a:lnTo>
                <a:lnTo>
                  <a:pt x="75755" y="40919"/>
                </a:lnTo>
                <a:lnTo>
                  <a:pt x="75730" y="48806"/>
                </a:lnTo>
                <a:lnTo>
                  <a:pt x="72567" y="52019"/>
                </a:lnTo>
                <a:lnTo>
                  <a:pt x="64770" y="52019"/>
                </a:lnTo>
                <a:lnTo>
                  <a:pt x="61506" y="48806"/>
                </a:lnTo>
                <a:lnTo>
                  <a:pt x="61442" y="40919"/>
                </a:lnTo>
                <a:lnTo>
                  <a:pt x="64630" y="37680"/>
                </a:lnTo>
                <a:lnTo>
                  <a:pt x="72567" y="37680"/>
                </a:lnTo>
                <a:lnTo>
                  <a:pt x="75755" y="40919"/>
                </a:lnTo>
                <a:lnTo>
                  <a:pt x="75755" y="28117"/>
                </a:lnTo>
                <a:lnTo>
                  <a:pt x="76136" y="28105"/>
                </a:lnTo>
                <a:lnTo>
                  <a:pt x="68491" y="26619"/>
                </a:lnTo>
                <a:lnTo>
                  <a:pt x="61442" y="28105"/>
                </a:lnTo>
                <a:lnTo>
                  <a:pt x="55689" y="32054"/>
                </a:lnTo>
                <a:lnTo>
                  <a:pt x="51955" y="37680"/>
                </a:lnTo>
                <a:lnTo>
                  <a:pt x="51828" y="37871"/>
                </a:lnTo>
                <a:lnTo>
                  <a:pt x="50495" y="44678"/>
                </a:lnTo>
                <a:lnTo>
                  <a:pt x="50444" y="44945"/>
                </a:lnTo>
                <a:lnTo>
                  <a:pt x="51879" y="51765"/>
                </a:lnTo>
                <a:lnTo>
                  <a:pt x="51930" y="52019"/>
                </a:lnTo>
                <a:lnTo>
                  <a:pt x="55880" y="57772"/>
                </a:lnTo>
                <a:lnTo>
                  <a:pt x="61683" y="61633"/>
                </a:lnTo>
                <a:lnTo>
                  <a:pt x="68770" y="63004"/>
                </a:lnTo>
                <a:lnTo>
                  <a:pt x="75323" y="61633"/>
                </a:lnTo>
                <a:lnTo>
                  <a:pt x="75679" y="61633"/>
                </a:lnTo>
                <a:lnTo>
                  <a:pt x="81597" y="57569"/>
                </a:lnTo>
                <a:lnTo>
                  <a:pt x="85280" y="52019"/>
                </a:lnTo>
                <a:lnTo>
                  <a:pt x="85445" y="51765"/>
                </a:lnTo>
                <a:lnTo>
                  <a:pt x="86766" y="44945"/>
                </a:lnTo>
                <a:lnTo>
                  <a:pt x="86817" y="44678"/>
                </a:lnTo>
                <a:close/>
              </a:path>
              <a:path w="292100" h="527050">
                <a:moveTo>
                  <a:pt x="140944" y="503707"/>
                </a:moveTo>
                <a:lnTo>
                  <a:pt x="137350" y="23202"/>
                </a:lnTo>
                <a:lnTo>
                  <a:pt x="137337" y="22174"/>
                </a:lnTo>
                <a:lnTo>
                  <a:pt x="135509" y="13500"/>
                </a:lnTo>
                <a:lnTo>
                  <a:pt x="133819" y="11036"/>
                </a:lnTo>
                <a:lnTo>
                  <a:pt x="130670" y="6438"/>
                </a:lnTo>
                <a:lnTo>
                  <a:pt x="129971" y="5981"/>
                </a:lnTo>
                <a:lnTo>
                  <a:pt x="129971" y="509943"/>
                </a:lnTo>
                <a:lnTo>
                  <a:pt x="124942" y="515048"/>
                </a:lnTo>
                <a:lnTo>
                  <a:pt x="19824" y="515848"/>
                </a:lnTo>
                <a:lnTo>
                  <a:pt x="14719" y="510806"/>
                </a:lnTo>
                <a:lnTo>
                  <a:pt x="11036" y="23202"/>
                </a:lnTo>
                <a:lnTo>
                  <a:pt x="10998" y="16891"/>
                </a:lnTo>
                <a:lnTo>
                  <a:pt x="16027" y="11785"/>
                </a:lnTo>
                <a:lnTo>
                  <a:pt x="121259" y="11125"/>
                </a:lnTo>
                <a:lnTo>
                  <a:pt x="126250" y="16014"/>
                </a:lnTo>
                <a:lnTo>
                  <a:pt x="126834" y="93256"/>
                </a:lnTo>
                <a:lnTo>
                  <a:pt x="82283" y="93256"/>
                </a:lnTo>
                <a:lnTo>
                  <a:pt x="82346" y="102450"/>
                </a:lnTo>
                <a:lnTo>
                  <a:pt x="126911" y="102450"/>
                </a:lnTo>
                <a:lnTo>
                  <a:pt x="127114" y="128803"/>
                </a:lnTo>
                <a:lnTo>
                  <a:pt x="82562" y="128803"/>
                </a:lnTo>
                <a:lnTo>
                  <a:pt x="82613" y="138010"/>
                </a:lnTo>
                <a:lnTo>
                  <a:pt x="127177" y="138010"/>
                </a:lnTo>
                <a:lnTo>
                  <a:pt x="127381" y="164363"/>
                </a:lnTo>
                <a:lnTo>
                  <a:pt x="82829" y="164363"/>
                </a:lnTo>
                <a:lnTo>
                  <a:pt x="82880" y="173570"/>
                </a:lnTo>
                <a:lnTo>
                  <a:pt x="127444" y="173570"/>
                </a:lnTo>
                <a:lnTo>
                  <a:pt x="127647" y="200139"/>
                </a:lnTo>
                <a:lnTo>
                  <a:pt x="56121" y="200139"/>
                </a:lnTo>
                <a:lnTo>
                  <a:pt x="56172" y="209321"/>
                </a:lnTo>
                <a:lnTo>
                  <a:pt x="127723" y="209321"/>
                </a:lnTo>
                <a:lnTo>
                  <a:pt x="127914" y="235483"/>
                </a:lnTo>
                <a:lnTo>
                  <a:pt x="83362" y="235483"/>
                </a:lnTo>
                <a:lnTo>
                  <a:pt x="83413" y="244678"/>
                </a:lnTo>
                <a:lnTo>
                  <a:pt x="127990" y="244678"/>
                </a:lnTo>
                <a:lnTo>
                  <a:pt x="128181" y="271043"/>
                </a:lnTo>
                <a:lnTo>
                  <a:pt x="83629" y="271043"/>
                </a:lnTo>
                <a:lnTo>
                  <a:pt x="83693" y="280238"/>
                </a:lnTo>
                <a:lnTo>
                  <a:pt x="128257" y="280238"/>
                </a:lnTo>
                <a:lnTo>
                  <a:pt x="128447" y="306603"/>
                </a:lnTo>
                <a:lnTo>
                  <a:pt x="83896" y="306603"/>
                </a:lnTo>
                <a:lnTo>
                  <a:pt x="83959" y="315798"/>
                </a:lnTo>
                <a:lnTo>
                  <a:pt x="128524" y="315798"/>
                </a:lnTo>
                <a:lnTo>
                  <a:pt x="128714" y="342366"/>
                </a:lnTo>
                <a:lnTo>
                  <a:pt x="57188" y="342366"/>
                </a:lnTo>
                <a:lnTo>
                  <a:pt x="57251" y="351561"/>
                </a:lnTo>
                <a:lnTo>
                  <a:pt x="128790" y="351561"/>
                </a:lnTo>
                <a:lnTo>
                  <a:pt x="128993" y="377710"/>
                </a:lnTo>
                <a:lnTo>
                  <a:pt x="84429" y="377710"/>
                </a:lnTo>
                <a:lnTo>
                  <a:pt x="84493" y="386918"/>
                </a:lnTo>
                <a:lnTo>
                  <a:pt x="129057" y="386918"/>
                </a:lnTo>
                <a:lnTo>
                  <a:pt x="129247" y="413283"/>
                </a:lnTo>
                <a:lnTo>
                  <a:pt x="84696" y="413283"/>
                </a:lnTo>
                <a:lnTo>
                  <a:pt x="84759" y="422465"/>
                </a:lnTo>
                <a:lnTo>
                  <a:pt x="129324" y="422465"/>
                </a:lnTo>
                <a:lnTo>
                  <a:pt x="129933" y="503707"/>
                </a:lnTo>
                <a:lnTo>
                  <a:pt x="129971" y="509943"/>
                </a:lnTo>
                <a:lnTo>
                  <a:pt x="129971" y="5981"/>
                </a:lnTo>
                <a:lnTo>
                  <a:pt x="123532" y="1701"/>
                </a:lnTo>
                <a:lnTo>
                  <a:pt x="114820" y="0"/>
                </a:lnTo>
                <a:lnTo>
                  <a:pt x="22174" y="698"/>
                </a:lnTo>
                <a:lnTo>
                  <a:pt x="13500" y="2527"/>
                </a:lnTo>
                <a:lnTo>
                  <a:pt x="6438" y="7378"/>
                </a:lnTo>
                <a:lnTo>
                  <a:pt x="1701" y="14516"/>
                </a:lnTo>
                <a:lnTo>
                  <a:pt x="0" y="23202"/>
                </a:lnTo>
                <a:lnTo>
                  <a:pt x="3644" y="503707"/>
                </a:lnTo>
                <a:lnTo>
                  <a:pt x="3644" y="504672"/>
                </a:lnTo>
                <a:lnTo>
                  <a:pt x="5473" y="513346"/>
                </a:lnTo>
                <a:lnTo>
                  <a:pt x="10312" y="520407"/>
                </a:lnTo>
                <a:lnTo>
                  <a:pt x="17449" y="525145"/>
                </a:lnTo>
                <a:lnTo>
                  <a:pt x="26136" y="526834"/>
                </a:lnTo>
                <a:lnTo>
                  <a:pt x="118795" y="526135"/>
                </a:lnTo>
                <a:lnTo>
                  <a:pt x="127469" y="524319"/>
                </a:lnTo>
                <a:lnTo>
                  <a:pt x="134543" y="519468"/>
                </a:lnTo>
                <a:lnTo>
                  <a:pt x="136944" y="515848"/>
                </a:lnTo>
                <a:lnTo>
                  <a:pt x="139280" y="512330"/>
                </a:lnTo>
                <a:lnTo>
                  <a:pt x="140944" y="503707"/>
                </a:lnTo>
                <a:close/>
              </a:path>
              <a:path w="292100" h="527050">
                <a:moveTo>
                  <a:pt x="292061" y="109347"/>
                </a:moveTo>
                <a:lnTo>
                  <a:pt x="277253" y="62420"/>
                </a:lnTo>
                <a:lnTo>
                  <a:pt x="275894" y="60490"/>
                </a:lnTo>
                <a:lnTo>
                  <a:pt x="274459" y="59309"/>
                </a:lnTo>
                <a:lnTo>
                  <a:pt x="274459" y="127723"/>
                </a:lnTo>
                <a:lnTo>
                  <a:pt x="274459" y="426313"/>
                </a:lnTo>
                <a:lnTo>
                  <a:pt x="269176" y="426313"/>
                </a:lnTo>
                <a:lnTo>
                  <a:pt x="269176" y="443979"/>
                </a:lnTo>
                <a:lnTo>
                  <a:pt x="245503" y="477532"/>
                </a:lnTo>
                <a:lnTo>
                  <a:pt x="224256" y="477532"/>
                </a:lnTo>
                <a:lnTo>
                  <a:pt x="200571" y="443979"/>
                </a:lnTo>
                <a:lnTo>
                  <a:pt x="269176" y="443979"/>
                </a:lnTo>
                <a:lnTo>
                  <a:pt x="269176" y="426313"/>
                </a:lnTo>
                <a:lnTo>
                  <a:pt x="194945" y="426313"/>
                </a:lnTo>
                <a:lnTo>
                  <a:pt x="194945" y="127723"/>
                </a:lnTo>
                <a:lnTo>
                  <a:pt x="274459" y="127723"/>
                </a:lnTo>
                <a:lnTo>
                  <a:pt x="274459" y="59309"/>
                </a:lnTo>
                <a:lnTo>
                  <a:pt x="274447" y="109347"/>
                </a:lnTo>
                <a:lnTo>
                  <a:pt x="194945" y="109347"/>
                </a:lnTo>
                <a:lnTo>
                  <a:pt x="206032" y="72885"/>
                </a:lnTo>
                <a:lnTo>
                  <a:pt x="235077" y="62420"/>
                </a:lnTo>
                <a:lnTo>
                  <a:pt x="243624" y="63080"/>
                </a:lnTo>
                <a:lnTo>
                  <a:pt x="271475" y="85763"/>
                </a:lnTo>
                <a:lnTo>
                  <a:pt x="271551" y="85915"/>
                </a:lnTo>
                <a:lnTo>
                  <a:pt x="272656" y="89649"/>
                </a:lnTo>
                <a:lnTo>
                  <a:pt x="273558" y="93929"/>
                </a:lnTo>
                <a:lnTo>
                  <a:pt x="273723" y="94869"/>
                </a:lnTo>
                <a:lnTo>
                  <a:pt x="273850" y="95783"/>
                </a:lnTo>
                <a:lnTo>
                  <a:pt x="273951" y="96393"/>
                </a:lnTo>
                <a:lnTo>
                  <a:pt x="274040" y="96989"/>
                </a:lnTo>
                <a:lnTo>
                  <a:pt x="274104" y="97561"/>
                </a:lnTo>
                <a:lnTo>
                  <a:pt x="274193" y="98285"/>
                </a:lnTo>
                <a:lnTo>
                  <a:pt x="274307" y="99555"/>
                </a:lnTo>
                <a:lnTo>
                  <a:pt x="274383" y="100685"/>
                </a:lnTo>
                <a:lnTo>
                  <a:pt x="274447" y="109347"/>
                </a:lnTo>
                <a:lnTo>
                  <a:pt x="274447" y="59296"/>
                </a:lnTo>
                <a:lnTo>
                  <a:pt x="267614" y="53657"/>
                </a:lnTo>
                <a:lnTo>
                  <a:pt x="258025" y="48755"/>
                </a:lnTo>
                <a:lnTo>
                  <a:pt x="247167" y="45796"/>
                </a:lnTo>
                <a:lnTo>
                  <a:pt x="235077" y="44805"/>
                </a:lnTo>
                <a:lnTo>
                  <a:pt x="222732" y="45796"/>
                </a:lnTo>
                <a:lnTo>
                  <a:pt x="184238" y="73240"/>
                </a:lnTo>
                <a:lnTo>
                  <a:pt x="177495" y="97561"/>
                </a:lnTo>
                <a:lnTo>
                  <a:pt x="177380" y="99555"/>
                </a:lnTo>
                <a:lnTo>
                  <a:pt x="177330" y="115112"/>
                </a:lnTo>
                <a:lnTo>
                  <a:pt x="177698" y="116840"/>
                </a:lnTo>
                <a:lnTo>
                  <a:pt x="178308" y="118440"/>
                </a:lnTo>
                <a:lnTo>
                  <a:pt x="177698" y="120040"/>
                </a:lnTo>
                <a:lnTo>
                  <a:pt x="177330" y="121767"/>
                </a:lnTo>
                <a:lnTo>
                  <a:pt x="177444" y="441540"/>
                </a:lnTo>
                <a:lnTo>
                  <a:pt x="178866" y="444893"/>
                </a:lnTo>
                <a:lnTo>
                  <a:pt x="181584" y="447611"/>
                </a:lnTo>
                <a:lnTo>
                  <a:pt x="220256" y="502424"/>
                </a:lnTo>
                <a:lnTo>
                  <a:pt x="230073" y="512648"/>
                </a:lnTo>
                <a:lnTo>
                  <a:pt x="239471" y="512648"/>
                </a:lnTo>
                <a:lnTo>
                  <a:pt x="243916" y="510362"/>
                </a:lnTo>
                <a:lnTo>
                  <a:pt x="267068" y="477532"/>
                </a:lnTo>
                <a:lnTo>
                  <a:pt x="289814" y="445300"/>
                </a:lnTo>
                <a:lnTo>
                  <a:pt x="290271" y="444500"/>
                </a:lnTo>
                <a:lnTo>
                  <a:pt x="290499" y="443979"/>
                </a:lnTo>
                <a:lnTo>
                  <a:pt x="290690" y="443611"/>
                </a:lnTo>
                <a:lnTo>
                  <a:pt x="290855" y="443217"/>
                </a:lnTo>
                <a:lnTo>
                  <a:pt x="291287" y="441921"/>
                </a:lnTo>
                <a:lnTo>
                  <a:pt x="291363" y="441540"/>
                </a:lnTo>
                <a:lnTo>
                  <a:pt x="291439" y="441261"/>
                </a:lnTo>
                <a:lnTo>
                  <a:pt x="291541" y="440969"/>
                </a:lnTo>
                <a:lnTo>
                  <a:pt x="291668" y="440385"/>
                </a:lnTo>
                <a:lnTo>
                  <a:pt x="291782" y="439737"/>
                </a:lnTo>
                <a:lnTo>
                  <a:pt x="291947" y="438988"/>
                </a:lnTo>
                <a:lnTo>
                  <a:pt x="291947" y="426313"/>
                </a:lnTo>
                <a:lnTo>
                  <a:pt x="292049" y="127723"/>
                </a:lnTo>
                <a:lnTo>
                  <a:pt x="292049" y="121767"/>
                </a:lnTo>
                <a:lnTo>
                  <a:pt x="291719" y="120040"/>
                </a:lnTo>
                <a:lnTo>
                  <a:pt x="291096" y="118440"/>
                </a:lnTo>
                <a:lnTo>
                  <a:pt x="291668" y="116840"/>
                </a:lnTo>
                <a:lnTo>
                  <a:pt x="292049" y="115112"/>
                </a:lnTo>
                <a:lnTo>
                  <a:pt x="292061" y="109347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34">
            <a:extLst>
              <a:ext uri="{FF2B5EF4-FFF2-40B4-BE49-F238E27FC236}">
                <a16:creationId xmlns:a16="http://schemas.microsoft.com/office/drawing/2014/main" id="{48684525-0916-D6AA-E25C-897AB340ED37}"/>
              </a:ext>
            </a:extLst>
          </p:cNvPr>
          <p:cNvSpPr/>
          <p:nvPr/>
        </p:nvSpPr>
        <p:spPr>
          <a:xfrm>
            <a:off x="4672329" y="1914656"/>
            <a:ext cx="366648" cy="243119"/>
          </a:xfrm>
          <a:custGeom>
            <a:avLst/>
            <a:gdLst/>
            <a:ahLst/>
            <a:cxnLst/>
            <a:rect l="l" t="t" r="r" b="b"/>
            <a:pathLst>
              <a:path w="473075" h="313689">
                <a:moveTo>
                  <a:pt x="451345" y="77470"/>
                </a:moveTo>
                <a:lnTo>
                  <a:pt x="445350" y="47828"/>
                </a:lnTo>
                <a:lnTo>
                  <a:pt x="445236" y="47307"/>
                </a:lnTo>
                <a:lnTo>
                  <a:pt x="435000" y="32156"/>
                </a:lnTo>
                <a:lnTo>
                  <a:pt x="435000" y="77470"/>
                </a:lnTo>
                <a:lnTo>
                  <a:pt x="433832" y="89408"/>
                </a:lnTo>
                <a:lnTo>
                  <a:pt x="407758" y="128257"/>
                </a:lnTo>
                <a:lnTo>
                  <a:pt x="373938" y="138506"/>
                </a:lnTo>
                <a:lnTo>
                  <a:pt x="350177" y="133705"/>
                </a:lnTo>
                <a:lnTo>
                  <a:pt x="335978" y="124129"/>
                </a:lnTo>
                <a:lnTo>
                  <a:pt x="330758" y="120611"/>
                </a:lnTo>
                <a:lnTo>
                  <a:pt x="317652" y="101206"/>
                </a:lnTo>
                <a:lnTo>
                  <a:pt x="312839" y="77470"/>
                </a:lnTo>
                <a:lnTo>
                  <a:pt x="313842" y="67297"/>
                </a:lnTo>
                <a:lnTo>
                  <a:pt x="313994" y="65620"/>
                </a:lnTo>
                <a:lnTo>
                  <a:pt x="340067" y="26593"/>
                </a:lnTo>
                <a:lnTo>
                  <a:pt x="373913" y="16357"/>
                </a:lnTo>
                <a:lnTo>
                  <a:pt x="397662" y="21158"/>
                </a:lnTo>
                <a:lnTo>
                  <a:pt x="417080" y="34277"/>
                </a:lnTo>
                <a:lnTo>
                  <a:pt x="430187" y="53670"/>
                </a:lnTo>
                <a:lnTo>
                  <a:pt x="435000" y="77470"/>
                </a:lnTo>
                <a:lnTo>
                  <a:pt x="435000" y="32156"/>
                </a:lnTo>
                <a:lnTo>
                  <a:pt x="428637" y="22720"/>
                </a:lnTo>
                <a:lnTo>
                  <a:pt x="419227" y="16357"/>
                </a:lnTo>
                <a:lnTo>
                  <a:pt x="404012" y="6096"/>
                </a:lnTo>
                <a:lnTo>
                  <a:pt x="373913" y="0"/>
                </a:lnTo>
                <a:lnTo>
                  <a:pt x="358698" y="1498"/>
                </a:lnTo>
                <a:lnTo>
                  <a:pt x="319176" y="22720"/>
                </a:lnTo>
                <a:lnTo>
                  <a:pt x="297218" y="67297"/>
                </a:lnTo>
                <a:lnTo>
                  <a:pt x="296684" y="66738"/>
                </a:lnTo>
                <a:lnTo>
                  <a:pt x="296684" y="113995"/>
                </a:lnTo>
                <a:lnTo>
                  <a:pt x="295529" y="125780"/>
                </a:lnTo>
                <a:lnTo>
                  <a:pt x="295516" y="125958"/>
                </a:lnTo>
                <a:lnTo>
                  <a:pt x="269443" y="164807"/>
                </a:lnTo>
                <a:lnTo>
                  <a:pt x="235623" y="175056"/>
                </a:lnTo>
                <a:lnTo>
                  <a:pt x="211848" y="170243"/>
                </a:lnTo>
                <a:lnTo>
                  <a:pt x="192443" y="157149"/>
                </a:lnTo>
                <a:lnTo>
                  <a:pt x="179324" y="137744"/>
                </a:lnTo>
                <a:lnTo>
                  <a:pt x="176936" y="125958"/>
                </a:lnTo>
                <a:lnTo>
                  <a:pt x="176898" y="125780"/>
                </a:lnTo>
                <a:lnTo>
                  <a:pt x="174510" y="113995"/>
                </a:lnTo>
                <a:lnTo>
                  <a:pt x="175691" y="102006"/>
                </a:lnTo>
                <a:lnTo>
                  <a:pt x="179146" y="90627"/>
                </a:lnTo>
                <a:lnTo>
                  <a:pt x="184759" y="80149"/>
                </a:lnTo>
                <a:lnTo>
                  <a:pt x="192430" y="70827"/>
                </a:lnTo>
                <a:lnTo>
                  <a:pt x="198755" y="65620"/>
                </a:lnTo>
                <a:lnTo>
                  <a:pt x="201752" y="63144"/>
                </a:lnTo>
                <a:lnTo>
                  <a:pt x="212242" y="57531"/>
                </a:lnTo>
                <a:lnTo>
                  <a:pt x="223570" y="54089"/>
                </a:lnTo>
                <a:lnTo>
                  <a:pt x="235597" y="52908"/>
                </a:lnTo>
                <a:lnTo>
                  <a:pt x="259346" y="57708"/>
                </a:lnTo>
                <a:lnTo>
                  <a:pt x="278765" y="70827"/>
                </a:lnTo>
                <a:lnTo>
                  <a:pt x="291871" y="90220"/>
                </a:lnTo>
                <a:lnTo>
                  <a:pt x="296684" y="113995"/>
                </a:lnTo>
                <a:lnTo>
                  <a:pt x="296684" y="66738"/>
                </a:lnTo>
                <a:lnTo>
                  <a:pt x="285153" y="54622"/>
                </a:lnTo>
                <a:lnTo>
                  <a:pt x="282562" y="52908"/>
                </a:lnTo>
                <a:lnTo>
                  <a:pt x="270535" y="44932"/>
                </a:lnTo>
                <a:lnTo>
                  <a:pt x="253847" y="38735"/>
                </a:lnTo>
                <a:lnTo>
                  <a:pt x="235597" y="36550"/>
                </a:lnTo>
                <a:lnTo>
                  <a:pt x="220383" y="38036"/>
                </a:lnTo>
                <a:lnTo>
                  <a:pt x="180860" y="59258"/>
                </a:lnTo>
                <a:lnTo>
                  <a:pt x="175323" y="65468"/>
                </a:lnTo>
                <a:lnTo>
                  <a:pt x="175196" y="65620"/>
                </a:lnTo>
                <a:lnTo>
                  <a:pt x="166281" y="39712"/>
                </a:lnTo>
                <a:lnTo>
                  <a:pt x="159842" y="31813"/>
                </a:lnTo>
                <a:lnTo>
                  <a:pt x="159842" y="77470"/>
                </a:lnTo>
                <a:lnTo>
                  <a:pt x="158673" y="89408"/>
                </a:lnTo>
                <a:lnTo>
                  <a:pt x="132600" y="128257"/>
                </a:lnTo>
                <a:lnTo>
                  <a:pt x="98780" y="138506"/>
                </a:lnTo>
                <a:lnTo>
                  <a:pt x="75006" y="133705"/>
                </a:lnTo>
                <a:lnTo>
                  <a:pt x="55600" y="120611"/>
                </a:lnTo>
                <a:lnTo>
                  <a:pt x="42481" y="101206"/>
                </a:lnTo>
                <a:lnTo>
                  <a:pt x="37668" y="77470"/>
                </a:lnTo>
                <a:lnTo>
                  <a:pt x="38836" y="65620"/>
                </a:lnTo>
                <a:lnTo>
                  <a:pt x="38849" y="65468"/>
                </a:lnTo>
                <a:lnTo>
                  <a:pt x="64909" y="26593"/>
                </a:lnTo>
                <a:lnTo>
                  <a:pt x="98755" y="16357"/>
                </a:lnTo>
                <a:lnTo>
                  <a:pt x="122504" y="21158"/>
                </a:lnTo>
                <a:lnTo>
                  <a:pt x="141922" y="34277"/>
                </a:lnTo>
                <a:lnTo>
                  <a:pt x="155028" y="53670"/>
                </a:lnTo>
                <a:lnTo>
                  <a:pt x="159842" y="77470"/>
                </a:lnTo>
                <a:lnTo>
                  <a:pt x="159842" y="31813"/>
                </a:lnTo>
                <a:lnTo>
                  <a:pt x="149326" y="18897"/>
                </a:lnTo>
                <a:lnTo>
                  <a:pt x="145084" y="16357"/>
                </a:lnTo>
                <a:lnTo>
                  <a:pt x="126212" y="5029"/>
                </a:lnTo>
                <a:lnTo>
                  <a:pt x="98755" y="0"/>
                </a:lnTo>
                <a:lnTo>
                  <a:pt x="83540" y="1498"/>
                </a:lnTo>
                <a:lnTo>
                  <a:pt x="69126" y="5867"/>
                </a:lnTo>
                <a:lnTo>
                  <a:pt x="34290" y="34544"/>
                </a:lnTo>
                <a:lnTo>
                  <a:pt x="21310" y="77470"/>
                </a:lnTo>
                <a:lnTo>
                  <a:pt x="27305" y="107035"/>
                </a:lnTo>
                <a:lnTo>
                  <a:pt x="27419" y="107556"/>
                </a:lnTo>
                <a:lnTo>
                  <a:pt x="44030" y="132168"/>
                </a:lnTo>
                <a:lnTo>
                  <a:pt x="68656" y="148767"/>
                </a:lnTo>
                <a:lnTo>
                  <a:pt x="98755" y="154863"/>
                </a:lnTo>
                <a:lnTo>
                  <a:pt x="113982" y="153377"/>
                </a:lnTo>
                <a:lnTo>
                  <a:pt x="128397" y="148996"/>
                </a:lnTo>
                <a:lnTo>
                  <a:pt x="141681" y="141884"/>
                </a:lnTo>
                <a:lnTo>
                  <a:pt x="145783" y="138506"/>
                </a:lnTo>
                <a:lnTo>
                  <a:pt x="153479" y="132168"/>
                </a:lnTo>
                <a:lnTo>
                  <a:pt x="155511" y="130124"/>
                </a:lnTo>
                <a:lnTo>
                  <a:pt x="157391" y="127990"/>
                </a:lnTo>
                <a:lnTo>
                  <a:pt x="159156" y="125780"/>
                </a:lnTo>
                <a:lnTo>
                  <a:pt x="168071" y="151676"/>
                </a:lnTo>
                <a:lnTo>
                  <a:pt x="185026" y="172504"/>
                </a:lnTo>
                <a:lnTo>
                  <a:pt x="208153" y="186359"/>
                </a:lnTo>
                <a:lnTo>
                  <a:pt x="235597" y="191401"/>
                </a:lnTo>
                <a:lnTo>
                  <a:pt x="250825" y="189915"/>
                </a:lnTo>
                <a:lnTo>
                  <a:pt x="290334" y="168694"/>
                </a:lnTo>
                <a:lnTo>
                  <a:pt x="312293" y="124129"/>
                </a:lnTo>
                <a:lnTo>
                  <a:pt x="324358" y="136791"/>
                </a:lnTo>
                <a:lnTo>
                  <a:pt x="338988" y="146481"/>
                </a:lnTo>
                <a:lnTo>
                  <a:pt x="355676" y="152679"/>
                </a:lnTo>
                <a:lnTo>
                  <a:pt x="373913" y="154863"/>
                </a:lnTo>
                <a:lnTo>
                  <a:pt x="389140" y="153377"/>
                </a:lnTo>
                <a:lnTo>
                  <a:pt x="403555" y="148996"/>
                </a:lnTo>
                <a:lnTo>
                  <a:pt x="416839" y="141884"/>
                </a:lnTo>
                <a:lnTo>
                  <a:pt x="420941" y="138506"/>
                </a:lnTo>
                <a:lnTo>
                  <a:pt x="428637" y="132168"/>
                </a:lnTo>
                <a:lnTo>
                  <a:pt x="438378" y="120319"/>
                </a:lnTo>
                <a:lnTo>
                  <a:pt x="445503" y="107035"/>
                </a:lnTo>
                <a:lnTo>
                  <a:pt x="449872" y="92621"/>
                </a:lnTo>
                <a:lnTo>
                  <a:pt x="451345" y="77470"/>
                </a:lnTo>
                <a:close/>
              </a:path>
              <a:path w="473075" h="313689">
                <a:moveTo>
                  <a:pt x="472592" y="267322"/>
                </a:moveTo>
                <a:lnTo>
                  <a:pt x="472414" y="260692"/>
                </a:lnTo>
                <a:lnTo>
                  <a:pt x="472313" y="256514"/>
                </a:lnTo>
                <a:lnTo>
                  <a:pt x="468515" y="229793"/>
                </a:lnTo>
                <a:lnTo>
                  <a:pt x="468414" y="229095"/>
                </a:lnTo>
                <a:lnTo>
                  <a:pt x="468363" y="228727"/>
                </a:lnTo>
                <a:lnTo>
                  <a:pt x="456603" y="194310"/>
                </a:lnTo>
                <a:lnTo>
                  <a:pt x="456107" y="193636"/>
                </a:lnTo>
                <a:lnTo>
                  <a:pt x="456107" y="260692"/>
                </a:lnTo>
                <a:lnTo>
                  <a:pt x="328968" y="260692"/>
                </a:lnTo>
                <a:lnTo>
                  <a:pt x="325221" y="247827"/>
                </a:lnTo>
                <a:lnTo>
                  <a:pt x="320078" y="234670"/>
                </a:lnTo>
                <a:lnTo>
                  <a:pt x="317792" y="230301"/>
                </a:lnTo>
                <a:lnTo>
                  <a:pt x="317792" y="297230"/>
                </a:lnTo>
                <a:lnTo>
                  <a:pt x="153555" y="297230"/>
                </a:lnTo>
                <a:lnTo>
                  <a:pt x="167309" y="243636"/>
                </a:lnTo>
                <a:lnTo>
                  <a:pt x="185801" y="215226"/>
                </a:lnTo>
                <a:lnTo>
                  <a:pt x="217614" y="229095"/>
                </a:lnTo>
                <a:lnTo>
                  <a:pt x="247040" y="229793"/>
                </a:lnTo>
                <a:lnTo>
                  <a:pt x="271373" y="223139"/>
                </a:lnTo>
                <a:lnTo>
                  <a:pt x="287286" y="215226"/>
                </a:lnTo>
                <a:lnTo>
                  <a:pt x="287921" y="214909"/>
                </a:lnTo>
                <a:lnTo>
                  <a:pt x="302729" y="236435"/>
                </a:lnTo>
                <a:lnTo>
                  <a:pt x="311658" y="259588"/>
                </a:lnTo>
                <a:lnTo>
                  <a:pt x="316179" y="280974"/>
                </a:lnTo>
                <a:lnTo>
                  <a:pt x="317754" y="296875"/>
                </a:lnTo>
                <a:lnTo>
                  <a:pt x="317792" y="297230"/>
                </a:lnTo>
                <a:lnTo>
                  <a:pt x="317792" y="230301"/>
                </a:lnTo>
                <a:lnTo>
                  <a:pt x="313283" y="221665"/>
                </a:lnTo>
                <a:lnTo>
                  <a:pt x="308584" y="214909"/>
                </a:lnTo>
                <a:lnTo>
                  <a:pt x="307670" y="213601"/>
                </a:lnTo>
                <a:lnTo>
                  <a:pt x="304647" y="209257"/>
                </a:lnTo>
                <a:lnTo>
                  <a:pt x="324129" y="178676"/>
                </a:lnTo>
                <a:lnTo>
                  <a:pt x="355930" y="192557"/>
                </a:lnTo>
                <a:lnTo>
                  <a:pt x="385356" y="193255"/>
                </a:lnTo>
                <a:lnTo>
                  <a:pt x="409702" y="186601"/>
                </a:lnTo>
                <a:lnTo>
                  <a:pt x="425640" y="178676"/>
                </a:lnTo>
                <a:lnTo>
                  <a:pt x="426237" y="178371"/>
                </a:lnTo>
                <a:lnTo>
                  <a:pt x="449834" y="222669"/>
                </a:lnTo>
                <a:lnTo>
                  <a:pt x="456107" y="260692"/>
                </a:lnTo>
                <a:lnTo>
                  <a:pt x="456107" y="193636"/>
                </a:lnTo>
                <a:lnTo>
                  <a:pt x="444931" y="178371"/>
                </a:lnTo>
                <a:lnTo>
                  <a:pt x="443903" y="176974"/>
                </a:lnTo>
                <a:lnTo>
                  <a:pt x="432828" y="161874"/>
                </a:lnTo>
                <a:lnTo>
                  <a:pt x="429895" y="159194"/>
                </a:lnTo>
                <a:lnTo>
                  <a:pt x="426021" y="159016"/>
                </a:lnTo>
                <a:lnTo>
                  <a:pt x="425437" y="159016"/>
                </a:lnTo>
                <a:lnTo>
                  <a:pt x="422236" y="161467"/>
                </a:lnTo>
                <a:lnTo>
                  <a:pt x="413778" y="166738"/>
                </a:lnTo>
                <a:lnTo>
                  <a:pt x="392087" y="175323"/>
                </a:lnTo>
                <a:lnTo>
                  <a:pt x="362038" y="176974"/>
                </a:lnTo>
                <a:lnTo>
                  <a:pt x="328447" y="161467"/>
                </a:lnTo>
                <a:lnTo>
                  <a:pt x="325450" y="159016"/>
                </a:lnTo>
                <a:lnTo>
                  <a:pt x="320929" y="159016"/>
                </a:lnTo>
                <a:lnTo>
                  <a:pt x="292239" y="196951"/>
                </a:lnTo>
                <a:lnTo>
                  <a:pt x="289585" y="195821"/>
                </a:lnTo>
                <a:lnTo>
                  <a:pt x="285318" y="196215"/>
                </a:lnTo>
                <a:lnTo>
                  <a:pt x="286283" y="196215"/>
                </a:lnTo>
                <a:lnTo>
                  <a:pt x="283946" y="198005"/>
                </a:lnTo>
                <a:lnTo>
                  <a:pt x="274815" y="203733"/>
                </a:lnTo>
                <a:lnTo>
                  <a:pt x="253136" y="212229"/>
                </a:lnTo>
                <a:lnTo>
                  <a:pt x="223418" y="213601"/>
                </a:lnTo>
                <a:lnTo>
                  <a:pt x="190131" y="198005"/>
                </a:lnTo>
                <a:lnTo>
                  <a:pt x="188366" y="196570"/>
                </a:lnTo>
                <a:lnTo>
                  <a:pt x="187934" y="196215"/>
                </a:lnTo>
                <a:lnTo>
                  <a:pt x="185394" y="195821"/>
                </a:lnTo>
                <a:lnTo>
                  <a:pt x="184899" y="195821"/>
                </a:lnTo>
                <a:lnTo>
                  <a:pt x="182511" y="196570"/>
                </a:lnTo>
                <a:lnTo>
                  <a:pt x="177749" y="187337"/>
                </a:lnTo>
                <a:lnTo>
                  <a:pt x="172072" y="178371"/>
                </a:lnTo>
                <a:lnTo>
                  <a:pt x="170980" y="176974"/>
                </a:lnTo>
                <a:lnTo>
                  <a:pt x="169862" y="175552"/>
                </a:lnTo>
                <a:lnTo>
                  <a:pt x="169862" y="208686"/>
                </a:lnTo>
                <a:lnTo>
                  <a:pt x="163271" y="217601"/>
                </a:lnTo>
                <a:lnTo>
                  <a:pt x="156273" y="229095"/>
                </a:lnTo>
                <a:lnTo>
                  <a:pt x="156197" y="229222"/>
                </a:lnTo>
                <a:lnTo>
                  <a:pt x="149301" y="243636"/>
                </a:lnTo>
                <a:lnTo>
                  <a:pt x="143332" y="260692"/>
                </a:lnTo>
                <a:lnTo>
                  <a:pt x="16713" y="260692"/>
                </a:lnTo>
                <a:lnTo>
                  <a:pt x="21678" y="230771"/>
                </a:lnTo>
                <a:lnTo>
                  <a:pt x="30467" y="207086"/>
                </a:lnTo>
                <a:lnTo>
                  <a:pt x="40449" y="189699"/>
                </a:lnTo>
                <a:lnTo>
                  <a:pt x="48971" y="178676"/>
                </a:lnTo>
                <a:lnTo>
                  <a:pt x="80772" y="192557"/>
                </a:lnTo>
                <a:lnTo>
                  <a:pt x="110197" y="193255"/>
                </a:lnTo>
                <a:lnTo>
                  <a:pt x="134543" y="186601"/>
                </a:lnTo>
                <a:lnTo>
                  <a:pt x="150482" y="178676"/>
                </a:lnTo>
                <a:lnTo>
                  <a:pt x="151079" y="178371"/>
                </a:lnTo>
                <a:lnTo>
                  <a:pt x="156946" y="185407"/>
                </a:lnTo>
                <a:lnTo>
                  <a:pt x="161988" y="192887"/>
                </a:lnTo>
                <a:lnTo>
                  <a:pt x="166268" y="200698"/>
                </a:lnTo>
                <a:lnTo>
                  <a:pt x="169862" y="208686"/>
                </a:lnTo>
                <a:lnTo>
                  <a:pt x="169862" y="175552"/>
                </a:lnTo>
                <a:lnTo>
                  <a:pt x="165404" y="169837"/>
                </a:lnTo>
                <a:lnTo>
                  <a:pt x="157670" y="161874"/>
                </a:lnTo>
                <a:lnTo>
                  <a:pt x="154736" y="159194"/>
                </a:lnTo>
                <a:lnTo>
                  <a:pt x="150863" y="159016"/>
                </a:lnTo>
                <a:lnTo>
                  <a:pt x="150279" y="159016"/>
                </a:lnTo>
                <a:lnTo>
                  <a:pt x="147066" y="161467"/>
                </a:lnTo>
                <a:lnTo>
                  <a:pt x="138620" y="166738"/>
                </a:lnTo>
                <a:lnTo>
                  <a:pt x="116928" y="175323"/>
                </a:lnTo>
                <a:lnTo>
                  <a:pt x="86880" y="176974"/>
                </a:lnTo>
                <a:lnTo>
                  <a:pt x="53289" y="161467"/>
                </a:lnTo>
                <a:lnTo>
                  <a:pt x="50292" y="159016"/>
                </a:lnTo>
                <a:lnTo>
                  <a:pt x="45770" y="159016"/>
                </a:lnTo>
                <a:lnTo>
                  <a:pt x="21132" y="189471"/>
                </a:lnTo>
                <a:lnTo>
                  <a:pt x="25" y="268757"/>
                </a:lnTo>
                <a:lnTo>
                  <a:pt x="0" y="270954"/>
                </a:lnTo>
                <a:lnTo>
                  <a:pt x="838" y="273062"/>
                </a:lnTo>
                <a:lnTo>
                  <a:pt x="2387" y="274612"/>
                </a:lnTo>
                <a:lnTo>
                  <a:pt x="3911" y="276174"/>
                </a:lnTo>
                <a:lnTo>
                  <a:pt x="6007" y="277050"/>
                </a:lnTo>
                <a:lnTo>
                  <a:pt x="139611" y="277050"/>
                </a:lnTo>
                <a:lnTo>
                  <a:pt x="138544" y="283692"/>
                </a:lnTo>
                <a:lnTo>
                  <a:pt x="137706" y="290614"/>
                </a:lnTo>
                <a:lnTo>
                  <a:pt x="137210" y="296875"/>
                </a:lnTo>
                <a:lnTo>
                  <a:pt x="137134" y="297802"/>
                </a:lnTo>
                <a:lnTo>
                  <a:pt x="136956" y="302933"/>
                </a:lnTo>
                <a:lnTo>
                  <a:pt x="136842" y="307492"/>
                </a:lnTo>
                <a:lnTo>
                  <a:pt x="137680" y="309600"/>
                </a:lnTo>
                <a:lnTo>
                  <a:pt x="140766" y="312724"/>
                </a:lnTo>
                <a:lnTo>
                  <a:pt x="142862" y="313588"/>
                </a:lnTo>
                <a:lnTo>
                  <a:pt x="330517" y="313588"/>
                </a:lnTo>
                <a:lnTo>
                  <a:pt x="334175" y="310057"/>
                </a:lnTo>
                <a:lnTo>
                  <a:pt x="334251" y="307492"/>
                </a:lnTo>
                <a:lnTo>
                  <a:pt x="334340" y="302933"/>
                </a:lnTo>
                <a:lnTo>
                  <a:pt x="334213" y="297802"/>
                </a:lnTo>
                <a:lnTo>
                  <a:pt x="334200" y="297230"/>
                </a:lnTo>
                <a:lnTo>
                  <a:pt x="334200" y="296875"/>
                </a:lnTo>
                <a:lnTo>
                  <a:pt x="333578" y="288061"/>
                </a:lnTo>
                <a:lnTo>
                  <a:pt x="332219" y="277050"/>
                </a:lnTo>
                <a:lnTo>
                  <a:pt x="468833" y="277050"/>
                </a:lnTo>
                <a:lnTo>
                  <a:pt x="472490" y="273519"/>
                </a:lnTo>
                <a:lnTo>
                  <a:pt x="472592" y="267322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00" name="object 35">
            <a:extLst>
              <a:ext uri="{FF2B5EF4-FFF2-40B4-BE49-F238E27FC236}">
                <a16:creationId xmlns:a16="http://schemas.microsoft.com/office/drawing/2014/main" id="{1824C114-A716-8B19-379E-837E81B787E6}"/>
              </a:ext>
            </a:extLst>
          </p:cNvPr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5959637" y="2523808"/>
            <a:ext cx="360731" cy="302141"/>
          </a:xfrm>
          <a:prstGeom prst="rect">
            <a:avLst/>
          </a:prstGeom>
        </p:spPr>
      </p:pic>
      <p:sp>
        <p:nvSpPr>
          <p:cNvPr id="301" name="object 36">
            <a:extLst>
              <a:ext uri="{FF2B5EF4-FFF2-40B4-BE49-F238E27FC236}">
                <a16:creationId xmlns:a16="http://schemas.microsoft.com/office/drawing/2014/main" id="{FFBCAFC3-6368-34EC-4167-140433F95805}"/>
              </a:ext>
            </a:extLst>
          </p:cNvPr>
          <p:cNvSpPr/>
          <p:nvPr/>
        </p:nvSpPr>
        <p:spPr>
          <a:xfrm>
            <a:off x="6019898" y="3775649"/>
            <a:ext cx="240166" cy="354835"/>
          </a:xfrm>
          <a:custGeom>
            <a:avLst/>
            <a:gdLst/>
            <a:ahLst/>
            <a:cxnLst/>
            <a:rect l="l" t="t" r="r" b="b"/>
            <a:pathLst>
              <a:path w="309879" h="457834">
                <a:moveTo>
                  <a:pt x="127914" y="38239"/>
                </a:moveTo>
                <a:lnTo>
                  <a:pt x="126415" y="36766"/>
                </a:lnTo>
                <a:lnTo>
                  <a:pt x="122745" y="36766"/>
                </a:lnTo>
                <a:lnTo>
                  <a:pt x="121272" y="38239"/>
                </a:lnTo>
                <a:lnTo>
                  <a:pt x="121272" y="41910"/>
                </a:lnTo>
                <a:lnTo>
                  <a:pt x="122745" y="43395"/>
                </a:lnTo>
                <a:lnTo>
                  <a:pt x="124587" y="43395"/>
                </a:lnTo>
                <a:lnTo>
                  <a:pt x="126415" y="43395"/>
                </a:lnTo>
                <a:lnTo>
                  <a:pt x="127914" y="41910"/>
                </a:lnTo>
                <a:lnTo>
                  <a:pt x="127914" y="38239"/>
                </a:lnTo>
                <a:close/>
              </a:path>
              <a:path w="309879" h="457834">
                <a:moveTo>
                  <a:pt x="159169" y="20485"/>
                </a:moveTo>
                <a:lnTo>
                  <a:pt x="157264" y="18567"/>
                </a:lnTo>
                <a:lnTo>
                  <a:pt x="152527" y="18567"/>
                </a:lnTo>
                <a:lnTo>
                  <a:pt x="150622" y="20485"/>
                </a:lnTo>
                <a:lnTo>
                  <a:pt x="150622" y="25209"/>
                </a:lnTo>
                <a:lnTo>
                  <a:pt x="152527" y="27114"/>
                </a:lnTo>
                <a:lnTo>
                  <a:pt x="154901" y="27114"/>
                </a:lnTo>
                <a:lnTo>
                  <a:pt x="157264" y="27114"/>
                </a:lnTo>
                <a:lnTo>
                  <a:pt x="159169" y="25209"/>
                </a:lnTo>
                <a:lnTo>
                  <a:pt x="159169" y="20485"/>
                </a:lnTo>
                <a:close/>
              </a:path>
              <a:path w="309879" h="457834">
                <a:moveTo>
                  <a:pt x="175171" y="37719"/>
                </a:moveTo>
                <a:lnTo>
                  <a:pt x="173266" y="35814"/>
                </a:lnTo>
                <a:lnTo>
                  <a:pt x="136550" y="35814"/>
                </a:lnTo>
                <a:lnTo>
                  <a:pt x="134645" y="37719"/>
                </a:lnTo>
                <a:lnTo>
                  <a:pt x="134645" y="42430"/>
                </a:lnTo>
                <a:lnTo>
                  <a:pt x="136550" y="44335"/>
                </a:lnTo>
                <a:lnTo>
                  <a:pt x="138899" y="44335"/>
                </a:lnTo>
                <a:lnTo>
                  <a:pt x="173266" y="44335"/>
                </a:lnTo>
                <a:lnTo>
                  <a:pt x="175171" y="42430"/>
                </a:lnTo>
                <a:lnTo>
                  <a:pt x="175171" y="37719"/>
                </a:lnTo>
                <a:close/>
              </a:path>
              <a:path w="309879" h="457834">
                <a:moveTo>
                  <a:pt x="180428" y="412089"/>
                </a:moveTo>
                <a:lnTo>
                  <a:pt x="178511" y="402590"/>
                </a:lnTo>
                <a:lnTo>
                  <a:pt x="178422" y="402158"/>
                </a:lnTo>
                <a:lnTo>
                  <a:pt x="173482" y="394855"/>
                </a:lnTo>
                <a:lnTo>
                  <a:pt x="172948" y="394055"/>
                </a:lnTo>
                <a:lnTo>
                  <a:pt x="172135" y="393509"/>
                </a:lnTo>
                <a:lnTo>
                  <a:pt x="172135" y="402590"/>
                </a:lnTo>
                <a:lnTo>
                  <a:pt x="172135" y="421601"/>
                </a:lnTo>
                <a:lnTo>
                  <a:pt x="164401" y="429323"/>
                </a:lnTo>
                <a:lnTo>
                  <a:pt x="145389" y="429323"/>
                </a:lnTo>
                <a:lnTo>
                  <a:pt x="137655" y="421601"/>
                </a:lnTo>
                <a:lnTo>
                  <a:pt x="137655" y="402590"/>
                </a:lnTo>
                <a:lnTo>
                  <a:pt x="145389" y="394855"/>
                </a:lnTo>
                <a:lnTo>
                  <a:pt x="164401" y="394855"/>
                </a:lnTo>
                <a:lnTo>
                  <a:pt x="172135" y="402590"/>
                </a:lnTo>
                <a:lnTo>
                  <a:pt x="172135" y="393509"/>
                </a:lnTo>
                <a:lnTo>
                  <a:pt x="164833" y="388581"/>
                </a:lnTo>
                <a:lnTo>
                  <a:pt x="154901" y="386575"/>
                </a:lnTo>
                <a:lnTo>
                  <a:pt x="144970" y="388581"/>
                </a:lnTo>
                <a:lnTo>
                  <a:pt x="136867" y="394055"/>
                </a:lnTo>
                <a:lnTo>
                  <a:pt x="131394" y="402158"/>
                </a:lnTo>
                <a:lnTo>
                  <a:pt x="129374" y="412089"/>
                </a:lnTo>
                <a:lnTo>
                  <a:pt x="131305" y="421601"/>
                </a:lnTo>
                <a:lnTo>
                  <a:pt x="131394" y="422008"/>
                </a:lnTo>
                <a:lnTo>
                  <a:pt x="136867" y="430123"/>
                </a:lnTo>
                <a:lnTo>
                  <a:pt x="144970" y="435597"/>
                </a:lnTo>
                <a:lnTo>
                  <a:pt x="154901" y="437603"/>
                </a:lnTo>
                <a:lnTo>
                  <a:pt x="164833" y="435597"/>
                </a:lnTo>
                <a:lnTo>
                  <a:pt x="172948" y="430123"/>
                </a:lnTo>
                <a:lnTo>
                  <a:pt x="173482" y="429323"/>
                </a:lnTo>
                <a:lnTo>
                  <a:pt x="178422" y="422008"/>
                </a:lnTo>
                <a:lnTo>
                  <a:pt x="180428" y="412089"/>
                </a:lnTo>
                <a:close/>
              </a:path>
              <a:path w="309879" h="457834">
                <a:moveTo>
                  <a:pt x="267970" y="55854"/>
                </a:moveTo>
                <a:lnTo>
                  <a:pt x="266115" y="53987"/>
                </a:lnTo>
                <a:lnTo>
                  <a:pt x="259676" y="53987"/>
                </a:lnTo>
                <a:lnTo>
                  <a:pt x="259676" y="62280"/>
                </a:lnTo>
                <a:lnTo>
                  <a:pt x="259676" y="376682"/>
                </a:lnTo>
                <a:lnTo>
                  <a:pt x="50126" y="376682"/>
                </a:lnTo>
                <a:lnTo>
                  <a:pt x="50126" y="62280"/>
                </a:lnTo>
                <a:lnTo>
                  <a:pt x="259676" y="62280"/>
                </a:lnTo>
                <a:lnTo>
                  <a:pt x="259676" y="53987"/>
                </a:lnTo>
                <a:lnTo>
                  <a:pt x="43713" y="53987"/>
                </a:lnTo>
                <a:lnTo>
                  <a:pt x="41859" y="55854"/>
                </a:lnTo>
                <a:lnTo>
                  <a:pt x="41859" y="383108"/>
                </a:lnTo>
                <a:lnTo>
                  <a:pt x="43713" y="384962"/>
                </a:lnTo>
                <a:lnTo>
                  <a:pt x="266115" y="384962"/>
                </a:lnTo>
                <a:lnTo>
                  <a:pt x="267970" y="383108"/>
                </a:lnTo>
                <a:lnTo>
                  <a:pt x="267970" y="376682"/>
                </a:lnTo>
                <a:lnTo>
                  <a:pt x="267970" y="62280"/>
                </a:lnTo>
                <a:lnTo>
                  <a:pt x="267970" y="55854"/>
                </a:lnTo>
                <a:close/>
              </a:path>
              <a:path w="309879" h="457834">
                <a:moveTo>
                  <a:pt x="309816" y="38811"/>
                </a:moveTo>
                <a:lnTo>
                  <a:pt x="306755" y="23723"/>
                </a:lnTo>
                <a:lnTo>
                  <a:pt x="301929" y="16573"/>
                </a:lnTo>
                <a:lnTo>
                  <a:pt x="298424" y="11379"/>
                </a:lnTo>
                <a:lnTo>
                  <a:pt x="293255" y="7899"/>
                </a:lnTo>
                <a:lnTo>
                  <a:pt x="293255" y="38811"/>
                </a:lnTo>
                <a:lnTo>
                  <a:pt x="293255" y="418490"/>
                </a:lnTo>
                <a:lnTo>
                  <a:pt x="291503" y="427139"/>
                </a:lnTo>
                <a:lnTo>
                  <a:pt x="286727" y="434213"/>
                </a:lnTo>
                <a:lnTo>
                  <a:pt x="279641" y="438988"/>
                </a:lnTo>
                <a:lnTo>
                  <a:pt x="270992" y="440740"/>
                </a:lnTo>
                <a:lnTo>
                  <a:pt x="38823" y="440740"/>
                </a:lnTo>
                <a:lnTo>
                  <a:pt x="30162" y="438988"/>
                </a:lnTo>
                <a:lnTo>
                  <a:pt x="23088" y="434213"/>
                </a:lnTo>
                <a:lnTo>
                  <a:pt x="18313" y="427139"/>
                </a:lnTo>
                <a:lnTo>
                  <a:pt x="16560" y="418490"/>
                </a:lnTo>
                <a:lnTo>
                  <a:pt x="16560" y="38811"/>
                </a:lnTo>
                <a:lnTo>
                  <a:pt x="18313" y="30162"/>
                </a:lnTo>
                <a:lnTo>
                  <a:pt x="23088" y="23101"/>
                </a:lnTo>
                <a:lnTo>
                  <a:pt x="30162" y="18326"/>
                </a:lnTo>
                <a:lnTo>
                  <a:pt x="38823" y="16573"/>
                </a:lnTo>
                <a:lnTo>
                  <a:pt x="270992" y="16573"/>
                </a:lnTo>
                <a:lnTo>
                  <a:pt x="279641" y="18326"/>
                </a:lnTo>
                <a:lnTo>
                  <a:pt x="286727" y="23101"/>
                </a:lnTo>
                <a:lnTo>
                  <a:pt x="291503" y="30162"/>
                </a:lnTo>
                <a:lnTo>
                  <a:pt x="293255" y="38811"/>
                </a:lnTo>
                <a:lnTo>
                  <a:pt x="293255" y="7899"/>
                </a:lnTo>
                <a:lnTo>
                  <a:pt x="286080" y="3060"/>
                </a:lnTo>
                <a:lnTo>
                  <a:pt x="270992" y="0"/>
                </a:lnTo>
                <a:lnTo>
                  <a:pt x="38823" y="0"/>
                </a:lnTo>
                <a:lnTo>
                  <a:pt x="23723" y="3060"/>
                </a:lnTo>
                <a:lnTo>
                  <a:pt x="11379" y="11379"/>
                </a:lnTo>
                <a:lnTo>
                  <a:pt x="3048" y="23723"/>
                </a:lnTo>
                <a:lnTo>
                  <a:pt x="0" y="38811"/>
                </a:lnTo>
                <a:lnTo>
                  <a:pt x="0" y="418490"/>
                </a:lnTo>
                <a:lnTo>
                  <a:pt x="3048" y="433590"/>
                </a:lnTo>
                <a:lnTo>
                  <a:pt x="11379" y="445922"/>
                </a:lnTo>
                <a:lnTo>
                  <a:pt x="23723" y="454253"/>
                </a:lnTo>
                <a:lnTo>
                  <a:pt x="38823" y="457314"/>
                </a:lnTo>
                <a:lnTo>
                  <a:pt x="270992" y="457314"/>
                </a:lnTo>
                <a:lnTo>
                  <a:pt x="306755" y="433590"/>
                </a:lnTo>
                <a:lnTo>
                  <a:pt x="309816" y="418490"/>
                </a:lnTo>
                <a:lnTo>
                  <a:pt x="309816" y="38811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02" name="object 37">
            <a:extLst>
              <a:ext uri="{FF2B5EF4-FFF2-40B4-BE49-F238E27FC236}">
                <a16:creationId xmlns:a16="http://schemas.microsoft.com/office/drawing/2014/main" id="{B5B2A12A-E619-B482-7481-B6C5198B2A74}"/>
              </a:ext>
            </a:extLst>
          </p:cNvPr>
          <p:cNvGrpSpPr/>
          <p:nvPr/>
        </p:nvGrpSpPr>
        <p:grpSpPr>
          <a:xfrm>
            <a:off x="4607818" y="3136158"/>
            <a:ext cx="495589" cy="356312"/>
            <a:chOff x="5259717" y="7738109"/>
            <a:chExt cx="639445" cy="459740"/>
          </a:xfrm>
        </p:grpSpPr>
        <p:sp>
          <p:nvSpPr>
            <p:cNvPr id="303" name="object 38">
              <a:extLst>
                <a:ext uri="{FF2B5EF4-FFF2-40B4-BE49-F238E27FC236}">
                  <a16:creationId xmlns:a16="http://schemas.microsoft.com/office/drawing/2014/main" id="{D818294B-1ACD-CE8F-9811-FC30AAC14654}"/>
                </a:ext>
              </a:extLst>
            </p:cNvPr>
            <p:cNvSpPr/>
            <p:nvPr/>
          </p:nvSpPr>
          <p:spPr>
            <a:xfrm>
              <a:off x="5259717" y="7754619"/>
              <a:ext cx="639445" cy="443230"/>
            </a:xfrm>
            <a:custGeom>
              <a:avLst/>
              <a:gdLst/>
              <a:ahLst/>
              <a:cxnLst/>
              <a:rect l="l" t="t" r="r" b="b"/>
              <a:pathLst>
                <a:path w="639445" h="443229">
                  <a:moveTo>
                    <a:pt x="639165" y="426326"/>
                  </a:moveTo>
                  <a:lnTo>
                    <a:pt x="546760" y="426326"/>
                  </a:lnTo>
                  <a:lnTo>
                    <a:pt x="546760" y="419100"/>
                  </a:lnTo>
                  <a:lnTo>
                    <a:pt x="141719" y="419100"/>
                  </a:lnTo>
                  <a:lnTo>
                    <a:pt x="141719" y="0"/>
                  </a:lnTo>
                  <a:lnTo>
                    <a:pt x="125145" y="0"/>
                  </a:lnTo>
                  <a:lnTo>
                    <a:pt x="125145" y="419100"/>
                  </a:lnTo>
                  <a:lnTo>
                    <a:pt x="125145" y="426326"/>
                  </a:lnTo>
                  <a:lnTo>
                    <a:pt x="0" y="426326"/>
                  </a:lnTo>
                  <a:lnTo>
                    <a:pt x="0" y="442887"/>
                  </a:lnTo>
                  <a:lnTo>
                    <a:pt x="639165" y="442887"/>
                  </a:lnTo>
                  <a:lnTo>
                    <a:pt x="639165" y="426326"/>
                  </a:lnTo>
                  <a:close/>
                </a:path>
              </a:pathLst>
            </a:custGeom>
            <a:solidFill>
              <a:srgbClr val="05A8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04" name="object 39">
              <a:extLst>
                <a:ext uri="{FF2B5EF4-FFF2-40B4-BE49-F238E27FC236}">
                  <a16:creationId xmlns:a16="http://schemas.microsoft.com/office/drawing/2014/main" id="{35208AE6-70BA-797F-3139-FC0AC6A2A599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5384863" y="7738109"/>
              <a:ext cx="421614" cy="435711"/>
            </a:xfrm>
            <a:prstGeom prst="rect">
              <a:avLst/>
            </a:prstGeom>
          </p:spPr>
        </p:pic>
      </p:grpSp>
      <p:grpSp>
        <p:nvGrpSpPr>
          <p:cNvPr id="305" name="object 40">
            <a:extLst>
              <a:ext uri="{FF2B5EF4-FFF2-40B4-BE49-F238E27FC236}">
                <a16:creationId xmlns:a16="http://schemas.microsoft.com/office/drawing/2014/main" id="{D9475D8B-A321-0D59-FB6E-EA57923A06F4}"/>
              </a:ext>
            </a:extLst>
          </p:cNvPr>
          <p:cNvGrpSpPr/>
          <p:nvPr/>
        </p:nvGrpSpPr>
        <p:grpSpPr>
          <a:xfrm>
            <a:off x="5411389" y="1201317"/>
            <a:ext cx="167329" cy="392239"/>
            <a:chOff x="6296543" y="5241636"/>
            <a:chExt cx="215900" cy="506095"/>
          </a:xfrm>
        </p:grpSpPr>
        <p:sp>
          <p:nvSpPr>
            <p:cNvPr id="306" name="object 41">
              <a:extLst>
                <a:ext uri="{FF2B5EF4-FFF2-40B4-BE49-F238E27FC236}">
                  <a16:creationId xmlns:a16="http://schemas.microsoft.com/office/drawing/2014/main" id="{6A3325C6-EFFC-51AF-9A88-121AF8E62A4A}"/>
                </a:ext>
              </a:extLst>
            </p:cNvPr>
            <p:cNvSpPr/>
            <p:nvPr/>
          </p:nvSpPr>
          <p:spPr>
            <a:xfrm>
              <a:off x="6296543" y="5241636"/>
              <a:ext cx="215900" cy="506095"/>
            </a:xfrm>
            <a:custGeom>
              <a:avLst/>
              <a:gdLst/>
              <a:ahLst/>
              <a:cxnLst/>
              <a:rect l="l" t="t" r="r" b="b"/>
              <a:pathLst>
                <a:path w="215900" h="506095">
                  <a:moveTo>
                    <a:pt x="189166" y="0"/>
                  </a:moveTo>
                  <a:lnTo>
                    <a:pt x="183146" y="0"/>
                  </a:lnTo>
                  <a:lnTo>
                    <a:pt x="172918" y="2070"/>
                  </a:lnTo>
                  <a:lnTo>
                    <a:pt x="164557" y="7713"/>
                  </a:lnTo>
                  <a:lnTo>
                    <a:pt x="158915" y="16078"/>
                  </a:lnTo>
                  <a:lnTo>
                    <a:pt x="156845" y="26314"/>
                  </a:lnTo>
                  <a:lnTo>
                    <a:pt x="156845" y="48082"/>
                  </a:lnTo>
                  <a:lnTo>
                    <a:pt x="47078" y="48082"/>
                  </a:lnTo>
                  <a:lnTo>
                    <a:pt x="28771" y="51786"/>
                  </a:lnTo>
                  <a:lnTo>
                    <a:pt x="13741" y="61976"/>
                  </a:lnTo>
                  <a:lnTo>
                    <a:pt x="3705" y="76848"/>
                  </a:lnTo>
                  <a:lnTo>
                    <a:pt x="0" y="95161"/>
                  </a:lnTo>
                  <a:lnTo>
                    <a:pt x="0" y="458609"/>
                  </a:lnTo>
                  <a:lnTo>
                    <a:pt x="3705" y="476922"/>
                  </a:lnTo>
                  <a:lnTo>
                    <a:pt x="13804" y="491888"/>
                  </a:lnTo>
                  <a:lnTo>
                    <a:pt x="28771" y="501984"/>
                  </a:lnTo>
                  <a:lnTo>
                    <a:pt x="47078" y="505688"/>
                  </a:lnTo>
                  <a:lnTo>
                    <a:pt x="168389" y="505688"/>
                  </a:lnTo>
                  <a:lnTo>
                    <a:pt x="186696" y="501984"/>
                  </a:lnTo>
                  <a:lnTo>
                    <a:pt x="201663" y="491888"/>
                  </a:lnTo>
                  <a:lnTo>
                    <a:pt x="47541" y="491888"/>
                  </a:lnTo>
                  <a:lnTo>
                    <a:pt x="34173" y="489181"/>
                  </a:lnTo>
                  <a:lnTo>
                    <a:pt x="23623" y="482060"/>
                  </a:lnTo>
                  <a:lnTo>
                    <a:pt x="16505" y="471510"/>
                  </a:lnTo>
                  <a:lnTo>
                    <a:pt x="13893" y="458609"/>
                  </a:lnTo>
                  <a:lnTo>
                    <a:pt x="13893" y="95161"/>
                  </a:lnTo>
                  <a:lnTo>
                    <a:pt x="16505" y="82260"/>
                  </a:lnTo>
                  <a:lnTo>
                    <a:pt x="23623" y="71710"/>
                  </a:lnTo>
                  <a:lnTo>
                    <a:pt x="34173" y="64589"/>
                  </a:lnTo>
                  <a:lnTo>
                    <a:pt x="47078" y="61976"/>
                  </a:lnTo>
                  <a:lnTo>
                    <a:pt x="170751" y="61976"/>
                  </a:lnTo>
                  <a:lnTo>
                    <a:pt x="170751" y="19469"/>
                  </a:lnTo>
                  <a:lnTo>
                    <a:pt x="176314" y="13906"/>
                  </a:lnTo>
                  <a:lnTo>
                    <a:pt x="211935" y="13906"/>
                  </a:lnTo>
                  <a:lnTo>
                    <a:pt x="207760" y="7713"/>
                  </a:lnTo>
                  <a:lnTo>
                    <a:pt x="199400" y="2070"/>
                  </a:lnTo>
                  <a:lnTo>
                    <a:pt x="189166" y="0"/>
                  </a:lnTo>
                  <a:close/>
                </a:path>
                <a:path w="215900" h="506095">
                  <a:moveTo>
                    <a:pt x="211935" y="13906"/>
                  </a:moveTo>
                  <a:lnTo>
                    <a:pt x="196011" y="13906"/>
                  </a:lnTo>
                  <a:lnTo>
                    <a:pt x="201574" y="19469"/>
                  </a:lnTo>
                  <a:lnTo>
                    <a:pt x="201574" y="458609"/>
                  </a:lnTo>
                  <a:lnTo>
                    <a:pt x="198962" y="471510"/>
                  </a:lnTo>
                  <a:lnTo>
                    <a:pt x="191844" y="482060"/>
                  </a:lnTo>
                  <a:lnTo>
                    <a:pt x="181295" y="489181"/>
                  </a:lnTo>
                  <a:lnTo>
                    <a:pt x="167926" y="491888"/>
                  </a:lnTo>
                  <a:lnTo>
                    <a:pt x="201663" y="491888"/>
                  </a:lnTo>
                  <a:lnTo>
                    <a:pt x="211762" y="476922"/>
                  </a:lnTo>
                  <a:lnTo>
                    <a:pt x="215468" y="458609"/>
                  </a:lnTo>
                  <a:lnTo>
                    <a:pt x="215468" y="26314"/>
                  </a:lnTo>
                  <a:lnTo>
                    <a:pt x="213399" y="16078"/>
                  </a:lnTo>
                  <a:lnTo>
                    <a:pt x="211935" y="13906"/>
                  </a:lnTo>
                  <a:close/>
                </a:path>
              </a:pathLst>
            </a:custGeom>
            <a:solidFill>
              <a:srgbClr val="1544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07" name="object 42">
              <a:extLst>
                <a:ext uri="{FF2B5EF4-FFF2-40B4-BE49-F238E27FC236}">
                  <a16:creationId xmlns:a16="http://schemas.microsoft.com/office/drawing/2014/main" id="{EE6B8200-967F-CE62-7A25-A6093CA4F805}"/>
                </a:ext>
              </a:extLst>
            </p:cNvPr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6327810" y="5326787"/>
              <a:ext cx="152920" cy="379976"/>
            </a:xfrm>
            <a:prstGeom prst="rect">
              <a:avLst/>
            </a:prstGeom>
          </p:spPr>
        </p:pic>
      </p:grpSp>
      <p:sp>
        <p:nvSpPr>
          <p:cNvPr id="308" name="object 43">
            <a:extLst>
              <a:ext uri="{FF2B5EF4-FFF2-40B4-BE49-F238E27FC236}">
                <a16:creationId xmlns:a16="http://schemas.microsoft.com/office/drawing/2014/main" id="{F2393254-B512-DD7F-D09A-846C40508034}"/>
              </a:ext>
            </a:extLst>
          </p:cNvPr>
          <p:cNvSpPr/>
          <p:nvPr/>
        </p:nvSpPr>
        <p:spPr>
          <a:xfrm>
            <a:off x="6612937" y="1294445"/>
            <a:ext cx="316448" cy="205716"/>
          </a:xfrm>
          <a:custGeom>
            <a:avLst/>
            <a:gdLst/>
            <a:ahLst/>
            <a:cxnLst/>
            <a:rect l="l" t="t" r="r" b="b"/>
            <a:pathLst>
              <a:path w="408304" h="265429">
                <a:moveTo>
                  <a:pt x="165188" y="0"/>
                </a:moveTo>
                <a:lnTo>
                  <a:pt x="104705" y="1865"/>
                </a:lnTo>
                <a:lnTo>
                  <a:pt x="53403" y="7226"/>
                </a:lnTo>
                <a:lnTo>
                  <a:pt x="13320" y="17486"/>
                </a:lnTo>
                <a:lnTo>
                  <a:pt x="1408" y="28041"/>
                </a:lnTo>
                <a:lnTo>
                  <a:pt x="0" y="28041"/>
                </a:lnTo>
                <a:lnTo>
                  <a:pt x="3881" y="79633"/>
                </a:lnTo>
                <a:lnTo>
                  <a:pt x="15382" y="119827"/>
                </a:lnTo>
                <a:lnTo>
                  <a:pt x="33937" y="156197"/>
                </a:lnTo>
                <a:lnTo>
                  <a:pt x="59042" y="187490"/>
                </a:lnTo>
                <a:lnTo>
                  <a:pt x="39506" y="194072"/>
                </a:lnTo>
                <a:lnTo>
                  <a:pt x="25501" y="201763"/>
                </a:lnTo>
                <a:lnTo>
                  <a:pt x="17069" y="210537"/>
                </a:lnTo>
                <a:lnTo>
                  <a:pt x="14249" y="220370"/>
                </a:lnTo>
                <a:lnTo>
                  <a:pt x="30794" y="242418"/>
                </a:lnTo>
                <a:lnTo>
                  <a:pt x="71181" y="256217"/>
                </a:lnTo>
                <a:lnTo>
                  <a:pt x="121539" y="263341"/>
                </a:lnTo>
                <a:lnTo>
                  <a:pt x="167995" y="265366"/>
                </a:lnTo>
                <a:lnTo>
                  <a:pt x="214442" y="263341"/>
                </a:lnTo>
                <a:lnTo>
                  <a:pt x="264791" y="256217"/>
                </a:lnTo>
                <a:lnTo>
                  <a:pt x="286482" y="248805"/>
                </a:lnTo>
                <a:lnTo>
                  <a:pt x="167995" y="248805"/>
                </a:lnTo>
                <a:lnTo>
                  <a:pt x="110665" y="245771"/>
                </a:lnTo>
                <a:lnTo>
                  <a:pt x="67500" y="238345"/>
                </a:lnTo>
                <a:lnTo>
                  <a:pt x="40290" y="229040"/>
                </a:lnTo>
                <a:lnTo>
                  <a:pt x="30822" y="220370"/>
                </a:lnTo>
                <a:lnTo>
                  <a:pt x="33112" y="216589"/>
                </a:lnTo>
                <a:lnTo>
                  <a:pt x="40519" y="211701"/>
                </a:lnTo>
                <a:lnTo>
                  <a:pt x="53850" y="206266"/>
                </a:lnTo>
                <a:lnTo>
                  <a:pt x="73914" y="200850"/>
                </a:lnTo>
                <a:lnTo>
                  <a:pt x="106873" y="200850"/>
                </a:lnTo>
                <a:lnTo>
                  <a:pt x="81932" y="186182"/>
                </a:lnTo>
                <a:lnTo>
                  <a:pt x="49492" y="149843"/>
                </a:lnTo>
                <a:lnTo>
                  <a:pt x="27077" y="103370"/>
                </a:lnTo>
                <a:lnTo>
                  <a:pt x="17109" y="50327"/>
                </a:lnTo>
                <a:lnTo>
                  <a:pt x="17032" y="49920"/>
                </a:lnTo>
                <a:lnTo>
                  <a:pt x="16916" y="49301"/>
                </a:lnTo>
                <a:lnTo>
                  <a:pt x="313272" y="49301"/>
                </a:lnTo>
                <a:lnTo>
                  <a:pt x="314592" y="48717"/>
                </a:lnTo>
                <a:lnTo>
                  <a:pt x="165188" y="48717"/>
                </a:lnTo>
                <a:lnTo>
                  <a:pt x="111238" y="47214"/>
                </a:lnTo>
                <a:lnTo>
                  <a:pt x="67948" y="43368"/>
                </a:lnTo>
                <a:lnTo>
                  <a:pt x="36826" y="38178"/>
                </a:lnTo>
                <a:lnTo>
                  <a:pt x="19380" y="32638"/>
                </a:lnTo>
                <a:lnTo>
                  <a:pt x="36826" y="27099"/>
                </a:lnTo>
                <a:lnTo>
                  <a:pt x="67948" y="21909"/>
                </a:lnTo>
                <a:lnTo>
                  <a:pt x="111238" y="18063"/>
                </a:lnTo>
                <a:lnTo>
                  <a:pt x="165188" y="16560"/>
                </a:lnTo>
                <a:lnTo>
                  <a:pt x="314458" y="16560"/>
                </a:lnTo>
                <a:lnTo>
                  <a:pt x="301627" y="12186"/>
                </a:lnTo>
                <a:lnTo>
                  <a:pt x="301758" y="12186"/>
                </a:lnTo>
                <a:lnTo>
                  <a:pt x="276974" y="7226"/>
                </a:lnTo>
                <a:lnTo>
                  <a:pt x="252806" y="4130"/>
                </a:lnTo>
                <a:lnTo>
                  <a:pt x="225663" y="1865"/>
                </a:lnTo>
                <a:lnTo>
                  <a:pt x="196228" y="473"/>
                </a:lnTo>
                <a:lnTo>
                  <a:pt x="165188" y="0"/>
                </a:lnTo>
                <a:close/>
              </a:path>
              <a:path w="408304" h="265429">
                <a:moveTo>
                  <a:pt x="308828" y="200850"/>
                </a:moveTo>
                <a:lnTo>
                  <a:pt x="262057" y="200850"/>
                </a:lnTo>
                <a:lnTo>
                  <a:pt x="282112" y="206266"/>
                </a:lnTo>
                <a:lnTo>
                  <a:pt x="295451" y="211701"/>
                </a:lnTo>
                <a:lnTo>
                  <a:pt x="302863" y="216589"/>
                </a:lnTo>
                <a:lnTo>
                  <a:pt x="305155" y="220370"/>
                </a:lnTo>
                <a:lnTo>
                  <a:pt x="295688" y="229040"/>
                </a:lnTo>
                <a:lnTo>
                  <a:pt x="268479" y="238345"/>
                </a:lnTo>
                <a:lnTo>
                  <a:pt x="225318" y="245771"/>
                </a:lnTo>
                <a:lnTo>
                  <a:pt x="167995" y="248805"/>
                </a:lnTo>
                <a:lnTo>
                  <a:pt x="286482" y="248805"/>
                </a:lnTo>
                <a:lnTo>
                  <a:pt x="305173" y="242418"/>
                </a:lnTo>
                <a:lnTo>
                  <a:pt x="321716" y="220370"/>
                </a:lnTo>
                <a:lnTo>
                  <a:pt x="318898" y="210537"/>
                </a:lnTo>
                <a:lnTo>
                  <a:pt x="310472" y="201763"/>
                </a:lnTo>
                <a:lnTo>
                  <a:pt x="308828" y="200850"/>
                </a:lnTo>
                <a:close/>
              </a:path>
              <a:path w="408304" h="265429">
                <a:moveTo>
                  <a:pt x="106873" y="200850"/>
                </a:moveTo>
                <a:lnTo>
                  <a:pt x="73914" y="200850"/>
                </a:lnTo>
                <a:lnTo>
                  <a:pt x="95627" y="215551"/>
                </a:lnTo>
                <a:lnTo>
                  <a:pt x="118757" y="226199"/>
                </a:lnTo>
                <a:lnTo>
                  <a:pt x="142983" y="232675"/>
                </a:lnTo>
                <a:lnTo>
                  <a:pt x="167982" y="234861"/>
                </a:lnTo>
                <a:lnTo>
                  <a:pt x="192930" y="232675"/>
                </a:lnTo>
                <a:lnTo>
                  <a:pt x="217118" y="226199"/>
                </a:lnTo>
                <a:lnTo>
                  <a:pt x="234260" y="218300"/>
                </a:lnTo>
                <a:lnTo>
                  <a:pt x="167982" y="218300"/>
                </a:lnTo>
                <a:lnTo>
                  <a:pt x="122172" y="209847"/>
                </a:lnTo>
                <a:lnTo>
                  <a:pt x="106873" y="200850"/>
                </a:lnTo>
                <a:close/>
              </a:path>
              <a:path w="408304" h="265429">
                <a:moveTo>
                  <a:pt x="335776" y="46659"/>
                </a:moveTo>
                <a:lnTo>
                  <a:pt x="319239" y="46659"/>
                </a:lnTo>
                <a:lnTo>
                  <a:pt x="309655" y="101588"/>
                </a:lnTo>
                <a:lnTo>
                  <a:pt x="287516" y="148790"/>
                </a:lnTo>
                <a:lnTo>
                  <a:pt x="255045" y="185691"/>
                </a:lnTo>
                <a:lnTo>
                  <a:pt x="214460" y="209719"/>
                </a:lnTo>
                <a:lnTo>
                  <a:pt x="167982" y="218300"/>
                </a:lnTo>
                <a:lnTo>
                  <a:pt x="234260" y="218300"/>
                </a:lnTo>
                <a:lnTo>
                  <a:pt x="240224" y="215551"/>
                </a:lnTo>
                <a:lnTo>
                  <a:pt x="261925" y="200850"/>
                </a:lnTo>
                <a:lnTo>
                  <a:pt x="308828" y="200850"/>
                </a:lnTo>
                <a:lnTo>
                  <a:pt x="296473" y="194072"/>
                </a:lnTo>
                <a:lnTo>
                  <a:pt x="276935" y="187490"/>
                </a:lnTo>
                <a:lnTo>
                  <a:pt x="278142" y="186182"/>
                </a:lnTo>
                <a:lnTo>
                  <a:pt x="278968" y="185356"/>
                </a:lnTo>
                <a:lnTo>
                  <a:pt x="280898" y="183349"/>
                </a:lnTo>
                <a:lnTo>
                  <a:pt x="282689" y="181381"/>
                </a:lnTo>
                <a:lnTo>
                  <a:pt x="337347" y="181381"/>
                </a:lnTo>
                <a:lnTo>
                  <a:pt x="349883" y="178588"/>
                </a:lnTo>
                <a:lnTo>
                  <a:pt x="365638" y="171994"/>
                </a:lnTo>
                <a:lnTo>
                  <a:pt x="372750" y="167192"/>
                </a:lnTo>
                <a:lnTo>
                  <a:pt x="317418" y="167192"/>
                </a:lnTo>
                <a:lnTo>
                  <a:pt x="295021" y="166331"/>
                </a:lnTo>
                <a:lnTo>
                  <a:pt x="296367" y="164477"/>
                </a:lnTo>
                <a:lnTo>
                  <a:pt x="318146" y="164477"/>
                </a:lnTo>
                <a:lnTo>
                  <a:pt x="327875" y="163192"/>
                </a:lnTo>
                <a:lnTo>
                  <a:pt x="339150" y="160029"/>
                </a:lnTo>
                <a:lnTo>
                  <a:pt x="349248" y="155357"/>
                </a:lnTo>
                <a:lnTo>
                  <a:pt x="358140" y="149186"/>
                </a:lnTo>
                <a:lnTo>
                  <a:pt x="358863" y="148462"/>
                </a:lnTo>
                <a:lnTo>
                  <a:pt x="306679" y="148462"/>
                </a:lnTo>
                <a:lnTo>
                  <a:pt x="316443" y="129445"/>
                </a:lnTo>
                <a:lnTo>
                  <a:pt x="324323" y="109288"/>
                </a:lnTo>
                <a:lnTo>
                  <a:pt x="330236" y="88242"/>
                </a:lnTo>
                <a:lnTo>
                  <a:pt x="334098" y="66560"/>
                </a:lnTo>
                <a:lnTo>
                  <a:pt x="366031" y="66560"/>
                </a:lnTo>
                <a:lnTo>
                  <a:pt x="363088" y="62949"/>
                </a:lnTo>
                <a:lnTo>
                  <a:pt x="348628" y="54216"/>
                </a:lnTo>
                <a:lnTo>
                  <a:pt x="335986" y="49920"/>
                </a:lnTo>
                <a:lnTo>
                  <a:pt x="335615" y="49920"/>
                </a:lnTo>
                <a:lnTo>
                  <a:pt x="335723" y="47959"/>
                </a:lnTo>
                <a:lnTo>
                  <a:pt x="335776" y="46659"/>
                </a:lnTo>
                <a:close/>
              </a:path>
              <a:path w="408304" h="265429">
                <a:moveTo>
                  <a:pt x="337347" y="181381"/>
                </a:moveTo>
                <a:lnTo>
                  <a:pt x="282689" y="181381"/>
                </a:lnTo>
                <a:lnTo>
                  <a:pt x="291024" y="182557"/>
                </a:lnTo>
                <a:lnTo>
                  <a:pt x="291234" y="182557"/>
                </a:lnTo>
                <a:lnTo>
                  <a:pt x="298864" y="183349"/>
                </a:lnTo>
                <a:lnTo>
                  <a:pt x="299413" y="183349"/>
                </a:lnTo>
                <a:lnTo>
                  <a:pt x="305243" y="183726"/>
                </a:lnTo>
                <a:lnTo>
                  <a:pt x="312254" y="183883"/>
                </a:lnTo>
                <a:lnTo>
                  <a:pt x="332068" y="182557"/>
                </a:lnTo>
                <a:lnTo>
                  <a:pt x="337347" y="181381"/>
                </a:lnTo>
                <a:close/>
              </a:path>
              <a:path w="408304" h="265429">
                <a:moveTo>
                  <a:pt x="380964" y="46075"/>
                </a:moveTo>
                <a:lnTo>
                  <a:pt x="335800" y="46075"/>
                </a:lnTo>
                <a:lnTo>
                  <a:pt x="341146" y="47008"/>
                </a:lnTo>
                <a:lnTo>
                  <a:pt x="347164" y="48398"/>
                </a:lnTo>
                <a:lnTo>
                  <a:pt x="381044" y="67959"/>
                </a:lnTo>
                <a:lnTo>
                  <a:pt x="391134" y="96011"/>
                </a:lnTo>
                <a:lnTo>
                  <a:pt x="389690" y="112466"/>
                </a:lnTo>
                <a:lnTo>
                  <a:pt x="368642" y="150088"/>
                </a:lnTo>
                <a:lnTo>
                  <a:pt x="336541" y="164998"/>
                </a:lnTo>
                <a:lnTo>
                  <a:pt x="335219" y="164998"/>
                </a:lnTo>
                <a:lnTo>
                  <a:pt x="317418" y="167192"/>
                </a:lnTo>
                <a:lnTo>
                  <a:pt x="372750" y="167192"/>
                </a:lnTo>
                <a:lnTo>
                  <a:pt x="379272" y="162788"/>
                </a:lnTo>
                <a:lnTo>
                  <a:pt x="405868" y="116125"/>
                </a:lnTo>
                <a:lnTo>
                  <a:pt x="407695" y="96011"/>
                </a:lnTo>
                <a:lnTo>
                  <a:pt x="401200" y="67959"/>
                </a:lnTo>
                <a:lnTo>
                  <a:pt x="384398" y="47959"/>
                </a:lnTo>
                <a:lnTo>
                  <a:pt x="380964" y="46075"/>
                </a:lnTo>
                <a:close/>
              </a:path>
              <a:path w="408304" h="265429">
                <a:moveTo>
                  <a:pt x="318146" y="164477"/>
                </a:moveTo>
                <a:lnTo>
                  <a:pt x="296367" y="164477"/>
                </a:lnTo>
                <a:lnTo>
                  <a:pt x="302078" y="164998"/>
                </a:lnTo>
                <a:lnTo>
                  <a:pt x="314205" y="164998"/>
                </a:lnTo>
                <a:lnTo>
                  <a:pt x="318146" y="164477"/>
                </a:lnTo>
                <a:close/>
              </a:path>
              <a:path w="408304" h="265429">
                <a:moveTo>
                  <a:pt x="366031" y="66560"/>
                </a:moveTo>
                <a:lnTo>
                  <a:pt x="334098" y="66560"/>
                </a:lnTo>
                <a:lnTo>
                  <a:pt x="344423" y="70435"/>
                </a:lnTo>
                <a:lnTo>
                  <a:pt x="353750" y="76712"/>
                </a:lnTo>
                <a:lnTo>
                  <a:pt x="360503" y="85968"/>
                </a:lnTo>
                <a:lnTo>
                  <a:pt x="363105" y="98780"/>
                </a:lnTo>
                <a:lnTo>
                  <a:pt x="362201" y="109143"/>
                </a:lnTo>
                <a:lnTo>
                  <a:pt x="339442" y="141815"/>
                </a:lnTo>
                <a:lnTo>
                  <a:pt x="306679" y="148462"/>
                </a:lnTo>
                <a:lnTo>
                  <a:pt x="358863" y="148462"/>
                </a:lnTo>
                <a:lnTo>
                  <a:pt x="378282" y="113944"/>
                </a:lnTo>
                <a:lnTo>
                  <a:pt x="379169" y="109288"/>
                </a:lnTo>
                <a:lnTo>
                  <a:pt x="379196" y="109143"/>
                </a:lnTo>
                <a:lnTo>
                  <a:pt x="379666" y="104076"/>
                </a:lnTo>
                <a:lnTo>
                  <a:pt x="379666" y="98780"/>
                </a:lnTo>
                <a:lnTo>
                  <a:pt x="374826" y="77351"/>
                </a:lnTo>
                <a:lnTo>
                  <a:pt x="366031" y="66560"/>
                </a:lnTo>
                <a:close/>
              </a:path>
              <a:path w="408304" h="265429">
                <a:moveTo>
                  <a:pt x="313272" y="49301"/>
                </a:moveTo>
                <a:lnTo>
                  <a:pt x="16916" y="49301"/>
                </a:lnTo>
                <a:lnTo>
                  <a:pt x="23964" y="51748"/>
                </a:lnTo>
                <a:lnTo>
                  <a:pt x="77563" y="61141"/>
                </a:lnTo>
                <a:lnTo>
                  <a:pt x="134142" y="64804"/>
                </a:lnTo>
                <a:lnTo>
                  <a:pt x="165188" y="65277"/>
                </a:lnTo>
                <a:lnTo>
                  <a:pt x="196228" y="64804"/>
                </a:lnTo>
                <a:lnTo>
                  <a:pt x="252806" y="61141"/>
                </a:lnTo>
                <a:lnTo>
                  <a:pt x="290797" y="55593"/>
                </a:lnTo>
                <a:lnTo>
                  <a:pt x="313272" y="49301"/>
                </a:lnTo>
                <a:close/>
              </a:path>
              <a:path w="408304" h="265429">
                <a:moveTo>
                  <a:pt x="314458" y="16560"/>
                </a:moveTo>
                <a:lnTo>
                  <a:pt x="165188" y="16560"/>
                </a:lnTo>
                <a:lnTo>
                  <a:pt x="219137" y="18063"/>
                </a:lnTo>
                <a:lnTo>
                  <a:pt x="262423" y="21909"/>
                </a:lnTo>
                <a:lnTo>
                  <a:pt x="293540" y="27099"/>
                </a:lnTo>
                <a:lnTo>
                  <a:pt x="310984" y="32638"/>
                </a:lnTo>
                <a:lnTo>
                  <a:pt x="293540" y="38178"/>
                </a:lnTo>
                <a:lnTo>
                  <a:pt x="262423" y="43368"/>
                </a:lnTo>
                <a:lnTo>
                  <a:pt x="219137" y="47214"/>
                </a:lnTo>
                <a:lnTo>
                  <a:pt x="165188" y="48717"/>
                </a:lnTo>
                <a:lnTo>
                  <a:pt x="314592" y="48717"/>
                </a:lnTo>
                <a:lnTo>
                  <a:pt x="319239" y="46659"/>
                </a:lnTo>
                <a:lnTo>
                  <a:pt x="335776" y="46659"/>
                </a:lnTo>
                <a:lnTo>
                  <a:pt x="335800" y="46075"/>
                </a:lnTo>
                <a:lnTo>
                  <a:pt x="380964" y="46075"/>
                </a:lnTo>
                <a:lnTo>
                  <a:pt x="361312" y="35291"/>
                </a:lnTo>
                <a:lnTo>
                  <a:pt x="335965" y="29235"/>
                </a:lnTo>
                <a:lnTo>
                  <a:pt x="335953" y="27660"/>
                </a:lnTo>
                <a:lnTo>
                  <a:pt x="328777" y="27660"/>
                </a:lnTo>
                <a:lnTo>
                  <a:pt x="325149" y="22621"/>
                </a:lnTo>
                <a:lnTo>
                  <a:pt x="316768" y="17348"/>
                </a:lnTo>
                <a:lnTo>
                  <a:pt x="314458" y="1656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09" name="object 44">
            <a:extLst>
              <a:ext uri="{FF2B5EF4-FFF2-40B4-BE49-F238E27FC236}">
                <a16:creationId xmlns:a16="http://schemas.microsoft.com/office/drawing/2014/main" id="{160DF700-0CF1-762A-6660-AF388201E1F1}"/>
              </a:ext>
            </a:extLst>
          </p:cNvPr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7235337" y="1879874"/>
            <a:ext cx="282392" cy="312589"/>
          </a:xfrm>
          <a:prstGeom prst="rect">
            <a:avLst/>
          </a:prstGeom>
        </p:spPr>
      </p:pic>
      <p:sp>
        <p:nvSpPr>
          <p:cNvPr id="310" name="object 45">
            <a:extLst>
              <a:ext uri="{FF2B5EF4-FFF2-40B4-BE49-F238E27FC236}">
                <a16:creationId xmlns:a16="http://schemas.microsoft.com/office/drawing/2014/main" id="{174BD407-2641-DA0B-D396-FBD3C7EA05CB}"/>
              </a:ext>
            </a:extLst>
          </p:cNvPr>
          <p:cNvSpPr/>
          <p:nvPr/>
        </p:nvSpPr>
        <p:spPr>
          <a:xfrm>
            <a:off x="6038333" y="3195166"/>
            <a:ext cx="203255" cy="237213"/>
          </a:xfrm>
          <a:custGeom>
            <a:avLst/>
            <a:gdLst/>
            <a:ahLst/>
            <a:cxnLst/>
            <a:rect l="l" t="t" r="r" b="b"/>
            <a:pathLst>
              <a:path w="262254" h="306070">
                <a:moveTo>
                  <a:pt x="262229" y="176822"/>
                </a:moveTo>
                <a:lnTo>
                  <a:pt x="258521" y="173113"/>
                </a:lnTo>
                <a:lnTo>
                  <a:pt x="245668" y="173113"/>
                </a:lnTo>
                <a:lnTo>
                  <a:pt x="245668" y="189674"/>
                </a:lnTo>
                <a:lnTo>
                  <a:pt x="245668" y="258038"/>
                </a:lnTo>
                <a:lnTo>
                  <a:pt x="91186" y="258038"/>
                </a:lnTo>
                <a:lnTo>
                  <a:pt x="87477" y="261734"/>
                </a:lnTo>
                <a:lnTo>
                  <a:pt x="87477" y="279857"/>
                </a:lnTo>
                <a:lnTo>
                  <a:pt x="21132" y="223850"/>
                </a:lnTo>
                <a:lnTo>
                  <a:pt x="87477" y="167843"/>
                </a:lnTo>
                <a:lnTo>
                  <a:pt x="87477" y="185966"/>
                </a:lnTo>
                <a:lnTo>
                  <a:pt x="91186" y="189674"/>
                </a:lnTo>
                <a:lnTo>
                  <a:pt x="245668" y="189674"/>
                </a:lnTo>
                <a:lnTo>
                  <a:pt x="245668" y="173113"/>
                </a:lnTo>
                <a:lnTo>
                  <a:pt x="104038" y="173113"/>
                </a:lnTo>
                <a:lnTo>
                  <a:pt x="104038" y="167843"/>
                </a:lnTo>
                <a:lnTo>
                  <a:pt x="104038" y="146786"/>
                </a:lnTo>
                <a:lnTo>
                  <a:pt x="102171" y="143852"/>
                </a:lnTo>
                <a:lnTo>
                  <a:pt x="96329" y="141135"/>
                </a:lnTo>
                <a:lnTo>
                  <a:pt x="92875" y="141605"/>
                </a:lnTo>
                <a:lnTo>
                  <a:pt x="1079" y="219087"/>
                </a:lnTo>
                <a:lnTo>
                  <a:pt x="0" y="221411"/>
                </a:lnTo>
                <a:lnTo>
                  <a:pt x="0" y="226288"/>
                </a:lnTo>
                <a:lnTo>
                  <a:pt x="1079" y="228600"/>
                </a:lnTo>
                <a:lnTo>
                  <a:pt x="90411" y="304038"/>
                </a:lnTo>
                <a:lnTo>
                  <a:pt x="91948" y="305308"/>
                </a:lnTo>
                <a:lnTo>
                  <a:pt x="93853" y="305981"/>
                </a:lnTo>
                <a:lnTo>
                  <a:pt x="96951" y="305981"/>
                </a:lnTo>
                <a:lnTo>
                  <a:pt x="98132" y="305727"/>
                </a:lnTo>
                <a:lnTo>
                  <a:pt x="102171" y="303847"/>
                </a:lnTo>
                <a:lnTo>
                  <a:pt x="104038" y="300913"/>
                </a:lnTo>
                <a:lnTo>
                  <a:pt x="104038" y="279857"/>
                </a:lnTo>
                <a:lnTo>
                  <a:pt x="104038" y="274599"/>
                </a:lnTo>
                <a:lnTo>
                  <a:pt x="258521" y="274599"/>
                </a:lnTo>
                <a:lnTo>
                  <a:pt x="262229" y="270891"/>
                </a:lnTo>
                <a:lnTo>
                  <a:pt x="262229" y="176822"/>
                </a:lnTo>
                <a:close/>
              </a:path>
              <a:path w="262254" h="306070">
                <a:moveTo>
                  <a:pt x="262229" y="80276"/>
                </a:moveTo>
                <a:lnTo>
                  <a:pt x="261150" y="77965"/>
                </a:lnTo>
                <a:lnTo>
                  <a:pt x="241109" y="61048"/>
                </a:lnTo>
                <a:lnTo>
                  <a:pt x="241109" y="82715"/>
                </a:lnTo>
                <a:lnTo>
                  <a:pt x="174752" y="138734"/>
                </a:lnTo>
                <a:lnTo>
                  <a:pt x="174752" y="120599"/>
                </a:lnTo>
                <a:lnTo>
                  <a:pt x="171043" y="116890"/>
                </a:lnTo>
                <a:lnTo>
                  <a:pt x="16573" y="116890"/>
                </a:lnTo>
                <a:lnTo>
                  <a:pt x="16573" y="48539"/>
                </a:lnTo>
                <a:lnTo>
                  <a:pt x="171043" y="48539"/>
                </a:lnTo>
                <a:lnTo>
                  <a:pt x="174752" y="44831"/>
                </a:lnTo>
                <a:lnTo>
                  <a:pt x="174752" y="26695"/>
                </a:lnTo>
                <a:lnTo>
                  <a:pt x="241109" y="82715"/>
                </a:lnTo>
                <a:lnTo>
                  <a:pt x="241109" y="61048"/>
                </a:lnTo>
                <a:lnTo>
                  <a:pt x="200418" y="26695"/>
                </a:lnTo>
                <a:lnTo>
                  <a:pt x="169354" y="469"/>
                </a:lnTo>
                <a:lnTo>
                  <a:pt x="165900" y="0"/>
                </a:lnTo>
                <a:lnTo>
                  <a:pt x="160058" y="2717"/>
                </a:lnTo>
                <a:lnTo>
                  <a:pt x="158191" y="5651"/>
                </a:lnTo>
                <a:lnTo>
                  <a:pt x="158191" y="31965"/>
                </a:lnTo>
                <a:lnTo>
                  <a:pt x="3708" y="31965"/>
                </a:lnTo>
                <a:lnTo>
                  <a:pt x="0" y="35674"/>
                </a:lnTo>
                <a:lnTo>
                  <a:pt x="0" y="129755"/>
                </a:lnTo>
                <a:lnTo>
                  <a:pt x="3708" y="133464"/>
                </a:lnTo>
                <a:lnTo>
                  <a:pt x="158191" y="133464"/>
                </a:lnTo>
                <a:lnTo>
                  <a:pt x="158191" y="159791"/>
                </a:lnTo>
                <a:lnTo>
                  <a:pt x="160058" y="162712"/>
                </a:lnTo>
                <a:lnTo>
                  <a:pt x="164096" y="164592"/>
                </a:lnTo>
                <a:lnTo>
                  <a:pt x="165290" y="164846"/>
                </a:lnTo>
                <a:lnTo>
                  <a:pt x="168389" y="164846"/>
                </a:lnTo>
                <a:lnTo>
                  <a:pt x="170294" y="164185"/>
                </a:lnTo>
                <a:lnTo>
                  <a:pt x="200431" y="138734"/>
                </a:lnTo>
                <a:lnTo>
                  <a:pt x="261150" y="87464"/>
                </a:lnTo>
                <a:lnTo>
                  <a:pt x="262229" y="85153"/>
                </a:lnTo>
                <a:lnTo>
                  <a:pt x="262229" y="80276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46">
            <a:extLst>
              <a:ext uri="{FF2B5EF4-FFF2-40B4-BE49-F238E27FC236}">
                <a16:creationId xmlns:a16="http://schemas.microsoft.com/office/drawing/2014/main" id="{920BFA80-0EBD-8FB8-72A6-8EF8AEF859F8}"/>
              </a:ext>
            </a:extLst>
          </p:cNvPr>
          <p:cNvSpPr/>
          <p:nvPr/>
        </p:nvSpPr>
        <p:spPr>
          <a:xfrm>
            <a:off x="7218535" y="3772313"/>
            <a:ext cx="316448" cy="361233"/>
          </a:xfrm>
          <a:custGeom>
            <a:avLst/>
            <a:gdLst/>
            <a:ahLst/>
            <a:cxnLst/>
            <a:rect l="l" t="t" r="r" b="b"/>
            <a:pathLst>
              <a:path w="408304" h="466090">
                <a:moveTo>
                  <a:pt x="336194" y="84670"/>
                </a:moveTo>
                <a:lnTo>
                  <a:pt x="335419" y="79146"/>
                </a:lnTo>
                <a:lnTo>
                  <a:pt x="331533" y="76225"/>
                </a:lnTo>
                <a:lnTo>
                  <a:pt x="327647" y="73304"/>
                </a:lnTo>
                <a:lnTo>
                  <a:pt x="322135" y="74079"/>
                </a:lnTo>
                <a:lnTo>
                  <a:pt x="265912" y="148717"/>
                </a:lnTo>
                <a:lnTo>
                  <a:pt x="190893" y="111201"/>
                </a:lnTo>
                <a:lnTo>
                  <a:pt x="186055" y="112471"/>
                </a:lnTo>
                <a:lnTo>
                  <a:pt x="134480" y="189865"/>
                </a:lnTo>
                <a:lnTo>
                  <a:pt x="76619" y="189865"/>
                </a:lnTo>
                <a:lnTo>
                  <a:pt x="72682" y="193802"/>
                </a:lnTo>
                <a:lnTo>
                  <a:pt x="72682" y="203530"/>
                </a:lnTo>
                <a:lnTo>
                  <a:pt x="76619" y="207479"/>
                </a:lnTo>
                <a:lnTo>
                  <a:pt x="142125" y="207479"/>
                </a:lnTo>
                <a:lnTo>
                  <a:pt x="144881" y="206006"/>
                </a:lnTo>
                <a:lnTo>
                  <a:pt x="193941" y="132410"/>
                </a:lnTo>
                <a:lnTo>
                  <a:pt x="268389" y="169633"/>
                </a:lnTo>
                <a:lnTo>
                  <a:pt x="273011" y="168554"/>
                </a:lnTo>
                <a:lnTo>
                  <a:pt x="336194" y="84670"/>
                </a:lnTo>
                <a:close/>
              </a:path>
              <a:path w="408304" h="466090">
                <a:moveTo>
                  <a:pt x="407720" y="20802"/>
                </a:moveTo>
                <a:lnTo>
                  <a:pt x="406082" y="12712"/>
                </a:lnTo>
                <a:lnTo>
                  <a:pt x="405422" y="11747"/>
                </a:lnTo>
                <a:lnTo>
                  <a:pt x="401624" y="6096"/>
                </a:lnTo>
                <a:lnTo>
                  <a:pt x="395973" y="2298"/>
                </a:lnTo>
                <a:lnTo>
                  <a:pt x="395973" y="15811"/>
                </a:lnTo>
                <a:lnTo>
                  <a:pt x="395973" y="25806"/>
                </a:lnTo>
                <a:lnTo>
                  <a:pt x="391922" y="29857"/>
                </a:lnTo>
                <a:lnTo>
                  <a:pt x="378993" y="29857"/>
                </a:lnTo>
                <a:lnTo>
                  <a:pt x="378993" y="46913"/>
                </a:lnTo>
                <a:lnTo>
                  <a:pt x="378993" y="247408"/>
                </a:lnTo>
                <a:lnTo>
                  <a:pt x="378320" y="249974"/>
                </a:lnTo>
                <a:lnTo>
                  <a:pt x="376948" y="252793"/>
                </a:lnTo>
                <a:lnTo>
                  <a:pt x="38722" y="252793"/>
                </a:lnTo>
                <a:lnTo>
                  <a:pt x="37363" y="249974"/>
                </a:lnTo>
                <a:lnTo>
                  <a:pt x="36690" y="247408"/>
                </a:lnTo>
                <a:lnTo>
                  <a:pt x="36563" y="47510"/>
                </a:lnTo>
                <a:lnTo>
                  <a:pt x="36690" y="46913"/>
                </a:lnTo>
                <a:lnTo>
                  <a:pt x="37338" y="44450"/>
                </a:lnTo>
                <a:lnTo>
                  <a:pt x="38696" y="41605"/>
                </a:lnTo>
                <a:lnTo>
                  <a:pt x="376986" y="41605"/>
                </a:lnTo>
                <a:lnTo>
                  <a:pt x="378333" y="44450"/>
                </a:lnTo>
                <a:lnTo>
                  <a:pt x="378993" y="46913"/>
                </a:lnTo>
                <a:lnTo>
                  <a:pt x="378993" y="29857"/>
                </a:lnTo>
                <a:lnTo>
                  <a:pt x="15798" y="29857"/>
                </a:lnTo>
                <a:lnTo>
                  <a:pt x="11734" y="25806"/>
                </a:lnTo>
                <a:lnTo>
                  <a:pt x="11734" y="15811"/>
                </a:lnTo>
                <a:lnTo>
                  <a:pt x="15798" y="11747"/>
                </a:lnTo>
                <a:lnTo>
                  <a:pt x="391922" y="11747"/>
                </a:lnTo>
                <a:lnTo>
                  <a:pt x="395973" y="15811"/>
                </a:lnTo>
                <a:lnTo>
                  <a:pt x="395973" y="2298"/>
                </a:lnTo>
                <a:lnTo>
                  <a:pt x="395008" y="1638"/>
                </a:lnTo>
                <a:lnTo>
                  <a:pt x="386930" y="0"/>
                </a:lnTo>
                <a:lnTo>
                  <a:pt x="20789" y="0"/>
                </a:lnTo>
                <a:lnTo>
                  <a:pt x="12700" y="1638"/>
                </a:lnTo>
                <a:lnTo>
                  <a:pt x="6083" y="6096"/>
                </a:lnTo>
                <a:lnTo>
                  <a:pt x="1625" y="12712"/>
                </a:lnTo>
                <a:lnTo>
                  <a:pt x="0" y="20802"/>
                </a:lnTo>
                <a:lnTo>
                  <a:pt x="1562" y="28714"/>
                </a:lnTo>
                <a:lnTo>
                  <a:pt x="5867" y="35229"/>
                </a:lnTo>
                <a:lnTo>
                  <a:pt x="12242" y="39700"/>
                </a:lnTo>
                <a:lnTo>
                  <a:pt x="20408" y="41605"/>
                </a:lnTo>
                <a:lnTo>
                  <a:pt x="20066" y="41605"/>
                </a:lnTo>
                <a:lnTo>
                  <a:pt x="19367" y="44450"/>
                </a:lnTo>
                <a:lnTo>
                  <a:pt x="19024" y="46913"/>
                </a:lnTo>
                <a:lnTo>
                  <a:pt x="19024" y="247408"/>
                </a:lnTo>
                <a:lnTo>
                  <a:pt x="19392" y="249974"/>
                </a:lnTo>
                <a:lnTo>
                  <a:pt x="20091" y="252793"/>
                </a:lnTo>
                <a:lnTo>
                  <a:pt x="12242" y="254609"/>
                </a:lnTo>
                <a:lnTo>
                  <a:pt x="5867" y="259080"/>
                </a:lnTo>
                <a:lnTo>
                  <a:pt x="1562" y="265595"/>
                </a:lnTo>
                <a:lnTo>
                  <a:pt x="0" y="273519"/>
                </a:lnTo>
                <a:lnTo>
                  <a:pt x="1625" y="281597"/>
                </a:lnTo>
                <a:lnTo>
                  <a:pt x="6083" y="288213"/>
                </a:lnTo>
                <a:lnTo>
                  <a:pt x="12700" y="292671"/>
                </a:lnTo>
                <a:lnTo>
                  <a:pt x="20789" y="294309"/>
                </a:lnTo>
                <a:lnTo>
                  <a:pt x="185166" y="294309"/>
                </a:lnTo>
                <a:lnTo>
                  <a:pt x="184937" y="295643"/>
                </a:lnTo>
                <a:lnTo>
                  <a:pt x="184772" y="296989"/>
                </a:lnTo>
                <a:lnTo>
                  <a:pt x="184772" y="347840"/>
                </a:lnTo>
                <a:lnTo>
                  <a:pt x="183743" y="348462"/>
                </a:lnTo>
                <a:lnTo>
                  <a:pt x="182816" y="349211"/>
                </a:lnTo>
                <a:lnTo>
                  <a:pt x="108102" y="426859"/>
                </a:lnTo>
                <a:lnTo>
                  <a:pt x="106718" y="431850"/>
                </a:lnTo>
                <a:lnTo>
                  <a:pt x="108381" y="441807"/>
                </a:lnTo>
                <a:lnTo>
                  <a:pt x="110896" y="446392"/>
                </a:lnTo>
                <a:lnTo>
                  <a:pt x="118440" y="453644"/>
                </a:lnTo>
                <a:lnTo>
                  <a:pt x="123113" y="455980"/>
                </a:lnTo>
                <a:lnTo>
                  <a:pt x="133121" y="457250"/>
                </a:lnTo>
                <a:lnTo>
                  <a:pt x="138061" y="455663"/>
                </a:lnTo>
                <a:lnTo>
                  <a:pt x="148221" y="445096"/>
                </a:lnTo>
                <a:lnTo>
                  <a:pt x="184772" y="407111"/>
                </a:lnTo>
                <a:lnTo>
                  <a:pt x="186397" y="452640"/>
                </a:lnTo>
                <a:lnTo>
                  <a:pt x="205562" y="465924"/>
                </a:lnTo>
                <a:lnTo>
                  <a:pt x="213639" y="464210"/>
                </a:lnTo>
                <a:lnTo>
                  <a:pt x="220230" y="459549"/>
                </a:lnTo>
                <a:lnTo>
                  <a:pt x="223697" y="454177"/>
                </a:lnTo>
                <a:lnTo>
                  <a:pt x="224688" y="452640"/>
                </a:lnTo>
                <a:lnTo>
                  <a:pt x="226148" y="445096"/>
                </a:lnTo>
                <a:lnTo>
                  <a:pt x="226237" y="444652"/>
                </a:lnTo>
                <a:lnTo>
                  <a:pt x="226326" y="407111"/>
                </a:lnTo>
                <a:lnTo>
                  <a:pt x="226453" y="407111"/>
                </a:lnTo>
                <a:lnTo>
                  <a:pt x="278587" y="457250"/>
                </a:lnTo>
                <a:lnTo>
                  <a:pt x="279781" y="458343"/>
                </a:lnTo>
                <a:lnTo>
                  <a:pt x="284746" y="459828"/>
                </a:lnTo>
                <a:lnTo>
                  <a:pt x="294830" y="458343"/>
                </a:lnTo>
                <a:lnTo>
                  <a:pt x="299288" y="455980"/>
                </a:lnTo>
                <a:lnTo>
                  <a:pt x="299694" y="455663"/>
                </a:lnTo>
                <a:lnTo>
                  <a:pt x="306819" y="448259"/>
                </a:lnTo>
                <a:lnTo>
                  <a:pt x="307111" y="447649"/>
                </a:lnTo>
                <a:lnTo>
                  <a:pt x="309118" y="443496"/>
                </a:lnTo>
                <a:lnTo>
                  <a:pt x="310057" y="434606"/>
                </a:lnTo>
                <a:lnTo>
                  <a:pt x="310184" y="433451"/>
                </a:lnTo>
                <a:lnTo>
                  <a:pt x="309918" y="432562"/>
                </a:lnTo>
                <a:lnTo>
                  <a:pt x="308508" y="428371"/>
                </a:lnTo>
                <a:lnTo>
                  <a:pt x="298056" y="418325"/>
                </a:lnTo>
                <a:lnTo>
                  <a:pt x="298056" y="434606"/>
                </a:lnTo>
                <a:lnTo>
                  <a:pt x="297967" y="437426"/>
                </a:lnTo>
                <a:lnTo>
                  <a:pt x="297700" y="439686"/>
                </a:lnTo>
                <a:lnTo>
                  <a:pt x="296633" y="441807"/>
                </a:lnTo>
                <a:lnTo>
                  <a:pt x="296532" y="442010"/>
                </a:lnTo>
                <a:lnTo>
                  <a:pt x="292862" y="445833"/>
                </a:lnTo>
                <a:lnTo>
                  <a:pt x="290550" y="447116"/>
                </a:lnTo>
                <a:lnTo>
                  <a:pt x="286816" y="447649"/>
                </a:lnTo>
                <a:lnTo>
                  <a:pt x="285534" y="447649"/>
                </a:lnTo>
                <a:lnTo>
                  <a:pt x="243408" y="407111"/>
                </a:lnTo>
                <a:lnTo>
                  <a:pt x="222846" y="387324"/>
                </a:lnTo>
                <a:lnTo>
                  <a:pt x="220345" y="386867"/>
                </a:lnTo>
                <a:lnTo>
                  <a:pt x="216001" y="388721"/>
                </a:lnTo>
                <a:lnTo>
                  <a:pt x="214604" y="390842"/>
                </a:lnTo>
                <a:lnTo>
                  <a:pt x="214604" y="449707"/>
                </a:lnTo>
                <a:lnTo>
                  <a:pt x="210540" y="454177"/>
                </a:lnTo>
                <a:lnTo>
                  <a:pt x="200571" y="454177"/>
                </a:lnTo>
                <a:lnTo>
                  <a:pt x="196519" y="449707"/>
                </a:lnTo>
                <a:lnTo>
                  <a:pt x="196519" y="407111"/>
                </a:lnTo>
                <a:lnTo>
                  <a:pt x="196519" y="390156"/>
                </a:lnTo>
                <a:lnTo>
                  <a:pt x="195059" y="387997"/>
                </a:lnTo>
                <a:lnTo>
                  <a:pt x="192836" y="387108"/>
                </a:lnTo>
                <a:lnTo>
                  <a:pt x="192278" y="386867"/>
                </a:lnTo>
                <a:lnTo>
                  <a:pt x="192506" y="386867"/>
                </a:lnTo>
                <a:lnTo>
                  <a:pt x="191389" y="386676"/>
                </a:lnTo>
                <a:lnTo>
                  <a:pt x="189090" y="386676"/>
                </a:lnTo>
                <a:lnTo>
                  <a:pt x="187540" y="387324"/>
                </a:lnTo>
                <a:lnTo>
                  <a:pt x="186410" y="388467"/>
                </a:lnTo>
                <a:lnTo>
                  <a:pt x="131940" y="445096"/>
                </a:lnTo>
                <a:lnTo>
                  <a:pt x="130479" y="445096"/>
                </a:lnTo>
                <a:lnTo>
                  <a:pt x="118910" y="432562"/>
                </a:lnTo>
                <a:lnTo>
                  <a:pt x="190766" y="357873"/>
                </a:lnTo>
                <a:lnTo>
                  <a:pt x="191274" y="357632"/>
                </a:lnTo>
                <a:lnTo>
                  <a:pt x="194627" y="356857"/>
                </a:lnTo>
                <a:lnTo>
                  <a:pt x="196519" y="354495"/>
                </a:lnTo>
                <a:lnTo>
                  <a:pt x="196519" y="296989"/>
                </a:lnTo>
                <a:lnTo>
                  <a:pt x="196799" y="295643"/>
                </a:lnTo>
                <a:lnTo>
                  <a:pt x="197332" y="294309"/>
                </a:lnTo>
                <a:lnTo>
                  <a:pt x="213791" y="294309"/>
                </a:lnTo>
                <a:lnTo>
                  <a:pt x="214312" y="295643"/>
                </a:lnTo>
                <a:lnTo>
                  <a:pt x="214604" y="296989"/>
                </a:lnTo>
                <a:lnTo>
                  <a:pt x="214604" y="355777"/>
                </a:lnTo>
                <a:lnTo>
                  <a:pt x="216115" y="357873"/>
                </a:lnTo>
                <a:lnTo>
                  <a:pt x="216242" y="358038"/>
                </a:lnTo>
                <a:lnTo>
                  <a:pt x="219278" y="359003"/>
                </a:lnTo>
                <a:lnTo>
                  <a:pt x="219735" y="359257"/>
                </a:lnTo>
                <a:lnTo>
                  <a:pt x="298056" y="434606"/>
                </a:lnTo>
                <a:lnTo>
                  <a:pt x="298056" y="418325"/>
                </a:lnTo>
                <a:lnTo>
                  <a:pt x="227622" y="350558"/>
                </a:lnTo>
                <a:lnTo>
                  <a:pt x="227012" y="350050"/>
                </a:lnTo>
                <a:lnTo>
                  <a:pt x="226326" y="349605"/>
                </a:lnTo>
                <a:lnTo>
                  <a:pt x="226326" y="296989"/>
                </a:lnTo>
                <a:lnTo>
                  <a:pt x="226187" y="295643"/>
                </a:lnTo>
                <a:lnTo>
                  <a:pt x="225945" y="294309"/>
                </a:lnTo>
                <a:lnTo>
                  <a:pt x="386930" y="294309"/>
                </a:lnTo>
                <a:lnTo>
                  <a:pt x="407720" y="273519"/>
                </a:lnTo>
                <a:lnTo>
                  <a:pt x="407720" y="264985"/>
                </a:lnTo>
                <a:lnTo>
                  <a:pt x="407352" y="264464"/>
                </a:lnTo>
                <a:lnTo>
                  <a:pt x="402539" y="257657"/>
                </a:lnTo>
                <a:lnTo>
                  <a:pt x="395973" y="254800"/>
                </a:lnTo>
                <a:lnTo>
                  <a:pt x="395973" y="268528"/>
                </a:lnTo>
                <a:lnTo>
                  <a:pt x="395973" y="278511"/>
                </a:lnTo>
                <a:lnTo>
                  <a:pt x="391922" y="282562"/>
                </a:lnTo>
                <a:lnTo>
                  <a:pt x="15798" y="282562"/>
                </a:lnTo>
                <a:lnTo>
                  <a:pt x="11734" y="278511"/>
                </a:lnTo>
                <a:lnTo>
                  <a:pt x="11734" y="268528"/>
                </a:lnTo>
                <a:lnTo>
                  <a:pt x="15798" y="264464"/>
                </a:lnTo>
                <a:lnTo>
                  <a:pt x="391922" y="264464"/>
                </a:lnTo>
                <a:lnTo>
                  <a:pt x="395973" y="268528"/>
                </a:lnTo>
                <a:lnTo>
                  <a:pt x="395973" y="254800"/>
                </a:lnTo>
                <a:lnTo>
                  <a:pt x="395173" y="254444"/>
                </a:lnTo>
                <a:lnTo>
                  <a:pt x="395643" y="252793"/>
                </a:lnTo>
                <a:lnTo>
                  <a:pt x="396163" y="251015"/>
                </a:lnTo>
                <a:lnTo>
                  <a:pt x="396722" y="247408"/>
                </a:lnTo>
                <a:lnTo>
                  <a:pt x="396722" y="46913"/>
                </a:lnTo>
                <a:lnTo>
                  <a:pt x="396163" y="43307"/>
                </a:lnTo>
                <a:lnTo>
                  <a:pt x="395173" y="39878"/>
                </a:lnTo>
                <a:lnTo>
                  <a:pt x="402539" y="36677"/>
                </a:lnTo>
                <a:lnTo>
                  <a:pt x="407352" y="29857"/>
                </a:lnTo>
                <a:lnTo>
                  <a:pt x="407720" y="29337"/>
                </a:lnTo>
                <a:lnTo>
                  <a:pt x="407720" y="20802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47">
            <a:extLst>
              <a:ext uri="{FF2B5EF4-FFF2-40B4-BE49-F238E27FC236}">
                <a16:creationId xmlns:a16="http://schemas.microsoft.com/office/drawing/2014/main" id="{8D47AFC5-E62E-732A-C3D5-E794710E0394}"/>
              </a:ext>
            </a:extLst>
          </p:cNvPr>
          <p:cNvSpPr/>
          <p:nvPr/>
        </p:nvSpPr>
        <p:spPr>
          <a:xfrm>
            <a:off x="6162068" y="1321034"/>
            <a:ext cx="84648" cy="27067"/>
          </a:xfrm>
          <a:custGeom>
            <a:avLst/>
            <a:gdLst/>
            <a:ahLst/>
            <a:cxnLst/>
            <a:rect l="l" t="t" r="r" b="b"/>
            <a:pathLst>
              <a:path w="109220" h="34925">
                <a:moveTo>
                  <a:pt x="107124" y="0"/>
                </a:moveTo>
                <a:lnTo>
                  <a:pt x="1549" y="0"/>
                </a:lnTo>
                <a:lnTo>
                  <a:pt x="0" y="1536"/>
                </a:lnTo>
                <a:lnTo>
                  <a:pt x="0" y="33235"/>
                </a:lnTo>
                <a:lnTo>
                  <a:pt x="1549" y="34772"/>
                </a:lnTo>
                <a:lnTo>
                  <a:pt x="107124" y="34772"/>
                </a:lnTo>
                <a:lnTo>
                  <a:pt x="108673" y="33235"/>
                </a:lnTo>
                <a:lnTo>
                  <a:pt x="108673" y="27901"/>
                </a:lnTo>
                <a:lnTo>
                  <a:pt x="6883" y="27901"/>
                </a:lnTo>
                <a:lnTo>
                  <a:pt x="6883" y="6883"/>
                </a:lnTo>
                <a:lnTo>
                  <a:pt x="108673" y="6883"/>
                </a:lnTo>
                <a:lnTo>
                  <a:pt x="108673" y="1536"/>
                </a:lnTo>
                <a:lnTo>
                  <a:pt x="107124" y="0"/>
                </a:lnTo>
                <a:close/>
              </a:path>
              <a:path w="109220" h="34925">
                <a:moveTo>
                  <a:pt x="108673" y="6883"/>
                </a:moveTo>
                <a:lnTo>
                  <a:pt x="101790" y="6883"/>
                </a:lnTo>
                <a:lnTo>
                  <a:pt x="101790" y="27901"/>
                </a:lnTo>
                <a:lnTo>
                  <a:pt x="108673" y="27901"/>
                </a:lnTo>
                <a:lnTo>
                  <a:pt x="108673" y="6883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13" name="object 48">
            <a:extLst>
              <a:ext uri="{FF2B5EF4-FFF2-40B4-BE49-F238E27FC236}">
                <a16:creationId xmlns:a16="http://schemas.microsoft.com/office/drawing/2014/main" id="{1E9B4CE8-3750-2DAB-D6D5-DF415DA4B4A8}"/>
              </a:ext>
            </a:extLst>
          </p:cNvPr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6162461" y="1422799"/>
            <a:ext cx="84215" cy="79372"/>
          </a:xfrm>
          <a:prstGeom prst="rect">
            <a:avLst/>
          </a:prstGeom>
        </p:spPr>
      </p:pic>
      <p:pic>
        <p:nvPicPr>
          <p:cNvPr id="314" name="object 49">
            <a:extLst>
              <a:ext uri="{FF2B5EF4-FFF2-40B4-BE49-F238E27FC236}">
                <a16:creationId xmlns:a16="http://schemas.microsoft.com/office/drawing/2014/main" id="{C0A5B646-7605-7969-057D-719F10F2B331}"/>
              </a:ext>
            </a:extLst>
          </p:cNvPr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6033228" y="1292390"/>
            <a:ext cx="84225" cy="84225"/>
          </a:xfrm>
          <a:prstGeom prst="rect">
            <a:avLst/>
          </a:prstGeom>
        </p:spPr>
      </p:pic>
      <p:grpSp>
        <p:nvGrpSpPr>
          <p:cNvPr id="315" name="object 50">
            <a:extLst>
              <a:ext uri="{FF2B5EF4-FFF2-40B4-BE49-F238E27FC236}">
                <a16:creationId xmlns:a16="http://schemas.microsoft.com/office/drawing/2014/main" id="{25198A08-60D8-4BE9-F6A1-49D71A35D13D}"/>
              </a:ext>
            </a:extLst>
          </p:cNvPr>
          <p:cNvGrpSpPr/>
          <p:nvPr/>
        </p:nvGrpSpPr>
        <p:grpSpPr>
          <a:xfrm>
            <a:off x="6007106" y="1263284"/>
            <a:ext cx="265757" cy="268219"/>
            <a:chOff x="7065180" y="5321590"/>
            <a:chExt cx="342900" cy="346075"/>
          </a:xfrm>
        </p:grpSpPr>
        <p:pic>
          <p:nvPicPr>
            <p:cNvPr id="316" name="object 51">
              <a:extLst>
                <a:ext uri="{FF2B5EF4-FFF2-40B4-BE49-F238E27FC236}">
                  <a16:creationId xmlns:a16="http://schemas.microsoft.com/office/drawing/2014/main" id="{71223328-8CDA-BB6E-18DA-F9AF80AA621A}"/>
                </a:ext>
              </a:extLst>
            </p:cNvPr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7103600" y="5530882"/>
              <a:ext cx="99250" cy="99225"/>
            </a:xfrm>
            <a:prstGeom prst="rect">
              <a:avLst/>
            </a:prstGeom>
          </p:spPr>
        </p:pic>
        <p:sp>
          <p:nvSpPr>
            <p:cNvPr id="317" name="object 52">
              <a:extLst>
                <a:ext uri="{FF2B5EF4-FFF2-40B4-BE49-F238E27FC236}">
                  <a16:creationId xmlns:a16="http://schemas.microsoft.com/office/drawing/2014/main" id="{3D6FC8FB-01B5-876C-0600-9157140D4697}"/>
                </a:ext>
              </a:extLst>
            </p:cNvPr>
            <p:cNvSpPr/>
            <p:nvPr/>
          </p:nvSpPr>
          <p:spPr>
            <a:xfrm>
              <a:off x="7065180" y="5321590"/>
              <a:ext cx="342900" cy="346075"/>
            </a:xfrm>
            <a:custGeom>
              <a:avLst/>
              <a:gdLst/>
              <a:ahLst/>
              <a:cxnLst/>
              <a:rect l="l" t="t" r="r" b="b"/>
              <a:pathLst>
                <a:path w="342900" h="346075">
                  <a:moveTo>
                    <a:pt x="161130" y="173024"/>
                  </a:moveTo>
                  <a:lnTo>
                    <a:pt x="14841" y="173024"/>
                  </a:lnTo>
                  <a:lnTo>
                    <a:pt x="8920" y="177139"/>
                  </a:lnTo>
                  <a:lnTo>
                    <a:pt x="4173" y="182838"/>
                  </a:lnTo>
                  <a:lnTo>
                    <a:pt x="1095" y="189685"/>
                  </a:lnTo>
                  <a:lnTo>
                    <a:pt x="0" y="197370"/>
                  </a:lnTo>
                  <a:lnTo>
                    <a:pt x="0" y="318287"/>
                  </a:lnTo>
                  <a:lnTo>
                    <a:pt x="2163" y="328980"/>
                  </a:lnTo>
                  <a:lnTo>
                    <a:pt x="8061" y="337721"/>
                  </a:lnTo>
                  <a:lnTo>
                    <a:pt x="16802" y="343619"/>
                  </a:lnTo>
                  <a:lnTo>
                    <a:pt x="27495" y="345782"/>
                  </a:lnTo>
                  <a:lnTo>
                    <a:pt x="148399" y="345782"/>
                  </a:lnTo>
                  <a:lnTo>
                    <a:pt x="155365" y="344890"/>
                  </a:lnTo>
                  <a:lnTo>
                    <a:pt x="161672" y="342365"/>
                  </a:lnTo>
                  <a:lnTo>
                    <a:pt x="167096" y="338437"/>
                  </a:lnTo>
                  <a:lnTo>
                    <a:pt x="171411" y="333336"/>
                  </a:lnTo>
                  <a:lnTo>
                    <a:pt x="337729" y="333336"/>
                  </a:lnTo>
                  <a:lnTo>
                    <a:pt x="340670" y="328980"/>
                  </a:lnTo>
                  <a:lnTo>
                    <a:pt x="341447" y="325145"/>
                  </a:lnTo>
                  <a:lnTo>
                    <a:pt x="23723" y="325145"/>
                  </a:lnTo>
                  <a:lnTo>
                    <a:pt x="20637" y="322072"/>
                  </a:lnTo>
                  <a:lnTo>
                    <a:pt x="20637" y="193598"/>
                  </a:lnTo>
                  <a:lnTo>
                    <a:pt x="23723" y="190525"/>
                  </a:lnTo>
                  <a:lnTo>
                    <a:pt x="341849" y="190525"/>
                  </a:lnTo>
                  <a:lnTo>
                    <a:pt x="341728" y="189685"/>
                  </a:lnTo>
                  <a:lnTo>
                    <a:pt x="338632" y="182838"/>
                  </a:lnTo>
                  <a:lnTo>
                    <a:pt x="338249" y="182333"/>
                  </a:lnTo>
                  <a:lnTo>
                    <a:pt x="171411" y="182333"/>
                  </a:lnTo>
                  <a:lnTo>
                    <a:pt x="168845" y="178422"/>
                  </a:lnTo>
                  <a:lnTo>
                    <a:pt x="167447" y="177139"/>
                  </a:lnTo>
                  <a:lnTo>
                    <a:pt x="165277" y="175196"/>
                  </a:lnTo>
                  <a:lnTo>
                    <a:pt x="161130" y="173024"/>
                  </a:lnTo>
                  <a:close/>
                </a:path>
                <a:path w="342900" h="346075">
                  <a:moveTo>
                    <a:pt x="337729" y="333336"/>
                  </a:moveTo>
                  <a:lnTo>
                    <a:pt x="171411" y="333336"/>
                  </a:lnTo>
                  <a:lnTo>
                    <a:pt x="175732" y="338437"/>
                  </a:lnTo>
                  <a:lnTo>
                    <a:pt x="181154" y="342365"/>
                  </a:lnTo>
                  <a:lnTo>
                    <a:pt x="187454" y="344890"/>
                  </a:lnTo>
                  <a:lnTo>
                    <a:pt x="194411" y="345782"/>
                  </a:lnTo>
                  <a:lnTo>
                    <a:pt x="315328" y="345782"/>
                  </a:lnTo>
                  <a:lnTo>
                    <a:pt x="326023" y="343619"/>
                  </a:lnTo>
                  <a:lnTo>
                    <a:pt x="334768" y="337721"/>
                  </a:lnTo>
                  <a:lnTo>
                    <a:pt x="337729" y="333336"/>
                  </a:lnTo>
                  <a:close/>
                </a:path>
                <a:path w="342900" h="346075">
                  <a:moveTo>
                    <a:pt x="190639" y="190525"/>
                  </a:moveTo>
                  <a:lnTo>
                    <a:pt x="152196" y="190525"/>
                  </a:lnTo>
                  <a:lnTo>
                    <a:pt x="155270" y="193598"/>
                  </a:lnTo>
                  <a:lnTo>
                    <a:pt x="155270" y="322072"/>
                  </a:lnTo>
                  <a:lnTo>
                    <a:pt x="152196" y="325145"/>
                  </a:lnTo>
                  <a:lnTo>
                    <a:pt x="190639" y="325145"/>
                  </a:lnTo>
                  <a:lnTo>
                    <a:pt x="187553" y="322072"/>
                  </a:lnTo>
                  <a:lnTo>
                    <a:pt x="187553" y="193598"/>
                  </a:lnTo>
                  <a:lnTo>
                    <a:pt x="190639" y="190525"/>
                  </a:lnTo>
                  <a:close/>
                </a:path>
                <a:path w="342900" h="346075">
                  <a:moveTo>
                    <a:pt x="341849" y="190525"/>
                  </a:moveTo>
                  <a:lnTo>
                    <a:pt x="319112" y="190525"/>
                  </a:lnTo>
                  <a:lnTo>
                    <a:pt x="322186" y="193598"/>
                  </a:lnTo>
                  <a:lnTo>
                    <a:pt x="322186" y="322072"/>
                  </a:lnTo>
                  <a:lnTo>
                    <a:pt x="319112" y="325145"/>
                  </a:lnTo>
                  <a:lnTo>
                    <a:pt x="341447" y="325145"/>
                  </a:lnTo>
                  <a:lnTo>
                    <a:pt x="342836" y="318287"/>
                  </a:lnTo>
                  <a:lnTo>
                    <a:pt x="342836" y="197370"/>
                  </a:lnTo>
                  <a:lnTo>
                    <a:pt x="341849" y="190525"/>
                  </a:lnTo>
                  <a:close/>
                </a:path>
                <a:path w="342900" h="346075">
                  <a:moveTo>
                    <a:pt x="337388" y="163855"/>
                  </a:moveTo>
                  <a:lnTo>
                    <a:pt x="171157" y="163855"/>
                  </a:lnTo>
                  <a:lnTo>
                    <a:pt x="173812" y="167741"/>
                  </a:lnTo>
                  <a:lnTo>
                    <a:pt x="177457" y="170916"/>
                  </a:lnTo>
                  <a:lnTo>
                    <a:pt x="181698" y="173024"/>
                  </a:lnTo>
                  <a:lnTo>
                    <a:pt x="177533" y="175196"/>
                  </a:lnTo>
                  <a:lnTo>
                    <a:pt x="173990" y="178422"/>
                  </a:lnTo>
                  <a:lnTo>
                    <a:pt x="171411" y="182333"/>
                  </a:lnTo>
                  <a:lnTo>
                    <a:pt x="338249" y="182333"/>
                  </a:lnTo>
                  <a:lnTo>
                    <a:pt x="333861" y="177139"/>
                  </a:lnTo>
                  <a:lnTo>
                    <a:pt x="333749" y="177007"/>
                  </a:lnTo>
                  <a:lnTo>
                    <a:pt x="327917" y="173024"/>
                  </a:lnTo>
                  <a:lnTo>
                    <a:pt x="327187" y="173024"/>
                  </a:lnTo>
                  <a:lnTo>
                    <a:pt x="333557" y="168512"/>
                  </a:lnTo>
                  <a:lnTo>
                    <a:pt x="337388" y="163855"/>
                  </a:lnTo>
                  <a:close/>
                </a:path>
                <a:path w="342900" h="346075">
                  <a:moveTo>
                    <a:pt x="148399" y="0"/>
                  </a:moveTo>
                  <a:lnTo>
                    <a:pt x="27495" y="0"/>
                  </a:lnTo>
                  <a:lnTo>
                    <a:pt x="16802" y="2163"/>
                  </a:lnTo>
                  <a:lnTo>
                    <a:pt x="8061" y="8062"/>
                  </a:lnTo>
                  <a:lnTo>
                    <a:pt x="2163" y="16807"/>
                  </a:lnTo>
                  <a:lnTo>
                    <a:pt x="0" y="27508"/>
                  </a:lnTo>
                  <a:lnTo>
                    <a:pt x="0" y="148412"/>
                  </a:lnTo>
                  <a:lnTo>
                    <a:pt x="976" y="155270"/>
                  </a:lnTo>
                  <a:lnTo>
                    <a:pt x="1095" y="156102"/>
                  </a:lnTo>
                  <a:lnTo>
                    <a:pt x="4173" y="162950"/>
                  </a:lnTo>
                  <a:lnTo>
                    <a:pt x="8806" y="168512"/>
                  </a:lnTo>
                  <a:lnTo>
                    <a:pt x="8920" y="168650"/>
                  </a:lnTo>
                  <a:lnTo>
                    <a:pt x="15206" y="173024"/>
                  </a:lnTo>
                  <a:lnTo>
                    <a:pt x="160634" y="173024"/>
                  </a:lnTo>
                  <a:lnTo>
                    <a:pt x="165023" y="170789"/>
                  </a:lnTo>
                  <a:lnTo>
                    <a:pt x="168482" y="167741"/>
                  </a:lnTo>
                  <a:lnTo>
                    <a:pt x="171157" y="163855"/>
                  </a:lnTo>
                  <a:lnTo>
                    <a:pt x="337388" y="163855"/>
                  </a:lnTo>
                  <a:lnTo>
                    <a:pt x="338132" y="162950"/>
                  </a:lnTo>
                  <a:lnTo>
                    <a:pt x="341222" y="156102"/>
                  </a:lnTo>
                  <a:lnTo>
                    <a:pt x="341360" y="155270"/>
                  </a:lnTo>
                  <a:lnTo>
                    <a:pt x="23723" y="155270"/>
                  </a:lnTo>
                  <a:lnTo>
                    <a:pt x="20637" y="152196"/>
                  </a:lnTo>
                  <a:lnTo>
                    <a:pt x="20637" y="23723"/>
                  </a:lnTo>
                  <a:lnTo>
                    <a:pt x="23723" y="20637"/>
                  </a:lnTo>
                  <a:lnTo>
                    <a:pt x="340937" y="20637"/>
                  </a:lnTo>
                  <a:lnTo>
                    <a:pt x="340162" y="16807"/>
                  </a:lnTo>
                  <a:lnTo>
                    <a:pt x="336961" y="12065"/>
                  </a:lnTo>
                  <a:lnTo>
                    <a:pt x="171157" y="12065"/>
                  </a:lnTo>
                  <a:lnTo>
                    <a:pt x="166842" y="7109"/>
                  </a:lnTo>
                  <a:lnTo>
                    <a:pt x="161469" y="3303"/>
                  </a:lnTo>
                  <a:lnTo>
                    <a:pt x="155250" y="861"/>
                  </a:lnTo>
                  <a:lnTo>
                    <a:pt x="148399" y="0"/>
                  </a:lnTo>
                  <a:close/>
                </a:path>
                <a:path w="342900" h="346075">
                  <a:moveTo>
                    <a:pt x="190131" y="20637"/>
                  </a:moveTo>
                  <a:lnTo>
                    <a:pt x="152196" y="20637"/>
                  </a:lnTo>
                  <a:lnTo>
                    <a:pt x="155270" y="23723"/>
                  </a:lnTo>
                  <a:lnTo>
                    <a:pt x="155270" y="152196"/>
                  </a:lnTo>
                  <a:lnTo>
                    <a:pt x="152196" y="155270"/>
                  </a:lnTo>
                  <a:lnTo>
                    <a:pt x="190131" y="155270"/>
                  </a:lnTo>
                  <a:lnTo>
                    <a:pt x="187058" y="152196"/>
                  </a:lnTo>
                  <a:lnTo>
                    <a:pt x="187058" y="23723"/>
                  </a:lnTo>
                  <a:lnTo>
                    <a:pt x="190131" y="20637"/>
                  </a:lnTo>
                  <a:close/>
                </a:path>
                <a:path w="342900" h="346075">
                  <a:moveTo>
                    <a:pt x="340937" y="20637"/>
                  </a:moveTo>
                  <a:lnTo>
                    <a:pt x="318604" y="20637"/>
                  </a:lnTo>
                  <a:lnTo>
                    <a:pt x="321678" y="23723"/>
                  </a:lnTo>
                  <a:lnTo>
                    <a:pt x="321678" y="152196"/>
                  </a:lnTo>
                  <a:lnTo>
                    <a:pt x="318604" y="155270"/>
                  </a:lnTo>
                  <a:lnTo>
                    <a:pt x="341360" y="155270"/>
                  </a:lnTo>
                  <a:lnTo>
                    <a:pt x="342328" y="148412"/>
                  </a:lnTo>
                  <a:lnTo>
                    <a:pt x="342328" y="27508"/>
                  </a:lnTo>
                  <a:lnTo>
                    <a:pt x="340937" y="20637"/>
                  </a:lnTo>
                  <a:close/>
                </a:path>
                <a:path w="342900" h="346075">
                  <a:moveTo>
                    <a:pt x="314820" y="0"/>
                  </a:moveTo>
                  <a:lnTo>
                    <a:pt x="193903" y="0"/>
                  </a:lnTo>
                  <a:lnTo>
                    <a:pt x="187061" y="861"/>
                  </a:lnTo>
                  <a:lnTo>
                    <a:pt x="180849" y="3303"/>
                  </a:lnTo>
                  <a:lnTo>
                    <a:pt x="175478" y="7109"/>
                  </a:lnTo>
                  <a:lnTo>
                    <a:pt x="171157" y="12065"/>
                  </a:lnTo>
                  <a:lnTo>
                    <a:pt x="336961" y="12065"/>
                  </a:lnTo>
                  <a:lnTo>
                    <a:pt x="334260" y="8062"/>
                  </a:lnTo>
                  <a:lnTo>
                    <a:pt x="325515" y="2163"/>
                  </a:lnTo>
                  <a:lnTo>
                    <a:pt x="314820" y="0"/>
                  </a:lnTo>
                  <a:close/>
                </a:path>
              </a:pathLst>
            </a:custGeom>
            <a:solidFill>
              <a:srgbClr val="1544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18" name="object 53">
            <a:extLst>
              <a:ext uri="{FF2B5EF4-FFF2-40B4-BE49-F238E27FC236}">
                <a16:creationId xmlns:a16="http://schemas.microsoft.com/office/drawing/2014/main" id="{94BD8724-5CE3-E686-3A21-14190F3B1B13}"/>
              </a:ext>
            </a:extLst>
          </p:cNvPr>
          <p:cNvSpPr/>
          <p:nvPr/>
        </p:nvSpPr>
        <p:spPr>
          <a:xfrm>
            <a:off x="4051495" y="3875750"/>
            <a:ext cx="329736" cy="155025"/>
          </a:xfrm>
          <a:custGeom>
            <a:avLst/>
            <a:gdLst/>
            <a:ahLst/>
            <a:cxnLst/>
            <a:rect l="l" t="t" r="r" b="b"/>
            <a:pathLst>
              <a:path w="425450" h="200025">
                <a:moveTo>
                  <a:pt x="183057" y="165862"/>
                </a:moveTo>
                <a:lnTo>
                  <a:pt x="166497" y="165862"/>
                </a:lnTo>
                <a:lnTo>
                  <a:pt x="166497" y="193700"/>
                </a:lnTo>
                <a:lnTo>
                  <a:pt x="168122" y="196481"/>
                </a:lnTo>
                <a:lnTo>
                  <a:pt x="173355" y="199402"/>
                </a:lnTo>
                <a:lnTo>
                  <a:pt x="176444" y="199402"/>
                </a:lnTo>
                <a:lnTo>
                  <a:pt x="212420" y="177266"/>
                </a:lnTo>
                <a:lnTo>
                  <a:pt x="258343" y="177266"/>
                </a:lnTo>
                <a:lnTo>
                  <a:pt x="258343" y="175882"/>
                </a:lnTo>
                <a:lnTo>
                  <a:pt x="183057" y="175882"/>
                </a:lnTo>
                <a:lnTo>
                  <a:pt x="183057" y="165862"/>
                </a:lnTo>
                <a:close/>
              </a:path>
              <a:path w="425450" h="200025">
                <a:moveTo>
                  <a:pt x="258343" y="177266"/>
                </a:moveTo>
                <a:lnTo>
                  <a:pt x="212420" y="177266"/>
                </a:lnTo>
                <a:lnTo>
                  <a:pt x="247156" y="198640"/>
                </a:lnTo>
                <a:lnTo>
                  <a:pt x="247289" y="198640"/>
                </a:lnTo>
                <a:lnTo>
                  <a:pt x="248564" y="198983"/>
                </a:lnTo>
                <a:lnTo>
                  <a:pt x="251460" y="198983"/>
                </a:lnTo>
                <a:lnTo>
                  <a:pt x="252844" y="198640"/>
                </a:lnTo>
                <a:lnTo>
                  <a:pt x="256717" y="196481"/>
                </a:lnTo>
                <a:lnTo>
                  <a:pt x="258343" y="193700"/>
                </a:lnTo>
                <a:lnTo>
                  <a:pt x="258343" y="177266"/>
                </a:lnTo>
                <a:close/>
              </a:path>
              <a:path w="425450" h="200025">
                <a:moveTo>
                  <a:pt x="44919" y="0"/>
                </a:moveTo>
                <a:lnTo>
                  <a:pt x="41579" y="0"/>
                </a:lnTo>
                <a:lnTo>
                  <a:pt x="26365" y="5989"/>
                </a:lnTo>
                <a:lnTo>
                  <a:pt x="13041" y="23780"/>
                </a:lnTo>
                <a:lnTo>
                  <a:pt x="3591" y="53106"/>
                </a:lnTo>
                <a:lnTo>
                  <a:pt x="0" y="93700"/>
                </a:lnTo>
                <a:lnTo>
                  <a:pt x="76" y="101244"/>
                </a:lnTo>
                <a:lnTo>
                  <a:pt x="228" y="104838"/>
                </a:lnTo>
                <a:lnTo>
                  <a:pt x="88" y="105448"/>
                </a:lnTo>
                <a:lnTo>
                  <a:pt x="0" y="107759"/>
                </a:lnTo>
                <a:lnTo>
                  <a:pt x="203" y="108750"/>
                </a:lnTo>
                <a:lnTo>
                  <a:pt x="558" y="109651"/>
                </a:lnTo>
                <a:lnTo>
                  <a:pt x="5678" y="143109"/>
                </a:lnTo>
                <a:lnTo>
                  <a:pt x="26845" y="181411"/>
                </a:lnTo>
                <a:lnTo>
                  <a:pt x="41579" y="187401"/>
                </a:lnTo>
                <a:lnTo>
                  <a:pt x="45808" y="187401"/>
                </a:lnTo>
                <a:lnTo>
                  <a:pt x="49974" y="186105"/>
                </a:lnTo>
                <a:lnTo>
                  <a:pt x="53987" y="183565"/>
                </a:lnTo>
                <a:lnTo>
                  <a:pt x="80427" y="176168"/>
                </a:lnTo>
                <a:lnTo>
                  <a:pt x="108313" y="170918"/>
                </a:lnTo>
                <a:lnTo>
                  <a:pt x="41695" y="170918"/>
                </a:lnTo>
                <a:lnTo>
                  <a:pt x="34741" y="166996"/>
                </a:lnTo>
                <a:lnTo>
                  <a:pt x="27760" y="155916"/>
                </a:lnTo>
                <a:lnTo>
                  <a:pt x="21711" y="138347"/>
                </a:lnTo>
                <a:lnTo>
                  <a:pt x="17665" y="115023"/>
                </a:lnTo>
                <a:lnTo>
                  <a:pt x="183057" y="115023"/>
                </a:lnTo>
                <a:lnTo>
                  <a:pt x="183057" y="98450"/>
                </a:lnTo>
                <a:lnTo>
                  <a:pt x="16649" y="98450"/>
                </a:lnTo>
                <a:lnTo>
                  <a:pt x="16560" y="93700"/>
                </a:lnTo>
                <a:lnTo>
                  <a:pt x="25246" y="37477"/>
                </a:lnTo>
                <a:lnTo>
                  <a:pt x="41579" y="16573"/>
                </a:lnTo>
                <a:lnTo>
                  <a:pt x="130951" y="16573"/>
                </a:lnTo>
                <a:lnTo>
                  <a:pt x="95300" y="11441"/>
                </a:lnTo>
                <a:lnTo>
                  <a:pt x="68363" y="6292"/>
                </a:lnTo>
                <a:lnTo>
                  <a:pt x="51435" y="2362"/>
                </a:lnTo>
                <a:lnTo>
                  <a:pt x="48234" y="800"/>
                </a:lnTo>
                <a:lnTo>
                  <a:pt x="44919" y="0"/>
                </a:lnTo>
                <a:close/>
              </a:path>
              <a:path w="425450" h="200025">
                <a:moveTo>
                  <a:pt x="374390" y="168808"/>
                </a:moveTo>
                <a:lnTo>
                  <a:pt x="258933" y="168808"/>
                </a:lnTo>
                <a:lnTo>
                  <a:pt x="297823" y="172991"/>
                </a:lnTo>
                <a:lnTo>
                  <a:pt x="331750" y="177873"/>
                </a:lnTo>
                <a:lnTo>
                  <a:pt x="358318" y="182493"/>
                </a:lnTo>
                <a:lnTo>
                  <a:pt x="375716" y="185953"/>
                </a:lnTo>
                <a:lnTo>
                  <a:pt x="378345" y="186931"/>
                </a:lnTo>
                <a:lnTo>
                  <a:pt x="380822" y="187401"/>
                </a:lnTo>
                <a:lnTo>
                  <a:pt x="383260" y="187401"/>
                </a:lnTo>
                <a:lnTo>
                  <a:pt x="398474" y="181411"/>
                </a:lnTo>
                <a:lnTo>
                  <a:pt x="406333" y="170918"/>
                </a:lnTo>
                <a:lnTo>
                  <a:pt x="382738" y="170918"/>
                </a:lnTo>
                <a:lnTo>
                  <a:pt x="380733" y="170129"/>
                </a:lnTo>
                <a:lnTo>
                  <a:pt x="380276" y="169989"/>
                </a:lnTo>
                <a:lnTo>
                  <a:pt x="374390" y="168808"/>
                </a:lnTo>
                <a:close/>
              </a:path>
              <a:path w="425450" h="200025">
                <a:moveTo>
                  <a:pt x="213931" y="159258"/>
                </a:moveTo>
                <a:lnTo>
                  <a:pt x="210908" y="159258"/>
                </a:lnTo>
                <a:lnTo>
                  <a:pt x="209410" y="159664"/>
                </a:lnTo>
                <a:lnTo>
                  <a:pt x="183057" y="175882"/>
                </a:lnTo>
                <a:lnTo>
                  <a:pt x="241782" y="175882"/>
                </a:lnTo>
                <a:lnTo>
                  <a:pt x="215430" y="159664"/>
                </a:lnTo>
                <a:lnTo>
                  <a:pt x="213931" y="159258"/>
                </a:lnTo>
                <a:close/>
              </a:path>
              <a:path w="425450" h="200025">
                <a:moveTo>
                  <a:pt x="260684" y="36830"/>
                </a:moveTo>
                <a:lnTo>
                  <a:pt x="241782" y="36830"/>
                </a:lnTo>
                <a:lnTo>
                  <a:pt x="241782" y="175882"/>
                </a:lnTo>
                <a:lnTo>
                  <a:pt x="258343" y="175882"/>
                </a:lnTo>
                <a:lnTo>
                  <a:pt x="258343" y="168808"/>
                </a:lnTo>
                <a:lnTo>
                  <a:pt x="374390" y="168808"/>
                </a:lnTo>
                <a:lnTo>
                  <a:pt x="362192" y="166360"/>
                </a:lnTo>
                <a:lnTo>
                  <a:pt x="334791" y="161585"/>
                </a:lnTo>
                <a:lnTo>
                  <a:pt x="299531" y="156529"/>
                </a:lnTo>
                <a:lnTo>
                  <a:pt x="258343" y="152158"/>
                </a:lnTo>
                <a:lnTo>
                  <a:pt x="258343" y="115023"/>
                </a:lnTo>
                <a:lnTo>
                  <a:pt x="422954" y="115023"/>
                </a:lnTo>
                <a:lnTo>
                  <a:pt x="424420" y="98450"/>
                </a:lnTo>
                <a:lnTo>
                  <a:pt x="258343" y="98450"/>
                </a:lnTo>
                <a:lnTo>
                  <a:pt x="258343" y="37020"/>
                </a:lnTo>
                <a:lnTo>
                  <a:pt x="260684" y="36830"/>
                </a:lnTo>
                <a:close/>
              </a:path>
              <a:path w="425450" h="200025">
                <a:moveTo>
                  <a:pt x="183057" y="115023"/>
                </a:moveTo>
                <a:lnTo>
                  <a:pt x="166497" y="115023"/>
                </a:lnTo>
                <a:lnTo>
                  <a:pt x="166497" y="149364"/>
                </a:lnTo>
                <a:lnTo>
                  <a:pt x="135572" y="151141"/>
                </a:lnTo>
                <a:lnTo>
                  <a:pt x="75617" y="160291"/>
                </a:lnTo>
                <a:lnTo>
                  <a:pt x="44069" y="170319"/>
                </a:lnTo>
                <a:lnTo>
                  <a:pt x="42558" y="170918"/>
                </a:lnTo>
                <a:lnTo>
                  <a:pt x="108313" y="170918"/>
                </a:lnTo>
                <a:lnTo>
                  <a:pt x="136209" y="167676"/>
                </a:lnTo>
                <a:lnTo>
                  <a:pt x="135254" y="167676"/>
                </a:lnTo>
                <a:lnTo>
                  <a:pt x="166497" y="165862"/>
                </a:lnTo>
                <a:lnTo>
                  <a:pt x="183057" y="165862"/>
                </a:lnTo>
                <a:lnTo>
                  <a:pt x="183057" y="115023"/>
                </a:lnTo>
                <a:close/>
              </a:path>
              <a:path w="425450" h="200025">
                <a:moveTo>
                  <a:pt x="422954" y="115023"/>
                </a:moveTo>
                <a:lnTo>
                  <a:pt x="407162" y="115023"/>
                </a:lnTo>
                <a:lnTo>
                  <a:pt x="405864" y="124962"/>
                </a:lnTo>
                <a:lnTo>
                  <a:pt x="404077" y="134359"/>
                </a:lnTo>
                <a:lnTo>
                  <a:pt x="401816" y="143109"/>
                </a:lnTo>
                <a:lnTo>
                  <a:pt x="399083" y="151141"/>
                </a:lnTo>
                <a:lnTo>
                  <a:pt x="393407" y="165671"/>
                </a:lnTo>
                <a:lnTo>
                  <a:pt x="386926" y="170918"/>
                </a:lnTo>
                <a:lnTo>
                  <a:pt x="406333" y="170918"/>
                </a:lnTo>
                <a:lnTo>
                  <a:pt x="411799" y="163620"/>
                </a:lnTo>
                <a:lnTo>
                  <a:pt x="421228" y="134359"/>
                </a:lnTo>
                <a:lnTo>
                  <a:pt x="422954" y="115023"/>
                </a:lnTo>
                <a:close/>
              </a:path>
              <a:path w="425450" h="200025">
                <a:moveTo>
                  <a:pt x="131014" y="16573"/>
                </a:moveTo>
                <a:lnTo>
                  <a:pt x="42494" y="16573"/>
                </a:lnTo>
                <a:lnTo>
                  <a:pt x="43472" y="16865"/>
                </a:lnTo>
                <a:lnTo>
                  <a:pt x="45148" y="17767"/>
                </a:lnTo>
                <a:lnTo>
                  <a:pt x="88946" y="27143"/>
                </a:lnTo>
                <a:lnTo>
                  <a:pt x="166497" y="36512"/>
                </a:lnTo>
                <a:lnTo>
                  <a:pt x="166497" y="98450"/>
                </a:lnTo>
                <a:lnTo>
                  <a:pt x="183057" y="98450"/>
                </a:lnTo>
                <a:lnTo>
                  <a:pt x="183057" y="36830"/>
                </a:lnTo>
                <a:lnTo>
                  <a:pt x="260684" y="36830"/>
                </a:lnTo>
                <a:lnTo>
                  <a:pt x="287443" y="34652"/>
                </a:lnTo>
                <a:lnTo>
                  <a:pt x="317312" y="30834"/>
                </a:lnTo>
                <a:lnTo>
                  <a:pt x="347758" y="25374"/>
                </a:lnTo>
                <a:lnTo>
                  <a:pt x="367178" y="20777"/>
                </a:lnTo>
                <a:lnTo>
                  <a:pt x="252831" y="20777"/>
                </a:lnTo>
                <a:lnTo>
                  <a:pt x="251968" y="20459"/>
                </a:lnTo>
                <a:lnTo>
                  <a:pt x="174316" y="20459"/>
                </a:lnTo>
                <a:lnTo>
                  <a:pt x="131014" y="16573"/>
                </a:lnTo>
                <a:close/>
              </a:path>
              <a:path w="425450" h="200025">
                <a:moveTo>
                  <a:pt x="406401" y="16573"/>
                </a:moveTo>
                <a:lnTo>
                  <a:pt x="387007" y="16573"/>
                </a:lnTo>
                <a:lnTo>
                  <a:pt x="393407" y="21742"/>
                </a:lnTo>
                <a:lnTo>
                  <a:pt x="399097" y="36322"/>
                </a:lnTo>
                <a:lnTo>
                  <a:pt x="403028" y="48630"/>
                </a:lnTo>
                <a:lnTo>
                  <a:pt x="405907" y="62534"/>
                </a:lnTo>
                <a:lnTo>
                  <a:pt x="407677" y="77677"/>
                </a:lnTo>
                <a:lnTo>
                  <a:pt x="408279" y="93700"/>
                </a:lnTo>
                <a:lnTo>
                  <a:pt x="408190" y="98450"/>
                </a:lnTo>
                <a:lnTo>
                  <a:pt x="424420" y="98450"/>
                </a:lnTo>
                <a:lnTo>
                  <a:pt x="424840" y="93700"/>
                </a:lnTo>
                <a:lnTo>
                  <a:pt x="421249" y="53106"/>
                </a:lnTo>
                <a:lnTo>
                  <a:pt x="411799" y="23780"/>
                </a:lnTo>
                <a:lnTo>
                  <a:pt x="406401" y="16573"/>
                </a:lnTo>
                <a:close/>
              </a:path>
              <a:path w="425450" h="200025">
                <a:moveTo>
                  <a:pt x="383260" y="0"/>
                </a:moveTo>
                <a:lnTo>
                  <a:pt x="379933" y="0"/>
                </a:lnTo>
                <a:lnTo>
                  <a:pt x="376603" y="800"/>
                </a:lnTo>
                <a:lnTo>
                  <a:pt x="373362" y="2362"/>
                </a:lnTo>
                <a:lnTo>
                  <a:pt x="373222" y="2362"/>
                </a:lnTo>
                <a:lnTo>
                  <a:pt x="342508" y="9543"/>
                </a:lnTo>
                <a:lnTo>
                  <a:pt x="311929" y="14909"/>
                </a:lnTo>
                <a:lnTo>
                  <a:pt x="281966" y="18590"/>
                </a:lnTo>
                <a:lnTo>
                  <a:pt x="252831" y="20777"/>
                </a:lnTo>
                <a:lnTo>
                  <a:pt x="367178" y="20777"/>
                </a:lnTo>
                <a:lnTo>
                  <a:pt x="378874" y="18008"/>
                </a:lnTo>
                <a:lnTo>
                  <a:pt x="379008" y="18008"/>
                </a:lnTo>
                <a:lnTo>
                  <a:pt x="379605" y="17767"/>
                </a:lnTo>
                <a:lnTo>
                  <a:pt x="381333" y="16865"/>
                </a:lnTo>
                <a:lnTo>
                  <a:pt x="382333" y="16573"/>
                </a:lnTo>
                <a:lnTo>
                  <a:pt x="406401" y="16573"/>
                </a:lnTo>
                <a:lnTo>
                  <a:pt x="398474" y="5989"/>
                </a:lnTo>
                <a:lnTo>
                  <a:pt x="383260" y="0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54">
            <a:extLst>
              <a:ext uri="{FF2B5EF4-FFF2-40B4-BE49-F238E27FC236}">
                <a16:creationId xmlns:a16="http://schemas.microsoft.com/office/drawing/2014/main" id="{5264E16B-5352-E87F-21B4-8F93F7A98B3B}"/>
              </a:ext>
            </a:extLst>
          </p:cNvPr>
          <p:cNvSpPr/>
          <p:nvPr/>
        </p:nvSpPr>
        <p:spPr>
          <a:xfrm>
            <a:off x="1429827" y="1270548"/>
            <a:ext cx="436532" cy="253454"/>
          </a:xfrm>
          <a:custGeom>
            <a:avLst/>
            <a:gdLst/>
            <a:ahLst/>
            <a:cxnLst/>
            <a:rect l="l" t="t" r="r" b="b"/>
            <a:pathLst>
              <a:path w="563244" h="327025">
                <a:moveTo>
                  <a:pt x="135877" y="149174"/>
                </a:moveTo>
                <a:lnTo>
                  <a:pt x="94259" y="149174"/>
                </a:lnTo>
                <a:lnTo>
                  <a:pt x="145453" y="171386"/>
                </a:lnTo>
                <a:lnTo>
                  <a:pt x="145453" y="298475"/>
                </a:lnTo>
                <a:lnTo>
                  <a:pt x="147688" y="309518"/>
                </a:lnTo>
                <a:lnTo>
                  <a:pt x="153779" y="318546"/>
                </a:lnTo>
                <a:lnTo>
                  <a:pt x="162807" y="324637"/>
                </a:lnTo>
                <a:lnTo>
                  <a:pt x="173850" y="326872"/>
                </a:lnTo>
                <a:lnTo>
                  <a:pt x="407441" y="326872"/>
                </a:lnTo>
                <a:lnTo>
                  <a:pt x="418493" y="324637"/>
                </a:lnTo>
                <a:lnTo>
                  <a:pt x="427529" y="318546"/>
                </a:lnTo>
                <a:lnTo>
                  <a:pt x="433091" y="310311"/>
                </a:lnTo>
                <a:lnTo>
                  <a:pt x="167322" y="310311"/>
                </a:lnTo>
                <a:lnTo>
                  <a:pt x="162013" y="305003"/>
                </a:lnTo>
                <a:lnTo>
                  <a:pt x="162013" y="178562"/>
                </a:lnTo>
                <a:lnTo>
                  <a:pt x="203626" y="178562"/>
                </a:lnTo>
                <a:lnTo>
                  <a:pt x="135877" y="149174"/>
                </a:lnTo>
                <a:close/>
              </a:path>
              <a:path w="563244" h="327025">
                <a:moveTo>
                  <a:pt x="435864" y="170802"/>
                </a:moveTo>
                <a:lnTo>
                  <a:pt x="419290" y="170802"/>
                </a:lnTo>
                <a:lnTo>
                  <a:pt x="419290" y="305003"/>
                </a:lnTo>
                <a:lnTo>
                  <a:pt x="413981" y="310311"/>
                </a:lnTo>
                <a:lnTo>
                  <a:pt x="433091" y="310311"/>
                </a:lnTo>
                <a:lnTo>
                  <a:pt x="433626" y="309518"/>
                </a:lnTo>
                <a:lnTo>
                  <a:pt x="435864" y="298475"/>
                </a:lnTo>
                <a:lnTo>
                  <a:pt x="435864" y="170802"/>
                </a:lnTo>
                <a:close/>
              </a:path>
              <a:path w="563244" h="327025">
                <a:moveTo>
                  <a:pt x="278077" y="0"/>
                </a:moveTo>
                <a:lnTo>
                  <a:pt x="276021" y="0"/>
                </a:lnTo>
                <a:lnTo>
                  <a:pt x="274218" y="698"/>
                </a:lnTo>
                <a:lnTo>
                  <a:pt x="111358" y="60925"/>
                </a:lnTo>
                <a:lnTo>
                  <a:pt x="62982" y="78035"/>
                </a:lnTo>
                <a:lnTo>
                  <a:pt x="26742" y="90113"/>
                </a:lnTo>
                <a:lnTo>
                  <a:pt x="8791" y="94856"/>
                </a:lnTo>
                <a:lnTo>
                  <a:pt x="4953" y="94856"/>
                </a:lnTo>
                <a:lnTo>
                  <a:pt x="1587" y="97612"/>
                </a:lnTo>
                <a:lnTo>
                  <a:pt x="330" y="103677"/>
                </a:lnTo>
                <a:lnTo>
                  <a:pt x="255" y="104038"/>
                </a:lnTo>
                <a:lnTo>
                  <a:pt x="153" y="104528"/>
                </a:lnTo>
                <a:lnTo>
                  <a:pt x="57" y="104990"/>
                </a:lnTo>
                <a:lnTo>
                  <a:pt x="0" y="105270"/>
                </a:lnTo>
                <a:lnTo>
                  <a:pt x="2006" y="109143"/>
                </a:lnTo>
                <a:lnTo>
                  <a:pt x="77685" y="141986"/>
                </a:lnTo>
                <a:lnTo>
                  <a:pt x="77685" y="176745"/>
                </a:lnTo>
                <a:lnTo>
                  <a:pt x="70554" y="179603"/>
                </a:lnTo>
                <a:lnTo>
                  <a:pt x="64857" y="184580"/>
                </a:lnTo>
                <a:lnTo>
                  <a:pt x="61082" y="191192"/>
                </a:lnTo>
                <a:lnTo>
                  <a:pt x="59715" y="198958"/>
                </a:lnTo>
                <a:lnTo>
                  <a:pt x="59715" y="203987"/>
                </a:lnTo>
                <a:lnTo>
                  <a:pt x="61267" y="208534"/>
                </a:lnTo>
                <a:lnTo>
                  <a:pt x="61353" y="208788"/>
                </a:lnTo>
                <a:lnTo>
                  <a:pt x="64338" y="212699"/>
                </a:lnTo>
                <a:lnTo>
                  <a:pt x="54444" y="271310"/>
                </a:lnTo>
                <a:lnTo>
                  <a:pt x="55118" y="273761"/>
                </a:lnTo>
                <a:lnTo>
                  <a:pt x="58349" y="277520"/>
                </a:lnTo>
                <a:lnTo>
                  <a:pt x="60579" y="278561"/>
                </a:lnTo>
                <a:lnTo>
                  <a:pt x="104267" y="278561"/>
                </a:lnTo>
                <a:lnTo>
                  <a:pt x="106553" y="277520"/>
                </a:lnTo>
                <a:lnTo>
                  <a:pt x="109689" y="273913"/>
                </a:lnTo>
                <a:lnTo>
                  <a:pt x="110401" y="271513"/>
                </a:lnTo>
                <a:lnTo>
                  <a:pt x="109086" y="262001"/>
                </a:lnTo>
                <a:lnTo>
                  <a:pt x="72821" y="262001"/>
                </a:lnTo>
                <a:lnTo>
                  <a:pt x="81808" y="208788"/>
                </a:lnTo>
                <a:lnTo>
                  <a:pt x="81851" y="208534"/>
                </a:lnTo>
                <a:lnTo>
                  <a:pt x="80759" y="205574"/>
                </a:lnTo>
                <a:lnTo>
                  <a:pt x="77089" y="202514"/>
                </a:lnTo>
                <a:lnTo>
                  <a:pt x="76306" y="200850"/>
                </a:lnTo>
                <a:lnTo>
                  <a:pt x="76276" y="195567"/>
                </a:lnTo>
                <a:lnTo>
                  <a:pt x="79044" y="192798"/>
                </a:lnTo>
                <a:lnTo>
                  <a:pt x="105181" y="192798"/>
                </a:lnTo>
                <a:lnTo>
                  <a:pt x="105181" y="190754"/>
                </a:lnTo>
                <a:lnTo>
                  <a:pt x="100799" y="183578"/>
                </a:lnTo>
                <a:lnTo>
                  <a:pt x="94301" y="179603"/>
                </a:lnTo>
                <a:lnTo>
                  <a:pt x="94259" y="149174"/>
                </a:lnTo>
                <a:lnTo>
                  <a:pt x="135877" y="149174"/>
                </a:lnTo>
                <a:lnTo>
                  <a:pt x="116700" y="140855"/>
                </a:lnTo>
                <a:lnTo>
                  <a:pt x="213385" y="128093"/>
                </a:lnTo>
                <a:lnTo>
                  <a:pt x="87293" y="128093"/>
                </a:lnTo>
                <a:lnTo>
                  <a:pt x="34048" y="104990"/>
                </a:lnTo>
                <a:lnTo>
                  <a:pt x="78597" y="90113"/>
                </a:lnTo>
                <a:lnTo>
                  <a:pt x="134254" y="70307"/>
                </a:lnTo>
                <a:lnTo>
                  <a:pt x="277291" y="17233"/>
                </a:lnTo>
                <a:lnTo>
                  <a:pt x="328553" y="17233"/>
                </a:lnTo>
                <a:lnTo>
                  <a:pt x="278077" y="0"/>
                </a:lnTo>
                <a:close/>
              </a:path>
              <a:path w="563244" h="327025">
                <a:moveTo>
                  <a:pt x="105181" y="192798"/>
                </a:moveTo>
                <a:lnTo>
                  <a:pt x="85852" y="192798"/>
                </a:lnTo>
                <a:lnTo>
                  <a:pt x="88607" y="195567"/>
                </a:lnTo>
                <a:lnTo>
                  <a:pt x="88607" y="200850"/>
                </a:lnTo>
                <a:lnTo>
                  <a:pt x="87782" y="202209"/>
                </a:lnTo>
                <a:lnTo>
                  <a:pt x="85509" y="204812"/>
                </a:lnTo>
                <a:lnTo>
                  <a:pt x="84839" y="207073"/>
                </a:lnTo>
                <a:lnTo>
                  <a:pt x="84797" y="207213"/>
                </a:lnTo>
                <a:lnTo>
                  <a:pt x="92367" y="262001"/>
                </a:lnTo>
                <a:lnTo>
                  <a:pt x="109086" y="262001"/>
                </a:lnTo>
                <a:lnTo>
                  <a:pt x="101981" y="210566"/>
                </a:lnTo>
                <a:lnTo>
                  <a:pt x="103980" y="207213"/>
                </a:lnTo>
                <a:lnTo>
                  <a:pt x="104063" y="207073"/>
                </a:lnTo>
                <a:lnTo>
                  <a:pt x="105181" y="203060"/>
                </a:lnTo>
                <a:lnTo>
                  <a:pt x="105181" y="192798"/>
                </a:lnTo>
                <a:close/>
              </a:path>
              <a:path w="563244" h="327025">
                <a:moveTo>
                  <a:pt x="203626" y="178562"/>
                </a:moveTo>
                <a:lnTo>
                  <a:pt x="162013" y="178562"/>
                </a:lnTo>
                <a:lnTo>
                  <a:pt x="279450" y="229514"/>
                </a:lnTo>
                <a:lnTo>
                  <a:pt x="280581" y="229755"/>
                </a:lnTo>
                <a:lnTo>
                  <a:pt x="282829" y="229755"/>
                </a:lnTo>
                <a:lnTo>
                  <a:pt x="283946" y="229514"/>
                </a:lnTo>
                <a:lnTo>
                  <a:pt x="323323" y="212432"/>
                </a:lnTo>
                <a:lnTo>
                  <a:pt x="281711" y="212432"/>
                </a:lnTo>
                <a:lnTo>
                  <a:pt x="203626" y="178562"/>
                </a:lnTo>
                <a:close/>
              </a:path>
              <a:path w="563244" h="327025">
                <a:moveTo>
                  <a:pt x="328553" y="17233"/>
                </a:moveTo>
                <a:lnTo>
                  <a:pt x="277291" y="17233"/>
                </a:lnTo>
                <a:lnTo>
                  <a:pt x="531558" y="104038"/>
                </a:lnTo>
                <a:lnTo>
                  <a:pt x="281711" y="212432"/>
                </a:lnTo>
                <a:lnTo>
                  <a:pt x="323323" y="212432"/>
                </a:lnTo>
                <a:lnTo>
                  <a:pt x="419290" y="170802"/>
                </a:lnTo>
                <a:lnTo>
                  <a:pt x="435864" y="170802"/>
                </a:lnTo>
                <a:lnTo>
                  <a:pt x="435864" y="163626"/>
                </a:lnTo>
                <a:lnTo>
                  <a:pt x="560920" y="109347"/>
                </a:lnTo>
                <a:lnTo>
                  <a:pt x="562902" y="106197"/>
                </a:lnTo>
                <a:lnTo>
                  <a:pt x="562803" y="103677"/>
                </a:lnTo>
                <a:lnTo>
                  <a:pt x="562708" y="101231"/>
                </a:lnTo>
                <a:lnTo>
                  <a:pt x="562635" y="99364"/>
                </a:lnTo>
                <a:lnTo>
                  <a:pt x="560400" y="96393"/>
                </a:lnTo>
                <a:lnTo>
                  <a:pt x="328553" y="17233"/>
                </a:lnTo>
                <a:close/>
              </a:path>
              <a:path w="563244" h="327025">
                <a:moveTo>
                  <a:pt x="306946" y="122466"/>
                </a:moveTo>
                <a:lnTo>
                  <a:pt x="256019" y="122466"/>
                </a:lnTo>
                <a:lnTo>
                  <a:pt x="261119" y="124991"/>
                </a:lnTo>
                <a:lnTo>
                  <a:pt x="267196" y="126893"/>
                </a:lnTo>
                <a:lnTo>
                  <a:pt x="274105" y="128093"/>
                </a:lnTo>
                <a:lnTo>
                  <a:pt x="281698" y="128511"/>
                </a:lnTo>
                <a:lnTo>
                  <a:pt x="295064" y="127158"/>
                </a:lnTo>
                <a:lnTo>
                  <a:pt x="305746" y="123421"/>
                </a:lnTo>
                <a:lnTo>
                  <a:pt x="306946" y="122466"/>
                </a:lnTo>
                <a:close/>
              </a:path>
              <a:path w="563244" h="327025">
                <a:moveTo>
                  <a:pt x="281698" y="92951"/>
                </a:moveTo>
                <a:lnTo>
                  <a:pt x="248831" y="106718"/>
                </a:lnTo>
                <a:lnTo>
                  <a:pt x="86777" y="128093"/>
                </a:lnTo>
                <a:lnTo>
                  <a:pt x="213385" y="128093"/>
                </a:lnTo>
                <a:lnTo>
                  <a:pt x="256019" y="122466"/>
                </a:lnTo>
                <a:lnTo>
                  <a:pt x="306946" y="122466"/>
                </a:lnTo>
                <a:lnTo>
                  <a:pt x="309738" y="120243"/>
                </a:lnTo>
                <a:lnTo>
                  <a:pt x="281698" y="120243"/>
                </a:lnTo>
                <a:lnTo>
                  <a:pt x="271186" y="119302"/>
                </a:lnTo>
                <a:lnTo>
                  <a:pt x="263177" y="116940"/>
                </a:lnTo>
                <a:lnTo>
                  <a:pt x="258076" y="113851"/>
                </a:lnTo>
                <a:lnTo>
                  <a:pt x="256286" y="110731"/>
                </a:lnTo>
                <a:lnTo>
                  <a:pt x="258076" y="107612"/>
                </a:lnTo>
                <a:lnTo>
                  <a:pt x="263177" y="104528"/>
                </a:lnTo>
                <a:lnTo>
                  <a:pt x="271186" y="102171"/>
                </a:lnTo>
                <a:lnTo>
                  <a:pt x="281698" y="101231"/>
                </a:lnTo>
                <a:lnTo>
                  <a:pt x="309754" y="101231"/>
                </a:lnTo>
                <a:lnTo>
                  <a:pt x="305746" y="98040"/>
                </a:lnTo>
                <a:lnTo>
                  <a:pt x="295064" y="94304"/>
                </a:lnTo>
                <a:lnTo>
                  <a:pt x="281698" y="92951"/>
                </a:lnTo>
                <a:close/>
              </a:path>
              <a:path w="563244" h="327025">
                <a:moveTo>
                  <a:pt x="309754" y="101231"/>
                </a:moveTo>
                <a:lnTo>
                  <a:pt x="281698" y="101231"/>
                </a:lnTo>
                <a:lnTo>
                  <a:pt x="292211" y="102171"/>
                </a:lnTo>
                <a:lnTo>
                  <a:pt x="300220" y="104528"/>
                </a:lnTo>
                <a:lnTo>
                  <a:pt x="305321" y="107612"/>
                </a:lnTo>
                <a:lnTo>
                  <a:pt x="307111" y="110731"/>
                </a:lnTo>
                <a:lnTo>
                  <a:pt x="305321" y="113851"/>
                </a:lnTo>
                <a:lnTo>
                  <a:pt x="300220" y="116940"/>
                </a:lnTo>
                <a:lnTo>
                  <a:pt x="292211" y="119302"/>
                </a:lnTo>
                <a:lnTo>
                  <a:pt x="281698" y="120243"/>
                </a:lnTo>
                <a:lnTo>
                  <a:pt x="309738" y="120243"/>
                </a:lnTo>
                <a:lnTo>
                  <a:pt x="312827" y="117784"/>
                </a:lnTo>
                <a:lnTo>
                  <a:pt x="315391" y="110731"/>
                </a:lnTo>
                <a:lnTo>
                  <a:pt x="312827" y="103677"/>
                </a:lnTo>
                <a:lnTo>
                  <a:pt x="309754" y="101231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55">
            <a:extLst>
              <a:ext uri="{FF2B5EF4-FFF2-40B4-BE49-F238E27FC236}">
                <a16:creationId xmlns:a16="http://schemas.microsoft.com/office/drawing/2014/main" id="{DEFAE5C8-5199-6128-2898-2BB4632471BC}"/>
              </a:ext>
            </a:extLst>
          </p:cNvPr>
          <p:cNvSpPr/>
          <p:nvPr/>
        </p:nvSpPr>
        <p:spPr>
          <a:xfrm>
            <a:off x="4027079" y="3138294"/>
            <a:ext cx="378459" cy="351883"/>
          </a:xfrm>
          <a:custGeom>
            <a:avLst/>
            <a:gdLst/>
            <a:ahLst/>
            <a:cxnLst/>
            <a:rect l="l" t="t" r="r" b="b"/>
            <a:pathLst>
              <a:path w="488314" h="454025">
                <a:moveTo>
                  <a:pt x="269913" y="292214"/>
                </a:moveTo>
                <a:lnTo>
                  <a:pt x="267627" y="280885"/>
                </a:lnTo>
                <a:lnTo>
                  <a:pt x="261632" y="272021"/>
                </a:lnTo>
                <a:lnTo>
                  <a:pt x="261632" y="292214"/>
                </a:lnTo>
                <a:lnTo>
                  <a:pt x="259994" y="300304"/>
                </a:lnTo>
                <a:lnTo>
                  <a:pt x="255524" y="306920"/>
                </a:lnTo>
                <a:lnTo>
                  <a:pt x="248907" y="311391"/>
                </a:lnTo>
                <a:lnTo>
                  <a:pt x="240804" y="313029"/>
                </a:lnTo>
                <a:lnTo>
                  <a:pt x="232702" y="311391"/>
                </a:lnTo>
                <a:lnTo>
                  <a:pt x="226085" y="306920"/>
                </a:lnTo>
                <a:lnTo>
                  <a:pt x="221615" y="300304"/>
                </a:lnTo>
                <a:lnTo>
                  <a:pt x="219976" y="292214"/>
                </a:lnTo>
                <a:lnTo>
                  <a:pt x="221615" y="284111"/>
                </a:lnTo>
                <a:lnTo>
                  <a:pt x="226085" y="277495"/>
                </a:lnTo>
                <a:lnTo>
                  <a:pt x="232702" y="273024"/>
                </a:lnTo>
                <a:lnTo>
                  <a:pt x="240804" y="271386"/>
                </a:lnTo>
                <a:lnTo>
                  <a:pt x="248907" y="273024"/>
                </a:lnTo>
                <a:lnTo>
                  <a:pt x="255524" y="277495"/>
                </a:lnTo>
                <a:lnTo>
                  <a:pt x="259994" y="284111"/>
                </a:lnTo>
                <a:lnTo>
                  <a:pt x="261632" y="292214"/>
                </a:lnTo>
                <a:lnTo>
                  <a:pt x="261632" y="272021"/>
                </a:lnTo>
                <a:lnTo>
                  <a:pt x="261378" y="271640"/>
                </a:lnTo>
                <a:lnTo>
                  <a:pt x="261010" y="271386"/>
                </a:lnTo>
                <a:lnTo>
                  <a:pt x="252120" y="265391"/>
                </a:lnTo>
                <a:lnTo>
                  <a:pt x="240804" y="263105"/>
                </a:lnTo>
                <a:lnTo>
                  <a:pt x="229489" y="265391"/>
                </a:lnTo>
                <a:lnTo>
                  <a:pt x="220230" y="271640"/>
                </a:lnTo>
                <a:lnTo>
                  <a:pt x="213982" y="280885"/>
                </a:lnTo>
                <a:lnTo>
                  <a:pt x="211696" y="292214"/>
                </a:lnTo>
                <a:lnTo>
                  <a:pt x="213982" y="303530"/>
                </a:lnTo>
                <a:lnTo>
                  <a:pt x="220230" y="312788"/>
                </a:lnTo>
                <a:lnTo>
                  <a:pt x="229489" y="319036"/>
                </a:lnTo>
                <a:lnTo>
                  <a:pt x="240804" y="321322"/>
                </a:lnTo>
                <a:lnTo>
                  <a:pt x="252120" y="319036"/>
                </a:lnTo>
                <a:lnTo>
                  <a:pt x="261010" y="313029"/>
                </a:lnTo>
                <a:lnTo>
                  <a:pt x="261378" y="312788"/>
                </a:lnTo>
                <a:lnTo>
                  <a:pt x="267627" y="303530"/>
                </a:lnTo>
                <a:lnTo>
                  <a:pt x="269913" y="292214"/>
                </a:lnTo>
                <a:close/>
              </a:path>
              <a:path w="488314" h="454025">
                <a:moveTo>
                  <a:pt x="487845" y="117436"/>
                </a:moveTo>
                <a:lnTo>
                  <a:pt x="485228" y="104508"/>
                </a:lnTo>
                <a:lnTo>
                  <a:pt x="482701" y="100761"/>
                </a:lnTo>
                <a:lnTo>
                  <a:pt x="482041" y="99783"/>
                </a:lnTo>
                <a:lnTo>
                  <a:pt x="478091" y="93929"/>
                </a:lnTo>
                <a:lnTo>
                  <a:pt x="471271" y="89331"/>
                </a:lnTo>
                <a:lnTo>
                  <a:pt x="471271" y="108229"/>
                </a:lnTo>
                <a:lnTo>
                  <a:pt x="471271" y="276440"/>
                </a:lnTo>
                <a:lnTo>
                  <a:pt x="463791" y="283933"/>
                </a:lnTo>
                <a:lnTo>
                  <a:pt x="440067" y="283933"/>
                </a:lnTo>
                <a:lnTo>
                  <a:pt x="440067" y="300494"/>
                </a:lnTo>
                <a:lnTo>
                  <a:pt x="440067" y="429374"/>
                </a:lnTo>
                <a:lnTo>
                  <a:pt x="434124" y="436854"/>
                </a:lnTo>
                <a:lnTo>
                  <a:pt x="53721" y="436854"/>
                </a:lnTo>
                <a:lnTo>
                  <a:pt x="47790" y="429374"/>
                </a:lnTo>
                <a:lnTo>
                  <a:pt x="47790" y="300494"/>
                </a:lnTo>
                <a:lnTo>
                  <a:pt x="177901" y="300494"/>
                </a:lnTo>
                <a:lnTo>
                  <a:pt x="177901" y="315620"/>
                </a:lnTo>
                <a:lnTo>
                  <a:pt x="180517" y="328549"/>
                </a:lnTo>
                <a:lnTo>
                  <a:pt x="187642" y="339115"/>
                </a:lnTo>
                <a:lnTo>
                  <a:pt x="198221" y="346252"/>
                </a:lnTo>
                <a:lnTo>
                  <a:pt x="211150" y="348869"/>
                </a:lnTo>
                <a:lnTo>
                  <a:pt x="270446" y="348869"/>
                </a:lnTo>
                <a:lnTo>
                  <a:pt x="283375" y="346252"/>
                </a:lnTo>
                <a:lnTo>
                  <a:pt x="293954" y="339115"/>
                </a:lnTo>
                <a:lnTo>
                  <a:pt x="298551" y="332308"/>
                </a:lnTo>
                <a:lnTo>
                  <a:pt x="301091" y="328549"/>
                </a:lnTo>
                <a:lnTo>
                  <a:pt x="303707" y="315620"/>
                </a:lnTo>
                <a:lnTo>
                  <a:pt x="303707" y="300494"/>
                </a:lnTo>
                <a:lnTo>
                  <a:pt x="440067" y="300494"/>
                </a:lnTo>
                <a:lnTo>
                  <a:pt x="440067" y="283933"/>
                </a:lnTo>
                <a:lnTo>
                  <a:pt x="303707" y="283933"/>
                </a:lnTo>
                <a:lnTo>
                  <a:pt x="303707" y="268808"/>
                </a:lnTo>
                <a:lnTo>
                  <a:pt x="301091" y="255879"/>
                </a:lnTo>
                <a:lnTo>
                  <a:pt x="298551" y="252120"/>
                </a:lnTo>
                <a:lnTo>
                  <a:pt x="293954" y="245300"/>
                </a:lnTo>
                <a:lnTo>
                  <a:pt x="287134" y="240703"/>
                </a:lnTo>
                <a:lnTo>
                  <a:pt x="287134" y="259600"/>
                </a:lnTo>
                <a:lnTo>
                  <a:pt x="287134" y="324815"/>
                </a:lnTo>
                <a:lnTo>
                  <a:pt x="279654" y="332308"/>
                </a:lnTo>
                <a:lnTo>
                  <a:pt x="201955" y="332308"/>
                </a:lnTo>
                <a:lnTo>
                  <a:pt x="194462" y="324815"/>
                </a:lnTo>
                <a:lnTo>
                  <a:pt x="194462" y="283933"/>
                </a:lnTo>
                <a:lnTo>
                  <a:pt x="194462" y="259600"/>
                </a:lnTo>
                <a:lnTo>
                  <a:pt x="201955" y="252120"/>
                </a:lnTo>
                <a:lnTo>
                  <a:pt x="279654" y="252120"/>
                </a:lnTo>
                <a:lnTo>
                  <a:pt x="287134" y="259600"/>
                </a:lnTo>
                <a:lnTo>
                  <a:pt x="287134" y="240703"/>
                </a:lnTo>
                <a:lnTo>
                  <a:pt x="283375" y="238163"/>
                </a:lnTo>
                <a:lnTo>
                  <a:pt x="270446" y="235546"/>
                </a:lnTo>
                <a:lnTo>
                  <a:pt x="211150" y="235546"/>
                </a:lnTo>
                <a:lnTo>
                  <a:pt x="198221" y="238163"/>
                </a:lnTo>
                <a:lnTo>
                  <a:pt x="187642" y="245300"/>
                </a:lnTo>
                <a:lnTo>
                  <a:pt x="180517" y="255879"/>
                </a:lnTo>
                <a:lnTo>
                  <a:pt x="177901" y="268808"/>
                </a:lnTo>
                <a:lnTo>
                  <a:pt x="177901" y="283933"/>
                </a:lnTo>
                <a:lnTo>
                  <a:pt x="24053" y="283933"/>
                </a:lnTo>
                <a:lnTo>
                  <a:pt x="16573" y="276440"/>
                </a:lnTo>
                <a:lnTo>
                  <a:pt x="16573" y="108229"/>
                </a:lnTo>
                <a:lnTo>
                  <a:pt x="24053" y="100761"/>
                </a:lnTo>
                <a:lnTo>
                  <a:pt x="144475" y="100761"/>
                </a:lnTo>
                <a:lnTo>
                  <a:pt x="144741" y="108229"/>
                </a:lnTo>
                <a:lnTo>
                  <a:pt x="144792" y="109537"/>
                </a:lnTo>
                <a:lnTo>
                  <a:pt x="153365" y="116357"/>
                </a:lnTo>
                <a:lnTo>
                  <a:pt x="175298" y="116357"/>
                </a:lnTo>
                <a:lnTo>
                  <a:pt x="183870" y="109537"/>
                </a:lnTo>
                <a:lnTo>
                  <a:pt x="184188" y="100761"/>
                </a:lnTo>
                <a:lnTo>
                  <a:pt x="303657" y="100761"/>
                </a:lnTo>
                <a:lnTo>
                  <a:pt x="303923" y="108229"/>
                </a:lnTo>
                <a:lnTo>
                  <a:pt x="303974" y="109537"/>
                </a:lnTo>
                <a:lnTo>
                  <a:pt x="312547" y="116357"/>
                </a:lnTo>
                <a:lnTo>
                  <a:pt x="334467" y="116357"/>
                </a:lnTo>
                <a:lnTo>
                  <a:pt x="343052" y="109537"/>
                </a:lnTo>
                <a:lnTo>
                  <a:pt x="343369" y="100761"/>
                </a:lnTo>
                <a:lnTo>
                  <a:pt x="463791" y="100761"/>
                </a:lnTo>
                <a:lnTo>
                  <a:pt x="471271" y="108229"/>
                </a:lnTo>
                <a:lnTo>
                  <a:pt x="471271" y="89331"/>
                </a:lnTo>
                <a:lnTo>
                  <a:pt x="467525" y="86804"/>
                </a:lnTo>
                <a:lnTo>
                  <a:pt x="454596" y="84188"/>
                </a:lnTo>
                <a:lnTo>
                  <a:pt x="343433" y="84188"/>
                </a:lnTo>
                <a:lnTo>
                  <a:pt x="343433" y="16535"/>
                </a:lnTo>
                <a:lnTo>
                  <a:pt x="394169" y="16535"/>
                </a:lnTo>
                <a:lnTo>
                  <a:pt x="343433" y="16510"/>
                </a:lnTo>
                <a:lnTo>
                  <a:pt x="343433" y="16230"/>
                </a:lnTo>
                <a:lnTo>
                  <a:pt x="343433" y="16002"/>
                </a:lnTo>
                <a:lnTo>
                  <a:pt x="341896" y="9690"/>
                </a:lnTo>
                <a:lnTo>
                  <a:pt x="337667" y="4584"/>
                </a:lnTo>
                <a:lnTo>
                  <a:pt x="331343" y="1168"/>
                </a:lnTo>
                <a:lnTo>
                  <a:pt x="326859" y="457"/>
                </a:lnTo>
                <a:lnTo>
                  <a:pt x="326859" y="17208"/>
                </a:lnTo>
                <a:lnTo>
                  <a:pt x="326859" y="99072"/>
                </a:lnTo>
                <a:lnTo>
                  <a:pt x="326237" y="99402"/>
                </a:lnTo>
                <a:lnTo>
                  <a:pt x="325069" y="99783"/>
                </a:lnTo>
                <a:lnTo>
                  <a:pt x="321957" y="99783"/>
                </a:lnTo>
                <a:lnTo>
                  <a:pt x="320789" y="99402"/>
                </a:lnTo>
                <a:lnTo>
                  <a:pt x="320167" y="99072"/>
                </a:lnTo>
                <a:lnTo>
                  <a:pt x="320167" y="84188"/>
                </a:lnTo>
                <a:lnTo>
                  <a:pt x="320167" y="44577"/>
                </a:lnTo>
                <a:lnTo>
                  <a:pt x="320167" y="31724"/>
                </a:lnTo>
                <a:lnTo>
                  <a:pt x="316458" y="28016"/>
                </a:lnTo>
                <a:lnTo>
                  <a:pt x="303593" y="28016"/>
                </a:lnTo>
                <a:lnTo>
                  <a:pt x="303593" y="44577"/>
                </a:lnTo>
                <a:lnTo>
                  <a:pt x="303593" y="84188"/>
                </a:lnTo>
                <a:lnTo>
                  <a:pt x="184238" y="84188"/>
                </a:lnTo>
                <a:lnTo>
                  <a:pt x="184238" y="44577"/>
                </a:lnTo>
                <a:lnTo>
                  <a:pt x="303593" y="44577"/>
                </a:lnTo>
                <a:lnTo>
                  <a:pt x="303593" y="28016"/>
                </a:lnTo>
                <a:lnTo>
                  <a:pt x="171386" y="28016"/>
                </a:lnTo>
                <a:lnTo>
                  <a:pt x="167678" y="31724"/>
                </a:lnTo>
                <a:lnTo>
                  <a:pt x="167678" y="99072"/>
                </a:lnTo>
                <a:lnTo>
                  <a:pt x="167055" y="99402"/>
                </a:lnTo>
                <a:lnTo>
                  <a:pt x="165887" y="99783"/>
                </a:lnTo>
                <a:lnTo>
                  <a:pt x="162775" y="99783"/>
                </a:lnTo>
                <a:lnTo>
                  <a:pt x="161607" y="99402"/>
                </a:lnTo>
                <a:lnTo>
                  <a:pt x="160985" y="99072"/>
                </a:lnTo>
                <a:lnTo>
                  <a:pt x="160985" y="17208"/>
                </a:lnTo>
                <a:lnTo>
                  <a:pt x="161518" y="16916"/>
                </a:lnTo>
                <a:lnTo>
                  <a:pt x="161328" y="16916"/>
                </a:lnTo>
                <a:lnTo>
                  <a:pt x="162763" y="16535"/>
                </a:lnTo>
                <a:lnTo>
                  <a:pt x="317677" y="16535"/>
                </a:lnTo>
                <a:lnTo>
                  <a:pt x="319354" y="16916"/>
                </a:lnTo>
                <a:lnTo>
                  <a:pt x="320509" y="16916"/>
                </a:lnTo>
                <a:lnTo>
                  <a:pt x="322326" y="16535"/>
                </a:lnTo>
                <a:lnTo>
                  <a:pt x="325107" y="16535"/>
                </a:lnTo>
                <a:lnTo>
                  <a:pt x="326745" y="16916"/>
                </a:lnTo>
                <a:lnTo>
                  <a:pt x="326313" y="16916"/>
                </a:lnTo>
                <a:lnTo>
                  <a:pt x="326859" y="17208"/>
                </a:lnTo>
                <a:lnTo>
                  <a:pt x="326859" y="457"/>
                </a:lnTo>
                <a:lnTo>
                  <a:pt x="325031" y="165"/>
                </a:lnTo>
                <a:lnTo>
                  <a:pt x="324904" y="152"/>
                </a:lnTo>
                <a:lnTo>
                  <a:pt x="324904" y="16497"/>
                </a:lnTo>
                <a:lnTo>
                  <a:pt x="322554" y="16497"/>
                </a:lnTo>
                <a:lnTo>
                  <a:pt x="323799" y="16230"/>
                </a:lnTo>
                <a:lnTo>
                  <a:pt x="324904" y="16497"/>
                </a:lnTo>
                <a:lnTo>
                  <a:pt x="324904" y="152"/>
                </a:lnTo>
                <a:lnTo>
                  <a:pt x="324002" y="0"/>
                </a:lnTo>
                <a:lnTo>
                  <a:pt x="321183" y="0"/>
                </a:lnTo>
                <a:lnTo>
                  <a:pt x="320027" y="165"/>
                </a:lnTo>
                <a:lnTo>
                  <a:pt x="318947" y="0"/>
                </a:lnTo>
                <a:lnTo>
                  <a:pt x="163842" y="0"/>
                </a:lnTo>
                <a:lnTo>
                  <a:pt x="156502" y="1168"/>
                </a:lnTo>
                <a:lnTo>
                  <a:pt x="150190" y="4584"/>
                </a:lnTo>
                <a:lnTo>
                  <a:pt x="145961" y="9690"/>
                </a:lnTo>
                <a:lnTo>
                  <a:pt x="144424" y="16002"/>
                </a:lnTo>
                <a:lnTo>
                  <a:pt x="144424" y="16230"/>
                </a:lnTo>
                <a:lnTo>
                  <a:pt x="144424" y="16383"/>
                </a:lnTo>
                <a:lnTo>
                  <a:pt x="144424" y="16535"/>
                </a:lnTo>
                <a:lnTo>
                  <a:pt x="144424" y="84188"/>
                </a:lnTo>
                <a:lnTo>
                  <a:pt x="33261" y="84188"/>
                </a:lnTo>
                <a:lnTo>
                  <a:pt x="20320" y="86804"/>
                </a:lnTo>
                <a:lnTo>
                  <a:pt x="9753" y="93929"/>
                </a:lnTo>
                <a:lnTo>
                  <a:pt x="2616" y="104508"/>
                </a:lnTo>
                <a:lnTo>
                  <a:pt x="0" y="117436"/>
                </a:lnTo>
                <a:lnTo>
                  <a:pt x="0" y="267246"/>
                </a:lnTo>
                <a:lnTo>
                  <a:pt x="2425" y="279717"/>
                </a:lnTo>
                <a:lnTo>
                  <a:pt x="9093" y="290029"/>
                </a:lnTo>
                <a:lnTo>
                  <a:pt x="18999" y="297243"/>
                </a:lnTo>
                <a:lnTo>
                  <a:pt x="31661" y="300494"/>
                </a:lnTo>
                <a:lnTo>
                  <a:pt x="31216" y="300494"/>
                </a:lnTo>
                <a:lnTo>
                  <a:pt x="31216" y="420166"/>
                </a:lnTo>
                <a:lnTo>
                  <a:pt x="33566" y="433095"/>
                </a:lnTo>
                <a:lnTo>
                  <a:pt x="39954" y="443674"/>
                </a:lnTo>
                <a:lnTo>
                  <a:pt x="49428" y="450811"/>
                </a:lnTo>
                <a:lnTo>
                  <a:pt x="61023" y="453428"/>
                </a:lnTo>
                <a:lnTo>
                  <a:pt x="426821" y="453428"/>
                </a:lnTo>
                <a:lnTo>
                  <a:pt x="438416" y="450811"/>
                </a:lnTo>
                <a:lnTo>
                  <a:pt x="447890" y="443674"/>
                </a:lnTo>
                <a:lnTo>
                  <a:pt x="452005" y="436854"/>
                </a:lnTo>
                <a:lnTo>
                  <a:pt x="454279" y="433095"/>
                </a:lnTo>
                <a:lnTo>
                  <a:pt x="456628" y="420166"/>
                </a:lnTo>
                <a:lnTo>
                  <a:pt x="456628" y="300494"/>
                </a:lnTo>
                <a:lnTo>
                  <a:pt x="456184" y="300494"/>
                </a:lnTo>
                <a:lnTo>
                  <a:pt x="468845" y="297243"/>
                </a:lnTo>
                <a:lnTo>
                  <a:pt x="478751" y="290029"/>
                </a:lnTo>
                <a:lnTo>
                  <a:pt x="482688" y="283933"/>
                </a:lnTo>
                <a:lnTo>
                  <a:pt x="485406" y="279717"/>
                </a:lnTo>
                <a:lnTo>
                  <a:pt x="487845" y="267246"/>
                </a:lnTo>
                <a:lnTo>
                  <a:pt x="487845" y="117436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56">
            <a:extLst>
              <a:ext uri="{FF2B5EF4-FFF2-40B4-BE49-F238E27FC236}">
                <a16:creationId xmlns:a16="http://schemas.microsoft.com/office/drawing/2014/main" id="{FACB9B36-70C7-EDC6-8102-48F16EECD4AD}"/>
              </a:ext>
            </a:extLst>
          </p:cNvPr>
          <p:cNvSpPr/>
          <p:nvPr/>
        </p:nvSpPr>
        <p:spPr>
          <a:xfrm>
            <a:off x="4008328" y="1831976"/>
            <a:ext cx="415861" cy="408479"/>
          </a:xfrm>
          <a:custGeom>
            <a:avLst/>
            <a:gdLst/>
            <a:ahLst/>
            <a:cxnLst/>
            <a:rect l="l" t="t" r="r" b="b"/>
            <a:pathLst>
              <a:path w="536575" h="527050">
                <a:moveTo>
                  <a:pt x="109512" y="399529"/>
                </a:moveTo>
                <a:lnTo>
                  <a:pt x="107657" y="397675"/>
                </a:lnTo>
                <a:lnTo>
                  <a:pt x="101231" y="397675"/>
                </a:lnTo>
                <a:lnTo>
                  <a:pt x="101231" y="405955"/>
                </a:lnTo>
                <a:lnTo>
                  <a:pt x="101231" y="439064"/>
                </a:lnTo>
                <a:lnTo>
                  <a:pt x="68110" y="439064"/>
                </a:lnTo>
                <a:lnTo>
                  <a:pt x="68110" y="405955"/>
                </a:lnTo>
                <a:lnTo>
                  <a:pt x="101231" y="405955"/>
                </a:lnTo>
                <a:lnTo>
                  <a:pt x="101231" y="397675"/>
                </a:lnTo>
                <a:lnTo>
                  <a:pt x="61683" y="397675"/>
                </a:lnTo>
                <a:lnTo>
                  <a:pt x="59817" y="399529"/>
                </a:lnTo>
                <a:lnTo>
                  <a:pt x="59817" y="445503"/>
                </a:lnTo>
                <a:lnTo>
                  <a:pt x="61683" y="447357"/>
                </a:lnTo>
                <a:lnTo>
                  <a:pt x="107657" y="447357"/>
                </a:lnTo>
                <a:lnTo>
                  <a:pt x="109512" y="445503"/>
                </a:lnTo>
                <a:lnTo>
                  <a:pt x="109512" y="439064"/>
                </a:lnTo>
                <a:lnTo>
                  <a:pt x="109512" y="405955"/>
                </a:lnTo>
                <a:lnTo>
                  <a:pt x="109512" y="399529"/>
                </a:lnTo>
                <a:close/>
              </a:path>
              <a:path w="536575" h="527050">
                <a:moveTo>
                  <a:pt x="175895" y="399529"/>
                </a:moveTo>
                <a:lnTo>
                  <a:pt x="174040" y="397675"/>
                </a:lnTo>
                <a:lnTo>
                  <a:pt x="167614" y="397675"/>
                </a:lnTo>
                <a:lnTo>
                  <a:pt x="167614" y="405955"/>
                </a:lnTo>
                <a:lnTo>
                  <a:pt x="167614" y="439064"/>
                </a:lnTo>
                <a:lnTo>
                  <a:pt x="134493" y="439064"/>
                </a:lnTo>
                <a:lnTo>
                  <a:pt x="134493" y="405955"/>
                </a:lnTo>
                <a:lnTo>
                  <a:pt x="167614" y="405955"/>
                </a:lnTo>
                <a:lnTo>
                  <a:pt x="167614" y="397675"/>
                </a:lnTo>
                <a:lnTo>
                  <a:pt x="128066" y="397675"/>
                </a:lnTo>
                <a:lnTo>
                  <a:pt x="126212" y="399529"/>
                </a:lnTo>
                <a:lnTo>
                  <a:pt x="126212" y="445503"/>
                </a:lnTo>
                <a:lnTo>
                  <a:pt x="128066" y="447357"/>
                </a:lnTo>
                <a:lnTo>
                  <a:pt x="174040" y="447357"/>
                </a:lnTo>
                <a:lnTo>
                  <a:pt x="175895" y="445503"/>
                </a:lnTo>
                <a:lnTo>
                  <a:pt x="175895" y="439064"/>
                </a:lnTo>
                <a:lnTo>
                  <a:pt x="175895" y="405955"/>
                </a:lnTo>
                <a:lnTo>
                  <a:pt x="175895" y="399529"/>
                </a:lnTo>
                <a:close/>
              </a:path>
              <a:path w="536575" h="527050">
                <a:moveTo>
                  <a:pt x="264820" y="282536"/>
                </a:moveTo>
                <a:lnTo>
                  <a:pt x="262966" y="280682"/>
                </a:lnTo>
                <a:lnTo>
                  <a:pt x="256540" y="280682"/>
                </a:lnTo>
                <a:lnTo>
                  <a:pt x="256540" y="288963"/>
                </a:lnTo>
                <a:lnTo>
                  <a:pt x="256540" y="322084"/>
                </a:lnTo>
                <a:lnTo>
                  <a:pt x="223418" y="322084"/>
                </a:lnTo>
                <a:lnTo>
                  <a:pt x="223418" y="288963"/>
                </a:lnTo>
                <a:lnTo>
                  <a:pt x="256540" y="288963"/>
                </a:lnTo>
                <a:lnTo>
                  <a:pt x="256540" y="280682"/>
                </a:lnTo>
                <a:lnTo>
                  <a:pt x="216979" y="280682"/>
                </a:lnTo>
                <a:lnTo>
                  <a:pt x="215138" y="282536"/>
                </a:lnTo>
                <a:lnTo>
                  <a:pt x="215138" y="328510"/>
                </a:lnTo>
                <a:lnTo>
                  <a:pt x="216979" y="330365"/>
                </a:lnTo>
                <a:lnTo>
                  <a:pt x="262966" y="330365"/>
                </a:lnTo>
                <a:lnTo>
                  <a:pt x="264820" y="328510"/>
                </a:lnTo>
                <a:lnTo>
                  <a:pt x="264820" y="322084"/>
                </a:lnTo>
                <a:lnTo>
                  <a:pt x="264820" y="288963"/>
                </a:lnTo>
                <a:lnTo>
                  <a:pt x="264820" y="282536"/>
                </a:lnTo>
                <a:close/>
              </a:path>
              <a:path w="536575" h="527050">
                <a:moveTo>
                  <a:pt x="331190" y="282536"/>
                </a:moveTo>
                <a:lnTo>
                  <a:pt x="329349" y="280682"/>
                </a:lnTo>
                <a:lnTo>
                  <a:pt x="322922" y="280682"/>
                </a:lnTo>
                <a:lnTo>
                  <a:pt x="322922" y="288963"/>
                </a:lnTo>
                <a:lnTo>
                  <a:pt x="322922" y="322084"/>
                </a:lnTo>
                <a:lnTo>
                  <a:pt x="289801" y="322084"/>
                </a:lnTo>
                <a:lnTo>
                  <a:pt x="289801" y="288963"/>
                </a:lnTo>
                <a:lnTo>
                  <a:pt x="322922" y="288963"/>
                </a:lnTo>
                <a:lnTo>
                  <a:pt x="322922" y="280682"/>
                </a:lnTo>
                <a:lnTo>
                  <a:pt x="283362" y="280682"/>
                </a:lnTo>
                <a:lnTo>
                  <a:pt x="281520" y="282536"/>
                </a:lnTo>
                <a:lnTo>
                  <a:pt x="281520" y="328510"/>
                </a:lnTo>
                <a:lnTo>
                  <a:pt x="283362" y="330365"/>
                </a:lnTo>
                <a:lnTo>
                  <a:pt x="329349" y="330365"/>
                </a:lnTo>
                <a:lnTo>
                  <a:pt x="331190" y="328510"/>
                </a:lnTo>
                <a:lnTo>
                  <a:pt x="331190" y="322084"/>
                </a:lnTo>
                <a:lnTo>
                  <a:pt x="331190" y="288963"/>
                </a:lnTo>
                <a:lnTo>
                  <a:pt x="331190" y="282536"/>
                </a:lnTo>
                <a:close/>
              </a:path>
              <a:path w="536575" h="527050">
                <a:moveTo>
                  <a:pt x="417436" y="399529"/>
                </a:moveTo>
                <a:lnTo>
                  <a:pt x="415582" y="397675"/>
                </a:lnTo>
                <a:lnTo>
                  <a:pt x="409143" y="397675"/>
                </a:lnTo>
                <a:lnTo>
                  <a:pt x="409143" y="405955"/>
                </a:lnTo>
                <a:lnTo>
                  <a:pt x="409143" y="439064"/>
                </a:lnTo>
                <a:lnTo>
                  <a:pt x="376021" y="439064"/>
                </a:lnTo>
                <a:lnTo>
                  <a:pt x="376021" y="405955"/>
                </a:lnTo>
                <a:lnTo>
                  <a:pt x="409143" y="405955"/>
                </a:lnTo>
                <a:lnTo>
                  <a:pt x="409143" y="397675"/>
                </a:lnTo>
                <a:lnTo>
                  <a:pt x="369608" y="397675"/>
                </a:lnTo>
                <a:lnTo>
                  <a:pt x="367741" y="399529"/>
                </a:lnTo>
                <a:lnTo>
                  <a:pt x="367741" y="445503"/>
                </a:lnTo>
                <a:lnTo>
                  <a:pt x="369608" y="447357"/>
                </a:lnTo>
                <a:lnTo>
                  <a:pt x="415582" y="447357"/>
                </a:lnTo>
                <a:lnTo>
                  <a:pt x="417436" y="445503"/>
                </a:lnTo>
                <a:lnTo>
                  <a:pt x="417436" y="439064"/>
                </a:lnTo>
                <a:lnTo>
                  <a:pt x="417436" y="405955"/>
                </a:lnTo>
                <a:lnTo>
                  <a:pt x="417436" y="399529"/>
                </a:lnTo>
                <a:close/>
              </a:path>
              <a:path w="536575" h="527050">
                <a:moveTo>
                  <a:pt x="483819" y="399529"/>
                </a:moveTo>
                <a:lnTo>
                  <a:pt x="481965" y="397675"/>
                </a:lnTo>
                <a:lnTo>
                  <a:pt x="475538" y="397675"/>
                </a:lnTo>
                <a:lnTo>
                  <a:pt x="475538" y="405955"/>
                </a:lnTo>
                <a:lnTo>
                  <a:pt x="475538" y="439064"/>
                </a:lnTo>
                <a:lnTo>
                  <a:pt x="442429" y="439064"/>
                </a:lnTo>
                <a:lnTo>
                  <a:pt x="442429" y="405955"/>
                </a:lnTo>
                <a:lnTo>
                  <a:pt x="475538" y="405955"/>
                </a:lnTo>
                <a:lnTo>
                  <a:pt x="475538" y="397675"/>
                </a:lnTo>
                <a:lnTo>
                  <a:pt x="435991" y="397675"/>
                </a:lnTo>
                <a:lnTo>
                  <a:pt x="434136" y="399529"/>
                </a:lnTo>
                <a:lnTo>
                  <a:pt x="434136" y="445503"/>
                </a:lnTo>
                <a:lnTo>
                  <a:pt x="435991" y="447357"/>
                </a:lnTo>
                <a:lnTo>
                  <a:pt x="481965" y="447357"/>
                </a:lnTo>
                <a:lnTo>
                  <a:pt x="483819" y="445503"/>
                </a:lnTo>
                <a:lnTo>
                  <a:pt x="483819" y="439064"/>
                </a:lnTo>
                <a:lnTo>
                  <a:pt x="483819" y="405955"/>
                </a:lnTo>
                <a:lnTo>
                  <a:pt x="483819" y="399529"/>
                </a:lnTo>
                <a:close/>
              </a:path>
              <a:path w="536575" h="527050">
                <a:moveTo>
                  <a:pt x="536219" y="346887"/>
                </a:moveTo>
                <a:lnTo>
                  <a:pt x="533742" y="334657"/>
                </a:lnTo>
                <a:lnTo>
                  <a:pt x="527011" y="324675"/>
                </a:lnTo>
                <a:lnTo>
                  <a:pt x="519658" y="319722"/>
                </a:lnTo>
                <a:lnTo>
                  <a:pt x="519658" y="338696"/>
                </a:lnTo>
                <a:lnTo>
                  <a:pt x="519658" y="503313"/>
                </a:lnTo>
                <a:lnTo>
                  <a:pt x="512991" y="509981"/>
                </a:lnTo>
                <a:lnTo>
                  <a:pt x="311061" y="509981"/>
                </a:lnTo>
                <a:lnTo>
                  <a:pt x="311061" y="508736"/>
                </a:lnTo>
                <a:lnTo>
                  <a:pt x="311061" y="416801"/>
                </a:lnTo>
                <a:lnTo>
                  <a:pt x="311061" y="403948"/>
                </a:lnTo>
                <a:lnTo>
                  <a:pt x="307352" y="400240"/>
                </a:lnTo>
                <a:lnTo>
                  <a:pt x="294500" y="400240"/>
                </a:lnTo>
                <a:lnTo>
                  <a:pt x="294500" y="416801"/>
                </a:lnTo>
                <a:lnTo>
                  <a:pt x="294500" y="508736"/>
                </a:lnTo>
                <a:lnTo>
                  <a:pt x="248246" y="508736"/>
                </a:lnTo>
                <a:lnTo>
                  <a:pt x="248246" y="416801"/>
                </a:lnTo>
                <a:lnTo>
                  <a:pt x="294500" y="416801"/>
                </a:lnTo>
                <a:lnTo>
                  <a:pt x="294500" y="400240"/>
                </a:lnTo>
                <a:lnTo>
                  <a:pt x="235394" y="400240"/>
                </a:lnTo>
                <a:lnTo>
                  <a:pt x="231686" y="403948"/>
                </a:lnTo>
                <a:lnTo>
                  <a:pt x="231686" y="509981"/>
                </a:lnTo>
                <a:lnTo>
                  <a:pt x="23228" y="509981"/>
                </a:lnTo>
                <a:lnTo>
                  <a:pt x="16560" y="503313"/>
                </a:lnTo>
                <a:lnTo>
                  <a:pt x="16560" y="338696"/>
                </a:lnTo>
                <a:lnTo>
                  <a:pt x="23228" y="332028"/>
                </a:lnTo>
                <a:lnTo>
                  <a:pt x="182003" y="332028"/>
                </a:lnTo>
                <a:lnTo>
                  <a:pt x="184200" y="331076"/>
                </a:lnTo>
                <a:lnTo>
                  <a:pt x="185750" y="329387"/>
                </a:lnTo>
                <a:lnTo>
                  <a:pt x="187325" y="327710"/>
                </a:lnTo>
                <a:lnTo>
                  <a:pt x="188137" y="325450"/>
                </a:lnTo>
                <a:lnTo>
                  <a:pt x="188087" y="324675"/>
                </a:lnTo>
                <a:lnTo>
                  <a:pt x="187960" y="315468"/>
                </a:lnTo>
                <a:lnTo>
                  <a:pt x="187883" y="255168"/>
                </a:lnTo>
                <a:lnTo>
                  <a:pt x="194691" y="245999"/>
                </a:lnTo>
                <a:lnTo>
                  <a:pt x="355676" y="245999"/>
                </a:lnTo>
                <a:lnTo>
                  <a:pt x="362470" y="255168"/>
                </a:lnTo>
                <a:lnTo>
                  <a:pt x="362407" y="315468"/>
                </a:lnTo>
                <a:lnTo>
                  <a:pt x="362292" y="324675"/>
                </a:lnTo>
                <a:lnTo>
                  <a:pt x="362242" y="325450"/>
                </a:lnTo>
                <a:lnTo>
                  <a:pt x="363029" y="327710"/>
                </a:lnTo>
                <a:lnTo>
                  <a:pt x="366179" y="331076"/>
                </a:lnTo>
                <a:lnTo>
                  <a:pt x="368350" y="332028"/>
                </a:lnTo>
                <a:lnTo>
                  <a:pt x="512991" y="332028"/>
                </a:lnTo>
                <a:lnTo>
                  <a:pt x="519658" y="338696"/>
                </a:lnTo>
                <a:lnTo>
                  <a:pt x="519658" y="319722"/>
                </a:lnTo>
                <a:lnTo>
                  <a:pt x="517017" y="317931"/>
                </a:lnTo>
                <a:lnTo>
                  <a:pt x="504799" y="315468"/>
                </a:lnTo>
                <a:lnTo>
                  <a:pt x="379031" y="315468"/>
                </a:lnTo>
                <a:lnTo>
                  <a:pt x="379031" y="258445"/>
                </a:lnTo>
                <a:lnTo>
                  <a:pt x="377063" y="251421"/>
                </a:lnTo>
                <a:lnTo>
                  <a:pt x="373913" y="245999"/>
                </a:lnTo>
                <a:lnTo>
                  <a:pt x="373672" y="245592"/>
                </a:lnTo>
                <a:lnTo>
                  <a:pt x="375678" y="244944"/>
                </a:lnTo>
                <a:lnTo>
                  <a:pt x="377380" y="243535"/>
                </a:lnTo>
                <a:lnTo>
                  <a:pt x="379857" y="238950"/>
                </a:lnTo>
                <a:lnTo>
                  <a:pt x="379691" y="235686"/>
                </a:lnTo>
                <a:lnTo>
                  <a:pt x="375551" y="229425"/>
                </a:lnTo>
                <a:lnTo>
                  <a:pt x="355688" y="199428"/>
                </a:lnTo>
                <a:lnTo>
                  <a:pt x="355688" y="229425"/>
                </a:lnTo>
                <a:lnTo>
                  <a:pt x="194665" y="229425"/>
                </a:lnTo>
                <a:lnTo>
                  <a:pt x="275183" y="107823"/>
                </a:lnTo>
                <a:lnTo>
                  <a:pt x="355688" y="229425"/>
                </a:lnTo>
                <a:lnTo>
                  <a:pt x="355688" y="199428"/>
                </a:lnTo>
                <a:lnTo>
                  <a:pt x="295033" y="107823"/>
                </a:lnTo>
                <a:lnTo>
                  <a:pt x="283222" y="89979"/>
                </a:lnTo>
                <a:lnTo>
                  <a:pt x="283222" y="67106"/>
                </a:lnTo>
                <a:lnTo>
                  <a:pt x="325843" y="49555"/>
                </a:lnTo>
                <a:lnTo>
                  <a:pt x="344906" y="41706"/>
                </a:lnTo>
                <a:lnTo>
                  <a:pt x="346925" y="38684"/>
                </a:lnTo>
                <a:lnTo>
                  <a:pt x="346925" y="31965"/>
                </a:lnTo>
                <a:lnTo>
                  <a:pt x="344906" y="28943"/>
                </a:lnTo>
                <a:lnTo>
                  <a:pt x="325831" y="21082"/>
                </a:lnTo>
                <a:lnTo>
                  <a:pt x="316903" y="17411"/>
                </a:lnTo>
                <a:lnTo>
                  <a:pt x="316903" y="35318"/>
                </a:lnTo>
                <a:lnTo>
                  <a:pt x="282346" y="49555"/>
                </a:lnTo>
                <a:lnTo>
                  <a:pt x="282346" y="21082"/>
                </a:lnTo>
                <a:lnTo>
                  <a:pt x="316903" y="35318"/>
                </a:lnTo>
                <a:lnTo>
                  <a:pt x="316903" y="17411"/>
                </a:lnTo>
                <a:lnTo>
                  <a:pt x="274650" y="0"/>
                </a:lnTo>
                <a:lnTo>
                  <a:pt x="271741" y="292"/>
                </a:lnTo>
                <a:lnTo>
                  <a:pt x="267157" y="3365"/>
                </a:lnTo>
                <a:lnTo>
                  <a:pt x="265772" y="5943"/>
                </a:lnTo>
                <a:lnTo>
                  <a:pt x="265772" y="63233"/>
                </a:lnTo>
                <a:lnTo>
                  <a:pt x="266103" y="64477"/>
                </a:lnTo>
                <a:lnTo>
                  <a:pt x="266661" y="65608"/>
                </a:lnTo>
                <a:lnTo>
                  <a:pt x="266661" y="90690"/>
                </a:lnTo>
                <a:lnTo>
                  <a:pt x="170662" y="235686"/>
                </a:lnTo>
                <a:lnTo>
                  <a:pt x="170497" y="238950"/>
                </a:lnTo>
                <a:lnTo>
                  <a:pt x="172974" y="243535"/>
                </a:lnTo>
                <a:lnTo>
                  <a:pt x="174688" y="244944"/>
                </a:lnTo>
                <a:lnTo>
                  <a:pt x="176682" y="245592"/>
                </a:lnTo>
                <a:lnTo>
                  <a:pt x="173291" y="251421"/>
                </a:lnTo>
                <a:lnTo>
                  <a:pt x="171323" y="258445"/>
                </a:lnTo>
                <a:lnTo>
                  <a:pt x="171323" y="315468"/>
                </a:lnTo>
                <a:lnTo>
                  <a:pt x="31419" y="315468"/>
                </a:lnTo>
                <a:lnTo>
                  <a:pt x="19202" y="317931"/>
                </a:lnTo>
                <a:lnTo>
                  <a:pt x="9207" y="324675"/>
                </a:lnTo>
                <a:lnTo>
                  <a:pt x="2476" y="334657"/>
                </a:lnTo>
                <a:lnTo>
                  <a:pt x="0" y="346887"/>
                </a:lnTo>
                <a:lnTo>
                  <a:pt x="0" y="495122"/>
                </a:lnTo>
                <a:lnTo>
                  <a:pt x="2476" y="507339"/>
                </a:lnTo>
                <a:lnTo>
                  <a:pt x="9207" y="517321"/>
                </a:lnTo>
                <a:lnTo>
                  <a:pt x="19202" y="524065"/>
                </a:lnTo>
                <a:lnTo>
                  <a:pt x="31419" y="526542"/>
                </a:lnTo>
                <a:lnTo>
                  <a:pt x="504799" y="526542"/>
                </a:lnTo>
                <a:lnTo>
                  <a:pt x="536219" y="495122"/>
                </a:lnTo>
                <a:lnTo>
                  <a:pt x="536219" y="346887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22" name="object 57">
            <a:extLst>
              <a:ext uri="{FF2B5EF4-FFF2-40B4-BE49-F238E27FC236}">
                <a16:creationId xmlns:a16="http://schemas.microsoft.com/office/drawing/2014/main" id="{9CC52F3C-C99C-7333-ABB8-F7821BD9CAEE}"/>
              </a:ext>
            </a:extLst>
          </p:cNvPr>
          <p:cNvGrpSpPr/>
          <p:nvPr/>
        </p:nvGrpSpPr>
        <p:grpSpPr>
          <a:xfrm>
            <a:off x="4079110" y="1223660"/>
            <a:ext cx="274124" cy="347453"/>
            <a:chOff x="4577538" y="5270464"/>
            <a:chExt cx="353695" cy="448309"/>
          </a:xfrm>
        </p:grpSpPr>
        <p:sp>
          <p:nvSpPr>
            <p:cNvPr id="323" name="object 58">
              <a:extLst>
                <a:ext uri="{FF2B5EF4-FFF2-40B4-BE49-F238E27FC236}">
                  <a16:creationId xmlns:a16="http://schemas.microsoft.com/office/drawing/2014/main" id="{3FEF2F79-7FCE-4554-263D-BF880D4D93D8}"/>
                </a:ext>
              </a:extLst>
            </p:cNvPr>
            <p:cNvSpPr/>
            <p:nvPr/>
          </p:nvSpPr>
          <p:spPr>
            <a:xfrm>
              <a:off x="4577537" y="5270474"/>
              <a:ext cx="353695" cy="448309"/>
            </a:xfrm>
            <a:custGeom>
              <a:avLst/>
              <a:gdLst/>
              <a:ahLst/>
              <a:cxnLst/>
              <a:rect l="l" t="t" r="r" b="b"/>
              <a:pathLst>
                <a:path w="353695" h="448310">
                  <a:moveTo>
                    <a:pt x="320040" y="55791"/>
                  </a:moveTo>
                  <a:lnTo>
                    <a:pt x="316318" y="52082"/>
                  </a:lnTo>
                  <a:lnTo>
                    <a:pt x="303466" y="52082"/>
                  </a:lnTo>
                  <a:lnTo>
                    <a:pt x="303466" y="68668"/>
                  </a:lnTo>
                  <a:lnTo>
                    <a:pt x="303466" y="135216"/>
                  </a:lnTo>
                  <a:lnTo>
                    <a:pt x="50622" y="135216"/>
                  </a:lnTo>
                  <a:lnTo>
                    <a:pt x="50622" y="68668"/>
                  </a:lnTo>
                  <a:lnTo>
                    <a:pt x="303466" y="68668"/>
                  </a:lnTo>
                  <a:lnTo>
                    <a:pt x="303466" y="52082"/>
                  </a:lnTo>
                  <a:lnTo>
                    <a:pt x="37769" y="52082"/>
                  </a:lnTo>
                  <a:lnTo>
                    <a:pt x="34048" y="55791"/>
                  </a:lnTo>
                  <a:lnTo>
                    <a:pt x="34048" y="148056"/>
                  </a:lnTo>
                  <a:lnTo>
                    <a:pt x="37769" y="151777"/>
                  </a:lnTo>
                  <a:lnTo>
                    <a:pt x="316318" y="151777"/>
                  </a:lnTo>
                  <a:lnTo>
                    <a:pt x="320040" y="148056"/>
                  </a:lnTo>
                  <a:lnTo>
                    <a:pt x="320040" y="135216"/>
                  </a:lnTo>
                  <a:lnTo>
                    <a:pt x="320040" y="68668"/>
                  </a:lnTo>
                  <a:lnTo>
                    <a:pt x="320040" y="55791"/>
                  </a:lnTo>
                  <a:close/>
                </a:path>
                <a:path w="353695" h="448310">
                  <a:moveTo>
                    <a:pt x="353580" y="34290"/>
                  </a:moveTo>
                  <a:lnTo>
                    <a:pt x="350875" y="20955"/>
                  </a:lnTo>
                  <a:lnTo>
                    <a:pt x="344906" y="12103"/>
                  </a:lnTo>
                  <a:lnTo>
                    <a:pt x="343522" y="10058"/>
                  </a:lnTo>
                  <a:lnTo>
                    <a:pt x="341477" y="8686"/>
                  </a:lnTo>
                  <a:lnTo>
                    <a:pt x="341477" y="34290"/>
                  </a:lnTo>
                  <a:lnTo>
                    <a:pt x="341477" y="413740"/>
                  </a:lnTo>
                  <a:lnTo>
                    <a:pt x="339725" y="422363"/>
                  </a:lnTo>
                  <a:lnTo>
                    <a:pt x="334975" y="429412"/>
                  </a:lnTo>
                  <a:lnTo>
                    <a:pt x="327914" y="434174"/>
                  </a:lnTo>
                  <a:lnTo>
                    <a:pt x="319290" y="435927"/>
                  </a:lnTo>
                  <a:lnTo>
                    <a:pt x="34302" y="435927"/>
                  </a:lnTo>
                  <a:lnTo>
                    <a:pt x="25666" y="434174"/>
                  </a:lnTo>
                  <a:lnTo>
                    <a:pt x="18605" y="429412"/>
                  </a:lnTo>
                  <a:lnTo>
                    <a:pt x="13843" y="422363"/>
                  </a:lnTo>
                  <a:lnTo>
                    <a:pt x="12103" y="413740"/>
                  </a:lnTo>
                  <a:lnTo>
                    <a:pt x="12103" y="34290"/>
                  </a:lnTo>
                  <a:lnTo>
                    <a:pt x="13843" y="25654"/>
                  </a:lnTo>
                  <a:lnTo>
                    <a:pt x="18605" y="18605"/>
                  </a:lnTo>
                  <a:lnTo>
                    <a:pt x="25666" y="13843"/>
                  </a:lnTo>
                  <a:lnTo>
                    <a:pt x="34302" y="12103"/>
                  </a:lnTo>
                  <a:lnTo>
                    <a:pt x="319290" y="12103"/>
                  </a:lnTo>
                  <a:lnTo>
                    <a:pt x="327914" y="13843"/>
                  </a:lnTo>
                  <a:lnTo>
                    <a:pt x="334975" y="18605"/>
                  </a:lnTo>
                  <a:lnTo>
                    <a:pt x="339725" y="25654"/>
                  </a:lnTo>
                  <a:lnTo>
                    <a:pt x="341477" y="34290"/>
                  </a:lnTo>
                  <a:lnTo>
                    <a:pt x="341477" y="8686"/>
                  </a:lnTo>
                  <a:lnTo>
                    <a:pt x="332625" y="2692"/>
                  </a:lnTo>
                  <a:lnTo>
                    <a:pt x="319290" y="0"/>
                  </a:lnTo>
                  <a:lnTo>
                    <a:pt x="34302" y="0"/>
                  </a:lnTo>
                  <a:lnTo>
                    <a:pt x="20955" y="2692"/>
                  </a:lnTo>
                  <a:lnTo>
                    <a:pt x="10045" y="10058"/>
                  </a:lnTo>
                  <a:lnTo>
                    <a:pt x="2692" y="20955"/>
                  </a:lnTo>
                  <a:lnTo>
                    <a:pt x="0" y="34290"/>
                  </a:lnTo>
                  <a:lnTo>
                    <a:pt x="0" y="413740"/>
                  </a:lnTo>
                  <a:lnTo>
                    <a:pt x="2692" y="427062"/>
                  </a:lnTo>
                  <a:lnTo>
                    <a:pt x="10045" y="437972"/>
                  </a:lnTo>
                  <a:lnTo>
                    <a:pt x="20955" y="445325"/>
                  </a:lnTo>
                  <a:lnTo>
                    <a:pt x="34302" y="448030"/>
                  </a:lnTo>
                  <a:lnTo>
                    <a:pt x="319290" y="448030"/>
                  </a:lnTo>
                  <a:lnTo>
                    <a:pt x="353580" y="413740"/>
                  </a:lnTo>
                  <a:lnTo>
                    <a:pt x="353580" y="34290"/>
                  </a:lnTo>
                  <a:close/>
                </a:path>
              </a:pathLst>
            </a:custGeom>
            <a:solidFill>
              <a:srgbClr val="1544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24" name="object 59">
              <a:extLst>
                <a:ext uri="{FF2B5EF4-FFF2-40B4-BE49-F238E27FC236}">
                  <a16:creationId xmlns:a16="http://schemas.microsoft.com/office/drawing/2014/main" id="{EA7400FD-5948-734B-26BC-5D5633572937}"/>
                </a:ext>
              </a:extLst>
            </p:cNvPr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4806492" y="5574779"/>
              <a:ext cx="68148" cy="108978"/>
            </a:xfrm>
            <a:prstGeom prst="rect">
              <a:avLst/>
            </a:prstGeom>
          </p:spPr>
        </p:pic>
        <p:sp>
          <p:nvSpPr>
            <p:cNvPr id="325" name="object 60">
              <a:extLst>
                <a:ext uri="{FF2B5EF4-FFF2-40B4-BE49-F238E27FC236}">
                  <a16:creationId xmlns:a16="http://schemas.microsoft.com/office/drawing/2014/main" id="{3B85A6C7-BCFB-5C0E-90DD-EED19CEADA89}"/>
                </a:ext>
              </a:extLst>
            </p:cNvPr>
            <p:cNvSpPr/>
            <p:nvPr/>
          </p:nvSpPr>
          <p:spPr>
            <a:xfrm>
              <a:off x="4641265" y="5451106"/>
              <a:ext cx="231140" cy="221615"/>
            </a:xfrm>
            <a:custGeom>
              <a:avLst/>
              <a:gdLst/>
              <a:ahLst/>
              <a:cxnLst/>
              <a:rect l="l" t="t" r="r" b="b"/>
              <a:pathLst>
                <a:path w="231139" h="221614">
                  <a:moveTo>
                    <a:pt x="62738" y="202082"/>
                  </a:moveTo>
                  <a:lnTo>
                    <a:pt x="61442" y="194551"/>
                  </a:lnTo>
                  <a:lnTo>
                    <a:pt x="59397" y="191008"/>
                  </a:lnTo>
                  <a:lnTo>
                    <a:pt x="57899" y="188404"/>
                  </a:lnTo>
                  <a:lnTo>
                    <a:pt x="54444" y="185674"/>
                  </a:lnTo>
                  <a:lnTo>
                    <a:pt x="54444" y="196075"/>
                  </a:lnTo>
                  <a:lnTo>
                    <a:pt x="54444" y="208076"/>
                  </a:lnTo>
                  <a:lnTo>
                    <a:pt x="50685" y="213131"/>
                  </a:lnTo>
                  <a:lnTo>
                    <a:pt x="12065" y="213131"/>
                  </a:lnTo>
                  <a:lnTo>
                    <a:pt x="8293" y="208076"/>
                  </a:lnTo>
                  <a:lnTo>
                    <a:pt x="8293" y="196075"/>
                  </a:lnTo>
                  <a:lnTo>
                    <a:pt x="12065" y="191008"/>
                  </a:lnTo>
                  <a:lnTo>
                    <a:pt x="50685" y="191008"/>
                  </a:lnTo>
                  <a:lnTo>
                    <a:pt x="54444" y="196075"/>
                  </a:lnTo>
                  <a:lnTo>
                    <a:pt x="54444" y="185674"/>
                  </a:lnTo>
                  <a:lnTo>
                    <a:pt x="52641" y="184238"/>
                  </a:lnTo>
                  <a:lnTo>
                    <a:pt x="46215" y="182714"/>
                  </a:lnTo>
                  <a:lnTo>
                    <a:pt x="16522" y="182714"/>
                  </a:lnTo>
                  <a:lnTo>
                    <a:pt x="10096" y="184238"/>
                  </a:lnTo>
                  <a:lnTo>
                    <a:pt x="4838" y="188404"/>
                  </a:lnTo>
                  <a:lnTo>
                    <a:pt x="1308" y="194551"/>
                  </a:lnTo>
                  <a:lnTo>
                    <a:pt x="0" y="202082"/>
                  </a:lnTo>
                  <a:lnTo>
                    <a:pt x="1308" y="209613"/>
                  </a:lnTo>
                  <a:lnTo>
                    <a:pt x="4838" y="215747"/>
                  </a:lnTo>
                  <a:lnTo>
                    <a:pt x="10096" y="219900"/>
                  </a:lnTo>
                  <a:lnTo>
                    <a:pt x="16522" y="221411"/>
                  </a:lnTo>
                  <a:lnTo>
                    <a:pt x="46215" y="221411"/>
                  </a:lnTo>
                  <a:lnTo>
                    <a:pt x="52641" y="219900"/>
                  </a:lnTo>
                  <a:lnTo>
                    <a:pt x="57899" y="215747"/>
                  </a:lnTo>
                  <a:lnTo>
                    <a:pt x="59397" y="213131"/>
                  </a:lnTo>
                  <a:lnTo>
                    <a:pt x="61442" y="209613"/>
                  </a:lnTo>
                  <a:lnTo>
                    <a:pt x="62738" y="202082"/>
                  </a:lnTo>
                  <a:close/>
                </a:path>
                <a:path w="231139" h="221614">
                  <a:moveTo>
                    <a:pt x="62738" y="141160"/>
                  </a:moveTo>
                  <a:lnTo>
                    <a:pt x="61442" y="133642"/>
                  </a:lnTo>
                  <a:lnTo>
                    <a:pt x="59397" y="130098"/>
                  </a:lnTo>
                  <a:lnTo>
                    <a:pt x="57899" y="127482"/>
                  </a:lnTo>
                  <a:lnTo>
                    <a:pt x="54444" y="124764"/>
                  </a:lnTo>
                  <a:lnTo>
                    <a:pt x="54444" y="135153"/>
                  </a:lnTo>
                  <a:lnTo>
                    <a:pt x="54444" y="147154"/>
                  </a:lnTo>
                  <a:lnTo>
                    <a:pt x="50685" y="152222"/>
                  </a:lnTo>
                  <a:lnTo>
                    <a:pt x="12065" y="152222"/>
                  </a:lnTo>
                  <a:lnTo>
                    <a:pt x="8293" y="147154"/>
                  </a:lnTo>
                  <a:lnTo>
                    <a:pt x="8293" y="135153"/>
                  </a:lnTo>
                  <a:lnTo>
                    <a:pt x="12065" y="130098"/>
                  </a:lnTo>
                  <a:lnTo>
                    <a:pt x="50685" y="130098"/>
                  </a:lnTo>
                  <a:lnTo>
                    <a:pt x="54444" y="135153"/>
                  </a:lnTo>
                  <a:lnTo>
                    <a:pt x="54444" y="124764"/>
                  </a:lnTo>
                  <a:lnTo>
                    <a:pt x="52641" y="123329"/>
                  </a:lnTo>
                  <a:lnTo>
                    <a:pt x="46215" y="121805"/>
                  </a:lnTo>
                  <a:lnTo>
                    <a:pt x="16522" y="121805"/>
                  </a:lnTo>
                  <a:lnTo>
                    <a:pt x="10096" y="123329"/>
                  </a:lnTo>
                  <a:lnTo>
                    <a:pt x="4838" y="127482"/>
                  </a:lnTo>
                  <a:lnTo>
                    <a:pt x="1308" y="133642"/>
                  </a:lnTo>
                  <a:lnTo>
                    <a:pt x="0" y="141160"/>
                  </a:lnTo>
                  <a:lnTo>
                    <a:pt x="1308" y="148691"/>
                  </a:lnTo>
                  <a:lnTo>
                    <a:pt x="4838" y="154825"/>
                  </a:lnTo>
                  <a:lnTo>
                    <a:pt x="10096" y="158978"/>
                  </a:lnTo>
                  <a:lnTo>
                    <a:pt x="16522" y="160489"/>
                  </a:lnTo>
                  <a:lnTo>
                    <a:pt x="46215" y="160489"/>
                  </a:lnTo>
                  <a:lnTo>
                    <a:pt x="52641" y="158978"/>
                  </a:lnTo>
                  <a:lnTo>
                    <a:pt x="57899" y="154825"/>
                  </a:lnTo>
                  <a:lnTo>
                    <a:pt x="59397" y="152222"/>
                  </a:lnTo>
                  <a:lnTo>
                    <a:pt x="61442" y="148691"/>
                  </a:lnTo>
                  <a:lnTo>
                    <a:pt x="62738" y="141160"/>
                  </a:lnTo>
                  <a:close/>
                </a:path>
                <a:path w="231139" h="221614">
                  <a:moveTo>
                    <a:pt x="62738" y="80264"/>
                  </a:moveTo>
                  <a:lnTo>
                    <a:pt x="61442" y="72732"/>
                  </a:lnTo>
                  <a:lnTo>
                    <a:pt x="59397" y="69202"/>
                  </a:lnTo>
                  <a:lnTo>
                    <a:pt x="57899" y="66586"/>
                  </a:lnTo>
                  <a:lnTo>
                    <a:pt x="54444" y="63868"/>
                  </a:lnTo>
                  <a:lnTo>
                    <a:pt x="54444" y="74256"/>
                  </a:lnTo>
                  <a:lnTo>
                    <a:pt x="54444" y="86258"/>
                  </a:lnTo>
                  <a:lnTo>
                    <a:pt x="50685" y="91313"/>
                  </a:lnTo>
                  <a:lnTo>
                    <a:pt x="12065" y="91313"/>
                  </a:lnTo>
                  <a:lnTo>
                    <a:pt x="8293" y="86258"/>
                  </a:lnTo>
                  <a:lnTo>
                    <a:pt x="8293" y="74256"/>
                  </a:lnTo>
                  <a:lnTo>
                    <a:pt x="12065" y="69202"/>
                  </a:lnTo>
                  <a:lnTo>
                    <a:pt x="50685" y="69202"/>
                  </a:lnTo>
                  <a:lnTo>
                    <a:pt x="54444" y="74256"/>
                  </a:lnTo>
                  <a:lnTo>
                    <a:pt x="54444" y="63868"/>
                  </a:lnTo>
                  <a:lnTo>
                    <a:pt x="52641" y="62433"/>
                  </a:lnTo>
                  <a:lnTo>
                    <a:pt x="46215" y="60909"/>
                  </a:lnTo>
                  <a:lnTo>
                    <a:pt x="16522" y="60909"/>
                  </a:lnTo>
                  <a:lnTo>
                    <a:pt x="10096" y="62433"/>
                  </a:lnTo>
                  <a:lnTo>
                    <a:pt x="4838" y="66586"/>
                  </a:lnTo>
                  <a:lnTo>
                    <a:pt x="1308" y="72732"/>
                  </a:lnTo>
                  <a:lnTo>
                    <a:pt x="0" y="80264"/>
                  </a:lnTo>
                  <a:lnTo>
                    <a:pt x="1308" y="87782"/>
                  </a:lnTo>
                  <a:lnTo>
                    <a:pt x="4838" y="93929"/>
                  </a:lnTo>
                  <a:lnTo>
                    <a:pt x="10096" y="98069"/>
                  </a:lnTo>
                  <a:lnTo>
                    <a:pt x="16522" y="99593"/>
                  </a:lnTo>
                  <a:lnTo>
                    <a:pt x="46215" y="99593"/>
                  </a:lnTo>
                  <a:lnTo>
                    <a:pt x="52641" y="98069"/>
                  </a:lnTo>
                  <a:lnTo>
                    <a:pt x="57899" y="93929"/>
                  </a:lnTo>
                  <a:lnTo>
                    <a:pt x="59397" y="91313"/>
                  </a:lnTo>
                  <a:lnTo>
                    <a:pt x="61442" y="87782"/>
                  </a:lnTo>
                  <a:lnTo>
                    <a:pt x="62738" y="80264"/>
                  </a:lnTo>
                  <a:close/>
                </a:path>
                <a:path w="231139" h="221614">
                  <a:moveTo>
                    <a:pt x="62738" y="19342"/>
                  </a:moveTo>
                  <a:lnTo>
                    <a:pt x="61442" y="11811"/>
                  </a:lnTo>
                  <a:lnTo>
                    <a:pt x="59397" y="8280"/>
                  </a:lnTo>
                  <a:lnTo>
                    <a:pt x="57899" y="5664"/>
                  </a:lnTo>
                  <a:lnTo>
                    <a:pt x="54444" y="2946"/>
                  </a:lnTo>
                  <a:lnTo>
                    <a:pt x="54444" y="13347"/>
                  </a:lnTo>
                  <a:lnTo>
                    <a:pt x="54444" y="25349"/>
                  </a:lnTo>
                  <a:lnTo>
                    <a:pt x="50685" y="30403"/>
                  </a:lnTo>
                  <a:lnTo>
                    <a:pt x="12065" y="30403"/>
                  </a:lnTo>
                  <a:lnTo>
                    <a:pt x="8293" y="25349"/>
                  </a:lnTo>
                  <a:lnTo>
                    <a:pt x="8293" y="13347"/>
                  </a:lnTo>
                  <a:lnTo>
                    <a:pt x="12065" y="8280"/>
                  </a:lnTo>
                  <a:lnTo>
                    <a:pt x="50685" y="8280"/>
                  </a:lnTo>
                  <a:lnTo>
                    <a:pt x="54444" y="13347"/>
                  </a:lnTo>
                  <a:lnTo>
                    <a:pt x="54444" y="2946"/>
                  </a:lnTo>
                  <a:lnTo>
                    <a:pt x="52641" y="1524"/>
                  </a:lnTo>
                  <a:lnTo>
                    <a:pt x="46215" y="0"/>
                  </a:lnTo>
                  <a:lnTo>
                    <a:pt x="16522" y="0"/>
                  </a:lnTo>
                  <a:lnTo>
                    <a:pt x="10096" y="1524"/>
                  </a:lnTo>
                  <a:lnTo>
                    <a:pt x="4838" y="5664"/>
                  </a:lnTo>
                  <a:lnTo>
                    <a:pt x="1308" y="11811"/>
                  </a:lnTo>
                  <a:lnTo>
                    <a:pt x="0" y="19342"/>
                  </a:lnTo>
                  <a:lnTo>
                    <a:pt x="1308" y="26860"/>
                  </a:lnTo>
                  <a:lnTo>
                    <a:pt x="4838" y="33007"/>
                  </a:lnTo>
                  <a:lnTo>
                    <a:pt x="10096" y="37160"/>
                  </a:lnTo>
                  <a:lnTo>
                    <a:pt x="16522" y="38684"/>
                  </a:lnTo>
                  <a:lnTo>
                    <a:pt x="46215" y="38684"/>
                  </a:lnTo>
                  <a:lnTo>
                    <a:pt x="52641" y="37160"/>
                  </a:lnTo>
                  <a:lnTo>
                    <a:pt x="57899" y="33007"/>
                  </a:lnTo>
                  <a:lnTo>
                    <a:pt x="59397" y="30403"/>
                  </a:lnTo>
                  <a:lnTo>
                    <a:pt x="61442" y="26860"/>
                  </a:lnTo>
                  <a:lnTo>
                    <a:pt x="62738" y="19342"/>
                  </a:lnTo>
                  <a:close/>
                </a:path>
                <a:path w="231139" h="221614">
                  <a:moveTo>
                    <a:pt x="144665" y="202082"/>
                  </a:moveTo>
                  <a:lnTo>
                    <a:pt x="143370" y="194551"/>
                  </a:lnTo>
                  <a:lnTo>
                    <a:pt x="141325" y="191008"/>
                  </a:lnTo>
                  <a:lnTo>
                    <a:pt x="139827" y="188404"/>
                  </a:lnTo>
                  <a:lnTo>
                    <a:pt x="136385" y="185674"/>
                  </a:lnTo>
                  <a:lnTo>
                    <a:pt x="136385" y="196075"/>
                  </a:lnTo>
                  <a:lnTo>
                    <a:pt x="136385" y="208076"/>
                  </a:lnTo>
                  <a:lnTo>
                    <a:pt x="132626" y="213131"/>
                  </a:lnTo>
                  <a:lnTo>
                    <a:pt x="93992" y="213131"/>
                  </a:lnTo>
                  <a:lnTo>
                    <a:pt x="90233" y="208076"/>
                  </a:lnTo>
                  <a:lnTo>
                    <a:pt x="90233" y="196075"/>
                  </a:lnTo>
                  <a:lnTo>
                    <a:pt x="93992" y="191008"/>
                  </a:lnTo>
                  <a:lnTo>
                    <a:pt x="132626" y="191008"/>
                  </a:lnTo>
                  <a:lnTo>
                    <a:pt x="136385" y="196075"/>
                  </a:lnTo>
                  <a:lnTo>
                    <a:pt x="136385" y="185674"/>
                  </a:lnTo>
                  <a:lnTo>
                    <a:pt x="134581" y="184238"/>
                  </a:lnTo>
                  <a:lnTo>
                    <a:pt x="128155" y="182714"/>
                  </a:lnTo>
                  <a:lnTo>
                    <a:pt x="98463" y="182714"/>
                  </a:lnTo>
                  <a:lnTo>
                    <a:pt x="92036" y="184238"/>
                  </a:lnTo>
                  <a:lnTo>
                    <a:pt x="86779" y="188404"/>
                  </a:lnTo>
                  <a:lnTo>
                    <a:pt x="83248" y="194551"/>
                  </a:lnTo>
                  <a:lnTo>
                    <a:pt x="81940" y="202082"/>
                  </a:lnTo>
                  <a:lnTo>
                    <a:pt x="83248" y="209613"/>
                  </a:lnTo>
                  <a:lnTo>
                    <a:pt x="86779" y="215747"/>
                  </a:lnTo>
                  <a:lnTo>
                    <a:pt x="92036" y="219900"/>
                  </a:lnTo>
                  <a:lnTo>
                    <a:pt x="98463" y="221411"/>
                  </a:lnTo>
                  <a:lnTo>
                    <a:pt x="128155" y="221411"/>
                  </a:lnTo>
                  <a:lnTo>
                    <a:pt x="134581" y="219900"/>
                  </a:lnTo>
                  <a:lnTo>
                    <a:pt x="139827" y="215747"/>
                  </a:lnTo>
                  <a:lnTo>
                    <a:pt x="141338" y="213131"/>
                  </a:lnTo>
                  <a:lnTo>
                    <a:pt x="143370" y="209613"/>
                  </a:lnTo>
                  <a:lnTo>
                    <a:pt x="144665" y="202082"/>
                  </a:lnTo>
                  <a:close/>
                </a:path>
                <a:path w="231139" h="221614">
                  <a:moveTo>
                    <a:pt x="144665" y="141160"/>
                  </a:moveTo>
                  <a:lnTo>
                    <a:pt x="143370" y="133642"/>
                  </a:lnTo>
                  <a:lnTo>
                    <a:pt x="141338" y="130098"/>
                  </a:lnTo>
                  <a:lnTo>
                    <a:pt x="139827" y="127482"/>
                  </a:lnTo>
                  <a:lnTo>
                    <a:pt x="136385" y="124764"/>
                  </a:lnTo>
                  <a:lnTo>
                    <a:pt x="136385" y="135153"/>
                  </a:lnTo>
                  <a:lnTo>
                    <a:pt x="136385" y="147154"/>
                  </a:lnTo>
                  <a:lnTo>
                    <a:pt x="132626" y="152222"/>
                  </a:lnTo>
                  <a:lnTo>
                    <a:pt x="93992" y="152222"/>
                  </a:lnTo>
                  <a:lnTo>
                    <a:pt x="90233" y="147154"/>
                  </a:lnTo>
                  <a:lnTo>
                    <a:pt x="90233" y="135153"/>
                  </a:lnTo>
                  <a:lnTo>
                    <a:pt x="93992" y="130098"/>
                  </a:lnTo>
                  <a:lnTo>
                    <a:pt x="132626" y="130098"/>
                  </a:lnTo>
                  <a:lnTo>
                    <a:pt x="136385" y="135153"/>
                  </a:lnTo>
                  <a:lnTo>
                    <a:pt x="136385" y="124764"/>
                  </a:lnTo>
                  <a:lnTo>
                    <a:pt x="134581" y="123329"/>
                  </a:lnTo>
                  <a:lnTo>
                    <a:pt x="128155" y="121805"/>
                  </a:lnTo>
                  <a:lnTo>
                    <a:pt x="98463" y="121805"/>
                  </a:lnTo>
                  <a:lnTo>
                    <a:pt x="92036" y="123329"/>
                  </a:lnTo>
                  <a:lnTo>
                    <a:pt x="86779" y="127482"/>
                  </a:lnTo>
                  <a:lnTo>
                    <a:pt x="83248" y="133642"/>
                  </a:lnTo>
                  <a:lnTo>
                    <a:pt x="81940" y="141160"/>
                  </a:lnTo>
                  <a:lnTo>
                    <a:pt x="83248" y="148691"/>
                  </a:lnTo>
                  <a:lnTo>
                    <a:pt x="86779" y="154825"/>
                  </a:lnTo>
                  <a:lnTo>
                    <a:pt x="92036" y="158978"/>
                  </a:lnTo>
                  <a:lnTo>
                    <a:pt x="98463" y="160489"/>
                  </a:lnTo>
                  <a:lnTo>
                    <a:pt x="128155" y="160489"/>
                  </a:lnTo>
                  <a:lnTo>
                    <a:pt x="134581" y="158978"/>
                  </a:lnTo>
                  <a:lnTo>
                    <a:pt x="139827" y="154825"/>
                  </a:lnTo>
                  <a:lnTo>
                    <a:pt x="141325" y="152222"/>
                  </a:lnTo>
                  <a:lnTo>
                    <a:pt x="143370" y="148691"/>
                  </a:lnTo>
                  <a:lnTo>
                    <a:pt x="144665" y="141160"/>
                  </a:lnTo>
                  <a:close/>
                </a:path>
                <a:path w="231139" h="221614">
                  <a:moveTo>
                    <a:pt x="146697" y="80264"/>
                  </a:moveTo>
                  <a:lnTo>
                    <a:pt x="145389" y="72732"/>
                  </a:lnTo>
                  <a:lnTo>
                    <a:pt x="143357" y="69202"/>
                  </a:lnTo>
                  <a:lnTo>
                    <a:pt x="141846" y="66586"/>
                  </a:lnTo>
                  <a:lnTo>
                    <a:pt x="138417" y="63881"/>
                  </a:lnTo>
                  <a:lnTo>
                    <a:pt x="138417" y="74256"/>
                  </a:lnTo>
                  <a:lnTo>
                    <a:pt x="138417" y="86258"/>
                  </a:lnTo>
                  <a:lnTo>
                    <a:pt x="134658" y="91313"/>
                  </a:lnTo>
                  <a:lnTo>
                    <a:pt x="96024" y="91313"/>
                  </a:lnTo>
                  <a:lnTo>
                    <a:pt x="92265" y="86258"/>
                  </a:lnTo>
                  <a:lnTo>
                    <a:pt x="92265" y="74256"/>
                  </a:lnTo>
                  <a:lnTo>
                    <a:pt x="96024" y="69202"/>
                  </a:lnTo>
                  <a:lnTo>
                    <a:pt x="134658" y="69202"/>
                  </a:lnTo>
                  <a:lnTo>
                    <a:pt x="138417" y="74256"/>
                  </a:lnTo>
                  <a:lnTo>
                    <a:pt x="138417" y="63881"/>
                  </a:lnTo>
                  <a:lnTo>
                    <a:pt x="136601" y="62433"/>
                  </a:lnTo>
                  <a:lnTo>
                    <a:pt x="130187" y="60909"/>
                  </a:lnTo>
                  <a:lnTo>
                    <a:pt x="100495" y="60909"/>
                  </a:lnTo>
                  <a:lnTo>
                    <a:pt x="94056" y="62433"/>
                  </a:lnTo>
                  <a:lnTo>
                    <a:pt x="88811" y="66586"/>
                  </a:lnTo>
                  <a:lnTo>
                    <a:pt x="85267" y="72732"/>
                  </a:lnTo>
                  <a:lnTo>
                    <a:pt x="83972" y="80264"/>
                  </a:lnTo>
                  <a:lnTo>
                    <a:pt x="85267" y="87782"/>
                  </a:lnTo>
                  <a:lnTo>
                    <a:pt x="88811" y="93929"/>
                  </a:lnTo>
                  <a:lnTo>
                    <a:pt x="94056" y="98069"/>
                  </a:lnTo>
                  <a:lnTo>
                    <a:pt x="100495" y="99593"/>
                  </a:lnTo>
                  <a:lnTo>
                    <a:pt x="130187" y="99593"/>
                  </a:lnTo>
                  <a:lnTo>
                    <a:pt x="136601" y="98069"/>
                  </a:lnTo>
                  <a:lnTo>
                    <a:pt x="141846" y="93929"/>
                  </a:lnTo>
                  <a:lnTo>
                    <a:pt x="143357" y="91313"/>
                  </a:lnTo>
                  <a:lnTo>
                    <a:pt x="145389" y="87782"/>
                  </a:lnTo>
                  <a:lnTo>
                    <a:pt x="146697" y="80264"/>
                  </a:lnTo>
                  <a:close/>
                </a:path>
                <a:path w="231139" h="221614">
                  <a:moveTo>
                    <a:pt x="146697" y="19342"/>
                  </a:moveTo>
                  <a:lnTo>
                    <a:pt x="145389" y="11811"/>
                  </a:lnTo>
                  <a:lnTo>
                    <a:pt x="143357" y="8280"/>
                  </a:lnTo>
                  <a:lnTo>
                    <a:pt x="141846" y="5664"/>
                  </a:lnTo>
                  <a:lnTo>
                    <a:pt x="138417" y="2959"/>
                  </a:lnTo>
                  <a:lnTo>
                    <a:pt x="138417" y="13347"/>
                  </a:lnTo>
                  <a:lnTo>
                    <a:pt x="138417" y="25349"/>
                  </a:lnTo>
                  <a:lnTo>
                    <a:pt x="134658" y="30403"/>
                  </a:lnTo>
                  <a:lnTo>
                    <a:pt x="96024" y="30403"/>
                  </a:lnTo>
                  <a:lnTo>
                    <a:pt x="92265" y="25349"/>
                  </a:lnTo>
                  <a:lnTo>
                    <a:pt x="92265" y="13347"/>
                  </a:lnTo>
                  <a:lnTo>
                    <a:pt x="96024" y="8280"/>
                  </a:lnTo>
                  <a:lnTo>
                    <a:pt x="134658" y="8280"/>
                  </a:lnTo>
                  <a:lnTo>
                    <a:pt x="138417" y="13347"/>
                  </a:lnTo>
                  <a:lnTo>
                    <a:pt x="138417" y="2959"/>
                  </a:lnTo>
                  <a:lnTo>
                    <a:pt x="136601" y="1524"/>
                  </a:lnTo>
                  <a:lnTo>
                    <a:pt x="130187" y="0"/>
                  </a:lnTo>
                  <a:lnTo>
                    <a:pt x="100495" y="0"/>
                  </a:lnTo>
                  <a:lnTo>
                    <a:pt x="94056" y="1524"/>
                  </a:lnTo>
                  <a:lnTo>
                    <a:pt x="88811" y="5664"/>
                  </a:lnTo>
                  <a:lnTo>
                    <a:pt x="85267" y="11811"/>
                  </a:lnTo>
                  <a:lnTo>
                    <a:pt x="83972" y="19342"/>
                  </a:lnTo>
                  <a:lnTo>
                    <a:pt x="85267" y="26860"/>
                  </a:lnTo>
                  <a:lnTo>
                    <a:pt x="88811" y="33007"/>
                  </a:lnTo>
                  <a:lnTo>
                    <a:pt x="94056" y="37160"/>
                  </a:lnTo>
                  <a:lnTo>
                    <a:pt x="100495" y="38684"/>
                  </a:lnTo>
                  <a:lnTo>
                    <a:pt x="130187" y="38684"/>
                  </a:lnTo>
                  <a:lnTo>
                    <a:pt x="136601" y="37160"/>
                  </a:lnTo>
                  <a:lnTo>
                    <a:pt x="141846" y="33007"/>
                  </a:lnTo>
                  <a:lnTo>
                    <a:pt x="143357" y="30403"/>
                  </a:lnTo>
                  <a:lnTo>
                    <a:pt x="145389" y="26860"/>
                  </a:lnTo>
                  <a:lnTo>
                    <a:pt x="146697" y="19342"/>
                  </a:lnTo>
                  <a:close/>
                </a:path>
                <a:path w="231139" h="221614">
                  <a:moveTo>
                    <a:pt x="230657" y="81318"/>
                  </a:moveTo>
                  <a:lnTo>
                    <a:pt x="229362" y="73799"/>
                  </a:lnTo>
                  <a:lnTo>
                    <a:pt x="227317" y="70256"/>
                  </a:lnTo>
                  <a:lnTo>
                    <a:pt x="225818" y="67652"/>
                  </a:lnTo>
                  <a:lnTo>
                    <a:pt x="222364" y="64922"/>
                  </a:lnTo>
                  <a:lnTo>
                    <a:pt x="222364" y="75311"/>
                  </a:lnTo>
                  <a:lnTo>
                    <a:pt x="222364" y="87312"/>
                  </a:lnTo>
                  <a:lnTo>
                    <a:pt x="218605" y="92379"/>
                  </a:lnTo>
                  <a:lnTo>
                    <a:pt x="179971" y="92379"/>
                  </a:lnTo>
                  <a:lnTo>
                    <a:pt x="176212" y="87312"/>
                  </a:lnTo>
                  <a:lnTo>
                    <a:pt x="176212" y="75311"/>
                  </a:lnTo>
                  <a:lnTo>
                    <a:pt x="179971" y="70256"/>
                  </a:lnTo>
                  <a:lnTo>
                    <a:pt x="218605" y="70256"/>
                  </a:lnTo>
                  <a:lnTo>
                    <a:pt x="222364" y="75311"/>
                  </a:lnTo>
                  <a:lnTo>
                    <a:pt x="222364" y="64922"/>
                  </a:lnTo>
                  <a:lnTo>
                    <a:pt x="220573" y="63500"/>
                  </a:lnTo>
                  <a:lnTo>
                    <a:pt x="214147" y="61976"/>
                  </a:lnTo>
                  <a:lnTo>
                    <a:pt x="184442" y="61976"/>
                  </a:lnTo>
                  <a:lnTo>
                    <a:pt x="178015" y="63500"/>
                  </a:lnTo>
                  <a:lnTo>
                    <a:pt x="172770" y="67652"/>
                  </a:lnTo>
                  <a:lnTo>
                    <a:pt x="169227" y="73799"/>
                  </a:lnTo>
                  <a:lnTo>
                    <a:pt x="167932" y="81318"/>
                  </a:lnTo>
                  <a:lnTo>
                    <a:pt x="169227" y="88849"/>
                  </a:lnTo>
                  <a:lnTo>
                    <a:pt x="172770" y="94983"/>
                  </a:lnTo>
                  <a:lnTo>
                    <a:pt x="178015" y="99136"/>
                  </a:lnTo>
                  <a:lnTo>
                    <a:pt x="184442" y="100647"/>
                  </a:lnTo>
                  <a:lnTo>
                    <a:pt x="214147" y="100647"/>
                  </a:lnTo>
                  <a:lnTo>
                    <a:pt x="220573" y="99136"/>
                  </a:lnTo>
                  <a:lnTo>
                    <a:pt x="225818" y="94983"/>
                  </a:lnTo>
                  <a:lnTo>
                    <a:pt x="227317" y="92379"/>
                  </a:lnTo>
                  <a:lnTo>
                    <a:pt x="229362" y="88849"/>
                  </a:lnTo>
                  <a:lnTo>
                    <a:pt x="230657" y="81318"/>
                  </a:lnTo>
                  <a:close/>
                </a:path>
                <a:path w="231139" h="221614">
                  <a:moveTo>
                    <a:pt x="230657" y="19329"/>
                  </a:moveTo>
                  <a:lnTo>
                    <a:pt x="229362" y="11811"/>
                  </a:lnTo>
                  <a:lnTo>
                    <a:pt x="227317" y="8267"/>
                  </a:lnTo>
                  <a:lnTo>
                    <a:pt x="225818" y="5664"/>
                  </a:lnTo>
                  <a:lnTo>
                    <a:pt x="222364" y="2946"/>
                  </a:lnTo>
                  <a:lnTo>
                    <a:pt x="222364" y="13335"/>
                  </a:lnTo>
                  <a:lnTo>
                    <a:pt x="222364" y="25336"/>
                  </a:lnTo>
                  <a:lnTo>
                    <a:pt x="218605" y="30391"/>
                  </a:lnTo>
                  <a:lnTo>
                    <a:pt x="179971" y="30391"/>
                  </a:lnTo>
                  <a:lnTo>
                    <a:pt x="176212" y="25336"/>
                  </a:lnTo>
                  <a:lnTo>
                    <a:pt x="176212" y="13335"/>
                  </a:lnTo>
                  <a:lnTo>
                    <a:pt x="179971" y="8267"/>
                  </a:lnTo>
                  <a:lnTo>
                    <a:pt x="218605" y="8267"/>
                  </a:lnTo>
                  <a:lnTo>
                    <a:pt x="222364" y="13335"/>
                  </a:lnTo>
                  <a:lnTo>
                    <a:pt x="222364" y="2946"/>
                  </a:lnTo>
                  <a:lnTo>
                    <a:pt x="220573" y="1524"/>
                  </a:lnTo>
                  <a:lnTo>
                    <a:pt x="214147" y="0"/>
                  </a:lnTo>
                  <a:lnTo>
                    <a:pt x="184442" y="0"/>
                  </a:lnTo>
                  <a:lnTo>
                    <a:pt x="178015" y="1524"/>
                  </a:lnTo>
                  <a:lnTo>
                    <a:pt x="172770" y="5664"/>
                  </a:lnTo>
                  <a:lnTo>
                    <a:pt x="169227" y="11811"/>
                  </a:lnTo>
                  <a:lnTo>
                    <a:pt x="167932" y="19329"/>
                  </a:lnTo>
                  <a:lnTo>
                    <a:pt x="169227" y="26860"/>
                  </a:lnTo>
                  <a:lnTo>
                    <a:pt x="172770" y="33007"/>
                  </a:lnTo>
                  <a:lnTo>
                    <a:pt x="178015" y="37160"/>
                  </a:lnTo>
                  <a:lnTo>
                    <a:pt x="184442" y="38671"/>
                  </a:lnTo>
                  <a:lnTo>
                    <a:pt x="214147" y="38671"/>
                  </a:lnTo>
                  <a:lnTo>
                    <a:pt x="220573" y="37160"/>
                  </a:lnTo>
                  <a:lnTo>
                    <a:pt x="225818" y="33007"/>
                  </a:lnTo>
                  <a:lnTo>
                    <a:pt x="227317" y="30391"/>
                  </a:lnTo>
                  <a:lnTo>
                    <a:pt x="229362" y="26860"/>
                  </a:lnTo>
                  <a:lnTo>
                    <a:pt x="230657" y="19329"/>
                  </a:lnTo>
                  <a:close/>
                </a:path>
              </a:pathLst>
            </a:custGeom>
            <a:solidFill>
              <a:srgbClr val="1544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26" name="object 61">
            <a:extLst>
              <a:ext uri="{FF2B5EF4-FFF2-40B4-BE49-F238E27FC236}">
                <a16:creationId xmlns:a16="http://schemas.microsoft.com/office/drawing/2014/main" id="{57F0DFA8-576A-4448-4E48-B94C61948288}"/>
              </a:ext>
            </a:extLst>
          </p:cNvPr>
          <p:cNvGrpSpPr/>
          <p:nvPr/>
        </p:nvGrpSpPr>
        <p:grpSpPr>
          <a:xfrm>
            <a:off x="1487139" y="2440206"/>
            <a:ext cx="322355" cy="469997"/>
            <a:chOff x="1233188" y="6840142"/>
            <a:chExt cx="415925" cy="606425"/>
          </a:xfrm>
        </p:grpSpPr>
        <p:pic>
          <p:nvPicPr>
            <p:cNvPr id="327" name="object 62">
              <a:extLst>
                <a:ext uri="{FF2B5EF4-FFF2-40B4-BE49-F238E27FC236}">
                  <a16:creationId xmlns:a16="http://schemas.microsoft.com/office/drawing/2014/main" id="{73C6C96F-D4E0-7031-0FE6-2050BBE4A752}"/>
                </a:ext>
              </a:extLst>
            </p:cNvPr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1422877" y="6840142"/>
              <a:ext cx="133901" cy="151056"/>
            </a:xfrm>
            <a:prstGeom prst="rect">
              <a:avLst/>
            </a:prstGeom>
          </p:spPr>
        </p:pic>
        <p:sp>
          <p:nvSpPr>
            <p:cNvPr id="328" name="object 63">
              <a:extLst>
                <a:ext uri="{FF2B5EF4-FFF2-40B4-BE49-F238E27FC236}">
                  <a16:creationId xmlns:a16="http://schemas.microsoft.com/office/drawing/2014/main" id="{C55F851A-72C5-2688-5869-31BAADB97C68}"/>
                </a:ext>
              </a:extLst>
            </p:cNvPr>
            <p:cNvSpPr/>
            <p:nvPr/>
          </p:nvSpPr>
          <p:spPr>
            <a:xfrm>
              <a:off x="1233188" y="6999957"/>
              <a:ext cx="415925" cy="446405"/>
            </a:xfrm>
            <a:custGeom>
              <a:avLst/>
              <a:gdLst/>
              <a:ahLst/>
              <a:cxnLst/>
              <a:rect l="l" t="t" r="r" b="b"/>
              <a:pathLst>
                <a:path w="415925" h="446404">
                  <a:moveTo>
                    <a:pt x="243195" y="0"/>
                  </a:moveTo>
                  <a:lnTo>
                    <a:pt x="168786" y="0"/>
                  </a:lnTo>
                  <a:lnTo>
                    <a:pt x="157644" y="2255"/>
                  </a:lnTo>
                  <a:lnTo>
                    <a:pt x="148536" y="8401"/>
                  </a:lnTo>
                  <a:lnTo>
                    <a:pt x="142390" y="17509"/>
                  </a:lnTo>
                  <a:lnTo>
                    <a:pt x="140134" y="28651"/>
                  </a:lnTo>
                  <a:lnTo>
                    <a:pt x="141514" y="37440"/>
                  </a:lnTo>
                  <a:lnTo>
                    <a:pt x="145364" y="45123"/>
                  </a:lnTo>
                  <a:lnTo>
                    <a:pt x="151247" y="51271"/>
                  </a:lnTo>
                  <a:lnTo>
                    <a:pt x="158727" y="55460"/>
                  </a:lnTo>
                  <a:lnTo>
                    <a:pt x="158727" y="125679"/>
                  </a:lnTo>
                  <a:lnTo>
                    <a:pt x="110442" y="209334"/>
                  </a:lnTo>
                  <a:lnTo>
                    <a:pt x="109121" y="210654"/>
                  </a:lnTo>
                  <a:lnTo>
                    <a:pt x="108271" y="212559"/>
                  </a:lnTo>
                  <a:lnTo>
                    <a:pt x="108080" y="214261"/>
                  </a:lnTo>
                  <a:lnTo>
                    <a:pt x="107203" y="214934"/>
                  </a:lnTo>
                  <a:lnTo>
                    <a:pt x="106416" y="215696"/>
                  </a:lnTo>
                  <a:lnTo>
                    <a:pt x="4943" y="391452"/>
                  </a:lnTo>
                  <a:lnTo>
                    <a:pt x="1235" y="400374"/>
                  </a:lnTo>
                  <a:lnTo>
                    <a:pt x="0" y="409716"/>
                  </a:lnTo>
                  <a:lnTo>
                    <a:pt x="1235" y="419060"/>
                  </a:lnTo>
                  <a:lnTo>
                    <a:pt x="36591" y="446252"/>
                  </a:lnTo>
                  <a:lnTo>
                    <a:pt x="383720" y="446252"/>
                  </a:lnTo>
                  <a:lnTo>
                    <a:pt x="411500" y="429679"/>
                  </a:lnTo>
                  <a:lnTo>
                    <a:pt x="29378" y="429679"/>
                  </a:lnTo>
                  <a:lnTo>
                    <a:pt x="22901" y="425958"/>
                  </a:lnTo>
                  <a:lnTo>
                    <a:pt x="15687" y="413448"/>
                  </a:lnTo>
                  <a:lnTo>
                    <a:pt x="15687" y="405993"/>
                  </a:lnTo>
                  <a:lnTo>
                    <a:pt x="117795" y="229108"/>
                  </a:lnTo>
                  <a:lnTo>
                    <a:pt x="313303" y="229108"/>
                  </a:lnTo>
                  <a:lnTo>
                    <a:pt x="305692" y="215925"/>
                  </a:lnTo>
                  <a:lnTo>
                    <a:pt x="304866" y="215099"/>
                  </a:lnTo>
                  <a:lnTo>
                    <a:pt x="303939" y="214439"/>
                  </a:lnTo>
                  <a:lnTo>
                    <a:pt x="303771" y="212788"/>
                  </a:lnTo>
                  <a:lnTo>
                    <a:pt x="284419" y="212788"/>
                  </a:lnTo>
                  <a:lnTo>
                    <a:pt x="127714" y="212559"/>
                  </a:lnTo>
                  <a:lnTo>
                    <a:pt x="174920" y="130784"/>
                  </a:lnTo>
                  <a:lnTo>
                    <a:pt x="175301" y="129349"/>
                  </a:lnTo>
                  <a:lnTo>
                    <a:pt x="175301" y="57315"/>
                  </a:lnTo>
                  <a:lnTo>
                    <a:pt x="253253" y="57315"/>
                  </a:lnTo>
                  <a:lnTo>
                    <a:pt x="253253" y="55460"/>
                  </a:lnTo>
                  <a:lnTo>
                    <a:pt x="260736" y="51271"/>
                  </a:lnTo>
                  <a:lnTo>
                    <a:pt x="266623" y="45123"/>
                  </a:lnTo>
                  <a:lnTo>
                    <a:pt x="268821" y="40741"/>
                  </a:lnTo>
                  <a:lnTo>
                    <a:pt x="162118" y="40741"/>
                  </a:lnTo>
                  <a:lnTo>
                    <a:pt x="156695" y="35331"/>
                  </a:lnTo>
                  <a:lnTo>
                    <a:pt x="156695" y="21983"/>
                  </a:lnTo>
                  <a:lnTo>
                    <a:pt x="162118" y="16560"/>
                  </a:lnTo>
                  <a:lnTo>
                    <a:pt x="268963" y="16560"/>
                  </a:lnTo>
                  <a:lnTo>
                    <a:pt x="263456" y="8401"/>
                  </a:lnTo>
                  <a:lnTo>
                    <a:pt x="254344" y="2255"/>
                  </a:lnTo>
                  <a:lnTo>
                    <a:pt x="243195" y="0"/>
                  </a:lnTo>
                  <a:close/>
                </a:path>
                <a:path w="415925" h="446404">
                  <a:moveTo>
                    <a:pt x="313303" y="229108"/>
                  </a:moveTo>
                  <a:lnTo>
                    <a:pt x="117795" y="229108"/>
                  </a:lnTo>
                  <a:lnTo>
                    <a:pt x="294338" y="229374"/>
                  </a:lnTo>
                  <a:lnTo>
                    <a:pt x="399595" y="411695"/>
                  </a:lnTo>
                  <a:lnTo>
                    <a:pt x="399595" y="417360"/>
                  </a:lnTo>
                  <a:lnTo>
                    <a:pt x="394122" y="426859"/>
                  </a:lnTo>
                  <a:lnTo>
                    <a:pt x="389207" y="429679"/>
                  </a:lnTo>
                  <a:lnTo>
                    <a:pt x="411500" y="429679"/>
                  </a:lnTo>
                  <a:lnTo>
                    <a:pt x="414432" y="422641"/>
                  </a:lnTo>
                  <a:lnTo>
                    <a:pt x="415509" y="414532"/>
                  </a:lnTo>
                  <a:lnTo>
                    <a:pt x="414432" y="406421"/>
                  </a:lnTo>
                  <a:lnTo>
                    <a:pt x="411203" y="398665"/>
                  </a:lnTo>
                  <a:lnTo>
                    <a:pt x="313303" y="229108"/>
                  </a:lnTo>
                  <a:close/>
                </a:path>
                <a:path w="415925" h="446404">
                  <a:moveTo>
                    <a:pt x="253253" y="57315"/>
                  </a:moveTo>
                  <a:lnTo>
                    <a:pt x="236693" y="57315"/>
                  </a:lnTo>
                  <a:lnTo>
                    <a:pt x="236693" y="129349"/>
                  </a:lnTo>
                  <a:lnTo>
                    <a:pt x="237074" y="130784"/>
                  </a:lnTo>
                  <a:lnTo>
                    <a:pt x="284419" y="212788"/>
                  </a:lnTo>
                  <a:lnTo>
                    <a:pt x="303771" y="212788"/>
                  </a:lnTo>
                  <a:lnTo>
                    <a:pt x="303748" y="212559"/>
                  </a:lnTo>
                  <a:lnTo>
                    <a:pt x="302898" y="210654"/>
                  </a:lnTo>
                  <a:lnTo>
                    <a:pt x="301551" y="209334"/>
                  </a:lnTo>
                  <a:lnTo>
                    <a:pt x="253253" y="125679"/>
                  </a:lnTo>
                  <a:lnTo>
                    <a:pt x="253253" y="57315"/>
                  </a:lnTo>
                  <a:close/>
                </a:path>
                <a:path w="415925" h="446404">
                  <a:moveTo>
                    <a:pt x="268963" y="16560"/>
                  </a:moveTo>
                  <a:lnTo>
                    <a:pt x="249862" y="16560"/>
                  </a:lnTo>
                  <a:lnTo>
                    <a:pt x="255298" y="21983"/>
                  </a:lnTo>
                  <a:lnTo>
                    <a:pt x="255298" y="35331"/>
                  </a:lnTo>
                  <a:lnTo>
                    <a:pt x="249862" y="40741"/>
                  </a:lnTo>
                  <a:lnTo>
                    <a:pt x="268821" y="40741"/>
                  </a:lnTo>
                  <a:lnTo>
                    <a:pt x="270477" y="37440"/>
                  </a:lnTo>
                  <a:lnTo>
                    <a:pt x="271859" y="28651"/>
                  </a:lnTo>
                  <a:lnTo>
                    <a:pt x="269604" y="17509"/>
                  </a:lnTo>
                  <a:lnTo>
                    <a:pt x="268963" y="16560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29" name="object 64">
            <a:extLst>
              <a:ext uri="{FF2B5EF4-FFF2-40B4-BE49-F238E27FC236}">
                <a16:creationId xmlns:a16="http://schemas.microsoft.com/office/drawing/2014/main" id="{58CF087C-27AA-0D73-7CD9-5FF9734071FB}"/>
              </a:ext>
            </a:extLst>
          </p:cNvPr>
          <p:cNvSpPr/>
          <p:nvPr/>
        </p:nvSpPr>
        <p:spPr>
          <a:xfrm>
            <a:off x="2184567" y="2513273"/>
            <a:ext cx="217528" cy="324323"/>
          </a:xfrm>
          <a:custGeom>
            <a:avLst/>
            <a:gdLst/>
            <a:ahLst/>
            <a:cxnLst/>
            <a:rect l="l" t="t" r="r" b="b"/>
            <a:pathLst>
              <a:path w="280669" h="418465">
                <a:moveTo>
                  <a:pt x="240749" y="0"/>
                </a:moveTo>
                <a:lnTo>
                  <a:pt x="201449" y="18773"/>
                </a:lnTo>
                <a:lnTo>
                  <a:pt x="144680" y="113515"/>
                </a:lnTo>
                <a:lnTo>
                  <a:pt x="144172" y="114430"/>
                </a:lnTo>
                <a:lnTo>
                  <a:pt x="144020" y="114633"/>
                </a:lnTo>
                <a:lnTo>
                  <a:pt x="5577" y="345709"/>
                </a:lnTo>
                <a:lnTo>
                  <a:pt x="2243" y="352737"/>
                </a:lnTo>
                <a:lnTo>
                  <a:pt x="375" y="360170"/>
                </a:lnTo>
                <a:lnTo>
                  <a:pt x="109" y="365585"/>
                </a:lnTo>
                <a:lnTo>
                  <a:pt x="0" y="367825"/>
                </a:lnTo>
                <a:lnTo>
                  <a:pt x="1145" y="375516"/>
                </a:lnTo>
                <a:lnTo>
                  <a:pt x="2288" y="380076"/>
                </a:lnTo>
                <a:lnTo>
                  <a:pt x="4231" y="384292"/>
                </a:lnTo>
                <a:lnTo>
                  <a:pt x="6796" y="388064"/>
                </a:lnTo>
                <a:lnTo>
                  <a:pt x="1678" y="396598"/>
                </a:lnTo>
                <a:lnTo>
                  <a:pt x="15191" y="417896"/>
                </a:lnTo>
                <a:lnTo>
                  <a:pt x="19509" y="417896"/>
                </a:lnTo>
                <a:lnTo>
                  <a:pt x="20855" y="417744"/>
                </a:lnTo>
                <a:lnTo>
                  <a:pt x="22214" y="417388"/>
                </a:lnTo>
                <a:lnTo>
                  <a:pt x="26507" y="416321"/>
                </a:lnTo>
                <a:lnTo>
                  <a:pt x="30126" y="413642"/>
                </a:lnTo>
                <a:lnTo>
                  <a:pt x="32367" y="409908"/>
                </a:lnTo>
                <a:lnTo>
                  <a:pt x="18048" y="409908"/>
                </a:lnTo>
                <a:lnTo>
                  <a:pt x="16310" y="409641"/>
                </a:lnTo>
                <a:lnTo>
                  <a:pt x="15940" y="409641"/>
                </a:lnTo>
                <a:lnTo>
                  <a:pt x="12016" y="407292"/>
                </a:lnTo>
                <a:lnTo>
                  <a:pt x="10724" y="405577"/>
                </a:lnTo>
                <a:lnTo>
                  <a:pt x="10626" y="405361"/>
                </a:lnTo>
                <a:lnTo>
                  <a:pt x="9679" y="401540"/>
                </a:lnTo>
                <a:lnTo>
                  <a:pt x="9611" y="401043"/>
                </a:lnTo>
                <a:lnTo>
                  <a:pt x="9920" y="398948"/>
                </a:lnTo>
                <a:lnTo>
                  <a:pt x="12460" y="394706"/>
                </a:lnTo>
                <a:lnTo>
                  <a:pt x="66030" y="394706"/>
                </a:lnTo>
                <a:lnTo>
                  <a:pt x="68523" y="392443"/>
                </a:lnTo>
                <a:lnTo>
                  <a:pt x="70645" y="389575"/>
                </a:lnTo>
                <a:lnTo>
                  <a:pt x="39003" y="389575"/>
                </a:lnTo>
                <a:lnTo>
                  <a:pt x="32869" y="388673"/>
                </a:lnTo>
                <a:lnTo>
                  <a:pt x="22404" y="382400"/>
                </a:lnTo>
                <a:lnTo>
                  <a:pt x="18696" y="377421"/>
                </a:lnTo>
                <a:lnTo>
                  <a:pt x="15737" y="365585"/>
                </a:lnTo>
                <a:lnTo>
                  <a:pt x="16544" y="360170"/>
                </a:lnTo>
                <a:lnTo>
                  <a:pt x="16651" y="359451"/>
                </a:lnTo>
                <a:lnTo>
                  <a:pt x="142384" y="149571"/>
                </a:lnTo>
                <a:lnTo>
                  <a:pt x="161047" y="149571"/>
                </a:lnTo>
                <a:lnTo>
                  <a:pt x="157812" y="145227"/>
                </a:lnTo>
                <a:lnTo>
                  <a:pt x="154853" y="133391"/>
                </a:lnTo>
                <a:lnTo>
                  <a:pt x="155767" y="127269"/>
                </a:lnTo>
                <a:lnTo>
                  <a:pt x="219928" y="20145"/>
                </a:lnTo>
                <a:lnTo>
                  <a:pt x="227509" y="16195"/>
                </a:lnTo>
                <a:lnTo>
                  <a:pt x="267295" y="16195"/>
                </a:lnTo>
                <a:lnTo>
                  <a:pt x="266897" y="15530"/>
                </a:lnTo>
                <a:lnTo>
                  <a:pt x="261744" y="9848"/>
                </a:lnTo>
                <a:lnTo>
                  <a:pt x="255488" y="5210"/>
                </a:lnTo>
                <a:lnTo>
                  <a:pt x="240749" y="0"/>
                </a:lnTo>
                <a:close/>
              </a:path>
              <a:path w="280669" h="418465">
                <a:moveTo>
                  <a:pt x="66030" y="394706"/>
                </a:moveTo>
                <a:lnTo>
                  <a:pt x="12460" y="394706"/>
                </a:lnTo>
                <a:lnTo>
                  <a:pt x="14480" y="396598"/>
                </a:lnTo>
                <a:lnTo>
                  <a:pt x="16689" y="398287"/>
                </a:lnTo>
                <a:lnTo>
                  <a:pt x="21541" y="401196"/>
                </a:lnTo>
                <a:lnTo>
                  <a:pt x="24119" y="402288"/>
                </a:lnTo>
                <a:lnTo>
                  <a:pt x="26735" y="403177"/>
                </a:lnTo>
                <a:lnTo>
                  <a:pt x="24283" y="407292"/>
                </a:lnTo>
                <a:lnTo>
                  <a:pt x="24170" y="407482"/>
                </a:lnTo>
                <a:lnTo>
                  <a:pt x="22354" y="408828"/>
                </a:lnTo>
                <a:lnTo>
                  <a:pt x="18048" y="409908"/>
                </a:lnTo>
                <a:lnTo>
                  <a:pt x="32367" y="409908"/>
                </a:lnTo>
                <a:lnTo>
                  <a:pt x="35257" y="405095"/>
                </a:lnTo>
                <a:lnTo>
                  <a:pt x="45249" y="405095"/>
                </a:lnTo>
                <a:lnTo>
                  <a:pt x="48935" y="404155"/>
                </a:lnTo>
                <a:lnTo>
                  <a:pt x="56266" y="401540"/>
                </a:lnTo>
                <a:lnTo>
                  <a:pt x="62844" y="397598"/>
                </a:lnTo>
                <a:lnTo>
                  <a:pt x="66030" y="394706"/>
                </a:lnTo>
                <a:close/>
              </a:path>
              <a:path w="280669" h="418465">
                <a:moveTo>
                  <a:pt x="44702" y="405095"/>
                </a:moveTo>
                <a:lnTo>
                  <a:pt x="35257" y="405095"/>
                </a:lnTo>
                <a:lnTo>
                  <a:pt x="37949" y="405361"/>
                </a:lnTo>
                <a:lnTo>
                  <a:pt x="42509" y="405361"/>
                </a:lnTo>
                <a:lnTo>
                  <a:pt x="44702" y="405095"/>
                </a:lnTo>
                <a:close/>
              </a:path>
              <a:path w="280669" h="418465">
                <a:moveTo>
                  <a:pt x="161047" y="149571"/>
                </a:moveTo>
                <a:lnTo>
                  <a:pt x="142423" y="149571"/>
                </a:lnTo>
                <a:lnTo>
                  <a:pt x="145671" y="157000"/>
                </a:lnTo>
                <a:lnTo>
                  <a:pt x="151106" y="163287"/>
                </a:lnTo>
                <a:lnTo>
                  <a:pt x="164429" y="171275"/>
                </a:lnTo>
                <a:lnTo>
                  <a:pt x="171363" y="173167"/>
                </a:lnTo>
                <a:lnTo>
                  <a:pt x="181477" y="173167"/>
                </a:lnTo>
                <a:lnTo>
                  <a:pt x="58930" y="377675"/>
                </a:lnTo>
                <a:lnTo>
                  <a:pt x="55805" y="382920"/>
                </a:lnTo>
                <a:lnTo>
                  <a:pt x="50827" y="386616"/>
                </a:lnTo>
                <a:lnTo>
                  <a:pt x="39003" y="389575"/>
                </a:lnTo>
                <a:lnTo>
                  <a:pt x="70645" y="389575"/>
                </a:lnTo>
                <a:lnTo>
                  <a:pt x="73154" y="386184"/>
                </a:lnTo>
                <a:lnTo>
                  <a:pt x="210252" y="157394"/>
                </a:lnTo>
                <a:lnTo>
                  <a:pt x="178106" y="157394"/>
                </a:lnTo>
                <a:lnTo>
                  <a:pt x="171972" y="156467"/>
                </a:lnTo>
                <a:lnTo>
                  <a:pt x="161520" y="150206"/>
                </a:lnTo>
                <a:lnTo>
                  <a:pt x="161047" y="149571"/>
                </a:lnTo>
                <a:close/>
              </a:path>
              <a:path w="280669" h="418465">
                <a:moveTo>
                  <a:pt x="267295" y="16195"/>
                </a:moveTo>
                <a:lnTo>
                  <a:pt x="239270" y="16195"/>
                </a:lnTo>
                <a:lnTo>
                  <a:pt x="243308" y="17237"/>
                </a:lnTo>
                <a:lnTo>
                  <a:pt x="252211" y="22571"/>
                </a:lnTo>
                <a:lnTo>
                  <a:pt x="255907" y="27549"/>
                </a:lnTo>
                <a:lnTo>
                  <a:pt x="258866" y="39385"/>
                </a:lnTo>
                <a:lnTo>
                  <a:pt x="257951" y="45519"/>
                </a:lnTo>
                <a:lnTo>
                  <a:pt x="194921" y="150714"/>
                </a:lnTo>
                <a:lnTo>
                  <a:pt x="189943" y="154422"/>
                </a:lnTo>
                <a:lnTo>
                  <a:pt x="178106" y="157394"/>
                </a:lnTo>
                <a:lnTo>
                  <a:pt x="210252" y="157394"/>
                </a:lnTo>
                <a:lnTo>
                  <a:pt x="211622" y="155108"/>
                </a:lnTo>
                <a:lnTo>
                  <a:pt x="211711" y="154854"/>
                </a:lnTo>
                <a:lnTo>
                  <a:pt x="211982" y="154422"/>
                </a:lnTo>
                <a:lnTo>
                  <a:pt x="212142" y="154219"/>
                </a:lnTo>
                <a:lnTo>
                  <a:pt x="214922" y="149571"/>
                </a:lnTo>
                <a:lnTo>
                  <a:pt x="230694" y="149571"/>
                </a:lnTo>
                <a:lnTo>
                  <a:pt x="234046" y="144046"/>
                </a:lnTo>
                <a:lnTo>
                  <a:pt x="221642" y="144046"/>
                </a:lnTo>
                <a:lnTo>
                  <a:pt x="220207" y="142979"/>
                </a:lnTo>
                <a:lnTo>
                  <a:pt x="219839" y="142446"/>
                </a:lnTo>
                <a:lnTo>
                  <a:pt x="219547" y="141862"/>
                </a:lnTo>
                <a:lnTo>
                  <a:pt x="266864" y="62893"/>
                </a:lnTo>
                <a:lnTo>
                  <a:pt x="279238" y="62893"/>
                </a:lnTo>
                <a:lnTo>
                  <a:pt x="278856" y="60683"/>
                </a:lnTo>
                <a:lnTo>
                  <a:pt x="272785" y="56124"/>
                </a:lnTo>
                <a:lnTo>
                  <a:pt x="271947" y="55692"/>
                </a:lnTo>
                <a:lnTo>
                  <a:pt x="271083" y="55324"/>
                </a:lnTo>
                <a:lnTo>
                  <a:pt x="273321" y="49099"/>
                </a:lnTo>
                <a:lnTo>
                  <a:pt x="274476" y="42635"/>
                </a:lnTo>
                <a:lnTo>
                  <a:pt x="274528" y="36045"/>
                </a:lnTo>
                <a:lnTo>
                  <a:pt x="273458" y="29441"/>
                </a:lnTo>
                <a:lnTo>
                  <a:pt x="270838" y="22110"/>
                </a:lnTo>
                <a:lnTo>
                  <a:pt x="267295" y="16195"/>
                </a:lnTo>
                <a:close/>
              </a:path>
              <a:path w="280669" h="418465">
                <a:moveTo>
                  <a:pt x="230570" y="149571"/>
                </a:moveTo>
                <a:lnTo>
                  <a:pt x="215292" y="149571"/>
                </a:lnTo>
                <a:lnTo>
                  <a:pt x="215495" y="149799"/>
                </a:lnTo>
                <a:lnTo>
                  <a:pt x="217756" y="151501"/>
                </a:lnTo>
                <a:lnTo>
                  <a:pt x="220105" y="152288"/>
                </a:lnTo>
                <a:lnTo>
                  <a:pt x="223612" y="152288"/>
                </a:lnTo>
                <a:lnTo>
                  <a:pt x="227693" y="151501"/>
                </a:lnTo>
                <a:lnTo>
                  <a:pt x="227837" y="151501"/>
                </a:lnTo>
                <a:lnTo>
                  <a:pt x="230570" y="149571"/>
                </a:lnTo>
                <a:close/>
              </a:path>
              <a:path w="280669" h="418465">
                <a:moveTo>
                  <a:pt x="279238" y="62893"/>
                </a:moveTo>
                <a:lnTo>
                  <a:pt x="268010" y="62893"/>
                </a:lnTo>
                <a:lnTo>
                  <a:pt x="270448" y="64735"/>
                </a:lnTo>
                <a:lnTo>
                  <a:pt x="270880" y="67744"/>
                </a:lnTo>
                <a:lnTo>
                  <a:pt x="225004" y="142979"/>
                </a:lnTo>
                <a:lnTo>
                  <a:pt x="224919" y="143119"/>
                </a:lnTo>
                <a:lnTo>
                  <a:pt x="224055" y="143767"/>
                </a:lnTo>
                <a:lnTo>
                  <a:pt x="222639" y="144046"/>
                </a:lnTo>
                <a:lnTo>
                  <a:pt x="234046" y="144046"/>
                </a:lnTo>
                <a:lnTo>
                  <a:pt x="280189" y="68392"/>
                </a:lnTo>
                <a:lnTo>
                  <a:pt x="279238" y="62893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30" name="object 65">
            <a:extLst>
              <a:ext uri="{FF2B5EF4-FFF2-40B4-BE49-F238E27FC236}">
                <a16:creationId xmlns:a16="http://schemas.microsoft.com/office/drawing/2014/main" id="{6EDAEF9F-6F01-7D5E-615B-60E36B3F1E10}"/>
              </a:ext>
            </a:extLst>
          </p:cNvPr>
          <p:cNvGrpSpPr/>
          <p:nvPr/>
        </p:nvGrpSpPr>
        <p:grpSpPr>
          <a:xfrm>
            <a:off x="2163835" y="3139397"/>
            <a:ext cx="257391" cy="349422"/>
            <a:chOff x="2106311" y="7742289"/>
            <a:chExt cx="332105" cy="450850"/>
          </a:xfrm>
        </p:grpSpPr>
        <p:sp>
          <p:nvSpPr>
            <p:cNvPr id="331" name="object 66">
              <a:extLst>
                <a:ext uri="{FF2B5EF4-FFF2-40B4-BE49-F238E27FC236}">
                  <a16:creationId xmlns:a16="http://schemas.microsoft.com/office/drawing/2014/main" id="{0877F975-E71B-741A-7E43-2AF038830921}"/>
                </a:ext>
              </a:extLst>
            </p:cNvPr>
            <p:cNvSpPr/>
            <p:nvPr/>
          </p:nvSpPr>
          <p:spPr>
            <a:xfrm>
              <a:off x="2106311" y="7742289"/>
              <a:ext cx="332105" cy="450850"/>
            </a:xfrm>
            <a:custGeom>
              <a:avLst/>
              <a:gdLst/>
              <a:ahLst/>
              <a:cxnLst/>
              <a:rect l="l" t="t" r="r" b="b"/>
              <a:pathLst>
                <a:path w="332105" h="450850">
                  <a:moveTo>
                    <a:pt x="260324" y="0"/>
                  </a:moveTo>
                  <a:lnTo>
                    <a:pt x="51803" y="0"/>
                  </a:lnTo>
                  <a:lnTo>
                    <a:pt x="31653" y="3905"/>
                  </a:lnTo>
                  <a:lnTo>
                    <a:pt x="15186" y="14549"/>
                  </a:lnTo>
                  <a:lnTo>
                    <a:pt x="4075" y="30319"/>
                  </a:lnTo>
                  <a:lnTo>
                    <a:pt x="0" y="49606"/>
                  </a:lnTo>
                  <a:lnTo>
                    <a:pt x="0" y="400875"/>
                  </a:lnTo>
                  <a:lnTo>
                    <a:pt x="4075" y="420161"/>
                  </a:lnTo>
                  <a:lnTo>
                    <a:pt x="15186" y="435932"/>
                  </a:lnTo>
                  <a:lnTo>
                    <a:pt x="31653" y="446575"/>
                  </a:lnTo>
                  <a:lnTo>
                    <a:pt x="51803" y="450481"/>
                  </a:lnTo>
                  <a:lnTo>
                    <a:pt x="280276" y="450481"/>
                  </a:lnTo>
                  <a:lnTo>
                    <a:pt x="300420" y="446887"/>
                  </a:lnTo>
                  <a:lnTo>
                    <a:pt x="316888" y="437091"/>
                  </a:lnTo>
                  <a:lnTo>
                    <a:pt x="319315" y="433920"/>
                  </a:lnTo>
                  <a:lnTo>
                    <a:pt x="51803" y="433920"/>
                  </a:lnTo>
                  <a:lnTo>
                    <a:pt x="38099" y="431320"/>
                  </a:lnTo>
                  <a:lnTo>
                    <a:pt x="26895" y="424232"/>
                  </a:lnTo>
                  <a:lnTo>
                    <a:pt x="19334" y="413727"/>
                  </a:lnTo>
                  <a:lnTo>
                    <a:pt x="16560" y="400875"/>
                  </a:lnTo>
                  <a:lnTo>
                    <a:pt x="16560" y="49606"/>
                  </a:lnTo>
                  <a:lnTo>
                    <a:pt x="19334" y="36754"/>
                  </a:lnTo>
                  <a:lnTo>
                    <a:pt x="26895" y="26249"/>
                  </a:lnTo>
                  <a:lnTo>
                    <a:pt x="38099" y="19161"/>
                  </a:lnTo>
                  <a:lnTo>
                    <a:pt x="51803" y="16560"/>
                  </a:lnTo>
                  <a:lnTo>
                    <a:pt x="298354" y="16560"/>
                  </a:lnTo>
                  <a:lnTo>
                    <a:pt x="296937" y="14549"/>
                  </a:lnTo>
                  <a:lnTo>
                    <a:pt x="280468" y="3905"/>
                  </a:lnTo>
                  <a:lnTo>
                    <a:pt x="260324" y="0"/>
                  </a:lnTo>
                  <a:close/>
                </a:path>
                <a:path w="332105" h="450850">
                  <a:moveTo>
                    <a:pt x="298354" y="16560"/>
                  </a:moveTo>
                  <a:lnTo>
                    <a:pt x="260324" y="16560"/>
                  </a:lnTo>
                  <a:lnTo>
                    <a:pt x="274028" y="19161"/>
                  </a:lnTo>
                  <a:lnTo>
                    <a:pt x="285232" y="26249"/>
                  </a:lnTo>
                  <a:lnTo>
                    <a:pt x="292792" y="36754"/>
                  </a:lnTo>
                  <a:lnTo>
                    <a:pt x="295567" y="49606"/>
                  </a:lnTo>
                  <a:lnTo>
                    <a:pt x="295567" y="58610"/>
                  </a:lnTo>
                  <a:lnTo>
                    <a:pt x="297192" y="61379"/>
                  </a:lnTo>
                  <a:lnTo>
                    <a:pt x="315518" y="86995"/>
                  </a:lnTo>
                  <a:lnTo>
                    <a:pt x="315518" y="404812"/>
                  </a:lnTo>
                  <a:lnTo>
                    <a:pt x="312744" y="416127"/>
                  </a:lnTo>
                  <a:lnTo>
                    <a:pt x="305184" y="425381"/>
                  </a:lnTo>
                  <a:lnTo>
                    <a:pt x="293980" y="431628"/>
                  </a:lnTo>
                  <a:lnTo>
                    <a:pt x="280276" y="433920"/>
                  </a:lnTo>
                  <a:lnTo>
                    <a:pt x="319315" y="433920"/>
                  </a:lnTo>
                  <a:lnTo>
                    <a:pt x="328001" y="422572"/>
                  </a:lnTo>
                  <a:lnTo>
                    <a:pt x="332079" y="404812"/>
                  </a:lnTo>
                  <a:lnTo>
                    <a:pt x="332079" y="86995"/>
                  </a:lnTo>
                  <a:lnTo>
                    <a:pt x="330730" y="76574"/>
                  </a:lnTo>
                  <a:lnTo>
                    <a:pt x="326818" y="66882"/>
                  </a:lnTo>
                  <a:lnTo>
                    <a:pt x="320549" y="58246"/>
                  </a:lnTo>
                  <a:lnTo>
                    <a:pt x="312127" y="50990"/>
                  </a:lnTo>
                  <a:lnTo>
                    <a:pt x="312127" y="49606"/>
                  </a:lnTo>
                  <a:lnTo>
                    <a:pt x="308050" y="30319"/>
                  </a:lnTo>
                  <a:lnTo>
                    <a:pt x="298354" y="16560"/>
                  </a:lnTo>
                  <a:close/>
                </a:path>
              </a:pathLst>
            </a:custGeom>
            <a:solidFill>
              <a:srgbClr val="05A8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32" name="object 67">
              <a:extLst>
                <a:ext uri="{FF2B5EF4-FFF2-40B4-BE49-F238E27FC236}">
                  <a16:creationId xmlns:a16="http://schemas.microsoft.com/office/drawing/2014/main" id="{A8FDE0A6-F09B-47E2-2D2E-373152A42DE3}"/>
                </a:ext>
              </a:extLst>
            </p:cNvPr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2146994" y="7771320"/>
              <a:ext cx="251037" cy="194729"/>
            </a:xfrm>
            <a:prstGeom prst="rect">
              <a:avLst/>
            </a:prstGeom>
          </p:spPr>
        </p:pic>
      </p:grpSp>
      <p:sp>
        <p:nvSpPr>
          <p:cNvPr id="333" name="object 68">
            <a:extLst>
              <a:ext uri="{FF2B5EF4-FFF2-40B4-BE49-F238E27FC236}">
                <a16:creationId xmlns:a16="http://schemas.microsoft.com/office/drawing/2014/main" id="{04B88310-6E63-1CFE-D7CA-66125B0E577F}"/>
              </a:ext>
            </a:extLst>
          </p:cNvPr>
          <p:cNvSpPr/>
          <p:nvPr/>
        </p:nvSpPr>
        <p:spPr>
          <a:xfrm>
            <a:off x="1504241" y="3170460"/>
            <a:ext cx="287904" cy="287412"/>
          </a:xfrm>
          <a:custGeom>
            <a:avLst/>
            <a:gdLst/>
            <a:ahLst/>
            <a:cxnLst/>
            <a:rect l="l" t="t" r="r" b="b"/>
            <a:pathLst>
              <a:path w="371475" h="370840">
                <a:moveTo>
                  <a:pt x="185686" y="0"/>
                </a:moveTo>
                <a:lnTo>
                  <a:pt x="115943" y="13970"/>
                </a:lnTo>
                <a:lnTo>
                  <a:pt x="56400" y="52070"/>
                </a:lnTo>
                <a:lnTo>
                  <a:pt x="14560" y="113030"/>
                </a:lnTo>
                <a:lnTo>
                  <a:pt x="0" y="185420"/>
                </a:lnTo>
                <a:lnTo>
                  <a:pt x="3204" y="218440"/>
                </a:lnTo>
                <a:lnTo>
                  <a:pt x="3327" y="219710"/>
                </a:lnTo>
                <a:lnTo>
                  <a:pt x="3450" y="220980"/>
                </a:lnTo>
                <a:lnTo>
                  <a:pt x="14558" y="257810"/>
                </a:lnTo>
                <a:lnTo>
                  <a:pt x="56387" y="318770"/>
                </a:lnTo>
                <a:lnTo>
                  <a:pt x="115952" y="358140"/>
                </a:lnTo>
                <a:lnTo>
                  <a:pt x="185686" y="370840"/>
                </a:lnTo>
                <a:lnTo>
                  <a:pt x="222945" y="368300"/>
                </a:lnTo>
                <a:lnTo>
                  <a:pt x="258148" y="356870"/>
                </a:lnTo>
                <a:lnTo>
                  <a:pt x="262766" y="354330"/>
                </a:lnTo>
                <a:lnTo>
                  <a:pt x="177406" y="354330"/>
                </a:lnTo>
                <a:lnTo>
                  <a:pt x="149150" y="350520"/>
                </a:lnTo>
                <a:lnTo>
                  <a:pt x="122181" y="342900"/>
                </a:lnTo>
                <a:lnTo>
                  <a:pt x="96987" y="330200"/>
                </a:lnTo>
                <a:lnTo>
                  <a:pt x="74053" y="312420"/>
                </a:lnTo>
                <a:lnTo>
                  <a:pt x="75056" y="311150"/>
                </a:lnTo>
                <a:lnTo>
                  <a:pt x="76466" y="309880"/>
                </a:lnTo>
                <a:lnTo>
                  <a:pt x="79120" y="307340"/>
                </a:lnTo>
                <a:lnTo>
                  <a:pt x="81191" y="304800"/>
                </a:lnTo>
                <a:lnTo>
                  <a:pt x="81940" y="303530"/>
                </a:lnTo>
                <a:lnTo>
                  <a:pt x="83980" y="300990"/>
                </a:lnTo>
                <a:lnTo>
                  <a:pt x="62166" y="300990"/>
                </a:lnTo>
                <a:lnTo>
                  <a:pt x="43706" y="278130"/>
                </a:lnTo>
                <a:lnTo>
                  <a:pt x="29844" y="251460"/>
                </a:lnTo>
                <a:lnTo>
                  <a:pt x="20793" y="223520"/>
                </a:lnTo>
                <a:lnTo>
                  <a:pt x="16763" y="194310"/>
                </a:lnTo>
                <a:lnTo>
                  <a:pt x="370516" y="194310"/>
                </a:lnTo>
                <a:lnTo>
                  <a:pt x="371373" y="185420"/>
                </a:lnTo>
                <a:lnTo>
                  <a:pt x="370639" y="177800"/>
                </a:lnTo>
                <a:lnTo>
                  <a:pt x="16763" y="177800"/>
                </a:lnTo>
                <a:lnTo>
                  <a:pt x="20793" y="148590"/>
                </a:lnTo>
                <a:lnTo>
                  <a:pt x="29844" y="119380"/>
                </a:lnTo>
                <a:lnTo>
                  <a:pt x="43706" y="93980"/>
                </a:lnTo>
                <a:lnTo>
                  <a:pt x="62166" y="69850"/>
                </a:lnTo>
                <a:lnTo>
                  <a:pt x="83976" y="69850"/>
                </a:lnTo>
                <a:lnTo>
                  <a:pt x="81927" y="67310"/>
                </a:lnTo>
                <a:lnTo>
                  <a:pt x="81178" y="67310"/>
                </a:lnTo>
                <a:lnTo>
                  <a:pt x="79120" y="64770"/>
                </a:lnTo>
                <a:lnTo>
                  <a:pt x="75730" y="60960"/>
                </a:lnTo>
                <a:lnTo>
                  <a:pt x="75044" y="59690"/>
                </a:lnTo>
                <a:lnTo>
                  <a:pt x="74320" y="59690"/>
                </a:lnTo>
                <a:lnTo>
                  <a:pt x="74142" y="58420"/>
                </a:lnTo>
                <a:lnTo>
                  <a:pt x="96985" y="41910"/>
                </a:lnTo>
                <a:lnTo>
                  <a:pt x="122177" y="29210"/>
                </a:lnTo>
                <a:lnTo>
                  <a:pt x="149145" y="20320"/>
                </a:lnTo>
                <a:lnTo>
                  <a:pt x="177406" y="16510"/>
                </a:lnTo>
                <a:lnTo>
                  <a:pt x="260441" y="16510"/>
                </a:lnTo>
                <a:lnTo>
                  <a:pt x="258132" y="15240"/>
                </a:lnTo>
                <a:lnTo>
                  <a:pt x="222936" y="3810"/>
                </a:lnTo>
                <a:lnTo>
                  <a:pt x="185686" y="0"/>
                </a:lnTo>
                <a:close/>
              </a:path>
              <a:path w="371475" h="370840">
                <a:moveTo>
                  <a:pt x="193967" y="194310"/>
                </a:moveTo>
                <a:lnTo>
                  <a:pt x="177406" y="194310"/>
                </a:lnTo>
                <a:lnTo>
                  <a:pt x="177406" y="354330"/>
                </a:lnTo>
                <a:lnTo>
                  <a:pt x="193967" y="354330"/>
                </a:lnTo>
                <a:lnTo>
                  <a:pt x="193967" y="194310"/>
                </a:lnTo>
                <a:close/>
              </a:path>
              <a:path w="371475" h="370840">
                <a:moveTo>
                  <a:pt x="271716" y="194310"/>
                </a:moveTo>
                <a:lnTo>
                  <a:pt x="255117" y="194310"/>
                </a:lnTo>
                <a:lnTo>
                  <a:pt x="255587" y="201930"/>
                </a:lnTo>
                <a:lnTo>
                  <a:pt x="255765" y="203200"/>
                </a:lnTo>
                <a:lnTo>
                  <a:pt x="255879" y="204470"/>
                </a:lnTo>
                <a:lnTo>
                  <a:pt x="256158" y="207010"/>
                </a:lnTo>
                <a:lnTo>
                  <a:pt x="256539" y="210820"/>
                </a:lnTo>
                <a:lnTo>
                  <a:pt x="256959" y="213360"/>
                </a:lnTo>
                <a:lnTo>
                  <a:pt x="257898" y="218440"/>
                </a:lnTo>
                <a:lnTo>
                  <a:pt x="258444" y="222250"/>
                </a:lnTo>
                <a:lnTo>
                  <a:pt x="259638" y="227330"/>
                </a:lnTo>
                <a:lnTo>
                  <a:pt x="260311" y="229870"/>
                </a:lnTo>
                <a:lnTo>
                  <a:pt x="261772" y="236220"/>
                </a:lnTo>
                <a:lnTo>
                  <a:pt x="262572" y="238760"/>
                </a:lnTo>
                <a:lnTo>
                  <a:pt x="264299" y="243840"/>
                </a:lnTo>
                <a:lnTo>
                  <a:pt x="265214" y="246380"/>
                </a:lnTo>
                <a:lnTo>
                  <a:pt x="266636" y="250190"/>
                </a:lnTo>
                <a:lnTo>
                  <a:pt x="267766" y="254000"/>
                </a:lnTo>
                <a:lnTo>
                  <a:pt x="268731" y="256540"/>
                </a:lnTo>
                <a:lnTo>
                  <a:pt x="272186" y="264160"/>
                </a:lnTo>
                <a:lnTo>
                  <a:pt x="273418" y="266700"/>
                </a:lnTo>
                <a:lnTo>
                  <a:pt x="274116" y="267970"/>
                </a:lnTo>
                <a:lnTo>
                  <a:pt x="276009" y="271780"/>
                </a:lnTo>
                <a:lnTo>
                  <a:pt x="277367" y="274320"/>
                </a:lnTo>
                <a:lnTo>
                  <a:pt x="278142" y="275590"/>
                </a:lnTo>
                <a:lnTo>
                  <a:pt x="280187" y="279400"/>
                </a:lnTo>
                <a:lnTo>
                  <a:pt x="281685" y="281940"/>
                </a:lnTo>
                <a:lnTo>
                  <a:pt x="284746" y="287020"/>
                </a:lnTo>
                <a:lnTo>
                  <a:pt x="286359" y="289560"/>
                </a:lnTo>
                <a:lnTo>
                  <a:pt x="289661" y="293370"/>
                </a:lnTo>
                <a:lnTo>
                  <a:pt x="291401" y="295910"/>
                </a:lnTo>
                <a:lnTo>
                  <a:pt x="294220" y="299720"/>
                </a:lnTo>
                <a:lnTo>
                  <a:pt x="294944" y="300990"/>
                </a:lnTo>
                <a:lnTo>
                  <a:pt x="296837" y="303530"/>
                </a:lnTo>
                <a:lnTo>
                  <a:pt x="299910" y="307340"/>
                </a:lnTo>
                <a:lnTo>
                  <a:pt x="300608" y="307340"/>
                </a:lnTo>
                <a:lnTo>
                  <a:pt x="301536" y="308610"/>
                </a:lnTo>
                <a:lnTo>
                  <a:pt x="278043" y="327660"/>
                </a:lnTo>
                <a:lnTo>
                  <a:pt x="251893" y="341630"/>
                </a:lnTo>
                <a:lnTo>
                  <a:pt x="223697" y="350520"/>
                </a:lnTo>
                <a:lnTo>
                  <a:pt x="193967" y="354330"/>
                </a:lnTo>
                <a:lnTo>
                  <a:pt x="262766" y="354330"/>
                </a:lnTo>
                <a:lnTo>
                  <a:pt x="290476" y="339090"/>
                </a:lnTo>
                <a:lnTo>
                  <a:pt x="319112" y="314960"/>
                </a:lnTo>
                <a:lnTo>
                  <a:pt x="333354" y="297180"/>
                </a:lnTo>
                <a:lnTo>
                  <a:pt x="313156" y="297180"/>
                </a:lnTo>
                <a:lnTo>
                  <a:pt x="296348" y="274320"/>
                </a:lnTo>
                <a:lnTo>
                  <a:pt x="283711" y="248920"/>
                </a:lnTo>
                <a:lnTo>
                  <a:pt x="275437" y="222250"/>
                </a:lnTo>
                <a:lnTo>
                  <a:pt x="271716" y="194310"/>
                </a:lnTo>
                <a:close/>
              </a:path>
              <a:path w="371475" h="370840">
                <a:moveTo>
                  <a:pt x="124129" y="194310"/>
                </a:moveTo>
                <a:lnTo>
                  <a:pt x="107543" y="194310"/>
                </a:lnTo>
                <a:lnTo>
                  <a:pt x="103521" y="223520"/>
                </a:lnTo>
                <a:lnTo>
                  <a:pt x="94475" y="251460"/>
                </a:lnTo>
                <a:lnTo>
                  <a:pt x="80618" y="278130"/>
                </a:lnTo>
                <a:lnTo>
                  <a:pt x="62166" y="300990"/>
                </a:lnTo>
                <a:lnTo>
                  <a:pt x="83980" y="300990"/>
                </a:lnTo>
                <a:lnTo>
                  <a:pt x="85001" y="299720"/>
                </a:lnTo>
                <a:lnTo>
                  <a:pt x="86880" y="297180"/>
                </a:lnTo>
                <a:lnTo>
                  <a:pt x="90449" y="292100"/>
                </a:lnTo>
                <a:lnTo>
                  <a:pt x="92189" y="289560"/>
                </a:lnTo>
                <a:lnTo>
                  <a:pt x="95491" y="285750"/>
                </a:lnTo>
                <a:lnTo>
                  <a:pt x="97091" y="281940"/>
                </a:lnTo>
                <a:lnTo>
                  <a:pt x="100139" y="276860"/>
                </a:lnTo>
                <a:lnTo>
                  <a:pt x="101599" y="274320"/>
                </a:lnTo>
                <a:lnTo>
                  <a:pt x="103644" y="270510"/>
                </a:lnTo>
                <a:lnTo>
                  <a:pt x="105727" y="266700"/>
                </a:lnTo>
                <a:lnTo>
                  <a:pt x="107568" y="262890"/>
                </a:lnTo>
                <a:lnTo>
                  <a:pt x="109448" y="259080"/>
                </a:lnTo>
                <a:lnTo>
                  <a:pt x="111112" y="255270"/>
                </a:lnTo>
                <a:lnTo>
                  <a:pt x="112306" y="251460"/>
                </a:lnTo>
                <a:lnTo>
                  <a:pt x="113233" y="248920"/>
                </a:lnTo>
                <a:lnTo>
                  <a:pt x="114236" y="246380"/>
                </a:lnTo>
                <a:lnTo>
                  <a:pt x="114769" y="245110"/>
                </a:lnTo>
                <a:lnTo>
                  <a:pt x="116090" y="240030"/>
                </a:lnTo>
                <a:lnTo>
                  <a:pt x="116954" y="237490"/>
                </a:lnTo>
                <a:lnTo>
                  <a:pt x="118516" y="232410"/>
                </a:lnTo>
                <a:lnTo>
                  <a:pt x="119252" y="228600"/>
                </a:lnTo>
                <a:lnTo>
                  <a:pt x="120548" y="223520"/>
                </a:lnTo>
                <a:lnTo>
                  <a:pt x="121145" y="219710"/>
                </a:lnTo>
                <a:lnTo>
                  <a:pt x="121932" y="215900"/>
                </a:lnTo>
                <a:lnTo>
                  <a:pt x="122148" y="214630"/>
                </a:lnTo>
                <a:lnTo>
                  <a:pt x="122605" y="210820"/>
                </a:lnTo>
                <a:lnTo>
                  <a:pt x="123164" y="205740"/>
                </a:lnTo>
                <a:lnTo>
                  <a:pt x="123316" y="205740"/>
                </a:lnTo>
                <a:lnTo>
                  <a:pt x="123913" y="198120"/>
                </a:lnTo>
                <a:lnTo>
                  <a:pt x="123964" y="196850"/>
                </a:lnTo>
                <a:lnTo>
                  <a:pt x="124091" y="195580"/>
                </a:lnTo>
                <a:lnTo>
                  <a:pt x="124129" y="194310"/>
                </a:lnTo>
                <a:close/>
              </a:path>
              <a:path w="371475" h="370840">
                <a:moveTo>
                  <a:pt x="370516" y="194310"/>
                </a:moveTo>
                <a:lnTo>
                  <a:pt x="354596" y="194310"/>
                </a:lnTo>
                <a:lnTo>
                  <a:pt x="350870" y="222250"/>
                </a:lnTo>
                <a:lnTo>
                  <a:pt x="342596" y="248920"/>
                </a:lnTo>
                <a:lnTo>
                  <a:pt x="329963" y="274320"/>
                </a:lnTo>
                <a:lnTo>
                  <a:pt x="313156" y="297180"/>
                </a:lnTo>
                <a:lnTo>
                  <a:pt x="333354" y="297180"/>
                </a:lnTo>
                <a:lnTo>
                  <a:pt x="357878" y="255270"/>
                </a:lnTo>
                <a:lnTo>
                  <a:pt x="370149" y="198120"/>
                </a:lnTo>
                <a:lnTo>
                  <a:pt x="370394" y="195580"/>
                </a:lnTo>
                <a:lnTo>
                  <a:pt x="370516" y="194310"/>
                </a:lnTo>
                <a:close/>
              </a:path>
              <a:path w="371475" h="370840">
                <a:moveTo>
                  <a:pt x="83976" y="69850"/>
                </a:moveTo>
                <a:lnTo>
                  <a:pt x="62166" y="69850"/>
                </a:lnTo>
                <a:lnTo>
                  <a:pt x="80618" y="93980"/>
                </a:lnTo>
                <a:lnTo>
                  <a:pt x="94475" y="119380"/>
                </a:lnTo>
                <a:lnTo>
                  <a:pt x="103521" y="148590"/>
                </a:lnTo>
                <a:lnTo>
                  <a:pt x="107543" y="177800"/>
                </a:lnTo>
                <a:lnTo>
                  <a:pt x="124129" y="177800"/>
                </a:lnTo>
                <a:lnTo>
                  <a:pt x="123634" y="170180"/>
                </a:lnTo>
                <a:lnTo>
                  <a:pt x="123418" y="167640"/>
                </a:lnTo>
                <a:lnTo>
                  <a:pt x="123316" y="166370"/>
                </a:lnTo>
                <a:lnTo>
                  <a:pt x="123164" y="165100"/>
                </a:lnTo>
                <a:lnTo>
                  <a:pt x="122808" y="162560"/>
                </a:lnTo>
                <a:lnTo>
                  <a:pt x="122707" y="161290"/>
                </a:lnTo>
                <a:lnTo>
                  <a:pt x="122605" y="160020"/>
                </a:lnTo>
                <a:lnTo>
                  <a:pt x="122148" y="157480"/>
                </a:lnTo>
                <a:lnTo>
                  <a:pt x="121729" y="154940"/>
                </a:lnTo>
                <a:lnTo>
                  <a:pt x="121145" y="151130"/>
                </a:lnTo>
                <a:lnTo>
                  <a:pt x="120548" y="148590"/>
                </a:lnTo>
                <a:lnTo>
                  <a:pt x="119252" y="142240"/>
                </a:lnTo>
                <a:lnTo>
                  <a:pt x="118186" y="138430"/>
                </a:lnTo>
                <a:lnTo>
                  <a:pt x="116954" y="133350"/>
                </a:lnTo>
                <a:lnTo>
                  <a:pt x="114769" y="127000"/>
                </a:lnTo>
                <a:lnTo>
                  <a:pt x="113233" y="121920"/>
                </a:lnTo>
                <a:lnTo>
                  <a:pt x="111112" y="116840"/>
                </a:lnTo>
                <a:lnTo>
                  <a:pt x="109448" y="113030"/>
                </a:lnTo>
                <a:lnTo>
                  <a:pt x="108254" y="110490"/>
                </a:lnTo>
                <a:lnTo>
                  <a:pt x="105727" y="104140"/>
                </a:lnTo>
                <a:lnTo>
                  <a:pt x="104406" y="101600"/>
                </a:lnTo>
                <a:lnTo>
                  <a:pt x="102234" y="97790"/>
                </a:lnTo>
                <a:lnTo>
                  <a:pt x="100139" y="93980"/>
                </a:lnTo>
                <a:lnTo>
                  <a:pt x="97091" y="88900"/>
                </a:lnTo>
                <a:lnTo>
                  <a:pt x="95491" y="86360"/>
                </a:lnTo>
                <a:lnTo>
                  <a:pt x="92900" y="82550"/>
                </a:lnTo>
                <a:lnTo>
                  <a:pt x="92189" y="81280"/>
                </a:lnTo>
                <a:lnTo>
                  <a:pt x="90449" y="78740"/>
                </a:lnTo>
                <a:lnTo>
                  <a:pt x="87617" y="74930"/>
                </a:lnTo>
                <a:lnTo>
                  <a:pt x="86880" y="73660"/>
                </a:lnTo>
                <a:lnTo>
                  <a:pt x="85001" y="71120"/>
                </a:lnTo>
                <a:lnTo>
                  <a:pt x="83976" y="69850"/>
                </a:lnTo>
                <a:close/>
              </a:path>
              <a:path w="371475" h="370840">
                <a:moveTo>
                  <a:pt x="193967" y="16510"/>
                </a:moveTo>
                <a:lnTo>
                  <a:pt x="177406" y="16510"/>
                </a:lnTo>
                <a:lnTo>
                  <a:pt x="177406" y="177800"/>
                </a:lnTo>
                <a:lnTo>
                  <a:pt x="193967" y="177800"/>
                </a:lnTo>
                <a:lnTo>
                  <a:pt x="193967" y="16510"/>
                </a:lnTo>
                <a:close/>
              </a:path>
              <a:path w="371475" h="370840">
                <a:moveTo>
                  <a:pt x="260441" y="16510"/>
                </a:moveTo>
                <a:lnTo>
                  <a:pt x="193967" y="16510"/>
                </a:lnTo>
                <a:lnTo>
                  <a:pt x="223692" y="20320"/>
                </a:lnTo>
                <a:lnTo>
                  <a:pt x="251888" y="30480"/>
                </a:lnTo>
                <a:lnTo>
                  <a:pt x="278041" y="44450"/>
                </a:lnTo>
                <a:lnTo>
                  <a:pt x="301637" y="62230"/>
                </a:lnTo>
                <a:lnTo>
                  <a:pt x="300608" y="63500"/>
                </a:lnTo>
                <a:lnTo>
                  <a:pt x="299923" y="64770"/>
                </a:lnTo>
                <a:lnTo>
                  <a:pt x="296837" y="68580"/>
                </a:lnTo>
                <a:lnTo>
                  <a:pt x="294944" y="71120"/>
                </a:lnTo>
                <a:lnTo>
                  <a:pt x="294220" y="72390"/>
                </a:lnTo>
                <a:lnTo>
                  <a:pt x="291401" y="74930"/>
                </a:lnTo>
                <a:lnTo>
                  <a:pt x="272186" y="107950"/>
                </a:lnTo>
                <a:lnTo>
                  <a:pt x="271106" y="110490"/>
                </a:lnTo>
                <a:lnTo>
                  <a:pt x="269849" y="113030"/>
                </a:lnTo>
                <a:lnTo>
                  <a:pt x="267766" y="118110"/>
                </a:lnTo>
                <a:lnTo>
                  <a:pt x="266636" y="120650"/>
                </a:lnTo>
                <a:lnTo>
                  <a:pt x="265214" y="124460"/>
                </a:lnTo>
                <a:lnTo>
                  <a:pt x="263817" y="129540"/>
                </a:lnTo>
                <a:lnTo>
                  <a:pt x="262572" y="133350"/>
                </a:lnTo>
                <a:lnTo>
                  <a:pt x="261772" y="135890"/>
                </a:lnTo>
                <a:lnTo>
                  <a:pt x="260311" y="140970"/>
                </a:lnTo>
                <a:lnTo>
                  <a:pt x="259638" y="144780"/>
                </a:lnTo>
                <a:lnTo>
                  <a:pt x="258444" y="149860"/>
                </a:lnTo>
                <a:lnTo>
                  <a:pt x="257898" y="152400"/>
                </a:lnTo>
                <a:lnTo>
                  <a:pt x="256959" y="158750"/>
                </a:lnTo>
                <a:lnTo>
                  <a:pt x="256539" y="161290"/>
                </a:lnTo>
                <a:lnTo>
                  <a:pt x="255879" y="167640"/>
                </a:lnTo>
                <a:lnTo>
                  <a:pt x="255587" y="170180"/>
                </a:lnTo>
                <a:lnTo>
                  <a:pt x="255460" y="172720"/>
                </a:lnTo>
                <a:lnTo>
                  <a:pt x="255346" y="173990"/>
                </a:lnTo>
                <a:lnTo>
                  <a:pt x="255282" y="175260"/>
                </a:lnTo>
                <a:lnTo>
                  <a:pt x="255193" y="176530"/>
                </a:lnTo>
                <a:lnTo>
                  <a:pt x="255117" y="177800"/>
                </a:lnTo>
                <a:lnTo>
                  <a:pt x="271716" y="177800"/>
                </a:lnTo>
                <a:lnTo>
                  <a:pt x="275437" y="149860"/>
                </a:lnTo>
                <a:lnTo>
                  <a:pt x="283711" y="123190"/>
                </a:lnTo>
                <a:lnTo>
                  <a:pt x="296348" y="97790"/>
                </a:lnTo>
                <a:lnTo>
                  <a:pt x="313156" y="74930"/>
                </a:lnTo>
                <a:lnTo>
                  <a:pt x="333358" y="74930"/>
                </a:lnTo>
                <a:lnTo>
                  <a:pt x="319112" y="57150"/>
                </a:lnTo>
                <a:lnTo>
                  <a:pt x="290458" y="33020"/>
                </a:lnTo>
                <a:lnTo>
                  <a:pt x="260441" y="16510"/>
                </a:lnTo>
                <a:close/>
              </a:path>
              <a:path w="371475" h="370840">
                <a:moveTo>
                  <a:pt x="333358" y="74930"/>
                </a:moveTo>
                <a:lnTo>
                  <a:pt x="313156" y="74930"/>
                </a:lnTo>
                <a:lnTo>
                  <a:pt x="329963" y="97790"/>
                </a:lnTo>
                <a:lnTo>
                  <a:pt x="342595" y="123190"/>
                </a:lnTo>
                <a:lnTo>
                  <a:pt x="350864" y="149860"/>
                </a:lnTo>
                <a:lnTo>
                  <a:pt x="354583" y="177800"/>
                </a:lnTo>
                <a:lnTo>
                  <a:pt x="370639" y="177800"/>
                </a:lnTo>
                <a:lnTo>
                  <a:pt x="368192" y="152400"/>
                </a:lnTo>
                <a:lnTo>
                  <a:pt x="368069" y="151130"/>
                </a:lnTo>
                <a:lnTo>
                  <a:pt x="367947" y="149860"/>
                </a:lnTo>
                <a:lnTo>
                  <a:pt x="357882" y="116840"/>
                </a:lnTo>
                <a:lnTo>
                  <a:pt x="341498" y="85090"/>
                </a:lnTo>
                <a:lnTo>
                  <a:pt x="333358" y="74930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69">
            <a:extLst>
              <a:ext uri="{FF2B5EF4-FFF2-40B4-BE49-F238E27FC236}">
                <a16:creationId xmlns:a16="http://schemas.microsoft.com/office/drawing/2014/main" id="{D67165ED-3C49-DFF3-BED3-100EAFB2985B}"/>
              </a:ext>
            </a:extLst>
          </p:cNvPr>
          <p:cNvSpPr/>
          <p:nvPr/>
        </p:nvSpPr>
        <p:spPr>
          <a:xfrm>
            <a:off x="3413806" y="1232043"/>
            <a:ext cx="326291" cy="330721"/>
          </a:xfrm>
          <a:custGeom>
            <a:avLst/>
            <a:gdLst/>
            <a:ahLst/>
            <a:cxnLst/>
            <a:rect l="l" t="t" r="r" b="b"/>
            <a:pathLst>
              <a:path w="421004" h="426720">
                <a:moveTo>
                  <a:pt x="47701" y="0"/>
                </a:moveTo>
                <a:lnTo>
                  <a:pt x="36812" y="2539"/>
                </a:lnTo>
                <a:lnTo>
                  <a:pt x="27914" y="8889"/>
                </a:lnTo>
                <a:lnTo>
                  <a:pt x="21912" y="17779"/>
                </a:lnTo>
                <a:lnTo>
                  <a:pt x="19710" y="27939"/>
                </a:lnTo>
                <a:lnTo>
                  <a:pt x="19710" y="351789"/>
                </a:lnTo>
                <a:lnTo>
                  <a:pt x="11653" y="358139"/>
                </a:lnTo>
                <a:lnTo>
                  <a:pt x="5430" y="365759"/>
                </a:lnTo>
                <a:lnTo>
                  <a:pt x="1420" y="375919"/>
                </a:lnTo>
                <a:lnTo>
                  <a:pt x="0" y="386079"/>
                </a:lnTo>
                <a:lnTo>
                  <a:pt x="3237" y="402589"/>
                </a:lnTo>
                <a:lnTo>
                  <a:pt x="12060" y="415289"/>
                </a:lnTo>
                <a:lnTo>
                  <a:pt x="25133" y="424179"/>
                </a:lnTo>
                <a:lnTo>
                  <a:pt x="41122" y="426719"/>
                </a:lnTo>
                <a:lnTo>
                  <a:pt x="379361" y="426719"/>
                </a:lnTo>
                <a:lnTo>
                  <a:pt x="395350" y="424179"/>
                </a:lnTo>
                <a:lnTo>
                  <a:pt x="408424" y="415289"/>
                </a:lnTo>
                <a:lnTo>
                  <a:pt x="411953" y="410209"/>
                </a:lnTo>
                <a:lnTo>
                  <a:pt x="41122" y="410209"/>
                </a:lnTo>
                <a:lnTo>
                  <a:pt x="31573" y="408939"/>
                </a:lnTo>
                <a:lnTo>
                  <a:pt x="23764" y="403859"/>
                </a:lnTo>
                <a:lnTo>
                  <a:pt x="18494" y="396239"/>
                </a:lnTo>
                <a:lnTo>
                  <a:pt x="16560" y="386079"/>
                </a:lnTo>
                <a:lnTo>
                  <a:pt x="18494" y="377189"/>
                </a:lnTo>
                <a:lnTo>
                  <a:pt x="23764" y="368299"/>
                </a:lnTo>
                <a:lnTo>
                  <a:pt x="31573" y="363219"/>
                </a:lnTo>
                <a:lnTo>
                  <a:pt x="41122" y="361949"/>
                </a:lnTo>
                <a:lnTo>
                  <a:pt x="412011" y="361949"/>
                </a:lnTo>
                <a:lnTo>
                  <a:pt x="406821" y="355599"/>
                </a:lnTo>
                <a:lnTo>
                  <a:pt x="397497" y="349249"/>
                </a:lnTo>
                <a:lnTo>
                  <a:pt x="397497" y="345439"/>
                </a:lnTo>
                <a:lnTo>
                  <a:pt x="36271" y="345439"/>
                </a:lnTo>
                <a:lnTo>
                  <a:pt x="36271" y="21589"/>
                </a:lnTo>
                <a:lnTo>
                  <a:pt x="41401" y="16509"/>
                </a:lnTo>
                <a:lnTo>
                  <a:pt x="72618" y="16509"/>
                </a:lnTo>
                <a:lnTo>
                  <a:pt x="67471" y="8889"/>
                </a:lnTo>
                <a:lnTo>
                  <a:pt x="58577" y="2539"/>
                </a:lnTo>
                <a:lnTo>
                  <a:pt x="47701" y="0"/>
                </a:lnTo>
                <a:close/>
              </a:path>
              <a:path w="421004" h="426720">
                <a:moveTo>
                  <a:pt x="412011" y="361949"/>
                </a:moveTo>
                <a:lnTo>
                  <a:pt x="379361" y="361949"/>
                </a:lnTo>
                <a:lnTo>
                  <a:pt x="388908" y="363219"/>
                </a:lnTo>
                <a:lnTo>
                  <a:pt x="396713" y="368299"/>
                </a:lnTo>
                <a:lnTo>
                  <a:pt x="401978" y="377189"/>
                </a:lnTo>
                <a:lnTo>
                  <a:pt x="403910" y="386079"/>
                </a:lnTo>
                <a:lnTo>
                  <a:pt x="401978" y="396239"/>
                </a:lnTo>
                <a:lnTo>
                  <a:pt x="396713" y="403859"/>
                </a:lnTo>
                <a:lnTo>
                  <a:pt x="388908" y="408939"/>
                </a:lnTo>
                <a:lnTo>
                  <a:pt x="379361" y="410209"/>
                </a:lnTo>
                <a:lnTo>
                  <a:pt x="411953" y="410209"/>
                </a:lnTo>
                <a:lnTo>
                  <a:pt x="417246" y="402589"/>
                </a:lnTo>
                <a:lnTo>
                  <a:pt x="420484" y="386079"/>
                </a:lnTo>
                <a:lnTo>
                  <a:pt x="418803" y="374649"/>
                </a:lnTo>
                <a:lnTo>
                  <a:pt x="414086" y="364489"/>
                </a:lnTo>
                <a:lnTo>
                  <a:pt x="412011" y="361949"/>
                </a:lnTo>
                <a:close/>
              </a:path>
              <a:path w="421004" h="426720">
                <a:moveTo>
                  <a:pt x="72618" y="16509"/>
                </a:moveTo>
                <a:lnTo>
                  <a:pt x="53987" y="16509"/>
                </a:lnTo>
                <a:lnTo>
                  <a:pt x="59118" y="21589"/>
                </a:lnTo>
                <a:lnTo>
                  <a:pt x="59118" y="345439"/>
                </a:lnTo>
                <a:lnTo>
                  <a:pt x="75679" y="345439"/>
                </a:lnTo>
                <a:lnTo>
                  <a:pt x="75679" y="308609"/>
                </a:lnTo>
                <a:lnTo>
                  <a:pt x="126944" y="308609"/>
                </a:lnTo>
                <a:lnTo>
                  <a:pt x="130686" y="306069"/>
                </a:lnTo>
                <a:lnTo>
                  <a:pt x="134418" y="300989"/>
                </a:lnTo>
                <a:lnTo>
                  <a:pt x="101879" y="300989"/>
                </a:lnTo>
                <a:lnTo>
                  <a:pt x="91686" y="298449"/>
                </a:lnTo>
                <a:lnTo>
                  <a:pt x="83353" y="293369"/>
                </a:lnTo>
                <a:lnTo>
                  <a:pt x="77729" y="284479"/>
                </a:lnTo>
                <a:lnTo>
                  <a:pt x="75666" y="274319"/>
                </a:lnTo>
                <a:lnTo>
                  <a:pt x="77729" y="264159"/>
                </a:lnTo>
                <a:lnTo>
                  <a:pt x="83353" y="256539"/>
                </a:lnTo>
                <a:lnTo>
                  <a:pt x="91686" y="250189"/>
                </a:lnTo>
                <a:lnTo>
                  <a:pt x="101879" y="248919"/>
                </a:lnTo>
                <a:lnTo>
                  <a:pt x="135351" y="248919"/>
                </a:lnTo>
                <a:lnTo>
                  <a:pt x="130686" y="242569"/>
                </a:lnTo>
                <a:lnTo>
                  <a:pt x="128503" y="241299"/>
                </a:lnTo>
                <a:lnTo>
                  <a:pt x="75679" y="241299"/>
                </a:lnTo>
                <a:lnTo>
                  <a:pt x="75679" y="177799"/>
                </a:lnTo>
                <a:lnTo>
                  <a:pt x="214631" y="177799"/>
                </a:lnTo>
                <a:lnTo>
                  <a:pt x="213601" y="172719"/>
                </a:lnTo>
                <a:lnTo>
                  <a:pt x="214116" y="170179"/>
                </a:lnTo>
                <a:lnTo>
                  <a:pt x="75679" y="170179"/>
                </a:lnTo>
                <a:lnTo>
                  <a:pt x="75679" y="114299"/>
                </a:lnTo>
                <a:lnTo>
                  <a:pt x="128037" y="114299"/>
                </a:lnTo>
                <a:lnTo>
                  <a:pt x="129672" y="113029"/>
                </a:lnTo>
                <a:lnTo>
                  <a:pt x="135245" y="106679"/>
                </a:lnTo>
                <a:lnTo>
                  <a:pt x="101879" y="106679"/>
                </a:lnTo>
                <a:lnTo>
                  <a:pt x="91686" y="105409"/>
                </a:lnTo>
                <a:lnTo>
                  <a:pt x="83353" y="99059"/>
                </a:lnTo>
                <a:lnTo>
                  <a:pt x="77729" y="91439"/>
                </a:lnTo>
                <a:lnTo>
                  <a:pt x="75666" y="81279"/>
                </a:lnTo>
                <a:lnTo>
                  <a:pt x="77729" y="71119"/>
                </a:lnTo>
                <a:lnTo>
                  <a:pt x="83353" y="62229"/>
                </a:lnTo>
                <a:lnTo>
                  <a:pt x="91686" y="57149"/>
                </a:lnTo>
                <a:lnTo>
                  <a:pt x="101879" y="54609"/>
                </a:lnTo>
                <a:lnTo>
                  <a:pt x="135245" y="54609"/>
                </a:lnTo>
                <a:lnTo>
                  <a:pt x="129672" y="48259"/>
                </a:lnTo>
                <a:lnTo>
                  <a:pt x="127629" y="46989"/>
                </a:lnTo>
                <a:lnTo>
                  <a:pt x="75679" y="46989"/>
                </a:lnTo>
                <a:lnTo>
                  <a:pt x="75679" y="27939"/>
                </a:lnTo>
                <a:lnTo>
                  <a:pt x="73475" y="17779"/>
                </a:lnTo>
                <a:lnTo>
                  <a:pt x="72618" y="16509"/>
                </a:lnTo>
                <a:close/>
              </a:path>
              <a:path w="421004" h="426720">
                <a:moveTo>
                  <a:pt x="358089" y="278129"/>
                </a:moveTo>
                <a:lnTo>
                  <a:pt x="341528" y="278129"/>
                </a:lnTo>
                <a:lnTo>
                  <a:pt x="341528" y="345439"/>
                </a:lnTo>
                <a:lnTo>
                  <a:pt x="358089" y="345439"/>
                </a:lnTo>
                <a:lnTo>
                  <a:pt x="358089" y="278129"/>
                </a:lnTo>
                <a:close/>
              </a:path>
              <a:path w="421004" h="426720">
                <a:moveTo>
                  <a:pt x="394437" y="16509"/>
                </a:moveTo>
                <a:lnTo>
                  <a:pt x="375818" y="16509"/>
                </a:lnTo>
                <a:lnTo>
                  <a:pt x="380936" y="21589"/>
                </a:lnTo>
                <a:lnTo>
                  <a:pt x="380936" y="345439"/>
                </a:lnTo>
                <a:lnTo>
                  <a:pt x="397497" y="345439"/>
                </a:lnTo>
                <a:lnTo>
                  <a:pt x="397497" y="27939"/>
                </a:lnTo>
                <a:lnTo>
                  <a:pt x="395295" y="17779"/>
                </a:lnTo>
                <a:lnTo>
                  <a:pt x="394437" y="16509"/>
                </a:lnTo>
                <a:close/>
              </a:path>
              <a:path w="421004" h="426720">
                <a:moveTo>
                  <a:pt x="126944" y="308609"/>
                </a:moveTo>
                <a:lnTo>
                  <a:pt x="75679" y="308609"/>
                </a:lnTo>
                <a:lnTo>
                  <a:pt x="81437" y="312419"/>
                </a:lnTo>
                <a:lnTo>
                  <a:pt x="87788" y="314959"/>
                </a:lnTo>
                <a:lnTo>
                  <a:pt x="94635" y="316229"/>
                </a:lnTo>
                <a:lnTo>
                  <a:pt x="101879" y="317499"/>
                </a:lnTo>
                <a:lnTo>
                  <a:pt x="117588" y="314959"/>
                </a:lnTo>
                <a:lnTo>
                  <a:pt x="126944" y="308609"/>
                </a:lnTo>
                <a:close/>
              </a:path>
              <a:path w="421004" h="426720">
                <a:moveTo>
                  <a:pt x="214374" y="278129"/>
                </a:moveTo>
                <a:lnTo>
                  <a:pt x="197243" y="278129"/>
                </a:lnTo>
                <a:lnTo>
                  <a:pt x="201657" y="293369"/>
                </a:lnTo>
                <a:lnTo>
                  <a:pt x="210988" y="306069"/>
                </a:lnTo>
                <a:lnTo>
                  <a:pt x="224086" y="314959"/>
                </a:lnTo>
                <a:lnTo>
                  <a:pt x="239801" y="317499"/>
                </a:lnTo>
                <a:lnTo>
                  <a:pt x="255510" y="314959"/>
                </a:lnTo>
                <a:lnTo>
                  <a:pt x="268608" y="306069"/>
                </a:lnTo>
                <a:lnTo>
                  <a:pt x="272340" y="300989"/>
                </a:lnTo>
                <a:lnTo>
                  <a:pt x="239801" y="300989"/>
                </a:lnTo>
                <a:lnTo>
                  <a:pt x="229610" y="298449"/>
                </a:lnTo>
                <a:lnTo>
                  <a:pt x="221281" y="293369"/>
                </a:lnTo>
                <a:lnTo>
                  <a:pt x="215662" y="284479"/>
                </a:lnTo>
                <a:lnTo>
                  <a:pt x="214374" y="278129"/>
                </a:lnTo>
                <a:close/>
              </a:path>
              <a:path w="421004" h="426720">
                <a:moveTo>
                  <a:pt x="135351" y="248919"/>
                </a:moveTo>
                <a:lnTo>
                  <a:pt x="101879" y="248919"/>
                </a:lnTo>
                <a:lnTo>
                  <a:pt x="112064" y="250189"/>
                </a:lnTo>
                <a:lnTo>
                  <a:pt x="120394" y="256539"/>
                </a:lnTo>
                <a:lnTo>
                  <a:pt x="126016" y="264159"/>
                </a:lnTo>
                <a:lnTo>
                  <a:pt x="128079" y="274319"/>
                </a:lnTo>
                <a:lnTo>
                  <a:pt x="126016" y="284479"/>
                </a:lnTo>
                <a:lnTo>
                  <a:pt x="120394" y="293369"/>
                </a:lnTo>
                <a:lnTo>
                  <a:pt x="112064" y="298449"/>
                </a:lnTo>
                <a:lnTo>
                  <a:pt x="101879" y="300989"/>
                </a:lnTo>
                <a:lnTo>
                  <a:pt x="134418" y="300989"/>
                </a:lnTo>
                <a:lnTo>
                  <a:pt x="140016" y="293369"/>
                </a:lnTo>
                <a:lnTo>
                  <a:pt x="144424" y="278129"/>
                </a:lnTo>
                <a:lnTo>
                  <a:pt x="214374" y="278129"/>
                </a:lnTo>
                <a:lnTo>
                  <a:pt x="213601" y="274319"/>
                </a:lnTo>
                <a:lnTo>
                  <a:pt x="214374" y="270509"/>
                </a:lnTo>
                <a:lnTo>
                  <a:pt x="144424" y="270509"/>
                </a:lnTo>
                <a:lnTo>
                  <a:pt x="140016" y="255269"/>
                </a:lnTo>
                <a:lnTo>
                  <a:pt x="135351" y="248919"/>
                </a:lnTo>
                <a:close/>
              </a:path>
              <a:path w="421004" h="426720">
                <a:moveTo>
                  <a:pt x="273273" y="248919"/>
                </a:moveTo>
                <a:lnTo>
                  <a:pt x="239801" y="248919"/>
                </a:lnTo>
                <a:lnTo>
                  <a:pt x="249985" y="250189"/>
                </a:lnTo>
                <a:lnTo>
                  <a:pt x="258310" y="256539"/>
                </a:lnTo>
                <a:lnTo>
                  <a:pt x="263927" y="264159"/>
                </a:lnTo>
                <a:lnTo>
                  <a:pt x="265988" y="274319"/>
                </a:lnTo>
                <a:lnTo>
                  <a:pt x="263927" y="284479"/>
                </a:lnTo>
                <a:lnTo>
                  <a:pt x="258310" y="293369"/>
                </a:lnTo>
                <a:lnTo>
                  <a:pt x="249985" y="298449"/>
                </a:lnTo>
                <a:lnTo>
                  <a:pt x="239801" y="300989"/>
                </a:lnTo>
                <a:lnTo>
                  <a:pt x="272340" y="300989"/>
                </a:lnTo>
                <a:lnTo>
                  <a:pt x="277938" y="293369"/>
                </a:lnTo>
                <a:lnTo>
                  <a:pt x="282346" y="278129"/>
                </a:lnTo>
                <a:lnTo>
                  <a:pt x="358089" y="278129"/>
                </a:lnTo>
                <a:lnTo>
                  <a:pt x="358089" y="270509"/>
                </a:lnTo>
                <a:lnTo>
                  <a:pt x="282346" y="270509"/>
                </a:lnTo>
                <a:lnTo>
                  <a:pt x="277938" y="255269"/>
                </a:lnTo>
                <a:lnTo>
                  <a:pt x="273273" y="248919"/>
                </a:lnTo>
                <a:close/>
              </a:path>
              <a:path w="421004" h="426720">
                <a:moveTo>
                  <a:pt x="239801" y="232409"/>
                </a:moveTo>
                <a:lnTo>
                  <a:pt x="224086" y="234949"/>
                </a:lnTo>
                <a:lnTo>
                  <a:pt x="210988" y="242569"/>
                </a:lnTo>
                <a:lnTo>
                  <a:pt x="201657" y="255269"/>
                </a:lnTo>
                <a:lnTo>
                  <a:pt x="197243" y="270509"/>
                </a:lnTo>
                <a:lnTo>
                  <a:pt x="214374" y="270509"/>
                </a:lnTo>
                <a:lnTo>
                  <a:pt x="215662" y="264159"/>
                </a:lnTo>
                <a:lnTo>
                  <a:pt x="221281" y="256539"/>
                </a:lnTo>
                <a:lnTo>
                  <a:pt x="229610" y="250189"/>
                </a:lnTo>
                <a:lnTo>
                  <a:pt x="239801" y="248919"/>
                </a:lnTo>
                <a:lnTo>
                  <a:pt x="273273" y="248919"/>
                </a:lnTo>
                <a:lnTo>
                  <a:pt x="268608" y="242569"/>
                </a:lnTo>
                <a:lnTo>
                  <a:pt x="255510" y="234949"/>
                </a:lnTo>
                <a:lnTo>
                  <a:pt x="239801" y="232409"/>
                </a:lnTo>
                <a:close/>
              </a:path>
              <a:path w="421004" h="426720">
                <a:moveTo>
                  <a:pt x="358089" y="207009"/>
                </a:moveTo>
                <a:lnTo>
                  <a:pt x="341528" y="207009"/>
                </a:lnTo>
                <a:lnTo>
                  <a:pt x="341528" y="270509"/>
                </a:lnTo>
                <a:lnTo>
                  <a:pt x="358089" y="270509"/>
                </a:lnTo>
                <a:lnTo>
                  <a:pt x="358089" y="207009"/>
                </a:lnTo>
                <a:close/>
              </a:path>
              <a:path w="421004" h="426720">
                <a:moveTo>
                  <a:pt x="101879" y="232409"/>
                </a:moveTo>
                <a:lnTo>
                  <a:pt x="94635" y="232409"/>
                </a:lnTo>
                <a:lnTo>
                  <a:pt x="87788" y="233679"/>
                </a:lnTo>
                <a:lnTo>
                  <a:pt x="81437" y="237489"/>
                </a:lnTo>
                <a:lnTo>
                  <a:pt x="75679" y="241299"/>
                </a:lnTo>
                <a:lnTo>
                  <a:pt x="128503" y="241299"/>
                </a:lnTo>
                <a:lnTo>
                  <a:pt x="117588" y="234949"/>
                </a:lnTo>
                <a:lnTo>
                  <a:pt x="101879" y="232409"/>
                </a:lnTo>
                <a:close/>
              </a:path>
              <a:path w="421004" h="426720">
                <a:moveTo>
                  <a:pt x="214631" y="177799"/>
                </a:moveTo>
                <a:lnTo>
                  <a:pt x="197434" y="177799"/>
                </a:lnTo>
                <a:lnTo>
                  <a:pt x="202148" y="193039"/>
                </a:lnTo>
                <a:lnTo>
                  <a:pt x="211497" y="204469"/>
                </a:lnTo>
                <a:lnTo>
                  <a:pt x="224407" y="212089"/>
                </a:lnTo>
                <a:lnTo>
                  <a:pt x="239801" y="215899"/>
                </a:lnTo>
                <a:lnTo>
                  <a:pt x="251585" y="213359"/>
                </a:lnTo>
                <a:lnTo>
                  <a:pt x="262113" y="209549"/>
                </a:lnTo>
                <a:lnTo>
                  <a:pt x="270924" y="201929"/>
                </a:lnTo>
                <a:lnTo>
                  <a:pt x="272820" y="199389"/>
                </a:lnTo>
                <a:lnTo>
                  <a:pt x="239801" y="199389"/>
                </a:lnTo>
                <a:lnTo>
                  <a:pt x="229610" y="196849"/>
                </a:lnTo>
                <a:lnTo>
                  <a:pt x="221281" y="191769"/>
                </a:lnTo>
                <a:lnTo>
                  <a:pt x="215662" y="182879"/>
                </a:lnTo>
                <a:lnTo>
                  <a:pt x="214631" y="177799"/>
                </a:lnTo>
                <a:close/>
              </a:path>
              <a:path w="421004" h="426720">
                <a:moveTo>
                  <a:pt x="298888" y="193039"/>
                </a:moveTo>
                <a:lnTo>
                  <a:pt x="277558" y="193039"/>
                </a:lnTo>
                <a:lnTo>
                  <a:pt x="284197" y="201929"/>
                </a:lnTo>
                <a:lnTo>
                  <a:pt x="293008" y="209549"/>
                </a:lnTo>
                <a:lnTo>
                  <a:pt x="303533" y="213359"/>
                </a:lnTo>
                <a:lnTo>
                  <a:pt x="315315" y="215899"/>
                </a:lnTo>
                <a:lnTo>
                  <a:pt x="322559" y="214629"/>
                </a:lnTo>
                <a:lnTo>
                  <a:pt x="329407" y="213359"/>
                </a:lnTo>
                <a:lnTo>
                  <a:pt x="335762" y="210819"/>
                </a:lnTo>
                <a:lnTo>
                  <a:pt x="341528" y="207009"/>
                </a:lnTo>
                <a:lnTo>
                  <a:pt x="358089" y="207009"/>
                </a:lnTo>
                <a:lnTo>
                  <a:pt x="358089" y="199389"/>
                </a:lnTo>
                <a:lnTo>
                  <a:pt x="315315" y="199389"/>
                </a:lnTo>
                <a:lnTo>
                  <a:pt x="305131" y="196849"/>
                </a:lnTo>
                <a:lnTo>
                  <a:pt x="298888" y="193039"/>
                </a:lnTo>
                <a:close/>
              </a:path>
              <a:path w="421004" h="426720">
                <a:moveTo>
                  <a:pt x="272820" y="146049"/>
                </a:moveTo>
                <a:lnTo>
                  <a:pt x="239801" y="146049"/>
                </a:lnTo>
                <a:lnTo>
                  <a:pt x="249985" y="148589"/>
                </a:lnTo>
                <a:lnTo>
                  <a:pt x="258310" y="153669"/>
                </a:lnTo>
                <a:lnTo>
                  <a:pt x="263927" y="162559"/>
                </a:lnTo>
                <a:lnTo>
                  <a:pt x="265988" y="172719"/>
                </a:lnTo>
                <a:lnTo>
                  <a:pt x="263927" y="182879"/>
                </a:lnTo>
                <a:lnTo>
                  <a:pt x="258310" y="191769"/>
                </a:lnTo>
                <a:lnTo>
                  <a:pt x="249985" y="196849"/>
                </a:lnTo>
                <a:lnTo>
                  <a:pt x="239801" y="199389"/>
                </a:lnTo>
                <a:lnTo>
                  <a:pt x="272820" y="199389"/>
                </a:lnTo>
                <a:lnTo>
                  <a:pt x="277558" y="193039"/>
                </a:lnTo>
                <a:lnTo>
                  <a:pt x="298888" y="193039"/>
                </a:lnTo>
                <a:lnTo>
                  <a:pt x="296806" y="191769"/>
                </a:lnTo>
                <a:lnTo>
                  <a:pt x="291189" y="182879"/>
                </a:lnTo>
                <a:lnTo>
                  <a:pt x="289128" y="172719"/>
                </a:lnTo>
                <a:lnTo>
                  <a:pt x="291189" y="162559"/>
                </a:lnTo>
                <a:lnTo>
                  <a:pt x="296806" y="153669"/>
                </a:lnTo>
                <a:lnTo>
                  <a:pt x="298888" y="152399"/>
                </a:lnTo>
                <a:lnTo>
                  <a:pt x="277558" y="152399"/>
                </a:lnTo>
                <a:lnTo>
                  <a:pt x="272820" y="146049"/>
                </a:lnTo>
                <a:close/>
              </a:path>
              <a:path w="421004" h="426720">
                <a:moveTo>
                  <a:pt x="358089" y="146049"/>
                </a:moveTo>
                <a:lnTo>
                  <a:pt x="315315" y="146049"/>
                </a:lnTo>
                <a:lnTo>
                  <a:pt x="325508" y="148589"/>
                </a:lnTo>
                <a:lnTo>
                  <a:pt x="333841" y="153669"/>
                </a:lnTo>
                <a:lnTo>
                  <a:pt x="339465" y="162559"/>
                </a:lnTo>
                <a:lnTo>
                  <a:pt x="341528" y="172719"/>
                </a:lnTo>
                <a:lnTo>
                  <a:pt x="339465" y="182879"/>
                </a:lnTo>
                <a:lnTo>
                  <a:pt x="333841" y="191769"/>
                </a:lnTo>
                <a:lnTo>
                  <a:pt x="325508" y="196849"/>
                </a:lnTo>
                <a:lnTo>
                  <a:pt x="315315" y="199389"/>
                </a:lnTo>
                <a:lnTo>
                  <a:pt x="358089" y="199389"/>
                </a:lnTo>
                <a:lnTo>
                  <a:pt x="358089" y="146049"/>
                </a:lnTo>
                <a:close/>
              </a:path>
              <a:path w="421004" h="426720">
                <a:moveTo>
                  <a:pt x="239801" y="129539"/>
                </a:moveTo>
                <a:lnTo>
                  <a:pt x="223783" y="133349"/>
                </a:lnTo>
                <a:lnTo>
                  <a:pt x="210526" y="142239"/>
                </a:lnTo>
                <a:lnTo>
                  <a:pt x="201248" y="154939"/>
                </a:lnTo>
                <a:lnTo>
                  <a:pt x="197167" y="170179"/>
                </a:lnTo>
                <a:lnTo>
                  <a:pt x="214116" y="170179"/>
                </a:lnTo>
                <a:lnTo>
                  <a:pt x="215662" y="162559"/>
                </a:lnTo>
                <a:lnTo>
                  <a:pt x="221281" y="153669"/>
                </a:lnTo>
                <a:lnTo>
                  <a:pt x="229610" y="148589"/>
                </a:lnTo>
                <a:lnTo>
                  <a:pt x="239801" y="146049"/>
                </a:lnTo>
                <a:lnTo>
                  <a:pt x="272820" y="146049"/>
                </a:lnTo>
                <a:lnTo>
                  <a:pt x="270924" y="143509"/>
                </a:lnTo>
                <a:lnTo>
                  <a:pt x="262113" y="135889"/>
                </a:lnTo>
                <a:lnTo>
                  <a:pt x="251585" y="132079"/>
                </a:lnTo>
                <a:lnTo>
                  <a:pt x="239801" y="129539"/>
                </a:lnTo>
                <a:close/>
              </a:path>
              <a:path w="421004" h="426720">
                <a:moveTo>
                  <a:pt x="315315" y="129539"/>
                </a:moveTo>
                <a:lnTo>
                  <a:pt x="303533" y="132079"/>
                </a:lnTo>
                <a:lnTo>
                  <a:pt x="293008" y="135889"/>
                </a:lnTo>
                <a:lnTo>
                  <a:pt x="284197" y="143509"/>
                </a:lnTo>
                <a:lnTo>
                  <a:pt x="277558" y="152399"/>
                </a:lnTo>
                <a:lnTo>
                  <a:pt x="298888" y="152399"/>
                </a:lnTo>
                <a:lnTo>
                  <a:pt x="305131" y="148589"/>
                </a:lnTo>
                <a:lnTo>
                  <a:pt x="315315" y="146049"/>
                </a:lnTo>
                <a:lnTo>
                  <a:pt x="358089" y="146049"/>
                </a:lnTo>
                <a:lnTo>
                  <a:pt x="358089" y="138429"/>
                </a:lnTo>
                <a:lnTo>
                  <a:pt x="341528" y="138429"/>
                </a:lnTo>
                <a:lnTo>
                  <a:pt x="335762" y="135889"/>
                </a:lnTo>
                <a:lnTo>
                  <a:pt x="329407" y="132079"/>
                </a:lnTo>
                <a:lnTo>
                  <a:pt x="322559" y="130809"/>
                </a:lnTo>
                <a:lnTo>
                  <a:pt x="315315" y="129539"/>
                </a:lnTo>
                <a:close/>
              </a:path>
              <a:path w="421004" h="426720">
                <a:moveTo>
                  <a:pt x="358089" y="114299"/>
                </a:moveTo>
                <a:lnTo>
                  <a:pt x="341528" y="114299"/>
                </a:lnTo>
                <a:lnTo>
                  <a:pt x="341528" y="138429"/>
                </a:lnTo>
                <a:lnTo>
                  <a:pt x="358089" y="138429"/>
                </a:lnTo>
                <a:lnTo>
                  <a:pt x="358089" y="114299"/>
                </a:lnTo>
                <a:close/>
              </a:path>
              <a:path w="421004" h="426720">
                <a:moveTo>
                  <a:pt x="128037" y="114299"/>
                </a:moveTo>
                <a:lnTo>
                  <a:pt x="75679" y="114299"/>
                </a:lnTo>
                <a:lnTo>
                  <a:pt x="81437" y="118109"/>
                </a:lnTo>
                <a:lnTo>
                  <a:pt x="87788" y="120649"/>
                </a:lnTo>
                <a:lnTo>
                  <a:pt x="94635" y="123189"/>
                </a:lnTo>
                <a:lnTo>
                  <a:pt x="101879" y="123189"/>
                </a:lnTo>
                <a:lnTo>
                  <a:pt x="112139" y="121919"/>
                </a:lnTo>
                <a:lnTo>
                  <a:pt x="121500" y="119379"/>
                </a:lnTo>
                <a:lnTo>
                  <a:pt x="128037" y="114299"/>
                </a:lnTo>
                <a:close/>
              </a:path>
              <a:path w="421004" h="426720">
                <a:moveTo>
                  <a:pt x="160642" y="105409"/>
                </a:moveTo>
                <a:lnTo>
                  <a:pt x="136359" y="105409"/>
                </a:lnTo>
                <a:lnTo>
                  <a:pt x="143040" y="113029"/>
                </a:lnTo>
                <a:lnTo>
                  <a:pt x="151207" y="119379"/>
                </a:lnTo>
                <a:lnTo>
                  <a:pt x="160568" y="121919"/>
                </a:lnTo>
                <a:lnTo>
                  <a:pt x="170827" y="123189"/>
                </a:lnTo>
                <a:lnTo>
                  <a:pt x="186221" y="120649"/>
                </a:lnTo>
                <a:lnTo>
                  <a:pt x="199131" y="113029"/>
                </a:lnTo>
                <a:lnTo>
                  <a:pt x="204325" y="106679"/>
                </a:lnTo>
                <a:lnTo>
                  <a:pt x="170827" y="106679"/>
                </a:lnTo>
                <a:lnTo>
                  <a:pt x="160642" y="105409"/>
                </a:lnTo>
                <a:close/>
              </a:path>
              <a:path w="421004" h="426720">
                <a:moveTo>
                  <a:pt x="290158" y="86359"/>
                </a:moveTo>
                <a:lnTo>
                  <a:pt x="272948" y="86359"/>
                </a:lnTo>
                <a:lnTo>
                  <a:pt x="277668" y="101599"/>
                </a:lnTo>
                <a:lnTo>
                  <a:pt x="287016" y="113029"/>
                </a:lnTo>
                <a:lnTo>
                  <a:pt x="299923" y="120649"/>
                </a:lnTo>
                <a:lnTo>
                  <a:pt x="315315" y="123189"/>
                </a:lnTo>
                <a:lnTo>
                  <a:pt x="322559" y="123189"/>
                </a:lnTo>
                <a:lnTo>
                  <a:pt x="329407" y="120649"/>
                </a:lnTo>
                <a:lnTo>
                  <a:pt x="335762" y="118109"/>
                </a:lnTo>
                <a:lnTo>
                  <a:pt x="341528" y="114299"/>
                </a:lnTo>
                <a:lnTo>
                  <a:pt x="358089" y="114299"/>
                </a:lnTo>
                <a:lnTo>
                  <a:pt x="358089" y="106679"/>
                </a:lnTo>
                <a:lnTo>
                  <a:pt x="315315" y="106679"/>
                </a:lnTo>
                <a:lnTo>
                  <a:pt x="305131" y="105409"/>
                </a:lnTo>
                <a:lnTo>
                  <a:pt x="296806" y="99059"/>
                </a:lnTo>
                <a:lnTo>
                  <a:pt x="291189" y="91439"/>
                </a:lnTo>
                <a:lnTo>
                  <a:pt x="290158" y="86359"/>
                </a:lnTo>
                <a:close/>
              </a:path>
              <a:path w="421004" h="426720">
                <a:moveTo>
                  <a:pt x="135245" y="54609"/>
                </a:moveTo>
                <a:lnTo>
                  <a:pt x="101879" y="54609"/>
                </a:lnTo>
                <a:lnTo>
                  <a:pt x="112057" y="57149"/>
                </a:lnTo>
                <a:lnTo>
                  <a:pt x="120384" y="62229"/>
                </a:lnTo>
                <a:lnTo>
                  <a:pt x="126009" y="71119"/>
                </a:lnTo>
                <a:lnTo>
                  <a:pt x="128079" y="81279"/>
                </a:lnTo>
                <a:lnTo>
                  <a:pt x="126009" y="91439"/>
                </a:lnTo>
                <a:lnTo>
                  <a:pt x="120384" y="99059"/>
                </a:lnTo>
                <a:lnTo>
                  <a:pt x="112057" y="105409"/>
                </a:lnTo>
                <a:lnTo>
                  <a:pt x="101879" y="106679"/>
                </a:lnTo>
                <a:lnTo>
                  <a:pt x="135245" y="106679"/>
                </a:lnTo>
                <a:lnTo>
                  <a:pt x="136359" y="105409"/>
                </a:lnTo>
                <a:lnTo>
                  <a:pt x="160642" y="105409"/>
                </a:lnTo>
                <a:lnTo>
                  <a:pt x="152312" y="99059"/>
                </a:lnTo>
                <a:lnTo>
                  <a:pt x="146690" y="91439"/>
                </a:lnTo>
                <a:lnTo>
                  <a:pt x="144627" y="81279"/>
                </a:lnTo>
                <a:lnTo>
                  <a:pt x="146690" y="71119"/>
                </a:lnTo>
                <a:lnTo>
                  <a:pt x="152312" y="62229"/>
                </a:lnTo>
                <a:lnTo>
                  <a:pt x="160642" y="57149"/>
                </a:lnTo>
                <a:lnTo>
                  <a:pt x="165734" y="55879"/>
                </a:lnTo>
                <a:lnTo>
                  <a:pt x="136359" y="55879"/>
                </a:lnTo>
                <a:lnTo>
                  <a:pt x="135245" y="54609"/>
                </a:lnTo>
                <a:close/>
              </a:path>
              <a:path w="421004" h="426720">
                <a:moveTo>
                  <a:pt x="203813" y="54609"/>
                </a:moveTo>
                <a:lnTo>
                  <a:pt x="170827" y="54609"/>
                </a:lnTo>
                <a:lnTo>
                  <a:pt x="181018" y="57149"/>
                </a:lnTo>
                <a:lnTo>
                  <a:pt x="189347" y="62229"/>
                </a:lnTo>
                <a:lnTo>
                  <a:pt x="194966" y="71119"/>
                </a:lnTo>
                <a:lnTo>
                  <a:pt x="197027" y="81279"/>
                </a:lnTo>
                <a:lnTo>
                  <a:pt x="194966" y="91439"/>
                </a:lnTo>
                <a:lnTo>
                  <a:pt x="189347" y="99059"/>
                </a:lnTo>
                <a:lnTo>
                  <a:pt x="181018" y="105409"/>
                </a:lnTo>
                <a:lnTo>
                  <a:pt x="170827" y="106679"/>
                </a:lnTo>
                <a:lnTo>
                  <a:pt x="204325" y="106679"/>
                </a:lnTo>
                <a:lnTo>
                  <a:pt x="208480" y="101599"/>
                </a:lnTo>
                <a:lnTo>
                  <a:pt x="213194" y="86359"/>
                </a:lnTo>
                <a:lnTo>
                  <a:pt x="290158" y="86359"/>
                </a:lnTo>
                <a:lnTo>
                  <a:pt x="289128" y="81279"/>
                </a:lnTo>
                <a:lnTo>
                  <a:pt x="289901" y="77469"/>
                </a:lnTo>
                <a:lnTo>
                  <a:pt x="213461" y="77469"/>
                </a:lnTo>
                <a:lnTo>
                  <a:pt x="209380" y="62229"/>
                </a:lnTo>
                <a:lnTo>
                  <a:pt x="203813" y="54609"/>
                </a:lnTo>
                <a:close/>
              </a:path>
              <a:path w="421004" h="426720">
                <a:moveTo>
                  <a:pt x="358089" y="54609"/>
                </a:moveTo>
                <a:lnTo>
                  <a:pt x="315315" y="54609"/>
                </a:lnTo>
                <a:lnTo>
                  <a:pt x="325508" y="57149"/>
                </a:lnTo>
                <a:lnTo>
                  <a:pt x="333841" y="62229"/>
                </a:lnTo>
                <a:lnTo>
                  <a:pt x="339465" y="71119"/>
                </a:lnTo>
                <a:lnTo>
                  <a:pt x="341528" y="81279"/>
                </a:lnTo>
                <a:lnTo>
                  <a:pt x="339465" y="91439"/>
                </a:lnTo>
                <a:lnTo>
                  <a:pt x="333841" y="99059"/>
                </a:lnTo>
                <a:lnTo>
                  <a:pt x="325508" y="105409"/>
                </a:lnTo>
                <a:lnTo>
                  <a:pt x="315315" y="106679"/>
                </a:lnTo>
                <a:lnTo>
                  <a:pt x="358089" y="106679"/>
                </a:lnTo>
                <a:lnTo>
                  <a:pt x="358089" y="54609"/>
                </a:lnTo>
                <a:close/>
              </a:path>
              <a:path w="421004" h="426720">
                <a:moveTo>
                  <a:pt x="322559" y="38099"/>
                </a:moveTo>
                <a:lnTo>
                  <a:pt x="315315" y="38099"/>
                </a:lnTo>
                <a:lnTo>
                  <a:pt x="299304" y="40639"/>
                </a:lnTo>
                <a:lnTo>
                  <a:pt x="286051" y="49529"/>
                </a:lnTo>
                <a:lnTo>
                  <a:pt x="276775" y="62229"/>
                </a:lnTo>
                <a:lnTo>
                  <a:pt x="272694" y="77469"/>
                </a:lnTo>
                <a:lnTo>
                  <a:pt x="289901" y="77469"/>
                </a:lnTo>
                <a:lnTo>
                  <a:pt x="291189" y="71119"/>
                </a:lnTo>
                <a:lnTo>
                  <a:pt x="296806" y="62229"/>
                </a:lnTo>
                <a:lnTo>
                  <a:pt x="305131" y="57149"/>
                </a:lnTo>
                <a:lnTo>
                  <a:pt x="315315" y="54609"/>
                </a:lnTo>
                <a:lnTo>
                  <a:pt x="358089" y="54609"/>
                </a:lnTo>
                <a:lnTo>
                  <a:pt x="358089" y="46989"/>
                </a:lnTo>
                <a:lnTo>
                  <a:pt x="341528" y="46989"/>
                </a:lnTo>
                <a:lnTo>
                  <a:pt x="335762" y="43179"/>
                </a:lnTo>
                <a:lnTo>
                  <a:pt x="329407" y="40639"/>
                </a:lnTo>
                <a:lnTo>
                  <a:pt x="322559" y="38099"/>
                </a:lnTo>
                <a:close/>
              </a:path>
              <a:path w="421004" h="426720">
                <a:moveTo>
                  <a:pt x="170827" y="38099"/>
                </a:moveTo>
                <a:lnTo>
                  <a:pt x="160568" y="39369"/>
                </a:lnTo>
                <a:lnTo>
                  <a:pt x="151207" y="43179"/>
                </a:lnTo>
                <a:lnTo>
                  <a:pt x="143040" y="48259"/>
                </a:lnTo>
                <a:lnTo>
                  <a:pt x="136359" y="55879"/>
                </a:lnTo>
                <a:lnTo>
                  <a:pt x="165734" y="55879"/>
                </a:lnTo>
                <a:lnTo>
                  <a:pt x="170827" y="54609"/>
                </a:lnTo>
                <a:lnTo>
                  <a:pt x="203813" y="54609"/>
                </a:lnTo>
                <a:lnTo>
                  <a:pt x="200102" y="49529"/>
                </a:lnTo>
                <a:lnTo>
                  <a:pt x="186845" y="40639"/>
                </a:lnTo>
                <a:lnTo>
                  <a:pt x="170827" y="38099"/>
                </a:lnTo>
                <a:close/>
              </a:path>
              <a:path w="421004" h="426720">
                <a:moveTo>
                  <a:pt x="101879" y="38099"/>
                </a:moveTo>
                <a:lnTo>
                  <a:pt x="94635" y="38099"/>
                </a:lnTo>
                <a:lnTo>
                  <a:pt x="87788" y="40639"/>
                </a:lnTo>
                <a:lnTo>
                  <a:pt x="81437" y="43179"/>
                </a:lnTo>
                <a:lnTo>
                  <a:pt x="75679" y="46989"/>
                </a:lnTo>
                <a:lnTo>
                  <a:pt x="127629" y="46989"/>
                </a:lnTo>
                <a:lnTo>
                  <a:pt x="121500" y="43179"/>
                </a:lnTo>
                <a:lnTo>
                  <a:pt x="112139" y="39369"/>
                </a:lnTo>
                <a:lnTo>
                  <a:pt x="101879" y="38099"/>
                </a:lnTo>
                <a:close/>
              </a:path>
              <a:path w="421004" h="426720">
                <a:moveTo>
                  <a:pt x="369506" y="0"/>
                </a:moveTo>
                <a:lnTo>
                  <a:pt x="358625" y="2539"/>
                </a:lnTo>
                <a:lnTo>
                  <a:pt x="349731" y="8889"/>
                </a:lnTo>
                <a:lnTo>
                  <a:pt x="343730" y="17779"/>
                </a:lnTo>
                <a:lnTo>
                  <a:pt x="341528" y="27939"/>
                </a:lnTo>
                <a:lnTo>
                  <a:pt x="341528" y="46989"/>
                </a:lnTo>
                <a:lnTo>
                  <a:pt x="358089" y="46989"/>
                </a:lnTo>
                <a:lnTo>
                  <a:pt x="358089" y="21589"/>
                </a:lnTo>
                <a:lnTo>
                  <a:pt x="363207" y="16509"/>
                </a:lnTo>
                <a:lnTo>
                  <a:pt x="394437" y="16509"/>
                </a:lnTo>
                <a:lnTo>
                  <a:pt x="389293" y="8889"/>
                </a:lnTo>
                <a:lnTo>
                  <a:pt x="380395" y="2539"/>
                </a:lnTo>
                <a:lnTo>
                  <a:pt x="369506" y="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70">
            <a:extLst>
              <a:ext uri="{FF2B5EF4-FFF2-40B4-BE49-F238E27FC236}">
                <a16:creationId xmlns:a16="http://schemas.microsoft.com/office/drawing/2014/main" id="{FC7AED94-73AD-6838-CEF8-34E9D23EFC92}"/>
              </a:ext>
            </a:extLst>
          </p:cNvPr>
          <p:cNvSpPr/>
          <p:nvPr/>
        </p:nvSpPr>
        <p:spPr>
          <a:xfrm>
            <a:off x="4069836" y="2525210"/>
            <a:ext cx="292826" cy="300208"/>
          </a:xfrm>
          <a:custGeom>
            <a:avLst/>
            <a:gdLst/>
            <a:ahLst/>
            <a:cxnLst/>
            <a:rect l="l" t="t" r="r" b="b"/>
            <a:pathLst>
              <a:path w="377825" h="387350">
                <a:moveTo>
                  <a:pt x="266969" y="0"/>
                </a:moveTo>
                <a:lnTo>
                  <a:pt x="226940" y="5008"/>
                </a:lnTo>
                <a:lnTo>
                  <a:pt x="186061" y="18711"/>
                </a:lnTo>
                <a:lnTo>
                  <a:pt x="142531" y="40576"/>
                </a:lnTo>
                <a:lnTo>
                  <a:pt x="104509" y="66314"/>
                </a:lnTo>
                <a:lnTo>
                  <a:pt x="72120" y="95828"/>
                </a:lnTo>
                <a:lnTo>
                  <a:pt x="45485" y="129023"/>
                </a:lnTo>
                <a:lnTo>
                  <a:pt x="22201" y="171221"/>
                </a:lnTo>
                <a:lnTo>
                  <a:pt x="3537" y="235409"/>
                </a:lnTo>
                <a:lnTo>
                  <a:pt x="0" y="277116"/>
                </a:lnTo>
                <a:lnTo>
                  <a:pt x="1377" y="306914"/>
                </a:lnTo>
                <a:lnTo>
                  <a:pt x="11029" y="344444"/>
                </a:lnTo>
                <a:lnTo>
                  <a:pt x="50315" y="377559"/>
                </a:lnTo>
                <a:lnTo>
                  <a:pt x="91128" y="386846"/>
                </a:lnTo>
                <a:lnTo>
                  <a:pt x="96958" y="386846"/>
                </a:lnTo>
                <a:lnTo>
                  <a:pt x="107120" y="386465"/>
                </a:lnTo>
                <a:lnTo>
                  <a:pt x="107487" y="386465"/>
                </a:lnTo>
                <a:lnTo>
                  <a:pt x="167608" y="374540"/>
                </a:lnTo>
                <a:lnTo>
                  <a:pt x="182370" y="370369"/>
                </a:lnTo>
                <a:lnTo>
                  <a:pt x="96288" y="370369"/>
                </a:lnTo>
                <a:lnTo>
                  <a:pt x="83051" y="369320"/>
                </a:lnTo>
                <a:lnTo>
                  <a:pt x="66466" y="365603"/>
                </a:lnTo>
                <a:lnTo>
                  <a:pt x="46635" y="357123"/>
                </a:lnTo>
                <a:lnTo>
                  <a:pt x="29189" y="341968"/>
                </a:lnTo>
                <a:lnTo>
                  <a:pt x="19815" y="318380"/>
                </a:lnTo>
                <a:lnTo>
                  <a:pt x="19754" y="318228"/>
                </a:lnTo>
                <a:lnTo>
                  <a:pt x="18237" y="308225"/>
                </a:lnTo>
                <a:lnTo>
                  <a:pt x="16659" y="283658"/>
                </a:lnTo>
                <a:lnTo>
                  <a:pt x="18590" y="247690"/>
                </a:lnTo>
                <a:lnTo>
                  <a:pt x="27717" y="204169"/>
                </a:lnTo>
                <a:lnTo>
                  <a:pt x="51147" y="204169"/>
                </a:lnTo>
                <a:lnTo>
                  <a:pt x="33724" y="186744"/>
                </a:lnTo>
                <a:lnTo>
                  <a:pt x="37993" y="176478"/>
                </a:lnTo>
                <a:lnTo>
                  <a:pt x="42752" y="166380"/>
                </a:lnTo>
                <a:lnTo>
                  <a:pt x="47996" y="156473"/>
                </a:lnTo>
                <a:lnTo>
                  <a:pt x="53672" y="146850"/>
                </a:lnTo>
                <a:lnTo>
                  <a:pt x="77207" y="146850"/>
                </a:lnTo>
                <a:lnTo>
                  <a:pt x="63087" y="132731"/>
                </a:lnTo>
                <a:lnTo>
                  <a:pt x="87146" y="104080"/>
                </a:lnTo>
                <a:lnTo>
                  <a:pt x="115960" y="78390"/>
                </a:lnTo>
                <a:lnTo>
                  <a:pt x="149437" y="55731"/>
                </a:lnTo>
                <a:lnTo>
                  <a:pt x="187483" y="36173"/>
                </a:lnTo>
                <a:lnTo>
                  <a:pt x="210915" y="36173"/>
                </a:lnTo>
                <a:lnTo>
                  <a:pt x="203942" y="29201"/>
                </a:lnTo>
                <a:lnTo>
                  <a:pt x="237077" y="19917"/>
                </a:lnTo>
                <a:lnTo>
                  <a:pt x="260496" y="19917"/>
                </a:lnTo>
                <a:lnTo>
                  <a:pt x="257778" y="17199"/>
                </a:lnTo>
                <a:lnTo>
                  <a:pt x="278701" y="16619"/>
                </a:lnTo>
                <a:lnTo>
                  <a:pt x="336731" y="16619"/>
                </a:lnTo>
                <a:lnTo>
                  <a:pt x="326621" y="9721"/>
                </a:lnTo>
                <a:lnTo>
                  <a:pt x="297289" y="1494"/>
                </a:lnTo>
                <a:lnTo>
                  <a:pt x="266969" y="0"/>
                </a:lnTo>
                <a:close/>
              </a:path>
              <a:path w="377825" h="387350">
                <a:moveTo>
                  <a:pt x="51147" y="204169"/>
                </a:moveTo>
                <a:lnTo>
                  <a:pt x="27717" y="204169"/>
                </a:lnTo>
                <a:lnTo>
                  <a:pt x="177946" y="354397"/>
                </a:lnTo>
                <a:lnTo>
                  <a:pt x="171915" y="356190"/>
                </a:lnTo>
                <a:lnTo>
                  <a:pt x="123815" y="367768"/>
                </a:lnTo>
                <a:lnTo>
                  <a:pt x="92660" y="370369"/>
                </a:lnTo>
                <a:lnTo>
                  <a:pt x="182370" y="370369"/>
                </a:lnTo>
                <a:lnTo>
                  <a:pt x="191043" y="367382"/>
                </a:lnTo>
                <a:lnTo>
                  <a:pt x="196107" y="365065"/>
                </a:lnTo>
                <a:lnTo>
                  <a:pt x="210829" y="359384"/>
                </a:lnTo>
                <a:lnTo>
                  <a:pt x="225190" y="352640"/>
                </a:lnTo>
                <a:lnTo>
                  <a:pt x="233642" y="347920"/>
                </a:lnTo>
                <a:lnTo>
                  <a:pt x="194887" y="347920"/>
                </a:lnTo>
                <a:lnTo>
                  <a:pt x="51147" y="204169"/>
                </a:lnTo>
                <a:close/>
              </a:path>
              <a:path w="377825" h="387350">
                <a:moveTo>
                  <a:pt x="77207" y="146850"/>
                </a:moveTo>
                <a:lnTo>
                  <a:pt x="53786" y="146850"/>
                </a:lnTo>
                <a:lnTo>
                  <a:pt x="234918" y="327968"/>
                </a:lnTo>
                <a:lnTo>
                  <a:pt x="225236" y="333799"/>
                </a:lnTo>
                <a:lnTo>
                  <a:pt x="215326" y="339073"/>
                </a:lnTo>
                <a:lnTo>
                  <a:pt x="205205" y="343783"/>
                </a:lnTo>
                <a:lnTo>
                  <a:pt x="194887" y="347920"/>
                </a:lnTo>
                <a:lnTo>
                  <a:pt x="233642" y="347920"/>
                </a:lnTo>
                <a:lnTo>
                  <a:pt x="239140" y="344850"/>
                </a:lnTo>
                <a:lnTo>
                  <a:pt x="252634" y="336033"/>
                </a:lnTo>
                <a:lnTo>
                  <a:pt x="272763" y="318380"/>
                </a:lnTo>
                <a:lnTo>
                  <a:pt x="248761" y="318380"/>
                </a:lnTo>
                <a:lnTo>
                  <a:pt x="77207" y="146850"/>
                </a:lnTo>
                <a:close/>
              </a:path>
              <a:path w="377825" h="387350">
                <a:moveTo>
                  <a:pt x="210915" y="36173"/>
                </a:moveTo>
                <a:lnTo>
                  <a:pt x="187483" y="36173"/>
                </a:lnTo>
                <a:lnTo>
                  <a:pt x="342347" y="191037"/>
                </a:lnTo>
                <a:lnTo>
                  <a:pt x="329348" y="219477"/>
                </a:lnTo>
                <a:lnTo>
                  <a:pt x="309922" y="252618"/>
                </a:lnTo>
                <a:lnTo>
                  <a:pt x="283313" y="286804"/>
                </a:lnTo>
                <a:lnTo>
                  <a:pt x="248761" y="318380"/>
                </a:lnTo>
                <a:lnTo>
                  <a:pt x="272763" y="318380"/>
                </a:lnTo>
                <a:lnTo>
                  <a:pt x="324251" y="260966"/>
                </a:lnTo>
                <a:lnTo>
                  <a:pt x="345987" y="223256"/>
                </a:lnTo>
                <a:lnTo>
                  <a:pt x="364458" y="179810"/>
                </a:lnTo>
                <a:lnTo>
                  <a:pt x="366094" y="173930"/>
                </a:lnTo>
                <a:lnTo>
                  <a:pt x="348672" y="173930"/>
                </a:lnTo>
                <a:lnTo>
                  <a:pt x="210915" y="36173"/>
                </a:lnTo>
                <a:close/>
              </a:path>
              <a:path w="377825" h="387350">
                <a:moveTo>
                  <a:pt x="260496" y="19917"/>
                </a:moveTo>
                <a:lnTo>
                  <a:pt x="237077" y="19917"/>
                </a:lnTo>
                <a:lnTo>
                  <a:pt x="356990" y="139818"/>
                </a:lnTo>
                <a:lnTo>
                  <a:pt x="355627" y="146850"/>
                </a:lnTo>
                <a:lnTo>
                  <a:pt x="348672" y="173930"/>
                </a:lnTo>
                <a:lnTo>
                  <a:pt x="366094" y="173930"/>
                </a:lnTo>
                <a:lnTo>
                  <a:pt x="375914" y="119371"/>
                </a:lnTo>
                <a:lnTo>
                  <a:pt x="359962" y="119371"/>
                </a:lnTo>
                <a:lnTo>
                  <a:pt x="260496" y="19917"/>
                </a:lnTo>
                <a:close/>
              </a:path>
              <a:path w="377825" h="387350">
                <a:moveTo>
                  <a:pt x="336731" y="16619"/>
                </a:moveTo>
                <a:lnTo>
                  <a:pt x="278701" y="16619"/>
                </a:lnTo>
                <a:lnTo>
                  <a:pt x="300826" y="19065"/>
                </a:lnTo>
                <a:lnTo>
                  <a:pt x="322048" y="25956"/>
                </a:lnTo>
                <a:lnTo>
                  <a:pt x="340264" y="38713"/>
                </a:lnTo>
                <a:lnTo>
                  <a:pt x="350966" y="53341"/>
                </a:lnTo>
                <a:lnTo>
                  <a:pt x="357824" y="71698"/>
                </a:lnTo>
                <a:lnTo>
                  <a:pt x="360826" y="93727"/>
                </a:lnTo>
                <a:lnTo>
                  <a:pt x="359962" y="119371"/>
                </a:lnTo>
                <a:lnTo>
                  <a:pt x="375914" y="119371"/>
                </a:lnTo>
                <a:lnTo>
                  <a:pt x="377404" y="104080"/>
                </a:lnTo>
                <a:lnTo>
                  <a:pt x="377508" y="103018"/>
                </a:lnTo>
                <a:lnTo>
                  <a:pt x="374972" y="72597"/>
                </a:lnTo>
                <a:lnTo>
                  <a:pt x="366471" y="47243"/>
                </a:lnTo>
                <a:lnTo>
                  <a:pt x="352024" y="27055"/>
                </a:lnTo>
                <a:lnTo>
                  <a:pt x="336731" y="16619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36" name="object 71">
            <a:extLst>
              <a:ext uri="{FF2B5EF4-FFF2-40B4-BE49-F238E27FC236}">
                <a16:creationId xmlns:a16="http://schemas.microsoft.com/office/drawing/2014/main" id="{07A939DF-5CC1-0A2E-1005-2DD853BEA3AD}"/>
              </a:ext>
            </a:extLst>
          </p:cNvPr>
          <p:cNvGrpSpPr/>
          <p:nvPr/>
        </p:nvGrpSpPr>
        <p:grpSpPr>
          <a:xfrm>
            <a:off x="3408415" y="3102684"/>
            <a:ext cx="335642" cy="422752"/>
            <a:chOff x="3712159" y="7694918"/>
            <a:chExt cx="433070" cy="545465"/>
          </a:xfrm>
        </p:grpSpPr>
        <p:sp>
          <p:nvSpPr>
            <p:cNvPr id="337" name="object 72">
              <a:extLst>
                <a:ext uri="{FF2B5EF4-FFF2-40B4-BE49-F238E27FC236}">
                  <a16:creationId xmlns:a16="http://schemas.microsoft.com/office/drawing/2014/main" id="{D0AC0C1D-DF38-69C6-F5B1-AEB4F82DBD14}"/>
                </a:ext>
              </a:extLst>
            </p:cNvPr>
            <p:cNvSpPr/>
            <p:nvPr/>
          </p:nvSpPr>
          <p:spPr>
            <a:xfrm>
              <a:off x="3743769" y="7708988"/>
              <a:ext cx="401955" cy="531495"/>
            </a:xfrm>
            <a:custGeom>
              <a:avLst/>
              <a:gdLst/>
              <a:ahLst/>
              <a:cxnLst/>
              <a:rect l="l" t="t" r="r" b="b"/>
              <a:pathLst>
                <a:path w="401954" h="531495">
                  <a:moveTo>
                    <a:pt x="401383" y="79019"/>
                  </a:moveTo>
                  <a:lnTo>
                    <a:pt x="400177" y="62649"/>
                  </a:lnTo>
                  <a:lnTo>
                    <a:pt x="400164" y="62458"/>
                  </a:lnTo>
                  <a:lnTo>
                    <a:pt x="398830" y="44259"/>
                  </a:lnTo>
                  <a:lnTo>
                    <a:pt x="386181" y="28422"/>
                  </a:lnTo>
                  <a:lnTo>
                    <a:pt x="386181" y="62458"/>
                  </a:lnTo>
                  <a:lnTo>
                    <a:pt x="381673" y="87706"/>
                  </a:lnTo>
                  <a:lnTo>
                    <a:pt x="381558" y="88379"/>
                  </a:lnTo>
                  <a:lnTo>
                    <a:pt x="375145" y="98285"/>
                  </a:lnTo>
                  <a:lnTo>
                    <a:pt x="375335" y="96875"/>
                  </a:lnTo>
                  <a:lnTo>
                    <a:pt x="375462" y="95986"/>
                  </a:lnTo>
                  <a:lnTo>
                    <a:pt x="375869" y="93141"/>
                  </a:lnTo>
                  <a:lnTo>
                    <a:pt x="372706" y="88963"/>
                  </a:lnTo>
                  <a:lnTo>
                    <a:pt x="370916" y="88722"/>
                  </a:lnTo>
                  <a:lnTo>
                    <a:pt x="370916" y="104813"/>
                  </a:lnTo>
                  <a:lnTo>
                    <a:pt x="370713" y="105130"/>
                  </a:lnTo>
                  <a:lnTo>
                    <a:pt x="337731" y="137731"/>
                  </a:lnTo>
                  <a:lnTo>
                    <a:pt x="302209" y="156311"/>
                  </a:lnTo>
                  <a:lnTo>
                    <a:pt x="264642" y="166636"/>
                  </a:lnTo>
                  <a:lnTo>
                    <a:pt x="229730" y="168173"/>
                  </a:lnTo>
                  <a:lnTo>
                    <a:pt x="200202" y="161404"/>
                  </a:lnTo>
                  <a:lnTo>
                    <a:pt x="178917" y="146888"/>
                  </a:lnTo>
                  <a:lnTo>
                    <a:pt x="178574" y="146888"/>
                  </a:lnTo>
                  <a:lnTo>
                    <a:pt x="214172" y="132410"/>
                  </a:lnTo>
                  <a:lnTo>
                    <a:pt x="301548" y="96875"/>
                  </a:lnTo>
                  <a:lnTo>
                    <a:pt x="303733" y="95986"/>
                  </a:lnTo>
                  <a:lnTo>
                    <a:pt x="366395" y="104813"/>
                  </a:lnTo>
                  <a:lnTo>
                    <a:pt x="370916" y="104813"/>
                  </a:lnTo>
                  <a:lnTo>
                    <a:pt x="370916" y="88722"/>
                  </a:lnTo>
                  <a:lnTo>
                    <a:pt x="334302" y="83566"/>
                  </a:lnTo>
                  <a:lnTo>
                    <a:pt x="386181" y="62458"/>
                  </a:lnTo>
                  <a:lnTo>
                    <a:pt x="386181" y="28422"/>
                  </a:lnTo>
                  <a:lnTo>
                    <a:pt x="381647" y="22733"/>
                  </a:lnTo>
                  <a:lnTo>
                    <a:pt x="381647" y="46431"/>
                  </a:lnTo>
                  <a:lnTo>
                    <a:pt x="257556" y="96875"/>
                  </a:lnTo>
                  <a:lnTo>
                    <a:pt x="268630" y="53022"/>
                  </a:lnTo>
                  <a:lnTo>
                    <a:pt x="265950" y="48526"/>
                  </a:lnTo>
                  <a:lnTo>
                    <a:pt x="257073" y="46291"/>
                  </a:lnTo>
                  <a:lnTo>
                    <a:pt x="252564" y="48971"/>
                  </a:lnTo>
                  <a:lnTo>
                    <a:pt x="238467" y="104813"/>
                  </a:lnTo>
                  <a:lnTo>
                    <a:pt x="238048" y="104813"/>
                  </a:lnTo>
                  <a:lnTo>
                    <a:pt x="170192" y="132410"/>
                  </a:lnTo>
                  <a:lnTo>
                    <a:pt x="167779" y="119697"/>
                  </a:lnTo>
                  <a:lnTo>
                    <a:pt x="169164" y="106121"/>
                  </a:lnTo>
                  <a:lnTo>
                    <a:pt x="196176" y="62649"/>
                  </a:lnTo>
                  <a:lnTo>
                    <a:pt x="230974" y="37388"/>
                  </a:lnTo>
                  <a:lnTo>
                    <a:pt x="267741" y="22275"/>
                  </a:lnTo>
                  <a:lnTo>
                    <a:pt x="313601" y="15392"/>
                  </a:lnTo>
                  <a:lnTo>
                    <a:pt x="336181" y="17411"/>
                  </a:lnTo>
                  <a:lnTo>
                    <a:pt x="355650" y="23368"/>
                  </a:lnTo>
                  <a:lnTo>
                    <a:pt x="371119" y="33096"/>
                  </a:lnTo>
                  <a:lnTo>
                    <a:pt x="381533" y="46291"/>
                  </a:lnTo>
                  <a:lnTo>
                    <a:pt x="381647" y="46431"/>
                  </a:lnTo>
                  <a:lnTo>
                    <a:pt x="381647" y="22733"/>
                  </a:lnTo>
                  <a:lnTo>
                    <a:pt x="377088" y="17018"/>
                  </a:lnTo>
                  <a:lnTo>
                    <a:pt x="373202" y="15392"/>
                  </a:lnTo>
                  <a:lnTo>
                    <a:pt x="341020" y="1917"/>
                  </a:lnTo>
                  <a:lnTo>
                    <a:pt x="295592" y="0"/>
                  </a:lnTo>
                  <a:lnTo>
                    <a:pt x="245783" y="12280"/>
                  </a:lnTo>
                  <a:lnTo>
                    <a:pt x="202209" y="35991"/>
                  </a:lnTo>
                  <a:lnTo>
                    <a:pt x="169710" y="67792"/>
                  </a:lnTo>
                  <a:lnTo>
                    <a:pt x="155371" y="94361"/>
                  </a:lnTo>
                  <a:lnTo>
                    <a:pt x="155371" y="37312"/>
                  </a:lnTo>
                  <a:lnTo>
                    <a:pt x="151904" y="30772"/>
                  </a:lnTo>
                  <a:lnTo>
                    <a:pt x="143383" y="30772"/>
                  </a:lnTo>
                  <a:lnTo>
                    <a:pt x="139928" y="37312"/>
                  </a:lnTo>
                  <a:lnTo>
                    <a:pt x="139928" y="54711"/>
                  </a:lnTo>
                  <a:lnTo>
                    <a:pt x="147167" y="71539"/>
                  </a:lnTo>
                  <a:lnTo>
                    <a:pt x="150202" y="88074"/>
                  </a:lnTo>
                  <a:lnTo>
                    <a:pt x="148767" y="103733"/>
                  </a:lnTo>
                  <a:lnTo>
                    <a:pt x="142595" y="117906"/>
                  </a:lnTo>
                  <a:lnTo>
                    <a:pt x="139928" y="121399"/>
                  </a:lnTo>
                  <a:lnTo>
                    <a:pt x="139928" y="209588"/>
                  </a:lnTo>
                  <a:lnTo>
                    <a:pt x="76098" y="209588"/>
                  </a:lnTo>
                  <a:lnTo>
                    <a:pt x="46494" y="215290"/>
                  </a:lnTo>
                  <a:lnTo>
                    <a:pt x="22313" y="230847"/>
                  </a:lnTo>
                  <a:lnTo>
                    <a:pt x="5981" y="253885"/>
                  </a:lnTo>
                  <a:lnTo>
                    <a:pt x="0" y="282079"/>
                  </a:lnTo>
                  <a:lnTo>
                    <a:pt x="0" y="458673"/>
                  </a:lnTo>
                  <a:lnTo>
                    <a:pt x="5981" y="486867"/>
                  </a:lnTo>
                  <a:lnTo>
                    <a:pt x="22313" y="509917"/>
                  </a:lnTo>
                  <a:lnTo>
                    <a:pt x="46494" y="525462"/>
                  </a:lnTo>
                  <a:lnTo>
                    <a:pt x="76098" y="531177"/>
                  </a:lnTo>
                  <a:lnTo>
                    <a:pt x="242798" y="531177"/>
                  </a:lnTo>
                  <a:lnTo>
                    <a:pt x="289293" y="514604"/>
                  </a:lnTo>
                  <a:lnTo>
                    <a:pt x="318909" y="458673"/>
                  </a:lnTo>
                  <a:lnTo>
                    <a:pt x="318909" y="413029"/>
                  </a:lnTo>
                  <a:lnTo>
                    <a:pt x="318909" y="396455"/>
                  </a:lnTo>
                  <a:lnTo>
                    <a:pt x="318909" y="347687"/>
                  </a:lnTo>
                  <a:lnTo>
                    <a:pt x="318909" y="331127"/>
                  </a:lnTo>
                  <a:lnTo>
                    <a:pt x="318909" y="282079"/>
                  </a:lnTo>
                  <a:lnTo>
                    <a:pt x="312915" y="253885"/>
                  </a:lnTo>
                  <a:lnTo>
                    <a:pt x="302336" y="238963"/>
                  </a:lnTo>
                  <a:lnTo>
                    <a:pt x="302336" y="282079"/>
                  </a:lnTo>
                  <a:lnTo>
                    <a:pt x="302336" y="331127"/>
                  </a:lnTo>
                  <a:lnTo>
                    <a:pt x="302336" y="347687"/>
                  </a:lnTo>
                  <a:lnTo>
                    <a:pt x="302336" y="396455"/>
                  </a:lnTo>
                  <a:lnTo>
                    <a:pt x="302336" y="413029"/>
                  </a:lnTo>
                  <a:lnTo>
                    <a:pt x="302336" y="458673"/>
                  </a:lnTo>
                  <a:lnTo>
                    <a:pt x="297649" y="480415"/>
                  </a:lnTo>
                  <a:lnTo>
                    <a:pt x="284873" y="498195"/>
                  </a:lnTo>
                  <a:lnTo>
                    <a:pt x="265950" y="510197"/>
                  </a:lnTo>
                  <a:lnTo>
                    <a:pt x="242798" y="514604"/>
                  </a:lnTo>
                  <a:lnTo>
                    <a:pt x="76098" y="514604"/>
                  </a:lnTo>
                  <a:lnTo>
                    <a:pt x="52946" y="510197"/>
                  </a:lnTo>
                  <a:lnTo>
                    <a:pt x="34023" y="498195"/>
                  </a:lnTo>
                  <a:lnTo>
                    <a:pt x="21247" y="480415"/>
                  </a:lnTo>
                  <a:lnTo>
                    <a:pt x="16573" y="458673"/>
                  </a:lnTo>
                  <a:lnTo>
                    <a:pt x="16573" y="413029"/>
                  </a:lnTo>
                  <a:lnTo>
                    <a:pt x="302336" y="413029"/>
                  </a:lnTo>
                  <a:lnTo>
                    <a:pt x="302336" y="396455"/>
                  </a:lnTo>
                  <a:lnTo>
                    <a:pt x="16573" y="396455"/>
                  </a:lnTo>
                  <a:lnTo>
                    <a:pt x="16573" y="347687"/>
                  </a:lnTo>
                  <a:lnTo>
                    <a:pt x="302336" y="347687"/>
                  </a:lnTo>
                  <a:lnTo>
                    <a:pt x="302336" y="331127"/>
                  </a:lnTo>
                  <a:lnTo>
                    <a:pt x="16573" y="331127"/>
                  </a:lnTo>
                  <a:lnTo>
                    <a:pt x="16573" y="282079"/>
                  </a:lnTo>
                  <a:lnTo>
                    <a:pt x="21247" y="260324"/>
                  </a:lnTo>
                  <a:lnTo>
                    <a:pt x="34023" y="242544"/>
                  </a:lnTo>
                  <a:lnTo>
                    <a:pt x="52946" y="230555"/>
                  </a:lnTo>
                  <a:lnTo>
                    <a:pt x="76098" y="226148"/>
                  </a:lnTo>
                  <a:lnTo>
                    <a:pt x="242798" y="226148"/>
                  </a:lnTo>
                  <a:lnTo>
                    <a:pt x="265950" y="230555"/>
                  </a:lnTo>
                  <a:lnTo>
                    <a:pt x="284873" y="242544"/>
                  </a:lnTo>
                  <a:lnTo>
                    <a:pt x="297649" y="260324"/>
                  </a:lnTo>
                  <a:lnTo>
                    <a:pt x="302336" y="282079"/>
                  </a:lnTo>
                  <a:lnTo>
                    <a:pt x="302336" y="238963"/>
                  </a:lnTo>
                  <a:lnTo>
                    <a:pt x="296583" y="230847"/>
                  </a:lnTo>
                  <a:lnTo>
                    <a:pt x="289280" y="226148"/>
                  </a:lnTo>
                  <a:lnTo>
                    <a:pt x="272389" y="215290"/>
                  </a:lnTo>
                  <a:lnTo>
                    <a:pt x="242798" y="209588"/>
                  </a:lnTo>
                  <a:lnTo>
                    <a:pt x="155371" y="209588"/>
                  </a:lnTo>
                  <a:lnTo>
                    <a:pt x="155206" y="139738"/>
                  </a:lnTo>
                  <a:lnTo>
                    <a:pt x="187413" y="173304"/>
                  </a:lnTo>
                  <a:lnTo>
                    <a:pt x="241452" y="184899"/>
                  </a:lnTo>
                  <a:lnTo>
                    <a:pt x="257568" y="184099"/>
                  </a:lnTo>
                  <a:lnTo>
                    <a:pt x="274205" y="181660"/>
                  </a:lnTo>
                  <a:lnTo>
                    <a:pt x="291160" y="177558"/>
                  </a:lnTo>
                  <a:lnTo>
                    <a:pt x="308254" y="171729"/>
                  </a:lnTo>
                  <a:lnTo>
                    <a:pt x="314680" y="168173"/>
                  </a:lnTo>
                  <a:lnTo>
                    <a:pt x="353161" y="146888"/>
                  </a:lnTo>
                  <a:lnTo>
                    <a:pt x="385191" y="114604"/>
                  </a:lnTo>
                  <a:lnTo>
                    <a:pt x="401383" y="79019"/>
                  </a:lnTo>
                  <a:close/>
                </a:path>
              </a:pathLst>
            </a:custGeom>
            <a:solidFill>
              <a:srgbClr val="05A8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38" name="object 73">
              <a:extLst>
                <a:ext uri="{FF2B5EF4-FFF2-40B4-BE49-F238E27FC236}">
                  <a16:creationId xmlns:a16="http://schemas.microsoft.com/office/drawing/2014/main" id="{1DEAC699-5198-A7EE-204B-4822598707DC}"/>
                </a:ext>
              </a:extLst>
            </p:cNvPr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3712159" y="7694918"/>
              <a:ext cx="181818" cy="155181"/>
            </a:xfrm>
            <a:prstGeom prst="rect">
              <a:avLst/>
            </a:prstGeom>
          </p:spPr>
        </p:pic>
      </p:grpSp>
      <p:sp>
        <p:nvSpPr>
          <p:cNvPr id="339" name="object 74">
            <a:extLst>
              <a:ext uri="{FF2B5EF4-FFF2-40B4-BE49-F238E27FC236}">
                <a16:creationId xmlns:a16="http://schemas.microsoft.com/office/drawing/2014/main" id="{92464913-E0AD-C658-4397-7CA0F81D3A18}"/>
              </a:ext>
            </a:extLst>
          </p:cNvPr>
          <p:cNvSpPr/>
          <p:nvPr/>
        </p:nvSpPr>
        <p:spPr>
          <a:xfrm>
            <a:off x="3382321" y="2484872"/>
            <a:ext cx="389285" cy="379935"/>
          </a:xfrm>
          <a:custGeom>
            <a:avLst/>
            <a:gdLst/>
            <a:ahLst/>
            <a:cxnLst/>
            <a:rect l="l" t="t" r="r" b="b"/>
            <a:pathLst>
              <a:path w="502285" h="490220">
                <a:moveTo>
                  <a:pt x="197434" y="94869"/>
                </a:moveTo>
                <a:lnTo>
                  <a:pt x="152219" y="100091"/>
                </a:lnTo>
                <a:lnTo>
                  <a:pt x="110684" y="114964"/>
                </a:lnTo>
                <a:lnTo>
                  <a:pt x="74022" y="138293"/>
                </a:lnTo>
                <a:lnTo>
                  <a:pt x="43429" y="168884"/>
                </a:lnTo>
                <a:lnTo>
                  <a:pt x="20098" y="205543"/>
                </a:lnTo>
                <a:lnTo>
                  <a:pt x="5223" y="247076"/>
                </a:lnTo>
                <a:lnTo>
                  <a:pt x="0" y="292290"/>
                </a:lnTo>
                <a:lnTo>
                  <a:pt x="5223" y="337505"/>
                </a:lnTo>
                <a:lnTo>
                  <a:pt x="20098" y="379040"/>
                </a:lnTo>
                <a:lnTo>
                  <a:pt x="43429" y="415701"/>
                </a:lnTo>
                <a:lnTo>
                  <a:pt x="74022" y="446295"/>
                </a:lnTo>
                <a:lnTo>
                  <a:pt x="110684" y="469626"/>
                </a:lnTo>
                <a:lnTo>
                  <a:pt x="152219" y="484501"/>
                </a:lnTo>
                <a:lnTo>
                  <a:pt x="197434" y="489724"/>
                </a:lnTo>
                <a:lnTo>
                  <a:pt x="242648" y="484501"/>
                </a:lnTo>
                <a:lnTo>
                  <a:pt x="274304" y="473163"/>
                </a:lnTo>
                <a:lnTo>
                  <a:pt x="197434" y="473163"/>
                </a:lnTo>
                <a:lnTo>
                  <a:pt x="149406" y="466691"/>
                </a:lnTo>
                <a:lnTo>
                  <a:pt x="106215" y="448433"/>
                </a:lnTo>
                <a:lnTo>
                  <a:pt x="69597" y="420127"/>
                </a:lnTo>
                <a:lnTo>
                  <a:pt x="41290" y="383509"/>
                </a:lnTo>
                <a:lnTo>
                  <a:pt x="23032" y="340318"/>
                </a:lnTo>
                <a:lnTo>
                  <a:pt x="16560" y="292290"/>
                </a:lnTo>
                <a:lnTo>
                  <a:pt x="22976" y="244684"/>
                </a:lnTo>
                <a:lnTo>
                  <a:pt x="23032" y="244268"/>
                </a:lnTo>
                <a:lnTo>
                  <a:pt x="41290" y="201080"/>
                </a:lnTo>
                <a:lnTo>
                  <a:pt x="69597" y="164465"/>
                </a:lnTo>
                <a:lnTo>
                  <a:pt x="106215" y="136159"/>
                </a:lnTo>
                <a:lnTo>
                  <a:pt x="149406" y="117901"/>
                </a:lnTo>
                <a:lnTo>
                  <a:pt x="197434" y="111429"/>
                </a:lnTo>
                <a:lnTo>
                  <a:pt x="275433" y="111429"/>
                </a:lnTo>
                <a:lnTo>
                  <a:pt x="270305" y="108815"/>
                </a:lnTo>
                <a:lnTo>
                  <a:pt x="235057" y="98468"/>
                </a:lnTo>
                <a:lnTo>
                  <a:pt x="197434" y="94869"/>
                </a:lnTo>
                <a:close/>
              </a:path>
              <a:path w="502285" h="490220">
                <a:moveTo>
                  <a:pt x="351646" y="170459"/>
                </a:moveTo>
                <a:lnTo>
                  <a:pt x="330987" y="170459"/>
                </a:lnTo>
                <a:lnTo>
                  <a:pt x="350766" y="196473"/>
                </a:lnTo>
                <a:lnTo>
                  <a:pt x="365652" y="225855"/>
                </a:lnTo>
                <a:lnTo>
                  <a:pt x="375032" y="257997"/>
                </a:lnTo>
                <a:lnTo>
                  <a:pt x="378294" y="292290"/>
                </a:lnTo>
                <a:lnTo>
                  <a:pt x="371822" y="340318"/>
                </a:lnTo>
                <a:lnTo>
                  <a:pt x="353565" y="383509"/>
                </a:lnTo>
                <a:lnTo>
                  <a:pt x="325259" y="420127"/>
                </a:lnTo>
                <a:lnTo>
                  <a:pt x="288644" y="448433"/>
                </a:lnTo>
                <a:lnTo>
                  <a:pt x="245456" y="466691"/>
                </a:lnTo>
                <a:lnTo>
                  <a:pt x="197434" y="473163"/>
                </a:lnTo>
                <a:lnTo>
                  <a:pt x="274304" y="473163"/>
                </a:lnTo>
                <a:lnTo>
                  <a:pt x="320840" y="446295"/>
                </a:lnTo>
                <a:lnTo>
                  <a:pt x="351431" y="415701"/>
                </a:lnTo>
                <a:lnTo>
                  <a:pt x="374760" y="379040"/>
                </a:lnTo>
                <a:lnTo>
                  <a:pt x="389632" y="337505"/>
                </a:lnTo>
                <a:lnTo>
                  <a:pt x="394855" y="292290"/>
                </a:lnTo>
                <a:lnTo>
                  <a:pt x="391311" y="255244"/>
                </a:lnTo>
                <a:lnTo>
                  <a:pt x="391256" y="254662"/>
                </a:lnTo>
                <a:lnTo>
                  <a:pt x="380909" y="219416"/>
                </a:lnTo>
                <a:lnTo>
                  <a:pt x="364492" y="187225"/>
                </a:lnTo>
                <a:lnTo>
                  <a:pt x="351646" y="170459"/>
                </a:lnTo>
                <a:close/>
              </a:path>
              <a:path w="502285" h="490220">
                <a:moveTo>
                  <a:pt x="197434" y="166624"/>
                </a:moveTo>
                <a:lnTo>
                  <a:pt x="148559" y="176515"/>
                </a:lnTo>
                <a:lnTo>
                  <a:pt x="108605" y="203473"/>
                </a:lnTo>
                <a:lnTo>
                  <a:pt x="81646" y="243422"/>
                </a:lnTo>
                <a:lnTo>
                  <a:pt x="71755" y="292290"/>
                </a:lnTo>
                <a:lnTo>
                  <a:pt x="81646" y="341167"/>
                </a:lnTo>
                <a:lnTo>
                  <a:pt x="108605" y="381125"/>
                </a:lnTo>
                <a:lnTo>
                  <a:pt x="148559" y="408088"/>
                </a:lnTo>
                <a:lnTo>
                  <a:pt x="197434" y="417982"/>
                </a:lnTo>
                <a:lnTo>
                  <a:pt x="246309" y="408088"/>
                </a:lnTo>
                <a:lnTo>
                  <a:pt x="256207" y="401408"/>
                </a:lnTo>
                <a:lnTo>
                  <a:pt x="197434" y="401408"/>
                </a:lnTo>
                <a:lnTo>
                  <a:pt x="154999" y="392819"/>
                </a:lnTo>
                <a:lnTo>
                  <a:pt x="120310" y="369409"/>
                </a:lnTo>
                <a:lnTo>
                  <a:pt x="96903" y="334720"/>
                </a:lnTo>
                <a:lnTo>
                  <a:pt x="88315" y="292290"/>
                </a:lnTo>
                <a:lnTo>
                  <a:pt x="96903" y="249862"/>
                </a:lnTo>
                <a:lnTo>
                  <a:pt x="120310" y="215177"/>
                </a:lnTo>
                <a:lnTo>
                  <a:pt x="154999" y="191772"/>
                </a:lnTo>
                <a:lnTo>
                  <a:pt x="197434" y="183184"/>
                </a:lnTo>
                <a:lnTo>
                  <a:pt x="259159" y="183184"/>
                </a:lnTo>
                <a:lnTo>
                  <a:pt x="242392" y="174948"/>
                </a:lnTo>
                <a:lnTo>
                  <a:pt x="221015" y="168884"/>
                </a:lnTo>
                <a:lnTo>
                  <a:pt x="221840" y="168884"/>
                </a:lnTo>
                <a:lnTo>
                  <a:pt x="197434" y="166624"/>
                </a:lnTo>
                <a:close/>
              </a:path>
              <a:path w="502285" h="490220">
                <a:moveTo>
                  <a:pt x="300502" y="221272"/>
                </a:moveTo>
                <a:lnTo>
                  <a:pt x="280162" y="221272"/>
                </a:lnTo>
                <a:lnTo>
                  <a:pt x="291213" y="236621"/>
                </a:lnTo>
                <a:lnTo>
                  <a:pt x="299515" y="253785"/>
                </a:lnTo>
                <a:lnTo>
                  <a:pt x="304738" y="272448"/>
                </a:lnTo>
                <a:lnTo>
                  <a:pt x="306552" y="292290"/>
                </a:lnTo>
                <a:lnTo>
                  <a:pt x="297964" y="334720"/>
                </a:lnTo>
                <a:lnTo>
                  <a:pt x="274558" y="369409"/>
                </a:lnTo>
                <a:lnTo>
                  <a:pt x="239869" y="392819"/>
                </a:lnTo>
                <a:lnTo>
                  <a:pt x="197434" y="401408"/>
                </a:lnTo>
                <a:lnTo>
                  <a:pt x="256207" y="401408"/>
                </a:lnTo>
                <a:lnTo>
                  <a:pt x="286262" y="381125"/>
                </a:lnTo>
                <a:lnTo>
                  <a:pt x="313221" y="341167"/>
                </a:lnTo>
                <a:lnTo>
                  <a:pt x="323113" y="292290"/>
                </a:lnTo>
                <a:lnTo>
                  <a:pt x="320966" y="269109"/>
                </a:lnTo>
                <a:lnTo>
                  <a:pt x="314786" y="247334"/>
                </a:lnTo>
                <a:lnTo>
                  <a:pt x="304966" y="227352"/>
                </a:lnTo>
                <a:lnTo>
                  <a:pt x="300502" y="221272"/>
                </a:lnTo>
                <a:close/>
              </a:path>
              <a:path w="502285" h="490220">
                <a:moveTo>
                  <a:pt x="197434" y="238683"/>
                </a:moveTo>
                <a:lnTo>
                  <a:pt x="176581" y="242902"/>
                </a:lnTo>
                <a:lnTo>
                  <a:pt x="159531" y="254400"/>
                </a:lnTo>
                <a:lnTo>
                  <a:pt x="148024" y="271441"/>
                </a:lnTo>
                <a:lnTo>
                  <a:pt x="143802" y="292290"/>
                </a:lnTo>
                <a:lnTo>
                  <a:pt x="148024" y="313148"/>
                </a:lnTo>
                <a:lnTo>
                  <a:pt x="159531" y="330198"/>
                </a:lnTo>
                <a:lnTo>
                  <a:pt x="176581" y="341702"/>
                </a:lnTo>
                <a:lnTo>
                  <a:pt x="197434" y="345922"/>
                </a:lnTo>
                <a:lnTo>
                  <a:pt x="218287" y="341702"/>
                </a:lnTo>
                <a:lnTo>
                  <a:pt x="235337" y="330198"/>
                </a:lnTo>
                <a:lnTo>
                  <a:pt x="235910" y="329349"/>
                </a:lnTo>
                <a:lnTo>
                  <a:pt x="197434" y="329349"/>
                </a:lnTo>
                <a:lnTo>
                  <a:pt x="183023" y="326434"/>
                </a:lnTo>
                <a:lnTo>
                  <a:pt x="171242" y="318487"/>
                </a:lnTo>
                <a:lnTo>
                  <a:pt x="163292" y="306706"/>
                </a:lnTo>
                <a:lnTo>
                  <a:pt x="160375" y="292290"/>
                </a:lnTo>
                <a:lnTo>
                  <a:pt x="163199" y="278345"/>
                </a:lnTo>
                <a:lnTo>
                  <a:pt x="163292" y="277886"/>
                </a:lnTo>
                <a:lnTo>
                  <a:pt x="171242" y="266109"/>
                </a:lnTo>
                <a:lnTo>
                  <a:pt x="183023" y="258161"/>
                </a:lnTo>
                <a:lnTo>
                  <a:pt x="197434" y="255244"/>
                </a:lnTo>
                <a:lnTo>
                  <a:pt x="246189" y="255244"/>
                </a:lnTo>
                <a:lnTo>
                  <a:pt x="252399" y="249034"/>
                </a:lnTo>
                <a:lnTo>
                  <a:pt x="228981" y="249034"/>
                </a:lnTo>
                <a:lnTo>
                  <a:pt x="221971" y="244684"/>
                </a:lnTo>
                <a:lnTo>
                  <a:pt x="214307" y="241430"/>
                </a:lnTo>
                <a:lnTo>
                  <a:pt x="206094" y="239390"/>
                </a:lnTo>
                <a:lnTo>
                  <a:pt x="197434" y="238683"/>
                </a:lnTo>
                <a:close/>
              </a:path>
              <a:path w="502285" h="490220">
                <a:moveTo>
                  <a:pt x="247136" y="272643"/>
                </a:moveTo>
                <a:lnTo>
                  <a:pt x="228790" y="272643"/>
                </a:lnTo>
                <a:lnTo>
                  <a:pt x="232384" y="278345"/>
                </a:lnTo>
                <a:lnTo>
                  <a:pt x="234505" y="285076"/>
                </a:lnTo>
                <a:lnTo>
                  <a:pt x="234505" y="292290"/>
                </a:lnTo>
                <a:lnTo>
                  <a:pt x="231586" y="306706"/>
                </a:lnTo>
                <a:lnTo>
                  <a:pt x="223632" y="318487"/>
                </a:lnTo>
                <a:lnTo>
                  <a:pt x="211847" y="326434"/>
                </a:lnTo>
                <a:lnTo>
                  <a:pt x="197434" y="329349"/>
                </a:lnTo>
                <a:lnTo>
                  <a:pt x="235910" y="329349"/>
                </a:lnTo>
                <a:lnTo>
                  <a:pt x="246843" y="313148"/>
                </a:lnTo>
                <a:lnTo>
                  <a:pt x="251066" y="292290"/>
                </a:lnTo>
                <a:lnTo>
                  <a:pt x="250477" y="285076"/>
                </a:lnTo>
                <a:lnTo>
                  <a:pt x="250359" y="283630"/>
                </a:lnTo>
                <a:lnTo>
                  <a:pt x="248316" y="275416"/>
                </a:lnTo>
                <a:lnTo>
                  <a:pt x="247136" y="272643"/>
                </a:lnTo>
                <a:close/>
              </a:path>
              <a:path w="502285" h="490220">
                <a:moveTo>
                  <a:pt x="246189" y="255244"/>
                </a:moveTo>
                <a:lnTo>
                  <a:pt x="204660" y="255244"/>
                </a:lnTo>
                <a:lnTo>
                  <a:pt x="211366" y="257352"/>
                </a:lnTo>
                <a:lnTo>
                  <a:pt x="217081" y="260934"/>
                </a:lnTo>
                <a:lnTo>
                  <a:pt x="188328" y="289674"/>
                </a:lnTo>
                <a:lnTo>
                  <a:pt x="188328" y="294919"/>
                </a:lnTo>
                <a:lnTo>
                  <a:pt x="193192" y="299770"/>
                </a:lnTo>
                <a:lnTo>
                  <a:pt x="195313" y="300583"/>
                </a:lnTo>
                <a:lnTo>
                  <a:pt x="199542" y="300583"/>
                </a:lnTo>
                <a:lnTo>
                  <a:pt x="201676" y="299770"/>
                </a:lnTo>
                <a:lnTo>
                  <a:pt x="228790" y="272643"/>
                </a:lnTo>
                <a:lnTo>
                  <a:pt x="247136" y="272643"/>
                </a:lnTo>
                <a:lnTo>
                  <a:pt x="245054" y="267753"/>
                </a:lnTo>
                <a:lnTo>
                  <a:pt x="240809" y="260934"/>
                </a:lnTo>
                <a:lnTo>
                  <a:pt x="240690" y="260743"/>
                </a:lnTo>
                <a:lnTo>
                  <a:pt x="246189" y="255244"/>
                </a:lnTo>
                <a:close/>
              </a:path>
              <a:path w="502285" h="490220">
                <a:moveTo>
                  <a:pt x="259159" y="183184"/>
                </a:moveTo>
                <a:lnTo>
                  <a:pt x="197434" y="183184"/>
                </a:lnTo>
                <a:lnTo>
                  <a:pt x="217278" y="184998"/>
                </a:lnTo>
                <a:lnTo>
                  <a:pt x="235943" y="190220"/>
                </a:lnTo>
                <a:lnTo>
                  <a:pt x="253109" y="198518"/>
                </a:lnTo>
                <a:lnTo>
                  <a:pt x="268452" y="209562"/>
                </a:lnTo>
                <a:lnTo>
                  <a:pt x="228981" y="249034"/>
                </a:lnTo>
                <a:lnTo>
                  <a:pt x="252399" y="249034"/>
                </a:lnTo>
                <a:lnTo>
                  <a:pt x="280162" y="221272"/>
                </a:lnTo>
                <a:lnTo>
                  <a:pt x="300502" y="221272"/>
                </a:lnTo>
                <a:lnTo>
                  <a:pt x="291906" y="209562"/>
                </a:lnTo>
                <a:lnTo>
                  <a:pt x="303618" y="197827"/>
                </a:lnTo>
                <a:lnTo>
                  <a:pt x="280187" y="197827"/>
                </a:lnTo>
                <a:lnTo>
                  <a:pt x="262378" y="184765"/>
                </a:lnTo>
                <a:lnTo>
                  <a:pt x="259159" y="183184"/>
                </a:lnTo>
                <a:close/>
              </a:path>
              <a:path w="502285" h="490220">
                <a:moveTo>
                  <a:pt x="275433" y="111429"/>
                </a:moveTo>
                <a:lnTo>
                  <a:pt x="197434" y="111429"/>
                </a:lnTo>
                <a:lnTo>
                  <a:pt x="231727" y="114692"/>
                </a:lnTo>
                <a:lnTo>
                  <a:pt x="263869" y="124074"/>
                </a:lnTo>
                <a:lnTo>
                  <a:pt x="293251" y="138963"/>
                </a:lnTo>
                <a:lnTo>
                  <a:pt x="319252" y="158762"/>
                </a:lnTo>
                <a:lnTo>
                  <a:pt x="280187" y="197827"/>
                </a:lnTo>
                <a:lnTo>
                  <a:pt x="303618" y="197827"/>
                </a:lnTo>
                <a:lnTo>
                  <a:pt x="330987" y="170459"/>
                </a:lnTo>
                <a:lnTo>
                  <a:pt x="351646" y="170459"/>
                </a:lnTo>
                <a:lnTo>
                  <a:pt x="342684" y="158762"/>
                </a:lnTo>
                <a:lnTo>
                  <a:pt x="354402" y="147040"/>
                </a:lnTo>
                <a:lnTo>
                  <a:pt x="330974" y="147040"/>
                </a:lnTo>
                <a:lnTo>
                  <a:pt x="302502" y="125231"/>
                </a:lnTo>
                <a:lnTo>
                  <a:pt x="275433" y="111429"/>
                </a:lnTo>
                <a:close/>
              </a:path>
              <a:path w="502285" h="490220">
                <a:moveTo>
                  <a:pt x="357530" y="28359"/>
                </a:moveTo>
                <a:lnTo>
                  <a:pt x="348945" y="31584"/>
                </a:lnTo>
                <a:lnTo>
                  <a:pt x="346773" y="36360"/>
                </a:lnTo>
                <a:lnTo>
                  <a:pt x="372338" y="104444"/>
                </a:lnTo>
                <a:lnTo>
                  <a:pt x="372452" y="104736"/>
                </a:lnTo>
                <a:lnTo>
                  <a:pt x="372656" y="104952"/>
                </a:lnTo>
                <a:lnTo>
                  <a:pt x="372783" y="105232"/>
                </a:lnTo>
                <a:lnTo>
                  <a:pt x="330974" y="147040"/>
                </a:lnTo>
                <a:lnTo>
                  <a:pt x="354402" y="147040"/>
                </a:lnTo>
                <a:lnTo>
                  <a:pt x="379717" y="121716"/>
                </a:lnTo>
                <a:lnTo>
                  <a:pt x="473087" y="121716"/>
                </a:lnTo>
                <a:lnTo>
                  <a:pt x="469798" y="117627"/>
                </a:lnTo>
                <a:lnTo>
                  <a:pt x="392328" y="109105"/>
                </a:lnTo>
                <a:lnTo>
                  <a:pt x="408965" y="92468"/>
                </a:lnTo>
                <a:lnTo>
                  <a:pt x="385546" y="92468"/>
                </a:lnTo>
                <a:lnTo>
                  <a:pt x="362292" y="30543"/>
                </a:lnTo>
                <a:lnTo>
                  <a:pt x="357530" y="28359"/>
                </a:lnTo>
                <a:close/>
              </a:path>
              <a:path w="502285" h="490220">
                <a:moveTo>
                  <a:pt x="473087" y="121716"/>
                </a:moveTo>
                <a:lnTo>
                  <a:pt x="379934" y="121716"/>
                </a:lnTo>
                <a:lnTo>
                  <a:pt x="381165" y="123456"/>
                </a:lnTo>
                <a:lnTo>
                  <a:pt x="383235" y="124777"/>
                </a:lnTo>
                <a:lnTo>
                  <a:pt x="463910" y="133642"/>
                </a:lnTo>
                <a:lnTo>
                  <a:pt x="468528" y="133642"/>
                </a:lnTo>
                <a:lnTo>
                  <a:pt x="472122" y="130505"/>
                </a:lnTo>
                <a:lnTo>
                  <a:pt x="473087" y="121716"/>
                </a:lnTo>
                <a:close/>
              </a:path>
              <a:path w="502285" h="490220">
                <a:moveTo>
                  <a:pt x="501821" y="87922"/>
                </a:moveTo>
                <a:lnTo>
                  <a:pt x="414401" y="87922"/>
                </a:lnTo>
                <a:lnTo>
                  <a:pt x="493006" y="96558"/>
                </a:lnTo>
                <a:lnTo>
                  <a:pt x="497624" y="96558"/>
                </a:lnTo>
                <a:lnTo>
                  <a:pt x="501218" y="93408"/>
                </a:lnTo>
                <a:lnTo>
                  <a:pt x="501821" y="87922"/>
                </a:lnTo>
                <a:close/>
              </a:path>
              <a:path w="502285" h="490220">
                <a:moveTo>
                  <a:pt x="387858" y="0"/>
                </a:moveTo>
                <a:lnTo>
                  <a:pt x="379323" y="3289"/>
                </a:lnTo>
                <a:lnTo>
                  <a:pt x="377202" y="8102"/>
                </a:lnTo>
                <a:lnTo>
                  <a:pt x="402818" y="74231"/>
                </a:lnTo>
                <a:lnTo>
                  <a:pt x="402907" y="74447"/>
                </a:lnTo>
                <a:lnTo>
                  <a:pt x="403072" y="74625"/>
                </a:lnTo>
                <a:lnTo>
                  <a:pt x="403174" y="74841"/>
                </a:lnTo>
                <a:lnTo>
                  <a:pt x="385546" y="92468"/>
                </a:lnTo>
                <a:lnTo>
                  <a:pt x="408965" y="92468"/>
                </a:lnTo>
                <a:lnTo>
                  <a:pt x="413512" y="87922"/>
                </a:lnTo>
                <a:lnTo>
                  <a:pt x="501821" y="87922"/>
                </a:lnTo>
                <a:lnTo>
                  <a:pt x="502183" y="84632"/>
                </a:lnTo>
                <a:lnTo>
                  <a:pt x="498906" y="80530"/>
                </a:lnTo>
                <a:lnTo>
                  <a:pt x="428625" y="72821"/>
                </a:lnTo>
                <a:lnTo>
                  <a:pt x="439318" y="62128"/>
                </a:lnTo>
                <a:lnTo>
                  <a:pt x="415886" y="62128"/>
                </a:lnTo>
                <a:lnTo>
                  <a:pt x="392645" y="2108"/>
                </a:lnTo>
                <a:lnTo>
                  <a:pt x="387858" y="0"/>
                </a:lnTo>
                <a:close/>
              </a:path>
              <a:path w="502285" h="490220">
                <a:moveTo>
                  <a:pt x="465315" y="17945"/>
                </a:moveTo>
                <a:lnTo>
                  <a:pt x="460070" y="17945"/>
                </a:lnTo>
                <a:lnTo>
                  <a:pt x="415886" y="62128"/>
                </a:lnTo>
                <a:lnTo>
                  <a:pt x="439318" y="62128"/>
                </a:lnTo>
                <a:lnTo>
                  <a:pt x="471779" y="29667"/>
                </a:lnTo>
                <a:lnTo>
                  <a:pt x="471779" y="24409"/>
                </a:lnTo>
                <a:lnTo>
                  <a:pt x="465315" y="17945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75">
            <a:extLst>
              <a:ext uri="{FF2B5EF4-FFF2-40B4-BE49-F238E27FC236}">
                <a16:creationId xmlns:a16="http://schemas.microsoft.com/office/drawing/2014/main" id="{9F08D8CD-3B04-9507-1ECA-C778864561B3}"/>
              </a:ext>
            </a:extLst>
          </p:cNvPr>
          <p:cNvSpPr/>
          <p:nvPr/>
        </p:nvSpPr>
        <p:spPr>
          <a:xfrm>
            <a:off x="2796336" y="3133954"/>
            <a:ext cx="282490" cy="359265"/>
          </a:xfrm>
          <a:custGeom>
            <a:avLst/>
            <a:gdLst/>
            <a:ahLst/>
            <a:cxnLst/>
            <a:rect l="l" t="t" r="r" b="b"/>
            <a:pathLst>
              <a:path w="364489" h="463550">
                <a:moveTo>
                  <a:pt x="316674" y="428599"/>
                </a:moveTo>
                <a:lnTo>
                  <a:pt x="313956" y="415163"/>
                </a:lnTo>
                <a:lnTo>
                  <a:pt x="306552" y="404177"/>
                </a:lnTo>
                <a:lnTo>
                  <a:pt x="300113" y="399834"/>
                </a:lnTo>
                <a:lnTo>
                  <a:pt x="300113" y="428599"/>
                </a:lnTo>
                <a:lnTo>
                  <a:pt x="298704" y="435584"/>
                </a:lnTo>
                <a:lnTo>
                  <a:pt x="294843" y="441299"/>
                </a:lnTo>
                <a:lnTo>
                  <a:pt x="289128" y="445147"/>
                </a:lnTo>
                <a:lnTo>
                  <a:pt x="282143" y="446570"/>
                </a:lnTo>
                <a:lnTo>
                  <a:pt x="124612" y="446570"/>
                </a:lnTo>
                <a:lnTo>
                  <a:pt x="117627" y="445147"/>
                </a:lnTo>
                <a:lnTo>
                  <a:pt x="111912" y="441299"/>
                </a:lnTo>
                <a:lnTo>
                  <a:pt x="108064" y="435584"/>
                </a:lnTo>
                <a:lnTo>
                  <a:pt x="106641" y="428599"/>
                </a:lnTo>
                <a:lnTo>
                  <a:pt x="108064" y="421601"/>
                </a:lnTo>
                <a:lnTo>
                  <a:pt x="111912" y="415886"/>
                </a:lnTo>
                <a:lnTo>
                  <a:pt x="117627" y="412026"/>
                </a:lnTo>
                <a:lnTo>
                  <a:pt x="124612" y="410616"/>
                </a:lnTo>
                <a:lnTo>
                  <a:pt x="185191" y="410616"/>
                </a:lnTo>
                <a:lnTo>
                  <a:pt x="188899" y="406908"/>
                </a:lnTo>
                <a:lnTo>
                  <a:pt x="188899" y="381927"/>
                </a:lnTo>
                <a:lnTo>
                  <a:pt x="190690" y="378218"/>
                </a:lnTo>
                <a:lnTo>
                  <a:pt x="193357" y="375704"/>
                </a:lnTo>
                <a:lnTo>
                  <a:pt x="205168" y="375704"/>
                </a:lnTo>
                <a:lnTo>
                  <a:pt x="212877" y="375259"/>
                </a:lnTo>
                <a:lnTo>
                  <a:pt x="215887" y="377913"/>
                </a:lnTo>
                <a:lnTo>
                  <a:pt x="217754" y="381571"/>
                </a:lnTo>
                <a:lnTo>
                  <a:pt x="217843" y="406908"/>
                </a:lnTo>
                <a:lnTo>
                  <a:pt x="221551" y="410616"/>
                </a:lnTo>
                <a:lnTo>
                  <a:pt x="282143" y="410616"/>
                </a:lnTo>
                <a:lnTo>
                  <a:pt x="289128" y="412026"/>
                </a:lnTo>
                <a:lnTo>
                  <a:pt x="294843" y="415886"/>
                </a:lnTo>
                <a:lnTo>
                  <a:pt x="298704" y="421601"/>
                </a:lnTo>
                <a:lnTo>
                  <a:pt x="300113" y="428599"/>
                </a:lnTo>
                <a:lnTo>
                  <a:pt x="300113" y="399834"/>
                </a:lnTo>
                <a:lnTo>
                  <a:pt x="295579" y="396760"/>
                </a:lnTo>
                <a:lnTo>
                  <a:pt x="282143" y="394042"/>
                </a:lnTo>
                <a:lnTo>
                  <a:pt x="234403" y="394042"/>
                </a:lnTo>
                <a:lnTo>
                  <a:pt x="234403" y="381571"/>
                </a:lnTo>
                <a:lnTo>
                  <a:pt x="233413" y="377291"/>
                </a:lnTo>
                <a:lnTo>
                  <a:pt x="232511" y="375259"/>
                </a:lnTo>
                <a:lnTo>
                  <a:pt x="231673" y="373418"/>
                </a:lnTo>
                <a:lnTo>
                  <a:pt x="245465" y="371106"/>
                </a:lnTo>
                <a:lnTo>
                  <a:pt x="288213" y="359460"/>
                </a:lnTo>
                <a:lnTo>
                  <a:pt x="296468" y="351675"/>
                </a:lnTo>
                <a:lnTo>
                  <a:pt x="292709" y="340880"/>
                </a:lnTo>
                <a:lnTo>
                  <a:pt x="286804" y="338023"/>
                </a:lnTo>
                <a:lnTo>
                  <a:pt x="281406" y="339902"/>
                </a:lnTo>
                <a:lnTo>
                  <a:pt x="255917" y="347573"/>
                </a:lnTo>
                <a:lnTo>
                  <a:pt x="231292" y="352552"/>
                </a:lnTo>
                <a:lnTo>
                  <a:pt x="207645" y="354825"/>
                </a:lnTo>
                <a:lnTo>
                  <a:pt x="185026" y="354393"/>
                </a:lnTo>
                <a:lnTo>
                  <a:pt x="142049" y="344627"/>
                </a:lnTo>
                <a:lnTo>
                  <a:pt x="103022" y="323862"/>
                </a:lnTo>
                <a:lnTo>
                  <a:pt x="69672" y="294030"/>
                </a:lnTo>
                <a:lnTo>
                  <a:pt x="43700" y="257022"/>
                </a:lnTo>
                <a:lnTo>
                  <a:pt x="26822" y="214795"/>
                </a:lnTo>
                <a:lnTo>
                  <a:pt x="20726" y="169329"/>
                </a:lnTo>
                <a:lnTo>
                  <a:pt x="21005" y="157949"/>
                </a:lnTo>
                <a:lnTo>
                  <a:pt x="30632" y="109169"/>
                </a:lnTo>
                <a:lnTo>
                  <a:pt x="55981" y="64236"/>
                </a:lnTo>
                <a:lnTo>
                  <a:pt x="95834" y="28943"/>
                </a:lnTo>
                <a:lnTo>
                  <a:pt x="115697" y="18948"/>
                </a:lnTo>
                <a:lnTo>
                  <a:pt x="118059" y="12839"/>
                </a:lnTo>
                <a:lnTo>
                  <a:pt x="113436" y="2374"/>
                </a:lnTo>
                <a:lnTo>
                  <a:pt x="107340" y="0"/>
                </a:lnTo>
                <a:lnTo>
                  <a:pt x="101981" y="2374"/>
                </a:lnTo>
                <a:lnTo>
                  <a:pt x="69075" y="22339"/>
                </a:lnTo>
                <a:lnTo>
                  <a:pt x="39903" y="51181"/>
                </a:lnTo>
                <a:lnTo>
                  <a:pt x="18884" y="84035"/>
                </a:lnTo>
                <a:lnTo>
                  <a:pt x="5486" y="120929"/>
                </a:lnTo>
                <a:lnTo>
                  <a:pt x="0" y="169329"/>
                </a:lnTo>
                <a:lnTo>
                  <a:pt x="6438" y="218478"/>
                </a:lnTo>
                <a:lnTo>
                  <a:pt x="24257" y="264236"/>
                </a:lnTo>
                <a:lnTo>
                  <a:pt x="51752" y="304622"/>
                </a:lnTo>
                <a:lnTo>
                  <a:pt x="87160" y="337705"/>
                </a:lnTo>
                <a:lnTo>
                  <a:pt x="128739" y="361518"/>
                </a:lnTo>
                <a:lnTo>
                  <a:pt x="174752" y="374103"/>
                </a:lnTo>
                <a:lnTo>
                  <a:pt x="173405" y="377291"/>
                </a:lnTo>
                <a:lnTo>
                  <a:pt x="173164" y="377913"/>
                </a:lnTo>
                <a:lnTo>
                  <a:pt x="172402" y="381571"/>
                </a:lnTo>
                <a:lnTo>
                  <a:pt x="172339" y="394042"/>
                </a:lnTo>
                <a:lnTo>
                  <a:pt x="124612" y="394042"/>
                </a:lnTo>
                <a:lnTo>
                  <a:pt x="111188" y="396760"/>
                </a:lnTo>
                <a:lnTo>
                  <a:pt x="100203" y="404177"/>
                </a:lnTo>
                <a:lnTo>
                  <a:pt x="92798" y="415163"/>
                </a:lnTo>
                <a:lnTo>
                  <a:pt x="90081" y="428599"/>
                </a:lnTo>
                <a:lnTo>
                  <a:pt x="92798" y="442023"/>
                </a:lnTo>
                <a:lnTo>
                  <a:pt x="100203" y="452996"/>
                </a:lnTo>
                <a:lnTo>
                  <a:pt x="111188" y="460413"/>
                </a:lnTo>
                <a:lnTo>
                  <a:pt x="124612" y="463130"/>
                </a:lnTo>
                <a:lnTo>
                  <a:pt x="282143" y="463130"/>
                </a:lnTo>
                <a:lnTo>
                  <a:pt x="295579" y="460413"/>
                </a:lnTo>
                <a:lnTo>
                  <a:pt x="306552" y="452996"/>
                </a:lnTo>
                <a:lnTo>
                  <a:pt x="310896" y="446570"/>
                </a:lnTo>
                <a:lnTo>
                  <a:pt x="313956" y="442023"/>
                </a:lnTo>
                <a:lnTo>
                  <a:pt x="316674" y="428599"/>
                </a:lnTo>
                <a:close/>
              </a:path>
              <a:path w="364489" h="463550">
                <a:moveTo>
                  <a:pt x="363931" y="174967"/>
                </a:moveTo>
                <a:lnTo>
                  <a:pt x="361543" y="147434"/>
                </a:lnTo>
                <a:lnTo>
                  <a:pt x="354520" y="120865"/>
                </a:lnTo>
                <a:lnTo>
                  <a:pt x="347357" y="105219"/>
                </a:lnTo>
                <a:lnTo>
                  <a:pt x="347357" y="174967"/>
                </a:lnTo>
                <a:lnTo>
                  <a:pt x="347357" y="182333"/>
                </a:lnTo>
                <a:lnTo>
                  <a:pt x="346887" y="188417"/>
                </a:lnTo>
                <a:lnTo>
                  <a:pt x="346798" y="189547"/>
                </a:lnTo>
                <a:lnTo>
                  <a:pt x="345732" y="196621"/>
                </a:lnTo>
                <a:lnTo>
                  <a:pt x="343458" y="198069"/>
                </a:lnTo>
                <a:lnTo>
                  <a:pt x="343458" y="208114"/>
                </a:lnTo>
                <a:lnTo>
                  <a:pt x="326986" y="248653"/>
                </a:lnTo>
                <a:lnTo>
                  <a:pt x="299605" y="281927"/>
                </a:lnTo>
                <a:lnTo>
                  <a:pt x="263525" y="305739"/>
                </a:lnTo>
                <a:lnTo>
                  <a:pt x="220954" y="317855"/>
                </a:lnTo>
                <a:lnTo>
                  <a:pt x="238086" y="300189"/>
                </a:lnTo>
                <a:lnTo>
                  <a:pt x="252158" y="281406"/>
                </a:lnTo>
                <a:lnTo>
                  <a:pt x="263194" y="261531"/>
                </a:lnTo>
                <a:lnTo>
                  <a:pt x="270319" y="242824"/>
                </a:lnTo>
                <a:lnTo>
                  <a:pt x="271170" y="240588"/>
                </a:lnTo>
                <a:lnTo>
                  <a:pt x="275424" y="239293"/>
                </a:lnTo>
                <a:lnTo>
                  <a:pt x="288683" y="235242"/>
                </a:lnTo>
                <a:lnTo>
                  <a:pt x="297840" y="231609"/>
                </a:lnTo>
                <a:lnTo>
                  <a:pt x="306603" y="228142"/>
                </a:lnTo>
                <a:lnTo>
                  <a:pt x="324878" y="219151"/>
                </a:lnTo>
                <a:lnTo>
                  <a:pt x="343458" y="208114"/>
                </a:lnTo>
                <a:lnTo>
                  <a:pt x="343458" y="198069"/>
                </a:lnTo>
                <a:lnTo>
                  <a:pt x="327914" y="207962"/>
                </a:lnTo>
                <a:lnTo>
                  <a:pt x="309854" y="217614"/>
                </a:lnTo>
                <a:lnTo>
                  <a:pt x="292557" y="225145"/>
                </a:lnTo>
                <a:lnTo>
                  <a:pt x="291642" y="225526"/>
                </a:lnTo>
                <a:lnTo>
                  <a:pt x="273583" y="231609"/>
                </a:lnTo>
                <a:lnTo>
                  <a:pt x="274828" y="226314"/>
                </a:lnTo>
                <a:lnTo>
                  <a:pt x="274916" y="225945"/>
                </a:lnTo>
                <a:lnTo>
                  <a:pt x="275018" y="225526"/>
                </a:lnTo>
                <a:lnTo>
                  <a:pt x="275107" y="225145"/>
                </a:lnTo>
                <a:lnTo>
                  <a:pt x="275209" y="224688"/>
                </a:lnTo>
                <a:lnTo>
                  <a:pt x="276377" y="217957"/>
                </a:lnTo>
                <a:lnTo>
                  <a:pt x="276440" y="217614"/>
                </a:lnTo>
                <a:lnTo>
                  <a:pt x="277152" y="210388"/>
                </a:lnTo>
                <a:lnTo>
                  <a:pt x="277710" y="189547"/>
                </a:lnTo>
                <a:lnTo>
                  <a:pt x="277660" y="184543"/>
                </a:lnTo>
                <a:lnTo>
                  <a:pt x="275437" y="163118"/>
                </a:lnTo>
                <a:lnTo>
                  <a:pt x="275361" y="162293"/>
                </a:lnTo>
                <a:lnTo>
                  <a:pt x="270370" y="139446"/>
                </a:lnTo>
                <a:lnTo>
                  <a:pt x="269405" y="136436"/>
                </a:lnTo>
                <a:lnTo>
                  <a:pt x="269405" y="189547"/>
                </a:lnTo>
                <a:lnTo>
                  <a:pt x="268947" y="207962"/>
                </a:lnTo>
                <a:lnTo>
                  <a:pt x="266776" y="225145"/>
                </a:lnTo>
                <a:lnTo>
                  <a:pt x="266712" y="225526"/>
                </a:lnTo>
                <a:lnTo>
                  <a:pt x="266623" y="225945"/>
                </a:lnTo>
                <a:lnTo>
                  <a:pt x="264464" y="234061"/>
                </a:lnTo>
                <a:lnTo>
                  <a:pt x="261772" y="234505"/>
                </a:lnTo>
                <a:lnTo>
                  <a:pt x="261772" y="242824"/>
                </a:lnTo>
                <a:lnTo>
                  <a:pt x="252971" y="263525"/>
                </a:lnTo>
                <a:lnTo>
                  <a:pt x="240919" y="283133"/>
                </a:lnTo>
                <a:lnTo>
                  <a:pt x="225653" y="301586"/>
                </a:lnTo>
                <a:lnTo>
                  <a:pt x="207086" y="318960"/>
                </a:lnTo>
                <a:lnTo>
                  <a:pt x="199682" y="318960"/>
                </a:lnTo>
                <a:lnTo>
                  <a:pt x="198513" y="317855"/>
                </a:lnTo>
                <a:lnTo>
                  <a:pt x="185788" y="305828"/>
                </a:lnTo>
                <a:lnTo>
                  <a:pt x="185788" y="317855"/>
                </a:lnTo>
                <a:lnTo>
                  <a:pt x="138861" y="303644"/>
                </a:lnTo>
                <a:lnTo>
                  <a:pt x="100228" y="275297"/>
                </a:lnTo>
                <a:lnTo>
                  <a:pt x="72936" y="235877"/>
                </a:lnTo>
                <a:lnTo>
                  <a:pt x="60032" y="188417"/>
                </a:lnTo>
                <a:lnTo>
                  <a:pt x="72529" y="198031"/>
                </a:lnTo>
                <a:lnTo>
                  <a:pt x="89052" y="209105"/>
                </a:lnTo>
                <a:lnTo>
                  <a:pt x="109334" y="220548"/>
                </a:lnTo>
                <a:lnTo>
                  <a:pt x="133096" y="231292"/>
                </a:lnTo>
                <a:lnTo>
                  <a:pt x="140652" y="254914"/>
                </a:lnTo>
                <a:lnTo>
                  <a:pt x="151968" y="277241"/>
                </a:lnTo>
                <a:lnTo>
                  <a:pt x="167017" y="298234"/>
                </a:lnTo>
                <a:lnTo>
                  <a:pt x="185788" y="317855"/>
                </a:lnTo>
                <a:lnTo>
                  <a:pt x="185788" y="305828"/>
                </a:lnTo>
                <a:lnTo>
                  <a:pt x="179539" y="299910"/>
                </a:lnTo>
                <a:lnTo>
                  <a:pt x="163322" y="279552"/>
                </a:lnTo>
                <a:lnTo>
                  <a:pt x="150977" y="257835"/>
                </a:lnTo>
                <a:lnTo>
                  <a:pt x="142659" y="235242"/>
                </a:lnTo>
                <a:lnTo>
                  <a:pt x="142608" y="235089"/>
                </a:lnTo>
                <a:lnTo>
                  <a:pt x="142506" y="234810"/>
                </a:lnTo>
                <a:lnTo>
                  <a:pt x="158915" y="239890"/>
                </a:lnTo>
                <a:lnTo>
                  <a:pt x="176822" y="243967"/>
                </a:lnTo>
                <a:lnTo>
                  <a:pt x="196113" y="246697"/>
                </a:lnTo>
                <a:lnTo>
                  <a:pt x="216687" y="247688"/>
                </a:lnTo>
                <a:lnTo>
                  <a:pt x="227558" y="247396"/>
                </a:lnTo>
                <a:lnTo>
                  <a:pt x="238709" y="246519"/>
                </a:lnTo>
                <a:lnTo>
                  <a:pt x="250126" y="245008"/>
                </a:lnTo>
                <a:lnTo>
                  <a:pt x="261772" y="242824"/>
                </a:lnTo>
                <a:lnTo>
                  <a:pt x="261772" y="234505"/>
                </a:lnTo>
                <a:lnTo>
                  <a:pt x="234569" y="238937"/>
                </a:lnTo>
                <a:lnTo>
                  <a:pt x="204368" y="239293"/>
                </a:lnTo>
                <a:lnTo>
                  <a:pt x="173913" y="235089"/>
                </a:lnTo>
                <a:lnTo>
                  <a:pt x="172961" y="234810"/>
                </a:lnTo>
                <a:lnTo>
                  <a:pt x="143230" y="226314"/>
                </a:lnTo>
                <a:lnTo>
                  <a:pt x="142189" y="225945"/>
                </a:lnTo>
                <a:lnTo>
                  <a:pt x="141211" y="225526"/>
                </a:lnTo>
                <a:lnTo>
                  <a:pt x="140195" y="225145"/>
                </a:lnTo>
                <a:lnTo>
                  <a:pt x="139458" y="221551"/>
                </a:lnTo>
                <a:lnTo>
                  <a:pt x="139255" y="220548"/>
                </a:lnTo>
                <a:lnTo>
                  <a:pt x="139153" y="220052"/>
                </a:lnTo>
                <a:lnTo>
                  <a:pt x="137363" y="184543"/>
                </a:lnTo>
                <a:lnTo>
                  <a:pt x="140220" y="160578"/>
                </a:lnTo>
                <a:lnTo>
                  <a:pt x="145821" y="137223"/>
                </a:lnTo>
                <a:lnTo>
                  <a:pt x="153377" y="115366"/>
                </a:lnTo>
                <a:lnTo>
                  <a:pt x="153454" y="115125"/>
                </a:lnTo>
                <a:lnTo>
                  <a:pt x="167347" y="118719"/>
                </a:lnTo>
                <a:lnTo>
                  <a:pt x="182143" y="121539"/>
                </a:lnTo>
                <a:lnTo>
                  <a:pt x="197764" y="123380"/>
                </a:lnTo>
                <a:lnTo>
                  <a:pt x="214122" y="124040"/>
                </a:lnTo>
                <a:lnTo>
                  <a:pt x="224066" y="123799"/>
                </a:lnTo>
                <a:lnTo>
                  <a:pt x="234226" y="123024"/>
                </a:lnTo>
                <a:lnTo>
                  <a:pt x="244576" y="121691"/>
                </a:lnTo>
                <a:lnTo>
                  <a:pt x="255092" y="119748"/>
                </a:lnTo>
                <a:lnTo>
                  <a:pt x="262001" y="140893"/>
                </a:lnTo>
                <a:lnTo>
                  <a:pt x="266992" y="163118"/>
                </a:lnTo>
                <a:lnTo>
                  <a:pt x="269316" y="184543"/>
                </a:lnTo>
                <a:lnTo>
                  <a:pt x="269405" y="189547"/>
                </a:lnTo>
                <a:lnTo>
                  <a:pt x="269405" y="136436"/>
                </a:lnTo>
                <a:lnTo>
                  <a:pt x="264071" y="119748"/>
                </a:lnTo>
                <a:lnTo>
                  <a:pt x="263436" y="117767"/>
                </a:lnTo>
                <a:lnTo>
                  <a:pt x="271462" y="115366"/>
                </a:lnTo>
                <a:lnTo>
                  <a:pt x="277685" y="113499"/>
                </a:lnTo>
                <a:lnTo>
                  <a:pt x="286956" y="109943"/>
                </a:lnTo>
                <a:lnTo>
                  <a:pt x="292138" y="107962"/>
                </a:lnTo>
                <a:lnTo>
                  <a:pt x="306755" y="101053"/>
                </a:lnTo>
                <a:lnTo>
                  <a:pt x="321500" y="92684"/>
                </a:lnTo>
                <a:lnTo>
                  <a:pt x="332600" y="111531"/>
                </a:lnTo>
                <a:lnTo>
                  <a:pt x="340702" y="131787"/>
                </a:lnTo>
                <a:lnTo>
                  <a:pt x="345668" y="153060"/>
                </a:lnTo>
                <a:lnTo>
                  <a:pt x="347357" y="174967"/>
                </a:lnTo>
                <a:lnTo>
                  <a:pt x="347357" y="105219"/>
                </a:lnTo>
                <a:lnTo>
                  <a:pt x="343090" y="95885"/>
                </a:lnTo>
                <a:lnTo>
                  <a:pt x="340893" y="92684"/>
                </a:lnTo>
                <a:lnTo>
                  <a:pt x="327482" y="73113"/>
                </a:lnTo>
                <a:lnTo>
                  <a:pt x="316534" y="62445"/>
                </a:lnTo>
                <a:lnTo>
                  <a:pt x="316534" y="86004"/>
                </a:lnTo>
                <a:lnTo>
                  <a:pt x="302285" y="94030"/>
                </a:lnTo>
                <a:lnTo>
                  <a:pt x="288163" y="100634"/>
                </a:lnTo>
                <a:lnTo>
                  <a:pt x="274205" y="105905"/>
                </a:lnTo>
                <a:lnTo>
                  <a:pt x="260438" y="109943"/>
                </a:lnTo>
                <a:lnTo>
                  <a:pt x="252018" y="91401"/>
                </a:lnTo>
                <a:lnTo>
                  <a:pt x="252018" y="111899"/>
                </a:lnTo>
                <a:lnTo>
                  <a:pt x="225818" y="115366"/>
                </a:lnTo>
                <a:lnTo>
                  <a:pt x="201561" y="115366"/>
                </a:lnTo>
                <a:lnTo>
                  <a:pt x="199631" y="115125"/>
                </a:lnTo>
                <a:lnTo>
                  <a:pt x="177800" y="112407"/>
                </a:lnTo>
                <a:lnTo>
                  <a:pt x="156603" y="107454"/>
                </a:lnTo>
                <a:lnTo>
                  <a:pt x="157822" y="104927"/>
                </a:lnTo>
                <a:lnTo>
                  <a:pt x="169011" y="81711"/>
                </a:lnTo>
                <a:lnTo>
                  <a:pt x="181749" y="59842"/>
                </a:lnTo>
                <a:lnTo>
                  <a:pt x="193255" y="42684"/>
                </a:lnTo>
                <a:lnTo>
                  <a:pt x="201536" y="31572"/>
                </a:lnTo>
                <a:lnTo>
                  <a:pt x="201942" y="31026"/>
                </a:lnTo>
                <a:lnTo>
                  <a:pt x="204812" y="31026"/>
                </a:lnTo>
                <a:lnTo>
                  <a:pt x="213931" y="43256"/>
                </a:lnTo>
                <a:lnTo>
                  <a:pt x="225907" y="61277"/>
                </a:lnTo>
                <a:lnTo>
                  <a:pt x="239179" y="84404"/>
                </a:lnTo>
                <a:lnTo>
                  <a:pt x="239306" y="84620"/>
                </a:lnTo>
                <a:lnTo>
                  <a:pt x="252018" y="111899"/>
                </a:lnTo>
                <a:lnTo>
                  <a:pt x="252018" y="91401"/>
                </a:lnTo>
                <a:lnTo>
                  <a:pt x="249097" y="84963"/>
                </a:lnTo>
                <a:lnTo>
                  <a:pt x="237070" y="63207"/>
                </a:lnTo>
                <a:lnTo>
                  <a:pt x="225539" y="45186"/>
                </a:lnTo>
                <a:lnTo>
                  <a:pt x="215773" y="31572"/>
                </a:lnTo>
                <a:lnTo>
                  <a:pt x="243979" y="36842"/>
                </a:lnTo>
                <a:lnTo>
                  <a:pt x="294157" y="63207"/>
                </a:lnTo>
                <a:lnTo>
                  <a:pt x="316534" y="86004"/>
                </a:lnTo>
                <a:lnTo>
                  <a:pt x="316534" y="62445"/>
                </a:lnTo>
                <a:lnTo>
                  <a:pt x="301929" y="48209"/>
                </a:lnTo>
                <a:lnTo>
                  <a:pt x="274916" y="31572"/>
                </a:lnTo>
                <a:lnTo>
                  <a:pt x="274027" y="31026"/>
                </a:lnTo>
                <a:lnTo>
                  <a:pt x="272008" y="29781"/>
                </a:lnTo>
                <a:lnTo>
                  <a:pt x="238785" y="18338"/>
                </a:lnTo>
                <a:lnTo>
                  <a:pt x="203365" y="14414"/>
                </a:lnTo>
                <a:lnTo>
                  <a:pt x="190982" y="15798"/>
                </a:lnTo>
                <a:lnTo>
                  <a:pt x="190982" y="31572"/>
                </a:lnTo>
                <a:lnTo>
                  <a:pt x="181737" y="44424"/>
                </a:lnTo>
                <a:lnTo>
                  <a:pt x="170853" y="61277"/>
                </a:lnTo>
                <a:lnTo>
                  <a:pt x="159334" y="81711"/>
                </a:lnTo>
                <a:lnTo>
                  <a:pt x="148386" y="104927"/>
                </a:lnTo>
                <a:lnTo>
                  <a:pt x="145275" y="103784"/>
                </a:lnTo>
                <a:lnTo>
                  <a:pt x="145275" y="112610"/>
                </a:lnTo>
                <a:lnTo>
                  <a:pt x="137541" y="135331"/>
                </a:lnTo>
                <a:lnTo>
                  <a:pt x="131889" y="159410"/>
                </a:lnTo>
                <a:lnTo>
                  <a:pt x="129006" y="184543"/>
                </a:lnTo>
                <a:lnTo>
                  <a:pt x="129540" y="207962"/>
                </a:lnTo>
                <a:lnTo>
                  <a:pt x="129590" y="210388"/>
                </a:lnTo>
                <a:lnTo>
                  <a:pt x="129971" y="214160"/>
                </a:lnTo>
                <a:lnTo>
                  <a:pt x="130467" y="217614"/>
                </a:lnTo>
                <a:lnTo>
                  <a:pt x="131127" y="221551"/>
                </a:lnTo>
                <a:lnTo>
                  <a:pt x="106464" y="209613"/>
                </a:lnTo>
                <a:lnTo>
                  <a:pt x="73774" y="188417"/>
                </a:lnTo>
                <a:lnTo>
                  <a:pt x="59385" y="174967"/>
                </a:lnTo>
                <a:lnTo>
                  <a:pt x="61391" y="151130"/>
                </a:lnTo>
                <a:lnTo>
                  <a:pt x="67271" y="128066"/>
                </a:lnTo>
                <a:lnTo>
                  <a:pt x="76847" y="106311"/>
                </a:lnTo>
                <a:lnTo>
                  <a:pt x="89941" y="86334"/>
                </a:lnTo>
                <a:lnTo>
                  <a:pt x="99009" y="91884"/>
                </a:lnTo>
                <a:lnTo>
                  <a:pt x="111442" y="98590"/>
                </a:lnTo>
                <a:lnTo>
                  <a:pt x="126974" y="105752"/>
                </a:lnTo>
                <a:lnTo>
                  <a:pt x="145275" y="112610"/>
                </a:lnTo>
                <a:lnTo>
                  <a:pt x="145275" y="103784"/>
                </a:lnTo>
                <a:lnTo>
                  <a:pt x="130962" y="98463"/>
                </a:lnTo>
                <a:lnTo>
                  <a:pt x="116103" y="91694"/>
                </a:lnTo>
                <a:lnTo>
                  <a:pt x="106083" y="86334"/>
                </a:lnTo>
                <a:lnTo>
                  <a:pt x="104127" y="85293"/>
                </a:lnTo>
                <a:lnTo>
                  <a:pt x="95288" y="79946"/>
                </a:lnTo>
                <a:lnTo>
                  <a:pt x="115455" y="60998"/>
                </a:lnTo>
                <a:lnTo>
                  <a:pt x="138531" y="46418"/>
                </a:lnTo>
                <a:lnTo>
                  <a:pt x="163918" y="36512"/>
                </a:lnTo>
                <a:lnTo>
                  <a:pt x="190982" y="31572"/>
                </a:lnTo>
                <a:lnTo>
                  <a:pt x="190982" y="15798"/>
                </a:lnTo>
                <a:lnTo>
                  <a:pt x="134734" y="29781"/>
                </a:lnTo>
                <a:lnTo>
                  <a:pt x="79273" y="73113"/>
                </a:lnTo>
                <a:lnTo>
                  <a:pt x="52235" y="120865"/>
                </a:lnTo>
                <a:lnTo>
                  <a:pt x="42824" y="174967"/>
                </a:lnTo>
                <a:lnTo>
                  <a:pt x="50863" y="224688"/>
                </a:lnTo>
                <a:lnTo>
                  <a:pt x="73837" y="269735"/>
                </a:lnTo>
                <a:lnTo>
                  <a:pt x="108610" y="304507"/>
                </a:lnTo>
                <a:lnTo>
                  <a:pt x="152679" y="327329"/>
                </a:lnTo>
                <a:lnTo>
                  <a:pt x="203365" y="335534"/>
                </a:lnTo>
                <a:lnTo>
                  <a:pt x="254063" y="327329"/>
                </a:lnTo>
                <a:lnTo>
                  <a:pt x="298132" y="304507"/>
                </a:lnTo>
                <a:lnTo>
                  <a:pt x="332917" y="269735"/>
                </a:lnTo>
                <a:lnTo>
                  <a:pt x="355739" y="225666"/>
                </a:lnTo>
                <a:lnTo>
                  <a:pt x="358571" y="208114"/>
                </a:lnTo>
                <a:lnTo>
                  <a:pt x="363931" y="174967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41" name="object 76">
            <a:extLst>
              <a:ext uri="{FF2B5EF4-FFF2-40B4-BE49-F238E27FC236}">
                <a16:creationId xmlns:a16="http://schemas.microsoft.com/office/drawing/2014/main" id="{F99472AC-EE4B-08C8-C37E-48320E82D720}"/>
              </a:ext>
            </a:extLst>
          </p:cNvPr>
          <p:cNvPicPr/>
          <p:nvPr/>
        </p:nvPicPr>
        <p:blipFill>
          <a:blip r:embed="rId23" cstate="print"/>
          <a:stretch>
            <a:fillRect/>
          </a:stretch>
        </p:blipFill>
        <p:spPr>
          <a:xfrm>
            <a:off x="2113651" y="1239586"/>
            <a:ext cx="357733" cy="315385"/>
          </a:xfrm>
          <a:prstGeom prst="rect">
            <a:avLst/>
          </a:prstGeom>
        </p:spPr>
      </p:pic>
      <p:grpSp>
        <p:nvGrpSpPr>
          <p:cNvPr id="342" name="object 77">
            <a:extLst>
              <a:ext uri="{FF2B5EF4-FFF2-40B4-BE49-F238E27FC236}">
                <a16:creationId xmlns:a16="http://schemas.microsoft.com/office/drawing/2014/main" id="{991F2E9A-441A-D56F-35E4-CBC969B3E684}"/>
              </a:ext>
            </a:extLst>
          </p:cNvPr>
          <p:cNvGrpSpPr/>
          <p:nvPr/>
        </p:nvGrpSpPr>
        <p:grpSpPr>
          <a:xfrm>
            <a:off x="3429068" y="3805318"/>
            <a:ext cx="295779" cy="295286"/>
            <a:chOff x="3738807" y="8601508"/>
            <a:chExt cx="381635" cy="381000"/>
          </a:xfrm>
        </p:grpSpPr>
        <p:sp>
          <p:nvSpPr>
            <p:cNvPr id="343" name="object 78">
              <a:extLst>
                <a:ext uri="{FF2B5EF4-FFF2-40B4-BE49-F238E27FC236}">
                  <a16:creationId xmlns:a16="http://schemas.microsoft.com/office/drawing/2014/main" id="{556C495E-DFE1-CBA0-4A13-E11313DC0AF2}"/>
                </a:ext>
              </a:extLst>
            </p:cNvPr>
            <p:cNvSpPr/>
            <p:nvPr/>
          </p:nvSpPr>
          <p:spPr>
            <a:xfrm>
              <a:off x="3750278" y="8955256"/>
              <a:ext cx="370205" cy="27305"/>
            </a:xfrm>
            <a:custGeom>
              <a:avLst/>
              <a:gdLst/>
              <a:ahLst/>
              <a:cxnLst/>
              <a:rect l="l" t="t" r="r" b="b"/>
              <a:pathLst>
                <a:path w="370204" h="27304">
                  <a:moveTo>
                    <a:pt x="364401" y="0"/>
                  </a:moveTo>
                  <a:lnTo>
                    <a:pt x="5016" y="4381"/>
                  </a:lnTo>
                  <a:lnTo>
                    <a:pt x="0" y="9512"/>
                  </a:lnTo>
                  <a:lnTo>
                    <a:pt x="76" y="15786"/>
                  </a:lnTo>
                  <a:lnTo>
                    <a:pt x="152" y="22047"/>
                  </a:lnTo>
                  <a:lnTo>
                    <a:pt x="5295" y="27076"/>
                  </a:lnTo>
                  <a:lnTo>
                    <a:pt x="364680" y="22694"/>
                  </a:lnTo>
                  <a:lnTo>
                    <a:pt x="369696" y="17551"/>
                  </a:lnTo>
                  <a:lnTo>
                    <a:pt x="369544" y="5016"/>
                  </a:lnTo>
                  <a:lnTo>
                    <a:pt x="364401" y="0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44" name="object 79">
              <a:extLst>
                <a:ext uri="{FF2B5EF4-FFF2-40B4-BE49-F238E27FC236}">
                  <a16:creationId xmlns:a16="http://schemas.microsoft.com/office/drawing/2014/main" id="{894C435B-370F-C84A-F820-AE2B85943EB3}"/>
                </a:ext>
              </a:extLst>
            </p:cNvPr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3875878" y="8687091"/>
              <a:ext cx="93129" cy="247002"/>
            </a:xfrm>
            <a:prstGeom prst="rect">
              <a:avLst/>
            </a:prstGeom>
          </p:spPr>
        </p:pic>
        <p:sp>
          <p:nvSpPr>
            <p:cNvPr id="345" name="object 80">
              <a:extLst>
                <a:ext uri="{FF2B5EF4-FFF2-40B4-BE49-F238E27FC236}">
                  <a16:creationId xmlns:a16="http://schemas.microsoft.com/office/drawing/2014/main" id="{A38A8E0F-48F5-C3D5-3258-295EBB26D15B}"/>
                </a:ext>
              </a:extLst>
            </p:cNvPr>
            <p:cNvSpPr/>
            <p:nvPr/>
          </p:nvSpPr>
          <p:spPr>
            <a:xfrm>
              <a:off x="4013218" y="8601508"/>
              <a:ext cx="93345" cy="332105"/>
            </a:xfrm>
            <a:custGeom>
              <a:avLst/>
              <a:gdLst/>
              <a:ahLst/>
              <a:cxnLst/>
              <a:rect l="l" t="t" r="r" b="b"/>
              <a:pathLst>
                <a:path w="93345" h="332104">
                  <a:moveTo>
                    <a:pt x="75832" y="0"/>
                  </a:moveTo>
                  <a:lnTo>
                    <a:pt x="71500" y="0"/>
                  </a:lnTo>
                  <a:lnTo>
                    <a:pt x="19253" y="1206"/>
                  </a:lnTo>
                  <a:lnTo>
                    <a:pt x="11558" y="3621"/>
                  </a:lnTo>
                  <a:lnTo>
                    <a:pt x="5435" y="9959"/>
                  </a:lnTo>
                  <a:lnTo>
                    <a:pt x="1408" y="19408"/>
                  </a:lnTo>
                  <a:lnTo>
                    <a:pt x="0" y="31153"/>
                  </a:lnTo>
                  <a:lnTo>
                    <a:pt x="1741" y="300812"/>
                  </a:lnTo>
                  <a:lnTo>
                    <a:pt x="17335" y="331838"/>
                  </a:lnTo>
                  <a:lnTo>
                    <a:pt x="21323" y="331838"/>
                  </a:lnTo>
                  <a:lnTo>
                    <a:pt x="73888" y="330631"/>
                  </a:lnTo>
                  <a:lnTo>
                    <a:pt x="81590" y="328212"/>
                  </a:lnTo>
                  <a:lnTo>
                    <a:pt x="87715" y="321875"/>
                  </a:lnTo>
                  <a:lnTo>
                    <a:pt x="90533" y="315264"/>
                  </a:lnTo>
                  <a:lnTo>
                    <a:pt x="21920" y="315264"/>
                  </a:lnTo>
                  <a:lnTo>
                    <a:pt x="20789" y="314185"/>
                  </a:lnTo>
                  <a:lnTo>
                    <a:pt x="18406" y="309955"/>
                  </a:lnTo>
                  <a:lnTo>
                    <a:pt x="18305" y="300812"/>
                  </a:lnTo>
                  <a:lnTo>
                    <a:pt x="16574" y="31153"/>
                  </a:lnTo>
                  <a:lnTo>
                    <a:pt x="16522" y="23660"/>
                  </a:lnTo>
                  <a:lnTo>
                    <a:pt x="18948" y="18897"/>
                  </a:lnTo>
                  <a:lnTo>
                    <a:pt x="20192" y="17754"/>
                  </a:lnTo>
                  <a:lnTo>
                    <a:pt x="71234" y="16573"/>
                  </a:lnTo>
                  <a:lnTo>
                    <a:pt x="89427" y="16573"/>
                  </a:lnTo>
                  <a:lnTo>
                    <a:pt x="89057" y="15114"/>
                  </a:lnTo>
                  <a:lnTo>
                    <a:pt x="86345" y="9287"/>
                  </a:lnTo>
                  <a:lnTo>
                    <a:pt x="82740" y="4686"/>
                  </a:lnTo>
                  <a:lnTo>
                    <a:pt x="79501" y="1524"/>
                  </a:lnTo>
                  <a:lnTo>
                    <a:pt x="75832" y="0"/>
                  </a:lnTo>
                  <a:close/>
                </a:path>
                <a:path w="93345" h="332104">
                  <a:moveTo>
                    <a:pt x="89427" y="16573"/>
                  </a:moveTo>
                  <a:lnTo>
                    <a:pt x="71234" y="16573"/>
                  </a:lnTo>
                  <a:lnTo>
                    <a:pt x="72421" y="17754"/>
                  </a:lnTo>
                  <a:lnTo>
                    <a:pt x="74790" y="21971"/>
                  </a:lnTo>
                  <a:lnTo>
                    <a:pt x="76580" y="300812"/>
                  </a:lnTo>
                  <a:lnTo>
                    <a:pt x="76619" y="308190"/>
                  </a:lnTo>
                  <a:lnTo>
                    <a:pt x="74193" y="312953"/>
                  </a:lnTo>
                  <a:lnTo>
                    <a:pt x="72836" y="314185"/>
                  </a:lnTo>
                  <a:lnTo>
                    <a:pt x="68559" y="314185"/>
                  </a:lnTo>
                  <a:lnTo>
                    <a:pt x="21920" y="315264"/>
                  </a:lnTo>
                  <a:lnTo>
                    <a:pt x="90533" y="315264"/>
                  </a:lnTo>
                  <a:lnTo>
                    <a:pt x="91740" y="312433"/>
                  </a:lnTo>
                  <a:lnTo>
                    <a:pt x="93128" y="300812"/>
                  </a:lnTo>
                  <a:lnTo>
                    <a:pt x="91413" y="31153"/>
                  </a:lnTo>
                  <a:lnTo>
                    <a:pt x="91401" y="29324"/>
                  </a:lnTo>
                  <a:lnTo>
                    <a:pt x="90782" y="21971"/>
                  </a:lnTo>
                  <a:lnTo>
                    <a:pt x="89427" y="16573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46" name="object 81">
              <a:extLst>
                <a:ext uri="{FF2B5EF4-FFF2-40B4-BE49-F238E27FC236}">
                  <a16:creationId xmlns:a16="http://schemas.microsoft.com/office/drawing/2014/main" id="{094E9924-427F-8CE8-DD4E-71B16F7271E9}"/>
                </a:ext>
              </a:extLst>
            </p:cNvPr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3738807" y="8751217"/>
              <a:ext cx="92583" cy="183603"/>
            </a:xfrm>
            <a:prstGeom prst="rect">
              <a:avLst/>
            </a:prstGeom>
          </p:spPr>
        </p:pic>
      </p:grpSp>
      <p:sp>
        <p:nvSpPr>
          <p:cNvPr id="347" name="object 82">
            <a:extLst>
              <a:ext uri="{FF2B5EF4-FFF2-40B4-BE49-F238E27FC236}">
                <a16:creationId xmlns:a16="http://schemas.microsoft.com/office/drawing/2014/main" id="{0C06E26E-3BF5-147F-C377-EC5D5969727E}"/>
              </a:ext>
            </a:extLst>
          </p:cNvPr>
          <p:cNvSpPr/>
          <p:nvPr/>
        </p:nvSpPr>
        <p:spPr>
          <a:xfrm>
            <a:off x="2151957" y="1886215"/>
            <a:ext cx="281506" cy="300208"/>
          </a:xfrm>
          <a:custGeom>
            <a:avLst/>
            <a:gdLst/>
            <a:ahLst/>
            <a:cxnLst/>
            <a:rect l="l" t="t" r="r" b="b"/>
            <a:pathLst>
              <a:path w="363219" h="387350">
                <a:moveTo>
                  <a:pt x="115874" y="71120"/>
                </a:moveTo>
                <a:lnTo>
                  <a:pt x="100152" y="71120"/>
                </a:lnTo>
                <a:lnTo>
                  <a:pt x="85675" y="72390"/>
                </a:lnTo>
                <a:lnTo>
                  <a:pt x="71797" y="76200"/>
                </a:lnTo>
                <a:lnTo>
                  <a:pt x="58784" y="81280"/>
                </a:lnTo>
                <a:lnTo>
                  <a:pt x="46901" y="88900"/>
                </a:lnTo>
                <a:lnTo>
                  <a:pt x="46647" y="88900"/>
                </a:lnTo>
                <a:lnTo>
                  <a:pt x="42595" y="92710"/>
                </a:lnTo>
                <a:lnTo>
                  <a:pt x="33210" y="100330"/>
                </a:lnTo>
                <a:lnTo>
                  <a:pt x="33858" y="100330"/>
                </a:lnTo>
                <a:lnTo>
                  <a:pt x="11074" y="132080"/>
                </a:lnTo>
                <a:lnTo>
                  <a:pt x="0" y="172720"/>
                </a:lnTo>
                <a:lnTo>
                  <a:pt x="76" y="184150"/>
                </a:lnTo>
                <a:lnTo>
                  <a:pt x="139" y="185420"/>
                </a:lnTo>
                <a:lnTo>
                  <a:pt x="254" y="186690"/>
                </a:lnTo>
                <a:lnTo>
                  <a:pt x="317" y="187960"/>
                </a:lnTo>
                <a:lnTo>
                  <a:pt x="927" y="193040"/>
                </a:lnTo>
                <a:lnTo>
                  <a:pt x="1651" y="196850"/>
                </a:lnTo>
                <a:lnTo>
                  <a:pt x="2374" y="199390"/>
                </a:lnTo>
                <a:lnTo>
                  <a:pt x="2882" y="201930"/>
                </a:lnTo>
                <a:lnTo>
                  <a:pt x="3530" y="204470"/>
                </a:lnTo>
                <a:lnTo>
                  <a:pt x="8126" y="218440"/>
                </a:lnTo>
                <a:lnTo>
                  <a:pt x="11097" y="224790"/>
                </a:lnTo>
                <a:lnTo>
                  <a:pt x="14541" y="232410"/>
                </a:lnTo>
                <a:lnTo>
                  <a:pt x="17665" y="238760"/>
                </a:lnTo>
                <a:lnTo>
                  <a:pt x="21336" y="246380"/>
                </a:lnTo>
                <a:lnTo>
                  <a:pt x="42191" y="283210"/>
                </a:lnTo>
                <a:lnTo>
                  <a:pt x="54610" y="304800"/>
                </a:lnTo>
                <a:lnTo>
                  <a:pt x="68314" y="327660"/>
                </a:lnTo>
                <a:lnTo>
                  <a:pt x="83578" y="350520"/>
                </a:lnTo>
                <a:lnTo>
                  <a:pt x="84175" y="350520"/>
                </a:lnTo>
                <a:lnTo>
                  <a:pt x="97723" y="365760"/>
                </a:lnTo>
                <a:lnTo>
                  <a:pt x="112980" y="377190"/>
                </a:lnTo>
                <a:lnTo>
                  <a:pt x="130125" y="386080"/>
                </a:lnTo>
                <a:lnTo>
                  <a:pt x="149339" y="387350"/>
                </a:lnTo>
                <a:lnTo>
                  <a:pt x="157415" y="387350"/>
                </a:lnTo>
                <a:lnTo>
                  <a:pt x="165457" y="384810"/>
                </a:lnTo>
                <a:lnTo>
                  <a:pt x="173444" y="381000"/>
                </a:lnTo>
                <a:lnTo>
                  <a:pt x="181356" y="375920"/>
                </a:lnTo>
                <a:lnTo>
                  <a:pt x="254325" y="375920"/>
                </a:lnTo>
                <a:lnTo>
                  <a:pt x="261332" y="370840"/>
                </a:lnTo>
                <a:lnTo>
                  <a:pt x="148209" y="370840"/>
                </a:lnTo>
                <a:lnTo>
                  <a:pt x="136373" y="369570"/>
                </a:lnTo>
                <a:lnTo>
                  <a:pt x="96901" y="340360"/>
                </a:lnTo>
                <a:lnTo>
                  <a:pt x="68643" y="295910"/>
                </a:lnTo>
                <a:lnTo>
                  <a:pt x="32448" y="232410"/>
                </a:lnTo>
                <a:lnTo>
                  <a:pt x="26328" y="218440"/>
                </a:lnTo>
                <a:lnTo>
                  <a:pt x="23641" y="212090"/>
                </a:lnTo>
                <a:lnTo>
                  <a:pt x="21391" y="205740"/>
                </a:lnTo>
                <a:lnTo>
                  <a:pt x="19431" y="199390"/>
                </a:lnTo>
                <a:lnTo>
                  <a:pt x="18884" y="198120"/>
                </a:lnTo>
                <a:lnTo>
                  <a:pt x="17297" y="190500"/>
                </a:lnTo>
                <a:lnTo>
                  <a:pt x="17043" y="187960"/>
                </a:lnTo>
                <a:lnTo>
                  <a:pt x="16865" y="186690"/>
                </a:lnTo>
                <a:lnTo>
                  <a:pt x="16370" y="176530"/>
                </a:lnTo>
                <a:lnTo>
                  <a:pt x="16535" y="173990"/>
                </a:lnTo>
                <a:lnTo>
                  <a:pt x="27624" y="137160"/>
                </a:lnTo>
                <a:lnTo>
                  <a:pt x="51028" y="106680"/>
                </a:lnTo>
                <a:lnTo>
                  <a:pt x="54317" y="105410"/>
                </a:lnTo>
                <a:lnTo>
                  <a:pt x="55930" y="102870"/>
                </a:lnTo>
                <a:lnTo>
                  <a:pt x="65889" y="96520"/>
                </a:lnTo>
                <a:lnTo>
                  <a:pt x="76752" y="91440"/>
                </a:lnTo>
                <a:lnTo>
                  <a:pt x="88386" y="88900"/>
                </a:lnTo>
                <a:lnTo>
                  <a:pt x="100558" y="87630"/>
                </a:lnTo>
                <a:lnTo>
                  <a:pt x="158743" y="87630"/>
                </a:lnTo>
                <a:lnTo>
                  <a:pt x="156476" y="86360"/>
                </a:lnTo>
                <a:lnTo>
                  <a:pt x="154470" y="86360"/>
                </a:lnTo>
                <a:lnTo>
                  <a:pt x="153263" y="85090"/>
                </a:lnTo>
                <a:lnTo>
                  <a:pt x="150164" y="83820"/>
                </a:lnTo>
                <a:lnTo>
                  <a:pt x="140630" y="72390"/>
                </a:lnTo>
                <a:lnTo>
                  <a:pt x="122313" y="72390"/>
                </a:lnTo>
                <a:lnTo>
                  <a:pt x="115874" y="71120"/>
                </a:lnTo>
                <a:close/>
              </a:path>
              <a:path w="363219" h="387350">
                <a:moveTo>
                  <a:pt x="254325" y="375920"/>
                </a:moveTo>
                <a:lnTo>
                  <a:pt x="181356" y="375920"/>
                </a:lnTo>
                <a:lnTo>
                  <a:pt x="189284" y="381000"/>
                </a:lnTo>
                <a:lnTo>
                  <a:pt x="197281" y="384810"/>
                </a:lnTo>
                <a:lnTo>
                  <a:pt x="205326" y="387350"/>
                </a:lnTo>
                <a:lnTo>
                  <a:pt x="217284" y="387350"/>
                </a:lnTo>
                <a:lnTo>
                  <a:pt x="233201" y="386080"/>
                </a:lnTo>
                <a:lnTo>
                  <a:pt x="249069" y="379730"/>
                </a:lnTo>
                <a:lnTo>
                  <a:pt x="254325" y="375920"/>
                </a:lnTo>
                <a:close/>
              </a:path>
              <a:path w="363219" h="387350">
                <a:moveTo>
                  <a:pt x="181356" y="355600"/>
                </a:moveTo>
                <a:lnTo>
                  <a:pt x="176390" y="359410"/>
                </a:lnTo>
                <a:lnTo>
                  <a:pt x="169295" y="364490"/>
                </a:lnTo>
                <a:lnTo>
                  <a:pt x="162218" y="368300"/>
                </a:lnTo>
                <a:lnTo>
                  <a:pt x="155182" y="370840"/>
                </a:lnTo>
                <a:lnTo>
                  <a:pt x="207553" y="370840"/>
                </a:lnTo>
                <a:lnTo>
                  <a:pt x="200512" y="368300"/>
                </a:lnTo>
                <a:lnTo>
                  <a:pt x="193431" y="364490"/>
                </a:lnTo>
                <a:lnTo>
                  <a:pt x="186334" y="359410"/>
                </a:lnTo>
                <a:lnTo>
                  <a:pt x="181356" y="355600"/>
                </a:lnTo>
                <a:close/>
              </a:path>
              <a:path w="363219" h="387350">
                <a:moveTo>
                  <a:pt x="313854" y="87630"/>
                </a:moveTo>
                <a:lnTo>
                  <a:pt x="262153" y="87630"/>
                </a:lnTo>
                <a:lnTo>
                  <a:pt x="274340" y="88900"/>
                </a:lnTo>
                <a:lnTo>
                  <a:pt x="285983" y="91440"/>
                </a:lnTo>
                <a:lnTo>
                  <a:pt x="296852" y="96520"/>
                </a:lnTo>
                <a:lnTo>
                  <a:pt x="306793" y="102870"/>
                </a:lnTo>
                <a:lnTo>
                  <a:pt x="308432" y="105410"/>
                </a:lnTo>
                <a:lnTo>
                  <a:pt x="311708" y="106680"/>
                </a:lnTo>
                <a:lnTo>
                  <a:pt x="335119" y="137160"/>
                </a:lnTo>
                <a:lnTo>
                  <a:pt x="346066" y="172720"/>
                </a:lnTo>
                <a:lnTo>
                  <a:pt x="345973" y="185420"/>
                </a:lnTo>
                <a:lnTo>
                  <a:pt x="345859" y="186690"/>
                </a:lnTo>
                <a:lnTo>
                  <a:pt x="345668" y="187960"/>
                </a:lnTo>
                <a:lnTo>
                  <a:pt x="345427" y="190500"/>
                </a:lnTo>
                <a:lnTo>
                  <a:pt x="344843" y="193040"/>
                </a:lnTo>
                <a:lnTo>
                  <a:pt x="344627" y="194310"/>
                </a:lnTo>
                <a:lnTo>
                  <a:pt x="344246" y="195580"/>
                </a:lnTo>
                <a:lnTo>
                  <a:pt x="343839" y="198120"/>
                </a:lnTo>
                <a:lnTo>
                  <a:pt x="343242" y="199390"/>
                </a:lnTo>
                <a:lnTo>
                  <a:pt x="341404" y="205740"/>
                </a:lnTo>
                <a:lnTo>
                  <a:pt x="339136" y="212090"/>
                </a:lnTo>
                <a:lnTo>
                  <a:pt x="336422" y="218440"/>
                </a:lnTo>
                <a:lnTo>
                  <a:pt x="333248" y="226060"/>
                </a:lnTo>
                <a:lnTo>
                  <a:pt x="330377" y="231140"/>
                </a:lnTo>
                <a:lnTo>
                  <a:pt x="326859" y="238760"/>
                </a:lnTo>
                <a:lnTo>
                  <a:pt x="322541" y="246380"/>
                </a:lnTo>
                <a:lnTo>
                  <a:pt x="312195" y="265430"/>
                </a:lnTo>
                <a:lnTo>
                  <a:pt x="308686" y="273050"/>
                </a:lnTo>
                <a:lnTo>
                  <a:pt x="300175" y="289560"/>
                </a:lnTo>
                <a:lnTo>
                  <a:pt x="280105" y="323850"/>
                </a:lnTo>
                <a:lnTo>
                  <a:pt x="254183" y="355600"/>
                </a:lnTo>
                <a:lnTo>
                  <a:pt x="214528" y="370840"/>
                </a:lnTo>
                <a:lnTo>
                  <a:pt x="261332" y="370840"/>
                </a:lnTo>
                <a:lnTo>
                  <a:pt x="264836" y="368300"/>
                </a:lnTo>
                <a:lnTo>
                  <a:pt x="280454" y="353060"/>
                </a:lnTo>
                <a:lnTo>
                  <a:pt x="280873" y="351790"/>
                </a:lnTo>
                <a:lnTo>
                  <a:pt x="293782" y="334010"/>
                </a:lnTo>
                <a:lnTo>
                  <a:pt x="304912" y="314960"/>
                </a:lnTo>
                <a:lnTo>
                  <a:pt x="314668" y="297180"/>
                </a:lnTo>
                <a:lnTo>
                  <a:pt x="323456" y="280670"/>
                </a:lnTo>
                <a:lnTo>
                  <a:pt x="326907" y="273050"/>
                </a:lnTo>
                <a:lnTo>
                  <a:pt x="330292" y="266700"/>
                </a:lnTo>
                <a:lnTo>
                  <a:pt x="336994" y="254000"/>
                </a:lnTo>
                <a:lnTo>
                  <a:pt x="341503" y="246380"/>
                </a:lnTo>
                <a:lnTo>
                  <a:pt x="348183" y="232410"/>
                </a:lnTo>
                <a:lnTo>
                  <a:pt x="351663" y="224790"/>
                </a:lnTo>
                <a:lnTo>
                  <a:pt x="354647" y="218440"/>
                </a:lnTo>
                <a:lnTo>
                  <a:pt x="357155" y="210820"/>
                </a:lnTo>
                <a:lnTo>
                  <a:pt x="362483" y="186690"/>
                </a:lnTo>
                <a:lnTo>
                  <a:pt x="362623" y="185420"/>
                </a:lnTo>
                <a:lnTo>
                  <a:pt x="362724" y="182880"/>
                </a:lnTo>
                <a:lnTo>
                  <a:pt x="362851" y="180340"/>
                </a:lnTo>
                <a:lnTo>
                  <a:pt x="362940" y="176530"/>
                </a:lnTo>
                <a:lnTo>
                  <a:pt x="362813" y="173990"/>
                </a:lnTo>
                <a:lnTo>
                  <a:pt x="362750" y="172720"/>
                </a:lnTo>
                <a:lnTo>
                  <a:pt x="362254" y="167640"/>
                </a:lnTo>
                <a:lnTo>
                  <a:pt x="358573" y="149860"/>
                </a:lnTo>
                <a:lnTo>
                  <a:pt x="351664" y="132080"/>
                </a:lnTo>
                <a:lnTo>
                  <a:pt x="341700" y="115570"/>
                </a:lnTo>
                <a:lnTo>
                  <a:pt x="328853" y="100330"/>
                </a:lnTo>
                <a:lnTo>
                  <a:pt x="329488" y="100330"/>
                </a:lnTo>
                <a:lnTo>
                  <a:pt x="320217" y="92710"/>
                </a:lnTo>
                <a:lnTo>
                  <a:pt x="316090" y="88900"/>
                </a:lnTo>
                <a:lnTo>
                  <a:pt x="315836" y="88900"/>
                </a:lnTo>
                <a:lnTo>
                  <a:pt x="313854" y="87630"/>
                </a:lnTo>
                <a:close/>
              </a:path>
              <a:path w="363219" h="387350">
                <a:moveTo>
                  <a:pt x="213283" y="101600"/>
                </a:moveTo>
                <a:lnTo>
                  <a:pt x="149402" y="101600"/>
                </a:lnTo>
                <a:lnTo>
                  <a:pt x="153441" y="104140"/>
                </a:lnTo>
                <a:lnTo>
                  <a:pt x="159677" y="106680"/>
                </a:lnTo>
                <a:lnTo>
                  <a:pt x="166344" y="109220"/>
                </a:lnTo>
                <a:lnTo>
                  <a:pt x="173468" y="110490"/>
                </a:lnTo>
                <a:lnTo>
                  <a:pt x="181076" y="111760"/>
                </a:lnTo>
                <a:lnTo>
                  <a:pt x="187363" y="111760"/>
                </a:lnTo>
                <a:lnTo>
                  <a:pt x="186969" y="113030"/>
                </a:lnTo>
                <a:lnTo>
                  <a:pt x="204241" y="105410"/>
                </a:lnTo>
                <a:lnTo>
                  <a:pt x="213283" y="101600"/>
                </a:lnTo>
                <a:close/>
              </a:path>
              <a:path w="363219" h="387350">
                <a:moveTo>
                  <a:pt x="158743" y="87630"/>
                </a:moveTo>
                <a:lnTo>
                  <a:pt x="110393" y="87630"/>
                </a:lnTo>
                <a:lnTo>
                  <a:pt x="125510" y="90170"/>
                </a:lnTo>
                <a:lnTo>
                  <a:pt x="132803" y="92710"/>
                </a:lnTo>
                <a:lnTo>
                  <a:pt x="134632" y="93980"/>
                </a:lnTo>
                <a:lnTo>
                  <a:pt x="141185" y="97790"/>
                </a:lnTo>
                <a:lnTo>
                  <a:pt x="143738" y="99060"/>
                </a:lnTo>
                <a:lnTo>
                  <a:pt x="145923" y="100330"/>
                </a:lnTo>
                <a:lnTo>
                  <a:pt x="147408" y="101600"/>
                </a:lnTo>
                <a:lnTo>
                  <a:pt x="215315" y="101600"/>
                </a:lnTo>
                <a:lnTo>
                  <a:pt x="216814" y="100330"/>
                </a:lnTo>
                <a:lnTo>
                  <a:pt x="220916" y="97790"/>
                </a:lnTo>
                <a:lnTo>
                  <a:pt x="225323" y="95250"/>
                </a:lnTo>
                <a:lnTo>
                  <a:pt x="176898" y="95250"/>
                </a:lnTo>
                <a:lnTo>
                  <a:pt x="172567" y="93980"/>
                </a:lnTo>
                <a:lnTo>
                  <a:pt x="165544" y="91440"/>
                </a:lnTo>
                <a:lnTo>
                  <a:pt x="158743" y="87630"/>
                </a:lnTo>
                <a:close/>
              </a:path>
              <a:path w="363219" h="387350">
                <a:moveTo>
                  <a:pt x="178957" y="26670"/>
                </a:moveTo>
                <a:lnTo>
                  <a:pt x="138480" y="26670"/>
                </a:lnTo>
                <a:lnTo>
                  <a:pt x="150654" y="29210"/>
                </a:lnTo>
                <a:lnTo>
                  <a:pt x="161785" y="34290"/>
                </a:lnTo>
                <a:lnTo>
                  <a:pt x="185901" y="72390"/>
                </a:lnTo>
                <a:lnTo>
                  <a:pt x="186071" y="77470"/>
                </a:lnTo>
                <a:lnTo>
                  <a:pt x="186156" y="80010"/>
                </a:lnTo>
                <a:lnTo>
                  <a:pt x="185296" y="87630"/>
                </a:lnTo>
                <a:lnTo>
                  <a:pt x="183337" y="95250"/>
                </a:lnTo>
                <a:lnTo>
                  <a:pt x="225323" y="95250"/>
                </a:lnTo>
                <a:lnTo>
                  <a:pt x="229933" y="92710"/>
                </a:lnTo>
                <a:lnTo>
                  <a:pt x="237223" y="90170"/>
                </a:lnTo>
                <a:lnTo>
                  <a:pt x="252327" y="87630"/>
                </a:lnTo>
                <a:lnTo>
                  <a:pt x="313854" y="87630"/>
                </a:lnTo>
                <a:lnTo>
                  <a:pt x="307908" y="83820"/>
                </a:lnTo>
                <a:lnTo>
                  <a:pt x="211836" y="83820"/>
                </a:lnTo>
                <a:lnTo>
                  <a:pt x="217095" y="71120"/>
                </a:lnTo>
                <a:lnTo>
                  <a:pt x="220637" y="64770"/>
                </a:lnTo>
                <a:lnTo>
                  <a:pt x="201371" y="64770"/>
                </a:lnTo>
                <a:lnTo>
                  <a:pt x="201256" y="63500"/>
                </a:lnTo>
                <a:lnTo>
                  <a:pt x="206614" y="53340"/>
                </a:lnTo>
                <a:lnTo>
                  <a:pt x="212621" y="43180"/>
                </a:lnTo>
                <a:lnTo>
                  <a:pt x="193281" y="43180"/>
                </a:lnTo>
                <a:lnTo>
                  <a:pt x="182119" y="29210"/>
                </a:lnTo>
                <a:lnTo>
                  <a:pt x="178957" y="26670"/>
                </a:lnTo>
                <a:close/>
              </a:path>
              <a:path w="363219" h="387350">
                <a:moveTo>
                  <a:pt x="262559" y="71120"/>
                </a:moveTo>
                <a:lnTo>
                  <a:pt x="250707" y="71120"/>
                </a:lnTo>
                <a:lnTo>
                  <a:pt x="241479" y="72390"/>
                </a:lnTo>
                <a:lnTo>
                  <a:pt x="223634" y="77470"/>
                </a:lnTo>
                <a:lnTo>
                  <a:pt x="219557" y="80010"/>
                </a:lnTo>
                <a:lnTo>
                  <a:pt x="215607" y="81280"/>
                </a:lnTo>
                <a:lnTo>
                  <a:pt x="211836" y="83820"/>
                </a:lnTo>
                <a:lnTo>
                  <a:pt x="307908" y="83820"/>
                </a:lnTo>
                <a:lnTo>
                  <a:pt x="303945" y="81280"/>
                </a:lnTo>
                <a:lnTo>
                  <a:pt x="290926" y="76200"/>
                </a:lnTo>
                <a:lnTo>
                  <a:pt x="277043" y="72390"/>
                </a:lnTo>
                <a:lnTo>
                  <a:pt x="262559" y="71120"/>
                </a:lnTo>
                <a:close/>
              </a:path>
              <a:path w="363219" h="387350">
                <a:moveTo>
                  <a:pt x="133426" y="8890"/>
                </a:moveTo>
                <a:lnTo>
                  <a:pt x="128625" y="8890"/>
                </a:lnTo>
                <a:lnTo>
                  <a:pt x="126276" y="13970"/>
                </a:lnTo>
                <a:lnTo>
                  <a:pt x="120247" y="27940"/>
                </a:lnTo>
                <a:lnTo>
                  <a:pt x="117584" y="43180"/>
                </a:lnTo>
                <a:lnTo>
                  <a:pt x="117930" y="50800"/>
                </a:lnTo>
                <a:lnTo>
                  <a:pt x="118046" y="53340"/>
                </a:lnTo>
                <a:lnTo>
                  <a:pt x="118161" y="55880"/>
                </a:lnTo>
                <a:lnTo>
                  <a:pt x="118276" y="58420"/>
                </a:lnTo>
                <a:lnTo>
                  <a:pt x="122313" y="72390"/>
                </a:lnTo>
                <a:lnTo>
                  <a:pt x="140630" y="72390"/>
                </a:lnTo>
                <a:lnTo>
                  <a:pt x="136184" y="62230"/>
                </a:lnTo>
                <a:lnTo>
                  <a:pt x="134061" y="50800"/>
                </a:lnTo>
                <a:lnTo>
                  <a:pt x="134824" y="38100"/>
                </a:lnTo>
                <a:lnTo>
                  <a:pt x="138480" y="26670"/>
                </a:lnTo>
                <a:lnTo>
                  <a:pt x="178957" y="26670"/>
                </a:lnTo>
                <a:lnTo>
                  <a:pt x="167889" y="17780"/>
                </a:lnTo>
                <a:lnTo>
                  <a:pt x="151384" y="11430"/>
                </a:lnTo>
                <a:lnTo>
                  <a:pt x="133426" y="8890"/>
                </a:lnTo>
                <a:close/>
              </a:path>
              <a:path w="363219" h="387350">
                <a:moveTo>
                  <a:pt x="248273" y="25400"/>
                </a:moveTo>
                <a:lnTo>
                  <a:pt x="227190" y="25400"/>
                </a:lnTo>
                <a:lnTo>
                  <a:pt x="212847" y="44450"/>
                </a:lnTo>
                <a:lnTo>
                  <a:pt x="206859" y="54610"/>
                </a:lnTo>
                <a:lnTo>
                  <a:pt x="201371" y="64770"/>
                </a:lnTo>
                <a:lnTo>
                  <a:pt x="220637" y="64770"/>
                </a:lnTo>
                <a:lnTo>
                  <a:pt x="223470" y="59690"/>
                </a:lnTo>
                <a:lnTo>
                  <a:pt x="230915" y="46990"/>
                </a:lnTo>
                <a:lnTo>
                  <a:pt x="239382" y="36830"/>
                </a:lnTo>
                <a:lnTo>
                  <a:pt x="240944" y="35560"/>
                </a:lnTo>
                <a:lnTo>
                  <a:pt x="242544" y="33020"/>
                </a:lnTo>
                <a:lnTo>
                  <a:pt x="249262" y="26670"/>
                </a:lnTo>
                <a:lnTo>
                  <a:pt x="248273" y="25400"/>
                </a:lnTo>
                <a:close/>
              </a:path>
              <a:path w="363219" h="387350">
                <a:moveTo>
                  <a:pt x="226999" y="0"/>
                </a:moveTo>
                <a:lnTo>
                  <a:pt x="199311" y="33020"/>
                </a:lnTo>
                <a:lnTo>
                  <a:pt x="193281" y="43180"/>
                </a:lnTo>
                <a:lnTo>
                  <a:pt x="212621" y="43180"/>
                </a:lnTo>
                <a:lnTo>
                  <a:pt x="219264" y="34290"/>
                </a:lnTo>
                <a:lnTo>
                  <a:pt x="226529" y="25400"/>
                </a:lnTo>
                <a:lnTo>
                  <a:pt x="248273" y="25400"/>
                </a:lnTo>
                <a:lnTo>
                  <a:pt x="240360" y="15240"/>
                </a:lnTo>
                <a:lnTo>
                  <a:pt x="236550" y="11430"/>
                </a:lnTo>
                <a:lnTo>
                  <a:pt x="226999" y="0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83">
            <a:extLst>
              <a:ext uri="{FF2B5EF4-FFF2-40B4-BE49-F238E27FC236}">
                <a16:creationId xmlns:a16="http://schemas.microsoft.com/office/drawing/2014/main" id="{C49331CC-415E-BD21-D112-A5CEF29B6BD0}"/>
              </a:ext>
            </a:extLst>
          </p:cNvPr>
          <p:cNvSpPr/>
          <p:nvPr/>
        </p:nvSpPr>
        <p:spPr>
          <a:xfrm>
            <a:off x="1463570" y="3844588"/>
            <a:ext cx="370093" cy="217036"/>
          </a:xfrm>
          <a:custGeom>
            <a:avLst/>
            <a:gdLst/>
            <a:ahLst/>
            <a:cxnLst/>
            <a:rect l="l" t="t" r="r" b="b"/>
            <a:pathLst>
              <a:path w="477519" h="280034">
                <a:moveTo>
                  <a:pt x="50845" y="0"/>
                </a:moveTo>
                <a:lnTo>
                  <a:pt x="6032" y="0"/>
                </a:lnTo>
                <a:lnTo>
                  <a:pt x="4749" y="393"/>
                </a:lnTo>
                <a:lnTo>
                  <a:pt x="165" y="5181"/>
                </a:lnTo>
                <a:lnTo>
                  <a:pt x="63" y="5435"/>
                </a:lnTo>
                <a:lnTo>
                  <a:pt x="660" y="12065"/>
                </a:lnTo>
                <a:lnTo>
                  <a:pt x="723" y="12217"/>
                </a:lnTo>
                <a:lnTo>
                  <a:pt x="154660" y="277825"/>
                </a:lnTo>
                <a:lnTo>
                  <a:pt x="157073" y="279361"/>
                </a:lnTo>
                <a:lnTo>
                  <a:pt x="160035" y="279628"/>
                </a:lnTo>
                <a:lnTo>
                  <a:pt x="162915" y="279628"/>
                </a:lnTo>
                <a:lnTo>
                  <a:pt x="165226" y="278561"/>
                </a:lnTo>
                <a:lnTo>
                  <a:pt x="183410" y="256997"/>
                </a:lnTo>
                <a:lnTo>
                  <a:pt x="161734" y="256997"/>
                </a:lnTo>
                <a:lnTo>
                  <a:pt x="26327" y="23355"/>
                </a:lnTo>
                <a:lnTo>
                  <a:pt x="146696" y="23355"/>
                </a:lnTo>
                <a:lnTo>
                  <a:pt x="108648" y="16865"/>
                </a:lnTo>
                <a:lnTo>
                  <a:pt x="474196" y="16865"/>
                </a:lnTo>
                <a:lnTo>
                  <a:pt x="475335" y="16357"/>
                </a:lnTo>
                <a:lnTo>
                  <a:pt x="477316" y="12484"/>
                </a:lnTo>
                <a:lnTo>
                  <a:pt x="475827" y="5435"/>
                </a:lnTo>
                <a:lnTo>
                  <a:pt x="475703" y="4851"/>
                </a:lnTo>
                <a:lnTo>
                  <a:pt x="472351" y="2120"/>
                </a:lnTo>
                <a:lnTo>
                  <a:pt x="50845" y="0"/>
                </a:lnTo>
                <a:close/>
              </a:path>
              <a:path w="477519" h="280034">
                <a:moveTo>
                  <a:pt x="146696" y="23355"/>
                </a:moveTo>
                <a:lnTo>
                  <a:pt x="26327" y="23355"/>
                </a:lnTo>
                <a:lnTo>
                  <a:pt x="282486" y="113804"/>
                </a:lnTo>
                <a:lnTo>
                  <a:pt x="161734" y="256997"/>
                </a:lnTo>
                <a:lnTo>
                  <a:pt x="183410" y="256997"/>
                </a:lnTo>
                <a:lnTo>
                  <a:pt x="254965" y="172135"/>
                </a:lnTo>
                <a:lnTo>
                  <a:pt x="301654" y="172135"/>
                </a:lnTo>
                <a:lnTo>
                  <a:pt x="266280" y="158711"/>
                </a:lnTo>
                <a:lnTo>
                  <a:pt x="295617" y="123926"/>
                </a:lnTo>
                <a:lnTo>
                  <a:pt x="315262" y="123926"/>
                </a:lnTo>
                <a:lnTo>
                  <a:pt x="303377" y="105295"/>
                </a:lnTo>
                <a:lnTo>
                  <a:pt x="303187" y="105105"/>
                </a:lnTo>
                <a:lnTo>
                  <a:pt x="302653" y="104419"/>
                </a:lnTo>
                <a:lnTo>
                  <a:pt x="302272" y="104025"/>
                </a:lnTo>
                <a:lnTo>
                  <a:pt x="301891" y="103720"/>
                </a:lnTo>
                <a:lnTo>
                  <a:pt x="301751" y="103581"/>
                </a:lnTo>
                <a:lnTo>
                  <a:pt x="301116" y="103085"/>
                </a:lnTo>
                <a:lnTo>
                  <a:pt x="300608" y="102781"/>
                </a:lnTo>
                <a:lnTo>
                  <a:pt x="299910" y="102463"/>
                </a:lnTo>
                <a:lnTo>
                  <a:pt x="299529" y="102260"/>
                </a:lnTo>
                <a:lnTo>
                  <a:pt x="102107" y="32550"/>
                </a:lnTo>
                <a:lnTo>
                  <a:pt x="200603" y="32550"/>
                </a:lnTo>
                <a:lnTo>
                  <a:pt x="146696" y="23355"/>
                </a:lnTo>
                <a:close/>
              </a:path>
              <a:path w="477519" h="280034">
                <a:moveTo>
                  <a:pt x="301654" y="172135"/>
                </a:moveTo>
                <a:lnTo>
                  <a:pt x="254965" y="172135"/>
                </a:lnTo>
                <a:lnTo>
                  <a:pt x="352691" y="209245"/>
                </a:lnTo>
                <a:lnTo>
                  <a:pt x="353682" y="209410"/>
                </a:lnTo>
                <a:lnTo>
                  <a:pt x="357111" y="209410"/>
                </a:lnTo>
                <a:lnTo>
                  <a:pt x="359498" y="208318"/>
                </a:lnTo>
                <a:lnTo>
                  <a:pt x="362902" y="204114"/>
                </a:lnTo>
                <a:lnTo>
                  <a:pt x="363334" y="201180"/>
                </a:lnTo>
                <a:lnTo>
                  <a:pt x="362470" y="198551"/>
                </a:lnTo>
                <a:lnTo>
                  <a:pt x="361472" y="184505"/>
                </a:lnTo>
                <a:lnTo>
                  <a:pt x="334251" y="184505"/>
                </a:lnTo>
                <a:lnTo>
                  <a:pt x="301654" y="172135"/>
                </a:lnTo>
                <a:close/>
              </a:path>
              <a:path w="477519" h="280034">
                <a:moveTo>
                  <a:pt x="315262" y="123926"/>
                </a:moveTo>
                <a:lnTo>
                  <a:pt x="295617" y="123926"/>
                </a:lnTo>
                <a:lnTo>
                  <a:pt x="334251" y="184505"/>
                </a:lnTo>
                <a:lnTo>
                  <a:pt x="361472" y="184505"/>
                </a:lnTo>
                <a:lnTo>
                  <a:pt x="360340" y="168567"/>
                </a:lnTo>
                <a:lnTo>
                  <a:pt x="343738" y="168567"/>
                </a:lnTo>
                <a:lnTo>
                  <a:pt x="315262" y="123926"/>
                </a:lnTo>
                <a:close/>
              </a:path>
              <a:path w="477519" h="280034">
                <a:moveTo>
                  <a:pt x="200603" y="32550"/>
                </a:moveTo>
                <a:lnTo>
                  <a:pt x="102107" y="32550"/>
                </a:lnTo>
                <a:lnTo>
                  <a:pt x="336918" y="72605"/>
                </a:lnTo>
                <a:lnTo>
                  <a:pt x="343738" y="168567"/>
                </a:lnTo>
                <a:lnTo>
                  <a:pt x="360340" y="168567"/>
                </a:lnTo>
                <a:lnTo>
                  <a:pt x="353390" y="70739"/>
                </a:lnTo>
                <a:lnTo>
                  <a:pt x="384317" y="56946"/>
                </a:lnTo>
                <a:lnTo>
                  <a:pt x="343636" y="56946"/>
                </a:lnTo>
                <a:lnTo>
                  <a:pt x="200603" y="32550"/>
                </a:lnTo>
                <a:close/>
              </a:path>
              <a:path w="477519" h="280034">
                <a:moveTo>
                  <a:pt x="474196" y="16865"/>
                </a:moveTo>
                <a:lnTo>
                  <a:pt x="108648" y="16865"/>
                </a:lnTo>
                <a:lnTo>
                  <a:pt x="429933" y="18478"/>
                </a:lnTo>
                <a:lnTo>
                  <a:pt x="343636" y="56946"/>
                </a:lnTo>
                <a:lnTo>
                  <a:pt x="384317" y="56946"/>
                </a:lnTo>
                <a:lnTo>
                  <a:pt x="474196" y="16865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grpSp>
        <p:nvGrpSpPr>
          <p:cNvPr id="349" name="object 84">
            <a:extLst>
              <a:ext uri="{FF2B5EF4-FFF2-40B4-BE49-F238E27FC236}">
                <a16:creationId xmlns:a16="http://schemas.microsoft.com/office/drawing/2014/main" id="{82E43097-6DA9-91BC-7330-472571D9CD4E}"/>
              </a:ext>
            </a:extLst>
          </p:cNvPr>
          <p:cNvGrpSpPr/>
          <p:nvPr/>
        </p:nvGrpSpPr>
        <p:grpSpPr>
          <a:xfrm>
            <a:off x="2760001" y="3785354"/>
            <a:ext cx="354835" cy="335150"/>
            <a:chOff x="2875528" y="8575750"/>
            <a:chExt cx="457834" cy="432434"/>
          </a:xfrm>
        </p:grpSpPr>
        <p:pic>
          <p:nvPicPr>
            <p:cNvPr id="350" name="object 85">
              <a:extLst>
                <a:ext uri="{FF2B5EF4-FFF2-40B4-BE49-F238E27FC236}">
                  <a16:creationId xmlns:a16="http://schemas.microsoft.com/office/drawing/2014/main" id="{CDFC08C8-F99C-8180-ED7B-2E3EA109BA7F}"/>
                </a:ext>
              </a:extLst>
            </p:cNvPr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2986296" y="8654901"/>
              <a:ext cx="236377" cy="253961"/>
            </a:xfrm>
            <a:prstGeom prst="rect">
              <a:avLst/>
            </a:prstGeom>
          </p:spPr>
        </p:pic>
        <p:sp>
          <p:nvSpPr>
            <p:cNvPr id="351" name="object 86">
              <a:extLst>
                <a:ext uri="{FF2B5EF4-FFF2-40B4-BE49-F238E27FC236}">
                  <a16:creationId xmlns:a16="http://schemas.microsoft.com/office/drawing/2014/main" id="{2EE9ADA5-94F5-6A43-621A-95D26F2C7293}"/>
                </a:ext>
              </a:extLst>
            </p:cNvPr>
            <p:cNvSpPr/>
            <p:nvPr/>
          </p:nvSpPr>
          <p:spPr>
            <a:xfrm>
              <a:off x="2875521" y="8575751"/>
              <a:ext cx="457834" cy="432434"/>
            </a:xfrm>
            <a:custGeom>
              <a:avLst/>
              <a:gdLst/>
              <a:ahLst/>
              <a:cxnLst/>
              <a:rect l="l" t="t" r="r" b="b"/>
              <a:pathLst>
                <a:path w="457835" h="432434">
                  <a:moveTo>
                    <a:pt x="435444" y="234099"/>
                  </a:moveTo>
                  <a:lnTo>
                    <a:pt x="435089" y="226720"/>
                  </a:lnTo>
                  <a:lnTo>
                    <a:pt x="435051" y="225958"/>
                  </a:lnTo>
                  <a:lnTo>
                    <a:pt x="434314" y="218363"/>
                  </a:lnTo>
                  <a:lnTo>
                    <a:pt x="434238" y="217551"/>
                  </a:lnTo>
                  <a:lnTo>
                    <a:pt x="431101" y="194995"/>
                  </a:lnTo>
                  <a:lnTo>
                    <a:pt x="427164" y="177939"/>
                  </a:lnTo>
                  <a:lnTo>
                    <a:pt x="427164" y="242100"/>
                  </a:lnTo>
                  <a:lnTo>
                    <a:pt x="426186" y="262343"/>
                  </a:lnTo>
                  <a:lnTo>
                    <a:pt x="411632" y="315849"/>
                  </a:lnTo>
                  <a:lnTo>
                    <a:pt x="384276" y="353618"/>
                  </a:lnTo>
                  <a:lnTo>
                    <a:pt x="343750" y="381419"/>
                  </a:lnTo>
                  <a:lnTo>
                    <a:pt x="297802" y="396811"/>
                  </a:lnTo>
                  <a:lnTo>
                    <a:pt x="245465" y="402094"/>
                  </a:lnTo>
                  <a:lnTo>
                    <a:pt x="218490" y="400761"/>
                  </a:lnTo>
                  <a:lnTo>
                    <a:pt x="218186" y="400761"/>
                  </a:lnTo>
                  <a:lnTo>
                    <a:pt x="191643" y="396811"/>
                  </a:lnTo>
                  <a:lnTo>
                    <a:pt x="191490" y="396811"/>
                  </a:lnTo>
                  <a:lnTo>
                    <a:pt x="165823" y="390309"/>
                  </a:lnTo>
                  <a:lnTo>
                    <a:pt x="120980" y="370636"/>
                  </a:lnTo>
                  <a:lnTo>
                    <a:pt x="89585" y="344297"/>
                  </a:lnTo>
                  <a:lnTo>
                    <a:pt x="66484" y="290131"/>
                  </a:lnTo>
                  <a:lnTo>
                    <a:pt x="61798" y="246253"/>
                  </a:lnTo>
                  <a:lnTo>
                    <a:pt x="62687" y="226720"/>
                  </a:lnTo>
                  <a:lnTo>
                    <a:pt x="69773" y="188849"/>
                  </a:lnTo>
                  <a:lnTo>
                    <a:pt x="90220" y="141503"/>
                  </a:lnTo>
                  <a:lnTo>
                    <a:pt x="131965" y="92595"/>
                  </a:lnTo>
                  <a:lnTo>
                    <a:pt x="168338" y="67767"/>
                  </a:lnTo>
                  <a:lnTo>
                    <a:pt x="207886" y="52832"/>
                  </a:lnTo>
                  <a:lnTo>
                    <a:pt x="235991" y="51422"/>
                  </a:lnTo>
                  <a:lnTo>
                    <a:pt x="273634" y="53924"/>
                  </a:lnTo>
                  <a:lnTo>
                    <a:pt x="272618" y="53924"/>
                  </a:lnTo>
                  <a:lnTo>
                    <a:pt x="305409" y="60960"/>
                  </a:lnTo>
                  <a:lnTo>
                    <a:pt x="361315" y="88849"/>
                  </a:lnTo>
                  <a:lnTo>
                    <a:pt x="395300" y="125133"/>
                  </a:lnTo>
                  <a:lnTo>
                    <a:pt x="418274" y="176174"/>
                  </a:lnTo>
                  <a:lnTo>
                    <a:pt x="425881" y="217551"/>
                  </a:lnTo>
                  <a:lnTo>
                    <a:pt x="425996" y="218363"/>
                  </a:lnTo>
                  <a:lnTo>
                    <a:pt x="426732" y="225958"/>
                  </a:lnTo>
                  <a:lnTo>
                    <a:pt x="426783" y="226720"/>
                  </a:lnTo>
                  <a:lnTo>
                    <a:pt x="427151" y="234099"/>
                  </a:lnTo>
                  <a:lnTo>
                    <a:pt x="427164" y="242100"/>
                  </a:lnTo>
                  <a:lnTo>
                    <a:pt x="427164" y="177939"/>
                  </a:lnTo>
                  <a:lnTo>
                    <a:pt x="411314" y="135877"/>
                  </a:lnTo>
                  <a:lnTo>
                    <a:pt x="379653" y="93662"/>
                  </a:lnTo>
                  <a:lnTo>
                    <a:pt x="339153" y="65354"/>
                  </a:lnTo>
                  <a:lnTo>
                    <a:pt x="300266" y="51422"/>
                  </a:lnTo>
                  <a:lnTo>
                    <a:pt x="274053" y="45770"/>
                  </a:lnTo>
                  <a:lnTo>
                    <a:pt x="275247" y="45770"/>
                  </a:lnTo>
                  <a:lnTo>
                    <a:pt x="235991" y="43141"/>
                  </a:lnTo>
                  <a:lnTo>
                    <a:pt x="226491" y="43307"/>
                  </a:lnTo>
                  <a:lnTo>
                    <a:pt x="216738" y="43802"/>
                  </a:lnTo>
                  <a:lnTo>
                    <a:pt x="174383" y="55308"/>
                  </a:lnTo>
                  <a:lnTo>
                    <a:pt x="126555" y="86309"/>
                  </a:lnTo>
                  <a:lnTo>
                    <a:pt x="83108" y="137248"/>
                  </a:lnTo>
                  <a:lnTo>
                    <a:pt x="61798" y="186563"/>
                  </a:lnTo>
                  <a:lnTo>
                    <a:pt x="54444" y="225958"/>
                  </a:lnTo>
                  <a:lnTo>
                    <a:pt x="53517" y="246253"/>
                  </a:lnTo>
                  <a:lnTo>
                    <a:pt x="54711" y="268503"/>
                  </a:lnTo>
                  <a:lnTo>
                    <a:pt x="64389" y="313410"/>
                  </a:lnTo>
                  <a:lnTo>
                    <a:pt x="83058" y="349402"/>
                  </a:lnTo>
                  <a:lnTo>
                    <a:pt x="116598" y="377659"/>
                  </a:lnTo>
                  <a:lnTo>
                    <a:pt x="163156" y="398157"/>
                  </a:lnTo>
                  <a:lnTo>
                    <a:pt x="217271" y="408990"/>
                  </a:lnTo>
                  <a:lnTo>
                    <a:pt x="245287" y="410375"/>
                  </a:lnTo>
                  <a:lnTo>
                    <a:pt x="273164" y="408990"/>
                  </a:lnTo>
                  <a:lnTo>
                    <a:pt x="299656" y="404876"/>
                  </a:lnTo>
                  <a:lnTo>
                    <a:pt x="309905" y="402094"/>
                  </a:lnTo>
                  <a:lnTo>
                    <a:pt x="324459" y="398157"/>
                  </a:lnTo>
                  <a:lnTo>
                    <a:pt x="370547" y="375500"/>
                  </a:lnTo>
                  <a:lnTo>
                    <a:pt x="406336" y="340791"/>
                  </a:lnTo>
                  <a:lnTo>
                    <a:pt x="426224" y="302044"/>
                  </a:lnTo>
                  <a:lnTo>
                    <a:pt x="434416" y="263283"/>
                  </a:lnTo>
                  <a:lnTo>
                    <a:pt x="435444" y="242100"/>
                  </a:lnTo>
                  <a:lnTo>
                    <a:pt x="435444" y="234099"/>
                  </a:lnTo>
                  <a:close/>
                </a:path>
                <a:path w="457835" h="432434">
                  <a:moveTo>
                    <a:pt x="457339" y="242100"/>
                  </a:moveTo>
                  <a:lnTo>
                    <a:pt x="452551" y="190792"/>
                  </a:lnTo>
                  <a:lnTo>
                    <a:pt x="449046" y="175641"/>
                  </a:lnTo>
                  <a:lnTo>
                    <a:pt x="449046" y="242100"/>
                  </a:lnTo>
                  <a:lnTo>
                    <a:pt x="447929" y="264845"/>
                  </a:lnTo>
                  <a:lnTo>
                    <a:pt x="439064" y="306565"/>
                  </a:lnTo>
                  <a:lnTo>
                    <a:pt x="422287" y="341541"/>
                  </a:lnTo>
                  <a:lnTo>
                    <a:pt x="384530" y="382143"/>
                  </a:lnTo>
                  <a:lnTo>
                    <a:pt x="321906" y="413156"/>
                  </a:lnTo>
                  <a:lnTo>
                    <a:pt x="245414" y="423976"/>
                  </a:lnTo>
                  <a:lnTo>
                    <a:pt x="223266" y="423151"/>
                  </a:lnTo>
                  <a:lnTo>
                    <a:pt x="179730" y="416648"/>
                  </a:lnTo>
                  <a:lnTo>
                    <a:pt x="139001" y="403936"/>
                  </a:lnTo>
                  <a:lnTo>
                    <a:pt x="103949" y="385724"/>
                  </a:lnTo>
                  <a:lnTo>
                    <a:pt x="72377" y="357822"/>
                  </a:lnTo>
                  <a:lnTo>
                    <a:pt x="51536" y="317893"/>
                  </a:lnTo>
                  <a:lnTo>
                    <a:pt x="41236" y="271119"/>
                  </a:lnTo>
                  <a:lnTo>
                    <a:pt x="39916" y="246253"/>
                  </a:lnTo>
                  <a:lnTo>
                    <a:pt x="42265" y="213118"/>
                  </a:lnTo>
                  <a:lnTo>
                    <a:pt x="60617" y="150799"/>
                  </a:lnTo>
                  <a:lnTo>
                    <a:pt x="86169" y="108839"/>
                  </a:lnTo>
                  <a:lnTo>
                    <a:pt x="122135" y="72440"/>
                  </a:lnTo>
                  <a:lnTo>
                    <a:pt x="142519" y="56019"/>
                  </a:lnTo>
                  <a:lnTo>
                    <a:pt x="111772" y="67691"/>
                  </a:lnTo>
                  <a:lnTo>
                    <a:pt x="57721" y="96431"/>
                  </a:lnTo>
                  <a:lnTo>
                    <a:pt x="20777" y="130429"/>
                  </a:lnTo>
                  <a:lnTo>
                    <a:pt x="18529" y="133324"/>
                  </a:lnTo>
                  <a:lnTo>
                    <a:pt x="14249" y="133845"/>
                  </a:lnTo>
                  <a:lnTo>
                    <a:pt x="9842" y="130429"/>
                  </a:lnTo>
                  <a:lnTo>
                    <a:pt x="8928" y="128828"/>
                  </a:lnTo>
                  <a:lnTo>
                    <a:pt x="8547" y="125704"/>
                  </a:lnTo>
                  <a:lnTo>
                    <a:pt x="8483" y="125222"/>
                  </a:lnTo>
                  <a:lnTo>
                    <a:pt x="49466" y="85610"/>
                  </a:lnTo>
                  <a:lnTo>
                    <a:pt x="104482" y="56019"/>
                  </a:lnTo>
                  <a:lnTo>
                    <a:pt x="147383" y="41592"/>
                  </a:lnTo>
                  <a:lnTo>
                    <a:pt x="192112" y="32639"/>
                  </a:lnTo>
                  <a:lnTo>
                    <a:pt x="194068" y="32016"/>
                  </a:lnTo>
                  <a:lnTo>
                    <a:pt x="231546" y="20434"/>
                  </a:lnTo>
                  <a:lnTo>
                    <a:pt x="301764" y="9652"/>
                  </a:lnTo>
                  <a:lnTo>
                    <a:pt x="340194" y="8293"/>
                  </a:lnTo>
                  <a:lnTo>
                    <a:pt x="357162" y="8547"/>
                  </a:lnTo>
                  <a:lnTo>
                    <a:pt x="374561" y="9271"/>
                  </a:lnTo>
                  <a:lnTo>
                    <a:pt x="392315" y="10477"/>
                  </a:lnTo>
                  <a:lnTo>
                    <a:pt x="410375" y="12166"/>
                  </a:lnTo>
                  <a:lnTo>
                    <a:pt x="412572" y="12407"/>
                  </a:lnTo>
                  <a:lnTo>
                    <a:pt x="412254" y="12407"/>
                  </a:lnTo>
                  <a:lnTo>
                    <a:pt x="413804" y="13233"/>
                  </a:lnTo>
                  <a:lnTo>
                    <a:pt x="416090" y="16065"/>
                  </a:lnTo>
                  <a:lnTo>
                    <a:pt x="416610" y="17843"/>
                  </a:lnTo>
                  <a:lnTo>
                    <a:pt x="416331" y="20434"/>
                  </a:lnTo>
                  <a:lnTo>
                    <a:pt x="416217" y="21450"/>
                  </a:lnTo>
                  <a:lnTo>
                    <a:pt x="415531" y="22707"/>
                  </a:lnTo>
                  <a:lnTo>
                    <a:pt x="415417" y="22923"/>
                  </a:lnTo>
                  <a:lnTo>
                    <a:pt x="415340" y="23063"/>
                  </a:lnTo>
                  <a:lnTo>
                    <a:pt x="412508" y="25361"/>
                  </a:lnTo>
                  <a:lnTo>
                    <a:pt x="410743" y="25869"/>
                  </a:lnTo>
                  <a:lnTo>
                    <a:pt x="408952" y="25679"/>
                  </a:lnTo>
                  <a:lnTo>
                    <a:pt x="375310" y="22923"/>
                  </a:lnTo>
                  <a:lnTo>
                    <a:pt x="345592" y="21983"/>
                  </a:lnTo>
                  <a:lnTo>
                    <a:pt x="339344" y="21983"/>
                  </a:lnTo>
                  <a:lnTo>
                    <a:pt x="308648" y="22707"/>
                  </a:lnTo>
                  <a:lnTo>
                    <a:pt x="310997" y="22707"/>
                  </a:lnTo>
                  <a:lnTo>
                    <a:pt x="282409" y="25120"/>
                  </a:lnTo>
                  <a:lnTo>
                    <a:pt x="253339" y="28549"/>
                  </a:lnTo>
                  <a:lnTo>
                    <a:pt x="282219" y="33324"/>
                  </a:lnTo>
                  <a:lnTo>
                    <a:pt x="298678" y="36614"/>
                  </a:lnTo>
                  <a:lnTo>
                    <a:pt x="343585" y="52374"/>
                  </a:lnTo>
                  <a:lnTo>
                    <a:pt x="389890" y="84556"/>
                  </a:lnTo>
                  <a:lnTo>
                    <a:pt x="423341" y="129552"/>
                  </a:lnTo>
                  <a:lnTo>
                    <a:pt x="439242" y="169938"/>
                  </a:lnTo>
                  <a:lnTo>
                    <a:pt x="447636" y="215442"/>
                  </a:lnTo>
                  <a:lnTo>
                    <a:pt x="447751" y="216242"/>
                  </a:lnTo>
                  <a:lnTo>
                    <a:pt x="449046" y="242100"/>
                  </a:lnTo>
                  <a:lnTo>
                    <a:pt x="449046" y="175641"/>
                  </a:lnTo>
                  <a:lnTo>
                    <a:pt x="430669" y="125704"/>
                  </a:lnTo>
                  <a:lnTo>
                    <a:pt x="395668" y="78613"/>
                  </a:lnTo>
                  <a:lnTo>
                    <a:pt x="347218" y="44932"/>
                  </a:lnTo>
                  <a:lnTo>
                    <a:pt x="310210" y="31026"/>
                  </a:lnTo>
                  <a:lnTo>
                    <a:pt x="333502" y="30226"/>
                  </a:lnTo>
                  <a:lnTo>
                    <a:pt x="365328" y="30505"/>
                  </a:lnTo>
                  <a:lnTo>
                    <a:pt x="359016" y="30505"/>
                  </a:lnTo>
                  <a:lnTo>
                    <a:pt x="382473" y="31673"/>
                  </a:lnTo>
                  <a:lnTo>
                    <a:pt x="408343" y="33959"/>
                  </a:lnTo>
                  <a:lnTo>
                    <a:pt x="412076" y="34340"/>
                  </a:lnTo>
                  <a:lnTo>
                    <a:pt x="416001" y="33185"/>
                  </a:lnTo>
                  <a:lnTo>
                    <a:pt x="419671" y="30226"/>
                  </a:lnTo>
                  <a:lnTo>
                    <a:pt x="422275" y="28117"/>
                  </a:lnTo>
                  <a:lnTo>
                    <a:pt x="423494" y="25869"/>
                  </a:lnTo>
                  <a:lnTo>
                    <a:pt x="424230" y="24523"/>
                  </a:lnTo>
                  <a:lnTo>
                    <a:pt x="392963" y="2222"/>
                  </a:lnTo>
                  <a:lnTo>
                    <a:pt x="340194" y="0"/>
                  </a:lnTo>
                  <a:lnTo>
                    <a:pt x="301066" y="1384"/>
                  </a:lnTo>
                  <a:lnTo>
                    <a:pt x="229476" y="12407"/>
                  </a:lnTo>
                  <a:lnTo>
                    <a:pt x="193141" y="23507"/>
                  </a:lnTo>
                  <a:lnTo>
                    <a:pt x="190385" y="24523"/>
                  </a:lnTo>
                  <a:lnTo>
                    <a:pt x="145008" y="33655"/>
                  </a:lnTo>
                  <a:lnTo>
                    <a:pt x="101536" y="48260"/>
                  </a:lnTo>
                  <a:lnTo>
                    <a:pt x="44450" y="79019"/>
                  </a:lnTo>
                  <a:lnTo>
                    <a:pt x="3556" y="116916"/>
                  </a:lnTo>
                  <a:lnTo>
                    <a:pt x="0" y="124053"/>
                  </a:lnTo>
                  <a:lnTo>
                    <a:pt x="990" y="132054"/>
                  </a:lnTo>
                  <a:lnTo>
                    <a:pt x="2921" y="135432"/>
                  </a:lnTo>
                  <a:lnTo>
                    <a:pt x="3022" y="135610"/>
                  </a:lnTo>
                  <a:lnTo>
                    <a:pt x="12776" y="143192"/>
                  </a:lnTo>
                  <a:lnTo>
                    <a:pt x="22263" y="141998"/>
                  </a:lnTo>
                  <a:lnTo>
                    <a:pt x="27381" y="135432"/>
                  </a:lnTo>
                  <a:lnTo>
                    <a:pt x="28829" y="133845"/>
                  </a:lnTo>
                  <a:lnTo>
                    <a:pt x="40525" y="121043"/>
                  </a:lnTo>
                  <a:lnTo>
                    <a:pt x="57048" y="107226"/>
                  </a:lnTo>
                  <a:lnTo>
                    <a:pt x="76466" y="94322"/>
                  </a:lnTo>
                  <a:lnTo>
                    <a:pt x="98310" y="82664"/>
                  </a:lnTo>
                  <a:lnTo>
                    <a:pt x="90385" y="90982"/>
                  </a:lnTo>
                  <a:lnTo>
                    <a:pt x="82918" y="99644"/>
                  </a:lnTo>
                  <a:lnTo>
                    <a:pt x="53111" y="147294"/>
                  </a:lnTo>
                  <a:lnTo>
                    <a:pt x="34061" y="211912"/>
                  </a:lnTo>
                  <a:lnTo>
                    <a:pt x="31635" y="246253"/>
                  </a:lnTo>
                  <a:lnTo>
                    <a:pt x="32956" y="271119"/>
                  </a:lnTo>
                  <a:lnTo>
                    <a:pt x="43726" y="320675"/>
                  </a:lnTo>
                  <a:lnTo>
                    <a:pt x="65862" y="362927"/>
                  </a:lnTo>
                  <a:lnTo>
                    <a:pt x="99339" y="392645"/>
                  </a:lnTo>
                  <a:lnTo>
                    <a:pt x="135623" y="411543"/>
                  </a:lnTo>
                  <a:lnTo>
                    <a:pt x="177863" y="424713"/>
                  </a:lnTo>
                  <a:lnTo>
                    <a:pt x="222643" y="431406"/>
                  </a:lnTo>
                  <a:lnTo>
                    <a:pt x="245414" y="432257"/>
                  </a:lnTo>
                  <a:lnTo>
                    <a:pt x="286308" y="429387"/>
                  </a:lnTo>
                  <a:lnTo>
                    <a:pt x="310946" y="423976"/>
                  </a:lnTo>
                  <a:lnTo>
                    <a:pt x="324535" y="421005"/>
                  </a:lnTo>
                  <a:lnTo>
                    <a:pt x="389521" y="388747"/>
                  </a:lnTo>
                  <a:lnTo>
                    <a:pt x="417855" y="361683"/>
                  </a:lnTo>
                  <a:lnTo>
                    <a:pt x="438785" y="329044"/>
                  </a:lnTo>
                  <a:lnTo>
                    <a:pt x="452678" y="288201"/>
                  </a:lnTo>
                  <a:lnTo>
                    <a:pt x="456171" y="265772"/>
                  </a:lnTo>
                  <a:lnTo>
                    <a:pt x="457339" y="242100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52" name="object 87">
            <a:extLst>
              <a:ext uri="{FF2B5EF4-FFF2-40B4-BE49-F238E27FC236}">
                <a16:creationId xmlns:a16="http://schemas.microsoft.com/office/drawing/2014/main" id="{2E90942E-E5A1-4F4E-BCBB-C23C9F0D7557}"/>
              </a:ext>
            </a:extLst>
          </p:cNvPr>
          <p:cNvSpPr/>
          <p:nvPr/>
        </p:nvSpPr>
        <p:spPr>
          <a:xfrm>
            <a:off x="2787031" y="2143078"/>
            <a:ext cx="53644" cy="42325"/>
          </a:xfrm>
          <a:custGeom>
            <a:avLst/>
            <a:gdLst/>
            <a:ahLst/>
            <a:cxnLst/>
            <a:rect l="l" t="t" r="r" b="b"/>
            <a:pathLst>
              <a:path w="69214" h="54609">
                <a:moveTo>
                  <a:pt x="0" y="0"/>
                </a:moveTo>
                <a:lnTo>
                  <a:pt x="0" y="26200"/>
                </a:lnTo>
                <a:lnTo>
                  <a:pt x="2219" y="37170"/>
                </a:lnTo>
                <a:lnTo>
                  <a:pt x="8270" y="46137"/>
                </a:lnTo>
                <a:lnTo>
                  <a:pt x="17241" y="52187"/>
                </a:lnTo>
                <a:lnTo>
                  <a:pt x="28219" y="54406"/>
                </a:lnTo>
                <a:lnTo>
                  <a:pt x="40703" y="54406"/>
                </a:lnTo>
                <a:lnTo>
                  <a:pt x="51676" y="52187"/>
                </a:lnTo>
                <a:lnTo>
                  <a:pt x="60647" y="46137"/>
                </a:lnTo>
                <a:lnTo>
                  <a:pt x="66701" y="37170"/>
                </a:lnTo>
                <a:lnTo>
                  <a:pt x="68922" y="26200"/>
                </a:lnTo>
                <a:lnTo>
                  <a:pt x="68922" y="330"/>
                </a:lnTo>
                <a:lnTo>
                  <a:pt x="52349" y="330"/>
                </a:lnTo>
                <a:lnTo>
                  <a:pt x="52349" y="26200"/>
                </a:lnTo>
                <a:lnTo>
                  <a:pt x="52349" y="32613"/>
                </a:lnTo>
                <a:lnTo>
                  <a:pt x="47129" y="37833"/>
                </a:lnTo>
                <a:lnTo>
                  <a:pt x="21793" y="37833"/>
                </a:lnTo>
                <a:lnTo>
                  <a:pt x="16573" y="32613"/>
                </a:lnTo>
                <a:lnTo>
                  <a:pt x="16573" y="330"/>
                </a:lnTo>
                <a:lnTo>
                  <a:pt x="2120" y="330"/>
                </a:lnTo>
                <a:lnTo>
                  <a:pt x="0" y="0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88">
            <a:extLst>
              <a:ext uri="{FF2B5EF4-FFF2-40B4-BE49-F238E27FC236}">
                <a16:creationId xmlns:a16="http://schemas.microsoft.com/office/drawing/2014/main" id="{7F86CABE-4281-9782-C761-706313C21E84}"/>
              </a:ext>
            </a:extLst>
          </p:cNvPr>
          <p:cNvSpPr/>
          <p:nvPr/>
        </p:nvSpPr>
        <p:spPr>
          <a:xfrm>
            <a:off x="3039191" y="2141531"/>
            <a:ext cx="53644" cy="49215"/>
          </a:xfrm>
          <a:custGeom>
            <a:avLst/>
            <a:gdLst/>
            <a:ahLst/>
            <a:cxnLst/>
            <a:rect l="l" t="t" r="r" b="b"/>
            <a:pathLst>
              <a:path w="69214" h="63500">
                <a:moveTo>
                  <a:pt x="68910" y="0"/>
                </a:moveTo>
                <a:lnTo>
                  <a:pt x="66027" y="1447"/>
                </a:lnTo>
                <a:lnTo>
                  <a:pt x="62814" y="2324"/>
                </a:lnTo>
                <a:lnTo>
                  <a:pt x="52349" y="2324"/>
                </a:lnTo>
                <a:lnTo>
                  <a:pt x="52349" y="41338"/>
                </a:lnTo>
                <a:lnTo>
                  <a:pt x="47129" y="46558"/>
                </a:lnTo>
                <a:lnTo>
                  <a:pt x="21793" y="46558"/>
                </a:lnTo>
                <a:lnTo>
                  <a:pt x="16573" y="41338"/>
                </a:lnTo>
                <a:lnTo>
                  <a:pt x="16573" y="2324"/>
                </a:lnTo>
                <a:lnTo>
                  <a:pt x="0" y="2324"/>
                </a:lnTo>
                <a:lnTo>
                  <a:pt x="0" y="34924"/>
                </a:lnTo>
                <a:lnTo>
                  <a:pt x="2219" y="45895"/>
                </a:lnTo>
                <a:lnTo>
                  <a:pt x="8269" y="54862"/>
                </a:lnTo>
                <a:lnTo>
                  <a:pt x="17236" y="60912"/>
                </a:lnTo>
                <a:lnTo>
                  <a:pt x="28206" y="63131"/>
                </a:lnTo>
                <a:lnTo>
                  <a:pt x="40703" y="63131"/>
                </a:lnTo>
                <a:lnTo>
                  <a:pt x="51674" y="60912"/>
                </a:lnTo>
                <a:lnTo>
                  <a:pt x="60640" y="54862"/>
                </a:lnTo>
                <a:lnTo>
                  <a:pt x="66690" y="45895"/>
                </a:lnTo>
                <a:lnTo>
                  <a:pt x="68910" y="34924"/>
                </a:lnTo>
                <a:lnTo>
                  <a:pt x="68910" y="0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89">
            <a:extLst>
              <a:ext uri="{FF2B5EF4-FFF2-40B4-BE49-F238E27FC236}">
                <a16:creationId xmlns:a16="http://schemas.microsoft.com/office/drawing/2014/main" id="{8D765BCE-97F3-8386-E482-1EAEA1DEBEA7}"/>
              </a:ext>
            </a:extLst>
          </p:cNvPr>
          <p:cNvSpPr/>
          <p:nvPr/>
        </p:nvSpPr>
        <p:spPr>
          <a:xfrm>
            <a:off x="2772821" y="1881890"/>
            <a:ext cx="329244" cy="261821"/>
          </a:xfrm>
          <a:custGeom>
            <a:avLst/>
            <a:gdLst/>
            <a:ahLst/>
            <a:cxnLst/>
            <a:rect l="l" t="t" r="r" b="b"/>
            <a:pathLst>
              <a:path w="424814" h="337820">
                <a:moveTo>
                  <a:pt x="132651" y="231457"/>
                </a:moveTo>
                <a:lnTo>
                  <a:pt x="130797" y="222338"/>
                </a:lnTo>
                <a:lnTo>
                  <a:pt x="126707" y="216268"/>
                </a:lnTo>
                <a:lnTo>
                  <a:pt x="125768" y="214871"/>
                </a:lnTo>
                <a:lnTo>
                  <a:pt x="124358" y="213931"/>
                </a:lnTo>
                <a:lnTo>
                  <a:pt x="124358" y="223088"/>
                </a:lnTo>
                <a:lnTo>
                  <a:pt x="124358" y="239826"/>
                </a:lnTo>
                <a:lnTo>
                  <a:pt x="117551" y="246634"/>
                </a:lnTo>
                <a:lnTo>
                  <a:pt x="100812" y="246634"/>
                </a:lnTo>
                <a:lnTo>
                  <a:pt x="93992" y="239826"/>
                </a:lnTo>
                <a:lnTo>
                  <a:pt x="93992" y="223088"/>
                </a:lnTo>
                <a:lnTo>
                  <a:pt x="100812" y="216268"/>
                </a:lnTo>
                <a:lnTo>
                  <a:pt x="117551" y="216268"/>
                </a:lnTo>
                <a:lnTo>
                  <a:pt x="124358" y="223088"/>
                </a:lnTo>
                <a:lnTo>
                  <a:pt x="124358" y="213931"/>
                </a:lnTo>
                <a:lnTo>
                  <a:pt x="118313" y="209842"/>
                </a:lnTo>
                <a:lnTo>
                  <a:pt x="109181" y="207987"/>
                </a:lnTo>
                <a:lnTo>
                  <a:pt x="100050" y="209842"/>
                </a:lnTo>
                <a:lnTo>
                  <a:pt x="92595" y="214871"/>
                </a:lnTo>
                <a:lnTo>
                  <a:pt x="87553" y="222338"/>
                </a:lnTo>
                <a:lnTo>
                  <a:pt x="85712" y="231457"/>
                </a:lnTo>
                <a:lnTo>
                  <a:pt x="87553" y="240588"/>
                </a:lnTo>
                <a:lnTo>
                  <a:pt x="92595" y="248043"/>
                </a:lnTo>
                <a:lnTo>
                  <a:pt x="100050" y="253072"/>
                </a:lnTo>
                <a:lnTo>
                  <a:pt x="109181" y="254914"/>
                </a:lnTo>
                <a:lnTo>
                  <a:pt x="118313" y="253072"/>
                </a:lnTo>
                <a:lnTo>
                  <a:pt x="125768" y="248043"/>
                </a:lnTo>
                <a:lnTo>
                  <a:pt x="126707" y="246634"/>
                </a:lnTo>
                <a:lnTo>
                  <a:pt x="130797" y="240588"/>
                </a:lnTo>
                <a:lnTo>
                  <a:pt x="132651" y="231457"/>
                </a:lnTo>
                <a:close/>
              </a:path>
              <a:path w="424814" h="337820">
                <a:moveTo>
                  <a:pt x="349389" y="59994"/>
                </a:moveTo>
                <a:lnTo>
                  <a:pt x="347891" y="52590"/>
                </a:lnTo>
                <a:lnTo>
                  <a:pt x="345630" y="49237"/>
                </a:lnTo>
                <a:lnTo>
                  <a:pt x="343801" y="46532"/>
                </a:lnTo>
                <a:lnTo>
                  <a:pt x="341109" y="44716"/>
                </a:lnTo>
                <a:lnTo>
                  <a:pt x="341109" y="54076"/>
                </a:lnTo>
                <a:lnTo>
                  <a:pt x="341109" y="130683"/>
                </a:lnTo>
                <a:lnTo>
                  <a:pt x="336283" y="135521"/>
                </a:lnTo>
                <a:lnTo>
                  <a:pt x="102971" y="135521"/>
                </a:lnTo>
                <a:lnTo>
                  <a:pt x="98145" y="130683"/>
                </a:lnTo>
                <a:lnTo>
                  <a:pt x="98145" y="54076"/>
                </a:lnTo>
                <a:lnTo>
                  <a:pt x="102971" y="49237"/>
                </a:lnTo>
                <a:lnTo>
                  <a:pt x="336283" y="49237"/>
                </a:lnTo>
                <a:lnTo>
                  <a:pt x="341109" y="54076"/>
                </a:lnTo>
                <a:lnTo>
                  <a:pt x="341109" y="44716"/>
                </a:lnTo>
                <a:lnTo>
                  <a:pt x="337743" y="42443"/>
                </a:lnTo>
                <a:lnTo>
                  <a:pt x="330339" y="40944"/>
                </a:lnTo>
                <a:lnTo>
                  <a:pt x="108915" y="40944"/>
                </a:lnTo>
                <a:lnTo>
                  <a:pt x="101498" y="42443"/>
                </a:lnTo>
                <a:lnTo>
                  <a:pt x="95440" y="46532"/>
                </a:lnTo>
                <a:lnTo>
                  <a:pt x="91351" y="52590"/>
                </a:lnTo>
                <a:lnTo>
                  <a:pt x="89852" y="59994"/>
                </a:lnTo>
                <a:lnTo>
                  <a:pt x="89852" y="124752"/>
                </a:lnTo>
                <a:lnTo>
                  <a:pt x="91351" y="132156"/>
                </a:lnTo>
                <a:lnTo>
                  <a:pt x="95440" y="138214"/>
                </a:lnTo>
                <a:lnTo>
                  <a:pt x="101498" y="142303"/>
                </a:lnTo>
                <a:lnTo>
                  <a:pt x="108915" y="143802"/>
                </a:lnTo>
                <a:lnTo>
                  <a:pt x="330339" y="143802"/>
                </a:lnTo>
                <a:lnTo>
                  <a:pt x="337743" y="142303"/>
                </a:lnTo>
                <a:lnTo>
                  <a:pt x="343801" y="138214"/>
                </a:lnTo>
                <a:lnTo>
                  <a:pt x="345617" y="135521"/>
                </a:lnTo>
                <a:lnTo>
                  <a:pt x="347891" y="132156"/>
                </a:lnTo>
                <a:lnTo>
                  <a:pt x="349389" y="124752"/>
                </a:lnTo>
                <a:lnTo>
                  <a:pt x="349389" y="59994"/>
                </a:lnTo>
                <a:close/>
              </a:path>
              <a:path w="424814" h="337820">
                <a:moveTo>
                  <a:pt x="353529" y="231457"/>
                </a:moveTo>
                <a:lnTo>
                  <a:pt x="351688" y="222338"/>
                </a:lnTo>
                <a:lnTo>
                  <a:pt x="347586" y="216268"/>
                </a:lnTo>
                <a:lnTo>
                  <a:pt x="346646" y="214871"/>
                </a:lnTo>
                <a:lnTo>
                  <a:pt x="345236" y="213931"/>
                </a:lnTo>
                <a:lnTo>
                  <a:pt x="345236" y="223088"/>
                </a:lnTo>
                <a:lnTo>
                  <a:pt x="345236" y="239826"/>
                </a:lnTo>
                <a:lnTo>
                  <a:pt x="338429" y="246634"/>
                </a:lnTo>
                <a:lnTo>
                  <a:pt x="321678" y="246634"/>
                </a:lnTo>
                <a:lnTo>
                  <a:pt x="314871" y="239826"/>
                </a:lnTo>
                <a:lnTo>
                  <a:pt x="314871" y="223088"/>
                </a:lnTo>
                <a:lnTo>
                  <a:pt x="321678" y="216268"/>
                </a:lnTo>
                <a:lnTo>
                  <a:pt x="338429" y="216268"/>
                </a:lnTo>
                <a:lnTo>
                  <a:pt x="345236" y="223088"/>
                </a:lnTo>
                <a:lnTo>
                  <a:pt x="345236" y="213931"/>
                </a:lnTo>
                <a:lnTo>
                  <a:pt x="339191" y="209842"/>
                </a:lnTo>
                <a:lnTo>
                  <a:pt x="330060" y="207987"/>
                </a:lnTo>
                <a:lnTo>
                  <a:pt x="320929" y="209842"/>
                </a:lnTo>
                <a:lnTo>
                  <a:pt x="313474" y="214871"/>
                </a:lnTo>
                <a:lnTo>
                  <a:pt x="308432" y="222338"/>
                </a:lnTo>
                <a:lnTo>
                  <a:pt x="306590" y="231457"/>
                </a:lnTo>
                <a:lnTo>
                  <a:pt x="308432" y="240588"/>
                </a:lnTo>
                <a:lnTo>
                  <a:pt x="313474" y="248043"/>
                </a:lnTo>
                <a:lnTo>
                  <a:pt x="320929" y="253072"/>
                </a:lnTo>
                <a:lnTo>
                  <a:pt x="330060" y="254914"/>
                </a:lnTo>
                <a:lnTo>
                  <a:pt x="339191" y="253072"/>
                </a:lnTo>
                <a:lnTo>
                  <a:pt x="346646" y="248043"/>
                </a:lnTo>
                <a:lnTo>
                  <a:pt x="347599" y="246634"/>
                </a:lnTo>
                <a:lnTo>
                  <a:pt x="351688" y="240588"/>
                </a:lnTo>
                <a:lnTo>
                  <a:pt x="353529" y="231457"/>
                </a:lnTo>
                <a:close/>
              </a:path>
              <a:path w="424814" h="337820">
                <a:moveTo>
                  <a:pt x="424637" y="296926"/>
                </a:moveTo>
                <a:lnTo>
                  <a:pt x="423938" y="295910"/>
                </a:lnTo>
                <a:lnTo>
                  <a:pt x="419696" y="289648"/>
                </a:lnTo>
                <a:lnTo>
                  <a:pt x="412597" y="286118"/>
                </a:lnTo>
                <a:lnTo>
                  <a:pt x="412597" y="193687"/>
                </a:lnTo>
                <a:lnTo>
                  <a:pt x="412534" y="193370"/>
                </a:lnTo>
                <a:lnTo>
                  <a:pt x="412534" y="300139"/>
                </a:lnTo>
                <a:lnTo>
                  <a:pt x="412534" y="320992"/>
                </a:lnTo>
                <a:lnTo>
                  <a:pt x="408279" y="325247"/>
                </a:lnTo>
                <a:lnTo>
                  <a:pt x="16344" y="325247"/>
                </a:lnTo>
                <a:lnTo>
                  <a:pt x="12090" y="320992"/>
                </a:lnTo>
                <a:lnTo>
                  <a:pt x="12090" y="300139"/>
                </a:lnTo>
                <a:lnTo>
                  <a:pt x="16344" y="295910"/>
                </a:lnTo>
                <a:lnTo>
                  <a:pt x="408279" y="295910"/>
                </a:lnTo>
                <a:lnTo>
                  <a:pt x="412534" y="300139"/>
                </a:lnTo>
                <a:lnTo>
                  <a:pt x="412534" y="193370"/>
                </a:lnTo>
                <a:lnTo>
                  <a:pt x="410425" y="182626"/>
                </a:lnTo>
                <a:lnTo>
                  <a:pt x="409879" y="181787"/>
                </a:lnTo>
                <a:lnTo>
                  <a:pt x="409714" y="181546"/>
                </a:lnTo>
                <a:lnTo>
                  <a:pt x="409714" y="284670"/>
                </a:lnTo>
                <a:lnTo>
                  <a:pt x="406501" y="283794"/>
                </a:lnTo>
                <a:lnTo>
                  <a:pt x="409714" y="284670"/>
                </a:lnTo>
                <a:lnTo>
                  <a:pt x="409714" y="181546"/>
                </a:lnTo>
                <a:lnTo>
                  <a:pt x="404520" y="173570"/>
                </a:lnTo>
                <a:lnTo>
                  <a:pt x="396036" y="167652"/>
                </a:lnTo>
                <a:lnTo>
                  <a:pt x="396036" y="187121"/>
                </a:lnTo>
                <a:lnTo>
                  <a:pt x="396036" y="283794"/>
                </a:lnTo>
                <a:lnTo>
                  <a:pt x="34899" y="283794"/>
                </a:lnTo>
                <a:lnTo>
                  <a:pt x="34899" y="187121"/>
                </a:lnTo>
                <a:lnTo>
                  <a:pt x="39814" y="181787"/>
                </a:lnTo>
                <a:lnTo>
                  <a:pt x="391121" y="181787"/>
                </a:lnTo>
                <a:lnTo>
                  <a:pt x="396036" y="187121"/>
                </a:lnTo>
                <a:lnTo>
                  <a:pt x="396036" y="167652"/>
                </a:lnTo>
                <a:lnTo>
                  <a:pt x="395770" y="167462"/>
                </a:lnTo>
                <a:lnTo>
                  <a:pt x="385076" y="165214"/>
                </a:lnTo>
                <a:lnTo>
                  <a:pt x="378129" y="165214"/>
                </a:lnTo>
                <a:lnTo>
                  <a:pt x="378129" y="123393"/>
                </a:lnTo>
                <a:lnTo>
                  <a:pt x="381749" y="125120"/>
                </a:lnTo>
                <a:lnTo>
                  <a:pt x="385953" y="126111"/>
                </a:lnTo>
                <a:lnTo>
                  <a:pt x="390512" y="126111"/>
                </a:lnTo>
                <a:lnTo>
                  <a:pt x="400113" y="124561"/>
                </a:lnTo>
                <a:lnTo>
                  <a:pt x="402209" y="123393"/>
                </a:lnTo>
                <a:lnTo>
                  <a:pt x="407873" y="120269"/>
                </a:lnTo>
                <a:lnTo>
                  <a:pt x="413067" y="113868"/>
                </a:lnTo>
                <a:lnTo>
                  <a:pt x="414096" y="109537"/>
                </a:lnTo>
                <a:lnTo>
                  <a:pt x="414959" y="105930"/>
                </a:lnTo>
                <a:lnTo>
                  <a:pt x="414959" y="71234"/>
                </a:lnTo>
                <a:lnTo>
                  <a:pt x="414096" y="67602"/>
                </a:lnTo>
                <a:lnTo>
                  <a:pt x="398399" y="52336"/>
                </a:lnTo>
                <a:lnTo>
                  <a:pt x="398399" y="70129"/>
                </a:lnTo>
                <a:lnTo>
                  <a:pt x="398399" y="107035"/>
                </a:lnTo>
                <a:lnTo>
                  <a:pt x="395414" y="109537"/>
                </a:lnTo>
                <a:lnTo>
                  <a:pt x="385597" y="109537"/>
                </a:lnTo>
                <a:lnTo>
                  <a:pt x="382625" y="107035"/>
                </a:lnTo>
                <a:lnTo>
                  <a:pt x="382625" y="70129"/>
                </a:lnTo>
                <a:lnTo>
                  <a:pt x="385597" y="67602"/>
                </a:lnTo>
                <a:lnTo>
                  <a:pt x="395414" y="67602"/>
                </a:lnTo>
                <a:lnTo>
                  <a:pt x="398399" y="70129"/>
                </a:lnTo>
                <a:lnTo>
                  <a:pt x="398399" y="52336"/>
                </a:lnTo>
                <a:lnTo>
                  <a:pt x="390512" y="51041"/>
                </a:lnTo>
                <a:lnTo>
                  <a:pt x="385953" y="51041"/>
                </a:lnTo>
                <a:lnTo>
                  <a:pt x="381749" y="52031"/>
                </a:lnTo>
                <a:lnTo>
                  <a:pt x="378129" y="53759"/>
                </a:lnTo>
                <a:lnTo>
                  <a:pt x="378129" y="33286"/>
                </a:lnTo>
                <a:lnTo>
                  <a:pt x="375907" y="20345"/>
                </a:lnTo>
                <a:lnTo>
                  <a:pt x="373735" y="16560"/>
                </a:lnTo>
                <a:lnTo>
                  <a:pt x="369849" y="9766"/>
                </a:lnTo>
                <a:lnTo>
                  <a:pt x="361556" y="3175"/>
                </a:lnTo>
                <a:lnTo>
                  <a:pt x="361556" y="24218"/>
                </a:lnTo>
                <a:lnTo>
                  <a:pt x="361556" y="165214"/>
                </a:lnTo>
                <a:lnTo>
                  <a:pt x="69392" y="165214"/>
                </a:lnTo>
                <a:lnTo>
                  <a:pt x="69392" y="123964"/>
                </a:lnTo>
                <a:lnTo>
                  <a:pt x="69392" y="109537"/>
                </a:lnTo>
                <a:lnTo>
                  <a:pt x="69392" y="67602"/>
                </a:lnTo>
                <a:lnTo>
                  <a:pt x="69392" y="53200"/>
                </a:lnTo>
                <a:lnTo>
                  <a:pt x="69392" y="24218"/>
                </a:lnTo>
                <a:lnTo>
                  <a:pt x="74726" y="16560"/>
                </a:lnTo>
                <a:lnTo>
                  <a:pt x="356235" y="16560"/>
                </a:lnTo>
                <a:lnTo>
                  <a:pt x="361556" y="24218"/>
                </a:lnTo>
                <a:lnTo>
                  <a:pt x="361556" y="3175"/>
                </a:lnTo>
                <a:lnTo>
                  <a:pt x="360883" y="2628"/>
                </a:lnTo>
                <a:lnTo>
                  <a:pt x="349923" y="0"/>
                </a:lnTo>
                <a:lnTo>
                  <a:pt x="81026" y="0"/>
                </a:lnTo>
                <a:lnTo>
                  <a:pt x="70053" y="2628"/>
                </a:lnTo>
                <a:lnTo>
                  <a:pt x="61087" y="9766"/>
                </a:lnTo>
                <a:lnTo>
                  <a:pt x="55029" y="20345"/>
                </a:lnTo>
                <a:lnTo>
                  <a:pt x="52819" y="33286"/>
                </a:lnTo>
                <a:lnTo>
                  <a:pt x="52819" y="53200"/>
                </a:lnTo>
                <a:lnTo>
                  <a:pt x="50330" y="52222"/>
                </a:lnTo>
                <a:lnTo>
                  <a:pt x="50330" y="105930"/>
                </a:lnTo>
                <a:lnTo>
                  <a:pt x="50190" y="106768"/>
                </a:lnTo>
                <a:lnTo>
                  <a:pt x="47053" y="109537"/>
                </a:lnTo>
                <a:lnTo>
                  <a:pt x="35166" y="109537"/>
                </a:lnTo>
                <a:lnTo>
                  <a:pt x="32016" y="106768"/>
                </a:lnTo>
                <a:lnTo>
                  <a:pt x="31877" y="105930"/>
                </a:lnTo>
                <a:lnTo>
                  <a:pt x="31877" y="71234"/>
                </a:lnTo>
                <a:lnTo>
                  <a:pt x="50330" y="105930"/>
                </a:lnTo>
                <a:lnTo>
                  <a:pt x="50330" y="52222"/>
                </a:lnTo>
                <a:lnTo>
                  <a:pt x="49326" y="51816"/>
                </a:lnTo>
                <a:lnTo>
                  <a:pt x="45351" y="51041"/>
                </a:lnTo>
                <a:lnTo>
                  <a:pt x="41109" y="51041"/>
                </a:lnTo>
                <a:lnTo>
                  <a:pt x="30975" y="52603"/>
                </a:lnTo>
                <a:lnTo>
                  <a:pt x="22783" y="56896"/>
                </a:lnTo>
                <a:lnTo>
                  <a:pt x="17310" y="63296"/>
                </a:lnTo>
                <a:lnTo>
                  <a:pt x="15316" y="71234"/>
                </a:lnTo>
                <a:lnTo>
                  <a:pt x="15316" y="105930"/>
                </a:lnTo>
                <a:lnTo>
                  <a:pt x="17310" y="113868"/>
                </a:lnTo>
                <a:lnTo>
                  <a:pt x="22783" y="120269"/>
                </a:lnTo>
                <a:lnTo>
                  <a:pt x="30975" y="124561"/>
                </a:lnTo>
                <a:lnTo>
                  <a:pt x="41109" y="126111"/>
                </a:lnTo>
                <a:lnTo>
                  <a:pt x="45351" y="126111"/>
                </a:lnTo>
                <a:lnTo>
                  <a:pt x="49326" y="125323"/>
                </a:lnTo>
                <a:lnTo>
                  <a:pt x="52819" y="123964"/>
                </a:lnTo>
                <a:lnTo>
                  <a:pt x="52819" y="165214"/>
                </a:lnTo>
                <a:lnTo>
                  <a:pt x="45859" y="165214"/>
                </a:lnTo>
                <a:lnTo>
                  <a:pt x="35153" y="167462"/>
                </a:lnTo>
                <a:lnTo>
                  <a:pt x="26403" y="173570"/>
                </a:lnTo>
                <a:lnTo>
                  <a:pt x="20497" y="182626"/>
                </a:lnTo>
                <a:lnTo>
                  <a:pt x="18338" y="193687"/>
                </a:lnTo>
                <a:lnTo>
                  <a:pt x="18338" y="284111"/>
                </a:lnTo>
                <a:lnTo>
                  <a:pt x="20459" y="283794"/>
                </a:lnTo>
                <a:lnTo>
                  <a:pt x="18338" y="284124"/>
                </a:lnTo>
                <a:lnTo>
                  <a:pt x="11099" y="286588"/>
                </a:lnTo>
                <a:lnTo>
                  <a:pt x="5283" y="291287"/>
                </a:lnTo>
                <a:lnTo>
                  <a:pt x="1409" y="297713"/>
                </a:lnTo>
                <a:lnTo>
                  <a:pt x="0" y="305371"/>
                </a:lnTo>
                <a:lnTo>
                  <a:pt x="0" y="315772"/>
                </a:lnTo>
                <a:lnTo>
                  <a:pt x="20459" y="337337"/>
                </a:lnTo>
                <a:lnTo>
                  <a:pt x="406501" y="337337"/>
                </a:lnTo>
                <a:lnTo>
                  <a:pt x="409714" y="336461"/>
                </a:lnTo>
                <a:lnTo>
                  <a:pt x="419696" y="331482"/>
                </a:lnTo>
                <a:lnTo>
                  <a:pt x="423938" y="325247"/>
                </a:lnTo>
                <a:lnTo>
                  <a:pt x="424637" y="324231"/>
                </a:lnTo>
                <a:lnTo>
                  <a:pt x="424637" y="296926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55" name="object 90">
            <a:extLst>
              <a:ext uri="{FF2B5EF4-FFF2-40B4-BE49-F238E27FC236}">
                <a16:creationId xmlns:a16="http://schemas.microsoft.com/office/drawing/2014/main" id="{B24D2383-9F73-E53B-17EA-2D9C2E46A9FD}"/>
              </a:ext>
            </a:extLst>
          </p:cNvPr>
          <p:cNvGrpSpPr/>
          <p:nvPr/>
        </p:nvGrpSpPr>
        <p:grpSpPr>
          <a:xfrm>
            <a:off x="3449571" y="1900286"/>
            <a:ext cx="254438" cy="272155"/>
            <a:chOff x="3765262" y="6143496"/>
            <a:chExt cx="328295" cy="351155"/>
          </a:xfrm>
        </p:grpSpPr>
        <p:sp>
          <p:nvSpPr>
            <p:cNvPr id="356" name="object 91">
              <a:extLst>
                <a:ext uri="{FF2B5EF4-FFF2-40B4-BE49-F238E27FC236}">
                  <a16:creationId xmlns:a16="http://schemas.microsoft.com/office/drawing/2014/main" id="{F0B6BC76-BCA9-BA35-270D-092A1CDB624B}"/>
                </a:ext>
              </a:extLst>
            </p:cNvPr>
            <p:cNvSpPr/>
            <p:nvPr/>
          </p:nvSpPr>
          <p:spPr>
            <a:xfrm>
              <a:off x="3781673" y="6143496"/>
              <a:ext cx="295910" cy="257175"/>
            </a:xfrm>
            <a:custGeom>
              <a:avLst/>
              <a:gdLst/>
              <a:ahLst/>
              <a:cxnLst/>
              <a:rect l="l" t="t" r="r" b="b"/>
              <a:pathLst>
                <a:path w="295910" h="257175">
                  <a:moveTo>
                    <a:pt x="64541" y="133616"/>
                  </a:moveTo>
                  <a:lnTo>
                    <a:pt x="61531" y="133616"/>
                  </a:lnTo>
                  <a:lnTo>
                    <a:pt x="48256" y="134924"/>
                  </a:lnTo>
                  <a:lnTo>
                    <a:pt x="49058" y="134924"/>
                  </a:lnTo>
                  <a:lnTo>
                    <a:pt x="37985" y="138288"/>
                  </a:lnTo>
                  <a:lnTo>
                    <a:pt x="4648" y="171635"/>
                  </a:lnTo>
                  <a:lnTo>
                    <a:pt x="0" y="195186"/>
                  </a:lnTo>
                  <a:lnTo>
                    <a:pt x="4765" y="218682"/>
                  </a:lnTo>
                  <a:lnTo>
                    <a:pt x="4851" y="219107"/>
                  </a:lnTo>
                  <a:lnTo>
                    <a:pt x="18054" y="238659"/>
                  </a:lnTo>
                  <a:lnTo>
                    <a:pt x="37613" y="251852"/>
                  </a:lnTo>
                  <a:lnTo>
                    <a:pt x="61531" y="256692"/>
                  </a:lnTo>
                  <a:lnTo>
                    <a:pt x="73637" y="255510"/>
                  </a:lnTo>
                  <a:lnTo>
                    <a:pt x="85090" y="252036"/>
                  </a:lnTo>
                  <a:lnTo>
                    <a:pt x="95646" y="246378"/>
                  </a:lnTo>
                  <a:lnTo>
                    <a:pt x="103236" y="240131"/>
                  </a:lnTo>
                  <a:lnTo>
                    <a:pt x="61556" y="240131"/>
                  </a:lnTo>
                  <a:lnTo>
                    <a:pt x="44048" y="236594"/>
                  </a:lnTo>
                  <a:lnTo>
                    <a:pt x="29754" y="226953"/>
                  </a:lnTo>
                  <a:lnTo>
                    <a:pt x="20106" y="212662"/>
                  </a:lnTo>
                  <a:lnTo>
                    <a:pt x="16563" y="195186"/>
                  </a:lnTo>
                  <a:lnTo>
                    <a:pt x="17425" y="186345"/>
                  </a:lnTo>
                  <a:lnTo>
                    <a:pt x="44332" y="153596"/>
                  </a:lnTo>
                  <a:lnTo>
                    <a:pt x="52541" y="151104"/>
                  </a:lnTo>
                  <a:lnTo>
                    <a:pt x="52201" y="151104"/>
                  </a:lnTo>
                  <a:lnTo>
                    <a:pt x="61531" y="150190"/>
                  </a:lnTo>
                  <a:lnTo>
                    <a:pt x="103355" y="150190"/>
                  </a:lnTo>
                  <a:lnTo>
                    <a:pt x="90855" y="141071"/>
                  </a:lnTo>
                  <a:lnTo>
                    <a:pt x="86616" y="134516"/>
                  </a:lnTo>
                  <a:lnTo>
                    <a:pt x="86494" y="134327"/>
                  </a:lnTo>
                  <a:lnTo>
                    <a:pt x="70370" y="134327"/>
                  </a:lnTo>
                  <a:lnTo>
                    <a:pt x="67475" y="133908"/>
                  </a:lnTo>
                  <a:lnTo>
                    <a:pt x="64541" y="133616"/>
                  </a:lnTo>
                  <a:close/>
                </a:path>
                <a:path w="295910" h="257175">
                  <a:moveTo>
                    <a:pt x="195416" y="217144"/>
                  </a:moveTo>
                  <a:lnTo>
                    <a:pt x="176410" y="217144"/>
                  </a:lnTo>
                  <a:lnTo>
                    <a:pt x="185444" y="233059"/>
                  </a:lnTo>
                  <a:lnTo>
                    <a:pt x="198629" y="245575"/>
                  </a:lnTo>
                  <a:lnTo>
                    <a:pt x="215056" y="253759"/>
                  </a:lnTo>
                  <a:lnTo>
                    <a:pt x="233819" y="256692"/>
                  </a:lnTo>
                  <a:lnTo>
                    <a:pt x="245925" y="255510"/>
                  </a:lnTo>
                  <a:lnTo>
                    <a:pt x="257378" y="252036"/>
                  </a:lnTo>
                  <a:lnTo>
                    <a:pt x="267935" y="246378"/>
                  </a:lnTo>
                  <a:lnTo>
                    <a:pt x="275524" y="240131"/>
                  </a:lnTo>
                  <a:lnTo>
                    <a:pt x="233845" y="240131"/>
                  </a:lnTo>
                  <a:lnTo>
                    <a:pt x="216336" y="236594"/>
                  </a:lnTo>
                  <a:lnTo>
                    <a:pt x="202041" y="226953"/>
                  </a:lnTo>
                  <a:lnTo>
                    <a:pt x="195416" y="217144"/>
                  </a:lnTo>
                  <a:close/>
                </a:path>
                <a:path w="295910" h="257175">
                  <a:moveTo>
                    <a:pt x="103355" y="150190"/>
                  </a:moveTo>
                  <a:lnTo>
                    <a:pt x="61531" y="150190"/>
                  </a:lnTo>
                  <a:lnTo>
                    <a:pt x="79022" y="153728"/>
                  </a:lnTo>
                  <a:lnTo>
                    <a:pt x="93328" y="163385"/>
                  </a:lnTo>
                  <a:lnTo>
                    <a:pt x="102968" y="177665"/>
                  </a:lnTo>
                  <a:lnTo>
                    <a:pt x="106511" y="195186"/>
                  </a:lnTo>
                  <a:lnTo>
                    <a:pt x="105649" y="203976"/>
                  </a:lnTo>
                  <a:lnTo>
                    <a:pt x="78743" y="236724"/>
                  </a:lnTo>
                  <a:lnTo>
                    <a:pt x="61556" y="240131"/>
                  </a:lnTo>
                  <a:lnTo>
                    <a:pt x="103236" y="240131"/>
                  </a:lnTo>
                  <a:lnTo>
                    <a:pt x="118973" y="217144"/>
                  </a:lnTo>
                  <a:lnTo>
                    <a:pt x="195416" y="217144"/>
                  </a:lnTo>
                  <a:lnTo>
                    <a:pt x="192389" y="212662"/>
                  </a:lnTo>
                  <a:lnTo>
                    <a:pt x="189912" y="200469"/>
                  </a:lnTo>
                  <a:lnTo>
                    <a:pt x="122821" y="200469"/>
                  </a:lnTo>
                  <a:lnTo>
                    <a:pt x="123088" y="196938"/>
                  </a:lnTo>
                  <a:lnTo>
                    <a:pt x="123088" y="195186"/>
                  </a:lnTo>
                  <a:lnTo>
                    <a:pt x="120736" y="178328"/>
                  </a:lnTo>
                  <a:lnTo>
                    <a:pt x="114197" y="163385"/>
                  </a:lnTo>
                  <a:lnTo>
                    <a:pt x="112375" y="161073"/>
                  </a:lnTo>
                  <a:lnTo>
                    <a:pt x="103973" y="150640"/>
                  </a:lnTo>
                  <a:lnTo>
                    <a:pt x="103355" y="150190"/>
                  </a:lnTo>
                  <a:close/>
                </a:path>
                <a:path w="295910" h="257175">
                  <a:moveTo>
                    <a:pt x="275126" y="150190"/>
                  </a:moveTo>
                  <a:lnTo>
                    <a:pt x="233819" y="150190"/>
                  </a:lnTo>
                  <a:lnTo>
                    <a:pt x="251305" y="153728"/>
                  </a:lnTo>
                  <a:lnTo>
                    <a:pt x="265611" y="163385"/>
                  </a:lnTo>
                  <a:lnTo>
                    <a:pt x="275255" y="177665"/>
                  </a:lnTo>
                  <a:lnTo>
                    <a:pt x="278799" y="195186"/>
                  </a:lnTo>
                  <a:lnTo>
                    <a:pt x="277937" y="203976"/>
                  </a:lnTo>
                  <a:lnTo>
                    <a:pt x="251036" y="236724"/>
                  </a:lnTo>
                  <a:lnTo>
                    <a:pt x="233845" y="240131"/>
                  </a:lnTo>
                  <a:lnTo>
                    <a:pt x="275524" y="240131"/>
                  </a:lnTo>
                  <a:lnTo>
                    <a:pt x="295360" y="195186"/>
                  </a:lnTo>
                  <a:lnTo>
                    <a:pt x="290596" y="171635"/>
                  </a:lnTo>
                  <a:lnTo>
                    <a:pt x="290512" y="171223"/>
                  </a:lnTo>
                  <a:lnTo>
                    <a:pt x="277317" y="151676"/>
                  </a:lnTo>
                  <a:lnTo>
                    <a:pt x="275126" y="150190"/>
                  </a:lnTo>
                  <a:close/>
                </a:path>
                <a:path w="295910" h="257175">
                  <a:moveTo>
                    <a:pt x="262724" y="141820"/>
                  </a:moveTo>
                  <a:lnTo>
                    <a:pt x="185953" y="141820"/>
                  </a:lnTo>
                  <a:lnTo>
                    <a:pt x="188239" y="144424"/>
                  </a:lnTo>
                  <a:lnTo>
                    <a:pt x="190271" y="147192"/>
                  </a:lnTo>
                  <a:lnTo>
                    <a:pt x="192100" y="150050"/>
                  </a:lnTo>
                  <a:lnTo>
                    <a:pt x="191463" y="150640"/>
                  </a:lnTo>
                  <a:lnTo>
                    <a:pt x="190881" y="151104"/>
                  </a:lnTo>
                  <a:lnTo>
                    <a:pt x="190322" y="151676"/>
                  </a:lnTo>
                  <a:lnTo>
                    <a:pt x="182594" y="161073"/>
                  </a:lnTo>
                  <a:lnTo>
                    <a:pt x="176936" y="171635"/>
                  </a:lnTo>
                  <a:lnTo>
                    <a:pt x="173459" y="183096"/>
                  </a:lnTo>
                  <a:lnTo>
                    <a:pt x="172275" y="195186"/>
                  </a:lnTo>
                  <a:lnTo>
                    <a:pt x="172402" y="198716"/>
                  </a:lnTo>
                  <a:lnTo>
                    <a:pt x="172554" y="200469"/>
                  </a:lnTo>
                  <a:lnTo>
                    <a:pt x="189912" y="200469"/>
                  </a:lnTo>
                  <a:lnTo>
                    <a:pt x="188838" y="195186"/>
                  </a:lnTo>
                  <a:lnTo>
                    <a:pt x="189703" y="186345"/>
                  </a:lnTo>
                  <a:lnTo>
                    <a:pt x="192140" y="178328"/>
                  </a:lnTo>
                  <a:lnTo>
                    <a:pt x="192247" y="177974"/>
                  </a:lnTo>
                  <a:lnTo>
                    <a:pt x="196385" y="170256"/>
                  </a:lnTo>
                  <a:lnTo>
                    <a:pt x="202031" y="163385"/>
                  </a:lnTo>
                  <a:lnTo>
                    <a:pt x="208902" y="157733"/>
                  </a:lnTo>
                  <a:lnTo>
                    <a:pt x="216620" y="153596"/>
                  </a:lnTo>
                  <a:lnTo>
                    <a:pt x="224829" y="151104"/>
                  </a:lnTo>
                  <a:lnTo>
                    <a:pt x="224489" y="151104"/>
                  </a:lnTo>
                  <a:lnTo>
                    <a:pt x="233819" y="150190"/>
                  </a:lnTo>
                  <a:lnTo>
                    <a:pt x="275126" y="150190"/>
                  </a:lnTo>
                  <a:lnTo>
                    <a:pt x="262724" y="141820"/>
                  </a:lnTo>
                  <a:close/>
                </a:path>
                <a:path w="295910" h="257175">
                  <a:moveTo>
                    <a:pt x="72556" y="60515"/>
                  </a:moveTo>
                  <a:lnTo>
                    <a:pt x="52349" y="60515"/>
                  </a:lnTo>
                  <a:lnTo>
                    <a:pt x="57402" y="61620"/>
                  </a:lnTo>
                  <a:lnTo>
                    <a:pt x="57152" y="61620"/>
                  </a:lnTo>
                  <a:lnTo>
                    <a:pt x="109740" y="142925"/>
                  </a:lnTo>
                  <a:lnTo>
                    <a:pt x="145285" y="153406"/>
                  </a:lnTo>
                  <a:lnTo>
                    <a:pt x="162078" y="151341"/>
                  </a:lnTo>
                  <a:lnTo>
                    <a:pt x="175716" y="146850"/>
                  </a:lnTo>
                  <a:lnTo>
                    <a:pt x="178880" y="145326"/>
                  </a:lnTo>
                  <a:lnTo>
                    <a:pt x="185953" y="141820"/>
                  </a:lnTo>
                  <a:lnTo>
                    <a:pt x="262724" y="141820"/>
                  </a:lnTo>
                  <a:lnTo>
                    <a:pt x="260635" y="140411"/>
                  </a:lnTo>
                  <a:lnTo>
                    <a:pt x="205778" y="140411"/>
                  </a:lnTo>
                  <a:lnTo>
                    <a:pt x="203139" y="136368"/>
                  </a:lnTo>
                  <a:lnTo>
                    <a:pt x="139530" y="136368"/>
                  </a:lnTo>
                  <a:lnTo>
                    <a:pt x="115544" y="126974"/>
                  </a:lnTo>
                  <a:lnTo>
                    <a:pt x="98488" y="100583"/>
                  </a:lnTo>
                  <a:lnTo>
                    <a:pt x="125095" y="100583"/>
                  </a:lnTo>
                  <a:lnTo>
                    <a:pt x="114371" y="93349"/>
                  </a:lnTo>
                  <a:lnTo>
                    <a:pt x="111624" y="89280"/>
                  </a:lnTo>
                  <a:lnTo>
                    <a:pt x="91173" y="89280"/>
                  </a:lnTo>
                  <a:lnTo>
                    <a:pt x="72556" y="60515"/>
                  </a:lnTo>
                  <a:close/>
                </a:path>
                <a:path w="295910" h="257175">
                  <a:moveTo>
                    <a:pt x="233819" y="133616"/>
                  </a:moveTo>
                  <a:lnTo>
                    <a:pt x="226461" y="134063"/>
                  </a:lnTo>
                  <a:lnTo>
                    <a:pt x="219298" y="135366"/>
                  </a:lnTo>
                  <a:lnTo>
                    <a:pt x="212386" y="137492"/>
                  </a:lnTo>
                  <a:lnTo>
                    <a:pt x="205778" y="140411"/>
                  </a:lnTo>
                  <a:lnTo>
                    <a:pt x="260635" y="140411"/>
                  </a:lnTo>
                  <a:lnTo>
                    <a:pt x="257744" y="138460"/>
                  </a:lnTo>
                  <a:lnTo>
                    <a:pt x="233819" y="133616"/>
                  </a:lnTo>
                  <a:close/>
                </a:path>
                <a:path w="295910" h="257175">
                  <a:moveTo>
                    <a:pt x="185305" y="122097"/>
                  </a:moveTo>
                  <a:lnTo>
                    <a:pt x="182092" y="124561"/>
                  </a:lnTo>
                  <a:lnTo>
                    <a:pt x="176095" y="128290"/>
                  </a:lnTo>
                  <a:lnTo>
                    <a:pt x="160810" y="134516"/>
                  </a:lnTo>
                  <a:lnTo>
                    <a:pt x="139530" y="136368"/>
                  </a:lnTo>
                  <a:lnTo>
                    <a:pt x="203139" y="136368"/>
                  </a:lnTo>
                  <a:lnTo>
                    <a:pt x="202196" y="134924"/>
                  </a:lnTo>
                  <a:lnTo>
                    <a:pt x="197916" y="129705"/>
                  </a:lnTo>
                  <a:lnTo>
                    <a:pt x="189814" y="122288"/>
                  </a:lnTo>
                  <a:lnTo>
                    <a:pt x="185305" y="122097"/>
                  </a:lnTo>
                  <a:close/>
                </a:path>
                <a:path w="295910" h="257175">
                  <a:moveTo>
                    <a:pt x="49382" y="48256"/>
                  </a:moveTo>
                  <a:lnTo>
                    <a:pt x="41643" y="51295"/>
                  </a:lnTo>
                  <a:lnTo>
                    <a:pt x="35695" y="57107"/>
                  </a:lnTo>
                  <a:lnTo>
                    <a:pt x="32540" y="64506"/>
                  </a:lnTo>
                  <a:lnTo>
                    <a:pt x="32452" y="68971"/>
                  </a:lnTo>
                  <a:lnTo>
                    <a:pt x="32381" y="72547"/>
                  </a:lnTo>
                  <a:lnTo>
                    <a:pt x="35420" y="80289"/>
                  </a:lnTo>
                  <a:lnTo>
                    <a:pt x="70370" y="134327"/>
                  </a:lnTo>
                  <a:lnTo>
                    <a:pt x="86494" y="134327"/>
                  </a:lnTo>
                  <a:lnTo>
                    <a:pt x="45720" y="71285"/>
                  </a:lnTo>
                  <a:lnTo>
                    <a:pt x="45364" y="69278"/>
                  </a:lnTo>
                  <a:lnTo>
                    <a:pt x="46189" y="65404"/>
                  </a:lnTo>
                  <a:lnTo>
                    <a:pt x="47332" y="63741"/>
                  </a:lnTo>
                  <a:lnTo>
                    <a:pt x="52349" y="60515"/>
                  </a:lnTo>
                  <a:lnTo>
                    <a:pt x="72556" y="60515"/>
                  </a:lnTo>
                  <a:lnTo>
                    <a:pt x="70624" y="57530"/>
                  </a:lnTo>
                  <a:lnTo>
                    <a:pt x="64814" y="51575"/>
                  </a:lnTo>
                  <a:lnTo>
                    <a:pt x="57419" y="48417"/>
                  </a:lnTo>
                  <a:lnTo>
                    <a:pt x="49382" y="48256"/>
                  </a:lnTo>
                  <a:close/>
                </a:path>
                <a:path w="295910" h="257175">
                  <a:moveTo>
                    <a:pt x="125095" y="100583"/>
                  </a:moveTo>
                  <a:lnTo>
                    <a:pt x="98488" y="100583"/>
                  </a:lnTo>
                  <a:lnTo>
                    <a:pt x="107996" y="109934"/>
                  </a:lnTo>
                  <a:lnTo>
                    <a:pt x="119343" y="117059"/>
                  </a:lnTo>
                  <a:lnTo>
                    <a:pt x="132169" y="121597"/>
                  </a:lnTo>
                  <a:lnTo>
                    <a:pt x="146113" y="123189"/>
                  </a:lnTo>
                  <a:lnTo>
                    <a:pt x="157293" y="122097"/>
                  </a:lnTo>
                  <a:lnTo>
                    <a:pt x="157931" y="122097"/>
                  </a:lnTo>
                  <a:lnTo>
                    <a:pt x="169694" y="118527"/>
                  </a:lnTo>
                  <a:lnTo>
                    <a:pt x="180253" y="112865"/>
                  </a:lnTo>
                  <a:lnTo>
                    <a:pt x="187967" y="106514"/>
                  </a:lnTo>
                  <a:lnTo>
                    <a:pt x="146113" y="106514"/>
                  </a:lnTo>
                  <a:lnTo>
                    <a:pt x="128648" y="102980"/>
                  </a:lnTo>
                  <a:lnTo>
                    <a:pt x="125095" y="100583"/>
                  </a:lnTo>
                  <a:close/>
                </a:path>
                <a:path w="295910" h="257175">
                  <a:moveTo>
                    <a:pt x="187589" y="16675"/>
                  </a:moveTo>
                  <a:lnTo>
                    <a:pt x="146113" y="16675"/>
                  </a:lnTo>
                  <a:lnTo>
                    <a:pt x="163573" y="20211"/>
                  </a:lnTo>
                  <a:lnTo>
                    <a:pt x="177859" y="29857"/>
                  </a:lnTo>
                  <a:lnTo>
                    <a:pt x="187495" y="44123"/>
                  </a:lnTo>
                  <a:lnTo>
                    <a:pt x="191042" y="61620"/>
                  </a:lnTo>
                  <a:lnTo>
                    <a:pt x="190321" y="68971"/>
                  </a:lnTo>
                  <a:lnTo>
                    <a:pt x="190291" y="69278"/>
                  </a:lnTo>
                  <a:lnTo>
                    <a:pt x="163302" y="103116"/>
                  </a:lnTo>
                  <a:lnTo>
                    <a:pt x="146113" y="106514"/>
                  </a:lnTo>
                  <a:lnTo>
                    <a:pt x="187967" y="106514"/>
                  </a:lnTo>
                  <a:lnTo>
                    <a:pt x="207704" y="61620"/>
                  </a:lnTo>
                  <a:lnTo>
                    <a:pt x="202937" y="38050"/>
                  </a:lnTo>
                  <a:lnTo>
                    <a:pt x="202852" y="37633"/>
                  </a:lnTo>
                  <a:lnTo>
                    <a:pt x="189647" y="18072"/>
                  </a:lnTo>
                  <a:lnTo>
                    <a:pt x="187589" y="16675"/>
                  </a:lnTo>
                  <a:close/>
                </a:path>
                <a:path w="295910" h="257175">
                  <a:moveTo>
                    <a:pt x="146113" y="0"/>
                  </a:moveTo>
                  <a:lnTo>
                    <a:pt x="102565" y="18072"/>
                  </a:lnTo>
                  <a:lnTo>
                    <a:pt x="84626" y="60515"/>
                  </a:lnTo>
                  <a:lnTo>
                    <a:pt x="84518" y="61620"/>
                  </a:lnTo>
                  <a:lnTo>
                    <a:pt x="84965" y="68971"/>
                  </a:lnTo>
                  <a:lnTo>
                    <a:pt x="86264" y="76060"/>
                  </a:lnTo>
                  <a:lnTo>
                    <a:pt x="88354" y="82844"/>
                  </a:lnTo>
                  <a:lnTo>
                    <a:pt x="91173" y="89280"/>
                  </a:lnTo>
                  <a:lnTo>
                    <a:pt x="111624" y="89280"/>
                  </a:lnTo>
                  <a:lnTo>
                    <a:pt x="104735" y="79077"/>
                  </a:lnTo>
                  <a:lnTo>
                    <a:pt x="101193" y="61620"/>
                  </a:lnTo>
                  <a:lnTo>
                    <a:pt x="121224" y="24215"/>
                  </a:lnTo>
                  <a:lnTo>
                    <a:pt x="128698" y="20211"/>
                  </a:lnTo>
                  <a:lnTo>
                    <a:pt x="128518" y="20211"/>
                  </a:lnTo>
                  <a:lnTo>
                    <a:pt x="137294" y="17545"/>
                  </a:lnTo>
                  <a:lnTo>
                    <a:pt x="146113" y="16675"/>
                  </a:lnTo>
                  <a:lnTo>
                    <a:pt x="187589" y="16675"/>
                  </a:lnTo>
                  <a:lnTo>
                    <a:pt x="170057" y="4846"/>
                  </a:lnTo>
                  <a:lnTo>
                    <a:pt x="146113" y="0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7" name="object 92">
              <a:extLst>
                <a:ext uri="{FF2B5EF4-FFF2-40B4-BE49-F238E27FC236}">
                  <a16:creationId xmlns:a16="http://schemas.microsoft.com/office/drawing/2014/main" id="{30CC5374-54A9-27F5-48AC-97CB4CB6141F}"/>
                </a:ext>
              </a:extLst>
            </p:cNvPr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3765262" y="6399260"/>
              <a:ext cx="328129" cy="94908"/>
            </a:xfrm>
            <a:prstGeom prst="rect">
              <a:avLst/>
            </a:prstGeom>
          </p:spPr>
        </p:pic>
      </p:grpSp>
      <p:sp>
        <p:nvSpPr>
          <p:cNvPr id="358" name="object 93">
            <a:extLst>
              <a:ext uri="{FF2B5EF4-FFF2-40B4-BE49-F238E27FC236}">
                <a16:creationId xmlns:a16="http://schemas.microsoft.com/office/drawing/2014/main" id="{F98743B9-9759-6904-DE71-BF69B6DCAF45}"/>
              </a:ext>
            </a:extLst>
          </p:cNvPr>
          <p:cNvSpPr/>
          <p:nvPr/>
        </p:nvSpPr>
        <p:spPr>
          <a:xfrm>
            <a:off x="2764209" y="2534857"/>
            <a:ext cx="346469" cy="282491"/>
          </a:xfrm>
          <a:custGeom>
            <a:avLst/>
            <a:gdLst/>
            <a:ahLst/>
            <a:cxnLst/>
            <a:rect l="l" t="t" r="r" b="b"/>
            <a:pathLst>
              <a:path w="447039" h="364490">
                <a:moveTo>
                  <a:pt x="152730" y="208724"/>
                </a:moveTo>
                <a:lnTo>
                  <a:pt x="40335" y="208724"/>
                </a:lnTo>
                <a:lnTo>
                  <a:pt x="40322" y="219062"/>
                </a:lnTo>
                <a:lnTo>
                  <a:pt x="46418" y="219062"/>
                </a:lnTo>
                <a:lnTo>
                  <a:pt x="152717" y="219062"/>
                </a:lnTo>
                <a:lnTo>
                  <a:pt x="152730" y="208724"/>
                </a:lnTo>
                <a:close/>
              </a:path>
              <a:path w="447039" h="364490">
                <a:moveTo>
                  <a:pt x="152730" y="165188"/>
                </a:moveTo>
                <a:lnTo>
                  <a:pt x="40335" y="165188"/>
                </a:lnTo>
                <a:lnTo>
                  <a:pt x="40322" y="175539"/>
                </a:lnTo>
                <a:lnTo>
                  <a:pt x="46418" y="175539"/>
                </a:lnTo>
                <a:lnTo>
                  <a:pt x="152717" y="175539"/>
                </a:lnTo>
                <a:lnTo>
                  <a:pt x="152730" y="165188"/>
                </a:lnTo>
                <a:close/>
              </a:path>
              <a:path w="447039" h="364490">
                <a:moveTo>
                  <a:pt x="152730" y="121653"/>
                </a:moveTo>
                <a:lnTo>
                  <a:pt x="40335" y="121653"/>
                </a:lnTo>
                <a:lnTo>
                  <a:pt x="40322" y="132003"/>
                </a:lnTo>
                <a:lnTo>
                  <a:pt x="46418" y="132003"/>
                </a:lnTo>
                <a:lnTo>
                  <a:pt x="152717" y="132003"/>
                </a:lnTo>
                <a:lnTo>
                  <a:pt x="152730" y="121653"/>
                </a:lnTo>
                <a:close/>
              </a:path>
              <a:path w="447039" h="364490">
                <a:moveTo>
                  <a:pt x="152730" y="78117"/>
                </a:moveTo>
                <a:lnTo>
                  <a:pt x="40335" y="78117"/>
                </a:lnTo>
                <a:lnTo>
                  <a:pt x="40322" y="88468"/>
                </a:lnTo>
                <a:lnTo>
                  <a:pt x="46418" y="88468"/>
                </a:lnTo>
                <a:lnTo>
                  <a:pt x="152717" y="88468"/>
                </a:lnTo>
                <a:lnTo>
                  <a:pt x="152730" y="78117"/>
                </a:lnTo>
                <a:close/>
              </a:path>
              <a:path w="447039" h="364490">
                <a:moveTo>
                  <a:pt x="407073" y="208724"/>
                </a:moveTo>
                <a:lnTo>
                  <a:pt x="400977" y="208724"/>
                </a:lnTo>
                <a:lnTo>
                  <a:pt x="294665" y="208724"/>
                </a:lnTo>
                <a:lnTo>
                  <a:pt x="294665" y="219062"/>
                </a:lnTo>
                <a:lnTo>
                  <a:pt x="407060" y="219062"/>
                </a:lnTo>
                <a:lnTo>
                  <a:pt x="407073" y="208724"/>
                </a:lnTo>
                <a:close/>
              </a:path>
              <a:path w="447039" h="364490">
                <a:moveTo>
                  <a:pt x="407073" y="165188"/>
                </a:moveTo>
                <a:lnTo>
                  <a:pt x="400977" y="165188"/>
                </a:lnTo>
                <a:lnTo>
                  <a:pt x="294665" y="165188"/>
                </a:lnTo>
                <a:lnTo>
                  <a:pt x="294665" y="175539"/>
                </a:lnTo>
                <a:lnTo>
                  <a:pt x="407060" y="175539"/>
                </a:lnTo>
                <a:lnTo>
                  <a:pt x="407073" y="165188"/>
                </a:lnTo>
                <a:close/>
              </a:path>
              <a:path w="447039" h="364490">
                <a:moveTo>
                  <a:pt x="407073" y="121640"/>
                </a:moveTo>
                <a:lnTo>
                  <a:pt x="400977" y="121640"/>
                </a:lnTo>
                <a:lnTo>
                  <a:pt x="294665" y="121640"/>
                </a:lnTo>
                <a:lnTo>
                  <a:pt x="294665" y="131991"/>
                </a:lnTo>
                <a:lnTo>
                  <a:pt x="407060" y="131991"/>
                </a:lnTo>
                <a:lnTo>
                  <a:pt x="407073" y="121640"/>
                </a:lnTo>
                <a:close/>
              </a:path>
              <a:path w="447039" h="364490">
                <a:moveTo>
                  <a:pt x="407073" y="78117"/>
                </a:moveTo>
                <a:lnTo>
                  <a:pt x="400977" y="78117"/>
                </a:lnTo>
                <a:lnTo>
                  <a:pt x="294665" y="78117"/>
                </a:lnTo>
                <a:lnTo>
                  <a:pt x="294665" y="88468"/>
                </a:lnTo>
                <a:lnTo>
                  <a:pt x="407060" y="88468"/>
                </a:lnTo>
                <a:lnTo>
                  <a:pt x="407073" y="78117"/>
                </a:lnTo>
                <a:close/>
              </a:path>
              <a:path w="447039" h="364490">
                <a:moveTo>
                  <a:pt x="446862" y="3568"/>
                </a:moveTo>
                <a:lnTo>
                  <a:pt x="443611" y="0"/>
                </a:lnTo>
                <a:lnTo>
                  <a:pt x="432676" y="0"/>
                </a:lnTo>
                <a:lnTo>
                  <a:pt x="432676" y="15532"/>
                </a:lnTo>
                <a:lnTo>
                  <a:pt x="432676" y="293408"/>
                </a:lnTo>
                <a:lnTo>
                  <a:pt x="264642" y="293408"/>
                </a:lnTo>
                <a:lnTo>
                  <a:pt x="264642" y="15532"/>
                </a:lnTo>
                <a:lnTo>
                  <a:pt x="432676" y="15532"/>
                </a:lnTo>
                <a:lnTo>
                  <a:pt x="432676" y="0"/>
                </a:lnTo>
                <a:lnTo>
                  <a:pt x="250456" y="0"/>
                </a:lnTo>
                <a:lnTo>
                  <a:pt x="250456" y="15532"/>
                </a:lnTo>
                <a:lnTo>
                  <a:pt x="250456" y="338188"/>
                </a:lnTo>
                <a:lnTo>
                  <a:pt x="248602" y="336664"/>
                </a:lnTo>
                <a:lnTo>
                  <a:pt x="226606" y="318604"/>
                </a:lnTo>
                <a:lnTo>
                  <a:pt x="223062" y="318604"/>
                </a:lnTo>
                <a:lnTo>
                  <a:pt x="198970" y="338239"/>
                </a:lnTo>
                <a:lnTo>
                  <a:pt x="198970" y="293408"/>
                </a:lnTo>
                <a:lnTo>
                  <a:pt x="198970" y="15532"/>
                </a:lnTo>
                <a:lnTo>
                  <a:pt x="250456" y="15532"/>
                </a:lnTo>
                <a:lnTo>
                  <a:pt x="250456" y="0"/>
                </a:lnTo>
                <a:lnTo>
                  <a:pt x="184785" y="0"/>
                </a:lnTo>
                <a:lnTo>
                  <a:pt x="184785" y="15532"/>
                </a:lnTo>
                <a:lnTo>
                  <a:pt x="184785" y="293408"/>
                </a:lnTo>
                <a:lnTo>
                  <a:pt x="14185" y="293408"/>
                </a:lnTo>
                <a:lnTo>
                  <a:pt x="14185" y="15532"/>
                </a:lnTo>
                <a:lnTo>
                  <a:pt x="184785" y="15532"/>
                </a:lnTo>
                <a:lnTo>
                  <a:pt x="184785" y="0"/>
                </a:lnTo>
                <a:lnTo>
                  <a:pt x="3263" y="0"/>
                </a:lnTo>
                <a:lnTo>
                  <a:pt x="0" y="3568"/>
                </a:lnTo>
                <a:lnTo>
                  <a:pt x="0" y="305371"/>
                </a:lnTo>
                <a:lnTo>
                  <a:pt x="3251" y="308927"/>
                </a:lnTo>
                <a:lnTo>
                  <a:pt x="184785" y="308927"/>
                </a:lnTo>
                <a:lnTo>
                  <a:pt x="184785" y="359016"/>
                </a:lnTo>
                <a:lnTo>
                  <a:pt x="190995" y="363969"/>
                </a:lnTo>
                <a:lnTo>
                  <a:pt x="222465" y="338315"/>
                </a:lnTo>
                <a:lnTo>
                  <a:pt x="223850" y="337464"/>
                </a:lnTo>
                <a:lnTo>
                  <a:pt x="225031" y="336664"/>
                </a:lnTo>
                <a:lnTo>
                  <a:pt x="225742" y="337134"/>
                </a:lnTo>
                <a:lnTo>
                  <a:pt x="226428" y="337642"/>
                </a:lnTo>
                <a:lnTo>
                  <a:pt x="230162" y="341401"/>
                </a:lnTo>
                <a:lnTo>
                  <a:pt x="234124" y="344043"/>
                </a:lnTo>
                <a:lnTo>
                  <a:pt x="257022" y="362826"/>
                </a:lnTo>
                <a:lnTo>
                  <a:pt x="260007" y="361924"/>
                </a:lnTo>
                <a:lnTo>
                  <a:pt x="261962" y="359613"/>
                </a:lnTo>
                <a:lnTo>
                  <a:pt x="263537" y="358394"/>
                </a:lnTo>
                <a:lnTo>
                  <a:pt x="264642" y="356400"/>
                </a:lnTo>
                <a:lnTo>
                  <a:pt x="264642" y="338315"/>
                </a:lnTo>
                <a:lnTo>
                  <a:pt x="264642" y="308927"/>
                </a:lnTo>
                <a:lnTo>
                  <a:pt x="441833" y="308927"/>
                </a:lnTo>
                <a:lnTo>
                  <a:pt x="443420" y="308114"/>
                </a:lnTo>
                <a:lnTo>
                  <a:pt x="446074" y="305219"/>
                </a:lnTo>
                <a:lnTo>
                  <a:pt x="446862" y="303466"/>
                </a:lnTo>
                <a:lnTo>
                  <a:pt x="446862" y="293408"/>
                </a:lnTo>
                <a:lnTo>
                  <a:pt x="446862" y="15532"/>
                </a:lnTo>
                <a:lnTo>
                  <a:pt x="446862" y="3568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59" name="object 94">
            <a:extLst>
              <a:ext uri="{FF2B5EF4-FFF2-40B4-BE49-F238E27FC236}">
                <a16:creationId xmlns:a16="http://schemas.microsoft.com/office/drawing/2014/main" id="{5961B70B-733F-2A26-5CC0-8DF7B75E4618}"/>
              </a:ext>
            </a:extLst>
          </p:cNvPr>
          <p:cNvGrpSpPr/>
          <p:nvPr/>
        </p:nvGrpSpPr>
        <p:grpSpPr>
          <a:xfrm>
            <a:off x="1550341" y="1854431"/>
            <a:ext cx="195873" cy="363695"/>
            <a:chOff x="1314736" y="6084332"/>
            <a:chExt cx="252729" cy="469265"/>
          </a:xfrm>
        </p:grpSpPr>
        <p:sp>
          <p:nvSpPr>
            <p:cNvPr id="360" name="object 95">
              <a:extLst>
                <a:ext uri="{FF2B5EF4-FFF2-40B4-BE49-F238E27FC236}">
                  <a16:creationId xmlns:a16="http://schemas.microsoft.com/office/drawing/2014/main" id="{7F1ABDDD-BD4A-81A6-893F-26BF78E82F6E}"/>
                </a:ext>
              </a:extLst>
            </p:cNvPr>
            <p:cNvSpPr/>
            <p:nvPr/>
          </p:nvSpPr>
          <p:spPr>
            <a:xfrm>
              <a:off x="1337417" y="6204602"/>
              <a:ext cx="219075" cy="349250"/>
            </a:xfrm>
            <a:custGeom>
              <a:avLst/>
              <a:gdLst/>
              <a:ahLst/>
              <a:cxnLst/>
              <a:rect l="l" t="t" r="r" b="b"/>
              <a:pathLst>
                <a:path w="219075" h="349250">
                  <a:moveTo>
                    <a:pt x="109448" y="0"/>
                  </a:moveTo>
                  <a:lnTo>
                    <a:pt x="66886" y="8616"/>
                  </a:lnTo>
                  <a:lnTo>
                    <a:pt x="32092" y="32096"/>
                  </a:lnTo>
                  <a:lnTo>
                    <a:pt x="8614" y="66886"/>
                  </a:lnTo>
                  <a:lnTo>
                    <a:pt x="0" y="109435"/>
                  </a:lnTo>
                  <a:lnTo>
                    <a:pt x="187" y="118866"/>
                  </a:lnTo>
                  <a:lnTo>
                    <a:pt x="204" y="119763"/>
                  </a:lnTo>
                  <a:lnTo>
                    <a:pt x="12761" y="179019"/>
                  </a:lnTo>
                  <a:lnTo>
                    <a:pt x="31557" y="227355"/>
                  </a:lnTo>
                  <a:lnTo>
                    <a:pt x="38442" y="243027"/>
                  </a:lnTo>
                  <a:lnTo>
                    <a:pt x="35623" y="247040"/>
                  </a:lnTo>
                  <a:lnTo>
                    <a:pt x="34061" y="251726"/>
                  </a:lnTo>
                  <a:lnTo>
                    <a:pt x="33947" y="262712"/>
                  </a:lnTo>
                  <a:lnTo>
                    <a:pt x="36245" y="268452"/>
                  </a:lnTo>
                  <a:lnTo>
                    <a:pt x="40246" y="272948"/>
                  </a:lnTo>
                  <a:lnTo>
                    <a:pt x="36360" y="277304"/>
                  </a:lnTo>
                  <a:lnTo>
                    <a:pt x="34074" y="282841"/>
                  </a:lnTo>
                  <a:lnTo>
                    <a:pt x="33947" y="295694"/>
                  </a:lnTo>
                  <a:lnTo>
                    <a:pt x="36868" y="302056"/>
                  </a:lnTo>
                  <a:lnTo>
                    <a:pt x="41744" y="306704"/>
                  </a:lnTo>
                  <a:lnTo>
                    <a:pt x="38577" y="310540"/>
                  </a:lnTo>
                  <a:lnTo>
                    <a:pt x="38217" y="311022"/>
                  </a:lnTo>
                  <a:lnTo>
                    <a:pt x="36207" y="316204"/>
                  </a:lnTo>
                  <a:lnTo>
                    <a:pt x="36144" y="321881"/>
                  </a:lnTo>
                  <a:lnTo>
                    <a:pt x="38044" y="331000"/>
                  </a:lnTo>
                  <a:lnTo>
                    <a:pt x="38081" y="331177"/>
                  </a:lnTo>
                  <a:lnTo>
                    <a:pt x="161391" y="348843"/>
                  </a:lnTo>
                  <a:lnTo>
                    <a:pt x="169278" y="348843"/>
                  </a:lnTo>
                  <a:lnTo>
                    <a:pt x="176504" y="345998"/>
                  </a:lnTo>
                  <a:lnTo>
                    <a:pt x="186385" y="336334"/>
                  </a:lnTo>
                  <a:lnTo>
                    <a:pt x="188071" y="332460"/>
                  </a:lnTo>
                  <a:lnTo>
                    <a:pt x="164909" y="332460"/>
                  </a:lnTo>
                  <a:lnTo>
                    <a:pt x="161620" y="332282"/>
                  </a:lnTo>
                  <a:lnTo>
                    <a:pt x="63499" y="331000"/>
                  </a:lnTo>
                  <a:lnTo>
                    <a:pt x="57597" y="331000"/>
                  </a:lnTo>
                  <a:lnTo>
                    <a:pt x="52654" y="326910"/>
                  </a:lnTo>
                  <a:lnTo>
                    <a:pt x="52755" y="318325"/>
                  </a:lnTo>
                  <a:lnTo>
                    <a:pt x="55740" y="315036"/>
                  </a:lnTo>
                  <a:lnTo>
                    <a:pt x="63906" y="312851"/>
                  </a:lnTo>
                  <a:lnTo>
                    <a:pt x="66459" y="309359"/>
                  </a:lnTo>
                  <a:lnTo>
                    <a:pt x="66333" y="306704"/>
                  </a:lnTo>
                  <a:lnTo>
                    <a:pt x="66294" y="305879"/>
                  </a:lnTo>
                  <a:lnTo>
                    <a:pt x="66169" y="303225"/>
                  </a:lnTo>
                  <a:lnTo>
                    <a:pt x="66094" y="301650"/>
                  </a:lnTo>
                  <a:lnTo>
                    <a:pt x="64456" y="299732"/>
                  </a:lnTo>
                  <a:lnTo>
                    <a:pt x="63207" y="298335"/>
                  </a:lnTo>
                  <a:lnTo>
                    <a:pt x="54317" y="296837"/>
                  </a:lnTo>
                  <a:lnTo>
                    <a:pt x="50533" y="293077"/>
                  </a:lnTo>
                  <a:lnTo>
                    <a:pt x="50609" y="285394"/>
                  </a:lnTo>
                  <a:lnTo>
                    <a:pt x="53403" y="282168"/>
                  </a:lnTo>
                  <a:lnTo>
                    <a:pt x="60985" y="279831"/>
                  </a:lnTo>
                  <a:lnTo>
                    <a:pt x="63334" y="276644"/>
                  </a:lnTo>
                  <a:lnTo>
                    <a:pt x="63372" y="269405"/>
                  </a:lnTo>
                  <a:lnTo>
                    <a:pt x="61048" y="266191"/>
                  </a:lnTo>
                  <a:lnTo>
                    <a:pt x="53365" y="263740"/>
                  </a:lnTo>
                  <a:lnTo>
                    <a:pt x="50545" y="260388"/>
                  </a:lnTo>
                  <a:lnTo>
                    <a:pt x="50596" y="255168"/>
                  </a:lnTo>
                  <a:lnTo>
                    <a:pt x="51142" y="253885"/>
                  </a:lnTo>
                  <a:lnTo>
                    <a:pt x="51815" y="252869"/>
                  </a:lnTo>
                  <a:lnTo>
                    <a:pt x="187016" y="252869"/>
                  </a:lnTo>
                  <a:lnTo>
                    <a:pt x="187020" y="252399"/>
                  </a:lnTo>
                  <a:lnTo>
                    <a:pt x="184708" y="246722"/>
                  </a:lnTo>
                  <a:lnTo>
                    <a:pt x="180797" y="242277"/>
                  </a:lnTo>
                  <a:lnTo>
                    <a:pt x="183418" y="236296"/>
                  </a:lnTo>
                  <a:lnTo>
                    <a:pt x="53581" y="236296"/>
                  </a:lnTo>
                  <a:lnTo>
                    <a:pt x="46888" y="221025"/>
                  </a:lnTo>
                  <a:lnTo>
                    <a:pt x="28565" y="174015"/>
                  </a:lnTo>
                  <a:lnTo>
                    <a:pt x="17467" y="128338"/>
                  </a:lnTo>
                  <a:lnTo>
                    <a:pt x="16573" y="109435"/>
                  </a:lnTo>
                  <a:lnTo>
                    <a:pt x="23882" y="73323"/>
                  </a:lnTo>
                  <a:lnTo>
                    <a:pt x="43803" y="43802"/>
                  </a:lnTo>
                  <a:lnTo>
                    <a:pt x="73328" y="23882"/>
                  </a:lnTo>
                  <a:lnTo>
                    <a:pt x="109448" y="16573"/>
                  </a:lnTo>
                  <a:lnTo>
                    <a:pt x="163798" y="16573"/>
                  </a:lnTo>
                  <a:lnTo>
                    <a:pt x="152008" y="8616"/>
                  </a:lnTo>
                  <a:lnTo>
                    <a:pt x="109448" y="0"/>
                  </a:lnTo>
                  <a:close/>
                </a:path>
                <a:path w="219075" h="349250">
                  <a:moveTo>
                    <a:pt x="187016" y="252869"/>
                  </a:moveTo>
                  <a:lnTo>
                    <a:pt x="167957" y="252869"/>
                  </a:lnTo>
                  <a:lnTo>
                    <a:pt x="169481" y="254406"/>
                  </a:lnTo>
                  <a:lnTo>
                    <a:pt x="170421" y="256311"/>
                  </a:lnTo>
                  <a:lnTo>
                    <a:pt x="170357" y="261912"/>
                  </a:lnTo>
                  <a:lnTo>
                    <a:pt x="167589" y="265125"/>
                  </a:lnTo>
                  <a:lnTo>
                    <a:pt x="160019" y="267474"/>
                  </a:lnTo>
                  <a:lnTo>
                    <a:pt x="157645" y="270662"/>
                  </a:lnTo>
                  <a:lnTo>
                    <a:pt x="157619" y="277888"/>
                  </a:lnTo>
                  <a:lnTo>
                    <a:pt x="159943" y="281101"/>
                  </a:lnTo>
                  <a:lnTo>
                    <a:pt x="167614" y="283552"/>
                  </a:lnTo>
                  <a:lnTo>
                    <a:pt x="170433" y="286918"/>
                  </a:lnTo>
                  <a:lnTo>
                    <a:pt x="170357" y="294271"/>
                  </a:lnTo>
                  <a:lnTo>
                    <a:pt x="167385" y="297560"/>
                  </a:lnTo>
                  <a:lnTo>
                    <a:pt x="159232" y="299732"/>
                  </a:lnTo>
                  <a:lnTo>
                    <a:pt x="156679" y="303225"/>
                  </a:lnTo>
                  <a:lnTo>
                    <a:pt x="156800" y="305879"/>
                  </a:lnTo>
                  <a:lnTo>
                    <a:pt x="156838" y="306704"/>
                  </a:lnTo>
                  <a:lnTo>
                    <a:pt x="156959" y="309359"/>
                  </a:lnTo>
                  <a:lnTo>
                    <a:pt x="157035" y="311022"/>
                  </a:lnTo>
                  <a:lnTo>
                    <a:pt x="159918" y="314248"/>
                  </a:lnTo>
                  <a:lnTo>
                    <a:pt x="168808" y="315760"/>
                  </a:lnTo>
                  <a:lnTo>
                    <a:pt x="172580" y="319519"/>
                  </a:lnTo>
                  <a:lnTo>
                    <a:pt x="172516" y="326199"/>
                  </a:lnTo>
                  <a:lnTo>
                    <a:pt x="171170" y="328028"/>
                  </a:lnTo>
                  <a:lnTo>
                    <a:pt x="167957" y="331177"/>
                  </a:lnTo>
                  <a:lnTo>
                    <a:pt x="164909" y="332460"/>
                  </a:lnTo>
                  <a:lnTo>
                    <a:pt x="188071" y="332460"/>
                  </a:lnTo>
                  <a:lnTo>
                    <a:pt x="189039" y="330238"/>
                  </a:lnTo>
                  <a:lnTo>
                    <a:pt x="189166" y="316903"/>
                  </a:lnTo>
                  <a:lnTo>
                    <a:pt x="186245" y="310540"/>
                  </a:lnTo>
                  <a:lnTo>
                    <a:pt x="181368" y="305879"/>
                  </a:lnTo>
                  <a:lnTo>
                    <a:pt x="184873" y="301650"/>
                  </a:lnTo>
                  <a:lnTo>
                    <a:pt x="186918" y="296379"/>
                  </a:lnTo>
                  <a:lnTo>
                    <a:pt x="187020" y="284594"/>
                  </a:lnTo>
                  <a:lnTo>
                    <a:pt x="184734" y="278853"/>
                  </a:lnTo>
                  <a:lnTo>
                    <a:pt x="180746" y="274358"/>
                  </a:lnTo>
                  <a:lnTo>
                    <a:pt x="184619" y="270001"/>
                  </a:lnTo>
                  <a:lnTo>
                    <a:pt x="186918" y="264452"/>
                  </a:lnTo>
                  <a:lnTo>
                    <a:pt x="187016" y="252869"/>
                  </a:lnTo>
                  <a:close/>
                </a:path>
                <a:path w="219075" h="349250">
                  <a:moveTo>
                    <a:pt x="163798" y="16573"/>
                  </a:moveTo>
                  <a:lnTo>
                    <a:pt x="109448" y="16573"/>
                  </a:lnTo>
                  <a:lnTo>
                    <a:pt x="145563" y="23882"/>
                  </a:lnTo>
                  <a:lnTo>
                    <a:pt x="175088" y="43802"/>
                  </a:lnTo>
                  <a:lnTo>
                    <a:pt x="195012" y="73323"/>
                  </a:lnTo>
                  <a:lnTo>
                    <a:pt x="202323" y="109435"/>
                  </a:lnTo>
                  <a:lnTo>
                    <a:pt x="202138" y="118866"/>
                  </a:lnTo>
                  <a:lnTo>
                    <a:pt x="190326" y="174015"/>
                  </a:lnTo>
                  <a:lnTo>
                    <a:pt x="172008" y="221025"/>
                  </a:lnTo>
                  <a:lnTo>
                    <a:pt x="165315" y="236296"/>
                  </a:lnTo>
                  <a:lnTo>
                    <a:pt x="183418" y="236296"/>
                  </a:lnTo>
                  <a:lnTo>
                    <a:pt x="206295" y="178564"/>
                  </a:lnTo>
                  <a:lnTo>
                    <a:pt x="216314" y="141275"/>
                  </a:lnTo>
                  <a:lnTo>
                    <a:pt x="218884" y="109435"/>
                  </a:lnTo>
                  <a:lnTo>
                    <a:pt x="210271" y="66886"/>
                  </a:lnTo>
                  <a:lnTo>
                    <a:pt x="186797" y="32096"/>
                  </a:lnTo>
                  <a:lnTo>
                    <a:pt x="163798" y="16573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1" name="object 96">
              <a:extLst>
                <a:ext uri="{FF2B5EF4-FFF2-40B4-BE49-F238E27FC236}">
                  <a16:creationId xmlns:a16="http://schemas.microsoft.com/office/drawing/2014/main" id="{7E4DF538-D5C7-3277-7E41-1D888F449360}"/>
                </a:ext>
              </a:extLst>
            </p:cNvPr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1314736" y="6119281"/>
              <a:ext cx="69176" cy="82283"/>
            </a:xfrm>
            <a:prstGeom prst="rect">
              <a:avLst/>
            </a:prstGeom>
          </p:spPr>
        </p:pic>
        <p:sp>
          <p:nvSpPr>
            <p:cNvPr id="362" name="object 97">
              <a:extLst>
                <a:ext uri="{FF2B5EF4-FFF2-40B4-BE49-F238E27FC236}">
                  <a16:creationId xmlns:a16="http://schemas.microsoft.com/office/drawing/2014/main" id="{BAFF6F8D-86E5-9D33-13E9-2CCEB5D2D81F}"/>
                </a:ext>
              </a:extLst>
            </p:cNvPr>
            <p:cNvSpPr/>
            <p:nvPr/>
          </p:nvSpPr>
          <p:spPr>
            <a:xfrm>
              <a:off x="1379397" y="6084340"/>
              <a:ext cx="187960" cy="214629"/>
            </a:xfrm>
            <a:custGeom>
              <a:avLst/>
              <a:gdLst/>
              <a:ahLst/>
              <a:cxnLst/>
              <a:rect l="l" t="t" r="r" b="b"/>
              <a:pathLst>
                <a:path w="187959" h="214629">
                  <a:moveTo>
                    <a:pt x="62128" y="170167"/>
                  </a:moveTo>
                  <a:lnTo>
                    <a:pt x="61912" y="160261"/>
                  </a:lnTo>
                  <a:lnTo>
                    <a:pt x="57835" y="156273"/>
                  </a:lnTo>
                  <a:lnTo>
                    <a:pt x="52743" y="156273"/>
                  </a:lnTo>
                  <a:lnTo>
                    <a:pt x="7175" y="181305"/>
                  </a:lnTo>
                  <a:lnTo>
                    <a:pt x="0" y="209575"/>
                  </a:lnTo>
                  <a:lnTo>
                    <a:pt x="3784" y="213918"/>
                  </a:lnTo>
                  <a:lnTo>
                    <a:pt x="8801" y="214249"/>
                  </a:lnTo>
                  <a:lnTo>
                    <a:pt x="13766" y="214541"/>
                  </a:lnTo>
                  <a:lnTo>
                    <a:pt x="18135" y="210769"/>
                  </a:lnTo>
                  <a:lnTo>
                    <a:pt x="18630" y="203377"/>
                  </a:lnTo>
                  <a:lnTo>
                    <a:pt x="18986" y="201104"/>
                  </a:lnTo>
                  <a:lnTo>
                    <a:pt x="49517" y="174574"/>
                  </a:lnTo>
                  <a:lnTo>
                    <a:pt x="58140" y="174332"/>
                  </a:lnTo>
                  <a:lnTo>
                    <a:pt x="62128" y="170167"/>
                  </a:lnTo>
                  <a:close/>
                </a:path>
                <a:path w="187959" h="214629">
                  <a:moveTo>
                    <a:pt x="79057" y="7366"/>
                  </a:moveTo>
                  <a:lnTo>
                    <a:pt x="78155" y="4889"/>
                  </a:lnTo>
                  <a:lnTo>
                    <a:pt x="74663" y="1104"/>
                  </a:lnTo>
                  <a:lnTo>
                    <a:pt x="72275" y="0"/>
                  </a:lnTo>
                  <a:lnTo>
                    <a:pt x="70688" y="0"/>
                  </a:lnTo>
                  <a:lnTo>
                    <a:pt x="70688" y="9093"/>
                  </a:lnTo>
                  <a:lnTo>
                    <a:pt x="67259" y="90525"/>
                  </a:lnTo>
                  <a:lnTo>
                    <a:pt x="67208" y="91694"/>
                  </a:lnTo>
                  <a:lnTo>
                    <a:pt x="66636" y="92278"/>
                  </a:lnTo>
                  <a:lnTo>
                    <a:pt x="65328" y="92278"/>
                  </a:lnTo>
                  <a:lnTo>
                    <a:pt x="65024" y="92049"/>
                  </a:lnTo>
                  <a:lnTo>
                    <a:pt x="64706" y="91694"/>
                  </a:lnTo>
                  <a:lnTo>
                    <a:pt x="64477" y="91363"/>
                  </a:lnTo>
                  <a:lnTo>
                    <a:pt x="67894" y="9944"/>
                  </a:lnTo>
                  <a:lnTo>
                    <a:pt x="67919" y="9093"/>
                  </a:lnTo>
                  <a:lnTo>
                    <a:pt x="68110" y="8763"/>
                  </a:lnTo>
                  <a:lnTo>
                    <a:pt x="68478" y="8407"/>
                  </a:lnTo>
                  <a:lnTo>
                    <a:pt x="68834" y="8178"/>
                  </a:lnTo>
                  <a:lnTo>
                    <a:pt x="69824" y="8178"/>
                  </a:lnTo>
                  <a:lnTo>
                    <a:pt x="70129" y="8407"/>
                  </a:lnTo>
                  <a:lnTo>
                    <a:pt x="70459" y="8763"/>
                  </a:lnTo>
                  <a:lnTo>
                    <a:pt x="70688" y="9093"/>
                  </a:lnTo>
                  <a:lnTo>
                    <a:pt x="70688" y="0"/>
                  </a:lnTo>
                  <a:lnTo>
                    <a:pt x="66548" y="0"/>
                  </a:lnTo>
                  <a:lnTo>
                    <a:pt x="64681" y="647"/>
                  </a:lnTo>
                  <a:lnTo>
                    <a:pt x="60871" y="4140"/>
                  </a:lnTo>
                  <a:lnTo>
                    <a:pt x="59753" y="6527"/>
                  </a:lnTo>
                  <a:lnTo>
                    <a:pt x="56222" y="90525"/>
                  </a:lnTo>
                  <a:lnTo>
                    <a:pt x="56108" y="93091"/>
                  </a:lnTo>
                  <a:lnTo>
                    <a:pt x="57010" y="95567"/>
                  </a:lnTo>
                  <a:lnTo>
                    <a:pt x="60502" y="99364"/>
                  </a:lnTo>
                  <a:lnTo>
                    <a:pt x="63119" y="100584"/>
                  </a:lnTo>
                  <a:lnTo>
                    <a:pt x="71043" y="100584"/>
                  </a:lnTo>
                  <a:lnTo>
                    <a:pt x="75298" y="96354"/>
                  </a:lnTo>
                  <a:lnTo>
                    <a:pt x="75323" y="95567"/>
                  </a:lnTo>
                  <a:lnTo>
                    <a:pt x="75438" y="93091"/>
                  </a:lnTo>
                  <a:lnTo>
                    <a:pt x="75476" y="92278"/>
                  </a:lnTo>
                  <a:lnTo>
                    <a:pt x="78955" y="9944"/>
                  </a:lnTo>
                  <a:lnTo>
                    <a:pt x="79019" y="8178"/>
                  </a:lnTo>
                  <a:lnTo>
                    <a:pt x="79057" y="7366"/>
                  </a:lnTo>
                  <a:close/>
                </a:path>
                <a:path w="187959" h="214629">
                  <a:moveTo>
                    <a:pt x="187820" y="46189"/>
                  </a:moveTo>
                  <a:lnTo>
                    <a:pt x="187604" y="45085"/>
                  </a:lnTo>
                  <a:lnTo>
                    <a:pt x="187528" y="44704"/>
                  </a:lnTo>
                  <a:lnTo>
                    <a:pt x="187439" y="44259"/>
                  </a:lnTo>
                  <a:lnTo>
                    <a:pt x="186804" y="41135"/>
                  </a:lnTo>
                  <a:lnTo>
                    <a:pt x="185343" y="38963"/>
                  </a:lnTo>
                  <a:lnTo>
                    <a:pt x="181038" y="36093"/>
                  </a:lnTo>
                  <a:lnTo>
                    <a:pt x="179247" y="35737"/>
                  </a:lnTo>
                  <a:lnTo>
                    <a:pt x="179247" y="45935"/>
                  </a:lnTo>
                  <a:lnTo>
                    <a:pt x="137883" y="108153"/>
                  </a:lnTo>
                  <a:lnTo>
                    <a:pt x="136601" y="108153"/>
                  </a:lnTo>
                  <a:lnTo>
                    <a:pt x="135928" y="107708"/>
                  </a:lnTo>
                  <a:lnTo>
                    <a:pt x="135801" y="107327"/>
                  </a:lnTo>
                  <a:lnTo>
                    <a:pt x="135686" y="106489"/>
                  </a:lnTo>
                  <a:lnTo>
                    <a:pt x="176974" y="44399"/>
                  </a:lnTo>
                  <a:lnTo>
                    <a:pt x="177368" y="44259"/>
                  </a:lnTo>
                  <a:lnTo>
                    <a:pt x="178358" y="44259"/>
                  </a:lnTo>
                  <a:lnTo>
                    <a:pt x="179019" y="44704"/>
                  </a:lnTo>
                  <a:lnTo>
                    <a:pt x="179146" y="45085"/>
                  </a:lnTo>
                  <a:lnTo>
                    <a:pt x="179247" y="45935"/>
                  </a:lnTo>
                  <a:lnTo>
                    <a:pt x="179247" y="35737"/>
                  </a:lnTo>
                  <a:lnTo>
                    <a:pt x="127647" y="103644"/>
                  </a:lnTo>
                  <a:lnTo>
                    <a:pt x="127152" y="106083"/>
                  </a:lnTo>
                  <a:lnTo>
                    <a:pt x="127177" y="106489"/>
                  </a:lnTo>
                  <a:lnTo>
                    <a:pt x="128155" y="111277"/>
                  </a:lnTo>
                  <a:lnTo>
                    <a:pt x="129616" y="113461"/>
                  </a:lnTo>
                  <a:lnTo>
                    <a:pt x="133362" y="115951"/>
                  </a:lnTo>
                  <a:lnTo>
                    <a:pt x="135191" y="116497"/>
                  </a:lnTo>
                  <a:lnTo>
                    <a:pt x="140373" y="116497"/>
                  </a:lnTo>
                  <a:lnTo>
                    <a:pt x="143256" y="114884"/>
                  </a:lnTo>
                  <a:lnTo>
                    <a:pt x="144310" y="113461"/>
                  </a:lnTo>
                  <a:lnTo>
                    <a:pt x="147840" y="108153"/>
                  </a:lnTo>
                  <a:lnTo>
                    <a:pt x="187325" y="48768"/>
                  </a:lnTo>
                  <a:lnTo>
                    <a:pt x="187820" y="46189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63" name="object 98">
            <a:extLst>
              <a:ext uri="{FF2B5EF4-FFF2-40B4-BE49-F238E27FC236}">
                <a16:creationId xmlns:a16="http://schemas.microsoft.com/office/drawing/2014/main" id="{89E214FB-D381-3D05-884C-E5A2344CF893}"/>
              </a:ext>
            </a:extLst>
          </p:cNvPr>
          <p:cNvSpPr/>
          <p:nvPr/>
        </p:nvSpPr>
        <p:spPr>
          <a:xfrm>
            <a:off x="2100661" y="3843290"/>
            <a:ext cx="384857" cy="219004"/>
          </a:xfrm>
          <a:custGeom>
            <a:avLst/>
            <a:gdLst/>
            <a:ahLst/>
            <a:cxnLst/>
            <a:rect l="l" t="t" r="r" b="b"/>
            <a:pathLst>
              <a:path w="496569" h="282575">
                <a:moveTo>
                  <a:pt x="94246" y="147370"/>
                </a:moveTo>
                <a:lnTo>
                  <a:pt x="94030" y="136931"/>
                </a:lnTo>
                <a:lnTo>
                  <a:pt x="89738" y="132727"/>
                </a:lnTo>
                <a:lnTo>
                  <a:pt x="84366" y="132727"/>
                </a:lnTo>
                <a:lnTo>
                  <a:pt x="36360" y="159118"/>
                </a:lnTo>
                <a:lnTo>
                  <a:pt x="28790" y="188899"/>
                </a:lnTo>
                <a:lnTo>
                  <a:pt x="32791" y="193459"/>
                </a:lnTo>
                <a:lnTo>
                  <a:pt x="43294" y="194132"/>
                </a:lnTo>
                <a:lnTo>
                  <a:pt x="47904" y="190144"/>
                </a:lnTo>
                <a:lnTo>
                  <a:pt x="48425" y="182372"/>
                </a:lnTo>
                <a:lnTo>
                  <a:pt x="48806" y="179971"/>
                </a:lnTo>
                <a:lnTo>
                  <a:pt x="76263" y="153136"/>
                </a:lnTo>
                <a:lnTo>
                  <a:pt x="90068" y="151765"/>
                </a:lnTo>
                <a:lnTo>
                  <a:pt x="94246" y="147370"/>
                </a:lnTo>
                <a:close/>
              </a:path>
              <a:path w="496569" h="282575">
                <a:moveTo>
                  <a:pt x="315595" y="147370"/>
                </a:moveTo>
                <a:lnTo>
                  <a:pt x="315379" y="136931"/>
                </a:lnTo>
                <a:lnTo>
                  <a:pt x="311086" y="132727"/>
                </a:lnTo>
                <a:lnTo>
                  <a:pt x="305714" y="132727"/>
                </a:lnTo>
                <a:lnTo>
                  <a:pt x="257695" y="159118"/>
                </a:lnTo>
                <a:lnTo>
                  <a:pt x="250139" y="188899"/>
                </a:lnTo>
                <a:lnTo>
                  <a:pt x="254139" y="193459"/>
                </a:lnTo>
                <a:lnTo>
                  <a:pt x="264642" y="194132"/>
                </a:lnTo>
                <a:lnTo>
                  <a:pt x="269252" y="190144"/>
                </a:lnTo>
                <a:lnTo>
                  <a:pt x="269773" y="182372"/>
                </a:lnTo>
                <a:lnTo>
                  <a:pt x="270141" y="179971"/>
                </a:lnTo>
                <a:lnTo>
                  <a:pt x="297611" y="153136"/>
                </a:lnTo>
                <a:lnTo>
                  <a:pt x="311416" y="151765"/>
                </a:lnTo>
                <a:lnTo>
                  <a:pt x="315595" y="147370"/>
                </a:lnTo>
                <a:close/>
              </a:path>
              <a:path w="496569" h="282575">
                <a:moveTo>
                  <a:pt x="496570" y="27508"/>
                </a:moveTo>
                <a:lnTo>
                  <a:pt x="496074" y="19240"/>
                </a:lnTo>
                <a:lnTo>
                  <a:pt x="493141" y="16306"/>
                </a:lnTo>
                <a:lnTo>
                  <a:pt x="489026" y="12192"/>
                </a:lnTo>
                <a:lnTo>
                  <a:pt x="489026" y="25361"/>
                </a:lnTo>
                <a:lnTo>
                  <a:pt x="375742" y="138658"/>
                </a:lnTo>
                <a:lnTo>
                  <a:pt x="375742" y="194195"/>
                </a:lnTo>
                <a:lnTo>
                  <a:pt x="353872" y="246926"/>
                </a:lnTo>
                <a:lnTo>
                  <a:pt x="301155" y="268795"/>
                </a:lnTo>
                <a:lnTo>
                  <a:pt x="272148" y="262928"/>
                </a:lnTo>
                <a:lnTo>
                  <a:pt x="248437" y="246926"/>
                </a:lnTo>
                <a:lnTo>
                  <a:pt x="232435" y="223202"/>
                </a:lnTo>
                <a:lnTo>
                  <a:pt x="226555" y="194195"/>
                </a:lnTo>
                <a:lnTo>
                  <a:pt x="230682" y="173799"/>
                </a:lnTo>
                <a:lnTo>
                  <a:pt x="230797" y="173253"/>
                </a:lnTo>
                <a:lnTo>
                  <a:pt x="232435" y="165188"/>
                </a:lnTo>
                <a:lnTo>
                  <a:pt x="235889" y="160070"/>
                </a:lnTo>
                <a:lnTo>
                  <a:pt x="248437" y="141478"/>
                </a:lnTo>
                <a:lnTo>
                  <a:pt x="272148" y="125476"/>
                </a:lnTo>
                <a:lnTo>
                  <a:pt x="301155" y="119608"/>
                </a:lnTo>
                <a:lnTo>
                  <a:pt x="330161" y="125476"/>
                </a:lnTo>
                <a:lnTo>
                  <a:pt x="353872" y="141478"/>
                </a:lnTo>
                <a:lnTo>
                  <a:pt x="369874" y="165188"/>
                </a:lnTo>
                <a:lnTo>
                  <a:pt x="375678" y="193852"/>
                </a:lnTo>
                <a:lnTo>
                  <a:pt x="375742" y="194195"/>
                </a:lnTo>
                <a:lnTo>
                  <a:pt x="375742" y="138658"/>
                </a:lnTo>
                <a:lnTo>
                  <a:pt x="372351" y="142049"/>
                </a:lnTo>
                <a:lnTo>
                  <a:pt x="369595" y="138290"/>
                </a:lnTo>
                <a:lnTo>
                  <a:pt x="366560" y="134772"/>
                </a:lnTo>
                <a:lnTo>
                  <a:pt x="363258" y="131495"/>
                </a:lnTo>
                <a:lnTo>
                  <a:pt x="367893" y="126860"/>
                </a:lnTo>
                <a:lnTo>
                  <a:pt x="478028" y="16738"/>
                </a:lnTo>
                <a:lnTo>
                  <a:pt x="479209" y="16306"/>
                </a:lnTo>
                <a:lnTo>
                  <a:pt x="482295" y="16306"/>
                </a:lnTo>
                <a:lnTo>
                  <a:pt x="484276" y="17132"/>
                </a:lnTo>
                <a:lnTo>
                  <a:pt x="488518" y="21374"/>
                </a:lnTo>
                <a:lnTo>
                  <a:pt x="489026" y="25361"/>
                </a:lnTo>
                <a:lnTo>
                  <a:pt x="489026" y="12192"/>
                </a:lnTo>
                <a:lnTo>
                  <a:pt x="485317" y="8483"/>
                </a:lnTo>
                <a:lnTo>
                  <a:pt x="477062" y="7988"/>
                </a:lnTo>
                <a:lnTo>
                  <a:pt x="358190" y="126860"/>
                </a:lnTo>
                <a:lnTo>
                  <a:pt x="347992" y="119608"/>
                </a:lnTo>
                <a:lnTo>
                  <a:pt x="345833" y="118071"/>
                </a:lnTo>
                <a:lnTo>
                  <a:pt x="332054" y="111480"/>
                </a:lnTo>
                <a:lnTo>
                  <a:pt x="317068" y="107327"/>
                </a:lnTo>
                <a:lnTo>
                  <a:pt x="301866" y="105956"/>
                </a:lnTo>
                <a:lnTo>
                  <a:pt x="300736" y="105956"/>
                </a:lnTo>
                <a:lnTo>
                  <a:pt x="251726" y="121056"/>
                </a:lnTo>
                <a:lnTo>
                  <a:pt x="219710" y="160070"/>
                </a:lnTo>
                <a:lnTo>
                  <a:pt x="217754" y="158851"/>
                </a:lnTo>
                <a:lnTo>
                  <a:pt x="217208" y="158521"/>
                </a:lnTo>
                <a:lnTo>
                  <a:pt x="217208" y="166789"/>
                </a:lnTo>
                <a:lnTo>
                  <a:pt x="216395" y="169367"/>
                </a:lnTo>
                <a:lnTo>
                  <a:pt x="215900" y="171056"/>
                </a:lnTo>
                <a:lnTo>
                  <a:pt x="215366" y="173253"/>
                </a:lnTo>
                <a:lnTo>
                  <a:pt x="213868" y="171767"/>
                </a:lnTo>
                <a:lnTo>
                  <a:pt x="210146" y="168109"/>
                </a:lnTo>
                <a:lnTo>
                  <a:pt x="203009" y="164909"/>
                </a:lnTo>
                <a:lnTo>
                  <a:pt x="186944" y="164909"/>
                </a:lnTo>
                <a:lnTo>
                  <a:pt x="179565" y="168325"/>
                </a:lnTo>
                <a:lnTo>
                  <a:pt x="174294" y="173799"/>
                </a:lnTo>
                <a:lnTo>
                  <a:pt x="173824" y="171767"/>
                </a:lnTo>
                <a:lnTo>
                  <a:pt x="173278" y="169697"/>
                </a:lnTo>
                <a:lnTo>
                  <a:pt x="172504" y="167208"/>
                </a:lnTo>
                <a:lnTo>
                  <a:pt x="178600" y="162013"/>
                </a:lnTo>
                <a:lnTo>
                  <a:pt x="182562" y="160426"/>
                </a:lnTo>
                <a:lnTo>
                  <a:pt x="186486" y="158851"/>
                </a:lnTo>
                <a:lnTo>
                  <a:pt x="203504" y="158851"/>
                </a:lnTo>
                <a:lnTo>
                  <a:pt x="211188" y="161848"/>
                </a:lnTo>
                <a:lnTo>
                  <a:pt x="217208" y="166789"/>
                </a:lnTo>
                <a:lnTo>
                  <a:pt x="217208" y="158521"/>
                </a:lnTo>
                <a:lnTo>
                  <a:pt x="214249" y="156679"/>
                </a:lnTo>
                <a:lnTo>
                  <a:pt x="208495" y="154228"/>
                </a:lnTo>
                <a:lnTo>
                  <a:pt x="208661" y="154228"/>
                </a:lnTo>
                <a:lnTo>
                  <a:pt x="201968" y="152565"/>
                </a:lnTo>
                <a:lnTo>
                  <a:pt x="202171" y="152565"/>
                </a:lnTo>
                <a:lnTo>
                  <a:pt x="195110" y="151993"/>
                </a:lnTo>
                <a:lnTo>
                  <a:pt x="188214" y="152565"/>
                </a:lnTo>
                <a:lnTo>
                  <a:pt x="181673" y="154228"/>
                </a:lnTo>
                <a:lnTo>
                  <a:pt x="175577" y="156883"/>
                </a:lnTo>
                <a:lnTo>
                  <a:pt x="170027" y="160426"/>
                </a:lnTo>
                <a:lnTo>
                  <a:pt x="162902" y="147370"/>
                </a:lnTo>
                <a:lnTo>
                  <a:pt x="162902" y="193852"/>
                </a:lnTo>
                <a:lnTo>
                  <a:pt x="157035" y="222846"/>
                </a:lnTo>
                <a:lnTo>
                  <a:pt x="141033" y="246557"/>
                </a:lnTo>
                <a:lnTo>
                  <a:pt x="117322" y="262559"/>
                </a:lnTo>
                <a:lnTo>
                  <a:pt x="88303" y="268427"/>
                </a:lnTo>
                <a:lnTo>
                  <a:pt x="59309" y="262559"/>
                </a:lnTo>
                <a:lnTo>
                  <a:pt x="35598" y="246557"/>
                </a:lnTo>
                <a:lnTo>
                  <a:pt x="19596" y="222846"/>
                </a:lnTo>
                <a:lnTo>
                  <a:pt x="13792" y="194195"/>
                </a:lnTo>
                <a:lnTo>
                  <a:pt x="13716" y="193852"/>
                </a:lnTo>
                <a:lnTo>
                  <a:pt x="35598" y="141122"/>
                </a:lnTo>
                <a:lnTo>
                  <a:pt x="88303" y="119253"/>
                </a:lnTo>
                <a:lnTo>
                  <a:pt x="117322" y="125120"/>
                </a:lnTo>
                <a:lnTo>
                  <a:pt x="141033" y="141122"/>
                </a:lnTo>
                <a:lnTo>
                  <a:pt x="155016" y="161848"/>
                </a:lnTo>
                <a:lnTo>
                  <a:pt x="157048" y="164909"/>
                </a:lnTo>
                <a:lnTo>
                  <a:pt x="162902" y="193852"/>
                </a:lnTo>
                <a:lnTo>
                  <a:pt x="162902" y="147370"/>
                </a:lnTo>
                <a:lnTo>
                  <a:pt x="160782" y="143471"/>
                </a:lnTo>
                <a:lnTo>
                  <a:pt x="148196" y="129019"/>
                </a:lnTo>
                <a:lnTo>
                  <a:pt x="135026" y="119253"/>
                </a:lnTo>
                <a:lnTo>
                  <a:pt x="132778" y="117576"/>
                </a:lnTo>
                <a:lnTo>
                  <a:pt x="115036" y="109677"/>
                </a:lnTo>
                <a:lnTo>
                  <a:pt x="117081" y="107632"/>
                </a:lnTo>
                <a:lnTo>
                  <a:pt x="206425" y="18288"/>
                </a:lnTo>
                <a:lnTo>
                  <a:pt x="205930" y="10020"/>
                </a:lnTo>
                <a:lnTo>
                  <a:pt x="203034" y="7124"/>
                </a:lnTo>
                <a:lnTo>
                  <a:pt x="198894" y="2984"/>
                </a:lnTo>
                <a:lnTo>
                  <a:pt x="198894" y="16116"/>
                </a:lnTo>
                <a:lnTo>
                  <a:pt x="196748" y="18288"/>
                </a:lnTo>
                <a:lnTo>
                  <a:pt x="107378" y="107632"/>
                </a:lnTo>
                <a:lnTo>
                  <a:pt x="101701" y="106375"/>
                </a:lnTo>
                <a:lnTo>
                  <a:pt x="95821" y="105676"/>
                </a:lnTo>
                <a:lnTo>
                  <a:pt x="89700" y="105676"/>
                </a:lnTo>
                <a:lnTo>
                  <a:pt x="187820" y="7543"/>
                </a:lnTo>
                <a:lnTo>
                  <a:pt x="188925" y="7124"/>
                </a:lnTo>
                <a:lnTo>
                  <a:pt x="190830" y="7124"/>
                </a:lnTo>
                <a:lnTo>
                  <a:pt x="192582" y="7264"/>
                </a:lnTo>
                <a:lnTo>
                  <a:pt x="194310" y="8115"/>
                </a:lnTo>
                <a:lnTo>
                  <a:pt x="198399" y="12204"/>
                </a:lnTo>
                <a:lnTo>
                  <a:pt x="198894" y="16116"/>
                </a:lnTo>
                <a:lnTo>
                  <a:pt x="198894" y="2984"/>
                </a:lnTo>
                <a:lnTo>
                  <a:pt x="198018" y="2108"/>
                </a:lnTo>
                <a:lnTo>
                  <a:pt x="194767" y="558"/>
                </a:lnTo>
                <a:lnTo>
                  <a:pt x="187807" y="0"/>
                </a:lnTo>
                <a:lnTo>
                  <a:pt x="184518" y="1155"/>
                </a:lnTo>
                <a:lnTo>
                  <a:pt x="79705" y="105956"/>
                </a:lnTo>
                <a:lnTo>
                  <a:pt x="48412" y="115074"/>
                </a:lnTo>
                <a:lnTo>
                  <a:pt x="23101" y="134353"/>
                </a:lnTo>
                <a:lnTo>
                  <a:pt x="6172" y="161404"/>
                </a:lnTo>
                <a:lnTo>
                  <a:pt x="0" y="193852"/>
                </a:lnTo>
                <a:lnTo>
                  <a:pt x="6959" y="228180"/>
                </a:lnTo>
                <a:lnTo>
                  <a:pt x="25895" y="256247"/>
                </a:lnTo>
                <a:lnTo>
                  <a:pt x="53975" y="275196"/>
                </a:lnTo>
                <a:lnTo>
                  <a:pt x="88303" y="282143"/>
                </a:lnTo>
                <a:lnTo>
                  <a:pt x="122656" y="275196"/>
                </a:lnTo>
                <a:lnTo>
                  <a:pt x="132676" y="268427"/>
                </a:lnTo>
                <a:lnTo>
                  <a:pt x="150723" y="256247"/>
                </a:lnTo>
                <a:lnTo>
                  <a:pt x="169672" y="228180"/>
                </a:lnTo>
                <a:lnTo>
                  <a:pt x="176555" y="194195"/>
                </a:lnTo>
                <a:lnTo>
                  <a:pt x="176618" y="190157"/>
                </a:lnTo>
                <a:lnTo>
                  <a:pt x="176364" y="186537"/>
                </a:lnTo>
                <a:lnTo>
                  <a:pt x="175920" y="182968"/>
                </a:lnTo>
                <a:lnTo>
                  <a:pt x="179717" y="176301"/>
                </a:lnTo>
                <a:lnTo>
                  <a:pt x="183680" y="173799"/>
                </a:lnTo>
                <a:lnTo>
                  <a:pt x="186893" y="171767"/>
                </a:lnTo>
                <a:lnTo>
                  <a:pt x="202920" y="171767"/>
                </a:lnTo>
                <a:lnTo>
                  <a:pt x="209778" y="175856"/>
                </a:lnTo>
                <a:lnTo>
                  <a:pt x="213702" y="181991"/>
                </a:lnTo>
                <a:lnTo>
                  <a:pt x="213144" y="185991"/>
                </a:lnTo>
                <a:lnTo>
                  <a:pt x="212839" y="190157"/>
                </a:lnTo>
                <a:lnTo>
                  <a:pt x="212839" y="194195"/>
                </a:lnTo>
                <a:lnTo>
                  <a:pt x="219722" y="228180"/>
                </a:lnTo>
                <a:lnTo>
                  <a:pt x="219798" y="228536"/>
                </a:lnTo>
                <a:lnTo>
                  <a:pt x="238734" y="256616"/>
                </a:lnTo>
                <a:lnTo>
                  <a:pt x="266814" y="275564"/>
                </a:lnTo>
                <a:lnTo>
                  <a:pt x="301155" y="282511"/>
                </a:lnTo>
                <a:lnTo>
                  <a:pt x="335495" y="275564"/>
                </a:lnTo>
                <a:lnTo>
                  <a:pt x="345528" y="268795"/>
                </a:lnTo>
                <a:lnTo>
                  <a:pt x="363575" y="256616"/>
                </a:lnTo>
                <a:lnTo>
                  <a:pt x="382511" y="228536"/>
                </a:lnTo>
                <a:lnTo>
                  <a:pt x="389458" y="194195"/>
                </a:lnTo>
                <a:lnTo>
                  <a:pt x="388670" y="182968"/>
                </a:lnTo>
                <a:lnTo>
                  <a:pt x="388569" y="181673"/>
                </a:lnTo>
                <a:lnTo>
                  <a:pt x="386003" y="169697"/>
                </a:lnTo>
                <a:lnTo>
                  <a:pt x="381850" y="158369"/>
                </a:lnTo>
                <a:lnTo>
                  <a:pt x="376262" y="147828"/>
                </a:lnTo>
                <a:lnTo>
                  <a:pt x="382041" y="142049"/>
                </a:lnTo>
                <a:lnTo>
                  <a:pt x="496570" y="27508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99">
            <a:extLst>
              <a:ext uri="{FF2B5EF4-FFF2-40B4-BE49-F238E27FC236}">
                <a16:creationId xmlns:a16="http://schemas.microsoft.com/office/drawing/2014/main" id="{6D39FFEA-3BD2-3821-6C3E-4FF0E60E8815}"/>
              </a:ext>
            </a:extLst>
          </p:cNvPr>
          <p:cNvSpPr/>
          <p:nvPr/>
        </p:nvSpPr>
        <p:spPr>
          <a:xfrm>
            <a:off x="2808471" y="1249190"/>
            <a:ext cx="257884" cy="296271"/>
          </a:xfrm>
          <a:custGeom>
            <a:avLst/>
            <a:gdLst/>
            <a:ahLst/>
            <a:cxnLst/>
            <a:rect l="l" t="t" r="r" b="b"/>
            <a:pathLst>
              <a:path w="332739" h="382270">
                <a:moveTo>
                  <a:pt x="111531" y="320497"/>
                </a:moveTo>
                <a:lnTo>
                  <a:pt x="109067" y="317639"/>
                </a:lnTo>
                <a:lnTo>
                  <a:pt x="105791" y="317373"/>
                </a:lnTo>
                <a:lnTo>
                  <a:pt x="102539" y="317144"/>
                </a:lnTo>
                <a:lnTo>
                  <a:pt x="99644" y="319595"/>
                </a:lnTo>
                <a:lnTo>
                  <a:pt x="99390" y="322859"/>
                </a:lnTo>
                <a:lnTo>
                  <a:pt x="99263" y="324434"/>
                </a:lnTo>
                <a:lnTo>
                  <a:pt x="99009" y="325920"/>
                </a:lnTo>
                <a:lnTo>
                  <a:pt x="96012" y="337248"/>
                </a:lnTo>
                <a:lnTo>
                  <a:pt x="87998" y="340995"/>
                </a:lnTo>
                <a:lnTo>
                  <a:pt x="78397" y="343204"/>
                </a:lnTo>
                <a:lnTo>
                  <a:pt x="73113" y="343204"/>
                </a:lnTo>
                <a:lnTo>
                  <a:pt x="70472" y="345909"/>
                </a:lnTo>
                <a:lnTo>
                  <a:pt x="70548" y="352412"/>
                </a:lnTo>
                <a:lnTo>
                  <a:pt x="73215" y="355092"/>
                </a:lnTo>
                <a:lnTo>
                  <a:pt x="76530" y="355092"/>
                </a:lnTo>
                <a:lnTo>
                  <a:pt x="86410" y="353606"/>
                </a:lnTo>
                <a:lnTo>
                  <a:pt x="97370" y="348602"/>
                </a:lnTo>
                <a:lnTo>
                  <a:pt x="106616" y="339013"/>
                </a:lnTo>
                <a:lnTo>
                  <a:pt x="111277" y="323786"/>
                </a:lnTo>
                <a:lnTo>
                  <a:pt x="111531" y="320497"/>
                </a:lnTo>
                <a:close/>
              </a:path>
              <a:path w="332739" h="382270">
                <a:moveTo>
                  <a:pt x="160921" y="29413"/>
                </a:moveTo>
                <a:lnTo>
                  <a:pt x="158991" y="17970"/>
                </a:lnTo>
                <a:lnTo>
                  <a:pt x="158203" y="16573"/>
                </a:lnTo>
                <a:lnTo>
                  <a:pt x="153746" y="8623"/>
                </a:lnTo>
                <a:lnTo>
                  <a:pt x="145948" y="2311"/>
                </a:lnTo>
                <a:lnTo>
                  <a:pt x="144360" y="1930"/>
                </a:lnTo>
                <a:lnTo>
                  <a:pt x="144360" y="21844"/>
                </a:lnTo>
                <a:lnTo>
                  <a:pt x="144360" y="36969"/>
                </a:lnTo>
                <a:lnTo>
                  <a:pt x="140182" y="42252"/>
                </a:lnTo>
                <a:lnTo>
                  <a:pt x="114896" y="42252"/>
                </a:lnTo>
                <a:lnTo>
                  <a:pt x="114896" y="58813"/>
                </a:lnTo>
                <a:lnTo>
                  <a:pt x="114896" y="239433"/>
                </a:lnTo>
                <a:lnTo>
                  <a:pt x="114896" y="254965"/>
                </a:lnTo>
                <a:lnTo>
                  <a:pt x="114896" y="331152"/>
                </a:lnTo>
                <a:lnTo>
                  <a:pt x="112191" y="344551"/>
                </a:lnTo>
                <a:lnTo>
                  <a:pt x="104800" y="355485"/>
                </a:lnTo>
                <a:lnTo>
                  <a:pt x="93853" y="362877"/>
                </a:lnTo>
                <a:lnTo>
                  <a:pt x="80467" y="365582"/>
                </a:lnTo>
                <a:lnTo>
                  <a:pt x="67081" y="362877"/>
                </a:lnTo>
                <a:lnTo>
                  <a:pt x="56121" y="355485"/>
                </a:lnTo>
                <a:lnTo>
                  <a:pt x="48742" y="344551"/>
                </a:lnTo>
                <a:lnTo>
                  <a:pt x="46024" y="331152"/>
                </a:lnTo>
                <a:lnTo>
                  <a:pt x="46024" y="254965"/>
                </a:lnTo>
                <a:lnTo>
                  <a:pt x="114896" y="254965"/>
                </a:lnTo>
                <a:lnTo>
                  <a:pt x="114896" y="239433"/>
                </a:lnTo>
                <a:lnTo>
                  <a:pt x="46024" y="239433"/>
                </a:lnTo>
                <a:lnTo>
                  <a:pt x="46024" y="58813"/>
                </a:lnTo>
                <a:lnTo>
                  <a:pt x="114896" y="58813"/>
                </a:lnTo>
                <a:lnTo>
                  <a:pt x="114896" y="42252"/>
                </a:lnTo>
                <a:lnTo>
                  <a:pt x="20739" y="42252"/>
                </a:lnTo>
                <a:lnTo>
                  <a:pt x="16560" y="36969"/>
                </a:lnTo>
                <a:lnTo>
                  <a:pt x="16560" y="21844"/>
                </a:lnTo>
                <a:lnTo>
                  <a:pt x="20739" y="16573"/>
                </a:lnTo>
                <a:lnTo>
                  <a:pt x="140182" y="16573"/>
                </a:lnTo>
                <a:lnTo>
                  <a:pt x="144360" y="21844"/>
                </a:lnTo>
                <a:lnTo>
                  <a:pt x="144360" y="1930"/>
                </a:lnTo>
                <a:lnTo>
                  <a:pt x="136423" y="0"/>
                </a:lnTo>
                <a:lnTo>
                  <a:pt x="24485" y="0"/>
                </a:lnTo>
                <a:lnTo>
                  <a:pt x="14960" y="2311"/>
                </a:lnTo>
                <a:lnTo>
                  <a:pt x="7175" y="8623"/>
                </a:lnTo>
                <a:lnTo>
                  <a:pt x="1930" y="17970"/>
                </a:lnTo>
                <a:lnTo>
                  <a:pt x="0" y="29413"/>
                </a:lnTo>
                <a:lnTo>
                  <a:pt x="1930" y="40843"/>
                </a:lnTo>
                <a:lnTo>
                  <a:pt x="7175" y="50190"/>
                </a:lnTo>
                <a:lnTo>
                  <a:pt x="14960" y="56502"/>
                </a:lnTo>
                <a:lnTo>
                  <a:pt x="24485" y="58813"/>
                </a:lnTo>
                <a:lnTo>
                  <a:pt x="29464" y="58813"/>
                </a:lnTo>
                <a:lnTo>
                  <a:pt x="29464" y="331152"/>
                </a:lnTo>
                <a:lnTo>
                  <a:pt x="33477" y="350977"/>
                </a:lnTo>
                <a:lnTo>
                  <a:pt x="44411" y="367195"/>
                </a:lnTo>
                <a:lnTo>
                  <a:pt x="60629" y="378142"/>
                </a:lnTo>
                <a:lnTo>
                  <a:pt x="80467" y="382155"/>
                </a:lnTo>
                <a:lnTo>
                  <a:pt x="100291" y="378142"/>
                </a:lnTo>
                <a:lnTo>
                  <a:pt x="116509" y="367195"/>
                </a:lnTo>
                <a:lnTo>
                  <a:pt x="117602" y="365582"/>
                </a:lnTo>
                <a:lnTo>
                  <a:pt x="127444" y="350977"/>
                </a:lnTo>
                <a:lnTo>
                  <a:pt x="131457" y="331152"/>
                </a:lnTo>
                <a:lnTo>
                  <a:pt x="131457" y="58813"/>
                </a:lnTo>
                <a:lnTo>
                  <a:pt x="136423" y="58813"/>
                </a:lnTo>
                <a:lnTo>
                  <a:pt x="145948" y="56502"/>
                </a:lnTo>
                <a:lnTo>
                  <a:pt x="153746" y="50190"/>
                </a:lnTo>
                <a:lnTo>
                  <a:pt x="158203" y="42252"/>
                </a:lnTo>
                <a:lnTo>
                  <a:pt x="158991" y="40843"/>
                </a:lnTo>
                <a:lnTo>
                  <a:pt x="160921" y="29413"/>
                </a:lnTo>
                <a:close/>
              </a:path>
              <a:path w="332739" h="382270">
                <a:moveTo>
                  <a:pt x="283222" y="320509"/>
                </a:moveTo>
                <a:lnTo>
                  <a:pt x="280771" y="317639"/>
                </a:lnTo>
                <a:lnTo>
                  <a:pt x="274231" y="317157"/>
                </a:lnTo>
                <a:lnTo>
                  <a:pt x="271335" y="319608"/>
                </a:lnTo>
                <a:lnTo>
                  <a:pt x="270954" y="324446"/>
                </a:lnTo>
                <a:lnTo>
                  <a:pt x="270700" y="325932"/>
                </a:lnTo>
                <a:lnTo>
                  <a:pt x="267703" y="337248"/>
                </a:lnTo>
                <a:lnTo>
                  <a:pt x="259689" y="341007"/>
                </a:lnTo>
                <a:lnTo>
                  <a:pt x="250469" y="343115"/>
                </a:lnTo>
                <a:lnTo>
                  <a:pt x="244805" y="343217"/>
                </a:lnTo>
                <a:lnTo>
                  <a:pt x="242176" y="345922"/>
                </a:lnTo>
                <a:lnTo>
                  <a:pt x="242239" y="352425"/>
                </a:lnTo>
                <a:lnTo>
                  <a:pt x="244881" y="355066"/>
                </a:lnTo>
                <a:lnTo>
                  <a:pt x="248221" y="355104"/>
                </a:lnTo>
                <a:lnTo>
                  <a:pt x="258102" y="353606"/>
                </a:lnTo>
                <a:lnTo>
                  <a:pt x="269074" y="348602"/>
                </a:lnTo>
                <a:lnTo>
                  <a:pt x="278307" y="339013"/>
                </a:lnTo>
                <a:lnTo>
                  <a:pt x="282968" y="323799"/>
                </a:lnTo>
                <a:lnTo>
                  <a:pt x="283222" y="320509"/>
                </a:lnTo>
                <a:close/>
              </a:path>
              <a:path w="332739" h="382270">
                <a:moveTo>
                  <a:pt x="332625" y="29413"/>
                </a:moveTo>
                <a:lnTo>
                  <a:pt x="330695" y="17970"/>
                </a:lnTo>
                <a:lnTo>
                  <a:pt x="329907" y="16573"/>
                </a:lnTo>
                <a:lnTo>
                  <a:pt x="325450" y="8623"/>
                </a:lnTo>
                <a:lnTo>
                  <a:pt x="317652" y="2311"/>
                </a:lnTo>
                <a:lnTo>
                  <a:pt x="316052" y="1930"/>
                </a:lnTo>
                <a:lnTo>
                  <a:pt x="316052" y="21844"/>
                </a:lnTo>
                <a:lnTo>
                  <a:pt x="316052" y="36969"/>
                </a:lnTo>
                <a:lnTo>
                  <a:pt x="311873" y="42252"/>
                </a:lnTo>
                <a:lnTo>
                  <a:pt x="286588" y="42252"/>
                </a:lnTo>
                <a:lnTo>
                  <a:pt x="286588" y="58813"/>
                </a:lnTo>
                <a:lnTo>
                  <a:pt x="286588" y="159880"/>
                </a:lnTo>
                <a:lnTo>
                  <a:pt x="286588" y="175412"/>
                </a:lnTo>
                <a:lnTo>
                  <a:pt x="286588" y="331165"/>
                </a:lnTo>
                <a:lnTo>
                  <a:pt x="283883" y="344551"/>
                </a:lnTo>
                <a:lnTo>
                  <a:pt x="276491" y="355498"/>
                </a:lnTo>
                <a:lnTo>
                  <a:pt x="265544" y="362877"/>
                </a:lnTo>
                <a:lnTo>
                  <a:pt x="252158" y="365582"/>
                </a:lnTo>
                <a:lnTo>
                  <a:pt x="238772" y="362877"/>
                </a:lnTo>
                <a:lnTo>
                  <a:pt x="227825" y="355498"/>
                </a:lnTo>
                <a:lnTo>
                  <a:pt x="220433" y="344551"/>
                </a:lnTo>
                <a:lnTo>
                  <a:pt x="217728" y="331165"/>
                </a:lnTo>
                <a:lnTo>
                  <a:pt x="217728" y="175412"/>
                </a:lnTo>
                <a:lnTo>
                  <a:pt x="286588" y="175412"/>
                </a:lnTo>
                <a:lnTo>
                  <a:pt x="286588" y="159880"/>
                </a:lnTo>
                <a:lnTo>
                  <a:pt x="217728" y="159880"/>
                </a:lnTo>
                <a:lnTo>
                  <a:pt x="217728" y="58813"/>
                </a:lnTo>
                <a:lnTo>
                  <a:pt x="286588" y="58813"/>
                </a:lnTo>
                <a:lnTo>
                  <a:pt x="286588" y="42252"/>
                </a:lnTo>
                <a:lnTo>
                  <a:pt x="192443" y="42252"/>
                </a:lnTo>
                <a:lnTo>
                  <a:pt x="188264" y="36969"/>
                </a:lnTo>
                <a:lnTo>
                  <a:pt x="188264" y="21844"/>
                </a:lnTo>
                <a:lnTo>
                  <a:pt x="192443" y="16573"/>
                </a:lnTo>
                <a:lnTo>
                  <a:pt x="311873" y="16573"/>
                </a:lnTo>
                <a:lnTo>
                  <a:pt x="316052" y="21844"/>
                </a:lnTo>
                <a:lnTo>
                  <a:pt x="316052" y="1930"/>
                </a:lnTo>
                <a:lnTo>
                  <a:pt x="308127" y="0"/>
                </a:lnTo>
                <a:lnTo>
                  <a:pt x="196189" y="0"/>
                </a:lnTo>
                <a:lnTo>
                  <a:pt x="186664" y="2311"/>
                </a:lnTo>
                <a:lnTo>
                  <a:pt x="178879" y="8623"/>
                </a:lnTo>
                <a:lnTo>
                  <a:pt x="173621" y="17970"/>
                </a:lnTo>
                <a:lnTo>
                  <a:pt x="171691" y="29413"/>
                </a:lnTo>
                <a:lnTo>
                  <a:pt x="173621" y="40843"/>
                </a:lnTo>
                <a:lnTo>
                  <a:pt x="178879" y="50190"/>
                </a:lnTo>
                <a:lnTo>
                  <a:pt x="186664" y="56502"/>
                </a:lnTo>
                <a:lnTo>
                  <a:pt x="196189" y="58813"/>
                </a:lnTo>
                <a:lnTo>
                  <a:pt x="201168" y="58813"/>
                </a:lnTo>
                <a:lnTo>
                  <a:pt x="201168" y="331165"/>
                </a:lnTo>
                <a:lnTo>
                  <a:pt x="205181" y="350989"/>
                </a:lnTo>
                <a:lnTo>
                  <a:pt x="216115" y="367195"/>
                </a:lnTo>
                <a:lnTo>
                  <a:pt x="232333" y="378142"/>
                </a:lnTo>
                <a:lnTo>
                  <a:pt x="252158" y="382155"/>
                </a:lnTo>
                <a:lnTo>
                  <a:pt x="271983" y="378142"/>
                </a:lnTo>
                <a:lnTo>
                  <a:pt x="288201" y="367195"/>
                </a:lnTo>
                <a:lnTo>
                  <a:pt x="289293" y="365582"/>
                </a:lnTo>
                <a:lnTo>
                  <a:pt x="299135" y="350989"/>
                </a:lnTo>
                <a:lnTo>
                  <a:pt x="303149" y="331165"/>
                </a:lnTo>
                <a:lnTo>
                  <a:pt x="303149" y="58813"/>
                </a:lnTo>
                <a:lnTo>
                  <a:pt x="308127" y="58813"/>
                </a:lnTo>
                <a:lnTo>
                  <a:pt x="317652" y="56502"/>
                </a:lnTo>
                <a:lnTo>
                  <a:pt x="325450" y="50190"/>
                </a:lnTo>
                <a:lnTo>
                  <a:pt x="329907" y="42252"/>
                </a:lnTo>
                <a:lnTo>
                  <a:pt x="330695" y="40843"/>
                </a:lnTo>
                <a:lnTo>
                  <a:pt x="332625" y="29413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65" name="object 100">
            <a:extLst>
              <a:ext uri="{FF2B5EF4-FFF2-40B4-BE49-F238E27FC236}">
                <a16:creationId xmlns:a16="http://schemas.microsoft.com/office/drawing/2014/main" id="{F0BAC59C-F9DC-7225-0E9A-F1349E1B0EF0}"/>
              </a:ext>
            </a:extLst>
          </p:cNvPr>
          <p:cNvPicPr/>
          <p:nvPr/>
        </p:nvPicPr>
        <p:blipFill>
          <a:blip r:embed="rId29" cstate="print"/>
          <a:stretch>
            <a:fillRect/>
          </a:stretch>
        </p:blipFill>
        <p:spPr>
          <a:xfrm>
            <a:off x="10347819" y="3785215"/>
            <a:ext cx="335996" cy="335642"/>
          </a:xfrm>
          <a:prstGeom prst="rect">
            <a:avLst/>
          </a:prstGeom>
        </p:spPr>
      </p:pic>
      <p:grpSp>
        <p:nvGrpSpPr>
          <p:cNvPr id="366" name="object 101">
            <a:extLst>
              <a:ext uri="{FF2B5EF4-FFF2-40B4-BE49-F238E27FC236}">
                <a16:creationId xmlns:a16="http://schemas.microsoft.com/office/drawing/2014/main" id="{3EE5E6D1-F0EA-2F28-F8D5-3C5A1BD664E2}"/>
              </a:ext>
            </a:extLst>
          </p:cNvPr>
          <p:cNvGrpSpPr/>
          <p:nvPr/>
        </p:nvGrpSpPr>
        <p:grpSpPr>
          <a:xfrm>
            <a:off x="8459698" y="3152645"/>
            <a:ext cx="335642" cy="322846"/>
            <a:chOff x="10229693" y="7759382"/>
            <a:chExt cx="433070" cy="416559"/>
          </a:xfrm>
        </p:grpSpPr>
        <p:pic>
          <p:nvPicPr>
            <p:cNvPr id="367" name="object 102">
              <a:extLst>
                <a:ext uri="{FF2B5EF4-FFF2-40B4-BE49-F238E27FC236}">
                  <a16:creationId xmlns:a16="http://schemas.microsoft.com/office/drawing/2014/main" id="{17DBDCAF-1630-7E35-C498-11C31F92C410}"/>
                </a:ext>
              </a:extLst>
            </p:cNvPr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10330448" y="7759382"/>
              <a:ext cx="193522" cy="179514"/>
            </a:xfrm>
            <a:prstGeom prst="rect">
              <a:avLst/>
            </a:prstGeom>
          </p:spPr>
        </p:pic>
        <p:sp>
          <p:nvSpPr>
            <p:cNvPr id="368" name="object 103">
              <a:extLst>
                <a:ext uri="{FF2B5EF4-FFF2-40B4-BE49-F238E27FC236}">
                  <a16:creationId xmlns:a16="http://schemas.microsoft.com/office/drawing/2014/main" id="{8814DF3E-4999-B6CB-F869-90464CA3359A}"/>
                </a:ext>
              </a:extLst>
            </p:cNvPr>
            <p:cNvSpPr/>
            <p:nvPr/>
          </p:nvSpPr>
          <p:spPr>
            <a:xfrm>
              <a:off x="10229693" y="7957239"/>
              <a:ext cx="433070" cy="218440"/>
            </a:xfrm>
            <a:custGeom>
              <a:avLst/>
              <a:gdLst/>
              <a:ahLst/>
              <a:cxnLst/>
              <a:rect l="l" t="t" r="r" b="b"/>
              <a:pathLst>
                <a:path w="433070" h="218440">
                  <a:moveTo>
                    <a:pt x="37853" y="31355"/>
                  </a:moveTo>
                  <a:lnTo>
                    <a:pt x="34716" y="31521"/>
                  </a:lnTo>
                  <a:lnTo>
                    <a:pt x="30770" y="32295"/>
                  </a:lnTo>
                  <a:lnTo>
                    <a:pt x="30935" y="32295"/>
                  </a:lnTo>
                  <a:lnTo>
                    <a:pt x="18805" y="36035"/>
                  </a:lnTo>
                  <a:lnTo>
                    <a:pt x="8893" y="43987"/>
                  </a:lnTo>
                  <a:lnTo>
                    <a:pt x="2330" y="55104"/>
                  </a:lnTo>
                  <a:lnTo>
                    <a:pt x="3" y="68160"/>
                  </a:lnTo>
                  <a:lnTo>
                    <a:pt x="0" y="68897"/>
                  </a:lnTo>
                  <a:lnTo>
                    <a:pt x="428" y="73494"/>
                  </a:lnTo>
                  <a:lnTo>
                    <a:pt x="547" y="74777"/>
                  </a:lnTo>
                  <a:lnTo>
                    <a:pt x="610" y="75447"/>
                  </a:lnTo>
                  <a:lnTo>
                    <a:pt x="2531" y="82120"/>
                  </a:lnTo>
                  <a:lnTo>
                    <a:pt x="5656" y="88293"/>
                  </a:lnTo>
                  <a:lnTo>
                    <a:pt x="10065" y="93992"/>
                  </a:lnTo>
                  <a:lnTo>
                    <a:pt x="10370" y="94284"/>
                  </a:lnTo>
                  <a:lnTo>
                    <a:pt x="12745" y="96748"/>
                  </a:lnTo>
                  <a:lnTo>
                    <a:pt x="15335" y="98780"/>
                  </a:lnTo>
                  <a:lnTo>
                    <a:pt x="18104" y="100380"/>
                  </a:lnTo>
                  <a:lnTo>
                    <a:pt x="165830" y="214578"/>
                  </a:lnTo>
                  <a:lnTo>
                    <a:pt x="166707" y="215036"/>
                  </a:lnTo>
                  <a:lnTo>
                    <a:pt x="167634" y="215340"/>
                  </a:lnTo>
                  <a:lnTo>
                    <a:pt x="169094" y="215937"/>
                  </a:lnTo>
                  <a:lnTo>
                    <a:pt x="173628" y="217626"/>
                  </a:lnTo>
                  <a:lnTo>
                    <a:pt x="177934" y="218439"/>
                  </a:lnTo>
                  <a:lnTo>
                    <a:pt x="184804" y="218439"/>
                  </a:lnTo>
                  <a:lnTo>
                    <a:pt x="187446" y="218160"/>
                  </a:lnTo>
                  <a:lnTo>
                    <a:pt x="189967" y="217626"/>
                  </a:lnTo>
                  <a:lnTo>
                    <a:pt x="250865" y="201154"/>
                  </a:lnTo>
                  <a:lnTo>
                    <a:pt x="182518" y="201154"/>
                  </a:lnTo>
                  <a:lnTo>
                    <a:pt x="179077" y="200862"/>
                  </a:lnTo>
                  <a:lnTo>
                    <a:pt x="175495" y="199542"/>
                  </a:lnTo>
                  <a:lnTo>
                    <a:pt x="174797" y="199262"/>
                  </a:lnTo>
                  <a:lnTo>
                    <a:pt x="28023" y="85788"/>
                  </a:lnTo>
                  <a:lnTo>
                    <a:pt x="27642" y="85534"/>
                  </a:lnTo>
                  <a:lnTo>
                    <a:pt x="17571" y="73494"/>
                  </a:lnTo>
                  <a:lnTo>
                    <a:pt x="17571" y="58584"/>
                  </a:lnTo>
                  <a:lnTo>
                    <a:pt x="24365" y="50520"/>
                  </a:lnTo>
                  <a:lnTo>
                    <a:pt x="33369" y="49682"/>
                  </a:lnTo>
                  <a:lnTo>
                    <a:pt x="33720" y="49682"/>
                  </a:lnTo>
                  <a:lnTo>
                    <a:pt x="35984" y="49186"/>
                  </a:lnTo>
                  <a:lnTo>
                    <a:pt x="70554" y="49186"/>
                  </a:lnTo>
                  <a:lnTo>
                    <a:pt x="55252" y="37375"/>
                  </a:lnTo>
                  <a:lnTo>
                    <a:pt x="43758" y="32295"/>
                  </a:lnTo>
                  <a:lnTo>
                    <a:pt x="37853" y="31355"/>
                  </a:lnTo>
                  <a:close/>
                </a:path>
                <a:path w="433070" h="218440">
                  <a:moveTo>
                    <a:pt x="349321" y="17602"/>
                  </a:moveTo>
                  <a:lnTo>
                    <a:pt x="295274" y="17602"/>
                  </a:lnTo>
                  <a:lnTo>
                    <a:pt x="309818" y="19102"/>
                  </a:lnTo>
                  <a:lnTo>
                    <a:pt x="324289" y="23748"/>
                  </a:lnTo>
                  <a:lnTo>
                    <a:pt x="336606" y="30187"/>
                  </a:lnTo>
                  <a:lnTo>
                    <a:pt x="347809" y="37871"/>
                  </a:lnTo>
                  <a:lnTo>
                    <a:pt x="351555" y="40665"/>
                  </a:lnTo>
                  <a:lnTo>
                    <a:pt x="358895" y="46467"/>
                  </a:lnTo>
                  <a:lnTo>
                    <a:pt x="371029" y="55829"/>
                  </a:lnTo>
                  <a:lnTo>
                    <a:pt x="384016" y="64412"/>
                  </a:lnTo>
                  <a:lnTo>
                    <a:pt x="398311" y="71127"/>
                  </a:lnTo>
                  <a:lnTo>
                    <a:pt x="414471" y="74967"/>
                  </a:lnTo>
                  <a:lnTo>
                    <a:pt x="414522" y="140410"/>
                  </a:lnTo>
                  <a:lnTo>
                    <a:pt x="379216" y="148462"/>
                  </a:lnTo>
                  <a:lnTo>
                    <a:pt x="186239" y="200418"/>
                  </a:lnTo>
                  <a:lnTo>
                    <a:pt x="182518" y="201154"/>
                  </a:lnTo>
                  <a:lnTo>
                    <a:pt x="250865" y="201154"/>
                  </a:lnTo>
                  <a:lnTo>
                    <a:pt x="384182" y="165366"/>
                  </a:lnTo>
                  <a:lnTo>
                    <a:pt x="384342" y="165366"/>
                  </a:lnTo>
                  <a:lnTo>
                    <a:pt x="423272" y="157428"/>
                  </a:lnTo>
                  <a:lnTo>
                    <a:pt x="428136" y="157428"/>
                  </a:lnTo>
                  <a:lnTo>
                    <a:pt x="432073" y="153479"/>
                  </a:lnTo>
                  <a:lnTo>
                    <a:pt x="432073" y="68160"/>
                  </a:lnTo>
                  <a:lnTo>
                    <a:pt x="432467" y="65836"/>
                  </a:lnTo>
                  <a:lnTo>
                    <a:pt x="431908" y="63436"/>
                  </a:lnTo>
                  <a:lnTo>
                    <a:pt x="428847" y="59219"/>
                  </a:lnTo>
                  <a:lnTo>
                    <a:pt x="426206" y="57873"/>
                  </a:lnTo>
                  <a:lnTo>
                    <a:pt x="423399" y="57873"/>
                  </a:lnTo>
                  <a:lnTo>
                    <a:pt x="408262" y="55829"/>
                  </a:lnTo>
                  <a:lnTo>
                    <a:pt x="394412" y="50136"/>
                  </a:lnTo>
                  <a:lnTo>
                    <a:pt x="394569" y="50136"/>
                  </a:lnTo>
                  <a:lnTo>
                    <a:pt x="382289" y="42255"/>
                  </a:lnTo>
                  <a:lnTo>
                    <a:pt x="369815" y="32651"/>
                  </a:lnTo>
                  <a:lnTo>
                    <a:pt x="362211" y="26631"/>
                  </a:lnTo>
                  <a:lnTo>
                    <a:pt x="358324" y="23748"/>
                  </a:lnTo>
                  <a:lnTo>
                    <a:pt x="349321" y="17602"/>
                  </a:lnTo>
                  <a:close/>
                </a:path>
                <a:path w="433070" h="218440">
                  <a:moveTo>
                    <a:pt x="165894" y="128879"/>
                  </a:moveTo>
                  <a:lnTo>
                    <a:pt x="158333" y="128879"/>
                  </a:lnTo>
                  <a:lnTo>
                    <a:pt x="161449" y="129120"/>
                  </a:lnTo>
                  <a:lnTo>
                    <a:pt x="165894" y="128879"/>
                  </a:lnTo>
                  <a:close/>
                </a:path>
                <a:path w="433070" h="218440">
                  <a:moveTo>
                    <a:pt x="70554" y="49186"/>
                  </a:moveTo>
                  <a:lnTo>
                    <a:pt x="37967" y="49186"/>
                  </a:lnTo>
                  <a:lnTo>
                    <a:pt x="40939" y="49682"/>
                  </a:lnTo>
                  <a:lnTo>
                    <a:pt x="40740" y="49682"/>
                  </a:lnTo>
                  <a:lnTo>
                    <a:pt x="61505" y="64412"/>
                  </a:lnTo>
                  <a:lnTo>
                    <a:pt x="152407" y="127253"/>
                  </a:lnTo>
                  <a:lnTo>
                    <a:pt x="153346" y="127685"/>
                  </a:lnTo>
                  <a:lnTo>
                    <a:pt x="157869" y="128879"/>
                  </a:lnTo>
                  <a:lnTo>
                    <a:pt x="166570" y="128879"/>
                  </a:lnTo>
                  <a:lnTo>
                    <a:pt x="173466" y="127041"/>
                  </a:lnTo>
                  <a:lnTo>
                    <a:pt x="226486" y="112191"/>
                  </a:lnTo>
                  <a:lnTo>
                    <a:pt x="229274" y="111340"/>
                  </a:lnTo>
                  <a:lnTo>
                    <a:pt x="161320" y="111340"/>
                  </a:lnTo>
                  <a:lnTo>
                    <a:pt x="160103" y="111162"/>
                  </a:lnTo>
                  <a:lnTo>
                    <a:pt x="71797" y="50136"/>
                  </a:lnTo>
                  <a:lnTo>
                    <a:pt x="70554" y="49186"/>
                  </a:lnTo>
                  <a:close/>
                </a:path>
                <a:path w="433070" h="218440">
                  <a:moveTo>
                    <a:pt x="295274" y="0"/>
                  </a:moveTo>
                  <a:lnTo>
                    <a:pt x="269692" y="0"/>
                  </a:lnTo>
                  <a:lnTo>
                    <a:pt x="263481" y="164"/>
                  </a:lnTo>
                  <a:lnTo>
                    <a:pt x="202559" y="164"/>
                  </a:lnTo>
                  <a:lnTo>
                    <a:pt x="192866" y="2210"/>
                  </a:lnTo>
                  <a:lnTo>
                    <a:pt x="184941" y="7787"/>
                  </a:lnTo>
                  <a:lnTo>
                    <a:pt x="179592" y="16055"/>
                  </a:lnTo>
                  <a:lnTo>
                    <a:pt x="177629" y="26174"/>
                  </a:lnTo>
                  <a:lnTo>
                    <a:pt x="179543" y="36035"/>
                  </a:lnTo>
                  <a:lnTo>
                    <a:pt x="179592" y="36287"/>
                  </a:lnTo>
                  <a:lnTo>
                    <a:pt x="184941" y="44555"/>
                  </a:lnTo>
                  <a:lnTo>
                    <a:pt x="192866" y="50136"/>
                  </a:lnTo>
                  <a:lnTo>
                    <a:pt x="202559" y="52183"/>
                  </a:lnTo>
                  <a:lnTo>
                    <a:pt x="258896" y="52183"/>
                  </a:lnTo>
                  <a:lnTo>
                    <a:pt x="266122" y="53784"/>
                  </a:lnTo>
                  <a:lnTo>
                    <a:pt x="271304" y="60705"/>
                  </a:lnTo>
                  <a:lnTo>
                    <a:pt x="271206" y="74967"/>
                  </a:lnTo>
                  <a:lnTo>
                    <a:pt x="268497" y="80212"/>
                  </a:lnTo>
                  <a:lnTo>
                    <a:pt x="263725" y="83451"/>
                  </a:lnTo>
                  <a:lnTo>
                    <a:pt x="263464" y="83451"/>
                  </a:lnTo>
                  <a:lnTo>
                    <a:pt x="243110" y="89217"/>
                  </a:lnTo>
                  <a:lnTo>
                    <a:pt x="236087" y="91007"/>
                  </a:lnTo>
                  <a:lnTo>
                    <a:pt x="228962" y="93014"/>
                  </a:lnTo>
                  <a:lnTo>
                    <a:pt x="221520" y="95300"/>
                  </a:lnTo>
                  <a:lnTo>
                    <a:pt x="164103" y="111340"/>
                  </a:lnTo>
                  <a:lnTo>
                    <a:pt x="229274" y="111340"/>
                  </a:lnTo>
                  <a:lnTo>
                    <a:pt x="233679" y="109996"/>
                  </a:lnTo>
                  <a:lnTo>
                    <a:pt x="240722" y="108000"/>
                  </a:lnTo>
                  <a:lnTo>
                    <a:pt x="279037" y="93487"/>
                  </a:lnTo>
                  <a:lnTo>
                    <a:pt x="287615" y="78282"/>
                  </a:lnTo>
                  <a:lnTo>
                    <a:pt x="287731" y="77994"/>
                  </a:lnTo>
                  <a:lnTo>
                    <a:pt x="272345" y="38830"/>
                  </a:lnTo>
                  <a:lnTo>
                    <a:pt x="261271" y="34696"/>
                  </a:lnTo>
                  <a:lnTo>
                    <a:pt x="198642" y="34696"/>
                  </a:lnTo>
                  <a:lnTo>
                    <a:pt x="195231" y="30797"/>
                  </a:lnTo>
                  <a:lnTo>
                    <a:pt x="195231" y="21538"/>
                  </a:lnTo>
                  <a:lnTo>
                    <a:pt x="198520" y="17779"/>
                  </a:lnTo>
                  <a:lnTo>
                    <a:pt x="263268" y="17779"/>
                  </a:lnTo>
                  <a:lnTo>
                    <a:pt x="269962" y="17602"/>
                  </a:lnTo>
                  <a:lnTo>
                    <a:pt x="349321" y="17602"/>
                  </a:lnTo>
                  <a:lnTo>
                    <a:pt x="345519" y="15007"/>
                  </a:lnTo>
                  <a:lnTo>
                    <a:pt x="330694" y="7329"/>
                  </a:lnTo>
                  <a:lnTo>
                    <a:pt x="313428" y="1872"/>
                  </a:lnTo>
                  <a:lnTo>
                    <a:pt x="295274" y="0"/>
                  </a:lnTo>
                  <a:close/>
                </a:path>
              </a:pathLst>
            </a:custGeom>
            <a:solidFill>
              <a:srgbClr val="05A8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69" name="object 104">
            <a:extLst>
              <a:ext uri="{FF2B5EF4-FFF2-40B4-BE49-F238E27FC236}">
                <a16:creationId xmlns:a16="http://schemas.microsoft.com/office/drawing/2014/main" id="{3B153A15-83F5-0E6F-7791-63297E5832F2}"/>
              </a:ext>
            </a:extLst>
          </p:cNvPr>
          <p:cNvSpPr/>
          <p:nvPr/>
        </p:nvSpPr>
        <p:spPr>
          <a:xfrm>
            <a:off x="7803014" y="1262891"/>
            <a:ext cx="369599" cy="268710"/>
          </a:xfrm>
          <a:custGeom>
            <a:avLst/>
            <a:gdLst/>
            <a:ahLst/>
            <a:cxnLst/>
            <a:rect l="l" t="t" r="r" b="b"/>
            <a:pathLst>
              <a:path w="476884" h="346710">
                <a:moveTo>
                  <a:pt x="320751" y="207873"/>
                </a:moveTo>
                <a:lnTo>
                  <a:pt x="320090" y="208153"/>
                </a:lnTo>
                <a:lnTo>
                  <a:pt x="316725" y="209854"/>
                </a:lnTo>
                <a:lnTo>
                  <a:pt x="315087" y="212255"/>
                </a:lnTo>
                <a:lnTo>
                  <a:pt x="315099" y="215328"/>
                </a:lnTo>
                <a:lnTo>
                  <a:pt x="315125" y="218998"/>
                </a:lnTo>
                <a:lnTo>
                  <a:pt x="317017" y="221602"/>
                </a:lnTo>
                <a:lnTo>
                  <a:pt x="320751" y="223126"/>
                </a:lnTo>
                <a:lnTo>
                  <a:pt x="320751" y="207873"/>
                </a:lnTo>
                <a:close/>
              </a:path>
              <a:path w="476884" h="346710">
                <a:moveTo>
                  <a:pt x="345655" y="250024"/>
                </a:moveTo>
                <a:lnTo>
                  <a:pt x="343306" y="247167"/>
                </a:lnTo>
                <a:lnTo>
                  <a:pt x="338683" y="245605"/>
                </a:lnTo>
                <a:lnTo>
                  <a:pt x="338683" y="264452"/>
                </a:lnTo>
                <a:lnTo>
                  <a:pt x="339979" y="263804"/>
                </a:lnTo>
                <a:lnTo>
                  <a:pt x="340563" y="263398"/>
                </a:lnTo>
                <a:lnTo>
                  <a:pt x="343903" y="261251"/>
                </a:lnTo>
                <a:lnTo>
                  <a:pt x="345592" y="258191"/>
                </a:lnTo>
                <a:lnTo>
                  <a:pt x="345655" y="250024"/>
                </a:lnTo>
                <a:close/>
              </a:path>
              <a:path w="476884" h="346710">
                <a:moveTo>
                  <a:pt x="476516" y="165100"/>
                </a:moveTo>
                <a:lnTo>
                  <a:pt x="459879" y="133350"/>
                </a:lnTo>
                <a:lnTo>
                  <a:pt x="458901" y="132537"/>
                </a:lnTo>
                <a:lnTo>
                  <a:pt x="458901" y="160020"/>
                </a:lnTo>
                <a:lnTo>
                  <a:pt x="458901" y="165100"/>
                </a:lnTo>
                <a:lnTo>
                  <a:pt x="457504" y="173990"/>
                </a:lnTo>
                <a:lnTo>
                  <a:pt x="453656" y="180340"/>
                </a:lnTo>
                <a:lnTo>
                  <a:pt x="447852" y="185420"/>
                </a:lnTo>
                <a:lnTo>
                  <a:pt x="440588" y="187960"/>
                </a:lnTo>
                <a:lnTo>
                  <a:pt x="432181" y="187960"/>
                </a:lnTo>
                <a:lnTo>
                  <a:pt x="430682" y="186690"/>
                </a:lnTo>
                <a:lnTo>
                  <a:pt x="429806" y="186690"/>
                </a:lnTo>
                <a:lnTo>
                  <a:pt x="427609" y="185420"/>
                </a:lnTo>
                <a:lnTo>
                  <a:pt x="427088" y="185420"/>
                </a:lnTo>
                <a:lnTo>
                  <a:pt x="418566" y="178752"/>
                </a:lnTo>
                <a:lnTo>
                  <a:pt x="418566" y="237490"/>
                </a:lnTo>
                <a:lnTo>
                  <a:pt x="411365" y="275590"/>
                </a:lnTo>
                <a:lnTo>
                  <a:pt x="391731" y="307340"/>
                </a:lnTo>
                <a:lnTo>
                  <a:pt x="362635" y="327660"/>
                </a:lnTo>
                <a:lnTo>
                  <a:pt x="327037" y="335280"/>
                </a:lnTo>
                <a:lnTo>
                  <a:pt x="292912" y="328930"/>
                </a:lnTo>
                <a:lnTo>
                  <a:pt x="264553" y="308610"/>
                </a:lnTo>
                <a:lnTo>
                  <a:pt x="244627" y="280670"/>
                </a:lnTo>
                <a:lnTo>
                  <a:pt x="235775" y="243840"/>
                </a:lnTo>
                <a:lnTo>
                  <a:pt x="258406" y="243840"/>
                </a:lnTo>
                <a:lnTo>
                  <a:pt x="267741" y="242570"/>
                </a:lnTo>
                <a:lnTo>
                  <a:pt x="273177" y="240030"/>
                </a:lnTo>
                <a:lnTo>
                  <a:pt x="275894" y="238760"/>
                </a:lnTo>
                <a:lnTo>
                  <a:pt x="282409" y="232410"/>
                </a:lnTo>
                <a:lnTo>
                  <a:pt x="286829" y="223520"/>
                </a:lnTo>
                <a:lnTo>
                  <a:pt x="287756" y="227330"/>
                </a:lnTo>
                <a:lnTo>
                  <a:pt x="289331" y="231140"/>
                </a:lnTo>
                <a:lnTo>
                  <a:pt x="291553" y="233680"/>
                </a:lnTo>
                <a:lnTo>
                  <a:pt x="295910" y="238760"/>
                </a:lnTo>
                <a:lnTo>
                  <a:pt x="301256" y="242570"/>
                </a:lnTo>
                <a:lnTo>
                  <a:pt x="307594" y="246380"/>
                </a:lnTo>
                <a:lnTo>
                  <a:pt x="314896" y="248920"/>
                </a:lnTo>
                <a:lnTo>
                  <a:pt x="314896" y="255270"/>
                </a:lnTo>
                <a:lnTo>
                  <a:pt x="312674" y="252730"/>
                </a:lnTo>
                <a:lnTo>
                  <a:pt x="311556" y="251460"/>
                </a:lnTo>
                <a:lnTo>
                  <a:pt x="309511" y="248920"/>
                </a:lnTo>
                <a:lnTo>
                  <a:pt x="306552" y="247650"/>
                </a:lnTo>
                <a:lnTo>
                  <a:pt x="299453" y="247650"/>
                </a:lnTo>
                <a:lnTo>
                  <a:pt x="298132" y="248920"/>
                </a:lnTo>
                <a:lnTo>
                  <a:pt x="297688" y="248920"/>
                </a:lnTo>
                <a:lnTo>
                  <a:pt x="285496" y="256540"/>
                </a:lnTo>
                <a:lnTo>
                  <a:pt x="283743" y="259080"/>
                </a:lnTo>
                <a:lnTo>
                  <a:pt x="283832" y="265430"/>
                </a:lnTo>
                <a:lnTo>
                  <a:pt x="284581" y="267970"/>
                </a:lnTo>
                <a:lnTo>
                  <a:pt x="285965" y="269240"/>
                </a:lnTo>
                <a:lnTo>
                  <a:pt x="288544" y="273050"/>
                </a:lnTo>
                <a:lnTo>
                  <a:pt x="314896" y="289560"/>
                </a:lnTo>
                <a:lnTo>
                  <a:pt x="314896" y="299720"/>
                </a:lnTo>
                <a:lnTo>
                  <a:pt x="319620" y="304800"/>
                </a:lnTo>
                <a:lnTo>
                  <a:pt x="339826" y="304800"/>
                </a:lnTo>
                <a:lnTo>
                  <a:pt x="344551" y="299720"/>
                </a:lnTo>
                <a:lnTo>
                  <a:pt x="344551" y="298450"/>
                </a:lnTo>
                <a:lnTo>
                  <a:pt x="344551" y="289560"/>
                </a:lnTo>
                <a:lnTo>
                  <a:pt x="373684" y="262890"/>
                </a:lnTo>
                <a:lnTo>
                  <a:pt x="374865" y="248920"/>
                </a:lnTo>
                <a:lnTo>
                  <a:pt x="374891" y="247650"/>
                </a:lnTo>
                <a:lnTo>
                  <a:pt x="372846" y="241300"/>
                </a:lnTo>
                <a:lnTo>
                  <a:pt x="368998" y="235470"/>
                </a:lnTo>
                <a:lnTo>
                  <a:pt x="368998" y="248920"/>
                </a:lnTo>
                <a:lnTo>
                  <a:pt x="368947" y="251460"/>
                </a:lnTo>
                <a:lnTo>
                  <a:pt x="345541" y="284480"/>
                </a:lnTo>
                <a:lnTo>
                  <a:pt x="338683" y="284480"/>
                </a:lnTo>
                <a:lnTo>
                  <a:pt x="338683" y="295910"/>
                </a:lnTo>
                <a:lnTo>
                  <a:pt x="336588" y="298450"/>
                </a:lnTo>
                <a:lnTo>
                  <a:pt x="322846" y="298450"/>
                </a:lnTo>
                <a:lnTo>
                  <a:pt x="320763" y="295910"/>
                </a:lnTo>
                <a:lnTo>
                  <a:pt x="320763" y="284480"/>
                </a:lnTo>
                <a:lnTo>
                  <a:pt x="313004" y="283210"/>
                </a:lnTo>
                <a:lnTo>
                  <a:pt x="306019" y="280670"/>
                </a:lnTo>
                <a:lnTo>
                  <a:pt x="299847" y="275590"/>
                </a:lnTo>
                <a:lnTo>
                  <a:pt x="296024" y="273050"/>
                </a:lnTo>
                <a:lnTo>
                  <a:pt x="292963" y="269240"/>
                </a:lnTo>
                <a:lnTo>
                  <a:pt x="290690" y="265430"/>
                </a:lnTo>
                <a:lnTo>
                  <a:pt x="290017" y="265430"/>
                </a:lnTo>
                <a:lnTo>
                  <a:pt x="289687" y="264160"/>
                </a:lnTo>
                <a:lnTo>
                  <a:pt x="289648" y="261620"/>
                </a:lnTo>
                <a:lnTo>
                  <a:pt x="290372" y="260350"/>
                </a:lnTo>
                <a:lnTo>
                  <a:pt x="300596" y="254000"/>
                </a:lnTo>
                <a:lnTo>
                  <a:pt x="302336" y="252730"/>
                </a:lnTo>
                <a:lnTo>
                  <a:pt x="304774" y="252730"/>
                </a:lnTo>
                <a:lnTo>
                  <a:pt x="306044" y="254000"/>
                </a:lnTo>
                <a:lnTo>
                  <a:pt x="306971" y="255270"/>
                </a:lnTo>
                <a:lnTo>
                  <a:pt x="311302" y="260350"/>
                </a:lnTo>
                <a:lnTo>
                  <a:pt x="315899" y="264160"/>
                </a:lnTo>
                <a:lnTo>
                  <a:pt x="320763" y="265430"/>
                </a:lnTo>
                <a:lnTo>
                  <a:pt x="320763" y="255270"/>
                </a:lnTo>
                <a:lnTo>
                  <a:pt x="320763" y="243840"/>
                </a:lnTo>
                <a:lnTo>
                  <a:pt x="291744" y="215900"/>
                </a:lnTo>
                <a:lnTo>
                  <a:pt x="292696" y="208280"/>
                </a:lnTo>
                <a:lnTo>
                  <a:pt x="294271" y="204470"/>
                </a:lnTo>
                <a:lnTo>
                  <a:pt x="295846" y="200660"/>
                </a:lnTo>
                <a:lnTo>
                  <a:pt x="320763" y="186690"/>
                </a:lnTo>
                <a:lnTo>
                  <a:pt x="320763" y="175260"/>
                </a:lnTo>
                <a:lnTo>
                  <a:pt x="322846" y="172720"/>
                </a:lnTo>
                <a:lnTo>
                  <a:pt x="336588" y="172720"/>
                </a:lnTo>
                <a:lnTo>
                  <a:pt x="338683" y="175260"/>
                </a:lnTo>
                <a:lnTo>
                  <a:pt x="338683" y="187960"/>
                </a:lnTo>
                <a:lnTo>
                  <a:pt x="345440" y="189230"/>
                </a:lnTo>
                <a:lnTo>
                  <a:pt x="363118" y="203200"/>
                </a:lnTo>
                <a:lnTo>
                  <a:pt x="363067" y="205740"/>
                </a:lnTo>
                <a:lnTo>
                  <a:pt x="362407" y="207010"/>
                </a:lnTo>
                <a:lnTo>
                  <a:pt x="351485" y="213360"/>
                </a:lnTo>
                <a:lnTo>
                  <a:pt x="349758" y="214630"/>
                </a:lnTo>
                <a:lnTo>
                  <a:pt x="345681" y="214630"/>
                </a:lnTo>
                <a:lnTo>
                  <a:pt x="344525" y="213360"/>
                </a:lnTo>
                <a:lnTo>
                  <a:pt x="342658" y="210820"/>
                </a:lnTo>
                <a:lnTo>
                  <a:pt x="340702" y="209550"/>
                </a:lnTo>
                <a:lnTo>
                  <a:pt x="338683" y="209550"/>
                </a:lnTo>
                <a:lnTo>
                  <a:pt x="338683" y="226060"/>
                </a:lnTo>
                <a:lnTo>
                  <a:pt x="346722" y="227330"/>
                </a:lnTo>
                <a:lnTo>
                  <a:pt x="353631" y="231140"/>
                </a:lnTo>
                <a:lnTo>
                  <a:pt x="359410" y="234950"/>
                </a:lnTo>
                <a:lnTo>
                  <a:pt x="364032" y="238760"/>
                </a:lnTo>
                <a:lnTo>
                  <a:pt x="367385" y="243840"/>
                </a:lnTo>
                <a:lnTo>
                  <a:pt x="368998" y="248920"/>
                </a:lnTo>
                <a:lnTo>
                  <a:pt x="368998" y="235470"/>
                </a:lnTo>
                <a:lnTo>
                  <a:pt x="368655" y="234950"/>
                </a:lnTo>
                <a:lnTo>
                  <a:pt x="364045" y="231140"/>
                </a:lnTo>
                <a:lnTo>
                  <a:pt x="358470" y="226060"/>
                </a:lnTo>
                <a:lnTo>
                  <a:pt x="351967" y="223520"/>
                </a:lnTo>
                <a:lnTo>
                  <a:pt x="344551" y="220980"/>
                </a:lnTo>
                <a:lnTo>
                  <a:pt x="344551" y="219710"/>
                </a:lnTo>
                <a:lnTo>
                  <a:pt x="345795" y="219710"/>
                </a:lnTo>
                <a:lnTo>
                  <a:pt x="347116" y="220980"/>
                </a:lnTo>
                <a:lnTo>
                  <a:pt x="351002" y="220980"/>
                </a:lnTo>
                <a:lnTo>
                  <a:pt x="352640" y="219710"/>
                </a:lnTo>
                <a:lnTo>
                  <a:pt x="354266" y="218440"/>
                </a:lnTo>
                <a:lnTo>
                  <a:pt x="354596" y="218440"/>
                </a:lnTo>
                <a:lnTo>
                  <a:pt x="360934" y="214630"/>
                </a:lnTo>
                <a:lnTo>
                  <a:pt x="367271" y="210820"/>
                </a:lnTo>
                <a:lnTo>
                  <a:pt x="368909" y="207010"/>
                </a:lnTo>
                <a:lnTo>
                  <a:pt x="344551" y="182880"/>
                </a:lnTo>
                <a:lnTo>
                  <a:pt x="344551" y="172720"/>
                </a:lnTo>
                <a:lnTo>
                  <a:pt x="344551" y="171450"/>
                </a:lnTo>
                <a:lnTo>
                  <a:pt x="339826" y="166370"/>
                </a:lnTo>
                <a:lnTo>
                  <a:pt x="319620" y="166370"/>
                </a:lnTo>
                <a:lnTo>
                  <a:pt x="314896" y="171450"/>
                </a:lnTo>
                <a:lnTo>
                  <a:pt x="314896" y="182880"/>
                </a:lnTo>
                <a:lnTo>
                  <a:pt x="311772" y="182880"/>
                </a:lnTo>
                <a:lnTo>
                  <a:pt x="287718" y="204470"/>
                </a:lnTo>
                <a:lnTo>
                  <a:pt x="285369" y="198120"/>
                </a:lnTo>
                <a:lnTo>
                  <a:pt x="262864" y="180340"/>
                </a:lnTo>
                <a:lnTo>
                  <a:pt x="252768" y="180340"/>
                </a:lnTo>
                <a:lnTo>
                  <a:pt x="267449" y="163830"/>
                </a:lnTo>
                <a:lnTo>
                  <a:pt x="285280" y="151130"/>
                </a:lnTo>
                <a:lnTo>
                  <a:pt x="305409" y="142240"/>
                </a:lnTo>
                <a:lnTo>
                  <a:pt x="327037" y="139700"/>
                </a:lnTo>
                <a:lnTo>
                  <a:pt x="331025" y="139700"/>
                </a:lnTo>
                <a:lnTo>
                  <a:pt x="401612" y="187960"/>
                </a:lnTo>
                <a:lnTo>
                  <a:pt x="417969" y="226060"/>
                </a:lnTo>
                <a:lnTo>
                  <a:pt x="418566" y="237490"/>
                </a:lnTo>
                <a:lnTo>
                  <a:pt x="418566" y="178752"/>
                </a:lnTo>
                <a:lnTo>
                  <a:pt x="409244" y="171450"/>
                </a:lnTo>
                <a:lnTo>
                  <a:pt x="363397" y="139700"/>
                </a:lnTo>
                <a:lnTo>
                  <a:pt x="330390" y="116840"/>
                </a:lnTo>
                <a:lnTo>
                  <a:pt x="316572" y="107276"/>
                </a:lnTo>
                <a:lnTo>
                  <a:pt x="316572" y="128270"/>
                </a:lnTo>
                <a:lnTo>
                  <a:pt x="292620" y="134620"/>
                </a:lnTo>
                <a:lnTo>
                  <a:pt x="270789" y="146050"/>
                </a:lnTo>
                <a:lnTo>
                  <a:pt x="252018" y="162560"/>
                </a:lnTo>
                <a:lnTo>
                  <a:pt x="237236" y="184150"/>
                </a:lnTo>
                <a:lnTo>
                  <a:pt x="190931" y="184150"/>
                </a:lnTo>
                <a:lnTo>
                  <a:pt x="182473" y="182880"/>
                </a:lnTo>
                <a:lnTo>
                  <a:pt x="176390" y="175260"/>
                </a:lnTo>
                <a:lnTo>
                  <a:pt x="176390" y="158750"/>
                </a:lnTo>
                <a:lnTo>
                  <a:pt x="179705" y="152400"/>
                </a:lnTo>
                <a:lnTo>
                  <a:pt x="185102" y="148590"/>
                </a:lnTo>
                <a:lnTo>
                  <a:pt x="202006" y="143510"/>
                </a:lnTo>
                <a:lnTo>
                  <a:pt x="208280" y="142240"/>
                </a:lnTo>
                <a:lnTo>
                  <a:pt x="216090" y="139700"/>
                </a:lnTo>
                <a:lnTo>
                  <a:pt x="232156" y="134620"/>
                </a:lnTo>
                <a:lnTo>
                  <a:pt x="233730" y="134620"/>
                </a:lnTo>
                <a:lnTo>
                  <a:pt x="275437" y="123190"/>
                </a:lnTo>
                <a:lnTo>
                  <a:pt x="288442" y="119380"/>
                </a:lnTo>
                <a:lnTo>
                  <a:pt x="295783" y="116840"/>
                </a:lnTo>
                <a:lnTo>
                  <a:pt x="299288" y="116840"/>
                </a:lnTo>
                <a:lnTo>
                  <a:pt x="300672" y="118110"/>
                </a:lnTo>
                <a:lnTo>
                  <a:pt x="316572" y="128270"/>
                </a:lnTo>
                <a:lnTo>
                  <a:pt x="316572" y="107276"/>
                </a:lnTo>
                <a:lnTo>
                  <a:pt x="308381" y="101600"/>
                </a:lnTo>
                <a:lnTo>
                  <a:pt x="307428" y="101600"/>
                </a:lnTo>
                <a:lnTo>
                  <a:pt x="302780" y="100330"/>
                </a:lnTo>
                <a:lnTo>
                  <a:pt x="298640" y="99060"/>
                </a:lnTo>
                <a:lnTo>
                  <a:pt x="293928" y="100330"/>
                </a:lnTo>
                <a:lnTo>
                  <a:pt x="292849" y="100330"/>
                </a:lnTo>
                <a:lnTo>
                  <a:pt x="283616" y="102870"/>
                </a:lnTo>
                <a:lnTo>
                  <a:pt x="268135" y="106680"/>
                </a:lnTo>
                <a:lnTo>
                  <a:pt x="248894" y="111760"/>
                </a:lnTo>
                <a:lnTo>
                  <a:pt x="227152" y="118110"/>
                </a:lnTo>
                <a:lnTo>
                  <a:pt x="211442" y="123190"/>
                </a:lnTo>
                <a:lnTo>
                  <a:pt x="203708" y="124460"/>
                </a:lnTo>
                <a:lnTo>
                  <a:pt x="187604" y="129540"/>
                </a:lnTo>
                <a:lnTo>
                  <a:pt x="178371" y="132080"/>
                </a:lnTo>
                <a:lnTo>
                  <a:pt x="177038" y="132080"/>
                </a:lnTo>
                <a:lnTo>
                  <a:pt x="169443" y="138430"/>
                </a:lnTo>
                <a:lnTo>
                  <a:pt x="163690" y="146050"/>
                </a:lnTo>
                <a:lnTo>
                  <a:pt x="160045" y="154940"/>
                </a:lnTo>
                <a:lnTo>
                  <a:pt x="158775" y="165100"/>
                </a:lnTo>
                <a:lnTo>
                  <a:pt x="160997" y="177800"/>
                </a:lnTo>
                <a:lnTo>
                  <a:pt x="167208" y="189230"/>
                </a:lnTo>
                <a:lnTo>
                  <a:pt x="176644" y="198120"/>
                </a:lnTo>
                <a:lnTo>
                  <a:pt x="188582" y="201930"/>
                </a:lnTo>
                <a:lnTo>
                  <a:pt x="258330" y="201930"/>
                </a:lnTo>
                <a:lnTo>
                  <a:pt x="262382" y="207010"/>
                </a:lnTo>
                <a:lnTo>
                  <a:pt x="262382" y="218440"/>
                </a:lnTo>
                <a:lnTo>
                  <a:pt x="258330" y="222250"/>
                </a:lnTo>
                <a:lnTo>
                  <a:pt x="178777" y="222250"/>
                </a:lnTo>
                <a:lnTo>
                  <a:pt x="171069" y="223520"/>
                </a:lnTo>
                <a:lnTo>
                  <a:pt x="152996" y="223520"/>
                </a:lnTo>
                <a:lnTo>
                  <a:pt x="134531" y="220980"/>
                </a:lnTo>
                <a:lnTo>
                  <a:pt x="118579" y="215900"/>
                </a:lnTo>
                <a:lnTo>
                  <a:pt x="104622" y="208280"/>
                </a:lnTo>
                <a:lnTo>
                  <a:pt x="92125" y="200660"/>
                </a:lnTo>
                <a:lnTo>
                  <a:pt x="87972" y="196850"/>
                </a:lnTo>
                <a:lnTo>
                  <a:pt x="79933" y="190500"/>
                </a:lnTo>
                <a:lnTo>
                  <a:pt x="66332" y="180340"/>
                </a:lnTo>
                <a:lnTo>
                  <a:pt x="51904" y="170180"/>
                </a:lnTo>
                <a:lnTo>
                  <a:pt x="36017" y="163830"/>
                </a:lnTo>
                <a:lnTo>
                  <a:pt x="18034" y="158750"/>
                </a:lnTo>
                <a:lnTo>
                  <a:pt x="18021" y="85090"/>
                </a:lnTo>
                <a:lnTo>
                  <a:pt x="25400" y="83820"/>
                </a:lnTo>
                <a:lnTo>
                  <a:pt x="33794" y="82550"/>
                </a:lnTo>
                <a:lnTo>
                  <a:pt x="43180" y="80010"/>
                </a:lnTo>
                <a:lnTo>
                  <a:pt x="53530" y="77470"/>
                </a:lnTo>
                <a:lnTo>
                  <a:pt x="54508" y="77470"/>
                </a:lnTo>
                <a:lnTo>
                  <a:pt x="57683" y="76200"/>
                </a:lnTo>
                <a:lnTo>
                  <a:pt x="155079" y="50800"/>
                </a:lnTo>
                <a:lnTo>
                  <a:pt x="213931" y="34290"/>
                </a:lnTo>
                <a:lnTo>
                  <a:pt x="271183" y="19050"/>
                </a:lnTo>
                <a:lnTo>
                  <a:pt x="275463" y="17780"/>
                </a:lnTo>
                <a:lnTo>
                  <a:pt x="279171" y="17780"/>
                </a:lnTo>
                <a:lnTo>
                  <a:pt x="283794" y="20320"/>
                </a:lnTo>
                <a:lnTo>
                  <a:pt x="284518" y="20320"/>
                </a:lnTo>
                <a:lnTo>
                  <a:pt x="439712" y="139700"/>
                </a:lnTo>
                <a:lnTo>
                  <a:pt x="446570" y="146050"/>
                </a:lnTo>
                <a:lnTo>
                  <a:pt x="447332" y="146050"/>
                </a:lnTo>
                <a:lnTo>
                  <a:pt x="449427" y="147320"/>
                </a:lnTo>
                <a:lnTo>
                  <a:pt x="452678" y="149860"/>
                </a:lnTo>
                <a:lnTo>
                  <a:pt x="456717" y="154940"/>
                </a:lnTo>
                <a:lnTo>
                  <a:pt x="458901" y="160020"/>
                </a:lnTo>
                <a:lnTo>
                  <a:pt x="458901" y="132537"/>
                </a:lnTo>
                <a:lnTo>
                  <a:pt x="456844" y="130810"/>
                </a:lnTo>
                <a:lnTo>
                  <a:pt x="310019" y="17780"/>
                </a:lnTo>
                <a:lnTo>
                  <a:pt x="293522" y="5080"/>
                </a:lnTo>
                <a:lnTo>
                  <a:pt x="292646" y="3810"/>
                </a:lnTo>
                <a:lnTo>
                  <a:pt x="290512" y="3810"/>
                </a:lnTo>
                <a:lnTo>
                  <a:pt x="282181" y="0"/>
                </a:lnTo>
                <a:lnTo>
                  <a:pt x="274993" y="0"/>
                </a:lnTo>
                <a:lnTo>
                  <a:pt x="267335" y="1270"/>
                </a:lnTo>
                <a:lnTo>
                  <a:pt x="266052" y="2540"/>
                </a:lnTo>
                <a:lnTo>
                  <a:pt x="150101" y="33020"/>
                </a:lnTo>
                <a:lnTo>
                  <a:pt x="95707" y="48260"/>
                </a:lnTo>
                <a:lnTo>
                  <a:pt x="52692" y="59690"/>
                </a:lnTo>
                <a:lnTo>
                  <a:pt x="51650" y="59690"/>
                </a:lnTo>
                <a:lnTo>
                  <a:pt x="48488" y="60960"/>
                </a:lnTo>
                <a:lnTo>
                  <a:pt x="36106" y="63500"/>
                </a:lnTo>
                <a:lnTo>
                  <a:pt x="25285" y="66040"/>
                </a:lnTo>
                <a:lnTo>
                  <a:pt x="16243" y="67310"/>
                </a:lnTo>
                <a:lnTo>
                  <a:pt x="9232" y="68580"/>
                </a:lnTo>
                <a:lnTo>
                  <a:pt x="4368" y="68580"/>
                </a:lnTo>
                <a:lnTo>
                  <a:pt x="431" y="72390"/>
                </a:lnTo>
                <a:lnTo>
                  <a:pt x="431" y="166370"/>
                </a:lnTo>
                <a:lnTo>
                  <a:pt x="0" y="168910"/>
                </a:lnTo>
                <a:lnTo>
                  <a:pt x="558" y="171450"/>
                </a:lnTo>
                <a:lnTo>
                  <a:pt x="3632" y="175260"/>
                </a:lnTo>
                <a:lnTo>
                  <a:pt x="6273" y="176530"/>
                </a:lnTo>
                <a:lnTo>
                  <a:pt x="9093" y="176530"/>
                </a:lnTo>
                <a:lnTo>
                  <a:pt x="26035" y="179070"/>
                </a:lnTo>
                <a:lnTo>
                  <a:pt x="69011" y="204470"/>
                </a:lnTo>
                <a:lnTo>
                  <a:pt x="81622" y="214630"/>
                </a:lnTo>
                <a:lnTo>
                  <a:pt x="95681" y="223520"/>
                </a:lnTo>
                <a:lnTo>
                  <a:pt x="111963" y="232410"/>
                </a:lnTo>
                <a:lnTo>
                  <a:pt x="130911" y="238760"/>
                </a:lnTo>
                <a:lnTo>
                  <a:pt x="152996" y="241300"/>
                </a:lnTo>
                <a:lnTo>
                  <a:pt x="171297" y="240030"/>
                </a:lnTo>
                <a:lnTo>
                  <a:pt x="223875" y="240030"/>
                </a:lnTo>
                <a:lnTo>
                  <a:pt x="232689" y="281940"/>
                </a:lnTo>
                <a:lnTo>
                  <a:pt x="254990" y="316230"/>
                </a:lnTo>
                <a:lnTo>
                  <a:pt x="287515" y="339090"/>
                </a:lnTo>
                <a:lnTo>
                  <a:pt x="327037" y="346710"/>
                </a:lnTo>
                <a:lnTo>
                  <a:pt x="367195" y="339090"/>
                </a:lnTo>
                <a:lnTo>
                  <a:pt x="372376" y="335280"/>
                </a:lnTo>
                <a:lnTo>
                  <a:pt x="400024" y="314960"/>
                </a:lnTo>
                <a:lnTo>
                  <a:pt x="422173" y="280670"/>
                </a:lnTo>
                <a:lnTo>
                  <a:pt x="430301" y="237490"/>
                </a:lnTo>
                <a:lnTo>
                  <a:pt x="430212" y="234950"/>
                </a:lnTo>
                <a:lnTo>
                  <a:pt x="430110" y="232410"/>
                </a:lnTo>
                <a:lnTo>
                  <a:pt x="430022" y="229870"/>
                </a:lnTo>
                <a:lnTo>
                  <a:pt x="429971" y="228600"/>
                </a:lnTo>
                <a:lnTo>
                  <a:pt x="428993" y="219710"/>
                </a:lnTo>
                <a:lnTo>
                  <a:pt x="427367" y="212090"/>
                </a:lnTo>
                <a:lnTo>
                  <a:pt x="425119" y="203200"/>
                </a:lnTo>
                <a:lnTo>
                  <a:pt x="425767" y="203200"/>
                </a:lnTo>
                <a:lnTo>
                  <a:pt x="427570" y="204470"/>
                </a:lnTo>
                <a:lnTo>
                  <a:pt x="429133" y="204470"/>
                </a:lnTo>
                <a:lnTo>
                  <a:pt x="435584" y="205740"/>
                </a:lnTo>
                <a:lnTo>
                  <a:pt x="439013" y="205740"/>
                </a:lnTo>
                <a:lnTo>
                  <a:pt x="442747" y="204470"/>
                </a:lnTo>
                <a:lnTo>
                  <a:pt x="447217" y="203200"/>
                </a:lnTo>
                <a:lnTo>
                  <a:pt x="456158" y="200660"/>
                </a:lnTo>
                <a:lnTo>
                  <a:pt x="466864" y="191770"/>
                </a:lnTo>
                <a:lnTo>
                  <a:pt x="469226" y="187960"/>
                </a:lnTo>
                <a:lnTo>
                  <a:pt x="473951" y="180340"/>
                </a:lnTo>
                <a:lnTo>
                  <a:pt x="476516" y="16510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105">
            <a:extLst>
              <a:ext uri="{FF2B5EF4-FFF2-40B4-BE49-F238E27FC236}">
                <a16:creationId xmlns:a16="http://schemas.microsoft.com/office/drawing/2014/main" id="{967F2023-29F4-4FFF-80C0-A9DC3C7A4622}"/>
              </a:ext>
            </a:extLst>
          </p:cNvPr>
          <p:cNvSpPr/>
          <p:nvPr/>
        </p:nvSpPr>
        <p:spPr>
          <a:xfrm>
            <a:off x="9751512" y="1917817"/>
            <a:ext cx="289381" cy="237213"/>
          </a:xfrm>
          <a:custGeom>
            <a:avLst/>
            <a:gdLst/>
            <a:ahLst/>
            <a:cxnLst/>
            <a:rect l="l" t="t" r="r" b="b"/>
            <a:pathLst>
              <a:path w="373379" h="306070">
                <a:moveTo>
                  <a:pt x="39687" y="156209"/>
                </a:moveTo>
                <a:lnTo>
                  <a:pt x="27533" y="156209"/>
                </a:lnTo>
                <a:lnTo>
                  <a:pt x="16593" y="160019"/>
                </a:lnTo>
                <a:lnTo>
                  <a:pt x="7866" y="166369"/>
                </a:lnTo>
                <a:lnTo>
                  <a:pt x="2089" y="175259"/>
                </a:lnTo>
                <a:lnTo>
                  <a:pt x="0" y="186689"/>
                </a:lnTo>
                <a:lnTo>
                  <a:pt x="0" y="194309"/>
                </a:lnTo>
                <a:lnTo>
                  <a:pt x="3162" y="201929"/>
                </a:lnTo>
                <a:lnTo>
                  <a:pt x="9169" y="208279"/>
                </a:lnTo>
                <a:lnTo>
                  <a:pt x="9321" y="208279"/>
                </a:lnTo>
                <a:lnTo>
                  <a:pt x="11391" y="210819"/>
                </a:lnTo>
                <a:lnTo>
                  <a:pt x="13665" y="212089"/>
                </a:lnTo>
                <a:lnTo>
                  <a:pt x="16090" y="213359"/>
                </a:lnTo>
                <a:lnTo>
                  <a:pt x="140157" y="303529"/>
                </a:lnTo>
                <a:lnTo>
                  <a:pt x="140982" y="303529"/>
                </a:lnTo>
                <a:lnTo>
                  <a:pt x="141833" y="304799"/>
                </a:lnTo>
                <a:lnTo>
                  <a:pt x="142900" y="304799"/>
                </a:lnTo>
                <a:lnTo>
                  <a:pt x="147091" y="306069"/>
                </a:lnTo>
                <a:lnTo>
                  <a:pt x="162382" y="306069"/>
                </a:lnTo>
                <a:lnTo>
                  <a:pt x="193317" y="298449"/>
                </a:lnTo>
                <a:lnTo>
                  <a:pt x="227961" y="289559"/>
                </a:lnTo>
                <a:lnTo>
                  <a:pt x="152323" y="289559"/>
                </a:lnTo>
                <a:lnTo>
                  <a:pt x="149059" y="288289"/>
                </a:lnTo>
                <a:lnTo>
                  <a:pt x="25552" y="198119"/>
                </a:lnTo>
                <a:lnTo>
                  <a:pt x="23698" y="198119"/>
                </a:lnTo>
                <a:lnTo>
                  <a:pt x="22682" y="196849"/>
                </a:lnTo>
                <a:lnTo>
                  <a:pt x="21717" y="195579"/>
                </a:lnTo>
                <a:lnTo>
                  <a:pt x="18986" y="193039"/>
                </a:lnTo>
                <a:lnTo>
                  <a:pt x="17602" y="190499"/>
                </a:lnTo>
                <a:lnTo>
                  <a:pt x="17602" y="180339"/>
                </a:lnTo>
                <a:lnTo>
                  <a:pt x="22745" y="173989"/>
                </a:lnTo>
                <a:lnTo>
                  <a:pt x="30238" y="173989"/>
                </a:lnTo>
                <a:lnTo>
                  <a:pt x="31813" y="172719"/>
                </a:lnTo>
                <a:lnTo>
                  <a:pt x="66163" y="172719"/>
                </a:lnTo>
                <a:lnTo>
                  <a:pt x="62268" y="170179"/>
                </a:lnTo>
                <a:lnTo>
                  <a:pt x="48425" y="160019"/>
                </a:lnTo>
                <a:lnTo>
                  <a:pt x="47040" y="160019"/>
                </a:lnTo>
                <a:lnTo>
                  <a:pt x="46278" y="158749"/>
                </a:lnTo>
                <a:lnTo>
                  <a:pt x="43878" y="157479"/>
                </a:lnTo>
                <a:lnTo>
                  <a:pt x="42379" y="157479"/>
                </a:lnTo>
                <a:lnTo>
                  <a:pt x="39687" y="156209"/>
                </a:lnTo>
                <a:close/>
              </a:path>
              <a:path w="373379" h="306070">
                <a:moveTo>
                  <a:pt x="242887" y="71119"/>
                </a:moveTo>
                <a:lnTo>
                  <a:pt x="230898" y="71119"/>
                </a:lnTo>
                <a:lnTo>
                  <a:pt x="225504" y="72389"/>
                </a:lnTo>
                <a:lnTo>
                  <a:pt x="201487" y="78739"/>
                </a:lnTo>
                <a:lnTo>
                  <a:pt x="180822" y="83819"/>
                </a:lnTo>
                <a:lnTo>
                  <a:pt x="168948" y="86359"/>
                </a:lnTo>
                <a:lnTo>
                  <a:pt x="163042" y="88899"/>
                </a:lnTo>
                <a:lnTo>
                  <a:pt x="143662" y="93979"/>
                </a:lnTo>
                <a:lnTo>
                  <a:pt x="142367" y="93979"/>
                </a:lnTo>
                <a:lnTo>
                  <a:pt x="136065" y="99059"/>
                </a:lnTo>
                <a:lnTo>
                  <a:pt x="131303" y="105409"/>
                </a:lnTo>
                <a:lnTo>
                  <a:pt x="128292" y="111759"/>
                </a:lnTo>
                <a:lnTo>
                  <a:pt x="127241" y="119379"/>
                </a:lnTo>
                <a:lnTo>
                  <a:pt x="129070" y="129539"/>
                </a:lnTo>
                <a:lnTo>
                  <a:pt x="134158" y="138429"/>
                </a:lnTo>
                <a:lnTo>
                  <a:pt x="141905" y="144779"/>
                </a:lnTo>
                <a:lnTo>
                  <a:pt x="151714" y="148589"/>
                </a:lnTo>
                <a:lnTo>
                  <a:pt x="247815" y="148589"/>
                </a:lnTo>
                <a:lnTo>
                  <a:pt x="261513" y="149859"/>
                </a:lnTo>
                <a:lnTo>
                  <a:pt x="296138" y="166369"/>
                </a:lnTo>
                <a:lnTo>
                  <a:pt x="302196" y="171449"/>
                </a:lnTo>
                <a:lnTo>
                  <a:pt x="312346" y="177799"/>
                </a:lnTo>
                <a:lnTo>
                  <a:pt x="323097" y="185419"/>
                </a:lnTo>
                <a:lnTo>
                  <a:pt x="334900" y="190499"/>
                </a:lnTo>
                <a:lnTo>
                  <a:pt x="348208" y="193039"/>
                </a:lnTo>
                <a:lnTo>
                  <a:pt x="348272" y="241299"/>
                </a:lnTo>
                <a:lnTo>
                  <a:pt x="342879" y="242569"/>
                </a:lnTo>
                <a:lnTo>
                  <a:pt x="336857" y="243839"/>
                </a:lnTo>
                <a:lnTo>
                  <a:pt x="330212" y="245109"/>
                </a:lnTo>
                <a:lnTo>
                  <a:pt x="322948" y="246379"/>
                </a:lnTo>
                <a:lnTo>
                  <a:pt x="322643" y="246379"/>
                </a:lnTo>
                <a:lnTo>
                  <a:pt x="319709" y="247649"/>
                </a:lnTo>
                <a:lnTo>
                  <a:pt x="280404" y="257809"/>
                </a:lnTo>
                <a:lnTo>
                  <a:pt x="233210" y="269239"/>
                </a:lnTo>
                <a:lnTo>
                  <a:pt x="158064" y="288289"/>
                </a:lnTo>
                <a:lnTo>
                  <a:pt x="157873" y="288289"/>
                </a:lnTo>
                <a:lnTo>
                  <a:pt x="155003" y="289559"/>
                </a:lnTo>
                <a:lnTo>
                  <a:pt x="227961" y="289559"/>
                </a:lnTo>
                <a:lnTo>
                  <a:pt x="237859" y="287019"/>
                </a:lnTo>
                <a:lnTo>
                  <a:pt x="285167" y="274319"/>
                </a:lnTo>
                <a:lnTo>
                  <a:pt x="324396" y="265429"/>
                </a:lnTo>
                <a:lnTo>
                  <a:pt x="324726" y="264159"/>
                </a:lnTo>
                <a:lnTo>
                  <a:pt x="327698" y="264159"/>
                </a:lnTo>
                <a:lnTo>
                  <a:pt x="336962" y="261619"/>
                </a:lnTo>
                <a:lnTo>
                  <a:pt x="345054" y="260349"/>
                </a:lnTo>
                <a:lnTo>
                  <a:pt x="351795" y="259079"/>
                </a:lnTo>
                <a:lnTo>
                  <a:pt x="361861" y="259079"/>
                </a:lnTo>
                <a:lnTo>
                  <a:pt x="365810" y="255269"/>
                </a:lnTo>
                <a:lnTo>
                  <a:pt x="365810" y="186689"/>
                </a:lnTo>
                <a:lnTo>
                  <a:pt x="366166" y="184149"/>
                </a:lnTo>
                <a:lnTo>
                  <a:pt x="365620" y="181609"/>
                </a:lnTo>
                <a:lnTo>
                  <a:pt x="362610" y="177799"/>
                </a:lnTo>
                <a:lnTo>
                  <a:pt x="359943" y="176529"/>
                </a:lnTo>
                <a:lnTo>
                  <a:pt x="357111" y="176529"/>
                </a:lnTo>
                <a:lnTo>
                  <a:pt x="344623" y="175259"/>
                </a:lnTo>
                <a:lnTo>
                  <a:pt x="333528" y="170179"/>
                </a:lnTo>
                <a:lnTo>
                  <a:pt x="323123" y="163829"/>
                </a:lnTo>
                <a:lnTo>
                  <a:pt x="312699" y="156209"/>
                </a:lnTo>
                <a:lnTo>
                  <a:pt x="306349" y="152399"/>
                </a:lnTo>
                <a:lnTo>
                  <a:pt x="264932" y="132079"/>
                </a:lnTo>
                <a:lnTo>
                  <a:pt x="247815" y="130809"/>
                </a:lnTo>
                <a:lnTo>
                  <a:pt x="153949" y="130809"/>
                </a:lnTo>
                <a:lnTo>
                  <a:pt x="148640" y="129539"/>
                </a:lnTo>
                <a:lnTo>
                  <a:pt x="144843" y="125729"/>
                </a:lnTo>
                <a:lnTo>
                  <a:pt x="144843" y="115569"/>
                </a:lnTo>
                <a:lnTo>
                  <a:pt x="146824" y="111759"/>
                </a:lnTo>
                <a:lnTo>
                  <a:pt x="150075" y="110489"/>
                </a:lnTo>
                <a:lnTo>
                  <a:pt x="167360" y="105409"/>
                </a:lnTo>
                <a:lnTo>
                  <a:pt x="179489" y="102869"/>
                </a:lnTo>
                <a:lnTo>
                  <a:pt x="185521" y="100329"/>
                </a:lnTo>
                <a:lnTo>
                  <a:pt x="228134" y="88899"/>
                </a:lnTo>
                <a:lnTo>
                  <a:pt x="233641" y="87629"/>
                </a:lnTo>
                <a:lnTo>
                  <a:pt x="267442" y="87629"/>
                </a:lnTo>
                <a:lnTo>
                  <a:pt x="243789" y="72389"/>
                </a:lnTo>
                <a:lnTo>
                  <a:pt x="242887" y="71119"/>
                </a:lnTo>
                <a:close/>
              </a:path>
              <a:path w="373379" h="306070">
                <a:moveTo>
                  <a:pt x="66163" y="172719"/>
                </a:moveTo>
                <a:lnTo>
                  <a:pt x="33096" y="172719"/>
                </a:lnTo>
                <a:lnTo>
                  <a:pt x="34404" y="173989"/>
                </a:lnTo>
                <a:lnTo>
                  <a:pt x="36868" y="173989"/>
                </a:lnTo>
                <a:lnTo>
                  <a:pt x="38328" y="175259"/>
                </a:lnTo>
                <a:lnTo>
                  <a:pt x="38862" y="175259"/>
                </a:lnTo>
                <a:lnTo>
                  <a:pt x="52387" y="185419"/>
                </a:lnTo>
                <a:lnTo>
                  <a:pt x="128993" y="234949"/>
                </a:lnTo>
                <a:lnTo>
                  <a:pt x="129908" y="234949"/>
                </a:lnTo>
                <a:lnTo>
                  <a:pt x="133781" y="236219"/>
                </a:lnTo>
                <a:lnTo>
                  <a:pt x="142392" y="236219"/>
                </a:lnTo>
                <a:lnTo>
                  <a:pt x="171326" y="228599"/>
                </a:lnTo>
                <a:lnTo>
                  <a:pt x="191973" y="223519"/>
                </a:lnTo>
                <a:lnTo>
                  <a:pt x="197916" y="220979"/>
                </a:lnTo>
                <a:lnTo>
                  <a:pt x="209740" y="218439"/>
                </a:lnTo>
                <a:lnTo>
                  <a:pt x="136283" y="218439"/>
                </a:lnTo>
                <a:lnTo>
                  <a:pt x="66163" y="172719"/>
                </a:lnTo>
                <a:close/>
              </a:path>
              <a:path w="373379" h="306070">
                <a:moveTo>
                  <a:pt x="242536" y="175259"/>
                </a:moveTo>
                <a:lnTo>
                  <a:pt x="218833" y="175259"/>
                </a:lnTo>
                <a:lnTo>
                  <a:pt x="224155" y="176529"/>
                </a:lnTo>
                <a:lnTo>
                  <a:pt x="227939" y="181609"/>
                </a:lnTo>
                <a:lnTo>
                  <a:pt x="227939" y="190499"/>
                </a:lnTo>
                <a:lnTo>
                  <a:pt x="226009" y="194309"/>
                </a:lnTo>
                <a:lnTo>
                  <a:pt x="222719" y="196849"/>
                </a:lnTo>
                <a:lnTo>
                  <a:pt x="205422" y="200659"/>
                </a:lnTo>
                <a:lnTo>
                  <a:pt x="199453" y="203199"/>
                </a:lnTo>
                <a:lnTo>
                  <a:pt x="187274" y="205739"/>
                </a:lnTo>
                <a:lnTo>
                  <a:pt x="165610" y="212089"/>
                </a:lnTo>
                <a:lnTo>
                  <a:pt x="151799" y="215899"/>
                </a:lnTo>
                <a:lnTo>
                  <a:pt x="143394" y="217169"/>
                </a:lnTo>
                <a:lnTo>
                  <a:pt x="139153" y="218439"/>
                </a:lnTo>
                <a:lnTo>
                  <a:pt x="209740" y="218439"/>
                </a:lnTo>
                <a:lnTo>
                  <a:pt x="229108" y="213359"/>
                </a:lnTo>
                <a:lnTo>
                  <a:pt x="229793" y="213359"/>
                </a:lnTo>
                <a:lnTo>
                  <a:pt x="230428" y="212089"/>
                </a:lnTo>
                <a:lnTo>
                  <a:pt x="236724" y="208279"/>
                </a:lnTo>
                <a:lnTo>
                  <a:pt x="241487" y="201929"/>
                </a:lnTo>
                <a:lnTo>
                  <a:pt x="244501" y="194309"/>
                </a:lnTo>
                <a:lnTo>
                  <a:pt x="245554" y="186689"/>
                </a:lnTo>
                <a:lnTo>
                  <a:pt x="243875" y="177799"/>
                </a:lnTo>
                <a:lnTo>
                  <a:pt x="242536" y="175259"/>
                </a:lnTo>
                <a:close/>
              </a:path>
              <a:path w="373379" h="306070">
                <a:moveTo>
                  <a:pt x="223405" y="0"/>
                </a:moveTo>
                <a:lnTo>
                  <a:pt x="217627" y="0"/>
                </a:lnTo>
                <a:lnTo>
                  <a:pt x="211480" y="1269"/>
                </a:lnTo>
                <a:lnTo>
                  <a:pt x="48387" y="41909"/>
                </a:lnTo>
                <a:lnTo>
                  <a:pt x="48082" y="41909"/>
                </a:lnTo>
                <a:lnTo>
                  <a:pt x="45097" y="43179"/>
                </a:lnTo>
                <a:lnTo>
                  <a:pt x="35810" y="45719"/>
                </a:lnTo>
                <a:lnTo>
                  <a:pt x="27708" y="46989"/>
                </a:lnTo>
                <a:lnTo>
                  <a:pt x="20973" y="48259"/>
                </a:lnTo>
                <a:lnTo>
                  <a:pt x="10922" y="48259"/>
                </a:lnTo>
                <a:lnTo>
                  <a:pt x="6972" y="52069"/>
                </a:lnTo>
                <a:lnTo>
                  <a:pt x="6972" y="120649"/>
                </a:lnTo>
                <a:lnTo>
                  <a:pt x="6629" y="121919"/>
                </a:lnTo>
                <a:lnTo>
                  <a:pt x="7150" y="124459"/>
                </a:lnTo>
                <a:lnTo>
                  <a:pt x="10134" y="128269"/>
                </a:lnTo>
                <a:lnTo>
                  <a:pt x="12814" y="130809"/>
                </a:lnTo>
                <a:lnTo>
                  <a:pt x="15671" y="130809"/>
                </a:lnTo>
                <a:lnTo>
                  <a:pt x="28160" y="132079"/>
                </a:lnTo>
                <a:lnTo>
                  <a:pt x="39255" y="135889"/>
                </a:lnTo>
                <a:lnTo>
                  <a:pt x="49665" y="142239"/>
                </a:lnTo>
                <a:lnTo>
                  <a:pt x="60096" y="149859"/>
                </a:lnTo>
                <a:lnTo>
                  <a:pt x="66433" y="154939"/>
                </a:lnTo>
                <a:lnTo>
                  <a:pt x="69710" y="157479"/>
                </a:lnTo>
                <a:lnTo>
                  <a:pt x="80591" y="163829"/>
                </a:lnTo>
                <a:lnTo>
                  <a:pt x="93186" y="170179"/>
                </a:lnTo>
                <a:lnTo>
                  <a:pt x="107857" y="173989"/>
                </a:lnTo>
                <a:lnTo>
                  <a:pt x="124968" y="176529"/>
                </a:lnTo>
                <a:lnTo>
                  <a:pt x="143446" y="175259"/>
                </a:lnTo>
                <a:lnTo>
                  <a:pt x="242536" y="175259"/>
                </a:lnTo>
                <a:lnTo>
                  <a:pt x="239190" y="168909"/>
                </a:lnTo>
                <a:lnTo>
                  <a:pt x="232026" y="162559"/>
                </a:lnTo>
                <a:lnTo>
                  <a:pt x="222910" y="158749"/>
                </a:lnTo>
                <a:lnTo>
                  <a:pt x="124968" y="158749"/>
                </a:lnTo>
                <a:lnTo>
                  <a:pt x="111279" y="157479"/>
                </a:lnTo>
                <a:lnTo>
                  <a:pt x="99445" y="153669"/>
                </a:lnTo>
                <a:lnTo>
                  <a:pt x="89076" y="148589"/>
                </a:lnTo>
                <a:lnTo>
                  <a:pt x="79781" y="142239"/>
                </a:lnTo>
                <a:lnTo>
                  <a:pt x="76657" y="139699"/>
                </a:lnTo>
                <a:lnTo>
                  <a:pt x="70586" y="135889"/>
                </a:lnTo>
                <a:lnTo>
                  <a:pt x="60436" y="128269"/>
                </a:lnTo>
                <a:lnTo>
                  <a:pt x="49687" y="121919"/>
                </a:lnTo>
                <a:lnTo>
                  <a:pt x="37887" y="116839"/>
                </a:lnTo>
                <a:lnTo>
                  <a:pt x="24587" y="113029"/>
                </a:lnTo>
                <a:lnTo>
                  <a:pt x="24511" y="64769"/>
                </a:lnTo>
                <a:lnTo>
                  <a:pt x="29898" y="64769"/>
                </a:lnTo>
                <a:lnTo>
                  <a:pt x="35920" y="63499"/>
                </a:lnTo>
                <a:lnTo>
                  <a:pt x="42568" y="62229"/>
                </a:lnTo>
                <a:lnTo>
                  <a:pt x="49834" y="59689"/>
                </a:lnTo>
                <a:lnTo>
                  <a:pt x="50469" y="59689"/>
                </a:lnTo>
                <a:lnTo>
                  <a:pt x="53073" y="58419"/>
                </a:lnTo>
                <a:lnTo>
                  <a:pt x="214807" y="17779"/>
                </a:lnTo>
                <a:lnTo>
                  <a:pt x="253565" y="17779"/>
                </a:lnTo>
                <a:lnTo>
                  <a:pt x="232587" y="2539"/>
                </a:lnTo>
                <a:lnTo>
                  <a:pt x="229628" y="2539"/>
                </a:lnTo>
                <a:lnTo>
                  <a:pt x="223405" y="0"/>
                </a:lnTo>
                <a:close/>
              </a:path>
              <a:path w="373379" h="306070">
                <a:moveTo>
                  <a:pt x="223062" y="148589"/>
                </a:moveTo>
                <a:lnTo>
                  <a:pt x="203911" y="148589"/>
                </a:lnTo>
                <a:lnTo>
                  <a:pt x="205930" y="151129"/>
                </a:lnTo>
                <a:lnTo>
                  <a:pt x="205930" y="156209"/>
                </a:lnTo>
                <a:lnTo>
                  <a:pt x="203796" y="157479"/>
                </a:lnTo>
                <a:lnTo>
                  <a:pt x="149758" y="157479"/>
                </a:lnTo>
                <a:lnTo>
                  <a:pt x="143103" y="158749"/>
                </a:lnTo>
                <a:lnTo>
                  <a:pt x="222910" y="158749"/>
                </a:lnTo>
                <a:lnTo>
                  <a:pt x="222999" y="157479"/>
                </a:lnTo>
                <a:lnTo>
                  <a:pt x="223380" y="156209"/>
                </a:lnTo>
                <a:lnTo>
                  <a:pt x="223545" y="154939"/>
                </a:lnTo>
                <a:lnTo>
                  <a:pt x="223545" y="152399"/>
                </a:lnTo>
                <a:lnTo>
                  <a:pt x="223062" y="148589"/>
                </a:lnTo>
                <a:close/>
              </a:path>
              <a:path w="373379" h="306070">
                <a:moveTo>
                  <a:pt x="33312" y="154939"/>
                </a:moveTo>
                <a:lnTo>
                  <a:pt x="30518" y="156209"/>
                </a:lnTo>
                <a:lnTo>
                  <a:pt x="38404" y="156209"/>
                </a:lnTo>
                <a:lnTo>
                  <a:pt x="33312" y="154939"/>
                </a:lnTo>
                <a:close/>
              </a:path>
              <a:path w="373379" h="306070">
                <a:moveTo>
                  <a:pt x="267442" y="87629"/>
                </a:moveTo>
                <a:lnTo>
                  <a:pt x="236486" y="87629"/>
                </a:lnTo>
                <a:lnTo>
                  <a:pt x="310515" y="135889"/>
                </a:lnTo>
                <a:lnTo>
                  <a:pt x="324624" y="146049"/>
                </a:lnTo>
                <a:lnTo>
                  <a:pt x="324942" y="146049"/>
                </a:lnTo>
                <a:lnTo>
                  <a:pt x="325704" y="147319"/>
                </a:lnTo>
                <a:lnTo>
                  <a:pt x="326491" y="147319"/>
                </a:lnTo>
                <a:lnTo>
                  <a:pt x="328879" y="148589"/>
                </a:lnTo>
                <a:lnTo>
                  <a:pt x="330390" y="149859"/>
                </a:lnTo>
                <a:lnTo>
                  <a:pt x="334352" y="149859"/>
                </a:lnTo>
                <a:lnTo>
                  <a:pt x="339280" y="151129"/>
                </a:lnTo>
                <a:lnTo>
                  <a:pt x="342239" y="151129"/>
                </a:lnTo>
                <a:lnTo>
                  <a:pt x="345262" y="149859"/>
                </a:lnTo>
                <a:lnTo>
                  <a:pt x="356195" y="147319"/>
                </a:lnTo>
                <a:lnTo>
                  <a:pt x="364918" y="140969"/>
                </a:lnTo>
                <a:lnTo>
                  <a:pt x="369250" y="133349"/>
                </a:lnTo>
                <a:lnTo>
                  <a:pt x="337439" y="133349"/>
                </a:lnTo>
                <a:lnTo>
                  <a:pt x="336473" y="132079"/>
                </a:lnTo>
                <a:lnTo>
                  <a:pt x="334479" y="132079"/>
                </a:lnTo>
                <a:lnTo>
                  <a:pt x="320662" y="121919"/>
                </a:lnTo>
                <a:lnTo>
                  <a:pt x="267442" y="87629"/>
                </a:lnTo>
                <a:close/>
              </a:path>
              <a:path w="373379" h="306070">
                <a:moveTo>
                  <a:pt x="253565" y="17779"/>
                </a:moveTo>
                <a:lnTo>
                  <a:pt x="220853" y="17779"/>
                </a:lnTo>
                <a:lnTo>
                  <a:pt x="223469" y="19049"/>
                </a:lnTo>
                <a:lnTo>
                  <a:pt x="224028" y="19049"/>
                </a:lnTo>
                <a:lnTo>
                  <a:pt x="347218" y="107949"/>
                </a:lnTo>
                <a:lnTo>
                  <a:pt x="347611" y="107949"/>
                </a:lnTo>
                <a:lnTo>
                  <a:pt x="349097" y="109219"/>
                </a:lnTo>
                <a:lnTo>
                  <a:pt x="350151" y="109219"/>
                </a:lnTo>
                <a:lnTo>
                  <a:pt x="353796" y="113029"/>
                </a:lnTo>
                <a:lnTo>
                  <a:pt x="355180" y="116839"/>
                </a:lnTo>
                <a:lnTo>
                  <a:pt x="355180" y="126999"/>
                </a:lnTo>
                <a:lnTo>
                  <a:pt x="350037" y="132079"/>
                </a:lnTo>
                <a:lnTo>
                  <a:pt x="343242" y="133349"/>
                </a:lnTo>
                <a:lnTo>
                  <a:pt x="369250" y="133349"/>
                </a:lnTo>
                <a:lnTo>
                  <a:pt x="370693" y="130809"/>
                </a:lnTo>
                <a:lnTo>
                  <a:pt x="372783" y="120649"/>
                </a:lnTo>
                <a:lnTo>
                  <a:pt x="372783" y="111759"/>
                </a:lnTo>
                <a:lnTo>
                  <a:pt x="369595" y="104139"/>
                </a:lnTo>
                <a:lnTo>
                  <a:pt x="363562" y="97789"/>
                </a:lnTo>
                <a:lnTo>
                  <a:pt x="361365" y="96519"/>
                </a:lnTo>
                <a:lnTo>
                  <a:pt x="359105" y="93979"/>
                </a:lnTo>
                <a:lnTo>
                  <a:pt x="356704" y="92709"/>
                </a:lnTo>
                <a:lnTo>
                  <a:pt x="253565" y="17779"/>
                </a:lnTo>
                <a:close/>
              </a:path>
              <a:path w="373379" h="306070">
                <a:moveTo>
                  <a:pt x="235775" y="69849"/>
                </a:moveTo>
                <a:lnTo>
                  <a:pt x="231927" y="71119"/>
                </a:lnTo>
                <a:lnTo>
                  <a:pt x="239039" y="71119"/>
                </a:lnTo>
                <a:lnTo>
                  <a:pt x="235775" y="69849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71" name="object 106">
            <a:extLst>
              <a:ext uri="{FF2B5EF4-FFF2-40B4-BE49-F238E27FC236}">
                <a16:creationId xmlns:a16="http://schemas.microsoft.com/office/drawing/2014/main" id="{E154BDE7-EC4B-6C7D-6643-C724F25761CC}"/>
              </a:ext>
            </a:extLst>
          </p:cNvPr>
          <p:cNvGrpSpPr/>
          <p:nvPr/>
        </p:nvGrpSpPr>
        <p:grpSpPr>
          <a:xfrm>
            <a:off x="9743540" y="1239906"/>
            <a:ext cx="305129" cy="314972"/>
            <a:chOff x="11886200" y="5291427"/>
            <a:chExt cx="393700" cy="406400"/>
          </a:xfrm>
        </p:grpSpPr>
        <p:sp>
          <p:nvSpPr>
            <p:cNvPr id="372" name="object 107">
              <a:extLst>
                <a:ext uri="{FF2B5EF4-FFF2-40B4-BE49-F238E27FC236}">
                  <a16:creationId xmlns:a16="http://schemas.microsoft.com/office/drawing/2014/main" id="{B1FF606B-49CB-4098-97BE-41333343D1EB}"/>
                </a:ext>
              </a:extLst>
            </p:cNvPr>
            <p:cNvSpPr/>
            <p:nvPr/>
          </p:nvSpPr>
          <p:spPr>
            <a:xfrm>
              <a:off x="11886200" y="5291427"/>
              <a:ext cx="393700" cy="406400"/>
            </a:xfrm>
            <a:custGeom>
              <a:avLst/>
              <a:gdLst/>
              <a:ahLst/>
              <a:cxnLst/>
              <a:rect l="l" t="t" r="r" b="b"/>
              <a:pathLst>
                <a:path w="393700" h="406400">
                  <a:moveTo>
                    <a:pt x="60642" y="83820"/>
                  </a:moveTo>
                  <a:lnTo>
                    <a:pt x="54940" y="83820"/>
                  </a:lnTo>
                  <a:lnTo>
                    <a:pt x="43010" y="87630"/>
                  </a:lnTo>
                  <a:lnTo>
                    <a:pt x="22595" y="138430"/>
                  </a:lnTo>
                  <a:lnTo>
                    <a:pt x="21781" y="157480"/>
                  </a:lnTo>
                  <a:lnTo>
                    <a:pt x="21674" y="160020"/>
                  </a:lnTo>
                  <a:lnTo>
                    <a:pt x="21567" y="162560"/>
                  </a:lnTo>
                  <a:lnTo>
                    <a:pt x="21444" y="166370"/>
                  </a:lnTo>
                  <a:lnTo>
                    <a:pt x="21321" y="170180"/>
                  </a:lnTo>
                  <a:lnTo>
                    <a:pt x="21239" y="172720"/>
                  </a:lnTo>
                  <a:lnTo>
                    <a:pt x="21116" y="176530"/>
                  </a:lnTo>
                  <a:lnTo>
                    <a:pt x="20993" y="180340"/>
                  </a:lnTo>
                  <a:lnTo>
                    <a:pt x="20870" y="184150"/>
                  </a:lnTo>
                  <a:lnTo>
                    <a:pt x="20750" y="189230"/>
                  </a:lnTo>
                  <a:lnTo>
                    <a:pt x="20645" y="194310"/>
                  </a:lnTo>
                  <a:lnTo>
                    <a:pt x="20540" y="199390"/>
                  </a:lnTo>
                  <a:lnTo>
                    <a:pt x="20469" y="223520"/>
                  </a:lnTo>
                  <a:lnTo>
                    <a:pt x="21578" y="240030"/>
                  </a:lnTo>
                  <a:lnTo>
                    <a:pt x="24328" y="256540"/>
                  </a:lnTo>
                  <a:lnTo>
                    <a:pt x="29336" y="273050"/>
                  </a:lnTo>
                  <a:lnTo>
                    <a:pt x="0" y="321310"/>
                  </a:lnTo>
                  <a:lnTo>
                    <a:pt x="141833" y="406400"/>
                  </a:lnTo>
                  <a:lnTo>
                    <a:pt x="151053" y="391160"/>
                  </a:lnTo>
                  <a:lnTo>
                    <a:pt x="134277" y="391160"/>
                  </a:lnTo>
                  <a:lnTo>
                    <a:pt x="17056" y="321310"/>
                  </a:lnTo>
                  <a:lnTo>
                    <a:pt x="46710" y="271780"/>
                  </a:lnTo>
                  <a:lnTo>
                    <a:pt x="45453" y="269240"/>
                  </a:lnTo>
                  <a:lnTo>
                    <a:pt x="44335" y="266700"/>
                  </a:lnTo>
                  <a:lnTo>
                    <a:pt x="42329" y="260350"/>
                  </a:lnTo>
                  <a:lnTo>
                    <a:pt x="41440" y="257810"/>
                  </a:lnTo>
                  <a:lnTo>
                    <a:pt x="39382" y="247650"/>
                  </a:lnTo>
                  <a:lnTo>
                    <a:pt x="38633" y="241300"/>
                  </a:lnTo>
                  <a:lnTo>
                    <a:pt x="38728" y="189230"/>
                  </a:lnTo>
                  <a:lnTo>
                    <a:pt x="38840" y="180340"/>
                  </a:lnTo>
                  <a:lnTo>
                    <a:pt x="38942" y="173990"/>
                  </a:lnTo>
                  <a:lnTo>
                    <a:pt x="39023" y="170180"/>
                  </a:lnTo>
                  <a:lnTo>
                    <a:pt x="39131" y="165100"/>
                  </a:lnTo>
                  <a:lnTo>
                    <a:pt x="39239" y="160020"/>
                  </a:lnTo>
                  <a:lnTo>
                    <a:pt x="39320" y="156210"/>
                  </a:lnTo>
                  <a:lnTo>
                    <a:pt x="39374" y="153670"/>
                  </a:lnTo>
                  <a:lnTo>
                    <a:pt x="39482" y="148590"/>
                  </a:lnTo>
                  <a:lnTo>
                    <a:pt x="40259" y="118110"/>
                  </a:lnTo>
                  <a:lnTo>
                    <a:pt x="40357" y="114300"/>
                  </a:lnTo>
                  <a:lnTo>
                    <a:pt x="40422" y="111760"/>
                  </a:lnTo>
                  <a:lnTo>
                    <a:pt x="40487" y="109220"/>
                  </a:lnTo>
                  <a:lnTo>
                    <a:pt x="47167" y="101600"/>
                  </a:lnTo>
                  <a:lnTo>
                    <a:pt x="62598" y="100330"/>
                  </a:lnTo>
                  <a:lnTo>
                    <a:pt x="95910" y="100330"/>
                  </a:lnTo>
                  <a:lnTo>
                    <a:pt x="90169" y="91440"/>
                  </a:lnTo>
                  <a:lnTo>
                    <a:pt x="88438" y="87630"/>
                  </a:lnTo>
                  <a:lnTo>
                    <a:pt x="70954" y="87630"/>
                  </a:lnTo>
                  <a:lnTo>
                    <a:pt x="66103" y="85090"/>
                  </a:lnTo>
                  <a:lnTo>
                    <a:pt x="60642" y="83820"/>
                  </a:lnTo>
                  <a:close/>
                </a:path>
                <a:path w="393700" h="406400">
                  <a:moveTo>
                    <a:pt x="231114" y="344170"/>
                  </a:moveTo>
                  <a:lnTo>
                    <a:pt x="195452" y="344170"/>
                  </a:lnTo>
                  <a:lnTo>
                    <a:pt x="201641" y="347980"/>
                  </a:lnTo>
                  <a:lnTo>
                    <a:pt x="214228" y="353060"/>
                  </a:lnTo>
                  <a:lnTo>
                    <a:pt x="220624" y="354330"/>
                  </a:lnTo>
                  <a:lnTo>
                    <a:pt x="254965" y="406400"/>
                  </a:lnTo>
                  <a:lnTo>
                    <a:pt x="278355" y="391160"/>
                  </a:lnTo>
                  <a:lnTo>
                    <a:pt x="261912" y="391160"/>
                  </a:lnTo>
                  <a:lnTo>
                    <a:pt x="239191" y="356870"/>
                  </a:lnTo>
                  <a:lnTo>
                    <a:pt x="231114" y="344170"/>
                  </a:lnTo>
                  <a:close/>
                </a:path>
                <a:path w="393700" h="406400">
                  <a:moveTo>
                    <a:pt x="95910" y="100330"/>
                  </a:moveTo>
                  <a:lnTo>
                    <a:pt x="62598" y="100330"/>
                  </a:lnTo>
                  <a:lnTo>
                    <a:pt x="68478" y="104140"/>
                  </a:lnTo>
                  <a:lnTo>
                    <a:pt x="71348" y="111760"/>
                  </a:lnTo>
                  <a:lnTo>
                    <a:pt x="54930" y="140970"/>
                  </a:lnTo>
                  <a:lnTo>
                    <a:pt x="56017" y="153670"/>
                  </a:lnTo>
                  <a:lnTo>
                    <a:pt x="61150" y="165100"/>
                  </a:lnTo>
                  <a:lnTo>
                    <a:pt x="82142" y="199390"/>
                  </a:lnTo>
                  <a:lnTo>
                    <a:pt x="103328" y="232410"/>
                  </a:lnTo>
                  <a:lnTo>
                    <a:pt x="124717" y="264160"/>
                  </a:lnTo>
                  <a:lnTo>
                    <a:pt x="146316" y="297180"/>
                  </a:lnTo>
                  <a:lnTo>
                    <a:pt x="150667" y="303530"/>
                  </a:lnTo>
                  <a:lnTo>
                    <a:pt x="155287" y="309880"/>
                  </a:lnTo>
                  <a:lnTo>
                    <a:pt x="160191" y="316230"/>
                  </a:lnTo>
                  <a:lnTo>
                    <a:pt x="165392" y="321310"/>
                  </a:lnTo>
                  <a:lnTo>
                    <a:pt x="169875" y="326390"/>
                  </a:lnTo>
                  <a:lnTo>
                    <a:pt x="174434" y="330200"/>
                  </a:lnTo>
                  <a:lnTo>
                    <a:pt x="179069" y="334010"/>
                  </a:lnTo>
                  <a:lnTo>
                    <a:pt x="177076" y="334010"/>
                  </a:lnTo>
                  <a:lnTo>
                    <a:pt x="173837" y="335280"/>
                  </a:lnTo>
                  <a:lnTo>
                    <a:pt x="170484" y="336550"/>
                  </a:lnTo>
                  <a:lnTo>
                    <a:pt x="167004" y="337820"/>
                  </a:lnTo>
                  <a:lnTo>
                    <a:pt x="134277" y="391160"/>
                  </a:lnTo>
                  <a:lnTo>
                    <a:pt x="151053" y="391160"/>
                  </a:lnTo>
                  <a:lnTo>
                    <a:pt x="174104" y="353060"/>
                  </a:lnTo>
                  <a:lnTo>
                    <a:pt x="181381" y="351790"/>
                  </a:lnTo>
                  <a:lnTo>
                    <a:pt x="188506" y="347980"/>
                  </a:lnTo>
                  <a:lnTo>
                    <a:pt x="195452" y="344170"/>
                  </a:lnTo>
                  <a:lnTo>
                    <a:pt x="231114" y="344170"/>
                  </a:lnTo>
                  <a:lnTo>
                    <a:pt x="227075" y="337820"/>
                  </a:lnTo>
                  <a:lnTo>
                    <a:pt x="223570" y="337820"/>
                  </a:lnTo>
                  <a:lnTo>
                    <a:pt x="220167" y="336550"/>
                  </a:lnTo>
                  <a:lnTo>
                    <a:pt x="212877" y="334010"/>
                  </a:lnTo>
                  <a:lnTo>
                    <a:pt x="209041" y="332740"/>
                  </a:lnTo>
                  <a:lnTo>
                    <a:pt x="205358" y="331470"/>
                  </a:lnTo>
                  <a:lnTo>
                    <a:pt x="173044" y="304800"/>
                  </a:lnTo>
                  <a:lnTo>
                    <a:pt x="142062" y="260350"/>
                  </a:lnTo>
                  <a:lnTo>
                    <a:pt x="120307" y="227330"/>
                  </a:lnTo>
                  <a:lnTo>
                    <a:pt x="85817" y="173990"/>
                  </a:lnTo>
                  <a:lnTo>
                    <a:pt x="74409" y="156210"/>
                  </a:lnTo>
                  <a:lnTo>
                    <a:pt x="67525" y="146050"/>
                  </a:lnTo>
                  <a:lnTo>
                    <a:pt x="69100" y="134620"/>
                  </a:lnTo>
                  <a:lnTo>
                    <a:pt x="71767" y="130810"/>
                  </a:lnTo>
                  <a:lnTo>
                    <a:pt x="79133" y="125730"/>
                  </a:lnTo>
                  <a:lnTo>
                    <a:pt x="111812" y="125730"/>
                  </a:lnTo>
                  <a:lnTo>
                    <a:pt x="101650" y="109220"/>
                  </a:lnTo>
                  <a:lnTo>
                    <a:pt x="95910" y="100330"/>
                  </a:lnTo>
                  <a:close/>
                </a:path>
                <a:path w="393700" h="406400">
                  <a:moveTo>
                    <a:pt x="356549" y="97790"/>
                  </a:moveTo>
                  <a:lnTo>
                    <a:pt x="337616" y="97790"/>
                  </a:lnTo>
                  <a:lnTo>
                    <a:pt x="344576" y="104140"/>
                  </a:lnTo>
                  <a:lnTo>
                    <a:pt x="347226" y="146050"/>
                  </a:lnTo>
                  <a:lnTo>
                    <a:pt x="348670" y="170180"/>
                  </a:lnTo>
                  <a:lnTo>
                    <a:pt x="350191" y="199390"/>
                  </a:lnTo>
                  <a:lnTo>
                    <a:pt x="350256" y="200660"/>
                  </a:lnTo>
                  <a:lnTo>
                    <a:pt x="350321" y="201930"/>
                  </a:lnTo>
                  <a:lnTo>
                    <a:pt x="351310" y="227330"/>
                  </a:lnTo>
                  <a:lnTo>
                    <a:pt x="351408" y="229870"/>
                  </a:lnTo>
                  <a:lnTo>
                    <a:pt x="351472" y="232410"/>
                  </a:lnTo>
                  <a:lnTo>
                    <a:pt x="344741" y="267970"/>
                  </a:lnTo>
                  <a:lnTo>
                    <a:pt x="376288" y="316230"/>
                  </a:lnTo>
                  <a:lnTo>
                    <a:pt x="261912" y="391160"/>
                  </a:lnTo>
                  <a:lnTo>
                    <a:pt x="278355" y="391160"/>
                  </a:lnTo>
                  <a:lnTo>
                    <a:pt x="393357" y="316230"/>
                  </a:lnTo>
                  <a:lnTo>
                    <a:pt x="362140" y="267970"/>
                  </a:lnTo>
                  <a:lnTo>
                    <a:pt x="366517" y="252730"/>
                  </a:lnTo>
                  <a:lnTo>
                    <a:pt x="368619" y="236220"/>
                  </a:lnTo>
                  <a:lnTo>
                    <a:pt x="368724" y="232410"/>
                  </a:lnTo>
                  <a:lnTo>
                    <a:pt x="368794" y="229870"/>
                  </a:lnTo>
                  <a:lnTo>
                    <a:pt x="368864" y="227330"/>
                  </a:lnTo>
                  <a:lnTo>
                    <a:pt x="368970" y="223520"/>
                  </a:lnTo>
                  <a:lnTo>
                    <a:pt x="369075" y="219710"/>
                  </a:lnTo>
                  <a:lnTo>
                    <a:pt x="368675" y="207010"/>
                  </a:lnTo>
                  <a:lnTo>
                    <a:pt x="368595" y="204470"/>
                  </a:lnTo>
                  <a:lnTo>
                    <a:pt x="365580" y="157480"/>
                  </a:lnTo>
                  <a:lnTo>
                    <a:pt x="362200" y="118110"/>
                  </a:lnTo>
                  <a:lnTo>
                    <a:pt x="362090" y="116840"/>
                  </a:lnTo>
                  <a:lnTo>
                    <a:pt x="361980" y="115570"/>
                  </a:lnTo>
                  <a:lnTo>
                    <a:pt x="361869" y="114300"/>
                  </a:lnTo>
                  <a:lnTo>
                    <a:pt x="361759" y="113030"/>
                  </a:lnTo>
                  <a:lnTo>
                    <a:pt x="358330" y="100330"/>
                  </a:lnTo>
                  <a:lnTo>
                    <a:pt x="356549" y="97790"/>
                  </a:lnTo>
                  <a:close/>
                </a:path>
                <a:path w="393700" h="406400">
                  <a:moveTo>
                    <a:pt x="111812" y="125730"/>
                  </a:moveTo>
                  <a:lnTo>
                    <a:pt x="79133" y="125730"/>
                  </a:lnTo>
                  <a:lnTo>
                    <a:pt x="86525" y="127000"/>
                  </a:lnTo>
                  <a:lnTo>
                    <a:pt x="95364" y="130810"/>
                  </a:lnTo>
                  <a:lnTo>
                    <a:pt x="101930" y="140970"/>
                  </a:lnTo>
                  <a:lnTo>
                    <a:pt x="107297" y="148590"/>
                  </a:lnTo>
                  <a:lnTo>
                    <a:pt x="126669" y="179070"/>
                  </a:lnTo>
                  <a:lnTo>
                    <a:pt x="130136" y="184150"/>
                  </a:lnTo>
                  <a:lnTo>
                    <a:pt x="133667" y="189230"/>
                  </a:lnTo>
                  <a:lnTo>
                    <a:pt x="137086" y="194310"/>
                  </a:lnTo>
                  <a:lnTo>
                    <a:pt x="141595" y="200660"/>
                  </a:lnTo>
                  <a:lnTo>
                    <a:pt x="147004" y="204470"/>
                  </a:lnTo>
                  <a:lnTo>
                    <a:pt x="153123" y="204470"/>
                  </a:lnTo>
                  <a:lnTo>
                    <a:pt x="155996" y="199390"/>
                  </a:lnTo>
                  <a:lnTo>
                    <a:pt x="154419" y="191770"/>
                  </a:lnTo>
                  <a:lnTo>
                    <a:pt x="150755" y="185420"/>
                  </a:lnTo>
                  <a:lnTo>
                    <a:pt x="147370" y="181610"/>
                  </a:lnTo>
                  <a:lnTo>
                    <a:pt x="143890" y="175260"/>
                  </a:lnTo>
                  <a:lnTo>
                    <a:pt x="140461" y="170180"/>
                  </a:lnTo>
                  <a:lnTo>
                    <a:pt x="113376" y="128270"/>
                  </a:lnTo>
                  <a:lnTo>
                    <a:pt x="111812" y="125730"/>
                  </a:lnTo>
                  <a:close/>
                </a:path>
                <a:path w="393700" h="406400">
                  <a:moveTo>
                    <a:pt x="221658" y="17780"/>
                  </a:moveTo>
                  <a:lnTo>
                    <a:pt x="193840" y="17780"/>
                  </a:lnTo>
                  <a:lnTo>
                    <a:pt x="198348" y="24130"/>
                  </a:lnTo>
                  <a:lnTo>
                    <a:pt x="289344" y="162560"/>
                  </a:lnTo>
                  <a:lnTo>
                    <a:pt x="292036" y="166370"/>
                  </a:lnTo>
                  <a:lnTo>
                    <a:pt x="297675" y="171450"/>
                  </a:lnTo>
                  <a:lnTo>
                    <a:pt x="309575" y="171450"/>
                  </a:lnTo>
                  <a:lnTo>
                    <a:pt x="308736" y="162560"/>
                  </a:lnTo>
                  <a:lnTo>
                    <a:pt x="309219" y="157480"/>
                  </a:lnTo>
                  <a:lnTo>
                    <a:pt x="310749" y="135890"/>
                  </a:lnTo>
                  <a:lnTo>
                    <a:pt x="293052" y="135890"/>
                  </a:lnTo>
                  <a:lnTo>
                    <a:pt x="290944" y="133350"/>
                  </a:lnTo>
                  <a:lnTo>
                    <a:pt x="289471" y="130810"/>
                  </a:lnTo>
                  <a:lnTo>
                    <a:pt x="288201" y="129540"/>
                  </a:lnTo>
                  <a:lnTo>
                    <a:pt x="290017" y="127000"/>
                  </a:lnTo>
                  <a:lnTo>
                    <a:pt x="292049" y="124460"/>
                  </a:lnTo>
                  <a:lnTo>
                    <a:pt x="294424" y="123190"/>
                  </a:lnTo>
                  <a:lnTo>
                    <a:pt x="311754" y="123190"/>
                  </a:lnTo>
                  <a:lnTo>
                    <a:pt x="312232" y="118110"/>
                  </a:lnTo>
                  <a:lnTo>
                    <a:pt x="312351" y="116840"/>
                  </a:lnTo>
                  <a:lnTo>
                    <a:pt x="312470" y="115570"/>
                  </a:lnTo>
                  <a:lnTo>
                    <a:pt x="312594" y="114300"/>
                  </a:lnTo>
                  <a:lnTo>
                    <a:pt x="277825" y="114300"/>
                  </a:lnTo>
                  <a:lnTo>
                    <a:pt x="258686" y="85090"/>
                  </a:lnTo>
                  <a:lnTo>
                    <a:pt x="263969" y="76200"/>
                  </a:lnTo>
                  <a:lnTo>
                    <a:pt x="266623" y="71120"/>
                  </a:lnTo>
                  <a:lnTo>
                    <a:pt x="268647" y="68580"/>
                  </a:lnTo>
                  <a:lnTo>
                    <a:pt x="248284" y="68580"/>
                  </a:lnTo>
                  <a:lnTo>
                    <a:pt x="229057" y="39370"/>
                  </a:lnTo>
                  <a:lnTo>
                    <a:pt x="230441" y="36830"/>
                  </a:lnTo>
                  <a:lnTo>
                    <a:pt x="231787" y="34290"/>
                  </a:lnTo>
                  <a:lnTo>
                    <a:pt x="233159" y="33020"/>
                  </a:lnTo>
                  <a:lnTo>
                    <a:pt x="237861" y="26670"/>
                  </a:lnTo>
                  <a:lnTo>
                    <a:pt x="242963" y="22860"/>
                  </a:lnTo>
                  <a:lnTo>
                    <a:pt x="248418" y="21590"/>
                  </a:lnTo>
                  <a:lnTo>
                    <a:pt x="277645" y="21590"/>
                  </a:lnTo>
                  <a:lnTo>
                    <a:pt x="276775" y="20320"/>
                  </a:lnTo>
                  <a:lnTo>
                    <a:pt x="222199" y="20320"/>
                  </a:lnTo>
                  <a:lnTo>
                    <a:pt x="221658" y="17780"/>
                  </a:lnTo>
                  <a:close/>
                </a:path>
                <a:path w="393700" h="406400">
                  <a:moveTo>
                    <a:pt x="130661" y="66040"/>
                  </a:moveTo>
                  <a:lnTo>
                    <a:pt x="106392" y="66040"/>
                  </a:lnTo>
                  <a:lnTo>
                    <a:pt x="111834" y="69850"/>
                  </a:lnTo>
                  <a:lnTo>
                    <a:pt x="117157" y="76200"/>
                  </a:lnTo>
                  <a:lnTo>
                    <a:pt x="174929" y="165100"/>
                  </a:lnTo>
                  <a:lnTo>
                    <a:pt x="176479" y="167640"/>
                  </a:lnTo>
                  <a:lnTo>
                    <a:pt x="184924" y="170180"/>
                  </a:lnTo>
                  <a:lnTo>
                    <a:pt x="188467" y="170180"/>
                  </a:lnTo>
                  <a:lnTo>
                    <a:pt x="192125" y="160020"/>
                  </a:lnTo>
                  <a:lnTo>
                    <a:pt x="190271" y="157480"/>
                  </a:lnTo>
                  <a:lnTo>
                    <a:pt x="138333" y="77470"/>
                  </a:lnTo>
                  <a:lnTo>
                    <a:pt x="130661" y="66040"/>
                  </a:lnTo>
                  <a:close/>
                </a:path>
                <a:path w="393700" h="406400">
                  <a:moveTo>
                    <a:pt x="175481" y="25400"/>
                  </a:moveTo>
                  <a:lnTo>
                    <a:pt x="133397" y="25400"/>
                  </a:lnTo>
                  <a:lnTo>
                    <a:pt x="138898" y="26670"/>
                  </a:lnTo>
                  <a:lnTo>
                    <a:pt x="144139" y="30480"/>
                  </a:lnTo>
                  <a:lnTo>
                    <a:pt x="149072" y="36830"/>
                  </a:lnTo>
                  <a:lnTo>
                    <a:pt x="165612" y="60960"/>
                  </a:lnTo>
                  <a:lnTo>
                    <a:pt x="198602" y="111760"/>
                  </a:lnTo>
                  <a:lnTo>
                    <a:pt x="218617" y="142240"/>
                  </a:lnTo>
                  <a:lnTo>
                    <a:pt x="222948" y="147320"/>
                  </a:lnTo>
                  <a:lnTo>
                    <a:pt x="235432" y="138430"/>
                  </a:lnTo>
                  <a:lnTo>
                    <a:pt x="231978" y="133350"/>
                  </a:lnTo>
                  <a:lnTo>
                    <a:pt x="215997" y="109220"/>
                  </a:lnTo>
                  <a:lnTo>
                    <a:pt x="203279" y="88900"/>
                  </a:lnTo>
                  <a:lnTo>
                    <a:pt x="190584" y="69850"/>
                  </a:lnTo>
                  <a:lnTo>
                    <a:pt x="175666" y="46990"/>
                  </a:lnTo>
                  <a:lnTo>
                    <a:pt x="173393" y="43180"/>
                  </a:lnTo>
                  <a:lnTo>
                    <a:pt x="172199" y="39370"/>
                  </a:lnTo>
                  <a:lnTo>
                    <a:pt x="171825" y="34290"/>
                  </a:lnTo>
                  <a:lnTo>
                    <a:pt x="171731" y="33020"/>
                  </a:lnTo>
                  <a:lnTo>
                    <a:pt x="173994" y="26670"/>
                  </a:lnTo>
                  <a:lnTo>
                    <a:pt x="175481" y="25400"/>
                  </a:lnTo>
                  <a:close/>
                </a:path>
                <a:path w="393700" h="406400">
                  <a:moveTo>
                    <a:pt x="311754" y="123190"/>
                  </a:moveTo>
                  <a:lnTo>
                    <a:pt x="294424" y="123190"/>
                  </a:lnTo>
                  <a:lnTo>
                    <a:pt x="293651" y="133350"/>
                  </a:lnTo>
                  <a:lnTo>
                    <a:pt x="293555" y="134620"/>
                  </a:lnTo>
                  <a:lnTo>
                    <a:pt x="293458" y="135890"/>
                  </a:lnTo>
                  <a:lnTo>
                    <a:pt x="310749" y="135890"/>
                  </a:lnTo>
                  <a:lnTo>
                    <a:pt x="311133" y="130810"/>
                  </a:lnTo>
                  <a:lnTo>
                    <a:pt x="311228" y="129540"/>
                  </a:lnTo>
                  <a:lnTo>
                    <a:pt x="311324" y="128270"/>
                  </a:lnTo>
                  <a:lnTo>
                    <a:pt x="311420" y="127000"/>
                  </a:lnTo>
                  <a:lnTo>
                    <a:pt x="311516" y="125730"/>
                  </a:lnTo>
                  <a:lnTo>
                    <a:pt x="311635" y="124460"/>
                  </a:lnTo>
                  <a:lnTo>
                    <a:pt x="311754" y="123190"/>
                  </a:lnTo>
                  <a:close/>
                </a:path>
                <a:path w="393700" h="406400">
                  <a:moveTo>
                    <a:pt x="309832" y="59690"/>
                  </a:moveTo>
                  <a:lnTo>
                    <a:pt x="282657" y="59690"/>
                  </a:lnTo>
                  <a:lnTo>
                    <a:pt x="288874" y="62230"/>
                  </a:lnTo>
                  <a:lnTo>
                    <a:pt x="294466" y="66040"/>
                  </a:lnTo>
                  <a:lnTo>
                    <a:pt x="297351" y="71120"/>
                  </a:lnTo>
                  <a:lnTo>
                    <a:pt x="297321" y="77470"/>
                  </a:lnTo>
                  <a:lnTo>
                    <a:pt x="294170" y="85090"/>
                  </a:lnTo>
                  <a:lnTo>
                    <a:pt x="290149" y="92710"/>
                  </a:lnTo>
                  <a:lnTo>
                    <a:pt x="286078" y="99060"/>
                  </a:lnTo>
                  <a:lnTo>
                    <a:pt x="281966" y="106680"/>
                  </a:lnTo>
                  <a:lnTo>
                    <a:pt x="277825" y="114300"/>
                  </a:lnTo>
                  <a:lnTo>
                    <a:pt x="312594" y="114300"/>
                  </a:lnTo>
                  <a:lnTo>
                    <a:pt x="313588" y="104140"/>
                  </a:lnTo>
                  <a:lnTo>
                    <a:pt x="320357" y="97790"/>
                  </a:lnTo>
                  <a:lnTo>
                    <a:pt x="356549" y="97790"/>
                  </a:lnTo>
                  <a:lnTo>
                    <a:pt x="351205" y="90170"/>
                  </a:lnTo>
                  <a:lnTo>
                    <a:pt x="345210" y="86360"/>
                  </a:lnTo>
                  <a:lnTo>
                    <a:pt x="312127" y="86360"/>
                  </a:lnTo>
                  <a:lnTo>
                    <a:pt x="313894" y="71120"/>
                  </a:lnTo>
                  <a:lnTo>
                    <a:pt x="309832" y="59690"/>
                  </a:lnTo>
                  <a:close/>
                </a:path>
                <a:path w="393700" h="406400">
                  <a:moveTo>
                    <a:pt x="136480" y="7620"/>
                  </a:moveTo>
                  <a:lnTo>
                    <a:pt x="103363" y="27940"/>
                  </a:lnTo>
                  <a:lnTo>
                    <a:pt x="100990" y="46990"/>
                  </a:lnTo>
                  <a:lnTo>
                    <a:pt x="84690" y="55880"/>
                  </a:lnTo>
                  <a:lnTo>
                    <a:pt x="74626" y="64770"/>
                  </a:lnTo>
                  <a:lnTo>
                    <a:pt x="70204" y="74930"/>
                  </a:lnTo>
                  <a:lnTo>
                    <a:pt x="70579" y="81280"/>
                  </a:lnTo>
                  <a:lnTo>
                    <a:pt x="70654" y="82550"/>
                  </a:lnTo>
                  <a:lnTo>
                    <a:pt x="70729" y="83820"/>
                  </a:lnTo>
                  <a:lnTo>
                    <a:pt x="70804" y="85090"/>
                  </a:lnTo>
                  <a:lnTo>
                    <a:pt x="70879" y="86360"/>
                  </a:lnTo>
                  <a:lnTo>
                    <a:pt x="70954" y="87630"/>
                  </a:lnTo>
                  <a:lnTo>
                    <a:pt x="88438" y="87630"/>
                  </a:lnTo>
                  <a:lnTo>
                    <a:pt x="86707" y="83820"/>
                  </a:lnTo>
                  <a:lnTo>
                    <a:pt x="86426" y="77470"/>
                  </a:lnTo>
                  <a:lnTo>
                    <a:pt x="89112" y="71120"/>
                  </a:lnTo>
                  <a:lnTo>
                    <a:pt x="94551" y="67310"/>
                  </a:lnTo>
                  <a:lnTo>
                    <a:pt x="100682" y="66040"/>
                  </a:lnTo>
                  <a:lnTo>
                    <a:pt x="130661" y="66040"/>
                  </a:lnTo>
                  <a:lnTo>
                    <a:pt x="122135" y="53340"/>
                  </a:lnTo>
                  <a:lnTo>
                    <a:pt x="118565" y="44450"/>
                  </a:lnTo>
                  <a:lnTo>
                    <a:pt x="118491" y="41910"/>
                  </a:lnTo>
                  <a:lnTo>
                    <a:pt x="118381" y="38100"/>
                  </a:lnTo>
                  <a:lnTo>
                    <a:pt x="121462" y="31750"/>
                  </a:lnTo>
                  <a:lnTo>
                    <a:pt x="127685" y="26670"/>
                  </a:lnTo>
                  <a:lnTo>
                    <a:pt x="133397" y="25400"/>
                  </a:lnTo>
                  <a:lnTo>
                    <a:pt x="175481" y="25400"/>
                  </a:lnTo>
                  <a:lnTo>
                    <a:pt x="178455" y="22860"/>
                  </a:lnTo>
                  <a:lnTo>
                    <a:pt x="159550" y="22860"/>
                  </a:lnTo>
                  <a:lnTo>
                    <a:pt x="156159" y="19050"/>
                  </a:lnTo>
                  <a:lnTo>
                    <a:pt x="146351" y="11430"/>
                  </a:lnTo>
                  <a:lnTo>
                    <a:pt x="136480" y="7620"/>
                  </a:lnTo>
                  <a:close/>
                </a:path>
                <a:path w="393700" h="406400">
                  <a:moveTo>
                    <a:pt x="329183" y="81280"/>
                  </a:moveTo>
                  <a:lnTo>
                    <a:pt x="322986" y="81280"/>
                  </a:lnTo>
                  <a:lnTo>
                    <a:pt x="317157" y="82550"/>
                  </a:lnTo>
                  <a:lnTo>
                    <a:pt x="312127" y="86360"/>
                  </a:lnTo>
                  <a:lnTo>
                    <a:pt x="345210" y="86360"/>
                  </a:lnTo>
                  <a:lnTo>
                    <a:pt x="341214" y="83820"/>
                  </a:lnTo>
                  <a:lnTo>
                    <a:pt x="329183" y="81280"/>
                  </a:lnTo>
                  <a:close/>
                </a:path>
                <a:path w="393700" h="406400">
                  <a:moveTo>
                    <a:pt x="277645" y="21590"/>
                  </a:moveTo>
                  <a:lnTo>
                    <a:pt x="248418" y="21590"/>
                  </a:lnTo>
                  <a:lnTo>
                    <a:pt x="254177" y="22860"/>
                  </a:lnTo>
                  <a:lnTo>
                    <a:pt x="260572" y="26670"/>
                  </a:lnTo>
                  <a:lnTo>
                    <a:pt x="263888" y="33020"/>
                  </a:lnTo>
                  <a:lnTo>
                    <a:pt x="263987" y="39370"/>
                  </a:lnTo>
                  <a:lnTo>
                    <a:pt x="260730" y="48260"/>
                  </a:lnTo>
                  <a:lnTo>
                    <a:pt x="248284" y="68580"/>
                  </a:lnTo>
                  <a:lnTo>
                    <a:pt x="268647" y="68580"/>
                  </a:lnTo>
                  <a:lnTo>
                    <a:pt x="271682" y="64770"/>
                  </a:lnTo>
                  <a:lnTo>
                    <a:pt x="276977" y="60960"/>
                  </a:lnTo>
                  <a:lnTo>
                    <a:pt x="282657" y="59690"/>
                  </a:lnTo>
                  <a:lnTo>
                    <a:pt x="309832" y="59690"/>
                  </a:lnTo>
                  <a:lnTo>
                    <a:pt x="299326" y="49530"/>
                  </a:lnTo>
                  <a:lnTo>
                    <a:pt x="281762" y="41910"/>
                  </a:lnTo>
                  <a:lnTo>
                    <a:pt x="281558" y="41910"/>
                  </a:lnTo>
                  <a:lnTo>
                    <a:pt x="281455" y="39370"/>
                  </a:lnTo>
                  <a:lnTo>
                    <a:pt x="281352" y="36830"/>
                  </a:lnTo>
                  <a:lnTo>
                    <a:pt x="281249" y="34290"/>
                  </a:lnTo>
                  <a:lnTo>
                    <a:pt x="281146" y="31750"/>
                  </a:lnTo>
                  <a:lnTo>
                    <a:pt x="281095" y="30480"/>
                  </a:lnTo>
                  <a:lnTo>
                    <a:pt x="278515" y="22860"/>
                  </a:lnTo>
                  <a:lnTo>
                    <a:pt x="277645" y="21590"/>
                  </a:lnTo>
                  <a:close/>
                </a:path>
                <a:path w="393700" h="406400">
                  <a:moveTo>
                    <a:pt x="193635" y="0"/>
                  </a:moveTo>
                  <a:lnTo>
                    <a:pt x="187200" y="1270"/>
                  </a:lnTo>
                  <a:lnTo>
                    <a:pt x="181114" y="3810"/>
                  </a:lnTo>
                  <a:lnTo>
                    <a:pt x="178650" y="3810"/>
                  </a:lnTo>
                  <a:lnTo>
                    <a:pt x="176148" y="5080"/>
                  </a:lnTo>
                  <a:lnTo>
                    <a:pt x="167970" y="8890"/>
                  </a:lnTo>
                  <a:lnTo>
                    <a:pt x="161086" y="13970"/>
                  </a:lnTo>
                  <a:lnTo>
                    <a:pt x="159550" y="22860"/>
                  </a:lnTo>
                  <a:lnTo>
                    <a:pt x="178455" y="22860"/>
                  </a:lnTo>
                  <a:lnTo>
                    <a:pt x="184581" y="20320"/>
                  </a:lnTo>
                  <a:lnTo>
                    <a:pt x="193840" y="17780"/>
                  </a:lnTo>
                  <a:lnTo>
                    <a:pt x="221658" y="17780"/>
                  </a:lnTo>
                  <a:lnTo>
                    <a:pt x="220306" y="11430"/>
                  </a:lnTo>
                  <a:lnTo>
                    <a:pt x="213220" y="6350"/>
                  </a:lnTo>
                  <a:lnTo>
                    <a:pt x="207479" y="3810"/>
                  </a:lnTo>
                  <a:lnTo>
                    <a:pt x="200401" y="1270"/>
                  </a:lnTo>
                  <a:lnTo>
                    <a:pt x="193635" y="0"/>
                  </a:lnTo>
                  <a:close/>
                </a:path>
                <a:path w="393700" h="406400">
                  <a:moveTo>
                    <a:pt x="244635" y="3810"/>
                  </a:moveTo>
                  <a:lnTo>
                    <a:pt x="234893" y="7620"/>
                  </a:lnTo>
                  <a:lnTo>
                    <a:pt x="225513" y="16510"/>
                  </a:lnTo>
                  <a:lnTo>
                    <a:pt x="222199" y="20320"/>
                  </a:lnTo>
                  <a:lnTo>
                    <a:pt x="276775" y="20320"/>
                  </a:lnTo>
                  <a:lnTo>
                    <a:pt x="273295" y="15240"/>
                  </a:lnTo>
                  <a:lnTo>
                    <a:pt x="264909" y="8890"/>
                  </a:lnTo>
                  <a:lnTo>
                    <a:pt x="254665" y="5080"/>
                  </a:lnTo>
                  <a:lnTo>
                    <a:pt x="244635" y="3810"/>
                  </a:lnTo>
                  <a:close/>
                </a:path>
              </a:pathLst>
            </a:custGeom>
            <a:solidFill>
              <a:srgbClr val="1544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73" name="object 108">
              <a:extLst>
                <a:ext uri="{FF2B5EF4-FFF2-40B4-BE49-F238E27FC236}">
                  <a16:creationId xmlns:a16="http://schemas.microsoft.com/office/drawing/2014/main" id="{EA430618-E4B0-8861-E62D-A0A7C806B356}"/>
                </a:ext>
              </a:extLst>
            </p:cNvPr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12059536" y="5470933"/>
              <a:ext cx="133892" cy="125374"/>
            </a:xfrm>
            <a:prstGeom prst="rect">
              <a:avLst/>
            </a:prstGeom>
          </p:spPr>
        </p:pic>
      </p:grpSp>
      <p:grpSp>
        <p:nvGrpSpPr>
          <p:cNvPr id="374" name="object 109">
            <a:extLst>
              <a:ext uri="{FF2B5EF4-FFF2-40B4-BE49-F238E27FC236}">
                <a16:creationId xmlns:a16="http://schemas.microsoft.com/office/drawing/2014/main" id="{910473D4-7892-838A-DD7E-5A073C5B484A}"/>
              </a:ext>
            </a:extLst>
          </p:cNvPr>
          <p:cNvGrpSpPr/>
          <p:nvPr/>
        </p:nvGrpSpPr>
        <p:grpSpPr>
          <a:xfrm>
            <a:off x="8453590" y="2521310"/>
            <a:ext cx="347453" cy="307590"/>
            <a:chOff x="10221813" y="6944787"/>
            <a:chExt cx="448309" cy="396875"/>
          </a:xfrm>
        </p:grpSpPr>
        <p:sp>
          <p:nvSpPr>
            <p:cNvPr id="375" name="object 110">
              <a:extLst>
                <a:ext uri="{FF2B5EF4-FFF2-40B4-BE49-F238E27FC236}">
                  <a16:creationId xmlns:a16="http://schemas.microsoft.com/office/drawing/2014/main" id="{B0F8B131-9709-EA0F-6679-0F5776AB6264}"/>
                </a:ext>
              </a:extLst>
            </p:cNvPr>
            <p:cNvSpPr/>
            <p:nvPr/>
          </p:nvSpPr>
          <p:spPr>
            <a:xfrm>
              <a:off x="10221813" y="6944787"/>
              <a:ext cx="448309" cy="396875"/>
            </a:xfrm>
            <a:custGeom>
              <a:avLst/>
              <a:gdLst/>
              <a:ahLst/>
              <a:cxnLst/>
              <a:rect l="l" t="t" r="r" b="b"/>
              <a:pathLst>
                <a:path w="448309" h="396875">
                  <a:moveTo>
                    <a:pt x="112128" y="0"/>
                  </a:moveTo>
                  <a:lnTo>
                    <a:pt x="69103" y="9090"/>
                  </a:lnTo>
                  <a:lnTo>
                    <a:pt x="32689" y="35115"/>
                  </a:lnTo>
                  <a:lnTo>
                    <a:pt x="8432" y="73672"/>
                  </a:lnTo>
                  <a:lnTo>
                    <a:pt x="0" y="119049"/>
                  </a:lnTo>
                  <a:lnTo>
                    <a:pt x="340" y="127698"/>
                  </a:lnTo>
                  <a:lnTo>
                    <a:pt x="10168" y="168531"/>
                  </a:lnTo>
                  <a:lnTo>
                    <a:pt x="30822" y="201117"/>
                  </a:lnTo>
                  <a:lnTo>
                    <a:pt x="39268" y="209410"/>
                  </a:lnTo>
                  <a:lnTo>
                    <a:pt x="215290" y="395782"/>
                  </a:lnTo>
                  <a:lnTo>
                    <a:pt x="217614" y="396786"/>
                  </a:lnTo>
                  <a:lnTo>
                    <a:pt x="222465" y="396786"/>
                  </a:lnTo>
                  <a:lnTo>
                    <a:pt x="224777" y="395782"/>
                  </a:lnTo>
                  <a:lnTo>
                    <a:pt x="244248" y="375158"/>
                  </a:lnTo>
                  <a:lnTo>
                    <a:pt x="220027" y="375158"/>
                  </a:lnTo>
                  <a:lnTo>
                    <a:pt x="52451" y="197650"/>
                  </a:lnTo>
                  <a:lnTo>
                    <a:pt x="51308" y="196557"/>
                  </a:lnTo>
                  <a:lnTo>
                    <a:pt x="47536" y="193128"/>
                  </a:lnTo>
                  <a:lnTo>
                    <a:pt x="43942" y="189318"/>
                  </a:lnTo>
                  <a:lnTo>
                    <a:pt x="23012" y="152819"/>
                  </a:lnTo>
                  <a:lnTo>
                    <a:pt x="17968" y="127907"/>
                  </a:lnTo>
                  <a:lnTo>
                    <a:pt x="17943" y="127698"/>
                  </a:lnTo>
                  <a:lnTo>
                    <a:pt x="24810" y="80146"/>
                  </a:lnTo>
                  <a:lnTo>
                    <a:pt x="45542" y="47167"/>
                  </a:lnTo>
                  <a:lnTo>
                    <a:pt x="93662" y="19560"/>
                  </a:lnTo>
                  <a:lnTo>
                    <a:pt x="112153" y="17614"/>
                  </a:lnTo>
                  <a:lnTo>
                    <a:pt x="169876" y="17614"/>
                  </a:lnTo>
                  <a:lnTo>
                    <a:pt x="144079" y="4970"/>
                  </a:lnTo>
                  <a:lnTo>
                    <a:pt x="112128" y="0"/>
                  </a:lnTo>
                  <a:close/>
                </a:path>
                <a:path w="448309" h="396875">
                  <a:moveTo>
                    <a:pt x="292271" y="340131"/>
                  </a:moveTo>
                  <a:lnTo>
                    <a:pt x="277317" y="340131"/>
                  </a:lnTo>
                  <a:lnTo>
                    <a:pt x="280504" y="344919"/>
                  </a:lnTo>
                  <a:lnTo>
                    <a:pt x="317140" y="374423"/>
                  </a:lnTo>
                  <a:lnTo>
                    <a:pt x="353987" y="382549"/>
                  </a:lnTo>
                  <a:lnTo>
                    <a:pt x="354711" y="382549"/>
                  </a:lnTo>
                  <a:lnTo>
                    <a:pt x="391171" y="374423"/>
                  </a:lnTo>
                  <a:lnTo>
                    <a:pt x="396148" y="370801"/>
                  </a:lnTo>
                  <a:lnTo>
                    <a:pt x="354622" y="370801"/>
                  </a:lnTo>
                  <a:lnTo>
                    <a:pt x="338593" y="369286"/>
                  </a:lnTo>
                  <a:lnTo>
                    <a:pt x="323307" y="364459"/>
                  </a:lnTo>
                  <a:lnTo>
                    <a:pt x="309159" y="356501"/>
                  </a:lnTo>
                  <a:lnTo>
                    <a:pt x="296545" y="345592"/>
                  </a:lnTo>
                  <a:lnTo>
                    <a:pt x="292271" y="340131"/>
                  </a:lnTo>
                  <a:close/>
                </a:path>
                <a:path w="448309" h="396875">
                  <a:moveTo>
                    <a:pt x="353377" y="183108"/>
                  </a:moveTo>
                  <a:lnTo>
                    <a:pt x="316929" y="191231"/>
                  </a:lnTo>
                  <a:lnTo>
                    <a:pt x="287229" y="212842"/>
                  </a:lnTo>
                  <a:lnTo>
                    <a:pt x="267302" y="244687"/>
                  </a:lnTo>
                  <a:lnTo>
                    <a:pt x="260172" y="283514"/>
                  </a:lnTo>
                  <a:lnTo>
                    <a:pt x="260763" y="294016"/>
                  </a:lnTo>
                  <a:lnTo>
                    <a:pt x="262377" y="304263"/>
                  </a:lnTo>
                  <a:lnTo>
                    <a:pt x="264974" y="314209"/>
                  </a:lnTo>
                  <a:lnTo>
                    <a:pt x="268516" y="323799"/>
                  </a:lnTo>
                  <a:lnTo>
                    <a:pt x="220027" y="375158"/>
                  </a:lnTo>
                  <a:lnTo>
                    <a:pt x="244248" y="375158"/>
                  </a:lnTo>
                  <a:lnTo>
                    <a:pt x="277317" y="340131"/>
                  </a:lnTo>
                  <a:lnTo>
                    <a:pt x="292271" y="340131"/>
                  </a:lnTo>
                  <a:lnTo>
                    <a:pt x="286078" y="332217"/>
                  </a:lnTo>
                  <a:lnTo>
                    <a:pt x="278380" y="317149"/>
                  </a:lnTo>
                  <a:lnTo>
                    <a:pt x="273602" y="300763"/>
                  </a:lnTo>
                  <a:lnTo>
                    <a:pt x="271901" y="283514"/>
                  </a:lnTo>
                  <a:lnTo>
                    <a:pt x="272121" y="282194"/>
                  </a:lnTo>
                  <a:lnTo>
                    <a:pt x="278135" y="249182"/>
                  </a:lnTo>
                  <a:lnTo>
                    <a:pt x="295573" y="221083"/>
                  </a:lnTo>
                  <a:lnTo>
                    <a:pt x="321564" y="202015"/>
                  </a:lnTo>
                  <a:lnTo>
                    <a:pt x="353466" y="194856"/>
                  </a:lnTo>
                  <a:lnTo>
                    <a:pt x="413500" y="194856"/>
                  </a:lnTo>
                  <a:lnTo>
                    <a:pt x="415686" y="192176"/>
                  </a:lnTo>
                  <a:lnTo>
                    <a:pt x="392785" y="192176"/>
                  </a:lnTo>
                  <a:lnTo>
                    <a:pt x="383393" y="188269"/>
                  </a:lnTo>
                  <a:lnTo>
                    <a:pt x="373648" y="185432"/>
                  </a:lnTo>
                  <a:lnTo>
                    <a:pt x="363619" y="183700"/>
                  </a:lnTo>
                  <a:lnTo>
                    <a:pt x="353377" y="183108"/>
                  </a:lnTo>
                  <a:close/>
                </a:path>
                <a:path w="448309" h="396875">
                  <a:moveTo>
                    <a:pt x="413500" y="194856"/>
                  </a:moveTo>
                  <a:lnTo>
                    <a:pt x="353466" y="194856"/>
                  </a:lnTo>
                  <a:lnTo>
                    <a:pt x="369471" y="196342"/>
                  </a:lnTo>
                  <a:lnTo>
                    <a:pt x="369064" y="196342"/>
                  </a:lnTo>
                  <a:lnTo>
                    <a:pt x="409638" y="218109"/>
                  </a:lnTo>
                  <a:lnTo>
                    <a:pt x="434313" y="264276"/>
                  </a:lnTo>
                  <a:lnTo>
                    <a:pt x="436181" y="282194"/>
                  </a:lnTo>
                  <a:lnTo>
                    <a:pt x="429947" y="316464"/>
                  </a:lnTo>
                  <a:lnTo>
                    <a:pt x="412513" y="344571"/>
                  </a:lnTo>
                  <a:lnTo>
                    <a:pt x="386523" y="363641"/>
                  </a:lnTo>
                  <a:lnTo>
                    <a:pt x="354622" y="370801"/>
                  </a:lnTo>
                  <a:lnTo>
                    <a:pt x="396148" y="370801"/>
                  </a:lnTo>
                  <a:lnTo>
                    <a:pt x="420873" y="352807"/>
                  </a:lnTo>
                  <a:lnTo>
                    <a:pt x="440794" y="320954"/>
                  </a:lnTo>
                  <a:lnTo>
                    <a:pt x="447902" y="282194"/>
                  </a:lnTo>
                  <a:lnTo>
                    <a:pt x="445809" y="261904"/>
                  </a:lnTo>
                  <a:lnTo>
                    <a:pt x="430531" y="225092"/>
                  </a:lnTo>
                  <a:lnTo>
                    <a:pt x="408101" y="201472"/>
                  </a:lnTo>
                  <a:lnTo>
                    <a:pt x="413500" y="194856"/>
                  </a:lnTo>
                  <a:close/>
                </a:path>
                <a:path w="448309" h="396875">
                  <a:moveTo>
                    <a:pt x="385340" y="17614"/>
                  </a:moveTo>
                  <a:lnTo>
                    <a:pt x="327355" y="17614"/>
                  </a:lnTo>
                  <a:lnTo>
                    <a:pt x="345853" y="19560"/>
                  </a:lnTo>
                  <a:lnTo>
                    <a:pt x="363396" y="25257"/>
                  </a:lnTo>
                  <a:lnTo>
                    <a:pt x="405938" y="62696"/>
                  </a:lnTo>
                  <a:lnTo>
                    <a:pt x="420064" y="99077"/>
                  </a:lnTo>
                  <a:lnTo>
                    <a:pt x="421894" y="119049"/>
                  </a:lnTo>
                  <a:lnTo>
                    <a:pt x="421546" y="127698"/>
                  </a:lnTo>
                  <a:lnTo>
                    <a:pt x="421538" y="127907"/>
                  </a:lnTo>
                  <a:lnTo>
                    <a:pt x="407074" y="173428"/>
                  </a:lnTo>
                  <a:lnTo>
                    <a:pt x="392785" y="192176"/>
                  </a:lnTo>
                  <a:lnTo>
                    <a:pt x="415686" y="192176"/>
                  </a:lnTo>
                  <a:lnTo>
                    <a:pt x="435795" y="149466"/>
                  </a:lnTo>
                  <a:lnTo>
                    <a:pt x="439508" y="119049"/>
                  </a:lnTo>
                  <a:lnTo>
                    <a:pt x="437365" y="95765"/>
                  </a:lnTo>
                  <a:lnTo>
                    <a:pt x="431185" y="74079"/>
                  </a:lnTo>
                  <a:lnTo>
                    <a:pt x="431069" y="73672"/>
                  </a:lnTo>
                  <a:lnTo>
                    <a:pt x="420820" y="53284"/>
                  </a:lnTo>
                  <a:lnTo>
                    <a:pt x="406819" y="35115"/>
                  </a:lnTo>
                  <a:lnTo>
                    <a:pt x="389681" y="20091"/>
                  </a:lnTo>
                  <a:lnTo>
                    <a:pt x="385340" y="17614"/>
                  </a:lnTo>
                  <a:close/>
                </a:path>
                <a:path w="448309" h="396875">
                  <a:moveTo>
                    <a:pt x="169876" y="17614"/>
                  </a:moveTo>
                  <a:lnTo>
                    <a:pt x="112153" y="17614"/>
                  </a:lnTo>
                  <a:lnTo>
                    <a:pt x="138970" y="21826"/>
                  </a:lnTo>
                  <a:lnTo>
                    <a:pt x="163204" y="33804"/>
                  </a:lnTo>
                  <a:lnTo>
                    <a:pt x="183423" y="52558"/>
                  </a:lnTo>
                  <a:lnTo>
                    <a:pt x="198196" y="77101"/>
                  </a:lnTo>
                  <a:lnTo>
                    <a:pt x="201858" y="83126"/>
                  </a:lnTo>
                  <a:lnTo>
                    <a:pt x="206911" y="87726"/>
                  </a:lnTo>
                  <a:lnTo>
                    <a:pt x="212998" y="90662"/>
                  </a:lnTo>
                  <a:lnTo>
                    <a:pt x="219760" y="91694"/>
                  </a:lnTo>
                  <a:lnTo>
                    <a:pt x="226503" y="90662"/>
                  </a:lnTo>
                  <a:lnTo>
                    <a:pt x="232584" y="87726"/>
                  </a:lnTo>
                  <a:lnTo>
                    <a:pt x="237633" y="83126"/>
                  </a:lnTo>
                  <a:lnTo>
                    <a:pt x="243112" y="74079"/>
                  </a:lnTo>
                  <a:lnTo>
                    <a:pt x="217512" y="74079"/>
                  </a:lnTo>
                  <a:lnTo>
                    <a:pt x="215422" y="72555"/>
                  </a:lnTo>
                  <a:lnTo>
                    <a:pt x="214388" y="70167"/>
                  </a:lnTo>
                  <a:lnTo>
                    <a:pt x="196910" y="41223"/>
                  </a:lnTo>
                  <a:lnTo>
                    <a:pt x="172907" y="19100"/>
                  </a:lnTo>
                  <a:lnTo>
                    <a:pt x="169876" y="17614"/>
                  </a:lnTo>
                  <a:close/>
                </a:path>
                <a:path w="448309" h="396875">
                  <a:moveTo>
                    <a:pt x="327367" y="0"/>
                  </a:moveTo>
                  <a:lnTo>
                    <a:pt x="266592" y="19100"/>
                  </a:lnTo>
                  <a:lnTo>
                    <a:pt x="225094" y="70167"/>
                  </a:lnTo>
                  <a:lnTo>
                    <a:pt x="224091" y="72555"/>
                  </a:lnTo>
                  <a:lnTo>
                    <a:pt x="221996" y="74079"/>
                  </a:lnTo>
                  <a:lnTo>
                    <a:pt x="243112" y="74079"/>
                  </a:lnTo>
                  <a:lnTo>
                    <a:pt x="256071" y="52558"/>
                  </a:lnTo>
                  <a:lnTo>
                    <a:pt x="276296" y="33804"/>
                  </a:lnTo>
                  <a:lnTo>
                    <a:pt x="300535" y="21826"/>
                  </a:lnTo>
                  <a:lnTo>
                    <a:pt x="327355" y="17614"/>
                  </a:lnTo>
                  <a:lnTo>
                    <a:pt x="385340" y="17614"/>
                  </a:lnTo>
                  <a:lnTo>
                    <a:pt x="370403" y="9090"/>
                  </a:lnTo>
                  <a:lnTo>
                    <a:pt x="349470" y="2322"/>
                  </a:lnTo>
                  <a:lnTo>
                    <a:pt x="327367" y="0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76" name="object 111">
              <a:extLst>
                <a:ext uri="{FF2B5EF4-FFF2-40B4-BE49-F238E27FC236}">
                  <a16:creationId xmlns:a16="http://schemas.microsoft.com/office/drawing/2014/main" id="{FE5C45E7-0FE1-C578-7478-08FD579AC769}"/>
                </a:ext>
              </a:extLst>
            </p:cNvPr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10507860" y="7155537"/>
              <a:ext cx="135966" cy="144183"/>
            </a:xfrm>
            <a:prstGeom prst="rect">
              <a:avLst/>
            </a:prstGeom>
          </p:spPr>
        </p:pic>
      </p:grpSp>
      <p:grpSp>
        <p:nvGrpSpPr>
          <p:cNvPr id="377" name="object 112">
            <a:extLst>
              <a:ext uri="{FF2B5EF4-FFF2-40B4-BE49-F238E27FC236}">
                <a16:creationId xmlns:a16="http://schemas.microsoft.com/office/drawing/2014/main" id="{B317E1CE-6867-0509-4828-D9DD79B74A1D}"/>
              </a:ext>
            </a:extLst>
          </p:cNvPr>
          <p:cNvGrpSpPr/>
          <p:nvPr/>
        </p:nvGrpSpPr>
        <p:grpSpPr>
          <a:xfrm>
            <a:off x="7811603" y="1872211"/>
            <a:ext cx="352374" cy="328260"/>
            <a:chOff x="9393474" y="6107273"/>
            <a:chExt cx="454659" cy="423545"/>
          </a:xfrm>
        </p:grpSpPr>
        <p:sp>
          <p:nvSpPr>
            <p:cNvPr id="378" name="object 113">
              <a:extLst>
                <a:ext uri="{FF2B5EF4-FFF2-40B4-BE49-F238E27FC236}">
                  <a16:creationId xmlns:a16="http://schemas.microsoft.com/office/drawing/2014/main" id="{B3186825-446E-C345-D8FC-F74BC418EAF0}"/>
                </a:ext>
              </a:extLst>
            </p:cNvPr>
            <p:cNvSpPr/>
            <p:nvPr/>
          </p:nvSpPr>
          <p:spPr>
            <a:xfrm>
              <a:off x="9393474" y="6226714"/>
              <a:ext cx="349250" cy="304165"/>
            </a:xfrm>
            <a:custGeom>
              <a:avLst/>
              <a:gdLst/>
              <a:ahLst/>
              <a:cxnLst/>
              <a:rect l="l" t="t" r="r" b="b"/>
              <a:pathLst>
                <a:path w="349250" h="304165">
                  <a:moveTo>
                    <a:pt x="90463" y="0"/>
                  </a:moveTo>
                  <a:lnTo>
                    <a:pt x="36620" y="14897"/>
                  </a:lnTo>
                  <a:lnTo>
                    <a:pt x="4348" y="58217"/>
                  </a:lnTo>
                  <a:lnTo>
                    <a:pt x="0" y="87347"/>
                  </a:lnTo>
                  <a:lnTo>
                    <a:pt x="12065" y="135883"/>
                  </a:lnTo>
                  <a:lnTo>
                    <a:pt x="42374" y="184138"/>
                  </a:lnTo>
                  <a:lnTo>
                    <a:pt x="82092" y="228498"/>
                  </a:lnTo>
                  <a:lnTo>
                    <a:pt x="122386" y="265350"/>
                  </a:lnTo>
                  <a:lnTo>
                    <a:pt x="154422" y="291081"/>
                  </a:lnTo>
                  <a:lnTo>
                    <a:pt x="172656" y="303666"/>
                  </a:lnTo>
                  <a:lnTo>
                    <a:pt x="176187" y="303666"/>
                  </a:lnTo>
                  <a:lnTo>
                    <a:pt x="177952" y="303132"/>
                  </a:lnTo>
                  <a:lnTo>
                    <a:pt x="179476" y="302078"/>
                  </a:lnTo>
                  <a:lnTo>
                    <a:pt x="194420" y="291081"/>
                  </a:lnTo>
                  <a:lnTo>
                    <a:pt x="203243" y="283994"/>
                  </a:lnTo>
                  <a:lnTo>
                    <a:pt x="174409" y="283994"/>
                  </a:lnTo>
                  <a:lnTo>
                    <a:pt x="161801" y="274484"/>
                  </a:lnTo>
                  <a:lnTo>
                    <a:pt x="121559" y="241206"/>
                  </a:lnTo>
                  <a:lnTo>
                    <a:pt x="63116" y="181821"/>
                  </a:lnTo>
                  <a:lnTo>
                    <a:pt x="38019" y="147127"/>
                  </a:lnTo>
                  <a:lnTo>
                    <a:pt x="17602" y="87347"/>
                  </a:lnTo>
                  <a:lnTo>
                    <a:pt x="20973" y="63939"/>
                  </a:lnTo>
                  <a:lnTo>
                    <a:pt x="46411" y="29500"/>
                  </a:lnTo>
                  <a:lnTo>
                    <a:pt x="81000" y="17548"/>
                  </a:lnTo>
                  <a:lnTo>
                    <a:pt x="146637" y="17548"/>
                  </a:lnTo>
                  <a:lnTo>
                    <a:pt x="120238" y="4795"/>
                  </a:lnTo>
                  <a:lnTo>
                    <a:pt x="90463" y="0"/>
                  </a:lnTo>
                  <a:close/>
                </a:path>
                <a:path w="349250" h="304165">
                  <a:moveTo>
                    <a:pt x="315153" y="18500"/>
                  </a:moveTo>
                  <a:lnTo>
                    <a:pt x="255825" y="18500"/>
                  </a:lnTo>
                  <a:lnTo>
                    <a:pt x="280657" y="20761"/>
                  </a:lnTo>
                  <a:lnTo>
                    <a:pt x="301916" y="29888"/>
                  </a:lnTo>
                  <a:lnTo>
                    <a:pt x="317815" y="44533"/>
                  </a:lnTo>
                  <a:lnTo>
                    <a:pt x="327779" y="63939"/>
                  </a:lnTo>
                  <a:lnTo>
                    <a:pt x="331228" y="87347"/>
                  </a:lnTo>
                  <a:lnTo>
                    <a:pt x="326074" y="115484"/>
                  </a:lnTo>
                  <a:lnTo>
                    <a:pt x="285710" y="181821"/>
                  </a:lnTo>
                  <a:lnTo>
                    <a:pt x="251231" y="218944"/>
                  </a:lnTo>
                  <a:lnTo>
                    <a:pt x="205287" y="259943"/>
                  </a:lnTo>
                  <a:lnTo>
                    <a:pt x="174409" y="283994"/>
                  </a:lnTo>
                  <a:lnTo>
                    <a:pt x="203243" y="283994"/>
                  </a:lnTo>
                  <a:lnTo>
                    <a:pt x="266744" y="228498"/>
                  </a:lnTo>
                  <a:lnTo>
                    <a:pt x="306459" y="184138"/>
                  </a:lnTo>
                  <a:lnTo>
                    <a:pt x="336765" y="135883"/>
                  </a:lnTo>
                  <a:lnTo>
                    <a:pt x="348830" y="87347"/>
                  </a:lnTo>
                  <a:lnTo>
                    <a:pt x="344398" y="58217"/>
                  </a:lnTo>
                  <a:lnTo>
                    <a:pt x="331695" y="33788"/>
                  </a:lnTo>
                  <a:lnTo>
                    <a:pt x="315153" y="18500"/>
                  </a:lnTo>
                  <a:close/>
                </a:path>
                <a:path w="349250" h="304165">
                  <a:moveTo>
                    <a:pt x="146637" y="17548"/>
                  </a:moveTo>
                  <a:lnTo>
                    <a:pt x="88417" y="17548"/>
                  </a:lnTo>
                  <a:lnTo>
                    <a:pt x="110708" y="20240"/>
                  </a:lnTo>
                  <a:lnTo>
                    <a:pt x="110033" y="20240"/>
                  </a:lnTo>
                  <a:lnTo>
                    <a:pt x="150462" y="42536"/>
                  </a:lnTo>
                  <a:lnTo>
                    <a:pt x="168376" y="66354"/>
                  </a:lnTo>
                  <a:lnTo>
                    <a:pt x="171259" y="68068"/>
                  </a:lnTo>
                  <a:lnTo>
                    <a:pt x="177545" y="68068"/>
                  </a:lnTo>
                  <a:lnTo>
                    <a:pt x="180423" y="66354"/>
                  </a:lnTo>
                  <a:lnTo>
                    <a:pt x="182060" y="63598"/>
                  </a:lnTo>
                  <a:lnTo>
                    <a:pt x="182130" y="63471"/>
                  </a:lnTo>
                  <a:lnTo>
                    <a:pt x="198800" y="43075"/>
                  </a:lnTo>
                  <a:lnTo>
                    <a:pt x="174332" y="43075"/>
                  </a:lnTo>
                  <a:lnTo>
                    <a:pt x="149168" y="18770"/>
                  </a:lnTo>
                  <a:lnTo>
                    <a:pt x="146637" y="17548"/>
                  </a:lnTo>
                  <a:close/>
                </a:path>
                <a:path w="349250" h="304165">
                  <a:moveTo>
                    <a:pt x="256603" y="712"/>
                  </a:moveTo>
                  <a:lnTo>
                    <a:pt x="226720" y="5889"/>
                  </a:lnTo>
                  <a:lnTo>
                    <a:pt x="198322" y="19819"/>
                  </a:lnTo>
                  <a:lnTo>
                    <a:pt x="174332" y="43075"/>
                  </a:lnTo>
                  <a:lnTo>
                    <a:pt x="198800" y="43075"/>
                  </a:lnTo>
                  <a:lnTo>
                    <a:pt x="202047" y="39102"/>
                  </a:lnTo>
                  <a:lnTo>
                    <a:pt x="227260" y="24285"/>
                  </a:lnTo>
                  <a:lnTo>
                    <a:pt x="253998" y="18500"/>
                  </a:lnTo>
                  <a:lnTo>
                    <a:pt x="315153" y="18500"/>
                  </a:lnTo>
                  <a:lnTo>
                    <a:pt x="311615" y="15231"/>
                  </a:lnTo>
                  <a:lnTo>
                    <a:pt x="285051" y="3717"/>
                  </a:lnTo>
                  <a:lnTo>
                    <a:pt x="256603" y="712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79" name="object 114">
              <a:extLst>
                <a:ext uri="{FF2B5EF4-FFF2-40B4-BE49-F238E27FC236}">
                  <a16:creationId xmlns:a16="http://schemas.microsoft.com/office/drawing/2014/main" id="{45A1E814-6C16-E000-53B3-1929DB15B801}"/>
                </a:ext>
              </a:extLst>
            </p:cNvPr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9671390" y="6107273"/>
              <a:ext cx="176733" cy="176744"/>
            </a:xfrm>
            <a:prstGeom prst="rect">
              <a:avLst/>
            </a:prstGeom>
          </p:spPr>
        </p:pic>
      </p:grpSp>
      <p:sp>
        <p:nvSpPr>
          <p:cNvPr id="380" name="object 115">
            <a:extLst>
              <a:ext uri="{FF2B5EF4-FFF2-40B4-BE49-F238E27FC236}">
                <a16:creationId xmlns:a16="http://schemas.microsoft.com/office/drawing/2014/main" id="{55B69FFB-7ADC-7C8F-E076-FB742BDA4F8C}"/>
              </a:ext>
            </a:extLst>
          </p:cNvPr>
          <p:cNvSpPr/>
          <p:nvPr/>
        </p:nvSpPr>
        <p:spPr>
          <a:xfrm>
            <a:off x="9120993" y="2533810"/>
            <a:ext cx="262805" cy="282983"/>
          </a:xfrm>
          <a:custGeom>
            <a:avLst/>
            <a:gdLst/>
            <a:ahLst/>
            <a:cxnLst/>
            <a:rect l="l" t="t" r="r" b="b"/>
            <a:pathLst>
              <a:path w="339090" h="365125">
                <a:moveTo>
                  <a:pt x="171610" y="0"/>
                </a:moveTo>
                <a:lnTo>
                  <a:pt x="124807" y="6375"/>
                </a:lnTo>
                <a:lnTo>
                  <a:pt x="87609" y="26007"/>
                </a:lnTo>
                <a:lnTo>
                  <a:pt x="64920" y="73800"/>
                </a:lnTo>
                <a:lnTo>
                  <a:pt x="64888" y="85054"/>
                </a:lnTo>
                <a:lnTo>
                  <a:pt x="65079" y="90974"/>
                </a:lnTo>
                <a:lnTo>
                  <a:pt x="65162" y="93538"/>
                </a:lnTo>
                <a:lnTo>
                  <a:pt x="65262" y="96629"/>
                </a:lnTo>
                <a:lnTo>
                  <a:pt x="69999" y="119369"/>
                </a:lnTo>
                <a:lnTo>
                  <a:pt x="70065" y="119686"/>
                </a:lnTo>
                <a:lnTo>
                  <a:pt x="72223" y="125109"/>
                </a:lnTo>
                <a:lnTo>
                  <a:pt x="72273" y="125236"/>
                </a:lnTo>
                <a:lnTo>
                  <a:pt x="72372" y="125484"/>
                </a:lnTo>
                <a:lnTo>
                  <a:pt x="77733" y="136989"/>
                </a:lnTo>
                <a:lnTo>
                  <a:pt x="86585" y="155111"/>
                </a:lnTo>
                <a:lnTo>
                  <a:pt x="102196" y="186425"/>
                </a:lnTo>
                <a:lnTo>
                  <a:pt x="102628" y="187428"/>
                </a:lnTo>
                <a:lnTo>
                  <a:pt x="103263" y="188355"/>
                </a:lnTo>
                <a:lnTo>
                  <a:pt x="106057" y="191086"/>
                </a:lnTo>
                <a:lnTo>
                  <a:pt x="109029" y="193169"/>
                </a:lnTo>
                <a:lnTo>
                  <a:pt x="111861" y="194007"/>
                </a:lnTo>
                <a:lnTo>
                  <a:pt x="83760" y="219311"/>
                </a:lnTo>
                <a:lnTo>
                  <a:pt x="55691" y="242926"/>
                </a:lnTo>
                <a:lnTo>
                  <a:pt x="29195" y="262957"/>
                </a:lnTo>
                <a:lnTo>
                  <a:pt x="5816" y="277509"/>
                </a:lnTo>
                <a:lnTo>
                  <a:pt x="1739" y="279643"/>
                </a:lnTo>
                <a:lnTo>
                  <a:pt x="0" y="284558"/>
                </a:lnTo>
                <a:lnTo>
                  <a:pt x="20924" y="318556"/>
                </a:lnTo>
                <a:lnTo>
                  <a:pt x="82753" y="363907"/>
                </a:lnTo>
                <a:lnTo>
                  <a:pt x="84899" y="364530"/>
                </a:lnTo>
                <a:lnTo>
                  <a:pt x="88112" y="364530"/>
                </a:lnTo>
                <a:lnTo>
                  <a:pt x="90208" y="363768"/>
                </a:lnTo>
                <a:lnTo>
                  <a:pt x="100253" y="354643"/>
                </a:lnTo>
                <a:lnTo>
                  <a:pt x="109981" y="345429"/>
                </a:lnTo>
                <a:lnTo>
                  <a:pt x="84213" y="345429"/>
                </a:lnTo>
                <a:lnTo>
                  <a:pt x="60508" y="331726"/>
                </a:lnTo>
                <a:lnTo>
                  <a:pt x="42440" y="316038"/>
                </a:lnTo>
                <a:lnTo>
                  <a:pt x="29624" y="300888"/>
                </a:lnTo>
                <a:lnTo>
                  <a:pt x="21678" y="288800"/>
                </a:lnTo>
                <a:lnTo>
                  <a:pt x="67105" y="256357"/>
                </a:lnTo>
                <a:lnTo>
                  <a:pt x="116465" y="213783"/>
                </a:lnTo>
                <a:lnTo>
                  <a:pt x="155821" y="176557"/>
                </a:lnTo>
                <a:lnTo>
                  <a:pt x="115989" y="176557"/>
                </a:lnTo>
                <a:lnTo>
                  <a:pt x="103223" y="150579"/>
                </a:lnTo>
                <a:lnTo>
                  <a:pt x="86994" y="114860"/>
                </a:lnTo>
                <a:lnTo>
                  <a:pt x="82253" y="81713"/>
                </a:lnTo>
                <a:lnTo>
                  <a:pt x="82203" y="80583"/>
                </a:lnTo>
                <a:lnTo>
                  <a:pt x="116096" y="28269"/>
                </a:lnTo>
                <a:lnTo>
                  <a:pt x="153023" y="18614"/>
                </a:lnTo>
                <a:lnTo>
                  <a:pt x="246148" y="18614"/>
                </a:lnTo>
                <a:lnTo>
                  <a:pt x="234086" y="11635"/>
                </a:lnTo>
                <a:lnTo>
                  <a:pt x="215304" y="5272"/>
                </a:lnTo>
                <a:lnTo>
                  <a:pt x="194227" y="1373"/>
                </a:lnTo>
                <a:lnTo>
                  <a:pt x="194531" y="1373"/>
                </a:lnTo>
                <a:lnTo>
                  <a:pt x="171610" y="0"/>
                </a:lnTo>
                <a:close/>
              </a:path>
              <a:path w="339090" h="365125">
                <a:moveTo>
                  <a:pt x="198140" y="281421"/>
                </a:moveTo>
                <a:lnTo>
                  <a:pt x="172618" y="281421"/>
                </a:lnTo>
                <a:lnTo>
                  <a:pt x="249612" y="354643"/>
                </a:lnTo>
                <a:lnTo>
                  <a:pt x="251650" y="355437"/>
                </a:lnTo>
                <a:lnTo>
                  <a:pt x="255126" y="355437"/>
                </a:lnTo>
                <a:lnTo>
                  <a:pt x="256324" y="355081"/>
                </a:lnTo>
                <a:lnTo>
                  <a:pt x="290368" y="337619"/>
                </a:lnTo>
                <a:lnTo>
                  <a:pt x="291400" y="336628"/>
                </a:lnTo>
                <a:lnTo>
                  <a:pt x="256146" y="336628"/>
                </a:lnTo>
                <a:lnTo>
                  <a:pt x="198140" y="281421"/>
                </a:lnTo>
                <a:close/>
              </a:path>
              <a:path w="339090" h="365125">
                <a:moveTo>
                  <a:pt x="246148" y="18614"/>
                </a:moveTo>
                <a:lnTo>
                  <a:pt x="153023" y="18614"/>
                </a:lnTo>
                <a:lnTo>
                  <a:pt x="192829" y="18950"/>
                </a:lnTo>
                <a:lnTo>
                  <a:pt x="227012" y="27751"/>
                </a:lnTo>
                <a:lnTo>
                  <a:pt x="242098" y="36439"/>
                </a:lnTo>
                <a:lnTo>
                  <a:pt x="254495" y="47692"/>
                </a:lnTo>
                <a:lnTo>
                  <a:pt x="263406" y="60586"/>
                </a:lnTo>
                <a:lnTo>
                  <a:pt x="267899" y="73800"/>
                </a:lnTo>
                <a:lnTo>
                  <a:pt x="267855" y="75641"/>
                </a:lnTo>
                <a:lnTo>
                  <a:pt x="263032" y="114860"/>
                </a:lnTo>
                <a:lnTo>
                  <a:pt x="241589" y="161762"/>
                </a:lnTo>
                <a:lnTo>
                  <a:pt x="209468" y="209551"/>
                </a:lnTo>
                <a:lnTo>
                  <a:pt x="172132" y="255326"/>
                </a:lnTo>
                <a:lnTo>
                  <a:pt x="135119" y="295573"/>
                </a:lnTo>
                <a:lnTo>
                  <a:pt x="103967" y="326779"/>
                </a:lnTo>
                <a:lnTo>
                  <a:pt x="84213" y="345429"/>
                </a:lnTo>
                <a:lnTo>
                  <a:pt x="109981" y="345429"/>
                </a:lnTo>
                <a:lnTo>
                  <a:pt x="118226" y="337619"/>
                </a:lnTo>
                <a:lnTo>
                  <a:pt x="143386" y="312540"/>
                </a:lnTo>
                <a:lnTo>
                  <a:pt x="172618" y="281421"/>
                </a:lnTo>
                <a:lnTo>
                  <a:pt x="198140" y="281421"/>
                </a:lnTo>
                <a:lnTo>
                  <a:pt x="188772" y="272506"/>
                </a:lnTo>
                <a:lnTo>
                  <a:pt x="236918" y="215025"/>
                </a:lnTo>
                <a:lnTo>
                  <a:pt x="265243" y="215025"/>
                </a:lnTo>
                <a:lnTo>
                  <a:pt x="241160" y="195912"/>
                </a:lnTo>
                <a:lnTo>
                  <a:pt x="240603" y="195912"/>
                </a:lnTo>
                <a:lnTo>
                  <a:pt x="260674" y="163016"/>
                </a:lnTo>
                <a:lnTo>
                  <a:pt x="275775" y="130858"/>
                </a:lnTo>
                <a:lnTo>
                  <a:pt x="284545" y="100092"/>
                </a:lnTo>
                <a:lnTo>
                  <a:pt x="285027" y="85054"/>
                </a:lnTo>
                <a:lnTo>
                  <a:pt x="285134" y="81713"/>
                </a:lnTo>
                <a:lnTo>
                  <a:pt x="285248" y="78171"/>
                </a:lnTo>
                <a:lnTo>
                  <a:pt x="285371" y="74340"/>
                </a:lnTo>
                <a:lnTo>
                  <a:pt x="285457" y="71642"/>
                </a:lnTo>
                <a:lnTo>
                  <a:pt x="279577" y="53604"/>
                </a:lnTo>
                <a:lnTo>
                  <a:pt x="268487" y="36924"/>
                </a:lnTo>
                <a:lnTo>
                  <a:pt x="253039" y="22601"/>
                </a:lnTo>
                <a:lnTo>
                  <a:pt x="246148" y="18614"/>
                </a:lnTo>
                <a:close/>
              </a:path>
              <a:path w="339090" h="365125">
                <a:moveTo>
                  <a:pt x="265243" y="215025"/>
                </a:moveTo>
                <a:lnTo>
                  <a:pt x="236918" y="215025"/>
                </a:lnTo>
                <a:lnTo>
                  <a:pt x="318071" y="279427"/>
                </a:lnTo>
                <a:lnTo>
                  <a:pt x="309481" y="292444"/>
                </a:lnTo>
                <a:lnTo>
                  <a:pt x="296062" y="308751"/>
                </a:lnTo>
                <a:lnTo>
                  <a:pt x="278166" y="324697"/>
                </a:lnTo>
                <a:lnTo>
                  <a:pt x="256146" y="336628"/>
                </a:lnTo>
                <a:lnTo>
                  <a:pt x="291400" y="336628"/>
                </a:lnTo>
                <a:lnTo>
                  <a:pt x="315528" y="313449"/>
                </a:lnTo>
                <a:lnTo>
                  <a:pt x="331329" y="291600"/>
                </a:lnTo>
                <a:lnTo>
                  <a:pt x="337299" y="281103"/>
                </a:lnTo>
                <a:lnTo>
                  <a:pt x="339077" y="277509"/>
                </a:lnTo>
                <a:lnTo>
                  <a:pt x="338150" y="272887"/>
                </a:lnTo>
                <a:lnTo>
                  <a:pt x="265243" y="215025"/>
                </a:lnTo>
                <a:close/>
              </a:path>
              <a:path w="339090" h="365125">
                <a:moveTo>
                  <a:pt x="173861" y="56579"/>
                </a:moveTo>
                <a:lnTo>
                  <a:pt x="153657" y="58217"/>
                </a:lnTo>
                <a:lnTo>
                  <a:pt x="136329" y="65815"/>
                </a:lnTo>
                <a:lnTo>
                  <a:pt x="126080" y="80583"/>
                </a:lnTo>
                <a:lnTo>
                  <a:pt x="125983" y="80723"/>
                </a:lnTo>
                <a:lnTo>
                  <a:pt x="127616" y="92618"/>
                </a:lnTo>
                <a:lnTo>
                  <a:pt x="135062" y="109298"/>
                </a:lnTo>
                <a:lnTo>
                  <a:pt x="144816" y="126225"/>
                </a:lnTo>
                <a:lnTo>
                  <a:pt x="153771" y="139549"/>
                </a:lnTo>
                <a:lnTo>
                  <a:pt x="145719" y="147553"/>
                </a:lnTo>
                <a:lnTo>
                  <a:pt x="125034" y="167524"/>
                </a:lnTo>
                <a:lnTo>
                  <a:pt x="115989" y="176557"/>
                </a:lnTo>
                <a:lnTo>
                  <a:pt x="155821" y="176557"/>
                </a:lnTo>
                <a:lnTo>
                  <a:pt x="162090" y="170627"/>
                </a:lnTo>
                <a:lnTo>
                  <a:pt x="196301" y="136450"/>
                </a:lnTo>
                <a:lnTo>
                  <a:pt x="171488" y="136450"/>
                </a:lnTo>
                <a:lnTo>
                  <a:pt x="170637" y="132183"/>
                </a:lnTo>
                <a:lnTo>
                  <a:pt x="168135" y="127319"/>
                </a:lnTo>
                <a:lnTo>
                  <a:pt x="165988" y="125236"/>
                </a:lnTo>
                <a:lnTo>
                  <a:pt x="165874" y="125109"/>
                </a:lnTo>
                <a:lnTo>
                  <a:pt x="143090" y="85054"/>
                </a:lnTo>
                <a:lnTo>
                  <a:pt x="149686" y="78171"/>
                </a:lnTo>
                <a:lnTo>
                  <a:pt x="161324" y="74749"/>
                </a:lnTo>
                <a:lnTo>
                  <a:pt x="175073" y="74340"/>
                </a:lnTo>
                <a:lnTo>
                  <a:pt x="217819" y="74340"/>
                </a:lnTo>
                <a:lnTo>
                  <a:pt x="217511" y="73800"/>
                </a:lnTo>
                <a:lnTo>
                  <a:pt x="211493" y="68058"/>
                </a:lnTo>
                <a:lnTo>
                  <a:pt x="203284" y="63320"/>
                </a:lnTo>
                <a:lnTo>
                  <a:pt x="192836" y="59552"/>
                </a:lnTo>
                <a:lnTo>
                  <a:pt x="173861" y="56579"/>
                </a:lnTo>
                <a:close/>
              </a:path>
              <a:path w="339090" h="365125">
                <a:moveTo>
                  <a:pt x="217819" y="74340"/>
                </a:moveTo>
                <a:lnTo>
                  <a:pt x="175073" y="74340"/>
                </a:lnTo>
                <a:lnTo>
                  <a:pt x="187998" y="76494"/>
                </a:lnTo>
                <a:lnTo>
                  <a:pt x="194627" y="78373"/>
                </a:lnTo>
                <a:lnTo>
                  <a:pt x="202945" y="81713"/>
                </a:lnTo>
                <a:lnTo>
                  <a:pt x="206705" y="91467"/>
                </a:lnTo>
                <a:lnTo>
                  <a:pt x="204393" y="98985"/>
                </a:lnTo>
                <a:lnTo>
                  <a:pt x="198081" y="109298"/>
                </a:lnTo>
                <a:lnTo>
                  <a:pt x="189190" y="118493"/>
                </a:lnTo>
                <a:lnTo>
                  <a:pt x="181303" y="126543"/>
                </a:lnTo>
                <a:lnTo>
                  <a:pt x="171488" y="136450"/>
                </a:lnTo>
                <a:lnTo>
                  <a:pt x="196302" y="136450"/>
                </a:lnTo>
                <a:lnTo>
                  <a:pt x="221307" y="101295"/>
                </a:lnTo>
                <a:lnTo>
                  <a:pt x="223111" y="90974"/>
                </a:lnTo>
                <a:lnTo>
                  <a:pt x="221409" y="80723"/>
                </a:lnTo>
                <a:lnTo>
                  <a:pt x="221386" y="80583"/>
                </a:lnTo>
                <a:lnTo>
                  <a:pt x="217819" y="7434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116">
            <a:extLst>
              <a:ext uri="{FF2B5EF4-FFF2-40B4-BE49-F238E27FC236}">
                <a16:creationId xmlns:a16="http://schemas.microsoft.com/office/drawing/2014/main" id="{3C4EE572-921D-0665-7AA9-6F7E83D1638B}"/>
              </a:ext>
            </a:extLst>
          </p:cNvPr>
          <p:cNvSpPr/>
          <p:nvPr/>
        </p:nvSpPr>
        <p:spPr>
          <a:xfrm>
            <a:off x="8496985" y="1522232"/>
            <a:ext cx="254931" cy="86125"/>
          </a:xfrm>
          <a:custGeom>
            <a:avLst/>
            <a:gdLst/>
            <a:ahLst/>
            <a:cxnLst/>
            <a:rect l="l" t="t" r="r" b="b"/>
            <a:pathLst>
              <a:path w="328929" h="111125">
                <a:moveTo>
                  <a:pt x="17119" y="12433"/>
                </a:moveTo>
                <a:lnTo>
                  <a:pt x="9004" y="13474"/>
                </a:lnTo>
                <a:lnTo>
                  <a:pt x="0" y="24841"/>
                </a:lnTo>
                <a:lnTo>
                  <a:pt x="863" y="33159"/>
                </a:lnTo>
                <a:lnTo>
                  <a:pt x="43038" y="65475"/>
                </a:lnTo>
                <a:lnTo>
                  <a:pt x="78303" y="86515"/>
                </a:lnTo>
                <a:lnTo>
                  <a:pt x="145777" y="109118"/>
                </a:lnTo>
                <a:lnTo>
                  <a:pt x="153293" y="110112"/>
                </a:lnTo>
                <a:lnTo>
                  <a:pt x="153654" y="110112"/>
                </a:lnTo>
                <a:lnTo>
                  <a:pt x="159105" y="110624"/>
                </a:lnTo>
                <a:lnTo>
                  <a:pt x="168015" y="111125"/>
                </a:lnTo>
                <a:lnTo>
                  <a:pt x="172491" y="111125"/>
                </a:lnTo>
                <a:lnTo>
                  <a:pt x="210756" y="107061"/>
                </a:lnTo>
                <a:lnTo>
                  <a:pt x="250406" y="94805"/>
                </a:lnTo>
                <a:lnTo>
                  <a:pt x="253562" y="93432"/>
                </a:lnTo>
                <a:lnTo>
                  <a:pt x="177553" y="93432"/>
                </a:lnTo>
                <a:lnTo>
                  <a:pt x="162933" y="93229"/>
                </a:lnTo>
                <a:lnTo>
                  <a:pt x="108383" y="80821"/>
                </a:lnTo>
                <a:lnTo>
                  <a:pt x="66649" y="59766"/>
                </a:lnTo>
                <a:lnTo>
                  <a:pt x="221320" y="59766"/>
                </a:lnTo>
                <a:lnTo>
                  <a:pt x="226001" y="57737"/>
                </a:lnTo>
                <a:lnTo>
                  <a:pt x="135014" y="57737"/>
                </a:lnTo>
                <a:lnTo>
                  <a:pt x="108178" y="53909"/>
                </a:lnTo>
                <a:lnTo>
                  <a:pt x="64541" y="39865"/>
                </a:lnTo>
                <a:lnTo>
                  <a:pt x="30225" y="21793"/>
                </a:lnTo>
                <a:lnTo>
                  <a:pt x="22961" y="16840"/>
                </a:lnTo>
                <a:lnTo>
                  <a:pt x="17119" y="12433"/>
                </a:lnTo>
                <a:close/>
              </a:path>
              <a:path w="328929" h="111125">
                <a:moveTo>
                  <a:pt x="303066" y="88798"/>
                </a:moveTo>
                <a:lnTo>
                  <a:pt x="264210" y="88798"/>
                </a:lnTo>
                <a:lnTo>
                  <a:pt x="277545" y="108089"/>
                </a:lnTo>
                <a:lnTo>
                  <a:pt x="282333" y="110261"/>
                </a:lnTo>
                <a:lnTo>
                  <a:pt x="292150" y="109118"/>
                </a:lnTo>
                <a:lnTo>
                  <a:pt x="296329" y="105918"/>
                </a:lnTo>
                <a:lnTo>
                  <a:pt x="303066" y="88798"/>
                </a:lnTo>
                <a:close/>
              </a:path>
              <a:path w="328929" h="111125">
                <a:moveTo>
                  <a:pt x="267195" y="67779"/>
                </a:moveTo>
                <a:lnTo>
                  <a:pt x="220579" y="86515"/>
                </a:lnTo>
                <a:lnTo>
                  <a:pt x="177553" y="93432"/>
                </a:lnTo>
                <a:lnTo>
                  <a:pt x="253562" y="93432"/>
                </a:lnTo>
                <a:lnTo>
                  <a:pt x="264210" y="88798"/>
                </a:lnTo>
                <a:lnTo>
                  <a:pt x="303066" y="88798"/>
                </a:lnTo>
                <a:lnTo>
                  <a:pt x="303572" y="87514"/>
                </a:lnTo>
                <a:lnTo>
                  <a:pt x="284735" y="87514"/>
                </a:lnTo>
                <a:lnTo>
                  <a:pt x="271932" y="69024"/>
                </a:lnTo>
                <a:lnTo>
                  <a:pt x="267195" y="67779"/>
                </a:lnTo>
                <a:close/>
              </a:path>
              <a:path w="328929" h="111125">
                <a:moveTo>
                  <a:pt x="328045" y="19050"/>
                </a:moveTo>
                <a:lnTo>
                  <a:pt x="243725" y="19050"/>
                </a:lnTo>
                <a:lnTo>
                  <a:pt x="308698" y="26403"/>
                </a:lnTo>
                <a:lnTo>
                  <a:pt x="284653" y="87514"/>
                </a:lnTo>
                <a:lnTo>
                  <a:pt x="303572" y="87514"/>
                </a:lnTo>
                <a:lnTo>
                  <a:pt x="328572" y="23990"/>
                </a:lnTo>
                <a:lnTo>
                  <a:pt x="328637" y="23825"/>
                </a:lnTo>
                <a:lnTo>
                  <a:pt x="328315" y="19964"/>
                </a:lnTo>
                <a:lnTo>
                  <a:pt x="328269" y="19418"/>
                </a:lnTo>
                <a:lnTo>
                  <a:pt x="328045" y="19050"/>
                </a:lnTo>
                <a:close/>
              </a:path>
              <a:path w="328929" h="111125">
                <a:moveTo>
                  <a:pt x="221320" y="59766"/>
                </a:moveTo>
                <a:lnTo>
                  <a:pt x="66649" y="59766"/>
                </a:lnTo>
                <a:lnTo>
                  <a:pt x="87339" y="66800"/>
                </a:lnTo>
                <a:lnTo>
                  <a:pt x="111182" y="72442"/>
                </a:lnTo>
                <a:lnTo>
                  <a:pt x="137529" y="75534"/>
                </a:lnTo>
                <a:lnTo>
                  <a:pt x="165734" y="74917"/>
                </a:lnTo>
                <a:lnTo>
                  <a:pt x="187680" y="71363"/>
                </a:lnTo>
                <a:lnTo>
                  <a:pt x="208965" y="65120"/>
                </a:lnTo>
                <a:lnTo>
                  <a:pt x="221320" y="59766"/>
                </a:lnTo>
                <a:close/>
              </a:path>
              <a:path w="328929" h="111125">
                <a:moveTo>
                  <a:pt x="232067" y="0"/>
                </a:moveTo>
                <a:lnTo>
                  <a:pt x="227202" y="2336"/>
                </a:lnTo>
                <a:lnTo>
                  <a:pt x="221703" y="10845"/>
                </a:lnTo>
                <a:lnTo>
                  <a:pt x="221614" y="16383"/>
                </a:lnTo>
                <a:lnTo>
                  <a:pt x="232435" y="34480"/>
                </a:lnTo>
                <a:lnTo>
                  <a:pt x="216117" y="43143"/>
                </a:lnTo>
                <a:lnTo>
                  <a:pt x="199240" y="49860"/>
                </a:lnTo>
                <a:lnTo>
                  <a:pt x="181854" y="54615"/>
                </a:lnTo>
                <a:lnTo>
                  <a:pt x="164007" y="57391"/>
                </a:lnTo>
                <a:lnTo>
                  <a:pt x="135014" y="57737"/>
                </a:lnTo>
                <a:lnTo>
                  <a:pt x="226001" y="57737"/>
                </a:lnTo>
                <a:lnTo>
                  <a:pt x="229517" y="56213"/>
                </a:lnTo>
                <a:lnTo>
                  <a:pt x="249262" y="44665"/>
                </a:lnTo>
                <a:lnTo>
                  <a:pt x="253187" y="42062"/>
                </a:lnTo>
                <a:lnTo>
                  <a:pt x="254355" y="36855"/>
                </a:lnTo>
                <a:lnTo>
                  <a:pt x="243725" y="19050"/>
                </a:lnTo>
                <a:lnTo>
                  <a:pt x="328045" y="19050"/>
                </a:lnTo>
                <a:lnTo>
                  <a:pt x="324058" y="12433"/>
                </a:lnTo>
                <a:lnTo>
                  <a:pt x="320306" y="9994"/>
                </a:lnTo>
                <a:lnTo>
                  <a:pt x="232067" y="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82" name="object 117">
            <a:extLst>
              <a:ext uri="{FF2B5EF4-FFF2-40B4-BE49-F238E27FC236}">
                <a16:creationId xmlns:a16="http://schemas.microsoft.com/office/drawing/2014/main" id="{4F4E80FF-35E5-CCBC-D25A-407333D2620F}"/>
              </a:ext>
            </a:extLst>
          </p:cNvPr>
          <p:cNvGrpSpPr/>
          <p:nvPr/>
        </p:nvGrpSpPr>
        <p:grpSpPr>
          <a:xfrm>
            <a:off x="8429723" y="1186255"/>
            <a:ext cx="395192" cy="315464"/>
            <a:chOff x="10191018" y="5222202"/>
            <a:chExt cx="509905" cy="407034"/>
          </a:xfrm>
        </p:grpSpPr>
        <p:sp>
          <p:nvSpPr>
            <p:cNvPr id="383" name="object 118">
              <a:extLst>
                <a:ext uri="{FF2B5EF4-FFF2-40B4-BE49-F238E27FC236}">
                  <a16:creationId xmlns:a16="http://schemas.microsoft.com/office/drawing/2014/main" id="{FE54F7D6-9FD1-B384-8779-DEA98B8C870B}"/>
                </a:ext>
              </a:extLst>
            </p:cNvPr>
            <p:cNvSpPr/>
            <p:nvPr/>
          </p:nvSpPr>
          <p:spPr>
            <a:xfrm>
              <a:off x="10278060" y="5222202"/>
              <a:ext cx="328930" cy="111125"/>
            </a:xfrm>
            <a:custGeom>
              <a:avLst/>
              <a:gdLst/>
              <a:ahLst/>
              <a:cxnLst/>
              <a:rect l="l" t="t" r="r" b="b"/>
              <a:pathLst>
                <a:path w="328929" h="111125">
                  <a:moveTo>
                    <a:pt x="46278" y="766"/>
                  </a:moveTo>
                  <a:lnTo>
                    <a:pt x="36483" y="1935"/>
                  </a:lnTo>
                  <a:lnTo>
                    <a:pt x="32321" y="5122"/>
                  </a:lnTo>
                  <a:lnTo>
                    <a:pt x="65" y="87050"/>
                  </a:lnTo>
                  <a:lnTo>
                    <a:pt x="0" y="87215"/>
                  </a:lnTo>
                  <a:lnTo>
                    <a:pt x="334" y="91089"/>
                  </a:lnTo>
                  <a:lnTo>
                    <a:pt x="380" y="91622"/>
                  </a:lnTo>
                  <a:lnTo>
                    <a:pt x="4622" y="98671"/>
                  </a:lnTo>
                  <a:lnTo>
                    <a:pt x="8356" y="101071"/>
                  </a:lnTo>
                  <a:lnTo>
                    <a:pt x="92165" y="110532"/>
                  </a:lnTo>
                  <a:lnTo>
                    <a:pt x="97523" y="110532"/>
                  </a:lnTo>
                  <a:lnTo>
                    <a:pt x="101726" y="108284"/>
                  </a:lnTo>
                  <a:lnTo>
                    <a:pt x="106933" y="100195"/>
                  </a:lnTo>
                  <a:lnTo>
                    <a:pt x="107022" y="94657"/>
                  </a:lnTo>
                  <a:lnTo>
                    <a:pt x="105437" y="92003"/>
                  </a:lnTo>
                  <a:lnTo>
                    <a:pt x="84912" y="92003"/>
                  </a:lnTo>
                  <a:lnTo>
                    <a:pt x="19938" y="84650"/>
                  </a:lnTo>
                  <a:lnTo>
                    <a:pt x="43967" y="23601"/>
                  </a:lnTo>
                  <a:lnTo>
                    <a:pt x="111830" y="23601"/>
                  </a:lnTo>
                  <a:lnTo>
                    <a:pt x="117327" y="22242"/>
                  </a:lnTo>
                  <a:lnTo>
                    <a:pt x="64439" y="22242"/>
                  </a:lnTo>
                  <a:lnTo>
                    <a:pt x="53969" y="7129"/>
                  </a:lnTo>
                  <a:lnTo>
                    <a:pt x="51104" y="2963"/>
                  </a:lnTo>
                  <a:lnTo>
                    <a:pt x="46278" y="766"/>
                  </a:lnTo>
                  <a:close/>
                </a:path>
                <a:path w="328929" h="111125">
                  <a:moveTo>
                    <a:pt x="295837" y="53303"/>
                  </a:moveTo>
                  <a:lnTo>
                    <a:pt x="193628" y="53303"/>
                  </a:lnTo>
                  <a:lnTo>
                    <a:pt x="220465" y="57130"/>
                  </a:lnTo>
                  <a:lnTo>
                    <a:pt x="244254" y="63599"/>
                  </a:lnTo>
                  <a:lnTo>
                    <a:pt x="282009" y="79765"/>
                  </a:lnTo>
                  <a:lnTo>
                    <a:pt x="311585" y="98671"/>
                  </a:lnTo>
                  <a:lnTo>
                    <a:pt x="311126" y="98671"/>
                  </a:lnTo>
                  <a:lnTo>
                    <a:pt x="319646" y="97566"/>
                  </a:lnTo>
                  <a:lnTo>
                    <a:pt x="328714" y="86123"/>
                  </a:lnTo>
                  <a:lnTo>
                    <a:pt x="327875" y="77970"/>
                  </a:lnTo>
                  <a:lnTo>
                    <a:pt x="322249" y="73271"/>
                  </a:lnTo>
                  <a:lnTo>
                    <a:pt x="295837" y="53303"/>
                  </a:lnTo>
                  <a:close/>
                </a:path>
                <a:path w="328929" h="111125">
                  <a:moveTo>
                    <a:pt x="191108" y="35513"/>
                  </a:moveTo>
                  <a:lnTo>
                    <a:pt x="140964" y="39677"/>
                  </a:lnTo>
                  <a:lnTo>
                    <a:pt x="99127" y="54833"/>
                  </a:lnTo>
                  <a:lnTo>
                    <a:pt x="74282" y="74198"/>
                  </a:lnTo>
                  <a:lnTo>
                    <a:pt x="84912" y="92003"/>
                  </a:lnTo>
                  <a:lnTo>
                    <a:pt x="105437" y="92003"/>
                  </a:lnTo>
                  <a:lnTo>
                    <a:pt x="96215" y="76560"/>
                  </a:lnTo>
                  <a:lnTo>
                    <a:pt x="112536" y="67897"/>
                  </a:lnTo>
                  <a:lnTo>
                    <a:pt x="129408" y="61180"/>
                  </a:lnTo>
                  <a:lnTo>
                    <a:pt x="146787" y="56425"/>
                  </a:lnTo>
                  <a:lnTo>
                    <a:pt x="164630" y="53649"/>
                  </a:lnTo>
                  <a:lnTo>
                    <a:pt x="193628" y="53303"/>
                  </a:lnTo>
                  <a:lnTo>
                    <a:pt x="295837" y="53303"/>
                  </a:lnTo>
                  <a:lnTo>
                    <a:pt x="293154" y="51274"/>
                  </a:lnTo>
                  <a:lnTo>
                    <a:pt x="261988" y="51274"/>
                  </a:lnTo>
                  <a:lnTo>
                    <a:pt x="241298" y="44247"/>
                  </a:lnTo>
                  <a:lnTo>
                    <a:pt x="217455" y="38608"/>
                  </a:lnTo>
                  <a:lnTo>
                    <a:pt x="191108" y="35513"/>
                  </a:lnTo>
                  <a:close/>
                </a:path>
                <a:path w="328929" h="111125">
                  <a:moveTo>
                    <a:pt x="234046" y="17610"/>
                  </a:moveTo>
                  <a:lnTo>
                    <a:pt x="151096" y="17610"/>
                  </a:lnTo>
                  <a:lnTo>
                    <a:pt x="165716" y="17816"/>
                  </a:lnTo>
                  <a:lnTo>
                    <a:pt x="180352" y="19359"/>
                  </a:lnTo>
                  <a:lnTo>
                    <a:pt x="200314" y="23601"/>
                  </a:lnTo>
                  <a:lnTo>
                    <a:pt x="220256" y="30221"/>
                  </a:lnTo>
                  <a:lnTo>
                    <a:pt x="240863" y="39458"/>
                  </a:lnTo>
                  <a:lnTo>
                    <a:pt x="261988" y="51274"/>
                  </a:lnTo>
                  <a:lnTo>
                    <a:pt x="293154" y="51274"/>
                  </a:lnTo>
                  <a:lnTo>
                    <a:pt x="285611" y="45572"/>
                  </a:lnTo>
                  <a:lnTo>
                    <a:pt x="250376" y="24553"/>
                  </a:lnTo>
                  <a:lnTo>
                    <a:pt x="234046" y="17610"/>
                  </a:lnTo>
                  <a:close/>
                </a:path>
                <a:path w="328929" h="111125">
                  <a:moveTo>
                    <a:pt x="111830" y="23601"/>
                  </a:moveTo>
                  <a:lnTo>
                    <a:pt x="43967" y="23601"/>
                  </a:lnTo>
                  <a:lnTo>
                    <a:pt x="56718" y="42029"/>
                  </a:lnTo>
                  <a:lnTo>
                    <a:pt x="61455" y="43260"/>
                  </a:lnTo>
                  <a:lnTo>
                    <a:pt x="65354" y="41330"/>
                  </a:lnTo>
                  <a:lnTo>
                    <a:pt x="80013" y="34576"/>
                  </a:lnTo>
                  <a:lnTo>
                    <a:pt x="94187" y="28995"/>
                  </a:lnTo>
                  <a:lnTo>
                    <a:pt x="107979" y="24553"/>
                  </a:lnTo>
                  <a:lnTo>
                    <a:pt x="111830" y="23601"/>
                  </a:lnTo>
                  <a:close/>
                </a:path>
                <a:path w="328929" h="111125">
                  <a:moveTo>
                    <a:pt x="150591" y="0"/>
                  </a:moveTo>
                  <a:lnTo>
                    <a:pt x="132829" y="1363"/>
                  </a:lnTo>
                  <a:lnTo>
                    <a:pt x="133642" y="1363"/>
                  </a:lnTo>
                  <a:lnTo>
                    <a:pt x="117894" y="3979"/>
                  </a:lnTo>
                  <a:lnTo>
                    <a:pt x="104889" y="7129"/>
                  </a:lnTo>
                  <a:lnTo>
                    <a:pt x="91695" y="11206"/>
                  </a:lnTo>
                  <a:lnTo>
                    <a:pt x="78237" y="16234"/>
                  </a:lnTo>
                  <a:lnTo>
                    <a:pt x="64439" y="22242"/>
                  </a:lnTo>
                  <a:lnTo>
                    <a:pt x="117327" y="22242"/>
                  </a:lnTo>
                  <a:lnTo>
                    <a:pt x="121488" y="21213"/>
                  </a:lnTo>
                  <a:lnTo>
                    <a:pt x="136388" y="18741"/>
                  </a:lnTo>
                  <a:lnTo>
                    <a:pt x="151096" y="17610"/>
                  </a:lnTo>
                  <a:lnTo>
                    <a:pt x="234046" y="17610"/>
                  </a:lnTo>
                  <a:lnTo>
                    <a:pt x="216207" y="10031"/>
                  </a:lnTo>
                  <a:lnTo>
                    <a:pt x="182956" y="1935"/>
                  </a:lnTo>
                  <a:lnTo>
                    <a:pt x="166759" y="231"/>
                  </a:lnTo>
                  <a:lnTo>
                    <a:pt x="150591" y="0"/>
                  </a:lnTo>
                  <a:close/>
                </a:path>
              </a:pathLst>
            </a:custGeom>
            <a:solidFill>
              <a:srgbClr val="1544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84" name="object 119">
              <a:extLst>
                <a:ext uri="{FF2B5EF4-FFF2-40B4-BE49-F238E27FC236}">
                  <a16:creationId xmlns:a16="http://schemas.microsoft.com/office/drawing/2014/main" id="{F8446B5D-C7F2-4522-1177-D5F6E7F63EDC}"/>
                </a:ext>
              </a:extLst>
            </p:cNvPr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10191018" y="5370407"/>
              <a:ext cx="185485" cy="258484"/>
            </a:xfrm>
            <a:prstGeom prst="rect">
              <a:avLst/>
            </a:prstGeom>
          </p:spPr>
        </p:pic>
        <p:pic>
          <p:nvPicPr>
            <p:cNvPr id="385" name="object 120">
              <a:extLst>
                <a:ext uri="{FF2B5EF4-FFF2-40B4-BE49-F238E27FC236}">
                  <a16:creationId xmlns:a16="http://schemas.microsoft.com/office/drawing/2014/main" id="{3C117DE4-4E67-1D01-8B38-25B4261C0F07}"/>
                </a:ext>
              </a:extLst>
            </p:cNvPr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10514962" y="5370414"/>
              <a:ext cx="185485" cy="258476"/>
            </a:xfrm>
            <a:prstGeom prst="rect">
              <a:avLst/>
            </a:prstGeom>
          </p:spPr>
        </p:pic>
      </p:grpSp>
      <p:grpSp>
        <p:nvGrpSpPr>
          <p:cNvPr id="386" name="object 121">
            <a:extLst>
              <a:ext uri="{FF2B5EF4-FFF2-40B4-BE49-F238E27FC236}">
                <a16:creationId xmlns:a16="http://schemas.microsoft.com/office/drawing/2014/main" id="{FCD1B251-D430-2313-FD6F-BFD377202098}"/>
              </a:ext>
            </a:extLst>
          </p:cNvPr>
          <p:cNvGrpSpPr/>
          <p:nvPr/>
        </p:nvGrpSpPr>
        <p:grpSpPr>
          <a:xfrm>
            <a:off x="7836038" y="2566527"/>
            <a:ext cx="303652" cy="217528"/>
            <a:chOff x="9425001" y="7003130"/>
            <a:chExt cx="391795" cy="280670"/>
          </a:xfrm>
        </p:grpSpPr>
        <p:pic>
          <p:nvPicPr>
            <p:cNvPr id="387" name="object 122">
              <a:extLst>
                <a:ext uri="{FF2B5EF4-FFF2-40B4-BE49-F238E27FC236}">
                  <a16:creationId xmlns:a16="http://schemas.microsoft.com/office/drawing/2014/main" id="{41850F30-A208-CA75-469A-8AB2D7B08BD0}"/>
                </a:ext>
              </a:extLst>
            </p:cNvPr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9446207" y="7003130"/>
              <a:ext cx="158667" cy="158648"/>
            </a:xfrm>
            <a:prstGeom prst="rect">
              <a:avLst/>
            </a:prstGeom>
          </p:spPr>
        </p:pic>
        <p:pic>
          <p:nvPicPr>
            <p:cNvPr id="388" name="object 123">
              <a:extLst>
                <a:ext uri="{FF2B5EF4-FFF2-40B4-BE49-F238E27FC236}">
                  <a16:creationId xmlns:a16="http://schemas.microsoft.com/office/drawing/2014/main" id="{11DE487F-7B84-F055-DA0A-AC9B297F28A3}"/>
                </a:ext>
              </a:extLst>
            </p:cNvPr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9636714" y="7003130"/>
              <a:ext cx="158654" cy="158648"/>
            </a:xfrm>
            <a:prstGeom prst="rect">
              <a:avLst/>
            </a:prstGeom>
          </p:spPr>
        </p:pic>
        <p:sp>
          <p:nvSpPr>
            <p:cNvPr id="389" name="object 124">
              <a:extLst>
                <a:ext uri="{FF2B5EF4-FFF2-40B4-BE49-F238E27FC236}">
                  <a16:creationId xmlns:a16="http://schemas.microsoft.com/office/drawing/2014/main" id="{7F200FF4-B86E-BD60-FE6D-6816191A0CD0}"/>
                </a:ext>
              </a:extLst>
            </p:cNvPr>
            <p:cNvSpPr/>
            <p:nvPr/>
          </p:nvSpPr>
          <p:spPr>
            <a:xfrm>
              <a:off x="9425001" y="7150709"/>
              <a:ext cx="391795" cy="132715"/>
            </a:xfrm>
            <a:custGeom>
              <a:avLst/>
              <a:gdLst/>
              <a:ahLst/>
              <a:cxnLst/>
              <a:rect l="l" t="t" r="r" b="b"/>
              <a:pathLst>
                <a:path w="391795" h="132715">
                  <a:moveTo>
                    <a:pt x="53004" y="10299"/>
                  </a:moveTo>
                  <a:lnTo>
                    <a:pt x="47193" y="10299"/>
                  </a:lnTo>
                  <a:lnTo>
                    <a:pt x="43332" y="13639"/>
                  </a:lnTo>
                  <a:lnTo>
                    <a:pt x="6990" y="75358"/>
                  </a:lnTo>
                  <a:lnTo>
                    <a:pt x="38" y="121881"/>
                  </a:lnTo>
                  <a:lnTo>
                    <a:pt x="0" y="124675"/>
                  </a:lnTo>
                  <a:lnTo>
                    <a:pt x="1092" y="127380"/>
                  </a:lnTo>
                  <a:lnTo>
                    <a:pt x="5041" y="131394"/>
                  </a:lnTo>
                  <a:lnTo>
                    <a:pt x="7734" y="132511"/>
                  </a:lnTo>
                  <a:lnTo>
                    <a:pt x="192317" y="132511"/>
                  </a:lnTo>
                  <a:lnTo>
                    <a:pt x="194124" y="131965"/>
                  </a:lnTo>
                  <a:lnTo>
                    <a:pt x="195770" y="131038"/>
                  </a:lnTo>
                  <a:lnTo>
                    <a:pt x="388182" y="131038"/>
                  </a:lnTo>
                  <a:lnTo>
                    <a:pt x="391325" y="127990"/>
                  </a:lnTo>
                  <a:lnTo>
                    <a:pt x="391444" y="124675"/>
                  </a:lnTo>
                  <a:lnTo>
                    <a:pt x="391516" y="121881"/>
                  </a:lnTo>
                  <a:lnTo>
                    <a:pt x="391238" y="111518"/>
                  </a:lnTo>
                  <a:lnTo>
                    <a:pt x="21539" y="111518"/>
                  </a:lnTo>
                  <a:lnTo>
                    <a:pt x="26259" y="84257"/>
                  </a:lnTo>
                  <a:lnTo>
                    <a:pt x="34205" y="62517"/>
                  </a:lnTo>
                  <a:lnTo>
                    <a:pt x="43282" y="46265"/>
                  </a:lnTo>
                  <a:lnTo>
                    <a:pt x="51396" y="35471"/>
                  </a:lnTo>
                  <a:lnTo>
                    <a:pt x="141259" y="35471"/>
                  </a:lnTo>
                  <a:lnTo>
                    <a:pt x="140208" y="32232"/>
                  </a:lnTo>
                  <a:lnTo>
                    <a:pt x="140208" y="29084"/>
                  </a:lnTo>
                  <a:lnTo>
                    <a:pt x="96189" y="29084"/>
                  </a:lnTo>
                  <a:lnTo>
                    <a:pt x="76822" y="25080"/>
                  </a:lnTo>
                  <a:lnTo>
                    <a:pt x="57215" y="13639"/>
                  </a:lnTo>
                  <a:lnTo>
                    <a:pt x="56031" y="12762"/>
                  </a:lnTo>
                  <a:lnTo>
                    <a:pt x="53004" y="10299"/>
                  </a:lnTo>
                  <a:close/>
                </a:path>
                <a:path w="391795" h="132715">
                  <a:moveTo>
                    <a:pt x="388182" y="131038"/>
                  </a:moveTo>
                  <a:lnTo>
                    <a:pt x="195770" y="131038"/>
                  </a:lnTo>
                  <a:lnTo>
                    <a:pt x="197358" y="131965"/>
                  </a:lnTo>
                  <a:lnTo>
                    <a:pt x="199174" y="132511"/>
                  </a:lnTo>
                  <a:lnTo>
                    <a:pt x="386663" y="132511"/>
                  </a:lnTo>
                  <a:lnTo>
                    <a:pt x="388182" y="131038"/>
                  </a:lnTo>
                  <a:close/>
                </a:path>
                <a:path w="391795" h="132715">
                  <a:moveTo>
                    <a:pt x="144412" y="45186"/>
                  </a:moveTo>
                  <a:lnTo>
                    <a:pt x="130149" y="45186"/>
                  </a:lnTo>
                  <a:lnTo>
                    <a:pt x="138531" y="61943"/>
                  </a:lnTo>
                  <a:lnTo>
                    <a:pt x="150950" y="78432"/>
                  </a:lnTo>
                  <a:lnTo>
                    <a:pt x="165262" y="93667"/>
                  </a:lnTo>
                  <a:lnTo>
                    <a:pt x="179324" y="106667"/>
                  </a:lnTo>
                  <a:lnTo>
                    <a:pt x="179498" y="108584"/>
                  </a:lnTo>
                  <a:lnTo>
                    <a:pt x="179592" y="109620"/>
                  </a:lnTo>
                  <a:lnTo>
                    <a:pt x="179628" y="110020"/>
                  </a:lnTo>
                  <a:lnTo>
                    <a:pt x="179720" y="111518"/>
                  </a:lnTo>
                  <a:lnTo>
                    <a:pt x="217170" y="111518"/>
                  </a:lnTo>
                  <a:lnTo>
                    <a:pt x="220497" y="108584"/>
                  </a:lnTo>
                  <a:lnTo>
                    <a:pt x="201066" y="108584"/>
                  </a:lnTo>
                  <a:lnTo>
                    <a:pt x="181329" y="91804"/>
                  </a:lnTo>
                  <a:lnTo>
                    <a:pt x="161545" y="71751"/>
                  </a:lnTo>
                  <a:lnTo>
                    <a:pt x="146307" y="51027"/>
                  </a:lnTo>
                  <a:lnTo>
                    <a:pt x="144412" y="45186"/>
                  </a:lnTo>
                  <a:close/>
                </a:path>
                <a:path w="391795" h="132715">
                  <a:moveTo>
                    <a:pt x="366835" y="35242"/>
                  </a:moveTo>
                  <a:lnTo>
                    <a:pt x="342747" y="35242"/>
                  </a:lnTo>
                  <a:lnTo>
                    <a:pt x="355880" y="54948"/>
                  </a:lnTo>
                  <a:lnTo>
                    <a:pt x="364055" y="76019"/>
                  </a:lnTo>
                  <a:lnTo>
                    <a:pt x="368443" y="95760"/>
                  </a:lnTo>
                  <a:lnTo>
                    <a:pt x="370221" y="111518"/>
                  </a:lnTo>
                  <a:lnTo>
                    <a:pt x="391238" y="111518"/>
                  </a:lnTo>
                  <a:lnTo>
                    <a:pt x="391187" y="109620"/>
                  </a:lnTo>
                  <a:lnTo>
                    <a:pt x="387191" y="81535"/>
                  </a:lnTo>
                  <a:lnTo>
                    <a:pt x="375279" y="46747"/>
                  </a:lnTo>
                  <a:lnTo>
                    <a:pt x="366835" y="35242"/>
                  </a:lnTo>
                  <a:close/>
                </a:path>
                <a:path w="391795" h="132715">
                  <a:moveTo>
                    <a:pt x="267780" y="12762"/>
                  </a:moveTo>
                  <a:lnTo>
                    <a:pt x="239474" y="12762"/>
                  </a:lnTo>
                  <a:lnTo>
                    <a:pt x="249136" y="13639"/>
                  </a:lnTo>
                  <a:lnTo>
                    <a:pt x="248320" y="13639"/>
                  </a:lnTo>
                  <a:lnTo>
                    <a:pt x="254266" y="15176"/>
                  </a:lnTo>
                  <a:lnTo>
                    <a:pt x="261886" y="19761"/>
                  </a:lnTo>
                  <a:lnTo>
                    <a:pt x="261886" y="32232"/>
                  </a:lnTo>
                  <a:lnTo>
                    <a:pt x="256725" y="49320"/>
                  </a:lnTo>
                  <a:lnTo>
                    <a:pt x="243054" y="68989"/>
                  </a:lnTo>
                  <a:lnTo>
                    <a:pt x="223594" y="89368"/>
                  </a:lnTo>
                  <a:lnTo>
                    <a:pt x="201066" y="108584"/>
                  </a:lnTo>
                  <a:lnTo>
                    <a:pt x="220497" y="108584"/>
                  </a:lnTo>
                  <a:lnTo>
                    <a:pt x="231422" y="98951"/>
                  </a:lnTo>
                  <a:lnTo>
                    <a:pt x="246881" y="83381"/>
                  </a:lnTo>
                  <a:lnTo>
                    <a:pt x="260921" y="66002"/>
                  </a:lnTo>
                  <a:lnTo>
                    <a:pt x="270916" y="48005"/>
                  </a:lnTo>
                  <a:lnTo>
                    <a:pt x="309485" y="48005"/>
                  </a:lnTo>
                  <a:lnTo>
                    <a:pt x="311189" y="47801"/>
                  </a:lnTo>
                  <a:lnTo>
                    <a:pt x="328468" y="42374"/>
                  </a:lnTo>
                  <a:lnTo>
                    <a:pt x="342747" y="35242"/>
                  </a:lnTo>
                  <a:lnTo>
                    <a:pt x="366835" y="35242"/>
                  </a:lnTo>
                  <a:lnTo>
                    <a:pt x="362005" y="28662"/>
                  </a:lnTo>
                  <a:lnTo>
                    <a:pt x="298145" y="28662"/>
                  </a:lnTo>
                  <a:lnTo>
                    <a:pt x="273951" y="27127"/>
                  </a:lnTo>
                  <a:lnTo>
                    <a:pt x="270047" y="15380"/>
                  </a:lnTo>
                  <a:lnTo>
                    <a:pt x="267780" y="12762"/>
                  </a:lnTo>
                  <a:close/>
                </a:path>
                <a:path w="391795" h="132715">
                  <a:moveTo>
                    <a:pt x="309485" y="48005"/>
                  </a:moveTo>
                  <a:lnTo>
                    <a:pt x="270916" y="48005"/>
                  </a:lnTo>
                  <a:lnTo>
                    <a:pt x="291732" y="50139"/>
                  </a:lnTo>
                  <a:lnTo>
                    <a:pt x="309485" y="48005"/>
                  </a:lnTo>
                  <a:close/>
                </a:path>
                <a:path w="391795" h="132715">
                  <a:moveTo>
                    <a:pt x="141259" y="35471"/>
                  </a:moveTo>
                  <a:lnTo>
                    <a:pt x="51396" y="35471"/>
                  </a:lnTo>
                  <a:lnTo>
                    <a:pt x="72158" y="45704"/>
                  </a:lnTo>
                  <a:lnTo>
                    <a:pt x="92702" y="49882"/>
                  </a:lnTo>
                  <a:lnTo>
                    <a:pt x="111074" y="49320"/>
                  </a:lnTo>
                  <a:lnTo>
                    <a:pt x="112120" y="49320"/>
                  </a:lnTo>
                  <a:lnTo>
                    <a:pt x="130149" y="45186"/>
                  </a:lnTo>
                  <a:lnTo>
                    <a:pt x="144412" y="45186"/>
                  </a:lnTo>
                  <a:lnTo>
                    <a:pt x="141259" y="35471"/>
                  </a:lnTo>
                  <a:close/>
                </a:path>
                <a:path w="391795" h="132715">
                  <a:moveTo>
                    <a:pt x="190066" y="12420"/>
                  </a:moveTo>
                  <a:lnTo>
                    <a:pt x="160528" y="12420"/>
                  </a:lnTo>
                  <a:lnTo>
                    <a:pt x="169563" y="13639"/>
                  </a:lnTo>
                  <a:lnTo>
                    <a:pt x="168632" y="13639"/>
                  </a:lnTo>
                  <a:lnTo>
                    <a:pt x="189073" y="32753"/>
                  </a:lnTo>
                  <a:lnTo>
                    <a:pt x="189153" y="32892"/>
                  </a:lnTo>
                  <a:lnTo>
                    <a:pt x="194906" y="36194"/>
                  </a:lnTo>
                  <a:lnTo>
                    <a:pt x="207373" y="36194"/>
                  </a:lnTo>
                  <a:lnTo>
                    <a:pt x="213144" y="32753"/>
                  </a:lnTo>
                  <a:lnTo>
                    <a:pt x="216141" y="27304"/>
                  </a:lnTo>
                  <a:lnTo>
                    <a:pt x="219006" y="23799"/>
                  </a:lnTo>
                  <a:lnTo>
                    <a:pt x="199402" y="23799"/>
                  </a:lnTo>
                  <a:lnTo>
                    <a:pt x="197700" y="22847"/>
                  </a:lnTo>
                  <a:lnTo>
                    <a:pt x="196862" y="21386"/>
                  </a:lnTo>
                  <a:lnTo>
                    <a:pt x="190066" y="12420"/>
                  </a:lnTo>
                  <a:close/>
                </a:path>
                <a:path w="391795" h="132715">
                  <a:moveTo>
                    <a:pt x="160528" y="0"/>
                  </a:moveTo>
                  <a:lnTo>
                    <a:pt x="157137" y="0"/>
                  </a:lnTo>
                  <a:lnTo>
                    <a:pt x="153822" y="419"/>
                  </a:lnTo>
                  <a:lnTo>
                    <a:pt x="150710" y="1244"/>
                  </a:lnTo>
                  <a:lnTo>
                    <a:pt x="145891" y="2979"/>
                  </a:lnTo>
                  <a:lnTo>
                    <a:pt x="139484" y="6778"/>
                  </a:lnTo>
                  <a:lnTo>
                    <a:pt x="132899" y="13639"/>
                  </a:lnTo>
                  <a:lnTo>
                    <a:pt x="133072" y="13639"/>
                  </a:lnTo>
                  <a:lnTo>
                    <a:pt x="128828" y="23228"/>
                  </a:lnTo>
                  <a:lnTo>
                    <a:pt x="113880" y="27709"/>
                  </a:lnTo>
                  <a:lnTo>
                    <a:pt x="96189" y="29084"/>
                  </a:lnTo>
                  <a:lnTo>
                    <a:pt x="140208" y="29084"/>
                  </a:lnTo>
                  <a:lnTo>
                    <a:pt x="140208" y="19583"/>
                  </a:lnTo>
                  <a:lnTo>
                    <a:pt x="147662" y="14935"/>
                  </a:lnTo>
                  <a:lnTo>
                    <a:pt x="155762" y="12762"/>
                  </a:lnTo>
                  <a:lnTo>
                    <a:pt x="155500" y="12762"/>
                  </a:lnTo>
                  <a:lnTo>
                    <a:pt x="158216" y="12420"/>
                  </a:lnTo>
                  <a:lnTo>
                    <a:pt x="190078" y="12420"/>
                  </a:lnTo>
                  <a:lnTo>
                    <a:pt x="181448" y="5673"/>
                  </a:lnTo>
                  <a:lnTo>
                    <a:pt x="171563" y="1498"/>
                  </a:lnTo>
                  <a:lnTo>
                    <a:pt x="171764" y="1498"/>
                  </a:lnTo>
                  <a:lnTo>
                    <a:pt x="160528" y="0"/>
                  </a:lnTo>
                  <a:close/>
                </a:path>
                <a:path w="391795" h="132715">
                  <a:moveTo>
                    <a:pt x="343250" y="10299"/>
                  </a:moveTo>
                  <a:lnTo>
                    <a:pt x="341674" y="10299"/>
                  </a:lnTo>
                  <a:lnTo>
                    <a:pt x="338468" y="12762"/>
                  </a:lnTo>
                  <a:lnTo>
                    <a:pt x="337257" y="13639"/>
                  </a:lnTo>
                  <a:lnTo>
                    <a:pt x="332350" y="16834"/>
                  </a:lnTo>
                  <a:lnTo>
                    <a:pt x="318387" y="23585"/>
                  </a:lnTo>
                  <a:lnTo>
                    <a:pt x="298145" y="28662"/>
                  </a:lnTo>
                  <a:lnTo>
                    <a:pt x="362005" y="28662"/>
                  </a:lnTo>
                  <a:lnTo>
                    <a:pt x="351193" y="13931"/>
                  </a:lnTo>
                  <a:lnTo>
                    <a:pt x="347433" y="10477"/>
                  </a:lnTo>
                  <a:lnTo>
                    <a:pt x="343250" y="10299"/>
                  </a:lnTo>
                  <a:close/>
                </a:path>
                <a:path w="391795" h="132715">
                  <a:moveTo>
                    <a:pt x="239120" y="419"/>
                  </a:moveTo>
                  <a:lnTo>
                    <a:pt x="238755" y="419"/>
                  </a:lnTo>
                  <a:lnTo>
                    <a:pt x="226209" y="3133"/>
                  </a:lnTo>
                  <a:lnTo>
                    <a:pt x="214512" y="10010"/>
                  </a:lnTo>
                  <a:lnTo>
                    <a:pt x="205235" y="21386"/>
                  </a:lnTo>
                  <a:lnTo>
                    <a:pt x="204431" y="22847"/>
                  </a:lnTo>
                  <a:lnTo>
                    <a:pt x="202797" y="23799"/>
                  </a:lnTo>
                  <a:lnTo>
                    <a:pt x="219006" y="23799"/>
                  </a:lnTo>
                  <a:lnTo>
                    <a:pt x="222454" y="19583"/>
                  </a:lnTo>
                  <a:lnTo>
                    <a:pt x="222566" y="19445"/>
                  </a:lnTo>
                  <a:lnTo>
                    <a:pt x="230690" y="14666"/>
                  </a:lnTo>
                  <a:lnTo>
                    <a:pt x="239474" y="12762"/>
                  </a:lnTo>
                  <a:lnTo>
                    <a:pt x="267780" y="12762"/>
                  </a:lnTo>
                  <a:lnTo>
                    <a:pt x="263445" y="7754"/>
                  </a:lnTo>
                  <a:lnTo>
                    <a:pt x="256353" y="3408"/>
                  </a:lnTo>
                  <a:lnTo>
                    <a:pt x="250977" y="1498"/>
                  </a:lnTo>
                  <a:lnTo>
                    <a:pt x="239120" y="419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90" name="object 125">
            <a:extLst>
              <a:ext uri="{FF2B5EF4-FFF2-40B4-BE49-F238E27FC236}">
                <a16:creationId xmlns:a16="http://schemas.microsoft.com/office/drawing/2014/main" id="{CF132D3A-E261-EA05-CD0A-8172D16278E9}"/>
              </a:ext>
            </a:extLst>
          </p:cNvPr>
          <p:cNvSpPr/>
          <p:nvPr/>
        </p:nvSpPr>
        <p:spPr>
          <a:xfrm>
            <a:off x="9113307" y="3169201"/>
            <a:ext cx="278553" cy="289873"/>
          </a:xfrm>
          <a:custGeom>
            <a:avLst/>
            <a:gdLst/>
            <a:ahLst/>
            <a:cxnLst/>
            <a:rect l="l" t="t" r="r" b="b"/>
            <a:pathLst>
              <a:path w="359409" h="374015">
                <a:moveTo>
                  <a:pt x="308876" y="139738"/>
                </a:moveTo>
                <a:lnTo>
                  <a:pt x="291261" y="139738"/>
                </a:lnTo>
                <a:lnTo>
                  <a:pt x="291261" y="157518"/>
                </a:lnTo>
                <a:lnTo>
                  <a:pt x="291261" y="215938"/>
                </a:lnTo>
                <a:lnTo>
                  <a:pt x="207149" y="215938"/>
                </a:lnTo>
                <a:lnTo>
                  <a:pt x="207149" y="233718"/>
                </a:lnTo>
                <a:lnTo>
                  <a:pt x="207149" y="303568"/>
                </a:lnTo>
                <a:lnTo>
                  <a:pt x="151930" y="303568"/>
                </a:lnTo>
                <a:lnTo>
                  <a:pt x="151930" y="233718"/>
                </a:lnTo>
                <a:lnTo>
                  <a:pt x="151930" y="215938"/>
                </a:lnTo>
                <a:lnTo>
                  <a:pt x="67830" y="215938"/>
                </a:lnTo>
                <a:lnTo>
                  <a:pt x="67830" y="157518"/>
                </a:lnTo>
                <a:lnTo>
                  <a:pt x="151930" y="157518"/>
                </a:lnTo>
                <a:lnTo>
                  <a:pt x="151930" y="139738"/>
                </a:lnTo>
                <a:lnTo>
                  <a:pt x="151930" y="69888"/>
                </a:lnTo>
                <a:lnTo>
                  <a:pt x="207149" y="69888"/>
                </a:lnTo>
                <a:lnTo>
                  <a:pt x="207149" y="139738"/>
                </a:lnTo>
                <a:lnTo>
                  <a:pt x="207149" y="157518"/>
                </a:lnTo>
                <a:lnTo>
                  <a:pt x="291261" y="157518"/>
                </a:lnTo>
                <a:lnTo>
                  <a:pt x="291261" y="139738"/>
                </a:lnTo>
                <a:lnTo>
                  <a:pt x="224751" y="139738"/>
                </a:lnTo>
                <a:lnTo>
                  <a:pt x="224751" y="69888"/>
                </a:lnTo>
                <a:lnTo>
                  <a:pt x="224751" y="52108"/>
                </a:lnTo>
                <a:lnTo>
                  <a:pt x="134327" y="52108"/>
                </a:lnTo>
                <a:lnTo>
                  <a:pt x="134327" y="69888"/>
                </a:lnTo>
                <a:lnTo>
                  <a:pt x="134327" y="139738"/>
                </a:lnTo>
                <a:lnTo>
                  <a:pt x="50228" y="139738"/>
                </a:lnTo>
                <a:lnTo>
                  <a:pt x="50228" y="157518"/>
                </a:lnTo>
                <a:lnTo>
                  <a:pt x="50228" y="215938"/>
                </a:lnTo>
                <a:lnTo>
                  <a:pt x="50228" y="233718"/>
                </a:lnTo>
                <a:lnTo>
                  <a:pt x="134327" y="233718"/>
                </a:lnTo>
                <a:lnTo>
                  <a:pt x="134327" y="303568"/>
                </a:lnTo>
                <a:lnTo>
                  <a:pt x="134327" y="321348"/>
                </a:lnTo>
                <a:lnTo>
                  <a:pt x="224751" y="321348"/>
                </a:lnTo>
                <a:lnTo>
                  <a:pt x="224751" y="303568"/>
                </a:lnTo>
                <a:lnTo>
                  <a:pt x="224751" y="233718"/>
                </a:lnTo>
                <a:lnTo>
                  <a:pt x="308876" y="233718"/>
                </a:lnTo>
                <a:lnTo>
                  <a:pt x="308876" y="215938"/>
                </a:lnTo>
                <a:lnTo>
                  <a:pt x="308876" y="157518"/>
                </a:lnTo>
                <a:lnTo>
                  <a:pt x="308876" y="139738"/>
                </a:lnTo>
                <a:close/>
              </a:path>
              <a:path w="359409" h="374015">
                <a:moveTo>
                  <a:pt x="359117" y="185572"/>
                </a:moveTo>
                <a:lnTo>
                  <a:pt x="355460" y="148856"/>
                </a:lnTo>
                <a:lnTo>
                  <a:pt x="345109" y="114198"/>
                </a:lnTo>
                <a:lnTo>
                  <a:pt x="341541" y="107391"/>
                </a:lnTo>
                <a:lnTo>
                  <a:pt x="341541" y="185572"/>
                </a:lnTo>
                <a:lnTo>
                  <a:pt x="336054" y="230543"/>
                </a:lnTo>
                <a:lnTo>
                  <a:pt x="319989" y="271068"/>
                </a:lnTo>
                <a:lnTo>
                  <a:pt x="294881" y="305511"/>
                </a:lnTo>
                <a:lnTo>
                  <a:pt x="262267" y="332232"/>
                </a:lnTo>
                <a:lnTo>
                  <a:pt x="223697" y="349605"/>
                </a:lnTo>
                <a:lnTo>
                  <a:pt x="180721" y="355968"/>
                </a:lnTo>
                <a:lnTo>
                  <a:pt x="148983" y="353009"/>
                </a:lnTo>
                <a:lnTo>
                  <a:pt x="90919" y="328371"/>
                </a:lnTo>
                <a:lnTo>
                  <a:pt x="45478" y="281647"/>
                </a:lnTo>
                <a:lnTo>
                  <a:pt x="20955" y="221234"/>
                </a:lnTo>
                <a:lnTo>
                  <a:pt x="17614" y="188087"/>
                </a:lnTo>
                <a:lnTo>
                  <a:pt x="17907" y="185572"/>
                </a:lnTo>
                <a:lnTo>
                  <a:pt x="23101" y="143014"/>
                </a:lnTo>
                <a:lnTo>
                  <a:pt x="39179" y="102501"/>
                </a:lnTo>
                <a:lnTo>
                  <a:pt x="64287" y="68059"/>
                </a:lnTo>
                <a:lnTo>
                  <a:pt x="96901" y="41351"/>
                </a:lnTo>
                <a:lnTo>
                  <a:pt x="135458" y="23990"/>
                </a:lnTo>
                <a:lnTo>
                  <a:pt x="178435" y="17614"/>
                </a:lnTo>
                <a:lnTo>
                  <a:pt x="179705" y="17614"/>
                </a:lnTo>
                <a:lnTo>
                  <a:pt x="240893" y="30149"/>
                </a:lnTo>
                <a:lnTo>
                  <a:pt x="293103" y="66243"/>
                </a:lnTo>
                <a:lnTo>
                  <a:pt x="328803" y="120891"/>
                </a:lnTo>
                <a:lnTo>
                  <a:pt x="341541" y="185572"/>
                </a:lnTo>
                <a:lnTo>
                  <a:pt x="341541" y="107391"/>
                </a:lnTo>
                <a:lnTo>
                  <a:pt x="305739" y="53962"/>
                </a:lnTo>
                <a:lnTo>
                  <a:pt x="254330" y="17614"/>
                </a:lnTo>
                <a:lnTo>
                  <a:pt x="213601" y="3352"/>
                </a:lnTo>
                <a:lnTo>
                  <a:pt x="178308" y="0"/>
                </a:lnTo>
                <a:lnTo>
                  <a:pt x="130657" y="7035"/>
                </a:lnTo>
                <a:lnTo>
                  <a:pt x="87909" y="26200"/>
                </a:lnTo>
                <a:lnTo>
                  <a:pt x="51752" y="55702"/>
                </a:lnTo>
                <a:lnTo>
                  <a:pt x="23914" y="93713"/>
                </a:lnTo>
                <a:lnTo>
                  <a:pt x="6083" y="138455"/>
                </a:lnTo>
                <a:lnTo>
                  <a:pt x="0" y="188087"/>
                </a:lnTo>
                <a:lnTo>
                  <a:pt x="3695" y="224726"/>
                </a:lnTo>
                <a:lnTo>
                  <a:pt x="30734" y="291299"/>
                </a:lnTo>
                <a:lnTo>
                  <a:pt x="80746" y="342747"/>
                </a:lnTo>
                <a:lnTo>
                  <a:pt x="144538" y="370039"/>
                </a:lnTo>
                <a:lnTo>
                  <a:pt x="179489" y="373570"/>
                </a:lnTo>
                <a:lnTo>
                  <a:pt x="180848" y="373570"/>
                </a:lnTo>
                <a:lnTo>
                  <a:pt x="228485" y="366547"/>
                </a:lnTo>
                <a:lnTo>
                  <a:pt x="252056" y="355968"/>
                </a:lnTo>
                <a:lnTo>
                  <a:pt x="271246" y="347370"/>
                </a:lnTo>
                <a:lnTo>
                  <a:pt x="307403" y="317868"/>
                </a:lnTo>
                <a:lnTo>
                  <a:pt x="335254" y="279844"/>
                </a:lnTo>
                <a:lnTo>
                  <a:pt x="353060" y="235102"/>
                </a:lnTo>
                <a:lnTo>
                  <a:pt x="359117" y="185572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126">
            <a:extLst>
              <a:ext uri="{FF2B5EF4-FFF2-40B4-BE49-F238E27FC236}">
                <a16:creationId xmlns:a16="http://schemas.microsoft.com/office/drawing/2014/main" id="{B9C35C60-279B-0404-B65A-02A4BF54AE96}"/>
              </a:ext>
            </a:extLst>
          </p:cNvPr>
          <p:cNvSpPr/>
          <p:nvPr/>
        </p:nvSpPr>
        <p:spPr>
          <a:xfrm>
            <a:off x="7805800" y="3770443"/>
            <a:ext cx="364677" cy="365171"/>
          </a:xfrm>
          <a:custGeom>
            <a:avLst/>
            <a:gdLst/>
            <a:ahLst/>
            <a:cxnLst/>
            <a:rect l="l" t="t" r="r" b="b"/>
            <a:pathLst>
              <a:path w="470534" h="471170">
                <a:moveTo>
                  <a:pt x="302679" y="9017"/>
                </a:moveTo>
                <a:lnTo>
                  <a:pt x="302552" y="3975"/>
                </a:lnTo>
                <a:lnTo>
                  <a:pt x="298919" y="254"/>
                </a:lnTo>
                <a:lnTo>
                  <a:pt x="294335" y="0"/>
                </a:lnTo>
                <a:lnTo>
                  <a:pt x="293154" y="0"/>
                </a:lnTo>
                <a:lnTo>
                  <a:pt x="284810" y="1270"/>
                </a:lnTo>
                <a:lnTo>
                  <a:pt x="284810" y="17868"/>
                </a:lnTo>
                <a:lnTo>
                  <a:pt x="273215" y="64236"/>
                </a:lnTo>
                <a:lnTo>
                  <a:pt x="246811" y="102260"/>
                </a:lnTo>
                <a:lnTo>
                  <a:pt x="208749" y="128727"/>
                </a:lnTo>
                <a:lnTo>
                  <a:pt x="162153" y="140398"/>
                </a:lnTo>
                <a:lnTo>
                  <a:pt x="162509" y="135496"/>
                </a:lnTo>
                <a:lnTo>
                  <a:pt x="163156" y="130505"/>
                </a:lnTo>
                <a:lnTo>
                  <a:pt x="164122" y="125285"/>
                </a:lnTo>
                <a:lnTo>
                  <a:pt x="176009" y="92633"/>
                </a:lnTo>
                <a:lnTo>
                  <a:pt x="179184" y="83908"/>
                </a:lnTo>
                <a:lnTo>
                  <a:pt x="206159" y="50685"/>
                </a:lnTo>
                <a:lnTo>
                  <a:pt x="242290" y="27901"/>
                </a:lnTo>
                <a:lnTo>
                  <a:pt x="284810" y="17868"/>
                </a:lnTo>
                <a:lnTo>
                  <a:pt x="284810" y="1270"/>
                </a:lnTo>
                <a:lnTo>
                  <a:pt x="249059" y="6692"/>
                </a:lnTo>
                <a:lnTo>
                  <a:pt x="209778" y="25641"/>
                </a:lnTo>
                <a:lnTo>
                  <a:pt x="177825" y="54914"/>
                </a:lnTo>
                <a:lnTo>
                  <a:pt x="155435" y="92633"/>
                </a:lnTo>
                <a:lnTo>
                  <a:pt x="151041" y="74739"/>
                </a:lnTo>
                <a:lnTo>
                  <a:pt x="121653" y="26885"/>
                </a:lnTo>
                <a:lnTo>
                  <a:pt x="118859" y="24345"/>
                </a:lnTo>
                <a:lnTo>
                  <a:pt x="115620" y="21323"/>
                </a:lnTo>
                <a:lnTo>
                  <a:pt x="110426" y="21323"/>
                </a:lnTo>
                <a:lnTo>
                  <a:pt x="106819" y="24345"/>
                </a:lnTo>
                <a:lnTo>
                  <a:pt x="106451" y="24714"/>
                </a:lnTo>
                <a:lnTo>
                  <a:pt x="80594" y="63093"/>
                </a:lnTo>
                <a:lnTo>
                  <a:pt x="71094" y="106895"/>
                </a:lnTo>
                <a:lnTo>
                  <a:pt x="78117" y="151193"/>
                </a:lnTo>
                <a:lnTo>
                  <a:pt x="101790" y="191008"/>
                </a:lnTo>
                <a:lnTo>
                  <a:pt x="102108" y="191389"/>
                </a:lnTo>
                <a:lnTo>
                  <a:pt x="48564" y="244944"/>
                </a:lnTo>
                <a:lnTo>
                  <a:pt x="57721" y="254101"/>
                </a:lnTo>
                <a:lnTo>
                  <a:pt x="111315" y="200507"/>
                </a:lnTo>
                <a:lnTo>
                  <a:pt x="111709" y="200837"/>
                </a:lnTo>
                <a:lnTo>
                  <a:pt x="129997" y="214312"/>
                </a:lnTo>
                <a:lnTo>
                  <a:pt x="149898" y="223926"/>
                </a:lnTo>
                <a:lnTo>
                  <a:pt x="170891" y="229679"/>
                </a:lnTo>
                <a:lnTo>
                  <a:pt x="192392" y="231584"/>
                </a:lnTo>
                <a:lnTo>
                  <a:pt x="215557" y="229362"/>
                </a:lnTo>
                <a:lnTo>
                  <a:pt x="238010" y="222707"/>
                </a:lnTo>
                <a:lnTo>
                  <a:pt x="254635" y="213969"/>
                </a:lnTo>
                <a:lnTo>
                  <a:pt x="259041" y="211658"/>
                </a:lnTo>
                <a:lnTo>
                  <a:pt x="277952" y="196202"/>
                </a:lnTo>
                <a:lnTo>
                  <a:pt x="281482" y="192468"/>
                </a:lnTo>
                <a:lnTo>
                  <a:pt x="281368" y="187312"/>
                </a:lnTo>
                <a:lnTo>
                  <a:pt x="259041" y="168046"/>
                </a:lnTo>
                <a:lnTo>
                  <a:pt x="259041" y="189687"/>
                </a:lnTo>
                <a:lnTo>
                  <a:pt x="226885" y="208102"/>
                </a:lnTo>
                <a:lnTo>
                  <a:pt x="191160" y="213969"/>
                </a:lnTo>
                <a:lnTo>
                  <a:pt x="155486" y="207200"/>
                </a:lnTo>
                <a:lnTo>
                  <a:pt x="144487" y="200507"/>
                </a:lnTo>
                <a:lnTo>
                  <a:pt x="123418" y="187693"/>
                </a:lnTo>
                <a:lnTo>
                  <a:pt x="122999" y="187312"/>
                </a:lnTo>
                <a:lnTo>
                  <a:pt x="121577" y="186156"/>
                </a:lnTo>
                <a:lnTo>
                  <a:pt x="120002" y="184708"/>
                </a:lnTo>
                <a:lnTo>
                  <a:pt x="95402" y="147180"/>
                </a:lnTo>
                <a:lnTo>
                  <a:pt x="88658" y="111442"/>
                </a:lnTo>
                <a:lnTo>
                  <a:pt x="94602" y="75666"/>
                </a:lnTo>
                <a:lnTo>
                  <a:pt x="113106" y="43459"/>
                </a:lnTo>
                <a:lnTo>
                  <a:pt x="131635" y="72834"/>
                </a:lnTo>
                <a:lnTo>
                  <a:pt x="139331" y="105867"/>
                </a:lnTo>
                <a:lnTo>
                  <a:pt x="135953" y="139674"/>
                </a:lnTo>
                <a:lnTo>
                  <a:pt x="121234" y="171373"/>
                </a:lnTo>
                <a:lnTo>
                  <a:pt x="118821" y="174866"/>
                </a:lnTo>
                <a:lnTo>
                  <a:pt x="119227" y="179285"/>
                </a:lnTo>
                <a:lnTo>
                  <a:pt x="119253" y="179590"/>
                </a:lnTo>
                <a:lnTo>
                  <a:pt x="125260" y="185597"/>
                </a:lnTo>
                <a:lnTo>
                  <a:pt x="129971" y="186042"/>
                </a:lnTo>
                <a:lnTo>
                  <a:pt x="133477" y="183616"/>
                </a:lnTo>
                <a:lnTo>
                  <a:pt x="164503" y="169087"/>
                </a:lnTo>
                <a:lnTo>
                  <a:pt x="197586" y="165430"/>
                </a:lnTo>
                <a:lnTo>
                  <a:pt x="230009" y="172377"/>
                </a:lnTo>
                <a:lnTo>
                  <a:pt x="259041" y="189687"/>
                </a:lnTo>
                <a:lnTo>
                  <a:pt x="259041" y="168046"/>
                </a:lnTo>
                <a:lnTo>
                  <a:pt x="254584" y="165430"/>
                </a:lnTo>
                <a:lnTo>
                  <a:pt x="244754" y="159651"/>
                </a:lnTo>
                <a:lnTo>
                  <a:pt x="226136" y="152552"/>
                </a:lnTo>
                <a:lnTo>
                  <a:pt x="206743" y="148602"/>
                </a:lnTo>
                <a:lnTo>
                  <a:pt x="221361" y="140398"/>
                </a:lnTo>
                <a:lnTo>
                  <a:pt x="245554" y="126822"/>
                </a:lnTo>
                <a:lnTo>
                  <a:pt x="275882" y="94869"/>
                </a:lnTo>
                <a:lnTo>
                  <a:pt x="295617" y="54914"/>
                </a:lnTo>
                <a:lnTo>
                  <a:pt x="301320" y="17868"/>
                </a:lnTo>
                <a:lnTo>
                  <a:pt x="302679" y="9017"/>
                </a:lnTo>
                <a:close/>
              </a:path>
              <a:path w="470534" h="471170">
                <a:moveTo>
                  <a:pt x="469950" y="314960"/>
                </a:moveTo>
                <a:lnTo>
                  <a:pt x="469404" y="312547"/>
                </a:lnTo>
                <a:lnTo>
                  <a:pt x="466331" y="308330"/>
                </a:lnTo>
                <a:lnTo>
                  <a:pt x="463677" y="306971"/>
                </a:lnTo>
                <a:lnTo>
                  <a:pt x="460870" y="306971"/>
                </a:lnTo>
                <a:lnTo>
                  <a:pt x="451980" y="305866"/>
                </a:lnTo>
                <a:lnTo>
                  <a:pt x="451980" y="391312"/>
                </a:lnTo>
                <a:lnTo>
                  <a:pt x="444754" y="392277"/>
                </a:lnTo>
                <a:lnTo>
                  <a:pt x="436537" y="393738"/>
                </a:lnTo>
                <a:lnTo>
                  <a:pt x="427329" y="395693"/>
                </a:lnTo>
                <a:lnTo>
                  <a:pt x="416864" y="398195"/>
                </a:lnTo>
                <a:lnTo>
                  <a:pt x="416407" y="398348"/>
                </a:lnTo>
                <a:lnTo>
                  <a:pt x="413080" y="399580"/>
                </a:lnTo>
                <a:lnTo>
                  <a:pt x="202552" y="452716"/>
                </a:lnTo>
                <a:lnTo>
                  <a:pt x="198335" y="453504"/>
                </a:lnTo>
                <a:lnTo>
                  <a:pt x="194525" y="453275"/>
                </a:lnTo>
                <a:lnTo>
                  <a:pt x="189915" y="451726"/>
                </a:lnTo>
                <a:lnTo>
                  <a:pt x="29083" y="335356"/>
                </a:lnTo>
                <a:lnTo>
                  <a:pt x="28689" y="335114"/>
                </a:lnTo>
                <a:lnTo>
                  <a:pt x="17551" y="322719"/>
                </a:lnTo>
                <a:lnTo>
                  <a:pt x="17602" y="317309"/>
                </a:lnTo>
                <a:lnTo>
                  <a:pt x="18872" y="310603"/>
                </a:lnTo>
                <a:lnTo>
                  <a:pt x="18910" y="310388"/>
                </a:lnTo>
                <a:lnTo>
                  <a:pt x="22669" y="304419"/>
                </a:lnTo>
                <a:lnTo>
                  <a:pt x="28346" y="300189"/>
                </a:lnTo>
                <a:lnTo>
                  <a:pt x="35394" y="298234"/>
                </a:lnTo>
                <a:lnTo>
                  <a:pt x="35712" y="298234"/>
                </a:lnTo>
                <a:lnTo>
                  <a:pt x="38239" y="297700"/>
                </a:lnTo>
                <a:lnTo>
                  <a:pt x="40640" y="297700"/>
                </a:lnTo>
                <a:lnTo>
                  <a:pt x="44170" y="298234"/>
                </a:lnTo>
                <a:lnTo>
                  <a:pt x="43878" y="298234"/>
                </a:lnTo>
                <a:lnTo>
                  <a:pt x="44526" y="298411"/>
                </a:lnTo>
                <a:lnTo>
                  <a:pt x="66776" y="313359"/>
                </a:lnTo>
                <a:lnTo>
                  <a:pt x="165938" y="377659"/>
                </a:lnTo>
                <a:lnTo>
                  <a:pt x="166852" y="378040"/>
                </a:lnTo>
                <a:lnTo>
                  <a:pt x="171500" y="379196"/>
                </a:lnTo>
                <a:lnTo>
                  <a:pt x="171996" y="379196"/>
                </a:lnTo>
                <a:lnTo>
                  <a:pt x="175285" y="379437"/>
                </a:lnTo>
                <a:lnTo>
                  <a:pt x="180009" y="379196"/>
                </a:lnTo>
                <a:lnTo>
                  <a:pt x="180644" y="379196"/>
                </a:lnTo>
                <a:lnTo>
                  <a:pt x="245795" y="362191"/>
                </a:lnTo>
                <a:lnTo>
                  <a:pt x="247675" y="361645"/>
                </a:lnTo>
                <a:lnTo>
                  <a:pt x="253415" y="359981"/>
                </a:lnTo>
                <a:lnTo>
                  <a:pt x="261137" y="357936"/>
                </a:lnTo>
                <a:lnTo>
                  <a:pt x="268897" y="356069"/>
                </a:lnTo>
                <a:lnTo>
                  <a:pt x="293865" y="349440"/>
                </a:lnTo>
                <a:lnTo>
                  <a:pt x="312064" y="327571"/>
                </a:lnTo>
                <a:lnTo>
                  <a:pt x="312153" y="327367"/>
                </a:lnTo>
                <a:lnTo>
                  <a:pt x="295706" y="287451"/>
                </a:lnTo>
                <a:lnTo>
                  <a:pt x="283857" y="283273"/>
                </a:lnTo>
                <a:lnTo>
                  <a:pt x="215353" y="283273"/>
                </a:lnTo>
                <a:lnTo>
                  <a:pt x="211289" y="279209"/>
                </a:lnTo>
                <a:lnTo>
                  <a:pt x="211289" y="269519"/>
                </a:lnTo>
                <a:lnTo>
                  <a:pt x="215226" y="265582"/>
                </a:lnTo>
                <a:lnTo>
                  <a:pt x="286753" y="265582"/>
                </a:lnTo>
                <a:lnTo>
                  <a:pt x="293636" y="265404"/>
                </a:lnTo>
                <a:lnTo>
                  <a:pt x="321271" y="265404"/>
                </a:lnTo>
                <a:lnTo>
                  <a:pt x="337248" y="266954"/>
                </a:lnTo>
                <a:lnTo>
                  <a:pt x="379145" y="286321"/>
                </a:lnTo>
                <a:lnTo>
                  <a:pt x="391134" y="295046"/>
                </a:lnTo>
                <a:lnTo>
                  <a:pt x="404507" y="304723"/>
                </a:lnTo>
                <a:lnTo>
                  <a:pt x="418693" y="313486"/>
                </a:lnTo>
                <a:lnTo>
                  <a:pt x="434301" y="320306"/>
                </a:lnTo>
                <a:lnTo>
                  <a:pt x="451929" y="324129"/>
                </a:lnTo>
                <a:lnTo>
                  <a:pt x="451980" y="391312"/>
                </a:lnTo>
                <a:lnTo>
                  <a:pt x="451980" y="305866"/>
                </a:lnTo>
                <a:lnTo>
                  <a:pt x="444093" y="304863"/>
                </a:lnTo>
                <a:lnTo>
                  <a:pt x="429285" y="299186"/>
                </a:lnTo>
                <a:lnTo>
                  <a:pt x="415455" y="290880"/>
                </a:lnTo>
                <a:lnTo>
                  <a:pt x="401637" y="280911"/>
                </a:lnTo>
                <a:lnTo>
                  <a:pt x="393458" y="274828"/>
                </a:lnTo>
                <a:lnTo>
                  <a:pt x="389229" y="271881"/>
                </a:lnTo>
                <a:lnTo>
                  <a:pt x="340702" y="249694"/>
                </a:lnTo>
                <a:lnTo>
                  <a:pt x="321157" y="247802"/>
                </a:lnTo>
                <a:lnTo>
                  <a:pt x="293357" y="247802"/>
                </a:lnTo>
                <a:lnTo>
                  <a:pt x="286486" y="247967"/>
                </a:lnTo>
                <a:lnTo>
                  <a:pt x="220065" y="247967"/>
                </a:lnTo>
                <a:lnTo>
                  <a:pt x="209804" y="250050"/>
                </a:lnTo>
                <a:lnTo>
                  <a:pt x="201409" y="255714"/>
                </a:lnTo>
                <a:lnTo>
                  <a:pt x="195745" y="264109"/>
                </a:lnTo>
                <a:lnTo>
                  <a:pt x="193675" y="274370"/>
                </a:lnTo>
                <a:lnTo>
                  <a:pt x="195694" y="284353"/>
                </a:lnTo>
                <a:lnTo>
                  <a:pt x="195745" y="284632"/>
                </a:lnTo>
                <a:lnTo>
                  <a:pt x="201409" y="293027"/>
                </a:lnTo>
                <a:lnTo>
                  <a:pt x="209969" y="298792"/>
                </a:lnTo>
                <a:lnTo>
                  <a:pt x="210350" y="298792"/>
                </a:lnTo>
                <a:lnTo>
                  <a:pt x="220065" y="300761"/>
                </a:lnTo>
                <a:lnTo>
                  <a:pt x="281647" y="300761"/>
                </a:lnTo>
                <a:lnTo>
                  <a:pt x="289890" y="302412"/>
                </a:lnTo>
                <a:lnTo>
                  <a:pt x="295821" y="309575"/>
                </a:lnTo>
                <a:lnTo>
                  <a:pt x="295795" y="324129"/>
                </a:lnTo>
                <a:lnTo>
                  <a:pt x="292646" y="329692"/>
                </a:lnTo>
                <a:lnTo>
                  <a:pt x="287439" y="332930"/>
                </a:lnTo>
                <a:lnTo>
                  <a:pt x="264591" y="339001"/>
                </a:lnTo>
                <a:lnTo>
                  <a:pt x="256743" y="340880"/>
                </a:lnTo>
                <a:lnTo>
                  <a:pt x="248780" y="342988"/>
                </a:lnTo>
                <a:lnTo>
                  <a:pt x="241160" y="345198"/>
                </a:lnTo>
                <a:lnTo>
                  <a:pt x="178308" y="361645"/>
                </a:lnTo>
                <a:lnTo>
                  <a:pt x="174701" y="361645"/>
                </a:lnTo>
                <a:lnTo>
                  <a:pt x="173304" y="361429"/>
                </a:lnTo>
                <a:lnTo>
                  <a:pt x="76669" y="298792"/>
                </a:lnTo>
                <a:lnTo>
                  <a:pt x="75158" y="297700"/>
                </a:lnTo>
                <a:lnTo>
                  <a:pt x="58724" y="285813"/>
                </a:lnTo>
                <a:lnTo>
                  <a:pt x="58013" y="285407"/>
                </a:lnTo>
                <a:lnTo>
                  <a:pt x="40627" y="279882"/>
                </a:lnTo>
                <a:lnTo>
                  <a:pt x="37071" y="280022"/>
                </a:lnTo>
                <a:lnTo>
                  <a:pt x="32499" y="280911"/>
                </a:lnTo>
                <a:lnTo>
                  <a:pt x="32804" y="280911"/>
                </a:lnTo>
                <a:lnTo>
                  <a:pt x="20942" y="284353"/>
                </a:lnTo>
                <a:lnTo>
                  <a:pt x="20066" y="284632"/>
                </a:lnTo>
                <a:lnTo>
                  <a:pt x="9512" y="292671"/>
                </a:lnTo>
                <a:lnTo>
                  <a:pt x="2489" y="303987"/>
                </a:lnTo>
                <a:lnTo>
                  <a:pt x="0" y="317309"/>
                </a:lnTo>
                <a:lnTo>
                  <a:pt x="0" y="318046"/>
                </a:lnTo>
                <a:lnTo>
                  <a:pt x="596" y="324129"/>
                </a:lnTo>
                <a:lnTo>
                  <a:pt x="660" y="324789"/>
                </a:lnTo>
                <a:lnTo>
                  <a:pt x="19596" y="350227"/>
                </a:lnTo>
                <a:lnTo>
                  <a:pt x="180594" y="466953"/>
                </a:lnTo>
                <a:lnTo>
                  <a:pt x="181419" y="467360"/>
                </a:lnTo>
                <a:lnTo>
                  <a:pt x="182295" y="467652"/>
                </a:lnTo>
                <a:lnTo>
                  <a:pt x="184048" y="468312"/>
                </a:lnTo>
                <a:lnTo>
                  <a:pt x="188861" y="469963"/>
                </a:lnTo>
                <a:lnTo>
                  <a:pt x="193382" y="470776"/>
                </a:lnTo>
                <a:lnTo>
                  <a:pt x="200621" y="470776"/>
                </a:lnTo>
                <a:lnTo>
                  <a:pt x="203415" y="470496"/>
                </a:lnTo>
                <a:lnTo>
                  <a:pt x="206133" y="469963"/>
                </a:lnTo>
                <a:lnTo>
                  <a:pt x="207454" y="469646"/>
                </a:lnTo>
                <a:lnTo>
                  <a:pt x="270979" y="453504"/>
                </a:lnTo>
                <a:lnTo>
                  <a:pt x="417779" y="416560"/>
                </a:lnTo>
                <a:lnTo>
                  <a:pt x="417982" y="416560"/>
                </a:lnTo>
                <a:lnTo>
                  <a:pt x="421932" y="415074"/>
                </a:lnTo>
                <a:lnTo>
                  <a:pt x="434263" y="412191"/>
                </a:lnTo>
                <a:lnTo>
                  <a:pt x="444931" y="410095"/>
                </a:lnTo>
                <a:lnTo>
                  <a:pt x="453796" y="408825"/>
                </a:lnTo>
                <a:lnTo>
                  <a:pt x="460730" y="408393"/>
                </a:lnTo>
                <a:lnTo>
                  <a:pt x="465594" y="408393"/>
                </a:lnTo>
                <a:lnTo>
                  <a:pt x="469544" y="404444"/>
                </a:lnTo>
                <a:lnTo>
                  <a:pt x="469544" y="317309"/>
                </a:lnTo>
                <a:lnTo>
                  <a:pt x="469950" y="314960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92" name="object 127">
            <a:extLst>
              <a:ext uri="{FF2B5EF4-FFF2-40B4-BE49-F238E27FC236}">
                <a16:creationId xmlns:a16="http://schemas.microsoft.com/office/drawing/2014/main" id="{E2A2C4A9-4A0B-040C-74BC-F1B80A6F763F}"/>
              </a:ext>
            </a:extLst>
          </p:cNvPr>
          <p:cNvGrpSpPr/>
          <p:nvPr/>
        </p:nvGrpSpPr>
        <p:grpSpPr>
          <a:xfrm>
            <a:off x="10347055" y="2495461"/>
            <a:ext cx="337610" cy="359265"/>
            <a:chOff x="12664899" y="6911435"/>
            <a:chExt cx="435609" cy="463550"/>
          </a:xfrm>
        </p:grpSpPr>
        <p:sp>
          <p:nvSpPr>
            <p:cNvPr id="393" name="object 128">
              <a:extLst>
                <a:ext uri="{FF2B5EF4-FFF2-40B4-BE49-F238E27FC236}">
                  <a16:creationId xmlns:a16="http://schemas.microsoft.com/office/drawing/2014/main" id="{D5CAD912-4D52-D339-DEE6-5BFDDA06F2E4}"/>
                </a:ext>
              </a:extLst>
            </p:cNvPr>
            <p:cNvSpPr/>
            <p:nvPr/>
          </p:nvSpPr>
          <p:spPr>
            <a:xfrm>
              <a:off x="12664899" y="7167734"/>
              <a:ext cx="435609" cy="207645"/>
            </a:xfrm>
            <a:custGeom>
              <a:avLst/>
              <a:gdLst/>
              <a:ahLst/>
              <a:cxnLst/>
              <a:rect l="l" t="t" r="r" b="b"/>
              <a:pathLst>
                <a:path w="435609" h="207645">
                  <a:moveTo>
                    <a:pt x="163727" y="0"/>
                  </a:moveTo>
                  <a:lnTo>
                    <a:pt x="137986" y="0"/>
                  </a:lnTo>
                  <a:lnTo>
                    <a:pt x="119860" y="1757"/>
                  </a:lnTo>
                  <a:lnTo>
                    <a:pt x="74828" y="22356"/>
                  </a:lnTo>
                  <a:lnTo>
                    <a:pt x="63199" y="30789"/>
                  </a:lnTo>
                  <a:lnTo>
                    <a:pt x="50642" y="39858"/>
                  </a:lnTo>
                  <a:lnTo>
                    <a:pt x="37961" y="47485"/>
                  </a:lnTo>
                  <a:lnTo>
                    <a:pt x="24397" y="52705"/>
                  </a:lnTo>
                  <a:lnTo>
                    <a:pt x="9067" y="54640"/>
                  </a:lnTo>
                  <a:lnTo>
                    <a:pt x="6223" y="54640"/>
                  </a:lnTo>
                  <a:lnTo>
                    <a:pt x="3514" y="56075"/>
                  </a:lnTo>
                  <a:lnTo>
                    <a:pt x="533" y="60241"/>
                  </a:lnTo>
                  <a:lnTo>
                    <a:pt x="0" y="62615"/>
                  </a:lnTo>
                  <a:lnTo>
                    <a:pt x="381" y="64901"/>
                  </a:lnTo>
                  <a:lnTo>
                    <a:pt x="381" y="145661"/>
                  </a:lnTo>
                  <a:lnTo>
                    <a:pt x="4330" y="149598"/>
                  </a:lnTo>
                  <a:lnTo>
                    <a:pt x="9194" y="149598"/>
                  </a:lnTo>
                  <a:lnTo>
                    <a:pt x="15536" y="150001"/>
                  </a:lnTo>
                  <a:lnTo>
                    <a:pt x="23731" y="151187"/>
                  </a:lnTo>
                  <a:lnTo>
                    <a:pt x="33567" y="153118"/>
                  </a:lnTo>
                  <a:lnTo>
                    <a:pt x="44831" y="155757"/>
                  </a:lnTo>
                  <a:lnTo>
                    <a:pt x="48082" y="156951"/>
                  </a:lnTo>
                  <a:lnTo>
                    <a:pt x="244097" y="206443"/>
                  </a:lnTo>
                  <a:lnTo>
                    <a:pt x="246646" y="206926"/>
                  </a:lnTo>
                  <a:lnTo>
                    <a:pt x="249275" y="207192"/>
                  </a:lnTo>
                  <a:lnTo>
                    <a:pt x="256095" y="207192"/>
                  </a:lnTo>
                  <a:lnTo>
                    <a:pt x="260362" y="206443"/>
                  </a:lnTo>
                  <a:lnTo>
                    <a:pt x="264858" y="204868"/>
                  </a:lnTo>
                  <a:lnTo>
                    <a:pt x="266344" y="204309"/>
                  </a:lnTo>
                  <a:lnTo>
                    <a:pt x="267246" y="204030"/>
                  </a:lnTo>
                  <a:lnTo>
                    <a:pt x="268109" y="203598"/>
                  </a:lnTo>
                  <a:lnTo>
                    <a:pt x="287025" y="189882"/>
                  </a:lnTo>
                  <a:lnTo>
                    <a:pt x="251447" y="189882"/>
                  </a:lnTo>
                  <a:lnTo>
                    <a:pt x="247675" y="189184"/>
                  </a:lnTo>
                  <a:lnTo>
                    <a:pt x="53378" y="140124"/>
                  </a:lnTo>
                  <a:lnTo>
                    <a:pt x="50507" y="139069"/>
                  </a:lnTo>
                  <a:lnTo>
                    <a:pt x="50747" y="139069"/>
                  </a:lnTo>
                  <a:lnTo>
                    <a:pt x="40364" y="136585"/>
                  </a:lnTo>
                  <a:lnTo>
                    <a:pt x="32004" y="134810"/>
                  </a:lnTo>
                  <a:lnTo>
                    <a:pt x="24509" y="133466"/>
                  </a:lnTo>
                  <a:lnTo>
                    <a:pt x="17894" y="132554"/>
                  </a:lnTo>
                  <a:lnTo>
                    <a:pt x="17995" y="71759"/>
                  </a:lnTo>
                  <a:lnTo>
                    <a:pt x="61533" y="53739"/>
                  </a:lnTo>
                  <a:lnTo>
                    <a:pt x="81114" y="39438"/>
                  </a:lnTo>
                  <a:lnTo>
                    <a:pt x="84899" y="36796"/>
                  </a:lnTo>
                  <a:lnTo>
                    <a:pt x="123302" y="19030"/>
                  </a:lnTo>
                  <a:lnTo>
                    <a:pt x="138030" y="17609"/>
                  </a:lnTo>
                  <a:lnTo>
                    <a:pt x="254875" y="17609"/>
                  </a:lnTo>
                  <a:lnTo>
                    <a:pt x="254440" y="15464"/>
                  </a:lnTo>
                  <a:lnTo>
                    <a:pt x="249066" y="7502"/>
                  </a:lnTo>
                  <a:lnTo>
                    <a:pt x="241100" y="2129"/>
                  </a:lnTo>
                  <a:lnTo>
                    <a:pt x="231355" y="157"/>
                  </a:lnTo>
                  <a:lnTo>
                    <a:pt x="170040" y="157"/>
                  </a:lnTo>
                  <a:lnTo>
                    <a:pt x="163727" y="0"/>
                  </a:lnTo>
                  <a:close/>
                </a:path>
                <a:path w="435609" h="207645">
                  <a:moveTo>
                    <a:pt x="429860" y="47485"/>
                  </a:moveTo>
                  <a:lnTo>
                    <a:pt x="399445" y="47485"/>
                  </a:lnTo>
                  <a:lnTo>
                    <a:pt x="401383" y="47871"/>
                  </a:lnTo>
                  <a:lnTo>
                    <a:pt x="410794" y="48684"/>
                  </a:lnTo>
                  <a:lnTo>
                    <a:pt x="417639" y="56075"/>
                  </a:lnTo>
                  <a:lnTo>
                    <a:pt x="417639" y="69651"/>
                  </a:lnTo>
                  <a:lnTo>
                    <a:pt x="415798" y="73969"/>
                  </a:lnTo>
                  <a:lnTo>
                    <a:pt x="412305" y="77424"/>
                  </a:lnTo>
                  <a:lnTo>
                    <a:pt x="410984" y="78694"/>
                  </a:lnTo>
                  <a:lnTo>
                    <a:pt x="409575" y="79722"/>
                  </a:lnTo>
                  <a:lnTo>
                    <a:pt x="407695" y="80675"/>
                  </a:lnTo>
                  <a:lnTo>
                    <a:pt x="407301" y="80916"/>
                  </a:lnTo>
                  <a:lnTo>
                    <a:pt x="259220" y="188295"/>
                  </a:lnTo>
                  <a:lnTo>
                    <a:pt x="258914" y="188295"/>
                  </a:lnTo>
                  <a:lnTo>
                    <a:pt x="254838" y="189679"/>
                  </a:lnTo>
                  <a:lnTo>
                    <a:pt x="251447" y="189882"/>
                  </a:lnTo>
                  <a:lnTo>
                    <a:pt x="287025" y="189882"/>
                  </a:lnTo>
                  <a:lnTo>
                    <a:pt x="416740" y="95826"/>
                  </a:lnTo>
                  <a:lnTo>
                    <a:pt x="419569" y="94302"/>
                  </a:lnTo>
                  <a:lnTo>
                    <a:pt x="435206" y="64901"/>
                  </a:lnTo>
                  <a:lnTo>
                    <a:pt x="432925" y="52705"/>
                  </a:lnTo>
                  <a:lnTo>
                    <a:pt x="432851" y="52307"/>
                  </a:lnTo>
                  <a:lnTo>
                    <a:pt x="429860" y="47485"/>
                  </a:lnTo>
                  <a:close/>
                </a:path>
                <a:path w="435609" h="207645">
                  <a:moveTo>
                    <a:pt x="275977" y="122648"/>
                  </a:moveTo>
                  <a:lnTo>
                    <a:pt x="268300" y="122648"/>
                  </a:lnTo>
                  <a:lnTo>
                    <a:pt x="272719" y="122890"/>
                  </a:lnTo>
                  <a:lnTo>
                    <a:pt x="275977" y="122648"/>
                  </a:lnTo>
                  <a:close/>
                </a:path>
                <a:path w="435609" h="207645">
                  <a:moveTo>
                    <a:pt x="254875" y="17609"/>
                  </a:moveTo>
                  <a:lnTo>
                    <a:pt x="163452" y="17609"/>
                  </a:lnTo>
                  <a:lnTo>
                    <a:pt x="169786" y="17759"/>
                  </a:lnTo>
                  <a:lnTo>
                    <a:pt x="235458" y="17759"/>
                  </a:lnTo>
                  <a:lnTo>
                    <a:pt x="238798" y="21099"/>
                  </a:lnTo>
                  <a:lnTo>
                    <a:pt x="238798" y="29291"/>
                  </a:lnTo>
                  <a:lnTo>
                    <a:pt x="235356" y="32732"/>
                  </a:lnTo>
                  <a:lnTo>
                    <a:pt x="172364" y="32732"/>
                  </a:lnTo>
                  <a:lnTo>
                    <a:pt x="160863" y="36796"/>
                  </a:lnTo>
                  <a:lnTo>
                    <a:pt x="161057" y="36796"/>
                  </a:lnTo>
                  <a:lnTo>
                    <a:pt x="152379" y="43994"/>
                  </a:lnTo>
                  <a:lnTo>
                    <a:pt x="146665" y="53739"/>
                  </a:lnTo>
                  <a:lnTo>
                    <a:pt x="146584" y="53878"/>
                  </a:lnTo>
                  <a:lnTo>
                    <a:pt x="144611" y="64901"/>
                  </a:lnTo>
                  <a:lnTo>
                    <a:pt x="144500" y="65524"/>
                  </a:lnTo>
                  <a:lnTo>
                    <a:pt x="145651" y="73969"/>
                  </a:lnTo>
                  <a:lnTo>
                    <a:pt x="145698" y="74312"/>
                  </a:lnTo>
                  <a:lnTo>
                    <a:pt x="149129" y="82348"/>
                  </a:lnTo>
                  <a:lnTo>
                    <a:pt x="186118" y="101274"/>
                  </a:lnTo>
                  <a:lnTo>
                    <a:pt x="193167" y="102976"/>
                  </a:lnTo>
                  <a:lnTo>
                    <a:pt x="200554" y="104932"/>
                  </a:lnTo>
                  <a:lnTo>
                    <a:pt x="207441" y="106926"/>
                  </a:lnTo>
                  <a:lnTo>
                    <a:pt x="267623" y="122648"/>
                  </a:lnTo>
                  <a:lnTo>
                    <a:pt x="276337" y="122648"/>
                  </a:lnTo>
                  <a:lnTo>
                    <a:pt x="279781" y="121797"/>
                  </a:lnTo>
                  <a:lnTo>
                    <a:pt x="280720" y="121543"/>
                  </a:lnTo>
                  <a:lnTo>
                    <a:pt x="281635" y="121162"/>
                  </a:lnTo>
                  <a:lnTo>
                    <a:pt x="306392" y="105110"/>
                  </a:lnTo>
                  <a:lnTo>
                    <a:pt x="270051" y="105110"/>
                  </a:lnTo>
                  <a:lnTo>
                    <a:pt x="212537" y="90047"/>
                  </a:lnTo>
                  <a:lnTo>
                    <a:pt x="204901" y="87863"/>
                  </a:lnTo>
                  <a:lnTo>
                    <a:pt x="197535" y="85920"/>
                  </a:lnTo>
                  <a:lnTo>
                    <a:pt x="190943" y="84343"/>
                  </a:lnTo>
                  <a:lnTo>
                    <a:pt x="169644" y="78694"/>
                  </a:lnTo>
                  <a:lnTo>
                    <a:pt x="169505" y="78694"/>
                  </a:lnTo>
                  <a:lnTo>
                    <a:pt x="164884" y="75773"/>
                  </a:lnTo>
                  <a:lnTo>
                    <a:pt x="162115" y="70832"/>
                  </a:lnTo>
                  <a:lnTo>
                    <a:pt x="162115" y="58056"/>
                  </a:lnTo>
                  <a:lnTo>
                    <a:pt x="167322" y="51732"/>
                  </a:lnTo>
                  <a:lnTo>
                    <a:pt x="174586" y="50233"/>
                  </a:lnTo>
                  <a:lnTo>
                    <a:pt x="231355" y="50233"/>
                  </a:lnTo>
                  <a:lnTo>
                    <a:pt x="241021" y="48277"/>
                  </a:lnTo>
                  <a:lnTo>
                    <a:pt x="241679" y="47871"/>
                  </a:lnTo>
                  <a:lnTo>
                    <a:pt x="249066" y="42889"/>
                  </a:lnTo>
                  <a:lnTo>
                    <a:pt x="254440" y="34931"/>
                  </a:lnTo>
                  <a:lnTo>
                    <a:pt x="256413" y="25201"/>
                  </a:lnTo>
                  <a:lnTo>
                    <a:pt x="254905" y="17759"/>
                  </a:lnTo>
                  <a:lnTo>
                    <a:pt x="254875" y="17609"/>
                  </a:lnTo>
                  <a:close/>
                </a:path>
                <a:path w="435609" h="207645">
                  <a:moveTo>
                    <a:pt x="400316" y="29748"/>
                  </a:moveTo>
                  <a:lnTo>
                    <a:pt x="396126" y="29748"/>
                  </a:lnTo>
                  <a:lnTo>
                    <a:pt x="391312" y="30472"/>
                  </a:lnTo>
                  <a:lnTo>
                    <a:pt x="389839" y="30789"/>
                  </a:lnTo>
                  <a:lnTo>
                    <a:pt x="386740" y="31729"/>
                  </a:lnTo>
                  <a:lnTo>
                    <a:pt x="385013" y="32440"/>
                  </a:lnTo>
                  <a:lnTo>
                    <a:pt x="383184" y="33393"/>
                  </a:lnTo>
                  <a:lnTo>
                    <a:pt x="382320" y="33812"/>
                  </a:lnTo>
                  <a:lnTo>
                    <a:pt x="381381" y="34320"/>
                  </a:lnTo>
                  <a:lnTo>
                    <a:pt x="379603" y="35437"/>
                  </a:lnTo>
                  <a:lnTo>
                    <a:pt x="363359" y="47198"/>
                  </a:lnTo>
                  <a:lnTo>
                    <a:pt x="274294" y="104932"/>
                  </a:lnTo>
                  <a:lnTo>
                    <a:pt x="273088" y="105110"/>
                  </a:lnTo>
                  <a:lnTo>
                    <a:pt x="306392" y="105110"/>
                  </a:lnTo>
                  <a:lnTo>
                    <a:pt x="373380" y="61676"/>
                  </a:lnTo>
                  <a:lnTo>
                    <a:pt x="389458" y="50055"/>
                  </a:lnTo>
                  <a:lnTo>
                    <a:pt x="390144" y="49585"/>
                  </a:lnTo>
                  <a:lnTo>
                    <a:pt x="391924" y="48684"/>
                  </a:lnTo>
                  <a:lnTo>
                    <a:pt x="392874" y="48277"/>
                  </a:lnTo>
                  <a:lnTo>
                    <a:pt x="394195" y="47871"/>
                  </a:lnTo>
                  <a:lnTo>
                    <a:pt x="393990" y="47871"/>
                  </a:lnTo>
                  <a:lnTo>
                    <a:pt x="396580" y="47485"/>
                  </a:lnTo>
                  <a:lnTo>
                    <a:pt x="429860" y="47485"/>
                  </a:lnTo>
                  <a:lnTo>
                    <a:pt x="426243" y="41654"/>
                  </a:lnTo>
                  <a:lnTo>
                    <a:pt x="416264" y="34049"/>
                  </a:lnTo>
                  <a:lnTo>
                    <a:pt x="403976" y="30472"/>
                  </a:lnTo>
                  <a:lnTo>
                    <a:pt x="402897" y="30243"/>
                  </a:lnTo>
                  <a:lnTo>
                    <a:pt x="400316" y="29748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4" name="object 129">
              <a:extLst>
                <a:ext uri="{FF2B5EF4-FFF2-40B4-BE49-F238E27FC236}">
                  <a16:creationId xmlns:a16="http://schemas.microsoft.com/office/drawing/2014/main" id="{E1FFE518-BBAD-D769-39E9-65C99F19E1E5}"/>
                </a:ext>
              </a:extLst>
            </p:cNvPr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12770827" y="6911435"/>
              <a:ext cx="247589" cy="238099"/>
            </a:xfrm>
            <a:prstGeom prst="rect">
              <a:avLst/>
            </a:prstGeom>
          </p:spPr>
        </p:pic>
      </p:grpSp>
      <p:sp>
        <p:nvSpPr>
          <p:cNvPr id="395" name="object 130">
            <a:extLst>
              <a:ext uri="{FF2B5EF4-FFF2-40B4-BE49-F238E27FC236}">
                <a16:creationId xmlns:a16="http://schemas.microsoft.com/office/drawing/2014/main" id="{E1283161-9EDD-6FBB-AFDC-DFE91B4AC074}"/>
              </a:ext>
            </a:extLst>
          </p:cNvPr>
          <p:cNvSpPr/>
          <p:nvPr/>
        </p:nvSpPr>
        <p:spPr>
          <a:xfrm>
            <a:off x="9083949" y="3834935"/>
            <a:ext cx="337610" cy="236229"/>
          </a:xfrm>
          <a:custGeom>
            <a:avLst/>
            <a:gdLst/>
            <a:ahLst/>
            <a:cxnLst/>
            <a:rect l="l" t="t" r="r" b="b"/>
            <a:pathLst>
              <a:path w="435609" h="304800">
                <a:moveTo>
                  <a:pt x="92594" y="158661"/>
                </a:moveTo>
                <a:lnTo>
                  <a:pt x="73918" y="158661"/>
                </a:lnTo>
                <a:lnTo>
                  <a:pt x="71064" y="164820"/>
                </a:lnTo>
                <a:lnTo>
                  <a:pt x="68983" y="171311"/>
                </a:lnTo>
                <a:lnTo>
                  <a:pt x="67777" y="177711"/>
                </a:lnTo>
                <a:lnTo>
                  <a:pt x="67709" y="178072"/>
                </a:lnTo>
                <a:lnTo>
                  <a:pt x="67458" y="182105"/>
                </a:lnTo>
                <a:lnTo>
                  <a:pt x="67385" y="191733"/>
                </a:lnTo>
                <a:lnTo>
                  <a:pt x="68229" y="196976"/>
                </a:lnTo>
                <a:lnTo>
                  <a:pt x="84790" y="225424"/>
                </a:lnTo>
                <a:lnTo>
                  <a:pt x="158475" y="303441"/>
                </a:lnTo>
                <a:lnTo>
                  <a:pt x="160494" y="304317"/>
                </a:lnTo>
                <a:lnTo>
                  <a:pt x="164723" y="304317"/>
                </a:lnTo>
                <a:lnTo>
                  <a:pt x="166743" y="303441"/>
                </a:lnTo>
                <a:lnTo>
                  <a:pt x="183719" y="285457"/>
                </a:lnTo>
                <a:lnTo>
                  <a:pt x="162615" y="285457"/>
                </a:lnTo>
                <a:lnTo>
                  <a:pt x="95826" y="214718"/>
                </a:lnTo>
                <a:lnTo>
                  <a:pt x="82686" y="189776"/>
                </a:lnTo>
                <a:lnTo>
                  <a:pt x="82738" y="183862"/>
                </a:lnTo>
                <a:lnTo>
                  <a:pt x="83266" y="178072"/>
                </a:lnTo>
                <a:lnTo>
                  <a:pt x="83299" y="177711"/>
                </a:lnTo>
                <a:lnTo>
                  <a:pt x="83517" y="176796"/>
                </a:lnTo>
                <a:lnTo>
                  <a:pt x="85297" y="170509"/>
                </a:lnTo>
                <a:lnTo>
                  <a:pt x="85914" y="169214"/>
                </a:lnTo>
                <a:lnTo>
                  <a:pt x="88631" y="163795"/>
                </a:lnTo>
                <a:lnTo>
                  <a:pt x="92594" y="158661"/>
                </a:lnTo>
                <a:close/>
              </a:path>
              <a:path w="435609" h="304800">
                <a:moveTo>
                  <a:pt x="253153" y="207035"/>
                </a:moveTo>
                <a:lnTo>
                  <a:pt x="235754" y="207035"/>
                </a:lnTo>
                <a:lnTo>
                  <a:pt x="234586" y="208813"/>
                </a:lnTo>
                <a:lnTo>
                  <a:pt x="233316" y="210515"/>
                </a:lnTo>
                <a:lnTo>
                  <a:pt x="162615" y="285457"/>
                </a:lnTo>
                <a:lnTo>
                  <a:pt x="183719" y="285457"/>
                </a:lnTo>
                <a:lnTo>
                  <a:pt x="242993" y="222669"/>
                </a:lnTo>
                <a:lnTo>
                  <a:pt x="247438" y="217830"/>
                </a:lnTo>
                <a:lnTo>
                  <a:pt x="250740" y="212623"/>
                </a:lnTo>
                <a:lnTo>
                  <a:pt x="253153" y="207035"/>
                </a:lnTo>
                <a:close/>
              </a:path>
              <a:path w="435609" h="304800">
                <a:moveTo>
                  <a:pt x="234083" y="102095"/>
                </a:moveTo>
                <a:lnTo>
                  <a:pt x="165206" y="102095"/>
                </a:lnTo>
                <a:lnTo>
                  <a:pt x="223054" y="117246"/>
                </a:lnTo>
                <a:lnTo>
                  <a:pt x="230306" y="119329"/>
                </a:lnTo>
                <a:lnTo>
                  <a:pt x="237659" y="121284"/>
                </a:lnTo>
                <a:lnTo>
                  <a:pt x="244784" y="122986"/>
                </a:lnTo>
                <a:lnTo>
                  <a:pt x="265803" y="128562"/>
                </a:lnTo>
                <a:lnTo>
                  <a:pt x="270324" y="131419"/>
                </a:lnTo>
                <a:lnTo>
                  <a:pt x="273092" y="136359"/>
                </a:lnTo>
                <a:lnTo>
                  <a:pt x="273092" y="149136"/>
                </a:lnTo>
                <a:lnTo>
                  <a:pt x="267885" y="155460"/>
                </a:lnTo>
                <a:lnTo>
                  <a:pt x="260621" y="156959"/>
                </a:lnTo>
                <a:lnTo>
                  <a:pt x="203839" y="156959"/>
                </a:lnTo>
                <a:lnTo>
                  <a:pt x="194102" y="158929"/>
                </a:lnTo>
                <a:lnTo>
                  <a:pt x="186140" y="164298"/>
                </a:lnTo>
                <a:lnTo>
                  <a:pt x="180767" y="172255"/>
                </a:lnTo>
                <a:lnTo>
                  <a:pt x="179662" y="177711"/>
                </a:lnTo>
                <a:lnTo>
                  <a:pt x="178818" y="182105"/>
                </a:lnTo>
                <a:lnTo>
                  <a:pt x="180767" y="191733"/>
                </a:lnTo>
                <a:lnTo>
                  <a:pt x="186140" y="199694"/>
                </a:lnTo>
                <a:lnTo>
                  <a:pt x="194102" y="205065"/>
                </a:lnTo>
                <a:lnTo>
                  <a:pt x="203839" y="207035"/>
                </a:lnTo>
                <a:lnTo>
                  <a:pt x="261426" y="207035"/>
                </a:lnTo>
                <a:lnTo>
                  <a:pt x="284147" y="207390"/>
                </a:lnTo>
                <a:lnTo>
                  <a:pt x="295178" y="207390"/>
                </a:lnTo>
                <a:lnTo>
                  <a:pt x="315345" y="205434"/>
                </a:lnTo>
                <a:lnTo>
                  <a:pt x="332655" y="200294"/>
                </a:lnTo>
                <a:lnTo>
                  <a:pt x="347527" y="193064"/>
                </a:lnTo>
                <a:lnTo>
                  <a:pt x="352663" y="189776"/>
                </a:lnTo>
                <a:lnTo>
                  <a:pt x="284418" y="189776"/>
                </a:lnTo>
                <a:lnTo>
                  <a:pt x="261906" y="189433"/>
                </a:lnTo>
                <a:lnTo>
                  <a:pt x="199750" y="189433"/>
                </a:lnTo>
                <a:lnTo>
                  <a:pt x="196410" y="186093"/>
                </a:lnTo>
                <a:lnTo>
                  <a:pt x="196410" y="177901"/>
                </a:lnTo>
                <a:lnTo>
                  <a:pt x="199750" y="174561"/>
                </a:lnTo>
                <a:lnTo>
                  <a:pt x="262507" y="174561"/>
                </a:lnTo>
                <a:lnTo>
                  <a:pt x="274002" y="170509"/>
                </a:lnTo>
                <a:lnTo>
                  <a:pt x="282827" y="163196"/>
                </a:lnTo>
                <a:lnTo>
                  <a:pt x="288623" y="153314"/>
                </a:lnTo>
                <a:lnTo>
                  <a:pt x="290598" y="142278"/>
                </a:lnTo>
                <a:lnTo>
                  <a:pt x="290707" y="141668"/>
                </a:lnTo>
                <a:lnTo>
                  <a:pt x="289610" y="133605"/>
                </a:lnTo>
                <a:lnTo>
                  <a:pt x="289511" y="132880"/>
                </a:lnTo>
                <a:lnTo>
                  <a:pt x="286083" y="124845"/>
                </a:lnTo>
                <a:lnTo>
                  <a:pt x="249089" y="105917"/>
                </a:lnTo>
                <a:lnTo>
                  <a:pt x="242041" y="104216"/>
                </a:lnTo>
                <a:lnTo>
                  <a:pt x="234916" y="102336"/>
                </a:lnTo>
                <a:lnTo>
                  <a:pt x="234083" y="102095"/>
                </a:lnTo>
                <a:close/>
              </a:path>
              <a:path w="435609" h="304800">
                <a:moveTo>
                  <a:pt x="256286" y="17310"/>
                </a:moveTo>
                <a:lnTo>
                  <a:pt x="183761" y="17310"/>
                </a:lnTo>
                <a:lnTo>
                  <a:pt x="187545" y="18008"/>
                </a:lnTo>
                <a:lnTo>
                  <a:pt x="381830" y="67055"/>
                </a:lnTo>
                <a:lnTo>
                  <a:pt x="417301" y="74650"/>
                </a:lnTo>
                <a:lnTo>
                  <a:pt x="417212" y="135445"/>
                </a:lnTo>
                <a:lnTo>
                  <a:pt x="373894" y="153314"/>
                </a:lnTo>
                <a:lnTo>
                  <a:pt x="354080" y="167766"/>
                </a:lnTo>
                <a:lnTo>
                  <a:pt x="350132" y="170509"/>
                </a:lnTo>
                <a:lnTo>
                  <a:pt x="338910" y="177711"/>
                </a:lnTo>
                <a:lnTo>
                  <a:pt x="326348" y="183862"/>
                </a:lnTo>
                <a:lnTo>
                  <a:pt x="311905" y="188164"/>
                </a:lnTo>
                <a:lnTo>
                  <a:pt x="295178" y="189776"/>
                </a:lnTo>
                <a:lnTo>
                  <a:pt x="352663" y="189776"/>
                </a:lnTo>
                <a:lnTo>
                  <a:pt x="360380" y="184835"/>
                </a:lnTo>
                <a:lnTo>
                  <a:pt x="364317" y="182105"/>
                </a:lnTo>
                <a:lnTo>
                  <a:pt x="371886" y="176479"/>
                </a:lnTo>
                <a:lnTo>
                  <a:pt x="384563" y="167323"/>
                </a:lnTo>
                <a:lnTo>
                  <a:pt x="397068" y="159804"/>
                </a:lnTo>
                <a:lnTo>
                  <a:pt x="397929" y="159435"/>
                </a:lnTo>
                <a:lnTo>
                  <a:pt x="410800" y="154485"/>
                </a:lnTo>
                <a:lnTo>
                  <a:pt x="426127" y="152552"/>
                </a:lnTo>
                <a:lnTo>
                  <a:pt x="428972" y="152552"/>
                </a:lnTo>
                <a:lnTo>
                  <a:pt x="431639" y="151193"/>
                </a:lnTo>
                <a:lnTo>
                  <a:pt x="434665" y="146964"/>
                </a:lnTo>
                <a:lnTo>
                  <a:pt x="435208" y="144589"/>
                </a:lnTo>
                <a:lnTo>
                  <a:pt x="434814" y="142278"/>
                </a:lnTo>
                <a:lnTo>
                  <a:pt x="434814" y="61518"/>
                </a:lnTo>
                <a:lnTo>
                  <a:pt x="430877" y="57581"/>
                </a:lnTo>
                <a:lnTo>
                  <a:pt x="426013" y="57581"/>
                </a:lnTo>
                <a:lnTo>
                  <a:pt x="419672" y="57180"/>
                </a:lnTo>
                <a:lnTo>
                  <a:pt x="411476" y="56000"/>
                </a:lnTo>
                <a:lnTo>
                  <a:pt x="401640" y="54077"/>
                </a:lnTo>
                <a:lnTo>
                  <a:pt x="390377" y="51447"/>
                </a:lnTo>
                <a:lnTo>
                  <a:pt x="387418" y="50355"/>
                </a:lnTo>
                <a:lnTo>
                  <a:pt x="387638" y="50355"/>
                </a:lnTo>
                <a:lnTo>
                  <a:pt x="256286" y="17310"/>
                </a:lnTo>
                <a:close/>
              </a:path>
              <a:path w="435609" h="304800">
                <a:moveTo>
                  <a:pt x="185932" y="0"/>
                </a:moveTo>
                <a:lnTo>
                  <a:pt x="179112" y="0"/>
                </a:lnTo>
                <a:lnTo>
                  <a:pt x="174134" y="888"/>
                </a:lnTo>
                <a:lnTo>
                  <a:pt x="174480" y="888"/>
                </a:lnTo>
                <a:lnTo>
                  <a:pt x="170349" y="2324"/>
                </a:lnTo>
                <a:lnTo>
                  <a:pt x="168864" y="2882"/>
                </a:lnTo>
                <a:lnTo>
                  <a:pt x="167962" y="3174"/>
                </a:lnTo>
                <a:lnTo>
                  <a:pt x="167098" y="3594"/>
                </a:lnTo>
                <a:lnTo>
                  <a:pt x="18432" y="111391"/>
                </a:lnTo>
                <a:lnTo>
                  <a:pt x="15638" y="112890"/>
                </a:lnTo>
                <a:lnTo>
                  <a:pt x="13009" y="114833"/>
                </a:lnTo>
                <a:lnTo>
                  <a:pt x="0" y="142278"/>
                </a:lnTo>
                <a:lnTo>
                  <a:pt x="2282" y="154485"/>
                </a:lnTo>
                <a:lnTo>
                  <a:pt x="36308" y="177711"/>
                </a:lnTo>
                <a:lnTo>
                  <a:pt x="37329" y="177711"/>
                </a:lnTo>
                <a:lnTo>
                  <a:pt x="43402" y="176796"/>
                </a:lnTo>
                <a:lnTo>
                  <a:pt x="43558" y="176796"/>
                </a:lnTo>
                <a:lnTo>
                  <a:pt x="71796" y="160032"/>
                </a:lnTo>
                <a:lnTo>
                  <a:pt x="72144" y="159804"/>
                </a:lnTo>
                <a:lnTo>
                  <a:pt x="36247" y="159804"/>
                </a:lnTo>
                <a:lnTo>
                  <a:pt x="34498" y="159435"/>
                </a:lnTo>
                <a:lnTo>
                  <a:pt x="35148" y="159435"/>
                </a:lnTo>
                <a:lnTo>
                  <a:pt x="26178" y="158661"/>
                </a:lnTo>
                <a:lnTo>
                  <a:pt x="24555" y="158661"/>
                </a:lnTo>
                <a:lnTo>
                  <a:pt x="17652" y="151193"/>
                </a:lnTo>
                <a:lnTo>
                  <a:pt x="17581" y="137540"/>
                </a:lnTo>
                <a:lnTo>
                  <a:pt x="19410" y="133222"/>
                </a:lnTo>
                <a:lnTo>
                  <a:pt x="22902" y="129768"/>
                </a:lnTo>
                <a:lnTo>
                  <a:pt x="24157" y="128562"/>
                </a:lnTo>
                <a:lnTo>
                  <a:pt x="25633" y="127469"/>
                </a:lnTo>
                <a:lnTo>
                  <a:pt x="27513" y="126517"/>
                </a:lnTo>
                <a:lnTo>
                  <a:pt x="27906" y="126276"/>
                </a:lnTo>
                <a:lnTo>
                  <a:pt x="175633" y="19164"/>
                </a:lnTo>
                <a:lnTo>
                  <a:pt x="180370" y="17513"/>
                </a:lnTo>
                <a:lnTo>
                  <a:pt x="183761" y="17310"/>
                </a:lnTo>
                <a:lnTo>
                  <a:pt x="256286" y="17310"/>
                </a:lnTo>
                <a:lnTo>
                  <a:pt x="191698" y="888"/>
                </a:lnTo>
                <a:lnTo>
                  <a:pt x="188561" y="253"/>
                </a:lnTo>
                <a:lnTo>
                  <a:pt x="185932" y="0"/>
                </a:lnTo>
                <a:close/>
              </a:path>
              <a:path w="435609" h="304800">
                <a:moveTo>
                  <a:pt x="172627" y="174561"/>
                </a:moveTo>
                <a:lnTo>
                  <a:pt x="152344" y="174561"/>
                </a:lnTo>
                <a:lnTo>
                  <a:pt x="157014" y="177711"/>
                </a:lnTo>
                <a:lnTo>
                  <a:pt x="167975" y="177711"/>
                </a:lnTo>
                <a:lnTo>
                  <a:pt x="172627" y="174561"/>
                </a:lnTo>
                <a:close/>
              </a:path>
              <a:path w="435609" h="304800">
                <a:moveTo>
                  <a:pt x="152946" y="146964"/>
                </a:moveTo>
                <a:lnTo>
                  <a:pt x="117835" y="146964"/>
                </a:lnTo>
                <a:lnTo>
                  <a:pt x="127790" y="148539"/>
                </a:lnTo>
                <a:lnTo>
                  <a:pt x="136799" y="153017"/>
                </a:lnTo>
                <a:lnTo>
                  <a:pt x="144328" y="160032"/>
                </a:lnTo>
                <a:lnTo>
                  <a:pt x="149839" y="169214"/>
                </a:lnTo>
                <a:lnTo>
                  <a:pt x="152144" y="174561"/>
                </a:lnTo>
                <a:lnTo>
                  <a:pt x="172840" y="174561"/>
                </a:lnTo>
                <a:lnTo>
                  <a:pt x="175132" y="169214"/>
                </a:lnTo>
                <a:lnTo>
                  <a:pt x="180644" y="160032"/>
                </a:lnTo>
                <a:lnTo>
                  <a:pt x="162514" y="160032"/>
                </a:lnTo>
                <a:lnTo>
                  <a:pt x="154452" y="148240"/>
                </a:lnTo>
                <a:lnTo>
                  <a:pt x="152946" y="146964"/>
                </a:lnTo>
                <a:close/>
              </a:path>
              <a:path w="435609" h="304800">
                <a:moveTo>
                  <a:pt x="208367" y="131737"/>
                </a:moveTo>
                <a:lnTo>
                  <a:pt x="206285" y="131737"/>
                </a:lnTo>
                <a:lnTo>
                  <a:pt x="193505" y="133605"/>
                </a:lnTo>
                <a:lnTo>
                  <a:pt x="181083" y="139296"/>
                </a:lnTo>
                <a:lnTo>
                  <a:pt x="170530" y="148240"/>
                </a:lnTo>
                <a:lnTo>
                  <a:pt x="162462" y="160032"/>
                </a:lnTo>
                <a:lnTo>
                  <a:pt x="180641" y="160032"/>
                </a:lnTo>
                <a:lnTo>
                  <a:pt x="188169" y="153017"/>
                </a:lnTo>
                <a:lnTo>
                  <a:pt x="197175" y="148539"/>
                </a:lnTo>
                <a:lnTo>
                  <a:pt x="207129" y="146964"/>
                </a:lnTo>
                <a:lnTo>
                  <a:pt x="242492" y="146964"/>
                </a:lnTo>
                <a:lnTo>
                  <a:pt x="235317" y="140677"/>
                </a:lnTo>
                <a:lnTo>
                  <a:pt x="226606" y="135710"/>
                </a:lnTo>
                <a:lnTo>
                  <a:pt x="217145" y="132656"/>
                </a:lnTo>
                <a:lnTo>
                  <a:pt x="208367" y="131737"/>
                </a:lnTo>
                <a:close/>
              </a:path>
              <a:path w="435609" h="304800">
                <a:moveTo>
                  <a:pt x="167936" y="84645"/>
                </a:moveTo>
                <a:lnTo>
                  <a:pt x="158476" y="84645"/>
                </a:lnTo>
                <a:lnTo>
                  <a:pt x="154474" y="85648"/>
                </a:lnTo>
                <a:lnTo>
                  <a:pt x="153573" y="86029"/>
                </a:lnTo>
                <a:lnTo>
                  <a:pt x="61828" y="145516"/>
                </a:lnTo>
                <a:lnTo>
                  <a:pt x="45750" y="157149"/>
                </a:lnTo>
                <a:lnTo>
                  <a:pt x="45064" y="157594"/>
                </a:lnTo>
                <a:lnTo>
                  <a:pt x="42933" y="158661"/>
                </a:lnTo>
                <a:lnTo>
                  <a:pt x="42288" y="158929"/>
                </a:lnTo>
                <a:lnTo>
                  <a:pt x="40641" y="159435"/>
                </a:lnTo>
                <a:lnTo>
                  <a:pt x="40294" y="159435"/>
                </a:lnTo>
                <a:lnTo>
                  <a:pt x="37977" y="159804"/>
                </a:lnTo>
                <a:lnTo>
                  <a:pt x="72144" y="159804"/>
                </a:lnTo>
                <a:lnTo>
                  <a:pt x="73918" y="158661"/>
                </a:lnTo>
                <a:lnTo>
                  <a:pt x="92594" y="158661"/>
                </a:lnTo>
                <a:lnTo>
                  <a:pt x="117835" y="146964"/>
                </a:lnTo>
                <a:lnTo>
                  <a:pt x="152946" y="146964"/>
                </a:lnTo>
                <a:lnTo>
                  <a:pt x="143899" y="139296"/>
                </a:lnTo>
                <a:lnTo>
                  <a:pt x="131474" y="133605"/>
                </a:lnTo>
                <a:lnTo>
                  <a:pt x="118691" y="131737"/>
                </a:lnTo>
                <a:lnTo>
                  <a:pt x="115447" y="131737"/>
                </a:lnTo>
                <a:lnTo>
                  <a:pt x="160796" y="102336"/>
                </a:lnTo>
                <a:lnTo>
                  <a:pt x="160357" y="102336"/>
                </a:lnTo>
                <a:lnTo>
                  <a:pt x="162120" y="102095"/>
                </a:lnTo>
                <a:lnTo>
                  <a:pt x="234083" y="102095"/>
                </a:lnTo>
                <a:lnTo>
                  <a:pt x="227766" y="100266"/>
                </a:lnTo>
                <a:lnTo>
                  <a:pt x="174336" y="86243"/>
                </a:lnTo>
                <a:lnTo>
                  <a:pt x="167936" y="84645"/>
                </a:lnTo>
                <a:close/>
              </a:path>
              <a:path w="435609" h="304800">
                <a:moveTo>
                  <a:pt x="242492" y="146964"/>
                </a:moveTo>
                <a:lnTo>
                  <a:pt x="207129" y="146964"/>
                </a:lnTo>
                <a:lnTo>
                  <a:pt x="214274" y="147691"/>
                </a:lnTo>
                <a:lnTo>
                  <a:pt x="213852" y="147691"/>
                </a:lnTo>
                <a:lnTo>
                  <a:pt x="219854" y="149556"/>
                </a:lnTo>
                <a:lnTo>
                  <a:pt x="225624" y="152688"/>
                </a:lnTo>
                <a:lnTo>
                  <a:pt x="230827" y="156959"/>
                </a:lnTo>
                <a:lnTo>
                  <a:pt x="250093" y="156959"/>
                </a:lnTo>
                <a:lnTo>
                  <a:pt x="248112" y="153568"/>
                </a:lnTo>
                <a:lnTo>
                  <a:pt x="245775" y="150367"/>
                </a:lnTo>
                <a:lnTo>
                  <a:pt x="243057" y="147459"/>
                </a:lnTo>
                <a:lnTo>
                  <a:pt x="242492" y="146964"/>
                </a:lnTo>
                <a:close/>
              </a:path>
              <a:path w="435609" h="304800">
                <a:moveTo>
                  <a:pt x="162488" y="84302"/>
                </a:moveTo>
                <a:lnTo>
                  <a:pt x="157875" y="84645"/>
                </a:lnTo>
                <a:lnTo>
                  <a:pt x="168769" y="84645"/>
                </a:lnTo>
                <a:lnTo>
                  <a:pt x="162488" y="84302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96" name="object 131">
            <a:extLst>
              <a:ext uri="{FF2B5EF4-FFF2-40B4-BE49-F238E27FC236}">
                <a16:creationId xmlns:a16="http://schemas.microsoft.com/office/drawing/2014/main" id="{49257D3A-8050-49C5-C3D2-4B7D03F5B126}"/>
              </a:ext>
            </a:extLst>
          </p:cNvPr>
          <p:cNvGrpSpPr/>
          <p:nvPr/>
        </p:nvGrpSpPr>
        <p:grpSpPr>
          <a:xfrm>
            <a:off x="9731937" y="2532488"/>
            <a:ext cx="328260" cy="285443"/>
            <a:chOff x="11871228" y="6959210"/>
            <a:chExt cx="423545" cy="368300"/>
          </a:xfrm>
        </p:grpSpPr>
        <p:sp>
          <p:nvSpPr>
            <p:cNvPr id="397" name="object 132">
              <a:extLst>
                <a:ext uri="{FF2B5EF4-FFF2-40B4-BE49-F238E27FC236}">
                  <a16:creationId xmlns:a16="http://schemas.microsoft.com/office/drawing/2014/main" id="{540E62A8-D443-07AB-F6B2-7E55D0069F3B}"/>
                </a:ext>
              </a:extLst>
            </p:cNvPr>
            <p:cNvSpPr/>
            <p:nvPr/>
          </p:nvSpPr>
          <p:spPr>
            <a:xfrm>
              <a:off x="11871228" y="6959210"/>
              <a:ext cx="423545" cy="368300"/>
            </a:xfrm>
            <a:custGeom>
              <a:avLst/>
              <a:gdLst/>
              <a:ahLst/>
              <a:cxnLst/>
              <a:rect l="l" t="t" r="r" b="b"/>
              <a:pathLst>
                <a:path w="423545" h="368300">
                  <a:moveTo>
                    <a:pt x="109336" y="0"/>
                  </a:moveTo>
                  <a:lnTo>
                    <a:pt x="44003" y="17905"/>
                  </a:lnTo>
                  <a:lnTo>
                    <a:pt x="5226" y="69966"/>
                  </a:lnTo>
                  <a:lnTo>
                    <a:pt x="0" y="104977"/>
                  </a:lnTo>
                  <a:lnTo>
                    <a:pt x="11001" y="155451"/>
                  </a:lnTo>
                  <a:lnTo>
                    <a:pt x="39484" y="206189"/>
                  </a:lnTo>
                  <a:lnTo>
                    <a:pt x="78661" y="254405"/>
                  </a:lnTo>
                  <a:lnTo>
                    <a:pt x="121747" y="297316"/>
                  </a:lnTo>
                  <a:lnTo>
                    <a:pt x="161956" y="332139"/>
                  </a:lnTo>
                  <a:lnTo>
                    <a:pt x="192503" y="356088"/>
                  </a:lnTo>
                  <a:lnTo>
                    <a:pt x="209880" y="367968"/>
                  </a:lnTo>
                  <a:lnTo>
                    <a:pt x="213423" y="367968"/>
                  </a:lnTo>
                  <a:lnTo>
                    <a:pt x="215176" y="367435"/>
                  </a:lnTo>
                  <a:lnTo>
                    <a:pt x="216700" y="366381"/>
                  </a:lnTo>
                  <a:lnTo>
                    <a:pt x="230803" y="356088"/>
                  </a:lnTo>
                  <a:lnTo>
                    <a:pt x="240727" y="348309"/>
                  </a:lnTo>
                  <a:lnTo>
                    <a:pt x="211645" y="348309"/>
                  </a:lnTo>
                  <a:lnTo>
                    <a:pt x="191132" y="332739"/>
                  </a:lnTo>
                  <a:lnTo>
                    <a:pt x="159616" y="307019"/>
                  </a:lnTo>
                  <a:lnTo>
                    <a:pt x="122257" y="273400"/>
                  </a:lnTo>
                  <a:lnTo>
                    <a:pt x="84217" y="234134"/>
                  </a:lnTo>
                  <a:lnTo>
                    <a:pt x="50656" y="191473"/>
                  </a:lnTo>
                  <a:lnTo>
                    <a:pt x="26735" y="147670"/>
                  </a:lnTo>
                  <a:lnTo>
                    <a:pt x="17614" y="104977"/>
                  </a:lnTo>
                  <a:lnTo>
                    <a:pt x="21843" y="75648"/>
                  </a:lnTo>
                  <a:lnTo>
                    <a:pt x="21866" y="75495"/>
                  </a:lnTo>
                  <a:lnTo>
                    <a:pt x="53742" y="32491"/>
                  </a:lnTo>
                  <a:lnTo>
                    <a:pt x="92727" y="18394"/>
                  </a:lnTo>
                  <a:lnTo>
                    <a:pt x="106298" y="17537"/>
                  </a:lnTo>
                  <a:lnTo>
                    <a:pt x="168746" y="17537"/>
                  </a:lnTo>
                  <a:lnTo>
                    <a:pt x="145788" y="6113"/>
                  </a:lnTo>
                  <a:lnTo>
                    <a:pt x="109336" y="0"/>
                  </a:lnTo>
                  <a:close/>
                </a:path>
                <a:path w="423545" h="368300">
                  <a:moveTo>
                    <a:pt x="378860" y="18562"/>
                  </a:moveTo>
                  <a:lnTo>
                    <a:pt x="309688" y="18562"/>
                  </a:lnTo>
                  <a:lnTo>
                    <a:pt x="342264" y="21525"/>
                  </a:lnTo>
                  <a:lnTo>
                    <a:pt x="368928" y="32973"/>
                  </a:lnTo>
                  <a:lnTo>
                    <a:pt x="388869" y="51330"/>
                  </a:lnTo>
                  <a:lnTo>
                    <a:pt x="401284" y="75495"/>
                  </a:lnTo>
                  <a:lnTo>
                    <a:pt x="401363" y="75648"/>
                  </a:lnTo>
                  <a:lnTo>
                    <a:pt x="396568" y="147670"/>
                  </a:lnTo>
                  <a:lnTo>
                    <a:pt x="372646" y="191473"/>
                  </a:lnTo>
                  <a:lnTo>
                    <a:pt x="339085" y="234134"/>
                  </a:lnTo>
                  <a:lnTo>
                    <a:pt x="301043" y="273400"/>
                  </a:lnTo>
                  <a:lnTo>
                    <a:pt x="263682" y="307019"/>
                  </a:lnTo>
                  <a:lnTo>
                    <a:pt x="232163" y="332739"/>
                  </a:lnTo>
                  <a:lnTo>
                    <a:pt x="211645" y="348309"/>
                  </a:lnTo>
                  <a:lnTo>
                    <a:pt x="240727" y="348309"/>
                  </a:lnTo>
                  <a:lnTo>
                    <a:pt x="301562" y="297316"/>
                  </a:lnTo>
                  <a:lnTo>
                    <a:pt x="344646" y="254405"/>
                  </a:lnTo>
                  <a:lnTo>
                    <a:pt x="383821" y="206189"/>
                  </a:lnTo>
                  <a:lnTo>
                    <a:pt x="412302" y="155451"/>
                  </a:lnTo>
                  <a:lnTo>
                    <a:pt x="423303" y="104977"/>
                  </a:lnTo>
                  <a:lnTo>
                    <a:pt x="417977" y="69966"/>
                  </a:lnTo>
                  <a:lnTo>
                    <a:pt x="402712" y="40607"/>
                  </a:lnTo>
                  <a:lnTo>
                    <a:pt x="378860" y="18562"/>
                  </a:lnTo>
                  <a:close/>
                </a:path>
                <a:path w="423545" h="368300">
                  <a:moveTo>
                    <a:pt x="168746" y="17537"/>
                  </a:moveTo>
                  <a:lnTo>
                    <a:pt x="106298" y="17537"/>
                  </a:lnTo>
                  <a:lnTo>
                    <a:pt x="132871" y="20741"/>
                  </a:lnTo>
                  <a:lnTo>
                    <a:pt x="159310" y="30866"/>
                  </a:lnTo>
                  <a:lnTo>
                    <a:pt x="183674" y="48677"/>
                  </a:lnTo>
                  <a:lnTo>
                    <a:pt x="203907" y="74789"/>
                  </a:lnTo>
                  <a:lnTo>
                    <a:pt x="204025" y="74941"/>
                  </a:lnTo>
                  <a:lnTo>
                    <a:pt x="205612" y="77697"/>
                  </a:lnTo>
                  <a:lnTo>
                    <a:pt x="208572" y="79399"/>
                  </a:lnTo>
                  <a:lnTo>
                    <a:pt x="214782" y="79399"/>
                  </a:lnTo>
                  <a:lnTo>
                    <a:pt x="217626" y="77697"/>
                  </a:lnTo>
                  <a:lnTo>
                    <a:pt x="217754" y="77697"/>
                  </a:lnTo>
                  <a:lnTo>
                    <a:pt x="219270" y="74941"/>
                  </a:lnTo>
                  <a:lnTo>
                    <a:pt x="219354" y="74789"/>
                  </a:lnTo>
                  <a:lnTo>
                    <a:pt x="236241" y="54138"/>
                  </a:lnTo>
                  <a:lnTo>
                    <a:pt x="211543" y="54138"/>
                  </a:lnTo>
                  <a:lnTo>
                    <a:pt x="181084" y="23676"/>
                  </a:lnTo>
                  <a:lnTo>
                    <a:pt x="168746" y="17537"/>
                  </a:lnTo>
                  <a:close/>
                </a:path>
                <a:path w="423545" h="368300">
                  <a:moveTo>
                    <a:pt x="311784" y="878"/>
                  </a:moveTo>
                  <a:lnTo>
                    <a:pt x="275177" y="7472"/>
                  </a:lnTo>
                  <a:lnTo>
                    <a:pt x="240531" y="24982"/>
                  </a:lnTo>
                  <a:lnTo>
                    <a:pt x="211543" y="54138"/>
                  </a:lnTo>
                  <a:lnTo>
                    <a:pt x="236241" y="54138"/>
                  </a:lnTo>
                  <a:lnTo>
                    <a:pt x="244208" y="44397"/>
                  </a:lnTo>
                  <a:lnTo>
                    <a:pt x="275661" y="25921"/>
                  </a:lnTo>
                  <a:lnTo>
                    <a:pt x="309688" y="18562"/>
                  </a:lnTo>
                  <a:lnTo>
                    <a:pt x="378860" y="18562"/>
                  </a:lnTo>
                  <a:lnTo>
                    <a:pt x="378678" y="18394"/>
                  </a:lnTo>
                  <a:lnTo>
                    <a:pt x="377659" y="17905"/>
                  </a:lnTo>
                  <a:lnTo>
                    <a:pt x="346659" y="4469"/>
                  </a:lnTo>
                  <a:lnTo>
                    <a:pt x="311784" y="878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8" name="object 133">
              <a:extLst>
                <a:ext uri="{FF2B5EF4-FFF2-40B4-BE49-F238E27FC236}">
                  <a16:creationId xmlns:a16="http://schemas.microsoft.com/office/drawing/2014/main" id="{64916FEA-4E84-0121-B182-F5BCA3883E45}"/>
                </a:ext>
              </a:extLst>
            </p:cNvPr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12020785" y="7092650"/>
              <a:ext cx="124180" cy="128904"/>
            </a:xfrm>
            <a:prstGeom prst="rect">
              <a:avLst/>
            </a:prstGeom>
          </p:spPr>
        </p:pic>
      </p:grpSp>
      <p:pic>
        <p:nvPicPr>
          <p:cNvPr id="399" name="object 134">
            <a:extLst>
              <a:ext uri="{FF2B5EF4-FFF2-40B4-BE49-F238E27FC236}">
                <a16:creationId xmlns:a16="http://schemas.microsoft.com/office/drawing/2014/main" id="{4B70A352-CCBA-7E12-211F-EA1979FAA976}"/>
              </a:ext>
            </a:extLst>
          </p:cNvPr>
          <p:cNvPicPr/>
          <p:nvPr/>
        </p:nvPicPr>
        <p:blipFill>
          <a:blip r:embed="rId40" cstate="print"/>
          <a:stretch>
            <a:fillRect/>
          </a:stretch>
        </p:blipFill>
        <p:spPr>
          <a:xfrm>
            <a:off x="7905791" y="3214401"/>
            <a:ext cx="159744" cy="199131"/>
          </a:xfrm>
          <a:prstGeom prst="rect">
            <a:avLst/>
          </a:prstGeom>
        </p:spPr>
      </p:pic>
      <p:pic>
        <p:nvPicPr>
          <p:cNvPr id="400" name="object 135">
            <a:extLst>
              <a:ext uri="{FF2B5EF4-FFF2-40B4-BE49-F238E27FC236}">
                <a16:creationId xmlns:a16="http://schemas.microsoft.com/office/drawing/2014/main" id="{2D4A698A-522C-06EF-BF1F-D368A7871348}"/>
              </a:ext>
            </a:extLst>
          </p:cNvPr>
          <p:cNvPicPr/>
          <p:nvPr/>
        </p:nvPicPr>
        <p:blipFill>
          <a:blip r:embed="rId41" cstate="print"/>
          <a:stretch>
            <a:fillRect/>
          </a:stretch>
        </p:blipFill>
        <p:spPr>
          <a:xfrm>
            <a:off x="7717960" y="3252392"/>
            <a:ext cx="139748" cy="126737"/>
          </a:xfrm>
          <a:prstGeom prst="rect">
            <a:avLst/>
          </a:prstGeom>
        </p:spPr>
      </p:pic>
      <p:pic>
        <p:nvPicPr>
          <p:cNvPr id="401" name="object 136">
            <a:extLst>
              <a:ext uri="{FF2B5EF4-FFF2-40B4-BE49-F238E27FC236}">
                <a16:creationId xmlns:a16="http://schemas.microsoft.com/office/drawing/2014/main" id="{7DF3D06B-CBCA-4EB4-E22F-BB93DBC9B426}"/>
              </a:ext>
            </a:extLst>
          </p:cNvPr>
          <p:cNvPicPr/>
          <p:nvPr/>
        </p:nvPicPr>
        <p:blipFill>
          <a:blip r:embed="rId42" cstate="print"/>
          <a:stretch>
            <a:fillRect/>
          </a:stretch>
        </p:blipFill>
        <p:spPr>
          <a:xfrm>
            <a:off x="8107439" y="3231092"/>
            <a:ext cx="150078" cy="139503"/>
          </a:xfrm>
          <a:prstGeom prst="rect">
            <a:avLst/>
          </a:prstGeom>
        </p:spPr>
      </p:pic>
      <p:grpSp>
        <p:nvGrpSpPr>
          <p:cNvPr id="402" name="object 137">
            <a:extLst>
              <a:ext uri="{FF2B5EF4-FFF2-40B4-BE49-F238E27FC236}">
                <a16:creationId xmlns:a16="http://schemas.microsoft.com/office/drawing/2014/main" id="{240D20EC-6B3F-1C9A-4FB7-AA1DE56107D6}"/>
              </a:ext>
            </a:extLst>
          </p:cNvPr>
          <p:cNvGrpSpPr/>
          <p:nvPr/>
        </p:nvGrpSpPr>
        <p:grpSpPr>
          <a:xfrm>
            <a:off x="9712969" y="3785007"/>
            <a:ext cx="366155" cy="336134"/>
            <a:chOff x="11846755" y="8575301"/>
            <a:chExt cx="472440" cy="433705"/>
          </a:xfrm>
        </p:grpSpPr>
        <p:pic>
          <p:nvPicPr>
            <p:cNvPr id="403" name="object 138">
              <a:extLst>
                <a:ext uri="{FF2B5EF4-FFF2-40B4-BE49-F238E27FC236}">
                  <a16:creationId xmlns:a16="http://schemas.microsoft.com/office/drawing/2014/main" id="{754C9306-C0FE-C879-6455-08464E139B56}"/>
                </a:ext>
              </a:extLst>
            </p:cNvPr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12052659" y="8604703"/>
              <a:ext cx="74002" cy="150863"/>
            </a:xfrm>
            <a:prstGeom prst="rect">
              <a:avLst/>
            </a:prstGeom>
          </p:spPr>
        </p:pic>
        <p:sp>
          <p:nvSpPr>
            <p:cNvPr id="404" name="object 139">
              <a:extLst>
                <a:ext uri="{FF2B5EF4-FFF2-40B4-BE49-F238E27FC236}">
                  <a16:creationId xmlns:a16="http://schemas.microsoft.com/office/drawing/2014/main" id="{2FA7F0BF-0776-B23B-654A-FDDCAE715E69}"/>
                </a:ext>
              </a:extLst>
            </p:cNvPr>
            <p:cNvSpPr/>
            <p:nvPr/>
          </p:nvSpPr>
          <p:spPr>
            <a:xfrm>
              <a:off x="11846755" y="8575301"/>
              <a:ext cx="472440" cy="433705"/>
            </a:xfrm>
            <a:custGeom>
              <a:avLst/>
              <a:gdLst/>
              <a:ahLst/>
              <a:cxnLst/>
              <a:rect l="l" t="t" r="r" b="b"/>
              <a:pathLst>
                <a:path w="472440" h="433704">
                  <a:moveTo>
                    <a:pt x="243458" y="0"/>
                  </a:moveTo>
                  <a:lnTo>
                    <a:pt x="203673" y="8050"/>
                  </a:lnTo>
                  <a:lnTo>
                    <a:pt x="171148" y="29992"/>
                  </a:lnTo>
                  <a:lnTo>
                    <a:pt x="149200" y="62509"/>
                  </a:lnTo>
                  <a:lnTo>
                    <a:pt x="141147" y="102285"/>
                  </a:lnTo>
                  <a:lnTo>
                    <a:pt x="142044" y="115828"/>
                  </a:lnTo>
                  <a:lnTo>
                    <a:pt x="144656" y="128833"/>
                  </a:lnTo>
                  <a:lnTo>
                    <a:pt x="148863" y="141188"/>
                  </a:lnTo>
                  <a:lnTo>
                    <a:pt x="154546" y="152780"/>
                  </a:lnTo>
                  <a:lnTo>
                    <a:pt x="31394" y="152780"/>
                  </a:lnTo>
                  <a:lnTo>
                    <a:pt x="0" y="238213"/>
                  </a:lnTo>
                  <a:lnTo>
                    <a:pt x="14770" y="433158"/>
                  </a:lnTo>
                  <a:lnTo>
                    <a:pt x="459384" y="433158"/>
                  </a:lnTo>
                  <a:lnTo>
                    <a:pt x="460543" y="415556"/>
                  </a:lnTo>
                  <a:lnTo>
                    <a:pt x="31089" y="415556"/>
                  </a:lnTo>
                  <a:lnTo>
                    <a:pt x="19265" y="259257"/>
                  </a:lnTo>
                  <a:lnTo>
                    <a:pt x="470834" y="259257"/>
                  </a:lnTo>
                  <a:lnTo>
                    <a:pt x="471652" y="246837"/>
                  </a:lnTo>
                  <a:lnTo>
                    <a:pt x="18313" y="246837"/>
                  </a:lnTo>
                  <a:lnTo>
                    <a:pt x="17888" y="241122"/>
                  </a:lnTo>
                  <a:lnTo>
                    <a:pt x="17856" y="240690"/>
                  </a:lnTo>
                  <a:lnTo>
                    <a:pt x="43687" y="170395"/>
                  </a:lnTo>
                  <a:lnTo>
                    <a:pt x="185541" y="170395"/>
                  </a:lnTo>
                  <a:lnTo>
                    <a:pt x="179455" y="166289"/>
                  </a:lnTo>
                  <a:lnTo>
                    <a:pt x="160028" y="137502"/>
                  </a:lnTo>
                  <a:lnTo>
                    <a:pt x="152895" y="102285"/>
                  </a:lnTo>
                  <a:lnTo>
                    <a:pt x="160025" y="67075"/>
                  </a:lnTo>
                  <a:lnTo>
                    <a:pt x="179455" y="38288"/>
                  </a:lnTo>
                  <a:lnTo>
                    <a:pt x="208246" y="18862"/>
                  </a:lnTo>
                  <a:lnTo>
                    <a:pt x="243458" y="11734"/>
                  </a:lnTo>
                  <a:lnTo>
                    <a:pt x="288694" y="11734"/>
                  </a:lnTo>
                  <a:lnTo>
                    <a:pt x="283235" y="8050"/>
                  </a:lnTo>
                  <a:lnTo>
                    <a:pt x="243458" y="0"/>
                  </a:lnTo>
                  <a:close/>
                </a:path>
                <a:path w="472440" h="433704">
                  <a:moveTo>
                    <a:pt x="470834" y="259257"/>
                  </a:moveTo>
                  <a:lnTo>
                    <a:pt x="453186" y="259257"/>
                  </a:lnTo>
                  <a:lnTo>
                    <a:pt x="442899" y="415556"/>
                  </a:lnTo>
                  <a:lnTo>
                    <a:pt x="460543" y="415556"/>
                  </a:lnTo>
                  <a:lnTo>
                    <a:pt x="470834" y="259257"/>
                  </a:lnTo>
                  <a:close/>
                </a:path>
                <a:path w="472440" h="433704">
                  <a:moveTo>
                    <a:pt x="440666" y="170395"/>
                  </a:moveTo>
                  <a:lnTo>
                    <a:pt x="421208" y="170395"/>
                  </a:lnTo>
                  <a:lnTo>
                    <a:pt x="454380" y="241122"/>
                  </a:lnTo>
                  <a:lnTo>
                    <a:pt x="453999" y="246837"/>
                  </a:lnTo>
                  <a:lnTo>
                    <a:pt x="471652" y="246837"/>
                  </a:lnTo>
                  <a:lnTo>
                    <a:pt x="472220" y="238213"/>
                  </a:lnTo>
                  <a:lnTo>
                    <a:pt x="472249" y="237769"/>
                  </a:lnTo>
                  <a:lnTo>
                    <a:pt x="440666" y="170395"/>
                  </a:lnTo>
                  <a:close/>
                </a:path>
                <a:path w="472440" h="433704">
                  <a:moveTo>
                    <a:pt x="395935" y="193992"/>
                  </a:moveTo>
                  <a:lnTo>
                    <a:pt x="76301" y="193992"/>
                  </a:lnTo>
                  <a:lnTo>
                    <a:pt x="76301" y="231393"/>
                  </a:lnTo>
                  <a:lnTo>
                    <a:pt x="395935" y="231393"/>
                  </a:lnTo>
                  <a:lnTo>
                    <a:pt x="395935" y="223164"/>
                  </a:lnTo>
                  <a:lnTo>
                    <a:pt x="84531" y="223164"/>
                  </a:lnTo>
                  <a:lnTo>
                    <a:pt x="84531" y="202285"/>
                  </a:lnTo>
                  <a:lnTo>
                    <a:pt x="395935" y="202285"/>
                  </a:lnTo>
                  <a:lnTo>
                    <a:pt x="395935" y="193992"/>
                  </a:lnTo>
                  <a:close/>
                </a:path>
                <a:path w="472440" h="433704">
                  <a:moveTo>
                    <a:pt x="395935" y="202285"/>
                  </a:moveTo>
                  <a:lnTo>
                    <a:pt x="387730" y="202285"/>
                  </a:lnTo>
                  <a:lnTo>
                    <a:pt x="387730" y="223164"/>
                  </a:lnTo>
                  <a:lnTo>
                    <a:pt x="395935" y="223164"/>
                  </a:lnTo>
                  <a:lnTo>
                    <a:pt x="395935" y="202285"/>
                  </a:lnTo>
                  <a:close/>
                </a:path>
                <a:path w="472440" h="433704">
                  <a:moveTo>
                    <a:pt x="264960" y="202285"/>
                  </a:moveTo>
                  <a:lnTo>
                    <a:pt x="221970" y="202285"/>
                  </a:lnTo>
                  <a:lnTo>
                    <a:pt x="229349" y="203784"/>
                  </a:lnTo>
                  <a:lnTo>
                    <a:pt x="236304" y="204571"/>
                  </a:lnTo>
                  <a:lnTo>
                    <a:pt x="250977" y="204571"/>
                  </a:lnTo>
                  <a:lnTo>
                    <a:pt x="257954" y="203784"/>
                  </a:lnTo>
                  <a:lnTo>
                    <a:pt x="258118" y="203784"/>
                  </a:lnTo>
                  <a:lnTo>
                    <a:pt x="264960" y="202285"/>
                  </a:lnTo>
                  <a:close/>
                </a:path>
                <a:path w="472440" h="433704">
                  <a:moveTo>
                    <a:pt x="185541" y="170395"/>
                  </a:moveTo>
                  <a:lnTo>
                    <a:pt x="167208" y="170395"/>
                  </a:lnTo>
                  <a:lnTo>
                    <a:pt x="168668" y="172021"/>
                  </a:lnTo>
                  <a:lnTo>
                    <a:pt x="170256" y="173532"/>
                  </a:lnTo>
                  <a:lnTo>
                    <a:pt x="171805" y="175056"/>
                  </a:lnTo>
                  <a:lnTo>
                    <a:pt x="177798" y="180540"/>
                  </a:lnTo>
                  <a:lnTo>
                    <a:pt x="184202" y="185553"/>
                  </a:lnTo>
                  <a:lnTo>
                    <a:pt x="190999" y="190051"/>
                  </a:lnTo>
                  <a:lnTo>
                    <a:pt x="198170" y="193992"/>
                  </a:lnTo>
                  <a:lnTo>
                    <a:pt x="288747" y="193992"/>
                  </a:lnTo>
                  <a:lnTo>
                    <a:pt x="290794" y="192849"/>
                  </a:lnTo>
                  <a:lnTo>
                    <a:pt x="243458" y="192849"/>
                  </a:lnTo>
                  <a:lnTo>
                    <a:pt x="208246" y="185719"/>
                  </a:lnTo>
                  <a:lnTo>
                    <a:pt x="185541" y="170395"/>
                  </a:lnTo>
                  <a:close/>
                </a:path>
                <a:path w="472440" h="433704">
                  <a:moveTo>
                    <a:pt x="288694" y="11734"/>
                  </a:moveTo>
                  <a:lnTo>
                    <a:pt x="243458" y="11734"/>
                  </a:lnTo>
                  <a:lnTo>
                    <a:pt x="258073" y="12917"/>
                  </a:lnTo>
                  <a:lnTo>
                    <a:pt x="271943" y="16336"/>
                  </a:lnTo>
                  <a:lnTo>
                    <a:pt x="306235" y="37121"/>
                  </a:lnTo>
                  <a:lnTo>
                    <a:pt x="330722" y="78097"/>
                  </a:lnTo>
                  <a:lnTo>
                    <a:pt x="334009" y="102285"/>
                  </a:lnTo>
                  <a:lnTo>
                    <a:pt x="334009" y="105409"/>
                  </a:lnTo>
                  <a:lnTo>
                    <a:pt x="320884" y="149212"/>
                  </a:lnTo>
                  <a:lnTo>
                    <a:pt x="294050" y="177358"/>
                  </a:lnTo>
                  <a:lnTo>
                    <a:pt x="257235" y="191801"/>
                  </a:lnTo>
                  <a:lnTo>
                    <a:pt x="243458" y="192849"/>
                  </a:lnTo>
                  <a:lnTo>
                    <a:pt x="290794" y="192849"/>
                  </a:lnTo>
                  <a:lnTo>
                    <a:pt x="297328" y="189201"/>
                  </a:lnTo>
                  <a:lnTo>
                    <a:pt x="305379" y="183641"/>
                  </a:lnTo>
                  <a:lnTo>
                    <a:pt x="312851" y="177358"/>
                  </a:lnTo>
                  <a:lnTo>
                    <a:pt x="319697" y="170395"/>
                  </a:lnTo>
                  <a:lnTo>
                    <a:pt x="440666" y="170395"/>
                  </a:lnTo>
                  <a:lnTo>
                    <a:pt x="432409" y="152780"/>
                  </a:lnTo>
                  <a:lnTo>
                    <a:pt x="332358" y="152780"/>
                  </a:lnTo>
                  <a:lnTo>
                    <a:pt x="338034" y="141188"/>
                  </a:lnTo>
                  <a:lnTo>
                    <a:pt x="342238" y="128833"/>
                  </a:lnTo>
                  <a:lnTo>
                    <a:pt x="344848" y="115828"/>
                  </a:lnTo>
                  <a:lnTo>
                    <a:pt x="345744" y="102285"/>
                  </a:lnTo>
                  <a:lnTo>
                    <a:pt x="337693" y="62509"/>
                  </a:lnTo>
                  <a:lnTo>
                    <a:pt x="315752" y="29992"/>
                  </a:lnTo>
                  <a:lnTo>
                    <a:pt x="288694" y="11734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05" name="object 140">
            <a:extLst>
              <a:ext uri="{FF2B5EF4-FFF2-40B4-BE49-F238E27FC236}">
                <a16:creationId xmlns:a16="http://schemas.microsoft.com/office/drawing/2014/main" id="{F2794328-D401-B3B9-8213-5B90B0F909B9}"/>
              </a:ext>
            </a:extLst>
          </p:cNvPr>
          <p:cNvSpPr/>
          <p:nvPr/>
        </p:nvSpPr>
        <p:spPr>
          <a:xfrm>
            <a:off x="10327102" y="1910975"/>
            <a:ext cx="377474" cy="250501"/>
          </a:xfrm>
          <a:custGeom>
            <a:avLst/>
            <a:gdLst/>
            <a:ahLst/>
            <a:cxnLst/>
            <a:rect l="l" t="t" r="r" b="b"/>
            <a:pathLst>
              <a:path w="487044" h="323214">
                <a:moveTo>
                  <a:pt x="465023" y="79806"/>
                </a:moveTo>
                <a:lnTo>
                  <a:pt x="458838" y="49276"/>
                </a:lnTo>
                <a:lnTo>
                  <a:pt x="458724" y="48742"/>
                </a:lnTo>
                <a:lnTo>
                  <a:pt x="448157" y="33096"/>
                </a:lnTo>
                <a:lnTo>
                  <a:pt x="448157" y="79806"/>
                </a:lnTo>
                <a:lnTo>
                  <a:pt x="446951" y="92113"/>
                </a:lnTo>
                <a:lnTo>
                  <a:pt x="420103" y="132143"/>
                </a:lnTo>
                <a:lnTo>
                  <a:pt x="385241" y="142697"/>
                </a:lnTo>
                <a:lnTo>
                  <a:pt x="360768" y="137744"/>
                </a:lnTo>
                <a:lnTo>
                  <a:pt x="346151" y="127889"/>
                </a:lnTo>
                <a:lnTo>
                  <a:pt x="340766" y="124256"/>
                </a:lnTo>
                <a:lnTo>
                  <a:pt x="327266" y="104254"/>
                </a:lnTo>
                <a:lnTo>
                  <a:pt x="322300" y="79806"/>
                </a:lnTo>
                <a:lnTo>
                  <a:pt x="323329" y="69329"/>
                </a:lnTo>
                <a:lnTo>
                  <a:pt x="323494" y="67614"/>
                </a:lnTo>
                <a:lnTo>
                  <a:pt x="350354" y="27406"/>
                </a:lnTo>
                <a:lnTo>
                  <a:pt x="385229" y="16852"/>
                </a:lnTo>
                <a:lnTo>
                  <a:pt x="409689" y="21805"/>
                </a:lnTo>
                <a:lnTo>
                  <a:pt x="429704" y="35318"/>
                </a:lnTo>
                <a:lnTo>
                  <a:pt x="443191" y="55295"/>
                </a:lnTo>
                <a:lnTo>
                  <a:pt x="448157" y="79806"/>
                </a:lnTo>
                <a:lnTo>
                  <a:pt x="448157" y="33096"/>
                </a:lnTo>
                <a:lnTo>
                  <a:pt x="441629" y="23418"/>
                </a:lnTo>
                <a:lnTo>
                  <a:pt x="431914" y="16852"/>
                </a:lnTo>
                <a:lnTo>
                  <a:pt x="416242" y="6273"/>
                </a:lnTo>
                <a:lnTo>
                  <a:pt x="385216" y="0"/>
                </a:lnTo>
                <a:lnTo>
                  <a:pt x="369557" y="1536"/>
                </a:lnTo>
                <a:lnTo>
                  <a:pt x="328828" y="23418"/>
                </a:lnTo>
                <a:lnTo>
                  <a:pt x="308940" y="56616"/>
                </a:lnTo>
                <a:lnTo>
                  <a:pt x="306222" y="69329"/>
                </a:lnTo>
                <a:lnTo>
                  <a:pt x="305663" y="68745"/>
                </a:lnTo>
                <a:lnTo>
                  <a:pt x="305663" y="117462"/>
                </a:lnTo>
                <a:lnTo>
                  <a:pt x="304469" y="129603"/>
                </a:lnTo>
                <a:lnTo>
                  <a:pt x="304457" y="129755"/>
                </a:lnTo>
                <a:lnTo>
                  <a:pt x="277596" y="169799"/>
                </a:lnTo>
                <a:lnTo>
                  <a:pt x="242760" y="180352"/>
                </a:lnTo>
                <a:lnTo>
                  <a:pt x="218262" y="175399"/>
                </a:lnTo>
                <a:lnTo>
                  <a:pt x="198259" y="161912"/>
                </a:lnTo>
                <a:lnTo>
                  <a:pt x="184772" y="141909"/>
                </a:lnTo>
                <a:lnTo>
                  <a:pt x="182308" y="129755"/>
                </a:lnTo>
                <a:lnTo>
                  <a:pt x="182270" y="129603"/>
                </a:lnTo>
                <a:lnTo>
                  <a:pt x="179806" y="117462"/>
                </a:lnTo>
                <a:lnTo>
                  <a:pt x="181013" y="105105"/>
                </a:lnTo>
                <a:lnTo>
                  <a:pt x="184569" y="93383"/>
                </a:lnTo>
                <a:lnTo>
                  <a:pt x="190347" y="82588"/>
                </a:lnTo>
                <a:lnTo>
                  <a:pt x="198247" y="72974"/>
                </a:lnTo>
                <a:lnTo>
                  <a:pt x="204762" y="67614"/>
                </a:lnTo>
                <a:lnTo>
                  <a:pt x="207860" y="65062"/>
                </a:lnTo>
                <a:lnTo>
                  <a:pt x="218655" y="59270"/>
                </a:lnTo>
                <a:lnTo>
                  <a:pt x="230301" y="55740"/>
                </a:lnTo>
                <a:lnTo>
                  <a:pt x="230162" y="55740"/>
                </a:lnTo>
                <a:lnTo>
                  <a:pt x="287210" y="72974"/>
                </a:lnTo>
                <a:lnTo>
                  <a:pt x="305104" y="114630"/>
                </a:lnTo>
                <a:lnTo>
                  <a:pt x="305663" y="117462"/>
                </a:lnTo>
                <a:lnTo>
                  <a:pt x="305663" y="68745"/>
                </a:lnTo>
                <a:lnTo>
                  <a:pt x="293789" y="56273"/>
                </a:lnTo>
                <a:lnTo>
                  <a:pt x="291122" y="54508"/>
                </a:lnTo>
                <a:lnTo>
                  <a:pt x="278726" y="46291"/>
                </a:lnTo>
                <a:lnTo>
                  <a:pt x="261531" y="39903"/>
                </a:lnTo>
                <a:lnTo>
                  <a:pt x="242735" y="37655"/>
                </a:lnTo>
                <a:lnTo>
                  <a:pt x="227063" y="39192"/>
                </a:lnTo>
                <a:lnTo>
                  <a:pt x="186321" y="61061"/>
                </a:lnTo>
                <a:lnTo>
                  <a:pt x="180492" y="67614"/>
                </a:lnTo>
                <a:lnTo>
                  <a:pt x="171297" y="40919"/>
                </a:lnTo>
                <a:lnTo>
                  <a:pt x="164680" y="32791"/>
                </a:lnTo>
                <a:lnTo>
                  <a:pt x="164680" y="79806"/>
                </a:lnTo>
                <a:lnTo>
                  <a:pt x="163474" y="92113"/>
                </a:lnTo>
                <a:lnTo>
                  <a:pt x="136613" y="132143"/>
                </a:lnTo>
                <a:lnTo>
                  <a:pt x="101765" y="142697"/>
                </a:lnTo>
                <a:lnTo>
                  <a:pt x="77279" y="137744"/>
                </a:lnTo>
                <a:lnTo>
                  <a:pt x="57277" y="124256"/>
                </a:lnTo>
                <a:lnTo>
                  <a:pt x="43776" y="104254"/>
                </a:lnTo>
                <a:lnTo>
                  <a:pt x="38811" y="79806"/>
                </a:lnTo>
                <a:lnTo>
                  <a:pt x="40005" y="67614"/>
                </a:lnTo>
                <a:lnTo>
                  <a:pt x="40017" y="67449"/>
                </a:lnTo>
                <a:lnTo>
                  <a:pt x="66865" y="27406"/>
                </a:lnTo>
                <a:lnTo>
                  <a:pt x="101752" y="16852"/>
                </a:lnTo>
                <a:lnTo>
                  <a:pt x="126199" y="21805"/>
                </a:lnTo>
                <a:lnTo>
                  <a:pt x="146215" y="35318"/>
                </a:lnTo>
                <a:lnTo>
                  <a:pt x="159715" y="55295"/>
                </a:lnTo>
                <a:lnTo>
                  <a:pt x="164680" y="79806"/>
                </a:lnTo>
                <a:lnTo>
                  <a:pt x="164680" y="32791"/>
                </a:lnTo>
                <a:lnTo>
                  <a:pt x="153847" y="19469"/>
                </a:lnTo>
                <a:lnTo>
                  <a:pt x="149479" y="16852"/>
                </a:lnTo>
                <a:lnTo>
                  <a:pt x="130022" y="5181"/>
                </a:lnTo>
                <a:lnTo>
                  <a:pt x="101739" y="0"/>
                </a:lnTo>
                <a:lnTo>
                  <a:pt x="86067" y="1536"/>
                </a:lnTo>
                <a:lnTo>
                  <a:pt x="71208" y="6045"/>
                </a:lnTo>
                <a:lnTo>
                  <a:pt x="35331" y="35598"/>
                </a:lnTo>
                <a:lnTo>
                  <a:pt x="21971" y="79806"/>
                </a:lnTo>
                <a:lnTo>
                  <a:pt x="28143" y="110274"/>
                </a:lnTo>
                <a:lnTo>
                  <a:pt x="28257" y="110820"/>
                </a:lnTo>
                <a:lnTo>
                  <a:pt x="45377" y="136169"/>
                </a:lnTo>
                <a:lnTo>
                  <a:pt x="70739" y="153276"/>
                </a:lnTo>
                <a:lnTo>
                  <a:pt x="101752" y="159550"/>
                </a:lnTo>
                <a:lnTo>
                  <a:pt x="117436" y="158013"/>
                </a:lnTo>
                <a:lnTo>
                  <a:pt x="158115" y="136169"/>
                </a:lnTo>
                <a:lnTo>
                  <a:pt x="163969" y="129603"/>
                </a:lnTo>
                <a:lnTo>
                  <a:pt x="173164" y="156286"/>
                </a:lnTo>
                <a:lnTo>
                  <a:pt x="190627" y="177736"/>
                </a:lnTo>
                <a:lnTo>
                  <a:pt x="214452" y="192011"/>
                </a:lnTo>
                <a:lnTo>
                  <a:pt x="242735" y="197205"/>
                </a:lnTo>
                <a:lnTo>
                  <a:pt x="258419" y="195668"/>
                </a:lnTo>
                <a:lnTo>
                  <a:pt x="299123" y="173799"/>
                </a:lnTo>
                <a:lnTo>
                  <a:pt x="319024" y="140589"/>
                </a:lnTo>
                <a:lnTo>
                  <a:pt x="321741" y="127889"/>
                </a:lnTo>
                <a:lnTo>
                  <a:pt x="334175" y="140931"/>
                </a:lnTo>
                <a:lnTo>
                  <a:pt x="349237" y="150914"/>
                </a:lnTo>
                <a:lnTo>
                  <a:pt x="366433" y="157302"/>
                </a:lnTo>
                <a:lnTo>
                  <a:pt x="385229" y="159550"/>
                </a:lnTo>
                <a:lnTo>
                  <a:pt x="400913" y="158013"/>
                </a:lnTo>
                <a:lnTo>
                  <a:pt x="441604" y="136169"/>
                </a:lnTo>
                <a:lnTo>
                  <a:pt x="463486" y="95427"/>
                </a:lnTo>
                <a:lnTo>
                  <a:pt x="465023" y="79806"/>
                </a:lnTo>
                <a:close/>
              </a:path>
              <a:path w="487044" h="323214">
                <a:moveTo>
                  <a:pt x="486879" y="275412"/>
                </a:moveTo>
                <a:lnTo>
                  <a:pt x="486702" y="268579"/>
                </a:lnTo>
                <a:lnTo>
                  <a:pt x="486587" y="264287"/>
                </a:lnTo>
                <a:lnTo>
                  <a:pt x="482688" y="236753"/>
                </a:lnTo>
                <a:lnTo>
                  <a:pt x="482587" y="236029"/>
                </a:lnTo>
                <a:lnTo>
                  <a:pt x="482536" y="235648"/>
                </a:lnTo>
                <a:lnTo>
                  <a:pt x="470420" y="200177"/>
                </a:lnTo>
                <a:lnTo>
                  <a:pt x="469912" y="199491"/>
                </a:lnTo>
                <a:lnTo>
                  <a:pt x="469912" y="268579"/>
                </a:lnTo>
                <a:lnTo>
                  <a:pt x="338924" y="268579"/>
                </a:lnTo>
                <a:lnTo>
                  <a:pt x="335064" y="255333"/>
                </a:lnTo>
                <a:lnTo>
                  <a:pt x="329755" y="241782"/>
                </a:lnTo>
                <a:lnTo>
                  <a:pt x="327406" y="237286"/>
                </a:lnTo>
                <a:lnTo>
                  <a:pt x="327406" y="306235"/>
                </a:lnTo>
                <a:lnTo>
                  <a:pt x="158203" y="306235"/>
                </a:lnTo>
                <a:lnTo>
                  <a:pt x="165849" y="268579"/>
                </a:lnTo>
                <a:lnTo>
                  <a:pt x="182664" y="233095"/>
                </a:lnTo>
                <a:lnTo>
                  <a:pt x="191427" y="221729"/>
                </a:lnTo>
                <a:lnTo>
                  <a:pt x="224205" y="236029"/>
                </a:lnTo>
                <a:lnTo>
                  <a:pt x="254520" y="236753"/>
                </a:lnTo>
                <a:lnTo>
                  <a:pt x="279590" y="229882"/>
                </a:lnTo>
                <a:lnTo>
                  <a:pt x="296011" y="221729"/>
                </a:lnTo>
                <a:lnTo>
                  <a:pt x="296646" y="221411"/>
                </a:lnTo>
                <a:lnTo>
                  <a:pt x="311899" y="243598"/>
                </a:lnTo>
                <a:lnTo>
                  <a:pt x="321094" y="267449"/>
                </a:lnTo>
                <a:lnTo>
                  <a:pt x="325755" y="289471"/>
                </a:lnTo>
                <a:lnTo>
                  <a:pt x="327367" y="305866"/>
                </a:lnTo>
                <a:lnTo>
                  <a:pt x="327406" y="306235"/>
                </a:lnTo>
                <a:lnTo>
                  <a:pt x="327406" y="237286"/>
                </a:lnTo>
                <a:lnTo>
                  <a:pt x="322757" y="228371"/>
                </a:lnTo>
                <a:lnTo>
                  <a:pt x="317919" y="221411"/>
                </a:lnTo>
                <a:lnTo>
                  <a:pt x="316979" y="220065"/>
                </a:lnTo>
                <a:lnTo>
                  <a:pt x="313867" y="215595"/>
                </a:lnTo>
                <a:lnTo>
                  <a:pt x="333946" y="184099"/>
                </a:lnTo>
                <a:lnTo>
                  <a:pt x="366699" y="198386"/>
                </a:lnTo>
                <a:lnTo>
                  <a:pt x="397014" y="199097"/>
                </a:lnTo>
                <a:lnTo>
                  <a:pt x="422097" y="192239"/>
                </a:lnTo>
                <a:lnTo>
                  <a:pt x="438467" y="184099"/>
                </a:lnTo>
                <a:lnTo>
                  <a:pt x="439115" y="183769"/>
                </a:lnTo>
                <a:lnTo>
                  <a:pt x="463448" y="229412"/>
                </a:lnTo>
                <a:lnTo>
                  <a:pt x="469798" y="267449"/>
                </a:lnTo>
                <a:lnTo>
                  <a:pt x="469912" y="268579"/>
                </a:lnTo>
                <a:lnTo>
                  <a:pt x="469912" y="199491"/>
                </a:lnTo>
                <a:lnTo>
                  <a:pt x="458393" y="183769"/>
                </a:lnTo>
                <a:lnTo>
                  <a:pt x="457339" y="182333"/>
                </a:lnTo>
                <a:lnTo>
                  <a:pt x="445935" y="166763"/>
                </a:lnTo>
                <a:lnTo>
                  <a:pt x="442912" y="164007"/>
                </a:lnTo>
                <a:lnTo>
                  <a:pt x="438645" y="163830"/>
                </a:lnTo>
                <a:lnTo>
                  <a:pt x="438315" y="163830"/>
                </a:lnTo>
                <a:lnTo>
                  <a:pt x="435038" y="166344"/>
                </a:lnTo>
                <a:lnTo>
                  <a:pt x="426300" y="171792"/>
                </a:lnTo>
                <a:lnTo>
                  <a:pt x="403948" y="180632"/>
                </a:lnTo>
                <a:lnTo>
                  <a:pt x="372999" y="182333"/>
                </a:lnTo>
                <a:lnTo>
                  <a:pt x="338391" y="166344"/>
                </a:lnTo>
                <a:lnTo>
                  <a:pt x="335292" y="163830"/>
                </a:lnTo>
                <a:lnTo>
                  <a:pt x="330644" y="163830"/>
                </a:lnTo>
                <a:lnTo>
                  <a:pt x="301091" y="202933"/>
                </a:lnTo>
                <a:lnTo>
                  <a:pt x="298348" y="201739"/>
                </a:lnTo>
                <a:lnTo>
                  <a:pt x="294055" y="202158"/>
                </a:lnTo>
                <a:lnTo>
                  <a:pt x="294957" y="202158"/>
                </a:lnTo>
                <a:lnTo>
                  <a:pt x="292519" y="204000"/>
                </a:lnTo>
                <a:lnTo>
                  <a:pt x="283133" y="209892"/>
                </a:lnTo>
                <a:lnTo>
                  <a:pt x="260794" y="218655"/>
                </a:lnTo>
                <a:lnTo>
                  <a:pt x="230174" y="220065"/>
                </a:lnTo>
                <a:lnTo>
                  <a:pt x="195884" y="204000"/>
                </a:lnTo>
                <a:lnTo>
                  <a:pt x="194081" y="202526"/>
                </a:lnTo>
                <a:lnTo>
                  <a:pt x="193636" y="202158"/>
                </a:lnTo>
                <a:lnTo>
                  <a:pt x="190982" y="201739"/>
                </a:lnTo>
                <a:lnTo>
                  <a:pt x="190500" y="201739"/>
                </a:lnTo>
                <a:lnTo>
                  <a:pt x="188036" y="202526"/>
                </a:lnTo>
                <a:lnTo>
                  <a:pt x="183121" y="193014"/>
                </a:lnTo>
                <a:lnTo>
                  <a:pt x="177279" y="183769"/>
                </a:lnTo>
                <a:lnTo>
                  <a:pt x="176161" y="182333"/>
                </a:lnTo>
                <a:lnTo>
                  <a:pt x="175006" y="180860"/>
                </a:lnTo>
                <a:lnTo>
                  <a:pt x="175006" y="215011"/>
                </a:lnTo>
                <a:lnTo>
                  <a:pt x="168211" y="224193"/>
                </a:lnTo>
                <a:lnTo>
                  <a:pt x="161010" y="236029"/>
                </a:lnTo>
                <a:lnTo>
                  <a:pt x="160921" y="236169"/>
                </a:lnTo>
                <a:lnTo>
                  <a:pt x="153822" y="251002"/>
                </a:lnTo>
                <a:lnTo>
                  <a:pt x="147662" y="268579"/>
                </a:lnTo>
                <a:lnTo>
                  <a:pt x="17208" y="268579"/>
                </a:lnTo>
                <a:lnTo>
                  <a:pt x="22326" y="237769"/>
                </a:lnTo>
                <a:lnTo>
                  <a:pt x="31381" y="213360"/>
                </a:lnTo>
                <a:lnTo>
                  <a:pt x="41668" y="195453"/>
                </a:lnTo>
                <a:lnTo>
                  <a:pt x="50444" y="184099"/>
                </a:lnTo>
                <a:lnTo>
                  <a:pt x="83210" y="198386"/>
                </a:lnTo>
                <a:lnTo>
                  <a:pt x="113538" y="199097"/>
                </a:lnTo>
                <a:lnTo>
                  <a:pt x="138607" y="192239"/>
                </a:lnTo>
                <a:lnTo>
                  <a:pt x="154965" y="184099"/>
                </a:lnTo>
                <a:lnTo>
                  <a:pt x="155613" y="183769"/>
                </a:lnTo>
                <a:lnTo>
                  <a:pt x="161696" y="191008"/>
                </a:lnTo>
                <a:lnTo>
                  <a:pt x="166878" y="198729"/>
                </a:lnTo>
                <a:lnTo>
                  <a:pt x="171297" y="206781"/>
                </a:lnTo>
                <a:lnTo>
                  <a:pt x="175006" y="215011"/>
                </a:lnTo>
                <a:lnTo>
                  <a:pt x="175006" y="180860"/>
                </a:lnTo>
                <a:lnTo>
                  <a:pt x="170421" y="174967"/>
                </a:lnTo>
                <a:lnTo>
                  <a:pt x="162445" y="166763"/>
                </a:lnTo>
                <a:lnTo>
                  <a:pt x="159423" y="164007"/>
                </a:lnTo>
                <a:lnTo>
                  <a:pt x="155168" y="163830"/>
                </a:lnTo>
                <a:lnTo>
                  <a:pt x="154838" y="163830"/>
                </a:lnTo>
                <a:lnTo>
                  <a:pt x="151549" y="166344"/>
                </a:lnTo>
                <a:lnTo>
                  <a:pt x="142811" y="171792"/>
                </a:lnTo>
                <a:lnTo>
                  <a:pt x="120459" y="180632"/>
                </a:lnTo>
                <a:lnTo>
                  <a:pt x="89509" y="182333"/>
                </a:lnTo>
                <a:lnTo>
                  <a:pt x="54914" y="166344"/>
                </a:lnTo>
                <a:lnTo>
                  <a:pt x="51816" y="163830"/>
                </a:lnTo>
                <a:lnTo>
                  <a:pt x="47142" y="163830"/>
                </a:lnTo>
                <a:lnTo>
                  <a:pt x="21767" y="195211"/>
                </a:lnTo>
                <a:lnTo>
                  <a:pt x="12" y="276885"/>
                </a:lnTo>
                <a:lnTo>
                  <a:pt x="0" y="279146"/>
                </a:lnTo>
                <a:lnTo>
                  <a:pt x="863" y="281317"/>
                </a:lnTo>
                <a:lnTo>
                  <a:pt x="4038" y="284543"/>
                </a:lnTo>
                <a:lnTo>
                  <a:pt x="6197" y="285432"/>
                </a:lnTo>
                <a:lnTo>
                  <a:pt x="143827" y="285432"/>
                </a:lnTo>
                <a:lnTo>
                  <a:pt x="142735" y="292277"/>
                </a:lnTo>
                <a:lnTo>
                  <a:pt x="140982" y="316801"/>
                </a:lnTo>
                <a:lnTo>
                  <a:pt x="141859" y="318973"/>
                </a:lnTo>
                <a:lnTo>
                  <a:pt x="145021" y="322186"/>
                </a:lnTo>
                <a:lnTo>
                  <a:pt x="147180" y="323088"/>
                </a:lnTo>
                <a:lnTo>
                  <a:pt x="340525" y="323088"/>
                </a:lnTo>
                <a:lnTo>
                  <a:pt x="344284" y="319443"/>
                </a:lnTo>
                <a:lnTo>
                  <a:pt x="344373" y="316801"/>
                </a:lnTo>
                <a:lnTo>
                  <a:pt x="344462" y="312102"/>
                </a:lnTo>
                <a:lnTo>
                  <a:pt x="344335" y="306832"/>
                </a:lnTo>
                <a:lnTo>
                  <a:pt x="344322" y="306235"/>
                </a:lnTo>
                <a:lnTo>
                  <a:pt x="344309" y="305866"/>
                </a:lnTo>
                <a:lnTo>
                  <a:pt x="343674" y="296773"/>
                </a:lnTo>
                <a:lnTo>
                  <a:pt x="342290" y="285432"/>
                </a:lnTo>
                <a:lnTo>
                  <a:pt x="483031" y="285432"/>
                </a:lnTo>
                <a:lnTo>
                  <a:pt x="486791" y="281787"/>
                </a:lnTo>
                <a:lnTo>
                  <a:pt x="486879" y="275412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141">
            <a:extLst>
              <a:ext uri="{FF2B5EF4-FFF2-40B4-BE49-F238E27FC236}">
                <a16:creationId xmlns:a16="http://schemas.microsoft.com/office/drawing/2014/main" id="{7FC21E54-D46D-94B1-F71F-8C9D9B9EF6F0}"/>
              </a:ext>
            </a:extLst>
          </p:cNvPr>
          <p:cNvSpPr/>
          <p:nvPr/>
        </p:nvSpPr>
        <p:spPr>
          <a:xfrm>
            <a:off x="9118987" y="1880344"/>
            <a:ext cx="267234" cy="312019"/>
          </a:xfrm>
          <a:custGeom>
            <a:avLst/>
            <a:gdLst/>
            <a:ahLst/>
            <a:cxnLst/>
            <a:rect l="l" t="t" r="r" b="b"/>
            <a:pathLst>
              <a:path w="344804" h="402590">
                <a:moveTo>
                  <a:pt x="206248" y="324650"/>
                </a:moveTo>
                <a:lnTo>
                  <a:pt x="203085" y="309092"/>
                </a:lnTo>
                <a:lnTo>
                  <a:pt x="197827" y="304863"/>
                </a:lnTo>
                <a:lnTo>
                  <a:pt x="183921" y="302221"/>
                </a:lnTo>
                <a:lnTo>
                  <a:pt x="181648" y="301612"/>
                </a:lnTo>
                <a:lnTo>
                  <a:pt x="176110" y="294386"/>
                </a:lnTo>
                <a:lnTo>
                  <a:pt x="176847" y="292646"/>
                </a:lnTo>
                <a:lnTo>
                  <a:pt x="177634" y="291706"/>
                </a:lnTo>
                <a:lnTo>
                  <a:pt x="179781" y="290461"/>
                </a:lnTo>
                <a:lnTo>
                  <a:pt x="180619" y="290144"/>
                </a:lnTo>
                <a:lnTo>
                  <a:pt x="180390" y="290144"/>
                </a:lnTo>
                <a:lnTo>
                  <a:pt x="182181" y="289801"/>
                </a:lnTo>
                <a:lnTo>
                  <a:pt x="184950" y="289306"/>
                </a:lnTo>
                <a:lnTo>
                  <a:pt x="186918" y="289306"/>
                </a:lnTo>
                <a:lnTo>
                  <a:pt x="190715" y="289801"/>
                </a:lnTo>
                <a:lnTo>
                  <a:pt x="190296" y="289801"/>
                </a:lnTo>
                <a:lnTo>
                  <a:pt x="191566" y="290144"/>
                </a:lnTo>
                <a:lnTo>
                  <a:pt x="194437" y="291096"/>
                </a:lnTo>
                <a:lnTo>
                  <a:pt x="194538" y="290461"/>
                </a:lnTo>
                <a:lnTo>
                  <a:pt x="194640" y="289801"/>
                </a:lnTo>
                <a:lnTo>
                  <a:pt x="194729" y="289306"/>
                </a:lnTo>
                <a:lnTo>
                  <a:pt x="195986" y="281584"/>
                </a:lnTo>
                <a:lnTo>
                  <a:pt x="192900" y="280530"/>
                </a:lnTo>
                <a:lnTo>
                  <a:pt x="191198" y="280162"/>
                </a:lnTo>
                <a:lnTo>
                  <a:pt x="183870" y="280162"/>
                </a:lnTo>
                <a:lnTo>
                  <a:pt x="182181" y="271792"/>
                </a:lnTo>
                <a:lnTo>
                  <a:pt x="173482" y="273570"/>
                </a:lnTo>
                <a:lnTo>
                  <a:pt x="175272" y="282384"/>
                </a:lnTo>
                <a:lnTo>
                  <a:pt x="174345" y="282803"/>
                </a:lnTo>
                <a:lnTo>
                  <a:pt x="164477" y="294386"/>
                </a:lnTo>
                <a:lnTo>
                  <a:pt x="167462" y="309092"/>
                </a:lnTo>
                <a:lnTo>
                  <a:pt x="167754" y="309092"/>
                </a:lnTo>
                <a:lnTo>
                  <a:pt x="175488" y="311594"/>
                </a:lnTo>
                <a:lnTo>
                  <a:pt x="194805" y="323659"/>
                </a:lnTo>
                <a:lnTo>
                  <a:pt x="192011" y="326948"/>
                </a:lnTo>
                <a:lnTo>
                  <a:pt x="183146" y="328752"/>
                </a:lnTo>
                <a:lnTo>
                  <a:pt x="178828" y="328371"/>
                </a:lnTo>
                <a:lnTo>
                  <a:pt x="173126" y="326034"/>
                </a:lnTo>
                <a:lnTo>
                  <a:pt x="171767" y="335407"/>
                </a:lnTo>
                <a:lnTo>
                  <a:pt x="171729" y="335661"/>
                </a:lnTo>
                <a:lnTo>
                  <a:pt x="174637" y="336956"/>
                </a:lnTo>
                <a:lnTo>
                  <a:pt x="176707" y="337464"/>
                </a:lnTo>
                <a:lnTo>
                  <a:pt x="181178" y="337972"/>
                </a:lnTo>
                <a:lnTo>
                  <a:pt x="183464" y="337972"/>
                </a:lnTo>
                <a:lnTo>
                  <a:pt x="185902" y="337680"/>
                </a:lnTo>
                <a:lnTo>
                  <a:pt x="187655" y="346265"/>
                </a:lnTo>
                <a:lnTo>
                  <a:pt x="196430" y="344474"/>
                </a:lnTo>
                <a:lnTo>
                  <a:pt x="195110" y="337972"/>
                </a:lnTo>
                <a:lnTo>
                  <a:pt x="195059" y="337680"/>
                </a:lnTo>
                <a:lnTo>
                  <a:pt x="194652" y="335661"/>
                </a:lnTo>
                <a:lnTo>
                  <a:pt x="194602" y="335407"/>
                </a:lnTo>
                <a:lnTo>
                  <a:pt x="202222" y="331889"/>
                </a:lnTo>
                <a:lnTo>
                  <a:pt x="203962" y="328752"/>
                </a:lnTo>
                <a:lnTo>
                  <a:pt x="206248" y="324650"/>
                </a:lnTo>
                <a:close/>
              </a:path>
              <a:path w="344804" h="402590">
                <a:moveTo>
                  <a:pt x="344462" y="142595"/>
                </a:moveTo>
                <a:lnTo>
                  <a:pt x="341972" y="130289"/>
                </a:lnTo>
                <a:lnTo>
                  <a:pt x="341922" y="130022"/>
                </a:lnTo>
                <a:lnTo>
                  <a:pt x="340398" y="127393"/>
                </a:lnTo>
                <a:lnTo>
                  <a:pt x="335343" y="118681"/>
                </a:lnTo>
                <a:lnTo>
                  <a:pt x="331635" y="114223"/>
                </a:lnTo>
                <a:lnTo>
                  <a:pt x="331635" y="148056"/>
                </a:lnTo>
                <a:lnTo>
                  <a:pt x="327164" y="153822"/>
                </a:lnTo>
                <a:lnTo>
                  <a:pt x="324434" y="157797"/>
                </a:lnTo>
                <a:lnTo>
                  <a:pt x="312445" y="175056"/>
                </a:lnTo>
                <a:lnTo>
                  <a:pt x="295109" y="199771"/>
                </a:lnTo>
                <a:lnTo>
                  <a:pt x="276199" y="226656"/>
                </a:lnTo>
                <a:lnTo>
                  <a:pt x="254495" y="257848"/>
                </a:lnTo>
                <a:lnTo>
                  <a:pt x="243573" y="273380"/>
                </a:lnTo>
                <a:lnTo>
                  <a:pt x="232473" y="288785"/>
                </a:lnTo>
                <a:lnTo>
                  <a:pt x="227672" y="281025"/>
                </a:lnTo>
                <a:lnTo>
                  <a:pt x="227672" y="299135"/>
                </a:lnTo>
                <a:lnTo>
                  <a:pt x="227660" y="316534"/>
                </a:lnTo>
                <a:lnTo>
                  <a:pt x="221246" y="332003"/>
                </a:lnTo>
                <a:lnTo>
                  <a:pt x="209461" y="343992"/>
                </a:lnTo>
                <a:lnTo>
                  <a:pt x="193382" y="350799"/>
                </a:lnTo>
                <a:lnTo>
                  <a:pt x="176022" y="350799"/>
                </a:lnTo>
                <a:lnTo>
                  <a:pt x="160477" y="344347"/>
                </a:lnTo>
                <a:lnTo>
                  <a:pt x="148488" y="332562"/>
                </a:lnTo>
                <a:lnTo>
                  <a:pt x="141706" y="316534"/>
                </a:lnTo>
                <a:lnTo>
                  <a:pt x="141681" y="299135"/>
                </a:lnTo>
                <a:lnTo>
                  <a:pt x="148120" y="283591"/>
                </a:lnTo>
                <a:lnTo>
                  <a:pt x="159918" y="271602"/>
                </a:lnTo>
                <a:lnTo>
                  <a:pt x="175958" y="264807"/>
                </a:lnTo>
                <a:lnTo>
                  <a:pt x="193382" y="264807"/>
                </a:lnTo>
                <a:lnTo>
                  <a:pt x="208889" y="271233"/>
                </a:lnTo>
                <a:lnTo>
                  <a:pt x="220891" y="283019"/>
                </a:lnTo>
                <a:lnTo>
                  <a:pt x="227076" y="297637"/>
                </a:lnTo>
                <a:lnTo>
                  <a:pt x="227672" y="299135"/>
                </a:lnTo>
                <a:lnTo>
                  <a:pt x="227672" y="281025"/>
                </a:lnTo>
                <a:lnTo>
                  <a:pt x="223075" y="273583"/>
                </a:lnTo>
                <a:lnTo>
                  <a:pt x="212051" y="264807"/>
                </a:lnTo>
                <a:lnTo>
                  <a:pt x="209359" y="262661"/>
                </a:lnTo>
                <a:lnTo>
                  <a:pt x="192684" y="256946"/>
                </a:lnTo>
                <a:lnTo>
                  <a:pt x="174434" y="257352"/>
                </a:lnTo>
                <a:lnTo>
                  <a:pt x="155625" y="265315"/>
                </a:lnTo>
                <a:lnTo>
                  <a:pt x="141795" y="279400"/>
                </a:lnTo>
                <a:lnTo>
                  <a:pt x="134226" y="297637"/>
                </a:lnTo>
                <a:lnTo>
                  <a:pt x="134251" y="318046"/>
                </a:lnTo>
                <a:lnTo>
                  <a:pt x="137134" y="327456"/>
                </a:lnTo>
                <a:lnTo>
                  <a:pt x="137172" y="327596"/>
                </a:lnTo>
                <a:lnTo>
                  <a:pt x="141757" y="336143"/>
                </a:lnTo>
                <a:lnTo>
                  <a:pt x="147751" y="343573"/>
                </a:lnTo>
                <a:lnTo>
                  <a:pt x="154965" y="349719"/>
                </a:lnTo>
                <a:lnTo>
                  <a:pt x="129108" y="386524"/>
                </a:lnTo>
                <a:lnTo>
                  <a:pt x="17056" y="307835"/>
                </a:lnTo>
                <a:lnTo>
                  <a:pt x="50228" y="260629"/>
                </a:lnTo>
                <a:lnTo>
                  <a:pt x="49174" y="257848"/>
                </a:lnTo>
                <a:lnTo>
                  <a:pt x="44373" y="229222"/>
                </a:lnTo>
                <a:lnTo>
                  <a:pt x="44792" y="222453"/>
                </a:lnTo>
                <a:lnTo>
                  <a:pt x="46799" y="194030"/>
                </a:lnTo>
                <a:lnTo>
                  <a:pt x="49187" y="165760"/>
                </a:lnTo>
                <a:lnTo>
                  <a:pt x="52514" y="130289"/>
                </a:lnTo>
                <a:lnTo>
                  <a:pt x="55702" y="97459"/>
                </a:lnTo>
                <a:lnTo>
                  <a:pt x="55740" y="97028"/>
                </a:lnTo>
                <a:lnTo>
                  <a:pt x="62903" y="90627"/>
                </a:lnTo>
                <a:lnTo>
                  <a:pt x="80200" y="90957"/>
                </a:lnTo>
                <a:lnTo>
                  <a:pt x="86766" y="97459"/>
                </a:lnTo>
                <a:lnTo>
                  <a:pt x="87452" y="107365"/>
                </a:lnTo>
                <a:lnTo>
                  <a:pt x="88125" y="118681"/>
                </a:lnTo>
                <a:lnTo>
                  <a:pt x="88201" y="120624"/>
                </a:lnTo>
                <a:lnTo>
                  <a:pt x="88328" y="123723"/>
                </a:lnTo>
                <a:lnTo>
                  <a:pt x="88353" y="124447"/>
                </a:lnTo>
                <a:lnTo>
                  <a:pt x="88468" y="127076"/>
                </a:lnTo>
                <a:lnTo>
                  <a:pt x="88569" y="129565"/>
                </a:lnTo>
                <a:lnTo>
                  <a:pt x="88671" y="132740"/>
                </a:lnTo>
                <a:lnTo>
                  <a:pt x="88785" y="135864"/>
                </a:lnTo>
                <a:lnTo>
                  <a:pt x="88900" y="139090"/>
                </a:lnTo>
                <a:lnTo>
                  <a:pt x="89281" y="148056"/>
                </a:lnTo>
                <a:lnTo>
                  <a:pt x="89395" y="150761"/>
                </a:lnTo>
                <a:lnTo>
                  <a:pt x="89560" y="153822"/>
                </a:lnTo>
                <a:lnTo>
                  <a:pt x="89535" y="157797"/>
                </a:lnTo>
                <a:lnTo>
                  <a:pt x="88607" y="164490"/>
                </a:lnTo>
                <a:lnTo>
                  <a:pt x="100495" y="165201"/>
                </a:lnTo>
                <a:lnTo>
                  <a:pt x="106299" y="160642"/>
                </a:lnTo>
                <a:lnTo>
                  <a:pt x="109131" y="156692"/>
                </a:lnTo>
                <a:lnTo>
                  <a:pt x="127876" y="130289"/>
                </a:lnTo>
                <a:lnTo>
                  <a:pt x="132029" y="124447"/>
                </a:lnTo>
                <a:lnTo>
                  <a:pt x="154978" y="91897"/>
                </a:lnTo>
                <a:lnTo>
                  <a:pt x="186131" y="47447"/>
                </a:lnTo>
                <a:lnTo>
                  <a:pt x="204724" y="20878"/>
                </a:lnTo>
                <a:lnTo>
                  <a:pt x="209423" y="15494"/>
                </a:lnTo>
                <a:lnTo>
                  <a:pt x="231076" y="30822"/>
                </a:lnTo>
                <a:lnTo>
                  <a:pt x="230454" y="36728"/>
                </a:lnTo>
                <a:lnTo>
                  <a:pt x="230390" y="37338"/>
                </a:lnTo>
                <a:lnTo>
                  <a:pt x="229082" y="41173"/>
                </a:lnTo>
                <a:lnTo>
                  <a:pt x="226682" y="44729"/>
                </a:lnTo>
                <a:lnTo>
                  <a:pt x="193738" y="91719"/>
                </a:lnTo>
                <a:lnTo>
                  <a:pt x="167525" y="128993"/>
                </a:lnTo>
                <a:lnTo>
                  <a:pt x="163880" y="134391"/>
                </a:lnTo>
                <a:lnTo>
                  <a:pt x="176072" y="143573"/>
                </a:lnTo>
                <a:lnTo>
                  <a:pt x="180555" y="139090"/>
                </a:lnTo>
                <a:lnTo>
                  <a:pt x="213601" y="91897"/>
                </a:lnTo>
                <a:lnTo>
                  <a:pt x="253644" y="34963"/>
                </a:lnTo>
                <a:lnTo>
                  <a:pt x="258775" y="29121"/>
                </a:lnTo>
                <a:lnTo>
                  <a:pt x="264134" y="25793"/>
                </a:lnTo>
                <a:lnTo>
                  <a:pt x="269671" y="24942"/>
                </a:lnTo>
                <a:lnTo>
                  <a:pt x="275336" y="26555"/>
                </a:lnTo>
                <a:lnTo>
                  <a:pt x="281419" y="31203"/>
                </a:lnTo>
                <a:lnTo>
                  <a:pt x="284314" y="37338"/>
                </a:lnTo>
                <a:lnTo>
                  <a:pt x="283959" y="43548"/>
                </a:lnTo>
                <a:lnTo>
                  <a:pt x="283895" y="44513"/>
                </a:lnTo>
                <a:lnTo>
                  <a:pt x="280073" y="52311"/>
                </a:lnTo>
                <a:lnTo>
                  <a:pt x="252437" y="91719"/>
                </a:lnTo>
                <a:lnTo>
                  <a:pt x="208470" y="154305"/>
                </a:lnTo>
                <a:lnTo>
                  <a:pt x="206502" y="157543"/>
                </a:lnTo>
                <a:lnTo>
                  <a:pt x="209753" y="167284"/>
                </a:lnTo>
                <a:lnTo>
                  <a:pt x="209842" y="167525"/>
                </a:lnTo>
                <a:lnTo>
                  <a:pt x="213360" y="168313"/>
                </a:lnTo>
                <a:lnTo>
                  <a:pt x="221919" y="165760"/>
                </a:lnTo>
                <a:lnTo>
                  <a:pt x="223570" y="162534"/>
                </a:lnTo>
                <a:lnTo>
                  <a:pt x="284276" y="76136"/>
                </a:lnTo>
                <a:lnTo>
                  <a:pt x="289814" y="69710"/>
                </a:lnTo>
                <a:lnTo>
                  <a:pt x="295376" y="66255"/>
                </a:lnTo>
                <a:lnTo>
                  <a:pt x="301117" y="65722"/>
                </a:lnTo>
                <a:lnTo>
                  <a:pt x="307187" y="68021"/>
                </a:lnTo>
                <a:lnTo>
                  <a:pt x="312496" y="72351"/>
                </a:lnTo>
                <a:lnTo>
                  <a:pt x="315010" y="77647"/>
                </a:lnTo>
                <a:lnTo>
                  <a:pt x="314553" y="83820"/>
                </a:lnTo>
                <a:lnTo>
                  <a:pt x="286372" y="128244"/>
                </a:lnTo>
                <a:lnTo>
                  <a:pt x="261404" y="164490"/>
                </a:lnTo>
                <a:lnTo>
                  <a:pt x="257886" y="169646"/>
                </a:lnTo>
                <a:lnTo>
                  <a:pt x="254266" y="174815"/>
                </a:lnTo>
                <a:lnTo>
                  <a:pt x="250634" y="179946"/>
                </a:lnTo>
                <a:lnTo>
                  <a:pt x="247078" y="184746"/>
                </a:lnTo>
                <a:lnTo>
                  <a:pt x="243192" y="190982"/>
                </a:lnTo>
                <a:lnTo>
                  <a:pt x="241401" y="197383"/>
                </a:lnTo>
                <a:lnTo>
                  <a:pt x="244106" y="202679"/>
                </a:lnTo>
                <a:lnTo>
                  <a:pt x="250202" y="203873"/>
                </a:lnTo>
                <a:lnTo>
                  <a:pt x="255752" y="199936"/>
                </a:lnTo>
                <a:lnTo>
                  <a:pt x="260464" y="193802"/>
                </a:lnTo>
                <a:lnTo>
                  <a:pt x="264071" y="188391"/>
                </a:lnTo>
                <a:lnTo>
                  <a:pt x="267779" y="183311"/>
                </a:lnTo>
                <a:lnTo>
                  <a:pt x="275043" y="173037"/>
                </a:lnTo>
                <a:lnTo>
                  <a:pt x="291769" y="149250"/>
                </a:lnTo>
                <a:lnTo>
                  <a:pt x="297395" y="141351"/>
                </a:lnTo>
                <a:lnTo>
                  <a:pt x="304292" y="131762"/>
                </a:lnTo>
                <a:lnTo>
                  <a:pt x="313296" y="127685"/>
                </a:lnTo>
                <a:lnTo>
                  <a:pt x="320700" y="127393"/>
                </a:lnTo>
                <a:lnTo>
                  <a:pt x="327901" y="132740"/>
                </a:lnTo>
                <a:lnTo>
                  <a:pt x="330479" y="135864"/>
                </a:lnTo>
                <a:lnTo>
                  <a:pt x="331635" y="148056"/>
                </a:lnTo>
                <a:lnTo>
                  <a:pt x="331635" y="114223"/>
                </a:lnTo>
                <a:lnTo>
                  <a:pt x="330390" y="112712"/>
                </a:lnTo>
                <a:lnTo>
                  <a:pt x="327063" y="112141"/>
                </a:lnTo>
                <a:lnTo>
                  <a:pt x="321068" y="109689"/>
                </a:lnTo>
                <a:lnTo>
                  <a:pt x="330098" y="89509"/>
                </a:lnTo>
                <a:lnTo>
                  <a:pt x="330441" y="77647"/>
                </a:lnTo>
                <a:lnTo>
                  <a:pt x="330555" y="73901"/>
                </a:lnTo>
                <a:lnTo>
                  <a:pt x="330581" y="73050"/>
                </a:lnTo>
                <a:lnTo>
                  <a:pt x="325691" y="65722"/>
                </a:lnTo>
                <a:lnTo>
                  <a:pt x="321424" y="59334"/>
                </a:lnTo>
                <a:lnTo>
                  <a:pt x="301548" y="47447"/>
                </a:lnTo>
                <a:lnTo>
                  <a:pt x="301637" y="36728"/>
                </a:lnTo>
                <a:lnTo>
                  <a:pt x="299681" y="27990"/>
                </a:lnTo>
                <a:lnTo>
                  <a:pt x="297776" y="24942"/>
                </a:lnTo>
                <a:lnTo>
                  <a:pt x="295732" y="21653"/>
                </a:lnTo>
                <a:lnTo>
                  <a:pt x="294970" y="20447"/>
                </a:lnTo>
                <a:lnTo>
                  <a:pt x="287045" y="13677"/>
                </a:lnTo>
                <a:lnTo>
                  <a:pt x="277126" y="8483"/>
                </a:lnTo>
                <a:lnTo>
                  <a:pt x="267970" y="6946"/>
                </a:lnTo>
                <a:lnTo>
                  <a:pt x="266700" y="6946"/>
                </a:lnTo>
                <a:lnTo>
                  <a:pt x="257200" y="9588"/>
                </a:lnTo>
                <a:lnTo>
                  <a:pt x="247205" y="17716"/>
                </a:lnTo>
                <a:lnTo>
                  <a:pt x="243586" y="21653"/>
                </a:lnTo>
                <a:lnTo>
                  <a:pt x="242709" y="15494"/>
                </a:lnTo>
                <a:lnTo>
                  <a:pt x="242443" y="13677"/>
                </a:lnTo>
                <a:lnTo>
                  <a:pt x="242328" y="12827"/>
                </a:lnTo>
                <a:lnTo>
                  <a:pt x="235623" y="6946"/>
                </a:lnTo>
                <a:lnTo>
                  <a:pt x="230085" y="4013"/>
                </a:lnTo>
                <a:lnTo>
                  <a:pt x="217957" y="0"/>
                </a:lnTo>
                <a:lnTo>
                  <a:pt x="206514" y="990"/>
                </a:lnTo>
                <a:lnTo>
                  <a:pt x="195821" y="6946"/>
                </a:lnTo>
                <a:lnTo>
                  <a:pt x="186042" y="17716"/>
                </a:lnTo>
                <a:lnTo>
                  <a:pt x="165214" y="47269"/>
                </a:lnTo>
                <a:lnTo>
                  <a:pt x="111518" y="123723"/>
                </a:lnTo>
                <a:lnTo>
                  <a:pt x="109537" y="126098"/>
                </a:lnTo>
                <a:lnTo>
                  <a:pt x="106260" y="130289"/>
                </a:lnTo>
                <a:lnTo>
                  <a:pt x="105879" y="130289"/>
                </a:lnTo>
                <a:lnTo>
                  <a:pt x="105422" y="120624"/>
                </a:lnTo>
                <a:lnTo>
                  <a:pt x="105384" y="118681"/>
                </a:lnTo>
                <a:lnTo>
                  <a:pt x="105283" y="113982"/>
                </a:lnTo>
                <a:lnTo>
                  <a:pt x="104952" y="110058"/>
                </a:lnTo>
                <a:lnTo>
                  <a:pt x="104863" y="109004"/>
                </a:lnTo>
                <a:lnTo>
                  <a:pt x="104800" y="108369"/>
                </a:lnTo>
                <a:lnTo>
                  <a:pt x="104724" y="107365"/>
                </a:lnTo>
                <a:lnTo>
                  <a:pt x="71907" y="73901"/>
                </a:lnTo>
                <a:lnTo>
                  <a:pt x="59791" y="75831"/>
                </a:lnTo>
                <a:lnTo>
                  <a:pt x="35661" y="126098"/>
                </a:lnTo>
                <a:lnTo>
                  <a:pt x="30632" y="171691"/>
                </a:lnTo>
                <a:lnTo>
                  <a:pt x="27470" y="210769"/>
                </a:lnTo>
                <a:lnTo>
                  <a:pt x="27381" y="227482"/>
                </a:lnTo>
                <a:lnTo>
                  <a:pt x="28943" y="244081"/>
                </a:lnTo>
                <a:lnTo>
                  <a:pt x="32804" y="260438"/>
                </a:lnTo>
                <a:lnTo>
                  <a:pt x="0" y="307162"/>
                </a:lnTo>
                <a:lnTo>
                  <a:pt x="135547" y="402348"/>
                </a:lnTo>
                <a:lnTo>
                  <a:pt x="146659" y="386524"/>
                </a:lnTo>
                <a:lnTo>
                  <a:pt x="167843" y="356362"/>
                </a:lnTo>
                <a:lnTo>
                  <a:pt x="174561" y="358228"/>
                </a:lnTo>
                <a:lnTo>
                  <a:pt x="174802" y="358228"/>
                </a:lnTo>
                <a:lnTo>
                  <a:pt x="181356" y="359156"/>
                </a:lnTo>
                <a:lnTo>
                  <a:pt x="187947" y="359156"/>
                </a:lnTo>
                <a:lnTo>
                  <a:pt x="194945" y="358228"/>
                </a:lnTo>
                <a:lnTo>
                  <a:pt x="199783" y="356362"/>
                </a:lnTo>
                <a:lnTo>
                  <a:pt x="210921" y="352069"/>
                </a:lnTo>
                <a:lnTo>
                  <a:pt x="235991" y="311277"/>
                </a:lnTo>
                <a:lnTo>
                  <a:pt x="240220" y="306539"/>
                </a:lnTo>
                <a:lnTo>
                  <a:pt x="270548" y="264337"/>
                </a:lnTo>
                <a:lnTo>
                  <a:pt x="293027" y="232130"/>
                </a:lnTo>
                <a:lnTo>
                  <a:pt x="315201" y="199936"/>
                </a:lnTo>
                <a:lnTo>
                  <a:pt x="337413" y="167284"/>
                </a:lnTo>
                <a:lnTo>
                  <a:pt x="344347" y="143573"/>
                </a:lnTo>
                <a:lnTo>
                  <a:pt x="344462" y="142595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07" name="object 142">
            <a:extLst>
              <a:ext uri="{FF2B5EF4-FFF2-40B4-BE49-F238E27FC236}">
                <a16:creationId xmlns:a16="http://schemas.microsoft.com/office/drawing/2014/main" id="{F4C5260B-CFAB-198B-BEEE-C7BC69DBD4BC}"/>
              </a:ext>
            </a:extLst>
          </p:cNvPr>
          <p:cNvGrpSpPr/>
          <p:nvPr/>
        </p:nvGrpSpPr>
        <p:grpSpPr>
          <a:xfrm>
            <a:off x="9785504" y="3173249"/>
            <a:ext cx="220972" cy="281506"/>
            <a:chOff x="11940345" y="7785967"/>
            <a:chExt cx="285115" cy="363220"/>
          </a:xfrm>
        </p:grpSpPr>
        <p:sp>
          <p:nvSpPr>
            <p:cNvPr id="408" name="object 143">
              <a:extLst>
                <a:ext uri="{FF2B5EF4-FFF2-40B4-BE49-F238E27FC236}">
                  <a16:creationId xmlns:a16="http://schemas.microsoft.com/office/drawing/2014/main" id="{60225920-1C08-FFD0-0690-E64A0A511A57}"/>
                </a:ext>
              </a:extLst>
            </p:cNvPr>
            <p:cNvSpPr/>
            <p:nvPr/>
          </p:nvSpPr>
          <p:spPr>
            <a:xfrm>
              <a:off x="11940337" y="7785975"/>
              <a:ext cx="285115" cy="363220"/>
            </a:xfrm>
            <a:custGeom>
              <a:avLst/>
              <a:gdLst/>
              <a:ahLst/>
              <a:cxnLst/>
              <a:rect l="l" t="t" r="r" b="b"/>
              <a:pathLst>
                <a:path w="285115" h="363220">
                  <a:moveTo>
                    <a:pt x="282575" y="32270"/>
                  </a:moveTo>
                  <a:lnTo>
                    <a:pt x="279019" y="19596"/>
                  </a:lnTo>
                  <a:lnTo>
                    <a:pt x="277139" y="17614"/>
                  </a:lnTo>
                  <a:lnTo>
                    <a:pt x="269265" y="9347"/>
                  </a:lnTo>
                  <a:lnTo>
                    <a:pt x="264972" y="7340"/>
                  </a:lnTo>
                  <a:lnTo>
                    <a:pt x="264972" y="32270"/>
                  </a:lnTo>
                  <a:lnTo>
                    <a:pt x="264972" y="44792"/>
                  </a:lnTo>
                  <a:lnTo>
                    <a:pt x="262826" y="49999"/>
                  </a:lnTo>
                  <a:lnTo>
                    <a:pt x="256882" y="54724"/>
                  </a:lnTo>
                  <a:lnTo>
                    <a:pt x="247904" y="58140"/>
                  </a:lnTo>
                  <a:lnTo>
                    <a:pt x="236639" y="59461"/>
                  </a:lnTo>
                  <a:lnTo>
                    <a:pt x="45961" y="59461"/>
                  </a:lnTo>
                  <a:lnTo>
                    <a:pt x="34696" y="58140"/>
                  </a:lnTo>
                  <a:lnTo>
                    <a:pt x="25704" y="54724"/>
                  </a:lnTo>
                  <a:lnTo>
                    <a:pt x="19761" y="49999"/>
                  </a:lnTo>
                  <a:lnTo>
                    <a:pt x="17614" y="44792"/>
                  </a:lnTo>
                  <a:lnTo>
                    <a:pt x="17614" y="32270"/>
                  </a:lnTo>
                  <a:lnTo>
                    <a:pt x="19761" y="27063"/>
                  </a:lnTo>
                  <a:lnTo>
                    <a:pt x="25704" y="22339"/>
                  </a:lnTo>
                  <a:lnTo>
                    <a:pt x="34696" y="18923"/>
                  </a:lnTo>
                  <a:lnTo>
                    <a:pt x="45961" y="17614"/>
                  </a:lnTo>
                  <a:lnTo>
                    <a:pt x="236639" y="17614"/>
                  </a:lnTo>
                  <a:lnTo>
                    <a:pt x="247904" y="18923"/>
                  </a:lnTo>
                  <a:lnTo>
                    <a:pt x="256882" y="22339"/>
                  </a:lnTo>
                  <a:lnTo>
                    <a:pt x="262826" y="27063"/>
                  </a:lnTo>
                  <a:lnTo>
                    <a:pt x="264972" y="32270"/>
                  </a:lnTo>
                  <a:lnTo>
                    <a:pt x="264972" y="7340"/>
                  </a:lnTo>
                  <a:lnTo>
                    <a:pt x="254685" y="2489"/>
                  </a:lnTo>
                  <a:lnTo>
                    <a:pt x="236639" y="0"/>
                  </a:lnTo>
                  <a:lnTo>
                    <a:pt x="45961" y="0"/>
                  </a:lnTo>
                  <a:lnTo>
                    <a:pt x="27914" y="2489"/>
                  </a:lnTo>
                  <a:lnTo>
                    <a:pt x="13322" y="9347"/>
                  </a:lnTo>
                  <a:lnTo>
                    <a:pt x="3556" y="19596"/>
                  </a:lnTo>
                  <a:lnTo>
                    <a:pt x="0" y="32270"/>
                  </a:lnTo>
                  <a:lnTo>
                    <a:pt x="0" y="44792"/>
                  </a:lnTo>
                  <a:lnTo>
                    <a:pt x="3556" y="57467"/>
                  </a:lnTo>
                  <a:lnTo>
                    <a:pt x="13322" y="67716"/>
                  </a:lnTo>
                  <a:lnTo>
                    <a:pt x="27914" y="74561"/>
                  </a:lnTo>
                  <a:lnTo>
                    <a:pt x="45961" y="77063"/>
                  </a:lnTo>
                  <a:lnTo>
                    <a:pt x="236639" y="77063"/>
                  </a:lnTo>
                  <a:lnTo>
                    <a:pt x="277126" y="59461"/>
                  </a:lnTo>
                  <a:lnTo>
                    <a:pt x="282575" y="44792"/>
                  </a:lnTo>
                  <a:lnTo>
                    <a:pt x="282575" y="32270"/>
                  </a:lnTo>
                  <a:close/>
                </a:path>
                <a:path w="285115" h="363220">
                  <a:moveTo>
                    <a:pt x="285064" y="130746"/>
                  </a:moveTo>
                  <a:lnTo>
                    <a:pt x="281368" y="112496"/>
                  </a:lnTo>
                  <a:lnTo>
                    <a:pt x="273900" y="101434"/>
                  </a:lnTo>
                  <a:lnTo>
                    <a:pt x="271310" y="97586"/>
                  </a:lnTo>
                  <a:lnTo>
                    <a:pt x="267449" y="94983"/>
                  </a:lnTo>
                  <a:lnTo>
                    <a:pt x="267449" y="130746"/>
                  </a:lnTo>
                  <a:lnTo>
                    <a:pt x="267449" y="316217"/>
                  </a:lnTo>
                  <a:lnTo>
                    <a:pt x="265150" y="327609"/>
                  </a:lnTo>
                  <a:lnTo>
                    <a:pt x="258864" y="336918"/>
                  </a:lnTo>
                  <a:lnTo>
                    <a:pt x="249542" y="343204"/>
                  </a:lnTo>
                  <a:lnTo>
                    <a:pt x="238150" y="345516"/>
                  </a:lnTo>
                  <a:lnTo>
                    <a:pt x="52692" y="345516"/>
                  </a:lnTo>
                  <a:lnTo>
                    <a:pt x="41300" y="343204"/>
                  </a:lnTo>
                  <a:lnTo>
                    <a:pt x="31978" y="336918"/>
                  </a:lnTo>
                  <a:lnTo>
                    <a:pt x="25692" y="327609"/>
                  </a:lnTo>
                  <a:lnTo>
                    <a:pt x="23380" y="316217"/>
                  </a:lnTo>
                  <a:lnTo>
                    <a:pt x="23380" y="130746"/>
                  </a:lnTo>
                  <a:lnTo>
                    <a:pt x="25692" y="119341"/>
                  </a:lnTo>
                  <a:lnTo>
                    <a:pt x="31978" y="110032"/>
                  </a:lnTo>
                  <a:lnTo>
                    <a:pt x="41300" y="103733"/>
                  </a:lnTo>
                  <a:lnTo>
                    <a:pt x="52692" y="101434"/>
                  </a:lnTo>
                  <a:lnTo>
                    <a:pt x="238150" y="101434"/>
                  </a:lnTo>
                  <a:lnTo>
                    <a:pt x="249542" y="103733"/>
                  </a:lnTo>
                  <a:lnTo>
                    <a:pt x="258864" y="110032"/>
                  </a:lnTo>
                  <a:lnTo>
                    <a:pt x="265150" y="119341"/>
                  </a:lnTo>
                  <a:lnTo>
                    <a:pt x="267449" y="130746"/>
                  </a:lnTo>
                  <a:lnTo>
                    <a:pt x="267449" y="94983"/>
                  </a:lnTo>
                  <a:lnTo>
                    <a:pt x="256387" y="87515"/>
                  </a:lnTo>
                  <a:lnTo>
                    <a:pt x="238150" y="83832"/>
                  </a:lnTo>
                  <a:lnTo>
                    <a:pt x="52692" y="83832"/>
                  </a:lnTo>
                  <a:lnTo>
                    <a:pt x="34442" y="87515"/>
                  </a:lnTo>
                  <a:lnTo>
                    <a:pt x="19532" y="97586"/>
                  </a:lnTo>
                  <a:lnTo>
                    <a:pt x="9461" y="112496"/>
                  </a:lnTo>
                  <a:lnTo>
                    <a:pt x="5765" y="130746"/>
                  </a:lnTo>
                  <a:lnTo>
                    <a:pt x="5765" y="316217"/>
                  </a:lnTo>
                  <a:lnTo>
                    <a:pt x="9461" y="334454"/>
                  </a:lnTo>
                  <a:lnTo>
                    <a:pt x="19532" y="349377"/>
                  </a:lnTo>
                  <a:lnTo>
                    <a:pt x="34442" y="359435"/>
                  </a:lnTo>
                  <a:lnTo>
                    <a:pt x="52692" y="363131"/>
                  </a:lnTo>
                  <a:lnTo>
                    <a:pt x="238150" y="363131"/>
                  </a:lnTo>
                  <a:lnTo>
                    <a:pt x="273913" y="345516"/>
                  </a:lnTo>
                  <a:lnTo>
                    <a:pt x="285064" y="316217"/>
                  </a:lnTo>
                  <a:lnTo>
                    <a:pt x="285064" y="130746"/>
                  </a:lnTo>
                  <a:close/>
                </a:path>
              </a:pathLst>
            </a:custGeom>
            <a:solidFill>
              <a:srgbClr val="05A8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09" name="object 144">
              <a:extLst>
                <a:ext uri="{FF2B5EF4-FFF2-40B4-BE49-F238E27FC236}">
                  <a16:creationId xmlns:a16="http://schemas.microsoft.com/office/drawing/2014/main" id="{5C6B6180-CA5A-D938-40B4-776A25E4DE06}"/>
                </a:ext>
              </a:extLst>
            </p:cNvPr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11985491" y="7908215"/>
              <a:ext cx="200431" cy="199692"/>
            </a:xfrm>
            <a:prstGeom prst="rect">
              <a:avLst/>
            </a:prstGeom>
          </p:spPr>
        </p:pic>
      </p:grpSp>
      <p:grpSp>
        <p:nvGrpSpPr>
          <p:cNvPr id="410" name="object 145">
            <a:extLst>
              <a:ext uri="{FF2B5EF4-FFF2-40B4-BE49-F238E27FC236}">
                <a16:creationId xmlns:a16="http://schemas.microsoft.com/office/drawing/2014/main" id="{9B0B1132-0D53-C407-E91B-88E7B73B71DD}"/>
              </a:ext>
            </a:extLst>
          </p:cNvPr>
          <p:cNvGrpSpPr/>
          <p:nvPr/>
        </p:nvGrpSpPr>
        <p:grpSpPr>
          <a:xfrm>
            <a:off x="8450580" y="1903273"/>
            <a:ext cx="353359" cy="266250"/>
            <a:chOff x="10217929" y="6147352"/>
            <a:chExt cx="455930" cy="343535"/>
          </a:xfrm>
        </p:grpSpPr>
        <p:sp>
          <p:nvSpPr>
            <p:cNvPr id="411" name="object 146">
              <a:extLst>
                <a:ext uri="{FF2B5EF4-FFF2-40B4-BE49-F238E27FC236}">
                  <a16:creationId xmlns:a16="http://schemas.microsoft.com/office/drawing/2014/main" id="{028964B0-A7AD-763C-B52F-54FD0A16A001}"/>
                </a:ext>
              </a:extLst>
            </p:cNvPr>
            <p:cNvSpPr/>
            <p:nvPr/>
          </p:nvSpPr>
          <p:spPr>
            <a:xfrm>
              <a:off x="10217925" y="6147358"/>
              <a:ext cx="455930" cy="343535"/>
            </a:xfrm>
            <a:custGeom>
              <a:avLst/>
              <a:gdLst/>
              <a:ahLst/>
              <a:cxnLst/>
              <a:rect l="l" t="t" r="r" b="b"/>
              <a:pathLst>
                <a:path w="455929" h="343535">
                  <a:moveTo>
                    <a:pt x="137782" y="288226"/>
                  </a:moveTo>
                  <a:lnTo>
                    <a:pt x="135712" y="277964"/>
                  </a:lnTo>
                  <a:lnTo>
                    <a:pt x="134010" y="275450"/>
                  </a:lnTo>
                  <a:lnTo>
                    <a:pt x="130048" y="269582"/>
                  </a:lnTo>
                  <a:lnTo>
                    <a:pt x="124167" y="265620"/>
                  </a:lnTo>
                  <a:lnTo>
                    <a:pt x="124167" y="281178"/>
                  </a:lnTo>
                  <a:lnTo>
                    <a:pt x="124167" y="295275"/>
                  </a:lnTo>
                  <a:lnTo>
                    <a:pt x="118452" y="301015"/>
                  </a:lnTo>
                  <a:lnTo>
                    <a:pt x="104355" y="301015"/>
                  </a:lnTo>
                  <a:lnTo>
                    <a:pt x="98628" y="295275"/>
                  </a:lnTo>
                  <a:lnTo>
                    <a:pt x="98628" y="281178"/>
                  </a:lnTo>
                  <a:lnTo>
                    <a:pt x="104355" y="275450"/>
                  </a:lnTo>
                  <a:lnTo>
                    <a:pt x="118452" y="275450"/>
                  </a:lnTo>
                  <a:lnTo>
                    <a:pt x="124167" y="281178"/>
                  </a:lnTo>
                  <a:lnTo>
                    <a:pt x="124167" y="265620"/>
                  </a:lnTo>
                  <a:lnTo>
                    <a:pt x="121666" y="263918"/>
                  </a:lnTo>
                  <a:lnTo>
                    <a:pt x="111404" y="261848"/>
                  </a:lnTo>
                  <a:lnTo>
                    <a:pt x="101142" y="263918"/>
                  </a:lnTo>
                  <a:lnTo>
                    <a:pt x="92760" y="269582"/>
                  </a:lnTo>
                  <a:lnTo>
                    <a:pt x="87096" y="277964"/>
                  </a:lnTo>
                  <a:lnTo>
                    <a:pt x="85013" y="288226"/>
                  </a:lnTo>
                  <a:lnTo>
                    <a:pt x="87096" y="298488"/>
                  </a:lnTo>
                  <a:lnTo>
                    <a:pt x="92760" y="306870"/>
                  </a:lnTo>
                  <a:lnTo>
                    <a:pt x="101142" y="312534"/>
                  </a:lnTo>
                  <a:lnTo>
                    <a:pt x="111404" y="314617"/>
                  </a:lnTo>
                  <a:lnTo>
                    <a:pt x="121666" y="312534"/>
                  </a:lnTo>
                  <a:lnTo>
                    <a:pt x="130048" y="306870"/>
                  </a:lnTo>
                  <a:lnTo>
                    <a:pt x="134010" y="301015"/>
                  </a:lnTo>
                  <a:lnTo>
                    <a:pt x="135712" y="298488"/>
                  </a:lnTo>
                  <a:lnTo>
                    <a:pt x="137782" y="288226"/>
                  </a:lnTo>
                  <a:close/>
                </a:path>
                <a:path w="455929" h="343535">
                  <a:moveTo>
                    <a:pt x="389750" y="288226"/>
                  </a:moveTo>
                  <a:lnTo>
                    <a:pt x="387667" y="277964"/>
                  </a:lnTo>
                  <a:lnTo>
                    <a:pt x="385965" y="275450"/>
                  </a:lnTo>
                  <a:lnTo>
                    <a:pt x="382003" y="269582"/>
                  </a:lnTo>
                  <a:lnTo>
                    <a:pt x="376135" y="265633"/>
                  </a:lnTo>
                  <a:lnTo>
                    <a:pt x="376135" y="281178"/>
                  </a:lnTo>
                  <a:lnTo>
                    <a:pt x="376135" y="295275"/>
                  </a:lnTo>
                  <a:lnTo>
                    <a:pt x="370408" y="301015"/>
                  </a:lnTo>
                  <a:lnTo>
                    <a:pt x="356311" y="301015"/>
                  </a:lnTo>
                  <a:lnTo>
                    <a:pt x="350583" y="295275"/>
                  </a:lnTo>
                  <a:lnTo>
                    <a:pt x="350583" y="281178"/>
                  </a:lnTo>
                  <a:lnTo>
                    <a:pt x="356311" y="275450"/>
                  </a:lnTo>
                  <a:lnTo>
                    <a:pt x="370408" y="275450"/>
                  </a:lnTo>
                  <a:lnTo>
                    <a:pt x="376135" y="281178"/>
                  </a:lnTo>
                  <a:lnTo>
                    <a:pt x="376135" y="265633"/>
                  </a:lnTo>
                  <a:lnTo>
                    <a:pt x="373608" y="263918"/>
                  </a:lnTo>
                  <a:lnTo>
                    <a:pt x="363359" y="261848"/>
                  </a:lnTo>
                  <a:lnTo>
                    <a:pt x="353098" y="263918"/>
                  </a:lnTo>
                  <a:lnTo>
                    <a:pt x="344703" y="269582"/>
                  </a:lnTo>
                  <a:lnTo>
                    <a:pt x="339051" y="277964"/>
                  </a:lnTo>
                  <a:lnTo>
                    <a:pt x="336981" y="288226"/>
                  </a:lnTo>
                  <a:lnTo>
                    <a:pt x="339051" y="298488"/>
                  </a:lnTo>
                  <a:lnTo>
                    <a:pt x="344703" y="306870"/>
                  </a:lnTo>
                  <a:lnTo>
                    <a:pt x="353098" y="312534"/>
                  </a:lnTo>
                  <a:lnTo>
                    <a:pt x="363359" y="314617"/>
                  </a:lnTo>
                  <a:lnTo>
                    <a:pt x="373608" y="312534"/>
                  </a:lnTo>
                  <a:lnTo>
                    <a:pt x="382003" y="306870"/>
                  </a:lnTo>
                  <a:lnTo>
                    <a:pt x="385965" y="301015"/>
                  </a:lnTo>
                  <a:lnTo>
                    <a:pt x="387667" y="298488"/>
                  </a:lnTo>
                  <a:lnTo>
                    <a:pt x="389750" y="288226"/>
                  </a:lnTo>
                  <a:close/>
                </a:path>
                <a:path w="455929" h="343535">
                  <a:moveTo>
                    <a:pt x="455676" y="76314"/>
                  </a:moveTo>
                  <a:lnTo>
                    <a:pt x="450469" y="50584"/>
                  </a:lnTo>
                  <a:lnTo>
                    <a:pt x="442087" y="38176"/>
                  </a:lnTo>
                  <a:lnTo>
                    <a:pt x="442087" y="76314"/>
                  </a:lnTo>
                  <a:lnTo>
                    <a:pt x="442087" y="221373"/>
                  </a:lnTo>
                  <a:lnTo>
                    <a:pt x="440055" y="235877"/>
                  </a:lnTo>
                  <a:lnTo>
                    <a:pt x="434327" y="248818"/>
                  </a:lnTo>
                  <a:lnTo>
                    <a:pt x="425475" y="259651"/>
                  </a:lnTo>
                  <a:lnTo>
                    <a:pt x="414083" y="267804"/>
                  </a:lnTo>
                  <a:lnTo>
                    <a:pt x="405968" y="253974"/>
                  </a:lnTo>
                  <a:lnTo>
                    <a:pt x="404469" y="252590"/>
                  </a:lnTo>
                  <a:lnTo>
                    <a:pt x="404469" y="288226"/>
                  </a:lnTo>
                  <a:lnTo>
                    <a:pt x="401231" y="304215"/>
                  </a:lnTo>
                  <a:lnTo>
                    <a:pt x="392417" y="317284"/>
                  </a:lnTo>
                  <a:lnTo>
                    <a:pt x="379349" y="326110"/>
                  </a:lnTo>
                  <a:lnTo>
                    <a:pt x="363359" y="329349"/>
                  </a:lnTo>
                  <a:lnTo>
                    <a:pt x="347370" y="326110"/>
                  </a:lnTo>
                  <a:lnTo>
                    <a:pt x="334302" y="317284"/>
                  </a:lnTo>
                  <a:lnTo>
                    <a:pt x="325488" y="304215"/>
                  </a:lnTo>
                  <a:lnTo>
                    <a:pt x="322249" y="288226"/>
                  </a:lnTo>
                  <a:lnTo>
                    <a:pt x="322389" y="287540"/>
                  </a:lnTo>
                  <a:lnTo>
                    <a:pt x="325145" y="273939"/>
                  </a:lnTo>
                  <a:lnTo>
                    <a:pt x="325488" y="272237"/>
                  </a:lnTo>
                  <a:lnTo>
                    <a:pt x="334302" y="259168"/>
                  </a:lnTo>
                  <a:lnTo>
                    <a:pt x="347370" y="250342"/>
                  </a:lnTo>
                  <a:lnTo>
                    <a:pt x="363359" y="247103"/>
                  </a:lnTo>
                  <a:lnTo>
                    <a:pt x="379349" y="250342"/>
                  </a:lnTo>
                  <a:lnTo>
                    <a:pt x="392417" y="259168"/>
                  </a:lnTo>
                  <a:lnTo>
                    <a:pt x="401231" y="272237"/>
                  </a:lnTo>
                  <a:lnTo>
                    <a:pt x="404469" y="288226"/>
                  </a:lnTo>
                  <a:lnTo>
                    <a:pt x="404469" y="252590"/>
                  </a:lnTo>
                  <a:lnTo>
                    <a:pt x="398576" y="247103"/>
                  </a:lnTo>
                  <a:lnTo>
                    <a:pt x="394284" y="243128"/>
                  </a:lnTo>
                  <a:lnTo>
                    <a:pt x="379831" y="236042"/>
                  </a:lnTo>
                  <a:lnTo>
                    <a:pt x="363359" y="233502"/>
                  </a:lnTo>
                  <a:lnTo>
                    <a:pt x="345363" y="236550"/>
                  </a:lnTo>
                  <a:lnTo>
                    <a:pt x="329882" y="244995"/>
                  </a:lnTo>
                  <a:lnTo>
                    <a:pt x="317957" y="257810"/>
                  </a:lnTo>
                  <a:lnTo>
                    <a:pt x="310591" y="273939"/>
                  </a:lnTo>
                  <a:lnTo>
                    <a:pt x="164172" y="273939"/>
                  </a:lnTo>
                  <a:lnTo>
                    <a:pt x="156806" y="257810"/>
                  </a:lnTo>
                  <a:lnTo>
                    <a:pt x="152527" y="253225"/>
                  </a:lnTo>
                  <a:lnTo>
                    <a:pt x="152527" y="288226"/>
                  </a:lnTo>
                  <a:lnTo>
                    <a:pt x="149288" y="304215"/>
                  </a:lnTo>
                  <a:lnTo>
                    <a:pt x="140462" y="317284"/>
                  </a:lnTo>
                  <a:lnTo>
                    <a:pt x="127393" y="326110"/>
                  </a:lnTo>
                  <a:lnTo>
                    <a:pt x="111404" y="329349"/>
                  </a:lnTo>
                  <a:lnTo>
                    <a:pt x="95415" y="326110"/>
                  </a:lnTo>
                  <a:lnTo>
                    <a:pt x="82346" y="317284"/>
                  </a:lnTo>
                  <a:lnTo>
                    <a:pt x="73520" y="304215"/>
                  </a:lnTo>
                  <a:lnTo>
                    <a:pt x="70281" y="288226"/>
                  </a:lnTo>
                  <a:lnTo>
                    <a:pt x="73177" y="273939"/>
                  </a:lnTo>
                  <a:lnTo>
                    <a:pt x="73520" y="272237"/>
                  </a:lnTo>
                  <a:lnTo>
                    <a:pt x="82346" y="259168"/>
                  </a:lnTo>
                  <a:lnTo>
                    <a:pt x="95415" y="250342"/>
                  </a:lnTo>
                  <a:lnTo>
                    <a:pt x="111404" y="247103"/>
                  </a:lnTo>
                  <a:lnTo>
                    <a:pt x="127393" y="250342"/>
                  </a:lnTo>
                  <a:lnTo>
                    <a:pt x="140462" y="259168"/>
                  </a:lnTo>
                  <a:lnTo>
                    <a:pt x="149288" y="272237"/>
                  </a:lnTo>
                  <a:lnTo>
                    <a:pt x="152527" y="288226"/>
                  </a:lnTo>
                  <a:lnTo>
                    <a:pt x="152527" y="253225"/>
                  </a:lnTo>
                  <a:lnTo>
                    <a:pt x="146837" y="247103"/>
                  </a:lnTo>
                  <a:lnTo>
                    <a:pt x="144881" y="244995"/>
                  </a:lnTo>
                  <a:lnTo>
                    <a:pt x="129400" y="236550"/>
                  </a:lnTo>
                  <a:lnTo>
                    <a:pt x="111404" y="233502"/>
                  </a:lnTo>
                  <a:lnTo>
                    <a:pt x="93408" y="236550"/>
                  </a:lnTo>
                  <a:lnTo>
                    <a:pt x="77927" y="244995"/>
                  </a:lnTo>
                  <a:lnTo>
                    <a:pt x="66001" y="257810"/>
                  </a:lnTo>
                  <a:lnTo>
                    <a:pt x="58648" y="273939"/>
                  </a:lnTo>
                  <a:lnTo>
                    <a:pt x="21132" y="273939"/>
                  </a:lnTo>
                  <a:lnTo>
                    <a:pt x="13614" y="266420"/>
                  </a:lnTo>
                  <a:lnTo>
                    <a:pt x="13614" y="222973"/>
                  </a:lnTo>
                  <a:lnTo>
                    <a:pt x="15125" y="221373"/>
                  </a:lnTo>
                  <a:lnTo>
                    <a:pt x="21132" y="215366"/>
                  </a:lnTo>
                  <a:lnTo>
                    <a:pt x="251460" y="215366"/>
                  </a:lnTo>
                  <a:lnTo>
                    <a:pt x="251460" y="201764"/>
                  </a:lnTo>
                  <a:lnTo>
                    <a:pt x="251460" y="50025"/>
                  </a:lnTo>
                  <a:lnTo>
                    <a:pt x="253530" y="39814"/>
                  </a:lnTo>
                  <a:lnTo>
                    <a:pt x="259168" y="31457"/>
                  </a:lnTo>
                  <a:lnTo>
                    <a:pt x="267512" y="25831"/>
                  </a:lnTo>
                  <a:lnTo>
                    <a:pt x="277736" y="23761"/>
                  </a:lnTo>
                  <a:lnTo>
                    <a:pt x="389509" y="23761"/>
                  </a:lnTo>
                  <a:lnTo>
                    <a:pt x="409956" y="27901"/>
                  </a:lnTo>
                  <a:lnTo>
                    <a:pt x="426669" y="39166"/>
                  </a:lnTo>
                  <a:lnTo>
                    <a:pt x="437946" y="55880"/>
                  </a:lnTo>
                  <a:lnTo>
                    <a:pt x="442087" y="76314"/>
                  </a:lnTo>
                  <a:lnTo>
                    <a:pt x="442087" y="38176"/>
                  </a:lnTo>
                  <a:lnTo>
                    <a:pt x="436270" y="29552"/>
                  </a:lnTo>
                  <a:lnTo>
                    <a:pt x="427685" y="23761"/>
                  </a:lnTo>
                  <a:lnTo>
                    <a:pt x="422262" y="20104"/>
                  </a:lnTo>
                  <a:lnTo>
                    <a:pt x="415239" y="15367"/>
                  </a:lnTo>
                  <a:lnTo>
                    <a:pt x="389509" y="10160"/>
                  </a:lnTo>
                  <a:lnTo>
                    <a:pt x="277736" y="10160"/>
                  </a:lnTo>
                  <a:lnTo>
                    <a:pt x="270370" y="10845"/>
                  </a:lnTo>
                  <a:lnTo>
                    <a:pt x="263448" y="12814"/>
                  </a:lnTo>
                  <a:lnTo>
                    <a:pt x="257111" y="15951"/>
                  </a:lnTo>
                  <a:lnTo>
                    <a:pt x="251460" y="20104"/>
                  </a:lnTo>
                  <a:lnTo>
                    <a:pt x="251460" y="13601"/>
                  </a:lnTo>
                  <a:lnTo>
                    <a:pt x="251460" y="0"/>
                  </a:lnTo>
                  <a:lnTo>
                    <a:pt x="237858" y="0"/>
                  </a:lnTo>
                  <a:lnTo>
                    <a:pt x="237858" y="13601"/>
                  </a:lnTo>
                  <a:lnTo>
                    <a:pt x="237858" y="201764"/>
                  </a:lnTo>
                  <a:lnTo>
                    <a:pt x="32778" y="201764"/>
                  </a:lnTo>
                  <a:lnTo>
                    <a:pt x="32778" y="13601"/>
                  </a:lnTo>
                  <a:lnTo>
                    <a:pt x="237858" y="13601"/>
                  </a:lnTo>
                  <a:lnTo>
                    <a:pt x="237858" y="0"/>
                  </a:lnTo>
                  <a:lnTo>
                    <a:pt x="19164" y="0"/>
                  </a:lnTo>
                  <a:lnTo>
                    <a:pt x="19164" y="203936"/>
                  </a:lnTo>
                  <a:lnTo>
                    <a:pt x="11442" y="208432"/>
                  </a:lnTo>
                  <a:lnTo>
                    <a:pt x="5384" y="214922"/>
                  </a:lnTo>
                  <a:lnTo>
                    <a:pt x="1422" y="222973"/>
                  </a:lnTo>
                  <a:lnTo>
                    <a:pt x="0" y="232143"/>
                  </a:lnTo>
                  <a:lnTo>
                    <a:pt x="12" y="257238"/>
                  </a:lnTo>
                  <a:lnTo>
                    <a:pt x="2387" y="268973"/>
                  </a:lnTo>
                  <a:lnTo>
                    <a:pt x="8902" y="278638"/>
                  </a:lnTo>
                  <a:lnTo>
                    <a:pt x="18567" y="285153"/>
                  </a:lnTo>
                  <a:lnTo>
                    <a:pt x="30378" y="287540"/>
                  </a:lnTo>
                  <a:lnTo>
                    <a:pt x="56718" y="287540"/>
                  </a:lnTo>
                  <a:lnTo>
                    <a:pt x="56680" y="288226"/>
                  </a:lnTo>
                  <a:lnTo>
                    <a:pt x="60985" y="309511"/>
                  </a:lnTo>
                  <a:lnTo>
                    <a:pt x="72720" y="326898"/>
                  </a:lnTo>
                  <a:lnTo>
                    <a:pt x="90119" y="338645"/>
                  </a:lnTo>
                  <a:lnTo>
                    <a:pt x="111404" y="342950"/>
                  </a:lnTo>
                  <a:lnTo>
                    <a:pt x="132689" y="338645"/>
                  </a:lnTo>
                  <a:lnTo>
                    <a:pt x="146456" y="329349"/>
                  </a:lnTo>
                  <a:lnTo>
                    <a:pt x="150075" y="326898"/>
                  </a:lnTo>
                  <a:lnTo>
                    <a:pt x="161823" y="309511"/>
                  </a:lnTo>
                  <a:lnTo>
                    <a:pt x="166128" y="288226"/>
                  </a:lnTo>
                  <a:lnTo>
                    <a:pt x="166090" y="287540"/>
                  </a:lnTo>
                  <a:lnTo>
                    <a:pt x="308673" y="287540"/>
                  </a:lnTo>
                  <a:lnTo>
                    <a:pt x="324675" y="326898"/>
                  </a:lnTo>
                  <a:lnTo>
                    <a:pt x="363359" y="342950"/>
                  </a:lnTo>
                  <a:lnTo>
                    <a:pt x="384632" y="338645"/>
                  </a:lnTo>
                  <a:lnTo>
                    <a:pt x="398399" y="329349"/>
                  </a:lnTo>
                  <a:lnTo>
                    <a:pt x="402031" y="326898"/>
                  </a:lnTo>
                  <a:lnTo>
                    <a:pt x="413766" y="309511"/>
                  </a:lnTo>
                  <a:lnTo>
                    <a:pt x="418071" y="288226"/>
                  </a:lnTo>
                  <a:lnTo>
                    <a:pt x="418007" y="285153"/>
                  </a:lnTo>
                  <a:lnTo>
                    <a:pt x="417880" y="283514"/>
                  </a:lnTo>
                  <a:lnTo>
                    <a:pt x="417576" y="281216"/>
                  </a:lnTo>
                  <a:lnTo>
                    <a:pt x="433006" y="271119"/>
                  </a:lnTo>
                  <a:lnTo>
                    <a:pt x="435889" y="267804"/>
                  </a:lnTo>
                  <a:lnTo>
                    <a:pt x="445058" y="257238"/>
                  </a:lnTo>
                  <a:lnTo>
                    <a:pt x="452882" y="240398"/>
                  </a:lnTo>
                  <a:lnTo>
                    <a:pt x="455676" y="221373"/>
                  </a:lnTo>
                  <a:lnTo>
                    <a:pt x="455676" y="76314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12" name="object 147">
              <a:extLst>
                <a:ext uri="{FF2B5EF4-FFF2-40B4-BE49-F238E27FC236}">
                  <a16:creationId xmlns:a16="http://schemas.microsoft.com/office/drawing/2014/main" id="{572CF052-D74F-7298-0FAC-B386A2C5D1BF}"/>
                </a:ext>
              </a:extLst>
            </p:cNvPr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10293018" y="6203742"/>
              <a:ext cx="111798" cy="111798"/>
            </a:xfrm>
            <a:prstGeom prst="rect">
              <a:avLst/>
            </a:prstGeom>
          </p:spPr>
        </p:pic>
        <p:pic>
          <p:nvPicPr>
            <p:cNvPr id="413" name="object 148">
              <a:extLst>
                <a:ext uri="{FF2B5EF4-FFF2-40B4-BE49-F238E27FC236}">
                  <a16:creationId xmlns:a16="http://schemas.microsoft.com/office/drawing/2014/main" id="{DD35A52E-99A4-09FE-36E5-6DF67AEA4864}"/>
                </a:ext>
              </a:extLst>
            </p:cNvPr>
            <p:cNvPicPr/>
            <p:nvPr/>
          </p:nvPicPr>
          <p:blipFill>
            <a:blip r:embed="rId46" cstate="print"/>
            <a:stretch>
              <a:fillRect/>
            </a:stretch>
          </p:blipFill>
          <p:spPr>
            <a:xfrm>
              <a:off x="10492212" y="6213815"/>
              <a:ext cx="143789" cy="96774"/>
            </a:xfrm>
            <a:prstGeom prst="rect">
              <a:avLst/>
            </a:prstGeom>
          </p:spPr>
        </p:pic>
      </p:grpSp>
      <p:sp>
        <p:nvSpPr>
          <p:cNvPr id="414" name="object 149">
            <a:extLst>
              <a:ext uri="{FF2B5EF4-FFF2-40B4-BE49-F238E27FC236}">
                <a16:creationId xmlns:a16="http://schemas.microsoft.com/office/drawing/2014/main" id="{0C986931-107C-5BB8-D2B2-FD58735AA679}"/>
              </a:ext>
            </a:extLst>
          </p:cNvPr>
          <p:cNvSpPr/>
          <p:nvPr/>
        </p:nvSpPr>
        <p:spPr>
          <a:xfrm>
            <a:off x="10356945" y="3183655"/>
            <a:ext cx="317924" cy="260836"/>
          </a:xfrm>
          <a:custGeom>
            <a:avLst/>
            <a:gdLst/>
            <a:ahLst/>
            <a:cxnLst/>
            <a:rect l="l" t="t" r="r" b="b"/>
            <a:pathLst>
              <a:path w="410209" h="336550">
                <a:moveTo>
                  <a:pt x="149672" y="295909"/>
                </a:moveTo>
                <a:lnTo>
                  <a:pt x="132333" y="295909"/>
                </a:lnTo>
                <a:lnTo>
                  <a:pt x="139117" y="304799"/>
                </a:lnTo>
                <a:lnTo>
                  <a:pt x="145686" y="311149"/>
                </a:lnTo>
                <a:lnTo>
                  <a:pt x="152243" y="314959"/>
                </a:lnTo>
                <a:lnTo>
                  <a:pt x="158915" y="316229"/>
                </a:lnTo>
                <a:lnTo>
                  <a:pt x="162674" y="320039"/>
                </a:lnTo>
                <a:lnTo>
                  <a:pt x="166382" y="323849"/>
                </a:lnTo>
                <a:lnTo>
                  <a:pt x="170154" y="327659"/>
                </a:lnTo>
                <a:lnTo>
                  <a:pt x="179489" y="334009"/>
                </a:lnTo>
                <a:lnTo>
                  <a:pt x="190141" y="336549"/>
                </a:lnTo>
                <a:lnTo>
                  <a:pt x="201226" y="336549"/>
                </a:lnTo>
                <a:lnTo>
                  <a:pt x="211861" y="332739"/>
                </a:lnTo>
                <a:lnTo>
                  <a:pt x="217690" y="330199"/>
                </a:lnTo>
                <a:lnTo>
                  <a:pt x="218668" y="326389"/>
                </a:lnTo>
                <a:lnTo>
                  <a:pt x="197954" y="326389"/>
                </a:lnTo>
                <a:lnTo>
                  <a:pt x="187388" y="325119"/>
                </a:lnTo>
                <a:lnTo>
                  <a:pt x="183146" y="321309"/>
                </a:lnTo>
                <a:lnTo>
                  <a:pt x="178358" y="316229"/>
                </a:lnTo>
                <a:lnTo>
                  <a:pt x="176568" y="313689"/>
                </a:lnTo>
                <a:lnTo>
                  <a:pt x="174751" y="312419"/>
                </a:lnTo>
                <a:lnTo>
                  <a:pt x="179019" y="309879"/>
                </a:lnTo>
                <a:lnTo>
                  <a:pt x="183489" y="307339"/>
                </a:lnTo>
                <a:lnTo>
                  <a:pt x="188328" y="303529"/>
                </a:lnTo>
                <a:lnTo>
                  <a:pt x="207584" y="303529"/>
                </a:lnTo>
                <a:lnTo>
                  <a:pt x="206178" y="302259"/>
                </a:lnTo>
                <a:lnTo>
                  <a:pt x="160135" y="302259"/>
                </a:lnTo>
                <a:lnTo>
                  <a:pt x="155246" y="300989"/>
                </a:lnTo>
                <a:lnTo>
                  <a:pt x="150761" y="297179"/>
                </a:lnTo>
                <a:lnTo>
                  <a:pt x="149672" y="295909"/>
                </a:lnTo>
                <a:close/>
              </a:path>
              <a:path w="410209" h="336550">
                <a:moveTo>
                  <a:pt x="271025" y="322579"/>
                </a:moveTo>
                <a:lnTo>
                  <a:pt x="221653" y="322579"/>
                </a:lnTo>
                <a:lnTo>
                  <a:pt x="237487" y="332739"/>
                </a:lnTo>
                <a:lnTo>
                  <a:pt x="251440" y="335279"/>
                </a:lnTo>
                <a:lnTo>
                  <a:pt x="264479" y="330199"/>
                </a:lnTo>
                <a:lnTo>
                  <a:pt x="271025" y="322579"/>
                </a:lnTo>
                <a:close/>
              </a:path>
              <a:path w="410209" h="336550">
                <a:moveTo>
                  <a:pt x="275314" y="294639"/>
                </a:moveTo>
                <a:lnTo>
                  <a:pt x="254190" y="294639"/>
                </a:lnTo>
                <a:lnTo>
                  <a:pt x="263626" y="303529"/>
                </a:lnTo>
                <a:lnTo>
                  <a:pt x="264667" y="309879"/>
                </a:lnTo>
                <a:lnTo>
                  <a:pt x="259219" y="316229"/>
                </a:lnTo>
                <a:lnTo>
                  <a:pt x="254739" y="320039"/>
                </a:lnTo>
                <a:lnTo>
                  <a:pt x="249850" y="321309"/>
                </a:lnTo>
                <a:lnTo>
                  <a:pt x="203961" y="321309"/>
                </a:lnTo>
                <a:lnTo>
                  <a:pt x="201002" y="325119"/>
                </a:lnTo>
                <a:lnTo>
                  <a:pt x="197954" y="326389"/>
                </a:lnTo>
                <a:lnTo>
                  <a:pt x="218668" y="326389"/>
                </a:lnTo>
                <a:lnTo>
                  <a:pt x="221653" y="322579"/>
                </a:lnTo>
                <a:lnTo>
                  <a:pt x="271025" y="322579"/>
                </a:lnTo>
                <a:lnTo>
                  <a:pt x="277571" y="314959"/>
                </a:lnTo>
                <a:lnTo>
                  <a:pt x="297997" y="314959"/>
                </a:lnTo>
                <a:lnTo>
                  <a:pt x="301555" y="313689"/>
                </a:lnTo>
                <a:lnTo>
                  <a:pt x="308495" y="307339"/>
                </a:lnTo>
                <a:lnTo>
                  <a:pt x="312433" y="302259"/>
                </a:lnTo>
                <a:lnTo>
                  <a:pt x="288753" y="302259"/>
                </a:lnTo>
                <a:lnTo>
                  <a:pt x="282705" y="299719"/>
                </a:lnTo>
                <a:lnTo>
                  <a:pt x="276631" y="295909"/>
                </a:lnTo>
                <a:lnTo>
                  <a:pt x="275314" y="294639"/>
                </a:lnTo>
                <a:close/>
              </a:path>
              <a:path w="410209" h="336550">
                <a:moveTo>
                  <a:pt x="207584" y="303529"/>
                </a:moveTo>
                <a:lnTo>
                  <a:pt x="188328" y="303529"/>
                </a:lnTo>
                <a:lnTo>
                  <a:pt x="191312" y="307339"/>
                </a:lnTo>
                <a:lnTo>
                  <a:pt x="192303" y="309879"/>
                </a:lnTo>
                <a:lnTo>
                  <a:pt x="200736" y="314959"/>
                </a:lnTo>
                <a:lnTo>
                  <a:pt x="206298" y="317499"/>
                </a:lnTo>
                <a:lnTo>
                  <a:pt x="205828" y="318769"/>
                </a:lnTo>
                <a:lnTo>
                  <a:pt x="205041" y="321309"/>
                </a:lnTo>
                <a:lnTo>
                  <a:pt x="249850" y="321309"/>
                </a:lnTo>
                <a:lnTo>
                  <a:pt x="244460" y="320039"/>
                </a:lnTo>
                <a:lnTo>
                  <a:pt x="238480" y="316229"/>
                </a:lnTo>
                <a:lnTo>
                  <a:pt x="234607" y="312419"/>
                </a:lnTo>
                <a:lnTo>
                  <a:pt x="236448" y="311149"/>
                </a:lnTo>
                <a:lnTo>
                  <a:pt x="238201" y="309879"/>
                </a:lnTo>
                <a:lnTo>
                  <a:pt x="240776" y="307339"/>
                </a:lnTo>
                <a:lnTo>
                  <a:pt x="212026" y="307339"/>
                </a:lnTo>
                <a:lnTo>
                  <a:pt x="208991" y="304799"/>
                </a:lnTo>
                <a:lnTo>
                  <a:pt x="207584" y="303529"/>
                </a:lnTo>
                <a:close/>
              </a:path>
              <a:path w="410209" h="336550">
                <a:moveTo>
                  <a:pt x="297997" y="314959"/>
                </a:moveTo>
                <a:lnTo>
                  <a:pt x="277774" y="314959"/>
                </a:lnTo>
                <a:lnTo>
                  <a:pt x="286694" y="316229"/>
                </a:lnTo>
                <a:lnTo>
                  <a:pt x="294438" y="316229"/>
                </a:lnTo>
                <a:lnTo>
                  <a:pt x="297997" y="314959"/>
                </a:lnTo>
                <a:close/>
              </a:path>
              <a:path w="410209" h="336550">
                <a:moveTo>
                  <a:pt x="322625" y="13969"/>
                </a:moveTo>
                <a:lnTo>
                  <a:pt x="311835" y="13969"/>
                </a:lnTo>
                <a:lnTo>
                  <a:pt x="395541" y="97789"/>
                </a:lnTo>
                <a:lnTo>
                  <a:pt x="356603" y="137159"/>
                </a:lnTo>
                <a:lnTo>
                  <a:pt x="356603" y="143509"/>
                </a:lnTo>
                <a:lnTo>
                  <a:pt x="355980" y="149859"/>
                </a:lnTo>
                <a:lnTo>
                  <a:pt x="338384" y="189229"/>
                </a:lnTo>
                <a:lnTo>
                  <a:pt x="305877" y="223519"/>
                </a:lnTo>
                <a:lnTo>
                  <a:pt x="293566" y="234949"/>
                </a:lnTo>
                <a:lnTo>
                  <a:pt x="281279" y="247649"/>
                </a:lnTo>
                <a:lnTo>
                  <a:pt x="242724" y="285749"/>
                </a:lnTo>
                <a:lnTo>
                  <a:pt x="226834" y="300989"/>
                </a:lnTo>
                <a:lnTo>
                  <a:pt x="222592" y="306069"/>
                </a:lnTo>
                <a:lnTo>
                  <a:pt x="212026" y="307339"/>
                </a:lnTo>
                <a:lnTo>
                  <a:pt x="240776" y="307339"/>
                </a:lnTo>
                <a:lnTo>
                  <a:pt x="244640" y="303529"/>
                </a:lnTo>
                <a:lnTo>
                  <a:pt x="249389" y="298449"/>
                </a:lnTo>
                <a:lnTo>
                  <a:pt x="254190" y="294639"/>
                </a:lnTo>
                <a:lnTo>
                  <a:pt x="275314" y="294639"/>
                </a:lnTo>
                <a:lnTo>
                  <a:pt x="264782" y="284479"/>
                </a:lnTo>
                <a:lnTo>
                  <a:pt x="279462" y="269239"/>
                </a:lnTo>
                <a:lnTo>
                  <a:pt x="284340" y="265429"/>
                </a:lnTo>
                <a:lnTo>
                  <a:pt x="320401" y="265429"/>
                </a:lnTo>
                <a:lnTo>
                  <a:pt x="321906" y="264159"/>
                </a:lnTo>
                <a:lnTo>
                  <a:pt x="325208" y="260349"/>
                </a:lnTo>
                <a:lnTo>
                  <a:pt x="325904" y="259079"/>
                </a:lnTo>
                <a:lnTo>
                  <a:pt x="303758" y="259079"/>
                </a:lnTo>
                <a:lnTo>
                  <a:pt x="296113" y="255269"/>
                </a:lnTo>
                <a:lnTo>
                  <a:pt x="294830" y="253999"/>
                </a:lnTo>
                <a:lnTo>
                  <a:pt x="313562" y="236219"/>
                </a:lnTo>
                <a:lnTo>
                  <a:pt x="330029" y="236219"/>
                </a:lnTo>
                <a:lnTo>
                  <a:pt x="329450" y="233679"/>
                </a:lnTo>
                <a:lnTo>
                  <a:pt x="324040" y="224789"/>
                </a:lnTo>
                <a:lnTo>
                  <a:pt x="328167" y="220979"/>
                </a:lnTo>
                <a:lnTo>
                  <a:pt x="332346" y="217169"/>
                </a:lnTo>
                <a:lnTo>
                  <a:pt x="336473" y="213359"/>
                </a:lnTo>
                <a:lnTo>
                  <a:pt x="361114" y="179069"/>
                </a:lnTo>
                <a:lnTo>
                  <a:pt x="371589" y="139699"/>
                </a:lnTo>
                <a:lnTo>
                  <a:pt x="409981" y="101599"/>
                </a:lnTo>
                <a:lnTo>
                  <a:pt x="322625" y="13969"/>
                </a:lnTo>
                <a:close/>
              </a:path>
              <a:path w="410209" h="336550">
                <a:moveTo>
                  <a:pt x="251160" y="222249"/>
                </a:moveTo>
                <a:lnTo>
                  <a:pt x="245978" y="224789"/>
                </a:lnTo>
                <a:lnTo>
                  <a:pt x="241250" y="228599"/>
                </a:lnTo>
                <a:lnTo>
                  <a:pt x="237693" y="232409"/>
                </a:lnTo>
                <a:lnTo>
                  <a:pt x="198961" y="270509"/>
                </a:lnTo>
                <a:lnTo>
                  <a:pt x="185314" y="284479"/>
                </a:lnTo>
                <a:lnTo>
                  <a:pt x="171500" y="297179"/>
                </a:lnTo>
                <a:lnTo>
                  <a:pt x="165522" y="300989"/>
                </a:lnTo>
                <a:lnTo>
                  <a:pt x="160135" y="302259"/>
                </a:lnTo>
                <a:lnTo>
                  <a:pt x="206178" y="302259"/>
                </a:lnTo>
                <a:lnTo>
                  <a:pt x="203365" y="299719"/>
                </a:lnTo>
                <a:lnTo>
                  <a:pt x="202501" y="293369"/>
                </a:lnTo>
                <a:lnTo>
                  <a:pt x="204635" y="285749"/>
                </a:lnTo>
                <a:lnTo>
                  <a:pt x="217660" y="271779"/>
                </a:lnTo>
                <a:lnTo>
                  <a:pt x="243103" y="246379"/>
                </a:lnTo>
                <a:lnTo>
                  <a:pt x="246875" y="242569"/>
                </a:lnTo>
                <a:lnTo>
                  <a:pt x="250946" y="238759"/>
                </a:lnTo>
                <a:lnTo>
                  <a:pt x="255470" y="233679"/>
                </a:lnTo>
                <a:lnTo>
                  <a:pt x="257998" y="228599"/>
                </a:lnTo>
                <a:lnTo>
                  <a:pt x="256082" y="223519"/>
                </a:lnTo>
                <a:lnTo>
                  <a:pt x="251160" y="222249"/>
                </a:lnTo>
                <a:close/>
              </a:path>
              <a:path w="410209" h="336550">
                <a:moveTo>
                  <a:pt x="320401" y="265429"/>
                </a:moveTo>
                <a:lnTo>
                  <a:pt x="284340" y="265429"/>
                </a:lnTo>
                <a:lnTo>
                  <a:pt x="287997" y="267969"/>
                </a:lnTo>
                <a:lnTo>
                  <a:pt x="291693" y="271779"/>
                </a:lnTo>
                <a:lnTo>
                  <a:pt x="302412" y="283209"/>
                </a:lnTo>
                <a:lnTo>
                  <a:pt x="303618" y="289559"/>
                </a:lnTo>
                <a:lnTo>
                  <a:pt x="299275" y="295909"/>
                </a:lnTo>
                <a:lnTo>
                  <a:pt x="294401" y="299719"/>
                </a:lnTo>
                <a:lnTo>
                  <a:pt x="288753" y="302259"/>
                </a:lnTo>
                <a:lnTo>
                  <a:pt x="312433" y="302259"/>
                </a:lnTo>
                <a:lnTo>
                  <a:pt x="314401" y="299719"/>
                </a:lnTo>
                <a:lnTo>
                  <a:pt x="317311" y="292099"/>
                </a:lnTo>
                <a:lnTo>
                  <a:pt x="316689" y="285749"/>
                </a:lnTo>
                <a:lnTo>
                  <a:pt x="316565" y="284479"/>
                </a:lnTo>
                <a:lnTo>
                  <a:pt x="316441" y="283209"/>
                </a:lnTo>
                <a:lnTo>
                  <a:pt x="311010" y="273049"/>
                </a:lnTo>
                <a:lnTo>
                  <a:pt x="308178" y="269239"/>
                </a:lnTo>
                <a:lnTo>
                  <a:pt x="315887" y="269239"/>
                </a:lnTo>
                <a:lnTo>
                  <a:pt x="320401" y="265429"/>
                </a:lnTo>
                <a:close/>
              </a:path>
              <a:path w="410209" h="336550">
                <a:moveTo>
                  <a:pt x="101295" y="19049"/>
                </a:moveTo>
                <a:lnTo>
                  <a:pt x="0" y="120649"/>
                </a:lnTo>
                <a:lnTo>
                  <a:pt x="38392" y="158749"/>
                </a:lnTo>
                <a:lnTo>
                  <a:pt x="39708" y="171449"/>
                </a:lnTo>
                <a:lnTo>
                  <a:pt x="56705" y="212089"/>
                </a:lnTo>
                <a:lnTo>
                  <a:pt x="79465" y="237489"/>
                </a:lnTo>
                <a:lnTo>
                  <a:pt x="97408" y="256539"/>
                </a:lnTo>
                <a:lnTo>
                  <a:pt x="93136" y="265429"/>
                </a:lnTo>
                <a:lnTo>
                  <a:pt x="93035" y="267969"/>
                </a:lnTo>
                <a:lnTo>
                  <a:pt x="92933" y="270509"/>
                </a:lnTo>
                <a:lnTo>
                  <a:pt x="115547" y="297179"/>
                </a:lnTo>
                <a:lnTo>
                  <a:pt x="123288" y="297179"/>
                </a:lnTo>
                <a:lnTo>
                  <a:pt x="132105" y="295909"/>
                </a:lnTo>
                <a:lnTo>
                  <a:pt x="149672" y="295909"/>
                </a:lnTo>
                <a:lnTo>
                  <a:pt x="145313" y="290829"/>
                </a:lnTo>
                <a:lnTo>
                  <a:pt x="146354" y="284479"/>
                </a:lnTo>
                <a:lnTo>
                  <a:pt x="148897" y="281939"/>
                </a:lnTo>
                <a:lnTo>
                  <a:pt x="121227" y="281939"/>
                </a:lnTo>
                <a:lnTo>
                  <a:pt x="115579" y="280669"/>
                </a:lnTo>
                <a:lnTo>
                  <a:pt x="110705" y="276859"/>
                </a:lnTo>
                <a:lnTo>
                  <a:pt x="106349" y="270509"/>
                </a:lnTo>
                <a:lnTo>
                  <a:pt x="107568" y="264159"/>
                </a:lnTo>
                <a:lnTo>
                  <a:pt x="131770" y="240029"/>
                </a:lnTo>
                <a:lnTo>
                  <a:pt x="106222" y="240029"/>
                </a:lnTo>
                <a:lnTo>
                  <a:pt x="97434" y="236219"/>
                </a:lnTo>
                <a:lnTo>
                  <a:pt x="91452" y="222249"/>
                </a:lnTo>
                <a:lnTo>
                  <a:pt x="95351" y="217169"/>
                </a:lnTo>
                <a:lnTo>
                  <a:pt x="79667" y="217169"/>
                </a:lnTo>
                <a:lnTo>
                  <a:pt x="55460" y="176529"/>
                </a:lnTo>
                <a:lnTo>
                  <a:pt x="53390" y="162559"/>
                </a:lnTo>
                <a:lnTo>
                  <a:pt x="53390" y="156209"/>
                </a:lnTo>
                <a:lnTo>
                  <a:pt x="14452" y="116839"/>
                </a:lnTo>
                <a:lnTo>
                  <a:pt x="98145" y="34289"/>
                </a:lnTo>
                <a:lnTo>
                  <a:pt x="116711" y="34289"/>
                </a:lnTo>
                <a:lnTo>
                  <a:pt x="101295" y="19049"/>
                </a:lnTo>
                <a:close/>
              </a:path>
              <a:path w="410209" h="336550">
                <a:moveTo>
                  <a:pt x="212026" y="198119"/>
                </a:moveTo>
                <a:lnTo>
                  <a:pt x="151513" y="259079"/>
                </a:lnTo>
                <a:lnTo>
                  <a:pt x="121227" y="281939"/>
                </a:lnTo>
                <a:lnTo>
                  <a:pt x="148897" y="281939"/>
                </a:lnTo>
                <a:lnTo>
                  <a:pt x="218808" y="212089"/>
                </a:lnTo>
                <a:lnTo>
                  <a:pt x="221310" y="209549"/>
                </a:lnTo>
                <a:lnTo>
                  <a:pt x="222224" y="201929"/>
                </a:lnTo>
                <a:lnTo>
                  <a:pt x="221030" y="199389"/>
                </a:lnTo>
                <a:lnTo>
                  <a:pt x="212026" y="198119"/>
                </a:lnTo>
                <a:close/>
              </a:path>
              <a:path w="410209" h="336550">
                <a:moveTo>
                  <a:pt x="330029" y="236219"/>
                </a:moveTo>
                <a:lnTo>
                  <a:pt x="313562" y="236219"/>
                </a:lnTo>
                <a:lnTo>
                  <a:pt x="316268" y="238759"/>
                </a:lnTo>
                <a:lnTo>
                  <a:pt x="317665" y="243839"/>
                </a:lnTo>
                <a:lnTo>
                  <a:pt x="315506" y="248919"/>
                </a:lnTo>
                <a:lnTo>
                  <a:pt x="312534" y="256539"/>
                </a:lnTo>
                <a:lnTo>
                  <a:pt x="303758" y="259079"/>
                </a:lnTo>
                <a:lnTo>
                  <a:pt x="325904" y="259079"/>
                </a:lnTo>
                <a:lnTo>
                  <a:pt x="330078" y="251459"/>
                </a:lnTo>
                <a:lnTo>
                  <a:pt x="331477" y="242569"/>
                </a:lnTo>
                <a:lnTo>
                  <a:pt x="330029" y="236219"/>
                </a:lnTo>
                <a:close/>
              </a:path>
              <a:path w="410209" h="336550">
                <a:moveTo>
                  <a:pt x="185966" y="165099"/>
                </a:moveTo>
                <a:lnTo>
                  <a:pt x="181902" y="168909"/>
                </a:lnTo>
                <a:lnTo>
                  <a:pt x="164117" y="186689"/>
                </a:lnTo>
                <a:lnTo>
                  <a:pt x="135690" y="215899"/>
                </a:lnTo>
                <a:lnTo>
                  <a:pt x="118922" y="232409"/>
                </a:lnTo>
                <a:lnTo>
                  <a:pt x="116268" y="234949"/>
                </a:lnTo>
                <a:lnTo>
                  <a:pt x="106222" y="240029"/>
                </a:lnTo>
                <a:lnTo>
                  <a:pt x="131770" y="240029"/>
                </a:lnTo>
                <a:lnTo>
                  <a:pt x="133044" y="238759"/>
                </a:lnTo>
                <a:lnTo>
                  <a:pt x="151480" y="219709"/>
                </a:lnTo>
                <a:lnTo>
                  <a:pt x="192430" y="179069"/>
                </a:lnTo>
                <a:lnTo>
                  <a:pt x="195592" y="173989"/>
                </a:lnTo>
                <a:lnTo>
                  <a:pt x="185966" y="165099"/>
                </a:lnTo>
                <a:close/>
              </a:path>
              <a:path w="410209" h="336550">
                <a:moveTo>
                  <a:pt x="177545" y="83819"/>
                </a:moveTo>
                <a:lnTo>
                  <a:pt x="168224" y="90169"/>
                </a:lnTo>
                <a:lnTo>
                  <a:pt x="178600" y="102869"/>
                </a:lnTo>
                <a:lnTo>
                  <a:pt x="183095" y="106679"/>
                </a:lnTo>
                <a:lnTo>
                  <a:pt x="168770" y="120649"/>
                </a:lnTo>
                <a:lnTo>
                  <a:pt x="168160" y="121919"/>
                </a:lnTo>
                <a:lnTo>
                  <a:pt x="167843" y="123189"/>
                </a:lnTo>
                <a:lnTo>
                  <a:pt x="167182" y="124459"/>
                </a:lnTo>
                <a:lnTo>
                  <a:pt x="109155" y="182879"/>
                </a:lnTo>
                <a:lnTo>
                  <a:pt x="84696" y="207009"/>
                </a:lnTo>
                <a:lnTo>
                  <a:pt x="81318" y="212089"/>
                </a:lnTo>
                <a:lnTo>
                  <a:pt x="79667" y="217169"/>
                </a:lnTo>
                <a:lnTo>
                  <a:pt x="95351" y="217169"/>
                </a:lnTo>
                <a:lnTo>
                  <a:pt x="123731" y="189229"/>
                </a:lnTo>
                <a:lnTo>
                  <a:pt x="147285" y="165099"/>
                </a:lnTo>
                <a:lnTo>
                  <a:pt x="170786" y="142239"/>
                </a:lnTo>
                <a:lnTo>
                  <a:pt x="194208" y="118109"/>
                </a:lnTo>
                <a:lnTo>
                  <a:pt x="212126" y="118109"/>
                </a:lnTo>
                <a:lnTo>
                  <a:pt x="177545" y="83819"/>
                </a:lnTo>
                <a:close/>
              </a:path>
              <a:path w="410209" h="336550">
                <a:moveTo>
                  <a:pt x="212126" y="118109"/>
                </a:moveTo>
                <a:lnTo>
                  <a:pt x="194208" y="118109"/>
                </a:lnTo>
                <a:lnTo>
                  <a:pt x="211467" y="135889"/>
                </a:lnTo>
                <a:lnTo>
                  <a:pt x="217246" y="137159"/>
                </a:lnTo>
                <a:lnTo>
                  <a:pt x="228752" y="137159"/>
                </a:lnTo>
                <a:lnTo>
                  <a:pt x="234492" y="135889"/>
                </a:lnTo>
                <a:lnTo>
                  <a:pt x="244359" y="125729"/>
                </a:lnTo>
                <a:lnTo>
                  <a:pt x="219811" y="125729"/>
                </a:lnTo>
                <a:lnTo>
                  <a:pt x="212126" y="118109"/>
                </a:lnTo>
                <a:close/>
              </a:path>
              <a:path w="410209" h="336550">
                <a:moveTo>
                  <a:pt x="215557" y="55879"/>
                </a:moveTo>
                <a:lnTo>
                  <a:pt x="159088" y="55879"/>
                </a:lnTo>
                <a:lnTo>
                  <a:pt x="175357" y="57149"/>
                </a:lnTo>
                <a:lnTo>
                  <a:pt x="195135" y="67309"/>
                </a:lnTo>
                <a:lnTo>
                  <a:pt x="232613" y="105409"/>
                </a:lnTo>
                <a:lnTo>
                  <a:pt x="234505" y="107949"/>
                </a:lnTo>
                <a:lnTo>
                  <a:pt x="235521" y="110489"/>
                </a:lnTo>
                <a:lnTo>
                  <a:pt x="235521" y="115569"/>
                </a:lnTo>
                <a:lnTo>
                  <a:pt x="234480" y="118109"/>
                </a:lnTo>
                <a:lnTo>
                  <a:pt x="226174" y="125729"/>
                </a:lnTo>
                <a:lnTo>
                  <a:pt x="244359" y="125729"/>
                </a:lnTo>
                <a:lnTo>
                  <a:pt x="245592" y="124459"/>
                </a:lnTo>
                <a:lnTo>
                  <a:pt x="247942" y="118109"/>
                </a:lnTo>
                <a:lnTo>
                  <a:pt x="247954" y="106679"/>
                </a:lnTo>
                <a:lnTo>
                  <a:pt x="245846" y="101599"/>
                </a:lnTo>
                <a:lnTo>
                  <a:pt x="213537" y="68579"/>
                </a:lnTo>
                <a:lnTo>
                  <a:pt x="207924" y="63499"/>
                </a:lnTo>
                <a:lnTo>
                  <a:pt x="215557" y="55879"/>
                </a:lnTo>
                <a:close/>
              </a:path>
              <a:path w="410209" h="336550">
                <a:moveTo>
                  <a:pt x="116711" y="34289"/>
                </a:moveTo>
                <a:lnTo>
                  <a:pt x="98145" y="34289"/>
                </a:lnTo>
                <a:lnTo>
                  <a:pt x="126657" y="62229"/>
                </a:lnTo>
                <a:lnTo>
                  <a:pt x="139611" y="63499"/>
                </a:lnTo>
                <a:lnTo>
                  <a:pt x="140461" y="60959"/>
                </a:lnTo>
                <a:lnTo>
                  <a:pt x="147174" y="58419"/>
                </a:lnTo>
                <a:lnTo>
                  <a:pt x="159088" y="55879"/>
                </a:lnTo>
                <a:lnTo>
                  <a:pt x="215557" y="55879"/>
                </a:lnTo>
                <a:lnTo>
                  <a:pt x="217277" y="54609"/>
                </a:lnTo>
                <a:lnTo>
                  <a:pt x="198475" y="54609"/>
                </a:lnTo>
                <a:lnTo>
                  <a:pt x="189941" y="50799"/>
                </a:lnTo>
                <a:lnTo>
                  <a:pt x="133413" y="50799"/>
                </a:lnTo>
                <a:lnTo>
                  <a:pt x="116711" y="34289"/>
                </a:lnTo>
                <a:close/>
              </a:path>
              <a:path w="410209" h="336550">
                <a:moveTo>
                  <a:pt x="243195" y="30479"/>
                </a:moveTo>
                <a:lnTo>
                  <a:pt x="226430" y="34289"/>
                </a:lnTo>
                <a:lnTo>
                  <a:pt x="207670" y="45719"/>
                </a:lnTo>
                <a:lnTo>
                  <a:pt x="207048" y="46989"/>
                </a:lnTo>
                <a:lnTo>
                  <a:pt x="198475" y="54609"/>
                </a:lnTo>
                <a:lnTo>
                  <a:pt x="217277" y="54609"/>
                </a:lnTo>
                <a:lnTo>
                  <a:pt x="224160" y="49529"/>
                </a:lnTo>
                <a:lnTo>
                  <a:pt x="232236" y="45719"/>
                </a:lnTo>
                <a:lnTo>
                  <a:pt x="239729" y="43179"/>
                </a:lnTo>
                <a:lnTo>
                  <a:pt x="282844" y="43179"/>
                </a:lnTo>
                <a:lnTo>
                  <a:pt x="290407" y="35559"/>
                </a:lnTo>
                <a:lnTo>
                  <a:pt x="273786" y="35559"/>
                </a:lnTo>
                <a:lnTo>
                  <a:pt x="272033" y="34289"/>
                </a:lnTo>
                <a:lnTo>
                  <a:pt x="268528" y="34289"/>
                </a:lnTo>
                <a:lnTo>
                  <a:pt x="257412" y="31749"/>
                </a:lnTo>
                <a:lnTo>
                  <a:pt x="243195" y="30479"/>
                </a:lnTo>
                <a:close/>
              </a:path>
              <a:path w="410209" h="336550">
                <a:moveTo>
                  <a:pt x="156552" y="43179"/>
                </a:moveTo>
                <a:lnTo>
                  <a:pt x="142082" y="46989"/>
                </a:lnTo>
                <a:lnTo>
                  <a:pt x="133413" y="50799"/>
                </a:lnTo>
                <a:lnTo>
                  <a:pt x="189941" y="50799"/>
                </a:lnTo>
                <a:lnTo>
                  <a:pt x="175718" y="44449"/>
                </a:lnTo>
                <a:lnTo>
                  <a:pt x="156552" y="43179"/>
                </a:lnTo>
                <a:close/>
              </a:path>
              <a:path w="410209" h="336550">
                <a:moveTo>
                  <a:pt x="282844" y="43179"/>
                </a:moveTo>
                <a:lnTo>
                  <a:pt x="257972" y="43179"/>
                </a:lnTo>
                <a:lnTo>
                  <a:pt x="267525" y="45719"/>
                </a:lnTo>
                <a:lnTo>
                  <a:pt x="274097" y="48259"/>
                </a:lnTo>
                <a:lnTo>
                  <a:pt x="276542" y="49529"/>
                </a:lnTo>
                <a:lnTo>
                  <a:pt x="282844" y="43179"/>
                </a:lnTo>
                <a:close/>
              </a:path>
              <a:path w="410209" h="336550">
                <a:moveTo>
                  <a:pt x="308698" y="0"/>
                </a:moveTo>
                <a:lnTo>
                  <a:pt x="273786" y="35559"/>
                </a:lnTo>
                <a:lnTo>
                  <a:pt x="290407" y="35559"/>
                </a:lnTo>
                <a:lnTo>
                  <a:pt x="311835" y="13969"/>
                </a:lnTo>
                <a:lnTo>
                  <a:pt x="322625" y="13969"/>
                </a:lnTo>
                <a:lnTo>
                  <a:pt x="308698" y="0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15" name="object 150">
            <a:extLst>
              <a:ext uri="{FF2B5EF4-FFF2-40B4-BE49-F238E27FC236}">
                <a16:creationId xmlns:a16="http://schemas.microsoft.com/office/drawing/2014/main" id="{4B205EB1-8543-8B83-22FF-A861A7331142}"/>
              </a:ext>
            </a:extLst>
          </p:cNvPr>
          <p:cNvPicPr/>
          <p:nvPr/>
        </p:nvPicPr>
        <p:blipFill>
          <a:blip r:embed="rId47" cstate="print"/>
          <a:stretch>
            <a:fillRect/>
          </a:stretch>
        </p:blipFill>
        <p:spPr>
          <a:xfrm>
            <a:off x="9111292" y="1240973"/>
            <a:ext cx="282382" cy="312600"/>
          </a:xfrm>
          <a:prstGeom prst="rect">
            <a:avLst/>
          </a:prstGeom>
        </p:spPr>
      </p:pic>
      <p:grpSp>
        <p:nvGrpSpPr>
          <p:cNvPr id="416" name="object 151">
            <a:extLst>
              <a:ext uri="{FF2B5EF4-FFF2-40B4-BE49-F238E27FC236}">
                <a16:creationId xmlns:a16="http://schemas.microsoft.com/office/drawing/2014/main" id="{716E52E2-E71B-FF2E-98DB-A63C6F6A2FF2}"/>
              </a:ext>
            </a:extLst>
          </p:cNvPr>
          <p:cNvGrpSpPr/>
          <p:nvPr/>
        </p:nvGrpSpPr>
        <p:grpSpPr>
          <a:xfrm>
            <a:off x="8507326" y="3790260"/>
            <a:ext cx="239674" cy="325307"/>
            <a:chOff x="10291147" y="8582079"/>
            <a:chExt cx="309245" cy="419734"/>
          </a:xfrm>
        </p:grpSpPr>
        <p:pic>
          <p:nvPicPr>
            <p:cNvPr id="417" name="object 152">
              <a:extLst>
                <a:ext uri="{FF2B5EF4-FFF2-40B4-BE49-F238E27FC236}">
                  <a16:creationId xmlns:a16="http://schemas.microsoft.com/office/drawing/2014/main" id="{5C57E6E3-B872-9152-D20D-ED48B4B89111}"/>
                </a:ext>
              </a:extLst>
            </p:cNvPr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10325445" y="8857184"/>
              <a:ext cx="103962" cy="97523"/>
            </a:xfrm>
            <a:prstGeom prst="rect">
              <a:avLst/>
            </a:prstGeom>
          </p:spPr>
        </p:pic>
        <p:sp>
          <p:nvSpPr>
            <p:cNvPr id="418" name="object 153">
              <a:extLst>
                <a:ext uri="{FF2B5EF4-FFF2-40B4-BE49-F238E27FC236}">
                  <a16:creationId xmlns:a16="http://schemas.microsoft.com/office/drawing/2014/main" id="{AF13BAE8-C377-E87A-7255-8AF9B64305E5}"/>
                </a:ext>
              </a:extLst>
            </p:cNvPr>
            <p:cNvSpPr/>
            <p:nvPr/>
          </p:nvSpPr>
          <p:spPr>
            <a:xfrm>
              <a:off x="10291147" y="8582079"/>
              <a:ext cx="309245" cy="419734"/>
            </a:xfrm>
            <a:custGeom>
              <a:avLst/>
              <a:gdLst/>
              <a:ahLst/>
              <a:cxnLst/>
              <a:rect l="l" t="t" r="r" b="b"/>
              <a:pathLst>
                <a:path w="309245" h="419734">
                  <a:moveTo>
                    <a:pt x="126288" y="0"/>
                  </a:moveTo>
                  <a:lnTo>
                    <a:pt x="119468" y="0"/>
                  </a:lnTo>
                  <a:lnTo>
                    <a:pt x="116255" y="1600"/>
                  </a:lnTo>
                  <a:lnTo>
                    <a:pt x="86865" y="47679"/>
                  </a:lnTo>
                  <a:lnTo>
                    <a:pt x="62451" y="98514"/>
                  </a:lnTo>
                  <a:lnTo>
                    <a:pt x="41379" y="151861"/>
                  </a:lnTo>
                  <a:lnTo>
                    <a:pt x="24070" y="202757"/>
                  </a:lnTo>
                  <a:lnTo>
                    <a:pt x="10947" y="246240"/>
                  </a:lnTo>
                  <a:lnTo>
                    <a:pt x="7240" y="255386"/>
                  </a:lnTo>
                  <a:lnTo>
                    <a:pt x="4345" y="264617"/>
                  </a:lnTo>
                  <a:lnTo>
                    <a:pt x="2128" y="274345"/>
                  </a:lnTo>
                  <a:lnTo>
                    <a:pt x="736" y="284098"/>
                  </a:lnTo>
                  <a:lnTo>
                    <a:pt x="0" y="287070"/>
                  </a:lnTo>
                  <a:lnTo>
                    <a:pt x="30" y="288937"/>
                  </a:lnTo>
                  <a:lnTo>
                    <a:pt x="266" y="290169"/>
                  </a:lnTo>
                  <a:lnTo>
                    <a:pt x="172" y="291922"/>
                  </a:lnTo>
                  <a:lnTo>
                    <a:pt x="9729" y="344543"/>
                  </a:lnTo>
                  <a:lnTo>
                    <a:pt x="36075" y="383584"/>
                  </a:lnTo>
                  <a:lnTo>
                    <a:pt x="75121" y="409929"/>
                  </a:lnTo>
                  <a:lnTo>
                    <a:pt x="122885" y="419595"/>
                  </a:lnTo>
                  <a:lnTo>
                    <a:pt x="144370" y="417711"/>
                  </a:lnTo>
                  <a:lnTo>
                    <a:pt x="164642" y="412276"/>
                  </a:lnTo>
                  <a:lnTo>
                    <a:pt x="183382" y="403618"/>
                  </a:lnTo>
                  <a:lnTo>
                    <a:pt x="191786" y="397865"/>
                  </a:lnTo>
                  <a:lnTo>
                    <a:pt x="122885" y="397865"/>
                  </a:lnTo>
                  <a:lnTo>
                    <a:pt x="83576" y="389908"/>
                  </a:lnTo>
                  <a:lnTo>
                    <a:pt x="51442" y="368223"/>
                  </a:lnTo>
                  <a:lnTo>
                    <a:pt x="29761" y="336090"/>
                  </a:lnTo>
                  <a:lnTo>
                    <a:pt x="21805" y="296786"/>
                  </a:lnTo>
                  <a:lnTo>
                    <a:pt x="21907" y="291922"/>
                  </a:lnTo>
                  <a:lnTo>
                    <a:pt x="22041" y="290169"/>
                  </a:lnTo>
                  <a:lnTo>
                    <a:pt x="22156" y="288645"/>
                  </a:lnTo>
                  <a:lnTo>
                    <a:pt x="22269" y="287070"/>
                  </a:lnTo>
                  <a:lnTo>
                    <a:pt x="23256" y="279895"/>
                  </a:lnTo>
                  <a:lnTo>
                    <a:pt x="23328" y="279378"/>
                  </a:lnTo>
                  <a:lnTo>
                    <a:pt x="23432" y="278624"/>
                  </a:lnTo>
                  <a:lnTo>
                    <a:pt x="25280" y="270409"/>
                  </a:lnTo>
                  <a:lnTo>
                    <a:pt x="27817" y="262379"/>
                  </a:lnTo>
                  <a:lnTo>
                    <a:pt x="31038" y="254558"/>
                  </a:lnTo>
                  <a:lnTo>
                    <a:pt x="31280" y="254050"/>
                  </a:lnTo>
                  <a:lnTo>
                    <a:pt x="31623" y="252983"/>
                  </a:lnTo>
                  <a:lnTo>
                    <a:pt x="43446" y="213525"/>
                  </a:lnTo>
                  <a:lnTo>
                    <a:pt x="58857" y="167399"/>
                  </a:lnTo>
                  <a:lnTo>
                    <a:pt x="77481" y="118671"/>
                  </a:lnTo>
                  <a:lnTo>
                    <a:pt x="98948" y="71405"/>
                  </a:lnTo>
                  <a:lnTo>
                    <a:pt x="122885" y="29667"/>
                  </a:lnTo>
                  <a:lnTo>
                    <a:pt x="147525" y="29667"/>
                  </a:lnTo>
                  <a:lnTo>
                    <a:pt x="131546" y="4317"/>
                  </a:lnTo>
                  <a:lnTo>
                    <a:pt x="129501" y="1600"/>
                  </a:lnTo>
                  <a:lnTo>
                    <a:pt x="126288" y="0"/>
                  </a:lnTo>
                  <a:close/>
                </a:path>
                <a:path w="309245" h="419734">
                  <a:moveTo>
                    <a:pt x="277950" y="392061"/>
                  </a:moveTo>
                  <a:lnTo>
                    <a:pt x="200266" y="392061"/>
                  </a:lnTo>
                  <a:lnTo>
                    <a:pt x="209174" y="397453"/>
                  </a:lnTo>
                  <a:lnTo>
                    <a:pt x="218881" y="401477"/>
                  </a:lnTo>
                  <a:lnTo>
                    <a:pt x="229259" y="403993"/>
                  </a:lnTo>
                  <a:lnTo>
                    <a:pt x="240182" y="404863"/>
                  </a:lnTo>
                  <a:lnTo>
                    <a:pt x="267017" y="399434"/>
                  </a:lnTo>
                  <a:lnTo>
                    <a:pt x="277950" y="392061"/>
                  </a:lnTo>
                  <a:close/>
                </a:path>
                <a:path w="309245" h="419734">
                  <a:moveTo>
                    <a:pt x="147525" y="29667"/>
                  </a:moveTo>
                  <a:lnTo>
                    <a:pt x="122885" y="29667"/>
                  </a:lnTo>
                  <a:lnTo>
                    <a:pt x="146820" y="71405"/>
                  </a:lnTo>
                  <a:lnTo>
                    <a:pt x="168283" y="118671"/>
                  </a:lnTo>
                  <a:lnTo>
                    <a:pt x="186905" y="167399"/>
                  </a:lnTo>
                  <a:lnTo>
                    <a:pt x="202312" y="213525"/>
                  </a:lnTo>
                  <a:lnTo>
                    <a:pt x="214299" y="253517"/>
                  </a:lnTo>
                  <a:lnTo>
                    <a:pt x="214490" y="254050"/>
                  </a:lnTo>
                  <a:lnTo>
                    <a:pt x="217004" y="259511"/>
                  </a:lnTo>
                  <a:lnTo>
                    <a:pt x="218846" y="264617"/>
                  </a:lnTo>
                  <a:lnTo>
                    <a:pt x="220294" y="269824"/>
                  </a:lnTo>
                  <a:lnTo>
                    <a:pt x="200645" y="279378"/>
                  </a:lnTo>
                  <a:lnTo>
                    <a:pt x="185094" y="294387"/>
                  </a:lnTo>
                  <a:lnTo>
                    <a:pt x="174865" y="313627"/>
                  </a:lnTo>
                  <a:lnTo>
                    <a:pt x="171183" y="335876"/>
                  </a:lnTo>
                  <a:lnTo>
                    <a:pt x="172105" y="347089"/>
                  </a:lnTo>
                  <a:lnTo>
                    <a:pt x="174766" y="357719"/>
                  </a:lnTo>
                  <a:lnTo>
                    <a:pt x="179011" y="367632"/>
                  </a:lnTo>
                  <a:lnTo>
                    <a:pt x="184683" y="376694"/>
                  </a:lnTo>
                  <a:lnTo>
                    <a:pt x="171082" y="385596"/>
                  </a:lnTo>
                  <a:lnTo>
                    <a:pt x="156094" y="392252"/>
                  </a:lnTo>
                  <a:lnTo>
                    <a:pt x="139951" y="396422"/>
                  </a:lnTo>
                  <a:lnTo>
                    <a:pt x="122885" y="397865"/>
                  </a:lnTo>
                  <a:lnTo>
                    <a:pt x="191786" y="397865"/>
                  </a:lnTo>
                  <a:lnTo>
                    <a:pt x="200266" y="392061"/>
                  </a:lnTo>
                  <a:lnTo>
                    <a:pt x="277950" y="392061"/>
                  </a:lnTo>
                  <a:lnTo>
                    <a:pt x="278270" y="391845"/>
                  </a:lnTo>
                  <a:lnTo>
                    <a:pt x="240182" y="391845"/>
                  </a:lnTo>
                  <a:lnTo>
                    <a:pt x="218417" y="387440"/>
                  </a:lnTo>
                  <a:lnTo>
                    <a:pt x="200625" y="375434"/>
                  </a:lnTo>
                  <a:lnTo>
                    <a:pt x="188671" y="357719"/>
                  </a:lnTo>
                  <a:lnTo>
                    <a:pt x="186482" y="347089"/>
                  </a:lnTo>
                  <a:lnTo>
                    <a:pt x="184256" y="336090"/>
                  </a:lnTo>
                  <a:lnTo>
                    <a:pt x="184213" y="335876"/>
                  </a:lnTo>
                  <a:lnTo>
                    <a:pt x="188618" y="314104"/>
                  </a:lnTo>
                  <a:lnTo>
                    <a:pt x="200625" y="296308"/>
                  </a:lnTo>
                  <a:lnTo>
                    <a:pt x="218417" y="284300"/>
                  </a:lnTo>
                  <a:lnTo>
                    <a:pt x="240182" y="279895"/>
                  </a:lnTo>
                  <a:lnTo>
                    <a:pt x="278281" y="279895"/>
                  </a:lnTo>
                  <a:lnTo>
                    <a:pt x="268169" y="272858"/>
                  </a:lnTo>
                  <a:lnTo>
                    <a:pt x="241960" y="266953"/>
                  </a:lnTo>
                  <a:lnTo>
                    <a:pt x="240182" y="259880"/>
                  </a:lnTo>
                  <a:lnTo>
                    <a:pt x="237850" y="252983"/>
                  </a:lnTo>
                  <a:lnTo>
                    <a:pt x="234810" y="246240"/>
                  </a:lnTo>
                  <a:lnTo>
                    <a:pt x="221681" y="202757"/>
                  </a:lnTo>
                  <a:lnTo>
                    <a:pt x="204368" y="151861"/>
                  </a:lnTo>
                  <a:lnTo>
                    <a:pt x="183293" y="98514"/>
                  </a:lnTo>
                  <a:lnTo>
                    <a:pt x="158879" y="47679"/>
                  </a:lnTo>
                  <a:lnTo>
                    <a:pt x="147525" y="29667"/>
                  </a:lnTo>
                  <a:close/>
                </a:path>
                <a:path w="309245" h="419734">
                  <a:moveTo>
                    <a:pt x="278281" y="279895"/>
                  </a:moveTo>
                  <a:lnTo>
                    <a:pt x="240182" y="279895"/>
                  </a:lnTo>
                  <a:lnTo>
                    <a:pt x="261954" y="284300"/>
                  </a:lnTo>
                  <a:lnTo>
                    <a:pt x="279750" y="296308"/>
                  </a:lnTo>
                  <a:lnTo>
                    <a:pt x="291758" y="314104"/>
                  </a:lnTo>
                  <a:lnTo>
                    <a:pt x="296164" y="335876"/>
                  </a:lnTo>
                  <a:lnTo>
                    <a:pt x="293894" y="347089"/>
                  </a:lnTo>
                  <a:lnTo>
                    <a:pt x="291705" y="357719"/>
                  </a:lnTo>
                  <a:lnTo>
                    <a:pt x="279750" y="375434"/>
                  </a:lnTo>
                  <a:lnTo>
                    <a:pt x="261954" y="387440"/>
                  </a:lnTo>
                  <a:lnTo>
                    <a:pt x="240182" y="391845"/>
                  </a:lnTo>
                  <a:lnTo>
                    <a:pt x="278270" y="391845"/>
                  </a:lnTo>
                  <a:lnTo>
                    <a:pt x="288956" y="384638"/>
                  </a:lnTo>
                  <a:lnTo>
                    <a:pt x="303761" y="362708"/>
                  </a:lnTo>
                  <a:lnTo>
                    <a:pt x="309151" y="336090"/>
                  </a:lnTo>
                  <a:lnTo>
                    <a:pt x="309194" y="335876"/>
                  </a:lnTo>
                  <a:lnTo>
                    <a:pt x="303923" y="309441"/>
                  </a:lnTo>
                  <a:lnTo>
                    <a:pt x="289536" y="287728"/>
                  </a:lnTo>
                  <a:lnTo>
                    <a:pt x="278281" y="279895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19" name="object 154">
              <a:extLst>
                <a:ext uri="{FF2B5EF4-FFF2-40B4-BE49-F238E27FC236}">
                  <a16:creationId xmlns:a16="http://schemas.microsoft.com/office/drawing/2014/main" id="{691C1259-083C-4CC9-4FAC-695A8D35F022}"/>
                </a:ext>
              </a:extLst>
            </p:cNvPr>
            <p:cNvPicPr/>
            <p:nvPr/>
          </p:nvPicPr>
          <p:blipFill>
            <a:blip r:embed="rId49" cstate="print"/>
            <a:stretch>
              <a:fillRect/>
            </a:stretch>
          </p:blipFill>
          <p:spPr>
            <a:xfrm>
              <a:off x="10497305" y="8883916"/>
              <a:ext cx="68059" cy="68059"/>
            </a:xfrm>
            <a:prstGeom prst="rect">
              <a:avLst/>
            </a:prstGeom>
          </p:spPr>
        </p:pic>
      </p:grpSp>
      <p:sp>
        <p:nvSpPr>
          <p:cNvPr id="420" name="object 155">
            <a:extLst>
              <a:ext uri="{FF2B5EF4-FFF2-40B4-BE49-F238E27FC236}">
                <a16:creationId xmlns:a16="http://schemas.microsoft.com/office/drawing/2014/main" id="{4AE4695E-8EF4-1A1F-7FFC-CF77B261E36A}"/>
              </a:ext>
            </a:extLst>
          </p:cNvPr>
          <p:cNvSpPr/>
          <p:nvPr/>
        </p:nvSpPr>
        <p:spPr>
          <a:xfrm>
            <a:off x="10346758" y="1194246"/>
            <a:ext cx="338595" cy="406511"/>
          </a:xfrm>
          <a:custGeom>
            <a:avLst/>
            <a:gdLst/>
            <a:ahLst/>
            <a:cxnLst/>
            <a:rect l="l" t="t" r="r" b="b"/>
            <a:pathLst>
              <a:path w="436880" h="524510">
                <a:moveTo>
                  <a:pt x="436270" y="412750"/>
                </a:moveTo>
                <a:lnTo>
                  <a:pt x="436245" y="406400"/>
                </a:lnTo>
                <a:lnTo>
                  <a:pt x="431711" y="384810"/>
                </a:lnTo>
                <a:lnTo>
                  <a:pt x="421386" y="370027"/>
                </a:lnTo>
                <a:lnTo>
                  <a:pt x="421386" y="406400"/>
                </a:lnTo>
                <a:lnTo>
                  <a:pt x="421386" y="411480"/>
                </a:lnTo>
                <a:lnTo>
                  <a:pt x="408813" y="435610"/>
                </a:lnTo>
                <a:lnTo>
                  <a:pt x="332613" y="508000"/>
                </a:lnTo>
                <a:lnTo>
                  <a:pt x="259245" y="438150"/>
                </a:lnTo>
                <a:lnTo>
                  <a:pt x="257111" y="436880"/>
                </a:lnTo>
                <a:lnTo>
                  <a:pt x="255498" y="434340"/>
                </a:lnTo>
                <a:lnTo>
                  <a:pt x="250571" y="429260"/>
                </a:lnTo>
                <a:lnTo>
                  <a:pt x="247815" y="425450"/>
                </a:lnTo>
                <a:lnTo>
                  <a:pt x="244462" y="415290"/>
                </a:lnTo>
                <a:lnTo>
                  <a:pt x="243586" y="411480"/>
                </a:lnTo>
                <a:lnTo>
                  <a:pt x="243586" y="406400"/>
                </a:lnTo>
                <a:lnTo>
                  <a:pt x="262572" y="372110"/>
                </a:lnTo>
                <a:lnTo>
                  <a:pt x="286588" y="364490"/>
                </a:lnTo>
                <a:lnTo>
                  <a:pt x="296418" y="365760"/>
                </a:lnTo>
                <a:lnTo>
                  <a:pt x="305422" y="369570"/>
                </a:lnTo>
                <a:lnTo>
                  <a:pt x="313397" y="373380"/>
                </a:lnTo>
                <a:lnTo>
                  <a:pt x="320078" y="381000"/>
                </a:lnTo>
                <a:lnTo>
                  <a:pt x="322351" y="383540"/>
                </a:lnTo>
                <a:lnTo>
                  <a:pt x="324281" y="386080"/>
                </a:lnTo>
                <a:lnTo>
                  <a:pt x="326936" y="391160"/>
                </a:lnTo>
                <a:lnTo>
                  <a:pt x="329577" y="393700"/>
                </a:lnTo>
                <a:lnTo>
                  <a:pt x="335407" y="393700"/>
                </a:lnTo>
                <a:lnTo>
                  <a:pt x="338048" y="391160"/>
                </a:lnTo>
                <a:lnTo>
                  <a:pt x="339267" y="388620"/>
                </a:lnTo>
                <a:lnTo>
                  <a:pt x="340906" y="386080"/>
                </a:lnTo>
                <a:lnTo>
                  <a:pt x="378421" y="364490"/>
                </a:lnTo>
                <a:lnTo>
                  <a:pt x="387070" y="365760"/>
                </a:lnTo>
                <a:lnTo>
                  <a:pt x="418007" y="389890"/>
                </a:lnTo>
                <a:lnTo>
                  <a:pt x="421386" y="406400"/>
                </a:lnTo>
                <a:lnTo>
                  <a:pt x="421386" y="370027"/>
                </a:lnTo>
                <a:lnTo>
                  <a:pt x="419303" y="367030"/>
                </a:lnTo>
                <a:lnTo>
                  <a:pt x="400913" y="354330"/>
                </a:lnTo>
                <a:lnTo>
                  <a:pt x="378421" y="350520"/>
                </a:lnTo>
                <a:lnTo>
                  <a:pt x="367614" y="351790"/>
                </a:lnTo>
                <a:lnTo>
                  <a:pt x="357479" y="354330"/>
                </a:lnTo>
                <a:lnTo>
                  <a:pt x="348208" y="358140"/>
                </a:lnTo>
                <a:lnTo>
                  <a:pt x="339979" y="364490"/>
                </a:lnTo>
                <a:lnTo>
                  <a:pt x="339890" y="320040"/>
                </a:lnTo>
                <a:lnTo>
                  <a:pt x="338226" y="308610"/>
                </a:lnTo>
                <a:lnTo>
                  <a:pt x="333222" y="294640"/>
                </a:lnTo>
                <a:lnTo>
                  <a:pt x="323088" y="279400"/>
                </a:lnTo>
                <a:lnTo>
                  <a:pt x="318223" y="275590"/>
                </a:lnTo>
                <a:lnTo>
                  <a:pt x="313372" y="271780"/>
                </a:lnTo>
                <a:lnTo>
                  <a:pt x="301802" y="266700"/>
                </a:lnTo>
                <a:lnTo>
                  <a:pt x="288417" y="262890"/>
                </a:lnTo>
                <a:lnTo>
                  <a:pt x="273265" y="261620"/>
                </a:lnTo>
                <a:lnTo>
                  <a:pt x="258267" y="262890"/>
                </a:lnTo>
                <a:lnTo>
                  <a:pt x="223520" y="279400"/>
                </a:lnTo>
                <a:lnTo>
                  <a:pt x="205295" y="322580"/>
                </a:lnTo>
                <a:lnTo>
                  <a:pt x="205244" y="350520"/>
                </a:lnTo>
                <a:lnTo>
                  <a:pt x="205155" y="384810"/>
                </a:lnTo>
                <a:lnTo>
                  <a:pt x="187464" y="419100"/>
                </a:lnTo>
                <a:lnTo>
                  <a:pt x="170218" y="425450"/>
                </a:lnTo>
                <a:lnTo>
                  <a:pt x="148869" y="425450"/>
                </a:lnTo>
                <a:lnTo>
                  <a:pt x="114592" y="392430"/>
                </a:lnTo>
                <a:lnTo>
                  <a:pt x="113512" y="327660"/>
                </a:lnTo>
                <a:lnTo>
                  <a:pt x="135763" y="327660"/>
                </a:lnTo>
                <a:lnTo>
                  <a:pt x="141224" y="322580"/>
                </a:lnTo>
                <a:lnTo>
                  <a:pt x="141224" y="314960"/>
                </a:lnTo>
                <a:lnTo>
                  <a:pt x="141224" y="300990"/>
                </a:lnTo>
                <a:lnTo>
                  <a:pt x="174777" y="300990"/>
                </a:lnTo>
                <a:lnTo>
                  <a:pt x="177279" y="299720"/>
                </a:lnTo>
                <a:lnTo>
                  <a:pt x="182308" y="297180"/>
                </a:lnTo>
                <a:lnTo>
                  <a:pt x="201282" y="276860"/>
                </a:lnTo>
                <a:lnTo>
                  <a:pt x="209588" y="267970"/>
                </a:lnTo>
                <a:lnTo>
                  <a:pt x="211632" y="262890"/>
                </a:lnTo>
                <a:lnTo>
                  <a:pt x="211632" y="166370"/>
                </a:lnTo>
                <a:lnTo>
                  <a:pt x="211632" y="151130"/>
                </a:lnTo>
                <a:lnTo>
                  <a:pt x="211632" y="39370"/>
                </a:lnTo>
                <a:lnTo>
                  <a:pt x="211632" y="34290"/>
                </a:lnTo>
                <a:lnTo>
                  <a:pt x="209562" y="25400"/>
                </a:lnTo>
                <a:lnTo>
                  <a:pt x="203923" y="17780"/>
                </a:lnTo>
                <a:lnTo>
                  <a:pt x="195554" y="12700"/>
                </a:lnTo>
                <a:lnTo>
                  <a:pt x="191287" y="12179"/>
                </a:lnTo>
                <a:lnTo>
                  <a:pt x="191287" y="39370"/>
                </a:lnTo>
                <a:lnTo>
                  <a:pt x="191287" y="151130"/>
                </a:lnTo>
                <a:lnTo>
                  <a:pt x="191287" y="166535"/>
                </a:lnTo>
                <a:lnTo>
                  <a:pt x="191287" y="243840"/>
                </a:lnTo>
                <a:lnTo>
                  <a:pt x="165227" y="276860"/>
                </a:lnTo>
                <a:lnTo>
                  <a:pt x="128511" y="276860"/>
                </a:lnTo>
                <a:lnTo>
                  <a:pt x="128511" y="314921"/>
                </a:lnTo>
                <a:lnTo>
                  <a:pt x="82867" y="314960"/>
                </a:lnTo>
                <a:lnTo>
                  <a:pt x="128511" y="314921"/>
                </a:lnTo>
                <a:lnTo>
                  <a:pt x="128511" y="276860"/>
                </a:lnTo>
                <a:lnTo>
                  <a:pt x="46405" y="276860"/>
                </a:lnTo>
                <a:lnTo>
                  <a:pt x="25412" y="250190"/>
                </a:lnTo>
                <a:lnTo>
                  <a:pt x="20358" y="243840"/>
                </a:lnTo>
                <a:lnTo>
                  <a:pt x="20358" y="238760"/>
                </a:lnTo>
                <a:lnTo>
                  <a:pt x="50939" y="238760"/>
                </a:lnTo>
                <a:lnTo>
                  <a:pt x="52374" y="237490"/>
                </a:lnTo>
                <a:lnTo>
                  <a:pt x="54483" y="236220"/>
                </a:lnTo>
                <a:lnTo>
                  <a:pt x="55156" y="234950"/>
                </a:lnTo>
                <a:lnTo>
                  <a:pt x="55270" y="229870"/>
                </a:lnTo>
                <a:lnTo>
                  <a:pt x="54013" y="228600"/>
                </a:lnTo>
                <a:lnTo>
                  <a:pt x="52768" y="227330"/>
                </a:lnTo>
                <a:lnTo>
                  <a:pt x="25412" y="228600"/>
                </a:lnTo>
                <a:lnTo>
                  <a:pt x="20358" y="228600"/>
                </a:lnTo>
                <a:lnTo>
                  <a:pt x="20358" y="215900"/>
                </a:lnTo>
                <a:lnTo>
                  <a:pt x="38328" y="214630"/>
                </a:lnTo>
                <a:lnTo>
                  <a:pt x="41325" y="214630"/>
                </a:lnTo>
                <a:lnTo>
                  <a:pt x="42405" y="213360"/>
                </a:lnTo>
                <a:lnTo>
                  <a:pt x="43446" y="212090"/>
                </a:lnTo>
                <a:lnTo>
                  <a:pt x="44119" y="210820"/>
                </a:lnTo>
                <a:lnTo>
                  <a:pt x="44234" y="207010"/>
                </a:lnTo>
                <a:lnTo>
                  <a:pt x="41732" y="204470"/>
                </a:lnTo>
                <a:lnTo>
                  <a:pt x="20358" y="204470"/>
                </a:lnTo>
                <a:lnTo>
                  <a:pt x="20358" y="191770"/>
                </a:lnTo>
                <a:lnTo>
                  <a:pt x="25412" y="191770"/>
                </a:lnTo>
                <a:lnTo>
                  <a:pt x="38811" y="190500"/>
                </a:lnTo>
                <a:lnTo>
                  <a:pt x="41833" y="190500"/>
                </a:lnTo>
                <a:lnTo>
                  <a:pt x="43942" y="187960"/>
                </a:lnTo>
                <a:lnTo>
                  <a:pt x="44602" y="186690"/>
                </a:lnTo>
                <a:lnTo>
                  <a:pt x="44704" y="182880"/>
                </a:lnTo>
                <a:lnTo>
                  <a:pt x="42227" y="180340"/>
                </a:lnTo>
                <a:lnTo>
                  <a:pt x="20358" y="180340"/>
                </a:lnTo>
                <a:lnTo>
                  <a:pt x="20358" y="167640"/>
                </a:lnTo>
                <a:lnTo>
                  <a:pt x="51841" y="167640"/>
                </a:lnTo>
                <a:lnTo>
                  <a:pt x="191287" y="166535"/>
                </a:lnTo>
                <a:lnTo>
                  <a:pt x="191287" y="151130"/>
                </a:lnTo>
                <a:lnTo>
                  <a:pt x="20358" y="151130"/>
                </a:lnTo>
                <a:lnTo>
                  <a:pt x="20358" y="143510"/>
                </a:lnTo>
                <a:lnTo>
                  <a:pt x="41325" y="143510"/>
                </a:lnTo>
                <a:lnTo>
                  <a:pt x="42405" y="142240"/>
                </a:lnTo>
                <a:lnTo>
                  <a:pt x="43446" y="140970"/>
                </a:lnTo>
                <a:lnTo>
                  <a:pt x="44119" y="139700"/>
                </a:lnTo>
                <a:lnTo>
                  <a:pt x="44234" y="134620"/>
                </a:lnTo>
                <a:lnTo>
                  <a:pt x="41732" y="133350"/>
                </a:lnTo>
                <a:lnTo>
                  <a:pt x="20358" y="133350"/>
                </a:lnTo>
                <a:lnTo>
                  <a:pt x="20358" y="120650"/>
                </a:lnTo>
                <a:lnTo>
                  <a:pt x="25806" y="120650"/>
                </a:lnTo>
                <a:lnTo>
                  <a:pt x="38811" y="119380"/>
                </a:lnTo>
                <a:lnTo>
                  <a:pt x="41833" y="119380"/>
                </a:lnTo>
                <a:lnTo>
                  <a:pt x="43942" y="116840"/>
                </a:lnTo>
                <a:lnTo>
                  <a:pt x="44602" y="115570"/>
                </a:lnTo>
                <a:lnTo>
                  <a:pt x="44704" y="111760"/>
                </a:lnTo>
                <a:lnTo>
                  <a:pt x="42227" y="109220"/>
                </a:lnTo>
                <a:lnTo>
                  <a:pt x="20358" y="109220"/>
                </a:lnTo>
                <a:lnTo>
                  <a:pt x="20358" y="96520"/>
                </a:lnTo>
                <a:lnTo>
                  <a:pt x="21526" y="96520"/>
                </a:lnTo>
                <a:lnTo>
                  <a:pt x="51041" y="95250"/>
                </a:lnTo>
                <a:lnTo>
                  <a:pt x="54051" y="95250"/>
                </a:lnTo>
                <a:lnTo>
                  <a:pt x="56159" y="92710"/>
                </a:lnTo>
                <a:lnTo>
                  <a:pt x="56832" y="91440"/>
                </a:lnTo>
                <a:lnTo>
                  <a:pt x="56934" y="87630"/>
                </a:lnTo>
                <a:lnTo>
                  <a:pt x="55689" y="86360"/>
                </a:lnTo>
                <a:lnTo>
                  <a:pt x="54444" y="85090"/>
                </a:lnTo>
                <a:lnTo>
                  <a:pt x="21780" y="86360"/>
                </a:lnTo>
                <a:lnTo>
                  <a:pt x="20358" y="86360"/>
                </a:lnTo>
                <a:lnTo>
                  <a:pt x="20358" y="72390"/>
                </a:lnTo>
                <a:lnTo>
                  <a:pt x="40398" y="72390"/>
                </a:lnTo>
                <a:lnTo>
                  <a:pt x="41833" y="71120"/>
                </a:lnTo>
                <a:lnTo>
                  <a:pt x="43942" y="69850"/>
                </a:lnTo>
                <a:lnTo>
                  <a:pt x="44602" y="68580"/>
                </a:lnTo>
                <a:lnTo>
                  <a:pt x="44704" y="63500"/>
                </a:lnTo>
                <a:lnTo>
                  <a:pt x="43459" y="62230"/>
                </a:lnTo>
                <a:lnTo>
                  <a:pt x="42227" y="60960"/>
                </a:lnTo>
                <a:lnTo>
                  <a:pt x="21132" y="62230"/>
                </a:lnTo>
                <a:lnTo>
                  <a:pt x="20358" y="62230"/>
                </a:lnTo>
                <a:lnTo>
                  <a:pt x="20358" y="39370"/>
                </a:lnTo>
                <a:lnTo>
                  <a:pt x="191287" y="39370"/>
                </a:lnTo>
                <a:lnTo>
                  <a:pt x="191287" y="12179"/>
                </a:lnTo>
                <a:lnTo>
                  <a:pt x="185305" y="11430"/>
                </a:lnTo>
                <a:lnTo>
                  <a:pt x="152577" y="11430"/>
                </a:lnTo>
                <a:lnTo>
                  <a:pt x="151853" y="5080"/>
                </a:lnTo>
                <a:lnTo>
                  <a:pt x="146583" y="0"/>
                </a:lnTo>
                <a:lnTo>
                  <a:pt x="52222" y="0"/>
                </a:lnTo>
                <a:lnTo>
                  <a:pt x="46964" y="5080"/>
                </a:lnTo>
                <a:lnTo>
                  <a:pt x="46228" y="11430"/>
                </a:lnTo>
                <a:lnTo>
                  <a:pt x="26339" y="11430"/>
                </a:lnTo>
                <a:lnTo>
                  <a:pt x="16078" y="12700"/>
                </a:lnTo>
                <a:lnTo>
                  <a:pt x="7708" y="17780"/>
                </a:lnTo>
                <a:lnTo>
                  <a:pt x="2070" y="25400"/>
                </a:lnTo>
                <a:lnTo>
                  <a:pt x="0" y="34290"/>
                </a:lnTo>
                <a:lnTo>
                  <a:pt x="0" y="262890"/>
                </a:lnTo>
                <a:lnTo>
                  <a:pt x="2070" y="267970"/>
                </a:lnTo>
                <a:lnTo>
                  <a:pt x="29337" y="297180"/>
                </a:lnTo>
                <a:lnTo>
                  <a:pt x="36855" y="300990"/>
                </a:lnTo>
                <a:lnTo>
                  <a:pt x="70408" y="300990"/>
                </a:lnTo>
                <a:lnTo>
                  <a:pt x="70408" y="322580"/>
                </a:lnTo>
                <a:lnTo>
                  <a:pt x="75882" y="327660"/>
                </a:lnTo>
                <a:lnTo>
                  <a:pt x="99441" y="327660"/>
                </a:lnTo>
                <a:lnTo>
                  <a:pt x="99529" y="386080"/>
                </a:lnTo>
                <a:lnTo>
                  <a:pt x="114719" y="422910"/>
                </a:lnTo>
                <a:lnTo>
                  <a:pt x="159537" y="439420"/>
                </a:lnTo>
                <a:lnTo>
                  <a:pt x="173189" y="438150"/>
                </a:lnTo>
                <a:lnTo>
                  <a:pt x="185229" y="435610"/>
                </a:lnTo>
                <a:lnTo>
                  <a:pt x="195643" y="430530"/>
                </a:lnTo>
                <a:lnTo>
                  <a:pt x="201447" y="425450"/>
                </a:lnTo>
                <a:lnTo>
                  <a:pt x="204355" y="422910"/>
                </a:lnTo>
                <a:lnTo>
                  <a:pt x="213334" y="410210"/>
                </a:lnTo>
                <a:lnTo>
                  <a:pt x="217754" y="397510"/>
                </a:lnTo>
                <a:lnTo>
                  <a:pt x="219202" y="387350"/>
                </a:lnTo>
                <a:lnTo>
                  <a:pt x="219252" y="327660"/>
                </a:lnTo>
                <a:lnTo>
                  <a:pt x="219392" y="323850"/>
                </a:lnTo>
                <a:lnTo>
                  <a:pt x="241401" y="283210"/>
                </a:lnTo>
                <a:lnTo>
                  <a:pt x="261188" y="275590"/>
                </a:lnTo>
                <a:lnTo>
                  <a:pt x="285457" y="275590"/>
                </a:lnTo>
                <a:lnTo>
                  <a:pt x="320814" y="300990"/>
                </a:lnTo>
                <a:lnTo>
                  <a:pt x="325882" y="365760"/>
                </a:lnTo>
                <a:lnTo>
                  <a:pt x="324205" y="364490"/>
                </a:lnTo>
                <a:lnTo>
                  <a:pt x="317538" y="359410"/>
                </a:lnTo>
                <a:lnTo>
                  <a:pt x="308089" y="354330"/>
                </a:lnTo>
                <a:lnTo>
                  <a:pt x="297700" y="351790"/>
                </a:lnTo>
                <a:lnTo>
                  <a:pt x="286588" y="350520"/>
                </a:lnTo>
                <a:lnTo>
                  <a:pt x="264071" y="354330"/>
                </a:lnTo>
                <a:lnTo>
                  <a:pt x="245681" y="367030"/>
                </a:lnTo>
                <a:lnTo>
                  <a:pt x="233260" y="384810"/>
                </a:lnTo>
                <a:lnTo>
                  <a:pt x="228701" y="406400"/>
                </a:lnTo>
                <a:lnTo>
                  <a:pt x="228701" y="412750"/>
                </a:lnTo>
                <a:lnTo>
                  <a:pt x="229895" y="419100"/>
                </a:lnTo>
                <a:lnTo>
                  <a:pt x="234429" y="431800"/>
                </a:lnTo>
                <a:lnTo>
                  <a:pt x="238112" y="436880"/>
                </a:lnTo>
                <a:lnTo>
                  <a:pt x="244589" y="444500"/>
                </a:lnTo>
                <a:lnTo>
                  <a:pt x="246608" y="447040"/>
                </a:lnTo>
                <a:lnTo>
                  <a:pt x="248780" y="448310"/>
                </a:lnTo>
                <a:lnTo>
                  <a:pt x="326364" y="523240"/>
                </a:lnTo>
                <a:lnTo>
                  <a:pt x="327152" y="523240"/>
                </a:lnTo>
                <a:lnTo>
                  <a:pt x="331609" y="524510"/>
                </a:lnTo>
                <a:lnTo>
                  <a:pt x="333616" y="524510"/>
                </a:lnTo>
                <a:lnTo>
                  <a:pt x="338061" y="523240"/>
                </a:lnTo>
                <a:lnTo>
                  <a:pt x="338874" y="523240"/>
                </a:lnTo>
                <a:lnTo>
                  <a:pt x="354711" y="508000"/>
                </a:lnTo>
                <a:lnTo>
                  <a:pt x="419417" y="445770"/>
                </a:lnTo>
                <a:lnTo>
                  <a:pt x="425284" y="439420"/>
                </a:lnTo>
                <a:lnTo>
                  <a:pt x="429920" y="433070"/>
                </a:lnTo>
                <a:lnTo>
                  <a:pt x="432841" y="425450"/>
                </a:lnTo>
                <a:lnTo>
                  <a:pt x="435038" y="419100"/>
                </a:lnTo>
                <a:lnTo>
                  <a:pt x="436270" y="41275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156">
            <a:extLst>
              <a:ext uri="{FF2B5EF4-FFF2-40B4-BE49-F238E27FC236}">
                <a16:creationId xmlns:a16="http://schemas.microsoft.com/office/drawing/2014/main" id="{5A22A9EE-FDAF-A1C3-1375-A8FCBCDF4A80}"/>
              </a:ext>
            </a:extLst>
          </p:cNvPr>
          <p:cNvSpPr/>
          <p:nvPr/>
        </p:nvSpPr>
        <p:spPr>
          <a:xfrm>
            <a:off x="3412549" y="5193515"/>
            <a:ext cx="328753" cy="328753"/>
          </a:xfrm>
          <a:custGeom>
            <a:avLst/>
            <a:gdLst/>
            <a:ahLst/>
            <a:cxnLst/>
            <a:rect l="l" t="t" r="r" b="b"/>
            <a:pathLst>
              <a:path w="424179" h="424179">
                <a:moveTo>
                  <a:pt x="385203" y="0"/>
                </a:moveTo>
                <a:lnTo>
                  <a:pt x="38519" y="0"/>
                </a:lnTo>
                <a:lnTo>
                  <a:pt x="23520" y="3027"/>
                </a:lnTo>
                <a:lnTo>
                  <a:pt x="11277" y="11283"/>
                </a:lnTo>
                <a:lnTo>
                  <a:pt x="3025" y="23531"/>
                </a:lnTo>
                <a:lnTo>
                  <a:pt x="0" y="38531"/>
                </a:lnTo>
                <a:lnTo>
                  <a:pt x="0" y="385216"/>
                </a:lnTo>
                <a:lnTo>
                  <a:pt x="3025" y="400216"/>
                </a:lnTo>
                <a:lnTo>
                  <a:pt x="11277" y="412464"/>
                </a:lnTo>
                <a:lnTo>
                  <a:pt x="23520" y="420720"/>
                </a:lnTo>
                <a:lnTo>
                  <a:pt x="38519" y="423748"/>
                </a:lnTo>
                <a:lnTo>
                  <a:pt x="385203" y="423748"/>
                </a:lnTo>
                <a:lnTo>
                  <a:pt x="400203" y="420720"/>
                </a:lnTo>
                <a:lnTo>
                  <a:pt x="412451" y="412464"/>
                </a:lnTo>
                <a:lnTo>
                  <a:pt x="417832" y="404482"/>
                </a:lnTo>
                <a:lnTo>
                  <a:pt x="38519" y="404482"/>
                </a:lnTo>
                <a:lnTo>
                  <a:pt x="31024" y="402966"/>
                </a:lnTo>
                <a:lnTo>
                  <a:pt x="24899" y="398835"/>
                </a:lnTo>
                <a:lnTo>
                  <a:pt x="20768" y="392711"/>
                </a:lnTo>
                <a:lnTo>
                  <a:pt x="19253" y="385216"/>
                </a:lnTo>
                <a:lnTo>
                  <a:pt x="19253" y="38531"/>
                </a:lnTo>
                <a:lnTo>
                  <a:pt x="20768" y="31037"/>
                </a:lnTo>
                <a:lnTo>
                  <a:pt x="24899" y="24912"/>
                </a:lnTo>
                <a:lnTo>
                  <a:pt x="31024" y="20781"/>
                </a:lnTo>
                <a:lnTo>
                  <a:pt x="38519" y="19265"/>
                </a:lnTo>
                <a:lnTo>
                  <a:pt x="417832" y="19265"/>
                </a:lnTo>
                <a:lnTo>
                  <a:pt x="412451" y="11283"/>
                </a:lnTo>
                <a:lnTo>
                  <a:pt x="400203" y="3027"/>
                </a:lnTo>
                <a:lnTo>
                  <a:pt x="385203" y="0"/>
                </a:lnTo>
                <a:close/>
              </a:path>
              <a:path w="424179" h="424179">
                <a:moveTo>
                  <a:pt x="417832" y="19265"/>
                </a:moveTo>
                <a:lnTo>
                  <a:pt x="385203" y="19265"/>
                </a:lnTo>
                <a:lnTo>
                  <a:pt x="392698" y="20781"/>
                </a:lnTo>
                <a:lnTo>
                  <a:pt x="398822" y="24912"/>
                </a:lnTo>
                <a:lnTo>
                  <a:pt x="402954" y="31037"/>
                </a:lnTo>
                <a:lnTo>
                  <a:pt x="404469" y="38531"/>
                </a:lnTo>
                <a:lnTo>
                  <a:pt x="404469" y="385216"/>
                </a:lnTo>
                <a:lnTo>
                  <a:pt x="402954" y="392711"/>
                </a:lnTo>
                <a:lnTo>
                  <a:pt x="398822" y="398835"/>
                </a:lnTo>
                <a:lnTo>
                  <a:pt x="392698" y="402966"/>
                </a:lnTo>
                <a:lnTo>
                  <a:pt x="385203" y="404482"/>
                </a:lnTo>
                <a:lnTo>
                  <a:pt x="417832" y="404482"/>
                </a:lnTo>
                <a:lnTo>
                  <a:pt x="420708" y="400216"/>
                </a:lnTo>
                <a:lnTo>
                  <a:pt x="423735" y="385216"/>
                </a:lnTo>
                <a:lnTo>
                  <a:pt x="423735" y="38531"/>
                </a:lnTo>
                <a:lnTo>
                  <a:pt x="420708" y="23531"/>
                </a:lnTo>
                <a:lnTo>
                  <a:pt x="417832" y="19265"/>
                </a:lnTo>
                <a:close/>
              </a:path>
              <a:path w="424179" h="424179">
                <a:moveTo>
                  <a:pt x="211861" y="96304"/>
                </a:moveTo>
                <a:lnTo>
                  <a:pt x="166880" y="105387"/>
                </a:lnTo>
                <a:lnTo>
                  <a:pt x="130144" y="130157"/>
                </a:lnTo>
                <a:lnTo>
                  <a:pt x="105374" y="166893"/>
                </a:lnTo>
                <a:lnTo>
                  <a:pt x="96291" y="211874"/>
                </a:lnTo>
                <a:lnTo>
                  <a:pt x="105374" y="256860"/>
                </a:lnTo>
                <a:lnTo>
                  <a:pt x="130144" y="293595"/>
                </a:lnTo>
                <a:lnTo>
                  <a:pt x="166880" y="318362"/>
                </a:lnTo>
                <a:lnTo>
                  <a:pt x="211861" y="327444"/>
                </a:lnTo>
                <a:lnTo>
                  <a:pt x="256842" y="318362"/>
                </a:lnTo>
                <a:lnTo>
                  <a:pt x="271947" y="308178"/>
                </a:lnTo>
                <a:lnTo>
                  <a:pt x="211861" y="308178"/>
                </a:lnTo>
                <a:lnTo>
                  <a:pt x="204854" y="307918"/>
                </a:lnTo>
                <a:lnTo>
                  <a:pt x="197994" y="307155"/>
                </a:lnTo>
                <a:lnTo>
                  <a:pt x="191289" y="305917"/>
                </a:lnTo>
                <a:lnTo>
                  <a:pt x="184746" y="304228"/>
                </a:lnTo>
                <a:lnTo>
                  <a:pt x="187001" y="297675"/>
                </a:lnTo>
                <a:lnTo>
                  <a:pt x="168287" y="297675"/>
                </a:lnTo>
                <a:lnTo>
                  <a:pt x="146857" y="282822"/>
                </a:lnTo>
                <a:lnTo>
                  <a:pt x="130197" y="262861"/>
                </a:lnTo>
                <a:lnTo>
                  <a:pt x="119399" y="238857"/>
                </a:lnTo>
                <a:lnTo>
                  <a:pt x="115557" y="211874"/>
                </a:lnTo>
                <a:lnTo>
                  <a:pt x="116060" y="201975"/>
                </a:lnTo>
                <a:lnTo>
                  <a:pt x="117538" y="192368"/>
                </a:lnTo>
                <a:lnTo>
                  <a:pt x="119939" y="183097"/>
                </a:lnTo>
                <a:lnTo>
                  <a:pt x="123215" y="174205"/>
                </a:lnTo>
                <a:lnTo>
                  <a:pt x="154650" y="174205"/>
                </a:lnTo>
                <a:lnTo>
                  <a:pt x="151879" y="165963"/>
                </a:lnTo>
                <a:lnTo>
                  <a:pt x="157759" y="165658"/>
                </a:lnTo>
                <a:lnTo>
                  <a:pt x="168351" y="164401"/>
                </a:lnTo>
                <a:lnTo>
                  <a:pt x="167853" y="158216"/>
                </a:lnTo>
                <a:lnTo>
                  <a:pt x="131899" y="158216"/>
                </a:lnTo>
                <a:lnTo>
                  <a:pt x="147060" y="140655"/>
                </a:lnTo>
                <a:lnTo>
                  <a:pt x="165912" y="127225"/>
                </a:lnTo>
                <a:lnTo>
                  <a:pt x="187765" y="118610"/>
                </a:lnTo>
                <a:lnTo>
                  <a:pt x="211861" y="115569"/>
                </a:lnTo>
                <a:lnTo>
                  <a:pt x="271943" y="115569"/>
                </a:lnTo>
                <a:lnTo>
                  <a:pt x="256842" y="105387"/>
                </a:lnTo>
                <a:lnTo>
                  <a:pt x="211861" y="96304"/>
                </a:lnTo>
                <a:close/>
              </a:path>
              <a:path w="424179" h="424179">
                <a:moveTo>
                  <a:pt x="243660" y="220421"/>
                </a:moveTo>
                <a:lnTo>
                  <a:pt x="213575" y="220421"/>
                </a:lnTo>
                <a:lnTo>
                  <a:pt x="236824" y="284098"/>
                </a:lnTo>
                <a:lnTo>
                  <a:pt x="240909" y="295166"/>
                </a:lnTo>
                <a:lnTo>
                  <a:pt x="243738" y="302666"/>
                </a:lnTo>
                <a:lnTo>
                  <a:pt x="236121" y="305006"/>
                </a:lnTo>
                <a:lnTo>
                  <a:pt x="228257" y="306736"/>
                </a:lnTo>
                <a:lnTo>
                  <a:pt x="219346" y="307918"/>
                </a:lnTo>
                <a:lnTo>
                  <a:pt x="217721" y="307918"/>
                </a:lnTo>
                <a:lnTo>
                  <a:pt x="211861" y="308178"/>
                </a:lnTo>
                <a:lnTo>
                  <a:pt x="271947" y="308178"/>
                </a:lnTo>
                <a:lnTo>
                  <a:pt x="292951" y="294017"/>
                </a:lnTo>
                <a:lnTo>
                  <a:pt x="261950" y="294017"/>
                </a:lnTo>
                <a:lnTo>
                  <a:pt x="269834" y="271221"/>
                </a:lnTo>
                <a:lnTo>
                  <a:pt x="260730" y="271221"/>
                </a:lnTo>
                <a:lnTo>
                  <a:pt x="243660" y="220421"/>
                </a:lnTo>
                <a:close/>
              </a:path>
              <a:path w="424179" h="424179">
                <a:moveTo>
                  <a:pt x="154650" y="174205"/>
                </a:moveTo>
                <a:lnTo>
                  <a:pt x="123215" y="174205"/>
                </a:lnTo>
                <a:lnTo>
                  <a:pt x="168287" y="297675"/>
                </a:lnTo>
                <a:lnTo>
                  <a:pt x="187001" y="297675"/>
                </a:lnTo>
                <a:lnTo>
                  <a:pt x="195825" y="272021"/>
                </a:lnTo>
                <a:lnTo>
                  <a:pt x="187540" y="272021"/>
                </a:lnTo>
                <a:lnTo>
                  <a:pt x="154650" y="174205"/>
                </a:lnTo>
                <a:close/>
              </a:path>
              <a:path w="424179" h="424179">
                <a:moveTo>
                  <a:pt x="318796" y="169113"/>
                </a:moveTo>
                <a:lnTo>
                  <a:pt x="298068" y="169113"/>
                </a:lnTo>
                <a:lnTo>
                  <a:pt x="302352" y="179064"/>
                </a:lnTo>
                <a:lnTo>
                  <a:pt x="305522" y="189555"/>
                </a:lnTo>
                <a:lnTo>
                  <a:pt x="307407" y="200056"/>
                </a:lnTo>
                <a:lnTo>
                  <a:pt x="307489" y="200515"/>
                </a:lnTo>
                <a:lnTo>
                  <a:pt x="308055" y="210032"/>
                </a:lnTo>
                <a:lnTo>
                  <a:pt x="295435" y="259661"/>
                </a:lnTo>
                <a:lnTo>
                  <a:pt x="261950" y="294017"/>
                </a:lnTo>
                <a:lnTo>
                  <a:pt x="292951" y="294017"/>
                </a:lnTo>
                <a:lnTo>
                  <a:pt x="293577" y="293595"/>
                </a:lnTo>
                <a:lnTo>
                  <a:pt x="318347" y="256860"/>
                </a:lnTo>
                <a:lnTo>
                  <a:pt x="327431" y="211874"/>
                </a:lnTo>
                <a:lnTo>
                  <a:pt x="318796" y="169113"/>
                </a:lnTo>
                <a:close/>
              </a:path>
              <a:path w="424179" h="424179">
                <a:moveTo>
                  <a:pt x="178765" y="156667"/>
                </a:moveTo>
                <a:lnTo>
                  <a:pt x="178179" y="164401"/>
                </a:lnTo>
                <a:lnTo>
                  <a:pt x="178155" y="164718"/>
                </a:lnTo>
                <a:lnTo>
                  <a:pt x="183413" y="165049"/>
                </a:lnTo>
                <a:lnTo>
                  <a:pt x="188417" y="165658"/>
                </a:lnTo>
                <a:lnTo>
                  <a:pt x="193700" y="165963"/>
                </a:lnTo>
                <a:lnTo>
                  <a:pt x="208965" y="207771"/>
                </a:lnTo>
                <a:lnTo>
                  <a:pt x="187540" y="272021"/>
                </a:lnTo>
                <a:lnTo>
                  <a:pt x="195825" y="272021"/>
                </a:lnTo>
                <a:lnTo>
                  <a:pt x="213575" y="220421"/>
                </a:lnTo>
                <a:lnTo>
                  <a:pt x="243660" y="220421"/>
                </a:lnTo>
                <a:lnTo>
                  <a:pt x="225361" y="165963"/>
                </a:lnTo>
                <a:lnTo>
                  <a:pt x="231241" y="165658"/>
                </a:lnTo>
                <a:lnTo>
                  <a:pt x="241833" y="164401"/>
                </a:lnTo>
                <a:lnTo>
                  <a:pt x="241335" y="158216"/>
                </a:lnTo>
                <a:lnTo>
                  <a:pt x="205575" y="158216"/>
                </a:lnTo>
                <a:lnTo>
                  <a:pt x="195247" y="157686"/>
                </a:lnTo>
                <a:lnTo>
                  <a:pt x="194837" y="157686"/>
                </a:lnTo>
                <a:lnTo>
                  <a:pt x="184048" y="156959"/>
                </a:lnTo>
                <a:lnTo>
                  <a:pt x="178765" y="156667"/>
                </a:lnTo>
                <a:close/>
              </a:path>
              <a:path w="424179" h="424179">
                <a:moveTo>
                  <a:pt x="271943" y="115569"/>
                </a:moveTo>
                <a:lnTo>
                  <a:pt x="211861" y="115569"/>
                </a:lnTo>
                <a:lnTo>
                  <a:pt x="229718" y="117235"/>
                </a:lnTo>
                <a:lnTo>
                  <a:pt x="246467" y="122023"/>
                </a:lnTo>
                <a:lnTo>
                  <a:pt x="261823" y="129623"/>
                </a:lnTo>
                <a:lnTo>
                  <a:pt x="275501" y="139725"/>
                </a:lnTo>
                <a:lnTo>
                  <a:pt x="266598" y="140411"/>
                </a:lnTo>
                <a:lnTo>
                  <a:pt x="260883" y="148374"/>
                </a:lnTo>
                <a:lnTo>
                  <a:pt x="260883" y="165049"/>
                </a:lnTo>
                <a:lnTo>
                  <a:pt x="264934" y="171869"/>
                </a:lnTo>
                <a:lnTo>
                  <a:pt x="269887" y="179933"/>
                </a:lnTo>
                <a:lnTo>
                  <a:pt x="272722" y="185198"/>
                </a:lnTo>
                <a:lnTo>
                  <a:pt x="275320" y="191338"/>
                </a:lnTo>
                <a:lnTo>
                  <a:pt x="277217" y="198525"/>
                </a:lnTo>
                <a:lnTo>
                  <a:pt x="277952" y="206933"/>
                </a:lnTo>
                <a:lnTo>
                  <a:pt x="277383" y="213504"/>
                </a:lnTo>
                <a:lnTo>
                  <a:pt x="275900" y="220421"/>
                </a:lnTo>
                <a:lnTo>
                  <a:pt x="275815" y="220816"/>
                </a:lnTo>
                <a:lnTo>
                  <a:pt x="273451" y="229102"/>
                </a:lnTo>
                <a:lnTo>
                  <a:pt x="270497" y="238594"/>
                </a:lnTo>
                <a:lnTo>
                  <a:pt x="260730" y="271221"/>
                </a:lnTo>
                <a:lnTo>
                  <a:pt x="269834" y="271221"/>
                </a:lnTo>
                <a:lnTo>
                  <a:pt x="290995" y="210032"/>
                </a:lnTo>
                <a:lnTo>
                  <a:pt x="294510" y="200056"/>
                </a:lnTo>
                <a:lnTo>
                  <a:pt x="296717" y="191338"/>
                </a:lnTo>
                <a:lnTo>
                  <a:pt x="296806" y="190984"/>
                </a:lnTo>
                <a:lnTo>
                  <a:pt x="297993" y="183097"/>
                </a:lnTo>
                <a:lnTo>
                  <a:pt x="298058" y="182666"/>
                </a:lnTo>
                <a:lnTo>
                  <a:pt x="298437" y="174955"/>
                </a:lnTo>
                <a:lnTo>
                  <a:pt x="298437" y="172859"/>
                </a:lnTo>
                <a:lnTo>
                  <a:pt x="298306" y="171869"/>
                </a:lnTo>
                <a:lnTo>
                  <a:pt x="298195" y="171030"/>
                </a:lnTo>
                <a:lnTo>
                  <a:pt x="298068" y="169113"/>
                </a:lnTo>
                <a:lnTo>
                  <a:pt x="318796" y="169113"/>
                </a:lnTo>
                <a:lnTo>
                  <a:pt x="318347" y="166893"/>
                </a:lnTo>
                <a:lnTo>
                  <a:pt x="293577" y="130157"/>
                </a:lnTo>
                <a:lnTo>
                  <a:pt x="271943" y="115569"/>
                </a:lnTo>
                <a:close/>
              </a:path>
              <a:path w="424179" h="424179">
                <a:moveTo>
                  <a:pt x="167728" y="156667"/>
                </a:moveTo>
                <a:lnTo>
                  <a:pt x="162445" y="156959"/>
                </a:lnTo>
                <a:lnTo>
                  <a:pt x="153122" y="157686"/>
                </a:lnTo>
                <a:lnTo>
                  <a:pt x="144845" y="158216"/>
                </a:lnTo>
                <a:lnTo>
                  <a:pt x="167853" y="158216"/>
                </a:lnTo>
                <a:lnTo>
                  <a:pt x="167728" y="156667"/>
                </a:lnTo>
                <a:close/>
              </a:path>
              <a:path w="424179" h="424179">
                <a:moveTo>
                  <a:pt x="241211" y="156667"/>
                </a:moveTo>
                <a:lnTo>
                  <a:pt x="235927" y="156959"/>
                </a:lnTo>
                <a:lnTo>
                  <a:pt x="226604" y="157686"/>
                </a:lnTo>
                <a:lnTo>
                  <a:pt x="218327" y="158216"/>
                </a:lnTo>
                <a:lnTo>
                  <a:pt x="241335" y="158216"/>
                </a:lnTo>
                <a:lnTo>
                  <a:pt x="241211" y="156667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157">
            <a:extLst>
              <a:ext uri="{FF2B5EF4-FFF2-40B4-BE49-F238E27FC236}">
                <a16:creationId xmlns:a16="http://schemas.microsoft.com/office/drawing/2014/main" id="{EC3D347D-CC38-FC9A-6A56-335D74D8615A}"/>
              </a:ext>
            </a:extLst>
          </p:cNvPr>
          <p:cNvSpPr/>
          <p:nvPr/>
        </p:nvSpPr>
        <p:spPr>
          <a:xfrm>
            <a:off x="4051925" y="5193520"/>
            <a:ext cx="328753" cy="328753"/>
          </a:xfrm>
          <a:custGeom>
            <a:avLst/>
            <a:gdLst/>
            <a:ahLst/>
            <a:cxnLst/>
            <a:rect l="l" t="t" r="r" b="b"/>
            <a:pathLst>
              <a:path w="424179" h="424179">
                <a:moveTo>
                  <a:pt x="385203" y="0"/>
                </a:moveTo>
                <a:lnTo>
                  <a:pt x="38531" y="0"/>
                </a:lnTo>
                <a:lnTo>
                  <a:pt x="23531" y="3027"/>
                </a:lnTo>
                <a:lnTo>
                  <a:pt x="11283" y="11283"/>
                </a:lnTo>
                <a:lnTo>
                  <a:pt x="3027" y="23531"/>
                </a:lnTo>
                <a:lnTo>
                  <a:pt x="0" y="38531"/>
                </a:lnTo>
                <a:lnTo>
                  <a:pt x="0" y="385203"/>
                </a:lnTo>
                <a:lnTo>
                  <a:pt x="3027" y="400203"/>
                </a:lnTo>
                <a:lnTo>
                  <a:pt x="11283" y="412451"/>
                </a:lnTo>
                <a:lnTo>
                  <a:pt x="23531" y="420708"/>
                </a:lnTo>
                <a:lnTo>
                  <a:pt x="38531" y="423735"/>
                </a:lnTo>
                <a:lnTo>
                  <a:pt x="385203" y="423735"/>
                </a:lnTo>
                <a:lnTo>
                  <a:pt x="400203" y="420708"/>
                </a:lnTo>
                <a:lnTo>
                  <a:pt x="412451" y="412451"/>
                </a:lnTo>
                <a:lnTo>
                  <a:pt x="417832" y="404469"/>
                </a:lnTo>
                <a:lnTo>
                  <a:pt x="38531" y="404469"/>
                </a:lnTo>
                <a:lnTo>
                  <a:pt x="31031" y="402955"/>
                </a:lnTo>
                <a:lnTo>
                  <a:pt x="24907" y="398827"/>
                </a:lnTo>
                <a:lnTo>
                  <a:pt x="20779" y="392703"/>
                </a:lnTo>
                <a:lnTo>
                  <a:pt x="19265" y="385203"/>
                </a:lnTo>
                <a:lnTo>
                  <a:pt x="19265" y="38531"/>
                </a:lnTo>
                <a:lnTo>
                  <a:pt x="20779" y="31031"/>
                </a:lnTo>
                <a:lnTo>
                  <a:pt x="24907" y="24907"/>
                </a:lnTo>
                <a:lnTo>
                  <a:pt x="31031" y="20779"/>
                </a:lnTo>
                <a:lnTo>
                  <a:pt x="38531" y="19265"/>
                </a:lnTo>
                <a:lnTo>
                  <a:pt x="417832" y="19265"/>
                </a:lnTo>
                <a:lnTo>
                  <a:pt x="412451" y="11283"/>
                </a:lnTo>
                <a:lnTo>
                  <a:pt x="400203" y="3027"/>
                </a:lnTo>
                <a:lnTo>
                  <a:pt x="385203" y="0"/>
                </a:lnTo>
                <a:close/>
              </a:path>
              <a:path w="424179" h="424179">
                <a:moveTo>
                  <a:pt x="417832" y="19265"/>
                </a:moveTo>
                <a:lnTo>
                  <a:pt x="385203" y="19265"/>
                </a:lnTo>
                <a:lnTo>
                  <a:pt x="392703" y="20779"/>
                </a:lnTo>
                <a:lnTo>
                  <a:pt x="398827" y="24907"/>
                </a:lnTo>
                <a:lnTo>
                  <a:pt x="402955" y="31031"/>
                </a:lnTo>
                <a:lnTo>
                  <a:pt x="404469" y="38531"/>
                </a:lnTo>
                <a:lnTo>
                  <a:pt x="404469" y="385203"/>
                </a:lnTo>
                <a:lnTo>
                  <a:pt x="402955" y="392703"/>
                </a:lnTo>
                <a:lnTo>
                  <a:pt x="398827" y="398827"/>
                </a:lnTo>
                <a:lnTo>
                  <a:pt x="392703" y="402955"/>
                </a:lnTo>
                <a:lnTo>
                  <a:pt x="385203" y="404469"/>
                </a:lnTo>
                <a:lnTo>
                  <a:pt x="417832" y="404469"/>
                </a:lnTo>
                <a:lnTo>
                  <a:pt x="420708" y="400203"/>
                </a:lnTo>
                <a:lnTo>
                  <a:pt x="423735" y="385203"/>
                </a:lnTo>
                <a:lnTo>
                  <a:pt x="423735" y="38531"/>
                </a:lnTo>
                <a:lnTo>
                  <a:pt x="420708" y="23531"/>
                </a:lnTo>
                <a:lnTo>
                  <a:pt x="417832" y="19265"/>
                </a:lnTo>
                <a:close/>
              </a:path>
              <a:path w="424179" h="424179">
                <a:moveTo>
                  <a:pt x="211874" y="96304"/>
                </a:moveTo>
                <a:lnTo>
                  <a:pt x="166893" y="105387"/>
                </a:lnTo>
                <a:lnTo>
                  <a:pt x="130157" y="130155"/>
                </a:lnTo>
                <a:lnTo>
                  <a:pt x="105387" y="166887"/>
                </a:lnTo>
                <a:lnTo>
                  <a:pt x="96304" y="211861"/>
                </a:lnTo>
                <a:lnTo>
                  <a:pt x="104972" y="254798"/>
                </a:lnTo>
                <a:lnTo>
                  <a:pt x="105437" y="256926"/>
                </a:lnTo>
                <a:lnTo>
                  <a:pt x="130157" y="293587"/>
                </a:lnTo>
                <a:lnTo>
                  <a:pt x="166893" y="318351"/>
                </a:lnTo>
                <a:lnTo>
                  <a:pt x="211874" y="327431"/>
                </a:lnTo>
                <a:lnTo>
                  <a:pt x="256847" y="318351"/>
                </a:lnTo>
                <a:lnTo>
                  <a:pt x="271956" y="308165"/>
                </a:lnTo>
                <a:lnTo>
                  <a:pt x="211874" y="308165"/>
                </a:lnTo>
                <a:lnTo>
                  <a:pt x="197744" y="307049"/>
                </a:lnTo>
                <a:lnTo>
                  <a:pt x="197035" y="307049"/>
                </a:lnTo>
                <a:lnTo>
                  <a:pt x="182262" y="303495"/>
                </a:lnTo>
                <a:lnTo>
                  <a:pt x="168766" y="297942"/>
                </a:lnTo>
                <a:lnTo>
                  <a:pt x="156375" y="290499"/>
                </a:lnTo>
                <a:lnTo>
                  <a:pt x="165763" y="277723"/>
                </a:lnTo>
                <a:lnTo>
                  <a:pt x="141732" y="277723"/>
                </a:lnTo>
                <a:lnTo>
                  <a:pt x="130818" y="263755"/>
                </a:lnTo>
                <a:lnTo>
                  <a:pt x="122583" y="247902"/>
                </a:lnTo>
                <a:lnTo>
                  <a:pt x="117491" y="230860"/>
                </a:lnTo>
                <a:lnTo>
                  <a:pt x="117382" y="230494"/>
                </a:lnTo>
                <a:lnTo>
                  <a:pt x="115662" y="212813"/>
                </a:lnTo>
                <a:lnTo>
                  <a:pt x="115570" y="211861"/>
                </a:lnTo>
                <a:lnTo>
                  <a:pt x="140998" y="210664"/>
                </a:lnTo>
                <a:lnTo>
                  <a:pt x="165763" y="207156"/>
                </a:lnTo>
                <a:lnTo>
                  <a:pt x="189761" y="201456"/>
                </a:lnTo>
                <a:lnTo>
                  <a:pt x="212890" y="193687"/>
                </a:lnTo>
                <a:lnTo>
                  <a:pt x="234605" y="193687"/>
                </a:lnTo>
                <a:lnTo>
                  <a:pt x="234044" y="192506"/>
                </a:lnTo>
                <a:lnTo>
                  <a:pt x="117513" y="192506"/>
                </a:lnTo>
                <a:lnTo>
                  <a:pt x="123823" y="172817"/>
                </a:lnTo>
                <a:lnTo>
                  <a:pt x="134011" y="155243"/>
                </a:lnTo>
                <a:lnTo>
                  <a:pt x="147565" y="140276"/>
                </a:lnTo>
                <a:lnTo>
                  <a:pt x="163969" y="128409"/>
                </a:lnTo>
                <a:lnTo>
                  <a:pt x="190953" y="128409"/>
                </a:lnTo>
                <a:lnTo>
                  <a:pt x="183083" y="119938"/>
                </a:lnTo>
                <a:lnTo>
                  <a:pt x="190012" y="118066"/>
                </a:lnTo>
                <a:lnTo>
                  <a:pt x="197130" y="116697"/>
                </a:lnTo>
                <a:lnTo>
                  <a:pt x="204423" y="115856"/>
                </a:lnTo>
                <a:lnTo>
                  <a:pt x="211874" y="115569"/>
                </a:lnTo>
                <a:lnTo>
                  <a:pt x="271948" y="115569"/>
                </a:lnTo>
                <a:lnTo>
                  <a:pt x="256847" y="105387"/>
                </a:lnTo>
                <a:lnTo>
                  <a:pt x="211874" y="96304"/>
                </a:lnTo>
                <a:close/>
              </a:path>
              <a:path w="424179" h="424179">
                <a:moveTo>
                  <a:pt x="248572" y="230860"/>
                </a:moveTo>
                <a:lnTo>
                  <a:pt x="228460" y="230860"/>
                </a:lnTo>
                <a:lnTo>
                  <a:pt x="233446" y="248407"/>
                </a:lnTo>
                <a:lnTo>
                  <a:pt x="237071" y="266023"/>
                </a:lnTo>
                <a:lnTo>
                  <a:pt x="237158" y="266444"/>
                </a:lnTo>
                <a:lnTo>
                  <a:pt x="239552" y="284926"/>
                </a:lnTo>
                <a:lnTo>
                  <a:pt x="240571" y="303495"/>
                </a:lnTo>
                <a:lnTo>
                  <a:pt x="240588" y="303809"/>
                </a:lnTo>
                <a:lnTo>
                  <a:pt x="233676" y="305684"/>
                </a:lnTo>
                <a:lnTo>
                  <a:pt x="226574" y="307049"/>
                </a:lnTo>
                <a:lnTo>
                  <a:pt x="219300" y="307883"/>
                </a:lnTo>
                <a:lnTo>
                  <a:pt x="211874" y="308165"/>
                </a:lnTo>
                <a:lnTo>
                  <a:pt x="271956" y="308165"/>
                </a:lnTo>
                <a:lnTo>
                  <a:pt x="290680" y="295541"/>
                </a:lnTo>
                <a:lnTo>
                  <a:pt x="259461" y="295541"/>
                </a:lnTo>
                <a:lnTo>
                  <a:pt x="258066" y="277723"/>
                </a:lnTo>
                <a:lnTo>
                  <a:pt x="258040" y="277394"/>
                </a:lnTo>
                <a:lnTo>
                  <a:pt x="255490" y="259600"/>
                </a:lnTo>
                <a:lnTo>
                  <a:pt x="251804" y="242206"/>
                </a:lnTo>
                <a:lnTo>
                  <a:pt x="248572" y="230860"/>
                </a:lnTo>
                <a:close/>
              </a:path>
              <a:path w="424179" h="424179">
                <a:moveTo>
                  <a:pt x="325485" y="221500"/>
                </a:moveTo>
                <a:lnTo>
                  <a:pt x="279273" y="221500"/>
                </a:lnTo>
                <a:lnTo>
                  <a:pt x="286995" y="221752"/>
                </a:lnTo>
                <a:lnTo>
                  <a:pt x="286625" y="221752"/>
                </a:lnTo>
                <a:lnTo>
                  <a:pt x="294559" y="222484"/>
                </a:lnTo>
                <a:lnTo>
                  <a:pt x="294168" y="222484"/>
                </a:lnTo>
                <a:lnTo>
                  <a:pt x="300389" y="223375"/>
                </a:lnTo>
                <a:lnTo>
                  <a:pt x="307225" y="224637"/>
                </a:lnTo>
                <a:lnTo>
                  <a:pt x="301650" y="246492"/>
                </a:lnTo>
                <a:lnTo>
                  <a:pt x="291406" y="266023"/>
                </a:lnTo>
                <a:lnTo>
                  <a:pt x="277130" y="282587"/>
                </a:lnTo>
                <a:lnTo>
                  <a:pt x="259461" y="295541"/>
                </a:lnTo>
                <a:lnTo>
                  <a:pt x="290680" y="295541"/>
                </a:lnTo>
                <a:lnTo>
                  <a:pt x="293579" y="293587"/>
                </a:lnTo>
                <a:lnTo>
                  <a:pt x="318298" y="256926"/>
                </a:lnTo>
                <a:lnTo>
                  <a:pt x="318762" y="254798"/>
                </a:lnTo>
                <a:lnTo>
                  <a:pt x="325434" y="221752"/>
                </a:lnTo>
                <a:lnTo>
                  <a:pt x="325485" y="221500"/>
                </a:lnTo>
                <a:close/>
              </a:path>
              <a:path w="424179" h="424179">
                <a:moveTo>
                  <a:pt x="234605" y="193687"/>
                </a:moveTo>
                <a:lnTo>
                  <a:pt x="212890" y="193687"/>
                </a:lnTo>
                <a:lnTo>
                  <a:pt x="216090" y="199936"/>
                </a:lnTo>
                <a:lnTo>
                  <a:pt x="219151" y="206273"/>
                </a:lnTo>
                <a:lnTo>
                  <a:pt x="221856" y="212813"/>
                </a:lnTo>
                <a:lnTo>
                  <a:pt x="197972" y="224081"/>
                </a:lnTo>
                <a:lnTo>
                  <a:pt x="176426" y="238915"/>
                </a:lnTo>
                <a:lnTo>
                  <a:pt x="157564" y="256926"/>
                </a:lnTo>
                <a:lnTo>
                  <a:pt x="141732" y="277723"/>
                </a:lnTo>
                <a:lnTo>
                  <a:pt x="165763" y="277723"/>
                </a:lnTo>
                <a:lnTo>
                  <a:pt x="170436" y="271363"/>
                </a:lnTo>
                <a:lnTo>
                  <a:pt x="187364" y="254798"/>
                </a:lnTo>
                <a:lnTo>
                  <a:pt x="206818" y="241173"/>
                </a:lnTo>
                <a:lnTo>
                  <a:pt x="228460" y="230860"/>
                </a:lnTo>
                <a:lnTo>
                  <a:pt x="248572" y="230860"/>
                </a:lnTo>
                <a:lnTo>
                  <a:pt x="246976" y="225259"/>
                </a:lnTo>
                <a:lnTo>
                  <a:pt x="254846" y="223665"/>
                </a:lnTo>
                <a:lnTo>
                  <a:pt x="262853" y="222484"/>
                </a:lnTo>
                <a:lnTo>
                  <a:pt x="270995" y="221752"/>
                </a:lnTo>
                <a:lnTo>
                  <a:pt x="279273" y="221500"/>
                </a:lnTo>
                <a:lnTo>
                  <a:pt x="325485" y="221500"/>
                </a:lnTo>
                <a:lnTo>
                  <a:pt x="327431" y="211861"/>
                </a:lnTo>
                <a:lnTo>
                  <a:pt x="326481" y="207156"/>
                </a:lnTo>
                <a:lnTo>
                  <a:pt x="240375" y="207156"/>
                </a:lnTo>
                <a:lnTo>
                  <a:pt x="237457" y="199936"/>
                </a:lnTo>
                <a:lnTo>
                  <a:pt x="234605" y="193687"/>
                </a:lnTo>
                <a:close/>
              </a:path>
              <a:path w="424179" h="424179">
                <a:moveTo>
                  <a:pt x="307431" y="150698"/>
                </a:moveTo>
                <a:lnTo>
                  <a:pt x="286258" y="150698"/>
                </a:lnTo>
                <a:lnTo>
                  <a:pt x="294640" y="162646"/>
                </a:lnTo>
                <a:lnTo>
                  <a:pt x="301142" y="175829"/>
                </a:lnTo>
                <a:lnTo>
                  <a:pt x="305596" y="190058"/>
                </a:lnTo>
                <a:lnTo>
                  <a:pt x="307835" y="205143"/>
                </a:lnTo>
                <a:lnTo>
                  <a:pt x="249345" y="205143"/>
                </a:lnTo>
                <a:lnTo>
                  <a:pt x="240024" y="207156"/>
                </a:lnTo>
                <a:lnTo>
                  <a:pt x="326481" y="207156"/>
                </a:lnTo>
                <a:lnTo>
                  <a:pt x="318348" y="166887"/>
                </a:lnTo>
                <a:lnTo>
                  <a:pt x="307431" y="150698"/>
                </a:lnTo>
                <a:close/>
              </a:path>
              <a:path w="424179" h="424179">
                <a:moveTo>
                  <a:pt x="279273" y="202234"/>
                </a:moveTo>
                <a:lnTo>
                  <a:pt x="269279" y="202564"/>
                </a:lnTo>
                <a:lnTo>
                  <a:pt x="259457" y="203517"/>
                </a:lnTo>
                <a:lnTo>
                  <a:pt x="249174" y="205143"/>
                </a:lnTo>
                <a:lnTo>
                  <a:pt x="307835" y="205143"/>
                </a:lnTo>
                <a:lnTo>
                  <a:pt x="300829" y="203965"/>
                </a:lnTo>
                <a:lnTo>
                  <a:pt x="293744" y="203046"/>
                </a:lnTo>
                <a:lnTo>
                  <a:pt x="287958" y="202564"/>
                </a:lnTo>
                <a:lnTo>
                  <a:pt x="290532" y="202564"/>
                </a:lnTo>
                <a:lnTo>
                  <a:pt x="279273" y="202234"/>
                </a:lnTo>
                <a:close/>
              </a:path>
              <a:path w="424179" h="424179">
                <a:moveTo>
                  <a:pt x="190953" y="128409"/>
                </a:moveTo>
                <a:lnTo>
                  <a:pt x="163969" y="128409"/>
                </a:lnTo>
                <a:lnTo>
                  <a:pt x="174818" y="139515"/>
                </a:lnTo>
                <a:lnTo>
                  <a:pt x="184996" y="151247"/>
                </a:lnTo>
                <a:lnTo>
                  <a:pt x="194443" y="163603"/>
                </a:lnTo>
                <a:lnTo>
                  <a:pt x="203098" y="176580"/>
                </a:lnTo>
                <a:lnTo>
                  <a:pt x="182689" y="183235"/>
                </a:lnTo>
                <a:lnTo>
                  <a:pt x="161582" y="188187"/>
                </a:lnTo>
                <a:lnTo>
                  <a:pt x="139836" y="191316"/>
                </a:lnTo>
                <a:lnTo>
                  <a:pt x="117513" y="192506"/>
                </a:lnTo>
                <a:lnTo>
                  <a:pt x="234044" y="192506"/>
                </a:lnTo>
                <a:lnTo>
                  <a:pt x="230759" y="186054"/>
                </a:lnTo>
                <a:lnTo>
                  <a:pt x="245490" y="178487"/>
                </a:lnTo>
                <a:lnTo>
                  <a:pt x="259656" y="170033"/>
                </a:lnTo>
                <a:lnTo>
                  <a:pt x="261246" y="168948"/>
                </a:lnTo>
                <a:lnTo>
                  <a:pt x="221322" y="168948"/>
                </a:lnTo>
                <a:lnTo>
                  <a:pt x="212836" y="155839"/>
                </a:lnTo>
                <a:lnTo>
                  <a:pt x="203603" y="143300"/>
                </a:lnTo>
                <a:lnTo>
                  <a:pt x="193669" y="131332"/>
                </a:lnTo>
                <a:lnTo>
                  <a:pt x="190953" y="128409"/>
                </a:lnTo>
                <a:close/>
              </a:path>
              <a:path w="424179" h="424179">
                <a:moveTo>
                  <a:pt x="271948" y="115569"/>
                </a:moveTo>
                <a:lnTo>
                  <a:pt x="211874" y="115569"/>
                </a:lnTo>
                <a:lnTo>
                  <a:pt x="228663" y="117031"/>
                </a:lnTo>
                <a:lnTo>
                  <a:pt x="244500" y="121250"/>
                </a:lnTo>
                <a:lnTo>
                  <a:pt x="259137" y="127978"/>
                </a:lnTo>
                <a:lnTo>
                  <a:pt x="272326" y="136969"/>
                </a:lnTo>
                <a:lnTo>
                  <a:pt x="260356" y="146050"/>
                </a:lnTo>
                <a:lnTo>
                  <a:pt x="247853" y="154439"/>
                </a:lnTo>
                <a:lnTo>
                  <a:pt x="234835" y="162088"/>
                </a:lnTo>
                <a:lnTo>
                  <a:pt x="221322" y="168948"/>
                </a:lnTo>
                <a:lnTo>
                  <a:pt x="261246" y="168948"/>
                </a:lnTo>
                <a:lnTo>
                  <a:pt x="273248" y="160751"/>
                </a:lnTo>
                <a:lnTo>
                  <a:pt x="286258" y="150698"/>
                </a:lnTo>
                <a:lnTo>
                  <a:pt x="307431" y="150698"/>
                </a:lnTo>
                <a:lnTo>
                  <a:pt x="293579" y="130155"/>
                </a:lnTo>
                <a:lnTo>
                  <a:pt x="271948" y="115569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158">
            <a:extLst>
              <a:ext uri="{FF2B5EF4-FFF2-40B4-BE49-F238E27FC236}">
                <a16:creationId xmlns:a16="http://schemas.microsoft.com/office/drawing/2014/main" id="{975AC7A9-1BC8-9E07-7FFA-3693DE89DCB7}"/>
              </a:ext>
            </a:extLst>
          </p:cNvPr>
          <p:cNvSpPr/>
          <p:nvPr/>
        </p:nvSpPr>
        <p:spPr>
          <a:xfrm>
            <a:off x="4721162" y="5193520"/>
            <a:ext cx="268710" cy="328753"/>
          </a:xfrm>
          <a:custGeom>
            <a:avLst/>
            <a:gdLst/>
            <a:ahLst/>
            <a:cxnLst/>
            <a:rect l="l" t="t" r="r" b="b"/>
            <a:pathLst>
              <a:path w="346710" h="424179">
                <a:moveTo>
                  <a:pt x="250380" y="0"/>
                </a:moveTo>
                <a:lnTo>
                  <a:pt x="38519" y="0"/>
                </a:lnTo>
                <a:lnTo>
                  <a:pt x="23526" y="3023"/>
                </a:lnTo>
                <a:lnTo>
                  <a:pt x="11282" y="11274"/>
                </a:lnTo>
                <a:lnTo>
                  <a:pt x="3027" y="23520"/>
                </a:lnTo>
                <a:lnTo>
                  <a:pt x="0" y="38531"/>
                </a:lnTo>
                <a:lnTo>
                  <a:pt x="0" y="385190"/>
                </a:lnTo>
                <a:lnTo>
                  <a:pt x="3027" y="400198"/>
                </a:lnTo>
                <a:lnTo>
                  <a:pt x="11282" y="412449"/>
                </a:lnTo>
                <a:lnTo>
                  <a:pt x="23526" y="420707"/>
                </a:lnTo>
                <a:lnTo>
                  <a:pt x="38519" y="423735"/>
                </a:lnTo>
                <a:lnTo>
                  <a:pt x="308165" y="423735"/>
                </a:lnTo>
                <a:lnTo>
                  <a:pt x="323158" y="420707"/>
                </a:lnTo>
                <a:lnTo>
                  <a:pt x="335402" y="412449"/>
                </a:lnTo>
                <a:lnTo>
                  <a:pt x="340788" y="404456"/>
                </a:lnTo>
                <a:lnTo>
                  <a:pt x="38519" y="404456"/>
                </a:lnTo>
                <a:lnTo>
                  <a:pt x="31024" y="402945"/>
                </a:lnTo>
                <a:lnTo>
                  <a:pt x="24899" y="398819"/>
                </a:lnTo>
                <a:lnTo>
                  <a:pt x="20768" y="392696"/>
                </a:lnTo>
                <a:lnTo>
                  <a:pt x="19253" y="385190"/>
                </a:lnTo>
                <a:lnTo>
                  <a:pt x="19253" y="38531"/>
                </a:lnTo>
                <a:lnTo>
                  <a:pt x="20768" y="31026"/>
                </a:lnTo>
                <a:lnTo>
                  <a:pt x="24899" y="24903"/>
                </a:lnTo>
                <a:lnTo>
                  <a:pt x="31024" y="20777"/>
                </a:lnTo>
                <a:lnTo>
                  <a:pt x="38519" y="19265"/>
                </a:lnTo>
                <a:lnTo>
                  <a:pt x="267895" y="19265"/>
                </a:lnTo>
                <a:lnTo>
                  <a:pt x="250380" y="0"/>
                </a:lnTo>
                <a:close/>
              </a:path>
              <a:path w="346710" h="424179">
                <a:moveTo>
                  <a:pt x="231127" y="19265"/>
                </a:moveTo>
                <a:lnTo>
                  <a:pt x="211861" y="19265"/>
                </a:lnTo>
                <a:lnTo>
                  <a:pt x="211861" y="115569"/>
                </a:lnTo>
                <a:lnTo>
                  <a:pt x="213376" y="123060"/>
                </a:lnTo>
                <a:lnTo>
                  <a:pt x="217508" y="129176"/>
                </a:lnTo>
                <a:lnTo>
                  <a:pt x="223632" y="133299"/>
                </a:lnTo>
                <a:lnTo>
                  <a:pt x="231127" y="134810"/>
                </a:lnTo>
                <a:lnTo>
                  <a:pt x="327431" y="134810"/>
                </a:lnTo>
                <a:lnTo>
                  <a:pt x="327431" y="385190"/>
                </a:lnTo>
                <a:lnTo>
                  <a:pt x="325917" y="392696"/>
                </a:lnTo>
                <a:lnTo>
                  <a:pt x="321789" y="398819"/>
                </a:lnTo>
                <a:lnTo>
                  <a:pt x="315665" y="402945"/>
                </a:lnTo>
                <a:lnTo>
                  <a:pt x="308165" y="404456"/>
                </a:lnTo>
                <a:lnTo>
                  <a:pt x="340788" y="404456"/>
                </a:lnTo>
                <a:lnTo>
                  <a:pt x="343657" y="400198"/>
                </a:lnTo>
                <a:lnTo>
                  <a:pt x="346684" y="385190"/>
                </a:lnTo>
                <a:lnTo>
                  <a:pt x="346684" y="115569"/>
                </a:lnTo>
                <a:lnTo>
                  <a:pt x="231127" y="115569"/>
                </a:lnTo>
                <a:lnTo>
                  <a:pt x="231127" y="19265"/>
                </a:lnTo>
                <a:close/>
              </a:path>
              <a:path w="346710" h="424179">
                <a:moveTo>
                  <a:pt x="145554" y="290372"/>
                </a:moveTo>
                <a:lnTo>
                  <a:pt x="142265" y="304634"/>
                </a:lnTo>
                <a:lnTo>
                  <a:pt x="146291" y="307035"/>
                </a:lnTo>
                <a:lnTo>
                  <a:pt x="154343" y="309283"/>
                </a:lnTo>
                <a:lnTo>
                  <a:pt x="162496" y="309283"/>
                </a:lnTo>
                <a:lnTo>
                  <a:pt x="175271" y="307382"/>
                </a:lnTo>
                <a:lnTo>
                  <a:pt x="184257" y="302242"/>
                </a:lnTo>
                <a:lnTo>
                  <a:pt x="189273" y="295122"/>
                </a:lnTo>
                <a:lnTo>
                  <a:pt x="156565" y="295122"/>
                </a:lnTo>
                <a:lnTo>
                  <a:pt x="149885" y="292747"/>
                </a:lnTo>
                <a:lnTo>
                  <a:pt x="145554" y="290372"/>
                </a:lnTo>
                <a:close/>
              </a:path>
              <a:path w="346710" h="424179">
                <a:moveTo>
                  <a:pt x="234894" y="231901"/>
                </a:moveTo>
                <a:lnTo>
                  <a:pt x="208013" y="231901"/>
                </a:lnTo>
                <a:lnTo>
                  <a:pt x="202806" y="232816"/>
                </a:lnTo>
                <a:lnTo>
                  <a:pt x="202806" y="307822"/>
                </a:lnTo>
                <a:lnTo>
                  <a:pt x="206819" y="308381"/>
                </a:lnTo>
                <a:lnTo>
                  <a:pt x="212763" y="308940"/>
                </a:lnTo>
                <a:lnTo>
                  <a:pt x="221145" y="308940"/>
                </a:lnTo>
                <a:lnTo>
                  <a:pt x="230463" y="308381"/>
                </a:lnTo>
                <a:lnTo>
                  <a:pt x="230933" y="308381"/>
                </a:lnTo>
                <a:lnTo>
                  <a:pt x="240034" y="306522"/>
                </a:lnTo>
                <a:lnTo>
                  <a:pt x="247728" y="303448"/>
                </a:lnTo>
                <a:lnTo>
                  <a:pt x="254076" y="299084"/>
                </a:lnTo>
                <a:lnTo>
                  <a:pt x="257281" y="295452"/>
                </a:lnTo>
                <a:lnTo>
                  <a:pt x="220383" y="295452"/>
                </a:lnTo>
                <a:lnTo>
                  <a:pt x="219024" y="295122"/>
                </a:lnTo>
                <a:lnTo>
                  <a:pt x="219024" y="245160"/>
                </a:lnTo>
                <a:lnTo>
                  <a:pt x="219912" y="244944"/>
                </a:lnTo>
                <a:lnTo>
                  <a:pt x="219599" y="244944"/>
                </a:lnTo>
                <a:lnTo>
                  <a:pt x="221253" y="244703"/>
                </a:lnTo>
                <a:lnTo>
                  <a:pt x="259019" y="244703"/>
                </a:lnTo>
                <a:lnTo>
                  <a:pt x="258757" y="244259"/>
                </a:lnTo>
                <a:lnTo>
                  <a:pt x="255664" y="241211"/>
                </a:lnTo>
                <a:lnTo>
                  <a:pt x="253872" y="239394"/>
                </a:lnTo>
                <a:lnTo>
                  <a:pt x="248301" y="235766"/>
                </a:lnTo>
                <a:lnTo>
                  <a:pt x="241885" y="233273"/>
                </a:lnTo>
                <a:lnTo>
                  <a:pt x="242023" y="233273"/>
                </a:lnTo>
                <a:lnTo>
                  <a:pt x="234894" y="231901"/>
                </a:lnTo>
                <a:close/>
              </a:path>
              <a:path w="346710" h="424179">
                <a:moveTo>
                  <a:pt x="119024" y="231228"/>
                </a:moveTo>
                <a:lnTo>
                  <a:pt x="99225" y="231228"/>
                </a:lnTo>
                <a:lnTo>
                  <a:pt x="92227" y="231901"/>
                </a:lnTo>
                <a:lnTo>
                  <a:pt x="87248" y="232816"/>
                </a:lnTo>
                <a:lnTo>
                  <a:pt x="87248" y="308152"/>
                </a:lnTo>
                <a:lnTo>
                  <a:pt x="103250" y="308152"/>
                </a:lnTo>
                <a:lnTo>
                  <a:pt x="103250" y="280847"/>
                </a:lnTo>
                <a:lnTo>
                  <a:pt x="119410" y="280847"/>
                </a:lnTo>
                <a:lnTo>
                  <a:pt x="136514" y="267931"/>
                </a:lnTo>
                <a:lnTo>
                  <a:pt x="105097" y="267931"/>
                </a:lnTo>
                <a:lnTo>
                  <a:pt x="103250" y="267487"/>
                </a:lnTo>
                <a:lnTo>
                  <a:pt x="103250" y="244944"/>
                </a:lnTo>
                <a:lnTo>
                  <a:pt x="104035" y="244703"/>
                </a:lnTo>
                <a:lnTo>
                  <a:pt x="103637" y="244703"/>
                </a:lnTo>
                <a:lnTo>
                  <a:pt x="106629" y="244259"/>
                </a:lnTo>
                <a:lnTo>
                  <a:pt x="136926" y="244259"/>
                </a:lnTo>
                <a:lnTo>
                  <a:pt x="135445" y="241211"/>
                </a:lnTo>
                <a:lnTo>
                  <a:pt x="126123" y="233273"/>
                </a:lnTo>
                <a:lnTo>
                  <a:pt x="119024" y="231228"/>
                </a:lnTo>
                <a:close/>
              </a:path>
              <a:path w="346710" h="424179">
                <a:moveTo>
                  <a:pt x="259019" y="244703"/>
                </a:moveTo>
                <a:lnTo>
                  <a:pt x="227627" y="244703"/>
                </a:lnTo>
                <a:lnTo>
                  <a:pt x="235707" y="246045"/>
                </a:lnTo>
                <a:lnTo>
                  <a:pt x="242801" y="250659"/>
                </a:lnTo>
                <a:lnTo>
                  <a:pt x="247272" y="258246"/>
                </a:lnTo>
                <a:lnTo>
                  <a:pt x="248530" y="266982"/>
                </a:lnTo>
                <a:lnTo>
                  <a:pt x="248579" y="267323"/>
                </a:lnTo>
                <a:lnTo>
                  <a:pt x="248666" y="267931"/>
                </a:lnTo>
                <a:lnTo>
                  <a:pt x="248763" y="268833"/>
                </a:lnTo>
                <a:lnTo>
                  <a:pt x="247061" y="280618"/>
                </a:lnTo>
                <a:lnTo>
                  <a:pt x="242185" y="288982"/>
                </a:lnTo>
                <a:lnTo>
                  <a:pt x="234571" y="293897"/>
                </a:lnTo>
                <a:lnTo>
                  <a:pt x="224637" y="295452"/>
                </a:lnTo>
                <a:lnTo>
                  <a:pt x="257281" y="295452"/>
                </a:lnTo>
                <a:lnTo>
                  <a:pt x="265892" y="268833"/>
                </a:lnTo>
                <a:lnTo>
                  <a:pt x="265843" y="266982"/>
                </a:lnTo>
                <a:lnTo>
                  <a:pt x="265131" y="259105"/>
                </a:lnTo>
                <a:lnTo>
                  <a:pt x="265104" y="258808"/>
                </a:lnTo>
                <a:lnTo>
                  <a:pt x="262688" y="250926"/>
                </a:lnTo>
                <a:lnTo>
                  <a:pt x="259019" y="244703"/>
                </a:lnTo>
                <a:close/>
              </a:path>
              <a:path w="346710" h="424179">
                <a:moveTo>
                  <a:pt x="178282" y="230543"/>
                </a:moveTo>
                <a:lnTo>
                  <a:pt x="170243" y="230543"/>
                </a:lnTo>
                <a:lnTo>
                  <a:pt x="158483" y="232371"/>
                </a:lnTo>
                <a:lnTo>
                  <a:pt x="158799" y="232371"/>
                </a:lnTo>
                <a:lnTo>
                  <a:pt x="150421" y="237155"/>
                </a:lnTo>
                <a:lnTo>
                  <a:pt x="147452" y="241211"/>
                </a:lnTo>
                <a:lnTo>
                  <a:pt x="145121" y="244259"/>
                </a:lnTo>
                <a:lnTo>
                  <a:pt x="143230" y="253530"/>
                </a:lnTo>
                <a:lnTo>
                  <a:pt x="171399" y="279374"/>
                </a:lnTo>
                <a:lnTo>
                  <a:pt x="174802" y="282092"/>
                </a:lnTo>
                <a:lnTo>
                  <a:pt x="174802" y="291845"/>
                </a:lnTo>
                <a:lnTo>
                  <a:pt x="170865" y="295122"/>
                </a:lnTo>
                <a:lnTo>
                  <a:pt x="189273" y="295122"/>
                </a:lnTo>
                <a:lnTo>
                  <a:pt x="189567" y="294704"/>
                </a:lnTo>
                <a:lnTo>
                  <a:pt x="191312" y="285610"/>
                </a:lnTo>
                <a:lnTo>
                  <a:pt x="190367" y="279374"/>
                </a:lnTo>
                <a:lnTo>
                  <a:pt x="190265" y="278701"/>
                </a:lnTo>
                <a:lnTo>
                  <a:pt x="190204" y="278294"/>
                </a:lnTo>
                <a:lnTo>
                  <a:pt x="189020" y="276097"/>
                </a:lnTo>
                <a:lnTo>
                  <a:pt x="186897" y="272269"/>
                </a:lnTo>
                <a:lnTo>
                  <a:pt x="186777" y="272053"/>
                </a:lnTo>
                <a:lnTo>
                  <a:pt x="180999" y="266982"/>
                </a:lnTo>
                <a:lnTo>
                  <a:pt x="172783" y="262839"/>
                </a:lnTo>
                <a:lnTo>
                  <a:pt x="163563" y="259105"/>
                </a:lnTo>
                <a:lnTo>
                  <a:pt x="159537" y="256946"/>
                </a:lnTo>
                <a:lnTo>
                  <a:pt x="159537" y="248119"/>
                </a:lnTo>
                <a:lnTo>
                  <a:pt x="162928" y="244703"/>
                </a:lnTo>
                <a:lnTo>
                  <a:pt x="185788" y="244703"/>
                </a:lnTo>
                <a:lnTo>
                  <a:pt x="188455" y="234403"/>
                </a:lnTo>
                <a:lnTo>
                  <a:pt x="184226" y="232371"/>
                </a:lnTo>
                <a:lnTo>
                  <a:pt x="178282" y="230543"/>
                </a:lnTo>
                <a:close/>
              </a:path>
              <a:path w="346710" h="424179">
                <a:moveTo>
                  <a:pt x="119410" y="280847"/>
                </a:moveTo>
                <a:lnTo>
                  <a:pt x="103250" y="280847"/>
                </a:lnTo>
                <a:lnTo>
                  <a:pt x="105441" y="281190"/>
                </a:lnTo>
                <a:lnTo>
                  <a:pt x="118287" y="281190"/>
                </a:lnTo>
                <a:lnTo>
                  <a:pt x="119410" y="280847"/>
                </a:lnTo>
                <a:close/>
              </a:path>
              <a:path w="346710" h="424179">
                <a:moveTo>
                  <a:pt x="136926" y="244259"/>
                </a:moveTo>
                <a:lnTo>
                  <a:pt x="117970" y="244259"/>
                </a:lnTo>
                <a:lnTo>
                  <a:pt x="122529" y="248450"/>
                </a:lnTo>
                <a:lnTo>
                  <a:pt x="122529" y="263283"/>
                </a:lnTo>
                <a:lnTo>
                  <a:pt x="117233" y="267931"/>
                </a:lnTo>
                <a:lnTo>
                  <a:pt x="136514" y="267931"/>
                </a:lnTo>
                <a:lnTo>
                  <a:pt x="138392" y="262839"/>
                </a:lnTo>
                <a:lnTo>
                  <a:pt x="138518" y="247535"/>
                </a:lnTo>
                <a:lnTo>
                  <a:pt x="136926" y="244259"/>
                </a:lnTo>
                <a:close/>
              </a:path>
              <a:path w="346710" h="424179">
                <a:moveTo>
                  <a:pt x="185788" y="244703"/>
                </a:moveTo>
                <a:lnTo>
                  <a:pt x="176923" y="244703"/>
                </a:lnTo>
                <a:lnTo>
                  <a:pt x="181990" y="246849"/>
                </a:lnTo>
                <a:lnTo>
                  <a:pt x="185068" y="248450"/>
                </a:lnTo>
                <a:lnTo>
                  <a:pt x="184818" y="248450"/>
                </a:lnTo>
                <a:lnTo>
                  <a:pt x="185670" y="245160"/>
                </a:lnTo>
                <a:lnTo>
                  <a:pt x="185788" y="244703"/>
                </a:lnTo>
                <a:close/>
              </a:path>
              <a:path w="346710" h="424179">
                <a:moveTo>
                  <a:pt x="224637" y="231228"/>
                </a:moveTo>
                <a:lnTo>
                  <a:pt x="216471" y="231228"/>
                </a:lnTo>
                <a:lnTo>
                  <a:pt x="206938" y="231901"/>
                </a:lnTo>
                <a:lnTo>
                  <a:pt x="237383" y="231901"/>
                </a:lnTo>
                <a:lnTo>
                  <a:pt x="224637" y="231228"/>
                </a:lnTo>
                <a:close/>
              </a:path>
              <a:path w="346710" h="424179">
                <a:moveTo>
                  <a:pt x="267895" y="19265"/>
                </a:moveTo>
                <a:lnTo>
                  <a:pt x="240753" y="19265"/>
                </a:lnTo>
                <a:lnTo>
                  <a:pt x="327431" y="115569"/>
                </a:lnTo>
                <a:lnTo>
                  <a:pt x="346684" y="115569"/>
                </a:lnTo>
                <a:lnTo>
                  <a:pt x="346684" y="105930"/>
                </a:lnTo>
                <a:lnTo>
                  <a:pt x="267895" y="19265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159">
            <a:extLst>
              <a:ext uri="{FF2B5EF4-FFF2-40B4-BE49-F238E27FC236}">
                <a16:creationId xmlns:a16="http://schemas.microsoft.com/office/drawing/2014/main" id="{B7C07383-F8F7-B3FD-2CA8-F46517829F66}"/>
              </a:ext>
            </a:extLst>
          </p:cNvPr>
          <p:cNvSpPr/>
          <p:nvPr/>
        </p:nvSpPr>
        <p:spPr>
          <a:xfrm>
            <a:off x="5360533" y="5193517"/>
            <a:ext cx="268710" cy="328753"/>
          </a:xfrm>
          <a:custGeom>
            <a:avLst/>
            <a:gdLst/>
            <a:ahLst/>
            <a:cxnLst/>
            <a:rect l="l" t="t" r="r" b="b"/>
            <a:pathLst>
              <a:path w="346709" h="424179">
                <a:moveTo>
                  <a:pt x="250393" y="0"/>
                </a:moveTo>
                <a:lnTo>
                  <a:pt x="38531" y="0"/>
                </a:lnTo>
                <a:lnTo>
                  <a:pt x="23536" y="3027"/>
                </a:lnTo>
                <a:lnTo>
                  <a:pt x="11288" y="11283"/>
                </a:lnTo>
                <a:lnTo>
                  <a:pt x="3029" y="23531"/>
                </a:lnTo>
                <a:lnTo>
                  <a:pt x="0" y="38531"/>
                </a:lnTo>
                <a:lnTo>
                  <a:pt x="0" y="385216"/>
                </a:lnTo>
                <a:lnTo>
                  <a:pt x="3029" y="400214"/>
                </a:lnTo>
                <a:lnTo>
                  <a:pt x="11288" y="412457"/>
                </a:lnTo>
                <a:lnTo>
                  <a:pt x="23536" y="420710"/>
                </a:lnTo>
                <a:lnTo>
                  <a:pt x="38531" y="423735"/>
                </a:lnTo>
                <a:lnTo>
                  <a:pt x="308178" y="423735"/>
                </a:lnTo>
                <a:lnTo>
                  <a:pt x="323171" y="420710"/>
                </a:lnTo>
                <a:lnTo>
                  <a:pt x="335414" y="412457"/>
                </a:lnTo>
                <a:lnTo>
                  <a:pt x="340801" y="404469"/>
                </a:lnTo>
                <a:lnTo>
                  <a:pt x="38531" y="404469"/>
                </a:lnTo>
                <a:lnTo>
                  <a:pt x="31037" y="402957"/>
                </a:lnTo>
                <a:lnTo>
                  <a:pt x="24912" y="398833"/>
                </a:lnTo>
                <a:lnTo>
                  <a:pt x="20781" y="392714"/>
                </a:lnTo>
                <a:lnTo>
                  <a:pt x="19265" y="385216"/>
                </a:lnTo>
                <a:lnTo>
                  <a:pt x="19265" y="38531"/>
                </a:lnTo>
                <a:lnTo>
                  <a:pt x="20781" y="31026"/>
                </a:lnTo>
                <a:lnTo>
                  <a:pt x="24912" y="24903"/>
                </a:lnTo>
                <a:lnTo>
                  <a:pt x="31037" y="20777"/>
                </a:lnTo>
                <a:lnTo>
                  <a:pt x="38531" y="19265"/>
                </a:lnTo>
                <a:lnTo>
                  <a:pt x="267908" y="19265"/>
                </a:lnTo>
                <a:lnTo>
                  <a:pt x="250393" y="0"/>
                </a:lnTo>
                <a:close/>
              </a:path>
              <a:path w="346709" h="424179">
                <a:moveTo>
                  <a:pt x="231139" y="19265"/>
                </a:moveTo>
                <a:lnTo>
                  <a:pt x="211874" y="19265"/>
                </a:lnTo>
                <a:lnTo>
                  <a:pt x="211874" y="115570"/>
                </a:lnTo>
                <a:lnTo>
                  <a:pt x="213389" y="123060"/>
                </a:lnTo>
                <a:lnTo>
                  <a:pt x="217520" y="129176"/>
                </a:lnTo>
                <a:lnTo>
                  <a:pt x="223645" y="133299"/>
                </a:lnTo>
                <a:lnTo>
                  <a:pt x="231139" y="134810"/>
                </a:lnTo>
                <a:lnTo>
                  <a:pt x="327444" y="134810"/>
                </a:lnTo>
                <a:lnTo>
                  <a:pt x="327444" y="385216"/>
                </a:lnTo>
                <a:lnTo>
                  <a:pt x="325928" y="392714"/>
                </a:lnTo>
                <a:lnTo>
                  <a:pt x="321797" y="398833"/>
                </a:lnTo>
                <a:lnTo>
                  <a:pt x="315672" y="402957"/>
                </a:lnTo>
                <a:lnTo>
                  <a:pt x="308178" y="404469"/>
                </a:lnTo>
                <a:lnTo>
                  <a:pt x="340801" y="404469"/>
                </a:lnTo>
                <a:lnTo>
                  <a:pt x="343670" y="400214"/>
                </a:lnTo>
                <a:lnTo>
                  <a:pt x="346697" y="385216"/>
                </a:lnTo>
                <a:lnTo>
                  <a:pt x="346697" y="115570"/>
                </a:lnTo>
                <a:lnTo>
                  <a:pt x="231139" y="115570"/>
                </a:lnTo>
                <a:lnTo>
                  <a:pt x="231139" y="19265"/>
                </a:lnTo>
                <a:close/>
              </a:path>
              <a:path w="346709" h="424179">
                <a:moveTo>
                  <a:pt x="173231" y="231813"/>
                </a:moveTo>
                <a:lnTo>
                  <a:pt x="152028" y="231813"/>
                </a:lnTo>
                <a:lnTo>
                  <a:pt x="130225" y="308178"/>
                </a:lnTo>
                <a:lnTo>
                  <a:pt x="146951" y="308178"/>
                </a:lnTo>
                <a:lnTo>
                  <a:pt x="152031" y="288569"/>
                </a:lnTo>
                <a:lnTo>
                  <a:pt x="189690" y="288569"/>
                </a:lnTo>
                <a:lnTo>
                  <a:pt x="185944" y="275653"/>
                </a:lnTo>
                <a:lnTo>
                  <a:pt x="154381" y="275653"/>
                </a:lnTo>
                <a:lnTo>
                  <a:pt x="158597" y="259448"/>
                </a:lnTo>
                <a:lnTo>
                  <a:pt x="159778" y="255028"/>
                </a:lnTo>
                <a:lnTo>
                  <a:pt x="160832" y="249262"/>
                </a:lnTo>
                <a:lnTo>
                  <a:pt x="161886" y="244729"/>
                </a:lnTo>
                <a:lnTo>
                  <a:pt x="176977" y="244729"/>
                </a:lnTo>
                <a:lnTo>
                  <a:pt x="173231" y="231813"/>
                </a:lnTo>
                <a:close/>
              </a:path>
              <a:path w="346709" h="424179">
                <a:moveTo>
                  <a:pt x="189690" y="288569"/>
                </a:moveTo>
                <a:lnTo>
                  <a:pt x="172491" y="288569"/>
                </a:lnTo>
                <a:lnTo>
                  <a:pt x="177990" y="308178"/>
                </a:lnTo>
                <a:lnTo>
                  <a:pt x="195376" y="308178"/>
                </a:lnTo>
                <a:lnTo>
                  <a:pt x="189690" y="288569"/>
                </a:lnTo>
                <a:close/>
              </a:path>
              <a:path w="346709" h="424179">
                <a:moveTo>
                  <a:pt x="219024" y="231813"/>
                </a:moveTo>
                <a:lnTo>
                  <a:pt x="202818" y="231813"/>
                </a:lnTo>
                <a:lnTo>
                  <a:pt x="202818" y="308178"/>
                </a:lnTo>
                <a:lnTo>
                  <a:pt x="219024" y="308178"/>
                </a:lnTo>
                <a:lnTo>
                  <a:pt x="219024" y="231813"/>
                </a:lnTo>
                <a:close/>
              </a:path>
              <a:path w="346709" h="424179">
                <a:moveTo>
                  <a:pt x="176977" y="244729"/>
                </a:moveTo>
                <a:lnTo>
                  <a:pt x="162102" y="244729"/>
                </a:lnTo>
                <a:lnTo>
                  <a:pt x="164471" y="255028"/>
                </a:lnTo>
                <a:lnTo>
                  <a:pt x="165709" y="259448"/>
                </a:lnTo>
                <a:lnTo>
                  <a:pt x="170154" y="275653"/>
                </a:lnTo>
                <a:lnTo>
                  <a:pt x="185944" y="275653"/>
                </a:lnTo>
                <a:lnTo>
                  <a:pt x="176977" y="244729"/>
                </a:lnTo>
                <a:close/>
              </a:path>
              <a:path w="346709" h="424179">
                <a:moveTo>
                  <a:pt x="267908" y="19265"/>
                </a:moveTo>
                <a:lnTo>
                  <a:pt x="240766" y="19265"/>
                </a:lnTo>
                <a:lnTo>
                  <a:pt x="327444" y="115570"/>
                </a:lnTo>
                <a:lnTo>
                  <a:pt x="346697" y="115570"/>
                </a:lnTo>
                <a:lnTo>
                  <a:pt x="346697" y="105930"/>
                </a:lnTo>
                <a:lnTo>
                  <a:pt x="267908" y="19265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160">
            <a:extLst>
              <a:ext uri="{FF2B5EF4-FFF2-40B4-BE49-F238E27FC236}">
                <a16:creationId xmlns:a16="http://schemas.microsoft.com/office/drawing/2014/main" id="{E5FE8465-E6A1-B77D-9404-6830A304AD8E}"/>
              </a:ext>
            </a:extLst>
          </p:cNvPr>
          <p:cNvSpPr/>
          <p:nvPr/>
        </p:nvSpPr>
        <p:spPr>
          <a:xfrm>
            <a:off x="6005614" y="5193523"/>
            <a:ext cx="268710" cy="328753"/>
          </a:xfrm>
          <a:custGeom>
            <a:avLst/>
            <a:gdLst/>
            <a:ahLst/>
            <a:cxnLst/>
            <a:rect l="l" t="t" r="r" b="b"/>
            <a:pathLst>
              <a:path w="346709" h="424179">
                <a:moveTo>
                  <a:pt x="250380" y="0"/>
                </a:moveTo>
                <a:lnTo>
                  <a:pt x="38519" y="0"/>
                </a:lnTo>
                <a:lnTo>
                  <a:pt x="23526" y="3025"/>
                </a:lnTo>
                <a:lnTo>
                  <a:pt x="11282" y="11277"/>
                </a:lnTo>
                <a:lnTo>
                  <a:pt x="3027" y="23520"/>
                </a:lnTo>
                <a:lnTo>
                  <a:pt x="0" y="38519"/>
                </a:lnTo>
                <a:lnTo>
                  <a:pt x="0" y="385203"/>
                </a:lnTo>
                <a:lnTo>
                  <a:pt x="3027" y="400203"/>
                </a:lnTo>
                <a:lnTo>
                  <a:pt x="11282" y="412451"/>
                </a:lnTo>
                <a:lnTo>
                  <a:pt x="23526" y="420708"/>
                </a:lnTo>
                <a:lnTo>
                  <a:pt x="38519" y="423735"/>
                </a:lnTo>
                <a:lnTo>
                  <a:pt x="308165" y="423735"/>
                </a:lnTo>
                <a:lnTo>
                  <a:pt x="323158" y="420708"/>
                </a:lnTo>
                <a:lnTo>
                  <a:pt x="335402" y="412451"/>
                </a:lnTo>
                <a:lnTo>
                  <a:pt x="340782" y="404469"/>
                </a:lnTo>
                <a:lnTo>
                  <a:pt x="38519" y="404469"/>
                </a:lnTo>
                <a:lnTo>
                  <a:pt x="31018" y="402957"/>
                </a:lnTo>
                <a:lnTo>
                  <a:pt x="24895" y="398832"/>
                </a:lnTo>
                <a:lnTo>
                  <a:pt x="20766" y="392709"/>
                </a:lnTo>
                <a:lnTo>
                  <a:pt x="19253" y="385203"/>
                </a:lnTo>
                <a:lnTo>
                  <a:pt x="19253" y="38519"/>
                </a:lnTo>
                <a:lnTo>
                  <a:pt x="20766" y="31018"/>
                </a:lnTo>
                <a:lnTo>
                  <a:pt x="24895" y="24895"/>
                </a:lnTo>
                <a:lnTo>
                  <a:pt x="31018" y="20766"/>
                </a:lnTo>
                <a:lnTo>
                  <a:pt x="38519" y="19253"/>
                </a:lnTo>
                <a:lnTo>
                  <a:pt x="267884" y="19253"/>
                </a:lnTo>
                <a:lnTo>
                  <a:pt x="250380" y="0"/>
                </a:lnTo>
                <a:close/>
              </a:path>
              <a:path w="346709" h="424179">
                <a:moveTo>
                  <a:pt x="231127" y="19253"/>
                </a:moveTo>
                <a:lnTo>
                  <a:pt x="211861" y="19253"/>
                </a:lnTo>
                <a:lnTo>
                  <a:pt x="211861" y="115557"/>
                </a:lnTo>
                <a:lnTo>
                  <a:pt x="213375" y="123050"/>
                </a:lnTo>
                <a:lnTo>
                  <a:pt x="217503" y="129170"/>
                </a:lnTo>
                <a:lnTo>
                  <a:pt x="223627" y="133297"/>
                </a:lnTo>
                <a:lnTo>
                  <a:pt x="231127" y="134810"/>
                </a:lnTo>
                <a:lnTo>
                  <a:pt x="327431" y="134810"/>
                </a:lnTo>
                <a:lnTo>
                  <a:pt x="327431" y="385203"/>
                </a:lnTo>
                <a:lnTo>
                  <a:pt x="325917" y="392709"/>
                </a:lnTo>
                <a:lnTo>
                  <a:pt x="321789" y="398832"/>
                </a:lnTo>
                <a:lnTo>
                  <a:pt x="315665" y="402957"/>
                </a:lnTo>
                <a:lnTo>
                  <a:pt x="308165" y="404469"/>
                </a:lnTo>
                <a:lnTo>
                  <a:pt x="340782" y="404469"/>
                </a:lnTo>
                <a:lnTo>
                  <a:pt x="343657" y="400203"/>
                </a:lnTo>
                <a:lnTo>
                  <a:pt x="346684" y="385203"/>
                </a:lnTo>
                <a:lnTo>
                  <a:pt x="346684" y="115557"/>
                </a:lnTo>
                <a:lnTo>
                  <a:pt x="231127" y="115557"/>
                </a:lnTo>
                <a:lnTo>
                  <a:pt x="231127" y="19253"/>
                </a:lnTo>
                <a:close/>
              </a:path>
              <a:path w="346709" h="424179">
                <a:moveTo>
                  <a:pt x="177173" y="231914"/>
                </a:moveTo>
                <a:lnTo>
                  <a:pt x="150286" y="231914"/>
                </a:lnTo>
                <a:lnTo>
                  <a:pt x="145033" y="232816"/>
                </a:lnTo>
                <a:lnTo>
                  <a:pt x="145033" y="307809"/>
                </a:lnTo>
                <a:lnTo>
                  <a:pt x="149059" y="308381"/>
                </a:lnTo>
                <a:lnTo>
                  <a:pt x="154978" y="308952"/>
                </a:lnTo>
                <a:lnTo>
                  <a:pt x="163360" y="308952"/>
                </a:lnTo>
                <a:lnTo>
                  <a:pt x="172853" y="308381"/>
                </a:lnTo>
                <a:lnTo>
                  <a:pt x="173196" y="308381"/>
                </a:lnTo>
                <a:lnTo>
                  <a:pt x="182246" y="306528"/>
                </a:lnTo>
                <a:lnTo>
                  <a:pt x="189947" y="303450"/>
                </a:lnTo>
                <a:lnTo>
                  <a:pt x="196303" y="299084"/>
                </a:lnTo>
                <a:lnTo>
                  <a:pt x="199484" y="295478"/>
                </a:lnTo>
                <a:lnTo>
                  <a:pt x="162598" y="295478"/>
                </a:lnTo>
                <a:lnTo>
                  <a:pt x="161226" y="295135"/>
                </a:lnTo>
                <a:lnTo>
                  <a:pt x="161226" y="245173"/>
                </a:lnTo>
                <a:lnTo>
                  <a:pt x="162157" y="244932"/>
                </a:lnTo>
                <a:lnTo>
                  <a:pt x="161784" y="244932"/>
                </a:lnTo>
                <a:lnTo>
                  <a:pt x="164134" y="244601"/>
                </a:lnTo>
                <a:lnTo>
                  <a:pt x="201239" y="244601"/>
                </a:lnTo>
                <a:lnTo>
                  <a:pt x="196087" y="239382"/>
                </a:lnTo>
                <a:lnTo>
                  <a:pt x="190523" y="235766"/>
                </a:lnTo>
                <a:lnTo>
                  <a:pt x="184134" y="233286"/>
                </a:lnTo>
                <a:lnTo>
                  <a:pt x="184296" y="233286"/>
                </a:lnTo>
                <a:lnTo>
                  <a:pt x="177173" y="231914"/>
                </a:lnTo>
                <a:close/>
              </a:path>
              <a:path w="346709" h="424179">
                <a:moveTo>
                  <a:pt x="119024" y="231228"/>
                </a:moveTo>
                <a:lnTo>
                  <a:pt x="99225" y="231228"/>
                </a:lnTo>
                <a:lnTo>
                  <a:pt x="92227" y="231914"/>
                </a:lnTo>
                <a:lnTo>
                  <a:pt x="87248" y="232816"/>
                </a:lnTo>
                <a:lnTo>
                  <a:pt x="87248" y="308165"/>
                </a:lnTo>
                <a:lnTo>
                  <a:pt x="103238" y="308165"/>
                </a:lnTo>
                <a:lnTo>
                  <a:pt x="103238" y="280860"/>
                </a:lnTo>
                <a:lnTo>
                  <a:pt x="119369" y="280860"/>
                </a:lnTo>
                <a:lnTo>
                  <a:pt x="126441" y="278701"/>
                </a:lnTo>
                <a:lnTo>
                  <a:pt x="136207" y="268846"/>
                </a:lnTo>
                <a:lnTo>
                  <a:pt x="136458" y="268160"/>
                </a:lnTo>
                <a:lnTo>
                  <a:pt x="136537" y="267944"/>
                </a:lnTo>
                <a:lnTo>
                  <a:pt x="105084" y="267944"/>
                </a:lnTo>
                <a:lnTo>
                  <a:pt x="103238" y="267500"/>
                </a:lnTo>
                <a:lnTo>
                  <a:pt x="103238" y="244932"/>
                </a:lnTo>
                <a:lnTo>
                  <a:pt x="104406" y="244601"/>
                </a:lnTo>
                <a:lnTo>
                  <a:pt x="106616" y="244271"/>
                </a:lnTo>
                <a:lnTo>
                  <a:pt x="136935" y="244271"/>
                </a:lnTo>
                <a:lnTo>
                  <a:pt x="135445" y="241211"/>
                </a:lnTo>
                <a:lnTo>
                  <a:pt x="126136" y="233286"/>
                </a:lnTo>
                <a:lnTo>
                  <a:pt x="119024" y="231228"/>
                </a:lnTo>
                <a:close/>
              </a:path>
              <a:path w="346709" h="424179">
                <a:moveTo>
                  <a:pt x="265709" y="231914"/>
                </a:moveTo>
                <a:lnTo>
                  <a:pt x="222072" y="231914"/>
                </a:lnTo>
                <a:lnTo>
                  <a:pt x="222072" y="308165"/>
                </a:lnTo>
                <a:lnTo>
                  <a:pt x="238264" y="308165"/>
                </a:lnTo>
                <a:lnTo>
                  <a:pt x="238264" y="277469"/>
                </a:lnTo>
                <a:lnTo>
                  <a:pt x="263918" y="277469"/>
                </a:lnTo>
                <a:lnTo>
                  <a:pt x="263918" y="263423"/>
                </a:lnTo>
                <a:lnTo>
                  <a:pt x="238264" y="263423"/>
                </a:lnTo>
                <a:lnTo>
                  <a:pt x="238264" y="246047"/>
                </a:lnTo>
                <a:lnTo>
                  <a:pt x="265709" y="246047"/>
                </a:lnTo>
                <a:lnTo>
                  <a:pt x="265709" y="231914"/>
                </a:lnTo>
                <a:close/>
              </a:path>
              <a:path w="346709" h="424179">
                <a:moveTo>
                  <a:pt x="201187" y="244601"/>
                </a:moveTo>
                <a:lnTo>
                  <a:pt x="169229" y="244601"/>
                </a:lnTo>
                <a:lnTo>
                  <a:pt x="177922" y="246047"/>
                </a:lnTo>
                <a:lnTo>
                  <a:pt x="185016" y="250666"/>
                </a:lnTo>
                <a:lnTo>
                  <a:pt x="189487" y="258257"/>
                </a:lnTo>
                <a:lnTo>
                  <a:pt x="190817" y="267500"/>
                </a:lnTo>
                <a:lnTo>
                  <a:pt x="190881" y="267944"/>
                </a:lnTo>
                <a:lnTo>
                  <a:pt x="166852" y="295478"/>
                </a:lnTo>
                <a:lnTo>
                  <a:pt x="199484" y="295478"/>
                </a:lnTo>
                <a:lnTo>
                  <a:pt x="201066" y="293683"/>
                </a:lnTo>
                <a:lnTo>
                  <a:pt x="204820" y="286770"/>
                </a:lnTo>
                <a:lnTo>
                  <a:pt x="207161" y="278701"/>
                </a:lnTo>
                <a:lnTo>
                  <a:pt x="207282" y="278284"/>
                </a:lnTo>
                <a:lnTo>
                  <a:pt x="208105" y="268846"/>
                </a:lnTo>
                <a:lnTo>
                  <a:pt x="208106" y="267500"/>
                </a:lnTo>
                <a:lnTo>
                  <a:pt x="207323" y="258807"/>
                </a:lnTo>
                <a:lnTo>
                  <a:pt x="204912" y="250928"/>
                </a:lnTo>
                <a:lnTo>
                  <a:pt x="201187" y="244601"/>
                </a:lnTo>
                <a:close/>
              </a:path>
              <a:path w="346709" h="424179">
                <a:moveTo>
                  <a:pt x="119369" y="280860"/>
                </a:moveTo>
                <a:lnTo>
                  <a:pt x="103238" y="280860"/>
                </a:lnTo>
                <a:lnTo>
                  <a:pt x="105510" y="281190"/>
                </a:lnTo>
                <a:lnTo>
                  <a:pt x="118287" y="281190"/>
                </a:lnTo>
                <a:lnTo>
                  <a:pt x="119369" y="280860"/>
                </a:lnTo>
                <a:close/>
              </a:path>
              <a:path w="346709" h="424179">
                <a:moveTo>
                  <a:pt x="136935" y="244271"/>
                </a:moveTo>
                <a:lnTo>
                  <a:pt x="117970" y="244271"/>
                </a:lnTo>
                <a:lnTo>
                  <a:pt x="122529" y="248450"/>
                </a:lnTo>
                <a:lnTo>
                  <a:pt x="122529" y="263423"/>
                </a:lnTo>
                <a:lnTo>
                  <a:pt x="122384" y="263423"/>
                </a:lnTo>
                <a:lnTo>
                  <a:pt x="117233" y="267944"/>
                </a:lnTo>
                <a:lnTo>
                  <a:pt x="136537" y="267944"/>
                </a:lnTo>
                <a:lnTo>
                  <a:pt x="138531" y="262496"/>
                </a:lnTo>
                <a:lnTo>
                  <a:pt x="138531" y="247548"/>
                </a:lnTo>
                <a:lnTo>
                  <a:pt x="136935" y="244271"/>
                </a:lnTo>
                <a:close/>
              </a:path>
              <a:path w="346709" h="424179">
                <a:moveTo>
                  <a:pt x="166852" y="231228"/>
                </a:moveTo>
                <a:lnTo>
                  <a:pt x="158686" y="231228"/>
                </a:lnTo>
                <a:lnTo>
                  <a:pt x="149405" y="231914"/>
                </a:lnTo>
                <a:lnTo>
                  <a:pt x="179806" y="231914"/>
                </a:lnTo>
                <a:lnTo>
                  <a:pt x="166852" y="231228"/>
                </a:lnTo>
                <a:close/>
              </a:path>
              <a:path w="346709" h="424179">
                <a:moveTo>
                  <a:pt x="267884" y="19253"/>
                </a:moveTo>
                <a:lnTo>
                  <a:pt x="240753" y="19253"/>
                </a:lnTo>
                <a:lnTo>
                  <a:pt x="327431" y="115557"/>
                </a:lnTo>
                <a:lnTo>
                  <a:pt x="346684" y="115557"/>
                </a:lnTo>
                <a:lnTo>
                  <a:pt x="346684" y="105930"/>
                </a:lnTo>
                <a:lnTo>
                  <a:pt x="267884" y="19253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161">
            <a:extLst>
              <a:ext uri="{FF2B5EF4-FFF2-40B4-BE49-F238E27FC236}">
                <a16:creationId xmlns:a16="http://schemas.microsoft.com/office/drawing/2014/main" id="{29C19E8C-61AB-830F-044A-6A3CF8DC7033}"/>
              </a:ext>
            </a:extLst>
          </p:cNvPr>
          <p:cNvSpPr/>
          <p:nvPr/>
        </p:nvSpPr>
        <p:spPr>
          <a:xfrm>
            <a:off x="6636551" y="5193523"/>
            <a:ext cx="268710" cy="328753"/>
          </a:xfrm>
          <a:custGeom>
            <a:avLst/>
            <a:gdLst/>
            <a:ahLst/>
            <a:cxnLst/>
            <a:rect l="l" t="t" r="r" b="b"/>
            <a:pathLst>
              <a:path w="346709" h="424179">
                <a:moveTo>
                  <a:pt x="250393" y="0"/>
                </a:moveTo>
                <a:lnTo>
                  <a:pt x="38519" y="0"/>
                </a:lnTo>
                <a:lnTo>
                  <a:pt x="23531" y="3025"/>
                </a:lnTo>
                <a:lnTo>
                  <a:pt x="11287" y="11277"/>
                </a:lnTo>
                <a:lnTo>
                  <a:pt x="3028" y="23520"/>
                </a:lnTo>
                <a:lnTo>
                  <a:pt x="0" y="38519"/>
                </a:lnTo>
                <a:lnTo>
                  <a:pt x="0" y="385203"/>
                </a:lnTo>
                <a:lnTo>
                  <a:pt x="3028" y="400203"/>
                </a:lnTo>
                <a:lnTo>
                  <a:pt x="11287" y="412451"/>
                </a:lnTo>
                <a:lnTo>
                  <a:pt x="23531" y="420708"/>
                </a:lnTo>
                <a:lnTo>
                  <a:pt x="38519" y="423735"/>
                </a:lnTo>
                <a:lnTo>
                  <a:pt x="308178" y="423735"/>
                </a:lnTo>
                <a:lnTo>
                  <a:pt x="323165" y="420708"/>
                </a:lnTo>
                <a:lnTo>
                  <a:pt x="335410" y="412451"/>
                </a:lnTo>
                <a:lnTo>
                  <a:pt x="340792" y="404469"/>
                </a:lnTo>
                <a:lnTo>
                  <a:pt x="38519" y="404469"/>
                </a:lnTo>
                <a:lnTo>
                  <a:pt x="31020" y="402957"/>
                </a:lnTo>
                <a:lnTo>
                  <a:pt x="24901" y="398832"/>
                </a:lnTo>
                <a:lnTo>
                  <a:pt x="20777" y="392709"/>
                </a:lnTo>
                <a:lnTo>
                  <a:pt x="19265" y="385203"/>
                </a:lnTo>
                <a:lnTo>
                  <a:pt x="19265" y="38519"/>
                </a:lnTo>
                <a:lnTo>
                  <a:pt x="20777" y="31018"/>
                </a:lnTo>
                <a:lnTo>
                  <a:pt x="24901" y="24895"/>
                </a:lnTo>
                <a:lnTo>
                  <a:pt x="31020" y="20766"/>
                </a:lnTo>
                <a:lnTo>
                  <a:pt x="38519" y="19253"/>
                </a:lnTo>
                <a:lnTo>
                  <a:pt x="267896" y="19253"/>
                </a:lnTo>
                <a:lnTo>
                  <a:pt x="250393" y="0"/>
                </a:lnTo>
                <a:close/>
              </a:path>
              <a:path w="346709" h="424179">
                <a:moveTo>
                  <a:pt x="231127" y="19253"/>
                </a:moveTo>
                <a:lnTo>
                  <a:pt x="211874" y="19253"/>
                </a:lnTo>
                <a:lnTo>
                  <a:pt x="211874" y="115557"/>
                </a:lnTo>
                <a:lnTo>
                  <a:pt x="213385" y="123050"/>
                </a:lnTo>
                <a:lnTo>
                  <a:pt x="217509" y="129170"/>
                </a:lnTo>
                <a:lnTo>
                  <a:pt x="223629" y="133297"/>
                </a:lnTo>
                <a:lnTo>
                  <a:pt x="231127" y="134810"/>
                </a:lnTo>
                <a:lnTo>
                  <a:pt x="327431" y="134810"/>
                </a:lnTo>
                <a:lnTo>
                  <a:pt x="327431" y="385203"/>
                </a:lnTo>
                <a:lnTo>
                  <a:pt x="325919" y="392709"/>
                </a:lnTo>
                <a:lnTo>
                  <a:pt x="321795" y="398832"/>
                </a:lnTo>
                <a:lnTo>
                  <a:pt x="315676" y="402957"/>
                </a:lnTo>
                <a:lnTo>
                  <a:pt x="308178" y="404469"/>
                </a:lnTo>
                <a:lnTo>
                  <a:pt x="340792" y="404469"/>
                </a:lnTo>
                <a:lnTo>
                  <a:pt x="343668" y="400203"/>
                </a:lnTo>
                <a:lnTo>
                  <a:pt x="346697" y="385203"/>
                </a:lnTo>
                <a:lnTo>
                  <a:pt x="346697" y="115557"/>
                </a:lnTo>
                <a:lnTo>
                  <a:pt x="231127" y="115557"/>
                </a:lnTo>
                <a:lnTo>
                  <a:pt x="231127" y="19253"/>
                </a:lnTo>
                <a:close/>
              </a:path>
              <a:path w="346709" h="424179">
                <a:moveTo>
                  <a:pt x="148424" y="231012"/>
                </a:moveTo>
                <a:lnTo>
                  <a:pt x="139192" y="231012"/>
                </a:lnTo>
                <a:lnTo>
                  <a:pt x="122954" y="233673"/>
                </a:lnTo>
                <a:lnTo>
                  <a:pt x="110058" y="241431"/>
                </a:lnTo>
                <a:lnTo>
                  <a:pt x="101533" y="253949"/>
                </a:lnTo>
                <a:lnTo>
                  <a:pt x="98412" y="270890"/>
                </a:lnTo>
                <a:lnTo>
                  <a:pt x="98896" y="277469"/>
                </a:lnTo>
                <a:lnTo>
                  <a:pt x="120808" y="306463"/>
                </a:lnTo>
                <a:lnTo>
                  <a:pt x="121044" y="306463"/>
                </a:lnTo>
                <a:lnTo>
                  <a:pt x="128387" y="308296"/>
                </a:lnTo>
                <a:lnTo>
                  <a:pt x="137490" y="308952"/>
                </a:lnTo>
                <a:lnTo>
                  <a:pt x="146939" y="308952"/>
                </a:lnTo>
                <a:lnTo>
                  <a:pt x="156362" y="306463"/>
                </a:lnTo>
                <a:lnTo>
                  <a:pt x="161340" y="304660"/>
                </a:lnTo>
                <a:lnTo>
                  <a:pt x="161340" y="295020"/>
                </a:lnTo>
                <a:lnTo>
                  <a:pt x="137807" y="295020"/>
                </a:lnTo>
                <a:lnTo>
                  <a:pt x="128716" y="293322"/>
                </a:lnTo>
                <a:lnTo>
                  <a:pt x="121618" y="288402"/>
                </a:lnTo>
                <a:lnTo>
                  <a:pt x="117001" y="280528"/>
                </a:lnTo>
                <a:lnTo>
                  <a:pt x="115354" y="269963"/>
                </a:lnTo>
                <a:lnTo>
                  <a:pt x="117153" y="259130"/>
                </a:lnTo>
                <a:lnTo>
                  <a:pt x="122121" y="251418"/>
                </a:lnTo>
                <a:lnTo>
                  <a:pt x="129611" y="246807"/>
                </a:lnTo>
                <a:lnTo>
                  <a:pt x="138976" y="245275"/>
                </a:lnTo>
                <a:lnTo>
                  <a:pt x="156437" y="245275"/>
                </a:lnTo>
                <a:lnTo>
                  <a:pt x="159016" y="234734"/>
                </a:lnTo>
                <a:lnTo>
                  <a:pt x="155511" y="232930"/>
                </a:lnTo>
                <a:lnTo>
                  <a:pt x="148424" y="231012"/>
                </a:lnTo>
                <a:close/>
              </a:path>
              <a:path w="346709" h="424179">
                <a:moveTo>
                  <a:pt x="194932" y="231800"/>
                </a:moveTo>
                <a:lnTo>
                  <a:pt x="178739" y="231800"/>
                </a:lnTo>
                <a:lnTo>
                  <a:pt x="178739" y="308165"/>
                </a:lnTo>
                <a:lnTo>
                  <a:pt x="194932" y="308165"/>
                </a:lnTo>
                <a:lnTo>
                  <a:pt x="194932" y="231800"/>
                </a:lnTo>
                <a:close/>
              </a:path>
              <a:path w="346709" h="424179">
                <a:moveTo>
                  <a:pt x="251269" y="231800"/>
                </a:moveTo>
                <a:lnTo>
                  <a:pt x="207632" y="231800"/>
                </a:lnTo>
                <a:lnTo>
                  <a:pt x="207632" y="308165"/>
                </a:lnTo>
                <a:lnTo>
                  <a:pt x="223824" y="308165"/>
                </a:lnTo>
                <a:lnTo>
                  <a:pt x="223824" y="277469"/>
                </a:lnTo>
                <a:lnTo>
                  <a:pt x="249478" y="277469"/>
                </a:lnTo>
                <a:lnTo>
                  <a:pt x="249478" y="263423"/>
                </a:lnTo>
                <a:lnTo>
                  <a:pt x="223824" y="263423"/>
                </a:lnTo>
                <a:lnTo>
                  <a:pt x="223824" y="245960"/>
                </a:lnTo>
                <a:lnTo>
                  <a:pt x="251269" y="245960"/>
                </a:lnTo>
                <a:lnTo>
                  <a:pt x="251269" y="231800"/>
                </a:lnTo>
                <a:close/>
              </a:path>
              <a:path w="346709" h="424179">
                <a:moveTo>
                  <a:pt x="161340" y="264413"/>
                </a:moveTo>
                <a:lnTo>
                  <a:pt x="134747" y="264413"/>
                </a:lnTo>
                <a:lnTo>
                  <a:pt x="134747" y="277914"/>
                </a:lnTo>
                <a:lnTo>
                  <a:pt x="145770" y="277914"/>
                </a:lnTo>
                <a:lnTo>
                  <a:pt x="145770" y="293877"/>
                </a:lnTo>
                <a:lnTo>
                  <a:pt x="144487" y="294551"/>
                </a:lnTo>
                <a:lnTo>
                  <a:pt x="141528" y="295020"/>
                </a:lnTo>
                <a:lnTo>
                  <a:pt x="161340" y="295020"/>
                </a:lnTo>
                <a:lnTo>
                  <a:pt x="161340" y="264413"/>
                </a:lnTo>
                <a:close/>
              </a:path>
              <a:path w="346709" h="424179">
                <a:moveTo>
                  <a:pt x="156437" y="245275"/>
                </a:moveTo>
                <a:lnTo>
                  <a:pt x="146824" y="245275"/>
                </a:lnTo>
                <a:lnTo>
                  <a:pt x="151788" y="246807"/>
                </a:lnTo>
                <a:lnTo>
                  <a:pt x="155625" y="248589"/>
                </a:lnTo>
                <a:lnTo>
                  <a:pt x="156437" y="245275"/>
                </a:lnTo>
                <a:close/>
              </a:path>
              <a:path w="346709" h="424179">
                <a:moveTo>
                  <a:pt x="267896" y="19253"/>
                </a:moveTo>
                <a:lnTo>
                  <a:pt x="240766" y="19253"/>
                </a:lnTo>
                <a:lnTo>
                  <a:pt x="327431" y="115557"/>
                </a:lnTo>
                <a:lnTo>
                  <a:pt x="346697" y="115557"/>
                </a:lnTo>
                <a:lnTo>
                  <a:pt x="346697" y="105930"/>
                </a:lnTo>
                <a:lnTo>
                  <a:pt x="267896" y="19253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162">
            <a:extLst>
              <a:ext uri="{FF2B5EF4-FFF2-40B4-BE49-F238E27FC236}">
                <a16:creationId xmlns:a16="http://schemas.microsoft.com/office/drawing/2014/main" id="{26F66676-7CF7-E266-0D4F-2AF5B43B5543}"/>
              </a:ext>
            </a:extLst>
          </p:cNvPr>
          <p:cNvSpPr/>
          <p:nvPr/>
        </p:nvSpPr>
        <p:spPr>
          <a:xfrm>
            <a:off x="7242187" y="5193517"/>
            <a:ext cx="268710" cy="328753"/>
          </a:xfrm>
          <a:custGeom>
            <a:avLst/>
            <a:gdLst/>
            <a:ahLst/>
            <a:cxnLst/>
            <a:rect l="l" t="t" r="r" b="b"/>
            <a:pathLst>
              <a:path w="346709" h="424179">
                <a:moveTo>
                  <a:pt x="250380" y="0"/>
                </a:moveTo>
                <a:lnTo>
                  <a:pt x="38519" y="0"/>
                </a:lnTo>
                <a:lnTo>
                  <a:pt x="23526" y="3027"/>
                </a:lnTo>
                <a:lnTo>
                  <a:pt x="11282" y="11283"/>
                </a:lnTo>
                <a:lnTo>
                  <a:pt x="3027" y="23531"/>
                </a:lnTo>
                <a:lnTo>
                  <a:pt x="0" y="38531"/>
                </a:lnTo>
                <a:lnTo>
                  <a:pt x="0" y="385216"/>
                </a:lnTo>
                <a:lnTo>
                  <a:pt x="3027" y="400214"/>
                </a:lnTo>
                <a:lnTo>
                  <a:pt x="11282" y="412457"/>
                </a:lnTo>
                <a:lnTo>
                  <a:pt x="23526" y="420710"/>
                </a:lnTo>
                <a:lnTo>
                  <a:pt x="38519" y="423735"/>
                </a:lnTo>
                <a:lnTo>
                  <a:pt x="308165" y="423735"/>
                </a:lnTo>
                <a:lnTo>
                  <a:pt x="323158" y="420710"/>
                </a:lnTo>
                <a:lnTo>
                  <a:pt x="335402" y="412457"/>
                </a:lnTo>
                <a:lnTo>
                  <a:pt x="340788" y="404469"/>
                </a:lnTo>
                <a:lnTo>
                  <a:pt x="38519" y="404469"/>
                </a:lnTo>
                <a:lnTo>
                  <a:pt x="31018" y="402957"/>
                </a:lnTo>
                <a:lnTo>
                  <a:pt x="24895" y="398833"/>
                </a:lnTo>
                <a:lnTo>
                  <a:pt x="20766" y="392714"/>
                </a:lnTo>
                <a:lnTo>
                  <a:pt x="19253" y="385216"/>
                </a:lnTo>
                <a:lnTo>
                  <a:pt x="19253" y="281203"/>
                </a:lnTo>
                <a:lnTo>
                  <a:pt x="106019" y="281203"/>
                </a:lnTo>
                <a:lnTo>
                  <a:pt x="19253" y="281076"/>
                </a:lnTo>
                <a:lnTo>
                  <a:pt x="19253" y="38531"/>
                </a:lnTo>
                <a:lnTo>
                  <a:pt x="20766" y="31026"/>
                </a:lnTo>
                <a:lnTo>
                  <a:pt x="24895" y="24903"/>
                </a:lnTo>
                <a:lnTo>
                  <a:pt x="31018" y="20777"/>
                </a:lnTo>
                <a:lnTo>
                  <a:pt x="38519" y="19265"/>
                </a:lnTo>
                <a:lnTo>
                  <a:pt x="267895" y="19265"/>
                </a:lnTo>
                <a:lnTo>
                  <a:pt x="250380" y="0"/>
                </a:lnTo>
                <a:close/>
              </a:path>
              <a:path w="346709" h="424179">
                <a:moveTo>
                  <a:pt x="346684" y="281203"/>
                </a:moveTo>
                <a:lnTo>
                  <a:pt x="327431" y="281203"/>
                </a:lnTo>
                <a:lnTo>
                  <a:pt x="327431" y="385216"/>
                </a:lnTo>
                <a:lnTo>
                  <a:pt x="325917" y="392714"/>
                </a:lnTo>
                <a:lnTo>
                  <a:pt x="321789" y="398833"/>
                </a:lnTo>
                <a:lnTo>
                  <a:pt x="315665" y="402957"/>
                </a:lnTo>
                <a:lnTo>
                  <a:pt x="308165" y="404469"/>
                </a:lnTo>
                <a:lnTo>
                  <a:pt x="340788" y="404469"/>
                </a:lnTo>
                <a:lnTo>
                  <a:pt x="343657" y="400214"/>
                </a:lnTo>
                <a:lnTo>
                  <a:pt x="346684" y="385216"/>
                </a:lnTo>
                <a:lnTo>
                  <a:pt x="346684" y="281203"/>
                </a:lnTo>
                <a:close/>
              </a:path>
              <a:path w="346709" h="424179">
                <a:moveTo>
                  <a:pt x="86766" y="293662"/>
                </a:moveTo>
                <a:lnTo>
                  <a:pt x="84950" y="307606"/>
                </a:lnTo>
                <a:lnTo>
                  <a:pt x="88125" y="308737"/>
                </a:lnTo>
                <a:lnTo>
                  <a:pt x="93014" y="309422"/>
                </a:lnTo>
                <a:lnTo>
                  <a:pt x="96723" y="309422"/>
                </a:lnTo>
                <a:lnTo>
                  <a:pt x="107305" y="307894"/>
                </a:lnTo>
                <a:lnTo>
                  <a:pt x="115306" y="302899"/>
                </a:lnTo>
                <a:lnTo>
                  <a:pt x="119695" y="295033"/>
                </a:lnTo>
                <a:lnTo>
                  <a:pt x="91833" y="295033"/>
                </a:lnTo>
                <a:lnTo>
                  <a:pt x="89484" y="294563"/>
                </a:lnTo>
                <a:lnTo>
                  <a:pt x="89256" y="294563"/>
                </a:lnTo>
                <a:lnTo>
                  <a:pt x="86766" y="293662"/>
                </a:lnTo>
                <a:close/>
              </a:path>
              <a:path w="346709" h="424179">
                <a:moveTo>
                  <a:pt x="213688" y="281203"/>
                </a:moveTo>
                <a:lnTo>
                  <a:pt x="195863" y="281203"/>
                </a:lnTo>
                <a:lnTo>
                  <a:pt x="197234" y="286512"/>
                </a:lnTo>
                <a:lnTo>
                  <a:pt x="200415" y="293113"/>
                </a:lnTo>
                <a:lnTo>
                  <a:pt x="204774" y="298653"/>
                </a:lnTo>
                <a:lnTo>
                  <a:pt x="210242" y="303134"/>
                </a:lnTo>
                <a:lnTo>
                  <a:pt x="217080" y="306463"/>
                </a:lnTo>
                <a:lnTo>
                  <a:pt x="217293" y="306463"/>
                </a:lnTo>
                <a:lnTo>
                  <a:pt x="224684" y="308300"/>
                </a:lnTo>
                <a:lnTo>
                  <a:pt x="233781" y="308952"/>
                </a:lnTo>
                <a:lnTo>
                  <a:pt x="243243" y="308952"/>
                </a:lnTo>
                <a:lnTo>
                  <a:pt x="252666" y="306463"/>
                </a:lnTo>
                <a:lnTo>
                  <a:pt x="257644" y="304660"/>
                </a:lnTo>
                <a:lnTo>
                  <a:pt x="257644" y="295033"/>
                </a:lnTo>
                <a:lnTo>
                  <a:pt x="234111" y="295033"/>
                </a:lnTo>
                <a:lnTo>
                  <a:pt x="225015" y="293336"/>
                </a:lnTo>
                <a:lnTo>
                  <a:pt x="217917" y="288420"/>
                </a:lnTo>
                <a:lnTo>
                  <a:pt x="213688" y="281203"/>
                </a:lnTo>
                <a:close/>
              </a:path>
              <a:path w="346709" h="424179">
                <a:moveTo>
                  <a:pt x="156197" y="281203"/>
                </a:moveTo>
                <a:lnTo>
                  <a:pt x="140208" y="281203"/>
                </a:lnTo>
                <a:lnTo>
                  <a:pt x="140208" y="308300"/>
                </a:lnTo>
                <a:lnTo>
                  <a:pt x="156197" y="308300"/>
                </a:lnTo>
                <a:lnTo>
                  <a:pt x="156197" y="281203"/>
                </a:lnTo>
                <a:close/>
              </a:path>
              <a:path w="346709" h="424179">
                <a:moveTo>
                  <a:pt x="121989" y="281203"/>
                </a:moveTo>
                <a:lnTo>
                  <a:pt x="106019" y="281203"/>
                </a:lnTo>
                <a:lnTo>
                  <a:pt x="106019" y="291757"/>
                </a:lnTo>
                <a:lnTo>
                  <a:pt x="101803" y="295033"/>
                </a:lnTo>
                <a:lnTo>
                  <a:pt x="119695" y="295033"/>
                </a:lnTo>
                <a:lnTo>
                  <a:pt x="120333" y="293890"/>
                </a:lnTo>
                <a:lnTo>
                  <a:pt x="120431" y="293336"/>
                </a:lnTo>
                <a:lnTo>
                  <a:pt x="121989" y="281203"/>
                </a:lnTo>
                <a:close/>
              </a:path>
              <a:path w="346709" h="424179">
                <a:moveTo>
                  <a:pt x="257644" y="281203"/>
                </a:moveTo>
                <a:lnTo>
                  <a:pt x="242049" y="281203"/>
                </a:lnTo>
                <a:lnTo>
                  <a:pt x="242049" y="293890"/>
                </a:lnTo>
                <a:lnTo>
                  <a:pt x="240792" y="294563"/>
                </a:lnTo>
                <a:lnTo>
                  <a:pt x="237832" y="295033"/>
                </a:lnTo>
                <a:lnTo>
                  <a:pt x="257644" y="295033"/>
                </a:lnTo>
                <a:lnTo>
                  <a:pt x="257644" y="281203"/>
                </a:lnTo>
                <a:close/>
              </a:path>
              <a:path w="346709" h="424179">
                <a:moveTo>
                  <a:pt x="157695" y="281076"/>
                </a:moveTo>
                <a:lnTo>
                  <a:pt x="156197" y="281076"/>
                </a:lnTo>
                <a:lnTo>
                  <a:pt x="159588" y="281203"/>
                </a:lnTo>
                <a:lnTo>
                  <a:pt x="157695" y="281076"/>
                </a:lnTo>
                <a:close/>
              </a:path>
              <a:path w="346709" h="424179">
                <a:moveTo>
                  <a:pt x="195830" y="281076"/>
                </a:moveTo>
                <a:lnTo>
                  <a:pt x="171673" y="281076"/>
                </a:lnTo>
                <a:lnTo>
                  <a:pt x="171259" y="281203"/>
                </a:lnTo>
                <a:lnTo>
                  <a:pt x="195863" y="281203"/>
                </a:lnTo>
                <a:close/>
              </a:path>
              <a:path w="346709" h="424179">
                <a:moveTo>
                  <a:pt x="242049" y="281076"/>
                </a:moveTo>
                <a:lnTo>
                  <a:pt x="213614" y="281076"/>
                </a:lnTo>
                <a:lnTo>
                  <a:pt x="242049" y="281203"/>
                </a:lnTo>
                <a:close/>
              </a:path>
              <a:path w="346709" h="424179">
                <a:moveTo>
                  <a:pt x="327431" y="281076"/>
                </a:moveTo>
                <a:lnTo>
                  <a:pt x="257644" y="281076"/>
                </a:lnTo>
                <a:lnTo>
                  <a:pt x="327431" y="281203"/>
                </a:lnTo>
                <a:close/>
              </a:path>
              <a:path w="346709" h="424179">
                <a:moveTo>
                  <a:pt x="122135" y="231914"/>
                </a:moveTo>
                <a:lnTo>
                  <a:pt x="106019" y="231914"/>
                </a:lnTo>
                <a:lnTo>
                  <a:pt x="106019" y="281076"/>
                </a:lnTo>
                <a:lnTo>
                  <a:pt x="122005" y="281076"/>
                </a:lnTo>
                <a:lnTo>
                  <a:pt x="122073" y="280546"/>
                </a:lnTo>
                <a:lnTo>
                  <a:pt x="122135" y="231914"/>
                </a:lnTo>
                <a:close/>
              </a:path>
              <a:path w="346709" h="424179">
                <a:moveTo>
                  <a:pt x="171996" y="231228"/>
                </a:moveTo>
                <a:lnTo>
                  <a:pt x="152171" y="231228"/>
                </a:lnTo>
                <a:lnTo>
                  <a:pt x="145186" y="231914"/>
                </a:lnTo>
                <a:lnTo>
                  <a:pt x="139662" y="232943"/>
                </a:lnTo>
                <a:lnTo>
                  <a:pt x="140208" y="232943"/>
                </a:lnTo>
                <a:lnTo>
                  <a:pt x="140208" y="281076"/>
                </a:lnTo>
                <a:lnTo>
                  <a:pt x="156197" y="281076"/>
                </a:lnTo>
                <a:lnTo>
                  <a:pt x="156197" y="280860"/>
                </a:lnTo>
                <a:lnTo>
                  <a:pt x="172376" y="280860"/>
                </a:lnTo>
                <a:lnTo>
                  <a:pt x="179412" y="278701"/>
                </a:lnTo>
                <a:lnTo>
                  <a:pt x="189166" y="268859"/>
                </a:lnTo>
                <a:lnTo>
                  <a:pt x="189497" y="267957"/>
                </a:lnTo>
                <a:lnTo>
                  <a:pt x="158043" y="267957"/>
                </a:lnTo>
                <a:lnTo>
                  <a:pt x="156197" y="267500"/>
                </a:lnTo>
                <a:lnTo>
                  <a:pt x="156197" y="244944"/>
                </a:lnTo>
                <a:lnTo>
                  <a:pt x="157365" y="244614"/>
                </a:lnTo>
                <a:lnTo>
                  <a:pt x="159588" y="244284"/>
                </a:lnTo>
                <a:lnTo>
                  <a:pt x="189901" y="244284"/>
                </a:lnTo>
                <a:lnTo>
                  <a:pt x="188521" y="241438"/>
                </a:lnTo>
                <a:lnTo>
                  <a:pt x="188417" y="241223"/>
                </a:lnTo>
                <a:lnTo>
                  <a:pt x="179108" y="233273"/>
                </a:lnTo>
                <a:lnTo>
                  <a:pt x="171996" y="231228"/>
                </a:lnTo>
                <a:close/>
              </a:path>
              <a:path w="346709" h="424179">
                <a:moveTo>
                  <a:pt x="172376" y="280860"/>
                </a:moveTo>
                <a:lnTo>
                  <a:pt x="156197" y="280860"/>
                </a:lnTo>
                <a:lnTo>
                  <a:pt x="157695" y="281076"/>
                </a:lnTo>
                <a:lnTo>
                  <a:pt x="171673" y="281076"/>
                </a:lnTo>
                <a:lnTo>
                  <a:pt x="172376" y="280860"/>
                </a:lnTo>
                <a:close/>
              </a:path>
              <a:path w="346709" h="424179">
                <a:moveTo>
                  <a:pt x="244716" y="231013"/>
                </a:moveTo>
                <a:lnTo>
                  <a:pt x="235496" y="231013"/>
                </a:lnTo>
                <a:lnTo>
                  <a:pt x="219258" y="233675"/>
                </a:lnTo>
                <a:lnTo>
                  <a:pt x="206360" y="241438"/>
                </a:lnTo>
                <a:lnTo>
                  <a:pt x="197832" y="253960"/>
                </a:lnTo>
                <a:lnTo>
                  <a:pt x="194703" y="270903"/>
                </a:lnTo>
                <a:lnTo>
                  <a:pt x="195223" y="277926"/>
                </a:lnTo>
                <a:lnTo>
                  <a:pt x="195305" y="279043"/>
                </a:lnTo>
                <a:lnTo>
                  <a:pt x="195512" y="279844"/>
                </a:lnTo>
                <a:lnTo>
                  <a:pt x="195568" y="280060"/>
                </a:lnTo>
                <a:lnTo>
                  <a:pt x="195693" y="280546"/>
                </a:lnTo>
                <a:lnTo>
                  <a:pt x="195774" y="280860"/>
                </a:lnTo>
                <a:lnTo>
                  <a:pt x="195830" y="281076"/>
                </a:lnTo>
                <a:lnTo>
                  <a:pt x="213614" y="281076"/>
                </a:lnTo>
                <a:lnTo>
                  <a:pt x="213303" y="280546"/>
                </a:lnTo>
                <a:lnTo>
                  <a:pt x="211658" y="269976"/>
                </a:lnTo>
                <a:lnTo>
                  <a:pt x="213457" y="259141"/>
                </a:lnTo>
                <a:lnTo>
                  <a:pt x="218425" y="251425"/>
                </a:lnTo>
                <a:lnTo>
                  <a:pt x="225915" y="246809"/>
                </a:lnTo>
                <a:lnTo>
                  <a:pt x="235280" y="245275"/>
                </a:lnTo>
                <a:lnTo>
                  <a:pt x="252733" y="245275"/>
                </a:lnTo>
                <a:lnTo>
                  <a:pt x="255295" y="234746"/>
                </a:lnTo>
                <a:lnTo>
                  <a:pt x="251815" y="232943"/>
                </a:lnTo>
                <a:lnTo>
                  <a:pt x="244716" y="231013"/>
                </a:lnTo>
                <a:close/>
              </a:path>
              <a:path w="346709" h="424179">
                <a:moveTo>
                  <a:pt x="257644" y="264426"/>
                </a:moveTo>
                <a:lnTo>
                  <a:pt x="231038" y="264426"/>
                </a:lnTo>
                <a:lnTo>
                  <a:pt x="231038" y="277926"/>
                </a:lnTo>
                <a:lnTo>
                  <a:pt x="242049" y="277926"/>
                </a:lnTo>
                <a:lnTo>
                  <a:pt x="242049" y="281076"/>
                </a:lnTo>
                <a:lnTo>
                  <a:pt x="257644" y="281076"/>
                </a:lnTo>
                <a:lnTo>
                  <a:pt x="257644" y="264426"/>
                </a:lnTo>
                <a:close/>
              </a:path>
              <a:path w="346709" h="424179">
                <a:moveTo>
                  <a:pt x="231127" y="19265"/>
                </a:moveTo>
                <a:lnTo>
                  <a:pt x="211861" y="19265"/>
                </a:lnTo>
                <a:lnTo>
                  <a:pt x="211861" y="115570"/>
                </a:lnTo>
                <a:lnTo>
                  <a:pt x="213375" y="123060"/>
                </a:lnTo>
                <a:lnTo>
                  <a:pt x="217503" y="129176"/>
                </a:lnTo>
                <a:lnTo>
                  <a:pt x="223627" y="133299"/>
                </a:lnTo>
                <a:lnTo>
                  <a:pt x="231127" y="134810"/>
                </a:lnTo>
                <a:lnTo>
                  <a:pt x="327431" y="134810"/>
                </a:lnTo>
                <a:lnTo>
                  <a:pt x="327431" y="281076"/>
                </a:lnTo>
                <a:lnTo>
                  <a:pt x="346684" y="281076"/>
                </a:lnTo>
                <a:lnTo>
                  <a:pt x="346684" y="115570"/>
                </a:lnTo>
                <a:lnTo>
                  <a:pt x="231127" y="115570"/>
                </a:lnTo>
                <a:lnTo>
                  <a:pt x="231127" y="19265"/>
                </a:lnTo>
                <a:close/>
              </a:path>
              <a:path w="346709" h="424179">
                <a:moveTo>
                  <a:pt x="189901" y="244284"/>
                </a:moveTo>
                <a:lnTo>
                  <a:pt x="170929" y="244284"/>
                </a:lnTo>
                <a:lnTo>
                  <a:pt x="174504" y="247561"/>
                </a:lnTo>
                <a:lnTo>
                  <a:pt x="175488" y="248577"/>
                </a:lnTo>
                <a:lnTo>
                  <a:pt x="175488" y="263309"/>
                </a:lnTo>
                <a:lnTo>
                  <a:pt x="170192" y="267957"/>
                </a:lnTo>
                <a:lnTo>
                  <a:pt x="189497" y="267957"/>
                </a:lnTo>
                <a:lnTo>
                  <a:pt x="191490" y="262521"/>
                </a:lnTo>
                <a:lnTo>
                  <a:pt x="191490" y="247561"/>
                </a:lnTo>
                <a:lnTo>
                  <a:pt x="189901" y="244284"/>
                </a:lnTo>
                <a:close/>
              </a:path>
              <a:path w="346709" h="424179">
                <a:moveTo>
                  <a:pt x="252733" y="245275"/>
                </a:moveTo>
                <a:lnTo>
                  <a:pt x="243128" y="245275"/>
                </a:lnTo>
                <a:lnTo>
                  <a:pt x="248070" y="246809"/>
                </a:lnTo>
                <a:lnTo>
                  <a:pt x="251929" y="248577"/>
                </a:lnTo>
                <a:lnTo>
                  <a:pt x="252733" y="245275"/>
                </a:lnTo>
                <a:close/>
              </a:path>
              <a:path w="346709" h="424179">
                <a:moveTo>
                  <a:pt x="267895" y="19265"/>
                </a:moveTo>
                <a:lnTo>
                  <a:pt x="240753" y="19265"/>
                </a:lnTo>
                <a:lnTo>
                  <a:pt x="327431" y="115570"/>
                </a:lnTo>
                <a:lnTo>
                  <a:pt x="346684" y="115570"/>
                </a:lnTo>
                <a:lnTo>
                  <a:pt x="346684" y="105930"/>
                </a:lnTo>
                <a:lnTo>
                  <a:pt x="267895" y="19265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163">
            <a:extLst>
              <a:ext uri="{FF2B5EF4-FFF2-40B4-BE49-F238E27FC236}">
                <a16:creationId xmlns:a16="http://schemas.microsoft.com/office/drawing/2014/main" id="{8FE92219-D81B-8DE3-D3BE-19D572AA63C8}"/>
              </a:ext>
            </a:extLst>
          </p:cNvPr>
          <p:cNvSpPr/>
          <p:nvPr/>
        </p:nvSpPr>
        <p:spPr>
          <a:xfrm>
            <a:off x="7853440" y="5193516"/>
            <a:ext cx="268710" cy="328753"/>
          </a:xfrm>
          <a:custGeom>
            <a:avLst/>
            <a:gdLst/>
            <a:ahLst/>
            <a:cxnLst/>
            <a:rect l="l" t="t" r="r" b="b"/>
            <a:pathLst>
              <a:path w="346709" h="424179">
                <a:moveTo>
                  <a:pt x="250393" y="0"/>
                </a:moveTo>
                <a:lnTo>
                  <a:pt x="38519" y="0"/>
                </a:lnTo>
                <a:lnTo>
                  <a:pt x="3027" y="23531"/>
                </a:lnTo>
                <a:lnTo>
                  <a:pt x="0" y="38531"/>
                </a:lnTo>
                <a:lnTo>
                  <a:pt x="0" y="385216"/>
                </a:lnTo>
                <a:lnTo>
                  <a:pt x="3027" y="400214"/>
                </a:lnTo>
                <a:lnTo>
                  <a:pt x="11282" y="412457"/>
                </a:lnTo>
                <a:lnTo>
                  <a:pt x="23526" y="420710"/>
                </a:lnTo>
                <a:lnTo>
                  <a:pt x="38519" y="423735"/>
                </a:lnTo>
                <a:lnTo>
                  <a:pt x="308165" y="423735"/>
                </a:lnTo>
                <a:lnTo>
                  <a:pt x="323160" y="420710"/>
                </a:lnTo>
                <a:lnTo>
                  <a:pt x="335408" y="412457"/>
                </a:lnTo>
                <a:lnTo>
                  <a:pt x="340789" y="404482"/>
                </a:lnTo>
                <a:lnTo>
                  <a:pt x="38519" y="404482"/>
                </a:lnTo>
                <a:lnTo>
                  <a:pt x="31024" y="402968"/>
                </a:lnTo>
                <a:lnTo>
                  <a:pt x="24899" y="398840"/>
                </a:lnTo>
                <a:lnTo>
                  <a:pt x="20768" y="392716"/>
                </a:lnTo>
                <a:lnTo>
                  <a:pt x="19253" y="385216"/>
                </a:lnTo>
                <a:lnTo>
                  <a:pt x="19253" y="231927"/>
                </a:lnTo>
                <a:lnTo>
                  <a:pt x="82600" y="231927"/>
                </a:lnTo>
                <a:lnTo>
                  <a:pt x="83873" y="231800"/>
                </a:lnTo>
                <a:lnTo>
                  <a:pt x="19253" y="231800"/>
                </a:lnTo>
                <a:lnTo>
                  <a:pt x="19253" y="38531"/>
                </a:lnTo>
                <a:lnTo>
                  <a:pt x="20768" y="31037"/>
                </a:lnTo>
                <a:lnTo>
                  <a:pt x="24899" y="24912"/>
                </a:lnTo>
                <a:lnTo>
                  <a:pt x="31024" y="20781"/>
                </a:lnTo>
                <a:lnTo>
                  <a:pt x="38519" y="19265"/>
                </a:lnTo>
                <a:lnTo>
                  <a:pt x="267906" y="19265"/>
                </a:lnTo>
                <a:lnTo>
                  <a:pt x="250393" y="0"/>
                </a:lnTo>
                <a:close/>
              </a:path>
              <a:path w="346709" h="424179">
                <a:moveTo>
                  <a:pt x="346697" y="231927"/>
                </a:moveTo>
                <a:lnTo>
                  <a:pt x="327431" y="231927"/>
                </a:lnTo>
                <a:lnTo>
                  <a:pt x="327431" y="385216"/>
                </a:lnTo>
                <a:lnTo>
                  <a:pt x="325915" y="392716"/>
                </a:lnTo>
                <a:lnTo>
                  <a:pt x="321784" y="398840"/>
                </a:lnTo>
                <a:lnTo>
                  <a:pt x="315660" y="402968"/>
                </a:lnTo>
                <a:lnTo>
                  <a:pt x="308165" y="404482"/>
                </a:lnTo>
                <a:lnTo>
                  <a:pt x="340789" y="404482"/>
                </a:lnTo>
                <a:lnTo>
                  <a:pt x="343668" y="400214"/>
                </a:lnTo>
                <a:lnTo>
                  <a:pt x="346697" y="385216"/>
                </a:lnTo>
                <a:lnTo>
                  <a:pt x="346697" y="231927"/>
                </a:lnTo>
                <a:close/>
              </a:path>
              <a:path w="346709" h="424179">
                <a:moveTo>
                  <a:pt x="262531" y="231927"/>
                </a:moveTo>
                <a:lnTo>
                  <a:pt x="244359" y="231927"/>
                </a:lnTo>
                <a:lnTo>
                  <a:pt x="233696" y="233675"/>
                </a:lnTo>
                <a:lnTo>
                  <a:pt x="220797" y="241438"/>
                </a:lnTo>
                <a:lnTo>
                  <a:pt x="212272" y="253960"/>
                </a:lnTo>
                <a:lnTo>
                  <a:pt x="209326" y="269976"/>
                </a:lnTo>
                <a:lnTo>
                  <a:pt x="209286" y="272670"/>
                </a:lnTo>
                <a:lnTo>
                  <a:pt x="209673" y="277926"/>
                </a:lnTo>
                <a:lnTo>
                  <a:pt x="209731" y="278714"/>
                </a:lnTo>
                <a:lnTo>
                  <a:pt x="231529" y="306463"/>
                </a:lnTo>
                <a:lnTo>
                  <a:pt x="231741" y="306463"/>
                </a:lnTo>
                <a:lnTo>
                  <a:pt x="239142" y="308309"/>
                </a:lnTo>
                <a:lnTo>
                  <a:pt x="248259" y="308965"/>
                </a:lnTo>
                <a:lnTo>
                  <a:pt x="257670" y="308965"/>
                </a:lnTo>
                <a:lnTo>
                  <a:pt x="267106" y="306463"/>
                </a:lnTo>
                <a:lnTo>
                  <a:pt x="272084" y="304660"/>
                </a:lnTo>
                <a:lnTo>
                  <a:pt x="272084" y="295033"/>
                </a:lnTo>
                <a:lnTo>
                  <a:pt x="248564" y="295033"/>
                </a:lnTo>
                <a:lnTo>
                  <a:pt x="239465" y="293334"/>
                </a:lnTo>
                <a:lnTo>
                  <a:pt x="232363" y="288415"/>
                </a:lnTo>
                <a:lnTo>
                  <a:pt x="227745" y="280540"/>
                </a:lnTo>
                <a:lnTo>
                  <a:pt x="226242" y="270903"/>
                </a:lnTo>
                <a:lnTo>
                  <a:pt x="226188" y="270556"/>
                </a:lnTo>
                <a:lnTo>
                  <a:pt x="226098" y="269976"/>
                </a:lnTo>
                <a:lnTo>
                  <a:pt x="227789" y="259803"/>
                </a:lnTo>
                <a:lnTo>
                  <a:pt x="227899" y="259141"/>
                </a:lnTo>
                <a:lnTo>
                  <a:pt x="232871" y="251425"/>
                </a:lnTo>
                <a:lnTo>
                  <a:pt x="240365" y="246809"/>
                </a:lnTo>
                <a:lnTo>
                  <a:pt x="249732" y="245275"/>
                </a:lnTo>
                <a:lnTo>
                  <a:pt x="267179" y="245275"/>
                </a:lnTo>
                <a:lnTo>
                  <a:pt x="269760" y="234746"/>
                </a:lnTo>
                <a:lnTo>
                  <a:pt x="266268" y="232943"/>
                </a:lnTo>
                <a:lnTo>
                  <a:pt x="262531" y="231927"/>
                </a:lnTo>
                <a:close/>
              </a:path>
              <a:path w="346709" h="424179">
                <a:moveTo>
                  <a:pt x="111797" y="231927"/>
                </a:moveTo>
                <a:lnTo>
                  <a:pt x="82600" y="231927"/>
                </a:lnTo>
                <a:lnTo>
                  <a:pt x="76991" y="232943"/>
                </a:lnTo>
                <a:lnTo>
                  <a:pt x="77622" y="232943"/>
                </a:lnTo>
                <a:lnTo>
                  <a:pt x="77622" y="308178"/>
                </a:lnTo>
                <a:lnTo>
                  <a:pt x="93598" y="308178"/>
                </a:lnTo>
                <a:lnTo>
                  <a:pt x="93598" y="280873"/>
                </a:lnTo>
                <a:lnTo>
                  <a:pt x="109742" y="280873"/>
                </a:lnTo>
                <a:lnTo>
                  <a:pt x="116814" y="278714"/>
                </a:lnTo>
                <a:lnTo>
                  <a:pt x="126568" y="268859"/>
                </a:lnTo>
                <a:lnTo>
                  <a:pt x="126900" y="267957"/>
                </a:lnTo>
                <a:lnTo>
                  <a:pt x="95462" y="267957"/>
                </a:lnTo>
                <a:lnTo>
                  <a:pt x="94044" y="267619"/>
                </a:lnTo>
                <a:lnTo>
                  <a:pt x="93598" y="267619"/>
                </a:lnTo>
                <a:lnTo>
                  <a:pt x="93598" y="244944"/>
                </a:lnTo>
                <a:lnTo>
                  <a:pt x="94780" y="244614"/>
                </a:lnTo>
                <a:lnTo>
                  <a:pt x="96989" y="244284"/>
                </a:lnTo>
                <a:lnTo>
                  <a:pt x="127309" y="244284"/>
                </a:lnTo>
                <a:lnTo>
                  <a:pt x="125923" y="241438"/>
                </a:lnTo>
                <a:lnTo>
                  <a:pt x="125818" y="241223"/>
                </a:lnTo>
                <a:lnTo>
                  <a:pt x="116509" y="233299"/>
                </a:lnTo>
                <a:lnTo>
                  <a:pt x="111797" y="231927"/>
                </a:lnTo>
                <a:close/>
              </a:path>
              <a:path w="346709" h="424179">
                <a:moveTo>
                  <a:pt x="154334" y="231927"/>
                </a:moveTo>
                <a:lnTo>
                  <a:pt x="135407" y="231927"/>
                </a:lnTo>
                <a:lnTo>
                  <a:pt x="135407" y="308178"/>
                </a:lnTo>
                <a:lnTo>
                  <a:pt x="150228" y="308178"/>
                </a:lnTo>
                <a:lnTo>
                  <a:pt x="150105" y="269976"/>
                </a:lnTo>
                <a:lnTo>
                  <a:pt x="149994" y="264426"/>
                </a:lnTo>
                <a:lnTo>
                  <a:pt x="149874" y="259560"/>
                </a:lnTo>
                <a:lnTo>
                  <a:pt x="149676" y="254127"/>
                </a:lnTo>
                <a:lnTo>
                  <a:pt x="149593" y="251853"/>
                </a:lnTo>
                <a:lnTo>
                  <a:pt x="164880" y="251853"/>
                </a:lnTo>
                <a:lnTo>
                  <a:pt x="154334" y="231927"/>
                </a:lnTo>
                <a:close/>
              </a:path>
              <a:path w="346709" h="424179">
                <a:moveTo>
                  <a:pt x="164880" y="251853"/>
                </a:moveTo>
                <a:lnTo>
                  <a:pt x="149952" y="251853"/>
                </a:lnTo>
                <a:lnTo>
                  <a:pt x="152729" y="258593"/>
                </a:lnTo>
                <a:lnTo>
                  <a:pt x="155832" y="265528"/>
                </a:lnTo>
                <a:lnTo>
                  <a:pt x="159072" y="272315"/>
                </a:lnTo>
                <a:lnTo>
                  <a:pt x="162305" y="278714"/>
                </a:lnTo>
                <a:lnTo>
                  <a:pt x="177545" y="308178"/>
                </a:lnTo>
                <a:lnTo>
                  <a:pt x="194513" y="308178"/>
                </a:lnTo>
                <a:lnTo>
                  <a:pt x="194513" y="285965"/>
                </a:lnTo>
                <a:lnTo>
                  <a:pt x="180746" y="285965"/>
                </a:lnTo>
                <a:lnTo>
                  <a:pt x="178171" y="279375"/>
                </a:lnTo>
                <a:lnTo>
                  <a:pt x="175307" y="272670"/>
                </a:lnTo>
                <a:lnTo>
                  <a:pt x="172248" y="266072"/>
                </a:lnTo>
                <a:lnTo>
                  <a:pt x="169087" y="259803"/>
                </a:lnTo>
                <a:lnTo>
                  <a:pt x="164880" y="251853"/>
                </a:lnTo>
                <a:close/>
              </a:path>
              <a:path w="346709" h="424179">
                <a:moveTo>
                  <a:pt x="272084" y="264426"/>
                </a:moveTo>
                <a:lnTo>
                  <a:pt x="245490" y="264426"/>
                </a:lnTo>
                <a:lnTo>
                  <a:pt x="245490" y="277926"/>
                </a:lnTo>
                <a:lnTo>
                  <a:pt x="256501" y="277926"/>
                </a:lnTo>
                <a:lnTo>
                  <a:pt x="256501" y="293890"/>
                </a:lnTo>
                <a:lnTo>
                  <a:pt x="255231" y="294563"/>
                </a:lnTo>
                <a:lnTo>
                  <a:pt x="252285" y="295033"/>
                </a:lnTo>
                <a:lnTo>
                  <a:pt x="272084" y="295033"/>
                </a:lnTo>
                <a:lnTo>
                  <a:pt x="272084" y="264426"/>
                </a:lnTo>
                <a:close/>
              </a:path>
              <a:path w="346709" h="424179">
                <a:moveTo>
                  <a:pt x="194513" y="231927"/>
                </a:moveTo>
                <a:lnTo>
                  <a:pt x="179692" y="231927"/>
                </a:lnTo>
                <a:lnTo>
                  <a:pt x="179731" y="259141"/>
                </a:lnTo>
                <a:lnTo>
                  <a:pt x="179856" y="266072"/>
                </a:lnTo>
                <a:lnTo>
                  <a:pt x="179981" y="270556"/>
                </a:lnTo>
                <a:lnTo>
                  <a:pt x="180280" y="276122"/>
                </a:lnTo>
                <a:lnTo>
                  <a:pt x="180377" y="277926"/>
                </a:lnTo>
                <a:lnTo>
                  <a:pt x="181051" y="285965"/>
                </a:lnTo>
                <a:lnTo>
                  <a:pt x="194513" y="285965"/>
                </a:lnTo>
                <a:lnTo>
                  <a:pt x="194513" y="231927"/>
                </a:lnTo>
                <a:close/>
              </a:path>
              <a:path w="346709" h="424179">
                <a:moveTo>
                  <a:pt x="109742" y="280873"/>
                </a:moveTo>
                <a:lnTo>
                  <a:pt x="93598" y="280873"/>
                </a:lnTo>
                <a:lnTo>
                  <a:pt x="95890" y="281203"/>
                </a:lnTo>
                <a:lnTo>
                  <a:pt x="108661" y="281203"/>
                </a:lnTo>
                <a:lnTo>
                  <a:pt x="109742" y="280873"/>
                </a:lnTo>
                <a:close/>
              </a:path>
              <a:path w="346709" h="424179">
                <a:moveTo>
                  <a:pt x="127309" y="244284"/>
                </a:moveTo>
                <a:lnTo>
                  <a:pt x="108343" y="244284"/>
                </a:lnTo>
                <a:lnTo>
                  <a:pt x="111919" y="247561"/>
                </a:lnTo>
                <a:lnTo>
                  <a:pt x="112902" y="248577"/>
                </a:lnTo>
                <a:lnTo>
                  <a:pt x="112902" y="263309"/>
                </a:lnTo>
                <a:lnTo>
                  <a:pt x="107607" y="267957"/>
                </a:lnTo>
                <a:lnTo>
                  <a:pt x="126900" y="267957"/>
                </a:lnTo>
                <a:lnTo>
                  <a:pt x="128904" y="262511"/>
                </a:lnTo>
                <a:lnTo>
                  <a:pt x="128904" y="247561"/>
                </a:lnTo>
                <a:lnTo>
                  <a:pt x="127309" y="244284"/>
                </a:lnTo>
                <a:close/>
              </a:path>
              <a:path w="346709" h="424179">
                <a:moveTo>
                  <a:pt x="267179" y="245275"/>
                </a:moveTo>
                <a:lnTo>
                  <a:pt x="257581" y="245275"/>
                </a:lnTo>
                <a:lnTo>
                  <a:pt x="262523" y="246809"/>
                </a:lnTo>
                <a:lnTo>
                  <a:pt x="266369" y="248577"/>
                </a:lnTo>
                <a:lnTo>
                  <a:pt x="267179" y="245275"/>
                </a:lnTo>
                <a:close/>
              </a:path>
              <a:path w="346709" h="424179">
                <a:moveTo>
                  <a:pt x="135407" y="231800"/>
                </a:moveTo>
                <a:lnTo>
                  <a:pt x="111361" y="231800"/>
                </a:lnTo>
                <a:lnTo>
                  <a:pt x="111797" y="231927"/>
                </a:lnTo>
                <a:lnTo>
                  <a:pt x="135407" y="231927"/>
                </a:lnTo>
                <a:close/>
              </a:path>
              <a:path w="346709" h="424179">
                <a:moveTo>
                  <a:pt x="179692" y="231800"/>
                </a:moveTo>
                <a:lnTo>
                  <a:pt x="154266" y="231800"/>
                </a:lnTo>
                <a:lnTo>
                  <a:pt x="179692" y="231927"/>
                </a:lnTo>
                <a:close/>
              </a:path>
              <a:path w="346709" h="424179">
                <a:moveTo>
                  <a:pt x="245134" y="231800"/>
                </a:moveTo>
                <a:lnTo>
                  <a:pt x="194513" y="231800"/>
                </a:lnTo>
                <a:lnTo>
                  <a:pt x="244359" y="231927"/>
                </a:lnTo>
                <a:lnTo>
                  <a:pt x="245134" y="231800"/>
                </a:lnTo>
                <a:close/>
              </a:path>
              <a:path w="346709" h="424179">
                <a:moveTo>
                  <a:pt x="327431" y="231800"/>
                </a:moveTo>
                <a:lnTo>
                  <a:pt x="262064" y="231800"/>
                </a:lnTo>
                <a:lnTo>
                  <a:pt x="262531" y="231927"/>
                </a:lnTo>
                <a:lnTo>
                  <a:pt x="327431" y="231927"/>
                </a:lnTo>
                <a:close/>
              </a:path>
              <a:path w="346709" h="424179">
                <a:moveTo>
                  <a:pt x="109397" y="231228"/>
                </a:moveTo>
                <a:lnTo>
                  <a:pt x="89598" y="231228"/>
                </a:lnTo>
                <a:lnTo>
                  <a:pt x="83873" y="231800"/>
                </a:lnTo>
                <a:lnTo>
                  <a:pt x="111361" y="231800"/>
                </a:lnTo>
                <a:lnTo>
                  <a:pt x="109397" y="231228"/>
                </a:lnTo>
                <a:close/>
              </a:path>
              <a:path w="346709" h="424179">
                <a:moveTo>
                  <a:pt x="259168" y="231013"/>
                </a:moveTo>
                <a:lnTo>
                  <a:pt x="249935" y="231013"/>
                </a:lnTo>
                <a:lnTo>
                  <a:pt x="245134" y="231800"/>
                </a:lnTo>
                <a:lnTo>
                  <a:pt x="262064" y="231800"/>
                </a:lnTo>
                <a:lnTo>
                  <a:pt x="259168" y="231013"/>
                </a:lnTo>
                <a:close/>
              </a:path>
              <a:path w="346709" h="424179">
                <a:moveTo>
                  <a:pt x="231127" y="19265"/>
                </a:moveTo>
                <a:lnTo>
                  <a:pt x="211861" y="19265"/>
                </a:lnTo>
                <a:lnTo>
                  <a:pt x="211861" y="115570"/>
                </a:lnTo>
                <a:lnTo>
                  <a:pt x="213376" y="123060"/>
                </a:lnTo>
                <a:lnTo>
                  <a:pt x="217508" y="129176"/>
                </a:lnTo>
                <a:lnTo>
                  <a:pt x="223632" y="133299"/>
                </a:lnTo>
                <a:lnTo>
                  <a:pt x="231127" y="134810"/>
                </a:lnTo>
                <a:lnTo>
                  <a:pt x="327431" y="134810"/>
                </a:lnTo>
                <a:lnTo>
                  <a:pt x="327431" y="231800"/>
                </a:lnTo>
                <a:lnTo>
                  <a:pt x="346697" y="231800"/>
                </a:lnTo>
                <a:lnTo>
                  <a:pt x="346697" y="115570"/>
                </a:lnTo>
                <a:lnTo>
                  <a:pt x="231127" y="115570"/>
                </a:lnTo>
                <a:lnTo>
                  <a:pt x="231127" y="19265"/>
                </a:lnTo>
                <a:close/>
              </a:path>
              <a:path w="346709" h="424179">
                <a:moveTo>
                  <a:pt x="267906" y="19265"/>
                </a:moveTo>
                <a:lnTo>
                  <a:pt x="240753" y="19265"/>
                </a:lnTo>
                <a:lnTo>
                  <a:pt x="327431" y="115570"/>
                </a:lnTo>
                <a:lnTo>
                  <a:pt x="346697" y="115570"/>
                </a:lnTo>
                <a:lnTo>
                  <a:pt x="346697" y="105943"/>
                </a:lnTo>
                <a:lnTo>
                  <a:pt x="267906" y="19265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164">
            <a:extLst>
              <a:ext uri="{FF2B5EF4-FFF2-40B4-BE49-F238E27FC236}">
                <a16:creationId xmlns:a16="http://schemas.microsoft.com/office/drawing/2014/main" id="{EC7877BE-5511-7B4B-0FCF-081EDB61F859}"/>
              </a:ext>
            </a:extLst>
          </p:cNvPr>
          <p:cNvSpPr/>
          <p:nvPr/>
        </p:nvSpPr>
        <p:spPr>
          <a:xfrm>
            <a:off x="2803765" y="5174009"/>
            <a:ext cx="267234" cy="367631"/>
          </a:xfrm>
          <a:custGeom>
            <a:avLst/>
            <a:gdLst/>
            <a:ahLst/>
            <a:cxnLst/>
            <a:rect l="l" t="t" r="r" b="b"/>
            <a:pathLst>
              <a:path w="344804" h="474345">
                <a:moveTo>
                  <a:pt x="135229" y="150850"/>
                </a:moveTo>
                <a:lnTo>
                  <a:pt x="4838" y="150850"/>
                </a:lnTo>
                <a:lnTo>
                  <a:pt x="0" y="155676"/>
                </a:lnTo>
                <a:lnTo>
                  <a:pt x="0" y="469277"/>
                </a:lnTo>
                <a:lnTo>
                  <a:pt x="4838" y="474078"/>
                </a:lnTo>
                <a:lnTo>
                  <a:pt x="339953" y="474078"/>
                </a:lnTo>
                <a:lnTo>
                  <a:pt x="344779" y="469277"/>
                </a:lnTo>
                <a:lnTo>
                  <a:pt x="344779" y="452526"/>
                </a:lnTo>
                <a:lnTo>
                  <a:pt x="21539" y="452526"/>
                </a:lnTo>
                <a:lnTo>
                  <a:pt x="21539" y="172402"/>
                </a:lnTo>
                <a:lnTo>
                  <a:pt x="135229" y="172402"/>
                </a:lnTo>
                <a:lnTo>
                  <a:pt x="140068" y="167576"/>
                </a:lnTo>
                <a:lnTo>
                  <a:pt x="140068" y="155676"/>
                </a:lnTo>
                <a:lnTo>
                  <a:pt x="135229" y="150850"/>
                </a:lnTo>
                <a:close/>
              </a:path>
              <a:path w="344804" h="474345">
                <a:moveTo>
                  <a:pt x="339953" y="150850"/>
                </a:moveTo>
                <a:lnTo>
                  <a:pt x="209550" y="150850"/>
                </a:lnTo>
                <a:lnTo>
                  <a:pt x="204711" y="155676"/>
                </a:lnTo>
                <a:lnTo>
                  <a:pt x="204711" y="167576"/>
                </a:lnTo>
                <a:lnTo>
                  <a:pt x="209550" y="172402"/>
                </a:lnTo>
                <a:lnTo>
                  <a:pt x="323240" y="172402"/>
                </a:lnTo>
                <a:lnTo>
                  <a:pt x="323240" y="452526"/>
                </a:lnTo>
                <a:lnTo>
                  <a:pt x="344779" y="452526"/>
                </a:lnTo>
                <a:lnTo>
                  <a:pt x="344779" y="155676"/>
                </a:lnTo>
                <a:lnTo>
                  <a:pt x="339953" y="150850"/>
                </a:lnTo>
                <a:close/>
              </a:path>
              <a:path w="344804" h="474345">
                <a:moveTo>
                  <a:pt x="89166" y="280149"/>
                </a:moveTo>
                <a:lnTo>
                  <a:pt x="80251" y="280149"/>
                </a:lnTo>
                <a:lnTo>
                  <a:pt x="75412" y="284949"/>
                </a:lnTo>
                <a:lnTo>
                  <a:pt x="75412" y="293890"/>
                </a:lnTo>
                <a:lnTo>
                  <a:pt x="76619" y="296583"/>
                </a:lnTo>
                <a:lnTo>
                  <a:pt x="166725" y="386689"/>
                </a:lnTo>
                <a:lnTo>
                  <a:pt x="169418" y="387896"/>
                </a:lnTo>
                <a:lnTo>
                  <a:pt x="175361" y="387896"/>
                </a:lnTo>
                <a:lnTo>
                  <a:pt x="178054" y="386689"/>
                </a:lnTo>
                <a:lnTo>
                  <a:pt x="213639" y="351104"/>
                </a:lnTo>
                <a:lnTo>
                  <a:pt x="161620" y="351104"/>
                </a:lnTo>
                <a:lnTo>
                  <a:pt x="91859" y="281355"/>
                </a:lnTo>
                <a:lnTo>
                  <a:pt x="89166" y="280149"/>
                </a:lnTo>
                <a:close/>
              </a:path>
              <a:path w="344804" h="474345">
                <a:moveTo>
                  <a:pt x="178333" y="0"/>
                </a:moveTo>
                <a:lnTo>
                  <a:pt x="166446" y="0"/>
                </a:lnTo>
                <a:lnTo>
                  <a:pt x="161620" y="4826"/>
                </a:lnTo>
                <a:lnTo>
                  <a:pt x="161620" y="351104"/>
                </a:lnTo>
                <a:lnTo>
                  <a:pt x="183159" y="351104"/>
                </a:lnTo>
                <a:lnTo>
                  <a:pt x="183159" y="4826"/>
                </a:lnTo>
                <a:lnTo>
                  <a:pt x="178333" y="0"/>
                </a:lnTo>
                <a:close/>
              </a:path>
              <a:path w="344804" h="474345">
                <a:moveTo>
                  <a:pt x="264528" y="280149"/>
                </a:moveTo>
                <a:lnTo>
                  <a:pt x="255612" y="280149"/>
                </a:lnTo>
                <a:lnTo>
                  <a:pt x="252920" y="281355"/>
                </a:lnTo>
                <a:lnTo>
                  <a:pt x="183159" y="351104"/>
                </a:lnTo>
                <a:lnTo>
                  <a:pt x="213639" y="351104"/>
                </a:lnTo>
                <a:lnTo>
                  <a:pt x="268160" y="296583"/>
                </a:lnTo>
                <a:lnTo>
                  <a:pt x="269367" y="293890"/>
                </a:lnTo>
                <a:lnTo>
                  <a:pt x="269367" y="284949"/>
                </a:lnTo>
                <a:lnTo>
                  <a:pt x="264528" y="280149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165">
            <a:extLst>
              <a:ext uri="{FF2B5EF4-FFF2-40B4-BE49-F238E27FC236}">
                <a16:creationId xmlns:a16="http://schemas.microsoft.com/office/drawing/2014/main" id="{40DB90FC-B162-0CD7-31EC-12126CD8B399}"/>
              </a:ext>
            </a:extLst>
          </p:cNvPr>
          <p:cNvSpPr/>
          <p:nvPr/>
        </p:nvSpPr>
        <p:spPr>
          <a:xfrm>
            <a:off x="1514543" y="5174007"/>
            <a:ext cx="267234" cy="367631"/>
          </a:xfrm>
          <a:custGeom>
            <a:avLst/>
            <a:gdLst/>
            <a:ahLst/>
            <a:cxnLst/>
            <a:rect l="l" t="t" r="r" b="b"/>
            <a:pathLst>
              <a:path w="344805" h="474345">
                <a:moveTo>
                  <a:pt x="135229" y="150850"/>
                </a:moveTo>
                <a:lnTo>
                  <a:pt x="4838" y="150850"/>
                </a:lnTo>
                <a:lnTo>
                  <a:pt x="0" y="155676"/>
                </a:lnTo>
                <a:lnTo>
                  <a:pt x="0" y="469277"/>
                </a:lnTo>
                <a:lnTo>
                  <a:pt x="4838" y="474090"/>
                </a:lnTo>
                <a:lnTo>
                  <a:pt x="339953" y="474090"/>
                </a:lnTo>
                <a:lnTo>
                  <a:pt x="344792" y="469277"/>
                </a:lnTo>
                <a:lnTo>
                  <a:pt x="344792" y="452539"/>
                </a:lnTo>
                <a:lnTo>
                  <a:pt x="21551" y="452539"/>
                </a:lnTo>
                <a:lnTo>
                  <a:pt x="21551" y="172402"/>
                </a:lnTo>
                <a:lnTo>
                  <a:pt x="135229" y="172402"/>
                </a:lnTo>
                <a:lnTo>
                  <a:pt x="140068" y="167576"/>
                </a:lnTo>
                <a:lnTo>
                  <a:pt x="140068" y="155676"/>
                </a:lnTo>
                <a:lnTo>
                  <a:pt x="135229" y="150850"/>
                </a:lnTo>
                <a:close/>
              </a:path>
              <a:path w="344805" h="474345">
                <a:moveTo>
                  <a:pt x="339953" y="150850"/>
                </a:moveTo>
                <a:lnTo>
                  <a:pt x="209550" y="150850"/>
                </a:lnTo>
                <a:lnTo>
                  <a:pt x="204711" y="155676"/>
                </a:lnTo>
                <a:lnTo>
                  <a:pt x="204711" y="167576"/>
                </a:lnTo>
                <a:lnTo>
                  <a:pt x="209550" y="172402"/>
                </a:lnTo>
                <a:lnTo>
                  <a:pt x="323240" y="172402"/>
                </a:lnTo>
                <a:lnTo>
                  <a:pt x="323240" y="452539"/>
                </a:lnTo>
                <a:lnTo>
                  <a:pt x="344792" y="452539"/>
                </a:lnTo>
                <a:lnTo>
                  <a:pt x="344792" y="155676"/>
                </a:lnTo>
                <a:lnTo>
                  <a:pt x="339953" y="150850"/>
                </a:lnTo>
                <a:close/>
              </a:path>
              <a:path w="344805" h="474345">
                <a:moveTo>
                  <a:pt x="183172" y="36791"/>
                </a:moveTo>
                <a:lnTo>
                  <a:pt x="161620" y="36791"/>
                </a:lnTo>
                <a:lnTo>
                  <a:pt x="161620" y="383070"/>
                </a:lnTo>
                <a:lnTo>
                  <a:pt x="166458" y="387896"/>
                </a:lnTo>
                <a:lnTo>
                  <a:pt x="178333" y="387896"/>
                </a:lnTo>
                <a:lnTo>
                  <a:pt x="183172" y="383070"/>
                </a:lnTo>
                <a:lnTo>
                  <a:pt x="183172" y="36791"/>
                </a:lnTo>
                <a:close/>
              </a:path>
              <a:path w="344805" h="474345">
                <a:moveTo>
                  <a:pt x="175361" y="0"/>
                </a:moveTo>
                <a:lnTo>
                  <a:pt x="169418" y="0"/>
                </a:lnTo>
                <a:lnTo>
                  <a:pt x="166725" y="1206"/>
                </a:lnTo>
                <a:lnTo>
                  <a:pt x="76619" y="91325"/>
                </a:lnTo>
                <a:lnTo>
                  <a:pt x="75425" y="94005"/>
                </a:lnTo>
                <a:lnTo>
                  <a:pt x="75425" y="102946"/>
                </a:lnTo>
                <a:lnTo>
                  <a:pt x="80251" y="107746"/>
                </a:lnTo>
                <a:lnTo>
                  <a:pt x="89166" y="107746"/>
                </a:lnTo>
                <a:lnTo>
                  <a:pt x="91859" y="106565"/>
                </a:lnTo>
                <a:lnTo>
                  <a:pt x="93814" y="104584"/>
                </a:lnTo>
                <a:lnTo>
                  <a:pt x="161620" y="36791"/>
                </a:lnTo>
                <a:lnTo>
                  <a:pt x="213634" y="36791"/>
                </a:lnTo>
                <a:lnTo>
                  <a:pt x="178054" y="1206"/>
                </a:lnTo>
                <a:lnTo>
                  <a:pt x="175361" y="0"/>
                </a:lnTo>
                <a:close/>
              </a:path>
              <a:path w="344805" h="474345">
                <a:moveTo>
                  <a:pt x="213634" y="36791"/>
                </a:moveTo>
                <a:lnTo>
                  <a:pt x="183172" y="36791"/>
                </a:lnTo>
                <a:lnTo>
                  <a:pt x="250977" y="104584"/>
                </a:lnTo>
                <a:lnTo>
                  <a:pt x="252920" y="106565"/>
                </a:lnTo>
                <a:lnTo>
                  <a:pt x="255625" y="107746"/>
                </a:lnTo>
                <a:lnTo>
                  <a:pt x="264528" y="107746"/>
                </a:lnTo>
                <a:lnTo>
                  <a:pt x="269367" y="102946"/>
                </a:lnTo>
                <a:lnTo>
                  <a:pt x="269367" y="94005"/>
                </a:lnTo>
                <a:lnTo>
                  <a:pt x="268160" y="91325"/>
                </a:lnTo>
                <a:lnTo>
                  <a:pt x="213634" y="36791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166">
            <a:extLst>
              <a:ext uri="{FF2B5EF4-FFF2-40B4-BE49-F238E27FC236}">
                <a16:creationId xmlns:a16="http://schemas.microsoft.com/office/drawing/2014/main" id="{26328B00-ECFA-A050-68AD-3FF50706920C}"/>
              </a:ext>
            </a:extLst>
          </p:cNvPr>
          <p:cNvSpPr/>
          <p:nvPr/>
        </p:nvSpPr>
        <p:spPr>
          <a:xfrm>
            <a:off x="2108810" y="5174011"/>
            <a:ext cx="367631" cy="367631"/>
          </a:xfrm>
          <a:custGeom>
            <a:avLst/>
            <a:gdLst/>
            <a:ahLst/>
            <a:cxnLst/>
            <a:rect l="l" t="t" r="r" b="b"/>
            <a:pathLst>
              <a:path w="474344" h="474345">
                <a:moveTo>
                  <a:pt x="430974" y="0"/>
                </a:moveTo>
                <a:lnTo>
                  <a:pt x="43103" y="0"/>
                </a:lnTo>
                <a:lnTo>
                  <a:pt x="26322" y="3386"/>
                </a:lnTo>
                <a:lnTo>
                  <a:pt x="12622" y="12622"/>
                </a:lnTo>
                <a:lnTo>
                  <a:pt x="3386" y="26322"/>
                </a:lnTo>
                <a:lnTo>
                  <a:pt x="0" y="43103"/>
                </a:lnTo>
                <a:lnTo>
                  <a:pt x="0" y="430974"/>
                </a:lnTo>
                <a:lnTo>
                  <a:pt x="3386" y="447755"/>
                </a:lnTo>
                <a:lnTo>
                  <a:pt x="12622" y="461456"/>
                </a:lnTo>
                <a:lnTo>
                  <a:pt x="26322" y="470691"/>
                </a:lnTo>
                <a:lnTo>
                  <a:pt x="43103" y="474078"/>
                </a:lnTo>
                <a:lnTo>
                  <a:pt x="430974" y="474078"/>
                </a:lnTo>
                <a:lnTo>
                  <a:pt x="447755" y="470691"/>
                </a:lnTo>
                <a:lnTo>
                  <a:pt x="461456" y="461456"/>
                </a:lnTo>
                <a:lnTo>
                  <a:pt x="467475" y="452526"/>
                </a:lnTo>
                <a:lnTo>
                  <a:pt x="43103" y="452526"/>
                </a:lnTo>
                <a:lnTo>
                  <a:pt x="34716" y="450832"/>
                </a:lnTo>
                <a:lnTo>
                  <a:pt x="27865" y="446212"/>
                </a:lnTo>
                <a:lnTo>
                  <a:pt x="23245" y="439362"/>
                </a:lnTo>
                <a:lnTo>
                  <a:pt x="21551" y="430974"/>
                </a:lnTo>
                <a:lnTo>
                  <a:pt x="21551" y="107746"/>
                </a:lnTo>
                <a:lnTo>
                  <a:pt x="474078" y="107746"/>
                </a:lnTo>
                <a:lnTo>
                  <a:pt x="474078" y="86182"/>
                </a:lnTo>
                <a:lnTo>
                  <a:pt x="21551" y="86182"/>
                </a:lnTo>
                <a:lnTo>
                  <a:pt x="21551" y="43103"/>
                </a:lnTo>
                <a:lnTo>
                  <a:pt x="23245" y="34716"/>
                </a:lnTo>
                <a:lnTo>
                  <a:pt x="27865" y="27865"/>
                </a:lnTo>
                <a:lnTo>
                  <a:pt x="34716" y="23245"/>
                </a:lnTo>
                <a:lnTo>
                  <a:pt x="43103" y="21551"/>
                </a:lnTo>
                <a:lnTo>
                  <a:pt x="467475" y="21551"/>
                </a:lnTo>
                <a:lnTo>
                  <a:pt x="461456" y="12622"/>
                </a:lnTo>
                <a:lnTo>
                  <a:pt x="447755" y="3386"/>
                </a:lnTo>
                <a:lnTo>
                  <a:pt x="430974" y="0"/>
                </a:lnTo>
                <a:close/>
              </a:path>
              <a:path w="474344" h="474345">
                <a:moveTo>
                  <a:pt x="474078" y="107746"/>
                </a:moveTo>
                <a:lnTo>
                  <a:pt x="452526" y="107746"/>
                </a:lnTo>
                <a:lnTo>
                  <a:pt x="452526" y="430974"/>
                </a:lnTo>
                <a:lnTo>
                  <a:pt x="450832" y="439362"/>
                </a:lnTo>
                <a:lnTo>
                  <a:pt x="446212" y="446212"/>
                </a:lnTo>
                <a:lnTo>
                  <a:pt x="439362" y="450832"/>
                </a:lnTo>
                <a:lnTo>
                  <a:pt x="430974" y="452526"/>
                </a:lnTo>
                <a:lnTo>
                  <a:pt x="467475" y="452526"/>
                </a:lnTo>
                <a:lnTo>
                  <a:pt x="470691" y="447755"/>
                </a:lnTo>
                <a:lnTo>
                  <a:pt x="474078" y="430974"/>
                </a:lnTo>
                <a:lnTo>
                  <a:pt x="474078" y="107746"/>
                </a:lnTo>
                <a:close/>
              </a:path>
              <a:path w="474344" h="474345">
                <a:moveTo>
                  <a:pt x="205930" y="360451"/>
                </a:moveTo>
                <a:lnTo>
                  <a:pt x="183984" y="373862"/>
                </a:lnTo>
                <a:lnTo>
                  <a:pt x="196168" y="379805"/>
                </a:lnTo>
                <a:lnTo>
                  <a:pt x="209142" y="384213"/>
                </a:lnTo>
                <a:lnTo>
                  <a:pt x="222798" y="386953"/>
                </a:lnTo>
                <a:lnTo>
                  <a:pt x="237032" y="387896"/>
                </a:lnTo>
                <a:lnTo>
                  <a:pt x="278969" y="379427"/>
                </a:lnTo>
                <a:lnTo>
                  <a:pt x="298392" y="366331"/>
                </a:lnTo>
                <a:lnTo>
                  <a:pt x="237032" y="366331"/>
                </a:lnTo>
                <a:lnTo>
                  <a:pt x="228903" y="365941"/>
                </a:lnTo>
                <a:lnTo>
                  <a:pt x="220991" y="364801"/>
                </a:lnTo>
                <a:lnTo>
                  <a:pt x="213324" y="362956"/>
                </a:lnTo>
                <a:lnTo>
                  <a:pt x="205930" y="360451"/>
                </a:lnTo>
                <a:close/>
              </a:path>
              <a:path w="474344" h="474345">
                <a:moveTo>
                  <a:pt x="339229" y="177927"/>
                </a:moveTo>
                <a:lnTo>
                  <a:pt x="214185" y="257276"/>
                </a:lnTo>
                <a:lnTo>
                  <a:pt x="134848" y="382333"/>
                </a:lnTo>
                <a:lnTo>
                  <a:pt x="259905" y="302996"/>
                </a:lnTo>
                <a:lnTo>
                  <a:pt x="266897" y="291973"/>
                </a:lnTo>
                <a:lnTo>
                  <a:pt x="233629" y="291973"/>
                </a:lnTo>
                <a:lnTo>
                  <a:pt x="225209" y="283552"/>
                </a:lnTo>
                <a:lnTo>
                  <a:pt x="225209" y="276745"/>
                </a:lnTo>
                <a:lnTo>
                  <a:pt x="233629" y="268312"/>
                </a:lnTo>
                <a:lnTo>
                  <a:pt x="281903" y="268312"/>
                </a:lnTo>
                <a:lnTo>
                  <a:pt x="339229" y="177927"/>
                </a:lnTo>
                <a:close/>
              </a:path>
              <a:path w="474344" h="474345">
                <a:moveTo>
                  <a:pt x="330758" y="227076"/>
                </a:moveTo>
                <a:lnTo>
                  <a:pt x="317372" y="249047"/>
                </a:lnTo>
                <a:lnTo>
                  <a:pt x="319857" y="256432"/>
                </a:lnTo>
                <a:lnTo>
                  <a:pt x="321695" y="264093"/>
                </a:lnTo>
                <a:lnTo>
                  <a:pt x="322836" y="272007"/>
                </a:lnTo>
                <a:lnTo>
                  <a:pt x="323227" y="280149"/>
                </a:lnTo>
                <a:lnTo>
                  <a:pt x="316455" y="313690"/>
                </a:lnTo>
                <a:lnTo>
                  <a:pt x="297984" y="341085"/>
                </a:lnTo>
                <a:lnTo>
                  <a:pt x="270587" y="359557"/>
                </a:lnTo>
                <a:lnTo>
                  <a:pt x="237032" y="366331"/>
                </a:lnTo>
                <a:lnTo>
                  <a:pt x="298392" y="366331"/>
                </a:lnTo>
                <a:lnTo>
                  <a:pt x="313218" y="356335"/>
                </a:lnTo>
                <a:lnTo>
                  <a:pt x="336311" y="322086"/>
                </a:lnTo>
                <a:lnTo>
                  <a:pt x="344779" y="280149"/>
                </a:lnTo>
                <a:lnTo>
                  <a:pt x="343839" y="265914"/>
                </a:lnTo>
                <a:lnTo>
                  <a:pt x="341102" y="252255"/>
                </a:lnTo>
                <a:lnTo>
                  <a:pt x="336700" y="239274"/>
                </a:lnTo>
                <a:lnTo>
                  <a:pt x="330758" y="227076"/>
                </a:lnTo>
                <a:close/>
              </a:path>
              <a:path w="474344" h="474345">
                <a:moveTo>
                  <a:pt x="237032" y="172402"/>
                </a:moveTo>
                <a:lnTo>
                  <a:pt x="195096" y="180870"/>
                </a:lnTo>
                <a:lnTo>
                  <a:pt x="160847" y="203963"/>
                </a:lnTo>
                <a:lnTo>
                  <a:pt x="137754" y="238212"/>
                </a:lnTo>
                <a:lnTo>
                  <a:pt x="129285" y="280149"/>
                </a:lnTo>
                <a:lnTo>
                  <a:pt x="130228" y="294372"/>
                </a:lnTo>
                <a:lnTo>
                  <a:pt x="132968" y="308030"/>
                </a:lnTo>
                <a:lnTo>
                  <a:pt x="137376" y="321009"/>
                </a:lnTo>
                <a:lnTo>
                  <a:pt x="143319" y="333197"/>
                </a:lnTo>
                <a:lnTo>
                  <a:pt x="156705" y="311251"/>
                </a:lnTo>
                <a:lnTo>
                  <a:pt x="154215" y="303857"/>
                </a:lnTo>
                <a:lnTo>
                  <a:pt x="152377" y="296190"/>
                </a:lnTo>
                <a:lnTo>
                  <a:pt x="151240" y="288279"/>
                </a:lnTo>
                <a:lnTo>
                  <a:pt x="150850" y="280149"/>
                </a:lnTo>
                <a:lnTo>
                  <a:pt x="157622" y="246590"/>
                </a:lnTo>
                <a:lnTo>
                  <a:pt x="176091" y="219184"/>
                </a:lnTo>
                <a:lnTo>
                  <a:pt x="203485" y="200705"/>
                </a:lnTo>
                <a:lnTo>
                  <a:pt x="237032" y="193929"/>
                </a:lnTo>
                <a:lnTo>
                  <a:pt x="277775" y="193929"/>
                </a:lnTo>
                <a:lnTo>
                  <a:pt x="290080" y="186423"/>
                </a:lnTo>
                <a:lnTo>
                  <a:pt x="277896" y="180482"/>
                </a:lnTo>
                <a:lnTo>
                  <a:pt x="264923" y="176079"/>
                </a:lnTo>
                <a:lnTo>
                  <a:pt x="251266" y="173343"/>
                </a:lnTo>
                <a:lnTo>
                  <a:pt x="237032" y="172402"/>
                </a:lnTo>
                <a:close/>
              </a:path>
              <a:path w="474344" h="474345">
                <a:moveTo>
                  <a:pt x="281903" y="268312"/>
                </a:moveTo>
                <a:lnTo>
                  <a:pt x="240436" y="268312"/>
                </a:lnTo>
                <a:lnTo>
                  <a:pt x="248869" y="276745"/>
                </a:lnTo>
                <a:lnTo>
                  <a:pt x="248869" y="283552"/>
                </a:lnTo>
                <a:lnTo>
                  <a:pt x="240436" y="291973"/>
                </a:lnTo>
                <a:lnTo>
                  <a:pt x="266897" y="291973"/>
                </a:lnTo>
                <a:lnTo>
                  <a:pt x="281903" y="268312"/>
                </a:lnTo>
                <a:close/>
              </a:path>
              <a:path w="474344" h="474345">
                <a:moveTo>
                  <a:pt x="277775" y="193929"/>
                </a:moveTo>
                <a:lnTo>
                  <a:pt x="237032" y="193929"/>
                </a:lnTo>
                <a:lnTo>
                  <a:pt x="245164" y="194324"/>
                </a:lnTo>
                <a:lnTo>
                  <a:pt x="253079" y="195473"/>
                </a:lnTo>
                <a:lnTo>
                  <a:pt x="260746" y="197320"/>
                </a:lnTo>
                <a:lnTo>
                  <a:pt x="268135" y="199809"/>
                </a:lnTo>
                <a:lnTo>
                  <a:pt x="277775" y="193929"/>
                </a:lnTo>
                <a:close/>
              </a:path>
              <a:path w="474344" h="474345">
                <a:moveTo>
                  <a:pt x="467475" y="21551"/>
                </a:moveTo>
                <a:lnTo>
                  <a:pt x="430974" y="21551"/>
                </a:lnTo>
                <a:lnTo>
                  <a:pt x="439362" y="23245"/>
                </a:lnTo>
                <a:lnTo>
                  <a:pt x="446212" y="27865"/>
                </a:lnTo>
                <a:lnTo>
                  <a:pt x="450832" y="34716"/>
                </a:lnTo>
                <a:lnTo>
                  <a:pt x="452526" y="43103"/>
                </a:lnTo>
                <a:lnTo>
                  <a:pt x="452526" y="86182"/>
                </a:lnTo>
                <a:lnTo>
                  <a:pt x="474078" y="86182"/>
                </a:lnTo>
                <a:lnTo>
                  <a:pt x="474078" y="43103"/>
                </a:lnTo>
                <a:lnTo>
                  <a:pt x="470691" y="26322"/>
                </a:lnTo>
                <a:lnTo>
                  <a:pt x="467475" y="21551"/>
                </a:lnTo>
                <a:close/>
              </a:path>
              <a:path w="474344" h="474345">
                <a:moveTo>
                  <a:pt x="59804" y="43103"/>
                </a:moveTo>
                <a:lnTo>
                  <a:pt x="47929" y="43103"/>
                </a:lnTo>
                <a:lnTo>
                  <a:pt x="43103" y="47929"/>
                </a:lnTo>
                <a:lnTo>
                  <a:pt x="43103" y="59829"/>
                </a:lnTo>
                <a:lnTo>
                  <a:pt x="47929" y="64630"/>
                </a:lnTo>
                <a:lnTo>
                  <a:pt x="59804" y="64630"/>
                </a:lnTo>
                <a:lnTo>
                  <a:pt x="64630" y="59829"/>
                </a:lnTo>
                <a:lnTo>
                  <a:pt x="64630" y="47929"/>
                </a:lnTo>
                <a:lnTo>
                  <a:pt x="59804" y="43103"/>
                </a:lnTo>
                <a:close/>
              </a:path>
              <a:path w="474344" h="474345">
                <a:moveTo>
                  <a:pt x="102908" y="43103"/>
                </a:moveTo>
                <a:lnTo>
                  <a:pt x="91008" y="43103"/>
                </a:lnTo>
                <a:lnTo>
                  <a:pt x="86182" y="47929"/>
                </a:lnTo>
                <a:lnTo>
                  <a:pt x="86182" y="59829"/>
                </a:lnTo>
                <a:lnTo>
                  <a:pt x="91008" y="64630"/>
                </a:lnTo>
                <a:lnTo>
                  <a:pt x="102908" y="64630"/>
                </a:lnTo>
                <a:lnTo>
                  <a:pt x="107734" y="59829"/>
                </a:lnTo>
                <a:lnTo>
                  <a:pt x="107734" y="47929"/>
                </a:lnTo>
                <a:lnTo>
                  <a:pt x="102908" y="43103"/>
                </a:lnTo>
                <a:close/>
              </a:path>
              <a:path w="474344" h="474345">
                <a:moveTo>
                  <a:pt x="146011" y="43103"/>
                </a:moveTo>
                <a:lnTo>
                  <a:pt x="134124" y="43103"/>
                </a:lnTo>
                <a:lnTo>
                  <a:pt x="129285" y="47929"/>
                </a:lnTo>
                <a:lnTo>
                  <a:pt x="129285" y="59829"/>
                </a:lnTo>
                <a:lnTo>
                  <a:pt x="134124" y="64630"/>
                </a:lnTo>
                <a:lnTo>
                  <a:pt x="146011" y="64630"/>
                </a:lnTo>
                <a:lnTo>
                  <a:pt x="150850" y="59829"/>
                </a:lnTo>
                <a:lnTo>
                  <a:pt x="150850" y="47929"/>
                </a:lnTo>
                <a:lnTo>
                  <a:pt x="146011" y="43103"/>
                </a:lnTo>
                <a:close/>
              </a:path>
              <a:path w="474344" h="474345">
                <a:moveTo>
                  <a:pt x="426148" y="43103"/>
                </a:moveTo>
                <a:lnTo>
                  <a:pt x="177228" y="43103"/>
                </a:lnTo>
                <a:lnTo>
                  <a:pt x="172402" y="47929"/>
                </a:lnTo>
                <a:lnTo>
                  <a:pt x="172402" y="59829"/>
                </a:lnTo>
                <a:lnTo>
                  <a:pt x="177228" y="64630"/>
                </a:lnTo>
                <a:lnTo>
                  <a:pt x="426148" y="64630"/>
                </a:lnTo>
                <a:lnTo>
                  <a:pt x="430974" y="59829"/>
                </a:lnTo>
                <a:lnTo>
                  <a:pt x="430974" y="47929"/>
                </a:lnTo>
                <a:lnTo>
                  <a:pt x="426148" y="43103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167">
            <a:extLst>
              <a:ext uri="{FF2B5EF4-FFF2-40B4-BE49-F238E27FC236}">
                <a16:creationId xmlns:a16="http://schemas.microsoft.com/office/drawing/2014/main" id="{59AC640B-EA12-2267-A386-B155D32C8860}"/>
              </a:ext>
            </a:extLst>
          </p:cNvPr>
          <p:cNvSpPr/>
          <p:nvPr/>
        </p:nvSpPr>
        <p:spPr>
          <a:xfrm>
            <a:off x="1472763" y="4466457"/>
            <a:ext cx="350899" cy="350899"/>
          </a:xfrm>
          <a:custGeom>
            <a:avLst/>
            <a:gdLst/>
            <a:ahLst/>
            <a:cxnLst/>
            <a:rect l="l" t="t" r="r" b="b"/>
            <a:pathLst>
              <a:path w="452755" h="452754">
                <a:moveTo>
                  <a:pt x="411441" y="0"/>
                </a:moveTo>
                <a:lnTo>
                  <a:pt x="41148" y="0"/>
                </a:lnTo>
                <a:lnTo>
                  <a:pt x="25128" y="3232"/>
                </a:lnTo>
                <a:lnTo>
                  <a:pt x="12049" y="12049"/>
                </a:lnTo>
                <a:lnTo>
                  <a:pt x="3232" y="25128"/>
                </a:lnTo>
                <a:lnTo>
                  <a:pt x="0" y="41148"/>
                </a:lnTo>
                <a:lnTo>
                  <a:pt x="0" y="411441"/>
                </a:lnTo>
                <a:lnTo>
                  <a:pt x="3232" y="427461"/>
                </a:lnTo>
                <a:lnTo>
                  <a:pt x="12049" y="440540"/>
                </a:lnTo>
                <a:lnTo>
                  <a:pt x="25128" y="449357"/>
                </a:lnTo>
                <a:lnTo>
                  <a:pt x="41148" y="452589"/>
                </a:lnTo>
                <a:lnTo>
                  <a:pt x="411441" y="452589"/>
                </a:lnTo>
                <a:lnTo>
                  <a:pt x="427463" y="449357"/>
                </a:lnTo>
                <a:lnTo>
                  <a:pt x="440547" y="440540"/>
                </a:lnTo>
                <a:lnTo>
                  <a:pt x="446296" y="432015"/>
                </a:lnTo>
                <a:lnTo>
                  <a:pt x="41148" y="432015"/>
                </a:lnTo>
                <a:lnTo>
                  <a:pt x="33143" y="430397"/>
                </a:lnTo>
                <a:lnTo>
                  <a:pt x="26603" y="425986"/>
                </a:lnTo>
                <a:lnTo>
                  <a:pt x="22192" y="419446"/>
                </a:lnTo>
                <a:lnTo>
                  <a:pt x="20574" y="411441"/>
                </a:lnTo>
                <a:lnTo>
                  <a:pt x="20574" y="102857"/>
                </a:lnTo>
                <a:lnTo>
                  <a:pt x="452602" y="102857"/>
                </a:lnTo>
                <a:lnTo>
                  <a:pt x="452602" y="82283"/>
                </a:lnTo>
                <a:lnTo>
                  <a:pt x="20574" y="82283"/>
                </a:lnTo>
                <a:lnTo>
                  <a:pt x="20574" y="41148"/>
                </a:lnTo>
                <a:lnTo>
                  <a:pt x="22192" y="33143"/>
                </a:lnTo>
                <a:lnTo>
                  <a:pt x="26603" y="26603"/>
                </a:lnTo>
                <a:lnTo>
                  <a:pt x="33143" y="22192"/>
                </a:lnTo>
                <a:lnTo>
                  <a:pt x="41148" y="20574"/>
                </a:lnTo>
                <a:lnTo>
                  <a:pt x="446296" y="20574"/>
                </a:lnTo>
                <a:lnTo>
                  <a:pt x="440547" y="12049"/>
                </a:lnTo>
                <a:lnTo>
                  <a:pt x="427463" y="3232"/>
                </a:lnTo>
                <a:lnTo>
                  <a:pt x="411441" y="0"/>
                </a:lnTo>
                <a:close/>
              </a:path>
              <a:path w="452755" h="452754">
                <a:moveTo>
                  <a:pt x="452602" y="102857"/>
                </a:moveTo>
                <a:lnTo>
                  <a:pt x="432015" y="102857"/>
                </a:lnTo>
                <a:lnTo>
                  <a:pt x="432015" y="411441"/>
                </a:lnTo>
                <a:lnTo>
                  <a:pt x="430397" y="419446"/>
                </a:lnTo>
                <a:lnTo>
                  <a:pt x="425986" y="425986"/>
                </a:lnTo>
                <a:lnTo>
                  <a:pt x="419446" y="430397"/>
                </a:lnTo>
                <a:lnTo>
                  <a:pt x="411441" y="432015"/>
                </a:lnTo>
                <a:lnTo>
                  <a:pt x="446296" y="432015"/>
                </a:lnTo>
                <a:lnTo>
                  <a:pt x="449368" y="427461"/>
                </a:lnTo>
                <a:lnTo>
                  <a:pt x="452602" y="411441"/>
                </a:lnTo>
                <a:lnTo>
                  <a:pt x="452602" y="102857"/>
                </a:lnTo>
                <a:close/>
              </a:path>
              <a:path w="452755" h="452754">
                <a:moveTo>
                  <a:pt x="446296" y="20574"/>
                </a:moveTo>
                <a:lnTo>
                  <a:pt x="411441" y="20574"/>
                </a:lnTo>
                <a:lnTo>
                  <a:pt x="419446" y="22192"/>
                </a:lnTo>
                <a:lnTo>
                  <a:pt x="425986" y="26603"/>
                </a:lnTo>
                <a:lnTo>
                  <a:pt x="430397" y="33143"/>
                </a:lnTo>
                <a:lnTo>
                  <a:pt x="432015" y="41148"/>
                </a:lnTo>
                <a:lnTo>
                  <a:pt x="432015" y="82283"/>
                </a:lnTo>
                <a:lnTo>
                  <a:pt x="452602" y="82283"/>
                </a:lnTo>
                <a:lnTo>
                  <a:pt x="452602" y="41148"/>
                </a:lnTo>
                <a:lnTo>
                  <a:pt x="449368" y="25128"/>
                </a:lnTo>
                <a:lnTo>
                  <a:pt x="446296" y="20574"/>
                </a:lnTo>
                <a:close/>
              </a:path>
              <a:path w="452755" h="452754">
                <a:moveTo>
                  <a:pt x="57099" y="41148"/>
                </a:moveTo>
                <a:lnTo>
                  <a:pt x="45758" y="41148"/>
                </a:lnTo>
                <a:lnTo>
                  <a:pt x="41148" y="45758"/>
                </a:lnTo>
                <a:lnTo>
                  <a:pt x="41148" y="57111"/>
                </a:lnTo>
                <a:lnTo>
                  <a:pt x="45758" y="61709"/>
                </a:lnTo>
                <a:lnTo>
                  <a:pt x="57099" y="61709"/>
                </a:lnTo>
                <a:lnTo>
                  <a:pt x="61709" y="57111"/>
                </a:lnTo>
                <a:lnTo>
                  <a:pt x="61709" y="45758"/>
                </a:lnTo>
                <a:lnTo>
                  <a:pt x="57099" y="41148"/>
                </a:lnTo>
                <a:close/>
              </a:path>
              <a:path w="452755" h="452754">
                <a:moveTo>
                  <a:pt x="98247" y="41148"/>
                </a:moveTo>
                <a:lnTo>
                  <a:pt x="86893" y="41148"/>
                </a:lnTo>
                <a:lnTo>
                  <a:pt x="82283" y="45758"/>
                </a:lnTo>
                <a:lnTo>
                  <a:pt x="82283" y="57111"/>
                </a:lnTo>
                <a:lnTo>
                  <a:pt x="86893" y="61709"/>
                </a:lnTo>
                <a:lnTo>
                  <a:pt x="98247" y="61709"/>
                </a:lnTo>
                <a:lnTo>
                  <a:pt x="102857" y="57111"/>
                </a:lnTo>
                <a:lnTo>
                  <a:pt x="102857" y="45758"/>
                </a:lnTo>
                <a:lnTo>
                  <a:pt x="98247" y="41148"/>
                </a:lnTo>
                <a:close/>
              </a:path>
              <a:path w="452755" h="452754">
                <a:moveTo>
                  <a:pt x="139407" y="41148"/>
                </a:moveTo>
                <a:lnTo>
                  <a:pt x="128041" y="41148"/>
                </a:lnTo>
                <a:lnTo>
                  <a:pt x="123431" y="45758"/>
                </a:lnTo>
                <a:lnTo>
                  <a:pt x="123431" y="57111"/>
                </a:lnTo>
                <a:lnTo>
                  <a:pt x="128041" y="61709"/>
                </a:lnTo>
                <a:lnTo>
                  <a:pt x="139407" y="61709"/>
                </a:lnTo>
                <a:lnTo>
                  <a:pt x="144018" y="57111"/>
                </a:lnTo>
                <a:lnTo>
                  <a:pt x="144018" y="45758"/>
                </a:lnTo>
                <a:lnTo>
                  <a:pt x="139407" y="41148"/>
                </a:lnTo>
                <a:close/>
              </a:path>
              <a:path w="452755" h="452754">
                <a:moveTo>
                  <a:pt x="406831" y="41148"/>
                </a:moveTo>
                <a:lnTo>
                  <a:pt x="169202" y="41148"/>
                </a:lnTo>
                <a:lnTo>
                  <a:pt x="164592" y="45758"/>
                </a:lnTo>
                <a:lnTo>
                  <a:pt x="164592" y="57111"/>
                </a:lnTo>
                <a:lnTo>
                  <a:pt x="169202" y="61709"/>
                </a:lnTo>
                <a:lnTo>
                  <a:pt x="406831" y="61709"/>
                </a:lnTo>
                <a:lnTo>
                  <a:pt x="411441" y="57111"/>
                </a:lnTo>
                <a:lnTo>
                  <a:pt x="411441" y="45758"/>
                </a:lnTo>
                <a:lnTo>
                  <a:pt x="406831" y="41148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168">
            <a:extLst>
              <a:ext uri="{FF2B5EF4-FFF2-40B4-BE49-F238E27FC236}">
                <a16:creationId xmlns:a16="http://schemas.microsoft.com/office/drawing/2014/main" id="{970CD9C0-FF46-A26D-6750-1E37354A5BF5}"/>
              </a:ext>
            </a:extLst>
          </p:cNvPr>
          <p:cNvSpPr/>
          <p:nvPr/>
        </p:nvSpPr>
        <p:spPr>
          <a:xfrm>
            <a:off x="2117130" y="4466448"/>
            <a:ext cx="350899" cy="350899"/>
          </a:xfrm>
          <a:custGeom>
            <a:avLst/>
            <a:gdLst/>
            <a:ahLst/>
            <a:cxnLst/>
            <a:rect l="l" t="t" r="r" b="b"/>
            <a:pathLst>
              <a:path w="452755" h="452754">
                <a:moveTo>
                  <a:pt x="329158" y="82296"/>
                </a:moveTo>
                <a:lnTo>
                  <a:pt x="41148" y="82296"/>
                </a:lnTo>
                <a:lnTo>
                  <a:pt x="25128" y="85528"/>
                </a:lnTo>
                <a:lnTo>
                  <a:pt x="12049" y="94345"/>
                </a:lnTo>
                <a:lnTo>
                  <a:pt x="3232" y="107424"/>
                </a:lnTo>
                <a:lnTo>
                  <a:pt x="0" y="123444"/>
                </a:lnTo>
                <a:lnTo>
                  <a:pt x="0" y="411454"/>
                </a:lnTo>
                <a:lnTo>
                  <a:pt x="3232" y="427474"/>
                </a:lnTo>
                <a:lnTo>
                  <a:pt x="12049" y="440553"/>
                </a:lnTo>
                <a:lnTo>
                  <a:pt x="25128" y="449370"/>
                </a:lnTo>
                <a:lnTo>
                  <a:pt x="41148" y="452602"/>
                </a:lnTo>
                <a:lnTo>
                  <a:pt x="329158" y="452602"/>
                </a:lnTo>
                <a:lnTo>
                  <a:pt x="345180" y="449370"/>
                </a:lnTo>
                <a:lnTo>
                  <a:pt x="358263" y="440553"/>
                </a:lnTo>
                <a:lnTo>
                  <a:pt x="364013" y="432028"/>
                </a:lnTo>
                <a:lnTo>
                  <a:pt x="41148" y="432028"/>
                </a:lnTo>
                <a:lnTo>
                  <a:pt x="33143" y="430410"/>
                </a:lnTo>
                <a:lnTo>
                  <a:pt x="26603" y="425999"/>
                </a:lnTo>
                <a:lnTo>
                  <a:pt x="22192" y="419459"/>
                </a:lnTo>
                <a:lnTo>
                  <a:pt x="20574" y="411454"/>
                </a:lnTo>
                <a:lnTo>
                  <a:pt x="20574" y="185153"/>
                </a:lnTo>
                <a:lnTo>
                  <a:pt x="370319" y="185153"/>
                </a:lnTo>
                <a:lnTo>
                  <a:pt x="370319" y="164592"/>
                </a:lnTo>
                <a:lnTo>
                  <a:pt x="20574" y="164592"/>
                </a:lnTo>
                <a:lnTo>
                  <a:pt x="20574" y="123444"/>
                </a:lnTo>
                <a:lnTo>
                  <a:pt x="22192" y="115439"/>
                </a:lnTo>
                <a:lnTo>
                  <a:pt x="26603" y="108899"/>
                </a:lnTo>
                <a:lnTo>
                  <a:pt x="33143" y="104488"/>
                </a:lnTo>
                <a:lnTo>
                  <a:pt x="41148" y="102870"/>
                </a:lnTo>
                <a:lnTo>
                  <a:pt x="364013" y="102870"/>
                </a:lnTo>
                <a:lnTo>
                  <a:pt x="358263" y="94345"/>
                </a:lnTo>
                <a:lnTo>
                  <a:pt x="345180" y="85528"/>
                </a:lnTo>
                <a:lnTo>
                  <a:pt x="329158" y="82296"/>
                </a:lnTo>
                <a:close/>
              </a:path>
              <a:path w="452755" h="452754">
                <a:moveTo>
                  <a:pt x="370319" y="185153"/>
                </a:moveTo>
                <a:lnTo>
                  <a:pt x="349732" y="185153"/>
                </a:lnTo>
                <a:lnTo>
                  <a:pt x="349732" y="411454"/>
                </a:lnTo>
                <a:lnTo>
                  <a:pt x="348114" y="419459"/>
                </a:lnTo>
                <a:lnTo>
                  <a:pt x="343703" y="425999"/>
                </a:lnTo>
                <a:lnTo>
                  <a:pt x="337163" y="430410"/>
                </a:lnTo>
                <a:lnTo>
                  <a:pt x="329158" y="432028"/>
                </a:lnTo>
                <a:lnTo>
                  <a:pt x="364013" y="432028"/>
                </a:lnTo>
                <a:lnTo>
                  <a:pt x="367084" y="427474"/>
                </a:lnTo>
                <a:lnTo>
                  <a:pt x="370319" y="411454"/>
                </a:lnTo>
                <a:lnTo>
                  <a:pt x="370319" y="185153"/>
                </a:lnTo>
                <a:close/>
              </a:path>
              <a:path w="452755" h="452754">
                <a:moveTo>
                  <a:pt x="446298" y="20586"/>
                </a:moveTo>
                <a:lnTo>
                  <a:pt x="411441" y="20586"/>
                </a:lnTo>
                <a:lnTo>
                  <a:pt x="419451" y="22204"/>
                </a:lnTo>
                <a:lnTo>
                  <a:pt x="425991" y="26616"/>
                </a:lnTo>
                <a:lnTo>
                  <a:pt x="430399" y="33156"/>
                </a:lnTo>
                <a:lnTo>
                  <a:pt x="432015" y="41160"/>
                </a:lnTo>
                <a:lnTo>
                  <a:pt x="432015" y="329171"/>
                </a:lnTo>
                <a:lnTo>
                  <a:pt x="430399" y="337181"/>
                </a:lnTo>
                <a:lnTo>
                  <a:pt x="425991" y="343720"/>
                </a:lnTo>
                <a:lnTo>
                  <a:pt x="419451" y="348129"/>
                </a:lnTo>
                <a:lnTo>
                  <a:pt x="411441" y="349745"/>
                </a:lnTo>
                <a:lnTo>
                  <a:pt x="395503" y="349745"/>
                </a:lnTo>
                <a:lnTo>
                  <a:pt x="390893" y="354330"/>
                </a:lnTo>
                <a:lnTo>
                  <a:pt x="390893" y="365709"/>
                </a:lnTo>
                <a:lnTo>
                  <a:pt x="395503" y="370319"/>
                </a:lnTo>
                <a:lnTo>
                  <a:pt x="411441" y="370319"/>
                </a:lnTo>
                <a:lnTo>
                  <a:pt x="427463" y="367086"/>
                </a:lnTo>
                <a:lnTo>
                  <a:pt x="440547" y="358270"/>
                </a:lnTo>
                <a:lnTo>
                  <a:pt x="449368" y="345191"/>
                </a:lnTo>
                <a:lnTo>
                  <a:pt x="452602" y="329171"/>
                </a:lnTo>
                <a:lnTo>
                  <a:pt x="452602" y="41160"/>
                </a:lnTo>
                <a:lnTo>
                  <a:pt x="449368" y="25138"/>
                </a:lnTo>
                <a:lnTo>
                  <a:pt x="446298" y="20586"/>
                </a:lnTo>
                <a:close/>
              </a:path>
              <a:path w="452755" h="452754">
                <a:moveTo>
                  <a:pt x="364013" y="102870"/>
                </a:moveTo>
                <a:lnTo>
                  <a:pt x="329158" y="102870"/>
                </a:lnTo>
                <a:lnTo>
                  <a:pt x="337163" y="104488"/>
                </a:lnTo>
                <a:lnTo>
                  <a:pt x="343703" y="108899"/>
                </a:lnTo>
                <a:lnTo>
                  <a:pt x="348114" y="115439"/>
                </a:lnTo>
                <a:lnTo>
                  <a:pt x="349732" y="123444"/>
                </a:lnTo>
                <a:lnTo>
                  <a:pt x="349732" y="164592"/>
                </a:lnTo>
                <a:lnTo>
                  <a:pt x="370319" y="164592"/>
                </a:lnTo>
                <a:lnTo>
                  <a:pt x="370319" y="123444"/>
                </a:lnTo>
                <a:lnTo>
                  <a:pt x="367084" y="107424"/>
                </a:lnTo>
                <a:lnTo>
                  <a:pt x="364013" y="102870"/>
                </a:lnTo>
                <a:close/>
              </a:path>
              <a:path w="452755" h="452754">
                <a:moveTo>
                  <a:pt x="57099" y="123444"/>
                </a:moveTo>
                <a:lnTo>
                  <a:pt x="45758" y="123444"/>
                </a:lnTo>
                <a:lnTo>
                  <a:pt x="41148" y="128054"/>
                </a:lnTo>
                <a:lnTo>
                  <a:pt x="41148" y="139407"/>
                </a:lnTo>
                <a:lnTo>
                  <a:pt x="45758" y="144018"/>
                </a:lnTo>
                <a:lnTo>
                  <a:pt x="57099" y="144018"/>
                </a:lnTo>
                <a:lnTo>
                  <a:pt x="61709" y="139407"/>
                </a:lnTo>
                <a:lnTo>
                  <a:pt x="61709" y="128054"/>
                </a:lnTo>
                <a:lnTo>
                  <a:pt x="57099" y="123444"/>
                </a:lnTo>
                <a:close/>
              </a:path>
              <a:path w="452755" h="452754">
                <a:moveTo>
                  <a:pt x="98247" y="123444"/>
                </a:moveTo>
                <a:lnTo>
                  <a:pt x="86893" y="123444"/>
                </a:lnTo>
                <a:lnTo>
                  <a:pt x="82283" y="128054"/>
                </a:lnTo>
                <a:lnTo>
                  <a:pt x="82283" y="139407"/>
                </a:lnTo>
                <a:lnTo>
                  <a:pt x="86893" y="144018"/>
                </a:lnTo>
                <a:lnTo>
                  <a:pt x="98247" y="144018"/>
                </a:lnTo>
                <a:lnTo>
                  <a:pt x="102857" y="139407"/>
                </a:lnTo>
                <a:lnTo>
                  <a:pt x="102857" y="128054"/>
                </a:lnTo>
                <a:lnTo>
                  <a:pt x="98247" y="123444"/>
                </a:lnTo>
                <a:close/>
              </a:path>
              <a:path w="452755" h="452754">
                <a:moveTo>
                  <a:pt x="139407" y="123444"/>
                </a:moveTo>
                <a:lnTo>
                  <a:pt x="128054" y="123444"/>
                </a:lnTo>
                <a:lnTo>
                  <a:pt x="123444" y="128054"/>
                </a:lnTo>
                <a:lnTo>
                  <a:pt x="123444" y="139407"/>
                </a:lnTo>
                <a:lnTo>
                  <a:pt x="128054" y="144018"/>
                </a:lnTo>
                <a:lnTo>
                  <a:pt x="139407" y="144018"/>
                </a:lnTo>
                <a:lnTo>
                  <a:pt x="144018" y="139407"/>
                </a:lnTo>
                <a:lnTo>
                  <a:pt x="144018" y="128054"/>
                </a:lnTo>
                <a:lnTo>
                  <a:pt x="139407" y="123444"/>
                </a:lnTo>
                <a:close/>
              </a:path>
              <a:path w="452755" h="452754">
                <a:moveTo>
                  <a:pt x="324548" y="123444"/>
                </a:moveTo>
                <a:lnTo>
                  <a:pt x="169202" y="123444"/>
                </a:lnTo>
                <a:lnTo>
                  <a:pt x="164592" y="128054"/>
                </a:lnTo>
                <a:lnTo>
                  <a:pt x="164592" y="139407"/>
                </a:lnTo>
                <a:lnTo>
                  <a:pt x="169202" y="144018"/>
                </a:lnTo>
                <a:lnTo>
                  <a:pt x="324548" y="144018"/>
                </a:lnTo>
                <a:lnTo>
                  <a:pt x="329158" y="139407"/>
                </a:lnTo>
                <a:lnTo>
                  <a:pt x="329158" y="128054"/>
                </a:lnTo>
                <a:lnTo>
                  <a:pt x="324548" y="123444"/>
                </a:lnTo>
                <a:close/>
              </a:path>
              <a:path w="452755" h="452754">
                <a:moveTo>
                  <a:pt x="411441" y="0"/>
                </a:moveTo>
                <a:lnTo>
                  <a:pt x="123444" y="0"/>
                </a:lnTo>
                <a:lnTo>
                  <a:pt x="107416" y="3234"/>
                </a:lnTo>
                <a:lnTo>
                  <a:pt x="94334" y="12055"/>
                </a:lnTo>
                <a:lnTo>
                  <a:pt x="85516" y="25138"/>
                </a:lnTo>
                <a:lnTo>
                  <a:pt x="82283" y="41160"/>
                </a:lnTo>
                <a:lnTo>
                  <a:pt x="82283" y="57124"/>
                </a:lnTo>
                <a:lnTo>
                  <a:pt x="86893" y="61709"/>
                </a:lnTo>
                <a:lnTo>
                  <a:pt x="98247" y="61709"/>
                </a:lnTo>
                <a:lnTo>
                  <a:pt x="102857" y="57124"/>
                </a:lnTo>
                <a:lnTo>
                  <a:pt x="102857" y="41160"/>
                </a:lnTo>
                <a:lnTo>
                  <a:pt x="104475" y="33156"/>
                </a:lnTo>
                <a:lnTo>
                  <a:pt x="108888" y="26616"/>
                </a:lnTo>
                <a:lnTo>
                  <a:pt x="115432" y="22204"/>
                </a:lnTo>
                <a:lnTo>
                  <a:pt x="123444" y="20586"/>
                </a:lnTo>
                <a:lnTo>
                  <a:pt x="446298" y="20586"/>
                </a:lnTo>
                <a:lnTo>
                  <a:pt x="440547" y="12055"/>
                </a:lnTo>
                <a:lnTo>
                  <a:pt x="427463" y="3234"/>
                </a:lnTo>
                <a:lnTo>
                  <a:pt x="411441" y="0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169">
            <a:extLst>
              <a:ext uri="{FF2B5EF4-FFF2-40B4-BE49-F238E27FC236}">
                <a16:creationId xmlns:a16="http://schemas.microsoft.com/office/drawing/2014/main" id="{DF0BE6AB-A7DC-5FB3-FE88-F18635CFFD50}"/>
              </a:ext>
            </a:extLst>
          </p:cNvPr>
          <p:cNvSpPr/>
          <p:nvPr/>
        </p:nvSpPr>
        <p:spPr>
          <a:xfrm>
            <a:off x="2761988" y="4514291"/>
            <a:ext cx="350899" cy="255423"/>
          </a:xfrm>
          <a:custGeom>
            <a:avLst/>
            <a:gdLst/>
            <a:ahLst/>
            <a:cxnLst/>
            <a:rect l="l" t="t" r="r" b="b"/>
            <a:pathLst>
              <a:path w="452754" h="329565">
                <a:moveTo>
                  <a:pt x="411441" y="0"/>
                </a:moveTo>
                <a:lnTo>
                  <a:pt x="41147" y="0"/>
                </a:lnTo>
                <a:lnTo>
                  <a:pt x="25128" y="3232"/>
                </a:lnTo>
                <a:lnTo>
                  <a:pt x="12049" y="12047"/>
                </a:lnTo>
                <a:lnTo>
                  <a:pt x="3232" y="25122"/>
                </a:lnTo>
                <a:lnTo>
                  <a:pt x="0" y="41135"/>
                </a:lnTo>
                <a:lnTo>
                  <a:pt x="0" y="288010"/>
                </a:lnTo>
                <a:lnTo>
                  <a:pt x="3232" y="304025"/>
                </a:lnTo>
                <a:lnTo>
                  <a:pt x="12049" y="317104"/>
                </a:lnTo>
                <a:lnTo>
                  <a:pt x="25128" y="325924"/>
                </a:lnTo>
                <a:lnTo>
                  <a:pt x="41147" y="329158"/>
                </a:lnTo>
                <a:lnTo>
                  <a:pt x="411441" y="329158"/>
                </a:lnTo>
                <a:lnTo>
                  <a:pt x="427461" y="325924"/>
                </a:lnTo>
                <a:lnTo>
                  <a:pt x="440540" y="317104"/>
                </a:lnTo>
                <a:lnTo>
                  <a:pt x="446283" y="308584"/>
                </a:lnTo>
                <a:lnTo>
                  <a:pt x="38734" y="308584"/>
                </a:lnTo>
                <a:lnTo>
                  <a:pt x="36436" y="308101"/>
                </a:lnTo>
                <a:lnTo>
                  <a:pt x="34289" y="307339"/>
                </a:lnTo>
                <a:lnTo>
                  <a:pt x="50033" y="291591"/>
                </a:lnTo>
                <a:lnTo>
                  <a:pt x="20929" y="291591"/>
                </a:lnTo>
                <a:lnTo>
                  <a:pt x="20713" y="290423"/>
                </a:lnTo>
                <a:lnTo>
                  <a:pt x="20573" y="289229"/>
                </a:lnTo>
                <a:lnTo>
                  <a:pt x="20573" y="39916"/>
                </a:lnTo>
                <a:lnTo>
                  <a:pt x="20713" y="38734"/>
                </a:lnTo>
                <a:lnTo>
                  <a:pt x="20929" y="37553"/>
                </a:lnTo>
                <a:lnTo>
                  <a:pt x="50011" y="37553"/>
                </a:lnTo>
                <a:lnTo>
                  <a:pt x="34289" y="21831"/>
                </a:lnTo>
                <a:lnTo>
                  <a:pt x="36436" y="21056"/>
                </a:lnTo>
                <a:lnTo>
                  <a:pt x="38734" y="20561"/>
                </a:lnTo>
                <a:lnTo>
                  <a:pt x="446281" y="20561"/>
                </a:lnTo>
                <a:lnTo>
                  <a:pt x="440540" y="12047"/>
                </a:lnTo>
                <a:lnTo>
                  <a:pt x="427461" y="3232"/>
                </a:lnTo>
                <a:lnTo>
                  <a:pt x="411441" y="0"/>
                </a:lnTo>
                <a:close/>
              </a:path>
              <a:path w="452754" h="329565">
                <a:moveTo>
                  <a:pt x="319165" y="179108"/>
                </a:moveTo>
                <a:lnTo>
                  <a:pt x="290093" y="179108"/>
                </a:lnTo>
                <a:lnTo>
                  <a:pt x="418312" y="307339"/>
                </a:lnTo>
                <a:lnTo>
                  <a:pt x="416153" y="308101"/>
                </a:lnTo>
                <a:lnTo>
                  <a:pt x="413867" y="308584"/>
                </a:lnTo>
                <a:lnTo>
                  <a:pt x="446283" y="308584"/>
                </a:lnTo>
                <a:lnTo>
                  <a:pt x="449357" y="304025"/>
                </a:lnTo>
                <a:lnTo>
                  <a:pt x="451866" y="291591"/>
                </a:lnTo>
                <a:lnTo>
                  <a:pt x="431660" y="291591"/>
                </a:lnTo>
                <a:lnTo>
                  <a:pt x="319165" y="179108"/>
                </a:lnTo>
                <a:close/>
              </a:path>
              <a:path w="452754" h="329565">
                <a:moveTo>
                  <a:pt x="50011" y="37553"/>
                </a:moveTo>
                <a:lnTo>
                  <a:pt x="20929" y="37553"/>
                </a:lnTo>
                <a:lnTo>
                  <a:pt x="147954" y="164579"/>
                </a:lnTo>
                <a:lnTo>
                  <a:pt x="20929" y="291591"/>
                </a:lnTo>
                <a:lnTo>
                  <a:pt x="50033" y="291591"/>
                </a:lnTo>
                <a:lnTo>
                  <a:pt x="162483" y="179108"/>
                </a:lnTo>
                <a:lnTo>
                  <a:pt x="191555" y="179108"/>
                </a:lnTo>
                <a:lnTo>
                  <a:pt x="50011" y="37553"/>
                </a:lnTo>
                <a:close/>
              </a:path>
              <a:path w="452754" h="329565">
                <a:moveTo>
                  <a:pt x="451866" y="37553"/>
                </a:moveTo>
                <a:lnTo>
                  <a:pt x="431660" y="37553"/>
                </a:lnTo>
                <a:lnTo>
                  <a:pt x="431863" y="38734"/>
                </a:lnTo>
                <a:lnTo>
                  <a:pt x="432015" y="39916"/>
                </a:lnTo>
                <a:lnTo>
                  <a:pt x="432015" y="289229"/>
                </a:lnTo>
                <a:lnTo>
                  <a:pt x="431863" y="290423"/>
                </a:lnTo>
                <a:lnTo>
                  <a:pt x="431660" y="291591"/>
                </a:lnTo>
                <a:lnTo>
                  <a:pt x="451866" y="291591"/>
                </a:lnTo>
                <a:lnTo>
                  <a:pt x="452589" y="288010"/>
                </a:lnTo>
                <a:lnTo>
                  <a:pt x="452589" y="41135"/>
                </a:lnTo>
                <a:lnTo>
                  <a:pt x="451866" y="37553"/>
                </a:lnTo>
                <a:close/>
              </a:path>
              <a:path w="452754" h="329565">
                <a:moveTo>
                  <a:pt x="191555" y="179108"/>
                </a:moveTo>
                <a:lnTo>
                  <a:pt x="162483" y="179108"/>
                </a:lnTo>
                <a:lnTo>
                  <a:pt x="197802" y="214439"/>
                </a:lnTo>
                <a:lnTo>
                  <a:pt x="204126" y="219606"/>
                </a:lnTo>
                <a:lnTo>
                  <a:pt x="211135" y="223297"/>
                </a:lnTo>
                <a:lnTo>
                  <a:pt x="218599" y="225512"/>
                </a:lnTo>
                <a:lnTo>
                  <a:pt x="226288" y="226250"/>
                </a:lnTo>
                <a:lnTo>
                  <a:pt x="233984" y="225512"/>
                </a:lnTo>
                <a:lnTo>
                  <a:pt x="241450" y="223297"/>
                </a:lnTo>
                <a:lnTo>
                  <a:pt x="248457" y="219606"/>
                </a:lnTo>
                <a:lnTo>
                  <a:pt x="254774" y="214439"/>
                </a:lnTo>
                <a:lnTo>
                  <a:pt x="263534" y="205676"/>
                </a:lnTo>
                <a:lnTo>
                  <a:pt x="221030" y="205676"/>
                </a:lnTo>
                <a:lnTo>
                  <a:pt x="216065" y="203619"/>
                </a:lnTo>
                <a:lnTo>
                  <a:pt x="191555" y="179108"/>
                </a:lnTo>
                <a:close/>
              </a:path>
              <a:path w="452754" h="329565">
                <a:moveTo>
                  <a:pt x="446281" y="20561"/>
                </a:moveTo>
                <a:lnTo>
                  <a:pt x="413867" y="20561"/>
                </a:lnTo>
                <a:lnTo>
                  <a:pt x="416153" y="21056"/>
                </a:lnTo>
                <a:lnTo>
                  <a:pt x="418312" y="21831"/>
                </a:lnTo>
                <a:lnTo>
                  <a:pt x="236512" y="203619"/>
                </a:lnTo>
                <a:lnTo>
                  <a:pt x="231546" y="205676"/>
                </a:lnTo>
                <a:lnTo>
                  <a:pt x="263534" y="205676"/>
                </a:lnTo>
                <a:lnTo>
                  <a:pt x="290093" y="179108"/>
                </a:lnTo>
                <a:lnTo>
                  <a:pt x="319165" y="179108"/>
                </a:lnTo>
                <a:lnTo>
                  <a:pt x="304634" y="164579"/>
                </a:lnTo>
                <a:lnTo>
                  <a:pt x="431660" y="37553"/>
                </a:lnTo>
                <a:lnTo>
                  <a:pt x="451866" y="37553"/>
                </a:lnTo>
                <a:lnTo>
                  <a:pt x="449357" y="25122"/>
                </a:lnTo>
                <a:lnTo>
                  <a:pt x="446281" y="20561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170">
            <a:extLst>
              <a:ext uri="{FF2B5EF4-FFF2-40B4-BE49-F238E27FC236}">
                <a16:creationId xmlns:a16="http://schemas.microsoft.com/office/drawing/2014/main" id="{015796EF-D4B1-45AC-5280-F4F693650040}"/>
              </a:ext>
            </a:extLst>
          </p:cNvPr>
          <p:cNvSpPr/>
          <p:nvPr/>
        </p:nvSpPr>
        <p:spPr>
          <a:xfrm>
            <a:off x="3401365" y="4506313"/>
            <a:ext cx="350899" cy="271172"/>
          </a:xfrm>
          <a:custGeom>
            <a:avLst/>
            <a:gdLst/>
            <a:ahLst/>
            <a:cxnLst/>
            <a:rect l="l" t="t" r="r" b="b"/>
            <a:pathLst>
              <a:path w="452754" h="349884">
                <a:moveTo>
                  <a:pt x="329158" y="82283"/>
                </a:moveTo>
                <a:lnTo>
                  <a:pt x="41148" y="82283"/>
                </a:lnTo>
                <a:lnTo>
                  <a:pt x="25128" y="85517"/>
                </a:lnTo>
                <a:lnTo>
                  <a:pt x="12049" y="94338"/>
                </a:lnTo>
                <a:lnTo>
                  <a:pt x="3232" y="107422"/>
                </a:lnTo>
                <a:lnTo>
                  <a:pt x="0" y="123443"/>
                </a:lnTo>
                <a:lnTo>
                  <a:pt x="0" y="308597"/>
                </a:lnTo>
                <a:lnTo>
                  <a:pt x="25128" y="346498"/>
                </a:lnTo>
                <a:lnTo>
                  <a:pt x="41148" y="349732"/>
                </a:lnTo>
                <a:lnTo>
                  <a:pt x="329158" y="349732"/>
                </a:lnTo>
                <a:lnTo>
                  <a:pt x="345178" y="346498"/>
                </a:lnTo>
                <a:lnTo>
                  <a:pt x="358257" y="337680"/>
                </a:lnTo>
                <a:lnTo>
                  <a:pt x="364003" y="329158"/>
                </a:lnTo>
                <a:lnTo>
                  <a:pt x="36017" y="329158"/>
                </a:lnTo>
                <a:lnTo>
                  <a:pt x="31381" y="327228"/>
                </a:lnTo>
                <a:lnTo>
                  <a:pt x="27787" y="324116"/>
                </a:lnTo>
                <a:lnTo>
                  <a:pt x="49657" y="302247"/>
                </a:lnTo>
                <a:lnTo>
                  <a:pt x="20574" y="302247"/>
                </a:lnTo>
                <a:lnTo>
                  <a:pt x="20574" y="129793"/>
                </a:lnTo>
                <a:lnTo>
                  <a:pt x="49674" y="129793"/>
                </a:lnTo>
                <a:lnTo>
                  <a:pt x="27800" y="107911"/>
                </a:lnTo>
                <a:lnTo>
                  <a:pt x="28345" y="107422"/>
                </a:lnTo>
                <a:lnTo>
                  <a:pt x="31381" y="104825"/>
                </a:lnTo>
                <a:lnTo>
                  <a:pt x="36017" y="102869"/>
                </a:lnTo>
                <a:lnTo>
                  <a:pt x="364006" y="102869"/>
                </a:lnTo>
                <a:lnTo>
                  <a:pt x="358257" y="94338"/>
                </a:lnTo>
                <a:lnTo>
                  <a:pt x="345178" y="85517"/>
                </a:lnTo>
                <a:lnTo>
                  <a:pt x="329158" y="82283"/>
                </a:lnTo>
                <a:close/>
              </a:path>
              <a:path w="452754" h="349884">
                <a:moveTo>
                  <a:pt x="278064" y="230568"/>
                </a:moveTo>
                <a:lnTo>
                  <a:pt x="248970" y="230568"/>
                </a:lnTo>
                <a:lnTo>
                  <a:pt x="342519" y="324116"/>
                </a:lnTo>
                <a:lnTo>
                  <a:pt x="338924" y="327228"/>
                </a:lnTo>
                <a:lnTo>
                  <a:pt x="334289" y="329158"/>
                </a:lnTo>
                <a:lnTo>
                  <a:pt x="364003" y="329158"/>
                </a:lnTo>
                <a:lnTo>
                  <a:pt x="367074" y="324604"/>
                </a:lnTo>
                <a:lnTo>
                  <a:pt x="370306" y="308597"/>
                </a:lnTo>
                <a:lnTo>
                  <a:pt x="370306" y="302247"/>
                </a:lnTo>
                <a:lnTo>
                  <a:pt x="349732" y="302247"/>
                </a:lnTo>
                <a:lnTo>
                  <a:pt x="278064" y="230568"/>
                </a:lnTo>
                <a:close/>
              </a:path>
              <a:path w="452754" h="349884">
                <a:moveTo>
                  <a:pt x="49674" y="129793"/>
                </a:moveTo>
                <a:lnTo>
                  <a:pt x="20574" y="129793"/>
                </a:lnTo>
                <a:lnTo>
                  <a:pt x="106794" y="216014"/>
                </a:lnTo>
                <a:lnTo>
                  <a:pt x="20574" y="302247"/>
                </a:lnTo>
                <a:lnTo>
                  <a:pt x="49657" y="302247"/>
                </a:lnTo>
                <a:lnTo>
                  <a:pt x="121335" y="230568"/>
                </a:lnTo>
                <a:lnTo>
                  <a:pt x="150413" y="230568"/>
                </a:lnTo>
                <a:lnTo>
                  <a:pt x="49674" y="129793"/>
                </a:lnTo>
                <a:close/>
              </a:path>
              <a:path w="452754" h="349884">
                <a:moveTo>
                  <a:pt x="370306" y="129793"/>
                </a:moveTo>
                <a:lnTo>
                  <a:pt x="349732" y="129793"/>
                </a:lnTo>
                <a:lnTo>
                  <a:pt x="349732" y="302247"/>
                </a:lnTo>
                <a:lnTo>
                  <a:pt x="370306" y="302247"/>
                </a:lnTo>
                <a:lnTo>
                  <a:pt x="370306" y="129793"/>
                </a:lnTo>
                <a:close/>
              </a:path>
              <a:path w="452754" h="349884">
                <a:moveTo>
                  <a:pt x="150413" y="230568"/>
                </a:moveTo>
                <a:lnTo>
                  <a:pt x="121335" y="230568"/>
                </a:lnTo>
                <a:lnTo>
                  <a:pt x="156667" y="265887"/>
                </a:lnTo>
                <a:lnTo>
                  <a:pt x="162987" y="271047"/>
                </a:lnTo>
                <a:lnTo>
                  <a:pt x="169989" y="274734"/>
                </a:lnTo>
                <a:lnTo>
                  <a:pt x="177448" y="276947"/>
                </a:lnTo>
                <a:lnTo>
                  <a:pt x="185140" y="277685"/>
                </a:lnTo>
                <a:lnTo>
                  <a:pt x="192848" y="276947"/>
                </a:lnTo>
                <a:lnTo>
                  <a:pt x="200315" y="274734"/>
                </a:lnTo>
                <a:lnTo>
                  <a:pt x="207313" y="271047"/>
                </a:lnTo>
                <a:lnTo>
                  <a:pt x="213614" y="265887"/>
                </a:lnTo>
                <a:lnTo>
                  <a:pt x="222386" y="257124"/>
                </a:lnTo>
                <a:lnTo>
                  <a:pt x="179882" y="257124"/>
                </a:lnTo>
                <a:lnTo>
                  <a:pt x="174942" y="255054"/>
                </a:lnTo>
                <a:lnTo>
                  <a:pt x="171183" y="251345"/>
                </a:lnTo>
                <a:lnTo>
                  <a:pt x="150413" y="230568"/>
                </a:lnTo>
                <a:close/>
              </a:path>
              <a:path w="452754" h="349884">
                <a:moveTo>
                  <a:pt x="446292" y="20586"/>
                </a:moveTo>
                <a:lnTo>
                  <a:pt x="411441" y="20586"/>
                </a:lnTo>
                <a:lnTo>
                  <a:pt x="419446" y="22202"/>
                </a:lnTo>
                <a:lnTo>
                  <a:pt x="425986" y="26609"/>
                </a:lnTo>
                <a:lnTo>
                  <a:pt x="430397" y="33145"/>
                </a:lnTo>
                <a:lnTo>
                  <a:pt x="432015" y="41147"/>
                </a:lnTo>
                <a:lnTo>
                  <a:pt x="432015" y="226288"/>
                </a:lnTo>
                <a:lnTo>
                  <a:pt x="430397" y="234300"/>
                </a:lnTo>
                <a:lnTo>
                  <a:pt x="425986" y="240844"/>
                </a:lnTo>
                <a:lnTo>
                  <a:pt x="419446" y="245257"/>
                </a:lnTo>
                <a:lnTo>
                  <a:pt x="411441" y="246875"/>
                </a:lnTo>
                <a:lnTo>
                  <a:pt x="395478" y="246875"/>
                </a:lnTo>
                <a:lnTo>
                  <a:pt x="390880" y="251485"/>
                </a:lnTo>
                <a:lnTo>
                  <a:pt x="390880" y="262851"/>
                </a:lnTo>
                <a:lnTo>
                  <a:pt x="395478" y="267449"/>
                </a:lnTo>
                <a:lnTo>
                  <a:pt x="411441" y="267449"/>
                </a:lnTo>
                <a:lnTo>
                  <a:pt x="427461" y="264214"/>
                </a:lnTo>
                <a:lnTo>
                  <a:pt x="440540" y="255393"/>
                </a:lnTo>
                <a:lnTo>
                  <a:pt x="449357" y="242310"/>
                </a:lnTo>
                <a:lnTo>
                  <a:pt x="452589" y="226288"/>
                </a:lnTo>
                <a:lnTo>
                  <a:pt x="452589" y="41147"/>
                </a:lnTo>
                <a:lnTo>
                  <a:pt x="449357" y="25133"/>
                </a:lnTo>
                <a:lnTo>
                  <a:pt x="446292" y="20586"/>
                </a:lnTo>
                <a:close/>
              </a:path>
              <a:path w="452754" h="349884">
                <a:moveTo>
                  <a:pt x="364006" y="102869"/>
                </a:moveTo>
                <a:lnTo>
                  <a:pt x="334289" y="102869"/>
                </a:lnTo>
                <a:lnTo>
                  <a:pt x="338924" y="104825"/>
                </a:lnTo>
                <a:lnTo>
                  <a:pt x="342519" y="107911"/>
                </a:lnTo>
                <a:lnTo>
                  <a:pt x="195364" y="255054"/>
                </a:lnTo>
                <a:lnTo>
                  <a:pt x="190423" y="257124"/>
                </a:lnTo>
                <a:lnTo>
                  <a:pt x="222386" y="257124"/>
                </a:lnTo>
                <a:lnTo>
                  <a:pt x="248970" y="230568"/>
                </a:lnTo>
                <a:lnTo>
                  <a:pt x="278064" y="230568"/>
                </a:lnTo>
                <a:lnTo>
                  <a:pt x="263512" y="216014"/>
                </a:lnTo>
                <a:lnTo>
                  <a:pt x="349732" y="129793"/>
                </a:lnTo>
                <a:lnTo>
                  <a:pt x="370306" y="129793"/>
                </a:lnTo>
                <a:lnTo>
                  <a:pt x="370306" y="123443"/>
                </a:lnTo>
                <a:lnTo>
                  <a:pt x="367172" y="107911"/>
                </a:lnTo>
                <a:lnTo>
                  <a:pt x="367074" y="107422"/>
                </a:lnTo>
                <a:lnTo>
                  <a:pt x="364006" y="102869"/>
                </a:lnTo>
                <a:close/>
              </a:path>
              <a:path w="452754" h="349884">
                <a:moveTo>
                  <a:pt x="411441" y="0"/>
                </a:moveTo>
                <a:lnTo>
                  <a:pt x="123431" y="0"/>
                </a:lnTo>
                <a:lnTo>
                  <a:pt x="107411" y="3234"/>
                </a:lnTo>
                <a:lnTo>
                  <a:pt x="94332" y="12053"/>
                </a:lnTo>
                <a:lnTo>
                  <a:pt x="85515" y="25133"/>
                </a:lnTo>
                <a:lnTo>
                  <a:pt x="82283" y="41147"/>
                </a:lnTo>
                <a:lnTo>
                  <a:pt x="82283" y="57124"/>
                </a:lnTo>
                <a:lnTo>
                  <a:pt x="86893" y="61721"/>
                </a:lnTo>
                <a:lnTo>
                  <a:pt x="98272" y="61721"/>
                </a:lnTo>
                <a:lnTo>
                  <a:pt x="102857" y="57124"/>
                </a:lnTo>
                <a:lnTo>
                  <a:pt x="102857" y="41147"/>
                </a:lnTo>
                <a:lnTo>
                  <a:pt x="104471" y="33145"/>
                </a:lnTo>
                <a:lnTo>
                  <a:pt x="108877" y="26609"/>
                </a:lnTo>
                <a:lnTo>
                  <a:pt x="115416" y="22202"/>
                </a:lnTo>
                <a:lnTo>
                  <a:pt x="123431" y="20586"/>
                </a:lnTo>
                <a:lnTo>
                  <a:pt x="446292" y="20586"/>
                </a:lnTo>
                <a:lnTo>
                  <a:pt x="440540" y="12053"/>
                </a:lnTo>
                <a:lnTo>
                  <a:pt x="427461" y="3234"/>
                </a:lnTo>
                <a:lnTo>
                  <a:pt x="411441" y="0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171">
            <a:extLst>
              <a:ext uri="{FF2B5EF4-FFF2-40B4-BE49-F238E27FC236}">
                <a16:creationId xmlns:a16="http://schemas.microsoft.com/office/drawing/2014/main" id="{78D5E404-713D-A38F-6E5F-8D4F1F65BE7C}"/>
              </a:ext>
            </a:extLst>
          </p:cNvPr>
          <p:cNvSpPr/>
          <p:nvPr/>
        </p:nvSpPr>
        <p:spPr>
          <a:xfrm>
            <a:off x="4040745" y="4498344"/>
            <a:ext cx="350899" cy="287412"/>
          </a:xfrm>
          <a:custGeom>
            <a:avLst/>
            <a:gdLst/>
            <a:ahLst/>
            <a:cxnLst/>
            <a:rect l="l" t="t" r="r" b="b"/>
            <a:pathLst>
              <a:path w="452754" h="370840">
                <a:moveTo>
                  <a:pt x="343471" y="0"/>
                </a:moveTo>
                <a:lnTo>
                  <a:pt x="109118" y="0"/>
                </a:lnTo>
                <a:lnTo>
                  <a:pt x="105727" y="2362"/>
                </a:lnTo>
                <a:lnTo>
                  <a:pt x="104051" y="5740"/>
                </a:lnTo>
                <a:lnTo>
                  <a:pt x="1070" y="211467"/>
                </a:lnTo>
                <a:lnTo>
                  <a:pt x="482" y="212839"/>
                </a:lnTo>
                <a:lnTo>
                  <a:pt x="0" y="214350"/>
                </a:lnTo>
                <a:lnTo>
                  <a:pt x="0" y="365709"/>
                </a:lnTo>
                <a:lnTo>
                  <a:pt x="4610" y="370306"/>
                </a:lnTo>
                <a:lnTo>
                  <a:pt x="447979" y="370306"/>
                </a:lnTo>
                <a:lnTo>
                  <a:pt x="452589" y="365709"/>
                </a:lnTo>
                <a:lnTo>
                  <a:pt x="452589" y="349732"/>
                </a:lnTo>
                <a:lnTo>
                  <a:pt x="20573" y="349732"/>
                </a:lnTo>
                <a:lnTo>
                  <a:pt x="20573" y="226301"/>
                </a:lnTo>
                <a:lnTo>
                  <a:pt x="166666" y="226301"/>
                </a:lnTo>
                <a:lnTo>
                  <a:pt x="164591" y="216014"/>
                </a:lnTo>
                <a:lnTo>
                  <a:pt x="164591" y="210337"/>
                </a:lnTo>
                <a:lnTo>
                  <a:pt x="159981" y="205727"/>
                </a:lnTo>
                <a:lnTo>
                  <a:pt x="26923" y="205727"/>
                </a:lnTo>
                <a:lnTo>
                  <a:pt x="119494" y="20574"/>
                </a:lnTo>
                <a:lnTo>
                  <a:pt x="356072" y="20574"/>
                </a:lnTo>
                <a:lnTo>
                  <a:pt x="348665" y="5740"/>
                </a:lnTo>
                <a:lnTo>
                  <a:pt x="346862" y="2362"/>
                </a:lnTo>
                <a:lnTo>
                  <a:pt x="343471" y="0"/>
                </a:lnTo>
                <a:close/>
              </a:path>
              <a:path w="452754" h="370840">
                <a:moveTo>
                  <a:pt x="452589" y="226301"/>
                </a:moveTo>
                <a:lnTo>
                  <a:pt x="432015" y="226301"/>
                </a:lnTo>
                <a:lnTo>
                  <a:pt x="432015" y="349732"/>
                </a:lnTo>
                <a:lnTo>
                  <a:pt x="452589" y="349732"/>
                </a:lnTo>
                <a:lnTo>
                  <a:pt x="452589" y="226301"/>
                </a:lnTo>
                <a:close/>
              </a:path>
              <a:path w="452754" h="370840">
                <a:moveTo>
                  <a:pt x="166666" y="226301"/>
                </a:moveTo>
                <a:lnTo>
                  <a:pt x="144716" y="226301"/>
                </a:lnTo>
                <a:lnTo>
                  <a:pt x="153706" y="254668"/>
                </a:lnTo>
                <a:lnTo>
                  <a:pt x="171677" y="277515"/>
                </a:lnTo>
                <a:lnTo>
                  <a:pt x="196560" y="292754"/>
                </a:lnTo>
                <a:lnTo>
                  <a:pt x="226288" y="298297"/>
                </a:lnTo>
                <a:lnTo>
                  <a:pt x="256024" y="292754"/>
                </a:lnTo>
                <a:lnTo>
                  <a:pt x="280573" y="277723"/>
                </a:lnTo>
                <a:lnTo>
                  <a:pt x="226288" y="277723"/>
                </a:lnTo>
                <a:lnTo>
                  <a:pt x="202268" y="272876"/>
                </a:lnTo>
                <a:lnTo>
                  <a:pt x="182657" y="259656"/>
                </a:lnTo>
                <a:lnTo>
                  <a:pt x="169438" y="240042"/>
                </a:lnTo>
                <a:lnTo>
                  <a:pt x="166666" y="226301"/>
                </a:lnTo>
                <a:close/>
              </a:path>
              <a:path w="452754" h="370840">
                <a:moveTo>
                  <a:pt x="356072" y="20574"/>
                </a:moveTo>
                <a:lnTo>
                  <a:pt x="333095" y="20574"/>
                </a:lnTo>
                <a:lnTo>
                  <a:pt x="425665" y="205727"/>
                </a:lnTo>
                <a:lnTo>
                  <a:pt x="292607" y="205727"/>
                </a:lnTo>
                <a:lnTo>
                  <a:pt x="287997" y="210337"/>
                </a:lnTo>
                <a:lnTo>
                  <a:pt x="287997" y="216014"/>
                </a:lnTo>
                <a:lnTo>
                  <a:pt x="283147" y="240042"/>
                </a:lnTo>
                <a:lnTo>
                  <a:pt x="269921" y="259656"/>
                </a:lnTo>
                <a:lnTo>
                  <a:pt x="250305" y="272876"/>
                </a:lnTo>
                <a:lnTo>
                  <a:pt x="226288" y="277723"/>
                </a:lnTo>
                <a:lnTo>
                  <a:pt x="280573" y="277723"/>
                </a:lnTo>
                <a:lnTo>
                  <a:pt x="280912" y="277515"/>
                </a:lnTo>
                <a:lnTo>
                  <a:pt x="298888" y="254668"/>
                </a:lnTo>
                <a:lnTo>
                  <a:pt x="307886" y="226301"/>
                </a:lnTo>
                <a:lnTo>
                  <a:pt x="452589" y="226301"/>
                </a:lnTo>
                <a:lnTo>
                  <a:pt x="452589" y="214350"/>
                </a:lnTo>
                <a:lnTo>
                  <a:pt x="452107" y="212839"/>
                </a:lnTo>
                <a:lnTo>
                  <a:pt x="451396" y="211467"/>
                </a:lnTo>
                <a:lnTo>
                  <a:pt x="356072" y="20574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172">
            <a:extLst>
              <a:ext uri="{FF2B5EF4-FFF2-40B4-BE49-F238E27FC236}">
                <a16:creationId xmlns:a16="http://schemas.microsoft.com/office/drawing/2014/main" id="{693C5931-417C-9BD0-C8F8-95BADE0401AF}"/>
              </a:ext>
            </a:extLst>
          </p:cNvPr>
          <p:cNvSpPr/>
          <p:nvPr/>
        </p:nvSpPr>
        <p:spPr>
          <a:xfrm>
            <a:off x="4680122" y="4482397"/>
            <a:ext cx="350899" cy="318910"/>
          </a:xfrm>
          <a:custGeom>
            <a:avLst/>
            <a:gdLst/>
            <a:ahLst/>
            <a:cxnLst/>
            <a:rect l="l" t="t" r="r" b="b"/>
            <a:pathLst>
              <a:path w="452754" h="411479">
                <a:moveTo>
                  <a:pt x="190842" y="41148"/>
                </a:moveTo>
                <a:lnTo>
                  <a:pt x="109118" y="41148"/>
                </a:lnTo>
                <a:lnTo>
                  <a:pt x="105727" y="43510"/>
                </a:lnTo>
                <a:lnTo>
                  <a:pt x="1076" y="252603"/>
                </a:lnTo>
                <a:lnTo>
                  <a:pt x="482" y="254000"/>
                </a:lnTo>
                <a:lnTo>
                  <a:pt x="0" y="255498"/>
                </a:lnTo>
                <a:lnTo>
                  <a:pt x="0" y="406857"/>
                </a:lnTo>
                <a:lnTo>
                  <a:pt x="4610" y="411454"/>
                </a:lnTo>
                <a:lnTo>
                  <a:pt x="447979" y="411454"/>
                </a:lnTo>
                <a:lnTo>
                  <a:pt x="452589" y="406857"/>
                </a:lnTo>
                <a:lnTo>
                  <a:pt x="452589" y="390880"/>
                </a:lnTo>
                <a:lnTo>
                  <a:pt x="20573" y="390880"/>
                </a:lnTo>
                <a:lnTo>
                  <a:pt x="20573" y="267449"/>
                </a:lnTo>
                <a:lnTo>
                  <a:pt x="166666" y="267449"/>
                </a:lnTo>
                <a:lnTo>
                  <a:pt x="164591" y="257162"/>
                </a:lnTo>
                <a:lnTo>
                  <a:pt x="164591" y="251485"/>
                </a:lnTo>
                <a:lnTo>
                  <a:pt x="159981" y="246875"/>
                </a:lnTo>
                <a:lnTo>
                  <a:pt x="26923" y="246875"/>
                </a:lnTo>
                <a:lnTo>
                  <a:pt x="119494" y="61722"/>
                </a:lnTo>
                <a:lnTo>
                  <a:pt x="190842" y="61722"/>
                </a:lnTo>
                <a:lnTo>
                  <a:pt x="195427" y="57124"/>
                </a:lnTo>
                <a:lnTo>
                  <a:pt x="195427" y="45758"/>
                </a:lnTo>
                <a:lnTo>
                  <a:pt x="190842" y="41148"/>
                </a:lnTo>
                <a:close/>
              </a:path>
              <a:path w="452754" h="411479">
                <a:moveTo>
                  <a:pt x="452589" y="267449"/>
                </a:moveTo>
                <a:lnTo>
                  <a:pt x="432015" y="267449"/>
                </a:lnTo>
                <a:lnTo>
                  <a:pt x="432015" y="390880"/>
                </a:lnTo>
                <a:lnTo>
                  <a:pt x="452589" y="390880"/>
                </a:lnTo>
                <a:lnTo>
                  <a:pt x="452589" y="267449"/>
                </a:lnTo>
                <a:close/>
              </a:path>
              <a:path w="452754" h="411479">
                <a:moveTo>
                  <a:pt x="166666" y="267449"/>
                </a:moveTo>
                <a:lnTo>
                  <a:pt x="144716" y="267449"/>
                </a:lnTo>
                <a:lnTo>
                  <a:pt x="153706" y="295811"/>
                </a:lnTo>
                <a:lnTo>
                  <a:pt x="171677" y="318658"/>
                </a:lnTo>
                <a:lnTo>
                  <a:pt x="196560" y="333900"/>
                </a:lnTo>
                <a:lnTo>
                  <a:pt x="226288" y="339445"/>
                </a:lnTo>
                <a:lnTo>
                  <a:pt x="256024" y="333900"/>
                </a:lnTo>
                <a:lnTo>
                  <a:pt x="280565" y="318871"/>
                </a:lnTo>
                <a:lnTo>
                  <a:pt x="226288" y="318871"/>
                </a:lnTo>
                <a:lnTo>
                  <a:pt x="202268" y="314024"/>
                </a:lnTo>
                <a:lnTo>
                  <a:pt x="182657" y="300804"/>
                </a:lnTo>
                <a:lnTo>
                  <a:pt x="169438" y="281190"/>
                </a:lnTo>
                <a:lnTo>
                  <a:pt x="166666" y="267449"/>
                </a:lnTo>
                <a:close/>
              </a:path>
              <a:path w="452754" h="411479">
                <a:moveTo>
                  <a:pt x="343471" y="41148"/>
                </a:moveTo>
                <a:lnTo>
                  <a:pt x="261746" y="41148"/>
                </a:lnTo>
                <a:lnTo>
                  <a:pt x="257162" y="45758"/>
                </a:lnTo>
                <a:lnTo>
                  <a:pt x="257162" y="57124"/>
                </a:lnTo>
                <a:lnTo>
                  <a:pt x="261746" y="61722"/>
                </a:lnTo>
                <a:lnTo>
                  <a:pt x="333095" y="61722"/>
                </a:lnTo>
                <a:lnTo>
                  <a:pt x="425665" y="246875"/>
                </a:lnTo>
                <a:lnTo>
                  <a:pt x="292607" y="246875"/>
                </a:lnTo>
                <a:lnTo>
                  <a:pt x="287997" y="251485"/>
                </a:lnTo>
                <a:lnTo>
                  <a:pt x="287997" y="257162"/>
                </a:lnTo>
                <a:lnTo>
                  <a:pt x="283147" y="281190"/>
                </a:lnTo>
                <a:lnTo>
                  <a:pt x="269921" y="300804"/>
                </a:lnTo>
                <a:lnTo>
                  <a:pt x="250305" y="314024"/>
                </a:lnTo>
                <a:lnTo>
                  <a:pt x="226288" y="318871"/>
                </a:lnTo>
                <a:lnTo>
                  <a:pt x="280565" y="318871"/>
                </a:lnTo>
                <a:lnTo>
                  <a:pt x="280912" y="318658"/>
                </a:lnTo>
                <a:lnTo>
                  <a:pt x="298888" y="295811"/>
                </a:lnTo>
                <a:lnTo>
                  <a:pt x="307886" y="267449"/>
                </a:lnTo>
                <a:lnTo>
                  <a:pt x="452589" y="267449"/>
                </a:lnTo>
                <a:lnTo>
                  <a:pt x="452589" y="255498"/>
                </a:lnTo>
                <a:lnTo>
                  <a:pt x="452107" y="254000"/>
                </a:lnTo>
                <a:lnTo>
                  <a:pt x="348640" y="46837"/>
                </a:lnTo>
                <a:lnTo>
                  <a:pt x="346862" y="43510"/>
                </a:lnTo>
                <a:lnTo>
                  <a:pt x="343471" y="41148"/>
                </a:lnTo>
                <a:close/>
              </a:path>
              <a:path w="452754" h="411479">
                <a:moveTo>
                  <a:pt x="167411" y="164579"/>
                </a:moveTo>
                <a:lnTo>
                  <a:pt x="158889" y="164579"/>
                </a:lnTo>
                <a:lnTo>
                  <a:pt x="154292" y="169189"/>
                </a:lnTo>
                <a:lnTo>
                  <a:pt x="154292" y="177711"/>
                </a:lnTo>
                <a:lnTo>
                  <a:pt x="155435" y="180276"/>
                </a:lnTo>
                <a:lnTo>
                  <a:pt x="220891" y="245732"/>
                </a:lnTo>
                <a:lnTo>
                  <a:pt x="223469" y="246875"/>
                </a:lnTo>
                <a:lnTo>
                  <a:pt x="229146" y="246875"/>
                </a:lnTo>
                <a:lnTo>
                  <a:pt x="231698" y="245732"/>
                </a:lnTo>
                <a:lnTo>
                  <a:pt x="265684" y="211747"/>
                </a:lnTo>
                <a:lnTo>
                  <a:pt x="216001" y="211747"/>
                </a:lnTo>
                <a:lnTo>
                  <a:pt x="171856" y="167589"/>
                </a:lnTo>
                <a:lnTo>
                  <a:pt x="169989" y="165747"/>
                </a:lnTo>
                <a:lnTo>
                  <a:pt x="167411" y="164579"/>
                </a:lnTo>
                <a:close/>
              </a:path>
              <a:path w="452754" h="411479">
                <a:moveTo>
                  <a:pt x="231978" y="0"/>
                </a:moveTo>
                <a:lnTo>
                  <a:pt x="220611" y="0"/>
                </a:lnTo>
                <a:lnTo>
                  <a:pt x="216001" y="4610"/>
                </a:lnTo>
                <a:lnTo>
                  <a:pt x="216001" y="211747"/>
                </a:lnTo>
                <a:lnTo>
                  <a:pt x="236588" y="211747"/>
                </a:lnTo>
                <a:lnTo>
                  <a:pt x="236588" y="4610"/>
                </a:lnTo>
                <a:lnTo>
                  <a:pt x="231978" y="0"/>
                </a:lnTo>
                <a:close/>
              </a:path>
              <a:path w="452754" h="411479">
                <a:moveTo>
                  <a:pt x="293700" y="164579"/>
                </a:moveTo>
                <a:lnTo>
                  <a:pt x="285178" y="164579"/>
                </a:lnTo>
                <a:lnTo>
                  <a:pt x="282600" y="165747"/>
                </a:lnTo>
                <a:lnTo>
                  <a:pt x="280733" y="167589"/>
                </a:lnTo>
                <a:lnTo>
                  <a:pt x="236588" y="211747"/>
                </a:lnTo>
                <a:lnTo>
                  <a:pt x="265684" y="211747"/>
                </a:lnTo>
                <a:lnTo>
                  <a:pt x="297154" y="180276"/>
                </a:lnTo>
                <a:lnTo>
                  <a:pt x="298284" y="177711"/>
                </a:lnTo>
                <a:lnTo>
                  <a:pt x="298284" y="169189"/>
                </a:lnTo>
                <a:lnTo>
                  <a:pt x="293700" y="164579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173">
            <a:extLst>
              <a:ext uri="{FF2B5EF4-FFF2-40B4-BE49-F238E27FC236}">
                <a16:creationId xmlns:a16="http://schemas.microsoft.com/office/drawing/2014/main" id="{37CDD045-1729-762B-3C7C-398409776B01}"/>
              </a:ext>
            </a:extLst>
          </p:cNvPr>
          <p:cNvSpPr/>
          <p:nvPr/>
        </p:nvSpPr>
        <p:spPr>
          <a:xfrm>
            <a:off x="5319501" y="4482397"/>
            <a:ext cx="350899" cy="318910"/>
          </a:xfrm>
          <a:custGeom>
            <a:avLst/>
            <a:gdLst/>
            <a:ahLst/>
            <a:cxnLst/>
            <a:rect l="l" t="t" r="r" b="b"/>
            <a:pathLst>
              <a:path w="452754" h="411479">
                <a:moveTo>
                  <a:pt x="129108" y="41148"/>
                </a:moveTo>
                <a:lnTo>
                  <a:pt x="109118" y="41148"/>
                </a:lnTo>
                <a:lnTo>
                  <a:pt x="105727" y="43510"/>
                </a:lnTo>
                <a:lnTo>
                  <a:pt x="1076" y="252603"/>
                </a:lnTo>
                <a:lnTo>
                  <a:pt x="482" y="254000"/>
                </a:lnTo>
                <a:lnTo>
                  <a:pt x="0" y="255498"/>
                </a:lnTo>
                <a:lnTo>
                  <a:pt x="0" y="406857"/>
                </a:lnTo>
                <a:lnTo>
                  <a:pt x="4610" y="411454"/>
                </a:lnTo>
                <a:lnTo>
                  <a:pt x="447979" y="411454"/>
                </a:lnTo>
                <a:lnTo>
                  <a:pt x="452589" y="406857"/>
                </a:lnTo>
                <a:lnTo>
                  <a:pt x="452589" y="390880"/>
                </a:lnTo>
                <a:lnTo>
                  <a:pt x="20573" y="390880"/>
                </a:lnTo>
                <a:lnTo>
                  <a:pt x="20573" y="267449"/>
                </a:lnTo>
                <a:lnTo>
                  <a:pt x="166666" y="267449"/>
                </a:lnTo>
                <a:lnTo>
                  <a:pt x="164591" y="257162"/>
                </a:lnTo>
                <a:lnTo>
                  <a:pt x="164591" y="251485"/>
                </a:lnTo>
                <a:lnTo>
                  <a:pt x="159981" y="246875"/>
                </a:lnTo>
                <a:lnTo>
                  <a:pt x="26923" y="246875"/>
                </a:lnTo>
                <a:lnTo>
                  <a:pt x="119494" y="61722"/>
                </a:lnTo>
                <a:lnTo>
                  <a:pt x="129108" y="61722"/>
                </a:lnTo>
                <a:lnTo>
                  <a:pt x="133718" y="57124"/>
                </a:lnTo>
                <a:lnTo>
                  <a:pt x="133718" y="45758"/>
                </a:lnTo>
                <a:lnTo>
                  <a:pt x="129108" y="41148"/>
                </a:lnTo>
                <a:close/>
              </a:path>
              <a:path w="452754" h="411479">
                <a:moveTo>
                  <a:pt x="452589" y="267449"/>
                </a:moveTo>
                <a:lnTo>
                  <a:pt x="432015" y="267449"/>
                </a:lnTo>
                <a:lnTo>
                  <a:pt x="432015" y="390880"/>
                </a:lnTo>
                <a:lnTo>
                  <a:pt x="452589" y="390880"/>
                </a:lnTo>
                <a:lnTo>
                  <a:pt x="452589" y="267449"/>
                </a:lnTo>
                <a:close/>
              </a:path>
              <a:path w="452754" h="411479">
                <a:moveTo>
                  <a:pt x="166666" y="267449"/>
                </a:moveTo>
                <a:lnTo>
                  <a:pt x="144716" y="267449"/>
                </a:lnTo>
                <a:lnTo>
                  <a:pt x="153706" y="295811"/>
                </a:lnTo>
                <a:lnTo>
                  <a:pt x="171677" y="318658"/>
                </a:lnTo>
                <a:lnTo>
                  <a:pt x="196560" y="333900"/>
                </a:lnTo>
                <a:lnTo>
                  <a:pt x="226288" y="339445"/>
                </a:lnTo>
                <a:lnTo>
                  <a:pt x="256023" y="333900"/>
                </a:lnTo>
                <a:lnTo>
                  <a:pt x="280562" y="318871"/>
                </a:lnTo>
                <a:lnTo>
                  <a:pt x="226288" y="318871"/>
                </a:lnTo>
                <a:lnTo>
                  <a:pt x="202268" y="314024"/>
                </a:lnTo>
                <a:lnTo>
                  <a:pt x="182657" y="300804"/>
                </a:lnTo>
                <a:lnTo>
                  <a:pt x="169438" y="281190"/>
                </a:lnTo>
                <a:lnTo>
                  <a:pt x="166666" y="267449"/>
                </a:lnTo>
                <a:close/>
              </a:path>
              <a:path w="452754" h="411479">
                <a:moveTo>
                  <a:pt x="343471" y="41148"/>
                </a:moveTo>
                <a:lnTo>
                  <a:pt x="323481" y="41148"/>
                </a:lnTo>
                <a:lnTo>
                  <a:pt x="318871" y="45758"/>
                </a:lnTo>
                <a:lnTo>
                  <a:pt x="318871" y="57124"/>
                </a:lnTo>
                <a:lnTo>
                  <a:pt x="323481" y="61722"/>
                </a:lnTo>
                <a:lnTo>
                  <a:pt x="333095" y="61722"/>
                </a:lnTo>
                <a:lnTo>
                  <a:pt x="425665" y="246875"/>
                </a:lnTo>
                <a:lnTo>
                  <a:pt x="292607" y="246875"/>
                </a:lnTo>
                <a:lnTo>
                  <a:pt x="287997" y="251485"/>
                </a:lnTo>
                <a:lnTo>
                  <a:pt x="287997" y="257162"/>
                </a:lnTo>
                <a:lnTo>
                  <a:pt x="283147" y="281190"/>
                </a:lnTo>
                <a:lnTo>
                  <a:pt x="269921" y="300804"/>
                </a:lnTo>
                <a:lnTo>
                  <a:pt x="250305" y="314024"/>
                </a:lnTo>
                <a:lnTo>
                  <a:pt x="226288" y="318871"/>
                </a:lnTo>
                <a:lnTo>
                  <a:pt x="280562" y="318871"/>
                </a:lnTo>
                <a:lnTo>
                  <a:pt x="280909" y="318658"/>
                </a:lnTo>
                <a:lnTo>
                  <a:pt x="298878" y="295811"/>
                </a:lnTo>
                <a:lnTo>
                  <a:pt x="307860" y="267449"/>
                </a:lnTo>
                <a:lnTo>
                  <a:pt x="452589" y="267449"/>
                </a:lnTo>
                <a:lnTo>
                  <a:pt x="452589" y="255498"/>
                </a:lnTo>
                <a:lnTo>
                  <a:pt x="452107" y="254000"/>
                </a:lnTo>
                <a:lnTo>
                  <a:pt x="348640" y="46837"/>
                </a:lnTo>
                <a:lnTo>
                  <a:pt x="346862" y="43510"/>
                </a:lnTo>
                <a:lnTo>
                  <a:pt x="343471" y="41148"/>
                </a:lnTo>
                <a:close/>
              </a:path>
              <a:path w="452754" h="411479">
                <a:moveTo>
                  <a:pt x="236588" y="35128"/>
                </a:moveTo>
                <a:lnTo>
                  <a:pt x="216001" y="35128"/>
                </a:lnTo>
                <a:lnTo>
                  <a:pt x="216001" y="242277"/>
                </a:lnTo>
                <a:lnTo>
                  <a:pt x="220611" y="246875"/>
                </a:lnTo>
                <a:lnTo>
                  <a:pt x="231978" y="246875"/>
                </a:lnTo>
                <a:lnTo>
                  <a:pt x="236588" y="242277"/>
                </a:lnTo>
                <a:lnTo>
                  <a:pt x="236588" y="35128"/>
                </a:lnTo>
                <a:close/>
              </a:path>
              <a:path w="452754" h="411479">
                <a:moveTo>
                  <a:pt x="229146" y="0"/>
                </a:moveTo>
                <a:lnTo>
                  <a:pt x="223443" y="0"/>
                </a:lnTo>
                <a:lnTo>
                  <a:pt x="220891" y="1168"/>
                </a:lnTo>
                <a:lnTo>
                  <a:pt x="219024" y="3009"/>
                </a:lnTo>
                <a:lnTo>
                  <a:pt x="157289" y="64731"/>
                </a:lnTo>
                <a:lnTo>
                  <a:pt x="155447" y="66611"/>
                </a:lnTo>
                <a:lnTo>
                  <a:pt x="154292" y="69164"/>
                </a:lnTo>
                <a:lnTo>
                  <a:pt x="154292" y="77698"/>
                </a:lnTo>
                <a:lnTo>
                  <a:pt x="158889" y="82296"/>
                </a:lnTo>
                <a:lnTo>
                  <a:pt x="167411" y="82296"/>
                </a:lnTo>
                <a:lnTo>
                  <a:pt x="169989" y="81153"/>
                </a:lnTo>
                <a:lnTo>
                  <a:pt x="216001" y="35128"/>
                </a:lnTo>
                <a:lnTo>
                  <a:pt x="265690" y="35128"/>
                </a:lnTo>
                <a:lnTo>
                  <a:pt x="233565" y="3009"/>
                </a:lnTo>
                <a:lnTo>
                  <a:pt x="231698" y="1168"/>
                </a:lnTo>
                <a:lnTo>
                  <a:pt x="229146" y="0"/>
                </a:lnTo>
                <a:close/>
              </a:path>
              <a:path w="452754" h="411479">
                <a:moveTo>
                  <a:pt x="265690" y="35128"/>
                </a:moveTo>
                <a:lnTo>
                  <a:pt x="236588" y="35128"/>
                </a:lnTo>
                <a:lnTo>
                  <a:pt x="282600" y="81153"/>
                </a:lnTo>
                <a:lnTo>
                  <a:pt x="285178" y="82296"/>
                </a:lnTo>
                <a:lnTo>
                  <a:pt x="293700" y="82296"/>
                </a:lnTo>
                <a:lnTo>
                  <a:pt x="298284" y="77698"/>
                </a:lnTo>
                <a:lnTo>
                  <a:pt x="298284" y="69164"/>
                </a:lnTo>
                <a:lnTo>
                  <a:pt x="297141" y="66611"/>
                </a:lnTo>
                <a:lnTo>
                  <a:pt x="295300" y="64731"/>
                </a:lnTo>
                <a:lnTo>
                  <a:pt x="265690" y="35128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174">
            <a:extLst>
              <a:ext uri="{FF2B5EF4-FFF2-40B4-BE49-F238E27FC236}">
                <a16:creationId xmlns:a16="http://schemas.microsoft.com/office/drawing/2014/main" id="{14BC4F4C-F23B-0B0F-D770-DA06156FF1CB}"/>
              </a:ext>
            </a:extLst>
          </p:cNvPr>
          <p:cNvSpPr/>
          <p:nvPr/>
        </p:nvSpPr>
        <p:spPr>
          <a:xfrm>
            <a:off x="5964570" y="4466455"/>
            <a:ext cx="350899" cy="350899"/>
          </a:xfrm>
          <a:custGeom>
            <a:avLst/>
            <a:gdLst/>
            <a:ahLst/>
            <a:cxnLst/>
            <a:rect l="l" t="t" r="r" b="b"/>
            <a:pathLst>
              <a:path w="452754" h="452754">
                <a:moveTo>
                  <a:pt x="226301" y="0"/>
                </a:moveTo>
                <a:lnTo>
                  <a:pt x="180690" y="4597"/>
                </a:lnTo>
                <a:lnTo>
                  <a:pt x="138210" y="17782"/>
                </a:lnTo>
                <a:lnTo>
                  <a:pt x="99769" y="38645"/>
                </a:lnTo>
                <a:lnTo>
                  <a:pt x="66278" y="66278"/>
                </a:lnTo>
                <a:lnTo>
                  <a:pt x="38645" y="99769"/>
                </a:lnTo>
                <a:lnTo>
                  <a:pt x="17782" y="138210"/>
                </a:lnTo>
                <a:lnTo>
                  <a:pt x="4597" y="180690"/>
                </a:lnTo>
                <a:lnTo>
                  <a:pt x="0" y="226301"/>
                </a:lnTo>
                <a:lnTo>
                  <a:pt x="4597" y="271907"/>
                </a:lnTo>
                <a:lnTo>
                  <a:pt x="17782" y="314385"/>
                </a:lnTo>
                <a:lnTo>
                  <a:pt x="38645" y="352823"/>
                </a:lnTo>
                <a:lnTo>
                  <a:pt x="66278" y="386313"/>
                </a:lnTo>
                <a:lnTo>
                  <a:pt x="99769" y="413944"/>
                </a:lnTo>
                <a:lnTo>
                  <a:pt x="138210" y="434807"/>
                </a:lnTo>
                <a:lnTo>
                  <a:pt x="180690" y="447992"/>
                </a:lnTo>
                <a:lnTo>
                  <a:pt x="226301" y="452589"/>
                </a:lnTo>
                <a:lnTo>
                  <a:pt x="271908" y="447992"/>
                </a:lnTo>
                <a:lnTo>
                  <a:pt x="314387" y="434807"/>
                </a:lnTo>
                <a:lnTo>
                  <a:pt x="319531" y="432015"/>
                </a:lnTo>
                <a:lnTo>
                  <a:pt x="226301" y="432015"/>
                </a:lnTo>
                <a:lnTo>
                  <a:pt x="179123" y="426583"/>
                </a:lnTo>
                <a:lnTo>
                  <a:pt x="135819" y="411109"/>
                </a:lnTo>
                <a:lnTo>
                  <a:pt x="97621" y="386827"/>
                </a:lnTo>
                <a:lnTo>
                  <a:pt x="65763" y="354971"/>
                </a:lnTo>
                <a:lnTo>
                  <a:pt x="41480" y="316775"/>
                </a:lnTo>
                <a:lnTo>
                  <a:pt x="26006" y="273474"/>
                </a:lnTo>
                <a:lnTo>
                  <a:pt x="20574" y="226301"/>
                </a:lnTo>
                <a:lnTo>
                  <a:pt x="26006" y="179131"/>
                </a:lnTo>
                <a:lnTo>
                  <a:pt x="41480" y="135830"/>
                </a:lnTo>
                <a:lnTo>
                  <a:pt x="65763" y="97631"/>
                </a:lnTo>
                <a:lnTo>
                  <a:pt x="97621" y="65771"/>
                </a:lnTo>
                <a:lnTo>
                  <a:pt x="135819" y="41485"/>
                </a:lnTo>
                <a:lnTo>
                  <a:pt x="179123" y="26007"/>
                </a:lnTo>
                <a:lnTo>
                  <a:pt x="226301" y="20574"/>
                </a:lnTo>
                <a:lnTo>
                  <a:pt x="319530" y="20574"/>
                </a:lnTo>
                <a:lnTo>
                  <a:pt x="314387" y="17782"/>
                </a:lnTo>
                <a:lnTo>
                  <a:pt x="271908" y="4597"/>
                </a:lnTo>
                <a:lnTo>
                  <a:pt x="226301" y="0"/>
                </a:lnTo>
                <a:close/>
              </a:path>
              <a:path w="452754" h="452754">
                <a:moveTo>
                  <a:pt x="319530" y="20574"/>
                </a:moveTo>
                <a:lnTo>
                  <a:pt x="226301" y="20574"/>
                </a:lnTo>
                <a:lnTo>
                  <a:pt x="273474" y="26007"/>
                </a:lnTo>
                <a:lnTo>
                  <a:pt x="316775" y="41485"/>
                </a:lnTo>
                <a:lnTo>
                  <a:pt x="354971" y="65771"/>
                </a:lnTo>
                <a:lnTo>
                  <a:pt x="386827" y="97631"/>
                </a:lnTo>
                <a:lnTo>
                  <a:pt x="411109" y="135830"/>
                </a:lnTo>
                <a:lnTo>
                  <a:pt x="426583" y="179131"/>
                </a:lnTo>
                <a:lnTo>
                  <a:pt x="432015" y="226301"/>
                </a:lnTo>
                <a:lnTo>
                  <a:pt x="426583" y="273474"/>
                </a:lnTo>
                <a:lnTo>
                  <a:pt x="411109" y="316775"/>
                </a:lnTo>
                <a:lnTo>
                  <a:pt x="386827" y="354971"/>
                </a:lnTo>
                <a:lnTo>
                  <a:pt x="354971" y="386827"/>
                </a:lnTo>
                <a:lnTo>
                  <a:pt x="316775" y="411109"/>
                </a:lnTo>
                <a:lnTo>
                  <a:pt x="273474" y="426583"/>
                </a:lnTo>
                <a:lnTo>
                  <a:pt x="226301" y="432015"/>
                </a:lnTo>
                <a:lnTo>
                  <a:pt x="319531" y="432015"/>
                </a:lnTo>
                <a:lnTo>
                  <a:pt x="386319" y="386313"/>
                </a:lnTo>
                <a:lnTo>
                  <a:pt x="413953" y="352823"/>
                </a:lnTo>
                <a:lnTo>
                  <a:pt x="434818" y="314385"/>
                </a:lnTo>
                <a:lnTo>
                  <a:pt x="448004" y="271907"/>
                </a:lnTo>
                <a:lnTo>
                  <a:pt x="452602" y="226301"/>
                </a:lnTo>
                <a:lnTo>
                  <a:pt x="448004" y="180690"/>
                </a:lnTo>
                <a:lnTo>
                  <a:pt x="434818" y="138210"/>
                </a:lnTo>
                <a:lnTo>
                  <a:pt x="413953" y="99769"/>
                </a:lnTo>
                <a:lnTo>
                  <a:pt x="386319" y="66278"/>
                </a:lnTo>
                <a:lnTo>
                  <a:pt x="352827" y="38645"/>
                </a:lnTo>
                <a:lnTo>
                  <a:pt x="319530" y="20574"/>
                </a:lnTo>
                <a:close/>
              </a:path>
              <a:path w="452754" h="452754">
                <a:moveTo>
                  <a:pt x="249524" y="195611"/>
                </a:moveTo>
                <a:lnTo>
                  <a:pt x="223436" y="195611"/>
                </a:lnTo>
                <a:lnTo>
                  <a:pt x="197658" y="195893"/>
                </a:lnTo>
                <a:lnTo>
                  <a:pt x="148221" y="197586"/>
                </a:lnTo>
                <a:lnTo>
                  <a:pt x="116332" y="227990"/>
                </a:lnTo>
                <a:lnTo>
                  <a:pt x="113642" y="246875"/>
                </a:lnTo>
                <a:lnTo>
                  <a:pt x="113542" y="247723"/>
                </a:lnTo>
                <a:lnTo>
                  <a:pt x="113483" y="249097"/>
                </a:lnTo>
                <a:lnTo>
                  <a:pt x="113409" y="250786"/>
                </a:lnTo>
                <a:lnTo>
                  <a:pt x="113349" y="273474"/>
                </a:lnTo>
                <a:lnTo>
                  <a:pt x="116186" y="306019"/>
                </a:lnTo>
                <a:lnTo>
                  <a:pt x="116237" y="306362"/>
                </a:lnTo>
                <a:lnTo>
                  <a:pt x="148221" y="337413"/>
                </a:lnTo>
                <a:lnTo>
                  <a:pt x="186756" y="339191"/>
                </a:lnTo>
                <a:lnTo>
                  <a:pt x="205026" y="339445"/>
                </a:lnTo>
                <a:lnTo>
                  <a:pt x="226301" y="339445"/>
                </a:lnTo>
                <a:lnTo>
                  <a:pt x="249003" y="339191"/>
                </a:lnTo>
                <a:lnTo>
                  <a:pt x="252401" y="339191"/>
                </a:lnTo>
                <a:lnTo>
                  <a:pt x="304393" y="337413"/>
                </a:lnTo>
                <a:lnTo>
                  <a:pt x="334968" y="313105"/>
                </a:lnTo>
                <a:lnTo>
                  <a:pt x="183286" y="313105"/>
                </a:lnTo>
                <a:lnTo>
                  <a:pt x="183152" y="312102"/>
                </a:lnTo>
                <a:lnTo>
                  <a:pt x="149275" y="312102"/>
                </a:lnTo>
                <a:lnTo>
                  <a:pt x="149275" y="232041"/>
                </a:lnTo>
                <a:lnTo>
                  <a:pt x="133324" y="232041"/>
                </a:lnTo>
                <a:lnTo>
                  <a:pt x="133324" y="218884"/>
                </a:lnTo>
                <a:lnTo>
                  <a:pt x="334330" y="218884"/>
                </a:lnTo>
                <a:lnTo>
                  <a:pt x="333754" y="216162"/>
                </a:lnTo>
                <a:lnTo>
                  <a:pt x="281249" y="196426"/>
                </a:lnTo>
                <a:lnTo>
                  <a:pt x="267068" y="195893"/>
                </a:lnTo>
                <a:lnTo>
                  <a:pt x="269935" y="195893"/>
                </a:lnTo>
                <a:lnTo>
                  <a:pt x="249524" y="195611"/>
                </a:lnTo>
                <a:close/>
              </a:path>
              <a:path w="452754" h="452754">
                <a:moveTo>
                  <a:pt x="207708" y="306019"/>
                </a:moveTo>
                <a:lnTo>
                  <a:pt x="200279" y="313105"/>
                </a:lnTo>
                <a:lnTo>
                  <a:pt x="251548" y="313105"/>
                </a:lnTo>
                <a:lnTo>
                  <a:pt x="250397" y="312102"/>
                </a:lnTo>
                <a:lnTo>
                  <a:pt x="207708" y="312102"/>
                </a:lnTo>
                <a:lnTo>
                  <a:pt x="207708" y="306019"/>
                </a:lnTo>
                <a:close/>
              </a:path>
              <a:path w="452754" h="452754">
                <a:moveTo>
                  <a:pt x="301205" y="242176"/>
                </a:moveTo>
                <a:lnTo>
                  <a:pt x="267195" y="242176"/>
                </a:lnTo>
                <a:lnTo>
                  <a:pt x="270308" y="249097"/>
                </a:lnTo>
                <a:lnTo>
                  <a:pt x="270383" y="313105"/>
                </a:lnTo>
                <a:lnTo>
                  <a:pt x="284213" y="313105"/>
                </a:lnTo>
                <a:lnTo>
                  <a:pt x="281061" y="299135"/>
                </a:lnTo>
                <a:lnTo>
                  <a:pt x="281153" y="254965"/>
                </a:lnTo>
                <a:lnTo>
                  <a:pt x="281218" y="252914"/>
                </a:lnTo>
                <a:lnTo>
                  <a:pt x="281328" y="249441"/>
                </a:lnTo>
                <a:lnTo>
                  <a:pt x="283537" y="244328"/>
                </a:lnTo>
                <a:lnTo>
                  <a:pt x="289531" y="242445"/>
                </a:lnTo>
                <a:lnTo>
                  <a:pt x="301205" y="242176"/>
                </a:lnTo>
                <a:close/>
              </a:path>
              <a:path w="452754" h="452754">
                <a:moveTo>
                  <a:pt x="338969" y="287769"/>
                </a:moveTo>
                <a:lnTo>
                  <a:pt x="320319" y="287769"/>
                </a:lnTo>
                <a:lnTo>
                  <a:pt x="320287" y="299135"/>
                </a:lnTo>
                <a:lnTo>
                  <a:pt x="318198" y="313105"/>
                </a:lnTo>
                <a:lnTo>
                  <a:pt x="334968" y="313105"/>
                </a:lnTo>
                <a:lnTo>
                  <a:pt x="336257" y="307009"/>
                </a:lnTo>
                <a:lnTo>
                  <a:pt x="338100" y="295169"/>
                </a:lnTo>
                <a:lnTo>
                  <a:pt x="338969" y="287769"/>
                </a:lnTo>
                <a:close/>
              </a:path>
              <a:path w="452754" h="452754">
                <a:moveTo>
                  <a:pt x="231076" y="218884"/>
                </a:moveTo>
                <a:lnTo>
                  <a:pt x="180098" y="218884"/>
                </a:lnTo>
                <a:lnTo>
                  <a:pt x="180098" y="232041"/>
                </a:lnTo>
                <a:lnTo>
                  <a:pt x="164147" y="232041"/>
                </a:lnTo>
                <a:lnTo>
                  <a:pt x="164147" y="312102"/>
                </a:lnTo>
                <a:lnTo>
                  <a:pt x="183152" y="312102"/>
                </a:lnTo>
                <a:lnTo>
                  <a:pt x="182206" y="305003"/>
                </a:lnTo>
                <a:lnTo>
                  <a:pt x="182206" y="242176"/>
                </a:lnTo>
                <a:lnTo>
                  <a:pt x="231076" y="242176"/>
                </a:lnTo>
                <a:lnTo>
                  <a:pt x="231076" y="218884"/>
                </a:lnTo>
                <a:close/>
              </a:path>
              <a:path w="452754" h="452754">
                <a:moveTo>
                  <a:pt x="231076" y="242176"/>
                </a:moveTo>
                <a:lnTo>
                  <a:pt x="220446" y="242176"/>
                </a:lnTo>
                <a:lnTo>
                  <a:pt x="220446" y="312102"/>
                </a:lnTo>
                <a:lnTo>
                  <a:pt x="231076" y="312102"/>
                </a:lnTo>
                <a:lnTo>
                  <a:pt x="231076" y="242176"/>
                </a:lnTo>
                <a:close/>
              </a:path>
              <a:path w="452754" h="452754">
                <a:moveTo>
                  <a:pt x="244881" y="306362"/>
                </a:moveTo>
                <a:lnTo>
                  <a:pt x="244881" y="312102"/>
                </a:lnTo>
                <a:lnTo>
                  <a:pt x="250397" y="312102"/>
                </a:lnTo>
                <a:lnTo>
                  <a:pt x="247205" y="309321"/>
                </a:lnTo>
                <a:lnTo>
                  <a:pt x="244881" y="306362"/>
                </a:lnTo>
                <a:close/>
              </a:path>
              <a:path w="452754" h="452754">
                <a:moveTo>
                  <a:pt x="207708" y="242176"/>
                </a:moveTo>
                <a:lnTo>
                  <a:pt x="194957" y="242176"/>
                </a:lnTo>
                <a:lnTo>
                  <a:pt x="194957" y="303987"/>
                </a:lnTo>
                <a:lnTo>
                  <a:pt x="203454" y="303987"/>
                </a:lnTo>
                <a:lnTo>
                  <a:pt x="207708" y="298919"/>
                </a:lnTo>
                <a:lnTo>
                  <a:pt x="207708" y="242176"/>
                </a:lnTo>
                <a:close/>
              </a:path>
              <a:path w="452754" h="452754">
                <a:moveTo>
                  <a:pt x="256578" y="253326"/>
                </a:moveTo>
                <a:lnTo>
                  <a:pt x="248513" y="253326"/>
                </a:lnTo>
                <a:lnTo>
                  <a:pt x="246354" y="254965"/>
                </a:lnTo>
                <a:lnTo>
                  <a:pt x="244881" y="256527"/>
                </a:lnTo>
                <a:lnTo>
                  <a:pt x="244881" y="299135"/>
                </a:lnTo>
                <a:lnTo>
                  <a:pt x="246227" y="300570"/>
                </a:lnTo>
                <a:lnTo>
                  <a:pt x="248234" y="301955"/>
                </a:lnTo>
                <a:lnTo>
                  <a:pt x="257644" y="301955"/>
                </a:lnTo>
                <a:lnTo>
                  <a:pt x="257644" y="260413"/>
                </a:lnTo>
                <a:lnTo>
                  <a:pt x="256578" y="253326"/>
                </a:lnTo>
                <a:close/>
              </a:path>
              <a:path w="452754" h="452754">
                <a:moveTo>
                  <a:pt x="338017" y="242176"/>
                </a:moveTo>
                <a:lnTo>
                  <a:pt x="301205" y="242176"/>
                </a:lnTo>
                <a:lnTo>
                  <a:pt x="312705" y="244867"/>
                </a:lnTo>
                <a:lnTo>
                  <a:pt x="318330" y="250786"/>
                </a:lnTo>
                <a:lnTo>
                  <a:pt x="320114" y="256527"/>
                </a:lnTo>
                <a:lnTo>
                  <a:pt x="320170" y="256706"/>
                </a:lnTo>
                <a:lnTo>
                  <a:pt x="320319" y="259397"/>
                </a:lnTo>
                <a:lnTo>
                  <a:pt x="320319" y="279692"/>
                </a:lnTo>
                <a:lnTo>
                  <a:pt x="293751" y="279692"/>
                </a:lnTo>
                <a:lnTo>
                  <a:pt x="293751" y="301955"/>
                </a:lnTo>
                <a:lnTo>
                  <a:pt x="306514" y="301955"/>
                </a:lnTo>
                <a:lnTo>
                  <a:pt x="306514" y="287769"/>
                </a:lnTo>
                <a:lnTo>
                  <a:pt x="338969" y="287769"/>
                </a:lnTo>
                <a:lnTo>
                  <a:pt x="339047" y="287108"/>
                </a:lnTo>
                <a:lnTo>
                  <a:pt x="339270" y="282004"/>
                </a:lnTo>
                <a:lnTo>
                  <a:pt x="339395" y="279124"/>
                </a:lnTo>
                <a:lnTo>
                  <a:pt x="339445" y="267512"/>
                </a:lnTo>
                <a:lnTo>
                  <a:pt x="339203" y="260413"/>
                </a:lnTo>
                <a:lnTo>
                  <a:pt x="339076" y="256706"/>
                </a:lnTo>
                <a:lnTo>
                  <a:pt x="338961" y="253326"/>
                </a:lnTo>
                <a:lnTo>
                  <a:pt x="338947" y="252914"/>
                </a:lnTo>
                <a:lnTo>
                  <a:pt x="338040" y="242445"/>
                </a:lnTo>
                <a:lnTo>
                  <a:pt x="338017" y="242176"/>
                </a:lnTo>
                <a:close/>
              </a:path>
              <a:path w="452754" h="452754">
                <a:moveTo>
                  <a:pt x="306514" y="253326"/>
                </a:moveTo>
                <a:lnTo>
                  <a:pt x="293751" y="253326"/>
                </a:lnTo>
                <a:lnTo>
                  <a:pt x="293751" y="269519"/>
                </a:lnTo>
                <a:lnTo>
                  <a:pt x="306514" y="269519"/>
                </a:lnTo>
                <a:lnTo>
                  <a:pt x="306514" y="253326"/>
                </a:lnTo>
                <a:close/>
              </a:path>
              <a:path w="452754" h="452754">
                <a:moveTo>
                  <a:pt x="334330" y="218884"/>
                </a:moveTo>
                <a:lnTo>
                  <a:pt x="244881" y="218884"/>
                </a:lnTo>
                <a:lnTo>
                  <a:pt x="244881" y="249097"/>
                </a:lnTo>
                <a:lnTo>
                  <a:pt x="247002" y="246875"/>
                </a:lnTo>
                <a:lnTo>
                  <a:pt x="252196" y="242176"/>
                </a:lnTo>
                <a:lnTo>
                  <a:pt x="338017" y="242176"/>
                </a:lnTo>
                <a:lnTo>
                  <a:pt x="337851" y="240264"/>
                </a:lnTo>
                <a:lnTo>
                  <a:pt x="336840" y="232041"/>
                </a:lnTo>
                <a:lnTo>
                  <a:pt x="336755" y="231358"/>
                </a:lnTo>
                <a:lnTo>
                  <a:pt x="336257" y="227990"/>
                </a:lnTo>
                <a:lnTo>
                  <a:pt x="334330" y="218884"/>
                </a:lnTo>
                <a:close/>
              </a:path>
              <a:path w="452754" h="452754">
                <a:moveTo>
                  <a:pt x="230911" y="123164"/>
                </a:moveTo>
                <a:lnTo>
                  <a:pt x="207873" y="123164"/>
                </a:lnTo>
                <a:lnTo>
                  <a:pt x="200279" y="130721"/>
                </a:lnTo>
                <a:lnTo>
                  <a:pt x="200279" y="176847"/>
                </a:lnTo>
                <a:lnTo>
                  <a:pt x="207873" y="184416"/>
                </a:lnTo>
                <a:lnTo>
                  <a:pt x="230911" y="184416"/>
                </a:lnTo>
                <a:lnTo>
                  <a:pt x="238518" y="176847"/>
                </a:lnTo>
                <a:lnTo>
                  <a:pt x="238518" y="174917"/>
                </a:lnTo>
                <a:lnTo>
                  <a:pt x="215861" y="174917"/>
                </a:lnTo>
                <a:lnTo>
                  <a:pt x="213017" y="172072"/>
                </a:lnTo>
                <a:lnTo>
                  <a:pt x="213017" y="135509"/>
                </a:lnTo>
                <a:lnTo>
                  <a:pt x="215861" y="132676"/>
                </a:lnTo>
                <a:lnTo>
                  <a:pt x="238518" y="132676"/>
                </a:lnTo>
                <a:lnTo>
                  <a:pt x="238518" y="130721"/>
                </a:lnTo>
                <a:lnTo>
                  <a:pt x="230911" y="123164"/>
                </a:lnTo>
                <a:close/>
              </a:path>
              <a:path w="452754" h="452754">
                <a:moveTo>
                  <a:pt x="262940" y="123164"/>
                </a:moveTo>
                <a:lnTo>
                  <a:pt x="250202" y="123164"/>
                </a:lnTo>
                <a:lnTo>
                  <a:pt x="250313" y="176847"/>
                </a:lnTo>
                <a:lnTo>
                  <a:pt x="251269" y="184416"/>
                </a:lnTo>
                <a:lnTo>
                  <a:pt x="268249" y="184416"/>
                </a:lnTo>
                <a:lnTo>
                  <a:pt x="275704" y="177038"/>
                </a:lnTo>
                <a:lnTo>
                  <a:pt x="288442" y="177038"/>
                </a:lnTo>
                <a:lnTo>
                  <a:pt x="288442" y="174917"/>
                </a:lnTo>
                <a:lnTo>
                  <a:pt x="262940" y="174917"/>
                </a:lnTo>
                <a:lnTo>
                  <a:pt x="262940" y="123164"/>
                </a:lnTo>
                <a:close/>
              </a:path>
              <a:path w="452754" h="452754">
                <a:moveTo>
                  <a:pt x="164147" y="104140"/>
                </a:moveTo>
                <a:lnTo>
                  <a:pt x="149275" y="104140"/>
                </a:lnTo>
                <a:lnTo>
                  <a:pt x="167335" y="150609"/>
                </a:lnTo>
                <a:lnTo>
                  <a:pt x="167335" y="183362"/>
                </a:lnTo>
                <a:lnTo>
                  <a:pt x="182206" y="183362"/>
                </a:lnTo>
                <a:lnTo>
                  <a:pt x="182206" y="150609"/>
                </a:lnTo>
                <a:lnTo>
                  <a:pt x="187993" y="134797"/>
                </a:lnTo>
                <a:lnTo>
                  <a:pt x="174777" y="134797"/>
                </a:lnTo>
                <a:lnTo>
                  <a:pt x="164147" y="104140"/>
                </a:lnTo>
                <a:close/>
              </a:path>
              <a:path w="452754" h="452754">
                <a:moveTo>
                  <a:pt x="288442" y="177038"/>
                </a:moveTo>
                <a:lnTo>
                  <a:pt x="275704" y="177038"/>
                </a:lnTo>
                <a:lnTo>
                  <a:pt x="275704" y="183362"/>
                </a:lnTo>
                <a:lnTo>
                  <a:pt x="288442" y="183362"/>
                </a:lnTo>
                <a:lnTo>
                  <a:pt x="288442" y="177038"/>
                </a:lnTo>
                <a:close/>
              </a:path>
              <a:path w="452754" h="452754">
                <a:moveTo>
                  <a:pt x="238518" y="132676"/>
                </a:moveTo>
                <a:lnTo>
                  <a:pt x="222923" y="132676"/>
                </a:lnTo>
                <a:lnTo>
                  <a:pt x="225767" y="135509"/>
                </a:lnTo>
                <a:lnTo>
                  <a:pt x="225767" y="172072"/>
                </a:lnTo>
                <a:lnTo>
                  <a:pt x="222923" y="174917"/>
                </a:lnTo>
                <a:lnTo>
                  <a:pt x="238518" y="174917"/>
                </a:lnTo>
                <a:lnTo>
                  <a:pt x="238518" y="132676"/>
                </a:lnTo>
                <a:close/>
              </a:path>
              <a:path w="452754" h="452754">
                <a:moveTo>
                  <a:pt x="288442" y="123164"/>
                </a:moveTo>
                <a:lnTo>
                  <a:pt x="275704" y="123164"/>
                </a:lnTo>
                <a:lnTo>
                  <a:pt x="275704" y="169633"/>
                </a:lnTo>
                <a:lnTo>
                  <a:pt x="271449" y="174917"/>
                </a:lnTo>
                <a:lnTo>
                  <a:pt x="288442" y="174917"/>
                </a:lnTo>
                <a:lnTo>
                  <a:pt x="288442" y="123164"/>
                </a:lnTo>
                <a:close/>
              </a:path>
              <a:path w="452754" h="452754">
                <a:moveTo>
                  <a:pt x="199212" y="104140"/>
                </a:moveTo>
                <a:lnTo>
                  <a:pt x="185394" y="104140"/>
                </a:lnTo>
                <a:lnTo>
                  <a:pt x="174777" y="134797"/>
                </a:lnTo>
                <a:lnTo>
                  <a:pt x="187993" y="134797"/>
                </a:lnTo>
                <a:lnTo>
                  <a:pt x="199212" y="104140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175">
            <a:extLst>
              <a:ext uri="{FF2B5EF4-FFF2-40B4-BE49-F238E27FC236}">
                <a16:creationId xmlns:a16="http://schemas.microsoft.com/office/drawing/2014/main" id="{BCE6471F-D677-D43D-1D91-193962F5F210}"/>
              </a:ext>
            </a:extLst>
          </p:cNvPr>
          <p:cNvSpPr/>
          <p:nvPr/>
        </p:nvSpPr>
        <p:spPr>
          <a:xfrm>
            <a:off x="6595510" y="4466457"/>
            <a:ext cx="350899" cy="350899"/>
          </a:xfrm>
          <a:custGeom>
            <a:avLst/>
            <a:gdLst/>
            <a:ahLst/>
            <a:cxnLst/>
            <a:rect l="l" t="t" r="r" b="b"/>
            <a:pathLst>
              <a:path w="452754" h="452754">
                <a:moveTo>
                  <a:pt x="226301" y="0"/>
                </a:moveTo>
                <a:lnTo>
                  <a:pt x="180697" y="4597"/>
                </a:lnTo>
                <a:lnTo>
                  <a:pt x="138220" y="17782"/>
                </a:lnTo>
                <a:lnTo>
                  <a:pt x="99780" y="38645"/>
                </a:lnTo>
                <a:lnTo>
                  <a:pt x="66287" y="66276"/>
                </a:lnTo>
                <a:lnTo>
                  <a:pt x="38652" y="99766"/>
                </a:lnTo>
                <a:lnTo>
                  <a:pt x="17785" y="138204"/>
                </a:lnTo>
                <a:lnTo>
                  <a:pt x="4598" y="180682"/>
                </a:lnTo>
                <a:lnTo>
                  <a:pt x="0" y="226288"/>
                </a:lnTo>
                <a:lnTo>
                  <a:pt x="4500" y="270929"/>
                </a:lnTo>
                <a:lnTo>
                  <a:pt x="17785" y="314379"/>
                </a:lnTo>
                <a:lnTo>
                  <a:pt x="38652" y="352820"/>
                </a:lnTo>
                <a:lnTo>
                  <a:pt x="66287" y="386311"/>
                </a:lnTo>
                <a:lnTo>
                  <a:pt x="99780" y="413943"/>
                </a:lnTo>
                <a:lnTo>
                  <a:pt x="138220" y="434807"/>
                </a:lnTo>
                <a:lnTo>
                  <a:pt x="180697" y="447992"/>
                </a:lnTo>
                <a:lnTo>
                  <a:pt x="226301" y="452589"/>
                </a:lnTo>
                <a:lnTo>
                  <a:pt x="271904" y="447992"/>
                </a:lnTo>
                <a:lnTo>
                  <a:pt x="314381" y="434807"/>
                </a:lnTo>
                <a:lnTo>
                  <a:pt x="319525" y="432015"/>
                </a:lnTo>
                <a:lnTo>
                  <a:pt x="226301" y="432015"/>
                </a:lnTo>
                <a:lnTo>
                  <a:pt x="179127" y="426583"/>
                </a:lnTo>
                <a:lnTo>
                  <a:pt x="135824" y="411108"/>
                </a:lnTo>
                <a:lnTo>
                  <a:pt x="97626" y="386826"/>
                </a:lnTo>
                <a:lnTo>
                  <a:pt x="65767" y="354968"/>
                </a:lnTo>
                <a:lnTo>
                  <a:pt x="41483" y="316770"/>
                </a:lnTo>
                <a:lnTo>
                  <a:pt x="26007" y="273466"/>
                </a:lnTo>
                <a:lnTo>
                  <a:pt x="20829" y="228509"/>
                </a:lnTo>
                <a:lnTo>
                  <a:pt x="20644" y="226898"/>
                </a:lnTo>
                <a:lnTo>
                  <a:pt x="20573" y="226288"/>
                </a:lnTo>
                <a:lnTo>
                  <a:pt x="25793" y="180974"/>
                </a:lnTo>
                <a:lnTo>
                  <a:pt x="25827" y="180682"/>
                </a:lnTo>
                <a:lnTo>
                  <a:pt x="25944" y="179666"/>
                </a:lnTo>
                <a:lnTo>
                  <a:pt x="41483" y="135825"/>
                </a:lnTo>
                <a:lnTo>
                  <a:pt x="65767" y="97629"/>
                </a:lnTo>
                <a:lnTo>
                  <a:pt x="97626" y="65770"/>
                </a:lnTo>
                <a:lnTo>
                  <a:pt x="135824" y="41485"/>
                </a:lnTo>
                <a:lnTo>
                  <a:pt x="179127" y="26007"/>
                </a:lnTo>
                <a:lnTo>
                  <a:pt x="226301" y="20573"/>
                </a:lnTo>
                <a:lnTo>
                  <a:pt x="319525" y="20573"/>
                </a:lnTo>
                <a:lnTo>
                  <a:pt x="314381" y="17782"/>
                </a:lnTo>
                <a:lnTo>
                  <a:pt x="271904" y="4597"/>
                </a:lnTo>
                <a:lnTo>
                  <a:pt x="226301" y="0"/>
                </a:lnTo>
                <a:close/>
              </a:path>
              <a:path w="452754" h="452754">
                <a:moveTo>
                  <a:pt x="319525" y="20573"/>
                </a:moveTo>
                <a:lnTo>
                  <a:pt x="226301" y="20573"/>
                </a:lnTo>
                <a:lnTo>
                  <a:pt x="273474" y="26007"/>
                </a:lnTo>
                <a:lnTo>
                  <a:pt x="316777" y="41485"/>
                </a:lnTo>
                <a:lnTo>
                  <a:pt x="354976" y="65770"/>
                </a:lnTo>
                <a:lnTo>
                  <a:pt x="386834" y="97629"/>
                </a:lnTo>
                <a:lnTo>
                  <a:pt x="411119" y="135825"/>
                </a:lnTo>
                <a:lnTo>
                  <a:pt x="426595" y="179123"/>
                </a:lnTo>
                <a:lnTo>
                  <a:pt x="432028" y="226288"/>
                </a:lnTo>
                <a:lnTo>
                  <a:pt x="426634" y="273126"/>
                </a:lnTo>
                <a:lnTo>
                  <a:pt x="426595" y="273466"/>
                </a:lnTo>
                <a:lnTo>
                  <a:pt x="411194" y="316560"/>
                </a:lnTo>
                <a:lnTo>
                  <a:pt x="386834" y="354968"/>
                </a:lnTo>
                <a:lnTo>
                  <a:pt x="354976" y="386826"/>
                </a:lnTo>
                <a:lnTo>
                  <a:pt x="316777" y="411108"/>
                </a:lnTo>
                <a:lnTo>
                  <a:pt x="273474" y="426583"/>
                </a:lnTo>
                <a:lnTo>
                  <a:pt x="226301" y="432015"/>
                </a:lnTo>
                <a:lnTo>
                  <a:pt x="319525" y="432015"/>
                </a:lnTo>
                <a:lnTo>
                  <a:pt x="386314" y="386311"/>
                </a:lnTo>
                <a:lnTo>
                  <a:pt x="413950" y="352820"/>
                </a:lnTo>
                <a:lnTo>
                  <a:pt x="434816" y="314379"/>
                </a:lnTo>
                <a:lnTo>
                  <a:pt x="448004" y="271899"/>
                </a:lnTo>
                <a:lnTo>
                  <a:pt x="452378" y="228509"/>
                </a:lnTo>
                <a:lnTo>
                  <a:pt x="452437" y="227926"/>
                </a:lnTo>
                <a:lnTo>
                  <a:pt x="452541" y="226898"/>
                </a:lnTo>
                <a:lnTo>
                  <a:pt x="448033" y="180974"/>
                </a:lnTo>
                <a:lnTo>
                  <a:pt x="434816" y="138204"/>
                </a:lnTo>
                <a:lnTo>
                  <a:pt x="413950" y="99766"/>
                </a:lnTo>
                <a:lnTo>
                  <a:pt x="386314" y="66276"/>
                </a:lnTo>
                <a:lnTo>
                  <a:pt x="352822" y="38645"/>
                </a:lnTo>
                <a:lnTo>
                  <a:pt x="319525" y="20573"/>
                </a:lnTo>
                <a:close/>
              </a:path>
              <a:path w="452754" h="452754">
                <a:moveTo>
                  <a:pt x="218566" y="179666"/>
                </a:moveTo>
                <a:lnTo>
                  <a:pt x="190451" y="210489"/>
                </a:lnTo>
                <a:lnTo>
                  <a:pt x="190345" y="211480"/>
                </a:lnTo>
                <a:lnTo>
                  <a:pt x="192925" y="221449"/>
                </a:lnTo>
                <a:lnTo>
                  <a:pt x="195859" y="227926"/>
                </a:lnTo>
                <a:lnTo>
                  <a:pt x="193556" y="237786"/>
                </a:lnTo>
                <a:lnTo>
                  <a:pt x="191447" y="246367"/>
                </a:lnTo>
                <a:lnTo>
                  <a:pt x="189680" y="253193"/>
                </a:lnTo>
                <a:lnTo>
                  <a:pt x="187604" y="260692"/>
                </a:lnTo>
                <a:lnTo>
                  <a:pt x="185724" y="267906"/>
                </a:lnTo>
                <a:lnTo>
                  <a:pt x="185600" y="268381"/>
                </a:lnTo>
                <a:lnTo>
                  <a:pt x="182141" y="283715"/>
                </a:lnTo>
                <a:lnTo>
                  <a:pt x="180169" y="291274"/>
                </a:lnTo>
                <a:lnTo>
                  <a:pt x="178866" y="295732"/>
                </a:lnTo>
                <a:lnTo>
                  <a:pt x="178930" y="300596"/>
                </a:lnTo>
                <a:lnTo>
                  <a:pt x="177838" y="305307"/>
                </a:lnTo>
                <a:lnTo>
                  <a:pt x="177832" y="312229"/>
                </a:lnTo>
                <a:lnTo>
                  <a:pt x="176847" y="316560"/>
                </a:lnTo>
                <a:lnTo>
                  <a:pt x="177584" y="324319"/>
                </a:lnTo>
                <a:lnTo>
                  <a:pt x="179095" y="331381"/>
                </a:lnTo>
                <a:lnTo>
                  <a:pt x="178142" y="334797"/>
                </a:lnTo>
                <a:lnTo>
                  <a:pt x="179514" y="336803"/>
                </a:lnTo>
                <a:lnTo>
                  <a:pt x="179539" y="338264"/>
                </a:lnTo>
                <a:lnTo>
                  <a:pt x="180117" y="339318"/>
                </a:lnTo>
                <a:lnTo>
                  <a:pt x="184391" y="339318"/>
                </a:lnTo>
                <a:lnTo>
                  <a:pt x="190220" y="328231"/>
                </a:lnTo>
                <a:lnTo>
                  <a:pt x="192290" y="325005"/>
                </a:lnTo>
                <a:lnTo>
                  <a:pt x="196316" y="318820"/>
                </a:lnTo>
                <a:lnTo>
                  <a:pt x="200024" y="312229"/>
                </a:lnTo>
                <a:lnTo>
                  <a:pt x="205828" y="298475"/>
                </a:lnTo>
                <a:lnTo>
                  <a:pt x="206273" y="291274"/>
                </a:lnTo>
                <a:lnTo>
                  <a:pt x="210057" y="279285"/>
                </a:lnTo>
                <a:lnTo>
                  <a:pt x="212300" y="273466"/>
                </a:lnTo>
                <a:lnTo>
                  <a:pt x="212346" y="273126"/>
                </a:lnTo>
                <a:lnTo>
                  <a:pt x="212806" y="268381"/>
                </a:lnTo>
                <a:lnTo>
                  <a:pt x="212851" y="267906"/>
                </a:lnTo>
                <a:lnTo>
                  <a:pt x="282082" y="267906"/>
                </a:lnTo>
                <a:lnTo>
                  <a:pt x="283013" y="267225"/>
                </a:lnTo>
                <a:lnTo>
                  <a:pt x="287797" y="262030"/>
                </a:lnTo>
                <a:lnTo>
                  <a:pt x="236477" y="262030"/>
                </a:lnTo>
                <a:lnTo>
                  <a:pt x="229922" y="259689"/>
                </a:lnTo>
                <a:lnTo>
                  <a:pt x="226354" y="256746"/>
                </a:lnTo>
                <a:lnTo>
                  <a:pt x="224762" y="255409"/>
                </a:lnTo>
                <a:lnTo>
                  <a:pt x="221602" y="250202"/>
                </a:lnTo>
                <a:lnTo>
                  <a:pt x="219468" y="244665"/>
                </a:lnTo>
                <a:lnTo>
                  <a:pt x="220188" y="241670"/>
                </a:lnTo>
                <a:lnTo>
                  <a:pt x="222730" y="231914"/>
                </a:lnTo>
                <a:lnTo>
                  <a:pt x="225515" y="222627"/>
                </a:lnTo>
                <a:lnTo>
                  <a:pt x="228238" y="213779"/>
                </a:lnTo>
                <a:lnTo>
                  <a:pt x="231038" y="203936"/>
                </a:lnTo>
                <a:lnTo>
                  <a:pt x="231676" y="196543"/>
                </a:lnTo>
                <a:lnTo>
                  <a:pt x="231725" y="195071"/>
                </a:lnTo>
                <a:lnTo>
                  <a:pt x="229593" y="188039"/>
                </a:lnTo>
                <a:lnTo>
                  <a:pt x="225005" y="182687"/>
                </a:lnTo>
                <a:lnTo>
                  <a:pt x="218566" y="179666"/>
                </a:lnTo>
                <a:close/>
              </a:path>
              <a:path w="452754" h="452754">
                <a:moveTo>
                  <a:pt x="282082" y="267906"/>
                </a:moveTo>
                <a:lnTo>
                  <a:pt x="213182" y="267906"/>
                </a:lnTo>
                <a:lnTo>
                  <a:pt x="214058" y="270929"/>
                </a:lnTo>
                <a:lnTo>
                  <a:pt x="217233" y="273126"/>
                </a:lnTo>
                <a:lnTo>
                  <a:pt x="219595" y="274802"/>
                </a:lnTo>
                <a:lnTo>
                  <a:pt x="226077" y="278567"/>
                </a:lnTo>
                <a:lnTo>
                  <a:pt x="234168" y="281455"/>
                </a:lnTo>
                <a:lnTo>
                  <a:pt x="243470" y="282741"/>
                </a:lnTo>
                <a:lnTo>
                  <a:pt x="253580" y="281698"/>
                </a:lnTo>
                <a:lnTo>
                  <a:pt x="264721" y="278234"/>
                </a:lnTo>
                <a:lnTo>
                  <a:pt x="274450" y="273466"/>
                </a:lnTo>
                <a:lnTo>
                  <a:pt x="274953" y="273126"/>
                </a:lnTo>
                <a:lnTo>
                  <a:pt x="282082" y="267906"/>
                </a:lnTo>
                <a:close/>
              </a:path>
              <a:path w="452754" h="452754">
                <a:moveTo>
                  <a:pt x="284327" y="152704"/>
                </a:moveTo>
                <a:lnTo>
                  <a:pt x="228015" y="152704"/>
                </a:lnTo>
                <a:lnTo>
                  <a:pt x="234416" y="154063"/>
                </a:lnTo>
                <a:lnTo>
                  <a:pt x="245846" y="156032"/>
                </a:lnTo>
                <a:lnTo>
                  <a:pt x="255501" y="160000"/>
                </a:lnTo>
                <a:lnTo>
                  <a:pt x="278291" y="196543"/>
                </a:lnTo>
                <a:lnTo>
                  <a:pt x="278303" y="205519"/>
                </a:lnTo>
                <a:lnTo>
                  <a:pt x="277319" y="212574"/>
                </a:lnTo>
                <a:lnTo>
                  <a:pt x="277204" y="213406"/>
                </a:lnTo>
                <a:lnTo>
                  <a:pt x="277152" y="213779"/>
                </a:lnTo>
                <a:lnTo>
                  <a:pt x="276047" y="218516"/>
                </a:lnTo>
                <a:lnTo>
                  <a:pt x="276158" y="220903"/>
                </a:lnTo>
                <a:lnTo>
                  <a:pt x="276230" y="222627"/>
                </a:lnTo>
                <a:lnTo>
                  <a:pt x="275017" y="226288"/>
                </a:lnTo>
                <a:lnTo>
                  <a:pt x="274899" y="226644"/>
                </a:lnTo>
                <a:lnTo>
                  <a:pt x="244487" y="261658"/>
                </a:lnTo>
                <a:lnTo>
                  <a:pt x="236477" y="262030"/>
                </a:lnTo>
                <a:lnTo>
                  <a:pt x="287797" y="262030"/>
                </a:lnTo>
                <a:lnTo>
                  <a:pt x="305756" y="226898"/>
                </a:lnTo>
                <a:lnTo>
                  <a:pt x="306023" y="223710"/>
                </a:lnTo>
                <a:lnTo>
                  <a:pt x="306090" y="222627"/>
                </a:lnTo>
                <a:lnTo>
                  <a:pt x="306196" y="220903"/>
                </a:lnTo>
                <a:lnTo>
                  <a:pt x="307479" y="215417"/>
                </a:lnTo>
                <a:lnTo>
                  <a:pt x="308516" y="205519"/>
                </a:lnTo>
                <a:lnTo>
                  <a:pt x="308528" y="203936"/>
                </a:lnTo>
                <a:lnTo>
                  <a:pt x="307872" y="196543"/>
                </a:lnTo>
                <a:lnTo>
                  <a:pt x="307760" y="195272"/>
                </a:lnTo>
                <a:lnTo>
                  <a:pt x="307643" y="193955"/>
                </a:lnTo>
                <a:lnTo>
                  <a:pt x="305341" y="184072"/>
                </a:lnTo>
                <a:lnTo>
                  <a:pt x="302425" y="176047"/>
                </a:lnTo>
                <a:lnTo>
                  <a:pt x="290779" y="157821"/>
                </a:lnTo>
                <a:lnTo>
                  <a:pt x="284327" y="152704"/>
                </a:lnTo>
                <a:close/>
              </a:path>
              <a:path w="452754" h="452754">
                <a:moveTo>
                  <a:pt x="223621" y="133718"/>
                </a:moveTo>
                <a:lnTo>
                  <a:pt x="210477" y="135356"/>
                </a:lnTo>
                <a:lnTo>
                  <a:pt x="202247" y="137413"/>
                </a:lnTo>
                <a:lnTo>
                  <a:pt x="193255" y="139331"/>
                </a:lnTo>
                <a:lnTo>
                  <a:pt x="155184" y="172073"/>
                </a:lnTo>
                <a:lnTo>
                  <a:pt x="146824" y="191871"/>
                </a:lnTo>
                <a:lnTo>
                  <a:pt x="145926" y="195071"/>
                </a:lnTo>
                <a:lnTo>
                  <a:pt x="145834" y="195402"/>
                </a:lnTo>
                <a:lnTo>
                  <a:pt x="144543" y="208521"/>
                </a:lnTo>
                <a:lnTo>
                  <a:pt x="144446" y="209511"/>
                </a:lnTo>
                <a:lnTo>
                  <a:pt x="144349" y="210489"/>
                </a:lnTo>
                <a:lnTo>
                  <a:pt x="144252" y="211480"/>
                </a:lnTo>
                <a:lnTo>
                  <a:pt x="144144" y="212574"/>
                </a:lnTo>
                <a:lnTo>
                  <a:pt x="147489" y="227926"/>
                </a:lnTo>
                <a:lnTo>
                  <a:pt x="172948" y="254914"/>
                </a:lnTo>
                <a:lnTo>
                  <a:pt x="176352" y="249110"/>
                </a:lnTo>
                <a:lnTo>
                  <a:pt x="176106" y="246700"/>
                </a:lnTo>
                <a:lnTo>
                  <a:pt x="176072" y="246367"/>
                </a:lnTo>
                <a:lnTo>
                  <a:pt x="177317" y="242392"/>
                </a:lnTo>
                <a:lnTo>
                  <a:pt x="178813" y="239497"/>
                </a:lnTo>
                <a:lnTo>
                  <a:pt x="178700" y="238474"/>
                </a:lnTo>
                <a:lnTo>
                  <a:pt x="177901" y="234048"/>
                </a:lnTo>
                <a:lnTo>
                  <a:pt x="174294" y="231914"/>
                </a:lnTo>
                <a:lnTo>
                  <a:pt x="169710" y="223710"/>
                </a:lnTo>
                <a:lnTo>
                  <a:pt x="169622" y="220903"/>
                </a:lnTo>
                <a:lnTo>
                  <a:pt x="169557" y="218833"/>
                </a:lnTo>
                <a:lnTo>
                  <a:pt x="168046" y="211480"/>
                </a:lnTo>
                <a:lnTo>
                  <a:pt x="168173" y="210489"/>
                </a:lnTo>
                <a:lnTo>
                  <a:pt x="168274" y="209511"/>
                </a:lnTo>
                <a:lnTo>
                  <a:pt x="168401" y="208521"/>
                </a:lnTo>
                <a:lnTo>
                  <a:pt x="168818" y="200812"/>
                </a:lnTo>
                <a:lnTo>
                  <a:pt x="168846" y="200291"/>
                </a:lnTo>
                <a:lnTo>
                  <a:pt x="170230" y="194360"/>
                </a:lnTo>
                <a:lnTo>
                  <a:pt x="172678" y="188760"/>
                </a:lnTo>
                <a:lnTo>
                  <a:pt x="172783" y="188518"/>
                </a:lnTo>
                <a:lnTo>
                  <a:pt x="211505" y="156032"/>
                </a:lnTo>
                <a:lnTo>
                  <a:pt x="228015" y="152704"/>
                </a:lnTo>
                <a:lnTo>
                  <a:pt x="284327" y="152704"/>
                </a:lnTo>
                <a:lnTo>
                  <a:pt x="273872" y="144414"/>
                </a:lnTo>
                <a:lnTo>
                  <a:pt x="251540" y="136242"/>
                </a:lnTo>
                <a:lnTo>
                  <a:pt x="223621" y="133718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176">
            <a:extLst>
              <a:ext uri="{FF2B5EF4-FFF2-40B4-BE49-F238E27FC236}">
                <a16:creationId xmlns:a16="http://schemas.microsoft.com/office/drawing/2014/main" id="{D8C224F1-5740-749E-6B1C-0AB35D6DC1EE}"/>
              </a:ext>
            </a:extLst>
          </p:cNvPr>
          <p:cNvSpPr/>
          <p:nvPr/>
        </p:nvSpPr>
        <p:spPr>
          <a:xfrm>
            <a:off x="7201142" y="4466457"/>
            <a:ext cx="350899" cy="350899"/>
          </a:xfrm>
          <a:custGeom>
            <a:avLst/>
            <a:gdLst/>
            <a:ahLst/>
            <a:cxnLst/>
            <a:rect l="l" t="t" r="r" b="b"/>
            <a:pathLst>
              <a:path w="452754" h="452754">
                <a:moveTo>
                  <a:pt x="226301" y="0"/>
                </a:moveTo>
                <a:lnTo>
                  <a:pt x="180697" y="4597"/>
                </a:lnTo>
                <a:lnTo>
                  <a:pt x="138220" y="17782"/>
                </a:lnTo>
                <a:lnTo>
                  <a:pt x="99780" y="38645"/>
                </a:lnTo>
                <a:lnTo>
                  <a:pt x="66287" y="66276"/>
                </a:lnTo>
                <a:lnTo>
                  <a:pt x="38652" y="99766"/>
                </a:lnTo>
                <a:lnTo>
                  <a:pt x="17785" y="138204"/>
                </a:lnTo>
                <a:lnTo>
                  <a:pt x="4598" y="180682"/>
                </a:lnTo>
                <a:lnTo>
                  <a:pt x="0" y="226288"/>
                </a:lnTo>
                <a:lnTo>
                  <a:pt x="4598" y="271899"/>
                </a:lnTo>
                <a:lnTo>
                  <a:pt x="17785" y="314379"/>
                </a:lnTo>
                <a:lnTo>
                  <a:pt x="38652" y="352820"/>
                </a:lnTo>
                <a:lnTo>
                  <a:pt x="66287" y="386311"/>
                </a:lnTo>
                <a:lnTo>
                  <a:pt x="99780" y="413943"/>
                </a:lnTo>
                <a:lnTo>
                  <a:pt x="138220" y="434807"/>
                </a:lnTo>
                <a:lnTo>
                  <a:pt x="180697" y="447992"/>
                </a:lnTo>
                <a:lnTo>
                  <a:pt x="226301" y="452589"/>
                </a:lnTo>
                <a:lnTo>
                  <a:pt x="271904" y="447992"/>
                </a:lnTo>
                <a:lnTo>
                  <a:pt x="314381" y="434807"/>
                </a:lnTo>
                <a:lnTo>
                  <a:pt x="319525" y="432015"/>
                </a:lnTo>
                <a:lnTo>
                  <a:pt x="226301" y="432015"/>
                </a:lnTo>
                <a:lnTo>
                  <a:pt x="179127" y="426583"/>
                </a:lnTo>
                <a:lnTo>
                  <a:pt x="135824" y="411108"/>
                </a:lnTo>
                <a:lnTo>
                  <a:pt x="97626" y="386826"/>
                </a:lnTo>
                <a:lnTo>
                  <a:pt x="65767" y="354968"/>
                </a:lnTo>
                <a:lnTo>
                  <a:pt x="41483" y="316770"/>
                </a:lnTo>
                <a:lnTo>
                  <a:pt x="26007" y="273466"/>
                </a:lnTo>
                <a:lnTo>
                  <a:pt x="20573" y="226288"/>
                </a:lnTo>
                <a:lnTo>
                  <a:pt x="26007" y="179123"/>
                </a:lnTo>
                <a:lnTo>
                  <a:pt x="41483" y="135825"/>
                </a:lnTo>
                <a:lnTo>
                  <a:pt x="65767" y="97629"/>
                </a:lnTo>
                <a:lnTo>
                  <a:pt x="97626" y="65770"/>
                </a:lnTo>
                <a:lnTo>
                  <a:pt x="135824" y="41485"/>
                </a:lnTo>
                <a:lnTo>
                  <a:pt x="179127" y="26007"/>
                </a:lnTo>
                <a:lnTo>
                  <a:pt x="226301" y="20573"/>
                </a:lnTo>
                <a:lnTo>
                  <a:pt x="319525" y="20573"/>
                </a:lnTo>
                <a:lnTo>
                  <a:pt x="314381" y="17782"/>
                </a:lnTo>
                <a:lnTo>
                  <a:pt x="271904" y="4597"/>
                </a:lnTo>
                <a:lnTo>
                  <a:pt x="226301" y="0"/>
                </a:lnTo>
                <a:close/>
              </a:path>
              <a:path w="452754" h="452754">
                <a:moveTo>
                  <a:pt x="319525" y="20573"/>
                </a:moveTo>
                <a:lnTo>
                  <a:pt x="226301" y="20573"/>
                </a:lnTo>
                <a:lnTo>
                  <a:pt x="273474" y="26007"/>
                </a:lnTo>
                <a:lnTo>
                  <a:pt x="316777" y="41485"/>
                </a:lnTo>
                <a:lnTo>
                  <a:pt x="354976" y="65770"/>
                </a:lnTo>
                <a:lnTo>
                  <a:pt x="386834" y="97629"/>
                </a:lnTo>
                <a:lnTo>
                  <a:pt x="411119" y="135825"/>
                </a:lnTo>
                <a:lnTo>
                  <a:pt x="426595" y="179123"/>
                </a:lnTo>
                <a:lnTo>
                  <a:pt x="432028" y="226288"/>
                </a:lnTo>
                <a:lnTo>
                  <a:pt x="426595" y="273466"/>
                </a:lnTo>
                <a:lnTo>
                  <a:pt x="411119" y="316770"/>
                </a:lnTo>
                <a:lnTo>
                  <a:pt x="386834" y="354968"/>
                </a:lnTo>
                <a:lnTo>
                  <a:pt x="354976" y="386826"/>
                </a:lnTo>
                <a:lnTo>
                  <a:pt x="316777" y="411108"/>
                </a:lnTo>
                <a:lnTo>
                  <a:pt x="273474" y="426583"/>
                </a:lnTo>
                <a:lnTo>
                  <a:pt x="226301" y="432015"/>
                </a:lnTo>
                <a:lnTo>
                  <a:pt x="319525" y="432015"/>
                </a:lnTo>
                <a:lnTo>
                  <a:pt x="386314" y="386311"/>
                </a:lnTo>
                <a:lnTo>
                  <a:pt x="413950" y="352820"/>
                </a:lnTo>
                <a:lnTo>
                  <a:pt x="434816" y="314379"/>
                </a:lnTo>
                <a:lnTo>
                  <a:pt x="448004" y="271899"/>
                </a:lnTo>
                <a:lnTo>
                  <a:pt x="452602" y="226288"/>
                </a:lnTo>
                <a:lnTo>
                  <a:pt x="448137" y="182003"/>
                </a:lnTo>
                <a:lnTo>
                  <a:pt x="448115" y="181786"/>
                </a:lnTo>
                <a:lnTo>
                  <a:pt x="448004" y="180682"/>
                </a:lnTo>
                <a:lnTo>
                  <a:pt x="434816" y="138204"/>
                </a:lnTo>
                <a:lnTo>
                  <a:pt x="413950" y="99766"/>
                </a:lnTo>
                <a:lnTo>
                  <a:pt x="386314" y="66276"/>
                </a:lnTo>
                <a:lnTo>
                  <a:pt x="352822" y="38645"/>
                </a:lnTo>
                <a:lnTo>
                  <a:pt x="319525" y="20573"/>
                </a:lnTo>
                <a:close/>
              </a:path>
              <a:path w="452754" h="452754">
                <a:moveTo>
                  <a:pt x="215834" y="190550"/>
                </a:moveTo>
                <a:lnTo>
                  <a:pt x="149212" y="190550"/>
                </a:lnTo>
                <a:lnTo>
                  <a:pt x="154435" y="192470"/>
                </a:lnTo>
                <a:lnTo>
                  <a:pt x="159478" y="198234"/>
                </a:lnTo>
                <a:lnTo>
                  <a:pt x="164348" y="207845"/>
                </a:lnTo>
                <a:lnTo>
                  <a:pt x="169049" y="221310"/>
                </a:lnTo>
                <a:lnTo>
                  <a:pt x="185673" y="277736"/>
                </a:lnTo>
                <a:lnTo>
                  <a:pt x="192258" y="291195"/>
                </a:lnTo>
                <a:lnTo>
                  <a:pt x="199532" y="300807"/>
                </a:lnTo>
                <a:lnTo>
                  <a:pt x="207498" y="306573"/>
                </a:lnTo>
                <a:lnTo>
                  <a:pt x="216153" y="308495"/>
                </a:lnTo>
                <a:lnTo>
                  <a:pt x="231506" y="305345"/>
                </a:lnTo>
                <a:lnTo>
                  <a:pt x="248473" y="295892"/>
                </a:lnTo>
                <a:lnTo>
                  <a:pt x="267058" y="280136"/>
                </a:lnTo>
                <a:lnTo>
                  <a:pt x="287261" y="258076"/>
                </a:lnTo>
                <a:lnTo>
                  <a:pt x="294278" y="249085"/>
                </a:lnTo>
                <a:lnTo>
                  <a:pt x="236918" y="249085"/>
                </a:lnTo>
                <a:lnTo>
                  <a:pt x="232856" y="247270"/>
                </a:lnTo>
                <a:lnTo>
                  <a:pt x="218451" y="204871"/>
                </a:lnTo>
                <a:lnTo>
                  <a:pt x="215885" y="190842"/>
                </a:lnTo>
                <a:lnTo>
                  <a:pt x="215834" y="190550"/>
                </a:lnTo>
                <a:close/>
              </a:path>
              <a:path w="452754" h="452754">
                <a:moveTo>
                  <a:pt x="328541" y="185407"/>
                </a:moveTo>
                <a:lnTo>
                  <a:pt x="266788" y="185407"/>
                </a:lnTo>
                <a:lnTo>
                  <a:pt x="271398" y="190842"/>
                </a:lnTo>
                <a:lnTo>
                  <a:pt x="270154" y="201650"/>
                </a:lnTo>
                <a:lnTo>
                  <a:pt x="250255" y="238519"/>
                </a:lnTo>
                <a:lnTo>
                  <a:pt x="236918" y="249085"/>
                </a:lnTo>
                <a:lnTo>
                  <a:pt x="294278" y="249085"/>
                </a:lnTo>
                <a:lnTo>
                  <a:pt x="305108" y="235206"/>
                </a:lnTo>
                <a:lnTo>
                  <a:pt x="318055" y="214906"/>
                </a:lnTo>
                <a:lnTo>
                  <a:pt x="326101" y="197172"/>
                </a:lnTo>
                <a:lnTo>
                  <a:pt x="328541" y="185407"/>
                </a:lnTo>
                <a:close/>
              </a:path>
              <a:path w="452754" h="452754">
                <a:moveTo>
                  <a:pt x="183845" y="146100"/>
                </a:moveTo>
                <a:lnTo>
                  <a:pt x="145952" y="169399"/>
                </a:lnTo>
                <a:lnTo>
                  <a:pt x="123380" y="187985"/>
                </a:lnTo>
                <a:lnTo>
                  <a:pt x="133057" y="199516"/>
                </a:lnTo>
                <a:lnTo>
                  <a:pt x="142278" y="193547"/>
                </a:lnTo>
                <a:lnTo>
                  <a:pt x="147662" y="190550"/>
                </a:lnTo>
                <a:lnTo>
                  <a:pt x="215834" y="190550"/>
                </a:lnTo>
                <a:lnTo>
                  <a:pt x="213372" y="176441"/>
                </a:lnTo>
                <a:lnTo>
                  <a:pt x="209453" y="162370"/>
                </a:lnTo>
                <a:lnTo>
                  <a:pt x="203223" y="152622"/>
                </a:lnTo>
                <a:lnTo>
                  <a:pt x="194686" y="147198"/>
                </a:lnTo>
                <a:lnTo>
                  <a:pt x="183845" y="146100"/>
                </a:lnTo>
                <a:close/>
              </a:path>
              <a:path w="452754" h="452754">
                <a:moveTo>
                  <a:pt x="299237" y="143967"/>
                </a:moveTo>
                <a:lnTo>
                  <a:pt x="279506" y="146259"/>
                </a:lnTo>
                <a:lnTo>
                  <a:pt x="263234" y="154431"/>
                </a:lnTo>
                <a:lnTo>
                  <a:pt x="250422" y="168480"/>
                </a:lnTo>
                <a:lnTo>
                  <a:pt x="241071" y="188404"/>
                </a:lnTo>
                <a:lnTo>
                  <a:pt x="246316" y="186423"/>
                </a:lnTo>
                <a:lnTo>
                  <a:pt x="251383" y="185407"/>
                </a:lnTo>
                <a:lnTo>
                  <a:pt x="328541" y="185407"/>
                </a:lnTo>
                <a:lnTo>
                  <a:pt x="329247" y="182003"/>
                </a:lnTo>
                <a:lnTo>
                  <a:pt x="328066" y="165682"/>
                </a:lnTo>
                <a:lnTo>
                  <a:pt x="322672" y="153903"/>
                </a:lnTo>
                <a:lnTo>
                  <a:pt x="313063" y="146665"/>
                </a:lnTo>
                <a:lnTo>
                  <a:pt x="299237" y="143967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177">
            <a:extLst>
              <a:ext uri="{FF2B5EF4-FFF2-40B4-BE49-F238E27FC236}">
                <a16:creationId xmlns:a16="http://schemas.microsoft.com/office/drawing/2014/main" id="{5AEFFD38-FD67-B6EE-AA75-104A5ADD1E9F}"/>
              </a:ext>
            </a:extLst>
          </p:cNvPr>
          <p:cNvSpPr/>
          <p:nvPr/>
        </p:nvSpPr>
        <p:spPr>
          <a:xfrm>
            <a:off x="7812396" y="4466448"/>
            <a:ext cx="350899" cy="350899"/>
          </a:xfrm>
          <a:custGeom>
            <a:avLst/>
            <a:gdLst/>
            <a:ahLst/>
            <a:cxnLst/>
            <a:rect l="l" t="t" r="r" b="b"/>
            <a:pathLst>
              <a:path w="452754" h="452754">
                <a:moveTo>
                  <a:pt x="226301" y="0"/>
                </a:moveTo>
                <a:lnTo>
                  <a:pt x="180697" y="4597"/>
                </a:lnTo>
                <a:lnTo>
                  <a:pt x="138220" y="17784"/>
                </a:lnTo>
                <a:lnTo>
                  <a:pt x="99780" y="38649"/>
                </a:lnTo>
                <a:lnTo>
                  <a:pt x="66287" y="66282"/>
                </a:lnTo>
                <a:lnTo>
                  <a:pt x="38652" y="99774"/>
                </a:lnTo>
                <a:lnTo>
                  <a:pt x="17785" y="138215"/>
                </a:lnTo>
                <a:lnTo>
                  <a:pt x="4598" y="180694"/>
                </a:lnTo>
                <a:lnTo>
                  <a:pt x="0" y="226301"/>
                </a:lnTo>
                <a:lnTo>
                  <a:pt x="4282" y="268782"/>
                </a:lnTo>
                <a:lnTo>
                  <a:pt x="4351" y="269468"/>
                </a:lnTo>
                <a:lnTo>
                  <a:pt x="4476" y="270700"/>
                </a:lnTo>
                <a:lnTo>
                  <a:pt x="17785" y="314392"/>
                </a:lnTo>
                <a:lnTo>
                  <a:pt x="38652" y="352833"/>
                </a:lnTo>
                <a:lnTo>
                  <a:pt x="66287" y="386324"/>
                </a:lnTo>
                <a:lnTo>
                  <a:pt x="99780" y="413956"/>
                </a:lnTo>
                <a:lnTo>
                  <a:pt x="138220" y="434820"/>
                </a:lnTo>
                <a:lnTo>
                  <a:pt x="180697" y="448005"/>
                </a:lnTo>
                <a:lnTo>
                  <a:pt x="226301" y="452602"/>
                </a:lnTo>
                <a:lnTo>
                  <a:pt x="271911" y="448005"/>
                </a:lnTo>
                <a:lnTo>
                  <a:pt x="314392" y="434820"/>
                </a:lnTo>
                <a:lnTo>
                  <a:pt x="319535" y="432028"/>
                </a:lnTo>
                <a:lnTo>
                  <a:pt x="226301" y="432028"/>
                </a:lnTo>
                <a:lnTo>
                  <a:pt x="179132" y="426596"/>
                </a:lnTo>
                <a:lnTo>
                  <a:pt x="135832" y="411121"/>
                </a:lnTo>
                <a:lnTo>
                  <a:pt x="97636" y="386838"/>
                </a:lnTo>
                <a:lnTo>
                  <a:pt x="65779" y="354981"/>
                </a:lnTo>
                <a:lnTo>
                  <a:pt x="41495" y="316783"/>
                </a:lnTo>
                <a:lnTo>
                  <a:pt x="26019" y="273478"/>
                </a:lnTo>
                <a:lnTo>
                  <a:pt x="20586" y="226301"/>
                </a:lnTo>
                <a:lnTo>
                  <a:pt x="26019" y="179136"/>
                </a:lnTo>
                <a:lnTo>
                  <a:pt x="41495" y="135838"/>
                </a:lnTo>
                <a:lnTo>
                  <a:pt x="65779" y="97642"/>
                </a:lnTo>
                <a:lnTo>
                  <a:pt x="97636" y="65783"/>
                </a:lnTo>
                <a:lnTo>
                  <a:pt x="135832" y="41497"/>
                </a:lnTo>
                <a:lnTo>
                  <a:pt x="179132" y="26020"/>
                </a:lnTo>
                <a:lnTo>
                  <a:pt x="226301" y="20586"/>
                </a:lnTo>
                <a:lnTo>
                  <a:pt x="319555" y="20586"/>
                </a:lnTo>
                <a:lnTo>
                  <a:pt x="314392" y="17784"/>
                </a:lnTo>
                <a:lnTo>
                  <a:pt x="271911" y="4597"/>
                </a:lnTo>
                <a:lnTo>
                  <a:pt x="226301" y="0"/>
                </a:lnTo>
                <a:close/>
              </a:path>
              <a:path w="452754" h="452754">
                <a:moveTo>
                  <a:pt x="319555" y="20586"/>
                </a:moveTo>
                <a:lnTo>
                  <a:pt x="226301" y="20586"/>
                </a:lnTo>
                <a:lnTo>
                  <a:pt x="273474" y="26020"/>
                </a:lnTo>
                <a:lnTo>
                  <a:pt x="316777" y="41497"/>
                </a:lnTo>
                <a:lnTo>
                  <a:pt x="354976" y="65783"/>
                </a:lnTo>
                <a:lnTo>
                  <a:pt x="386834" y="97642"/>
                </a:lnTo>
                <a:lnTo>
                  <a:pt x="411119" y="135838"/>
                </a:lnTo>
                <a:lnTo>
                  <a:pt x="426595" y="179136"/>
                </a:lnTo>
                <a:lnTo>
                  <a:pt x="432028" y="226301"/>
                </a:lnTo>
                <a:lnTo>
                  <a:pt x="426595" y="273478"/>
                </a:lnTo>
                <a:lnTo>
                  <a:pt x="411119" y="316783"/>
                </a:lnTo>
                <a:lnTo>
                  <a:pt x="386834" y="354981"/>
                </a:lnTo>
                <a:lnTo>
                  <a:pt x="354976" y="386838"/>
                </a:lnTo>
                <a:lnTo>
                  <a:pt x="316777" y="411121"/>
                </a:lnTo>
                <a:lnTo>
                  <a:pt x="273474" y="426596"/>
                </a:lnTo>
                <a:lnTo>
                  <a:pt x="226301" y="432028"/>
                </a:lnTo>
                <a:lnTo>
                  <a:pt x="319535" y="432028"/>
                </a:lnTo>
                <a:lnTo>
                  <a:pt x="386324" y="386324"/>
                </a:lnTo>
                <a:lnTo>
                  <a:pt x="413956" y="352833"/>
                </a:lnTo>
                <a:lnTo>
                  <a:pt x="434820" y="314392"/>
                </a:lnTo>
                <a:lnTo>
                  <a:pt x="448005" y="271911"/>
                </a:lnTo>
                <a:lnTo>
                  <a:pt x="452602" y="226301"/>
                </a:lnTo>
                <a:lnTo>
                  <a:pt x="448005" y="180694"/>
                </a:lnTo>
                <a:lnTo>
                  <a:pt x="434820" y="138215"/>
                </a:lnTo>
                <a:lnTo>
                  <a:pt x="413956" y="99774"/>
                </a:lnTo>
                <a:lnTo>
                  <a:pt x="386324" y="66282"/>
                </a:lnTo>
                <a:lnTo>
                  <a:pt x="352833" y="38649"/>
                </a:lnTo>
                <a:lnTo>
                  <a:pt x="319555" y="20586"/>
                </a:lnTo>
                <a:close/>
              </a:path>
              <a:path w="452754" h="452754">
                <a:moveTo>
                  <a:pt x="257225" y="144017"/>
                </a:moveTo>
                <a:lnTo>
                  <a:pt x="198285" y="144017"/>
                </a:lnTo>
                <a:lnTo>
                  <a:pt x="181380" y="147249"/>
                </a:lnTo>
                <a:lnTo>
                  <a:pt x="167235" y="155946"/>
                </a:lnTo>
                <a:lnTo>
                  <a:pt x="157521" y="168610"/>
                </a:lnTo>
                <a:lnTo>
                  <a:pt x="154059" y="183121"/>
                </a:lnTo>
                <a:lnTo>
                  <a:pt x="153970" y="184061"/>
                </a:lnTo>
                <a:lnTo>
                  <a:pt x="156748" y="198991"/>
                </a:lnTo>
                <a:lnTo>
                  <a:pt x="164604" y="211293"/>
                </a:lnTo>
                <a:lnTo>
                  <a:pt x="176499" y="219665"/>
                </a:lnTo>
                <a:lnTo>
                  <a:pt x="191452" y="223126"/>
                </a:lnTo>
                <a:lnTo>
                  <a:pt x="191122" y="224675"/>
                </a:lnTo>
                <a:lnTo>
                  <a:pt x="190957" y="226301"/>
                </a:lnTo>
                <a:lnTo>
                  <a:pt x="190957" y="230873"/>
                </a:lnTo>
                <a:lnTo>
                  <a:pt x="191668" y="233895"/>
                </a:lnTo>
                <a:lnTo>
                  <a:pt x="193116" y="236778"/>
                </a:lnTo>
                <a:lnTo>
                  <a:pt x="174177" y="240008"/>
                </a:lnTo>
                <a:lnTo>
                  <a:pt x="158529" y="248508"/>
                </a:lnTo>
                <a:lnTo>
                  <a:pt x="147883" y="260926"/>
                </a:lnTo>
                <a:lnTo>
                  <a:pt x="143954" y="275907"/>
                </a:lnTo>
                <a:lnTo>
                  <a:pt x="147803" y="289001"/>
                </a:lnTo>
                <a:lnTo>
                  <a:pt x="158505" y="299346"/>
                </a:lnTo>
                <a:lnTo>
                  <a:pt x="174794" y="306141"/>
                </a:lnTo>
                <a:lnTo>
                  <a:pt x="195402" y="308584"/>
                </a:lnTo>
                <a:lnTo>
                  <a:pt x="216721" y="305142"/>
                </a:lnTo>
                <a:lnTo>
                  <a:pt x="232248" y="296146"/>
                </a:lnTo>
                <a:lnTo>
                  <a:pt x="235211" y="292227"/>
                </a:lnTo>
                <a:lnTo>
                  <a:pt x="195313" y="292227"/>
                </a:lnTo>
                <a:lnTo>
                  <a:pt x="185022" y="290561"/>
                </a:lnTo>
                <a:lnTo>
                  <a:pt x="176709" y="285992"/>
                </a:lnTo>
                <a:lnTo>
                  <a:pt x="171151" y="279159"/>
                </a:lnTo>
                <a:lnTo>
                  <a:pt x="169125" y="270700"/>
                </a:lnTo>
                <a:lnTo>
                  <a:pt x="171467" y="262804"/>
                </a:lnTo>
                <a:lnTo>
                  <a:pt x="177769" y="256192"/>
                </a:lnTo>
                <a:lnTo>
                  <a:pt x="186951" y="251649"/>
                </a:lnTo>
                <a:lnTo>
                  <a:pt x="197764" y="249986"/>
                </a:lnTo>
                <a:lnTo>
                  <a:pt x="197929" y="249986"/>
                </a:lnTo>
                <a:lnTo>
                  <a:pt x="197929" y="245643"/>
                </a:lnTo>
                <a:lnTo>
                  <a:pt x="238015" y="245643"/>
                </a:lnTo>
                <a:lnTo>
                  <a:pt x="235377" y="241904"/>
                </a:lnTo>
                <a:lnTo>
                  <a:pt x="227101" y="234607"/>
                </a:lnTo>
                <a:lnTo>
                  <a:pt x="221818" y="230682"/>
                </a:lnTo>
                <a:lnTo>
                  <a:pt x="216890" y="224878"/>
                </a:lnTo>
                <a:lnTo>
                  <a:pt x="216705" y="223126"/>
                </a:lnTo>
                <a:lnTo>
                  <a:pt x="216700" y="218566"/>
                </a:lnTo>
                <a:lnTo>
                  <a:pt x="223977" y="212648"/>
                </a:lnTo>
                <a:lnTo>
                  <a:pt x="227054" y="209588"/>
                </a:lnTo>
                <a:lnTo>
                  <a:pt x="200193" y="209588"/>
                </a:lnTo>
                <a:lnTo>
                  <a:pt x="192956" y="207292"/>
                </a:lnTo>
                <a:lnTo>
                  <a:pt x="186569" y="201504"/>
                </a:lnTo>
                <a:lnTo>
                  <a:pt x="181668" y="193135"/>
                </a:lnTo>
                <a:lnTo>
                  <a:pt x="178993" y="183121"/>
                </a:lnTo>
                <a:lnTo>
                  <a:pt x="178051" y="175605"/>
                </a:lnTo>
                <a:lnTo>
                  <a:pt x="178098" y="174802"/>
                </a:lnTo>
                <a:lnTo>
                  <a:pt x="179666" y="167932"/>
                </a:lnTo>
                <a:lnTo>
                  <a:pt x="183426" y="163575"/>
                </a:lnTo>
                <a:lnTo>
                  <a:pt x="185737" y="160934"/>
                </a:lnTo>
                <a:lnTo>
                  <a:pt x="188709" y="159524"/>
                </a:lnTo>
                <a:lnTo>
                  <a:pt x="192023" y="159524"/>
                </a:lnTo>
                <a:lnTo>
                  <a:pt x="192023" y="155244"/>
                </a:lnTo>
                <a:lnTo>
                  <a:pt x="242406" y="155244"/>
                </a:lnTo>
                <a:lnTo>
                  <a:pt x="257225" y="144017"/>
                </a:lnTo>
                <a:close/>
              </a:path>
              <a:path w="452754" h="452754">
                <a:moveTo>
                  <a:pt x="238015" y="245643"/>
                </a:moveTo>
                <a:lnTo>
                  <a:pt x="197929" y="245643"/>
                </a:lnTo>
                <a:lnTo>
                  <a:pt x="198199" y="248508"/>
                </a:lnTo>
                <a:lnTo>
                  <a:pt x="198315" y="249742"/>
                </a:lnTo>
                <a:lnTo>
                  <a:pt x="198338" y="249986"/>
                </a:lnTo>
                <a:lnTo>
                  <a:pt x="201663" y="249986"/>
                </a:lnTo>
                <a:lnTo>
                  <a:pt x="204863" y="250482"/>
                </a:lnTo>
                <a:lnTo>
                  <a:pt x="224464" y="271911"/>
                </a:lnTo>
                <a:lnTo>
                  <a:pt x="222720" y="280504"/>
                </a:lnTo>
                <a:lnTo>
                  <a:pt x="217214" y="287004"/>
                </a:lnTo>
                <a:lnTo>
                  <a:pt x="208070" y="290918"/>
                </a:lnTo>
                <a:lnTo>
                  <a:pt x="195313" y="292227"/>
                </a:lnTo>
                <a:lnTo>
                  <a:pt x="235211" y="292227"/>
                </a:lnTo>
                <a:lnTo>
                  <a:pt x="241740" y="283590"/>
                </a:lnTo>
                <a:lnTo>
                  <a:pt x="244957" y="269468"/>
                </a:lnTo>
                <a:lnTo>
                  <a:pt x="244040" y="259219"/>
                </a:lnTo>
                <a:lnTo>
                  <a:pt x="243996" y="258727"/>
                </a:lnTo>
                <a:lnTo>
                  <a:pt x="240990" y="249986"/>
                </a:lnTo>
                <a:lnTo>
                  <a:pt x="240906" y="249742"/>
                </a:lnTo>
                <a:lnTo>
                  <a:pt x="238015" y="245643"/>
                </a:lnTo>
                <a:close/>
              </a:path>
              <a:path w="452754" h="452754">
                <a:moveTo>
                  <a:pt x="308546" y="205689"/>
                </a:moveTo>
                <a:lnTo>
                  <a:pt x="287972" y="205689"/>
                </a:lnTo>
                <a:lnTo>
                  <a:pt x="287972" y="236423"/>
                </a:lnTo>
                <a:lnTo>
                  <a:pt x="308546" y="236423"/>
                </a:lnTo>
                <a:lnTo>
                  <a:pt x="308546" y="205689"/>
                </a:lnTo>
                <a:close/>
              </a:path>
              <a:path w="452754" h="452754">
                <a:moveTo>
                  <a:pt x="242406" y="155244"/>
                </a:moveTo>
                <a:lnTo>
                  <a:pt x="192023" y="155244"/>
                </a:lnTo>
                <a:lnTo>
                  <a:pt x="192404" y="159524"/>
                </a:lnTo>
                <a:lnTo>
                  <a:pt x="199617" y="161751"/>
                </a:lnTo>
                <a:lnTo>
                  <a:pt x="205995" y="167392"/>
                </a:lnTo>
                <a:lnTo>
                  <a:pt x="214502" y="193598"/>
                </a:lnTo>
                <a:lnTo>
                  <a:pt x="212788" y="201079"/>
                </a:lnTo>
                <a:lnTo>
                  <a:pt x="206603" y="208178"/>
                </a:lnTo>
                <a:lnTo>
                  <a:pt x="203707" y="209588"/>
                </a:lnTo>
                <a:lnTo>
                  <a:pt x="227054" y="209588"/>
                </a:lnTo>
                <a:lnTo>
                  <a:pt x="230229" y="206429"/>
                </a:lnTo>
                <a:lnTo>
                  <a:pt x="234808" y="199474"/>
                </a:lnTo>
                <a:lnTo>
                  <a:pt x="237623" y="191958"/>
                </a:lnTo>
                <a:lnTo>
                  <a:pt x="238401" y="185546"/>
                </a:lnTo>
                <a:lnTo>
                  <a:pt x="238457" y="185089"/>
                </a:lnTo>
                <a:lnTo>
                  <a:pt x="238582" y="174802"/>
                </a:lnTo>
                <a:lnTo>
                  <a:pt x="235978" y="166522"/>
                </a:lnTo>
                <a:lnTo>
                  <a:pt x="231546" y="160489"/>
                </a:lnTo>
                <a:lnTo>
                  <a:pt x="235483" y="160489"/>
                </a:lnTo>
                <a:lnTo>
                  <a:pt x="242406" y="155244"/>
                </a:lnTo>
                <a:close/>
              </a:path>
              <a:path w="452754" h="452754">
                <a:moveTo>
                  <a:pt x="339559" y="185089"/>
                </a:moveTo>
                <a:lnTo>
                  <a:pt x="256997" y="185089"/>
                </a:lnTo>
                <a:lnTo>
                  <a:pt x="256997" y="205689"/>
                </a:lnTo>
                <a:lnTo>
                  <a:pt x="339559" y="205689"/>
                </a:lnTo>
                <a:lnTo>
                  <a:pt x="339559" y="185089"/>
                </a:lnTo>
                <a:close/>
              </a:path>
              <a:path w="452754" h="452754">
                <a:moveTo>
                  <a:pt x="308546" y="154203"/>
                </a:moveTo>
                <a:lnTo>
                  <a:pt x="287972" y="154203"/>
                </a:lnTo>
                <a:lnTo>
                  <a:pt x="287972" y="185089"/>
                </a:lnTo>
                <a:lnTo>
                  <a:pt x="308546" y="185089"/>
                </a:lnTo>
                <a:lnTo>
                  <a:pt x="308546" y="154203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178">
            <a:extLst>
              <a:ext uri="{FF2B5EF4-FFF2-40B4-BE49-F238E27FC236}">
                <a16:creationId xmlns:a16="http://schemas.microsoft.com/office/drawing/2014/main" id="{FC3049EF-E66A-3999-5EF9-07735DC97F06}"/>
              </a:ext>
            </a:extLst>
          </p:cNvPr>
          <p:cNvSpPr/>
          <p:nvPr/>
        </p:nvSpPr>
        <p:spPr>
          <a:xfrm>
            <a:off x="8451790" y="4466457"/>
            <a:ext cx="350899" cy="350899"/>
          </a:xfrm>
          <a:custGeom>
            <a:avLst/>
            <a:gdLst/>
            <a:ahLst/>
            <a:cxnLst/>
            <a:rect l="l" t="t" r="r" b="b"/>
            <a:pathLst>
              <a:path w="452754" h="452754">
                <a:moveTo>
                  <a:pt x="226282" y="0"/>
                </a:moveTo>
                <a:lnTo>
                  <a:pt x="180679" y="4597"/>
                </a:lnTo>
                <a:lnTo>
                  <a:pt x="138202" y="17782"/>
                </a:lnTo>
                <a:lnTo>
                  <a:pt x="99762" y="38645"/>
                </a:lnTo>
                <a:lnTo>
                  <a:pt x="66269" y="66276"/>
                </a:lnTo>
                <a:lnTo>
                  <a:pt x="38634" y="99766"/>
                </a:lnTo>
                <a:lnTo>
                  <a:pt x="17767" y="138204"/>
                </a:lnTo>
                <a:lnTo>
                  <a:pt x="4579" y="180682"/>
                </a:lnTo>
                <a:lnTo>
                  <a:pt x="88" y="225227"/>
                </a:lnTo>
                <a:lnTo>
                  <a:pt x="0" y="226472"/>
                </a:lnTo>
                <a:lnTo>
                  <a:pt x="4579" y="271899"/>
                </a:lnTo>
                <a:lnTo>
                  <a:pt x="17767" y="314379"/>
                </a:lnTo>
                <a:lnTo>
                  <a:pt x="38634" y="352820"/>
                </a:lnTo>
                <a:lnTo>
                  <a:pt x="66269" y="386311"/>
                </a:lnTo>
                <a:lnTo>
                  <a:pt x="99762" y="413943"/>
                </a:lnTo>
                <a:lnTo>
                  <a:pt x="138202" y="434807"/>
                </a:lnTo>
                <a:lnTo>
                  <a:pt x="180679" y="447992"/>
                </a:lnTo>
                <a:lnTo>
                  <a:pt x="226282" y="452589"/>
                </a:lnTo>
                <a:lnTo>
                  <a:pt x="271886" y="447992"/>
                </a:lnTo>
                <a:lnTo>
                  <a:pt x="314363" y="434807"/>
                </a:lnTo>
                <a:lnTo>
                  <a:pt x="319506" y="432015"/>
                </a:lnTo>
                <a:lnTo>
                  <a:pt x="226282" y="432015"/>
                </a:lnTo>
                <a:lnTo>
                  <a:pt x="179109" y="426583"/>
                </a:lnTo>
                <a:lnTo>
                  <a:pt x="135806" y="411108"/>
                </a:lnTo>
                <a:lnTo>
                  <a:pt x="97607" y="386826"/>
                </a:lnTo>
                <a:lnTo>
                  <a:pt x="65749" y="354968"/>
                </a:lnTo>
                <a:lnTo>
                  <a:pt x="41464" y="316770"/>
                </a:lnTo>
                <a:lnTo>
                  <a:pt x="25988" y="273466"/>
                </a:lnTo>
                <a:lnTo>
                  <a:pt x="20576" y="226472"/>
                </a:lnTo>
                <a:lnTo>
                  <a:pt x="20677" y="225227"/>
                </a:lnTo>
                <a:lnTo>
                  <a:pt x="25982" y="179171"/>
                </a:lnTo>
                <a:lnTo>
                  <a:pt x="41464" y="135825"/>
                </a:lnTo>
                <a:lnTo>
                  <a:pt x="65749" y="97629"/>
                </a:lnTo>
                <a:lnTo>
                  <a:pt x="97607" y="65770"/>
                </a:lnTo>
                <a:lnTo>
                  <a:pt x="135806" y="41485"/>
                </a:lnTo>
                <a:lnTo>
                  <a:pt x="179109" y="26007"/>
                </a:lnTo>
                <a:lnTo>
                  <a:pt x="226282" y="20573"/>
                </a:lnTo>
                <a:lnTo>
                  <a:pt x="319507" y="20573"/>
                </a:lnTo>
                <a:lnTo>
                  <a:pt x="314363" y="17782"/>
                </a:lnTo>
                <a:lnTo>
                  <a:pt x="271886" y="4597"/>
                </a:lnTo>
                <a:lnTo>
                  <a:pt x="226282" y="0"/>
                </a:lnTo>
                <a:close/>
              </a:path>
              <a:path w="452754" h="452754">
                <a:moveTo>
                  <a:pt x="319507" y="20573"/>
                </a:moveTo>
                <a:lnTo>
                  <a:pt x="226282" y="20573"/>
                </a:lnTo>
                <a:lnTo>
                  <a:pt x="273456" y="26007"/>
                </a:lnTo>
                <a:lnTo>
                  <a:pt x="316759" y="41485"/>
                </a:lnTo>
                <a:lnTo>
                  <a:pt x="354957" y="65770"/>
                </a:lnTo>
                <a:lnTo>
                  <a:pt x="386816" y="97629"/>
                </a:lnTo>
                <a:lnTo>
                  <a:pt x="411100" y="135825"/>
                </a:lnTo>
                <a:lnTo>
                  <a:pt x="426582" y="179171"/>
                </a:lnTo>
                <a:lnTo>
                  <a:pt x="431887" y="225227"/>
                </a:lnTo>
                <a:lnTo>
                  <a:pt x="431988" y="226472"/>
                </a:lnTo>
                <a:lnTo>
                  <a:pt x="426576" y="273466"/>
                </a:lnTo>
                <a:lnTo>
                  <a:pt x="411100" y="316770"/>
                </a:lnTo>
                <a:lnTo>
                  <a:pt x="386816" y="354968"/>
                </a:lnTo>
                <a:lnTo>
                  <a:pt x="354957" y="386826"/>
                </a:lnTo>
                <a:lnTo>
                  <a:pt x="316759" y="411108"/>
                </a:lnTo>
                <a:lnTo>
                  <a:pt x="273456" y="426583"/>
                </a:lnTo>
                <a:lnTo>
                  <a:pt x="226282" y="432015"/>
                </a:lnTo>
                <a:lnTo>
                  <a:pt x="319506" y="432015"/>
                </a:lnTo>
                <a:lnTo>
                  <a:pt x="386296" y="386311"/>
                </a:lnTo>
                <a:lnTo>
                  <a:pt x="413931" y="352820"/>
                </a:lnTo>
                <a:lnTo>
                  <a:pt x="434798" y="314379"/>
                </a:lnTo>
                <a:lnTo>
                  <a:pt x="447985" y="271899"/>
                </a:lnTo>
                <a:lnTo>
                  <a:pt x="452565" y="226472"/>
                </a:lnTo>
                <a:lnTo>
                  <a:pt x="452477" y="225227"/>
                </a:lnTo>
                <a:lnTo>
                  <a:pt x="447985" y="180682"/>
                </a:lnTo>
                <a:lnTo>
                  <a:pt x="434798" y="138204"/>
                </a:lnTo>
                <a:lnTo>
                  <a:pt x="413931" y="99766"/>
                </a:lnTo>
                <a:lnTo>
                  <a:pt x="386296" y="66276"/>
                </a:lnTo>
                <a:lnTo>
                  <a:pt x="352803" y="38645"/>
                </a:lnTo>
                <a:lnTo>
                  <a:pt x="319507" y="20573"/>
                </a:lnTo>
                <a:close/>
              </a:path>
              <a:path w="452754" h="452754">
                <a:moveTo>
                  <a:pt x="184982" y="195287"/>
                </a:moveTo>
                <a:lnTo>
                  <a:pt x="143999" y="195287"/>
                </a:lnTo>
                <a:lnTo>
                  <a:pt x="143999" y="308584"/>
                </a:lnTo>
                <a:lnTo>
                  <a:pt x="184982" y="308584"/>
                </a:lnTo>
                <a:lnTo>
                  <a:pt x="184982" y="195287"/>
                </a:lnTo>
                <a:close/>
              </a:path>
              <a:path w="452754" h="452754">
                <a:moveTo>
                  <a:pt x="246856" y="195427"/>
                </a:moveTo>
                <a:lnTo>
                  <a:pt x="205708" y="195427"/>
                </a:lnTo>
                <a:lnTo>
                  <a:pt x="205708" y="308584"/>
                </a:lnTo>
                <a:lnTo>
                  <a:pt x="246856" y="308584"/>
                </a:lnTo>
                <a:lnTo>
                  <a:pt x="246856" y="246875"/>
                </a:lnTo>
                <a:lnTo>
                  <a:pt x="247119" y="235343"/>
                </a:lnTo>
                <a:lnTo>
                  <a:pt x="247129" y="234892"/>
                </a:lnTo>
                <a:lnTo>
                  <a:pt x="249041" y="228739"/>
                </a:lnTo>
                <a:lnTo>
                  <a:pt x="254229" y="226472"/>
                </a:lnTo>
                <a:lnTo>
                  <a:pt x="264331" y="226148"/>
                </a:lnTo>
                <a:lnTo>
                  <a:pt x="316408" y="226148"/>
                </a:lnTo>
                <a:lnTo>
                  <a:pt x="316299" y="225227"/>
                </a:lnTo>
                <a:lnTo>
                  <a:pt x="311029" y="213639"/>
                </a:lnTo>
                <a:lnTo>
                  <a:pt x="246818" y="213639"/>
                </a:lnTo>
                <a:lnTo>
                  <a:pt x="246856" y="195427"/>
                </a:lnTo>
                <a:close/>
              </a:path>
              <a:path w="452754" h="452754">
                <a:moveTo>
                  <a:pt x="316408" y="226148"/>
                </a:moveTo>
                <a:lnTo>
                  <a:pt x="274187" y="226148"/>
                </a:lnTo>
                <a:lnTo>
                  <a:pt x="277730" y="235343"/>
                </a:lnTo>
                <a:lnTo>
                  <a:pt x="277730" y="308584"/>
                </a:lnTo>
                <a:lnTo>
                  <a:pt x="318853" y="308584"/>
                </a:lnTo>
                <a:lnTo>
                  <a:pt x="318853" y="246875"/>
                </a:lnTo>
                <a:lnTo>
                  <a:pt x="316446" y="226472"/>
                </a:lnTo>
                <a:lnTo>
                  <a:pt x="316408" y="226148"/>
                </a:lnTo>
                <a:close/>
              </a:path>
              <a:path w="452754" h="452754">
                <a:moveTo>
                  <a:pt x="281388" y="195287"/>
                </a:moveTo>
                <a:lnTo>
                  <a:pt x="263127" y="198155"/>
                </a:lnTo>
                <a:lnTo>
                  <a:pt x="252673" y="204463"/>
                </a:lnTo>
                <a:lnTo>
                  <a:pt x="247933" y="210771"/>
                </a:lnTo>
                <a:lnTo>
                  <a:pt x="246818" y="213639"/>
                </a:lnTo>
                <a:lnTo>
                  <a:pt x="311029" y="213639"/>
                </a:lnTo>
                <a:lnTo>
                  <a:pt x="308921" y="209003"/>
                </a:lnTo>
                <a:lnTo>
                  <a:pt x="297143" y="198819"/>
                </a:lnTo>
                <a:lnTo>
                  <a:pt x="281388" y="195287"/>
                </a:lnTo>
                <a:close/>
              </a:path>
              <a:path w="452754" h="452754">
                <a:moveTo>
                  <a:pt x="164484" y="144005"/>
                </a:moveTo>
                <a:lnTo>
                  <a:pt x="156515" y="145623"/>
                </a:lnTo>
                <a:lnTo>
                  <a:pt x="150003" y="150037"/>
                </a:lnTo>
                <a:lnTo>
                  <a:pt x="145610" y="156585"/>
                </a:lnTo>
                <a:lnTo>
                  <a:pt x="143999" y="164604"/>
                </a:lnTo>
                <a:lnTo>
                  <a:pt x="145610" y="172623"/>
                </a:lnTo>
                <a:lnTo>
                  <a:pt x="150003" y="179171"/>
                </a:lnTo>
                <a:lnTo>
                  <a:pt x="156515" y="183585"/>
                </a:lnTo>
                <a:lnTo>
                  <a:pt x="164484" y="185204"/>
                </a:lnTo>
                <a:lnTo>
                  <a:pt x="172461" y="183585"/>
                </a:lnTo>
                <a:lnTo>
                  <a:pt x="178976" y="179171"/>
                </a:lnTo>
                <a:lnTo>
                  <a:pt x="183370" y="172623"/>
                </a:lnTo>
                <a:lnTo>
                  <a:pt x="184982" y="164604"/>
                </a:lnTo>
                <a:lnTo>
                  <a:pt x="183370" y="156585"/>
                </a:lnTo>
                <a:lnTo>
                  <a:pt x="178976" y="150037"/>
                </a:lnTo>
                <a:lnTo>
                  <a:pt x="172461" y="145623"/>
                </a:lnTo>
                <a:lnTo>
                  <a:pt x="164484" y="144005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179">
            <a:extLst>
              <a:ext uri="{FF2B5EF4-FFF2-40B4-BE49-F238E27FC236}">
                <a16:creationId xmlns:a16="http://schemas.microsoft.com/office/drawing/2014/main" id="{02342FF8-C281-6AFA-FCC8-55BCDA55AF5B}"/>
              </a:ext>
            </a:extLst>
          </p:cNvPr>
          <p:cNvSpPr/>
          <p:nvPr/>
        </p:nvSpPr>
        <p:spPr>
          <a:xfrm>
            <a:off x="9077093" y="4466457"/>
            <a:ext cx="350899" cy="350899"/>
          </a:xfrm>
          <a:custGeom>
            <a:avLst/>
            <a:gdLst/>
            <a:ahLst/>
            <a:cxnLst/>
            <a:rect l="l" t="t" r="r" b="b"/>
            <a:pathLst>
              <a:path w="452754" h="452754">
                <a:moveTo>
                  <a:pt x="226301" y="0"/>
                </a:moveTo>
                <a:lnTo>
                  <a:pt x="180690" y="4597"/>
                </a:lnTo>
                <a:lnTo>
                  <a:pt x="138210" y="17782"/>
                </a:lnTo>
                <a:lnTo>
                  <a:pt x="99769" y="38645"/>
                </a:lnTo>
                <a:lnTo>
                  <a:pt x="66278" y="66276"/>
                </a:lnTo>
                <a:lnTo>
                  <a:pt x="38645" y="99766"/>
                </a:lnTo>
                <a:lnTo>
                  <a:pt x="17782" y="138204"/>
                </a:lnTo>
                <a:lnTo>
                  <a:pt x="4597" y="180682"/>
                </a:lnTo>
                <a:lnTo>
                  <a:pt x="0" y="226288"/>
                </a:lnTo>
                <a:lnTo>
                  <a:pt x="4607" y="271932"/>
                </a:lnTo>
                <a:lnTo>
                  <a:pt x="17782" y="314379"/>
                </a:lnTo>
                <a:lnTo>
                  <a:pt x="38645" y="352820"/>
                </a:lnTo>
                <a:lnTo>
                  <a:pt x="66278" y="386311"/>
                </a:lnTo>
                <a:lnTo>
                  <a:pt x="99769" y="413943"/>
                </a:lnTo>
                <a:lnTo>
                  <a:pt x="138210" y="434807"/>
                </a:lnTo>
                <a:lnTo>
                  <a:pt x="180690" y="447992"/>
                </a:lnTo>
                <a:lnTo>
                  <a:pt x="226301" y="452589"/>
                </a:lnTo>
                <a:lnTo>
                  <a:pt x="271911" y="447992"/>
                </a:lnTo>
                <a:lnTo>
                  <a:pt x="314392" y="434807"/>
                </a:lnTo>
                <a:lnTo>
                  <a:pt x="319535" y="432015"/>
                </a:lnTo>
                <a:lnTo>
                  <a:pt x="226301" y="432015"/>
                </a:lnTo>
                <a:lnTo>
                  <a:pt x="179127" y="426583"/>
                </a:lnTo>
                <a:lnTo>
                  <a:pt x="135824" y="411108"/>
                </a:lnTo>
                <a:lnTo>
                  <a:pt x="97626" y="386826"/>
                </a:lnTo>
                <a:lnTo>
                  <a:pt x="65767" y="354968"/>
                </a:lnTo>
                <a:lnTo>
                  <a:pt x="41483" y="316770"/>
                </a:lnTo>
                <a:lnTo>
                  <a:pt x="26007" y="273466"/>
                </a:lnTo>
                <a:lnTo>
                  <a:pt x="20573" y="226288"/>
                </a:lnTo>
                <a:lnTo>
                  <a:pt x="26007" y="179123"/>
                </a:lnTo>
                <a:lnTo>
                  <a:pt x="41483" y="135825"/>
                </a:lnTo>
                <a:lnTo>
                  <a:pt x="65767" y="97629"/>
                </a:lnTo>
                <a:lnTo>
                  <a:pt x="97626" y="65770"/>
                </a:lnTo>
                <a:lnTo>
                  <a:pt x="135824" y="41485"/>
                </a:lnTo>
                <a:lnTo>
                  <a:pt x="179127" y="26007"/>
                </a:lnTo>
                <a:lnTo>
                  <a:pt x="226301" y="20573"/>
                </a:lnTo>
                <a:lnTo>
                  <a:pt x="319536" y="20573"/>
                </a:lnTo>
                <a:lnTo>
                  <a:pt x="314392" y="17782"/>
                </a:lnTo>
                <a:lnTo>
                  <a:pt x="271911" y="4597"/>
                </a:lnTo>
                <a:lnTo>
                  <a:pt x="226301" y="0"/>
                </a:lnTo>
                <a:close/>
              </a:path>
              <a:path w="452754" h="452754">
                <a:moveTo>
                  <a:pt x="319536" y="20573"/>
                </a:moveTo>
                <a:lnTo>
                  <a:pt x="226301" y="20573"/>
                </a:lnTo>
                <a:lnTo>
                  <a:pt x="273474" y="26007"/>
                </a:lnTo>
                <a:lnTo>
                  <a:pt x="316777" y="41485"/>
                </a:lnTo>
                <a:lnTo>
                  <a:pt x="354976" y="65770"/>
                </a:lnTo>
                <a:lnTo>
                  <a:pt x="386834" y="97629"/>
                </a:lnTo>
                <a:lnTo>
                  <a:pt x="411119" y="135825"/>
                </a:lnTo>
                <a:lnTo>
                  <a:pt x="426595" y="179123"/>
                </a:lnTo>
                <a:lnTo>
                  <a:pt x="432028" y="226288"/>
                </a:lnTo>
                <a:lnTo>
                  <a:pt x="426595" y="273466"/>
                </a:lnTo>
                <a:lnTo>
                  <a:pt x="411119" y="316770"/>
                </a:lnTo>
                <a:lnTo>
                  <a:pt x="386834" y="354968"/>
                </a:lnTo>
                <a:lnTo>
                  <a:pt x="354976" y="386826"/>
                </a:lnTo>
                <a:lnTo>
                  <a:pt x="316777" y="411108"/>
                </a:lnTo>
                <a:lnTo>
                  <a:pt x="273474" y="426583"/>
                </a:lnTo>
                <a:lnTo>
                  <a:pt x="226301" y="432015"/>
                </a:lnTo>
                <a:lnTo>
                  <a:pt x="319535" y="432015"/>
                </a:lnTo>
                <a:lnTo>
                  <a:pt x="386324" y="386311"/>
                </a:lnTo>
                <a:lnTo>
                  <a:pt x="413956" y="352820"/>
                </a:lnTo>
                <a:lnTo>
                  <a:pt x="434820" y="314379"/>
                </a:lnTo>
                <a:lnTo>
                  <a:pt x="447995" y="271932"/>
                </a:lnTo>
                <a:lnTo>
                  <a:pt x="452602" y="226288"/>
                </a:lnTo>
                <a:lnTo>
                  <a:pt x="448005" y="180682"/>
                </a:lnTo>
                <a:lnTo>
                  <a:pt x="434820" y="138204"/>
                </a:lnTo>
                <a:lnTo>
                  <a:pt x="413956" y="99766"/>
                </a:lnTo>
                <a:lnTo>
                  <a:pt x="386324" y="66276"/>
                </a:lnTo>
                <a:lnTo>
                  <a:pt x="352833" y="38645"/>
                </a:lnTo>
                <a:lnTo>
                  <a:pt x="319536" y="20573"/>
                </a:lnTo>
                <a:close/>
              </a:path>
              <a:path w="452754" h="452754">
                <a:moveTo>
                  <a:pt x="236562" y="215798"/>
                </a:moveTo>
                <a:lnTo>
                  <a:pt x="195452" y="215798"/>
                </a:lnTo>
                <a:lnTo>
                  <a:pt x="195483" y="276872"/>
                </a:lnTo>
                <a:lnTo>
                  <a:pt x="195962" y="280057"/>
                </a:lnTo>
                <a:lnTo>
                  <a:pt x="196054" y="280669"/>
                </a:lnTo>
                <a:lnTo>
                  <a:pt x="196158" y="281356"/>
                </a:lnTo>
                <a:lnTo>
                  <a:pt x="228853" y="307568"/>
                </a:lnTo>
                <a:lnTo>
                  <a:pt x="235483" y="308584"/>
                </a:lnTo>
                <a:lnTo>
                  <a:pt x="250507" y="308584"/>
                </a:lnTo>
                <a:lnTo>
                  <a:pt x="284576" y="281762"/>
                </a:lnTo>
                <a:lnTo>
                  <a:pt x="251167" y="281762"/>
                </a:lnTo>
                <a:lnTo>
                  <a:pt x="246748" y="280669"/>
                </a:lnTo>
                <a:lnTo>
                  <a:pt x="239966" y="276872"/>
                </a:lnTo>
                <a:lnTo>
                  <a:pt x="237655" y="274650"/>
                </a:lnTo>
                <a:lnTo>
                  <a:pt x="236588" y="271932"/>
                </a:lnTo>
                <a:lnTo>
                  <a:pt x="236562" y="215798"/>
                </a:lnTo>
                <a:close/>
              </a:path>
              <a:path w="452754" h="452754">
                <a:moveTo>
                  <a:pt x="284606" y="274294"/>
                </a:moveTo>
                <a:lnTo>
                  <a:pt x="277717" y="277743"/>
                </a:lnTo>
                <a:lnTo>
                  <a:pt x="270425" y="280057"/>
                </a:lnTo>
                <a:lnTo>
                  <a:pt x="263113" y="281356"/>
                </a:lnTo>
                <a:lnTo>
                  <a:pt x="256158" y="281762"/>
                </a:lnTo>
                <a:lnTo>
                  <a:pt x="284576" y="281762"/>
                </a:lnTo>
                <a:lnTo>
                  <a:pt x="284606" y="274294"/>
                </a:lnTo>
                <a:close/>
              </a:path>
              <a:path w="452754" h="452754">
                <a:moveTo>
                  <a:pt x="236613" y="144005"/>
                </a:moveTo>
                <a:lnTo>
                  <a:pt x="210413" y="144132"/>
                </a:lnTo>
                <a:lnTo>
                  <a:pt x="209283" y="152615"/>
                </a:lnTo>
                <a:lnTo>
                  <a:pt x="207251" y="159613"/>
                </a:lnTo>
                <a:lnTo>
                  <a:pt x="174840" y="188239"/>
                </a:lnTo>
                <a:lnTo>
                  <a:pt x="174853" y="216001"/>
                </a:lnTo>
                <a:lnTo>
                  <a:pt x="277761" y="215798"/>
                </a:lnTo>
                <a:lnTo>
                  <a:pt x="277761" y="185140"/>
                </a:lnTo>
                <a:lnTo>
                  <a:pt x="236613" y="185140"/>
                </a:lnTo>
                <a:lnTo>
                  <a:pt x="236613" y="144005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180">
            <a:extLst>
              <a:ext uri="{FF2B5EF4-FFF2-40B4-BE49-F238E27FC236}">
                <a16:creationId xmlns:a16="http://schemas.microsoft.com/office/drawing/2014/main" id="{8EC96CB0-2988-5E7E-C777-C925FD8B15E0}"/>
              </a:ext>
            </a:extLst>
          </p:cNvPr>
          <p:cNvSpPr/>
          <p:nvPr/>
        </p:nvSpPr>
        <p:spPr>
          <a:xfrm>
            <a:off x="9720589" y="4466454"/>
            <a:ext cx="350899" cy="350899"/>
          </a:xfrm>
          <a:custGeom>
            <a:avLst/>
            <a:gdLst/>
            <a:ahLst/>
            <a:cxnLst/>
            <a:rect l="l" t="t" r="r" b="b"/>
            <a:pathLst>
              <a:path w="452754" h="452754">
                <a:moveTo>
                  <a:pt x="226288" y="0"/>
                </a:moveTo>
                <a:lnTo>
                  <a:pt x="180682" y="4597"/>
                </a:lnTo>
                <a:lnTo>
                  <a:pt x="138204" y="17782"/>
                </a:lnTo>
                <a:lnTo>
                  <a:pt x="99766" y="38645"/>
                </a:lnTo>
                <a:lnTo>
                  <a:pt x="66276" y="66278"/>
                </a:lnTo>
                <a:lnTo>
                  <a:pt x="38645" y="99769"/>
                </a:lnTo>
                <a:lnTo>
                  <a:pt x="17782" y="138210"/>
                </a:lnTo>
                <a:lnTo>
                  <a:pt x="4597" y="180690"/>
                </a:lnTo>
                <a:lnTo>
                  <a:pt x="0" y="226301"/>
                </a:lnTo>
                <a:lnTo>
                  <a:pt x="4479" y="270738"/>
                </a:lnTo>
                <a:lnTo>
                  <a:pt x="17782" y="314385"/>
                </a:lnTo>
                <a:lnTo>
                  <a:pt x="38645" y="352823"/>
                </a:lnTo>
                <a:lnTo>
                  <a:pt x="66276" y="386313"/>
                </a:lnTo>
                <a:lnTo>
                  <a:pt x="99766" y="413944"/>
                </a:lnTo>
                <a:lnTo>
                  <a:pt x="138204" y="434807"/>
                </a:lnTo>
                <a:lnTo>
                  <a:pt x="180682" y="447992"/>
                </a:lnTo>
                <a:lnTo>
                  <a:pt x="226288" y="452589"/>
                </a:lnTo>
                <a:lnTo>
                  <a:pt x="271899" y="447992"/>
                </a:lnTo>
                <a:lnTo>
                  <a:pt x="314379" y="434807"/>
                </a:lnTo>
                <a:lnTo>
                  <a:pt x="319523" y="432015"/>
                </a:lnTo>
                <a:lnTo>
                  <a:pt x="226288" y="432015"/>
                </a:lnTo>
                <a:lnTo>
                  <a:pt x="179115" y="426583"/>
                </a:lnTo>
                <a:lnTo>
                  <a:pt x="135814" y="411109"/>
                </a:lnTo>
                <a:lnTo>
                  <a:pt x="97618" y="386827"/>
                </a:lnTo>
                <a:lnTo>
                  <a:pt x="65762" y="354971"/>
                </a:lnTo>
                <a:lnTo>
                  <a:pt x="41480" y="316775"/>
                </a:lnTo>
                <a:lnTo>
                  <a:pt x="26006" y="273474"/>
                </a:lnTo>
                <a:lnTo>
                  <a:pt x="20573" y="226301"/>
                </a:lnTo>
                <a:lnTo>
                  <a:pt x="26006" y="179131"/>
                </a:lnTo>
                <a:lnTo>
                  <a:pt x="41480" y="135830"/>
                </a:lnTo>
                <a:lnTo>
                  <a:pt x="65762" y="97631"/>
                </a:lnTo>
                <a:lnTo>
                  <a:pt x="97618" y="65771"/>
                </a:lnTo>
                <a:lnTo>
                  <a:pt x="135814" y="41485"/>
                </a:lnTo>
                <a:lnTo>
                  <a:pt x="179115" y="26007"/>
                </a:lnTo>
                <a:lnTo>
                  <a:pt x="226288" y="20574"/>
                </a:lnTo>
                <a:lnTo>
                  <a:pt x="319523" y="20574"/>
                </a:lnTo>
                <a:lnTo>
                  <a:pt x="314379" y="17782"/>
                </a:lnTo>
                <a:lnTo>
                  <a:pt x="271899" y="4597"/>
                </a:lnTo>
                <a:lnTo>
                  <a:pt x="226288" y="0"/>
                </a:lnTo>
                <a:close/>
              </a:path>
              <a:path w="452754" h="452754">
                <a:moveTo>
                  <a:pt x="319523" y="20574"/>
                </a:moveTo>
                <a:lnTo>
                  <a:pt x="226288" y="20574"/>
                </a:lnTo>
                <a:lnTo>
                  <a:pt x="273466" y="26007"/>
                </a:lnTo>
                <a:lnTo>
                  <a:pt x="316770" y="41485"/>
                </a:lnTo>
                <a:lnTo>
                  <a:pt x="354968" y="65771"/>
                </a:lnTo>
                <a:lnTo>
                  <a:pt x="386826" y="97631"/>
                </a:lnTo>
                <a:lnTo>
                  <a:pt x="411108" y="135830"/>
                </a:lnTo>
                <a:lnTo>
                  <a:pt x="426583" y="179131"/>
                </a:lnTo>
                <a:lnTo>
                  <a:pt x="432015" y="226301"/>
                </a:lnTo>
                <a:lnTo>
                  <a:pt x="426763" y="271907"/>
                </a:lnTo>
                <a:lnTo>
                  <a:pt x="426679" y="272643"/>
                </a:lnTo>
                <a:lnTo>
                  <a:pt x="411108" y="316775"/>
                </a:lnTo>
                <a:lnTo>
                  <a:pt x="386826" y="354971"/>
                </a:lnTo>
                <a:lnTo>
                  <a:pt x="354968" y="386827"/>
                </a:lnTo>
                <a:lnTo>
                  <a:pt x="316770" y="411109"/>
                </a:lnTo>
                <a:lnTo>
                  <a:pt x="273466" y="426583"/>
                </a:lnTo>
                <a:lnTo>
                  <a:pt x="226288" y="432015"/>
                </a:lnTo>
                <a:lnTo>
                  <a:pt x="319523" y="432015"/>
                </a:lnTo>
                <a:lnTo>
                  <a:pt x="386311" y="386313"/>
                </a:lnTo>
                <a:lnTo>
                  <a:pt x="413943" y="352823"/>
                </a:lnTo>
                <a:lnTo>
                  <a:pt x="434807" y="314385"/>
                </a:lnTo>
                <a:lnTo>
                  <a:pt x="447992" y="271907"/>
                </a:lnTo>
                <a:lnTo>
                  <a:pt x="452589" y="226301"/>
                </a:lnTo>
                <a:lnTo>
                  <a:pt x="447992" y="180690"/>
                </a:lnTo>
                <a:lnTo>
                  <a:pt x="434807" y="138210"/>
                </a:lnTo>
                <a:lnTo>
                  <a:pt x="413943" y="99769"/>
                </a:lnTo>
                <a:lnTo>
                  <a:pt x="386311" y="66278"/>
                </a:lnTo>
                <a:lnTo>
                  <a:pt x="352820" y="38645"/>
                </a:lnTo>
                <a:lnTo>
                  <a:pt x="319523" y="20574"/>
                </a:lnTo>
                <a:close/>
              </a:path>
              <a:path w="452754" h="452754">
                <a:moveTo>
                  <a:pt x="148513" y="144310"/>
                </a:moveTo>
                <a:lnTo>
                  <a:pt x="144143" y="144310"/>
                </a:lnTo>
                <a:lnTo>
                  <a:pt x="198678" y="238696"/>
                </a:lnTo>
                <a:lnTo>
                  <a:pt x="197598" y="283375"/>
                </a:lnTo>
                <a:lnTo>
                  <a:pt x="197537" y="285889"/>
                </a:lnTo>
                <a:lnTo>
                  <a:pt x="197430" y="290347"/>
                </a:lnTo>
                <a:lnTo>
                  <a:pt x="197362" y="293141"/>
                </a:lnTo>
                <a:lnTo>
                  <a:pt x="197278" y="296621"/>
                </a:lnTo>
                <a:lnTo>
                  <a:pt x="197186" y="300431"/>
                </a:lnTo>
                <a:lnTo>
                  <a:pt x="197107" y="308597"/>
                </a:lnTo>
                <a:lnTo>
                  <a:pt x="198962" y="308597"/>
                </a:lnTo>
                <a:lnTo>
                  <a:pt x="205041" y="306882"/>
                </a:lnTo>
                <a:lnTo>
                  <a:pt x="221509" y="306882"/>
                </a:lnTo>
                <a:lnTo>
                  <a:pt x="220256" y="238696"/>
                </a:lnTo>
                <a:lnTo>
                  <a:pt x="223315" y="233028"/>
                </a:lnTo>
                <a:lnTo>
                  <a:pt x="229173" y="222296"/>
                </a:lnTo>
                <a:lnTo>
                  <a:pt x="234432" y="212801"/>
                </a:lnTo>
                <a:lnTo>
                  <a:pt x="209283" y="212801"/>
                </a:lnTo>
                <a:lnTo>
                  <a:pt x="170109" y="145872"/>
                </a:lnTo>
                <a:lnTo>
                  <a:pt x="154072" y="145872"/>
                </a:lnTo>
                <a:lnTo>
                  <a:pt x="148513" y="144310"/>
                </a:lnTo>
                <a:close/>
              </a:path>
              <a:path w="452754" h="452754">
                <a:moveTo>
                  <a:pt x="221509" y="306882"/>
                </a:moveTo>
                <a:lnTo>
                  <a:pt x="213512" y="306882"/>
                </a:lnTo>
                <a:lnTo>
                  <a:pt x="219562" y="308597"/>
                </a:lnTo>
                <a:lnTo>
                  <a:pt x="221540" y="308597"/>
                </a:lnTo>
                <a:lnTo>
                  <a:pt x="221509" y="306882"/>
                </a:lnTo>
                <a:close/>
              </a:path>
              <a:path w="452754" h="452754">
                <a:moveTo>
                  <a:pt x="270738" y="283375"/>
                </a:moveTo>
                <a:lnTo>
                  <a:pt x="265264" y="286689"/>
                </a:lnTo>
                <a:lnTo>
                  <a:pt x="262496" y="297268"/>
                </a:lnTo>
                <a:lnTo>
                  <a:pt x="263007" y="300431"/>
                </a:lnTo>
                <a:lnTo>
                  <a:pt x="266357" y="305460"/>
                </a:lnTo>
                <a:lnTo>
                  <a:pt x="268846" y="307200"/>
                </a:lnTo>
                <a:lnTo>
                  <a:pt x="272008" y="308038"/>
                </a:lnTo>
                <a:lnTo>
                  <a:pt x="273945" y="308597"/>
                </a:lnTo>
                <a:lnTo>
                  <a:pt x="281571" y="308597"/>
                </a:lnTo>
                <a:lnTo>
                  <a:pt x="285775" y="305460"/>
                </a:lnTo>
                <a:lnTo>
                  <a:pt x="287019" y="300431"/>
                </a:lnTo>
                <a:lnTo>
                  <a:pt x="287921" y="296621"/>
                </a:lnTo>
                <a:lnTo>
                  <a:pt x="287515" y="293141"/>
                </a:lnTo>
                <a:lnTo>
                  <a:pt x="285864" y="290347"/>
                </a:lnTo>
                <a:lnTo>
                  <a:pt x="284264" y="287731"/>
                </a:lnTo>
                <a:lnTo>
                  <a:pt x="281584" y="285889"/>
                </a:lnTo>
                <a:lnTo>
                  <a:pt x="278256" y="285089"/>
                </a:lnTo>
                <a:lnTo>
                  <a:pt x="270738" y="283375"/>
                </a:lnTo>
                <a:close/>
              </a:path>
              <a:path w="452754" h="452754">
                <a:moveTo>
                  <a:pt x="298399" y="146177"/>
                </a:moveTo>
                <a:lnTo>
                  <a:pt x="289195" y="146177"/>
                </a:lnTo>
                <a:lnTo>
                  <a:pt x="284924" y="150152"/>
                </a:lnTo>
                <a:lnTo>
                  <a:pt x="284378" y="157022"/>
                </a:lnTo>
                <a:lnTo>
                  <a:pt x="279729" y="211970"/>
                </a:lnTo>
                <a:lnTo>
                  <a:pt x="276245" y="246865"/>
                </a:lnTo>
                <a:lnTo>
                  <a:pt x="274050" y="265268"/>
                </a:lnTo>
                <a:lnTo>
                  <a:pt x="273265" y="270738"/>
                </a:lnTo>
                <a:lnTo>
                  <a:pt x="273354" y="272808"/>
                </a:lnTo>
                <a:lnTo>
                  <a:pt x="275361" y="273062"/>
                </a:lnTo>
                <a:lnTo>
                  <a:pt x="278282" y="273062"/>
                </a:lnTo>
                <a:lnTo>
                  <a:pt x="280554" y="273474"/>
                </a:lnTo>
                <a:lnTo>
                  <a:pt x="282295" y="274180"/>
                </a:lnTo>
                <a:lnTo>
                  <a:pt x="284518" y="275031"/>
                </a:lnTo>
                <a:lnTo>
                  <a:pt x="289400" y="247706"/>
                </a:lnTo>
                <a:lnTo>
                  <a:pt x="294754" y="221597"/>
                </a:lnTo>
                <a:lnTo>
                  <a:pt x="300137" y="197128"/>
                </a:lnTo>
                <a:lnTo>
                  <a:pt x="306298" y="170167"/>
                </a:lnTo>
                <a:lnTo>
                  <a:pt x="307492" y="165049"/>
                </a:lnTo>
                <a:lnTo>
                  <a:pt x="308952" y="157784"/>
                </a:lnTo>
                <a:lnTo>
                  <a:pt x="308521" y="153860"/>
                </a:lnTo>
                <a:lnTo>
                  <a:pt x="306692" y="150990"/>
                </a:lnTo>
                <a:lnTo>
                  <a:pt x="305142" y="148602"/>
                </a:lnTo>
                <a:lnTo>
                  <a:pt x="302704" y="147053"/>
                </a:lnTo>
                <a:lnTo>
                  <a:pt x="298399" y="146177"/>
                </a:lnTo>
                <a:close/>
              </a:path>
              <a:path w="452754" h="452754">
                <a:moveTo>
                  <a:pt x="251078" y="144310"/>
                </a:moveTo>
                <a:lnTo>
                  <a:pt x="249340" y="144310"/>
                </a:lnTo>
                <a:lnTo>
                  <a:pt x="209283" y="212801"/>
                </a:lnTo>
                <a:lnTo>
                  <a:pt x="234432" y="212801"/>
                </a:lnTo>
                <a:lnTo>
                  <a:pt x="236995" y="208174"/>
                </a:lnTo>
                <a:lnTo>
                  <a:pt x="245948" y="192354"/>
                </a:lnTo>
                <a:lnTo>
                  <a:pt x="255449" y="176026"/>
                </a:lnTo>
                <a:lnTo>
                  <a:pt x="264018" y="161621"/>
                </a:lnTo>
                <a:lnTo>
                  <a:pt x="270242" y="151315"/>
                </a:lnTo>
                <a:lnTo>
                  <a:pt x="272707" y="147281"/>
                </a:lnTo>
                <a:lnTo>
                  <a:pt x="273515" y="145872"/>
                </a:lnTo>
                <a:lnTo>
                  <a:pt x="256597" y="145872"/>
                </a:lnTo>
                <a:lnTo>
                  <a:pt x="251078" y="144310"/>
                </a:lnTo>
                <a:close/>
              </a:path>
              <a:path w="452754" h="452754">
                <a:moveTo>
                  <a:pt x="169024" y="144018"/>
                </a:moveTo>
                <a:lnTo>
                  <a:pt x="162153" y="145872"/>
                </a:lnTo>
                <a:lnTo>
                  <a:pt x="170109" y="145872"/>
                </a:lnTo>
                <a:lnTo>
                  <a:pt x="169024" y="144018"/>
                </a:lnTo>
                <a:close/>
              </a:path>
              <a:path w="452754" h="452754">
                <a:moveTo>
                  <a:pt x="274410" y="144310"/>
                </a:moveTo>
                <a:lnTo>
                  <a:pt x="270421" y="144310"/>
                </a:lnTo>
                <a:lnTo>
                  <a:pt x="264928" y="145872"/>
                </a:lnTo>
                <a:lnTo>
                  <a:pt x="273515" y="145872"/>
                </a:lnTo>
                <a:lnTo>
                  <a:pt x="274410" y="144310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181">
            <a:extLst>
              <a:ext uri="{FF2B5EF4-FFF2-40B4-BE49-F238E27FC236}">
                <a16:creationId xmlns:a16="http://schemas.microsoft.com/office/drawing/2014/main" id="{2EFDCCD0-BCA9-3D82-BBA1-FBAFA3B8C8A0}"/>
              </a:ext>
            </a:extLst>
          </p:cNvPr>
          <p:cNvSpPr/>
          <p:nvPr/>
        </p:nvSpPr>
        <p:spPr>
          <a:xfrm>
            <a:off x="8451775" y="5182339"/>
            <a:ext cx="350899" cy="350899"/>
          </a:xfrm>
          <a:custGeom>
            <a:avLst/>
            <a:gdLst/>
            <a:ahLst/>
            <a:cxnLst/>
            <a:rect l="l" t="t" r="r" b="b"/>
            <a:pathLst>
              <a:path w="452754" h="452754">
                <a:moveTo>
                  <a:pt x="226301" y="0"/>
                </a:moveTo>
                <a:lnTo>
                  <a:pt x="180690" y="4597"/>
                </a:lnTo>
                <a:lnTo>
                  <a:pt x="138210" y="17782"/>
                </a:lnTo>
                <a:lnTo>
                  <a:pt x="99769" y="38645"/>
                </a:lnTo>
                <a:lnTo>
                  <a:pt x="66278" y="66276"/>
                </a:lnTo>
                <a:lnTo>
                  <a:pt x="38645" y="99766"/>
                </a:lnTo>
                <a:lnTo>
                  <a:pt x="17782" y="138204"/>
                </a:lnTo>
                <a:lnTo>
                  <a:pt x="4597" y="180682"/>
                </a:lnTo>
                <a:lnTo>
                  <a:pt x="0" y="226288"/>
                </a:lnTo>
                <a:lnTo>
                  <a:pt x="4597" y="271899"/>
                </a:lnTo>
                <a:lnTo>
                  <a:pt x="17782" y="314379"/>
                </a:lnTo>
                <a:lnTo>
                  <a:pt x="38645" y="352820"/>
                </a:lnTo>
                <a:lnTo>
                  <a:pt x="66278" y="386311"/>
                </a:lnTo>
                <a:lnTo>
                  <a:pt x="99769" y="413943"/>
                </a:lnTo>
                <a:lnTo>
                  <a:pt x="138210" y="434807"/>
                </a:lnTo>
                <a:lnTo>
                  <a:pt x="180690" y="447992"/>
                </a:lnTo>
                <a:lnTo>
                  <a:pt x="226301" y="452589"/>
                </a:lnTo>
                <a:lnTo>
                  <a:pt x="271911" y="447992"/>
                </a:lnTo>
                <a:lnTo>
                  <a:pt x="314392" y="434807"/>
                </a:lnTo>
                <a:lnTo>
                  <a:pt x="319535" y="432015"/>
                </a:lnTo>
                <a:lnTo>
                  <a:pt x="226301" y="432015"/>
                </a:lnTo>
                <a:lnTo>
                  <a:pt x="179127" y="426583"/>
                </a:lnTo>
                <a:lnTo>
                  <a:pt x="135824" y="411108"/>
                </a:lnTo>
                <a:lnTo>
                  <a:pt x="97626" y="386826"/>
                </a:lnTo>
                <a:lnTo>
                  <a:pt x="65767" y="354968"/>
                </a:lnTo>
                <a:lnTo>
                  <a:pt x="41483" y="316770"/>
                </a:lnTo>
                <a:lnTo>
                  <a:pt x="26007" y="273466"/>
                </a:lnTo>
                <a:lnTo>
                  <a:pt x="20573" y="226288"/>
                </a:lnTo>
                <a:lnTo>
                  <a:pt x="26007" y="179123"/>
                </a:lnTo>
                <a:lnTo>
                  <a:pt x="41483" y="135825"/>
                </a:lnTo>
                <a:lnTo>
                  <a:pt x="65767" y="97629"/>
                </a:lnTo>
                <a:lnTo>
                  <a:pt x="97626" y="65770"/>
                </a:lnTo>
                <a:lnTo>
                  <a:pt x="135824" y="41485"/>
                </a:lnTo>
                <a:lnTo>
                  <a:pt x="179127" y="26007"/>
                </a:lnTo>
                <a:lnTo>
                  <a:pt x="226301" y="20573"/>
                </a:lnTo>
                <a:lnTo>
                  <a:pt x="319536" y="20573"/>
                </a:lnTo>
                <a:lnTo>
                  <a:pt x="314392" y="17782"/>
                </a:lnTo>
                <a:lnTo>
                  <a:pt x="271911" y="4597"/>
                </a:lnTo>
                <a:lnTo>
                  <a:pt x="226301" y="0"/>
                </a:lnTo>
                <a:close/>
              </a:path>
              <a:path w="452754" h="452754">
                <a:moveTo>
                  <a:pt x="319536" y="20573"/>
                </a:moveTo>
                <a:lnTo>
                  <a:pt x="226301" y="20573"/>
                </a:lnTo>
                <a:lnTo>
                  <a:pt x="273474" y="26007"/>
                </a:lnTo>
                <a:lnTo>
                  <a:pt x="316777" y="41485"/>
                </a:lnTo>
                <a:lnTo>
                  <a:pt x="354976" y="65770"/>
                </a:lnTo>
                <a:lnTo>
                  <a:pt x="386834" y="97629"/>
                </a:lnTo>
                <a:lnTo>
                  <a:pt x="411119" y="135825"/>
                </a:lnTo>
                <a:lnTo>
                  <a:pt x="426595" y="179123"/>
                </a:lnTo>
                <a:lnTo>
                  <a:pt x="432028" y="226288"/>
                </a:lnTo>
                <a:lnTo>
                  <a:pt x="426595" y="273466"/>
                </a:lnTo>
                <a:lnTo>
                  <a:pt x="411119" y="316770"/>
                </a:lnTo>
                <a:lnTo>
                  <a:pt x="386834" y="354968"/>
                </a:lnTo>
                <a:lnTo>
                  <a:pt x="354976" y="386826"/>
                </a:lnTo>
                <a:lnTo>
                  <a:pt x="316777" y="411108"/>
                </a:lnTo>
                <a:lnTo>
                  <a:pt x="273474" y="426583"/>
                </a:lnTo>
                <a:lnTo>
                  <a:pt x="226301" y="432015"/>
                </a:lnTo>
                <a:lnTo>
                  <a:pt x="319535" y="432015"/>
                </a:lnTo>
                <a:lnTo>
                  <a:pt x="386324" y="386311"/>
                </a:lnTo>
                <a:lnTo>
                  <a:pt x="413956" y="352820"/>
                </a:lnTo>
                <a:lnTo>
                  <a:pt x="434820" y="314379"/>
                </a:lnTo>
                <a:lnTo>
                  <a:pt x="448005" y="271899"/>
                </a:lnTo>
                <a:lnTo>
                  <a:pt x="452602" y="226288"/>
                </a:lnTo>
                <a:lnTo>
                  <a:pt x="448005" y="180682"/>
                </a:lnTo>
                <a:lnTo>
                  <a:pt x="434820" y="138204"/>
                </a:lnTo>
                <a:lnTo>
                  <a:pt x="413956" y="99766"/>
                </a:lnTo>
                <a:lnTo>
                  <a:pt x="386324" y="66276"/>
                </a:lnTo>
                <a:lnTo>
                  <a:pt x="352833" y="38645"/>
                </a:lnTo>
                <a:lnTo>
                  <a:pt x="319536" y="20573"/>
                </a:lnTo>
                <a:close/>
              </a:path>
              <a:path w="452754" h="452754">
                <a:moveTo>
                  <a:pt x="158635" y="293865"/>
                </a:moveTo>
                <a:lnTo>
                  <a:pt x="158635" y="306489"/>
                </a:lnTo>
                <a:lnTo>
                  <a:pt x="226275" y="349757"/>
                </a:lnTo>
                <a:lnTo>
                  <a:pt x="290502" y="308330"/>
                </a:lnTo>
                <a:lnTo>
                  <a:pt x="182549" y="308330"/>
                </a:lnTo>
                <a:lnTo>
                  <a:pt x="158635" y="293865"/>
                </a:lnTo>
                <a:close/>
              </a:path>
              <a:path w="452754" h="452754">
                <a:moveTo>
                  <a:pt x="226326" y="274485"/>
                </a:moveTo>
                <a:lnTo>
                  <a:pt x="182943" y="307695"/>
                </a:lnTo>
                <a:lnTo>
                  <a:pt x="182762" y="307987"/>
                </a:lnTo>
                <a:lnTo>
                  <a:pt x="182660" y="308152"/>
                </a:lnTo>
                <a:lnTo>
                  <a:pt x="182549" y="308330"/>
                </a:lnTo>
                <a:lnTo>
                  <a:pt x="290502" y="308330"/>
                </a:lnTo>
                <a:lnTo>
                  <a:pt x="290778" y="308152"/>
                </a:lnTo>
                <a:lnTo>
                  <a:pt x="271513" y="308152"/>
                </a:lnTo>
                <a:lnTo>
                  <a:pt x="226326" y="274485"/>
                </a:lnTo>
                <a:close/>
              </a:path>
              <a:path w="452754" h="452754">
                <a:moveTo>
                  <a:pt x="293357" y="294754"/>
                </a:moveTo>
                <a:lnTo>
                  <a:pt x="271665" y="307987"/>
                </a:lnTo>
                <a:lnTo>
                  <a:pt x="271513" y="308152"/>
                </a:lnTo>
                <a:lnTo>
                  <a:pt x="290778" y="308152"/>
                </a:lnTo>
                <a:lnTo>
                  <a:pt x="293357" y="306489"/>
                </a:lnTo>
                <a:lnTo>
                  <a:pt x="293357" y="294754"/>
                </a:lnTo>
                <a:close/>
              </a:path>
              <a:path w="452754" h="452754">
                <a:moveTo>
                  <a:pt x="160164" y="204622"/>
                </a:moveTo>
                <a:lnTo>
                  <a:pt x="159812" y="204882"/>
                </a:lnTo>
                <a:lnTo>
                  <a:pt x="113233" y="242569"/>
                </a:lnTo>
                <a:lnTo>
                  <a:pt x="180847" y="283197"/>
                </a:lnTo>
                <a:lnTo>
                  <a:pt x="225882" y="248919"/>
                </a:lnTo>
                <a:lnTo>
                  <a:pt x="328900" y="248919"/>
                </a:lnTo>
                <a:lnTo>
                  <a:pt x="334582" y="245465"/>
                </a:lnTo>
                <a:lnTo>
                  <a:pt x="226047" y="245465"/>
                </a:lnTo>
                <a:lnTo>
                  <a:pt x="161062" y="205197"/>
                </a:lnTo>
                <a:lnTo>
                  <a:pt x="160654" y="204882"/>
                </a:lnTo>
                <a:lnTo>
                  <a:pt x="160164" y="204622"/>
                </a:lnTo>
                <a:close/>
              </a:path>
              <a:path w="452754" h="452754">
                <a:moveTo>
                  <a:pt x="328900" y="248919"/>
                </a:moveTo>
                <a:lnTo>
                  <a:pt x="226402" y="248919"/>
                </a:lnTo>
                <a:lnTo>
                  <a:pt x="272559" y="283197"/>
                </a:lnTo>
                <a:lnTo>
                  <a:pt x="328900" y="248919"/>
                </a:lnTo>
                <a:close/>
              </a:path>
              <a:path w="452754" h="452754">
                <a:moveTo>
                  <a:pt x="226402" y="248919"/>
                </a:moveTo>
                <a:lnTo>
                  <a:pt x="226009" y="248919"/>
                </a:lnTo>
                <a:lnTo>
                  <a:pt x="226263" y="249085"/>
                </a:lnTo>
                <a:lnTo>
                  <a:pt x="226402" y="248919"/>
                </a:lnTo>
                <a:close/>
              </a:path>
              <a:path w="452754" h="452754">
                <a:moveTo>
                  <a:pt x="291930" y="203930"/>
                </a:moveTo>
                <a:lnTo>
                  <a:pt x="291566" y="203930"/>
                </a:lnTo>
                <a:lnTo>
                  <a:pt x="226047" y="245465"/>
                </a:lnTo>
                <a:lnTo>
                  <a:pt x="334582" y="245465"/>
                </a:lnTo>
                <a:lnTo>
                  <a:pt x="339344" y="242569"/>
                </a:lnTo>
                <a:lnTo>
                  <a:pt x="291930" y="203930"/>
                </a:lnTo>
                <a:close/>
              </a:path>
              <a:path w="452754" h="452754">
                <a:moveTo>
                  <a:pt x="180835" y="123431"/>
                </a:moveTo>
                <a:lnTo>
                  <a:pt x="113156" y="168186"/>
                </a:lnTo>
                <a:lnTo>
                  <a:pt x="160318" y="204622"/>
                </a:lnTo>
                <a:lnTo>
                  <a:pt x="161315" y="203930"/>
                </a:lnTo>
                <a:lnTo>
                  <a:pt x="226009" y="162928"/>
                </a:lnTo>
                <a:lnTo>
                  <a:pt x="180835" y="123431"/>
                </a:lnTo>
                <a:close/>
              </a:path>
              <a:path w="452754" h="452754">
                <a:moveTo>
                  <a:pt x="273736" y="123431"/>
                </a:moveTo>
                <a:lnTo>
                  <a:pt x="226009" y="162928"/>
                </a:lnTo>
                <a:lnTo>
                  <a:pt x="292037" y="203930"/>
                </a:lnTo>
                <a:lnTo>
                  <a:pt x="291592" y="203930"/>
                </a:lnTo>
                <a:lnTo>
                  <a:pt x="339445" y="166077"/>
                </a:lnTo>
                <a:lnTo>
                  <a:pt x="273736" y="123431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182">
            <a:extLst>
              <a:ext uri="{FF2B5EF4-FFF2-40B4-BE49-F238E27FC236}">
                <a16:creationId xmlns:a16="http://schemas.microsoft.com/office/drawing/2014/main" id="{82684D9E-2A07-23BD-F2CC-41F5BEE6E503}"/>
              </a:ext>
            </a:extLst>
          </p:cNvPr>
          <p:cNvSpPr/>
          <p:nvPr/>
        </p:nvSpPr>
        <p:spPr>
          <a:xfrm>
            <a:off x="9077093" y="5182333"/>
            <a:ext cx="350899" cy="350899"/>
          </a:xfrm>
          <a:custGeom>
            <a:avLst/>
            <a:gdLst/>
            <a:ahLst/>
            <a:cxnLst/>
            <a:rect l="l" t="t" r="r" b="b"/>
            <a:pathLst>
              <a:path w="452754" h="452754">
                <a:moveTo>
                  <a:pt x="226301" y="0"/>
                </a:moveTo>
                <a:lnTo>
                  <a:pt x="180690" y="4597"/>
                </a:lnTo>
                <a:lnTo>
                  <a:pt x="138210" y="17782"/>
                </a:lnTo>
                <a:lnTo>
                  <a:pt x="99769" y="38645"/>
                </a:lnTo>
                <a:lnTo>
                  <a:pt x="66278" y="66278"/>
                </a:lnTo>
                <a:lnTo>
                  <a:pt x="38645" y="99769"/>
                </a:lnTo>
                <a:lnTo>
                  <a:pt x="17782" y="138210"/>
                </a:lnTo>
                <a:lnTo>
                  <a:pt x="4597" y="180690"/>
                </a:lnTo>
                <a:lnTo>
                  <a:pt x="0" y="226301"/>
                </a:lnTo>
                <a:lnTo>
                  <a:pt x="4597" y="271911"/>
                </a:lnTo>
                <a:lnTo>
                  <a:pt x="17782" y="314392"/>
                </a:lnTo>
                <a:lnTo>
                  <a:pt x="38645" y="352833"/>
                </a:lnTo>
                <a:lnTo>
                  <a:pt x="66278" y="386324"/>
                </a:lnTo>
                <a:lnTo>
                  <a:pt x="99769" y="413956"/>
                </a:lnTo>
                <a:lnTo>
                  <a:pt x="138210" y="434820"/>
                </a:lnTo>
                <a:lnTo>
                  <a:pt x="180690" y="448005"/>
                </a:lnTo>
                <a:lnTo>
                  <a:pt x="226301" y="452602"/>
                </a:lnTo>
                <a:lnTo>
                  <a:pt x="271911" y="448005"/>
                </a:lnTo>
                <a:lnTo>
                  <a:pt x="314392" y="434820"/>
                </a:lnTo>
                <a:lnTo>
                  <a:pt x="319535" y="432028"/>
                </a:lnTo>
                <a:lnTo>
                  <a:pt x="226301" y="432028"/>
                </a:lnTo>
                <a:lnTo>
                  <a:pt x="179127" y="426595"/>
                </a:lnTo>
                <a:lnTo>
                  <a:pt x="135824" y="411119"/>
                </a:lnTo>
                <a:lnTo>
                  <a:pt x="97626" y="386834"/>
                </a:lnTo>
                <a:lnTo>
                  <a:pt x="65767" y="354976"/>
                </a:lnTo>
                <a:lnTo>
                  <a:pt x="41483" y="316777"/>
                </a:lnTo>
                <a:lnTo>
                  <a:pt x="26007" y="273474"/>
                </a:lnTo>
                <a:lnTo>
                  <a:pt x="20574" y="226301"/>
                </a:lnTo>
                <a:lnTo>
                  <a:pt x="26007" y="179131"/>
                </a:lnTo>
                <a:lnTo>
                  <a:pt x="41483" y="135830"/>
                </a:lnTo>
                <a:lnTo>
                  <a:pt x="65767" y="97631"/>
                </a:lnTo>
                <a:lnTo>
                  <a:pt x="97626" y="65771"/>
                </a:lnTo>
                <a:lnTo>
                  <a:pt x="135824" y="41485"/>
                </a:lnTo>
                <a:lnTo>
                  <a:pt x="179127" y="26007"/>
                </a:lnTo>
                <a:lnTo>
                  <a:pt x="226301" y="20573"/>
                </a:lnTo>
                <a:lnTo>
                  <a:pt x="319535" y="20573"/>
                </a:lnTo>
                <a:lnTo>
                  <a:pt x="314392" y="17782"/>
                </a:lnTo>
                <a:lnTo>
                  <a:pt x="271911" y="4597"/>
                </a:lnTo>
                <a:lnTo>
                  <a:pt x="226301" y="0"/>
                </a:lnTo>
                <a:close/>
              </a:path>
              <a:path w="452754" h="452754">
                <a:moveTo>
                  <a:pt x="319535" y="20573"/>
                </a:moveTo>
                <a:lnTo>
                  <a:pt x="226301" y="20573"/>
                </a:lnTo>
                <a:lnTo>
                  <a:pt x="273474" y="26007"/>
                </a:lnTo>
                <a:lnTo>
                  <a:pt x="316777" y="41485"/>
                </a:lnTo>
                <a:lnTo>
                  <a:pt x="354976" y="65771"/>
                </a:lnTo>
                <a:lnTo>
                  <a:pt x="386834" y="97631"/>
                </a:lnTo>
                <a:lnTo>
                  <a:pt x="411119" y="135830"/>
                </a:lnTo>
                <a:lnTo>
                  <a:pt x="426595" y="179131"/>
                </a:lnTo>
                <a:lnTo>
                  <a:pt x="432028" y="226301"/>
                </a:lnTo>
                <a:lnTo>
                  <a:pt x="426595" y="273474"/>
                </a:lnTo>
                <a:lnTo>
                  <a:pt x="411119" y="316777"/>
                </a:lnTo>
                <a:lnTo>
                  <a:pt x="386834" y="354976"/>
                </a:lnTo>
                <a:lnTo>
                  <a:pt x="354976" y="386834"/>
                </a:lnTo>
                <a:lnTo>
                  <a:pt x="316777" y="411119"/>
                </a:lnTo>
                <a:lnTo>
                  <a:pt x="273474" y="426595"/>
                </a:lnTo>
                <a:lnTo>
                  <a:pt x="226301" y="432028"/>
                </a:lnTo>
                <a:lnTo>
                  <a:pt x="319535" y="432028"/>
                </a:lnTo>
                <a:lnTo>
                  <a:pt x="386324" y="386324"/>
                </a:lnTo>
                <a:lnTo>
                  <a:pt x="413956" y="352833"/>
                </a:lnTo>
                <a:lnTo>
                  <a:pt x="434820" y="314392"/>
                </a:lnTo>
                <a:lnTo>
                  <a:pt x="448005" y="271911"/>
                </a:lnTo>
                <a:lnTo>
                  <a:pt x="452602" y="226301"/>
                </a:lnTo>
                <a:lnTo>
                  <a:pt x="448005" y="180690"/>
                </a:lnTo>
                <a:lnTo>
                  <a:pt x="434820" y="138210"/>
                </a:lnTo>
                <a:lnTo>
                  <a:pt x="413956" y="99769"/>
                </a:lnTo>
                <a:lnTo>
                  <a:pt x="386324" y="66278"/>
                </a:lnTo>
                <a:lnTo>
                  <a:pt x="352833" y="38645"/>
                </a:lnTo>
                <a:lnTo>
                  <a:pt x="319535" y="20573"/>
                </a:lnTo>
                <a:close/>
              </a:path>
              <a:path w="452754" h="452754">
                <a:moveTo>
                  <a:pt x="288010" y="123443"/>
                </a:moveTo>
                <a:lnTo>
                  <a:pt x="164592" y="123443"/>
                </a:lnTo>
                <a:lnTo>
                  <a:pt x="148572" y="126676"/>
                </a:lnTo>
                <a:lnTo>
                  <a:pt x="135493" y="135493"/>
                </a:lnTo>
                <a:lnTo>
                  <a:pt x="126676" y="148572"/>
                </a:lnTo>
                <a:lnTo>
                  <a:pt x="123444" y="164591"/>
                </a:lnTo>
                <a:lnTo>
                  <a:pt x="123444" y="288010"/>
                </a:lnTo>
                <a:lnTo>
                  <a:pt x="126676" y="304030"/>
                </a:lnTo>
                <a:lnTo>
                  <a:pt x="135493" y="317109"/>
                </a:lnTo>
                <a:lnTo>
                  <a:pt x="148572" y="325926"/>
                </a:lnTo>
                <a:lnTo>
                  <a:pt x="164592" y="329158"/>
                </a:lnTo>
                <a:lnTo>
                  <a:pt x="288010" y="329158"/>
                </a:lnTo>
                <a:lnTo>
                  <a:pt x="304030" y="325926"/>
                </a:lnTo>
                <a:lnTo>
                  <a:pt x="317109" y="317109"/>
                </a:lnTo>
                <a:lnTo>
                  <a:pt x="322856" y="308584"/>
                </a:lnTo>
                <a:lnTo>
                  <a:pt x="164592" y="308584"/>
                </a:lnTo>
                <a:lnTo>
                  <a:pt x="156587" y="306966"/>
                </a:lnTo>
                <a:lnTo>
                  <a:pt x="150047" y="302555"/>
                </a:lnTo>
                <a:lnTo>
                  <a:pt x="145636" y="296015"/>
                </a:lnTo>
                <a:lnTo>
                  <a:pt x="144018" y="288010"/>
                </a:lnTo>
                <a:lnTo>
                  <a:pt x="144018" y="216014"/>
                </a:lnTo>
                <a:lnTo>
                  <a:pt x="187220" y="216014"/>
                </a:lnTo>
                <a:lnTo>
                  <a:pt x="188376" y="210292"/>
                </a:lnTo>
                <a:lnTo>
                  <a:pt x="197200" y="197211"/>
                </a:lnTo>
                <a:lnTo>
                  <a:pt x="210284" y="188389"/>
                </a:lnTo>
                <a:lnTo>
                  <a:pt x="226301" y="185153"/>
                </a:lnTo>
                <a:lnTo>
                  <a:pt x="267449" y="185153"/>
                </a:lnTo>
                <a:lnTo>
                  <a:pt x="267449" y="154304"/>
                </a:lnTo>
                <a:lnTo>
                  <a:pt x="327082" y="154304"/>
                </a:lnTo>
                <a:lnTo>
                  <a:pt x="325926" y="148572"/>
                </a:lnTo>
                <a:lnTo>
                  <a:pt x="317109" y="135493"/>
                </a:lnTo>
                <a:lnTo>
                  <a:pt x="304030" y="126676"/>
                </a:lnTo>
                <a:lnTo>
                  <a:pt x="288010" y="123443"/>
                </a:lnTo>
                <a:close/>
              </a:path>
              <a:path w="452754" h="452754">
                <a:moveTo>
                  <a:pt x="329158" y="216014"/>
                </a:moveTo>
                <a:lnTo>
                  <a:pt x="308584" y="216014"/>
                </a:lnTo>
                <a:lnTo>
                  <a:pt x="308584" y="288010"/>
                </a:lnTo>
                <a:lnTo>
                  <a:pt x="306966" y="296015"/>
                </a:lnTo>
                <a:lnTo>
                  <a:pt x="302555" y="302555"/>
                </a:lnTo>
                <a:lnTo>
                  <a:pt x="296015" y="306966"/>
                </a:lnTo>
                <a:lnTo>
                  <a:pt x="288010" y="308584"/>
                </a:lnTo>
                <a:lnTo>
                  <a:pt x="322856" y="308584"/>
                </a:lnTo>
                <a:lnTo>
                  <a:pt x="325926" y="304030"/>
                </a:lnTo>
                <a:lnTo>
                  <a:pt x="329158" y="288010"/>
                </a:lnTo>
                <a:lnTo>
                  <a:pt x="329158" y="216014"/>
                </a:lnTo>
                <a:close/>
              </a:path>
              <a:path w="452754" h="452754">
                <a:moveTo>
                  <a:pt x="187220" y="216014"/>
                </a:moveTo>
                <a:lnTo>
                  <a:pt x="165620" y="216014"/>
                </a:lnTo>
                <a:lnTo>
                  <a:pt x="165049" y="219392"/>
                </a:lnTo>
                <a:lnTo>
                  <a:pt x="164592" y="222783"/>
                </a:lnTo>
                <a:lnTo>
                  <a:pt x="164592" y="226301"/>
                </a:lnTo>
                <a:lnTo>
                  <a:pt x="169440" y="250323"/>
                </a:lnTo>
                <a:lnTo>
                  <a:pt x="182664" y="269938"/>
                </a:lnTo>
                <a:lnTo>
                  <a:pt x="202278" y="283161"/>
                </a:lnTo>
                <a:lnTo>
                  <a:pt x="226301" y="288010"/>
                </a:lnTo>
                <a:lnTo>
                  <a:pt x="250318" y="283161"/>
                </a:lnTo>
                <a:lnTo>
                  <a:pt x="269933" y="269938"/>
                </a:lnTo>
                <a:lnTo>
                  <a:pt x="271612" y="267449"/>
                </a:lnTo>
                <a:lnTo>
                  <a:pt x="226301" y="267449"/>
                </a:lnTo>
                <a:lnTo>
                  <a:pt x="210284" y="264214"/>
                </a:lnTo>
                <a:lnTo>
                  <a:pt x="197200" y="255395"/>
                </a:lnTo>
                <a:lnTo>
                  <a:pt x="188376" y="242315"/>
                </a:lnTo>
                <a:lnTo>
                  <a:pt x="185140" y="226301"/>
                </a:lnTo>
                <a:lnTo>
                  <a:pt x="187220" y="216014"/>
                </a:lnTo>
                <a:close/>
              </a:path>
              <a:path w="452754" h="452754">
                <a:moveTo>
                  <a:pt x="327082" y="154304"/>
                </a:moveTo>
                <a:lnTo>
                  <a:pt x="298284" y="154304"/>
                </a:lnTo>
                <a:lnTo>
                  <a:pt x="298284" y="185153"/>
                </a:lnTo>
                <a:lnTo>
                  <a:pt x="226301" y="185153"/>
                </a:lnTo>
                <a:lnTo>
                  <a:pt x="242310" y="188389"/>
                </a:lnTo>
                <a:lnTo>
                  <a:pt x="255390" y="197211"/>
                </a:lnTo>
                <a:lnTo>
                  <a:pt x="264213" y="210292"/>
                </a:lnTo>
                <a:lnTo>
                  <a:pt x="267449" y="226301"/>
                </a:lnTo>
                <a:lnTo>
                  <a:pt x="264213" y="242315"/>
                </a:lnTo>
                <a:lnTo>
                  <a:pt x="255390" y="255395"/>
                </a:lnTo>
                <a:lnTo>
                  <a:pt x="242310" y="264214"/>
                </a:lnTo>
                <a:lnTo>
                  <a:pt x="226301" y="267449"/>
                </a:lnTo>
                <a:lnTo>
                  <a:pt x="271612" y="267449"/>
                </a:lnTo>
                <a:lnTo>
                  <a:pt x="283160" y="250323"/>
                </a:lnTo>
                <a:lnTo>
                  <a:pt x="288010" y="226301"/>
                </a:lnTo>
                <a:lnTo>
                  <a:pt x="288010" y="222783"/>
                </a:lnTo>
                <a:lnTo>
                  <a:pt x="287553" y="219392"/>
                </a:lnTo>
                <a:lnTo>
                  <a:pt x="286981" y="216014"/>
                </a:lnTo>
                <a:lnTo>
                  <a:pt x="329158" y="216014"/>
                </a:lnTo>
                <a:lnTo>
                  <a:pt x="329158" y="164591"/>
                </a:lnTo>
                <a:lnTo>
                  <a:pt x="327082" y="154304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183">
            <a:extLst>
              <a:ext uri="{FF2B5EF4-FFF2-40B4-BE49-F238E27FC236}">
                <a16:creationId xmlns:a16="http://schemas.microsoft.com/office/drawing/2014/main" id="{A6BA3EB7-02B3-943B-A99C-8AD4A89B3E7D}"/>
              </a:ext>
            </a:extLst>
          </p:cNvPr>
          <p:cNvSpPr/>
          <p:nvPr/>
        </p:nvSpPr>
        <p:spPr>
          <a:xfrm>
            <a:off x="10340432" y="4515758"/>
            <a:ext cx="350899" cy="350899"/>
          </a:xfrm>
          <a:custGeom>
            <a:avLst/>
            <a:gdLst/>
            <a:ahLst/>
            <a:cxnLst/>
            <a:rect l="l" t="t" r="r" b="b"/>
            <a:pathLst>
              <a:path w="452755" h="452754">
                <a:moveTo>
                  <a:pt x="226301" y="0"/>
                </a:moveTo>
                <a:lnTo>
                  <a:pt x="180690" y="4597"/>
                </a:lnTo>
                <a:lnTo>
                  <a:pt x="138210" y="17782"/>
                </a:lnTo>
                <a:lnTo>
                  <a:pt x="99769" y="38645"/>
                </a:lnTo>
                <a:lnTo>
                  <a:pt x="66278" y="66278"/>
                </a:lnTo>
                <a:lnTo>
                  <a:pt x="38645" y="99769"/>
                </a:lnTo>
                <a:lnTo>
                  <a:pt x="17782" y="138210"/>
                </a:lnTo>
                <a:lnTo>
                  <a:pt x="4597" y="180690"/>
                </a:lnTo>
                <a:lnTo>
                  <a:pt x="0" y="226301"/>
                </a:lnTo>
                <a:lnTo>
                  <a:pt x="4597" y="271911"/>
                </a:lnTo>
                <a:lnTo>
                  <a:pt x="17670" y="314032"/>
                </a:lnTo>
                <a:lnTo>
                  <a:pt x="38645" y="352833"/>
                </a:lnTo>
                <a:lnTo>
                  <a:pt x="66278" y="386324"/>
                </a:lnTo>
                <a:lnTo>
                  <a:pt x="99769" y="413956"/>
                </a:lnTo>
                <a:lnTo>
                  <a:pt x="138210" y="434820"/>
                </a:lnTo>
                <a:lnTo>
                  <a:pt x="180690" y="448005"/>
                </a:lnTo>
                <a:lnTo>
                  <a:pt x="226301" y="452602"/>
                </a:lnTo>
                <a:lnTo>
                  <a:pt x="271908" y="448005"/>
                </a:lnTo>
                <a:lnTo>
                  <a:pt x="314387" y="434820"/>
                </a:lnTo>
                <a:lnTo>
                  <a:pt x="319530" y="432028"/>
                </a:lnTo>
                <a:lnTo>
                  <a:pt x="226301" y="432028"/>
                </a:lnTo>
                <a:lnTo>
                  <a:pt x="179123" y="426595"/>
                </a:lnTo>
                <a:lnTo>
                  <a:pt x="135819" y="411119"/>
                </a:lnTo>
                <a:lnTo>
                  <a:pt x="97621" y="386834"/>
                </a:lnTo>
                <a:lnTo>
                  <a:pt x="65763" y="354976"/>
                </a:lnTo>
                <a:lnTo>
                  <a:pt x="41480" y="316777"/>
                </a:lnTo>
                <a:lnTo>
                  <a:pt x="26006" y="273474"/>
                </a:lnTo>
                <a:lnTo>
                  <a:pt x="20574" y="226301"/>
                </a:lnTo>
                <a:lnTo>
                  <a:pt x="25826" y="180690"/>
                </a:lnTo>
                <a:lnTo>
                  <a:pt x="41460" y="135886"/>
                </a:lnTo>
                <a:lnTo>
                  <a:pt x="65763" y="97631"/>
                </a:lnTo>
                <a:lnTo>
                  <a:pt x="97621" y="65771"/>
                </a:lnTo>
                <a:lnTo>
                  <a:pt x="135819" y="41485"/>
                </a:lnTo>
                <a:lnTo>
                  <a:pt x="179123" y="26007"/>
                </a:lnTo>
                <a:lnTo>
                  <a:pt x="226301" y="20574"/>
                </a:lnTo>
                <a:lnTo>
                  <a:pt x="319530" y="20574"/>
                </a:lnTo>
                <a:lnTo>
                  <a:pt x="314387" y="17782"/>
                </a:lnTo>
                <a:lnTo>
                  <a:pt x="271908" y="4597"/>
                </a:lnTo>
                <a:lnTo>
                  <a:pt x="226301" y="0"/>
                </a:lnTo>
                <a:close/>
              </a:path>
              <a:path w="452755" h="452754">
                <a:moveTo>
                  <a:pt x="319530" y="20574"/>
                </a:moveTo>
                <a:lnTo>
                  <a:pt x="226301" y="20574"/>
                </a:lnTo>
                <a:lnTo>
                  <a:pt x="273474" y="26007"/>
                </a:lnTo>
                <a:lnTo>
                  <a:pt x="316775" y="41485"/>
                </a:lnTo>
                <a:lnTo>
                  <a:pt x="354971" y="65771"/>
                </a:lnTo>
                <a:lnTo>
                  <a:pt x="386827" y="97631"/>
                </a:lnTo>
                <a:lnTo>
                  <a:pt x="411129" y="135886"/>
                </a:lnTo>
                <a:lnTo>
                  <a:pt x="426583" y="179131"/>
                </a:lnTo>
                <a:lnTo>
                  <a:pt x="432015" y="226301"/>
                </a:lnTo>
                <a:lnTo>
                  <a:pt x="426583" y="273474"/>
                </a:lnTo>
                <a:lnTo>
                  <a:pt x="411109" y="316777"/>
                </a:lnTo>
                <a:lnTo>
                  <a:pt x="386827" y="354976"/>
                </a:lnTo>
                <a:lnTo>
                  <a:pt x="354971" y="386834"/>
                </a:lnTo>
                <a:lnTo>
                  <a:pt x="316775" y="411119"/>
                </a:lnTo>
                <a:lnTo>
                  <a:pt x="273474" y="426595"/>
                </a:lnTo>
                <a:lnTo>
                  <a:pt x="226301" y="432028"/>
                </a:lnTo>
                <a:lnTo>
                  <a:pt x="319530" y="432028"/>
                </a:lnTo>
                <a:lnTo>
                  <a:pt x="386319" y="386324"/>
                </a:lnTo>
                <a:lnTo>
                  <a:pt x="413953" y="352833"/>
                </a:lnTo>
                <a:lnTo>
                  <a:pt x="434818" y="314392"/>
                </a:lnTo>
                <a:lnTo>
                  <a:pt x="448004" y="271911"/>
                </a:lnTo>
                <a:lnTo>
                  <a:pt x="452602" y="226301"/>
                </a:lnTo>
                <a:lnTo>
                  <a:pt x="448004" y="180690"/>
                </a:lnTo>
                <a:lnTo>
                  <a:pt x="434893" y="138451"/>
                </a:lnTo>
                <a:lnTo>
                  <a:pt x="413953" y="99769"/>
                </a:lnTo>
                <a:lnTo>
                  <a:pt x="386319" y="66278"/>
                </a:lnTo>
                <a:lnTo>
                  <a:pt x="352827" y="38645"/>
                </a:lnTo>
                <a:lnTo>
                  <a:pt x="319530" y="20574"/>
                </a:lnTo>
                <a:close/>
              </a:path>
              <a:path w="452755" h="452754">
                <a:moveTo>
                  <a:pt x="226301" y="102870"/>
                </a:moveTo>
                <a:lnTo>
                  <a:pt x="178257" y="112571"/>
                </a:lnTo>
                <a:lnTo>
                  <a:pt x="139018" y="139025"/>
                </a:lnTo>
                <a:lnTo>
                  <a:pt x="112560" y="178259"/>
                </a:lnTo>
                <a:lnTo>
                  <a:pt x="102857" y="226301"/>
                </a:lnTo>
                <a:lnTo>
                  <a:pt x="112560" y="274355"/>
                </a:lnTo>
                <a:lnTo>
                  <a:pt x="139018" y="313593"/>
                </a:lnTo>
                <a:lnTo>
                  <a:pt x="178257" y="340045"/>
                </a:lnTo>
                <a:lnTo>
                  <a:pt x="226301" y="349745"/>
                </a:lnTo>
                <a:lnTo>
                  <a:pt x="274353" y="340045"/>
                </a:lnTo>
                <a:lnTo>
                  <a:pt x="290500" y="329158"/>
                </a:lnTo>
                <a:lnTo>
                  <a:pt x="226301" y="329158"/>
                </a:lnTo>
                <a:lnTo>
                  <a:pt x="218826" y="328882"/>
                </a:lnTo>
                <a:lnTo>
                  <a:pt x="211496" y="328071"/>
                </a:lnTo>
                <a:lnTo>
                  <a:pt x="204323" y="326752"/>
                </a:lnTo>
                <a:lnTo>
                  <a:pt x="197319" y="324954"/>
                </a:lnTo>
                <a:lnTo>
                  <a:pt x="199727" y="317957"/>
                </a:lnTo>
                <a:lnTo>
                  <a:pt x="179743" y="317957"/>
                </a:lnTo>
                <a:lnTo>
                  <a:pt x="156860" y="302087"/>
                </a:lnTo>
                <a:lnTo>
                  <a:pt x="139072" y="280763"/>
                </a:lnTo>
                <a:lnTo>
                  <a:pt x="127545" y="255122"/>
                </a:lnTo>
                <a:lnTo>
                  <a:pt x="123444" y="226301"/>
                </a:lnTo>
                <a:lnTo>
                  <a:pt x="123980" y="215726"/>
                </a:lnTo>
                <a:lnTo>
                  <a:pt x="125555" y="205465"/>
                </a:lnTo>
                <a:lnTo>
                  <a:pt x="128116" y="195563"/>
                </a:lnTo>
                <a:lnTo>
                  <a:pt x="131610" y="186067"/>
                </a:lnTo>
                <a:lnTo>
                  <a:pt x="165175" y="186067"/>
                </a:lnTo>
                <a:lnTo>
                  <a:pt x="162217" y="177266"/>
                </a:lnTo>
                <a:lnTo>
                  <a:pt x="168503" y="176936"/>
                </a:lnTo>
                <a:lnTo>
                  <a:pt x="174180" y="176288"/>
                </a:lnTo>
                <a:lnTo>
                  <a:pt x="179806" y="175590"/>
                </a:lnTo>
                <a:lnTo>
                  <a:pt x="179279" y="168998"/>
                </a:lnTo>
                <a:lnTo>
                  <a:pt x="140833" y="168998"/>
                </a:lnTo>
                <a:lnTo>
                  <a:pt x="157065" y="150222"/>
                </a:lnTo>
                <a:lnTo>
                  <a:pt x="177211" y="135886"/>
                </a:lnTo>
                <a:lnTo>
                  <a:pt x="200558" y="126690"/>
                </a:lnTo>
                <a:lnTo>
                  <a:pt x="226301" y="123444"/>
                </a:lnTo>
                <a:lnTo>
                  <a:pt x="290478" y="123444"/>
                </a:lnTo>
                <a:lnTo>
                  <a:pt x="274353" y="112571"/>
                </a:lnTo>
                <a:lnTo>
                  <a:pt x="226301" y="102870"/>
                </a:lnTo>
                <a:close/>
              </a:path>
              <a:path w="452755" h="452754">
                <a:moveTo>
                  <a:pt x="260260" y="235458"/>
                </a:moveTo>
                <a:lnTo>
                  <a:pt x="228117" y="235458"/>
                </a:lnTo>
                <a:lnTo>
                  <a:pt x="252960" y="303433"/>
                </a:lnTo>
                <a:lnTo>
                  <a:pt x="257329" y="315255"/>
                </a:lnTo>
                <a:lnTo>
                  <a:pt x="260362" y="323278"/>
                </a:lnTo>
                <a:lnTo>
                  <a:pt x="252213" y="325777"/>
                </a:lnTo>
                <a:lnTo>
                  <a:pt x="243803" y="327623"/>
                </a:lnTo>
                <a:lnTo>
                  <a:pt x="234284" y="328882"/>
                </a:lnTo>
                <a:lnTo>
                  <a:pt x="232547" y="328882"/>
                </a:lnTo>
                <a:lnTo>
                  <a:pt x="226301" y="329158"/>
                </a:lnTo>
                <a:lnTo>
                  <a:pt x="290500" y="329158"/>
                </a:lnTo>
                <a:lnTo>
                  <a:pt x="312934" y="314032"/>
                </a:lnTo>
                <a:lnTo>
                  <a:pt x="279793" y="314032"/>
                </a:lnTo>
                <a:lnTo>
                  <a:pt x="288217" y="289687"/>
                </a:lnTo>
                <a:lnTo>
                  <a:pt x="278498" y="289687"/>
                </a:lnTo>
                <a:lnTo>
                  <a:pt x="260260" y="235458"/>
                </a:lnTo>
                <a:close/>
              </a:path>
              <a:path w="452755" h="452754">
                <a:moveTo>
                  <a:pt x="165175" y="186067"/>
                </a:moveTo>
                <a:lnTo>
                  <a:pt x="131610" y="186067"/>
                </a:lnTo>
                <a:lnTo>
                  <a:pt x="179743" y="317957"/>
                </a:lnTo>
                <a:lnTo>
                  <a:pt x="199727" y="317957"/>
                </a:lnTo>
                <a:lnTo>
                  <a:pt x="209159" y="290550"/>
                </a:lnTo>
                <a:lnTo>
                  <a:pt x="200291" y="290550"/>
                </a:lnTo>
                <a:lnTo>
                  <a:pt x="165175" y="186067"/>
                </a:lnTo>
                <a:close/>
              </a:path>
              <a:path w="452755" h="452754">
                <a:moveTo>
                  <a:pt x="340525" y="180690"/>
                </a:moveTo>
                <a:lnTo>
                  <a:pt x="318394" y="180690"/>
                </a:lnTo>
                <a:lnTo>
                  <a:pt x="322943" y="191254"/>
                </a:lnTo>
                <a:lnTo>
                  <a:pt x="326332" y="202460"/>
                </a:lnTo>
                <a:lnTo>
                  <a:pt x="328352" y="213698"/>
                </a:lnTo>
                <a:lnTo>
                  <a:pt x="328436" y="214166"/>
                </a:lnTo>
                <a:lnTo>
                  <a:pt x="329042" y="224358"/>
                </a:lnTo>
                <a:lnTo>
                  <a:pt x="315563" y="277344"/>
                </a:lnTo>
                <a:lnTo>
                  <a:pt x="279793" y="314032"/>
                </a:lnTo>
                <a:lnTo>
                  <a:pt x="312934" y="314032"/>
                </a:lnTo>
                <a:lnTo>
                  <a:pt x="313586" y="313593"/>
                </a:lnTo>
                <a:lnTo>
                  <a:pt x="340035" y="274355"/>
                </a:lnTo>
                <a:lnTo>
                  <a:pt x="349732" y="226301"/>
                </a:lnTo>
                <a:lnTo>
                  <a:pt x="340525" y="180690"/>
                </a:lnTo>
                <a:close/>
              </a:path>
              <a:path w="452755" h="452754">
                <a:moveTo>
                  <a:pt x="190944" y="167335"/>
                </a:moveTo>
                <a:lnTo>
                  <a:pt x="190448" y="173918"/>
                </a:lnTo>
                <a:lnTo>
                  <a:pt x="190322" y="175590"/>
                </a:lnTo>
                <a:lnTo>
                  <a:pt x="190296" y="175933"/>
                </a:lnTo>
                <a:lnTo>
                  <a:pt x="195935" y="176288"/>
                </a:lnTo>
                <a:lnTo>
                  <a:pt x="201256" y="176936"/>
                </a:lnTo>
                <a:lnTo>
                  <a:pt x="206895" y="177266"/>
                </a:lnTo>
                <a:lnTo>
                  <a:pt x="223177" y="221907"/>
                </a:lnTo>
                <a:lnTo>
                  <a:pt x="200291" y="290550"/>
                </a:lnTo>
                <a:lnTo>
                  <a:pt x="209159" y="290550"/>
                </a:lnTo>
                <a:lnTo>
                  <a:pt x="228117" y="235458"/>
                </a:lnTo>
                <a:lnTo>
                  <a:pt x="260260" y="235458"/>
                </a:lnTo>
                <a:lnTo>
                  <a:pt x="240690" y="177266"/>
                </a:lnTo>
                <a:lnTo>
                  <a:pt x="247002" y="176936"/>
                </a:lnTo>
                <a:lnTo>
                  <a:pt x="258318" y="175590"/>
                </a:lnTo>
                <a:lnTo>
                  <a:pt x="257780" y="168998"/>
                </a:lnTo>
                <a:lnTo>
                  <a:pt x="219583" y="168998"/>
                </a:lnTo>
                <a:lnTo>
                  <a:pt x="208548" y="168430"/>
                </a:lnTo>
                <a:lnTo>
                  <a:pt x="208110" y="168430"/>
                </a:lnTo>
                <a:lnTo>
                  <a:pt x="196583" y="167652"/>
                </a:lnTo>
                <a:lnTo>
                  <a:pt x="190944" y="167335"/>
                </a:lnTo>
                <a:close/>
              </a:path>
              <a:path w="452755" h="452754">
                <a:moveTo>
                  <a:pt x="290478" y="123444"/>
                </a:moveTo>
                <a:lnTo>
                  <a:pt x="226301" y="123444"/>
                </a:lnTo>
                <a:lnTo>
                  <a:pt x="245374" y="125222"/>
                </a:lnTo>
                <a:lnTo>
                  <a:pt x="263263" y="130335"/>
                </a:lnTo>
                <a:lnTo>
                  <a:pt x="279663" y="138451"/>
                </a:lnTo>
                <a:lnTo>
                  <a:pt x="294271" y="149237"/>
                </a:lnTo>
                <a:lnTo>
                  <a:pt x="284759" y="149961"/>
                </a:lnTo>
                <a:lnTo>
                  <a:pt x="278663" y="158470"/>
                </a:lnTo>
                <a:lnTo>
                  <a:pt x="288277" y="192189"/>
                </a:lnTo>
                <a:lnTo>
                  <a:pt x="291305" y="197811"/>
                </a:lnTo>
                <a:lnTo>
                  <a:pt x="294078" y="204365"/>
                </a:lnTo>
                <a:lnTo>
                  <a:pt x="296103" y="212038"/>
                </a:lnTo>
                <a:lnTo>
                  <a:pt x="296887" y="221018"/>
                </a:lnTo>
                <a:lnTo>
                  <a:pt x="296281" y="228043"/>
                </a:lnTo>
                <a:lnTo>
                  <a:pt x="294695" y="235458"/>
                </a:lnTo>
                <a:lnTo>
                  <a:pt x="294609" y="235856"/>
                </a:lnTo>
                <a:lnTo>
                  <a:pt x="292092" y="244704"/>
                </a:lnTo>
                <a:lnTo>
                  <a:pt x="288950" y="254838"/>
                </a:lnTo>
                <a:lnTo>
                  <a:pt x="278498" y="289687"/>
                </a:lnTo>
                <a:lnTo>
                  <a:pt x="288217" y="289687"/>
                </a:lnTo>
                <a:lnTo>
                  <a:pt x="310819" y="224358"/>
                </a:lnTo>
                <a:lnTo>
                  <a:pt x="314574" y="213698"/>
                </a:lnTo>
                <a:lnTo>
                  <a:pt x="316936" y="204365"/>
                </a:lnTo>
                <a:lnTo>
                  <a:pt x="317028" y="204001"/>
                </a:lnTo>
                <a:lnTo>
                  <a:pt x="318298" y="195563"/>
                </a:lnTo>
                <a:lnTo>
                  <a:pt x="318365" y="195117"/>
                </a:lnTo>
                <a:lnTo>
                  <a:pt x="318770" y="186893"/>
                </a:lnTo>
                <a:lnTo>
                  <a:pt x="318770" y="184645"/>
                </a:lnTo>
                <a:lnTo>
                  <a:pt x="318516" y="182676"/>
                </a:lnTo>
                <a:lnTo>
                  <a:pt x="318368" y="180690"/>
                </a:lnTo>
                <a:lnTo>
                  <a:pt x="340525" y="180690"/>
                </a:lnTo>
                <a:lnTo>
                  <a:pt x="340035" y="178259"/>
                </a:lnTo>
                <a:lnTo>
                  <a:pt x="313586" y="139025"/>
                </a:lnTo>
                <a:lnTo>
                  <a:pt x="290478" y="123444"/>
                </a:lnTo>
                <a:close/>
              </a:path>
              <a:path w="452755" h="452754">
                <a:moveTo>
                  <a:pt x="179146" y="167335"/>
                </a:moveTo>
                <a:lnTo>
                  <a:pt x="173520" y="167652"/>
                </a:lnTo>
                <a:lnTo>
                  <a:pt x="163561" y="168430"/>
                </a:lnTo>
                <a:lnTo>
                  <a:pt x="154718" y="168998"/>
                </a:lnTo>
                <a:lnTo>
                  <a:pt x="179279" y="168998"/>
                </a:lnTo>
                <a:lnTo>
                  <a:pt x="179171" y="167652"/>
                </a:lnTo>
                <a:lnTo>
                  <a:pt x="179146" y="167335"/>
                </a:lnTo>
                <a:close/>
              </a:path>
              <a:path w="452755" h="452754">
                <a:moveTo>
                  <a:pt x="257644" y="167335"/>
                </a:moveTo>
                <a:lnTo>
                  <a:pt x="252006" y="167652"/>
                </a:lnTo>
                <a:lnTo>
                  <a:pt x="242048" y="168430"/>
                </a:lnTo>
                <a:lnTo>
                  <a:pt x="233206" y="168998"/>
                </a:lnTo>
                <a:lnTo>
                  <a:pt x="257780" y="168998"/>
                </a:lnTo>
                <a:lnTo>
                  <a:pt x="257670" y="167652"/>
                </a:lnTo>
                <a:lnTo>
                  <a:pt x="257644" y="167335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184">
            <a:extLst>
              <a:ext uri="{FF2B5EF4-FFF2-40B4-BE49-F238E27FC236}">
                <a16:creationId xmlns:a16="http://schemas.microsoft.com/office/drawing/2014/main" id="{374C5D84-2F9B-3C22-E664-A35D77B53AF6}"/>
              </a:ext>
            </a:extLst>
          </p:cNvPr>
          <p:cNvSpPr/>
          <p:nvPr/>
        </p:nvSpPr>
        <p:spPr>
          <a:xfrm>
            <a:off x="9749553" y="5186490"/>
            <a:ext cx="293318" cy="293318"/>
          </a:xfrm>
          <a:custGeom>
            <a:avLst/>
            <a:gdLst/>
            <a:ahLst/>
            <a:cxnLst/>
            <a:rect l="l" t="t" r="r" b="b"/>
            <a:pathLst>
              <a:path w="378459" h="378459">
                <a:moveTo>
                  <a:pt x="68694" y="158140"/>
                </a:moveTo>
                <a:lnTo>
                  <a:pt x="51511" y="158140"/>
                </a:lnTo>
                <a:lnTo>
                  <a:pt x="51511" y="374015"/>
                </a:lnTo>
                <a:lnTo>
                  <a:pt x="55384" y="377850"/>
                </a:lnTo>
                <a:lnTo>
                  <a:pt x="322465" y="377850"/>
                </a:lnTo>
                <a:lnTo>
                  <a:pt x="326326" y="374015"/>
                </a:lnTo>
                <a:lnTo>
                  <a:pt x="326326" y="360667"/>
                </a:lnTo>
                <a:lnTo>
                  <a:pt x="68694" y="360667"/>
                </a:lnTo>
                <a:lnTo>
                  <a:pt x="68694" y="343484"/>
                </a:lnTo>
                <a:lnTo>
                  <a:pt x="154571" y="343484"/>
                </a:lnTo>
                <a:lnTo>
                  <a:pt x="154571" y="326339"/>
                </a:lnTo>
                <a:lnTo>
                  <a:pt x="68694" y="326339"/>
                </a:lnTo>
                <a:lnTo>
                  <a:pt x="68694" y="158140"/>
                </a:lnTo>
                <a:close/>
              </a:path>
              <a:path w="378459" h="378459">
                <a:moveTo>
                  <a:pt x="154571" y="343484"/>
                </a:moveTo>
                <a:lnTo>
                  <a:pt x="137401" y="343484"/>
                </a:lnTo>
                <a:lnTo>
                  <a:pt x="137401" y="360667"/>
                </a:lnTo>
                <a:lnTo>
                  <a:pt x="154571" y="360667"/>
                </a:lnTo>
                <a:lnTo>
                  <a:pt x="154571" y="343484"/>
                </a:lnTo>
                <a:close/>
              </a:path>
              <a:path w="378459" h="378459">
                <a:moveTo>
                  <a:pt x="240436" y="223278"/>
                </a:moveTo>
                <a:lnTo>
                  <a:pt x="223278" y="223278"/>
                </a:lnTo>
                <a:lnTo>
                  <a:pt x="223278" y="360667"/>
                </a:lnTo>
                <a:lnTo>
                  <a:pt x="240449" y="360667"/>
                </a:lnTo>
                <a:lnTo>
                  <a:pt x="240449" y="343484"/>
                </a:lnTo>
                <a:lnTo>
                  <a:pt x="326326" y="343484"/>
                </a:lnTo>
                <a:lnTo>
                  <a:pt x="326326" y="326339"/>
                </a:lnTo>
                <a:lnTo>
                  <a:pt x="240436" y="326339"/>
                </a:lnTo>
                <a:lnTo>
                  <a:pt x="240436" y="223278"/>
                </a:lnTo>
                <a:close/>
              </a:path>
              <a:path w="378459" h="378459">
                <a:moveTo>
                  <a:pt x="326326" y="343484"/>
                </a:moveTo>
                <a:lnTo>
                  <a:pt x="309156" y="343484"/>
                </a:lnTo>
                <a:lnTo>
                  <a:pt x="309156" y="360667"/>
                </a:lnTo>
                <a:lnTo>
                  <a:pt x="326326" y="360667"/>
                </a:lnTo>
                <a:lnTo>
                  <a:pt x="326326" y="343484"/>
                </a:lnTo>
                <a:close/>
              </a:path>
              <a:path w="378459" h="378459">
                <a:moveTo>
                  <a:pt x="236588" y="206108"/>
                </a:moveTo>
                <a:lnTo>
                  <a:pt x="141249" y="206108"/>
                </a:lnTo>
                <a:lnTo>
                  <a:pt x="137401" y="209956"/>
                </a:lnTo>
                <a:lnTo>
                  <a:pt x="137401" y="326339"/>
                </a:lnTo>
                <a:lnTo>
                  <a:pt x="154571" y="326339"/>
                </a:lnTo>
                <a:lnTo>
                  <a:pt x="154571" y="223278"/>
                </a:lnTo>
                <a:lnTo>
                  <a:pt x="240436" y="223278"/>
                </a:lnTo>
                <a:lnTo>
                  <a:pt x="240436" y="209956"/>
                </a:lnTo>
                <a:lnTo>
                  <a:pt x="236588" y="206108"/>
                </a:lnTo>
                <a:close/>
              </a:path>
              <a:path w="378459" h="378459">
                <a:moveTo>
                  <a:pt x="213194" y="20726"/>
                </a:moveTo>
                <a:lnTo>
                  <a:pt x="188925" y="20726"/>
                </a:lnTo>
                <a:lnTo>
                  <a:pt x="309156" y="140957"/>
                </a:lnTo>
                <a:lnTo>
                  <a:pt x="309156" y="326339"/>
                </a:lnTo>
                <a:lnTo>
                  <a:pt x="326326" y="326339"/>
                </a:lnTo>
                <a:lnTo>
                  <a:pt x="326326" y="158140"/>
                </a:lnTo>
                <a:lnTo>
                  <a:pt x="350613" y="158140"/>
                </a:lnTo>
                <a:lnTo>
                  <a:pt x="309156" y="116674"/>
                </a:lnTo>
                <a:lnTo>
                  <a:pt x="309156" y="99504"/>
                </a:lnTo>
                <a:lnTo>
                  <a:pt x="291973" y="99504"/>
                </a:lnTo>
                <a:lnTo>
                  <a:pt x="257619" y="65151"/>
                </a:lnTo>
                <a:lnTo>
                  <a:pt x="257619" y="47967"/>
                </a:lnTo>
                <a:lnTo>
                  <a:pt x="240436" y="47967"/>
                </a:lnTo>
                <a:lnTo>
                  <a:pt x="213194" y="20726"/>
                </a:lnTo>
                <a:close/>
              </a:path>
              <a:path w="378459" h="378459">
                <a:moveTo>
                  <a:pt x="202247" y="291973"/>
                </a:moveTo>
                <a:lnTo>
                  <a:pt x="192773" y="291973"/>
                </a:lnTo>
                <a:lnTo>
                  <a:pt x="188925" y="295821"/>
                </a:lnTo>
                <a:lnTo>
                  <a:pt x="188925" y="305308"/>
                </a:lnTo>
                <a:lnTo>
                  <a:pt x="192773" y="309156"/>
                </a:lnTo>
                <a:lnTo>
                  <a:pt x="202247" y="309156"/>
                </a:lnTo>
                <a:lnTo>
                  <a:pt x="206095" y="305308"/>
                </a:lnTo>
                <a:lnTo>
                  <a:pt x="206095" y="295821"/>
                </a:lnTo>
                <a:lnTo>
                  <a:pt x="202247" y="291973"/>
                </a:lnTo>
                <a:close/>
              </a:path>
              <a:path w="378459" h="378459">
                <a:moveTo>
                  <a:pt x="191287" y="0"/>
                </a:moveTo>
                <a:lnTo>
                  <a:pt x="186563" y="0"/>
                </a:lnTo>
                <a:lnTo>
                  <a:pt x="184404" y="965"/>
                </a:lnTo>
                <a:lnTo>
                  <a:pt x="965" y="184416"/>
                </a:lnTo>
                <a:lnTo>
                  <a:pt x="0" y="186563"/>
                </a:lnTo>
                <a:lnTo>
                  <a:pt x="0" y="193687"/>
                </a:lnTo>
                <a:lnTo>
                  <a:pt x="3848" y="197510"/>
                </a:lnTo>
                <a:lnTo>
                  <a:pt x="10947" y="197510"/>
                </a:lnTo>
                <a:lnTo>
                  <a:pt x="13093" y="196557"/>
                </a:lnTo>
                <a:lnTo>
                  <a:pt x="51511" y="158140"/>
                </a:lnTo>
                <a:lnTo>
                  <a:pt x="68694" y="158140"/>
                </a:lnTo>
                <a:lnTo>
                  <a:pt x="68694" y="140957"/>
                </a:lnTo>
                <a:lnTo>
                  <a:pt x="188925" y="20726"/>
                </a:lnTo>
                <a:lnTo>
                  <a:pt x="213194" y="20726"/>
                </a:lnTo>
                <a:lnTo>
                  <a:pt x="193433" y="965"/>
                </a:lnTo>
                <a:lnTo>
                  <a:pt x="191287" y="0"/>
                </a:lnTo>
                <a:close/>
              </a:path>
              <a:path w="378459" h="378459">
                <a:moveTo>
                  <a:pt x="350613" y="158140"/>
                </a:moveTo>
                <a:lnTo>
                  <a:pt x="326326" y="158140"/>
                </a:lnTo>
                <a:lnTo>
                  <a:pt x="364744" y="196557"/>
                </a:lnTo>
                <a:lnTo>
                  <a:pt x="366890" y="197510"/>
                </a:lnTo>
                <a:lnTo>
                  <a:pt x="374002" y="197510"/>
                </a:lnTo>
                <a:lnTo>
                  <a:pt x="377850" y="193687"/>
                </a:lnTo>
                <a:lnTo>
                  <a:pt x="377850" y="186563"/>
                </a:lnTo>
                <a:lnTo>
                  <a:pt x="376885" y="184416"/>
                </a:lnTo>
                <a:lnTo>
                  <a:pt x="350613" y="158140"/>
                </a:lnTo>
                <a:close/>
              </a:path>
              <a:path w="378459" h="378459">
                <a:moveTo>
                  <a:pt x="309156" y="34353"/>
                </a:moveTo>
                <a:lnTo>
                  <a:pt x="291973" y="34353"/>
                </a:lnTo>
                <a:lnTo>
                  <a:pt x="291973" y="99504"/>
                </a:lnTo>
                <a:lnTo>
                  <a:pt x="309156" y="99504"/>
                </a:lnTo>
                <a:lnTo>
                  <a:pt x="309156" y="34353"/>
                </a:lnTo>
                <a:close/>
              </a:path>
              <a:path w="378459" h="378459">
                <a:moveTo>
                  <a:pt x="305295" y="17183"/>
                </a:moveTo>
                <a:lnTo>
                  <a:pt x="244309" y="17183"/>
                </a:lnTo>
                <a:lnTo>
                  <a:pt x="240436" y="21031"/>
                </a:lnTo>
                <a:lnTo>
                  <a:pt x="240436" y="47967"/>
                </a:lnTo>
                <a:lnTo>
                  <a:pt x="257619" y="47967"/>
                </a:lnTo>
                <a:lnTo>
                  <a:pt x="257619" y="34353"/>
                </a:lnTo>
                <a:lnTo>
                  <a:pt x="309156" y="34353"/>
                </a:lnTo>
                <a:lnTo>
                  <a:pt x="309156" y="21031"/>
                </a:lnTo>
                <a:lnTo>
                  <a:pt x="305295" y="17183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185">
            <a:extLst>
              <a:ext uri="{FF2B5EF4-FFF2-40B4-BE49-F238E27FC236}">
                <a16:creationId xmlns:a16="http://schemas.microsoft.com/office/drawing/2014/main" id="{12BAF0FC-E970-BB50-7307-A2DFA6403BFE}"/>
              </a:ext>
            </a:extLst>
          </p:cNvPr>
          <p:cNvSpPr/>
          <p:nvPr/>
        </p:nvSpPr>
        <p:spPr>
          <a:xfrm>
            <a:off x="10369397" y="5186496"/>
            <a:ext cx="293318" cy="293318"/>
          </a:xfrm>
          <a:custGeom>
            <a:avLst/>
            <a:gdLst/>
            <a:ahLst/>
            <a:cxnLst/>
            <a:rect l="l" t="t" r="r" b="b"/>
            <a:pathLst>
              <a:path w="378459" h="378459">
                <a:moveTo>
                  <a:pt x="188925" y="0"/>
                </a:moveTo>
                <a:lnTo>
                  <a:pt x="138704" y="6749"/>
                </a:lnTo>
                <a:lnTo>
                  <a:pt x="93575" y="25796"/>
                </a:lnTo>
                <a:lnTo>
                  <a:pt x="55303" y="55384"/>
                </a:lnTo>
                <a:lnTo>
                  <a:pt x="25796" y="93575"/>
                </a:lnTo>
                <a:lnTo>
                  <a:pt x="6749" y="138704"/>
                </a:lnTo>
                <a:lnTo>
                  <a:pt x="0" y="188925"/>
                </a:lnTo>
                <a:lnTo>
                  <a:pt x="6749" y="239149"/>
                </a:lnTo>
                <a:lnTo>
                  <a:pt x="25796" y="284280"/>
                </a:lnTo>
                <a:lnTo>
                  <a:pt x="55338" y="322516"/>
                </a:lnTo>
                <a:lnTo>
                  <a:pt x="93575" y="352057"/>
                </a:lnTo>
                <a:lnTo>
                  <a:pt x="138704" y="371101"/>
                </a:lnTo>
                <a:lnTo>
                  <a:pt x="188925" y="377850"/>
                </a:lnTo>
                <a:lnTo>
                  <a:pt x="239145" y="371101"/>
                </a:lnTo>
                <a:lnTo>
                  <a:pt x="263872" y="360667"/>
                </a:lnTo>
                <a:lnTo>
                  <a:pt x="188925" y="360667"/>
                </a:lnTo>
                <a:lnTo>
                  <a:pt x="143262" y="354532"/>
                </a:lnTo>
                <a:lnTo>
                  <a:pt x="102235" y="337220"/>
                </a:lnTo>
                <a:lnTo>
                  <a:pt x="67478" y="310367"/>
                </a:lnTo>
                <a:lnTo>
                  <a:pt x="40626" y="275609"/>
                </a:lnTo>
                <a:lnTo>
                  <a:pt x="23316" y="234583"/>
                </a:lnTo>
                <a:lnTo>
                  <a:pt x="17183" y="188925"/>
                </a:lnTo>
                <a:lnTo>
                  <a:pt x="23316" y="143261"/>
                </a:lnTo>
                <a:lnTo>
                  <a:pt x="40626" y="102232"/>
                </a:lnTo>
                <a:lnTo>
                  <a:pt x="67397" y="67576"/>
                </a:lnTo>
                <a:lnTo>
                  <a:pt x="102235" y="40617"/>
                </a:lnTo>
                <a:lnTo>
                  <a:pt x="143262" y="23304"/>
                </a:lnTo>
                <a:lnTo>
                  <a:pt x="188925" y="17170"/>
                </a:lnTo>
                <a:lnTo>
                  <a:pt x="263837" y="17170"/>
                </a:lnTo>
                <a:lnTo>
                  <a:pt x="239145" y="6749"/>
                </a:lnTo>
                <a:lnTo>
                  <a:pt x="188925" y="0"/>
                </a:lnTo>
                <a:close/>
              </a:path>
              <a:path w="378459" h="378459">
                <a:moveTo>
                  <a:pt x="263837" y="17170"/>
                </a:moveTo>
                <a:lnTo>
                  <a:pt x="188925" y="17170"/>
                </a:lnTo>
                <a:lnTo>
                  <a:pt x="234587" y="23304"/>
                </a:lnTo>
                <a:lnTo>
                  <a:pt x="275614" y="40617"/>
                </a:lnTo>
                <a:lnTo>
                  <a:pt x="310453" y="67576"/>
                </a:lnTo>
                <a:lnTo>
                  <a:pt x="337223" y="102232"/>
                </a:lnTo>
                <a:lnTo>
                  <a:pt x="354533" y="143261"/>
                </a:lnTo>
                <a:lnTo>
                  <a:pt x="360667" y="188925"/>
                </a:lnTo>
                <a:lnTo>
                  <a:pt x="354533" y="234583"/>
                </a:lnTo>
                <a:lnTo>
                  <a:pt x="337223" y="275609"/>
                </a:lnTo>
                <a:lnTo>
                  <a:pt x="310372" y="310367"/>
                </a:lnTo>
                <a:lnTo>
                  <a:pt x="275614" y="337220"/>
                </a:lnTo>
                <a:lnTo>
                  <a:pt x="234587" y="354532"/>
                </a:lnTo>
                <a:lnTo>
                  <a:pt x="188925" y="360667"/>
                </a:lnTo>
                <a:lnTo>
                  <a:pt x="263872" y="360667"/>
                </a:lnTo>
                <a:lnTo>
                  <a:pt x="322511" y="322516"/>
                </a:lnTo>
                <a:lnTo>
                  <a:pt x="352054" y="284280"/>
                </a:lnTo>
                <a:lnTo>
                  <a:pt x="371101" y="239149"/>
                </a:lnTo>
                <a:lnTo>
                  <a:pt x="377850" y="188925"/>
                </a:lnTo>
                <a:lnTo>
                  <a:pt x="371101" y="138704"/>
                </a:lnTo>
                <a:lnTo>
                  <a:pt x="352054" y="93575"/>
                </a:lnTo>
                <a:lnTo>
                  <a:pt x="322547" y="55384"/>
                </a:lnTo>
                <a:lnTo>
                  <a:pt x="284274" y="25796"/>
                </a:lnTo>
                <a:lnTo>
                  <a:pt x="263837" y="17170"/>
                </a:lnTo>
                <a:close/>
              </a:path>
              <a:path w="378459" h="378459">
                <a:moveTo>
                  <a:pt x="193662" y="309156"/>
                </a:moveTo>
                <a:lnTo>
                  <a:pt x="184188" y="309156"/>
                </a:lnTo>
                <a:lnTo>
                  <a:pt x="180339" y="313004"/>
                </a:lnTo>
                <a:lnTo>
                  <a:pt x="180378" y="322516"/>
                </a:lnTo>
                <a:lnTo>
                  <a:pt x="184188" y="326326"/>
                </a:lnTo>
                <a:lnTo>
                  <a:pt x="193662" y="326326"/>
                </a:lnTo>
                <a:lnTo>
                  <a:pt x="197472" y="322516"/>
                </a:lnTo>
                <a:lnTo>
                  <a:pt x="197510" y="313004"/>
                </a:lnTo>
                <a:lnTo>
                  <a:pt x="193662" y="309156"/>
                </a:lnTo>
                <a:close/>
              </a:path>
              <a:path w="378459" h="378459">
                <a:moveTo>
                  <a:pt x="124713" y="290677"/>
                </a:moveTo>
                <a:lnTo>
                  <a:pt x="119456" y="292074"/>
                </a:lnTo>
                <a:lnTo>
                  <a:pt x="114719" y="300304"/>
                </a:lnTo>
                <a:lnTo>
                  <a:pt x="116116" y="305549"/>
                </a:lnTo>
                <a:lnTo>
                  <a:pt x="124486" y="310367"/>
                </a:lnTo>
                <a:lnTo>
                  <a:pt x="124041" y="310367"/>
                </a:lnTo>
                <a:lnTo>
                  <a:pt x="129590" y="308889"/>
                </a:lnTo>
                <a:lnTo>
                  <a:pt x="131952" y="304761"/>
                </a:lnTo>
                <a:lnTo>
                  <a:pt x="134327" y="300672"/>
                </a:lnTo>
                <a:lnTo>
                  <a:pt x="132930" y="295401"/>
                </a:lnTo>
                <a:lnTo>
                  <a:pt x="124713" y="290677"/>
                </a:lnTo>
                <a:close/>
              </a:path>
              <a:path w="378459" h="378459">
                <a:moveTo>
                  <a:pt x="253161" y="290677"/>
                </a:moveTo>
                <a:lnTo>
                  <a:pt x="244919" y="295401"/>
                </a:lnTo>
                <a:lnTo>
                  <a:pt x="243620" y="300304"/>
                </a:lnTo>
                <a:lnTo>
                  <a:pt x="243522" y="300672"/>
                </a:lnTo>
                <a:lnTo>
                  <a:pt x="245897" y="304761"/>
                </a:lnTo>
                <a:lnTo>
                  <a:pt x="248259" y="308889"/>
                </a:lnTo>
                <a:lnTo>
                  <a:pt x="253835" y="310367"/>
                </a:lnTo>
                <a:lnTo>
                  <a:pt x="253389" y="310367"/>
                </a:lnTo>
                <a:lnTo>
                  <a:pt x="261734" y="305549"/>
                </a:lnTo>
                <a:lnTo>
                  <a:pt x="263033" y="300672"/>
                </a:lnTo>
                <a:lnTo>
                  <a:pt x="263131" y="300304"/>
                </a:lnTo>
                <a:lnTo>
                  <a:pt x="258394" y="292074"/>
                </a:lnTo>
                <a:lnTo>
                  <a:pt x="253161" y="290677"/>
                </a:lnTo>
                <a:close/>
              </a:path>
              <a:path w="378459" h="378459">
                <a:moveTo>
                  <a:pt x="77177" y="243522"/>
                </a:moveTo>
                <a:lnTo>
                  <a:pt x="68960" y="248259"/>
                </a:lnTo>
                <a:lnTo>
                  <a:pt x="67667" y="253161"/>
                </a:lnTo>
                <a:lnTo>
                  <a:pt x="67576" y="253504"/>
                </a:lnTo>
                <a:lnTo>
                  <a:pt x="72301" y="261721"/>
                </a:lnTo>
                <a:lnTo>
                  <a:pt x="77546" y="263143"/>
                </a:lnTo>
                <a:lnTo>
                  <a:pt x="85775" y="258406"/>
                </a:lnTo>
                <a:lnTo>
                  <a:pt x="87093" y="253504"/>
                </a:lnTo>
                <a:lnTo>
                  <a:pt x="87185" y="253161"/>
                </a:lnTo>
                <a:lnTo>
                  <a:pt x="82448" y="244919"/>
                </a:lnTo>
                <a:lnTo>
                  <a:pt x="77177" y="243522"/>
                </a:lnTo>
                <a:close/>
              </a:path>
              <a:path w="378459" h="378459">
                <a:moveTo>
                  <a:pt x="300672" y="243522"/>
                </a:moveTo>
                <a:lnTo>
                  <a:pt x="295401" y="244919"/>
                </a:lnTo>
                <a:lnTo>
                  <a:pt x="290664" y="253161"/>
                </a:lnTo>
                <a:lnTo>
                  <a:pt x="292074" y="258406"/>
                </a:lnTo>
                <a:lnTo>
                  <a:pt x="300278" y="263143"/>
                </a:lnTo>
                <a:lnTo>
                  <a:pt x="305549" y="261721"/>
                </a:lnTo>
                <a:lnTo>
                  <a:pt x="310273" y="253504"/>
                </a:lnTo>
                <a:lnTo>
                  <a:pt x="308876" y="248259"/>
                </a:lnTo>
                <a:lnTo>
                  <a:pt x="300672" y="243522"/>
                </a:lnTo>
                <a:close/>
              </a:path>
              <a:path w="378459" h="378459">
                <a:moveTo>
                  <a:pt x="193662" y="51511"/>
                </a:moveTo>
                <a:lnTo>
                  <a:pt x="184188" y="51511"/>
                </a:lnTo>
                <a:lnTo>
                  <a:pt x="180339" y="55384"/>
                </a:lnTo>
                <a:lnTo>
                  <a:pt x="180339" y="155790"/>
                </a:lnTo>
                <a:lnTo>
                  <a:pt x="170077" y="160337"/>
                </a:lnTo>
                <a:lnTo>
                  <a:pt x="161912" y="167800"/>
                </a:lnTo>
                <a:lnTo>
                  <a:pt x="156519" y="177541"/>
                </a:lnTo>
                <a:lnTo>
                  <a:pt x="154571" y="188925"/>
                </a:lnTo>
                <a:lnTo>
                  <a:pt x="157273" y="202297"/>
                </a:lnTo>
                <a:lnTo>
                  <a:pt x="164638" y="213217"/>
                </a:lnTo>
                <a:lnTo>
                  <a:pt x="175558" y="220579"/>
                </a:lnTo>
                <a:lnTo>
                  <a:pt x="188925" y="223278"/>
                </a:lnTo>
                <a:lnTo>
                  <a:pt x="200312" y="221333"/>
                </a:lnTo>
                <a:lnTo>
                  <a:pt x="210059" y="215942"/>
                </a:lnTo>
                <a:lnTo>
                  <a:pt x="217523" y="207778"/>
                </a:lnTo>
                <a:lnTo>
                  <a:pt x="218266" y="206095"/>
                </a:lnTo>
                <a:lnTo>
                  <a:pt x="179438" y="206095"/>
                </a:lnTo>
                <a:lnTo>
                  <a:pt x="171742" y="198399"/>
                </a:lnTo>
                <a:lnTo>
                  <a:pt x="171742" y="179438"/>
                </a:lnTo>
                <a:lnTo>
                  <a:pt x="179438" y="171742"/>
                </a:lnTo>
                <a:lnTo>
                  <a:pt x="218487" y="171742"/>
                </a:lnTo>
                <a:lnTo>
                  <a:pt x="213118" y="164734"/>
                </a:lnTo>
                <a:lnTo>
                  <a:pt x="205978" y="159253"/>
                </a:lnTo>
                <a:lnTo>
                  <a:pt x="197510" y="155790"/>
                </a:lnTo>
                <a:lnTo>
                  <a:pt x="197510" y="55384"/>
                </a:lnTo>
                <a:lnTo>
                  <a:pt x="193662" y="51511"/>
                </a:lnTo>
                <a:close/>
              </a:path>
              <a:path w="378459" h="378459">
                <a:moveTo>
                  <a:pt x="218487" y="171742"/>
                </a:moveTo>
                <a:lnTo>
                  <a:pt x="198412" y="171742"/>
                </a:lnTo>
                <a:lnTo>
                  <a:pt x="206108" y="179438"/>
                </a:lnTo>
                <a:lnTo>
                  <a:pt x="206108" y="198399"/>
                </a:lnTo>
                <a:lnTo>
                  <a:pt x="198412" y="206095"/>
                </a:lnTo>
                <a:lnTo>
                  <a:pt x="218266" y="206095"/>
                </a:lnTo>
                <a:lnTo>
                  <a:pt x="222059" y="197510"/>
                </a:lnTo>
                <a:lnTo>
                  <a:pt x="270954" y="197510"/>
                </a:lnTo>
                <a:lnTo>
                  <a:pt x="274802" y="193674"/>
                </a:lnTo>
                <a:lnTo>
                  <a:pt x="274802" y="184175"/>
                </a:lnTo>
                <a:lnTo>
                  <a:pt x="270954" y="180327"/>
                </a:lnTo>
                <a:lnTo>
                  <a:pt x="222059" y="180327"/>
                </a:lnTo>
                <a:lnTo>
                  <a:pt x="218591" y="171878"/>
                </a:lnTo>
                <a:lnTo>
                  <a:pt x="218487" y="171742"/>
                </a:lnTo>
                <a:close/>
              </a:path>
              <a:path w="378459" h="378459">
                <a:moveTo>
                  <a:pt x="64846" y="180327"/>
                </a:moveTo>
                <a:lnTo>
                  <a:pt x="55384" y="180327"/>
                </a:lnTo>
                <a:lnTo>
                  <a:pt x="51523" y="184175"/>
                </a:lnTo>
                <a:lnTo>
                  <a:pt x="51523" y="193674"/>
                </a:lnTo>
                <a:lnTo>
                  <a:pt x="55384" y="197510"/>
                </a:lnTo>
                <a:lnTo>
                  <a:pt x="64846" y="197510"/>
                </a:lnTo>
                <a:lnTo>
                  <a:pt x="68694" y="193674"/>
                </a:lnTo>
                <a:lnTo>
                  <a:pt x="68694" y="184175"/>
                </a:lnTo>
                <a:lnTo>
                  <a:pt x="64846" y="180327"/>
                </a:lnTo>
                <a:close/>
              </a:path>
              <a:path w="378459" h="378459">
                <a:moveTo>
                  <a:pt x="322465" y="180327"/>
                </a:moveTo>
                <a:lnTo>
                  <a:pt x="313004" y="180327"/>
                </a:lnTo>
                <a:lnTo>
                  <a:pt x="309156" y="184175"/>
                </a:lnTo>
                <a:lnTo>
                  <a:pt x="309156" y="193674"/>
                </a:lnTo>
                <a:lnTo>
                  <a:pt x="313004" y="197510"/>
                </a:lnTo>
                <a:lnTo>
                  <a:pt x="322465" y="197510"/>
                </a:lnTo>
                <a:lnTo>
                  <a:pt x="326326" y="193674"/>
                </a:lnTo>
                <a:lnTo>
                  <a:pt x="326326" y="184175"/>
                </a:lnTo>
                <a:lnTo>
                  <a:pt x="322465" y="180327"/>
                </a:lnTo>
                <a:close/>
              </a:path>
              <a:path w="378459" h="378459">
                <a:moveTo>
                  <a:pt x="77546" y="114693"/>
                </a:moveTo>
                <a:lnTo>
                  <a:pt x="72301" y="116116"/>
                </a:lnTo>
                <a:lnTo>
                  <a:pt x="67576" y="124332"/>
                </a:lnTo>
                <a:lnTo>
                  <a:pt x="68960" y="129590"/>
                </a:lnTo>
                <a:lnTo>
                  <a:pt x="77177" y="134327"/>
                </a:lnTo>
                <a:lnTo>
                  <a:pt x="82448" y="132930"/>
                </a:lnTo>
                <a:lnTo>
                  <a:pt x="87185" y="124701"/>
                </a:lnTo>
                <a:lnTo>
                  <a:pt x="85775" y="119456"/>
                </a:lnTo>
                <a:lnTo>
                  <a:pt x="77546" y="114693"/>
                </a:lnTo>
                <a:close/>
              </a:path>
              <a:path w="378459" h="378459">
                <a:moveTo>
                  <a:pt x="300278" y="114693"/>
                </a:moveTo>
                <a:lnTo>
                  <a:pt x="292074" y="119456"/>
                </a:lnTo>
                <a:lnTo>
                  <a:pt x="290763" y="124332"/>
                </a:lnTo>
                <a:lnTo>
                  <a:pt x="290664" y="124701"/>
                </a:lnTo>
                <a:lnTo>
                  <a:pt x="295401" y="132930"/>
                </a:lnTo>
                <a:lnTo>
                  <a:pt x="300672" y="134327"/>
                </a:lnTo>
                <a:lnTo>
                  <a:pt x="308876" y="129590"/>
                </a:lnTo>
                <a:lnTo>
                  <a:pt x="310175" y="124701"/>
                </a:lnTo>
                <a:lnTo>
                  <a:pt x="310273" y="124332"/>
                </a:lnTo>
                <a:lnTo>
                  <a:pt x="305549" y="116116"/>
                </a:lnTo>
                <a:lnTo>
                  <a:pt x="300278" y="114693"/>
                </a:lnTo>
                <a:close/>
              </a:path>
              <a:path w="378459" h="378459">
                <a:moveTo>
                  <a:pt x="124345" y="67576"/>
                </a:moveTo>
                <a:lnTo>
                  <a:pt x="116116" y="72313"/>
                </a:lnTo>
                <a:lnTo>
                  <a:pt x="114820" y="77177"/>
                </a:lnTo>
                <a:lnTo>
                  <a:pt x="114719" y="77558"/>
                </a:lnTo>
                <a:lnTo>
                  <a:pt x="119456" y="85763"/>
                </a:lnTo>
                <a:lnTo>
                  <a:pt x="124713" y="87185"/>
                </a:lnTo>
                <a:lnTo>
                  <a:pt x="132930" y="82435"/>
                </a:lnTo>
                <a:lnTo>
                  <a:pt x="134226" y="77558"/>
                </a:lnTo>
                <a:lnTo>
                  <a:pt x="134327" y="77177"/>
                </a:lnTo>
                <a:lnTo>
                  <a:pt x="129590" y="68973"/>
                </a:lnTo>
                <a:lnTo>
                  <a:pt x="124345" y="67576"/>
                </a:lnTo>
                <a:close/>
              </a:path>
              <a:path w="378459" h="378459">
                <a:moveTo>
                  <a:pt x="253530" y="67576"/>
                </a:moveTo>
                <a:lnTo>
                  <a:pt x="248259" y="68973"/>
                </a:lnTo>
                <a:lnTo>
                  <a:pt x="243522" y="77177"/>
                </a:lnTo>
                <a:lnTo>
                  <a:pt x="244919" y="82435"/>
                </a:lnTo>
                <a:lnTo>
                  <a:pt x="253161" y="87185"/>
                </a:lnTo>
                <a:lnTo>
                  <a:pt x="258394" y="85763"/>
                </a:lnTo>
                <a:lnTo>
                  <a:pt x="263131" y="77558"/>
                </a:lnTo>
                <a:lnTo>
                  <a:pt x="261734" y="72313"/>
                </a:lnTo>
                <a:lnTo>
                  <a:pt x="253530" y="67576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Google Shape;3848;p36">
            <a:extLst>
              <a:ext uri="{FF2B5EF4-FFF2-40B4-BE49-F238E27FC236}">
                <a16:creationId xmlns:a16="http://schemas.microsoft.com/office/drawing/2014/main" id="{D8114612-653D-265C-99C7-76D0FE6F24B7}"/>
              </a:ext>
            </a:extLst>
          </p:cNvPr>
          <p:cNvSpPr/>
          <p:nvPr/>
        </p:nvSpPr>
        <p:spPr>
          <a:xfrm>
            <a:off x="1479587" y="5765687"/>
            <a:ext cx="318910" cy="318910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10800" y="20618"/>
                </a:moveTo>
                <a:cubicBezTo>
                  <a:pt x="5377" y="20618"/>
                  <a:pt x="982" y="16223"/>
                  <a:pt x="982" y="10800"/>
                </a:cubicBezTo>
                <a:cubicBezTo>
                  <a:pt x="982" y="5377"/>
                  <a:pt x="5377" y="982"/>
                  <a:pt x="10800" y="982"/>
                </a:cubicBezTo>
                <a:cubicBezTo>
                  <a:pt x="16223" y="982"/>
                  <a:pt x="20618" y="5377"/>
                  <a:pt x="20618" y="10800"/>
                </a:cubicBezTo>
                <a:cubicBezTo>
                  <a:pt x="20618" y="16223"/>
                  <a:pt x="16223" y="20618"/>
                  <a:pt x="10800" y="20618"/>
                </a:cubicBezTo>
                <a:moveTo>
                  <a:pt x="10800" y="0"/>
                </a:moveTo>
                <a:cubicBezTo>
                  <a:pt x="4836" y="0"/>
                  <a:pt x="0" y="4835"/>
                  <a:pt x="0" y="10800"/>
                </a:cubicBezTo>
                <a:cubicBezTo>
                  <a:pt x="0" y="16765"/>
                  <a:pt x="4836" y="21600"/>
                  <a:pt x="10800" y="21600"/>
                </a:cubicBezTo>
                <a:cubicBezTo>
                  <a:pt x="16764" y="21600"/>
                  <a:pt x="21600" y="16765"/>
                  <a:pt x="21600" y="10800"/>
                </a:cubicBezTo>
                <a:cubicBezTo>
                  <a:pt x="21600" y="4835"/>
                  <a:pt x="16764" y="0"/>
                  <a:pt x="10800" y="0"/>
                </a:cubicBezTo>
              </a:path>
            </a:pathLst>
          </a:custGeom>
          <a:solidFill>
            <a:srgbClr val="10A9A6"/>
          </a:solidFill>
          <a:ln>
            <a:noFill/>
          </a:ln>
        </p:spPr>
        <p:txBody>
          <a:bodyPr spcFirstLastPara="1" wrap="square" lIns="19025" tIns="19025" rIns="19025" bIns="19025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5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" name="Google Shape;3849;p36">
            <a:extLst>
              <a:ext uri="{FF2B5EF4-FFF2-40B4-BE49-F238E27FC236}">
                <a16:creationId xmlns:a16="http://schemas.microsoft.com/office/drawing/2014/main" id="{F813B716-D17B-57D0-6A34-9F9A79EF4D16}"/>
              </a:ext>
            </a:extLst>
          </p:cNvPr>
          <p:cNvSpPr/>
          <p:nvPr/>
        </p:nvSpPr>
        <p:spPr>
          <a:xfrm>
            <a:off x="2147604" y="5765687"/>
            <a:ext cx="318910" cy="318910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12086" y="20524"/>
                </a:moveTo>
                <a:cubicBezTo>
                  <a:pt x="11664" y="20580"/>
                  <a:pt x="11237" y="20618"/>
                  <a:pt x="10800" y="20618"/>
                </a:cubicBezTo>
                <a:cubicBezTo>
                  <a:pt x="5377" y="20618"/>
                  <a:pt x="982" y="16223"/>
                  <a:pt x="982" y="10800"/>
                </a:cubicBezTo>
                <a:cubicBezTo>
                  <a:pt x="982" y="5378"/>
                  <a:pt x="5377" y="982"/>
                  <a:pt x="10800" y="982"/>
                </a:cubicBezTo>
                <a:cubicBezTo>
                  <a:pt x="11237" y="982"/>
                  <a:pt x="11665" y="1020"/>
                  <a:pt x="12086" y="1076"/>
                </a:cubicBezTo>
                <a:cubicBezTo>
                  <a:pt x="14339" y="3664"/>
                  <a:pt x="15709" y="7100"/>
                  <a:pt x="15709" y="10800"/>
                </a:cubicBezTo>
                <a:cubicBezTo>
                  <a:pt x="15709" y="14500"/>
                  <a:pt x="14339" y="17936"/>
                  <a:pt x="12086" y="20524"/>
                </a:cubicBezTo>
                <a:moveTo>
                  <a:pt x="10800" y="0"/>
                </a:moveTo>
                <a:cubicBezTo>
                  <a:pt x="4836" y="0"/>
                  <a:pt x="0" y="4835"/>
                  <a:pt x="0" y="10800"/>
                </a:cubicBezTo>
                <a:cubicBezTo>
                  <a:pt x="0" y="16765"/>
                  <a:pt x="4836" y="21600"/>
                  <a:pt x="10800" y="21600"/>
                </a:cubicBezTo>
                <a:cubicBezTo>
                  <a:pt x="16764" y="21600"/>
                  <a:pt x="21600" y="16765"/>
                  <a:pt x="21600" y="10800"/>
                </a:cubicBezTo>
                <a:cubicBezTo>
                  <a:pt x="21600" y="4835"/>
                  <a:pt x="16764" y="0"/>
                  <a:pt x="10800" y="0"/>
                </a:cubicBezTo>
              </a:path>
            </a:pathLst>
          </a:custGeom>
          <a:solidFill>
            <a:srgbClr val="10A9A6"/>
          </a:solidFill>
          <a:ln>
            <a:noFill/>
          </a:ln>
        </p:spPr>
        <p:txBody>
          <a:bodyPr spcFirstLastPara="1" wrap="square" lIns="19025" tIns="19025" rIns="19025" bIns="19025" anchor="ctr" anchorCtr="0">
            <a:noAutofit/>
          </a:bodyPr>
          <a:lstStyle/>
          <a:p>
            <a:pPr marL="0" marR="0" lvl="0" indent="0" algn="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5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" name="Google Shape;3850;p36">
            <a:extLst>
              <a:ext uri="{FF2B5EF4-FFF2-40B4-BE49-F238E27FC236}">
                <a16:creationId xmlns:a16="http://schemas.microsoft.com/office/drawing/2014/main" id="{52BE834E-80AE-0E5F-A5D9-4F47A44A3B27}"/>
              </a:ext>
            </a:extLst>
          </p:cNvPr>
          <p:cNvSpPr/>
          <p:nvPr/>
        </p:nvSpPr>
        <p:spPr>
          <a:xfrm>
            <a:off x="2780107" y="5765687"/>
            <a:ext cx="318910" cy="318910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10800" y="20618"/>
                </a:moveTo>
                <a:cubicBezTo>
                  <a:pt x="5377" y="20618"/>
                  <a:pt x="982" y="16223"/>
                  <a:pt x="982" y="10800"/>
                </a:cubicBezTo>
                <a:cubicBezTo>
                  <a:pt x="982" y="5377"/>
                  <a:pt x="5377" y="982"/>
                  <a:pt x="10800" y="982"/>
                </a:cubicBezTo>
                <a:cubicBezTo>
                  <a:pt x="10800" y="982"/>
                  <a:pt x="10800" y="20618"/>
                  <a:pt x="10800" y="20618"/>
                </a:cubicBezTo>
                <a:close/>
                <a:moveTo>
                  <a:pt x="10800" y="0"/>
                </a:moveTo>
                <a:cubicBezTo>
                  <a:pt x="4836" y="0"/>
                  <a:pt x="0" y="4835"/>
                  <a:pt x="0" y="10800"/>
                </a:cubicBezTo>
                <a:cubicBezTo>
                  <a:pt x="0" y="16765"/>
                  <a:pt x="4836" y="21600"/>
                  <a:pt x="10800" y="21600"/>
                </a:cubicBezTo>
                <a:cubicBezTo>
                  <a:pt x="16764" y="21600"/>
                  <a:pt x="21600" y="16765"/>
                  <a:pt x="21600" y="10800"/>
                </a:cubicBezTo>
                <a:cubicBezTo>
                  <a:pt x="21600" y="4835"/>
                  <a:pt x="16764" y="0"/>
                  <a:pt x="10800" y="0"/>
                </a:cubicBezTo>
              </a:path>
            </a:pathLst>
          </a:custGeom>
          <a:solidFill>
            <a:srgbClr val="10A9A6"/>
          </a:solidFill>
          <a:ln>
            <a:noFill/>
          </a:ln>
        </p:spPr>
        <p:txBody>
          <a:bodyPr spcFirstLastPara="1" wrap="square" lIns="19025" tIns="19025" rIns="19025" bIns="19025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5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" name="Google Shape;3851;p36">
            <a:extLst>
              <a:ext uri="{FF2B5EF4-FFF2-40B4-BE49-F238E27FC236}">
                <a16:creationId xmlns:a16="http://schemas.microsoft.com/office/drawing/2014/main" id="{698DA81E-30C0-192E-F152-6B77451B1EC8}"/>
              </a:ext>
            </a:extLst>
          </p:cNvPr>
          <p:cNvSpPr/>
          <p:nvPr/>
        </p:nvSpPr>
        <p:spPr>
          <a:xfrm>
            <a:off x="3412609" y="5765687"/>
            <a:ext cx="318910" cy="318910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9570" y="20533"/>
                </a:moveTo>
                <a:cubicBezTo>
                  <a:pt x="4730" y="19927"/>
                  <a:pt x="982" y="15805"/>
                  <a:pt x="982" y="10800"/>
                </a:cubicBezTo>
                <a:cubicBezTo>
                  <a:pt x="982" y="5795"/>
                  <a:pt x="4730" y="1673"/>
                  <a:pt x="9570" y="1067"/>
                </a:cubicBezTo>
                <a:cubicBezTo>
                  <a:pt x="7282" y="3663"/>
                  <a:pt x="5891" y="7068"/>
                  <a:pt x="5891" y="10800"/>
                </a:cubicBezTo>
                <a:cubicBezTo>
                  <a:pt x="5891" y="14532"/>
                  <a:pt x="7282" y="17937"/>
                  <a:pt x="9570" y="20533"/>
                </a:cubicBezTo>
                <a:moveTo>
                  <a:pt x="10800" y="0"/>
                </a:moveTo>
                <a:cubicBezTo>
                  <a:pt x="4836" y="0"/>
                  <a:pt x="0" y="4835"/>
                  <a:pt x="0" y="10800"/>
                </a:cubicBezTo>
                <a:cubicBezTo>
                  <a:pt x="0" y="16765"/>
                  <a:pt x="4836" y="21600"/>
                  <a:pt x="10800" y="21600"/>
                </a:cubicBezTo>
                <a:cubicBezTo>
                  <a:pt x="16765" y="21600"/>
                  <a:pt x="21600" y="16765"/>
                  <a:pt x="21600" y="10800"/>
                </a:cubicBezTo>
                <a:cubicBezTo>
                  <a:pt x="21600" y="4835"/>
                  <a:pt x="16765" y="0"/>
                  <a:pt x="10800" y="0"/>
                </a:cubicBezTo>
              </a:path>
            </a:pathLst>
          </a:custGeom>
          <a:solidFill>
            <a:srgbClr val="10A9A6"/>
          </a:solidFill>
          <a:ln>
            <a:noFill/>
          </a:ln>
        </p:spPr>
        <p:txBody>
          <a:bodyPr spcFirstLastPara="1" wrap="square" lIns="19025" tIns="19025" rIns="19025" bIns="19025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5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" name="Google Shape;3852;p36">
            <a:extLst>
              <a:ext uri="{FF2B5EF4-FFF2-40B4-BE49-F238E27FC236}">
                <a16:creationId xmlns:a16="http://schemas.microsoft.com/office/drawing/2014/main" id="{01AD1F4D-62C9-8BEF-ADAD-5F45CDDEDD99}"/>
              </a:ext>
            </a:extLst>
          </p:cNvPr>
          <p:cNvSpPr/>
          <p:nvPr/>
        </p:nvSpPr>
        <p:spPr>
          <a:xfrm>
            <a:off x="4056950" y="5765687"/>
            <a:ext cx="318910" cy="318910"/>
          </a:xfrm>
          <a:prstGeom prst="ellipse">
            <a:avLst/>
          </a:prstGeom>
          <a:solidFill>
            <a:srgbClr val="10A9A6"/>
          </a:solidFill>
          <a:ln>
            <a:noFill/>
          </a:ln>
        </p:spPr>
        <p:txBody>
          <a:bodyPr spcFirstLastPara="1" wrap="square" lIns="19025" tIns="19025" rIns="19025" bIns="19025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5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" name="Google Shape;3853;p36">
            <a:extLst>
              <a:ext uri="{FF2B5EF4-FFF2-40B4-BE49-F238E27FC236}">
                <a16:creationId xmlns:a16="http://schemas.microsoft.com/office/drawing/2014/main" id="{DE2CF76C-63DD-8349-1A18-6AB7548CE071}"/>
              </a:ext>
            </a:extLst>
          </p:cNvPr>
          <p:cNvSpPr/>
          <p:nvPr/>
        </p:nvSpPr>
        <p:spPr>
          <a:xfrm>
            <a:off x="4713129" y="5765687"/>
            <a:ext cx="318910" cy="318910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12030" y="20533"/>
                </a:moveTo>
                <a:cubicBezTo>
                  <a:pt x="14318" y="17937"/>
                  <a:pt x="15709" y="14532"/>
                  <a:pt x="15709" y="10800"/>
                </a:cubicBezTo>
                <a:cubicBezTo>
                  <a:pt x="15709" y="7068"/>
                  <a:pt x="14318" y="3663"/>
                  <a:pt x="12030" y="1067"/>
                </a:cubicBezTo>
                <a:cubicBezTo>
                  <a:pt x="16870" y="1673"/>
                  <a:pt x="20618" y="5795"/>
                  <a:pt x="20618" y="10800"/>
                </a:cubicBezTo>
                <a:cubicBezTo>
                  <a:pt x="20618" y="15805"/>
                  <a:pt x="16870" y="19927"/>
                  <a:pt x="12030" y="20533"/>
                </a:cubicBezTo>
                <a:moveTo>
                  <a:pt x="10800" y="0"/>
                </a:moveTo>
                <a:cubicBezTo>
                  <a:pt x="4835" y="0"/>
                  <a:pt x="0" y="4835"/>
                  <a:pt x="0" y="10800"/>
                </a:cubicBezTo>
                <a:cubicBezTo>
                  <a:pt x="0" y="16765"/>
                  <a:pt x="4835" y="21600"/>
                  <a:pt x="10800" y="21600"/>
                </a:cubicBezTo>
                <a:cubicBezTo>
                  <a:pt x="16765" y="21600"/>
                  <a:pt x="21600" y="16765"/>
                  <a:pt x="21600" y="10800"/>
                </a:cubicBezTo>
                <a:cubicBezTo>
                  <a:pt x="21600" y="4835"/>
                  <a:pt x="16765" y="0"/>
                  <a:pt x="10800" y="0"/>
                </a:cubicBezTo>
              </a:path>
            </a:pathLst>
          </a:custGeom>
          <a:solidFill>
            <a:srgbClr val="10A9A6"/>
          </a:solidFill>
          <a:ln>
            <a:noFill/>
          </a:ln>
        </p:spPr>
        <p:txBody>
          <a:bodyPr spcFirstLastPara="1" wrap="square" lIns="19025" tIns="19025" rIns="19025" bIns="19025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5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" name="Google Shape;3854;p36">
            <a:extLst>
              <a:ext uri="{FF2B5EF4-FFF2-40B4-BE49-F238E27FC236}">
                <a16:creationId xmlns:a16="http://schemas.microsoft.com/office/drawing/2014/main" id="{C2EBCF24-65E0-D0A3-DC5A-E0311BCD1ACB}"/>
              </a:ext>
            </a:extLst>
          </p:cNvPr>
          <p:cNvSpPr/>
          <p:nvPr/>
        </p:nvSpPr>
        <p:spPr>
          <a:xfrm>
            <a:off x="5357470" y="5765687"/>
            <a:ext cx="318910" cy="318910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10800" y="20618"/>
                </a:moveTo>
                <a:lnTo>
                  <a:pt x="10800" y="982"/>
                </a:lnTo>
                <a:cubicBezTo>
                  <a:pt x="16223" y="982"/>
                  <a:pt x="20618" y="5377"/>
                  <a:pt x="20618" y="10800"/>
                </a:cubicBezTo>
                <a:cubicBezTo>
                  <a:pt x="20618" y="16223"/>
                  <a:pt x="16223" y="20618"/>
                  <a:pt x="10800" y="20618"/>
                </a:cubicBezTo>
                <a:moveTo>
                  <a:pt x="10800" y="0"/>
                </a:moveTo>
                <a:cubicBezTo>
                  <a:pt x="4835" y="0"/>
                  <a:pt x="0" y="4835"/>
                  <a:pt x="0" y="10800"/>
                </a:cubicBezTo>
                <a:cubicBezTo>
                  <a:pt x="0" y="16765"/>
                  <a:pt x="4835" y="21600"/>
                  <a:pt x="10800" y="21600"/>
                </a:cubicBezTo>
                <a:cubicBezTo>
                  <a:pt x="16765" y="21600"/>
                  <a:pt x="21600" y="16765"/>
                  <a:pt x="21600" y="10800"/>
                </a:cubicBezTo>
                <a:cubicBezTo>
                  <a:pt x="21600" y="4835"/>
                  <a:pt x="16765" y="0"/>
                  <a:pt x="10800" y="0"/>
                </a:cubicBezTo>
              </a:path>
            </a:pathLst>
          </a:custGeom>
          <a:solidFill>
            <a:srgbClr val="10A9A6"/>
          </a:solidFill>
          <a:ln>
            <a:noFill/>
          </a:ln>
        </p:spPr>
        <p:txBody>
          <a:bodyPr spcFirstLastPara="1" wrap="square" lIns="19025" tIns="19025" rIns="19025" bIns="19025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5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" name="Google Shape;3855;p36">
            <a:extLst>
              <a:ext uri="{FF2B5EF4-FFF2-40B4-BE49-F238E27FC236}">
                <a16:creationId xmlns:a16="http://schemas.microsoft.com/office/drawing/2014/main" id="{D16FAEE4-7466-3528-3F0E-DF57D0E434B0}"/>
              </a:ext>
            </a:extLst>
          </p:cNvPr>
          <p:cNvSpPr/>
          <p:nvPr/>
        </p:nvSpPr>
        <p:spPr>
          <a:xfrm>
            <a:off x="6001810" y="5765687"/>
            <a:ext cx="318910" cy="318910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10800" y="20618"/>
                </a:moveTo>
                <a:cubicBezTo>
                  <a:pt x="10378" y="20618"/>
                  <a:pt x="9964" y="20583"/>
                  <a:pt x="9556" y="20531"/>
                </a:cubicBezTo>
                <a:cubicBezTo>
                  <a:pt x="7276" y="17937"/>
                  <a:pt x="5891" y="14524"/>
                  <a:pt x="5891" y="10800"/>
                </a:cubicBezTo>
                <a:cubicBezTo>
                  <a:pt x="5891" y="7076"/>
                  <a:pt x="7276" y="3663"/>
                  <a:pt x="9556" y="1069"/>
                </a:cubicBezTo>
                <a:cubicBezTo>
                  <a:pt x="9964" y="1017"/>
                  <a:pt x="10378" y="982"/>
                  <a:pt x="10800" y="982"/>
                </a:cubicBezTo>
                <a:cubicBezTo>
                  <a:pt x="16223" y="982"/>
                  <a:pt x="20618" y="5377"/>
                  <a:pt x="20618" y="10800"/>
                </a:cubicBezTo>
                <a:cubicBezTo>
                  <a:pt x="20618" y="16223"/>
                  <a:pt x="16223" y="20618"/>
                  <a:pt x="10800" y="20618"/>
                </a:cubicBezTo>
                <a:moveTo>
                  <a:pt x="10800" y="0"/>
                </a:moveTo>
                <a:cubicBezTo>
                  <a:pt x="4835" y="0"/>
                  <a:pt x="0" y="4835"/>
                  <a:pt x="0" y="10800"/>
                </a:cubicBezTo>
                <a:cubicBezTo>
                  <a:pt x="0" y="16765"/>
                  <a:pt x="4835" y="21600"/>
                  <a:pt x="10800" y="21600"/>
                </a:cubicBezTo>
                <a:cubicBezTo>
                  <a:pt x="16765" y="21600"/>
                  <a:pt x="21600" y="16765"/>
                  <a:pt x="21600" y="10800"/>
                </a:cubicBezTo>
                <a:cubicBezTo>
                  <a:pt x="21600" y="4835"/>
                  <a:pt x="16765" y="0"/>
                  <a:pt x="10800" y="0"/>
                </a:cubicBezTo>
              </a:path>
            </a:pathLst>
          </a:custGeom>
          <a:solidFill>
            <a:srgbClr val="10A9A6"/>
          </a:solidFill>
          <a:ln>
            <a:noFill/>
          </a:ln>
        </p:spPr>
        <p:txBody>
          <a:bodyPr spcFirstLastPara="1" wrap="square" lIns="19025" tIns="19025" rIns="19025" bIns="19025" anchor="ctr" anchorCtr="0">
            <a:noAutofit/>
          </a:bodyPr>
          <a:lstStyle/>
          <a:p>
            <a:pPr marL="0" marR="0" lvl="0" indent="0" algn="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5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" name="Google Shape;3767;p36">
            <a:extLst>
              <a:ext uri="{FF2B5EF4-FFF2-40B4-BE49-F238E27FC236}">
                <a16:creationId xmlns:a16="http://schemas.microsoft.com/office/drawing/2014/main" id="{F3240B4A-8928-593D-DEFB-4FFC2E988678}"/>
              </a:ext>
            </a:extLst>
          </p:cNvPr>
          <p:cNvSpPr/>
          <p:nvPr/>
        </p:nvSpPr>
        <p:spPr>
          <a:xfrm>
            <a:off x="6628921" y="5799496"/>
            <a:ext cx="271226" cy="27122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12907" y="14380"/>
                </a:moveTo>
                <a:cubicBezTo>
                  <a:pt x="12819" y="14469"/>
                  <a:pt x="12764" y="14592"/>
                  <a:pt x="12764" y="14727"/>
                </a:cubicBezTo>
                <a:cubicBezTo>
                  <a:pt x="12764" y="14999"/>
                  <a:pt x="12984" y="15218"/>
                  <a:pt x="13255" y="15218"/>
                </a:cubicBezTo>
                <a:cubicBezTo>
                  <a:pt x="13390" y="15218"/>
                  <a:pt x="13513" y="15164"/>
                  <a:pt x="13602" y="15074"/>
                </a:cubicBezTo>
                <a:lnTo>
                  <a:pt x="17529" y="11147"/>
                </a:lnTo>
                <a:cubicBezTo>
                  <a:pt x="17618" y="11058"/>
                  <a:pt x="17673" y="10936"/>
                  <a:pt x="17673" y="10800"/>
                </a:cubicBezTo>
                <a:cubicBezTo>
                  <a:pt x="17673" y="10665"/>
                  <a:pt x="17618" y="10542"/>
                  <a:pt x="17529" y="10453"/>
                </a:cubicBezTo>
                <a:lnTo>
                  <a:pt x="13602" y="6526"/>
                </a:lnTo>
                <a:cubicBezTo>
                  <a:pt x="13513" y="6437"/>
                  <a:pt x="13390" y="6382"/>
                  <a:pt x="13255" y="6382"/>
                </a:cubicBezTo>
                <a:cubicBezTo>
                  <a:pt x="12984" y="6382"/>
                  <a:pt x="12764" y="6601"/>
                  <a:pt x="12764" y="6873"/>
                </a:cubicBezTo>
                <a:cubicBezTo>
                  <a:pt x="12764" y="7008"/>
                  <a:pt x="12819" y="7131"/>
                  <a:pt x="12907" y="7220"/>
                </a:cubicBezTo>
                <a:lnTo>
                  <a:pt x="15997" y="10309"/>
                </a:lnTo>
                <a:lnTo>
                  <a:pt x="491" y="10309"/>
                </a:lnTo>
                <a:cubicBezTo>
                  <a:pt x="220" y="10309"/>
                  <a:pt x="0" y="10529"/>
                  <a:pt x="0" y="10800"/>
                </a:cubicBezTo>
                <a:cubicBezTo>
                  <a:pt x="0" y="11071"/>
                  <a:pt x="220" y="11291"/>
                  <a:pt x="491" y="11291"/>
                </a:cubicBezTo>
                <a:lnTo>
                  <a:pt x="15997" y="11291"/>
                </a:lnTo>
                <a:cubicBezTo>
                  <a:pt x="15997" y="11291"/>
                  <a:pt x="12907" y="14380"/>
                  <a:pt x="12907" y="14380"/>
                </a:cubicBezTo>
                <a:close/>
                <a:moveTo>
                  <a:pt x="21109" y="0"/>
                </a:moveTo>
                <a:lnTo>
                  <a:pt x="3436" y="0"/>
                </a:lnTo>
                <a:cubicBezTo>
                  <a:pt x="3166" y="0"/>
                  <a:pt x="2945" y="220"/>
                  <a:pt x="2945" y="491"/>
                </a:cubicBezTo>
                <a:lnTo>
                  <a:pt x="2945" y="7855"/>
                </a:lnTo>
                <a:cubicBezTo>
                  <a:pt x="2945" y="8126"/>
                  <a:pt x="3166" y="8345"/>
                  <a:pt x="3436" y="8345"/>
                </a:cubicBezTo>
                <a:cubicBezTo>
                  <a:pt x="3707" y="8345"/>
                  <a:pt x="3927" y="8126"/>
                  <a:pt x="3927" y="7855"/>
                </a:cubicBezTo>
                <a:lnTo>
                  <a:pt x="3927" y="982"/>
                </a:lnTo>
                <a:lnTo>
                  <a:pt x="20618" y="982"/>
                </a:lnTo>
                <a:lnTo>
                  <a:pt x="20618" y="20618"/>
                </a:lnTo>
                <a:lnTo>
                  <a:pt x="3927" y="20618"/>
                </a:lnTo>
                <a:lnTo>
                  <a:pt x="3927" y="13745"/>
                </a:lnTo>
                <a:cubicBezTo>
                  <a:pt x="3927" y="13475"/>
                  <a:pt x="3707" y="13255"/>
                  <a:pt x="3436" y="13255"/>
                </a:cubicBezTo>
                <a:cubicBezTo>
                  <a:pt x="3166" y="13255"/>
                  <a:pt x="2945" y="13475"/>
                  <a:pt x="2945" y="13745"/>
                </a:cubicBezTo>
                <a:lnTo>
                  <a:pt x="2945" y="21109"/>
                </a:lnTo>
                <a:cubicBezTo>
                  <a:pt x="2945" y="21380"/>
                  <a:pt x="3166" y="21600"/>
                  <a:pt x="3436" y="21600"/>
                </a:cubicBezTo>
                <a:lnTo>
                  <a:pt x="21109" y="21600"/>
                </a:lnTo>
                <a:cubicBezTo>
                  <a:pt x="21380" y="21600"/>
                  <a:pt x="21600" y="21380"/>
                  <a:pt x="21600" y="21109"/>
                </a:cubicBezTo>
                <a:lnTo>
                  <a:pt x="21600" y="491"/>
                </a:lnTo>
                <a:cubicBezTo>
                  <a:pt x="21600" y="220"/>
                  <a:pt x="21380" y="0"/>
                  <a:pt x="21109" y="0"/>
                </a:cubicBezTo>
              </a:path>
            </a:pathLst>
          </a:custGeom>
          <a:solidFill>
            <a:srgbClr val="10A9A6"/>
          </a:solidFill>
          <a:ln>
            <a:noFill/>
          </a:ln>
        </p:spPr>
        <p:txBody>
          <a:bodyPr spcFirstLastPara="1" wrap="square" lIns="19025" tIns="19025" rIns="19025" bIns="19025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5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" name="Google Shape;3768;p36">
            <a:extLst>
              <a:ext uri="{FF2B5EF4-FFF2-40B4-BE49-F238E27FC236}">
                <a16:creationId xmlns:a16="http://schemas.microsoft.com/office/drawing/2014/main" id="{1BD61FA9-866D-F656-FC04-D105BC415862}"/>
              </a:ext>
            </a:extLst>
          </p:cNvPr>
          <p:cNvSpPr/>
          <p:nvPr/>
        </p:nvSpPr>
        <p:spPr>
          <a:xfrm>
            <a:off x="7253260" y="5799496"/>
            <a:ext cx="271226" cy="27122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109" y="10309"/>
                </a:moveTo>
                <a:lnTo>
                  <a:pt x="5604" y="10309"/>
                </a:lnTo>
                <a:lnTo>
                  <a:pt x="8693" y="7220"/>
                </a:lnTo>
                <a:cubicBezTo>
                  <a:pt x="8781" y="7131"/>
                  <a:pt x="8836" y="7008"/>
                  <a:pt x="8836" y="6873"/>
                </a:cubicBezTo>
                <a:cubicBezTo>
                  <a:pt x="8836" y="6601"/>
                  <a:pt x="8616" y="6382"/>
                  <a:pt x="8345" y="6382"/>
                </a:cubicBezTo>
                <a:cubicBezTo>
                  <a:pt x="8210" y="6382"/>
                  <a:pt x="8087" y="6437"/>
                  <a:pt x="7998" y="6526"/>
                </a:cubicBezTo>
                <a:lnTo>
                  <a:pt x="4071" y="10453"/>
                </a:lnTo>
                <a:cubicBezTo>
                  <a:pt x="3982" y="10542"/>
                  <a:pt x="3927" y="10665"/>
                  <a:pt x="3927" y="10800"/>
                </a:cubicBezTo>
                <a:cubicBezTo>
                  <a:pt x="3927" y="10936"/>
                  <a:pt x="3982" y="11058"/>
                  <a:pt x="4071" y="11147"/>
                </a:cubicBezTo>
                <a:lnTo>
                  <a:pt x="7998" y="15074"/>
                </a:lnTo>
                <a:cubicBezTo>
                  <a:pt x="8087" y="15164"/>
                  <a:pt x="8210" y="15218"/>
                  <a:pt x="8345" y="15218"/>
                </a:cubicBezTo>
                <a:cubicBezTo>
                  <a:pt x="8616" y="15218"/>
                  <a:pt x="8836" y="14999"/>
                  <a:pt x="8836" y="14727"/>
                </a:cubicBezTo>
                <a:cubicBezTo>
                  <a:pt x="8836" y="14592"/>
                  <a:pt x="8781" y="14469"/>
                  <a:pt x="8693" y="14380"/>
                </a:cubicBezTo>
                <a:lnTo>
                  <a:pt x="5604" y="11291"/>
                </a:lnTo>
                <a:lnTo>
                  <a:pt x="21109" y="11291"/>
                </a:lnTo>
                <a:cubicBezTo>
                  <a:pt x="21380" y="11291"/>
                  <a:pt x="21600" y="11071"/>
                  <a:pt x="21600" y="10800"/>
                </a:cubicBezTo>
                <a:cubicBezTo>
                  <a:pt x="21600" y="10529"/>
                  <a:pt x="21380" y="10309"/>
                  <a:pt x="21109" y="10309"/>
                </a:cubicBezTo>
                <a:moveTo>
                  <a:pt x="18164" y="13255"/>
                </a:moveTo>
                <a:cubicBezTo>
                  <a:pt x="17893" y="13255"/>
                  <a:pt x="17673" y="13475"/>
                  <a:pt x="17673" y="13745"/>
                </a:cubicBezTo>
                <a:lnTo>
                  <a:pt x="17673" y="20618"/>
                </a:lnTo>
                <a:lnTo>
                  <a:pt x="982" y="20618"/>
                </a:lnTo>
                <a:lnTo>
                  <a:pt x="982" y="982"/>
                </a:lnTo>
                <a:lnTo>
                  <a:pt x="17673" y="982"/>
                </a:lnTo>
                <a:lnTo>
                  <a:pt x="17673" y="7855"/>
                </a:lnTo>
                <a:cubicBezTo>
                  <a:pt x="17673" y="8126"/>
                  <a:pt x="17893" y="8345"/>
                  <a:pt x="18164" y="8345"/>
                </a:cubicBezTo>
                <a:cubicBezTo>
                  <a:pt x="18434" y="8345"/>
                  <a:pt x="18655" y="8126"/>
                  <a:pt x="18655" y="7855"/>
                </a:cubicBezTo>
                <a:lnTo>
                  <a:pt x="18655" y="491"/>
                </a:lnTo>
                <a:cubicBezTo>
                  <a:pt x="18655" y="220"/>
                  <a:pt x="18434" y="0"/>
                  <a:pt x="18164" y="0"/>
                </a:cubicBezTo>
                <a:lnTo>
                  <a:pt x="491" y="0"/>
                </a:lnTo>
                <a:cubicBezTo>
                  <a:pt x="220" y="0"/>
                  <a:pt x="0" y="220"/>
                  <a:pt x="0" y="491"/>
                </a:cubicBezTo>
                <a:lnTo>
                  <a:pt x="0" y="21109"/>
                </a:lnTo>
                <a:cubicBezTo>
                  <a:pt x="0" y="21380"/>
                  <a:pt x="220" y="21600"/>
                  <a:pt x="491" y="21600"/>
                </a:cubicBezTo>
                <a:lnTo>
                  <a:pt x="18164" y="21600"/>
                </a:lnTo>
                <a:cubicBezTo>
                  <a:pt x="18434" y="21600"/>
                  <a:pt x="18655" y="21380"/>
                  <a:pt x="18655" y="21109"/>
                </a:cubicBezTo>
                <a:lnTo>
                  <a:pt x="18655" y="13745"/>
                </a:lnTo>
                <a:cubicBezTo>
                  <a:pt x="18655" y="13475"/>
                  <a:pt x="18434" y="13255"/>
                  <a:pt x="18164" y="13255"/>
                </a:cubicBezTo>
              </a:path>
            </a:pathLst>
          </a:custGeom>
          <a:solidFill>
            <a:srgbClr val="10A9A6"/>
          </a:solidFill>
          <a:ln>
            <a:noFill/>
          </a:ln>
        </p:spPr>
        <p:txBody>
          <a:bodyPr spcFirstLastPara="1" wrap="square" lIns="19025" tIns="19025" rIns="19025" bIns="19025" anchor="ctr" anchorCtr="0">
            <a:noAutofit/>
          </a:bodyPr>
          <a:lstStyle/>
          <a:p>
            <a:pPr marL="0" marR="0" lvl="0" indent="0" algn="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5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" name="Google Shape;3769;p36">
            <a:extLst>
              <a:ext uri="{FF2B5EF4-FFF2-40B4-BE49-F238E27FC236}">
                <a16:creationId xmlns:a16="http://schemas.microsoft.com/office/drawing/2014/main" id="{47E51747-D7A5-8F79-B804-75C5CF1377B3}"/>
              </a:ext>
            </a:extLst>
          </p:cNvPr>
          <p:cNvSpPr/>
          <p:nvPr/>
        </p:nvSpPr>
        <p:spPr>
          <a:xfrm>
            <a:off x="7921729" y="5799496"/>
            <a:ext cx="135613" cy="27122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0618" y="15709"/>
                </a:moveTo>
                <a:cubicBezTo>
                  <a:pt x="20347" y="15709"/>
                  <a:pt x="20102" y="15764"/>
                  <a:pt x="19924" y="15853"/>
                </a:cubicBezTo>
                <a:lnTo>
                  <a:pt x="11782" y="19924"/>
                </a:lnTo>
                <a:lnTo>
                  <a:pt x="11782" y="491"/>
                </a:lnTo>
                <a:cubicBezTo>
                  <a:pt x="11782" y="220"/>
                  <a:pt x="11342" y="0"/>
                  <a:pt x="10800" y="0"/>
                </a:cubicBezTo>
                <a:cubicBezTo>
                  <a:pt x="10258" y="0"/>
                  <a:pt x="9818" y="220"/>
                  <a:pt x="9818" y="491"/>
                </a:cubicBezTo>
                <a:lnTo>
                  <a:pt x="9818" y="19924"/>
                </a:lnTo>
                <a:lnTo>
                  <a:pt x="1676" y="15853"/>
                </a:lnTo>
                <a:cubicBezTo>
                  <a:pt x="1498" y="15764"/>
                  <a:pt x="1253" y="15709"/>
                  <a:pt x="982" y="15709"/>
                </a:cubicBezTo>
                <a:cubicBezTo>
                  <a:pt x="440" y="15709"/>
                  <a:pt x="0" y="15929"/>
                  <a:pt x="0" y="16200"/>
                </a:cubicBezTo>
                <a:cubicBezTo>
                  <a:pt x="0" y="16336"/>
                  <a:pt x="110" y="16458"/>
                  <a:pt x="288" y="16547"/>
                </a:cubicBezTo>
                <a:lnTo>
                  <a:pt x="10106" y="21456"/>
                </a:lnTo>
                <a:cubicBezTo>
                  <a:pt x="10284" y="21545"/>
                  <a:pt x="10529" y="21600"/>
                  <a:pt x="10800" y="21600"/>
                </a:cubicBezTo>
                <a:cubicBezTo>
                  <a:pt x="11071" y="21600"/>
                  <a:pt x="11316" y="21545"/>
                  <a:pt x="11494" y="21456"/>
                </a:cubicBezTo>
                <a:lnTo>
                  <a:pt x="21312" y="16547"/>
                </a:lnTo>
                <a:cubicBezTo>
                  <a:pt x="21490" y="16458"/>
                  <a:pt x="21600" y="16336"/>
                  <a:pt x="21600" y="16200"/>
                </a:cubicBezTo>
                <a:cubicBezTo>
                  <a:pt x="21600" y="15929"/>
                  <a:pt x="21160" y="15709"/>
                  <a:pt x="20618" y="15709"/>
                </a:cubicBezTo>
              </a:path>
            </a:pathLst>
          </a:custGeom>
          <a:solidFill>
            <a:srgbClr val="10A9A6"/>
          </a:solidFill>
          <a:ln>
            <a:noFill/>
          </a:ln>
        </p:spPr>
        <p:txBody>
          <a:bodyPr spcFirstLastPara="1" wrap="square" lIns="19025" tIns="19025" rIns="19025" bIns="19025" anchor="ctr" anchorCtr="0">
            <a:noAutofit/>
          </a:bodyPr>
          <a:lstStyle/>
          <a:p>
            <a:pPr marL="0" marR="0" lvl="0" indent="0" algn="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5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" name="Google Shape;3770;p36">
            <a:extLst>
              <a:ext uri="{FF2B5EF4-FFF2-40B4-BE49-F238E27FC236}">
                <a16:creationId xmlns:a16="http://schemas.microsoft.com/office/drawing/2014/main" id="{7B91C7F2-83CD-BE8E-CD7E-1BC0B59C0866}"/>
              </a:ext>
            </a:extLst>
          </p:cNvPr>
          <p:cNvSpPr/>
          <p:nvPr/>
        </p:nvSpPr>
        <p:spPr>
          <a:xfrm>
            <a:off x="8557906" y="5799496"/>
            <a:ext cx="135613" cy="27122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312" y="5053"/>
                </a:moveTo>
                <a:lnTo>
                  <a:pt x="11494" y="144"/>
                </a:lnTo>
                <a:cubicBezTo>
                  <a:pt x="11316" y="55"/>
                  <a:pt x="11071" y="0"/>
                  <a:pt x="10800" y="0"/>
                </a:cubicBezTo>
                <a:cubicBezTo>
                  <a:pt x="10529" y="0"/>
                  <a:pt x="10284" y="55"/>
                  <a:pt x="10106" y="144"/>
                </a:cubicBezTo>
                <a:lnTo>
                  <a:pt x="288" y="5053"/>
                </a:lnTo>
                <a:cubicBezTo>
                  <a:pt x="110" y="5142"/>
                  <a:pt x="0" y="5264"/>
                  <a:pt x="0" y="5400"/>
                </a:cubicBezTo>
                <a:cubicBezTo>
                  <a:pt x="0" y="5671"/>
                  <a:pt x="440" y="5891"/>
                  <a:pt x="982" y="5891"/>
                </a:cubicBezTo>
                <a:cubicBezTo>
                  <a:pt x="1253" y="5891"/>
                  <a:pt x="1498" y="5836"/>
                  <a:pt x="1676" y="5747"/>
                </a:cubicBezTo>
                <a:lnTo>
                  <a:pt x="9818" y="1676"/>
                </a:lnTo>
                <a:lnTo>
                  <a:pt x="9818" y="21109"/>
                </a:lnTo>
                <a:cubicBezTo>
                  <a:pt x="9818" y="21380"/>
                  <a:pt x="10258" y="21600"/>
                  <a:pt x="10800" y="21600"/>
                </a:cubicBezTo>
                <a:cubicBezTo>
                  <a:pt x="11342" y="21600"/>
                  <a:pt x="11782" y="21380"/>
                  <a:pt x="11782" y="21109"/>
                </a:cubicBezTo>
                <a:lnTo>
                  <a:pt x="11782" y="1676"/>
                </a:lnTo>
                <a:lnTo>
                  <a:pt x="19924" y="5747"/>
                </a:lnTo>
                <a:cubicBezTo>
                  <a:pt x="20102" y="5836"/>
                  <a:pt x="20347" y="5891"/>
                  <a:pt x="20618" y="5891"/>
                </a:cubicBezTo>
                <a:cubicBezTo>
                  <a:pt x="21160" y="5891"/>
                  <a:pt x="21600" y="5671"/>
                  <a:pt x="21600" y="5400"/>
                </a:cubicBezTo>
                <a:cubicBezTo>
                  <a:pt x="21600" y="5264"/>
                  <a:pt x="21490" y="5142"/>
                  <a:pt x="21312" y="5053"/>
                </a:cubicBezTo>
              </a:path>
            </a:pathLst>
          </a:custGeom>
          <a:solidFill>
            <a:srgbClr val="10A9A6"/>
          </a:solidFill>
          <a:ln>
            <a:noFill/>
          </a:ln>
        </p:spPr>
        <p:txBody>
          <a:bodyPr spcFirstLastPara="1" wrap="square" lIns="19025" tIns="19025" rIns="19025" bIns="19025" anchor="ctr" anchorCtr="0">
            <a:noAutofit/>
          </a:bodyPr>
          <a:lstStyle/>
          <a:p>
            <a:pPr marL="0" marR="0" lvl="0" indent="0" algn="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5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" name="Google Shape;3771;p36">
            <a:extLst>
              <a:ext uri="{FF2B5EF4-FFF2-40B4-BE49-F238E27FC236}">
                <a16:creationId xmlns:a16="http://schemas.microsoft.com/office/drawing/2014/main" id="{4FEEAC69-CF45-0138-8FB3-4DA391B4E02F}"/>
              </a:ext>
            </a:extLst>
          </p:cNvPr>
          <p:cNvSpPr/>
          <p:nvPr/>
        </p:nvSpPr>
        <p:spPr>
          <a:xfrm>
            <a:off x="9126277" y="5867303"/>
            <a:ext cx="271226" cy="135613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109" y="9818"/>
                </a:moveTo>
                <a:lnTo>
                  <a:pt x="1676" y="9818"/>
                </a:lnTo>
                <a:lnTo>
                  <a:pt x="5747" y="1676"/>
                </a:lnTo>
                <a:cubicBezTo>
                  <a:pt x="5836" y="1499"/>
                  <a:pt x="5891" y="1253"/>
                  <a:pt x="5891" y="982"/>
                </a:cubicBezTo>
                <a:cubicBezTo>
                  <a:pt x="5891" y="439"/>
                  <a:pt x="5671" y="0"/>
                  <a:pt x="5400" y="0"/>
                </a:cubicBezTo>
                <a:cubicBezTo>
                  <a:pt x="5265" y="0"/>
                  <a:pt x="5142" y="110"/>
                  <a:pt x="5053" y="288"/>
                </a:cubicBezTo>
                <a:lnTo>
                  <a:pt x="144" y="10106"/>
                </a:lnTo>
                <a:cubicBezTo>
                  <a:pt x="55" y="10284"/>
                  <a:pt x="0" y="10530"/>
                  <a:pt x="0" y="10800"/>
                </a:cubicBezTo>
                <a:cubicBezTo>
                  <a:pt x="0" y="11071"/>
                  <a:pt x="55" y="11317"/>
                  <a:pt x="144" y="11494"/>
                </a:cubicBezTo>
                <a:lnTo>
                  <a:pt x="5053" y="21312"/>
                </a:lnTo>
                <a:cubicBezTo>
                  <a:pt x="5142" y="21491"/>
                  <a:pt x="5265" y="21600"/>
                  <a:pt x="5400" y="21600"/>
                </a:cubicBezTo>
                <a:cubicBezTo>
                  <a:pt x="5671" y="21600"/>
                  <a:pt x="5891" y="21161"/>
                  <a:pt x="5891" y="20618"/>
                </a:cubicBezTo>
                <a:cubicBezTo>
                  <a:pt x="5891" y="20348"/>
                  <a:pt x="5836" y="20102"/>
                  <a:pt x="5747" y="19924"/>
                </a:cubicBezTo>
                <a:lnTo>
                  <a:pt x="1676" y="11782"/>
                </a:lnTo>
                <a:lnTo>
                  <a:pt x="21109" y="11782"/>
                </a:lnTo>
                <a:cubicBezTo>
                  <a:pt x="21380" y="11782"/>
                  <a:pt x="21600" y="11343"/>
                  <a:pt x="21600" y="10800"/>
                </a:cubicBezTo>
                <a:cubicBezTo>
                  <a:pt x="21600" y="10257"/>
                  <a:pt x="21380" y="9818"/>
                  <a:pt x="21109" y="9818"/>
                </a:cubicBezTo>
              </a:path>
            </a:pathLst>
          </a:custGeom>
          <a:solidFill>
            <a:srgbClr val="10A9A6"/>
          </a:solidFill>
          <a:ln>
            <a:noFill/>
          </a:ln>
        </p:spPr>
        <p:txBody>
          <a:bodyPr spcFirstLastPara="1" wrap="square" lIns="19025" tIns="19025" rIns="19025" bIns="19025" anchor="ctr" anchorCtr="0">
            <a:noAutofit/>
          </a:bodyPr>
          <a:lstStyle/>
          <a:p>
            <a:pPr marL="0" marR="0" lvl="0" indent="0" algn="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5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" name="Google Shape;3772;p36">
            <a:extLst>
              <a:ext uri="{FF2B5EF4-FFF2-40B4-BE49-F238E27FC236}">
                <a16:creationId xmlns:a16="http://schemas.microsoft.com/office/drawing/2014/main" id="{ED7528C2-8F78-E5DE-21B4-A87F34D10276}"/>
              </a:ext>
            </a:extLst>
          </p:cNvPr>
          <p:cNvSpPr/>
          <p:nvPr/>
        </p:nvSpPr>
        <p:spPr>
          <a:xfrm>
            <a:off x="9809807" y="5867303"/>
            <a:ext cx="271226" cy="135613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456" y="10106"/>
                </a:moveTo>
                <a:lnTo>
                  <a:pt x="16547" y="288"/>
                </a:lnTo>
                <a:cubicBezTo>
                  <a:pt x="16458" y="110"/>
                  <a:pt x="16336" y="0"/>
                  <a:pt x="16200" y="0"/>
                </a:cubicBezTo>
                <a:cubicBezTo>
                  <a:pt x="15929" y="0"/>
                  <a:pt x="15709" y="439"/>
                  <a:pt x="15709" y="982"/>
                </a:cubicBezTo>
                <a:cubicBezTo>
                  <a:pt x="15709" y="1253"/>
                  <a:pt x="15764" y="1499"/>
                  <a:pt x="15853" y="1676"/>
                </a:cubicBezTo>
                <a:lnTo>
                  <a:pt x="19924" y="9818"/>
                </a:lnTo>
                <a:lnTo>
                  <a:pt x="491" y="9818"/>
                </a:lnTo>
                <a:cubicBezTo>
                  <a:pt x="220" y="9818"/>
                  <a:pt x="0" y="10257"/>
                  <a:pt x="0" y="10800"/>
                </a:cubicBezTo>
                <a:cubicBezTo>
                  <a:pt x="0" y="11343"/>
                  <a:pt x="220" y="11782"/>
                  <a:pt x="491" y="11782"/>
                </a:cubicBezTo>
                <a:lnTo>
                  <a:pt x="19924" y="11782"/>
                </a:lnTo>
                <a:lnTo>
                  <a:pt x="15853" y="19924"/>
                </a:lnTo>
                <a:cubicBezTo>
                  <a:pt x="15764" y="20102"/>
                  <a:pt x="15709" y="20347"/>
                  <a:pt x="15709" y="20618"/>
                </a:cubicBezTo>
                <a:cubicBezTo>
                  <a:pt x="15709" y="21161"/>
                  <a:pt x="15929" y="21600"/>
                  <a:pt x="16200" y="21600"/>
                </a:cubicBezTo>
                <a:cubicBezTo>
                  <a:pt x="16336" y="21600"/>
                  <a:pt x="16458" y="21491"/>
                  <a:pt x="16547" y="21312"/>
                </a:cubicBezTo>
                <a:lnTo>
                  <a:pt x="21456" y="11494"/>
                </a:lnTo>
                <a:cubicBezTo>
                  <a:pt x="21545" y="11317"/>
                  <a:pt x="21600" y="11071"/>
                  <a:pt x="21600" y="10800"/>
                </a:cubicBezTo>
                <a:cubicBezTo>
                  <a:pt x="21600" y="10529"/>
                  <a:pt x="21545" y="10284"/>
                  <a:pt x="21456" y="10106"/>
                </a:cubicBezTo>
              </a:path>
            </a:pathLst>
          </a:custGeom>
          <a:solidFill>
            <a:srgbClr val="10A9A6"/>
          </a:solidFill>
          <a:ln>
            <a:noFill/>
          </a:ln>
        </p:spPr>
        <p:txBody>
          <a:bodyPr spcFirstLastPara="1" wrap="square" lIns="19025" tIns="19025" rIns="19025" bIns="19025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5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" name="Google Shape;3773;p36">
            <a:extLst>
              <a:ext uri="{FF2B5EF4-FFF2-40B4-BE49-F238E27FC236}">
                <a16:creationId xmlns:a16="http://schemas.microsoft.com/office/drawing/2014/main" id="{A3F31F46-2869-BD9A-0603-5A82FFF317FA}"/>
              </a:ext>
            </a:extLst>
          </p:cNvPr>
          <p:cNvSpPr/>
          <p:nvPr/>
        </p:nvSpPr>
        <p:spPr>
          <a:xfrm>
            <a:off x="10399121" y="5873467"/>
            <a:ext cx="246570" cy="123285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060" y="0"/>
                </a:moveTo>
                <a:cubicBezTo>
                  <a:pt x="20911" y="0"/>
                  <a:pt x="20776" y="121"/>
                  <a:pt x="20678" y="316"/>
                </a:cubicBezTo>
                <a:lnTo>
                  <a:pt x="10800" y="19033"/>
                </a:lnTo>
                <a:lnTo>
                  <a:pt x="922" y="316"/>
                </a:lnTo>
                <a:cubicBezTo>
                  <a:pt x="824" y="121"/>
                  <a:pt x="689" y="0"/>
                  <a:pt x="540" y="0"/>
                </a:cubicBezTo>
                <a:cubicBezTo>
                  <a:pt x="242" y="0"/>
                  <a:pt x="0" y="483"/>
                  <a:pt x="0" y="1080"/>
                </a:cubicBezTo>
                <a:cubicBezTo>
                  <a:pt x="0" y="1378"/>
                  <a:pt x="60" y="1648"/>
                  <a:pt x="158" y="1844"/>
                </a:cubicBezTo>
                <a:lnTo>
                  <a:pt x="10418" y="21284"/>
                </a:lnTo>
                <a:cubicBezTo>
                  <a:pt x="10516" y="21480"/>
                  <a:pt x="10651" y="21600"/>
                  <a:pt x="10800" y="21600"/>
                </a:cubicBezTo>
                <a:cubicBezTo>
                  <a:pt x="10949" y="21600"/>
                  <a:pt x="11084" y="21480"/>
                  <a:pt x="11182" y="21284"/>
                </a:cubicBezTo>
                <a:lnTo>
                  <a:pt x="21442" y="1844"/>
                </a:lnTo>
                <a:cubicBezTo>
                  <a:pt x="21540" y="1648"/>
                  <a:pt x="21600" y="1378"/>
                  <a:pt x="21600" y="1080"/>
                </a:cubicBezTo>
                <a:cubicBezTo>
                  <a:pt x="21600" y="483"/>
                  <a:pt x="21358" y="0"/>
                  <a:pt x="21060" y="0"/>
                </a:cubicBezTo>
              </a:path>
            </a:pathLst>
          </a:custGeom>
          <a:solidFill>
            <a:srgbClr val="10A9A6"/>
          </a:solidFill>
          <a:ln>
            <a:noFill/>
          </a:ln>
        </p:spPr>
        <p:txBody>
          <a:bodyPr spcFirstLastPara="1" wrap="square" lIns="19025" tIns="19025" rIns="19025" bIns="19025" anchor="ctr" anchorCtr="0">
            <a:noAutofit/>
          </a:bodyPr>
          <a:lstStyle/>
          <a:p>
            <a:pPr marL="0" marR="0" lvl="0" indent="0" algn="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5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2" name="صورة 1">
            <a:extLst>
              <a:ext uri="{FF2B5EF4-FFF2-40B4-BE49-F238E27FC236}">
                <a16:creationId xmlns:a16="http://schemas.microsoft.com/office/drawing/2014/main" id="{AAE7FC8C-8B17-603B-2521-F73392C44A38}"/>
              </a:ext>
            </a:extLst>
          </p:cNvPr>
          <p:cNvPicPr>
            <a:picLocks noChangeAspect="1"/>
          </p:cNvPicPr>
          <p:nvPr/>
        </p:nvPicPr>
        <p:blipFill>
          <a:blip r:embed="rId50"/>
          <a:stretch>
            <a:fillRect/>
          </a:stretch>
        </p:blipFill>
        <p:spPr>
          <a:xfrm>
            <a:off x="441960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7552228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عنصر نائب لرقم الشريحة 3">
            <a:extLst>
              <a:ext uri="{FF2B5EF4-FFF2-40B4-BE49-F238E27FC236}">
                <a16:creationId xmlns:a16="http://schemas.microsoft.com/office/drawing/2014/main" id="{A76FF5C9-3BD8-C275-D239-17C2F4639FF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C30D6F-9516-7D45-ACC3-4201266FFCA8}" type="slidenum">
              <a:rPr lang="ar-SA" smtClean="0"/>
              <a:t>85</a:t>
            </a:fld>
            <a:endParaRPr lang="ar-SA"/>
          </a:p>
        </p:txBody>
      </p:sp>
      <p:cxnSp>
        <p:nvCxnSpPr>
          <p:cNvPr id="148" name="موصل مستقيم 147">
            <a:extLst>
              <a:ext uri="{FF2B5EF4-FFF2-40B4-BE49-F238E27FC236}">
                <a16:creationId xmlns:a16="http://schemas.microsoft.com/office/drawing/2014/main" id="{DDB3E4E8-C70C-6F14-4EED-F9DA53C267DA}"/>
              </a:ext>
            </a:extLst>
          </p:cNvPr>
          <p:cNvCxnSpPr/>
          <p:nvPr/>
        </p:nvCxnSpPr>
        <p:spPr>
          <a:xfrm flipH="1">
            <a:off x="7129849" y="889686"/>
            <a:ext cx="506215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9" name="Text Placeholder 1">
            <a:extLst>
              <a:ext uri="{FF2B5EF4-FFF2-40B4-BE49-F238E27FC236}">
                <a16:creationId xmlns:a16="http://schemas.microsoft.com/office/drawing/2014/main" id="{2A2848B1-E33B-3504-026D-4FE1E6AC7730}"/>
              </a:ext>
            </a:extLst>
          </p:cNvPr>
          <p:cNvSpPr txBox="1">
            <a:spLocks/>
          </p:cNvSpPr>
          <p:nvPr/>
        </p:nvSpPr>
        <p:spPr>
          <a:xfrm>
            <a:off x="884711" y="342484"/>
            <a:ext cx="11220450" cy="50479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ايقونات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940" name="object 2">
            <a:extLst>
              <a:ext uri="{FF2B5EF4-FFF2-40B4-BE49-F238E27FC236}">
                <a16:creationId xmlns:a16="http://schemas.microsoft.com/office/drawing/2014/main" id="{F31F8B6B-2FDE-259E-A9C4-878C6C156EA6}"/>
              </a:ext>
            </a:extLst>
          </p:cNvPr>
          <p:cNvSpPr/>
          <p:nvPr/>
        </p:nvSpPr>
        <p:spPr>
          <a:xfrm>
            <a:off x="1421805" y="4451914"/>
            <a:ext cx="314472" cy="314472"/>
          </a:xfrm>
          <a:custGeom>
            <a:avLst/>
            <a:gdLst/>
            <a:ahLst/>
            <a:cxnLst/>
            <a:rect l="l" t="t" r="r" b="b"/>
            <a:pathLst>
              <a:path w="396239" h="396240">
                <a:moveTo>
                  <a:pt x="197815" y="0"/>
                </a:moveTo>
                <a:lnTo>
                  <a:pt x="152463" y="5225"/>
                </a:lnTo>
                <a:lnTo>
                  <a:pt x="110828" y="20109"/>
                </a:lnTo>
                <a:lnTo>
                  <a:pt x="74099" y="43463"/>
                </a:lnTo>
                <a:lnTo>
                  <a:pt x="43463" y="74099"/>
                </a:lnTo>
                <a:lnTo>
                  <a:pt x="20109" y="110828"/>
                </a:lnTo>
                <a:lnTo>
                  <a:pt x="5225" y="152463"/>
                </a:lnTo>
                <a:lnTo>
                  <a:pt x="0" y="197815"/>
                </a:lnTo>
                <a:lnTo>
                  <a:pt x="4956" y="240838"/>
                </a:lnTo>
                <a:lnTo>
                  <a:pt x="20109" y="284804"/>
                </a:lnTo>
                <a:lnTo>
                  <a:pt x="43463" y="321531"/>
                </a:lnTo>
                <a:lnTo>
                  <a:pt x="74099" y="352163"/>
                </a:lnTo>
                <a:lnTo>
                  <a:pt x="110828" y="375513"/>
                </a:lnTo>
                <a:lnTo>
                  <a:pt x="152463" y="390393"/>
                </a:lnTo>
                <a:lnTo>
                  <a:pt x="197815" y="395617"/>
                </a:lnTo>
                <a:lnTo>
                  <a:pt x="243166" y="390393"/>
                </a:lnTo>
                <a:lnTo>
                  <a:pt x="278866" y="377634"/>
                </a:lnTo>
                <a:lnTo>
                  <a:pt x="197815" y="377634"/>
                </a:lnTo>
                <a:lnTo>
                  <a:pt x="150006" y="371212"/>
                </a:lnTo>
                <a:lnTo>
                  <a:pt x="107050" y="353087"/>
                </a:lnTo>
                <a:lnTo>
                  <a:pt x="70658" y="324972"/>
                </a:lnTo>
                <a:lnTo>
                  <a:pt x="42543" y="288580"/>
                </a:lnTo>
                <a:lnTo>
                  <a:pt x="24418" y="245623"/>
                </a:lnTo>
                <a:lnTo>
                  <a:pt x="17995" y="197815"/>
                </a:lnTo>
                <a:lnTo>
                  <a:pt x="24418" y="150005"/>
                </a:lnTo>
                <a:lnTo>
                  <a:pt x="42543" y="107046"/>
                </a:lnTo>
                <a:lnTo>
                  <a:pt x="70658" y="70651"/>
                </a:lnTo>
                <a:lnTo>
                  <a:pt x="107050" y="42533"/>
                </a:lnTo>
                <a:lnTo>
                  <a:pt x="150006" y="24406"/>
                </a:lnTo>
                <a:lnTo>
                  <a:pt x="197815" y="17983"/>
                </a:lnTo>
                <a:lnTo>
                  <a:pt x="278854" y="17983"/>
                </a:lnTo>
                <a:lnTo>
                  <a:pt x="243166" y="5225"/>
                </a:lnTo>
                <a:lnTo>
                  <a:pt x="197815" y="0"/>
                </a:lnTo>
                <a:close/>
              </a:path>
              <a:path w="396239" h="396240">
                <a:moveTo>
                  <a:pt x="278854" y="17983"/>
                </a:moveTo>
                <a:lnTo>
                  <a:pt x="197815" y="17983"/>
                </a:lnTo>
                <a:lnTo>
                  <a:pt x="245623" y="24406"/>
                </a:lnTo>
                <a:lnTo>
                  <a:pt x="288580" y="42533"/>
                </a:lnTo>
                <a:lnTo>
                  <a:pt x="324972" y="70651"/>
                </a:lnTo>
                <a:lnTo>
                  <a:pt x="353087" y="107046"/>
                </a:lnTo>
                <a:lnTo>
                  <a:pt x="371212" y="150005"/>
                </a:lnTo>
                <a:lnTo>
                  <a:pt x="377634" y="197815"/>
                </a:lnTo>
                <a:lnTo>
                  <a:pt x="371212" y="245623"/>
                </a:lnTo>
                <a:lnTo>
                  <a:pt x="353087" y="288580"/>
                </a:lnTo>
                <a:lnTo>
                  <a:pt x="324972" y="324972"/>
                </a:lnTo>
                <a:lnTo>
                  <a:pt x="288580" y="353087"/>
                </a:lnTo>
                <a:lnTo>
                  <a:pt x="245623" y="371212"/>
                </a:lnTo>
                <a:lnTo>
                  <a:pt x="197815" y="377634"/>
                </a:lnTo>
                <a:lnTo>
                  <a:pt x="278866" y="377634"/>
                </a:lnTo>
                <a:lnTo>
                  <a:pt x="321531" y="352163"/>
                </a:lnTo>
                <a:lnTo>
                  <a:pt x="352167" y="321531"/>
                </a:lnTo>
                <a:lnTo>
                  <a:pt x="375521" y="284804"/>
                </a:lnTo>
                <a:lnTo>
                  <a:pt x="390363" y="243286"/>
                </a:lnTo>
                <a:lnTo>
                  <a:pt x="395630" y="197815"/>
                </a:lnTo>
                <a:lnTo>
                  <a:pt x="390405" y="152463"/>
                </a:lnTo>
                <a:lnTo>
                  <a:pt x="375521" y="110828"/>
                </a:lnTo>
                <a:lnTo>
                  <a:pt x="352167" y="74099"/>
                </a:lnTo>
                <a:lnTo>
                  <a:pt x="321531" y="43463"/>
                </a:lnTo>
                <a:lnTo>
                  <a:pt x="284801" y="20109"/>
                </a:lnTo>
                <a:lnTo>
                  <a:pt x="278854" y="17983"/>
                </a:lnTo>
                <a:close/>
              </a:path>
              <a:path w="396239" h="396240">
                <a:moveTo>
                  <a:pt x="197815" y="35979"/>
                </a:moveTo>
                <a:lnTo>
                  <a:pt x="154791" y="41759"/>
                </a:lnTo>
                <a:lnTo>
                  <a:pt x="116132" y="58073"/>
                </a:lnTo>
                <a:lnTo>
                  <a:pt x="83378" y="83378"/>
                </a:lnTo>
                <a:lnTo>
                  <a:pt x="58073" y="116132"/>
                </a:lnTo>
                <a:lnTo>
                  <a:pt x="41759" y="154791"/>
                </a:lnTo>
                <a:lnTo>
                  <a:pt x="35979" y="197815"/>
                </a:lnTo>
                <a:lnTo>
                  <a:pt x="41759" y="240838"/>
                </a:lnTo>
                <a:lnTo>
                  <a:pt x="58073" y="279498"/>
                </a:lnTo>
                <a:lnTo>
                  <a:pt x="83378" y="312251"/>
                </a:lnTo>
                <a:lnTo>
                  <a:pt x="116132" y="337556"/>
                </a:lnTo>
                <a:lnTo>
                  <a:pt x="154791" y="353870"/>
                </a:lnTo>
                <a:lnTo>
                  <a:pt x="197815" y="359651"/>
                </a:lnTo>
                <a:lnTo>
                  <a:pt x="240838" y="353870"/>
                </a:lnTo>
                <a:lnTo>
                  <a:pt x="269725" y="341680"/>
                </a:lnTo>
                <a:lnTo>
                  <a:pt x="197815" y="341680"/>
                </a:lnTo>
                <a:lnTo>
                  <a:pt x="152343" y="334346"/>
                </a:lnTo>
                <a:lnTo>
                  <a:pt x="112851" y="313922"/>
                </a:lnTo>
                <a:lnTo>
                  <a:pt x="81708" y="282778"/>
                </a:lnTo>
                <a:lnTo>
                  <a:pt x="61284" y="243286"/>
                </a:lnTo>
                <a:lnTo>
                  <a:pt x="53949" y="197815"/>
                </a:lnTo>
                <a:lnTo>
                  <a:pt x="61264" y="152463"/>
                </a:lnTo>
                <a:lnTo>
                  <a:pt x="81708" y="112847"/>
                </a:lnTo>
                <a:lnTo>
                  <a:pt x="112851" y="81700"/>
                </a:lnTo>
                <a:lnTo>
                  <a:pt x="152343" y="61272"/>
                </a:lnTo>
                <a:lnTo>
                  <a:pt x="197815" y="53936"/>
                </a:lnTo>
                <a:lnTo>
                  <a:pt x="269694" y="53936"/>
                </a:lnTo>
                <a:lnTo>
                  <a:pt x="240838" y="41759"/>
                </a:lnTo>
                <a:lnTo>
                  <a:pt x="197815" y="35979"/>
                </a:lnTo>
                <a:close/>
              </a:path>
              <a:path w="396239" h="396240">
                <a:moveTo>
                  <a:pt x="269694" y="53936"/>
                </a:moveTo>
                <a:lnTo>
                  <a:pt x="197815" y="53936"/>
                </a:lnTo>
                <a:lnTo>
                  <a:pt x="243287" y="61272"/>
                </a:lnTo>
                <a:lnTo>
                  <a:pt x="282783" y="81700"/>
                </a:lnTo>
                <a:lnTo>
                  <a:pt x="313930" y="112847"/>
                </a:lnTo>
                <a:lnTo>
                  <a:pt x="333148" y="150005"/>
                </a:lnTo>
                <a:lnTo>
                  <a:pt x="334376" y="152463"/>
                </a:lnTo>
                <a:lnTo>
                  <a:pt x="341693" y="197815"/>
                </a:lnTo>
                <a:lnTo>
                  <a:pt x="334357" y="243286"/>
                </a:lnTo>
                <a:lnTo>
                  <a:pt x="313930" y="282778"/>
                </a:lnTo>
                <a:lnTo>
                  <a:pt x="282783" y="313922"/>
                </a:lnTo>
                <a:lnTo>
                  <a:pt x="243287" y="334346"/>
                </a:lnTo>
                <a:lnTo>
                  <a:pt x="197815" y="341680"/>
                </a:lnTo>
                <a:lnTo>
                  <a:pt x="269725" y="341680"/>
                </a:lnTo>
                <a:lnTo>
                  <a:pt x="312251" y="312251"/>
                </a:lnTo>
                <a:lnTo>
                  <a:pt x="337556" y="279498"/>
                </a:lnTo>
                <a:lnTo>
                  <a:pt x="353870" y="240838"/>
                </a:lnTo>
                <a:lnTo>
                  <a:pt x="359651" y="197815"/>
                </a:lnTo>
                <a:lnTo>
                  <a:pt x="353870" y="154791"/>
                </a:lnTo>
                <a:lnTo>
                  <a:pt x="337556" y="116132"/>
                </a:lnTo>
                <a:lnTo>
                  <a:pt x="312251" y="83378"/>
                </a:lnTo>
                <a:lnTo>
                  <a:pt x="279498" y="58073"/>
                </a:lnTo>
                <a:lnTo>
                  <a:pt x="269694" y="53936"/>
                </a:lnTo>
                <a:close/>
              </a:path>
              <a:path w="396239" h="396240">
                <a:moveTo>
                  <a:pt x="202780" y="89915"/>
                </a:moveTo>
                <a:lnTo>
                  <a:pt x="192849" y="89915"/>
                </a:lnTo>
                <a:lnTo>
                  <a:pt x="188823" y="93941"/>
                </a:lnTo>
                <a:lnTo>
                  <a:pt x="188823" y="163118"/>
                </a:lnTo>
                <a:lnTo>
                  <a:pt x="178077" y="167879"/>
                </a:lnTo>
                <a:lnTo>
                  <a:pt x="169530" y="175694"/>
                </a:lnTo>
                <a:lnTo>
                  <a:pt x="163886" y="185896"/>
                </a:lnTo>
                <a:lnTo>
                  <a:pt x="161848" y="197815"/>
                </a:lnTo>
                <a:lnTo>
                  <a:pt x="164677" y="211819"/>
                </a:lnTo>
                <a:lnTo>
                  <a:pt x="172388" y="223251"/>
                </a:lnTo>
                <a:lnTo>
                  <a:pt x="183821" y="230956"/>
                </a:lnTo>
                <a:lnTo>
                  <a:pt x="197815" y="233781"/>
                </a:lnTo>
                <a:lnTo>
                  <a:pt x="209735" y="231745"/>
                </a:lnTo>
                <a:lnTo>
                  <a:pt x="219940" y="226104"/>
                </a:lnTo>
                <a:lnTo>
                  <a:pt x="227756" y="217558"/>
                </a:lnTo>
                <a:lnTo>
                  <a:pt x="228534" y="215798"/>
                </a:lnTo>
                <a:lnTo>
                  <a:pt x="197815" y="215798"/>
                </a:lnTo>
                <a:lnTo>
                  <a:pt x="190815" y="214383"/>
                </a:lnTo>
                <a:lnTo>
                  <a:pt x="185099" y="210526"/>
                </a:lnTo>
                <a:lnTo>
                  <a:pt x="181245" y="204809"/>
                </a:lnTo>
                <a:lnTo>
                  <a:pt x="179831" y="197815"/>
                </a:lnTo>
                <a:lnTo>
                  <a:pt x="181245" y="190815"/>
                </a:lnTo>
                <a:lnTo>
                  <a:pt x="185099" y="185099"/>
                </a:lnTo>
                <a:lnTo>
                  <a:pt x="190815" y="181245"/>
                </a:lnTo>
                <a:lnTo>
                  <a:pt x="197197" y="179956"/>
                </a:lnTo>
                <a:lnTo>
                  <a:pt x="228889" y="179956"/>
                </a:lnTo>
                <a:lnTo>
                  <a:pt x="223159" y="172475"/>
                </a:lnTo>
                <a:lnTo>
                  <a:pt x="215679" y="166742"/>
                </a:lnTo>
                <a:lnTo>
                  <a:pt x="206806" y="163118"/>
                </a:lnTo>
                <a:lnTo>
                  <a:pt x="206806" y="93941"/>
                </a:lnTo>
                <a:lnTo>
                  <a:pt x="202780" y="89915"/>
                </a:lnTo>
                <a:close/>
              </a:path>
              <a:path w="396239" h="396240">
                <a:moveTo>
                  <a:pt x="228889" y="179956"/>
                </a:moveTo>
                <a:lnTo>
                  <a:pt x="198432" y="179956"/>
                </a:lnTo>
                <a:lnTo>
                  <a:pt x="204814" y="181245"/>
                </a:lnTo>
                <a:lnTo>
                  <a:pt x="210531" y="185099"/>
                </a:lnTo>
                <a:lnTo>
                  <a:pt x="214385" y="190815"/>
                </a:lnTo>
                <a:lnTo>
                  <a:pt x="215798" y="197815"/>
                </a:lnTo>
                <a:lnTo>
                  <a:pt x="214385" y="204809"/>
                </a:lnTo>
                <a:lnTo>
                  <a:pt x="210531" y="210526"/>
                </a:lnTo>
                <a:lnTo>
                  <a:pt x="204814" y="214383"/>
                </a:lnTo>
                <a:lnTo>
                  <a:pt x="197815" y="215798"/>
                </a:lnTo>
                <a:lnTo>
                  <a:pt x="228534" y="215798"/>
                </a:lnTo>
                <a:lnTo>
                  <a:pt x="232511" y="206806"/>
                </a:lnTo>
                <a:lnTo>
                  <a:pt x="265709" y="206806"/>
                </a:lnTo>
                <a:lnTo>
                  <a:pt x="269735" y="202793"/>
                </a:lnTo>
                <a:lnTo>
                  <a:pt x="269735" y="192849"/>
                </a:lnTo>
                <a:lnTo>
                  <a:pt x="265709" y="188823"/>
                </a:lnTo>
                <a:lnTo>
                  <a:pt x="232511" y="188823"/>
                </a:lnTo>
                <a:lnTo>
                  <a:pt x="228889" y="179956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1" name="object 3">
            <a:extLst>
              <a:ext uri="{FF2B5EF4-FFF2-40B4-BE49-F238E27FC236}">
                <a16:creationId xmlns:a16="http://schemas.microsoft.com/office/drawing/2014/main" id="{9D901BDB-67C0-ED30-1077-5AF35CA22C18}"/>
              </a:ext>
            </a:extLst>
          </p:cNvPr>
          <p:cNvSpPr/>
          <p:nvPr/>
        </p:nvSpPr>
        <p:spPr>
          <a:xfrm>
            <a:off x="2107304" y="4451914"/>
            <a:ext cx="228799" cy="314472"/>
          </a:xfrm>
          <a:custGeom>
            <a:avLst/>
            <a:gdLst/>
            <a:ahLst/>
            <a:cxnLst/>
            <a:rect l="l" t="t" r="r" b="b"/>
            <a:pathLst>
              <a:path w="288289" h="396240">
                <a:moveTo>
                  <a:pt x="143865" y="0"/>
                </a:moveTo>
                <a:lnTo>
                  <a:pt x="101872" y="8481"/>
                </a:lnTo>
                <a:lnTo>
                  <a:pt x="67575" y="31608"/>
                </a:lnTo>
                <a:lnTo>
                  <a:pt x="44447" y="65906"/>
                </a:lnTo>
                <a:lnTo>
                  <a:pt x="35966" y="107899"/>
                </a:lnTo>
                <a:lnTo>
                  <a:pt x="35966" y="161836"/>
                </a:lnTo>
                <a:lnTo>
                  <a:pt x="21972" y="164664"/>
                </a:lnTo>
                <a:lnTo>
                  <a:pt x="10539" y="172377"/>
                </a:lnTo>
                <a:lnTo>
                  <a:pt x="2828" y="183813"/>
                </a:lnTo>
                <a:lnTo>
                  <a:pt x="0" y="197815"/>
                </a:lnTo>
                <a:lnTo>
                  <a:pt x="0" y="359651"/>
                </a:lnTo>
                <a:lnTo>
                  <a:pt x="2828" y="373656"/>
                </a:lnTo>
                <a:lnTo>
                  <a:pt x="10539" y="385087"/>
                </a:lnTo>
                <a:lnTo>
                  <a:pt x="21972" y="392792"/>
                </a:lnTo>
                <a:lnTo>
                  <a:pt x="35966" y="395617"/>
                </a:lnTo>
                <a:lnTo>
                  <a:pt x="251764" y="395617"/>
                </a:lnTo>
                <a:lnTo>
                  <a:pt x="265764" y="392792"/>
                </a:lnTo>
                <a:lnTo>
                  <a:pt x="277196" y="385087"/>
                </a:lnTo>
                <a:lnTo>
                  <a:pt x="282222" y="377634"/>
                </a:lnTo>
                <a:lnTo>
                  <a:pt x="35966" y="377634"/>
                </a:lnTo>
                <a:lnTo>
                  <a:pt x="28972" y="376221"/>
                </a:lnTo>
                <a:lnTo>
                  <a:pt x="23255" y="372367"/>
                </a:lnTo>
                <a:lnTo>
                  <a:pt x="19398" y="366650"/>
                </a:lnTo>
                <a:lnTo>
                  <a:pt x="17983" y="359651"/>
                </a:lnTo>
                <a:lnTo>
                  <a:pt x="17983" y="197815"/>
                </a:lnTo>
                <a:lnTo>
                  <a:pt x="19398" y="190815"/>
                </a:lnTo>
                <a:lnTo>
                  <a:pt x="23255" y="185099"/>
                </a:lnTo>
                <a:lnTo>
                  <a:pt x="28972" y="181245"/>
                </a:lnTo>
                <a:lnTo>
                  <a:pt x="35966" y="179831"/>
                </a:lnTo>
                <a:lnTo>
                  <a:pt x="282220" y="179831"/>
                </a:lnTo>
                <a:lnTo>
                  <a:pt x="277196" y="172377"/>
                </a:lnTo>
                <a:lnTo>
                  <a:pt x="265764" y="164664"/>
                </a:lnTo>
                <a:lnTo>
                  <a:pt x="251764" y="161836"/>
                </a:lnTo>
                <a:lnTo>
                  <a:pt x="53949" y="161836"/>
                </a:lnTo>
                <a:lnTo>
                  <a:pt x="53949" y="107899"/>
                </a:lnTo>
                <a:lnTo>
                  <a:pt x="61015" y="72900"/>
                </a:lnTo>
                <a:lnTo>
                  <a:pt x="80286" y="44319"/>
                </a:lnTo>
                <a:lnTo>
                  <a:pt x="108867" y="25049"/>
                </a:lnTo>
                <a:lnTo>
                  <a:pt x="143865" y="17983"/>
                </a:lnTo>
                <a:lnTo>
                  <a:pt x="199954" y="17983"/>
                </a:lnTo>
                <a:lnTo>
                  <a:pt x="185863" y="8481"/>
                </a:lnTo>
                <a:lnTo>
                  <a:pt x="143865" y="0"/>
                </a:lnTo>
                <a:close/>
              </a:path>
              <a:path w="288289" h="396240">
                <a:moveTo>
                  <a:pt x="282220" y="179831"/>
                </a:moveTo>
                <a:lnTo>
                  <a:pt x="251764" y="179831"/>
                </a:lnTo>
                <a:lnTo>
                  <a:pt x="258759" y="181245"/>
                </a:lnTo>
                <a:lnTo>
                  <a:pt x="264475" y="185099"/>
                </a:lnTo>
                <a:lnTo>
                  <a:pt x="268332" y="190815"/>
                </a:lnTo>
                <a:lnTo>
                  <a:pt x="269748" y="197815"/>
                </a:lnTo>
                <a:lnTo>
                  <a:pt x="269748" y="359651"/>
                </a:lnTo>
                <a:lnTo>
                  <a:pt x="268332" y="366650"/>
                </a:lnTo>
                <a:lnTo>
                  <a:pt x="264475" y="372367"/>
                </a:lnTo>
                <a:lnTo>
                  <a:pt x="258759" y="376221"/>
                </a:lnTo>
                <a:lnTo>
                  <a:pt x="251764" y="377634"/>
                </a:lnTo>
                <a:lnTo>
                  <a:pt x="282222" y="377634"/>
                </a:lnTo>
                <a:lnTo>
                  <a:pt x="284904" y="373656"/>
                </a:lnTo>
                <a:lnTo>
                  <a:pt x="287731" y="359651"/>
                </a:lnTo>
                <a:lnTo>
                  <a:pt x="287731" y="197815"/>
                </a:lnTo>
                <a:lnTo>
                  <a:pt x="284904" y="183813"/>
                </a:lnTo>
                <a:lnTo>
                  <a:pt x="282220" y="179831"/>
                </a:lnTo>
                <a:close/>
              </a:path>
              <a:path w="288289" h="396240">
                <a:moveTo>
                  <a:pt x="143865" y="233781"/>
                </a:moveTo>
                <a:lnTo>
                  <a:pt x="129866" y="236607"/>
                </a:lnTo>
                <a:lnTo>
                  <a:pt x="118433" y="244314"/>
                </a:lnTo>
                <a:lnTo>
                  <a:pt x="110725" y="255743"/>
                </a:lnTo>
                <a:lnTo>
                  <a:pt x="107899" y="269735"/>
                </a:lnTo>
                <a:lnTo>
                  <a:pt x="108548" y="276488"/>
                </a:lnTo>
                <a:lnTo>
                  <a:pt x="110404" y="282795"/>
                </a:lnTo>
                <a:lnTo>
                  <a:pt x="113332" y="288557"/>
                </a:lnTo>
                <a:lnTo>
                  <a:pt x="117195" y="293674"/>
                </a:lnTo>
                <a:lnTo>
                  <a:pt x="117081" y="294690"/>
                </a:lnTo>
                <a:lnTo>
                  <a:pt x="116890" y="295694"/>
                </a:lnTo>
                <a:lnTo>
                  <a:pt x="116890" y="296722"/>
                </a:lnTo>
                <a:lnTo>
                  <a:pt x="119008" y="307227"/>
                </a:lnTo>
                <a:lnTo>
                  <a:pt x="124787" y="315801"/>
                </a:lnTo>
                <a:lnTo>
                  <a:pt x="133360" y="321579"/>
                </a:lnTo>
                <a:lnTo>
                  <a:pt x="143865" y="323697"/>
                </a:lnTo>
                <a:lnTo>
                  <a:pt x="154370" y="321579"/>
                </a:lnTo>
                <a:lnTo>
                  <a:pt x="162944" y="315801"/>
                </a:lnTo>
                <a:lnTo>
                  <a:pt x="168722" y="307227"/>
                </a:lnTo>
                <a:lnTo>
                  <a:pt x="169027" y="305714"/>
                </a:lnTo>
                <a:lnTo>
                  <a:pt x="138912" y="305714"/>
                </a:lnTo>
                <a:lnTo>
                  <a:pt x="134874" y="301701"/>
                </a:lnTo>
                <a:lnTo>
                  <a:pt x="134874" y="285229"/>
                </a:lnTo>
                <a:lnTo>
                  <a:pt x="129527" y="282117"/>
                </a:lnTo>
                <a:lnTo>
                  <a:pt x="125945" y="276488"/>
                </a:lnTo>
                <a:lnTo>
                  <a:pt x="143865" y="251752"/>
                </a:lnTo>
                <a:lnTo>
                  <a:pt x="174313" y="251752"/>
                </a:lnTo>
                <a:lnTo>
                  <a:pt x="169297" y="244314"/>
                </a:lnTo>
                <a:lnTo>
                  <a:pt x="157864" y="236607"/>
                </a:lnTo>
                <a:lnTo>
                  <a:pt x="143865" y="233781"/>
                </a:lnTo>
                <a:close/>
              </a:path>
              <a:path w="288289" h="396240">
                <a:moveTo>
                  <a:pt x="174313" y="251752"/>
                </a:moveTo>
                <a:lnTo>
                  <a:pt x="143865" y="251752"/>
                </a:lnTo>
                <a:lnTo>
                  <a:pt x="150865" y="253168"/>
                </a:lnTo>
                <a:lnTo>
                  <a:pt x="156581" y="257028"/>
                </a:lnTo>
                <a:lnTo>
                  <a:pt x="160435" y="262746"/>
                </a:lnTo>
                <a:lnTo>
                  <a:pt x="161848" y="269735"/>
                </a:lnTo>
                <a:lnTo>
                  <a:pt x="161786" y="276488"/>
                </a:lnTo>
                <a:lnTo>
                  <a:pt x="158203" y="282117"/>
                </a:lnTo>
                <a:lnTo>
                  <a:pt x="152857" y="285229"/>
                </a:lnTo>
                <a:lnTo>
                  <a:pt x="152857" y="301701"/>
                </a:lnTo>
                <a:lnTo>
                  <a:pt x="148818" y="305714"/>
                </a:lnTo>
                <a:lnTo>
                  <a:pt x="169027" y="305714"/>
                </a:lnTo>
                <a:lnTo>
                  <a:pt x="170840" y="296722"/>
                </a:lnTo>
                <a:lnTo>
                  <a:pt x="170840" y="295694"/>
                </a:lnTo>
                <a:lnTo>
                  <a:pt x="170637" y="294690"/>
                </a:lnTo>
                <a:lnTo>
                  <a:pt x="170535" y="293674"/>
                </a:lnTo>
                <a:lnTo>
                  <a:pt x="174391" y="288557"/>
                </a:lnTo>
                <a:lnTo>
                  <a:pt x="177322" y="282795"/>
                </a:lnTo>
                <a:lnTo>
                  <a:pt x="179182" y="276488"/>
                </a:lnTo>
                <a:lnTo>
                  <a:pt x="179832" y="269735"/>
                </a:lnTo>
                <a:lnTo>
                  <a:pt x="177005" y="255743"/>
                </a:lnTo>
                <a:lnTo>
                  <a:pt x="174313" y="251752"/>
                </a:lnTo>
                <a:close/>
              </a:path>
              <a:path w="288289" h="396240">
                <a:moveTo>
                  <a:pt x="199954" y="17983"/>
                </a:moveTo>
                <a:lnTo>
                  <a:pt x="143865" y="17983"/>
                </a:lnTo>
                <a:lnTo>
                  <a:pt x="178864" y="25049"/>
                </a:lnTo>
                <a:lnTo>
                  <a:pt x="207444" y="44319"/>
                </a:lnTo>
                <a:lnTo>
                  <a:pt x="226715" y="72900"/>
                </a:lnTo>
                <a:lnTo>
                  <a:pt x="233781" y="107899"/>
                </a:lnTo>
                <a:lnTo>
                  <a:pt x="233781" y="161836"/>
                </a:lnTo>
                <a:lnTo>
                  <a:pt x="251764" y="161836"/>
                </a:lnTo>
                <a:lnTo>
                  <a:pt x="251764" y="107899"/>
                </a:lnTo>
                <a:lnTo>
                  <a:pt x="243285" y="65906"/>
                </a:lnTo>
                <a:lnTo>
                  <a:pt x="220160" y="31608"/>
                </a:lnTo>
                <a:lnTo>
                  <a:pt x="199954" y="17983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2" name="object 4">
            <a:extLst>
              <a:ext uri="{FF2B5EF4-FFF2-40B4-BE49-F238E27FC236}">
                <a16:creationId xmlns:a16="http://schemas.microsoft.com/office/drawing/2014/main" id="{C6577F93-9F94-765E-DD44-76992D9D00E7}"/>
              </a:ext>
            </a:extLst>
          </p:cNvPr>
          <p:cNvSpPr/>
          <p:nvPr/>
        </p:nvSpPr>
        <p:spPr>
          <a:xfrm>
            <a:off x="2749989" y="4451918"/>
            <a:ext cx="228799" cy="314472"/>
          </a:xfrm>
          <a:custGeom>
            <a:avLst/>
            <a:gdLst/>
            <a:ahLst/>
            <a:cxnLst/>
            <a:rect l="l" t="t" r="r" b="b"/>
            <a:pathLst>
              <a:path w="288289" h="396240">
                <a:moveTo>
                  <a:pt x="199959" y="17983"/>
                </a:moveTo>
                <a:lnTo>
                  <a:pt x="143865" y="17983"/>
                </a:lnTo>
                <a:lnTo>
                  <a:pt x="178864" y="25049"/>
                </a:lnTo>
                <a:lnTo>
                  <a:pt x="207444" y="44319"/>
                </a:lnTo>
                <a:lnTo>
                  <a:pt x="226715" y="72900"/>
                </a:lnTo>
                <a:lnTo>
                  <a:pt x="233781" y="107899"/>
                </a:lnTo>
                <a:lnTo>
                  <a:pt x="233781" y="161836"/>
                </a:lnTo>
                <a:lnTo>
                  <a:pt x="35966" y="161836"/>
                </a:lnTo>
                <a:lnTo>
                  <a:pt x="21967" y="164664"/>
                </a:lnTo>
                <a:lnTo>
                  <a:pt x="10534" y="172375"/>
                </a:lnTo>
                <a:lnTo>
                  <a:pt x="2826" y="183808"/>
                </a:lnTo>
                <a:lnTo>
                  <a:pt x="0" y="197802"/>
                </a:lnTo>
                <a:lnTo>
                  <a:pt x="0" y="359651"/>
                </a:lnTo>
                <a:lnTo>
                  <a:pt x="2826" y="373650"/>
                </a:lnTo>
                <a:lnTo>
                  <a:pt x="10534" y="385083"/>
                </a:lnTo>
                <a:lnTo>
                  <a:pt x="21967" y="392791"/>
                </a:lnTo>
                <a:lnTo>
                  <a:pt x="35966" y="395617"/>
                </a:lnTo>
                <a:lnTo>
                  <a:pt x="251764" y="395617"/>
                </a:lnTo>
                <a:lnTo>
                  <a:pt x="265764" y="392791"/>
                </a:lnTo>
                <a:lnTo>
                  <a:pt x="277196" y="385083"/>
                </a:lnTo>
                <a:lnTo>
                  <a:pt x="282218" y="377634"/>
                </a:lnTo>
                <a:lnTo>
                  <a:pt x="35966" y="377634"/>
                </a:lnTo>
                <a:lnTo>
                  <a:pt x="28972" y="376223"/>
                </a:lnTo>
                <a:lnTo>
                  <a:pt x="23255" y="372371"/>
                </a:lnTo>
                <a:lnTo>
                  <a:pt x="19398" y="366656"/>
                </a:lnTo>
                <a:lnTo>
                  <a:pt x="17983" y="359651"/>
                </a:lnTo>
                <a:lnTo>
                  <a:pt x="17983" y="197802"/>
                </a:lnTo>
                <a:lnTo>
                  <a:pt x="19398" y="190808"/>
                </a:lnTo>
                <a:lnTo>
                  <a:pt x="23255" y="185091"/>
                </a:lnTo>
                <a:lnTo>
                  <a:pt x="28972" y="181234"/>
                </a:lnTo>
                <a:lnTo>
                  <a:pt x="35966" y="179819"/>
                </a:lnTo>
                <a:lnTo>
                  <a:pt x="282215" y="179819"/>
                </a:lnTo>
                <a:lnTo>
                  <a:pt x="277196" y="172375"/>
                </a:lnTo>
                <a:lnTo>
                  <a:pt x="265764" y="164664"/>
                </a:lnTo>
                <a:lnTo>
                  <a:pt x="251764" y="161836"/>
                </a:lnTo>
                <a:lnTo>
                  <a:pt x="251764" y="107899"/>
                </a:lnTo>
                <a:lnTo>
                  <a:pt x="243285" y="65901"/>
                </a:lnTo>
                <a:lnTo>
                  <a:pt x="220160" y="31603"/>
                </a:lnTo>
                <a:lnTo>
                  <a:pt x="199959" y="17983"/>
                </a:lnTo>
                <a:close/>
              </a:path>
              <a:path w="288289" h="396240">
                <a:moveTo>
                  <a:pt x="282215" y="179819"/>
                </a:moveTo>
                <a:lnTo>
                  <a:pt x="251764" y="179819"/>
                </a:lnTo>
                <a:lnTo>
                  <a:pt x="258759" y="181234"/>
                </a:lnTo>
                <a:lnTo>
                  <a:pt x="264475" y="185091"/>
                </a:lnTo>
                <a:lnTo>
                  <a:pt x="268332" y="190808"/>
                </a:lnTo>
                <a:lnTo>
                  <a:pt x="269748" y="197802"/>
                </a:lnTo>
                <a:lnTo>
                  <a:pt x="269748" y="359651"/>
                </a:lnTo>
                <a:lnTo>
                  <a:pt x="268332" y="366656"/>
                </a:lnTo>
                <a:lnTo>
                  <a:pt x="264475" y="372371"/>
                </a:lnTo>
                <a:lnTo>
                  <a:pt x="258759" y="376223"/>
                </a:lnTo>
                <a:lnTo>
                  <a:pt x="251764" y="377634"/>
                </a:lnTo>
                <a:lnTo>
                  <a:pt x="282218" y="377634"/>
                </a:lnTo>
                <a:lnTo>
                  <a:pt x="284904" y="373650"/>
                </a:lnTo>
                <a:lnTo>
                  <a:pt x="287731" y="359651"/>
                </a:lnTo>
                <a:lnTo>
                  <a:pt x="287731" y="197802"/>
                </a:lnTo>
                <a:lnTo>
                  <a:pt x="284904" y="183808"/>
                </a:lnTo>
                <a:lnTo>
                  <a:pt x="282215" y="179819"/>
                </a:lnTo>
                <a:close/>
              </a:path>
              <a:path w="288289" h="396240">
                <a:moveTo>
                  <a:pt x="143865" y="233781"/>
                </a:moveTo>
                <a:lnTo>
                  <a:pt x="129866" y="236607"/>
                </a:lnTo>
                <a:lnTo>
                  <a:pt x="118433" y="244314"/>
                </a:lnTo>
                <a:lnTo>
                  <a:pt x="110725" y="255743"/>
                </a:lnTo>
                <a:lnTo>
                  <a:pt x="107899" y="269735"/>
                </a:lnTo>
                <a:lnTo>
                  <a:pt x="108548" y="276481"/>
                </a:lnTo>
                <a:lnTo>
                  <a:pt x="110406" y="282786"/>
                </a:lnTo>
                <a:lnTo>
                  <a:pt x="113336" y="288550"/>
                </a:lnTo>
                <a:lnTo>
                  <a:pt x="117195" y="293674"/>
                </a:lnTo>
                <a:lnTo>
                  <a:pt x="117081" y="294678"/>
                </a:lnTo>
                <a:lnTo>
                  <a:pt x="116890" y="295668"/>
                </a:lnTo>
                <a:lnTo>
                  <a:pt x="116890" y="296710"/>
                </a:lnTo>
                <a:lnTo>
                  <a:pt x="119008" y="307216"/>
                </a:lnTo>
                <a:lnTo>
                  <a:pt x="124787" y="315795"/>
                </a:lnTo>
                <a:lnTo>
                  <a:pt x="133360" y="321577"/>
                </a:lnTo>
                <a:lnTo>
                  <a:pt x="143865" y="323697"/>
                </a:lnTo>
                <a:lnTo>
                  <a:pt x="154370" y="321577"/>
                </a:lnTo>
                <a:lnTo>
                  <a:pt x="162944" y="315795"/>
                </a:lnTo>
                <a:lnTo>
                  <a:pt x="168722" y="307216"/>
                </a:lnTo>
                <a:lnTo>
                  <a:pt x="169027" y="305701"/>
                </a:lnTo>
                <a:lnTo>
                  <a:pt x="138912" y="305701"/>
                </a:lnTo>
                <a:lnTo>
                  <a:pt x="134874" y="301675"/>
                </a:lnTo>
                <a:lnTo>
                  <a:pt x="134874" y="285229"/>
                </a:lnTo>
                <a:lnTo>
                  <a:pt x="129514" y="282117"/>
                </a:lnTo>
                <a:lnTo>
                  <a:pt x="125948" y="276481"/>
                </a:lnTo>
                <a:lnTo>
                  <a:pt x="143865" y="251752"/>
                </a:lnTo>
                <a:lnTo>
                  <a:pt x="174313" y="251752"/>
                </a:lnTo>
                <a:lnTo>
                  <a:pt x="169297" y="244314"/>
                </a:lnTo>
                <a:lnTo>
                  <a:pt x="157864" y="236607"/>
                </a:lnTo>
                <a:lnTo>
                  <a:pt x="143865" y="233781"/>
                </a:lnTo>
                <a:close/>
              </a:path>
              <a:path w="288289" h="396240">
                <a:moveTo>
                  <a:pt x="174313" y="251752"/>
                </a:moveTo>
                <a:lnTo>
                  <a:pt x="143865" y="251752"/>
                </a:lnTo>
                <a:lnTo>
                  <a:pt x="150859" y="253165"/>
                </a:lnTo>
                <a:lnTo>
                  <a:pt x="156576" y="257019"/>
                </a:lnTo>
                <a:lnTo>
                  <a:pt x="160433" y="262735"/>
                </a:lnTo>
                <a:lnTo>
                  <a:pt x="161848" y="269735"/>
                </a:lnTo>
                <a:lnTo>
                  <a:pt x="161782" y="276481"/>
                </a:lnTo>
                <a:lnTo>
                  <a:pt x="158203" y="282117"/>
                </a:lnTo>
                <a:lnTo>
                  <a:pt x="152857" y="285229"/>
                </a:lnTo>
                <a:lnTo>
                  <a:pt x="152857" y="301675"/>
                </a:lnTo>
                <a:lnTo>
                  <a:pt x="148818" y="305701"/>
                </a:lnTo>
                <a:lnTo>
                  <a:pt x="169027" y="305701"/>
                </a:lnTo>
                <a:lnTo>
                  <a:pt x="170840" y="296710"/>
                </a:lnTo>
                <a:lnTo>
                  <a:pt x="170840" y="295668"/>
                </a:lnTo>
                <a:lnTo>
                  <a:pt x="170637" y="294678"/>
                </a:lnTo>
                <a:lnTo>
                  <a:pt x="170535" y="293674"/>
                </a:lnTo>
                <a:lnTo>
                  <a:pt x="174399" y="288550"/>
                </a:lnTo>
                <a:lnTo>
                  <a:pt x="177326" y="282786"/>
                </a:lnTo>
                <a:lnTo>
                  <a:pt x="179183" y="276481"/>
                </a:lnTo>
                <a:lnTo>
                  <a:pt x="179832" y="269735"/>
                </a:lnTo>
                <a:lnTo>
                  <a:pt x="177005" y="255743"/>
                </a:lnTo>
                <a:lnTo>
                  <a:pt x="174313" y="251752"/>
                </a:lnTo>
                <a:close/>
              </a:path>
              <a:path w="288289" h="396240">
                <a:moveTo>
                  <a:pt x="143865" y="0"/>
                </a:moveTo>
                <a:lnTo>
                  <a:pt x="101867" y="8479"/>
                </a:lnTo>
                <a:lnTo>
                  <a:pt x="67570" y="31603"/>
                </a:lnTo>
                <a:lnTo>
                  <a:pt x="44446" y="65901"/>
                </a:lnTo>
                <a:lnTo>
                  <a:pt x="35966" y="107899"/>
                </a:lnTo>
                <a:lnTo>
                  <a:pt x="35966" y="112852"/>
                </a:lnTo>
                <a:lnTo>
                  <a:pt x="40005" y="116890"/>
                </a:lnTo>
                <a:lnTo>
                  <a:pt x="49911" y="116890"/>
                </a:lnTo>
                <a:lnTo>
                  <a:pt x="53949" y="112852"/>
                </a:lnTo>
                <a:lnTo>
                  <a:pt x="53949" y="107899"/>
                </a:lnTo>
                <a:lnTo>
                  <a:pt x="61015" y="72900"/>
                </a:lnTo>
                <a:lnTo>
                  <a:pt x="80286" y="44319"/>
                </a:lnTo>
                <a:lnTo>
                  <a:pt x="108867" y="25049"/>
                </a:lnTo>
                <a:lnTo>
                  <a:pt x="143865" y="17983"/>
                </a:lnTo>
                <a:lnTo>
                  <a:pt x="199959" y="17983"/>
                </a:lnTo>
                <a:lnTo>
                  <a:pt x="185863" y="8479"/>
                </a:lnTo>
                <a:lnTo>
                  <a:pt x="143865" y="0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3" name="object 5">
            <a:extLst>
              <a:ext uri="{FF2B5EF4-FFF2-40B4-BE49-F238E27FC236}">
                <a16:creationId xmlns:a16="http://schemas.microsoft.com/office/drawing/2014/main" id="{B3187975-556E-4A14-F8E6-E31B6F3B3024}"/>
              </a:ext>
            </a:extLst>
          </p:cNvPr>
          <p:cNvSpPr/>
          <p:nvPr/>
        </p:nvSpPr>
        <p:spPr>
          <a:xfrm>
            <a:off x="3383316" y="4451914"/>
            <a:ext cx="257020" cy="314472"/>
          </a:xfrm>
          <a:custGeom>
            <a:avLst/>
            <a:gdLst/>
            <a:ahLst/>
            <a:cxnLst/>
            <a:rect l="l" t="t" r="r" b="b"/>
            <a:pathLst>
              <a:path w="323850" h="396240">
                <a:moveTo>
                  <a:pt x="287731" y="0"/>
                </a:moveTo>
                <a:lnTo>
                  <a:pt x="35966" y="0"/>
                </a:lnTo>
                <a:lnTo>
                  <a:pt x="21972" y="2826"/>
                </a:lnTo>
                <a:lnTo>
                  <a:pt x="10539" y="10536"/>
                </a:lnTo>
                <a:lnTo>
                  <a:pt x="2828" y="21972"/>
                </a:lnTo>
                <a:lnTo>
                  <a:pt x="0" y="35979"/>
                </a:lnTo>
                <a:lnTo>
                  <a:pt x="0" y="359651"/>
                </a:lnTo>
                <a:lnTo>
                  <a:pt x="2828" y="373645"/>
                </a:lnTo>
                <a:lnTo>
                  <a:pt x="10539" y="385078"/>
                </a:lnTo>
                <a:lnTo>
                  <a:pt x="21972" y="392789"/>
                </a:lnTo>
                <a:lnTo>
                  <a:pt x="35966" y="395617"/>
                </a:lnTo>
                <a:lnTo>
                  <a:pt x="287731" y="395617"/>
                </a:lnTo>
                <a:lnTo>
                  <a:pt x="301730" y="392789"/>
                </a:lnTo>
                <a:lnTo>
                  <a:pt x="313162" y="385078"/>
                </a:lnTo>
                <a:lnTo>
                  <a:pt x="318190" y="377621"/>
                </a:lnTo>
                <a:lnTo>
                  <a:pt x="35966" y="377621"/>
                </a:lnTo>
                <a:lnTo>
                  <a:pt x="28972" y="376210"/>
                </a:lnTo>
                <a:lnTo>
                  <a:pt x="23255" y="372360"/>
                </a:lnTo>
                <a:lnTo>
                  <a:pt x="19398" y="366648"/>
                </a:lnTo>
                <a:lnTo>
                  <a:pt x="17983" y="359651"/>
                </a:lnTo>
                <a:lnTo>
                  <a:pt x="17983" y="35979"/>
                </a:lnTo>
                <a:lnTo>
                  <a:pt x="19398" y="28977"/>
                </a:lnTo>
                <a:lnTo>
                  <a:pt x="23255" y="23256"/>
                </a:lnTo>
                <a:lnTo>
                  <a:pt x="28972" y="19398"/>
                </a:lnTo>
                <a:lnTo>
                  <a:pt x="35966" y="17983"/>
                </a:lnTo>
                <a:lnTo>
                  <a:pt x="318182" y="17983"/>
                </a:lnTo>
                <a:lnTo>
                  <a:pt x="313162" y="10536"/>
                </a:lnTo>
                <a:lnTo>
                  <a:pt x="301730" y="2826"/>
                </a:lnTo>
                <a:lnTo>
                  <a:pt x="287731" y="0"/>
                </a:lnTo>
                <a:close/>
              </a:path>
              <a:path w="323850" h="396240">
                <a:moveTo>
                  <a:pt x="89916" y="17983"/>
                </a:moveTo>
                <a:lnTo>
                  <a:pt x="71932" y="17983"/>
                </a:lnTo>
                <a:lnTo>
                  <a:pt x="71932" y="377621"/>
                </a:lnTo>
                <a:lnTo>
                  <a:pt x="89916" y="377621"/>
                </a:lnTo>
                <a:lnTo>
                  <a:pt x="89916" y="17983"/>
                </a:lnTo>
                <a:close/>
              </a:path>
              <a:path w="323850" h="396240">
                <a:moveTo>
                  <a:pt x="318182" y="17983"/>
                </a:moveTo>
                <a:lnTo>
                  <a:pt x="287731" y="17983"/>
                </a:lnTo>
                <a:lnTo>
                  <a:pt x="294725" y="19398"/>
                </a:lnTo>
                <a:lnTo>
                  <a:pt x="300442" y="23256"/>
                </a:lnTo>
                <a:lnTo>
                  <a:pt x="304299" y="28977"/>
                </a:lnTo>
                <a:lnTo>
                  <a:pt x="305714" y="35979"/>
                </a:lnTo>
                <a:lnTo>
                  <a:pt x="305714" y="359651"/>
                </a:lnTo>
                <a:lnTo>
                  <a:pt x="304299" y="366648"/>
                </a:lnTo>
                <a:lnTo>
                  <a:pt x="300442" y="372360"/>
                </a:lnTo>
                <a:lnTo>
                  <a:pt x="294725" y="376210"/>
                </a:lnTo>
                <a:lnTo>
                  <a:pt x="287731" y="377621"/>
                </a:lnTo>
                <a:lnTo>
                  <a:pt x="318190" y="377621"/>
                </a:lnTo>
                <a:lnTo>
                  <a:pt x="320871" y="373645"/>
                </a:lnTo>
                <a:lnTo>
                  <a:pt x="323697" y="359651"/>
                </a:lnTo>
                <a:lnTo>
                  <a:pt x="323697" y="35979"/>
                </a:lnTo>
                <a:lnTo>
                  <a:pt x="320871" y="21972"/>
                </a:lnTo>
                <a:lnTo>
                  <a:pt x="318182" y="17983"/>
                </a:lnTo>
                <a:close/>
              </a:path>
              <a:path w="323850" h="396240">
                <a:moveTo>
                  <a:pt x="215798" y="17983"/>
                </a:moveTo>
                <a:lnTo>
                  <a:pt x="197815" y="17983"/>
                </a:lnTo>
                <a:lnTo>
                  <a:pt x="197815" y="125869"/>
                </a:lnTo>
                <a:lnTo>
                  <a:pt x="233781" y="89915"/>
                </a:lnTo>
                <a:lnTo>
                  <a:pt x="269748" y="89915"/>
                </a:lnTo>
                <a:lnTo>
                  <a:pt x="269748" y="80924"/>
                </a:lnTo>
                <a:lnTo>
                  <a:pt x="215798" y="80924"/>
                </a:lnTo>
                <a:lnTo>
                  <a:pt x="215798" y="17983"/>
                </a:lnTo>
                <a:close/>
              </a:path>
              <a:path w="323850" h="396240">
                <a:moveTo>
                  <a:pt x="269748" y="89915"/>
                </a:moveTo>
                <a:lnTo>
                  <a:pt x="233781" y="89915"/>
                </a:lnTo>
                <a:lnTo>
                  <a:pt x="269748" y="125869"/>
                </a:lnTo>
                <a:lnTo>
                  <a:pt x="269748" y="89915"/>
                </a:lnTo>
                <a:close/>
              </a:path>
              <a:path w="323850" h="396240">
                <a:moveTo>
                  <a:pt x="233781" y="62928"/>
                </a:moveTo>
                <a:lnTo>
                  <a:pt x="215798" y="80924"/>
                </a:lnTo>
                <a:lnTo>
                  <a:pt x="251764" y="80924"/>
                </a:lnTo>
                <a:lnTo>
                  <a:pt x="233781" y="62928"/>
                </a:lnTo>
                <a:close/>
              </a:path>
              <a:path w="323850" h="396240">
                <a:moveTo>
                  <a:pt x="269748" y="17983"/>
                </a:moveTo>
                <a:lnTo>
                  <a:pt x="251764" y="17983"/>
                </a:lnTo>
                <a:lnTo>
                  <a:pt x="251764" y="80924"/>
                </a:lnTo>
                <a:lnTo>
                  <a:pt x="269748" y="80924"/>
                </a:lnTo>
                <a:lnTo>
                  <a:pt x="269748" y="17983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4" name="object 6">
            <a:extLst>
              <a:ext uri="{FF2B5EF4-FFF2-40B4-BE49-F238E27FC236}">
                <a16:creationId xmlns:a16="http://schemas.microsoft.com/office/drawing/2014/main" id="{4E09A32C-C782-EA07-69BD-0C836FE6D1DE}"/>
              </a:ext>
            </a:extLst>
          </p:cNvPr>
          <p:cNvSpPr/>
          <p:nvPr/>
        </p:nvSpPr>
        <p:spPr>
          <a:xfrm>
            <a:off x="4024643" y="4451914"/>
            <a:ext cx="257020" cy="314472"/>
          </a:xfrm>
          <a:custGeom>
            <a:avLst/>
            <a:gdLst/>
            <a:ahLst/>
            <a:cxnLst/>
            <a:rect l="l" t="t" r="r" b="b"/>
            <a:pathLst>
              <a:path w="323850" h="396240">
                <a:moveTo>
                  <a:pt x="35966" y="341680"/>
                </a:moveTo>
                <a:lnTo>
                  <a:pt x="17983" y="341680"/>
                </a:lnTo>
                <a:lnTo>
                  <a:pt x="17983" y="359651"/>
                </a:lnTo>
                <a:lnTo>
                  <a:pt x="20811" y="373656"/>
                </a:lnTo>
                <a:lnTo>
                  <a:pt x="28522" y="385087"/>
                </a:lnTo>
                <a:lnTo>
                  <a:pt x="39955" y="392792"/>
                </a:lnTo>
                <a:lnTo>
                  <a:pt x="53949" y="395617"/>
                </a:lnTo>
                <a:lnTo>
                  <a:pt x="287731" y="395617"/>
                </a:lnTo>
                <a:lnTo>
                  <a:pt x="301730" y="392792"/>
                </a:lnTo>
                <a:lnTo>
                  <a:pt x="313162" y="385087"/>
                </a:lnTo>
                <a:lnTo>
                  <a:pt x="318188" y="377634"/>
                </a:lnTo>
                <a:lnTo>
                  <a:pt x="53949" y="377634"/>
                </a:lnTo>
                <a:lnTo>
                  <a:pt x="46949" y="376223"/>
                </a:lnTo>
                <a:lnTo>
                  <a:pt x="41233" y="372371"/>
                </a:lnTo>
                <a:lnTo>
                  <a:pt x="37379" y="366656"/>
                </a:lnTo>
                <a:lnTo>
                  <a:pt x="35966" y="359651"/>
                </a:lnTo>
                <a:lnTo>
                  <a:pt x="35966" y="341680"/>
                </a:lnTo>
                <a:close/>
              </a:path>
              <a:path w="323850" h="396240">
                <a:moveTo>
                  <a:pt x="107899" y="17983"/>
                </a:moveTo>
                <a:lnTo>
                  <a:pt x="89916" y="17983"/>
                </a:lnTo>
                <a:lnTo>
                  <a:pt x="89916" y="377634"/>
                </a:lnTo>
                <a:lnTo>
                  <a:pt x="107899" y="377634"/>
                </a:lnTo>
                <a:lnTo>
                  <a:pt x="107899" y="17983"/>
                </a:lnTo>
                <a:close/>
              </a:path>
              <a:path w="323850" h="396240">
                <a:moveTo>
                  <a:pt x="318182" y="17983"/>
                </a:moveTo>
                <a:lnTo>
                  <a:pt x="287731" y="17983"/>
                </a:lnTo>
                <a:lnTo>
                  <a:pt x="294725" y="19398"/>
                </a:lnTo>
                <a:lnTo>
                  <a:pt x="300442" y="23256"/>
                </a:lnTo>
                <a:lnTo>
                  <a:pt x="304299" y="28977"/>
                </a:lnTo>
                <a:lnTo>
                  <a:pt x="305714" y="35979"/>
                </a:lnTo>
                <a:lnTo>
                  <a:pt x="305714" y="359651"/>
                </a:lnTo>
                <a:lnTo>
                  <a:pt x="304299" y="366656"/>
                </a:lnTo>
                <a:lnTo>
                  <a:pt x="300442" y="372371"/>
                </a:lnTo>
                <a:lnTo>
                  <a:pt x="294725" y="376223"/>
                </a:lnTo>
                <a:lnTo>
                  <a:pt x="287731" y="377634"/>
                </a:lnTo>
                <a:lnTo>
                  <a:pt x="318188" y="377634"/>
                </a:lnTo>
                <a:lnTo>
                  <a:pt x="320871" y="373656"/>
                </a:lnTo>
                <a:lnTo>
                  <a:pt x="323697" y="359651"/>
                </a:lnTo>
                <a:lnTo>
                  <a:pt x="323697" y="35979"/>
                </a:lnTo>
                <a:lnTo>
                  <a:pt x="320871" y="21972"/>
                </a:lnTo>
                <a:lnTo>
                  <a:pt x="318182" y="17983"/>
                </a:lnTo>
                <a:close/>
              </a:path>
              <a:path w="323850" h="396240">
                <a:moveTo>
                  <a:pt x="49936" y="323697"/>
                </a:moveTo>
                <a:lnTo>
                  <a:pt x="4025" y="323697"/>
                </a:lnTo>
                <a:lnTo>
                  <a:pt x="0" y="327723"/>
                </a:lnTo>
                <a:lnTo>
                  <a:pt x="0" y="337654"/>
                </a:lnTo>
                <a:lnTo>
                  <a:pt x="4025" y="341680"/>
                </a:lnTo>
                <a:lnTo>
                  <a:pt x="49936" y="341680"/>
                </a:lnTo>
                <a:lnTo>
                  <a:pt x="53949" y="337654"/>
                </a:lnTo>
                <a:lnTo>
                  <a:pt x="53949" y="327723"/>
                </a:lnTo>
                <a:lnTo>
                  <a:pt x="49936" y="323697"/>
                </a:lnTo>
                <a:close/>
              </a:path>
              <a:path w="323850" h="396240">
                <a:moveTo>
                  <a:pt x="35966" y="287718"/>
                </a:moveTo>
                <a:lnTo>
                  <a:pt x="17983" y="287718"/>
                </a:lnTo>
                <a:lnTo>
                  <a:pt x="17983" y="323697"/>
                </a:lnTo>
                <a:lnTo>
                  <a:pt x="35966" y="323697"/>
                </a:lnTo>
                <a:lnTo>
                  <a:pt x="35966" y="287718"/>
                </a:lnTo>
                <a:close/>
              </a:path>
              <a:path w="323850" h="396240">
                <a:moveTo>
                  <a:pt x="49936" y="269735"/>
                </a:moveTo>
                <a:lnTo>
                  <a:pt x="4025" y="269735"/>
                </a:lnTo>
                <a:lnTo>
                  <a:pt x="0" y="273773"/>
                </a:lnTo>
                <a:lnTo>
                  <a:pt x="0" y="283717"/>
                </a:lnTo>
                <a:lnTo>
                  <a:pt x="4025" y="287718"/>
                </a:lnTo>
                <a:lnTo>
                  <a:pt x="49936" y="287718"/>
                </a:lnTo>
                <a:lnTo>
                  <a:pt x="53949" y="283717"/>
                </a:lnTo>
                <a:lnTo>
                  <a:pt x="53949" y="273773"/>
                </a:lnTo>
                <a:lnTo>
                  <a:pt x="49936" y="269735"/>
                </a:lnTo>
                <a:close/>
              </a:path>
              <a:path w="323850" h="396240">
                <a:moveTo>
                  <a:pt x="35966" y="233781"/>
                </a:moveTo>
                <a:lnTo>
                  <a:pt x="17983" y="233781"/>
                </a:lnTo>
                <a:lnTo>
                  <a:pt x="17983" y="269735"/>
                </a:lnTo>
                <a:lnTo>
                  <a:pt x="35966" y="269735"/>
                </a:lnTo>
                <a:lnTo>
                  <a:pt x="35966" y="233781"/>
                </a:lnTo>
                <a:close/>
              </a:path>
              <a:path w="323850" h="396240">
                <a:moveTo>
                  <a:pt x="49936" y="215798"/>
                </a:moveTo>
                <a:lnTo>
                  <a:pt x="4025" y="215798"/>
                </a:lnTo>
                <a:lnTo>
                  <a:pt x="0" y="219824"/>
                </a:lnTo>
                <a:lnTo>
                  <a:pt x="0" y="229755"/>
                </a:lnTo>
                <a:lnTo>
                  <a:pt x="4025" y="233781"/>
                </a:lnTo>
                <a:lnTo>
                  <a:pt x="49936" y="233781"/>
                </a:lnTo>
                <a:lnTo>
                  <a:pt x="53949" y="229755"/>
                </a:lnTo>
                <a:lnTo>
                  <a:pt x="53949" y="219824"/>
                </a:lnTo>
                <a:lnTo>
                  <a:pt x="49936" y="215798"/>
                </a:lnTo>
                <a:close/>
              </a:path>
              <a:path w="323850" h="396240">
                <a:moveTo>
                  <a:pt x="35966" y="179831"/>
                </a:moveTo>
                <a:lnTo>
                  <a:pt x="17983" y="179831"/>
                </a:lnTo>
                <a:lnTo>
                  <a:pt x="17983" y="215798"/>
                </a:lnTo>
                <a:lnTo>
                  <a:pt x="35966" y="215798"/>
                </a:lnTo>
                <a:lnTo>
                  <a:pt x="35966" y="179831"/>
                </a:lnTo>
                <a:close/>
              </a:path>
              <a:path w="323850" h="396240">
                <a:moveTo>
                  <a:pt x="49936" y="161836"/>
                </a:moveTo>
                <a:lnTo>
                  <a:pt x="4025" y="161836"/>
                </a:lnTo>
                <a:lnTo>
                  <a:pt x="0" y="165874"/>
                </a:lnTo>
                <a:lnTo>
                  <a:pt x="0" y="175818"/>
                </a:lnTo>
                <a:lnTo>
                  <a:pt x="4025" y="179831"/>
                </a:lnTo>
                <a:lnTo>
                  <a:pt x="49936" y="179831"/>
                </a:lnTo>
                <a:lnTo>
                  <a:pt x="53949" y="175818"/>
                </a:lnTo>
                <a:lnTo>
                  <a:pt x="53949" y="165874"/>
                </a:lnTo>
                <a:lnTo>
                  <a:pt x="49936" y="161836"/>
                </a:lnTo>
                <a:close/>
              </a:path>
              <a:path w="323850" h="396240">
                <a:moveTo>
                  <a:pt x="35966" y="125882"/>
                </a:moveTo>
                <a:lnTo>
                  <a:pt x="17983" y="125882"/>
                </a:lnTo>
                <a:lnTo>
                  <a:pt x="17983" y="161836"/>
                </a:lnTo>
                <a:lnTo>
                  <a:pt x="35966" y="161836"/>
                </a:lnTo>
                <a:lnTo>
                  <a:pt x="35966" y="125882"/>
                </a:lnTo>
                <a:close/>
              </a:path>
              <a:path w="323850" h="396240">
                <a:moveTo>
                  <a:pt x="49936" y="107899"/>
                </a:moveTo>
                <a:lnTo>
                  <a:pt x="4025" y="107899"/>
                </a:lnTo>
                <a:lnTo>
                  <a:pt x="0" y="111925"/>
                </a:lnTo>
                <a:lnTo>
                  <a:pt x="0" y="121856"/>
                </a:lnTo>
                <a:lnTo>
                  <a:pt x="4025" y="125882"/>
                </a:lnTo>
                <a:lnTo>
                  <a:pt x="49936" y="125882"/>
                </a:lnTo>
                <a:lnTo>
                  <a:pt x="53949" y="121856"/>
                </a:lnTo>
                <a:lnTo>
                  <a:pt x="53949" y="111925"/>
                </a:lnTo>
                <a:lnTo>
                  <a:pt x="49936" y="107899"/>
                </a:lnTo>
                <a:close/>
              </a:path>
              <a:path w="323850" h="396240">
                <a:moveTo>
                  <a:pt x="35966" y="71932"/>
                </a:moveTo>
                <a:lnTo>
                  <a:pt x="17983" y="71932"/>
                </a:lnTo>
                <a:lnTo>
                  <a:pt x="17983" y="107899"/>
                </a:lnTo>
                <a:lnTo>
                  <a:pt x="35966" y="107899"/>
                </a:lnTo>
                <a:lnTo>
                  <a:pt x="35966" y="71932"/>
                </a:lnTo>
                <a:close/>
              </a:path>
              <a:path w="323850" h="396240">
                <a:moveTo>
                  <a:pt x="49936" y="53936"/>
                </a:moveTo>
                <a:lnTo>
                  <a:pt x="4025" y="53936"/>
                </a:lnTo>
                <a:lnTo>
                  <a:pt x="0" y="57988"/>
                </a:lnTo>
                <a:lnTo>
                  <a:pt x="0" y="67919"/>
                </a:lnTo>
                <a:lnTo>
                  <a:pt x="4025" y="71932"/>
                </a:lnTo>
                <a:lnTo>
                  <a:pt x="49936" y="71932"/>
                </a:lnTo>
                <a:lnTo>
                  <a:pt x="53949" y="67919"/>
                </a:lnTo>
                <a:lnTo>
                  <a:pt x="53949" y="57988"/>
                </a:lnTo>
                <a:lnTo>
                  <a:pt x="49936" y="53936"/>
                </a:lnTo>
                <a:close/>
              </a:path>
              <a:path w="323850" h="396240">
                <a:moveTo>
                  <a:pt x="287731" y="0"/>
                </a:moveTo>
                <a:lnTo>
                  <a:pt x="53949" y="0"/>
                </a:lnTo>
                <a:lnTo>
                  <a:pt x="39955" y="2826"/>
                </a:lnTo>
                <a:lnTo>
                  <a:pt x="28522" y="10536"/>
                </a:lnTo>
                <a:lnTo>
                  <a:pt x="20811" y="21972"/>
                </a:lnTo>
                <a:lnTo>
                  <a:pt x="17983" y="35979"/>
                </a:lnTo>
                <a:lnTo>
                  <a:pt x="17983" y="53936"/>
                </a:lnTo>
                <a:lnTo>
                  <a:pt x="35966" y="53936"/>
                </a:lnTo>
                <a:lnTo>
                  <a:pt x="35966" y="35979"/>
                </a:lnTo>
                <a:lnTo>
                  <a:pt x="37379" y="28977"/>
                </a:lnTo>
                <a:lnTo>
                  <a:pt x="41233" y="23256"/>
                </a:lnTo>
                <a:lnTo>
                  <a:pt x="46949" y="19398"/>
                </a:lnTo>
                <a:lnTo>
                  <a:pt x="53949" y="17983"/>
                </a:lnTo>
                <a:lnTo>
                  <a:pt x="318182" y="17983"/>
                </a:lnTo>
                <a:lnTo>
                  <a:pt x="313162" y="10536"/>
                </a:lnTo>
                <a:lnTo>
                  <a:pt x="301730" y="2826"/>
                </a:lnTo>
                <a:lnTo>
                  <a:pt x="287731" y="0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5" name="object 7">
            <a:extLst>
              <a:ext uri="{FF2B5EF4-FFF2-40B4-BE49-F238E27FC236}">
                <a16:creationId xmlns:a16="http://schemas.microsoft.com/office/drawing/2014/main" id="{3D321894-AFD7-321A-33D2-1A316D8498FA}"/>
              </a:ext>
            </a:extLst>
          </p:cNvPr>
          <p:cNvSpPr/>
          <p:nvPr/>
        </p:nvSpPr>
        <p:spPr>
          <a:xfrm>
            <a:off x="4669431" y="4451915"/>
            <a:ext cx="249965" cy="314472"/>
          </a:xfrm>
          <a:custGeom>
            <a:avLst/>
            <a:gdLst/>
            <a:ahLst/>
            <a:cxnLst/>
            <a:rect l="l" t="t" r="r" b="b"/>
            <a:pathLst>
              <a:path w="314960" h="396240">
                <a:moveTo>
                  <a:pt x="227291" y="0"/>
                </a:moveTo>
                <a:lnTo>
                  <a:pt x="34975" y="0"/>
                </a:lnTo>
                <a:lnTo>
                  <a:pt x="21361" y="2826"/>
                </a:lnTo>
                <a:lnTo>
                  <a:pt x="10244" y="10534"/>
                </a:lnTo>
                <a:lnTo>
                  <a:pt x="2748" y="21967"/>
                </a:lnTo>
                <a:lnTo>
                  <a:pt x="0" y="35966"/>
                </a:lnTo>
                <a:lnTo>
                  <a:pt x="0" y="359651"/>
                </a:lnTo>
                <a:lnTo>
                  <a:pt x="2748" y="373656"/>
                </a:lnTo>
                <a:lnTo>
                  <a:pt x="10244" y="385087"/>
                </a:lnTo>
                <a:lnTo>
                  <a:pt x="21361" y="392792"/>
                </a:lnTo>
                <a:lnTo>
                  <a:pt x="34975" y="395617"/>
                </a:lnTo>
                <a:lnTo>
                  <a:pt x="279742" y="395617"/>
                </a:lnTo>
                <a:lnTo>
                  <a:pt x="293349" y="392792"/>
                </a:lnTo>
                <a:lnTo>
                  <a:pt x="304463" y="385087"/>
                </a:lnTo>
                <a:lnTo>
                  <a:pt x="309349" y="377634"/>
                </a:lnTo>
                <a:lnTo>
                  <a:pt x="25311" y="377634"/>
                </a:lnTo>
                <a:lnTo>
                  <a:pt x="17487" y="369595"/>
                </a:lnTo>
                <a:lnTo>
                  <a:pt x="17487" y="26047"/>
                </a:lnTo>
                <a:lnTo>
                  <a:pt x="25311" y="17983"/>
                </a:lnTo>
                <a:lnTo>
                  <a:pt x="243185" y="17983"/>
                </a:lnTo>
                <a:lnTo>
                  <a:pt x="227291" y="0"/>
                </a:lnTo>
                <a:close/>
              </a:path>
              <a:path w="314960" h="396240">
                <a:moveTo>
                  <a:pt x="209803" y="17983"/>
                </a:moveTo>
                <a:lnTo>
                  <a:pt x="192316" y="17983"/>
                </a:lnTo>
                <a:lnTo>
                  <a:pt x="192316" y="117830"/>
                </a:lnTo>
                <a:lnTo>
                  <a:pt x="200164" y="125882"/>
                </a:lnTo>
                <a:lnTo>
                  <a:pt x="297218" y="125882"/>
                </a:lnTo>
                <a:lnTo>
                  <a:pt x="297218" y="369595"/>
                </a:lnTo>
                <a:lnTo>
                  <a:pt x="289382" y="377634"/>
                </a:lnTo>
                <a:lnTo>
                  <a:pt x="309349" y="377634"/>
                </a:lnTo>
                <a:lnTo>
                  <a:pt x="311957" y="373656"/>
                </a:lnTo>
                <a:lnTo>
                  <a:pt x="314705" y="359651"/>
                </a:lnTo>
                <a:lnTo>
                  <a:pt x="314705" y="107899"/>
                </a:lnTo>
                <a:lnTo>
                  <a:pt x="209803" y="107899"/>
                </a:lnTo>
                <a:lnTo>
                  <a:pt x="209803" y="17983"/>
                </a:lnTo>
                <a:close/>
              </a:path>
              <a:path w="314960" h="396240">
                <a:moveTo>
                  <a:pt x="188417" y="296722"/>
                </a:moveTo>
                <a:lnTo>
                  <a:pt x="73837" y="296722"/>
                </a:lnTo>
                <a:lnTo>
                  <a:pt x="69938" y="300748"/>
                </a:lnTo>
                <a:lnTo>
                  <a:pt x="69938" y="310680"/>
                </a:lnTo>
                <a:lnTo>
                  <a:pt x="73837" y="314705"/>
                </a:lnTo>
                <a:lnTo>
                  <a:pt x="188417" y="314705"/>
                </a:lnTo>
                <a:lnTo>
                  <a:pt x="192316" y="310680"/>
                </a:lnTo>
                <a:lnTo>
                  <a:pt x="192316" y="300748"/>
                </a:lnTo>
                <a:lnTo>
                  <a:pt x="188417" y="296722"/>
                </a:lnTo>
                <a:close/>
              </a:path>
              <a:path w="314960" h="396240">
                <a:moveTo>
                  <a:pt x="240868" y="224789"/>
                </a:moveTo>
                <a:lnTo>
                  <a:pt x="73837" y="224789"/>
                </a:lnTo>
                <a:lnTo>
                  <a:pt x="69938" y="228815"/>
                </a:lnTo>
                <a:lnTo>
                  <a:pt x="69938" y="238747"/>
                </a:lnTo>
                <a:lnTo>
                  <a:pt x="73837" y="242773"/>
                </a:lnTo>
                <a:lnTo>
                  <a:pt x="240868" y="242773"/>
                </a:lnTo>
                <a:lnTo>
                  <a:pt x="244767" y="238747"/>
                </a:lnTo>
                <a:lnTo>
                  <a:pt x="244767" y="228815"/>
                </a:lnTo>
                <a:lnTo>
                  <a:pt x="240868" y="224789"/>
                </a:lnTo>
                <a:close/>
              </a:path>
              <a:path w="314960" h="396240">
                <a:moveTo>
                  <a:pt x="240868" y="152844"/>
                </a:moveTo>
                <a:lnTo>
                  <a:pt x="73837" y="152844"/>
                </a:lnTo>
                <a:lnTo>
                  <a:pt x="69938" y="156895"/>
                </a:lnTo>
                <a:lnTo>
                  <a:pt x="69938" y="166827"/>
                </a:lnTo>
                <a:lnTo>
                  <a:pt x="73837" y="170827"/>
                </a:lnTo>
                <a:lnTo>
                  <a:pt x="240868" y="170827"/>
                </a:lnTo>
                <a:lnTo>
                  <a:pt x="244767" y="166827"/>
                </a:lnTo>
                <a:lnTo>
                  <a:pt x="244767" y="156895"/>
                </a:lnTo>
                <a:lnTo>
                  <a:pt x="240868" y="152844"/>
                </a:lnTo>
                <a:close/>
              </a:path>
              <a:path w="314960" h="396240">
                <a:moveTo>
                  <a:pt x="243185" y="17983"/>
                </a:moveTo>
                <a:lnTo>
                  <a:pt x="218541" y="17983"/>
                </a:lnTo>
                <a:lnTo>
                  <a:pt x="297218" y="107899"/>
                </a:lnTo>
                <a:lnTo>
                  <a:pt x="314705" y="107899"/>
                </a:lnTo>
                <a:lnTo>
                  <a:pt x="314705" y="98907"/>
                </a:lnTo>
                <a:lnTo>
                  <a:pt x="243185" y="17983"/>
                </a:lnTo>
                <a:close/>
              </a:path>
              <a:path w="314960" h="396240">
                <a:moveTo>
                  <a:pt x="127228" y="80924"/>
                </a:moveTo>
                <a:lnTo>
                  <a:pt x="73837" y="80924"/>
                </a:lnTo>
                <a:lnTo>
                  <a:pt x="69938" y="84950"/>
                </a:lnTo>
                <a:lnTo>
                  <a:pt x="69938" y="94894"/>
                </a:lnTo>
                <a:lnTo>
                  <a:pt x="73837" y="98907"/>
                </a:lnTo>
                <a:lnTo>
                  <a:pt x="127228" y="98907"/>
                </a:lnTo>
                <a:lnTo>
                  <a:pt x="131127" y="94894"/>
                </a:lnTo>
                <a:lnTo>
                  <a:pt x="131127" y="84950"/>
                </a:lnTo>
                <a:lnTo>
                  <a:pt x="127228" y="80924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6" name="object 8">
            <a:extLst>
              <a:ext uri="{FF2B5EF4-FFF2-40B4-BE49-F238E27FC236}">
                <a16:creationId xmlns:a16="http://schemas.microsoft.com/office/drawing/2014/main" id="{67BE7AA8-F5BE-9FCA-DC68-482CB2944F27}"/>
              </a:ext>
            </a:extLst>
          </p:cNvPr>
          <p:cNvSpPr/>
          <p:nvPr/>
        </p:nvSpPr>
        <p:spPr>
          <a:xfrm>
            <a:off x="5312462" y="4451916"/>
            <a:ext cx="257020" cy="314472"/>
          </a:xfrm>
          <a:custGeom>
            <a:avLst/>
            <a:gdLst/>
            <a:ahLst/>
            <a:cxnLst/>
            <a:rect l="l" t="t" r="r" b="b"/>
            <a:pathLst>
              <a:path w="323850" h="396240">
                <a:moveTo>
                  <a:pt x="170840" y="89916"/>
                </a:moveTo>
                <a:lnTo>
                  <a:pt x="35966" y="89916"/>
                </a:lnTo>
                <a:lnTo>
                  <a:pt x="21972" y="92740"/>
                </a:lnTo>
                <a:lnTo>
                  <a:pt x="10539" y="100445"/>
                </a:lnTo>
                <a:lnTo>
                  <a:pt x="2828" y="111877"/>
                </a:lnTo>
                <a:lnTo>
                  <a:pt x="0" y="125882"/>
                </a:lnTo>
                <a:lnTo>
                  <a:pt x="0" y="359651"/>
                </a:lnTo>
                <a:lnTo>
                  <a:pt x="2828" y="373656"/>
                </a:lnTo>
                <a:lnTo>
                  <a:pt x="10539" y="385087"/>
                </a:lnTo>
                <a:lnTo>
                  <a:pt x="21972" y="392792"/>
                </a:lnTo>
                <a:lnTo>
                  <a:pt x="35966" y="395617"/>
                </a:lnTo>
                <a:lnTo>
                  <a:pt x="197815" y="395617"/>
                </a:lnTo>
                <a:lnTo>
                  <a:pt x="211809" y="392792"/>
                </a:lnTo>
                <a:lnTo>
                  <a:pt x="223242" y="385087"/>
                </a:lnTo>
                <a:lnTo>
                  <a:pt x="228269" y="377634"/>
                </a:lnTo>
                <a:lnTo>
                  <a:pt x="35966" y="377634"/>
                </a:lnTo>
                <a:lnTo>
                  <a:pt x="28972" y="376223"/>
                </a:lnTo>
                <a:lnTo>
                  <a:pt x="23255" y="372371"/>
                </a:lnTo>
                <a:lnTo>
                  <a:pt x="19398" y="366656"/>
                </a:lnTo>
                <a:lnTo>
                  <a:pt x="17983" y="359651"/>
                </a:lnTo>
                <a:lnTo>
                  <a:pt x="17983" y="125882"/>
                </a:lnTo>
                <a:lnTo>
                  <a:pt x="19398" y="118882"/>
                </a:lnTo>
                <a:lnTo>
                  <a:pt x="23255" y="113166"/>
                </a:lnTo>
                <a:lnTo>
                  <a:pt x="28972" y="109312"/>
                </a:lnTo>
                <a:lnTo>
                  <a:pt x="35966" y="107899"/>
                </a:lnTo>
                <a:lnTo>
                  <a:pt x="186578" y="107899"/>
                </a:lnTo>
                <a:lnTo>
                  <a:pt x="170840" y="89916"/>
                </a:lnTo>
                <a:close/>
              </a:path>
              <a:path w="323850" h="396240">
                <a:moveTo>
                  <a:pt x="186578" y="107899"/>
                </a:moveTo>
                <a:lnTo>
                  <a:pt x="143865" y="107899"/>
                </a:lnTo>
                <a:lnTo>
                  <a:pt x="143865" y="161836"/>
                </a:lnTo>
                <a:lnTo>
                  <a:pt x="145280" y="168835"/>
                </a:lnTo>
                <a:lnTo>
                  <a:pt x="149137" y="174551"/>
                </a:lnTo>
                <a:lnTo>
                  <a:pt x="154854" y="178406"/>
                </a:lnTo>
                <a:lnTo>
                  <a:pt x="161848" y="179819"/>
                </a:lnTo>
                <a:lnTo>
                  <a:pt x="215798" y="179819"/>
                </a:lnTo>
                <a:lnTo>
                  <a:pt x="215798" y="359651"/>
                </a:lnTo>
                <a:lnTo>
                  <a:pt x="214383" y="366656"/>
                </a:lnTo>
                <a:lnTo>
                  <a:pt x="210526" y="372371"/>
                </a:lnTo>
                <a:lnTo>
                  <a:pt x="204809" y="376223"/>
                </a:lnTo>
                <a:lnTo>
                  <a:pt x="197815" y="377634"/>
                </a:lnTo>
                <a:lnTo>
                  <a:pt x="228269" y="377634"/>
                </a:lnTo>
                <a:lnTo>
                  <a:pt x="230953" y="373656"/>
                </a:lnTo>
                <a:lnTo>
                  <a:pt x="233781" y="359651"/>
                </a:lnTo>
                <a:lnTo>
                  <a:pt x="233781" y="161836"/>
                </a:lnTo>
                <a:lnTo>
                  <a:pt x="161848" y="161836"/>
                </a:lnTo>
                <a:lnTo>
                  <a:pt x="161848" y="109312"/>
                </a:lnTo>
                <a:lnTo>
                  <a:pt x="187815" y="109312"/>
                </a:lnTo>
                <a:lnTo>
                  <a:pt x="186578" y="107899"/>
                </a:lnTo>
                <a:close/>
              </a:path>
              <a:path w="323850" h="396240">
                <a:moveTo>
                  <a:pt x="139852" y="323697"/>
                </a:moveTo>
                <a:lnTo>
                  <a:pt x="57962" y="323697"/>
                </a:lnTo>
                <a:lnTo>
                  <a:pt x="53949" y="327723"/>
                </a:lnTo>
                <a:lnTo>
                  <a:pt x="53949" y="337654"/>
                </a:lnTo>
                <a:lnTo>
                  <a:pt x="57962" y="341680"/>
                </a:lnTo>
                <a:lnTo>
                  <a:pt x="139852" y="341680"/>
                </a:lnTo>
                <a:lnTo>
                  <a:pt x="143865" y="337654"/>
                </a:lnTo>
                <a:lnTo>
                  <a:pt x="143865" y="327723"/>
                </a:lnTo>
                <a:lnTo>
                  <a:pt x="139852" y="323697"/>
                </a:lnTo>
                <a:close/>
              </a:path>
              <a:path w="323850" h="396240">
                <a:moveTo>
                  <a:pt x="276494" y="17983"/>
                </a:moveTo>
                <a:lnTo>
                  <a:pt x="233781" y="17983"/>
                </a:lnTo>
                <a:lnTo>
                  <a:pt x="233781" y="71920"/>
                </a:lnTo>
                <a:lnTo>
                  <a:pt x="235196" y="78921"/>
                </a:lnTo>
                <a:lnTo>
                  <a:pt x="239053" y="84642"/>
                </a:lnTo>
                <a:lnTo>
                  <a:pt x="244770" y="88500"/>
                </a:lnTo>
                <a:lnTo>
                  <a:pt x="251764" y="89916"/>
                </a:lnTo>
                <a:lnTo>
                  <a:pt x="305714" y="89916"/>
                </a:lnTo>
                <a:lnTo>
                  <a:pt x="305714" y="269735"/>
                </a:lnTo>
                <a:lnTo>
                  <a:pt x="304299" y="276734"/>
                </a:lnTo>
                <a:lnTo>
                  <a:pt x="300442" y="282451"/>
                </a:lnTo>
                <a:lnTo>
                  <a:pt x="294725" y="286305"/>
                </a:lnTo>
                <a:lnTo>
                  <a:pt x="287731" y="287718"/>
                </a:lnTo>
                <a:lnTo>
                  <a:pt x="255777" y="287718"/>
                </a:lnTo>
                <a:lnTo>
                  <a:pt x="251764" y="291744"/>
                </a:lnTo>
                <a:lnTo>
                  <a:pt x="251764" y="301701"/>
                </a:lnTo>
                <a:lnTo>
                  <a:pt x="255777" y="305701"/>
                </a:lnTo>
                <a:lnTo>
                  <a:pt x="287731" y="305701"/>
                </a:lnTo>
                <a:lnTo>
                  <a:pt x="301725" y="302876"/>
                </a:lnTo>
                <a:lnTo>
                  <a:pt x="313158" y="295171"/>
                </a:lnTo>
                <a:lnTo>
                  <a:pt x="320869" y="283740"/>
                </a:lnTo>
                <a:lnTo>
                  <a:pt x="323697" y="269735"/>
                </a:lnTo>
                <a:lnTo>
                  <a:pt x="323697" y="71920"/>
                </a:lnTo>
                <a:lnTo>
                  <a:pt x="251764" y="71920"/>
                </a:lnTo>
                <a:lnTo>
                  <a:pt x="251764" y="19398"/>
                </a:lnTo>
                <a:lnTo>
                  <a:pt x="277732" y="19398"/>
                </a:lnTo>
                <a:lnTo>
                  <a:pt x="276494" y="17983"/>
                </a:lnTo>
                <a:close/>
              </a:path>
              <a:path w="323850" h="396240">
                <a:moveTo>
                  <a:pt x="175818" y="269735"/>
                </a:moveTo>
                <a:lnTo>
                  <a:pt x="57962" y="269735"/>
                </a:lnTo>
                <a:lnTo>
                  <a:pt x="53949" y="273761"/>
                </a:lnTo>
                <a:lnTo>
                  <a:pt x="53984" y="283740"/>
                </a:lnTo>
                <a:lnTo>
                  <a:pt x="57962" y="287718"/>
                </a:lnTo>
                <a:lnTo>
                  <a:pt x="175818" y="287718"/>
                </a:lnTo>
                <a:lnTo>
                  <a:pt x="179797" y="283740"/>
                </a:lnTo>
                <a:lnTo>
                  <a:pt x="179831" y="273761"/>
                </a:lnTo>
                <a:lnTo>
                  <a:pt x="175818" y="269735"/>
                </a:lnTo>
                <a:close/>
              </a:path>
              <a:path w="323850" h="396240">
                <a:moveTo>
                  <a:pt x="175818" y="215798"/>
                </a:moveTo>
                <a:lnTo>
                  <a:pt x="57962" y="215798"/>
                </a:lnTo>
                <a:lnTo>
                  <a:pt x="53949" y="219824"/>
                </a:lnTo>
                <a:lnTo>
                  <a:pt x="53949" y="229755"/>
                </a:lnTo>
                <a:lnTo>
                  <a:pt x="57962" y="233781"/>
                </a:lnTo>
                <a:lnTo>
                  <a:pt x="175818" y="233781"/>
                </a:lnTo>
                <a:lnTo>
                  <a:pt x="179831" y="229755"/>
                </a:lnTo>
                <a:lnTo>
                  <a:pt x="179831" y="219824"/>
                </a:lnTo>
                <a:lnTo>
                  <a:pt x="175818" y="215798"/>
                </a:lnTo>
                <a:close/>
              </a:path>
              <a:path w="323850" h="396240">
                <a:moveTo>
                  <a:pt x="103885" y="161836"/>
                </a:moveTo>
                <a:lnTo>
                  <a:pt x="57962" y="161836"/>
                </a:lnTo>
                <a:lnTo>
                  <a:pt x="53949" y="165862"/>
                </a:lnTo>
                <a:lnTo>
                  <a:pt x="53949" y="175806"/>
                </a:lnTo>
                <a:lnTo>
                  <a:pt x="57962" y="179819"/>
                </a:lnTo>
                <a:lnTo>
                  <a:pt x="103885" y="179819"/>
                </a:lnTo>
                <a:lnTo>
                  <a:pt x="107899" y="175806"/>
                </a:lnTo>
                <a:lnTo>
                  <a:pt x="107899" y="165862"/>
                </a:lnTo>
                <a:lnTo>
                  <a:pt x="103885" y="161836"/>
                </a:lnTo>
                <a:close/>
              </a:path>
              <a:path w="323850" h="396240">
                <a:moveTo>
                  <a:pt x="187815" y="109312"/>
                </a:moveTo>
                <a:lnTo>
                  <a:pt x="161874" y="109312"/>
                </a:lnTo>
                <a:lnTo>
                  <a:pt x="208737" y="161836"/>
                </a:lnTo>
                <a:lnTo>
                  <a:pt x="233781" y="161836"/>
                </a:lnTo>
                <a:lnTo>
                  <a:pt x="187815" y="109312"/>
                </a:lnTo>
                <a:close/>
              </a:path>
              <a:path w="323850" h="396240">
                <a:moveTo>
                  <a:pt x="260756" y="0"/>
                </a:moveTo>
                <a:lnTo>
                  <a:pt x="125882" y="0"/>
                </a:lnTo>
                <a:lnTo>
                  <a:pt x="111888" y="2824"/>
                </a:lnTo>
                <a:lnTo>
                  <a:pt x="100455" y="10529"/>
                </a:lnTo>
                <a:lnTo>
                  <a:pt x="92744" y="21961"/>
                </a:lnTo>
                <a:lnTo>
                  <a:pt x="89915" y="35966"/>
                </a:lnTo>
                <a:lnTo>
                  <a:pt x="89915" y="67906"/>
                </a:lnTo>
                <a:lnTo>
                  <a:pt x="93929" y="71920"/>
                </a:lnTo>
                <a:lnTo>
                  <a:pt x="103885" y="71920"/>
                </a:lnTo>
                <a:lnTo>
                  <a:pt x="107899" y="67906"/>
                </a:lnTo>
                <a:lnTo>
                  <a:pt x="107899" y="35966"/>
                </a:lnTo>
                <a:lnTo>
                  <a:pt x="109314" y="28972"/>
                </a:lnTo>
                <a:lnTo>
                  <a:pt x="113171" y="23255"/>
                </a:lnTo>
                <a:lnTo>
                  <a:pt x="118888" y="19398"/>
                </a:lnTo>
                <a:lnTo>
                  <a:pt x="125882" y="17983"/>
                </a:lnTo>
                <a:lnTo>
                  <a:pt x="276494" y="17983"/>
                </a:lnTo>
                <a:lnTo>
                  <a:pt x="260756" y="0"/>
                </a:lnTo>
                <a:close/>
              </a:path>
              <a:path w="323850" h="396240">
                <a:moveTo>
                  <a:pt x="277732" y="19398"/>
                </a:moveTo>
                <a:lnTo>
                  <a:pt x="251780" y="19398"/>
                </a:lnTo>
                <a:lnTo>
                  <a:pt x="298653" y="71920"/>
                </a:lnTo>
                <a:lnTo>
                  <a:pt x="323697" y="71920"/>
                </a:lnTo>
                <a:lnTo>
                  <a:pt x="277732" y="19398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7" name="object 9">
            <a:extLst>
              <a:ext uri="{FF2B5EF4-FFF2-40B4-BE49-F238E27FC236}">
                <a16:creationId xmlns:a16="http://schemas.microsoft.com/office/drawing/2014/main" id="{6D150AEC-4BD3-8BA7-D278-EC354040EDB8}"/>
              </a:ext>
            </a:extLst>
          </p:cNvPr>
          <p:cNvSpPr/>
          <p:nvPr/>
        </p:nvSpPr>
        <p:spPr>
          <a:xfrm>
            <a:off x="5953789" y="4451915"/>
            <a:ext cx="257020" cy="314472"/>
          </a:xfrm>
          <a:custGeom>
            <a:avLst/>
            <a:gdLst/>
            <a:ahLst/>
            <a:cxnLst/>
            <a:rect l="l" t="t" r="r" b="b"/>
            <a:pathLst>
              <a:path w="323850" h="396240">
                <a:moveTo>
                  <a:pt x="233781" y="0"/>
                </a:moveTo>
                <a:lnTo>
                  <a:pt x="35966" y="0"/>
                </a:lnTo>
                <a:lnTo>
                  <a:pt x="21972" y="2826"/>
                </a:lnTo>
                <a:lnTo>
                  <a:pt x="10539" y="10534"/>
                </a:lnTo>
                <a:lnTo>
                  <a:pt x="2828" y="21967"/>
                </a:lnTo>
                <a:lnTo>
                  <a:pt x="0" y="35966"/>
                </a:lnTo>
                <a:lnTo>
                  <a:pt x="0" y="359651"/>
                </a:lnTo>
                <a:lnTo>
                  <a:pt x="2828" y="373645"/>
                </a:lnTo>
                <a:lnTo>
                  <a:pt x="10539" y="385078"/>
                </a:lnTo>
                <a:lnTo>
                  <a:pt x="21972" y="392789"/>
                </a:lnTo>
                <a:lnTo>
                  <a:pt x="35966" y="395617"/>
                </a:lnTo>
                <a:lnTo>
                  <a:pt x="287731" y="395617"/>
                </a:lnTo>
                <a:lnTo>
                  <a:pt x="301725" y="392789"/>
                </a:lnTo>
                <a:lnTo>
                  <a:pt x="313158" y="385078"/>
                </a:lnTo>
                <a:lnTo>
                  <a:pt x="318187" y="377621"/>
                </a:lnTo>
                <a:lnTo>
                  <a:pt x="35966" y="377621"/>
                </a:lnTo>
                <a:lnTo>
                  <a:pt x="28972" y="376210"/>
                </a:lnTo>
                <a:lnTo>
                  <a:pt x="23255" y="372360"/>
                </a:lnTo>
                <a:lnTo>
                  <a:pt x="19398" y="366648"/>
                </a:lnTo>
                <a:lnTo>
                  <a:pt x="17983" y="359651"/>
                </a:lnTo>
                <a:lnTo>
                  <a:pt x="17983" y="35966"/>
                </a:lnTo>
                <a:lnTo>
                  <a:pt x="19398" y="28972"/>
                </a:lnTo>
                <a:lnTo>
                  <a:pt x="23255" y="23255"/>
                </a:lnTo>
                <a:lnTo>
                  <a:pt x="28972" y="19398"/>
                </a:lnTo>
                <a:lnTo>
                  <a:pt x="35966" y="17983"/>
                </a:lnTo>
                <a:lnTo>
                  <a:pt x="250129" y="17983"/>
                </a:lnTo>
                <a:lnTo>
                  <a:pt x="233781" y="0"/>
                </a:lnTo>
                <a:close/>
              </a:path>
              <a:path w="323850" h="396240">
                <a:moveTo>
                  <a:pt x="215798" y="17983"/>
                </a:moveTo>
                <a:lnTo>
                  <a:pt x="197815" y="17983"/>
                </a:lnTo>
                <a:lnTo>
                  <a:pt x="197815" y="107899"/>
                </a:lnTo>
                <a:lnTo>
                  <a:pt x="199230" y="114896"/>
                </a:lnTo>
                <a:lnTo>
                  <a:pt x="203087" y="120608"/>
                </a:lnTo>
                <a:lnTo>
                  <a:pt x="208804" y="124458"/>
                </a:lnTo>
                <a:lnTo>
                  <a:pt x="215798" y="125869"/>
                </a:lnTo>
                <a:lnTo>
                  <a:pt x="305714" y="125869"/>
                </a:lnTo>
                <a:lnTo>
                  <a:pt x="305714" y="359651"/>
                </a:lnTo>
                <a:lnTo>
                  <a:pt x="304299" y="366648"/>
                </a:lnTo>
                <a:lnTo>
                  <a:pt x="300442" y="372360"/>
                </a:lnTo>
                <a:lnTo>
                  <a:pt x="294725" y="376210"/>
                </a:lnTo>
                <a:lnTo>
                  <a:pt x="287731" y="377621"/>
                </a:lnTo>
                <a:lnTo>
                  <a:pt x="318187" y="377621"/>
                </a:lnTo>
                <a:lnTo>
                  <a:pt x="320869" y="373645"/>
                </a:lnTo>
                <a:lnTo>
                  <a:pt x="323697" y="359651"/>
                </a:lnTo>
                <a:lnTo>
                  <a:pt x="323697" y="107899"/>
                </a:lnTo>
                <a:lnTo>
                  <a:pt x="215798" y="107899"/>
                </a:lnTo>
                <a:lnTo>
                  <a:pt x="215798" y="17983"/>
                </a:lnTo>
                <a:close/>
              </a:path>
              <a:path w="323850" h="396240">
                <a:moveTo>
                  <a:pt x="250129" y="17983"/>
                </a:moveTo>
                <a:lnTo>
                  <a:pt x="224789" y="17983"/>
                </a:lnTo>
                <a:lnTo>
                  <a:pt x="305714" y="107899"/>
                </a:lnTo>
                <a:lnTo>
                  <a:pt x="323697" y="107899"/>
                </a:lnTo>
                <a:lnTo>
                  <a:pt x="323697" y="98907"/>
                </a:lnTo>
                <a:lnTo>
                  <a:pt x="250129" y="17983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8" name="object 10">
            <a:extLst>
              <a:ext uri="{FF2B5EF4-FFF2-40B4-BE49-F238E27FC236}">
                <a16:creationId xmlns:a16="http://schemas.microsoft.com/office/drawing/2014/main" id="{C608070C-831B-D18B-F19C-3C1045638A7A}"/>
              </a:ext>
            </a:extLst>
          </p:cNvPr>
          <p:cNvSpPr/>
          <p:nvPr/>
        </p:nvSpPr>
        <p:spPr>
          <a:xfrm>
            <a:off x="6596390" y="4451916"/>
            <a:ext cx="257020" cy="314472"/>
          </a:xfrm>
          <a:custGeom>
            <a:avLst/>
            <a:gdLst/>
            <a:ahLst/>
            <a:cxnLst/>
            <a:rect l="l" t="t" r="r" b="b"/>
            <a:pathLst>
              <a:path w="323850" h="396240">
                <a:moveTo>
                  <a:pt x="287731" y="0"/>
                </a:moveTo>
                <a:lnTo>
                  <a:pt x="35966" y="0"/>
                </a:lnTo>
                <a:lnTo>
                  <a:pt x="21972" y="2824"/>
                </a:lnTo>
                <a:lnTo>
                  <a:pt x="10539" y="10529"/>
                </a:lnTo>
                <a:lnTo>
                  <a:pt x="2828" y="21961"/>
                </a:lnTo>
                <a:lnTo>
                  <a:pt x="0" y="35966"/>
                </a:lnTo>
                <a:lnTo>
                  <a:pt x="0" y="359651"/>
                </a:lnTo>
                <a:lnTo>
                  <a:pt x="2828" y="373656"/>
                </a:lnTo>
                <a:lnTo>
                  <a:pt x="10539" y="385087"/>
                </a:lnTo>
                <a:lnTo>
                  <a:pt x="21972" y="392792"/>
                </a:lnTo>
                <a:lnTo>
                  <a:pt x="35966" y="395617"/>
                </a:lnTo>
                <a:lnTo>
                  <a:pt x="287731" y="395617"/>
                </a:lnTo>
                <a:lnTo>
                  <a:pt x="301725" y="392792"/>
                </a:lnTo>
                <a:lnTo>
                  <a:pt x="313158" y="385087"/>
                </a:lnTo>
                <a:lnTo>
                  <a:pt x="318177" y="377647"/>
                </a:lnTo>
                <a:lnTo>
                  <a:pt x="35966" y="377647"/>
                </a:lnTo>
                <a:lnTo>
                  <a:pt x="28972" y="376230"/>
                </a:lnTo>
                <a:lnTo>
                  <a:pt x="23255" y="372368"/>
                </a:lnTo>
                <a:lnTo>
                  <a:pt x="19398" y="366647"/>
                </a:lnTo>
                <a:lnTo>
                  <a:pt x="17983" y="359651"/>
                </a:lnTo>
                <a:lnTo>
                  <a:pt x="17983" y="70675"/>
                </a:lnTo>
                <a:lnTo>
                  <a:pt x="59472" y="70675"/>
                </a:lnTo>
                <a:lnTo>
                  <a:pt x="39740" y="62224"/>
                </a:lnTo>
                <a:lnTo>
                  <a:pt x="17983" y="47231"/>
                </a:lnTo>
                <a:lnTo>
                  <a:pt x="17983" y="35966"/>
                </a:lnTo>
                <a:lnTo>
                  <a:pt x="19398" y="28972"/>
                </a:lnTo>
                <a:lnTo>
                  <a:pt x="23255" y="23255"/>
                </a:lnTo>
                <a:lnTo>
                  <a:pt x="28972" y="19398"/>
                </a:lnTo>
                <a:lnTo>
                  <a:pt x="35966" y="17983"/>
                </a:lnTo>
                <a:lnTo>
                  <a:pt x="318185" y="17983"/>
                </a:lnTo>
                <a:lnTo>
                  <a:pt x="313158" y="10529"/>
                </a:lnTo>
                <a:lnTo>
                  <a:pt x="301725" y="2824"/>
                </a:lnTo>
                <a:lnTo>
                  <a:pt x="287731" y="0"/>
                </a:lnTo>
                <a:close/>
              </a:path>
              <a:path w="323850" h="396240">
                <a:moveTo>
                  <a:pt x="323697" y="70675"/>
                </a:moveTo>
                <a:lnTo>
                  <a:pt x="305714" y="70675"/>
                </a:lnTo>
                <a:lnTo>
                  <a:pt x="305714" y="359651"/>
                </a:lnTo>
                <a:lnTo>
                  <a:pt x="304299" y="366647"/>
                </a:lnTo>
                <a:lnTo>
                  <a:pt x="300442" y="372368"/>
                </a:lnTo>
                <a:lnTo>
                  <a:pt x="294725" y="376230"/>
                </a:lnTo>
                <a:lnTo>
                  <a:pt x="287731" y="377647"/>
                </a:lnTo>
                <a:lnTo>
                  <a:pt x="318177" y="377647"/>
                </a:lnTo>
                <a:lnTo>
                  <a:pt x="320869" y="373656"/>
                </a:lnTo>
                <a:lnTo>
                  <a:pt x="323697" y="359651"/>
                </a:lnTo>
                <a:lnTo>
                  <a:pt x="323697" y="70675"/>
                </a:lnTo>
                <a:close/>
              </a:path>
              <a:path w="323850" h="396240">
                <a:moveTo>
                  <a:pt x="121856" y="305701"/>
                </a:moveTo>
                <a:lnTo>
                  <a:pt x="75971" y="305701"/>
                </a:lnTo>
                <a:lnTo>
                  <a:pt x="71932" y="309740"/>
                </a:lnTo>
                <a:lnTo>
                  <a:pt x="71932" y="319659"/>
                </a:lnTo>
                <a:lnTo>
                  <a:pt x="75971" y="323697"/>
                </a:lnTo>
                <a:lnTo>
                  <a:pt x="121856" y="323697"/>
                </a:lnTo>
                <a:lnTo>
                  <a:pt x="125882" y="319659"/>
                </a:lnTo>
                <a:lnTo>
                  <a:pt x="125882" y="309740"/>
                </a:lnTo>
                <a:lnTo>
                  <a:pt x="121856" y="305701"/>
                </a:lnTo>
                <a:close/>
              </a:path>
              <a:path w="323850" h="396240">
                <a:moveTo>
                  <a:pt x="139839" y="269735"/>
                </a:moveTo>
                <a:lnTo>
                  <a:pt x="75971" y="269735"/>
                </a:lnTo>
                <a:lnTo>
                  <a:pt x="71932" y="273761"/>
                </a:lnTo>
                <a:lnTo>
                  <a:pt x="71932" y="283705"/>
                </a:lnTo>
                <a:lnTo>
                  <a:pt x="75971" y="287718"/>
                </a:lnTo>
                <a:lnTo>
                  <a:pt x="139839" y="287718"/>
                </a:lnTo>
                <a:lnTo>
                  <a:pt x="143865" y="283705"/>
                </a:lnTo>
                <a:lnTo>
                  <a:pt x="143865" y="273761"/>
                </a:lnTo>
                <a:lnTo>
                  <a:pt x="139839" y="269735"/>
                </a:lnTo>
                <a:close/>
              </a:path>
              <a:path w="323850" h="396240">
                <a:moveTo>
                  <a:pt x="59472" y="70675"/>
                </a:moveTo>
                <a:lnTo>
                  <a:pt x="17983" y="70675"/>
                </a:lnTo>
                <a:lnTo>
                  <a:pt x="41616" y="83767"/>
                </a:lnTo>
                <a:lnTo>
                  <a:pt x="70546" y="94368"/>
                </a:lnTo>
                <a:lnTo>
                  <a:pt x="102742" y="102134"/>
                </a:lnTo>
                <a:lnTo>
                  <a:pt x="136169" y="106718"/>
                </a:lnTo>
                <a:lnTo>
                  <a:pt x="139890" y="114384"/>
                </a:lnTo>
                <a:lnTo>
                  <a:pt x="145708" y="120453"/>
                </a:lnTo>
                <a:lnTo>
                  <a:pt x="153176" y="124445"/>
                </a:lnTo>
                <a:lnTo>
                  <a:pt x="161848" y="125882"/>
                </a:lnTo>
                <a:lnTo>
                  <a:pt x="170515" y="124445"/>
                </a:lnTo>
                <a:lnTo>
                  <a:pt x="177984" y="120453"/>
                </a:lnTo>
                <a:lnTo>
                  <a:pt x="183805" y="114384"/>
                </a:lnTo>
                <a:lnTo>
                  <a:pt x="186954" y="107899"/>
                </a:lnTo>
                <a:lnTo>
                  <a:pt x="156883" y="107899"/>
                </a:lnTo>
                <a:lnTo>
                  <a:pt x="152857" y="103886"/>
                </a:lnTo>
                <a:lnTo>
                  <a:pt x="152857" y="93941"/>
                </a:lnTo>
                <a:lnTo>
                  <a:pt x="156883" y="89916"/>
                </a:lnTo>
                <a:lnTo>
                  <a:pt x="265301" y="89916"/>
                </a:lnTo>
                <a:lnTo>
                  <a:pt x="268524" y="88734"/>
                </a:lnTo>
                <a:lnTo>
                  <a:pt x="136893" y="88734"/>
                </a:lnTo>
                <a:lnTo>
                  <a:pt x="101541" y="83500"/>
                </a:lnTo>
                <a:lnTo>
                  <a:pt x="68375" y="74488"/>
                </a:lnTo>
                <a:lnTo>
                  <a:pt x="59472" y="70675"/>
                </a:lnTo>
                <a:close/>
              </a:path>
              <a:path w="323850" h="396240">
                <a:moveTo>
                  <a:pt x="265301" y="89916"/>
                </a:moveTo>
                <a:lnTo>
                  <a:pt x="166801" y="89916"/>
                </a:lnTo>
                <a:lnTo>
                  <a:pt x="170840" y="93941"/>
                </a:lnTo>
                <a:lnTo>
                  <a:pt x="170840" y="103886"/>
                </a:lnTo>
                <a:lnTo>
                  <a:pt x="166801" y="107899"/>
                </a:lnTo>
                <a:lnTo>
                  <a:pt x="186954" y="107899"/>
                </a:lnTo>
                <a:lnTo>
                  <a:pt x="187528" y="106718"/>
                </a:lnTo>
                <a:lnTo>
                  <a:pt x="220955" y="102134"/>
                </a:lnTo>
                <a:lnTo>
                  <a:pt x="253150" y="94368"/>
                </a:lnTo>
                <a:lnTo>
                  <a:pt x="265301" y="89916"/>
                </a:lnTo>
                <a:close/>
              </a:path>
              <a:path w="323850" h="396240">
                <a:moveTo>
                  <a:pt x="161848" y="71920"/>
                </a:moveTo>
                <a:lnTo>
                  <a:pt x="153745" y="73161"/>
                </a:lnTo>
                <a:lnTo>
                  <a:pt x="146637" y="76631"/>
                </a:lnTo>
                <a:lnTo>
                  <a:pt x="140896" y="81949"/>
                </a:lnTo>
                <a:lnTo>
                  <a:pt x="136893" y="88734"/>
                </a:lnTo>
                <a:lnTo>
                  <a:pt x="186817" y="88734"/>
                </a:lnTo>
                <a:lnTo>
                  <a:pt x="182801" y="81949"/>
                </a:lnTo>
                <a:lnTo>
                  <a:pt x="177057" y="76631"/>
                </a:lnTo>
                <a:lnTo>
                  <a:pt x="169950" y="73161"/>
                </a:lnTo>
                <a:lnTo>
                  <a:pt x="161848" y="71920"/>
                </a:lnTo>
                <a:close/>
              </a:path>
              <a:path w="323850" h="396240">
                <a:moveTo>
                  <a:pt x="318185" y="17983"/>
                </a:moveTo>
                <a:lnTo>
                  <a:pt x="287731" y="17983"/>
                </a:lnTo>
                <a:lnTo>
                  <a:pt x="294725" y="19398"/>
                </a:lnTo>
                <a:lnTo>
                  <a:pt x="300442" y="23255"/>
                </a:lnTo>
                <a:lnTo>
                  <a:pt x="304299" y="28972"/>
                </a:lnTo>
                <a:lnTo>
                  <a:pt x="305714" y="35966"/>
                </a:lnTo>
                <a:lnTo>
                  <a:pt x="305714" y="47231"/>
                </a:lnTo>
                <a:lnTo>
                  <a:pt x="283957" y="62224"/>
                </a:lnTo>
                <a:lnTo>
                  <a:pt x="255323" y="74488"/>
                </a:lnTo>
                <a:lnTo>
                  <a:pt x="222161" y="83500"/>
                </a:lnTo>
                <a:lnTo>
                  <a:pt x="186817" y="88734"/>
                </a:lnTo>
                <a:lnTo>
                  <a:pt x="268524" y="88734"/>
                </a:lnTo>
                <a:lnTo>
                  <a:pt x="282081" y="83767"/>
                </a:lnTo>
                <a:lnTo>
                  <a:pt x="305714" y="70675"/>
                </a:lnTo>
                <a:lnTo>
                  <a:pt x="323697" y="70675"/>
                </a:lnTo>
                <a:lnTo>
                  <a:pt x="323697" y="35966"/>
                </a:lnTo>
                <a:lnTo>
                  <a:pt x="320869" y="21961"/>
                </a:lnTo>
                <a:lnTo>
                  <a:pt x="318185" y="17983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9" name="object 11">
            <a:extLst>
              <a:ext uri="{FF2B5EF4-FFF2-40B4-BE49-F238E27FC236}">
                <a16:creationId xmlns:a16="http://schemas.microsoft.com/office/drawing/2014/main" id="{918B013D-D4EA-0789-7D3A-5609BDDC8E01}"/>
              </a:ext>
            </a:extLst>
          </p:cNvPr>
          <p:cNvSpPr/>
          <p:nvPr/>
        </p:nvSpPr>
        <p:spPr>
          <a:xfrm>
            <a:off x="7237715" y="4451911"/>
            <a:ext cx="257020" cy="314472"/>
          </a:xfrm>
          <a:custGeom>
            <a:avLst/>
            <a:gdLst/>
            <a:ahLst/>
            <a:cxnLst/>
            <a:rect l="l" t="t" r="r" b="b"/>
            <a:pathLst>
              <a:path w="323850" h="396240">
                <a:moveTo>
                  <a:pt x="215798" y="71932"/>
                </a:moveTo>
                <a:lnTo>
                  <a:pt x="35966" y="71932"/>
                </a:lnTo>
                <a:lnTo>
                  <a:pt x="21972" y="74757"/>
                </a:lnTo>
                <a:lnTo>
                  <a:pt x="10539" y="82462"/>
                </a:lnTo>
                <a:lnTo>
                  <a:pt x="2828" y="93894"/>
                </a:lnTo>
                <a:lnTo>
                  <a:pt x="0" y="107899"/>
                </a:lnTo>
                <a:lnTo>
                  <a:pt x="0" y="359651"/>
                </a:lnTo>
                <a:lnTo>
                  <a:pt x="2828" y="373658"/>
                </a:lnTo>
                <a:lnTo>
                  <a:pt x="10539" y="385094"/>
                </a:lnTo>
                <a:lnTo>
                  <a:pt x="21972" y="392803"/>
                </a:lnTo>
                <a:lnTo>
                  <a:pt x="35966" y="395630"/>
                </a:lnTo>
                <a:lnTo>
                  <a:pt x="215798" y="395630"/>
                </a:lnTo>
                <a:lnTo>
                  <a:pt x="229797" y="392803"/>
                </a:lnTo>
                <a:lnTo>
                  <a:pt x="241230" y="385094"/>
                </a:lnTo>
                <a:lnTo>
                  <a:pt x="246240" y="377659"/>
                </a:lnTo>
                <a:lnTo>
                  <a:pt x="35966" y="377659"/>
                </a:lnTo>
                <a:lnTo>
                  <a:pt x="28972" y="376244"/>
                </a:lnTo>
                <a:lnTo>
                  <a:pt x="23255" y="372384"/>
                </a:lnTo>
                <a:lnTo>
                  <a:pt x="19398" y="366660"/>
                </a:lnTo>
                <a:lnTo>
                  <a:pt x="17983" y="359651"/>
                </a:lnTo>
                <a:lnTo>
                  <a:pt x="17983" y="134035"/>
                </a:lnTo>
                <a:lnTo>
                  <a:pt x="54484" y="134035"/>
                </a:lnTo>
                <a:lnTo>
                  <a:pt x="51309" y="133146"/>
                </a:lnTo>
                <a:lnTo>
                  <a:pt x="32831" y="123819"/>
                </a:lnTo>
                <a:lnTo>
                  <a:pt x="17983" y="111290"/>
                </a:lnTo>
                <a:lnTo>
                  <a:pt x="17983" y="107899"/>
                </a:lnTo>
                <a:lnTo>
                  <a:pt x="19398" y="100904"/>
                </a:lnTo>
                <a:lnTo>
                  <a:pt x="23255" y="95188"/>
                </a:lnTo>
                <a:lnTo>
                  <a:pt x="28972" y="91331"/>
                </a:lnTo>
                <a:lnTo>
                  <a:pt x="35966" y="89915"/>
                </a:lnTo>
                <a:lnTo>
                  <a:pt x="246255" y="89915"/>
                </a:lnTo>
                <a:lnTo>
                  <a:pt x="241230" y="82462"/>
                </a:lnTo>
                <a:lnTo>
                  <a:pt x="229797" y="74757"/>
                </a:lnTo>
                <a:lnTo>
                  <a:pt x="215798" y="71932"/>
                </a:lnTo>
                <a:close/>
              </a:path>
              <a:path w="323850" h="396240">
                <a:moveTo>
                  <a:pt x="251764" y="134035"/>
                </a:moveTo>
                <a:lnTo>
                  <a:pt x="233781" y="134035"/>
                </a:lnTo>
                <a:lnTo>
                  <a:pt x="233781" y="359651"/>
                </a:lnTo>
                <a:lnTo>
                  <a:pt x="232366" y="366660"/>
                </a:lnTo>
                <a:lnTo>
                  <a:pt x="228509" y="372384"/>
                </a:lnTo>
                <a:lnTo>
                  <a:pt x="222792" y="376244"/>
                </a:lnTo>
                <a:lnTo>
                  <a:pt x="215798" y="377659"/>
                </a:lnTo>
                <a:lnTo>
                  <a:pt x="246240" y="377659"/>
                </a:lnTo>
                <a:lnTo>
                  <a:pt x="248938" y="373658"/>
                </a:lnTo>
                <a:lnTo>
                  <a:pt x="251764" y="359651"/>
                </a:lnTo>
                <a:lnTo>
                  <a:pt x="251764" y="134035"/>
                </a:lnTo>
                <a:close/>
              </a:path>
              <a:path w="323850" h="396240">
                <a:moveTo>
                  <a:pt x="85890" y="323697"/>
                </a:moveTo>
                <a:lnTo>
                  <a:pt x="57988" y="323697"/>
                </a:lnTo>
                <a:lnTo>
                  <a:pt x="53949" y="327723"/>
                </a:lnTo>
                <a:lnTo>
                  <a:pt x="53949" y="337654"/>
                </a:lnTo>
                <a:lnTo>
                  <a:pt x="57988" y="341680"/>
                </a:lnTo>
                <a:lnTo>
                  <a:pt x="85890" y="341680"/>
                </a:lnTo>
                <a:lnTo>
                  <a:pt x="89916" y="337654"/>
                </a:lnTo>
                <a:lnTo>
                  <a:pt x="89916" y="327723"/>
                </a:lnTo>
                <a:lnTo>
                  <a:pt x="85890" y="323697"/>
                </a:lnTo>
                <a:close/>
              </a:path>
              <a:path w="323850" h="396240">
                <a:moveTo>
                  <a:pt x="318179" y="17983"/>
                </a:moveTo>
                <a:lnTo>
                  <a:pt x="287731" y="17983"/>
                </a:lnTo>
                <a:lnTo>
                  <a:pt x="294725" y="19398"/>
                </a:lnTo>
                <a:lnTo>
                  <a:pt x="300442" y="23256"/>
                </a:lnTo>
                <a:lnTo>
                  <a:pt x="304299" y="28977"/>
                </a:lnTo>
                <a:lnTo>
                  <a:pt x="305714" y="35979"/>
                </a:lnTo>
                <a:lnTo>
                  <a:pt x="305714" y="287731"/>
                </a:lnTo>
                <a:lnTo>
                  <a:pt x="304299" y="294736"/>
                </a:lnTo>
                <a:lnTo>
                  <a:pt x="300442" y="300451"/>
                </a:lnTo>
                <a:lnTo>
                  <a:pt x="294725" y="304302"/>
                </a:lnTo>
                <a:lnTo>
                  <a:pt x="287731" y="305714"/>
                </a:lnTo>
                <a:lnTo>
                  <a:pt x="273773" y="305714"/>
                </a:lnTo>
                <a:lnTo>
                  <a:pt x="269748" y="309740"/>
                </a:lnTo>
                <a:lnTo>
                  <a:pt x="269748" y="319671"/>
                </a:lnTo>
                <a:lnTo>
                  <a:pt x="273773" y="323697"/>
                </a:lnTo>
                <a:lnTo>
                  <a:pt x="287731" y="323697"/>
                </a:lnTo>
                <a:lnTo>
                  <a:pt x="301725" y="320871"/>
                </a:lnTo>
                <a:lnTo>
                  <a:pt x="313158" y="313162"/>
                </a:lnTo>
                <a:lnTo>
                  <a:pt x="320869" y="301730"/>
                </a:lnTo>
                <a:lnTo>
                  <a:pt x="323697" y="287731"/>
                </a:lnTo>
                <a:lnTo>
                  <a:pt x="323697" y="35979"/>
                </a:lnTo>
                <a:lnTo>
                  <a:pt x="320869" y="21972"/>
                </a:lnTo>
                <a:lnTo>
                  <a:pt x="318179" y="17983"/>
                </a:lnTo>
                <a:close/>
              </a:path>
              <a:path w="323850" h="396240">
                <a:moveTo>
                  <a:pt x="103873" y="287731"/>
                </a:moveTo>
                <a:lnTo>
                  <a:pt x="57988" y="287731"/>
                </a:lnTo>
                <a:lnTo>
                  <a:pt x="53949" y="291757"/>
                </a:lnTo>
                <a:lnTo>
                  <a:pt x="53979" y="301730"/>
                </a:lnTo>
                <a:lnTo>
                  <a:pt x="57988" y="305714"/>
                </a:lnTo>
                <a:lnTo>
                  <a:pt x="103873" y="305714"/>
                </a:lnTo>
                <a:lnTo>
                  <a:pt x="107869" y="301730"/>
                </a:lnTo>
                <a:lnTo>
                  <a:pt x="107899" y="291757"/>
                </a:lnTo>
                <a:lnTo>
                  <a:pt x="103873" y="287731"/>
                </a:lnTo>
                <a:close/>
              </a:path>
              <a:path w="323850" h="396240">
                <a:moveTo>
                  <a:pt x="54484" y="134035"/>
                </a:moveTo>
                <a:lnTo>
                  <a:pt x="17983" y="134035"/>
                </a:lnTo>
                <a:lnTo>
                  <a:pt x="35025" y="145086"/>
                </a:lnTo>
                <a:lnTo>
                  <a:pt x="53895" y="153027"/>
                </a:lnTo>
                <a:lnTo>
                  <a:pt x="75390" y="158212"/>
                </a:lnTo>
                <a:lnTo>
                  <a:pt x="100304" y="160997"/>
                </a:lnTo>
                <a:lnTo>
                  <a:pt x="104072" y="168539"/>
                </a:lnTo>
                <a:lnTo>
                  <a:pt x="109883" y="174507"/>
                </a:lnTo>
                <a:lnTo>
                  <a:pt x="117299" y="178432"/>
                </a:lnTo>
                <a:lnTo>
                  <a:pt x="125882" y="179844"/>
                </a:lnTo>
                <a:lnTo>
                  <a:pt x="134470" y="178432"/>
                </a:lnTo>
                <a:lnTo>
                  <a:pt x="141889" y="174507"/>
                </a:lnTo>
                <a:lnTo>
                  <a:pt x="147704" y="168539"/>
                </a:lnTo>
                <a:lnTo>
                  <a:pt x="151065" y="161836"/>
                </a:lnTo>
                <a:lnTo>
                  <a:pt x="120929" y="161836"/>
                </a:lnTo>
                <a:lnTo>
                  <a:pt x="116890" y="157835"/>
                </a:lnTo>
                <a:lnTo>
                  <a:pt x="116890" y="147891"/>
                </a:lnTo>
                <a:lnTo>
                  <a:pt x="120929" y="143878"/>
                </a:lnTo>
                <a:lnTo>
                  <a:pt x="218608" y="143878"/>
                </a:lnTo>
                <a:lnTo>
                  <a:pt x="220077" y="142925"/>
                </a:lnTo>
                <a:lnTo>
                  <a:pt x="100838" y="142925"/>
                </a:lnTo>
                <a:lnTo>
                  <a:pt x="73838" y="139454"/>
                </a:lnTo>
                <a:lnTo>
                  <a:pt x="54484" y="134035"/>
                </a:lnTo>
                <a:close/>
              </a:path>
              <a:path w="323850" h="396240">
                <a:moveTo>
                  <a:pt x="218608" y="143878"/>
                </a:moveTo>
                <a:lnTo>
                  <a:pt x="130848" y="143878"/>
                </a:lnTo>
                <a:lnTo>
                  <a:pt x="134874" y="147891"/>
                </a:lnTo>
                <a:lnTo>
                  <a:pt x="134874" y="157835"/>
                </a:lnTo>
                <a:lnTo>
                  <a:pt x="130848" y="161836"/>
                </a:lnTo>
                <a:lnTo>
                  <a:pt x="151065" y="161836"/>
                </a:lnTo>
                <a:lnTo>
                  <a:pt x="151485" y="160997"/>
                </a:lnTo>
                <a:lnTo>
                  <a:pt x="176386" y="158212"/>
                </a:lnTo>
                <a:lnTo>
                  <a:pt x="197877" y="153027"/>
                </a:lnTo>
                <a:lnTo>
                  <a:pt x="216745" y="145086"/>
                </a:lnTo>
                <a:lnTo>
                  <a:pt x="218608" y="143878"/>
                </a:lnTo>
                <a:close/>
              </a:path>
              <a:path w="323850" h="396240">
                <a:moveTo>
                  <a:pt x="125882" y="125882"/>
                </a:moveTo>
                <a:lnTo>
                  <a:pt x="117722" y="127143"/>
                </a:lnTo>
                <a:lnTo>
                  <a:pt x="110578" y="130665"/>
                </a:lnTo>
                <a:lnTo>
                  <a:pt x="104826" y="136056"/>
                </a:lnTo>
                <a:lnTo>
                  <a:pt x="100838" y="142925"/>
                </a:lnTo>
                <a:lnTo>
                  <a:pt x="150926" y="142925"/>
                </a:lnTo>
                <a:lnTo>
                  <a:pt x="146938" y="136056"/>
                </a:lnTo>
                <a:lnTo>
                  <a:pt x="141185" y="130665"/>
                </a:lnTo>
                <a:lnTo>
                  <a:pt x="134042" y="127143"/>
                </a:lnTo>
                <a:lnTo>
                  <a:pt x="125882" y="125882"/>
                </a:lnTo>
                <a:close/>
              </a:path>
              <a:path w="323850" h="396240">
                <a:moveTo>
                  <a:pt x="246255" y="89915"/>
                </a:moveTo>
                <a:lnTo>
                  <a:pt x="215798" y="89915"/>
                </a:lnTo>
                <a:lnTo>
                  <a:pt x="222792" y="91331"/>
                </a:lnTo>
                <a:lnTo>
                  <a:pt x="228509" y="95188"/>
                </a:lnTo>
                <a:lnTo>
                  <a:pt x="232366" y="100904"/>
                </a:lnTo>
                <a:lnTo>
                  <a:pt x="233781" y="107899"/>
                </a:lnTo>
                <a:lnTo>
                  <a:pt x="233781" y="111290"/>
                </a:lnTo>
                <a:lnTo>
                  <a:pt x="218933" y="123819"/>
                </a:lnTo>
                <a:lnTo>
                  <a:pt x="200455" y="133146"/>
                </a:lnTo>
                <a:lnTo>
                  <a:pt x="177926" y="139454"/>
                </a:lnTo>
                <a:lnTo>
                  <a:pt x="150926" y="142925"/>
                </a:lnTo>
                <a:lnTo>
                  <a:pt x="220077" y="142925"/>
                </a:lnTo>
                <a:lnTo>
                  <a:pt x="233781" y="134035"/>
                </a:lnTo>
                <a:lnTo>
                  <a:pt x="251764" y="134035"/>
                </a:lnTo>
                <a:lnTo>
                  <a:pt x="251764" y="107899"/>
                </a:lnTo>
                <a:lnTo>
                  <a:pt x="248938" y="93894"/>
                </a:lnTo>
                <a:lnTo>
                  <a:pt x="246255" y="89915"/>
                </a:lnTo>
                <a:close/>
              </a:path>
              <a:path w="323850" h="396240">
                <a:moveTo>
                  <a:pt x="287731" y="0"/>
                </a:moveTo>
                <a:lnTo>
                  <a:pt x="107899" y="0"/>
                </a:lnTo>
                <a:lnTo>
                  <a:pt x="93905" y="2826"/>
                </a:lnTo>
                <a:lnTo>
                  <a:pt x="82472" y="10536"/>
                </a:lnTo>
                <a:lnTo>
                  <a:pt x="74761" y="21972"/>
                </a:lnTo>
                <a:lnTo>
                  <a:pt x="71932" y="35979"/>
                </a:lnTo>
                <a:lnTo>
                  <a:pt x="71932" y="49936"/>
                </a:lnTo>
                <a:lnTo>
                  <a:pt x="75971" y="53936"/>
                </a:lnTo>
                <a:lnTo>
                  <a:pt x="85890" y="53936"/>
                </a:lnTo>
                <a:lnTo>
                  <a:pt x="89916" y="49936"/>
                </a:lnTo>
                <a:lnTo>
                  <a:pt x="89916" y="35979"/>
                </a:lnTo>
                <a:lnTo>
                  <a:pt x="91331" y="28977"/>
                </a:lnTo>
                <a:lnTo>
                  <a:pt x="95188" y="23256"/>
                </a:lnTo>
                <a:lnTo>
                  <a:pt x="100904" y="19398"/>
                </a:lnTo>
                <a:lnTo>
                  <a:pt x="107899" y="17983"/>
                </a:lnTo>
                <a:lnTo>
                  <a:pt x="318179" y="17983"/>
                </a:lnTo>
                <a:lnTo>
                  <a:pt x="313158" y="10536"/>
                </a:lnTo>
                <a:lnTo>
                  <a:pt x="301725" y="2826"/>
                </a:lnTo>
                <a:lnTo>
                  <a:pt x="287731" y="0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0" name="object 12">
            <a:extLst>
              <a:ext uri="{FF2B5EF4-FFF2-40B4-BE49-F238E27FC236}">
                <a16:creationId xmlns:a16="http://schemas.microsoft.com/office/drawing/2014/main" id="{C7BD316D-5C88-2FC9-A4A8-2CE11FFDCDB2}"/>
              </a:ext>
            </a:extLst>
          </p:cNvPr>
          <p:cNvSpPr/>
          <p:nvPr/>
        </p:nvSpPr>
        <p:spPr>
          <a:xfrm>
            <a:off x="7850379" y="4451912"/>
            <a:ext cx="314472" cy="314472"/>
          </a:xfrm>
          <a:custGeom>
            <a:avLst/>
            <a:gdLst/>
            <a:ahLst/>
            <a:cxnLst/>
            <a:rect l="l" t="t" r="r" b="b"/>
            <a:pathLst>
              <a:path w="396240" h="396240">
                <a:moveTo>
                  <a:pt x="391591" y="0"/>
                </a:moveTo>
                <a:lnTo>
                  <a:pt x="385267" y="0"/>
                </a:lnTo>
                <a:lnTo>
                  <a:pt x="383984" y="368"/>
                </a:lnTo>
                <a:lnTo>
                  <a:pt x="382803" y="952"/>
                </a:lnTo>
                <a:lnTo>
                  <a:pt x="5130" y="162737"/>
                </a:lnTo>
                <a:lnTo>
                  <a:pt x="2133" y="164236"/>
                </a:lnTo>
                <a:lnTo>
                  <a:pt x="0" y="167258"/>
                </a:lnTo>
                <a:lnTo>
                  <a:pt x="0" y="174917"/>
                </a:lnTo>
                <a:lnTo>
                  <a:pt x="2768" y="178231"/>
                </a:lnTo>
                <a:lnTo>
                  <a:pt x="6502" y="179336"/>
                </a:lnTo>
                <a:lnTo>
                  <a:pt x="6464" y="179476"/>
                </a:lnTo>
                <a:lnTo>
                  <a:pt x="154990" y="240639"/>
                </a:lnTo>
                <a:lnTo>
                  <a:pt x="216153" y="389178"/>
                </a:lnTo>
                <a:lnTo>
                  <a:pt x="216308" y="389178"/>
                </a:lnTo>
                <a:lnTo>
                  <a:pt x="217398" y="392861"/>
                </a:lnTo>
                <a:lnTo>
                  <a:pt x="220713" y="395630"/>
                </a:lnTo>
                <a:lnTo>
                  <a:pt x="228371" y="395630"/>
                </a:lnTo>
                <a:lnTo>
                  <a:pt x="231406" y="393496"/>
                </a:lnTo>
                <a:lnTo>
                  <a:pt x="232854" y="390474"/>
                </a:lnTo>
                <a:lnTo>
                  <a:pt x="233032" y="390182"/>
                </a:lnTo>
                <a:lnTo>
                  <a:pt x="244469" y="363499"/>
                </a:lnTo>
                <a:lnTo>
                  <a:pt x="224942" y="363499"/>
                </a:lnTo>
                <a:lnTo>
                  <a:pt x="172415" y="235953"/>
                </a:lnTo>
                <a:lnTo>
                  <a:pt x="185153" y="223215"/>
                </a:lnTo>
                <a:lnTo>
                  <a:pt x="159702" y="223215"/>
                </a:lnTo>
                <a:lnTo>
                  <a:pt x="32143" y="170700"/>
                </a:lnTo>
                <a:lnTo>
                  <a:pt x="347268" y="35623"/>
                </a:lnTo>
                <a:lnTo>
                  <a:pt x="385011" y="35623"/>
                </a:lnTo>
                <a:lnTo>
                  <a:pt x="394766" y="12865"/>
                </a:lnTo>
                <a:lnTo>
                  <a:pt x="395223" y="11645"/>
                </a:lnTo>
                <a:lnTo>
                  <a:pt x="395630" y="10388"/>
                </a:lnTo>
                <a:lnTo>
                  <a:pt x="395630" y="4025"/>
                </a:lnTo>
                <a:lnTo>
                  <a:pt x="391591" y="0"/>
                </a:lnTo>
                <a:close/>
              </a:path>
              <a:path w="396240" h="396240">
                <a:moveTo>
                  <a:pt x="379551" y="48361"/>
                </a:moveTo>
                <a:lnTo>
                  <a:pt x="360006" y="48361"/>
                </a:lnTo>
                <a:lnTo>
                  <a:pt x="224942" y="363499"/>
                </a:lnTo>
                <a:lnTo>
                  <a:pt x="244469" y="363499"/>
                </a:lnTo>
                <a:lnTo>
                  <a:pt x="379551" y="48361"/>
                </a:lnTo>
                <a:close/>
              </a:path>
              <a:path w="396240" h="396240">
                <a:moveTo>
                  <a:pt x="139852" y="251752"/>
                </a:moveTo>
                <a:lnTo>
                  <a:pt x="132397" y="251752"/>
                </a:lnTo>
                <a:lnTo>
                  <a:pt x="130136" y="252780"/>
                </a:lnTo>
                <a:lnTo>
                  <a:pt x="38595" y="344309"/>
                </a:lnTo>
                <a:lnTo>
                  <a:pt x="36982" y="345947"/>
                </a:lnTo>
                <a:lnTo>
                  <a:pt x="35979" y="348208"/>
                </a:lnTo>
                <a:lnTo>
                  <a:pt x="35979" y="355638"/>
                </a:lnTo>
                <a:lnTo>
                  <a:pt x="40004" y="359651"/>
                </a:lnTo>
                <a:lnTo>
                  <a:pt x="47447" y="359651"/>
                </a:lnTo>
                <a:lnTo>
                  <a:pt x="49695" y="358660"/>
                </a:lnTo>
                <a:lnTo>
                  <a:pt x="142862" y="265493"/>
                </a:lnTo>
                <a:lnTo>
                  <a:pt x="143878" y="263232"/>
                </a:lnTo>
                <a:lnTo>
                  <a:pt x="143878" y="255803"/>
                </a:lnTo>
                <a:lnTo>
                  <a:pt x="139852" y="251752"/>
                </a:lnTo>
                <a:close/>
              </a:path>
              <a:path w="396240" h="396240">
                <a:moveTo>
                  <a:pt x="148843" y="296722"/>
                </a:moveTo>
                <a:lnTo>
                  <a:pt x="141389" y="296722"/>
                </a:lnTo>
                <a:lnTo>
                  <a:pt x="139128" y="297726"/>
                </a:lnTo>
                <a:lnTo>
                  <a:pt x="108915" y="327952"/>
                </a:lnTo>
                <a:lnTo>
                  <a:pt x="107899" y="330225"/>
                </a:lnTo>
                <a:lnTo>
                  <a:pt x="107899" y="337654"/>
                </a:lnTo>
                <a:lnTo>
                  <a:pt x="111937" y="341680"/>
                </a:lnTo>
                <a:lnTo>
                  <a:pt x="119367" y="341680"/>
                </a:lnTo>
                <a:lnTo>
                  <a:pt x="121627" y="340677"/>
                </a:lnTo>
                <a:lnTo>
                  <a:pt x="150228" y="312064"/>
                </a:lnTo>
                <a:lnTo>
                  <a:pt x="151866" y="310451"/>
                </a:lnTo>
                <a:lnTo>
                  <a:pt x="152844" y="308203"/>
                </a:lnTo>
                <a:lnTo>
                  <a:pt x="152844" y="300748"/>
                </a:lnTo>
                <a:lnTo>
                  <a:pt x="148843" y="296722"/>
                </a:lnTo>
                <a:close/>
              </a:path>
              <a:path w="396240" h="396240">
                <a:moveTo>
                  <a:pt x="94881" y="242785"/>
                </a:moveTo>
                <a:lnTo>
                  <a:pt x="87439" y="242785"/>
                </a:lnTo>
                <a:lnTo>
                  <a:pt x="85191" y="243789"/>
                </a:lnTo>
                <a:lnTo>
                  <a:pt x="72936" y="256044"/>
                </a:lnTo>
                <a:lnTo>
                  <a:pt x="71932" y="258279"/>
                </a:lnTo>
                <a:lnTo>
                  <a:pt x="71932" y="265709"/>
                </a:lnTo>
                <a:lnTo>
                  <a:pt x="75958" y="269735"/>
                </a:lnTo>
                <a:lnTo>
                  <a:pt x="83413" y="269735"/>
                </a:lnTo>
                <a:lnTo>
                  <a:pt x="85648" y="268757"/>
                </a:lnTo>
                <a:lnTo>
                  <a:pt x="87274" y="267106"/>
                </a:lnTo>
                <a:lnTo>
                  <a:pt x="97904" y="256501"/>
                </a:lnTo>
                <a:lnTo>
                  <a:pt x="98907" y="254241"/>
                </a:lnTo>
                <a:lnTo>
                  <a:pt x="98907" y="246811"/>
                </a:lnTo>
                <a:lnTo>
                  <a:pt x="94881" y="242785"/>
                </a:lnTo>
                <a:close/>
              </a:path>
              <a:path w="396240" h="396240">
                <a:moveTo>
                  <a:pt x="385011" y="35623"/>
                </a:moveTo>
                <a:lnTo>
                  <a:pt x="347268" y="35623"/>
                </a:lnTo>
                <a:lnTo>
                  <a:pt x="159702" y="223215"/>
                </a:lnTo>
                <a:lnTo>
                  <a:pt x="185153" y="223215"/>
                </a:lnTo>
                <a:lnTo>
                  <a:pt x="360006" y="48361"/>
                </a:lnTo>
                <a:lnTo>
                  <a:pt x="379551" y="48361"/>
                </a:lnTo>
                <a:lnTo>
                  <a:pt x="385011" y="35623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1" name="object 13">
            <a:extLst>
              <a:ext uri="{FF2B5EF4-FFF2-40B4-BE49-F238E27FC236}">
                <a16:creationId xmlns:a16="http://schemas.microsoft.com/office/drawing/2014/main" id="{D7AFCC97-C176-9493-AFA1-7F416BE8A529}"/>
              </a:ext>
            </a:extLst>
          </p:cNvPr>
          <p:cNvSpPr/>
          <p:nvPr/>
        </p:nvSpPr>
        <p:spPr>
          <a:xfrm>
            <a:off x="8491587" y="4466183"/>
            <a:ext cx="314472" cy="285746"/>
          </a:xfrm>
          <a:custGeom>
            <a:avLst/>
            <a:gdLst/>
            <a:ahLst/>
            <a:cxnLst/>
            <a:rect l="l" t="t" r="r" b="b"/>
            <a:pathLst>
              <a:path w="396240" h="360045">
                <a:moveTo>
                  <a:pt x="314705" y="134873"/>
                </a:moveTo>
                <a:lnTo>
                  <a:pt x="299230" y="137609"/>
                </a:lnTo>
                <a:lnTo>
                  <a:pt x="286081" y="145165"/>
                </a:lnTo>
                <a:lnTo>
                  <a:pt x="276231" y="156567"/>
                </a:lnTo>
                <a:lnTo>
                  <a:pt x="270649" y="170840"/>
                </a:lnTo>
                <a:lnTo>
                  <a:pt x="4038" y="170840"/>
                </a:lnTo>
                <a:lnTo>
                  <a:pt x="0" y="174866"/>
                </a:lnTo>
                <a:lnTo>
                  <a:pt x="0" y="184797"/>
                </a:lnTo>
                <a:lnTo>
                  <a:pt x="4038" y="188823"/>
                </a:lnTo>
                <a:lnTo>
                  <a:pt x="270649" y="188823"/>
                </a:lnTo>
                <a:lnTo>
                  <a:pt x="276231" y="203096"/>
                </a:lnTo>
                <a:lnTo>
                  <a:pt x="286081" y="214498"/>
                </a:lnTo>
                <a:lnTo>
                  <a:pt x="299230" y="222054"/>
                </a:lnTo>
                <a:lnTo>
                  <a:pt x="314705" y="224789"/>
                </a:lnTo>
                <a:lnTo>
                  <a:pt x="330176" y="222054"/>
                </a:lnTo>
                <a:lnTo>
                  <a:pt x="343325" y="214498"/>
                </a:lnTo>
                <a:lnTo>
                  <a:pt x="349972" y="206806"/>
                </a:lnTo>
                <a:lnTo>
                  <a:pt x="314705" y="206806"/>
                </a:lnTo>
                <a:lnTo>
                  <a:pt x="304201" y="204685"/>
                </a:lnTo>
                <a:lnTo>
                  <a:pt x="295627" y="198901"/>
                </a:lnTo>
                <a:lnTo>
                  <a:pt x="289849" y="190326"/>
                </a:lnTo>
                <a:lnTo>
                  <a:pt x="287731" y="179831"/>
                </a:lnTo>
                <a:lnTo>
                  <a:pt x="289849" y="169337"/>
                </a:lnTo>
                <a:lnTo>
                  <a:pt x="295627" y="160762"/>
                </a:lnTo>
                <a:lnTo>
                  <a:pt x="304201" y="154978"/>
                </a:lnTo>
                <a:lnTo>
                  <a:pt x="314705" y="152857"/>
                </a:lnTo>
                <a:lnTo>
                  <a:pt x="349972" y="152857"/>
                </a:lnTo>
                <a:lnTo>
                  <a:pt x="343325" y="145165"/>
                </a:lnTo>
                <a:lnTo>
                  <a:pt x="330176" y="137609"/>
                </a:lnTo>
                <a:lnTo>
                  <a:pt x="314705" y="134873"/>
                </a:lnTo>
                <a:close/>
              </a:path>
              <a:path w="396240" h="360045">
                <a:moveTo>
                  <a:pt x="349972" y="152857"/>
                </a:moveTo>
                <a:lnTo>
                  <a:pt x="314705" y="152857"/>
                </a:lnTo>
                <a:lnTo>
                  <a:pt x="325200" y="154978"/>
                </a:lnTo>
                <a:lnTo>
                  <a:pt x="333775" y="160762"/>
                </a:lnTo>
                <a:lnTo>
                  <a:pt x="339559" y="169337"/>
                </a:lnTo>
                <a:lnTo>
                  <a:pt x="341680" y="179831"/>
                </a:lnTo>
                <a:lnTo>
                  <a:pt x="339559" y="190326"/>
                </a:lnTo>
                <a:lnTo>
                  <a:pt x="333775" y="198901"/>
                </a:lnTo>
                <a:lnTo>
                  <a:pt x="325200" y="204685"/>
                </a:lnTo>
                <a:lnTo>
                  <a:pt x="314705" y="206806"/>
                </a:lnTo>
                <a:lnTo>
                  <a:pt x="349972" y="206806"/>
                </a:lnTo>
                <a:lnTo>
                  <a:pt x="353178" y="203096"/>
                </a:lnTo>
                <a:lnTo>
                  <a:pt x="358762" y="188823"/>
                </a:lnTo>
                <a:lnTo>
                  <a:pt x="391591" y="188823"/>
                </a:lnTo>
                <a:lnTo>
                  <a:pt x="395630" y="184797"/>
                </a:lnTo>
                <a:lnTo>
                  <a:pt x="395630" y="174866"/>
                </a:lnTo>
                <a:lnTo>
                  <a:pt x="391591" y="170840"/>
                </a:lnTo>
                <a:lnTo>
                  <a:pt x="358762" y="170840"/>
                </a:lnTo>
                <a:lnTo>
                  <a:pt x="353178" y="156567"/>
                </a:lnTo>
                <a:lnTo>
                  <a:pt x="349972" y="152857"/>
                </a:lnTo>
                <a:close/>
              </a:path>
              <a:path w="396240" h="360045">
                <a:moveTo>
                  <a:pt x="98907" y="0"/>
                </a:moveTo>
                <a:lnTo>
                  <a:pt x="83437" y="2735"/>
                </a:lnTo>
                <a:lnTo>
                  <a:pt x="70289" y="10291"/>
                </a:lnTo>
                <a:lnTo>
                  <a:pt x="60440" y="21693"/>
                </a:lnTo>
                <a:lnTo>
                  <a:pt x="54863" y="35966"/>
                </a:lnTo>
                <a:lnTo>
                  <a:pt x="4038" y="35966"/>
                </a:lnTo>
                <a:lnTo>
                  <a:pt x="0" y="40004"/>
                </a:lnTo>
                <a:lnTo>
                  <a:pt x="0" y="49936"/>
                </a:lnTo>
                <a:lnTo>
                  <a:pt x="4038" y="53949"/>
                </a:lnTo>
                <a:lnTo>
                  <a:pt x="54863" y="53949"/>
                </a:lnTo>
                <a:lnTo>
                  <a:pt x="60440" y="68222"/>
                </a:lnTo>
                <a:lnTo>
                  <a:pt x="70289" y="79624"/>
                </a:lnTo>
                <a:lnTo>
                  <a:pt x="83437" y="87180"/>
                </a:lnTo>
                <a:lnTo>
                  <a:pt x="98907" y="89915"/>
                </a:lnTo>
                <a:lnTo>
                  <a:pt x="114378" y="87180"/>
                </a:lnTo>
                <a:lnTo>
                  <a:pt x="127527" y="79624"/>
                </a:lnTo>
                <a:lnTo>
                  <a:pt x="134173" y="71932"/>
                </a:lnTo>
                <a:lnTo>
                  <a:pt x="98907" y="71932"/>
                </a:lnTo>
                <a:lnTo>
                  <a:pt x="88402" y="69814"/>
                </a:lnTo>
                <a:lnTo>
                  <a:pt x="79829" y="64036"/>
                </a:lnTo>
                <a:lnTo>
                  <a:pt x="74050" y="55462"/>
                </a:lnTo>
                <a:lnTo>
                  <a:pt x="71932" y="44957"/>
                </a:lnTo>
                <a:lnTo>
                  <a:pt x="74050" y="34463"/>
                </a:lnTo>
                <a:lnTo>
                  <a:pt x="79829" y="25888"/>
                </a:lnTo>
                <a:lnTo>
                  <a:pt x="88402" y="20104"/>
                </a:lnTo>
                <a:lnTo>
                  <a:pt x="98907" y="17983"/>
                </a:lnTo>
                <a:lnTo>
                  <a:pt x="134173" y="17983"/>
                </a:lnTo>
                <a:lnTo>
                  <a:pt x="127527" y="10291"/>
                </a:lnTo>
                <a:lnTo>
                  <a:pt x="114378" y="2735"/>
                </a:lnTo>
                <a:lnTo>
                  <a:pt x="98907" y="0"/>
                </a:lnTo>
                <a:close/>
              </a:path>
              <a:path w="396240" h="360045">
                <a:moveTo>
                  <a:pt x="134173" y="17983"/>
                </a:moveTo>
                <a:lnTo>
                  <a:pt x="98907" y="17983"/>
                </a:lnTo>
                <a:lnTo>
                  <a:pt x="109412" y="20104"/>
                </a:lnTo>
                <a:lnTo>
                  <a:pt x="117986" y="25888"/>
                </a:lnTo>
                <a:lnTo>
                  <a:pt x="123764" y="34463"/>
                </a:lnTo>
                <a:lnTo>
                  <a:pt x="125882" y="44957"/>
                </a:lnTo>
                <a:lnTo>
                  <a:pt x="123764" y="55462"/>
                </a:lnTo>
                <a:lnTo>
                  <a:pt x="117986" y="64036"/>
                </a:lnTo>
                <a:lnTo>
                  <a:pt x="109412" y="69814"/>
                </a:lnTo>
                <a:lnTo>
                  <a:pt x="98907" y="71932"/>
                </a:lnTo>
                <a:lnTo>
                  <a:pt x="134173" y="71932"/>
                </a:lnTo>
                <a:lnTo>
                  <a:pt x="137380" y="68222"/>
                </a:lnTo>
                <a:lnTo>
                  <a:pt x="142963" y="53949"/>
                </a:lnTo>
                <a:lnTo>
                  <a:pt x="391591" y="53949"/>
                </a:lnTo>
                <a:lnTo>
                  <a:pt x="395630" y="49936"/>
                </a:lnTo>
                <a:lnTo>
                  <a:pt x="395630" y="40004"/>
                </a:lnTo>
                <a:lnTo>
                  <a:pt x="391591" y="35966"/>
                </a:lnTo>
                <a:lnTo>
                  <a:pt x="142963" y="35966"/>
                </a:lnTo>
                <a:lnTo>
                  <a:pt x="137380" y="21693"/>
                </a:lnTo>
                <a:lnTo>
                  <a:pt x="134173" y="17983"/>
                </a:lnTo>
                <a:close/>
              </a:path>
              <a:path w="396240" h="360045">
                <a:moveTo>
                  <a:pt x="170840" y="269735"/>
                </a:moveTo>
                <a:lnTo>
                  <a:pt x="155371" y="272468"/>
                </a:lnTo>
                <a:lnTo>
                  <a:pt x="142225" y="280022"/>
                </a:lnTo>
                <a:lnTo>
                  <a:pt x="132373" y="291423"/>
                </a:lnTo>
                <a:lnTo>
                  <a:pt x="126784" y="305701"/>
                </a:lnTo>
                <a:lnTo>
                  <a:pt x="4038" y="305701"/>
                </a:lnTo>
                <a:lnTo>
                  <a:pt x="0" y="309727"/>
                </a:lnTo>
                <a:lnTo>
                  <a:pt x="0" y="319671"/>
                </a:lnTo>
                <a:lnTo>
                  <a:pt x="4038" y="323684"/>
                </a:lnTo>
                <a:lnTo>
                  <a:pt x="126784" y="323684"/>
                </a:lnTo>
                <a:lnTo>
                  <a:pt x="132373" y="337964"/>
                </a:lnTo>
                <a:lnTo>
                  <a:pt x="142225" y="349370"/>
                </a:lnTo>
                <a:lnTo>
                  <a:pt x="155371" y="356928"/>
                </a:lnTo>
                <a:lnTo>
                  <a:pt x="170840" y="359663"/>
                </a:lnTo>
                <a:lnTo>
                  <a:pt x="186316" y="356928"/>
                </a:lnTo>
                <a:lnTo>
                  <a:pt x="199463" y="349370"/>
                </a:lnTo>
                <a:lnTo>
                  <a:pt x="206123" y="341655"/>
                </a:lnTo>
                <a:lnTo>
                  <a:pt x="170840" y="341655"/>
                </a:lnTo>
                <a:lnTo>
                  <a:pt x="160342" y="339537"/>
                </a:lnTo>
                <a:lnTo>
                  <a:pt x="151772" y="333760"/>
                </a:lnTo>
                <a:lnTo>
                  <a:pt x="145996" y="325190"/>
                </a:lnTo>
                <a:lnTo>
                  <a:pt x="143878" y="314693"/>
                </a:lnTo>
                <a:lnTo>
                  <a:pt x="145996" y="304193"/>
                </a:lnTo>
                <a:lnTo>
                  <a:pt x="151772" y="295619"/>
                </a:lnTo>
                <a:lnTo>
                  <a:pt x="160342" y="289838"/>
                </a:lnTo>
                <a:lnTo>
                  <a:pt x="170840" y="287718"/>
                </a:lnTo>
                <a:lnTo>
                  <a:pt x="206109" y="287718"/>
                </a:lnTo>
                <a:lnTo>
                  <a:pt x="199463" y="280022"/>
                </a:lnTo>
                <a:lnTo>
                  <a:pt x="186316" y="272468"/>
                </a:lnTo>
                <a:lnTo>
                  <a:pt x="170840" y="269735"/>
                </a:lnTo>
                <a:close/>
              </a:path>
              <a:path w="396240" h="360045">
                <a:moveTo>
                  <a:pt x="206109" y="287718"/>
                </a:moveTo>
                <a:lnTo>
                  <a:pt x="170840" y="287718"/>
                </a:lnTo>
                <a:lnTo>
                  <a:pt x="181345" y="289838"/>
                </a:lnTo>
                <a:lnTo>
                  <a:pt x="189918" y="295619"/>
                </a:lnTo>
                <a:lnTo>
                  <a:pt x="195697" y="304193"/>
                </a:lnTo>
                <a:lnTo>
                  <a:pt x="197815" y="314693"/>
                </a:lnTo>
                <a:lnTo>
                  <a:pt x="195697" y="325190"/>
                </a:lnTo>
                <a:lnTo>
                  <a:pt x="189918" y="333760"/>
                </a:lnTo>
                <a:lnTo>
                  <a:pt x="181345" y="339537"/>
                </a:lnTo>
                <a:lnTo>
                  <a:pt x="170840" y="341655"/>
                </a:lnTo>
                <a:lnTo>
                  <a:pt x="206123" y="341655"/>
                </a:lnTo>
                <a:lnTo>
                  <a:pt x="209309" y="337964"/>
                </a:lnTo>
                <a:lnTo>
                  <a:pt x="214883" y="323684"/>
                </a:lnTo>
                <a:lnTo>
                  <a:pt x="391591" y="323684"/>
                </a:lnTo>
                <a:lnTo>
                  <a:pt x="395630" y="319671"/>
                </a:lnTo>
                <a:lnTo>
                  <a:pt x="395630" y="309727"/>
                </a:lnTo>
                <a:lnTo>
                  <a:pt x="391591" y="305701"/>
                </a:lnTo>
                <a:lnTo>
                  <a:pt x="214883" y="305701"/>
                </a:lnTo>
                <a:lnTo>
                  <a:pt x="209309" y="291423"/>
                </a:lnTo>
                <a:lnTo>
                  <a:pt x="206109" y="287718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2" name="object 14">
            <a:extLst>
              <a:ext uri="{FF2B5EF4-FFF2-40B4-BE49-F238E27FC236}">
                <a16:creationId xmlns:a16="http://schemas.microsoft.com/office/drawing/2014/main" id="{22F6C5B0-32B4-4FE5-1A00-4EEB59276F5F}"/>
              </a:ext>
            </a:extLst>
          </p:cNvPr>
          <p:cNvSpPr/>
          <p:nvPr/>
        </p:nvSpPr>
        <p:spPr>
          <a:xfrm>
            <a:off x="9132918" y="4466190"/>
            <a:ext cx="314472" cy="285746"/>
          </a:xfrm>
          <a:custGeom>
            <a:avLst/>
            <a:gdLst/>
            <a:ahLst/>
            <a:cxnLst/>
            <a:rect l="l" t="t" r="r" b="b"/>
            <a:pathLst>
              <a:path w="396240" h="360045">
                <a:moveTo>
                  <a:pt x="377634" y="0"/>
                </a:moveTo>
                <a:lnTo>
                  <a:pt x="17983" y="0"/>
                </a:lnTo>
                <a:lnTo>
                  <a:pt x="10983" y="1413"/>
                </a:lnTo>
                <a:lnTo>
                  <a:pt x="5267" y="5267"/>
                </a:lnTo>
                <a:lnTo>
                  <a:pt x="1413" y="10983"/>
                </a:lnTo>
                <a:lnTo>
                  <a:pt x="0" y="17983"/>
                </a:lnTo>
                <a:lnTo>
                  <a:pt x="0" y="341655"/>
                </a:lnTo>
                <a:lnTo>
                  <a:pt x="1413" y="348651"/>
                </a:lnTo>
                <a:lnTo>
                  <a:pt x="5267" y="354372"/>
                </a:lnTo>
                <a:lnTo>
                  <a:pt x="10983" y="358234"/>
                </a:lnTo>
                <a:lnTo>
                  <a:pt x="17983" y="359651"/>
                </a:lnTo>
                <a:lnTo>
                  <a:pt x="377634" y="359651"/>
                </a:lnTo>
                <a:lnTo>
                  <a:pt x="384634" y="358234"/>
                </a:lnTo>
                <a:lnTo>
                  <a:pt x="390350" y="354372"/>
                </a:lnTo>
                <a:lnTo>
                  <a:pt x="394204" y="348651"/>
                </a:lnTo>
                <a:lnTo>
                  <a:pt x="395617" y="341655"/>
                </a:lnTo>
                <a:lnTo>
                  <a:pt x="17983" y="341655"/>
                </a:lnTo>
                <a:lnTo>
                  <a:pt x="17983" y="17983"/>
                </a:lnTo>
                <a:lnTo>
                  <a:pt x="395617" y="17983"/>
                </a:lnTo>
                <a:lnTo>
                  <a:pt x="394204" y="10983"/>
                </a:lnTo>
                <a:lnTo>
                  <a:pt x="390350" y="5267"/>
                </a:lnTo>
                <a:lnTo>
                  <a:pt x="384634" y="1413"/>
                </a:lnTo>
                <a:lnTo>
                  <a:pt x="377634" y="0"/>
                </a:lnTo>
                <a:close/>
              </a:path>
              <a:path w="396240" h="360045">
                <a:moveTo>
                  <a:pt x="395617" y="17983"/>
                </a:moveTo>
                <a:lnTo>
                  <a:pt x="377634" y="17983"/>
                </a:lnTo>
                <a:lnTo>
                  <a:pt x="377634" y="341655"/>
                </a:lnTo>
                <a:lnTo>
                  <a:pt x="395617" y="341655"/>
                </a:lnTo>
                <a:lnTo>
                  <a:pt x="395617" y="17983"/>
                </a:lnTo>
                <a:close/>
              </a:path>
              <a:path w="396240" h="360045">
                <a:moveTo>
                  <a:pt x="49910" y="305689"/>
                </a:moveTo>
                <a:lnTo>
                  <a:pt x="40004" y="305689"/>
                </a:lnTo>
                <a:lnTo>
                  <a:pt x="35966" y="309714"/>
                </a:lnTo>
                <a:lnTo>
                  <a:pt x="35966" y="319659"/>
                </a:lnTo>
                <a:lnTo>
                  <a:pt x="40004" y="323672"/>
                </a:lnTo>
                <a:lnTo>
                  <a:pt x="49910" y="323672"/>
                </a:lnTo>
                <a:lnTo>
                  <a:pt x="53936" y="319659"/>
                </a:lnTo>
                <a:lnTo>
                  <a:pt x="53936" y="309714"/>
                </a:lnTo>
                <a:lnTo>
                  <a:pt x="49910" y="305689"/>
                </a:lnTo>
                <a:close/>
              </a:path>
              <a:path w="396240" h="360045">
                <a:moveTo>
                  <a:pt x="355625" y="305689"/>
                </a:moveTo>
                <a:lnTo>
                  <a:pt x="345706" y="305689"/>
                </a:lnTo>
                <a:lnTo>
                  <a:pt x="341680" y="309714"/>
                </a:lnTo>
                <a:lnTo>
                  <a:pt x="341680" y="319659"/>
                </a:lnTo>
                <a:lnTo>
                  <a:pt x="345706" y="323672"/>
                </a:lnTo>
                <a:lnTo>
                  <a:pt x="355625" y="323672"/>
                </a:lnTo>
                <a:lnTo>
                  <a:pt x="359651" y="319659"/>
                </a:lnTo>
                <a:lnTo>
                  <a:pt x="359651" y="309714"/>
                </a:lnTo>
                <a:lnTo>
                  <a:pt x="355625" y="305689"/>
                </a:lnTo>
                <a:close/>
              </a:path>
              <a:path w="396240" h="360045">
                <a:moveTo>
                  <a:pt x="116890" y="71932"/>
                </a:moveTo>
                <a:lnTo>
                  <a:pt x="92389" y="76877"/>
                </a:lnTo>
                <a:lnTo>
                  <a:pt x="72378" y="90362"/>
                </a:lnTo>
                <a:lnTo>
                  <a:pt x="58885" y="110364"/>
                </a:lnTo>
                <a:lnTo>
                  <a:pt x="53936" y="134861"/>
                </a:lnTo>
                <a:lnTo>
                  <a:pt x="53936" y="224777"/>
                </a:lnTo>
                <a:lnTo>
                  <a:pt x="58885" y="249274"/>
                </a:lnTo>
                <a:lnTo>
                  <a:pt x="72378" y="269276"/>
                </a:lnTo>
                <a:lnTo>
                  <a:pt x="92389" y="282761"/>
                </a:lnTo>
                <a:lnTo>
                  <a:pt x="116890" y="287705"/>
                </a:lnTo>
                <a:lnTo>
                  <a:pt x="141387" y="282761"/>
                </a:lnTo>
                <a:lnTo>
                  <a:pt x="160728" y="269722"/>
                </a:lnTo>
                <a:lnTo>
                  <a:pt x="116890" y="269722"/>
                </a:lnTo>
                <a:lnTo>
                  <a:pt x="99384" y="266191"/>
                </a:lnTo>
                <a:lnTo>
                  <a:pt x="85089" y="256560"/>
                </a:lnTo>
                <a:lnTo>
                  <a:pt x="75453" y="242274"/>
                </a:lnTo>
                <a:lnTo>
                  <a:pt x="71920" y="224777"/>
                </a:lnTo>
                <a:lnTo>
                  <a:pt x="71920" y="134861"/>
                </a:lnTo>
                <a:lnTo>
                  <a:pt x="75453" y="117369"/>
                </a:lnTo>
                <a:lnTo>
                  <a:pt x="85089" y="103082"/>
                </a:lnTo>
                <a:lnTo>
                  <a:pt x="99384" y="93448"/>
                </a:lnTo>
                <a:lnTo>
                  <a:pt x="116890" y="89916"/>
                </a:lnTo>
                <a:lnTo>
                  <a:pt x="160728" y="89916"/>
                </a:lnTo>
                <a:lnTo>
                  <a:pt x="141387" y="76877"/>
                </a:lnTo>
                <a:lnTo>
                  <a:pt x="116890" y="71932"/>
                </a:lnTo>
                <a:close/>
              </a:path>
              <a:path w="396240" h="360045">
                <a:moveTo>
                  <a:pt x="278726" y="71932"/>
                </a:moveTo>
                <a:lnTo>
                  <a:pt x="254229" y="76877"/>
                </a:lnTo>
                <a:lnTo>
                  <a:pt x="234227" y="90362"/>
                </a:lnTo>
                <a:lnTo>
                  <a:pt x="220742" y="110364"/>
                </a:lnTo>
                <a:lnTo>
                  <a:pt x="215798" y="134861"/>
                </a:lnTo>
                <a:lnTo>
                  <a:pt x="215798" y="224777"/>
                </a:lnTo>
                <a:lnTo>
                  <a:pt x="220742" y="249274"/>
                </a:lnTo>
                <a:lnTo>
                  <a:pt x="234227" y="269276"/>
                </a:lnTo>
                <a:lnTo>
                  <a:pt x="254229" y="282761"/>
                </a:lnTo>
                <a:lnTo>
                  <a:pt x="278726" y="287705"/>
                </a:lnTo>
                <a:lnTo>
                  <a:pt x="303233" y="282761"/>
                </a:lnTo>
                <a:lnTo>
                  <a:pt x="322581" y="269722"/>
                </a:lnTo>
                <a:lnTo>
                  <a:pt x="278726" y="269722"/>
                </a:lnTo>
                <a:lnTo>
                  <a:pt x="261235" y="266191"/>
                </a:lnTo>
                <a:lnTo>
                  <a:pt x="246948" y="256560"/>
                </a:lnTo>
                <a:lnTo>
                  <a:pt x="237314" y="242274"/>
                </a:lnTo>
                <a:lnTo>
                  <a:pt x="233781" y="224777"/>
                </a:lnTo>
                <a:lnTo>
                  <a:pt x="233781" y="134861"/>
                </a:lnTo>
                <a:lnTo>
                  <a:pt x="237314" y="117369"/>
                </a:lnTo>
                <a:lnTo>
                  <a:pt x="246948" y="103082"/>
                </a:lnTo>
                <a:lnTo>
                  <a:pt x="261235" y="93448"/>
                </a:lnTo>
                <a:lnTo>
                  <a:pt x="278726" y="89916"/>
                </a:lnTo>
                <a:lnTo>
                  <a:pt x="322581" y="89916"/>
                </a:lnTo>
                <a:lnTo>
                  <a:pt x="303233" y="76877"/>
                </a:lnTo>
                <a:lnTo>
                  <a:pt x="278726" y="71932"/>
                </a:lnTo>
                <a:close/>
              </a:path>
              <a:path w="396240" h="360045">
                <a:moveTo>
                  <a:pt x="160728" y="89916"/>
                </a:moveTo>
                <a:lnTo>
                  <a:pt x="116890" y="89916"/>
                </a:lnTo>
                <a:lnTo>
                  <a:pt x="134393" y="93448"/>
                </a:lnTo>
                <a:lnTo>
                  <a:pt x="148678" y="103082"/>
                </a:lnTo>
                <a:lnTo>
                  <a:pt x="158306" y="117369"/>
                </a:lnTo>
                <a:lnTo>
                  <a:pt x="161836" y="134861"/>
                </a:lnTo>
                <a:lnTo>
                  <a:pt x="161836" y="224777"/>
                </a:lnTo>
                <a:lnTo>
                  <a:pt x="158306" y="242274"/>
                </a:lnTo>
                <a:lnTo>
                  <a:pt x="148678" y="256560"/>
                </a:lnTo>
                <a:lnTo>
                  <a:pt x="134393" y="266191"/>
                </a:lnTo>
                <a:lnTo>
                  <a:pt x="116890" y="269722"/>
                </a:lnTo>
                <a:lnTo>
                  <a:pt x="160728" y="269722"/>
                </a:lnTo>
                <a:lnTo>
                  <a:pt x="161390" y="269276"/>
                </a:lnTo>
                <a:lnTo>
                  <a:pt x="174874" y="249274"/>
                </a:lnTo>
                <a:lnTo>
                  <a:pt x="179819" y="224777"/>
                </a:lnTo>
                <a:lnTo>
                  <a:pt x="179819" y="134861"/>
                </a:lnTo>
                <a:lnTo>
                  <a:pt x="174874" y="110364"/>
                </a:lnTo>
                <a:lnTo>
                  <a:pt x="161390" y="90362"/>
                </a:lnTo>
                <a:lnTo>
                  <a:pt x="160728" y="89916"/>
                </a:lnTo>
                <a:close/>
              </a:path>
              <a:path w="396240" h="360045">
                <a:moveTo>
                  <a:pt x="322581" y="89916"/>
                </a:moveTo>
                <a:lnTo>
                  <a:pt x="278726" y="89916"/>
                </a:lnTo>
                <a:lnTo>
                  <a:pt x="296233" y="93448"/>
                </a:lnTo>
                <a:lnTo>
                  <a:pt x="310527" y="103082"/>
                </a:lnTo>
                <a:lnTo>
                  <a:pt x="320164" y="117369"/>
                </a:lnTo>
                <a:lnTo>
                  <a:pt x="323697" y="134861"/>
                </a:lnTo>
                <a:lnTo>
                  <a:pt x="323697" y="224777"/>
                </a:lnTo>
                <a:lnTo>
                  <a:pt x="320164" y="242274"/>
                </a:lnTo>
                <a:lnTo>
                  <a:pt x="310527" y="256560"/>
                </a:lnTo>
                <a:lnTo>
                  <a:pt x="296233" y="266191"/>
                </a:lnTo>
                <a:lnTo>
                  <a:pt x="278726" y="269722"/>
                </a:lnTo>
                <a:lnTo>
                  <a:pt x="322581" y="269722"/>
                </a:lnTo>
                <a:lnTo>
                  <a:pt x="323243" y="269276"/>
                </a:lnTo>
                <a:lnTo>
                  <a:pt x="336734" y="249274"/>
                </a:lnTo>
                <a:lnTo>
                  <a:pt x="341680" y="224777"/>
                </a:lnTo>
                <a:lnTo>
                  <a:pt x="341680" y="134861"/>
                </a:lnTo>
                <a:lnTo>
                  <a:pt x="336734" y="110364"/>
                </a:lnTo>
                <a:lnTo>
                  <a:pt x="323243" y="90362"/>
                </a:lnTo>
                <a:lnTo>
                  <a:pt x="322581" y="89916"/>
                </a:lnTo>
                <a:close/>
              </a:path>
              <a:path w="396240" h="360045">
                <a:moveTo>
                  <a:pt x="116890" y="197802"/>
                </a:moveTo>
                <a:lnTo>
                  <a:pt x="106385" y="199922"/>
                </a:lnTo>
                <a:lnTo>
                  <a:pt x="97812" y="205703"/>
                </a:lnTo>
                <a:lnTo>
                  <a:pt x="92034" y="214277"/>
                </a:lnTo>
                <a:lnTo>
                  <a:pt x="89915" y="224777"/>
                </a:lnTo>
                <a:lnTo>
                  <a:pt x="92034" y="235269"/>
                </a:lnTo>
                <a:lnTo>
                  <a:pt x="97812" y="243840"/>
                </a:lnTo>
                <a:lnTo>
                  <a:pt x="106385" y="249619"/>
                </a:lnTo>
                <a:lnTo>
                  <a:pt x="116890" y="251739"/>
                </a:lnTo>
                <a:lnTo>
                  <a:pt x="127384" y="249619"/>
                </a:lnTo>
                <a:lnTo>
                  <a:pt x="135959" y="243840"/>
                </a:lnTo>
                <a:lnTo>
                  <a:pt x="141743" y="235269"/>
                </a:lnTo>
                <a:lnTo>
                  <a:pt x="143865" y="224777"/>
                </a:lnTo>
                <a:lnTo>
                  <a:pt x="141743" y="214277"/>
                </a:lnTo>
                <a:lnTo>
                  <a:pt x="135959" y="205703"/>
                </a:lnTo>
                <a:lnTo>
                  <a:pt x="127384" y="199922"/>
                </a:lnTo>
                <a:lnTo>
                  <a:pt x="116890" y="197802"/>
                </a:lnTo>
                <a:close/>
              </a:path>
              <a:path w="396240" h="360045">
                <a:moveTo>
                  <a:pt x="278726" y="107899"/>
                </a:moveTo>
                <a:lnTo>
                  <a:pt x="268232" y="110018"/>
                </a:lnTo>
                <a:lnTo>
                  <a:pt x="259657" y="115798"/>
                </a:lnTo>
                <a:lnTo>
                  <a:pt x="253873" y="124369"/>
                </a:lnTo>
                <a:lnTo>
                  <a:pt x="251752" y="134861"/>
                </a:lnTo>
                <a:lnTo>
                  <a:pt x="253873" y="145366"/>
                </a:lnTo>
                <a:lnTo>
                  <a:pt x="259657" y="153939"/>
                </a:lnTo>
                <a:lnTo>
                  <a:pt x="268232" y="159717"/>
                </a:lnTo>
                <a:lnTo>
                  <a:pt x="278726" y="161836"/>
                </a:lnTo>
                <a:lnTo>
                  <a:pt x="289233" y="159717"/>
                </a:lnTo>
                <a:lnTo>
                  <a:pt x="297811" y="153939"/>
                </a:lnTo>
                <a:lnTo>
                  <a:pt x="303594" y="145366"/>
                </a:lnTo>
                <a:lnTo>
                  <a:pt x="305714" y="134861"/>
                </a:lnTo>
                <a:lnTo>
                  <a:pt x="303594" y="124369"/>
                </a:lnTo>
                <a:lnTo>
                  <a:pt x="297811" y="115798"/>
                </a:lnTo>
                <a:lnTo>
                  <a:pt x="289233" y="110018"/>
                </a:lnTo>
                <a:lnTo>
                  <a:pt x="278726" y="107899"/>
                </a:lnTo>
                <a:close/>
              </a:path>
              <a:path w="396240" h="360045">
                <a:moveTo>
                  <a:pt x="49910" y="35966"/>
                </a:moveTo>
                <a:lnTo>
                  <a:pt x="40004" y="35966"/>
                </a:lnTo>
                <a:lnTo>
                  <a:pt x="35966" y="39992"/>
                </a:lnTo>
                <a:lnTo>
                  <a:pt x="35966" y="49936"/>
                </a:lnTo>
                <a:lnTo>
                  <a:pt x="40004" y="53949"/>
                </a:lnTo>
                <a:lnTo>
                  <a:pt x="49910" y="53949"/>
                </a:lnTo>
                <a:lnTo>
                  <a:pt x="53936" y="49936"/>
                </a:lnTo>
                <a:lnTo>
                  <a:pt x="53936" y="39992"/>
                </a:lnTo>
                <a:lnTo>
                  <a:pt x="49910" y="35966"/>
                </a:lnTo>
                <a:close/>
              </a:path>
              <a:path w="396240" h="360045">
                <a:moveTo>
                  <a:pt x="355625" y="35966"/>
                </a:moveTo>
                <a:lnTo>
                  <a:pt x="345706" y="35966"/>
                </a:lnTo>
                <a:lnTo>
                  <a:pt x="341680" y="39992"/>
                </a:lnTo>
                <a:lnTo>
                  <a:pt x="341680" y="49936"/>
                </a:lnTo>
                <a:lnTo>
                  <a:pt x="345706" y="53949"/>
                </a:lnTo>
                <a:lnTo>
                  <a:pt x="355625" y="53949"/>
                </a:lnTo>
                <a:lnTo>
                  <a:pt x="359651" y="49936"/>
                </a:lnTo>
                <a:lnTo>
                  <a:pt x="359651" y="39992"/>
                </a:lnTo>
                <a:lnTo>
                  <a:pt x="355625" y="35966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3" name="object 15">
            <a:extLst>
              <a:ext uri="{FF2B5EF4-FFF2-40B4-BE49-F238E27FC236}">
                <a16:creationId xmlns:a16="http://schemas.microsoft.com/office/drawing/2014/main" id="{5B7135BC-CB7F-37BB-9BFC-DD445F12902B}"/>
              </a:ext>
            </a:extLst>
          </p:cNvPr>
          <p:cNvSpPr/>
          <p:nvPr/>
        </p:nvSpPr>
        <p:spPr>
          <a:xfrm>
            <a:off x="9775675" y="4451914"/>
            <a:ext cx="314472" cy="314472"/>
          </a:xfrm>
          <a:custGeom>
            <a:avLst/>
            <a:gdLst/>
            <a:ahLst/>
            <a:cxnLst/>
            <a:rect l="l" t="t" r="r" b="b"/>
            <a:pathLst>
              <a:path w="396240" h="396240">
                <a:moveTo>
                  <a:pt x="359651" y="0"/>
                </a:moveTo>
                <a:lnTo>
                  <a:pt x="35966" y="0"/>
                </a:lnTo>
                <a:lnTo>
                  <a:pt x="21967" y="2826"/>
                </a:lnTo>
                <a:lnTo>
                  <a:pt x="10534" y="10536"/>
                </a:lnTo>
                <a:lnTo>
                  <a:pt x="2826" y="21972"/>
                </a:lnTo>
                <a:lnTo>
                  <a:pt x="0" y="35979"/>
                </a:lnTo>
                <a:lnTo>
                  <a:pt x="0" y="359651"/>
                </a:lnTo>
                <a:lnTo>
                  <a:pt x="2826" y="373656"/>
                </a:lnTo>
                <a:lnTo>
                  <a:pt x="10534" y="385087"/>
                </a:lnTo>
                <a:lnTo>
                  <a:pt x="21967" y="392792"/>
                </a:lnTo>
                <a:lnTo>
                  <a:pt x="35966" y="395617"/>
                </a:lnTo>
                <a:lnTo>
                  <a:pt x="359651" y="395617"/>
                </a:lnTo>
                <a:lnTo>
                  <a:pt x="373650" y="392792"/>
                </a:lnTo>
                <a:lnTo>
                  <a:pt x="385083" y="385087"/>
                </a:lnTo>
                <a:lnTo>
                  <a:pt x="390091" y="377659"/>
                </a:lnTo>
                <a:lnTo>
                  <a:pt x="35966" y="377659"/>
                </a:lnTo>
                <a:lnTo>
                  <a:pt x="28972" y="376242"/>
                </a:lnTo>
                <a:lnTo>
                  <a:pt x="23255" y="372379"/>
                </a:lnTo>
                <a:lnTo>
                  <a:pt x="19398" y="366654"/>
                </a:lnTo>
                <a:lnTo>
                  <a:pt x="17983" y="359651"/>
                </a:lnTo>
                <a:lnTo>
                  <a:pt x="17983" y="35979"/>
                </a:lnTo>
                <a:lnTo>
                  <a:pt x="19398" y="28977"/>
                </a:lnTo>
                <a:lnTo>
                  <a:pt x="23255" y="23256"/>
                </a:lnTo>
                <a:lnTo>
                  <a:pt x="28972" y="19398"/>
                </a:lnTo>
                <a:lnTo>
                  <a:pt x="35966" y="17983"/>
                </a:lnTo>
                <a:lnTo>
                  <a:pt x="390102" y="17983"/>
                </a:lnTo>
                <a:lnTo>
                  <a:pt x="385083" y="10536"/>
                </a:lnTo>
                <a:lnTo>
                  <a:pt x="373650" y="2826"/>
                </a:lnTo>
                <a:lnTo>
                  <a:pt x="359651" y="0"/>
                </a:lnTo>
                <a:close/>
              </a:path>
              <a:path w="396240" h="396240">
                <a:moveTo>
                  <a:pt x="390102" y="17983"/>
                </a:moveTo>
                <a:lnTo>
                  <a:pt x="359651" y="17983"/>
                </a:lnTo>
                <a:lnTo>
                  <a:pt x="366645" y="19398"/>
                </a:lnTo>
                <a:lnTo>
                  <a:pt x="372362" y="23256"/>
                </a:lnTo>
                <a:lnTo>
                  <a:pt x="376219" y="28977"/>
                </a:lnTo>
                <a:lnTo>
                  <a:pt x="377634" y="35979"/>
                </a:lnTo>
                <a:lnTo>
                  <a:pt x="377634" y="359651"/>
                </a:lnTo>
                <a:lnTo>
                  <a:pt x="376219" y="366654"/>
                </a:lnTo>
                <a:lnTo>
                  <a:pt x="372362" y="372379"/>
                </a:lnTo>
                <a:lnTo>
                  <a:pt x="366645" y="376242"/>
                </a:lnTo>
                <a:lnTo>
                  <a:pt x="359651" y="377659"/>
                </a:lnTo>
                <a:lnTo>
                  <a:pt x="390091" y="377659"/>
                </a:lnTo>
                <a:lnTo>
                  <a:pt x="392791" y="373656"/>
                </a:lnTo>
                <a:lnTo>
                  <a:pt x="395617" y="359651"/>
                </a:lnTo>
                <a:lnTo>
                  <a:pt x="395617" y="35979"/>
                </a:lnTo>
                <a:lnTo>
                  <a:pt x="392791" y="21972"/>
                </a:lnTo>
                <a:lnTo>
                  <a:pt x="390102" y="17983"/>
                </a:lnTo>
                <a:close/>
              </a:path>
              <a:path w="396240" h="396240">
                <a:moveTo>
                  <a:pt x="179819" y="260769"/>
                </a:moveTo>
                <a:lnTo>
                  <a:pt x="167902" y="262801"/>
                </a:lnTo>
                <a:lnTo>
                  <a:pt x="157705" y="268433"/>
                </a:lnTo>
                <a:lnTo>
                  <a:pt x="149894" y="276971"/>
                </a:lnTo>
                <a:lnTo>
                  <a:pt x="145135" y="287718"/>
                </a:lnTo>
                <a:lnTo>
                  <a:pt x="57962" y="287718"/>
                </a:lnTo>
                <a:lnTo>
                  <a:pt x="53936" y="291757"/>
                </a:lnTo>
                <a:lnTo>
                  <a:pt x="53936" y="301701"/>
                </a:lnTo>
                <a:lnTo>
                  <a:pt x="57962" y="305714"/>
                </a:lnTo>
                <a:lnTo>
                  <a:pt x="145135" y="305714"/>
                </a:lnTo>
                <a:lnTo>
                  <a:pt x="149894" y="316465"/>
                </a:lnTo>
                <a:lnTo>
                  <a:pt x="157705" y="325012"/>
                </a:lnTo>
                <a:lnTo>
                  <a:pt x="167902" y="330653"/>
                </a:lnTo>
                <a:lnTo>
                  <a:pt x="179819" y="332689"/>
                </a:lnTo>
                <a:lnTo>
                  <a:pt x="191737" y="330653"/>
                </a:lnTo>
                <a:lnTo>
                  <a:pt x="201939" y="325012"/>
                </a:lnTo>
                <a:lnTo>
                  <a:pt x="209755" y="316465"/>
                </a:lnTo>
                <a:lnTo>
                  <a:pt x="210534" y="314705"/>
                </a:lnTo>
                <a:lnTo>
                  <a:pt x="179819" y="314705"/>
                </a:lnTo>
                <a:lnTo>
                  <a:pt x="172824" y="313294"/>
                </a:lnTo>
                <a:lnTo>
                  <a:pt x="167108" y="309443"/>
                </a:lnTo>
                <a:lnTo>
                  <a:pt x="163251" y="303727"/>
                </a:lnTo>
                <a:lnTo>
                  <a:pt x="161836" y="296722"/>
                </a:lnTo>
                <a:lnTo>
                  <a:pt x="163251" y="289721"/>
                </a:lnTo>
                <a:lnTo>
                  <a:pt x="167108" y="284000"/>
                </a:lnTo>
                <a:lnTo>
                  <a:pt x="172824" y="280142"/>
                </a:lnTo>
                <a:lnTo>
                  <a:pt x="179819" y="278726"/>
                </a:lnTo>
                <a:lnTo>
                  <a:pt x="210532" y="278726"/>
                </a:lnTo>
                <a:lnTo>
                  <a:pt x="209755" y="276971"/>
                </a:lnTo>
                <a:lnTo>
                  <a:pt x="201939" y="268433"/>
                </a:lnTo>
                <a:lnTo>
                  <a:pt x="191737" y="262801"/>
                </a:lnTo>
                <a:lnTo>
                  <a:pt x="179819" y="260769"/>
                </a:lnTo>
                <a:close/>
              </a:path>
              <a:path w="396240" h="396240">
                <a:moveTo>
                  <a:pt x="210532" y="278726"/>
                </a:moveTo>
                <a:lnTo>
                  <a:pt x="179819" y="278726"/>
                </a:lnTo>
                <a:lnTo>
                  <a:pt x="186820" y="280142"/>
                </a:lnTo>
                <a:lnTo>
                  <a:pt x="192541" y="284000"/>
                </a:lnTo>
                <a:lnTo>
                  <a:pt x="196399" y="289721"/>
                </a:lnTo>
                <a:lnTo>
                  <a:pt x="197815" y="296722"/>
                </a:lnTo>
                <a:lnTo>
                  <a:pt x="196399" y="303727"/>
                </a:lnTo>
                <a:lnTo>
                  <a:pt x="192541" y="309443"/>
                </a:lnTo>
                <a:lnTo>
                  <a:pt x="186820" y="313294"/>
                </a:lnTo>
                <a:lnTo>
                  <a:pt x="179819" y="314705"/>
                </a:lnTo>
                <a:lnTo>
                  <a:pt x="210534" y="314705"/>
                </a:lnTo>
                <a:lnTo>
                  <a:pt x="214515" y="305714"/>
                </a:lnTo>
                <a:lnTo>
                  <a:pt x="337654" y="305714"/>
                </a:lnTo>
                <a:lnTo>
                  <a:pt x="341680" y="301701"/>
                </a:lnTo>
                <a:lnTo>
                  <a:pt x="341680" y="291757"/>
                </a:lnTo>
                <a:lnTo>
                  <a:pt x="337654" y="287718"/>
                </a:lnTo>
                <a:lnTo>
                  <a:pt x="214515" y="287718"/>
                </a:lnTo>
                <a:lnTo>
                  <a:pt x="210532" y="278726"/>
                </a:lnTo>
                <a:close/>
              </a:path>
              <a:path w="396240" h="396240">
                <a:moveTo>
                  <a:pt x="269735" y="161836"/>
                </a:moveTo>
                <a:lnTo>
                  <a:pt x="257822" y="163876"/>
                </a:lnTo>
                <a:lnTo>
                  <a:pt x="247619" y="169525"/>
                </a:lnTo>
                <a:lnTo>
                  <a:pt x="239801" y="178080"/>
                </a:lnTo>
                <a:lnTo>
                  <a:pt x="235038" y="188836"/>
                </a:lnTo>
                <a:lnTo>
                  <a:pt x="57962" y="188836"/>
                </a:lnTo>
                <a:lnTo>
                  <a:pt x="53936" y="192849"/>
                </a:lnTo>
                <a:lnTo>
                  <a:pt x="53936" y="202793"/>
                </a:lnTo>
                <a:lnTo>
                  <a:pt x="57962" y="206806"/>
                </a:lnTo>
                <a:lnTo>
                  <a:pt x="235038" y="206806"/>
                </a:lnTo>
                <a:lnTo>
                  <a:pt x="239801" y="217558"/>
                </a:lnTo>
                <a:lnTo>
                  <a:pt x="247619" y="226104"/>
                </a:lnTo>
                <a:lnTo>
                  <a:pt x="257822" y="231745"/>
                </a:lnTo>
                <a:lnTo>
                  <a:pt x="269735" y="233781"/>
                </a:lnTo>
                <a:lnTo>
                  <a:pt x="281653" y="231745"/>
                </a:lnTo>
                <a:lnTo>
                  <a:pt x="291855" y="226104"/>
                </a:lnTo>
                <a:lnTo>
                  <a:pt x="299671" y="217558"/>
                </a:lnTo>
                <a:lnTo>
                  <a:pt x="300450" y="215798"/>
                </a:lnTo>
                <a:lnTo>
                  <a:pt x="269735" y="215798"/>
                </a:lnTo>
                <a:lnTo>
                  <a:pt x="262746" y="214383"/>
                </a:lnTo>
                <a:lnTo>
                  <a:pt x="257028" y="210526"/>
                </a:lnTo>
                <a:lnTo>
                  <a:pt x="253168" y="204809"/>
                </a:lnTo>
                <a:lnTo>
                  <a:pt x="251752" y="197815"/>
                </a:lnTo>
                <a:lnTo>
                  <a:pt x="253168" y="190815"/>
                </a:lnTo>
                <a:lnTo>
                  <a:pt x="257028" y="185099"/>
                </a:lnTo>
                <a:lnTo>
                  <a:pt x="262746" y="181245"/>
                </a:lnTo>
                <a:lnTo>
                  <a:pt x="269735" y="179831"/>
                </a:lnTo>
                <a:lnTo>
                  <a:pt x="300446" y="179831"/>
                </a:lnTo>
                <a:lnTo>
                  <a:pt x="299671" y="178080"/>
                </a:lnTo>
                <a:lnTo>
                  <a:pt x="291855" y="169525"/>
                </a:lnTo>
                <a:lnTo>
                  <a:pt x="281653" y="163876"/>
                </a:lnTo>
                <a:lnTo>
                  <a:pt x="269735" y="161836"/>
                </a:lnTo>
                <a:close/>
              </a:path>
              <a:path w="396240" h="396240">
                <a:moveTo>
                  <a:pt x="300446" y="179831"/>
                </a:moveTo>
                <a:lnTo>
                  <a:pt x="269735" y="179831"/>
                </a:lnTo>
                <a:lnTo>
                  <a:pt x="276734" y="181245"/>
                </a:lnTo>
                <a:lnTo>
                  <a:pt x="282451" y="185099"/>
                </a:lnTo>
                <a:lnTo>
                  <a:pt x="286305" y="190815"/>
                </a:lnTo>
                <a:lnTo>
                  <a:pt x="287718" y="197815"/>
                </a:lnTo>
                <a:lnTo>
                  <a:pt x="286305" y="204809"/>
                </a:lnTo>
                <a:lnTo>
                  <a:pt x="282451" y="210526"/>
                </a:lnTo>
                <a:lnTo>
                  <a:pt x="276734" y="214383"/>
                </a:lnTo>
                <a:lnTo>
                  <a:pt x="269735" y="215798"/>
                </a:lnTo>
                <a:lnTo>
                  <a:pt x="300450" y="215798"/>
                </a:lnTo>
                <a:lnTo>
                  <a:pt x="304431" y="206806"/>
                </a:lnTo>
                <a:lnTo>
                  <a:pt x="337654" y="206806"/>
                </a:lnTo>
                <a:lnTo>
                  <a:pt x="341680" y="202793"/>
                </a:lnTo>
                <a:lnTo>
                  <a:pt x="341680" y="192849"/>
                </a:lnTo>
                <a:lnTo>
                  <a:pt x="337654" y="188836"/>
                </a:lnTo>
                <a:lnTo>
                  <a:pt x="304431" y="188836"/>
                </a:lnTo>
                <a:lnTo>
                  <a:pt x="300446" y="179831"/>
                </a:lnTo>
                <a:close/>
              </a:path>
              <a:path w="396240" h="396240">
                <a:moveTo>
                  <a:pt x="143865" y="62928"/>
                </a:moveTo>
                <a:lnTo>
                  <a:pt x="131946" y="64968"/>
                </a:lnTo>
                <a:lnTo>
                  <a:pt x="121743" y="70616"/>
                </a:lnTo>
                <a:lnTo>
                  <a:pt x="113924" y="79168"/>
                </a:lnTo>
                <a:lnTo>
                  <a:pt x="109156" y="89915"/>
                </a:lnTo>
                <a:lnTo>
                  <a:pt x="57962" y="89915"/>
                </a:lnTo>
                <a:lnTo>
                  <a:pt x="53936" y="93941"/>
                </a:lnTo>
                <a:lnTo>
                  <a:pt x="53936" y="103885"/>
                </a:lnTo>
                <a:lnTo>
                  <a:pt x="57962" y="107899"/>
                </a:lnTo>
                <a:lnTo>
                  <a:pt x="109156" y="107899"/>
                </a:lnTo>
                <a:lnTo>
                  <a:pt x="113924" y="118650"/>
                </a:lnTo>
                <a:lnTo>
                  <a:pt x="121743" y="127196"/>
                </a:lnTo>
                <a:lnTo>
                  <a:pt x="131946" y="132838"/>
                </a:lnTo>
                <a:lnTo>
                  <a:pt x="143865" y="134873"/>
                </a:lnTo>
                <a:lnTo>
                  <a:pt x="155778" y="132838"/>
                </a:lnTo>
                <a:lnTo>
                  <a:pt x="165981" y="127196"/>
                </a:lnTo>
                <a:lnTo>
                  <a:pt x="173799" y="118650"/>
                </a:lnTo>
                <a:lnTo>
                  <a:pt x="174579" y="116890"/>
                </a:lnTo>
                <a:lnTo>
                  <a:pt x="143865" y="116890"/>
                </a:lnTo>
                <a:lnTo>
                  <a:pt x="136871" y="115479"/>
                </a:lnTo>
                <a:lnTo>
                  <a:pt x="131154" y="111628"/>
                </a:lnTo>
                <a:lnTo>
                  <a:pt x="127297" y="105912"/>
                </a:lnTo>
                <a:lnTo>
                  <a:pt x="125882" y="98907"/>
                </a:lnTo>
                <a:lnTo>
                  <a:pt x="127297" y="91907"/>
                </a:lnTo>
                <a:lnTo>
                  <a:pt x="131154" y="86191"/>
                </a:lnTo>
                <a:lnTo>
                  <a:pt x="136871" y="82337"/>
                </a:lnTo>
                <a:lnTo>
                  <a:pt x="143865" y="80924"/>
                </a:lnTo>
                <a:lnTo>
                  <a:pt x="174577" y="80924"/>
                </a:lnTo>
                <a:lnTo>
                  <a:pt x="173799" y="79168"/>
                </a:lnTo>
                <a:lnTo>
                  <a:pt x="165981" y="70616"/>
                </a:lnTo>
                <a:lnTo>
                  <a:pt x="155778" y="64968"/>
                </a:lnTo>
                <a:lnTo>
                  <a:pt x="143865" y="62928"/>
                </a:lnTo>
                <a:close/>
              </a:path>
              <a:path w="396240" h="396240">
                <a:moveTo>
                  <a:pt x="174577" y="80924"/>
                </a:moveTo>
                <a:lnTo>
                  <a:pt x="143865" y="80924"/>
                </a:lnTo>
                <a:lnTo>
                  <a:pt x="150857" y="82337"/>
                </a:lnTo>
                <a:lnTo>
                  <a:pt x="156570" y="86191"/>
                </a:lnTo>
                <a:lnTo>
                  <a:pt x="160423" y="91907"/>
                </a:lnTo>
                <a:lnTo>
                  <a:pt x="161836" y="98907"/>
                </a:lnTo>
                <a:lnTo>
                  <a:pt x="160423" y="105912"/>
                </a:lnTo>
                <a:lnTo>
                  <a:pt x="156570" y="111628"/>
                </a:lnTo>
                <a:lnTo>
                  <a:pt x="150857" y="115479"/>
                </a:lnTo>
                <a:lnTo>
                  <a:pt x="143865" y="116890"/>
                </a:lnTo>
                <a:lnTo>
                  <a:pt x="174579" y="116890"/>
                </a:lnTo>
                <a:lnTo>
                  <a:pt x="178562" y="107899"/>
                </a:lnTo>
                <a:lnTo>
                  <a:pt x="337654" y="107899"/>
                </a:lnTo>
                <a:lnTo>
                  <a:pt x="341680" y="103885"/>
                </a:lnTo>
                <a:lnTo>
                  <a:pt x="341680" y="93941"/>
                </a:lnTo>
                <a:lnTo>
                  <a:pt x="337654" y="89915"/>
                </a:lnTo>
                <a:lnTo>
                  <a:pt x="178562" y="89915"/>
                </a:lnTo>
                <a:lnTo>
                  <a:pt x="174577" y="80924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4" name="object 16">
            <a:extLst>
              <a:ext uri="{FF2B5EF4-FFF2-40B4-BE49-F238E27FC236}">
                <a16:creationId xmlns:a16="http://schemas.microsoft.com/office/drawing/2014/main" id="{648612D8-7529-1603-9698-5DB9D8923FF8}"/>
              </a:ext>
            </a:extLst>
          </p:cNvPr>
          <p:cNvSpPr/>
          <p:nvPr/>
        </p:nvSpPr>
        <p:spPr>
          <a:xfrm>
            <a:off x="10397530" y="4451916"/>
            <a:ext cx="314472" cy="314472"/>
          </a:xfrm>
          <a:custGeom>
            <a:avLst/>
            <a:gdLst/>
            <a:ahLst/>
            <a:cxnLst/>
            <a:rect l="l" t="t" r="r" b="b"/>
            <a:pathLst>
              <a:path w="396240" h="396240">
                <a:moveTo>
                  <a:pt x="159144" y="346151"/>
                </a:moveTo>
                <a:lnTo>
                  <a:pt x="112229" y="346151"/>
                </a:lnTo>
                <a:lnTo>
                  <a:pt x="122005" y="351384"/>
                </a:lnTo>
                <a:lnTo>
                  <a:pt x="132151" y="355996"/>
                </a:lnTo>
                <a:lnTo>
                  <a:pt x="142642" y="359956"/>
                </a:lnTo>
                <a:lnTo>
                  <a:pt x="153454" y="363232"/>
                </a:lnTo>
                <a:lnTo>
                  <a:pt x="158254" y="382435"/>
                </a:lnTo>
                <a:lnTo>
                  <a:pt x="159905" y="388899"/>
                </a:lnTo>
                <a:lnTo>
                  <a:pt x="164147" y="395617"/>
                </a:lnTo>
                <a:lnTo>
                  <a:pt x="231482" y="395617"/>
                </a:lnTo>
                <a:lnTo>
                  <a:pt x="235331" y="388899"/>
                </a:lnTo>
                <a:lnTo>
                  <a:pt x="237375" y="382435"/>
                </a:lnTo>
                <a:lnTo>
                  <a:pt x="238572" y="377647"/>
                </a:lnTo>
                <a:lnTo>
                  <a:pt x="175602" y="377647"/>
                </a:lnTo>
                <a:lnTo>
                  <a:pt x="169316" y="352539"/>
                </a:lnTo>
                <a:lnTo>
                  <a:pt x="164401" y="347560"/>
                </a:lnTo>
                <a:lnTo>
                  <a:pt x="159144" y="346151"/>
                </a:lnTo>
                <a:close/>
              </a:path>
              <a:path w="396240" h="396240">
                <a:moveTo>
                  <a:pt x="286613" y="328168"/>
                </a:moveTo>
                <a:lnTo>
                  <a:pt x="280314" y="328168"/>
                </a:lnTo>
                <a:lnTo>
                  <a:pt x="277114" y="329018"/>
                </a:lnTo>
                <a:lnTo>
                  <a:pt x="274408" y="330581"/>
                </a:lnTo>
                <a:lnTo>
                  <a:pt x="265560" y="335315"/>
                </a:lnTo>
                <a:lnTo>
                  <a:pt x="256444" y="339450"/>
                </a:lnTo>
                <a:lnTo>
                  <a:pt x="247091" y="342973"/>
                </a:lnTo>
                <a:lnTo>
                  <a:pt x="237528" y="345871"/>
                </a:lnTo>
                <a:lnTo>
                  <a:pt x="231228" y="347560"/>
                </a:lnTo>
                <a:lnTo>
                  <a:pt x="226314" y="352539"/>
                </a:lnTo>
                <a:lnTo>
                  <a:pt x="220091" y="377431"/>
                </a:lnTo>
                <a:lnTo>
                  <a:pt x="220014" y="377647"/>
                </a:lnTo>
                <a:lnTo>
                  <a:pt x="238572" y="377647"/>
                </a:lnTo>
                <a:lnTo>
                  <a:pt x="242176" y="363232"/>
                </a:lnTo>
                <a:lnTo>
                  <a:pt x="252987" y="359956"/>
                </a:lnTo>
                <a:lnTo>
                  <a:pt x="263478" y="355996"/>
                </a:lnTo>
                <a:lnTo>
                  <a:pt x="273624" y="351384"/>
                </a:lnTo>
                <a:lnTo>
                  <a:pt x="283400" y="346151"/>
                </a:lnTo>
                <a:lnTo>
                  <a:pt x="329218" y="346151"/>
                </a:lnTo>
                <a:lnTo>
                  <a:pt x="334690" y="340677"/>
                </a:lnTo>
                <a:lnTo>
                  <a:pt x="309249" y="340677"/>
                </a:lnTo>
                <a:lnTo>
                  <a:pt x="289801" y="329018"/>
                </a:lnTo>
                <a:lnTo>
                  <a:pt x="286613" y="328168"/>
                </a:lnTo>
                <a:close/>
              </a:path>
              <a:path w="396240" h="396240">
                <a:moveTo>
                  <a:pt x="88328" y="36055"/>
                </a:moveTo>
                <a:lnTo>
                  <a:pt x="81762" y="36055"/>
                </a:lnTo>
                <a:lnTo>
                  <a:pt x="78905" y="36957"/>
                </a:lnTo>
                <a:lnTo>
                  <a:pt x="34137" y="81737"/>
                </a:lnTo>
                <a:lnTo>
                  <a:pt x="36182" y="89217"/>
                </a:lnTo>
                <a:lnTo>
                  <a:pt x="39293" y="95237"/>
                </a:lnTo>
                <a:lnTo>
                  <a:pt x="49415" y="112128"/>
                </a:lnTo>
                <a:lnTo>
                  <a:pt x="44146" y="121936"/>
                </a:lnTo>
                <a:lnTo>
                  <a:pt x="39503" y="132118"/>
                </a:lnTo>
                <a:lnTo>
                  <a:pt x="35517" y="142642"/>
                </a:lnTo>
                <a:lnTo>
                  <a:pt x="32219" y="153479"/>
                </a:lnTo>
                <a:lnTo>
                  <a:pt x="6731" y="159893"/>
                </a:lnTo>
                <a:lnTo>
                  <a:pt x="0" y="164160"/>
                </a:lnTo>
                <a:lnTo>
                  <a:pt x="0" y="231470"/>
                </a:lnTo>
                <a:lnTo>
                  <a:pt x="6731" y="235318"/>
                </a:lnTo>
                <a:lnTo>
                  <a:pt x="13601" y="237477"/>
                </a:lnTo>
                <a:lnTo>
                  <a:pt x="32219" y="242138"/>
                </a:lnTo>
                <a:lnTo>
                  <a:pt x="35517" y="252985"/>
                </a:lnTo>
                <a:lnTo>
                  <a:pt x="39503" y="263509"/>
                </a:lnTo>
                <a:lnTo>
                  <a:pt x="44146" y="273685"/>
                </a:lnTo>
                <a:lnTo>
                  <a:pt x="49415" y="283489"/>
                </a:lnTo>
                <a:lnTo>
                  <a:pt x="39293" y="300380"/>
                </a:lnTo>
                <a:lnTo>
                  <a:pt x="35890" y="306133"/>
                </a:lnTo>
                <a:lnTo>
                  <a:pt x="34137" y="313880"/>
                </a:lnTo>
                <a:lnTo>
                  <a:pt x="78854" y="358609"/>
                </a:lnTo>
                <a:lnTo>
                  <a:pt x="81584" y="359486"/>
                </a:lnTo>
                <a:lnTo>
                  <a:pt x="88049" y="359486"/>
                </a:lnTo>
                <a:lnTo>
                  <a:pt x="91871" y="358076"/>
                </a:lnTo>
                <a:lnTo>
                  <a:pt x="95250" y="356336"/>
                </a:lnTo>
                <a:lnTo>
                  <a:pt x="112229" y="346151"/>
                </a:lnTo>
                <a:lnTo>
                  <a:pt x="159144" y="346151"/>
                </a:lnTo>
                <a:lnTo>
                  <a:pt x="158102" y="345871"/>
                </a:lnTo>
                <a:lnTo>
                  <a:pt x="148537" y="342973"/>
                </a:lnTo>
                <a:lnTo>
                  <a:pt x="142437" y="340677"/>
                </a:lnTo>
                <a:lnTo>
                  <a:pt x="86448" y="340677"/>
                </a:lnTo>
                <a:lnTo>
                  <a:pt x="54952" y="309257"/>
                </a:lnTo>
                <a:lnTo>
                  <a:pt x="68211" y="287134"/>
                </a:lnTo>
                <a:lnTo>
                  <a:pt x="68262" y="280136"/>
                </a:lnTo>
                <a:lnTo>
                  <a:pt x="49606" y="237477"/>
                </a:lnTo>
                <a:lnTo>
                  <a:pt x="47917" y="231178"/>
                </a:lnTo>
                <a:lnTo>
                  <a:pt x="42913" y="226275"/>
                </a:lnTo>
                <a:lnTo>
                  <a:pt x="18186" y="220078"/>
                </a:lnTo>
                <a:lnTo>
                  <a:pt x="17995" y="220078"/>
                </a:lnTo>
                <a:lnTo>
                  <a:pt x="17995" y="175590"/>
                </a:lnTo>
                <a:lnTo>
                  <a:pt x="42913" y="169341"/>
                </a:lnTo>
                <a:lnTo>
                  <a:pt x="47917" y="164452"/>
                </a:lnTo>
                <a:lnTo>
                  <a:pt x="49572" y="158267"/>
                </a:lnTo>
                <a:lnTo>
                  <a:pt x="52516" y="148539"/>
                </a:lnTo>
                <a:lnTo>
                  <a:pt x="56057" y="139153"/>
                </a:lnTo>
                <a:lnTo>
                  <a:pt x="60218" y="130015"/>
                </a:lnTo>
                <a:lnTo>
                  <a:pt x="64985" y="121158"/>
                </a:lnTo>
                <a:lnTo>
                  <a:pt x="68262" y="115481"/>
                </a:lnTo>
                <a:lnTo>
                  <a:pt x="68211" y="108483"/>
                </a:lnTo>
                <a:lnTo>
                  <a:pt x="55057" y="86563"/>
                </a:lnTo>
                <a:lnTo>
                  <a:pt x="54952" y="86360"/>
                </a:lnTo>
                <a:lnTo>
                  <a:pt x="86360" y="54940"/>
                </a:lnTo>
                <a:lnTo>
                  <a:pt x="142447" y="54940"/>
                </a:lnTo>
                <a:lnTo>
                  <a:pt x="148537" y="52649"/>
                </a:lnTo>
                <a:lnTo>
                  <a:pt x="158102" y="49758"/>
                </a:lnTo>
                <a:lnTo>
                  <a:pt x="159089" y="49491"/>
                </a:lnTo>
                <a:lnTo>
                  <a:pt x="112229" y="49491"/>
                </a:lnTo>
                <a:lnTo>
                  <a:pt x="92100" y="37414"/>
                </a:lnTo>
                <a:lnTo>
                  <a:pt x="88328" y="36055"/>
                </a:lnTo>
                <a:close/>
              </a:path>
              <a:path w="396240" h="396240">
                <a:moveTo>
                  <a:pt x="329218" y="346151"/>
                </a:moveTo>
                <a:lnTo>
                  <a:pt x="283400" y="346151"/>
                </a:lnTo>
                <a:lnTo>
                  <a:pt x="300380" y="356336"/>
                </a:lnTo>
                <a:lnTo>
                  <a:pt x="303758" y="358076"/>
                </a:lnTo>
                <a:lnTo>
                  <a:pt x="307581" y="359486"/>
                </a:lnTo>
                <a:lnTo>
                  <a:pt x="314045" y="359486"/>
                </a:lnTo>
                <a:lnTo>
                  <a:pt x="316763" y="358609"/>
                </a:lnTo>
                <a:lnTo>
                  <a:pt x="329218" y="346151"/>
                </a:lnTo>
                <a:close/>
              </a:path>
              <a:path w="396240" h="396240">
                <a:moveTo>
                  <a:pt x="115316" y="328168"/>
                </a:moveTo>
                <a:lnTo>
                  <a:pt x="109004" y="328168"/>
                </a:lnTo>
                <a:lnTo>
                  <a:pt x="105816" y="329018"/>
                </a:lnTo>
                <a:lnTo>
                  <a:pt x="86381" y="340677"/>
                </a:lnTo>
                <a:lnTo>
                  <a:pt x="142437" y="340677"/>
                </a:lnTo>
                <a:lnTo>
                  <a:pt x="139177" y="339450"/>
                </a:lnTo>
                <a:lnTo>
                  <a:pt x="130054" y="335315"/>
                </a:lnTo>
                <a:lnTo>
                  <a:pt x="121196" y="330581"/>
                </a:lnTo>
                <a:lnTo>
                  <a:pt x="118502" y="329018"/>
                </a:lnTo>
                <a:lnTo>
                  <a:pt x="115316" y="328168"/>
                </a:lnTo>
                <a:close/>
              </a:path>
              <a:path w="396240" h="396240">
                <a:moveTo>
                  <a:pt x="334698" y="54940"/>
                </a:moveTo>
                <a:lnTo>
                  <a:pt x="309245" y="54940"/>
                </a:lnTo>
                <a:lnTo>
                  <a:pt x="340677" y="86360"/>
                </a:lnTo>
                <a:lnTo>
                  <a:pt x="340588" y="86563"/>
                </a:lnTo>
                <a:lnTo>
                  <a:pt x="327418" y="108483"/>
                </a:lnTo>
                <a:lnTo>
                  <a:pt x="327367" y="115481"/>
                </a:lnTo>
                <a:lnTo>
                  <a:pt x="330657" y="121158"/>
                </a:lnTo>
                <a:lnTo>
                  <a:pt x="335417" y="130015"/>
                </a:lnTo>
                <a:lnTo>
                  <a:pt x="339574" y="139153"/>
                </a:lnTo>
                <a:lnTo>
                  <a:pt x="343114" y="148539"/>
                </a:lnTo>
                <a:lnTo>
                  <a:pt x="346024" y="158140"/>
                </a:lnTo>
                <a:lnTo>
                  <a:pt x="347635" y="164160"/>
                </a:lnTo>
                <a:lnTo>
                  <a:pt x="347713" y="164452"/>
                </a:lnTo>
                <a:lnTo>
                  <a:pt x="352691" y="169341"/>
                </a:lnTo>
                <a:lnTo>
                  <a:pt x="377634" y="175590"/>
                </a:lnTo>
                <a:lnTo>
                  <a:pt x="377634" y="220078"/>
                </a:lnTo>
                <a:lnTo>
                  <a:pt x="352691" y="226275"/>
                </a:lnTo>
                <a:lnTo>
                  <a:pt x="347713" y="231178"/>
                </a:lnTo>
                <a:lnTo>
                  <a:pt x="346024" y="237477"/>
                </a:lnTo>
                <a:lnTo>
                  <a:pt x="343114" y="247078"/>
                </a:lnTo>
                <a:lnTo>
                  <a:pt x="339574" y="256466"/>
                </a:lnTo>
                <a:lnTo>
                  <a:pt x="335417" y="265612"/>
                </a:lnTo>
                <a:lnTo>
                  <a:pt x="330657" y="274485"/>
                </a:lnTo>
                <a:lnTo>
                  <a:pt x="327367" y="280136"/>
                </a:lnTo>
                <a:lnTo>
                  <a:pt x="327418" y="287134"/>
                </a:lnTo>
                <a:lnTo>
                  <a:pt x="340702" y="309257"/>
                </a:lnTo>
                <a:lnTo>
                  <a:pt x="309283" y="340677"/>
                </a:lnTo>
                <a:lnTo>
                  <a:pt x="334690" y="340677"/>
                </a:lnTo>
                <a:lnTo>
                  <a:pt x="361480" y="313880"/>
                </a:lnTo>
                <a:lnTo>
                  <a:pt x="359740" y="306133"/>
                </a:lnTo>
                <a:lnTo>
                  <a:pt x="356336" y="300380"/>
                </a:lnTo>
                <a:lnTo>
                  <a:pt x="346214" y="283489"/>
                </a:lnTo>
                <a:lnTo>
                  <a:pt x="351482" y="273685"/>
                </a:lnTo>
                <a:lnTo>
                  <a:pt x="356122" y="263509"/>
                </a:lnTo>
                <a:lnTo>
                  <a:pt x="360107" y="252985"/>
                </a:lnTo>
                <a:lnTo>
                  <a:pt x="363410" y="242138"/>
                </a:lnTo>
                <a:lnTo>
                  <a:pt x="382029" y="237477"/>
                </a:lnTo>
                <a:lnTo>
                  <a:pt x="388899" y="235318"/>
                </a:lnTo>
                <a:lnTo>
                  <a:pt x="395630" y="231470"/>
                </a:lnTo>
                <a:lnTo>
                  <a:pt x="395630" y="164160"/>
                </a:lnTo>
                <a:lnTo>
                  <a:pt x="388899" y="159893"/>
                </a:lnTo>
                <a:lnTo>
                  <a:pt x="363410" y="153479"/>
                </a:lnTo>
                <a:lnTo>
                  <a:pt x="360107" y="142642"/>
                </a:lnTo>
                <a:lnTo>
                  <a:pt x="356122" y="132118"/>
                </a:lnTo>
                <a:lnTo>
                  <a:pt x="351482" y="121936"/>
                </a:lnTo>
                <a:lnTo>
                  <a:pt x="346214" y="112128"/>
                </a:lnTo>
                <a:lnTo>
                  <a:pt x="356336" y="95237"/>
                </a:lnTo>
                <a:lnTo>
                  <a:pt x="359448" y="89217"/>
                </a:lnTo>
                <a:lnTo>
                  <a:pt x="361480" y="81737"/>
                </a:lnTo>
                <a:lnTo>
                  <a:pt x="334698" y="54940"/>
                </a:lnTo>
                <a:close/>
              </a:path>
              <a:path w="396240" h="396240">
                <a:moveTo>
                  <a:pt x="197815" y="107899"/>
                </a:moveTo>
                <a:lnTo>
                  <a:pt x="162811" y="114965"/>
                </a:lnTo>
                <a:lnTo>
                  <a:pt x="134231" y="134235"/>
                </a:lnTo>
                <a:lnTo>
                  <a:pt x="114963" y="162816"/>
                </a:lnTo>
                <a:lnTo>
                  <a:pt x="107899" y="197815"/>
                </a:lnTo>
                <a:lnTo>
                  <a:pt x="114963" y="232816"/>
                </a:lnTo>
                <a:lnTo>
                  <a:pt x="134231" y="261392"/>
                </a:lnTo>
                <a:lnTo>
                  <a:pt x="162811" y="280655"/>
                </a:lnTo>
                <a:lnTo>
                  <a:pt x="197815" y="287718"/>
                </a:lnTo>
                <a:lnTo>
                  <a:pt x="232818" y="280655"/>
                </a:lnTo>
                <a:lnTo>
                  <a:pt x="249021" y="269735"/>
                </a:lnTo>
                <a:lnTo>
                  <a:pt x="197815" y="269735"/>
                </a:lnTo>
                <a:lnTo>
                  <a:pt x="169818" y="264084"/>
                </a:lnTo>
                <a:lnTo>
                  <a:pt x="146958" y="248672"/>
                </a:lnTo>
                <a:lnTo>
                  <a:pt x="131546" y="225811"/>
                </a:lnTo>
                <a:lnTo>
                  <a:pt x="125895" y="197815"/>
                </a:lnTo>
                <a:lnTo>
                  <a:pt x="131546" y="169811"/>
                </a:lnTo>
                <a:lnTo>
                  <a:pt x="146958" y="146946"/>
                </a:lnTo>
                <a:lnTo>
                  <a:pt x="169818" y="131533"/>
                </a:lnTo>
                <a:lnTo>
                  <a:pt x="197815" y="125882"/>
                </a:lnTo>
                <a:lnTo>
                  <a:pt x="249010" y="125882"/>
                </a:lnTo>
                <a:lnTo>
                  <a:pt x="232818" y="114965"/>
                </a:lnTo>
                <a:lnTo>
                  <a:pt x="197815" y="107899"/>
                </a:lnTo>
                <a:close/>
              </a:path>
              <a:path w="396240" h="396240">
                <a:moveTo>
                  <a:pt x="249010" y="125882"/>
                </a:moveTo>
                <a:lnTo>
                  <a:pt x="197815" y="125882"/>
                </a:lnTo>
                <a:lnTo>
                  <a:pt x="225811" y="131533"/>
                </a:lnTo>
                <a:lnTo>
                  <a:pt x="248672" y="146946"/>
                </a:lnTo>
                <a:lnTo>
                  <a:pt x="264084" y="169811"/>
                </a:lnTo>
                <a:lnTo>
                  <a:pt x="269735" y="197815"/>
                </a:lnTo>
                <a:lnTo>
                  <a:pt x="264084" y="225811"/>
                </a:lnTo>
                <a:lnTo>
                  <a:pt x="248672" y="248672"/>
                </a:lnTo>
                <a:lnTo>
                  <a:pt x="225811" y="264084"/>
                </a:lnTo>
                <a:lnTo>
                  <a:pt x="197815" y="269735"/>
                </a:lnTo>
                <a:lnTo>
                  <a:pt x="249021" y="269735"/>
                </a:lnTo>
                <a:lnTo>
                  <a:pt x="261399" y="261392"/>
                </a:lnTo>
                <a:lnTo>
                  <a:pt x="280666" y="232816"/>
                </a:lnTo>
                <a:lnTo>
                  <a:pt x="287731" y="197815"/>
                </a:lnTo>
                <a:lnTo>
                  <a:pt x="280666" y="162816"/>
                </a:lnTo>
                <a:lnTo>
                  <a:pt x="261399" y="134235"/>
                </a:lnTo>
                <a:lnTo>
                  <a:pt x="249010" y="125882"/>
                </a:lnTo>
                <a:close/>
              </a:path>
              <a:path w="396240" h="396240">
                <a:moveTo>
                  <a:pt x="142447" y="54940"/>
                </a:moveTo>
                <a:lnTo>
                  <a:pt x="86360" y="54940"/>
                </a:lnTo>
                <a:lnTo>
                  <a:pt x="103173" y="65036"/>
                </a:lnTo>
                <a:lnTo>
                  <a:pt x="106006" y="66649"/>
                </a:lnTo>
                <a:lnTo>
                  <a:pt x="109004" y="67449"/>
                </a:lnTo>
                <a:lnTo>
                  <a:pt x="115316" y="67449"/>
                </a:lnTo>
                <a:lnTo>
                  <a:pt x="118414" y="66649"/>
                </a:lnTo>
                <a:lnTo>
                  <a:pt x="121221" y="65036"/>
                </a:lnTo>
                <a:lnTo>
                  <a:pt x="130064" y="60302"/>
                </a:lnTo>
                <a:lnTo>
                  <a:pt x="139180" y="56168"/>
                </a:lnTo>
                <a:lnTo>
                  <a:pt x="142447" y="54940"/>
                </a:lnTo>
                <a:close/>
              </a:path>
              <a:path w="396240" h="396240">
                <a:moveTo>
                  <a:pt x="238575" y="17983"/>
                </a:moveTo>
                <a:lnTo>
                  <a:pt x="220014" y="17983"/>
                </a:lnTo>
                <a:lnTo>
                  <a:pt x="220065" y="18110"/>
                </a:lnTo>
                <a:lnTo>
                  <a:pt x="226314" y="43091"/>
                </a:lnTo>
                <a:lnTo>
                  <a:pt x="231228" y="48056"/>
                </a:lnTo>
                <a:lnTo>
                  <a:pt x="237528" y="49758"/>
                </a:lnTo>
                <a:lnTo>
                  <a:pt x="247091" y="52649"/>
                </a:lnTo>
                <a:lnTo>
                  <a:pt x="256444" y="56168"/>
                </a:lnTo>
                <a:lnTo>
                  <a:pt x="265560" y="60302"/>
                </a:lnTo>
                <a:lnTo>
                  <a:pt x="274408" y="65036"/>
                </a:lnTo>
                <a:lnTo>
                  <a:pt x="277202" y="66649"/>
                </a:lnTo>
                <a:lnTo>
                  <a:pt x="280314" y="67449"/>
                </a:lnTo>
                <a:lnTo>
                  <a:pt x="286613" y="67449"/>
                </a:lnTo>
                <a:lnTo>
                  <a:pt x="289610" y="66649"/>
                </a:lnTo>
                <a:lnTo>
                  <a:pt x="292443" y="65036"/>
                </a:lnTo>
                <a:lnTo>
                  <a:pt x="309245" y="54940"/>
                </a:lnTo>
                <a:lnTo>
                  <a:pt x="334698" y="54940"/>
                </a:lnTo>
                <a:lnTo>
                  <a:pt x="329253" y="49491"/>
                </a:lnTo>
                <a:lnTo>
                  <a:pt x="283400" y="49491"/>
                </a:lnTo>
                <a:lnTo>
                  <a:pt x="273624" y="44245"/>
                </a:lnTo>
                <a:lnTo>
                  <a:pt x="263478" y="39628"/>
                </a:lnTo>
                <a:lnTo>
                  <a:pt x="252987" y="35666"/>
                </a:lnTo>
                <a:lnTo>
                  <a:pt x="242176" y="32385"/>
                </a:lnTo>
                <a:lnTo>
                  <a:pt x="238607" y="18110"/>
                </a:lnTo>
                <a:lnTo>
                  <a:pt x="238575" y="17983"/>
                </a:lnTo>
                <a:close/>
              </a:path>
              <a:path w="396240" h="396240">
                <a:moveTo>
                  <a:pt x="231482" y="0"/>
                </a:moveTo>
                <a:lnTo>
                  <a:pt x="164147" y="0"/>
                </a:lnTo>
                <a:lnTo>
                  <a:pt x="159905" y="6718"/>
                </a:lnTo>
                <a:lnTo>
                  <a:pt x="158254" y="13182"/>
                </a:lnTo>
                <a:lnTo>
                  <a:pt x="153454" y="32385"/>
                </a:lnTo>
                <a:lnTo>
                  <a:pt x="142642" y="35666"/>
                </a:lnTo>
                <a:lnTo>
                  <a:pt x="132151" y="39628"/>
                </a:lnTo>
                <a:lnTo>
                  <a:pt x="122005" y="44245"/>
                </a:lnTo>
                <a:lnTo>
                  <a:pt x="112229" y="49491"/>
                </a:lnTo>
                <a:lnTo>
                  <a:pt x="159089" y="49491"/>
                </a:lnTo>
                <a:lnTo>
                  <a:pt x="164401" y="48056"/>
                </a:lnTo>
                <a:lnTo>
                  <a:pt x="169316" y="43091"/>
                </a:lnTo>
                <a:lnTo>
                  <a:pt x="175571" y="18110"/>
                </a:lnTo>
                <a:lnTo>
                  <a:pt x="175602" y="17983"/>
                </a:lnTo>
                <a:lnTo>
                  <a:pt x="238575" y="17983"/>
                </a:lnTo>
                <a:lnTo>
                  <a:pt x="237375" y="13182"/>
                </a:lnTo>
                <a:lnTo>
                  <a:pt x="235331" y="6718"/>
                </a:lnTo>
                <a:lnTo>
                  <a:pt x="231482" y="0"/>
                </a:lnTo>
                <a:close/>
              </a:path>
              <a:path w="396240" h="396240">
                <a:moveTo>
                  <a:pt x="313867" y="36055"/>
                </a:moveTo>
                <a:lnTo>
                  <a:pt x="307301" y="36055"/>
                </a:lnTo>
                <a:lnTo>
                  <a:pt x="303530" y="37414"/>
                </a:lnTo>
                <a:lnTo>
                  <a:pt x="283400" y="49491"/>
                </a:lnTo>
                <a:lnTo>
                  <a:pt x="329253" y="49491"/>
                </a:lnTo>
                <a:lnTo>
                  <a:pt x="316725" y="36957"/>
                </a:lnTo>
                <a:lnTo>
                  <a:pt x="313867" y="36055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pPr marL="0" algn="r" defTabSz="914400" rtl="1" eaLnBrk="1" latinLnBrk="0" hangingPunct="1"/>
            <a:endParaRPr/>
          </a:p>
        </p:txBody>
      </p:sp>
      <p:sp>
        <p:nvSpPr>
          <p:cNvPr id="955" name="object 17">
            <a:extLst>
              <a:ext uri="{FF2B5EF4-FFF2-40B4-BE49-F238E27FC236}">
                <a16:creationId xmlns:a16="http://schemas.microsoft.com/office/drawing/2014/main" id="{7651D7A2-8502-CD14-B0C9-0F962BCD1486}"/>
              </a:ext>
            </a:extLst>
          </p:cNvPr>
          <p:cNvSpPr/>
          <p:nvPr/>
        </p:nvSpPr>
        <p:spPr>
          <a:xfrm>
            <a:off x="1421810" y="5035281"/>
            <a:ext cx="314472" cy="313464"/>
          </a:xfrm>
          <a:custGeom>
            <a:avLst/>
            <a:gdLst/>
            <a:ahLst/>
            <a:cxnLst/>
            <a:rect l="l" t="t" r="r" b="b"/>
            <a:pathLst>
              <a:path w="396239" h="394970">
                <a:moveTo>
                  <a:pt x="161251" y="346709"/>
                </a:moveTo>
                <a:lnTo>
                  <a:pt x="112217" y="346709"/>
                </a:lnTo>
                <a:lnTo>
                  <a:pt x="121999" y="351789"/>
                </a:lnTo>
                <a:lnTo>
                  <a:pt x="132148" y="355599"/>
                </a:lnTo>
                <a:lnTo>
                  <a:pt x="142637" y="359409"/>
                </a:lnTo>
                <a:lnTo>
                  <a:pt x="153441" y="363219"/>
                </a:lnTo>
                <a:lnTo>
                  <a:pt x="158242" y="382269"/>
                </a:lnTo>
                <a:lnTo>
                  <a:pt x="159893" y="388619"/>
                </a:lnTo>
                <a:lnTo>
                  <a:pt x="164147" y="394969"/>
                </a:lnTo>
                <a:lnTo>
                  <a:pt x="231470" y="394969"/>
                </a:lnTo>
                <a:lnTo>
                  <a:pt x="235318" y="388619"/>
                </a:lnTo>
                <a:lnTo>
                  <a:pt x="237375" y="382269"/>
                </a:lnTo>
                <a:lnTo>
                  <a:pt x="238655" y="377189"/>
                </a:lnTo>
                <a:lnTo>
                  <a:pt x="175590" y="377189"/>
                </a:lnTo>
                <a:lnTo>
                  <a:pt x="169316" y="353059"/>
                </a:lnTo>
                <a:lnTo>
                  <a:pt x="164401" y="347979"/>
                </a:lnTo>
                <a:lnTo>
                  <a:pt x="161251" y="346709"/>
                </a:lnTo>
                <a:close/>
              </a:path>
              <a:path w="396239" h="394970">
                <a:moveTo>
                  <a:pt x="286600" y="327659"/>
                </a:moveTo>
                <a:lnTo>
                  <a:pt x="280301" y="327659"/>
                </a:lnTo>
                <a:lnTo>
                  <a:pt x="277190" y="328929"/>
                </a:lnTo>
                <a:lnTo>
                  <a:pt x="274408" y="330199"/>
                </a:lnTo>
                <a:lnTo>
                  <a:pt x="265552" y="335279"/>
                </a:lnTo>
                <a:lnTo>
                  <a:pt x="256433" y="339089"/>
                </a:lnTo>
                <a:lnTo>
                  <a:pt x="247078" y="342899"/>
                </a:lnTo>
                <a:lnTo>
                  <a:pt x="237515" y="345439"/>
                </a:lnTo>
                <a:lnTo>
                  <a:pt x="231216" y="347979"/>
                </a:lnTo>
                <a:lnTo>
                  <a:pt x="226314" y="353059"/>
                </a:lnTo>
                <a:lnTo>
                  <a:pt x="220002" y="377189"/>
                </a:lnTo>
                <a:lnTo>
                  <a:pt x="238655" y="377189"/>
                </a:lnTo>
                <a:lnTo>
                  <a:pt x="242176" y="363219"/>
                </a:lnTo>
                <a:lnTo>
                  <a:pt x="252980" y="359409"/>
                </a:lnTo>
                <a:lnTo>
                  <a:pt x="263469" y="355599"/>
                </a:lnTo>
                <a:lnTo>
                  <a:pt x="273617" y="351789"/>
                </a:lnTo>
                <a:lnTo>
                  <a:pt x="283400" y="346709"/>
                </a:lnTo>
                <a:lnTo>
                  <a:pt x="328243" y="346709"/>
                </a:lnTo>
                <a:lnTo>
                  <a:pt x="334628" y="340359"/>
                </a:lnTo>
                <a:lnTo>
                  <a:pt x="309130" y="340359"/>
                </a:lnTo>
                <a:lnTo>
                  <a:pt x="289788" y="328929"/>
                </a:lnTo>
                <a:lnTo>
                  <a:pt x="286600" y="327659"/>
                </a:lnTo>
                <a:close/>
              </a:path>
              <a:path w="396239" h="394970">
                <a:moveTo>
                  <a:pt x="88315" y="35559"/>
                </a:moveTo>
                <a:lnTo>
                  <a:pt x="81762" y="35559"/>
                </a:lnTo>
                <a:lnTo>
                  <a:pt x="78905" y="36829"/>
                </a:lnTo>
                <a:lnTo>
                  <a:pt x="34137" y="81279"/>
                </a:lnTo>
                <a:lnTo>
                  <a:pt x="36169" y="88899"/>
                </a:lnTo>
                <a:lnTo>
                  <a:pt x="39281" y="95249"/>
                </a:lnTo>
                <a:lnTo>
                  <a:pt x="49415" y="111759"/>
                </a:lnTo>
                <a:lnTo>
                  <a:pt x="44139" y="121919"/>
                </a:lnTo>
                <a:lnTo>
                  <a:pt x="39493" y="132079"/>
                </a:lnTo>
                <a:lnTo>
                  <a:pt x="35510" y="142239"/>
                </a:lnTo>
                <a:lnTo>
                  <a:pt x="32219" y="153669"/>
                </a:lnTo>
                <a:lnTo>
                  <a:pt x="6718" y="160019"/>
                </a:lnTo>
                <a:lnTo>
                  <a:pt x="0" y="163829"/>
                </a:lnTo>
                <a:lnTo>
                  <a:pt x="0" y="231139"/>
                </a:lnTo>
                <a:lnTo>
                  <a:pt x="6718" y="234949"/>
                </a:lnTo>
                <a:lnTo>
                  <a:pt x="13182" y="237489"/>
                </a:lnTo>
                <a:lnTo>
                  <a:pt x="32219" y="242569"/>
                </a:lnTo>
                <a:lnTo>
                  <a:pt x="35510" y="252729"/>
                </a:lnTo>
                <a:lnTo>
                  <a:pt x="39493" y="262889"/>
                </a:lnTo>
                <a:lnTo>
                  <a:pt x="44139" y="273049"/>
                </a:lnTo>
                <a:lnTo>
                  <a:pt x="49415" y="283209"/>
                </a:lnTo>
                <a:lnTo>
                  <a:pt x="39281" y="300989"/>
                </a:lnTo>
                <a:lnTo>
                  <a:pt x="35877" y="306069"/>
                </a:lnTo>
                <a:lnTo>
                  <a:pt x="34137" y="313689"/>
                </a:lnTo>
                <a:lnTo>
                  <a:pt x="78841" y="358139"/>
                </a:lnTo>
                <a:lnTo>
                  <a:pt x="81572" y="359409"/>
                </a:lnTo>
                <a:lnTo>
                  <a:pt x="88036" y="359409"/>
                </a:lnTo>
                <a:lnTo>
                  <a:pt x="91871" y="358139"/>
                </a:lnTo>
                <a:lnTo>
                  <a:pt x="95237" y="356869"/>
                </a:lnTo>
                <a:lnTo>
                  <a:pt x="112217" y="346709"/>
                </a:lnTo>
                <a:lnTo>
                  <a:pt x="161251" y="346709"/>
                </a:lnTo>
                <a:lnTo>
                  <a:pt x="158102" y="345439"/>
                </a:lnTo>
                <a:lnTo>
                  <a:pt x="148538" y="342899"/>
                </a:lnTo>
                <a:lnTo>
                  <a:pt x="142301" y="340359"/>
                </a:lnTo>
                <a:lnTo>
                  <a:pt x="86410" y="340359"/>
                </a:lnTo>
                <a:lnTo>
                  <a:pt x="54940" y="308609"/>
                </a:lnTo>
                <a:lnTo>
                  <a:pt x="68211" y="287019"/>
                </a:lnTo>
                <a:lnTo>
                  <a:pt x="68262" y="280669"/>
                </a:lnTo>
                <a:lnTo>
                  <a:pt x="64985" y="274319"/>
                </a:lnTo>
                <a:lnTo>
                  <a:pt x="60218" y="265429"/>
                </a:lnTo>
                <a:lnTo>
                  <a:pt x="56056" y="256539"/>
                </a:lnTo>
                <a:lnTo>
                  <a:pt x="52511" y="247649"/>
                </a:lnTo>
                <a:lnTo>
                  <a:pt x="49593" y="237489"/>
                </a:lnTo>
                <a:lnTo>
                  <a:pt x="47917" y="231139"/>
                </a:lnTo>
                <a:lnTo>
                  <a:pt x="42913" y="226059"/>
                </a:lnTo>
                <a:lnTo>
                  <a:pt x="18186" y="219709"/>
                </a:lnTo>
                <a:lnTo>
                  <a:pt x="17983" y="219709"/>
                </a:lnTo>
                <a:lnTo>
                  <a:pt x="17983" y="175259"/>
                </a:lnTo>
                <a:lnTo>
                  <a:pt x="42913" y="168909"/>
                </a:lnTo>
                <a:lnTo>
                  <a:pt x="47917" y="163829"/>
                </a:lnTo>
                <a:lnTo>
                  <a:pt x="49593" y="157479"/>
                </a:lnTo>
                <a:lnTo>
                  <a:pt x="52511" y="148589"/>
                </a:lnTo>
                <a:lnTo>
                  <a:pt x="56056" y="139699"/>
                </a:lnTo>
                <a:lnTo>
                  <a:pt x="60218" y="129539"/>
                </a:lnTo>
                <a:lnTo>
                  <a:pt x="64985" y="120649"/>
                </a:lnTo>
                <a:lnTo>
                  <a:pt x="68262" y="115569"/>
                </a:lnTo>
                <a:lnTo>
                  <a:pt x="68211" y="107949"/>
                </a:lnTo>
                <a:lnTo>
                  <a:pt x="64833" y="102869"/>
                </a:lnTo>
                <a:lnTo>
                  <a:pt x="54940" y="86359"/>
                </a:lnTo>
                <a:lnTo>
                  <a:pt x="86360" y="54609"/>
                </a:lnTo>
                <a:lnTo>
                  <a:pt x="142294" y="54609"/>
                </a:lnTo>
                <a:lnTo>
                  <a:pt x="148535" y="52069"/>
                </a:lnTo>
                <a:lnTo>
                  <a:pt x="158102" y="49529"/>
                </a:lnTo>
                <a:lnTo>
                  <a:pt x="112217" y="49529"/>
                </a:lnTo>
                <a:lnTo>
                  <a:pt x="95237" y="39369"/>
                </a:lnTo>
                <a:lnTo>
                  <a:pt x="92087" y="36829"/>
                </a:lnTo>
                <a:lnTo>
                  <a:pt x="88315" y="35559"/>
                </a:lnTo>
                <a:close/>
              </a:path>
              <a:path w="396239" h="394970">
                <a:moveTo>
                  <a:pt x="328243" y="346709"/>
                </a:moveTo>
                <a:lnTo>
                  <a:pt x="283400" y="346709"/>
                </a:lnTo>
                <a:lnTo>
                  <a:pt x="300380" y="356869"/>
                </a:lnTo>
                <a:lnTo>
                  <a:pt x="303745" y="358139"/>
                </a:lnTo>
                <a:lnTo>
                  <a:pt x="307581" y="359409"/>
                </a:lnTo>
                <a:lnTo>
                  <a:pt x="314045" y="359409"/>
                </a:lnTo>
                <a:lnTo>
                  <a:pt x="316750" y="358139"/>
                </a:lnTo>
                <a:lnTo>
                  <a:pt x="328243" y="346709"/>
                </a:lnTo>
                <a:close/>
              </a:path>
              <a:path w="396239" h="394970">
                <a:moveTo>
                  <a:pt x="115315" y="327659"/>
                </a:moveTo>
                <a:lnTo>
                  <a:pt x="108991" y="327659"/>
                </a:lnTo>
                <a:lnTo>
                  <a:pt x="105803" y="328929"/>
                </a:lnTo>
                <a:lnTo>
                  <a:pt x="86537" y="340359"/>
                </a:lnTo>
                <a:lnTo>
                  <a:pt x="142301" y="340359"/>
                </a:lnTo>
                <a:lnTo>
                  <a:pt x="139182" y="339089"/>
                </a:lnTo>
                <a:lnTo>
                  <a:pt x="130059" y="335279"/>
                </a:lnTo>
                <a:lnTo>
                  <a:pt x="121196" y="330199"/>
                </a:lnTo>
                <a:lnTo>
                  <a:pt x="118414" y="328929"/>
                </a:lnTo>
                <a:lnTo>
                  <a:pt x="115315" y="327659"/>
                </a:lnTo>
                <a:close/>
              </a:path>
              <a:path w="396239" h="394970">
                <a:moveTo>
                  <a:pt x="334619" y="54609"/>
                </a:moveTo>
                <a:lnTo>
                  <a:pt x="309245" y="54609"/>
                </a:lnTo>
                <a:lnTo>
                  <a:pt x="340677" y="86359"/>
                </a:lnTo>
                <a:lnTo>
                  <a:pt x="327406" y="107949"/>
                </a:lnTo>
                <a:lnTo>
                  <a:pt x="327355" y="115569"/>
                </a:lnTo>
                <a:lnTo>
                  <a:pt x="330657" y="120649"/>
                </a:lnTo>
                <a:lnTo>
                  <a:pt x="335410" y="129539"/>
                </a:lnTo>
                <a:lnTo>
                  <a:pt x="339564" y="139699"/>
                </a:lnTo>
                <a:lnTo>
                  <a:pt x="343106" y="148589"/>
                </a:lnTo>
                <a:lnTo>
                  <a:pt x="346024" y="157479"/>
                </a:lnTo>
                <a:lnTo>
                  <a:pt x="347700" y="163829"/>
                </a:lnTo>
                <a:lnTo>
                  <a:pt x="352691" y="168909"/>
                </a:lnTo>
                <a:lnTo>
                  <a:pt x="377634" y="175259"/>
                </a:lnTo>
                <a:lnTo>
                  <a:pt x="377634" y="219709"/>
                </a:lnTo>
                <a:lnTo>
                  <a:pt x="377431" y="219709"/>
                </a:lnTo>
                <a:lnTo>
                  <a:pt x="352691" y="226059"/>
                </a:lnTo>
                <a:lnTo>
                  <a:pt x="347700" y="231139"/>
                </a:lnTo>
                <a:lnTo>
                  <a:pt x="346024" y="237489"/>
                </a:lnTo>
                <a:lnTo>
                  <a:pt x="343106" y="247649"/>
                </a:lnTo>
                <a:lnTo>
                  <a:pt x="339564" y="256539"/>
                </a:lnTo>
                <a:lnTo>
                  <a:pt x="335410" y="265429"/>
                </a:lnTo>
                <a:lnTo>
                  <a:pt x="330657" y="274319"/>
                </a:lnTo>
                <a:lnTo>
                  <a:pt x="327355" y="280669"/>
                </a:lnTo>
                <a:lnTo>
                  <a:pt x="327406" y="287019"/>
                </a:lnTo>
                <a:lnTo>
                  <a:pt x="340690" y="308609"/>
                </a:lnTo>
                <a:lnTo>
                  <a:pt x="309283" y="340359"/>
                </a:lnTo>
                <a:lnTo>
                  <a:pt x="334628" y="340359"/>
                </a:lnTo>
                <a:lnTo>
                  <a:pt x="361480" y="313689"/>
                </a:lnTo>
                <a:lnTo>
                  <a:pt x="359740" y="306069"/>
                </a:lnTo>
                <a:lnTo>
                  <a:pt x="356336" y="300989"/>
                </a:lnTo>
                <a:lnTo>
                  <a:pt x="346202" y="283209"/>
                </a:lnTo>
                <a:lnTo>
                  <a:pt x="351474" y="273049"/>
                </a:lnTo>
                <a:lnTo>
                  <a:pt x="356114" y="262889"/>
                </a:lnTo>
                <a:lnTo>
                  <a:pt x="360096" y="252729"/>
                </a:lnTo>
                <a:lnTo>
                  <a:pt x="363397" y="242569"/>
                </a:lnTo>
                <a:lnTo>
                  <a:pt x="382435" y="237489"/>
                </a:lnTo>
                <a:lnTo>
                  <a:pt x="388899" y="234949"/>
                </a:lnTo>
                <a:lnTo>
                  <a:pt x="395617" y="231139"/>
                </a:lnTo>
                <a:lnTo>
                  <a:pt x="395617" y="163829"/>
                </a:lnTo>
                <a:lnTo>
                  <a:pt x="388899" y="160019"/>
                </a:lnTo>
                <a:lnTo>
                  <a:pt x="382435" y="158749"/>
                </a:lnTo>
                <a:lnTo>
                  <a:pt x="363397" y="153669"/>
                </a:lnTo>
                <a:lnTo>
                  <a:pt x="360096" y="142239"/>
                </a:lnTo>
                <a:lnTo>
                  <a:pt x="356114" y="132079"/>
                </a:lnTo>
                <a:lnTo>
                  <a:pt x="351474" y="121919"/>
                </a:lnTo>
                <a:lnTo>
                  <a:pt x="346202" y="111759"/>
                </a:lnTo>
                <a:lnTo>
                  <a:pt x="356336" y="95249"/>
                </a:lnTo>
                <a:lnTo>
                  <a:pt x="359448" y="88899"/>
                </a:lnTo>
                <a:lnTo>
                  <a:pt x="361480" y="81279"/>
                </a:lnTo>
                <a:lnTo>
                  <a:pt x="334619" y="54609"/>
                </a:lnTo>
                <a:close/>
              </a:path>
              <a:path w="396239" h="394970">
                <a:moveTo>
                  <a:pt x="197815" y="90169"/>
                </a:moveTo>
                <a:lnTo>
                  <a:pt x="155817" y="97789"/>
                </a:lnTo>
                <a:lnTo>
                  <a:pt x="121519" y="121919"/>
                </a:lnTo>
                <a:lnTo>
                  <a:pt x="98395" y="156209"/>
                </a:lnTo>
                <a:lnTo>
                  <a:pt x="89915" y="198119"/>
                </a:lnTo>
                <a:lnTo>
                  <a:pt x="98395" y="240029"/>
                </a:lnTo>
                <a:lnTo>
                  <a:pt x="121519" y="274319"/>
                </a:lnTo>
                <a:lnTo>
                  <a:pt x="155817" y="297179"/>
                </a:lnTo>
                <a:lnTo>
                  <a:pt x="197815" y="306069"/>
                </a:lnTo>
                <a:lnTo>
                  <a:pt x="239807" y="297179"/>
                </a:lnTo>
                <a:lnTo>
                  <a:pt x="255051" y="287019"/>
                </a:lnTo>
                <a:lnTo>
                  <a:pt x="188810" y="287019"/>
                </a:lnTo>
                <a:lnTo>
                  <a:pt x="157008" y="278129"/>
                </a:lnTo>
                <a:lnTo>
                  <a:pt x="131324" y="257809"/>
                </a:lnTo>
                <a:lnTo>
                  <a:pt x="114155" y="231139"/>
                </a:lnTo>
                <a:lnTo>
                  <a:pt x="107899" y="198119"/>
                </a:lnTo>
                <a:lnTo>
                  <a:pt x="108081" y="194309"/>
                </a:lnTo>
                <a:lnTo>
                  <a:pt x="108203" y="191769"/>
                </a:lnTo>
                <a:lnTo>
                  <a:pt x="115239" y="162559"/>
                </a:lnTo>
                <a:lnTo>
                  <a:pt x="153599" y="162559"/>
                </a:lnTo>
                <a:lnTo>
                  <a:pt x="124015" y="146049"/>
                </a:lnTo>
                <a:lnTo>
                  <a:pt x="138097" y="130809"/>
                </a:lnTo>
                <a:lnTo>
                  <a:pt x="155533" y="118109"/>
                </a:lnTo>
                <a:lnTo>
                  <a:pt x="175661" y="110489"/>
                </a:lnTo>
                <a:lnTo>
                  <a:pt x="197815" y="107949"/>
                </a:lnTo>
                <a:lnTo>
                  <a:pt x="254249" y="107949"/>
                </a:lnTo>
                <a:lnTo>
                  <a:pt x="239807" y="97789"/>
                </a:lnTo>
                <a:lnTo>
                  <a:pt x="197815" y="90169"/>
                </a:lnTo>
                <a:close/>
              </a:path>
              <a:path w="396239" h="394970">
                <a:moveTo>
                  <a:pt x="153599" y="162559"/>
                </a:moveTo>
                <a:lnTo>
                  <a:pt x="115239" y="162559"/>
                </a:lnTo>
                <a:lnTo>
                  <a:pt x="163118" y="189229"/>
                </a:lnTo>
                <a:lnTo>
                  <a:pt x="162369" y="191769"/>
                </a:lnTo>
                <a:lnTo>
                  <a:pt x="161836" y="194309"/>
                </a:lnTo>
                <a:lnTo>
                  <a:pt x="161836" y="198119"/>
                </a:lnTo>
                <a:lnTo>
                  <a:pt x="163872" y="209549"/>
                </a:lnTo>
                <a:lnTo>
                  <a:pt x="169513" y="219709"/>
                </a:lnTo>
                <a:lnTo>
                  <a:pt x="178059" y="227329"/>
                </a:lnTo>
                <a:lnTo>
                  <a:pt x="188810" y="232409"/>
                </a:lnTo>
                <a:lnTo>
                  <a:pt x="188810" y="287019"/>
                </a:lnTo>
                <a:lnTo>
                  <a:pt x="206806" y="287019"/>
                </a:lnTo>
                <a:lnTo>
                  <a:pt x="206806" y="232409"/>
                </a:lnTo>
                <a:lnTo>
                  <a:pt x="217558" y="227329"/>
                </a:lnTo>
                <a:lnTo>
                  <a:pt x="226104" y="219709"/>
                </a:lnTo>
                <a:lnTo>
                  <a:pt x="228219" y="215899"/>
                </a:lnTo>
                <a:lnTo>
                  <a:pt x="197815" y="215899"/>
                </a:lnTo>
                <a:lnTo>
                  <a:pt x="190813" y="214629"/>
                </a:lnTo>
                <a:lnTo>
                  <a:pt x="185092" y="210819"/>
                </a:lnTo>
                <a:lnTo>
                  <a:pt x="181234" y="204469"/>
                </a:lnTo>
                <a:lnTo>
                  <a:pt x="179819" y="198119"/>
                </a:lnTo>
                <a:lnTo>
                  <a:pt x="181234" y="190499"/>
                </a:lnTo>
                <a:lnTo>
                  <a:pt x="185092" y="185419"/>
                </a:lnTo>
                <a:lnTo>
                  <a:pt x="190813" y="181609"/>
                </a:lnTo>
                <a:lnTo>
                  <a:pt x="197815" y="180339"/>
                </a:lnTo>
                <a:lnTo>
                  <a:pt x="248458" y="180339"/>
                </a:lnTo>
                <a:lnTo>
                  <a:pt x="262138" y="172719"/>
                </a:lnTo>
                <a:lnTo>
                  <a:pt x="171805" y="172719"/>
                </a:lnTo>
                <a:lnTo>
                  <a:pt x="153599" y="162559"/>
                </a:lnTo>
                <a:close/>
              </a:path>
              <a:path w="396239" h="394970">
                <a:moveTo>
                  <a:pt x="298518" y="162559"/>
                </a:moveTo>
                <a:lnTo>
                  <a:pt x="280377" y="162559"/>
                </a:lnTo>
                <a:lnTo>
                  <a:pt x="283512" y="170179"/>
                </a:lnTo>
                <a:lnTo>
                  <a:pt x="285815" y="179069"/>
                </a:lnTo>
                <a:lnTo>
                  <a:pt x="287234" y="187959"/>
                </a:lnTo>
                <a:lnTo>
                  <a:pt x="287718" y="198119"/>
                </a:lnTo>
                <a:lnTo>
                  <a:pt x="281462" y="231139"/>
                </a:lnTo>
                <a:lnTo>
                  <a:pt x="264293" y="257809"/>
                </a:lnTo>
                <a:lnTo>
                  <a:pt x="238608" y="278129"/>
                </a:lnTo>
                <a:lnTo>
                  <a:pt x="206806" y="287019"/>
                </a:lnTo>
                <a:lnTo>
                  <a:pt x="255051" y="287019"/>
                </a:lnTo>
                <a:lnTo>
                  <a:pt x="274105" y="274319"/>
                </a:lnTo>
                <a:lnTo>
                  <a:pt x="297232" y="240029"/>
                </a:lnTo>
                <a:lnTo>
                  <a:pt x="305714" y="198119"/>
                </a:lnTo>
                <a:lnTo>
                  <a:pt x="298518" y="162559"/>
                </a:lnTo>
                <a:close/>
              </a:path>
              <a:path w="396239" h="394970">
                <a:moveTo>
                  <a:pt x="248458" y="180339"/>
                </a:moveTo>
                <a:lnTo>
                  <a:pt x="197815" y="180339"/>
                </a:lnTo>
                <a:lnTo>
                  <a:pt x="204809" y="181609"/>
                </a:lnTo>
                <a:lnTo>
                  <a:pt x="210526" y="185419"/>
                </a:lnTo>
                <a:lnTo>
                  <a:pt x="214383" y="190499"/>
                </a:lnTo>
                <a:lnTo>
                  <a:pt x="215798" y="198119"/>
                </a:lnTo>
                <a:lnTo>
                  <a:pt x="214383" y="204469"/>
                </a:lnTo>
                <a:lnTo>
                  <a:pt x="210526" y="210819"/>
                </a:lnTo>
                <a:lnTo>
                  <a:pt x="204809" y="214629"/>
                </a:lnTo>
                <a:lnTo>
                  <a:pt x="197815" y="215899"/>
                </a:lnTo>
                <a:lnTo>
                  <a:pt x="228219" y="215899"/>
                </a:lnTo>
                <a:lnTo>
                  <a:pt x="231745" y="209549"/>
                </a:lnTo>
                <a:lnTo>
                  <a:pt x="233781" y="198119"/>
                </a:lnTo>
                <a:lnTo>
                  <a:pt x="233781" y="194309"/>
                </a:lnTo>
                <a:lnTo>
                  <a:pt x="233248" y="191769"/>
                </a:lnTo>
                <a:lnTo>
                  <a:pt x="232498" y="189229"/>
                </a:lnTo>
                <a:lnTo>
                  <a:pt x="248458" y="180339"/>
                </a:lnTo>
                <a:close/>
              </a:path>
              <a:path w="396239" h="394970">
                <a:moveTo>
                  <a:pt x="197815" y="161289"/>
                </a:moveTo>
                <a:lnTo>
                  <a:pt x="190343" y="162559"/>
                </a:lnTo>
                <a:lnTo>
                  <a:pt x="183419" y="165099"/>
                </a:lnTo>
                <a:lnTo>
                  <a:pt x="177191" y="168909"/>
                </a:lnTo>
                <a:lnTo>
                  <a:pt x="171805" y="172719"/>
                </a:lnTo>
                <a:lnTo>
                  <a:pt x="223812" y="172719"/>
                </a:lnTo>
                <a:lnTo>
                  <a:pt x="218426" y="168909"/>
                </a:lnTo>
                <a:lnTo>
                  <a:pt x="212199" y="165099"/>
                </a:lnTo>
                <a:lnTo>
                  <a:pt x="205279" y="162559"/>
                </a:lnTo>
                <a:lnTo>
                  <a:pt x="197815" y="161289"/>
                </a:lnTo>
                <a:close/>
              </a:path>
              <a:path w="396239" h="394970">
                <a:moveTo>
                  <a:pt x="254249" y="107949"/>
                </a:moveTo>
                <a:lnTo>
                  <a:pt x="197815" y="107949"/>
                </a:lnTo>
                <a:lnTo>
                  <a:pt x="219961" y="110489"/>
                </a:lnTo>
                <a:lnTo>
                  <a:pt x="240085" y="118109"/>
                </a:lnTo>
                <a:lnTo>
                  <a:pt x="257520" y="130809"/>
                </a:lnTo>
                <a:lnTo>
                  <a:pt x="271602" y="146049"/>
                </a:lnTo>
                <a:lnTo>
                  <a:pt x="223812" y="172719"/>
                </a:lnTo>
                <a:lnTo>
                  <a:pt x="262138" y="172719"/>
                </a:lnTo>
                <a:lnTo>
                  <a:pt x="280377" y="162559"/>
                </a:lnTo>
                <a:lnTo>
                  <a:pt x="298518" y="162559"/>
                </a:lnTo>
                <a:lnTo>
                  <a:pt x="297232" y="156209"/>
                </a:lnTo>
                <a:lnTo>
                  <a:pt x="274105" y="121919"/>
                </a:lnTo>
                <a:lnTo>
                  <a:pt x="254249" y="107949"/>
                </a:lnTo>
                <a:close/>
              </a:path>
              <a:path w="396239" h="394970">
                <a:moveTo>
                  <a:pt x="142294" y="54609"/>
                </a:moveTo>
                <a:lnTo>
                  <a:pt x="86360" y="54609"/>
                </a:lnTo>
                <a:lnTo>
                  <a:pt x="105803" y="66039"/>
                </a:lnTo>
                <a:lnTo>
                  <a:pt x="108991" y="67309"/>
                </a:lnTo>
                <a:lnTo>
                  <a:pt x="115315" y="67309"/>
                </a:lnTo>
                <a:lnTo>
                  <a:pt x="118414" y="66039"/>
                </a:lnTo>
                <a:lnTo>
                  <a:pt x="121208" y="64769"/>
                </a:lnTo>
                <a:lnTo>
                  <a:pt x="130054" y="59689"/>
                </a:lnTo>
                <a:lnTo>
                  <a:pt x="139174" y="55879"/>
                </a:lnTo>
                <a:lnTo>
                  <a:pt x="142294" y="54609"/>
                </a:lnTo>
                <a:close/>
              </a:path>
              <a:path w="396239" h="394970">
                <a:moveTo>
                  <a:pt x="238655" y="17779"/>
                </a:moveTo>
                <a:lnTo>
                  <a:pt x="220078" y="17779"/>
                </a:lnTo>
                <a:lnTo>
                  <a:pt x="226314" y="43179"/>
                </a:lnTo>
                <a:lnTo>
                  <a:pt x="231216" y="48259"/>
                </a:lnTo>
                <a:lnTo>
                  <a:pt x="237515" y="49529"/>
                </a:lnTo>
                <a:lnTo>
                  <a:pt x="247078" y="52069"/>
                </a:lnTo>
                <a:lnTo>
                  <a:pt x="256433" y="55879"/>
                </a:lnTo>
                <a:lnTo>
                  <a:pt x="265552" y="59689"/>
                </a:lnTo>
                <a:lnTo>
                  <a:pt x="274408" y="64769"/>
                </a:lnTo>
                <a:lnTo>
                  <a:pt x="277190" y="66039"/>
                </a:lnTo>
                <a:lnTo>
                  <a:pt x="280301" y="67309"/>
                </a:lnTo>
                <a:lnTo>
                  <a:pt x="286600" y="67309"/>
                </a:lnTo>
                <a:lnTo>
                  <a:pt x="289788" y="66039"/>
                </a:lnTo>
                <a:lnTo>
                  <a:pt x="309245" y="54609"/>
                </a:lnTo>
                <a:lnTo>
                  <a:pt x="334619" y="54609"/>
                </a:lnTo>
                <a:lnTo>
                  <a:pt x="329503" y="49529"/>
                </a:lnTo>
                <a:lnTo>
                  <a:pt x="283400" y="49529"/>
                </a:lnTo>
                <a:lnTo>
                  <a:pt x="273617" y="44449"/>
                </a:lnTo>
                <a:lnTo>
                  <a:pt x="263469" y="39369"/>
                </a:lnTo>
                <a:lnTo>
                  <a:pt x="252980" y="35559"/>
                </a:lnTo>
                <a:lnTo>
                  <a:pt x="242176" y="31749"/>
                </a:lnTo>
                <a:lnTo>
                  <a:pt x="238655" y="17779"/>
                </a:lnTo>
                <a:close/>
              </a:path>
              <a:path w="396239" h="394970">
                <a:moveTo>
                  <a:pt x="231470" y="0"/>
                </a:moveTo>
                <a:lnTo>
                  <a:pt x="164147" y="0"/>
                </a:lnTo>
                <a:lnTo>
                  <a:pt x="159893" y="6349"/>
                </a:lnTo>
                <a:lnTo>
                  <a:pt x="158242" y="12699"/>
                </a:lnTo>
                <a:lnTo>
                  <a:pt x="153441" y="31749"/>
                </a:lnTo>
                <a:lnTo>
                  <a:pt x="142637" y="35559"/>
                </a:lnTo>
                <a:lnTo>
                  <a:pt x="132148" y="39369"/>
                </a:lnTo>
                <a:lnTo>
                  <a:pt x="121999" y="44449"/>
                </a:lnTo>
                <a:lnTo>
                  <a:pt x="112217" y="49529"/>
                </a:lnTo>
                <a:lnTo>
                  <a:pt x="158102" y="49529"/>
                </a:lnTo>
                <a:lnTo>
                  <a:pt x="164401" y="48259"/>
                </a:lnTo>
                <a:lnTo>
                  <a:pt x="169316" y="43179"/>
                </a:lnTo>
                <a:lnTo>
                  <a:pt x="175590" y="17779"/>
                </a:lnTo>
                <a:lnTo>
                  <a:pt x="238655" y="17779"/>
                </a:lnTo>
                <a:lnTo>
                  <a:pt x="237375" y="12699"/>
                </a:lnTo>
                <a:lnTo>
                  <a:pt x="235318" y="6349"/>
                </a:lnTo>
                <a:lnTo>
                  <a:pt x="231470" y="0"/>
                </a:lnTo>
                <a:close/>
              </a:path>
              <a:path w="396239" h="394970">
                <a:moveTo>
                  <a:pt x="313855" y="35559"/>
                </a:moveTo>
                <a:lnTo>
                  <a:pt x="307301" y="35559"/>
                </a:lnTo>
                <a:lnTo>
                  <a:pt x="303530" y="36829"/>
                </a:lnTo>
                <a:lnTo>
                  <a:pt x="300380" y="39369"/>
                </a:lnTo>
                <a:lnTo>
                  <a:pt x="283400" y="49529"/>
                </a:lnTo>
                <a:lnTo>
                  <a:pt x="329503" y="49529"/>
                </a:lnTo>
                <a:lnTo>
                  <a:pt x="316712" y="36829"/>
                </a:lnTo>
                <a:lnTo>
                  <a:pt x="313855" y="35559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6" name="object 18">
            <a:extLst>
              <a:ext uri="{FF2B5EF4-FFF2-40B4-BE49-F238E27FC236}">
                <a16:creationId xmlns:a16="http://schemas.microsoft.com/office/drawing/2014/main" id="{CF491C52-DB7E-CED1-A8EA-E683F030E96A}"/>
              </a:ext>
            </a:extLst>
          </p:cNvPr>
          <p:cNvSpPr/>
          <p:nvPr/>
        </p:nvSpPr>
        <p:spPr>
          <a:xfrm>
            <a:off x="2064494" y="5035280"/>
            <a:ext cx="314472" cy="313464"/>
          </a:xfrm>
          <a:custGeom>
            <a:avLst/>
            <a:gdLst/>
            <a:ahLst/>
            <a:cxnLst/>
            <a:rect l="l" t="t" r="r" b="b"/>
            <a:pathLst>
              <a:path w="396239" h="394970">
                <a:moveTo>
                  <a:pt x="359651" y="0"/>
                </a:moveTo>
                <a:lnTo>
                  <a:pt x="35966" y="0"/>
                </a:lnTo>
                <a:lnTo>
                  <a:pt x="21967" y="2540"/>
                </a:lnTo>
                <a:lnTo>
                  <a:pt x="10534" y="10160"/>
                </a:lnTo>
                <a:lnTo>
                  <a:pt x="2826" y="21590"/>
                </a:lnTo>
                <a:lnTo>
                  <a:pt x="0" y="35560"/>
                </a:lnTo>
                <a:lnTo>
                  <a:pt x="0" y="359410"/>
                </a:lnTo>
                <a:lnTo>
                  <a:pt x="2826" y="373380"/>
                </a:lnTo>
                <a:lnTo>
                  <a:pt x="10534" y="384810"/>
                </a:lnTo>
                <a:lnTo>
                  <a:pt x="21967" y="392430"/>
                </a:lnTo>
                <a:lnTo>
                  <a:pt x="35966" y="394970"/>
                </a:lnTo>
                <a:lnTo>
                  <a:pt x="359651" y="394970"/>
                </a:lnTo>
                <a:lnTo>
                  <a:pt x="373650" y="392430"/>
                </a:lnTo>
                <a:lnTo>
                  <a:pt x="385083" y="384810"/>
                </a:lnTo>
                <a:lnTo>
                  <a:pt x="390221" y="377190"/>
                </a:lnTo>
                <a:lnTo>
                  <a:pt x="35966" y="377190"/>
                </a:lnTo>
                <a:lnTo>
                  <a:pt x="28972" y="375920"/>
                </a:lnTo>
                <a:lnTo>
                  <a:pt x="23255" y="372110"/>
                </a:lnTo>
                <a:lnTo>
                  <a:pt x="19398" y="367030"/>
                </a:lnTo>
                <a:lnTo>
                  <a:pt x="17983" y="359410"/>
                </a:lnTo>
                <a:lnTo>
                  <a:pt x="17983" y="207010"/>
                </a:lnTo>
                <a:lnTo>
                  <a:pt x="42633" y="207010"/>
                </a:lnTo>
                <a:lnTo>
                  <a:pt x="46482" y="200660"/>
                </a:lnTo>
                <a:lnTo>
                  <a:pt x="48552" y="193040"/>
                </a:lnTo>
                <a:lnTo>
                  <a:pt x="49512" y="189230"/>
                </a:lnTo>
                <a:lnTo>
                  <a:pt x="17983" y="189230"/>
                </a:lnTo>
                <a:lnTo>
                  <a:pt x="17983" y="99060"/>
                </a:lnTo>
                <a:lnTo>
                  <a:pt x="47879" y="90170"/>
                </a:lnTo>
                <a:lnTo>
                  <a:pt x="61983" y="80010"/>
                </a:lnTo>
                <a:lnTo>
                  <a:pt x="17983" y="80010"/>
                </a:lnTo>
                <a:lnTo>
                  <a:pt x="17983" y="35560"/>
                </a:lnTo>
                <a:lnTo>
                  <a:pt x="19398" y="29210"/>
                </a:lnTo>
                <a:lnTo>
                  <a:pt x="23255" y="22860"/>
                </a:lnTo>
                <a:lnTo>
                  <a:pt x="28972" y="19050"/>
                </a:lnTo>
                <a:lnTo>
                  <a:pt x="35966" y="17780"/>
                </a:lnTo>
                <a:lnTo>
                  <a:pt x="390221" y="17780"/>
                </a:lnTo>
                <a:lnTo>
                  <a:pt x="385083" y="10160"/>
                </a:lnTo>
                <a:lnTo>
                  <a:pt x="373650" y="2540"/>
                </a:lnTo>
                <a:lnTo>
                  <a:pt x="359651" y="0"/>
                </a:lnTo>
                <a:close/>
              </a:path>
              <a:path w="396239" h="394970">
                <a:moveTo>
                  <a:pt x="177165" y="195580"/>
                </a:moveTo>
                <a:lnTo>
                  <a:pt x="169214" y="195580"/>
                </a:lnTo>
                <a:lnTo>
                  <a:pt x="135559" y="254000"/>
                </a:lnTo>
                <a:lnTo>
                  <a:pt x="139458" y="260350"/>
                </a:lnTo>
                <a:lnTo>
                  <a:pt x="144018" y="265430"/>
                </a:lnTo>
                <a:lnTo>
                  <a:pt x="158115" y="279400"/>
                </a:lnTo>
                <a:lnTo>
                  <a:pt x="155556" y="290830"/>
                </a:lnTo>
                <a:lnTo>
                  <a:pt x="153744" y="300990"/>
                </a:lnTo>
                <a:lnTo>
                  <a:pt x="152792" y="311150"/>
                </a:lnTo>
                <a:lnTo>
                  <a:pt x="152673" y="312420"/>
                </a:lnTo>
                <a:lnTo>
                  <a:pt x="152560" y="316230"/>
                </a:lnTo>
                <a:lnTo>
                  <a:pt x="152448" y="320040"/>
                </a:lnTo>
                <a:lnTo>
                  <a:pt x="152336" y="323850"/>
                </a:lnTo>
                <a:lnTo>
                  <a:pt x="129311" y="336550"/>
                </a:lnTo>
                <a:lnTo>
                  <a:pt x="123901" y="342900"/>
                </a:lnTo>
                <a:lnTo>
                  <a:pt x="133350" y="377190"/>
                </a:lnTo>
                <a:lnTo>
                  <a:pt x="151980" y="377190"/>
                </a:lnTo>
                <a:lnTo>
                  <a:pt x="144233" y="349250"/>
                </a:lnTo>
                <a:lnTo>
                  <a:pt x="161074" y="339090"/>
                </a:lnTo>
                <a:lnTo>
                  <a:pt x="166776" y="336550"/>
                </a:lnTo>
                <a:lnTo>
                  <a:pt x="170319" y="330200"/>
                </a:lnTo>
                <a:lnTo>
                  <a:pt x="170435" y="320040"/>
                </a:lnTo>
                <a:lnTo>
                  <a:pt x="170551" y="316230"/>
                </a:lnTo>
                <a:lnTo>
                  <a:pt x="170629" y="313690"/>
                </a:lnTo>
                <a:lnTo>
                  <a:pt x="171233" y="307340"/>
                </a:lnTo>
                <a:lnTo>
                  <a:pt x="171354" y="306070"/>
                </a:lnTo>
                <a:lnTo>
                  <a:pt x="171475" y="304800"/>
                </a:lnTo>
                <a:lnTo>
                  <a:pt x="171596" y="303530"/>
                </a:lnTo>
                <a:lnTo>
                  <a:pt x="173220" y="293370"/>
                </a:lnTo>
                <a:lnTo>
                  <a:pt x="175501" y="284480"/>
                </a:lnTo>
                <a:lnTo>
                  <a:pt x="177190" y="278130"/>
                </a:lnTo>
                <a:lnTo>
                  <a:pt x="175323" y="270510"/>
                </a:lnTo>
                <a:lnTo>
                  <a:pt x="156997" y="252730"/>
                </a:lnTo>
                <a:lnTo>
                  <a:pt x="156857" y="252730"/>
                </a:lnTo>
                <a:lnTo>
                  <a:pt x="179057" y="214630"/>
                </a:lnTo>
                <a:lnTo>
                  <a:pt x="215176" y="214630"/>
                </a:lnTo>
                <a:lnTo>
                  <a:pt x="222491" y="208280"/>
                </a:lnTo>
                <a:lnTo>
                  <a:pt x="230249" y="201930"/>
                </a:lnTo>
                <a:lnTo>
                  <a:pt x="202438" y="201930"/>
                </a:lnTo>
                <a:lnTo>
                  <a:pt x="183578" y="196850"/>
                </a:lnTo>
                <a:lnTo>
                  <a:pt x="177165" y="195580"/>
                </a:lnTo>
                <a:close/>
              </a:path>
              <a:path w="396239" h="394970">
                <a:moveTo>
                  <a:pt x="323697" y="215900"/>
                </a:moveTo>
                <a:lnTo>
                  <a:pt x="281694" y="224790"/>
                </a:lnTo>
                <a:lnTo>
                  <a:pt x="247397" y="247650"/>
                </a:lnTo>
                <a:lnTo>
                  <a:pt x="224276" y="281940"/>
                </a:lnTo>
                <a:lnTo>
                  <a:pt x="215798" y="323850"/>
                </a:lnTo>
                <a:lnTo>
                  <a:pt x="216632" y="335280"/>
                </a:lnTo>
                <a:lnTo>
                  <a:pt x="216725" y="336550"/>
                </a:lnTo>
                <a:lnTo>
                  <a:pt x="216818" y="337820"/>
                </a:lnTo>
                <a:lnTo>
                  <a:pt x="219757" y="351790"/>
                </a:lnTo>
                <a:lnTo>
                  <a:pt x="224435" y="365760"/>
                </a:lnTo>
                <a:lnTo>
                  <a:pt x="230670" y="377190"/>
                </a:lnTo>
                <a:lnTo>
                  <a:pt x="251968" y="377190"/>
                </a:lnTo>
                <a:lnTo>
                  <a:pt x="244341" y="365760"/>
                </a:lnTo>
                <a:lnTo>
                  <a:pt x="238621" y="353060"/>
                </a:lnTo>
                <a:lnTo>
                  <a:pt x="235028" y="339090"/>
                </a:lnTo>
                <a:lnTo>
                  <a:pt x="233781" y="323850"/>
                </a:lnTo>
                <a:lnTo>
                  <a:pt x="233962" y="320040"/>
                </a:lnTo>
                <a:lnTo>
                  <a:pt x="234083" y="317500"/>
                </a:lnTo>
                <a:lnTo>
                  <a:pt x="234203" y="314960"/>
                </a:lnTo>
                <a:lnTo>
                  <a:pt x="234264" y="313690"/>
                </a:lnTo>
                <a:lnTo>
                  <a:pt x="235680" y="304800"/>
                </a:lnTo>
                <a:lnTo>
                  <a:pt x="237982" y="295910"/>
                </a:lnTo>
                <a:lnTo>
                  <a:pt x="241122" y="288290"/>
                </a:lnTo>
                <a:lnTo>
                  <a:pt x="279477" y="288290"/>
                </a:lnTo>
                <a:lnTo>
                  <a:pt x="249885" y="271780"/>
                </a:lnTo>
                <a:lnTo>
                  <a:pt x="263968" y="256540"/>
                </a:lnTo>
                <a:lnTo>
                  <a:pt x="281409" y="243840"/>
                </a:lnTo>
                <a:lnTo>
                  <a:pt x="301541" y="236220"/>
                </a:lnTo>
                <a:lnTo>
                  <a:pt x="323697" y="233680"/>
                </a:lnTo>
                <a:lnTo>
                  <a:pt x="395617" y="233680"/>
                </a:lnTo>
                <a:lnTo>
                  <a:pt x="395617" y="231140"/>
                </a:lnTo>
                <a:lnTo>
                  <a:pt x="377634" y="231140"/>
                </a:lnTo>
                <a:lnTo>
                  <a:pt x="365272" y="224790"/>
                </a:lnTo>
                <a:lnTo>
                  <a:pt x="352099" y="219710"/>
                </a:lnTo>
                <a:lnTo>
                  <a:pt x="338209" y="217170"/>
                </a:lnTo>
                <a:lnTo>
                  <a:pt x="323697" y="215900"/>
                </a:lnTo>
                <a:close/>
              </a:path>
              <a:path w="396239" h="394970">
                <a:moveTo>
                  <a:pt x="279477" y="288290"/>
                </a:moveTo>
                <a:lnTo>
                  <a:pt x="241122" y="288290"/>
                </a:lnTo>
                <a:lnTo>
                  <a:pt x="289001" y="314960"/>
                </a:lnTo>
                <a:lnTo>
                  <a:pt x="288251" y="317500"/>
                </a:lnTo>
                <a:lnTo>
                  <a:pt x="287718" y="320040"/>
                </a:lnTo>
                <a:lnTo>
                  <a:pt x="287718" y="323850"/>
                </a:lnTo>
                <a:lnTo>
                  <a:pt x="289754" y="335280"/>
                </a:lnTo>
                <a:lnTo>
                  <a:pt x="295397" y="345440"/>
                </a:lnTo>
                <a:lnTo>
                  <a:pt x="303947" y="353060"/>
                </a:lnTo>
                <a:lnTo>
                  <a:pt x="314706" y="358140"/>
                </a:lnTo>
                <a:lnTo>
                  <a:pt x="314706" y="377190"/>
                </a:lnTo>
                <a:lnTo>
                  <a:pt x="332689" y="377190"/>
                </a:lnTo>
                <a:lnTo>
                  <a:pt x="332689" y="358140"/>
                </a:lnTo>
                <a:lnTo>
                  <a:pt x="343433" y="353060"/>
                </a:lnTo>
                <a:lnTo>
                  <a:pt x="351975" y="345440"/>
                </a:lnTo>
                <a:lnTo>
                  <a:pt x="354090" y="341630"/>
                </a:lnTo>
                <a:lnTo>
                  <a:pt x="323697" y="341630"/>
                </a:lnTo>
                <a:lnTo>
                  <a:pt x="316697" y="340360"/>
                </a:lnTo>
                <a:lnTo>
                  <a:pt x="310981" y="336550"/>
                </a:lnTo>
                <a:lnTo>
                  <a:pt x="307127" y="330200"/>
                </a:lnTo>
                <a:lnTo>
                  <a:pt x="305714" y="323850"/>
                </a:lnTo>
                <a:lnTo>
                  <a:pt x="307127" y="316230"/>
                </a:lnTo>
                <a:lnTo>
                  <a:pt x="310981" y="311150"/>
                </a:lnTo>
                <a:lnTo>
                  <a:pt x="316697" y="307340"/>
                </a:lnTo>
                <a:lnTo>
                  <a:pt x="323697" y="306070"/>
                </a:lnTo>
                <a:lnTo>
                  <a:pt x="373356" y="306070"/>
                </a:lnTo>
                <a:lnTo>
                  <a:pt x="377634" y="303530"/>
                </a:lnTo>
                <a:lnTo>
                  <a:pt x="395617" y="303530"/>
                </a:lnTo>
                <a:lnTo>
                  <a:pt x="395617" y="298450"/>
                </a:lnTo>
                <a:lnTo>
                  <a:pt x="297688" y="298450"/>
                </a:lnTo>
                <a:lnTo>
                  <a:pt x="279477" y="288290"/>
                </a:lnTo>
                <a:close/>
              </a:path>
              <a:path w="396239" h="394970">
                <a:moveTo>
                  <a:pt x="395617" y="303530"/>
                </a:moveTo>
                <a:lnTo>
                  <a:pt x="377634" y="303530"/>
                </a:lnTo>
                <a:lnTo>
                  <a:pt x="377634" y="359410"/>
                </a:lnTo>
                <a:lnTo>
                  <a:pt x="376219" y="367030"/>
                </a:lnTo>
                <a:lnTo>
                  <a:pt x="372362" y="372110"/>
                </a:lnTo>
                <a:lnTo>
                  <a:pt x="366645" y="375920"/>
                </a:lnTo>
                <a:lnTo>
                  <a:pt x="359651" y="377190"/>
                </a:lnTo>
                <a:lnTo>
                  <a:pt x="390221" y="377190"/>
                </a:lnTo>
                <a:lnTo>
                  <a:pt x="392791" y="373380"/>
                </a:lnTo>
                <a:lnTo>
                  <a:pt x="395617" y="359410"/>
                </a:lnTo>
                <a:lnTo>
                  <a:pt x="395617" y="303530"/>
                </a:lnTo>
                <a:close/>
              </a:path>
              <a:path w="396239" h="394970">
                <a:moveTo>
                  <a:pt x="373356" y="306070"/>
                </a:moveTo>
                <a:lnTo>
                  <a:pt x="323697" y="306070"/>
                </a:lnTo>
                <a:lnTo>
                  <a:pt x="330686" y="307340"/>
                </a:lnTo>
                <a:lnTo>
                  <a:pt x="336403" y="311150"/>
                </a:lnTo>
                <a:lnTo>
                  <a:pt x="340263" y="316230"/>
                </a:lnTo>
                <a:lnTo>
                  <a:pt x="341680" y="323850"/>
                </a:lnTo>
                <a:lnTo>
                  <a:pt x="340263" y="330200"/>
                </a:lnTo>
                <a:lnTo>
                  <a:pt x="336403" y="336550"/>
                </a:lnTo>
                <a:lnTo>
                  <a:pt x="330686" y="340360"/>
                </a:lnTo>
                <a:lnTo>
                  <a:pt x="323697" y="341630"/>
                </a:lnTo>
                <a:lnTo>
                  <a:pt x="354090" y="341630"/>
                </a:lnTo>
                <a:lnTo>
                  <a:pt x="357615" y="335280"/>
                </a:lnTo>
                <a:lnTo>
                  <a:pt x="359651" y="323850"/>
                </a:lnTo>
                <a:lnTo>
                  <a:pt x="359651" y="320040"/>
                </a:lnTo>
                <a:lnTo>
                  <a:pt x="359130" y="317500"/>
                </a:lnTo>
                <a:lnTo>
                  <a:pt x="358381" y="314960"/>
                </a:lnTo>
                <a:lnTo>
                  <a:pt x="373356" y="306070"/>
                </a:lnTo>
                <a:close/>
              </a:path>
              <a:path w="396239" h="394970">
                <a:moveTo>
                  <a:pt x="331162" y="288290"/>
                </a:moveTo>
                <a:lnTo>
                  <a:pt x="316224" y="288290"/>
                </a:lnTo>
                <a:lnTo>
                  <a:pt x="309297" y="290830"/>
                </a:lnTo>
                <a:lnTo>
                  <a:pt x="303068" y="294640"/>
                </a:lnTo>
                <a:lnTo>
                  <a:pt x="297688" y="298450"/>
                </a:lnTo>
                <a:lnTo>
                  <a:pt x="349707" y="298450"/>
                </a:lnTo>
                <a:lnTo>
                  <a:pt x="344314" y="294640"/>
                </a:lnTo>
                <a:lnTo>
                  <a:pt x="338083" y="290830"/>
                </a:lnTo>
                <a:lnTo>
                  <a:pt x="331162" y="288290"/>
                </a:lnTo>
                <a:close/>
              </a:path>
              <a:path w="396239" h="394970">
                <a:moveTo>
                  <a:pt x="395617" y="233680"/>
                </a:moveTo>
                <a:lnTo>
                  <a:pt x="323697" y="233680"/>
                </a:lnTo>
                <a:lnTo>
                  <a:pt x="338590" y="234950"/>
                </a:lnTo>
                <a:lnTo>
                  <a:pt x="352656" y="238760"/>
                </a:lnTo>
                <a:lnTo>
                  <a:pt x="365727" y="243840"/>
                </a:lnTo>
                <a:lnTo>
                  <a:pt x="377634" y="251460"/>
                </a:lnTo>
                <a:lnTo>
                  <a:pt x="377634" y="283210"/>
                </a:lnTo>
                <a:lnTo>
                  <a:pt x="349707" y="298450"/>
                </a:lnTo>
                <a:lnTo>
                  <a:pt x="395617" y="298450"/>
                </a:lnTo>
                <a:lnTo>
                  <a:pt x="395617" y="233680"/>
                </a:lnTo>
                <a:close/>
              </a:path>
              <a:path w="396239" h="394970">
                <a:moveTo>
                  <a:pt x="395617" y="172720"/>
                </a:moveTo>
                <a:lnTo>
                  <a:pt x="377634" y="172720"/>
                </a:lnTo>
                <a:lnTo>
                  <a:pt x="377634" y="231140"/>
                </a:lnTo>
                <a:lnTo>
                  <a:pt x="395617" y="231140"/>
                </a:lnTo>
                <a:lnTo>
                  <a:pt x="395617" y="172720"/>
                </a:lnTo>
                <a:close/>
              </a:path>
              <a:path w="396239" h="394970">
                <a:moveTo>
                  <a:pt x="215176" y="214630"/>
                </a:moveTo>
                <a:lnTo>
                  <a:pt x="179057" y="214630"/>
                </a:lnTo>
                <a:lnTo>
                  <a:pt x="203784" y="220980"/>
                </a:lnTo>
                <a:lnTo>
                  <a:pt x="210540" y="219710"/>
                </a:lnTo>
                <a:lnTo>
                  <a:pt x="215176" y="214630"/>
                </a:lnTo>
                <a:close/>
              </a:path>
              <a:path w="396239" h="394970">
                <a:moveTo>
                  <a:pt x="301142" y="124460"/>
                </a:moveTo>
                <a:lnTo>
                  <a:pt x="297954" y="125730"/>
                </a:lnTo>
                <a:lnTo>
                  <a:pt x="239966" y="140970"/>
                </a:lnTo>
                <a:lnTo>
                  <a:pt x="238010" y="148590"/>
                </a:lnTo>
                <a:lnTo>
                  <a:pt x="238036" y="175260"/>
                </a:lnTo>
                <a:lnTo>
                  <a:pt x="228550" y="181610"/>
                </a:lnTo>
                <a:lnTo>
                  <a:pt x="219432" y="187960"/>
                </a:lnTo>
                <a:lnTo>
                  <a:pt x="210716" y="194310"/>
                </a:lnTo>
                <a:lnTo>
                  <a:pt x="202438" y="201930"/>
                </a:lnTo>
                <a:lnTo>
                  <a:pt x="230249" y="201930"/>
                </a:lnTo>
                <a:lnTo>
                  <a:pt x="238423" y="195580"/>
                </a:lnTo>
                <a:lnTo>
                  <a:pt x="246989" y="190500"/>
                </a:lnTo>
                <a:lnTo>
                  <a:pt x="252641" y="187960"/>
                </a:lnTo>
                <a:lnTo>
                  <a:pt x="256108" y="181610"/>
                </a:lnTo>
                <a:lnTo>
                  <a:pt x="255982" y="173990"/>
                </a:lnTo>
                <a:lnTo>
                  <a:pt x="255856" y="166370"/>
                </a:lnTo>
                <a:lnTo>
                  <a:pt x="255731" y="158750"/>
                </a:lnTo>
                <a:lnTo>
                  <a:pt x="255689" y="156210"/>
                </a:lnTo>
                <a:lnTo>
                  <a:pt x="298615" y="144780"/>
                </a:lnTo>
                <a:lnTo>
                  <a:pt x="319454" y="144780"/>
                </a:lnTo>
                <a:lnTo>
                  <a:pt x="312318" y="132080"/>
                </a:lnTo>
                <a:lnTo>
                  <a:pt x="309740" y="128270"/>
                </a:lnTo>
                <a:lnTo>
                  <a:pt x="304063" y="125730"/>
                </a:lnTo>
                <a:lnTo>
                  <a:pt x="301142" y="124460"/>
                </a:lnTo>
                <a:close/>
              </a:path>
              <a:path w="396239" h="394970">
                <a:moveTo>
                  <a:pt x="100977" y="139700"/>
                </a:moveTo>
                <a:lnTo>
                  <a:pt x="88379" y="139700"/>
                </a:lnTo>
                <a:lnTo>
                  <a:pt x="85585" y="142240"/>
                </a:lnTo>
                <a:lnTo>
                  <a:pt x="76736" y="146050"/>
                </a:lnTo>
                <a:lnTo>
                  <a:pt x="67621" y="151130"/>
                </a:lnTo>
                <a:lnTo>
                  <a:pt x="58267" y="153670"/>
                </a:lnTo>
                <a:lnTo>
                  <a:pt x="48704" y="157480"/>
                </a:lnTo>
                <a:lnTo>
                  <a:pt x="42405" y="158750"/>
                </a:lnTo>
                <a:lnTo>
                  <a:pt x="37490" y="163830"/>
                </a:lnTo>
                <a:lnTo>
                  <a:pt x="35890" y="170180"/>
                </a:lnTo>
                <a:lnTo>
                  <a:pt x="31267" y="187960"/>
                </a:lnTo>
                <a:lnTo>
                  <a:pt x="31191" y="189230"/>
                </a:lnTo>
                <a:lnTo>
                  <a:pt x="49512" y="189230"/>
                </a:lnTo>
                <a:lnTo>
                  <a:pt x="53352" y="173990"/>
                </a:lnTo>
                <a:lnTo>
                  <a:pt x="64164" y="171450"/>
                </a:lnTo>
                <a:lnTo>
                  <a:pt x="74655" y="167640"/>
                </a:lnTo>
                <a:lnTo>
                  <a:pt x="84801" y="162560"/>
                </a:lnTo>
                <a:lnTo>
                  <a:pt x="94576" y="157480"/>
                </a:lnTo>
                <a:lnTo>
                  <a:pt x="140361" y="157480"/>
                </a:lnTo>
                <a:lnTo>
                  <a:pt x="145329" y="152400"/>
                </a:lnTo>
                <a:lnTo>
                  <a:pt x="120446" y="152400"/>
                </a:lnTo>
                <a:lnTo>
                  <a:pt x="100977" y="139700"/>
                </a:lnTo>
                <a:close/>
              </a:path>
              <a:path w="396239" h="394970">
                <a:moveTo>
                  <a:pt x="319454" y="144780"/>
                </a:moveTo>
                <a:lnTo>
                  <a:pt x="298615" y="144780"/>
                </a:lnTo>
                <a:lnTo>
                  <a:pt x="309626" y="163830"/>
                </a:lnTo>
                <a:lnTo>
                  <a:pt x="311950" y="166370"/>
                </a:lnTo>
                <a:lnTo>
                  <a:pt x="314731" y="167640"/>
                </a:lnTo>
                <a:lnTo>
                  <a:pt x="317411" y="168910"/>
                </a:lnTo>
                <a:lnTo>
                  <a:pt x="320509" y="170180"/>
                </a:lnTo>
                <a:lnTo>
                  <a:pt x="333766" y="170180"/>
                </a:lnTo>
                <a:lnTo>
                  <a:pt x="353603" y="172720"/>
                </a:lnTo>
                <a:lnTo>
                  <a:pt x="368261" y="176530"/>
                </a:lnTo>
                <a:lnTo>
                  <a:pt x="373443" y="176530"/>
                </a:lnTo>
                <a:lnTo>
                  <a:pt x="377634" y="172720"/>
                </a:lnTo>
                <a:lnTo>
                  <a:pt x="395617" y="172720"/>
                </a:lnTo>
                <a:lnTo>
                  <a:pt x="395617" y="158750"/>
                </a:lnTo>
                <a:lnTo>
                  <a:pt x="367982" y="158750"/>
                </a:lnTo>
                <a:lnTo>
                  <a:pt x="345930" y="153670"/>
                </a:lnTo>
                <a:lnTo>
                  <a:pt x="334833" y="152400"/>
                </a:lnTo>
                <a:lnTo>
                  <a:pt x="323735" y="152400"/>
                </a:lnTo>
                <a:lnTo>
                  <a:pt x="319454" y="144780"/>
                </a:lnTo>
                <a:close/>
              </a:path>
              <a:path w="396239" h="394970">
                <a:moveTo>
                  <a:pt x="140361" y="157480"/>
                </a:moveTo>
                <a:lnTo>
                  <a:pt x="94576" y="157480"/>
                </a:lnTo>
                <a:lnTo>
                  <a:pt x="111556" y="167640"/>
                </a:lnTo>
                <a:lnTo>
                  <a:pt x="114935" y="168910"/>
                </a:lnTo>
                <a:lnTo>
                  <a:pt x="118757" y="170180"/>
                </a:lnTo>
                <a:lnTo>
                  <a:pt x="127939" y="170180"/>
                </a:lnTo>
                <a:lnTo>
                  <a:pt x="140361" y="157480"/>
                </a:lnTo>
                <a:close/>
              </a:path>
              <a:path w="396239" h="394970">
                <a:moveTo>
                  <a:pt x="390221" y="17780"/>
                </a:moveTo>
                <a:lnTo>
                  <a:pt x="359651" y="17780"/>
                </a:lnTo>
                <a:lnTo>
                  <a:pt x="366645" y="19050"/>
                </a:lnTo>
                <a:lnTo>
                  <a:pt x="372362" y="22860"/>
                </a:lnTo>
                <a:lnTo>
                  <a:pt x="376219" y="29210"/>
                </a:lnTo>
                <a:lnTo>
                  <a:pt x="377634" y="35560"/>
                </a:lnTo>
                <a:lnTo>
                  <a:pt x="377634" y="148590"/>
                </a:lnTo>
                <a:lnTo>
                  <a:pt x="367982" y="158750"/>
                </a:lnTo>
                <a:lnTo>
                  <a:pt x="395617" y="158750"/>
                </a:lnTo>
                <a:lnTo>
                  <a:pt x="395617" y="35560"/>
                </a:lnTo>
                <a:lnTo>
                  <a:pt x="392791" y="21590"/>
                </a:lnTo>
                <a:lnTo>
                  <a:pt x="390221" y="17780"/>
                </a:lnTo>
                <a:close/>
              </a:path>
              <a:path w="396239" h="394970">
                <a:moveTo>
                  <a:pt x="206806" y="17780"/>
                </a:moveTo>
                <a:lnTo>
                  <a:pt x="188810" y="17780"/>
                </a:lnTo>
                <a:lnTo>
                  <a:pt x="188810" y="31750"/>
                </a:lnTo>
                <a:lnTo>
                  <a:pt x="188620" y="31750"/>
                </a:lnTo>
                <a:lnTo>
                  <a:pt x="163868" y="36830"/>
                </a:lnTo>
                <a:lnTo>
                  <a:pt x="158889" y="41910"/>
                </a:lnTo>
                <a:lnTo>
                  <a:pt x="157200" y="48260"/>
                </a:lnTo>
                <a:lnTo>
                  <a:pt x="154290" y="58420"/>
                </a:lnTo>
                <a:lnTo>
                  <a:pt x="150750" y="67310"/>
                </a:lnTo>
                <a:lnTo>
                  <a:pt x="146593" y="76200"/>
                </a:lnTo>
                <a:lnTo>
                  <a:pt x="141833" y="85090"/>
                </a:lnTo>
                <a:lnTo>
                  <a:pt x="138544" y="91440"/>
                </a:lnTo>
                <a:lnTo>
                  <a:pt x="138595" y="97790"/>
                </a:lnTo>
                <a:lnTo>
                  <a:pt x="151879" y="120650"/>
                </a:lnTo>
                <a:lnTo>
                  <a:pt x="120446" y="152400"/>
                </a:lnTo>
                <a:lnTo>
                  <a:pt x="145329" y="152400"/>
                </a:lnTo>
                <a:lnTo>
                  <a:pt x="172656" y="124460"/>
                </a:lnTo>
                <a:lnTo>
                  <a:pt x="170916" y="116840"/>
                </a:lnTo>
                <a:lnTo>
                  <a:pt x="167513" y="111760"/>
                </a:lnTo>
                <a:lnTo>
                  <a:pt x="157391" y="95250"/>
                </a:lnTo>
                <a:lnTo>
                  <a:pt x="162658" y="85090"/>
                </a:lnTo>
                <a:lnTo>
                  <a:pt x="167295" y="74930"/>
                </a:lnTo>
                <a:lnTo>
                  <a:pt x="171273" y="64770"/>
                </a:lnTo>
                <a:lnTo>
                  <a:pt x="174561" y="53340"/>
                </a:lnTo>
                <a:lnTo>
                  <a:pt x="193611" y="48260"/>
                </a:lnTo>
                <a:lnTo>
                  <a:pt x="200075" y="46990"/>
                </a:lnTo>
                <a:lnTo>
                  <a:pt x="206806" y="43180"/>
                </a:lnTo>
                <a:lnTo>
                  <a:pt x="206806" y="17780"/>
                </a:lnTo>
                <a:close/>
              </a:path>
              <a:path w="396239" h="394970">
                <a:moveTo>
                  <a:pt x="98450" y="17780"/>
                </a:moveTo>
                <a:lnTo>
                  <a:pt x="80289" y="17780"/>
                </a:lnTo>
                <a:lnTo>
                  <a:pt x="73413" y="40640"/>
                </a:lnTo>
                <a:lnTo>
                  <a:pt x="59809" y="59690"/>
                </a:lnTo>
                <a:lnTo>
                  <a:pt x="40868" y="73660"/>
                </a:lnTo>
                <a:lnTo>
                  <a:pt x="17983" y="80010"/>
                </a:lnTo>
                <a:lnTo>
                  <a:pt x="61983" y="80010"/>
                </a:lnTo>
                <a:lnTo>
                  <a:pt x="72561" y="72390"/>
                </a:lnTo>
                <a:lnTo>
                  <a:pt x="90070" y="48260"/>
                </a:lnTo>
                <a:lnTo>
                  <a:pt x="98450" y="1778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7" name="object 19">
            <a:extLst>
              <a:ext uri="{FF2B5EF4-FFF2-40B4-BE49-F238E27FC236}">
                <a16:creationId xmlns:a16="http://schemas.microsoft.com/office/drawing/2014/main" id="{5C5AF7CC-9423-0C63-CD48-C35FEFE5DD9C}"/>
              </a:ext>
            </a:extLst>
          </p:cNvPr>
          <p:cNvSpPr/>
          <p:nvPr/>
        </p:nvSpPr>
        <p:spPr>
          <a:xfrm>
            <a:off x="2707179" y="5063303"/>
            <a:ext cx="314472" cy="257020"/>
          </a:xfrm>
          <a:custGeom>
            <a:avLst/>
            <a:gdLst/>
            <a:ahLst/>
            <a:cxnLst/>
            <a:rect l="l" t="t" r="r" b="b"/>
            <a:pathLst>
              <a:path w="396239" h="323850">
                <a:moveTo>
                  <a:pt x="112864" y="287731"/>
                </a:moveTo>
                <a:lnTo>
                  <a:pt x="102933" y="287731"/>
                </a:lnTo>
                <a:lnTo>
                  <a:pt x="98907" y="291744"/>
                </a:lnTo>
                <a:lnTo>
                  <a:pt x="98907" y="319671"/>
                </a:lnTo>
                <a:lnTo>
                  <a:pt x="102933" y="323697"/>
                </a:lnTo>
                <a:lnTo>
                  <a:pt x="112864" y="323697"/>
                </a:lnTo>
                <a:lnTo>
                  <a:pt x="116890" y="319671"/>
                </a:lnTo>
                <a:lnTo>
                  <a:pt x="116890" y="291744"/>
                </a:lnTo>
                <a:lnTo>
                  <a:pt x="112864" y="287731"/>
                </a:lnTo>
                <a:close/>
              </a:path>
              <a:path w="396239" h="323850">
                <a:moveTo>
                  <a:pt x="292684" y="287731"/>
                </a:moveTo>
                <a:lnTo>
                  <a:pt x="282752" y="287731"/>
                </a:lnTo>
                <a:lnTo>
                  <a:pt x="278726" y="291744"/>
                </a:lnTo>
                <a:lnTo>
                  <a:pt x="278726" y="319671"/>
                </a:lnTo>
                <a:lnTo>
                  <a:pt x="282752" y="323697"/>
                </a:lnTo>
                <a:lnTo>
                  <a:pt x="292684" y="323697"/>
                </a:lnTo>
                <a:lnTo>
                  <a:pt x="296710" y="319671"/>
                </a:lnTo>
                <a:lnTo>
                  <a:pt x="296710" y="291744"/>
                </a:lnTo>
                <a:lnTo>
                  <a:pt x="292684" y="287731"/>
                </a:lnTo>
                <a:close/>
              </a:path>
              <a:path w="396239" h="323850">
                <a:moveTo>
                  <a:pt x="377634" y="0"/>
                </a:moveTo>
                <a:lnTo>
                  <a:pt x="17983" y="0"/>
                </a:lnTo>
                <a:lnTo>
                  <a:pt x="10983" y="1415"/>
                </a:lnTo>
                <a:lnTo>
                  <a:pt x="5267" y="5272"/>
                </a:lnTo>
                <a:lnTo>
                  <a:pt x="1413" y="10988"/>
                </a:lnTo>
                <a:lnTo>
                  <a:pt x="0" y="17983"/>
                </a:lnTo>
                <a:lnTo>
                  <a:pt x="0" y="287731"/>
                </a:lnTo>
                <a:lnTo>
                  <a:pt x="1413" y="294725"/>
                </a:lnTo>
                <a:lnTo>
                  <a:pt x="5267" y="300442"/>
                </a:lnTo>
                <a:lnTo>
                  <a:pt x="10983" y="304299"/>
                </a:lnTo>
                <a:lnTo>
                  <a:pt x="17983" y="305714"/>
                </a:lnTo>
                <a:lnTo>
                  <a:pt x="76911" y="305714"/>
                </a:lnTo>
                <a:lnTo>
                  <a:pt x="80911" y="301701"/>
                </a:lnTo>
                <a:lnTo>
                  <a:pt x="80911" y="296722"/>
                </a:lnTo>
                <a:lnTo>
                  <a:pt x="82729" y="287731"/>
                </a:lnTo>
                <a:lnTo>
                  <a:pt x="17983" y="287731"/>
                </a:lnTo>
                <a:lnTo>
                  <a:pt x="17983" y="17983"/>
                </a:lnTo>
                <a:lnTo>
                  <a:pt x="395617" y="17983"/>
                </a:lnTo>
                <a:lnTo>
                  <a:pt x="394204" y="10988"/>
                </a:lnTo>
                <a:lnTo>
                  <a:pt x="390350" y="5272"/>
                </a:lnTo>
                <a:lnTo>
                  <a:pt x="384634" y="1415"/>
                </a:lnTo>
                <a:lnTo>
                  <a:pt x="377634" y="0"/>
                </a:lnTo>
                <a:close/>
              </a:path>
              <a:path w="396239" h="323850">
                <a:moveTo>
                  <a:pt x="143155" y="269747"/>
                </a:moveTo>
                <a:lnTo>
                  <a:pt x="107899" y="269747"/>
                </a:lnTo>
                <a:lnTo>
                  <a:pt x="118393" y="271869"/>
                </a:lnTo>
                <a:lnTo>
                  <a:pt x="126968" y="277653"/>
                </a:lnTo>
                <a:lnTo>
                  <a:pt x="132752" y="286228"/>
                </a:lnTo>
                <a:lnTo>
                  <a:pt x="134874" y="296722"/>
                </a:lnTo>
                <a:lnTo>
                  <a:pt x="134874" y="301701"/>
                </a:lnTo>
                <a:lnTo>
                  <a:pt x="138887" y="305714"/>
                </a:lnTo>
                <a:lnTo>
                  <a:pt x="256730" y="305714"/>
                </a:lnTo>
                <a:lnTo>
                  <a:pt x="260743" y="301701"/>
                </a:lnTo>
                <a:lnTo>
                  <a:pt x="260743" y="296722"/>
                </a:lnTo>
                <a:lnTo>
                  <a:pt x="262561" y="287731"/>
                </a:lnTo>
                <a:lnTo>
                  <a:pt x="151942" y="287731"/>
                </a:lnTo>
                <a:lnTo>
                  <a:pt x="146355" y="273453"/>
                </a:lnTo>
                <a:lnTo>
                  <a:pt x="143155" y="269747"/>
                </a:lnTo>
                <a:close/>
              </a:path>
              <a:path w="396239" h="323850">
                <a:moveTo>
                  <a:pt x="322991" y="269747"/>
                </a:moveTo>
                <a:lnTo>
                  <a:pt x="287718" y="269747"/>
                </a:lnTo>
                <a:lnTo>
                  <a:pt x="298223" y="271869"/>
                </a:lnTo>
                <a:lnTo>
                  <a:pt x="306797" y="277653"/>
                </a:lnTo>
                <a:lnTo>
                  <a:pt x="312575" y="286228"/>
                </a:lnTo>
                <a:lnTo>
                  <a:pt x="314693" y="296722"/>
                </a:lnTo>
                <a:lnTo>
                  <a:pt x="314693" y="301701"/>
                </a:lnTo>
                <a:lnTo>
                  <a:pt x="318706" y="305714"/>
                </a:lnTo>
                <a:lnTo>
                  <a:pt x="377634" y="305714"/>
                </a:lnTo>
                <a:lnTo>
                  <a:pt x="384634" y="304299"/>
                </a:lnTo>
                <a:lnTo>
                  <a:pt x="390350" y="300442"/>
                </a:lnTo>
                <a:lnTo>
                  <a:pt x="394204" y="294725"/>
                </a:lnTo>
                <a:lnTo>
                  <a:pt x="395617" y="287731"/>
                </a:lnTo>
                <a:lnTo>
                  <a:pt x="331774" y="287731"/>
                </a:lnTo>
                <a:lnTo>
                  <a:pt x="326192" y="273453"/>
                </a:lnTo>
                <a:lnTo>
                  <a:pt x="322991" y="269747"/>
                </a:lnTo>
                <a:close/>
              </a:path>
              <a:path w="396239" h="323850">
                <a:moveTo>
                  <a:pt x="107899" y="251764"/>
                </a:moveTo>
                <a:lnTo>
                  <a:pt x="92417" y="254498"/>
                </a:lnTo>
                <a:lnTo>
                  <a:pt x="79270" y="262051"/>
                </a:lnTo>
                <a:lnTo>
                  <a:pt x="69422" y="273453"/>
                </a:lnTo>
                <a:lnTo>
                  <a:pt x="63842" y="287731"/>
                </a:lnTo>
                <a:lnTo>
                  <a:pt x="82729" y="287731"/>
                </a:lnTo>
                <a:lnTo>
                  <a:pt x="83033" y="286228"/>
                </a:lnTo>
                <a:lnTo>
                  <a:pt x="88819" y="277653"/>
                </a:lnTo>
                <a:lnTo>
                  <a:pt x="97397" y="271869"/>
                </a:lnTo>
                <a:lnTo>
                  <a:pt x="107899" y="269747"/>
                </a:lnTo>
                <a:lnTo>
                  <a:pt x="143155" y="269747"/>
                </a:lnTo>
                <a:lnTo>
                  <a:pt x="136507" y="262051"/>
                </a:lnTo>
                <a:lnTo>
                  <a:pt x="123366" y="254498"/>
                </a:lnTo>
                <a:lnTo>
                  <a:pt x="107899" y="251764"/>
                </a:lnTo>
                <a:close/>
              </a:path>
              <a:path w="396239" h="323850">
                <a:moveTo>
                  <a:pt x="287718" y="251764"/>
                </a:moveTo>
                <a:lnTo>
                  <a:pt x="272249" y="254498"/>
                </a:lnTo>
                <a:lnTo>
                  <a:pt x="259105" y="262051"/>
                </a:lnTo>
                <a:lnTo>
                  <a:pt x="249256" y="273453"/>
                </a:lnTo>
                <a:lnTo>
                  <a:pt x="243674" y="287731"/>
                </a:lnTo>
                <a:lnTo>
                  <a:pt x="262561" y="287731"/>
                </a:lnTo>
                <a:lnTo>
                  <a:pt x="262865" y="286228"/>
                </a:lnTo>
                <a:lnTo>
                  <a:pt x="268649" y="277653"/>
                </a:lnTo>
                <a:lnTo>
                  <a:pt x="277224" y="271869"/>
                </a:lnTo>
                <a:lnTo>
                  <a:pt x="287718" y="269747"/>
                </a:lnTo>
                <a:lnTo>
                  <a:pt x="322991" y="269747"/>
                </a:lnTo>
                <a:lnTo>
                  <a:pt x="316342" y="262051"/>
                </a:lnTo>
                <a:lnTo>
                  <a:pt x="303194" y="254498"/>
                </a:lnTo>
                <a:lnTo>
                  <a:pt x="287718" y="251764"/>
                </a:lnTo>
                <a:close/>
              </a:path>
              <a:path w="396239" h="323850">
                <a:moveTo>
                  <a:pt x="395617" y="17983"/>
                </a:moveTo>
                <a:lnTo>
                  <a:pt x="377634" y="17983"/>
                </a:lnTo>
                <a:lnTo>
                  <a:pt x="377634" y="287731"/>
                </a:lnTo>
                <a:lnTo>
                  <a:pt x="395617" y="287731"/>
                </a:lnTo>
                <a:lnTo>
                  <a:pt x="395617" y="17983"/>
                </a:lnTo>
                <a:close/>
              </a:path>
              <a:path w="396239" h="323850">
                <a:moveTo>
                  <a:pt x="247738" y="179831"/>
                </a:moveTo>
                <a:lnTo>
                  <a:pt x="57962" y="179831"/>
                </a:lnTo>
                <a:lnTo>
                  <a:pt x="53936" y="183845"/>
                </a:lnTo>
                <a:lnTo>
                  <a:pt x="53936" y="193776"/>
                </a:lnTo>
                <a:lnTo>
                  <a:pt x="57962" y="197815"/>
                </a:lnTo>
                <a:lnTo>
                  <a:pt x="247738" y="197815"/>
                </a:lnTo>
                <a:lnTo>
                  <a:pt x="251752" y="193776"/>
                </a:lnTo>
                <a:lnTo>
                  <a:pt x="251752" y="183845"/>
                </a:lnTo>
                <a:lnTo>
                  <a:pt x="247738" y="179831"/>
                </a:lnTo>
                <a:close/>
              </a:path>
              <a:path w="396239" h="323850">
                <a:moveTo>
                  <a:pt x="337654" y="143865"/>
                </a:moveTo>
                <a:lnTo>
                  <a:pt x="57962" y="143865"/>
                </a:lnTo>
                <a:lnTo>
                  <a:pt x="53936" y="147878"/>
                </a:lnTo>
                <a:lnTo>
                  <a:pt x="53936" y="157835"/>
                </a:lnTo>
                <a:lnTo>
                  <a:pt x="57962" y="161848"/>
                </a:lnTo>
                <a:lnTo>
                  <a:pt x="337654" y="161848"/>
                </a:lnTo>
                <a:lnTo>
                  <a:pt x="341680" y="157835"/>
                </a:lnTo>
                <a:lnTo>
                  <a:pt x="341680" y="147878"/>
                </a:lnTo>
                <a:lnTo>
                  <a:pt x="337654" y="143865"/>
                </a:lnTo>
                <a:close/>
              </a:path>
              <a:path w="396239" h="323850">
                <a:moveTo>
                  <a:pt x="337654" y="107899"/>
                </a:moveTo>
                <a:lnTo>
                  <a:pt x="57962" y="107899"/>
                </a:lnTo>
                <a:lnTo>
                  <a:pt x="53936" y="111912"/>
                </a:lnTo>
                <a:lnTo>
                  <a:pt x="53936" y="121869"/>
                </a:lnTo>
                <a:lnTo>
                  <a:pt x="57962" y="125882"/>
                </a:lnTo>
                <a:lnTo>
                  <a:pt x="337654" y="125882"/>
                </a:lnTo>
                <a:lnTo>
                  <a:pt x="341680" y="121869"/>
                </a:lnTo>
                <a:lnTo>
                  <a:pt x="341680" y="111912"/>
                </a:lnTo>
                <a:lnTo>
                  <a:pt x="337654" y="107899"/>
                </a:lnTo>
                <a:close/>
              </a:path>
              <a:path w="396239" h="323850">
                <a:moveTo>
                  <a:pt x="337654" y="71932"/>
                </a:moveTo>
                <a:lnTo>
                  <a:pt x="57962" y="71932"/>
                </a:lnTo>
                <a:lnTo>
                  <a:pt x="53936" y="75971"/>
                </a:lnTo>
                <a:lnTo>
                  <a:pt x="53936" y="85902"/>
                </a:lnTo>
                <a:lnTo>
                  <a:pt x="57962" y="89915"/>
                </a:lnTo>
                <a:lnTo>
                  <a:pt x="337654" y="89915"/>
                </a:lnTo>
                <a:lnTo>
                  <a:pt x="341680" y="85902"/>
                </a:lnTo>
                <a:lnTo>
                  <a:pt x="341680" y="75971"/>
                </a:lnTo>
                <a:lnTo>
                  <a:pt x="337654" y="71932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8" name="object 20">
            <a:extLst>
              <a:ext uri="{FF2B5EF4-FFF2-40B4-BE49-F238E27FC236}">
                <a16:creationId xmlns:a16="http://schemas.microsoft.com/office/drawing/2014/main" id="{35D4C887-2A5C-F2FE-07F4-74B39EE89CF3}"/>
              </a:ext>
            </a:extLst>
          </p:cNvPr>
          <p:cNvSpPr/>
          <p:nvPr/>
        </p:nvSpPr>
        <p:spPr>
          <a:xfrm>
            <a:off x="3364731" y="5044718"/>
            <a:ext cx="294314" cy="294314"/>
          </a:xfrm>
          <a:custGeom>
            <a:avLst/>
            <a:gdLst/>
            <a:ahLst/>
            <a:cxnLst/>
            <a:rect l="l" t="t" r="r" b="b"/>
            <a:pathLst>
              <a:path w="370839" h="370840">
                <a:moveTo>
                  <a:pt x="185267" y="0"/>
                </a:moveTo>
                <a:lnTo>
                  <a:pt x="136019" y="6618"/>
                </a:lnTo>
                <a:lnTo>
                  <a:pt x="91763" y="25296"/>
                </a:lnTo>
                <a:lnTo>
                  <a:pt x="54267" y="54267"/>
                </a:lnTo>
                <a:lnTo>
                  <a:pt x="25296" y="91763"/>
                </a:lnTo>
                <a:lnTo>
                  <a:pt x="6618" y="136019"/>
                </a:lnTo>
                <a:lnTo>
                  <a:pt x="0" y="185267"/>
                </a:lnTo>
                <a:lnTo>
                  <a:pt x="6618" y="234520"/>
                </a:lnTo>
                <a:lnTo>
                  <a:pt x="25296" y="278777"/>
                </a:lnTo>
                <a:lnTo>
                  <a:pt x="54267" y="316272"/>
                </a:lnTo>
                <a:lnTo>
                  <a:pt x="91763" y="345241"/>
                </a:lnTo>
                <a:lnTo>
                  <a:pt x="136019" y="363917"/>
                </a:lnTo>
                <a:lnTo>
                  <a:pt x="185267" y="370535"/>
                </a:lnTo>
                <a:lnTo>
                  <a:pt x="234515" y="363917"/>
                </a:lnTo>
                <a:lnTo>
                  <a:pt x="258709" y="353707"/>
                </a:lnTo>
                <a:lnTo>
                  <a:pt x="185267" y="353707"/>
                </a:lnTo>
                <a:lnTo>
                  <a:pt x="140490" y="347690"/>
                </a:lnTo>
                <a:lnTo>
                  <a:pt x="100255" y="330710"/>
                </a:lnTo>
                <a:lnTo>
                  <a:pt x="66168" y="304372"/>
                </a:lnTo>
                <a:lnTo>
                  <a:pt x="39833" y="270282"/>
                </a:lnTo>
                <a:lnTo>
                  <a:pt x="22856" y="230045"/>
                </a:lnTo>
                <a:lnTo>
                  <a:pt x="16840" y="185267"/>
                </a:lnTo>
                <a:lnTo>
                  <a:pt x="22856" y="140494"/>
                </a:lnTo>
                <a:lnTo>
                  <a:pt x="39833" y="100261"/>
                </a:lnTo>
                <a:lnTo>
                  <a:pt x="66168" y="66173"/>
                </a:lnTo>
                <a:lnTo>
                  <a:pt x="100255" y="39836"/>
                </a:lnTo>
                <a:lnTo>
                  <a:pt x="140490" y="22856"/>
                </a:lnTo>
                <a:lnTo>
                  <a:pt x="185267" y="16840"/>
                </a:lnTo>
                <a:lnTo>
                  <a:pt x="258735" y="16840"/>
                </a:lnTo>
                <a:lnTo>
                  <a:pt x="234515" y="6618"/>
                </a:lnTo>
                <a:lnTo>
                  <a:pt x="185267" y="0"/>
                </a:lnTo>
                <a:close/>
              </a:path>
              <a:path w="370839" h="370840">
                <a:moveTo>
                  <a:pt x="258735" y="16840"/>
                </a:moveTo>
                <a:lnTo>
                  <a:pt x="185267" y="16840"/>
                </a:lnTo>
                <a:lnTo>
                  <a:pt x="217057" y="19859"/>
                </a:lnTo>
                <a:lnTo>
                  <a:pt x="246810" y="28532"/>
                </a:lnTo>
                <a:lnTo>
                  <a:pt x="273998" y="42284"/>
                </a:lnTo>
                <a:lnTo>
                  <a:pt x="298094" y="60540"/>
                </a:lnTo>
                <a:lnTo>
                  <a:pt x="177787" y="180835"/>
                </a:lnTo>
                <a:lnTo>
                  <a:pt x="176847" y="182956"/>
                </a:lnTo>
                <a:lnTo>
                  <a:pt x="176847" y="189928"/>
                </a:lnTo>
                <a:lnTo>
                  <a:pt x="180619" y="193687"/>
                </a:lnTo>
                <a:lnTo>
                  <a:pt x="353275" y="193687"/>
                </a:lnTo>
                <a:lnTo>
                  <a:pt x="345558" y="236475"/>
                </a:lnTo>
                <a:lnTo>
                  <a:pt x="327794" y="274770"/>
                </a:lnTo>
                <a:lnTo>
                  <a:pt x="301432" y="307106"/>
                </a:lnTo>
                <a:lnTo>
                  <a:pt x="267924" y="332018"/>
                </a:lnTo>
                <a:lnTo>
                  <a:pt x="228719" y="348041"/>
                </a:lnTo>
                <a:lnTo>
                  <a:pt x="185267" y="353707"/>
                </a:lnTo>
                <a:lnTo>
                  <a:pt x="258709" y="353707"/>
                </a:lnTo>
                <a:lnTo>
                  <a:pt x="316268" y="316272"/>
                </a:lnTo>
                <a:lnTo>
                  <a:pt x="345238" y="278777"/>
                </a:lnTo>
                <a:lnTo>
                  <a:pt x="363916" y="234520"/>
                </a:lnTo>
                <a:lnTo>
                  <a:pt x="370535" y="185267"/>
                </a:lnTo>
                <a:lnTo>
                  <a:pt x="369403" y="176847"/>
                </a:lnTo>
                <a:lnTo>
                  <a:pt x="205600" y="176847"/>
                </a:lnTo>
                <a:lnTo>
                  <a:pt x="309994" y="72440"/>
                </a:lnTo>
                <a:lnTo>
                  <a:pt x="330309" y="72440"/>
                </a:lnTo>
                <a:lnTo>
                  <a:pt x="316268" y="54267"/>
                </a:lnTo>
                <a:lnTo>
                  <a:pt x="278771" y="25296"/>
                </a:lnTo>
                <a:lnTo>
                  <a:pt x="258735" y="16840"/>
                </a:lnTo>
                <a:close/>
              </a:path>
              <a:path w="370839" h="370840">
                <a:moveTo>
                  <a:pt x="330309" y="72440"/>
                </a:moveTo>
                <a:lnTo>
                  <a:pt x="309994" y="72440"/>
                </a:lnTo>
                <a:lnTo>
                  <a:pt x="327115" y="94901"/>
                </a:lnTo>
                <a:lnTo>
                  <a:pt x="340340" y="120081"/>
                </a:lnTo>
                <a:lnTo>
                  <a:pt x="349213" y="147543"/>
                </a:lnTo>
                <a:lnTo>
                  <a:pt x="353275" y="176847"/>
                </a:lnTo>
                <a:lnTo>
                  <a:pt x="369403" y="176847"/>
                </a:lnTo>
                <a:lnTo>
                  <a:pt x="363916" y="136019"/>
                </a:lnTo>
                <a:lnTo>
                  <a:pt x="345238" y="91763"/>
                </a:lnTo>
                <a:lnTo>
                  <a:pt x="330309" y="7244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9" name="object 21">
            <a:extLst>
              <a:ext uri="{FF2B5EF4-FFF2-40B4-BE49-F238E27FC236}">
                <a16:creationId xmlns:a16="http://schemas.microsoft.com/office/drawing/2014/main" id="{D7A331E7-E8AF-1033-20DE-347CE05EAF8E}"/>
              </a:ext>
            </a:extLst>
          </p:cNvPr>
          <p:cNvSpPr/>
          <p:nvPr/>
        </p:nvSpPr>
        <p:spPr>
          <a:xfrm>
            <a:off x="4006056" y="5071449"/>
            <a:ext cx="294314" cy="240894"/>
          </a:xfrm>
          <a:custGeom>
            <a:avLst/>
            <a:gdLst/>
            <a:ahLst/>
            <a:cxnLst/>
            <a:rect l="l" t="t" r="r" b="b"/>
            <a:pathLst>
              <a:path w="370839" h="303529">
                <a:moveTo>
                  <a:pt x="366763" y="0"/>
                </a:moveTo>
                <a:lnTo>
                  <a:pt x="306946" y="0"/>
                </a:lnTo>
                <a:lnTo>
                  <a:pt x="303174" y="3771"/>
                </a:lnTo>
                <a:lnTo>
                  <a:pt x="303174" y="299402"/>
                </a:lnTo>
                <a:lnTo>
                  <a:pt x="306946" y="303161"/>
                </a:lnTo>
                <a:lnTo>
                  <a:pt x="366763" y="303161"/>
                </a:lnTo>
                <a:lnTo>
                  <a:pt x="370535" y="299402"/>
                </a:lnTo>
                <a:lnTo>
                  <a:pt x="370535" y="286321"/>
                </a:lnTo>
                <a:lnTo>
                  <a:pt x="320014" y="286321"/>
                </a:lnTo>
                <a:lnTo>
                  <a:pt x="320014" y="16840"/>
                </a:lnTo>
                <a:lnTo>
                  <a:pt x="370535" y="16840"/>
                </a:lnTo>
                <a:lnTo>
                  <a:pt x="370535" y="3771"/>
                </a:lnTo>
                <a:lnTo>
                  <a:pt x="366763" y="0"/>
                </a:lnTo>
                <a:close/>
              </a:path>
              <a:path w="370839" h="303529">
                <a:moveTo>
                  <a:pt x="370535" y="16840"/>
                </a:moveTo>
                <a:lnTo>
                  <a:pt x="353695" y="16840"/>
                </a:lnTo>
                <a:lnTo>
                  <a:pt x="353695" y="286321"/>
                </a:lnTo>
                <a:lnTo>
                  <a:pt x="370535" y="286321"/>
                </a:lnTo>
                <a:lnTo>
                  <a:pt x="370535" y="16840"/>
                </a:lnTo>
                <a:close/>
              </a:path>
              <a:path w="370839" h="303529">
                <a:moveTo>
                  <a:pt x="164655" y="33680"/>
                </a:moveTo>
                <a:lnTo>
                  <a:pt x="104838" y="33680"/>
                </a:lnTo>
                <a:lnTo>
                  <a:pt x="101053" y="37464"/>
                </a:lnTo>
                <a:lnTo>
                  <a:pt x="101053" y="299402"/>
                </a:lnTo>
                <a:lnTo>
                  <a:pt x="104838" y="303161"/>
                </a:lnTo>
                <a:lnTo>
                  <a:pt x="164655" y="303161"/>
                </a:lnTo>
                <a:lnTo>
                  <a:pt x="168427" y="299402"/>
                </a:lnTo>
                <a:lnTo>
                  <a:pt x="168427" y="286321"/>
                </a:lnTo>
                <a:lnTo>
                  <a:pt x="117894" y="286321"/>
                </a:lnTo>
                <a:lnTo>
                  <a:pt x="117894" y="50520"/>
                </a:lnTo>
                <a:lnTo>
                  <a:pt x="168427" y="50520"/>
                </a:lnTo>
                <a:lnTo>
                  <a:pt x="168427" y="37464"/>
                </a:lnTo>
                <a:lnTo>
                  <a:pt x="164655" y="33680"/>
                </a:lnTo>
                <a:close/>
              </a:path>
              <a:path w="370839" h="303529">
                <a:moveTo>
                  <a:pt x="168427" y="50520"/>
                </a:moveTo>
                <a:lnTo>
                  <a:pt x="151574" y="50520"/>
                </a:lnTo>
                <a:lnTo>
                  <a:pt x="151574" y="286321"/>
                </a:lnTo>
                <a:lnTo>
                  <a:pt x="168427" y="286321"/>
                </a:lnTo>
                <a:lnTo>
                  <a:pt x="168427" y="50520"/>
                </a:lnTo>
                <a:close/>
              </a:path>
              <a:path w="370839" h="303529">
                <a:moveTo>
                  <a:pt x="265709" y="134734"/>
                </a:moveTo>
                <a:lnTo>
                  <a:pt x="205892" y="134734"/>
                </a:lnTo>
                <a:lnTo>
                  <a:pt x="202120" y="138518"/>
                </a:lnTo>
                <a:lnTo>
                  <a:pt x="202120" y="299402"/>
                </a:lnTo>
                <a:lnTo>
                  <a:pt x="205892" y="303161"/>
                </a:lnTo>
                <a:lnTo>
                  <a:pt x="265709" y="303161"/>
                </a:lnTo>
                <a:lnTo>
                  <a:pt x="269481" y="299402"/>
                </a:lnTo>
                <a:lnTo>
                  <a:pt x="269481" y="286321"/>
                </a:lnTo>
                <a:lnTo>
                  <a:pt x="218960" y="286321"/>
                </a:lnTo>
                <a:lnTo>
                  <a:pt x="218960" y="151574"/>
                </a:lnTo>
                <a:lnTo>
                  <a:pt x="269481" y="151574"/>
                </a:lnTo>
                <a:lnTo>
                  <a:pt x="269481" y="138518"/>
                </a:lnTo>
                <a:lnTo>
                  <a:pt x="265709" y="134734"/>
                </a:lnTo>
                <a:close/>
              </a:path>
              <a:path w="370839" h="303529">
                <a:moveTo>
                  <a:pt x="269481" y="151574"/>
                </a:moveTo>
                <a:lnTo>
                  <a:pt x="252641" y="151574"/>
                </a:lnTo>
                <a:lnTo>
                  <a:pt x="252641" y="286321"/>
                </a:lnTo>
                <a:lnTo>
                  <a:pt x="269481" y="286321"/>
                </a:lnTo>
                <a:lnTo>
                  <a:pt x="269481" y="151574"/>
                </a:lnTo>
                <a:close/>
              </a:path>
              <a:path w="370839" h="303529">
                <a:moveTo>
                  <a:pt x="63588" y="185267"/>
                </a:moveTo>
                <a:lnTo>
                  <a:pt x="3771" y="185267"/>
                </a:lnTo>
                <a:lnTo>
                  <a:pt x="0" y="189039"/>
                </a:lnTo>
                <a:lnTo>
                  <a:pt x="0" y="299402"/>
                </a:lnTo>
                <a:lnTo>
                  <a:pt x="3771" y="303161"/>
                </a:lnTo>
                <a:lnTo>
                  <a:pt x="63588" y="303161"/>
                </a:lnTo>
                <a:lnTo>
                  <a:pt x="67360" y="299402"/>
                </a:lnTo>
                <a:lnTo>
                  <a:pt x="67360" y="286321"/>
                </a:lnTo>
                <a:lnTo>
                  <a:pt x="16840" y="286321"/>
                </a:lnTo>
                <a:lnTo>
                  <a:pt x="16840" y="202107"/>
                </a:lnTo>
                <a:lnTo>
                  <a:pt x="67360" y="202107"/>
                </a:lnTo>
                <a:lnTo>
                  <a:pt x="67360" y="189039"/>
                </a:lnTo>
                <a:lnTo>
                  <a:pt x="63588" y="185267"/>
                </a:lnTo>
                <a:close/>
              </a:path>
              <a:path w="370839" h="303529">
                <a:moveTo>
                  <a:pt x="67360" y="202107"/>
                </a:moveTo>
                <a:lnTo>
                  <a:pt x="50520" y="202107"/>
                </a:lnTo>
                <a:lnTo>
                  <a:pt x="50520" y="286321"/>
                </a:lnTo>
                <a:lnTo>
                  <a:pt x="67360" y="286321"/>
                </a:lnTo>
                <a:lnTo>
                  <a:pt x="67360" y="202107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0" name="object 22">
            <a:extLst>
              <a:ext uri="{FF2B5EF4-FFF2-40B4-BE49-F238E27FC236}">
                <a16:creationId xmlns:a16="http://schemas.microsoft.com/office/drawing/2014/main" id="{9A14710E-D725-652B-F2B6-A4F2767E9B52}"/>
              </a:ext>
            </a:extLst>
          </p:cNvPr>
          <p:cNvSpPr/>
          <p:nvPr/>
        </p:nvSpPr>
        <p:spPr>
          <a:xfrm>
            <a:off x="4647279" y="5044712"/>
            <a:ext cx="294314" cy="294314"/>
          </a:xfrm>
          <a:custGeom>
            <a:avLst/>
            <a:gdLst/>
            <a:ahLst/>
            <a:cxnLst/>
            <a:rect l="l" t="t" r="r" b="b"/>
            <a:pathLst>
              <a:path w="370839" h="370840">
                <a:moveTo>
                  <a:pt x="185267" y="0"/>
                </a:moveTo>
                <a:lnTo>
                  <a:pt x="136014" y="6617"/>
                </a:lnTo>
                <a:lnTo>
                  <a:pt x="91757" y="25293"/>
                </a:lnTo>
                <a:lnTo>
                  <a:pt x="54262" y="54262"/>
                </a:lnTo>
                <a:lnTo>
                  <a:pt x="25293" y="91757"/>
                </a:lnTo>
                <a:lnTo>
                  <a:pt x="6617" y="136014"/>
                </a:lnTo>
                <a:lnTo>
                  <a:pt x="0" y="185267"/>
                </a:lnTo>
                <a:lnTo>
                  <a:pt x="6617" y="234516"/>
                </a:lnTo>
                <a:lnTo>
                  <a:pt x="25293" y="278774"/>
                </a:lnTo>
                <a:lnTo>
                  <a:pt x="54262" y="316274"/>
                </a:lnTo>
                <a:lnTo>
                  <a:pt x="91757" y="345248"/>
                </a:lnTo>
                <a:lnTo>
                  <a:pt x="136014" y="363928"/>
                </a:lnTo>
                <a:lnTo>
                  <a:pt x="185267" y="370547"/>
                </a:lnTo>
                <a:lnTo>
                  <a:pt x="234515" y="363928"/>
                </a:lnTo>
                <a:lnTo>
                  <a:pt x="258729" y="353707"/>
                </a:lnTo>
                <a:lnTo>
                  <a:pt x="185267" y="353707"/>
                </a:lnTo>
                <a:lnTo>
                  <a:pt x="153489" y="350689"/>
                </a:lnTo>
                <a:lnTo>
                  <a:pt x="123734" y="342018"/>
                </a:lnTo>
                <a:lnTo>
                  <a:pt x="96529" y="328274"/>
                </a:lnTo>
                <a:lnTo>
                  <a:pt x="72402" y="310032"/>
                </a:lnTo>
                <a:lnTo>
                  <a:pt x="84306" y="298132"/>
                </a:lnTo>
                <a:lnTo>
                  <a:pt x="60502" y="298132"/>
                </a:lnTo>
                <a:lnTo>
                  <a:pt x="42268" y="274007"/>
                </a:lnTo>
                <a:lnTo>
                  <a:pt x="28527" y="246805"/>
                </a:lnTo>
                <a:lnTo>
                  <a:pt x="19858" y="217050"/>
                </a:lnTo>
                <a:lnTo>
                  <a:pt x="16840" y="185267"/>
                </a:lnTo>
                <a:lnTo>
                  <a:pt x="19858" y="153502"/>
                </a:lnTo>
                <a:lnTo>
                  <a:pt x="28527" y="123750"/>
                </a:lnTo>
                <a:lnTo>
                  <a:pt x="42268" y="96544"/>
                </a:lnTo>
                <a:lnTo>
                  <a:pt x="60502" y="72415"/>
                </a:lnTo>
                <a:lnTo>
                  <a:pt x="84315" y="72415"/>
                </a:lnTo>
                <a:lnTo>
                  <a:pt x="72402" y="60502"/>
                </a:lnTo>
                <a:lnTo>
                  <a:pt x="96529" y="42270"/>
                </a:lnTo>
                <a:lnTo>
                  <a:pt x="123734" y="28533"/>
                </a:lnTo>
                <a:lnTo>
                  <a:pt x="153489" y="19869"/>
                </a:lnTo>
                <a:lnTo>
                  <a:pt x="185267" y="16852"/>
                </a:lnTo>
                <a:lnTo>
                  <a:pt x="258769" y="16852"/>
                </a:lnTo>
                <a:lnTo>
                  <a:pt x="234515" y="6617"/>
                </a:lnTo>
                <a:lnTo>
                  <a:pt x="185267" y="0"/>
                </a:lnTo>
                <a:close/>
              </a:path>
              <a:path w="370839" h="370840">
                <a:moveTo>
                  <a:pt x="280250" y="268351"/>
                </a:moveTo>
                <a:lnTo>
                  <a:pt x="256438" y="268351"/>
                </a:lnTo>
                <a:lnTo>
                  <a:pt x="298132" y="310032"/>
                </a:lnTo>
                <a:lnTo>
                  <a:pt x="274003" y="328274"/>
                </a:lnTo>
                <a:lnTo>
                  <a:pt x="246795" y="342018"/>
                </a:lnTo>
                <a:lnTo>
                  <a:pt x="217040" y="350689"/>
                </a:lnTo>
                <a:lnTo>
                  <a:pt x="185267" y="353707"/>
                </a:lnTo>
                <a:lnTo>
                  <a:pt x="258729" y="353707"/>
                </a:lnTo>
                <a:lnTo>
                  <a:pt x="278771" y="345248"/>
                </a:lnTo>
                <a:lnTo>
                  <a:pt x="316268" y="316274"/>
                </a:lnTo>
                <a:lnTo>
                  <a:pt x="330283" y="298132"/>
                </a:lnTo>
                <a:lnTo>
                  <a:pt x="310032" y="298132"/>
                </a:lnTo>
                <a:lnTo>
                  <a:pt x="280250" y="268351"/>
                </a:lnTo>
                <a:close/>
              </a:path>
              <a:path w="370839" h="370840">
                <a:moveTo>
                  <a:pt x="84315" y="72415"/>
                </a:moveTo>
                <a:lnTo>
                  <a:pt x="60502" y="72415"/>
                </a:lnTo>
                <a:lnTo>
                  <a:pt x="102184" y="114096"/>
                </a:lnTo>
                <a:lnTo>
                  <a:pt x="91125" y="129471"/>
                </a:lnTo>
                <a:lnTo>
                  <a:pt x="82819" y="146662"/>
                </a:lnTo>
                <a:lnTo>
                  <a:pt x="77595" y="165363"/>
                </a:lnTo>
                <a:lnTo>
                  <a:pt x="75780" y="185267"/>
                </a:lnTo>
                <a:lnTo>
                  <a:pt x="77595" y="205176"/>
                </a:lnTo>
                <a:lnTo>
                  <a:pt x="82819" y="223878"/>
                </a:lnTo>
                <a:lnTo>
                  <a:pt x="91125" y="241071"/>
                </a:lnTo>
                <a:lnTo>
                  <a:pt x="102184" y="256451"/>
                </a:lnTo>
                <a:lnTo>
                  <a:pt x="60502" y="298132"/>
                </a:lnTo>
                <a:lnTo>
                  <a:pt x="84306" y="298132"/>
                </a:lnTo>
                <a:lnTo>
                  <a:pt x="114096" y="268351"/>
                </a:lnTo>
                <a:lnTo>
                  <a:pt x="145840" y="268351"/>
                </a:lnTo>
                <a:lnTo>
                  <a:pt x="119762" y="250767"/>
                </a:lnTo>
                <a:lnTo>
                  <a:pt x="99912" y="221322"/>
                </a:lnTo>
                <a:lnTo>
                  <a:pt x="92633" y="185267"/>
                </a:lnTo>
                <a:lnTo>
                  <a:pt x="99912" y="149206"/>
                </a:lnTo>
                <a:lnTo>
                  <a:pt x="119762" y="119762"/>
                </a:lnTo>
                <a:lnTo>
                  <a:pt x="145818" y="102196"/>
                </a:lnTo>
                <a:lnTo>
                  <a:pt x="114096" y="102196"/>
                </a:lnTo>
                <a:lnTo>
                  <a:pt x="84315" y="72415"/>
                </a:lnTo>
                <a:close/>
              </a:path>
              <a:path w="370839" h="370840">
                <a:moveTo>
                  <a:pt x="330293" y="72415"/>
                </a:moveTo>
                <a:lnTo>
                  <a:pt x="310032" y="72415"/>
                </a:lnTo>
                <a:lnTo>
                  <a:pt x="328261" y="96544"/>
                </a:lnTo>
                <a:lnTo>
                  <a:pt x="342003" y="123750"/>
                </a:lnTo>
                <a:lnTo>
                  <a:pt x="350674" y="153502"/>
                </a:lnTo>
                <a:lnTo>
                  <a:pt x="353694" y="185267"/>
                </a:lnTo>
                <a:lnTo>
                  <a:pt x="350674" y="217050"/>
                </a:lnTo>
                <a:lnTo>
                  <a:pt x="342003" y="246805"/>
                </a:lnTo>
                <a:lnTo>
                  <a:pt x="328261" y="274007"/>
                </a:lnTo>
                <a:lnTo>
                  <a:pt x="310032" y="298132"/>
                </a:lnTo>
                <a:lnTo>
                  <a:pt x="330283" y="298132"/>
                </a:lnTo>
                <a:lnTo>
                  <a:pt x="345238" y="278774"/>
                </a:lnTo>
                <a:lnTo>
                  <a:pt x="363916" y="234516"/>
                </a:lnTo>
                <a:lnTo>
                  <a:pt x="370535" y="185267"/>
                </a:lnTo>
                <a:lnTo>
                  <a:pt x="363916" y="136014"/>
                </a:lnTo>
                <a:lnTo>
                  <a:pt x="345238" y="91757"/>
                </a:lnTo>
                <a:lnTo>
                  <a:pt x="330293" y="72415"/>
                </a:lnTo>
                <a:close/>
              </a:path>
              <a:path w="370839" h="370840">
                <a:moveTo>
                  <a:pt x="145840" y="268351"/>
                </a:moveTo>
                <a:lnTo>
                  <a:pt x="114096" y="268351"/>
                </a:lnTo>
                <a:lnTo>
                  <a:pt x="129465" y="279404"/>
                </a:lnTo>
                <a:lnTo>
                  <a:pt x="146658" y="287710"/>
                </a:lnTo>
                <a:lnTo>
                  <a:pt x="165362" y="292938"/>
                </a:lnTo>
                <a:lnTo>
                  <a:pt x="185267" y="294754"/>
                </a:lnTo>
                <a:lnTo>
                  <a:pt x="205173" y="292938"/>
                </a:lnTo>
                <a:lnTo>
                  <a:pt x="223877" y="287710"/>
                </a:lnTo>
                <a:lnTo>
                  <a:pt x="241069" y="279404"/>
                </a:lnTo>
                <a:lnTo>
                  <a:pt x="243158" y="277901"/>
                </a:lnTo>
                <a:lnTo>
                  <a:pt x="185267" y="277901"/>
                </a:lnTo>
                <a:lnTo>
                  <a:pt x="149206" y="270621"/>
                </a:lnTo>
                <a:lnTo>
                  <a:pt x="145840" y="268351"/>
                </a:lnTo>
                <a:close/>
              </a:path>
              <a:path w="370839" h="370840">
                <a:moveTo>
                  <a:pt x="243138" y="92633"/>
                </a:moveTo>
                <a:lnTo>
                  <a:pt x="185267" y="92633"/>
                </a:lnTo>
                <a:lnTo>
                  <a:pt x="221322" y="99912"/>
                </a:lnTo>
                <a:lnTo>
                  <a:pt x="250767" y="119762"/>
                </a:lnTo>
                <a:lnTo>
                  <a:pt x="270621" y="149206"/>
                </a:lnTo>
                <a:lnTo>
                  <a:pt x="277901" y="185267"/>
                </a:lnTo>
                <a:lnTo>
                  <a:pt x="270621" y="221322"/>
                </a:lnTo>
                <a:lnTo>
                  <a:pt x="250767" y="250767"/>
                </a:lnTo>
                <a:lnTo>
                  <a:pt x="221322" y="270621"/>
                </a:lnTo>
                <a:lnTo>
                  <a:pt x="185267" y="277901"/>
                </a:lnTo>
                <a:lnTo>
                  <a:pt x="243158" y="277901"/>
                </a:lnTo>
                <a:lnTo>
                  <a:pt x="256438" y="268351"/>
                </a:lnTo>
                <a:lnTo>
                  <a:pt x="280250" y="268351"/>
                </a:lnTo>
                <a:lnTo>
                  <a:pt x="268350" y="256451"/>
                </a:lnTo>
                <a:lnTo>
                  <a:pt x="279396" y="241071"/>
                </a:lnTo>
                <a:lnTo>
                  <a:pt x="287699" y="223878"/>
                </a:lnTo>
                <a:lnTo>
                  <a:pt x="292925" y="205176"/>
                </a:lnTo>
                <a:lnTo>
                  <a:pt x="294741" y="185267"/>
                </a:lnTo>
                <a:lnTo>
                  <a:pt x="292925" y="165363"/>
                </a:lnTo>
                <a:lnTo>
                  <a:pt x="287699" y="146662"/>
                </a:lnTo>
                <a:lnTo>
                  <a:pt x="279396" y="129471"/>
                </a:lnTo>
                <a:lnTo>
                  <a:pt x="268350" y="114096"/>
                </a:lnTo>
                <a:lnTo>
                  <a:pt x="280250" y="102196"/>
                </a:lnTo>
                <a:lnTo>
                  <a:pt x="256438" y="102196"/>
                </a:lnTo>
                <a:lnTo>
                  <a:pt x="243138" y="92633"/>
                </a:lnTo>
                <a:close/>
              </a:path>
              <a:path w="370839" h="370840">
                <a:moveTo>
                  <a:pt x="185267" y="75793"/>
                </a:moveTo>
                <a:lnTo>
                  <a:pt x="165362" y="77608"/>
                </a:lnTo>
                <a:lnTo>
                  <a:pt x="146658" y="82832"/>
                </a:lnTo>
                <a:lnTo>
                  <a:pt x="129465" y="91138"/>
                </a:lnTo>
                <a:lnTo>
                  <a:pt x="114096" y="102196"/>
                </a:lnTo>
                <a:lnTo>
                  <a:pt x="145818" y="102196"/>
                </a:lnTo>
                <a:lnTo>
                  <a:pt x="149206" y="99912"/>
                </a:lnTo>
                <a:lnTo>
                  <a:pt x="185267" y="92633"/>
                </a:lnTo>
                <a:lnTo>
                  <a:pt x="243138" y="92633"/>
                </a:lnTo>
                <a:lnTo>
                  <a:pt x="241058" y="91138"/>
                </a:lnTo>
                <a:lnTo>
                  <a:pt x="223867" y="82832"/>
                </a:lnTo>
                <a:lnTo>
                  <a:pt x="205169" y="77608"/>
                </a:lnTo>
                <a:lnTo>
                  <a:pt x="185267" y="75793"/>
                </a:lnTo>
                <a:close/>
              </a:path>
              <a:path w="370839" h="370840">
                <a:moveTo>
                  <a:pt x="258769" y="16852"/>
                </a:moveTo>
                <a:lnTo>
                  <a:pt x="185267" y="16852"/>
                </a:lnTo>
                <a:lnTo>
                  <a:pt x="217040" y="19869"/>
                </a:lnTo>
                <a:lnTo>
                  <a:pt x="246795" y="28533"/>
                </a:lnTo>
                <a:lnTo>
                  <a:pt x="274003" y="42270"/>
                </a:lnTo>
                <a:lnTo>
                  <a:pt x="298132" y="60502"/>
                </a:lnTo>
                <a:lnTo>
                  <a:pt x="256438" y="102196"/>
                </a:lnTo>
                <a:lnTo>
                  <a:pt x="280250" y="102196"/>
                </a:lnTo>
                <a:lnTo>
                  <a:pt x="310032" y="72415"/>
                </a:lnTo>
                <a:lnTo>
                  <a:pt x="330293" y="72415"/>
                </a:lnTo>
                <a:lnTo>
                  <a:pt x="316268" y="54262"/>
                </a:lnTo>
                <a:lnTo>
                  <a:pt x="278771" y="25293"/>
                </a:lnTo>
                <a:lnTo>
                  <a:pt x="258769" y="16852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1" name="object 23">
            <a:extLst>
              <a:ext uri="{FF2B5EF4-FFF2-40B4-BE49-F238E27FC236}">
                <a16:creationId xmlns:a16="http://schemas.microsoft.com/office/drawing/2014/main" id="{64BB87A2-A6D3-6FAD-0D1A-8EA81B653923}"/>
              </a:ext>
            </a:extLst>
          </p:cNvPr>
          <p:cNvSpPr/>
          <p:nvPr/>
        </p:nvSpPr>
        <p:spPr>
          <a:xfrm>
            <a:off x="5293876" y="5158332"/>
            <a:ext cx="294314" cy="67027"/>
          </a:xfrm>
          <a:custGeom>
            <a:avLst/>
            <a:gdLst/>
            <a:ahLst/>
            <a:cxnLst/>
            <a:rect l="l" t="t" r="r" b="b"/>
            <a:pathLst>
              <a:path w="370839" h="84454">
                <a:moveTo>
                  <a:pt x="328422" y="0"/>
                </a:moveTo>
                <a:lnTo>
                  <a:pt x="312039" y="3310"/>
                </a:lnTo>
                <a:lnTo>
                  <a:pt x="298656" y="12336"/>
                </a:lnTo>
                <a:lnTo>
                  <a:pt x="289631" y="25722"/>
                </a:lnTo>
                <a:lnTo>
                  <a:pt x="286321" y="42113"/>
                </a:lnTo>
                <a:lnTo>
                  <a:pt x="289631" y="58501"/>
                </a:lnTo>
                <a:lnTo>
                  <a:pt x="298656" y="71883"/>
                </a:lnTo>
                <a:lnTo>
                  <a:pt x="312039" y="80905"/>
                </a:lnTo>
                <a:lnTo>
                  <a:pt x="328422" y="84213"/>
                </a:lnTo>
                <a:lnTo>
                  <a:pt x="344817" y="80905"/>
                </a:lnTo>
                <a:lnTo>
                  <a:pt x="358203" y="71883"/>
                </a:lnTo>
                <a:lnTo>
                  <a:pt x="361244" y="67373"/>
                </a:lnTo>
                <a:lnTo>
                  <a:pt x="328422" y="67373"/>
                </a:lnTo>
                <a:lnTo>
                  <a:pt x="318594" y="65389"/>
                </a:lnTo>
                <a:lnTo>
                  <a:pt x="310568" y="59977"/>
                </a:lnTo>
                <a:lnTo>
                  <a:pt x="305158" y="51948"/>
                </a:lnTo>
                <a:lnTo>
                  <a:pt x="303174" y="42113"/>
                </a:lnTo>
                <a:lnTo>
                  <a:pt x="305158" y="32281"/>
                </a:lnTo>
                <a:lnTo>
                  <a:pt x="310568" y="24247"/>
                </a:lnTo>
                <a:lnTo>
                  <a:pt x="318594" y="18828"/>
                </a:lnTo>
                <a:lnTo>
                  <a:pt x="328422" y="16840"/>
                </a:lnTo>
                <a:lnTo>
                  <a:pt x="361239" y="16840"/>
                </a:lnTo>
                <a:lnTo>
                  <a:pt x="358203" y="12336"/>
                </a:lnTo>
                <a:lnTo>
                  <a:pt x="344817" y="3310"/>
                </a:lnTo>
                <a:lnTo>
                  <a:pt x="328422" y="0"/>
                </a:lnTo>
                <a:close/>
              </a:path>
              <a:path w="370839" h="84454">
                <a:moveTo>
                  <a:pt x="361239" y="16840"/>
                </a:moveTo>
                <a:lnTo>
                  <a:pt x="328422" y="16840"/>
                </a:lnTo>
                <a:lnTo>
                  <a:pt x="338264" y="18828"/>
                </a:lnTo>
                <a:lnTo>
                  <a:pt x="346297" y="24247"/>
                </a:lnTo>
                <a:lnTo>
                  <a:pt x="351710" y="32281"/>
                </a:lnTo>
                <a:lnTo>
                  <a:pt x="353695" y="42113"/>
                </a:lnTo>
                <a:lnTo>
                  <a:pt x="351710" y="51948"/>
                </a:lnTo>
                <a:lnTo>
                  <a:pt x="346297" y="59977"/>
                </a:lnTo>
                <a:lnTo>
                  <a:pt x="338264" y="65389"/>
                </a:lnTo>
                <a:lnTo>
                  <a:pt x="328422" y="67373"/>
                </a:lnTo>
                <a:lnTo>
                  <a:pt x="361244" y="67373"/>
                </a:lnTo>
                <a:lnTo>
                  <a:pt x="367226" y="58501"/>
                </a:lnTo>
                <a:lnTo>
                  <a:pt x="370535" y="42113"/>
                </a:lnTo>
                <a:lnTo>
                  <a:pt x="367226" y="25722"/>
                </a:lnTo>
                <a:lnTo>
                  <a:pt x="361239" y="16840"/>
                </a:lnTo>
                <a:close/>
              </a:path>
              <a:path w="370839" h="84454">
                <a:moveTo>
                  <a:pt x="185267" y="0"/>
                </a:moveTo>
                <a:lnTo>
                  <a:pt x="168871" y="3310"/>
                </a:lnTo>
                <a:lnTo>
                  <a:pt x="155486" y="12336"/>
                </a:lnTo>
                <a:lnTo>
                  <a:pt x="146462" y="25722"/>
                </a:lnTo>
                <a:lnTo>
                  <a:pt x="143154" y="42113"/>
                </a:lnTo>
                <a:lnTo>
                  <a:pt x="146462" y="58501"/>
                </a:lnTo>
                <a:lnTo>
                  <a:pt x="155486" y="71883"/>
                </a:lnTo>
                <a:lnTo>
                  <a:pt x="168871" y="80905"/>
                </a:lnTo>
                <a:lnTo>
                  <a:pt x="185267" y="84213"/>
                </a:lnTo>
                <a:lnTo>
                  <a:pt x="201663" y="80905"/>
                </a:lnTo>
                <a:lnTo>
                  <a:pt x="215049" y="71883"/>
                </a:lnTo>
                <a:lnTo>
                  <a:pt x="218090" y="67373"/>
                </a:lnTo>
                <a:lnTo>
                  <a:pt x="185267" y="67373"/>
                </a:lnTo>
                <a:lnTo>
                  <a:pt x="175425" y="65389"/>
                </a:lnTo>
                <a:lnTo>
                  <a:pt x="167392" y="59977"/>
                </a:lnTo>
                <a:lnTo>
                  <a:pt x="161978" y="51948"/>
                </a:lnTo>
                <a:lnTo>
                  <a:pt x="159994" y="42113"/>
                </a:lnTo>
                <a:lnTo>
                  <a:pt x="161978" y="32281"/>
                </a:lnTo>
                <a:lnTo>
                  <a:pt x="167392" y="24247"/>
                </a:lnTo>
                <a:lnTo>
                  <a:pt x="175425" y="18828"/>
                </a:lnTo>
                <a:lnTo>
                  <a:pt x="185267" y="16840"/>
                </a:lnTo>
                <a:lnTo>
                  <a:pt x="218084" y="16840"/>
                </a:lnTo>
                <a:lnTo>
                  <a:pt x="215049" y="12336"/>
                </a:lnTo>
                <a:lnTo>
                  <a:pt x="201663" y="3310"/>
                </a:lnTo>
                <a:lnTo>
                  <a:pt x="185267" y="0"/>
                </a:lnTo>
                <a:close/>
              </a:path>
              <a:path w="370839" h="84454">
                <a:moveTo>
                  <a:pt x="218084" y="16840"/>
                </a:moveTo>
                <a:lnTo>
                  <a:pt x="185267" y="16840"/>
                </a:lnTo>
                <a:lnTo>
                  <a:pt x="195110" y="18828"/>
                </a:lnTo>
                <a:lnTo>
                  <a:pt x="203142" y="24247"/>
                </a:lnTo>
                <a:lnTo>
                  <a:pt x="208556" y="32281"/>
                </a:lnTo>
                <a:lnTo>
                  <a:pt x="210540" y="42113"/>
                </a:lnTo>
                <a:lnTo>
                  <a:pt x="208556" y="51948"/>
                </a:lnTo>
                <a:lnTo>
                  <a:pt x="203142" y="59977"/>
                </a:lnTo>
                <a:lnTo>
                  <a:pt x="195110" y="65389"/>
                </a:lnTo>
                <a:lnTo>
                  <a:pt x="185267" y="67373"/>
                </a:lnTo>
                <a:lnTo>
                  <a:pt x="218090" y="67373"/>
                </a:lnTo>
                <a:lnTo>
                  <a:pt x="224072" y="58501"/>
                </a:lnTo>
                <a:lnTo>
                  <a:pt x="227380" y="42113"/>
                </a:lnTo>
                <a:lnTo>
                  <a:pt x="224072" y="25722"/>
                </a:lnTo>
                <a:lnTo>
                  <a:pt x="218084" y="16840"/>
                </a:lnTo>
                <a:close/>
              </a:path>
              <a:path w="370839" h="84454">
                <a:moveTo>
                  <a:pt x="42113" y="0"/>
                </a:moveTo>
                <a:lnTo>
                  <a:pt x="25717" y="3310"/>
                </a:lnTo>
                <a:lnTo>
                  <a:pt x="12331" y="12336"/>
                </a:lnTo>
                <a:lnTo>
                  <a:pt x="3308" y="25722"/>
                </a:lnTo>
                <a:lnTo>
                  <a:pt x="0" y="42113"/>
                </a:lnTo>
                <a:lnTo>
                  <a:pt x="3308" y="58501"/>
                </a:lnTo>
                <a:lnTo>
                  <a:pt x="12331" y="71883"/>
                </a:lnTo>
                <a:lnTo>
                  <a:pt x="25717" y="80905"/>
                </a:lnTo>
                <a:lnTo>
                  <a:pt x="42113" y="84213"/>
                </a:lnTo>
                <a:lnTo>
                  <a:pt x="58506" y="80905"/>
                </a:lnTo>
                <a:lnTo>
                  <a:pt x="71888" y="71883"/>
                </a:lnTo>
                <a:lnTo>
                  <a:pt x="74927" y="67373"/>
                </a:lnTo>
                <a:lnTo>
                  <a:pt x="42113" y="67373"/>
                </a:lnTo>
                <a:lnTo>
                  <a:pt x="32270" y="65389"/>
                </a:lnTo>
                <a:lnTo>
                  <a:pt x="24237" y="59977"/>
                </a:lnTo>
                <a:lnTo>
                  <a:pt x="18824" y="51948"/>
                </a:lnTo>
                <a:lnTo>
                  <a:pt x="16840" y="42113"/>
                </a:lnTo>
                <a:lnTo>
                  <a:pt x="18824" y="32281"/>
                </a:lnTo>
                <a:lnTo>
                  <a:pt x="24237" y="24247"/>
                </a:lnTo>
                <a:lnTo>
                  <a:pt x="32270" y="18828"/>
                </a:lnTo>
                <a:lnTo>
                  <a:pt x="42113" y="16840"/>
                </a:lnTo>
                <a:lnTo>
                  <a:pt x="74922" y="16840"/>
                </a:lnTo>
                <a:lnTo>
                  <a:pt x="71888" y="12336"/>
                </a:lnTo>
                <a:lnTo>
                  <a:pt x="58506" y="3310"/>
                </a:lnTo>
                <a:lnTo>
                  <a:pt x="42113" y="0"/>
                </a:lnTo>
                <a:close/>
              </a:path>
              <a:path w="370839" h="84454">
                <a:moveTo>
                  <a:pt x="74922" y="16840"/>
                </a:moveTo>
                <a:lnTo>
                  <a:pt x="42113" y="16840"/>
                </a:lnTo>
                <a:lnTo>
                  <a:pt x="51941" y="18828"/>
                </a:lnTo>
                <a:lnTo>
                  <a:pt x="59966" y="24247"/>
                </a:lnTo>
                <a:lnTo>
                  <a:pt x="65376" y="32281"/>
                </a:lnTo>
                <a:lnTo>
                  <a:pt x="67360" y="42113"/>
                </a:lnTo>
                <a:lnTo>
                  <a:pt x="65376" y="51948"/>
                </a:lnTo>
                <a:lnTo>
                  <a:pt x="59966" y="59977"/>
                </a:lnTo>
                <a:lnTo>
                  <a:pt x="51941" y="65389"/>
                </a:lnTo>
                <a:lnTo>
                  <a:pt x="42113" y="67373"/>
                </a:lnTo>
                <a:lnTo>
                  <a:pt x="74927" y="67373"/>
                </a:lnTo>
                <a:lnTo>
                  <a:pt x="80907" y="58501"/>
                </a:lnTo>
                <a:lnTo>
                  <a:pt x="84213" y="42113"/>
                </a:lnTo>
                <a:lnTo>
                  <a:pt x="80907" y="25722"/>
                </a:lnTo>
                <a:lnTo>
                  <a:pt x="74922" y="1684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2" name="object 24">
            <a:extLst>
              <a:ext uri="{FF2B5EF4-FFF2-40B4-BE49-F238E27FC236}">
                <a16:creationId xmlns:a16="http://schemas.microsoft.com/office/drawing/2014/main" id="{2D979AC7-C9BA-1CD0-FDB9-D9605C997831}"/>
              </a:ext>
            </a:extLst>
          </p:cNvPr>
          <p:cNvSpPr/>
          <p:nvPr/>
        </p:nvSpPr>
        <p:spPr>
          <a:xfrm>
            <a:off x="5935204" y="5044713"/>
            <a:ext cx="294314" cy="294314"/>
          </a:xfrm>
          <a:custGeom>
            <a:avLst/>
            <a:gdLst/>
            <a:ahLst/>
            <a:cxnLst/>
            <a:rect l="l" t="t" r="r" b="b"/>
            <a:pathLst>
              <a:path w="370840" h="370840">
                <a:moveTo>
                  <a:pt x="185267" y="0"/>
                </a:moveTo>
                <a:lnTo>
                  <a:pt x="136019" y="6618"/>
                </a:lnTo>
                <a:lnTo>
                  <a:pt x="91763" y="25296"/>
                </a:lnTo>
                <a:lnTo>
                  <a:pt x="54267" y="54267"/>
                </a:lnTo>
                <a:lnTo>
                  <a:pt x="25296" y="91763"/>
                </a:lnTo>
                <a:lnTo>
                  <a:pt x="6618" y="136019"/>
                </a:lnTo>
                <a:lnTo>
                  <a:pt x="0" y="185267"/>
                </a:lnTo>
                <a:lnTo>
                  <a:pt x="6618" y="234524"/>
                </a:lnTo>
                <a:lnTo>
                  <a:pt x="25296" y="278782"/>
                </a:lnTo>
                <a:lnTo>
                  <a:pt x="54267" y="316277"/>
                </a:lnTo>
                <a:lnTo>
                  <a:pt x="91763" y="345244"/>
                </a:lnTo>
                <a:lnTo>
                  <a:pt x="136019" y="363918"/>
                </a:lnTo>
                <a:lnTo>
                  <a:pt x="185267" y="370535"/>
                </a:lnTo>
                <a:lnTo>
                  <a:pt x="234515" y="363918"/>
                </a:lnTo>
                <a:lnTo>
                  <a:pt x="258744" y="353695"/>
                </a:lnTo>
                <a:lnTo>
                  <a:pt x="185267" y="353695"/>
                </a:lnTo>
                <a:lnTo>
                  <a:pt x="140490" y="347679"/>
                </a:lnTo>
                <a:lnTo>
                  <a:pt x="100255" y="330701"/>
                </a:lnTo>
                <a:lnTo>
                  <a:pt x="66168" y="304366"/>
                </a:lnTo>
                <a:lnTo>
                  <a:pt x="39833" y="270279"/>
                </a:lnTo>
                <a:lnTo>
                  <a:pt x="22856" y="230044"/>
                </a:lnTo>
                <a:lnTo>
                  <a:pt x="16840" y="185267"/>
                </a:lnTo>
                <a:lnTo>
                  <a:pt x="22856" y="140495"/>
                </a:lnTo>
                <a:lnTo>
                  <a:pt x="39833" y="100264"/>
                </a:lnTo>
                <a:lnTo>
                  <a:pt x="66168" y="66179"/>
                </a:lnTo>
                <a:lnTo>
                  <a:pt x="100255" y="39846"/>
                </a:lnTo>
                <a:lnTo>
                  <a:pt x="140490" y="22868"/>
                </a:lnTo>
                <a:lnTo>
                  <a:pt x="185267" y="16852"/>
                </a:lnTo>
                <a:lnTo>
                  <a:pt x="258765" y="16852"/>
                </a:lnTo>
                <a:lnTo>
                  <a:pt x="234515" y="6618"/>
                </a:lnTo>
                <a:lnTo>
                  <a:pt x="185267" y="0"/>
                </a:lnTo>
                <a:close/>
              </a:path>
              <a:path w="370840" h="370840">
                <a:moveTo>
                  <a:pt x="258765" y="16852"/>
                </a:moveTo>
                <a:lnTo>
                  <a:pt x="185267" y="16852"/>
                </a:lnTo>
                <a:lnTo>
                  <a:pt x="230044" y="22868"/>
                </a:lnTo>
                <a:lnTo>
                  <a:pt x="270279" y="39846"/>
                </a:lnTo>
                <a:lnTo>
                  <a:pt x="304366" y="66179"/>
                </a:lnTo>
                <a:lnTo>
                  <a:pt x="330701" y="100264"/>
                </a:lnTo>
                <a:lnTo>
                  <a:pt x="347679" y="140495"/>
                </a:lnTo>
                <a:lnTo>
                  <a:pt x="353694" y="185267"/>
                </a:lnTo>
                <a:lnTo>
                  <a:pt x="347679" y="230044"/>
                </a:lnTo>
                <a:lnTo>
                  <a:pt x="330701" y="270279"/>
                </a:lnTo>
                <a:lnTo>
                  <a:pt x="304366" y="304366"/>
                </a:lnTo>
                <a:lnTo>
                  <a:pt x="270279" y="330701"/>
                </a:lnTo>
                <a:lnTo>
                  <a:pt x="230044" y="347679"/>
                </a:lnTo>
                <a:lnTo>
                  <a:pt x="185267" y="353695"/>
                </a:lnTo>
                <a:lnTo>
                  <a:pt x="258744" y="353695"/>
                </a:lnTo>
                <a:lnTo>
                  <a:pt x="316268" y="316277"/>
                </a:lnTo>
                <a:lnTo>
                  <a:pt x="345238" y="278782"/>
                </a:lnTo>
                <a:lnTo>
                  <a:pt x="363916" y="234524"/>
                </a:lnTo>
                <a:lnTo>
                  <a:pt x="370535" y="185267"/>
                </a:lnTo>
                <a:lnTo>
                  <a:pt x="363916" y="136019"/>
                </a:lnTo>
                <a:lnTo>
                  <a:pt x="345238" y="91763"/>
                </a:lnTo>
                <a:lnTo>
                  <a:pt x="316268" y="54267"/>
                </a:lnTo>
                <a:lnTo>
                  <a:pt x="278771" y="25296"/>
                </a:lnTo>
                <a:lnTo>
                  <a:pt x="258765" y="16852"/>
                </a:lnTo>
                <a:close/>
              </a:path>
              <a:path w="370840" h="370840">
                <a:moveTo>
                  <a:pt x="92633" y="160007"/>
                </a:moveTo>
                <a:lnTo>
                  <a:pt x="82791" y="161993"/>
                </a:lnTo>
                <a:lnTo>
                  <a:pt x="74758" y="167408"/>
                </a:lnTo>
                <a:lnTo>
                  <a:pt x="69345" y="175437"/>
                </a:lnTo>
                <a:lnTo>
                  <a:pt x="67360" y="185267"/>
                </a:lnTo>
                <a:lnTo>
                  <a:pt x="69345" y="195110"/>
                </a:lnTo>
                <a:lnTo>
                  <a:pt x="74758" y="203142"/>
                </a:lnTo>
                <a:lnTo>
                  <a:pt x="82791" y="208556"/>
                </a:lnTo>
                <a:lnTo>
                  <a:pt x="92633" y="210540"/>
                </a:lnTo>
                <a:lnTo>
                  <a:pt x="102470" y="208556"/>
                </a:lnTo>
                <a:lnTo>
                  <a:pt x="110504" y="203142"/>
                </a:lnTo>
                <a:lnTo>
                  <a:pt x="115920" y="195110"/>
                </a:lnTo>
                <a:lnTo>
                  <a:pt x="116207" y="193687"/>
                </a:lnTo>
                <a:lnTo>
                  <a:pt x="87985" y="193687"/>
                </a:lnTo>
                <a:lnTo>
                  <a:pt x="84213" y="189941"/>
                </a:lnTo>
                <a:lnTo>
                  <a:pt x="84213" y="180619"/>
                </a:lnTo>
                <a:lnTo>
                  <a:pt x="87985" y="176847"/>
                </a:lnTo>
                <a:lnTo>
                  <a:pt x="116205" y="176847"/>
                </a:lnTo>
                <a:lnTo>
                  <a:pt x="115920" y="175437"/>
                </a:lnTo>
                <a:lnTo>
                  <a:pt x="110504" y="167408"/>
                </a:lnTo>
                <a:lnTo>
                  <a:pt x="102470" y="161993"/>
                </a:lnTo>
                <a:lnTo>
                  <a:pt x="92633" y="160007"/>
                </a:lnTo>
                <a:close/>
              </a:path>
              <a:path w="370840" h="370840">
                <a:moveTo>
                  <a:pt x="185267" y="160007"/>
                </a:moveTo>
                <a:lnTo>
                  <a:pt x="175425" y="161993"/>
                </a:lnTo>
                <a:lnTo>
                  <a:pt x="167392" y="167408"/>
                </a:lnTo>
                <a:lnTo>
                  <a:pt x="161978" y="175437"/>
                </a:lnTo>
                <a:lnTo>
                  <a:pt x="159994" y="185267"/>
                </a:lnTo>
                <a:lnTo>
                  <a:pt x="161978" y="195110"/>
                </a:lnTo>
                <a:lnTo>
                  <a:pt x="167392" y="203142"/>
                </a:lnTo>
                <a:lnTo>
                  <a:pt x="175425" y="208556"/>
                </a:lnTo>
                <a:lnTo>
                  <a:pt x="185267" y="210540"/>
                </a:lnTo>
                <a:lnTo>
                  <a:pt x="195110" y="208556"/>
                </a:lnTo>
                <a:lnTo>
                  <a:pt x="203142" y="203142"/>
                </a:lnTo>
                <a:lnTo>
                  <a:pt x="208556" y="195110"/>
                </a:lnTo>
                <a:lnTo>
                  <a:pt x="208842" y="193687"/>
                </a:lnTo>
                <a:lnTo>
                  <a:pt x="180619" y="193687"/>
                </a:lnTo>
                <a:lnTo>
                  <a:pt x="176847" y="189941"/>
                </a:lnTo>
                <a:lnTo>
                  <a:pt x="176847" y="180619"/>
                </a:lnTo>
                <a:lnTo>
                  <a:pt x="180619" y="176847"/>
                </a:lnTo>
                <a:lnTo>
                  <a:pt x="208840" y="176847"/>
                </a:lnTo>
                <a:lnTo>
                  <a:pt x="208556" y="175437"/>
                </a:lnTo>
                <a:lnTo>
                  <a:pt x="203142" y="167408"/>
                </a:lnTo>
                <a:lnTo>
                  <a:pt x="195110" y="161993"/>
                </a:lnTo>
                <a:lnTo>
                  <a:pt x="185267" y="160007"/>
                </a:lnTo>
                <a:close/>
              </a:path>
              <a:path w="370840" h="370840">
                <a:moveTo>
                  <a:pt x="277901" y="160007"/>
                </a:moveTo>
                <a:lnTo>
                  <a:pt x="268064" y="161993"/>
                </a:lnTo>
                <a:lnTo>
                  <a:pt x="260030" y="167408"/>
                </a:lnTo>
                <a:lnTo>
                  <a:pt x="254614" y="175437"/>
                </a:lnTo>
                <a:lnTo>
                  <a:pt x="252628" y="185267"/>
                </a:lnTo>
                <a:lnTo>
                  <a:pt x="254614" y="195110"/>
                </a:lnTo>
                <a:lnTo>
                  <a:pt x="260030" y="203142"/>
                </a:lnTo>
                <a:lnTo>
                  <a:pt x="268064" y="208556"/>
                </a:lnTo>
                <a:lnTo>
                  <a:pt x="277901" y="210540"/>
                </a:lnTo>
                <a:lnTo>
                  <a:pt x="287743" y="208556"/>
                </a:lnTo>
                <a:lnTo>
                  <a:pt x="295776" y="203142"/>
                </a:lnTo>
                <a:lnTo>
                  <a:pt x="301190" y="195110"/>
                </a:lnTo>
                <a:lnTo>
                  <a:pt x="301476" y="193687"/>
                </a:lnTo>
                <a:lnTo>
                  <a:pt x="273253" y="193687"/>
                </a:lnTo>
                <a:lnTo>
                  <a:pt x="269481" y="189941"/>
                </a:lnTo>
                <a:lnTo>
                  <a:pt x="269481" y="180619"/>
                </a:lnTo>
                <a:lnTo>
                  <a:pt x="273253" y="176847"/>
                </a:lnTo>
                <a:lnTo>
                  <a:pt x="301474" y="176847"/>
                </a:lnTo>
                <a:lnTo>
                  <a:pt x="301190" y="175437"/>
                </a:lnTo>
                <a:lnTo>
                  <a:pt x="295776" y="167408"/>
                </a:lnTo>
                <a:lnTo>
                  <a:pt x="287743" y="161993"/>
                </a:lnTo>
                <a:lnTo>
                  <a:pt x="277901" y="160007"/>
                </a:lnTo>
                <a:close/>
              </a:path>
              <a:path w="370840" h="370840">
                <a:moveTo>
                  <a:pt x="116205" y="176847"/>
                </a:moveTo>
                <a:lnTo>
                  <a:pt x="97281" y="176847"/>
                </a:lnTo>
                <a:lnTo>
                  <a:pt x="101053" y="180619"/>
                </a:lnTo>
                <a:lnTo>
                  <a:pt x="101053" y="189941"/>
                </a:lnTo>
                <a:lnTo>
                  <a:pt x="97281" y="193687"/>
                </a:lnTo>
                <a:lnTo>
                  <a:pt x="116207" y="193687"/>
                </a:lnTo>
                <a:lnTo>
                  <a:pt x="117906" y="185267"/>
                </a:lnTo>
                <a:lnTo>
                  <a:pt x="116205" y="176847"/>
                </a:lnTo>
                <a:close/>
              </a:path>
              <a:path w="370840" h="370840">
                <a:moveTo>
                  <a:pt x="208840" y="176847"/>
                </a:moveTo>
                <a:lnTo>
                  <a:pt x="189915" y="176847"/>
                </a:lnTo>
                <a:lnTo>
                  <a:pt x="193687" y="180619"/>
                </a:lnTo>
                <a:lnTo>
                  <a:pt x="193687" y="189941"/>
                </a:lnTo>
                <a:lnTo>
                  <a:pt x="189915" y="193687"/>
                </a:lnTo>
                <a:lnTo>
                  <a:pt x="208842" y="193687"/>
                </a:lnTo>
                <a:lnTo>
                  <a:pt x="210540" y="185267"/>
                </a:lnTo>
                <a:lnTo>
                  <a:pt x="208840" y="176847"/>
                </a:lnTo>
                <a:close/>
              </a:path>
              <a:path w="370840" h="370840">
                <a:moveTo>
                  <a:pt x="301474" y="176847"/>
                </a:moveTo>
                <a:lnTo>
                  <a:pt x="282549" y="176847"/>
                </a:lnTo>
                <a:lnTo>
                  <a:pt x="286321" y="180619"/>
                </a:lnTo>
                <a:lnTo>
                  <a:pt x="286321" y="189941"/>
                </a:lnTo>
                <a:lnTo>
                  <a:pt x="282549" y="193687"/>
                </a:lnTo>
                <a:lnTo>
                  <a:pt x="301476" y="193687"/>
                </a:lnTo>
                <a:lnTo>
                  <a:pt x="303174" y="185267"/>
                </a:lnTo>
                <a:lnTo>
                  <a:pt x="301474" y="176847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3" name="object 25">
            <a:extLst>
              <a:ext uri="{FF2B5EF4-FFF2-40B4-BE49-F238E27FC236}">
                <a16:creationId xmlns:a16="http://schemas.microsoft.com/office/drawing/2014/main" id="{3837A917-108B-8198-3FCC-CA4E9CCBDFBC}"/>
              </a:ext>
            </a:extLst>
          </p:cNvPr>
          <p:cNvSpPr/>
          <p:nvPr/>
        </p:nvSpPr>
        <p:spPr>
          <a:xfrm>
            <a:off x="6577803" y="5044715"/>
            <a:ext cx="294314" cy="294314"/>
          </a:xfrm>
          <a:custGeom>
            <a:avLst/>
            <a:gdLst/>
            <a:ahLst/>
            <a:cxnLst/>
            <a:rect l="l" t="t" r="r" b="b"/>
            <a:pathLst>
              <a:path w="370840" h="370840">
                <a:moveTo>
                  <a:pt x="240449" y="0"/>
                </a:moveTo>
                <a:lnTo>
                  <a:pt x="50520" y="0"/>
                </a:lnTo>
                <a:lnTo>
                  <a:pt x="30850" y="3971"/>
                </a:lnTo>
                <a:lnTo>
                  <a:pt x="14792" y="14801"/>
                </a:lnTo>
                <a:lnTo>
                  <a:pt x="3968" y="30861"/>
                </a:lnTo>
                <a:lnTo>
                  <a:pt x="289" y="49085"/>
                </a:lnTo>
                <a:lnTo>
                  <a:pt x="0" y="50600"/>
                </a:lnTo>
                <a:lnTo>
                  <a:pt x="0" y="320014"/>
                </a:lnTo>
                <a:lnTo>
                  <a:pt x="3968" y="339684"/>
                </a:lnTo>
                <a:lnTo>
                  <a:pt x="14792" y="355742"/>
                </a:lnTo>
                <a:lnTo>
                  <a:pt x="30850" y="366566"/>
                </a:lnTo>
                <a:lnTo>
                  <a:pt x="50520" y="370535"/>
                </a:lnTo>
                <a:lnTo>
                  <a:pt x="320014" y="370535"/>
                </a:lnTo>
                <a:lnTo>
                  <a:pt x="339684" y="366566"/>
                </a:lnTo>
                <a:lnTo>
                  <a:pt x="355742" y="355742"/>
                </a:lnTo>
                <a:lnTo>
                  <a:pt x="357123" y="353695"/>
                </a:lnTo>
                <a:lnTo>
                  <a:pt x="50520" y="353695"/>
                </a:lnTo>
                <a:lnTo>
                  <a:pt x="37414" y="351048"/>
                </a:lnTo>
                <a:lnTo>
                  <a:pt x="26708" y="343831"/>
                </a:lnTo>
                <a:lnTo>
                  <a:pt x="19488" y="333126"/>
                </a:lnTo>
                <a:lnTo>
                  <a:pt x="16840" y="320014"/>
                </a:lnTo>
                <a:lnTo>
                  <a:pt x="16840" y="50600"/>
                </a:lnTo>
                <a:lnTo>
                  <a:pt x="50520" y="16840"/>
                </a:lnTo>
                <a:lnTo>
                  <a:pt x="240449" y="16840"/>
                </a:lnTo>
                <a:lnTo>
                  <a:pt x="244208" y="13068"/>
                </a:lnTo>
                <a:lnTo>
                  <a:pt x="244208" y="3771"/>
                </a:lnTo>
                <a:lnTo>
                  <a:pt x="240449" y="0"/>
                </a:lnTo>
                <a:close/>
              </a:path>
              <a:path w="370840" h="370840">
                <a:moveTo>
                  <a:pt x="366763" y="126326"/>
                </a:moveTo>
                <a:lnTo>
                  <a:pt x="357466" y="126326"/>
                </a:lnTo>
                <a:lnTo>
                  <a:pt x="353695" y="130098"/>
                </a:lnTo>
                <a:lnTo>
                  <a:pt x="353695" y="320014"/>
                </a:lnTo>
                <a:lnTo>
                  <a:pt x="351047" y="333126"/>
                </a:lnTo>
                <a:lnTo>
                  <a:pt x="343827" y="343831"/>
                </a:lnTo>
                <a:lnTo>
                  <a:pt x="333121" y="351048"/>
                </a:lnTo>
                <a:lnTo>
                  <a:pt x="320014" y="353695"/>
                </a:lnTo>
                <a:lnTo>
                  <a:pt x="357123" y="353695"/>
                </a:lnTo>
                <a:lnTo>
                  <a:pt x="366566" y="339684"/>
                </a:lnTo>
                <a:lnTo>
                  <a:pt x="370535" y="320014"/>
                </a:lnTo>
                <a:lnTo>
                  <a:pt x="370535" y="130098"/>
                </a:lnTo>
                <a:lnTo>
                  <a:pt x="366763" y="126326"/>
                </a:lnTo>
                <a:close/>
              </a:path>
              <a:path w="370840" h="370840">
                <a:moveTo>
                  <a:pt x="328422" y="0"/>
                </a:moveTo>
                <a:lnTo>
                  <a:pt x="104965" y="206032"/>
                </a:lnTo>
                <a:lnTo>
                  <a:pt x="92633" y="277901"/>
                </a:lnTo>
                <a:lnTo>
                  <a:pt x="164515" y="265569"/>
                </a:lnTo>
                <a:lnTo>
                  <a:pt x="173228" y="256857"/>
                </a:lnTo>
                <a:lnTo>
                  <a:pt x="113677" y="256857"/>
                </a:lnTo>
                <a:lnTo>
                  <a:pt x="120180" y="218960"/>
                </a:lnTo>
                <a:lnTo>
                  <a:pt x="168427" y="218960"/>
                </a:lnTo>
                <a:lnTo>
                  <a:pt x="168427" y="202120"/>
                </a:lnTo>
                <a:lnTo>
                  <a:pt x="132702" y="202120"/>
                </a:lnTo>
                <a:lnTo>
                  <a:pt x="287769" y="47040"/>
                </a:lnTo>
                <a:lnTo>
                  <a:pt x="311581" y="47040"/>
                </a:lnTo>
                <a:lnTo>
                  <a:pt x="299669" y="35128"/>
                </a:lnTo>
                <a:lnTo>
                  <a:pt x="315150" y="19672"/>
                </a:lnTo>
                <a:lnTo>
                  <a:pt x="321462" y="16840"/>
                </a:lnTo>
                <a:lnTo>
                  <a:pt x="361242" y="16840"/>
                </a:lnTo>
                <a:lnTo>
                  <a:pt x="358203" y="12331"/>
                </a:lnTo>
                <a:lnTo>
                  <a:pt x="344817" y="3308"/>
                </a:lnTo>
                <a:lnTo>
                  <a:pt x="328422" y="0"/>
                </a:lnTo>
                <a:close/>
              </a:path>
              <a:path w="370840" h="370840">
                <a:moveTo>
                  <a:pt x="168427" y="218960"/>
                </a:moveTo>
                <a:lnTo>
                  <a:pt x="151574" y="218960"/>
                </a:lnTo>
                <a:lnTo>
                  <a:pt x="151574" y="250355"/>
                </a:lnTo>
                <a:lnTo>
                  <a:pt x="113677" y="256857"/>
                </a:lnTo>
                <a:lnTo>
                  <a:pt x="173228" y="256857"/>
                </a:lnTo>
                <a:lnTo>
                  <a:pt x="192239" y="237845"/>
                </a:lnTo>
                <a:lnTo>
                  <a:pt x="168427" y="237845"/>
                </a:lnTo>
                <a:lnTo>
                  <a:pt x="168427" y="218960"/>
                </a:lnTo>
                <a:close/>
              </a:path>
              <a:path w="370840" h="370840">
                <a:moveTo>
                  <a:pt x="311581" y="47040"/>
                </a:moveTo>
                <a:lnTo>
                  <a:pt x="287769" y="47040"/>
                </a:lnTo>
                <a:lnTo>
                  <a:pt x="323494" y="82765"/>
                </a:lnTo>
                <a:lnTo>
                  <a:pt x="168427" y="237845"/>
                </a:lnTo>
                <a:lnTo>
                  <a:pt x="192239" y="237845"/>
                </a:lnTo>
                <a:lnTo>
                  <a:pt x="358203" y="71882"/>
                </a:lnTo>
                <a:lnTo>
                  <a:pt x="359041" y="70866"/>
                </a:lnTo>
                <a:lnTo>
                  <a:pt x="335407" y="70866"/>
                </a:lnTo>
                <a:lnTo>
                  <a:pt x="311581" y="47040"/>
                </a:lnTo>
                <a:close/>
              </a:path>
              <a:path w="370840" h="370840">
                <a:moveTo>
                  <a:pt x="361242" y="16840"/>
                </a:moveTo>
                <a:lnTo>
                  <a:pt x="328422" y="16840"/>
                </a:lnTo>
                <a:lnTo>
                  <a:pt x="338264" y="18828"/>
                </a:lnTo>
                <a:lnTo>
                  <a:pt x="346303" y="24257"/>
                </a:lnTo>
                <a:lnTo>
                  <a:pt x="351710" y="32281"/>
                </a:lnTo>
                <a:lnTo>
                  <a:pt x="353695" y="42113"/>
                </a:lnTo>
                <a:lnTo>
                  <a:pt x="353695" y="49085"/>
                </a:lnTo>
                <a:lnTo>
                  <a:pt x="350862" y="55410"/>
                </a:lnTo>
                <a:lnTo>
                  <a:pt x="335407" y="70866"/>
                </a:lnTo>
                <a:lnTo>
                  <a:pt x="359041" y="70866"/>
                </a:lnTo>
                <a:lnTo>
                  <a:pt x="363345" y="65651"/>
                </a:lnTo>
                <a:lnTo>
                  <a:pt x="367226" y="58502"/>
                </a:lnTo>
                <a:lnTo>
                  <a:pt x="369679" y="50600"/>
                </a:lnTo>
                <a:lnTo>
                  <a:pt x="370535" y="42113"/>
                </a:lnTo>
                <a:lnTo>
                  <a:pt x="367226" y="25717"/>
                </a:lnTo>
                <a:lnTo>
                  <a:pt x="361242" y="1684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4" name="object 26">
            <a:extLst>
              <a:ext uri="{FF2B5EF4-FFF2-40B4-BE49-F238E27FC236}">
                <a16:creationId xmlns:a16="http://schemas.microsoft.com/office/drawing/2014/main" id="{CCD232E2-647B-A89B-44F4-F88BF59D8B5F}"/>
              </a:ext>
            </a:extLst>
          </p:cNvPr>
          <p:cNvSpPr/>
          <p:nvPr/>
        </p:nvSpPr>
        <p:spPr>
          <a:xfrm>
            <a:off x="7219130" y="5044715"/>
            <a:ext cx="294314" cy="294314"/>
          </a:xfrm>
          <a:custGeom>
            <a:avLst/>
            <a:gdLst/>
            <a:ahLst/>
            <a:cxnLst/>
            <a:rect l="l" t="t" r="r" b="b"/>
            <a:pathLst>
              <a:path w="370840" h="370840">
                <a:moveTo>
                  <a:pt x="303174" y="0"/>
                </a:moveTo>
                <a:lnTo>
                  <a:pt x="265500" y="11508"/>
                </a:lnTo>
                <a:lnTo>
                  <a:pt x="28143" y="247116"/>
                </a:lnTo>
                <a:lnTo>
                  <a:pt x="0" y="370535"/>
                </a:lnTo>
                <a:lnTo>
                  <a:pt x="123418" y="342391"/>
                </a:lnTo>
                <a:lnTo>
                  <a:pt x="125374" y="340436"/>
                </a:lnTo>
                <a:lnTo>
                  <a:pt x="50520" y="340436"/>
                </a:lnTo>
                <a:lnTo>
                  <a:pt x="50520" y="320014"/>
                </a:lnTo>
                <a:lnTo>
                  <a:pt x="30098" y="320014"/>
                </a:lnTo>
                <a:lnTo>
                  <a:pt x="43878" y="261061"/>
                </a:lnTo>
                <a:lnTo>
                  <a:pt x="126326" y="261061"/>
                </a:lnTo>
                <a:lnTo>
                  <a:pt x="126326" y="247980"/>
                </a:lnTo>
                <a:lnTo>
                  <a:pt x="122554" y="244208"/>
                </a:lnTo>
                <a:lnTo>
                  <a:pt x="54863" y="244208"/>
                </a:lnTo>
                <a:lnTo>
                  <a:pt x="236219" y="62864"/>
                </a:lnTo>
                <a:lnTo>
                  <a:pt x="260053" y="62864"/>
                </a:lnTo>
                <a:lnTo>
                  <a:pt x="248145" y="50952"/>
                </a:lnTo>
                <a:lnTo>
                  <a:pt x="267436" y="31648"/>
                </a:lnTo>
                <a:lnTo>
                  <a:pt x="275724" y="23087"/>
                </a:lnTo>
                <a:lnTo>
                  <a:pt x="282209" y="18691"/>
                </a:lnTo>
                <a:lnTo>
                  <a:pt x="290243" y="17071"/>
                </a:lnTo>
                <a:lnTo>
                  <a:pt x="303174" y="16840"/>
                </a:lnTo>
                <a:lnTo>
                  <a:pt x="346521" y="16840"/>
                </a:lnTo>
                <a:lnTo>
                  <a:pt x="329397" y="5294"/>
                </a:lnTo>
                <a:lnTo>
                  <a:pt x="303174" y="0"/>
                </a:lnTo>
                <a:close/>
              </a:path>
              <a:path w="370840" h="370840">
                <a:moveTo>
                  <a:pt x="126326" y="261061"/>
                </a:moveTo>
                <a:lnTo>
                  <a:pt x="109473" y="261061"/>
                </a:lnTo>
                <a:lnTo>
                  <a:pt x="109473" y="326656"/>
                </a:lnTo>
                <a:lnTo>
                  <a:pt x="50520" y="340436"/>
                </a:lnTo>
                <a:lnTo>
                  <a:pt x="125374" y="340436"/>
                </a:lnTo>
                <a:lnTo>
                  <a:pt x="150123" y="315683"/>
                </a:lnTo>
                <a:lnTo>
                  <a:pt x="126326" y="315683"/>
                </a:lnTo>
                <a:lnTo>
                  <a:pt x="126326" y="261061"/>
                </a:lnTo>
                <a:close/>
              </a:path>
              <a:path w="370840" h="370840">
                <a:moveTo>
                  <a:pt x="260053" y="62864"/>
                </a:moveTo>
                <a:lnTo>
                  <a:pt x="236219" y="62864"/>
                </a:lnTo>
                <a:lnTo>
                  <a:pt x="307670" y="134315"/>
                </a:lnTo>
                <a:lnTo>
                  <a:pt x="126326" y="315683"/>
                </a:lnTo>
                <a:lnTo>
                  <a:pt x="150123" y="315683"/>
                </a:lnTo>
                <a:lnTo>
                  <a:pt x="343370" y="122415"/>
                </a:lnTo>
                <a:lnTo>
                  <a:pt x="319582" y="122415"/>
                </a:lnTo>
                <a:lnTo>
                  <a:pt x="260053" y="62864"/>
                </a:lnTo>
                <a:close/>
              </a:path>
              <a:path w="370840" h="370840">
                <a:moveTo>
                  <a:pt x="346521" y="16840"/>
                </a:moveTo>
                <a:lnTo>
                  <a:pt x="303174" y="16840"/>
                </a:lnTo>
                <a:lnTo>
                  <a:pt x="322839" y="20810"/>
                </a:lnTo>
                <a:lnTo>
                  <a:pt x="338905" y="31648"/>
                </a:lnTo>
                <a:lnTo>
                  <a:pt x="349724" y="47695"/>
                </a:lnTo>
                <a:lnTo>
                  <a:pt x="353694" y="67360"/>
                </a:lnTo>
                <a:lnTo>
                  <a:pt x="352667" y="77552"/>
                </a:lnTo>
                <a:lnTo>
                  <a:pt x="349719" y="87039"/>
                </a:lnTo>
                <a:lnTo>
                  <a:pt x="345058" y="95621"/>
                </a:lnTo>
                <a:lnTo>
                  <a:pt x="338886" y="103098"/>
                </a:lnTo>
                <a:lnTo>
                  <a:pt x="319582" y="122415"/>
                </a:lnTo>
                <a:lnTo>
                  <a:pt x="343370" y="122415"/>
                </a:lnTo>
                <a:lnTo>
                  <a:pt x="369165" y="80946"/>
                </a:lnTo>
                <a:lnTo>
                  <a:pt x="370535" y="67360"/>
                </a:lnTo>
                <a:lnTo>
                  <a:pt x="365242" y="41142"/>
                </a:lnTo>
                <a:lnTo>
                  <a:pt x="350820" y="19748"/>
                </a:lnTo>
                <a:lnTo>
                  <a:pt x="346521" y="1684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5" name="object 27">
            <a:extLst>
              <a:ext uri="{FF2B5EF4-FFF2-40B4-BE49-F238E27FC236}">
                <a16:creationId xmlns:a16="http://schemas.microsoft.com/office/drawing/2014/main" id="{D6A02656-3AC4-CAE9-3584-B6B32E6C5017}"/>
              </a:ext>
            </a:extLst>
          </p:cNvPr>
          <p:cNvSpPr/>
          <p:nvPr/>
        </p:nvSpPr>
        <p:spPr>
          <a:xfrm>
            <a:off x="7863674" y="5058086"/>
            <a:ext cx="287762" cy="267604"/>
          </a:xfrm>
          <a:custGeom>
            <a:avLst/>
            <a:gdLst/>
            <a:ahLst/>
            <a:cxnLst/>
            <a:rect l="l" t="t" r="r" b="b"/>
            <a:pathLst>
              <a:path w="362584" h="337184">
                <a:moveTo>
                  <a:pt x="181063" y="0"/>
                </a:moveTo>
                <a:lnTo>
                  <a:pt x="132929" y="5414"/>
                </a:lnTo>
                <a:lnTo>
                  <a:pt x="89677" y="20695"/>
                </a:lnTo>
                <a:lnTo>
                  <a:pt x="53032" y="44397"/>
                </a:lnTo>
                <a:lnTo>
                  <a:pt x="24720" y="75074"/>
                </a:lnTo>
                <a:lnTo>
                  <a:pt x="6467" y="111282"/>
                </a:lnTo>
                <a:lnTo>
                  <a:pt x="0" y="151574"/>
                </a:lnTo>
                <a:lnTo>
                  <a:pt x="3554" y="181555"/>
                </a:lnTo>
                <a:lnTo>
                  <a:pt x="13750" y="209516"/>
                </a:lnTo>
                <a:lnTo>
                  <a:pt x="29885" y="234893"/>
                </a:lnTo>
                <a:lnTo>
                  <a:pt x="51257" y="257124"/>
                </a:lnTo>
                <a:lnTo>
                  <a:pt x="32931" y="336854"/>
                </a:lnTo>
                <a:lnTo>
                  <a:pt x="100539" y="309181"/>
                </a:lnTo>
                <a:lnTo>
                  <a:pt x="56197" y="309181"/>
                </a:lnTo>
                <a:lnTo>
                  <a:pt x="68706" y="254800"/>
                </a:lnTo>
                <a:lnTo>
                  <a:pt x="66598" y="248335"/>
                </a:lnTo>
                <a:lnTo>
                  <a:pt x="61848" y="244246"/>
                </a:lnTo>
                <a:lnTo>
                  <a:pt x="42419" y="223981"/>
                </a:lnTo>
                <a:lnTo>
                  <a:pt x="28192" y="201401"/>
                </a:lnTo>
                <a:lnTo>
                  <a:pt x="19449" y="177075"/>
                </a:lnTo>
                <a:lnTo>
                  <a:pt x="16471" y="151574"/>
                </a:lnTo>
                <a:lnTo>
                  <a:pt x="24878" y="109032"/>
                </a:lnTo>
                <a:lnTo>
                  <a:pt x="48274" y="72052"/>
                </a:lnTo>
                <a:lnTo>
                  <a:pt x="83927" y="42869"/>
                </a:lnTo>
                <a:lnTo>
                  <a:pt x="129101" y="23720"/>
                </a:lnTo>
                <a:lnTo>
                  <a:pt x="181063" y="16840"/>
                </a:lnTo>
                <a:lnTo>
                  <a:pt x="261537" y="16840"/>
                </a:lnTo>
                <a:lnTo>
                  <a:pt x="229198" y="5414"/>
                </a:lnTo>
                <a:lnTo>
                  <a:pt x="181063" y="0"/>
                </a:lnTo>
                <a:close/>
              </a:path>
              <a:path w="362584" h="337184">
                <a:moveTo>
                  <a:pt x="131546" y="280162"/>
                </a:moveTo>
                <a:lnTo>
                  <a:pt x="128181" y="280162"/>
                </a:lnTo>
                <a:lnTo>
                  <a:pt x="125787" y="280631"/>
                </a:lnTo>
                <a:lnTo>
                  <a:pt x="125959" y="280631"/>
                </a:lnTo>
                <a:lnTo>
                  <a:pt x="56197" y="309181"/>
                </a:lnTo>
                <a:lnTo>
                  <a:pt x="100539" y="309181"/>
                </a:lnTo>
                <a:lnTo>
                  <a:pt x="130263" y="297014"/>
                </a:lnTo>
                <a:lnTo>
                  <a:pt x="231272" y="297014"/>
                </a:lnTo>
                <a:lnTo>
                  <a:pt x="261543" y="286321"/>
                </a:lnTo>
                <a:lnTo>
                  <a:pt x="181063" y="286321"/>
                </a:lnTo>
                <a:lnTo>
                  <a:pt x="169280" y="285962"/>
                </a:lnTo>
                <a:lnTo>
                  <a:pt x="157499" y="284891"/>
                </a:lnTo>
                <a:lnTo>
                  <a:pt x="145755" y="283112"/>
                </a:lnTo>
                <a:lnTo>
                  <a:pt x="134086" y="280631"/>
                </a:lnTo>
                <a:lnTo>
                  <a:pt x="132829" y="280314"/>
                </a:lnTo>
                <a:lnTo>
                  <a:pt x="131546" y="280162"/>
                </a:lnTo>
                <a:close/>
              </a:path>
              <a:path w="362584" h="337184">
                <a:moveTo>
                  <a:pt x="231272" y="297014"/>
                </a:moveTo>
                <a:lnTo>
                  <a:pt x="130263" y="297014"/>
                </a:lnTo>
                <a:lnTo>
                  <a:pt x="142523" y="299636"/>
                </a:lnTo>
                <a:lnTo>
                  <a:pt x="155092" y="301564"/>
                </a:lnTo>
                <a:lnTo>
                  <a:pt x="167947" y="302754"/>
                </a:lnTo>
                <a:lnTo>
                  <a:pt x="181063" y="303161"/>
                </a:lnTo>
                <a:lnTo>
                  <a:pt x="229198" y="297747"/>
                </a:lnTo>
                <a:lnTo>
                  <a:pt x="231272" y="297014"/>
                </a:lnTo>
                <a:close/>
              </a:path>
              <a:path w="362584" h="337184">
                <a:moveTo>
                  <a:pt x="261537" y="16840"/>
                </a:moveTo>
                <a:lnTo>
                  <a:pt x="181063" y="16840"/>
                </a:lnTo>
                <a:lnTo>
                  <a:pt x="233035" y="23720"/>
                </a:lnTo>
                <a:lnTo>
                  <a:pt x="278211" y="42869"/>
                </a:lnTo>
                <a:lnTo>
                  <a:pt x="313860" y="72052"/>
                </a:lnTo>
                <a:lnTo>
                  <a:pt x="337251" y="109032"/>
                </a:lnTo>
                <a:lnTo>
                  <a:pt x="345655" y="151574"/>
                </a:lnTo>
                <a:lnTo>
                  <a:pt x="337251" y="194117"/>
                </a:lnTo>
                <a:lnTo>
                  <a:pt x="313860" y="231100"/>
                </a:lnTo>
                <a:lnTo>
                  <a:pt x="278211" y="260287"/>
                </a:lnTo>
                <a:lnTo>
                  <a:pt x="233035" y="279440"/>
                </a:lnTo>
                <a:lnTo>
                  <a:pt x="181063" y="286321"/>
                </a:lnTo>
                <a:lnTo>
                  <a:pt x="261543" y="286321"/>
                </a:lnTo>
                <a:lnTo>
                  <a:pt x="309095" y="258767"/>
                </a:lnTo>
                <a:lnTo>
                  <a:pt x="337407" y="228088"/>
                </a:lnTo>
                <a:lnTo>
                  <a:pt x="355660" y="191876"/>
                </a:lnTo>
                <a:lnTo>
                  <a:pt x="362127" y="151574"/>
                </a:lnTo>
                <a:lnTo>
                  <a:pt x="355660" y="111282"/>
                </a:lnTo>
                <a:lnTo>
                  <a:pt x="337407" y="75074"/>
                </a:lnTo>
                <a:lnTo>
                  <a:pt x="309095" y="44397"/>
                </a:lnTo>
                <a:lnTo>
                  <a:pt x="272450" y="20695"/>
                </a:lnTo>
                <a:lnTo>
                  <a:pt x="261537" y="1684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6" name="object 28">
            <a:extLst>
              <a:ext uri="{FF2B5EF4-FFF2-40B4-BE49-F238E27FC236}">
                <a16:creationId xmlns:a16="http://schemas.microsoft.com/office/drawing/2014/main" id="{25343CFB-1262-5F33-C548-B46123CF5FA2}"/>
              </a:ext>
            </a:extLst>
          </p:cNvPr>
          <p:cNvSpPr/>
          <p:nvPr/>
        </p:nvSpPr>
        <p:spPr>
          <a:xfrm>
            <a:off x="8501543" y="5058086"/>
            <a:ext cx="294314" cy="267604"/>
          </a:xfrm>
          <a:custGeom>
            <a:avLst/>
            <a:gdLst/>
            <a:ahLst/>
            <a:cxnLst/>
            <a:rect l="l" t="t" r="r" b="b"/>
            <a:pathLst>
              <a:path w="370840" h="337184">
                <a:moveTo>
                  <a:pt x="185267" y="0"/>
                </a:moveTo>
                <a:lnTo>
                  <a:pt x="136014" y="5414"/>
                </a:lnTo>
                <a:lnTo>
                  <a:pt x="91757" y="20695"/>
                </a:lnTo>
                <a:lnTo>
                  <a:pt x="54262" y="44397"/>
                </a:lnTo>
                <a:lnTo>
                  <a:pt x="25293" y="75074"/>
                </a:lnTo>
                <a:lnTo>
                  <a:pt x="6617" y="111282"/>
                </a:lnTo>
                <a:lnTo>
                  <a:pt x="0" y="151574"/>
                </a:lnTo>
                <a:lnTo>
                  <a:pt x="3637" y="181555"/>
                </a:lnTo>
                <a:lnTo>
                  <a:pt x="14070" y="209516"/>
                </a:lnTo>
                <a:lnTo>
                  <a:pt x="30577" y="234893"/>
                </a:lnTo>
                <a:lnTo>
                  <a:pt x="52438" y="257124"/>
                </a:lnTo>
                <a:lnTo>
                  <a:pt x="33693" y="336842"/>
                </a:lnTo>
                <a:lnTo>
                  <a:pt x="102862" y="309181"/>
                </a:lnTo>
                <a:lnTo>
                  <a:pt x="57505" y="309181"/>
                </a:lnTo>
                <a:lnTo>
                  <a:pt x="70294" y="254800"/>
                </a:lnTo>
                <a:lnTo>
                  <a:pt x="68135" y="248335"/>
                </a:lnTo>
                <a:lnTo>
                  <a:pt x="63284" y="244246"/>
                </a:lnTo>
                <a:lnTo>
                  <a:pt x="43398" y="223981"/>
                </a:lnTo>
                <a:lnTo>
                  <a:pt x="28836" y="201401"/>
                </a:lnTo>
                <a:lnTo>
                  <a:pt x="19887" y="177075"/>
                </a:lnTo>
                <a:lnTo>
                  <a:pt x="16840" y="151574"/>
                </a:lnTo>
                <a:lnTo>
                  <a:pt x="25441" y="109032"/>
                </a:lnTo>
                <a:lnTo>
                  <a:pt x="49382" y="72052"/>
                </a:lnTo>
                <a:lnTo>
                  <a:pt x="85864" y="42869"/>
                </a:lnTo>
                <a:lnTo>
                  <a:pt x="132091" y="23720"/>
                </a:lnTo>
                <a:lnTo>
                  <a:pt x="185267" y="16840"/>
                </a:lnTo>
                <a:lnTo>
                  <a:pt x="267610" y="16840"/>
                </a:lnTo>
                <a:lnTo>
                  <a:pt x="234520" y="5414"/>
                </a:lnTo>
                <a:lnTo>
                  <a:pt x="185267" y="0"/>
                </a:lnTo>
                <a:close/>
              </a:path>
              <a:path w="370840" h="337184">
                <a:moveTo>
                  <a:pt x="134594" y="280162"/>
                </a:moveTo>
                <a:lnTo>
                  <a:pt x="131165" y="280162"/>
                </a:lnTo>
                <a:lnTo>
                  <a:pt x="128698" y="280631"/>
                </a:lnTo>
                <a:lnTo>
                  <a:pt x="128877" y="280631"/>
                </a:lnTo>
                <a:lnTo>
                  <a:pt x="127050" y="281381"/>
                </a:lnTo>
                <a:lnTo>
                  <a:pt x="57505" y="309181"/>
                </a:lnTo>
                <a:lnTo>
                  <a:pt x="102862" y="309181"/>
                </a:lnTo>
                <a:lnTo>
                  <a:pt x="133286" y="297014"/>
                </a:lnTo>
                <a:lnTo>
                  <a:pt x="236642" y="297014"/>
                </a:lnTo>
                <a:lnTo>
                  <a:pt x="267616" y="286321"/>
                </a:lnTo>
                <a:lnTo>
                  <a:pt x="185267" y="286321"/>
                </a:lnTo>
                <a:lnTo>
                  <a:pt x="173213" y="285962"/>
                </a:lnTo>
                <a:lnTo>
                  <a:pt x="161156" y="284891"/>
                </a:lnTo>
                <a:lnTo>
                  <a:pt x="149138" y="283112"/>
                </a:lnTo>
                <a:lnTo>
                  <a:pt x="137198" y="280631"/>
                </a:lnTo>
                <a:lnTo>
                  <a:pt x="135915" y="280314"/>
                </a:lnTo>
                <a:lnTo>
                  <a:pt x="134594" y="280162"/>
                </a:lnTo>
                <a:close/>
              </a:path>
              <a:path w="370840" h="337184">
                <a:moveTo>
                  <a:pt x="236642" y="297014"/>
                </a:moveTo>
                <a:lnTo>
                  <a:pt x="133286" y="297014"/>
                </a:lnTo>
                <a:lnTo>
                  <a:pt x="145834" y="299636"/>
                </a:lnTo>
                <a:lnTo>
                  <a:pt x="158696" y="301564"/>
                </a:lnTo>
                <a:lnTo>
                  <a:pt x="171848" y="302754"/>
                </a:lnTo>
                <a:lnTo>
                  <a:pt x="185267" y="303161"/>
                </a:lnTo>
                <a:lnTo>
                  <a:pt x="234520" y="297747"/>
                </a:lnTo>
                <a:lnTo>
                  <a:pt x="236642" y="297014"/>
                </a:lnTo>
                <a:close/>
              </a:path>
              <a:path w="370840" h="337184">
                <a:moveTo>
                  <a:pt x="267610" y="16840"/>
                </a:moveTo>
                <a:lnTo>
                  <a:pt x="185267" y="16840"/>
                </a:lnTo>
                <a:lnTo>
                  <a:pt x="238448" y="23720"/>
                </a:lnTo>
                <a:lnTo>
                  <a:pt x="284676" y="42869"/>
                </a:lnTo>
                <a:lnTo>
                  <a:pt x="321156" y="72052"/>
                </a:lnTo>
                <a:lnTo>
                  <a:pt x="345094" y="109032"/>
                </a:lnTo>
                <a:lnTo>
                  <a:pt x="353695" y="151574"/>
                </a:lnTo>
                <a:lnTo>
                  <a:pt x="345094" y="194117"/>
                </a:lnTo>
                <a:lnTo>
                  <a:pt x="321156" y="231100"/>
                </a:lnTo>
                <a:lnTo>
                  <a:pt x="284676" y="260287"/>
                </a:lnTo>
                <a:lnTo>
                  <a:pt x="238448" y="279440"/>
                </a:lnTo>
                <a:lnTo>
                  <a:pt x="185267" y="286321"/>
                </a:lnTo>
                <a:lnTo>
                  <a:pt x="267616" y="286321"/>
                </a:lnTo>
                <a:lnTo>
                  <a:pt x="316272" y="258767"/>
                </a:lnTo>
                <a:lnTo>
                  <a:pt x="345241" y="228088"/>
                </a:lnTo>
                <a:lnTo>
                  <a:pt x="363917" y="191876"/>
                </a:lnTo>
                <a:lnTo>
                  <a:pt x="370535" y="151574"/>
                </a:lnTo>
                <a:lnTo>
                  <a:pt x="363917" y="111282"/>
                </a:lnTo>
                <a:lnTo>
                  <a:pt x="345241" y="75074"/>
                </a:lnTo>
                <a:lnTo>
                  <a:pt x="316272" y="44397"/>
                </a:lnTo>
                <a:lnTo>
                  <a:pt x="278777" y="20695"/>
                </a:lnTo>
                <a:lnTo>
                  <a:pt x="267610" y="16840"/>
                </a:lnTo>
                <a:close/>
              </a:path>
              <a:path w="370840" h="337184">
                <a:moveTo>
                  <a:pt x="101053" y="126314"/>
                </a:moveTo>
                <a:lnTo>
                  <a:pt x="91224" y="128301"/>
                </a:lnTo>
                <a:lnTo>
                  <a:pt x="83194" y="133719"/>
                </a:lnTo>
                <a:lnTo>
                  <a:pt x="77779" y="141750"/>
                </a:lnTo>
                <a:lnTo>
                  <a:pt x="75793" y="151574"/>
                </a:lnTo>
                <a:lnTo>
                  <a:pt x="77779" y="161411"/>
                </a:lnTo>
                <a:lnTo>
                  <a:pt x="83194" y="169444"/>
                </a:lnTo>
                <a:lnTo>
                  <a:pt x="91224" y="174861"/>
                </a:lnTo>
                <a:lnTo>
                  <a:pt x="101053" y="176847"/>
                </a:lnTo>
                <a:lnTo>
                  <a:pt x="110885" y="174861"/>
                </a:lnTo>
                <a:lnTo>
                  <a:pt x="118919" y="169444"/>
                </a:lnTo>
                <a:lnTo>
                  <a:pt x="124338" y="161411"/>
                </a:lnTo>
                <a:lnTo>
                  <a:pt x="126326" y="151574"/>
                </a:lnTo>
                <a:lnTo>
                  <a:pt x="124338" y="141750"/>
                </a:lnTo>
                <a:lnTo>
                  <a:pt x="118919" y="133719"/>
                </a:lnTo>
                <a:lnTo>
                  <a:pt x="110885" y="128301"/>
                </a:lnTo>
                <a:lnTo>
                  <a:pt x="101053" y="126314"/>
                </a:lnTo>
                <a:close/>
              </a:path>
              <a:path w="370840" h="337184">
                <a:moveTo>
                  <a:pt x="185267" y="126314"/>
                </a:moveTo>
                <a:lnTo>
                  <a:pt x="175435" y="128301"/>
                </a:lnTo>
                <a:lnTo>
                  <a:pt x="167401" y="133719"/>
                </a:lnTo>
                <a:lnTo>
                  <a:pt x="161982" y="141750"/>
                </a:lnTo>
                <a:lnTo>
                  <a:pt x="159994" y="151574"/>
                </a:lnTo>
                <a:lnTo>
                  <a:pt x="161982" y="161411"/>
                </a:lnTo>
                <a:lnTo>
                  <a:pt x="167401" y="169444"/>
                </a:lnTo>
                <a:lnTo>
                  <a:pt x="175435" y="174861"/>
                </a:lnTo>
                <a:lnTo>
                  <a:pt x="185267" y="176847"/>
                </a:lnTo>
                <a:lnTo>
                  <a:pt x="195099" y="174861"/>
                </a:lnTo>
                <a:lnTo>
                  <a:pt x="203133" y="169444"/>
                </a:lnTo>
                <a:lnTo>
                  <a:pt x="208552" y="161411"/>
                </a:lnTo>
                <a:lnTo>
                  <a:pt x="210540" y="151574"/>
                </a:lnTo>
                <a:lnTo>
                  <a:pt x="208552" y="141750"/>
                </a:lnTo>
                <a:lnTo>
                  <a:pt x="203133" y="133719"/>
                </a:lnTo>
                <a:lnTo>
                  <a:pt x="195099" y="128301"/>
                </a:lnTo>
                <a:lnTo>
                  <a:pt x="185267" y="126314"/>
                </a:lnTo>
                <a:close/>
              </a:path>
              <a:path w="370840" h="337184">
                <a:moveTo>
                  <a:pt x="269481" y="126314"/>
                </a:moveTo>
                <a:lnTo>
                  <a:pt x="259649" y="128301"/>
                </a:lnTo>
                <a:lnTo>
                  <a:pt x="251615" y="133719"/>
                </a:lnTo>
                <a:lnTo>
                  <a:pt x="246196" y="141750"/>
                </a:lnTo>
                <a:lnTo>
                  <a:pt x="244208" y="151574"/>
                </a:lnTo>
                <a:lnTo>
                  <a:pt x="246196" y="161411"/>
                </a:lnTo>
                <a:lnTo>
                  <a:pt x="251615" y="169444"/>
                </a:lnTo>
                <a:lnTo>
                  <a:pt x="259649" y="174861"/>
                </a:lnTo>
                <a:lnTo>
                  <a:pt x="269481" y="176847"/>
                </a:lnTo>
                <a:lnTo>
                  <a:pt x="279313" y="174861"/>
                </a:lnTo>
                <a:lnTo>
                  <a:pt x="287347" y="169444"/>
                </a:lnTo>
                <a:lnTo>
                  <a:pt x="292766" y="161411"/>
                </a:lnTo>
                <a:lnTo>
                  <a:pt x="294754" y="151574"/>
                </a:lnTo>
                <a:lnTo>
                  <a:pt x="292766" y="141750"/>
                </a:lnTo>
                <a:lnTo>
                  <a:pt x="287347" y="133719"/>
                </a:lnTo>
                <a:lnTo>
                  <a:pt x="279313" y="128301"/>
                </a:lnTo>
                <a:lnTo>
                  <a:pt x="269481" y="126314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7" name="object 29">
            <a:extLst>
              <a:ext uri="{FF2B5EF4-FFF2-40B4-BE49-F238E27FC236}">
                <a16:creationId xmlns:a16="http://schemas.microsoft.com/office/drawing/2014/main" id="{DCC46127-F7DA-D2A8-2074-FAF39986904E}"/>
              </a:ext>
            </a:extLst>
          </p:cNvPr>
          <p:cNvSpPr/>
          <p:nvPr/>
        </p:nvSpPr>
        <p:spPr>
          <a:xfrm>
            <a:off x="9142873" y="5058086"/>
            <a:ext cx="294314" cy="267604"/>
          </a:xfrm>
          <a:custGeom>
            <a:avLst/>
            <a:gdLst/>
            <a:ahLst/>
            <a:cxnLst/>
            <a:rect l="l" t="t" r="r" b="b"/>
            <a:pathLst>
              <a:path w="370840" h="337184">
                <a:moveTo>
                  <a:pt x="134747" y="84213"/>
                </a:moveTo>
                <a:lnTo>
                  <a:pt x="82296" y="93147"/>
                </a:lnTo>
                <a:lnTo>
                  <a:pt x="39465" y="117511"/>
                </a:lnTo>
                <a:lnTo>
                  <a:pt x="10588" y="153645"/>
                </a:lnTo>
                <a:lnTo>
                  <a:pt x="0" y="197891"/>
                </a:lnTo>
                <a:lnTo>
                  <a:pt x="2897" y="221400"/>
                </a:lnTo>
                <a:lnTo>
                  <a:pt x="11188" y="243220"/>
                </a:lnTo>
                <a:lnTo>
                  <a:pt x="24270" y="262874"/>
                </a:lnTo>
                <a:lnTo>
                  <a:pt x="41541" y="279882"/>
                </a:lnTo>
                <a:lnTo>
                  <a:pt x="25260" y="336842"/>
                </a:lnTo>
                <a:lnTo>
                  <a:pt x="97660" y="309016"/>
                </a:lnTo>
                <a:lnTo>
                  <a:pt x="50723" y="309016"/>
                </a:lnTo>
                <a:lnTo>
                  <a:pt x="59508" y="278282"/>
                </a:lnTo>
                <a:lnTo>
                  <a:pt x="59588" y="278002"/>
                </a:lnTo>
                <a:lnTo>
                  <a:pt x="57378" y="271043"/>
                </a:lnTo>
                <a:lnTo>
                  <a:pt x="52133" y="266788"/>
                </a:lnTo>
                <a:lnTo>
                  <a:pt x="37012" y="251908"/>
                </a:lnTo>
                <a:lnTo>
                  <a:pt x="25947" y="235188"/>
                </a:lnTo>
                <a:lnTo>
                  <a:pt x="19176" y="217106"/>
                </a:lnTo>
                <a:lnTo>
                  <a:pt x="16840" y="197891"/>
                </a:lnTo>
                <a:lnTo>
                  <a:pt x="26120" y="160236"/>
                </a:lnTo>
                <a:lnTo>
                  <a:pt x="51414" y="129451"/>
                </a:lnTo>
                <a:lnTo>
                  <a:pt x="88897" y="108676"/>
                </a:lnTo>
                <a:lnTo>
                  <a:pt x="134747" y="101053"/>
                </a:lnTo>
                <a:lnTo>
                  <a:pt x="201082" y="101053"/>
                </a:lnTo>
                <a:lnTo>
                  <a:pt x="187185" y="93147"/>
                </a:lnTo>
                <a:lnTo>
                  <a:pt x="134747" y="84213"/>
                </a:lnTo>
                <a:close/>
              </a:path>
              <a:path w="370840" h="337184">
                <a:moveTo>
                  <a:pt x="156885" y="307809"/>
                </a:moveTo>
                <a:lnTo>
                  <a:pt x="100799" y="307809"/>
                </a:lnTo>
                <a:lnTo>
                  <a:pt x="109029" y="309406"/>
                </a:lnTo>
                <a:lnTo>
                  <a:pt x="117430" y="310591"/>
                </a:lnTo>
                <a:lnTo>
                  <a:pt x="126003" y="311328"/>
                </a:lnTo>
                <a:lnTo>
                  <a:pt x="134747" y="311581"/>
                </a:lnTo>
                <a:lnTo>
                  <a:pt x="156885" y="307809"/>
                </a:lnTo>
                <a:close/>
              </a:path>
              <a:path w="370840" h="337184">
                <a:moveTo>
                  <a:pt x="101993" y="290969"/>
                </a:moveTo>
                <a:lnTo>
                  <a:pt x="98742" y="290969"/>
                </a:lnTo>
                <a:lnTo>
                  <a:pt x="96619" y="291363"/>
                </a:lnTo>
                <a:lnTo>
                  <a:pt x="50723" y="309016"/>
                </a:lnTo>
                <a:lnTo>
                  <a:pt x="97660" y="309016"/>
                </a:lnTo>
                <a:lnTo>
                  <a:pt x="100799" y="307809"/>
                </a:lnTo>
                <a:lnTo>
                  <a:pt x="156885" y="307809"/>
                </a:lnTo>
                <a:lnTo>
                  <a:pt x="187185" y="302647"/>
                </a:lnTo>
                <a:lnTo>
                  <a:pt x="201081" y="294741"/>
                </a:lnTo>
                <a:lnTo>
                  <a:pt x="134747" y="294741"/>
                </a:lnTo>
                <a:lnTo>
                  <a:pt x="127279" y="294528"/>
                </a:lnTo>
                <a:lnTo>
                  <a:pt x="119713" y="293890"/>
                </a:lnTo>
                <a:lnTo>
                  <a:pt x="112076" y="292834"/>
                </a:lnTo>
                <a:lnTo>
                  <a:pt x="104394" y="291363"/>
                </a:lnTo>
                <a:lnTo>
                  <a:pt x="103212" y="291096"/>
                </a:lnTo>
                <a:lnTo>
                  <a:pt x="101993" y="290969"/>
                </a:lnTo>
                <a:close/>
              </a:path>
              <a:path w="370840" h="337184">
                <a:moveTo>
                  <a:pt x="201082" y="101053"/>
                </a:moveTo>
                <a:lnTo>
                  <a:pt x="134747" y="101053"/>
                </a:lnTo>
                <a:lnTo>
                  <a:pt x="180587" y="108676"/>
                </a:lnTo>
                <a:lnTo>
                  <a:pt x="218062" y="129451"/>
                </a:lnTo>
                <a:lnTo>
                  <a:pt x="243349" y="160236"/>
                </a:lnTo>
                <a:lnTo>
                  <a:pt x="252628" y="197891"/>
                </a:lnTo>
                <a:lnTo>
                  <a:pt x="243439" y="235188"/>
                </a:lnTo>
                <a:lnTo>
                  <a:pt x="243349" y="235553"/>
                </a:lnTo>
                <a:lnTo>
                  <a:pt x="218062" y="266342"/>
                </a:lnTo>
                <a:lnTo>
                  <a:pt x="180587" y="287118"/>
                </a:lnTo>
                <a:lnTo>
                  <a:pt x="134747" y="294741"/>
                </a:lnTo>
                <a:lnTo>
                  <a:pt x="201081" y="294741"/>
                </a:lnTo>
                <a:lnTo>
                  <a:pt x="230012" y="278282"/>
                </a:lnTo>
                <a:lnTo>
                  <a:pt x="258891" y="242144"/>
                </a:lnTo>
                <a:lnTo>
                  <a:pt x="269481" y="197891"/>
                </a:lnTo>
                <a:lnTo>
                  <a:pt x="258891" y="153645"/>
                </a:lnTo>
                <a:lnTo>
                  <a:pt x="230012" y="117511"/>
                </a:lnTo>
                <a:lnTo>
                  <a:pt x="201082" y="101053"/>
                </a:lnTo>
                <a:close/>
              </a:path>
              <a:path w="370840" h="337184">
                <a:moveTo>
                  <a:pt x="284988" y="211404"/>
                </a:moveTo>
                <a:lnTo>
                  <a:pt x="284302" y="217106"/>
                </a:lnTo>
                <a:lnTo>
                  <a:pt x="283044" y="222656"/>
                </a:lnTo>
                <a:lnTo>
                  <a:pt x="281520" y="228117"/>
                </a:lnTo>
                <a:lnTo>
                  <a:pt x="345262" y="252641"/>
                </a:lnTo>
                <a:lnTo>
                  <a:pt x="337306" y="224802"/>
                </a:lnTo>
                <a:lnTo>
                  <a:pt x="319811" y="224802"/>
                </a:lnTo>
                <a:lnTo>
                  <a:pt x="284988" y="211404"/>
                </a:lnTo>
                <a:close/>
              </a:path>
              <a:path w="370840" h="337184">
                <a:moveTo>
                  <a:pt x="302142" y="16840"/>
                </a:moveTo>
                <a:lnTo>
                  <a:pt x="235788" y="16840"/>
                </a:lnTo>
                <a:lnTo>
                  <a:pt x="281637" y="24462"/>
                </a:lnTo>
                <a:lnTo>
                  <a:pt x="319120" y="45237"/>
                </a:lnTo>
                <a:lnTo>
                  <a:pt x="344414" y="76022"/>
                </a:lnTo>
                <a:lnTo>
                  <a:pt x="353695" y="113677"/>
                </a:lnTo>
                <a:lnTo>
                  <a:pt x="351382" y="132829"/>
                </a:lnTo>
                <a:lnTo>
                  <a:pt x="344587" y="150972"/>
                </a:lnTo>
                <a:lnTo>
                  <a:pt x="333522" y="167689"/>
                </a:lnTo>
                <a:lnTo>
                  <a:pt x="318401" y="182562"/>
                </a:lnTo>
                <a:lnTo>
                  <a:pt x="313156" y="186829"/>
                </a:lnTo>
                <a:lnTo>
                  <a:pt x="310946" y="193814"/>
                </a:lnTo>
                <a:lnTo>
                  <a:pt x="319811" y="224802"/>
                </a:lnTo>
                <a:lnTo>
                  <a:pt x="337306" y="224802"/>
                </a:lnTo>
                <a:lnTo>
                  <a:pt x="328980" y="195668"/>
                </a:lnTo>
                <a:lnTo>
                  <a:pt x="346269" y="178660"/>
                </a:lnTo>
                <a:lnTo>
                  <a:pt x="359354" y="159007"/>
                </a:lnTo>
                <a:lnTo>
                  <a:pt x="367640" y="137186"/>
                </a:lnTo>
                <a:lnTo>
                  <a:pt x="370535" y="113677"/>
                </a:lnTo>
                <a:lnTo>
                  <a:pt x="359948" y="69431"/>
                </a:lnTo>
                <a:lnTo>
                  <a:pt x="331074" y="33297"/>
                </a:lnTo>
                <a:lnTo>
                  <a:pt x="302142" y="16840"/>
                </a:lnTo>
                <a:close/>
              </a:path>
              <a:path w="370840" h="337184">
                <a:moveTo>
                  <a:pt x="235788" y="0"/>
                </a:moveTo>
                <a:lnTo>
                  <a:pt x="195889" y="5070"/>
                </a:lnTo>
                <a:lnTo>
                  <a:pt x="160740" y="19269"/>
                </a:lnTo>
                <a:lnTo>
                  <a:pt x="132150" y="41072"/>
                </a:lnTo>
                <a:lnTo>
                  <a:pt x="111925" y="68960"/>
                </a:lnTo>
                <a:lnTo>
                  <a:pt x="118567" y="68097"/>
                </a:lnTo>
                <a:lnTo>
                  <a:pt x="125323" y="67551"/>
                </a:lnTo>
                <a:lnTo>
                  <a:pt x="132140" y="67551"/>
                </a:lnTo>
                <a:lnTo>
                  <a:pt x="150573" y="46838"/>
                </a:lnTo>
                <a:lnTo>
                  <a:pt x="174774" y="30849"/>
                </a:lnTo>
                <a:lnTo>
                  <a:pt x="203589" y="20511"/>
                </a:lnTo>
                <a:lnTo>
                  <a:pt x="235788" y="16840"/>
                </a:lnTo>
                <a:lnTo>
                  <a:pt x="302142" y="16840"/>
                </a:lnTo>
                <a:lnTo>
                  <a:pt x="288244" y="8934"/>
                </a:lnTo>
                <a:lnTo>
                  <a:pt x="235788" y="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968" name="object 30">
            <a:extLst>
              <a:ext uri="{FF2B5EF4-FFF2-40B4-BE49-F238E27FC236}">
                <a16:creationId xmlns:a16="http://schemas.microsoft.com/office/drawing/2014/main" id="{8C03F71A-99F6-9906-88FD-71C57F04585A}"/>
              </a:ext>
            </a:extLst>
          </p:cNvPr>
          <p:cNvSpPr/>
          <p:nvPr/>
        </p:nvSpPr>
        <p:spPr>
          <a:xfrm>
            <a:off x="9785629" y="5044715"/>
            <a:ext cx="294314" cy="294314"/>
          </a:xfrm>
          <a:custGeom>
            <a:avLst/>
            <a:gdLst/>
            <a:ahLst/>
            <a:cxnLst/>
            <a:rect l="l" t="t" r="r" b="b"/>
            <a:pathLst>
              <a:path w="370840" h="370840">
                <a:moveTo>
                  <a:pt x="174796" y="231120"/>
                </a:moveTo>
                <a:lnTo>
                  <a:pt x="169932" y="231120"/>
                </a:lnTo>
                <a:lnTo>
                  <a:pt x="167760" y="232289"/>
                </a:lnTo>
                <a:lnTo>
                  <a:pt x="166211" y="234054"/>
                </a:lnTo>
                <a:lnTo>
                  <a:pt x="152558" y="247694"/>
                </a:lnTo>
                <a:lnTo>
                  <a:pt x="146806" y="251517"/>
                </a:lnTo>
                <a:lnTo>
                  <a:pt x="172510" y="251517"/>
                </a:lnTo>
                <a:lnTo>
                  <a:pt x="223018" y="302266"/>
                </a:lnTo>
                <a:lnTo>
                  <a:pt x="225126" y="303206"/>
                </a:lnTo>
                <a:lnTo>
                  <a:pt x="252698" y="303206"/>
                </a:lnTo>
                <a:lnTo>
                  <a:pt x="252698" y="333101"/>
                </a:lnTo>
                <a:lnTo>
                  <a:pt x="256470" y="336861"/>
                </a:lnTo>
                <a:lnTo>
                  <a:pt x="286365" y="336861"/>
                </a:lnTo>
                <a:lnTo>
                  <a:pt x="286365" y="366782"/>
                </a:lnTo>
                <a:lnTo>
                  <a:pt x="290137" y="370541"/>
                </a:lnTo>
                <a:lnTo>
                  <a:pt x="366769" y="370541"/>
                </a:lnTo>
                <a:lnTo>
                  <a:pt x="370541" y="366782"/>
                </a:lnTo>
                <a:lnTo>
                  <a:pt x="370541" y="353701"/>
                </a:lnTo>
                <a:lnTo>
                  <a:pt x="303193" y="353701"/>
                </a:lnTo>
                <a:lnTo>
                  <a:pt x="303193" y="323818"/>
                </a:lnTo>
                <a:lnTo>
                  <a:pt x="299421" y="320033"/>
                </a:lnTo>
                <a:lnTo>
                  <a:pt x="269538" y="320033"/>
                </a:lnTo>
                <a:lnTo>
                  <a:pt x="269538" y="290137"/>
                </a:lnTo>
                <a:lnTo>
                  <a:pt x="265766" y="286365"/>
                </a:lnTo>
                <a:lnTo>
                  <a:pt x="230943" y="286365"/>
                </a:lnTo>
                <a:lnTo>
                  <a:pt x="176891" y="232073"/>
                </a:lnTo>
                <a:lnTo>
                  <a:pt x="174796" y="231120"/>
                </a:lnTo>
                <a:close/>
              </a:path>
              <a:path w="370840" h="370840">
                <a:moveTo>
                  <a:pt x="159508" y="16798"/>
                </a:moveTo>
                <a:lnTo>
                  <a:pt x="128778" y="16798"/>
                </a:lnTo>
                <a:lnTo>
                  <a:pt x="135108" y="18030"/>
                </a:lnTo>
                <a:lnTo>
                  <a:pt x="140671" y="21723"/>
                </a:lnTo>
                <a:lnTo>
                  <a:pt x="247702" y="128771"/>
                </a:lnTo>
                <a:lnTo>
                  <a:pt x="251387" y="134327"/>
                </a:lnTo>
                <a:lnTo>
                  <a:pt x="252616" y="140671"/>
                </a:lnTo>
                <a:lnTo>
                  <a:pt x="251387" y="146989"/>
                </a:lnTo>
                <a:lnTo>
                  <a:pt x="247694" y="152558"/>
                </a:lnTo>
                <a:lnTo>
                  <a:pt x="234321" y="165944"/>
                </a:lnTo>
                <a:lnTo>
                  <a:pt x="232556" y="167481"/>
                </a:lnTo>
                <a:lnTo>
                  <a:pt x="231387" y="169678"/>
                </a:lnTo>
                <a:lnTo>
                  <a:pt x="231387" y="174529"/>
                </a:lnTo>
                <a:lnTo>
                  <a:pt x="232327" y="176637"/>
                </a:lnTo>
                <a:lnTo>
                  <a:pt x="353701" y="298265"/>
                </a:lnTo>
                <a:lnTo>
                  <a:pt x="353701" y="353701"/>
                </a:lnTo>
                <a:lnTo>
                  <a:pt x="370541" y="353701"/>
                </a:lnTo>
                <a:lnTo>
                  <a:pt x="370541" y="292474"/>
                </a:lnTo>
                <a:lnTo>
                  <a:pt x="369601" y="290353"/>
                </a:lnTo>
                <a:lnTo>
                  <a:pt x="251758" y="172269"/>
                </a:lnTo>
                <a:lnTo>
                  <a:pt x="259581" y="164445"/>
                </a:lnTo>
                <a:lnTo>
                  <a:pt x="266975" y="153320"/>
                </a:lnTo>
                <a:lnTo>
                  <a:pt x="269438" y="140671"/>
                </a:lnTo>
                <a:lnTo>
                  <a:pt x="266975" y="128003"/>
                </a:lnTo>
                <a:lnTo>
                  <a:pt x="259581" y="116871"/>
                </a:lnTo>
                <a:lnTo>
                  <a:pt x="159508" y="16798"/>
                </a:lnTo>
                <a:close/>
              </a:path>
              <a:path w="370840" h="370840">
                <a:moveTo>
                  <a:pt x="128771" y="0"/>
                </a:moveTo>
                <a:lnTo>
                  <a:pt x="9848" y="104984"/>
                </a:lnTo>
                <a:lnTo>
                  <a:pt x="0" y="128771"/>
                </a:lnTo>
                <a:lnTo>
                  <a:pt x="2462" y="141431"/>
                </a:lnTo>
                <a:lnTo>
                  <a:pt x="9848" y="152558"/>
                </a:lnTo>
                <a:lnTo>
                  <a:pt x="116884" y="259581"/>
                </a:lnTo>
                <a:lnTo>
                  <a:pt x="128014" y="266975"/>
                </a:lnTo>
                <a:lnTo>
                  <a:pt x="140669" y="269440"/>
                </a:lnTo>
                <a:lnTo>
                  <a:pt x="153322" y="266975"/>
                </a:lnTo>
                <a:lnTo>
                  <a:pt x="164445" y="259581"/>
                </a:lnTo>
                <a:lnTo>
                  <a:pt x="171399" y="252628"/>
                </a:lnTo>
                <a:lnTo>
                  <a:pt x="140662" y="252628"/>
                </a:lnTo>
                <a:lnTo>
                  <a:pt x="134965" y="251517"/>
                </a:lnTo>
                <a:lnTo>
                  <a:pt x="134522" y="251517"/>
                </a:lnTo>
                <a:lnTo>
                  <a:pt x="128784" y="247694"/>
                </a:lnTo>
                <a:lnTo>
                  <a:pt x="21736" y="140671"/>
                </a:lnTo>
                <a:lnTo>
                  <a:pt x="18049" y="135102"/>
                </a:lnTo>
                <a:lnTo>
                  <a:pt x="16821" y="128771"/>
                </a:lnTo>
                <a:lnTo>
                  <a:pt x="18049" y="122440"/>
                </a:lnTo>
                <a:lnTo>
                  <a:pt x="21736" y="116871"/>
                </a:lnTo>
                <a:lnTo>
                  <a:pt x="116884" y="21723"/>
                </a:lnTo>
                <a:lnTo>
                  <a:pt x="122447" y="18030"/>
                </a:lnTo>
                <a:lnTo>
                  <a:pt x="128778" y="16798"/>
                </a:lnTo>
                <a:lnTo>
                  <a:pt x="159508" y="16798"/>
                </a:lnTo>
                <a:lnTo>
                  <a:pt x="152558" y="9848"/>
                </a:lnTo>
                <a:lnTo>
                  <a:pt x="141431" y="2462"/>
                </a:lnTo>
                <a:lnTo>
                  <a:pt x="128771" y="0"/>
                </a:lnTo>
                <a:close/>
              </a:path>
              <a:path w="370840" h="370840">
                <a:moveTo>
                  <a:pt x="172510" y="251517"/>
                </a:moveTo>
                <a:lnTo>
                  <a:pt x="146363" y="251517"/>
                </a:lnTo>
                <a:lnTo>
                  <a:pt x="140662" y="252628"/>
                </a:lnTo>
                <a:lnTo>
                  <a:pt x="171399" y="252628"/>
                </a:lnTo>
                <a:lnTo>
                  <a:pt x="172510" y="251517"/>
                </a:lnTo>
                <a:close/>
              </a:path>
              <a:path w="370840" h="370840">
                <a:moveTo>
                  <a:pt x="118014" y="84334"/>
                </a:moveTo>
                <a:lnTo>
                  <a:pt x="84359" y="118014"/>
                </a:lnTo>
                <a:lnTo>
                  <a:pt x="87003" y="131121"/>
                </a:lnTo>
                <a:lnTo>
                  <a:pt x="94214" y="141827"/>
                </a:lnTo>
                <a:lnTo>
                  <a:pt x="104912" y="149047"/>
                </a:lnTo>
                <a:lnTo>
                  <a:pt x="118014" y="151695"/>
                </a:lnTo>
                <a:lnTo>
                  <a:pt x="131121" y="149047"/>
                </a:lnTo>
                <a:lnTo>
                  <a:pt x="141827" y="141827"/>
                </a:lnTo>
                <a:lnTo>
                  <a:pt x="146537" y="134842"/>
                </a:lnTo>
                <a:lnTo>
                  <a:pt x="108718" y="134842"/>
                </a:lnTo>
                <a:lnTo>
                  <a:pt x="101174" y="127311"/>
                </a:lnTo>
                <a:lnTo>
                  <a:pt x="101174" y="108718"/>
                </a:lnTo>
                <a:lnTo>
                  <a:pt x="108718" y="101174"/>
                </a:lnTo>
                <a:lnTo>
                  <a:pt x="146532" y="101174"/>
                </a:lnTo>
                <a:lnTo>
                  <a:pt x="141827" y="94197"/>
                </a:lnTo>
                <a:lnTo>
                  <a:pt x="131121" y="86980"/>
                </a:lnTo>
                <a:lnTo>
                  <a:pt x="118014" y="84334"/>
                </a:lnTo>
                <a:close/>
              </a:path>
              <a:path w="370840" h="370840">
                <a:moveTo>
                  <a:pt x="146532" y="101174"/>
                </a:moveTo>
                <a:lnTo>
                  <a:pt x="127311" y="101174"/>
                </a:lnTo>
                <a:lnTo>
                  <a:pt x="134854" y="108718"/>
                </a:lnTo>
                <a:lnTo>
                  <a:pt x="134854" y="127311"/>
                </a:lnTo>
                <a:lnTo>
                  <a:pt x="127311" y="134842"/>
                </a:lnTo>
                <a:lnTo>
                  <a:pt x="146537" y="134842"/>
                </a:lnTo>
                <a:lnTo>
                  <a:pt x="149047" y="131121"/>
                </a:lnTo>
                <a:lnTo>
                  <a:pt x="151695" y="118014"/>
                </a:lnTo>
                <a:lnTo>
                  <a:pt x="149063" y="104984"/>
                </a:lnTo>
                <a:lnTo>
                  <a:pt x="146532" y="101174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9" name="object 31">
            <a:extLst>
              <a:ext uri="{FF2B5EF4-FFF2-40B4-BE49-F238E27FC236}">
                <a16:creationId xmlns:a16="http://schemas.microsoft.com/office/drawing/2014/main" id="{6AEC7592-7ED4-8285-00B0-B894FE34A73E}"/>
              </a:ext>
            </a:extLst>
          </p:cNvPr>
          <p:cNvSpPr/>
          <p:nvPr/>
        </p:nvSpPr>
        <p:spPr>
          <a:xfrm>
            <a:off x="10407488" y="5044713"/>
            <a:ext cx="294314" cy="294314"/>
          </a:xfrm>
          <a:custGeom>
            <a:avLst/>
            <a:gdLst/>
            <a:ahLst/>
            <a:cxnLst/>
            <a:rect l="l" t="t" r="r" b="b"/>
            <a:pathLst>
              <a:path w="370840" h="370840">
                <a:moveTo>
                  <a:pt x="238183" y="276707"/>
                </a:moveTo>
                <a:lnTo>
                  <a:pt x="214477" y="276707"/>
                </a:lnTo>
                <a:lnTo>
                  <a:pt x="239788" y="302234"/>
                </a:lnTo>
                <a:lnTo>
                  <a:pt x="241896" y="303174"/>
                </a:lnTo>
                <a:lnTo>
                  <a:pt x="269481" y="303174"/>
                </a:lnTo>
                <a:lnTo>
                  <a:pt x="269481" y="333095"/>
                </a:lnTo>
                <a:lnTo>
                  <a:pt x="273253" y="336854"/>
                </a:lnTo>
                <a:lnTo>
                  <a:pt x="303174" y="336854"/>
                </a:lnTo>
                <a:lnTo>
                  <a:pt x="303174" y="366788"/>
                </a:lnTo>
                <a:lnTo>
                  <a:pt x="306946" y="370535"/>
                </a:lnTo>
                <a:lnTo>
                  <a:pt x="366763" y="370535"/>
                </a:lnTo>
                <a:lnTo>
                  <a:pt x="370535" y="366788"/>
                </a:lnTo>
                <a:lnTo>
                  <a:pt x="370535" y="353695"/>
                </a:lnTo>
                <a:lnTo>
                  <a:pt x="320014" y="353695"/>
                </a:lnTo>
                <a:lnTo>
                  <a:pt x="320014" y="323799"/>
                </a:lnTo>
                <a:lnTo>
                  <a:pt x="316229" y="320014"/>
                </a:lnTo>
                <a:lnTo>
                  <a:pt x="286321" y="320014"/>
                </a:lnTo>
                <a:lnTo>
                  <a:pt x="286321" y="290106"/>
                </a:lnTo>
                <a:lnTo>
                  <a:pt x="282549" y="286334"/>
                </a:lnTo>
                <a:lnTo>
                  <a:pt x="247726" y="286334"/>
                </a:lnTo>
                <a:lnTo>
                  <a:pt x="238183" y="276707"/>
                </a:lnTo>
                <a:close/>
              </a:path>
              <a:path w="370840" h="370840">
                <a:moveTo>
                  <a:pt x="240482" y="131394"/>
                </a:moveTo>
                <a:lnTo>
                  <a:pt x="216674" y="131394"/>
                </a:lnTo>
                <a:lnTo>
                  <a:pt x="264464" y="179197"/>
                </a:lnTo>
                <a:lnTo>
                  <a:pt x="268165" y="184760"/>
                </a:lnTo>
                <a:lnTo>
                  <a:pt x="269317" y="190674"/>
                </a:lnTo>
                <a:lnTo>
                  <a:pt x="269398" y="191092"/>
                </a:lnTo>
                <a:lnTo>
                  <a:pt x="268165" y="197426"/>
                </a:lnTo>
                <a:lnTo>
                  <a:pt x="264464" y="202996"/>
                </a:lnTo>
                <a:lnTo>
                  <a:pt x="259511" y="207949"/>
                </a:lnTo>
                <a:lnTo>
                  <a:pt x="257746" y="209511"/>
                </a:lnTo>
                <a:lnTo>
                  <a:pt x="256578" y="211709"/>
                </a:lnTo>
                <a:lnTo>
                  <a:pt x="256578" y="216547"/>
                </a:lnTo>
                <a:lnTo>
                  <a:pt x="257543" y="218655"/>
                </a:lnTo>
                <a:lnTo>
                  <a:pt x="353694" y="315074"/>
                </a:lnTo>
                <a:lnTo>
                  <a:pt x="353694" y="353695"/>
                </a:lnTo>
                <a:lnTo>
                  <a:pt x="370535" y="353695"/>
                </a:lnTo>
                <a:lnTo>
                  <a:pt x="370535" y="309283"/>
                </a:lnTo>
                <a:lnTo>
                  <a:pt x="369595" y="307174"/>
                </a:lnTo>
                <a:lnTo>
                  <a:pt x="276910" y="214223"/>
                </a:lnTo>
                <a:lnTo>
                  <a:pt x="283944" y="203155"/>
                </a:lnTo>
                <a:lnTo>
                  <a:pt x="286126" y="191092"/>
                </a:lnTo>
                <a:lnTo>
                  <a:pt x="286202" y="190674"/>
                </a:lnTo>
                <a:lnTo>
                  <a:pt x="283681" y="178236"/>
                </a:lnTo>
                <a:lnTo>
                  <a:pt x="276377" y="167297"/>
                </a:lnTo>
                <a:lnTo>
                  <a:pt x="240482" y="131394"/>
                </a:lnTo>
                <a:close/>
              </a:path>
              <a:path w="370840" h="370840">
                <a:moveTo>
                  <a:pt x="109473" y="0"/>
                </a:moveTo>
                <a:lnTo>
                  <a:pt x="66860" y="8602"/>
                </a:lnTo>
                <a:lnTo>
                  <a:pt x="32062" y="32065"/>
                </a:lnTo>
                <a:lnTo>
                  <a:pt x="8602" y="66870"/>
                </a:lnTo>
                <a:lnTo>
                  <a:pt x="0" y="109499"/>
                </a:lnTo>
                <a:lnTo>
                  <a:pt x="8437" y="151290"/>
                </a:lnTo>
                <a:lnTo>
                  <a:pt x="8500" y="151599"/>
                </a:lnTo>
                <a:lnTo>
                  <a:pt x="8602" y="152105"/>
                </a:lnTo>
                <a:lnTo>
                  <a:pt x="32062" y="186899"/>
                </a:lnTo>
                <a:lnTo>
                  <a:pt x="66860" y="210358"/>
                </a:lnTo>
                <a:lnTo>
                  <a:pt x="109473" y="218960"/>
                </a:lnTo>
                <a:lnTo>
                  <a:pt x="109728" y="218960"/>
                </a:lnTo>
                <a:lnTo>
                  <a:pt x="167284" y="276377"/>
                </a:lnTo>
                <a:lnTo>
                  <a:pt x="178303" y="283717"/>
                </a:lnTo>
                <a:lnTo>
                  <a:pt x="191425" y="286334"/>
                </a:lnTo>
                <a:lnTo>
                  <a:pt x="190189" y="286334"/>
                </a:lnTo>
                <a:lnTo>
                  <a:pt x="203379" y="283876"/>
                </a:lnTo>
                <a:lnTo>
                  <a:pt x="214477" y="276707"/>
                </a:lnTo>
                <a:lnTo>
                  <a:pt x="238183" y="276707"/>
                </a:lnTo>
                <a:lnTo>
                  <a:pt x="230954" y="269414"/>
                </a:lnTo>
                <a:lnTo>
                  <a:pt x="191087" y="269414"/>
                </a:lnTo>
                <a:lnTo>
                  <a:pt x="184749" y="268183"/>
                </a:lnTo>
                <a:lnTo>
                  <a:pt x="179171" y="264490"/>
                </a:lnTo>
                <a:lnTo>
                  <a:pt x="114944" y="200240"/>
                </a:lnTo>
                <a:lnTo>
                  <a:pt x="91655" y="200240"/>
                </a:lnTo>
                <a:lnTo>
                  <a:pt x="38269" y="168652"/>
                </a:lnTo>
                <a:lnTo>
                  <a:pt x="16903" y="109855"/>
                </a:lnTo>
                <a:lnTo>
                  <a:pt x="16840" y="109499"/>
                </a:lnTo>
                <a:lnTo>
                  <a:pt x="24118" y="73434"/>
                </a:lnTo>
                <a:lnTo>
                  <a:pt x="43968" y="43981"/>
                </a:lnTo>
                <a:lnTo>
                  <a:pt x="73413" y="24122"/>
                </a:lnTo>
                <a:lnTo>
                  <a:pt x="109473" y="16840"/>
                </a:lnTo>
                <a:lnTo>
                  <a:pt x="164313" y="16840"/>
                </a:lnTo>
                <a:lnTo>
                  <a:pt x="152095" y="8602"/>
                </a:lnTo>
                <a:lnTo>
                  <a:pt x="109473" y="0"/>
                </a:lnTo>
                <a:close/>
              </a:path>
              <a:path w="370840" h="370840">
                <a:moveTo>
                  <a:pt x="216814" y="256336"/>
                </a:moveTo>
                <a:lnTo>
                  <a:pt x="211962" y="256336"/>
                </a:lnTo>
                <a:lnTo>
                  <a:pt x="209765" y="257492"/>
                </a:lnTo>
                <a:lnTo>
                  <a:pt x="208216" y="259257"/>
                </a:lnTo>
                <a:lnTo>
                  <a:pt x="202984" y="264490"/>
                </a:lnTo>
                <a:lnTo>
                  <a:pt x="197420" y="268183"/>
                </a:lnTo>
                <a:lnTo>
                  <a:pt x="191087" y="269414"/>
                </a:lnTo>
                <a:lnTo>
                  <a:pt x="230954" y="269414"/>
                </a:lnTo>
                <a:lnTo>
                  <a:pt x="218909" y="257263"/>
                </a:lnTo>
                <a:lnTo>
                  <a:pt x="216814" y="256336"/>
                </a:lnTo>
                <a:close/>
              </a:path>
              <a:path w="370840" h="370840">
                <a:moveTo>
                  <a:pt x="186163" y="200240"/>
                </a:moveTo>
                <a:lnTo>
                  <a:pt x="167534" y="200240"/>
                </a:lnTo>
                <a:lnTo>
                  <a:pt x="176847" y="202120"/>
                </a:lnTo>
                <a:lnTo>
                  <a:pt x="186163" y="200240"/>
                </a:lnTo>
                <a:close/>
              </a:path>
              <a:path w="370840" h="370840">
                <a:moveTo>
                  <a:pt x="177544" y="84151"/>
                </a:moveTo>
                <a:lnTo>
                  <a:pt x="93903" y="155384"/>
                </a:lnTo>
                <a:lnTo>
                  <a:pt x="84251" y="178236"/>
                </a:lnTo>
                <a:lnTo>
                  <a:pt x="85692" y="188902"/>
                </a:lnTo>
                <a:lnTo>
                  <a:pt x="85759" y="189401"/>
                </a:lnTo>
                <a:lnTo>
                  <a:pt x="91655" y="200240"/>
                </a:lnTo>
                <a:lnTo>
                  <a:pt x="114944" y="200240"/>
                </a:lnTo>
                <a:lnTo>
                  <a:pt x="105798" y="191092"/>
                </a:lnTo>
                <a:lnTo>
                  <a:pt x="102097" y="185522"/>
                </a:lnTo>
                <a:lnTo>
                  <a:pt x="100866" y="179197"/>
                </a:lnTo>
                <a:lnTo>
                  <a:pt x="102097" y="172865"/>
                </a:lnTo>
                <a:lnTo>
                  <a:pt x="105790" y="167297"/>
                </a:lnTo>
                <a:lnTo>
                  <a:pt x="167284" y="105791"/>
                </a:lnTo>
                <a:lnTo>
                  <a:pt x="172855" y="102097"/>
                </a:lnTo>
                <a:lnTo>
                  <a:pt x="179189" y="100866"/>
                </a:lnTo>
                <a:lnTo>
                  <a:pt x="217218" y="100866"/>
                </a:lnTo>
                <a:lnTo>
                  <a:pt x="215380" y="91757"/>
                </a:lnTo>
                <a:lnTo>
                  <a:pt x="200380" y="91757"/>
                </a:lnTo>
                <a:lnTo>
                  <a:pt x="189501" y="85799"/>
                </a:lnTo>
                <a:lnTo>
                  <a:pt x="177544" y="84151"/>
                </a:lnTo>
                <a:close/>
              </a:path>
              <a:path w="370840" h="370840">
                <a:moveTo>
                  <a:pt x="181635" y="151599"/>
                </a:moveTo>
                <a:lnTo>
                  <a:pt x="176847" y="151599"/>
                </a:lnTo>
                <a:lnTo>
                  <a:pt x="167015" y="153583"/>
                </a:lnTo>
                <a:lnTo>
                  <a:pt x="158981" y="158994"/>
                </a:lnTo>
                <a:lnTo>
                  <a:pt x="153562" y="167019"/>
                </a:lnTo>
                <a:lnTo>
                  <a:pt x="151574" y="176847"/>
                </a:lnTo>
                <a:lnTo>
                  <a:pt x="153562" y="186690"/>
                </a:lnTo>
                <a:lnTo>
                  <a:pt x="158981" y="194722"/>
                </a:lnTo>
                <a:lnTo>
                  <a:pt x="167171" y="200240"/>
                </a:lnTo>
                <a:lnTo>
                  <a:pt x="186527" y="200240"/>
                </a:lnTo>
                <a:lnTo>
                  <a:pt x="194711" y="194722"/>
                </a:lnTo>
                <a:lnTo>
                  <a:pt x="200123" y="186690"/>
                </a:lnTo>
                <a:lnTo>
                  <a:pt x="200358" y="185522"/>
                </a:lnTo>
                <a:lnTo>
                  <a:pt x="200410" y="185267"/>
                </a:lnTo>
                <a:lnTo>
                  <a:pt x="172199" y="185267"/>
                </a:lnTo>
                <a:lnTo>
                  <a:pt x="168427" y="181508"/>
                </a:lnTo>
                <a:lnTo>
                  <a:pt x="168427" y="172199"/>
                </a:lnTo>
                <a:lnTo>
                  <a:pt x="172199" y="168427"/>
                </a:lnTo>
                <a:lnTo>
                  <a:pt x="201422" y="168427"/>
                </a:lnTo>
                <a:lnTo>
                  <a:pt x="206096" y="160578"/>
                </a:lnTo>
                <a:lnTo>
                  <a:pt x="208568" y="155384"/>
                </a:lnTo>
                <a:lnTo>
                  <a:pt x="189981" y="155384"/>
                </a:lnTo>
                <a:lnTo>
                  <a:pt x="186080" y="152996"/>
                </a:lnTo>
                <a:lnTo>
                  <a:pt x="181635" y="151599"/>
                </a:lnTo>
                <a:close/>
              </a:path>
              <a:path w="370840" h="370840">
                <a:moveTo>
                  <a:pt x="201422" y="168427"/>
                </a:moveTo>
                <a:lnTo>
                  <a:pt x="181495" y="168427"/>
                </a:lnTo>
                <a:lnTo>
                  <a:pt x="185267" y="172199"/>
                </a:lnTo>
                <a:lnTo>
                  <a:pt x="185267" y="181508"/>
                </a:lnTo>
                <a:lnTo>
                  <a:pt x="181495" y="185267"/>
                </a:lnTo>
                <a:lnTo>
                  <a:pt x="200410" y="185267"/>
                </a:lnTo>
                <a:lnTo>
                  <a:pt x="202107" y="176847"/>
                </a:lnTo>
                <a:lnTo>
                  <a:pt x="202107" y="174218"/>
                </a:lnTo>
                <a:lnTo>
                  <a:pt x="201691" y="172199"/>
                </a:lnTo>
                <a:lnTo>
                  <a:pt x="201599" y="171754"/>
                </a:lnTo>
                <a:lnTo>
                  <a:pt x="200863" y="169367"/>
                </a:lnTo>
                <a:lnTo>
                  <a:pt x="201422" y="168427"/>
                </a:lnTo>
                <a:close/>
              </a:path>
              <a:path w="370840" h="370840">
                <a:moveTo>
                  <a:pt x="217218" y="100866"/>
                </a:moveTo>
                <a:lnTo>
                  <a:pt x="179189" y="100866"/>
                </a:lnTo>
                <a:lnTo>
                  <a:pt x="185520" y="102097"/>
                </a:lnTo>
                <a:lnTo>
                  <a:pt x="191084" y="105791"/>
                </a:lnTo>
                <a:lnTo>
                  <a:pt x="201752" y="116459"/>
                </a:lnTo>
                <a:lnTo>
                  <a:pt x="200382" y="126833"/>
                </a:lnTo>
                <a:lnTo>
                  <a:pt x="197910" y="136809"/>
                </a:lnTo>
                <a:lnTo>
                  <a:pt x="194390" y="146325"/>
                </a:lnTo>
                <a:lnTo>
                  <a:pt x="189845" y="155384"/>
                </a:lnTo>
                <a:lnTo>
                  <a:pt x="208568" y="155384"/>
                </a:lnTo>
                <a:lnTo>
                  <a:pt x="210516" y="151290"/>
                </a:lnTo>
                <a:lnTo>
                  <a:pt x="214063" y="141547"/>
                </a:lnTo>
                <a:lnTo>
                  <a:pt x="216674" y="131394"/>
                </a:lnTo>
                <a:lnTo>
                  <a:pt x="240482" y="131394"/>
                </a:lnTo>
                <a:lnTo>
                  <a:pt x="218947" y="109855"/>
                </a:lnTo>
                <a:lnTo>
                  <a:pt x="218960" y="109499"/>
                </a:lnTo>
                <a:lnTo>
                  <a:pt x="217218" y="100866"/>
                </a:lnTo>
                <a:close/>
              </a:path>
              <a:path w="370840" h="370840">
                <a:moveTo>
                  <a:pt x="164313" y="16840"/>
                </a:moveTo>
                <a:lnTo>
                  <a:pt x="109473" y="16840"/>
                </a:lnTo>
                <a:lnTo>
                  <a:pt x="141539" y="22547"/>
                </a:lnTo>
                <a:lnTo>
                  <a:pt x="168733" y="38301"/>
                </a:lnTo>
                <a:lnTo>
                  <a:pt x="189025" y="62054"/>
                </a:lnTo>
                <a:lnTo>
                  <a:pt x="200380" y="91757"/>
                </a:lnTo>
                <a:lnTo>
                  <a:pt x="215380" y="91757"/>
                </a:lnTo>
                <a:lnTo>
                  <a:pt x="210358" y="66870"/>
                </a:lnTo>
                <a:lnTo>
                  <a:pt x="186896" y="32065"/>
                </a:lnTo>
                <a:lnTo>
                  <a:pt x="164313" y="1684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0" name="object 32">
            <a:extLst>
              <a:ext uri="{FF2B5EF4-FFF2-40B4-BE49-F238E27FC236}">
                <a16:creationId xmlns:a16="http://schemas.microsoft.com/office/drawing/2014/main" id="{DADCEEA2-C0DE-5BE1-2C62-8D20FAE7607A}"/>
              </a:ext>
            </a:extLst>
          </p:cNvPr>
          <p:cNvSpPr/>
          <p:nvPr/>
        </p:nvSpPr>
        <p:spPr>
          <a:xfrm>
            <a:off x="1431765" y="5604968"/>
            <a:ext cx="294314" cy="240894"/>
          </a:xfrm>
          <a:custGeom>
            <a:avLst/>
            <a:gdLst/>
            <a:ahLst/>
            <a:cxnLst/>
            <a:rect l="l" t="t" r="r" b="b"/>
            <a:pathLst>
              <a:path w="370839" h="303529">
                <a:moveTo>
                  <a:pt x="336842" y="235788"/>
                </a:moveTo>
                <a:lnTo>
                  <a:pt x="33693" y="235788"/>
                </a:lnTo>
                <a:lnTo>
                  <a:pt x="20573" y="238434"/>
                </a:lnTo>
                <a:lnTo>
                  <a:pt x="9864" y="245652"/>
                </a:lnTo>
                <a:lnTo>
                  <a:pt x="2646" y="256362"/>
                </a:lnTo>
                <a:lnTo>
                  <a:pt x="0" y="269481"/>
                </a:lnTo>
                <a:lnTo>
                  <a:pt x="2646" y="282593"/>
                </a:lnTo>
                <a:lnTo>
                  <a:pt x="9864" y="293298"/>
                </a:lnTo>
                <a:lnTo>
                  <a:pt x="20573" y="300515"/>
                </a:lnTo>
                <a:lnTo>
                  <a:pt x="33693" y="303161"/>
                </a:lnTo>
                <a:lnTo>
                  <a:pt x="336842" y="303161"/>
                </a:lnTo>
                <a:lnTo>
                  <a:pt x="349961" y="300515"/>
                </a:lnTo>
                <a:lnTo>
                  <a:pt x="360670" y="293298"/>
                </a:lnTo>
                <a:lnTo>
                  <a:pt x="365374" y="286321"/>
                </a:lnTo>
                <a:lnTo>
                  <a:pt x="24383" y="286321"/>
                </a:lnTo>
                <a:lnTo>
                  <a:pt x="16840" y="278764"/>
                </a:lnTo>
                <a:lnTo>
                  <a:pt x="16840" y="260184"/>
                </a:lnTo>
                <a:lnTo>
                  <a:pt x="24383" y="252641"/>
                </a:lnTo>
                <a:lnTo>
                  <a:pt x="365380" y="252641"/>
                </a:lnTo>
                <a:lnTo>
                  <a:pt x="360670" y="245652"/>
                </a:lnTo>
                <a:lnTo>
                  <a:pt x="349961" y="238434"/>
                </a:lnTo>
                <a:lnTo>
                  <a:pt x="336842" y="235788"/>
                </a:lnTo>
                <a:close/>
              </a:path>
              <a:path w="370839" h="303529">
                <a:moveTo>
                  <a:pt x="365380" y="252641"/>
                </a:moveTo>
                <a:lnTo>
                  <a:pt x="346138" y="252641"/>
                </a:lnTo>
                <a:lnTo>
                  <a:pt x="353694" y="260184"/>
                </a:lnTo>
                <a:lnTo>
                  <a:pt x="353694" y="278764"/>
                </a:lnTo>
                <a:lnTo>
                  <a:pt x="346138" y="286321"/>
                </a:lnTo>
                <a:lnTo>
                  <a:pt x="365374" y="286321"/>
                </a:lnTo>
                <a:lnTo>
                  <a:pt x="367888" y="282593"/>
                </a:lnTo>
                <a:lnTo>
                  <a:pt x="370535" y="269481"/>
                </a:lnTo>
                <a:lnTo>
                  <a:pt x="367888" y="256362"/>
                </a:lnTo>
                <a:lnTo>
                  <a:pt x="365380" y="252641"/>
                </a:lnTo>
                <a:close/>
              </a:path>
              <a:path w="370839" h="303529">
                <a:moveTo>
                  <a:pt x="336842" y="0"/>
                </a:moveTo>
                <a:lnTo>
                  <a:pt x="33693" y="0"/>
                </a:lnTo>
                <a:lnTo>
                  <a:pt x="20573" y="2645"/>
                </a:lnTo>
                <a:lnTo>
                  <a:pt x="9864" y="9861"/>
                </a:lnTo>
                <a:lnTo>
                  <a:pt x="2646" y="20563"/>
                </a:lnTo>
                <a:lnTo>
                  <a:pt x="0" y="33667"/>
                </a:lnTo>
                <a:lnTo>
                  <a:pt x="2646" y="46779"/>
                </a:lnTo>
                <a:lnTo>
                  <a:pt x="9864" y="57484"/>
                </a:lnTo>
                <a:lnTo>
                  <a:pt x="20573" y="64701"/>
                </a:lnTo>
                <a:lnTo>
                  <a:pt x="33693" y="67348"/>
                </a:lnTo>
                <a:lnTo>
                  <a:pt x="336842" y="67348"/>
                </a:lnTo>
                <a:lnTo>
                  <a:pt x="349961" y="64701"/>
                </a:lnTo>
                <a:lnTo>
                  <a:pt x="360670" y="57484"/>
                </a:lnTo>
                <a:lnTo>
                  <a:pt x="365374" y="50507"/>
                </a:lnTo>
                <a:lnTo>
                  <a:pt x="24383" y="50507"/>
                </a:lnTo>
                <a:lnTo>
                  <a:pt x="16840" y="42989"/>
                </a:lnTo>
                <a:lnTo>
                  <a:pt x="16840" y="24371"/>
                </a:lnTo>
                <a:lnTo>
                  <a:pt x="24383" y="16840"/>
                </a:lnTo>
                <a:lnTo>
                  <a:pt x="365377" y="16840"/>
                </a:lnTo>
                <a:lnTo>
                  <a:pt x="360670" y="9861"/>
                </a:lnTo>
                <a:lnTo>
                  <a:pt x="349961" y="2645"/>
                </a:lnTo>
                <a:lnTo>
                  <a:pt x="336842" y="0"/>
                </a:lnTo>
                <a:close/>
              </a:path>
              <a:path w="370839" h="303529">
                <a:moveTo>
                  <a:pt x="365377" y="16840"/>
                </a:moveTo>
                <a:lnTo>
                  <a:pt x="346138" y="16840"/>
                </a:lnTo>
                <a:lnTo>
                  <a:pt x="353694" y="24371"/>
                </a:lnTo>
                <a:lnTo>
                  <a:pt x="353694" y="42989"/>
                </a:lnTo>
                <a:lnTo>
                  <a:pt x="346138" y="50507"/>
                </a:lnTo>
                <a:lnTo>
                  <a:pt x="365374" y="50507"/>
                </a:lnTo>
                <a:lnTo>
                  <a:pt x="367888" y="46779"/>
                </a:lnTo>
                <a:lnTo>
                  <a:pt x="370535" y="33667"/>
                </a:lnTo>
                <a:lnTo>
                  <a:pt x="367888" y="20563"/>
                </a:lnTo>
                <a:lnTo>
                  <a:pt x="365377" y="16840"/>
                </a:lnTo>
                <a:close/>
              </a:path>
              <a:path w="370839" h="303529">
                <a:moveTo>
                  <a:pt x="336842" y="117894"/>
                </a:moveTo>
                <a:lnTo>
                  <a:pt x="33693" y="117894"/>
                </a:lnTo>
                <a:lnTo>
                  <a:pt x="20573" y="120540"/>
                </a:lnTo>
                <a:lnTo>
                  <a:pt x="9864" y="127757"/>
                </a:lnTo>
                <a:lnTo>
                  <a:pt x="2646" y="138462"/>
                </a:lnTo>
                <a:lnTo>
                  <a:pt x="0" y="151574"/>
                </a:lnTo>
                <a:lnTo>
                  <a:pt x="2646" y="164688"/>
                </a:lnTo>
                <a:lnTo>
                  <a:pt x="9864" y="175398"/>
                </a:lnTo>
                <a:lnTo>
                  <a:pt x="20573" y="182619"/>
                </a:lnTo>
                <a:lnTo>
                  <a:pt x="33693" y="185267"/>
                </a:lnTo>
                <a:lnTo>
                  <a:pt x="336842" y="185267"/>
                </a:lnTo>
                <a:lnTo>
                  <a:pt x="349961" y="182619"/>
                </a:lnTo>
                <a:lnTo>
                  <a:pt x="360670" y="175398"/>
                </a:lnTo>
                <a:lnTo>
                  <a:pt x="365368" y="168427"/>
                </a:lnTo>
                <a:lnTo>
                  <a:pt x="24383" y="168427"/>
                </a:lnTo>
                <a:lnTo>
                  <a:pt x="16840" y="160883"/>
                </a:lnTo>
                <a:lnTo>
                  <a:pt x="16840" y="142278"/>
                </a:lnTo>
                <a:lnTo>
                  <a:pt x="24383" y="134734"/>
                </a:lnTo>
                <a:lnTo>
                  <a:pt x="365374" y="134734"/>
                </a:lnTo>
                <a:lnTo>
                  <a:pt x="360670" y="127757"/>
                </a:lnTo>
                <a:lnTo>
                  <a:pt x="349961" y="120540"/>
                </a:lnTo>
                <a:lnTo>
                  <a:pt x="336842" y="117894"/>
                </a:lnTo>
                <a:close/>
              </a:path>
              <a:path w="370839" h="303529">
                <a:moveTo>
                  <a:pt x="365374" y="134734"/>
                </a:moveTo>
                <a:lnTo>
                  <a:pt x="346138" y="134734"/>
                </a:lnTo>
                <a:lnTo>
                  <a:pt x="353694" y="142278"/>
                </a:lnTo>
                <a:lnTo>
                  <a:pt x="353694" y="160883"/>
                </a:lnTo>
                <a:lnTo>
                  <a:pt x="346138" y="168427"/>
                </a:lnTo>
                <a:lnTo>
                  <a:pt x="365368" y="168427"/>
                </a:lnTo>
                <a:lnTo>
                  <a:pt x="367888" y="164688"/>
                </a:lnTo>
                <a:lnTo>
                  <a:pt x="370535" y="151574"/>
                </a:lnTo>
                <a:lnTo>
                  <a:pt x="367888" y="138462"/>
                </a:lnTo>
                <a:lnTo>
                  <a:pt x="365374" y="134734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1" name="object 33">
            <a:extLst>
              <a:ext uri="{FF2B5EF4-FFF2-40B4-BE49-F238E27FC236}">
                <a16:creationId xmlns:a16="http://schemas.microsoft.com/office/drawing/2014/main" id="{B2E03D0F-CAC2-F7EE-0FEC-91DCD1A50E91}"/>
              </a:ext>
            </a:extLst>
          </p:cNvPr>
          <p:cNvSpPr/>
          <p:nvPr/>
        </p:nvSpPr>
        <p:spPr>
          <a:xfrm>
            <a:off x="2074444" y="5604961"/>
            <a:ext cx="294314" cy="240894"/>
          </a:xfrm>
          <a:custGeom>
            <a:avLst/>
            <a:gdLst/>
            <a:ahLst/>
            <a:cxnLst/>
            <a:rect l="l" t="t" r="r" b="b"/>
            <a:pathLst>
              <a:path w="370839" h="303529">
                <a:moveTo>
                  <a:pt x="33693" y="0"/>
                </a:moveTo>
                <a:lnTo>
                  <a:pt x="20573" y="2648"/>
                </a:lnTo>
                <a:lnTo>
                  <a:pt x="9864" y="9869"/>
                </a:lnTo>
                <a:lnTo>
                  <a:pt x="2646" y="20579"/>
                </a:lnTo>
                <a:lnTo>
                  <a:pt x="0" y="33693"/>
                </a:lnTo>
                <a:lnTo>
                  <a:pt x="2646" y="46804"/>
                </a:lnTo>
                <a:lnTo>
                  <a:pt x="9864" y="57510"/>
                </a:lnTo>
                <a:lnTo>
                  <a:pt x="20573" y="64727"/>
                </a:lnTo>
                <a:lnTo>
                  <a:pt x="33693" y="67373"/>
                </a:lnTo>
                <a:lnTo>
                  <a:pt x="46797" y="64727"/>
                </a:lnTo>
                <a:lnTo>
                  <a:pt x="57499" y="57510"/>
                </a:lnTo>
                <a:lnTo>
                  <a:pt x="62201" y="50533"/>
                </a:lnTo>
                <a:lnTo>
                  <a:pt x="24396" y="50533"/>
                </a:lnTo>
                <a:lnTo>
                  <a:pt x="16840" y="43002"/>
                </a:lnTo>
                <a:lnTo>
                  <a:pt x="16840" y="24396"/>
                </a:lnTo>
                <a:lnTo>
                  <a:pt x="24396" y="16852"/>
                </a:lnTo>
                <a:lnTo>
                  <a:pt x="62204" y="16852"/>
                </a:lnTo>
                <a:lnTo>
                  <a:pt x="57499" y="9869"/>
                </a:lnTo>
                <a:lnTo>
                  <a:pt x="46797" y="2648"/>
                </a:lnTo>
                <a:lnTo>
                  <a:pt x="33693" y="0"/>
                </a:lnTo>
                <a:close/>
              </a:path>
              <a:path w="370839" h="303529">
                <a:moveTo>
                  <a:pt x="62204" y="16852"/>
                </a:moveTo>
                <a:lnTo>
                  <a:pt x="42989" y="16852"/>
                </a:lnTo>
                <a:lnTo>
                  <a:pt x="50520" y="24396"/>
                </a:lnTo>
                <a:lnTo>
                  <a:pt x="50520" y="43002"/>
                </a:lnTo>
                <a:lnTo>
                  <a:pt x="42989" y="50533"/>
                </a:lnTo>
                <a:lnTo>
                  <a:pt x="62201" y="50533"/>
                </a:lnTo>
                <a:lnTo>
                  <a:pt x="64714" y="46804"/>
                </a:lnTo>
                <a:lnTo>
                  <a:pt x="67360" y="33693"/>
                </a:lnTo>
                <a:lnTo>
                  <a:pt x="64714" y="20579"/>
                </a:lnTo>
                <a:lnTo>
                  <a:pt x="62204" y="16852"/>
                </a:lnTo>
                <a:close/>
              </a:path>
              <a:path w="370839" h="303529">
                <a:moveTo>
                  <a:pt x="33693" y="117919"/>
                </a:moveTo>
                <a:lnTo>
                  <a:pt x="20573" y="120565"/>
                </a:lnTo>
                <a:lnTo>
                  <a:pt x="9864" y="127781"/>
                </a:lnTo>
                <a:lnTo>
                  <a:pt x="2646" y="138482"/>
                </a:lnTo>
                <a:lnTo>
                  <a:pt x="0" y="151587"/>
                </a:lnTo>
                <a:lnTo>
                  <a:pt x="2646" y="164706"/>
                </a:lnTo>
                <a:lnTo>
                  <a:pt x="9864" y="175415"/>
                </a:lnTo>
                <a:lnTo>
                  <a:pt x="20573" y="182633"/>
                </a:lnTo>
                <a:lnTo>
                  <a:pt x="33693" y="185280"/>
                </a:lnTo>
                <a:lnTo>
                  <a:pt x="46797" y="182633"/>
                </a:lnTo>
                <a:lnTo>
                  <a:pt x="57499" y="175415"/>
                </a:lnTo>
                <a:lnTo>
                  <a:pt x="62207" y="168427"/>
                </a:lnTo>
                <a:lnTo>
                  <a:pt x="24396" y="168427"/>
                </a:lnTo>
                <a:lnTo>
                  <a:pt x="16840" y="160896"/>
                </a:lnTo>
                <a:lnTo>
                  <a:pt x="16840" y="142303"/>
                </a:lnTo>
                <a:lnTo>
                  <a:pt x="24396" y="134746"/>
                </a:lnTo>
                <a:lnTo>
                  <a:pt x="62196" y="134746"/>
                </a:lnTo>
                <a:lnTo>
                  <a:pt x="57499" y="127781"/>
                </a:lnTo>
                <a:lnTo>
                  <a:pt x="46797" y="120565"/>
                </a:lnTo>
                <a:lnTo>
                  <a:pt x="33693" y="117919"/>
                </a:lnTo>
                <a:close/>
              </a:path>
              <a:path w="370839" h="303529">
                <a:moveTo>
                  <a:pt x="62196" y="134746"/>
                </a:moveTo>
                <a:lnTo>
                  <a:pt x="42989" y="134746"/>
                </a:lnTo>
                <a:lnTo>
                  <a:pt x="50520" y="142303"/>
                </a:lnTo>
                <a:lnTo>
                  <a:pt x="50520" y="160896"/>
                </a:lnTo>
                <a:lnTo>
                  <a:pt x="42989" y="168427"/>
                </a:lnTo>
                <a:lnTo>
                  <a:pt x="62207" y="168427"/>
                </a:lnTo>
                <a:lnTo>
                  <a:pt x="64714" y="164706"/>
                </a:lnTo>
                <a:lnTo>
                  <a:pt x="67360" y="151587"/>
                </a:lnTo>
                <a:lnTo>
                  <a:pt x="64714" y="138482"/>
                </a:lnTo>
                <a:lnTo>
                  <a:pt x="62196" y="134746"/>
                </a:lnTo>
                <a:close/>
              </a:path>
              <a:path w="370839" h="303529">
                <a:moveTo>
                  <a:pt x="336842" y="117919"/>
                </a:moveTo>
                <a:lnTo>
                  <a:pt x="134746" y="117919"/>
                </a:lnTo>
                <a:lnTo>
                  <a:pt x="121633" y="120565"/>
                </a:lnTo>
                <a:lnTo>
                  <a:pt x="110923" y="127782"/>
                </a:lnTo>
                <a:lnTo>
                  <a:pt x="103702" y="138488"/>
                </a:lnTo>
                <a:lnTo>
                  <a:pt x="101053" y="151599"/>
                </a:lnTo>
                <a:lnTo>
                  <a:pt x="103702" y="164711"/>
                </a:lnTo>
                <a:lnTo>
                  <a:pt x="110923" y="175417"/>
                </a:lnTo>
                <a:lnTo>
                  <a:pt x="121633" y="182634"/>
                </a:lnTo>
                <a:lnTo>
                  <a:pt x="134746" y="185280"/>
                </a:lnTo>
                <a:lnTo>
                  <a:pt x="336842" y="185280"/>
                </a:lnTo>
                <a:lnTo>
                  <a:pt x="349961" y="182634"/>
                </a:lnTo>
                <a:lnTo>
                  <a:pt x="360670" y="175417"/>
                </a:lnTo>
                <a:lnTo>
                  <a:pt x="365383" y="168427"/>
                </a:lnTo>
                <a:lnTo>
                  <a:pt x="125450" y="168427"/>
                </a:lnTo>
                <a:lnTo>
                  <a:pt x="117906" y="160896"/>
                </a:lnTo>
                <a:lnTo>
                  <a:pt x="117906" y="142303"/>
                </a:lnTo>
                <a:lnTo>
                  <a:pt x="125450" y="134746"/>
                </a:lnTo>
                <a:lnTo>
                  <a:pt x="365366" y="134746"/>
                </a:lnTo>
                <a:lnTo>
                  <a:pt x="360670" y="127782"/>
                </a:lnTo>
                <a:lnTo>
                  <a:pt x="349961" y="120565"/>
                </a:lnTo>
                <a:lnTo>
                  <a:pt x="336842" y="117919"/>
                </a:lnTo>
                <a:close/>
              </a:path>
              <a:path w="370839" h="303529">
                <a:moveTo>
                  <a:pt x="365366" y="134746"/>
                </a:moveTo>
                <a:lnTo>
                  <a:pt x="346151" y="134746"/>
                </a:lnTo>
                <a:lnTo>
                  <a:pt x="353694" y="142303"/>
                </a:lnTo>
                <a:lnTo>
                  <a:pt x="353694" y="160896"/>
                </a:lnTo>
                <a:lnTo>
                  <a:pt x="346151" y="168427"/>
                </a:lnTo>
                <a:lnTo>
                  <a:pt x="365383" y="168427"/>
                </a:lnTo>
                <a:lnTo>
                  <a:pt x="367888" y="164711"/>
                </a:lnTo>
                <a:lnTo>
                  <a:pt x="370535" y="151599"/>
                </a:lnTo>
                <a:lnTo>
                  <a:pt x="367888" y="138488"/>
                </a:lnTo>
                <a:lnTo>
                  <a:pt x="365366" y="134746"/>
                </a:lnTo>
                <a:close/>
              </a:path>
              <a:path w="370839" h="303529">
                <a:moveTo>
                  <a:pt x="336842" y="235800"/>
                </a:moveTo>
                <a:lnTo>
                  <a:pt x="134746" y="235800"/>
                </a:lnTo>
                <a:lnTo>
                  <a:pt x="121633" y="238449"/>
                </a:lnTo>
                <a:lnTo>
                  <a:pt x="110923" y="245670"/>
                </a:lnTo>
                <a:lnTo>
                  <a:pt x="103702" y="256380"/>
                </a:lnTo>
                <a:lnTo>
                  <a:pt x="101053" y="269493"/>
                </a:lnTo>
                <a:lnTo>
                  <a:pt x="103702" y="282605"/>
                </a:lnTo>
                <a:lnTo>
                  <a:pt x="110923" y="293311"/>
                </a:lnTo>
                <a:lnTo>
                  <a:pt x="121633" y="300528"/>
                </a:lnTo>
                <a:lnTo>
                  <a:pt x="134746" y="303174"/>
                </a:lnTo>
                <a:lnTo>
                  <a:pt x="336842" y="303174"/>
                </a:lnTo>
                <a:lnTo>
                  <a:pt x="349961" y="300528"/>
                </a:lnTo>
                <a:lnTo>
                  <a:pt x="360670" y="293311"/>
                </a:lnTo>
                <a:lnTo>
                  <a:pt x="365374" y="286334"/>
                </a:lnTo>
                <a:lnTo>
                  <a:pt x="125450" y="286334"/>
                </a:lnTo>
                <a:lnTo>
                  <a:pt x="117906" y="278777"/>
                </a:lnTo>
                <a:lnTo>
                  <a:pt x="117906" y="260197"/>
                </a:lnTo>
                <a:lnTo>
                  <a:pt x="125450" y="252641"/>
                </a:lnTo>
                <a:lnTo>
                  <a:pt x="365368" y="252641"/>
                </a:lnTo>
                <a:lnTo>
                  <a:pt x="360670" y="245670"/>
                </a:lnTo>
                <a:lnTo>
                  <a:pt x="349961" y="238449"/>
                </a:lnTo>
                <a:lnTo>
                  <a:pt x="336842" y="235800"/>
                </a:lnTo>
                <a:close/>
              </a:path>
              <a:path w="370839" h="303529">
                <a:moveTo>
                  <a:pt x="365368" y="252641"/>
                </a:moveTo>
                <a:lnTo>
                  <a:pt x="346151" y="252641"/>
                </a:lnTo>
                <a:lnTo>
                  <a:pt x="353694" y="260197"/>
                </a:lnTo>
                <a:lnTo>
                  <a:pt x="353694" y="278777"/>
                </a:lnTo>
                <a:lnTo>
                  <a:pt x="346151" y="286334"/>
                </a:lnTo>
                <a:lnTo>
                  <a:pt x="365374" y="286334"/>
                </a:lnTo>
                <a:lnTo>
                  <a:pt x="367888" y="282605"/>
                </a:lnTo>
                <a:lnTo>
                  <a:pt x="370535" y="269493"/>
                </a:lnTo>
                <a:lnTo>
                  <a:pt x="367888" y="256380"/>
                </a:lnTo>
                <a:lnTo>
                  <a:pt x="365368" y="252641"/>
                </a:lnTo>
                <a:close/>
              </a:path>
              <a:path w="370839" h="303529">
                <a:moveTo>
                  <a:pt x="336842" y="12"/>
                </a:moveTo>
                <a:lnTo>
                  <a:pt x="134746" y="12"/>
                </a:lnTo>
                <a:lnTo>
                  <a:pt x="121633" y="2658"/>
                </a:lnTo>
                <a:lnTo>
                  <a:pt x="110923" y="9875"/>
                </a:lnTo>
                <a:lnTo>
                  <a:pt x="103702" y="20581"/>
                </a:lnTo>
                <a:lnTo>
                  <a:pt x="101053" y="33693"/>
                </a:lnTo>
                <a:lnTo>
                  <a:pt x="103702" y="46804"/>
                </a:lnTo>
                <a:lnTo>
                  <a:pt x="110923" y="57510"/>
                </a:lnTo>
                <a:lnTo>
                  <a:pt x="121633" y="64727"/>
                </a:lnTo>
                <a:lnTo>
                  <a:pt x="134746" y="67373"/>
                </a:lnTo>
                <a:lnTo>
                  <a:pt x="336842" y="67373"/>
                </a:lnTo>
                <a:lnTo>
                  <a:pt x="349961" y="64727"/>
                </a:lnTo>
                <a:lnTo>
                  <a:pt x="360670" y="57510"/>
                </a:lnTo>
                <a:lnTo>
                  <a:pt x="365374" y="50533"/>
                </a:lnTo>
                <a:lnTo>
                  <a:pt x="125450" y="50533"/>
                </a:lnTo>
                <a:lnTo>
                  <a:pt x="117906" y="43002"/>
                </a:lnTo>
                <a:lnTo>
                  <a:pt x="117906" y="24396"/>
                </a:lnTo>
                <a:lnTo>
                  <a:pt x="125450" y="16865"/>
                </a:lnTo>
                <a:lnTo>
                  <a:pt x="365383" y="16865"/>
                </a:lnTo>
                <a:lnTo>
                  <a:pt x="360670" y="9875"/>
                </a:lnTo>
                <a:lnTo>
                  <a:pt x="349961" y="2658"/>
                </a:lnTo>
                <a:lnTo>
                  <a:pt x="336842" y="12"/>
                </a:lnTo>
                <a:close/>
              </a:path>
              <a:path w="370839" h="303529">
                <a:moveTo>
                  <a:pt x="365383" y="16865"/>
                </a:moveTo>
                <a:lnTo>
                  <a:pt x="346151" y="16865"/>
                </a:lnTo>
                <a:lnTo>
                  <a:pt x="353694" y="24396"/>
                </a:lnTo>
                <a:lnTo>
                  <a:pt x="353694" y="43002"/>
                </a:lnTo>
                <a:lnTo>
                  <a:pt x="346151" y="50533"/>
                </a:lnTo>
                <a:lnTo>
                  <a:pt x="365374" y="50533"/>
                </a:lnTo>
                <a:lnTo>
                  <a:pt x="367888" y="46804"/>
                </a:lnTo>
                <a:lnTo>
                  <a:pt x="370535" y="33693"/>
                </a:lnTo>
                <a:lnTo>
                  <a:pt x="367888" y="20581"/>
                </a:lnTo>
                <a:lnTo>
                  <a:pt x="365383" y="16865"/>
                </a:lnTo>
                <a:close/>
              </a:path>
              <a:path w="370839" h="303529">
                <a:moveTo>
                  <a:pt x="33693" y="235800"/>
                </a:moveTo>
                <a:lnTo>
                  <a:pt x="20573" y="238449"/>
                </a:lnTo>
                <a:lnTo>
                  <a:pt x="9864" y="245670"/>
                </a:lnTo>
                <a:lnTo>
                  <a:pt x="2646" y="256380"/>
                </a:lnTo>
                <a:lnTo>
                  <a:pt x="0" y="269493"/>
                </a:lnTo>
                <a:lnTo>
                  <a:pt x="2646" y="282605"/>
                </a:lnTo>
                <a:lnTo>
                  <a:pt x="9864" y="293311"/>
                </a:lnTo>
                <a:lnTo>
                  <a:pt x="20573" y="300528"/>
                </a:lnTo>
                <a:lnTo>
                  <a:pt x="33693" y="303174"/>
                </a:lnTo>
                <a:lnTo>
                  <a:pt x="46797" y="300528"/>
                </a:lnTo>
                <a:lnTo>
                  <a:pt x="57499" y="293311"/>
                </a:lnTo>
                <a:lnTo>
                  <a:pt x="62201" y="286334"/>
                </a:lnTo>
                <a:lnTo>
                  <a:pt x="24396" y="286334"/>
                </a:lnTo>
                <a:lnTo>
                  <a:pt x="16840" y="278777"/>
                </a:lnTo>
                <a:lnTo>
                  <a:pt x="16840" y="260197"/>
                </a:lnTo>
                <a:lnTo>
                  <a:pt x="24396" y="252641"/>
                </a:lnTo>
                <a:lnTo>
                  <a:pt x="62195" y="252641"/>
                </a:lnTo>
                <a:lnTo>
                  <a:pt x="57499" y="245670"/>
                </a:lnTo>
                <a:lnTo>
                  <a:pt x="46797" y="238449"/>
                </a:lnTo>
                <a:lnTo>
                  <a:pt x="33693" y="235800"/>
                </a:lnTo>
                <a:close/>
              </a:path>
              <a:path w="370839" h="303529">
                <a:moveTo>
                  <a:pt x="62195" y="252641"/>
                </a:moveTo>
                <a:lnTo>
                  <a:pt x="42989" y="252641"/>
                </a:lnTo>
                <a:lnTo>
                  <a:pt x="50520" y="260197"/>
                </a:lnTo>
                <a:lnTo>
                  <a:pt x="50520" y="278777"/>
                </a:lnTo>
                <a:lnTo>
                  <a:pt x="42989" y="286334"/>
                </a:lnTo>
                <a:lnTo>
                  <a:pt x="62201" y="286334"/>
                </a:lnTo>
                <a:lnTo>
                  <a:pt x="64714" y="282605"/>
                </a:lnTo>
                <a:lnTo>
                  <a:pt x="67360" y="269493"/>
                </a:lnTo>
                <a:lnTo>
                  <a:pt x="64714" y="256380"/>
                </a:lnTo>
                <a:lnTo>
                  <a:pt x="62195" y="252641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2" name="object 34">
            <a:extLst>
              <a:ext uri="{FF2B5EF4-FFF2-40B4-BE49-F238E27FC236}">
                <a16:creationId xmlns:a16="http://schemas.microsoft.com/office/drawing/2014/main" id="{AE8C907C-9C44-DF3B-CCB8-29A51517B6D0}"/>
              </a:ext>
            </a:extLst>
          </p:cNvPr>
          <p:cNvSpPr/>
          <p:nvPr/>
        </p:nvSpPr>
        <p:spPr>
          <a:xfrm>
            <a:off x="2717131" y="5604966"/>
            <a:ext cx="294314" cy="240894"/>
          </a:xfrm>
          <a:custGeom>
            <a:avLst/>
            <a:gdLst/>
            <a:ahLst/>
            <a:cxnLst/>
            <a:rect l="l" t="t" r="r" b="b"/>
            <a:pathLst>
              <a:path w="370839" h="303529">
                <a:moveTo>
                  <a:pt x="366763" y="185267"/>
                </a:moveTo>
                <a:lnTo>
                  <a:pt x="87985" y="185267"/>
                </a:lnTo>
                <a:lnTo>
                  <a:pt x="84213" y="189039"/>
                </a:lnTo>
                <a:lnTo>
                  <a:pt x="84213" y="198348"/>
                </a:lnTo>
                <a:lnTo>
                  <a:pt x="87985" y="202107"/>
                </a:lnTo>
                <a:lnTo>
                  <a:pt x="366763" y="202107"/>
                </a:lnTo>
                <a:lnTo>
                  <a:pt x="370535" y="198348"/>
                </a:lnTo>
                <a:lnTo>
                  <a:pt x="370535" y="189039"/>
                </a:lnTo>
                <a:lnTo>
                  <a:pt x="366763" y="185267"/>
                </a:lnTo>
                <a:close/>
              </a:path>
              <a:path w="370839" h="303529">
                <a:moveTo>
                  <a:pt x="366763" y="101053"/>
                </a:moveTo>
                <a:lnTo>
                  <a:pt x="87985" y="101053"/>
                </a:lnTo>
                <a:lnTo>
                  <a:pt x="84213" y="104825"/>
                </a:lnTo>
                <a:lnTo>
                  <a:pt x="84213" y="114134"/>
                </a:lnTo>
                <a:lnTo>
                  <a:pt x="87985" y="117906"/>
                </a:lnTo>
                <a:lnTo>
                  <a:pt x="366763" y="117906"/>
                </a:lnTo>
                <a:lnTo>
                  <a:pt x="370535" y="114134"/>
                </a:lnTo>
                <a:lnTo>
                  <a:pt x="370535" y="104825"/>
                </a:lnTo>
                <a:lnTo>
                  <a:pt x="366763" y="101053"/>
                </a:lnTo>
                <a:close/>
              </a:path>
              <a:path w="370839" h="303529">
                <a:moveTo>
                  <a:pt x="25273" y="0"/>
                </a:moveTo>
                <a:lnTo>
                  <a:pt x="15430" y="1987"/>
                </a:lnTo>
                <a:lnTo>
                  <a:pt x="7397" y="7405"/>
                </a:lnTo>
                <a:lnTo>
                  <a:pt x="1984" y="15435"/>
                </a:lnTo>
                <a:lnTo>
                  <a:pt x="0" y="25260"/>
                </a:lnTo>
                <a:lnTo>
                  <a:pt x="1984" y="35095"/>
                </a:lnTo>
                <a:lnTo>
                  <a:pt x="7397" y="43124"/>
                </a:lnTo>
                <a:lnTo>
                  <a:pt x="15430" y="48536"/>
                </a:lnTo>
                <a:lnTo>
                  <a:pt x="25273" y="50520"/>
                </a:lnTo>
                <a:lnTo>
                  <a:pt x="35100" y="48536"/>
                </a:lnTo>
                <a:lnTo>
                  <a:pt x="43126" y="43124"/>
                </a:lnTo>
                <a:lnTo>
                  <a:pt x="48536" y="35095"/>
                </a:lnTo>
                <a:lnTo>
                  <a:pt x="50520" y="25260"/>
                </a:lnTo>
                <a:lnTo>
                  <a:pt x="48536" y="15435"/>
                </a:lnTo>
                <a:lnTo>
                  <a:pt x="43126" y="7405"/>
                </a:lnTo>
                <a:lnTo>
                  <a:pt x="35100" y="1987"/>
                </a:lnTo>
                <a:lnTo>
                  <a:pt x="25273" y="0"/>
                </a:lnTo>
                <a:close/>
              </a:path>
              <a:path w="370839" h="303529">
                <a:moveTo>
                  <a:pt x="366763" y="269481"/>
                </a:moveTo>
                <a:lnTo>
                  <a:pt x="87985" y="269481"/>
                </a:lnTo>
                <a:lnTo>
                  <a:pt x="84213" y="273253"/>
                </a:lnTo>
                <a:lnTo>
                  <a:pt x="84213" y="282562"/>
                </a:lnTo>
                <a:lnTo>
                  <a:pt x="87985" y="286321"/>
                </a:lnTo>
                <a:lnTo>
                  <a:pt x="366763" y="286321"/>
                </a:lnTo>
                <a:lnTo>
                  <a:pt x="370535" y="282562"/>
                </a:lnTo>
                <a:lnTo>
                  <a:pt x="370535" y="273253"/>
                </a:lnTo>
                <a:lnTo>
                  <a:pt x="366763" y="269481"/>
                </a:lnTo>
                <a:close/>
              </a:path>
              <a:path w="370839" h="303529">
                <a:moveTo>
                  <a:pt x="366763" y="16840"/>
                </a:moveTo>
                <a:lnTo>
                  <a:pt x="87985" y="16840"/>
                </a:lnTo>
                <a:lnTo>
                  <a:pt x="84213" y="20612"/>
                </a:lnTo>
                <a:lnTo>
                  <a:pt x="84213" y="29921"/>
                </a:lnTo>
                <a:lnTo>
                  <a:pt x="87985" y="33680"/>
                </a:lnTo>
                <a:lnTo>
                  <a:pt x="366763" y="33680"/>
                </a:lnTo>
                <a:lnTo>
                  <a:pt x="370535" y="29921"/>
                </a:lnTo>
                <a:lnTo>
                  <a:pt x="370535" y="20612"/>
                </a:lnTo>
                <a:lnTo>
                  <a:pt x="366763" y="16840"/>
                </a:lnTo>
                <a:close/>
              </a:path>
              <a:path w="370839" h="303529">
                <a:moveTo>
                  <a:pt x="25273" y="252641"/>
                </a:moveTo>
                <a:lnTo>
                  <a:pt x="15430" y="254627"/>
                </a:lnTo>
                <a:lnTo>
                  <a:pt x="7397" y="260042"/>
                </a:lnTo>
                <a:lnTo>
                  <a:pt x="1984" y="268071"/>
                </a:lnTo>
                <a:lnTo>
                  <a:pt x="0" y="277901"/>
                </a:lnTo>
                <a:lnTo>
                  <a:pt x="1984" y="287736"/>
                </a:lnTo>
                <a:lnTo>
                  <a:pt x="7397" y="295765"/>
                </a:lnTo>
                <a:lnTo>
                  <a:pt x="15430" y="301177"/>
                </a:lnTo>
                <a:lnTo>
                  <a:pt x="25273" y="303161"/>
                </a:lnTo>
                <a:lnTo>
                  <a:pt x="35100" y="301177"/>
                </a:lnTo>
                <a:lnTo>
                  <a:pt x="43126" y="295765"/>
                </a:lnTo>
                <a:lnTo>
                  <a:pt x="48536" y="287736"/>
                </a:lnTo>
                <a:lnTo>
                  <a:pt x="50520" y="277901"/>
                </a:lnTo>
                <a:lnTo>
                  <a:pt x="48536" y="268071"/>
                </a:lnTo>
                <a:lnTo>
                  <a:pt x="43126" y="260042"/>
                </a:lnTo>
                <a:lnTo>
                  <a:pt x="35100" y="254627"/>
                </a:lnTo>
                <a:lnTo>
                  <a:pt x="25273" y="252641"/>
                </a:lnTo>
                <a:close/>
              </a:path>
              <a:path w="370839" h="303529">
                <a:moveTo>
                  <a:pt x="25273" y="84213"/>
                </a:moveTo>
                <a:lnTo>
                  <a:pt x="15430" y="86201"/>
                </a:lnTo>
                <a:lnTo>
                  <a:pt x="7397" y="91619"/>
                </a:lnTo>
                <a:lnTo>
                  <a:pt x="1984" y="99649"/>
                </a:lnTo>
                <a:lnTo>
                  <a:pt x="0" y="109474"/>
                </a:lnTo>
                <a:lnTo>
                  <a:pt x="1984" y="119309"/>
                </a:lnTo>
                <a:lnTo>
                  <a:pt x="7397" y="127338"/>
                </a:lnTo>
                <a:lnTo>
                  <a:pt x="15430" y="132750"/>
                </a:lnTo>
                <a:lnTo>
                  <a:pt x="25273" y="134734"/>
                </a:lnTo>
                <a:lnTo>
                  <a:pt x="35100" y="132750"/>
                </a:lnTo>
                <a:lnTo>
                  <a:pt x="43126" y="127338"/>
                </a:lnTo>
                <a:lnTo>
                  <a:pt x="48536" y="119309"/>
                </a:lnTo>
                <a:lnTo>
                  <a:pt x="50520" y="109474"/>
                </a:lnTo>
                <a:lnTo>
                  <a:pt x="48536" y="99649"/>
                </a:lnTo>
                <a:lnTo>
                  <a:pt x="43126" y="91619"/>
                </a:lnTo>
                <a:lnTo>
                  <a:pt x="35100" y="86201"/>
                </a:lnTo>
                <a:lnTo>
                  <a:pt x="25273" y="84213"/>
                </a:lnTo>
                <a:close/>
              </a:path>
              <a:path w="370839" h="303529">
                <a:moveTo>
                  <a:pt x="25273" y="168427"/>
                </a:moveTo>
                <a:lnTo>
                  <a:pt x="15430" y="170415"/>
                </a:lnTo>
                <a:lnTo>
                  <a:pt x="7397" y="175833"/>
                </a:lnTo>
                <a:lnTo>
                  <a:pt x="1984" y="183863"/>
                </a:lnTo>
                <a:lnTo>
                  <a:pt x="0" y="193687"/>
                </a:lnTo>
                <a:lnTo>
                  <a:pt x="1984" y="203522"/>
                </a:lnTo>
                <a:lnTo>
                  <a:pt x="7397" y="211551"/>
                </a:lnTo>
                <a:lnTo>
                  <a:pt x="15430" y="216963"/>
                </a:lnTo>
                <a:lnTo>
                  <a:pt x="25273" y="218948"/>
                </a:lnTo>
                <a:lnTo>
                  <a:pt x="35100" y="216963"/>
                </a:lnTo>
                <a:lnTo>
                  <a:pt x="43126" y="211551"/>
                </a:lnTo>
                <a:lnTo>
                  <a:pt x="48536" y="203522"/>
                </a:lnTo>
                <a:lnTo>
                  <a:pt x="50520" y="193687"/>
                </a:lnTo>
                <a:lnTo>
                  <a:pt x="48536" y="183863"/>
                </a:lnTo>
                <a:lnTo>
                  <a:pt x="43126" y="175833"/>
                </a:lnTo>
                <a:lnTo>
                  <a:pt x="35100" y="170415"/>
                </a:lnTo>
                <a:lnTo>
                  <a:pt x="25273" y="168427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3" name="object 35">
            <a:extLst>
              <a:ext uri="{FF2B5EF4-FFF2-40B4-BE49-F238E27FC236}">
                <a16:creationId xmlns:a16="http://schemas.microsoft.com/office/drawing/2014/main" id="{15AA142F-B48E-6DDB-C986-A710C82D0A66}"/>
              </a:ext>
            </a:extLst>
          </p:cNvPr>
          <p:cNvSpPr/>
          <p:nvPr/>
        </p:nvSpPr>
        <p:spPr>
          <a:xfrm>
            <a:off x="3364729" y="5604964"/>
            <a:ext cx="294314" cy="240894"/>
          </a:xfrm>
          <a:custGeom>
            <a:avLst/>
            <a:gdLst/>
            <a:ahLst/>
            <a:cxnLst/>
            <a:rect l="l" t="t" r="r" b="b"/>
            <a:pathLst>
              <a:path w="370839" h="303529">
                <a:moveTo>
                  <a:pt x="117906" y="0"/>
                </a:moveTo>
                <a:lnTo>
                  <a:pt x="33693" y="0"/>
                </a:lnTo>
                <a:lnTo>
                  <a:pt x="20574" y="2645"/>
                </a:lnTo>
                <a:lnTo>
                  <a:pt x="9864" y="9861"/>
                </a:lnTo>
                <a:lnTo>
                  <a:pt x="2646" y="20563"/>
                </a:lnTo>
                <a:lnTo>
                  <a:pt x="0" y="33686"/>
                </a:lnTo>
                <a:lnTo>
                  <a:pt x="0" y="269481"/>
                </a:lnTo>
                <a:lnTo>
                  <a:pt x="2646" y="282600"/>
                </a:lnTo>
                <a:lnTo>
                  <a:pt x="9864" y="293309"/>
                </a:lnTo>
                <a:lnTo>
                  <a:pt x="20574" y="300528"/>
                </a:lnTo>
                <a:lnTo>
                  <a:pt x="33693" y="303174"/>
                </a:lnTo>
                <a:lnTo>
                  <a:pt x="336842" y="303174"/>
                </a:lnTo>
                <a:lnTo>
                  <a:pt x="349961" y="300528"/>
                </a:lnTo>
                <a:lnTo>
                  <a:pt x="360670" y="293309"/>
                </a:lnTo>
                <a:lnTo>
                  <a:pt x="365380" y="286321"/>
                </a:lnTo>
                <a:lnTo>
                  <a:pt x="24396" y="286321"/>
                </a:lnTo>
                <a:lnTo>
                  <a:pt x="16852" y="278790"/>
                </a:lnTo>
                <a:lnTo>
                  <a:pt x="16852" y="101053"/>
                </a:lnTo>
                <a:lnTo>
                  <a:pt x="370535" y="101053"/>
                </a:lnTo>
                <a:lnTo>
                  <a:pt x="370535" y="84213"/>
                </a:lnTo>
                <a:lnTo>
                  <a:pt x="16852" y="84213"/>
                </a:lnTo>
                <a:lnTo>
                  <a:pt x="16852" y="24384"/>
                </a:lnTo>
                <a:lnTo>
                  <a:pt x="24396" y="16840"/>
                </a:lnTo>
                <a:lnTo>
                  <a:pt x="151587" y="16840"/>
                </a:lnTo>
                <a:lnTo>
                  <a:pt x="137897" y="5260"/>
                </a:lnTo>
                <a:lnTo>
                  <a:pt x="117906" y="0"/>
                </a:lnTo>
                <a:close/>
              </a:path>
              <a:path w="370839" h="303529">
                <a:moveTo>
                  <a:pt x="370535" y="101053"/>
                </a:moveTo>
                <a:lnTo>
                  <a:pt x="353695" y="101053"/>
                </a:lnTo>
                <a:lnTo>
                  <a:pt x="353695" y="278790"/>
                </a:lnTo>
                <a:lnTo>
                  <a:pt x="346151" y="286321"/>
                </a:lnTo>
                <a:lnTo>
                  <a:pt x="365380" y="286321"/>
                </a:lnTo>
                <a:lnTo>
                  <a:pt x="367888" y="282600"/>
                </a:lnTo>
                <a:lnTo>
                  <a:pt x="370535" y="269481"/>
                </a:lnTo>
                <a:lnTo>
                  <a:pt x="370535" y="101053"/>
                </a:lnTo>
                <a:close/>
              </a:path>
              <a:path w="370839" h="303529">
                <a:moveTo>
                  <a:pt x="151587" y="16840"/>
                </a:moveTo>
                <a:lnTo>
                  <a:pt x="117906" y="16840"/>
                </a:lnTo>
                <a:lnTo>
                  <a:pt x="133161" y="22104"/>
                </a:lnTo>
                <a:lnTo>
                  <a:pt x="145262" y="33686"/>
                </a:lnTo>
                <a:lnTo>
                  <a:pt x="160526" y="45268"/>
                </a:lnTo>
                <a:lnTo>
                  <a:pt x="185267" y="50533"/>
                </a:lnTo>
                <a:lnTo>
                  <a:pt x="346151" y="50533"/>
                </a:lnTo>
                <a:lnTo>
                  <a:pt x="353695" y="58064"/>
                </a:lnTo>
                <a:lnTo>
                  <a:pt x="353695" y="84213"/>
                </a:lnTo>
                <a:lnTo>
                  <a:pt x="370535" y="84213"/>
                </a:lnTo>
                <a:lnTo>
                  <a:pt x="370535" y="67373"/>
                </a:lnTo>
                <a:lnTo>
                  <a:pt x="367888" y="54252"/>
                </a:lnTo>
                <a:lnTo>
                  <a:pt x="360670" y="43538"/>
                </a:lnTo>
                <a:lnTo>
                  <a:pt x="349961" y="36316"/>
                </a:lnTo>
                <a:lnTo>
                  <a:pt x="336936" y="33686"/>
                </a:lnTo>
                <a:lnTo>
                  <a:pt x="185340" y="33686"/>
                </a:lnTo>
                <a:lnTo>
                  <a:pt x="165262" y="28407"/>
                </a:lnTo>
                <a:lnTo>
                  <a:pt x="151587" y="1684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4" name="object 36">
            <a:extLst>
              <a:ext uri="{FF2B5EF4-FFF2-40B4-BE49-F238E27FC236}">
                <a16:creationId xmlns:a16="http://schemas.microsoft.com/office/drawing/2014/main" id="{CA67185D-79E9-9F6B-766B-516BE8346715}"/>
              </a:ext>
            </a:extLst>
          </p:cNvPr>
          <p:cNvSpPr/>
          <p:nvPr/>
        </p:nvSpPr>
        <p:spPr>
          <a:xfrm>
            <a:off x="4006061" y="5591593"/>
            <a:ext cx="294314" cy="267604"/>
          </a:xfrm>
          <a:custGeom>
            <a:avLst/>
            <a:gdLst/>
            <a:ahLst/>
            <a:cxnLst/>
            <a:rect l="l" t="t" r="r" b="b"/>
            <a:pathLst>
              <a:path w="370839" h="337184">
                <a:moveTo>
                  <a:pt x="101102" y="67386"/>
                </a:moveTo>
                <a:lnTo>
                  <a:pt x="33630" y="67386"/>
                </a:lnTo>
                <a:lnTo>
                  <a:pt x="20574" y="70021"/>
                </a:lnTo>
                <a:lnTo>
                  <a:pt x="9864" y="77244"/>
                </a:lnTo>
                <a:lnTo>
                  <a:pt x="2646" y="87958"/>
                </a:lnTo>
                <a:lnTo>
                  <a:pt x="0" y="101079"/>
                </a:lnTo>
                <a:lnTo>
                  <a:pt x="0" y="303174"/>
                </a:lnTo>
                <a:lnTo>
                  <a:pt x="2646" y="316291"/>
                </a:lnTo>
                <a:lnTo>
                  <a:pt x="9864" y="326996"/>
                </a:lnTo>
                <a:lnTo>
                  <a:pt x="20574" y="334210"/>
                </a:lnTo>
                <a:lnTo>
                  <a:pt x="33693" y="336854"/>
                </a:lnTo>
                <a:lnTo>
                  <a:pt x="269481" y="336854"/>
                </a:lnTo>
                <a:lnTo>
                  <a:pt x="282595" y="334210"/>
                </a:lnTo>
                <a:lnTo>
                  <a:pt x="293304" y="326996"/>
                </a:lnTo>
                <a:lnTo>
                  <a:pt x="298014" y="320014"/>
                </a:lnTo>
                <a:lnTo>
                  <a:pt x="24371" y="320014"/>
                </a:lnTo>
                <a:lnTo>
                  <a:pt x="16840" y="312483"/>
                </a:lnTo>
                <a:lnTo>
                  <a:pt x="16840" y="168452"/>
                </a:lnTo>
                <a:lnTo>
                  <a:pt x="303174" y="168452"/>
                </a:lnTo>
                <a:lnTo>
                  <a:pt x="303174" y="151587"/>
                </a:lnTo>
                <a:lnTo>
                  <a:pt x="16840" y="151587"/>
                </a:lnTo>
                <a:lnTo>
                  <a:pt x="16840" y="91770"/>
                </a:lnTo>
                <a:lnTo>
                  <a:pt x="24371" y="84213"/>
                </a:lnTo>
                <a:lnTo>
                  <a:pt x="134730" y="84213"/>
                </a:lnTo>
                <a:lnTo>
                  <a:pt x="121058" y="72638"/>
                </a:lnTo>
                <a:lnTo>
                  <a:pt x="101102" y="67386"/>
                </a:lnTo>
                <a:close/>
              </a:path>
              <a:path w="370839" h="337184">
                <a:moveTo>
                  <a:pt x="303174" y="168452"/>
                </a:moveTo>
                <a:lnTo>
                  <a:pt x="286321" y="168452"/>
                </a:lnTo>
                <a:lnTo>
                  <a:pt x="286321" y="312483"/>
                </a:lnTo>
                <a:lnTo>
                  <a:pt x="278777" y="320014"/>
                </a:lnTo>
                <a:lnTo>
                  <a:pt x="298014" y="320014"/>
                </a:lnTo>
                <a:lnTo>
                  <a:pt x="300526" y="316291"/>
                </a:lnTo>
                <a:lnTo>
                  <a:pt x="303174" y="303174"/>
                </a:lnTo>
                <a:lnTo>
                  <a:pt x="303174" y="168452"/>
                </a:lnTo>
                <a:close/>
              </a:path>
              <a:path w="370839" h="337184">
                <a:moveTo>
                  <a:pt x="202109" y="16852"/>
                </a:moveTo>
                <a:lnTo>
                  <a:pt x="168414" y="16852"/>
                </a:lnTo>
                <a:lnTo>
                  <a:pt x="183683" y="22113"/>
                </a:lnTo>
                <a:lnTo>
                  <a:pt x="195810" y="33705"/>
                </a:lnTo>
                <a:lnTo>
                  <a:pt x="211043" y="45265"/>
                </a:lnTo>
                <a:lnTo>
                  <a:pt x="235762" y="50533"/>
                </a:lnTo>
                <a:lnTo>
                  <a:pt x="346138" y="50533"/>
                </a:lnTo>
                <a:lnTo>
                  <a:pt x="353695" y="58077"/>
                </a:lnTo>
                <a:lnTo>
                  <a:pt x="353695" y="245109"/>
                </a:lnTo>
                <a:lnTo>
                  <a:pt x="346138" y="252641"/>
                </a:lnTo>
                <a:lnTo>
                  <a:pt x="323773" y="252641"/>
                </a:lnTo>
                <a:lnTo>
                  <a:pt x="320014" y="256412"/>
                </a:lnTo>
                <a:lnTo>
                  <a:pt x="320014" y="265734"/>
                </a:lnTo>
                <a:lnTo>
                  <a:pt x="323773" y="269493"/>
                </a:lnTo>
                <a:lnTo>
                  <a:pt x="336842" y="269493"/>
                </a:lnTo>
                <a:lnTo>
                  <a:pt x="349961" y="266847"/>
                </a:lnTo>
                <a:lnTo>
                  <a:pt x="360670" y="259629"/>
                </a:lnTo>
                <a:lnTo>
                  <a:pt x="367888" y="248919"/>
                </a:lnTo>
                <a:lnTo>
                  <a:pt x="370535" y="235800"/>
                </a:lnTo>
                <a:lnTo>
                  <a:pt x="370535" y="67386"/>
                </a:lnTo>
                <a:lnTo>
                  <a:pt x="367888" y="54269"/>
                </a:lnTo>
                <a:lnTo>
                  <a:pt x="360670" y="43564"/>
                </a:lnTo>
                <a:lnTo>
                  <a:pt x="349961" y="36350"/>
                </a:lnTo>
                <a:lnTo>
                  <a:pt x="336842" y="33705"/>
                </a:lnTo>
                <a:lnTo>
                  <a:pt x="235788" y="33705"/>
                </a:lnTo>
                <a:lnTo>
                  <a:pt x="215790" y="28433"/>
                </a:lnTo>
                <a:lnTo>
                  <a:pt x="202109" y="16852"/>
                </a:lnTo>
                <a:close/>
              </a:path>
              <a:path w="370839" h="337184">
                <a:moveTo>
                  <a:pt x="134730" y="84213"/>
                </a:moveTo>
                <a:lnTo>
                  <a:pt x="101053" y="84213"/>
                </a:lnTo>
                <a:lnTo>
                  <a:pt x="116322" y="89478"/>
                </a:lnTo>
                <a:lnTo>
                  <a:pt x="128453" y="101079"/>
                </a:lnTo>
                <a:lnTo>
                  <a:pt x="143687" y="112642"/>
                </a:lnTo>
                <a:lnTo>
                  <a:pt x="168414" y="117906"/>
                </a:lnTo>
                <a:lnTo>
                  <a:pt x="278777" y="117906"/>
                </a:lnTo>
                <a:lnTo>
                  <a:pt x="286321" y="125450"/>
                </a:lnTo>
                <a:lnTo>
                  <a:pt x="286321" y="151587"/>
                </a:lnTo>
                <a:lnTo>
                  <a:pt x="303174" y="151587"/>
                </a:lnTo>
                <a:lnTo>
                  <a:pt x="303174" y="134759"/>
                </a:lnTo>
                <a:lnTo>
                  <a:pt x="300526" y="121642"/>
                </a:lnTo>
                <a:lnTo>
                  <a:pt x="293304" y="110937"/>
                </a:lnTo>
                <a:lnTo>
                  <a:pt x="282595" y="103723"/>
                </a:lnTo>
                <a:lnTo>
                  <a:pt x="269481" y="101079"/>
                </a:lnTo>
                <a:lnTo>
                  <a:pt x="168414" y="101079"/>
                </a:lnTo>
                <a:lnTo>
                  <a:pt x="148424" y="95807"/>
                </a:lnTo>
                <a:lnTo>
                  <a:pt x="134730" y="84213"/>
                </a:lnTo>
                <a:close/>
              </a:path>
              <a:path w="370839" h="337184">
                <a:moveTo>
                  <a:pt x="168414" y="0"/>
                </a:moveTo>
                <a:lnTo>
                  <a:pt x="101053" y="0"/>
                </a:lnTo>
                <a:lnTo>
                  <a:pt x="87934" y="2648"/>
                </a:lnTo>
                <a:lnTo>
                  <a:pt x="77225" y="9871"/>
                </a:lnTo>
                <a:lnTo>
                  <a:pt x="70007" y="20584"/>
                </a:lnTo>
                <a:lnTo>
                  <a:pt x="67360" y="33705"/>
                </a:lnTo>
                <a:lnTo>
                  <a:pt x="67360" y="46774"/>
                </a:lnTo>
                <a:lnTo>
                  <a:pt x="71132" y="50533"/>
                </a:lnTo>
                <a:lnTo>
                  <a:pt x="80454" y="50533"/>
                </a:lnTo>
                <a:lnTo>
                  <a:pt x="84201" y="46774"/>
                </a:lnTo>
                <a:lnTo>
                  <a:pt x="84201" y="24396"/>
                </a:lnTo>
                <a:lnTo>
                  <a:pt x="91732" y="16852"/>
                </a:lnTo>
                <a:lnTo>
                  <a:pt x="202109" y="16852"/>
                </a:lnTo>
                <a:lnTo>
                  <a:pt x="188419" y="5264"/>
                </a:lnTo>
                <a:lnTo>
                  <a:pt x="168414" y="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5" name="object 37">
            <a:extLst>
              <a:ext uri="{FF2B5EF4-FFF2-40B4-BE49-F238E27FC236}">
                <a16:creationId xmlns:a16="http://schemas.microsoft.com/office/drawing/2014/main" id="{74FB0E51-DEFE-566E-42AC-75E5770510E9}"/>
              </a:ext>
            </a:extLst>
          </p:cNvPr>
          <p:cNvSpPr/>
          <p:nvPr/>
        </p:nvSpPr>
        <p:spPr>
          <a:xfrm>
            <a:off x="4647278" y="5604966"/>
            <a:ext cx="294314" cy="240894"/>
          </a:xfrm>
          <a:custGeom>
            <a:avLst/>
            <a:gdLst/>
            <a:ahLst/>
            <a:cxnLst/>
            <a:rect l="l" t="t" r="r" b="b"/>
            <a:pathLst>
              <a:path w="370839" h="303529">
                <a:moveTo>
                  <a:pt x="117906" y="0"/>
                </a:moveTo>
                <a:lnTo>
                  <a:pt x="33693" y="0"/>
                </a:lnTo>
                <a:lnTo>
                  <a:pt x="20574" y="2645"/>
                </a:lnTo>
                <a:lnTo>
                  <a:pt x="9864" y="9861"/>
                </a:lnTo>
                <a:lnTo>
                  <a:pt x="2646" y="20563"/>
                </a:lnTo>
                <a:lnTo>
                  <a:pt x="0" y="33680"/>
                </a:lnTo>
                <a:lnTo>
                  <a:pt x="0" y="269481"/>
                </a:lnTo>
                <a:lnTo>
                  <a:pt x="2646" y="282593"/>
                </a:lnTo>
                <a:lnTo>
                  <a:pt x="9864" y="293298"/>
                </a:lnTo>
                <a:lnTo>
                  <a:pt x="20574" y="300515"/>
                </a:lnTo>
                <a:lnTo>
                  <a:pt x="33693" y="303161"/>
                </a:lnTo>
                <a:lnTo>
                  <a:pt x="336842" y="303161"/>
                </a:lnTo>
                <a:lnTo>
                  <a:pt x="349961" y="300515"/>
                </a:lnTo>
                <a:lnTo>
                  <a:pt x="360670" y="293298"/>
                </a:lnTo>
                <a:lnTo>
                  <a:pt x="365374" y="286321"/>
                </a:lnTo>
                <a:lnTo>
                  <a:pt x="24371" y="286321"/>
                </a:lnTo>
                <a:lnTo>
                  <a:pt x="16840" y="278777"/>
                </a:lnTo>
                <a:lnTo>
                  <a:pt x="16840" y="101041"/>
                </a:lnTo>
                <a:lnTo>
                  <a:pt x="370535" y="101041"/>
                </a:lnTo>
                <a:lnTo>
                  <a:pt x="370535" y="84213"/>
                </a:lnTo>
                <a:lnTo>
                  <a:pt x="16840" y="84213"/>
                </a:lnTo>
                <a:lnTo>
                  <a:pt x="16840" y="24371"/>
                </a:lnTo>
                <a:lnTo>
                  <a:pt x="24371" y="16840"/>
                </a:lnTo>
                <a:lnTo>
                  <a:pt x="151587" y="16840"/>
                </a:lnTo>
                <a:lnTo>
                  <a:pt x="137897" y="5260"/>
                </a:lnTo>
                <a:lnTo>
                  <a:pt x="117906" y="0"/>
                </a:lnTo>
                <a:close/>
              </a:path>
              <a:path w="370839" h="303529">
                <a:moveTo>
                  <a:pt x="370535" y="101041"/>
                </a:moveTo>
                <a:lnTo>
                  <a:pt x="353695" y="101041"/>
                </a:lnTo>
                <a:lnTo>
                  <a:pt x="353695" y="278777"/>
                </a:lnTo>
                <a:lnTo>
                  <a:pt x="346138" y="286321"/>
                </a:lnTo>
                <a:lnTo>
                  <a:pt x="365374" y="286321"/>
                </a:lnTo>
                <a:lnTo>
                  <a:pt x="367888" y="282593"/>
                </a:lnTo>
                <a:lnTo>
                  <a:pt x="370535" y="269481"/>
                </a:lnTo>
                <a:lnTo>
                  <a:pt x="370535" y="101041"/>
                </a:lnTo>
                <a:close/>
              </a:path>
              <a:path w="370839" h="303529">
                <a:moveTo>
                  <a:pt x="92633" y="168427"/>
                </a:moveTo>
                <a:lnTo>
                  <a:pt x="82802" y="170413"/>
                </a:lnTo>
                <a:lnTo>
                  <a:pt x="74768" y="175828"/>
                </a:lnTo>
                <a:lnTo>
                  <a:pt x="69348" y="183857"/>
                </a:lnTo>
                <a:lnTo>
                  <a:pt x="67360" y="193687"/>
                </a:lnTo>
                <a:lnTo>
                  <a:pt x="69348" y="203522"/>
                </a:lnTo>
                <a:lnTo>
                  <a:pt x="74768" y="211551"/>
                </a:lnTo>
                <a:lnTo>
                  <a:pt x="82802" y="216963"/>
                </a:lnTo>
                <a:lnTo>
                  <a:pt x="92633" y="218948"/>
                </a:lnTo>
                <a:lnTo>
                  <a:pt x="102465" y="216963"/>
                </a:lnTo>
                <a:lnTo>
                  <a:pt x="110499" y="211551"/>
                </a:lnTo>
                <a:lnTo>
                  <a:pt x="115918" y="203522"/>
                </a:lnTo>
                <a:lnTo>
                  <a:pt x="116204" y="202107"/>
                </a:lnTo>
                <a:lnTo>
                  <a:pt x="87985" y="202107"/>
                </a:lnTo>
                <a:lnTo>
                  <a:pt x="84213" y="198348"/>
                </a:lnTo>
                <a:lnTo>
                  <a:pt x="84213" y="189039"/>
                </a:lnTo>
                <a:lnTo>
                  <a:pt x="87985" y="185267"/>
                </a:lnTo>
                <a:lnTo>
                  <a:pt x="116203" y="185267"/>
                </a:lnTo>
                <a:lnTo>
                  <a:pt x="115918" y="183857"/>
                </a:lnTo>
                <a:lnTo>
                  <a:pt x="110499" y="175828"/>
                </a:lnTo>
                <a:lnTo>
                  <a:pt x="102465" y="170413"/>
                </a:lnTo>
                <a:lnTo>
                  <a:pt x="92633" y="168427"/>
                </a:lnTo>
                <a:close/>
              </a:path>
              <a:path w="370839" h="303529">
                <a:moveTo>
                  <a:pt x="185267" y="168427"/>
                </a:moveTo>
                <a:lnTo>
                  <a:pt x="175435" y="170413"/>
                </a:lnTo>
                <a:lnTo>
                  <a:pt x="167401" y="175828"/>
                </a:lnTo>
                <a:lnTo>
                  <a:pt x="161982" y="183857"/>
                </a:lnTo>
                <a:lnTo>
                  <a:pt x="159994" y="193687"/>
                </a:lnTo>
                <a:lnTo>
                  <a:pt x="161982" y="203522"/>
                </a:lnTo>
                <a:lnTo>
                  <a:pt x="167401" y="211551"/>
                </a:lnTo>
                <a:lnTo>
                  <a:pt x="175435" y="216963"/>
                </a:lnTo>
                <a:lnTo>
                  <a:pt x="185267" y="218948"/>
                </a:lnTo>
                <a:lnTo>
                  <a:pt x="195099" y="216963"/>
                </a:lnTo>
                <a:lnTo>
                  <a:pt x="203133" y="211551"/>
                </a:lnTo>
                <a:lnTo>
                  <a:pt x="208552" y="203522"/>
                </a:lnTo>
                <a:lnTo>
                  <a:pt x="208838" y="202107"/>
                </a:lnTo>
                <a:lnTo>
                  <a:pt x="180619" y="202107"/>
                </a:lnTo>
                <a:lnTo>
                  <a:pt x="176847" y="198348"/>
                </a:lnTo>
                <a:lnTo>
                  <a:pt x="176847" y="189039"/>
                </a:lnTo>
                <a:lnTo>
                  <a:pt x="180619" y="185267"/>
                </a:lnTo>
                <a:lnTo>
                  <a:pt x="208837" y="185267"/>
                </a:lnTo>
                <a:lnTo>
                  <a:pt x="208552" y="183857"/>
                </a:lnTo>
                <a:lnTo>
                  <a:pt x="203133" y="175828"/>
                </a:lnTo>
                <a:lnTo>
                  <a:pt x="195099" y="170413"/>
                </a:lnTo>
                <a:lnTo>
                  <a:pt x="185267" y="168427"/>
                </a:lnTo>
                <a:close/>
              </a:path>
              <a:path w="370839" h="303529">
                <a:moveTo>
                  <a:pt x="277901" y="168427"/>
                </a:moveTo>
                <a:lnTo>
                  <a:pt x="268069" y="170413"/>
                </a:lnTo>
                <a:lnTo>
                  <a:pt x="260035" y="175828"/>
                </a:lnTo>
                <a:lnTo>
                  <a:pt x="254616" y="183857"/>
                </a:lnTo>
                <a:lnTo>
                  <a:pt x="252628" y="193687"/>
                </a:lnTo>
                <a:lnTo>
                  <a:pt x="254616" y="203522"/>
                </a:lnTo>
                <a:lnTo>
                  <a:pt x="260035" y="211551"/>
                </a:lnTo>
                <a:lnTo>
                  <a:pt x="268069" y="216963"/>
                </a:lnTo>
                <a:lnTo>
                  <a:pt x="277901" y="218948"/>
                </a:lnTo>
                <a:lnTo>
                  <a:pt x="287733" y="216963"/>
                </a:lnTo>
                <a:lnTo>
                  <a:pt x="295767" y="211551"/>
                </a:lnTo>
                <a:lnTo>
                  <a:pt x="301186" y="203522"/>
                </a:lnTo>
                <a:lnTo>
                  <a:pt x="301472" y="202107"/>
                </a:lnTo>
                <a:lnTo>
                  <a:pt x="273253" y="202107"/>
                </a:lnTo>
                <a:lnTo>
                  <a:pt x="269481" y="198348"/>
                </a:lnTo>
                <a:lnTo>
                  <a:pt x="269481" y="189039"/>
                </a:lnTo>
                <a:lnTo>
                  <a:pt x="273253" y="185267"/>
                </a:lnTo>
                <a:lnTo>
                  <a:pt x="301471" y="185267"/>
                </a:lnTo>
                <a:lnTo>
                  <a:pt x="301186" y="183857"/>
                </a:lnTo>
                <a:lnTo>
                  <a:pt x="295767" y="175828"/>
                </a:lnTo>
                <a:lnTo>
                  <a:pt x="287733" y="170413"/>
                </a:lnTo>
                <a:lnTo>
                  <a:pt x="277901" y="168427"/>
                </a:lnTo>
                <a:close/>
              </a:path>
              <a:path w="370839" h="303529">
                <a:moveTo>
                  <a:pt x="116203" y="185267"/>
                </a:moveTo>
                <a:lnTo>
                  <a:pt x="97282" y="185267"/>
                </a:lnTo>
                <a:lnTo>
                  <a:pt x="101053" y="189039"/>
                </a:lnTo>
                <a:lnTo>
                  <a:pt x="101053" y="198348"/>
                </a:lnTo>
                <a:lnTo>
                  <a:pt x="97282" y="202107"/>
                </a:lnTo>
                <a:lnTo>
                  <a:pt x="116204" y="202107"/>
                </a:lnTo>
                <a:lnTo>
                  <a:pt x="117906" y="193687"/>
                </a:lnTo>
                <a:lnTo>
                  <a:pt x="116203" y="185267"/>
                </a:lnTo>
                <a:close/>
              </a:path>
              <a:path w="370839" h="303529">
                <a:moveTo>
                  <a:pt x="208837" y="185267"/>
                </a:moveTo>
                <a:lnTo>
                  <a:pt x="189915" y="185267"/>
                </a:lnTo>
                <a:lnTo>
                  <a:pt x="193687" y="189039"/>
                </a:lnTo>
                <a:lnTo>
                  <a:pt x="193687" y="198348"/>
                </a:lnTo>
                <a:lnTo>
                  <a:pt x="189915" y="202107"/>
                </a:lnTo>
                <a:lnTo>
                  <a:pt x="208838" y="202107"/>
                </a:lnTo>
                <a:lnTo>
                  <a:pt x="210540" y="193687"/>
                </a:lnTo>
                <a:lnTo>
                  <a:pt x="208837" y="185267"/>
                </a:lnTo>
                <a:close/>
              </a:path>
              <a:path w="370839" h="303529">
                <a:moveTo>
                  <a:pt x="301471" y="185267"/>
                </a:moveTo>
                <a:lnTo>
                  <a:pt x="282549" y="185267"/>
                </a:lnTo>
                <a:lnTo>
                  <a:pt x="286321" y="189039"/>
                </a:lnTo>
                <a:lnTo>
                  <a:pt x="286321" y="198348"/>
                </a:lnTo>
                <a:lnTo>
                  <a:pt x="282549" y="202107"/>
                </a:lnTo>
                <a:lnTo>
                  <a:pt x="301472" y="202107"/>
                </a:lnTo>
                <a:lnTo>
                  <a:pt x="303174" y="193687"/>
                </a:lnTo>
                <a:lnTo>
                  <a:pt x="301471" y="185267"/>
                </a:lnTo>
                <a:close/>
              </a:path>
              <a:path w="370839" h="303529">
                <a:moveTo>
                  <a:pt x="151587" y="16840"/>
                </a:moveTo>
                <a:lnTo>
                  <a:pt x="117906" y="16840"/>
                </a:lnTo>
                <a:lnTo>
                  <a:pt x="133161" y="22102"/>
                </a:lnTo>
                <a:lnTo>
                  <a:pt x="145262" y="33680"/>
                </a:lnTo>
                <a:lnTo>
                  <a:pt x="160526" y="45258"/>
                </a:lnTo>
                <a:lnTo>
                  <a:pt x="185267" y="50520"/>
                </a:lnTo>
                <a:lnTo>
                  <a:pt x="346138" y="50520"/>
                </a:lnTo>
                <a:lnTo>
                  <a:pt x="353695" y="58064"/>
                </a:lnTo>
                <a:lnTo>
                  <a:pt x="353695" y="84213"/>
                </a:lnTo>
                <a:lnTo>
                  <a:pt x="370535" y="84213"/>
                </a:lnTo>
                <a:lnTo>
                  <a:pt x="370535" y="67360"/>
                </a:lnTo>
                <a:lnTo>
                  <a:pt x="367888" y="54247"/>
                </a:lnTo>
                <a:lnTo>
                  <a:pt x="360670" y="43537"/>
                </a:lnTo>
                <a:lnTo>
                  <a:pt x="349961" y="36315"/>
                </a:lnTo>
                <a:lnTo>
                  <a:pt x="336905" y="33680"/>
                </a:lnTo>
                <a:lnTo>
                  <a:pt x="185315" y="33680"/>
                </a:lnTo>
                <a:lnTo>
                  <a:pt x="165262" y="28407"/>
                </a:lnTo>
                <a:lnTo>
                  <a:pt x="151587" y="1684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6" name="object 38">
            <a:extLst>
              <a:ext uri="{FF2B5EF4-FFF2-40B4-BE49-F238E27FC236}">
                <a16:creationId xmlns:a16="http://schemas.microsoft.com/office/drawing/2014/main" id="{85338116-5C39-0661-8347-C61D95D5F06F}"/>
              </a:ext>
            </a:extLst>
          </p:cNvPr>
          <p:cNvSpPr/>
          <p:nvPr/>
        </p:nvSpPr>
        <p:spPr>
          <a:xfrm>
            <a:off x="5293879" y="5578229"/>
            <a:ext cx="294314" cy="294314"/>
          </a:xfrm>
          <a:custGeom>
            <a:avLst/>
            <a:gdLst/>
            <a:ahLst/>
            <a:cxnLst/>
            <a:rect l="l" t="t" r="r" b="b"/>
            <a:pathLst>
              <a:path w="370839" h="370840">
                <a:moveTo>
                  <a:pt x="302543" y="290643"/>
                </a:moveTo>
                <a:lnTo>
                  <a:pt x="278735" y="290643"/>
                </a:lnTo>
                <a:lnTo>
                  <a:pt x="357682" y="369620"/>
                </a:lnTo>
                <a:lnTo>
                  <a:pt x="359791" y="370535"/>
                </a:lnTo>
                <a:lnTo>
                  <a:pt x="366763" y="370535"/>
                </a:lnTo>
                <a:lnTo>
                  <a:pt x="370535" y="366788"/>
                </a:lnTo>
                <a:lnTo>
                  <a:pt x="370535" y="359803"/>
                </a:lnTo>
                <a:lnTo>
                  <a:pt x="369595" y="357695"/>
                </a:lnTo>
                <a:lnTo>
                  <a:pt x="302543" y="290643"/>
                </a:lnTo>
                <a:close/>
              </a:path>
              <a:path w="370839" h="370840">
                <a:moveTo>
                  <a:pt x="202107" y="84226"/>
                </a:moveTo>
                <a:lnTo>
                  <a:pt x="156215" y="93492"/>
                </a:lnTo>
                <a:lnTo>
                  <a:pt x="118737" y="118760"/>
                </a:lnTo>
                <a:lnTo>
                  <a:pt x="93467" y="156235"/>
                </a:lnTo>
                <a:lnTo>
                  <a:pt x="84201" y="202120"/>
                </a:lnTo>
                <a:lnTo>
                  <a:pt x="93467" y="248012"/>
                </a:lnTo>
                <a:lnTo>
                  <a:pt x="118737" y="285491"/>
                </a:lnTo>
                <a:lnTo>
                  <a:pt x="156215" y="310760"/>
                </a:lnTo>
                <a:lnTo>
                  <a:pt x="202107" y="320027"/>
                </a:lnTo>
                <a:lnTo>
                  <a:pt x="223706" y="318036"/>
                </a:lnTo>
                <a:lnTo>
                  <a:pt x="243986" y="312312"/>
                </a:lnTo>
                <a:lnTo>
                  <a:pt x="262608" y="303225"/>
                </a:lnTo>
                <a:lnTo>
                  <a:pt x="202359" y="303225"/>
                </a:lnTo>
                <a:lnTo>
                  <a:pt x="162775" y="295233"/>
                </a:lnTo>
                <a:lnTo>
                  <a:pt x="130654" y="273578"/>
                </a:lnTo>
                <a:lnTo>
                  <a:pt x="108996" y="241457"/>
                </a:lnTo>
                <a:lnTo>
                  <a:pt x="101053" y="202120"/>
                </a:lnTo>
                <a:lnTo>
                  <a:pt x="108996" y="162786"/>
                </a:lnTo>
                <a:lnTo>
                  <a:pt x="130654" y="130660"/>
                </a:lnTo>
                <a:lnTo>
                  <a:pt x="162775" y="108998"/>
                </a:lnTo>
                <a:lnTo>
                  <a:pt x="202107" y="101053"/>
                </a:lnTo>
                <a:lnTo>
                  <a:pt x="259220" y="101053"/>
                </a:lnTo>
                <a:lnTo>
                  <a:pt x="248005" y="93492"/>
                </a:lnTo>
                <a:lnTo>
                  <a:pt x="202107" y="84226"/>
                </a:lnTo>
                <a:close/>
              </a:path>
              <a:path w="370839" h="370840">
                <a:moveTo>
                  <a:pt x="117894" y="0"/>
                </a:moveTo>
                <a:lnTo>
                  <a:pt x="33693" y="0"/>
                </a:lnTo>
                <a:lnTo>
                  <a:pt x="20574" y="2646"/>
                </a:lnTo>
                <a:lnTo>
                  <a:pt x="9864" y="9864"/>
                </a:lnTo>
                <a:lnTo>
                  <a:pt x="2646" y="20574"/>
                </a:lnTo>
                <a:lnTo>
                  <a:pt x="0" y="33693"/>
                </a:lnTo>
                <a:lnTo>
                  <a:pt x="0" y="269481"/>
                </a:lnTo>
                <a:lnTo>
                  <a:pt x="2562" y="282187"/>
                </a:lnTo>
                <a:lnTo>
                  <a:pt x="2646" y="282600"/>
                </a:lnTo>
                <a:lnTo>
                  <a:pt x="9864" y="293309"/>
                </a:lnTo>
                <a:lnTo>
                  <a:pt x="20574" y="300528"/>
                </a:lnTo>
                <a:lnTo>
                  <a:pt x="33944" y="303225"/>
                </a:lnTo>
                <a:lnTo>
                  <a:pt x="113252" y="303225"/>
                </a:lnTo>
                <a:lnTo>
                  <a:pt x="107327" y="298005"/>
                </a:lnTo>
                <a:lnTo>
                  <a:pt x="101904" y="292417"/>
                </a:lnTo>
                <a:lnTo>
                  <a:pt x="97015" y="286334"/>
                </a:lnTo>
                <a:lnTo>
                  <a:pt x="24384" y="286334"/>
                </a:lnTo>
                <a:lnTo>
                  <a:pt x="16840" y="278803"/>
                </a:lnTo>
                <a:lnTo>
                  <a:pt x="16840" y="101053"/>
                </a:lnTo>
                <a:lnTo>
                  <a:pt x="113195" y="101053"/>
                </a:lnTo>
                <a:lnTo>
                  <a:pt x="118771" y="96383"/>
                </a:lnTo>
                <a:lnTo>
                  <a:pt x="124585" y="92005"/>
                </a:lnTo>
                <a:lnTo>
                  <a:pt x="130634" y="87941"/>
                </a:lnTo>
                <a:lnTo>
                  <a:pt x="136897" y="84226"/>
                </a:lnTo>
                <a:lnTo>
                  <a:pt x="16840" y="84226"/>
                </a:lnTo>
                <a:lnTo>
                  <a:pt x="16840" y="24396"/>
                </a:lnTo>
                <a:lnTo>
                  <a:pt x="24384" y="16852"/>
                </a:lnTo>
                <a:lnTo>
                  <a:pt x="151584" y="16852"/>
                </a:lnTo>
                <a:lnTo>
                  <a:pt x="137892" y="5264"/>
                </a:lnTo>
                <a:lnTo>
                  <a:pt x="117894" y="0"/>
                </a:lnTo>
                <a:close/>
              </a:path>
              <a:path w="370839" h="370840">
                <a:moveTo>
                  <a:pt x="259220" y="101053"/>
                </a:moveTo>
                <a:lnTo>
                  <a:pt x="202107" y="101053"/>
                </a:lnTo>
                <a:lnTo>
                  <a:pt x="241441" y="108998"/>
                </a:lnTo>
                <a:lnTo>
                  <a:pt x="273567" y="130660"/>
                </a:lnTo>
                <a:lnTo>
                  <a:pt x="295230" y="162786"/>
                </a:lnTo>
                <a:lnTo>
                  <a:pt x="303174" y="202120"/>
                </a:lnTo>
                <a:lnTo>
                  <a:pt x="295230" y="241457"/>
                </a:lnTo>
                <a:lnTo>
                  <a:pt x="273567" y="273578"/>
                </a:lnTo>
                <a:lnTo>
                  <a:pt x="241441" y="295233"/>
                </a:lnTo>
                <a:lnTo>
                  <a:pt x="201856" y="303225"/>
                </a:lnTo>
                <a:lnTo>
                  <a:pt x="262608" y="303225"/>
                </a:lnTo>
                <a:lnTo>
                  <a:pt x="279234" y="291147"/>
                </a:lnTo>
                <a:lnTo>
                  <a:pt x="278735" y="290643"/>
                </a:lnTo>
                <a:lnTo>
                  <a:pt x="302543" y="290643"/>
                </a:lnTo>
                <a:lnTo>
                  <a:pt x="291147" y="279247"/>
                </a:lnTo>
                <a:lnTo>
                  <a:pt x="303228" y="262619"/>
                </a:lnTo>
                <a:lnTo>
                  <a:pt x="312310" y="243993"/>
                </a:lnTo>
                <a:lnTo>
                  <a:pt x="318027" y="223713"/>
                </a:lnTo>
                <a:lnTo>
                  <a:pt x="320014" y="202120"/>
                </a:lnTo>
                <a:lnTo>
                  <a:pt x="310749" y="156235"/>
                </a:lnTo>
                <a:lnTo>
                  <a:pt x="285483" y="118760"/>
                </a:lnTo>
                <a:lnTo>
                  <a:pt x="259220" y="101053"/>
                </a:lnTo>
                <a:close/>
              </a:path>
              <a:path w="370839" h="370840">
                <a:moveTo>
                  <a:pt x="151584" y="16852"/>
                </a:moveTo>
                <a:lnTo>
                  <a:pt x="117894" y="16852"/>
                </a:lnTo>
                <a:lnTo>
                  <a:pt x="133155" y="22115"/>
                </a:lnTo>
                <a:lnTo>
                  <a:pt x="145261" y="33693"/>
                </a:lnTo>
                <a:lnTo>
                  <a:pt x="160526" y="45270"/>
                </a:lnTo>
                <a:lnTo>
                  <a:pt x="185267" y="50533"/>
                </a:lnTo>
                <a:lnTo>
                  <a:pt x="346138" y="50533"/>
                </a:lnTo>
                <a:lnTo>
                  <a:pt x="353695" y="58064"/>
                </a:lnTo>
                <a:lnTo>
                  <a:pt x="353695" y="84226"/>
                </a:lnTo>
                <a:lnTo>
                  <a:pt x="267318" y="84226"/>
                </a:lnTo>
                <a:lnTo>
                  <a:pt x="273586" y="87941"/>
                </a:lnTo>
                <a:lnTo>
                  <a:pt x="279634" y="92005"/>
                </a:lnTo>
                <a:lnTo>
                  <a:pt x="285445" y="96383"/>
                </a:lnTo>
                <a:lnTo>
                  <a:pt x="291020" y="101053"/>
                </a:lnTo>
                <a:lnTo>
                  <a:pt x="353695" y="101053"/>
                </a:lnTo>
                <a:lnTo>
                  <a:pt x="353695" y="278803"/>
                </a:lnTo>
                <a:lnTo>
                  <a:pt x="346138" y="286334"/>
                </a:lnTo>
                <a:lnTo>
                  <a:pt x="321919" y="286334"/>
                </a:lnTo>
                <a:lnTo>
                  <a:pt x="338810" y="303225"/>
                </a:lnTo>
                <a:lnTo>
                  <a:pt x="337724" y="303225"/>
                </a:lnTo>
                <a:lnTo>
                  <a:pt x="351080" y="299911"/>
                </a:lnTo>
                <a:lnTo>
                  <a:pt x="361227" y="292650"/>
                </a:lnTo>
                <a:lnTo>
                  <a:pt x="368043" y="282187"/>
                </a:lnTo>
                <a:lnTo>
                  <a:pt x="370535" y="269481"/>
                </a:lnTo>
                <a:lnTo>
                  <a:pt x="370535" y="67373"/>
                </a:lnTo>
                <a:lnTo>
                  <a:pt x="367888" y="54261"/>
                </a:lnTo>
                <a:lnTo>
                  <a:pt x="360670" y="43556"/>
                </a:lnTo>
                <a:lnTo>
                  <a:pt x="349961" y="36339"/>
                </a:lnTo>
                <a:lnTo>
                  <a:pt x="336842" y="33693"/>
                </a:lnTo>
                <a:lnTo>
                  <a:pt x="185267" y="33693"/>
                </a:lnTo>
                <a:lnTo>
                  <a:pt x="165262" y="28428"/>
                </a:lnTo>
                <a:lnTo>
                  <a:pt x="151584" y="16852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977" name="object 39">
            <a:extLst>
              <a:ext uri="{FF2B5EF4-FFF2-40B4-BE49-F238E27FC236}">
                <a16:creationId xmlns:a16="http://schemas.microsoft.com/office/drawing/2014/main" id="{30EC692A-1EE5-89EF-3E9A-7A9783335CF6}"/>
              </a:ext>
            </a:extLst>
          </p:cNvPr>
          <p:cNvSpPr/>
          <p:nvPr/>
        </p:nvSpPr>
        <p:spPr>
          <a:xfrm>
            <a:off x="5935201" y="5578231"/>
            <a:ext cx="294314" cy="294314"/>
          </a:xfrm>
          <a:custGeom>
            <a:avLst/>
            <a:gdLst/>
            <a:ahLst/>
            <a:cxnLst/>
            <a:rect l="l" t="t" r="r" b="b"/>
            <a:pathLst>
              <a:path w="370840" h="370840">
                <a:moveTo>
                  <a:pt x="185267" y="0"/>
                </a:moveTo>
                <a:lnTo>
                  <a:pt x="136014" y="6617"/>
                </a:lnTo>
                <a:lnTo>
                  <a:pt x="91757" y="25293"/>
                </a:lnTo>
                <a:lnTo>
                  <a:pt x="54262" y="54262"/>
                </a:lnTo>
                <a:lnTo>
                  <a:pt x="25293" y="91757"/>
                </a:lnTo>
                <a:lnTo>
                  <a:pt x="6617" y="136014"/>
                </a:lnTo>
                <a:lnTo>
                  <a:pt x="0" y="185267"/>
                </a:lnTo>
                <a:lnTo>
                  <a:pt x="6479" y="233483"/>
                </a:lnTo>
                <a:lnTo>
                  <a:pt x="6512" y="233730"/>
                </a:lnTo>
                <a:lnTo>
                  <a:pt x="25293" y="278771"/>
                </a:lnTo>
                <a:lnTo>
                  <a:pt x="54262" y="316268"/>
                </a:lnTo>
                <a:lnTo>
                  <a:pt x="91757" y="345238"/>
                </a:lnTo>
                <a:lnTo>
                  <a:pt x="136014" y="363916"/>
                </a:lnTo>
                <a:lnTo>
                  <a:pt x="185267" y="370535"/>
                </a:lnTo>
                <a:lnTo>
                  <a:pt x="234524" y="363916"/>
                </a:lnTo>
                <a:lnTo>
                  <a:pt x="258745" y="353694"/>
                </a:lnTo>
                <a:lnTo>
                  <a:pt x="185267" y="353694"/>
                </a:lnTo>
                <a:lnTo>
                  <a:pt x="154589" y="350891"/>
                </a:lnTo>
                <a:lnTo>
                  <a:pt x="125763" y="342823"/>
                </a:lnTo>
                <a:lnTo>
                  <a:pt x="99272" y="330002"/>
                </a:lnTo>
                <a:lnTo>
                  <a:pt x="75603" y="312940"/>
                </a:lnTo>
                <a:lnTo>
                  <a:pt x="89787" y="301269"/>
                </a:lnTo>
                <a:lnTo>
                  <a:pt x="63347" y="301269"/>
                </a:lnTo>
                <a:lnTo>
                  <a:pt x="43956" y="276720"/>
                </a:lnTo>
                <a:lnTo>
                  <a:pt x="29316" y="248807"/>
                </a:lnTo>
                <a:lnTo>
                  <a:pt x="20065" y="218125"/>
                </a:lnTo>
                <a:lnTo>
                  <a:pt x="16861" y="185479"/>
                </a:lnTo>
                <a:lnTo>
                  <a:pt x="16840" y="185267"/>
                </a:lnTo>
                <a:lnTo>
                  <a:pt x="22856" y="140490"/>
                </a:lnTo>
                <a:lnTo>
                  <a:pt x="39833" y="100255"/>
                </a:lnTo>
                <a:lnTo>
                  <a:pt x="66168" y="66168"/>
                </a:lnTo>
                <a:lnTo>
                  <a:pt x="100255" y="39833"/>
                </a:lnTo>
                <a:lnTo>
                  <a:pt x="140490" y="22856"/>
                </a:lnTo>
                <a:lnTo>
                  <a:pt x="185267" y="16840"/>
                </a:lnTo>
                <a:lnTo>
                  <a:pt x="258749" y="16840"/>
                </a:lnTo>
                <a:lnTo>
                  <a:pt x="234524" y="6617"/>
                </a:lnTo>
                <a:lnTo>
                  <a:pt x="185267" y="0"/>
                </a:lnTo>
                <a:close/>
              </a:path>
              <a:path w="370840" h="370840">
                <a:moveTo>
                  <a:pt x="243129" y="67475"/>
                </a:moveTo>
                <a:lnTo>
                  <a:pt x="211162" y="67475"/>
                </a:lnTo>
                <a:lnTo>
                  <a:pt x="222860" y="70553"/>
                </a:lnTo>
                <a:lnTo>
                  <a:pt x="233402" y="80564"/>
                </a:lnTo>
                <a:lnTo>
                  <a:pt x="241021" y="98673"/>
                </a:lnTo>
                <a:lnTo>
                  <a:pt x="243954" y="126047"/>
                </a:lnTo>
                <a:lnTo>
                  <a:pt x="242862" y="151261"/>
                </a:lnTo>
                <a:lnTo>
                  <a:pt x="242778" y="153190"/>
                </a:lnTo>
                <a:lnTo>
                  <a:pt x="227482" y="198107"/>
                </a:lnTo>
                <a:lnTo>
                  <a:pt x="222034" y="207822"/>
                </a:lnTo>
                <a:lnTo>
                  <a:pt x="219024" y="213918"/>
                </a:lnTo>
                <a:lnTo>
                  <a:pt x="215547" y="222590"/>
                </a:lnTo>
                <a:lnTo>
                  <a:pt x="213807" y="230963"/>
                </a:lnTo>
                <a:lnTo>
                  <a:pt x="213805" y="239005"/>
                </a:lnTo>
                <a:lnTo>
                  <a:pt x="215544" y="246684"/>
                </a:lnTo>
                <a:lnTo>
                  <a:pt x="252107" y="279653"/>
                </a:lnTo>
                <a:lnTo>
                  <a:pt x="264710" y="286796"/>
                </a:lnTo>
                <a:lnTo>
                  <a:pt x="276774" y="295454"/>
                </a:lnTo>
                <a:lnTo>
                  <a:pt x="287462" y="304305"/>
                </a:lnTo>
                <a:lnTo>
                  <a:pt x="295935" y="312026"/>
                </a:lnTo>
                <a:lnTo>
                  <a:pt x="272117" y="329450"/>
                </a:lnTo>
                <a:lnTo>
                  <a:pt x="245402" y="342561"/>
                </a:lnTo>
                <a:lnTo>
                  <a:pt x="216040" y="350891"/>
                </a:lnTo>
                <a:lnTo>
                  <a:pt x="215534" y="350891"/>
                </a:lnTo>
                <a:lnTo>
                  <a:pt x="185267" y="353694"/>
                </a:lnTo>
                <a:lnTo>
                  <a:pt x="258745" y="353694"/>
                </a:lnTo>
                <a:lnTo>
                  <a:pt x="278782" y="345238"/>
                </a:lnTo>
                <a:lnTo>
                  <a:pt x="316277" y="316268"/>
                </a:lnTo>
                <a:lnTo>
                  <a:pt x="328514" y="300428"/>
                </a:lnTo>
                <a:lnTo>
                  <a:pt x="328619" y="300291"/>
                </a:lnTo>
                <a:lnTo>
                  <a:pt x="308063" y="300291"/>
                </a:lnTo>
                <a:lnTo>
                  <a:pt x="298919" y="291906"/>
                </a:lnTo>
                <a:lnTo>
                  <a:pt x="287159" y="282160"/>
                </a:lnTo>
                <a:lnTo>
                  <a:pt x="273666" y="272507"/>
                </a:lnTo>
                <a:lnTo>
                  <a:pt x="259321" y="264401"/>
                </a:lnTo>
                <a:lnTo>
                  <a:pt x="248650" y="258744"/>
                </a:lnTo>
                <a:lnTo>
                  <a:pt x="240476" y="253007"/>
                </a:lnTo>
                <a:lnTo>
                  <a:pt x="234752" y="247154"/>
                </a:lnTo>
                <a:lnTo>
                  <a:pt x="231432" y="241147"/>
                </a:lnTo>
                <a:lnTo>
                  <a:pt x="229476" y="235496"/>
                </a:lnTo>
                <a:lnTo>
                  <a:pt x="230352" y="229031"/>
                </a:lnTo>
                <a:lnTo>
                  <a:pt x="236994" y="215582"/>
                </a:lnTo>
                <a:lnTo>
                  <a:pt x="242176" y="206336"/>
                </a:lnTo>
                <a:lnTo>
                  <a:pt x="249523" y="192620"/>
                </a:lnTo>
                <a:lnTo>
                  <a:pt x="255435" y="177145"/>
                </a:lnTo>
                <a:lnTo>
                  <a:pt x="259374" y="156194"/>
                </a:lnTo>
                <a:lnTo>
                  <a:pt x="260807" y="126047"/>
                </a:lnTo>
                <a:lnTo>
                  <a:pt x="254202" y="83969"/>
                </a:lnTo>
                <a:lnTo>
                  <a:pt x="243129" y="67475"/>
                </a:lnTo>
                <a:close/>
              </a:path>
              <a:path w="370840" h="370840">
                <a:moveTo>
                  <a:pt x="211162" y="50622"/>
                </a:moveTo>
                <a:lnTo>
                  <a:pt x="204431" y="50622"/>
                </a:lnTo>
                <a:lnTo>
                  <a:pt x="187109" y="56768"/>
                </a:lnTo>
                <a:lnTo>
                  <a:pt x="176618" y="56934"/>
                </a:lnTo>
                <a:lnTo>
                  <a:pt x="159445" y="58245"/>
                </a:lnTo>
                <a:lnTo>
                  <a:pt x="140152" y="65789"/>
                </a:lnTo>
                <a:lnTo>
                  <a:pt x="124414" y="85662"/>
                </a:lnTo>
                <a:lnTo>
                  <a:pt x="117906" y="123964"/>
                </a:lnTo>
                <a:lnTo>
                  <a:pt x="119862" y="153190"/>
                </a:lnTo>
                <a:lnTo>
                  <a:pt x="119933" y="154250"/>
                </a:lnTo>
                <a:lnTo>
                  <a:pt x="125110" y="177145"/>
                </a:lnTo>
                <a:lnTo>
                  <a:pt x="132040" y="194534"/>
                </a:lnTo>
                <a:lnTo>
                  <a:pt x="139382" y="208432"/>
                </a:lnTo>
                <a:lnTo>
                  <a:pt x="144081" y="216915"/>
                </a:lnTo>
                <a:lnTo>
                  <a:pt x="145897" y="221043"/>
                </a:lnTo>
                <a:lnTo>
                  <a:pt x="149232" y="233483"/>
                </a:lnTo>
                <a:lnTo>
                  <a:pt x="149298" y="233730"/>
                </a:lnTo>
                <a:lnTo>
                  <a:pt x="147404" y="244532"/>
                </a:lnTo>
                <a:lnTo>
                  <a:pt x="140130" y="253618"/>
                </a:lnTo>
                <a:lnTo>
                  <a:pt x="127393" y="261162"/>
                </a:lnTo>
                <a:lnTo>
                  <a:pt x="109983" y="269127"/>
                </a:lnTo>
                <a:lnTo>
                  <a:pt x="95203" y="277087"/>
                </a:lnTo>
                <a:lnTo>
                  <a:pt x="80507" y="287110"/>
                </a:lnTo>
                <a:lnTo>
                  <a:pt x="63347" y="301269"/>
                </a:lnTo>
                <a:lnTo>
                  <a:pt x="89787" y="301269"/>
                </a:lnTo>
                <a:lnTo>
                  <a:pt x="90809" y="300428"/>
                </a:lnTo>
                <a:lnTo>
                  <a:pt x="104016" y="291449"/>
                </a:lnTo>
                <a:lnTo>
                  <a:pt x="117665" y="284122"/>
                </a:lnTo>
                <a:lnTo>
                  <a:pt x="134200" y="276567"/>
                </a:lnTo>
                <a:lnTo>
                  <a:pt x="152344" y="265191"/>
                </a:lnTo>
                <a:lnTo>
                  <a:pt x="163067" y="250647"/>
                </a:lnTo>
                <a:lnTo>
                  <a:pt x="166089" y="233730"/>
                </a:lnTo>
                <a:lnTo>
                  <a:pt x="166133" y="233483"/>
                </a:lnTo>
                <a:lnTo>
                  <a:pt x="161302" y="214248"/>
                </a:lnTo>
                <a:lnTo>
                  <a:pt x="159181" y="209422"/>
                </a:lnTo>
                <a:lnTo>
                  <a:pt x="154114" y="200266"/>
                </a:lnTo>
                <a:lnTo>
                  <a:pt x="147305" y="187406"/>
                </a:lnTo>
                <a:lnTo>
                  <a:pt x="141074" y="171754"/>
                </a:lnTo>
                <a:lnTo>
                  <a:pt x="136512" y="151261"/>
                </a:lnTo>
                <a:lnTo>
                  <a:pt x="134746" y="123964"/>
                </a:lnTo>
                <a:lnTo>
                  <a:pt x="138707" y="95285"/>
                </a:lnTo>
                <a:lnTo>
                  <a:pt x="148725" y="80564"/>
                </a:lnTo>
                <a:lnTo>
                  <a:pt x="148821" y="80422"/>
                </a:lnTo>
                <a:lnTo>
                  <a:pt x="162436" y="74779"/>
                </a:lnTo>
                <a:lnTo>
                  <a:pt x="176898" y="73761"/>
                </a:lnTo>
                <a:lnTo>
                  <a:pt x="190144" y="73545"/>
                </a:lnTo>
                <a:lnTo>
                  <a:pt x="205244" y="68186"/>
                </a:lnTo>
                <a:lnTo>
                  <a:pt x="207327" y="67475"/>
                </a:lnTo>
                <a:lnTo>
                  <a:pt x="243129" y="67475"/>
                </a:lnTo>
                <a:lnTo>
                  <a:pt x="239056" y="61407"/>
                </a:lnTo>
                <a:lnTo>
                  <a:pt x="222375" y="52309"/>
                </a:lnTo>
                <a:lnTo>
                  <a:pt x="211162" y="50622"/>
                </a:lnTo>
                <a:close/>
              </a:path>
              <a:path w="370840" h="370840">
                <a:moveTo>
                  <a:pt x="258749" y="16840"/>
                </a:moveTo>
                <a:lnTo>
                  <a:pt x="185267" y="16840"/>
                </a:lnTo>
                <a:lnTo>
                  <a:pt x="230044" y="22856"/>
                </a:lnTo>
                <a:lnTo>
                  <a:pt x="270279" y="39833"/>
                </a:lnTo>
                <a:lnTo>
                  <a:pt x="304366" y="66168"/>
                </a:lnTo>
                <a:lnTo>
                  <a:pt x="330701" y="100255"/>
                </a:lnTo>
                <a:lnTo>
                  <a:pt x="347679" y="140490"/>
                </a:lnTo>
                <a:lnTo>
                  <a:pt x="353694" y="185267"/>
                </a:lnTo>
                <a:lnTo>
                  <a:pt x="350617" y="216915"/>
                </a:lnTo>
                <a:lnTo>
                  <a:pt x="350533" y="217782"/>
                </a:lnTo>
                <a:lnTo>
                  <a:pt x="341461" y="248175"/>
                </a:lnTo>
                <a:lnTo>
                  <a:pt x="327098" y="275869"/>
                </a:lnTo>
                <a:lnTo>
                  <a:pt x="308063" y="300291"/>
                </a:lnTo>
                <a:lnTo>
                  <a:pt x="328619" y="300291"/>
                </a:lnTo>
                <a:lnTo>
                  <a:pt x="345244" y="278771"/>
                </a:lnTo>
                <a:lnTo>
                  <a:pt x="363918" y="234515"/>
                </a:lnTo>
                <a:lnTo>
                  <a:pt x="370506" y="185479"/>
                </a:lnTo>
                <a:lnTo>
                  <a:pt x="370535" y="185267"/>
                </a:lnTo>
                <a:lnTo>
                  <a:pt x="363918" y="136014"/>
                </a:lnTo>
                <a:lnTo>
                  <a:pt x="345244" y="91757"/>
                </a:lnTo>
                <a:lnTo>
                  <a:pt x="316277" y="54262"/>
                </a:lnTo>
                <a:lnTo>
                  <a:pt x="278782" y="25293"/>
                </a:lnTo>
                <a:lnTo>
                  <a:pt x="258749" y="1684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8" name="object 40">
            <a:extLst>
              <a:ext uri="{FF2B5EF4-FFF2-40B4-BE49-F238E27FC236}">
                <a16:creationId xmlns:a16="http://schemas.microsoft.com/office/drawing/2014/main" id="{2989D1E6-8A89-1FB4-0800-FBAEA3405A8E}"/>
              </a:ext>
            </a:extLst>
          </p:cNvPr>
          <p:cNvSpPr/>
          <p:nvPr/>
        </p:nvSpPr>
        <p:spPr>
          <a:xfrm>
            <a:off x="6575243" y="5602870"/>
            <a:ext cx="299353" cy="244925"/>
          </a:xfrm>
          <a:custGeom>
            <a:avLst/>
            <a:gdLst/>
            <a:ahLst/>
            <a:cxnLst/>
            <a:rect l="l" t="t" r="r" b="b"/>
            <a:pathLst>
              <a:path w="377190" h="308609">
                <a:moveTo>
                  <a:pt x="338886" y="34277"/>
                </a:moveTo>
                <a:lnTo>
                  <a:pt x="38100" y="34277"/>
                </a:lnTo>
                <a:lnTo>
                  <a:pt x="34277" y="38112"/>
                </a:lnTo>
                <a:lnTo>
                  <a:pt x="34277" y="47586"/>
                </a:lnTo>
                <a:lnTo>
                  <a:pt x="38100" y="51409"/>
                </a:lnTo>
                <a:lnTo>
                  <a:pt x="338886" y="51409"/>
                </a:lnTo>
                <a:lnTo>
                  <a:pt x="342709" y="47586"/>
                </a:lnTo>
                <a:lnTo>
                  <a:pt x="342709" y="38112"/>
                </a:lnTo>
                <a:lnTo>
                  <a:pt x="338886" y="34277"/>
                </a:lnTo>
                <a:close/>
              </a:path>
              <a:path w="377190" h="308609">
                <a:moveTo>
                  <a:pt x="369303" y="68541"/>
                </a:moveTo>
                <a:lnTo>
                  <a:pt x="7658" y="68541"/>
                </a:lnTo>
                <a:lnTo>
                  <a:pt x="0" y="76225"/>
                </a:lnTo>
                <a:lnTo>
                  <a:pt x="0" y="300761"/>
                </a:lnTo>
                <a:lnTo>
                  <a:pt x="7658" y="308444"/>
                </a:lnTo>
                <a:lnTo>
                  <a:pt x="369303" y="308444"/>
                </a:lnTo>
                <a:lnTo>
                  <a:pt x="376986" y="300761"/>
                </a:lnTo>
                <a:lnTo>
                  <a:pt x="376986" y="291312"/>
                </a:lnTo>
                <a:lnTo>
                  <a:pt x="17132" y="291312"/>
                </a:lnTo>
                <a:lnTo>
                  <a:pt x="17132" y="85686"/>
                </a:lnTo>
                <a:lnTo>
                  <a:pt x="376986" y="85686"/>
                </a:lnTo>
                <a:lnTo>
                  <a:pt x="376986" y="76225"/>
                </a:lnTo>
                <a:lnTo>
                  <a:pt x="369303" y="68541"/>
                </a:lnTo>
                <a:close/>
              </a:path>
              <a:path w="377190" h="308609">
                <a:moveTo>
                  <a:pt x="376986" y="85686"/>
                </a:moveTo>
                <a:lnTo>
                  <a:pt x="359841" y="85686"/>
                </a:lnTo>
                <a:lnTo>
                  <a:pt x="359841" y="291312"/>
                </a:lnTo>
                <a:lnTo>
                  <a:pt x="376986" y="291312"/>
                </a:lnTo>
                <a:lnTo>
                  <a:pt x="376986" y="85686"/>
                </a:lnTo>
                <a:close/>
              </a:path>
              <a:path w="377190" h="308609">
                <a:moveTo>
                  <a:pt x="304609" y="0"/>
                </a:moveTo>
                <a:lnTo>
                  <a:pt x="72377" y="0"/>
                </a:lnTo>
                <a:lnTo>
                  <a:pt x="68541" y="3848"/>
                </a:lnTo>
                <a:lnTo>
                  <a:pt x="68541" y="13309"/>
                </a:lnTo>
                <a:lnTo>
                  <a:pt x="72377" y="17132"/>
                </a:lnTo>
                <a:lnTo>
                  <a:pt x="304609" y="17132"/>
                </a:lnTo>
                <a:lnTo>
                  <a:pt x="308444" y="13309"/>
                </a:lnTo>
                <a:lnTo>
                  <a:pt x="308444" y="3848"/>
                </a:lnTo>
                <a:lnTo>
                  <a:pt x="304609" y="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9" name="object 41">
            <a:extLst>
              <a:ext uri="{FF2B5EF4-FFF2-40B4-BE49-F238E27FC236}">
                <a16:creationId xmlns:a16="http://schemas.microsoft.com/office/drawing/2014/main" id="{350192F1-DFF1-F918-16DE-DC580F27F11D}"/>
              </a:ext>
            </a:extLst>
          </p:cNvPr>
          <p:cNvSpPr/>
          <p:nvPr/>
        </p:nvSpPr>
        <p:spPr>
          <a:xfrm>
            <a:off x="7219974" y="5575670"/>
            <a:ext cx="292802" cy="299353"/>
          </a:xfrm>
          <a:custGeom>
            <a:avLst/>
            <a:gdLst/>
            <a:ahLst/>
            <a:cxnLst/>
            <a:rect l="l" t="t" r="r" b="b"/>
            <a:pathLst>
              <a:path w="368934" h="377190">
                <a:moveTo>
                  <a:pt x="334911" y="0"/>
                </a:moveTo>
                <a:lnTo>
                  <a:pt x="33502" y="0"/>
                </a:lnTo>
                <a:lnTo>
                  <a:pt x="20456" y="2692"/>
                </a:lnTo>
                <a:lnTo>
                  <a:pt x="9807" y="10037"/>
                </a:lnTo>
                <a:lnTo>
                  <a:pt x="2630" y="20932"/>
                </a:lnTo>
                <a:lnTo>
                  <a:pt x="0" y="34277"/>
                </a:lnTo>
                <a:lnTo>
                  <a:pt x="0" y="342709"/>
                </a:lnTo>
                <a:lnTo>
                  <a:pt x="2630" y="356053"/>
                </a:lnTo>
                <a:lnTo>
                  <a:pt x="9807" y="366949"/>
                </a:lnTo>
                <a:lnTo>
                  <a:pt x="20456" y="374293"/>
                </a:lnTo>
                <a:lnTo>
                  <a:pt x="33502" y="376986"/>
                </a:lnTo>
                <a:lnTo>
                  <a:pt x="334911" y="376986"/>
                </a:lnTo>
                <a:lnTo>
                  <a:pt x="347952" y="374293"/>
                </a:lnTo>
                <a:lnTo>
                  <a:pt x="358601" y="366949"/>
                </a:lnTo>
                <a:lnTo>
                  <a:pt x="363268" y="359867"/>
                </a:lnTo>
                <a:lnTo>
                  <a:pt x="24231" y="359867"/>
                </a:lnTo>
                <a:lnTo>
                  <a:pt x="16751" y="352183"/>
                </a:lnTo>
                <a:lnTo>
                  <a:pt x="16751" y="24815"/>
                </a:lnTo>
                <a:lnTo>
                  <a:pt x="24231" y="17145"/>
                </a:lnTo>
                <a:lnTo>
                  <a:pt x="363285" y="17145"/>
                </a:lnTo>
                <a:lnTo>
                  <a:pt x="358601" y="10037"/>
                </a:lnTo>
                <a:lnTo>
                  <a:pt x="347952" y="2692"/>
                </a:lnTo>
                <a:lnTo>
                  <a:pt x="334911" y="0"/>
                </a:lnTo>
                <a:close/>
              </a:path>
              <a:path w="368934" h="377190">
                <a:moveTo>
                  <a:pt x="363285" y="17145"/>
                </a:moveTo>
                <a:lnTo>
                  <a:pt x="344157" y="17145"/>
                </a:lnTo>
                <a:lnTo>
                  <a:pt x="351663" y="24815"/>
                </a:lnTo>
                <a:lnTo>
                  <a:pt x="351663" y="352183"/>
                </a:lnTo>
                <a:lnTo>
                  <a:pt x="344157" y="359867"/>
                </a:lnTo>
                <a:lnTo>
                  <a:pt x="363268" y="359867"/>
                </a:lnTo>
                <a:lnTo>
                  <a:pt x="365781" y="356053"/>
                </a:lnTo>
                <a:lnTo>
                  <a:pt x="368414" y="342709"/>
                </a:lnTo>
                <a:lnTo>
                  <a:pt x="368414" y="34277"/>
                </a:lnTo>
                <a:lnTo>
                  <a:pt x="365781" y="20932"/>
                </a:lnTo>
                <a:lnTo>
                  <a:pt x="363285" y="17145"/>
                </a:lnTo>
                <a:close/>
              </a:path>
              <a:path w="368934" h="377190">
                <a:moveTo>
                  <a:pt x="145834" y="162788"/>
                </a:moveTo>
                <a:lnTo>
                  <a:pt x="139433" y="162788"/>
                </a:lnTo>
                <a:lnTo>
                  <a:pt x="137007" y="164414"/>
                </a:lnTo>
                <a:lnTo>
                  <a:pt x="135509" y="166700"/>
                </a:lnTo>
                <a:lnTo>
                  <a:pt x="135318" y="166700"/>
                </a:lnTo>
                <a:lnTo>
                  <a:pt x="51592" y="312356"/>
                </a:lnTo>
                <a:lnTo>
                  <a:pt x="51777" y="312356"/>
                </a:lnTo>
                <a:lnTo>
                  <a:pt x="50876" y="313702"/>
                </a:lnTo>
                <a:lnTo>
                  <a:pt x="50228" y="315252"/>
                </a:lnTo>
                <a:lnTo>
                  <a:pt x="50228" y="321754"/>
                </a:lnTo>
                <a:lnTo>
                  <a:pt x="53975" y="325589"/>
                </a:lnTo>
                <a:lnTo>
                  <a:pt x="314426" y="325589"/>
                </a:lnTo>
                <a:lnTo>
                  <a:pt x="318185" y="321754"/>
                </a:lnTo>
                <a:lnTo>
                  <a:pt x="318185" y="315887"/>
                </a:lnTo>
                <a:lnTo>
                  <a:pt x="318032" y="315252"/>
                </a:lnTo>
                <a:lnTo>
                  <a:pt x="317931" y="314833"/>
                </a:lnTo>
                <a:lnTo>
                  <a:pt x="317550" y="313855"/>
                </a:lnTo>
                <a:lnTo>
                  <a:pt x="317528" y="313702"/>
                </a:lnTo>
                <a:lnTo>
                  <a:pt x="317068" y="312635"/>
                </a:lnTo>
                <a:lnTo>
                  <a:pt x="316407" y="311683"/>
                </a:lnTo>
                <a:lnTo>
                  <a:pt x="315556" y="310845"/>
                </a:lnTo>
                <a:lnTo>
                  <a:pt x="313932" y="308444"/>
                </a:lnTo>
                <a:lnTo>
                  <a:pt x="73240" y="308444"/>
                </a:lnTo>
                <a:lnTo>
                  <a:pt x="142862" y="187312"/>
                </a:lnTo>
                <a:lnTo>
                  <a:pt x="162593" y="187312"/>
                </a:lnTo>
                <a:lnTo>
                  <a:pt x="150063" y="168071"/>
                </a:lnTo>
                <a:lnTo>
                  <a:pt x="148793" y="164985"/>
                </a:lnTo>
                <a:lnTo>
                  <a:pt x="145834" y="162788"/>
                </a:lnTo>
                <a:close/>
              </a:path>
              <a:path w="368934" h="377190">
                <a:moveTo>
                  <a:pt x="253266" y="218795"/>
                </a:moveTo>
                <a:lnTo>
                  <a:pt x="233426" y="218795"/>
                </a:lnTo>
                <a:lnTo>
                  <a:pt x="294081" y="308444"/>
                </a:lnTo>
                <a:lnTo>
                  <a:pt x="313932" y="308444"/>
                </a:lnTo>
                <a:lnTo>
                  <a:pt x="253266" y="218795"/>
                </a:lnTo>
                <a:close/>
              </a:path>
              <a:path w="368934" h="377190">
                <a:moveTo>
                  <a:pt x="162593" y="187312"/>
                </a:moveTo>
                <a:lnTo>
                  <a:pt x="142862" y="187312"/>
                </a:lnTo>
                <a:lnTo>
                  <a:pt x="184848" y="251764"/>
                </a:lnTo>
                <a:lnTo>
                  <a:pt x="185267" y="252793"/>
                </a:lnTo>
                <a:lnTo>
                  <a:pt x="185877" y="253695"/>
                </a:lnTo>
                <a:lnTo>
                  <a:pt x="188175" y="256095"/>
                </a:lnTo>
                <a:lnTo>
                  <a:pt x="190258" y="257035"/>
                </a:lnTo>
                <a:lnTo>
                  <a:pt x="194894" y="257035"/>
                </a:lnTo>
                <a:lnTo>
                  <a:pt x="196977" y="256095"/>
                </a:lnTo>
                <a:lnTo>
                  <a:pt x="217441" y="235153"/>
                </a:lnTo>
                <a:lnTo>
                  <a:pt x="193751" y="235153"/>
                </a:lnTo>
                <a:lnTo>
                  <a:pt x="162593" y="187312"/>
                </a:lnTo>
                <a:close/>
              </a:path>
              <a:path w="368934" h="377190">
                <a:moveTo>
                  <a:pt x="237972" y="197065"/>
                </a:moveTo>
                <a:lnTo>
                  <a:pt x="232130" y="197065"/>
                </a:lnTo>
                <a:lnTo>
                  <a:pt x="230047" y="198018"/>
                </a:lnTo>
                <a:lnTo>
                  <a:pt x="193751" y="235153"/>
                </a:lnTo>
                <a:lnTo>
                  <a:pt x="217441" y="235153"/>
                </a:lnTo>
                <a:lnTo>
                  <a:pt x="233426" y="218795"/>
                </a:lnTo>
                <a:lnTo>
                  <a:pt x="253266" y="218795"/>
                </a:lnTo>
                <a:lnTo>
                  <a:pt x="242214" y="202463"/>
                </a:lnTo>
                <a:lnTo>
                  <a:pt x="240957" y="199313"/>
                </a:lnTo>
                <a:lnTo>
                  <a:pt x="237972" y="197065"/>
                </a:lnTo>
                <a:close/>
              </a:path>
              <a:path w="368934" h="377190">
                <a:moveTo>
                  <a:pt x="92100" y="51396"/>
                </a:moveTo>
                <a:lnTo>
                  <a:pt x="75801" y="54766"/>
                </a:lnTo>
                <a:lnTo>
                  <a:pt x="62491" y="63954"/>
                </a:lnTo>
                <a:lnTo>
                  <a:pt x="53518" y="77575"/>
                </a:lnTo>
                <a:lnTo>
                  <a:pt x="50228" y="94246"/>
                </a:lnTo>
                <a:lnTo>
                  <a:pt x="53518" y="110928"/>
                </a:lnTo>
                <a:lnTo>
                  <a:pt x="62491" y="124548"/>
                </a:lnTo>
                <a:lnTo>
                  <a:pt x="75801" y="133730"/>
                </a:lnTo>
                <a:lnTo>
                  <a:pt x="92100" y="137096"/>
                </a:lnTo>
                <a:lnTo>
                  <a:pt x="108399" y="133730"/>
                </a:lnTo>
                <a:lnTo>
                  <a:pt x="121708" y="124548"/>
                </a:lnTo>
                <a:lnTo>
                  <a:pt x="124737" y="119951"/>
                </a:lnTo>
                <a:lnTo>
                  <a:pt x="92100" y="119951"/>
                </a:lnTo>
                <a:lnTo>
                  <a:pt x="82324" y="117933"/>
                </a:lnTo>
                <a:lnTo>
                  <a:pt x="74339" y="112428"/>
                </a:lnTo>
                <a:lnTo>
                  <a:pt x="68954" y="104258"/>
                </a:lnTo>
                <a:lnTo>
                  <a:pt x="66979" y="94246"/>
                </a:lnTo>
                <a:lnTo>
                  <a:pt x="68954" y="84245"/>
                </a:lnTo>
                <a:lnTo>
                  <a:pt x="74339" y="76074"/>
                </a:lnTo>
                <a:lnTo>
                  <a:pt x="82324" y="70563"/>
                </a:lnTo>
                <a:lnTo>
                  <a:pt x="92100" y="68541"/>
                </a:lnTo>
                <a:lnTo>
                  <a:pt x="124731" y="68541"/>
                </a:lnTo>
                <a:lnTo>
                  <a:pt x="121708" y="63954"/>
                </a:lnTo>
                <a:lnTo>
                  <a:pt x="108399" y="54766"/>
                </a:lnTo>
                <a:lnTo>
                  <a:pt x="92100" y="51396"/>
                </a:lnTo>
                <a:close/>
              </a:path>
              <a:path w="368934" h="377190">
                <a:moveTo>
                  <a:pt x="124731" y="68541"/>
                </a:moveTo>
                <a:lnTo>
                  <a:pt x="92100" y="68541"/>
                </a:lnTo>
                <a:lnTo>
                  <a:pt x="101876" y="70563"/>
                </a:lnTo>
                <a:lnTo>
                  <a:pt x="109861" y="76074"/>
                </a:lnTo>
                <a:lnTo>
                  <a:pt x="115246" y="84245"/>
                </a:lnTo>
                <a:lnTo>
                  <a:pt x="117221" y="94246"/>
                </a:lnTo>
                <a:lnTo>
                  <a:pt x="115246" y="104258"/>
                </a:lnTo>
                <a:lnTo>
                  <a:pt x="109861" y="112428"/>
                </a:lnTo>
                <a:lnTo>
                  <a:pt x="101876" y="117933"/>
                </a:lnTo>
                <a:lnTo>
                  <a:pt x="92100" y="119951"/>
                </a:lnTo>
                <a:lnTo>
                  <a:pt x="124737" y="119951"/>
                </a:lnTo>
                <a:lnTo>
                  <a:pt x="130682" y="110928"/>
                </a:lnTo>
                <a:lnTo>
                  <a:pt x="133972" y="94246"/>
                </a:lnTo>
                <a:lnTo>
                  <a:pt x="130682" y="77575"/>
                </a:lnTo>
                <a:lnTo>
                  <a:pt x="124731" y="68541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0" name="object 42">
            <a:extLst>
              <a:ext uri="{FF2B5EF4-FFF2-40B4-BE49-F238E27FC236}">
                <a16:creationId xmlns:a16="http://schemas.microsoft.com/office/drawing/2014/main" id="{E90735DF-DC63-51DE-0205-D66A5A5809DF}"/>
              </a:ext>
            </a:extLst>
          </p:cNvPr>
          <p:cNvSpPr/>
          <p:nvPr/>
        </p:nvSpPr>
        <p:spPr>
          <a:xfrm>
            <a:off x="7857775" y="5575673"/>
            <a:ext cx="299353" cy="299353"/>
          </a:xfrm>
          <a:custGeom>
            <a:avLst/>
            <a:gdLst/>
            <a:ahLst/>
            <a:cxnLst/>
            <a:rect l="l" t="t" r="r" b="b"/>
            <a:pathLst>
              <a:path w="377190" h="377190">
                <a:moveTo>
                  <a:pt x="17145" y="313702"/>
                </a:moveTo>
                <a:lnTo>
                  <a:pt x="0" y="313702"/>
                </a:lnTo>
                <a:lnTo>
                  <a:pt x="0" y="342709"/>
                </a:lnTo>
                <a:lnTo>
                  <a:pt x="2692" y="356053"/>
                </a:lnTo>
                <a:lnTo>
                  <a:pt x="10037" y="366949"/>
                </a:lnTo>
                <a:lnTo>
                  <a:pt x="20932" y="374293"/>
                </a:lnTo>
                <a:lnTo>
                  <a:pt x="34277" y="376986"/>
                </a:lnTo>
                <a:lnTo>
                  <a:pt x="274167" y="376986"/>
                </a:lnTo>
                <a:lnTo>
                  <a:pt x="287511" y="374293"/>
                </a:lnTo>
                <a:lnTo>
                  <a:pt x="298407" y="366949"/>
                </a:lnTo>
                <a:lnTo>
                  <a:pt x="303181" y="359867"/>
                </a:lnTo>
                <a:lnTo>
                  <a:pt x="24815" y="359867"/>
                </a:lnTo>
                <a:lnTo>
                  <a:pt x="17145" y="352183"/>
                </a:lnTo>
                <a:lnTo>
                  <a:pt x="17145" y="313702"/>
                </a:lnTo>
                <a:close/>
              </a:path>
              <a:path w="377190" h="377190">
                <a:moveTo>
                  <a:pt x="308444" y="313702"/>
                </a:moveTo>
                <a:lnTo>
                  <a:pt x="291312" y="313702"/>
                </a:lnTo>
                <a:lnTo>
                  <a:pt x="291312" y="352183"/>
                </a:lnTo>
                <a:lnTo>
                  <a:pt x="283629" y="359867"/>
                </a:lnTo>
                <a:lnTo>
                  <a:pt x="303181" y="359867"/>
                </a:lnTo>
                <a:lnTo>
                  <a:pt x="305751" y="356053"/>
                </a:lnTo>
                <a:lnTo>
                  <a:pt x="308444" y="342709"/>
                </a:lnTo>
                <a:lnTo>
                  <a:pt x="308444" y="313702"/>
                </a:lnTo>
                <a:close/>
              </a:path>
              <a:path w="377190" h="377190">
                <a:moveTo>
                  <a:pt x="256359" y="313702"/>
                </a:moveTo>
                <a:lnTo>
                  <a:pt x="52070" y="313702"/>
                </a:lnTo>
                <a:lnTo>
                  <a:pt x="51396" y="315252"/>
                </a:lnTo>
                <a:lnTo>
                  <a:pt x="51396" y="321741"/>
                </a:lnTo>
                <a:lnTo>
                  <a:pt x="55245" y="325589"/>
                </a:lnTo>
                <a:lnTo>
                  <a:pt x="253212" y="325589"/>
                </a:lnTo>
                <a:lnTo>
                  <a:pt x="257035" y="321741"/>
                </a:lnTo>
                <a:lnTo>
                  <a:pt x="257035" y="315874"/>
                </a:lnTo>
                <a:lnTo>
                  <a:pt x="256891" y="315252"/>
                </a:lnTo>
                <a:lnTo>
                  <a:pt x="256794" y="314832"/>
                </a:lnTo>
                <a:lnTo>
                  <a:pt x="256400" y="313855"/>
                </a:lnTo>
                <a:lnTo>
                  <a:pt x="256359" y="313702"/>
                </a:lnTo>
                <a:close/>
              </a:path>
              <a:path w="377190" h="377190">
                <a:moveTo>
                  <a:pt x="52157" y="313575"/>
                </a:moveTo>
                <a:lnTo>
                  <a:pt x="17145" y="313575"/>
                </a:lnTo>
                <a:lnTo>
                  <a:pt x="17145" y="313702"/>
                </a:lnTo>
                <a:lnTo>
                  <a:pt x="52070" y="313702"/>
                </a:lnTo>
                <a:lnTo>
                  <a:pt x="52157" y="313575"/>
                </a:lnTo>
                <a:close/>
              </a:path>
              <a:path w="377190" h="377190">
                <a:moveTo>
                  <a:pt x="291312" y="313575"/>
                </a:moveTo>
                <a:lnTo>
                  <a:pt x="256298" y="313575"/>
                </a:lnTo>
                <a:lnTo>
                  <a:pt x="256359" y="313702"/>
                </a:lnTo>
                <a:lnTo>
                  <a:pt x="291312" y="313702"/>
                </a:lnTo>
                <a:lnTo>
                  <a:pt x="291312" y="313575"/>
                </a:lnTo>
                <a:close/>
              </a:path>
              <a:path w="377190" h="377190">
                <a:moveTo>
                  <a:pt x="274167" y="68541"/>
                </a:moveTo>
                <a:lnTo>
                  <a:pt x="34277" y="68541"/>
                </a:lnTo>
                <a:lnTo>
                  <a:pt x="20932" y="71234"/>
                </a:lnTo>
                <a:lnTo>
                  <a:pt x="10037" y="78579"/>
                </a:lnTo>
                <a:lnTo>
                  <a:pt x="2692" y="89474"/>
                </a:lnTo>
                <a:lnTo>
                  <a:pt x="0" y="102819"/>
                </a:lnTo>
                <a:lnTo>
                  <a:pt x="0" y="313575"/>
                </a:lnTo>
                <a:lnTo>
                  <a:pt x="17145" y="313575"/>
                </a:lnTo>
                <a:lnTo>
                  <a:pt x="17145" y="93357"/>
                </a:lnTo>
                <a:lnTo>
                  <a:pt x="24815" y="85674"/>
                </a:lnTo>
                <a:lnTo>
                  <a:pt x="303189" y="85674"/>
                </a:lnTo>
                <a:lnTo>
                  <a:pt x="298407" y="78579"/>
                </a:lnTo>
                <a:lnTo>
                  <a:pt x="287511" y="71234"/>
                </a:lnTo>
                <a:lnTo>
                  <a:pt x="274167" y="68541"/>
                </a:lnTo>
                <a:close/>
              </a:path>
              <a:path w="377190" h="377190">
                <a:moveTo>
                  <a:pt x="132092" y="205625"/>
                </a:moveTo>
                <a:lnTo>
                  <a:pt x="125539" y="205625"/>
                </a:lnTo>
                <a:lnTo>
                  <a:pt x="123063" y="207238"/>
                </a:lnTo>
                <a:lnTo>
                  <a:pt x="121526" y="209537"/>
                </a:lnTo>
                <a:lnTo>
                  <a:pt x="121318" y="209537"/>
                </a:lnTo>
                <a:lnTo>
                  <a:pt x="52789" y="312356"/>
                </a:lnTo>
                <a:lnTo>
                  <a:pt x="52997" y="312356"/>
                </a:lnTo>
                <a:lnTo>
                  <a:pt x="52376" y="313258"/>
                </a:lnTo>
                <a:lnTo>
                  <a:pt x="52253" y="313435"/>
                </a:lnTo>
                <a:lnTo>
                  <a:pt x="52157" y="313575"/>
                </a:lnTo>
                <a:lnTo>
                  <a:pt x="256298" y="313575"/>
                </a:lnTo>
                <a:lnTo>
                  <a:pt x="256159" y="313435"/>
                </a:lnTo>
                <a:lnTo>
                  <a:pt x="256095" y="313258"/>
                </a:lnTo>
                <a:lnTo>
                  <a:pt x="253206" y="308444"/>
                </a:lnTo>
                <a:lnTo>
                  <a:pt x="75996" y="308444"/>
                </a:lnTo>
                <a:lnTo>
                  <a:pt x="128612" y="229488"/>
                </a:lnTo>
                <a:lnTo>
                  <a:pt x="148815" y="229488"/>
                </a:lnTo>
                <a:lnTo>
                  <a:pt x="136410" y="210896"/>
                </a:lnTo>
                <a:lnTo>
                  <a:pt x="135128" y="207810"/>
                </a:lnTo>
                <a:lnTo>
                  <a:pt x="132092" y="205625"/>
                </a:lnTo>
                <a:close/>
              </a:path>
              <a:path w="377190" h="377190">
                <a:moveTo>
                  <a:pt x="303189" y="85674"/>
                </a:moveTo>
                <a:lnTo>
                  <a:pt x="283629" y="85674"/>
                </a:lnTo>
                <a:lnTo>
                  <a:pt x="291312" y="93357"/>
                </a:lnTo>
                <a:lnTo>
                  <a:pt x="291312" y="313575"/>
                </a:lnTo>
                <a:lnTo>
                  <a:pt x="308444" y="313575"/>
                </a:lnTo>
                <a:lnTo>
                  <a:pt x="308444" y="102819"/>
                </a:lnTo>
                <a:lnTo>
                  <a:pt x="305751" y="89474"/>
                </a:lnTo>
                <a:lnTo>
                  <a:pt x="303189" y="85674"/>
                </a:lnTo>
                <a:close/>
              </a:path>
              <a:path w="377190" h="377190">
                <a:moveTo>
                  <a:pt x="215173" y="245071"/>
                </a:moveTo>
                <a:lnTo>
                  <a:pt x="195440" y="245071"/>
                </a:lnTo>
                <a:lnTo>
                  <a:pt x="233451" y="308444"/>
                </a:lnTo>
                <a:lnTo>
                  <a:pt x="253206" y="308444"/>
                </a:lnTo>
                <a:lnTo>
                  <a:pt x="215173" y="245071"/>
                </a:lnTo>
                <a:close/>
              </a:path>
              <a:path w="377190" h="377190">
                <a:moveTo>
                  <a:pt x="371740" y="17144"/>
                </a:moveTo>
                <a:lnTo>
                  <a:pt x="352171" y="17144"/>
                </a:lnTo>
                <a:lnTo>
                  <a:pt x="359841" y="24815"/>
                </a:lnTo>
                <a:lnTo>
                  <a:pt x="359841" y="283641"/>
                </a:lnTo>
                <a:lnTo>
                  <a:pt x="352171" y="291312"/>
                </a:lnTo>
                <a:lnTo>
                  <a:pt x="329412" y="291312"/>
                </a:lnTo>
                <a:lnTo>
                  <a:pt x="325589" y="295147"/>
                </a:lnTo>
                <a:lnTo>
                  <a:pt x="325589" y="304609"/>
                </a:lnTo>
                <a:lnTo>
                  <a:pt x="329412" y="308444"/>
                </a:lnTo>
                <a:lnTo>
                  <a:pt x="342709" y="308444"/>
                </a:lnTo>
                <a:lnTo>
                  <a:pt x="356053" y="305751"/>
                </a:lnTo>
                <a:lnTo>
                  <a:pt x="366949" y="298407"/>
                </a:lnTo>
                <a:lnTo>
                  <a:pt x="374293" y="287511"/>
                </a:lnTo>
                <a:lnTo>
                  <a:pt x="376986" y="274167"/>
                </a:lnTo>
                <a:lnTo>
                  <a:pt x="376986" y="34277"/>
                </a:lnTo>
                <a:lnTo>
                  <a:pt x="374293" y="20932"/>
                </a:lnTo>
                <a:lnTo>
                  <a:pt x="371740" y="17144"/>
                </a:lnTo>
                <a:close/>
              </a:path>
              <a:path w="377190" h="377190">
                <a:moveTo>
                  <a:pt x="148815" y="229488"/>
                </a:moveTo>
                <a:lnTo>
                  <a:pt x="128612" y="229488"/>
                </a:lnTo>
                <a:lnTo>
                  <a:pt x="154901" y="268897"/>
                </a:lnTo>
                <a:lnTo>
                  <a:pt x="156184" y="271983"/>
                </a:lnTo>
                <a:lnTo>
                  <a:pt x="159219" y="274167"/>
                </a:lnTo>
                <a:lnTo>
                  <a:pt x="165163" y="274167"/>
                </a:lnTo>
                <a:lnTo>
                  <a:pt x="167309" y="273227"/>
                </a:lnTo>
                <a:lnTo>
                  <a:pt x="168846" y="271652"/>
                </a:lnTo>
                <a:lnTo>
                  <a:pt x="188248" y="252260"/>
                </a:lnTo>
                <a:lnTo>
                  <a:pt x="164007" y="252260"/>
                </a:lnTo>
                <a:lnTo>
                  <a:pt x="148815" y="229488"/>
                </a:lnTo>
                <a:close/>
              </a:path>
              <a:path w="377190" h="377190">
                <a:moveTo>
                  <a:pt x="200672" y="222770"/>
                </a:moveTo>
                <a:lnTo>
                  <a:pt x="194691" y="222770"/>
                </a:lnTo>
                <a:lnTo>
                  <a:pt x="192557" y="223723"/>
                </a:lnTo>
                <a:lnTo>
                  <a:pt x="164007" y="252260"/>
                </a:lnTo>
                <a:lnTo>
                  <a:pt x="188248" y="252260"/>
                </a:lnTo>
                <a:lnTo>
                  <a:pt x="195440" y="245071"/>
                </a:lnTo>
                <a:lnTo>
                  <a:pt x="215173" y="245071"/>
                </a:lnTo>
                <a:lnTo>
                  <a:pt x="205028" y="228168"/>
                </a:lnTo>
                <a:lnTo>
                  <a:pt x="203733" y="225005"/>
                </a:lnTo>
                <a:lnTo>
                  <a:pt x="200672" y="222770"/>
                </a:lnTo>
                <a:close/>
              </a:path>
              <a:path w="377190" h="377190">
                <a:moveTo>
                  <a:pt x="85674" y="119951"/>
                </a:moveTo>
                <a:lnTo>
                  <a:pt x="72340" y="122644"/>
                </a:lnTo>
                <a:lnTo>
                  <a:pt x="61444" y="129987"/>
                </a:lnTo>
                <a:lnTo>
                  <a:pt x="54093" y="140879"/>
                </a:lnTo>
                <a:lnTo>
                  <a:pt x="51396" y="154216"/>
                </a:lnTo>
                <a:lnTo>
                  <a:pt x="54093" y="167560"/>
                </a:lnTo>
                <a:lnTo>
                  <a:pt x="61444" y="178455"/>
                </a:lnTo>
                <a:lnTo>
                  <a:pt x="72340" y="185800"/>
                </a:lnTo>
                <a:lnTo>
                  <a:pt x="85674" y="188493"/>
                </a:lnTo>
                <a:lnTo>
                  <a:pt x="99025" y="185800"/>
                </a:lnTo>
                <a:lnTo>
                  <a:pt x="109924" y="178455"/>
                </a:lnTo>
                <a:lnTo>
                  <a:pt x="114716" y="171348"/>
                </a:lnTo>
                <a:lnTo>
                  <a:pt x="76225" y="171348"/>
                </a:lnTo>
                <a:lnTo>
                  <a:pt x="68541" y="163690"/>
                </a:lnTo>
                <a:lnTo>
                  <a:pt x="68541" y="144767"/>
                </a:lnTo>
                <a:lnTo>
                  <a:pt x="76225" y="137096"/>
                </a:lnTo>
                <a:lnTo>
                  <a:pt x="114719" y="137096"/>
                </a:lnTo>
                <a:lnTo>
                  <a:pt x="109924" y="129987"/>
                </a:lnTo>
                <a:lnTo>
                  <a:pt x="99025" y="122644"/>
                </a:lnTo>
                <a:lnTo>
                  <a:pt x="85674" y="119951"/>
                </a:lnTo>
                <a:close/>
              </a:path>
              <a:path w="377190" h="377190">
                <a:moveTo>
                  <a:pt x="114719" y="137096"/>
                </a:moveTo>
                <a:lnTo>
                  <a:pt x="95135" y="137096"/>
                </a:lnTo>
                <a:lnTo>
                  <a:pt x="102819" y="144767"/>
                </a:lnTo>
                <a:lnTo>
                  <a:pt x="102819" y="163690"/>
                </a:lnTo>
                <a:lnTo>
                  <a:pt x="95135" y="171348"/>
                </a:lnTo>
                <a:lnTo>
                  <a:pt x="114716" y="171348"/>
                </a:lnTo>
                <a:lnTo>
                  <a:pt x="117271" y="167560"/>
                </a:lnTo>
                <a:lnTo>
                  <a:pt x="119964" y="154216"/>
                </a:lnTo>
                <a:lnTo>
                  <a:pt x="117271" y="140879"/>
                </a:lnTo>
                <a:lnTo>
                  <a:pt x="114719" y="137096"/>
                </a:lnTo>
                <a:close/>
              </a:path>
              <a:path w="377190" h="377190">
                <a:moveTo>
                  <a:pt x="342709" y="0"/>
                </a:moveTo>
                <a:lnTo>
                  <a:pt x="102819" y="0"/>
                </a:lnTo>
                <a:lnTo>
                  <a:pt x="89474" y="2692"/>
                </a:lnTo>
                <a:lnTo>
                  <a:pt x="78579" y="10037"/>
                </a:lnTo>
                <a:lnTo>
                  <a:pt x="71234" y="20932"/>
                </a:lnTo>
                <a:lnTo>
                  <a:pt x="68541" y="34277"/>
                </a:lnTo>
                <a:lnTo>
                  <a:pt x="68541" y="47574"/>
                </a:lnTo>
                <a:lnTo>
                  <a:pt x="72377" y="51396"/>
                </a:lnTo>
                <a:lnTo>
                  <a:pt x="81864" y="51396"/>
                </a:lnTo>
                <a:lnTo>
                  <a:pt x="85674" y="47574"/>
                </a:lnTo>
                <a:lnTo>
                  <a:pt x="85674" y="24815"/>
                </a:lnTo>
                <a:lnTo>
                  <a:pt x="93357" y="17144"/>
                </a:lnTo>
                <a:lnTo>
                  <a:pt x="371740" y="17144"/>
                </a:lnTo>
                <a:lnTo>
                  <a:pt x="366949" y="10037"/>
                </a:lnTo>
                <a:lnTo>
                  <a:pt x="356053" y="2692"/>
                </a:lnTo>
                <a:lnTo>
                  <a:pt x="342709" y="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1" name="object 43">
            <a:extLst>
              <a:ext uri="{FF2B5EF4-FFF2-40B4-BE49-F238E27FC236}">
                <a16:creationId xmlns:a16="http://schemas.microsoft.com/office/drawing/2014/main" id="{04B6D187-1C0F-1252-6B1F-05F7BB625E98}"/>
              </a:ext>
            </a:extLst>
          </p:cNvPr>
          <p:cNvSpPr/>
          <p:nvPr/>
        </p:nvSpPr>
        <p:spPr>
          <a:xfrm>
            <a:off x="8498984" y="5575673"/>
            <a:ext cx="299353" cy="299353"/>
          </a:xfrm>
          <a:custGeom>
            <a:avLst/>
            <a:gdLst/>
            <a:ahLst/>
            <a:cxnLst/>
            <a:rect l="l" t="t" r="r" b="b"/>
            <a:pathLst>
              <a:path w="377190" h="377190">
                <a:moveTo>
                  <a:pt x="34277" y="51396"/>
                </a:moveTo>
                <a:lnTo>
                  <a:pt x="17145" y="51396"/>
                </a:lnTo>
                <a:lnTo>
                  <a:pt x="17145" y="373164"/>
                </a:lnTo>
                <a:lnTo>
                  <a:pt x="20967" y="376986"/>
                </a:lnTo>
                <a:lnTo>
                  <a:pt x="356019" y="376986"/>
                </a:lnTo>
                <a:lnTo>
                  <a:pt x="359841" y="373164"/>
                </a:lnTo>
                <a:lnTo>
                  <a:pt x="359841" y="359841"/>
                </a:lnTo>
                <a:lnTo>
                  <a:pt x="34277" y="359841"/>
                </a:lnTo>
                <a:lnTo>
                  <a:pt x="34277" y="51396"/>
                </a:lnTo>
                <a:close/>
              </a:path>
              <a:path w="377190" h="377190">
                <a:moveTo>
                  <a:pt x="218935" y="257035"/>
                </a:moveTo>
                <a:lnTo>
                  <a:pt x="158051" y="257035"/>
                </a:lnTo>
                <a:lnTo>
                  <a:pt x="154216" y="260870"/>
                </a:lnTo>
                <a:lnTo>
                  <a:pt x="154216" y="359841"/>
                </a:lnTo>
                <a:lnTo>
                  <a:pt x="171361" y="359841"/>
                </a:lnTo>
                <a:lnTo>
                  <a:pt x="171361" y="274167"/>
                </a:lnTo>
                <a:lnTo>
                  <a:pt x="222770" y="274167"/>
                </a:lnTo>
                <a:lnTo>
                  <a:pt x="222770" y="260870"/>
                </a:lnTo>
                <a:lnTo>
                  <a:pt x="218935" y="257035"/>
                </a:lnTo>
                <a:close/>
              </a:path>
              <a:path w="377190" h="377190">
                <a:moveTo>
                  <a:pt x="222770" y="274167"/>
                </a:moveTo>
                <a:lnTo>
                  <a:pt x="205638" y="274167"/>
                </a:lnTo>
                <a:lnTo>
                  <a:pt x="205638" y="359841"/>
                </a:lnTo>
                <a:lnTo>
                  <a:pt x="222770" y="359841"/>
                </a:lnTo>
                <a:lnTo>
                  <a:pt x="222770" y="274167"/>
                </a:lnTo>
                <a:close/>
              </a:path>
              <a:path w="377190" h="377190">
                <a:moveTo>
                  <a:pt x="359841" y="51396"/>
                </a:moveTo>
                <a:lnTo>
                  <a:pt x="342709" y="51396"/>
                </a:lnTo>
                <a:lnTo>
                  <a:pt x="342709" y="359841"/>
                </a:lnTo>
                <a:lnTo>
                  <a:pt x="359841" y="359841"/>
                </a:lnTo>
                <a:lnTo>
                  <a:pt x="359841" y="51396"/>
                </a:lnTo>
                <a:close/>
              </a:path>
              <a:path w="377190" h="377190">
                <a:moveTo>
                  <a:pt x="133261" y="257035"/>
                </a:moveTo>
                <a:lnTo>
                  <a:pt x="72377" y="257035"/>
                </a:lnTo>
                <a:lnTo>
                  <a:pt x="68541" y="260870"/>
                </a:lnTo>
                <a:lnTo>
                  <a:pt x="68541" y="321741"/>
                </a:lnTo>
                <a:lnTo>
                  <a:pt x="72377" y="325589"/>
                </a:lnTo>
                <a:lnTo>
                  <a:pt x="133261" y="325589"/>
                </a:lnTo>
                <a:lnTo>
                  <a:pt x="137096" y="321741"/>
                </a:lnTo>
                <a:lnTo>
                  <a:pt x="137096" y="308444"/>
                </a:lnTo>
                <a:lnTo>
                  <a:pt x="85674" y="308444"/>
                </a:lnTo>
                <a:lnTo>
                  <a:pt x="85674" y="274167"/>
                </a:lnTo>
                <a:lnTo>
                  <a:pt x="137096" y="274167"/>
                </a:lnTo>
                <a:lnTo>
                  <a:pt x="137096" y="260870"/>
                </a:lnTo>
                <a:lnTo>
                  <a:pt x="133261" y="257035"/>
                </a:lnTo>
                <a:close/>
              </a:path>
              <a:path w="377190" h="377190">
                <a:moveTo>
                  <a:pt x="304609" y="257035"/>
                </a:moveTo>
                <a:lnTo>
                  <a:pt x="243738" y="257035"/>
                </a:lnTo>
                <a:lnTo>
                  <a:pt x="239890" y="260870"/>
                </a:lnTo>
                <a:lnTo>
                  <a:pt x="239890" y="321741"/>
                </a:lnTo>
                <a:lnTo>
                  <a:pt x="243738" y="325589"/>
                </a:lnTo>
                <a:lnTo>
                  <a:pt x="304609" y="325589"/>
                </a:lnTo>
                <a:lnTo>
                  <a:pt x="308444" y="321741"/>
                </a:lnTo>
                <a:lnTo>
                  <a:pt x="308444" y="308444"/>
                </a:lnTo>
                <a:lnTo>
                  <a:pt x="257035" y="308444"/>
                </a:lnTo>
                <a:lnTo>
                  <a:pt x="257035" y="274167"/>
                </a:lnTo>
                <a:lnTo>
                  <a:pt x="308444" y="274167"/>
                </a:lnTo>
                <a:lnTo>
                  <a:pt x="308444" y="260870"/>
                </a:lnTo>
                <a:lnTo>
                  <a:pt x="304609" y="257035"/>
                </a:lnTo>
                <a:close/>
              </a:path>
              <a:path w="377190" h="377190">
                <a:moveTo>
                  <a:pt x="137096" y="274167"/>
                </a:moveTo>
                <a:lnTo>
                  <a:pt x="119951" y="274167"/>
                </a:lnTo>
                <a:lnTo>
                  <a:pt x="119951" y="308444"/>
                </a:lnTo>
                <a:lnTo>
                  <a:pt x="137096" y="308444"/>
                </a:lnTo>
                <a:lnTo>
                  <a:pt x="137096" y="274167"/>
                </a:lnTo>
                <a:close/>
              </a:path>
              <a:path w="377190" h="377190">
                <a:moveTo>
                  <a:pt x="308444" y="274167"/>
                </a:moveTo>
                <a:lnTo>
                  <a:pt x="291312" y="274167"/>
                </a:lnTo>
                <a:lnTo>
                  <a:pt x="291312" y="308444"/>
                </a:lnTo>
                <a:lnTo>
                  <a:pt x="308444" y="308444"/>
                </a:lnTo>
                <a:lnTo>
                  <a:pt x="308444" y="274167"/>
                </a:lnTo>
                <a:close/>
              </a:path>
              <a:path w="377190" h="377190">
                <a:moveTo>
                  <a:pt x="133261" y="171348"/>
                </a:moveTo>
                <a:lnTo>
                  <a:pt x="72377" y="171348"/>
                </a:lnTo>
                <a:lnTo>
                  <a:pt x="68541" y="175196"/>
                </a:lnTo>
                <a:lnTo>
                  <a:pt x="68541" y="236067"/>
                </a:lnTo>
                <a:lnTo>
                  <a:pt x="72377" y="239890"/>
                </a:lnTo>
                <a:lnTo>
                  <a:pt x="133261" y="239890"/>
                </a:lnTo>
                <a:lnTo>
                  <a:pt x="137096" y="236067"/>
                </a:lnTo>
                <a:lnTo>
                  <a:pt x="137096" y="222770"/>
                </a:lnTo>
                <a:lnTo>
                  <a:pt x="85674" y="222770"/>
                </a:lnTo>
                <a:lnTo>
                  <a:pt x="85674" y="188493"/>
                </a:lnTo>
                <a:lnTo>
                  <a:pt x="137096" y="188493"/>
                </a:lnTo>
                <a:lnTo>
                  <a:pt x="137096" y="175196"/>
                </a:lnTo>
                <a:lnTo>
                  <a:pt x="133261" y="171348"/>
                </a:lnTo>
                <a:close/>
              </a:path>
              <a:path w="377190" h="377190">
                <a:moveTo>
                  <a:pt x="218935" y="171348"/>
                </a:moveTo>
                <a:lnTo>
                  <a:pt x="158051" y="171348"/>
                </a:lnTo>
                <a:lnTo>
                  <a:pt x="154216" y="175196"/>
                </a:lnTo>
                <a:lnTo>
                  <a:pt x="154216" y="236067"/>
                </a:lnTo>
                <a:lnTo>
                  <a:pt x="158051" y="239890"/>
                </a:lnTo>
                <a:lnTo>
                  <a:pt x="218935" y="239890"/>
                </a:lnTo>
                <a:lnTo>
                  <a:pt x="222770" y="236067"/>
                </a:lnTo>
                <a:lnTo>
                  <a:pt x="222770" y="222770"/>
                </a:lnTo>
                <a:lnTo>
                  <a:pt x="171348" y="222770"/>
                </a:lnTo>
                <a:lnTo>
                  <a:pt x="171348" y="188493"/>
                </a:lnTo>
                <a:lnTo>
                  <a:pt x="222770" y="188493"/>
                </a:lnTo>
                <a:lnTo>
                  <a:pt x="222770" y="175196"/>
                </a:lnTo>
                <a:lnTo>
                  <a:pt x="218935" y="171348"/>
                </a:lnTo>
                <a:close/>
              </a:path>
              <a:path w="377190" h="377190">
                <a:moveTo>
                  <a:pt x="304609" y="171348"/>
                </a:moveTo>
                <a:lnTo>
                  <a:pt x="243738" y="171348"/>
                </a:lnTo>
                <a:lnTo>
                  <a:pt x="239890" y="175196"/>
                </a:lnTo>
                <a:lnTo>
                  <a:pt x="239890" y="236067"/>
                </a:lnTo>
                <a:lnTo>
                  <a:pt x="243738" y="239890"/>
                </a:lnTo>
                <a:lnTo>
                  <a:pt x="304609" y="239890"/>
                </a:lnTo>
                <a:lnTo>
                  <a:pt x="308444" y="236067"/>
                </a:lnTo>
                <a:lnTo>
                  <a:pt x="308444" y="222770"/>
                </a:lnTo>
                <a:lnTo>
                  <a:pt x="257035" y="222770"/>
                </a:lnTo>
                <a:lnTo>
                  <a:pt x="257035" y="188493"/>
                </a:lnTo>
                <a:lnTo>
                  <a:pt x="308444" y="188493"/>
                </a:lnTo>
                <a:lnTo>
                  <a:pt x="308444" y="175196"/>
                </a:lnTo>
                <a:lnTo>
                  <a:pt x="304609" y="171348"/>
                </a:lnTo>
                <a:close/>
              </a:path>
              <a:path w="377190" h="377190">
                <a:moveTo>
                  <a:pt x="137096" y="188493"/>
                </a:moveTo>
                <a:lnTo>
                  <a:pt x="119951" y="188493"/>
                </a:lnTo>
                <a:lnTo>
                  <a:pt x="119951" y="222770"/>
                </a:lnTo>
                <a:lnTo>
                  <a:pt x="137096" y="222770"/>
                </a:lnTo>
                <a:lnTo>
                  <a:pt x="137096" y="188493"/>
                </a:lnTo>
                <a:close/>
              </a:path>
              <a:path w="377190" h="377190">
                <a:moveTo>
                  <a:pt x="222770" y="188493"/>
                </a:moveTo>
                <a:lnTo>
                  <a:pt x="205625" y="188493"/>
                </a:lnTo>
                <a:lnTo>
                  <a:pt x="205625" y="222770"/>
                </a:lnTo>
                <a:lnTo>
                  <a:pt x="222770" y="222770"/>
                </a:lnTo>
                <a:lnTo>
                  <a:pt x="222770" y="188493"/>
                </a:lnTo>
                <a:close/>
              </a:path>
              <a:path w="377190" h="377190">
                <a:moveTo>
                  <a:pt x="308444" y="188493"/>
                </a:moveTo>
                <a:lnTo>
                  <a:pt x="291312" y="188493"/>
                </a:lnTo>
                <a:lnTo>
                  <a:pt x="291312" y="222770"/>
                </a:lnTo>
                <a:lnTo>
                  <a:pt x="308444" y="222770"/>
                </a:lnTo>
                <a:lnTo>
                  <a:pt x="308444" y="188493"/>
                </a:lnTo>
                <a:close/>
              </a:path>
              <a:path w="377190" h="377190">
                <a:moveTo>
                  <a:pt x="133261" y="85674"/>
                </a:moveTo>
                <a:lnTo>
                  <a:pt x="72377" y="85674"/>
                </a:lnTo>
                <a:lnTo>
                  <a:pt x="68541" y="89522"/>
                </a:lnTo>
                <a:lnTo>
                  <a:pt x="68541" y="150393"/>
                </a:lnTo>
                <a:lnTo>
                  <a:pt x="72377" y="154216"/>
                </a:lnTo>
                <a:lnTo>
                  <a:pt x="133261" y="154216"/>
                </a:lnTo>
                <a:lnTo>
                  <a:pt x="137096" y="150393"/>
                </a:lnTo>
                <a:lnTo>
                  <a:pt x="137096" y="137096"/>
                </a:lnTo>
                <a:lnTo>
                  <a:pt x="85674" y="137096"/>
                </a:lnTo>
                <a:lnTo>
                  <a:pt x="85674" y="102819"/>
                </a:lnTo>
                <a:lnTo>
                  <a:pt x="137096" y="102819"/>
                </a:lnTo>
                <a:lnTo>
                  <a:pt x="137096" y="89522"/>
                </a:lnTo>
                <a:lnTo>
                  <a:pt x="133261" y="85674"/>
                </a:lnTo>
                <a:close/>
              </a:path>
              <a:path w="377190" h="377190">
                <a:moveTo>
                  <a:pt x="218935" y="85674"/>
                </a:moveTo>
                <a:lnTo>
                  <a:pt x="158051" y="85674"/>
                </a:lnTo>
                <a:lnTo>
                  <a:pt x="154216" y="89522"/>
                </a:lnTo>
                <a:lnTo>
                  <a:pt x="154216" y="150393"/>
                </a:lnTo>
                <a:lnTo>
                  <a:pt x="158051" y="154216"/>
                </a:lnTo>
                <a:lnTo>
                  <a:pt x="218935" y="154216"/>
                </a:lnTo>
                <a:lnTo>
                  <a:pt x="222770" y="150393"/>
                </a:lnTo>
                <a:lnTo>
                  <a:pt x="222770" y="137096"/>
                </a:lnTo>
                <a:lnTo>
                  <a:pt x="171348" y="137096"/>
                </a:lnTo>
                <a:lnTo>
                  <a:pt x="171348" y="102819"/>
                </a:lnTo>
                <a:lnTo>
                  <a:pt x="222770" y="102819"/>
                </a:lnTo>
                <a:lnTo>
                  <a:pt x="222770" y="89522"/>
                </a:lnTo>
                <a:lnTo>
                  <a:pt x="218935" y="85674"/>
                </a:lnTo>
                <a:close/>
              </a:path>
              <a:path w="377190" h="377190">
                <a:moveTo>
                  <a:pt x="304609" y="85674"/>
                </a:moveTo>
                <a:lnTo>
                  <a:pt x="243738" y="85674"/>
                </a:lnTo>
                <a:lnTo>
                  <a:pt x="239890" y="89522"/>
                </a:lnTo>
                <a:lnTo>
                  <a:pt x="239890" y="150393"/>
                </a:lnTo>
                <a:lnTo>
                  <a:pt x="243738" y="154216"/>
                </a:lnTo>
                <a:lnTo>
                  <a:pt x="304609" y="154216"/>
                </a:lnTo>
                <a:lnTo>
                  <a:pt x="308444" y="150393"/>
                </a:lnTo>
                <a:lnTo>
                  <a:pt x="308444" y="137096"/>
                </a:lnTo>
                <a:lnTo>
                  <a:pt x="257035" y="137096"/>
                </a:lnTo>
                <a:lnTo>
                  <a:pt x="257035" y="102819"/>
                </a:lnTo>
                <a:lnTo>
                  <a:pt x="308444" y="102819"/>
                </a:lnTo>
                <a:lnTo>
                  <a:pt x="308444" y="89522"/>
                </a:lnTo>
                <a:lnTo>
                  <a:pt x="304609" y="85674"/>
                </a:lnTo>
                <a:close/>
              </a:path>
              <a:path w="377190" h="377190">
                <a:moveTo>
                  <a:pt x="137096" y="102819"/>
                </a:moveTo>
                <a:lnTo>
                  <a:pt x="119951" y="102819"/>
                </a:lnTo>
                <a:lnTo>
                  <a:pt x="119951" y="137096"/>
                </a:lnTo>
                <a:lnTo>
                  <a:pt x="137096" y="137096"/>
                </a:lnTo>
                <a:lnTo>
                  <a:pt x="137096" y="102819"/>
                </a:lnTo>
                <a:close/>
              </a:path>
              <a:path w="377190" h="377190">
                <a:moveTo>
                  <a:pt x="222770" y="102819"/>
                </a:moveTo>
                <a:lnTo>
                  <a:pt x="205625" y="102819"/>
                </a:lnTo>
                <a:lnTo>
                  <a:pt x="205625" y="137096"/>
                </a:lnTo>
                <a:lnTo>
                  <a:pt x="222770" y="137096"/>
                </a:lnTo>
                <a:lnTo>
                  <a:pt x="222770" y="102819"/>
                </a:lnTo>
                <a:close/>
              </a:path>
              <a:path w="377190" h="377190">
                <a:moveTo>
                  <a:pt x="308444" y="102819"/>
                </a:moveTo>
                <a:lnTo>
                  <a:pt x="291312" y="102819"/>
                </a:lnTo>
                <a:lnTo>
                  <a:pt x="291312" y="137096"/>
                </a:lnTo>
                <a:lnTo>
                  <a:pt x="308444" y="137096"/>
                </a:lnTo>
                <a:lnTo>
                  <a:pt x="308444" y="102819"/>
                </a:lnTo>
                <a:close/>
              </a:path>
              <a:path w="377190" h="377190">
                <a:moveTo>
                  <a:pt x="373151" y="34277"/>
                </a:moveTo>
                <a:lnTo>
                  <a:pt x="3835" y="34277"/>
                </a:lnTo>
                <a:lnTo>
                  <a:pt x="0" y="38112"/>
                </a:lnTo>
                <a:lnTo>
                  <a:pt x="0" y="47574"/>
                </a:lnTo>
                <a:lnTo>
                  <a:pt x="3835" y="51396"/>
                </a:lnTo>
                <a:lnTo>
                  <a:pt x="373151" y="51396"/>
                </a:lnTo>
                <a:lnTo>
                  <a:pt x="376986" y="47574"/>
                </a:lnTo>
                <a:lnTo>
                  <a:pt x="376986" y="38112"/>
                </a:lnTo>
                <a:lnTo>
                  <a:pt x="373151" y="34277"/>
                </a:lnTo>
                <a:close/>
              </a:path>
              <a:path w="377190" h="377190">
                <a:moveTo>
                  <a:pt x="356019" y="0"/>
                </a:moveTo>
                <a:lnTo>
                  <a:pt x="20967" y="0"/>
                </a:lnTo>
                <a:lnTo>
                  <a:pt x="17145" y="3835"/>
                </a:lnTo>
                <a:lnTo>
                  <a:pt x="17145" y="34277"/>
                </a:lnTo>
                <a:lnTo>
                  <a:pt x="34277" y="34277"/>
                </a:lnTo>
                <a:lnTo>
                  <a:pt x="34277" y="17132"/>
                </a:lnTo>
                <a:lnTo>
                  <a:pt x="359841" y="17132"/>
                </a:lnTo>
                <a:lnTo>
                  <a:pt x="359841" y="3835"/>
                </a:lnTo>
                <a:lnTo>
                  <a:pt x="356019" y="0"/>
                </a:lnTo>
                <a:close/>
              </a:path>
              <a:path w="377190" h="377190">
                <a:moveTo>
                  <a:pt x="359841" y="17132"/>
                </a:moveTo>
                <a:lnTo>
                  <a:pt x="342709" y="17132"/>
                </a:lnTo>
                <a:lnTo>
                  <a:pt x="342709" y="34277"/>
                </a:lnTo>
                <a:lnTo>
                  <a:pt x="359841" y="34277"/>
                </a:lnTo>
                <a:lnTo>
                  <a:pt x="359841" y="17132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2" name="object 44">
            <a:extLst>
              <a:ext uri="{FF2B5EF4-FFF2-40B4-BE49-F238E27FC236}">
                <a16:creationId xmlns:a16="http://schemas.microsoft.com/office/drawing/2014/main" id="{CBD8F308-F8AB-18AE-0022-9FE3CE957015}"/>
              </a:ext>
            </a:extLst>
          </p:cNvPr>
          <p:cNvSpPr/>
          <p:nvPr/>
        </p:nvSpPr>
        <p:spPr>
          <a:xfrm>
            <a:off x="9140315" y="5575671"/>
            <a:ext cx="299353" cy="299353"/>
          </a:xfrm>
          <a:custGeom>
            <a:avLst/>
            <a:gdLst/>
            <a:ahLst/>
            <a:cxnLst/>
            <a:rect l="l" t="t" r="r" b="b"/>
            <a:pathLst>
              <a:path w="377190" h="377190">
                <a:moveTo>
                  <a:pt x="188493" y="0"/>
                </a:moveTo>
                <a:lnTo>
                  <a:pt x="138380" y="6734"/>
                </a:lnTo>
                <a:lnTo>
                  <a:pt x="93351" y="25737"/>
                </a:lnTo>
                <a:lnTo>
                  <a:pt x="55203" y="55213"/>
                </a:lnTo>
                <a:lnTo>
                  <a:pt x="25732" y="93362"/>
                </a:lnTo>
                <a:lnTo>
                  <a:pt x="6732" y="138388"/>
                </a:lnTo>
                <a:lnTo>
                  <a:pt x="59" y="188052"/>
                </a:lnTo>
                <a:lnTo>
                  <a:pt x="0" y="188493"/>
                </a:lnTo>
                <a:lnTo>
                  <a:pt x="6732" y="238602"/>
                </a:lnTo>
                <a:lnTo>
                  <a:pt x="25732" y="283629"/>
                </a:lnTo>
                <a:lnTo>
                  <a:pt x="55203" y="321778"/>
                </a:lnTo>
                <a:lnTo>
                  <a:pt x="93351" y="351251"/>
                </a:lnTo>
                <a:lnTo>
                  <a:pt x="138380" y="370253"/>
                </a:lnTo>
                <a:lnTo>
                  <a:pt x="188493" y="376986"/>
                </a:lnTo>
                <a:lnTo>
                  <a:pt x="238597" y="370253"/>
                </a:lnTo>
                <a:lnTo>
                  <a:pt x="263269" y="359841"/>
                </a:lnTo>
                <a:lnTo>
                  <a:pt x="188493" y="359841"/>
                </a:lnTo>
                <a:lnTo>
                  <a:pt x="159526" y="357339"/>
                </a:lnTo>
                <a:lnTo>
                  <a:pt x="159131" y="357339"/>
                </a:lnTo>
                <a:lnTo>
                  <a:pt x="131049" y="349924"/>
                </a:lnTo>
                <a:lnTo>
                  <a:pt x="105234" y="338190"/>
                </a:lnTo>
                <a:lnTo>
                  <a:pt x="81902" y="322529"/>
                </a:lnTo>
                <a:lnTo>
                  <a:pt x="92336" y="311264"/>
                </a:lnTo>
                <a:lnTo>
                  <a:pt x="69075" y="311264"/>
                </a:lnTo>
                <a:lnTo>
                  <a:pt x="31112" y="256275"/>
                </a:lnTo>
                <a:lnTo>
                  <a:pt x="17132" y="188493"/>
                </a:lnTo>
                <a:lnTo>
                  <a:pt x="23252" y="142939"/>
                </a:lnTo>
                <a:lnTo>
                  <a:pt x="40525" y="102007"/>
                </a:lnTo>
                <a:lnTo>
                  <a:pt x="67317" y="67329"/>
                </a:lnTo>
                <a:lnTo>
                  <a:pt x="101998" y="40537"/>
                </a:lnTo>
                <a:lnTo>
                  <a:pt x="142934" y="23265"/>
                </a:lnTo>
                <a:lnTo>
                  <a:pt x="188493" y="17144"/>
                </a:lnTo>
                <a:lnTo>
                  <a:pt x="263264" y="17144"/>
                </a:lnTo>
                <a:lnTo>
                  <a:pt x="238597" y="6734"/>
                </a:lnTo>
                <a:lnTo>
                  <a:pt x="188493" y="0"/>
                </a:lnTo>
                <a:close/>
              </a:path>
              <a:path w="377190" h="377190">
                <a:moveTo>
                  <a:pt x="224840" y="243839"/>
                </a:moveTo>
                <a:lnTo>
                  <a:pt x="221475" y="245948"/>
                </a:lnTo>
                <a:lnTo>
                  <a:pt x="219989" y="249313"/>
                </a:lnTo>
                <a:lnTo>
                  <a:pt x="218548" y="255790"/>
                </a:lnTo>
                <a:lnTo>
                  <a:pt x="218585" y="257195"/>
                </a:lnTo>
                <a:lnTo>
                  <a:pt x="219723" y="264426"/>
                </a:lnTo>
                <a:lnTo>
                  <a:pt x="219846" y="265206"/>
                </a:lnTo>
                <a:lnTo>
                  <a:pt x="223950" y="271460"/>
                </a:lnTo>
                <a:lnTo>
                  <a:pt x="226190" y="274735"/>
                </a:lnTo>
                <a:lnTo>
                  <a:pt x="238810" y="283070"/>
                </a:lnTo>
                <a:lnTo>
                  <a:pt x="252417" y="289706"/>
                </a:lnTo>
                <a:lnTo>
                  <a:pt x="266688" y="298286"/>
                </a:lnTo>
                <a:lnTo>
                  <a:pt x="280839" y="309307"/>
                </a:lnTo>
                <a:lnTo>
                  <a:pt x="294081" y="323265"/>
                </a:lnTo>
                <a:lnTo>
                  <a:pt x="270910" y="338619"/>
                </a:lnTo>
                <a:lnTo>
                  <a:pt x="245325" y="350121"/>
                </a:lnTo>
                <a:lnTo>
                  <a:pt x="217721" y="357339"/>
                </a:lnTo>
                <a:lnTo>
                  <a:pt x="188493" y="359841"/>
                </a:lnTo>
                <a:lnTo>
                  <a:pt x="263269" y="359841"/>
                </a:lnTo>
                <a:lnTo>
                  <a:pt x="283623" y="351251"/>
                </a:lnTo>
                <a:lnTo>
                  <a:pt x="321773" y="321778"/>
                </a:lnTo>
                <a:lnTo>
                  <a:pt x="329308" y="312026"/>
                </a:lnTo>
                <a:lnTo>
                  <a:pt x="307047" y="312026"/>
                </a:lnTo>
                <a:lnTo>
                  <a:pt x="292216" y="296454"/>
                </a:lnTo>
                <a:lnTo>
                  <a:pt x="276518" y="284216"/>
                </a:lnTo>
                <a:lnTo>
                  <a:pt x="260776" y="274735"/>
                </a:lnTo>
                <a:lnTo>
                  <a:pt x="245808" y="267436"/>
                </a:lnTo>
                <a:lnTo>
                  <a:pt x="241579" y="265531"/>
                </a:lnTo>
                <a:lnTo>
                  <a:pt x="238874" y="263524"/>
                </a:lnTo>
                <a:lnTo>
                  <a:pt x="237386" y="261696"/>
                </a:lnTo>
                <a:lnTo>
                  <a:pt x="236656" y="261696"/>
                </a:lnTo>
                <a:lnTo>
                  <a:pt x="257388" y="259332"/>
                </a:lnTo>
                <a:lnTo>
                  <a:pt x="293292" y="244327"/>
                </a:lnTo>
                <a:lnTo>
                  <a:pt x="229616" y="244327"/>
                </a:lnTo>
                <a:lnTo>
                  <a:pt x="224840" y="243839"/>
                </a:lnTo>
                <a:close/>
              </a:path>
              <a:path w="377190" h="377190">
                <a:moveTo>
                  <a:pt x="263264" y="17144"/>
                </a:moveTo>
                <a:lnTo>
                  <a:pt x="188493" y="17144"/>
                </a:lnTo>
                <a:lnTo>
                  <a:pt x="234042" y="23265"/>
                </a:lnTo>
                <a:lnTo>
                  <a:pt x="274973" y="40537"/>
                </a:lnTo>
                <a:lnTo>
                  <a:pt x="309652" y="67329"/>
                </a:lnTo>
                <a:lnTo>
                  <a:pt x="336446" y="102007"/>
                </a:lnTo>
                <a:lnTo>
                  <a:pt x="353720" y="142939"/>
                </a:lnTo>
                <a:lnTo>
                  <a:pt x="359782" y="188052"/>
                </a:lnTo>
                <a:lnTo>
                  <a:pt x="359841" y="188493"/>
                </a:lnTo>
                <a:lnTo>
                  <a:pt x="356191" y="223619"/>
                </a:lnTo>
                <a:lnTo>
                  <a:pt x="356161" y="223911"/>
                </a:lnTo>
                <a:lnTo>
                  <a:pt x="345627" y="256793"/>
                </a:lnTo>
                <a:lnTo>
                  <a:pt x="329002" y="286409"/>
                </a:lnTo>
                <a:lnTo>
                  <a:pt x="307047" y="312026"/>
                </a:lnTo>
                <a:lnTo>
                  <a:pt x="329308" y="312026"/>
                </a:lnTo>
                <a:lnTo>
                  <a:pt x="351249" y="283629"/>
                </a:lnTo>
                <a:lnTo>
                  <a:pt x="370252" y="238602"/>
                </a:lnTo>
                <a:lnTo>
                  <a:pt x="376986" y="188493"/>
                </a:lnTo>
                <a:lnTo>
                  <a:pt x="370252" y="138388"/>
                </a:lnTo>
                <a:lnTo>
                  <a:pt x="351249" y="93362"/>
                </a:lnTo>
                <a:lnTo>
                  <a:pt x="321773" y="55213"/>
                </a:lnTo>
                <a:lnTo>
                  <a:pt x="283623" y="25737"/>
                </a:lnTo>
                <a:lnTo>
                  <a:pt x="263264" y="17144"/>
                </a:lnTo>
                <a:close/>
              </a:path>
              <a:path w="377190" h="377190">
                <a:moveTo>
                  <a:pt x="193040" y="51396"/>
                </a:moveTo>
                <a:lnTo>
                  <a:pt x="130640" y="68746"/>
                </a:lnTo>
                <a:lnTo>
                  <a:pt x="102006" y="153695"/>
                </a:lnTo>
                <a:lnTo>
                  <a:pt x="100273" y="193517"/>
                </a:lnTo>
                <a:lnTo>
                  <a:pt x="96334" y="217447"/>
                </a:lnTo>
                <a:lnTo>
                  <a:pt x="92078" y="229403"/>
                </a:lnTo>
                <a:lnTo>
                  <a:pt x="89395" y="233298"/>
                </a:lnTo>
                <a:lnTo>
                  <a:pt x="86512" y="234149"/>
                </a:lnTo>
                <a:lnTo>
                  <a:pt x="84226" y="236512"/>
                </a:lnTo>
                <a:lnTo>
                  <a:pt x="83527" y="239356"/>
                </a:lnTo>
                <a:lnTo>
                  <a:pt x="82694" y="242912"/>
                </a:lnTo>
                <a:lnTo>
                  <a:pt x="82626" y="243204"/>
                </a:lnTo>
                <a:lnTo>
                  <a:pt x="84264" y="247014"/>
                </a:lnTo>
                <a:lnTo>
                  <a:pt x="87528" y="248919"/>
                </a:lnTo>
                <a:lnTo>
                  <a:pt x="104578" y="257195"/>
                </a:lnTo>
                <a:lnTo>
                  <a:pt x="119360" y="261696"/>
                </a:lnTo>
                <a:lnTo>
                  <a:pt x="132235" y="263524"/>
                </a:lnTo>
                <a:lnTo>
                  <a:pt x="140588" y="263524"/>
                </a:lnTo>
                <a:lnTo>
                  <a:pt x="139522" y="264426"/>
                </a:lnTo>
                <a:lnTo>
                  <a:pt x="137007" y="266001"/>
                </a:lnTo>
                <a:lnTo>
                  <a:pt x="132016" y="267639"/>
                </a:lnTo>
                <a:lnTo>
                  <a:pt x="114200" y="275181"/>
                </a:lnTo>
                <a:lnTo>
                  <a:pt x="99284" y="284216"/>
                </a:lnTo>
                <a:lnTo>
                  <a:pt x="96848" y="285718"/>
                </a:lnTo>
                <a:lnTo>
                  <a:pt x="81540" y="297965"/>
                </a:lnTo>
                <a:lnTo>
                  <a:pt x="69075" y="311264"/>
                </a:lnTo>
                <a:lnTo>
                  <a:pt x="92336" y="311264"/>
                </a:lnTo>
                <a:lnTo>
                  <a:pt x="92591" y="310988"/>
                </a:lnTo>
                <a:lnTo>
                  <a:pt x="106291" y="300005"/>
                </a:lnTo>
                <a:lnTo>
                  <a:pt x="121655" y="290632"/>
                </a:lnTo>
                <a:lnTo>
                  <a:pt x="137337" y="283921"/>
                </a:lnTo>
                <a:lnTo>
                  <a:pt x="145635" y="280517"/>
                </a:lnTo>
                <a:lnTo>
                  <a:pt x="151958" y="276356"/>
                </a:lnTo>
                <a:lnTo>
                  <a:pt x="156286" y="271460"/>
                </a:lnTo>
                <a:lnTo>
                  <a:pt x="158534" y="266001"/>
                </a:lnTo>
                <a:lnTo>
                  <a:pt x="158597" y="265849"/>
                </a:lnTo>
                <a:lnTo>
                  <a:pt x="160498" y="257195"/>
                </a:lnTo>
                <a:lnTo>
                  <a:pt x="160586" y="256793"/>
                </a:lnTo>
                <a:lnTo>
                  <a:pt x="160700" y="256275"/>
                </a:lnTo>
                <a:lnTo>
                  <a:pt x="160807" y="255790"/>
                </a:lnTo>
                <a:lnTo>
                  <a:pt x="153149" y="248361"/>
                </a:lnTo>
                <a:lnTo>
                  <a:pt x="151106" y="246468"/>
                </a:lnTo>
                <a:lnTo>
                  <a:pt x="133462" y="246468"/>
                </a:lnTo>
                <a:lnTo>
                  <a:pt x="121989" y="244779"/>
                </a:lnTo>
                <a:lnTo>
                  <a:pt x="121853" y="244779"/>
                </a:lnTo>
                <a:lnTo>
                  <a:pt x="106273" y="239356"/>
                </a:lnTo>
                <a:lnTo>
                  <a:pt x="111201" y="227804"/>
                </a:lnTo>
                <a:lnTo>
                  <a:pt x="115243" y="210645"/>
                </a:lnTo>
                <a:lnTo>
                  <a:pt x="115295" y="210423"/>
                </a:lnTo>
                <a:lnTo>
                  <a:pt x="118091" y="186093"/>
                </a:lnTo>
                <a:lnTo>
                  <a:pt x="119126" y="153695"/>
                </a:lnTo>
                <a:lnTo>
                  <a:pt x="125197" y="107221"/>
                </a:lnTo>
                <a:lnTo>
                  <a:pt x="141476" y="81640"/>
                </a:lnTo>
                <a:lnTo>
                  <a:pt x="165058" y="70801"/>
                </a:lnTo>
                <a:lnTo>
                  <a:pt x="193040" y="68554"/>
                </a:lnTo>
                <a:lnTo>
                  <a:pt x="241157" y="68554"/>
                </a:lnTo>
                <a:lnTo>
                  <a:pt x="228077" y="58105"/>
                </a:lnTo>
                <a:lnTo>
                  <a:pt x="193040" y="51396"/>
                </a:lnTo>
                <a:close/>
              </a:path>
              <a:path w="377190" h="377190">
                <a:moveTo>
                  <a:pt x="146812" y="244779"/>
                </a:moveTo>
                <a:lnTo>
                  <a:pt x="143916" y="245656"/>
                </a:lnTo>
                <a:lnTo>
                  <a:pt x="140986" y="246211"/>
                </a:lnTo>
                <a:lnTo>
                  <a:pt x="133462" y="246468"/>
                </a:lnTo>
                <a:lnTo>
                  <a:pt x="151106" y="246468"/>
                </a:lnTo>
                <a:lnTo>
                  <a:pt x="150037" y="245478"/>
                </a:lnTo>
                <a:lnTo>
                  <a:pt x="146812" y="244779"/>
                </a:lnTo>
                <a:close/>
              </a:path>
              <a:path w="377190" h="377190">
                <a:moveTo>
                  <a:pt x="241157" y="68554"/>
                </a:moveTo>
                <a:lnTo>
                  <a:pt x="193040" y="68554"/>
                </a:lnTo>
                <a:lnTo>
                  <a:pt x="214356" y="71253"/>
                </a:lnTo>
                <a:lnTo>
                  <a:pt x="234803" y="83204"/>
                </a:lnTo>
                <a:lnTo>
                  <a:pt x="250164" y="110184"/>
                </a:lnTo>
                <a:lnTo>
                  <a:pt x="256222" y="157975"/>
                </a:lnTo>
                <a:lnTo>
                  <a:pt x="257374" y="186093"/>
                </a:lnTo>
                <a:lnTo>
                  <a:pt x="257454" y="188052"/>
                </a:lnTo>
                <a:lnTo>
                  <a:pt x="260665" y="210423"/>
                </a:lnTo>
                <a:lnTo>
                  <a:pt x="260697" y="210645"/>
                </a:lnTo>
                <a:lnTo>
                  <a:pt x="265271" y="226823"/>
                </a:lnTo>
                <a:lnTo>
                  <a:pt x="270497" y="237655"/>
                </a:lnTo>
                <a:lnTo>
                  <a:pt x="262212" y="240449"/>
                </a:lnTo>
                <a:lnTo>
                  <a:pt x="252017" y="242912"/>
                </a:lnTo>
                <a:lnTo>
                  <a:pt x="251866" y="242912"/>
                </a:lnTo>
                <a:lnTo>
                  <a:pt x="240838" y="244327"/>
                </a:lnTo>
                <a:lnTo>
                  <a:pt x="293292" y="244327"/>
                </a:lnTo>
                <a:lnTo>
                  <a:pt x="294005" y="242912"/>
                </a:lnTo>
                <a:lnTo>
                  <a:pt x="293749" y="240449"/>
                </a:lnTo>
                <a:lnTo>
                  <a:pt x="293636" y="239356"/>
                </a:lnTo>
                <a:lnTo>
                  <a:pt x="293557" y="238602"/>
                </a:lnTo>
                <a:lnTo>
                  <a:pt x="293459" y="237655"/>
                </a:lnTo>
                <a:lnTo>
                  <a:pt x="293341" y="236512"/>
                </a:lnTo>
                <a:lnTo>
                  <a:pt x="291338" y="233768"/>
                </a:lnTo>
                <a:lnTo>
                  <a:pt x="275561" y="195850"/>
                </a:lnTo>
                <a:lnTo>
                  <a:pt x="273367" y="157975"/>
                </a:lnTo>
                <a:lnTo>
                  <a:pt x="268311" y="111490"/>
                </a:lnTo>
                <a:lnTo>
                  <a:pt x="253191" y="78168"/>
                </a:lnTo>
                <a:lnTo>
                  <a:pt x="241157" y="68554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3" name="object 45">
            <a:extLst>
              <a:ext uri="{FF2B5EF4-FFF2-40B4-BE49-F238E27FC236}">
                <a16:creationId xmlns:a16="http://schemas.microsoft.com/office/drawing/2014/main" id="{68FE5123-9283-6021-9A89-B66E4C24C802}"/>
              </a:ext>
            </a:extLst>
          </p:cNvPr>
          <p:cNvSpPr/>
          <p:nvPr/>
        </p:nvSpPr>
        <p:spPr>
          <a:xfrm>
            <a:off x="9783073" y="5589273"/>
            <a:ext cx="299353" cy="272139"/>
          </a:xfrm>
          <a:custGeom>
            <a:avLst/>
            <a:gdLst/>
            <a:ahLst/>
            <a:cxnLst/>
            <a:rect l="l" t="t" r="r" b="b"/>
            <a:pathLst>
              <a:path w="377190" h="342900">
                <a:moveTo>
                  <a:pt x="157581" y="0"/>
                </a:moveTo>
                <a:lnTo>
                  <a:pt x="144726" y="1019"/>
                </a:lnTo>
                <a:lnTo>
                  <a:pt x="133070" y="3581"/>
                </a:lnTo>
                <a:lnTo>
                  <a:pt x="123463" y="6943"/>
                </a:lnTo>
                <a:lnTo>
                  <a:pt x="116751" y="10363"/>
                </a:lnTo>
                <a:lnTo>
                  <a:pt x="103286" y="17003"/>
                </a:lnTo>
                <a:lnTo>
                  <a:pt x="91689" y="25528"/>
                </a:lnTo>
                <a:lnTo>
                  <a:pt x="81437" y="38075"/>
                </a:lnTo>
                <a:lnTo>
                  <a:pt x="72008" y="56781"/>
                </a:lnTo>
                <a:lnTo>
                  <a:pt x="68224" y="75484"/>
                </a:lnTo>
                <a:lnTo>
                  <a:pt x="69975" y="93048"/>
                </a:lnTo>
                <a:lnTo>
                  <a:pt x="70061" y="93910"/>
                </a:lnTo>
                <a:lnTo>
                  <a:pt x="74929" y="110345"/>
                </a:lnTo>
                <a:lnTo>
                  <a:pt x="80100" y="122745"/>
                </a:lnTo>
                <a:lnTo>
                  <a:pt x="80089" y="124155"/>
                </a:lnTo>
                <a:lnTo>
                  <a:pt x="77566" y="142479"/>
                </a:lnTo>
                <a:lnTo>
                  <a:pt x="77502" y="142943"/>
                </a:lnTo>
                <a:lnTo>
                  <a:pt x="78403" y="151508"/>
                </a:lnTo>
                <a:lnTo>
                  <a:pt x="78486" y="152297"/>
                </a:lnTo>
                <a:lnTo>
                  <a:pt x="78567" y="153073"/>
                </a:lnTo>
                <a:lnTo>
                  <a:pt x="78674" y="154089"/>
                </a:lnTo>
                <a:lnTo>
                  <a:pt x="78798" y="155270"/>
                </a:lnTo>
                <a:lnTo>
                  <a:pt x="78874" y="155994"/>
                </a:lnTo>
                <a:lnTo>
                  <a:pt x="81669" y="163148"/>
                </a:lnTo>
                <a:lnTo>
                  <a:pt x="83197" y="165328"/>
                </a:lnTo>
                <a:lnTo>
                  <a:pt x="88620" y="171945"/>
                </a:lnTo>
                <a:lnTo>
                  <a:pt x="95176" y="181419"/>
                </a:lnTo>
                <a:lnTo>
                  <a:pt x="100699" y="195332"/>
                </a:lnTo>
                <a:lnTo>
                  <a:pt x="103022" y="215265"/>
                </a:lnTo>
                <a:lnTo>
                  <a:pt x="97585" y="237131"/>
                </a:lnTo>
                <a:lnTo>
                  <a:pt x="85826" y="250278"/>
                </a:lnTo>
                <a:lnTo>
                  <a:pt x="85566" y="250537"/>
                </a:lnTo>
                <a:lnTo>
                  <a:pt x="73403" y="257287"/>
                </a:lnTo>
                <a:lnTo>
                  <a:pt x="68224" y="259029"/>
                </a:lnTo>
                <a:lnTo>
                  <a:pt x="48231" y="266828"/>
                </a:lnTo>
                <a:lnTo>
                  <a:pt x="25815" y="280239"/>
                </a:lnTo>
                <a:lnTo>
                  <a:pt x="7548" y="301825"/>
                </a:lnTo>
                <a:lnTo>
                  <a:pt x="0" y="334149"/>
                </a:lnTo>
                <a:lnTo>
                  <a:pt x="0" y="342709"/>
                </a:lnTo>
                <a:lnTo>
                  <a:pt x="291299" y="342709"/>
                </a:lnTo>
                <a:lnTo>
                  <a:pt x="291299" y="334149"/>
                </a:lnTo>
                <a:lnTo>
                  <a:pt x="289296" y="325577"/>
                </a:lnTo>
                <a:lnTo>
                  <a:pt x="17729" y="325577"/>
                </a:lnTo>
                <a:lnTo>
                  <a:pt x="24640" y="306650"/>
                </a:lnTo>
                <a:lnTo>
                  <a:pt x="37593" y="292896"/>
                </a:lnTo>
                <a:lnTo>
                  <a:pt x="54483" y="282932"/>
                </a:lnTo>
                <a:lnTo>
                  <a:pt x="87583" y="269578"/>
                </a:lnTo>
                <a:lnTo>
                  <a:pt x="102949" y="258035"/>
                </a:lnTo>
                <a:lnTo>
                  <a:pt x="115162" y="240153"/>
                </a:lnTo>
                <a:lnTo>
                  <a:pt x="120141" y="215265"/>
                </a:lnTo>
                <a:lnTo>
                  <a:pt x="117927" y="193775"/>
                </a:lnTo>
                <a:lnTo>
                  <a:pt x="112510" y="177680"/>
                </a:lnTo>
                <a:lnTo>
                  <a:pt x="105734" y="166103"/>
                </a:lnTo>
                <a:lnTo>
                  <a:pt x="99440" y="158165"/>
                </a:lnTo>
                <a:lnTo>
                  <a:pt x="97790" y="156248"/>
                </a:lnTo>
                <a:lnTo>
                  <a:pt x="96443" y="154457"/>
                </a:lnTo>
                <a:lnTo>
                  <a:pt x="95631" y="152297"/>
                </a:lnTo>
                <a:lnTo>
                  <a:pt x="94773" y="147285"/>
                </a:lnTo>
                <a:lnTo>
                  <a:pt x="94868" y="139019"/>
                </a:lnTo>
                <a:lnTo>
                  <a:pt x="96913" y="127101"/>
                </a:lnTo>
                <a:lnTo>
                  <a:pt x="97802" y="123393"/>
                </a:lnTo>
                <a:lnTo>
                  <a:pt x="97434" y="119494"/>
                </a:lnTo>
                <a:lnTo>
                  <a:pt x="95859" y="116014"/>
                </a:lnTo>
                <a:lnTo>
                  <a:pt x="91755" y="106414"/>
                </a:lnTo>
                <a:lnTo>
                  <a:pt x="87441" y="93048"/>
                </a:lnTo>
                <a:lnTo>
                  <a:pt x="85377" y="78260"/>
                </a:lnTo>
                <a:lnTo>
                  <a:pt x="85338" y="77979"/>
                </a:lnTo>
                <a:lnTo>
                  <a:pt x="87786" y="63766"/>
                </a:lnTo>
                <a:lnTo>
                  <a:pt x="87871" y="63271"/>
                </a:lnTo>
                <a:lnTo>
                  <a:pt x="95445" y="47920"/>
                </a:lnTo>
                <a:lnTo>
                  <a:pt x="124472" y="25692"/>
                </a:lnTo>
                <a:lnTo>
                  <a:pt x="125260" y="25260"/>
                </a:lnTo>
                <a:lnTo>
                  <a:pt x="157264" y="17157"/>
                </a:lnTo>
                <a:lnTo>
                  <a:pt x="197602" y="17157"/>
                </a:lnTo>
                <a:lnTo>
                  <a:pt x="193275" y="12262"/>
                </a:lnTo>
                <a:lnTo>
                  <a:pt x="185229" y="6489"/>
                </a:lnTo>
                <a:lnTo>
                  <a:pt x="178850" y="3581"/>
                </a:lnTo>
                <a:lnTo>
                  <a:pt x="171738" y="1473"/>
                </a:lnTo>
                <a:lnTo>
                  <a:pt x="164676" y="349"/>
                </a:lnTo>
                <a:lnTo>
                  <a:pt x="157581" y="0"/>
                </a:lnTo>
                <a:close/>
              </a:path>
              <a:path w="377190" h="342900">
                <a:moveTo>
                  <a:pt x="197602" y="17157"/>
                </a:moveTo>
                <a:lnTo>
                  <a:pt x="165340" y="17157"/>
                </a:lnTo>
                <a:lnTo>
                  <a:pt x="171729" y="18592"/>
                </a:lnTo>
                <a:lnTo>
                  <a:pt x="176997" y="21524"/>
                </a:lnTo>
                <a:lnTo>
                  <a:pt x="203649" y="71033"/>
                </a:lnTo>
                <a:lnTo>
                  <a:pt x="205257" y="88757"/>
                </a:lnTo>
                <a:lnTo>
                  <a:pt x="203083" y="103352"/>
                </a:lnTo>
                <a:lnTo>
                  <a:pt x="198031" y="114020"/>
                </a:lnTo>
                <a:lnTo>
                  <a:pt x="195033" y="118071"/>
                </a:lnTo>
                <a:lnTo>
                  <a:pt x="194108" y="122745"/>
                </a:lnTo>
                <a:lnTo>
                  <a:pt x="194035" y="123393"/>
                </a:lnTo>
                <a:lnTo>
                  <a:pt x="195143" y="127990"/>
                </a:lnTo>
                <a:lnTo>
                  <a:pt x="197063" y="139019"/>
                </a:lnTo>
                <a:lnTo>
                  <a:pt x="197145" y="147285"/>
                </a:lnTo>
                <a:lnTo>
                  <a:pt x="196429" y="151508"/>
                </a:lnTo>
                <a:lnTo>
                  <a:pt x="195643" y="153568"/>
                </a:lnTo>
                <a:lnTo>
                  <a:pt x="195135" y="154089"/>
                </a:lnTo>
                <a:lnTo>
                  <a:pt x="194604" y="154730"/>
                </a:lnTo>
                <a:lnTo>
                  <a:pt x="194233" y="155270"/>
                </a:lnTo>
                <a:lnTo>
                  <a:pt x="193496" y="156248"/>
                </a:lnTo>
                <a:lnTo>
                  <a:pt x="191846" y="158165"/>
                </a:lnTo>
                <a:lnTo>
                  <a:pt x="185563" y="166103"/>
                </a:lnTo>
                <a:lnTo>
                  <a:pt x="178785" y="177680"/>
                </a:lnTo>
                <a:lnTo>
                  <a:pt x="173363" y="193775"/>
                </a:lnTo>
                <a:lnTo>
                  <a:pt x="171145" y="215265"/>
                </a:lnTo>
                <a:lnTo>
                  <a:pt x="176064" y="239858"/>
                </a:lnTo>
                <a:lnTo>
                  <a:pt x="176123" y="240153"/>
                </a:lnTo>
                <a:lnTo>
                  <a:pt x="188337" y="258035"/>
                </a:lnTo>
                <a:lnTo>
                  <a:pt x="203709" y="269578"/>
                </a:lnTo>
                <a:lnTo>
                  <a:pt x="236831" y="282932"/>
                </a:lnTo>
                <a:lnTo>
                  <a:pt x="253705" y="292896"/>
                </a:lnTo>
                <a:lnTo>
                  <a:pt x="262139" y="301825"/>
                </a:lnTo>
                <a:lnTo>
                  <a:pt x="266649" y="306650"/>
                </a:lnTo>
                <a:lnTo>
                  <a:pt x="273570" y="325577"/>
                </a:lnTo>
                <a:lnTo>
                  <a:pt x="289296" y="325577"/>
                </a:lnTo>
                <a:lnTo>
                  <a:pt x="265474" y="280239"/>
                </a:lnTo>
                <a:lnTo>
                  <a:pt x="223075" y="259029"/>
                </a:lnTo>
                <a:lnTo>
                  <a:pt x="202957" y="253766"/>
                </a:lnTo>
                <a:lnTo>
                  <a:pt x="192627" y="247453"/>
                </a:lnTo>
                <a:lnTo>
                  <a:pt x="188821" y="235987"/>
                </a:lnTo>
                <a:lnTo>
                  <a:pt x="188277" y="215265"/>
                </a:lnTo>
                <a:lnTo>
                  <a:pt x="190598" y="195332"/>
                </a:lnTo>
                <a:lnTo>
                  <a:pt x="196116" y="181419"/>
                </a:lnTo>
                <a:lnTo>
                  <a:pt x="202668" y="171945"/>
                </a:lnTo>
                <a:lnTo>
                  <a:pt x="208089" y="165328"/>
                </a:lnTo>
                <a:lnTo>
                  <a:pt x="214527" y="159206"/>
                </a:lnTo>
                <a:lnTo>
                  <a:pt x="216984" y="153073"/>
                </a:lnTo>
                <a:lnTo>
                  <a:pt x="216930" y="151508"/>
                </a:lnTo>
                <a:lnTo>
                  <a:pt x="216094" y="142943"/>
                </a:lnTo>
                <a:lnTo>
                  <a:pt x="216049" y="142479"/>
                </a:lnTo>
                <a:lnTo>
                  <a:pt x="211835" y="124155"/>
                </a:lnTo>
                <a:lnTo>
                  <a:pt x="219312" y="108938"/>
                </a:lnTo>
                <a:lnTo>
                  <a:pt x="222383" y="89835"/>
                </a:lnTo>
                <a:lnTo>
                  <a:pt x="213118" y="44246"/>
                </a:lnTo>
                <a:lnTo>
                  <a:pt x="200071" y="19950"/>
                </a:lnTo>
                <a:lnTo>
                  <a:pt x="197602" y="17157"/>
                </a:lnTo>
                <a:close/>
              </a:path>
              <a:path w="377190" h="342900">
                <a:moveTo>
                  <a:pt x="294282" y="34277"/>
                </a:moveTo>
                <a:lnTo>
                  <a:pt x="261810" y="34277"/>
                </a:lnTo>
                <a:lnTo>
                  <a:pt x="267512" y="35521"/>
                </a:lnTo>
                <a:lnTo>
                  <a:pt x="272159" y="38075"/>
                </a:lnTo>
                <a:lnTo>
                  <a:pt x="298126" y="81138"/>
                </a:lnTo>
                <a:lnTo>
                  <a:pt x="299465" y="96548"/>
                </a:lnTo>
                <a:lnTo>
                  <a:pt x="297517" y="108938"/>
                </a:lnTo>
                <a:lnTo>
                  <a:pt x="297462" y="109286"/>
                </a:lnTo>
                <a:lnTo>
                  <a:pt x="292925" y="118643"/>
                </a:lnTo>
                <a:lnTo>
                  <a:pt x="289890" y="122745"/>
                </a:lnTo>
                <a:lnTo>
                  <a:pt x="288823" y="127990"/>
                </a:lnTo>
                <a:lnTo>
                  <a:pt x="293434" y="146873"/>
                </a:lnTo>
                <a:lnTo>
                  <a:pt x="293438" y="147285"/>
                </a:lnTo>
                <a:lnTo>
                  <a:pt x="291348" y="152876"/>
                </a:lnTo>
                <a:lnTo>
                  <a:pt x="291274" y="153073"/>
                </a:lnTo>
                <a:lnTo>
                  <a:pt x="290777" y="154089"/>
                </a:lnTo>
                <a:lnTo>
                  <a:pt x="290690" y="154266"/>
                </a:lnTo>
                <a:lnTo>
                  <a:pt x="289839" y="155270"/>
                </a:lnTo>
                <a:lnTo>
                  <a:pt x="289102" y="156248"/>
                </a:lnTo>
                <a:lnTo>
                  <a:pt x="287921" y="157543"/>
                </a:lnTo>
                <a:lnTo>
                  <a:pt x="287045" y="158470"/>
                </a:lnTo>
                <a:lnTo>
                  <a:pt x="281058" y="165328"/>
                </a:lnTo>
                <a:lnTo>
                  <a:pt x="280558" y="165925"/>
                </a:lnTo>
                <a:lnTo>
                  <a:pt x="273702" y="176514"/>
                </a:lnTo>
                <a:lnTo>
                  <a:pt x="268173" y="191278"/>
                </a:lnTo>
                <a:lnTo>
                  <a:pt x="265912" y="210883"/>
                </a:lnTo>
                <a:lnTo>
                  <a:pt x="270562" y="233953"/>
                </a:lnTo>
                <a:lnTo>
                  <a:pt x="281979" y="250537"/>
                </a:lnTo>
                <a:lnTo>
                  <a:pt x="296361" y="261252"/>
                </a:lnTo>
                <a:lnTo>
                  <a:pt x="310202" y="266828"/>
                </a:lnTo>
                <a:lnTo>
                  <a:pt x="326462" y="273181"/>
                </a:lnTo>
                <a:lnTo>
                  <a:pt x="341222" y="281525"/>
                </a:lnTo>
                <a:lnTo>
                  <a:pt x="352598" y="292896"/>
                </a:lnTo>
                <a:lnTo>
                  <a:pt x="359003" y="308444"/>
                </a:lnTo>
                <a:lnTo>
                  <a:pt x="304799" y="308444"/>
                </a:lnTo>
                <a:lnTo>
                  <a:pt x="306349" y="313728"/>
                </a:lnTo>
                <a:lnTo>
                  <a:pt x="307428" y="319417"/>
                </a:lnTo>
                <a:lnTo>
                  <a:pt x="307949" y="325577"/>
                </a:lnTo>
                <a:lnTo>
                  <a:pt x="376974" y="325577"/>
                </a:lnTo>
                <a:lnTo>
                  <a:pt x="376974" y="317868"/>
                </a:lnTo>
                <a:lnTo>
                  <a:pt x="370090" y="288778"/>
                </a:lnTo>
                <a:lnTo>
                  <a:pt x="353433" y="269352"/>
                </a:lnTo>
                <a:lnTo>
                  <a:pt x="332991" y="257287"/>
                </a:lnTo>
                <a:lnTo>
                  <a:pt x="314756" y="250278"/>
                </a:lnTo>
                <a:lnTo>
                  <a:pt x="296416" y="245541"/>
                </a:lnTo>
                <a:lnTo>
                  <a:pt x="286997" y="239858"/>
                </a:lnTo>
                <a:lnTo>
                  <a:pt x="283527" y="229537"/>
                </a:lnTo>
                <a:lnTo>
                  <a:pt x="283148" y="215265"/>
                </a:lnTo>
                <a:lnTo>
                  <a:pt x="283032" y="210883"/>
                </a:lnTo>
                <a:lnTo>
                  <a:pt x="285369" y="193775"/>
                </a:lnTo>
                <a:lnTo>
                  <a:pt x="309124" y="160424"/>
                </a:lnTo>
                <a:lnTo>
                  <a:pt x="311434" y="154730"/>
                </a:lnTo>
                <a:lnTo>
                  <a:pt x="310512" y="145369"/>
                </a:lnTo>
                <a:lnTo>
                  <a:pt x="306679" y="128866"/>
                </a:lnTo>
                <a:lnTo>
                  <a:pt x="313565" y="115181"/>
                </a:lnTo>
                <a:lnTo>
                  <a:pt x="316544" y="97990"/>
                </a:lnTo>
                <a:lnTo>
                  <a:pt x="315012" y="78260"/>
                </a:lnTo>
                <a:lnTo>
                  <a:pt x="308368" y="56959"/>
                </a:lnTo>
                <a:lnTo>
                  <a:pt x="302152" y="44782"/>
                </a:lnTo>
                <a:lnTo>
                  <a:pt x="295346" y="35315"/>
                </a:lnTo>
                <a:lnTo>
                  <a:pt x="294282" y="34277"/>
                </a:lnTo>
                <a:close/>
              </a:path>
              <a:path w="377190" h="342900">
                <a:moveTo>
                  <a:pt x="255054" y="17157"/>
                </a:moveTo>
                <a:lnTo>
                  <a:pt x="245625" y="17754"/>
                </a:lnTo>
                <a:lnTo>
                  <a:pt x="236816" y="19321"/>
                </a:lnTo>
                <a:lnTo>
                  <a:pt x="229007" y="21524"/>
                </a:lnTo>
                <a:lnTo>
                  <a:pt x="222580" y="24028"/>
                </a:lnTo>
                <a:lnTo>
                  <a:pt x="224751" y="28257"/>
                </a:lnTo>
                <a:lnTo>
                  <a:pt x="226834" y="32753"/>
                </a:lnTo>
                <a:lnTo>
                  <a:pt x="229013" y="37856"/>
                </a:lnTo>
                <a:lnTo>
                  <a:pt x="229106" y="38075"/>
                </a:lnTo>
                <a:lnTo>
                  <a:pt x="229171" y="38227"/>
                </a:lnTo>
                <a:lnTo>
                  <a:pt x="229261" y="38516"/>
                </a:lnTo>
                <a:lnTo>
                  <a:pt x="229387" y="38925"/>
                </a:lnTo>
                <a:lnTo>
                  <a:pt x="229654" y="39598"/>
                </a:lnTo>
                <a:lnTo>
                  <a:pt x="234142" y="37856"/>
                </a:lnTo>
                <a:lnTo>
                  <a:pt x="240110" y="36128"/>
                </a:lnTo>
                <a:lnTo>
                  <a:pt x="247200" y="34805"/>
                </a:lnTo>
                <a:lnTo>
                  <a:pt x="255054" y="34277"/>
                </a:lnTo>
                <a:lnTo>
                  <a:pt x="294282" y="34277"/>
                </a:lnTo>
                <a:lnTo>
                  <a:pt x="288110" y="28257"/>
                </a:lnTo>
                <a:lnTo>
                  <a:pt x="280276" y="22987"/>
                </a:lnTo>
                <a:lnTo>
                  <a:pt x="274251" y="20275"/>
                </a:lnTo>
                <a:lnTo>
                  <a:pt x="268385" y="18592"/>
                </a:lnTo>
                <a:lnTo>
                  <a:pt x="268738" y="18592"/>
                </a:lnTo>
                <a:lnTo>
                  <a:pt x="261529" y="17468"/>
                </a:lnTo>
                <a:lnTo>
                  <a:pt x="255054" y="17157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4" name="object 46">
            <a:extLst>
              <a:ext uri="{FF2B5EF4-FFF2-40B4-BE49-F238E27FC236}">
                <a16:creationId xmlns:a16="http://schemas.microsoft.com/office/drawing/2014/main" id="{B528886F-AD70-6E8C-4F2A-AC574EB4C7EA}"/>
              </a:ext>
            </a:extLst>
          </p:cNvPr>
          <p:cNvSpPr/>
          <p:nvPr/>
        </p:nvSpPr>
        <p:spPr>
          <a:xfrm>
            <a:off x="10404930" y="5603744"/>
            <a:ext cx="299353" cy="243917"/>
          </a:xfrm>
          <a:custGeom>
            <a:avLst/>
            <a:gdLst/>
            <a:ahLst/>
            <a:cxnLst/>
            <a:rect l="l" t="t" r="r" b="b"/>
            <a:pathLst>
              <a:path w="377190" h="307340">
                <a:moveTo>
                  <a:pt x="207340" y="0"/>
                </a:moveTo>
                <a:lnTo>
                  <a:pt x="187685" y="0"/>
                </a:lnTo>
                <a:lnTo>
                  <a:pt x="177401" y="2539"/>
                </a:lnTo>
                <a:lnTo>
                  <a:pt x="168919" y="6349"/>
                </a:lnTo>
                <a:lnTo>
                  <a:pt x="162991" y="8889"/>
                </a:lnTo>
                <a:lnTo>
                  <a:pt x="131843" y="34289"/>
                </a:lnTo>
                <a:lnTo>
                  <a:pt x="119929" y="67309"/>
                </a:lnTo>
                <a:lnTo>
                  <a:pt x="121581" y="83819"/>
                </a:lnTo>
                <a:lnTo>
                  <a:pt x="126022" y="99059"/>
                </a:lnTo>
                <a:lnTo>
                  <a:pt x="130797" y="110489"/>
                </a:lnTo>
                <a:lnTo>
                  <a:pt x="128371" y="128269"/>
                </a:lnTo>
                <a:lnTo>
                  <a:pt x="129571" y="139699"/>
                </a:lnTo>
                <a:lnTo>
                  <a:pt x="132029" y="146049"/>
                </a:lnTo>
                <a:lnTo>
                  <a:pt x="133375" y="148589"/>
                </a:lnTo>
                <a:lnTo>
                  <a:pt x="138170" y="153669"/>
                </a:lnTo>
                <a:lnTo>
                  <a:pt x="143952" y="162559"/>
                </a:lnTo>
                <a:lnTo>
                  <a:pt x="148818" y="175259"/>
                </a:lnTo>
                <a:lnTo>
                  <a:pt x="150863" y="193039"/>
                </a:lnTo>
                <a:lnTo>
                  <a:pt x="146067" y="213359"/>
                </a:lnTo>
                <a:lnTo>
                  <a:pt x="135515" y="224789"/>
                </a:lnTo>
                <a:lnTo>
                  <a:pt x="124963" y="231139"/>
                </a:lnTo>
                <a:lnTo>
                  <a:pt x="120167" y="232409"/>
                </a:lnTo>
                <a:lnTo>
                  <a:pt x="102537" y="240029"/>
                </a:lnTo>
                <a:lnTo>
                  <a:pt x="82757" y="251459"/>
                </a:lnTo>
                <a:lnTo>
                  <a:pt x="66633" y="270509"/>
                </a:lnTo>
                <a:lnTo>
                  <a:pt x="59969" y="299719"/>
                </a:lnTo>
                <a:lnTo>
                  <a:pt x="59969" y="307339"/>
                </a:lnTo>
                <a:lnTo>
                  <a:pt x="317017" y="307339"/>
                </a:lnTo>
                <a:lnTo>
                  <a:pt x="317017" y="299719"/>
                </a:lnTo>
                <a:lnTo>
                  <a:pt x="314989" y="290829"/>
                </a:lnTo>
                <a:lnTo>
                  <a:pt x="77787" y="290829"/>
                </a:lnTo>
                <a:lnTo>
                  <a:pt x="83739" y="275589"/>
                </a:lnTo>
                <a:lnTo>
                  <a:pt x="94553" y="264159"/>
                </a:lnTo>
                <a:lnTo>
                  <a:pt x="108664" y="255269"/>
                </a:lnTo>
                <a:lnTo>
                  <a:pt x="124510" y="248919"/>
                </a:lnTo>
                <a:lnTo>
                  <a:pt x="125183" y="248919"/>
                </a:lnTo>
                <a:lnTo>
                  <a:pt x="138374" y="243839"/>
                </a:lnTo>
                <a:lnTo>
                  <a:pt x="152373" y="232409"/>
                </a:lnTo>
                <a:lnTo>
                  <a:pt x="163483" y="215899"/>
                </a:lnTo>
                <a:lnTo>
                  <a:pt x="168008" y="193039"/>
                </a:lnTo>
                <a:lnTo>
                  <a:pt x="166013" y="173989"/>
                </a:lnTo>
                <a:lnTo>
                  <a:pt x="161134" y="158749"/>
                </a:lnTo>
                <a:lnTo>
                  <a:pt x="155031" y="148589"/>
                </a:lnTo>
                <a:lnTo>
                  <a:pt x="149364" y="140969"/>
                </a:lnTo>
                <a:lnTo>
                  <a:pt x="148069" y="139699"/>
                </a:lnTo>
                <a:lnTo>
                  <a:pt x="146494" y="137159"/>
                </a:lnTo>
                <a:lnTo>
                  <a:pt x="146329" y="137159"/>
                </a:lnTo>
                <a:lnTo>
                  <a:pt x="143764" y="129539"/>
                </a:lnTo>
                <a:lnTo>
                  <a:pt x="149199" y="106679"/>
                </a:lnTo>
                <a:lnTo>
                  <a:pt x="146253" y="102869"/>
                </a:lnTo>
                <a:lnTo>
                  <a:pt x="142295" y="93979"/>
                </a:lnTo>
                <a:lnTo>
                  <a:pt x="138636" y="82549"/>
                </a:lnTo>
                <a:lnTo>
                  <a:pt x="137077" y="69849"/>
                </a:lnTo>
                <a:lnTo>
                  <a:pt x="139420" y="57149"/>
                </a:lnTo>
                <a:lnTo>
                  <a:pt x="145913" y="43179"/>
                </a:lnTo>
                <a:lnTo>
                  <a:pt x="152722" y="34289"/>
                </a:lnTo>
                <a:lnTo>
                  <a:pt x="160528" y="29209"/>
                </a:lnTo>
                <a:lnTo>
                  <a:pt x="170014" y="24129"/>
                </a:lnTo>
                <a:lnTo>
                  <a:pt x="171627" y="24129"/>
                </a:lnTo>
                <a:lnTo>
                  <a:pt x="172377" y="22859"/>
                </a:lnTo>
                <a:lnTo>
                  <a:pt x="175870" y="21589"/>
                </a:lnTo>
                <a:lnTo>
                  <a:pt x="181922" y="19049"/>
                </a:lnTo>
                <a:lnTo>
                  <a:pt x="189863" y="17779"/>
                </a:lnTo>
                <a:lnTo>
                  <a:pt x="199021" y="16509"/>
                </a:lnTo>
                <a:lnTo>
                  <a:pt x="235677" y="16509"/>
                </a:lnTo>
                <a:lnTo>
                  <a:pt x="230519" y="10159"/>
                </a:lnTo>
                <a:lnTo>
                  <a:pt x="223418" y="5079"/>
                </a:lnTo>
                <a:lnTo>
                  <a:pt x="215900" y="1269"/>
                </a:lnTo>
                <a:lnTo>
                  <a:pt x="207340" y="0"/>
                </a:lnTo>
                <a:close/>
              </a:path>
              <a:path w="377190" h="307340">
                <a:moveTo>
                  <a:pt x="235677" y="16509"/>
                </a:moveTo>
                <a:lnTo>
                  <a:pt x="205384" y="16509"/>
                </a:lnTo>
                <a:lnTo>
                  <a:pt x="210743" y="17779"/>
                </a:lnTo>
                <a:lnTo>
                  <a:pt x="214985" y="20319"/>
                </a:lnTo>
                <a:lnTo>
                  <a:pt x="238869" y="67309"/>
                </a:lnTo>
                <a:lnTo>
                  <a:pt x="239339" y="80009"/>
                </a:lnTo>
                <a:lnTo>
                  <a:pt x="239386" y="81279"/>
                </a:lnTo>
                <a:lnTo>
                  <a:pt x="239480" y="83819"/>
                </a:lnTo>
                <a:lnTo>
                  <a:pt x="236686" y="93979"/>
                </a:lnTo>
                <a:lnTo>
                  <a:pt x="232994" y="101599"/>
                </a:lnTo>
                <a:lnTo>
                  <a:pt x="230085" y="105409"/>
                </a:lnTo>
                <a:lnTo>
                  <a:pt x="229082" y="110489"/>
                </a:lnTo>
                <a:lnTo>
                  <a:pt x="233629" y="129539"/>
                </a:lnTo>
                <a:lnTo>
                  <a:pt x="231432" y="135889"/>
                </a:lnTo>
                <a:lnTo>
                  <a:pt x="230847" y="137159"/>
                </a:lnTo>
                <a:lnTo>
                  <a:pt x="228650" y="139699"/>
                </a:lnTo>
                <a:lnTo>
                  <a:pt x="227609" y="140969"/>
                </a:lnTo>
                <a:lnTo>
                  <a:pt x="221947" y="148589"/>
                </a:lnTo>
                <a:lnTo>
                  <a:pt x="215844" y="158749"/>
                </a:lnTo>
                <a:lnTo>
                  <a:pt x="210962" y="173989"/>
                </a:lnTo>
                <a:lnTo>
                  <a:pt x="208965" y="193039"/>
                </a:lnTo>
                <a:lnTo>
                  <a:pt x="213492" y="215899"/>
                </a:lnTo>
                <a:lnTo>
                  <a:pt x="224605" y="232409"/>
                </a:lnTo>
                <a:lnTo>
                  <a:pt x="238605" y="243839"/>
                </a:lnTo>
                <a:lnTo>
                  <a:pt x="251790" y="248919"/>
                </a:lnTo>
                <a:lnTo>
                  <a:pt x="252476" y="248919"/>
                </a:lnTo>
                <a:lnTo>
                  <a:pt x="268322" y="255269"/>
                </a:lnTo>
                <a:lnTo>
                  <a:pt x="282433" y="264159"/>
                </a:lnTo>
                <a:lnTo>
                  <a:pt x="293247" y="275589"/>
                </a:lnTo>
                <a:lnTo>
                  <a:pt x="299199" y="290829"/>
                </a:lnTo>
                <a:lnTo>
                  <a:pt x="314989" y="290829"/>
                </a:lnTo>
                <a:lnTo>
                  <a:pt x="294228" y="251459"/>
                </a:lnTo>
                <a:lnTo>
                  <a:pt x="256819" y="232409"/>
                </a:lnTo>
                <a:lnTo>
                  <a:pt x="239058" y="227329"/>
                </a:lnTo>
                <a:lnTo>
                  <a:pt x="229938" y="222249"/>
                </a:lnTo>
                <a:lnTo>
                  <a:pt x="226578" y="212089"/>
                </a:lnTo>
                <a:lnTo>
                  <a:pt x="226098" y="193039"/>
                </a:lnTo>
                <a:lnTo>
                  <a:pt x="228146" y="175259"/>
                </a:lnTo>
                <a:lnTo>
                  <a:pt x="233018" y="162559"/>
                </a:lnTo>
                <a:lnTo>
                  <a:pt x="238801" y="153669"/>
                </a:lnTo>
                <a:lnTo>
                  <a:pt x="243586" y="148589"/>
                </a:lnTo>
                <a:lnTo>
                  <a:pt x="249274" y="142239"/>
                </a:lnTo>
                <a:lnTo>
                  <a:pt x="251513" y="137159"/>
                </a:lnTo>
                <a:lnTo>
                  <a:pt x="250615" y="128269"/>
                </a:lnTo>
                <a:lnTo>
                  <a:pt x="246887" y="111759"/>
                </a:lnTo>
                <a:lnTo>
                  <a:pt x="253710" y="97789"/>
                </a:lnTo>
                <a:lnTo>
                  <a:pt x="256782" y="81279"/>
                </a:lnTo>
                <a:lnTo>
                  <a:pt x="255190" y="60959"/>
                </a:lnTo>
                <a:lnTo>
                  <a:pt x="248018" y="39369"/>
                </a:lnTo>
                <a:lnTo>
                  <a:pt x="242402" y="26669"/>
                </a:lnTo>
                <a:lnTo>
                  <a:pt x="236708" y="17779"/>
                </a:lnTo>
                <a:lnTo>
                  <a:pt x="235677" y="16509"/>
                </a:lnTo>
                <a:close/>
              </a:path>
              <a:path w="377190" h="307340">
                <a:moveTo>
                  <a:pt x="105524" y="34289"/>
                </a:moveTo>
                <a:lnTo>
                  <a:pt x="85032" y="34289"/>
                </a:lnTo>
                <a:lnTo>
                  <a:pt x="76801" y="36829"/>
                </a:lnTo>
                <a:lnTo>
                  <a:pt x="70016" y="38099"/>
                </a:lnTo>
                <a:lnTo>
                  <a:pt x="37172" y="73659"/>
                </a:lnTo>
                <a:lnTo>
                  <a:pt x="34299" y="86359"/>
                </a:lnTo>
                <a:lnTo>
                  <a:pt x="35384" y="97789"/>
                </a:lnTo>
                <a:lnTo>
                  <a:pt x="35504" y="99059"/>
                </a:lnTo>
                <a:lnTo>
                  <a:pt x="35625" y="100329"/>
                </a:lnTo>
                <a:lnTo>
                  <a:pt x="39182" y="111759"/>
                </a:lnTo>
                <a:lnTo>
                  <a:pt x="43002" y="119379"/>
                </a:lnTo>
                <a:lnTo>
                  <a:pt x="41061" y="133349"/>
                </a:lnTo>
                <a:lnTo>
                  <a:pt x="41303" y="135889"/>
                </a:lnTo>
                <a:lnTo>
                  <a:pt x="41424" y="137159"/>
                </a:lnTo>
                <a:lnTo>
                  <a:pt x="41545" y="138429"/>
                </a:lnTo>
                <a:lnTo>
                  <a:pt x="41666" y="139699"/>
                </a:lnTo>
                <a:lnTo>
                  <a:pt x="41787" y="140969"/>
                </a:lnTo>
                <a:lnTo>
                  <a:pt x="41908" y="142239"/>
                </a:lnTo>
                <a:lnTo>
                  <a:pt x="42029" y="143509"/>
                </a:lnTo>
                <a:lnTo>
                  <a:pt x="44004" y="148589"/>
                </a:lnTo>
                <a:lnTo>
                  <a:pt x="48365" y="153669"/>
                </a:lnTo>
                <a:lnTo>
                  <a:pt x="51793" y="161289"/>
                </a:lnTo>
                <a:lnTo>
                  <a:pt x="54493" y="170179"/>
                </a:lnTo>
                <a:lnTo>
                  <a:pt x="55587" y="184149"/>
                </a:lnTo>
                <a:lnTo>
                  <a:pt x="52585" y="199389"/>
                </a:lnTo>
                <a:lnTo>
                  <a:pt x="45980" y="208279"/>
                </a:lnTo>
                <a:lnTo>
                  <a:pt x="39375" y="213359"/>
                </a:lnTo>
                <a:lnTo>
                  <a:pt x="36372" y="213359"/>
                </a:lnTo>
                <a:lnTo>
                  <a:pt x="24115" y="219709"/>
                </a:lnTo>
                <a:lnTo>
                  <a:pt x="12342" y="228599"/>
                </a:lnTo>
                <a:lnTo>
                  <a:pt x="3491" y="243839"/>
                </a:lnTo>
                <a:lnTo>
                  <a:pt x="0" y="265429"/>
                </a:lnTo>
                <a:lnTo>
                  <a:pt x="0" y="274319"/>
                </a:lnTo>
                <a:lnTo>
                  <a:pt x="46774" y="274319"/>
                </a:lnTo>
                <a:lnTo>
                  <a:pt x="48831" y="267969"/>
                </a:lnTo>
                <a:lnTo>
                  <a:pt x="51523" y="261619"/>
                </a:lnTo>
                <a:lnTo>
                  <a:pt x="54825" y="256539"/>
                </a:lnTo>
                <a:lnTo>
                  <a:pt x="17767" y="256539"/>
                </a:lnTo>
                <a:lnTo>
                  <a:pt x="21000" y="246379"/>
                </a:lnTo>
                <a:lnTo>
                  <a:pt x="26433" y="238759"/>
                </a:lnTo>
                <a:lnTo>
                  <a:pt x="33435" y="233679"/>
                </a:lnTo>
                <a:lnTo>
                  <a:pt x="41376" y="229869"/>
                </a:lnTo>
                <a:lnTo>
                  <a:pt x="51126" y="226059"/>
                </a:lnTo>
                <a:lnTo>
                  <a:pt x="61356" y="217169"/>
                </a:lnTo>
                <a:lnTo>
                  <a:pt x="69430" y="203199"/>
                </a:lnTo>
                <a:lnTo>
                  <a:pt x="72707" y="184149"/>
                </a:lnTo>
                <a:lnTo>
                  <a:pt x="71292" y="167639"/>
                </a:lnTo>
                <a:lnTo>
                  <a:pt x="67832" y="154939"/>
                </a:lnTo>
                <a:lnTo>
                  <a:pt x="63508" y="146049"/>
                </a:lnTo>
                <a:lnTo>
                  <a:pt x="59499" y="139699"/>
                </a:lnTo>
                <a:lnTo>
                  <a:pt x="58813" y="139699"/>
                </a:lnTo>
                <a:lnTo>
                  <a:pt x="58394" y="138429"/>
                </a:lnTo>
                <a:lnTo>
                  <a:pt x="57302" y="133349"/>
                </a:lnTo>
                <a:lnTo>
                  <a:pt x="60566" y="120649"/>
                </a:lnTo>
                <a:lnTo>
                  <a:pt x="60020" y="115569"/>
                </a:lnTo>
                <a:lnTo>
                  <a:pt x="58419" y="113029"/>
                </a:lnTo>
                <a:lnTo>
                  <a:pt x="55471" y="105409"/>
                </a:lnTo>
                <a:lnTo>
                  <a:pt x="52716" y="97789"/>
                </a:lnTo>
                <a:lnTo>
                  <a:pt x="51463" y="88899"/>
                </a:lnTo>
                <a:lnTo>
                  <a:pt x="53022" y="80009"/>
                </a:lnTo>
                <a:lnTo>
                  <a:pt x="57993" y="69849"/>
                </a:lnTo>
                <a:lnTo>
                  <a:pt x="62231" y="63499"/>
                </a:lnTo>
                <a:lnTo>
                  <a:pt x="66643" y="59689"/>
                </a:lnTo>
                <a:lnTo>
                  <a:pt x="72136" y="57149"/>
                </a:lnTo>
                <a:lnTo>
                  <a:pt x="72948" y="55879"/>
                </a:lnTo>
                <a:lnTo>
                  <a:pt x="73736" y="55879"/>
                </a:lnTo>
                <a:lnTo>
                  <a:pt x="85242" y="50799"/>
                </a:lnTo>
                <a:lnTo>
                  <a:pt x="105498" y="50799"/>
                </a:lnTo>
                <a:lnTo>
                  <a:pt x="106400" y="46989"/>
                </a:lnTo>
                <a:lnTo>
                  <a:pt x="109766" y="39369"/>
                </a:lnTo>
                <a:lnTo>
                  <a:pt x="110845" y="36829"/>
                </a:lnTo>
                <a:lnTo>
                  <a:pt x="105524" y="34289"/>
                </a:lnTo>
                <a:close/>
              </a:path>
              <a:path w="377190" h="307340">
                <a:moveTo>
                  <a:pt x="326254" y="50799"/>
                </a:moveTo>
                <a:lnTo>
                  <a:pt x="291744" y="50799"/>
                </a:lnTo>
                <a:lnTo>
                  <a:pt x="303250" y="55879"/>
                </a:lnTo>
                <a:lnTo>
                  <a:pt x="304050" y="55879"/>
                </a:lnTo>
                <a:lnTo>
                  <a:pt x="304850" y="57149"/>
                </a:lnTo>
                <a:lnTo>
                  <a:pt x="325523" y="88899"/>
                </a:lnTo>
                <a:lnTo>
                  <a:pt x="324270" y="97789"/>
                </a:lnTo>
                <a:lnTo>
                  <a:pt x="321515" y="105409"/>
                </a:lnTo>
                <a:lnTo>
                  <a:pt x="318566" y="113029"/>
                </a:lnTo>
                <a:lnTo>
                  <a:pt x="316966" y="115569"/>
                </a:lnTo>
                <a:lnTo>
                  <a:pt x="316420" y="120649"/>
                </a:lnTo>
                <a:lnTo>
                  <a:pt x="319671" y="133349"/>
                </a:lnTo>
                <a:lnTo>
                  <a:pt x="318579" y="138429"/>
                </a:lnTo>
                <a:lnTo>
                  <a:pt x="318198" y="139699"/>
                </a:lnTo>
                <a:lnTo>
                  <a:pt x="317487" y="139699"/>
                </a:lnTo>
                <a:lnTo>
                  <a:pt x="313473" y="146049"/>
                </a:lnTo>
                <a:lnTo>
                  <a:pt x="309149" y="154939"/>
                </a:lnTo>
                <a:lnTo>
                  <a:pt x="305692" y="167639"/>
                </a:lnTo>
                <a:lnTo>
                  <a:pt x="304279" y="184149"/>
                </a:lnTo>
                <a:lnTo>
                  <a:pt x="307556" y="203199"/>
                </a:lnTo>
                <a:lnTo>
                  <a:pt x="315628" y="217169"/>
                </a:lnTo>
                <a:lnTo>
                  <a:pt x="325855" y="226059"/>
                </a:lnTo>
                <a:lnTo>
                  <a:pt x="335597" y="229869"/>
                </a:lnTo>
                <a:lnTo>
                  <a:pt x="343546" y="233679"/>
                </a:lnTo>
                <a:lnTo>
                  <a:pt x="350551" y="238759"/>
                </a:lnTo>
                <a:lnTo>
                  <a:pt x="355985" y="246379"/>
                </a:lnTo>
                <a:lnTo>
                  <a:pt x="359219" y="256539"/>
                </a:lnTo>
                <a:lnTo>
                  <a:pt x="322160" y="256539"/>
                </a:lnTo>
                <a:lnTo>
                  <a:pt x="325450" y="261619"/>
                </a:lnTo>
                <a:lnTo>
                  <a:pt x="328155" y="267969"/>
                </a:lnTo>
                <a:lnTo>
                  <a:pt x="330212" y="274319"/>
                </a:lnTo>
                <a:lnTo>
                  <a:pt x="376986" y="274319"/>
                </a:lnTo>
                <a:lnTo>
                  <a:pt x="376986" y="265429"/>
                </a:lnTo>
                <a:lnTo>
                  <a:pt x="373498" y="243839"/>
                </a:lnTo>
                <a:lnTo>
                  <a:pt x="364653" y="228599"/>
                </a:lnTo>
                <a:lnTo>
                  <a:pt x="352882" y="219709"/>
                </a:lnTo>
                <a:lnTo>
                  <a:pt x="340614" y="213359"/>
                </a:lnTo>
                <a:lnTo>
                  <a:pt x="329512" y="210819"/>
                </a:lnTo>
                <a:lnTo>
                  <a:pt x="323811" y="207009"/>
                </a:lnTo>
                <a:lnTo>
                  <a:pt x="321711" y="199389"/>
                </a:lnTo>
                <a:lnTo>
                  <a:pt x="321411" y="184149"/>
                </a:lnTo>
                <a:lnTo>
                  <a:pt x="322504" y="170179"/>
                </a:lnTo>
                <a:lnTo>
                  <a:pt x="325199" y="161289"/>
                </a:lnTo>
                <a:lnTo>
                  <a:pt x="328623" y="153669"/>
                </a:lnTo>
                <a:lnTo>
                  <a:pt x="331901" y="149859"/>
                </a:lnTo>
                <a:lnTo>
                  <a:pt x="336120" y="144779"/>
                </a:lnTo>
                <a:lnTo>
                  <a:pt x="337743" y="139699"/>
                </a:lnTo>
                <a:lnTo>
                  <a:pt x="336966" y="133349"/>
                </a:lnTo>
                <a:lnTo>
                  <a:pt x="333984" y="119379"/>
                </a:lnTo>
                <a:lnTo>
                  <a:pt x="337804" y="111759"/>
                </a:lnTo>
                <a:lnTo>
                  <a:pt x="341361" y="100329"/>
                </a:lnTo>
                <a:lnTo>
                  <a:pt x="342687" y="86359"/>
                </a:lnTo>
                <a:lnTo>
                  <a:pt x="339813" y="73659"/>
                </a:lnTo>
                <a:lnTo>
                  <a:pt x="333695" y="60959"/>
                </a:lnTo>
                <a:lnTo>
                  <a:pt x="327652" y="52069"/>
                </a:lnTo>
                <a:lnTo>
                  <a:pt x="326254" y="50799"/>
                </a:lnTo>
                <a:close/>
              </a:path>
              <a:path w="377190" h="307340">
                <a:moveTo>
                  <a:pt x="105498" y="50799"/>
                </a:moveTo>
                <a:lnTo>
                  <a:pt x="98361" y="50799"/>
                </a:lnTo>
                <a:lnTo>
                  <a:pt x="101904" y="52069"/>
                </a:lnTo>
                <a:lnTo>
                  <a:pt x="104749" y="53339"/>
                </a:lnTo>
                <a:lnTo>
                  <a:pt x="105498" y="50799"/>
                </a:lnTo>
                <a:close/>
              </a:path>
              <a:path w="377190" h="307340">
                <a:moveTo>
                  <a:pt x="291952" y="34289"/>
                </a:moveTo>
                <a:lnTo>
                  <a:pt x="271056" y="34289"/>
                </a:lnTo>
                <a:lnTo>
                  <a:pt x="265595" y="36829"/>
                </a:lnTo>
                <a:lnTo>
                  <a:pt x="267779" y="43179"/>
                </a:lnTo>
                <a:lnTo>
                  <a:pt x="269633" y="48259"/>
                </a:lnTo>
                <a:lnTo>
                  <a:pt x="270954" y="53339"/>
                </a:lnTo>
                <a:lnTo>
                  <a:pt x="271614" y="53339"/>
                </a:lnTo>
                <a:lnTo>
                  <a:pt x="274535" y="52069"/>
                </a:lnTo>
                <a:lnTo>
                  <a:pt x="278333" y="50799"/>
                </a:lnTo>
                <a:lnTo>
                  <a:pt x="326254" y="50799"/>
                </a:lnTo>
                <a:lnTo>
                  <a:pt x="320663" y="45719"/>
                </a:lnTo>
                <a:lnTo>
                  <a:pt x="311708" y="40639"/>
                </a:lnTo>
                <a:lnTo>
                  <a:pt x="306964" y="38099"/>
                </a:lnTo>
                <a:lnTo>
                  <a:pt x="300180" y="36829"/>
                </a:lnTo>
                <a:lnTo>
                  <a:pt x="291952" y="34289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5" name="object 47">
            <a:extLst>
              <a:ext uri="{FF2B5EF4-FFF2-40B4-BE49-F238E27FC236}">
                <a16:creationId xmlns:a16="http://schemas.microsoft.com/office/drawing/2014/main" id="{33A2C1E4-DDE5-E5A8-3758-E394C1F64931}"/>
              </a:ext>
            </a:extLst>
          </p:cNvPr>
          <p:cNvSpPr/>
          <p:nvPr/>
        </p:nvSpPr>
        <p:spPr>
          <a:xfrm>
            <a:off x="4549913" y="1280618"/>
            <a:ext cx="488843" cy="221743"/>
          </a:xfrm>
          <a:custGeom>
            <a:avLst/>
            <a:gdLst/>
            <a:ahLst/>
            <a:cxnLst/>
            <a:rect l="l" t="t" r="r" b="b"/>
            <a:pathLst>
              <a:path w="615950" h="279400">
                <a:moveTo>
                  <a:pt x="209422" y="0"/>
                </a:moveTo>
                <a:lnTo>
                  <a:pt x="202933" y="0"/>
                </a:lnTo>
                <a:lnTo>
                  <a:pt x="199859" y="1536"/>
                </a:lnTo>
                <a:lnTo>
                  <a:pt x="486" y="265798"/>
                </a:lnTo>
                <a:lnTo>
                  <a:pt x="380" y="265938"/>
                </a:lnTo>
                <a:lnTo>
                  <a:pt x="0" y="270141"/>
                </a:lnTo>
                <a:lnTo>
                  <a:pt x="3492" y="277177"/>
                </a:lnTo>
                <a:lnTo>
                  <a:pt x="7086" y="279387"/>
                </a:lnTo>
                <a:lnTo>
                  <a:pt x="608850" y="279387"/>
                </a:lnTo>
                <a:lnTo>
                  <a:pt x="612396" y="277177"/>
                </a:lnTo>
                <a:lnTo>
                  <a:pt x="615874" y="270141"/>
                </a:lnTo>
                <a:lnTo>
                  <a:pt x="615507" y="265938"/>
                </a:lnTo>
                <a:lnTo>
                  <a:pt x="615492" y="265798"/>
                </a:lnTo>
                <a:lnTo>
                  <a:pt x="609951" y="258686"/>
                </a:lnTo>
                <a:lnTo>
                  <a:pt x="31788" y="258686"/>
                </a:lnTo>
                <a:lnTo>
                  <a:pt x="206184" y="27546"/>
                </a:lnTo>
                <a:lnTo>
                  <a:pt x="232108" y="27546"/>
                </a:lnTo>
                <a:lnTo>
                  <a:pt x="212483" y="1536"/>
                </a:lnTo>
                <a:lnTo>
                  <a:pt x="209422" y="0"/>
                </a:lnTo>
                <a:close/>
              </a:path>
              <a:path w="615950" h="279400">
                <a:moveTo>
                  <a:pt x="232108" y="27546"/>
                </a:moveTo>
                <a:lnTo>
                  <a:pt x="206184" y="27546"/>
                </a:lnTo>
                <a:lnTo>
                  <a:pt x="380555" y="258686"/>
                </a:lnTo>
                <a:lnTo>
                  <a:pt x="406501" y="258686"/>
                </a:lnTo>
                <a:lnTo>
                  <a:pt x="353479" y="188404"/>
                </a:lnTo>
                <a:lnTo>
                  <a:pt x="366811" y="171297"/>
                </a:lnTo>
                <a:lnTo>
                  <a:pt x="340575" y="171297"/>
                </a:lnTo>
                <a:lnTo>
                  <a:pt x="285572" y="98399"/>
                </a:lnTo>
                <a:lnTo>
                  <a:pt x="294379" y="87343"/>
                </a:lnTo>
                <a:lnTo>
                  <a:pt x="302752" y="81000"/>
                </a:lnTo>
                <a:lnTo>
                  <a:pt x="272440" y="81000"/>
                </a:lnTo>
                <a:lnTo>
                  <a:pt x="232108" y="27546"/>
                </a:lnTo>
                <a:close/>
              </a:path>
              <a:path w="615950" h="279400">
                <a:moveTo>
                  <a:pt x="467470" y="75831"/>
                </a:moveTo>
                <a:lnTo>
                  <a:pt x="441210" y="75831"/>
                </a:lnTo>
                <a:lnTo>
                  <a:pt x="583691" y="258686"/>
                </a:lnTo>
                <a:lnTo>
                  <a:pt x="609951" y="258686"/>
                </a:lnTo>
                <a:lnTo>
                  <a:pt x="467470" y="75831"/>
                </a:lnTo>
                <a:close/>
              </a:path>
              <a:path w="615950" h="279400">
                <a:moveTo>
                  <a:pt x="385071" y="71361"/>
                </a:moveTo>
                <a:lnTo>
                  <a:pt x="333540" y="71361"/>
                </a:lnTo>
                <a:lnTo>
                  <a:pt x="351643" y="74350"/>
                </a:lnTo>
                <a:lnTo>
                  <a:pt x="367307" y="82657"/>
                </a:lnTo>
                <a:lnTo>
                  <a:pt x="379540" y="95289"/>
                </a:lnTo>
                <a:lnTo>
                  <a:pt x="387349" y="111252"/>
                </a:lnTo>
                <a:lnTo>
                  <a:pt x="340575" y="171297"/>
                </a:lnTo>
                <a:lnTo>
                  <a:pt x="366811" y="171297"/>
                </a:lnTo>
                <a:lnTo>
                  <a:pt x="428205" y="92519"/>
                </a:lnTo>
                <a:lnTo>
                  <a:pt x="401954" y="92519"/>
                </a:lnTo>
                <a:lnTo>
                  <a:pt x="390059" y="75502"/>
                </a:lnTo>
                <a:lnTo>
                  <a:pt x="385071" y="71361"/>
                </a:lnTo>
                <a:close/>
              </a:path>
              <a:path w="615950" h="279400">
                <a:moveTo>
                  <a:pt x="444398" y="48628"/>
                </a:moveTo>
                <a:lnTo>
                  <a:pt x="438010" y="48628"/>
                </a:lnTo>
                <a:lnTo>
                  <a:pt x="435013" y="50101"/>
                </a:lnTo>
                <a:lnTo>
                  <a:pt x="401954" y="92519"/>
                </a:lnTo>
                <a:lnTo>
                  <a:pt x="428205" y="92519"/>
                </a:lnTo>
                <a:lnTo>
                  <a:pt x="441210" y="75831"/>
                </a:lnTo>
                <a:lnTo>
                  <a:pt x="467470" y="75831"/>
                </a:lnTo>
                <a:lnTo>
                  <a:pt x="447420" y="50101"/>
                </a:lnTo>
                <a:lnTo>
                  <a:pt x="444398" y="48628"/>
                </a:lnTo>
                <a:close/>
              </a:path>
              <a:path w="615950" h="279400">
                <a:moveTo>
                  <a:pt x="333540" y="50647"/>
                </a:moveTo>
                <a:lnTo>
                  <a:pt x="315467" y="52802"/>
                </a:lnTo>
                <a:lnTo>
                  <a:pt x="298932" y="58923"/>
                </a:lnTo>
                <a:lnTo>
                  <a:pt x="284426" y="68494"/>
                </a:lnTo>
                <a:lnTo>
                  <a:pt x="272440" y="81000"/>
                </a:lnTo>
                <a:lnTo>
                  <a:pt x="302752" y="81000"/>
                </a:lnTo>
                <a:lnTo>
                  <a:pt x="305646" y="78808"/>
                </a:lnTo>
                <a:lnTo>
                  <a:pt x="318867" y="73308"/>
                </a:lnTo>
                <a:lnTo>
                  <a:pt x="333540" y="71361"/>
                </a:lnTo>
                <a:lnTo>
                  <a:pt x="385071" y="71361"/>
                </a:lnTo>
                <a:lnTo>
                  <a:pt x="374124" y="62272"/>
                </a:lnTo>
                <a:lnTo>
                  <a:pt x="355000" y="53698"/>
                </a:lnTo>
                <a:lnTo>
                  <a:pt x="333540" y="50647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986" name="object 48">
            <a:extLst>
              <a:ext uri="{FF2B5EF4-FFF2-40B4-BE49-F238E27FC236}">
                <a16:creationId xmlns:a16="http://schemas.microsoft.com/office/drawing/2014/main" id="{33A0D35B-6829-080F-4739-41289A344511}"/>
              </a:ext>
            </a:extLst>
          </p:cNvPr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952463" y="1233381"/>
            <a:ext cx="259721" cy="316487"/>
          </a:xfrm>
          <a:prstGeom prst="rect">
            <a:avLst/>
          </a:prstGeom>
        </p:spPr>
      </p:pic>
      <p:sp>
        <p:nvSpPr>
          <p:cNvPr id="987" name="object 49">
            <a:extLst>
              <a:ext uri="{FF2B5EF4-FFF2-40B4-BE49-F238E27FC236}">
                <a16:creationId xmlns:a16="http://schemas.microsoft.com/office/drawing/2014/main" id="{40FDDE33-05C7-2E00-7C04-39347EA3CB76}"/>
              </a:ext>
            </a:extLst>
          </p:cNvPr>
          <p:cNvSpPr/>
          <p:nvPr/>
        </p:nvSpPr>
        <p:spPr>
          <a:xfrm>
            <a:off x="4650923" y="1905046"/>
            <a:ext cx="287258" cy="281715"/>
          </a:xfrm>
          <a:custGeom>
            <a:avLst/>
            <a:gdLst/>
            <a:ahLst/>
            <a:cxnLst/>
            <a:rect l="l" t="t" r="r" b="b"/>
            <a:pathLst>
              <a:path w="361950" h="354965">
                <a:moveTo>
                  <a:pt x="221462" y="0"/>
                </a:moveTo>
                <a:lnTo>
                  <a:pt x="135763" y="0"/>
                </a:lnTo>
                <a:lnTo>
                  <a:pt x="115952" y="4008"/>
                </a:lnTo>
                <a:lnTo>
                  <a:pt x="99758" y="14933"/>
                </a:lnTo>
                <a:lnTo>
                  <a:pt x="88832" y="31123"/>
                </a:lnTo>
                <a:lnTo>
                  <a:pt x="84865" y="50718"/>
                </a:lnTo>
                <a:lnTo>
                  <a:pt x="84823" y="77419"/>
                </a:lnTo>
                <a:lnTo>
                  <a:pt x="51542" y="86877"/>
                </a:lnTo>
                <a:lnTo>
                  <a:pt x="24609" y="107191"/>
                </a:lnTo>
                <a:lnTo>
                  <a:pt x="6577" y="135815"/>
                </a:lnTo>
                <a:lnTo>
                  <a:pt x="0" y="170205"/>
                </a:lnTo>
                <a:lnTo>
                  <a:pt x="0" y="261315"/>
                </a:lnTo>
                <a:lnTo>
                  <a:pt x="7335" y="297554"/>
                </a:lnTo>
                <a:lnTo>
                  <a:pt x="27325" y="327180"/>
                </a:lnTo>
                <a:lnTo>
                  <a:pt x="56948" y="347172"/>
                </a:lnTo>
                <a:lnTo>
                  <a:pt x="93179" y="354507"/>
                </a:lnTo>
                <a:lnTo>
                  <a:pt x="268160" y="354507"/>
                </a:lnTo>
                <a:lnTo>
                  <a:pt x="313232" y="342849"/>
                </a:lnTo>
                <a:lnTo>
                  <a:pt x="325436" y="333781"/>
                </a:lnTo>
                <a:lnTo>
                  <a:pt x="92262" y="333781"/>
                </a:lnTo>
                <a:lnTo>
                  <a:pt x="84207" y="333173"/>
                </a:lnTo>
                <a:lnTo>
                  <a:pt x="77523" y="332044"/>
                </a:lnTo>
                <a:lnTo>
                  <a:pt x="71064" y="330320"/>
                </a:lnTo>
                <a:lnTo>
                  <a:pt x="64858" y="328015"/>
                </a:lnTo>
                <a:lnTo>
                  <a:pt x="64854" y="314528"/>
                </a:lnTo>
                <a:lnTo>
                  <a:pt x="44157" y="314528"/>
                </a:lnTo>
                <a:lnTo>
                  <a:pt x="34429" y="303579"/>
                </a:lnTo>
                <a:lnTo>
                  <a:pt x="27044" y="290841"/>
                </a:lnTo>
                <a:lnTo>
                  <a:pt x="22355" y="276643"/>
                </a:lnTo>
                <a:lnTo>
                  <a:pt x="20713" y="261315"/>
                </a:lnTo>
                <a:lnTo>
                  <a:pt x="20713" y="170205"/>
                </a:lnTo>
                <a:lnTo>
                  <a:pt x="34429" y="127941"/>
                </a:lnTo>
                <a:lnTo>
                  <a:pt x="44157" y="116992"/>
                </a:lnTo>
                <a:lnTo>
                  <a:pt x="64787" y="116992"/>
                </a:lnTo>
                <a:lnTo>
                  <a:pt x="64782" y="104241"/>
                </a:lnTo>
                <a:lnTo>
                  <a:pt x="90408" y="97891"/>
                </a:lnTo>
                <a:lnTo>
                  <a:pt x="324381" y="97891"/>
                </a:lnTo>
                <a:lnTo>
                  <a:pt x="307142" y="85582"/>
                </a:lnTo>
                <a:lnTo>
                  <a:pt x="272389" y="77127"/>
                </a:lnTo>
                <a:lnTo>
                  <a:pt x="105537" y="77127"/>
                </a:lnTo>
                <a:lnTo>
                  <a:pt x="105579" y="50718"/>
                </a:lnTo>
                <a:lnTo>
                  <a:pt x="107916" y="39176"/>
                </a:lnTo>
                <a:lnTo>
                  <a:pt x="114401" y="29571"/>
                </a:lnTo>
                <a:lnTo>
                  <a:pt x="124010" y="23091"/>
                </a:lnTo>
                <a:lnTo>
                  <a:pt x="135763" y="20713"/>
                </a:lnTo>
                <a:lnTo>
                  <a:pt x="261356" y="20713"/>
                </a:lnTo>
                <a:lnTo>
                  <a:pt x="257455" y="14933"/>
                </a:lnTo>
                <a:lnTo>
                  <a:pt x="241266" y="4008"/>
                </a:lnTo>
                <a:lnTo>
                  <a:pt x="221462" y="0"/>
                </a:lnTo>
                <a:close/>
              </a:path>
              <a:path w="361950" h="354965">
                <a:moveTo>
                  <a:pt x="111798" y="97891"/>
                </a:moveTo>
                <a:lnTo>
                  <a:pt x="91084" y="97891"/>
                </a:lnTo>
                <a:lnTo>
                  <a:pt x="91084" y="333781"/>
                </a:lnTo>
                <a:lnTo>
                  <a:pt x="111798" y="333781"/>
                </a:lnTo>
                <a:lnTo>
                  <a:pt x="111798" y="97891"/>
                </a:lnTo>
                <a:close/>
              </a:path>
              <a:path w="361950" h="354965">
                <a:moveTo>
                  <a:pt x="271411" y="97891"/>
                </a:moveTo>
                <a:lnTo>
                  <a:pt x="250710" y="97891"/>
                </a:lnTo>
                <a:lnTo>
                  <a:pt x="250710" y="333781"/>
                </a:lnTo>
                <a:lnTo>
                  <a:pt x="271411" y="333781"/>
                </a:lnTo>
                <a:lnTo>
                  <a:pt x="271411" y="97891"/>
                </a:lnTo>
                <a:close/>
              </a:path>
              <a:path w="361950" h="354965">
                <a:moveTo>
                  <a:pt x="324381" y="97891"/>
                </a:moveTo>
                <a:lnTo>
                  <a:pt x="271411" y="97891"/>
                </a:lnTo>
                <a:lnTo>
                  <a:pt x="278340" y="98528"/>
                </a:lnTo>
                <a:lnTo>
                  <a:pt x="285067" y="99795"/>
                </a:lnTo>
                <a:lnTo>
                  <a:pt x="291560" y="101668"/>
                </a:lnTo>
                <a:lnTo>
                  <a:pt x="298079" y="104241"/>
                </a:lnTo>
                <a:lnTo>
                  <a:pt x="297771" y="104241"/>
                </a:lnTo>
                <a:lnTo>
                  <a:pt x="297713" y="104609"/>
                </a:lnTo>
                <a:lnTo>
                  <a:pt x="297637" y="327469"/>
                </a:lnTo>
                <a:lnTo>
                  <a:pt x="269750" y="333781"/>
                </a:lnTo>
                <a:lnTo>
                  <a:pt x="325436" y="333781"/>
                </a:lnTo>
                <a:lnTo>
                  <a:pt x="333123" y="328015"/>
                </a:lnTo>
                <a:lnTo>
                  <a:pt x="333595" y="327469"/>
                </a:lnTo>
                <a:lnTo>
                  <a:pt x="344635" y="313486"/>
                </a:lnTo>
                <a:lnTo>
                  <a:pt x="318350" y="313486"/>
                </a:lnTo>
                <a:lnTo>
                  <a:pt x="318350" y="118033"/>
                </a:lnTo>
                <a:lnTo>
                  <a:pt x="343407" y="118033"/>
                </a:lnTo>
                <a:lnTo>
                  <a:pt x="335407" y="105764"/>
                </a:lnTo>
                <a:lnTo>
                  <a:pt x="324381" y="97891"/>
                </a:lnTo>
                <a:close/>
              </a:path>
              <a:path w="361950" h="354965">
                <a:moveTo>
                  <a:pt x="64787" y="116992"/>
                </a:moveTo>
                <a:lnTo>
                  <a:pt x="44157" y="116992"/>
                </a:lnTo>
                <a:lnTo>
                  <a:pt x="44157" y="314528"/>
                </a:lnTo>
                <a:lnTo>
                  <a:pt x="64854" y="314528"/>
                </a:lnTo>
                <a:lnTo>
                  <a:pt x="64787" y="116992"/>
                </a:lnTo>
                <a:close/>
              </a:path>
              <a:path w="361950" h="354965">
                <a:moveTo>
                  <a:pt x="343407" y="118033"/>
                </a:moveTo>
                <a:lnTo>
                  <a:pt x="318350" y="118033"/>
                </a:lnTo>
                <a:lnTo>
                  <a:pt x="327619" y="128877"/>
                </a:lnTo>
                <a:lnTo>
                  <a:pt x="334638" y="141390"/>
                </a:lnTo>
                <a:lnTo>
                  <a:pt x="338960" y="154877"/>
                </a:lnTo>
                <a:lnTo>
                  <a:pt x="339085" y="155268"/>
                </a:lnTo>
                <a:lnTo>
                  <a:pt x="340639" y="170205"/>
                </a:lnTo>
                <a:lnTo>
                  <a:pt x="340639" y="261315"/>
                </a:lnTo>
                <a:lnTo>
                  <a:pt x="339085" y="276258"/>
                </a:lnTo>
                <a:lnTo>
                  <a:pt x="334638" y="290139"/>
                </a:lnTo>
                <a:lnTo>
                  <a:pt x="327619" y="302650"/>
                </a:lnTo>
                <a:lnTo>
                  <a:pt x="318350" y="313486"/>
                </a:lnTo>
                <a:lnTo>
                  <a:pt x="344635" y="313486"/>
                </a:lnTo>
                <a:lnTo>
                  <a:pt x="348224" y="308941"/>
                </a:lnTo>
                <a:lnTo>
                  <a:pt x="357914" y="286422"/>
                </a:lnTo>
                <a:lnTo>
                  <a:pt x="361353" y="261315"/>
                </a:lnTo>
                <a:lnTo>
                  <a:pt x="361353" y="170205"/>
                </a:lnTo>
                <a:lnTo>
                  <a:pt x="354403" y="134896"/>
                </a:lnTo>
                <a:lnTo>
                  <a:pt x="343407" y="118033"/>
                </a:lnTo>
                <a:close/>
              </a:path>
              <a:path w="361950" h="354965">
                <a:moveTo>
                  <a:pt x="199428" y="32346"/>
                </a:moveTo>
                <a:lnTo>
                  <a:pt x="157784" y="32346"/>
                </a:lnTo>
                <a:lnTo>
                  <a:pt x="146097" y="34713"/>
                </a:lnTo>
                <a:lnTo>
                  <a:pt x="136545" y="41162"/>
                </a:lnTo>
                <a:lnTo>
                  <a:pt x="130100" y="50718"/>
                </a:lnTo>
                <a:lnTo>
                  <a:pt x="127736" y="62407"/>
                </a:lnTo>
                <a:lnTo>
                  <a:pt x="127736" y="77127"/>
                </a:lnTo>
                <a:lnTo>
                  <a:pt x="148437" y="77127"/>
                </a:lnTo>
                <a:lnTo>
                  <a:pt x="148437" y="57251"/>
                </a:lnTo>
                <a:lnTo>
                  <a:pt x="152641" y="53047"/>
                </a:lnTo>
                <a:lnTo>
                  <a:pt x="227581" y="53047"/>
                </a:lnTo>
                <a:lnTo>
                  <a:pt x="227152" y="50927"/>
                </a:lnTo>
                <a:lnTo>
                  <a:pt x="227110" y="50718"/>
                </a:lnTo>
                <a:lnTo>
                  <a:pt x="220662" y="41162"/>
                </a:lnTo>
                <a:lnTo>
                  <a:pt x="211109" y="34713"/>
                </a:lnTo>
                <a:lnTo>
                  <a:pt x="199428" y="32346"/>
                </a:lnTo>
                <a:close/>
              </a:path>
              <a:path w="361950" h="354965">
                <a:moveTo>
                  <a:pt x="227581" y="53047"/>
                </a:moveTo>
                <a:lnTo>
                  <a:pt x="204571" y="53047"/>
                </a:lnTo>
                <a:lnTo>
                  <a:pt x="208775" y="57251"/>
                </a:lnTo>
                <a:lnTo>
                  <a:pt x="208775" y="77127"/>
                </a:lnTo>
                <a:lnTo>
                  <a:pt x="229476" y="77127"/>
                </a:lnTo>
                <a:lnTo>
                  <a:pt x="229476" y="62407"/>
                </a:lnTo>
                <a:lnTo>
                  <a:pt x="227581" y="53047"/>
                </a:lnTo>
                <a:close/>
              </a:path>
              <a:path w="361950" h="354965">
                <a:moveTo>
                  <a:pt x="261356" y="20713"/>
                </a:moveTo>
                <a:lnTo>
                  <a:pt x="221462" y="20713"/>
                </a:lnTo>
                <a:lnTo>
                  <a:pt x="233212" y="23091"/>
                </a:lnTo>
                <a:lnTo>
                  <a:pt x="242817" y="29571"/>
                </a:lnTo>
                <a:lnTo>
                  <a:pt x="249298" y="39176"/>
                </a:lnTo>
                <a:lnTo>
                  <a:pt x="251633" y="50718"/>
                </a:lnTo>
                <a:lnTo>
                  <a:pt x="251675" y="77127"/>
                </a:lnTo>
                <a:lnTo>
                  <a:pt x="272389" y="77127"/>
                </a:lnTo>
                <a:lnTo>
                  <a:pt x="272347" y="50718"/>
                </a:lnTo>
                <a:lnTo>
                  <a:pt x="268380" y="31123"/>
                </a:lnTo>
                <a:lnTo>
                  <a:pt x="261356" y="20713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88" name="object 50">
            <a:extLst>
              <a:ext uri="{FF2B5EF4-FFF2-40B4-BE49-F238E27FC236}">
                <a16:creationId xmlns:a16="http://schemas.microsoft.com/office/drawing/2014/main" id="{82494FB6-40FD-17D7-8E03-301419F13377}"/>
              </a:ext>
            </a:extLst>
          </p:cNvPr>
          <p:cNvGrpSpPr/>
          <p:nvPr/>
        </p:nvGrpSpPr>
        <p:grpSpPr>
          <a:xfrm>
            <a:off x="5323200" y="1880435"/>
            <a:ext cx="235854" cy="330598"/>
            <a:chOff x="6164808" y="6122047"/>
            <a:chExt cx="297180" cy="416559"/>
          </a:xfrm>
        </p:grpSpPr>
        <p:sp>
          <p:nvSpPr>
            <p:cNvPr id="989" name="object 51">
              <a:extLst>
                <a:ext uri="{FF2B5EF4-FFF2-40B4-BE49-F238E27FC236}">
                  <a16:creationId xmlns:a16="http://schemas.microsoft.com/office/drawing/2014/main" id="{4BFC82BB-CEAF-C316-8AEF-BAA502559E44}"/>
                </a:ext>
              </a:extLst>
            </p:cNvPr>
            <p:cNvSpPr/>
            <p:nvPr/>
          </p:nvSpPr>
          <p:spPr>
            <a:xfrm>
              <a:off x="6164808" y="6122047"/>
              <a:ext cx="297180" cy="416559"/>
            </a:xfrm>
            <a:custGeom>
              <a:avLst/>
              <a:gdLst/>
              <a:ahLst/>
              <a:cxnLst/>
              <a:rect l="l" t="t" r="r" b="b"/>
              <a:pathLst>
                <a:path w="297179" h="416559">
                  <a:moveTo>
                    <a:pt x="104127" y="297967"/>
                  </a:moveTo>
                  <a:lnTo>
                    <a:pt x="96723" y="290487"/>
                  </a:lnTo>
                  <a:lnTo>
                    <a:pt x="93052" y="290487"/>
                  </a:lnTo>
                  <a:lnTo>
                    <a:pt x="93052" y="304139"/>
                  </a:lnTo>
                  <a:lnTo>
                    <a:pt x="93052" y="310235"/>
                  </a:lnTo>
                  <a:lnTo>
                    <a:pt x="90551" y="312737"/>
                  </a:lnTo>
                  <a:lnTo>
                    <a:pt x="82994" y="312737"/>
                  </a:lnTo>
                  <a:lnTo>
                    <a:pt x="82994" y="301650"/>
                  </a:lnTo>
                  <a:lnTo>
                    <a:pt x="90551" y="301650"/>
                  </a:lnTo>
                  <a:lnTo>
                    <a:pt x="93052" y="304139"/>
                  </a:lnTo>
                  <a:lnTo>
                    <a:pt x="93052" y="290487"/>
                  </a:lnTo>
                  <a:lnTo>
                    <a:pt x="71894" y="290487"/>
                  </a:lnTo>
                  <a:lnTo>
                    <a:pt x="71894" y="346151"/>
                  </a:lnTo>
                  <a:lnTo>
                    <a:pt x="82994" y="346151"/>
                  </a:lnTo>
                  <a:lnTo>
                    <a:pt x="82994" y="323900"/>
                  </a:lnTo>
                  <a:lnTo>
                    <a:pt x="96723" y="323900"/>
                  </a:lnTo>
                  <a:lnTo>
                    <a:pt x="104127" y="316407"/>
                  </a:lnTo>
                  <a:lnTo>
                    <a:pt x="104127" y="312737"/>
                  </a:lnTo>
                  <a:lnTo>
                    <a:pt x="104127" y="301650"/>
                  </a:lnTo>
                  <a:lnTo>
                    <a:pt x="104127" y="297967"/>
                  </a:lnTo>
                  <a:close/>
                </a:path>
                <a:path w="297179" h="416559">
                  <a:moveTo>
                    <a:pt x="154000" y="346151"/>
                  </a:moveTo>
                  <a:lnTo>
                    <a:pt x="148374" y="330581"/>
                  </a:lnTo>
                  <a:lnTo>
                    <a:pt x="144335" y="319417"/>
                  </a:lnTo>
                  <a:lnTo>
                    <a:pt x="139801" y="306870"/>
                  </a:lnTo>
                  <a:lnTo>
                    <a:pt x="133883" y="290487"/>
                  </a:lnTo>
                  <a:lnTo>
                    <a:pt x="132486" y="290487"/>
                  </a:lnTo>
                  <a:lnTo>
                    <a:pt x="132486" y="319417"/>
                  </a:lnTo>
                  <a:lnTo>
                    <a:pt x="123456" y="319417"/>
                  </a:lnTo>
                  <a:lnTo>
                    <a:pt x="127939" y="306870"/>
                  </a:lnTo>
                  <a:lnTo>
                    <a:pt x="132486" y="319417"/>
                  </a:lnTo>
                  <a:lnTo>
                    <a:pt x="132486" y="290487"/>
                  </a:lnTo>
                  <a:lnTo>
                    <a:pt x="122059" y="290487"/>
                  </a:lnTo>
                  <a:lnTo>
                    <a:pt x="101942" y="346151"/>
                  </a:lnTo>
                  <a:lnTo>
                    <a:pt x="113753" y="346151"/>
                  </a:lnTo>
                  <a:lnTo>
                    <a:pt x="119418" y="330581"/>
                  </a:lnTo>
                  <a:lnTo>
                    <a:pt x="136525" y="330581"/>
                  </a:lnTo>
                  <a:lnTo>
                    <a:pt x="142176" y="346151"/>
                  </a:lnTo>
                  <a:lnTo>
                    <a:pt x="154000" y="346151"/>
                  </a:lnTo>
                  <a:close/>
                </a:path>
                <a:path w="297179" h="416559">
                  <a:moveTo>
                    <a:pt x="193573" y="320078"/>
                  </a:moveTo>
                  <a:lnTo>
                    <a:pt x="186601" y="313766"/>
                  </a:lnTo>
                  <a:lnTo>
                    <a:pt x="174701" y="313182"/>
                  </a:lnTo>
                  <a:lnTo>
                    <a:pt x="171843" y="312813"/>
                  </a:lnTo>
                  <a:lnTo>
                    <a:pt x="169265" y="309803"/>
                  </a:lnTo>
                  <a:lnTo>
                    <a:pt x="168757" y="308546"/>
                  </a:lnTo>
                  <a:lnTo>
                    <a:pt x="168757" y="304139"/>
                  </a:lnTo>
                  <a:lnTo>
                    <a:pt x="171259" y="301650"/>
                  </a:lnTo>
                  <a:lnTo>
                    <a:pt x="177711" y="301650"/>
                  </a:lnTo>
                  <a:lnTo>
                    <a:pt x="180873" y="302679"/>
                  </a:lnTo>
                  <a:lnTo>
                    <a:pt x="183451" y="304368"/>
                  </a:lnTo>
                  <a:lnTo>
                    <a:pt x="191439" y="296367"/>
                  </a:lnTo>
                  <a:lnTo>
                    <a:pt x="186740" y="292684"/>
                  </a:lnTo>
                  <a:lnTo>
                    <a:pt x="180797" y="290487"/>
                  </a:lnTo>
                  <a:lnTo>
                    <a:pt x="165163" y="290487"/>
                  </a:lnTo>
                  <a:lnTo>
                    <a:pt x="157670" y="297980"/>
                  </a:lnTo>
                  <a:lnTo>
                    <a:pt x="157670" y="315087"/>
                  </a:lnTo>
                  <a:lnTo>
                    <a:pt x="163106" y="321614"/>
                  </a:lnTo>
                  <a:lnTo>
                    <a:pt x="173164" y="324116"/>
                  </a:lnTo>
                  <a:lnTo>
                    <a:pt x="177571" y="323672"/>
                  </a:lnTo>
                  <a:lnTo>
                    <a:pt x="181749" y="326097"/>
                  </a:lnTo>
                  <a:lnTo>
                    <a:pt x="182410" y="327787"/>
                  </a:lnTo>
                  <a:lnTo>
                    <a:pt x="182410" y="332562"/>
                  </a:lnTo>
                  <a:lnTo>
                    <a:pt x="179920" y="335064"/>
                  </a:lnTo>
                  <a:lnTo>
                    <a:pt x="172504" y="335064"/>
                  </a:lnTo>
                  <a:lnTo>
                    <a:pt x="168529" y="333375"/>
                  </a:lnTo>
                  <a:lnTo>
                    <a:pt x="165519" y="330581"/>
                  </a:lnTo>
                  <a:lnTo>
                    <a:pt x="157670" y="338442"/>
                  </a:lnTo>
                  <a:lnTo>
                    <a:pt x="162661" y="343217"/>
                  </a:lnTo>
                  <a:lnTo>
                    <a:pt x="169418" y="346151"/>
                  </a:lnTo>
                  <a:lnTo>
                    <a:pt x="186080" y="346151"/>
                  </a:lnTo>
                  <a:lnTo>
                    <a:pt x="193573" y="338658"/>
                  </a:lnTo>
                  <a:lnTo>
                    <a:pt x="193573" y="329476"/>
                  </a:lnTo>
                  <a:lnTo>
                    <a:pt x="193573" y="320078"/>
                  </a:lnTo>
                  <a:close/>
                </a:path>
                <a:path w="297179" h="416559">
                  <a:moveTo>
                    <a:pt x="233172" y="320078"/>
                  </a:moveTo>
                  <a:lnTo>
                    <a:pt x="226199" y="313766"/>
                  </a:lnTo>
                  <a:lnTo>
                    <a:pt x="214287" y="313182"/>
                  </a:lnTo>
                  <a:lnTo>
                    <a:pt x="211429" y="312801"/>
                  </a:lnTo>
                  <a:lnTo>
                    <a:pt x="208864" y="309803"/>
                  </a:lnTo>
                  <a:lnTo>
                    <a:pt x="208343" y="308546"/>
                  </a:lnTo>
                  <a:lnTo>
                    <a:pt x="208343" y="304139"/>
                  </a:lnTo>
                  <a:lnTo>
                    <a:pt x="210845" y="301650"/>
                  </a:lnTo>
                  <a:lnTo>
                    <a:pt x="213931" y="301650"/>
                  </a:lnTo>
                  <a:lnTo>
                    <a:pt x="217309" y="301650"/>
                  </a:lnTo>
                  <a:lnTo>
                    <a:pt x="220472" y="302679"/>
                  </a:lnTo>
                  <a:lnTo>
                    <a:pt x="223037" y="304368"/>
                  </a:lnTo>
                  <a:lnTo>
                    <a:pt x="231038" y="296354"/>
                  </a:lnTo>
                  <a:lnTo>
                    <a:pt x="226339" y="292684"/>
                  </a:lnTo>
                  <a:lnTo>
                    <a:pt x="220383" y="290487"/>
                  </a:lnTo>
                  <a:lnTo>
                    <a:pt x="204749" y="290487"/>
                  </a:lnTo>
                  <a:lnTo>
                    <a:pt x="197256" y="297967"/>
                  </a:lnTo>
                  <a:lnTo>
                    <a:pt x="197256" y="315087"/>
                  </a:lnTo>
                  <a:lnTo>
                    <a:pt x="202692" y="321614"/>
                  </a:lnTo>
                  <a:lnTo>
                    <a:pt x="212750" y="324116"/>
                  </a:lnTo>
                  <a:lnTo>
                    <a:pt x="217157" y="323672"/>
                  </a:lnTo>
                  <a:lnTo>
                    <a:pt x="221348" y="326097"/>
                  </a:lnTo>
                  <a:lnTo>
                    <a:pt x="222008" y="327787"/>
                  </a:lnTo>
                  <a:lnTo>
                    <a:pt x="222008" y="332562"/>
                  </a:lnTo>
                  <a:lnTo>
                    <a:pt x="219506" y="335051"/>
                  </a:lnTo>
                  <a:lnTo>
                    <a:pt x="212090" y="335051"/>
                  </a:lnTo>
                  <a:lnTo>
                    <a:pt x="208127" y="333375"/>
                  </a:lnTo>
                  <a:lnTo>
                    <a:pt x="205117" y="330581"/>
                  </a:lnTo>
                  <a:lnTo>
                    <a:pt x="197256" y="338429"/>
                  </a:lnTo>
                  <a:lnTo>
                    <a:pt x="202247" y="343204"/>
                  </a:lnTo>
                  <a:lnTo>
                    <a:pt x="209003" y="346151"/>
                  </a:lnTo>
                  <a:lnTo>
                    <a:pt x="225679" y="346151"/>
                  </a:lnTo>
                  <a:lnTo>
                    <a:pt x="233172" y="338658"/>
                  </a:lnTo>
                  <a:lnTo>
                    <a:pt x="233172" y="320078"/>
                  </a:lnTo>
                  <a:close/>
                </a:path>
                <a:path w="297179" h="416559">
                  <a:moveTo>
                    <a:pt x="296633" y="60198"/>
                  </a:moveTo>
                  <a:lnTo>
                    <a:pt x="291998" y="55562"/>
                  </a:lnTo>
                  <a:lnTo>
                    <a:pt x="275932" y="55562"/>
                  </a:lnTo>
                  <a:lnTo>
                    <a:pt x="275932" y="76263"/>
                  </a:lnTo>
                  <a:lnTo>
                    <a:pt x="275932" y="395389"/>
                  </a:lnTo>
                  <a:lnTo>
                    <a:pt x="20713" y="395389"/>
                  </a:lnTo>
                  <a:lnTo>
                    <a:pt x="20713" y="76263"/>
                  </a:lnTo>
                  <a:lnTo>
                    <a:pt x="275932" y="76263"/>
                  </a:lnTo>
                  <a:lnTo>
                    <a:pt x="275932" y="55562"/>
                  </a:lnTo>
                  <a:lnTo>
                    <a:pt x="269036" y="55562"/>
                  </a:lnTo>
                  <a:lnTo>
                    <a:pt x="269036" y="23698"/>
                  </a:lnTo>
                  <a:lnTo>
                    <a:pt x="269036" y="7658"/>
                  </a:lnTo>
                  <a:lnTo>
                    <a:pt x="267627" y="4686"/>
                  </a:lnTo>
                  <a:lnTo>
                    <a:pt x="262712" y="749"/>
                  </a:lnTo>
                  <a:lnTo>
                    <a:pt x="259511" y="0"/>
                  </a:lnTo>
                  <a:lnTo>
                    <a:pt x="248335" y="2489"/>
                  </a:lnTo>
                  <a:lnTo>
                    <a:pt x="248335" y="23698"/>
                  </a:lnTo>
                  <a:lnTo>
                    <a:pt x="248335" y="55562"/>
                  </a:lnTo>
                  <a:lnTo>
                    <a:pt x="104787" y="55562"/>
                  </a:lnTo>
                  <a:lnTo>
                    <a:pt x="248335" y="23698"/>
                  </a:lnTo>
                  <a:lnTo>
                    <a:pt x="248335" y="2489"/>
                  </a:lnTo>
                  <a:lnTo>
                    <a:pt x="7505" y="55943"/>
                  </a:lnTo>
                  <a:lnTo>
                    <a:pt x="4330" y="57531"/>
                  </a:lnTo>
                  <a:lnTo>
                    <a:pt x="3505" y="58166"/>
                  </a:lnTo>
                  <a:lnTo>
                    <a:pt x="368" y="63347"/>
                  </a:lnTo>
                  <a:lnTo>
                    <a:pt x="304" y="63588"/>
                  </a:lnTo>
                  <a:lnTo>
                    <a:pt x="177" y="64084"/>
                  </a:lnTo>
                  <a:lnTo>
                    <a:pt x="50" y="65582"/>
                  </a:lnTo>
                  <a:lnTo>
                    <a:pt x="0" y="411454"/>
                  </a:lnTo>
                  <a:lnTo>
                    <a:pt x="4635" y="416090"/>
                  </a:lnTo>
                  <a:lnTo>
                    <a:pt x="291998" y="416090"/>
                  </a:lnTo>
                  <a:lnTo>
                    <a:pt x="296633" y="411454"/>
                  </a:lnTo>
                  <a:lnTo>
                    <a:pt x="296633" y="395389"/>
                  </a:lnTo>
                  <a:lnTo>
                    <a:pt x="296633" y="76263"/>
                  </a:lnTo>
                  <a:lnTo>
                    <a:pt x="296633" y="60198"/>
                  </a:lnTo>
                  <a:close/>
                </a:path>
              </a:pathLst>
            </a:custGeom>
            <a:solidFill>
              <a:srgbClr val="1544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90" name="object 52">
              <a:extLst>
                <a:ext uri="{FF2B5EF4-FFF2-40B4-BE49-F238E27FC236}">
                  <a16:creationId xmlns:a16="http://schemas.microsoft.com/office/drawing/2014/main" id="{BC5EA01C-0FA3-AF64-74C4-9B2C1A026062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241167" y="6230807"/>
              <a:ext cx="143916" cy="143903"/>
            </a:xfrm>
            <a:prstGeom prst="rect">
              <a:avLst/>
            </a:prstGeom>
          </p:spPr>
        </p:pic>
      </p:grpSp>
      <p:grpSp>
        <p:nvGrpSpPr>
          <p:cNvPr id="991" name="object 53">
            <a:extLst>
              <a:ext uri="{FF2B5EF4-FFF2-40B4-BE49-F238E27FC236}">
                <a16:creationId xmlns:a16="http://schemas.microsoft.com/office/drawing/2014/main" id="{34501FE1-493B-EFAC-C872-006677038546}"/>
              </a:ext>
            </a:extLst>
          </p:cNvPr>
          <p:cNvGrpSpPr/>
          <p:nvPr/>
        </p:nvGrpSpPr>
        <p:grpSpPr>
          <a:xfrm>
            <a:off x="6592578" y="1278148"/>
            <a:ext cx="264580" cy="226783"/>
            <a:chOff x="7764246" y="5363156"/>
            <a:chExt cx="333375" cy="285750"/>
          </a:xfrm>
        </p:grpSpPr>
        <p:sp>
          <p:nvSpPr>
            <p:cNvPr id="992" name="object 54">
              <a:extLst>
                <a:ext uri="{FF2B5EF4-FFF2-40B4-BE49-F238E27FC236}">
                  <a16:creationId xmlns:a16="http://schemas.microsoft.com/office/drawing/2014/main" id="{8F05B75C-9CBD-E455-2798-D62DC8CE90F7}"/>
                </a:ext>
              </a:extLst>
            </p:cNvPr>
            <p:cNvSpPr/>
            <p:nvPr/>
          </p:nvSpPr>
          <p:spPr>
            <a:xfrm>
              <a:off x="7764246" y="5363156"/>
              <a:ext cx="333375" cy="285750"/>
            </a:xfrm>
            <a:custGeom>
              <a:avLst/>
              <a:gdLst/>
              <a:ahLst/>
              <a:cxnLst/>
              <a:rect l="l" t="t" r="r" b="b"/>
              <a:pathLst>
                <a:path w="333375" h="285750">
                  <a:moveTo>
                    <a:pt x="328675" y="44538"/>
                  </a:moveTo>
                  <a:lnTo>
                    <a:pt x="4635" y="44538"/>
                  </a:lnTo>
                  <a:lnTo>
                    <a:pt x="0" y="49174"/>
                  </a:lnTo>
                  <a:lnTo>
                    <a:pt x="0" y="280987"/>
                  </a:lnTo>
                  <a:lnTo>
                    <a:pt x="4635" y="285623"/>
                  </a:lnTo>
                  <a:lnTo>
                    <a:pt x="328675" y="285623"/>
                  </a:lnTo>
                  <a:lnTo>
                    <a:pt x="333298" y="280987"/>
                  </a:lnTo>
                  <a:lnTo>
                    <a:pt x="333298" y="264909"/>
                  </a:lnTo>
                  <a:lnTo>
                    <a:pt x="20713" y="264909"/>
                  </a:lnTo>
                  <a:lnTo>
                    <a:pt x="20713" y="65252"/>
                  </a:lnTo>
                  <a:lnTo>
                    <a:pt x="333298" y="65252"/>
                  </a:lnTo>
                  <a:lnTo>
                    <a:pt x="333298" y="49174"/>
                  </a:lnTo>
                  <a:lnTo>
                    <a:pt x="328675" y="44538"/>
                  </a:lnTo>
                  <a:close/>
                </a:path>
                <a:path w="333375" h="285750">
                  <a:moveTo>
                    <a:pt x="333298" y="65252"/>
                  </a:moveTo>
                  <a:lnTo>
                    <a:pt x="312597" y="65252"/>
                  </a:lnTo>
                  <a:lnTo>
                    <a:pt x="312597" y="264909"/>
                  </a:lnTo>
                  <a:lnTo>
                    <a:pt x="333298" y="264909"/>
                  </a:lnTo>
                  <a:lnTo>
                    <a:pt x="333298" y="65252"/>
                  </a:lnTo>
                  <a:close/>
                </a:path>
                <a:path w="333375" h="285750">
                  <a:moveTo>
                    <a:pt x="90576" y="30213"/>
                  </a:moveTo>
                  <a:lnTo>
                    <a:pt x="50152" y="30213"/>
                  </a:lnTo>
                  <a:lnTo>
                    <a:pt x="45516" y="34836"/>
                  </a:lnTo>
                  <a:lnTo>
                    <a:pt x="45516" y="44538"/>
                  </a:lnTo>
                  <a:lnTo>
                    <a:pt x="95211" y="44538"/>
                  </a:lnTo>
                  <a:lnTo>
                    <a:pt x="95211" y="34836"/>
                  </a:lnTo>
                  <a:lnTo>
                    <a:pt x="90576" y="30213"/>
                  </a:lnTo>
                  <a:close/>
                </a:path>
                <a:path w="333375" h="285750">
                  <a:moveTo>
                    <a:pt x="234467" y="0"/>
                  </a:moveTo>
                  <a:lnTo>
                    <a:pt x="137439" y="0"/>
                  </a:lnTo>
                  <a:lnTo>
                    <a:pt x="132803" y="4648"/>
                  </a:lnTo>
                  <a:lnTo>
                    <a:pt x="132803" y="44538"/>
                  </a:lnTo>
                  <a:lnTo>
                    <a:pt x="153504" y="44538"/>
                  </a:lnTo>
                  <a:lnTo>
                    <a:pt x="153504" y="20713"/>
                  </a:lnTo>
                  <a:lnTo>
                    <a:pt x="239090" y="20713"/>
                  </a:lnTo>
                  <a:lnTo>
                    <a:pt x="239090" y="4648"/>
                  </a:lnTo>
                  <a:lnTo>
                    <a:pt x="234467" y="0"/>
                  </a:lnTo>
                  <a:close/>
                </a:path>
                <a:path w="333375" h="285750">
                  <a:moveTo>
                    <a:pt x="239090" y="20713"/>
                  </a:moveTo>
                  <a:lnTo>
                    <a:pt x="218376" y="20713"/>
                  </a:lnTo>
                  <a:lnTo>
                    <a:pt x="218376" y="44538"/>
                  </a:lnTo>
                  <a:lnTo>
                    <a:pt x="239090" y="44538"/>
                  </a:lnTo>
                  <a:lnTo>
                    <a:pt x="239090" y="20713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93" name="object 55">
              <a:extLst>
                <a:ext uri="{FF2B5EF4-FFF2-40B4-BE49-F238E27FC236}">
                  <a16:creationId xmlns:a16="http://schemas.microsoft.com/office/drawing/2014/main" id="{B8E0F99A-0A34-5522-D010-210CC01BD558}"/>
                </a:ext>
              </a:extLst>
            </p:cNvPr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897039" y="5449230"/>
              <a:ext cx="159702" cy="159689"/>
            </a:xfrm>
            <a:prstGeom prst="rect">
              <a:avLst/>
            </a:prstGeom>
          </p:spPr>
        </p:pic>
        <p:sp>
          <p:nvSpPr>
            <p:cNvPr id="994" name="object 56">
              <a:extLst>
                <a:ext uri="{FF2B5EF4-FFF2-40B4-BE49-F238E27FC236}">
                  <a16:creationId xmlns:a16="http://schemas.microsoft.com/office/drawing/2014/main" id="{22EC5934-858D-109D-556E-3B7D0A7FA8D3}"/>
                </a:ext>
              </a:extLst>
            </p:cNvPr>
            <p:cNvSpPr/>
            <p:nvPr/>
          </p:nvSpPr>
          <p:spPr>
            <a:xfrm>
              <a:off x="7797342" y="5439003"/>
              <a:ext cx="78740" cy="55880"/>
            </a:xfrm>
            <a:custGeom>
              <a:avLst/>
              <a:gdLst/>
              <a:ahLst/>
              <a:cxnLst/>
              <a:rect l="l" t="t" r="r" b="b"/>
              <a:pathLst>
                <a:path w="78740" h="55879">
                  <a:moveTo>
                    <a:pt x="74053" y="0"/>
                  </a:moveTo>
                  <a:lnTo>
                    <a:pt x="4622" y="0"/>
                  </a:lnTo>
                  <a:lnTo>
                    <a:pt x="0" y="4635"/>
                  </a:lnTo>
                  <a:lnTo>
                    <a:pt x="0" y="51066"/>
                  </a:lnTo>
                  <a:lnTo>
                    <a:pt x="4622" y="55689"/>
                  </a:lnTo>
                  <a:lnTo>
                    <a:pt x="74053" y="55689"/>
                  </a:lnTo>
                  <a:lnTo>
                    <a:pt x="78676" y="51066"/>
                  </a:lnTo>
                  <a:lnTo>
                    <a:pt x="78676" y="34988"/>
                  </a:lnTo>
                  <a:lnTo>
                    <a:pt x="20700" y="34988"/>
                  </a:lnTo>
                  <a:lnTo>
                    <a:pt x="20700" y="20726"/>
                  </a:lnTo>
                  <a:lnTo>
                    <a:pt x="78676" y="20726"/>
                  </a:lnTo>
                  <a:lnTo>
                    <a:pt x="78676" y="4635"/>
                  </a:lnTo>
                  <a:lnTo>
                    <a:pt x="74053" y="0"/>
                  </a:lnTo>
                  <a:close/>
                </a:path>
                <a:path w="78740" h="55879">
                  <a:moveTo>
                    <a:pt x="78676" y="20726"/>
                  </a:moveTo>
                  <a:lnTo>
                    <a:pt x="57975" y="20726"/>
                  </a:lnTo>
                  <a:lnTo>
                    <a:pt x="57975" y="34988"/>
                  </a:lnTo>
                  <a:lnTo>
                    <a:pt x="78676" y="34988"/>
                  </a:lnTo>
                  <a:lnTo>
                    <a:pt x="78676" y="20726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95" name="object 57">
            <a:extLst>
              <a:ext uri="{FF2B5EF4-FFF2-40B4-BE49-F238E27FC236}">
                <a16:creationId xmlns:a16="http://schemas.microsoft.com/office/drawing/2014/main" id="{42FBC5D4-89D0-0138-4AD3-28E9F2CF9919}"/>
              </a:ext>
            </a:extLst>
          </p:cNvPr>
          <p:cNvGrpSpPr/>
          <p:nvPr/>
        </p:nvGrpSpPr>
        <p:grpSpPr>
          <a:xfrm>
            <a:off x="5928301" y="1874567"/>
            <a:ext cx="307921" cy="342694"/>
            <a:chOff x="6927246" y="6114653"/>
            <a:chExt cx="387985" cy="431800"/>
          </a:xfrm>
        </p:grpSpPr>
        <p:sp>
          <p:nvSpPr>
            <p:cNvPr id="996" name="object 58">
              <a:extLst>
                <a:ext uri="{FF2B5EF4-FFF2-40B4-BE49-F238E27FC236}">
                  <a16:creationId xmlns:a16="http://schemas.microsoft.com/office/drawing/2014/main" id="{F6192A98-0BAD-5C05-6CBD-54FFB1D9DC83}"/>
                </a:ext>
              </a:extLst>
            </p:cNvPr>
            <p:cNvSpPr/>
            <p:nvPr/>
          </p:nvSpPr>
          <p:spPr>
            <a:xfrm>
              <a:off x="6927240" y="6114656"/>
              <a:ext cx="387985" cy="431800"/>
            </a:xfrm>
            <a:custGeom>
              <a:avLst/>
              <a:gdLst/>
              <a:ahLst/>
              <a:cxnLst/>
              <a:rect l="l" t="t" r="r" b="b"/>
              <a:pathLst>
                <a:path w="387984" h="431800">
                  <a:moveTo>
                    <a:pt x="337629" y="237350"/>
                  </a:moveTo>
                  <a:lnTo>
                    <a:pt x="330301" y="191985"/>
                  </a:lnTo>
                  <a:lnTo>
                    <a:pt x="321068" y="174167"/>
                  </a:lnTo>
                  <a:lnTo>
                    <a:pt x="321068" y="237350"/>
                  </a:lnTo>
                  <a:lnTo>
                    <a:pt x="311073" y="286778"/>
                  </a:lnTo>
                  <a:lnTo>
                    <a:pt x="283806" y="327190"/>
                  </a:lnTo>
                  <a:lnTo>
                    <a:pt x="243395" y="354457"/>
                  </a:lnTo>
                  <a:lnTo>
                    <a:pt x="193967" y="364451"/>
                  </a:lnTo>
                  <a:lnTo>
                    <a:pt x="144538" y="354457"/>
                  </a:lnTo>
                  <a:lnTo>
                    <a:pt x="104127" y="327190"/>
                  </a:lnTo>
                  <a:lnTo>
                    <a:pt x="76860" y="286778"/>
                  </a:lnTo>
                  <a:lnTo>
                    <a:pt x="66852" y="237350"/>
                  </a:lnTo>
                  <a:lnTo>
                    <a:pt x="76860" y="187921"/>
                  </a:lnTo>
                  <a:lnTo>
                    <a:pt x="104127" y="147523"/>
                  </a:lnTo>
                  <a:lnTo>
                    <a:pt x="144538" y="120256"/>
                  </a:lnTo>
                  <a:lnTo>
                    <a:pt x="193967" y="110248"/>
                  </a:lnTo>
                  <a:lnTo>
                    <a:pt x="243395" y="120256"/>
                  </a:lnTo>
                  <a:lnTo>
                    <a:pt x="283806" y="147523"/>
                  </a:lnTo>
                  <a:lnTo>
                    <a:pt x="311073" y="187921"/>
                  </a:lnTo>
                  <a:lnTo>
                    <a:pt x="321068" y="237350"/>
                  </a:lnTo>
                  <a:lnTo>
                    <a:pt x="321068" y="174167"/>
                  </a:lnTo>
                  <a:lnTo>
                    <a:pt x="278765" y="121437"/>
                  </a:lnTo>
                  <a:lnTo>
                    <a:pt x="239331" y="101015"/>
                  </a:lnTo>
                  <a:lnTo>
                    <a:pt x="193967" y="93675"/>
                  </a:lnTo>
                  <a:lnTo>
                    <a:pt x="148602" y="101015"/>
                  </a:lnTo>
                  <a:lnTo>
                    <a:pt x="109169" y="121437"/>
                  </a:lnTo>
                  <a:lnTo>
                    <a:pt x="78054" y="152552"/>
                  </a:lnTo>
                  <a:lnTo>
                    <a:pt x="57632" y="191985"/>
                  </a:lnTo>
                  <a:lnTo>
                    <a:pt x="50292" y="237350"/>
                  </a:lnTo>
                  <a:lnTo>
                    <a:pt x="57632" y="282714"/>
                  </a:lnTo>
                  <a:lnTo>
                    <a:pt x="78054" y="322148"/>
                  </a:lnTo>
                  <a:lnTo>
                    <a:pt x="109169" y="353275"/>
                  </a:lnTo>
                  <a:lnTo>
                    <a:pt x="148602" y="373697"/>
                  </a:lnTo>
                  <a:lnTo>
                    <a:pt x="193967" y="381025"/>
                  </a:lnTo>
                  <a:lnTo>
                    <a:pt x="239331" y="373697"/>
                  </a:lnTo>
                  <a:lnTo>
                    <a:pt x="257162" y="364451"/>
                  </a:lnTo>
                  <a:lnTo>
                    <a:pt x="278765" y="353275"/>
                  </a:lnTo>
                  <a:lnTo>
                    <a:pt x="309880" y="322148"/>
                  </a:lnTo>
                  <a:lnTo>
                    <a:pt x="330301" y="282714"/>
                  </a:lnTo>
                  <a:lnTo>
                    <a:pt x="337629" y="237350"/>
                  </a:lnTo>
                  <a:close/>
                </a:path>
                <a:path w="387984" h="431800">
                  <a:moveTo>
                    <a:pt x="387934" y="237350"/>
                  </a:moveTo>
                  <a:lnTo>
                    <a:pt x="382295" y="191350"/>
                  </a:lnTo>
                  <a:lnTo>
                    <a:pt x="382168" y="190322"/>
                  </a:lnTo>
                  <a:lnTo>
                    <a:pt x="367220" y="151142"/>
                  </a:lnTo>
                  <a:lnTo>
                    <a:pt x="367220" y="237350"/>
                  </a:lnTo>
                  <a:lnTo>
                    <a:pt x="361022" y="283362"/>
                  </a:lnTo>
                  <a:lnTo>
                    <a:pt x="343535" y="324739"/>
                  </a:lnTo>
                  <a:lnTo>
                    <a:pt x="316420" y="359816"/>
                  </a:lnTo>
                  <a:lnTo>
                    <a:pt x="281343" y="386930"/>
                  </a:lnTo>
                  <a:lnTo>
                    <a:pt x="239966" y="404418"/>
                  </a:lnTo>
                  <a:lnTo>
                    <a:pt x="193967" y="410616"/>
                  </a:lnTo>
                  <a:lnTo>
                    <a:pt x="147955" y="404418"/>
                  </a:lnTo>
                  <a:lnTo>
                    <a:pt x="106578" y="386930"/>
                  </a:lnTo>
                  <a:lnTo>
                    <a:pt x="71501" y="359816"/>
                  </a:lnTo>
                  <a:lnTo>
                    <a:pt x="44386" y="324739"/>
                  </a:lnTo>
                  <a:lnTo>
                    <a:pt x="26898" y="283362"/>
                  </a:lnTo>
                  <a:lnTo>
                    <a:pt x="20701" y="237350"/>
                  </a:lnTo>
                  <a:lnTo>
                    <a:pt x="26898" y="191350"/>
                  </a:lnTo>
                  <a:lnTo>
                    <a:pt x="44386" y="149974"/>
                  </a:lnTo>
                  <a:lnTo>
                    <a:pt x="71501" y="114909"/>
                  </a:lnTo>
                  <a:lnTo>
                    <a:pt x="106578" y="87795"/>
                  </a:lnTo>
                  <a:lnTo>
                    <a:pt x="147955" y="70294"/>
                  </a:lnTo>
                  <a:lnTo>
                    <a:pt x="193967" y="64096"/>
                  </a:lnTo>
                  <a:lnTo>
                    <a:pt x="239966" y="70294"/>
                  </a:lnTo>
                  <a:lnTo>
                    <a:pt x="281343" y="87795"/>
                  </a:lnTo>
                  <a:lnTo>
                    <a:pt x="316420" y="114909"/>
                  </a:lnTo>
                  <a:lnTo>
                    <a:pt x="343535" y="149974"/>
                  </a:lnTo>
                  <a:lnTo>
                    <a:pt x="361022" y="191350"/>
                  </a:lnTo>
                  <a:lnTo>
                    <a:pt x="367220" y="237350"/>
                  </a:lnTo>
                  <a:lnTo>
                    <a:pt x="367220" y="151142"/>
                  </a:lnTo>
                  <a:lnTo>
                    <a:pt x="340245" y="110121"/>
                  </a:lnTo>
                  <a:lnTo>
                    <a:pt x="306895" y="79768"/>
                  </a:lnTo>
                  <a:lnTo>
                    <a:pt x="267157" y="57759"/>
                  </a:lnTo>
                  <a:lnTo>
                    <a:pt x="222427" y="45504"/>
                  </a:lnTo>
                  <a:lnTo>
                    <a:pt x="224447" y="41617"/>
                  </a:lnTo>
                  <a:lnTo>
                    <a:pt x="224663" y="41198"/>
                  </a:lnTo>
                  <a:lnTo>
                    <a:pt x="225958" y="36334"/>
                  </a:lnTo>
                  <a:lnTo>
                    <a:pt x="225958" y="31165"/>
                  </a:lnTo>
                  <a:lnTo>
                    <a:pt x="223837" y="20701"/>
                  </a:lnTo>
                  <a:lnTo>
                    <a:pt x="223507" y="19050"/>
                  </a:lnTo>
                  <a:lnTo>
                    <a:pt x="216814" y="9144"/>
                  </a:lnTo>
                  <a:lnTo>
                    <a:pt x="206908" y="2451"/>
                  </a:lnTo>
                  <a:lnTo>
                    <a:pt x="205244" y="2120"/>
                  </a:lnTo>
                  <a:lnTo>
                    <a:pt x="205244" y="25400"/>
                  </a:lnTo>
                  <a:lnTo>
                    <a:pt x="205244" y="36931"/>
                  </a:lnTo>
                  <a:lnTo>
                    <a:pt x="200545" y="41617"/>
                  </a:lnTo>
                  <a:lnTo>
                    <a:pt x="189014" y="41617"/>
                  </a:lnTo>
                  <a:lnTo>
                    <a:pt x="184327" y="36931"/>
                  </a:lnTo>
                  <a:lnTo>
                    <a:pt x="184327" y="25400"/>
                  </a:lnTo>
                  <a:lnTo>
                    <a:pt x="189014" y="20701"/>
                  </a:lnTo>
                  <a:lnTo>
                    <a:pt x="200545" y="20701"/>
                  </a:lnTo>
                  <a:lnTo>
                    <a:pt x="205244" y="25400"/>
                  </a:lnTo>
                  <a:lnTo>
                    <a:pt x="205244" y="2120"/>
                  </a:lnTo>
                  <a:lnTo>
                    <a:pt x="166065" y="19050"/>
                  </a:lnTo>
                  <a:lnTo>
                    <a:pt x="163614" y="31165"/>
                  </a:lnTo>
                  <a:lnTo>
                    <a:pt x="163639" y="36334"/>
                  </a:lnTo>
                  <a:lnTo>
                    <a:pt x="164871" y="41059"/>
                  </a:lnTo>
                  <a:lnTo>
                    <a:pt x="167043" y="45300"/>
                  </a:lnTo>
                  <a:lnTo>
                    <a:pt x="121945" y="57302"/>
                  </a:lnTo>
                  <a:lnTo>
                    <a:pt x="81838" y="79209"/>
                  </a:lnTo>
                  <a:lnTo>
                    <a:pt x="48171" y="109588"/>
                  </a:lnTo>
                  <a:lnTo>
                    <a:pt x="22364" y="147015"/>
                  </a:lnTo>
                  <a:lnTo>
                    <a:pt x="5829" y="190080"/>
                  </a:lnTo>
                  <a:lnTo>
                    <a:pt x="0" y="237350"/>
                  </a:lnTo>
                  <a:lnTo>
                    <a:pt x="5130" y="281774"/>
                  </a:lnTo>
                  <a:lnTo>
                    <a:pt x="19748" y="322580"/>
                  </a:lnTo>
                  <a:lnTo>
                    <a:pt x="42672" y="358597"/>
                  </a:lnTo>
                  <a:lnTo>
                    <a:pt x="72720" y="388658"/>
                  </a:lnTo>
                  <a:lnTo>
                    <a:pt x="108737" y="411568"/>
                  </a:lnTo>
                  <a:lnTo>
                    <a:pt x="149542" y="426186"/>
                  </a:lnTo>
                  <a:lnTo>
                    <a:pt x="193967" y="431317"/>
                  </a:lnTo>
                  <a:lnTo>
                    <a:pt x="238391" y="426186"/>
                  </a:lnTo>
                  <a:lnTo>
                    <a:pt x="279196" y="411568"/>
                  </a:lnTo>
                  <a:lnTo>
                    <a:pt x="315214" y="388658"/>
                  </a:lnTo>
                  <a:lnTo>
                    <a:pt x="345262" y="358597"/>
                  </a:lnTo>
                  <a:lnTo>
                    <a:pt x="368185" y="322580"/>
                  </a:lnTo>
                  <a:lnTo>
                    <a:pt x="382803" y="281774"/>
                  </a:lnTo>
                  <a:lnTo>
                    <a:pt x="387934" y="237350"/>
                  </a:lnTo>
                  <a:close/>
                </a:path>
              </a:pathLst>
            </a:custGeom>
            <a:solidFill>
              <a:srgbClr val="1544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97" name="object 59">
              <a:extLst>
                <a:ext uri="{FF2B5EF4-FFF2-40B4-BE49-F238E27FC236}">
                  <a16:creationId xmlns:a16="http://schemas.microsoft.com/office/drawing/2014/main" id="{4FC14DB2-5235-2FA4-3268-7D8B16C496DC}"/>
                </a:ext>
              </a:extLst>
            </p:cNvPr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6999746" y="6229718"/>
              <a:ext cx="244576" cy="244580"/>
            </a:xfrm>
            <a:prstGeom prst="rect">
              <a:avLst/>
            </a:prstGeom>
          </p:spPr>
        </p:pic>
      </p:grpSp>
      <p:grpSp>
        <p:nvGrpSpPr>
          <p:cNvPr id="998" name="object 60">
            <a:extLst>
              <a:ext uri="{FF2B5EF4-FFF2-40B4-BE49-F238E27FC236}">
                <a16:creationId xmlns:a16="http://schemas.microsoft.com/office/drawing/2014/main" id="{2EAFFB19-2DF2-C081-3666-2A10BC280872}"/>
              </a:ext>
            </a:extLst>
          </p:cNvPr>
          <p:cNvGrpSpPr/>
          <p:nvPr/>
        </p:nvGrpSpPr>
        <p:grpSpPr>
          <a:xfrm>
            <a:off x="6618430" y="1868667"/>
            <a:ext cx="213176" cy="354285"/>
            <a:chOff x="7796820" y="6107219"/>
            <a:chExt cx="268605" cy="446405"/>
          </a:xfrm>
        </p:grpSpPr>
        <p:sp>
          <p:nvSpPr>
            <p:cNvPr id="999" name="object 61">
              <a:extLst>
                <a:ext uri="{FF2B5EF4-FFF2-40B4-BE49-F238E27FC236}">
                  <a16:creationId xmlns:a16="http://schemas.microsoft.com/office/drawing/2014/main" id="{2DE82344-CC09-168F-514A-A7F23F8DA475}"/>
                </a:ext>
              </a:extLst>
            </p:cNvPr>
            <p:cNvSpPr/>
            <p:nvPr/>
          </p:nvSpPr>
          <p:spPr>
            <a:xfrm>
              <a:off x="7796820" y="6107219"/>
              <a:ext cx="268605" cy="446405"/>
            </a:xfrm>
            <a:custGeom>
              <a:avLst/>
              <a:gdLst/>
              <a:ahLst/>
              <a:cxnLst/>
              <a:rect l="l" t="t" r="r" b="b"/>
              <a:pathLst>
                <a:path w="268604" h="446404">
                  <a:moveTo>
                    <a:pt x="134073" y="0"/>
                  </a:moveTo>
                  <a:lnTo>
                    <a:pt x="91742" y="6846"/>
                  </a:lnTo>
                  <a:lnTo>
                    <a:pt x="54943" y="25903"/>
                  </a:lnTo>
                  <a:lnTo>
                    <a:pt x="25903" y="54943"/>
                  </a:lnTo>
                  <a:lnTo>
                    <a:pt x="6846" y="91742"/>
                  </a:lnTo>
                  <a:lnTo>
                    <a:pt x="0" y="134073"/>
                  </a:lnTo>
                  <a:lnTo>
                    <a:pt x="205" y="140918"/>
                  </a:lnTo>
                  <a:lnTo>
                    <a:pt x="239" y="142063"/>
                  </a:lnTo>
                  <a:lnTo>
                    <a:pt x="955" y="150029"/>
                  </a:lnTo>
                  <a:lnTo>
                    <a:pt x="2143" y="157946"/>
                  </a:lnTo>
                  <a:lnTo>
                    <a:pt x="3797" y="165785"/>
                  </a:lnTo>
                  <a:lnTo>
                    <a:pt x="6733" y="181299"/>
                  </a:lnTo>
                  <a:lnTo>
                    <a:pt x="18427" y="217944"/>
                  </a:lnTo>
                  <a:lnTo>
                    <a:pt x="60863" y="293042"/>
                  </a:lnTo>
                  <a:lnTo>
                    <a:pt x="88924" y="339831"/>
                  </a:lnTo>
                  <a:lnTo>
                    <a:pt x="112509" y="378599"/>
                  </a:lnTo>
                  <a:lnTo>
                    <a:pt x="90122" y="383662"/>
                  </a:lnTo>
                  <a:lnTo>
                    <a:pt x="74417" y="391575"/>
                  </a:lnTo>
                  <a:lnTo>
                    <a:pt x="65162" y="401284"/>
                  </a:lnTo>
                  <a:lnTo>
                    <a:pt x="63103" y="408377"/>
                  </a:lnTo>
                  <a:lnTo>
                    <a:pt x="62172" y="411861"/>
                  </a:lnTo>
                  <a:lnTo>
                    <a:pt x="66340" y="423889"/>
                  </a:lnTo>
                  <a:lnTo>
                    <a:pt x="66419" y="424114"/>
                  </a:lnTo>
                  <a:lnTo>
                    <a:pt x="79565" y="435181"/>
                  </a:lnTo>
                  <a:lnTo>
                    <a:pt x="101979" y="443137"/>
                  </a:lnTo>
                  <a:lnTo>
                    <a:pt x="134073" y="446189"/>
                  </a:lnTo>
                  <a:lnTo>
                    <a:pt x="166175" y="443137"/>
                  </a:lnTo>
                  <a:lnTo>
                    <a:pt x="188593" y="435181"/>
                  </a:lnTo>
                  <a:lnTo>
                    <a:pt x="200109" y="425488"/>
                  </a:lnTo>
                  <a:lnTo>
                    <a:pt x="134073" y="425488"/>
                  </a:lnTo>
                  <a:lnTo>
                    <a:pt x="112742" y="423889"/>
                  </a:lnTo>
                  <a:lnTo>
                    <a:pt x="112464" y="423889"/>
                  </a:lnTo>
                  <a:lnTo>
                    <a:pt x="96792" y="420077"/>
                  </a:lnTo>
                  <a:lnTo>
                    <a:pt x="96658" y="420077"/>
                  </a:lnTo>
                  <a:lnTo>
                    <a:pt x="86734" y="415533"/>
                  </a:lnTo>
                  <a:lnTo>
                    <a:pt x="82816" y="411861"/>
                  </a:lnTo>
                  <a:lnTo>
                    <a:pt x="85978" y="408525"/>
                  </a:lnTo>
                  <a:lnTo>
                    <a:pt x="94033" y="404415"/>
                  </a:lnTo>
                  <a:lnTo>
                    <a:pt x="106923" y="400634"/>
                  </a:lnTo>
                  <a:lnTo>
                    <a:pt x="124587" y="398284"/>
                  </a:lnTo>
                  <a:lnTo>
                    <a:pt x="200137" y="398284"/>
                  </a:lnTo>
                  <a:lnTo>
                    <a:pt x="193741" y="391575"/>
                  </a:lnTo>
                  <a:lnTo>
                    <a:pt x="178032" y="383662"/>
                  </a:lnTo>
                  <a:lnTo>
                    <a:pt x="155638" y="378599"/>
                  </a:lnTo>
                  <a:lnTo>
                    <a:pt x="158343" y="374154"/>
                  </a:lnTo>
                  <a:lnTo>
                    <a:pt x="134073" y="374154"/>
                  </a:lnTo>
                  <a:lnTo>
                    <a:pt x="111120" y="336479"/>
                  </a:lnTo>
                  <a:lnTo>
                    <a:pt x="81988" y="288026"/>
                  </a:lnTo>
                  <a:lnTo>
                    <a:pt x="54660" y="241359"/>
                  </a:lnTo>
                  <a:lnTo>
                    <a:pt x="33338" y="199820"/>
                  </a:lnTo>
                  <a:lnTo>
                    <a:pt x="24168" y="162039"/>
                  </a:lnTo>
                  <a:lnTo>
                    <a:pt x="22565" y="154522"/>
                  </a:lnTo>
                  <a:lnTo>
                    <a:pt x="21532" y="147742"/>
                  </a:lnTo>
                  <a:lnTo>
                    <a:pt x="21014" y="142063"/>
                  </a:lnTo>
                  <a:lnTo>
                    <a:pt x="20909" y="140918"/>
                  </a:lnTo>
                  <a:lnTo>
                    <a:pt x="20701" y="134073"/>
                  </a:lnTo>
                  <a:lnTo>
                    <a:pt x="29625" y="89990"/>
                  </a:lnTo>
                  <a:lnTo>
                    <a:pt x="53946" y="53952"/>
                  </a:lnTo>
                  <a:lnTo>
                    <a:pt x="89988" y="29635"/>
                  </a:lnTo>
                  <a:lnTo>
                    <a:pt x="134073" y="20713"/>
                  </a:lnTo>
                  <a:lnTo>
                    <a:pt x="203192" y="20713"/>
                  </a:lnTo>
                  <a:lnTo>
                    <a:pt x="176411" y="6846"/>
                  </a:lnTo>
                  <a:lnTo>
                    <a:pt x="134073" y="0"/>
                  </a:lnTo>
                  <a:close/>
                </a:path>
                <a:path w="268604" h="446404">
                  <a:moveTo>
                    <a:pt x="200137" y="398284"/>
                  </a:moveTo>
                  <a:lnTo>
                    <a:pt x="143560" y="398284"/>
                  </a:lnTo>
                  <a:lnTo>
                    <a:pt x="161353" y="400634"/>
                  </a:lnTo>
                  <a:lnTo>
                    <a:pt x="161175" y="400634"/>
                  </a:lnTo>
                  <a:lnTo>
                    <a:pt x="174208" y="404415"/>
                  </a:lnTo>
                  <a:lnTo>
                    <a:pt x="174054" y="404415"/>
                  </a:lnTo>
                  <a:lnTo>
                    <a:pt x="181949" y="408377"/>
                  </a:lnTo>
                  <a:lnTo>
                    <a:pt x="185419" y="411861"/>
                  </a:lnTo>
                  <a:lnTo>
                    <a:pt x="185158" y="411861"/>
                  </a:lnTo>
                  <a:lnTo>
                    <a:pt x="181272" y="415533"/>
                  </a:lnTo>
                  <a:lnTo>
                    <a:pt x="171351" y="420077"/>
                  </a:lnTo>
                  <a:lnTo>
                    <a:pt x="155596" y="423889"/>
                  </a:lnTo>
                  <a:lnTo>
                    <a:pt x="134073" y="425488"/>
                  </a:lnTo>
                  <a:lnTo>
                    <a:pt x="200109" y="425488"/>
                  </a:lnTo>
                  <a:lnTo>
                    <a:pt x="201741" y="424114"/>
                  </a:lnTo>
                  <a:lnTo>
                    <a:pt x="205988" y="411861"/>
                  </a:lnTo>
                  <a:lnTo>
                    <a:pt x="205100" y="408525"/>
                  </a:lnTo>
                  <a:lnTo>
                    <a:pt x="202997" y="401284"/>
                  </a:lnTo>
                  <a:lnTo>
                    <a:pt x="200137" y="398284"/>
                  </a:lnTo>
                  <a:close/>
                </a:path>
                <a:path w="268604" h="446404">
                  <a:moveTo>
                    <a:pt x="143560" y="398284"/>
                  </a:moveTo>
                  <a:lnTo>
                    <a:pt x="124587" y="398284"/>
                  </a:lnTo>
                  <a:lnTo>
                    <a:pt x="127152" y="402437"/>
                  </a:lnTo>
                  <a:lnTo>
                    <a:pt x="130691" y="404415"/>
                  </a:lnTo>
                  <a:lnTo>
                    <a:pt x="137469" y="404415"/>
                  </a:lnTo>
                  <a:lnTo>
                    <a:pt x="141008" y="402437"/>
                  </a:lnTo>
                  <a:lnTo>
                    <a:pt x="143560" y="398284"/>
                  </a:lnTo>
                  <a:close/>
                </a:path>
                <a:path w="268604" h="446404">
                  <a:moveTo>
                    <a:pt x="203192" y="20713"/>
                  </a:moveTo>
                  <a:lnTo>
                    <a:pt x="134073" y="20713"/>
                  </a:lnTo>
                  <a:lnTo>
                    <a:pt x="178164" y="29635"/>
                  </a:lnTo>
                  <a:lnTo>
                    <a:pt x="214206" y="53952"/>
                  </a:lnTo>
                  <a:lnTo>
                    <a:pt x="238524" y="89990"/>
                  </a:lnTo>
                  <a:lnTo>
                    <a:pt x="247446" y="134073"/>
                  </a:lnTo>
                  <a:lnTo>
                    <a:pt x="247239" y="140918"/>
                  </a:lnTo>
                  <a:lnTo>
                    <a:pt x="246619" y="147742"/>
                  </a:lnTo>
                  <a:lnTo>
                    <a:pt x="245587" y="154522"/>
                  </a:lnTo>
                  <a:lnTo>
                    <a:pt x="244144" y="161239"/>
                  </a:lnTo>
                  <a:lnTo>
                    <a:pt x="244030" y="161772"/>
                  </a:lnTo>
                  <a:lnTo>
                    <a:pt x="234814" y="199820"/>
                  </a:lnTo>
                  <a:lnTo>
                    <a:pt x="213499" y="241359"/>
                  </a:lnTo>
                  <a:lnTo>
                    <a:pt x="186170" y="288026"/>
                  </a:lnTo>
                  <a:lnTo>
                    <a:pt x="157034" y="336479"/>
                  </a:lnTo>
                  <a:lnTo>
                    <a:pt x="134073" y="374154"/>
                  </a:lnTo>
                  <a:lnTo>
                    <a:pt x="158343" y="374154"/>
                  </a:lnTo>
                  <a:lnTo>
                    <a:pt x="179229" y="339831"/>
                  </a:lnTo>
                  <a:lnTo>
                    <a:pt x="207289" y="293042"/>
                  </a:lnTo>
                  <a:lnTo>
                    <a:pt x="233044" y="248869"/>
                  </a:lnTo>
                  <a:lnTo>
                    <a:pt x="254090" y="207424"/>
                  </a:lnTo>
                  <a:lnTo>
                    <a:pt x="264363" y="165785"/>
                  </a:lnTo>
                  <a:lnTo>
                    <a:pt x="266017" y="157946"/>
                  </a:lnTo>
                  <a:lnTo>
                    <a:pt x="267204" y="150029"/>
                  </a:lnTo>
                  <a:lnTo>
                    <a:pt x="267920" y="142063"/>
                  </a:lnTo>
                  <a:lnTo>
                    <a:pt x="268160" y="134073"/>
                  </a:lnTo>
                  <a:lnTo>
                    <a:pt x="261313" y="91742"/>
                  </a:lnTo>
                  <a:lnTo>
                    <a:pt x="242256" y="54943"/>
                  </a:lnTo>
                  <a:lnTo>
                    <a:pt x="213214" y="25903"/>
                  </a:lnTo>
                  <a:lnTo>
                    <a:pt x="203192" y="20713"/>
                  </a:lnTo>
                  <a:close/>
                </a:path>
              </a:pathLst>
            </a:custGeom>
            <a:solidFill>
              <a:srgbClr val="1544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00" name="object 62">
              <a:extLst>
                <a:ext uri="{FF2B5EF4-FFF2-40B4-BE49-F238E27FC236}">
                  <a16:creationId xmlns:a16="http://schemas.microsoft.com/office/drawing/2014/main" id="{45592DD8-55FD-E724-6628-702D10F0B95B}"/>
                </a:ext>
              </a:extLst>
            </p:cNvPr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7858949" y="6165480"/>
              <a:ext cx="143903" cy="143916"/>
            </a:xfrm>
            <a:prstGeom prst="rect">
              <a:avLst/>
            </a:prstGeom>
          </p:spPr>
        </p:pic>
      </p:grpSp>
      <p:sp>
        <p:nvSpPr>
          <p:cNvPr id="1001" name="object 63">
            <a:extLst>
              <a:ext uri="{FF2B5EF4-FFF2-40B4-BE49-F238E27FC236}">
                <a16:creationId xmlns:a16="http://schemas.microsoft.com/office/drawing/2014/main" id="{01E0C161-5056-EB46-7689-77FCDB1669EF}"/>
              </a:ext>
            </a:extLst>
          </p:cNvPr>
          <p:cNvSpPr/>
          <p:nvPr/>
        </p:nvSpPr>
        <p:spPr>
          <a:xfrm>
            <a:off x="7230467" y="1242837"/>
            <a:ext cx="271131" cy="297337"/>
          </a:xfrm>
          <a:custGeom>
            <a:avLst/>
            <a:gdLst/>
            <a:ahLst/>
            <a:cxnLst/>
            <a:rect l="l" t="t" r="r" b="b"/>
            <a:pathLst>
              <a:path w="341629" h="374650">
                <a:moveTo>
                  <a:pt x="284835" y="69697"/>
                </a:moveTo>
                <a:lnTo>
                  <a:pt x="6972" y="69697"/>
                </a:lnTo>
                <a:lnTo>
                  <a:pt x="3200" y="72224"/>
                </a:lnTo>
                <a:lnTo>
                  <a:pt x="0" y="79959"/>
                </a:lnTo>
                <a:lnTo>
                  <a:pt x="876" y="84416"/>
                </a:lnTo>
                <a:lnTo>
                  <a:pt x="133146" y="216687"/>
                </a:lnTo>
                <a:lnTo>
                  <a:pt x="133146" y="327088"/>
                </a:lnTo>
                <a:lnTo>
                  <a:pt x="102024" y="329135"/>
                </a:lnTo>
                <a:lnTo>
                  <a:pt x="79717" y="333779"/>
                </a:lnTo>
                <a:lnTo>
                  <a:pt x="66288" y="341002"/>
                </a:lnTo>
                <a:lnTo>
                  <a:pt x="61798" y="350786"/>
                </a:lnTo>
                <a:lnTo>
                  <a:pt x="66946" y="361177"/>
                </a:lnTo>
                <a:lnTo>
                  <a:pt x="82342" y="368622"/>
                </a:lnTo>
                <a:lnTo>
                  <a:pt x="107912" y="373101"/>
                </a:lnTo>
                <a:lnTo>
                  <a:pt x="143586" y="374599"/>
                </a:lnTo>
                <a:lnTo>
                  <a:pt x="179266" y="373101"/>
                </a:lnTo>
                <a:lnTo>
                  <a:pt x="204841" y="368622"/>
                </a:lnTo>
                <a:lnTo>
                  <a:pt x="220238" y="361177"/>
                </a:lnTo>
                <a:lnTo>
                  <a:pt x="223845" y="353898"/>
                </a:lnTo>
                <a:lnTo>
                  <a:pt x="143586" y="353898"/>
                </a:lnTo>
                <a:lnTo>
                  <a:pt x="130099" y="353654"/>
                </a:lnTo>
                <a:lnTo>
                  <a:pt x="118111" y="352990"/>
                </a:lnTo>
                <a:lnTo>
                  <a:pt x="107669" y="352001"/>
                </a:lnTo>
                <a:lnTo>
                  <a:pt x="98818" y="350786"/>
                </a:lnTo>
                <a:lnTo>
                  <a:pt x="107669" y="349579"/>
                </a:lnTo>
                <a:lnTo>
                  <a:pt x="118111" y="348594"/>
                </a:lnTo>
                <a:lnTo>
                  <a:pt x="130099" y="347930"/>
                </a:lnTo>
                <a:lnTo>
                  <a:pt x="143586" y="347687"/>
                </a:lnTo>
                <a:lnTo>
                  <a:pt x="223963" y="347687"/>
                </a:lnTo>
                <a:lnTo>
                  <a:pt x="220891" y="341002"/>
                </a:lnTo>
                <a:lnTo>
                  <a:pt x="207456" y="333779"/>
                </a:lnTo>
                <a:lnTo>
                  <a:pt x="185127" y="329135"/>
                </a:lnTo>
                <a:lnTo>
                  <a:pt x="185277" y="329135"/>
                </a:lnTo>
                <a:lnTo>
                  <a:pt x="153860" y="327088"/>
                </a:lnTo>
                <a:lnTo>
                  <a:pt x="153860" y="221487"/>
                </a:lnTo>
                <a:lnTo>
                  <a:pt x="175180" y="200164"/>
                </a:lnTo>
                <a:lnTo>
                  <a:pt x="145910" y="200164"/>
                </a:lnTo>
                <a:lnTo>
                  <a:pt x="36156" y="90411"/>
                </a:lnTo>
                <a:lnTo>
                  <a:pt x="284935" y="90411"/>
                </a:lnTo>
                <a:lnTo>
                  <a:pt x="290931" y="84416"/>
                </a:lnTo>
                <a:lnTo>
                  <a:pt x="291820" y="79959"/>
                </a:lnTo>
                <a:lnTo>
                  <a:pt x="288607" y="72224"/>
                </a:lnTo>
                <a:lnTo>
                  <a:pt x="284835" y="69697"/>
                </a:lnTo>
                <a:close/>
              </a:path>
              <a:path w="341629" h="374650">
                <a:moveTo>
                  <a:pt x="223963" y="347687"/>
                </a:moveTo>
                <a:lnTo>
                  <a:pt x="143586" y="347687"/>
                </a:lnTo>
                <a:lnTo>
                  <a:pt x="157073" y="347930"/>
                </a:lnTo>
                <a:lnTo>
                  <a:pt x="169062" y="348594"/>
                </a:lnTo>
                <a:lnTo>
                  <a:pt x="179508" y="349579"/>
                </a:lnTo>
                <a:lnTo>
                  <a:pt x="188366" y="350786"/>
                </a:lnTo>
                <a:lnTo>
                  <a:pt x="179508" y="352001"/>
                </a:lnTo>
                <a:lnTo>
                  <a:pt x="169062" y="352990"/>
                </a:lnTo>
                <a:lnTo>
                  <a:pt x="157073" y="353654"/>
                </a:lnTo>
                <a:lnTo>
                  <a:pt x="143586" y="353898"/>
                </a:lnTo>
                <a:lnTo>
                  <a:pt x="223845" y="353898"/>
                </a:lnTo>
                <a:lnTo>
                  <a:pt x="225386" y="350786"/>
                </a:lnTo>
                <a:lnTo>
                  <a:pt x="224074" y="347930"/>
                </a:lnTo>
                <a:lnTo>
                  <a:pt x="223963" y="347687"/>
                </a:lnTo>
                <a:close/>
              </a:path>
              <a:path w="341629" h="374650">
                <a:moveTo>
                  <a:pt x="284935" y="90411"/>
                </a:moveTo>
                <a:lnTo>
                  <a:pt x="255651" y="90411"/>
                </a:lnTo>
                <a:lnTo>
                  <a:pt x="145910" y="200164"/>
                </a:lnTo>
                <a:lnTo>
                  <a:pt x="175180" y="200164"/>
                </a:lnTo>
                <a:lnTo>
                  <a:pt x="238429" y="136905"/>
                </a:lnTo>
                <a:lnTo>
                  <a:pt x="299178" y="136905"/>
                </a:lnTo>
                <a:lnTo>
                  <a:pt x="319485" y="123202"/>
                </a:lnTo>
                <a:lnTo>
                  <a:pt x="264033" y="123202"/>
                </a:lnTo>
                <a:lnTo>
                  <a:pt x="259054" y="122415"/>
                </a:lnTo>
                <a:lnTo>
                  <a:pt x="254342" y="120992"/>
                </a:lnTo>
                <a:lnTo>
                  <a:pt x="284935" y="90411"/>
                </a:lnTo>
                <a:close/>
              </a:path>
              <a:path w="341629" h="374650">
                <a:moveTo>
                  <a:pt x="299178" y="136905"/>
                </a:moveTo>
                <a:lnTo>
                  <a:pt x="238429" y="136905"/>
                </a:lnTo>
                <a:lnTo>
                  <a:pt x="245631" y="139876"/>
                </a:lnTo>
                <a:lnTo>
                  <a:pt x="253187" y="142078"/>
                </a:lnTo>
                <a:lnTo>
                  <a:pt x="261057" y="143446"/>
                </a:lnTo>
                <a:lnTo>
                  <a:pt x="269201" y="143916"/>
                </a:lnTo>
                <a:lnTo>
                  <a:pt x="297183" y="138252"/>
                </a:lnTo>
                <a:lnTo>
                  <a:pt x="299178" y="136905"/>
                </a:lnTo>
                <a:close/>
              </a:path>
              <a:path w="341629" h="374650">
                <a:moveTo>
                  <a:pt x="319485" y="20713"/>
                </a:moveTo>
                <a:lnTo>
                  <a:pt x="269201" y="20713"/>
                </a:lnTo>
                <a:lnTo>
                  <a:pt x="289129" y="24746"/>
                </a:lnTo>
                <a:lnTo>
                  <a:pt x="305420" y="35739"/>
                </a:lnTo>
                <a:lnTo>
                  <a:pt x="316413" y="52030"/>
                </a:lnTo>
                <a:lnTo>
                  <a:pt x="320446" y="71958"/>
                </a:lnTo>
                <a:lnTo>
                  <a:pt x="316413" y="91886"/>
                </a:lnTo>
                <a:lnTo>
                  <a:pt x="305420" y="108177"/>
                </a:lnTo>
                <a:lnTo>
                  <a:pt x="289129" y="119169"/>
                </a:lnTo>
                <a:lnTo>
                  <a:pt x="269201" y="123202"/>
                </a:lnTo>
                <a:lnTo>
                  <a:pt x="319485" y="123202"/>
                </a:lnTo>
                <a:lnTo>
                  <a:pt x="320059" y="122815"/>
                </a:lnTo>
                <a:lnTo>
                  <a:pt x="335495" y="99939"/>
                </a:lnTo>
                <a:lnTo>
                  <a:pt x="341106" y="72224"/>
                </a:lnTo>
                <a:lnTo>
                  <a:pt x="341160" y="71958"/>
                </a:lnTo>
                <a:lnTo>
                  <a:pt x="335495" y="43976"/>
                </a:lnTo>
                <a:lnTo>
                  <a:pt x="320059" y="21101"/>
                </a:lnTo>
                <a:lnTo>
                  <a:pt x="319485" y="20713"/>
                </a:lnTo>
                <a:close/>
              </a:path>
              <a:path w="341629" h="374650">
                <a:moveTo>
                  <a:pt x="269201" y="0"/>
                </a:moveTo>
                <a:lnTo>
                  <a:pt x="241729" y="5459"/>
                </a:lnTo>
                <a:lnTo>
                  <a:pt x="219140" y="20366"/>
                </a:lnTo>
                <a:lnTo>
                  <a:pt x="203620" y="42514"/>
                </a:lnTo>
                <a:lnTo>
                  <a:pt x="197358" y="69697"/>
                </a:lnTo>
                <a:lnTo>
                  <a:pt x="218071" y="69697"/>
                </a:lnTo>
                <a:lnTo>
                  <a:pt x="222692" y="50567"/>
                </a:lnTo>
                <a:lnTo>
                  <a:pt x="233768" y="35004"/>
                </a:lnTo>
                <a:lnTo>
                  <a:pt x="249779" y="24541"/>
                </a:lnTo>
                <a:lnTo>
                  <a:pt x="269201" y="20713"/>
                </a:lnTo>
                <a:lnTo>
                  <a:pt x="319485" y="20713"/>
                </a:lnTo>
                <a:lnTo>
                  <a:pt x="297183" y="5664"/>
                </a:lnTo>
                <a:lnTo>
                  <a:pt x="269201" y="0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2" name="object 64">
            <a:extLst>
              <a:ext uri="{FF2B5EF4-FFF2-40B4-BE49-F238E27FC236}">
                <a16:creationId xmlns:a16="http://schemas.microsoft.com/office/drawing/2014/main" id="{D1EDFAD3-1CA2-5858-648C-9733F30F2E44}"/>
              </a:ext>
            </a:extLst>
          </p:cNvPr>
          <p:cNvSpPr/>
          <p:nvPr/>
        </p:nvSpPr>
        <p:spPr>
          <a:xfrm>
            <a:off x="7198541" y="1879044"/>
            <a:ext cx="335638" cy="335134"/>
          </a:xfrm>
          <a:custGeom>
            <a:avLst/>
            <a:gdLst/>
            <a:ahLst/>
            <a:cxnLst/>
            <a:rect l="l" t="t" r="r" b="b"/>
            <a:pathLst>
              <a:path w="422909" h="422275">
                <a:moveTo>
                  <a:pt x="180149" y="0"/>
                </a:moveTo>
                <a:lnTo>
                  <a:pt x="135264" y="11466"/>
                </a:lnTo>
                <a:lnTo>
                  <a:pt x="94564" y="34336"/>
                </a:lnTo>
                <a:lnTo>
                  <a:pt x="61423" y="61589"/>
                </a:lnTo>
                <a:lnTo>
                  <a:pt x="34416" y="94928"/>
                </a:lnTo>
                <a:lnTo>
                  <a:pt x="33883" y="95423"/>
                </a:lnTo>
                <a:lnTo>
                  <a:pt x="14396" y="133694"/>
                </a:lnTo>
                <a:lnTo>
                  <a:pt x="1668" y="183713"/>
                </a:lnTo>
                <a:lnTo>
                  <a:pt x="0" y="210294"/>
                </a:lnTo>
                <a:lnTo>
                  <a:pt x="6995" y="263888"/>
                </a:lnTo>
                <a:lnTo>
                  <a:pt x="7095" y="264653"/>
                </a:lnTo>
                <a:lnTo>
                  <a:pt x="27152" y="313772"/>
                </a:lnTo>
                <a:lnTo>
                  <a:pt x="58325" y="355822"/>
                </a:lnTo>
                <a:lnTo>
                  <a:pt x="98767" y="388971"/>
                </a:lnTo>
                <a:lnTo>
                  <a:pt x="135532" y="408687"/>
                </a:lnTo>
                <a:lnTo>
                  <a:pt x="205930" y="421699"/>
                </a:lnTo>
                <a:lnTo>
                  <a:pt x="211528" y="421699"/>
                </a:lnTo>
                <a:lnTo>
                  <a:pt x="217830" y="421343"/>
                </a:lnTo>
                <a:lnTo>
                  <a:pt x="264869" y="414540"/>
                </a:lnTo>
                <a:lnTo>
                  <a:pt x="300556" y="400807"/>
                </a:lnTo>
                <a:lnTo>
                  <a:pt x="211213" y="400807"/>
                </a:lnTo>
                <a:lnTo>
                  <a:pt x="185487" y="399070"/>
                </a:lnTo>
                <a:lnTo>
                  <a:pt x="160804" y="394014"/>
                </a:lnTo>
                <a:lnTo>
                  <a:pt x="137383" y="385875"/>
                </a:lnTo>
                <a:lnTo>
                  <a:pt x="115442" y="374886"/>
                </a:lnTo>
                <a:lnTo>
                  <a:pt x="122823" y="363507"/>
                </a:lnTo>
                <a:lnTo>
                  <a:pt x="98145" y="363507"/>
                </a:lnTo>
                <a:lnTo>
                  <a:pt x="83651" y="351651"/>
                </a:lnTo>
                <a:lnTo>
                  <a:pt x="70394" y="338456"/>
                </a:lnTo>
                <a:lnTo>
                  <a:pt x="58478" y="324024"/>
                </a:lnTo>
                <a:lnTo>
                  <a:pt x="48005" y="308453"/>
                </a:lnTo>
                <a:lnTo>
                  <a:pt x="86349" y="287371"/>
                </a:lnTo>
                <a:lnTo>
                  <a:pt x="43357" y="287371"/>
                </a:lnTo>
                <a:lnTo>
                  <a:pt x="28496" y="228124"/>
                </a:lnTo>
                <a:lnTo>
                  <a:pt x="27888" y="184533"/>
                </a:lnTo>
                <a:lnTo>
                  <a:pt x="27814" y="179230"/>
                </a:lnTo>
                <a:lnTo>
                  <a:pt x="35212" y="142081"/>
                </a:lnTo>
                <a:lnTo>
                  <a:pt x="44589" y="118067"/>
                </a:lnTo>
                <a:lnTo>
                  <a:pt x="44691" y="117889"/>
                </a:lnTo>
                <a:lnTo>
                  <a:pt x="44792" y="117724"/>
                </a:lnTo>
                <a:lnTo>
                  <a:pt x="44894" y="117546"/>
                </a:lnTo>
                <a:lnTo>
                  <a:pt x="81131" y="117546"/>
                </a:lnTo>
                <a:lnTo>
                  <a:pt x="55994" y="100046"/>
                </a:lnTo>
                <a:lnTo>
                  <a:pt x="65284" y="88033"/>
                </a:lnTo>
                <a:lnTo>
                  <a:pt x="75480" y="76800"/>
                </a:lnTo>
                <a:lnTo>
                  <a:pt x="86532" y="66408"/>
                </a:lnTo>
                <a:lnTo>
                  <a:pt x="98386" y="56917"/>
                </a:lnTo>
                <a:lnTo>
                  <a:pt x="123072" y="56917"/>
                </a:lnTo>
                <a:lnTo>
                  <a:pt x="115709" y="45563"/>
                </a:lnTo>
                <a:lnTo>
                  <a:pt x="137597" y="34636"/>
                </a:lnTo>
                <a:lnTo>
                  <a:pt x="160956" y="26544"/>
                </a:lnTo>
                <a:lnTo>
                  <a:pt x="185568" y="21520"/>
                </a:lnTo>
                <a:lnTo>
                  <a:pt x="211213" y="19794"/>
                </a:lnTo>
                <a:lnTo>
                  <a:pt x="302140" y="19794"/>
                </a:lnTo>
                <a:lnTo>
                  <a:pt x="288827" y="13893"/>
                </a:lnTo>
                <a:lnTo>
                  <a:pt x="272840" y="8301"/>
                </a:lnTo>
                <a:lnTo>
                  <a:pt x="256300" y="3985"/>
                </a:lnTo>
                <a:lnTo>
                  <a:pt x="239267" y="998"/>
                </a:lnTo>
                <a:lnTo>
                  <a:pt x="180149" y="0"/>
                </a:lnTo>
                <a:close/>
              </a:path>
              <a:path w="422909" h="422275">
                <a:moveTo>
                  <a:pt x="268712" y="297912"/>
                </a:moveTo>
                <a:lnTo>
                  <a:pt x="245795" y="297912"/>
                </a:lnTo>
                <a:lnTo>
                  <a:pt x="286816" y="384246"/>
                </a:lnTo>
                <a:lnTo>
                  <a:pt x="267247" y="391233"/>
                </a:lnTo>
                <a:lnTo>
                  <a:pt x="248642" y="396165"/>
                </a:lnTo>
                <a:lnTo>
                  <a:pt x="231029" y="399259"/>
                </a:lnTo>
                <a:lnTo>
                  <a:pt x="213580" y="400807"/>
                </a:lnTo>
                <a:lnTo>
                  <a:pt x="300556" y="400807"/>
                </a:lnTo>
                <a:lnTo>
                  <a:pt x="307982" y="397949"/>
                </a:lnTo>
                <a:lnTo>
                  <a:pt x="341627" y="375648"/>
                </a:lnTo>
                <a:lnTo>
                  <a:pt x="305650" y="375648"/>
                </a:lnTo>
                <a:lnTo>
                  <a:pt x="268712" y="297912"/>
                </a:lnTo>
                <a:close/>
              </a:path>
              <a:path w="422909" h="422275">
                <a:moveTo>
                  <a:pt x="327333" y="260967"/>
                </a:moveTo>
                <a:lnTo>
                  <a:pt x="281749" y="260967"/>
                </a:lnTo>
                <a:lnTo>
                  <a:pt x="374522" y="308275"/>
                </a:lnTo>
                <a:lnTo>
                  <a:pt x="360645" y="328296"/>
                </a:lnTo>
                <a:lnTo>
                  <a:pt x="344387" y="346343"/>
                </a:lnTo>
                <a:lnTo>
                  <a:pt x="325979" y="362200"/>
                </a:lnTo>
                <a:lnTo>
                  <a:pt x="305650" y="375648"/>
                </a:lnTo>
                <a:lnTo>
                  <a:pt x="341627" y="375648"/>
                </a:lnTo>
                <a:lnTo>
                  <a:pt x="345964" y="372774"/>
                </a:lnTo>
                <a:lnTo>
                  <a:pt x="377606" y="340217"/>
                </a:lnTo>
                <a:lnTo>
                  <a:pt x="401702" y="301483"/>
                </a:lnTo>
                <a:lnTo>
                  <a:pt x="406508" y="287790"/>
                </a:lnTo>
                <a:lnTo>
                  <a:pt x="379904" y="287790"/>
                </a:lnTo>
                <a:lnTo>
                  <a:pt x="327333" y="260967"/>
                </a:lnTo>
                <a:close/>
              </a:path>
              <a:path w="422909" h="422275">
                <a:moveTo>
                  <a:pt x="166511" y="258491"/>
                </a:moveTo>
                <a:lnTo>
                  <a:pt x="138874" y="258491"/>
                </a:lnTo>
                <a:lnTo>
                  <a:pt x="143306" y="265133"/>
                </a:lnTo>
                <a:lnTo>
                  <a:pt x="148653" y="271102"/>
                </a:lnTo>
                <a:lnTo>
                  <a:pt x="154711" y="276284"/>
                </a:lnTo>
                <a:lnTo>
                  <a:pt x="98145" y="363507"/>
                </a:lnTo>
                <a:lnTo>
                  <a:pt x="122823" y="363507"/>
                </a:lnTo>
                <a:lnTo>
                  <a:pt x="171932" y="287790"/>
                </a:lnTo>
                <a:lnTo>
                  <a:pt x="263903" y="287790"/>
                </a:lnTo>
                <a:lnTo>
                  <a:pt x="260934" y="281541"/>
                </a:lnTo>
                <a:lnTo>
                  <a:pt x="266776" y="277068"/>
                </a:lnTo>
                <a:lnTo>
                  <a:pt x="267330" y="276563"/>
                </a:lnTo>
                <a:lnTo>
                  <a:pt x="211213" y="276563"/>
                </a:lnTo>
                <a:lnTo>
                  <a:pt x="203707" y="276130"/>
                </a:lnTo>
                <a:lnTo>
                  <a:pt x="174122" y="264653"/>
                </a:lnTo>
                <a:lnTo>
                  <a:pt x="173202" y="264181"/>
                </a:lnTo>
                <a:lnTo>
                  <a:pt x="172389" y="263888"/>
                </a:lnTo>
                <a:lnTo>
                  <a:pt x="166511" y="258491"/>
                </a:lnTo>
                <a:close/>
              </a:path>
              <a:path w="422909" h="422275">
                <a:moveTo>
                  <a:pt x="263903" y="287790"/>
                </a:moveTo>
                <a:lnTo>
                  <a:pt x="171932" y="287790"/>
                </a:lnTo>
                <a:lnTo>
                  <a:pt x="172897" y="288260"/>
                </a:lnTo>
                <a:lnTo>
                  <a:pt x="195291" y="297499"/>
                </a:lnTo>
                <a:lnTo>
                  <a:pt x="215580" y="300911"/>
                </a:lnTo>
                <a:lnTo>
                  <a:pt x="232753" y="300409"/>
                </a:lnTo>
                <a:lnTo>
                  <a:pt x="245795" y="297912"/>
                </a:lnTo>
                <a:lnTo>
                  <a:pt x="268712" y="297912"/>
                </a:lnTo>
                <a:lnTo>
                  <a:pt x="263903" y="287790"/>
                </a:lnTo>
                <a:close/>
              </a:path>
              <a:path w="422909" h="422275">
                <a:moveTo>
                  <a:pt x="400513" y="117076"/>
                </a:moveTo>
                <a:lnTo>
                  <a:pt x="371474" y="117076"/>
                </a:lnTo>
                <a:lnTo>
                  <a:pt x="382678" y="140411"/>
                </a:lnTo>
                <a:lnTo>
                  <a:pt x="392574" y="177568"/>
                </a:lnTo>
                <a:lnTo>
                  <a:pt x="393965" y="226269"/>
                </a:lnTo>
                <a:lnTo>
                  <a:pt x="393990" y="227138"/>
                </a:lnTo>
                <a:lnTo>
                  <a:pt x="379835" y="287371"/>
                </a:lnTo>
                <a:lnTo>
                  <a:pt x="379737" y="287790"/>
                </a:lnTo>
                <a:lnTo>
                  <a:pt x="406508" y="287790"/>
                </a:lnTo>
                <a:lnTo>
                  <a:pt x="417044" y="257774"/>
                </a:lnTo>
                <a:lnTo>
                  <a:pt x="422427" y="210294"/>
                </a:lnTo>
                <a:lnTo>
                  <a:pt x="417070" y="163470"/>
                </a:lnTo>
                <a:lnTo>
                  <a:pt x="416951" y="162428"/>
                </a:lnTo>
                <a:lnTo>
                  <a:pt x="401350" y="118408"/>
                </a:lnTo>
                <a:lnTo>
                  <a:pt x="400513" y="117076"/>
                </a:lnTo>
                <a:close/>
              </a:path>
              <a:path w="422909" h="422275">
                <a:moveTo>
                  <a:pt x="81131" y="117546"/>
                </a:moveTo>
                <a:lnTo>
                  <a:pt x="44894" y="117546"/>
                </a:lnTo>
                <a:lnTo>
                  <a:pt x="124790" y="173172"/>
                </a:lnTo>
                <a:lnTo>
                  <a:pt x="116690" y="195278"/>
                </a:lnTo>
                <a:lnTo>
                  <a:pt x="116634" y="195431"/>
                </a:lnTo>
                <a:lnTo>
                  <a:pt x="114819" y="215012"/>
                </a:lnTo>
                <a:lnTo>
                  <a:pt x="114795" y="215273"/>
                </a:lnTo>
                <a:lnTo>
                  <a:pt x="117028" y="231594"/>
                </a:lnTo>
                <a:lnTo>
                  <a:pt x="117071" y="231905"/>
                </a:lnTo>
                <a:lnTo>
                  <a:pt x="121162" y="244242"/>
                </a:lnTo>
                <a:lnTo>
                  <a:pt x="121259" y="244534"/>
                </a:lnTo>
                <a:lnTo>
                  <a:pt x="43357" y="287371"/>
                </a:lnTo>
                <a:lnTo>
                  <a:pt x="86349" y="287371"/>
                </a:lnTo>
                <a:lnTo>
                  <a:pt x="138874" y="258491"/>
                </a:lnTo>
                <a:lnTo>
                  <a:pt x="166511" y="258491"/>
                </a:lnTo>
                <a:lnTo>
                  <a:pt x="161106" y="253528"/>
                </a:lnTo>
                <a:lnTo>
                  <a:pt x="152453" y="240835"/>
                </a:lnTo>
                <a:lnTo>
                  <a:pt x="146911" y="226269"/>
                </a:lnTo>
                <a:lnTo>
                  <a:pt x="144957" y="210294"/>
                </a:lnTo>
                <a:lnTo>
                  <a:pt x="150172" y="184533"/>
                </a:lnTo>
                <a:lnTo>
                  <a:pt x="164384" y="163470"/>
                </a:lnTo>
                <a:lnTo>
                  <a:pt x="170688" y="159215"/>
                </a:lnTo>
                <a:lnTo>
                  <a:pt x="140982" y="159215"/>
                </a:lnTo>
                <a:lnTo>
                  <a:pt x="81131" y="117546"/>
                </a:lnTo>
                <a:close/>
              </a:path>
              <a:path w="422909" h="422275">
                <a:moveTo>
                  <a:pt x="268083" y="144115"/>
                </a:moveTo>
                <a:lnTo>
                  <a:pt x="211590" y="144115"/>
                </a:lnTo>
                <a:lnTo>
                  <a:pt x="236982" y="149255"/>
                </a:lnTo>
                <a:lnTo>
                  <a:pt x="258049" y="163470"/>
                </a:lnTo>
                <a:lnTo>
                  <a:pt x="272265" y="184533"/>
                </a:lnTo>
                <a:lnTo>
                  <a:pt x="277482" y="210294"/>
                </a:lnTo>
                <a:lnTo>
                  <a:pt x="272265" y="236063"/>
                </a:lnTo>
                <a:lnTo>
                  <a:pt x="258049" y="257130"/>
                </a:lnTo>
                <a:lnTo>
                  <a:pt x="236982" y="271347"/>
                </a:lnTo>
                <a:lnTo>
                  <a:pt x="211213" y="276563"/>
                </a:lnTo>
                <a:lnTo>
                  <a:pt x="267330" y="276563"/>
                </a:lnTo>
                <a:lnTo>
                  <a:pt x="272208" y="272126"/>
                </a:lnTo>
                <a:lnTo>
                  <a:pt x="277207" y="266749"/>
                </a:lnTo>
                <a:lnTo>
                  <a:pt x="281749" y="260967"/>
                </a:lnTo>
                <a:lnTo>
                  <a:pt x="327333" y="260967"/>
                </a:lnTo>
                <a:lnTo>
                  <a:pt x="294551" y="244242"/>
                </a:lnTo>
                <a:lnTo>
                  <a:pt x="298587" y="231905"/>
                </a:lnTo>
                <a:lnTo>
                  <a:pt x="298689" y="231594"/>
                </a:lnTo>
                <a:lnTo>
                  <a:pt x="300864" y="215273"/>
                </a:lnTo>
                <a:lnTo>
                  <a:pt x="300899" y="215012"/>
                </a:lnTo>
                <a:lnTo>
                  <a:pt x="299035" y="195431"/>
                </a:lnTo>
                <a:lnTo>
                  <a:pt x="299021" y="195278"/>
                </a:lnTo>
                <a:lnTo>
                  <a:pt x="290893" y="173172"/>
                </a:lnTo>
                <a:lnTo>
                  <a:pt x="315376" y="156129"/>
                </a:lnTo>
                <a:lnTo>
                  <a:pt x="279133" y="156129"/>
                </a:lnTo>
                <a:lnTo>
                  <a:pt x="273862" y="149538"/>
                </a:lnTo>
                <a:lnTo>
                  <a:pt x="268083" y="144115"/>
                </a:lnTo>
                <a:close/>
              </a:path>
              <a:path w="422909" h="422275">
                <a:moveTo>
                  <a:pt x="123072" y="56917"/>
                </a:moveTo>
                <a:lnTo>
                  <a:pt x="98386" y="56917"/>
                </a:lnTo>
                <a:lnTo>
                  <a:pt x="154939" y="144115"/>
                </a:lnTo>
                <a:lnTo>
                  <a:pt x="149707" y="148572"/>
                </a:lnTo>
                <a:lnTo>
                  <a:pt x="145033" y="153652"/>
                </a:lnTo>
                <a:lnTo>
                  <a:pt x="140982" y="159215"/>
                </a:lnTo>
                <a:lnTo>
                  <a:pt x="170688" y="159215"/>
                </a:lnTo>
                <a:lnTo>
                  <a:pt x="185446" y="149255"/>
                </a:lnTo>
                <a:lnTo>
                  <a:pt x="210837" y="144115"/>
                </a:lnTo>
                <a:lnTo>
                  <a:pt x="268083" y="144115"/>
                </a:lnTo>
                <a:lnTo>
                  <a:pt x="267677" y="143734"/>
                </a:lnTo>
                <a:lnTo>
                  <a:pt x="260743" y="138908"/>
                </a:lnTo>
                <a:lnTo>
                  <a:pt x="263882" y="132304"/>
                </a:lnTo>
                <a:lnTo>
                  <a:pt x="171957" y="132304"/>
                </a:lnTo>
                <a:lnTo>
                  <a:pt x="123072" y="56917"/>
                </a:lnTo>
                <a:close/>
              </a:path>
              <a:path w="422909" h="422275">
                <a:moveTo>
                  <a:pt x="341671" y="44839"/>
                </a:moveTo>
                <a:lnTo>
                  <a:pt x="305447" y="44839"/>
                </a:lnTo>
                <a:lnTo>
                  <a:pt x="322117" y="55545"/>
                </a:lnTo>
                <a:lnTo>
                  <a:pt x="337546" y="67869"/>
                </a:lnTo>
                <a:lnTo>
                  <a:pt x="351614" y="81695"/>
                </a:lnTo>
                <a:lnTo>
                  <a:pt x="364197" y="96909"/>
                </a:lnTo>
                <a:lnTo>
                  <a:pt x="279133" y="156129"/>
                </a:lnTo>
                <a:lnTo>
                  <a:pt x="315376" y="156129"/>
                </a:lnTo>
                <a:lnTo>
                  <a:pt x="371474" y="117076"/>
                </a:lnTo>
                <a:lnTo>
                  <a:pt x="400513" y="117076"/>
                </a:lnTo>
                <a:lnTo>
                  <a:pt x="376865" y="79466"/>
                </a:lnTo>
                <a:lnTo>
                  <a:pt x="344738" y="46835"/>
                </a:lnTo>
                <a:lnTo>
                  <a:pt x="341671" y="44839"/>
                </a:lnTo>
                <a:close/>
              </a:path>
              <a:path w="422909" h="422275">
                <a:moveTo>
                  <a:pt x="214764" y="119799"/>
                </a:moveTo>
                <a:lnTo>
                  <a:pt x="194441" y="122975"/>
                </a:lnTo>
                <a:lnTo>
                  <a:pt x="171957" y="132304"/>
                </a:lnTo>
                <a:lnTo>
                  <a:pt x="263882" y="132304"/>
                </a:lnTo>
                <a:lnTo>
                  <a:pt x="267968" y="123706"/>
                </a:lnTo>
                <a:lnTo>
                  <a:pt x="245046" y="123706"/>
                </a:lnTo>
                <a:lnTo>
                  <a:pt x="231956" y="120726"/>
                </a:lnTo>
                <a:lnTo>
                  <a:pt x="214764" y="119799"/>
                </a:lnTo>
                <a:close/>
              </a:path>
              <a:path w="422909" h="422275">
                <a:moveTo>
                  <a:pt x="302140" y="19794"/>
                </a:moveTo>
                <a:lnTo>
                  <a:pt x="216827" y="19794"/>
                </a:lnTo>
                <a:lnTo>
                  <a:pt x="222364" y="20087"/>
                </a:lnTo>
                <a:lnTo>
                  <a:pt x="227863" y="20569"/>
                </a:lnTo>
                <a:lnTo>
                  <a:pt x="241686" y="22593"/>
                </a:lnTo>
                <a:lnTo>
                  <a:pt x="256130" y="25732"/>
                </a:lnTo>
                <a:lnTo>
                  <a:pt x="271179" y="30099"/>
                </a:lnTo>
                <a:lnTo>
                  <a:pt x="286816" y="35809"/>
                </a:lnTo>
                <a:lnTo>
                  <a:pt x="245046" y="123706"/>
                </a:lnTo>
                <a:lnTo>
                  <a:pt x="267968" y="123706"/>
                </a:lnTo>
                <a:lnTo>
                  <a:pt x="305447" y="44839"/>
                </a:lnTo>
                <a:lnTo>
                  <a:pt x="341671" y="44839"/>
                </a:lnTo>
                <a:lnTo>
                  <a:pt x="305447" y="21255"/>
                </a:lnTo>
                <a:lnTo>
                  <a:pt x="304761" y="20937"/>
                </a:lnTo>
                <a:lnTo>
                  <a:pt x="304203" y="20709"/>
                </a:lnTo>
                <a:lnTo>
                  <a:pt x="302140" y="19794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1003" name="object 65">
            <a:extLst>
              <a:ext uri="{FF2B5EF4-FFF2-40B4-BE49-F238E27FC236}">
                <a16:creationId xmlns:a16="http://schemas.microsoft.com/office/drawing/2014/main" id="{0693B7BC-5DBA-9B83-A550-07CC429063C6}"/>
              </a:ext>
            </a:extLst>
          </p:cNvPr>
          <p:cNvSpPr/>
          <p:nvPr/>
        </p:nvSpPr>
        <p:spPr>
          <a:xfrm>
            <a:off x="4605664" y="2595374"/>
            <a:ext cx="377467" cy="209648"/>
          </a:xfrm>
          <a:custGeom>
            <a:avLst/>
            <a:gdLst/>
            <a:ahLst/>
            <a:cxnLst/>
            <a:rect l="l" t="t" r="r" b="b"/>
            <a:pathLst>
              <a:path w="475614" h="264159">
                <a:moveTo>
                  <a:pt x="95859" y="0"/>
                </a:moveTo>
                <a:lnTo>
                  <a:pt x="28108" y="28109"/>
                </a:lnTo>
                <a:lnTo>
                  <a:pt x="0" y="95872"/>
                </a:lnTo>
                <a:lnTo>
                  <a:pt x="3355" y="120929"/>
                </a:lnTo>
                <a:lnTo>
                  <a:pt x="3385" y="121153"/>
                </a:lnTo>
                <a:lnTo>
                  <a:pt x="12938" y="143913"/>
                </a:lnTo>
                <a:lnTo>
                  <a:pt x="27753" y="163248"/>
                </a:lnTo>
                <a:lnTo>
                  <a:pt x="46926" y="178257"/>
                </a:lnTo>
                <a:lnTo>
                  <a:pt x="43065" y="186857"/>
                </a:lnTo>
                <a:lnTo>
                  <a:pt x="40206" y="195945"/>
                </a:lnTo>
                <a:lnTo>
                  <a:pt x="38430" y="205457"/>
                </a:lnTo>
                <a:lnTo>
                  <a:pt x="37820" y="215328"/>
                </a:lnTo>
                <a:lnTo>
                  <a:pt x="38639" y="226816"/>
                </a:lnTo>
                <a:lnTo>
                  <a:pt x="55753" y="263563"/>
                </a:lnTo>
                <a:lnTo>
                  <a:pt x="455904" y="263563"/>
                </a:lnTo>
                <a:lnTo>
                  <a:pt x="459308" y="261607"/>
                </a:lnTo>
                <a:lnTo>
                  <a:pt x="461162" y="258432"/>
                </a:lnTo>
                <a:lnTo>
                  <a:pt x="467319" y="246104"/>
                </a:lnTo>
                <a:lnTo>
                  <a:pt x="468436" y="242849"/>
                </a:lnTo>
                <a:lnTo>
                  <a:pt x="65227" y="242849"/>
                </a:lnTo>
                <a:lnTo>
                  <a:pt x="62327" y="236331"/>
                </a:lnTo>
                <a:lnTo>
                  <a:pt x="60232" y="229527"/>
                </a:lnTo>
                <a:lnTo>
                  <a:pt x="58962" y="222504"/>
                </a:lnTo>
                <a:lnTo>
                  <a:pt x="58541" y="215456"/>
                </a:lnTo>
                <a:lnTo>
                  <a:pt x="58534" y="215328"/>
                </a:lnTo>
                <a:lnTo>
                  <a:pt x="63245" y="192049"/>
                </a:lnTo>
                <a:lnTo>
                  <a:pt x="76085" y="173016"/>
                </a:lnTo>
                <a:lnTo>
                  <a:pt x="93575" y="161213"/>
                </a:lnTo>
                <a:lnTo>
                  <a:pt x="58877" y="161213"/>
                </a:lnTo>
                <a:lnTo>
                  <a:pt x="43312" y="149480"/>
                </a:lnTo>
                <a:lnTo>
                  <a:pt x="31261" y="134186"/>
                </a:lnTo>
                <a:lnTo>
                  <a:pt x="23476" y="116070"/>
                </a:lnTo>
                <a:lnTo>
                  <a:pt x="20713" y="95872"/>
                </a:lnTo>
                <a:lnTo>
                  <a:pt x="26629" y="66640"/>
                </a:lnTo>
                <a:lnTo>
                  <a:pt x="42751" y="42748"/>
                </a:lnTo>
                <a:lnTo>
                  <a:pt x="66640" y="26627"/>
                </a:lnTo>
                <a:lnTo>
                  <a:pt x="95859" y="20713"/>
                </a:lnTo>
                <a:lnTo>
                  <a:pt x="154843" y="20713"/>
                </a:lnTo>
                <a:lnTo>
                  <a:pt x="128572" y="5746"/>
                </a:lnTo>
                <a:lnTo>
                  <a:pt x="95859" y="0"/>
                </a:lnTo>
                <a:close/>
              </a:path>
              <a:path w="475614" h="264159">
                <a:moveTo>
                  <a:pt x="430372" y="122423"/>
                </a:moveTo>
                <a:lnTo>
                  <a:pt x="371686" y="122423"/>
                </a:lnTo>
                <a:lnTo>
                  <a:pt x="403638" y="128891"/>
                </a:lnTo>
                <a:lnTo>
                  <a:pt x="430199" y="146816"/>
                </a:lnTo>
                <a:lnTo>
                  <a:pt x="448122" y="173379"/>
                </a:lnTo>
                <a:lnTo>
                  <a:pt x="454615" y="205457"/>
                </a:lnTo>
                <a:lnTo>
                  <a:pt x="454698" y="205867"/>
                </a:lnTo>
                <a:lnTo>
                  <a:pt x="454152" y="215328"/>
                </a:lnTo>
                <a:lnTo>
                  <a:pt x="454145" y="215456"/>
                </a:lnTo>
                <a:lnTo>
                  <a:pt x="452502" y="224882"/>
                </a:lnTo>
                <a:lnTo>
                  <a:pt x="449795" y="234045"/>
                </a:lnTo>
                <a:lnTo>
                  <a:pt x="446049" y="242849"/>
                </a:lnTo>
                <a:lnTo>
                  <a:pt x="468436" y="242849"/>
                </a:lnTo>
                <a:lnTo>
                  <a:pt x="471776" y="233111"/>
                </a:lnTo>
                <a:lnTo>
                  <a:pt x="474485" y="219638"/>
                </a:lnTo>
                <a:lnTo>
                  <a:pt x="475399" y="205867"/>
                </a:lnTo>
                <a:lnTo>
                  <a:pt x="467194" y="165322"/>
                </a:lnTo>
                <a:lnTo>
                  <a:pt x="444831" y="132180"/>
                </a:lnTo>
                <a:lnTo>
                  <a:pt x="430372" y="122423"/>
                </a:lnTo>
                <a:close/>
              </a:path>
              <a:path w="475614" h="264159">
                <a:moveTo>
                  <a:pt x="124955" y="134747"/>
                </a:moveTo>
                <a:lnTo>
                  <a:pt x="118402" y="134747"/>
                </a:lnTo>
                <a:lnTo>
                  <a:pt x="101219" y="136603"/>
                </a:lnTo>
                <a:lnTo>
                  <a:pt x="85320" y="141903"/>
                </a:lnTo>
                <a:lnTo>
                  <a:pt x="71080" y="150241"/>
                </a:lnTo>
                <a:lnTo>
                  <a:pt x="58877" y="161213"/>
                </a:lnTo>
                <a:lnTo>
                  <a:pt x="93575" y="161213"/>
                </a:lnTo>
                <a:lnTo>
                  <a:pt x="95117" y="160173"/>
                </a:lnTo>
                <a:lnTo>
                  <a:pt x="118402" y="155460"/>
                </a:lnTo>
                <a:lnTo>
                  <a:pt x="153338" y="155460"/>
                </a:lnTo>
                <a:lnTo>
                  <a:pt x="154076" y="153022"/>
                </a:lnTo>
                <a:lnTo>
                  <a:pt x="161856" y="137096"/>
                </a:lnTo>
                <a:lnTo>
                  <a:pt x="137718" y="137096"/>
                </a:lnTo>
                <a:lnTo>
                  <a:pt x="131419" y="135547"/>
                </a:lnTo>
                <a:lnTo>
                  <a:pt x="124955" y="134747"/>
                </a:lnTo>
                <a:close/>
              </a:path>
              <a:path w="475614" h="264159">
                <a:moveTo>
                  <a:pt x="153338" y="155460"/>
                </a:moveTo>
                <a:lnTo>
                  <a:pt x="125958" y="155460"/>
                </a:lnTo>
                <a:lnTo>
                  <a:pt x="133350" y="156870"/>
                </a:lnTo>
                <a:lnTo>
                  <a:pt x="143040" y="160693"/>
                </a:lnTo>
                <a:lnTo>
                  <a:pt x="145824" y="160693"/>
                </a:lnTo>
                <a:lnTo>
                  <a:pt x="151269" y="158076"/>
                </a:lnTo>
                <a:lnTo>
                  <a:pt x="153238" y="155790"/>
                </a:lnTo>
                <a:lnTo>
                  <a:pt x="153338" y="155460"/>
                </a:lnTo>
                <a:close/>
              </a:path>
              <a:path w="475614" h="264159">
                <a:moveTo>
                  <a:pt x="154843" y="20713"/>
                </a:moveTo>
                <a:lnTo>
                  <a:pt x="95859" y="20713"/>
                </a:lnTo>
                <a:lnTo>
                  <a:pt x="123703" y="26062"/>
                </a:lnTo>
                <a:lnTo>
                  <a:pt x="146840" y="40717"/>
                </a:lnTo>
                <a:lnTo>
                  <a:pt x="163200" y="62595"/>
                </a:lnTo>
                <a:lnTo>
                  <a:pt x="170636" y="89333"/>
                </a:lnTo>
                <a:lnTo>
                  <a:pt x="170713" y="89611"/>
                </a:lnTo>
                <a:lnTo>
                  <a:pt x="160578" y="99816"/>
                </a:lnTo>
                <a:lnTo>
                  <a:pt x="151625" y="111182"/>
                </a:lnTo>
                <a:lnTo>
                  <a:pt x="143967" y="123633"/>
                </a:lnTo>
                <a:lnTo>
                  <a:pt x="137718" y="137096"/>
                </a:lnTo>
                <a:lnTo>
                  <a:pt x="161856" y="137096"/>
                </a:lnTo>
                <a:lnTo>
                  <a:pt x="169025" y="122423"/>
                </a:lnTo>
                <a:lnTo>
                  <a:pt x="192152" y="98779"/>
                </a:lnTo>
                <a:lnTo>
                  <a:pt x="221511" y="83533"/>
                </a:lnTo>
                <a:lnTo>
                  <a:pt x="255155" y="78130"/>
                </a:lnTo>
                <a:lnTo>
                  <a:pt x="323011" y="78130"/>
                </a:lnTo>
                <a:lnTo>
                  <a:pt x="318965" y="75653"/>
                </a:lnTo>
                <a:lnTo>
                  <a:pt x="189572" y="75653"/>
                </a:lnTo>
                <a:lnTo>
                  <a:pt x="177462" y="45611"/>
                </a:lnTo>
                <a:lnTo>
                  <a:pt x="156451" y="21629"/>
                </a:lnTo>
                <a:lnTo>
                  <a:pt x="154843" y="20713"/>
                </a:lnTo>
                <a:close/>
              </a:path>
              <a:path w="475614" h="264159">
                <a:moveTo>
                  <a:pt x="323011" y="78130"/>
                </a:moveTo>
                <a:lnTo>
                  <a:pt x="255155" y="78130"/>
                </a:lnTo>
                <a:lnTo>
                  <a:pt x="279844" y="80994"/>
                </a:lnTo>
                <a:lnTo>
                  <a:pt x="302721" y="89333"/>
                </a:lnTo>
                <a:lnTo>
                  <a:pt x="323044" y="102770"/>
                </a:lnTo>
                <a:lnTo>
                  <a:pt x="340067" y="120929"/>
                </a:lnTo>
                <a:lnTo>
                  <a:pt x="342557" y="124282"/>
                </a:lnTo>
                <a:lnTo>
                  <a:pt x="346824" y="125818"/>
                </a:lnTo>
                <a:lnTo>
                  <a:pt x="357517" y="123164"/>
                </a:lnTo>
                <a:lnTo>
                  <a:pt x="363458" y="122423"/>
                </a:lnTo>
                <a:lnTo>
                  <a:pt x="430372" y="122423"/>
                </a:lnTo>
                <a:lnTo>
                  <a:pt x="411689" y="109817"/>
                </a:lnTo>
                <a:lnTo>
                  <a:pt x="379428" y="103289"/>
                </a:lnTo>
                <a:lnTo>
                  <a:pt x="352539" y="103289"/>
                </a:lnTo>
                <a:lnTo>
                  <a:pt x="332529" y="83955"/>
                </a:lnTo>
                <a:lnTo>
                  <a:pt x="323011" y="78130"/>
                </a:lnTo>
                <a:close/>
              </a:path>
              <a:path w="475614" h="264159">
                <a:moveTo>
                  <a:pt x="371144" y="101612"/>
                </a:moveTo>
                <a:lnTo>
                  <a:pt x="364921" y="101612"/>
                </a:lnTo>
                <a:lnTo>
                  <a:pt x="358686" y="102171"/>
                </a:lnTo>
                <a:lnTo>
                  <a:pt x="352539" y="103289"/>
                </a:lnTo>
                <a:lnTo>
                  <a:pt x="379428" y="103289"/>
                </a:lnTo>
                <a:lnTo>
                  <a:pt x="371144" y="101612"/>
                </a:lnTo>
                <a:close/>
              </a:path>
              <a:path w="475614" h="264159">
                <a:moveTo>
                  <a:pt x="255155" y="57429"/>
                </a:moveTo>
                <a:lnTo>
                  <a:pt x="237546" y="58641"/>
                </a:lnTo>
                <a:lnTo>
                  <a:pt x="220630" y="62179"/>
                </a:lnTo>
                <a:lnTo>
                  <a:pt x="204581" y="67898"/>
                </a:lnTo>
                <a:lnTo>
                  <a:pt x="189572" y="75653"/>
                </a:lnTo>
                <a:lnTo>
                  <a:pt x="318965" y="75653"/>
                </a:lnTo>
                <a:lnTo>
                  <a:pt x="308981" y="69543"/>
                </a:lnTo>
                <a:lnTo>
                  <a:pt x="282866" y="60539"/>
                </a:lnTo>
                <a:lnTo>
                  <a:pt x="255155" y="57429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04" name="object 66">
            <a:extLst>
              <a:ext uri="{FF2B5EF4-FFF2-40B4-BE49-F238E27FC236}">
                <a16:creationId xmlns:a16="http://schemas.microsoft.com/office/drawing/2014/main" id="{00F51B47-4B80-88AC-AD0E-ECA86A7F9F0C}"/>
              </a:ext>
            </a:extLst>
          </p:cNvPr>
          <p:cNvGrpSpPr/>
          <p:nvPr/>
        </p:nvGrpSpPr>
        <p:grpSpPr>
          <a:xfrm>
            <a:off x="6514727" y="2623516"/>
            <a:ext cx="420304" cy="153204"/>
            <a:chOff x="7666152" y="7058342"/>
            <a:chExt cx="529590" cy="193040"/>
          </a:xfrm>
        </p:grpSpPr>
        <p:sp>
          <p:nvSpPr>
            <p:cNvPr id="1005" name="object 67">
              <a:extLst>
                <a:ext uri="{FF2B5EF4-FFF2-40B4-BE49-F238E27FC236}">
                  <a16:creationId xmlns:a16="http://schemas.microsoft.com/office/drawing/2014/main" id="{34D2E35D-3496-9EC5-416F-C4B492F59AF7}"/>
                </a:ext>
              </a:extLst>
            </p:cNvPr>
            <p:cNvSpPr/>
            <p:nvPr/>
          </p:nvSpPr>
          <p:spPr>
            <a:xfrm>
              <a:off x="7666152" y="7058342"/>
              <a:ext cx="529590" cy="193040"/>
            </a:xfrm>
            <a:custGeom>
              <a:avLst/>
              <a:gdLst/>
              <a:ahLst/>
              <a:cxnLst/>
              <a:rect l="l" t="t" r="r" b="b"/>
              <a:pathLst>
                <a:path w="529590" h="193040">
                  <a:moveTo>
                    <a:pt x="162135" y="0"/>
                  </a:moveTo>
                  <a:lnTo>
                    <a:pt x="110370" y="0"/>
                  </a:lnTo>
                  <a:lnTo>
                    <a:pt x="83896" y="3225"/>
                  </a:lnTo>
                  <a:lnTo>
                    <a:pt x="29467" y="26451"/>
                  </a:lnTo>
                  <a:lnTo>
                    <a:pt x="931" y="62928"/>
                  </a:lnTo>
                  <a:lnTo>
                    <a:pt x="0" y="72250"/>
                  </a:lnTo>
                  <a:lnTo>
                    <a:pt x="1416" y="81546"/>
                  </a:lnTo>
                  <a:lnTo>
                    <a:pt x="16402" y="132384"/>
                  </a:lnTo>
                  <a:lnTo>
                    <a:pt x="41984" y="165093"/>
                  </a:lnTo>
                  <a:lnTo>
                    <a:pt x="101135" y="190869"/>
                  </a:lnTo>
                  <a:lnTo>
                    <a:pt x="128861" y="192659"/>
                  </a:lnTo>
                  <a:lnTo>
                    <a:pt x="162135" y="192659"/>
                  </a:lnTo>
                  <a:lnTo>
                    <a:pt x="194109" y="186268"/>
                  </a:lnTo>
                  <a:lnTo>
                    <a:pt x="209392" y="176085"/>
                  </a:lnTo>
                  <a:lnTo>
                    <a:pt x="128861" y="176085"/>
                  </a:lnTo>
                  <a:lnTo>
                    <a:pt x="104724" y="174575"/>
                  </a:lnTo>
                  <a:lnTo>
                    <a:pt x="53437" y="152859"/>
                  </a:lnTo>
                  <a:lnTo>
                    <a:pt x="24745" y="102257"/>
                  </a:lnTo>
                  <a:lnTo>
                    <a:pt x="15285" y="69710"/>
                  </a:lnTo>
                  <a:lnTo>
                    <a:pt x="17114" y="62407"/>
                  </a:lnTo>
                  <a:lnTo>
                    <a:pt x="62492" y="27452"/>
                  </a:lnTo>
                  <a:lnTo>
                    <a:pt x="110370" y="16560"/>
                  </a:lnTo>
                  <a:lnTo>
                    <a:pt x="211104" y="16560"/>
                  </a:lnTo>
                  <a:lnTo>
                    <a:pt x="199857" y="9020"/>
                  </a:lnTo>
                  <a:lnTo>
                    <a:pt x="181726" y="2315"/>
                  </a:lnTo>
                  <a:lnTo>
                    <a:pt x="162135" y="0"/>
                  </a:lnTo>
                  <a:close/>
                </a:path>
                <a:path w="529590" h="193040">
                  <a:moveTo>
                    <a:pt x="301708" y="99733"/>
                  </a:moveTo>
                  <a:lnTo>
                    <a:pt x="285134" y="99733"/>
                  </a:lnTo>
                  <a:lnTo>
                    <a:pt x="285134" y="111480"/>
                  </a:lnTo>
                  <a:lnTo>
                    <a:pt x="291606" y="143045"/>
                  </a:lnTo>
                  <a:lnTo>
                    <a:pt x="309244" y="168852"/>
                  </a:lnTo>
                  <a:lnTo>
                    <a:pt x="335385" y="186268"/>
                  </a:lnTo>
                  <a:lnTo>
                    <a:pt x="367367" y="192659"/>
                  </a:lnTo>
                  <a:lnTo>
                    <a:pt x="400641" y="192659"/>
                  </a:lnTo>
                  <a:lnTo>
                    <a:pt x="428363" y="190869"/>
                  </a:lnTo>
                  <a:lnTo>
                    <a:pt x="458377" y="182954"/>
                  </a:lnTo>
                  <a:lnTo>
                    <a:pt x="469579" y="176085"/>
                  </a:lnTo>
                  <a:lnTo>
                    <a:pt x="367367" y="176085"/>
                  </a:lnTo>
                  <a:lnTo>
                    <a:pt x="341833" y="171000"/>
                  </a:lnTo>
                  <a:lnTo>
                    <a:pt x="320959" y="157141"/>
                  </a:lnTo>
                  <a:lnTo>
                    <a:pt x="306875" y="136603"/>
                  </a:lnTo>
                  <a:lnTo>
                    <a:pt x="301708" y="111480"/>
                  </a:lnTo>
                  <a:lnTo>
                    <a:pt x="301708" y="99733"/>
                  </a:lnTo>
                  <a:close/>
                </a:path>
                <a:path w="529590" h="193040">
                  <a:moveTo>
                    <a:pt x="297999" y="83159"/>
                  </a:moveTo>
                  <a:lnTo>
                    <a:pt x="231502" y="83159"/>
                  </a:lnTo>
                  <a:lnTo>
                    <a:pt x="227794" y="86868"/>
                  </a:lnTo>
                  <a:lnTo>
                    <a:pt x="227794" y="111480"/>
                  </a:lnTo>
                  <a:lnTo>
                    <a:pt x="222626" y="136603"/>
                  </a:lnTo>
                  <a:lnTo>
                    <a:pt x="208542" y="157141"/>
                  </a:lnTo>
                  <a:lnTo>
                    <a:pt x="187669" y="171000"/>
                  </a:lnTo>
                  <a:lnTo>
                    <a:pt x="162135" y="176085"/>
                  </a:lnTo>
                  <a:lnTo>
                    <a:pt x="209392" y="176085"/>
                  </a:lnTo>
                  <a:lnTo>
                    <a:pt x="220247" y="168852"/>
                  </a:lnTo>
                  <a:lnTo>
                    <a:pt x="237884" y="143045"/>
                  </a:lnTo>
                  <a:lnTo>
                    <a:pt x="244355" y="111480"/>
                  </a:lnTo>
                  <a:lnTo>
                    <a:pt x="244355" y="99733"/>
                  </a:lnTo>
                  <a:lnTo>
                    <a:pt x="301708" y="99733"/>
                  </a:lnTo>
                  <a:lnTo>
                    <a:pt x="301708" y="86868"/>
                  </a:lnTo>
                  <a:lnTo>
                    <a:pt x="297999" y="83159"/>
                  </a:lnTo>
                  <a:close/>
                </a:path>
                <a:path w="529590" h="193040">
                  <a:moveTo>
                    <a:pt x="481751" y="16560"/>
                  </a:moveTo>
                  <a:lnTo>
                    <a:pt x="419119" y="16560"/>
                  </a:lnTo>
                  <a:lnTo>
                    <a:pt x="442113" y="19452"/>
                  </a:lnTo>
                  <a:lnTo>
                    <a:pt x="466997" y="27452"/>
                  </a:lnTo>
                  <a:lnTo>
                    <a:pt x="489801" y="39551"/>
                  </a:lnTo>
                  <a:lnTo>
                    <a:pt x="506559" y="54737"/>
                  </a:lnTo>
                  <a:lnTo>
                    <a:pt x="512375" y="62407"/>
                  </a:lnTo>
                  <a:lnTo>
                    <a:pt x="514204" y="69710"/>
                  </a:lnTo>
                  <a:lnTo>
                    <a:pt x="512134" y="77050"/>
                  </a:lnTo>
                  <a:lnTo>
                    <a:pt x="497643" y="126225"/>
                  </a:lnTo>
                  <a:lnTo>
                    <a:pt x="450842" y="167905"/>
                  </a:lnTo>
                  <a:lnTo>
                    <a:pt x="400641" y="176085"/>
                  </a:lnTo>
                  <a:lnTo>
                    <a:pt x="469579" y="176085"/>
                  </a:lnTo>
                  <a:lnTo>
                    <a:pt x="512579" y="133464"/>
                  </a:lnTo>
                  <a:lnTo>
                    <a:pt x="524821" y="92740"/>
                  </a:lnTo>
                  <a:lnTo>
                    <a:pt x="529495" y="72250"/>
                  </a:lnTo>
                  <a:lnTo>
                    <a:pt x="528563" y="62928"/>
                  </a:lnTo>
                  <a:lnTo>
                    <a:pt x="525310" y="53711"/>
                  </a:lnTo>
                  <a:lnTo>
                    <a:pt x="519767" y="44729"/>
                  </a:lnTo>
                  <a:lnTo>
                    <a:pt x="500024" y="26451"/>
                  </a:lnTo>
                  <a:lnTo>
                    <a:pt x="481751" y="16560"/>
                  </a:lnTo>
                  <a:close/>
                </a:path>
                <a:path w="529590" h="193040">
                  <a:moveTo>
                    <a:pt x="211104" y="16560"/>
                  </a:moveTo>
                  <a:lnTo>
                    <a:pt x="162135" y="16560"/>
                  </a:lnTo>
                  <a:lnTo>
                    <a:pt x="178675" y="18627"/>
                  </a:lnTo>
                  <a:lnTo>
                    <a:pt x="193869" y="24598"/>
                  </a:lnTo>
                  <a:lnTo>
                    <a:pt x="207094" y="34137"/>
                  </a:lnTo>
                  <a:lnTo>
                    <a:pt x="217697" y="46875"/>
                  </a:lnTo>
                  <a:lnTo>
                    <a:pt x="219221" y="49263"/>
                  </a:lnTo>
                  <a:lnTo>
                    <a:pt x="221850" y="50698"/>
                  </a:lnTo>
                  <a:lnTo>
                    <a:pt x="307639" y="50698"/>
                  </a:lnTo>
                  <a:lnTo>
                    <a:pt x="310268" y="49263"/>
                  </a:lnTo>
                  <a:lnTo>
                    <a:pt x="311792" y="46875"/>
                  </a:lnTo>
                  <a:lnTo>
                    <a:pt x="322397" y="34137"/>
                  </a:lnTo>
                  <a:lnTo>
                    <a:pt x="229064" y="34137"/>
                  </a:lnTo>
                  <a:lnTo>
                    <a:pt x="215859" y="19748"/>
                  </a:lnTo>
                  <a:lnTo>
                    <a:pt x="211104" y="16560"/>
                  </a:lnTo>
                  <a:close/>
                </a:path>
                <a:path w="529590" h="193040">
                  <a:moveTo>
                    <a:pt x="419119" y="0"/>
                  </a:moveTo>
                  <a:lnTo>
                    <a:pt x="367367" y="0"/>
                  </a:lnTo>
                  <a:lnTo>
                    <a:pt x="347776" y="2315"/>
                  </a:lnTo>
                  <a:lnTo>
                    <a:pt x="329643" y="9020"/>
                  </a:lnTo>
                  <a:lnTo>
                    <a:pt x="313637" y="19748"/>
                  </a:lnTo>
                  <a:lnTo>
                    <a:pt x="300425" y="34137"/>
                  </a:lnTo>
                  <a:lnTo>
                    <a:pt x="322392" y="34137"/>
                  </a:lnTo>
                  <a:lnTo>
                    <a:pt x="335626" y="24598"/>
                  </a:lnTo>
                  <a:lnTo>
                    <a:pt x="350825" y="18627"/>
                  </a:lnTo>
                  <a:lnTo>
                    <a:pt x="367367" y="16560"/>
                  </a:lnTo>
                  <a:lnTo>
                    <a:pt x="481751" y="16560"/>
                  </a:lnTo>
                  <a:lnTo>
                    <a:pt x="473934" y="12330"/>
                  </a:lnTo>
                  <a:lnTo>
                    <a:pt x="445599" y="3225"/>
                  </a:lnTo>
                  <a:lnTo>
                    <a:pt x="419119" y="0"/>
                  </a:lnTo>
                  <a:close/>
                </a:path>
              </a:pathLst>
            </a:custGeom>
            <a:solidFill>
              <a:srgbClr val="10A9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06" name="object 68">
              <a:extLst>
                <a:ext uri="{FF2B5EF4-FFF2-40B4-BE49-F238E27FC236}">
                  <a16:creationId xmlns:a16="http://schemas.microsoft.com/office/drawing/2014/main" id="{8FD8B372-C82D-AAE4-20CC-03F823D460DC}"/>
                </a:ext>
              </a:extLst>
            </p:cNvPr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7713120" y="7094657"/>
              <a:ext cx="150398" cy="120015"/>
            </a:xfrm>
            <a:prstGeom prst="rect">
              <a:avLst/>
            </a:prstGeom>
          </p:spPr>
        </p:pic>
        <p:pic>
          <p:nvPicPr>
            <p:cNvPr id="1007" name="object 69">
              <a:extLst>
                <a:ext uri="{FF2B5EF4-FFF2-40B4-BE49-F238E27FC236}">
                  <a16:creationId xmlns:a16="http://schemas.microsoft.com/office/drawing/2014/main" id="{E145A513-6F28-D603-B4C7-372D034CB99B}"/>
                </a:ext>
              </a:extLst>
            </p:cNvPr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7998264" y="7094658"/>
              <a:ext cx="150416" cy="120014"/>
            </a:xfrm>
            <a:prstGeom prst="rect">
              <a:avLst/>
            </a:prstGeom>
          </p:spPr>
        </p:pic>
      </p:grpSp>
      <p:sp>
        <p:nvSpPr>
          <p:cNvPr id="1008" name="object 70">
            <a:extLst>
              <a:ext uri="{FF2B5EF4-FFF2-40B4-BE49-F238E27FC236}">
                <a16:creationId xmlns:a16="http://schemas.microsoft.com/office/drawing/2014/main" id="{0ABD1CE7-7424-0567-85FB-D49952FA0DEE}"/>
              </a:ext>
            </a:extLst>
          </p:cNvPr>
          <p:cNvSpPr/>
          <p:nvPr/>
        </p:nvSpPr>
        <p:spPr>
          <a:xfrm>
            <a:off x="6187202" y="2735796"/>
            <a:ext cx="18143" cy="17135"/>
          </a:xfrm>
          <a:custGeom>
            <a:avLst/>
            <a:gdLst/>
            <a:ahLst/>
            <a:cxnLst/>
            <a:rect l="l" t="t" r="r" b="b"/>
            <a:pathLst>
              <a:path w="22859" h="21590">
                <a:moveTo>
                  <a:pt x="19697" y="0"/>
                </a:moveTo>
                <a:lnTo>
                  <a:pt x="17729" y="139"/>
                </a:lnTo>
                <a:lnTo>
                  <a:pt x="14249" y="4114"/>
                </a:lnTo>
                <a:lnTo>
                  <a:pt x="11849" y="6616"/>
                </a:lnTo>
                <a:lnTo>
                  <a:pt x="8039" y="10287"/>
                </a:lnTo>
                <a:lnTo>
                  <a:pt x="5257" y="12738"/>
                </a:lnTo>
                <a:lnTo>
                  <a:pt x="2832" y="14795"/>
                </a:lnTo>
                <a:lnTo>
                  <a:pt x="253" y="16802"/>
                </a:lnTo>
                <a:lnTo>
                  <a:pt x="0" y="18757"/>
                </a:lnTo>
                <a:lnTo>
                  <a:pt x="1663" y="20891"/>
                </a:lnTo>
                <a:lnTo>
                  <a:pt x="2590" y="21297"/>
                </a:lnTo>
                <a:lnTo>
                  <a:pt x="4114" y="21297"/>
                </a:lnTo>
                <a:lnTo>
                  <a:pt x="22402" y="4216"/>
                </a:lnTo>
                <a:lnTo>
                  <a:pt x="22275" y="2260"/>
                </a:lnTo>
                <a:lnTo>
                  <a:pt x="19697" y="0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009" name="object 71">
            <a:extLst>
              <a:ext uri="{FF2B5EF4-FFF2-40B4-BE49-F238E27FC236}">
                <a16:creationId xmlns:a16="http://schemas.microsoft.com/office/drawing/2014/main" id="{BFE9F808-FEFA-A01C-2A49-F9E1FF61A12F}"/>
              </a:ext>
            </a:extLst>
          </p:cNvPr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6043925" y="2645066"/>
            <a:ext cx="72432" cy="101495"/>
          </a:xfrm>
          <a:prstGeom prst="rect">
            <a:avLst/>
          </a:prstGeom>
        </p:spPr>
      </p:pic>
      <p:sp>
        <p:nvSpPr>
          <p:cNvPr id="1010" name="object 72">
            <a:extLst>
              <a:ext uri="{FF2B5EF4-FFF2-40B4-BE49-F238E27FC236}">
                <a16:creationId xmlns:a16="http://schemas.microsoft.com/office/drawing/2014/main" id="{B4873ACF-9351-D1DF-FDB6-47118303D622}"/>
              </a:ext>
            </a:extLst>
          </p:cNvPr>
          <p:cNvSpPr/>
          <p:nvPr/>
        </p:nvSpPr>
        <p:spPr>
          <a:xfrm>
            <a:off x="5980181" y="2626550"/>
            <a:ext cx="22174" cy="6552"/>
          </a:xfrm>
          <a:custGeom>
            <a:avLst/>
            <a:gdLst/>
            <a:ahLst/>
            <a:cxnLst/>
            <a:rect l="l" t="t" r="r" b="b"/>
            <a:pathLst>
              <a:path w="27940" h="8254">
                <a:moveTo>
                  <a:pt x="6184" y="12"/>
                </a:moveTo>
                <a:lnTo>
                  <a:pt x="1409" y="0"/>
                </a:lnTo>
                <a:lnTo>
                  <a:pt x="25" y="1371"/>
                </a:lnTo>
                <a:lnTo>
                  <a:pt x="0" y="4787"/>
                </a:lnTo>
                <a:lnTo>
                  <a:pt x="1371" y="6197"/>
                </a:lnTo>
                <a:lnTo>
                  <a:pt x="6146" y="6235"/>
                </a:lnTo>
                <a:lnTo>
                  <a:pt x="13601" y="6642"/>
                </a:lnTo>
                <a:lnTo>
                  <a:pt x="21501" y="7340"/>
                </a:lnTo>
                <a:lnTo>
                  <a:pt x="24015" y="7670"/>
                </a:lnTo>
                <a:lnTo>
                  <a:pt x="25958" y="7696"/>
                </a:lnTo>
                <a:lnTo>
                  <a:pt x="27292" y="6565"/>
                </a:lnTo>
                <a:lnTo>
                  <a:pt x="27736" y="3302"/>
                </a:lnTo>
                <a:lnTo>
                  <a:pt x="26542" y="1739"/>
                </a:lnTo>
                <a:lnTo>
                  <a:pt x="22047" y="1143"/>
                </a:lnTo>
                <a:lnTo>
                  <a:pt x="12204" y="342"/>
                </a:lnTo>
                <a:lnTo>
                  <a:pt x="6184" y="12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1" name="object 73">
            <a:extLst>
              <a:ext uri="{FF2B5EF4-FFF2-40B4-BE49-F238E27FC236}">
                <a16:creationId xmlns:a16="http://schemas.microsoft.com/office/drawing/2014/main" id="{BBF9347B-0CC9-938B-5DEB-CCC7318C92D0}"/>
              </a:ext>
            </a:extLst>
          </p:cNvPr>
          <p:cNvSpPr/>
          <p:nvPr/>
        </p:nvSpPr>
        <p:spPr>
          <a:xfrm>
            <a:off x="5909257" y="2531442"/>
            <a:ext cx="346222" cy="337150"/>
          </a:xfrm>
          <a:custGeom>
            <a:avLst/>
            <a:gdLst/>
            <a:ahLst/>
            <a:cxnLst/>
            <a:rect l="l" t="t" r="r" b="b"/>
            <a:pathLst>
              <a:path w="436245" h="424815">
                <a:moveTo>
                  <a:pt x="297129" y="288925"/>
                </a:moveTo>
                <a:lnTo>
                  <a:pt x="296151" y="287223"/>
                </a:lnTo>
                <a:lnTo>
                  <a:pt x="291198" y="285889"/>
                </a:lnTo>
                <a:lnTo>
                  <a:pt x="287934" y="284683"/>
                </a:lnTo>
                <a:lnTo>
                  <a:pt x="284695" y="283235"/>
                </a:lnTo>
                <a:lnTo>
                  <a:pt x="284695" y="71589"/>
                </a:lnTo>
                <a:lnTo>
                  <a:pt x="283400" y="69469"/>
                </a:lnTo>
                <a:lnTo>
                  <a:pt x="272262" y="63677"/>
                </a:lnTo>
                <a:lnTo>
                  <a:pt x="272262" y="77685"/>
                </a:lnTo>
                <a:lnTo>
                  <a:pt x="272262" y="278815"/>
                </a:lnTo>
                <a:lnTo>
                  <a:pt x="271767" y="279247"/>
                </a:lnTo>
                <a:lnTo>
                  <a:pt x="270751" y="280873"/>
                </a:lnTo>
                <a:lnTo>
                  <a:pt x="271106" y="282536"/>
                </a:lnTo>
                <a:lnTo>
                  <a:pt x="272262" y="283527"/>
                </a:lnTo>
                <a:lnTo>
                  <a:pt x="272262" y="408025"/>
                </a:lnTo>
                <a:lnTo>
                  <a:pt x="164960" y="352145"/>
                </a:lnTo>
                <a:lnTo>
                  <a:pt x="164960" y="131826"/>
                </a:lnTo>
                <a:lnTo>
                  <a:pt x="164960" y="21805"/>
                </a:lnTo>
                <a:lnTo>
                  <a:pt x="272262" y="77685"/>
                </a:lnTo>
                <a:lnTo>
                  <a:pt x="272262" y="63677"/>
                </a:lnTo>
                <a:lnTo>
                  <a:pt x="191871" y="21805"/>
                </a:lnTo>
                <a:lnTo>
                  <a:pt x="159842" y="5130"/>
                </a:lnTo>
                <a:lnTo>
                  <a:pt x="157378" y="5130"/>
                </a:lnTo>
                <a:lnTo>
                  <a:pt x="153670" y="7378"/>
                </a:lnTo>
                <a:lnTo>
                  <a:pt x="152527" y="9398"/>
                </a:lnTo>
                <a:lnTo>
                  <a:pt x="152527" y="131826"/>
                </a:lnTo>
                <a:lnTo>
                  <a:pt x="149263" y="130429"/>
                </a:lnTo>
                <a:lnTo>
                  <a:pt x="147078" y="129489"/>
                </a:lnTo>
                <a:lnTo>
                  <a:pt x="141414" y="127381"/>
                </a:lnTo>
                <a:lnTo>
                  <a:pt x="140093" y="127012"/>
                </a:lnTo>
                <a:lnTo>
                  <a:pt x="134188" y="125361"/>
                </a:lnTo>
                <a:lnTo>
                  <a:pt x="132880" y="125933"/>
                </a:lnTo>
                <a:lnTo>
                  <a:pt x="132143" y="127012"/>
                </a:lnTo>
                <a:lnTo>
                  <a:pt x="132143" y="16687"/>
                </a:lnTo>
                <a:lnTo>
                  <a:pt x="132143" y="4279"/>
                </a:lnTo>
                <a:lnTo>
                  <a:pt x="131025" y="2273"/>
                </a:lnTo>
                <a:lnTo>
                  <a:pt x="127304" y="12"/>
                </a:lnTo>
                <a:lnTo>
                  <a:pt x="124841" y="12"/>
                </a:lnTo>
                <a:lnTo>
                  <a:pt x="119722" y="2679"/>
                </a:lnTo>
                <a:lnTo>
                  <a:pt x="119722" y="16687"/>
                </a:lnTo>
                <a:lnTo>
                  <a:pt x="119722" y="347027"/>
                </a:lnTo>
                <a:lnTo>
                  <a:pt x="12420" y="402894"/>
                </a:lnTo>
                <a:lnTo>
                  <a:pt x="12420" y="72567"/>
                </a:lnTo>
                <a:lnTo>
                  <a:pt x="119722" y="16687"/>
                </a:lnTo>
                <a:lnTo>
                  <a:pt x="119722" y="2679"/>
                </a:lnTo>
                <a:lnTo>
                  <a:pt x="1282" y="64350"/>
                </a:lnTo>
                <a:lnTo>
                  <a:pt x="0" y="66471"/>
                </a:lnTo>
                <a:lnTo>
                  <a:pt x="0" y="415315"/>
                </a:lnTo>
                <a:lnTo>
                  <a:pt x="1130" y="417322"/>
                </a:lnTo>
                <a:lnTo>
                  <a:pt x="4076" y="419112"/>
                </a:lnTo>
                <a:lnTo>
                  <a:pt x="4203" y="419112"/>
                </a:lnTo>
                <a:lnTo>
                  <a:pt x="5092" y="419354"/>
                </a:lnTo>
                <a:lnTo>
                  <a:pt x="7188" y="419354"/>
                </a:lnTo>
                <a:lnTo>
                  <a:pt x="8178" y="419112"/>
                </a:lnTo>
                <a:lnTo>
                  <a:pt x="39319" y="402894"/>
                </a:lnTo>
                <a:lnTo>
                  <a:pt x="130860" y="355231"/>
                </a:lnTo>
                <a:lnTo>
                  <a:pt x="132143" y="353110"/>
                </a:lnTo>
                <a:lnTo>
                  <a:pt x="132143" y="130429"/>
                </a:lnTo>
                <a:lnTo>
                  <a:pt x="132549" y="131025"/>
                </a:lnTo>
                <a:lnTo>
                  <a:pt x="133121" y="131508"/>
                </a:lnTo>
                <a:lnTo>
                  <a:pt x="140347" y="133540"/>
                </a:lnTo>
                <a:lnTo>
                  <a:pt x="146608" y="135851"/>
                </a:lnTo>
                <a:lnTo>
                  <a:pt x="152527" y="138544"/>
                </a:lnTo>
                <a:lnTo>
                  <a:pt x="152527" y="358228"/>
                </a:lnTo>
                <a:lnTo>
                  <a:pt x="153822" y="360349"/>
                </a:lnTo>
                <a:lnTo>
                  <a:pt x="276504" y="424230"/>
                </a:lnTo>
                <a:lnTo>
                  <a:pt x="277495" y="424472"/>
                </a:lnTo>
                <a:lnTo>
                  <a:pt x="279590" y="424472"/>
                </a:lnTo>
                <a:lnTo>
                  <a:pt x="280504" y="424230"/>
                </a:lnTo>
                <a:lnTo>
                  <a:pt x="283552" y="422440"/>
                </a:lnTo>
                <a:lnTo>
                  <a:pt x="284695" y="420433"/>
                </a:lnTo>
                <a:lnTo>
                  <a:pt x="284695" y="408025"/>
                </a:lnTo>
                <a:lnTo>
                  <a:pt x="284695" y="289953"/>
                </a:lnTo>
                <a:lnTo>
                  <a:pt x="287401" y="291058"/>
                </a:lnTo>
                <a:lnTo>
                  <a:pt x="290118" y="292023"/>
                </a:lnTo>
                <a:lnTo>
                  <a:pt x="293230" y="292874"/>
                </a:lnTo>
                <a:lnTo>
                  <a:pt x="295046" y="292874"/>
                </a:lnTo>
                <a:lnTo>
                  <a:pt x="296227" y="292023"/>
                </a:lnTo>
                <a:lnTo>
                  <a:pt x="296545" y="291058"/>
                </a:lnTo>
                <a:lnTo>
                  <a:pt x="296849" y="289953"/>
                </a:lnTo>
                <a:lnTo>
                  <a:pt x="297129" y="288925"/>
                </a:lnTo>
                <a:close/>
              </a:path>
              <a:path w="436245" h="424815">
                <a:moveTo>
                  <a:pt x="435927" y="4267"/>
                </a:moveTo>
                <a:lnTo>
                  <a:pt x="434784" y="2260"/>
                </a:lnTo>
                <a:lnTo>
                  <a:pt x="431063" y="0"/>
                </a:lnTo>
                <a:lnTo>
                  <a:pt x="428612" y="0"/>
                </a:lnTo>
                <a:lnTo>
                  <a:pt x="423494" y="2667"/>
                </a:lnTo>
                <a:lnTo>
                  <a:pt x="423494" y="16675"/>
                </a:lnTo>
                <a:lnTo>
                  <a:pt x="423494" y="347014"/>
                </a:lnTo>
                <a:lnTo>
                  <a:pt x="316191" y="402894"/>
                </a:lnTo>
                <a:lnTo>
                  <a:pt x="316191" y="294728"/>
                </a:lnTo>
                <a:lnTo>
                  <a:pt x="321589" y="294220"/>
                </a:lnTo>
                <a:lnTo>
                  <a:pt x="326974" y="293027"/>
                </a:lnTo>
                <a:lnTo>
                  <a:pt x="333654" y="290664"/>
                </a:lnTo>
                <a:lnTo>
                  <a:pt x="335038" y="290156"/>
                </a:lnTo>
                <a:lnTo>
                  <a:pt x="338251" y="288798"/>
                </a:lnTo>
                <a:lnTo>
                  <a:pt x="338366" y="288480"/>
                </a:lnTo>
                <a:lnTo>
                  <a:pt x="338975" y="286956"/>
                </a:lnTo>
                <a:lnTo>
                  <a:pt x="337934" y="284543"/>
                </a:lnTo>
                <a:lnTo>
                  <a:pt x="337324" y="284035"/>
                </a:lnTo>
                <a:lnTo>
                  <a:pt x="337464" y="284035"/>
                </a:lnTo>
                <a:lnTo>
                  <a:pt x="335724" y="283464"/>
                </a:lnTo>
                <a:lnTo>
                  <a:pt x="334911" y="283464"/>
                </a:lnTo>
                <a:lnTo>
                  <a:pt x="333578" y="284035"/>
                </a:lnTo>
                <a:lnTo>
                  <a:pt x="332917" y="284251"/>
                </a:lnTo>
                <a:lnTo>
                  <a:pt x="326974" y="286575"/>
                </a:lnTo>
                <a:lnTo>
                  <a:pt x="321589" y="287909"/>
                </a:lnTo>
                <a:lnTo>
                  <a:pt x="316191" y="288480"/>
                </a:lnTo>
                <a:lnTo>
                  <a:pt x="316191" y="72555"/>
                </a:lnTo>
                <a:lnTo>
                  <a:pt x="423494" y="16675"/>
                </a:lnTo>
                <a:lnTo>
                  <a:pt x="423494" y="2667"/>
                </a:lnTo>
                <a:lnTo>
                  <a:pt x="305054" y="64338"/>
                </a:lnTo>
                <a:lnTo>
                  <a:pt x="303758" y="66459"/>
                </a:lnTo>
                <a:lnTo>
                  <a:pt x="303758" y="415302"/>
                </a:lnTo>
                <a:lnTo>
                  <a:pt x="304901" y="417309"/>
                </a:lnTo>
                <a:lnTo>
                  <a:pt x="307975" y="419100"/>
                </a:lnTo>
                <a:lnTo>
                  <a:pt x="308851" y="419341"/>
                </a:lnTo>
                <a:lnTo>
                  <a:pt x="310959" y="419341"/>
                </a:lnTo>
                <a:lnTo>
                  <a:pt x="311950" y="419100"/>
                </a:lnTo>
                <a:lnTo>
                  <a:pt x="343065" y="402894"/>
                </a:lnTo>
                <a:lnTo>
                  <a:pt x="434632" y="355219"/>
                </a:lnTo>
                <a:lnTo>
                  <a:pt x="435927" y="353098"/>
                </a:lnTo>
                <a:lnTo>
                  <a:pt x="435927" y="16675"/>
                </a:lnTo>
                <a:lnTo>
                  <a:pt x="435927" y="4267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2" name="object 74">
            <a:extLst>
              <a:ext uri="{FF2B5EF4-FFF2-40B4-BE49-F238E27FC236}">
                <a16:creationId xmlns:a16="http://schemas.microsoft.com/office/drawing/2014/main" id="{63C99951-349C-8538-8D41-9646042F20E4}"/>
              </a:ext>
            </a:extLst>
          </p:cNvPr>
          <p:cNvSpPr/>
          <p:nvPr/>
        </p:nvSpPr>
        <p:spPr>
          <a:xfrm>
            <a:off x="7213708" y="2541446"/>
            <a:ext cx="305401" cy="315984"/>
          </a:xfrm>
          <a:custGeom>
            <a:avLst/>
            <a:gdLst/>
            <a:ahLst/>
            <a:cxnLst/>
            <a:rect l="l" t="t" r="r" b="b"/>
            <a:pathLst>
              <a:path w="384809" h="398145">
                <a:moveTo>
                  <a:pt x="157975" y="8420"/>
                </a:moveTo>
                <a:lnTo>
                  <a:pt x="148043" y="14084"/>
                </a:lnTo>
                <a:lnTo>
                  <a:pt x="146316" y="20396"/>
                </a:lnTo>
                <a:lnTo>
                  <a:pt x="180289" y="80098"/>
                </a:lnTo>
                <a:lnTo>
                  <a:pt x="172834" y="93192"/>
                </a:lnTo>
                <a:lnTo>
                  <a:pt x="25" y="385571"/>
                </a:lnTo>
                <a:lnTo>
                  <a:pt x="0" y="389547"/>
                </a:lnTo>
                <a:lnTo>
                  <a:pt x="3683" y="396011"/>
                </a:lnTo>
                <a:lnTo>
                  <a:pt x="7112" y="397992"/>
                </a:lnTo>
                <a:lnTo>
                  <a:pt x="377088" y="397992"/>
                </a:lnTo>
                <a:lnTo>
                  <a:pt x="380517" y="396011"/>
                </a:lnTo>
                <a:lnTo>
                  <a:pt x="382371" y="392785"/>
                </a:lnTo>
                <a:lnTo>
                  <a:pt x="384200" y="389547"/>
                </a:lnTo>
                <a:lnTo>
                  <a:pt x="384175" y="385571"/>
                </a:lnTo>
                <a:lnTo>
                  <a:pt x="379280" y="377291"/>
                </a:lnTo>
                <a:lnTo>
                  <a:pt x="28981" y="377291"/>
                </a:lnTo>
                <a:lnTo>
                  <a:pt x="181749" y="118821"/>
                </a:lnTo>
                <a:lnTo>
                  <a:pt x="226510" y="118821"/>
                </a:lnTo>
                <a:lnTo>
                  <a:pt x="217322" y="103276"/>
                </a:lnTo>
                <a:lnTo>
                  <a:pt x="204127" y="80098"/>
                </a:lnTo>
                <a:lnTo>
                  <a:pt x="216041" y="59169"/>
                </a:lnTo>
                <a:lnTo>
                  <a:pt x="192214" y="59169"/>
                </a:lnTo>
                <a:lnTo>
                  <a:pt x="164299" y="10147"/>
                </a:lnTo>
                <a:lnTo>
                  <a:pt x="157975" y="8420"/>
                </a:lnTo>
                <a:close/>
              </a:path>
              <a:path w="384809" h="398145">
                <a:moveTo>
                  <a:pt x="202463" y="118821"/>
                </a:moveTo>
                <a:lnTo>
                  <a:pt x="181749" y="118821"/>
                </a:lnTo>
                <a:lnTo>
                  <a:pt x="181749" y="236270"/>
                </a:lnTo>
                <a:lnTo>
                  <a:pt x="98482" y="377151"/>
                </a:lnTo>
                <a:lnTo>
                  <a:pt x="98399" y="377291"/>
                </a:lnTo>
                <a:lnTo>
                  <a:pt x="285800" y="377291"/>
                </a:lnTo>
                <a:lnTo>
                  <a:pt x="285718" y="377151"/>
                </a:lnTo>
                <a:lnTo>
                  <a:pt x="122542" y="377151"/>
                </a:lnTo>
                <a:lnTo>
                  <a:pt x="192100" y="259460"/>
                </a:lnTo>
                <a:lnTo>
                  <a:pt x="216152" y="259460"/>
                </a:lnTo>
                <a:lnTo>
                  <a:pt x="204127" y="239115"/>
                </a:lnTo>
                <a:lnTo>
                  <a:pt x="202463" y="236270"/>
                </a:lnTo>
                <a:lnTo>
                  <a:pt x="202463" y="118821"/>
                </a:lnTo>
                <a:close/>
              </a:path>
              <a:path w="384809" h="398145">
                <a:moveTo>
                  <a:pt x="226510" y="118821"/>
                </a:moveTo>
                <a:lnTo>
                  <a:pt x="202463" y="118821"/>
                </a:lnTo>
                <a:lnTo>
                  <a:pt x="355136" y="377151"/>
                </a:lnTo>
                <a:lnTo>
                  <a:pt x="355219" y="377291"/>
                </a:lnTo>
                <a:lnTo>
                  <a:pt x="379280" y="377291"/>
                </a:lnTo>
                <a:lnTo>
                  <a:pt x="226510" y="118821"/>
                </a:lnTo>
                <a:close/>
              </a:path>
              <a:path w="384809" h="398145">
                <a:moveTo>
                  <a:pt x="216152" y="259460"/>
                </a:moveTo>
                <a:lnTo>
                  <a:pt x="192100" y="259460"/>
                </a:lnTo>
                <a:lnTo>
                  <a:pt x="261670" y="377151"/>
                </a:lnTo>
                <a:lnTo>
                  <a:pt x="285718" y="377151"/>
                </a:lnTo>
                <a:lnTo>
                  <a:pt x="216152" y="259460"/>
                </a:lnTo>
                <a:close/>
              </a:path>
              <a:path w="384809" h="398145">
                <a:moveTo>
                  <a:pt x="231228" y="0"/>
                </a:moveTo>
                <a:lnTo>
                  <a:pt x="224904" y="1727"/>
                </a:lnTo>
                <a:lnTo>
                  <a:pt x="192214" y="59169"/>
                </a:lnTo>
                <a:lnTo>
                  <a:pt x="216041" y="59169"/>
                </a:lnTo>
                <a:lnTo>
                  <a:pt x="242900" y="11988"/>
                </a:lnTo>
                <a:lnTo>
                  <a:pt x="241173" y="5664"/>
                </a:lnTo>
                <a:lnTo>
                  <a:pt x="231228" y="0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3" name="object 75">
            <a:extLst>
              <a:ext uri="{FF2B5EF4-FFF2-40B4-BE49-F238E27FC236}">
                <a16:creationId xmlns:a16="http://schemas.microsoft.com/office/drawing/2014/main" id="{30277AEF-04D4-0940-80CC-0CB3E307B804}"/>
              </a:ext>
            </a:extLst>
          </p:cNvPr>
          <p:cNvSpPr/>
          <p:nvPr/>
        </p:nvSpPr>
        <p:spPr>
          <a:xfrm>
            <a:off x="4629471" y="3823445"/>
            <a:ext cx="330095" cy="371924"/>
          </a:xfrm>
          <a:custGeom>
            <a:avLst/>
            <a:gdLst/>
            <a:ahLst/>
            <a:cxnLst/>
            <a:rect l="l" t="t" r="r" b="b"/>
            <a:pathLst>
              <a:path w="415925" h="468629">
                <a:moveTo>
                  <a:pt x="132870" y="394982"/>
                </a:moveTo>
                <a:lnTo>
                  <a:pt x="52689" y="394982"/>
                </a:lnTo>
                <a:lnTo>
                  <a:pt x="65407" y="395628"/>
                </a:lnTo>
                <a:lnTo>
                  <a:pt x="97082" y="402523"/>
                </a:lnTo>
                <a:lnTo>
                  <a:pt x="139625" y="422986"/>
                </a:lnTo>
                <a:lnTo>
                  <a:pt x="184947" y="464337"/>
                </a:lnTo>
                <a:lnTo>
                  <a:pt x="186979" y="466839"/>
                </a:lnTo>
                <a:lnTo>
                  <a:pt x="189951" y="468172"/>
                </a:lnTo>
                <a:lnTo>
                  <a:pt x="194663" y="468172"/>
                </a:lnTo>
                <a:lnTo>
                  <a:pt x="196352" y="467766"/>
                </a:lnTo>
                <a:lnTo>
                  <a:pt x="202283" y="464565"/>
                </a:lnTo>
                <a:lnTo>
                  <a:pt x="204365" y="459435"/>
                </a:lnTo>
                <a:lnTo>
                  <a:pt x="191823" y="419773"/>
                </a:lnTo>
                <a:lnTo>
                  <a:pt x="170101" y="419773"/>
                </a:lnTo>
                <a:lnTo>
                  <a:pt x="151009" y="405565"/>
                </a:lnTo>
                <a:lnTo>
                  <a:pt x="132870" y="394982"/>
                </a:lnTo>
                <a:close/>
              </a:path>
              <a:path w="415925" h="468629">
                <a:moveTo>
                  <a:pt x="248841" y="260921"/>
                </a:moveTo>
                <a:lnTo>
                  <a:pt x="242821" y="262648"/>
                </a:lnTo>
                <a:lnTo>
                  <a:pt x="240167" y="267169"/>
                </a:lnTo>
                <a:lnTo>
                  <a:pt x="223276" y="293198"/>
                </a:lnTo>
                <a:lnTo>
                  <a:pt x="205723" y="316199"/>
                </a:lnTo>
                <a:lnTo>
                  <a:pt x="188281" y="336631"/>
                </a:lnTo>
                <a:lnTo>
                  <a:pt x="171853" y="354736"/>
                </a:lnTo>
                <a:lnTo>
                  <a:pt x="163078" y="364299"/>
                </a:lnTo>
                <a:lnTo>
                  <a:pt x="156804" y="371347"/>
                </a:lnTo>
                <a:lnTo>
                  <a:pt x="155991" y="375157"/>
                </a:lnTo>
                <a:lnTo>
                  <a:pt x="170101" y="419773"/>
                </a:lnTo>
                <a:lnTo>
                  <a:pt x="191823" y="419773"/>
                </a:lnTo>
                <a:lnTo>
                  <a:pt x="178623" y="378028"/>
                </a:lnTo>
                <a:lnTo>
                  <a:pt x="202291" y="352023"/>
                </a:lnTo>
                <a:lnTo>
                  <a:pt x="218937" y="332700"/>
                </a:lnTo>
                <a:lnTo>
                  <a:pt x="236085" y="310783"/>
                </a:lnTo>
                <a:lnTo>
                  <a:pt x="252778" y="286296"/>
                </a:lnTo>
                <a:lnTo>
                  <a:pt x="297681" y="286296"/>
                </a:lnTo>
                <a:lnTo>
                  <a:pt x="248841" y="260921"/>
                </a:lnTo>
                <a:close/>
              </a:path>
              <a:path w="415925" h="468629">
                <a:moveTo>
                  <a:pt x="95526" y="108267"/>
                </a:moveTo>
                <a:lnTo>
                  <a:pt x="69098" y="136499"/>
                </a:lnTo>
                <a:lnTo>
                  <a:pt x="68291" y="139560"/>
                </a:lnTo>
                <a:lnTo>
                  <a:pt x="68234" y="139839"/>
                </a:lnTo>
                <a:lnTo>
                  <a:pt x="68133" y="140334"/>
                </a:lnTo>
                <a:lnTo>
                  <a:pt x="6271" y="140982"/>
                </a:lnTo>
                <a:lnTo>
                  <a:pt x="2169" y="144259"/>
                </a:lnTo>
                <a:lnTo>
                  <a:pt x="676" y="150494"/>
                </a:lnTo>
                <a:lnTo>
                  <a:pt x="0" y="153581"/>
                </a:lnTo>
                <a:lnTo>
                  <a:pt x="2143" y="158280"/>
                </a:lnTo>
                <a:lnTo>
                  <a:pt x="153134" y="236740"/>
                </a:lnTo>
                <a:lnTo>
                  <a:pt x="144534" y="260921"/>
                </a:lnTo>
                <a:lnTo>
                  <a:pt x="138364" y="283918"/>
                </a:lnTo>
                <a:lnTo>
                  <a:pt x="133960" y="305180"/>
                </a:lnTo>
                <a:lnTo>
                  <a:pt x="133838" y="305767"/>
                </a:lnTo>
                <a:lnTo>
                  <a:pt x="130337" y="325894"/>
                </a:lnTo>
                <a:lnTo>
                  <a:pt x="127467" y="342950"/>
                </a:lnTo>
                <a:lnTo>
                  <a:pt x="125892" y="350469"/>
                </a:lnTo>
                <a:lnTo>
                  <a:pt x="44066" y="376326"/>
                </a:lnTo>
                <a:lnTo>
                  <a:pt x="41043" y="381355"/>
                </a:lnTo>
                <a:lnTo>
                  <a:pt x="42898" y="391604"/>
                </a:lnTo>
                <a:lnTo>
                  <a:pt x="47533" y="395211"/>
                </a:lnTo>
                <a:lnTo>
                  <a:pt x="52689" y="394982"/>
                </a:lnTo>
                <a:lnTo>
                  <a:pt x="132870" y="394982"/>
                </a:lnTo>
                <a:lnTo>
                  <a:pt x="132315" y="394658"/>
                </a:lnTo>
                <a:lnTo>
                  <a:pt x="114483" y="386618"/>
                </a:lnTo>
                <a:lnTo>
                  <a:pt x="97978" y="381012"/>
                </a:lnTo>
                <a:lnTo>
                  <a:pt x="141285" y="367322"/>
                </a:lnTo>
                <a:lnTo>
                  <a:pt x="150759" y="329323"/>
                </a:lnTo>
                <a:lnTo>
                  <a:pt x="154553" y="307615"/>
                </a:lnTo>
                <a:lnTo>
                  <a:pt x="159438" y="284721"/>
                </a:lnTo>
                <a:lnTo>
                  <a:pt x="166246" y="260921"/>
                </a:lnTo>
                <a:lnTo>
                  <a:pt x="175879" y="236270"/>
                </a:lnTo>
                <a:lnTo>
                  <a:pt x="178153" y="231254"/>
                </a:lnTo>
                <a:lnTo>
                  <a:pt x="176108" y="225336"/>
                </a:lnTo>
                <a:lnTo>
                  <a:pt x="52689" y="161201"/>
                </a:lnTo>
                <a:lnTo>
                  <a:pt x="75054" y="160972"/>
                </a:lnTo>
                <a:lnTo>
                  <a:pt x="103447" y="160972"/>
                </a:lnTo>
                <a:lnTo>
                  <a:pt x="103781" y="160667"/>
                </a:lnTo>
                <a:lnTo>
                  <a:pt x="142466" y="160261"/>
                </a:lnTo>
                <a:lnTo>
                  <a:pt x="180901" y="160261"/>
                </a:lnTo>
                <a:lnTo>
                  <a:pt x="181112" y="159854"/>
                </a:lnTo>
                <a:lnTo>
                  <a:pt x="207960" y="159575"/>
                </a:lnTo>
                <a:lnTo>
                  <a:pt x="211643" y="159575"/>
                </a:lnTo>
                <a:lnTo>
                  <a:pt x="215135" y="157479"/>
                </a:lnTo>
                <a:lnTo>
                  <a:pt x="216154" y="155600"/>
                </a:lnTo>
                <a:lnTo>
                  <a:pt x="160722" y="155600"/>
                </a:lnTo>
                <a:lnTo>
                  <a:pt x="156817" y="153581"/>
                </a:lnTo>
                <a:lnTo>
                  <a:pt x="155851" y="150494"/>
                </a:lnTo>
                <a:lnTo>
                  <a:pt x="156135" y="149948"/>
                </a:lnTo>
                <a:lnTo>
                  <a:pt x="88317" y="149948"/>
                </a:lnTo>
                <a:lnTo>
                  <a:pt x="85697" y="148589"/>
                </a:lnTo>
                <a:lnTo>
                  <a:pt x="84808" y="147523"/>
                </a:lnTo>
                <a:lnTo>
                  <a:pt x="83982" y="144932"/>
                </a:lnTo>
                <a:lnTo>
                  <a:pt x="84096" y="143560"/>
                </a:lnTo>
                <a:lnTo>
                  <a:pt x="92923" y="126580"/>
                </a:lnTo>
                <a:lnTo>
                  <a:pt x="94701" y="125590"/>
                </a:lnTo>
                <a:lnTo>
                  <a:pt x="117256" y="125590"/>
                </a:lnTo>
                <a:lnTo>
                  <a:pt x="117077" y="124282"/>
                </a:lnTo>
                <a:lnTo>
                  <a:pt x="117004" y="123742"/>
                </a:lnTo>
                <a:lnTo>
                  <a:pt x="113055" y="116686"/>
                </a:lnTo>
                <a:lnTo>
                  <a:pt x="106512" y="111455"/>
                </a:lnTo>
                <a:lnTo>
                  <a:pt x="101381" y="108788"/>
                </a:lnTo>
                <a:lnTo>
                  <a:pt x="95526" y="108267"/>
                </a:lnTo>
                <a:close/>
              </a:path>
              <a:path w="415925" h="468629">
                <a:moveTo>
                  <a:pt x="297681" y="286296"/>
                </a:moveTo>
                <a:lnTo>
                  <a:pt x="252778" y="286296"/>
                </a:lnTo>
                <a:lnTo>
                  <a:pt x="403730" y="364718"/>
                </a:lnTo>
                <a:lnTo>
                  <a:pt x="408886" y="363766"/>
                </a:lnTo>
                <a:lnTo>
                  <a:pt x="415185" y="356654"/>
                </a:lnTo>
                <a:lnTo>
                  <a:pt x="415302" y="354736"/>
                </a:lnTo>
                <a:lnTo>
                  <a:pt x="415372" y="353566"/>
                </a:lnTo>
                <a:lnTo>
                  <a:pt x="415466" y="352023"/>
                </a:lnTo>
                <a:lnTo>
                  <a:pt x="415503" y="351408"/>
                </a:lnTo>
                <a:lnTo>
                  <a:pt x="397400" y="325056"/>
                </a:lnTo>
                <a:lnTo>
                  <a:pt x="372285" y="325056"/>
                </a:lnTo>
                <a:lnTo>
                  <a:pt x="297681" y="286296"/>
                </a:lnTo>
                <a:close/>
              </a:path>
              <a:path w="415925" h="468629">
                <a:moveTo>
                  <a:pt x="345226" y="249110"/>
                </a:moveTo>
                <a:lnTo>
                  <a:pt x="320101" y="249110"/>
                </a:lnTo>
                <a:lnTo>
                  <a:pt x="340636" y="278993"/>
                </a:lnTo>
                <a:lnTo>
                  <a:pt x="339989" y="281673"/>
                </a:lnTo>
                <a:lnTo>
                  <a:pt x="339724" y="282892"/>
                </a:lnTo>
                <a:lnTo>
                  <a:pt x="339809" y="286854"/>
                </a:lnTo>
                <a:lnTo>
                  <a:pt x="342732" y="296075"/>
                </a:lnTo>
                <a:lnTo>
                  <a:pt x="346504" y="300570"/>
                </a:lnTo>
                <a:lnTo>
                  <a:pt x="353933" y="304431"/>
                </a:lnTo>
                <a:lnTo>
                  <a:pt x="356359" y="305180"/>
                </a:lnTo>
                <a:lnTo>
                  <a:pt x="358848" y="305498"/>
                </a:lnTo>
                <a:lnTo>
                  <a:pt x="372285" y="325056"/>
                </a:lnTo>
                <a:lnTo>
                  <a:pt x="397400" y="325056"/>
                </a:lnTo>
                <a:lnTo>
                  <a:pt x="378521" y="297573"/>
                </a:lnTo>
                <a:lnTo>
                  <a:pt x="379397" y="296468"/>
                </a:lnTo>
                <a:lnTo>
                  <a:pt x="380184" y="295287"/>
                </a:lnTo>
                <a:lnTo>
                  <a:pt x="383305" y="289280"/>
                </a:lnTo>
                <a:lnTo>
                  <a:pt x="360708" y="289280"/>
                </a:lnTo>
                <a:lnTo>
                  <a:pt x="358074" y="287921"/>
                </a:lnTo>
                <a:lnTo>
                  <a:pt x="357185" y="286854"/>
                </a:lnTo>
                <a:lnTo>
                  <a:pt x="356359" y="284264"/>
                </a:lnTo>
                <a:lnTo>
                  <a:pt x="356391" y="283918"/>
                </a:lnTo>
                <a:lnTo>
                  <a:pt x="356486" y="282892"/>
                </a:lnTo>
                <a:lnTo>
                  <a:pt x="365020" y="266445"/>
                </a:lnTo>
                <a:lnTo>
                  <a:pt x="366075" y="265556"/>
                </a:lnTo>
                <a:lnTo>
                  <a:pt x="368312" y="264858"/>
                </a:lnTo>
                <a:lnTo>
                  <a:pt x="390002" y="264858"/>
                </a:lnTo>
                <a:lnTo>
                  <a:pt x="387817" y="257962"/>
                </a:lnTo>
                <a:lnTo>
                  <a:pt x="387646" y="257759"/>
                </a:lnTo>
                <a:lnTo>
                  <a:pt x="351165" y="257759"/>
                </a:lnTo>
                <a:lnTo>
                  <a:pt x="345226" y="249110"/>
                </a:lnTo>
                <a:close/>
              </a:path>
              <a:path w="415925" h="468629">
                <a:moveTo>
                  <a:pt x="390002" y="264858"/>
                </a:moveTo>
                <a:lnTo>
                  <a:pt x="370050" y="264858"/>
                </a:lnTo>
                <a:lnTo>
                  <a:pt x="372463" y="266103"/>
                </a:lnTo>
                <a:lnTo>
                  <a:pt x="373364" y="267169"/>
                </a:lnTo>
                <a:lnTo>
                  <a:pt x="374177" y="269773"/>
                </a:lnTo>
                <a:lnTo>
                  <a:pt x="374063" y="271132"/>
                </a:lnTo>
                <a:lnTo>
                  <a:pt x="365516" y="287578"/>
                </a:lnTo>
                <a:lnTo>
                  <a:pt x="364462" y="288467"/>
                </a:lnTo>
                <a:lnTo>
                  <a:pt x="361858" y="289280"/>
                </a:lnTo>
                <a:lnTo>
                  <a:pt x="383305" y="289280"/>
                </a:lnTo>
                <a:lnTo>
                  <a:pt x="390801" y="274853"/>
                </a:lnTo>
                <a:lnTo>
                  <a:pt x="391124" y="271132"/>
                </a:lnTo>
                <a:lnTo>
                  <a:pt x="391241" y="269773"/>
                </a:lnTo>
                <a:lnTo>
                  <a:pt x="391309" y="268985"/>
                </a:lnTo>
                <a:lnTo>
                  <a:pt x="390002" y="264858"/>
                </a:lnTo>
                <a:close/>
              </a:path>
              <a:path w="415925" h="468629">
                <a:moveTo>
                  <a:pt x="367903" y="247599"/>
                </a:moveTo>
                <a:lnTo>
                  <a:pt x="357743" y="250824"/>
                </a:lnTo>
                <a:lnTo>
                  <a:pt x="353883" y="253809"/>
                </a:lnTo>
                <a:lnTo>
                  <a:pt x="351165" y="257759"/>
                </a:lnTo>
                <a:lnTo>
                  <a:pt x="387646" y="257759"/>
                </a:lnTo>
                <a:lnTo>
                  <a:pt x="384032" y="253453"/>
                </a:lnTo>
                <a:lnTo>
                  <a:pt x="373758" y="248119"/>
                </a:lnTo>
                <a:lnTo>
                  <a:pt x="367903" y="247599"/>
                </a:lnTo>
                <a:close/>
              </a:path>
              <a:path w="415925" h="468629">
                <a:moveTo>
                  <a:pt x="350640" y="18630"/>
                </a:moveTo>
                <a:lnTo>
                  <a:pt x="331721" y="18630"/>
                </a:lnTo>
                <a:lnTo>
                  <a:pt x="333275" y="35621"/>
                </a:lnTo>
                <a:lnTo>
                  <a:pt x="327711" y="70040"/>
                </a:lnTo>
                <a:lnTo>
                  <a:pt x="327684" y="70205"/>
                </a:lnTo>
                <a:lnTo>
                  <a:pt x="312085" y="121000"/>
                </a:lnTo>
                <a:lnTo>
                  <a:pt x="283613" y="186626"/>
                </a:lnTo>
                <a:lnTo>
                  <a:pt x="281950" y="189991"/>
                </a:lnTo>
                <a:lnTo>
                  <a:pt x="282229" y="193979"/>
                </a:lnTo>
                <a:lnTo>
                  <a:pt x="297279" y="215887"/>
                </a:lnTo>
                <a:lnTo>
                  <a:pt x="293494" y="223177"/>
                </a:lnTo>
                <a:lnTo>
                  <a:pt x="293061" y="228168"/>
                </a:lnTo>
                <a:lnTo>
                  <a:pt x="311973" y="249681"/>
                </a:lnTo>
                <a:lnTo>
                  <a:pt x="316951" y="249681"/>
                </a:lnTo>
                <a:lnTo>
                  <a:pt x="318538" y="249453"/>
                </a:lnTo>
                <a:lnTo>
                  <a:pt x="320101" y="249110"/>
                </a:lnTo>
                <a:lnTo>
                  <a:pt x="345226" y="249110"/>
                </a:lnTo>
                <a:lnTo>
                  <a:pt x="335887" y="235508"/>
                </a:lnTo>
                <a:lnTo>
                  <a:pt x="336758" y="233832"/>
                </a:lnTo>
                <a:lnTo>
                  <a:pt x="315516" y="233832"/>
                </a:lnTo>
                <a:lnTo>
                  <a:pt x="310562" y="231254"/>
                </a:lnTo>
                <a:lnTo>
                  <a:pt x="309560" y="228168"/>
                </a:lnTo>
                <a:lnTo>
                  <a:pt x="318767" y="210451"/>
                </a:lnTo>
                <a:lnTo>
                  <a:pt x="319821" y="209562"/>
                </a:lnTo>
                <a:lnTo>
                  <a:pt x="321129" y="209143"/>
                </a:lnTo>
                <a:lnTo>
                  <a:pt x="343838" y="209143"/>
                </a:lnTo>
                <a:lnTo>
                  <a:pt x="341564" y="201955"/>
                </a:lnTo>
                <a:lnTo>
                  <a:pt x="337779" y="197459"/>
                </a:lnTo>
                <a:lnTo>
                  <a:pt x="336804" y="196951"/>
                </a:lnTo>
                <a:lnTo>
                  <a:pt x="309394" y="196951"/>
                </a:lnTo>
                <a:lnTo>
                  <a:pt x="304848" y="190334"/>
                </a:lnTo>
                <a:lnTo>
                  <a:pt x="331405" y="128076"/>
                </a:lnTo>
                <a:lnTo>
                  <a:pt x="348883" y="70205"/>
                </a:lnTo>
                <a:lnTo>
                  <a:pt x="348933" y="70040"/>
                </a:lnTo>
                <a:lnTo>
                  <a:pt x="353568" y="24567"/>
                </a:lnTo>
                <a:lnTo>
                  <a:pt x="350640" y="18630"/>
                </a:lnTo>
                <a:close/>
              </a:path>
              <a:path w="415925" h="468629">
                <a:moveTo>
                  <a:pt x="343838" y="209143"/>
                </a:moveTo>
                <a:lnTo>
                  <a:pt x="324340" y="209143"/>
                </a:lnTo>
                <a:lnTo>
                  <a:pt x="326209" y="210108"/>
                </a:lnTo>
                <a:lnTo>
                  <a:pt x="327111" y="211175"/>
                </a:lnTo>
                <a:lnTo>
                  <a:pt x="327924" y="213766"/>
                </a:lnTo>
                <a:lnTo>
                  <a:pt x="327809" y="215137"/>
                </a:lnTo>
                <a:lnTo>
                  <a:pt x="318589" y="232867"/>
                </a:lnTo>
                <a:lnTo>
                  <a:pt x="315516" y="233832"/>
                </a:lnTo>
                <a:lnTo>
                  <a:pt x="336758" y="233832"/>
                </a:lnTo>
                <a:lnTo>
                  <a:pt x="344548" y="218846"/>
                </a:lnTo>
                <a:lnTo>
                  <a:pt x="344805" y="215887"/>
                </a:lnTo>
                <a:lnTo>
                  <a:pt x="344870" y="215137"/>
                </a:lnTo>
                <a:lnTo>
                  <a:pt x="344989" y="213766"/>
                </a:lnTo>
                <a:lnTo>
                  <a:pt x="345056" y="212991"/>
                </a:lnTo>
                <a:lnTo>
                  <a:pt x="343838" y="209143"/>
                </a:lnTo>
                <a:close/>
              </a:path>
              <a:path w="415925" h="468629">
                <a:moveTo>
                  <a:pt x="321650" y="191604"/>
                </a:moveTo>
                <a:lnTo>
                  <a:pt x="313649" y="194144"/>
                </a:lnTo>
                <a:lnTo>
                  <a:pt x="311401" y="195402"/>
                </a:lnTo>
                <a:lnTo>
                  <a:pt x="309394" y="196951"/>
                </a:lnTo>
                <a:lnTo>
                  <a:pt x="336804" y="196951"/>
                </a:lnTo>
                <a:lnTo>
                  <a:pt x="327517" y="192112"/>
                </a:lnTo>
                <a:lnTo>
                  <a:pt x="321650" y="191604"/>
                </a:lnTo>
                <a:close/>
              </a:path>
              <a:path w="415925" h="468629">
                <a:moveTo>
                  <a:pt x="180901" y="160261"/>
                </a:moveTo>
                <a:lnTo>
                  <a:pt x="142466" y="160261"/>
                </a:lnTo>
                <a:lnTo>
                  <a:pt x="144434" y="164109"/>
                </a:lnTo>
                <a:lnTo>
                  <a:pt x="147546" y="167424"/>
                </a:lnTo>
                <a:lnTo>
                  <a:pt x="154797" y="171195"/>
                </a:lnTo>
                <a:lnTo>
                  <a:pt x="158201" y="172021"/>
                </a:lnTo>
                <a:lnTo>
                  <a:pt x="163827" y="172021"/>
                </a:lnTo>
                <a:lnTo>
                  <a:pt x="180901" y="160261"/>
                </a:lnTo>
                <a:close/>
              </a:path>
              <a:path w="415925" h="468629">
                <a:moveTo>
                  <a:pt x="103447" y="160972"/>
                </a:moveTo>
                <a:lnTo>
                  <a:pt x="75054" y="160972"/>
                </a:lnTo>
                <a:lnTo>
                  <a:pt x="76337" y="162077"/>
                </a:lnTo>
                <a:lnTo>
                  <a:pt x="77708" y="163106"/>
                </a:lnTo>
                <a:lnTo>
                  <a:pt x="82395" y="165531"/>
                </a:lnTo>
                <a:lnTo>
                  <a:pt x="85786" y="166357"/>
                </a:lnTo>
                <a:lnTo>
                  <a:pt x="91412" y="166357"/>
                </a:lnTo>
                <a:lnTo>
                  <a:pt x="93621" y="166027"/>
                </a:lnTo>
                <a:lnTo>
                  <a:pt x="98816" y="164388"/>
                </a:lnTo>
                <a:lnTo>
                  <a:pt x="101495" y="162750"/>
                </a:lnTo>
                <a:lnTo>
                  <a:pt x="103447" y="160972"/>
                </a:lnTo>
                <a:close/>
              </a:path>
              <a:path w="415925" h="468629">
                <a:moveTo>
                  <a:pt x="190055" y="131241"/>
                </a:moveTo>
                <a:lnTo>
                  <a:pt x="169745" y="131241"/>
                </a:lnTo>
                <a:lnTo>
                  <a:pt x="170545" y="131419"/>
                </a:lnTo>
                <a:lnTo>
                  <a:pt x="172501" y="132435"/>
                </a:lnTo>
                <a:lnTo>
                  <a:pt x="173390" y="133489"/>
                </a:lnTo>
                <a:lnTo>
                  <a:pt x="174203" y="136093"/>
                </a:lnTo>
                <a:lnTo>
                  <a:pt x="174089" y="137464"/>
                </a:lnTo>
                <a:lnTo>
                  <a:pt x="165554" y="153898"/>
                </a:lnTo>
                <a:lnTo>
                  <a:pt x="164487" y="154787"/>
                </a:lnTo>
                <a:lnTo>
                  <a:pt x="161897" y="155600"/>
                </a:lnTo>
                <a:lnTo>
                  <a:pt x="216154" y="155600"/>
                </a:lnTo>
                <a:lnTo>
                  <a:pt x="216926" y="154177"/>
                </a:lnTo>
                <a:lnTo>
                  <a:pt x="226341" y="139064"/>
                </a:lnTo>
                <a:lnTo>
                  <a:pt x="190370" y="139064"/>
                </a:lnTo>
                <a:lnTo>
                  <a:pt x="190454" y="138404"/>
                </a:lnTo>
                <a:lnTo>
                  <a:pt x="190561" y="132841"/>
                </a:lnTo>
                <a:lnTo>
                  <a:pt x="190216" y="131750"/>
                </a:lnTo>
                <a:lnTo>
                  <a:pt x="190111" y="131419"/>
                </a:lnTo>
                <a:lnTo>
                  <a:pt x="190055" y="131241"/>
                </a:lnTo>
                <a:close/>
              </a:path>
              <a:path w="415925" h="468629">
                <a:moveTo>
                  <a:pt x="117256" y="125590"/>
                </a:moveTo>
                <a:lnTo>
                  <a:pt x="97330" y="125590"/>
                </a:lnTo>
                <a:lnTo>
                  <a:pt x="98130" y="125768"/>
                </a:lnTo>
                <a:lnTo>
                  <a:pt x="101368" y="127444"/>
                </a:lnTo>
                <a:lnTo>
                  <a:pt x="102346" y="130530"/>
                </a:lnTo>
                <a:lnTo>
                  <a:pt x="93139" y="148247"/>
                </a:lnTo>
                <a:lnTo>
                  <a:pt x="92072" y="149136"/>
                </a:lnTo>
                <a:lnTo>
                  <a:pt x="89481" y="149948"/>
                </a:lnTo>
                <a:lnTo>
                  <a:pt x="156135" y="149948"/>
                </a:lnTo>
                <a:lnTo>
                  <a:pt x="161384" y="139839"/>
                </a:lnTo>
                <a:lnTo>
                  <a:pt x="116075" y="139839"/>
                </a:lnTo>
                <a:lnTo>
                  <a:pt x="117824" y="132841"/>
                </a:lnTo>
                <a:lnTo>
                  <a:pt x="117931" y="130530"/>
                </a:lnTo>
                <a:lnTo>
                  <a:pt x="117596" y="128076"/>
                </a:lnTo>
                <a:lnTo>
                  <a:pt x="117509" y="127444"/>
                </a:lnTo>
                <a:lnTo>
                  <a:pt x="117391" y="126580"/>
                </a:lnTo>
                <a:lnTo>
                  <a:pt x="117280" y="125768"/>
                </a:lnTo>
                <a:lnTo>
                  <a:pt x="117256" y="125590"/>
                </a:lnTo>
                <a:close/>
              </a:path>
              <a:path w="415925" h="468629">
                <a:moveTo>
                  <a:pt x="167929" y="113931"/>
                </a:moveTo>
                <a:lnTo>
                  <a:pt x="156893" y="117424"/>
                </a:lnTo>
                <a:lnTo>
                  <a:pt x="152397" y="121208"/>
                </a:lnTo>
                <a:lnTo>
                  <a:pt x="142872" y="139560"/>
                </a:lnTo>
                <a:lnTo>
                  <a:pt x="116075" y="139839"/>
                </a:lnTo>
                <a:lnTo>
                  <a:pt x="161384" y="139839"/>
                </a:lnTo>
                <a:lnTo>
                  <a:pt x="165232" y="132435"/>
                </a:lnTo>
                <a:lnTo>
                  <a:pt x="165338" y="132232"/>
                </a:lnTo>
                <a:lnTo>
                  <a:pt x="167104" y="131241"/>
                </a:lnTo>
                <a:lnTo>
                  <a:pt x="190055" y="131241"/>
                </a:lnTo>
                <a:lnTo>
                  <a:pt x="187855" y="124282"/>
                </a:lnTo>
                <a:lnTo>
                  <a:pt x="184058" y="119773"/>
                </a:lnTo>
                <a:lnTo>
                  <a:pt x="173797" y="114439"/>
                </a:lnTo>
                <a:lnTo>
                  <a:pt x="167929" y="113931"/>
                </a:lnTo>
                <a:close/>
              </a:path>
              <a:path w="415925" h="468629">
                <a:moveTo>
                  <a:pt x="341449" y="0"/>
                </a:moveTo>
                <a:lnTo>
                  <a:pt x="313609" y="4056"/>
                </a:lnTo>
                <a:lnTo>
                  <a:pt x="277441" y="33740"/>
                </a:lnTo>
                <a:lnTo>
                  <a:pt x="238340" y="81288"/>
                </a:lnTo>
                <a:lnTo>
                  <a:pt x="201698" y="138937"/>
                </a:lnTo>
                <a:lnTo>
                  <a:pt x="190370" y="139064"/>
                </a:lnTo>
                <a:lnTo>
                  <a:pt x="226341" y="139064"/>
                </a:lnTo>
                <a:lnTo>
                  <a:pt x="253692" y="95165"/>
                </a:lnTo>
                <a:lnTo>
                  <a:pt x="287701" y="53000"/>
                </a:lnTo>
                <a:lnTo>
                  <a:pt x="315022" y="27537"/>
                </a:lnTo>
                <a:lnTo>
                  <a:pt x="331721" y="18630"/>
                </a:lnTo>
                <a:lnTo>
                  <a:pt x="350640" y="18630"/>
                </a:lnTo>
                <a:lnTo>
                  <a:pt x="341449" y="0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14" name="object 76">
            <a:extLst>
              <a:ext uri="{FF2B5EF4-FFF2-40B4-BE49-F238E27FC236}">
                <a16:creationId xmlns:a16="http://schemas.microsoft.com/office/drawing/2014/main" id="{149FFACB-1B35-FF3F-031B-F271E8B8D0D9}"/>
              </a:ext>
            </a:extLst>
          </p:cNvPr>
          <p:cNvGrpSpPr/>
          <p:nvPr/>
        </p:nvGrpSpPr>
        <p:grpSpPr>
          <a:xfrm>
            <a:off x="4600750" y="3193699"/>
            <a:ext cx="387546" cy="321024"/>
            <a:chOff x="5254509" y="7776781"/>
            <a:chExt cx="488315" cy="404495"/>
          </a:xfrm>
        </p:grpSpPr>
        <p:sp>
          <p:nvSpPr>
            <p:cNvPr id="1015" name="object 77">
              <a:extLst>
                <a:ext uri="{FF2B5EF4-FFF2-40B4-BE49-F238E27FC236}">
                  <a16:creationId xmlns:a16="http://schemas.microsoft.com/office/drawing/2014/main" id="{C6EE5C2C-549E-38DB-B430-F7EA291D28B6}"/>
                </a:ext>
              </a:extLst>
            </p:cNvPr>
            <p:cNvSpPr/>
            <p:nvPr/>
          </p:nvSpPr>
          <p:spPr>
            <a:xfrm>
              <a:off x="5466626" y="7776781"/>
              <a:ext cx="63500" cy="404495"/>
            </a:xfrm>
            <a:custGeom>
              <a:avLst/>
              <a:gdLst/>
              <a:ahLst/>
              <a:cxnLst/>
              <a:rect l="l" t="t" r="r" b="b"/>
              <a:pathLst>
                <a:path w="63500" h="404495">
                  <a:moveTo>
                    <a:pt x="58788" y="0"/>
                  </a:moveTo>
                  <a:lnTo>
                    <a:pt x="4622" y="0"/>
                  </a:lnTo>
                  <a:lnTo>
                    <a:pt x="0" y="4635"/>
                  </a:lnTo>
                  <a:lnTo>
                    <a:pt x="0" y="399846"/>
                  </a:lnTo>
                  <a:lnTo>
                    <a:pt x="4622" y="404482"/>
                  </a:lnTo>
                  <a:lnTo>
                    <a:pt x="58788" y="404482"/>
                  </a:lnTo>
                  <a:lnTo>
                    <a:pt x="63423" y="399846"/>
                  </a:lnTo>
                  <a:lnTo>
                    <a:pt x="63423" y="383768"/>
                  </a:lnTo>
                  <a:lnTo>
                    <a:pt x="20700" y="383768"/>
                  </a:lnTo>
                  <a:lnTo>
                    <a:pt x="20700" y="20700"/>
                  </a:lnTo>
                  <a:lnTo>
                    <a:pt x="63423" y="20700"/>
                  </a:lnTo>
                  <a:lnTo>
                    <a:pt x="63423" y="4635"/>
                  </a:lnTo>
                  <a:lnTo>
                    <a:pt x="58788" y="0"/>
                  </a:lnTo>
                  <a:close/>
                </a:path>
                <a:path w="63500" h="404495">
                  <a:moveTo>
                    <a:pt x="63423" y="20700"/>
                  </a:moveTo>
                  <a:lnTo>
                    <a:pt x="42710" y="20700"/>
                  </a:lnTo>
                  <a:lnTo>
                    <a:pt x="42710" y="383768"/>
                  </a:lnTo>
                  <a:lnTo>
                    <a:pt x="63423" y="383768"/>
                  </a:lnTo>
                  <a:lnTo>
                    <a:pt x="63423" y="20700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16" name="object 78">
              <a:extLst>
                <a:ext uri="{FF2B5EF4-FFF2-40B4-BE49-F238E27FC236}">
                  <a16:creationId xmlns:a16="http://schemas.microsoft.com/office/drawing/2014/main" id="{23443C0D-2F55-6FB8-9179-4C84BA606C4A}"/>
                </a:ext>
              </a:extLst>
            </p:cNvPr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540399" y="7928638"/>
              <a:ext cx="201904" cy="84899"/>
            </a:xfrm>
            <a:prstGeom prst="rect">
              <a:avLst/>
            </a:prstGeom>
          </p:spPr>
        </p:pic>
        <p:pic>
          <p:nvPicPr>
            <p:cNvPr id="1017" name="object 79">
              <a:extLst>
                <a:ext uri="{FF2B5EF4-FFF2-40B4-BE49-F238E27FC236}">
                  <a16:creationId xmlns:a16="http://schemas.microsoft.com/office/drawing/2014/main" id="{F26D382B-70F0-F640-442F-34BFACEA6C7A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5540399" y="7823719"/>
              <a:ext cx="201904" cy="84899"/>
            </a:xfrm>
            <a:prstGeom prst="rect">
              <a:avLst/>
            </a:prstGeom>
          </p:spPr>
        </p:pic>
        <p:pic>
          <p:nvPicPr>
            <p:cNvPr id="1018" name="object 80">
              <a:extLst>
                <a:ext uri="{FF2B5EF4-FFF2-40B4-BE49-F238E27FC236}">
                  <a16:creationId xmlns:a16="http://schemas.microsoft.com/office/drawing/2014/main" id="{AF63DCCE-960B-653B-BC2F-63D3B4DBDED6}"/>
                </a:ext>
              </a:extLst>
            </p:cNvPr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254509" y="7823721"/>
              <a:ext cx="201891" cy="84899"/>
            </a:xfrm>
            <a:prstGeom prst="rect">
              <a:avLst/>
            </a:prstGeom>
          </p:spPr>
        </p:pic>
      </p:grpSp>
      <p:grpSp>
        <p:nvGrpSpPr>
          <p:cNvPr id="1019" name="object 81">
            <a:extLst>
              <a:ext uri="{FF2B5EF4-FFF2-40B4-BE49-F238E27FC236}">
                <a16:creationId xmlns:a16="http://schemas.microsoft.com/office/drawing/2014/main" id="{8C4B5B0F-9814-F553-AF06-3CAA21B48FD3}"/>
              </a:ext>
            </a:extLst>
          </p:cNvPr>
          <p:cNvGrpSpPr/>
          <p:nvPr/>
        </p:nvGrpSpPr>
        <p:grpSpPr>
          <a:xfrm>
            <a:off x="5875899" y="3208092"/>
            <a:ext cx="412745" cy="292298"/>
            <a:chOff x="6861219" y="7794917"/>
            <a:chExt cx="520065" cy="368300"/>
          </a:xfrm>
        </p:grpSpPr>
        <p:sp>
          <p:nvSpPr>
            <p:cNvPr id="1020" name="object 82">
              <a:extLst>
                <a:ext uri="{FF2B5EF4-FFF2-40B4-BE49-F238E27FC236}">
                  <a16:creationId xmlns:a16="http://schemas.microsoft.com/office/drawing/2014/main" id="{124C5CAD-7EEB-9091-7F7D-349AF93159E3}"/>
                </a:ext>
              </a:extLst>
            </p:cNvPr>
            <p:cNvSpPr/>
            <p:nvPr/>
          </p:nvSpPr>
          <p:spPr>
            <a:xfrm>
              <a:off x="7036391" y="7900628"/>
              <a:ext cx="251460" cy="262890"/>
            </a:xfrm>
            <a:custGeom>
              <a:avLst/>
              <a:gdLst/>
              <a:ahLst/>
              <a:cxnLst/>
              <a:rect l="l" t="t" r="r" b="b"/>
              <a:pathLst>
                <a:path w="251459" h="262890">
                  <a:moveTo>
                    <a:pt x="120688" y="203428"/>
                  </a:moveTo>
                  <a:lnTo>
                    <a:pt x="91528" y="203428"/>
                  </a:lnTo>
                  <a:lnTo>
                    <a:pt x="148894" y="261289"/>
                  </a:lnTo>
                  <a:lnTo>
                    <a:pt x="151549" y="262356"/>
                  </a:lnTo>
                  <a:lnTo>
                    <a:pt x="155371" y="262356"/>
                  </a:lnTo>
                  <a:lnTo>
                    <a:pt x="156489" y="262191"/>
                  </a:lnTo>
                  <a:lnTo>
                    <a:pt x="161302" y="260578"/>
                  </a:lnTo>
                  <a:lnTo>
                    <a:pt x="163995" y="257314"/>
                  </a:lnTo>
                  <a:lnTo>
                    <a:pt x="167753" y="229819"/>
                  </a:lnTo>
                  <a:lnTo>
                    <a:pt x="146850" y="229819"/>
                  </a:lnTo>
                  <a:lnTo>
                    <a:pt x="120688" y="203428"/>
                  </a:lnTo>
                  <a:close/>
                </a:path>
                <a:path w="251459" h="262890">
                  <a:moveTo>
                    <a:pt x="174275" y="182092"/>
                  </a:moveTo>
                  <a:lnTo>
                    <a:pt x="153376" y="182092"/>
                  </a:lnTo>
                  <a:lnTo>
                    <a:pt x="146850" y="229819"/>
                  </a:lnTo>
                  <a:lnTo>
                    <a:pt x="167753" y="229819"/>
                  </a:lnTo>
                  <a:lnTo>
                    <a:pt x="174152" y="182994"/>
                  </a:lnTo>
                  <a:lnTo>
                    <a:pt x="174275" y="182092"/>
                  </a:lnTo>
                  <a:close/>
                </a:path>
                <a:path w="251459" h="262890">
                  <a:moveTo>
                    <a:pt x="8750" y="47434"/>
                  </a:moveTo>
                  <a:lnTo>
                    <a:pt x="4851" y="49060"/>
                  </a:lnTo>
                  <a:lnTo>
                    <a:pt x="266" y="55473"/>
                  </a:lnTo>
                  <a:lnTo>
                    <a:pt x="0" y="59702"/>
                  </a:lnTo>
                  <a:lnTo>
                    <a:pt x="39065" y="132499"/>
                  </a:lnTo>
                  <a:lnTo>
                    <a:pt x="1244" y="205955"/>
                  </a:lnTo>
                  <a:lnTo>
                    <a:pt x="1587" y="210184"/>
                  </a:lnTo>
                  <a:lnTo>
                    <a:pt x="6273" y="216522"/>
                  </a:lnTo>
                  <a:lnTo>
                    <a:pt x="10210" y="218097"/>
                  </a:lnTo>
                  <a:lnTo>
                    <a:pt x="91528" y="203428"/>
                  </a:lnTo>
                  <a:lnTo>
                    <a:pt x="120688" y="203428"/>
                  </a:lnTo>
                  <a:lnTo>
                    <a:pt x="110629" y="193281"/>
                  </a:lnTo>
                  <a:lnTo>
                    <a:pt x="31064" y="193281"/>
                  </a:lnTo>
                  <a:lnTo>
                    <a:pt x="61531" y="134111"/>
                  </a:lnTo>
                  <a:lnTo>
                    <a:pt x="61506" y="130517"/>
                  </a:lnTo>
                  <a:lnTo>
                    <a:pt x="30035" y="71869"/>
                  </a:lnTo>
                  <a:lnTo>
                    <a:pt x="108287" y="71869"/>
                  </a:lnTo>
                  <a:lnTo>
                    <a:pt x="118997" y="60693"/>
                  </a:lnTo>
                  <a:lnTo>
                    <a:pt x="90309" y="60693"/>
                  </a:lnTo>
                  <a:lnTo>
                    <a:pt x="8750" y="47434"/>
                  </a:lnTo>
                  <a:close/>
                </a:path>
                <a:path w="251459" h="262890">
                  <a:moveTo>
                    <a:pt x="97902" y="181965"/>
                  </a:moveTo>
                  <a:lnTo>
                    <a:pt x="93814" y="181965"/>
                  </a:lnTo>
                  <a:lnTo>
                    <a:pt x="93205" y="182092"/>
                  </a:lnTo>
                  <a:lnTo>
                    <a:pt x="31064" y="193281"/>
                  </a:lnTo>
                  <a:lnTo>
                    <a:pt x="110629" y="193281"/>
                  </a:lnTo>
                  <a:lnTo>
                    <a:pt x="100431" y="182994"/>
                  </a:lnTo>
                  <a:lnTo>
                    <a:pt x="97902" y="181965"/>
                  </a:lnTo>
                  <a:close/>
                </a:path>
                <a:path w="251459" h="262890">
                  <a:moveTo>
                    <a:pt x="166130" y="33362"/>
                  </a:moveTo>
                  <a:lnTo>
                    <a:pt x="145186" y="33362"/>
                  </a:lnTo>
                  <a:lnTo>
                    <a:pt x="155308" y="99136"/>
                  </a:lnTo>
                  <a:lnTo>
                    <a:pt x="157454" y="102031"/>
                  </a:lnTo>
                  <a:lnTo>
                    <a:pt x="217385" y="130987"/>
                  </a:lnTo>
                  <a:lnTo>
                    <a:pt x="157962" y="160947"/>
                  </a:lnTo>
                  <a:lnTo>
                    <a:pt x="155867" y="163880"/>
                  </a:lnTo>
                  <a:lnTo>
                    <a:pt x="153394" y="181965"/>
                  </a:lnTo>
                  <a:lnTo>
                    <a:pt x="174293" y="181965"/>
                  </a:lnTo>
                  <a:lnTo>
                    <a:pt x="175183" y="175450"/>
                  </a:lnTo>
                  <a:lnTo>
                    <a:pt x="248958" y="138252"/>
                  </a:lnTo>
                  <a:lnTo>
                    <a:pt x="251167" y="134632"/>
                  </a:lnTo>
                  <a:lnTo>
                    <a:pt x="251104" y="126758"/>
                  </a:lnTo>
                  <a:lnTo>
                    <a:pt x="248831" y="123177"/>
                  </a:lnTo>
                  <a:lnTo>
                    <a:pt x="174434" y="87236"/>
                  </a:lnTo>
                  <a:lnTo>
                    <a:pt x="166130" y="33362"/>
                  </a:lnTo>
                  <a:close/>
                </a:path>
                <a:path w="251459" h="262890">
                  <a:moveTo>
                    <a:pt x="108287" y="71869"/>
                  </a:moveTo>
                  <a:lnTo>
                    <a:pt x="30035" y="71869"/>
                  </a:lnTo>
                  <a:lnTo>
                    <a:pt x="95707" y="82549"/>
                  </a:lnTo>
                  <a:lnTo>
                    <a:pt x="99136" y="81419"/>
                  </a:lnTo>
                  <a:lnTo>
                    <a:pt x="108287" y="71869"/>
                  </a:lnTo>
                  <a:close/>
                </a:path>
                <a:path w="251459" h="262890">
                  <a:moveTo>
                    <a:pt x="151587" y="0"/>
                  </a:moveTo>
                  <a:lnTo>
                    <a:pt x="147472" y="1041"/>
                  </a:lnTo>
                  <a:lnTo>
                    <a:pt x="90309" y="60693"/>
                  </a:lnTo>
                  <a:lnTo>
                    <a:pt x="118997" y="60693"/>
                  </a:lnTo>
                  <a:lnTo>
                    <a:pt x="145186" y="33362"/>
                  </a:lnTo>
                  <a:lnTo>
                    <a:pt x="166130" y="33362"/>
                  </a:lnTo>
                  <a:lnTo>
                    <a:pt x="161848" y="5587"/>
                  </a:lnTo>
                  <a:lnTo>
                    <a:pt x="159105" y="2362"/>
                  </a:lnTo>
                  <a:lnTo>
                    <a:pt x="151587" y="0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21" name="object 83">
              <a:extLst>
                <a:ext uri="{FF2B5EF4-FFF2-40B4-BE49-F238E27FC236}">
                  <a16:creationId xmlns:a16="http://schemas.microsoft.com/office/drawing/2014/main" id="{F3395462-4EA2-7E2C-4461-C15E12F07B16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7262452" y="7851038"/>
              <a:ext cx="118300" cy="120650"/>
            </a:xfrm>
            <a:prstGeom prst="rect">
              <a:avLst/>
            </a:prstGeom>
          </p:spPr>
        </p:pic>
        <p:pic>
          <p:nvPicPr>
            <p:cNvPr id="1022" name="object 84">
              <a:extLst>
                <a:ext uri="{FF2B5EF4-FFF2-40B4-BE49-F238E27FC236}">
                  <a16:creationId xmlns:a16="http://schemas.microsoft.com/office/drawing/2014/main" id="{F1986782-4419-9680-E40C-71B873B1D8AE}"/>
                </a:ext>
              </a:extLst>
            </p:cNvPr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6861219" y="7794917"/>
              <a:ext cx="184086" cy="176771"/>
            </a:xfrm>
            <a:prstGeom prst="rect">
              <a:avLst/>
            </a:prstGeom>
          </p:spPr>
        </p:pic>
      </p:grpSp>
      <p:grpSp>
        <p:nvGrpSpPr>
          <p:cNvPr id="1023" name="object 85">
            <a:extLst>
              <a:ext uri="{FF2B5EF4-FFF2-40B4-BE49-F238E27FC236}">
                <a16:creationId xmlns:a16="http://schemas.microsoft.com/office/drawing/2014/main" id="{1F0E8B38-BC5F-2FEC-847B-81E160E5C30D}"/>
              </a:ext>
            </a:extLst>
          </p:cNvPr>
          <p:cNvGrpSpPr/>
          <p:nvPr/>
        </p:nvGrpSpPr>
        <p:grpSpPr>
          <a:xfrm>
            <a:off x="6537903" y="3159153"/>
            <a:ext cx="373939" cy="390570"/>
            <a:chOff x="7695355" y="7733253"/>
            <a:chExt cx="471170" cy="492125"/>
          </a:xfrm>
        </p:grpSpPr>
        <p:sp>
          <p:nvSpPr>
            <p:cNvPr id="1024" name="object 86">
              <a:extLst>
                <a:ext uri="{FF2B5EF4-FFF2-40B4-BE49-F238E27FC236}">
                  <a16:creationId xmlns:a16="http://schemas.microsoft.com/office/drawing/2014/main" id="{1F96994B-823A-F131-8B93-6431BFA1B37E}"/>
                </a:ext>
              </a:extLst>
            </p:cNvPr>
            <p:cNvSpPr/>
            <p:nvPr/>
          </p:nvSpPr>
          <p:spPr>
            <a:xfrm>
              <a:off x="7695355" y="7733253"/>
              <a:ext cx="471170" cy="492125"/>
            </a:xfrm>
            <a:custGeom>
              <a:avLst/>
              <a:gdLst/>
              <a:ahLst/>
              <a:cxnLst/>
              <a:rect l="l" t="t" r="r" b="b"/>
              <a:pathLst>
                <a:path w="471170" h="492125">
                  <a:moveTo>
                    <a:pt x="101053" y="430339"/>
                  </a:moveTo>
                  <a:lnTo>
                    <a:pt x="84480" y="430339"/>
                  </a:lnTo>
                  <a:lnTo>
                    <a:pt x="84480" y="458368"/>
                  </a:lnTo>
                  <a:lnTo>
                    <a:pt x="87926" y="471393"/>
                  </a:lnTo>
                  <a:lnTo>
                    <a:pt x="97380" y="481920"/>
                  </a:lnTo>
                  <a:lnTo>
                    <a:pt x="111515" y="488961"/>
                  </a:lnTo>
                  <a:lnTo>
                    <a:pt x="129006" y="491528"/>
                  </a:lnTo>
                  <a:lnTo>
                    <a:pt x="146489" y="488961"/>
                  </a:lnTo>
                  <a:lnTo>
                    <a:pt x="160621" y="481920"/>
                  </a:lnTo>
                  <a:lnTo>
                    <a:pt x="166865" y="474967"/>
                  </a:lnTo>
                  <a:lnTo>
                    <a:pt x="129006" y="474967"/>
                  </a:lnTo>
                  <a:lnTo>
                    <a:pt x="117684" y="473479"/>
                  </a:lnTo>
                  <a:lnTo>
                    <a:pt x="108848" y="469615"/>
                  </a:lnTo>
                  <a:lnTo>
                    <a:pt x="103103" y="464278"/>
                  </a:lnTo>
                  <a:lnTo>
                    <a:pt x="101053" y="458368"/>
                  </a:lnTo>
                  <a:lnTo>
                    <a:pt x="101053" y="430339"/>
                  </a:lnTo>
                  <a:close/>
                </a:path>
                <a:path w="471170" h="492125">
                  <a:moveTo>
                    <a:pt x="311429" y="430339"/>
                  </a:moveTo>
                  <a:lnTo>
                    <a:pt x="294881" y="430339"/>
                  </a:lnTo>
                  <a:lnTo>
                    <a:pt x="294881" y="458368"/>
                  </a:lnTo>
                  <a:lnTo>
                    <a:pt x="298325" y="471393"/>
                  </a:lnTo>
                  <a:lnTo>
                    <a:pt x="307773" y="481920"/>
                  </a:lnTo>
                  <a:lnTo>
                    <a:pt x="321900" y="488961"/>
                  </a:lnTo>
                  <a:lnTo>
                    <a:pt x="339382" y="491528"/>
                  </a:lnTo>
                  <a:lnTo>
                    <a:pt x="356872" y="488961"/>
                  </a:lnTo>
                  <a:lnTo>
                    <a:pt x="371008" y="481920"/>
                  </a:lnTo>
                  <a:lnTo>
                    <a:pt x="377252" y="474967"/>
                  </a:lnTo>
                  <a:lnTo>
                    <a:pt x="339382" y="474967"/>
                  </a:lnTo>
                  <a:lnTo>
                    <a:pt x="328070" y="473479"/>
                  </a:lnTo>
                  <a:lnTo>
                    <a:pt x="319233" y="469615"/>
                  </a:lnTo>
                  <a:lnTo>
                    <a:pt x="313482" y="464278"/>
                  </a:lnTo>
                  <a:lnTo>
                    <a:pt x="311429" y="458368"/>
                  </a:lnTo>
                  <a:lnTo>
                    <a:pt x="311429" y="430339"/>
                  </a:lnTo>
                  <a:close/>
                </a:path>
                <a:path w="471170" h="492125">
                  <a:moveTo>
                    <a:pt x="173520" y="430339"/>
                  </a:moveTo>
                  <a:lnTo>
                    <a:pt x="156959" y="430339"/>
                  </a:lnTo>
                  <a:lnTo>
                    <a:pt x="156959" y="458368"/>
                  </a:lnTo>
                  <a:lnTo>
                    <a:pt x="154908" y="464278"/>
                  </a:lnTo>
                  <a:lnTo>
                    <a:pt x="149159" y="469615"/>
                  </a:lnTo>
                  <a:lnTo>
                    <a:pt x="140323" y="473479"/>
                  </a:lnTo>
                  <a:lnTo>
                    <a:pt x="129006" y="474967"/>
                  </a:lnTo>
                  <a:lnTo>
                    <a:pt x="166865" y="474967"/>
                  </a:lnTo>
                  <a:lnTo>
                    <a:pt x="170074" y="471393"/>
                  </a:lnTo>
                  <a:lnTo>
                    <a:pt x="173520" y="458368"/>
                  </a:lnTo>
                  <a:lnTo>
                    <a:pt x="173520" y="430339"/>
                  </a:lnTo>
                  <a:close/>
                </a:path>
                <a:path w="471170" h="492125">
                  <a:moveTo>
                    <a:pt x="383908" y="430339"/>
                  </a:moveTo>
                  <a:lnTo>
                    <a:pt x="367347" y="430339"/>
                  </a:lnTo>
                  <a:lnTo>
                    <a:pt x="367347" y="458368"/>
                  </a:lnTo>
                  <a:lnTo>
                    <a:pt x="365294" y="464278"/>
                  </a:lnTo>
                  <a:lnTo>
                    <a:pt x="359541" y="469615"/>
                  </a:lnTo>
                  <a:lnTo>
                    <a:pt x="350700" y="473479"/>
                  </a:lnTo>
                  <a:lnTo>
                    <a:pt x="339382" y="474967"/>
                  </a:lnTo>
                  <a:lnTo>
                    <a:pt x="377252" y="474967"/>
                  </a:lnTo>
                  <a:lnTo>
                    <a:pt x="380462" y="471393"/>
                  </a:lnTo>
                  <a:lnTo>
                    <a:pt x="383908" y="458368"/>
                  </a:lnTo>
                  <a:lnTo>
                    <a:pt x="383908" y="430339"/>
                  </a:lnTo>
                  <a:close/>
                </a:path>
                <a:path w="471170" h="492125">
                  <a:moveTo>
                    <a:pt x="275018" y="38620"/>
                  </a:moveTo>
                  <a:lnTo>
                    <a:pt x="157073" y="38620"/>
                  </a:lnTo>
                  <a:lnTo>
                    <a:pt x="154292" y="41401"/>
                  </a:lnTo>
                  <a:lnTo>
                    <a:pt x="154292" y="86487"/>
                  </a:lnTo>
                  <a:lnTo>
                    <a:pt x="112890" y="86487"/>
                  </a:lnTo>
                  <a:lnTo>
                    <a:pt x="109410" y="89484"/>
                  </a:lnTo>
                  <a:lnTo>
                    <a:pt x="91465" y="210324"/>
                  </a:lnTo>
                  <a:lnTo>
                    <a:pt x="67449" y="210324"/>
                  </a:lnTo>
                  <a:lnTo>
                    <a:pt x="63741" y="214033"/>
                  </a:lnTo>
                  <a:lnTo>
                    <a:pt x="63741" y="223177"/>
                  </a:lnTo>
                  <a:lnTo>
                    <a:pt x="67449" y="226885"/>
                  </a:lnTo>
                  <a:lnTo>
                    <a:pt x="89014" y="226885"/>
                  </a:lnTo>
                  <a:lnTo>
                    <a:pt x="85928" y="247611"/>
                  </a:lnTo>
                  <a:lnTo>
                    <a:pt x="57746" y="247611"/>
                  </a:lnTo>
                  <a:lnTo>
                    <a:pt x="56616" y="247840"/>
                  </a:lnTo>
                  <a:lnTo>
                    <a:pt x="26191" y="278188"/>
                  </a:lnTo>
                  <a:lnTo>
                    <a:pt x="10493" y="334465"/>
                  </a:lnTo>
                  <a:lnTo>
                    <a:pt x="5254" y="380365"/>
                  </a:lnTo>
                  <a:lnTo>
                    <a:pt x="5130" y="385102"/>
                  </a:lnTo>
                  <a:lnTo>
                    <a:pt x="1905" y="389775"/>
                  </a:lnTo>
                  <a:lnTo>
                    <a:pt x="0" y="395452"/>
                  </a:lnTo>
                  <a:lnTo>
                    <a:pt x="0" y="401586"/>
                  </a:lnTo>
                  <a:lnTo>
                    <a:pt x="2221" y="412765"/>
                  </a:lnTo>
                  <a:lnTo>
                    <a:pt x="8275" y="421906"/>
                  </a:lnTo>
                  <a:lnTo>
                    <a:pt x="17246" y="428075"/>
                  </a:lnTo>
                  <a:lnTo>
                    <a:pt x="28219" y="430339"/>
                  </a:lnTo>
                  <a:lnTo>
                    <a:pt x="442861" y="430339"/>
                  </a:lnTo>
                  <a:lnTo>
                    <a:pt x="453836" y="428075"/>
                  </a:lnTo>
                  <a:lnTo>
                    <a:pt x="462811" y="421906"/>
                  </a:lnTo>
                  <a:lnTo>
                    <a:pt x="468199" y="413778"/>
                  </a:lnTo>
                  <a:lnTo>
                    <a:pt x="21805" y="413778"/>
                  </a:lnTo>
                  <a:lnTo>
                    <a:pt x="16560" y="408305"/>
                  </a:lnTo>
                  <a:lnTo>
                    <a:pt x="16560" y="394855"/>
                  </a:lnTo>
                  <a:lnTo>
                    <a:pt x="21805" y="389394"/>
                  </a:lnTo>
                  <a:lnTo>
                    <a:pt x="469293" y="389394"/>
                  </a:lnTo>
                  <a:lnTo>
                    <a:pt x="467499" y="385622"/>
                  </a:lnTo>
                  <a:lnTo>
                    <a:pt x="461848" y="380365"/>
                  </a:lnTo>
                  <a:lnTo>
                    <a:pt x="461582" y="373583"/>
                  </a:lnTo>
                  <a:lnTo>
                    <a:pt x="21907" y="373583"/>
                  </a:lnTo>
                  <a:lnTo>
                    <a:pt x="27673" y="332957"/>
                  </a:lnTo>
                  <a:lnTo>
                    <a:pt x="39006" y="289458"/>
                  </a:lnTo>
                  <a:lnTo>
                    <a:pt x="60883" y="264172"/>
                  </a:lnTo>
                  <a:lnTo>
                    <a:pt x="97180" y="264172"/>
                  </a:lnTo>
                  <a:lnTo>
                    <a:pt x="100672" y="261162"/>
                  </a:lnTo>
                  <a:lnTo>
                    <a:pt x="101257" y="257098"/>
                  </a:lnTo>
                  <a:lnTo>
                    <a:pt x="124142" y="103047"/>
                  </a:lnTo>
                  <a:lnTo>
                    <a:pt x="359633" y="103047"/>
                  </a:lnTo>
                  <a:lnTo>
                    <a:pt x="357638" y="89611"/>
                  </a:lnTo>
                  <a:lnTo>
                    <a:pt x="277799" y="89611"/>
                  </a:lnTo>
                  <a:lnTo>
                    <a:pt x="277799" y="87490"/>
                  </a:lnTo>
                  <a:lnTo>
                    <a:pt x="166725" y="87490"/>
                  </a:lnTo>
                  <a:lnTo>
                    <a:pt x="166725" y="51041"/>
                  </a:lnTo>
                  <a:lnTo>
                    <a:pt x="277799" y="51041"/>
                  </a:lnTo>
                  <a:lnTo>
                    <a:pt x="277799" y="41401"/>
                  </a:lnTo>
                  <a:lnTo>
                    <a:pt x="275018" y="38620"/>
                  </a:lnTo>
                  <a:close/>
                </a:path>
                <a:path w="471170" h="492125">
                  <a:moveTo>
                    <a:pt x="469293" y="389394"/>
                  </a:moveTo>
                  <a:lnTo>
                    <a:pt x="449300" y="389394"/>
                  </a:lnTo>
                  <a:lnTo>
                    <a:pt x="454533" y="394855"/>
                  </a:lnTo>
                  <a:lnTo>
                    <a:pt x="454533" y="408305"/>
                  </a:lnTo>
                  <a:lnTo>
                    <a:pt x="449300" y="413778"/>
                  </a:lnTo>
                  <a:lnTo>
                    <a:pt x="468199" y="413778"/>
                  </a:lnTo>
                  <a:lnTo>
                    <a:pt x="468870" y="412765"/>
                  </a:lnTo>
                  <a:lnTo>
                    <a:pt x="471093" y="401586"/>
                  </a:lnTo>
                  <a:lnTo>
                    <a:pt x="471093" y="393179"/>
                  </a:lnTo>
                  <a:lnTo>
                    <a:pt x="469293" y="389394"/>
                  </a:lnTo>
                  <a:close/>
                </a:path>
                <a:path w="471170" h="492125">
                  <a:moveTo>
                    <a:pt x="359633" y="103047"/>
                  </a:moveTo>
                  <a:lnTo>
                    <a:pt x="342887" y="103047"/>
                  </a:lnTo>
                  <a:lnTo>
                    <a:pt x="365772" y="257098"/>
                  </a:lnTo>
                  <a:lnTo>
                    <a:pt x="366295" y="260732"/>
                  </a:lnTo>
                  <a:lnTo>
                    <a:pt x="366356" y="261162"/>
                  </a:lnTo>
                  <a:lnTo>
                    <a:pt x="369849" y="264172"/>
                  </a:lnTo>
                  <a:lnTo>
                    <a:pt x="406146" y="264172"/>
                  </a:lnTo>
                  <a:lnTo>
                    <a:pt x="411753" y="268078"/>
                  </a:lnTo>
                  <a:lnTo>
                    <a:pt x="434365" y="308737"/>
                  </a:lnTo>
                  <a:lnTo>
                    <a:pt x="442436" y="349180"/>
                  </a:lnTo>
                  <a:lnTo>
                    <a:pt x="445096" y="372935"/>
                  </a:lnTo>
                  <a:lnTo>
                    <a:pt x="25252" y="372935"/>
                  </a:lnTo>
                  <a:lnTo>
                    <a:pt x="23939" y="373100"/>
                  </a:lnTo>
                  <a:lnTo>
                    <a:pt x="21907" y="373583"/>
                  </a:lnTo>
                  <a:lnTo>
                    <a:pt x="461582" y="373583"/>
                  </a:lnTo>
                  <a:lnTo>
                    <a:pt x="456234" y="332957"/>
                  </a:lnTo>
                  <a:lnTo>
                    <a:pt x="440836" y="278188"/>
                  </a:lnTo>
                  <a:lnTo>
                    <a:pt x="411454" y="248297"/>
                  </a:lnTo>
                  <a:lnTo>
                    <a:pt x="409282" y="247611"/>
                  </a:lnTo>
                  <a:lnTo>
                    <a:pt x="381101" y="247611"/>
                  </a:lnTo>
                  <a:lnTo>
                    <a:pt x="378333" y="228955"/>
                  </a:lnTo>
                  <a:lnTo>
                    <a:pt x="397598" y="228955"/>
                  </a:lnTo>
                  <a:lnTo>
                    <a:pt x="402247" y="224320"/>
                  </a:lnTo>
                  <a:lnTo>
                    <a:pt x="402247" y="212877"/>
                  </a:lnTo>
                  <a:lnTo>
                    <a:pt x="397598" y="208254"/>
                  </a:lnTo>
                  <a:lnTo>
                    <a:pt x="375259" y="208254"/>
                  </a:lnTo>
                  <a:lnTo>
                    <a:pt x="359633" y="103047"/>
                  </a:lnTo>
                  <a:close/>
                </a:path>
                <a:path w="471170" h="492125">
                  <a:moveTo>
                    <a:pt x="324281" y="12420"/>
                  </a:moveTo>
                  <a:lnTo>
                    <a:pt x="311848" y="12420"/>
                  </a:lnTo>
                  <a:lnTo>
                    <a:pt x="311848" y="89611"/>
                  </a:lnTo>
                  <a:lnTo>
                    <a:pt x="357638" y="89611"/>
                  </a:lnTo>
                  <a:lnTo>
                    <a:pt x="357619" y="89484"/>
                  </a:lnTo>
                  <a:lnTo>
                    <a:pt x="354139" y="86487"/>
                  </a:lnTo>
                  <a:lnTo>
                    <a:pt x="324281" y="86487"/>
                  </a:lnTo>
                  <a:lnTo>
                    <a:pt x="324281" y="12420"/>
                  </a:lnTo>
                  <a:close/>
                </a:path>
                <a:path w="471170" h="492125">
                  <a:moveTo>
                    <a:pt x="277799" y="51041"/>
                  </a:moveTo>
                  <a:lnTo>
                    <a:pt x="265391" y="51041"/>
                  </a:lnTo>
                  <a:lnTo>
                    <a:pt x="265391" y="87490"/>
                  </a:lnTo>
                  <a:lnTo>
                    <a:pt x="277799" y="87490"/>
                  </a:lnTo>
                  <a:lnTo>
                    <a:pt x="277799" y="51041"/>
                  </a:lnTo>
                  <a:close/>
                </a:path>
                <a:path w="471170" h="492125">
                  <a:moveTo>
                    <a:pt x="321500" y="0"/>
                  </a:moveTo>
                  <a:lnTo>
                    <a:pt x="207505" y="0"/>
                  </a:lnTo>
                  <a:lnTo>
                    <a:pt x="204724" y="2781"/>
                  </a:lnTo>
                  <a:lnTo>
                    <a:pt x="204724" y="38620"/>
                  </a:lnTo>
                  <a:lnTo>
                    <a:pt x="217144" y="38620"/>
                  </a:lnTo>
                  <a:lnTo>
                    <a:pt x="217144" y="12420"/>
                  </a:lnTo>
                  <a:lnTo>
                    <a:pt x="324281" y="12420"/>
                  </a:lnTo>
                  <a:lnTo>
                    <a:pt x="324281" y="2781"/>
                  </a:lnTo>
                  <a:lnTo>
                    <a:pt x="321500" y="0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25" name="object 87">
              <a:extLst>
                <a:ext uri="{FF2B5EF4-FFF2-40B4-BE49-F238E27FC236}">
                  <a16:creationId xmlns:a16="http://schemas.microsoft.com/office/drawing/2014/main" id="{A81919F0-04AC-CEFD-AE7D-B2BFC27A8451}"/>
                </a:ext>
              </a:extLst>
            </p:cNvPr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7818358" y="7856914"/>
              <a:ext cx="223024" cy="129235"/>
            </a:xfrm>
            <a:prstGeom prst="rect">
              <a:avLst/>
            </a:prstGeom>
          </p:spPr>
        </p:pic>
        <p:pic>
          <p:nvPicPr>
            <p:cNvPr id="1026" name="object 88">
              <a:extLst>
                <a:ext uri="{FF2B5EF4-FFF2-40B4-BE49-F238E27FC236}">
                  <a16:creationId xmlns:a16="http://schemas.microsoft.com/office/drawing/2014/main" id="{47BE478F-09C9-991C-5355-8E9F079B14B4}"/>
                </a:ext>
              </a:extLst>
            </p:cNvPr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8005139" y="8008420"/>
              <a:ext cx="83502" cy="83489"/>
            </a:xfrm>
            <a:prstGeom prst="rect">
              <a:avLst/>
            </a:prstGeom>
          </p:spPr>
        </p:pic>
        <p:pic>
          <p:nvPicPr>
            <p:cNvPr id="1027" name="object 89">
              <a:extLst>
                <a:ext uri="{FF2B5EF4-FFF2-40B4-BE49-F238E27FC236}">
                  <a16:creationId xmlns:a16="http://schemas.microsoft.com/office/drawing/2014/main" id="{782A80F2-5FBD-4623-1B46-6D883F939213}"/>
                </a:ext>
              </a:extLst>
            </p:cNvPr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7778474" y="8008419"/>
              <a:ext cx="83489" cy="83489"/>
            </a:xfrm>
            <a:prstGeom prst="rect">
              <a:avLst/>
            </a:prstGeom>
          </p:spPr>
        </p:pic>
      </p:grpSp>
      <p:grpSp>
        <p:nvGrpSpPr>
          <p:cNvPr id="1028" name="object 90">
            <a:extLst>
              <a:ext uri="{FF2B5EF4-FFF2-40B4-BE49-F238E27FC236}">
                <a16:creationId xmlns:a16="http://schemas.microsoft.com/office/drawing/2014/main" id="{E652797E-2740-BFB1-FE59-77C8AED44508}"/>
              </a:ext>
            </a:extLst>
          </p:cNvPr>
          <p:cNvGrpSpPr/>
          <p:nvPr/>
        </p:nvGrpSpPr>
        <p:grpSpPr>
          <a:xfrm>
            <a:off x="5204245" y="3843426"/>
            <a:ext cx="473724" cy="330095"/>
            <a:chOff x="6014923" y="8595448"/>
            <a:chExt cx="596900" cy="415925"/>
          </a:xfrm>
        </p:grpSpPr>
        <p:sp>
          <p:nvSpPr>
            <p:cNvPr id="1029" name="object 91">
              <a:extLst>
                <a:ext uri="{FF2B5EF4-FFF2-40B4-BE49-F238E27FC236}">
                  <a16:creationId xmlns:a16="http://schemas.microsoft.com/office/drawing/2014/main" id="{03AD1A5D-0E90-2AC6-E7E6-4314B2818A47}"/>
                </a:ext>
              </a:extLst>
            </p:cNvPr>
            <p:cNvSpPr/>
            <p:nvPr/>
          </p:nvSpPr>
          <p:spPr>
            <a:xfrm>
              <a:off x="6014923" y="8595448"/>
              <a:ext cx="596900" cy="415925"/>
            </a:xfrm>
            <a:custGeom>
              <a:avLst/>
              <a:gdLst/>
              <a:ahLst/>
              <a:cxnLst/>
              <a:rect l="l" t="t" r="r" b="b"/>
              <a:pathLst>
                <a:path w="596900" h="415925">
                  <a:moveTo>
                    <a:pt x="400913" y="0"/>
                  </a:moveTo>
                  <a:lnTo>
                    <a:pt x="195618" y="0"/>
                  </a:lnTo>
                  <a:lnTo>
                    <a:pt x="190982" y="4635"/>
                  </a:lnTo>
                  <a:lnTo>
                    <a:pt x="190982" y="79044"/>
                  </a:lnTo>
                  <a:lnTo>
                    <a:pt x="4635" y="79044"/>
                  </a:lnTo>
                  <a:lnTo>
                    <a:pt x="0" y="83680"/>
                  </a:lnTo>
                  <a:lnTo>
                    <a:pt x="0" y="411200"/>
                  </a:lnTo>
                  <a:lnTo>
                    <a:pt x="4635" y="415836"/>
                  </a:lnTo>
                  <a:lnTo>
                    <a:pt x="591769" y="415836"/>
                  </a:lnTo>
                  <a:lnTo>
                    <a:pt x="596404" y="411200"/>
                  </a:lnTo>
                  <a:lnTo>
                    <a:pt x="596404" y="399275"/>
                  </a:lnTo>
                  <a:lnTo>
                    <a:pt x="88595" y="399275"/>
                  </a:lnTo>
                  <a:lnTo>
                    <a:pt x="88595" y="395122"/>
                  </a:lnTo>
                  <a:lnTo>
                    <a:pt x="20713" y="395122"/>
                  </a:lnTo>
                  <a:lnTo>
                    <a:pt x="20713" y="99745"/>
                  </a:lnTo>
                  <a:lnTo>
                    <a:pt x="211683" y="99745"/>
                  </a:lnTo>
                  <a:lnTo>
                    <a:pt x="211683" y="20713"/>
                  </a:lnTo>
                  <a:lnTo>
                    <a:pt x="405549" y="20713"/>
                  </a:lnTo>
                  <a:lnTo>
                    <a:pt x="405549" y="4635"/>
                  </a:lnTo>
                  <a:lnTo>
                    <a:pt x="400913" y="0"/>
                  </a:lnTo>
                  <a:close/>
                </a:path>
                <a:path w="596900" h="415925">
                  <a:moveTo>
                    <a:pt x="135521" y="309130"/>
                  </a:moveTo>
                  <a:lnTo>
                    <a:pt x="123113" y="309130"/>
                  </a:lnTo>
                  <a:lnTo>
                    <a:pt x="123113" y="399275"/>
                  </a:lnTo>
                  <a:lnTo>
                    <a:pt x="278257" y="399275"/>
                  </a:lnTo>
                  <a:lnTo>
                    <a:pt x="278257" y="395122"/>
                  </a:lnTo>
                  <a:lnTo>
                    <a:pt x="135521" y="395122"/>
                  </a:lnTo>
                  <a:lnTo>
                    <a:pt x="135521" y="309130"/>
                  </a:lnTo>
                  <a:close/>
                </a:path>
                <a:path w="596900" h="415925">
                  <a:moveTo>
                    <a:pt x="325196" y="309130"/>
                  </a:moveTo>
                  <a:lnTo>
                    <a:pt x="312775" y="309130"/>
                  </a:lnTo>
                  <a:lnTo>
                    <a:pt x="312775" y="399275"/>
                  </a:lnTo>
                  <a:lnTo>
                    <a:pt x="473303" y="399275"/>
                  </a:lnTo>
                  <a:lnTo>
                    <a:pt x="473303" y="395122"/>
                  </a:lnTo>
                  <a:lnTo>
                    <a:pt x="325196" y="395122"/>
                  </a:lnTo>
                  <a:lnTo>
                    <a:pt x="325196" y="309130"/>
                  </a:lnTo>
                  <a:close/>
                </a:path>
                <a:path w="596900" h="415925">
                  <a:moveTo>
                    <a:pt x="520242" y="309130"/>
                  </a:moveTo>
                  <a:lnTo>
                    <a:pt x="507809" y="309130"/>
                  </a:lnTo>
                  <a:lnTo>
                    <a:pt x="507809" y="399275"/>
                  </a:lnTo>
                  <a:lnTo>
                    <a:pt x="596404" y="399275"/>
                  </a:lnTo>
                  <a:lnTo>
                    <a:pt x="596404" y="395122"/>
                  </a:lnTo>
                  <a:lnTo>
                    <a:pt x="520242" y="395122"/>
                  </a:lnTo>
                  <a:lnTo>
                    <a:pt x="520242" y="309130"/>
                  </a:lnTo>
                  <a:close/>
                </a:path>
                <a:path w="596900" h="415925">
                  <a:moveTo>
                    <a:pt x="132740" y="296710"/>
                  </a:moveTo>
                  <a:lnTo>
                    <a:pt x="78955" y="296710"/>
                  </a:lnTo>
                  <a:lnTo>
                    <a:pt x="76174" y="299491"/>
                  </a:lnTo>
                  <a:lnTo>
                    <a:pt x="76174" y="395122"/>
                  </a:lnTo>
                  <a:lnTo>
                    <a:pt x="88595" y="395122"/>
                  </a:lnTo>
                  <a:lnTo>
                    <a:pt x="88595" y="309130"/>
                  </a:lnTo>
                  <a:lnTo>
                    <a:pt x="135521" y="309130"/>
                  </a:lnTo>
                  <a:lnTo>
                    <a:pt x="135521" y="299491"/>
                  </a:lnTo>
                  <a:lnTo>
                    <a:pt x="132740" y="296710"/>
                  </a:lnTo>
                  <a:close/>
                </a:path>
                <a:path w="596900" h="415925">
                  <a:moveTo>
                    <a:pt x="211683" y="99745"/>
                  </a:moveTo>
                  <a:lnTo>
                    <a:pt x="190982" y="99745"/>
                  </a:lnTo>
                  <a:lnTo>
                    <a:pt x="190982" y="395122"/>
                  </a:lnTo>
                  <a:lnTo>
                    <a:pt x="211683" y="395122"/>
                  </a:lnTo>
                  <a:lnTo>
                    <a:pt x="211683" y="99745"/>
                  </a:lnTo>
                  <a:close/>
                </a:path>
                <a:path w="596900" h="415925">
                  <a:moveTo>
                    <a:pt x="322414" y="296710"/>
                  </a:moveTo>
                  <a:lnTo>
                    <a:pt x="268617" y="296710"/>
                  </a:lnTo>
                  <a:lnTo>
                    <a:pt x="265836" y="299491"/>
                  </a:lnTo>
                  <a:lnTo>
                    <a:pt x="265836" y="395122"/>
                  </a:lnTo>
                  <a:lnTo>
                    <a:pt x="278257" y="395122"/>
                  </a:lnTo>
                  <a:lnTo>
                    <a:pt x="278257" y="309130"/>
                  </a:lnTo>
                  <a:lnTo>
                    <a:pt x="325196" y="309130"/>
                  </a:lnTo>
                  <a:lnTo>
                    <a:pt x="325196" y="299491"/>
                  </a:lnTo>
                  <a:lnTo>
                    <a:pt x="322414" y="296710"/>
                  </a:lnTo>
                  <a:close/>
                </a:path>
                <a:path w="596900" h="415925">
                  <a:moveTo>
                    <a:pt x="405549" y="20713"/>
                  </a:moveTo>
                  <a:lnTo>
                    <a:pt x="384835" y="20713"/>
                  </a:lnTo>
                  <a:lnTo>
                    <a:pt x="384708" y="395122"/>
                  </a:lnTo>
                  <a:lnTo>
                    <a:pt x="405422" y="395122"/>
                  </a:lnTo>
                  <a:lnTo>
                    <a:pt x="405422" y="189280"/>
                  </a:lnTo>
                  <a:lnTo>
                    <a:pt x="596404" y="189280"/>
                  </a:lnTo>
                  <a:lnTo>
                    <a:pt x="596404" y="173202"/>
                  </a:lnTo>
                  <a:lnTo>
                    <a:pt x="591769" y="168579"/>
                  </a:lnTo>
                  <a:lnTo>
                    <a:pt x="405549" y="168579"/>
                  </a:lnTo>
                  <a:lnTo>
                    <a:pt x="405549" y="20713"/>
                  </a:lnTo>
                  <a:close/>
                </a:path>
                <a:path w="596900" h="415925">
                  <a:moveTo>
                    <a:pt x="517461" y="296710"/>
                  </a:moveTo>
                  <a:lnTo>
                    <a:pt x="463664" y="296710"/>
                  </a:lnTo>
                  <a:lnTo>
                    <a:pt x="460883" y="299491"/>
                  </a:lnTo>
                  <a:lnTo>
                    <a:pt x="460883" y="395122"/>
                  </a:lnTo>
                  <a:lnTo>
                    <a:pt x="473303" y="395122"/>
                  </a:lnTo>
                  <a:lnTo>
                    <a:pt x="473303" y="309130"/>
                  </a:lnTo>
                  <a:lnTo>
                    <a:pt x="520242" y="309130"/>
                  </a:lnTo>
                  <a:lnTo>
                    <a:pt x="520242" y="299491"/>
                  </a:lnTo>
                  <a:lnTo>
                    <a:pt x="517461" y="296710"/>
                  </a:lnTo>
                  <a:close/>
                </a:path>
                <a:path w="596900" h="415925">
                  <a:moveTo>
                    <a:pt x="596404" y="189280"/>
                  </a:moveTo>
                  <a:lnTo>
                    <a:pt x="575703" y="189280"/>
                  </a:lnTo>
                  <a:lnTo>
                    <a:pt x="575703" y="395122"/>
                  </a:lnTo>
                  <a:lnTo>
                    <a:pt x="596404" y="395122"/>
                  </a:lnTo>
                  <a:lnTo>
                    <a:pt x="596404" y="189280"/>
                  </a:lnTo>
                  <a:close/>
                </a:path>
              </a:pathLst>
            </a:custGeom>
            <a:solidFill>
              <a:srgbClr val="05A8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30" name="object 92">
              <a:extLst>
                <a:ext uri="{FF2B5EF4-FFF2-40B4-BE49-F238E27FC236}">
                  <a16:creationId xmlns:a16="http://schemas.microsoft.com/office/drawing/2014/main" id="{0F1B6610-8788-D044-A842-78E660C842D9}"/>
                </a:ext>
              </a:extLst>
            </p:cNvPr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6249301" y="8655443"/>
              <a:ext cx="129197" cy="210654"/>
            </a:xfrm>
            <a:prstGeom prst="rect">
              <a:avLst/>
            </a:prstGeom>
          </p:spPr>
        </p:pic>
        <p:pic>
          <p:nvPicPr>
            <p:cNvPr id="1031" name="object 93">
              <a:extLst>
                <a:ext uri="{FF2B5EF4-FFF2-40B4-BE49-F238E27FC236}">
                  <a16:creationId xmlns:a16="http://schemas.microsoft.com/office/drawing/2014/main" id="{1C049517-1351-7171-5675-7076246E756D}"/>
                </a:ext>
              </a:extLst>
            </p:cNvPr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6056172" y="8731377"/>
              <a:ext cx="129197" cy="134721"/>
            </a:xfrm>
            <a:prstGeom prst="rect">
              <a:avLst/>
            </a:prstGeom>
          </p:spPr>
        </p:pic>
        <p:sp>
          <p:nvSpPr>
            <p:cNvPr id="1032" name="object 94">
              <a:extLst>
                <a:ext uri="{FF2B5EF4-FFF2-40B4-BE49-F238E27FC236}">
                  <a16:creationId xmlns:a16="http://schemas.microsoft.com/office/drawing/2014/main" id="{F7673EA7-0E57-4686-E15E-888FBD95BC4E}"/>
                </a:ext>
              </a:extLst>
            </p:cNvPr>
            <p:cNvSpPr/>
            <p:nvPr/>
          </p:nvSpPr>
          <p:spPr>
            <a:xfrm>
              <a:off x="6440881" y="8807297"/>
              <a:ext cx="129539" cy="59055"/>
            </a:xfrm>
            <a:custGeom>
              <a:avLst/>
              <a:gdLst/>
              <a:ahLst/>
              <a:cxnLst/>
              <a:rect l="l" t="t" r="r" b="b"/>
              <a:pathLst>
                <a:path w="129540" h="59054">
                  <a:moveTo>
                    <a:pt x="58788" y="2781"/>
                  </a:moveTo>
                  <a:lnTo>
                    <a:pt x="56007" y="0"/>
                  </a:lnTo>
                  <a:lnTo>
                    <a:pt x="46367" y="0"/>
                  </a:lnTo>
                  <a:lnTo>
                    <a:pt x="46367" y="12420"/>
                  </a:lnTo>
                  <a:lnTo>
                    <a:pt x="46367" y="46367"/>
                  </a:lnTo>
                  <a:lnTo>
                    <a:pt x="12420" y="46367"/>
                  </a:lnTo>
                  <a:lnTo>
                    <a:pt x="12420" y="12420"/>
                  </a:lnTo>
                  <a:lnTo>
                    <a:pt x="46367" y="12420"/>
                  </a:lnTo>
                  <a:lnTo>
                    <a:pt x="46367" y="0"/>
                  </a:lnTo>
                  <a:lnTo>
                    <a:pt x="2781" y="0"/>
                  </a:lnTo>
                  <a:lnTo>
                    <a:pt x="0" y="2781"/>
                  </a:lnTo>
                  <a:lnTo>
                    <a:pt x="0" y="56019"/>
                  </a:lnTo>
                  <a:lnTo>
                    <a:pt x="2781" y="58801"/>
                  </a:lnTo>
                  <a:lnTo>
                    <a:pt x="56007" y="58801"/>
                  </a:lnTo>
                  <a:lnTo>
                    <a:pt x="58788" y="56019"/>
                  </a:lnTo>
                  <a:lnTo>
                    <a:pt x="58788" y="46367"/>
                  </a:lnTo>
                  <a:lnTo>
                    <a:pt x="58788" y="12420"/>
                  </a:lnTo>
                  <a:lnTo>
                    <a:pt x="58788" y="2781"/>
                  </a:lnTo>
                  <a:close/>
                </a:path>
                <a:path w="129540" h="59054">
                  <a:moveTo>
                    <a:pt x="129184" y="2781"/>
                  </a:moveTo>
                  <a:lnTo>
                    <a:pt x="126415" y="0"/>
                  </a:lnTo>
                  <a:lnTo>
                    <a:pt x="116776" y="0"/>
                  </a:lnTo>
                  <a:lnTo>
                    <a:pt x="116776" y="12420"/>
                  </a:lnTo>
                  <a:lnTo>
                    <a:pt x="116776" y="46367"/>
                  </a:lnTo>
                  <a:lnTo>
                    <a:pt x="82829" y="46367"/>
                  </a:lnTo>
                  <a:lnTo>
                    <a:pt x="82829" y="12420"/>
                  </a:lnTo>
                  <a:lnTo>
                    <a:pt x="116776" y="12420"/>
                  </a:lnTo>
                  <a:lnTo>
                    <a:pt x="116776" y="0"/>
                  </a:lnTo>
                  <a:lnTo>
                    <a:pt x="73190" y="0"/>
                  </a:lnTo>
                  <a:lnTo>
                    <a:pt x="70383" y="2781"/>
                  </a:lnTo>
                  <a:lnTo>
                    <a:pt x="70383" y="56019"/>
                  </a:lnTo>
                  <a:lnTo>
                    <a:pt x="73190" y="58801"/>
                  </a:lnTo>
                  <a:lnTo>
                    <a:pt x="126415" y="58801"/>
                  </a:lnTo>
                  <a:lnTo>
                    <a:pt x="129184" y="56019"/>
                  </a:lnTo>
                  <a:lnTo>
                    <a:pt x="129184" y="46367"/>
                  </a:lnTo>
                  <a:lnTo>
                    <a:pt x="129184" y="12420"/>
                  </a:lnTo>
                  <a:lnTo>
                    <a:pt x="129184" y="2781"/>
                  </a:lnTo>
                  <a:close/>
                </a:path>
              </a:pathLst>
            </a:custGeom>
            <a:solidFill>
              <a:srgbClr val="05A8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33" name="object 95">
            <a:extLst>
              <a:ext uri="{FF2B5EF4-FFF2-40B4-BE49-F238E27FC236}">
                <a16:creationId xmlns:a16="http://schemas.microsoft.com/office/drawing/2014/main" id="{89E05B51-2DDF-4820-BCE0-FCDBC5C93AA0}"/>
              </a:ext>
            </a:extLst>
          </p:cNvPr>
          <p:cNvSpPr/>
          <p:nvPr/>
        </p:nvSpPr>
        <p:spPr>
          <a:xfrm>
            <a:off x="6597375" y="3880970"/>
            <a:ext cx="254501" cy="254501"/>
          </a:xfrm>
          <a:custGeom>
            <a:avLst/>
            <a:gdLst/>
            <a:ahLst/>
            <a:cxnLst/>
            <a:rect l="l" t="t" r="r" b="b"/>
            <a:pathLst>
              <a:path w="320675" h="320675">
                <a:moveTo>
                  <a:pt x="11341" y="204050"/>
                </a:moveTo>
                <a:lnTo>
                  <a:pt x="6845" y="204927"/>
                </a:lnTo>
                <a:lnTo>
                  <a:pt x="876" y="210896"/>
                </a:lnTo>
                <a:lnTo>
                  <a:pt x="33" y="215222"/>
                </a:lnTo>
                <a:lnTo>
                  <a:pt x="0" y="215392"/>
                </a:lnTo>
                <a:lnTo>
                  <a:pt x="27146" y="260993"/>
                </a:lnTo>
                <a:lnTo>
                  <a:pt x="62807" y="292873"/>
                </a:lnTo>
                <a:lnTo>
                  <a:pt x="106089" y="313234"/>
                </a:lnTo>
                <a:lnTo>
                  <a:pt x="154444" y="320395"/>
                </a:lnTo>
                <a:lnTo>
                  <a:pt x="198508" y="314457"/>
                </a:lnTo>
                <a:lnTo>
                  <a:pt x="233429" y="299694"/>
                </a:lnTo>
                <a:lnTo>
                  <a:pt x="154444" y="299694"/>
                </a:lnTo>
                <a:lnTo>
                  <a:pt x="117989" y="295072"/>
                </a:lnTo>
                <a:lnTo>
                  <a:pt x="84555" y="281824"/>
                </a:lnTo>
                <a:lnTo>
                  <a:pt x="55698" y="260993"/>
                </a:lnTo>
                <a:lnTo>
                  <a:pt x="32334" y="233159"/>
                </a:lnTo>
                <a:lnTo>
                  <a:pt x="107209" y="233159"/>
                </a:lnTo>
                <a:lnTo>
                  <a:pt x="116022" y="231971"/>
                </a:lnTo>
                <a:lnTo>
                  <a:pt x="150952" y="217208"/>
                </a:lnTo>
                <a:lnTo>
                  <a:pt x="71958" y="217208"/>
                </a:lnTo>
                <a:lnTo>
                  <a:pt x="57321" y="216485"/>
                </a:lnTo>
                <a:lnTo>
                  <a:pt x="42954" y="214322"/>
                </a:lnTo>
                <a:lnTo>
                  <a:pt x="28906" y="210725"/>
                </a:lnTo>
                <a:lnTo>
                  <a:pt x="15227" y="205701"/>
                </a:lnTo>
                <a:lnTo>
                  <a:pt x="11341" y="204050"/>
                </a:lnTo>
                <a:close/>
              </a:path>
              <a:path w="320675" h="320675">
                <a:moveTo>
                  <a:pt x="265611" y="32334"/>
                </a:moveTo>
                <a:lnTo>
                  <a:pt x="233146" y="32334"/>
                </a:lnTo>
                <a:lnTo>
                  <a:pt x="260869" y="55537"/>
                </a:lnTo>
                <a:lnTo>
                  <a:pt x="281816" y="84556"/>
                </a:lnTo>
                <a:lnTo>
                  <a:pt x="294995" y="117828"/>
                </a:lnTo>
                <a:lnTo>
                  <a:pt x="295061" y="117994"/>
                </a:lnTo>
                <a:lnTo>
                  <a:pt x="299681" y="154457"/>
                </a:lnTo>
                <a:lnTo>
                  <a:pt x="292265" y="200310"/>
                </a:lnTo>
                <a:lnTo>
                  <a:pt x="271623" y="240172"/>
                </a:lnTo>
                <a:lnTo>
                  <a:pt x="239966" y="271735"/>
                </a:lnTo>
                <a:lnTo>
                  <a:pt x="200302" y="292276"/>
                </a:lnTo>
                <a:lnTo>
                  <a:pt x="154444" y="299694"/>
                </a:lnTo>
                <a:lnTo>
                  <a:pt x="233429" y="299694"/>
                </a:lnTo>
                <a:lnTo>
                  <a:pt x="271727" y="271735"/>
                </a:lnTo>
                <a:lnTo>
                  <a:pt x="297695" y="238140"/>
                </a:lnTo>
                <a:lnTo>
                  <a:pt x="314445" y="198516"/>
                </a:lnTo>
                <a:lnTo>
                  <a:pt x="320382" y="154457"/>
                </a:lnTo>
                <a:lnTo>
                  <a:pt x="313221" y="106101"/>
                </a:lnTo>
                <a:lnTo>
                  <a:pt x="292860" y="62818"/>
                </a:lnTo>
                <a:lnTo>
                  <a:pt x="265611" y="32334"/>
                </a:lnTo>
                <a:close/>
              </a:path>
              <a:path w="320675" h="320675">
                <a:moveTo>
                  <a:pt x="107209" y="233159"/>
                </a:moveTo>
                <a:lnTo>
                  <a:pt x="32334" y="233159"/>
                </a:lnTo>
                <a:lnTo>
                  <a:pt x="42061" y="235235"/>
                </a:lnTo>
                <a:lnTo>
                  <a:pt x="51917" y="236720"/>
                </a:lnTo>
                <a:lnTo>
                  <a:pt x="61887" y="237611"/>
                </a:lnTo>
                <a:lnTo>
                  <a:pt x="71958" y="237909"/>
                </a:lnTo>
                <a:lnTo>
                  <a:pt x="107209" y="233159"/>
                </a:lnTo>
                <a:close/>
              </a:path>
              <a:path w="320675" h="320675">
                <a:moveTo>
                  <a:pt x="215391" y="0"/>
                </a:moveTo>
                <a:lnTo>
                  <a:pt x="210896" y="889"/>
                </a:lnTo>
                <a:lnTo>
                  <a:pt x="204927" y="6858"/>
                </a:lnTo>
                <a:lnTo>
                  <a:pt x="204050" y="11353"/>
                </a:lnTo>
                <a:lnTo>
                  <a:pt x="205701" y="15240"/>
                </a:lnTo>
                <a:lnTo>
                  <a:pt x="210714" y="28913"/>
                </a:lnTo>
                <a:lnTo>
                  <a:pt x="214312" y="42962"/>
                </a:lnTo>
                <a:lnTo>
                  <a:pt x="216481" y="57332"/>
                </a:lnTo>
                <a:lnTo>
                  <a:pt x="217208" y="71970"/>
                </a:lnTo>
                <a:lnTo>
                  <a:pt x="209790" y="117828"/>
                </a:lnTo>
                <a:lnTo>
                  <a:pt x="189144" y="157691"/>
                </a:lnTo>
                <a:lnTo>
                  <a:pt x="157481" y="189253"/>
                </a:lnTo>
                <a:lnTo>
                  <a:pt x="117817" y="209791"/>
                </a:lnTo>
                <a:lnTo>
                  <a:pt x="71958" y="217208"/>
                </a:lnTo>
                <a:lnTo>
                  <a:pt x="150952" y="217208"/>
                </a:lnTo>
                <a:lnTo>
                  <a:pt x="189247" y="189253"/>
                </a:lnTo>
                <a:lnTo>
                  <a:pt x="215218" y="155660"/>
                </a:lnTo>
                <a:lnTo>
                  <a:pt x="231970" y="116034"/>
                </a:lnTo>
                <a:lnTo>
                  <a:pt x="237909" y="71970"/>
                </a:lnTo>
                <a:lnTo>
                  <a:pt x="237638" y="62818"/>
                </a:lnTo>
                <a:lnTo>
                  <a:pt x="237611" y="61900"/>
                </a:lnTo>
                <a:lnTo>
                  <a:pt x="236718" y="51928"/>
                </a:lnTo>
                <a:lnTo>
                  <a:pt x="235230" y="42068"/>
                </a:lnTo>
                <a:lnTo>
                  <a:pt x="233146" y="32334"/>
                </a:lnTo>
                <a:lnTo>
                  <a:pt x="265611" y="32334"/>
                </a:lnTo>
                <a:lnTo>
                  <a:pt x="260980" y="27153"/>
                </a:lnTo>
                <a:lnTo>
                  <a:pt x="219265" y="1651"/>
                </a:lnTo>
                <a:lnTo>
                  <a:pt x="215391" y="0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34" name="object 96">
            <a:extLst>
              <a:ext uri="{FF2B5EF4-FFF2-40B4-BE49-F238E27FC236}">
                <a16:creationId xmlns:a16="http://schemas.microsoft.com/office/drawing/2014/main" id="{EECFCCF8-FF69-78BB-AC05-4A369956A341}"/>
              </a:ext>
            </a:extLst>
          </p:cNvPr>
          <p:cNvGrpSpPr/>
          <p:nvPr/>
        </p:nvGrpSpPr>
        <p:grpSpPr>
          <a:xfrm>
            <a:off x="5278814" y="2528872"/>
            <a:ext cx="324551" cy="342190"/>
            <a:chOff x="6108881" y="6939089"/>
            <a:chExt cx="408940" cy="431165"/>
          </a:xfrm>
        </p:grpSpPr>
        <p:sp>
          <p:nvSpPr>
            <p:cNvPr id="1035" name="object 97">
              <a:extLst>
                <a:ext uri="{FF2B5EF4-FFF2-40B4-BE49-F238E27FC236}">
                  <a16:creationId xmlns:a16="http://schemas.microsoft.com/office/drawing/2014/main" id="{FF9676E0-6C70-CD24-52A4-F18661B01CAF}"/>
                </a:ext>
              </a:extLst>
            </p:cNvPr>
            <p:cNvSpPr/>
            <p:nvPr/>
          </p:nvSpPr>
          <p:spPr>
            <a:xfrm>
              <a:off x="6108888" y="7180521"/>
              <a:ext cx="367030" cy="87630"/>
            </a:xfrm>
            <a:custGeom>
              <a:avLst/>
              <a:gdLst/>
              <a:ahLst/>
              <a:cxnLst/>
              <a:rect l="l" t="t" r="r" b="b"/>
              <a:pathLst>
                <a:path w="367029" h="87629">
                  <a:moveTo>
                    <a:pt x="322046" y="0"/>
                  </a:moveTo>
                  <a:lnTo>
                    <a:pt x="305548" y="3145"/>
                  </a:lnTo>
                  <a:lnTo>
                    <a:pt x="291801" y="11769"/>
                  </a:lnTo>
                  <a:lnTo>
                    <a:pt x="282016" y="24656"/>
                  </a:lnTo>
                  <a:lnTo>
                    <a:pt x="277190" y="41973"/>
                  </a:lnTo>
                  <a:lnTo>
                    <a:pt x="277190" y="42697"/>
                  </a:lnTo>
                  <a:lnTo>
                    <a:pt x="275289" y="52086"/>
                  </a:lnTo>
                  <a:lnTo>
                    <a:pt x="270108" y="59766"/>
                  </a:lnTo>
                  <a:lnTo>
                    <a:pt x="262429" y="64950"/>
                  </a:lnTo>
                  <a:lnTo>
                    <a:pt x="253034" y="66852"/>
                  </a:lnTo>
                  <a:lnTo>
                    <a:pt x="243640" y="64950"/>
                  </a:lnTo>
                  <a:lnTo>
                    <a:pt x="235961" y="59766"/>
                  </a:lnTo>
                  <a:lnTo>
                    <a:pt x="230780" y="52086"/>
                  </a:lnTo>
                  <a:lnTo>
                    <a:pt x="228879" y="42697"/>
                  </a:lnTo>
                  <a:lnTo>
                    <a:pt x="228879" y="41033"/>
                  </a:lnTo>
                  <a:lnTo>
                    <a:pt x="228447" y="39484"/>
                  </a:lnTo>
                  <a:lnTo>
                    <a:pt x="227761" y="38100"/>
                  </a:lnTo>
                  <a:lnTo>
                    <a:pt x="222606" y="23060"/>
                  </a:lnTo>
                  <a:lnTo>
                    <a:pt x="212788" y="10972"/>
                  </a:lnTo>
                  <a:lnTo>
                    <a:pt x="199379" y="2924"/>
                  </a:lnTo>
                  <a:lnTo>
                    <a:pt x="183451" y="0"/>
                  </a:lnTo>
                  <a:lnTo>
                    <a:pt x="166953" y="3145"/>
                  </a:lnTo>
                  <a:lnTo>
                    <a:pt x="153206" y="11769"/>
                  </a:lnTo>
                  <a:lnTo>
                    <a:pt x="143421" y="24656"/>
                  </a:lnTo>
                  <a:lnTo>
                    <a:pt x="138595" y="41973"/>
                  </a:lnTo>
                  <a:lnTo>
                    <a:pt x="138595" y="42697"/>
                  </a:lnTo>
                  <a:lnTo>
                    <a:pt x="136694" y="52086"/>
                  </a:lnTo>
                  <a:lnTo>
                    <a:pt x="131513" y="59766"/>
                  </a:lnTo>
                  <a:lnTo>
                    <a:pt x="123834" y="64950"/>
                  </a:lnTo>
                  <a:lnTo>
                    <a:pt x="114439" y="66852"/>
                  </a:lnTo>
                  <a:lnTo>
                    <a:pt x="105043" y="64950"/>
                  </a:lnTo>
                  <a:lnTo>
                    <a:pt x="97359" y="59766"/>
                  </a:lnTo>
                  <a:lnTo>
                    <a:pt x="92174" y="52086"/>
                  </a:lnTo>
                  <a:lnTo>
                    <a:pt x="90271" y="42697"/>
                  </a:lnTo>
                  <a:lnTo>
                    <a:pt x="90271" y="41033"/>
                  </a:lnTo>
                  <a:lnTo>
                    <a:pt x="89852" y="39484"/>
                  </a:lnTo>
                  <a:lnTo>
                    <a:pt x="89153" y="38100"/>
                  </a:lnTo>
                  <a:lnTo>
                    <a:pt x="84005" y="23060"/>
                  </a:lnTo>
                  <a:lnTo>
                    <a:pt x="74191" y="10972"/>
                  </a:lnTo>
                  <a:lnTo>
                    <a:pt x="60784" y="2924"/>
                  </a:lnTo>
                  <a:lnTo>
                    <a:pt x="44856" y="0"/>
                  </a:lnTo>
                  <a:lnTo>
                    <a:pt x="27410" y="3529"/>
                  </a:lnTo>
                  <a:lnTo>
                    <a:pt x="13150" y="13150"/>
                  </a:lnTo>
                  <a:lnTo>
                    <a:pt x="3529" y="27410"/>
                  </a:lnTo>
                  <a:lnTo>
                    <a:pt x="0" y="44856"/>
                  </a:lnTo>
                  <a:lnTo>
                    <a:pt x="0" y="50571"/>
                  </a:lnTo>
                  <a:lnTo>
                    <a:pt x="4635" y="55206"/>
                  </a:lnTo>
                  <a:lnTo>
                    <a:pt x="11620" y="55079"/>
                  </a:lnTo>
                  <a:lnTo>
                    <a:pt x="16738" y="54444"/>
                  </a:lnTo>
                  <a:lnTo>
                    <a:pt x="20700" y="50139"/>
                  </a:lnTo>
                  <a:lnTo>
                    <a:pt x="20700" y="44856"/>
                  </a:lnTo>
                  <a:lnTo>
                    <a:pt x="22601" y="35461"/>
                  </a:lnTo>
                  <a:lnTo>
                    <a:pt x="27782" y="27782"/>
                  </a:lnTo>
                  <a:lnTo>
                    <a:pt x="35461" y="22601"/>
                  </a:lnTo>
                  <a:lnTo>
                    <a:pt x="44856" y="20701"/>
                  </a:lnTo>
                  <a:lnTo>
                    <a:pt x="54253" y="22601"/>
                  </a:lnTo>
                  <a:lnTo>
                    <a:pt x="61936" y="27782"/>
                  </a:lnTo>
                  <a:lnTo>
                    <a:pt x="67121" y="35461"/>
                  </a:lnTo>
                  <a:lnTo>
                    <a:pt x="69024" y="44856"/>
                  </a:lnTo>
                  <a:lnTo>
                    <a:pt x="69024" y="46520"/>
                  </a:lnTo>
                  <a:lnTo>
                    <a:pt x="69443" y="48069"/>
                  </a:lnTo>
                  <a:lnTo>
                    <a:pt x="70142" y="49453"/>
                  </a:lnTo>
                  <a:lnTo>
                    <a:pt x="75290" y="64493"/>
                  </a:lnTo>
                  <a:lnTo>
                    <a:pt x="85104" y="76581"/>
                  </a:lnTo>
                  <a:lnTo>
                    <a:pt x="98511" y="84629"/>
                  </a:lnTo>
                  <a:lnTo>
                    <a:pt x="114439" y="87553"/>
                  </a:lnTo>
                  <a:lnTo>
                    <a:pt x="130939" y="84410"/>
                  </a:lnTo>
                  <a:lnTo>
                    <a:pt x="144689" y="75788"/>
                  </a:lnTo>
                  <a:lnTo>
                    <a:pt x="154475" y="62902"/>
                  </a:lnTo>
                  <a:lnTo>
                    <a:pt x="159308" y="45580"/>
                  </a:lnTo>
                  <a:lnTo>
                    <a:pt x="159308" y="44856"/>
                  </a:lnTo>
                  <a:lnTo>
                    <a:pt x="161209" y="35461"/>
                  </a:lnTo>
                  <a:lnTo>
                    <a:pt x="166389" y="27782"/>
                  </a:lnTo>
                  <a:lnTo>
                    <a:pt x="174064" y="22601"/>
                  </a:lnTo>
                  <a:lnTo>
                    <a:pt x="183451" y="20701"/>
                  </a:lnTo>
                  <a:lnTo>
                    <a:pt x="192853" y="22601"/>
                  </a:lnTo>
                  <a:lnTo>
                    <a:pt x="200536" y="27782"/>
                  </a:lnTo>
                  <a:lnTo>
                    <a:pt x="205718" y="35461"/>
                  </a:lnTo>
                  <a:lnTo>
                    <a:pt x="207619" y="44856"/>
                  </a:lnTo>
                  <a:lnTo>
                    <a:pt x="207619" y="46520"/>
                  </a:lnTo>
                  <a:lnTo>
                    <a:pt x="208038" y="48069"/>
                  </a:lnTo>
                  <a:lnTo>
                    <a:pt x="208737" y="49453"/>
                  </a:lnTo>
                  <a:lnTo>
                    <a:pt x="213885" y="64493"/>
                  </a:lnTo>
                  <a:lnTo>
                    <a:pt x="223699" y="76581"/>
                  </a:lnTo>
                  <a:lnTo>
                    <a:pt x="237106" y="84629"/>
                  </a:lnTo>
                  <a:lnTo>
                    <a:pt x="253034" y="87553"/>
                  </a:lnTo>
                  <a:lnTo>
                    <a:pt x="269534" y="84410"/>
                  </a:lnTo>
                  <a:lnTo>
                    <a:pt x="283286" y="75788"/>
                  </a:lnTo>
                  <a:lnTo>
                    <a:pt x="293075" y="62902"/>
                  </a:lnTo>
                  <a:lnTo>
                    <a:pt x="297903" y="45580"/>
                  </a:lnTo>
                  <a:lnTo>
                    <a:pt x="297903" y="44856"/>
                  </a:lnTo>
                  <a:lnTo>
                    <a:pt x="299804" y="35461"/>
                  </a:lnTo>
                  <a:lnTo>
                    <a:pt x="304984" y="27782"/>
                  </a:lnTo>
                  <a:lnTo>
                    <a:pt x="312659" y="22601"/>
                  </a:lnTo>
                  <a:lnTo>
                    <a:pt x="322046" y="20701"/>
                  </a:lnTo>
                  <a:lnTo>
                    <a:pt x="331443" y="22601"/>
                  </a:lnTo>
                  <a:lnTo>
                    <a:pt x="339126" y="27782"/>
                  </a:lnTo>
                  <a:lnTo>
                    <a:pt x="344311" y="35461"/>
                  </a:lnTo>
                  <a:lnTo>
                    <a:pt x="346214" y="44856"/>
                  </a:lnTo>
                  <a:lnTo>
                    <a:pt x="346214" y="50571"/>
                  </a:lnTo>
                  <a:lnTo>
                    <a:pt x="350850" y="55206"/>
                  </a:lnTo>
                  <a:lnTo>
                    <a:pt x="362280" y="55206"/>
                  </a:lnTo>
                  <a:lnTo>
                    <a:pt x="366915" y="50571"/>
                  </a:lnTo>
                  <a:lnTo>
                    <a:pt x="366915" y="44856"/>
                  </a:lnTo>
                  <a:lnTo>
                    <a:pt x="363383" y="27410"/>
                  </a:lnTo>
                  <a:lnTo>
                    <a:pt x="353758" y="13150"/>
                  </a:lnTo>
                  <a:lnTo>
                    <a:pt x="339494" y="3529"/>
                  </a:lnTo>
                  <a:lnTo>
                    <a:pt x="322046" y="0"/>
                  </a:lnTo>
                  <a:close/>
                </a:path>
              </a:pathLst>
            </a:custGeom>
            <a:solidFill>
              <a:srgbClr val="10A9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36" name="object 98">
              <a:extLst>
                <a:ext uri="{FF2B5EF4-FFF2-40B4-BE49-F238E27FC236}">
                  <a16:creationId xmlns:a16="http://schemas.microsoft.com/office/drawing/2014/main" id="{E8C8E53E-4734-7F11-DBC4-164C91A66570}"/>
                </a:ext>
              </a:extLst>
            </p:cNvPr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6294145" y="6939089"/>
              <a:ext cx="223227" cy="222110"/>
            </a:xfrm>
            <a:prstGeom prst="rect">
              <a:avLst/>
            </a:prstGeom>
          </p:spPr>
        </p:pic>
        <p:sp>
          <p:nvSpPr>
            <p:cNvPr id="1037" name="object 99">
              <a:extLst>
                <a:ext uri="{FF2B5EF4-FFF2-40B4-BE49-F238E27FC236}">
                  <a16:creationId xmlns:a16="http://schemas.microsoft.com/office/drawing/2014/main" id="{6BB6F4B2-6B52-24F7-40FB-F69611CD8F5F}"/>
                </a:ext>
              </a:extLst>
            </p:cNvPr>
            <p:cNvSpPr/>
            <p:nvPr/>
          </p:nvSpPr>
          <p:spPr>
            <a:xfrm>
              <a:off x="6108881" y="7282689"/>
              <a:ext cx="367030" cy="87630"/>
            </a:xfrm>
            <a:custGeom>
              <a:avLst/>
              <a:gdLst/>
              <a:ahLst/>
              <a:cxnLst/>
              <a:rect l="l" t="t" r="r" b="b"/>
              <a:pathLst>
                <a:path w="367029" h="87629">
                  <a:moveTo>
                    <a:pt x="322059" y="0"/>
                  </a:moveTo>
                  <a:lnTo>
                    <a:pt x="305554" y="3143"/>
                  </a:lnTo>
                  <a:lnTo>
                    <a:pt x="291803" y="11764"/>
                  </a:lnTo>
                  <a:lnTo>
                    <a:pt x="282016" y="24651"/>
                  </a:lnTo>
                  <a:lnTo>
                    <a:pt x="277202" y="41973"/>
                  </a:lnTo>
                  <a:lnTo>
                    <a:pt x="277202" y="42697"/>
                  </a:lnTo>
                  <a:lnTo>
                    <a:pt x="275300" y="52097"/>
                  </a:lnTo>
                  <a:lnTo>
                    <a:pt x="270116" y="59775"/>
                  </a:lnTo>
                  <a:lnTo>
                    <a:pt x="262436" y="64953"/>
                  </a:lnTo>
                  <a:lnTo>
                    <a:pt x="253047" y="66852"/>
                  </a:lnTo>
                  <a:lnTo>
                    <a:pt x="243652" y="64953"/>
                  </a:lnTo>
                  <a:lnTo>
                    <a:pt x="235973" y="59775"/>
                  </a:lnTo>
                  <a:lnTo>
                    <a:pt x="230792" y="52097"/>
                  </a:lnTo>
                  <a:lnTo>
                    <a:pt x="228892" y="42697"/>
                  </a:lnTo>
                  <a:lnTo>
                    <a:pt x="228892" y="41046"/>
                  </a:lnTo>
                  <a:lnTo>
                    <a:pt x="228460" y="39484"/>
                  </a:lnTo>
                  <a:lnTo>
                    <a:pt x="227761" y="38100"/>
                  </a:lnTo>
                  <a:lnTo>
                    <a:pt x="222613" y="23060"/>
                  </a:lnTo>
                  <a:lnTo>
                    <a:pt x="212799" y="10972"/>
                  </a:lnTo>
                  <a:lnTo>
                    <a:pt x="199392" y="2924"/>
                  </a:lnTo>
                  <a:lnTo>
                    <a:pt x="183464" y="0"/>
                  </a:lnTo>
                  <a:lnTo>
                    <a:pt x="166964" y="3143"/>
                  </a:lnTo>
                  <a:lnTo>
                    <a:pt x="153212" y="11764"/>
                  </a:lnTo>
                  <a:lnTo>
                    <a:pt x="143423" y="24651"/>
                  </a:lnTo>
                  <a:lnTo>
                    <a:pt x="138595" y="41973"/>
                  </a:lnTo>
                  <a:lnTo>
                    <a:pt x="138595" y="42697"/>
                  </a:lnTo>
                  <a:lnTo>
                    <a:pt x="136694" y="52097"/>
                  </a:lnTo>
                  <a:lnTo>
                    <a:pt x="131513" y="59775"/>
                  </a:lnTo>
                  <a:lnTo>
                    <a:pt x="123834" y="64953"/>
                  </a:lnTo>
                  <a:lnTo>
                    <a:pt x="114439" y="66852"/>
                  </a:lnTo>
                  <a:lnTo>
                    <a:pt x="105050" y="64953"/>
                  </a:lnTo>
                  <a:lnTo>
                    <a:pt x="97370" y="59775"/>
                  </a:lnTo>
                  <a:lnTo>
                    <a:pt x="92186" y="52097"/>
                  </a:lnTo>
                  <a:lnTo>
                    <a:pt x="90284" y="42697"/>
                  </a:lnTo>
                  <a:lnTo>
                    <a:pt x="90284" y="41033"/>
                  </a:lnTo>
                  <a:lnTo>
                    <a:pt x="89865" y="39484"/>
                  </a:lnTo>
                  <a:lnTo>
                    <a:pt x="89166" y="38100"/>
                  </a:lnTo>
                  <a:lnTo>
                    <a:pt x="84018" y="23060"/>
                  </a:lnTo>
                  <a:lnTo>
                    <a:pt x="74204" y="10972"/>
                  </a:lnTo>
                  <a:lnTo>
                    <a:pt x="60797" y="2924"/>
                  </a:lnTo>
                  <a:lnTo>
                    <a:pt x="44869" y="0"/>
                  </a:lnTo>
                  <a:lnTo>
                    <a:pt x="35268" y="1040"/>
                  </a:lnTo>
                  <a:lnTo>
                    <a:pt x="3116" y="28497"/>
                  </a:lnTo>
                  <a:lnTo>
                    <a:pt x="0" y="44856"/>
                  </a:lnTo>
                  <a:lnTo>
                    <a:pt x="0" y="50571"/>
                  </a:lnTo>
                  <a:lnTo>
                    <a:pt x="4635" y="55206"/>
                  </a:lnTo>
                  <a:lnTo>
                    <a:pt x="11633" y="55079"/>
                  </a:lnTo>
                  <a:lnTo>
                    <a:pt x="16738" y="54457"/>
                  </a:lnTo>
                  <a:lnTo>
                    <a:pt x="20713" y="50139"/>
                  </a:lnTo>
                  <a:lnTo>
                    <a:pt x="20713" y="44856"/>
                  </a:lnTo>
                  <a:lnTo>
                    <a:pt x="22614" y="35461"/>
                  </a:lnTo>
                  <a:lnTo>
                    <a:pt x="27795" y="27782"/>
                  </a:lnTo>
                  <a:lnTo>
                    <a:pt x="35474" y="22601"/>
                  </a:lnTo>
                  <a:lnTo>
                    <a:pt x="44869" y="20701"/>
                  </a:lnTo>
                  <a:lnTo>
                    <a:pt x="54263" y="22601"/>
                  </a:lnTo>
                  <a:lnTo>
                    <a:pt x="61942" y="27782"/>
                  </a:lnTo>
                  <a:lnTo>
                    <a:pt x="67123" y="35461"/>
                  </a:lnTo>
                  <a:lnTo>
                    <a:pt x="69024" y="44856"/>
                  </a:lnTo>
                  <a:lnTo>
                    <a:pt x="69024" y="46520"/>
                  </a:lnTo>
                  <a:lnTo>
                    <a:pt x="69443" y="48069"/>
                  </a:lnTo>
                  <a:lnTo>
                    <a:pt x="70154" y="49466"/>
                  </a:lnTo>
                  <a:lnTo>
                    <a:pt x="75297" y="64501"/>
                  </a:lnTo>
                  <a:lnTo>
                    <a:pt x="85110" y="76588"/>
                  </a:lnTo>
                  <a:lnTo>
                    <a:pt x="98517" y="84640"/>
                  </a:lnTo>
                  <a:lnTo>
                    <a:pt x="114439" y="87566"/>
                  </a:lnTo>
                  <a:lnTo>
                    <a:pt x="130944" y="84421"/>
                  </a:lnTo>
                  <a:lnTo>
                    <a:pt x="144695" y="75795"/>
                  </a:lnTo>
                  <a:lnTo>
                    <a:pt x="154482" y="62904"/>
                  </a:lnTo>
                  <a:lnTo>
                    <a:pt x="159308" y="45580"/>
                  </a:lnTo>
                  <a:lnTo>
                    <a:pt x="159308" y="44856"/>
                  </a:lnTo>
                  <a:lnTo>
                    <a:pt x="161209" y="35461"/>
                  </a:lnTo>
                  <a:lnTo>
                    <a:pt x="166390" y="27782"/>
                  </a:lnTo>
                  <a:lnTo>
                    <a:pt x="174069" y="22601"/>
                  </a:lnTo>
                  <a:lnTo>
                    <a:pt x="183464" y="20701"/>
                  </a:lnTo>
                  <a:lnTo>
                    <a:pt x="192858" y="22601"/>
                  </a:lnTo>
                  <a:lnTo>
                    <a:pt x="200537" y="27782"/>
                  </a:lnTo>
                  <a:lnTo>
                    <a:pt x="205718" y="35461"/>
                  </a:lnTo>
                  <a:lnTo>
                    <a:pt x="207619" y="44856"/>
                  </a:lnTo>
                  <a:lnTo>
                    <a:pt x="207619" y="46520"/>
                  </a:lnTo>
                  <a:lnTo>
                    <a:pt x="208051" y="48069"/>
                  </a:lnTo>
                  <a:lnTo>
                    <a:pt x="208749" y="49466"/>
                  </a:lnTo>
                  <a:lnTo>
                    <a:pt x="213897" y="64501"/>
                  </a:lnTo>
                  <a:lnTo>
                    <a:pt x="223712" y="76588"/>
                  </a:lnTo>
                  <a:lnTo>
                    <a:pt x="237119" y="84640"/>
                  </a:lnTo>
                  <a:lnTo>
                    <a:pt x="253047" y="87566"/>
                  </a:lnTo>
                  <a:lnTo>
                    <a:pt x="269545" y="84421"/>
                  </a:lnTo>
                  <a:lnTo>
                    <a:pt x="283292" y="75795"/>
                  </a:lnTo>
                  <a:lnTo>
                    <a:pt x="293077" y="62904"/>
                  </a:lnTo>
                  <a:lnTo>
                    <a:pt x="297903" y="45580"/>
                  </a:lnTo>
                  <a:lnTo>
                    <a:pt x="297903" y="44856"/>
                  </a:lnTo>
                  <a:lnTo>
                    <a:pt x="299804" y="35461"/>
                  </a:lnTo>
                  <a:lnTo>
                    <a:pt x="304985" y="27782"/>
                  </a:lnTo>
                  <a:lnTo>
                    <a:pt x="312664" y="22601"/>
                  </a:lnTo>
                  <a:lnTo>
                    <a:pt x="322059" y="20701"/>
                  </a:lnTo>
                  <a:lnTo>
                    <a:pt x="331453" y="22601"/>
                  </a:lnTo>
                  <a:lnTo>
                    <a:pt x="339132" y="27782"/>
                  </a:lnTo>
                  <a:lnTo>
                    <a:pt x="344313" y="35461"/>
                  </a:lnTo>
                  <a:lnTo>
                    <a:pt x="346214" y="44856"/>
                  </a:lnTo>
                  <a:lnTo>
                    <a:pt x="346214" y="50571"/>
                  </a:lnTo>
                  <a:lnTo>
                    <a:pt x="350850" y="55206"/>
                  </a:lnTo>
                  <a:lnTo>
                    <a:pt x="362292" y="55206"/>
                  </a:lnTo>
                  <a:lnTo>
                    <a:pt x="366928" y="50571"/>
                  </a:lnTo>
                  <a:lnTo>
                    <a:pt x="366928" y="44856"/>
                  </a:lnTo>
                  <a:lnTo>
                    <a:pt x="366218" y="36892"/>
                  </a:lnTo>
                  <a:lnTo>
                    <a:pt x="341426" y="4400"/>
                  </a:lnTo>
                  <a:lnTo>
                    <a:pt x="332144" y="1143"/>
                  </a:lnTo>
                  <a:lnTo>
                    <a:pt x="322059" y="0"/>
                  </a:lnTo>
                  <a:close/>
                </a:path>
              </a:pathLst>
            </a:custGeom>
            <a:solidFill>
              <a:srgbClr val="10A9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38" name="object 100">
            <a:extLst>
              <a:ext uri="{FF2B5EF4-FFF2-40B4-BE49-F238E27FC236}">
                <a16:creationId xmlns:a16="http://schemas.microsoft.com/office/drawing/2014/main" id="{EE912983-7F8B-06BF-03C7-88CC6F50683D}"/>
              </a:ext>
            </a:extLst>
          </p:cNvPr>
          <p:cNvSpPr/>
          <p:nvPr/>
        </p:nvSpPr>
        <p:spPr>
          <a:xfrm>
            <a:off x="1445639" y="1229992"/>
            <a:ext cx="266596" cy="323039"/>
          </a:xfrm>
          <a:custGeom>
            <a:avLst/>
            <a:gdLst/>
            <a:ahLst/>
            <a:cxnLst/>
            <a:rect l="l" t="t" r="r" b="b"/>
            <a:pathLst>
              <a:path w="335915" h="407035">
                <a:moveTo>
                  <a:pt x="106565" y="283083"/>
                </a:moveTo>
                <a:lnTo>
                  <a:pt x="89763" y="258775"/>
                </a:lnTo>
                <a:lnTo>
                  <a:pt x="89763" y="257060"/>
                </a:lnTo>
                <a:lnTo>
                  <a:pt x="89763" y="31203"/>
                </a:lnTo>
                <a:lnTo>
                  <a:pt x="87452" y="19824"/>
                </a:lnTo>
                <a:lnTo>
                  <a:pt x="87299" y="19062"/>
                </a:lnTo>
                <a:lnTo>
                  <a:pt x="86753" y="18262"/>
                </a:lnTo>
                <a:lnTo>
                  <a:pt x="86753" y="279730"/>
                </a:lnTo>
                <a:lnTo>
                  <a:pt x="86753" y="294411"/>
                </a:lnTo>
                <a:lnTo>
                  <a:pt x="83908" y="297256"/>
                </a:lnTo>
                <a:lnTo>
                  <a:pt x="69938" y="297256"/>
                </a:lnTo>
                <a:lnTo>
                  <a:pt x="69938" y="317080"/>
                </a:lnTo>
                <a:lnTo>
                  <a:pt x="69938" y="382079"/>
                </a:lnTo>
                <a:lnTo>
                  <a:pt x="64833" y="387172"/>
                </a:lnTo>
                <a:lnTo>
                  <a:pt x="41744" y="387172"/>
                </a:lnTo>
                <a:lnTo>
                  <a:pt x="36639" y="382079"/>
                </a:lnTo>
                <a:lnTo>
                  <a:pt x="36639" y="317080"/>
                </a:lnTo>
                <a:lnTo>
                  <a:pt x="69938" y="317080"/>
                </a:lnTo>
                <a:lnTo>
                  <a:pt x="69938" y="297256"/>
                </a:lnTo>
                <a:lnTo>
                  <a:pt x="22669" y="297256"/>
                </a:lnTo>
                <a:lnTo>
                  <a:pt x="19824" y="294411"/>
                </a:lnTo>
                <a:lnTo>
                  <a:pt x="19824" y="279730"/>
                </a:lnTo>
                <a:lnTo>
                  <a:pt x="22669" y="276872"/>
                </a:lnTo>
                <a:lnTo>
                  <a:pt x="83908" y="276872"/>
                </a:lnTo>
                <a:lnTo>
                  <a:pt x="86753" y="279730"/>
                </a:lnTo>
                <a:lnTo>
                  <a:pt x="86753" y="18262"/>
                </a:lnTo>
                <a:lnTo>
                  <a:pt x="80606" y="9144"/>
                </a:lnTo>
                <a:lnTo>
                  <a:pt x="70675" y="2451"/>
                </a:lnTo>
                <a:lnTo>
                  <a:pt x="69938" y="2311"/>
                </a:lnTo>
                <a:lnTo>
                  <a:pt x="69938" y="24930"/>
                </a:lnTo>
                <a:lnTo>
                  <a:pt x="69938" y="257060"/>
                </a:lnTo>
                <a:lnTo>
                  <a:pt x="36639" y="257060"/>
                </a:lnTo>
                <a:lnTo>
                  <a:pt x="36639" y="24930"/>
                </a:lnTo>
                <a:lnTo>
                  <a:pt x="41744" y="19824"/>
                </a:lnTo>
                <a:lnTo>
                  <a:pt x="64833" y="19824"/>
                </a:lnTo>
                <a:lnTo>
                  <a:pt x="69938" y="24930"/>
                </a:lnTo>
                <a:lnTo>
                  <a:pt x="69938" y="2311"/>
                </a:lnTo>
                <a:lnTo>
                  <a:pt x="58547" y="0"/>
                </a:lnTo>
                <a:lnTo>
                  <a:pt x="48018" y="0"/>
                </a:lnTo>
                <a:lnTo>
                  <a:pt x="35877" y="2451"/>
                </a:lnTo>
                <a:lnTo>
                  <a:pt x="25958" y="9144"/>
                </a:lnTo>
                <a:lnTo>
                  <a:pt x="19265" y="19062"/>
                </a:lnTo>
                <a:lnTo>
                  <a:pt x="16814" y="31203"/>
                </a:lnTo>
                <a:lnTo>
                  <a:pt x="16814" y="258775"/>
                </a:lnTo>
                <a:lnTo>
                  <a:pt x="10045" y="262585"/>
                </a:lnTo>
                <a:lnTo>
                  <a:pt x="4724" y="268160"/>
                </a:lnTo>
                <a:lnTo>
                  <a:pt x="1244" y="275120"/>
                </a:lnTo>
                <a:lnTo>
                  <a:pt x="0" y="283083"/>
                </a:lnTo>
                <a:lnTo>
                  <a:pt x="0" y="291045"/>
                </a:lnTo>
                <a:lnTo>
                  <a:pt x="1244" y="299008"/>
                </a:lnTo>
                <a:lnTo>
                  <a:pt x="4724" y="305968"/>
                </a:lnTo>
                <a:lnTo>
                  <a:pt x="10045" y="311543"/>
                </a:lnTo>
                <a:lnTo>
                  <a:pt x="16814" y="315366"/>
                </a:lnTo>
                <a:lnTo>
                  <a:pt x="16814" y="375793"/>
                </a:lnTo>
                <a:lnTo>
                  <a:pt x="19265" y="387921"/>
                </a:lnTo>
                <a:lnTo>
                  <a:pt x="25958" y="397840"/>
                </a:lnTo>
                <a:lnTo>
                  <a:pt x="35877" y="404533"/>
                </a:lnTo>
                <a:lnTo>
                  <a:pt x="48018" y="406996"/>
                </a:lnTo>
                <a:lnTo>
                  <a:pt x="58547" y="406996"/>
                </a:lnTo>
                <a:lnTo>
                  <a:pt x="89763" y="375793"/>
                </a:lnTo>
                <a:lnTo>
                  <a:pt x="89763" y="317080"/>
                </a:lnTo>
                <a:lnTo>
                  <a:pt x="89763" y="315366"/>
                </a:lnTo>
                <a:lnTo>
                  <a:pt x="106565" y="291045"/>
                </a:lnTo>
                <a:lnTo>
                  <a:pt x="106565" y="283083"/>
                </a:lnTo>
                <a:close/>
              </a:path>
              <a:path w="335915" h="407035">
                <a:moveTo>
                  <a:pt x="218008" y="193167"/>
                </a:moveTo>
                <a:lnTo>
                  <a:pt x="202247" y="169265"/>
                </a:lnTo>
                <a:lnTo>
                  <a:pt x="202247" y="167132"/>
                </a:lnTo>
                <a:lnTo>
                  <a:pt x="202247" y="31203"/>
                </a:lnTo>
                <a:lnTo>
                  <a:pt x="199936" y="19824"/>
                </a:lnTo>
                <a:lnTo>
                  <a:pt x="199783" y="19062"/>
                </a:lnTo>
                <a:lnTo>
                  <a:pt x="198183" y="16700"/>
                </a:lnTo>
                <a:lnTo>
                  <a:pt x="198183" y="189801"/>
                </a:lnTo>
                <a:lnTo>
                  <a:pt x="198183" y="204495"/>
                </a:lnTo>
                <a:lnTo>
                  <a:pt x="195338" y="207340"/>
                </a:lnTo>
                <a:lnTo>
                  <a:pt x="182422" y="207340"/>
                </a:lnTo>
                <a:lnTo>
                  <a:pt x="182422" y="227152"/>
                </a:lnTo>
                <a:lnTo>
                  <a:pt x="182422" y="382079"/>
                </a:lnTo>
                <a:lnTo>
                  <a:pt x="177317" y="387172"/>
                </a:lnTo>
                <a:lnTo>
                  <a:pt x="154241" y="387172"/>
                </a:lnTo>
                <a:lnTo>
                  <a:pt x="149123" y="382079"/>
                </a:lnTo>
                <a:lnTo>
                  <a:pt x="149123" y="227152"/>
                </a:lnTo>
                <a:lnTo>
                  <a:pt x="182422" y="227152"/>
                </a:lnTo>
                <a:lnTo>
                  <a:pt x="182422" y="207340"/>
                </a:lnTo>
                <a:lnTo>
                  <a:pt x="134099" y="207340"/>
                </a:lnTo>
                <a:lnTo>
                  <a:pt x="131267" y="204495"/>
                </a:lnTo>
                <a:lnTo>
                  <a:pt x="131267" y="189801"/>
                </a:lnTo>
                <a:lnTo>
                  <a:pt x="134099" y="186956"/>
                </a:lnTo>
                <a:lnTo>
                  <a:pt x="195338" y="186956"/>
                </a:lnTo>
                <a:lnTo>
                  <a:pt x="198183" y="189801"/>
                </a:lnTo>
                <a:lnTo>
                  <a:pt x="198183" y="16700"/>
                </a:lnTo>
                <a:lnTo>
                  <a:pt x="193090" y="9144"/>
                </a:lnTo>
                <a:lnTo>
                  <a:pt x="183172" y="2451"/>
                </a:lnTo>
                <a:lnTo>
                  <a:pt x="182422" y="2311"/>
                </a:lnTo>
                <a:lnTo>
                  <a:pt x="182422" y="24930"/>
                </a:lnTo>
                <a:lnTo>
                  <a:pt x="182422" y="167132"/>
                </a:lnTo>
                <a:lnTo>
                  <a:pt x="149123" y="167132"/>
                </a:lnTo>
                <a:lnTo>
                  <a:pt x="149123" y="24930"/>
                </a:lnTo>
                <a:lnTo>
                  <a:pt x="154241" y="19824"/>
                </a:lnTo>
                <a:lnTo>
                  <a:pt x="177317" y="19824"/>
                </a:lnTo>
                <a:lnTo>
                  <a:pt x="182422" y="24930"/>
                </a:lnTo>
                <a:lnTo>
                  <a:pt x="182422" y="2311"/>
                </a:lnTo>
                <a:lnTo>
                  <a:pt x="171043" y="0"/>
                </a:lnTo>
                <a:lnTo>
                  <a:pt x="160515" y="0"/>
                </a:lnTo>
                <a:lnTo>
                  <a:pt x="148374" y="2451"/>
                </a:lnTo>
                <a:lnTo>
                  <a:pt x="138455" y="9144"/>
                </a:lnTo>
                <a:lnTo>
                  <a:pt x="131762" y="19062"/>
                </a:lnTo>
                <a:lnTo>
                  <a:pt x="129311" y="31203"/>
                </a:lnTo>
                <a:lnTo>
                  <a:pt x="129311" y="168465"/>
                </a:lnTo>
                <a:lnTo>
                  <a:pt x="122135" y="172148"/>
                </a:lnTo>
                <a:lnTo>
                  <a:pt x="116471" y="177787"/>
                </a:lnTo>
                <a:lnTo>
                  <a:pt x="112763" y="184937"/>
                </a:lnTo>
                <a:lnTo>
                  <a:pt x="111429" y="193167"/>
                </a:lnTo>
                <a:lnTo>
                  <a:pt x="111429" y="201129"/>
                </a:lnTo>
                <a:lnTo>
                  <a:pt x="129311" y="225831"/>
                </a:lnTo>
                <a:lnTo>
                  <a:pt x="129311" y="375793"/>
                </a:lnTo>
                <a:lnTo>
                  <a:pt x="131762" y="387921"/>
                </a:lnTo>
                <a:lnTo>
                  <a:pt x="138455" y="397840"/>
                </a:lnTo>
                <a:lnTo>
                  <a:pt x="148374" y="404533"/>
                </a:lnTo>
                <a:lnTo>
                  <a:pt x="160515" y="406996"/>
                </a:lnTo>
                <a:lnTo>
                  <a:pt x="171043" y="406996"/>
                </a:lnTo>
                <a:lnTo>
                  <a:pt x="202247" y="375793"/>
                </a:lnTo>
                <a:lnTo>
                  <a:pt x="202247" y="227152"/>
                </a:lnTo>
                <a:lnTo>
                  <a:pt x="202247" y="225044"/>
                </a:lnTo>
                <a:lnTo>
                  <a:pt x="218008" y="201129"/>
                </a:lnTo>
                <a:lnTo>
                  <a:pt x="218008" y="193167"/>
                </a:lnTo>
                <a:close/>
              </a:path>
              <a:path w="335915" h="407035">
                <a:moveTo>
                  <a:pt x="335559" y="105359"/>
                </a:moveTo>
                <a:lnTo>
                  <a:pt x="318744" y="81051"/>
                </a:lnTo>
                <a:lnTo>
                  <a:pt x="318744" y="79336"/>
                </a:lnTo>
                <a:lnTo>
                  <a:pt x="318744" y="31203"/>
                </a:lnTo>
                <a:lnTo>
                  <a:pt x="316433" y="19824"/>
                </a:lnTo>
                <a:lnTo>
                  <a:pt x="316280" y="19062"/>
                </a:lnTo>
                <a:lnTo>
                  <a:pt x="315734" y="18262"/>
                </a:lnTo>
                <a:lnTo>
                  <a:pt x="315734" y="101993"/>
                </a:lnTo>
                <a:lnTo>
                  <a:pt x="315734" y="116700"/>
                </a:lnTo>
                <a:lnTo>
                  <a:pt x="312902" y="119532"/>
                </a:lnTo>
                <a:lnTo>
                  <a:pt x="298919" y="119532"/>
                </a:lnTo>
                <a:lnTo>
                  <a:pt x="298919" y="139357"/>
                </a:lnTo>
                <a:lnTo>
                  <a:pt x="298919" y="382079"/>
                </a:lnTo>
                <a:lnTo>
                  <a:pt x="293814" y="387172"/>
                </a:lnTo>
                <a:lnTo>
                  <a:pt x="270738" y="387172"/>
                </a:lnTo>
                <a:lnTo>
                  <a:pt x="265620" y="382079"/>
                </a:lnTo>
                <a:lnTo>
                  <a:pt x="265620" y="139357"/>
                </a:lnTo>
                <a:lnTo>
                  <a:pt x="298919" y="139357"/>
                </a:lnTo>
                <a:lnTo>
                  <a:pt x="298919" y="119532"/>
                </a:lnTo>
                <a:lnTo>
                  <a:pt x="251663" y="119532"/>
                </a:lnTo>
                <a:lnTo>
                  <a:pt x="248818" y="116700"/>
                </a:lnTo>
                <a:lnTo>
                  <a:pt x="248818" y="101993"/>
                </a:lnTo>
                <a:lnTo>
                  <a:pt x="251663" y="99161"/>
                </a:lnTo>
                <a:lnTo>
                  <a:pt x="312902" y="99161"/>
                </a:lnTo>
                <a:lnTo>
                  <a:pt x="315734" y="101993"/>
                </a:lnTo>
                <a:lnTo>
                  <a:pt x="315734" y="18262"/>
                </a:lnTo>
                <a:lnTo>
                  <a:pt x="309587" y="9144"/>
                </a:lnTo>
                <a:lnTo>
                  <a:pt x="299669" y="2451"/>
                </a:lnTo>
                <a:lnTo>
                  <a:pt x="298919" y="2311"/>
                </a:lnTo>
                <a:lnTo>
                  <a:pt x="298919" y="24930"/>
                </a:lnTo>
                <a:lnTo>
                  <a:pt x="298919" y="79336"/>
                </a:lnTo>
                <a:lnTo>
                  <a:pt x="265620" y="79336"/>
                </a:lnTo>
                <a:lnTo>
                  <a:pt x="265620" y="24930"/>
                </a:lnTo>
                <a:lnTo>
                  <a:pt x="270738" y="19824"/>
                </a:lnTo>
                <a:lnTo>
                  <a:pt x="293814" y="19824"/>
                </a:lnTo>
                <a:lnTo>
                  <a:pt x="298919" y="24930"/>
                </a:lnTo>
                <a:lnTo>
                  <a:pt x="298919" y="2311"/>
                </a:lnTo>
                <a:lnTo>
                  <a:pt x="287540" y="0"/>
                </a:lnTo>
                <a:lnTo>
                  <a:pt x="277012" y="0"/>
                </a:lnTo>
                <a:lnTo>
                  <a:pt x="264871" y="2451"/>
                </a:lnTo>
                <a:lnTo>
                  <a:pt x="254952" y="9144"/>
                </a:lnTo>
                <a:lnTo>
                  <a:pt x="248259" y="19062"/>
                </a:lnTo>
                <a:lnTo>
                  <a:pt x="245808" y="31203"/>
                </a:lnTo>
                <a:lnTo>
                  <a:pt x="245808" y="81051"/>
                </a:lnTo>
                <a:lnTo>
                  <a:pt x="239039" y="84861"/>
                </a:lnTo>
                <a:lnTo>
                  <a:pt x="233718" y="90436"/>
                </a:lnTo>
                <a:lnTo>
                  <a:pt x="230238" y="97396"/>
                </a:lnTo>
                <a:lnTo>
                  <a:pt x="228993" y="105359"/>
                </a:lnTo>
                <a:lnTo>
                  <a:pt x="228993" y="113334"/>
                </a:lnTo>
                <a:lnTo>
                  <a:pt x="230238" y="121285"/>
                </a:lnTo>
                <a:lnTo>
                  <a:pt x="233718" y="128244"/>
                </a:lnTo>
                <a:lnTo>
                  <a:pt x="239039" y="133819"/>
                </a:lnTo>
                <a:lnTo>
                  <a:pt x="245808" y="137642"/>
                </a:lnTo>
                <a:lnTo>
                  <a:pt x="245808" y="375793"/>
                </a:lnTo>
                <a:lnTo>
                  <a:pt x="248259" y="387921"/>
                </a:lnTo>
                <a:lnTo>
                  <a:pt x="254952" y="397840"/>
                </a:lnTo>
                <a:lnTo>
                  <a:pt x="264871" y="404533"/>
                </a:lnTo>
                <a:lnTo>
                  <a:pt x="277012" y="406996"/>
                </a:lnTo>
                <a:lnTo>
                  <a:pt x="287540" y="406996"/>
                </a:lnTo>
                <a:lnTo>
                  <a:pt x="318744" y="375793"/>
                </a:lnTo>
                <a:lnTo>
                  <a:pt x="318744" y="139357"/>
                </a:lnTo>
                <a:lnTo>
                  <a:pt x="318744" y="137642"/>
                </a:lnTo>
                <a:lnTo>
                  <a:pt x="335559" y="113334"/>
                </a:lnTo>
                <a:lnTo>
                  <a:pt x="335559" y="105359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039" name="object 101">
            <a:extLst>
              <a:ext uri="{FF2B5EF4-FFF2-40B4-BE49-F238E27FC236}">
                <a16:creationId xmlns:a16="http://schemas.microsoft.com/office/drawing/2014/main" id="{F04D78BE-13A0-6D5B-1B84-37D937BB3814}"/>
              </a:ext>
            </a:extLst>
          </p:cNvPr>
          <p:cNvPicPr/>
          <p:nvPr/>
        </p:nvPicPr>
        <p:blipFill>
          <a:blip r:embed="rId21" cstate="print"/>
          <a:stretch>
            <a:fillRect/>
          </a:stretch>
        </p:blipFill>
        <p:spPr>
          <a:xfrm>
            <a:off x="2651273" y="1208268"/>
            <a:ext cx="425827" cy="365908"/>
          </a:xfrm>
          <a:prstGeom prst="rect">
            <a:avLst/>
          </a:prstGeom>
        </p:spPr>
      </p:pic>
      <p:sp>
        <p:nvSpPr>
          <p:cNvPr id="1040" name="object 102">
            <a:extLst>
              <a:ext uri="{FF2B5EF4-FFF2-40B4-BE49-F238E27FC236}">
                <a16:creationId xmlns:a16="http://schemas.microsoft.com/office/drawing/2014/main" id="{83377B3B-0670-1E60-74DC-FFE1035E1D4D}"/>
              </a:ext>
            </a:extLst>
          </p:cNvPr>
          <p:cNvSpPr/>
          <p:nvPr/>
        </p:nvSpPr>
        <p:spPr>
          <a:xfrm>
            <a:off x="3361006" y="1254826"/>
            <a:ext cx="301873" cy="273651"/>
          </a:xfrm>
          <a:custGeom>
            <a:avLst/>
            <a:gdLst/>
            <a:ahLst/>
            <a:cxnLst/>
            <a:rect l="l" t="t" r="r" b="b"/>
            <a:pathLst>
              <a:path w="380364" h="344804">
                <a:moveTo>
                  <a:pt x="325196" y="192138"/>
                </a:moveTo>
                <a:lnTo>
                  <a:pt x="313296" y="174866"/>
                </a:lnTo>
                <a:lnTo>
                  <a:pt x="313296" y="188417"/>
                </a:lnTo>
                <a:lnTo>
                  <a:pt x="313296" y="195846"/>
                </a:lnTo>
                <a:lnTo>
                  <a:pt x="310286" y="198869"/>
                </a:lnTo>
                <a:lnTo>
                  <a:pt x="69024" y="198869"/>
                </a:lnTo>
                <a:lnTo>
                  <a:pt x="66001" y="195846"/>
                </a:lnTo>
                <a:lnTo>
                  <a:pt x="66001" y="188417"/>
                </a:lnTo>
                <a:lnTo>
                  <a:pt x="69024" y="185394"/>
                </a:lnTo>
                <a:lnTo>
                  <a:pt x="310286" y="185394"/>
                </a:lnTo>
                <a:lnTo>
                  <a:pt x="313296" y="188417"/>
                </a:lnTo>
                <a:lnTo>
                  <a:pt x="313296" y="174866"/>
                </a:lnTo>
                <a:lnTo>
                  <a:pt x="306565" y="173494"/>
                </a:lnTo>
                <a:lnTo>
                  <a:pt x="72745" y="173494"/>
                </a:lnTo>
                <a:lnTo>
                  <a:pt x="65506" y="174967"/>
                </a:lnTo>
                <a:lnTo>
                  <a:pt x="59575" y="178968"/>
                </a:lnTo>
                <a:lnTo>
                  <a:pt x="55575" y="184899"/>
                </a:lnTo>
                <a:lnTo>
                  <a:pt x="54102" y="192138"/>
                </a:lnTo>
                <a:lnTo>
                  <a:pt x="55473" y="198869"/>
                </a:lnTo>
                <a:lnTo>
                  <a:pt x="55575" y="199390"/>
                </a:lnTo>
                <a:lnTo>
                  <a:pt x="59575" y="205308"/>
                </a:lnTo>
                <a:lnTo>
                  <a:pt x="65506" y="209308"/>
                </a:lnTo>
                <a:lnTo>
                  <a:pt x="72745" y="210769"/>
                </a:lnTo>
                <a:lnTo>
                  <a:pt x="306565" y="210769"/>
                </a:lnTo>
                <a:lnTo>
                  <a:pt x="313817" y="209308"/>
                </a:lnTo>
                <a:lnTo>
                  <a:pt x="319735" y="205308"/>
                </a:lnTo>
                <a:lnTo>
                  <a:pt x="323735" y="199390"/>
                </a:lnTo>
                <a:lnTo>
                  <a:pt x="323837" y="198869"/>
                </a:lnTo>
                <a:lnTo>
                  <a:pt x="325196" y="192138"/>
                </a:lnTo>
                <a:close/>
              </a:path>
              <a:path w="380364" h="344804">
                <a:moveTo>
                  <a:pt x="325196" y="139369"/>
                </a:moveTo>
                <a:lnTo>
                  <a:pt x="323837" y="132626"/>
                </a:lnTo>
                <a:lnTo>
                  <a:pt x="323735" y="132118"/>
                </a:lnTo>
                <a:lnTo>
                  <a:pt x="319735" y="126199"/>
                </a:lnTo>
                <a:lnTo>
                  <a:pt x="313817" y="122199"/>
                </a:lnTo>
                <a:lnTo>
                  <a:pt x="313296" y="122097"/>
                </a:lnTo>
                <a:lnTo>
                  <a:pt x="313296" y="135648"/>
                </a:lnTo>
                <a:lnTo>
                  <a:pt x="313296" y="143078"/>
                </a:lnTo>
                <a:lnTo>
                  <a:pt x="310286" y="146113"/>
                </a:lnTo>
                <a:lnTo>
                  <a:pt x="69024" y="146113"/>
                </a:lnTo>
                <a:lnTo>
                  <a:pt x="66001" y="143078"/>
                </a:lnTo>
                <a:lnTo>
                  <a:pt x="66001" y="135648"/>
                </a:lnTo>
                <a:lnTo>
                  <a:pt x="69024" y="132626"/>
                </a:lnTo>
                <a:lnTo>
                  <a:pt x="310286" y="132626"/>
                </a:lnTo>
                <a:lnTo>
                  <a:pt x="313296" y="135648"/>
                </a:lnTo>
                <a:lnTo>
                  <a:pt x="313296" y="122097"/>
                </a:lnTo>
                <a:lnTo>
                  <a:pt x="306565" y="120726"/>
                </a:lnTo>
                <a:lnTo>
                  <a:pt x="72745" y="120726"/>
                </a:lnTo>
                <a:lnTo>
                  <a:pt x="65506" y="122199"/>
                </a:lnTo>
                <a:lnTo>
                  <a:pt x="59575" y="126199"/>
                </a:lnTo>
                <a:lnTo>
                  <a:pt x="55575" y="132118"/>
                </a:lnTo>
                <a:lnTo>
                  <a:pt x="54102" y="139369"/>
                </a:lnTo>
                <a:lnTo>
                  <a:pt x="55473" y="146113"/>
                </a:lnTo>
                <a:lnTo>
                  <a:pt x="55575" y="146621"/>
                </a:lnTo>
                <a:lnTo>
                  <a:pt x="59575" y="152539"/>
                </a:lnTo>
                <a:lnTo>
                  <a:pt x="65506" y="156540"/>
                </a:lnTo>
                <a:lnTo>
                  <a:pt x="72745" y="158000"/>
                </a:lnTo>
                <a:lnTo>
                  <a:pt x="306565" y="158000"/>
                </a:lnTo>
                <a:lnTo>
                  <a:pt x="313817" y="156540"/>
                </a:lnTo>
                <a:lnTo>
                  <a:pt x="319735" y="152539"/>
                </a:lnTo>
                <a:lnTo>
                  <a:pt x="323735" y="146621"/>
                </a:lnTo>
                <a:lnTo>
                  <a:pt x="323837" y="146113"/>
                </a:lnTo>
                <a:lnTo>
                  <a:pt x="325196" y="139369"/>
                </a:lnTo>
                <a:close/>
              </a:path>
              <a:path w="380364" h="344804">
                <a:moveTo>
                  <a:pt x="325196" y="84709"/>
                </a:moveTo>
                <a:lnTo>
                  <a:pt x="313296" y="67449"/>
                </a:lnTo>
                <a:lnTo>
                  <a:pt x="313296" y="80987"/>
                </a:lnTo>
                <a:lnTo>
                  <a:pt x="313296" y="88430"/>
                </a:lnTo>
                <a:lnTo>
                  <a:pt x="310286" y="91452"/>
                </a:lnTo>
                <a:lnTo>
                  <a:pt x="69024" y="91452"/>
                </a:lnTo>
                <a:lnTo>
                  <a:pt x="66001" y="88430"/>
                </a:lnTo>
                <a:lnTo>
                  <a:pt x="66001" y="80987"/>
                </a:lnTo>
                <a:lnTo>
                  <a:pt x="69024" y="77965"/>
                </a:lnTo>
                <a:lnTo>
                  <a:pt x="310286" y="77965"/>
                </a:lnTo>
                <a:lnTo>
                  <a:pt x="313296" y="80987"/>
                </a:lnTo>
                <a:lnTo>
                  <a:pt x="313296" y="67449"/>
                </a:lnTo>
                <a:lnTo>
                  <a:pt x="306565" y="66078"/>
                </a:lnTo>
                <a:lnTo>
                  <a:pt x="72745" y="66078"/>
                </a:lnTo>
                <a:lnTo>
                  <a:pt x="65506" y="67551"/>
                </a:lnTo>
                <a:lnTo>
                  <a:pt x="59575" y="71539"/>
                </a:lnTo>
                <a:lnTo>
                  <a:pt x="55575" y="77470"/>
                </a:lnTo>
                <a:lnTo>
                  <a:pt x="54102" y="84709"/>
                </a:lnTo>
                <a:lnTo>
                  <a:pt x="55473" y="91452"/>
                </a:lnTo>
                <a:lnTo>
                  <a:pt x="55575" y="91960"/>
                </a:lnTo>
                <a:lnTo>
                  <a:pt x="59575" y="97878"/>
                </a:lnTo>
                <a:lnTo>
                  <a:pt x="65506" y="101879"/>
                </a:lnTo>
                <a:lnTo>
                  <a:pt x="72745" y="103339"/>
                </a:lnTo>
                <a:lnTo>
                  <a:pt x="306565" y="103339"/>
                </a:lnTo>
                <a:lnTo>
                  <a:pt x="313817" y="101879"/>
                </a:lnTo>
                <a:lnTo>
                  <a:pt x="319735" y="97878"/>
                </a:lnTo>
                <a:lnTo>
                  <a:pt x="323735" y="91960"/>
                </a:lnTo>
                <a:lnTo>
                  <a:pt x="323837" y="91452"/>
                </a:lnTo>
                <a:lnTo>
                  <a:pt x="325196" y="84709"/>
                </a:lnTo>
                <a:close/>
              </a:path>
              <a:path w="380364" h="344804">
                <a:moveTo>
                  <a:pt x="379920" y="51346"/>
                </a:moveTo>
                <a:lnTo>
                  <a:pt x="375869" y="31381"/>
                </a:lnTo>
                <a:lnTo>
                  <a:pt x="368071" y="19824"/>
                </a:lnTo>
                <a:lnTo>
                  <a:pt x="364858" y="15062"/>
                </a:lnTo>
                <a:lnTo>
                  <a:pt x="360095" y="11849"/>
                </a:lnTo>
                <a:lnTo>
                  <a:pt x="360095" y="51346"/>
                </a:lnTo>
                <a:lnTo>
                  <a:pt x="360095" y="228993"/>
                </a:lnTo>
                <a:lnTo>
                  <a:pt x="327164" y="259067"/>
                </a:lnTo>
                <a:lnTo>
                  <a:pt x="323024" y="260362"/>
                </a:lnTo>
                <a:lnTo>
                  <a:pt x="320217" y="264198"/>
                </a:lnTo>
                <a:lnTo>
                  <a:pt x="320217" y="315899"/>
                </a:lnTo>
                <a:lnTo>
                  <a:pt x="238569" y="261099"/>
                </a:lnTo>
                <a:lnTo>
                  <a:pt x="236639" y="260515"/>
                </a:lnTo>
                <a:lnTo>
                  <a:pt x="51346" y="260515"/>
                </a:lnTo>
                <a:lnTo>
                  <a:pt x="39077" y="258038"/>
                </a:lnTo>
                <a:lnTo>
                  <a:pt x="29057" y="251269"/>
                </a:lnTo>
                <a:lnTo>
                  <a:pt x="22301" y="241249"/>
                </a:lnTo>
                <a:lnTo>
                  <a:pt x="19824" y="228993"/>
                </a:lnTo>
                <a:lnTo>
                  <a:pt x="19824" y="51346"/>
                </a:lnTo>
                <a:lnTo>
                  <a:pt x="22301" y="39090"/>
                </a:lnTo>
                <a:lnTo>
                  <a:pt x="29057" y="29070"/>
                </a:lnTo>
                <a:lnTo>
                  <a:pt x="39077" y="22313"/>
                </a:lnTo>
                <a:lnTo>
                  <a:pt x="51346" y="19824"/>
                </a:lnTo>
                <a:lnTo>
                  <a:pt x="328574" y="19824"/>
                </a:lnTo>
                <a:lnTo>
                  <a:pt x="340829" y="22313"/>
                </a:lnTo>
                <a:lnTo>
                  <a:pt x="350850" y="29070"/>
                </a:lnTo>
                <a:lnTo>
                  <a:pt x="357606" y="39090"/>
                </a:lnTo>
                <a:lnTo>
                  <a:pt x="360095" y="51346"/>
                </a:lnTo>
                <a:lnTo>
                  <a:pt x="360095" y="11849"/>
                </a:lnTo>
                <a:lnTo>
                  <a:pt x="348538" y="4038"/>
                </a:lnTo>
                <a:lnTo>
                  <a:pt x="328574" y="0"/>
                </a:lnTo>
                <a:lnTo>
                  <a:pt x="51346" y="0"/>
                </a:lnTo>
                <a:lnTo>
                  <a:pt x="31381" y="4038"/>
                </a:lnTo>
                <a:lnTo>
                  <a:pt x="15049" y="15062"/>
                </a:lnTo>
                <a:lnTo>
                  <a:pt x="4038" y="31381"/>
                </a:lnTo>
                <a:lnTo>
                  <a:pt x="0" y="51346"/>
                </a:lnTo>
                <a:lnTo>
                  <a:pt x="0" y="228993"/>
                </a:lnTo>
                <a:lnTo>
                  <a:pt x="4038" y="248958"/>
                </a:lnTo>
                <a:lnTo>
                  <a:pt x="15049" y="265277"/>
                </a:lnTo>
                <a:lnTo>
                  <a:pt x="31381" y="276301"/>
                </a:lnTo>
                <a:lnTo>
                  <a:pt x="51346" y="280339"/>
                </a:lnTo>
                <a:lnTo>
                  <a:pt x="231648" y="280339"/>
                </a:lnTo>
                <a:lnTo>
                  <a:pt x="326275" y="343839"/>
                </a:lnTo>
                <a:lnTo>
                  <a:pt x="328206" y="344398"/>
                </a:lnTo>
                <a:lnTo>
                  <a:pt x="331736" y="344398"/>
                </a:lnTo>
                <a:lnTo>
                  <a:pt x="333336" y="344004"/>
                </a:lnTo>
                <a:lnTo>
                  <a:pt x="338035" y="341515"/>
                </a:lnTo>
                <a:lnTo>
                  <a:pt x="340042" y="338150"/>
                </a:lnTo>
                <a:lnTo>
                  <a:pt x="340042" y="315899"/>
                </a:lnTo>
                <a:lnTo>
                  <a:pt x="340042" y="275412"/>
                </a:lnTo>
                <a:lnTo>
                  <a:pt x="353885" y="268058"/>
                </a:lnTo>
                <a:lnTo>
                  <a:pt x="366750" y="257657"/>
                </a:lnTo>
                <a:lnTo>
                  <a:pt x="376224" y="244538"/>
                </a:lnTo>
                <a:lnTo>
                  <a:pt x="379920" y="228993"/>
                </a:lnTo>
                <a:lnTo>
                  <a:pt x="379920" y="51346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41" name="object 103">
            <a:extLst>
              <a:ext uri="{FF2B5EF4-FFF2-40B4-BE49-F238E27FC236}">
                <a16:creationId xmlns:a16="http://schemas.microsoft.com/office/drawing/2014/main" id="{5BF1EFF6-C456-37E7-538E-866C242D4AE4}"/>
              </a:ext>
            </a:extLst>
          </p:cNvPr>
          <p:cNvGrpSpPr/>
          <p:nvPr/>
        </p:nvGrpSpPr>
        <p:grpSpPr>
          <a:xfrm>
            <a:off x="4013395" y="1251787"/>
            <a:ext cx="279699" cy="279699"/>
            <a:chOff x="4514433" y="5329940"/>
            <a:chExt cx="352425" cy="352425"/>
          </a:xfrm>
        </p:grpSpPr>
        <p:sp>
          <p:nvSpPr>
            <p:cNvPr id="1042" name="object 104">
              <a:extLst>
                <a:ext uri="{FF2B5EF4-FFF2-40B4-BE49-F238E27FC236}">
                  <a16:creationId xmlns:a16="http://schemas.microsoft.com/office/drawing/2014/main" id="{627C014E-AB50-D69F-C179-87770C4C7DE3}"/>
                </a:ext>
              </a:extLst>
            </p:cNvPr>
            <p:cNvSpPr/>
            <p:nvPr/>
          </p:nvSpPr>
          <p:spPr>
            <a:xfrm>
              <a:off x="4514433" y="5329940"/>
              <a:ext cx="352425" cy="352425"/>
            </a:xfrm>
            <a:custGeom>
              <a:avLst/>
              <a:gdLst/>
              <a:ahLst/>
              <a:cxnLst/>
              <a:rect l="l" t="t" r="r" b="b"/>
              <a:pathLst>
                <a:path w="352425" h="352425">
                  <a:moveTo>
                    <a:pt x="176022" y="0"/>
                  </a:moveTo>
                  <a:lnTo>
                    <a:pt x="129284" y="6298"/>
                  </a:lnTo>
                  <a:lnTo>
                    <a:pt x="87251" y="24067"/>
                  </a:lnTo>
                  <a:lnTo>
                    <a:pt x="51615" y="51615"/>
                  </a:lnTo>
                  <a:lnTo>
                    <a:pt x="24067" y="87251"/>
                  </a:lnTo>
                  <a:lnTo>
                    <a:pt x="6298" y="129284"/>
                  </a:lnTo>
                  <a:lnTo>
                    <a:pt x="0" y="176022"/>
                  </a:lnTo>
                  <a:lnTo>
                    <a:pt x="6298" y="222759"/>
                  </a:lnTo>
                  <a:lnTo>
                    <a:pt x="24067" y="264792"/>
                  </a:lnTo>
                  <a:lnTo>
                    <a:pt x="51615" y="300428"/>
                  </a:lnTo>
                  <a:lnTo>
                    <a:pt x="87251" y="327976"/>
                  </a:lnTo>
                  <a:lnTo>
                    <a:pt x="129284" y="345745"/>
                  </a:lnTo>
                  <a:lnTo>
                    <a:pt x="176022" y="352044"/>
                  </a:lnTo>
                  <a:lnTo>
                    <a:pt x="222759" y="345745"/>
                  </a:lnTo>
                  <a:lnTo>
                    <a:pt x="254754" y="332219"/>
                  </a:lnTo>
                  <a:lnTo>
                    <a:pt x="176022" y="332219"/>
                  </a:lnTo>
                  <a:lnTo>
                    <a:pt x="126703" y="324243"/>
                  </a:lnTo>
                  <a:lnTo>
                    <a:pt x="83831" y="302043"/>
                  </a:lnTo>
                  <a:lnTo>
                    <a:pt x="50000" y="268212"/>
                  </a:lnTo>
                  <a:lnTo>
                    <a:pt x="27800" y="225340"/>
                  </a:lnTo>
                  <a:lnTo>
                    <a:pt x="19824" y="176022"/>
                  </a:lnTo>
                  <a:lnTo>
                    <a:pt x="27800" y="126707"/>
                  </a:lnTo>
                  <a:lnTo>
                    <a:pt x="50000" y="83837"/>
                  </a:lnTo>
                  <a:lnTo>
                    <a:pt x="83831" y="50003"/>
                  </a:lnTo>
                  <a:lnTo>
                    <a:pt x="126703" y="27801"/>
                  </a:lnTo>
                  <a:lnTo>
                    <a:pt x="176022" y="19824"/>
                  </a:lnTo>
                  <a:lnTo>
                    <a:pt x="254754" y="19824"/>
                  </a:lnTo>
                  <a:lnTo>
                    <a:pt x="222759" y="6298"/>
                  </a:lnTo>
                  <a:lnTo>
                    <a:pt x="176022" y="0"/>
                  </a:lnTo>
                  <a:close/>
                </a:path>
                <a:path w="352425" h="352425">
                  <a:moveTo>
                    <a:pt x="254754" y="19824"/>
                  </a:moveTo>
                  <a:lnTo>
                    <a:pt x="176022" y="19824"/>
                  </a:lnTo>
                  <a:lnTo>
                    <a:pt x="225340" y="27801"/>
                  </a:lnTo>
                  <a:lnTo>
                    <a:pt x="268212" y="50003"/>
                  </a:lnTo>
                  <a:lnTo>
                    <a:pt x="302043" y="83837"/>
                  </a:lnTo>
                  <a:lnTo>
                    <a:pt x="324243" y="126707"/>
                  </a:lnTo>
                  <a:lnTo>
                    <a:pt x="332219" y="176022"/>
                  </a:lnTo>
                  <a:lnTo>
                    <a:pt x="324243" y="225340"/>
                  </a:lnTo>
                  <a:lnTo>
                    <a:pt x="302043" y="268212"/>
                  </a:lnTo>
                  <a:lnTo>
                    <a:pt x="268212" y="302043"/>
                  </a:lnTo>
                  <a:lnTo>
                    <a:pt x="225340" y="324243"/>
                  </a:lnTo>
                  <a:lnTo>
                    <a:pt x="176022" y="332219"/>
                  </a:lnTo>
                  <a:lnTo>
                    <a:pt x="254754" y="332219"/>
                  </a:lnTo>
                  <a:lnTo>
                    <a:pt x="300428" y="300428"/>
                  </a:lnTo>
                  <a:lnTo>
                    <a:pt x="327976" y="264792"/>
                  </a:lnTo>
                  <a:lnTo>
                    <a:pt x="345745" y="222759"/>
                  </a:lnTo>
                  <a:lnTo>
                    <a:pt x="352044" y="176022"/>
                  </a:lnTo>
                  <a:lnTo>
                    <a:pt x="345745" y="129284"/>
                  </a:lnTo>
                  <a:lnTo>
                    <a:pt x="327976" y="87251"/>
                  </a:lnTo>
                  <a:lnTo>
                    <a:pt x="300428" y="51615"/>
                  </a:lnTo>
                  <a:lnTo>
                    <a:pt x="264792" y="24067"/>
                  </a:lnTo>
                  <a:lnTo>
                    <a:pt x="254754" y="19824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43" name="object 105">
              <a:extLst>
                <a:ext uri="{FF2B5EF4-FFF2-40B4-BE49-F238E27FC236}">
                  <a16:creationId xmlns:a16="http://schemas.microsoft.com/office/drawing/2014/main" id="{48957B1A-2370-A503-B767-C7CDFB8A28D5}"/>
                </a:ext>
              </a:extLst>
            </p:cNvPr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4633801" y="5394413"/>
              <a:ext cx="169811" cy="222542"/>
            </a:xfrm>
            <a:prstGeom prst="rect">
              <a:avLst/>
            </a:prstGeom>
          </p:spPr>
        </p:pic>
      </p:grpSp>
      <p:sp>
        <p:nvSpPr>
          <p:cNvPr id="1044" name="object 106">
            <a:extLst>
              <a:ext uri="{FF2B5EF4-FFF2-40B4-BE49-F238E27FC236}">
                <a16:creationId xmlns:a16="http://schemas.microsoft.com/office/drawing/2014/main" id="{2A1BD9FA-3593-4CBA-04FA-8E889ED3FD9A}"/>
              </a:ext>
            </a:extLst>
          </p:cNvPr>
          <p:cNvSpPr/>
          <p:nvPr/>
        </p:nvSpPr>
        <p:spPr>
          <a:xfrm>
            <a:off x="1397873" y="1876221"/>
            <a:ext cx="361844" cy="339166"/>
          </a:xfrm>
          <a:custGeom>
            <a:avLst/>
            <a:gdLst/>
            <a:ahLst/>
            <a:cxnLst/>
            <a:rect l="l" t="t" r="r" b="b"/>
            <a:pathLst>
              <a:path w="455930" h="427354">
                <a:moveTo>
                  <a:pt x="249275" y="313207"/>
                </a:moveTo>
                <a:lnTo>
                  <a:pt x="247599" y="304927"/>
                </a:lnTo>
                <a:lnTo>
                  <a:pt x="246837" y="303796"/>
                </a:lnTo>
                <a:lnTo>
                  <a:pt x="243027" y="298157"/>
                </a:lnTo>
                <a:lnTo>
                  <a:pt x="237388" y="294360"/>
                </a:lnTo>
                <a:lnTo>
                  <a:pt x="237388" y="308025"/>
                </a:lnTo>
                <a:lnTo>
                  <a:pt x="237388" y="318401"/>
                </a:lnTo>
                <a:lnTo>
                  <a:pt x="233159" y="322630"/>
                </a:lnTo>
                <a:lnTo>
                  <a:pt x="222770" y="322630"/>
                </a:lnTo>
                <a:lnTo>
                  <a:pt x="218554" y="318401"/>
                </a:lnTo>
                <a:lnTo>
                  <a:pt x="218554" y="308025"/>
                </a:lnTo>
                <a:lnTo>
                  <a:pt x="222770" y="303796"/>
                </a:lnTo>
                <a:lnTo>
                  <a:pt x="233159" y="303796"/>
                </a:lnTo>
                <a:lnTo>
                  <a:pt x="237388" y="308025"/>
                </a:lnTo>
                <a:lnTo>
                  <a:pt x="237388" y="294360"/>
                </a:lnTo>
                <a:lnTo>
                  <a:pt x="236258" y="293585"/>
                </a:lnTo>
                <a:lnTo>
                  <a:pt x="227965" y="291909"/>
                </a:lnTo>
                <a:lnTo>
                  <a:pt x="219684" y="293585"/>
                </a:lnTo>
                <a:lnTo>
                  <a:pt x="212902" y="298157"/>
                </a:lnTo>
                <a:lnTo>
                  <a:pt x="208330" y="304927"/>
                </a:lnTo>
                <a:lnTo>
                  <a:pt x="206654" y="313207"/>
                </a:lnTo>
                <a:lnTo>
                  <a:pt x="208330" y="321500"/>
                </a:lnTo>
                <a:lnTo>
                  <a:pt x="212902" y="328282"/>
                </a:lnTo>
                <a:lnTo>
                  <a:pt x="219684" y="332841"/>
                </a:lnTo>
                <a:lnTo>
                  <a:pt x="227965" y="334518"/>
                </a:lnTo>
                <a:lnTo>
                  <a:pt x="236258" y="332841"/>
                </a:lnTo>
                <a:lnTo>
                  <a:pt x="243027" y="328282"/>
                </a:lnTo>
                <a:lnTo>
                  <a:pt x="246837" y="322630"/>
                </a:lnTo>
                <a:lnTo>
                  <a:pt x="247599" y="321500"/>
                </a:lnTo>
                <a:lnTo>
                  <a:pt x="249275" y="313207"/>
                </a:lnTo>
                <a:close/>
              </a:path>
              <a:path w="455930" h="427354">
                <a:moveTo>
                  <a:pt x="352386" y="377113"/>
                </a:moveTo>
                <a:lnTo>
                  <a:pt x="347941" y="372681"/>
                </a:lnTo>
                <a:lnTo>
                  <a:pt x="332549" y="372681"/>
                </a:lnTo>
                <a:lnTo>
                  <a:pt x="332549" y="392506"/>
                </a:lnTo>
                <a:lnTo>
                  <a:pt x="332549" y="407314"/>
                </a:lnTo>
                <a:lnTo>
                  <a:pt x="123380" y="407314"/>
                </a:lnTo>
                <a:lnTo>
                  <a:pt x="123380" y="392506"/>
                </a:lnTo>
                <a:lnTo>
                  <a:pt x="332549" y="392506"/>
                </a:lnTo>
                <a:lnTo>
                  <a:pt x="332549" y="372681"/>
                </a:lnTo>
                <a:lnTo>
                  <a:pt x="108000" y="372681"/>
                </a:lnTo>
                <a:lnTo>
                  <a:pt x="103555" y="377113"/>
                </a:lnTo>
                <a:lnTo>
                  <a:pt x="103555" y="422706"/>
                </a:lnTo>
                <a:lnTo>
                  <a:pt x="108000" y="427139"/>
                </a:lnTo>
                <a:lnTo>
                  <a:pt x="347941" y="427139"/>
                </a:lnTo>
                <a:lnTo>
                  <a:pt x="352386" y="422706"/>
                </a:lnTo>
                <a:lnTo>
                  <a:pt x="352386" y="407314"/>
                </a:lnTo>
                <a:lnTo>
                  <a:pt x="352386" y="392506"/>
                </a:lnTo>
                <a:lnTo>
                  <a:pt x="352386" y="377113"/>
                </a:lnTo>
                <a:close/>
              </a:path>
              <a:path w="455930" h="427354">
                <a:moveTo>
                  <a:pt x="403529" y="45415"/>
                </a:moveTo>
                <a:lnTo>
                  <a:pt x="399097" y="40970"/>
                </a:lnTo>
                <a:lnTo>
                  <a:pt x="383705" y="40970"/>
                </a:lnTo>
                <a:lnTo>
                  <a:pt x="383705" y="60807"/>
                </a:lnTo>
                <a:lnTo>
                  <a:pt x="383705" y="264312"/>
                </a:lnTo>
                <a:lnTo>
                  <a:pt x="72224" y="264312"/>
                </a:lnTo>
                <a:lnTo>
                  <a:pt x="72224" y="60807"/>
                </a:lnTo>
                <a:lnTo>
                  <a:pt x="383705" y="60807"/>
                </a:lnTo>
                <a:lnTo>
                  <a:pt x="383705" y="40970"/>
                </a:lnTo>
                <a:lnTo>
                  <a:pt x="56845" y="40970"/>
                </a:lnTo>
                <a:lnTo>
                  <a:pt x="52400" y="45415"/>
                </a:lnTo>
                <a:lnTo>
                  <a:pt x="52400" y="279692"/>
                </a:lnTo>
                <a:lnTo>
                  <a:pt x="56845" y="284137"/>
                </a:lnTo>
                <a:lnTo>
                  <a:pt x="399097" y="284137"/>
                </a:lnTo>
                <a:lnTo>
                  <a:pt x="403529" y="279692"/>
                </a:lnTo>
                <a:lnTo>
                  <a:pt x="403529" y="264312"/>
                </a:lnTo>
                <a:lnTo>
                  <a:pt x="403529" y="60807"/>
                </a:lnTo>
                <a:lnTo>
                  <a:pt x="403529" y="45415"/>
                </a:lnTo>
                <a:close/>
              </a:path>
              <a:path w="455930" h="427354">
                <a:moveTo>
                  <a:pt x="455930" y="4445"/>
                </a:moveTo>
                <a:lnTo>
                  <a:pt x="451497" y="0"/>
                </a:lnTo>
                <a:lnTo>
                  <a:pt x="436118" y="0"/>
                </a:lnTo>
                <a:lnTo>
                  <a:pt x="436118" y="19837"/>
                </a:lnTo>
                <a:lnTo>
                  <a:pt x="436118" y="340969"/>
                </a:lnTo>
                <a:lnTo>
                  <a:pt x="19837" y="340969"/>
                </a:lnTo>
                <a:lnTo>
                  <a:pt x="19837" y="19837"/>
                </a:lnTo>
                <a:lnTo>
                  <a:pt x="436118" y="19837"/>
                </a:lnTo>
                <a:lnTo>
                  <a:pt x="436118" y="0"/>
                </a:lnTo>
                <a:lnTo>
                  <a:pt x="4457" y="0"/>
                </a:lnTo>
                <a:lnTo>
                  <a:pt x="0" y="4445"/>
                </a:lnTo>
                <a:lnTo>
                  <a:pt x="0" y="356349"/>
                </a:lnTo>
                <a:lnTo>
                  <a:pt x="4457" y="360781"/>
                </a:lnTo>
                <a:lnTo>
                  <a:pt x="451497" y="360781"/>
                </a:lnTo>
                <a:lnTo>
                  <a:pt x="455930" y="356349"/>
                </a:lnTo>
                <a:lnTo>
                  <a:pt x="455930" y="340969"/>
                </a:lnTo>
                <a:lnTo>
                  <a:pt x="455930" y="19837"/>
                </a:lnTo>
                <a:lnTo>
                  <a:pt x="455930" y="4445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5" name="object 107">
            <a:extLst>
              <a:ext uri="{FF2B5EF4-FFF2-40B4-BE49-F238E27FC236}">
                <a16:creationId xmlns:a16="http://schemas.microsoft.com/office/drawing/2014/main" id="{283C602D-641E-A916-2698-394340FAE50A}"/>
              </a:ext>
            </a:extLst>
          </p:cNvPr>
          <p:cNvSpPr/>
          <p:nvPr/>
        </p:nvSpPr>
        <p:spPr>
          <a:xfrm>
            <a:off x="2081987" y="1877912"/>
            <a:ext cx="279195" cy="335638"/>
          </a:xfrm>
          <a:custGeom>
            <a:avLst/>
            <a:gdLst/>
            <a:ahLst/>
            <a:cxnLst/>
            <a:rect l="l" t="t" r="r" b="b"/>
            <a:pathLst>
              <a:path w="351789" h="422909">
                <a:moveTo>
                  <a:pt x="175768" y="0"/>
                </a:moveTo>
                <a:lnTo>
                  <a:pt x="163788" y="2252"/>
                </a:lnTo>
                <a:lnTo>
                  <a:pt x="152947" y="8483"/>
                </a:lnTo>
                <a:lnTo>
                  <a:pt x="145090" y="17905"/>
                </a:lnTo>
                <a:lnTo>
                  <a:pt x="142062" y="29730"/>
                </a:lnTo>
                <a:lnTo>
                  <a:pt x="142062" y="74637"/>
                </a:lnTo>
                <a:lnTo>
                  <a:pt x="96246" y="90431"/>
                </a:lnTo>
                <a:lnTo>
                  <a:pt x="57135" y="117568"/>
                </a:lnTo>
                <a:lnTo>
                  <a:pt x="26725" y="154058"/>
                </a:lnTo>
                <a:lnTo>
                  <a:pt x="7014" y="197905"/>
                </a:lnTo>
                <a:lnTo>
                  <a:pt x="0" y="247116"/>
                </a:lnTo>
                <a:lnTo>
                  <a:pt x="6289" y="293791"/>
                </a:lnTo>
                <a:lnTo>
                  <a:pt x="24032" y="335764"/>
                </a:lnTo>
                <a:lnTo>
                  <a:pt x="51539" y="371348"/>
                </a:lnTo>
                <a:lnTo>
                  <a:pt x="87122" y="398854"/>
                </a:lnTo>
                <a:lnTo>
                  <a:pt x="129090" y="416595"/>
                </a:lnTo>
                <a:lnTo>
                  <a:pt x="175755" y="422884"/>
                </a:lnTo>
                <a:lnTo>
                  <a:pt x="222431" y="416595"/>
                </a:lnTo>
                <a:lnTo>
                  <a:pt x="254456" y="403059"/>
                </a:lnTo>
                <a:lnTo>
                  <a:pt x="175755" y="403059"/>
                </a:lnTo>
                <a:lnTo>
                  <a:pt x="126522" y="395097"/>
                </a:lnTo>
                <a:lnTo>
                  <a:pt x="83724" y="372933"/>
                </a:lnTo>
                <a:lnTo>
                  <a:pt x="49950" y="339157"/>
                </a:lnTo>
                <a:lnTo>
                  <a:pt x="27787" y="296355"/>
                </a:lnTo>
                <a:lnTo>
                  <a:pt x="19824" y="247116"/>
                </a:lnTo>
                <a:lnTo>
                  <a:pt x="29105" y="194112"/>
                </a:lnTo>
                <a:lnTo>
                  <a:pt x="54759" y="148893"/>
                </a:lnTo>
                <a:lnTo>
                  <a:pt x="93505" y="114730"/>
                </a:lnTo>
                <a:lnTo>
                  <a:pt x="142062" y="94894"/>
                </a:lnTo>
                <a:lnTo>
                  <a:pt x="161886" y="94894"/>
                </a:lnTo>
                <a:lnTo>
                  <a:pt x="161886" y="25196"/>
                </a:lnTo>
                <a:lnTo>
                  <a:pt x="169405" y="19824"/>
                </a:lnTo>
                <a:lnTo>
                  <a:pt x="206924" y="19824"/>
                </a:lnTo>
                <a:lnTo>
                  <a:pt x="206432" y="17905"/>
                </a:lnTo>
                <a:lnTo>
                  <a:pt x="198577" y="8483"/>
                </a:lnTo>
                <a:lnTo>
                  <a:pt x="187740" y="2252"/>
                </a:lnTo>
                <a:lnTo>
                  <a:pt x="175768" y="0"/>
                </a:lnTo>
                <a:close/>
              </a:path>
              <a:path w="351789" h="422909">
                <a:moveTo>
                  <a:pt x="261720" y="94894"/>
                </a:moveTo>
                <a:lnTo>
                  <a:pt x="209461" y="94894"/>
                </a:lnTo>
                <a:lnTo>
                  <a:pt x="258023" y="114730"/>
                </a:lnTo>
                <a:lnTo>
                  <a:pt x="296768" y="148893"/>
                </a:lnTo>
                <a:lnTo>
                  <a:pt x="322419" y="194112"/>
                </a:lnTo>
                <a:lnTo>
                  <a:pt x="331698" y="247116"/>
                </a:lnTo>
                <a:lnTo>
                  <a:pt x="323736" y="296355"/>
                </a:lnTo>
                <a:lnTo>
                  <a:pt x="301575" y="339157"/>
                </a:lnTo>
                <a:lnTo>
                  <a:pt x="267801" y="372933"/>
                </a:lnTo>
                <a:lnTo>
                  <a:pt x="224999" y="395097"/>
                </a:lnTo>
                <a:lnTo>
                  <a:pt x="175755" y="403059"/>
                </a:lnTo>
                <a:lnTo>
                  <a:pt x="254456" y="403059"/>
                </a:lnTo>
                <a:lnTo>
                  <a:pt x="299993" y="371348"/>
                </a:lnTo>
                <a:lnTo>
                  <a:pt x="327502" y="335764"/>
                </a:lnTo>
                <a:lnTo>
                  <a:pt x="345246" y="293791"/>
                </a:lnTo>
                <a:lnTo>
                  <a:pt x="351536" y="247116"/>
                </a:lnTo>
                <a:lnTo>
                  <a:pt x="344522" y="197905"/>
                </a:lnTo>
                <a:lnTo>
                  <a:pt x="324813" y="154058"/>
                </a:lnTo>
                <a:lnTo>
                  <a:pt x="294403" y="117568"/>
                </a:lnTo>
                <a:lnTo>
                  <a:pt x="261720" y="94894"/>
                </a:lnTo>
                <a:close/>
              </a:path>
              <a:path w="351789" h="422909">
                <a:moveTo>
                  <a:pt x="161886" y="94894"/>
                </a:moveTo>
                <a:lnTo>
                  <a:pt x="142062" y="94894"/>
                </a:lnTo>
                <a:lnTo>
                  <a:pt x="142062" y="129349"/>
                </a:lnTo>
                <a:lnTo>
                  <a:pt x="106575" y="146087"/>
                </a:lnTo>
                <a:lnTo>
                  <a:pt x="78443" y="172788"/>
                </a:lnTo>
                <a:lnTo>
                  <a:pt x="59914" y="207211"/>
                </a:lnTo>
                <a:lnTo>
                  <a:pt x="53238" y="247116"/>
                </a:lnTo>
                <a:lnTo>
                  <a:pt x="62882" y="294765"/>
                </a:lnTo>
                <a:lnTo>
                  <a:pt x="89165" y="333717"/>
                </a:lnTo>
                <a:lnTo>
                  <a:pt x="128113" y="360002"/>
                </a:lnTo>
                <a:lnTo>
                  <a:pt x="175755" y="369646"/>
                </a:lnTo>
                <a:lnTo>
                  <a:pt x="223409" y="360002"/>
                </a:lnTo>
                <a:lnTo>
                  <a:pt x="238477" y="349834"/>
                </a:lnTo>
                <a:lnTo>
                  <a:pt x="175755" y="349834"/>
                </a:lnTo>
                <a:lnTo>
                  <a:pt x="135819" y="341748"/>
                </a:lnTo>
                <a:lnTo>
                  <a:pt x="103173" y="319711"/>
                </a:lnTo>
                <a:lnTo>
                  <a:pt x="81145" y="287056"/>
                </a:lnTo>
                <a:lnTo>
                  <a:pt x="73063" y="247116"/>
                </a:lnTo>
                <a:lnTo>
                  <a:pt x="78202" y="215015"/>
                </a:lnTo>
                <a:lnTo>
                  <a:pt x="92517" y="187053"/>
                </a:lnTo>
                <a:lnTo>
                  <a:pt x="114355" y="164875"/>
                </a:lnTo>
                <a:lnTo>
                  <a:pt x="142062" y="150126"/>
                </a:lnTo>
                <a:lnTo>
                  <a:pt x="161886" y="150126"/>
                </a:lnTo>
                <a:lnTo>
                  <a:pt x="161886" y="94894"/>
                </a:lnTo>
                <a:close/>
              </a:path>
              <a:path w="351789" h="422909">
                <a:moveTo>
                  <a:pt x="249208" y="150126"/>
                </a:moveTo>
                <a:lnTo>
                  <a:pt x="209461" y="150126"/>
                </a:lnTo>
                <a:lnTo>
                  <a:pt x="237169" y="164875"/>
                </a:lnTo>
                <a:lnTo>
                  <a:pt x="259011" y="187053"/>
                </a:lnTo>
                <a:lnTo>
                  <a:pt x="273331" y="215015"/>
                </a:lnTo>
                <a:lnTo>
                  <a:pt x="278472" y="247116"/>
                </a:lnTo>
                <a:lnTo>
                  <a:pt x="270388" y="287056"/>
                </a:lnTo>
                <a:lnTo>
                  <a:pt x="248354" y="319711"/>
                </a:lnTo>
                <a:lnTo>
                  <a:pt x="215700" y="341748"/>
                </a:lnTo>
                <a:lnTo>
                  <a:pt x="175755" y="349834"/>
                </a:lnTo>
                <a:lnTo>
                  <a:pt x="238477" y="349834"/>
                </a:lnTo>
                <a:lnTo>
                  <a:pt x="262361" y="333717"/>
                </a:lnTo>
                <a:lnTo>
                  <a:pt x="288642" y="294765"/>
                </a:lnTo>
                <a:lnTo>
                  <a:pt x="298284" y="247116"/>
                </a:lnTo>
                <a:lnTo>
                  <a:pt x="291610" y="207211"/>
                </a:lnTo>
                <a:lnTo>
                  <a:pt x="273084" y="172788"/>
                </a:lnTo>
                <a:lnTo>
                  <a:pt x="249208" y="150126"/>
                </a:lnTo>
                <a:close/>
              </a:path>
              <a:path w="351789" h="422909">
                <a:moveTo>
                  <a:pt x="161886" y="150126"/>
                </a:moveTo>
                <a:lnTo>
                  <a:pt x="142062" y="150126"/>
                </a:lnTo>
                <a:lnTo>
                  <a:pt x="142062" y="204838"/>
                </a:lnTo>
                <a:lnTo>
                  <a:pt x="145090" y="216663"/>
                </a:lnTo>
                <a:lnTo>
                  <a:pt x="152947" y="226085"/>
                </a:lnTo>
                <a:lnTo>
                  <a:pt x="163788" y="232316"/>
                </a:lnTo>
                <a:lnTo>
                  <a:pt x="175768" y="234569"/>
                </a:lnTo>
                <a:lnTo>
                  <a:pt x="187740" y="232316"/>
                </a:lnTo>
                <a:lnTo>
                  <a:pt x="198577" y="226085"/>
                </a:lnTo>
                <a:lnTo>
                  <a:pt x="206432" y="216663"/>
                </a:lnTo>
                <a:lnTo>
                  <a:pt x="206854" y="215015"/>
                </a:lnTo>
                <a:lnTo>
                  <a:pt x="206924" y="214744"/>
                </a:lnTo>
                <a:lnTo>
                  <a:pt x="169405" y="214744"/>
                </a:lnTo>
                <a:lnTo>
                  <a:pt x="161886" y="209384"/>
                </a:lnTo>
                <a:lnTo>
                  <a:pt x="161886" y="150126"/>
                </a:lnTo>
                <a:close/>
              </a:path>
              <a:path w="351789" h="422909">
                <a:moveTo>
                  <a:pt x="206924" y="19824"/>
                </a:moveTo>
                <a:lnTo>
                  <a:pt x="182118" y="19824"/>
                </a:lnTo>
                <a:lnTo>
                  <a:pt x="189636" y="25196"/>
                </a:lnTo>
                <a:lnTo>
                  <a:pt x="189636" y="209384"/>
                </a:lnTo>
                <a:lnTo>
                  <a:pt x="182118" y="214744"/>
                </a:lnTo>
                <a:lnTo>
                  <a:pt x="206924" y="214744"/>
                </a:lnTo>
                <a:lnTo>
                  <a:pt x="209461" y="204838"/>
                </a:lnTo>
                <a:lnTo>
                  <a:pt x="209461" y="150126"/>
                </a:lnTo>
                <a:lnTo>
                  <a:pt x="249208" y="150126"/>
                </a:lnTo>
                <a:lnTo>
                  <a:pt x="244953" y="146087"/>
                </a:lnTo>
                <a:lnTo>
                  <a:pt x="209461" y="129349"/>
                </a:lnTo>
                <a:lnTo>
                  <a:pt x="209461" y="94894"/>
                </a:lnTo>
                <a:lnTo>
                  <a:pt x="261720" y="94894"/>
                </a:lnTo>
                <a:lnTo>
                  <a:pt x="255287" y="90431"/>
                </a:lnTo>
                <a:lnTo>
                  <a:pt x="209461" y="74637"/>
                </a:lnTo>
                <a:lnTo>
                  <a:pt x="209461" y="29730"/>
                </a:lnTo>
                <a:lnTo>
                  <a:pt x="206924" y="19824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46" name="object 108">
            <a:extLst>
              <a:ext uri="{FF2B5EF4-FFF2-40B4-BE49-F238E27FC236}">
                <a16:creationId xmlns:a16="http://schemas.microsoft.com/office/drawing/2014/main" id="{A9011C01-B469-A3DF-912B-DA2980B58DB9}"/>
              </a:ext>
            </a:extLst>
          </p:cNvPr>
          <p:cNvGrpSpPr/>
          <p:nvPr/>
        </p:nvGrpSpPr>
        <p:grpSpPr>
          <a:xfrm>
            <a:off x="2732808" y="1905177"/>
            <a:ext cx="262564" cy="281211"/>
            <a:chOff x="2900871" y="6153223"/>
            <a:chExt cx="330835" cy="354330"/>
          </a:xfrm>
        </p:grpSpPr>
        <p:sp>
          <p:nvSpPr>
            <p:cNvPr id="1047" name="object 109">
              <a:extLst>
                <a:ext uri="{FF2B5EF4-FFF2-40B4-BE49-F238E27FC236}">
                  <a16:creationId xmlns:a16="http://schemas.microsoft.com/office/drawing/2014/main" id="{3CAF4EFC-88CA-9F62-389B-39495AA85DEA}"/>
                </a:ext>
              </a:extLst>
            </p:cNvPr>
            <p:cNvSpPr/>
            <p:nvPr/>
          </p:nvSpPr>
          <p:spPr>
            <a:xfrm>
              <a:off x="2900871" y="6164333"/>
              <a:ext cx="301625" cy="343535"/>
            </a:xfrm>
            <a:custGeom>
              <a:avLst/>
              <a:gdLst/>
              <a:ahLst/>
              <a:cxnLst/>
              <a:rect l="l" t="t" r="r" b="b"/>
              <a:pathLst>
                <a:path w="301625" h="343534">
                  <a:moveTo>
                    <a:pt x="104673" y="253187"/>
                  </a:moveTo>
                  <a:lnTo>
                    <a:pt x="76644" y="253187"/>
                  </a:lnTo>
                  <a:lnTo>
                    <a:pt x="838" y="328980"/>
                  </a:lnTo>
                  <a:lnTo>
                    <a:pt x="0" y="333248"/>
                  </a:lnTo>
                  <a:lnTo>
                    <a:pt x="3060" y="340652"/>
                  </a:lnTo>
                  <a:lnTo>
                    <a:pt x="6680" y="343065"/>
                  </a:lnTo>
                  <a:lnTo>
                    <a:pt x="239102" y="343065"/>
                  </a:lnTo>
                  <a:lnTo>
                    <a:pt x="242722" y="340652"/>
                  </a:lnTo>
                  <a:lnTo>
                    <a:pt x="245783" y="333248"/>
                  </a:lnTo>
                  <a:lnTo>
                    <a:pt x="244944" y="328980"/>
                  </a:lnTo>
                  <a:lnTo>
                    <a:pt x="239204" y="323240"/>
                  </a:lnTo>
                  <a:lnTo>
                    <a:pt x="34620" y="323240"/>
                  </a:lnTo>
                  <a:lnTo>
                    <a:pt x="104673" y="253187"/>
                  </a:lnTo>
                  <a:close/>
                </a:path>
                <a:path w="301625" h="343534">
                  <a:moveTo>
                    <a:pt x="169151" y="253187"/>
                  </a:moveTo>
                  <a:lnTo>
                    <a:pt x="141109" y="253187"/>
                  </a:lnTo>
                  <a:lnTo>
                    <a:pt x="211162" y="323240"/>
                  </a:lnTo>
                  <a:lnTo>
                    <a:pt x="239204" y="323240"/>
                  </a:lnTo>
                  <a:lnTo>
                    <a:pt x="169151" y="253187"/>
                  </a:lnTo>
                  <a:close/>
                </a:path>
                <a:path w="301625" h="343534">
                  <a:moveTo>
                    <a:pt x="57924" y="0"/>
                  </a:moveTo>
                  <a:lnTo>
                    <a:pt x="50520" y="3060"/>
                  </a:lnTo>
                  <a:lnTo>
                    <a:pt x="48107" y="6680"/>
                  </a:lnTo>
                  <a:lnTo>
                    <a:pt x="48107" y="248742"/>
                  </a:lnTo>
                  <a:lnTo>
                    <a:pt x="52539" y="253187"/>
                  </a:lnTo>
                  <a:lnTo>
                    <a:pt x="294614" y="253187"/>
                  </a:lnTo>
                  <a:lnTo>
                    <a:pt x="298234" y="250774"/>
                  </a:lnTo>
                  <a:lnTo>
                    <a:pt x="301294" y="243370"/>
                  </a:lnTo>
                  <a:lnTo>
                    <a:pt x="300443" y="239102"/>
                  </a:lnTo>
                  <a:lnTo>
                    <a:pt x="294703" y="233362"/>
                  </a:lnTo>
                  <a:lnTo>
                    <a:pt x="67919" y="233362"/>
                  </a:lnTo>
                  <a:lnTo>
                    <a:pt x="67919" y="34607"/>
                  </a:lnTo>
                  <a:lnTo>
                    <a:pt x="95937" y="34607"/>
                  </a:lnTo>
                  <a:lnTo>
                    <a:pt x="62191" y="838"/>
                  </a:lnTo>
                  <a:lnTo>
                    <a:pt x="57924" y="0"/>
                  </a:lnTo>
                  <a:close/>
                </a:path>
                <a:path w="301625" h="343534">
                  <a:moveTo>
                    <a:pt x="95937" y="34607"/>
                  </a:moveTo>
                  <a:lnTo>
                    <a:pt x="67919" y="34607"/>
                  </a:lnTo>
                  <a:lnTo>
                    <a:pt x="266674" y="233362"/>
                  </a:lnTo>
                  <a:lnTo>
                    <a:pt x="294703" y="233362"/>
                  </a:lnTo>
                  <a:lnTo>
                    <a:pt x="95937" y="34607"/>
                  </a:lnTo>
                  <a:close/>
                </a:path>
              </a:pathLst>
            </a:custGeom>
            <a:solidFill>
              <a:srgbClr val="1544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48" name="object 110">
              <a:extLst>
                <a:ext uri="{FF2B5EF4-FFF2-40B4-BE49-F238E27FC236}">
                  <a16:creationId xmlns:a16="http://schemas.microsoft.com/office/drawing/2014/main" id="{929D36A1-CEBC-05B0-6BA8-FFCE5D1EFA61}"/>
                </a:ext>
              </a:extLst>
            </p:cNvPr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3015832" y="6153223"/>
              <a:ext cx="215290" cy="213423"/>
            </a:xfrm>
            <a:prstGeom prst="rect">
              <a:avLst/>
            </a:prstGeom>
          </p:spPr>
        </p:pic>
      </p:grpSp>
      <p:sp>
        <p:nvSpPr>
          <p:cNvPr id="1049" name="object 111">
            <a:extLst>
              <a:ext uri="{FF2B5EF4-FFF2-40B4-BE49-F238E27FC236}">
                <a16:creationId xmlns:a16="http://schemas.microsoft.com/office/drawing/2014/main" id="{C86E942A-0599-2EE0-4A1C-2D8B2BDD8090}"/>
              </a:ext>
            </a:extLst>
          </p:cNvPr>
          <p:cNvSpPr/>
          <p:nvPr/>
        </p:nvSpPr>
        <p:spPr>
          <a:xfrm>
            <a:off x="3357991" y="1968789"/>
            <a:ext cx="307921" cy="154212"/>
          </a:xfrm>
          <a:custGeom>
            <a:avLst/>
            <a:gdLst/>
            <a:ahLst/>
            <a:cxnLst/>
            <a:rect l="l" t="t" r="r" b="b"/>
            <a:pathLst>
              <a:path w="387985" h="194310">
                <a:moveTo>
                  <a:pt x="313410" y="37909"/>
                </a:moveTo>
                <a:lnTo>
                  <a:pt x="308965" y="33464"/>
                </a:lnTo>
                <a:lnTo>
                  <a:pt x="293585" y="33464"/>
                </a:lnTo>
                <a:lnTo>
                  <a:pt x="293585" y="53289"/>
                </a:lnTo>
                <a:lnTo>
                  <a:pt x="293585" y="140995"/>
                </a:lnTo>
                <a:lnTo>
                  <a:pt x="57048" y="140995"/>
                </a:lnTo>
                <a:lnTo>
                  <a:pt x="57048" y="53289"/>
                </a:lnTo>
                <a:lnTo>
                  <a:pt x="293585" y="53289"/>
                </a:lnTo>
                <a:lnTo>
                  <a:pt x="293585" y="33464"/>
                </a:lnTo>
                <a:lnTo>
                  <a:pt x="41668" y="33464"/>
                </a:lnTo>
                <a:lnTo>
                  <a:pt x="37236" y="37909"/>
                </a:lnTo>
                <a:lnTo>
                  <a:pt x="37236" y="156387"/>
                </a:lnTo>
                <a:lnTo>
                  <a:pt x="41668" y="160820"/>
                </a:lnTo>
                <a:lnTo>
                  <a:pt x="308965" y="160820"/>
                </a:lnTo>
                <a:lnTo>
                  <a:pt x="313410" y="156387"/>
                </a:lnTo>
                <a:lnTo>
                  <a:pt x="313410" y="140995"/>
                </a:lnTo>
                <a:lnTo>
                  <a:pt x="313410" y="53289"/>
                </a:lnTo>
                <a:lnTo>
                  <a:pt x="313410" y="37909"/>
                </a:lnTo>
                <a:close/>
              </a:path>
              <a:path w="387985" h="194310">
                <a:moveTo>
                  <a:pt x="387515" y="41617"/>
                </a:moveTo>
                <a:lnTo>
                  <a:pt x="383959" y="38074"/>
                </a:lnTo>
                <a:lnTo>
                  <a:pt x="371652" y="38074"/>
                </a:lnTo>
                <a:lnTo>
                  <a:pt x="371652" y="53924"/>
                </a:lnTo>
                <a:lnTo>
                  <a:pt x="371652" y="139966"/>
                </a:lnTo>
                <a:lnTo>
                  <a:pt x="340842" y="139966"/>
                </a:lnTo>
                <a:lnTo>
                  <a:pt x="337286" y="143522"/>
                </a:lnTo>
                <a:lnTo>
                  <a:pt x="337286" y="178028"/>
                </a:lnTo>
                <a:lnTo>
                  <a:pt x="15862" y="178028"/>
                </a:lnTo>
                <a:lnTo>
                  <a:pt x="15862" y="15862"/>
                </a:lnTo>
                <a:lnTo>
                  <a:pt x="337286" y="15862"/>
                </a:lnTo>
                <a:lnTo>
                  <a:pt x="337286" y="50380"/>
                </a:lnTo>
                <a:lnTo>
                  <a:pt x="340842" y="53924"/>
                </a:lnTo>
                <a:lnTo>
                  <a:pt x="371652" y="53924"/>
                </a:lnTo>
                <a:lnTo>
                  <a:pt x="371652" y="38074"/>
                </a:lnTo>
                <a:lnTo>
                  <a:pt x="353161" y="38074"/>
                </a:lnTo>
                <a:lnTo>
                  <a:pt x="353161" y="15862"/>
                </a:lnTo>
                <a:lnTo>
                  <a:pt x="353161" y="3556"/>
                </a:lnTo>
                <a:lnTo>
                  <a:pt x="349592" y="0"/>
                </a:lnTo>
                <a:lnTo>
                  <a:pt x="3556" y="0"/>
                </a:lnTo>
                <a:lnTo>
                  <a:pt x="0" y="3556"/>
                </a:lnTo>
                <a:lnTo>
                  <a:pt x="0" y="190334"/>
                </a:lnTo>
                <a:lnTo>
                  <a:pt x="3556" y="193890"/>
                </a:lnTo>
                <a:lnTo>
                  <a:pt x="349592" y="193890"/>
                </a:lnTo>
                <a:lnTo>
                  <a:pt x="353161" y="190334"/>
                </a:lnTo>
                <a:lnTo>
                  <a:pt x="353161" y="178028"/>
                </a:lnTo>
                <a:lnTo>
                  <a:pt x="353161" y="155829"/>
                </a:lnTo>
                <a:lnTo>
                  <a:pt x="383959" y="155829"/>
                </a:lnTo>
                <a:lnTo>
                  <a:pt x="387515" y="152273"/>
                </a:lnTo>
                <a:lnTo>
                  <a:pt x="387515" y="41617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0" name="object 112">
            <a:extLst>
              <a:ext uri="{FF2B5EF4-FFF2-40B4-BE49-F238E27FC236}">
                <a16:creationId xmlns:a16="http://schemas.microsoft.com/office/drawing/2014/main" id="{EA19DD79-F91F-6B7B-F253-F79F85347D7A}"/>
              </a:ext>
            </a:extLst>
          </p:cNvPr>
          <p:cNvSpPr/>
          <p:nvPr/>
        </p:nvSpPr>
        <p:spPr>
          <a:xfrm>
            <a:off x="4021054" y="1875738"/>
            <a:ext cx="264076" cy="340174"/>
          </a:xfrm>
          <a:custGeom>
            <a:avLst/>
            <a:gdLst/>
            <a:ahLst/>
            <a:cxnLst/>
            <a:rect l="l" t="t" r="r" b="b"/>
            <a:pathLst>
              <a:path w="332739" h="428625">
                <a:moveTo>
                  <a:pt x="194081" y="252488"/>
                </a:moveTo>
                <a:lnTo>
                  <a:pt x="190538" y="248945"/>
                </a:lnTo>
                <a:lnTo>
                  <a:pt x="178231" y="248945"/>
                </a:lnTo>
                <a:lnTo>
                  <a:pt x="178231" y="264795"/>
                </a:lnTo>
                <a:lnTo>
                  <a:pt x="178231" y="340652"/>
                </a:lnTo>
                <a:lnTo>
                  <a:pt x="154520" y="340652"/>
                </a:lnTo>
                <a:lnTo>
                  <a:pt x="154520" y="264795"/>
                </a:lnTo>
                <a:lnTo>
                  <a:pt x="178231" y="264795"/>
                </a:lnTo>
                <a:lnTo>
                  <a:pt x="178231" y="248945"/>
                </a:lnTo>
                <a:lnTo>
                  <a:pt x="142201" y="248945"/>
                </a:lnTo>
                <a:lnTo>
                  <a:pt x="138658" y="252488"/>
                </a:lnTo>
                <a:lnTo>
                  <a:pt x="138658" y="352971"/>
                </a:lnTo>
                <a:lnTo>
                  <a:pt x="142201" y="356514"/>
                </a:lnTo>
                <a:lnTo>
                  <a:pt x="190538" y="356514"/>
                </a:lnTo>
                <a:lnTo>
                  <a:pt x="194081" y="352971"/>
                </a:lnTo>
                <a:lnTo>
                  <a:pt x="194081" y="340652"/>
                </a:lnTo>
                <a:lnTo>
                  <a:pt x="194081" y="264795"/>
                </a:lnTo>
                <a:lnTo>
                  <a:pt x="194081" y="252488"/>
                </a:lnTo>
                <a:close/>
              </a:path>
              <a:path w="332739" h="428625">
                <a:moveTo>
                  <a:pt x="332727" y="230174"/>
                </a:moveTo>
                <a:lnTo>
                  <a:pt x="329184" y="211099"/>
                </a:lnTo>
                <a:lnTo>
                  <a:pt x="320535" y="196913"/>
                </a:lnTo>
                <a:lnTo>
                  <a:pt x="319430" y="195097"/>
                </a:lnTo>
                <a:lnTo>
                  <a:pt x="312902" y="189928"/>
                </a:lnTo>
                <a:lnTo>
                  <a:pt x="312902" y="230174"/>
                </a:lnTo>
                <a:lnTo>
                  <a:pt x="312902" y="375285"/>
                </a:lnTo>
                <a:lnTo>
                  <a:pt x="310286" y="388226"/>
                </a:lnTo>
                <a:lnTo>
                  <a:pt x="303161" y="398792"/>
                </a:lnTo>
                <a:lnTo>
                  <a:pt x="292595" y="405917"/>
                </a:lnTo>
                <a:lnTo>
                  <a:pt x="279654" y="408533"/>
                </a:lnTo>
                <a:lnTo>
                  <a:pt x="53060" y="408533"/>
                </a:lnTo>
                <a:lnTo>
                  <a:pt x="40144" y="405917"/>
                </a:lnTo>
                <a:lnTo>
                  <a:pt x="29578" y="398792"/>
                </a:lnTo>
                <a:lnTo>
                  <a:pt x="22440" y="388226"/>
                </a:lnTo>
                <a:lnTo>
                  <a:pt x="19824" y="375285"/>
                </a:lnTo>
                <a:lnTo>
                  <a:pt x="19824" y="230174"/>
                </a:lnTo>
                <a:lnTo>
                  <a:pt x="22440" y="217246"/>
                </a:lnTo>
                <a:lnTo>
                  <a:pt x="29578" y="206667"/>
                </a:lnTo>
                <a:lnTo>
                  <a:pt x="40144" y="199542"/>
                </a:lnTo>
                <a:lnTo>
                  <a:pt x="53060" y="196913"/>
                </a:lnTo>
                <a:lnTo>
                  <a:pt x="279654" y="196913"/>
                </a:lnTo>
                <a:lnTo>
                  <a:pt x="292595" y="199542"/>
                </a:lnTo>
                <a:lnTo>
                  <a:pt x="303161" y="206667"/>
                </a:lnTo>
                <a:lnTo>
                  <a:pt x="310286" y="217246"/>
                </a:lnTo>
                <a:lnTo>
                  <a:pt x="312902" y="230174"/>
                </a:lnTo>
                <a:lnTo>
                  <a:pt x="312902" y="189928"/>
                </a:lnTo>
                <a:lnTo>
                  <a:pt x="304800" y="183489"/>
                </a:lnTo>
                <a:lnTo>
                  <a:pt x="286626" y="177609"/>
                </a:lnTo>
                <a:lnTo>
                  <a:pt x="286626" y="177101"/>
                </a:lnTo>
                <a:lnTo>
                  <a:pt x="286626" y="120256"/>
                </a:lnTo>
                <a:lnTo>
                  <a:pt x="277164" y="73494"/>
                </a:lnTo>
                <a:lnTo>
                  <a:pt x="266801" y="58140"/>
                </a:lnTo>
                <a:lnTo>
                  <a:pt x="266801" y="120256"/>
                </a:lnTo>
                <a:lnTo>
                  <a:pt x="266801" y="177101"/>
                </a:lnTo>
                <a:lnTo>
                  <a:pt x="250939" y="177101"/>
                </a:lnTo>
                <a:lnTo>
                  <a:pt x="250939" y="120256"/>
                </a:lnTo>
                <a:lnTo>
                  <a:pt x="244284" y="87376"/>
                </a:lnTo>
                <a:lnTo>
                  <a:pt x="231114" y="67868"/>
                </a:lnTo>
                <a:lnTo>
                  <a:pt x="231114" y="120256"/>
                </a:lnTo>
                <a:lnTo>
                  <a:pt x="231114" y="177101"/>
                </a:lnTo>
                <a:lnTo>
                  <a:pt x="101612" y="177101"/>
                </a:lnTo>
                <a:lnTo>
                  <a:pt x="101612" y="120256"/>
                </a:lnTo>
                <a:lnTo>
                  <a:pt x="106718" y="95084"/>
                </a:lnTo>
                <a:lnTo>
                  <a:pt x="120599" y="74498"/>
                </a:lnTo>
                <a:lnTo>
                  <a:pt x="141185" y="60617"/>
                </a:lnTo>
                <a:lnTo>
                  <a:pt x="166370" y="55511"/>
                </a:lnTo>
                <a:lnTo>
                  <a:pt x="191554" y="60617"/>
                </a:lnTo>
                <a:lnTo>
                  <a:pt x="212140" y="74498"/>
                </a:lnTo>
                <a:lnTo>
                  <a:pt x="226021" y="95084"/>
                </a:lnTo>
                <a:lnTo>
                  <a:pt x="231114" y="120256"/>
                </a:lnTo>
                <a:lnTo>
                  <a:pt x="231114" y="67868"/>
                </a:lnTo>
                <a:lnTo>
                  <a:pt x="226225" y="60617"/>
                </a:lnTo>
                <a:lnTo>
                  <a:pt x="218770" y="55511"/>
                </a:lnTo>
                <a:lnTo>
                  <a:pt x="199263" y="42354"/>
                </a:lnTo>
                <a:lnTo>
                  <a:pt x="166370" y="35687"/>
                </a:lnTo>
                <a:lnTo>
                  <a:pt x="133477" y="42354"/>
                </a:lnTo>
                <a:lnTo>
                  <a:pt x="106502" y="60617"/>
                </a:lnTo>
                <a:lnTo>
                  <a:pt x="88442" y="87376"/>
                </a:lnTo>
                <a:lnTo>
                  <a:pt x="81775" y="120256"/>
                </a:lnTo>
                <a:lnTo>
                  <a:pt x="81775" y="177101"/>
                </a:lnTo>
                <a:lnTo>
                  <a:pt x="65925" y="177101"/>
                </a:lnTo>
                <a:lnTo>
                  <a:pt x="65925" y="120256"/>
                </a:lnTo>
                <a:lnTo>
                  <a:pt x="73837" y="81203"/>
                </a:lnTo>
                <a:lnTo>
                  <a:pt x="95377" y="49276"/>
                </a:lnTo>
                <a:lnTo>
                  <a:pt x="127304" y="27736"/>
                </a:lnTo>
                <a:lnTo>
                  <a:pt x="166370" y="19824"/>
                </a:lnTo>
                <a:lnTo>
                  <a:pt x="205422" y="27736"/>
                </a:lnTo>
                <a:lnTo>
                  <a:pt x="237350" y="49276"/>
                </a:lnTo>
                <a:lnTo>
                  <a:pt x="258902" y="81203"/>
                </a:lnTo>
                <a:lnTo>
                  <a:pt x="266801" y="120256"/>
                </a:lnTo>
                <a:lnTo>
                  <a:pt x="266801" y="58140"/>
                </a:lnTo>
                <a:lnTo>
                  <a:pt x="251371" y="35267"/>
                </a:lnTo>
                <a:lnTo>
                  <a:pt x="228485" y="19824"/>
                </a:lnTo>
                <a:lnTo>
                  <a:pt x="213144" y="9474"/>
                </a:lnTo>
                <a:lnTo>
                  <a:pt x="166370" y="0"/>
                </a:lnTo>
                <a:lnTo>
                  <a:pt x="119608" y="9474"/>
                </a:lnTo>
                <a:lnTo>
                  <a:pt x="81368" y="35267"/>
                </a:lnTo>
                <a:lnTo>
                  <a:pt x="55575" y="73494"/>
                </a:lnTo>
                <a:lnTo>
                  <a:pt x="46101" y="120256"/>
                </a:lnTo>
                <a:lnTo>
                  <a:pt x="46101" y="177609"/>
                </a:lnTo>
                <a:lnTo>
                  <a:pt x="27940" y="183489"/>
                </a:lnTo>
                <a:lnTo>
                  <a:pt x="13322" y="195097"/>
                </a:lnTo>
                <a:lnTo>
                  <a:pt x="3556" y="211099"/>
                </a:lnTo>
                <a:lnTo>
                  <a:pt x="0" y="230174"/>
                </a:lnTo>
                <a:lnTo>
                  <a:pt x="0" y="375285"/>
                </a:lnTo>
                <a:lnTo>
                  <a:pt x="4178" y="395922"/>
                </a:lnTo>
                <a:lnTo>
                  <a:pt x="15557" y="412800"/>
                </a:lnTo>
                <a:lnTo>
                  <a:pt x="32435" y="424192"/>
                </a:lnTo>
                <a:lnTo>
                  <a:pt x="53060" y="428358"/>
                </a:lnTo>
                <a:lnTo>
                  <a:pt x="279654" y="428358"/>
                </a:lnTo>
                <a:lnTo>
                  <a:pt x="300291" y="424192"/>
                </a:lnTo>
                <a:lnTo>
                  <a:pt x="317169" y="412800"/>
                </a:lnTo>
                <a:lnTo>
                  <a:pt x="320040" y="408533"/>
                </a:lnTo>
                <a:lnTo>
                  <a:pt x="328549" y="395922"/>
                </a:lnTo>
                <a:lnTo>
                  <a:pt x="332727" y="375285"/>
                </a:lnTo>
                <a:lnTo>
                  <a:pt x="332727" y="230174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51" name="object 113">
            <a:extLst>
              <a:ext uri="{FF2B5EF4-FFF2-40B4-BE49-F238E27FC236}">
                <a16:creationId xmlns:a16="http://schemas.microsoft.com/office/drawing/2014/main" id="{B3C5F940-770F-46D9-064D-7217F10D2C5F}"/>
              </a:ext>
            </a:extLst>
          </p:cNvPr>
          <p:cNvGrpSpPr/>
          <p:nvPr/>
        </p:nvGrpSpPr>
        <p:grpSpPr>
          <a:xfrm>
            <a:off x="1393489" y="2548255"/>
            <a:ext cx="370915" cy="303889"/>
            <a:chOff x="1213307" y="6963511"/>
            <a:chExt cx="467359" cy="382905"/>
          </a:xfrm>
        </p:grpSpPr>
        <p:sp>
          <p:nvSpPr>
            <p:cNvPr id="1052" name="object 114">
              <a:extLst>
                <a:ext uri="{FF2B5EF4-FFF2-40B4-BE49-F238E27FC236}">
                  <a16:creationId xmlns:a16="http://schemas.microsoft.com/office/drawing/2014/main" id="{8F83DBEC-F41A-64A8-7208-7765DA85F0E9}"/>
                </a:ext>
              </a:extLst>
            </p:cNvPr>
            <p:cNvSpPr/>
            <p:nvPr/>
          </p:nvSpPr>
          <p:spPr>
            <a:xfrm>
              <a:off x="1213307" y="6963511"/>
              <a:ext cx="467359" cy="382905"/>
            </a:xfrm>
            <a:custGeom>
              <a:avLst/>
              <a:gdLst/>
              <a:ahLst/>
              <a:cxnLst/>
              <a:rect l="l" t="t" r="r" b="b"/>
              <a:pathLst>
                <a:path w="467360" h="382904">
                  <a:moveTo>
                    <a:pt x="106464" y="325983"/>
                  </a:moveTo>
                  <a:lnTo>
                    <a:pt x="103797" y="323316"/>
                  </a:lnTo>
                  <a:lnTo>
                    <a:pt x="94564" y="323316"/>
                  </a:lnTo>
                  <a:lnTo>
                    <a:pt x="94564" y="335203"/>
                  </a:lnTo>
                  <a:lnTo>
                    <a:pt x="94564" y="348386"/>
                  </a:lnTo>
                  <a:lnTo>
                    <a:pt x="62369" y="348386"/>
                  </a:lnTo>
                  <a:lnTo>
                    <a:pt x="62369" y="335203"/>
                  </a:lnTo>
                  <a:lnTo>
                    <a:pt x="94564" y="335203"/>
                  </a:lnTo>
                  <a:lnTo>
                    <a:pt x="94564" y="323316"/>
                  </a:lnTo>
                  <a:lnTo>
                    <a:pt x="53149" y="323316"/>
                  </a:lnTo>
                  <a:lnTo>
                    <a:pt x="50482" y="325983"/>
                  </a:lnTo>
                  <a:lnTo>
                    <a:pt x="50482" y="357606"/>
                  </a:lnTo>
                  <a:lnTo>
                    <a:pt x="53149" y="360273"/>
                  </a:lnTo>
                  <a:lnTo>
                    <a:pt x="103797" y="360273"/>
                  </a:lnTo>
                  <a:lnTo>
                    <a:pt x="106464" y="357606"/>
                  </a:lnTo>
                  <a:lnTo>
                    <a:pt x="106464" y="348386"/>
                  </a:lnTo>
                  <a:lnTo>
                    <a:pt x="106464" y="335203"/>
                  </a:lnTo>
                  <a:lnTo>
                    <a:pt x="106464" y="325983"/>
                  </a:lnTo>
                  <a:close/>
                </a:path>
                <a:path w="467360" h="382904">
                  <a:moveTo>
                    <a:pt x="106464" y="24257"/>
                  </a:moveTo>
                  <a:lnTo>
                    <a:pt x="103797" y="21590"/>
                  </a:lnTo>
                  <a:lnTo>
                    <a:pt x="94564" y="21590"/>
                  </a:lnTo>
                  <a:lnTo>
                    <a:pt x="94564" y="33489"/>
                  </a:lnTo>
                  <a:lnTo>
                    <a:pt x="94564" y="46685"/>
                  </a:lnTo>
                  <a:lnTo>
                    <a:pt x="62369" y="46685"/>
                  </a:lnTo>
                  <a:lnTo>
                    <a:pt x="62369" y="33489"/>
                  </a:lnTo>
                  <a:lnTo>
                    <a:pt x="94564" y="33489"/>
                  </a:lnTo>
                  <a:lnTo>
                    <a:pt x="94564" y="21590"/>
                  </a:lnTo>
                  <a:lnTo>
                    <a:pt x="53149" y="21590"/>
                  </a:lnTo>
                  <a:lnTo>
                    <a:pt x="50482" y="24257"/>
                  </a:lnTo>
                  <a:lnTo>
                    <a:pt x="50482" y="55905"/>
                  </a:lnTo>
                  <a:lnTo>
                    <a:pt x="53149" y="58559"/>
                  </a:lnTo>
                  <a:lnTo>
                    <a:pt x="103797" y="58559"/>
                  </a:lnTo>
                  <a:lnTo>
                    <a:pt x="106464" y="55905"/>
                  </a:lnTo>
                  <a:lnTo>
                    <a:pt x="106464" y="46685"/>
                  </a:lnTo>
                  <a:lnTo>
                    <a:pt x="106464" y="33489"/>
                  </a:lnTo>
                  <a:lnTo>
                    <a:pt x="106464" y="24257"/>
                  </a:lnTo>
                  <a:close/>
                </a:path>
                <a:path w="467360" h="382904">
                  <a:moveTo>
                    <a:pt x="181838" y="325983"/>
                  </a:moveTo>
                  <a:lnTo>
                    <a:pt x="179184" y="323316"/>
                  </a:lnTo>
                  <a:lnTo>
                    <a:pt x="169938" y="323316"/>
                  </a:lnTo>
                  <a:lnTo>
                    <a:pt x="169938" y="335203"/>
                  </a:lnTo>
                  <a:lnTo>
                    <a:pt x="169938" y="348386"/>
                  </a:lnTo>
                  <a:lnTo>
                    <a:pt x="137744" y="348386"/>
                  </a:lnTo>
                  <a:lnTo>
                    <a:pt x="137744" y="335203"/>
                  </a:lnTo>
                  <a:lnTo>
                    <a:pt x="169938" y="335203"/>
                  </a:lnTo>
                  <a:lnTo>
                    <a:pt x="169938" y="323316"/>
                  </a:lnTo>
                  <a:lnTo>
                    <a:pt x="128511" y="323316"/>
                  </a:lnTo>
                  <a:lnTo>
                    <a:pt x="125857" y="325983"/>
                  </a:lnTo>
                  <a:lnTo>
                    <a:pt x="125857" y="357606"/>
                  </a:lnTo>
                  <a:lnTo>
                    <a:pt x="128511" y="360273"/>
                  </a:lnTo>
                  <a:lnTo>
                    <a:pt x="179184" y="360273"/>
                  </a:lnTo>
                  <a:lnTo>
                    <a:pt x="181838" y="357606"/>
                  </a:lnTo>
                  <a:lnTo>
                    <a:pt x="181838" y="348386"/>
                  </a:lnTo>
                  <a:lnTo>
                    <a:pt x="181838" y="335203"/>
                  </a:lnTo>
                  <a:lnTo>
                    <a:pt x="181838" y="325983"/>
                  </a:lnTo>
                  <a:close/>
                </a:path>
                <a:path w="467360" h="382904">
                  <a:moveTo>
                    <a:pt x="181838" y="24257"/>
                  </a:moveTo>
                  <a:lnTo>
                    <a:pt x="179184" y="21590"/>
                  </a:lnTo>
                  <a:lnTo>
                    <a:pt x="169938" y="21590"/>
                  </a:lnTo>
                  <a:lnTo>
                    <a:pt x="169938" y="33489"/>
                  </a:lnTo>
                  <a:lnTo>
                    <a:pt x="169938" y="46685"/>
                  </a:lnTo>
                  <a:lnTo>
                    <a:pt x="137756" y="46685"/>
                  </a:lnTo>
                  <a:lnTo>
                    <a:pt x="137756" y="33489"/>
                  </a:lnTo>
                  <a:lnTo>
                    <a:pt x="169938" y="33489"/>
                  </a:lnTo>
                  <a:lnTo>
                    <a:pt x="169938" y="21590"/>
                  </a:lnTo>
                  <a:lnTo>
                    <a:pt x="128511" y="21590"/>
                  </a:lnTo>
                  <a:lnTo>
                    <a:pt x="125857" y="24257"/>
                  </a:lnTo>
                  <a:lnTo>
                    <a:pt x="125857" y="55905"/>
                  </a:lnTo>
                  <a:lnTo>
                    <a:pt x="128511" y="58559"/>
                  </a:lnTo>
                  <a:lnTo>
                    <a:pt x="179184" y="58559"/>
                  </a:lnTo>
                  <a:lnTo>
                    <a:pt x="181838" y="55905"/>
                  </a:lnTo>
                  <a:lnTo>
                    <a:pt x="181838" y="46685"/>
                  </a:lnTo>
                  <a:lnTo>
                    <a:pt x="181838" y="33489"/>
                  </a:lnTo>
                  <a:lnTo>
                    <a:pt x="181838" y="24257"/>
                  </a:lnTo>
                  <a:close/>
                </a:path>
                <a:path w="467360" h="382904">
                  <a:moveTo>
                    <a:pt x="260057" y="325983"/>
                  </a:moveTo>
                  <a:lnTo>
                    <a:pt x="257403" y="323316"/>
                  </a:lnTo>
                  <a:lnTo>
                    <a:pt x="248170" y="323316"/>
                  </a:lnTo>
                  <a:lnTo>
                    <a:pt x="248170" y="335203"/>
                  </a:lnTo>
                  <a:lnTo>
                    <a:pt x="248170" y="348386"/>
                  </a:lnTo>
                  <a:lnTo>
                    <a:pt x="215976" y="348386"/>
                  </a:lnTo>
                  <a:lnTo>
                    <a:pt x="215976" y="335203"/>
                  </a:lnTo>
                  <a:lnTo>
                    <a:pt x="248170" y="335203"/>
                  </a:lnTo>
                  <a:lnTo>
                    <a:pt x="248170" y="323316"/>
                  </a:lnTo>
                  <a:lnTo>
                    <a:pt x="206743" y="323316"/>
                  </a:lnTo>
                  <a:lnTo>
                    <a:pt x="204076" y="325983"/>
                  </a:lnTo>
                  <a:lnTo>
                    <a:pt x="204076" y="357606"/>
                  </a:lnTo>
                  <a:lnTo>
                    <a:pt x="206743" y="360273"/>
                  </a:lnTo>
                  <a:lnTo>
                    <a:pt x="257403" y="360273"/>
                  </a:lnTo>
                  <a:lnTo>
                    <a:pt x="260057" y="357606"/>
                  </a:lnTo>
                  <a:lnTo>
                    <a:pt x="260057" y="348386"/>
                  </a:lnTo>
                  <a:lnTo>
                    <a:pt x="260057" y="335203"/>
                  </a:lnTo>
                  <a:lnTo>
                    <a:pt x="260057" y="325983"/>
                  </a:lnTo>
                  <a:close/>
                </a:path>
                <a:path w="467360" h="382904">
                  <a:moveTo>
                    <a:pt x="260057" y="24257"/>
                  </a:moveTo>
                  <a:lnTo>
                    <a:pt x="257403" y="21590"/>
                  </a:lnTo>
                  <a:lnTo>
                    <a:pt x="248158" y="21590"/>
                  </a:lnTo>
                  <a:lnTo>
                    <a:pt x="248158" y="33489"/>
                  </a:lnTo>
                  <a:lnTo>
                    <a:pt x="248158" y="46685"/>
                  </a:lnTo>
                  <a:lnTo>
                    <a:pt x="215963" y="46685"/>
                  </a:lnTo>
                  <a:lnTo>
                    <a:pt x="215963" y="33489"/>
                  </a:lnTo>
                  <a:lnTo>
                    <a:pt x="248158" y="33489"/>
                  </a:lnTo>
                  <a:lnTo>
                    <a:pt x="248158" y="21590"/>
                  </a:lnTo>
                  <a:lnTo>
                    <a:pt x="206743" y="21590"/>
                  </a:lnTo>
                  <a:lnTo>
                    <a:pt x="204076" y="24257"/>
                  </a:lnTo>
                  <a:lnTo>
                    <a:pt x="204076" y="55905"/>
                  </a:lnTo>
                  <a:lnTo>
                    <a:pt x="206743" y="58559"/>
                  </a:lnTo>
                  <a:lnTo>
                    <a:pt x="257403" y="58559"/>
                  </a:lnTo>
                  <a:lnTo>
                    <a:pt x="260057" y="55905"/>
                  </a:lnTo>
                  <a:lnTo>
                    <a:pt x="260057" y="46685"/>
                  </a:lnTo>
                  <a:lnTo>
                    <a:pt x="260057" y="33489"/>
                  </a:lnTo>
                  <a:lnTo>
                    <a:pt x="260057" y="24257"/>
                  </a:lnTo>
                  <a:close/>
                </a:path>
                <a:path w="467360" h="382904">
                  <a:moveTo>
                    <a:pt x="335432" y="325983"/>
                  </a:moveTo>
                  <a:lnTo>
                    <a:pt x="332778" y="323316"/>
                  </a:lnTo>
                  <a:lnTo>
                    <a:pt x="323545" y="323316"/>
                  </a:lnTo>
                  <a:lnTo>
                    <a:pt x="323545" y="335203"/>
                  </a:lnTo>
                  <a:lnTo>
                    <a:pt x="323545" y="348386"/>
                  </a:lnTo>
                  <a:lnTo>
                    <a:pt x="291350" y="348386"/>
                  </a:lnTo>
                  <a:lnTo>
                    <a:pt x="291350" y="335203"/>
                  </a:lnTo>
                  <a:lnTo>
                    <a:pt x="323545" y="335203"/>
                  </a:lnTo>
                  <a:lnTo>
                    <a:pt x="323545" y="323316"/>
                  </a:lnTo>
                  <a:lnTo>
                    <a:pt x="282105" y="323316"/>
                  </a:lnTo>
                  <a:lnTo>
                    <a:pt x="279450" y="325983"/>
                  </a:lnTo>
                  <a:lnTo>
                    <a:pt x="279450" y="357606"/>
                  </a:lnTo>
                  <a:lnTo>
                    <a:pt x="282105" y="360273"/>
                  </a:lnTo>
                  <a:lnTo>
                    <a:pt x="332778" y="360273"/>
                  </a:lnTo>
                  <a:lnTo>
                    <a:pt x="335432" y="357606"/>
                  </a:lnTo>
                  <a:lnTo>
                    <a:pt x="335432" y="348386"/>
                  </a:lnTo>
                  <a:lnTo>
                    <a:pt x="335432" y="335203"/>
                  </a:lnTo>
                  <a:lnTo>
                    <a:pt x="335432" y="325983"/>
                  </a:lnTo>
                  <a:close/>
                </a:path>
                <a:path w="467360" h="382904">
                  <a:moveTo>
                    <a:pt x="335432" y="24257"/>
                  </a:moveTo>
                  <a:lnTo>
                    <a:pt x="332778" y="21590"/>
                  </a:lnTo>
                  <a:lnTo>
                    <a:pt x="323545" y="21590"/>
                  </a:lnTo>
                  <a:lnTo>
                    <a:pt x="323545" y="33489"/>
                  </a:lnTo>
                  <a:lnTo>
                    <a:pt x="323545" y="46685"/>
                  </a:lnTo>
                  <a:lnTo>
                    <a:pt x="291350" y="46685"/>
                  </a:lnTo>
                  <a:lnTo>
                    <a:pt x="291350" y="33489"/>
                  </a:lnTo>
                  <a:lnTo>
                    <a:pt x="323545" y="33489"/>
                  </a:lnTo>
                  <a:lnTo>
                    <a:pt x="323545" y="21590"/>
                  </a:lnTo>
                  <a:lnTo>
                    <a:pt x="282105" y="21590"/>
                  </a:lnTo>
                  <a:lnTo>
                    <a:pt x="279450" y="24257"/>
                  </a:lnTo>
                  <a:lnTo>
                    <a:pt x="279450" y="55905"/>
                  </a:lnTo>
                  <a:lnTo>
                    <a:pt x="282105" y="58559"/>
                  </a:lnTo>
                  <a:lnTo>
                    <a:pt x="332778" y="58559"/>
                  </a:lnTo>
                  <a:lnTo>
                    <a:pt x="335432" y="55905"/>
                  </a:lnTo>
                  <a:lnTo>
                    <a:pt x="335432" y="46685"/>
                  </a:lnTo>
                  <a:lnTo>
                    <a:pt x="335432" y="33489"/>
                  </a:lnTo>
                  <a:lnTo>
                    <a:pt x="335432" y="24257"/>
                  </a:lnTo>
                  <a:close/>
                </a:path>
                <a:path w="467360" h="382904">
                  <a:moveTo>
                    <a:pt x="410806" y="325983"/>
                  </a:moveTo>
                  <a:lnTo>
                    <a:pt x="408152" y="323316"/>
                  </a:lnTo>
                  <a:lnTo>
                    <a:pt x="398919" y="323316"/>
                  </a:lnTo>
                  <a:lnTo>
                    <a:pt x="398919" y="335203"/>
                  </a:lnTo>
                  <a:lnTo>
                    <a:pt x="398919" y="348386"/>
                  </a:lnTo>
                  <a:lnTo>
                    <a:pt x="366725" y="348386"/>
                  </a:lnTo>
                  <a:lnTo>
                    <a:pt x="366725" y="335203"/>
                  </a:lnTo>
                  <a:lnTo>
                    <a:pt x="398919" y="335203"/>
                  </a:lnTo>
                  <a:lnTo>
                    <a:pt x="398919" y="323316"/>
                  </a:lnTo>
                  <a:lnTo>
                    <a:pt x="357492" y="323316"/>
                  </a:lnTo>
                  <a:lnTo>
                    <a:pt x="354838" y="325983"/>
                  </a:lnTo>
                  <a:lnTo>
                    <a:pt x="354838" y="357606"/>
                  </a:lnTo>
                  <a:lnTo>
                    <a:pt x="357492" y="360273"/>
                  </a:lnTo>
                  <a:lnTo>
                    <a:pt x="408152" y="360273"/>
                  </a:lnTo>
                  <a:lnTo>
                    <a:pt x="410806" y="357606"/>
                  </a:lnTo>
                  <a:lnTo>
                    <a:pt x="410806" y="348386"/>
                  </a:lnTo>
                  <a:lnTo>
                    <a:pt x="410806" y="335203"/>
                  </a:lnTo>
                  <a:lnTo>
                    <a:pt x="410806" y="325983"/>
                  </a:lnTo>
                  <a:close/>
                </a:path>
                <a:path w="467360" h="382904">
                  <a:moveTo>
                    <a:pt x="410806" y="24257"/>
                  </a:moveTo>
                  <a:lnTo>
                    <a:pt x="408152" y="21590"/>
                  </a:lnTo>
                  <a:lnTo>
                    <a:pt x="398919" y="21590"/>
                  </a:lnTo>
                  <a:lnTo>
                    <a:pt x="398919" y="33489"/>
                  </a:lnTo>
                  <a:lnTo>
                    <a:pt x="398919" y="46685"/>
                  </a:lnTo>
                  <a:lnTo>
                    <a:pt x="366725" y="46685"/>
                  </a:lnTo>
                  <a:lnTo>
                    <a:pt x="366725" y="33489"/>
                  </a:lnTo>
                  <a:lnTo>
                    <a:pt x="398919" y="33489"/>
                  </a:lnTo>
                  <a:lnTo>
                    <a:pt x="398919" y="21590"/>
                  </a:lnTo>
                  <a:lnTo>
                    <a:pt x="357492" y="21590"/>
                  </a:lnTo>
                  <a:lnTo>
                    <a:pt x="354838" y="24257"/>
                  </a:lnTo>
                  <a:lnTo>
                    <a:pt x="354838" y="55905"/>
                  </a:lnTo>
                  <a:lnTo>
                    <a:pt x="357492" y="58559"/>
                  </a:lnTo>
                  <a:lnTo>
                    <a:pt x="408152" y="58559"/>
                  </a:lnTo>
                  <a:lnTo>
                    <a:pt x="410806" y="55905"/>
                  </a:lnTo>
                  <a:lnTo>
                    <a:pt x="410806" y="46685"/>
                  </a:lnTo>
                  <a:lnTo>
                    <a:pt x="410806" y="33489"/>
                  </a:lnTo>
                  <a:lnTo>
                    <a:pt x="410806" y="24257"/>
                  </a:lnTo>
                  <a:close/>
                </a:path>
                <a:path w="467360" h="382904">
                  <a:moveTo>
                    <a:pt x="466991" y="2667"/>
                  </a:moveTo>
                  <a:lnTo>
                    <a:pt x="464324" y="0"/>
                  </a:lnTo>
                  <a:lnTo>
                    <a:pt x="455091" y="0"/>
                  </a:lnTo>
                  <a:lnTo>
                    <a:pt x="455091" y="11887"/>
                  </a:lnTo>
                  <a:lnTo>
                    <a:pt x="455091" y="21590"/>
                  </a:lnTo>
                  <a:lnTo>
                    <a:pt x="432866" y="21590"/>
                  </a:lnTo>
                  <a:lnTo>
                    <a:pt x="430199" y="24257"/>
                  </a:lnTo>
                  <a:lnTo>
                    <a:pt x="430199" y="55905"/>
                  </a:lnTo>
                  <a:lnTo>
                    <a:pt x="432866" y="58559"/>
                  </a:lnTo>
                  <a:lnTo>
                    <a:pt x="455091" y="58559"/>
                  </a:lnTo>
                  <a:lnTo>
                    <a:pt x="455091" y="68707"/>
                  </a:lnTo>
                  <a:lnTo>
                    <a:pt x="406374" y="68707"/>
                  </a:lnTo>
                  <a:lnTo>
                    <a:pt x="405892" y="68567"/>
                  </a:lnTo>
                  <a:lnTo>
                    <a:pt x="398919" y="68567"/>
                  </a:lnTo>
                  <a:lnTo>
                    <a:pt x="398919" y="80378"/>
                  </a:lnTo>
                  <a:lnTo>
                    <a:pt x="398919" y="298932"/>
                  </a:lnTo>
                  <a:lnTo>
                    <a:pt x="375005" y="298932"/>
                  </a:lnTo>
                  <a:lnTo>
                    <a:pt x="375005" y="80594"/>
                  </a:lnTo>
                  <a:lnTo>
                    <a:pt x="375005" y="80378"/>
                  </a:lnTo>
                  <a:lnTo>
                    <a:pt x="398919" y="80378"/>
                  </a:lnTo>
                  <a:lnTo>
                    <a:pt x="398919" y="68567"/>
                  </a:lnTo>
                  <a:lnTo>
                    <a:pt x="368020" y="68567"/>
                  </a:lnTo>
                  <a:lnTo>
                    <a:pt x="367550" y="68707"/>
                  </a:lnTo>
                  <a:lnTo>
                    <a:pt x="363105" y="68707"/>
                  </a:lnTo>
                  <a:lnTo>
                    <a:pt x="363105" y="80594"/>
                  </a:lnTo>
                  <a:lnTo>
                    <a:pt x="363105" y="301726"/>
                  </a:lnTo>
                  <a:lnTo>
                    <a:pt x="103873" y="301726"/>
                  </a:lnTo>
                  <a:lnTo>
                    <a:pt x="103873" y="298932"/>
                  </a:lnTo>
                  <a:lnTo>
                    <a:pt x="103873" y="80594"/>
                  </a:lnTo>
                  <a:lnTo>
                    <a:pt x="363105" y="80594"/>
                  </a:lnTo>
                  <a:lnTo>
                    <a:pt x="363105" y="68707"/>
                  </a:lnTo>
                  <a:lnTo>
                    <a:pt x="97967" y="68707"/>
                  </a:lnTo>
                  <a:lnTo>
                    <a:pt x="97485" y="68567"/>
                  </a:lnTo>
                  <a:lnTo>
                    <a:pt x="90512" y="68567"/>
                  </a:lnTo>
                  <a:lnTo>
                    <a:pt x="90512" y="80378"/>
                  </a:lnTo>
                  <a:lnTo>
                    <a:pt x="90512" y="298932"/>
                  </a:lnTo>
                  <a:lnTo>
                    <a:pt x="62369" y="298932"/>
                  </a:lnTo>
                  <a:lnTo>
                    <a:pt x="62369" y="80378"/>
                  </a:lnTo>
                  <a:lnTo>
                    <a:pt x="90512" y="80378"/>
                  </a:lnTo>
                  <a:lnTo>
                    <a:pt x="90512" y="68567"/>
                  </a:lnTo>
                  <a:lnTo>
                    <a:pt x="55397" y="68567"/>
                  </a:lnTo>
                  <a:lnTo>
                    <a:pt x="54927" y="68707"/>
                  </a:lnTo>
                  <a:lnTo>
                    <a:pt x="11887" y="68707"/>
                  </a:lnTo>
                  <a:lnTo>
                    <a:pt x="11887" y="58559"/>
                  </a:lnTo>
                  <a:lnTo>
                    <a:pt x="31280" y="58559"/>
                  </a:lnTo>
                  <a:lnTo>
                    <a:pt x="33934" y="55905"/>
                  </a:lnTo>
                  <a:lnTo>
                    <a:pt x="33934" y="24257"/>
                  </a:lnTo>
                  <a:lnTo>
                    <a:pt x="31280" y="21590"/>
                  </a:lnTo>
                  <a:lnTo>
                    <a:pt x="11887" y="21590"/>
                  </a:lnTo>
                  <a:lnTo>
                    <a:pt x="11887" y="11887"/>
                  </a:lnTo>
                  <a:lnTo>
                    <a:pt x="455091" y="11887"/>
                  </a:lnTo>
                  <a:lnTo>
                    <a:pt x="455091" y="0"/>
                  </a:lnTo>
                  <a:lnTo>
                    <a:pt x="2654" y="0"/>
                  </a:lnTo>
                  <a:lnTo>
                    <a:pt x="0" y="2667"/>
                  </a:lnTo>
                  <a:lnTo>
                    <a:pt x="0" y="30822"/>
                  </a:lnTo>
                  <a:lnTo>
                    <a:pt x="2654" y="33489"/>
                  </a:lnTo>
                  <a:lnTo>
                    <a:pt x="22034" y="33489"/>
                  </a:lnTo>
                  <a:lnTo>
                    <a:pt x="22034" y="46672"/>
                  </a:lnTo>
                  <a:lnTo>
                    <a:pt x="2654" y="46672"/>
                  </a:lnTo>
                  <a:lnTo>
                    <a:pt x="0" y="49326"/>
                  </a:lnTo>
                  <a:lnTo>
                    <a:pt x="0" y="77939"/>
                  </a:lnTo>
                  <a:lnTo>
                    <a:pt x="2654" y="80594"/>
                  </a:lnTo>
                  <a:lnTo>
                    <a:pt x="50482" y="80594"/>
                  </a:lnTo>
                  <a:lnTo>
                    <a:pt x="50482" y="301726"/>
                  </a:lnTo>
                  <a:lnTo>
                    <a:pt x="2641" y="301726"/>
                  </a:lnTo>
                  <a:lnTo>
                    <a:pt x="0" y="304380"/>
                  </a:lnTo>
                  <a:lnTo>
                    <a:pt x="0" y="332549"/>
                  </a:lnTo>
                  <a:lnTo>
                    <a:pt x="2654" y="335203"/>
                  </a:lnTo>
                  <a:lnTo>
                    <a:pt x="22034" y="335203"/>
                  </a:lnTo>
                  <a:lnTo>
                    <a:pt x="22034" y="348386"/>
                  </a:lnTo>
                  <a:lnTo>
                    <a:pt x="2654" y="348386"/>
                  </a:lnTo>
                  <a:lnTo>
                    <a:pt x="0" y="351053"/>
                  </a:lnTo>
                  <a:lnTo>
                    <a:pt x="0" y="379641"/>
                  </a:lnTo>
                  <a:lnTo>
                    <a:pt x="2654" y="382308"/>
                  </a:lnTo>
                  <a:lnTo>
                    <a:pt x="464324" y="382308"/>
                  </a:lnTo>
                  <a:lnTo>
                    <a:pt x="466991" y="379641"/>
                  </a:lnTo>
                  <a:lnTo>
                    <a:pt x="466991" y="370420"/>
                  </a:lnTo>
                  <a:lnTo>
                    <a:pt x="466991" y="351053"/>
                  </a:lnTo>
                  <a:lnTo>
                    <a:pt x="464324" y="348386"/>
                  </a:lnTo>
                  <a:lnTo>
                    <a:pt x="442099" y="348386"/>
                  </a:lnTo>
                  <a:lnTo>
                    <a:pt x="442099" y="335203"/>
                  </a:lnTo>
                  <a:lnTo>
                    <a:pt x="464324" y="335203"/>
                  </a:lnTo>
                  <a:lnTo>
                    <a:pt x="466991" y="332549"/>
                  </a:lnTo>
                  <a:lnTo>
                    <a:pt x="466991" y="313613"/>
                  </a:lnTo>
                  <a:lnTo>
                    <a:pt x="466991" y="304380"/>
                  </a:lnTo>
                  <a:lnTo>
                    <a:pt x="464324" y="301726"/>
                  </a:lnTo>
                  <a:lnTo>
                    <a:pt x="455091" y="301726"/>
                  </a:lnTo>
                  <a:lnTo>
                    <a:pt x="455091" y="313613"/>
                  </a:lnTo>
                  <a:lnTo>
                    <a:pt x="455091" y="323316"/>
                  </a:lnTo>
                  <a:lnTo>
                    <a:pt x="432866" y="323316"/>
                  </a:lnTo>
                  <a:lnTo>
                    <a:pt x="430199" y="325983"/>
                  </a:lnTo>
                  <a:lnTo>
                    <a:pt x="430199" y="357606"/>
                  </a:lnTo>
                  <a:lnTo>
                    <a:pt x="432866" y="360273"/>
                  </a:lnTo>
                  <a:lnTo>
                    <a:pt x="455091" y="360273"/>
                  </a:lnTo>
                  <a:lnTo>
                    <a:pt x="455091" y="370420"/>
                  </a:lnTo>
                  <a:lnTo>
                    <a:pt x="11887" y="370420"/>
                  </a:lnTo>
                  <a:lnTo>
                    <a:pt x="11887" y="360273"/>
                  </a:lnTo>
                  <a:lnTo>
                    <a:pt x="31280" y="360273"/>
                  </a:lnTo>
                  <a:lnTo>
                    <a:pt x="33934" y="357606"/>
                  </a:lnTo>
                  <a:lnTo>
                    <a:pt x="33934" y="325983"/>
                  </a:lnTo>
                  <a:lnTo>
                    <a:pt x="31280" y="323316"/>
                  </a:lnTo>
                  <a:lnTo>
                    <a:pt x="11887" y="323316"/>
                  </a:lnTo>
                  <a:lnTo>
                    <a:pt x="11887" y="313613"/>
                  </a:lnTo>
                  <a:lnTo>
                    <a:pt x="455091" y="313613"/>
                  </a:lnTo>
                  <a:lnTo>
                    <a:pt x="455091" y="301726"/>
                  </a:lnTo>
                  <a:lnTo>
                    <a:pt x="410806" y="301726"/>
                  </a:lnTo>
                  <a:lnTo>
                    <a:pt x="410806" y="298932"/>
                  </a:lnTo>
                  <a:lnTo>
                    <a:pt x="410806" y="80594"/>
                  </a:lnTo>
                  <a:lnTo>
                    <a:pt x="464324" y="80594"/>
                  </a:lnTo>
                  <a:lnTo>
                    <a:pt x="464540" y="80378"/>
                  </a:lnTo>
                  <a:lnTo>
                    <a:pt x="466991" y="77939"/>
                  </a:lnTo>
                  <a:lnTo>
                    <a:pt x="466991" y="68707"/>
                  </a:lnTo>
                  <a:lnTo>
                    <a:pt x="466991" y="49326"/>
                  </a:lnTo>
                  <a:lnTo>
                    <a:pt x="464324" y="46672"/>
                  </a:lnTo>
                  <a:lnTo>
                    <a:pt x="442099" y="46672"/>
                  </a:lnTo>
                  <a:lnTo>
                    <a:pt x="442099" y="33489"/>
                  </a:lnTo>
                  <a:lnTo>
                    <a:pt x="464324" y="33489"/>
                  </a:lnTo>
                  <a:lnTo>
                    <a:pt x="466991" y="30822"/>
                  </a:lnTo>
                  <a:lnTo>
                    <a:pt x="466991" y="11887"/>
                  </a:lnTo>
                  <a:lnTo>
                    <a:pt x="466991" y="2667"/>
                  </a:lnTo>
                  <a:close/>
                </a:path>
              </a:pathLst>
            </a:custGeom>
            <a:solidFill>
              <a:srgbClr val="10A9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53" name="object 115">
              <a:extLst>
                <a:ext uri="{FF2B5EF4-FFF2-40B4-BE49-F238E27FC236}">
                  <a16:creationId xmlns:a16="http://schemas.microsoft.com/office/drawing/2014/main" id="{247CC2F2-1175-FEA1-3E57-EFF6A22291A7}"/>
                </a:ext>
              </a:extLst>
            </p:cNvPr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1394799" y="7059650"/>
              <a:ext cx="137071" cy="180936"/>
            </a:xfrm>
            <a:prstGeom prst="rect">
              <a:avLst/>
            </a:prstGeom>
          </p:spPr>
        </p:pic>
      </p:grpSp>
      <p:pic>
        <p:nvPicPr>
          <p:cNvPr id="1054" name="object 116">
            <a:extLst>
              <a:ext uri="{FF2B5EF4-FFF2-40B4-BE49-F238E27FC236}">
                <a16:creationId xmlns:a16="http://schemas.microsoft.com/office/drawing/2014/main" id="{D95289BF-A8C4-A869-063B-8F9A4177252C}"/>
              </a:ext>
            </a:extLst>
          </p:cNvPr>
          <p:cNvPicPr/>
          <p:nvPr/>
        </p:nvPicPr>
        <p:blipFill>
          <a:blip r:embed="rId25" cstate="print"/>
          <a:stretch>
            <a:fillRect/>
          </a:stretch>
        </p:blipFill>
        <p:spPr>
          <a:xfrm>
            <a:off x="2178247" y="2787399"/>
            <a:ext cx="86479" cy="86489"/>
          </a:xfrm>
          <a:prstGeom prst="rect">
            <a:avLst/>
          </a:prstGeom>
        </p:spPr>
      </p:pic>
      <p:grpSp>
        <p:nvGrpSpPr>
          <p:cNvPr id="1055" name="object 117">
            <a:extLst>
              <a:ext uri="{FF2B5EF4-FFF2-40B4-BE49-F238E27FC236}">
                <a16:creationId xmlns:a16="http://schemas.microsoft.com/office/drawing/2014/main" id="{9DE98336-3EFF-5C48-7628-8FEE0EAAA13C}"/>
              </a:ext>
            </a:extLst>
          </p:cNvPr>
          <p:cNvGrpSpPr/>
          <p:nvPr/>
        </p:nvGrpSpPr>
        <p:grpSpPr>
          <a:xfrm>
            <a:off x="2033979" y="2526039"/>
            <a:ext cx="375451" cy="250469"/>
            <a:chOff x="2020335" y="6935519"/>
            <a:chExt cx="473075" cy="315595"/>
          </a:xfrm>
        </p:grpSpPr>
        <p:sp>
          <p:nvSpPr>
            <p:cNvPr id="1056" name="object 118">
              <a:extLst>
                <a:ext uri="{FF2B5EF4-FFF2-40B4-BE49-F238E27FC236}">
                  <a16:creationId xmlns:a16="http://schemas.microsoft.com/office/drawing/2014/main" id="{FD857E4E-0E23-E50D-6DE2-1A1675B435A1}"/>
                </a:ext>
              </a:extLst>
            </p:cNvPr>
            <p:cNvSpPr/>
            <p:nvPr/>
          </p:nvSpPr>
          <p:spPr>
            <a:xfrm>
              <a:off x="2020328" y="6935520"/>
              <a:ext cx="473075" cy="221615"/>
            </a:xfrm>
            <a:custGeom>
              <a:avLst/>
              <a:gdLst/>
              <a:ahLst/>
              <a:cxnLst/>
              <a:rect l="l" t="t" r="r" b="b"/>
              <a:pathLst>
                <a:path w="473075" h="221615">
                  <a:moveTo>
                    <a:pt x="411835" y="198158"/>
                  </a:moveTo>
                  <a:lnTo>
                    <a:pt x="410235" y="189179"/>
                  </a:lnTo>
                  <a:lnTo>
                    <a:pt x="405130" y="181241"/>
                  </a:lnTo>
                  <a:lnTo>
                    <a:pt x="396798" y="174218"/>
                  </a:lnTo>
                  <a:lnTo>
                    <a:pt x="396798" y="195427"/>
                  </a:lnTo>
                  <a:lnTo>
                    <a:pt x="396735" y="200456"/>
                  </a:lnTo>
                  <a:lnTo>
                    <a:pt x="390448" y="206552"/>
                  </a:lnTo>
                  <a:lnTo>
                    <a:pt x="385495" y="206552"/>
                  </a:lnTo>
                  <a:lnTo>
                    <a:pt x="382384" y="203352"/>
                  </a:lnTo>
                  <a:lnTo>
                    <a:pt x="351015" y="176872"/>
                  </a:lnTo>
                  <a:lnTo>
                    <a:pt x="315607" y="157480"/>
                  </a:lnTo>
                  <a:lnTo>
                    <a:pt x="277063" y="145580"/>
                  </a:lnTo>
                  <a:lnTo>
                    <a:pt x="236270" y="141528"/>
                  </a:lnTo>
                  <a:lnTo>
                    <a:pt x="195465" y="145580"/>
                  </a:lnTo>
                  <a:lnTo>
                    <a:pt x="156908" y="157480"/>
                  </a:lnTo>
                  <a:lnTo>
                    <a:pt x="121500" y="176872"/>
                  </a:lnTo>
                  <a:lnTo>
                    <a:pt x="90131" y="203352"/>
                  </a:lnTo>
                  <a:lnTo>
                    <a:pt x="87033" y="206552"/>
                  </a:lnTo>
                  <a:lnTo>
                    <a:pt x="82080" y="206552"/>
                  </a:lnTo>
                  <a:lnTo>
                    <a:pt x="75806" y="200456"/>
                  </a:lnTo>
                  <a:lnTo>
                    <a:pt x="75730" y="195427"/>
                  </a:lnTo>
                  <a:lnTo>
                    <a:pt x="78765" y="192290"/>
                  </a:lnTo>
                  <a:lnTo>
                    <a:pt x="112572" y="163753"/>
                  </a:lnTo>
                  <a:lnTo>
                    <a:pt x="150736" y="142862"/>
                  </a:lnTo>
                  <a:lnTo>
                    <a:pt x="192290" y="130035"/>
                  </a:lnTo>
                  <a:lnTo>
                    <a:pt x="236270" y="125666"/>
                  </a:lnTo>
                  <a:lnTo>
                    <a:pt x="280238" y="130035"/>
                  </a:lnTo>
                  <a:lnTo>
                    <a:pt x="321779" y="142862"/>
                  </a:lnTo>
                  <a:lnTo>
                    <a:pt x="359943" y="163753"/>
                  </a:lnTo>
                  <a:lnTo>
                    <a:pt x="393763" y="192290"/>
                  </a:lnTo>
                  <a:lnTo>
                    <a:pt x="396798" y="195427"/>
                  </a:lnTo>
                  <a:lnTo>
                    <a:pt x="396798" y="174218"/>
                  </a:lnTo>
                  <a:lnTo>
                    <a:pt x="368884" y="150647"/>
                  </a:lnTo>
                  <a:lnTo>
                    <a:pt x="327964" y="128244"/>
                  </a:lnTo>
                  <a:lnTo>
                    <a:pt x="319582" y="125666"/>
                  </a:lnTo>
                  <a:lnTo>
                    <a:pt x="283413" y="114490"/>
                  </a:lnTo>
                  <a:lnTo>
                    <a:pt x="236270" y="109816"/>
                  </a:lnTo>
                  <a:lnTo>
                    <a:pt x="189115" y="114490"/>
                  </a:lnTo>
                  <a:lnTo>
                    <a:pt x="144551" y="128244"/>
                  </a:lnTo>
                  <a:lnTo>
                    <a:pt x="103644" y="150647"/>
                  </a:lnTo>
                  <a:lnTo>
                    <a:pt x="67398" y="181241"/>
                  </a:lnTo>
                  <a:lnTo>
                    <a:pt x="62293" y="189179"/>
                  </a:lnTo>
                  <a:lnTo>
                    <a:pt x="60680" y="198158"/>
                  </a:lnTo>
                  <a:lnTo>
                    <a:pt x="62445" y="206552"/>
                  </a:lnTo>
                  <a:lnTo>
                    <a:pt x="62560" y="207086"/>
                  </a:lnTo>
                  <a:lnTo>
                    <a:pt x="67894" y="214884"/>
                  </a:lnTo>
                  <a:lnTo>
                    <a:pt x="75819" y="219976"/>
                  </a:lnTo>
                  <a:lnTo>
                    <a:pt x="84848" y="221602"/>
                  </a:lnTo>
                  <a:lnTo>
                    <a:pt x="93713" y="219722"/>
                  </a:lnTo>
                  <a:lnTo>
                    <a:pt x="101511" y="214401"/>
                  </a:lnTo>
                  <a:lnTo>
                    <a:pt x="110807" y="206552"/>
                  </a:lnTo>
                  <a:lnTo>
                    <a:pt x="130441" y="189979"/>
                  </a:lnTo>
                  <a:lnTo>
                    <a:pt x="163093" y="172097"/>
                  </a:lnTo>
                  <a:lnTo>
                    <a:pt x="198640" y="161124"/>
                  </a:lnTo>
                  <a:lnTo>
                    <a:pt x="235254" y="157480"/>
                  </a:lnTo>
                  <a:lnTo>
                    <a:pt x="237274" y="157480"/>
                  </a:lnTo>
                  <a:lnTo>
                    <a:pt x="309435" y="172097"/>
                  </a:lnTo>
                  <a:lnTo>
                    <a:pt x="371017" y="214401"/>
                  </a:lnTo>
                  <a:lnTo>
                    <a:pt x="375526" y="219049"/>
                  </a:lnTo>
                  <a:lnTo>
                    <a:pt x="381584" y="221602"/>
                  </a:lnTo>
                  <a:lnTo>
                    <a:pt x="394296" y="221602"/>
                  </a:lnTo>
                  <a:lnTo>
                    <a:pt x="400177" y="219214"/>
                  </a:lnTo>
                  <a:lnTo>
                    <a:pt x="404647" y="214884"/>
                  </a:lnTo>
                  <a:lnTo>
                    <a:pt x="409968" y="207086"/>
                  </a:lnTo>
                  <a:lnTo>
                    <a:pt x="410083" y="206552"/>
                  </a:lnTo>
                  <a:lnTo>
                    <a:pt x="411835" y="198158"/>
                  </a:lnTo>
                  <a:close/>
                </a:path>
                <a:path w="473075" h="221615">
                  <a:moveTo>
                    <a:pt x="472516" y="106997"/>
                  </a:moveTo>
                  <a:lnTo>
                    <a:pt x="470103" y="100990"/>
                  </a:lnTo>
                  <a:lnTo>
                    <a:pt x="465658" y="96456"/>
                  </a:lnTo>
                  <a:lnTo>
                    <a:pt x="456615" y="88582"/>
                  </a:lnTo>
                  <a:lnTo>
                    <a:pt x="456615" y="111074"/>
                  </a:lnTo>
                  <a:lnTo>
                    <a:pt x="456577" y="115303"/>
                  </a:lnTo>
                  <a:lnTo>
                    <a:pt x="455726" y="117284"/>
                  </a:lnTo>
                  <a:lnTo>
                    <a:pt x="451180" y="121742"/>
                  </a:lnTo>
                  <a:lnTo>
                    <a:pt x="446011" y="121742"/>
                  </a:lnTo>
                  <a:lnTo>
                    <a:pt x="443001" y="118656"/>
                  </a:lnTo>
                  <a:lnTo>
                    <a:pt x="407936" y="88099"/>
                  </a:lnTo>
                  <a:lnTo>
                    <a:pt x="369074" y="63842"/>
                  </a:lnTo>
                  <a:lnTo>
                    <a:pt x="330390" y="47574"/>
                  </a:lnTo>
                  <a:lnTo>
                    <a:pt x="282587" y="35394"/>
                  </a:lnTo>
                  <a:lnTo>
                    <a:pt x="236258" y="31724"/>
                  </a:lnTo>
                  <a:lnTo>
                    <a:pt x="189928" y="35394"/>
                  </a:lnTo>
                  <a:lnTo>
                    <a:pt x="145440" y="46189"/>
                  </a:lnTo>
                  <a:lnTo>
                    <a:pt x="103454" y="63842"/>
                  </a:lnTo>
                  <a:lnTo>
                    <a:pt x="64592" y="88099"/>
                  </a:lnTo>
                  <a:lnTo>
                    <a:pt x="29527" y="118656"/>
                  </a:lnTo>
                  <a:lnTo>
                    <a:pt x="28486" y="119710"/>
                  </a:lnTo>
                  <a:lnTo>
                    <a:pt x="27838" y="120256"/>
                  </a:lnTo>
                  <a:lnTo>
                    <a:pt x="25996" y="121043"/>
                  </a:lnTo>
                  <a:lnTo>
                    <a:pt x="21793" y="121043"/>
                  </a:lnTo>
                  <a:lnTo>
                    <a:pt x="19837" y="120256"/>
                  </a:lnTo>
                  <a:lnTo>
                    <a:pt x="16802" y="117284"/>
                  </a:lnTo>
                  <a:lnTo>
                    <a:pt x="15951" y="115303"/>
                  </a:lnTo>
                  <a:lnTo>
                    <a:pt x="15913" y="111074"/>
                  </a:lnTo>
                  <a:lnTo>
                    <a:pt x="16713" y="109067"/>
                  </a:lnTo>
                  <a:lnTo>
                    <a:pt x="55194" y="75323"/>
                  </a:lnTo>
                  <a:lnTo>
                    <a:pt x="96177" y="49745"/>
                  </a:lnTo>
                  <a:lnTo>
                    <a:pt x="140474" y="31115"/>
                  </a:lnTo>
                  <a:lnTo>
                    <a:pt x="187388" y="19723"/>
                  </a:lnTo>
                  <a:lnTo>
                    <a:pt x="236258" y="15862"/>
                  </a:lnTo>
                  <a:lnTo>
                    <a:pt x="285127" y="19723"/>
                  </a:lnTo>
                  <a:lnTo>
                    <a:pt x="332054" y="31115"/>
                  </a:lnTo>
                  <a:lnTo>
                    <a:pt x="376351" y="49745"/>
                  </a:lnTo>
                  <a:lnTo>
                    <a:pt x="417334" y="75323"/>
                  </a:lnTo>
                  <a:lnTo>
                    <a:pt x="454317" y="107556"/>
                  </a:lnTo>
                  <a:lnTo>
                    <a:pt x="456615" y="111074"/>
                  </a:lnTo>
                  <a:lnTo>
                    <a:pt x="456615" y="88582"/>
                  </a:lnTo>
                  <a:lnTo>
                    <a:pt x="426745" y="62547"/>
                  </a:lnTo>
                  <a:lnTo>
                    <a:pt x="383628" y="35636"/>
                  </a:lnTo>
                  <a:lnTo>
                    <a:pt x="337032" y="16052"/>
                  </a:lnTo>
                  <a:lnTo>
                    <a:pt x="287667" y="4064"/>
                  </a:lnTo>
                  <a:lnTo>
                    <a:pt x="236258" y="0"/>
                  </a:lnTo>
                  <a:lnTo>
                    <a:pt x="184848" y="4064"/>
                  </a:lnTo>
                  <a:lnTo>
                    <a:pt x="135496" y="16052"/>
                  </a:lnTo>
                  <a:lnTo>
                    <a:pt x="88887" y="35636"/>
                  </a:lnTo>
                  <a:lnTo>
                    <a:pt x="45783" y="62547"/>
                  </a:lnTo>
                  <a:lnTo>
                    <a:pt x="6870" y="96456"/>
                  </a:lnTo>
                  <a:lnTo>
                    <a:pt x="0" y="106997"/>
                  </a:lnTo>
                  <a:lnTo>
                    <a:pt x="25" y="109067"/>
                  </a:lnTo>
                  <a:lnTo>
                    <a:pt x="139" y="119710"/>
                  </a:lnTo>
                  <a:lnTo>
                    <a:pt x="2679" y="125653"/>
                  </a:lnTo>
                  <a:lnTo>
                    <a:pt x="11684" y="134493"/>
                  </a:lnTo>
                  <a:lnTo>
                    <a:pt x="17589" y="136906"/>
                  </a:lnTo>
                  <a:lnTo>
                    <a:pt x="30289" y="136906"/>
                  </a:lnTo>
                  <a:lnTo>
                    <a:pt x="36258" y="134353"/>
                  </a:lnTo>
                  <a:lnTo>
                    <a:pt x="40855" y="129755"/>
                  </a:lnTo>
                  <a:lnTo>
                    <a:pt x="51257" y="121043"/>
                  </a:lnTo>
                  <a:lnTo>
                    <a:pt x="82867" y="94564"/>
                  </a:lnTo>
                  <a:lnTo>
                    <a:pt x="130238" y="68795"/>
                  </a:lnTo>
                  <a:lnTo>
                    <a:pt x="181775" y="52971"/>
                  </a:lnTo>
                  <a:lnTo>
                    <a:pt x="236258" y="47574"/>
                  </a:lnTo>
                  <a:lnTo>
                    <a:pt x="290753" y="52971"/>
                  </a:lnTo>
                  <a:lnTo>
                    <a:pt x="342277" y="68795"/>
                  </a:lnTo>
                  <a:lnTo>
                    <a:pt x="389661" y="94564"/>
                  </a:lnTo>
                  <a:lnTo>
                    <a:pt x="431673" y="129755"/>
                  </a:lnTo>
                  <a:lnTo>
                    <a:pt x="436181" y="134353"/>
                  </a:lnTo>
                  <a:lnTo>
                    <a:pt x="442239" y="136906"/>
                  </a:lnTo>
                  <a:lnTo>
                    <a:pt x="454901" y="136906"/>
                  </a:lnTo>
                  <a:lnTo>
                    <a:pt x="460806" y="134493"/>
                  </a:lnTo>
                  <a:lnTo>
                    <a:pt x="469849" y="125653"/>
                  </a:lnTo>
                  <a:lnTo>
                    <a:pt x="471525" y="121742"/>
                  </a:lnTo>
                  <a:lnTo>
                    <a:pt x="472389" y="119710"/>
                  </a:lnTo>
                  <a:lnTo>
                    <a:pt x="472516" y="107556"/>
                  </a:lnTo>
                  <a:lnTo>
                    <a:pt x="472516" y="106997"/>
                  </a:lnTo>
                  <a:close/>
                </a:path>
              </a:pathLst>
            </a:custGeom>
            <a:solidFill>
              <a:srgbClr val="10A9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57" name="object 119">
              <a:extLst>
                <a:ext uri="{FF2B5EF4-FFF2-40B4-BE49-F238E27FC236}">
                  <a16:creationId xmlns:a16="http://schemas.microsoft.com/office/drawing/2014/main" id="{A984A798-B224-59B2-46B1-4F609E663FF5}"/>
                </a:ext>
              </a:extLst>
            </p:cNvPr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2136414" y="7161913"/>
              <a:ext cx="240360" cy="88773"/>
            </a:xfrm>
            <a:prstGeom prst="rect">
              <a:avLst/>
            </a:prstGeom>
          </p:spPr>
        </p:pic>
      </p:grpSp>
      <p:sp>
        <p:nvSpPr>
          <p:cNvPr id="1058" name="object 120">
            <a:extLst>
              <a:ext uri="{FF2B5EF4-FFF2-40B4-BE49-F238E27FC236}">
                <a16:creationId xmlns:a16="http://schemas.microsoft.com/office/drawing/2014/main" id="{D041629A-2117-A49C-1516-FFCF7D14655B}"/>
              </a:ext>
            </a:extLst>
          </p:cNvPr>
          <p:cNvSpPr/>
          <p:nvPr/>
        </p:nvSpPr>
        <p:spPr>
          <a:xfrm>
            <a:off x="2700644" y="2577222"/>
            <a:ext cx="327071" cy="245933"/>
          </a:xfrm>
          <a:custGeom>
            <a:avLst/>
            <a:gdLst/>
            <a:ahLst/>
            <a:cxnLst/>
            <a:rect l="l" t="t" r="r" b="b"/>
            <a:pathLst>
              <a:path w="412114" h="309879">
                <a:moveTo>
                  <a:pt x="381914" y="91490"/>
                </a:moveTo>
                <a:lnTo>
                  <a:pt x="377558" y="86575"/>
                </a:lnTo>
                <a:lnTo>
                  <a:pt x="373786" y="86360"/>
                </a:lnTo>
                <a:lnTo>
                  <a:pt x="329272" y="125933"/>
                </a:lnTo>
                <a:lnTo>
                  <a:pt x="318655" y="113538"/>
                </a:lnTo>
                <a:lnTo>
                  <a:pt x="314896" y="113258"/>
                </a:lnTo>
                <a:lnTo>
                  <a:pt x="309918" y="117525"/>
                </a:lnTo>
                <a:lnTo>
                  <a:pt x="309626" y="121285"/>
                </a:lnTo>
                <a:lnTo>
                  <a:pt x="325221" y="139484"/>
                </a:lnTo>
                <a:lnTo>
                  <a:pt x="326707" y="140233"/>
                </a:lnTo>
                <a:lnTo>
                  <a:pt x="330149" y="140347"/>
                </a:lnTo>
                <a:lnTo>
                  <a:pt x="331558" y="139814"/>
                </a:lnTo>
                <a:lnTo>
                  <a:pt x="381698" y="95262"/>
                </a:lnTo>
                <a:lnTo>
                  <a:pt x="381914" y="91490"/>
                </a:lnTo>
                <a:close/>
              </a:path>
              <a:path w="412114" h="309879">
                <a:moveTo>
                  <a:pt x="412076" y="110540"/>
                </a:moveTo>
                <a:lnTo>
                  <a:pt x="406692" y="83947"/>
                </a:lnTo>
                <a:lnTo>
                  <a:pt x="406615" y="83578"/>
                </a:lnTo>
                <a:lnTo>
                  <a:pt x="396214" y="68173"/>
                </a:lnTo>
                <a:lnTo>
                  <a:pt x="396214" y="110540"/>
                </a:lnTo>
                <a:lnTo>
                  <a:pt x="391998" y="131343"/>
                </a:lnTo>
                <a:lnTo>
                  <a:pt x="380530" y="148348"/>
                </a:lnTo>
                <a:lnTo>
                  <a:pt x="363524" y="159829"/>
                </a:lnTo>
                <a:lnTo>
                  <a:pt x="346087" y="163360"/>
                </a:lnTo>
                <a:lnTo>
                  <a:pt x="346087" y="179895"/>
                </a:lnTo>
                <a:lnTo>
                  <a:pt x="346087" y="289496"/>
                </a:lnTo>
                <a:lnTo>
                  <a:pt x="19824" y="289496"/>
                </a:lnTo>
                <a:lnTo>
                  <a:pt x="19824" y="19824"/>
                </a:lnTo>
                <a:lnTo>
                  <a:pt x="148259" y="19824"/>
                </a:lnTo>
                <a:lnTo>
                  <a:pt x="183261" y="74307"/>
                </a:lnTo>
                <a:lnTo>
                  <a:pt x="186410" y="76009"/>
                </a:lnTo>
                <a:lnTo>
                  <a:pt x="282663" y="76009"/>
                </a:lnTo>
                <a:lnTo>
                  <a:pt x="278739" y="83947"/>
                </a:lnTo>
                <a:lnTo>
                  <a:pt x="275818" y="92392"/>
                </a:lnTo>
                <a:lnTo>
                  <a:pt x="274002" y="101282"/>
                </a:lnTo>
                <a:lnTo>
                  <a:pt x="273380" y="110540"/>
                </a:lnTo>
                <a:lnTo>
                  <a:pt x="278841" y="137515"/>
                </a:lnTo>
                <a:lnTo>
                  <a:pt x="293712" y="159562"/>
                </a:lnTo>
                <a:lnTo>
                  <a:pt x="315747" y="174434"/>
                </a:lnTo>
                <a:lnTo>
                  <a:pt x="342722" y="179895"/>
                </a:lnTo>
                <a:lnTo>
                  <a:pt x="346087" y="179895"/>
                </a:lnTo>
                <a:lnTo>
                  <a:pt x="346087" y="163360"/>
                </a:lnTo>
                <a:lnTo>
                  <a:pt x="342722" y="164033"/>
                </a:lnTo>
                <a:lnTo>
                  <a:pt x="321919" y="159829"/>
                </a:lnTo>
                <a:lnTo>
                  <a:pt x="304914" y="148348"/>
                </a:lnTo>
                <a:lnTo>
                  <a:pt x="293433" y="131343"/>
                </a:lnTo>
                <a:lnTo>
                  <a:pt x="289229" y="110540"/>
                </a:lnTo>
                <a:lnTo>
                  <a:pt x="293433" y="89750"/>
                </a:lnTo>
                <a:lnTo>
                  <a:pt x="304914" y="72745"/>
                </a:lnTo>
                <a:lnTo>
                  <a:pt x="321919" y="61277"/>
                </a:lnTo>
                <a:lnTo>
                  <a:pt x="342722" y="57061"/>
                </a:lnTo>
                <a:lnTo>
                  <a:pt x="363524" y="61277"/>
                </a:lnTo>
                <a:lnTo>
                  <a:pt x="380530" y="72745"/>
                </a:lnTo>
                <a:lnTo>
                  <a:pt x="391998" y="89750"/>
                </a:lnTo>
                <a:lnTo>
                  <a:pt x="396214" y="110540"/>
                </a:lnTo>
                <a:lnTo>
                  <a:pt x="396214" y="68173"/>
                </a:lnTo>
                <a:lnTo>
                  <a:pt x="391731" y="61531"/>
                </a:lnTo>
                <a:lnTo>
                  <a:pt x="385114" y="57061"/>
                </a:lnTo>
                <a:lnTo>
                  <a:pt x="383832" y="56197"/>
                </a:lnTo>
                <a:lnTo>
                  <a:pt x="369684" y="46659"/>
                </a:lnTo>
                <a:lnTo>
                  <a:pt x="342722" y="41198"/>
                </a:lnTo>
                <a:lnTo>
                  <a:pt x="330835" y="42227"/>
                </a:lnTo>
                <a:lnTo>
                  <a:pt x="319608" y="45186"/>
                </a:lnTo>
                <a:lnTo>
                  <a:pt x="309194" y="49911"/>
                </a:lnTo>
                <a:lnTo>
                  <a:pt x="299783" y="56197"/>
                </a:lnTo>
                <a:lnTo>
                  <a:pt x="195186" y="56197"/>
                </a:lnTo>
                <a:lnTo>
                  <a:pt x="171831" y="19824"/>
                </a:lnTo>
                <a:lnTo>
                  <a:pt x="160197" y="1714"/>
                </a:lnTo>
                <a:lnTo>
                  <a:pt x="157048" y="0"/>
                </a:lnTo>
                <a:lnTo>
                  <a:pt x="4432" y="0"/>
                </a:lnTo>
                <a:lnTo>
                  <a:pt x="0" y="4432"/>
                </a:lnTo>
                <a:lnTo>
                  <a:pt x="0" y="304888"/>
                </a:lnTo>
                <a:lnTo>
                  <a:pt x="4432" y="309321"/>
                </a:lnTo>
                <a:lnTo>
                  <a:pt x="361467" y="309321"/>
                </a:lnTo>
                <a:lnTo>
                  <a:pt x="365899" y="304888"/>
                </a:lnTo>
                <a:lnTo>
                  <a:pt x="365899" y="289496"/>
                </a:lnTo>
                <a:lnTo>
                  <a:pt x="365899" y="175818"/>
                </a:lnTo>
                <a:lnTo>
                  <a:pt x="384441" y="165823"/>
                </a:lnTo>
                <a:lnTo>
                  <a:pt x="386194" y="164033"/>
                </a:lnTo>
                <a:lnTo>
                  <a:pt x="399059" y="150888"/>
                </a:lnTo>
                <a:lnTo>
                  <a:pt x="408635" y="132105"/>
                </a:lnTo>
                <a:lnTo>
                  <a:pt x="412076" y="110540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9" name="object 121">
            <a:extLst>
              <a:ext uri="{FF2B5EF4-FFF2-40B4-BE49-F238E27FC236}">
                <a16:creationId xmlns:a16="http://schemas.microsoft.com/office/drawing/2014/main" id="{6301AB16-0622-068C-3C56-B41999A75D2B}"/>
              </a:ext>
            </a:extLst>
          </p:cNvPr>
          <p:cNvSpPr/>
          <p:nvPr/>
        </p:nvSpPr>
        <p:spPr>
          <a:xfrm>
            <a:off x="3362864" y="2549774"/>
            <a:ext cx="297841" cy="300865"/>
          </a:xfrm>
          <a:custGeom>
            <a:avLst/>
            <a:gdLst/>
            <a:ahLst/>
            <a:cxnLst/>
            <a:rect l="l" t="t" r="r" b="b"/>
            <a:pathLst>
              <a:path w="375285" h="379095">
                <a:moveTo>
                  <a:pt x="187629" y="0"/>
                </a:moveTo>
                <a:lnTo>
                  <a:pt x="137269" y="10082"/>
                </a:lnTo>
                <a:lnTo>
                  <a:pt x="95137" y="37217"/>
                </a:lnTo>
                <a:lnTo>
                  <a:pt x="66209" y="76734"/>
                </a:lnTo>
                <a:lnTo>
                  <a:pt x="55460" y="123964"/>
                </a:lnTo>
                <a:lnTo>
                  <a:pt x="55460" y="216141"/>
                </a:lnTo>
                <a:lnTo>
                  <a:pt x="33175" y="228241"/>
                </a:lnTo>
                <a:lnTo>
                  <a:pt x="15624" y="246249"/>
                </a:lnTo>
                <a:lnTo>
                  <a:pt x="4125" y="268872"/>
                </a:lnTo>
                <a:lnTo>
                  <a:pt x="0" y="294817"/>
                </a:lnTo>
                <a:lnTo>
                  <a:pt x="6586" y="327350"/>
                </a:lnTo>
                <a:lnTo>
                  <a:pt x="24537" y="353948"/>
                </a:lnTo>
                <a:lnTo>
                  <a:pt x="51140" y="371898"/>
                </a:lnTo>
                <a:lnTo>
                  <a:pt x="83680" y="378485"/>
                </a:lnTo>
                <a:lnTo>
                  <a:pt x="85890" y="378485"/>
                </a:lnTo>
                <a:lnTo>
                  <a:pt x="87909" y="377736"/>
                </a:lnTo>
                <a:lnTo>
                  <a:pt x="89560" y="376504"/>
                </a:lnTo>
                <a:lnTo>
                  <a:pt x="125209" y="376504"/>
                </a:lnTo>
                <a:lnTo>
                  <a:pt x="128752" y="372948"/>
                </a:lnTo>
                <a:lnTo>
                  <a:pt x="128752" y="360654"/>
                </a:lnTo>
                <a:lnTo>
                  <a:pt x="91605" y="360654"/>
                </a:lnTo>
                <a:lnTo>
                  <a:pt x="91605" y="357898"/>
                </a:lnTo>
                <a:lnTo>
                  <a:pt x="73761" y="357898"/>
                </a:lnTo>
                <a:lnTo>
                  <a:pt x="52459" y="350505"/>
                </a:lnTo>
                <a:lnTo>
                  <a:pt x="35348" y="336507"/>
                </a:lnTo>
                <a:lnTo>
                  <a:pt x="23960" y="317434"/>
                </a:lnTo>
                <a:lnTo>
                  <a:pt x="19824" y="294817"/>
                </a:lnTo>
                <a:lnTo>
                  <a:pt x="23960" y="272199"/>
                </a:lnTo>
                <a:lnTo>
                  <a:pt x="35348" y="253123"/>
                </a:lnTo>
                <a:lnTo>
                  <a:pt x="52459" y="239125"/>
                </a:lnTo>
                <a:lnTo>
                  <a:pt x="73761" y="231736"/>
                </a:lnTo>
                <a:lnTo>
                  <a:pt x="91605" y="231736"/>
                </a:lnTo>
                <a:lnTo>
                  <a:pt x="91605" y="228980"/>
                </a:lnTo>
                <a:lnTo>
                  <a:pt x="128752" y="228980"/>
                </a:lnTo>
                <a:lnTo>
                  <a:pt x="128752" y="216674"/>
                </a:lnTo>
                <a:lnTo>
                  <a:pt x="125209" y="213118"/>
                </a:lnTo>
                <a:lnTo>
                  <a:pt x="89560" y="213118"/>
                </a:lnTo>
                <a:lnTo>
                  <a:pt x="87909" y="211899"/>
                </a:lnTo>
                <a:lnTo>
                  <a:pt x="87034" y="211569"/>
                </a:lnTo>
                <a:lnTo>
                  <a:pt x="75285" y="211569"/>
                </a:lnTo>
                <a:lnTo>
                  <a:pt x="75285" y="123964"/>
                </a:lnTo>
                <a:lnTo>
                  <a:pt x="84422" y="84289"/>
                </a:lnTo>
                <a:lnTo>
                  <a:pt x="109012" y="51092"/>
                </a:lnTo>
                <a:lnTo>
                  <a:pt x="144824" y="28295"/>
                </a:lnTo>
                <a:lnTo>
                  <a:pt x="187629" y="19824"/>
                </a:lnTo>
                <a:lnTo>
                  <a:pt x="253102" y="19824"/>
                </a:lnTo>
                <a:lnTo>
                  <a:pt x="237977" y="10082"/>
                </a:lnTo>
                <a:lnTo>
                  <a:pt x="187629" y="0"/>
                </a:lnTo>
                <a:close/>
              </a:path>
              <a:path w="375285" h="379095">
                <a:moveTo>
                  <a:pt x="294411" y="211137"/>
                </a:moveTo>
                <a:lnTo>
                  <a:pt x="289344" y="211137"/>
                </a:lnTo>
                <a:lnTo>
                  <a:pt x="287324" y="211899"/>
                </a:lnTo>
                <a:lnTo>
                  <a:pt x="285673" y="213118"/>
                </a:lnTo>
                <a:lnTo>
                  <a:pt x="250037" y="213118"/>
                </a:lnTo>
                <a:lnTo>
                  <a:pt x="246481" y="216674"/>
                </a:lnTo>
                <a:lnTo>
                  <a:pt x="246481" y="372948"/>
                </a:lnTo>
                <a:lnTo>
                  <a:pt x="250037" y="376504"/>
                </a:lnTo>
                <a:lnTo>
                  <a:pt x="285673" y="376504"/>
                </a:lnTo>
                <a:lnTo>
                  <a:pt x="287324" y="377736"/>
                </a:lnTo>
                <a:lnTo>
                  <a:pt x="289344" y="378485"/>
                </a:lnTo>
                <a:lnTo>
                  <a:pt x="291579" y="378485"/>
                </a:lnTo>
                <a:lnTo>
                  <a:pt x="324111" y="371898"/>
                </a:lnTo>
                <a:lnTo>
                  <a:pt x="340773" y="360654"/>
                </a:lnTo>
                <a:lnTo>
                  <a:pt x="262343" y="360654"/>
                </a:lnTo>
                <a:lnTo>
                  <a:pt x="262343" y="228980"/>
                </a:lnTo>
                <a:lnTo>
                  <a:pt x="342791" y="228980"/>
                </a:lnTo>
                <a:lnTo>
                  <a:pt x="342071" y="228241"/>
                </a:lnTo>
                <a:lnTo>
                  <a:pt x="319785" y="216141"/>
                </a:lnTo>
                <a:lnTo>
                  <a:pt x="319785" y="211569"/>
                </a:lnTo>
                <a:lnTo>
                  <a:pt x="299961" y="211569"/>
                </a:lnTo>
                <a:lnTo>
                  <a:pt x="297205" y="211289"/>
                </a:lnTo>
                <a:lnTo>
                  <a:pt x="294411" y="211137"/>
                </a:lnTo>
                <a:close/>
              </a:path>
              <a:path w="375285" h="379095">
                <a:moveTo>
                  <a:pt x="128752" y="228980"/>
                </a:moveTo>
                <a:lnTo>
                  <a:pt x="112902" y="228980"/>
                </a:lnTo>
                <a:lnTo>
                  <a:pt x="112902" y="360654"/>
                </a:lnTo>
                <a:lnTo>
                  <a:pt x="128752" y="360654"/>
                </a:lnTo>
                <a:lnTo>
                  <a:pt x="128752" y="228980"/>
                </a:lnTo>
                <a:close/>
              </a:path>
              <a:path w="375285" h="379095">
                <a:moveTo>
                  <a:pt x="342791" y="228980"/>
                </a:moveTo>
                <a:lnTo>
                  <a:pt x="283641" y="228980"/>
                </a:lnTo>
                <a:lnTo>
                  <a:pt x="283641" y="360654"/>
                </a:lnTo>
                <a:lnTo>
                  <a:pt x="340773" y="360654"/>
                </a:lnTo>
                <a:lnTo>
                  <a:pt x="344857" y="357898"/>
                </a:lnTo>
                <a:lnTo>
                  <a:pt x="301485" y="357898"/>
                </a:lnTo>
                <a:lnTo>
                  <a:pt x="301485" y="231736"/>
                </a:lnTo>
                <a:lnTo>
                  <a:pt x="345477" y="231736"/>
                </a:lnTo>
                <a:lnTo>
                  <a:pt x="342791" y="228980"/>
                </a:lnTo>
                <a:close/>
              </a:path>
              <a:path w="375285" h="379095">
                <a:moveTo>
                  <a:pt x="91605" y="231736"/>
                </a:moveTo>
                <a:lnTo>
                  <a:pt x="73761" y="231736"/>
                </a:lnTo>
                <a:lnTo>
                  <a:pt x="73761" y="357898"/>
                </a:lnTo>
                <a:lnTo>
                  <a:pt x="91605" y="357898"/>
                </a:lnTo>
                <a:lnTo>
                  <a:pt x="91605" y="231736"/>
                </a:lnTo>
                <a:close/>
              </a:path>
              <a:path w="375285" h="379095">
                <a:moveTo>
                  <a:pt x="345477" y="231736"/>
                </a:moveTo>
                <a:lnTo>
                  <a:pt x="301485" y="231736"/>
                </a:lnTo>
                <a:lnTo>
                  <a:pt x="322782" y="239125"/>
                </a:lnTo>
                <a:lnTo>
                  <a:pt x="339893" y="253123"/>
                </a:lnTo>
                <a:lnTo>
                  <a:pt x="351284" y="272199"/>
                </a:lnTo>
                <a:lnTo>
                  <a:pt x="355422" y="294817"/>
                </a:lnTo>
                <a:lnTo>
                  <a:pt x="351281" y="317434"/>
                </a:lnTo>
                <a:lnTo>
                  <a:pt x="339887" y="336507"/>
                </a:lnTo>
                <a:lnTo>
                  <a:pt x="322777" y="350505"/>
                </a:lnTo>
                <a:lnTo>
                  <a:pt x="301485" y="357898"/>
                </a:lnTo>
                <a:lnTo>
                  <a:pt x="344857" y="357898"/>
                </a:lnTo>
                <a:lnTo>
                  <a:pt x="350710" y="353948"/>
                </a:lnTo>
                <a:lnTo>
                  <a:pt x="368660" y="327350"/>
                </a:lnTo>
                <a:lnTo>
                  <a:pt x="375246" y="294817"/>
                </a:lnTo>
                <a:lnTo>
                  <a:pt x="371120" y="268872"/>
                </a:lnTo>
                <a:lnTo>
                  <a:pt x="359622" y="246249"/>
                </a:lnTo>
                <a:lnTo>
                  <a:pt x="345477" y="231736"/>
                </a:lnTo>
                <a:close/>
              </a:path>
              <a:path w="375285" h="379095">
                <a:moveTo>
                  <a:pt x="187629" y="36880"/>
                </a:moveTo>
                <a:lnTo>
                  <a:pt x="151320" y="43963"/>
                </a:lnTo>
                <a:lnTo>
                  <a:pt x="120945" y="63025"/>
                </a:lnTo>
                <a:lnTo>
                  <a:pt x="100090" y="90785"/>
                </a:lnTo>
                <a:lnTo>
                  <a:pt x="92341" y="123964"/>
                </a:lnTo>
                <a:lnTo>
                  <a:pt x="92341" y="213118"/>
                </a:lnTo>
                <a:lnTo>
                  <a:pt x="112166" y="213118"/>
                </a:lnTo>
                <a:lnTo>
                  <a:pt x="112166" y="123964"/>
                </a:lnTo>
                <a:lnTo>
                  <a:pt x="117881" y="100060"/>
                </a:lnTo>
                <a:lnTo>
                  <a:pt x="133696" y="78428"/>
                </a:lnTo>
                <a:lnTo>
                  <a:pt x="157611" y="62749"/>
                </a:lnTo>
                <a:lnTo>
                  <a:pt x="187629" y="56705"/>
                </a:lnTo>
                <a:lnTo>
                  <a:pt x="244228" y="56705"/>
                </a:lnTo>
                <a:lnTo>
                  <a:pt x="223926" y="43963"/>
                </a:lnTo>
                <a:lnTo>
                  <a:pt x="187629" y="36880"/>
                </a:lnTo>
                <a:close/>
              </a:path>
              <a:path w="375285" h="379095">
                <a:moveTo>
                  <a:pt x="244228" y="56705"/>
                </a:moveTo>
                <a:lnTo>
                  <a:pt x="187629" y="56705"/>
                </a:lnTo>
                <a:lnTo>
                  <a:pt x="217635" y="62749"/>
                </a:lnTo>
                <a:lnTo>
                  <a:pt x="241547" y="78428"/>
                </a:lnTo>
                <a:lnTo>
                  <a:pt x="257363" y="100060"/>
                </a:lnTo>
                <a:lnTo>
                  <a:pt x="263080" y="123964"/>
                </a:lnTo>
                <a:lnTo>
                  <a:pt x="263080" y="213118"/>
                </a:lnTo>
                <a:lnTo>
                  <a:pt x="282905" y="213118"/>
                </a:lnTo>
                <a:lnTo>
                  <a:pt x="282905" y="123964"/>
                </a:lnTo>
                <a:lnTo>
                  <a:pt x="275155" y="90785"/>
                </a:lnTo>
                <a:lnTo>
                  <a:pt x="254298" y="63025"/>
                </a:lnTo>
                <a:lnTo>
                  <a:pt x="244228" y="56705"/>
                </a:lnTo>
                <a:close/>
              </a:path>
              <a:path w="375285" h="379095">
                <a:moveTo>
                  <a:pt x="85890" y="211137"/>
                </a:moveTo>
                <a:lnTo>
                  <a:pt x="80835" y="211137"/>
                </a:lnTo>
                <a:lnTo>
                  <a:pt x="78041" y="211289"/>
                </a:lnTo>
                <a:lnTo>
                  <a:pt x="75285" y="211569"/>
                </a:lnTo>
                <a:lnTo>
                  <a:pt x="87034" y="211569"/>
                </a:lnTo>
                <a:lnTo>
                  <a:pt x="85890" y="211137"/>
                </a:lnTo>
                <a:close/>
              </a:path>
              <a:path w="375285" h="379095">
                <a:moveTo>
                  <a:pt x="253102" y="19824"/>
                </a:moveTo>
                <a:lnTo>
                  <a:pt x="187629" y="19824"/>
                </a:lnTo>
                <a:lnTo>
                  <a:pt x="230427" y="28295"/>
                </a:lnTo>
                <a:lnTo>
                  <a:pt x="266236" y="51092"/>
                </a:lnTo>
                <a:lnTo>
                  <a:pt x="290824" y="84289"/>
                </a:lnTo>
                <a:lnTo>
                  <a:pt x="299961" y="123964"/>
                </a:lnTo>
                <a:lnTo>
                  <a:pt x="299961" y="211569"/>
                </a:lnTo>
                <a:lnTo>
                  <a:pt x="319785" y="211569"/>
                </a:lnTo>
                <a:lnTo>
                  <a:pt x="319785" y="123964"/>
                </a:lnTo>
                <a:lnTo>
                  <a:pt x="309036" y="76734"/>
                </a:lnTo>
                <a:lnTo>
                  <a:pt x="280106" y="37217"/>
                </a:lnTo>
                <a:lnTo>
                  <a:pt x="253102" y="19824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0" name="object 122">
            <a:extLst>
              <a:ext uri="{FF2B5EF4-FFF2-40B4-BE49-F238E27FC236}">
                <a16:creationId xmlns:a16="http://schemas.microsoft.com/office/drawing/2014/main" id="{141FF0A1-7AEC-63D7-4ECC-20B33F6AFD8B}"/>
              </a:ext>
            </a:extLst>
          </p:cNvPr>
          <p:cNvSpPr/>
          <p:nvPr/>
        </p:nvSpPr>
        <p:spPr>
          <a:xfrm>
            <a:off x="3958634" y="2533771"/>
            <a:ext cx="389058" cy="332615"/>
          </a:xfrm>
          <a:custGeom>
            <a:avLst/>
            <a:gdLst/>
            <a:ahLst/>
            <a:cxnLst/>
            <a:rect l="l" t="t" r="r" b="b"/>
            <a:pathLst>
              <a:path w="490220" h="419100">
                <a:moveTo>
                  <a:pt x="410222" y="283070"/>
                </a:moveTo>
                <a:lnTo>
                  <a:pt x="409486" y="280022"/>
                </a:lnTo>
                <a:lnTo>
                  <a:pt x="405726" y="275361"/>
                </a:lnTo>
                <a:lnTo>
                  <a:pt x="402894" y="274015"/>
                </a:lnTo>
                <a:lnTo>
                  <a:pt x="387108" y="274015"/>
                </a:lnTo>
                <a:lnTo>
                  <a:pt x="387108" y="293839"/>
                </a:lnTo>
                <a:lnTo>
                  <a:pt x="366204" y="336270"/>
                </a:lnTo>
                <a:lnTo>
                  <a:pt x="333616" y="369531"/>
                </a:lnTo>
                <a:lnTo>
                  <a:pt x="292277" y="391236"/>
                </a:lnTo>
                <a:lnTo>
                  <a:pt x="245186" y="398995"/>
                </a:lnTo>
                <a:lnTo>
                  <a:pt x="195592" y="390321"/>
                </a:lnTo>
                <a:lnTo>
                  <a:pt x="152565" y="366204"/>
                </a:lnTo>
                <a:lnTo>
                  <a:pt x="119659" y="329488"/>
                </a:lnTo>
                <a:lnTo>
                  <a:pt x="100457" y="283070"/>
                </a:lnTo>
                <a:lnTo>
                  <a:pt x="99428" y="278472"/>
                </a:lnTo>
                <a:lnTo>
                  <a:pt x="95529" y="275361"/>
                </a:lnTo>
                <a:lnTo>
                  <a:pt x="34493" y="275361"/>
                </a:lnTo>
                <a:lnTo>
                  <a:pt x="119100" y="190779"/>
                </a:lnTo>
                <a:lnTo>
                  <a:pt x="203682" y="275361"/>
                </a:lnTo>
                <a:lnTo>
                  <a:pt x="137414" y="275361"/>
                </a:lnTo>
                <a:lnTo>
                  <a:pt x="134607" y="276809"/>
                </a:lnTo>
                <a:lnTo>
                  <a:pt x="130924" y="281927"/>
                </a:lnTo>
                <a:lnTo>
                  <a:pt x="130403" y="285242"/>
                </a:lnTo>
                <a:lnTo>
                  <a:pt x="131406" y="288264"/>
                </a:lnTo>
                <a:lnTo>
                  <a:pt x="148755" y="321868"/>
                </a:lnTo>
                <a:lnTo>
                  <a:pt x="174955" y="347840"/>
                </a:lnTo>
                <a:lnTo>
                  <a:pt x="207835" y="364578"/>
                </a:lnTo>
                <a:lnTo>
                  <a:pt x="245186" y="370509"/>
                </a:lnTo>
                <a:lnTo>
                  <a:pt x="281254" y="365023"/>
                </a:lnTo>
                <a:lnTo>
                  <a:pt x="310692" y="350697"/>
                </a:lnTo>
                <a:lnTo>
                  <a:pt x="313194" y="349478"/>
                </a:lnTo>
                <a:lnTo>
                  <a:pt x="339090" y="325285"/>
                </a:lnTo>
                <a:lnTo>
                  <a:pt x="357022" y="293839"/>
                </a:lnTo>
                <a:lnTo>
                  <a:pt x="387108" y="293839"/>
                </a:lnTo>
                <a:lnTo>
                  <a:pt x="387108" y="274015"/>
                </a:lnTo>
                <a:lnTo>
                  <a:pt x="345681" y="274015"/>
                </a:lnTo>
                <a:lnTo>
                  <a:pt x="341858" y="276809"/>
                </a:lnTo>
                <a:lnTo>
                  <a:pt x="340512" y="280987"/>
                </a:lnTo>
                <a:lnTo>
                  <a:pt x="326224" y="309435"/>
                </a:lnTo>
                <a:lnTo>
                  <a:pt x="304330" y="331457"/>
                </a:lnTo>
                <a:lnTo>
                  <a:pt x="276694" y="345668"/>
                </a:lnTo>
                <a:lnTo>
                  <a:pt x="245186" y="350697"/>
                </a:lnTo>
                <a:lnTo>
                  <a:pt x="217284" y="346760"/>
                </a:lnTo>
                <a:lnTo>
                  <a:pt x="192430" y="335648"/>
                </a:lnTo>
                <a:lnTo>
                  <a:pt x="187299" y="331457"/>
                </a:lnTo>
                <a:lnTo>
                  <a:pt x="171183" y="318008"/>
                </a:lnTo>
                <a:lnTo>
                  <a:pt x="155562" y="295071"/>
                </a:lnTo>
                <a:lnTo>
                  <a:pt x="231508" y="295071"/>
                </a:lnTo>
                <a:lnTo>
                  <a:pt x="235115" y="292658"/>
                </a:lnTo>
                <a:lnTo>
                  <a:pt x="238188" y="285242"/>
                </a:lnTo>
                <a:lnTo>
                  <a:pt x="237337" y="280987"/>
                </a:lnTo>
                <a:lnTo>
                  <a:pt x="147129" y="190779"/>
                </a:lnTo>
                <a:lnTo>
                  <a:pt x="122389" y="166027"/>
                </a:lnTo>
                <a:lnTo>
                  <a:pt x="115798" y="166027"/>
                </a:lnTo>
                <a:lnTo>
                  <a:pt x="863" y="280987"/>
                </a:lnTo>
                <a:lnTo>
                  <a:pt x="0" y="285242"/>
                </a:lnTo>
                <a:lnTo>
                  <a:pt x="3073" y="292658"/>
                </a:lnTo>
                <a:lnTo>
                  <a:pt x="6692" y="295071"/>
                </a:lnTo>
                <a:lnTo>
                  <a:pt x="83007" y="295071"/>
                </a:lnTo>
                <a:lnTo>
                  <a:pt x="100215" y="335648"/>
                </a:lnTo>
                <a:lnTo>
                  <a:pt x="126898" y="369811"/>
                </a:lnTo>
                <a:lnTo>
                  <a:pt x="161188" y="396049"/>
                </a:lnTo>
                <a:lnTo>
                  <a:pt x="201231" y="412877"/>
                </a:lnTo>
                <a:lnTo>
                  <a:pt x="245186" y="418820"/>
                </a:lnTo>
                <a:lnTo>
                  <a:pt x="290957" y="412394"/>
                </a:lnTo>
                <a:lnTo>
                  <a:pt x="321487" y="398995"/>
                </a:lnTo>
                <a:lnTo>
                  <a:pt x="332346" y="394233"/>
                </a:lnTo>
                <a:lnTo>
                  <a:pt x="367296" y="366001"/>
                </a:lnTo>
                <a:lnTo>
                  <a:pt x="393649" y="329488"/>
                </a:lnTo>
                <a:lnTo>
                  <a:pt x="395224" y="325285"/>
                </a:lnTo>
                <a:lnTo>
                  <a:pt x="406730" y="293839"/>
                </a:lnTo>
                <a:lnTo>
                  <a:pt x="409600" y="286004"/>
                </a:lnTo>
                <a:lnTo>
                  <a:pt x="410222" y="283070"/>
                </a:lnTo>
                <a:close/>
              </a:path>
              <a:path w="490220" h="419100">
                <a:moveTo>
                  <a:pt x="490029" y="133565"/>
                </a:moveTo>
                <a:lnTo>
                  <a:pt x="486968" y="126161"/>
                </a:lnTo>
                <a:lnTo>
                  <a:pt x="483349" y="123748"/>
                </a:lnTo>
                <a:lnTo>
                  <a:pt x="455409" y="123748"/>
                </a:lnTo>
                <a:lnTo>
                  <a:pt x="455409" y="143573"/>
                </a:lnTo>
                <a:lnTo>
                  <a:pt x="370941" y="228041"/>
                </a:lnTo>
                <a:lnTo>
                  <a:pt x="286473" y="143573"/>
                </a:lnTo>
                <a:lnTo>
                  <a:pt x="352399" y="143573"/>
                </a:lnTo>
                <a:lnTo>
                  <a:pt x="355396" y="142049"/>
                </a:lnTo>
                <a:lnTo>
                  <a:pt x="359117" y="136893"/>
                </a:lnTo>
                <a:lnTo>
                  <a:pt x="359638" y="133565"/>
                </a:lnTo>
                <a:lnTo>
                  <a:pt x="358635" y="130556"/>
                </a:lnTo>
                <a:lnTo>
                  <a:pt x="341287" y="96951"/>
                </a:lnTo>
                <a:lnTo>
                  <a:pt x="315087" y="70980"/>
                </a:lnTo>
                <a:lnTo>
                  <a:pt x="309473" y="68122"/>
                </a:lnTo>
                <a:lnTo>
                  <a:pt x="282206" y="54241"/>
                </a:lnTo>
                <a:lnTo>
                  <a:pt x="244856" y="48298"/>
                </a:lnTo>
                <a:lnTo>
                  <a:pt x="208788" y="53797"/>
                </a:lnTo>
                <a:lnTo>
                  <a:pt x="176847" y="69342"/>
                </a:lnTo>
                <a:lnTo>
                  <a:pt x="150952" y="93535"/>
                </a:lnTo>
                <a:lnTo>
                  <a:pt x="133019" y="124980"/>
                </a:lnTo>
                <a:lnTo>
                  <a:pt x="102933" y="124980"/>
                </a:lnTo>
                <a:lnTo>
                  <a:pt x="123837" y="82562"/>
                </a:lnTo>
                <a:lnTo>
                  <a:pt x="156425" y="49301"/>
                </a:lnTo>
                <a:lnTo>
                  <a:pt x="197751" y="27597"/>
                </a:lnTo>
                <a:lnTo>
                  <a:pt x="244856" y="19824"/>
                </a:lnTo>
                <a:lnTo>
                  <a:pt x="294449" y="28498"/>
                </a:lnTo>
                <a:lnTo>
                  <a:pt x="337477" y="52616"/>
                </a:lnTo>
                <a:lnTo>
                  <a:pt x="368617" y="87363"/>
                </a:lnTo>
                <a:lnTo>
                  <a:pt x="389623" y="135813"/>
                </a:lnTo>
                <a:lnTo>
                  <a:pt x="390613" y="140347"/>
                </a:lnTo>
                <a:lnTo>
                  <a:pt x="394652" y="143573"/>
                </a:lnTo>
                <a:lnTo>
                  <a:pt x="455409" y="143573"/>
                </a:lnTo>
                <a:lnTo>
                  <a:pt x="455409" y="123748"/>
                </a:lnTo>
                <a:lnTo>
                  <a:pt x="407035" y="123748"/>
                </a:lnTo>
                <a:lnTo>
                  <a:pt x="389864" y="83273"/>
                </a:lnTo>
                <a:lnTo>
                  <a:pt x="363143" y="49009"/>
                </a:lnTo>
                <a:lnTo>
                  <a:pt x="328853" y="22771"/>
                </a:lnTo>
                <a:lnTo>
                  <a:pt x="288810" y="5943"/>
                </a:lnTo>
                <a:lnTo>
                  <a:pt x="244856" y="0"/>
                </a:lnTo>
                <a:lnTo>
                  <a:pt x="199085" y="6426"/>
                </a:lnTo>
                <a:lnTo>
                  <a:pt x="157695" y="24587"/>
                </a:lnTo>
                <a:lnTo>
                  <a:pt x="122745" y="52819"/>
                </a:lnTo>
                <a:lnTo>
                  <a:pt x="96316" y="89458"/>
                </a:lnTo>
                <a:lnTo>
                  <a:pt x="80441" y="132816"/>
                </a:lnTo>
                <a:lnTo>
                  <a:pt x="79844" y="135813"/>
                </a:lnTo>
                <a:lnTo>
                  <a:pt x="80543" y="138798"/>
                </a:lnTo>
                <a:lnTo>
                  <a:pt x="84429" y="143573"/>
                </a:lnTo>
                <a:lnTo>
                  <a:pt x="84582" y="143573"/>
                </a:lnTo>
                <a:lnTo>
                  <a:pt x="87147" y="144805"/>
                </a:lnTo>
                <a:lnTo>
                  <a:pt x="144360" y="144805"/>
                </a:lnTo>
                <a:lnTo>
                  <a:pt x="148132" y="142049"/>
                </a:lnTo>
                <a:lnTo>
                  <a:pt x="148717" y="140347"/>
                </a:lnTo>
                <a:lnTo>
                  <a:pt x="149491" y="137883"/>
                </a:lnTo>
                <a:lnTo>
                  <a:pt x="155981" y="124980"/>
                </a:lnTo>
                <a:lnTo>
                  <a:pt x="163830" y="109385"/>
                </a:lnTo>
                <a:lnTo>
                  <a:pt x="185724" y="87363"/>
                </a:lnTo>
                <a:lnTo>
                  <a:pt x="213347" y="73152"/>
                </a:lnTo>
                <a:lnTo>
                  <a:pt x="244856" y="68122"/>
                </a:lnTo>
                <a:lnTo>
                  <a:pt x="272757" y="72072"/>
                </a:lnTo>
                <a:lnTo>
                  <a:pt x="297853" y="83273"/>
                </a:lnTo>
                <a:lnTo>
                  <a:pt x="318858" y="100812"/>
                </a:lnTo>
                <a:lnTo>
                  <a:pt x="334479" y="123748"/>
                </a:lnTo>
                <a:lnTo>
                  <a:pt x="258533" y="123748"/>
                </a:lnTo>
                <a:lnTo>
                  <a:pt x="254927" y="126161"/>
                </a:lnTo>
                <a:lnTo>
                  <a:pt x="251853" y="133565"/>
                </a:lnTo>
                <a:lnTo>
                  <a:pt x="252526" y="136893"/>
                </a:lnTo>
                <a:lnTo>
                  <a:pt x="252755" y="137883"/>
                </a:lnTo>
                <a:lnTo>
                  <a:pt x="365874" y="251002"/>
                </a:lnTo>
                <a:lnTo>
                  <a:pt x="368414" y="251968"/>
                </a:lnTo>
                <a:lnTo>
                  <a:pt x="373481" y="251968"/>
                </a:lnTo>
                <a:lnTo>
                  <a:pt x="376021" y="251002"/>
                </a:lnTo>
                <a:lnTo>
                  <a:pt x="398983" y="228041"/>
                </a:lnTo>
                <a:lnTo>
                  <a:pt x="489140" y="137883"/>
                </a:lnTo>
                <a:lnTo>
                  <a:pt x="489381" y="136893"/>
                </a:lnTo>
                <a:lnTo>
                  <a:pt x="490029" y="133565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61" name="object 123">
            <a:extLst>
              <a:ext uri="{FF2B5EF4-FFF2-40B4-BE49-F238E27FC236}">
                <a16:creationId xmlns:a16="http://schemas.microsoft.com/office/drawing/2014/main" id="{23B7E0F5-4E44-A9F4-DB7A-5D3C7C0B6BA6}"/>
              </a:ext>
            </a:extLst>
          </p:cNvPr>
          <p:cNvGrpSpPr/>
          <p:nvPr/>
        </p:nvGrpSpPr>
        <p:grpSpPr>
          <a:xfrm>
            <a:off x="1431820" y="3190420"/>
            <a:ext cx="294818" cy="328078"/>
            <a:chOff x="1261605" y="7772650"/>
            <a:chExt cx="371475" cy="413384"/>
          </a:xfrm>
        </p:grpSpPr>
        <p:sp>
          <p:nvSpPr>
            <p:cNvPr id="1062" name="object 124">
              <a:extLst>
                <a:ext uri="{FF2B5EF4-FFF2-40B4-BE49-F238E27FC236}">
                  <a16:creationId xmlns:a16="http://schemas.microsoft.com/office/drawing/2014/main" id="{B9603B12-E1EC-77C1-FFCA-87DE266DE977}"/>
                </a:ext>
              </a:extLst>
            </p:cNvPr>
            <p:cNvSpPr/>
            <p:nvPr/>
          </p:nvSpPr>
          <p:spPr>
            <a:xfrm>
              <a:off x="1261605" y="7772650"/>
              <a:ext cx="371475" cy="413384"/>
            </a:xfrm>
            <a:custGeom>
              <a:avLst/>
              <a:gdLst/>
              <a:ahLst/>
              <a:cxnLst/>
              <a:rect l="l" t="t" r="r" b="b"/>
              <a:pathLst>
                <a:path w="371475" h="413384">
                  <a:moveTo>
                    <a:pt x="237328" y="284489"/>
                  </a:moveTo>
                  <a:lnTo>
                    <a:pt x="211781" y="284489"/>
                  </a:lnTo>
                  <a:lnTo>
                    <a:pt x="315096" y="411680"/>
                  </a:lnTo>
                  <a:lnTo>
                    <a:pt x="317953" y="412924"/>
                  </a:lnTo>
                  <a:lnTo>
                    <a:pt x="323033" y="412924"/>
                  </a:lnTo>
                  <a:lnTo>
                    <a:pt x="325243" y="412200"/>
                  </a:lnTo>
                  <a:lnTo>
                    <a:pt x="353715" y="389074"/>
                  </a:lnTo>
                  <a:lnTo>
                    <a:pt x="322271" y="389074"/>
                  </a:lnTo>
                  <a:lnTo>
                    <a:pt x="237328" y="284489"/>
                  </a:lnTo>
                  <a:close/>
                </a:path>
                <a:path w="371475" h="413384">
                  <a:moveTo>
                    <a:pt x="279920" y="254606"/>
                  </a:moveTo>
                  <a:lnTo>
                    <a:pt x="254390" y="254606"/>
                  </a:lnTo>
                  <a:lnTo>
                    <a:pt x="347065" y="368690"/>
                  </a:lnTo>
                  <a:lnTo>
                    <a:pt x="347189" y="368843"/>
                  </a:lnTo>
                  <a:lnTo>
                    <a:pt x="322271" y="389074"/>
                  </a:lnTo>
                  <a:lnTo>
                    <a:pt x="353715" y="389074"/>
                  </a:lnTo>
                  <a:lnTo>
                    <a:pt x="369414" y="376323"/>
                  </a:lnTo>
                  <a:lnTo>
                    <a:pt x="370709" y="373923"/>
                  </a:lnTo>
                  <a:lnTo>
                    <a:pt x="371239" y="368843"/>
                  </a:lnTo>
                  <a:lnTo>
                    <a:pt x="371255" y="368690"/>
                  </a:lnTo>
                  <a:lnTo>
                    <a:pt x="370468" y="366074"/>
                  </a:lnTo>
                  <a:lnTo>
                    <a:pt x="279920" y="254606"/>
                  </a:lnTo>
                  <a:close/>
                </a:path>
                <a:path w="371475" h="413384">
                  <a:moveTo>
                    <a:pt x="141160" y="0"/>
                  </a:moveTo>
                  <a:lnTo>
                    <a:pt x="95963" y="9365"/>
                  </a:lnTo>
                  <a:lnTo>
                    <a:pt x="54555" y="33169"/>
                  </a:lnTo>
                  <a:lnTo>
                    <a:pt x="17292" y="77987"/>
                  </a:lnTo>
                  <a:lnTo>
                    <a:pt x="174" y="133702"/>
                  </a:lnTo>
                  <a:lnTo>
                    <a:pt x="11" y="161329"/>
                  </a:lnTo>
                  <a:lnTo>
                    <a:pt x="0" y="163201"/>
                  </a:lnTo>
                  <a:lnTo>
                    <a:pt x="16515" y="218641"/>
                  </a:lnTo>
                  <a:lnTo>
                    <a:pt x="53538" y="264220"/>
                  </a:lnTo>
                  <a:lnTo>
                    <a:pt x="104423" y="291742"/>
                  </a:lnTo>
                  <a:lnTo>
                    <a:pt x="143785" y="298434"/>
                  </a:lnTo>
                  <a:lnTo>
                    <a:pt x="148980" y="298434"/>
                  </a:lnTo>
                  <a:lnTo>
                    <a:pt x="163842" y="297621"/>
                  </a:lnTo>
                  <a:lnTo>
                    <a:pt x="164802" y="297621"/>
                  </a:lnTo>
                  <a:lnTo>
                    <a:pt x="181247" y="294895"/>
                  </a:lnTo>
                  <a:lnTo>
                    <a:pt x="196786" y="290531"/>
                  </a:lnTo>
                  <a:lnTo>
                    <a:pt x="211781" y="284489"/>
                  </a:lnTo>
                  <a:lnTo>
                    <a:pt x="237328" y="284489"/>
                  </a:lnTo>
                  <a:lnTo>
                    <a:pt x="232107" y="278061"/>
                  </a:lnTo>
                  <a:lnTo>
                    <a:pt x="160947" y="278061"/>
                  </a:lnTo>
                  <a:lnTo>
                    <a:pt x="135365" y="277898"/>
                  </a:lnTo>
                  <a:lnTo>
                    <a:pt x="87048" y="263055"/>
                  </a:lnTo>
                  <a:lnTo>
                    <a:pt x="48180" y="230743"/>
                  </a:lnTo>
                  <a:lnTo>
                    <a:pt x="24521" y="186078"/>
                  </a:lnTo>
                  <a:lnTo>
                    <a:pt x="19739" y="161329"/>
                  </a:lnTo>
                  <a:lnTo>
                    <a:pt x="19878" y="136842"/>
                  </a:lnTo>
                  <a:lnTo>
                    <a:pt x="19884" y="135747"/>
                  </a:lnTo>
                  <a:lnTo>
                    <a:pt x="34738" y="87425"/>
                  </a:lnTo>
                  <a:lnTo>
                    <a:pt x="67052" y="48561"/>
                  </a:lnTo>
                  <a:lnTo>
                    <a:pt x="106043" y="26800"/>
                  </a:lnTo>
                  <a:lnTo>
                    <a:pt x="148586" y="19631"/>
                  </a:lnTo>
                  <a:lnTo>
                    <a:pt x="220904" y="19631"/>
                  </a:lnTo>
                  <a:lnTo>
                    <a:pt x="186658" y="4713"/>
                  </a:lnTo>
                  <a:lnTo>
                    <a:pt x="141160" y="0"/>
                  </a:lnTo>
                  <a:close/>
                </a:path>
                <a:path w="371475" h="413384">
                  <a:moveTo>
                    <a:pt x="220904" y="19631"/>
                  </a:moveTo>
                  <a:lnTo>
                    <a:pt x="148586" y="19631"/>
                  </a:lnTo>
                  <a:lnTo>
                    <a:pt x="176619" y="22674"/>
                  </a:lnTo>
                  <a:lnTo>
                    <a:pt x="203458" y="31731"/>
                  </a:lnTo>
                  <a:lnTo>
                    <a:pt x="249233" y="67433"/>
                  </a:lnTo>
                  <a:lnTo>
                    <a:pt x="272897" y="112093"/>
                  </a:lnTo>
                  <a:lnTo>
                    <a:pt x="277680" y="136842"/>
                  </a:lnTo>
                  <a:lnTo>
                    <a:pt x="277536" y="161329"/>
                  </a:lnTo>
                  <a:lnTo>
                    <a:pt x="277529" y="162429"/>
                  </a:lnTo>
                  <a:lnTo>
                    <a:pt x="262680" y="210740"/>
                  </a:lnTo>
                  <a:lnTo>
                    <a:pt x="230361" y="249602"/>
                  </a:lnTo>
                  <a:lnTo>
                    <a:pt x="185697" y="273280"/>
                  </a:lnTo>
                  <a:lnTo>
                    <a:pt x="160947" y="278061"/>
                  </a:lnTo>
                  <a:lnTo>
                    <a:pt x="232107" y="278061"/>
                  </a:lnTo>
                  <a:lnTo>
                    <a:pt x="229396" y="274723"/>
                  </a:lnTo>
                  <a:lnTo>
                    <a:pt x="234019" y="271738"/>
                  </a:lnTo>
                  <a:lnTo>
                    <a:pt x="238527" y="268513"/>
                  </a:lnTo>
                  <a:lnTo>
                    <a:pt x="246909" y="261705"/>
                  </a:lnTo>
                  <a:lnTo>
                    <a:pt x="250745" y="258238"/>
                  </a:lnTo>
                  <a:lnTo>
                    <a:pt x="254390" y="254606"/>
                  </a:lnTo>
                  <a:lnTo>
                    <a:pt x="279920" y="254606"/>
                  </a:lnTo>
                  <a:lnTo>
                    <a:pt x="267623" y="239468"/>
                  </a:lnTo>
                  <a:lnTo>
                    <a:pt x="278791" y="222540"/>
                  </a:lnTo>
                  <a:lnTo>
                    <a:pt x="287529" y="204262"/>
                  </a:lnTo>
                  <a:lnTo>
                    <a:pt x="293721" y="184838"/>
                  </a:lnTo>
                  <a:lnTo>
                    <a:pt x="297252" y="164474"/>
                  </a:lnTo>
                  <a:lnTo>
                    <a:pt x="297408" y="136842"/>
                  </a:lnTo>
                  <a:lnTo>
                    <a:pt x="297419" y="134970"/>
                  </a:lnTo>
                  <a:lnTo>
                    <a:pt x="291901" y="106434"/>
                  </a:lnTo>
                  <a:lnTo>
                    <a:pt x="280898" y="79533"/>
                  </a:lnTo>
                  <a:lnTo>
                    <a:pt x="264613" y="54937"/>
                  </a:lnTo>
                  <a:lnTo>
                    <a:pt x="228972" y="23145"/>
                  </a:lnTo>
                  <a:lnTo>
                    <a:pt x="220904" y="19631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63" name="object 125">
              <a:extLst>
                <a:ext uri="{FF2B5EF4-FFF2-40B4-BE49-F238E27FC236}">
                  <a16:creationId xmlns:a16="http://schemas.microsoft.com/office/drawing/2014/main" id="{9F391B6D-D494-0EDC-0DC2-DFE40C1D8992}"/>
                </a:ext>
              </a:extLst>
            </p:cNvPr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1301457" y="7812997"/>
              <a:ext cx="217531" cy="218008"/>
            </a:xfrm>
            <a:prstGeom prst="rect">
              <a:avLst/>
            </a:prstGeom>
          </p:spPr>
        </p:pic>
      </p:grpSp>
      <p:grpSp>
        <p:nvGrpSpPr>
          <p:cNvPr id="1064" name="object 126">
            <a:extLst>
              <a:ext uri="{FF2B5EF4-FFF2-40B4-BE49-F238E27FC236}">
                <a16:creationId xmlns:a16="http://schemas.microsoft.com/office/drawing/2014/main" id="{12041BFF-8E84-3607-EF5A-24782ECAFA03}"/>
              </a:ext>
            </a:extLst>
          </p:cNvPr>
          <p:cNvGrpSpPr/>
          <p:nvPr/>
        </p:nvGrpSpPr>
        <p:grpSpPr>
          <a:xfrm>
            <a:off x="2093225" y="3153322"/>
            <a:ext cx="256516" cy="402161"/>
            <a:chOff x="2094986" y="7725906"/>
            <a:chExt cx="323215" cy="506730"/>
          </a:xfrm>
        </p:grpSpPr>
        <p:sp>
          <p:nvSpPr>
            <p:cNvPr id="1065" name="object 127">
              <a:extLst>
                <a:ext uri="{FF2B5EF4-FFF2-40B4-BE49-F238E27FC236}">
                  <a16:creationId xmlns:a16="http://schemas.microsoft.com/office/drawing/2014/main" id="{006418D7-470B-8C2D-0642-94CDF70A6099}"/>
                </a:ext>
              </a:extLst>
            </p:cNvPr>
            <p:cNvSpPr/>
            <p:nvPr/>
          </p:nvSpPr>
          <p:spPr>
            <a:xfrm>
              <a:off x="2094979" y="7725917"/>
              <a:ext cx="323215" cy="506730"/>
            </a:xfrm>
            <a:custGeom>
              <a:avLst/>
              <a:gdLst/>
              <a:ahLst/>
              <a:cxnLst/>
              <a:rect l="l" t="t" r="r" b="b"/>
              <a:pathLst>
                <a:path w="323214" h="506729">
                  <a:moveTo>
                    <a:pt x="277444" y="79781"/>
                  </a:moveTo>
                  <a:lnTo>
                    <a:pt x="274535" y="65417"/>
                  </a:lnTo>
                  <a:lnTo>
                    <a:pt x="270002" y="58699"/>
                  </a:lnTo>
                  <a:lnTo>
                    <a:pt x="266611" y="53670"/>
                  </a:lnTo>
                  <a:lnTo>
                    <a:pt x="261594" y="50292"/>
                  </a:lnTo>
                  <a:lnTo>
                    <a:pt x="261594" y="79781"/>
                  </a:lnTo>
                  <a:lnTo>
                    <a:pt x="261594" y="358343"/>
                  </a:lnTo>
                  <a:lnTo>
                    <a:pt x="259930" y="366547"/>
                  </a:lnTo>
                  <a:lnTo>
                    <a:pt x="255409" y="373240"/>
                  </a:lnTo>
                  <a:lnTo>
                    <a:pt x="248704" y="377761"/>
                  </a:lnTo>
                  <a:lnTo>
                    <a:pt x="240499" y="379412"/>
                  </a:lnTo>
                  <a:lnTo>
                    <a:pt x="82715" y="379412"/>
                  </a:lnTo>
                  <a:lnTo>
                    <a:pt x="74523" y="377761"/>
                  </a:lnTo>
                  <a:lnTo>
                    <a:pt x="67818" y="373240"/>
                  </a:lnTo>
                  <a:lnTo>
                    <a:pt x="63296" y="366547"/>
                  </a:lnTo>
                  <a:lnTo>
                    <a:pt x="61633" y="358343"/>
                  </a:lnTo>
                  <a:lnTo>
                    <a:pt x="61633" y="79781"/>
                  </a:lnTo>
                  <a:lnTo>
                    <a:pt x="63296" y="71577"/>
                  </a:lnTo>
                  <a:lnTo>
                    <a:pt x="67818" y="64884"/>
                  </a:lnTo>
                  <a:lnTo>
                    <a:pt x="74523" y="60363"/>
                  </a:lnTo>
                  <a:lnTo>
                    <a:pt x="82715" y="58699"/>
                  </a:lnTo>
                  <a:lnTo>
                    <a:pt x="240499" y="58699"/>
                  </a:lnTo>
                  <a:lnTo>
                    <a:pt x="248704" y="60363"/>
                  </a:lnTo>
                  <a:lnTo>
                    <a:pt x="255409" y="64884"/>
                  </a:lnTo>
                  <a:lnTo>
                    <a:pt x="259930" y="71577"/>
                  </a:lnTo>
                  <a:lnTo>
                    <a:pt x="261594" y="79781"/>
                  </a:lnTo>
                  <a:lnTo>
                    <a:pt x="261594" y="50292"/>
                  </a:lnTo>
                  <a:lnTo>
                    <a:pt x="254863" y="45745"/>
                  </a:lnTo>
                  <a:lnTo>
                    <a:pt x="240499" y="42837"/>
                  </a:lnTo>
                  <a:lnTo>
                    <a:pt x="82715" y="42837"/>
                  </a:lnTo>
                  <a:lnTo>
                    <a:pt x="68351" y="45745"/>
                  </a:lnTo>
                  <a:lnTo>
                    <a:pt x="56603" y="53670"/>
                  </a:lnTo>
                  <a:lnTo>
                    <a:pt x="48679" y="65417"/>
                  </a:lnTo>
                  <a:lnTo>
                    <a:pt x="45770" y="79781"/>
                  </a:lnTo>
                  <a:lnTo>
                    <a:pt x="45770" y="358343"/>
                  </a:lnTo>
                  <a:lnTo>
                    <a:pt x="48679" y="372706"/>
                  </a:lnTo>
                  <a:lnTo>
                    <a:pt x="56603" y="384441"/>
                  </a:lnTo>
                  <a:lnTo>
                    <a:pt x="68351" y="392366"/>
                  </a:lnTo>
                  <a:lnTo>
                    <a:pt x="82715" y="395274"/>
                  </a:lnTo>
                  <a:lnTo>
                    <a:pt x="240499" y="395274"/>
                  </a:lnTo>
                  <a:lnTo>
                    <a:pt x="254863" y="392366"/>
                  </a:lnTo>
                  <a:lnTo>
                    <a:pt x="266611" y="384441"/>
                  </a:lnTo>
                  <a:lnTo>
                    <a:pt x="270002" y="379412"/>
                  </a:lnTo>
                  <a:lnTo>
                    <a:pt x="274535" y="372706"/>
                  </a:lnTo>
                  <a:lnTo>
                    <a:pt x="277444" y="358343"/>
                  </a:lnTo>
                  <a:lnTo>
                    <a:pt x="277444" y="79781"/>
                  </a:lnTo>
                  <a:close/>
                </a:path>
                <a:path w="323214" h="506729">
                  <a:moveTo>
                    <a:pt x="323215" y="49644"/>
                  </a:moveTo>
                  <a:lnTo>
                    <a:pt x="319303" y="30327"/>
                  </a:lnTo>
                  <a:lnTo>
                    <a:pt x="312204" y="19812"/>
                  </a:lnTo>
                  <a:lnTo>
                    <a:pt x="308648" y="14554"/>
                  </a:lnTo>
                  <a:lnTo>
                    <a:pt x="303390" y="11010"/>
                  </a:lnTo>
                  <a:lnTo>
                    <a:pt x="303390" y="49644"/>
                  </a:lnTo>
                  <a:lnTo>
                    <a:pt x="303390" y="456577"/>
                  </a:lnTo>
                  <a:lnTo>
                    <a:pt x="301040" y="468172"/>
                  </a:lnTo>
                  <a:lnTo>
                    <a:pt x="294640" y="477647"/>
                  </a:lnTo>
                  <a:lnTo>
                    <a:pt x="285153" y="484047"/>
                  </a:lnTo>
                  <a:lnTo>
                    <a:pt x="273545" y="486397"/>
                  </a:lnTo>
                  <a:lnTo>
                    <a:pt x="49657" y="486397"/>
                  </a:lnTo>
                  <a:lnTo>
                    <a:pt x="38061" y="484047"/>
                  </a:lnTo>
                  <a:lnTo>
                    <a:pt x="28575" y="477647"/>
                  </a:lnTo>
                  <a:lnTo>
                    <a:pt x="22174" y="468172"/>
                  </a:lnTo>
                  <a:lnTo>
                    <a:pt x="19824" y="456577"/>
                  </a:lnTo>
                  <a:lnTo>
                    <a:pt x="19824" y="49644"/>
                  </a:lnTo>
                  <a:lnTo>
                    <a:pt x="22174" y="38036"/>
                  </a:lnTo>
                  <a:lnTo>
                    <a:pt x="28575" y="28549"/>
                  </a:lnTo>
                  <a:lnTo>
                    <a:pt x="38061" y="22161"/>
                  </a:lnTo>
                  <a:lnTo>
                    <a:pt x="49657" y="19812"/>
                  </a:lnTo>
                  <a:lnTo>
                    <a:pt x="273545" y="19812"/>
                  </a:lnTo>
                  <a:lnTo>
                    <a:pt x="285153" y="22161"/>
                  </a:lnTo>
                  <a:lnTo>
                    <a:pt x="294640" y="28549"/>
                  </a:lnTo>
                  <a:lnTo>
                    <a:pt x="301040" y="38036"/>
                  </a:lnTo>
                  <a:lnTo>
                    <a:pt x="303390" y="49644"/>
                  </a:lnTo>
                  <a:lnTo>
                    <a:pt x="303390" y="11010"/>
                  </a:lnTo>
                  <a:lnTo>
                    <a:pt x="292862" y="3898"/>
                  </a:lnTo>
                  <a:lnTo>
                    <a:pt x="273545" y="0"/>
                  </a:lnTo>
                  <a:lnTo>
                    <a:pt x="49657" y="0"/>
                  </a:lnTo>
                  <a:lnTo>
                    <a:pt x="30353" y="3898"/>
                  </a:lnTo>
                  <a:lnTo>
                    <a:pt x="14566" y="14554"/>
                  </a:lnTo>
                  <a:lnTo>
                    <a:pt x="3911" y="30327"/>
                  </a:lnTo>
                  <a:lnTo>
                    <a:pt x="0" y="49644"/>
                  </a:lnTo>
                  <a:lnTo>
                    <a:pt x="0" y="456577"/>
                  </a:lnTo>
                  <a:lnTo>
                    <a:pt x="3911" y="475881"/>
                  </a:lnTo>
                  <a:lnTo>
                    <a:pt x="14566" y="491655"/>
                  </a:lnTo>
                  <a:lnTo>
                    <a:pt x="30353" y="502310"/>
                  </a:lnTo>
                  <a:lnTo>
                    <a:pt x="49657" y="506222"/>
                  </a:lnTo>
                  <a:lnTo>
                    <a:pt x="273545" y="506222"/>
                  </a:lnTo>
                  <a:lnTo>
                    <a:pt x="312204" y="486397"/>
                  </a:lnTo>
                  <a:lnTo>
                    <a:pt x="323215" y="456577"/>
                  </a:lnTo>
                  <a:lnTo>
                    <a:pt x="323215" y="49644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66" name="object 128">
              <a:extLst>
                <a:ext uri="{FF2B5EF4-FFF2-40B4-BE49-F238E27FC236}">
                  <a16:creationId xmlns:a16="http://schemas.microsoft.com/office/drawing/2014/main" id="{14228C96-2C7A-ED1B-C183-61129C8EE2CB}"/>
                </a:ext>
              </a:extLst>
            </p:cNvPr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2222723" y="8133824"/>
              <a:ext cx="67741" cy="67741"/>
            </a:xfrm>
            <a:prstGeom prst="rect">
              <a:avLst/>
            </a:prstGeom>
          </p:spPr>
        </p:pic>
      </p:grpSp>
      <p:grpSp>
        <p:nvGrpSpPr>
          <p:cNvPr id="1067" name="object 129">
            <a:extLst>
              <a:ext uri="{FF2B5EF4-FFF2-40B4-BE49-F238E27FC236}">
                <a16:creationId xmlns:a16="http://schemas.microsoft.com/office/drawing/2014/main" id="{CF07D4BC-7B6A-6980-86CE-AE793C6DB33A}"/>
              </a:ext>
            </a:extLst>
          </p:cNvPr>
          <p:cNvGrpSpPr/>
          <p:nvPr/>
        </p:nvGrpSpPr>
        <p:grpSpPr>
          <a:xfrm>
            <a:off x="2684730" y="3227397"/>
            <a:ext cx="359325" cy="253997"/>
            <a:chOff x="2840292" y="7819241"/>
            <a:chExt cx="452755" cy="320040"/>
          </a:xfrm>
        </p:grpSpPr>
        <p:sp>
          <p:nvSpPr>
            <p:cNvPr id="1068" name="object 130">
              <a:extLst>
                <a:ext uri="{FF2B5EF4-FFF2-40B4-BE49-F238E27FC236}">
                  <a16:creationId xmlns:a16="http://schemas.microsoft.com/office/drawing/2014/main" id="{F37D7CA0-1526-1E7A-2C1E-C7668E6E9BAC}"/>
                </a:ext>
              </a:extLst>
            </p:cNvPr>
            <p:cNvSpPr/>
            <p:nvPr/>
          </p:nvSpPr>
          <p:spPr>
            <a:xfrm>
              <a:off x="2840291" y="7819249"/>
              <a:ext cx="452755" cy="320040"/>
            </a:xfrm>
            <a:custGeom>
              <a:avLst/>
              <a:gdLst/>
              <a:ahLst/>
              <a:cxnLst/>
              <a:rect l="l" t="t" r="r" b="b"/>
              <a:pathLst>
                <a:path w="452754" h="320040">
                  <a:moveTo>
                    <a:pt x="306959" y="108381"/>
                  </a:moveTo>
                  <a:lnTo>
                    <a:pt x="306273" y="106794"/>
                  </a:lnTo>
                  <a:lnTo>
                    <a:pt x="295071" y="96481"/>
                  </a:lnTo>
                  <a:lnTo>
                    <a:pt x="295071" y="112661"/>
                  </a:lnTo>
                  <a:lnTo>
                    <a:pt x="295071" y="269786"/>
                  </a:lnTo>
                  <a:lnTo>
                    <a:pt x="54025" y="269786"/>
                  </a:lnTo>
                  <a:lnTo>
                    <a:pt x="54025" y="53721"/>
                  </a:lnTo>
                  <a:lnTo>
                    <a:pt x="231063" y="53721"/>
                  </a:lnTo>
                  <a:lnTo>
                    <a:pt x="295071" y="112661"/>
                  </a:lnTo>
                  <a:lnTo>
                    <a:pt x="295071" y="96481"/>
                  </a:lnTo>
                  <a:lnTo>
                    <a:pt x="248627" y="53721"/>
                  </a:lnTo>
                  <a:lnTo>
                    <a:pt x="236321" y="42392"/>
                  </a:lnTo>
                  <a:lnTo>
                    <a:pt x="234873" y="41821"/>
                  </a:lnTo>
                  <a:lnTo>
                    <a:pt x="44792" y="41821"/>
                  </a:lnTo>
                  <a:lnTo>
                    <a:pt x="42125" y="44488"/>
                  </a:lnTo>
                  <a:lnTo>
                    <a:pt x="42125" y="279019"/>
                  </a:lnTo>
                  <a:lnTo>
                    <a:pt x="44792" y="281686"/>
                  </a:lnTo>
                  <a:lnTo>
                    <a:pt x="304304" y="281686"/>
                  </a:lnTo>
                  <a:lnTo>
                    <a:pt x="306959" y="279019"/>
                  </a:lnTo>
                  <a:lnTo>
                    <a:pt x="306959" y="269786"/>
                  </a:lnTo>
                  <a:lnTo>
                    <a:pt x="306959" y="108381"/>
                  </a:lnTo>
                  <a:close/>
                </a:path>
                <a:path w="452754" h="320040">
                  <a:moveTo>
                    <a:pt x="452196" y="96850"/>
                  </a:moveTo>
                  <a:lnTo>
                    <a:pt x="451459" y="94945"/>
                  </a:lnTo>
                  <a:lnTo>
                    <a:pt x="436333" y="78371"/>
                  </a:lnTo>
                  <a:lnTo>
                    <a:pt x="436333" y="101904"/>
                  </a:lnTo>
                  <a:lnTo>
                    <a:pt x="436333" y="303682"/>
                  </a:lnTo>
                  <a:lnTo>
                    <a:pt x="15862" y="303682"/>
                  </a:lnTo>
                  <a:lnTo>
                    <a:pt x="15862" y="15862"/>
                  </a:lnTo>
                  <a:lnTo>
                    <a:pt x="357873" y="15862"/>
                  </a:lnTo>
                  <a:lnTo>
                    <a:pt x="436333" y="101904"/>
                  </a:lnTo>
                  <a:lnTo>
                    <a:pt x="436333" y="78371"/>
                  </a:lnTo>
                  <a:lnTo>
                    <a:pt x="379336" y="15862"/>
                  </a:lnTo>
                  <a:lnTo>
                    <a:pt x="365734" y="939"/>
                  </a:lnTo>
                  <a:lnTo>
                    <a:pt x="363601" y="0"/>
                  </a:lnTo>
                  <a:lnTo>
                    <a:pt x="3543" y="0"/>
                  </a:lnTo>
                  <a:lnTo>
                    <a:pt x="0" y="3556"/>
                  </a:lnTo>
                  <a:lnTo>
                    <a:pt x="0" y="315988"/>
                  </a:lnTo>
                  <a:lnTo>
                    <a:pt x="3543" y="319544"/>
                  </a:lnTo>
                  <a:lnTo>
                    <a:pt x="448640" y="319544"/>
                  </a:lnTo>
                  <a:lnTo>
                    <a:pt x="452196" y="315988"/>
                  </a:lnTo>
                  <a:lnTo>
                    <a:pt x="452196" y="303682"/>
                  </a:lnTo>
                  <a:lnTo>
                    <a:pt x="452196" y="96850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69" name="object 131">
              <a:extLst>
                <a:ext uri="{FF2B5EF4-FFF2-40B4-BE49-F238E27FC236}">
                  <a16:creationId xmlns:a16="http://schemas.microsoft.com/office/drawing/2014/main" id="{2A8081E7-2EAF-41E4-BCBE-B33358554011}"/>
                </a:ext>
              </a:extLst>
            </p:cNvPr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3173971" y="7918030"/>
              <a:ext cx="77978" cy="182892"/>
            </a:xfrm>
            <a:prstGeom prst="rect">
              <a:avLst/>
            </a:prstGeom>
          </p:spPr>
        </p:pic>
      </p:grpSp>
      <p:grpSp>
        <p:nvGrpSpPr>
          <p:cNvPr id="1070" name="object 132">
            <a:extLst>
              <a:ext uri="{FF2B5EF4-FFF2-40B4-BE49-F238E27FC236}">
                <a16:creationId xmlns:a16="http://schemas.microsoft.com/office/drawing/2014/main" id="{51537C5A-9868-BE22-F203-630526ADCC1D}"/>
              </a:ext>
            </a:extLst>
          </p:cNvPr>
          <p:cNvGrpSpPr/>
          <p:nvPr/>
        </p:nvGrpSpPr>
        <p:grpSpPr>
          <a:xfrm>
            <a:off x="3335221" y="3156334"/>
            <a:ext cx="353276" cy="396113"/>
            <a:chOff x="3659922" y="7729701"/>
            <a:chExt cx="445134" cy="499109"/>
          </a:xfrm>
        </p:grpSpPr>
        <p:pic>
          <p:nvPicPr>
            <p:cNvPr id="1071" name="object 133">
              <a:extLst>
                <a:ext uri="{FF2B5EF4-FFF2-40B4-BE49-F238E27FC236}">
                  <a16:creationId xmlns:a16="http://schemas.microsoft.com/office/drawing/2014/main" id="{5090FB07-419A-AFB0-6994-AA82838DB274}"/>
                </a:ext>
              </a:extLst>
            </p:cNvPr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3659922" y="7729701"/>
              <a:ext cx="319577" cy="319568"/>
            </a:xfrm>
            <a:prstGeom prst="rect">
              <a:avLst/>
            </a:prstGeom>
          </p:spPr>
        </p:pic>
        <p:sp>
          <p:nvSpPr>
            <p:cNvPr id="1072" name="object 134">
              <a:extLst>
                <a:ext uri="{FF2B5EF4-FFF2-40B4-BE49-F238E27FC236}">
                  <a16:creationId xmlns:a16="http://schemas.microsoft.com/office/drawing/2014/main" id="{48058DAB-5B41-4F2E-3877-3A0A64CBA697}"/>
                </a:ext>
              </a:extLst>
            </p:cNvPr>
            <p:cNvSpPr/>
            <p:nvPr/>
          </p:nvSpPr>
          <p:spPr>
            <a:xfrm>
              <a:off x="3855296" y="7922083"/>
              <a:ext cx="250190" cy="306705"/>
            </a:xfrm>
            <a:custGeom>
              <a:avLst/>
              <a:gdLst/>
              <a:ahLst/>
              <a:cxnLst/>
              <a:rect l="l" t="t" r="r" b="b"/>
              <a:pathLst>
                <a:path w="250189" h="306704">
                  <a:moveTo>
                    <a:pt x="122779" y="222046"/>
                  </a:moveTo>
                  <a:lnTo>
                    <a:pt x="102946" y="222046"/>
                  </a:lnTo>
                  <a:lnTo>
                    <a:pt x="165392" y="305155"/>
                  </a:lnTo>
                  <a:lnTo>
                    <a:pt x="167766" y="306247"/>
                  </a:lnTo>
                  <a:lnTo>
                    <a:pt x="171830" y="306247"/>
                  </a:lnTo>
                  <a:lnTo>
                    <a:pt x="173507" y="305727"/>
                  </a:lnTo>
                  <a:lnTo>
                    <a:pt x="198155" y="287210"/>
                  </a:lnTo>
                  <a:lnTo>
                    <a:pt x="171742" y="287210"/>
                  </a:lnTo>
                  <a:lnTo>
                    <a:pt x="122779" y="222046"/>
                  </a:lnTo>
                  <a:close/>
                </a:path>
                <a:path w="250189" h="306704">
                  <a:moveTo>
                    <a:pt x="57793" y="21208"/>
                  </a:moveTo>
                  <a:lnTo>
                    <a:pt x="17843" y="21208"/>
                  </a:lnTo>
                  <a:lnTo>
                    <a:pt x="224734" y="110705"/>
                  </a:lnTo>
                  <a:lnTo>
                    <a:pt x="169506" y="152209"/>
                  </a:lnTo>
                  <a:lnTo>
                    <a:pt x="168389" y="154076"/>
                  </a:lnTo>
                  <a:lnTo>
                    <a:pt x="167805" y="158254"/>
                  </a:lnTo>
                  <a:lnTo>
                    <a:pt x="168338" y="160362"/>
                  </a:lnTo>
                  <a:lnTo>
                    <a:pt x="230492" y="243077"/>
                  </a:lnTo>
                  <a:lnTo>
                    <a:pt x="171742" y="287210"/>
                  </a:lnTo>
                  <a:lnTo>
                    <a:pt x="198155" y="287210"/>
                  </a:lnTo>
                  <a:lnTo>
                    <a:pt x="248043" y="249732"/>
                  </a:lnTo>
                  <a:lnTo>
                    <a:pt x="249148" y="247853"/>
                  </a:lnTo>
                  <a:lnTo>
                    <a:pt x="249732" y="243687"/>
                  </a:lnTo>
                  <a:lnTo>
                    <a:pt x="249199" y="241579"/>
                  </a:lnTo>
                  <a:lnTo>
                    <a:pt x="187045" y="158851"/>
                  </a:lnTo>
                  <a:lnTo>
                    <a:pt x="247446" y="113487"/>
                  </a:lnTo>
                  <a:lnTo>
                    <a:pt x="248627" y="110705"/>
                  </a:lnTo>
                  <a:lnTo>
                    <a:pt x="247954" y="105105"/>
                  </a:lnTo>
                  <a:lnTo>
                    <a:pt x="246164" y="102692"/>
                  </a:lnTo>
                  <a:lnTo>
                    <a:pt x="57793" y="21208"/>
                  </a:lnTo>
                  <a:close/>
                </a:path>
                <a:path w="250189" h="306704">
                  <a:moveTo>
                    <a:pt x="8762" y="0"/>
                  </a:moveTo>
                  <a:lnTo>
                    <a:pt x="5740" y="355"/>
                  </a:lnTo>
                  <a:lnTo>
                    <a:pt x="1193" y="3784"/>
                  </a:lnTo>
                  <a:lnTo>
                    <a:pt x="0" y="6578"/>
                  </a:lnTo>
                  <a:lnTo>
                    <a:pt x="32537" y="263182"/>
                  </a:lnTo>
                  <a:lnTo>
                    <a:pt x="34353" y="265582"/>
                  </a:lnTo>
                  <a:lnTo>
                    <a:pt x="36956" y="266674"/>
                  </a:lnTo>
                  <a:lnTo>
                    <a:pt x="39547" y="267792"/>
                  </a:lnTo>
                  <a:lnTo>
                    <a:pt x="42544" y="267411"/>
                  </a:lnTo>
                  <a:lnTo>
                    <a:pt x="72610" y="244830"/>
                  </a:lnTo>
                  <a:lnTo>
                    <a:pt x="46189" y="244830"/>
                  </a:lnTo>
                  <a:lnTo>
                    <a:pt x="17843" y="21208"/>
                  </a:lnTo>
                  <a:lnTo>
                    <a:pt x="57793" y="21208"/>
                  </a:lnTo>
                  <a:lnTo>
                    <a:pt x="8762" y="0"/>
                  </a:lnTo>
                  <a:close/>
                </a:path>
                <a:path w="250189" h="306704">
                  <a:moveTo>
                    <a:pt x="106921" y="203009"/>
                  </a:moveTo>
                  <a:lnTo>
                    <a:pt x="102857" y="203009"/>
                  </a:lnTo>
                  <a:lnTo>
                    <a:pt x="101193" y="203530"/>
                  </a:lnTo>
                  <a:lnTo>
                    <a:pt x="46189" y="244830"/>
                  </a:lnTo>
                  <a:lnTo>
                    <a:pt x="72610" y="244830"/>
                  </a:lnTo>
                  <a:lnTo>
                    <a:pt x="102946" y="222046"/>
                  </a:lnTo>
                  <a:lnTo>
                    <a:pt x="122779" y="222046"/>
                  </a:lnTo>
                  <a:lnTo>
                    <a:pt x="109296" y="204101"/>
                  </a:lnTo>
                  <a:lnTo>
                    <a:pt x="106921" y="203009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73" name="object 135">
            <a:extLst>
              <a:ext uri="{FF2B5EF4-FFF2-40B4-BE49-F238E27FC236}">
                <a16:creationId xmlns:a16="http://schemas.microsoft.com/office/drawing/2014/main" id="{6205C429-AD23-4B49-BCDC-F4C668CA5EC8}"/>
              </a:ext>
            </a:extLst>
          </p:cNvPr>
          <p:cNvGrpSpPr/>
          <p:nvPr/>
        </p:nvGrpSpPr>
        <p:grpSpPr>
          <a:xfrm>
            <a:off x="3948161" y="3203904"/>
            <a:ext cx="212168" cy="296833"/>
            <a:chOff x="4432236" y="7789640"/>
            <a:chExt cx="267335" cy="374015"/>
          </a:xfrm>
        </p:grpSpPr>
        <p:pic>
          <p:nvPicPr>
            <p:cNvPr id="1074" name="object 136">
              <a:extLst>
                <a:ext uri="{FF2B5EF4-FFF2-40B4-BE49-F238E27FC236}">
                  <a16:creationId xmlns:a16="http://schemas.microsoft.com/office/drawing/2014/main" id="{6D7B983E-2AFE-D940-1118-E6D1F243661D}"/>
                </a:ext>
              </a:extLst>
            </p:cNvPr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4432236" y="7918691"/>
              <a:ext cx="89865" cy="147091"/>
            </a:xfrm>
            <a:prstGeom prst="rect">
              <a:avLst/>
            </a:prstGeom>
          </p:spPr>
        </p:pic>
        <p:sp>
          <p:nvSpPr>
            <p:cNvPr id="1075" name="object 137">
              <a:extLst>
                <a:ext uri="{FF2B5EF4-FFF2-40B4-BE49-F238E27FC236}">
                  <a16:creationId xmlns:a16="http://schemas.microsoft.com/office/drawing/2014/main" id="{671EC0C8-33AC-A33D-F865-D93B5012F5E9}"/>
                </a:ext>
              </a:extLst>
            </p:cNvPr>
            <p:cNvSpPr/>
            <p:nvPr/>
          </p:nvSpPr>
          <p:spPr>
            <a:xfrm>
              <a:off x="4539278" y="7789640"/>
              <a:ext cx="160020" cy="374015"/>
            </a:xfrm>
            <a:custGeom>
              <a:avLst/>
              <a:gdLst/>
              <a:ahLst/>
              <a:cxnLst/>
              <a:rect l="l" t="t" r="r" b="b"/>
              <a:pathLst>
                <a:path w="160020" h="374015">
                  <a:moveTo>
                    <a:pt x="152336" y="0"/>
                  </a:moveTo>
                  <a:lnTo>
                    <a:pt x="148996" y="520"/>
                  </a:lnTo>
                  <a:lnTo>
                    <a:pt x="977" y="132562"/>
                  </a:lnTo>
                  <a:lnTo>
                    <a:pt x="0" y="134708"/>
                  </a:lnTo>
                  <a:lnTo>
                    <a:pt x="0" y="270840"/>
                  </a:lnTo>
                  <a:lnTo>
                    <a:pt x="1308" y="273291"/>
                  </a:lnTo>
                  <a:lnTo>
                    <a:pt x="148831" y="373265"/>
                  </a:lnTo>
                  <a:lnTo>
                    <a:pt x="150380" y="373735"/>
                  </a:lnTo>
                  <a:lnTo>
                    <a:pt x="153212" y="373735"/>
                  </a:lnTo>
                  <a:lnTo>
                    <a:pt x="154482" y="373418"/>
                  </a:lnTo>
                  <a:lnTo>
                    <a:pt x="158242" y="371436"/>
                  </a:lnTo>
                  <a:lnTo>
                    <a:pt x="159867" y="368731"/>
                  </a:lnTo>
                  <a:lnTo>
                    <a:pt x="159867" y="350850"/>
                  </a:lnTo>
                  <a:lnTo>
                    <a:pt x="144018" y="350850"/>
                  </a:lnTo>
                  <a:lnTo>
                    <a:pt x="15862" y="264007"/>
                  </a:lnTo>
                  <a:lnTo>
                    <a:pt x="15862" y="140525"/>
                  </a:lnTo>
                  <a:lnTo>
                    <a:pt x="144018" y="26212"/>
                  </a:lnTo>
                  <a:lnTo>
                    <a:pt x="159867" y="26212"/>
                  </a:lnTo>
                  <a:lnTo>
                    <a:pt x="159867" y="5384"/>
                  </a:lnTo>
                  <a:lnTo>
                    <a:pt x="158026" y="2552"/>
                  </a:lnTo>
                  <a:lnTo>
                    <a:pt x="152336" y="0"/>
                  </a:lnTo>
                  <a:close/>
                </a:path>
                <a:path w="160020" h="374015">
                  <a:moveTo>
                    <a:pt x="159867" y="26212"/>
                  </a:moveTo>
                  <a:lnTo>
                    <a:pt x="144018" y="26212"/>
                  </a:lnTo>
                  <a:lnTo>
                    <a:pt x="144018" y="350850"/>
                  </a:lnTo>
                  <a:lnTo>
                    <a:pt x="159867" y="350850"/>
                  </a:lnTo>
                  <a:lnTo>
                    <a:pt x="159867" y="26212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76" name="object 138">
            <a:extLst>
              <a:ext uri="{FF2B5EF4-FFF2-40B4-BE49-F238E27FC236}">
                <a16:creationId xmlns:a16="http://schemas.microsoft.com/office/drawing/2014/main" id="{79B2912B-F24B-97AF-8665-55BE2F40C50C}"/>
              </a:ext>
            </a:extLst>
          </p:cNvPr>
          <p:cNvGrpSpPr/>
          <p:nvPr/>
        </p:nvGrpSpPr>
        <p:grpSpPr>
          <a:xfrm>
            <a:off x="4194930" y="3225341"/>
            <a:ext cx="163284" cy="279195"/>
            <a:chOff x="4743169" y="7816651"/>
            <a:chExt cx="205740" cy="351790"/>
          </a:xfrm>
        </p:grpSpPr>
        <p:sp>
          <p:nvSpPr>
            <p:cNvPr id="1077" name="object 139">
              <a:extLst>
                <a:ext uri="{FF2B5EF4-FFF2-40B4-BE49-F238E27FC236}">
                  <a16:creationId xmlns:a16="http://schemas.microsoft.com/office/drawing/2014/main" id="{00A23CC2-31EF-A8CC-F5E0-74E0B8BD494D}"/>
                </a:ext>
              </a:extLst>
            </p:cNvPr>
            <p:cNvSpPr/>
            <p:nvPr/>
          </p:nvSpPr>
          <p:spPr>
            <a:xfrm>
              <a:off x="4836887" y="7816651"/>
              <a:ext cx="112395" cy="351790"/>
            </a:xfrm>
            <a:custGeom>
              <a:avLst/>
              <a:gdLst/>
              <a:ahLst/>
              <a:cxnLst/>
              <a:rect l="l" t="t" r="r" b="b"/>
              <a:pathLst>
                <a:path w="112395" h="351790">
                  <a:moveTo>
                    <a:pt x="23439" y="0"/>
                  </a:moveTo>
                  <a:lnTo>
                    <a:pt x="14509" y="1864"/>
                  </a:lnTo>
                  <a:lnTo>
                    <a:pt x="6718" y="7194"/>
                  </a:lnTo>
                  <a:lnTo>
                    <a:pt x="1620" y="15129"/>
                  </a:lnTo>
                  <a:lnTo>
                    <a:pt x="12" y="24109"/>
                  </a:lnTo>
                  <a:lnTo>
                    <a:pt x="1881" y="33038"/>
                  </a:lnTo>
                  <a:lnTo>
                    <a:pt x="7213" y="40824"/>
                  </a:lnTo>
                  <a:lnTo>
                    <a:pt x="31630" y="69756"/>
                  </a:lnTo>
                  <a:lnTo>
                    <a:pt x="49499" y="102412"/>
                  </a:lnTo>
                  <a:lnTo>
                    <a:pt x="60475" y="137964"/>
                  </a:lnTo>
                  <a:lnTo>
                    <a:pt x="64211" y="175583"/>
                  </a:lnTo>
                  <a:lnTo>
                    <a:pt x="60475" y="213200"/>
                  </a:lnTo>
                  <a:lnTo>
                    <a:pt x="49499" y="248746"/>
                  </a:lnTo>
                  <a:lnTo>
                    <a:pt x="31630" y="281395"/>
                  </a:lnTo>
                  <a:lnTo>
                    <a:pt x="7213" y="310318"/>
                  </a:lnTo>
                  <a:lnTo>
                    <a:pt x="2552" y="314839"/>
                  </a:lnTo>
                  <a:lnTo>
                    <a:pt x="0" y="320897"/>
                  </a:lnTo>
                  <a:lnTo>
                    <a:pt x="0" y="333609"/>
                  </a:lnTo>
                  <a:lnTo>
                    <a:pt x="2387" y="339502"/>
                  </a:lnTo>
                  <a:lnTo>
                    <a:pt x="11379" y="348761"/>
                  </a:lnTo>
                  <a:lnTo>
                    <a:pt x="17576" y="351161"/>
                  </a:lnTo>
                  <a:lnTo>
                    <a:pt x="29756" y="351161"/>
                  </a:lnTo>
                  <a:lnTo>
                    <a:pt x="35750" y="348926"/>
                  </a:lnTo>
                  <a:lnTo>
                    <a:pt x="40360" y="344443"/>
                  </a:lnTo>
                  <a:lnTo>
                    <a:pt x="47403" y="336099"/>
                  </a:lnTo>
                  <a:lnTo>
                    <a:pt x="21207" y="336099"/>
                  </a:lnTo>
                  <a:lnTo>
                    <a:pt x="16649" y="331425"/>
                  </a:lnTo>
                  <a:lnTo>
                    <a:pt x="15849" y="329457"/>
                  </a:lnTo>
                  <a:lnTo>
                    <a:pt x="15849" y="325227"/>
                  </a:lnTo>
                  <a:lnTo>
                    <a:pt x="16700" y="323208"/>
                  </a:lnTo>
                  <a:lnTo>
                    <a:pt x="18262" y="321697"/>
                  </a:lnTo>
                  <a:lnTo>
                    <a:pt x="44733" y="290330"/>
                  </a:lnTo>
                  <a:lnTo>
                    <a:pt x="64112" y="254927"/>
                  </a:lnTo>
                  <a:lnTo>
                    <a:pt x="76019" y="216380"/>
                  </a:lnTo>
                  <a:lnTo>
                    <a:pt x="80073" y="175583"/>
                  </a:lnTo>
                  <a:lnTo>
                    <a:pt x="76019" y="134785"/>
                  </a:lnTo>
                  <a:lnTo>
                    <a:pt x="64112" y="96235"/>
                  </a:lnTo>
                  <a:lnTo>
                    <a:pt x="44733" y="60832"/>
                  </a:lnTo>
                  <a:lnTo>
                    <a:pt x="18262" y="29470"/>
                  </a:lnTo>
                  <a:lnTo>
                    <a:pt x="15125" y="26409"/>
                  </a:lnTo>
                  <a:lnTo>
                    <a:pt x="15049" y="21380"/>
                  </a:lnTo>
                  <a:lnTo>
                    <a:pt x="19646" y="16656"/>
                  </a:lnTo>
                  <a:lnTo>
                    <a:pt x="21717" y="15843"/>
                  </a:lnTo>
                  <a:lnTo>
                    <a:pt x="48067" y="15843"/>
                  </a:lnTo>
                  <a:lnTo>
                    <a:pt x="40360" y="6711"/>
                  </a:lnTo>
                  <a:lnTo>
                    <a:pt x="32419" y="1611"/>
                  </a:lnTo>
                  <a:lnTo>
                    <a:pt x="23439" y="0"/>
                  </a:lnTo>
                  <a:close/>
                </a:path>
                <a:path w="112395" h="351790">
                  <a:moveTo>
                    <a:pt x="48067" y="15843"/>
                  </a:moveTo>
                  <a:lnTo>
                    <a:pt x="25781" y="15843"/>
                  </a:lnTo>
                  <a:lnTo>
                    <a:pt x="27840" y="16656"/>
                  </a:lnTo>
                  <a:lnTo>
                    <a:pt x="29311" y="18091"/>
                  </a:lnTo>
                  <a:lnTo>
                    <a:pt x="57847" y="51898"/>
                  </a:lnTo>
                  <a:lnTo>
                    <a:pt x="78735" y="90060"/>
                  </a:lnTo>
                  <a:lnTo>
                    <a:pt x="91567" y="131610"/>
                  </a:lnTo>
                  <a:lnTo>
                    <a:pt x="95935" y="175583"/>
                  </a:lnTo>
                  <a:lnTo>
                    <a:pt x="91567" y="219556"/>
                  </a:lnTo>
                  <a:lnTo>
                    <a:pt x="78735" y="261105"/>
                  </a:lnTo>
                  <a:lnTo>
                    <a:pt x="57847" y="299263"/>
                  </a:lnTo>
                  <a:lnTo>
                    <a:pt x="29311" y="333063"/>
                  </a:lnTo>
                  <a:lnTo>
                    <a:pt x="26174" y="336099"/>
                  </a:lnTo>
                  <a:lnTo>
                    <a:pt x="47403" y="336099"/>
                  </a:lnTo>
                  <a:lnTo>
                    <a:pt x="70953" y="308196"/>
                  </a:lnTo>
                  <a:lnTo>
                    <a:pt x="93346" y="267281"/>
                  </a:lnTo>
                  <a:lnTo>
                    <a:pt x="107102" y="222731"/>
                  </a:lnTo>
                  <a:lnTo>
                    <a:pt x="111785" y="175583"/>
                  </a:lnTo>
                  <a:lnTo>
                    <a:pt x="107102" y="128434"/>
                  </a:lnTo>
                  <a:lnTo>
                    <a:pt x="93346" y="83880"/>
                  </a:lnTo>
                  <a:lnTo>
                    <a:pt x="70953" y="42960"/>
                  </a:lnTo>
                  <a:lnTo>
                    <a:pt x="48067" y="15843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78" name="object 140">
              <a:extLst>
                <a:ext uri="{FF2B5EF4-FFF2-40B4-BE49-F238E27FC236}">
                  <a16:creationId xmlns:a16="http://schemas.microsoft.com/office/drawing/2014/main" id="{04BE12D3-2A4D-756B-7B88-F2E5433DF603}"/>
                </a:ext>
              </a:extLst>
            </p:cNvPr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4743169" y="7872071"/>
              <a:ext cx="88923" cy="240195"/>
            </a:xfrm>
            <a:prstGeom prst="rect">
              <a:avLst/>
            </a:prstGeom>
          </p:spPr>
        </p:pic>
      </p:grpSp>
      <p:sp>
        <p:nvSpPr>
          <p:cNvPr id="1079" name="object 141">
            <a:extLst>
              <a:ext uri="{FF2B5EF4-FFF2-40B4-BE49-F238E27FC236}">
                <a16:creationId xmlns:a16="http://schemas.microsoft.com/office/drawing/2014/main" id="{BB98DDA0-ECCD-A7F9-AE61-4005D821A8BB}"/>
              </a:ext>
            </a:extLst>
          </p:cNvPr>
          <p:cNvSpPr/>
          <p:nvPr/>
        </p:nvSpPr>
        <p:spPr>
          <a:xfrm>
            <a:off x="1414393" y="3777941"/>
            <a:ext cx="329087" cy="461125"/>
          </a:xfrm>
          <a:custGeom>
            <a:avLst/>
            <a:gdLst/>
            <a:ahLst/>
            <a:cxnLst/>
            <a:rect l="l" t="t" r="r" b="b"/>
            <a:pathLst>
              <a:path w="414655" h="581025">
                <a:moveTo>
                  <a:pt x="303504" y="123202"/>
                </a:moveTo>
                <a:lnTo>
                  <a:pt x="303149" y="119189"/>
                </a:lnTo>
                <a:lnTo>
                  <a:pt x="273126" y="79197"/>
                </a:lnTo>
                <a:lnTo>
                  <a:pt x="273126" y="112217"/>
                </a:lnTo>
                <a:lnTo>
                  <a:pt x="227304" y="112217"/>
                </a:lnTo>
                <a:lnTo>
                  <a:pt x="222872" y="116662"/>
                </a:lnTo>
                <a:lnTo>
                  <a:pt x="222872" y="312635"/>
                </a:lnTo>
                <a:lnTo>
                  <a:pt x="192011" y="312635"/>
                </a:lnTo>
                <a:lnTo>
                  <a:pt x="192011" y="116662"/>
                </a:lnTo>
                <a:lnTo>
                  <a:pt x="187579" y="112217"/>
                </a:lnTo>
                <a:lnTo>
                  <a:pt x="144310" y="112217"/>
                </a:lnTo>
                <a:lnTo>
                  <a:pt x="208711" y="26428"/>
                </a:lnTo>
                <a:lnTo>
                  <a:pt x="273126" y="112217"/>
                </a:lnTo>
                <a:lnTo>
                  <a:pt x="273126" y="79197"/>
                </a:lnTo>
                <a:lnTo>
                  <a:pt x="233514" y="26428"/>
                </a:lnTo>
                <a:lnTo>
                  <a:pt x="214769" y="1473"/>
                </a:lnTo>
                <a:lnTo>
                  <a:pt x="211836" y="0"/>
                </a:lnTo>
                <a:lnTo>
                  <a:pt x="205600" y="0"/>
                </a:lnTo>
                <a:lnTo>
                  <a:pt x="202666" y="1473"/>
                </a:lnTo>
                <a:lnTo>
                  <a:pt x="114287" y="119189"/>
                </a:lnTo>
                <a:lnTo>
                  <a:pt x="113931" y="123202"/>
                </a:lnTo>
                <a:lnTo>
                  <a:pt x="117284" y="129921"/>
                </a:lnTo>
                <a:lnTo>
                  <a:pt x="120713" y="132041"/>
                </a:lnTo>
                <a:lnTo>
                  <a:pt x="172199" y="132041"/>
                </a:lnTo>
                <a:lnTo>
                  <a:pt x="172199" y="328015"/>
                </a:lnTo>
                <a:lnTo>
                  <a:pt x="176631" y="332447"/>
                </a:lnTo>
                <a:lnTo>
                  <a:pt x="238264" y="332447"/>
                </a:lnTo>
                <a:lnTo>
                  <a:pt x="242697" y="328015"/>
                </a:lnTo>
                <a:lnTo>
                  <a:pt x="242697" y="312635"/>
                </a:lnTo>
                <a:lnTo>
                  <a:pt x="242697" y="132041"/>
                </a:lnTo>
                <a:lnTo>
                  <a:pt x="296710" y="132041"/>
                </a:lnTo>
                <a:lnTo>
                  <a:pt x="300151" y="129921"/>
                </a:lnTo>
                <a:lnTo>
                  <a:pt x="303504" y="123202"/>
                </a:lnTo>
                <a:close/>
              </a:path>
              <a:path w="414655" h="581025">
                <a:moveTo>
                  <a:pt x="414299" y="171005"/>
                </a:moveTo>
                <a:lnTo>
                  <a:pt x="409867" y="166573"/>
                </a:lnTo>
                <a:lnTo>
                  <a:pt x="394474" y="166573"/>
                </a:lnTo>
                <a:lnTo>
                  <a:pt x="394474" y="186385"/>
                </a:lnTo>
                <a:lnTo>
                  <a:pt x="394474" y="561047"/>
                </a:lnTo>
                <a:lnTo>
                  <a:pt x="19824" y="561047"/>
                </a:lnTo>
                <a:lnTo>
                  <a:pt x="19824" y="186385"/>
                </a:lnTo>
                <a:lnTo>
                  <a:pt x="132207" y="186385"/>
                </a:lnTo>
                <a:lnTo>
                  <a:pt x="132207" y="226453"/>
                </a:lnTo>
                <a:lnTo>
                  <a:pt x="64312" y="226453"/>
                </a:lnTo>
                <a:lnTo>
                  <a:pt x="59880" y="230886"/>
                </a:lnTo>
                <a:lnTo>
                  <a:pt x="59880" y="516559"/>
                </a:lnTo>
                <a:lnTo>
                  <a:pt x="64312" y="520992"/>
                </a:lnTo>
                <a:lnTo>
                  <a:pt x="349986" y="520992"/>
                </a:lnTo>
                <a:lnTo>
                  <a:pt x="354418" y="516559"/>
                </a:lnTo>
                <a:lnTo>
                  <a:pt x="354418" y="501167"/>
                </a:lnTo>
                <a:lnTo>
                  <a:pt x="354418" y="230886"/>
                </a:lnTo>
                <a:lnTo>
                  <a:pt x="349986" y="226453"/>
                </a:lnTo>
                <a:lnTo>
                  <a:pt x="282092" y="226453"/>
                </a:lnTo>
                <a:lnTo>
                  <a:pt x="282092" y="186385"/>
                </a:lnTo>
                <a:lnTo>
                  <a:pt x="394474" y="186385"/>
                </a:lnTo>
                <a:lnTo>
                  <a:pt x="394474" y="166573"/>
                </a:lnTo>
                <a:lnTo>
                  <a:pt x="266712" y="166573"/>
                </a:lnTo>
                <a:lnTo>
                  <a:pt x="262267" y="171005"/>
                </a:lnTo>
                <a:lnTo>
                  <a:pt x="262267" y="241833"/>
                </a:lnTo>
                <a:lnTo>
                  <a:pt x="266712" y="246265"/>
                </a:lnTo>
                <a:lnTo>
                  <a:pt x="334594" y="246265"/>
                </a:lnTo>
                <a:lnTo>
                  <a:pt x="334594" y="501167"/>
                </a:lnTo>
                <a:lnTo>
                  <a:pt x="79705" y="501167"/>
                </a:lnTo>
                <a:lnTo>
                  <a:pt x="79705" y="246265"/>
                </a:lnTo>
                <a:lnTo>
                  <a:pt x="147599" y="246265"/>
                </a:lnTo>
                <a:lnTo>
                  <a:pt x="152031" y="241833"/>
                </a:lnTo>
                <a:lnTo>
                  <a:pt x="152031" y="186385"/>
                </a:lnTo>
                <a:lnTo>
                  <a:pt x="152031" y="171005"/>
                </a:lnTo>
                <a:lnTo>
                  <a:pt x="147599" y="166573"/>
                </a:lnTo>
                <a:lnTo>
                  <a:pt x="4445" y="166573"/>
                </a:lnTo>
                <a:lnTo>
                  <a:pt x="0" y="171005"/>
                </a:lnTo>
                <a:lnTo>
                  <a:pt x="0" y="576427"/>
                </a:lnTo>
                <a:lnTo>
                  <a:pt x="4445" y="580872"/>
                </a:lnTo>
                <a:lnTo>
                  <a:pt x="409867" y="580872"/>
                </a:lnTo>
                <a:lnTo>
                  <a:pt x="414299" y="576427"/>
                </a:lnTo>
                <a:lnTo>
                  <a:pt x="414299" y="561047"/>
                </a:lnTo>
                <a:lnTo>
                  <a:pt x="414299" y="186385"/>
                </a:lnTo>
                <a:lnTo>
                  <a:pt x="414299" y="171005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80" name="object 142">
            <a:extLst>
              <a:ext uri="{FF2B5EF4-FFF2-40B4-BE49-F238E27FC236}">
                <a16:creationId xmlns:a16="http://schemas.microsoft.com/office/drawing/2014/main" id="{E694B9C5-DC41-E1CB-D9B0-ECB30071A793}"/>
              </a:ext>
            </a:extLst>
          </p:cNvPr>
          <p:cNvGrpSpPr/>
          <p:nvPr/>
        </p:nvGrpSpPr>
        <p:grpSpPr>
          <a:xfrm>
            <a:off x="2064525" y="1257284"/>
            <a:ext cx="313968" cy="268612"/>
            <a:chOff x="2058824" y="5336866"/>
            <a:chExt cx="395605" cy="338455"/>
          </a:xfrm>
        </p:grpSpPr>
        <p:sp>
          <p:nvSpPr>
            <p:cNvPr id="1081" name="object 143">
              <a:extLst>
                <a:ext uri="{FF2B5EF4-FFF2-40B4-BE49-F238E27FC236}">
                  <a16:creationId xmlns:a16="http://schemas.microsoft.com/office/drawing/2014/main" id="{FBD4B5E3-9666-73A7-E0E4-203E35058F14}"/>
                </a:ext>
              </a:extLst>
            </p:cNvPr>
            <p:cNvSpPr/>
            <p:nvPr/>
          </p:nvSpPr>
          <p:spPr>
            <a:xfrm>
              <a:off x="2058824" y="5336866"/>
              <a:ext cx="395605" cy="338455"/>
            </a:xfrm>
            <a:custGeom>
              <a:avLst/>
              <a:gdLst/>
              <a:ahLst/>
              <a:cxnLst/>
              <a:rect l="l" t="t" r="r" b="b"/>
              <a:pathLst>
                <a:path w="395605" h="338454">
                  <a:moveTo>
                    <a:pt x="391096" y="53517"/>
                  </a:moveTo>
                  <a:lnTo>
                    <a:pt x="4432" y="53517"/>
                  </a:lnTo>
                  <a:lnTo>
                    <a:pt x="0" y="57950"/>
                  </a:lnTo>
                  <a:lnTo>
                    <a:pt x="0" y="333768"/>
                  </a:lnTo>
                  <a:lnTo>
                    <a:pt x="4432" y="338200"/>
                  </a:lnTo>
                  <a:lnTo>
                    <a:pt x="391096" y="338200"/>
                  </a:lnTo>
                  <a:lnTo>
                    <a:pt x="395528" y="333768"/>
                  </a:lnTo>
                  <a:lnTo>
                    <a:pt x="395528" y="318376"/>
                  </a:lnTo>
                  <a:lnTo>
                    <a:pt x="19824" y="318376"/>
                  </a:lnTo>
                  <a:lnTo>
                    <a:pt x="19824" y="73342"/>
                  </a:lnTo>
                  <a:lnTo>
                    <a:pt x="395528" y="73342"/>
                  </a:lnTo>
                  <a:lnTo>
                    <a:pt x="395528" y="57950"/>
                  </a:lnTo>
                  <a:lnTo>
                    <a:pt x="391096" y="53517"/>
                  </a:lnTo>
                  <a:close/>
                </a:path>
                <a:path w="395605" h="338454">
                  <a:moveTo>
                    <a:pt x="395528" y="73342"/>
                  </a:moveTo>
                  <a:lnTo>
                    <a:pt x="375704" y="73342"/>
                  </a:lnTo>
                  <a:lnTo>
                    <a:pt x="375704" y="318376"/>
                  </a:lnTo>
                  <a:lnTo>
                    <a:pt x="395528" y="318376"/>
                  </a:lnTo>
                  <a:lnTo>
                    <a:pt x="395528" y="73342"/>
                  </a:lnTo>
                  <a:close/>
                </a:path>
                <a:path w="395605" h="338454">
                  <a:moveTo>
                    <a:pt x="104940" y="36283"/>
                  </a:moveTo>
                  <a:lnTo>
                    <a:pt x="59143" y="36283"/>
                  </a:lnTo>
                  <a:lnTo>
                    <a:pt x="54711" y="40728"/>
                  </a:lnTo>
                  <a:lnTo>
                    <a:pt x="54711" y="53517"/>
                  </a:lnTo>
                  <a:lnTo>
                    <a:pt x="109372" y="53517"/>
                  </a:lnTo>
                  <a:lnTo>
                    <a:pt x="109372" y="40728"/>
                  </a:lnTo>
                  <a:lnTo>
                    <a:pt x="104940" y="36283"/>
                  </a:lnTo>
                  <a:close/>
                </a:path>
                <a:path w="395605" h="338454">
                  <a:moveTo>
                    <a:pt x="277876" y="0"/>
                  </a:moveTo>
                  <a:lnTo>
                    <a:pt x="164045" y="0"/>
                  </a:lnTo>
                  <a:lnTo>
                    <a:pt x="159613" y="4432"/>
                  </a:lnTo>
                  <a:lnTo>
                    <a:pt x="159613" y="53517"/>
                  </a:lnTo>
                  <a:lnTo>
                    <a:pt x="179438" y="53517"/>
                  </a:lnTo>
                  <a:lnTo>
                    <a:pt x="179438" y="19824"/>
                  </a:lnTo>
                  <a:lnTo>
                    <a:pt x="282308" y="19824"/>
                  </a:lnTo>
                  <a:lnTo>
                    <a:pt x="282308" y="4432"/>
                  </a:lnTo>
                  <a:lnTo>
                    <a:pt x="277876" y="0"/>
                  </a:lnTo>
                  <a:close/>
                </a:path>
                <a:path w="395605" h="338454">
                  <a:moveTo>
                    <a:pt x="282308" y="19824"/>
                  </a:moveTo>
                  <a:lnTo>
                    <a:pt x="262483" y="19824"/>
                  </a:lnTo>
                  <a:lnTo>
                    <a:pt x="262483" y="53517"/>
                  </a:lnTo>
                  <a:lnTo>
                    <a:pt x="282308" y="53517"/>
                  </a:lnTo>
                  <a:lnTo>
                    <a:pt x="282308" y="19824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82" name="object 144">
              <a:extLst>
                <a:ext uri="{FF2B5EF4-FFF2-40B4-BE49-F238E27FC236}">
                  <a16:creationId xmlns:a16="http://schemas.microsoft.com/office/drawing/2014/main" id="{300EEE0C-00F4-EDC4-E6FE-B0A415804D1C}"/>
                </a:ext>
              </a:extLst>
            </p:cNvPr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2218441" y="5440294"/>
              <a:ext cx="186867" cy="186880"/>
            </a:xfrm>
            <a:prstGeom prst="rect">
              <a:avLst/>
            </a:prstGeom>
          </p:spPr>
        </p:pic>
        <p:sp>
          <p:nvSpPr>
            <p:cNvPr id="1083" name="object 145">
              <a:extLst>
                <a:ext uri="{FF2B5EF4-FFF2-40B4-BE49-F238E27FC236}">
                  <a16:creationId xmlns:a16="http://schemas.microsoft.com/office/drawing/2014/main" id="{BC97E05E-74DF-35CA-05DB-BBC6A3AA8487}"/>
                </a:ext>
              </a:extLst>
            </p:cNvPr>
            <p:cNvSpPr/>
            <p:nvPr/>
          </p:nvSpPr>
          <p:spPr>
            <a:xfrm>
              <a:off x="2098598" y="5428018"/>
              <a:ext cx="89535" cy="62230"/>
            </a:xfrm>
            <a:custGeom>
              <a:avLst/>
              <a:gdLst/>
              <a:ahLst/>
              <a:cxnLst/>
              <a:rect l="l" t="t" r="r" b="b"/>
              <a:pathLst>
                <a:path w="89535" h="62229">
                  <a:moveTo>
                    <a:pt x="85077" y="0"/>
                  </a:moveTo>
                  <a:lnTo>
                    <a:pt x="4444" y="0"/>
                  </a:lnTo>
                  <a:lnTo>
                    <a:pt x="0" y="4445"/>
                  </a:lnTo>
                  <a:lnTo>
                    <a:pt x="0" y="57429"/>
                  </a:lnTo>
                  <a:lnTo>
                    <a:pt x="4444" y="61874"/>
                  </a:lnTo>
                  <a:lnTo>
                    <a:pt x="85077" y="61874"/>
                  </a:lnTo>
                  <a:lnTo>
                    <a:pt x="89509" y="57429"/>
                  </a:lnTo>
                  <a:lnTo>
                    <a:pt x="89509" y="42049"/>
                  </a:lnTo>
                  <a:lnTo>
                    <a:pt x="19824" y="42049"/>
                  </a:lnTo>
                  <a:lnTo>
                    <a:pt x="19824" y="19824"/>
                  </a:lnTo>
                  <a:lnTo>
                    <a:pt x="89509" y="19824"/>
                  </a:lnTo>
                  <a:lnTo>
                    <a:pt x="89509" y="4445"/>
                  </a:lnTo>
                  <a:lnTo>
                    <a:pt x="85077" y="0"/>
                  </a:lnTo>
                  <a:close/>
                </a:path>
                <a:path w="89535" h="62229">
                  <a:moveTo>
                    <a:pt x="89509" y="19824"/>
                  </a:moveTo>
                  <a:lnTo>
                    <a:pt x="69684" y="19824"/>
                  </a:lnTo>
                  <a:lnTo>
                    <a:pt x="69684" y="42049"/>
                  </a:lnTo>
                  <a:lnTo>
                    <a:pt x="89509" y="42049"/>
                  </a:lnTo>
                  <a:lnTo>
                    <a:pt x="89509" y="19824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84" name="object 146">
            <a:extLst>
              <a:ext uri="{FF2B5EF4-FFF2-40B4-BE49-F238E27FC236}">
                <a16:creationId xmlns:a16="http://schemas.microsoft.com/office/drawing/2014/main" id="{9E3E874F-CA35-6116-B59F-8579E7AC2CBB}"/>
              </a:ext>
            </a:extLst>
          </p:cNvPr>
          <p:cNvSpPr/>
          <p:nvPr/>
        </p:nvSpPr>
        <p:spPr>
          <a:xfrm>
            <a:off x="2016282" y="3838650"/>
            <a:ext cx="410729" cy="339670"/>
          </a:xfrm>
          <a:custGeom>
            <a:avLst/>
            <a:gdLst/>
            <a:ahLst/>
            <a:cxnLst/>
            <a:rect l="l" t="t" r="r" b="b"/>
            <a:pathLst>
              <a:path w="517525" h="427990">
                <a:moveTo>
                  <a:pt x="102019" y="92252"/>
                </a:moveTo>
                <a:lnTo>
                  <a:pt x="93675" y="92252"/>
                </a:lnTo>
                <a:lnTo>
                  <a:pt x="57248" y="99626"/>
                </a:lnTo>
                <a:lnTo>
                  <a:pt x="27468" y="119722"/>
                </a:lnTo>
                <a:lnTo>
                  <a:pt x="7373" y="149506"/>
                </a:lnTo>
                <a:lnTo>
                  <a:pt x="0" y="185940"/>
                </a:lnTo>
                <a:lnTo>
                  <a:pt x="768" y="199918"/>
                </a:lnTo>
                <a:lnTo>
                  <a:pt x="8106" y="243856"/>
                </a:lnTo>
                <a:lnTo>
                  <a:pt x="16546" y="262953"/>
                </a:lnTo>
                <a:lnTo>
                  <a:pt x="16636" y="263093"/>
                </a:lnTo>
                <a:lnTo>
                  <a:pt x="19773" y="264807"/>
                </a:lnTo>
                <a:lnTo>
                  <a:pt x="220611" y="264807"/>
                </a:lnTo>
                <a:lnTo>
                  <a:pt x="220611" y="295833"/>
                </a:lnTo>
                <a:lnTo>
                  <a:pt x="170560" y="295833"/>
                </a:lnTo>
                <a:lnTo>
                  <a:pt x="167131" y="297954"/>
                </a:lnTo>
                <a:lnTo>
                  <a:pt x="163766" y="304672"/>
                </a:lnTo>
                <a:lnTo>
                  <a:pt x="164134" y="308698"/>
                </a:lnTo>
                <a:lnTo>
                  <a:pt x="252501" y="426415"/>
                </a:lnTo>
                <a:lnTo>
                  <a:pt x="255435" y="427875"/>
                </a:lnTo>
                <a:lnTo>
                  <a:pt x="261670" y="427875"/>
                </a:lnTo>
                <a:lnTo>
                  <a:pt x="264617" y="426415"/>
                </a:lnTo>
                <a:lnTo>
                  <a:pt x="283350" y="401459"/>
                </a:lnTo>
                <a:lnTo>
                  <a:pt x="258559" y="401459"/>
                </a:lnTo>
                <a:lnTo>
                  <a:pt x="194144" y="315658"/>
                </a:lnTo>
                <a:lnTo>
                  <a:pt x="235991" y="315658"/>
                </a:lnTo>
                <a:lnTo>
                  <a:pt x="240436" y="311226"/>
                </a:lnTo>
                <a:lnTo>
                  <a:pt x="240436" y="244995"/>
                </a:lnTo>
                <a:lnTo>
                  <a:pt x="29273" y="244995"/>
                </a:lnTo>
                <a:lnTo>
                  <a:pt x="25525" y="232232"/>
                </a:lnTo>
                <a:lnTo>
                  <a:pt x="22529" y="216277"/>
                </a:lnTo>
                <a:lnTo>
                  <a:pt x="20543" y="199918"/>
                </a:lnTo>
                <a:lnTo>
                  <a:pt x="19824" y="185940"/>
                </a:lnTo>
                <a:lnTo>
                  <a:pt x="25638" y="157211"/>
                </a:lnTo>
                <a:lnTo>
                  <a:pt x="41481" y="133730"/>
                </a:lnTo>
                <a:lnTo>
                  <a:pt x="64958" y="117889"/>
                </a:lnTo>
                <a:lnTo>
                  <a:pt x="93675" y="112077"/>
                </a:lnTo>
                <a:lnTo>
                  <a:pt x="133551" y="112077"/>
                </a:lnTo>
                <a:lnTo>
                  <a:pt x="133908" y="110896"/>
                </a:lnTo>
                <a:lnTo>
                  <a:pt x="141420" y="95516"/>
                </a:lnTo>
                <a:lnTo>
                  <a:pt x="118211" y="95516"/>
                </a:lnTo>
                <a:lnTo>
                  <a:pt x="110235" y="93344"/>
                </a:lnTo>
                <a:lnTo>
                  <a:pt x="102019" y="92252"/>
                </a:lnTo>
                <a:close/>
              </a:path>
              <a:path w="517525" h="427990">
                <a:moveTo>
                  <a:pt x="299046" y="181381"/>
                </a:moveTo>
                <a:lnTo>
                  <a:pt x="279222" y="181381"/>
                </a:lnTo>
                <a:lnTo>
                  <a:pt x="279222" y="311226"/>
                </a:lnTo>
                <a:lnTo>
                  <a:pt x="283667" y="315658"/>
                </a:lnTo>
                <a:lnTo>
                  <a:pt x="322960" y="315658"/>
                </a:lnTo>
                <a:lnTo>
                  <a:pt x="258559" y="401459"/>
                </a:lnTo>
                <a:lnTo>
                  <a:pt x="283350" y="401459"/>
                </a:lnTo>
                <a:lnTo>
                  <a:pt x="352983" y="308698"/>
                </a:lnTo>
                <a:lnTo>
                  <a:pt x="353352" y="304672"/>
                </a:lnTo>
                <a:lnTo>
                  <a:pt x="349986" y="297954"/>
                </a:lnTo>
                <a:lnTo>
                  <a:pt x="346544" y="295833"/>
                </a:lnTo>
                <a:lnTo>
                  <a:pt x="299046" y="295833"/>
                </a:lnTo>
                <a:lnTo>
                  <a:pt x="299046" y="264807"/>
                </a:lnTo>
                <a:lnTo>
                  <a:pt x="495439" y="264807"/>
                </a:lnTo>
                <a:lnTo>
                  <a:pt x="498678" y="262953"/>
                </a:lnTo>
                <a:lnTo>
                  <a:pt x="500468" y="259905"/>
                </a:lnTo>
                <a:lnTo>
                  <a:pt x="506358" y="244995"/>
                </a:lnTo>
                <a:lnTo>
                  <a:pt x="299046" y="244995"/>
                </a:lnTo>
                <a:lnTo>
                  <a:pt x="299046" y="181381"/>
                </a:lnTo>
                <a:close/>
              </a:path>
              <a:path w="517525" h="427990">
                <a:moveTo>
                  <a:pt x="294601" y="161556"/>
                </a:moveTo>
                <a:lnTo>
                  <a:pt x="225056" y="161556"/>
                </a:lnTo>
                <a:lnTo>
                  <a:pt x="220611" y="166001"/>
                </a:lnTo>
                <a:lnTo>
                  <a:pt x="220611" y="244995"/>
                </a:lnTo>
                <a:lnTo>
                  <a:pt x="240436" y="244995"/>
                </a:lnTo>
                <a:lnTo>
                  <a:pt x="240436" y="181381"/>
                </a:lnTo>
                <a:lnTo>
                  <a:pt x="299046" y="181381"/>
                </a:lnTo>
                <a:lnTo>
                  <a:pt x="299046" y="166001"/>
                </a:lnTo>
                <a:lnTo>
                  <a:pt x="294601" y="161556"/>
                </a:lnTo>
                <a:close/>
              </a:path>
              <a:path w="517525" h="427990">
                <a:moveTo>
                  <a:pt x="457746" y="72529"/>
                </a:moveTo>
                <a:lnTo>
                  <a:pt x="395185" y="72529"/>
                </a:lnTo>
                <a:lnTo>
                  <a:pt x="434891" y="80567"/>
                </a:lnTo>
                <a:lnTo>
                  <a:pt x="467352" y="102471"/>
                </a:lnTo>
                <a:lnTo>
                  <a:pt x="489256" y="134932"/>
                </a:lnTo>
                <a:lnTo>
                  <a:pt x="497293" y="174637"/>
                </a:lnTo>
                <a:lnTo>
                  <a:pt x="496446" y="191124"/>
                </a:lnTo>
                <a:lnTo>
                  <a:pt x="494069" y="210483"/>
                </a:lnTo>
                <a:lnTo>
                  <a:pt x="490409" y="229508"/>
                </a:lnTo>
                <a:lnTo>
                  <a:pt x="485711" y="244995"/>
                </a:lnTo>
                <a:lnTo>
                  <a:pt x="506358" y="244995"/>
                </a:lnTo>
                <a:lnTo>
                  <a:pt x="507972" y="240908"/>
                </a:lnTo>
                <a:lnTo>
                  <a:pt x="513151" y="217028"/>
                </a:lnTo>
                <a:lnTo>
                  <a:pt x="516151" y="193270"/>
                </a:lnTo>
                <a:lnTo>
                  <a:pt x="517118" y="174637"/>
                </a:lnTo>
                <a:lnTo>
                  <a:pt x="507523" y="127228"/>
                </a:lnTo>
                <a:lnTo>
                  <a:pt x="481369" y="88469"/>
                </a:lnTo>
                <a:lnTo>
                  <a:pt x="457746" y="72529"/>
                </a:lnTo>
                <a:close/>
              </a:path>
              <a:path w="517525" h="427990">
                <a:moveTo>
                  <a:pt x="133551" y="112077"/>
                </a:moveTo>
                <a:lnTo>
                  <a:pt x="93675" y="112077"/>
                </a:lnTo>
                <a:lnTo>
                  <a:pt x="100624" y="112400"/>
                </a:lnTo>
                <a:lnTo>
                  <a:pt x="107475" y="113368"/>
                </a:lnTo>
                <a:lnTo>
                  <a:pt x="114204" y="114976"/>
                </a:lnTo>
                <a:lnTo>
                  <a:pt x="120789" y="117220"/>
                </a:lnTo>
                <a:lnTo>
                  <a:pt x="123355" y="118249"/>
                </a:lnTo>
                <a:lnTo>
                  <a:pt x="126014" y="118249"/>
                </a:lnTo>
                <a:lnTo>
                  <a:pt x="131229" y="115722"/>
                </a:lnTo>
                <a:lnTo>
                  <a:pt x="133108" y="113537"/>
                </a:lnTo>
                <a:lnTo>
                  <a:pt x="133453" y="112400"/>
                </a:lnTo>
                <a:lnTo>
                  <a:pt x="133551" y="112077"/>
                </a:lnTo>
                <a:close/>
              </a:path>
              <a:path w="517525" h="427990">
                <a:moveTo>
                  <a:pt x="256819" y="0"/>
                </a:moveTo>
                <a:lnTo>
                  <a:pt x="211921" y="6834"/>
                </a:lnTo>
                <a:lnTo>
                  <a:pt x="172299" y="26184"/>
                </a:lnTo>
                <a:lnTo>
                  <a:pt x="140285" y="56321"/>
                </a:lnTo>
                <a:lnTo>
                  <a:pt x="118211" y="95516"/>
                </a:lnTo>
                <a:lnTo>
                  <a:pt x="141420" y="95516"/>
                </a:lnTo>
                <a:lnTo>
                  <a:pt x="152084" y="73681"/>
                </a:lnTo>
                <a:lnTo>
                  <a:pt x="180209" y="44929"/>
                </a:lnTo>
                <a:lnTo>
                  <a:pt x="215911" y="26392"/>
                </a:lnTo>
                <a:lnTo>
                  <a:pt x="256819" y="19824"/>
                </a:lnTo>
                <a:lnTo>
                  <a:pt x="329165" y="19824"/>
                </a:lnTo>
                <a:lnTo>
                  <a:pt x="320619" y="14524"/>
                </a:lnTo>
                <a:lnTo>
                  <a:pt x="289682" y="3730"/>
                </a:lnTo>
                <a:lnTo>
                  <a:pt x="256819" y="0"/>
                </a:lnTo>
                <a:close/>
              </a:path>
              <a:path w="517525" h="427990">
                <a:moveTo>
                  <a:pt x="329165" y="19824"/>
                </a:moveTo>
                <a:lnTo>
                  <a:pt x="256819" y="19824"/>
                </a:lnTo>
                <a:lnTo>
                  <a:pt x="286841" y="23304"/>
                </a:lnTo>
                <a:lnTo>
                  <a:pt x="314659" y="33439"/>
                </a:lnTo>
                <a:lnTo>
                  <a:pt x="339370" y="49774"/>
                </a:lnTo>
                <a:lnTo>
                  <a:pt x="360070" y="71856"/>
                </a:lnTo>
                <a:lnTo>
                  <a:pt x="362457" y="75082"/>
                </a:lnTo>
                <a:lnTo>
                  <a:pt x="366547" y="76542"/>
                </a:lnTo>
                <a:lnTo>
                  <a:pt x="378041" y="73681"/>
                </a:lnTo>
                <a:lnTo>
                  <a:pt x="377539" y="73681"/>
                </a:lnTo>
                <a:lnTo>
                  <a:pt x="386867" y="72529"/>
                </a:lnTo>
                <a:lnTo>
                  <a:pt x="457746" y="72529"/>
                </a:lnTo>
                <a:lnTo>
                  <a:pt x="442607" y="62314"/>
                </a:lnTo>
                <a:lnTo>
                  <a:pt x="406105" y="54927"/>
                </a:lnTo>
                <a:lnTo>
                  <a:pt x="372008" y="54927"/>
                </a:lnTo>
                <a:lnTo>
                  <a:pt x="348454" y="31787"/>
                </a:lnTo>
                <a:lnTo>
                  <a:pt x="329165" y="19824"/>
                </a:lnTo>
                <a:close/>
              </a:path>
              <a:path w="517525" h="427990">
                <a:moveTo>
                  <a:pt x="395185" y="52717"/>
                </a:moveTo>
                <a:lnTo>
                  <a:pt x="387426" y="52717"/>
                </a:lnTo>
                <a:lnTo>
                  <a:pt x="379653" y="53454"/>
                </a:lnTo>
                <a:lnTo>
                  <a:pt x="372008" y="54927"/>
                </a:lnTo>
                <a:lnTo>
                  <a:pt x="406105" y="54927"/>
                </a:lnTo>
                <a:lnTo>
                  <a:pt x="395185" y="52717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5" name="object 147">
            <a:extLst>
              <a:ext uri="{FF2B5EF4-FFF2-40B4-BE49-F238E27FC236}">
                <a16:creationId xmlns:a16="http://schemas.microsoft.com/office/drawing/2014/main" id="{50595990-04A1-460F-248B-4E9E42887B8F}"/>
              </a:ext>
            </a:extLst>
          </p:cNvPr>
          <p:cNvSpPr/>
          <p:nvPr/>
        </p:nvSpPr>
        <p:spPr>
          <a:xfrm>
            <a:off x="2620323" y="3838800"/>
            <a:ext cx="487835" cy="339670"/>
          </a:xfrm>
          <a:custGeom>
            <a:avLst/>
            <a:gdLst/>
            <a:ahLst/>
            <a:cxnLst/>
            <a:rect l="l" t="t" r="r" b="b"/>
            <a:pathLst>
              <a:path w="614679" h="427990">
                <a:moveTo>
                  <a:pt x="331304" y="311061"/>
                </a:moveTo>
                <a:lnTo>
                  <a:pt x="329628" y="302768"/>
                </a:lnTo>
                <a:lnTo>
                  <a:pt x="328879" y="301650"/>
                </a:lnTo>
                <a:lnTo>
                  <a:pt x="325056" y="295998"/>
                </a:lnTo>
                <a:lnTo>
                  <a:pt x="319405" y="292188"/>
                </a:lnTo>
                <a:lnTo>
                  <a:pt x="319405" y="305866"/>
                </a:lnTo>
                <a:lnTo>
                  <a:pt x="319405" y="316255"/>
                </a:lnTo>
                <a:lnTo>
                  <a:pt x="315188" y="320471"/>
                </a:lnTo>
                <a:lnTo>
                  <a:pt x="304800" y="320471"/>
                </a:lnTo>
                <a:lnTo>
                  <a:pt x="300583" y="316255"/>
                </a:lnTo>
                <a:lnTo>
                  <a:pt x="300583" y="305866"/>
                </a:lnTo>
                <a:lnTo>
                  <a:pt x="304800" y="301650"/>
                </a:lnTo>
                <a:lnTo>
                  <a:pt x="315188" y="301650"/>
                </a:lnTo>
                <a:lnTo>
                  <a:pt x="319405" y="305866"/>
                </a:lnTo>
                <a:lnTo>
                  <a:pt x="319405" y="292188"/>
                </a:lnTo>
                <a:lnTo>
                  <a:pt x="318287" y="291426"/>
                </a:lnTo>
                <a:lnTo>
                  <a:pt x="309994" y="289750"/>
                </a:lnTo>
                <a:lnTo>
                  <a:pt x="301713" y="291426"/>
                </a:lnTo>
                <a:lnTo>
                  <a:pt x="294932" y="295998"/>
                </a:lnTo>
                <a:lnTo>
                  <a:pt x="290360" y="302768"/>
                </a:lnTo>
                <a:lnTo>
                  <a:pt x="288683" y="311061"/>
                </a:lnTo>
                <a:lnTo>
                  <a:pt x="290360" y="319341"/>
                </a:lnTo>
                <a:lnTo>
                  <a:pt x="294932" y="326123"/>
                </a:lnTo>
                <a:lnTo>
                  <a:pt x="301713" y="330682"/>
                </a:lnTo>
                <a:lnTo>
                  <a:pt x="309994" y="332359"/>
                </a:lnTo>
                <a:lnTo>
                  <a:pt x="318287" y="330682"/>
                </a:lnTo>
                <a:lnTo>
                  <a:pt x="325056" y="326123"/>
                </a:lnTo>
                <a:lnTo>
                  <a:pt x="328866" y="320471"/>
                </a:lnTo>
                <a:lnTo>
                  <a:pt x="329628" y="319341"/>
                </a:lnTo>
                <a:lnTo>
                  <a:pt x="331304" y="311061"/>
                </a:lnTo>
                <a:close/>
              </a:path>
              <a:path w="614679" h="427990">
                <a:moveTo>
                  <a:pt x="481596" y="45402"/>
                </a:moveTo>
                <a:lnTo>
                  <a:pt x="477164" y="40957"/>
                </a:lnTo>
                <a:lnTo>
                  <a:pt x="461784" y="40957"/>
                </a:lnTo>
                <a:lnTo>
                  <a:pt x="461784" y="60782"/>
                </a:lnTo>
                <a:lnTo>
                  <a:pt x="461784" y="264299"/>
                </a:lnTo>
                <a:lnTo>
                  <a:pt x="150304" y="264299"/>
                </a:lnTo>
                <a:lnTo>
                  <a:pt x="150304" y="60782"/>
                </a:lnTo>
                <a:lnTo>
                  <a:pt x="461784" y="60782"/>
                </a:lnTo>
                <a:lnTo>
                  <a:pt x="461784" y="40957"/>
                </a:lnTo>
                <a:lnTo>
                  <a:pt x="134912" y="40957"/>
                </a:lnTo>
                <a:lnTo>
                  <a:pt x="130479" y="45402"/>
                </a:lnTo>
                <a:lnTo>
                  <a:pt x="130479" y="279692"/>
                </a:lnTo>
                <a:lnTo>
                  <a:pt x="134912" y="284124"/>
                </a:lnTo>
                <a:lnTo>
                  <a:pt x="477164" y="284124"/>
                </a:lnTo>
                <a:lnTo>
                  <a:pt x="481596" y="279692"/>
                </a:lnTo>
                <a:lnTo>
                  <a:pt x="481596" y="264299"/>
                </a:lnTo>
                <a:lnTo>
                  <a:pt x="481596" y="60782"/>
                </a:lnTo>
                <a:lnTo>
                  <a:pt x="481596" y="45402"/>
                </a:lnTo>
                <a:close/>
              </a:path>
              <a:path w="614679" h="427990">
                <a:moveTo>
                  <a:pt x="614502" y="423062"/>
                </a:moveTo>
                <a:lnTo>
                  <a:pt x="614197" y="388391"/>
                </a:lnTo>
                <a:lnTo>
                  <a:pt x="614108" y="388023"/>
                </a:lnTo>
                <a:lnTo>
                  <a:pt x="612914" y="385368"/>
                </a:lnTo>
                <a:lnTo>
                  <a:pt x="612851" y="385216"/>
                </a:lnTo>
                <a:lnTo>
                  <a:pt x="610095" y="382460"/>
                </a:lnTo>
                <a:lnTo>
                  <a:pt x="610311" y="382460"/>
                </a:lnTo>
                <a:lnTo>
                  <a:pt x="606907" y="380771"/>
                </a:lnTo>
                <a:lnTo>
                  <a:pt x="594677" y="374726"/>
                </a:lnTo>
                <a:lnTo>
                  <a:pt x="594677" y="400596"/>
                </a:lnTo>
                <a:lnTo>
                  <a:pt x="594677" y="407682"/>
                </a:lnTo>
                <a:lnTo>
                  <a:pt x="19812" y="407682"/>
                </a:lnTo>
                <a:lnTo>
                  <a:pt x="19812" y="400596"/>
                </a:lnTo>
                <a:lnTo>
                  <a:pt x="594677" y="400596"/>
                </a:lnTo>
                <a:lnTo>
                  <a:pt x="594677" y="374726"/>
                </a:lnTo>
                <a:lnTo>
                  <a:pt x="566496" y="360781"/>
                </a:lnTo>
                <a:lnTo>
                  <a:pt x="562203" y="358660"/>
                </a:lnTo>
                <a:lnTo>
                  <a:pt x="562203" y="380771"/>
                </a:lnTo>
                <a:lnTo>
                  <a:pt x="51155" y="380771"/>
                </a:lnTo>
                <a:lnTo>
                  <a:pt x="90373" y="360781"/>
                </a:lnTo>
                <a:lnTo>
                  <a:pt x="521766" y="360781"/>
                </a:lnTo>
                <a:lnTo>
                  <a:pt x="562203" y="380771"/>
                </a:lnTo>
                <a:lnTo>
                  <a:pt x="562203" y="358660"/>
                </a:lnTo>
                <a:lnTo>
                  <a:pt x="534174" y="344792"/>
                </a:lnTo>
                <a:lnTo>
                  <a:pt x="533996" y="344792"/>
                </a:lnTo>
                <a:lnTo>
                  <a:pt x="533996" y="340956"/>
                </a:lnTo>
                <a:lnTo>
                  <a:pt x="533996" y="19824"/>
                </a:lnTo>
                <a:lnTo>
                  <a:pt x="533996" y="4432"/>
                </a:lnTo>
                <a:lnTo>
                  <a:pt x="529551" y="0"/>
                </a:lnTo>
                <a:lnTo>
                  <a:pt x="514184" y="0"/>
                </a:lnTo>
                <a:lnTo>
                  <a:pt x="514184" y="19824"/>
                </a:lnTo>
                <a:lnTo>
                  <a:pt x="514184" y="340956"/>
                </a:lnTo>
                <a:lnTo>
                  <a:pt x="97904" y="340956"/>
                </a:lnTo>
                <a:lnTo>
                  <a:pt x="97904" y="19824"/>
                </a:lnTo>
                <a:lnTo>
                  <a:pt x="514184" y="19824"/>
                </a:lnTo>
                <a:lnTo>
                  <a:pt x="514184" y="0"/>
                </a:lnTo>
                <a:lnTo>
                  <a:pt x="82511" y="0"/>
                </a:lnTo>
                <a:lnTo>
                  <a:pt x="78079" y="4432"/>
                </a:lnTo>
                <a:lnTo>
                  <a:pt x="78079" y="344792"/>
                </a:lnTo>
                <a:lnTo>
                  <a:pt x="4191" y="382460"/>
                </a:lnTo>
                <a:lnTo>
                  <a:pt x="4381" y="382460"/>
                </a:lnTo>
                <a:lnTo>
                  <a:pt x="3848" y="382841"/>
                </a:lnTo>
                <a:lnTo>
                  <a:pt x="3314" y="383374"/>
                </a:lnTo>
                <a:lnTo>
                  <a:pt x="0" y="423062"/>
                </a:lnTo>
                <a:lnTo>
                  <a:pt x="4419" y="427494"/>
                </a:lnTo>
                <a:lnTo>
                  <a:pt x="610069" y="427494"/>
                </a:lnTo>
                <a:lnTo>
                  <a:pt x="614502" y="423062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6" name="object 148">
            <a:extLst>
              <a:ext uri="{FF2B5EF4-FFF2-40B4-BE49-F238E27FC236}">
                <a16:creationId xmlns:a16="http://schemas.microsoft.com/office/drawing/2014/main" id="{B235179B-C7CF-8A40-F1F8-F105E263A41F}"/>
              </a:ext>
            </a:extLst>
          </p:cNvPr>
          <p:cNvSpPr/>
          <p:nvPr/>
        </p:nvSpPr>
        <p:spPr>
          <a:xfrm>
            <a:off x="3352145" y="3827662"/>
            <a:ext cx="319512" cy="360836"/>
          </a:xfrm>
          <a:custGeom>
            <a:avLst/>
            <a:gdLst/>
            <a:ahLst/>
            <a:cxnLst/>
            <a:rect l="l" t="t" r="r" b="b"/>
            <a:pathLst>
              <a:path w="402589" h="454659">
                <a:moveTo>
                  <a:pt x="44145" y="453720"/>
                </a:moveTo>
                <a:lnTo>
                  <a:pt x="42329" y="453720"/>
                </a:lnTo>
                <a:lnTo>
                  <a:pt x="43243" y="454634"/>
                </a:lnTo>
                <a:lnTo>
                  <a:pt x="44145" y="453720"/>
                </a:lnTo>
                <a:close/>
              </a:path>
              <a:path w="402589" h="454659">
                <a:moveTo>
                  <a:pt x="359918" y="453720"/>
                </a:moveTo>
                <a:lnTo>
                  <a:pt x="358101" y="453720"/>
                </a:lnTo>
                <a:lnTo>
                  <a:pt x="359016" y="454634"/>
                </a:lnTo>
                <a:lnTo>
                  <a:pt x="359918" y="453720"/>
                </a:lnTo>
                <a:close/>
              </a:path>
              <a:path w="402589" h="454659">
                <a:moveTo>
                  <a:pt x="204431" y="0"/>
                </a:moveTo>
                <a:lnTo>
                  <a:pt x="197840" y="0"/>
                </a:lnTo>
                <a:lnTo>
                  <a:pt x="9220" y="188620"/>
                </a:lnTo>
                <a:lnTo>
                  <a:pt x="8267" y="191223"/>
                </a:lnTo>
                <a:lnTo>
                  <a:pt x="8293" y="193802"/>
                </a:lnTo>
                <a:lnTo>
                  <a:pt x="3111" y="200202"/>
                </a:lnTo>
                <a:lnTo>
                  <a:pt x="58" y="208191"/>
                </a:lnTo>
                <a:lnTo>
                  <a:pt x="0" y="416445"/>
                </a:lnTo>
                <a:lnTo>
                  <a:pt x="2934" y="430944"/>
                </a:lnTo>
                <a:lnTo>
                  <a:pt x="10929" y="442793"/>
                </a:lnTo>
                <a:lnTo>
                  <a:pt x="22776" y="450787"/>
                </a:lnTo>
                <a:lnTo>
                  <a:pt x="37261" y="453720"/>
                </a:lnTo>
                <a:lnTo>
                  <a:pt x="364985" y="453720"/>
                </a:lnTo>
                <a:lnTo>
                  <a:pt x="379478" y="450787"/>
                </a:lnTo>
                <a:lnTo>
                  <a:pt x="391328" y="442793"/>
                </a:lnTo>
                <a:lnTo>
                  <a:pt x="395139" y="437146"/>
                </a:lnTo>
                <a:lnTo>
                  <a:pt x="60718" y="437146"/>
                </a:lnTo>
                <a:lnTo>
                  <a:pt x="61137" y="436727"/>
                </a:lnTo>
                <a:lnTo>
                  <a:pt x="33096" y="436727"/>
                </a:lnTo>
                <a:lnTo>
                  <a:pt x="26542" y="434149"/>
                </a:lnTo>
                <a:lnTo>
                  <a:pt x="21299" y="429610"/>
                </a:lnTo>
                <a:lnTo>
                  <a:pt x="17821" y="423559"/>
                </a:lnTo>
                <a:lnTo>
                  <a:pt x="16560" y="416445"/>
                </a:lnTo>
                <a:lnTo>
                  <a:pt x="16560" y="213956"/>
                </a:lnTo>
                <a:lnTo>
                  <a:pt x="17386" y="210934"/>
                </a:lnTo>
                <a:lnTo>
                  <a:pt x="18633" y="208343"/>
                </a:lnTo>
                <a:lnTo>
                  <a:pt x="18707" y="208191"/>
                </a:lnTo>
                <a:lnTo>
                  <a:pt x="46744" y="208191"/>
                </a:lnTo>
                <a:lnTo>
                  <a:pt x="32219" y="193662"/>
                </a:lnTo>
                <a:lnTo>
                  <a:pt x="201129" y="24739"/>
                </a:lnTo>
                <a:lnTo>
                  <a:pt x="229147" y="24739"/>
                </a:lnTo>
                <a:lnTo>
                  <a:pt x="204431" y="0"/>
                </a:lnTo>
                <a:close/>
              </a:path>
              <a:path w="402589" h="454659">
                <a:moveTo>
                  <a:pt x="276086" y="343674"/>
                </a:moveTo>
                <a:lnTo>
                  <a:pt x="248069" y="343674"/>
                </a:lnTo>
                <a:lnTo>
                  <a:pt x="341528" y="437146"/>
                </a:lnTo>
                <a:lnTo>
                  <a:pt x="395139" y="437146"/>
                </a:lnTo>
                <a:lnTo>
                  <a:pt x="395422" y="436727"/>
                </a:lnTo>
                <a:lnTo>
                  <a:pt x="369150" y="436727"/>
                </a:lnTo>
                <a:lnTo>
                  <a:pt x="276086" y="343674"/>
                </a:lnTo>
                <a:close/>
              </a:path>
              <a:path w="402589" h="454659">
                <a:moveTo>
                  <a:pt x="46744" y="208191"/>
                </a:moveTo>
                <a:lnTo>
                  <a:pt x="18707" y="208191"/>
                </a:lnTo>
                <a:lnTo>
                  <a:pt x="140169" y="329666"/>
                </a:lnTo>
                <a:lnTo>
                  <a:pt x="33096" y="436727"/>
                </a:lnTo>
                <a:lnTo>
                  <a:pt x="61137" y="436727"/>
                </a:lnTo>
                <a:lnTo>
                  <a:pt x="154190" y="343674"/>
                </a:lnTo>
                <a:lnTo>
                  <a:pt x="176616" y="343674"/>
                </a:lnTo>
                <a:lnTo>
                  <a:pt x="90703" y="257771"/>
                </a:lnTo>
                <a:lnTo>
                  <a:pt x="90703" y="240271"/>
                </a:lnTo>
                <a:lnTo>
                  <a:pt x="78816" y="240271"/>
                </a:lnTo>
                <a:lnTo>
                  <a:pt x="46744" y="208191"/>
                </a:lnTo>
                <a:close/>
              </a:path>
              <a:path w="402589" h="454659">
                <a:moveTo>
                  <a:pt x="402201" y="208191"/>
                </a:moveTo>
                <a:lnTo>
                  <a:pt x="383552" y="208191"/>
                </a:lnTo>
                <a:lnTo>
                  <a:pt x="384873" y="210934"/>
                </a:lnTo>
                <a:lnTo>
                  <a:pt x="385686" y="213956"/>
                </a:lnTo>
                <a:lnTo>
                  <a:pt x="385686" y="416445"/>
                </a:lnTo>
                <a:lnTo>
                  <a:pt x="384427" y="423559"/>
                </a:lnTo>
                <a:lnTo>
                  <a:pt x="380952" y="429610"/>
                </a:lnTo>
                <a:lnTo>
                  <a:pt x="375710" y="434149"/>
                </a:lnTo>
                <a:lnTo>
                  <a:pt x="369150" y="436727"/>
                </a:lnTo>
                <a:lnTo>
                  <a:pt x="395422" y="436727"/>
                </a:lnTo>
                <a:lnTo>
                  <a:pt x="399325" y="430944"/>
                </a:lnTo>
                <a:lnTo>
                  <a:pt x="402259" y="416445"/>
                </a:lnTo>
                <a:lnTo>
                  <a:pt x="402201" y="208191"/>
                </a:lnTo>
                <a:close/>
              </a:path>
              <a:path w="402589" h="454659">
                <a:moveTo>
                  <a:pt x="176616" y="343674"/>
                </a:moveTo>
                <a:lnTo>
                  <a:pt x="154190" y="343674"/>
                </a:lnTo>
                <a:lnTo>
                  <a:pt x="195973" y="385457"/>
                </a:lnTo>
                <a:lnTo>
                  <a:pt x="198501" y="386499"/>
                </a:lnTo>
                <a:lnTo>
                  <a:pt x="203758" y="386499"/>
                </a:lnTo>
                <a:lnTo>
                  <a:pt x="206273" y="385457"/>
                </a:lnTo>
                <a:lnTo>
                  <a:pt x="223550" y="368185"/>
                </a:lnTo>
                <a:lnTo>
                  <a:pt x="201129" y="368185"/>
                </a:lnTo>
                <a:lnTo>
                  <a:pt x="176616" y="343674"/>
                </a:lnTo>
                <a:close/>
              </a:path>
              <a:path w="402589" h="454659">
                <a:moveTo>
                  <a:pt x="326771" y="188201"/>
                </a:moveTo>
                <a:lnTo>
                  <a:pt x="314871" y="188201"/>
                </a:lnTo>
                <a:lnTo>
                  <a:pt x="314871" y="254444"/>
                </a:lnTo>
                <a:lnTo>
                  <a:pt x="201129" y="368185"/>
                </a:lnTo>
                <a:lnTo>
                  <a:pt x="223550" y="368185"/>
                </a:lnTo>
                <a:lnTo>
                  <a:pt x="248069" y="343674"/>
                </a:lnTo>
                <a:lnTo>
                  <a:pt x="276086" y="343674"/>
                </a:lnTo>
                <a:lnTo>
                  <a:pt x="262077" y="329666"/>
                </a:lnTo>
                <a:lnTo>
                  <a:pt x="354799" y="236943"/>
                </a:lnTo>
                <a:lnTo>
                  <a:pt x="326771" y="236943"/>
                </a:lnTo>
                <a:lnTo>
                  <a:pt x="326771" y="188201"/>
                </a:lnTo>
                <a:close/>
              </a:path>
              <a:path w="402589" h="454659">
                <a:moveTo>
                  <a:pt x="324104" y="176314"/>
                </a:moveTo>
                <a:lnTo>
                  <a:pt x="81483" y="176314"/>
                </a:lnTo>
                <a:lnTo>
                  <a:pt x="78816" y="178968"/>
                </a:lnTo>
                <a:lnTo>
                  <a:pt x="78816" y="240271"/>
                </a:lnTo>
                <a:lnTo>
                  <a:pt x="90703" y="240271"/>
                </a:lnTo>
                <a:lnTo>
                  <a:pt x="90703" y="188201"/>
                </a:lnTo>
                <a:lnTo>
                  <a:pt x="326771" y="188201"/>
                </a:lnTo>
                <a:lnTo>
                  <a:pt x="326771" y="178968"/>
                </a:lnTo>
                <a:lnTo>
                  <a:pt x="324104" y="176314"/>
                </a:lnTo>
                <a:close/>
              </a:path>
              <a:path w="402589" h="454659">
                <a:moveTo>
                  <a:pt x="229147" y="24739"/>
                </a:moveTo>
                <a:lnTo>
                  <a:pt x="201129" y="24739"/>
                </a:lnTo>
                <a:lnTo>
                  <a:pt x="370039" y="193662"/>
                </a:lnTo>
                <a:lnTo>
                  <a:pt x="326771" y="236943"/>
                </a:lnTo>
                <a:lnTo>
                  <a:pt x="354799" y="236943"/>
                </a:lnTo>
                <a:lnTo>
                  <a:pt x="383552" y="208191"/>
                </a:lnTo>
                <a:lnTo>
                  <a:pt x="402201" y="208191"/>
                </a:lnTo>
                <a:lnTo>
                  <a:pt x="399135" y="200202"/>
                </a:lnTo>
                <a:lnTo>
                  <a:pt x="393954" y="193802"/>
                </a:lnTo>
                <a:lnTo>
                  <a:pt x="394004" y="191223"/>
                </a:lnTo>
                <a:lnTo>
                  <a:pt x="393039" y="188620"/>
                </a:lnTo>
                <a:lnTo>
                  <a:pt x="229147" y="24739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7" name="object 149">
            <a:extLst>
              <a:ext uri="{FF2B5EF4-FFF2-40B4-BE49-F238E27FC236}">
                <a16:creationId xmlns:a16="http://schemas.microsoft.com/office/drawing/2014/main" id="{E2D9BDA8-6402-FDDC-BBD6-9CF29C7EF4B6}"/>
              </a:ext>
            </a:extLst>
          </p:cNvPr>
          <p:cNvSpPr/>
          <p:nvPr/>
        </p:nvSpPr>
        <p:spPr>
          <a:xfrm>
            <a:off x="4102920" y="3881201"/>
            <a:ext cx="100288" cy="328078"/>
          </a:xfrm>
          <a:custGeom>
            <a:avLst/>
            <a:gdLst/>
            <a:ahLst/>
            <a:cxnLst/>
            <a:rect l="l" t="t" r="r" b="b"/>
            <a:pathLst>
              <a:path w="126364" h="413384">
                <a:moveTo>
                  <a:pt x="63004" y="0"/>
                </a:moveTo>
                <a:lnTo>
                  <a:pt x="38501" y="4959"/>
                </a:lnTo>
                <a:lnTo>
                  <a:pt x="18472" y="18475"/>
                </a:lnTo>
                <a:lnTo>
                  <a:pt x="4958" y="38501"/>
                </a:lnTo>
                <a:lnTo>
                  <a:pt x="0" y="62991"/>
                </a:lnTo>
                <a:lnTo>
                  <a:pt x="1500" y="76660"/>
                </a:lnTo>
                <a:lnTo>
                  <a:pt x="5781" y="89285"/>
                </a:lnTo>
                <a:lnTo>
                  <a:pt x="12515" y="100555"/>
                </a:lnTo>
                <a:lnTo>
                  <a:pt x="21374" y="110159"/>
                </a:lnTo>
                <a:lnTo>
                  <a:pt x="21374" y="408774"/>
                </a:lnTo>
                <a:lnTo>
                  <a:pt x="25806" y="413207"/>
                </a:lnTo>
                <a:lnTo>
                  <a:pt x="100190" y="413207"/>
                </a:lnTo>
                <a:lnTo>
                  <a:pt x="104622" y="408774"/>
                </a:lnTo>
                <a:lnTo>
                  <a:pt x="104622" y="393395"/>
                </a:lnTo>
                <a:lnTo>
                  <a:pt x="41198" y="393395"/>
                </a:lnTo>
                <a:lnTo>
                  <a:pt x="41198" y="122034"/>
                </a:lnTo>
                <a:lnTo>
                  <a:pt x="104622" y="122034"/>
                </a:lnTo>
                <a:lnTo>
                  <a:pt x="104622" y="110159"/>
                </a:lnTo>
                <a:lnTo>
                  <a:pt x="108300" y="106171"/>
                </a:lnTo>
                <a:lnTo>
                  <a:pt x="63004" y="106171"/>
                </a:lnTo>
                <a:lnTo>
                  <a:pt x="46211" y="102773"/>
                </a:lnTo>
                <a:lnTo>
                  <a:pt x="32485" y="93511"/>
                </a:lnTo>
                <a:lnTo>
                  <a:pt x="23222" y="79784"/>
                </a:lnTo>
                <a:lnTo>
                  <a:pt x="19824" y="62991"/>
                </a:lnTo>
                <a:lnTo>
                  <a:pt x="23222" y="46206"/>
                </a:lnTo>
                <a:lnTo>
                  <a:pt x="32485" y="32483"/>
                </a:lnTo>
                <a:lnTo>
                  <a:pt x="46211" y="23222"/>
                </a:lnTo>
                <a:lnTo>
                  <a:pt x="63004" y="19824"/>
                </a:lnTo>
                <a:lnTo>
                  <a:pt x="108436" y="19824"/>
                </a:lnTo>
                <a:lnTo>
                  <a:pt x="107526" y="18475"/>
                </a:lnTo>
                <a:lnTo>
                  <a:pt x="87500" y="4959"/>
                </a:lnTo>
                <a:lnTo>
                  <a:pt x="63004" y="0"/>
                </a:lnTo>
                <a:close/>
              </a:path>
              <a:path w="126364" h="413384">
                <a:moveTo>
                  <a:pt x="104622" y="122034"/>
                </a:moveTo>
                <a:lnTo>
                  <a:pt x="84810" y="122034"/>
                </a:lnTo>
                <a:lnTo>
                  <a:pt x="84810" y="393395"/>
                </a:lnTo>
                <a:lnTo>
                  <a:pt x="104622" y="393395"/>
                </a:lnTo>
                <a:lnTo>
                  <a:pt x="104622" y="122034"/>
                </a:lnTo>
                <a:close/>
              </a:path>
              <a:path w="126364" h="413384">
                <a:moveTo>
                  <a:pt x="84810" y="122034"/>
                </a:moveTo>
                <a:lnTo>
                  <a:pt x="41198" y="122034"/>
                </a:lnTo>
                <a:lnTo>
                  <a:pt x="48006" y="124548"/>
                </a:lnTo>
                <a:lnTo>
                  <a:pt x="55333" y="126009"/>
                </a:lnTo>
                <a:lnTo>
                  <a:pt x="70675" y="126009"/>
                </a:lnTo>
                <a:lnTo>
                  <a:pt x="78003" y="124548"/>
                </a:lnTo>
                <a:lnTo>
                  <a:pt x="84810" y="122034"/>
                </a:lnTo>
                <a:close/>
              </a:path>
              <a:path w="126364" h="413384">
                <a:moveTo>
                  <a:pt x="108436" y="19824"/>
                </a:moveTo>
                <a:lnTo>
                  <a:pt x="63004" y="19824"/>
                </a:lnTo>
                <a:lnTo>
                  <a:pt x="79790" y="23222"/>
                </a:lnTo>
                <a:lnTo>
                  <a:pt x="93513" y="32483"/>
                </a:lnTo>
                <a:lnTo>
                  <a:pt x="102773" y="46206"/>
                </a:lnTo>
                <a:lnTo>
                  <a:pt x="106172" y="62991"/>
                </a:lnTo>
                <a:lnTo>
                  <a:pt x="102773" y="79784"/>
                </a:lnTo>
                <a:lnTo>
                  <a:pt x="93513" y="93511"/>
                </a:lnTo>
                <a:lnTo>
                  <a:pt x="79790" y="102773"/>
                </a:lnTo>
                <a:lnTo>
                  <a:pt x="63004" y="106171"/>
                </a:lnTo>
                <a:lnTo>
                  <a:pt x="108300" y="106171"/>
                </a:lnTo>
                <a:lnTo>
                  <a:pt x="113480" y="100555"/>
                </a:lnTo>
                <a:lnTo>
                  <a:pt x="120215" y="89285"/>
                </a:lnTo>
                <a:lnTo>
                  <a:pt x="124496" y="76660"/>
                </a:lnTo>
                <a:lnTo>
                  <a:pt x="125996" y="62991"/>
                </a:lnTo>
                <a:lnTo>
                  <a:pt x="121038" y="38501"/>
                </a:lnTo>
                <a:lnTo>
                  <a:pt x="108436" y="19824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88" name="object 150">
            <a:extLst>
              <a:ext uri="{FF2B5EF4-FFF2-40B4-BE49-F238E27FC236}">
                <a16:creationId xmlns:a16="http://schemas.microsoft.com/office/drawing/2014/main" id="{49178C5A-8784-B3D1-B680-429D33478D59}"/>
              </a:ext>
            </a:extLst>
          </p:cNvPr>
          <p:cNvGrpSpPr/>
          <p:nvPr/>
        </p:nvGrpSpPr>
        <p:grpSpPr>
          <a:xfrm>
            <a:off x="4227076" y="3807810"/>
            <a:ext cx="142621" cy="242406"/>
            <a:chOff x="4783674" y="8550571"/>
            <a:chExt cx="179705" cy="305435"/>
          </a:xfrm>
        </p:grpSpPr>
        <p:sp>
          <p:nvSpPr>
            <p:cNvPr id="1089" name="object 151">
              <a:extLst>
                <a:ext uri="{FF2B5EF4-FFF2-40B4-BE49-F238E27FC236}">
                  <a16:creationId xmlns:a16="http://schemas.microsoft.com/office/drawing/2014/main" id="{DF38D57F-D2EC-F0F9-8AFB-86F0B7DFB6C2}"/>
                </a:ext>
              </a:extLst>
            </p:cNvPr>
            <p:cNvSpPr/>
            <p:nvPr/>
          </p:nvSpPr>
          <p:spPr>
            <a:xfrm>
              <a:off x="4864357" y="8550571"/>
              <a:ext cx="99060" cy="305435"/>
            </a:xfrm>
            <a:custGeom>
              <a:avLst/>
              <a:gdLst/>
              <a:ahLst/>
              <a:cxnLst/>
              <a:rect l="l" t="t" r="r" b="b"/>
              <a:pathLst>
                <a:path w="99060" h="305434">
                  <a:moveTo>
                    <a:pt x="27094" y="0"/>
                  </a:moveTo>
                  <a:lnTo>
                    <a:pt x="15519" y="0"/>
                  </a:lnTo>
                  <a:lnTo>
                    <a:pt x="10121" y="2324"/>
                  </a:lnTo>
                  <a:lnTo>
                    <a:pt x="6108" y="6451"/>
                  </a:lnTo>
                  <a:lnTo>
                    <a:pt x="1472" y="13656"/>
                  </a:lnTo>
                  <a:lnTo>
                    <a:pt x="9" y="21810"/>
                  </a:lnTo>
                  <a:lnTo>
                    <a:pt x="1704" y="29924"/>
                  </a:lnTo>
                  <a:lnTo>
                    <a:pt x="6540" y="37007"/>
                  </a:lnTo>
                  <a:lnTo>
                    <a:pt x="27452" y="61783"/>
                  </a:lnTo>
                  <a:lnTo>
                    <a:pt x="42762" y="89747"/>
                  </a:lnTo>
                  <a:lnTo>
                    <a:pt x="52169" y="120193"/>
                  </a:lnTo>
                  <a:lnTo>
                    <a:pt x="55372" y="152412"/>
                  </a:lnTo>
                  <a:lnTo>
                    <a:pt x="52169" y="184632"/>
                  </a:lnTo>
                  <a:lnTo>
                    <a:pt x="42764" y="215077"/>
                  </a:lnTo>
                  <a:lnTo>
                    <a:pt x="27457" y="243041"/>
                  </a:lnTo>
                  <a:lnTo>
                    <a:pt x="6553" y="267817"/>
                  </a:lnTo>
                  <a:lnTo>
                    <a:pt x="2311" y="271906"/>
                  </a:lnTo>
                  <a:lnTo>
                    <a:pt x="0" y="277418"/>
                  </a:lnTo>
                  <a:lnTo>
                    <a:pt x="31" y="289051"/>
                  </a:lnTo>
                  <a:lnTo>
                    <a:pt x="2171" y="294309"/>
                  </a:lnTo>
                  <a:lnTo>
                    <a:pt x="10121" y="302501"/>
                  </a:lnTo>
                  <a:lnTo>
                    <a:pt x="15725" y="304914"/>
                  </a:lnTo>
                  <a:lnTo>
                    <a:pt x="27254" y="304914"/>
                  </a:lnTo>
                  <a:lnTo>
                    <a:pt x="32588" y="302755"/>
                  </a:lnTo>
                  <a:lnTo>
                    <a:pt x="36652" y="298805"/>
                  </a:lnTo>
                  <a:lnTo>
                    <a:pt x="44884" y="289051"/>
                  </a:lnTo>
                  <a:lnTo>
                    <a:pt x="20036" y="289051"/>
                  </a:lnTo>
                  <a:lnTo>
                    <a:pt x="18691" y="288480"/>
                  </a:lnTo>
                  <a:lnTo>
                    <a:pt x="17585" y="287426"/>
                  </a:lnTo>
                  <a:lnTo>
                    <a:pt x="16433" y="286232"/>
                  </a:lnTo>
                  <a:lnTo>
                    <a:pt x="15849" y="284810"/>
                  </a:lnTo>
                  <a:lnTo>
                    <a:pt x="15849" y="281736"/>
                  </a:lnTo>
                  <a:lnTo>
                    <a:pt x="16471" y="280288"/>
                  </a:lnTo>
                  <a:lnTo>
                    <a:pt x="17589" y="279196"/>
                  </a:lnTo>
                  <a:lnTo>
                    <a:pt x="40566" y="251975"/>
                  </a:lnTo>
                  <a:lnTo>
                    <a:pt x="57384" y="221253"/>
                  </a:lnTo>
                  <a:lnTo>
                    <a:pt x="67717" y="187806"/>
                  </a:lnTo>
                  <a:lnTo>
                    <a:pt x="71234" y="152412"/>
                  </a:lnTo>
                  <a:lnTo>
                    <a:pt x="67717" y="117017"/>
                  </a:lnTo>
                  <a:lnTo>
                    <a:pt x="57386" y="83569"/>
                  </a:lnTo>
                  <a:lnTo>
                    <a:pt x="40571" y="52850"/>
                  </a:lnTo>
                  <a:lnTo>
                    <a:pt x="17602" y="25641"/>
                  </a:lnTo>
                  <a:lnTo>
                    <a:pt x="15328" y="23418"/>
                  </a:lnTo>
                  <a:lnTo>
                    <a:pt x="15265" y="19773"/>
                  </a:lnTo>
                  <a:lnTo>
                    <a:pt x="18542" y="16408"/>
                  </a:lnTo>
                  <a:lnTo>
                    <a:pt x="19977" y="15786"/>
                  </a:lnTo>
                  <a:lnTo>
                    <a:pt x="44896" y="15786"/>
                  </a:lnTo>
                  <a:lnTo>
                    <a:pt x="36652" y="6019"/>
                  </a:lnTo>
                  <a:lnTo>
                    <a:pt x="32512" y="1993"/>
                  </a:lnTo>
                  <a:lnTo>
                    <a:pt x="27094" y="0"/>
                  </a:lnTo>
                  <a:close/>
                </a:path>
                <a:path w="99060" h="305434">
                  <a:moveTo>
                    <a:pt x="44896" y="15786"/>
                  </a:moveTo>
                  <a:lnTo>
                    <a:pt x="23163" y="15786"/>
                  </a:lnTo>
                  <a:lnTo>
                    <a:pt x="24589" y="16408"/>
                  </a:lnTo>
                  <a:lnTo>
                    <a:pt x="25603" y="17386"/>
                  </a:lnTo>
                  <a:lnTo>
                    <a:pt x="50064" y="46376"/>
                  </a:lnTo>
                  <a:lnTo>
                    <a:pt x="67970" y="79094"/>
                  </a:lnTo>
                  <a:lnTo>
                    <a:pt x="78970" y="114714"/>
                  </a:lnTo>
                  <a:lnTo>
                    <a:pt x="82715" y="152412"/>
                  </a:lnTo>
                  <a:lnTo>
                    <a:pt x="78970" y="190110"/>
                  </a:lnTo>
                  <a:lnTo>
                    <a:pt x="50064" y="258443"/>
                  </a:lnTo>
                  <a:lnTo>
                    <a:pt x="24523" y="288480"/>
                  </a:lnTo>
                  <a:lnTo>
                    <a:pt x="23101" y="289051"/>
                  </a:lnTo>
                  <a:lnTo>
                    <a:pt x="44884" y="289051"/>
                  </a:lnTo>
                  <a:lnTo>
                    <a:pt x="63172" y="267382"/>
                  </a:lnTo>
                  <a:lnTo>
                    <a:pt x="82588" y="231909"/>
                  </a:lnTo>
                  <a:lnTo>
                    <a:pt x="94516" y="193287"/>
                  </a:lnTo>
                  <a:lnTo>
                    <a:pt x="98577" y="152412"/>
                  </a:lnTo>
                  <a:lnTo>
                    <a:pt x="94516" y="111531"/>
                  </a:lnTo>
                  <a:lnTo>
                    <a:pt x="82588" y="72905"/>
                  </a:lnTo>
                  <a:lnTo>
                    <a:pt x="63172" y="37435"/>
                  </a:lnTo>
                  <a:lnTo>
                    <a:pt x="44896" y="15786"/>
                  </a:lnTo>
                  <a:close/>
                </a:path>
              </a:pathLst>
            </a:custGeom>
            <a:solidFill>
              <a:srgbClr val="05A8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90" name="object 152">
              <a:extLst>
                <a:ext uri="{FF2B5EF4-FFF2-40B4-BE49-F238E27FC236}">
                  <a16:creationId xmlns:a16="http://schemas.microsoft.com/office/drawing/2014/main" id="{1E59BE61-29F9-E1D5-CA5A-D4193B3773A9}"/>
                </a:ext>
              </a:extLst>
            </p:cNvPr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4783674" y="8598250"/>
              <a:ext cx="78739" cy="209334"/>
            </a:xfrm>
            <a:prstGeom prst="rect">
              <a:avLst/>
            </a:prstGeom>
          </p:spPr>
        </p:pic>
      </p:grpSp>
      <p:grpSp>
        <p:nvGrpSpPr>
          <p:cNvPr id="1091" name="object 153">
            <a:extLst>
              <a:ext uri="{FF2B5EF4-FFF2-40B4-BE49-F238E27FC236}">
                <a16:creationId xmlns:a16="http://schemas.microsoft.com/office/drawing/2014/main" id="{80CF22A3-0E02-4ABE-ACB9-96E50B66B3D0}"/>
              </a:ext>
            </a:extLst>
          </p:cNvPr>
          <p:cNvGrpSpPr/>
          <p:nvPr/>
        </p:nvGrpSpPr>
        <p:grpSpPr>
          <a:xfrm>
            <a:off x="3936843" y="3807752"/>
            <a:ext cx="142621" cy="242406"/>
            <a:chOff x="4417976" y="8550498"/>
            <a:chExt cx="179705" cy="305435"/>
          </a:xfrm>
        </p:grpSpPr>
        <p:sp>
          <p:nvSpPr>
            <p:cNvPr id="1092" name="object 154">
              <a:extLst>
                <a:ext uri="{FF2B5EF4-FFF2-40B4-BE49-F238E27FC236}">
                  <a16:creationId xmlns:a16="http://schemas.microsoft.com/office/drawing/2014/main" id="{8A6668F1-44F0-068E-3CEE-291506D2B6DE}"/>
                </a:ext>
              </a:extLst>
            </p:cNvPr>
            <p:cNvSpPr/>
            <p:nvPr/>
          </p:nvSpPr>
          <p:spPr>
            <a:xfrm>
              <a:off x="4417976" y="8550498"/>
              <a:ext cx="99060" cy="305435"/>
            </a:xfrm>
            <a:custGeom>
              <a:avLst/>
              <a:gdLst/>
              <a:ahLst/>
              <a:cxnLst/>
              <a:rect l="l" t="t" r="r" b="b"/>
              <a:pathLst>
                <a:path w="99060" h="305434">
                  <a:moveTo>
                    <a:pt x="77287" y="0"/>
                  </a:moveTo>
                  <a:lnTo>
                    <a:pt x="35399" y="37515"/>
                  </a:lnTo>
                  <a:lnTo>
                    <a:pt x="15984" y="72988"/>
                  </a:lnTo>
                  <a:lnTo>
                    <a:pt x="4059" y="111611"/>
                  </a:lnTo>
                  <a:lnTo>
                    <a:pt x="0" y="152485"/>
                  </a:lnTo>
                  <a:lnTo>
                    <a:pt x="4059" y="193361"/>
                  </a:lnTo>
                  <a:lnTo>
                    <a:pt x="15984" y="231987"/>
                  </a:lnTo>
                  <a:lnTo>
                    <a:pt x="35399" y="267460"/>
                  </a:lnTo>
                  <a:lnTo>
                    <a:pt x="61925" y="298878"/>
                  </a:lnTo>
                  <a:lnTo>
                    <a:pt x="71539" y="304974"/>
                  </a:lnTo>
                  <a:lnTo>
                    <a:pt x="82613" y="304974"/>
                  </a:lnTo>
                  <a:lnTo>
                    <a:pt x="88239" y="302790"/>
                  </a:lnTo>
                  <a:lnTo>
                    <a:pt x="96405" y="294395"/>
                  </a:lnTo>
                  <a:lnTo>
                    <a:pt x="98304" y="289721"/>
                  </a:lnTo>
                  <a:lnTo>
                    <a:pt x="75234" y="289721"/>
                  </a:lnTo>
                  <a:lnTo>
                    <a:pt x="72974" y="287499"/>
                  </a:lnTo>
                  <a:lnTo>
                    <a:pt x="48512" y="258516"/>
                  </a:lnTo>
                  <a:lnTo>
                    <a:pt x="30606" y="225802"/>
                  </a:lnTo>
                  <a:lnTo>
                    <a:pt x="19606" y="190183"/>
                  </a:lnTo>
                  <a:lnTo>
                    <a:pt x="15862" y="152485"/>
                  </a:lnTo>
                  <a:lnTo>
                    <a:pt x="19606" y="114787"/>
                  </a:lnTo>
                  <a:lnTo>
                    <a:pt x="48512" y="46454"/>
                  </a:lnTo>
                  <a:lnTo>
                    <a:pt x="74052" y="16430"/>
                  </a:lnTo>
                  <a:lnTo>
                    <a:pt x="75526" y="15846"/>
                  </a:lnTo>
                  <a:lnTo>
                    <a:pt x="97482" y="15846"/>
                  </a:lnTo>
                  <a:lnTo>
                    <a:pt x="97105" y="13742"/>
                  </a:lnTo>
                  <a:lnTo>
                    <a:pt x="92468" y="6537"/>
                  </a:lnTo>
                  <a:lnTo>
                    <a:pt x="85397" y="1695"/>
                  </a:lnTo>
                  <a:lnTo>
                    <a:pt x="77287" y="0"/>
                  </a:lnTo>
                  <a:close/>
                </a:path>
                <a:path w="99060" h="305434">
                  <a:moveTo>
                    <a:pt x="97482" y="15846"/>
                  </a:moveTo>
                  <a:lnTo>
                    <a:pt x="78473" y="15846"/>
                  </a:lnTo>
                  <a:lnTo>
                    <a:pt x="79971" y="16430"/>
                  </a:lnTo>
                  <a:lnTo>
                    <a:pt x="83311" y="19846"/>
                  </a:lnTo>
                  <a:lnTo>
                    <a:pt x="83248" y="23504"/>
                  </a:lnTo>
                  <a:lnTo>
                    <a:pt x="80987" y="25701"/>
                  </a:lnTo>
                  <a:lnTo>
                    <a:pt x="58011" y="52917"/>
                  </a:lnTo>
                  <a:lnTo>
                    <a:pt x="41192" y="83640"/>
                  </a:lnTo>
                  <a:lnTo>
                    <a:pt x="30860" y="117089"/>
                  </a:lnTo>
                  <a:lnTo>
                    <a:pt x="27343" y="152485"/>
                  </a:lnTo>
                  <a:lnTo>
                    <a:pt x="30860" y="187879"/>
                  </a:lnTo>
                  <a:lnTo>
                    <a:pt x="41192" y="221326"/>
                  </a:lnTo>
                  <a:lnTo>
                    <a:pt x="58011" y="252048"/>
                  </a:lnTo>
                  <a:lnTo>
                    <a:pt x="80987" y="279269"/>
                  </a:lnTo>
                  <a:lnTo>
                    <a:pt x="82105" y="280362"/>
                  </a:lnTo>
                  <a:lnTo>
                    <a:pt x="82727" y="281809"/>
                  </a:lnTo>
                  <a:lnTo>
                    <a:pt x="82727" y="284895"/>
                  </a:lnTo>
                  <a:lnTo>
                    <a:pt x="82143" y="286305"/>
                  </a:lnTo>
                  <a:lnTo>
                    <a:pt x="78830" y="289721"/>
                  </a:lnTo>
                  <a:lnTo>
                    <a:pt x="98304" y="289721"/>
                  </a:lnTo>
                  <a:lnTo>
                    <a:pt x="98577" y="289048"/>
                  </a:lnTo>
                  <a:lnTo>
                    <a:pt x="98577" y="277491"/>
                  </a:lnTo>
                  <a:lnTo>
                    <a:pt x="96253" y="271992"/>
                  </a:lnTo>
                  <a:lnTo>
                    <a:pt x="92036" y="267890"/>
                  </a:lnTo>
                  <a:lnTo>
                    <a:pt x="71119" y="243116"/>
                  </a:lnTo>
                  <a:lnTo>
                    <a:pt x="55810" y="215155"/>
                  </a:lnTo>
                  <a:lnTo>
                    <a:pt x="46406" y="184710"/>
                  </a:lnTo>
                  <a:lnTo>
                    <a:pt x="43205" y="152485"/>
                  </a:lnTo>
                  <a:lnTo>
                    <a:pt x="46406" y="120266"/>
                  </a:lnTo>
                  <a:lnTo>
                    <a:pt x="55810" y="89820"/>
                  </a:lnTo>
                  <a:lnTo>
                    <a:pt x="71119" y="61856"/>
                  </a:lnTo>
                  <a:lnTo>
                    <a:pt x="92036" y="37080"/>
                  </a:lnTo>
                  <a:lnTo>
                    <a:pt x="96872" y="30004"/>
                  </a:lnTo>
                  <a:lnTo>
                    <a:pt x="98567" y="21894"/>
                  </a:lnTo>
                  <a:lnTo>
                    <a:pt x="97587" y="16430"/>
                  </a:lnTo>
                  <a:lnTo>
                    <a:pt x="97482" y="15846"/>
                  </a:lnTo>
                  <a:close/>
                </a:path>
              </a:pathLst>
            </a:custGeom>
            <a:solidFill>
              <a:srgbClr val="05A8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93" name="object 155">
              <a:extLst>
                <a:ext uri="{FF2B5EF4-FFF2-40B4-BE49-F238E27FC236}">
                  <a16:creationId xmlns:a16="http://schemas.microsoft.com/office/drawing/2014/main" id="{7F095F7B-917F-7DB6-C656-386833405794}"/>
                </a:ext>
              </a:extLst>
            </p:cNvPr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4518497" y="8598228"/>
              <a:ext cx="78862" cy="209359"/>
            </a:xfrm>
            <a:prstGeom prst="rect">
              <a:avLst/>
            </a:prstGeom>
          </p:spPr>
        </p:pic>
      </p:grpSp>
      <p:sp>
        <p:nvSpPr>
          <p:cNvPr id="1094" name="object 156">
            <a:extLst>
              <a:ext uri="{FF2B5EF4-FFF2-40B4-BE49-F238E27FC236}">
                <a16:creationId xmlns:a16="http://schemas.microsoft.com/office/drawing/2014/main" id="{D73C46FE-8DC4-129A-5CFA-65FB7D5E1E67}"/>
              </a:ext>
            </a:extLst>
          </p:cNvPr>
          <p:cNvSpPr/>
          <p:nvPr/>
        </p:nvSpPr>
        <p:spPr>
          <a:xfrm>
            <a:off x="7843967" y="2536825"/>
            <a:ext cx="327071" cy="326567"/>
          </a:xfrm>
          <a:custGeom>
            <a:avLst/>
            <a:gdLst/>
            <a:ahLst/>
            <a:cxnLst/>
            <a:rect l="l" t="t" r="r" b="b"/>
            <a:pathLst>
              <a:path w="412115" h="411479">
                <a:moveTo>
                  <a:pt x="215068" y="0"/>
                </a:moveTo>
                <a:lnTo>
                  <a:pt x="194868" y="0"/>
                </a:lnTo>
                <a:lnTo>
                  <a:pt x="149644" y="7460"/>
                </a:lnTo>
                <a:lnTo>
                  <a:pt x="108416" y="24112"/>
                </a:lnTo>
                <a:lnTo>
                  <a:pt x="72264" y="48823"/>
                </a:lnTo>
                <a:lnTo>
                  <a:pt x="42267" y="80458"/>
                </a:lnTo>
                <a:lnTo>
                  <a:pt x="19505" y="117886"/>
                </a:lnTo>
                <a:lnTo>
                  <a:pt x="5056" y="159974"/>
                </a:lnTo>
                <a:lnTo>
                  <a:pt x="126" y="204444"/>
                </a:lnTo>
                <a:lnTo>
                  <a:pt x="0" y="205587"/>
                </a:lnTo>
                <a:lnTo>
                  <a:pt x="5056" y="251202"/>
                </a:lnTo>
                <a:lnTo>
                  <a:pt x="19507" y="293293"/>
                </a:lnTo>
                <a:lnTo>
                  <a:pt x="42272" y="330725"/>
                </a:lnTo>
                <a:lnTo>
                  <a:pt x="72272" y="362365"/>
                </a:lnTo>
                <a:lnTo>
                  <a:pt x="108426" y="387078"/>
                </a:lnTo>
                <a:lnTo>
                  <a:pt x="149656" y="403730"/>
                </a:lnTo>
                <a:lnTo>
                  <a:pt x="195189" y="411238"/>
                </a:lnTo>
                <a:lnTo>
                  <a:pt x="214655" y="411238"/>
                </a:lnTo>
                <a:lnTo>
                  <a:pt x="260408" y="404204"/>
                </a:lnTo>
                <a:lnTo>
                  <a:pt x="287360" y="393623"/>
                </a:lnTo>
                <a:lnTo>
                  <a:pt x="197942" y="393623"/>
                </a:lnTo>
                <a:lnTo>
                  <a:pt x="196413" y="392328"/>
                </a:lnTo>
                <a:lnTo>
                  <a:pt x="171284" y="392328"/>
                </a:lnTo>
                <a:lnTo>
                  <a:pt x="143345" y="384876"/>
                </a:lnTo>
                <a:lnTo>
                  <a:pt x="116911" y="373283"/>
                </a:lnTo>
                <a:lnTo>
                  <a:pt x="92480" y="357800"/>
                </a:lnTo>
                <a:lnTo>
                  <a:pt x="70548" y="338683"/>
                </a:lnTo>
                <a:lnTo>
                  <a:pt x="80537" y="331833"/>
                </a:lnTo>
                <a:lnTo>
                  <a:pt x="88747" y="326821"/>
                </a:lnTo>
                <a:lnTo>
                  <a:pt x="59817" y="326821"/>
                </a:lnTo>
                <a:lnTo>
                  <a:pt x="42901" y="303031"/>
                </a:lnTo>
                <a:lnTo>
                  <a:pt x="42790" y="302875"/>
                </a:lnTo>
                <a:lnTo>
                  <a:pt x="29808" y="276923"/>
                </a:lnTo>
                <a:lnTo>
                  <a:pt x="21010" y="249304"/>
                </a:lnTo>
                <a:lnTo>
                  <a:pt x="16535" y="220357"/>
                </a:lnTo>
                <a:lnTo>
                  <a:pt x="410144" y="220357"/>
                </a:lnTo>
                <a:lnTo>
                  <a:pt x="411784" y="205587"/>
                </a:lnTo>
                <a:lnTo>
                  <a:pt x="411657" y="204444"/>
                </a:lnTo>
                <a:lnTo>
                  <a:pt x="15938" y="204444"/>
                </a:lnTo>
                <a:lnTo>
                  <a:pt x="18432" y="174968"/>
                </a:lnTo>
                <a:lnTo>
                  <a:pt x="18496" y="174212"/>
                </a:lnTo>
                <a:lnTo>
                  <a:pt x="25628" y="145605"/>
                </a:lnTo>
                <a:lnTo>
                  <a:pt x="25744" y="145140"/>
                </a:lnTo>
                <a:lnTo>
                  <a:pt x="37434" y="117886"/>
                </a:lnTo>
                <a:lnTo>
                  <a:pt x="37557" y="117599"/>
                </a:lnTo>
                <a:lnTo>
                  <a:pt x="53809" y="91960"/>
                </a:lnTo>
                <a:lnTo>
                  <a:pt x="81270" y="91960"/>
                </a:lnTo>
                <a:lnTo>
                  <a:pt x="74348" y="87395"/>
                </a:lnTo>
                <a:lnTo>
                  <a:pt x="112647" y="40168"/>
                </a:lnTo>
                <a:lnTo>
                  <a:pt x="171310" y="18834"/>
                </a:lnTo>
                <a:lnTo>
                  <a:pt x="196460" y="18834"/>
                </a:lnTo>
                <a:lnTo>
                  <a:pt x="197942" y="17564"/>
                </a:lnTo>
                <a:lnTo>
                  <a:pt x="287375" y="17564"/>
                </a:lnTo>
                <a:lnTo>
                  <a:pt x="260404" y="6974"/>
                </a:lnTo>
                <a:lnTo>
                  <a:pt x="215068" y="0"/>
                </a:lnTo>
                <a:close/>
              </a:path>
              <a:path w="412115" h="411479">
                <a:moveTo>
                  <a:pt x="213855" y="294513"/>
                </a:moveTo>
                <a:lnTo>
                  <a:pt x="197942" y="294513"/>
                </a:lnTo>
                <a:lnTo>
                  <a:pt x="197942" y="393623"/>
                </a:lnTo>
                <a:lnTo>
                  <a:pt x="287360" y="393623"/>
                </a:lnTo>
                <a:lnTo>
                  <a:pt x="289398" y="392823"/>
                </a:lnTo>
                <a:lnTo>
                  <a:pt x="237794" y="392823"/>
                </a:lnTo>
                <a:lnTo>
                  <a:pt x="238675" y="391960"/>
                </a:lnTo>
                <a:lnTo>
                  <a:pt x="213855" y="391960"/>
                </a:lnTo>
                <a:lnTo>
                  <a:pt x="213855" y="294513"/>
                </a:lnTo>
                <a:close/>
              </a:path>
              <a:path w="412115" h="411479">
                <a:moveTo>
                  <a:pt x="334437" y="311619"/>
                </a:moveTo>
                <a:lnTo>
                  <a:pt x="298386" y="311619"/>
                </a:lnTo>
                <a:lnTo>
                  <a:pt x="310249" y="316824"/>
                </a:lnTo>
                <a:lnTo>
                  <a:pt x="321775" y="322670"/>
                </a:lnTo>
                <a:lnTo>
                  <a:pt x="332931" y="329138"/>
                </a:lnTo>
                <a:lnTo>
                  <a:pt x="343687" y="336207"/>
                </a:lnTo>
                <a:lnTo>
                  <a:pt x="320844" y="356713"/>
                </a:lnTo>
                <a:lnTo>
                  <a:pt x="294964" y="373283"/>
                </a:lnTo>
                <a:lnTo>
                  <a:pt x="267367" y="385297"/>
                </a:lnTo>
                <a:lnTo>
                  <a:pt x="237794" y="392823"/>
                </a:lnTo>
                <a:lnTo>
                  <a:pt x="289398" y="392823"/>
                </a:lnTo>
                <a:lnTo>
                  <a:pt x="302116" y="387830"/>
                </a:lnTo>
                <a:lnTo>
                  <a:pt x="338687" y="363253"/>
                </a:lnTo>
                <a:lnTo>
                  <a:pt x="369031" y="331605"/>
                </a:lnTo>
                <a:lnTo>
                  <a:pt x="373595" y="324154"/>
                </a:lnTo>
                <a:lnTo>
                  <a:pt x="354215" y="324154"/>
                </a:lnTo>
                <a:lnTo>
                  <a:pt x="342439" y="316307"/>
                </a:lnTo>
                <a:lnTo>
                  <a:pt x="334437" y="311619"/>
                </a:lnTo>
                <a:close/>
              </a:path>
              <a:path w="412115" h="411479">
                <a:moveTo>
                  <a:pt x="130828" y="314490"/>
                </a:moveTo>
                <a:lnTo>
                  <a:pt x="112649" y="314490"/>
                </a:lnTo>
                <a:lnTo>
                  <a:pt x="124304" y="336026"/>
                </a:lnTo>
                <a:lnTo>
                  <a:pt x="137985" y="356214"/>
                </a:lnTo>
                <a:lnTo>
                  <a:pt x="153657" y="374999"/>
                </a:lnTo>
                <a:lnTo>
                  <a:pt x="171284" y="392328"/>
                </a:lnTo>
                <a:lnTo>
                  <a:pt x="196413" y="392328"/>
                </a:lnTo>
                <a:lnTo>
                  <a:pt x="176484" y="375438"/>
                </a:lnTo>
                <a:lnTo>
                  <a:pt x="157443" y="355020"/>
                </a:lnTo>
                <a:lnTo>
                  <a:pt x="141033" y="332628"/>
                </a:lnTo>
                <a:lnTo>
                  <a:pt x="130828" y="314490"/>
                </a:lnTo>
                <a:close/>
              </a:path>
              <a:path w="412115" h="411479">
                <a:moveTo>
                  <a:pt x="305419" y="294309"/>
                </a:moveTo>
                <a:lnTo>
                  <a:pt x="213855" y="294309"/>
                </a:lnTo>
                <a:lnTo>
                  <a:pt x="231589" y="295324"/>
                </a:lnTo>
                <a:lnTo>
                  <a:pt x="249116" y="297637"/>
                </a:lnTo>
                <a:lnTo>
                  <a:pt x="266386" y="301235"/>
                </a:lnTo>
                <a:lnTo>
                  <a:pt x="283349" y="306108"/>
                </a:lnTo>
                <a:lnTo>
                  <a:pt x="270087" y="330339"/>
                </a:lnTo>
                <a:lnTo>
                  <a:pt x="253946" y="352896"/>
                </a:lnTo>
                <a:lnTo>
                  <a:pt x="235132" y="373521"/>
                </a:lnTo>
                <a:lnTo>
                  <a:pt x="213855" y="391960"/>
                </a:lnTo>
                <a:lnTo>
                  <a:pt x="238675" y="391960"/>
                </a:lnTo>
                <a:lnTo>
                  <a:pt x="256183" y="374790"/>
                </a:lnTo>
                <a:lnTo>
                  <a:pt x="272438" y="355207"/>
                </a:lnTo>
                <a:lnTo>
                  <a:pt x="286520" y="334132"/>
                </a:lnTo>
                <a:lnTo>
                  <a:pt x="298386" y="311619"/>
                </a:lnTo>
                <a:lnTo>
                  <a:pt x="334437" y="311619"/>
                </a:lnTo>
                <a:lnTo>
                  <a:pt x="330206" y="309141"/>
                </a:lnTo>
                <a:lnTo>
                  <a:pt x="317553" y="302678"/>
                </a:lnTo>
                <a:lnTo>
                  <a:pt x="304520" y="296938"/>
                </a:lnTo>
                <a:lnTo>
                  <a:pt x="305349" y="294513"/>
                </a:lnTo>
                <a:lnTo>
                  <a:pt x="305419" y="294309"/>
                </a:lnTo>
                <a:close/>
              </a:path>
              <a:path w="412115" h="411479">
                <a:moveTo>
                  <a:pt x="104613" y="220357"/>
                </a:moveTo>
                <a:lnTo>
                  <a:pt x="88675" y="220357"/>
                </a:lnTo>
                <a:lnTo>
                  <a:pt x="90427" y="238534"/>
                </a:lnTo>
                <a:lnTo>
                  <a:pt x="90500" y="239300"/>
                </a:lnTo>
                <a:lnTo>
                  <a:pt x="90565" y="239967"/>
                </a:lnTo>
                <a:lnTo>
                  <a:pt x="90650" y="240847"/>
                </a:lnTo>
                <a:lnTo>
                  <a:pt x="94251" y="260996"/>
                </a:lnTo>
                <a:lnTo>
                  <a:pt x="99460" y="280703"/>
                </a:lnTo>
                <a:lnTo>
                  <a:pt x="106260" y="299910"/>
                </a:lnTo>
                <a:lnTo>
                  <a:pt x="94076" y="305703"/>
                </a:lnTo>
                <a:lnTo>
                  <a:pt x="82253" y="312132"/>
                </a:lnTo>
                <a:lnTo>
                  <a:pt x="70822" y="319178"/>
                </a:lnTo>
                <a:lnTo>
                  <a:pt x="59817" y="326821"/>
                </a:lnTo>
                <a:lnTo>
                  <a:pt x="88747" y="326821"/>
                </a:lnTo>
                <a:lnTo>
                  <a:pt x="90903" y="325505"/>
                </a:lnTo>
                <a:lnTo>
                  <a:pt x="101616" y="319718"/>
                </a:lnTo>
                <a:lnTo>
                  <a:pt x="112649" y="314490"/>
                </a:lnTo>
                <a:lnTo>
                  <a:pt x="130828" y="314490"/>
                </a:lnTo>
                <a:lnTo>
                  <a:pt x="127469" y="308521"/>
                </a:lnTo>
                <a:lnTo>
                  <a:pt x="144608" y="303031"/>
                </a:lnTo>
                <a:lnTo>
                  <a:pt x="162101" y="298859"/>
                </a:lnTo>
                <a:lnTo>
                  <a:pt x="179896" y="296015"/>
                </a:lnTo>
                <a:lnTo>
                  <a:pt x="197942" y="294513"/>
                </a:lnTo>
                <a:lnTo>
                  <a:pt x="213855" y="294513"/>
                </a:lnTo>
                <a:lnTo>
                  <a:pt x="213855" y="294309"/>
                </a:lnTo>
                <a:lnTo>
                  <a:pt x="305419" y="294309"/>
                </a:lnTo>
                <a:lnTo>
                  <a:pt x="305517" y="294021"/>
                </a:lnTo>
                <a:lnTo>
                  <a:pt x="121072" y="294021"/>
                </a:lnTo>
                <a:lnTo>
                  <a:pt x="114730" y="276167"/>
                </a:lnTo>
                <a:lnTo>
                  <a:pt x="109878" y="257935"/>
                </a:lnTo>
                <a:lnTo>
                  <a:pt x="106621" y="239967"/>
                </a:lnTo>
                <a:lnTo>
                  <a:pt x="106500" y="239300"/>
                </a:lnTo>
                <a:lnTo>
                  <a:pt x="104613" y="220357"/>
                </a:lnTo>
                <a:close/>
              </a:path>
              <a:path w="412115" h="411479">
                <a:moveTo>
                  <a:pt x="410144" y="220357"/>
                </a:moveTo>
                <a:lnTo>
                  <a:pt x="395244" y="220357"/>
                </a:lnTo>
                <a:lnTo>
                  <a:pt x="391007" y="248313"/>
                </a:lnTo>
                <a:lnTo>
                  <a:pt x="382655" y="275250"/>
                </a:lnTo>
                <a:lnTo>
                  <a:pt x="370348" y="300639"/>
                </a:lnTo>
                <a:lnTo>
                  <a:pt x="354215" y="324154"/>
                </a:lnTo>
                <a:lnTo>
                  <a:pt x="373595" y="324154"/>
                </a:lnTo>
                <a:lnTo>
                  <a:pt x="392055" y="294021"/>
                </a:lnTo>
                <a:lnTo>
                  <a:pt x="406670" y="251637"/>
                </a:lnTo>
                <a:lnTo>
                  <a:pt x="410144" y="220357"/>
                </a:lnTo>
                <a:close/>
              </a:path>
              <a:path w="412115" h="411479">
                <a:moveTo>
                  <a:pt x="213855" y="220357"/>
                </a:moveTo>
                <a:lnTo>
                  <a:pt x="197942" y="220357"/>
                </a:lnTo>
                <a:lnTo>
                  <a:pt x="197942" y="278599"/>
                </a:lnTo>
                <a:lnTo>
                  <a:pt x="178225" y="280205"/>
                </a:lnTo>
                <a:lnTo>
                  <a:pt x="158797" y="283303"/>
                </a:lnTo>
                <a:lnTo>
                  <a:pt x="139717" y="287884"/>
                </a:lnTo>
                <a:lnTo>
                  <a:pt x="120795" y="294021"/>
                </a:lnTo>
                <a:lnTo>
                  <a:pt x="305517" y="294021"/>
                </a:lnTo>
                <a:lnTo>
                  <a:pt x="306409" y="291414"/>
                </a:lnTo>
                <a:lnTo>
                  <a:pt x="289585" y="291414"/>
                </a:lnTo>
                <a:lnTo>
                  <a:pt x="271114" y="286024"/>
                </a:lnTo>
                <a:lnTo>
                  <a:pt x="252296" y="282055"/>
                </a:lnTo>
                <a:lnTo>
                  <a:pt x="233190" y="279518"/>
                </a:lnTo>
                <a:lnTo>
                  <a:pt x="213855" y="278422"/>
                </a:lnTo>
                <a:lnTo>
                  <a:pt x="213855" y="220357"/>
                </a:lnTo>
                <a:close/>
              </a:path>
              <a:path w="412115" h="411479">
                <a:moveTo>
                  <a:pt x="320952" y="220357"/>
                </a:moveTo>
                <a:lnTo>
                  <a:pt x="305000" y="220357"/>
                </a:lnTo>
                <a:lnTo>
                  <a:pt x="303222" y="238534"/>
                </a:lnTo>
                <a:lnTo>
                  <a:pt x="300043" y="256547"/>
                </a:lnTo>
                <a:lnTo>
                  <a:pt x="295493" y="274192"/>
                </a:lnTo>
                <a:lnTo>
                  <a:pt x="289585" y="291414"/>
                </a:lnTo>
                <a:lnTo>
                  <a:pt x="306409" y="291414"/>
                </a:lnTo>
                <a:lnTo>
                  <a:pt x="310790" y="278599"/>
                </a:lnTo>
                <a:lnTo>
                  <a:pt x="310851" y="278422"/>
                </a:lnTo>
                <a:lnTo>
                  <a:pt x="315725" y="259381"/>
                </a:lnTo>
                <a:lnTo>
                  <a:pt x="319097" y="239967"/>
                </a:lnTo>
                <a:lnTo>
                  <a:pt x="320952" y="220357"/>
                </a:lnTo>
                <a:close/>
              </a:path>
              <a:path w="412115" h="411479">
                <a:moveTo>
                  <a:pt x="81270" y="91960"/>
                </a:moveTo>
                <a:lnTo>
                  <a:pt x="53809" y="91960"/>
                </a:lnTo>
                <a:lnTo>
                  <a:pt x="65298" y="100493"/>
                </a:lnTo>
                <a:lnTo>
                  <a:pt x="77223" y="108342"/>
                </a:lnTo>
                <a:lnTo>
                  <a:pt x="89551" y="115483"/>
                </a:lnTo>
                <a:lnTo>
                  <a:pt x="102247" y="121894"/>
                </a:lnTo>
                <a:lnTo>
                  <a:pt x="96303" y="141517"/>
                </a:lnTo>
                <a:lnTo>
                  <a:pt x="96177" y="141936"/>
                </a:lnTo>
                <a:lnTo>
                  <a:pt x="91801" y="162412"/>
                </a:lnTo>
                <a:lnTo>
                  <a:pt x="89131" y="183257"/>
                </a:lnTo>
                <a:lnTo>
                  <a:pt x="88174" y="204444"/>
                </a:lnTo>
                <a:lnTo>
                  <a:pt x="104100" y="204444"/>
                </a:lnTo>
                <a:lnTo>
                  <a:pt x="104949" y="185570"/>
                </a:lnTo>
                <a:lnTo>
                  <a:pt x="104978" y="184905"/>
                </a:lnTo>
                <a:lnTo>
                  <a:pt x="107413" y="165668"/>
                </a:lnTo>
                <a:lnTo>
                  <a:pt x="111395" y="146760"/>
                </a:lnTo>
                <a:lnTo>
                  <a:pt x="116839" y="128501"/>
                </a:lnTo>
                <a:lnTo>
                  <a:pt x="116916" y="128244"/>
                </a:lnTo>
                <a:lnTo>
                  <a:pt x="183967" y="128244"/>
                </a:lnTo>
                <a:lnTo>
                  <a:pt x="178620" y="127778"/>
                </a:lnTo>
                <a:lnTo>
                  <a:pt x="159591" y="124521"/>
                </a:lnTo>
                <a:lnTo>
                  <a:pt x="140910" y="119710"/>
                </a:lnTo>
                <a:lnTo>
                  <a:pt x="122631" y="113360"/>
                </a:lnTo>
                <a:lnTo>
                  <a:pt x="125835" y="107010"/>
                </a:lnTo>
                <a:lnTo>
                  <a:pt x="108026" y="107010"/>
                </a:lnTo>
                <a:lnTo>
                  <a:pt x="96451" y="101108"/>
                </a:lnTo>
                <a:lnTo>
                  <a:pt x="85215" y="94562"/>
                </a:lnTo>
                <a:lnTo>
                  <a:pt x="81270" y="91960"/>
                </a:lnTo>
                <a:close/>
              </a:path>
              <a:path w="412115" h="411479">
                <a:moveTo>
                  <a:pt x="183967" y="128244"/>
                </a:moveTo>
                <a:lnTo>
                  <a:pt x="116916" y="128244"/>
                </a:lnTo>
                <a:lnTo>
                  <a:pt x="136555" y="135047"/>
                </a:lnTo>
                <a:lnTo>
                  <a:pt x="156648" y="140185"/>
                </a:lnTo>
                <a:lnTo>
                  <a:pt x="177130" y="143642"/>
                </a:lnTo>
                <a:lnTo>
                  <a:pt x="197942" y="145402"/>
                </a:lnTo>
                <a:lnTo>
                  <a:pt x="197942" y="204444"/>
                </a:lnTo>
                <a:lnTo>
                  <a:pt x="213855" y="204444"/>
                </a:lnTo>
                <a:lnTo>
                  <a:pt x="213855" y="145605"/>
                </a:lnTo>
                <a:lnTo>
                  <a:pt x="234175" y="144382"/>
                </a:lnTo>
                <a:lnTo>
                  <a:pt x="254306" y="141517"/>
                </a:lnTo>
                <a:lnTo>
                  <a:pt x="274121" y="137027"/>
                </a:lnTo>
                <a:lnTo>
                  <a:pt x="293585" y="130924"/>
                </a:lnTo>
                <a:lnTo>
                  <a:pt x="310118" y="130924"/>
                </a:lnTo>
                <a:lnTo>
                  <a:pt x="309750" y="129654"/>
                </a:lnTo>
                <a:lnTo>
                  <a:pt x="213855" y="129654"/>
                </a:lnTo>
                <a:lnTo>
                  <a:pt x="213855" y="129463"/>
                </a:lnTo>
                <a:lnTo>
                  <a:pt x="197942" y="129463"/>
                </a:lnTo>
                <a:lnTo>
                  <a:pt x="183967" y="128244"/>
                </a:lnTo>
                <a:close/>
              </a:path>
              <a:path w="412115" h="411479">
                <a:moveTo>
                  <a:pt x="310118" y="130924"/>
                </a:moveTo>
                <a:lnTo>
                  <a:pt x="293585" y="130924"/>
                </a:lnTo>
                <a:lnTo>
                  <a:pt x="298715" y="148831"/>
                </a:lnTo>
                <a:lnTo>
                  <a:pt x="302420" y="167065"/>
                </a:lnTo>
                <a:lnTo>
                  <a:pt x="304405" y="183257"/>
                </a:lnTo>
                <a:lnTo>
                  <a:pt x="304502" y="184051"/>
                </a:lnTo>
                <a:lnTo>
                  <a:pt x="304607" y="184905"/>
                </a:lnTo>
                <a:lnTo>
                  <a:pt x="304689" y="185570"/>
                </a:lnTo>
                <a:lnTo>
                  <a:pt x="305517" y="204444"/>
                </a:lnTo>
                <a:lnTo>
                  <a:pt x="321444" y="204444"/>
                </a:lnTo>
                <a:lnTo>
                  <a:pt x="320612" y="185570"/>
                </a:lnTo>
                <a:lnTo>
                  <a:pt x="320546" y="184051"/>
                </a:lnTo>
                <a:lnTo>
                  <a:pt x="318071" y="164064"/>
                </a:lnTo>
                <a:lnTo>
                  <a:pt x="314025" y="144382"/>
                </a:lnTo>
                <a:lnTo>
                  <a:pt x="310118" y="130924"/>
                </a:lnTo>
                <a:close/>
              </a:path>
              <a:path w="412115" h="411479">
                <a:moveTo>
                  <a:pt x="378398" y="94868"/>
                </a:moveTo>
                <a:lnTo>
                  <a:pt x="360172" y="94868"/>
                </a:lnTo>
                <a:lnTo>
                  <a:pt x="375456" y="119927"/>
                </a:lnTo>
                <a:lnTo>
                  <a:pt x="386582" y="146760"/>
                </a:lnTo>
                <a:lnTo>
                  <a:pt x="393419" y="174968"/>
                </a:lnTo>
                <a:lnTo>
                  <a:pt x="395875" y="204444"/>
                </a:lnTo>
                <a:lnTo>
                  <a:pt x="411657" y="204444"/>
                </a:lnTo>
                <a:lnTo>
                  <a:pt x="406718" y="159974"/>
                </a:lnTo>
                <a:lnTo>
                  <a:pt x="406670" y="159537"/>
                </a:lnTo>
                <a:lnTo>
                  <a:pt x="392053" y="117155"/>
                </a:lnTo>
                <a:lnTo>
                  <a:pt x="378398" y="94868"/>
                </a:lnTo>
                <a:close/>
              </a:path>
              <a:path w="412115" h="411479">
                <a:moveTo>
                  <a:pt x="238661" y="19227"/>
                </a:moveTo>
                <a:lnTo>
                  <a:pt x="213855" y="19227"/>
                </a:lnTo>
                <a:lnTo>
                  <a:pt x="237275" y="39774"/>
                </a:lnTo>
                <a:lnTo>
                  <a:pt x="257606" y="62945"/>
                </a:lnTo>
                <a:lnTo>
                  <a:pt x="274623" y="88448"/>
                </a:lnTo>
                <a:lnTo>
                  <a:pt x="288099" y="115989"/>
                </a:lnTo>
                <a:lnTo>
                  <a:pt x="270001" y="121656"/>
                </a:lnTo>
                <a:lnTo>
                  <a:pt x="251558" y="125831"/>
                </a:lnTo>
                <a:lnTo>
                  <a:pt x="232824" y="128501"/>
                </a:lnTo>
                <a:lnTo>
                  <a:pt x="213855" y="129654"/>
                </a:lnTo>
                <a:lnTo>
                  <a:pt x="309750" y="129654"/>
                </a:lnTo>
                <a:lnTo>
                  <a:pt x="308419" y="125069"/>
                </a:lnTo>
                <a:lnTo>
                  <a:pt x="321988" y="118705"/>
                </a:lnTo>
                <a:lnTo>
                  <a:pt x="335162" y="111536"/>
                </a:lnTo>
                <a:lnTo>
                  <a:pt x="337448" y="110108"/>
                </a:lnTo>
                <a:lnTo>
                  <a:pt x="302907" y="110108"/>
                </a:lnTo>
                <a:lnTo>
                  <a:pt x="290749" y="84629"/>
                </a:lnTo>
                <a:lnTo>
                  <a:pt x="275757" y="60737"/>
                </a:lnTo>
                <a:lnTo>
                  <a:pt x="257993" y="38489"/>
                </a:lnTo>
                <a:lnTo>
                  <a:pt x="238661" y="19227"/>
                </a:lnTo>
                <a:close/>
              </a:path>
              <a:path w="412115" h="411479">
                <a:moveTo>
                  <a:pt x="287375" y="17564"/>
                </a:moveTo>
                <a:lnTo>
                  <a:pt x="197942" y="17564"/>
                </a:lnTo>
                <a:lnTo>
                  <a:pt x="197942" y="129463"/>
                </a:lnTo>
                <a:lnTo>
                  <a:pt x="213855" y="129463"/>
                </a:lnTo>
                <a:lnTo>
                  <a:pt x="213855" y="19227"/>
                </a:lnTo>
                <a:lnTo>
                  <a:pt x="238661" y="19227"/>
                </a:lnTo>
                <a:lnTo>
                  <a:pt x="237769" y="18338"/>
                </a:lnTo>
                <a:lnTo>
                  <a:pt x="289348" y="18338"/>
                </a:lnTo>
                <a:lnTo>
                  <a:pt x="287375" y="17564"/>
                </a:lnTo>
                <a:close/>
              </a:path>
              <a:path w="412115" h="411479">
                <a:moveTo>
                  <a:pt x="289348" y="18338"/>
                </a:moveTo>
                <a:lnTo>
                  <a:pt x="237769" y="18338"/>
                </a:lnTo>
                <a:lnTo>
                  <a:pt x="269753" y="26668"/>
                </a:lnTo>
                <a:lnTo>
                  <a:pt x="299561" y="40320"/>
                </a:lnTo>
                <a:lnTo>
                  <a:pt x="326616" y="58981"/>
                </a:lnTo>
                <a:lnTo>
                  <a:pt x="350342" y="82334"/>
                </a:lnTo>
                <a:lnTo>
                  <a:pt x="339081" y="90329"/>
                </a:lnTo>
                <a:lnTo>
                  <a:pt x="327401" y="97636"/>
                </a:lnTo>
                <a:lnTo>
                  <a:pt x="315332" y="104235"/>
                </a:lnTo>
                <a:lnTo>
                  <a:pt x="302907" y="110108"/>
                </a:lnTo>
                <a:lnTo>
                  <a:pt x="337448" y="110108"/>
                </a:lnTo>
                <a:lnTo>
                  <a:pt x="347903" y="103582"/>
                </a:lnTo>
                <a:lnTo>
                  <a:pt x="360172" y="94868"/>
                </a:lnTo>
                <a:lnTo>
                  <a:pt x="378398" y="94868"/>
                </a:lnTo>
                <a:lnTo>
                  <a:pt x="369060" y="79629"/>
                </a:lnTo>
                <a:lnTo>
                  <a:pt x="338682" y="47927"/>
                </a:lnTo>
                <a:lnTo>
                  <a:pt x="302111" y="23349"/>
                </a:lnTo>
                <a:lnTo>
                  <a:pt x="289348" y="18338"/>
                </a:lnTo>
                <a:close/>
              </a:path>
              <a:path w="412115" h="411479">
                <a:moveTo>
                  <a:pt x="196460" y="18834"/>
                </a:moveTo>
                <a:lnTo>
                  <a:pt x="171310" y="18834"/>
                </a:lnTo>
                <a:lnTo>
                  <a:pt x="151849" y="38267"/>
                </a:lnTo>
                <a:lnTo>
                  <a:pt x="134696" y="59602"/>
                </a:lnTo>
                <a:lnTo>
                  <a:pt x="120028" y="82597"/>
                </a:lnTo>
                <a:lnTo>
                  <a:pt x="108026" y="107010"/>
                </a:lnTo>
                <a:lnTo>
                  <a:pt x="125835" y="107010"/>
                </a:lnTo>
                <a:lnTo>
                  <a:pt x="136427" y="86019"/>
                </a:lnTo>
                <a:lnTo>
                  <a:pt x="153733" y="60737"/>
                </a:lnTo>
                <a:lnTo>
                  <a:pt x="174316" y="37818"/>
                </a:lnTo>
                <a:lnTo>
                  <a:pt x="196460" y="18834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5" name="object 157">
            <a:extLst>
              <a:ext uri="{FF2B5EF4-FFF2-40B4-BE49-F238E27FC236}">
                <a16:creationId xmlns:a16="http://schemas.microsoft.com/office/drawing/2014/main" id="{83BAD485-CFCB-2CAE-5A6A-5ECDAA0A14A7}"/>
              </a:ext>
            </a:extLst>
          </p:cNvPr>
          <p:cNvSpPr/>
          <p:nvPr/>
        </p:nvSpPr>
        <p:spPr>
          <a:xfrm>
            <a:off x="9178839" y="1227875"/>
            <a:ext cx="222247" cy="327575"/>
          </a:xfrm>
          <a:custGeom>
            <a:avLst/>
            <a:gdLst/>
            <a:ahLst/>
            <a:cxnLst/>
            <a:rect l="l" t="t" r="r" b="b"/>
            <a:pathLst>
              <a:path w="280034" h="412750">
                <a:moveTo>
                  <a:pt x="115709" y="35179"/>
                </a:moveTo>
                <a:lnTo>
                  <a:pt x="114363" y="33845"/>
                </a:lnTo>
                <a:lnTo>
                  <a:pt x="111074" y="33845"/>
                </a:lnTo>
                <a:lnTo>
                  <a:pt x="109753" y="35179"/>
                </a:lnTo>
                <a:lnTo>
                  <a:pt x="109753" y="38468"/>
                </a:lnTo>
                <a:lnTo>
                  <a:pt x="111074" y="39801"/>
                </a:lnTo>
                <a:lnTo>
                  <a:pt x="112725" y="39801"/>
                </a:lnTo>
                <a:lnTo>
                  <a:pt x="114363" y="39801"/>
                </a:lnTo>
                <a:lnTo>
                  <a:pt x="115709" y="38468"/>
                </a:lnTo>
                <a:lnTo>
                  <a:pt x="115709" y="35179"/>
                </a:lnTo>
                <a:close/>
              </a:path>
              <a:path w="280034" h="412750">
                <a:moveTo>
                  <a:pt x="143776" y="19215"/>
                </a:moveTo>
                <a:lnTo>
                  <a:pt x="142062" y="17513"/>
                </a:lnTo>
                <a:lnTo>
                  <a:pt x="137807" y="17513"/>
                </a:lnTo>
                <a:lnTo>
                  <a:pt x="136093" y="19215"/>
                </a:lnTo>
                <a:lnTo>
                  <a:pt x="136093" y="23469"/>
                </a:lnTo>
                <a:lnTo>
                  <a:pt x="137807" y="25184"/>
                </a:lnTo>
                <a:lnTo>
                  <a:pt x="139941" y="25184"/>
                </a:lnTo>
                <a:lnTo>
                  <a:pt x="142062" y="25184"/>
                </a:lnTo>
                <a:lnTo>
                  <a:pt x="143776" y="23469"/>
                </a:lnTo>
                <a:lnTo>
                  <a:pt x="143776" y="19215"/>
                </a:lnTo>
                <a:close/>
              </a:path>
              <a:path w="280034" h="412750">
                <a:moveTo>
                  <a:pt x="158127" y="34721"/>
                </a:moveTo>
                <a:lnTo>
                  <a:pt x="156425" y="33007"/>
                </a:lnTo>
                <a:lnTo>
                  <a:pt x="123456" y="33007"/>
                </a:lnTo>
                <a:lnTo>
                  <a:pt x="121742" y="34721"/>
                </a:lnTo>
                <a:lnTo>
                  <a:pt x="121742" y="38938"/>
                </a:lnTo>
                <a:lnTo>
                  <a:pt x="123456" y="40652"/>
                </a:lnTo>
                <a:lnTo>
                  <a:pt x="125564" y="40652"/>
                </a:lnTo>
                <a:lnTo>
                  <a:pt x="156425" y="40652"/>
                </a:lnTo>
                <a:lnTo>
                  <a:pt x="158127" y="38938"/>
                </a:lnTo>
                <a:lnTo>
                  <a:pt x="158127" y="34721"/>
                </a:lnTo>
                <a:close/>
              </a:path>
              <a:path w="280034" h="412750">
                <a:moveTo>
                  <a:pt x="163283" y="370878"/>
                </a:moveTo>
                <a:lnTo>
                  <a:pt x="161455" y="361810"/>
                </a:lnTo>
                <a:lnTo>
                  <a:pt x="157416" y="355815"/>
                </a:lnTo>
                <a:lnTo>
                  <a:pt x="156438" y="354380"/>
                </a:lnTo>
                <a:lnTo>
                  <a:pt x="154990" y="353415"/>
                </a:lnTo>
                <a:lnTo>
                  <a:pt x="154990" y="362572"/>
                </a:lnTo>
                <a:lnTo>
                  <a:pt x="154990" y="379183"/>
                </a:lnTo>
                <a:lnTo>
                  <a:pt x="148234" y="385927"/>
                </a:lnTo>
                <a:lnTo>
                  <a:pt x="131635" y="385927"/>
                </a:lnTo>
                <a:lnTo>
                  <a:pt x="124879" y="379183"/>
                </a:lnTo>
                <a:lnTo>
                  <a:pt x="124879" y="362572"/>
                </a:lnTo>
                <a:lnTo>
                  <a:pt x="131635" y="355815"/>
                </a:lnTo>
                <a:lnTo>
                  <a:pt x="148234" y="355815"/>
                </a:lnTo>
                <a:lnTo>
                  <a:pt x="154990" y="362572"/>
                </a:lnTo>
                <a:lnTo>
                  <a:pt x="154990" y="353415"/>
                </a:lnTo>
                <a:lnTo>
                  <a:pt x="149021" y="349377"/>
                </a:lnTo>
                <a:lnTo>
                  <a:pt x="139941" y="347535"/>
                </a:lnTo>
                <a:lnTo>
                  <a:pt x="130860" y="349377"/>
                </a:lnTo>
                <a:lnTo>
                  <a:pt x="123431" y="354380"/>
                </a:lnTo>
                <a:lnTo>
                  <a:pt x="118427" y="361810"/>
                </a:lnTo>
                <a:lnTo>
                  <a:pt x="116586" y="370878"/>
                </a:lnTo>
                <a:lnTo>
                  <a:pt x="118427" y="379958"/>
                </a:lnTo>
                <a:lnTo>
                  <a:pt x="123431" y="387375"/>
                </a:lnTo>
                <a:lnTo>
                  <a:pt x="130860" y="392379"/>
                </a:lnTo>
                <a:lnTo>
                  <a:pt x="139941" y="394208"/>
                </a:lnTo>
                <a:lnTo>
                  <a:pt x="149021" y="392379"/>
                </a:lnTo>
                <a:lnTo>
                  <a:pt x="156438" y="387375"/>
                </a:lnTo>
                <a:lnTo>
                  <a:pt x="157416" y="385927"/>
                </a:lnTo>
                <a:lnTo>
                  <a:pt x="161455" y="379958"/>
                </a:lnTo>
                <a:lnTo>
                  <a:pt x="163283" y="370878"/>
                </a:lnTo>
                <a:close/>
              </a:path>
              <a:path w="280034" h="412750">
                <a:moveTo>
                  <a:pt x="241884" y="50761"/>
                </a:moveTo>
                <a:lnTo>
                  <a:pt x="240042" y="48907"/>
                </a:lnTo>
                <a:lnTo>
                  <a:pt x="233603" y="48907"/>
                </a:lnTo>
                <a:lnTo>
                  <a:pt x="233603" y="57188"/>
                </a:lnTo>
                <a:lnTo>
                  <a:pt x="233603" y="338658"/>
                </a:lnTo>
                <a:lnTo>
                  <a:pt x="46291" y="338658"/>
                </a:lnTo>
                <a:lnTo>
                  <a:pt x="46291" y="57188"/>
                </a:lnTo>
                <a:lnTo>
                  <a:pt x="233603" y="57188"/>
                </a:lnTo>
                <a:lnTo>
                  <a:pt x="233603" y="48907"/>
                </a:lnTo>
                <a:lnTo>
                  <a:pt x="39865" y="48907"/>
                </a:lnTo>
                <a:lnTo>
                  <a:pt x="38011" y="50761"/>
                </a:lnTo>
                <a:lnTo>
                  <a:pt x="38011" y="345084"/>
                </a:lnTo>
                <a:lnTo>
                  <a:pt x="39865" y="346938"/>
                </a:lnTo>
                <a:lnTo>
                  <a:pt x="240042" y="346938"/>
                </a:lnTo>
                <a:lnTo>
                  <a:pt x="241884" y="345084"/>
                </a:lnTo>
                <a:lnTo>
                  <a:pt x="241884" y="338658"/>
                </a:lnTo>
                <a:lnTo>
                  <a:pt x="241884" y="57188"/>
                </a:lnTo>
                <a:lnTo>
                  <a:pt x="241884" y="50761"/>
                </a:lnTo>
                <a:close/>
              </a:path>
              <a:path w="280034" h="412750">
                <a:moveTo>
                  <a:pt x="279895" y="35712"/>
                </a:moveTo>
                <a:lnTo>
                  <a:pt x="277152" y="22174"/>
                </a:lnTo>
                <a:lnTo>
                  <a:pt x="277088" y="21818"/>
                </a:lnTo>
                <a:lnTo>
                  <a:pt x="273532" y="16560"/>
                </a:lnTo>
                <a:lnTo>
                  <a:pt x="269417" y="10464"/>
                </a:lnTo>
                <a:lnTo>
                  <a:pt x="263321" y="6362"/>
                </a:lnTo>
                <a:lnTo>
                  <a:pt x="263321" y="35712"/>
                </a:lnTo>
                <a:lnTo>
                  <a:pt x="263321" y="376631"/>
                </a:lnTo>
                <a:lnTo>
                  <a:pt x="261810" y="384073"/>
                </a:lnTo>
                <a:lnTo>
                  <a:pt x="257708" y="390156"/>
                </a:lnTo>
                <a:lnTo>
                  <a:pt x="251625" y="394258"/>
                </a:lnTo>
                <a:lnTo>
                  <a:pt x="244182" y="395770"/>
                </a:lnTo>
                <a:lnTo>
                  <a:pt x="35699" y="395770"/>
                </a:lnTo>
                <a:lnTo>
                  <a:pt x="28257" y="394258"/>
                </a:lnTo>
                <a:lnTo>
                  <a:pt x="22161" y="390156"/>
                </a:lnTo>
                <a:lnTo>
                  <a:pt x="18059" y="384073"/>
                </a:lnTo>
                <a:lnTo>
                  <a:pt x="16548" y="376631"/>
                </a:lnTo>
                <a:lnTo>
                  <a:pt x="16548" y="35712"/>
                </a:lnTo>
                <a:lnTo>
                  <a:pt x="18059" y="28257"/>
                </a:lnTo>
                <a:lnTo>
                  <a:pt x="22161" y="22174"/>
                </a:lnTo>
                <a:lnTo>
                  <a:pt x="28257" y="18059"/>
                </a:lnTo>
                <a:lnTo>
                  <a:pt x="35699" y="16560"/>
                </a:lnTo>
                <a:lnTo>
                  <a:pt x="244182" y="16560"/>
                </a:lnTo>
                <a:lnTo>
                  <a:pt x="251625" y="18059"/>
                </a:lnTo>
                <a:lnTo>
                  <a:pt x="257708" y="22174"/>
                </a:lnTo>
                <a:lnTo>
                  <a:pt x="261810" y="28257"/>
                </a:lnTo>
                <a:lnTo>
                  <a:pt x="263321" y="35712"/>
                </a:lnTo>
                <a:lnTo>
                  <a:pt x="263321" y="6362"/>
                </a:lnTo>
                <a:lnTo>
                  <a:pt x="258064" y="2806"/>
                </a:lnTo>
                <a:lnTo>
                  <a:pt x="244182" y="0"/>
                </a:lnTo>
                <a:lnTo>
                  <a:pt x="35699" y="0"/>
                </a:lnTo>
                <a:lnTo>
                  <a:pt x="21805" y="2806"/>
                </a:lnTo>
                <a:lnTo>
                  <a:pt x="10464" y="10464"/>
                </a:lnTo>
                <a:lnTo>
                  <a:pt x="2806" y="21818"/>
                </a:lnTo>
                <a:lnTo>
                  <a:pt x="0" y="35712"/>
                </a:lnTo>
                <a:lnTo>
                  <a:pt x="0" y="376631"/>
                </a:lnTo>
                <a:lnTo>
                  <a:pt x="21805" y="409524"/>
                </a:lnTo>
                <a:lnTo>
                  <a:pt x="35699" y="412343"/>
                </a:lnTo>
                <a:lnTo>
                  <a:pt x="244182" y="412343"/>
                </a:lnTo>
                <a:lnTo>
                  <a:pt x="258064" y="409524"/>
                </a:lnTo>
                <a:lnTo>
                  <a:pt x="269417" y="401866"/>
                </a:lnTo>
                <a:lnTo>
                  <a:pt x="273532" y="395770"/>
                </a:lnTo>
                <a:lnTo>
                  <a:pt x="277088" y="390512"/>
                </a:lnTo>
                <a:lnTo>
                  <a:pt x="279895" y="376631"/>
                </a:lnTo>
                <a:lnTo>
                  <a:pt x="279895" y="35712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6" name="object 158">
            <a:extLst>
              <a:ext uri="{FF2B5EF4-FFF2-40B4-BE49-F238E27FC236}">
                <a16:creationId xmlns:a16="http://schemas.microsoft.com/office/drawing/2014/main" id="{89DA91EA-A2ED-8622-7463-618550023CF5}"/>
              </a:ext>
            </a:extLst>
          </p:cNvPr>
          <p:cNvSpPr/>
          <p:nvPr/>
        </p:nvSpPr>
        <p:spPr>
          <a:xfrm>
            <a:off x="8474607" y="3251687"/>
            <a:ext cx="348237" cy="205112"/>
          </a:xfrm>
          <a:custGeom>
            <a:avLst/>
            <a:gdLst/>
            <a:ahLst/>
            <a:cxnLst/>
            <a:rect l="l" t="t" r="r" b="b"/>
            <a:pathLst>
              <a:path w="438784" h="258445">
                <a:moveTo>
                  <a:pt x="390084" y="250736"/>
                </a:moveTo>
                <a:lnTo>
                  <a:pt x="216204" y="250736"/>
                </a:lnTo>
                <a:lnTo>
                  <a:pt x="216276" y="251949"/>
                </a:lnTo>
                <a:lnTo>
                  <a:pt x="217474" y="255955"/>
                </a:lnTo>
                <a:lnTo>
                  <a:pt x="220700" y="258356"/>
                </a:lnTo>
                <a:lnTo>
                  <a:pt x="356311" y="258356"/>
                </a:lnTo>
                <a:lnTo>
                  <a:pt x="388235" y="251949"/>
                </a:lnTo>
                <a:lnTo>
                  <a:pt x="390084" y="250736"/>
                </a:lnTo>
                <a:close/>
              </a:path>
              <a:path w="438784" h="258445">
                <a:moveTo>
                  <a:pt x="131318" y="73964"/>
                </a:moveTo>
                <a:lnTo>
                  <a:pt x="84480" y="92506"/>
                </a:lnTo>
                <a:lnTo>
                  <a:pt x="63084" y="134096"/>
                </a:lnTo>
                <a:lnTo>
                  <a:pt x="63004" y="134467"/>
                </a:lnTo>
                <a:lnTo>
                  <a:pt x="38704" y="137804"/>
                </a:lnTo>
                <a:lnTo>
                  <a:pt x="18653" y="150196"/>
                </a:lnTo>
                <a:lnTo>
                  <a:pt x="5026" y="169446"/>
                </a:lnTo>
                <a:lnTo>
                  <a:pt x="0" y="193357"/>
                </a:lnTo>
                <a:lnTo>
                  <a:pt x="4587" y="216229"/>
                </a:lnTo>
                <a:lnTo>
                  <a:pt x="16978" y="234813"/>
                </a:lnTo>
                <a:lnTo>
                  <a:pt x="17084" y="234972"/>
                </a:lnTo>
                <a:lnTo>
                  <a:pt x="35597" y="247671"/>
                </a:lnTo>
                <a:lnTo>
                  <a:pt x="58229" y="252412"/>
                </a:lnTo>
                <a:lnTo>
                  <a:pt x="207376" y="252412"/>
                </a:lnTo>
                <a:lnTo>
                  <a:pt x="210691" y="251949"/>
                </a:lnTo>
                <a:lnTo>
                  <a:pt x="211217" y="251949"/>
                </a:lnTo>
                <a:lnTo>
                  <a:pt x="216204" y="250736"/>
                </a:lnTo>
                <a:lnTo>
                  <a:pt x="390084" y="250736"/>
                </a:lnTo>
                <a:lnTo>
                  <a:pt x="403722" y="241782"/>
                </a:lnTo>
                <a:lnTo>
                  <a:pt x="245160" y="241782"/>
                </a:lnTo>
                <a:lnTo>
                  <a:pt x="248999" y="235851"/>
                </a:lnTo>
                <a:lnTo>
                  <a:pt x="58394" y="235851"/>
                </a:lnTo>
                <a:lnTo>
                  <a:pt x="42130" y="232437"/>
                </a:lnTo>
                <a:lnTo>
                  <a:pt x="28835" y="223300"/>
                </a:lnTo>
                <a:lnTo>
                  <a:pt x="19864" y="209816"/>
                </a:lnTo>
                <a:lnTo>
                  <a:pt x="16573" y="193357"/>
                </a:lnTo>
                <a:lnTo>
                  <a:pt x="19882" y="176834"/>
                </a:lnTo>
                <a:lnTo>
                  <a:pt x="28900" y="163329"/>
                </a:lnTo>
                <a:lnTo>
                  <a:pt x="42264" y="154218"/>
                </a:lnTo>
                <a:lnTo>
                  <a:pt x="57989" y="151002"/>
                </a:lnTo>
                <a:lnTo>
                  <a:pt x="74679" y="151002"/>
                </a:lnTo>
                <a:lnTo>
                  <a:pt x="77457" y="148755"/>
                </a:lnTo>
                <a:lnTo>
                  <a:pt x="78574" y="146659"/>
                </a:lnTo>
                <a:lnTo>
                  <a:pt x="78964" y="141714"/>
                </a:lnTo>
                <a:lnTo>
                  <a:pt x="79068" y="140398"/>
                </a:lnTo>
                <a:lnTo>
                  <a:pt x="79171" y="139090"/>
                </a:lnTo>
                <a:lnTo>
                  <a:pt x="80847" y="129407"/>
                </a:lnTo>
                <a:lnTo>
                  <a:pt x="84144" y="120561"/>
                </a:lnTo>
                <a:lnTo>
                  <a:pt x="84245" y="120291"/>
                </a:lnTo>
                <a:lnTo>
                  <a:pt x="112223" y="94167"/>
                </a:lnTo>
                <a:lnTo>
                  <a:pt x="131318" y="90538"/>
                </a:lnTo>
                <a:lnTo>
                  <a:pt x="175359" y="90538"/>
                </a:lnTo>
                <a:lnTo>
                  <a:pt x="172821" y="88125"/>
                </a:lnTo>
                <a:lnTo>
                  <a:pt x="175837" y="79273"/>
                </a:lnTo>
                <a:lnTo>
                  <a:pt x="157683" y="79273"/>
                </a:lnTo>
                <a:lnTo>
                  <a:pt x="151447" y="77002"/>
                </a:lnTo>
                <a:lnTo>
                  <a:pt x="144953" y="75337"/>
                </a:lnTo>
                <a:lnTo>
                  <a:pt x="138232" y="74313"/>
                </a:lnTo>
                <a:lnTo>
                  <a:pt x="131318" y="73964"/>
                </a:lnTo>
                <a:close/>
              </a:path>
              <a:path w="438784" h="258445">
                <a:moveTo>
                  <a:pt x="403799" y="115595"/>
                </a:moveTo>
                <a:lnTo>
                  <a:pt x="355879" y="115595"/>
                </a:lnTo>
                <a:lnTo>
                  <a:pt x="381533" y="120561"/>
                </a:lnTo>
                <a:lnTo>
                  <a:pt x="402507" y="134096"/>
                </a:lnTo>
                <a:lnTo>
                  <a:pt x="415319" y="152247"/>
                </a:lnTo>
                <a:lnTo>
                  <a:pt x="416676" y="154218"/>
                </a:lnTo>
                <a:lnTo>
                  <a:pt x="421855" y="178676"/>
                </a:lnTo>
                <a:lnTo>
                  <a:pt x="416689" y="203117"/>
                </a:lnTo>
                <a:lnTo>
                  <a:pt x="402612" y="223145"/>
                </a:lnTo>
                <a:lnTo>
                  <a:pt x="381758" y="236715"/>
                </a:lnTo>
                <a:lnTo>
                  <a:pt x="356260" y="241782"/>
                </a:lnTo>
                <a:lnTo>
                  <a:pt x="403722" y="241782"/>
                </a:lnTo>
                <a:lnTo>
                  <a:pt x="414337" y="234813"/>
                </a:lnTo>
                <a:lnTo>
                  <a:pt x="431952" y="209528"/>
                </a:lnTo>
                <a:lnTo>
                  <a:pt x="438416" y="178676"/>
                </a:lnTo>
                <a:lnTo>
                  <a:pt x="431947" y="147761"/>
                </a:lnTo>
                <a:lnTo>
                  <a:pt x="414310" y="122470"/>
                </a:lnTo>
                <a:lnTo>
                  <a:pt x="403799" y="115595"/>
                </a:lnTo>
                <a:close/>
              </a:path>
              <a:path w="438784" h="258445">
                <a:moveTo>
                  <a:pt x="242500" y="161048"/>
                </a:moveTo>
                <a:lnTo>
                  <a:pt x="202962" y="161048"/>
                </a:lnTo>
                <a:lnTo>
                  <a:pt x="217941" y="163920"/>
                </a:lnTo>
                <a:lnTo>
                  <a:pt x="230509" y="171953"/>
                </a:lnTo>
                <a:lnTo>
                  <a:pt x="238989" y="183855"/>
                </a:lnTo>
                <a:lnTo>
                  <a:pt x="242100" y="198412"/>
                </a:lnTo>
                <a:lnTo>
                  <a:pt x="239005" y="212911"/>
                </a:lnTo>
                <a:lnTo>
                  <a:pt x="230563" y="224794"/>
                </a:lnTo>
                <a:lnTo>
                  <a:pt x="218038" y="232846"/>
                </a:lnTo>
                <a:lnTo>
                  <a:pt x="202692" y="235851"/>
                </a:lnTo>
                <a:lnTo>
                  <a:pt x="248999" y="235851"/>
                </a:lnTo>
                <a:lnTo>
                  <a:pt x="250174" y="234035"/>
                </a:lnTo>
                <a:lnTo>
                  <a:pt x="253992" y="225682"/>
                </a:lnTo>
                <a:lnTo>
                  <a:pt x="256549" y="216847"/>
                </a:lnTo>
                <a:lnTo>
                  <a:pt x="257784" y="207657"/>
                </a:lnTo>
                <a:lnTo>
                  <a:pt x="258330" y="204647"/>
                </a:lnTo>
                <a:lnTo>
                  <a:pt x="258673" y="201574"/>
                </a:lnTo>
                <a:lnTo>
                  <a:pt x="258673" y="198412"/>
                </a:lnTo>
                <a:lnTo>
                  <a:pt x="256501" y="183855"/>
                </a:lnTo>
                <a:lnTo>
                  <a:pt x="256406" y="183218"/>
                </a:lnTo>
                <a:lnTo>
                  <a:pt x="250042" y="169692"/>
                </a:lnTo>
                <a:lnTo>
                  <a:pt x="242500" y="161048"/>
                </a:lnTo>
                <a:close/>
              </a:path>
              <a:path w="438784" h="258445">
                <a:moveTo>
                  <a:pt x="175359" y="90538"/>
                </a:moveTo>
                <a:lnTo>
                  <a:pt x="131318" y="90538"/>
                </a:lnTo>
                <a:lnTo>
                  <a:pt x="151659" y="94696"/>
                </a:lnTo>
                <a:lnTo>
                  <a:pt x="168289" y="106032"/>
                </a:lnTo>
                <a:lnTo>
                  <a:pt x="179422" y="122701"/>
                </a:lnTo>
                <a:lnTo>
                  <a:pt x="179511" y="122835"/>
                </a:lnTo>
                <a:lnTo>
                  <a:pt x="183629" y="143395"/>
                </a:lnTo>
                <a:lnTo>
                  <a:pt x="183591" y="145783"/>
                </a:lnTo>
                <a:lnTo>
                  <a:pt x="183489" y="147053"/>
                </a:lnTo>
                <a:lnTo>
                  <a:pt x="183014" y="154218"/>
                </a:lnTo>
                <a:lnTo>
                  <a:pt x="182930" y="155486"/>
                </a:lnTo>
                <a:lnTo>
                  <a:pt x="183857" y="157860"/>
                </a:lnTo>
                <a:lnTo>
                  <a:pt x="187375" y="161251"/>
                </a:lnTo>
                <a:lnTo>
                  <a:pt x="189801" y="162102"/>
                </a:lnTo>
                <a:lnTo>
                  <a:pt x="199593" y="161048"/>
                </a:lnTo>
                <a:lnTo>
                  <a:pt x="242500" y="161048"/>
                </a:lnTo>
                <a:lnTo>
                  <a:pt x="207453" y="141714"/>
                </a:lnTo>
                <a:lnTo>
                  <a:pt x="200037" y="140398"/>
                </a:lnTo>
                <a:lnTo>
                  <a:pt x="197633" y="124938"/>
                </a:lnTo>
                <a:lnTo>
                  <a:pt x="192035" y="110809"/>
                </a:lnTo>
                <a:lnTo>
                  <a:pt x="183748" y="98575"/>
                </a:lnTo>
                <a:lnTo>
                  <a:pt x="183633" y="98405"/>
                </a:lnTo>
                <a:lnTo>
                  <a:pt x="175359" y="90538"/>
                </a:lnTo>
                <a:close/>
              </a:path>
              <a:path w="438784" h="258445">
                <a:moveTo>
                  <a:pt x="74679" y="151002"/>
                </a:moveTo>
                <a:lnTo>
                  <a:pt x="62331" y="151002"/>
                </a:lnTo>
                <a:lnTo>
                  <a:pt x="71640" y="152247"/>
                </a:lnTo>
                <a:lnTo>
                  <a:pt x="73926" y="151612"/>
                </a:lnTo>
                <a:lnTo>
                  <a:pt x="74679" y="151002"/>
                </a:lnTo>
                <a:close/>
              </a:path>
              <a:path w="438784" h="258445">
                <a:moveTo>
                  <a:pt x="307437" y="16560"/>
                </a:moveTo>
                <a:lnTo>
                  <a:pt x="255701" y="16560"/>
                </a:lnTo>
                <a:lnTo>
                  <a:pt x="288338" y="23232"/>
                </a:lnTo>
                <a:lnTo>
                  <a:pt x="315017" y="41416"/>
                </a:lnTo>
                <a:lnTo>
                  <a:pt x="333018" y="68365"/>
                </a:lnTo>
                <a:lnTo>
                  <a:pt x="339623" y="101333"/>
                </a:lnTo>
                <a:lnTo>
                  <a:pt x="339511" y="106032"/>
                </a:lnTo>
                <a:lnTo>
                  <a:pt x="339280" y="109639"/>
                </a:lnTo>
                <a:lnTo>
                  <a:pt x="340194" y="112026"/>
                </a:lnTo>
                <a:lnTo>
                  <a:pt x="343712" y="115404"/>
                </a:lnTo>
                <a:lnTo>
                  <a:pt x="346138" y="116243"/>
                </a:lnTo>
                <a:lnTo>
                  <a:pt x="351002" y="115722"/>
                </a:lnTo>
                <a:lnTo>
                  <a:pt x="353466" y="115595"/>
                </a:lnTo>
                <a:lnTo>
                  <a:pt x="403799" y="115595"/>
                </a:lnTo>
                <a:lnTo>
                  <a:pt x="388165" y="105368"/>
                </a:lnTo>
                <a:lnTo>
                  <a:pt x="356171" y="99021"/>
                </a:lnTo>
                <a:lnTo>
                  <a:pt x="347643" y="60425"/>
                </a:lnTo>
                <a:lnTo>
                  <a:pt x="325972" y="28955"/>
                </a:lnTo>
                <a:lnTo>
                  <a:pt x="307437" y="16560"/>
                </a:lnTo>
                <a:close/>
              </a:path>
              <a:path w="438784" h="258445">
                <a:moveTo>
                  <a:pt x="255701" y="0"/>
                </a:moveTo>
                <a:lnTo>
                  <a:pt x="221560" y="5921"/>
                </a:lnTo>
                <a:lnTo>
                  <a:pt x="192457" y="22396"/>
                </a:lnTo>
                <a:lnTo>
                  <a:pt x="170471" y="47491"/>
                </a:lnTo>
                <a:lnTo>
                  <a:pt x="157683" y="79273"/>
                </a:lnTo>
                <a:lnTo>
                  <a:pt x="175837" y="79273"/>
                </a:lnTo>
                <a:lnTo>
                  <a:pt x="182548" y="59578"/>
                </a:lnTo>
                <a:lnTo>
                  <a:pt x="200931" y="36907"/>
                </a:lnTo>
                <a:lnTo>
                  <a:pt x="225980" y="21954"/>
                </a:lnTo>
                <a:lnTo>
                  <a:pt x="255701" y="16560"/>
                </a:lnTo>
                <a:lnTo>
                  <a:pt x="307437" y="16560"/>
                </a:lnTo>
                <a:lnTo>
                  <a:pt x="294283" y="7764"/>
                </a:lnTo>
                <a:lnTo>
                  <a:pt x="255701" y="0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7" name="object 159">
            <a:extLst>
              <a:ext uri="{FF2B5EF4-FFF2-40B4-BE49-F238E27FC236}">
                <a16:creationId xmlns:a16="http://schemas.microsoft.com/office/drawing/2014/main" id="{98DF1CE7-7F57-0C6B-F1E3-30A54C11C5D6}"/>
              </a:ext>
            </a:extLst>
          </p:cNvPr>
          <p:cNvSpPr/>
          <p:nvPr/>
        </p:nvSpPr>
        <p:spPr>
          <a:xfrm>
            <a:off x="9143992" y="2766464"/>
            <a:ext cx="292298" cy="90713"/>
          </a:xfrm>
          <a:custGeom>
            <a:avLst/>
            <a:gdLst/>
            <a:ahLst/>
            <a:cxnLst/>
            <a:rect l="l" t="t" r="r" b="b"/>
            <a:pathLst>
              <a:path w="368300" h="114300">
                <a:moveTo>
                  <a:pt x="54762" y="0"/>
                </a:moveTo>
                <a:lnTo>
                  <a:pt x="6146" y="0"/>
                </a:lnTo>
                <a:lnTo>
                  <a:pt x="0" y="6146"/>
                </a:lnTo>
                <a:lnTo>
                  <a:pt x="0" y="107899"/>
                </a:lnTo>
                <a:lnTo>
                  <a:pt x="6146" y="114045"/>
                </a:lnTo>
                <a:lnTo>
                  <a:pt x="361568" y="114045"/>
                </a:lnTo>
                <a:lnTo>
                  <a:pt x="367715" y="107899"/>
                </a:lnTo>
                <a:lnTo>
                  <a:pt x="367715" y="97485"/>
                </a:lnTo>
                <a:lnTo>
                  <a:pt x="16560" y="97485"/>
                </a:lnTo>
                <a:lnTo>
                  <a:pt x="16560" y="16560"/>
                </a:lnTo>
                <a:lnTo>
                  <a:pt x="60909" y="16560"/>
                </a:lnTo>
                <a:lnTo>
                  <a:pt x="60909" y="6146"/>
                </a:lnTo>
                <a:lnTo>
                  <a:pt x="54762" y="0"/>
                </a:lnTo>
                <a:close/>
              </a:path>
              <a:path w="368300" h="114300">
                <a:moveTo>
                  <a:pt x="367715" y="16560"/>
                </a:moveTo>
                <a:lnTo>
                  <a:pt x="351154" y="16560"/>
                </a:lnTo>
                <a:lnTo>
                  <a:pt x="351154" y="97485"/>
                </a:lnTo>
                <a:lnTo>
                  <a:pt x="367715" y="97485"/>
                </a:lnTo>
                <a:lnTo>
                  <a:pt x="367715" y="16560"/>
                </a:lnTo>
                <a:close/>
              </a:path>
              <a:path w="368300" h="114300">
                <a:moveTo>
                  <a:pt x="60909" y="16560"/>
                </a:moveTo>
                <a:lnTo>
                  <a:pt x="44348" y="16560"/>
                </a:lnTo>
                <a:lnTo>
                  <a:pt x="44348" y="65912"/>
                </a:lnTo>
                <a:lnTo>
                  <a:pt x="48044" y="69621"/>
                </a:lnTo>
                <a:lnTo>
                  <a:pt x="319658" y="69621"/>
                </a:lnTo>
                <a:lnTo>
                  <a:pt x="323367" y="65912"/>
                </a:lnTo>
                <a:lnTo>
                  <a:pt x="323367" y="53047"/>
                </a:lnTo>
                <a:lnTo>
                  <a:pt x="60909" y="53047"/>
                </a:lnTo>
                <a:lnTo>
                  <a:pt x="60909" y="16560"/>
                </a:lnTo>
                <a:close/>
              </a:path>
              <a:path w="368300" h="114300">
                <a:moveTo>
                  <a:pt x="361568" y="0"/>
                </a:moveTo>
                <a:lnTo>
                  <a:pt x="312940" y="0"/>
                </a:lnTo>
                <a:lnTo>
                  <a:pt x="306806" y="6146"/>
                </a:lnTo>
                <a:lnTo>
                  <a:pt x="306806" y="53047"/>
                </a:lnTo>
                <a:lnTo>
                  <a:pt x="323367" y="53047"/>
                </a:lnTo>
                <a:lnTo>
                  <a:pt x="323367" y="16560"/>
                </a:lnTo>
                <a:lnTo>
                  <a:pt x="367715" y="16560"/>
                </a:lnTo>
                <a:lnTo>
                  <a:pt x="367715" y="6146"/>
                </a:lnTo>
                <a:lnTo>
                  <a:pt x="361568" y="0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8" name="object 160">
            <a:extLst>
              <a:ext uri="{FF2B5EF4-FFF2-40B4-BE49-F238E27FC236}">
                <a16:creationId xmlns:a16="http://schemas.microsoft.com/office/drawing/2014/main" id="{75234B47-025E-C969-92B7-2498E32474F8}"/>
              </a:ext>
            </a:extLst>
          </p:cNvPr>
          <p:cNvSpPr/>
          <p:nvPr/>
        </p:nvSpPr>
        <p:spPr>
          <a:xfrm>
            <a:off x="9175866" y="2542953"/>
            <a:ext cx="228295" cy="248453"/>
          </a:xfrm>
          <a:custGeom>
            <a:avLst/>
            <a:gdLst/>
            <a:ahLst/>
            <a:cxnLst/>
            <a:rect l="l" t="t" r="r" b="b"/>
            <a:pathLst>
              <a:path w="287654" h="313054">
                <a:moveTo>
                  <a:pt x="210858" y="6553"/>
                </a:moveTo>
                <a:lnTo>
                  <a:pt x="204304" y="0"/>
                </a:lnTo>
                <a:lnTo>
                  <a:pt x="194284" y="0"/>
                </a:lnTo>
                <a:lnTo>
                  <a:pt x="194284" y="16560"/>
                </a:lnTo>
                <a:lnTo>
                  <a:pt x="194284" y="41236"/>
                </a:lnTo>
                <a:lnTo>
                  <a:pt x="93103" y="41236"/>
                </a:lnTo>
                <a:lnTo>
                  <a:pt x="93103" y="16560"/>
                </a:lnTo>
                <a:lnTo>
                  <a:pt x="194284" y="16560"/>
                </a:lnTo>
                <a:lnTo>
                  <a:pt x="194284" y="0"/>
                </a:lnTo>
                <a:lnTo>
                  <a:pt x="83096" y="0"/>
                </a:lnTo>
                <a:lnTo>
                  <a:pt x="76542" y="6553"/>
                </a:lnTo>
                <a:lnTo>
                  <a:pt x="76542" y="51244"/>
                </a:lnTo>
                <a:lnTo>
                  <a:pt x="83096" y="57797"/>
                </a:lnTo>
                <a:lnTo>
                  <a:pt x="204304" y="57797"/>
                </a:lnTo>
                <a:lnTo>
                  <a:pt x="210858" y="51244"/>
                </a:lnTo>
                <a:lnTo>
                  <a:pt x="210858" y="41236"/>
                </a:lnTo>
                <a:lnTo>
                  <a:pt x="210858" y="16560"/>
                </a:lnTo>
                <a:lnTo>
                  <a:pt x="210858" y="6553"/>
                </a:lnTo>
                <a:close/>
              </a:path>
              <a:path w="287654" h="313054">
                <a:moveTo>
                  <a:pt x="287388" y="152514"/>
                </a:moveTo>
                <a:lnTo>
                  <a:pt x="281927" y="140716"/>
                </a:lnTo>
                <a:lnTo>
                  <a:pt x="274256" y="136461"/>
                </a:lnTo>
                <a:lnTo>
                  <a:pt x="268782" y="136461"/>
                </a:lnTo>
                <a:lnTo>
                  <a:pt x="268782" y="153631"/>
                </a:lnTo>
                <a:lnTo>
                  <a:pt x="147828" y="295389"/>
                </a:lnTo>
                <a:lnTo>
                  <a:pt x="146088" y="296176"/>
                </a:lnTo>
                <a:lnTo>
                  <a:pt x="141300" y="296176"/>
                </a:lnTo>
                <a:lnTo>
                  <a:pt x="139560" y="295389"/>
                </a:lnTo>
                <a:lnTo>
                  <a:pt x="18605" y="153631"/>
                </a:lnTo>
                <a:lnTo>
                  <a:pt x="19405" y="153301"/>
                </a:lnTo>
                <a:lnTo>
                  <a:pt x="20535" y="153035"/>
                </a:lnTo>
                <a:lnTo>
                  <a:pt x="88531" y="153035"/>
                </a:lnTo>
                <a:lnTo>
                  <a:pt x="92240" y="149326"/>
                </a:lnTo>
                <a:lnTo>
                  <a:pt x="92240" y="88696"/>
                </a:lnTo>
                <a:lnTo>
                  <a:pt x="193306" y="88696"/>
                </a:lnTo>
                <a:lnTo>
                  <a:pt x="193306" y="149326"/>
                </a:lnTo>
                <a:lnTo>
                  <a:pt x="197027" y="153035"/>
                </a:lnTo>
                <a:lnTo>
                  <a:pt x="266839" y="153035"/>
                </a:lnTo>
                <a:lnTo>
                  <a:pt x="267982" y="153301"/>
                </a:lnTo>
                <a:lnTo>
                  <a:pt x="268782" y="153631"/>
                </a:lnTo>
                <a:lnTo>
                  <a:pt x="268782" y="136461"/>
                </a:lnTo>
                <a:lnTo>
                  <a:pt x="209867" y="136461"/>
                </a:lnTo>
                <a:lnTo>
                  <a:pt x="209867" y="88696"/>
                </a:lnTo>
                <a:lnTo>
                  <a:pt x="209867" y="78270"/>
                </a:lnTo>
                <a:lnTo>
                  <a:pt x="203733" y="72123"/>
                </a:lnTo>
                <a:lnTo>
                  <a:pt x="81826" y="72123"/>
                </a:lnTo>
                <a:lnTo>
                  <a:pt x="75679" y="78270"/>
                </a:lnTo>
                <a:lnTo>
                  <a:pt x="75679" y="136461"/>
                </a:lnTo>
                <a:lnTo>
                  <a:pt x="13131" y="136461"/>
                </a:lnTo>
                <a:lnTo>
                  <a:pt x="5448" y="140716"/>
                </a:lnTo>
                <a:lnTo>
                  <a:pt x="0" y="152514"/>
                </a:lnTo>
                <a:lnTo>
                  <a:pt x="889" y="158369"/>
                </a:lnTo>
                <a:lnTo>
                  <a:pt x="130390" y="310146"/>
                </a:lnTo>
                <a:lnTo>
                  <a:pt x="136626" y="312750"/>
                </a:lnTo>
                <a:lnTo>
                  <a:pt x="150736" y="312750"/>
                </a:lnTo>
                <a:lnTo>
                  <a:pt x="157022" y="310146"/>
                </a:lnTo>
                <a:lnTo>
                  <a:pt x="168935" y="296176"/>
                </a:lnTo>
                <a:lnTo>
                  <a:pt x="286512" y="158369"/>
                </a:lnTo>
                <a:lnTo>
                  <a:pt x="287223" y="153631"/>
                </a:lnTo>
                <a:lnTo>
                  <a:pt x="287312" y="153035"/>
                </a:lnTo>
                <a:lnTo>
                  <a:pt x="287388" y="152514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99" name="object 161">
            <a:extLst>
              <a:ext uri="{FF2B5EF4-FFF2-40B4-BE49-F238E27FC236}">
                <a16:creationId xmlns:a16="http://schemas.microsoft.com/office/drawing/2014/main" id="{CA8C89AC-46A0-C8D4-865A-3373CED6F9EF}"/>
              </a:ext>
            </a:extLst>
          </p:cNvPr>
          <p:cNvGrpSpPr/>
          <p:nvPr/>
        </p:nvGrpSpPr>
        <p:grpSpPr>
          <a:xfrm>
            <a:off x="7862549" y="1886139"/>
            <a:ext cx="289778" cy="319512"/>
            <a:chOff x="9364431" y="6129234"/>
            <a:chExt cx="365125" cy="402590"/>
          </a:xfrm>
        </p:grpSpPr>
        <p:sp>
          <p:nvSpPr>
            <p:cNvPr id="1100" name="object 162">
              <a:extLst>
                <a:ext uri="{FF2B5EF4-FFF2-40B4-BE49-F238E27FC236}">
                  <a16:creationId xmlns:a16="http://schemas.microsoft.com/office/drawing/2014/main" id="{676E22DE-E7EE-27E8-B364-1E4321CA11B5}"/>
                </a:ext>
              </a:extLst>
            </p:cNvPr>
            <p:cNvSpPr/>
            <p:nvPr/>
          </p:nvSpPr>
          <p:spPr>
            <a:xfrm>
              <a:off x="9364431" y="6129234"/>
              <a:ext cx="365125" cy="402590"/>
            </a:xfrm>
            <a:custGeom>
              <a:avLst/>
              <a:gdLst/>
              <a:ahLst/>
              <a:cxnLst/>
              <a:rect l="l" t="t" r="r" b="b"/>
              <a:pathLst>
                <a:path w="365125" h="402590">
                  <a:moveTo>
                    <a:pt x="7023" y="0"/>
                  </a:moveTo>
                  <a:lnTo>
                    <a:pt x="5143" y="0"/>
                  </a:lnTo>
                  <a:lnTo>
                    <a:pt x="3365" y="736"/>
                  </a:lnTo>
                  <a:lnTo>
                    <a:pt x="736" y="3365"/>
                  </a:lnTo>
                  <a:lnTo>
                    <a:pt x="0" y="5143"/>
                  </a:lnTo>
                  <a:lnTo>
                    <a:pt x="0" y="398284"/>
                  </a:lnTo>
                  <a:lnTo>
                    <a:pt x="3124" y="401421"/>
                  </a:lnTo>
                  <a:lnTo>
                    <a:pt x="357949" y="402158"/>
                  </a:lnTo>
                  <a:lnTo>
                    <a:pt x="359816" y="402158"/>
                  </a:lnTo>
                  <a:lnTo>
                    <a:pt x="361594" y="401421"/>
                  </a:lnTo>
                  <a:lnTo>
                    <a:pt x="364223" y="398792"/>
                  </a:lnTo>
                  <a:lnTo>
                    <a:pt x="364972" y="397014"/>
                  </a:lnTo>
                  <a:lnTo>
                    <a:pt x="364972" y="388137"/>
                  </a:lnTo>
                  <a:lnTo>
                    <a:pt x="350951" y="388137"/>
                  </a:lnTo>
                  <a:lnTo>
                    <a:pt x="14008" y="387426"/>
                  </a:lnTo>
                  <a:lnTo>
                    <a:pt x="14008" y="14033"/>
                  </a:lnTo>
                  <a:lnTo>
                    <a:pt x="364972" y="14033"/>
                  </a:lnTo>
                  <a:lnTo>
                    <a:pt x="364972" y="3873"/>
                  </a:lnTo>
                  <a:lnTo>
                    <a:pt x="361835" y="736"/>
                  </a:lnTo>
                  <a:lnTo>
                    <a:pt x="7023" y="0"/>
                  </a:lnTo>
                  <a:close/>
                </a:path>
                <a:path w="365125" h="402590">
                  <a:moveTo>
                    <a:pt x="364972" y="14033"/>
                  </a:moveTo>
                  <a:lnTo>
                    <a:pt x="14008" y="14033"/>
                  </a:lnTo>
                  <a:lnTo>
                    <a:pt x="350951" y="14732"/>
                  </a:lnTo>
                  <a:lnTo>
                    <a:pt x="350951" y="388137"/>
                  </a:lnTo>
                  <a:lnTo>
                    <a:pt x="364972" y="388137"/>
                  </a:lnTo>
                  <a:lnTo>
                    <a:pt x="364972" y="14033"/>
                  </a:lnTo>
                  <a:close/>
                </a:path>
              </a:pathLst>
            </a:custGeom>
            <a:solidFill>
              <a:srgbClr val="1544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01" name="object 163">
              <a:extLst>
                <a:ext uri="{FF2B5EF4-FFF2-40B4-BE49-F238E27FC236}">
                  <a16:creationId xmlns:a16="http://schemas.microsoft.com/office/drawing/2014/main" id="{B933F19F-C529-9727-5876-9ECD83B6DF33}"/>
                </a:ext>
              </a:extLst>
            </p:cNvPr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9443548" y="6203203"/>
              <a:ext cx="68225" cy="68237"/>
            </a:xfrm>
            <a:prstGeom prst="rect">
              <a:avLst/>
            </a:prstGeom>
          </p:spPr>
        </p:pic>
        <p:sp>
          <p:nvSpPr>
            <p:cNvPr id="1102" name="object 164">
              <a:extLst>
                <a:ext uri="{FF2B5EF4-FFF2-40B4-BE49-F238E27FC236}">
                  <a16:creationId xmlns:a16="http://schemas.microsoft.com/office/drawing/2014/main" id="{A0FD76E1-527B-F888-3D41-D9726263AC52}"/>
                </a:ext>
              </a:extLst>
            </p:cNvPr>
            <p:cNvSpPr/>
            <p:nvPr/>
          </p:nvSpPr>
          <p:spPr>
            <a:xfrm>
              <a:off x="9402546" y="6167315"/>
              <a:ext cx="288925" cy="264160"/>
            </a:xfrm>
            <a:custGeom>
              <a:avLst/>
              <a:gdLst/>
              <a:ahLst/>
              <a:cxnLst/>
              <a:rect l="l" t="t" r="r" b="b"/>
              <a:pathLst>
                <a:path w="288925" h="264160">
                  <a:moveTo>
                    <a:pt x="285648" y="0"/>
                  </a:moveTo>
                  <a:lnTo>
                    <a:pt x="3149" y="0"/>
                  </a:lnTo>
                  <a:lnTo>
                    <a:pt x="0" y="3149"/>
                  </a:lnTo>
                  <a:lnTo>
                    <a:pt x="0" y="255854"/>
                  </a:lnTo>
                  <a:lnTo>
                    <a:pt x="190" y="256679"/>
                  </a:lnTo>
                  <a:lnTo>
                    <a:pt x="469" y="257441"/>
                  </a:lnTo>
                  <a:lnTo>
                    <a:pt x="758" y="260692"/>
                  </a:lnTo>
                  <a:lnTo>
                    <a:pt x="787" y="261023"/>
                  </a:lnTo>
                  <a:lnTo>
                    <a:pt x="3759" y="263829"/>
                  </a:lnTo>
                  <a:lnTo>
                    <a:pt x="285648" y="263829"/>
                  </a:lnTo>
                  <a:lnTo>
                    <a:pt x="288785" y="260692"/>
                  </a:lnTo>
                  <a:lnTo>
                    <a:pt x="288785" y="249821"/>
                  </a:lnTo>
                  <a:lnTo>
                    <a:pt x="14427" y="249821"/>
                  </a:lnTo>
                  <a:lnTo>
                    <a:pt x="14427" y="203530"/>
                  </a:lnTo>
                  <a:lnTo>
                    <a:pt x="32039" y="181749"/>
                  </a:lnTo>
                  <a:lnTo>
                    <a:pt x="14020" y="181749"/>
                  </a:lnTo>
                  <a:lnTo>
                    <a:pt x="14020" y="14020"/>
                  </a:lnTo>
                  <a:lnTo>
                    <a:pt x="288785" y="14020"/>
                  </a:lnTo>
                  <a:lnTo>
                    <a:pt x="288785" y="3149"/>
                  </a:lnTo>
                  <a:lnTo>
                    <a:pt x="285648" y="0"/>
                  </a:lnTo>
                  <a:close/>
                </a:path>
                <a:path w="288925" h="264160">
                  <a:moveTo>
                    <a:pt x="212736" y="99275"/>
                  </a:moveTo>
                  <a:lnTo>
                    <a:pt x="192608" y="99275"/>
                  </a:lnTo>
                  <a:lnTo>
                    <a:pt x="274777" y="179006"/>
                  </a:lnTo>
                  <a:lnTo>
                    <a:pt x="274777" y="249821"/>
                  </a:lnTo>
                  <a:lnTo>
                    <a:pt x="288785" y="249821"/>
                  </a:lnTo>
                  <a:lnTo>
                    <a:pt x="288785" y="159473"/>
                  </a:lnTo>
                  <a:lnTo>
                    <a:pt x="274777" y="159473"/>
                  </a:lnTo>
                  <a:lnTo>
                    <a:pt x="212736" y="99275"/>
                  </a:lnTo>
                  <a:close/>
                </a:path>
                <a:path w="288925" h="264160">
                  <a:moveTo>
                    <a:pt x="79529" y="149771"/>
                  </a:moveTo>
                  <a:lnTo>
                    <a:pt x="57899" y="149771"/>
                  </a:lnTo>
                  <a:lnTo>
                    <a:pt x="112128" y="195872"/>
                  </a:lnTo>
                  <a:lnTo>
                    <a:pt x="114033" y="196469"/>
                  </a:lnTo>
                  <a:lnTo>
                    <a:pt x="117868" y="196037"/>
                  </a:lnTo>
                  <a:lnTo>
                    <a:pt x="119608" y="195059"/>
                  </a:lnTo>
                  <a:lnTo>
                    <a:pt x="131726" y="179158"/>
                  </a:lnTo>
                  <a:lnTo>
                    <a:pt x="114109" y="179158"/>
                  </a:lnTo>
                  <a:lnTo>
                    <a:pt x="79529" y="149771"/>
                  </a:lnTo>
                  <a:close/>
                </a:path>
                <a:path w="288925" h="264160">
                  <a:moveTo>
                    <a:pt x="58204" y="132638"/>
                  </a:moveTo>
                  <a:lnTo>
                    <a:pt x="54432" y="132981"/>
                  </a:lnTo>
                  <a:lnTo>
                    <a:pt x="52705" y="133908"/>
                  </a:lnTo>
                  <a:lnTo>
                    <a:pt x="14020" y="181749"/>
                  </a:lnTo>
                  <a:lnTo>
                    <a:pt x="32039" y="181749"/>
                  </a:lnTo>
                  <a:lnTo>
                    <a:pt x="57899" y="149771"/>
                  </a:lnTo>
                  <a:lnTo>
                    <a:pt x="79529" y="149771"/>
                  </a:lnTo>
                  <a:lnTo>
                    <a:pt x="60058" y="133223"/>
                  </a:lnTo>
                  <a:lnTo>
                    <a:pt x="58204" y="132638"/>
                  </a:lnTo>
                  <a:close/>
                </a:path>
                <a:path w="288925" h="264160">
                  <a:moveTo>
                    <a:pt x="193319" y="81622"/>
                  </a:moveTo>
                  <a:lnTo>
                    <a:pt x="189306" y="81915"/>
                  </a:lnTo>
                  <a:lnTo>
                    <a:pt x="187464" y="82905"/>
                  </a:lnTo>
                  <a:lnTo>
                    <a:pt x="114225" y="179006"/>
                  </a:lnTo>
                  <a:lnTo>
                    <a:pt x="114109" y="179158"/>
                  </a:lnTo>
                  <a:lnTo>
                    <a:pt x="131726" y="179158"/>
                  </a:lnTo>
                  <a:lnTo>
                    <a:pt x="192608" y="99275"/>
                  </a:lnTo>
                  <a:lnTo>
                    <a:pt x="212736" y="99275"/>
                  </a:lnTo>
                  <a:lnTo>
                    <a:pt x="195262" y="82321"/>
                  </a:lnTo>
                  <a:lnTo>
                    <a:pt x="193319" y="81622"/>
                  </a:lnTo>
                  <a:close/>
                </a:path>
                <a:path w="288925" h="264160">
                  <a:moveTo>
                    <a:pt x="288785" y="14020"/>
                  </a:moveTo>
                  <a:lnTo>
                    <a:pt x="274777" y="14020"/>
                  </a:lnTo>
                  <a:lnTo>
                    <a:pt x="274777" y="159473"/>
                  </a:lnTo>
                  <a:lnTo>
                    <a:pt x="288785" y="159473"/>
                  </a:lnTo>
                  <a:lnTo>
                    <a:pt x="288785" y="14020"/>
                  </a:lnTo>
                  <a:close/>
                </a:path>
              </a:pathLst>
            </a:custGeom>
            <a:solidFill>
              <a:srgbClr val="1544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03" name="object 165">
            <a:extLst>
              <a:ext uri="{FF2B5EF4-FFF2-40B4-BE49-F238E27FC236}">
                <a16:creationId xmlns:a16="http://schemas.microsoft.com/office/drawing/2014/main" id="{23D850A8-6642-976D-5D47-8D9066B8868C}"/>
              </a:ext>
            </a:extLst>
          </p:cNvPr>
          <p:cNvSpPr/>
          <p:nvPr/>
        </p:nvSpPr>
        <p:spPr>
          <a:xfrm>
            <a:off x="9841801" y="1224962"/>
            <a:ext cx="181930" cy="333118"/>
          </a:xfrm>
          <a:custGeom>
            <a:avLst/>
            <a:gdLst/>
            <a:ahLst/>
            <a:cxnLst/>
            <a:rect l="l" t="t" r="r" b="b"/>
            <a:pathLst>
              <a:path w="229234" h="419735">
                <a:moveTo>
                  <a:pt x="134759" y="156006"/>
                </a:moveTo>
                <a:lnTo>
                  <a:pt x="132765" y="146100"/>
                </a:lnTo>
                <a:lnTo>
                  <a:pt x="132740" y="145973"/>
                </a:lnTo>
                <a:lnTo>
                  <a:pt x="132689" y="145757"/>
                </a:lnTo>
                <a:lnTo>
                  <a:pt x="127088" y="137363"/>
                </a:lnTo>
                <a:lnTo>
                  <a:pt x="118770" y="131622"/>
                </a:lnTo>
                <a:lnTo>
                  <a:pt x="118186" y="131495"/>
                </a:lnTo>
                <a:lnTo>
                  <a:pt x="118186" y="150558"/>
                </a:lnTo>
                <a:lnTo>
                  <a:pt x="118186" y="210502"/>
                </a:lnTo>
                <a:lnTo>
                  <a:pt x="113677" y="215011"/>
                </a:lnTo>
                <a:lnTo>
                  <a:pt x="102654" y="215011"/>
                </a:lnTo>
                <a:lnTo>
                  <a:pt x="98158" y="210502"/>
                </a:lnTo>
                <a:lnTo>
                  <a:pt x="98158" y="150558"/>
                </a:lnTo>
                <a:lnTo>
                  <a:pt x="102527" y="146100"/>
                </a:lnTo>
                <a:lnTo>
                  <a:pt x="107416" y="145973"/>
                </a:lnTo>
                <a:lnTo>
                  <a:pt x="113690" y="145973"/>
                </a:lnTo>
                <a:lnTo>
                  <a:pt x="118186" y="150558"/>
                </a:lnTo>
                <a:lnTo>
                  <a:pt x="118186" y="131495"/>
                </a:lnTo>
                <a:lnTo>
                  <a:pt x="108597" y="129400"/>
                </a:lnTo>
                <a:lnTo>
                  <a:pt x="108064" y="129400"/>
                </a:lnTo>
                <a:lnTo>
                  <a:pt x="97243" y="131622"/>
                </a:lnTo>
                <a:lnTo>
                  <a:pt x="97650" y="131622"/>
                </a:lnTo>
                <a:lnTo>
                  <a:pt x="89382" y="137223"/>
                </a:lnTo>
                <a:lnTo>
                  <a:pt x="83667" y="145757"/>
                </a:lnTo>
                <a:lnTo>
                  <a:pt x="81584" y="156006"/>
                </a:lnTo>
                <a:lnTo>
                  <a:pt x="81584" y="205003"/>
                </a:lnTo>
                <a:lnTo>
                  <a:pt x="83616" y="215011"/>
                </a:lnTo>
                <a:lnTo>
                  <a:pt x="83680" y="215328"/>
                </a:lnTo>
                <a:lnTo>
                  <a:pt x="89382" y="223774"/>
                </a:lnTo>
                <a:lnTo>
                  <a:pt x="97828" y="229476"/>
                </a:lnTo>
                <a:lnTo>
                  <a:pt x="108165" y="231571"/>
                </a:lnTo>
                <a:lnTo>
                  <a:pt x="118491" y="229476"/>
                </a:lnTo>
                <a:lnTo>
                  <a:pt x="126949" y="223774"/>
                </a:lnTo>
                <a:lnTo>
                  <a:pt x="132651" y="215328"/>
                </a:lnTo>
                <a:lnTo>
                  <a:pt x="132715" y="215011"/>
                </a:lnTo>
                <a:lnTo>
                  <a:pt x="134759" y="205003"/>
                </a:lnTo>
                <a:lnTo>
                  <a:pt x="134759" y="156006"/>
                </a:lnTo>
                <a:close/>
              </a:path>
              <a:path w="229234" h="419735">
                <a:moveTo>
                  <a:pt x="228968" y="7810"/>
                </a:moveTo>
                <a:lnTo>
                  <a:pt x="221157" y="0"/>
                </a:lnTo>
                <a:lnTo>
                  <a:pt x="212407" y="0"/>
                </a:lnTo>
                <a:lnTo>
                  <a:pt x="212407" y="16941"/>
                </a:lnTo>
                <a:lnTo>
                  <a:pt x="212293" y="17843"/>
                </a:lnTo>
                <a:lnTo>
                  <a:pt x="211493" y="18110"/>
                </a:lnTo>
                <a:lnTo>
                  <a:pt x="210350" y="18427"/>
                </a:lnTo>
                <a:lnTo>
                  <a:pt x="194068" y="24015"/>
                </a:lnTo>
                <a:lnTo>
                  <a:pt x="167424" y="38582"/>
                </a:lnTo>
                <a:lnTo>
                  <a:pt x="138137" y="65290"/>
                </a:lnTo>
                <a:lnTo>
                  <a:pt x="113842" y="107378"/>
                </a:lnTo>
                <a:lnTo>
                  <a:pt x="112877" y="109918"/>
                </a:lnTo>
                <a:lnTo>
                  <a:pt x="113233" y="112776"/>
                </a:lnTo>
                <a:lnTo>
                  <a:pt x="116319" y="117259"/>
                </a:lnTo>
                <a:lnTo>
                  <a:pt x="118872" y="118592"/>
                </a:lnTo>
                <a:lnTo>
                  <a:pt x="132664" y="118592"/>
                </a:lnTo>
                <a:lnTo>
                  <a:pt x="158762" y="123875"/>
                </a:lnTo>
                <a:lnTo>
                  <a:pt x="180086" y="138277"/>
                </a:lnTo>
                <a:lnTo>
                  <a:pt x="194475" y="159600"/>
                </a:lnTo>
                <a:lnTo>
                  <a:pt x="199758" y="185699"/>
                </a:lnTo>
                <a:lnTo>
                  <a:pt x="199758" y="235800"/>
                </a:lnTo>
                <a:lnTo>
                  <a:pt x="199758" y="252361"/>
                </a:lnTo>
                <a:lnTo>
                  <a:pt x="199758" y="335991"/>
                </a:lnTo>
                <a:lnTo>
                  <a:pt x="194475" y="362089"/>
                </a:lnTo>
                <a:lnTo>
                  <a:pt x="180086" y="383413"/>
                </a:lnTo>
                <a:lnTo>
                  <a:pt x="158762" y="397814"/>
                </a:lnTo>
                <a:lnTo>
                  <a:pt x="132664" y="403098"/>
                </a:lnTo>
                <a:lnTo>
                  <a:pt x="83667" y="403098"/>
                </a:lnTo>
                <a:lnTo>
                  <a:pt x="57581" y="397814"/>
                </a:lnTo>
                <a:lnTo>
                  <a:pt x="36245" y="383413"/>
                </a:lnTo>
                <a:lnTo>
                  <a:pt x="21856" y="362089"/>
                </a:lnTo>
                <a:lnTo>
                  <a:pt x="16560" y="335991"/>
                </a:lnTo>
                <a:lnTo>
                  <a:pt x="16560" y="252361"/>
                </a:lnTo>
                <a:lnTo>
                  <a:pt x="199758" y="252361"/>
                </a:lnTo>
                <a:lnTo>
                  <a:pt x="199758" y="235800"/>
                </a:lnTo>
                <a:lnTo>
                  <a:pt x="16560" y="235800"/>
                </a:lnTo>
                <a:lnTo>
                  <a:pt x="16560" y="185699"/>
                </a:lnTo>
                <a:lnTo>
                  <a:pt x="21856" y="159600"/>
                </a:lnTo>
                <a:lnTo>
                  <a:pt x="36245" y="138277"/>
                </a:lnTo>
                <a:lnTo>
                  <a:pt x="57581" y="123875"/>
                </a:lnTo>
                <a:lnTo>
                  <a:pt x="83667" y="118592"/>
                </a:lnTo>
                <a:lnTo>
                  <a:pt x="105486" y="118592"/>
                </a:lnTo>
                <a:lnTo>
                  <a:pt x="108699" y="116230"/>
                </a:lnTo>
                <a:lnTo>
                  <a:pt x="124485" y="79794"/>
                </a:lnTo>
                <a:lnTo>
                  <a:pt x="147840" y="50939"/>
                </a:lnTo>
                <a:lnTo>
                  <a:pt x="148285" y="50495"/>
                </a:lnTo>
                <a:lnTo>
                  <a:pt x="161556" y="39700"/>
                </a:lnTo>
                <a:lnTo>
                  <a:pt x="162890" y="38722"/>
                </a:lnTo>
                <a:lnTo>
                  <a:pt x="198628" y="20599"/>
                </a:lnTo>
                <a:lnTo>
                  <a:pt x="211531" y="16573"/>
                </a:lnTo>
                <a:lnTo>
                  <a:pt x="212039" y="16573"/>
                </a:lnTo>
                <a:lnTo>
                  <a:pt x="212407" y="16941"/>
                </a:lnTo>
                <a:lnTo>
                  <a:pt x="212407" y="0"/>
                </a:lnTo>
                <a:lnTo>
                  <a:pt x="210273" y="0"/>
                </a:lnTo>
                <a:lnTo>
                  <a:pt x="208978" y="152"/>
                </a:lnTo>
                <a:lnTo>
                  <a:pt x="172986" y="13500"/>
                </a:lnTo>
                <a:lnTo>
                  <a:pt x="163474" y="18719"/>
                </a:lnTo>
                <a:lnTo>
                  <a:pt x="161518" y="19850"/>
                </a:lnTo>
                <a:lnTo>
                  <a:pt x="158711" y="21564"/>
                </a:lnTo>
                <a:lnTo>
                  <a:pt x="155994" y="23329"/>
                </a:lnTo>
                <a:lnTo>
                  <a:pt x="153377" y="25158"/>
                </a:lnTo>
                <a:lnTo>
                  <a:pt x="151879" y="26263"/>
                </a:lnTo>
                <a:lnTo>
                  <a:pt x="149720" y="27787"/>
                </a:lnTo>
                <a:lnTo>
                  <a:pt x="121869" y="54635"/>
                </a:lnTo>
                <a:lnTo>
                  <a:pt x="101790" y="87299"/>
                </a:lnTo>
                <a:lnTo>
                  <a:pt x="95834" y="102044"/>
                </a:lnTo>
                <a:lnTo>
                  <a:pt x="83604" y="102044"/>
                </a:lnTo>
                <a:lnTo>
                  <a:pt x="51142" y="108623"/>
                </a:lnTo>
                <a:lnTo>
                  <a:pt x="24549" y="126568"/>
                </a:lnTo>
                <a:lnTo>
                  <a:pt x="6591" y="153162"/>
                </a:lnTo>
                <a:lnTo>
                  <a:pt x="0" y="185699"/>
                </a:lnTo>
                <a:lnTo>
                  <a:pt x="0" y="335991"/>
                </a:lnTo>
                <a:lnTo>
                  <a:pt x="6591" y="368528"/>
                </a:lnTo>
                <a:lnTo>
                  <a:pt x="24549" y="395122"/>
                </a:lnTo>
                <a:lnTo>
                  <a:pt x="51142" y="413067"/>
                </a:lnTo>
                <a:lnTo>
                  <a:pt x="83667" y="419658"/>
                </a:lnTo>
                <a:lnTo>
                  <a:pt x="132664" y="419658"/>
                </a:lnTo>
                <a:lnTo>
                  <a:pt x="165201" y="413067"/>
                </a:lnTo>
                <a:lnTo>
                  <a:pt x="179971" y="403098"/>
                </a:lnTo>
                <a:lnTo>
                  <a:pt x="191795" y="395122"/>
                </a:lnTo>
                <a:lnTo>
                  <a:pt x="209740" y="368528"/>
                </a:lnTo>
                <a:lnTo>
                  <a:pt x="216331" y="335991"/>
                </a:lnTo>
                <a:lnTo>
                  <a:pt x="216331" y="252361"/>
                </a:lnTo>
                <a:lnTo>
                  <a:pt x="216331" y="235800"/>
                </a:lnTo>
                <a:lnTo>
                  <a:pt x="216331" y="185699"/>
                </a:lnTo>
                <a:lnTo>
                  <a:pt x="209880" y="153479"/>
                </a:lnTo>
                <a:lnTo>
                  <a:pt x="192278" y="127050"/>
                </a:lnTo>
                <a:lnTo>
                  <a:pt x="166154" y="109029"/>
                </a:lnTo>
                <a:lnTo>
                  <a:pt x="134137" y="102044"/>
                </a:lnTo>
                <a:lnTo>
                  <a:pt x="155740" y="70332"/>
                </a:lnTo>
                <a:lnTo>
                  <a:pt x="179997" y="50050"/>
                </a:lnTo>
                <a:lnTo>
                  <a:pt x="201472" y="38849"/>
                </a:lnTo>
                <a:lnTo>
                  <a:pt x="214706" y="34404"/>
                </a:lnTo>
                <a:lnTo>
                  <a:pt x="215404" y="34213"/>
                </a:lnTo>
                <a:lnTo>
                  <a:pt x="214960" y="34213"/>
                </a:lnTo>
                <a:lnTo>
                  <a:pt x="218198" y="33794"/>
                </a:lnTo>
                <a:lnTo>
                  <a:pt x="217449" y="33794"/>
                </a:lnTo>
                <a:lnTo>
                  <a:pt x="224726" y="30784"/>
                </a:lnTo>
                <a:lnTo>
                  <a:pt x="228968" y="24472"/>
                </a:lnTo>
                <a:lnTo>
                  <a:pt x="228968" y="16573"/>
                </a:lnTo>
                <a:lnTo>
                  <a:pt x="228968" y="7810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04" name="object 166">
            <a:extLst>
              <a:ext uri="{FF2B5EF4-FFF2-40B4-BE49-F238E27FC236}">
                <a16:creationId xmlns:a16="http://schemas.microsoft.com/office/drawing/2014/main" id="{826B69B3-7324-CB23-4AB8-716388FF9D03}"/>
              </a:ext>
            </a:extLst>
          </p:cNvPr>
          <p:cNvGrpSpPr/>
          <p:nvPr/>
        </p:nvGrpSpPr>
        <p:grpSpPr>
          <a:xfrm>
            <a:off x="9126105" y="1880363"/>
            <a:ext cx="328078" cy="331103"/>
            <a:chOff x="10956532" y="6121957"/>
            <a:chExt cx="413384" cy="417195"/>
          </a:xfrm>
        </p:grpSpPr>
        <p:sp>
          <p:nvSpPr>
            <p:cNvPr id="1105" name="object 167">
              <a:extLst>
                <a:ext uri="{FF2B5EF4-FFF2-40B4-BE49-F238E27FC236}">
                  <a16:creationId xmlns:a16="http://schemas.microsoft.com/office/drawing/2014/main" id="{E822D235-806C-7D00-D4EE-0F3633F29C2F}"/>
                </a:ext>
              </a:extLst>
            </p:cNvPr>
            <p:cNvSpPr/>
            <p:nvPr/>
          </p:nvSpPr>
          <p:spPr>
            <a:xfrm>
              <a:off x="10956532" y="6166943"/>
              <a:ext cx="387350" cy="372110"/>
            </a:xfrm>
            <a:custGeom>
              <a:avLst/>
              <a:gdLst/>
              <a:ahLst/>
              <a:cxnLst/>
              <a:rect l="l" t="t" r="r" b="b"/>
              <a:pathLst>
                <a:path w="387350" h="372109">
                  <a:moveTo>
                    <a:pt x="84464" y="0"/>
                  </a:moveTo>
                  <a:lnTo>
                    <a:pt x="46704" y="12199"/>
                  </a:lnTo>
                  <a:lnTo>
                    <a:pt x="19656" y="40703"/>
                  </a:lnTo>
                  <a:lnTo>
                    <a:pt x="10275" y="52228"/>
                  </a:lnTo>
                  <a:lnTo>
                    <a:pt x="3282" y="68360"/>
                  </a:lnTo>
                  <a:lnTo>
                    <a:pt x="0" y="88327"/>
                  </a:lnTo>
                  <a:lnTo>
                    <a:pt x="1749" y="111353"/>
                  </a:lnTo>
                  <a:lnTo>
                    <a:pt x="13877" y="156298"/>
                  </a:lnTo>
                  <a:lnTo>
                    <a:pt x="13939" y="156529"/>
                  </a:lnTo>
                  <a:lnTo>
                    <a:pt x="32483" y="199270"/>
                  </a:lnTo>
                  <a:lnTo>
                    <a:pt x="56609" y="238267"/>
                  </a:lnTo>
                  <a:lnTo>
                    <a:pt x="85838" y="273292"/>
                  </a:lnTo>
                  <a:lnTo>
                    <a:pt x="119616" y="303843"/>
                  </a:lnTo>
                  <a:lnTo>
                    <a:pt x="157390" y="329422"/>
                  </a:lnTo>
                  <a:lnTo>
                    <a:pt x="198608" y="349527"/>
                  </a:lnTo>
                  <a:lnTo>
                    <a:pt x="242716" y="363661"/>
                  </a:lnTo>
                  <a:lnTo>
                    <a:pt x="289162" y="371322"/>
                  </a:lnTo>
                  <a:lnTo>
                    <a:pt x="295271" y="371728"/>
                  </a:lnTo>
                  <a:lnTo>
                    <a:pt x="298294" y="371728"/>
                  </a:lnTo>
                  <a:lnTo>
                    <a:pt x="342337" y="360159"/>
                  </a:lnTo>
                  <a:lnTo>
                    <a:pt x="350338" y="355057"/>
                  </a:lnTo>
                  <a:lnTo>
                    <a:pt x="302568" y="355057"/>
                  </a:lnTo>
                  <a:lnTo>
                    <a:pt x="290648" y="354812"/>
                  </a:lnTo>
                  <a:lnTo>
                    <a:pt x="241229" y="346200"/>
                  </a:lnTo>
                  <a:lnTo>
                    <a:pt x="194700" y="329892"/>
                  </a:lnTo>
                  <a:lnTo>
                    <a:pt x="151808" y="306563"/>
                  </a:lnTo>
                  <a:lnTo>
                    <a:pt x="113299" y="276886"/>
                  </a:lnTo>
                  <a:lnTo>
                    <a:pt x="79919" y="241539"/>
                  </a:lnTo>
                  <a:lnTo>
                    <a:pt x="52415" y="201195"/>
                  </a:lnTo>
                  <a:lnTo>
                    <a:pt x="31658" y="156798"/>
                  </a:lnTo>
                  <a:lnTo>
                    <a:pt x="31532" y="156529"/>
                  </a:lnTo>
                  <a:lnTo>
                    <a:pt x="18017" y="108216"/>
                  </a:lnTo>
                  <a:lnTo>
                    <a:pt x="16702" y="90121"/>
                  </a:lnTo>
                  <a:lnTo>
                    <a:pt x="16682" y="88327"/>
                  </a:lnTo>
                  <a:lnTo>
                    <a:pt x="19382" y="72688"/>
                  </a:lnTo>
                  <a:lnTo>
                    <a:pt x="24704" y="60525"/>
                  </a:lnTo>
                  <a:lnTo>
                    <a:pt x="30920" y="52857"/>
                  </a:lnTo>
                  <a:lnTo>
                    <a:pt x="31187" y="52628"/>
                  </a:lnTo>
                  <a:lnTo>
                    <a:pt x="32470" y="51231"/>
                  </a:lnTo>
                  <a:lnTo>
                    <a:pt x="32698" y="50952"/>
                  </a:lnTo>
                  <a:lnTo>
                    <a:pt x="34070" y="48958"/>
                  </a:lnTo>
                  <a:lnTo>
                    <a:pt x="35365" y="47345"/>
                  </a:lnTo>
                  <a:lnTo>
                    <a:pt x="65022" y="20681"/>
                  </a:lnTo>
                  <a:lnTo>
                    <a:pt x="83621" y="16649"/>
                  </a:lnTo>
                  <a:lnTo>
                    <a:pt x="127669" y="16649"/>
                  </a:lnTo>
                  <a:lnTo>
                    <a:pt x="118162" y="9515"/>
                  </a:lnTo>
                  <a:lnTo>
                    <a:pt x="107614" y="4295"/>
                  </a:lnTo>
                  <a:lnTo>
                    <a:pt x="96292" y="1090"/>
                  </a:lnTo>
                  <a:lnTo>
                    <a:pt x="84464" y="0"/>
                  </a:lnTo>
                  <a:close/>
                </a:path>
                <a:path w="387350" h="372109">
                  <a:moveTo>
                    <a:pt x="345080" y="224320"/>
                  </a:moveTo>
                  <a:lnTo>
                    <a:pt x="302975" y="224320"/>
                  </a:lnTo>
                  <a:lnTo>
                    <a:pt x="310658" y="225029"/>
                  </a:lnTo>
                  <a:lnTo>
                    <a:pt x="319064" y="227414"/>
                  </a:lnTo>
                  <a:lnTo>
                    <a:pt x="354580" y="255244"/>
                  </a:lnTo>
                  <a:lnTo>
                    <a:pt x="370258" y="288347"/>
                  </a:lnTo>
                  <a:lnTo>
                    <a:pt x="368049" y="303843"/>
                  </a:lnTo>
                  <a:lnTo>
                    <a:pt x="342413" y="340080"/>
                  </a:lnTo>
                  <a:lnTo>
                    <a:pt x="302568" y="355057"/>
                  </a:lnTo>
                  <a:lnTo>
                    <a:pt x="350338" y="355057"/>
                  </a:lnTo>
                  <a:lnTo>
                    <a:pt x="383307" y="311984"/>
                  </a:lnTo>
                  <a:lnTo>
                    <a:pt x="386795" y="287518"/>
                  </a:lnTo>
                  <a:lnTo>
                    <a:pt x="380875" y="263523"/>
                  </a:lnTo>
                  <a:lnTo>
                    <a:pt x="365692" y="242950"/>
                  </a:lnTo>
                  <a:lnTo>
                    <a:pt x="345080" y="224320"/>
                  </a:lnTo>
                  <a:close/>
                </a:path>
                <a:path w="387350" h="372109">
                  <a:moveTo>
                    <a:pt x="127669" y="16649"/>
                  </a:moveTo>
                  <a:lnTo>
                    <a:pt x="85426" y="16649"/>
                  </a:lnTo>
                  <a:lnTo>
                    <a:pt x="93248" y="17372"/>
                  </a:lnTo>
                  <a:lnTo>
                    <a:pt x="101659" y="19754"/>
                  </a:lnTo>
                  <a:lnTo>
                    <a:pt x="137169" y="47561"/>
                  </a:lnTo>
                  <a:lnTo>
                    <a:pt x="152743" y="79844"/>
                  </a:lnTo>
                  <a:lnTo>
                    <a:pt x="152866" y="80670"/>
                  </a:lnTo>
                  <a:lnTo>
                    <a:pt x="128355" y="128689"/>
                  </a:lnTo>
                  <a:lnTo>
                    <a:pt x="100631" y="144233"/>
                  </a:lnTo>
                  <a:lnTo>
                    <a:pt x="98726" y="145935"/>
                  </a:lnTo>
                  <a:lnTo>
                    <a:pt x="96795" y="150418"/>
                  </a:lnTo>
                  <a:lnTo>
                    <a:pt x="96859" y="152971"/>
                  </a:lnTo>
                  <a:lnTo>
                    <a:pt x="99666" y="158635"/>
                  </a:lnTo>
                  <a:lnTo>
                    <a:pt x="123365" y="196974"/>
                  </a:lnTo>
                  <a:lnTo>
                    <a:pt x="153361" y="230030"/>
                  </a:lnTo>
                  <a:lnTo>
                    <a:pt x="188862" y="257078"/>
                  </a:lnTo>
                  <a:lnTo>
                    <a:pt x="228076" y="276886"/>
                  </a:lnTo>
                  <a:lnTo>
                    <a:pt x="234400" y="279501"/>
                  </a:lnTo>
                  <a:lnTo>
                    <a:pt x="236571" y="279501"/>
                  </a:lnTo>
                  <a:lnTo>
                    <a:pt x="240877" y="277494"/>
                  </a:lnTo>
                  <a:lnTo>
                    <a:pt x="242452" y="275729"/>
                  </a:lnTo>
                  <a:lnTo>
                    <a:pt x="246376" y="264058"/>
                  </a:lnTo>
                  <a:lnTo>
                    <a:pt x="248724" y="260070"/>
                  </a:lnTo>
                  <a:lnTo>
                    <a:pt x="230476" y="260070"/>
                  </a:lnTo>
                  <a:lnTo>
                    <a:pt x="195682" y="241788"/>
                  </a:lnTo>
                  <a:lnTo>
                    <a:pt x="164782" y="218024"/>
                  </a:lnTo>
                  <a:lnTo>
                    <a:pt x="138382" y="189340"/>
                  </a:lnTo>
                  <a:lnTo>
                    <a:pt x="117090" y="156298"/>
                  </a:lnTo>
                  <a:lnTo>
                    <a:pt x="123626" y="153206"/>
                  </a:lnTo>
                  <a:lnTo>
                    <a:pt x="129768" y="149402"/>
                  </a:lnTo>
                  <a:lnTo>
                    <a:pt x="160432" y="116081"/>
                  </a:lnTo>
                  <a:lnTo>
                    <a:pt x="169414" y="79844"/>
                  </a:lnTo>
                  <a:lnTo>
                    <a:pt x="167550" y="67257"/>
                  </a:lnTo>
                  <a:lnTo>
                    <a:pt x="163320" y="55452"/>
                  </a:lnTo>
                  <a:lnTo>
                    <a:pt x="156853" y="44703"/>
                  </a:lnTo>
                  <a:lnTo>
                    <a:pt x="148281" y="35280"/>
                  </a:lnTo>
                  <a:lnTo>
                    <a:pt x="127669" y="16649"/>
                  </a:lnTo>
                  <a:close/>
                </a:path>
                <a:path w="387350" h="372109">
                  <a:moveTo>
                    <a:pt x="301875" y="207657"/>
                  </a:moveTo>
                  <a:lnTo>
                    <a:pt x="264122" y="219873"/>
                  </a:lnTo>
                  <a:lnTo>
                    <a:pt x="237080" y="247649"/>
                  </a:lnTo>
                  <a:lnTo>
                    <a:pt x="230476" y="260070"/>
                  </a:lnTo>
                  <a:lnTo>
                    <a:pt x="248724" y="260070"/>
                  </a:lnTo>
                  <a:lnTo>
                    <a:pt x="249703" y="258406"/>
                  </a:lnTo>
                  <a:lnTo>
                    <a:pt x="266353" y="239991"/>
                  </a:lnTo>
                  <a:lnTo>
                    <a:pt x="273830" y="233294"/>
                  </a:lnTo>
                  <a:lnTo>
                    <a:pt x="282452" y="228342"/>
                  </a:lnTo>
                  <a:lnTo>
                    <a:pt x="291904" y="225272"/>
                  </a:lnTo>
                  <a:lnTo>
                    <a:pt x="300914" y="224320"/>
                  </a:lnTo>
                  <a:lnTo>
                    <a:pt x="345080" y="224320"/>
                  </a:lnTo>
                  <a:lnTo>
                    <a:pt x="335561" y="217178"/>
                  </a:lnTo>
                  <a:lnTo>
                    <a:pt x="325011" y="211955"/>
                  </a:lnTo>
                  <a:lnTo>
                    <a:pt x="313694" y="208748"/>
                  </a:lnTo>
                  <a:lnTo>
                    <a:pt x="301875" y="207657"/>
                  </a:lnTo>
                  <a:close/>
                </a:path>
              </a:pathLst>
            </a:custGeom>
            <a:solidFill>
              <a:srgbClr val="1544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06" name="object 168">
              <a:extLst>
                <a:ext uri="{FF2B5EF4-FFF2-40B4-BE49-F238E27FC236}">
                  <a16:creationId xmlns:a16="http://schemas.microsoft.com/office/drawing/2014/main" id="{B5EE8820-6E49-8C31-2927-7C0C929CD0B4}"/>
                </a:ext>
              </a:extLst>
            </p:cNvPr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11153351" y="6121957"/>
              <a:ext cx="216075" cy="216084"/>
            </a:xfrm>
            <a:prstGeom prst="rect">
              <a:avLst/>
            </a:prstGeom>
          </p:spPr>
        </p:pic>
      </p:grpSp>
      <p:grpSp>
        <p:nvGrpSpPr>
          <p:cNvPr id="1107" name="object 169">
            <a:extLst>
              <a:ext uri="{FF2B5EF4-FFF2-40B4-BE49-F238E27FC236}">
                <a16:creationId xmlns:a16="http://schemas.microsoft.com/office/drawing/2014/main" id="{6797E0C0-0706-8E8B-4727-4216C348EC2C}"/>
              </a:ext>
            </a:extLst>
          </p:cNvPr>
          <p:cNvGrpSpPr/>
          <p:nvPr/>
        </p:nvGrpSpPr>
        <p:grpSpPr>
          <a:xfrm>
            <a:off x="9770858" y="2585436"/>
            <a:ext cx="324047" cy="229303"/>
            <a:chOff x="11768932" y="7010360"/>
            <a:chExt cx="408305" cy="288925"/>
          </a:xfrm>
        </p:grpSpPr>
        <p:sp>
          <p:nvSpPr>
            <p:cNvPr id="1108" name="object 170">
              <a:extLst>
                <a:ext uri="{FF2B5EF4-FFF2-40B4-BE49-F238E27FC236}">
                  <a16:creationId xmlns:a16="http://schemas.microsoft.com/office/drawing/2014/main" id="{6E7AB2A5-63B2-E262-DE36-D8039AE4E2ED}"/>
                </a:ext>
              </a:extLst>
            </p:cNvPr>
            <p:cNvSpPr/>
            <p:nvPr/>
          </p:nvSpPr>
          <p:spPr>
            <a:xfrm>
              <a:off x="11768932" y="7010360"/>
              <a:ext cx="408305" cy="288925"/>
            </a:xfrm>
            <a:custGeom>
              <a:avLst/>
              <a:gdLst/>
              <a:ahLst/>
              <a:cxnLst/>
              <a:rect l="l" t="t" r="r" b="b"/>
              <a:pathLst>
                <a:path w="408304" h="288925">
                  <a:moveTo>
                    <a:pt x="385241" y="0"/>
                  </a:moveTo>
                  <a:lnTo>
                    <a:pt x="22529" y="0"/>
                  </a:lnTo>
                  <a:lnTo>
                    <a:pt x="14820" y="3187"/>
                  </a:lnTo>
                  <a:lnTo>
                    <a:pt x="8966" y="9004"/>
                  </a:lnTo>
                  <a:lnTo>
                    <a:pt x="3187" y="14833"/>
                  </a:lnTo>
                  <a:lnTo>
                    <a:pt x="0" y="22542"/>
                  </a:lnTo>
                  <a:lnTo>
                    <a:pt x="0" y="266090"/>
                  </a:lnTo>
                  <a:lnTo>
                    <a:pt x="3200" y="273812"/>
                  </a:lnTo>
                  <a:lnTo>
                    <a:pt x="8991" y="279641"/>
                  </a:lnTo>
                  <a:lnTo>
                    <a:pt x="14808" y="285432"/>
                  </a:lnTo>
                  <a:lnTo>
                    <a:pt x="22529" y="288620"/>
                  </a:lnTo>
                  <a:lnTo>
                    <a:pt x="385241" y="288620"/>
                  </a:lnTo>
                  <a:lnTo>
                    <a:pt x="392950" y="285432"/>
                  </a:lnTo>
                  <a:lnTo>
                    <a:pt x="404571" y="273812"/>
                  </a:lnTo>
                  <a:lnTo>
                    <a:pt x="405297" y="272059"/>
                  </a:lnTo>
                  <a:lnTo>
                    <a:pt x="26936" y="272059"/>
                  </a:lnTo>
                  <a:lnTo>
                    <a:pt x="23380" y="270586"/>
                  </a:lnTo>
                  <a:lnTo>
                    <a:pt x="18046" y="265252"/>
                  </a:lnTo>
                  <a:lnTo>
                    <a:pt x="16566" y="261683"/>
                  </a:lnTo>
                  <a:lnTo>
                    <a:pt x="16560" y="26949"/>
                  </a:lnTo>
                  <a:lnTo>
                    <a:pt x="18028" y="23393"/>
                  </a:lnTo>
                  <a:lnTo>
                    <a:pt x="23380" y="18034"/>
                  </a:lnTo>
                  <a:lnTo>
                    <a:pt x="26949" y="16560"/>
                  </a:lnTo>
                  <a:lnTo>
                    <a:pt x="405303" y="16560"/>
                  </a:lnTo>
                  <a:lnTo>
                    <a:pt x="404589" y="14833"/>
                  </a:lnTo>
                  <a:lnTo>
                    <a:pt x="398805" y="9004"/>
                  </a:lnTo>
                  <a:lnTo>
                    <a:pt x="392950" y="3187"/>
                  </a:lnTo>
                  <a:lnTo>
                    <a:pt x="385241" y="0"/>
                  </a:lnTo>
                  <a:close/>
                </a:path>
                <a:path w="408304" h="288925">
                  <a:moveTo>
                    <a:pt x="405303" y="16560"/>
                  </a:moveTo>
                  <a:lnTo>
                    <a:pt x="380822" y="16560"/>
                  </a:lnTo>
                  <a:lnTo>
                    <a:pt x="384378" y="18034"/>
                  </a:lnTo>
                  <a:lnTo>
                    <a:pt x="387070" y="20701"/>
                  </a:lnTo>
                  <a:lnTo>
                    <a:pt x="389737" y="23393"/>
                  </a:lnTo>
                  <a:lnTo>
                    <a:pt x="391210" y="26949"/>
                  </a:lnTo>
                  <a:lnTo>
                    <a:pt x="391210" y="261683"/>
                  </a:lnTo>
                  <a:lnTo>
                    <a:pt x="389724" y="265252"/>
                  </a:lnTo>
                  <a:lnTo>
                    <a:pt x="384390" y="270586"/>
                  </a:lnTo>
                  <a:lnTo>
                    <a:pt x="380834" y="272059"/>
                  </a:lnTo>
                  <a:lnTo>
                    <a:pt x="405297" y="272059"/>
                  </a:lnTo>
                  <a:lnTo>
                    <a:pt x="407771" y="266090"/>
                  </a:lnTo>
                  <a:lnTo>
                    <a:pt x="407771" y="22542"/>
                  </a:lnTo>
                  <a:lnTo>
                    <a:pt x="405303" y="16560"/>
                  </a:lnTo>
                  <a:close/>
                </a:path>
              </a:pathLst>
            </a:custGeom>
            <a:solidFill>
              <a:srgbClr val="10A9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09" name="object 171">
              <a:extLst>
                <a:ext uri="{FF2B5EF4-FFF2-40B4-BE49-F238E27FC236}">
                  <a16:creationId xmlns:a16="http://schemas.microsoft.com/office/drawing/2014/main" id="{6062AE0E-78B9-52E7-C485-3F5C7280BA6B}"/>
                </a:ext>
              </a:extLst>
            </p:cNvPr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11910907" y="7063846"/>
              <a:ext cx="148666" cy="181559"/>
            </a:xfrm>
            <a:prstGeom prst="rect">
              <a:avLst/>
            </a:prstGeom>
          </p:spPr>
        </p:pic>
      </p:grpSp>
      <p:sp>
        <p:nvSpPr>
          <p:cNvPr id="1110" name="object 172">
            <a:extLst>
              <a:ext uri="{FF2B5EF4-FFF2-40B4-BE49-F238E27FC236}">
                <a16:creationId xmlns:a16="http://schemas.microsoft.com/office/drawing/2014/main" id="{973864EE-1637-0128-4228-9A0B3B0359C2}"/>
              </a:ext>
            </a:extLst>
          </p:cNvPr>
          <p:cNvSpPr/>
          <p:nvPr/>
        </p:nvSpPr>
        <p:spPr>
          <a:xfrm>
            <a:off x="9809837" y="3202137"/>
            <a:ext cx="245933" cy="304393"/>
          </a:xfrm>
          <a:custGeom>
            <a:avLst/>
            <a:gdLst/>
            <a:ahLst/>
            <a:cxnLst/>
            <a:rect l="l" t="t" r="r" b="b"/>
            <a:pathLst>
              <a:path w="309879" h="383540">
                <a:moveTo>
                  <a:pt x="137965" y="250761"/>
                </a:moveTo>
                <a:lnTo>
                  <a:pt x="108737" y="250761"/>
                </a:lnTo>
                <a:lnTo>
                  <a:pt x="177355" y="297967"/>
                </a:lnTo>
                <a:lnTo>
                  <a:pt x="175768" y="303682"/>
                </a:lnTo>
                <a:lnTo>
                  <a:pt x="174866" y="309676"/>
                </a:lnTo>
                <a:lnTo>
                  <a:pt x="174866" y="315887"/>
                </a:lnTo>
                <a:lnTo>
                  <a:pt x="180165" y="342074"/>
                </a:lnTo>
                <a:lnTo>
                  <a:pt x="194608" y="363480"/>
                </a:lnTo>
                <a:lnTo>
                  <a:pt x="216014" y="377923"/>
                </a:lnTo>
                <a:lnTo>
                  <a:pt x="242201" y="383222"/>
                </a:lnTo>
                <a:lnTo>
                  <a:pt x="268389" y="377923"/>
                </a:lnTo>
                <a:lnTo>
                  <a:pt x="285098" y="366649"/>
                </a:lnTo>
                <a:lnTo>
                  <a:pt x="242201" y="366649"/>
                </a:lnTo>
                <a:lnTo>
                  <a:pt x="222459" y="362653"/>
                </a:lnTo>
                <a:lnTo>
                  <a:pt x="206317" y="351764"/>
                </a:lnTo>
                <a:lnTo>
                  <a:pt x="195424" y="335627"/>
                </a:lnTo>
                <a:lnTo>
                  <a:pt x="191427" y="315887"/>
                </a:lnTo>
                <a:lnTo>
                  <a:pt x="195424" y="296139"/>
                </a:lnTo>
                <a:lnTo>
                  <a:pt x="204724" y="282359"/>
                </a:lnTo>
                <a:lnTo>
                  <a:pt x="183883" y="282359"/>
                </a:lnTo>
                <a:lnTo>
                  <a:pt x="137965" y="250761"/>
                </a:lnTo>
                <a:close/>
              </a:path>
              <a:path w="309879" h="383540">
                <a:moveTo>
                  <a:pt x="285090" y="265112"/>
                </a:moveTo>
                <a:lnTo>
                  <a:pt x="242201" y="265112"/>
                </a:lnTo>
                <a:lnTo>
                  <a:pt x="261943" y="269108"/>
                </a:lnTo>
                <a:lnTo>
                  <a:pt x="278085" y="279998"/>
                </a:lnTo>
                <a:lnTo>
                  <a:pt x="288978" y="296139"/>
                </a:lnTo>
                <a:lnTo>
                  <a:pt x="292976" y="315887"/>
                </a:lnTo>
                <a:lnTo>
                  <a:pt x="288978" y="335627"/>
                </a:lnTo>
                <a:lnTo>
                  <a:pt x="278085" y="351764"/>
                </a:lnTo>
                <a:lnTo>
                  <a:pt x="261943" y="362653"/>
                </a:lnTo>
                <a:lnTo>
                  <a:pt x="242201" y="366649"/>
                </a:lnTo>
                <a:lnTo>
                  <a:pt x="285098" y="366649"/>
                </a:lnTo>
                <a:lnTo>
                  <a:pt x="289794" y="363480"/>
                </a:lnTo>
                <a:lnTo>
                  <a:pt x="304238" y="342074"/>
                </a:lnTo>
                <a:lnTo>
                  <a:pt x="309537" y="315887"/>
                </a:lnTo>
                <a:lnTo>
                  <a:pt x="304238" y="289697"/>
                </a:lnTo>
                <a:lnTo>
                  <a:pt x="289794" y="268287"/>
                </a:lnTo>
                <a:lnTo>
                  <a:pt x="285090" y="265112"/>
                </a:lnTo>
                <a:close/>
              </a:path>
              <a:path w="309879" h="383540">
                <a:moveTo>
                  <a:pt x="153983" y="232752"/>
                </a:moveTo>
                <a:lnTo>
                  <a:pt x="124764" y="232752"/>
                </a:lnTo>
                <a:lnTo>
                  <a:pt x="187909" y="276199"/>
                </a:lnTo>
                <a:lnTo>
                  <a:pt x="186461" y="278180"/>
                </a:lnTo>
                <a:lnTo>
                  <a:pt x="185115" y="280225"/>
                </a:lnTo>
                <a:lnTo>
                  <a:pt x="183883" y="282359"/>
                </a:lnTo>
                <a:lnTo>
                  <a:pt x="204724" y="282359"/>
                </a:lnTo>
                <a:lnTo>
                  <a:pt x="206317" y="279998"/>
                </a:lnTo>
                <a:lnTo>
                  <a:pt x="222459" y="269108"/>
                </a:lnTo>
                <a:lnTo>
                  <a:pt x="242201" y="265112"/>
                </a:lnTo>
                <a:lnTo>
                  <a:pt x="285090" y="265112"/>
                </a:lnTo>
                <a:lnTo>
                  <a:pt x="283397" y="263969"/>
                </a:lnTo>
                <a:lnTo>
                  <a:pt x="199351" y="263969"/>
                </a:lnTo>
                <a:lnTo>
                  <a:pt x="153983" y="232752"/>
                </a:lnTo>
                <a:close/>
              </a:path>
              <a:path w="309879" h="383540">
                <a:moveTo>
                  <a:pt x="67335" y="130429"/>
                </a:moveTo>
                <a:lnTo>
                  <a:pt x="41148" y="135729"/>
                </a:lnTo>
                <a:lnTo>
                  <a:pt x="19742" y="150175"/>
                </a:lnTo>
                <a:lnTo>
                  <a:pt x="5299" y="171582"/>
                </a:lnTo>
                <a:lnTo>
                  <a:pt x="0" y="197764"/>
                </a:lnTo>
                <a:lnTo>
                  <a:pt x="5299" y="223953"/>
                </a:lnTo>
                <a:lnTo>
                  <a:pt x="19742" y="245364"/>
                </a:lnTo>
                <a:lnTo>
                  <a:pt x="41148" y="259811"/>
                </a:lnTo>
                <a:lnTo>
                  <a:pt x="67335" y="265112"/>
                </a:lnTo>
                <a:lnTo>
                  <a:pt x="78781" y="264129"/>
                </a:lnTo>
                <a:lnTo>
                  <a:pt x="89603" y="261294"/>
                </a:lnTo>
                <a:lnTo>
                  <a:pt x="99641" y="256781"/>
                </a:lnTo>
                <a:lnTo>
                  <a:pt x="108737" y="250761"/>
                </a:lnTo>
                <a:lnTo>
                  <a:pt x="137965" y="250761"/>
                </a:lnTo>
                <a:lnTo>
                  <a:pt x="134736" y="248539"/>
                </a:lnTo>
                <a:lnTo>
                  <a:pt x="67335" y="248539"/>
                </a:lnTo>
                <a:lnTo>
                  <a:pt x="47587" y="244543"/>
                </a:lnTo>
                <a:lnTo>
                  <a:pt x="31446" y="233653"/>
                </a:lnTo>
                <a:lnTo>
                  <a:pt x="20556" y="217511"/>
                </a:lnTo>
                <a:lnTo>
                  <a:pt x="16560" y="197764"/>
                </a:lnTo>
                <a:lnTo>
                  <a:pt x="20556" y="178024"/>
                </a:lnTo>
                <a:lnTo>
                  <a:pt x="31446" y="161886"/>
                </a:lnTo>
                <a:lnTo>
                  <a:pt x="47587" y="150997"/>
                </a:lnTo>
                <a:lnTo>
                  <a:pt x="67335" y="147002"/>
                </a:lnTo>
                <a:lnTo>
                  <a:pt x="128124" y="147002"/>
                </a:lnTo>
                <a:lnTo>
                  <a:pt x="134783" y="142417"/>
                </a:lnTo>
                <a:lnTo>
                  <a:pt x="105587" y="142417"/>
                </a:lnTo>
                <a:lnTo>
                  <a:pt x="97021" y="137362"/>
                </a:lnTo>
                <a:lnTo>
                  <a:pt x="87709" y="133594"/>
                </a:lnTo>
                <a:lnTo>
                  <a:pt x="77773" y="131241"/>
                </a:lnTo>
                <a:lnTo>
                  <a:pt x="67335" y="130429"/>
                </a:lnTo>
                <a:close/>
              </a:path>
              <a:path w="309879" h="383540">
                <a:moveTo>
                  <a:pt x="242201" y="248539"/>
                </a:moveTo>
                <a:lnTo>
                  <a:pt x="230287" y="249596"/>
                </a:lnTo>
                <a:lnTo>
                  <a:pt x="219052" y="252644"/>
                </a:lnTo>
                <a:lnTo>
                  <a:pt x="208679" y="257497"/>
                </a:lnTo>
                <a:lnTo>
                  <a:pt x="199351" y="263969"/>
                </a:lnTo>
                <a:lnTo>
                  <a:pt x="283397" y="263969"/>
                </a:lnTo>
                <a:lnTo>
                  <a:pt x="268389" y="253840"/>
                </a:lnTo>
                <a:lnTo>
                  <a:pt x="242201" y="248539"/>
                </a:lnTo>
                <a:close/>
              </a:path>
              <a:path w="309879" h="383540">
                <a:moveTo>
                  <a:pt x="128124" y="147002"/>
                </a:moveTo>
                <a:lnTo>
                  <a:pt x="67335" y="147002"/>
                </a:lnTo>
                <a:lnTo>
                  <a:pt x="87077" y="150997"/>
                </a:lnTo>
                <a:lnTo>
                  <a:pt x="103219" y="161886"/>
                </a:lnTo>
                <a:lnTo>
                  <a:pt x="114112" y="178024"/>
                </a:lnTo>
                <a:lnTo>
                  <a:pt x="118110" y="197764"/>
                </a:lnTo>
                <a:lnTo>
                  <a:pt x="114112" y="217511"/>
                </a:lnTo>
                <a:lnTo>
                  <a:pt x="103219" y="233653"/>
                </a:lnTo>
                <a:lnTo>
                  <a:pt x="87077" y="244543"/>
                </a:lnTo>
                <a:lnTo>
                  <a:pt x="67335" y="248539"/>
                </a:lnTo>
                <a:lnTo>
                  <a:pt x="134736" y="248539"/>
                </a:lnTo>
                <a:lnTo>
                  <a:pt x="120599" y="238810"/>
                </a:lnTo>
                <a:lnTo>
                  <a:pt x="122097" y="236880"/>
                </a:lnTo>
                <a:lnTo>
                  <a:pt x="123482" y="234848"/>
                </a:lnTo>
                <a:lnTo>
                  <a:pt x="124764" y="232752"/>
                </a:lnTo>
                <a:lnTo>
                  <a:pt x="153983" y="232752"/>
                </a:lnTo>
                <a:lnTo>
                  <a:pt x="131833" y="217511"/>
                </a:lnTo>
                <a:lnTo>
                  <a:pt x="131701" y="217511"/>
                </a:lnTo>
                <a:lnTo>
                  <a:pt x="133642" y="211213"/>
                </a:lnTo>
                <a:lnTo>
                  <a:pt x="134670" y="204609"/>
                </a:lnTo>
                <a:lnTo>
                  <a:pt x="134670" y="189572"/>
                </a:lnTo>
                <a:lnTo>
                  <a:pt x="133121" y="181737"/>
                </a:lnTo>
                <a:lnTo>
                  <a:pt x="130429" y="174459"/>
                </a:lnTo>
                <a:lnTo>
                  <a:pt x="151976" y="159626"/>
                </a:lnTo>
                <a:lnTo>
                  <a:pt x="122770" y="159626"/>
                </a:lnTo>
                <a:lnTo>
                  <a:pt x="121373" y="157607"/>
                </a:lnTo>
                <a:lnTo>
                  <a:pt x="119849" y="155676"/>
                </a:lnTo>
                <a:lnTo>
                  <a:pt x="118237" y="153809"/>
                </a:lnTo>
                <a:lnTo>
                  <a:pt x="128124" y="147002"/>
                </a:lnTo>
                <a:close/>
              </a:path>
              <a:path w="309879" h="383540">
                <a:moveTo>
                  <a:pt x="210781" y="106235"/>
                </a:moveTo>
                <a:lnTo>
                  <a:pt x="187337" y="106235"/>
                </a:lnTo>
                <a:lnTo>
                  <a:pt x="188760" y="108242"/>
                </a:lnTo>
                <a:lnTo>
                  <a:pt x="190309" y="110159"/>
                </a:lnTo>
                <a:lnTo>
                  <a:pt x="191935" y="112001"/>
                </a:lnTo>
                <a:lnTo>
                  <a:pt x="122770" y="159626"/>
                </a:lnTo>
                <a:lnTo>
                  <a:pt x="151976" y="159626"/>
                </a:lnTo>
                <a:lnTo>
                  <a:pt x="204774" y="123278"/>
                </a:lnTo>
                <a:lnTo>
                  <a:pt x="277432" y="123278"/>
                </a:lnTo>
                <a:lnTo>
                  <a:pt x="285090" y="118110"/>
                </a:lnTo>
                <a:lnTo>
                  <a:pt x="242201" y="118110"/>
                </a:lnTo>
                <a:lnTo>
                  <a:pt x="222459" y="114114"/>
                </a:lnTo>
                <a:lnTo>
                  <a:pt x="210781" y="106235"/>
                </a:lnTo>
                <a:close/>
              </a:path>
              <a:path w="309879" h="383540">
                <a:moveTo>
                  <a:pt x="242201" y="0"/>
                </a:moveTo>
                <a:lnTo>
                  <a:pt x="216014" y="5299"/>
                </a:lnTo>
                <a:lnTo>
                  <a:pt x="194608" y="19742"/>
                </a:lnTo>
                <a:lnTo>
                  <a:pt x="180165" y="41148"/>
                </a:lnTo>
                <a:lnTo>
                  <a:pt x="174866" y="67335"/>
                </a:lnTo>
                <a:lnTo>
                  <a:pt x="174866" y="75882"/>
                </a:lnTo>
                <a:lnTo>
                  <a:pt x="176517" y="84035"/>
                </a:lnTo>
                <a:lnTo>
                  <a:pt x="179438" y="91554"/>
                </a:lnTo>
                <a:lnTo>
                  <a:pt x="105587" y="142417"/>
                </a:lnTo>
                <a:lnTo>
                  <a:pt x="134783" y="142417"/>
                </a:lnTo>
                <a:lnTo>
                  <a:pt x="187337" y="106235"/>
                </a:lnTo>
                <a:lnTo>
                  <a:pt x="210781" y="106235"/>
                </a:lnTo>
                <a:lnTo>
                  <a:pt x="206317" y="103224"/>
                </a:lnTo>
                <a:lnTo>
                  <a:pt x="195424" y="87082"/>
                </a:lnTo>
                <a:lnTo>
                  <a:pt x="191427" y="67335"/>
                </a:lnTo>
                <a:lnTo>
                  <a:pt x="195424" y="47587"/>
                </a:lnTo>
                <a:lnTo>
                  <a:pt x="206317" y="31446"/>
                </a:lnTo>
                <a:lnTo>
                  <a:pt x="222459" y="20556"/>
                </a:lnTo>
                <a:lnTo>
                  <a:pt x="242201" y="16560"/>
                </a:lnTo>
                <a:lnTo>
                  <a:pt x="285079" y="16560"/>
                </a:lnTo>
                <a:lnTo>
                  <a:pt x="268389" y="5299"/>
                </a:lnTo>
                <a:lnTo>
                  <a:pt x="242201" y="0"/>
                </a:lnTo>
                <a:close/>
              </a:path>
              <a:path w="309879" h="383540">
                <a:moveTo>
                  <a:pt x="277432" y="123278"/>
                </a:moveTo>
                <a:lnTo>
                  <a:pt x="204774" y="123278"/>
                </a:lnTo>
                <a:lnTo>
                  <a:pt x="213192" y="128093"/>
                </a:lnTo>
                <a:lnTo>
                  <a:pt x="222311" y="131676"/>
                </a:lnTo>
                <a:lnTo>
                  <a:pt x="232019" y="133912"/>
                </a:lnTo>
                <a:lnTo>
                  <a:pt x="242201" y="134683"/>
                </a:lnTo>
                <a:lnTo>
                  <a:pt x="268389" y="129382"/>
                </a:lnTo>
                <a:lnTo>
                  <a:pt x="277432" y="123278"/>
                </a:lnTo>
                <a:close/>
              </a:path>
              <a:path w="309879" h="383540">
                <a:moveTo>
                  <a:pt x="285079" y="16560"/>
                </a:moveTo>
                <a:lnTo>
                  <a:pt x="242201" y="16560"/>
                </a:lnTo>
                <a:lnTo>
                  <a:pt x="261943" y="20556"/>
                </a:lnTo>
                <a:lnTo>
                  <a:pt x="278085" y="31446"/>
                </a:lnTo>
                <a:lnTo>
                  <a:pt x="288978" y="47587"/>
                </a:lnTo>
                <a:lnTo>
                  <a:pt x="292976" y="67335"/>
                </a:lnTo>
                <a:lnTo>
                  <a:pt x="288978" y="87082"/>
                </a:lnTo>
                <a:lnTo>
                  <a:pt x="278085" y="103224"/>
                </a:lnTo>
                <a:lnTo>
                  <a:pt x="261943" y="114114"/>
                </a:lnTo>
                <a:lnTo>
                  <a:pt x="242201" y="118110"/>
                </a:lnTo>
                <a:lnTo>
                  <a:pt x="285090" y="118110"/>
                </a:lnTo>
                <a:lnTo>
                  <a:pt x="289794" y="114935"/>
                </a:lnTo>
                <a:lnTo>
                  <a:pt x="304238" y="93524"/>
                </a:lnTo>
                <a:lnTo>
                  <a:pt x="309537" y="67335"/>
                </a:lnTo>
                <a:lnTo>
                  <a:pt x="304238" y="41148"/>
                </a:lnTo>
                <a:lnTo>
                  <a:pt x="289794" y="19742"/>
                </a:lnTo>
                <a:lnTo>
                  <a:pt x="285079" y="16560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111" name="object 173">
            <a:extLst>
              <a:ext uri="{FF2B5EF4-FFF2-40B4-BE49-F238E27FC236}">
                <a16:creationId xmlns:a16="http://schemas.microsoft.com/office/drawing/2014/main" id="{E1477247-A6FC-F3CB-FE85-A775C9A0DC88}"/>
              </a:ext>
            </a:extLst>
          </p:cNvPr>
          <p:cNvPicPr/>
          <p:nvPr/>
        </p:nvPicPr>
        <p:blipFill>
          <a:blip r:embed="rId39" cstate="print"/>
          <a:stretch>
            <a:fillRect/>
          </a:stretch>
        </p:blipFill>
        <p:spPr>
          <a:xfrm>
            <a:off x="10380346" y="1201343"/>
            <a:ext cx="348295" cy="380295"/>
          </a:xfrm>
          <a:prstGeom prst="rect">
            <a:avLst/>
          </a:prstGeom>
        </p:spPr>
      </p:pic>
      <p:sp>
        <p:nvSpPr>
          <p:cNvPr id="1112" name="object 174">
            <a:extLst>
              <a:ext uri="{FF2B5EF4-FFF2-40B4-BE49-F238E27FC236}">
                <a16:creationId xmlns:a16="http://schemas.microsoft.com/office/drawing/2014/main" id="{971E0B43-F705-C556-A635-8CA03C8291AC}"/>
              </a:ext>
            </a:extLst>
          </p:cNvPr>
          <p:cNvSpPr/>
          <p:nvPr/>
        </p:nvSpPr>
        <p:spPr>
          <a:xfrm>
            <a:off x="10450465" y="2578321"/>
            <a:ext cx="208136" cy="242910"/>
          </a:xfrm>
          <a:custGeom>
            <a:avLst/>
            <a:gdLst/>
            <a:ahLst/>
            <a:cxnLst/>
            <a:rect l="l" t="t" r="r" b="b"/>
            <a:pathLst>
              <a:path w="262254" h="306070">
                <a:moveTo>
                  <a:pt x="262216" y="80276"/>
                </a:moveTo>
                <a:lnTo>
                  <a:pt x="261137" y="77952"/>
                </a:lnTo>
                <a:lnTo>
                  <a:pt x="241096" y="61036"/>
                </a:lnTo>
                <a:lnTo>
                  <a:pt x="241096" y="82715"/>
                </a:lnTo>
                <a:lnTo>
                  <a:pt x="174739" y="138734"/>
                </a:lnTo>
                <a:lnTo>
                  <a:pt x="174739" y="120599"/>
                </a:lnTo>
                <a:lnTo>
                  <a:pt x="171030" y="116890"/>
                </a:lnTo>
                <a:lnTo>
                  <a:pt x="16560" y="116890"/>
                </a:lnTo>
                <a:lnTo>
                  <a:pt x="16560" y="48539"/>
                </a:lnTo>
                <a:lnTo>
                  <a:pt x="171030" y="48539"/>
                </a:lnTo>
                <a:lnTo>
                  <a:pt x="174739" y="44831"/>
                </a:lnTo>
                <a:lnTo>
                  <a:pt x="174739" y="26695"/>
                </a:lnTo>
                <a:lnTo>
                  <a:pt x="241096" y="82715"/>
                </a:lnTo>
                <a:lnTo>
                  <a:pt x="241096" y="61036"/>
                </a:lnTo>
                <a:lnTo>
                  <a:pt x="200418" y="26695"/>
                </a:lnTo>
                <a:lnTo>
                  <a:pt x="169341" y="457"/>
                </a:lnTo>
                <a:lnTo>
                  <a:pt x="165887" y="0"/>
                </a:lnTo>
                <a:lnTo>
                  <a:pt x="160045" y="2717"/>
                </a:lnTo>
                <a:lnTo>
                  <a:pt x="158178" y="5638"/>
                </a:lnTo>
                <a:lnTo>
                  <a:pt x="158178" y="31965"/>
                </a:lnTo>
                <a:lnTo>
                  <a:pt x="3708" y="31965"/>
                </a:lnTo>
                <a:lnTo>
                  <a:pt x="0" y="35674"/>
                </a:lnTo>
                <a:lnTo>
                  <a:pt x="0" y="129755"/>
                </a:lnTo>
                <a:lnTo>
                  <a:pt x="3708" y="133464"/>
                </a:lnTo>
                <a:lnTo>
                  <a:pt x="158178" y="133464"/>
                </a:lnTo>
                <a:lnTo>
                  <a:pt x="158178" y="159791"/>
                </a:lnTo>
                <a:lnTo>
                  <a:pt x="160045" y="162712"/>
                </a:lnTo>
                <a:lnTo>
                  <a:pt x="164084" y="164592"/>
                </a:lnTo>
                <a:lnTo>
                  <a:pt x="165277" y="164846"/>
                </a:lnTo>
                <a:lnTo>
                  <a:pt x="168376" y="164846"/>
                </a:lnTo>
                <a:lnTo>
                  <a:pt x="170281" y="164172"/>
                </a:lnTo>
                <a:lnTo>
                  <a:pt x="200418" y="138734"/>
                </a:lnTo>
                <a:lnTo>
                  <a:pt x="261137" y="87464"/>
                </a:lnTo>
                <a:lnTo>
                  <a:pt x="262216" y="85140"/>
                </a:lnTo>
                <a:lnTo>
                  <a:pt x="262216" y="80276"/>
                </a:lnTo>
                <a:close/>
              </a:path>
              <a:path w="262254" h="306070">
                <a:moveTo>
                  <a:pt x="262229" y="176809"/>
                </a:moveTo>
                <a:lnTo>
                  <a:pt x="258521" y="173101"/>
                </a:lnTo>
                <a:lnTo>
                  <a:pt x="245656" y="173101"/>
                </a:lnTo>
                <a:lnTo>
                  <a:pt x="245656" y="189661"/>
                </a:lnTo>
                <a:lnTo>
                  <a:pt x="245656" y="258025"/>
                </a:lnTo>
                <a:lnTo>
                  <a:pt x="91186" y="258025"/>
                </a:lnTo>
                <a:lnTo>
                  <a:pt x="87477" y="261734"/>
                </a:lnTo>
                <a:lnTo>
                  <a:pt x="87477" y="279857"/>
                </a:lnTo>
                <a:lnTo>
                  <a:pt x="21120" y="223837"/>
                </a:lnTo>
                <a:lnTo>
                  <a:pt x="87477" y="167830"/>
                </a:lnTo>
                <a:lnTo>
                  <a:pt x="87477" y="185953"/>
                </a:lnTo>
                <a:lnTo>
                  <a:pt x="91186" y="189661"/>
                </a:lnTo>
                <a:lnTo>
                  <a:pt x="245656" y="189661"/>
                </a:lnTo>
                <a:lnTo>
                  <a:pt x="245656" y="173101"/>
                </a:lnTo>
                <a:lnTo>
                  <a:pt x="104038" y="173101"/>
                </a:lnTo>
                <a:lnTo>
                  <a:pt x="104038" y="167830"/>
                </a:lnTo>
                <a:lnTo>
                  <a:pt x="104038" y="146773"/>
                </a:lnTo>
                <a:lnTo>
                  <a:pt x="102171" y="143840"/>
                </a:lnTo>
                <a:lnTo>
                  <a:pt x="96329" y="141122"/>
                </a:lnTo>
                <a:lnTo>
                  <a:pt x="92875" y="141579"/>
                </a:lnTo>
                <a:lnTo>
                  <a:pt x="1079" y="219087"/>
                </a:lnTo>
                <a:lnTo>
                  <a:pt x="0" y="221399"/>
                </a:lnTo>
                <a:lnTo>
                  <a:pt x="0" y="226275"/>
                </a:lnTo>
                <a:lnTo>
                  <a:pt x="1079" y="228600"/>
                </a:lnTo>
                <a:lnTo>
                  <a:pt x="91948" y="305308"/>
                </a:lnTo>
                <a:lnTo>
                  <a:pt x="93840" y="305968"/>
                </a:lnTo>
                <a:lnTo>
                  <a:pt x="96939" y="305968"/>
                </a:lnTo>
                <a:lnTo>
                  <a:pt x="98132" y="305714"/>
                </a:lnTo>
                <a:lnTo>
                  <a:pt x="102171" y="303847"/>
                </a:lnTo>
                <a:lnTo>
                  <a:pt x="104038" y="300913"/>
                </a:lnTo>
                <a:lnTo>
                  <a:pt x="104038" y="279857"/>
                </a:lnTo>
                <a:lnTo>
                  <a:pt x="104038" y="274599"/>
                </a:lnTo>
                <a:lnTo>
                  <a:pt x="258521" y="274599"/>
                </a:lnTo>
                <a:lnTo>
                  <a:pt x="262229" y="270891"/>
                </a:lnTo>
                <a:lnTo>
                  <a:pt x="262229" y="176809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3" name="object 175">
            <a:extLst>
              <a:ext uri="{FF2B5EF4-FFF2-40B4-BE49-F238E27FC236}">
                <a16:creationId xmlns:a16="http://schemas.microsoft.com/office/drawing/2014/main" id="{43263CE5-6020-F9F2-F2EB-E2BC8D30A081}"/>
              </a:ext>
            </a:extLst>
          </p:cNvPr>
          <p:cNvSpPr/>
          <p:nvPr/>
        </p:nvSpPr>
        <p:spPr>
          <a:xfrm>
            <a:off x="8484806" y="1934974"/>
            <a:ext cx="327575" cy="221743"/>
          </a:xfrm>
          <a:custGeom>
            <a:avLst/>
            <a:gdLst/>
            <a:ahLst/>
            <a:cxnLst/>
            <a:rect l="l" t="t" r="r" b="b"/>
            <a:pathLst>
              <a:path w="412750" h="279400">
                <a:moveTo>
                  <a:pt x="94564" y="97840"/>
                </a:moveTo>
                <a:lnTo>
                  <a:pt x="90627" y="97840"/>
                </a:lnTo>
                <a:lnTo>
                  <a:pt x="55383" y="104973"/>
                </a:lnTo>
                <a:lnTo>
                  <a:pt x="26573" y="124413"/>
                </a:lnTo>
                <a:lnTo>
                  <a:pt x="7132" y="153224"/>
                </a:lnTo>
                <a:lnTo>
                  <a:pt x="102" y="187960"/>
                </a:lnTo>
                <a:lnTo>
                  <a:pt x="0" y="188468"/>
                </a:lnTo>
                <a:lnTo>
                  <a:pt x="7093" y="223559"/>
                </a:lnTo>
                <a:lnTo>
                  <a:pt x="26422" y="252315"/>
                </a:lnTo>
                <a:lnTo>
                  <a:pt x="55056" y="271801"/>
                </a:lnTo>
                <a:lnTo>
                  <a:pt x="90129" y="279095"/>
                </a:lnTo>
                <a:lnTo>
                  <a:pt x="182867" y="279095"/>
                </a:lnTo>
                <a:lnTo>
                  <a:pt x="185051" y="278168"/>
                </a:lnTo>
                <a:lnTo>
                  <a:pt x="188175" y="274878"/>
                </a:lnTo>
                <a:lnTo>
                  <a:pt x="188988" y="272656"/>
                </a:lnTo>
                <a:lnTo>
                  <a:pt x="188971" y="262534"/>
                </a:lnTo>
                <a:lnTo>
                  <a:pt x="90343" y="262534"/>
                </a:lnTo>
                <a:lnTo>
                  <a:pt x="61577" y="256567"/>
                </a:lnTo>
                <a:lnTo>
                  <a:pt x="38160" y="240647"/>
                </a:lnTo>
                <a:lnTo>
                  <a:pt x="22358" y="217147"/>
                </a:lnTo>
                <a:lnTo>
                  <a:pt x="16560" y="188468"/>
                </a:lnTo>
                <a:lnTo>
                  <a:pt x="22390" y="159669"/>
                </a:lnTo>
                <a:lnTo>
                  <a:pt x="38277" y="136123"/>
                </a:lnTo>
                <a:lnTo>
                  <a:pt x="61823" y="120232"/>
                </a:lnTo>
                <a:lnTo>
                  <a:pt x="90627" y="114401"/>
                </a:lnTo>
                <a:lnTo>
                  <a:pt x="115287" y="114401"/>
                </a:lnTo>
                <a:lnTo>
                  <a:pt x="117043" y="112991"/>
                </a:lnTo>
                <a:lnTo>
                  <a:pt x="118148" y="110909"/>
                </a:lnTo>
                <a:lnTo>
                  <a:pt x="119024" y="100063"/>
                </a:lnTo>
                <a:lnTo>
                  <a:pt x="119277" y="98615"/>
                </a:lnTo>
                <a:lnTo>
                  <a:pt x="102514" y="98615"/>
                </a:lnTo>
                <a:lnTo>
                  <a:pt x="98564" y="98107"/>
                </a:lnTo>
                <a:lnTo>
                  <a:pt x="94564" y="97840"/>
                </a:lnTo>
                <a:close/>
              </a:path>
              <a:path w="412750" h="279400">
                <a:moveTo>
                  <a:pt x="228118" y="148907"/>
                </a:moveTo>
                <a:lnTo>
                  <a:pt x="206781" y="148907"/>
                </a:lnTo>
                <a:lnTo>
                  <a:pt x="243725" y="194398"/>
                </a:lnTo>
                <a:lnTo>
                  <a:pt x="227558" y="194398"/>
                </a:lnTo>
                <a:lnTo>
                  <a:pt x="223850" y="198107"/>
                </a:lnTo>
                <a:lnTo>
                  <a:pt x="223837" y="275386"/>
                </a:lnTo>
                <a:lnTo>
                  <a:pt x="227545" y="279095"/>
                </a:lnTo>
                <a:lnTo>
                  <a:pt x="326579" y="279095"/>
                </a:lnTo>
                <a:lnTo>
                  <a:pt x="360116" y="272465"/>
                </a:lnTo>
                <a:lnTo>
                  <a:pt x="375448" y="262534"/>
                </a:lnTo>
                <a:lnTo>
                  <a:pt x="240423" y="262534"/>
                </a:lnTo>
                <a:lnTo>
                  <a:pt x="240423" y="210959"/>
                </a:lnTo>
                <a:lnTo>
                  <a:pt x="257924" y="210959"/>
                </a:lnTo>
                <a:lnTo>
                  <a:pt x="261543" y="205587"/>
                </a:lnTo>
                <a:lnTo>
                  <a:pt x="263715" y="201015"/>
                </a:lnTo>
                <a:lnTo>
                  <a:pt x="265582" y="195021"/>
                </a:lnTo>
                <a:lnTo>
                  <a:pt x="228118" y="148907"/>
                </a:lnTo>
                <a:close/>
              </a:path>
              <a:path w="412750" h="279400">
                <a:moveTo>
                  <a:pt x="211747" y="132562"/>
                </a:moveTo>
                <a:lnTo>
                  <a:pt x="200977" y="132562"/>
                </a:lnTo>
                <a:lnTo>
                  <a:pt x="195808" y="135102"/>
                </a:lnTo>
                <a:lnTo>
                  <a:pt x="147129" y="195021"/>
                </a:lnTo>
                <a:lnTo>
                  <a:pt x="149009" y="201015"/>
                </a:lnTo>
                <a:lnTo>
                  <a:pt x="151180" y="205587"/>
                </a:lnTo>
                <a:lnTo>
                  <a:pt x="154787" y="210959"/>
                </a:lnTo>
                <a:lnTo>
                  <a:pt x="172300" y="210959"/>
                </a:lnTo>
                <a:lnTo>
                  <a:pt x="172300" y="262534"/>
                </a:lnTo>
                <a:lnTo>
                  <a:pt x="188971" y="262534"/>
                </a:lnTo>
                <a:lnTo>
                  <a:pt x="188861" y="198107"/>
                </a:lnTo>
                <a:lnTo>
                  <a:pt x="185153" y="194398"/>
                </a:lnTo>
                <a:lnTo>
                  <a:pt x="168986" y="194398"/>
                </a:lnTo>
                <a:lnTo>
                  <a:pt x="205943" y="148907"/>
                </a:lnTo>
                <a:lnTo>
                  <a:pt x="228118" y="148907"/>
                </a:lnTo>
                <a:lnTo>
                  <a:pt x="216903" y="135102"/>
                </a:lnTo>
                <a:lnTo>
                  <a:pt x="211747" y="132562"/>
                </a:lnTo>
                <a:close/>
              </a:path>
              <a:path w="412750" h="279400">
                <a:moveTo>
                  <a:pt x="375506" y="130784"/>
                </a:moveTo>
                <a:lnTo>
                  <a:pt x="326186" y="130784"/>
                </a:lnTo>
                <a:lnTo>
                  <a:pt x="353395" y="135969"/>
                </a:lnTo>
                <a:lnTo>
                  <a:pt x="375637" y="150101"/>
                </a:lnTo>
                <a:lnTo>
                  <a:pt x="390644" y="171043"/>
                </a:lnTo>
                <a:lnTo>
                  <a:pt x="396151" y="196659"/>
                </a:lnTo>
                <a:lnTo>
                  <a:pt x="390673" y="222161"/>
                </a:lnTo>
                <a:lnTo>
                  <a:pt x="375742" y="243063"/>
                </a:lnTo>
                <a:lnTo>
                  <a:pt x="353610" y="257229"/>
                </a:lnTo>
                <a:lnTo>
                  <a:pt x="326464" y="262534"/>
                </a:lnTo>
                <a:lnTo>
                  <a:pt x="375448" y="262534"/>
                </a:lnTo>
                <a:lnTo>
                  <a:pt x="387481" y="254739"/>
                </a:lnTo>
                <a:lnTo>
                  <a:pt x="405948" y="228579"/>
                </a:lnTo>
                <a:lnTo>
                  <a:pt x="412724" y="196659"/>
                </a:lnTo>
                <a:lnTo>
                  <a:pt x="405912" y="164603"/>
                </a:lnTo>
                <a:lnTo>
                  <a:pt x="387348" y="138396"/>
                </a:lnTo>
                <a:lnTo>
                  <a:pt x="375506" y="130784"/>
                </a:lnTo>
                <a:close/>
              </a:path>
              <a:path w="412750" h="279400">
                <a:moveTo>
                  <a:pt x="263373" y="16560"/>
                </a:moveTo>
                <a:lnTo>
                  <a:pt x="209588" y="16560"/>
                </a:lnTo>
                <a:lnTo>
                  <a:pt x="244928" y="23713"/>
                </a:lnTo>
                <a:lnTo>
                  <a:pt x="273815" y="43206"/>
                </a:lnTo>
                <a:lnTo>
                  <a:pt x="293305" y="72094"/>
                </a:lnTo>
                <a:lnTo>
                  <a:pt x="300456" y="107429"/>
                </a:lnTo>
                <a:lnTo>
                  <a:pt x="300392" y="110909"/>
                </a:lnTo>
                <a:lnTo>
                  <a:pt x="300284" y="112991"/>
                </a:lnTo>
                <a:lnTo>
                  <a:pt x="299511" y="124413"/>
                </a:lnTo>
                <a:lnTo>
                  <a:pt x="299415" y="125844"/>
                </a:lnTo>
                <a:lnTo>
                  <a:pt x="300329" y="128231"/>
                </a:lnTo>
                <a:lnTo>
                  <a:pt x="303847" y="131635"/>
                </a:lnTo>
                <a:lnTo>
                  <a:pt x="306516" y="132562"/>
                </a:lnTo>
                <a:lnTo>
                  <a:pt x="305414" y="132562"/>
                </a:lnTo>
                <a:lnTo>
                  <a:pt x="321005" y="130924"/>
                </a:lnTo>
                <a:lnTo>
                  <a:pt x="323621" y="130784"/>
                </a:lnTo>
                <a:lnTo>
                  <a:pt x="375506" y="130784"/>
                </a:lnTo>
                <a:lnTo>
                  <a:pt x="359837" y="120712"/>
                </a:lnTo>
                <a:lnTo>
                  <a:pt x="328755" y="114719"/>
                </a:lnTo>
                <a:lnTo>
                  <a:pt x="316776" y="114719"/>
                </a:lnTo>
                <a:lnTo>
                  <a:pt x="316891" y="112991"/>
                </a:lnTo>
                <a:lnTo>
                  <a:pt x="317017" y="107429"/>
                </a:lnTo>
                <a:lnTo>
                  <a:pt x="308561" y="65654"/>
                </a:lnTo>
                <a:lnTo>
                  <a:pt x="285515" y="31502"/>
                </a:lnTo>
                <a:lnTo>
                  <a:pt x="263373" y="16560"/>
                </a:lnTo>
                <a:close/>
              </a:path>
              <a:path w="412750" h="279400">
                <a:moveTo>
                  <a:pt x="115287" y="114401"/>
                </a:moveTo>
                <a:lnTo>
                  <a:pt x="93878" y="114401"/>
                </a:lnTo>
                <a:lnTo>
                  <a:pt x="98734" y="114719"/>
                </a:lnTo>
                <a:lnTo>
                  <a:pt x="97950" y="114719"/>
                </a:lnTo>
                <a:lnTo>
                  <a:pt x="111239" y="116471"/>
                </a:lnTo>
                <a:lnTo>
                  <a:pt x="113499" y="115836"/>
                </a:lnTo>
                <a:lnTo>
                  <a:pt x="115287" y="114401"/>
                </a:lnTo>
                <a:close/>
              </a:path>
              <a:path w="412750" h="279400">
                <a:moveTo>
                  <a:pt x="326186" y="114223"/>
                </a:moveTo>
                <a:lnTo>
                  <a:pt x="323075" y="114223"/>
                </a:lnTo>
                <a:lnTo>
                  <a:pt x="319780" y="114401"/>
                </a:lnTo>
                <a:lnTo>
                  <a:pt x="316776" y="114719"/>
                </a:lnTo>
                <a:lnTo>
                  <a:pt x="328755" y="114719"/>
                </a:lnTo>
                <a:lnTo>
                  <a:pt x="326186" y="114223"/>
                </a:lnTo>
                <a:close/>
              </a:path>
              <a:path w="412750" h="279400">
                <a:moveTo>
                  <a:pt x="209588" y="0"/>
                </a:moveTo>
                <a:lnTo>
                  <a:pt x="170351" y="7396"/>
                </a:lnTo>
                <a:lnTo>
                  <a:pt x="136563" y="28651"/>
                </a:lnTo>
                <a:lnTo>
                  <a:pt x="112942" y="60471"/>
                </a:lnTo>
                <a:lnTo>
                  <a:pt x="102650" y="97840"/>
                </a:lnTo>
                <a:lnTo>
                  <a:pt x="102603" y="98107"/>
                </a:lnTo>
                <a:lnTo>
                  <a:pt x="102514" y="98615"/>
                </a:lnTo>
                <a:lnTo>
                  <a:pt x="119277" y="98615"/>
                </a:lnTo>
                <a:lnTo>
                  <a:pt x="121935" y="83412"/>
                </a:lnTo>
                <a:lnTo>
                  <a:pt x="127827" y="67741"/>
                </a:lnTo>
                <a:lnTo>
                  <a:pt x="161355" y="30410"/>
                </a:lnTo>
                <a:lnTo>
                  <a:pt x="209588" y="16560"/>
                </a:lnTo>
                <a:lnTo>
                  <a:pt x="263373" y="16560"/>
                </a:lnTo>
                <a:lnTo>
                  <a:pt x="251362" y="8456"/>
                </a:lnTo>
                <a:lnTo>
                  <a:pt x="209588" y="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14" name="object 176">
            <a:extLst>
              <a:ext uri="{FF2B5EF4-FFF2-40B4-BE49-F238E27FC236}">
                <a16:creationId xmlns:a16="http://schemas.microsoft.com/office/drawing/2014/main" id="{280AFB9A-FE61-913A-B13F-DA036C206C21}"/>
              </a:ext>
            </a:extLst>
          </p:cNvPr>
          <p:cNvGrpSpPr/>
          <p:nvPr/>
        </p:nvGrpSpPr>
        <p:grpSpPr>
          <a:xfrm>
            <a:off x="8496761" y="3855091"/>
            <a:ext cx="303889" cy="306913"/>
            <a:chOff x="10163548" y="8610146"/>
            <a:chExt cx="382905" cy="386715"/>
          </a:xfrm>
        </p:grpSpPr>
        <p:sp>
          <p:nvSpPr>
            <p:cNvPr id="1115" name="object 177">
              <a:extLst>
                <a:ext uri="{FF2B5EF4-FFF2-40B4-BE49-F238E27FC236}">
                  <a16:creationId xmlns:a16="http://schemas.microsoft.com/office/drawing/2014/main" id="{8117C5F6-1010-EDD2-42BE-4B2CC4539FAA}"/>
                </a:ext>
              </a:extLst>
            </p:cNvPr>
            <p:cNvSpPr/>
            <p:nvPr/>
          </p:nvSpPr>
          <p:spPr>
            <a:xfrm>
              <a:off x="10163548" y="8610146"/>
              <a:ext cx="382905" cy="386715"/>
            </a:xfrm>
            <a:custGeom>
              <a:avLst/>
              <a:gdLst/>
              <a:ahLst/>
              <a:cxnLst/>
              <a:rect l="l" t="t" r="r" b="b"/>
              <a:pathLst>
                <a:path w="382904" h="386715">
                  <a:moveTo>
                    <a:pt x="290550" y="0"/>
                  </a:moveTo>
                  <a:lnTo>
                    <a:pt x="249418" y="10822"/>
                  </a:lnTo>
                  <a:lnTo>
                    <a:pt x="174345" y="70738"/>
                  </a:lnTo>
                  <a:lnTo>
                    <a:pt x="145761" y="117039"/>
                  </a:lnTo>
                  <a:lnTo>
                    <a:pt x="143713" y="135572"/>
                  </a:lnTo>
                  <a:lnTo>
                    <a:pt x="143908" y="140072"/>
                  </a:lnTo>
                  <a:lnTo>
                    <a:pt x="148678" y="163804"/>
                  </a:lnTo>
                  <a:lnTo>
                    <a:pt x="138842" y="163804"/>
                  </a:lnTo>
                  <a:lnTo>
                    <a:pt x="97718" y="197470"/>
                  </a:lnTo>
                  <a:lnTo>
                    <a:pt x="80086" y="248996"/>
                  </a:lnTo>
                  <a:lnTo>
                    <a:pt x="80434" y="256525"/>
                  </a:lnTo>
                  <a:lnTo>
                    <a:pt x="81464" y="263959"/>
                  </a:lnTo>
                  <a:lnTo>
                    <a:pt x="83150" y="271256"/>
                  </a:lnTo>
                  <a:lnTo>
                    <a:pt x="85470" y="278371"/>
                  </a:lnTo>
                  <a:lnTo>
                    <a:pt x="51499" y="286743"/>
                  </a:lnTo>
                  <a:lnTo>
                    <a:pt x="24409" y="297889"/>
                  </a:lnTo>
                  <a:lnTo>
                    <a:pt x="6482" y="311737"/>
                  </a:lnTo>
                  <a:lnTo>
                    <a:pt x="0" y="328218"/>
                  </a:lnTo>
                  <a:lnTo>
                    <a:pt x="15911" y="353265"/>
                  </a:lnTo>
                  <a:lnTo>
                    <a:pt x="57486" y="371505"/>
                  </a:lnTo>
                  <a:lnTo>
                    <a:pt x="115482" y="382655"/>
                  </a:lnTo>
                  <a:lnTo>
                    <a:pt x="180657" y="386435"/>
                  </a:lnTo>
                  <a:lnTo>
                    <a:pt x="245832" y="382655"/>
                  </a:lnTo>
                  <a:lnTo>
                    <a:pt x="296455" y="372922"/>
                  </a:lnTo>
                  <a:lnTo>
                    <a:pt x="180657" y="372922"/>
                  </a:lnTo>
                  <a:lnTo>
                    <a:pt x="146945" y="371954"/>
                  </a:lnTo>
                  <a:lnTo>
                    <a:pt x="85675" y="364473"/>
                  </a:lnTo>
                  <a:lnTo>
                    <a:pt x="38060" y="350328"/>
                  </a:lnTo>
                  <a:lnTo>
                    <a:pt x="13500" y="328218"/>
                  </a:lnTo>
                  <a:lnTo>
                    <a:pt x="15924" y="321643"/>
                  </a:lnTo>
                  <a:lnTo>
                    <a:pt x="59601" y="298310"/>
                  </a:lnTo>
                  <a:lnTo>
                    <a:pt x="91389" y="290906"/>
                  </a:lnTo>
                  <a:lnTo>
                    <a:pt x="107744" y="290906"/>
                  </a:lnTo>
                  <a:lnTo>
                    <a:pt x="102675" y="283496"/>
                  </a:lnTo>
                  <a:lnTo>
                    <a:pt x="97697" y="272595"/>
                  </a:lnTo>
                  <a:lnTo>
                    <a:pt x="94640" y="261004"/>
                  </a:lnTo>
                  <a:lnTo>
                    <a:pt x="93718" y="250371"/>
                  </a:lnTo>
                  <a:lnTo>
                    <a:pt x="93598" y="248996"/>
                  </a:lnTo>
                  <a:lnTo>
                    <a:pt x="108386" y="205774"/>
                  </a:lnTo>
                  <a:lnTo>
                    <a:pt x="139089" y="178371"/>
                  </a:lnTo>
                  <a:lnTo>
                    <a:pt x="142107" y="177266"/>
                  </a:lnTo>
                  <a:lnTo>
                    <a:pt x="156277" y="177266"/>
                  </a:lnTo>
                  <a:lnTo>
                    <a:pt x="157345" y="176898"/>
                  </a:lnTo>
                  <a:lnTo>
                    <a:pt x="160286" y="173507"/>
                  </a:lnTo>
                  <a:lnTo>
                    <a:pt x="163106" y="170179"/>
                  </a:lnTo>
                  <a:lnTo>
                    <a:pt x="163803" y="165887"/>
                  </a:lnTo>
                  <a:lnTo>
                    <a:pt x="163843" y="165646"/>
                  </a:lnTo>
                  <a:lnTo>
                    <a:pt x="163419" y="164464"/>
                  </a:lnTo>
                  <a:lnTo>
                    <a:pt x="162242" y="161480"/>
                  </a:lnTo>
                  <a:lnTo>
                    <a:pt x="160049" y="155135"/>
                  </a:lnTo>
                  <a:lnTo>
                    <a:pt x="158481" y="148688"/>
                  </a:lnTo>
                  <a:lnTo>
                    <a:pt x="157700" y="143268"/>
                  </a:lnTo>
                  <a:lnTo>
                    <a:pt x="157624" y="142748"/>
                  </a:lnTo>
                  <a:lnTo>
                    <a:pt x="157540" y="142160"/>
                  </a:lnTo>
                  <a:lnTo>
                    <a:pt x="157225" y="135572"/>
                  </a:lnTo>
                  <a:lnTo>
                    <a:pt x="158877" y="120576"/>
                  </a:lnTo>
                  <a:lnTo>
                    <a:pt x="158938" y="120024"/>
                  </a:lnTo>
                  <a:lnTo>
                    <a:pt x="182905" y="81178"/>
                  </a:lnTo>
                  <a:lnTo>
                    <a:pt x="246125" y="29375"/>
                  </a:lnTo>
                  <a:lnTo>
                    <a:pt x="290575" y="13512"/>
                  </a:lnTo>
                  <a:lnTo>
                    <a:pt x="335401" y="13512"/>
                  </a:lnTo>
                  <a:lnTo>
                    <a:pt x="326470" y="8015"/>
                  </a:lnTo>
                  <a:lnTo>
                    <a:pt x="309101" y="2048"/>
                  </a:lnTo>
                  <a:lnTo>
                    <a:pt x="290550" y="0"/>
                  </a:lnTo>
                  <a:close/>
                </a:path>
                <a:path w="382904" h="386715">
                  <a:moveTo>
                    <a:pt x="318565" y="290233"/>
                  </a:moveTo>
                  <a:lnTo>
                    <a:pt x="266064" y="290233"/>
                  </a:lnTo>
                  <a:lnTo>
                    <a:pt x="275558" y="291973"/>
                  </a:lnTo>
                  <a:lnTo>
                    <a:pt x="284684" y="293900"/>
                  </a:lnTo>
                  <a:lnTo>
                    <a:pt x="323254" y="306121"/>
                  </a:lnTo>
                  <a:lnTo>
                    <a:pt x="347814" y="328218"/>
                  </a:lnTo>
                  <a:lnTo>
                    <a:pt x="345390" y="334801"/>
                  </a:lnTo>
                  <a:lnTo>
                    <a:pt x="301713" y="358139"/>
                  </a:lnTo>
                  <a:lnTo>
                    <a:pt x="246276" y="369108"/>
                  </a:lnTo>
                  <a:lnTo>
                    <a:pt x="180657" y="372922"/>
                  </a:lnTo>
                  <a:lnTo>
                    <a:pt x="296455" y="372922"/>
                  </a:lnTo>
                  <a:lnTo>
                    <a:pt x="303828" y="371505"/>
                  </a:lnTo>
                  <a:lnTo>
                    <a:pt x="345403" y="353265"/>
                  </a:lnTo>
                  <a:lnTo>
                    <a:pt x="361314" y="328218"/>
                  </a:lnTo>
                  <a:lnTo>
                    <a:pt x="355155" y="312137"/>
                  </a:lnTo>
                  <a:lnTo>
                    <a:pt x="338083" y="298550"/>
                  </a:lnTo>
                  <a:lnTo>
                    <a:pt x="318565" y="290233"/>
                  </a:lnTo>
                  <a:close/>
                </a:path>
                <a:path w="382904" h="386715">
                  <a:moveTo>
                    <a:pt x="107744" y="290906"/>
                  </a:moveTo>
                  <a:lnTo>
                    <a:pt x="91389" y="290906"/>
                  </a:lnTo>
                  <a:lnTo>
                    <a:pt x="93637" y="294779"/>
                  </a:lnTo>
                  <a:lnTo>
                    <a:pt x="96194" y="298550"/>
                  </a:lnTo>
                  <a:lnTo>
                    <a:pt x="107364" y="312137"/>
                  </a:lnTo>
                  <a:lnTo>
                    <a:pt x="120639" y="325097"/>
                  </a:lnTo>
                  <a:lnTo>
                    <a:pt x="136393" y="334801"/>
                  </a:lnTo>
                  <a:lnTo>
                    <a:pt x="136533" y="334801"/>
                  </a:lnTo>
                  <a:lnTo>
                    <a:pt x="153584" y="340660"/>
                  </a:lnTo>
                  <a:lnTo>
                    <a:pt x="172135" y="342709"/>
                  </a:lnTo>
                  <a:lnTo>
                    <a:pt x="186454" y="341468"/>
                  </a:lnTo>
                  <a:lnTo>
                    <a:pt x="200277" y="337823"/>
                  </a:lnTo>
                  <a:lnTo>
                    <a:pt x="213278" y="331886"/>
                  </a:lnTo>
                  <a:lnTo>
                    <a:pt x="217209" y="329196"/>
                  </a:lnTo>
                  <a:lnTo>
                    <a:pt x="172097" y="329196"/>
                  </a:lnTo>
                  <a:lnTo>
                    <a:pt x="156553" y="327479"/>
                  </a:lnTo>
                  <a:lnTo>
                    <a:pt x="141993" y="322476"/>
                  </a:lnTo>
                  <a:lnTo>
                    <a:pt x="128894" y="314414"/>
                  </a:lnTo>
                  <a:lnTo>
                    <a:pt x="117728" y="303517"/>
                  </a:lnTo>
                  <a:lnTo>
                    <a:pt x="109473" y="293433"/>
                  </a:lnTo>
                  <a:lnTo>
                    <a:pt x="107744" y="290906"/>
                  </a:lnTo>
                  <a:close/>
                </a:path>
                <a:path w="382904" h="386715">
                  <a:moveTo>
                    <a:pt x="310173" y="164464"/>
                  </a:moveTo>
                  <a:lnTo>
                    <a:pt x="309290" y="164464"/>
                  </a:lnTo>
                  <a:lnTo>
                    <a:pt x="305826" y="165646"/>
                  </a:lnTo>
                  <a:lnTo>
                    <a:pt x="305172" y="165887"/>
                  </a:lnTo>
                  <a:lnTo>
                    <a:pt x="302399" y="169214"/>
                  </a:lnTo>
                  <a:lnTo>
                    <a:pt x="299567" y="172567"/>
                  </a:lnTo>
                  <a:lnTo>
                    <a:pt x="298861" y="176898"/>
                  </a:lnTo>
                  <a:lnTo>
                    <a:pt x="298858" y="177266"/>
                  </a:lnTo>
                  <a:lnTo>
                    <a:pt x="300443" y="181228"/>
                  </a:lnTo>
                  <a:lnTo>
                    <a:pt x="302638" y="187588"/>
                  </a:lnTo>
                  <a:lnTo>
                    <a:pt x="304209" y="194041"/>
                  </a:lnTo>
                  <a:lnTo>
                    <a:pt x="305069" y="199997"/>
                  </a:lnTo>
                  <a:lnTo>
                    <a:pt x="305151" y="200568"/>
                  </a:lnTo>
                  <a:lnTo>
                    <a:pt x="305395" y="205774"/>
                  </a:lnTo>
                  <a:lnTo>
                    <a:pt x="305460" y="207149"/>
                  </a:lnTo>
                  <a:lnTo>
                    <a:pt x="303750" y="222703"/>
                  </a:lnTo>
                  <a:lnTo>
                    <a:pt x="279780" y="261531"/>
                  </a:lnTo>
                  <a:lnTo>
                    <a:pt x="216573" y="313321"/>
                  </a:lnTo>
                  <a:lnTo>
                    <a:pt x="183886" y="328218"/>
                  </a:lnTo>
                  <a:lnTo>
                    <a:pt x="183397" y="328218"/>
                  </a:lnTo>
                  <a:lnTo>
                    <a:pt x="172097" y="329196"/>
                  </a:lnTo>
                  <a:lnTo>
                    <a:pt x="217209" y="329196"/>
                  </a:lnTo>
                  <a:lnTo>
                    <a:pt x="225132" y="323773"/>
                  </a:lnTo>
                  <a:lnTo>
                    <a:pt x="266064" y="290233"/>
                  </a:lnTo>
                  <a:lnTo>
                    <a:pt x="318565" y="290233"/>
                  </a:lnTo>
                  <a:lnTo>
                    <a:pt x="312205" y="287522"/>
                  </a:lnTo>
                  <a:lnTo>
                    <a:pt x="279628" y="279120"/>
                  </a:lnTo>
                  <a:lnTo>
                    <a:pt x="288340" y="271983"/>
                  </a:lnTo>
                  <a:lnTo>
                    <a:pt x="301340" y="258668"/>
                  </a:lnTo>
                  <a:lnTo>
                    <a:pt x="310957" y="243047"/>
                  </a:lnTo>
                  <a:lnTo>
                    <a:pt x="316924" y="225686"/>
                  </a:lnTo>
                  <a:lnTo>
                    <a:pt x="318973" y="207149"/>
                  </a:lnTo>
                  <a:lnTo>
                    <a:pt x="318688" y="200568"/>
                  </a:lnTo>
                  <a:lnTo>
                    <a:pt x="318663" y="199997"/>
                  </a:lnTo>
                  <a:lnTo>
                    <a:pt x="317734" y="192898"/>
                  </a:lnTo>
                  <a:lnTo>
                    <a:pt x="316187" y="185873"/>
                  </a:lnTo>
                  <a:lnTo>
                    <a:pt x="314099" y="179196"/>
                  </a:lnTo>
                  <a:lnTo>
                    <a:pt x="323087" y="179196"/>
                  </a:lnTo>
                  <a:lnTo>
                    <a:pt x="329564" y="176898"/>
                  </a:lnTo>
                  <a:lnTo>
                    <a:pt x="343302" y="165646"/>
                  </a:lnTo>
                  <a:lnTo>
                    <a:pt x="315826" y="165646"/>
                  </a:lnTo>
                  <a:lnTo>
                    <a:pt x="310173" y="164464"/>
                  </a:lnTo>
                  <a:close/>
                </a:path>
                <a:path w="382904" h="386715">
                  <a:moveTo>
                    <a:pt x="156277" y="177266"/>
                  </a:moveTo>
                  <a:lnTo>
                    <a:pt x="147853" y="177266"/>
                  </a:lnTo>
                  <a:lnTo>
                    <a:pt x="153073" y="178371"/>
                  </a:lnTo>
                  <a:lnTo>
                    <a:pt x="156277" y="177266"/>
                  </a:lnTo>
                  <a:close/>
                </a:path>
                <a:path w="382904" h="386715">
                  <a:moveTo>
                    <a:pt x="335401" y="13512"/>
                  </a:moveTo>
                  <a:lnTo>
                    <a:pt x="290575" y="13512"/>
                  </a:lnTo>
                  <a:lnTo>
                    <a:pt x="306129" y="15230"/>
                  </a:lnTo>
                  <a:lnTo>
                    <a:pt x="320695" y="20234"/>
                  </a:lnTo>
                  <a:lnTo>
                    <a:pt x="353021" y="49021"/>
                  </a:lnTo>
                  <a:lnTo>
                    <a:pt x="368969" y="92347"/>
                  </a:lnTo>
                  <a:lnTo>
                    <a:pt x="369087" y="93713"/>
                  </a:lnTo>
                  <a:lnTo>
                    <a:pt x="367753" y="107514"/>
                  </a:lnTo>
                  <a:lnTo>
                    <a:pt x="348741" y="143268"/>
                  </a:lnTo>
                  <a:lnTo>
                    <a:pt x="320141" y="165646"/>
                  </a:lnTo>
                  <a:lnTo>
                    <a:pt x="343302" y="165646"/>
                  </a:lnTo>
                  <a:lnTo>
                    <a:pt x="376324" y="125736"/>
                  </a:lnTo>
                  <a:lnTo>
                    <a:pt x="382600" y="93713"/>
                  </a:lnTo>
                  <a:lnTo>
                    <a:pt x="381366" y="79432"/>
                  </a:lnTo>
                  <a:lnTo>
                    <a:pt x="363651" y="40678"/>
                  </a:lnTo>
                  <a:lnTo>
                    <a:pt x="342094" y="17632"/>
                  </a:lnTo>
                  <a:lnTo>
                    <a:pt x="335401" y="13512"/>
                  </a:lnTo>
                  <a:close/>
                </a:path>
              </a:pathLst>
            </a:custGeom>
            <a:solidFill>
              <a:srgbClr val="05A8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16" name="object 178">
              <a:extLst>
                <a:ext uri="{FF2B5EF4-FFF2-40B4-BE49-F238E27FC236}">
                  <a16:creationId xmlns:a16="http://schemas.microsoft.com/office/drawing/2014/main" id="{1D7BF7DC-702C-A528-111A-B496B710C230}"/>
                </a:ext>
              </a:extLst>
            </p:cNvPr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10286276" y="8652786"/>
              <a:ext cx="217243" cy="257436"/>
            </a:xfrm>
            <a:prstGeom prst="rect">
              <a:avLst/>
            </a:prstGeom>
          </p:spPr>
        </p:pic>
      </p:grpSp>
      <p:grpSp>
        <p:nvGrpSpPr>
          <p:cNvPr id="1117" name="object 179">
            <a:extLst>
              <a:ext uri="{FF2B5EF4-FFF2-40B4-BE49-F238E27FC236}">
                <a16:creationId xmlns:a16="http://schemas.microsoft.com/office/drawing/2014/main" id="{AF18C8D0-983F-7F73-6D8A-9D005E36BA33}"/>
              </a:ext>
            </a:extLst>
          </p:cNvPr>
          <p:cNvGrpSpPr/>
          <p:nvPr/>
        </p:nvGrpSpPr>
        <p:grpSpPr>
          <a:xfrm>
            <a:off x="8542166" y="2522904"/>
            <a:ext cx="213176" cy="354285"/>
            <a:chOff x="10220759" y="6931569"/>
            <a:chExt cx="268605" cy="446405"/>
          </a:xfrm>
        </p:grpSpPr>
        <p:sp>
          <p:nvSpPr>
            <p:cNvPr id="1118" name="object 180">
              <a:extLst>
                <a:ext uri="{FF2B5EF4-FFF2-40B4-BE49-F238E27FC236}">
                  <a16:creationId xmlns:a16="http://schemas.microsoft.com/office/drawing/2014/main" id="{939D5F93-7818-41CD-8064-3B33C7823AC0}"/>
                </a:ext>
              </a:extLst>
            </p:cNvPr>
            <p:cNvSpPr/>
            <p:nvPr/>
          </p:nvSpPr>
          <p:spPr>
            <a:xfrm>
              <a:off x="10220759" y="6931569"/>
              <a:ext cx="268605" cy="446405"/>
            </a:xfrm>
            <a:custGeom>
              <a:avLst/>
              <a:gdLst/>
              <a:ahLst/>
              <a:cxnLst/>
              <a:rect l="l" t="t" r="r" b="b"/>
              <a:pathLst>
                <a:path w="268604" h="446404">
                  <a:moveTo>
                    <a:pt x="134086" y="0"/>
                  </a:moveTo>
                  <a:lnTo>
                    <a:pt x="91748" y="6848"/>
                  </a:lnTo>
                  <a:lnTo>
                    <a:pt x="54946" y="25907"/>
                  </a:lnTo>
                  <a:lnTo>
                    <a:pt x="25903" y="54951"/>
                  </a:lnTo>
                  <a:lnTo>
                    <a:pt x="6846" y="91753"/>
                  </a:lnTo>
                  <a:lnTo>
                    <a:pt x="0" y="134086"/>
                  </a:lnTo>
                  <a:lnTo>
                    <a:pt x="205" y="140931"/>
                  </a:lnTo>
                  <a:lnTo>
                    <a:pt x="239" y="142075"/>
                  </a:lnTo>
                  <a:lnTo>
                    <a:pt x="957" y="150040"/>
                  </a:lnTo>
                  <a:lnTo>
                    <a:pt x="2148" y="157953"/>
                  </a:lnTo>
                  <a:lnTo>
                    <a:pt x="3810" y="165785"/>
                  </a:lnTo>
                  <a:lnTo>
                    <a:pt x="6744" y="181304"/>
                  </a:lnTo>
                  <a:lnTo>
                    <a:pt x="18440" y="217944"/>
                  </a:lnTo>
                  <a:lnTo>
                    <a:pt x="60869" y="293042"/>
                  </a:lnTo>
                  <a:lnTo>
                    <a:pt x="88925" y="339831"/>
                  </a:lnTo>
                  <a:lnTo>
                    <a:pt x="112509" y="378599"/>
                  </a:lnTo>
                  <a:lnTo>
                    <a:pt x="90122" y="383662"/>
                  </a:lnTo>
                  <a:lnTo>
                    <a:pt x="74417" y="391575"/>
                  </a:lnTo>
                  <a:lnTo>
                    <a:pt x="65162" y="401284"/>
                  </a:lnTo>
                  <a:lnTo>
                    <a:pt x="62128" y="411734"/>
                  </a:lnTo>
                  <a:lnTo>
                    <a:pt x="66340" y="423889"/>
                  </a:lnTo>
                  <a:lnTo>
                    <a:pt x="66419" y="424114"/>
                  </a:lnTo>
                  <a:lnTo>
                    <a:pt x="79567" y="435181"/>
                  </a:lnTo>
                  <a:lnTo>
                    <a:pt x="101985" y="443137"/>
                  </a:lnTo>
                  <a:lnTo>
                    <a:pt x="134086" y="446189"/>
                  </a:lnTo>
                  <a:lnTo>
                    <a:pt x="166186" y="443137"/>
                  </a:lnTo>
                  <a:lnTo>
                    <a:pt x="188599" y="435181"/>
                  </a:lnTo>
                  <a:lnTo>
                    <a:pt x="200112" y="425488"/>
                  </a:lnTo>
                  <a:lnTo>
                    <a:pt x="134086" y="425488"/>
                  </a:lnTo>
                  <a:lnTo>
                    <a:pt x="112748" y="423889"/>
                  </a:lnTo>
                  <a:lnTo>
                    <a:pt x="112469" y="423889"/>
                  </a:lnTo>
                  <a:lnTo>
                    <a:pt x="96796" y="420077"/>
                  </a:lnTo>
                  <a:lnTo>
                    <a:pt x="96661" y="420077"/>
                  </a:lnTo>
                  <a:lnTo>
                    <a:pt x="86740" y="415533"/>
                  </a:lnTo>
                  <a:lnTo>
                    <a:pt x="82829" y="411861"/>
                  </a:lnTo>
                  <a:lnTo>
                    <a:pt x="85989" y="408525"/>
                  </a:lnTo>
                  <a:lnTo>
                    <a:pt x="94041" y="404417"/>
                  </a:lnTo>
                  <a:lnTo>
                    <a:pt x="106930" y="400639"/>
                  </a:lnTo>
                  <a:lnTo>
                    <a:pt x="124599" y="398297"/>
                  </a:lnTo>
                  <a:lnTo>
                    <a:pt x="200153" y="398297"/>
                  </a:lnTo>
                  <a:lnTo>
                    <a:pt x="193748" y="391575"/>
                  </a:lnTo>
                  <a:lnTo>
                    <a:pt x="178042" y="383662"/>
                  </a:lnTo>
                  <a:lnTo>
                    <a:pt x="155651" y="378599"/>
                  </a:lnTo>
                  <a:lnTo>
                    <a:pt x="158347" y="374167"/>
                  </a:lnTo>
                  <a:lnTo>
                    <a:pt x="134086" y="374167"/>
                  </a:lnTo>
                  <a:lnTo>
                    <a:pt x="111126" y="336484"/>
                  </a:lnTo>
                  <a:lnTo>
                    <a:pt x="81991" y="288028"/>
                  </a:lnTo>
                  <a:lnTo>
                    <a:pt x="54665" y="241359"/>
                  </a:lnTo>
                  <a:lnTo>
                    <a:pt x="33351" y="199821"/>
                  </a:lnTo>
                  <a:lnTo>
                    <a:pt x="24168" y="162052"/>
                  </a:lnTo>
                  <a:lnTo>
                    <a:pt x="24079" y="161505"/>
                  </a:lnTo>
                  <a:lnTo>
                    <a:pt x="22572" y="154530"/>
                  </a:lnTo>
                  <a:lnTo>
                    <a:pt x="21540" y="147753"/>
                  </a:lnTo>
                  <a:lnTo>
                    <a:pt x="21024" y="142075"/>
                  </a:lnTo>
                  <a:lnTo>
                    <a:pt x="20920" y="140931"/>
                  </a:lnTo>
                  <a:lnTo>
                    <a:pt x="20713" y="134086"/>
                  </a:lnTo>
                  <a:lnTo>
                    <a:pt x="29636" y="90000"/>
                  </a:lnTo>
                  <a:lnTo>
                    <a:pt x="53954" y="53959"/>
                  </a:lnTo>
                  <a:lnTo>
                    <a:pt x="89995" y="29637"/>
                  </a:lnTo>
                  <a:lnTo>
                    <a:pt x="134086" y="20713"/>
                  </a:lnTo>
                  <a:lnTo>
                    <a:pt x="203188" y="20713"/>
                  </a:lnTo>
                  <a:lnTo>
                    <a:pt x="176418" y="6848"/>
                  </a:lnTo>
                  <a:lnTo>
                    <a:pt x="134086" y="0"/>
                  </a:lnTo>
                  <a:close/>
                </a:path>
                <a:path w="268604" h="446404">
                  <a:moveTo>
                    <a:pt x="200153" y="398297"/>
                  </a:moveTo>
                  <a:lnTo>
                    <a:pt x="143669" y="398297"/>
                  </a:lnTo>
                  <a:lnTo>
                    <a:pt x="161401" y="400639"/>
                  </a:lnTo>
                  <a:lnTo>
                    <a:pt x="161201" y="400639"/>
                  </a:lnTo>
                  <a:lnTo>
                    <a:pt x="174222" y="404417"/>
                  </a:lnTo>
                  <a:lnTo>
                    <a:pt x="174065" y="404417"/>
                  </a:lnTo>
                  <a:lnTo>
                    <a:pt x="181960" y="408377"/>
                  </a:lnTo>
                  <a:lnTo>
                    <a:pt x="134086" y="425488"/>
                  </a:lnTo>
                  <a:lnTo>
                    <a:pt x="200112" y="425488"/>
                  </a:lnTo>
                  <a:lnTo>
                    <a:pt x="201743" y="424114"/>
                  </a:lnTo>
                  <a:lnTo>
                    <a:pt x="205988" y="411861"/>
                  </a:lnTo>
                  <a:lnTo>
                    <a:pt x="202999" y="401284"/>
                  </a:lnTo>
                  <a:lnTo>
                    <a:pt x="200153" y="398297"/>
                  </a:lnTo>
                  <a:close/>
                </a:path>
                <a:path w="268604" h="446404">
                  <a:moveTo>
                    <a:pt x="143565" y="398297"/>
                  </a:moveTo>
                  <a:lnTo>
                    <a:pt x="124599" y="398297"/>
                  </a:lnTo>
                  <a:lnTo>
                    <a:pt x="127152" y="402437"/>
                  </a:lnTo>
                  <a:lnTo>
                    <a:pt x="130694" y="404417"/>
                  </a:lnTo>
                  <a:lnTo>
                    <a:pt x="137466" y="404417"/>
                  </a:lnTo>
                  <a:lnTo>
                    <a:pt x="141008" y="402437"/>
                  </a:lnTo>
                  <a:lnTo>
                    <a:pt x="143565" y="398297"/>
                  </a:lnTo>
                  <a:close/>
                </a:path>
                <a:path w="268604" h="446404">
                  <a:moveTo>
                    <a:pt x="203188" y="20713"/>
                  </a:moveTo>
                  <a:lnTo>
                    <a:pt x="134086" y="20713"/>
                  </a:lnTo>
                  <a:lnTo>
                    <a:pt x="178172" y="29637"/>
                  </a:lnTo>
                  <a:lnTo>
                    <a:pt x="214214" y="53959"/>
                  </a:lnTo>
                  <a:lnTo>
                    <a:pt x="238535" y="90000"/>
                  </a:lnTo>
                  <a:lnTo>
                    <a:pt x="247459" y="134086"/>
                  </a:lnTo>
                  <a:lnTo>
                    <a:pt x="247250" y="140931"/>
                  </a:lnTo>
                  <a:lnTo>
                    <a:pt x="246627" y="147753"/>
                  </a:lnTo>
                  <a:lnTo>
                    <a:pt x="245594" y="154530"/>
                  </a:lnTo>
                  <a:lnTo>
                    <a:pt x="244157" y="161239"/>
                  </a:lnTo>
                  <a:lnTo>
                    <a:pt x="241339" y="176159"/>
                  </a:lnTo>
                  <a:lnTo>
                    <a:pt x="213501" y="241359"/>
                  </a:lnTo>
                  <a:lnTo>
                    <a:pt x="186177" y="288028"/>
                  </a:lnTo>
                  <a:lnTo>
                    <a:pt x="157045" y="336484"/>
                  </a:lnTo>
                  <a:lnTo>
                    <a:pt x="134086" y="374167"/>
                  </a:lnTo>
                  <a:lnTo>
                    <a:pt x="158347" y="374167"/>
                  </a:lnTo>
                  <a:lnTo>
                    <a:pt x="179234" y="339831"/>
                  </a:lnTo>
                  <a:lnTo>
                    <a:pt x="207290" y="293042"/>
                  </a:lnTo>
                  <a:lnTo>
                    <a:pt x="233044" y="248869"/>
                  </a:lnTo>
                  <a:lnTo>
                    <a:pt x="254092" y="207426"/>
                  </a:lnTo>
                  <a:lnTo>
                    <a:pt x="264363" y="165785"/>
                  </a:lnTo>
                  <a:lnTo>
                    <a:pt x="266022" y="157953"/>
                  </a:lnTo>
                  <a:lnTo>
                    <a:pt x="267209" y="150040"/>
                  </a:lnTo>
                  <a:lnTo>
                    <a:pt x="267922" y="142075"/>
                  </a:lnTo>
                  <a:lnTo>
                    <a:pt x="268160" y="134086"/>
                  </a:lnTo>
                  <a:lnTo>
                    <a:pt x="261313" y="91753"/>
                  </a:lnTo>
                  <a:lnTo>
                    <a:pt x="242257" y="54951"/>
                  </a:lnTo>
                  <a:lnTo>
                    <a:pt x="213216" y="25907"/>
                  </a:lnTo>
                  <a:lnTo>
                    <a:pt x="203188" y="20713"/>
                  </a:lnTo>
                  <a:close/>
                </a:path>
              </a:pathLst>
            </a:custGeom>
            <a:solidFill>
              <a:srgbClr val="10A9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19" name="object 181">
              <a:extLst>
                <a:ext uri="{FF2B5EF4-FFF2-40B4-BE49-F238E27FC236}">
                  <a16:creationId xmlns:a16="http://schemas.microsoft.com/office/drawing/2014/main" id="{129E9072-28B9-8C66-4FB1-7580B65C1293}"/>
                </a:ext>
              </a:extLst>
            </p:cNvPr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10282882" y="6990262"/>
              <a:ext cx="143916" cy="143903"/>
            </a:xfrm>
            <a:prstGeom prst="rect">
              <a:avLst/>
            </a:prstGeom>
          </p:spPr>
        </p:pic>
      </p:grpSp>
      <p:sp>
        <p:nvSpPr>
          <p:cNvPr id="1120" name="object 182">
            <a:extLst>
              <a:ext uri="{FF2B5EF4-FFF2-40B4-BE49-F238E27FC236}">
                <a16:creationId xmlns:a16="http://schemas.microsoft.com/office/drawing/2014/main" id="{424E2C2A-290A-2974-443E-CE8D5AECD8AD}"/>
              </a:ext>
            </a:extLst>
          </p:cNvPr>
          <p:cNvSpPr/>
          <p:nvPr/>
        </p:nvSpPr>
        <p:spPr>
          <a:xfrm>
            <a:off x="9781899" y="3871779"/>
            <a:ext cx="301873" cy="273651"/>
          </a:xfrm>
          <a:custGeom>
            <a:avLst/>
            <a:gdLst/>
            <a:ahLst/>
            <a:cxnLst/>
            <a:rect l="l" t="t" r="r" b="b"/>
            <a:pathLst>
              <a:path w="380365" h="344804">
                <a:moveTo>
                  <a:pt x="325208" y="192125"/>
                </a:moveTo>
                <a:lnTo>
                  <a:pt x="313309" y="174866"/>
                </a:lnTo>
                <a:lnTo>
                  <a:pt x="313309" y="188417"/>
                </a:lnTo>
                <a:lnTo>
                  <a:pt x="313309" y="195846"/>
                </a:lnTo>
                <a:lnTo>
                  <a:pt x="310286" y="198869"/>
                </a:lnTo>
                <a:lnTo>
                  <a:pt x="69037" y="198869"/>
                </a:lnTo>
                <a:lnTo>
                  <a:pt x="66014" y="195846"/>
                </a:lnTo>
                <a:lnTo>
                  <a:pt x="66014" y="188417"/>
                </a:lnTo>
                <a:lnTo>
                  <a:pt x="69037" y="185394"/>
                </a:lnTo>
                <a:lnTo>
                  <a:pt x="310286" y="185394"/>
                </a:lnTo>
                <a:lnTo>
                  <a:pt x="313309" y="188417"/>
                </a:lnTo>
                <a:lnTo>
                  <a:pt x="313309" y="174866"/>
                </a:lnTo>
                <a:lnTo>
                  <a:pt x="306578" y="173494"/>
                </a:lnTo>
                <a:lnTo>
                  <a:pt x="72758" y="173494"/>
                </a:lnTo>
                <a:lnTo>
                  <a:pt x="65506" y="174967"/>
                </a:lnTo>
                <a:lnTo>
                  <a:pt x="59575" y="178968"/>
                </a:lnTo>
                <a:lnTo>
                  <a:pt x="55575" y="184886"/>
                </a:lnTo>
                <a:lnTo>
                  <a:pt x="54114" y="192125"/>
                </a:lnTo>
                <a:lnTo>
                  <a:pt x="55473" y="198869"/>
                </a:lnTo>
                <a:lnTo>
                  <a:pt x="55575" y="199377"/>
                </a:lnTo>
                <a:lnTo>
                  <a:pt x="59575" y="205308"/>
                </a:lnTo>
                <a:lnTo>
                  <a:pt x="65506" y="209308"/>
                </a:lnTo>
                <a:lnTo>
                  <a:pt x="72758" y="210769"/>
                </a:lnTo>
                <a:lnTo>
                  <a:pt x="306578" y="210769"/>
                </a:lnTo>
                <a:lnTo>
                  <a:pt x="313817" y="209308"/>
                </a:lnTo>
                <a:lnTo>
                  <a:pt x="319747" y="205308"/>
                </a:lnTo>
                <a:lnTo>
                  <a:pt x="323735" y="199377"/>
                </a:lnTo>
                <a:lnTo>
                  <a:pt x="323837" y="198869"/>
                </a:lnTo>
                <a:lnTo>
                  <a:pt x="325208" y="192125"/>
                </a:lnTo>
                <a:close/>
              </a:path>
              <a:path w="380365" h="344804">
                <a:moveTo>
                  <a:pt x="325208" y="139369"/>
                </a:moveTo>
                <a:lnTo>
                  <a:pt x="313309" y="122097"/>
                </a:lnTo>
                <a:lnTo>
                  <a:pt x="313309" y="135636"/>
                </a:lnTo>
                <a:lnTo>
                  <a:pt x="313309" y="143078"/>
                </a:lnTo>
                <a:lnTo>
                  <a:pt x="310286" y="146100"/>
                </a:lnTo>
                <a:lnTo>
                  <a:pt x="69037" y="146100"/>
                </a:lnTo>
                <a:lnTo>
                  <a:pt x="66014" y="143078"/>
                </a:lnTo>
                <a:lnTo>
                  <a:pt x="66014" y="135636"/>
                </a:lnTo>
                <a:lnTo>
                  <a:pt x="69037" y="132613"/>
                </a:lnTo>
                <a:lnTo>
                  <a:pt x="310286" y="132613"/>
                </a:lnTo>
                <a:lnTo>
                  <a:pt x="313309" y="135636"/>
                </a:lnTo>
                <a:lnTo>
                  <a:pt x="313309" y="122097"/>
                </a:lnTo>
                <a:lnTo>
                  <a:pt x="306578" y="120726"/>
                </a:lnTo>
                <a:lnTo>
                  <a:pt x="72758" y="120726"/>
                </a:lnTo>
                <a:lnTo>
                  <a:pt x="65506" y="122199"/>
                </a:lnTo>
                <a:lnTo>
                  <a:pt x="59575" y="126187"/>
                </a:lnTo>
                <a:lnTo>
                  <a:pt x="55575" y="132118"/>
                </a:lnTo>
                <a:lnTo>
                  <a:pt x="54114" y="139369"/>
                </a:lnTo>
                <a:lnTo>
                  <a:pt x="55473" y="146100"/>
                </a:lnTo>
                <a:lnTo>
                  <a:pt x="55575" y="146621"/>
                </a:lnTo>
                <a:lnTo>
                  <a:pt x="59575" y="152539"/>
                </a:lnTo>
                <a:lnTo>
                  <a:pt x="65506" y="156527"/>
                </a:lnTo>
                <a:lnTo>
                  <a:pt x="72758" y="157988"/>
                </a:lnTo>
                <a:lnTo>
                  <a:pt x="306578" y="157988"/>
                </a:lnTo>
                <a:lnTo>
                  <a:pt x="313817" y="156527"/>
                </a:lnTo>
                <a:lnTo>
                  <a:pt x="319747" y="152539"/>
                </a:lnTo>
                <a:lnTo>
                  <a:pt x="323735" y="146621"/>
                </a:lnTo>
                <a:lnTo>
                  <a:pt x="323850" y="146100"/>
                </a:lnTo>
                <a:lnTo>
                  <a:pt x="325208" y="139369"/>
                </a:lnTo>
                <a:close/>
              </a:path>
              <a:path w="380365" h="344804">
                <a:moveTo>
                  <a:pt x="325208" y="84709"/>
                </a:moveTo>
                <a:lnTo>
                  <a:pt x="323837" y="77965"/>
                </a:lnTo>
                <a:lnTo>
                  <a:pt x="323735" y="77457"/>
                </a:lnTo>
                <a:lnTo>
                  <a:pt x="319747" y="71539"/>
                </a:lnTo>
                <a:lnTo>
                  <a:pt x="313817" y="67538"/>
                </a:lnTo>
                <a:lnTo>
                  <a:pt x="313309" y="67437"/>
                </a:lnTo>
                <a:lnTo>
                  <a:pt x="313309" y="80987"/>
                </a:lnTo>
                <a:lnTo>
                  <a:pt x="313309" y="88430"/>
                </a:lnTo>
                <a:lnTo>
                  <a:pt x="310286" y="91452"/>
                </a:lnTo>
                <a:lnTo>
                  <a:pt x="69037" y="91452"/>
                </a:lnTo>
                <a:lnTo>
                  <a:pt x="66014" y="88430"/>
                </a:lnTo>
                <a:lnTo>
                  <a:pt x="66014" y="80987"/>
                </a:lnTo>
                <a:lnTo>
                  <a:pt x="69037" y="77965"/>
                </a:lnTo>
                <a:lnTo>
                  <a:pt x="310286" y="77965"/>
                </a:lnTo>
                <a:lnTo>
                  <a:pt x="313309" y="80987"/>
                </a:lnTo>
                <a:lnTo>
                  <a:pt x="313309" y="67437"/>
                </a:lnTo>
                <a:lnTo>
                  <a:pt x="306578" y="66065"/>
                </a:lnTo>
                <a:lnTo>
                  <a:pt x="72758" y="66065"/>
                </a:lnTo>
                <a:lnTo>
                  <a:pt x="65506" y="67538"/>
                </a:lnTo>
                <a:lnTo>
                  <a:pt x="59575" y="71539"/>
                </a:lnTo>
                <a:lnTo>
                  <a:pt x="55575" y="77457"/>
                </a:lnTo>
                <a:lnTo>
                  <a:pt x="54114" y="84709"/>
                </a:lnTo>
                <a:lnTo>
                  <a:pt x="55473" y="91452"/>
                </a:lnTo>
                <a:lnTo>
                  <a:pt x="55575" y="91960"/>
                </a:lnTo>
                <a:lnTo>
                  <a:pt x="59575" y="97878"/>
                </a:lnTo>
                <a:lnTo>
                  <a:pt x="65506" y="101879"/>
                </a:lnTo>
                <a:lnTo>
                  <a:pt x="72758" y="103339"/>
                </a:lnTo>
                <a:lnTo>
                  <a:pt x="306578" y="103339"/>
                </a:lnTo>
                <a:lnTo>
                  <a:pt x="313817" y="101879"/>
                </a:lnTo>
                <a:lnTo>
                  <a:pt x="319747" y="97878"/>
                </a:lnTo>
                <a:lnTo>
                  <a:pt x="323735" y="91960"/>
                </a:lnTo>
                <a:lnTo>
                  <a:pt x="323837" y="91452"/>
                </a:lnTo>
                <a:lnTo>
                  <a:pt x="325208" y="84709"/>
                </a:lnTo>
                <a:close/>
              </a:path>
              <a:path w="380365" h="344804">
                <a:moveTo>
                  <a:pt x="379920" y="51346"/>
                </a:moveTo>
                <a:lnTo>
                  <a:pt x="375881" y="31381"/>
                </a:lnTo>
                <a:lnTo>
                  <a:pt x="368084" y="19824"/>
                </a:lnTo>
                <a:lnTo>
                  <a:pt x="364871" y="15049"/>
                </a:lnTo>
                <a:lnTo>
                  <a:pt x="360095" y="11836"/>
                </a:lnTo>
                <a:lnTo>
                  <a:pt x="360095" y="51346"/>
                </a:lnTo>
                <a:lnTo>
                  <a:pt x="360095" y="228993"/>
                </a:lnTo>
                <a:lnTo>
                  <a:pt x="327164" y="259067"/>
                </a:lnTo>
                <a:lnTo>
                  <a:pt x="323024" y="260362"/>
                </a:lnTo>
                <a:lnTo>
                  <a:pt x="320217" y="264185"/>
                </a:lnTo>
                <a:lnTo>
                  <a:pt x="320217" y="315899"/>
                </a:lnTo>
                <a:lnTo>
                  <a:pt x="238556" y="261099"/>
                </a:lnTo>
                <a:lnTo>
                  <a:pt x="236639" y="260515"/>
                </a:lnTo>
                <a:lnTo>
                  <a:pt x="51346" y="260515"/>
                </a:lnTo>
                <a:lnTo>
                  <a:pt x="39090" y="258038"/>
                </a:lnTo>
                <a:lnTo>
                  <a:pt x="29070" y="251269"/>
                </a:lnTo>
                <a:lnTo>
                  <a:pt x="22313" y="241249"/>
                </a:lnTo>
                <a:lnTo>
                  <a:pt x="19824" y="228993"/>
                </a:lnTo>
                <a:lnTo>
                  <a:pt x="19824" y="51346"/>
                </a:lnTo>
                <a:lnTo>
                  <a:pt x="22313" y="39090"/>
                </a:lnTo>
                <a:lnTo>
                  <a:pt x="29070" y="29070"/>
                </a:lnTo>
                <a:lnTo>
                  <a:pt x="39090" y="22301"/>
                </a:lnTo>
                <a:lnTo>
                  <a:pt x="51346" y="19824"/>
                </a:lnTo>
                <a:lnTo>
                  <a:pt x="328574" y="19824"/>
                </a:lnTo>
                <a:lnTo>
                  <a:pt x="340842" y="22301"/>
                </a:lnTo>
                <a:lnTo>
                  <a:pt x="350862" y="29070"/>
                </a:lnTo>
                <a:lnTo>
                  <a:pt x="357619" y="39090"/>
                </a:lnTo>
                <a:lnTo>
                  <a:pt x="360095" y="51346"/>
                </a:lnTo>
                <a:lnTo>
                  <a:pt x="360095" y="11836"/>
                </a:lnTo>
                <a:lnTo>
                  <a:pt x="348538" y="4038"/>
                </a:lnTo>
                <a:lnTo>
                  <a:pt x="328574" y="0"/>
                </a:lnTo>
                <a:lnTo>
                  <a:pt x="51346" y="0"/>
                </a:lnTo>
                <a:lnTo>
                  <a:pt x="31381" y="4038"/>
                </a:lnTo>
                <a:lnTo>
                  <a:pt x="15062" y="15049"/>
                </a:lnTo>
                <a:lnTo>
                  <a:pt x="4038" y="31381"/>
                </a:lnTo>
                <a:lnTo>
                  <a:pt x="0" y="51346"/>
                </a:lnTo>
                <a:lnTo>
                  <a:pt x="0" y="228993"/>
                </a:lnTo>
                <a:lnTo>
                  <a:pt x="4038" y="248958"/>
                </a:lnTo>
                <a:lnTo>
                  <a:pt x="15062" y="265277"/>
                </a:lnTo>
                <a:lnTo>
                  <a:pt x="31381" y="276301"/>
                </a:lnTo>
                <a:lnTo>
                  <a:pt x="51346" y="280339"/>
                </a:lnTo>
                <a:lnTo>
                  <a:pt x="231648" y="280339"/>
                </a:lnTo>
                <a:lnTo>
                  <a:pt x="326275" y="343839"/>
                </a:lnTo>
                <a:lnTo>
                  <a:pt x="328206" y="344398"/>
                </a:lnTo>
                <a:lnTo>
                  <a:pt x="331736" y="344398"/>
                </a:lnTo>
                <a:lnTo>
                  <a:pt x="333336" y="344017"/>
                </a:lnTo>
                <a:lnTo>
                  <a:pt x="338023" y="341503"/>
                </a:lnTo>
                <a:lnTo>
                  <a:pt x="340042" y="338150"/>
                </a:lnTo>
                <a:lnTo>
                  <a:pt x="340042" y="315899"/>
                </a:lnTo>
                <a:lnTo>
                  <a:pt x="340042" y="275412"/>
                </a:lnTo>
                <a:lnTo>
                  <a:pt x="353898" y="268046"/>
                </a:lnTo>
                <a:lnTo>
                  <a:pt x="366750" y="257657"/>
                </a:lnTo>
                <a:lnTo>
                  <a:pt x="376237" y="244525"/>
                </a:lnTo>
                <a:lnTo>
                  <a:pt x="379920" y="228993"/>
                </a:lnTo>
                <a:lnTo>
                  <a:pt x="379920" y="51346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1" name="object 183">
            <a:extLst>
              <a:ext uri="{FF2B5EF4-FFF2-40B4-BE49-F238E27FC236}">
                <a16:creationId xmlns:a16="http://schemas.microsoft.com/office/drawing/2014/main" id="{69A30269-25F7-9A90-F6A0-6B334373C265}"/>
              </a:ext>
            </a:extLst>
          </p:cNvPr>
          <p:cNvSpPr/>
          <p:nvPr/>
        </p:nvSpPr>
        <p:spPr>
          <a:xfrm>
            <a:off x="9108990" y="3184708"/>
            <a:ext cx="361844" cy="339166"/>
          </a:xfrm>
          <a:custGeom>
            <a:avLst/>
            <a:gdLst/>
            <a:ahLst/>
            <a:cxnLst/>
            <a:rect l="l" t="t" r="r" b="b"/>
            <a:pathLst>
              <a:path w="455929" h="427354">
                <a:moveTo>
                  <a:pt x="249262" y="313220"/>
                </a:moveTo>
                <a:lnTo>
                  <a:pt x="247586" y="304927"/>
                </a:lnTo>
                <a:lnTo>
                  <a:pt x="246824" y="303809"/>
                </a:lnTo>
                <a:lnTo>
                  <a:pt x="243014" y="298145"/>
                </a:lnTo>
                <a:lnTo>
                  <a:pt x="237363" y="294347"/>
                </a:lnTo>
                <a:lnTo>
                  <a:pt x="237363" y="308025"/>
                </a:lnTo>
                <a:lnTo>
                  <a:pt x="237363" y="318401"/>
                </a:lnTo>
                <a:lnTo>
                  <a:pt x="233146" y="322630"/>
                </a:lnTo>
                <a:lnTo>
                  <a:pt x="222758" y="322630"/>
                </a:lnTo>
                <a:lnTo>
                  <a:pt x="218528" y="318401"/>
                </a:lnTo>
                <a:lnTo>
                  <a:pt x="218528" y="308025"/>
                </a:lnTo>
                <a:lnTo>
                  <a:pt x="222758" y="303809"/>
                </a:lnTo>
                <a:lnTo>
                  <a:pt x="233146" y="303809"/>
                </a:lnTo>
                <a:lnTo>
                  <a:pt x="237363" y="308025"/>
                </a:lnTo>
                <a:lnTo>
                  <a:pt x="237363" y="294347"/>
                </a:lnTo>
                <a:lnTo>
                  <a:pt x="236245" y="293585"/>
                </a:lnTo>
                <a:lnTo>
                  <a:pt x="227952" y="291909"/>
                </a:lnTo>
                <a:lnTo>
                  <a:pt x="219671" y="293585"/>
                </a:lnTo>
                <a:lnTo>
                  <a:pt x="212890" y="298145"/>
                </a:lnTo>
                <a:lnTo>
                  <a:pt x="208318" y="304927"/>
                </a:lnTo>
                <a:lnTo>
                  <a:pt x="206641" y="313220"/>
                </a:lnTo>
                <a:lnTo>
                  <a:pt x="208318" y="321500"/>
                </a:lnTo>
                <a:lnTo>
                  <a:pt x="212890" y="328269"/>
                </a:lnTo>
                <a:lnTo>
                  <a:pt x="219671" y="332841"/>
                </a:lnTo>
                <a:lnTo>
                  <a:pt x="227952" y="334530"/>
                </a:lnTo>
                <a:lnTo>
                  <a:pt x="236245" y="332841"/>
                </a:lnTo>
                <a:lnTo>
                  <a:pt x="243014" y="328269"/>
                </a:lnTo>
                <a:lnTo>
                  <a:pt x="246824" y="322630"/>
                </a:lnTo>
                <a:lnTo>
                  <a:pt x="247586" y="321500"/>
                </a:lnTo>
                <a:lnTo>
                  <a:pt x="249262" y="313220"/>
                </a:lnTo>
                <a:close/>
              </a:path>
              <a:path w="455929" h="427354">
                <a:moveTo>
                  <a:pt x="352374" y="377113"/>
                </a:moveTo>
                <a:lnTo>
                  <a:pt x="347929" y="372681"/>
                </a:lnTo>
                <a:lnTo>
                  <a:pt x="332549" y="372681"/>
                </a:lnTo>
                <a:lnTo>
                  <a:pt x="332549" y="392493"/>
                </a:lnTo>
                <a:lnTo>
                  <a:pt x="332549" y="407314"/>
                </a:lnTo>
                <a:lnTo>
                  <a:pt x="123380" y="407314"/>
                </a:lnTo>
                <a:lnTo>
                  <a:pt x="123380" y="392493"/>
                </a:lnTo>
                <a:lnTo>
                  <a:pt x="332549" y="392493"/>
                </a:lnTo>
                <a:lnTo>
                  <a:pt x="332549" y="372681"/>
                </a:lnTo>
                <a:lnTo>
                  <a:pt x="107988" y="372681"/>
                </a:lnTo>
                <a:lnTo>
                  <a:pt x="103555" y="377113"/>
                </a:lnTo>
                <a:lnTo>
                  <a:pt x="103555" y="422694"/>
                </a:lnTo>
                <a:lnTo>
                  <a:pt x="107988" y="427139"/>
                </a:lnTo>
                <a:lnTo>
                  <a:pt x="347929" y="427139"/>
                </a:lnTo>
                <a:lnTo>
                  <a:pt x="352374" y="422694"/>
                </a:lnTo>
                <a:lnTo>
                  <a:pt x="352374" y="407314"/>
                </a:lnTo>
                <a:lnTo>
                  <a:pt x="352374" y="392493"/>
                </a:lnTo>
                <a:lnTo>
                  <a:pt x="352374" y="377113"/>
                </a:lnTo>
                <a:close/>
              </a:path>
              <a:path w="455929" h="427354">
                <a:moveTo>
                  <a:pt x="403517" y="45415"/>
                </a:moveTo>
                <a:lnTo>
                  <a:pt x="399084" y="40970"/>
                </a:lnTo>
                <a:lnTo>
                  <a:pt x="383692" y="40970"/>
                </a:lnTo>
                <a:lnTo>
                  <a:pt x="383692" y="60794"/>
                </a:lnTo>
                <a:lnTo>
                  <a:pt x="383692" y="264312"/>
                </a:lnTo>
                <a:lnTo>
                  <a:pt x="72212" y="264312"/>
                </a:lnTo>
                <a:lnTo>
                  <a:pt x="72212" y="60794"/>
                </a:lnTo>
                <a:lnTo>
                  <a:pt x="383692" y="60794"/>
                </a:lnTo>
                <a:lnTo>
                  <a:pt x="383692" y="40970"/>
                </a:lnTo>
                <a:lnTo>
                  <a:pt x="56832" y="40970"/>
                </a:lnTo>
                <a:lnTo>
                  <a:pt x="52387" y="45415"/>
                </a:lnTo>
                <a:lnTo>
                  <a:pt x="52387" y="279704"/>
                </a:lnTo>
                <a:lnTo>
                  <a:pt x="56832" y="284124"/>
                </a:lnTo>
                <a:lnTo>
                  <a:pt x="399084" y="284124"/>
                </a:lnTo>
                <a:lnTo>
                  <a:pt x="403517" y="279704"/>
                </a:lnTo>
                <a:lnTo>
                  <a:pt x="403517" y="264312"/>
                </a:lnTo>
                <a:lnTo>
                  <a:pt x="403517" y="60794"/>
                </a:lnTo>
                <a:lnTo>
                  <a:pt x="403517" y="45415"/>
                </a:lnTo>
                <a:close/>
              </a:path>
              <a:path w="455929" h="427354">
                <a:moveTo>
                  <a:pt x="455917" y="4445"/>
                </a:moveTo>
                <a:lnTo>
                  <a:pt x="451485" y="0"/>
                </a:lnTo>
                <a:lnTo>
                  <a:pt x="436105" y="0"/>
                </a:lnTo>
                <a:lnTo>
                  <a:pt x="436105" y="19824"/>
                </a:lnTo>
                <a:lnTo>
                  <a:pt x="436105" y="340956"/>
                </a:lnTo>
                <a:lnTo>
                  <a:pt x="19824" y="340956"/>
                </a:lnTo>
                <a:lnTo>
                  <a:pt x="19824" y="19824"/>
                </a:lnTo>
                <a:lnTo>
                  <a:pt x="436105" y="19824"/>
                </a:lnTo>
                <a:lnTo>
                  <a:pt x="436105" y="0"/>
                </a:lnTo>
                <a:lnTo>
                  <a:pt x="4432" y="0"/>
                </a:lnTo>
                <a:lnTo>
                  <a:pt x="0" y="4445"/>
                </a:lnTo>
                <a:lnTo>
                  <a:pt x="0" y="356336"/>
                </a:lnTo>
                <a:lnTo>
                  <a:pt x="4432" y="360781"/>
                </a:lnTo>
                <a:lnTo>
                  <a:pt x="451485" y="360781"/>
                </a:lnTo>
                <a:lnTo>
                  <a:pt x="455917" y="356336"/>
                </a:lnTo>
                <a:lnTo>
                  <a:pt x="455917" y="340956"/>
                </a:lnTo>
                <a:lnTo>
                  <a:pt x="455917" y="19824"/>
                </a:lnTo>
                <a:lnTo>
                  <a:pt x="455917" y="4445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122" name="object 184">
            <a:extLst>
              <a:ext uri="{FF2B5EF4-FFF2-40B4-BE49-F238E27FC236}">
                <a16:creationId xmlns:a16="http://schemas.microsoft.com/office/drawing/2014/main" id="{92A0AFA1-2992-0088-667F-40B7B1B62D98}"/>
              </a:ext>
            </a:extLst>
          </p:cNvPr>
          <p:cNvPicPr/>
          <p:nvPr/>
        </p:nvPicPr>
        <p:blipFill>
          <a:blip r:embed="rId42" cstate="print"/>
          <a:stretch>
            <a:fillRect/>
          </a:stretch>
        </p:blipFill>
        <p:spPr>
          <a:xfrm>
            <a:off x="10514469" y="3435207"/>
            <a:ext cx="80109" cy="80109"/>
          </a:xfrm>
          <a:prstGeom prst="rect">
            <a:avLst/>
          </a:prstGeom>
        </p:spPr>
      </p:pic>
      <p:grpSp>
        <p:nvGrpSpPr>
          <p:cNvPr id="1123" name="object 185">
            <a:extLst>
              <a:ext uri="{FF2B5EF4-FFF2-40B4-BE49-F238E27FC236}">
                <a16:creationId xmlns:a16="http://schemas.microsoft.com/office/drawing/2014/main" id="{66821E02-6BAD-3278-7DAD-7AA9A8C4B26E}"/>
              </a:ext>
            </a:extLst>
          </p:cNvPr>
          <p:cNvGrpSpPr/>
          <p:nvPr/>
        </p:nvGrpSpPr>
        <p:grpSpPr>
          <a:xfrm>
            <a:off x="10380828" y="3193093"/>
            <a:ext cx="347733" cy="231822"/>
            <a:chOff x="12537504" y="7776018"/>
            <a:chExt cx="438150" cy="292100"/>
          </a:xfrm>
        </p:grpSpPr>
        <p:sp>
          <p:nvSpPr>
            <p:cNvPr id="1124" name="object 186">
              <a:extLst>
                <a:ext uri="{FF2B5EF4-FFF2-40B4-BE49-F238E27FC236}">
                  <a16:creationId xmlns:a16="http://schemas.microsoft.com/office/drawing/2014/main" id="{351DD338-4A76-E591-F52E-C0D938647890}"/>
                </a:ext>
              </a:extLst>
            </p:cNvPr>
            <p:cNvSpPr/>
            <p:nvPr/>
          </p:nvSpPr>
          <p:spPr>
            <a:xfrm>
              <a:off x="12537503" y="7776019"/>
              <a:ext cx="438150" cy="205740"/>
            </a:xfrm>
            <a:custGeom>
              <a:avLst/>
              <a:gdLst/>
              <a:ahLst/>
              <a:cxnLst/>
              <a:rect l="l" t="t" r="r" b="b"/>
              <a:pathLst>
                <a:path w="438150" h="205740">
                  <a:moveTo>
                    <a:pt x="381495" y="183553"/>
                  </a:moveTo>
                  <a:lnTo>
                    <a:pt x="380009" y="175234"/>
                  </a:lnTo>
                  <a:lnTo>
                    <a:pt x="375285" y="167881"/>
                  </a:lnTo>
                  <a:lnTo>
                    <a:pt x="367563" y="161366"/>
                  </a:lnTo>
                  <a:lnTo>
                    <a:pt x="367563" y="181025"/>
                  </a:lnTo>
                  <a:lnTo>
                    <a:pt x="367499" y="185686"/>
                  </a:lnTo>
                  <a:lnTo>
                    <a:pt x="361696" y="191338"/>
                  </a:lnTo>
                  <a:lnTo>
                    <a:pt x="357098" y="191338"/>
                  </a:lnTo>
                  <a:lnTo>
                    <a:pt x="354203" y="188366"/>
                  </a:lnTo>
                  <a:lnTo>
                    <a:pt x="325145" y="163842"/>
                  </a:lnTo>
                  <a:lnTo>
                    <a:pt x="292354" y="145884"/>
                  </a:lnTo>
                  <a:lnTo>
                    <a:pt x="256641" y="134848"/>
                  </a:lnTo>
                  <a:lnTo>
                    <a:pt x="218846" y="131102"/>
                  </a:lnTo>
                  <a:lnTo>
                    <a:pt x="181051" y="134848"/>
                  </a:lnTo>
                  <a:lnTo>
                    <a:pt x="145351" y="145884"/>
                  </a:lnTo>
                  <a:lnTo>
                    <a:pt x="112560" y="163842"/>
                  </a:lnTo>
                  <a:lnTo>
                    <a:pt x="83502" y="188366"/>
                  </a:lnTo>
                  <a:lnTo>
                    <a:pt x="80619" y="191338"/>
                  </a:lnTo>
                  <a:lnTo>
                    <a:pt x="76022" y="191338"/>
                  </a:lnTo>
                  <a:lnTo>
                    <a:pt x="70205" y="185686"/>
                  </a:lnTo>
                  <a:lnTo>
                    <a:pt x="70142" y="181025"/>
                  </a:lnTo>
                  <a:lnTo>
                    <a:pt x="72961" y="178117"/>
                  </a:lnTo>
                  <a:lnTo>
                    <a:pt x="104279" y="151688"/>
                  </a:lnTo>
                  <a:lnTo>
                    <a:pt x="139623" y="132346"/>
                  </a:lnTo>
                  <a:lnTo>
                    <a:pt x="178117" y="120459"/>
                  </a:lnTo>
                  <a:lnTo>
                    <a:pt x="218846" y="116408"/>
                  </a:lnTo>
                  <a:lnTo>
                    <a:pt x="259588" y="120459"/>
                  </a:lnTo>
                  <a:lnTo>
                    <a:pt x="298081" y="132346"/>
                  </a:lnTo>
                  <a:lnTo>
                    <a:pt x="333425" y="151688"/>
                  </a:lnTo>
                  <a:lnTo>
                    <a:pt x="364744" y="178117"/>
                  </a:lnTo>
                  <a:lnTo>
                    <a:pt x="367563" y="181025"/>
                  </a:lnTo>
                  <a:lnTo>
                    <a:pt x="367563" y="161366"/>
                  </a:lnTo>
                  <a:lnTo>
                    <a:pt x="341706" y="139547"/>
                  </a:lnTo>
                  <a:lnTo>
                    <a:pt x="303796" y="118795"/>
                  </a:lnTo>
                  <a:lnTo>
                    <a:pt x="296049" y="116408"/>
                  </a:lnTo>
                  <a:lnTo>
                    <a:pt x="262521" y="106057"/>
                  </a:lnTo>
                  <a:lnTo>
                    <a:pt x="218846" y="101714"/>
                  </a:lnTo>
                  <a:lnTo>
                    <a:pt x="175171" y="106057"/>
                  </a:lnTo>
                  <a:lnTo>
                    <a:pt x="133908" y="118795"/>
                  </a:lnTo>
                  <a:lnTo>
                    <a:pt x="96012" y="139547"/>
                  </a:lnTo>
                  <a:lnTo>
                    <a:pt x="62433" y="167881"/>
                  </a:lnTo>
                  <a:lnTo>
                    <a:pt x="57708" y="175234"/>
                  </a:lnTo>
                  <a:lnTo>
                    <a:pt x="56210" y="183553"/>
                  </a:lnTo>
                  <a:lnTo>
                    <a:pt x="57835" y="191338"/>
                  </a:lnTo>
                  <a:lnTo>
                    <a:pt x="57937" y="191833"/>
                  </a:lnTo>
                  <a:lnTo>
                    <a:pt x="62877" y="199047"/>
                  </a:lnTo>
                  <a:lnTo>
                    <a:pt x="70231" y="203771"/>
                  </a:lnTo>
                  <a:lnTo>
                    <a:pt x="78536" y="205270"/>
                  </a:lnTo>
                  <a:lnTo>
                    <a:pt x="86817" y="203542"/>
                  </a:lnTo>
                  <a:lnTo>
                    <a:pt x="94030" y="198602"/>
                  </a:lnTo>
                  <a:lnTo>
                    <a:pt x="102641" y="191338"/>
                  </a:lnTo>
                  <a:lnTo>
                    <a:pt x="120827" y="175983"/>
                  </a:lnTo>
                  <a:lnTo>
                    <a:pt x="151079" y="159435"/>
                  </a:lnTo>
                  <a:lnTo>
                    <a:pt x="183997" y="149263"/>
                  </a:lnTo>
                  <a:lnTo>
                    <a:pt x="217944" y="145884"/>
                  </a:lnTo>
                  <a:lnTo>
                    <a:pt x="219735" y="145884"/>
                  </a:lnTo>
                  <a:lnTo>
                    <a:pt x="286639" y="159435"/>
                  </a:lnTo>
                  <a:lnTo>
                    <a:pt x="343662" y="198602"/>
                  </a:lnTo>
                  <a:lnTo>
                    <a:pt x="347853" y="202907"/>
                  </a:lnTo>
                  <a:lnTo>
                    <a:pt x="353466" y="205282"/>
                  </a:lnTo>
                  <a:lnTo>
                    <a:pt x="365252" y="205282"/>
                  </a:lnTo>
                  <a:lnTo>
                    <a:pt x="370687" y="203073"/>
                  </a:lnTo>
                  <a:lnTo>
                    <a:pt x="374840" y="199047"/>
                  </a:lnTo>
                  <a:lnTo>
                    <a:pt x="379768" y="191833"/>
                  </a:lnTo>
                  <a:lnTo>
                    <a:pt x="379869" y="191338"/>
                  </a:lnTo>
                  <a:lnTo>
                    <a:pt x="381495" y="183553"/>
                  </a:lnTo>
                  <a:close/>
                </a:path>
                <a:path w="438150" h="205740">
                  <a:moveTo>
                    <a:pt x="437705" y="99110"/>
                  </a:moveTo>
                  <a:lnTo>
                    <a:pt x="435470" y="93560"/>
                  </a:lnTo>
                  <a:lnTo>
                    <a:pt x="431355" y="89357"/>
                  </a:lnTo>
                  <a:lnTo>
                    <a:pt x="422973" y="82054"/>
                  </a:lnTo>
                  <a:lnTo>
                    <a:pt x="422973" y="102895"/>
                  </a:lnTo>
                  <a:lnTo>
                    <a:pt x="422935" y="106807"/>
                  </a:lnTo>
                  <a:lnTo>
                    <a:pt x="422148" y="108648"/>
                  </a:lnTo>
                  <a:lnTo>
                    <a:pt x="417944" y="112776"/>
                  </a:lnTo>
                  <a:lnTo>
                    <a:pt x="413156" y="112776"/>
                  </a:lnTo>
                  <a:lnTo>
                    <a:pt x="410464" y="110020"/>
                  </a:lnTo>
                  <a:lnTo>
                    <a:pt x="408851" y="108648"/>
                  </a:lnTo>
                  <a:lnTo>
                    <a:pt x="369189" y="75425"/>
                  </a:lnTo>
                  <a:lnTo>
                    <a:pt x="322757" y="50177"/>
                  </a:lnTo>
                  <a:lnTo>
                    <a:pt x="272249" y="34658"/>
                  </a:lnTo>
                  <a:lnTo>
                    <a:pt x="218846" y="29375"/>
                  </a:lnTo>
                  <a:lnTo>
                    <a:pt x="165455" y="34658"/>
                  </a:lnTo>
                  <a:lnTo>
                    <a:pt x="114947" y="50177"/>
                  </a:lnTo>
                  <a:lnTo>
                    <a:pt x="68516" y="75425"/>
                  </a:lnTo>
                  <a:lnTo>
                    <a:pt x="28854" y="108648"/>
                  </a:lnTo>
                  <a:lnTo>
                    <a:pt x="26390" y="110883"/>
                  </a:lnTo>
                  <a:lnTo>
                    <a:pt x="25793" y="111391"/>
                  </a:lnTo>
                  <a:lnTo>
                    <a:pt x="24091" y="112115"/>
                  </a:lnTo>
                  <a:lnTo>
                    <a:pt x="20193" y="112115"/>
                  </a:lnTo>
                  <a:lnTo>
                    <a:pt x="18364" y="111391"/>
                  </a:lnTo>
                  <a:lnTo>
                    <a:pt x="15570" y="108648"/>
                  </a:lnTo>
                  <a:lnTo>
                    <a:pt x="14770" y="106807"/>
                  </a:lnTo>
                  <a:lnTo>
                    <a:pt x="14732" y="102895"/>
                  </a:lnTo>
                  <a:lnTo>
                    <a:pt x="15481" y="101041"/>
                  </a:lnTo>
                  <a:lnTo>
                    <a:pt x="51117" y="69773"/>
                  </a:lnTo>
                  <a:lnTo>
                    <a:pt x="89077" y="46075"/>
                  </a:lnTo>
                  <a:lnTo>
                    <a:pt x="130111" y="28816"/>
                  </a:lnTo>
                  <a:lnTo>
                    <a:pt x="173583" y="18275"/>
                  </a:lnTo>
                  <a:lnTo>
                    <a:pt x="218846" y="14693"/>
                  </a:lnTo>
                  <a:lnTo>
                    <a:pt x="264109" y="18275"/>
                  </a:lnTo>
                  <a:lnTo>
                    <a:pt x="307581" y="28816"/>
                  </a:lnTo>
                  <a:lnTo>
                    <a:pt x="348615" y="46075"/>
                  </a:lnTo>
                  <a:lnTo>
                    <a:pt x="386588" y="69773"/>
                  </a:lnTo>
                  <a:lnTo>
                    <a:pt x="420865" y="99631"/>
                  </a:lnTo>
                  <a:lnTo>
                    <a:pt x="422973" y="102895"/>
                  </a:lnTo>
                  <a:lnTo>
                    <a:pt x="422973" y="82054"/>
                  </a:lnTo>
                  <a:lnTo>
                    <a:pt x="355371" y="33020"/>
                  </a:lnTo>
                  <a:lnTo>
                    <a:pt x="312191" y="14859"/>
                  </a:lnTo>
                  <a:lnTo>
                    <a:pt x="266471" y="3771"/>
                  </a:lnTo>
                  <a:lnTo>
                    <a:pt x="218846" y="0"/>
                  </a:lnTo>
                  <a:lnTo>
                    <a:pt x="171234" y="3771"/>
                  </a:lnTo>
                  <a:lnTo>
                    <a:pt x="125501" y="14859"/>
                  </a:lnTo>
                  <a:lnTo>
                    <a:pt x="82334" y="33020"/>
                  </a:lnTo>
                  <a:lnTo>
                    <a:pt x="42405" y="57937"/>
                  </a:lnTo>
                  <a:lnTo>
                    <a:pt x="6362" y="89357"/>
                  </a:lnTo>
                  <a:lnTo>
                    <a:pt x="0" y="99110"/>
                  </a:lnTo>
                  <a:lnTo>
                    <a:pt x="0" y="99631"/>
                  </a:lnTo>
                  <a:lnTo>
                    <a:pt x="127" y="110883"/>
                  </a:lnTo>
                  <a:lnTo>
                    <a:pt x="2476" y="116395"/>
                  </a:lnTo>
                  <a:lnTo>
                    <a:pt x="10833" y="124574"/>
                  </a:lnTo>
                  <a:lnTo>
                    <a:pt x="16294" y="126809"/>
                  </a:lnTo>
                  <a:lnTo>
                    <a:pt x="28067" y="126809"/>
                  </a:lnTo>
                  <a:lnTo>
                    <a:pt x="33324" y="124574"/>
                  </a:lnTo>
                  <a:lnTo>
                    <a:pt x="33553" y="124574"/>
                  </a:lnTo>
                  <a:lnTo>
                    <a:pt x="76758" y="87591"/>
                  </a:lnTo>
                  <a:lnTo>
                    <a:pt x="120650" y="63728"/>
                  </a:lnTo>
                  <a:lnTo>
                    <a:pt x="168376" y="49060"/>
                  </a:lnTo>
                  <a:lnTo>
                    <a:pt x="218846" y="44069"/>
                  </a:lnTo>
                  <a:lnTo>
                    <a:pt x="269316" y="49060"/>
                  </a:lnTo>
                  <a:lnTo>
                    <a:pt x="317055" y="63728"/>
                  </a:lnTo>
                  <a:lnTo>
                    <a:pt x="360934" y="87591"/>
                  </a:lnTo>
                  <a:lnTo>
                    <a:pt x="399872" y="120192"/>
                  </a:lnTo>
                  <a:lnTo>
                    <a:pt x="404152" y="124574"/>
                  </a:lnTo>
                  <a:lnTo>
                    <a:pt x="404317" y="124574"/>
                  </a:lnTo>
                  <a:lnTo>
                    <a:pt x="409638" y="126809"/>
                  </a:lnTo>
                  <a:lnTo>
                    <a:pt x="421411" y="126809"/>
                  </a:lnTo>
                  <a:lnTo>
                    <a:pt x="426885" y="124574"/>
                  </a:lnTo>
                  <a:lnTo>
                    <a:pt x="435241" y="116395"/>
                  </a:lnTo>
                  <a:lnTo>
                    <a:pt x="436765" y="112776"/>
                  </a:lnTo>
                  <a:lnTo>
                    <a:pt x="437578" y="110883"/>
                  </a:lnTo>
                  <a:lnTo>
                    <a:pt x="437692" y="99631"/>
                  </a:lnTo>
                  <a:lnTo>
                    <a:pt x="437705" y="99110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25" name="object 187">
              <a:extLst>
                <a:ext uri="{FF2B5EF4-FFF2-40B4-BE49-F238E27FC236}">
                  <a16:creationId xmlns:a16="http://schemas.microsoft.com/office/drawing/2014/main" id="{41281307-DE93-6CDA-316A-4AC94FEBEDEB}"/>
                </a:ext>
              </a:extLst>
            </p:cNvPr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12645035" y="7985724"/>
              <a:ext cx="222656" cy="82245"/>
            </a:xfrm>
            <a:prstGeom prst="rect">
              <a:avLst/>
            </a:prstGeom>
          </p:spPr>
        </p:pic>
      </p:grpSp>
      <p:grpSp>
        <p:nvGrpSpPr>
          <p:cNvPr id="1126" name="object 188">
            <a:extLst>
              <a:ext uri="{FF2B5EF4-FFF2-40B4-BE49-F238E27FC236}">
                <a16:creationId xmlns:a16="http://schemas.microsoft.com/office/drawing/2014/main" id="{E588FC9F-D297-F09F-0680-4E02B856C78B}"/>
              </a:ext>
            </a:extLst>
          </p:cNvPr>
          <p:cNvGrpSpPr/>
          <p:nvPr/>
        </p:nvGrpSpPr>
        <p:grpSpPr>
          <a:xfrm>
            <a:off x="7185076" y="3875627"/>
            <a:ext cx="187474" cy="262564"/>
            <a:chOff x="8510803" y="8636022"/>
            <a:chExt cx="236220" cy="330835"/>
          </a:xfrm>
        </p:grpSpPr>
        <p:pic>
          <p:nvPicPr>
            <p:cNvPr id="1127" name="object 189">
              <a:extLst>
                <a:ext uri="{FF2B5EF4-FFF2-40B4-BE49-F238E27FC236}">
                  <a16:creationId xmlns:a16="http://schemas.microsoft.com/office/drawing/2014/main" id="{6EFCC0F4-58B1-31CD-1BA0-252704BD953C}"/>
                </a:ext>
              </a:extLst>
            </p:cNvPr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8510803" y="8750058"/>
              <a:ext cx="79413" cy="129971"/>
            </a:xfrm>
            <a:prstGeom prst="rect">
              <a:avLst/>
            </a:prstGeom>
          </p:spPr>
        </p:pic>
        <p:sp>
          <p:nvSpPr>
            <p:cNvPr id="1128" name="object 190">
              <a:extLst>
                <a:ext uri="{FF2B5EF4-FFF2-40B4-BE49-F238E27FC236}">
                  <a16:creationId xmlns:a16="http://schemas.microsoft.com/office/drawing/2014/main" id="{DDA828B1-2295-0955-5508-3FD9C66C3FC4}"/>
                </a:ext>
              </a:extLst>
            </p:cNvPr>
            <p:cNvSpPr/>
            <p:nvPr/>
          </p:nvSpPr>
          <p:spPr>
            <a:xfrm>
              <a:off x="8605395" y="8636022"/>
              <a:ext cx="141605" cy="330835"/>
            </a:xfrm>
            <a:custGeom>
              <a:avLst/>
              <a:gdLst/>
              <a:ahLst/>
              <a:cxnLst/>
              <a:rect l="l" t="t" r="r" b="b"/>
              <a:pathLst>
                <a:path w="141604" h="330834">
                  <a:moveTo>
                    <a:pt x="134594" y="0"/>
                  </a:moveTo>
                  <a:lnTo>
                    <a:pt x="131660" y="457"/>
                  </a:lnTo>
                  <a:lnTo>
                    <a:pt x="850" y="117144"/>
                  </a:lnTo>
                  <a:lnTo>
                    <a:pt x="0" y="119037"/>
                  </a:lnTo>
                  <a:lnTo>
                    <a:pt x="0" y="239331"/>
                  </a:lnTo>
                  <a:lnTo>
                    <a:pt x="1155" y="241503"/>
                  </a:lnTo>
                  <a:lnTo>
                    <a:pt x="131508" y="329831"/>
                  </a:lnTo>
                  <a:lnTo>
                    <a:pt x="132880" y="330238"/>
                  </a:lnTo>
                  <a:lnTo>
                    <a:pt x="135381" y="330238"/>
                  </a:lnTo>
                  <a:lnTo>
                    <a:pt x="136512" y="329971"/>
                  </a:lnTo>
                  <a:lnTo>
                    <a:pt x="139826" y="328206"/>
                  </a:lnTo>
                  <a:lnTo>
                    <a:pt x="141262" y="325831"/>
                  </a:lnTo>
                  <a:lnTo>
                    <a:pt x="141262" y="310019"/>
                  </a:lnTo>
                  <a:lnTo>
                    <a:pt x="127253" y="310019"/>
                  </a:lnTo>
                  <a:lnTo>
                    <a:pt x="14008" y="233286"/>
                  </a:lnTo>
                  <a:lnTo>
                    <a:pt x="14008" y="124180"/>
                  </a:lnTo>
                  <a:lnTo>
                    <a:pt x="127253" y="23164"/>
                  </a:lnTo>
                  <a:lnTo>
                    <a:pt x="141262" y="23164"/>
                  </a:lnTo>
                  <a:lnTo>
                    <a:pt x="141262" y="4762"/>
                  </a:lnTo>
                  <a:lnTo>
                    <a:pt x="139673" y="2298"/>
                  </a:lnTo>
                  <a:lnTo>
                    <a:pt x="134594" y="0"/>
                  </a:lnTo>
                  <a:close/>
                </a:path>
                <a:path w="141604" h="330834">
                  <a:moveTo>
                    <a:pt x="141262" y="23164"/>
                  </a:moveTo>
                  <a:lnTo>
                    <a:pt x="127253" y="23164"/>
                  </a:lnTo>
                  <a:lnTo>
                    <a:pt x="127253" y="310019"/>
                  </a:lnTo>
                  <a:lnTo>
                    <a:pt x="141262" y="310019"/>
                  </a:lnTo>
                  <a:lnTo>
                    <a:pt x="141262" y="23164"/>
                  </a:lnTo>
                  <a:close/>
                </a:path>
              </a:pathLst>
            </a:custGeom>
            <a:solidFill>
              <a:srgbClr val="05A8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29" name="object 191">
            <a:extLst>
              <a:ext uri="{FF2B5EF4-FFF2-40B4-BE49-F238E27FC236}">
                <a16:creationId xmlns:a16="http://schemas.microsoft.com/office/drawing/2014/main" id="{432125B3-4E1B-A218-371B-98F5D53FE3B3}"/>
              </a:ext>
            </a:extLst>
          </p:cNvPr>
          <p:cNvGrpSpPr/>
          <p:nvPr/>
        </p:nvGrpSpPr>
        <p:grpSpPr>
          <a:xfrm>
            <a:off x="7403135" y="3894569"/>
            <a:ext cx="144133" cy="246437"/>
            <a:chOff x="8785561" y="8659890"/>
            <a:chExt cx="181610" cy="310515"/>
          </a:xfrm>
        </p:grpSpPr>
        <p:sp>
          <p:nvSpPr>
            <p:cNvPr id="1130" name="object 192">
              <a:extLst>
                <a:ext uri="{FF2B5EF4-FFF2-40B4-BE49-F238E27FC236}">
                  <a16:creationId xmlns:a16="http://schemas.microsoft.com/office/drawing/2014/main" id="{4A6CB40F-1312-3E9F-C2D1-A0CE29985280}"/>
                </a:ext>
              </a:extLst>
            </p:cNvPr>
            <p:cNvSpPr/>
            <p:nvPr/>
          </p:nvSpPr>
          <p:spPr>
            <a:xfrm>
              <a:off x="8868362" y="8659890"/>
              <a:ext cx="99060" cy="310515"/>
            </a:xfrm>
            <a:custGeom>
              <a:avLst/>
              <a:gdLst/>
              <a:ahLst/>
              <a:cxnLst/>
              <a:rect l="l" t="t" r="r" b="b"/>
              <a:pathLst>
                <a:path w="99059" h="310515">
                  <a:moveTo>
                    <a:pt x="20724" y="0"/>
                  </a:moveTo>
                  <a:lnTo>
                    <a:pt x="12837" y="1651"/>
                  </a:lnTo>
                  <a:lnTo>
                    <a:pt x="5956" y="6364"/>
                  </a:lnTo>
                  <a:lnTo>
                    <a:pt x="1446" y="13375"/>
                  </a:lnTo>
                  <a:lnTo>
                    <a:pt x="22" y="21309"/>
                  </a:lnTo>
                  <a:lnTo>
                    <a:pt x="1670" y="29199"/>
                  </a:lnTo>
                  <a:lnTo>
                    <a:pt x="6375" y="36082"/>
                  </a:lnTo>
                  <a:lnTo>
                    <a:pt x="27952" y="61647"/>
                  </a:lnTo>
                  <a:lnTo>
                    <a:pt x="43748" y="90498"/>
                  </a:lnTo>
                  <a:lnTo>
                    <a:pt x="53452" y="121907"/>
                  </a:lnTo>
                  <a:lnTo>
                    <a:pt x="56756" y="155144"/>
                  </a:lnTo>
                  <a:lnTo>
                    <a:pt x="53452" y="188389"/>
                  </a:lnTo>
                  <a:lnTo>
                    <a:pt x="43748" y="219800"/>
                  </a:lnTo>
                  <a:lnTo>
                    <a:pt x="27952" y="248649"/>
                  </a:lnTo>
                  <a:lnTo>
                    <a:pt x="6375" y="274207"/>
                  </a:lnTo>
                  <a:lnTo>
                    <a:pt x="2273" y="278207"/>
                  </a:lnTo>
                  <a:lnTo>
                    <a:pt x="0" y="283554"/>
                  </a:lnTo>
                  <a:lnTo>
                    <a:pt x="0" y="294793"/>
                  </a:lnTo>
                  <a:lnTo>
                    <a:pt x="2120" y="299988"/>
                  </a:lnTo>
                  <a:lnTo>
                    <a:pt x="10058" y="308167"/>
                  </a:lnTo>
                  <a:lnTo>
                    <a:pt x="15544" y="310300"/>
                  </a:lnTo>
                  <a:lnTo>
                    <a:pt x="26314" y="310300"/>
                  </a:lnTo>
                  <a:lnTo>
                    <a:pt x="31597" y="308332"/>
                  </a:lnTo>
                  <a:lnTo>
                    <a:pt x="35674" y="304369"/>
                  </a:lnTo>
                  <a:lnTo>
                    <a:pt x="41891" y="297003"/>
                  </a:lnTo>
                  <a:lnTo>
                    <a:pt x="18756" y="297003"/>
                  </a:lnTo>
                  <a:lnTo>
                    <a:pt x="14719" y="292850"/>
                  </a:lnTo>
                  <a:lnTo>
                    <a:pt x="14020" y="291123"/>
                  </a:lnTo>
                  <a:lnTo>
                    <a:pt x="14020" y="287377"/>
                  </a:lnTo>
                  <a:lnTo>
                    <a:pt x="14782" y="285599"/>
                  </a:lnTo>
                  <a:lnTo>
                    <a:pt x="16141" y="284265"/>
                  </a:lnTo>
                  <a:lnTo>
                    <a:pt x="39539" y="256548"/>
                  </a:lnTo>
                  <a:lnTo>
                    <a:pt x="56664" y="225263"/>
                  </a:lnTo>
                  <a:lnTo>
                    <a:pt x="67183" y="191198"/>
                  </a:lnTo>
                  <a:lnTo>
                    <a:pt x="70764" y="155144"/>
                  </a:lnTo>
                  <a:lnTo>
                    <a:pt x="67183" y="119098"/>
                  </a:lnTo>
                  <a:lnTo>
                    <a:pt x="56664" y="85037"/>
                  </a:lnTo>
                  <a:lnTo>
                    <a:pt x="39539" y="53753"/>
                  </a:lnTo>
                  <a:lnTo>
                    <a:pt x="16141" y="26036"/>
                  </a:lnTo>
                  <a:lnTo>
                    <a:pt x="13373" y="23344"/>
                  </a:lnTo>
                  <a:lnTo>
                    <a:pt x="13309" y="18899"/>
                  </a:lnTo>
                  <a:lnTo>
                    <a:pt x="17373" y="14720"/>
                  </a:lnTo>
                  <a:lnTo>
                    <a:pt x="19202" y="14009"/>
                  </a:lnTo>
                  <a:lnTo>
                    <a:pt x="42491" y="14009"/>
                  </a:lnTo>
                  <a:lnTo>
                    <a:pt x="35674" y="5932"/>
                  </a:lnTo>
                  <a:lnTo>
                    <a:pt x="28657" y="1422"/>
                  </a:lnTo>
                  <a:lnTo>
                    <a:pt x="20724" y="0"/>
                  </a:lnTo>
                  <a:close/>
                </a:path>
                <a:path w="99059" h="310515">
                  <a:moveTo>
                    <a:pt x="42491" y="14009"/>
                  </a:moveTo>
                  <a:lnTo>
                    <a:pt x="22783" y="14009"/>
                  </a:lnTo>
                  <a:lnTo>
                    <a:pt x="24614" y="14720"/>
                  </a:lnTo>
                  <a:lnTo>
                    <a:pt x="25907" y="15978"/>
                  </a:lnTo>
                  <a:lnTo>
                    <a:pt x="51120" y="45854"/>
                  </a:lnTo>
                  <a:lnTo>
                    <a:pt x="69575" y="79575"/>
                  </a:lnTo>
                  <a:lnTo>
                    <a:pt x="80913" y="116288"/>
                  </a:lnTo>
                  <a:lnTo>
                    <a:pt x="84772" y="155144"/>
                  </a:lnTo>
                  <a:lnTo>
                    <a:pt x="80913" y="194002"/>
                  </a:lnTo>
                  <a:lnTo>
                    <a:pt x="69575" y="230719"/>
                  </a:lnTo>
                  <a:lnTo>
                    <a:pt x="51120" y="264440"/>
                  </a:lnTo>
                  <a:lnTo>
                    <a:pt x="25907" y="294311"/>
                  </a:lnTo>
                  <a:lnTo>
                    <a:pt x="23139" y="297003"/>
                  </a:lnTo>
                  <a:lnTo>
                    <a:pt x="41891" y="297003"/>
                  </a:lnTo>
                  <a:lnTo>
                    <a:pt x="62708" y="272339"/>
                  </a:lnTo>
                  <a:lnTo>
                    <a:pt x="82497" y="236181"/>
                  </a:lnTo>
                  <a:lnTo>
                    <a:pt x="94654" y="196811"/>
                  </a:lnTo>
                  <a:lnTo>
                    <a:pt x="98793" y="155144"/>
                  </a:lnTo>
                  <a:lnTo>
                    <a:pt x="94654" y="113485"/>
                  </a:lnTo>
                  <a:lnTo>
                    <a:pt x="82497" y="74118"/>
                  </a:lnTo>
                  <a:lnTo>
                    <a:pt x="62708" y="37962"/>
                  </a:lnTo>
                  <a:lnTo>
                    <a:pt x="42491" y="14009"/>
                  </a:lnTo>
                  <a:close/>
                </a:path>
              </a:pathLst>
            </a:custGeom>
            <a:solidFill>
              <a:srgbClr val="05A8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31" name="object 193">
              <a:extLst>
                <a:ext uri="{FF2B5EF4-FFF2-40B4-BE49-F238E27FC236}">
                  <a16:creationId xmlns:a16="http://schemas.microsoft.com/office/drawing/2014/main" id="{6A87B952-4112-C132-0F00-3A4C485FF809}"/>
                </a:ext>
              </a:extLst>
            </p:cNvPr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8785561" y="8709097"/>
              <a:ext cx="78573" cy="212013"/>
            </a:xfrm>
            <a:prstGeom prst="rect">
              <a:avLst/>
            </a:prstGeom>
          </p:spPr>
        </p:pic>
      </p:grpSp>
      <p:sp>
        <p:nvSpPr>
          <p:cNvPr id="1132" name="object 194">
            <a:extLst>
              <a:ext uri="{FF2B5EF4-FFF2-40B4-BE49-F238E27FC236}">
                <a16:creationId xmlns:a16="http://schemas.microsoft.com/office/drawing/2014/main" id="{02D4CE83-F1CB-F61D-3922-E8A6DA8D550B}"/>
              </a:ext>
            </a:extLst>
          </p:cNvPr>
          <p:cNvSpPr/>
          <p:nvPr/>
        </p:nvSpPr>
        <p:spPr>
          <a:xfrm>
            <a:off x="10310676" y="1876080"/>
            <a:ext cx="487835" cy="339670"/>
          </a:xfrm>
          <a:custGeom>
            <a:avLst/>
            <a:gdLst/>
            <a:ahLst/>
            <a:cxnLst/>
            <a:rect l="l" t="t" r="r" b="b"/>
            <a:pathLst>
              <a:path w="614680" h="427990">
                <a:moveTo>
                  <a:pt x="331317" y="311061"/>
                </a:moveTo>
                <a:lnTo>
                  <a:pt x="329641" y="302768"/>
                </a:lnTo>
                <a:lnTo>
                  <a:pt x="328879" y="301637"/>
                </a:lnTo>
                <a:lnTo>
                  <a:pt x="325069" y="295998"/>
                </a:lnTo>
                <a:lnTo>
                  <a:pt x="319417" y="292188"/>
                </a:lnTo>
                <a:lnTo>
                  <a:pt x="319417" y="305866"/>
                </a:lnTo>
                <a:lnTo>
                  <a:pt x="319417" y="316242"/>
                </a:lnTo>
                <a:lnTo>
                  <a:pt x="315201" y="320471"/>
                </a:lnTo>
                <a:lnTo>
                  <a:pt x="304812" y="320471"/>
                </a:lnTo>
                <a:lnTo>
                  <a:pt x="300596" y="316242"/>
                </a:lnTo>
                <a:lnTo>
                  <a:pt x="300596" y="305866"/>
                </a:lnTo>
                <a:lnTo>
                  <a:pt x="304812" y="301637"/>
                </a:lnTo>
                <a:lnTo>
                  <a:pt x="315201" y="301637"/>
                </a:lnTo>
                <a:lnTo>
                  <a:pt x="319417" y="305866"/>
                </a:lnTo>
                <a:lnTo>
                  <a:pt x="319417" y="292188"/>
                </a:lnTo>
                <a:lnTo>
                  <a:pt x="318287" y="291426"/>
                </a:lnTo>
                <a:lnTo>
                  <a:pt x="310007" y="289750"/>
                </a:lnTo>
                <a:lnTo>
                  <a:pt x="301713" y="291426"/>
                </a:lnTo>
                <a:lnTo>
                  <a:pt x="294944" y="295998"/>
                </a:lnTo>
                <a:lnTo>
                  <a:pt x="290372" y="302768"/>
                </a:lnTo>
                <a:lnTo>
                  <a:pt x="288696" y="311061"/>
                </a:lnTo>
                <a:lnTo>
                  <a:pt x="290372" y="319341"/>
                </a:lnTo>
                <a:lnTo>
                  <a:pt x="294944" y="326123"/>
                </a:lnTo>
                <a:lnTo>
                  <a:pt x="301713" y="330682"/>
                </a:lnTo>
                <a:lnTo>
                  <a:pt x="310007" y="332359"/>
                </a:lnTo>
                <a:lnTo>
                  <a:pt x="318287" y="330682"/>
                </a:lnTo>
                <a:lnTo>
                  <a:pt x="325069" y="326123"/>
                </a:lnTo>
                <a:lnTo>
                  <a:pt x="328879" y="320471"/>
                </a:lnTo>
                <a:lnTo>
                  <a:pt x="329641" y="319341"/>
                </a:lnTo>
                <a:lnTo>
                  <a:pt x="331317" y="311061"/>
                </a:lnTo>
                <a:close/>
              </a:path>
              <a:path w="614680" h="427990">
                <a:moveTo>
                  <a:pt x="481609" y="45389"/>
                </a:moveTo>
                <a:lnTo>
                  <a:pt x="477177" y="40957"/>
                </a:lnTo>
                <a:lnTo>
                  <a:pt x="461797" y="40957"/>
                </a:lnTo>
                <a:lnTo>
                  <a:pt x="461797" y="60782"/>
                </a:lnTo>
                <a:lnTo>
                  <a:pt x="461797" y="264299"/>
                </a:lnTo>
                <a:lnTo>
                  <a:pt x="150317" y="264299"/>
                </a:lnTo>
                <a:lnTo>
                  <a:pt x="150317" y="60782"/>
                </a:lnTo>
                <a:lnTo>
                  <a:pt x="461797" y="60782"/>
                </a:lnTo>
                <a:lnTo>
                  <a:pt x="461797" y="40957"/>
                </a:lnTo>
                <a:lnTo>
                  <a:pt x="134924" y="40957"/>
                </a:lnTo>
                <a:lnTo>
                  <a:pt x="130479" y="45389"/>
                </a:lnTo>
                <a:lnTo>
                  <a:pt x="130479" y="279692"/>
                </a:lnTo>
                <a:lnTo>
                  <a:pt x="134924" y="284124"/>
                </a:lnTo>
                <a:lnTo>
                  <a:pt x="477177" y="284124"/>
                </a:lnTo>
                <a:lnTo>
                  <a:pt x="481609" y="279692"/>
                </a:lnTo>
                <a:lnTo>
                  <a:pt x="481609" y="264299"/>
                </a:lnTo>
                <a:lnTo>
                  <a:pt x="481609" y="60782"/>
                </a:lnTo>
                <a:lnTo>
                  <a:pt x="481609" y="45389"/>
                </a:lnTo>
                <a:close/>
              </a:path>
              <a:path w="614680" h="427990">
                <a:moveTo>
                  <a:pt x="614502" y="423062"/>
                </a:moveTo>
                <a:lnTo>
                  <a:pt x="614451" y="407670"/>
                </a:lnTo>
                <a:lnTo>
                  <a:pt x="614438" y="400583"/>
                </a:lnTo>
                <a:lnTo>
                  <a:pt x="614337" y="389077"/>
                </a:lnTo>
                <a:lnTo>
                  <a:pt x="614210" y="388391"/>
                </a:lnTo>
                <a:lnTo>
                  <a:pt x="614121" y="388023"/>
                </a:lnTo>
                <a:lnTo>
                  <a:pt x="613854" y="387286"/>
                </a:lnTo>
                <a:lnTo>
                  <a:pt x="613791" y="387070"/>
                </a:lnTo>
                <a:lnTo>
                  <a:pt x="609422" y="382104"/>
                </a:lnTo>
                <a:lnTo>
                  <a:pt x="609282" y="381952"/>
                </a:lnTo>
                <a:lnTo>
                  <a:pt x="606894" y="380758"/>
                </a:lnTo>
                <a:lnTo>
                  <a:pt x="594664" y="374713"/>
                </a:lnTo>
                <a:lnTo>
                  <a:pt x="594664" y="400583"/>
                </a:lnTo>
                <a:lnTo>
                  <a:pt x="594664" y="407670"/>
                </a:lnTo>
                <a:lnTo>
                  <a:pt x="19812" y="407670"/>
                </a:lnTo>
                <a:lnTo>
                  <a:pt x="19812" y="400583"/>
                </a:lnTo>
                <a:lnTo>
                  <a:pt x="594664" y="400583"/>
                </a:lnTo>
                <a:lnTo>
                  <a:pt x="594664" y="374713"/>
                </a:lnTo>
                <a:lnTo>
                  <a:pt x="566483" y="360768"/>
                </a:lnTo>
                <a:lnTo>
                  <a:pt x="562190" y="358648"/>
                </a:lnTo>
                <a:lnTo>
                  <a:pt x="562190" y="380758"/>
                </a:lnTo>
                <a:lnTo>
                  <a:pt x="51168" y="380758"/>
                </a:lnTo>
                <a:lnTo>
                  <a:pt x="90385" y="360768"/>
                </a:lnTo>
                <a:lnTo>
                  <a:pt x="521779" y="360768"/>
                </a:lnTo>
                <a:lnTo>
                  <a:pt x="562190" y="380758"/>
                </a:lnTo>
                <a:lnTo>
                  <a:pt x="562190" y="358648"/>
                </a:lnTo>
                <a:lnTo>
                  <a:pt x="534187" y="344792"/>
                </a:lnTo>
                <a:lnTo>
                  <a:pt x="534009" y="344792"/>
                </a:lnTo>
                <a:lnTo>
                  <a:pt x="534009" y="340944"/>
                </a:lnTo>
                <a:lnTo>
                  <a:pt x="534009" y="19812"/>
                </a:lnTo>
                <a:lnTo>
                  <a:pt x="534009" y="4432"/>
                </a:lnTo>
                <a:lnTo>
                  <a:pt x="529577" y="0"/>
                </a:lnTo>
                <a:lnTo>
                  <a:pt x="514184" y="0"/>
                </a:lnTo>
                <a:lnTo>
                  <a:pt x="514184" y="19812"/>
                </a:lnTo>
                <a:lnTo>
                  <a:pt x="514184" y="340944"/>
                </a:lnTo>
                <a:lnTo>
                  <a:pt x="97904" y="340944"/>
                </a:lnTo>
                <a:lnTo>
                  <a:pt x="97904" y="19812"/>
                </a:lnTo>
                <a:lnTo>
                  <a:pt x="514184" y="19812"/>
                </a:lnTo>
                <a:lnTo>
                  <a:pt x="514184" y="0"/>
                </a:lnTo>
                <a:lnTo>
                  <a:pt x="82511" y="0"/>
                </a:lnTo>
                <a:lnTo>
                  <a:pt x="78092" y="4432"/>
                </a:lnTo>
                <a:lnTo>
                  <a:pt x="78092" y="344792"/>
                </a:lnTo>
                <a:lnTo>
                  <a:pt x="5194" y="381952"/>
                </a:lnTo>
                <a:lnTo>
                  <a:pt x="5003" y="382104"/>
                </a:lnTo>
                <a:lnTo>
                  <a:pt x="4191" y="382600"/>
                </a:lnTo>
                <a:lnTo>
                  <a:pt x="3860" y="382828"/>
                </a:lnTo>
                <a:lnTo>
                  <a:pt x="0" y="423062"/>
                </a:lnTo>
                <a:lnTo>
                  <a:pt x="4432" y="427507"/>
                </a:lnTo>
                <a:lnTo>
                  <a:pt x="610057" y="427507"/>
                </a:lnTo>
                <a:lnTo>
                  <a:pt x="614502" y="423062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133" name="object 195">
            <a:extLst>
              <a:ext uri="{FF2B5EF4-FFF2-40B4-BE49-F238E27FC236}">
                <a16:creationId xmlns:a16="http://schemas.microsoft.com/office/drawing/2014/main" id="{B6429C8C-02ED-131E-B93C-0531B68067DD}"/>
              </a:ext>
            </a:extLst>
          </p:cNvPr>
          <p:cNvPicPr/>
          <p:nvPr/>
        </p:nvPicPr>
        <p:blipFill>
          <a:blip r:embed="rId46" cstate="print"/>
          <a:stretch>
            <a:fillRect/>
          </a:stretch>
        </p:blipFill>
        <p:spPr>
          <a:xfrm>
            <a:off x="8463931" y="1236594"/>
            <a:ext cx="369391" cy="309399"/>
          </a:xfrm>
          <a:prstGeom prst="rect">
            <a:avLst/>
          </a:prstGeom>
        </p:spPr>
      </p:pic>
      <p:sp>
        <p:nvSpPr>
          <p:cNvPr id="1134" name="object 196">
            <a:extLst>
              <a:ext uri="{FF2B5EF4-FFF2-40B4-BE49-F238E27FC236}">
                <a16:creationId xmlns:a16="http://schemas.microsoft.com/office/drawing/2014/main" id="{9BD8E9CB-0E38-E66A-7931-7CBE8EEB4A39}"/>
              </a:ext>
            </a:extLst>
          </p:cNvPr>
          <p:cNvSpPr/>
          <p:nvPr/>
        </p:nvSpPr>
        <p:spPr>
          <a:xfrm>
            <a:off x="9773038" y="1864947"/>
            <a:ext cx="319512" cy="360836"/>
          </a:xfrm>
          <a:custGeom>
            <a:avLst/>
            <a:gdLst/>
            <a:ahLst/>
            <a:cxnLst/>
            <a:rect l="l" t="t" r="r" b="b"/>
            <a:pathLst>
              <a:path w="402590" h="454659">
                <a:moveTo>
                  <a:pt x="44157" y="453720"/>
                </a:moveTo>
                <a:lnTo>
                  <a:pt x="42329" y="453720"/>
                </a:lnTo>
                <a:lnTo>
                  <a:pt x="43256" y="454634"/>
                </a:lnTo>
                <a:lnTo>
                  <a:pt x="44157" y="453720"/>
                </a:lnTo>
                <a:close/>
              </a:path>
              <a:path w="402590" h="454659">
                <a:moveTo>
                  <a:pt x="359930" y="453720"/>
                </a:moveTo>
                <a:lnTo>
                  <a:pt x="358114" y="453720"/>
                </a:lnTo>
                <a:lnTo>
                  <a:pt x="359016" y="454634"/>
                </a:lnTo>
                <a:lnTo>
                  <a:pt x="359930" y="453720"/>
                </a:lnTo>
                <a:close/>
              </a:path>
              <a:path w="402590" h="454659">
                <a:moveTo>
                  <a:pt x="18657" y="208330"/>
                </a:moveTo>
                <a:lnTo>
                  <a:pt x="0" y="208330"/>
                </a:lnTo>
                <a:lnTo>
                  <a:pt x="0" y="416445"/>
                </a:lnTo>
                <a:lnTo>
                  <a:pt x="2934" y="430944"/>
                </a:lnTo>
                <a:lnTo>
                  <a:pt x="10931" y="442793"/>
                </a:lnTo>
                <a:lnTo>
                  <a:pt x="22781" y="450787"/>
                </a:lnTo>
                <a:lnTo>
                  <a:pt x="37274" y="453720"/>
                </a:lnTo>
                <a:lnTo>
                  <a:pt x="364997" y="453720"/>
                </a:lnTo>
                <a:lnTo>
                  <a:pt x="379489" y="450787"/>
                </a:lnTo>
                <a:lnTo>
                  <a:pt x="391334" y="442793"/>
                </a:lnTo>
                <a:lnTo>
                  <a:pt x="395134" y="437159"/>
                </a:lnTo>
                <a:lnTo>
                  <a:pt x="60731" y="437159"/>
                </a:lnTo>
                <a:lnTo>
                  <a:pt x="61150" y="436740"/>
                </a:lnTo>
                <a:lnTo>
                  <a:pt x="33108" y="436740"/>
                </a:lnTo>
                <a:lnTo>
                  <a:pt x="26549" y="434155"/>
                </a:lnTo>
                <a:lnTo>
                  <a:pt x="21307" y="429612"/>
                </a:lnTo>
                <a:lnTo>
                  <a:pt x="17831" y="423560"/>
                </a:lnTo>
                <a:lnTo>
                  <a:pt x="16573" y="416445"/>
                </a:lnTo>
                <a:lnTo>
                  <a:pt x="16573" y="213956"/>
                </a:lnTo>
                <a:lnTo>
                  <a:pt x="17386" y="210934"/>
                </a:lnTo>
                <a:lnTo>
                  <a:pt x="18657" y="208330"/>
                </a:lnTo>
                <a:close/>
              </a:path>
              <a:path w="402590" h="454659">
                <a:moveTo>
                  <a:pt x="276109" y="343687"/>
                </a:moveTo>
                <a:lnTo>
                  <a:pt x="248081" y="343687"/>
                </a:lnTo>
                <a:lnTo>
                  <a:pt x="341541" y="437159"/>
                </a:lnTo>
                <a:lnTo>
                  <a:pt x="395134" y="437159"/>
                </a:lnTo>
                <a:lnTo>
                  <a:pt x="395417" y="436740"/>
                </a:lnTo>
                <a:lnTo>
                  <a:pt x="369150" y="436740"/>
                </a:lnTo>
                <a:lnTo>
                  <a:pt x="276109" y="343687"/>
                </a:lnTo>
                <a:close/>
              </a:path>
              <a:path w="402590" h="454659">
                <a:moveTo>
                  <a:pt x="46888" y="208330"/>
                </a:moveTo>
                <a:lnTo>
                  <a:pt x="18846" y="208330"/>
                </a:lnTo>
                <a:lnTo>
                  <a:pt x="140182" y="329666"/>
                </a:lnTo>
                <a:lnTo>
                  <a:pt x="33108" y="436740"/>
                </a:lnTo>
                <a:lnTo>
                  <a:pt x="61150" y="436740"/>
                </a:lnTo>
                <a:lnTo>
                  <a:pt x="154203" y="343687"/>
                </a:lnTo>
                <a:lnTo>
                  <a:pt x="176641" y="343687"/>
                </a:lnTo>
                <a:lnTo>
                  <a:pt x="90716" y="257771"/>
                </a:lnTo>
                <a:lnTo>
                  <a:pt x="90716" y="240271"/>
                </a:lnTo>
                <a:lnTo>
                  <a:pt x="78828" y="240271"/>
                </a:lnTo>
                <a:lnTo>
                  <a:pt x="46888" y="208330"/>
                </a:lnTo>
                <a:close/>
              </a:path>
              <a:path w="402590" h="454659">
                <a:moveTo>
                  <a:pt x="402259" y="208330"/>
                </a:moveTo>
                <a:lnTo>
                  <a:pt x="383614" y="208330"/>
                </a:lnTo>
                <a:lnTo>
                  <a:pt x="384886" y="210934"/>
                </a:lnTo>
                <a:lnTo>
                  <a:pt x="385698" y="213956"/>
                </a:lnTo>
                <a:lnTo>
                  <a:pt x="385698" y="416445"/>
                </a:lnTo>
                <a:lnTo>
                  <a:pt x="384440" y="423560"/>
                </a:lnTo>
                <a:lnTo>
                  <a:pt x="380963" y="429612"/>
                </a:lnTo>
                <a:lnTo>
                  <a:pt x="375717" y="434155"/>
                </a:lnTo>
                <a:lnTo>
                  <a:pt x="369150" y="436740"/>
                </a:lnTo>
                <a:lnTo>
                  <a:pt x="395417" y="436740"/>
                </a:lnTo>
                <a:lnTo>
                  <a:pt x="399327" y="430944"/>
                </a:lnTo>
                <a:lnTo>
                  <a:pt x="402259" y="416445"/>
                </a:lnTo>
                <a:lnTo>
                  <a:pt x="402259" y="208330"/>
                </a:lnTo>
                <a:close/>
              </a:path>
              <a:path w="402590" h="454659">
                <a:moveTo>
                  <a:pt x="176641" y="343687"/>
                </a:moveTo>
                <a:lnTo>
                  <a:pt x="154203" y="343687"/>
                </a:lnTo>
                <a:lnTo>
                  <a:pt x="195986" y="385470"/>
                </a:lnTo>
                <a:lnTo>
                  <a:pt x="198513" y="386499"/>
                </a:lnTo>
                <a:lnTo>
                  <a:pt x="203758" y="386499"/>
                </a:lnTo>
                <a:lnTo>
                  <a:pt x="206286" y="385470"/>
                </a:lnTo>
                <a:lnTo>
                  <a:pt x="223576" y="368185"/>
                </a:lnTo>
                <a:lnTo>
                  <a:pt x="201142" y="368185"/>
                </a:lnTo>
                <a:lnTo>
                  <a:pt x="176641" y="343687"/>
                </a:lnTo>
                <a:close/>
              </a:path>
              <a:path w="402590" h="454659">
                <a:moveTo>
                  <a:pt x="326770" y="208330"/>
                </a:moveTo>
                <a:lnTo>
                  <a:pt x="314883" y="208330"/>
                </a:lnTo>
                <a:lnTo>
                  <a:pt x="314883" y="254444"/>
                </a:lnTo>
                <a:lnTo>
                  <a:pt x="201142" y="368185"/>
                </a:lnTo>
                <a:lnTo>
                  <a:pt x="223576" y="368185"/>
                </a:lnTo>
                <a:lnTo>
                  <a:pt x="248081" y="343687"/>
                </a:lnTo>
                <a:lnTo>
                  <a:pt x="276109" y="343687"/>
                </a:lnTo>
                <a:lnTo>
                  <a:pt x="262089" y="329666"/>
                </a:lnTo>
                <a:lnTo>
                  <a:pt x="354812" y="236943"/>
                </a:lnTo>
                <a:lnTo>
                  <a:pt x="326770" y="236943"/>
                </a:lnTo>
                <a:lnTo>
                  <a:pt x="326770" y="208330"/>
                </a:lnTo>
                <a:close/>
              </a:path>
              <a:path w="402590" h="454659">
                <a:moveTo>
                  <a:pt x="90716" y="208330"/>
                </a:moveTo>
                <a:lnTo>
                  <a:pt x="78828" y="208330"/>
                </a:lnTo>
                <a:lnTo>
                  <a:pt x="78828" y="240271"/>
                </a:lnTo>
                <a:lnTo>
                  <a:pt x="90716" y="240271"/>
                </a:lnTo>
                <a:lnTo>
                  <a:pt x="90716" y="208330"/>
                </a:lnTo>
                <a:close/>
              </a:path>
              <a:path w="402590" h="454659">
                <a:moveTo>
                  <a:pt x="383425" y="208330"/>
                </a:moveTo>
                <a:lnTo>
                  <a:pt x="355384" y="208330"/>
                </a:lnTo>
                <a:lnTo>
                  <a:pt x="326770" y="236943"/>
                </a:lnTo>
                <a:lnTo>
                  <a:pt x="354812" y="236943"/>
                </a:lnTo>
                <a:lnTo>
                  <a:pt x="383425" y="208330"/>
                </a:lnTo>
                <a:close/>
              </a:path>
              <a:path w="402590" h="454659">
                <a:moveTo>
                  <a:pt x="18719" y="208203"/>
                </a:moveTo>
                <a:lnTo>
                  <a:pt x="18846" y="208330"/>
                </a:lnTo>
                <a:lnTo>
                  <a:pt x="18719" y="208203"/>
                </a:lnTo>
                <a:close/>
              </a:path>
              <a:path w="402590" h="454659">
                <a:moveTo>
                  <a:pt x="383552" y="208203"/>
                </a:moveTo>
                <a:lnTo>
                  <a:pt x="46761" y="208203"/>
                </a:lnTo>
                <a:lnTo>
                  <a:pt x="46888" y="208330"/>
                </a:lnTo>
                <a:lnTo>
                  <a:pt x="383614" y="208330"/>
                </a:lnTo>
                <a:close/>
              </a:path>
              <a:path w="402590" h="454659">
                <a:moveTo>
                  <a:pt x="204431" y="0"/>
                </a:moveTo>
                <a:lnTo>
                  <a:pt x="197840" y="0"/>
                </a:lnTo>
                <a:lnTo>
                  <a:pt x="9220" y="188620"/>
                </a:lnTo>
                <a:lnTo>
                  <a:pt x="8267" y="191223"/>
                </a:lnTo>
                <a:lnTo>
                  <a:pt x="8305" y="193801"/>
                </a:lnTo>
                <a:lnTo>
                  <a:pt x="3124" y="200202"/>
                </a:lnTo>
                <a:lnTo>
                  <a:pt x="48" y="208203"/>
                </a:lnTo>
                <a:lnTo>
                  <a:pt x="46761" y="208203"/>
                </a:lnTo>
                <a:lnTo>
                  <a:pt x="32219" y="193662"/>
                </a:lnTo>
                <a:lnTo>
                  <a:pt x="201142" y="24739"/>
                </a:lnTo>
                <a:lnTo>
                  <a:pt x="229171" y="24739"/>
                </a:lnTo>
                <a:lnTo>
                  <a:pt x="204431" y="0"/>
                </a:lnTo>
                <a:close/>
              </a:path>
              <a:path w="402590" h="454659">
                <a:moveTo>
                  <a:pt x="324103" y="176314"/>
                </a:moveTo>
                <a:lnTo>
                  <a:pt x="81483" y="176314"/>
                </a:lnTo>
                <a:lnTo>
                  <a:pt x="78828" y="178968"/>
                </a:lnTo>
                <a:lnTo>
                  <a:pt x="78828" y="208203"/>
                </a:lnTo>
                <a:lnTo>
                  <a:pt x="90716" y="208203"/>
                </a:lnTo>
                <a:lnTo>
                  <a:pt x="90716" y="188201"/>
                </a:lnTo>
                <a:lnTo>
                  <a:pt x="326770" y="188201"/>
                </a:lnTo>
                <a:lnTo>
                  <a:pt x="326770" y="178968"/>
                </a:lnTo>
                <a:lnTo>
                  <a:pt x="324103" y="176314"/>
                </a:lnTo>
                <a:close/>
              </a:path>
              <a:path w="402590" h="454659">
                <a:moveTo>
                  <a:pt x="326770" y="188201"/>
                </a:moveTo>
                <a:lnTo>
                  <a:pt x="314883" y="188201"/>
                </a:lnTo>
                <a:lnTo>
                  <a:pt x="314883" y="208203"/>
                </a:lnTo>
                <a:lnTo>
                  <a:pt x="326770" y="208203"/>
                </a:lnTo>
                <a:lnTo>
                  <a:pt x="326770" y="188201"/>
                </a:lnTo>
                <a:close/>
              </a:path>
              <a:path w="402590" h="454659">
                <a:moveTo>
                  <a:pt x="229171" y="24739"/>
                </a:moveTo>
                <a:lnTo>
                  <a:pt x="201142" y="24739"/>
                </a:lnTo>
                <a:lnTo>
                  <a:pt x="370052" y="193662"/>
                </a:lnTo>
                <a:lnTo>
                  <a:pt x="355511" y="208203"/>
                </a:lnTo>
                <a:lnTo>
                  <a:pt x="402211" y="208203"/>
                </a:lnTo>
                <a:lnTo>
                  <a:pt x="399148" y="200202"/>
                </a:lnTo>
                <a:lnTo>
                  <a:pt x="393966" y="193801"/>
                </a:lnTo>
                <a:lnTo>
                  <a:pt x="394004" y="191223"/>
                </a:lnTo>
                <a:lnTo>
                  <a:pt x="393052" y="188620"/>
                </a:lnTo>
                <a:lnTo>
                  <a:pt x="229171" y="24739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pPr marL="0" algn="r" defTabSz="914400" rtl="1" eaLnBrk="1" latinLnBrk="0" hangingPunct="1"/>
            <a:endParaRPr/>
          </a:p>
        </p:txBody>
      </p:sp>
      <p:sp>
        <p:nvSpPr>
          <p:cNvPr id="1135" name="object 197">
            <a:extLst>
              <a:ext uri="{FF2B5EF4-FFF2-40B4-BE49-F238E27FC236}">
                <a16:creationId xmlns:a16="http://schemas.microsoft.com/office/drawing/2014/main" id="{42D78AEC-AF65-C977-A1D6-025163A3E2EA}"/>
              </a:ext>
            </a:extLst>
          </p:cNvPr>
          <p:cNvSpPr/>
          <p:nvPr/>
        </p:nvSpPr>
        <p:spPr>
          <a:xfrm>
            <a:off x="7881516" y="3857034"/>
            <a:ext cx="251981" cy="302881"/>
          </a:xfrm>
          <a:custGeom>
            <a:avLst/>
            <a:gdLst/>
            <a:ahLst/>
            <a:cxnLst/>
            <a:rect l="l" t="t" r="r" b="b"/>
            <a:pathLst>
              <a:path w="317500" h="381634">
                <a:moveTo>
                  <a:pt x="158584" y="0"/>
                </a:moveTo>
                <a:lnTo>
                  <a:pt x="147779" y="2033"/>
                </a:lnTo>
                <a:lnTo>
                  <a:pt x="138001" y="7658"/>
                </a:lnTo>
                <a:lnTo>
                  <a:pt x="130913" y="16159"/>
                </a:lnTo>
                <a:lnTo>
                  <a:pt x="128181" y="26822"/>
                </a:lnTo>
                <a:lnTo>
                  <a:pt x="128181" y="67348"/>
                </a:lnTo>
                <a:lnTo>
                  <a:pt x="86842" y="81598"/>
                </a:lnTo>
                <a:lnTo>
                  <a:pt x="51552" y="106081"/>
                </a:lnTo>
                <a:lnTo>
                  <a:pt x="24114" y="139001"/>
                </a:lnTo>
                <a:lnTo>
                  <a:pt x="6328" y="178560"/>
                </a:lnTo>
                <a:lnTo>
                  <a:pt x="0" y="222961"/>
                </a:lnTo>
                <a:lnTo>
                  <a:pt x="8098" y="273029"/>
                </a:lnTo>
                <a:lnTo>
                  <a:pt x="30639" y="316552"/>
                </a:lnTo>
                <a:lnTo>
                  <a:pt x="64989" y="350898"/>
                </a:lnTo>
                <a:lnTo>
                  <a:pt x="108515" y="373436"/>
                </a:lnTo>
                <a:lnTo>
                  <a:pt x="158584" y="381533"/>
                </a:lnTo>
                <a:lnTo>
                  <a:pt x="208653" y="373436"/>
                </a:lnTo>
                <a:lnTo>
                  <a:pt x="227523" y="363664"/>
                </a:lnTo>
                <a:lnTo>
                  <a:pt x="158584" y="363664"/>
                </a:lnTo>
                <a:lnTo>
                  <a:pt x="114160" y="356478"/>
                </a:lnTo>
                <a:lnTo>
                  <a:pt x="75545" y="336477"/>
                </a:lnTo>
                <a:lnTo>
                  <a:pt x="45073" y="305999"/>
                </a:lnTo>
                <a:lnTo>
                  <a:pt x="25078" y="267381"/>
                </a:lnTo>
                <a:lnTo>
                  <a:pt x="17894" y="222961"/>
                </a:lnTo>
                <a:lnTo>
                  <a:pt x="26266" y="175136"/>
                </a:lnTo>
                <a:lnTo>
                  <a:pt x="49408" y="134340"/>
                </a:lnTo>
                <a:lnTo>
                  <a:pt x="84362" y="103517"/>
                </a:lnTo>
                <a:lnTo>
                  <a:pt x="128181" y="85610"/>
                </a:lnTo>
                <a:lnTo>
                  <a:pt x="146075" y="85610"/>
                </a:lnTo>
                <a:lnTo>
                  <a:pt x="146075" y="22732"/>
                </a:lnTo>
                <a:lnTo>
                  <a:pt x="152857" y="17881"/>
                </a:lnTo>
                <a:lnTo>
                  <a:pt x="186697" y="17881"/>
                </a:lnTo>
                <a:lnTo>
                  <a:pt x="186256" y="16159"/>
                </a:lnTo>
                <a:lnTo>
                  <a:pt x="179168" y="7658"/>
                </a:lnTo>
                <a:lnTo>
                  <a:pt x="169389" y="2033"/>
                </a:lnTo>
                <a:lnTo>
                  <a:pt x="158584" y="0"/>
                </a:lnTo>
                <a:close/>
              </a:path>
              <a:path w="317500" h="381634">
                <a:moveTo>
                  <a:pt x="236113" y="85610"/>
                </a:moveTo>
                <a:lnTo>
                  <a:pt x="188988" y="85610"/>
                </a:lnTo>
                <a:lnTo>
                  <a:pt x="232801" y="103517"/>
                </a:lnTo>
                <a:lnTo>
                  <a:pt x="267758" y="134340"/>
                </a:lnTo>
                <a:lnTo>
                  <a:pt x="290903" y="175136"/>
                </a:lnTo>
                <a:lnTo>
                  <a:pt x="299275" y="222961"/>
                </a:lnTo>
                <a:lnTo>
                  <a:pt x="292091" y="267381"/>
                </a:lnTo>
                <a:lnTo>
                  <a:pt x="272096" y="305999"/>
                </a:lnTo>
                <a:lnTo>
                  <a:pt x="241624" y="336477"/>
                </a:lnTo>
                <a:lnTo>
                  <a:pt x="203009" y="356478"/>
                </a:lnTo>
                <a:lnTo>
                  <a:pt x="158584" y="363664"/>
                </a:lnTo>
                <a:lnTo>
                  <a:pt x="227523" y="363664"/>
                </a:lnTo>
                <a:lnTo>
                  <a:pt x="252176" y="350898"/>
                </a:lnTo>
                <a:lnTo>
                  <a:pt x="286522" y="316552"/>
                </a:lnTo>
                <a:lnTo>
                  <a:pt x="309059" y="273029"/>
                </a:lnTo>
                <a:lnTo>
                  <a:pt x="317157" y="222961"/>
                </a:lnTo>
                <a:lnTo>
                  <a:pt x="310830" y="178560"/>
                </a:lnTo>
                <a:lnTo>
                  <a:pt x="293051" y="139001"/>
                </a:lnTo>
                <a:lnTo>
                  <a:pt x="265617" y="106081"/>
                </a:lnTo>
                <a:lnTo>
                  <a:pt x="236113" y="85610"/>
                </a:lnTo>
                <a:close/>
              </a:path>
              <a:path w="317500" h="381634">
                <a:moveTo>
                  <a:pt x="146075" y="85610"/>
                </a:moveTo>
                <a:lnTo>
                  <a:pt x="128181" y="85610"/>
                </a:lnTo>
                <a:lnTo>
                  <a:pt x="128181" y="116700"/>
                </a:lnTo>
                <a:lnTo>
                  <a:pt x="96162" y="131803"/>
                </a:lnTo>
                <a:lnTo>
                  <a:pt x="70781" y="155895"/>
                </a:lnTo>
                <a:lnTo>
                  <a:pt x="54066" y="186955"/>
                </a:lnTo>
                <a:lnTo>
                  <a:pt x="48044" y="222961"/>
                </a:lnTo>
                <a:lnTo>
                  <a:pt x="56743" y="265952"/>
                </a:lnTo>
                <a:lnTo>
                  <a:pt x="80454" y="301097"/>
                </a:lnTo>
                <a:lnTo>
                  <a:pt x="115595" y="324813"/>
                </a:lnTo>
                <a:lnTo>
                  <a:pt x="158584" y="333514"/>
                </a:lnTo>
                <a:lnTo>
                  <a:pt x="201569" y="324813"/>
                </a:lnTo>
                <a:lnTo>
                  <a:pt x="215191" y="315620"/>
                </a:lnTo>
                <a:lnTo>
                  <a:pt x="158584" y="315620"/>
                </a:lnTo>
                <a:lnTo>
                  <a:pt x="122552" y="308327"/>
                </a:lnTo>
                <a:lnTo>
                  <a:pt x="93095" y="288450"/>
                </a:lnTo>
                <a:lnTo>
                  <a:pt x="73218" y="258993"/>
                </a:lnTo>
                <a:lnTo>
                  <a:pt x="65925" y="222961"/>
                </a:lnTo>
                <a:lnTo>
                  <a:pt x="70563" y="193997"/>
                </a:lnTo>
                <a:lnTo>
                  <a:pt x="83480" y="168768"/>
                </a:lnTo>
                <a:lnTo>
                  <a:pt x="103183" y="148757"/>
                </a:lnTo>
                <a:lnTo>
                  <a:pt x="128181" y="135445"/>
                </a:lnTo>
                <a:lnTo>
                  <a:pt x="146075" y="135445"/>
                </a:lnTo>
                <a:lnTo>
                  <a:pt x="146075" y="85610"/>
                </a:lnTo>
                <a:close/>
              </a:path>
              <a:path w="317500" h="381634">
                <a:moveTo>
                  <a:pt x="224844" y="135445"/>
                </a:moveTo>
                <a:lnTo>
                  <a:pt x="188988" y="135445"/>
                </a:lnTo>
                <a:lnTo>
                  <a:pt x="213991" y="148757"/>
                </a:lnTo>
                <a:lnTo>
                  <a:pt x="233694" y="168768"/>
                </a:lnTo>
                <a:lnTo>
                  <a:pt x="246488" y="193763"/>
                </a:lnTo>
                <a:lnTo>
                  <a:pt x="246608" y="193997"/>
                </a:lnTo>
                <a:lnTo>
                  <a:pt x="251244" y="222961"/>
                </a:lnTo>
                <a:lnTo>
                  <a:pt x="243950" y="258993"/>
                </a:lnTo>
                <a:lnTo>
                  <a:pt x="224074" y="288450"/>
                </a:lnTo>
                <a:lnTo>
                  <a:pt x="194617" y="308327"/>
                </a:lnTo>
                <a:lnTo>
                  <a:pt x="158584" y="315620"/>
                </a:lnTo>
                <a:lnTo>
                  <a:pt x="215191" y="315620"/>
                </a:lnTo>
                <a:lnTo>
                  <a:pt x="236710" y="301097"/>
                </a:lnTo>
                <a:lnTo>
                  <a:pt x="260424" y="265952"/>
                </a:lnTo>
                <a:lnTo>
                  <a:pt x="269125" y="222961"/>
                </a:lnTo>
                <a:lnTo>
                  <a:pt x="263103" y="186955"/>
                </a:lnTo>
                <a:lnTo>
                  <a:pt x="246387" y="155895"/>
                </a:lnTo>
                <a:lnTo>
                  <a:pt x="224844" y="135445"/>
                </a:lnTo>
                <a:close/>
              </a:path>
              <a:path w="317500" h="381634">
                <a:moveTo>
                  <a:pt x="146075" y="135445"/>
                </a:moveTo>
                <a:lnTo>
                  <a:pt x="128181" y="135445"/>
                </a:lnTo>
                <a:lnTo>
                  <a:pt x="128181" y="184810"/>
                </a:lnTo>
                <a:lnTo>
                  <a:pt x="130913" y="195478"/>
                </a:lnTo>
                <a:lnTo>
                  <a:pt x="138001" y="203979"/>
                </a:lnTo>
                <a:lnTo>
                  <a:pt x="147779" y="209600"/>
                </a:lnTo>
                <a:lnTo>
                  <a:pt x="158584" y="211632"/>
                </a:lnTo>
                <a:lnTo>
                  <a:pt x="169389" y="209600"/>
                </a:lnTo>
                <a:lnTo>
                  <a:pt x="179168" y="203979"/>
                </a:lnTo>
                <a:lnTo>
                  <a:pt x="186256" y="195478"/>
                </a:lnTo>
                <a:lnTo>
                  <a:pt x="186635" y="193997"/>
                </a:lnTo>
                <a:lnTo>
                  <a:pt x="186695" y="193763"/>
                </a:lnTo>
                <a:lnTo>
                  <a:pt x="152857" y="193763"/>
                </a:lnTo>
                <a:lnTo>
                  <a:pt x="146075" y="188899"/>
                </a:lnTo>
                <a:lnTo>
                  <a:pt x="146075" y="135445"/>
                </a:lnTo>
                <a:close/>
              </a:path>
              <a:path w="317500" h="381634">
                <a:moveTo>
                  <a:pt x="186697" y="17881"/>
                </a:moveTo>
                <a:lnTo>
                  <a:pt x="164325" y="17881"/>
                </a:lnTo>
                <a:lnTo>
                  <a:pt x="171107" y="22732"/>
                </a:lnTo>
                <a:lnTo>
                  <a:pt x="171107" y="188899"/>
                </a:lnTo>
                <a:lnTo>
                  <a:pt x="164325" y="193763"/>
                </a:lnTo>
                <a:lnTo>
                  <a:pt x="186695" y="193763"/>
                </a:lnTo>
                <a:lnTo>
                  <a:pt x="188988" y="184810"/>
                </a:lnTo>
                <a:lnTo>
                  <a:pt x="188988" y="135445"/>
                </a:lnTo>
                <a:lnTo>
                  <a:pt x="224844" y="135445"/>
                </a:lnTo>
                <a:lnTo>
                  <a:pt x="221007" y="131803"/>
                </a:lnTo>
                <a:lnTo>
                  <a:pt x="188988" y="116700"/>
                </a:lnTo>
                <a:lnTo>
                  <a:pt x="188988" y="85610"/>
                </a:lnTo>
                <a:lnTo>
                  <a:pt x="236113" y="85610"/>
                </a:lnTo>
                <a:lnTo>
                  <a:pt x="230330" y="81598"/>
                </a:lnTo>
                <a:lnTo>
                  <a:pt x="188988" y="67348"/>
                </a:lnTo>
                <a:lnTo>
                  <a:pt x="188988" y="26822"/>
                </a:lnTo>
                <a:lnTo>
                  <a:pt x="186697" y="17881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6" name="object 198">
            <a:extLst>
              <a:ext uri="{FF2B5EF4-FFF2-40B4-BE49-F238E27FC236}">
                <a16:creationId xmlns:a16="http://schemas.microsoft.com/office/drawing/2014/main" id="{808B8EE4-C109-5BE4-9928-FAF510254B05}"/>
              </a:ext>
            </a:extLst>
          </p:cNvPr>
          <p:cNvSpPr/>
          <p:nvPr/>
        </p:nvSpPr>
        <p:spPr>
          <a:xfrm>
            <a:off x="7858550" y="3232382"/>
            <a:ext cx="297841" cy="243917"/>
          </a:xfrm>
          <a:custGeom>
            <a:avLst/>
            <a:gdLst/>
            <a:ahLst/>
            <a:cxnLst/>
            <a:rect l="l" t="t" r="r" b="b"/>
            <a:pathLst>
              <a:path w="375284" h="307340">
                <a:moveTo>
                  <a:pt x="85521" y="261772"/>
                </a:moveTo>
                <a:lnTo>
                  <a:pt x="83375" y="259626"/>
                </a:lnTo>
                <a:lnTo>
                  <a:pt x="75958" y="259626"/>
                </a:lnTo>
                <a:lnTo>
                  <a:pt x="75958" y="269176"/>
                </a:lnTo>
                <a:lnTo>
                  <a:pt x="75958" y="279755"/>
                </a:lnTo>
                <a:lnTo>
                  <a:pt x="50114" y="279755"/>
                </a:lnTo>
                <a:lnTo>
                  <a:pt x="50114" y="269176"/>
                </a:lnTo>
                <a:lnTo>
                  <a:pt x="75958" y="269176"/>
                </a:lnTo>
                <a:lnTo>
                  <a:pt x="75958" y="259626"/>
                </a:lnTo>
                <a:lnTo>
                  <a:pt x="42697" y="259626"/>
                </a:lnTo>
                <a:lnTo>
                  <a:pt x="40563" y="261772"/>
                </a:lnTo>
                <a:lnTo>
                  <a:pt x="40563" y="287172"/>
                </a:lnTo>
                <a:lnTo>
                  <a:pt x="42697" y="289306"/>
                </a:lnTo>
                <a:lnTo>
                  <a:pt x="83375" y="289306"/>
                </a:lnTo>
                <a:lnTo>
                  <a:pt x="85521" y="287172"/>
                </a:lnTo>
                <a:lnTo>
                  <a:pt x="85521" y="279755"/>
                </a:lnTo>
                <a:lnTo>
                  <a:pt x="85521" y="269176"/>
                </a:lnTo>
                <a:lnTo>
                  <a:pt x="85521" y="261772"/>
                </a:lnTo>
                <a:close/>
              </a:path>
              <a:path w="375284" h="307340">
                <a:moveTo>
                  <a:pt x="85521" y="19469"/>
                </a:moveTo>
                <a:lnTo>
                  <a:pt x="83375" y="17335"/>
                </a:lnTo>
                <a:lnTo>
                  <a:pt x="75958" y="17335"/>
                </a:lnTo>
                <a:lnTo>
                  <a:pt x="75958" y="26885"/>
                </a:lnTo>
                <a:lnTo>
                  <a:pt x="75958" y="37477"/>
                </a:lnTo>
                <a:lnTo>
                  <a:pt x="50114" y="37477"/>
                </a:lnTo>
                <a:lnTo>
                  <a:pt x="50114" y="26885"/>
                </a:lnTo>
                <a:lnTo>
                  <a:pt x="75958" y="26885"/>
                </a:lnTo>
                <a:lnTo>
                  <a:pt x="75958" y="17335"/>
                </a:lnTo>
                <a:lnTo>
                  <a:pt x="42697" y="17335"/>
                </a:lnTo>
                <a:lnTo>
                  <a:pt x="40563" y="19469"/>
                </a:lnTo>
                <a:lnTo>
                  <a:pt x="40563" y="44881"/>
                </a:lnTo>
                <a:lnTo>
                  <a:pt x="42697" y="47015"/>
                </a:lnTo>
                <a:lnTo>
                  <a:pt x="83375" y="47015"/>
                </a:lnTo>
                <a:lnTo>
                  <a:pt x="85521" y="44881"/>
                </a:lnTo>
                <a:lnTo>
                  <a:pt x="85521" y="37477"/>
                </a:lnTo>
                <a:lnTo>
                  <a:pt x="85521" y="26885"/>
                </a:lnTo>
                <a:lnTo>
                  <a:pt x="85521" y="19469"/>
                </a:lnTo>
                <a:close/>
              </a:path>
              <a:path w="375284" h="307340">
                <a:moveTo>
                  <a:pt x="146037" y="261772"/>
                </a:moveTo>
                <a:lnTo>
                  <a:pt x="143903" y="259626"/>
                </a:lnTo>
                <a:lnTo>
                  <a:pt x="136486" y="259626"/>
                </a:lnTo>
                <a:lnTo>
                  <a:pt x="136486" y="269176"/>
                </a:lnTo>
                <a:lnTo>
                  <a:pt x="136486" y="279755"/>
                </a:lnTo>
                <a:lnTo>
                  <a:pt x="110642" y="279755"/>
                </a:lnTo>
                <a:lnTo>
                  <a:pt x="110642" y="269176"/>
                </a:lnTo>
                <a:lnTo>
                  <a:pt x="136486" y="269176"/>
                </a:lnTo>
                <a:lnTo>
                  <a:pt x="136486" y="259626"/>
                </a:lnTo>
                <a:lnTo>
                  <a:pt x="103225" y="259626"/>
                </a:lnTo>
                <a:lnTo>
                  <a:pt x="101092" y="261772"/>
                </a:lnTo>
                <a:lnTo>
                  <a:pt x="101092" y="287172"/>
                </a:lnTo>
                <a:lnTo>
                  <a:pt x="103225" y="289306"/>
                </a:lnTo>
                <a:lnTo>
                  <a:pt x="143903" y="289306"/>
                </a:lnTo>
                <a:lnTo>
                  <a:pt x="146037" y="287172"/>
                </a:lnTo>
                <a:lnTo>
                  <a:pt x="146037" y="279755"/>
                </a:lnTo>
                <a:lnTo>
                  <a:pt x="146037" y="269176"/>
                </a:lnTo>
                <a:lnTo>
                  <a:pt x="146037" y="261772"/>
                </a:lnTo>
                <a:close/>
              </a:path>
              <a:path w="375284" h="307340">
                <a:moveTo>
                  <a:pt x="146037" y="19469"/>
                </a:moveTo>
                <a:lnTo>
                  <a:pt x="143903" y="17335"/>
                </a:lnTo>
                <a:lnTo>
                  <a:pt x="136486" y="17335"/>
                </a:lnTo>
                <a:lnTo>
                  <a:pt x="136486" y="26885"/>
                </a:lnTo>
                <a:lnTo>
                  <a:pt x="136486" y="37477"/>
                </a:lnTo>
                <a:lnTo>
                  <a:pt x="110642" y="37477"/>
                </a:lnTo>
                <a:lnTo>
                  <a:pt x="110642" y="26885"/>
                </a:lnTo>
                <a:lnTo>
                  <a:pt x="136486" y="26885"/>
                </a:lnTo>
                <a:lnTo>
                  <a:pt x="136486" y="17335"/>
                </a:lnTo>
                <a:lnTo>
                  <a:pt x="103225" y="17335"/>
                </a:lnTo>
                <a:lnTo>
                  <a:pt x="101092" y="19469"/>
                </a:lnTo>
                <a:lnTo>
                  <a:pt x="101092" y="44881"/>
                </a:lnTo>
                <a:lnTo>
                  <a:pt x="103225" y="47015"/>
                </a:lnTo>
                <a:lnTo>
                  <a:pt x="143903" y="47015"/>
                </a:lnTo>
                <a:lnTo>
                  <a:pt x="146037" y="44881"/>
                </a:lnTo>
                <a:lnTo>
                  <a:pt x="146037" y="37477"/>
                </a:lnTo>
                <a:lnTo>
                  <a:pt x="146037" y="26885"/>
                </a:lnTo>
                <a:lnTo>
                  <a:pt x="146037" y="19469"/>
                </a:lnTo>
                <a:close/>
              </a:path>
              <a:path w="375284" h="307340">
                <a:moveTo>
                  <a:pt x="208864" y="261772"/>
                </a:moveTo>
                <a:lnTo>
                  <a:pt x="206717" y="259626"/>
                </a:lnTo>
                <a:lnTo>
                  <a:pt x="199313" y="259626"/>
                </a:lnTo>
                <a:lnTo>
                  <a:pt x="199313" y="269176"/>
                </a:lnTo>
                <a:lnTo>
                  <a:pt x="199313" y="279755"/>
                </a:lnTo>
                <a:lnTo>
                  <a:pt x="173456" y="279755"/>
                </a:lnTo>
                <a:lnTo>
                  <a:pt x="173456" y="269176"/>
                </a:lnTo>
                <a:lnTo>
                  <a:pt x="199313" y="269176"/>
                </a:lnTo>
                <a:lnTo>
                  <a:pt x="199313" y="259626"/>
                </a:lnTo>
                <a:lnTo>
                  <a:pt x="166039" y="259626"/>
                </a:lnTo>
                <a:lnTo>
                  <a:pt x="163906" y="261772"/>
                </a:lnTo>
                <a:lnTo>
                  <a:pt x="163906" y="287172"/>
                </a:lnTo>
                <a:lnTo>
                  <a:pt x="166039" y="289306"/>
                </a:lnTo>
                <a:lnTo>
                  <a:pt x="206717" y="289306"/>
                </a:lnTo>
                <a:lnTo>
                  <a:pt x="208864" y="287172"/>
                </a:lnTo>
                <a:lnTo>
                  <a:pt x="208864" y="279755"/>
                </a:lnTo>
                <a:lnTo>
                  <a:pt x="208864" y="269176"/>
                </a:lnTo>
                <a:lnTo>
                  <a:pt x="208864" y="261772"/>
                </a:lnTo>
                <a:close/>
              </a:path>
              <a:path w="375284" h="307340">
                <a:moveTo>
                  <a:pt x="208864" y="19469"/>
                </a:moveTo>
                <a:lnTo>
                  <a:pt x="206717" y="17335"/>
                </a:lnTo>
                <a:lnTo>
                  <a:pt x="199313" y="17335"/>
                </a:lnTo>
                <a:lnTo>
                  <a:pt x="199313" y="26885"/>
                </a:lnTo>
                <a:lnTo>
                  <a:pt x="199313" y="37477"/>
                </a:lnTo>
                <a:lnTo>
                  <a:pt x="173456" y="37477"/>
                </a:lnTo>
                <a:lnTo>
                  <a:pt x="173456" y="26885"/>
                </a:lnTo>
                <a:lnTo>
                  <a:pt x="199313" y="26885"/>
                </a:lnTo>
                <a:lnTo>
                  <a:pt x="199313" y="17335"/>
                </a:lnTo>
                <a:lnTo>
                  <a:pt x="166039" y="17335"/>
                </a:lnTo>
                <a:lnTo>
                  <a:pt x="163906" y="19469"/>
                </a:lnTo>
                <a:lnTo>
                  <a:pt x="163906" y="44881"/>
                </a:lnTo>
                <a:lnTo>
                  <a:pt x="166039" y="47015"/>
                </a:lnTo>
                <a:lnTo>
                  <a:pt x="206717" y="47015"/>
                </a:lnTo>
                <a:lnTo>
                  <a:pt x="208864" y="44881"/>
                </a:lnTo>
                <a:lnTo>
                  <a:pt x="208864" y="37477"/>
                </a:lnTo>
                <a:lnTo>
                  <a:pt x="208864" y="26885"/>
                </a:lnTo>
                <a:lnTo>
                  <a:pt x="208864" y="19469"/>
                </a:lnTo>
                <a:close/>
              </a:path>
              <a:path w="375284" h="307340">
                <a:moveTo>
                  <a:pt x="269392" y="261772"/>
                </a:moveTo>
                <a:lnTo>
                  <a:pt x="267246" y="259626"/>
                </a:lnTo>
                <a:lnTo>
                  <a:pt x="259842" y="259626"/>
                </a:lnTo>
                <a:lnTo>
                  <a:pt x="259842" y="269176"/>
                </a:lnTo>
                <a:lnTo>
                  <a:pt x="259842" y="279755"/>
                </a:lnTo>
                <a:lnTo>
                  <a:pt x="233984" y="279755"/>
                </a:lnTo>
                <a:lnTo>
                  <a:pt x="233984" y="269176"/>
                </a:lnTo>
                <a:lnTo>
                  <a:pt x="259842" y="269176"/>
                </a:lnTo>
                <a:lnTo>
                  <a:pt x="259842" y="259626"/>
                </a:lnTo>
                <a:lnTo>
                  <a:pt x="226568" y="259626"/>
                </a:lnTo>
                <a:lnTo>
                  <a:pt x="224434" y="261772"/>
                </a:lnTo>
                <a:lnTo>
                  <a:pt x="224434" y="287172"/>
                </a:lnTo>
                <a:lnTo>
                  <a:pt x="226568" y="289306"/>
                </a:lnTo>
                <a:lnTo>
                  <a:pt x="267246" y="289306"/>
                </a:lnTo>
                <a:lnTo>
                  <a:pt x="269392" y="287172"/>
                </a:lnTo>
                <a:lnTo>
                  <a:pt x="269392" y="279755"/>
                </a:lnTo>
                <a:lnTo>
                  <a:pt x="269392" y="269176"/>
                </a:lnTo>
                <a:lnTo>
                  <a:pt x="269392" y="261772"/>
                </a:lnTo>
                <a:close/>
              </a:path>
              <a:path w="375284" h="307340">
                <a:moveTo>
                  <a:pt x="269392" y="19469"/>
                </a:moveTo>
                <a:lnTo>
                  <a:pt x="267246" y="17335"/>
                </a:lnTo>
                <a:lnTo>
                  <a:pt x="259842" y="17335"/>
                </a:lnTo>
                <a:lnTo>
                  <a:pt x="259842" y="26885"/>
                </a:lnTo>
                <a:lnTo>
                  <a:pt x="259842" y="37477"/>
                </a:lnTo>
                <a:lnTo>
                  <a:pt x="233984" y="37477"/>
                </a:lnTo>
                <a:lnTo>
                  <a:pt x="233984" y="26885"/>
                </a:lnTo>
                <a:lnTo>
                  <a:pt x="259842" y="26885"/>
                </a:lnTo>
                <a:lnTo>
                  <a:pt x="259842" y="17335"/>
                </a:lnTo>
                <a:lnTo>
                  <a:pt x="226568" y="17335"/>
                </a:lnTo>
                <a:lnTo>
                  <a:pt x="224434" y="19469"/>
                </a:lnTo>
                <a:lnTo>
                  <a:pt x="224434" y="44881"/>
                </a:lnTo>
                <a:lnTo>
                  <a:pt x="226568" y="47015"/>
                </a:lnTo>
                <a:lnTo>
                  <a:pt x="267246" y="47015"/>
                </a:lnTo>
                <a:lnTo>
                  <a:pt x="269392" y="44881"/>
                </a:lnTo>
                <a:lnTo>
                  <a:pt x="269392" y="37477"/>
                </a:lnTo>
                <a:lnTo>
                  <a:pt x="269392" y="26885"/>
                </a:lnTo>
                <a:lnTo>
                  <a:pt x="269392" y="19469"/>
                </a:lnTo>
                <a:close/>
              </a:path>
              <a:path w="375284" h="307340">
                <a:moveTo>
                  <a:pt x="329907" y="261772"/>
                </a:moveTo>
                <a:lnTo>
                  <a:pt x="327774" y="259626"/>
                </a:lnTo>
                <a:lnTo>
                  <a:pt x="320357" y="259626"/>
                </a:lnTo>
                <a:lnTo>
                  <a:pt x="320357" y="269176"/>
                </a:lnTo>
                <a:lnTo>
                  <a:pt x="320357" y="279755"/>
                </a:lnTo>
                <a:lnTo>
                  <a:pt x="294513" y="279755"/>
                </a:lnTo>
                <a:lnTo>
                  <a:pt x="294513" y="269176"/>
                </a:lnTo>
                <a:lnTo>
                  <a:pt x="320357" y="269176"/>
                </a:lnTo>
                <a:lnTo>
                  <a:pt x="320357" y="259626"/>
                </a:lnTo>
                <a:lnTo>
                  <a:pt x="287096" y="259626"/>
                </a:lnTo>
                <a:lnTo>
                  <a:pt x="284962" y="261772"/>
                </a:lnTo>
                <a:lnTo>
                  <a:pt x="284962" y="287172"/>
                </a:lnTo>
                <a:lnTo>
                  <a:pt x="287096" y="289306"/>
                </a:lnTo>
                <a:lnTo>
                  <a:pt x="327774" y="289306"/>
                </a:lnTo>
                <a:lnTo>
                  <a:pt x="329907" y="287172"/>
                </a:lnTo>
                <a:lnTo>
                  <a:pt x="329907" y="279755"/>
                </a:lnTo>
                <a:lnTo>
                  <a:pt x="329907" y="269176"/>
                </a:lnTo>
                <a:lnTo>
                  <a:pt x="329907" y="261772"/>
                </a:lnTo>
                <a:close/>
              </a:path>
              <a:path w="375284" h="307340">
                <a:moveTo>
                  <a:pt x="329907" y="19469"/>
                </a:moveTo>
                <a:lnTo>
                  <a:pt x="327774" y="17335"/>
                </a:lnTo>
                <a:lnTo>
                  <a:pt x="320357" y="17335"/>
                </a:lnTo>
                <a:lnTo>
                  <a:pt x="320357" y="26885"/>
                </a:lnTo>
                <a:lnTo>
                  <a:pt x="320357" y="37477"/>
                </a:lnTo>
                <a:lnTo>
                  <a:pt x="294513" y="37477"/>
                </a:lnTo>
                <a:lnTo>
                  <a:pt x="294513" y="26885"/>
                </a:lnTo>
                <a:lnTo>
                  <a:pt x="320357" y="26885"/>
                </a:lnTo>
                <a:lnTo>
                  <a:pt x="320357" y="17335"/>
                </a:lnTo>
                <a:lnTo>
                  <a:pt x="287096" y="17335"/>
                </a:lnTo>
                <a:lnTo>
                  <a:pt x="284962" y="19469"/>
                </a:lnTo>
                <a:lnTo>
                  <a:pt x="284962" y="44881"/>
                </a:lnTo>
                <a:lnTo>
                  <a:pt x="287096" y="47015"/>
                </a:lnTo>
                <a:lnTo>
                  <a:pt x="327774" y="47015"/>
                </a:lnTo>
                <a:lnTo>
                  <a:pt x="329907" y="44881"/>
                </a:lnTo>
                <a:lnTo>
                  <a:pt x="329907" y="37477"/>
                </a:lnTo>
                <a:lnTo>
                  <a:pt x="329907" y="26885"/>
                </a:lnTo>
                <a:lnTo>
                  <a:pt x="329907" y="19469"/>
                </a:lnTo>
                <a:close/>
              </a:path>
              <a:path w="375284" h="307340">
                <a:moveTo>
                  <a:pt x="375018" y="2133"/>
                </a:moveTo>
                <a:lnTo>
                  <a:pt x="372872" y="0"/>
                </a:lnTo>
                <a:lnTo>
                  <a:pt x="365467" y="0"/>
                </a:lnTo>
                <a:lnTo>
                  <a:pt x="365467" y="9550"/>
                </a:lnTo>
                <a:lnTo>
                  <a:pt x="365467" y="17335"/>
                </a:lnTo>
                <a:lnTo>
                  <a:pt x="347624" y="17335"/>
                </a:lnTo>
                <a:lnTo>
                  <a:pt x="345478" y="19481"/>
                </a:lnTo>
                <a:lnTo>
                  <a:pt x="345478" y="44881"/>
                </a:lnTo>
                <a:lnTo>
                  <a:pt x="347624" y="47015"/>
                </a:lnTo>
                <a:lnTo>
                  <a:pt x="365467" y="47015"/>
                </a:lnTo>
                <a:lnTo>
                  <a:pt x="365467" y="55168"/>
                </a:lnTo>
                <a:lnTo>
                  <a:pt x="320357" y="55168"/>
                </a:lnTo>
                <a:lnTo>
                  <a:pt x="320357" y="64541"/>
                </a:lnTo>
                <a:lnTo>
                  <a:pt x="320357" y="240042"/>
                </a:lnTo>
                <a:lnTo>
                  <a:pt x="301155" y="240042"/>
                </a:lnTo>
                <a:lnTo>
                  <a:pt x="301155" y="64719"/>
                </a:lnTo>
                <a:lnTo>
                  <a:pt x="301155" y="64541"/>
                </a:lnTo>
                <a:lnTo>
                  <a:pt x="320357" y="64541"/>
                </a:lnTo>
                <a:lnTo>
                  <a:pt x="320357" y="55168"/>
                </a:lnTo>
                <a:lnTo>
                  <a:pt x="291604" y="55168"/>
                </a:lnTo>
                <a:lnTo>
                  <a:pt x="291604" y="64719"/>
                </a:lnTo>
                <a:lnTo>
                  <a:pt x="291604" y="242290"/>
                </a:lnTo>
                <a:lnTo>
                  <a:pt x="83439" y="242290"/>
                </a:lnTo>
                <a:lnTo>
                  <a:pt x="83439" y="240042"/>
                </a:lnTo>
                <a:lnTo>
                  <a:pt x="83439" y="64719"/>
                </a:lnTo>
                <a:lnTo>
                  <a:pt x="291604" y="64719"/>
                </a:lnTo>
                <a:lnTo>
                  <a:pt x="291604" y="55168"/>
                </a:lnTo>
                <a:lnTo>
                  <a:pt x="72707" y="55168"/>
                </a:lnTo>
                <a:lnTo>
                  <a:pt x="72707" y="64541"/>
                </a:lnTo>
                <a:lnTo>
                  <a:pt x="72707" y="240042"/>
                </a:lnTo>
                <a:lnTo>
                  <a:pt x="50114" y="240042"/>
                </a:lnTo>
                <a:lnTo>
                  <a:pt x="50114" y="64541"/>
                </a:lnTo>
                <a:lnTo>
                  <a:pt x="72707" y="64541"/>
                </a:lnTo>
                <a:lnTo>
                  <a:pt x="72707" y="55168"/>
                </a:lnTo>
                <a:lnTo>
                  <a:pt x="9563" y="55168"/>
                </a:lnTo>
                <a:lnTo>
                  <a:pt x="9563" y="47015"/>
                </a:lnTo>
                <a:lnTo>
                  <a:pt x="25133" y="47015"/>
                </a:lnTo>
                <a:lnTo>
                  <a:pt x="27254" y="44881"/>
                </a:lnTo>
                <a:lnTo>
                  <a:pt x="27254" y="19481"/>
                </a:lnTo>
                <a:lnTo>
                  <a:pt x="25133" y="17335"/>
                </a:lnTo>
                <a:lnTo>
                  <a:pt x="9563" y="17335"/>
                </a:lnTo>
                <a:lnTo>
                  <a:pt x="9563" y="9550"/>
                </a:lnTo>
                <a:lnTo>
                  <a:pt x="365467" y="9550"/>
                </a:lnTo>
                <a:lnTo>
                  <a:pt x="365467" y="0"/>
                </a:lnTo>
                <a:lnTo>
                  <a:pt x="2146" y="0"/>
                </a:lnTo>
                <a:lnTo>
                  <a:pt x="0" y="2133"/>
                </a:lnTo>
                <a:lnTo>
                  <a:pt x="0" y="24752"/>
                </a:lnTo>
                <a:lnTo>
                  <a:pt x="2146" y="26885"/>
                </a:lnTo>
                <a:lnTo>
                  <a:pt x="17716" y="26885"/>
                </a:lnTo>
                <a:lnTo>
                  <a:pt x="17716" y="37465"/>
                </a:lnTo>
                <a:lnTo>
                  <a:pt x="2146" y="37465"/>
                </a:lnTo>
                <a:lnTo>
                  <a:pt x="0" y="39611"/>
                </a:lnTo>
                <a:lnTo>
                  <a:pt x="0" y="62572"/>
                </a:lnTo>
                <a:lnTo>
                  <a:pt x="2146" y="64719"/>
                </a:lnTo>
                <a:lnTo>
                  <a:pt x="40551" y="64719"/>
                </a:lnTo>
                <a:lnTo>
                  <a:pt x="40551" y="242290"/>
                </a:lnTo>
                <a:lnTo>
                  <a:pt x="2146" y="242290"/>
                </a:lnTo>
                <a:lnTo>
                  <a:pt x="0" y="244424"/>
                </a:lnTo>
                <a:lnTo>
                  <a:pt x="0" y="267042"/>
                </a:lnTo>
                <a:lnTo>
                  <a:pt x="2146" y="269176"/>
                </a:lnTo>
                <a:lnTo>
                  <a:pt x="17716" y="269176"/>
                </a:lnTo>
                <a:lnTo>
                  <a:pt x="17716" y="279755"/>
                </a:lnTo>
                <a:lnTo>
                  <a:pt x="2146" y="279755"/>
                </a:lnTo>
                <a:lnTo>
                  <a:pt x="0" y="281901"/>
                </a:lnTo>
                <a:lnTo>
                  <a:pt x="0" y="304863"/>
                </a:lnTo>
                <a:lnTo>
                  <a:pt x="2146" y="306997"/>
                </a:lnTo>
                <a:lnTo>
                  <a:pt x="372872" y="306997"/>
                </a:lnTo>
                <a:lnTo>
                  <a:pt x="375018" y="304863"/>
                </a:lnTo>
                <a:lnTo>
                  <a:pt x="375018" y="297459"/>
                </a:lnTo>
                <a:lnTo>
                  <a:pt x="375018" y="281901"/>
                </a:lnTo>
                <a:lnTo>
                  <a:pt x="372872" y="279755"/>
                </a:lnTo>
                <a:lnTo>
                  <a:pt x="355028" y="279755"/>
                </a:lnTo>
                <a:lnTo>
                  <a:pt x="355028" y="269176"/>
                </a:lnTo>
                <a:lnTo>
                  <a:pt x="372872" y="269176"/>
                </a:lnTo>
                <a:lnTo>
                  <a:pt x="375018" y="267042"/>
                </a:lnTo>
                <a:lnTo>
                  <a:pt x="375018" y="251841"/>
                </a:lnTo>
                <a:lnTo>
                  <a:pt x="375018" y="244424"/>
                </a:lnTo>
                <a:lnTo>
                  <a:pt x="372872" y="242290"/>
                </a:lnTo>
                <a:lnTo>
                  <a:pt x="365467" y="242290"/>
                </a:lnTo>
                <a:lnTo>
                  <a:pt x="365467" y="251841"/>
                </a:lnTo>
                <a:lnTo>
                  <a:pt x="365467" y="259626"/>
                </a:lnTo>
                <a:lnTo>
                  <a:pt x="347624" y="259626"/>
                </a:lnTo>
                <a:lnTo>
                  <a:pt x="345478" y="261772"/>
                </a:lnTo>
                <a:lnTo>
                  <a:pt x="345478" y="287172"/>
                </a:lnTo>
                <a:lnTo>
                  <a:pt x="347624" y="289306"/>
                </a:lnTo>
                <a:lnTo>
                  <a:pt x="365467" y="289306"/>
                </a:lnTo>
                <a:lnTo>
                  <a:pt x="365467" y="297459"/>
                </a:lnTo>
                <a:lnTo>
                  <a:pt x="9563" y="297459"/>
                </a:lnTo>
                <a:lnTo>
                  <a:pt x="9563" y="289306"/>
                </a:lnTo>
                <a:lnTo>
                  <a:pt x="25133" y="289306"/>
                </a:lnTo>
                <a:lnTo>
                  <a:pt x="27254" y="287172"/>
                </a:lnTo>
                <a:lnTo>
                  <a:pt x="27254" y="261772"/>
                </a:lnTo>
                <a:lnTo>
                  <a:pt x="25133" y="259626"/>
                </a:lnTo>
                <a:lnTo>
                  <a:pt x="9563" y="259626"/>
                </a:lnTo>
                <a:lnTo>
                  <a:pt x="9563" y="251841"/>
                </a:lnTo>
                <a:lnTo>
                  <a:pt x="365467" y="251841"/>
                </a:lnTo>
                <a:lnTo>
                  <a:pt x="365467" y="242290"/>
                </a:lnTo>
                <a:lnTo>
                  <a:pt x="329907" y="242290"/>
                </a:lnTo>
                <a:lnTo>
                  <a:pt x="329907" y="240042"/>
                </a:lnTo>
                <a:lnTo>
                  <a:pt x="329907" y="64719"/>
                </a:lnTo>
                <a:lnTo>
                  <a:pt x="372872" y="64719"/>
                </a:lnTo>
                <a:lnTo>
                  <a:pt x="373049" y="64541"/>
                </a:lnTo>
                <a:lnTo>
                  <a:pt x="375018" y="62572"/>
                </a:lnTo>
                <a:lnTo>
                  <a:pt x="375018" y="55168"/>
                </a:lnTo>
                <a:lnTo>
                  <a:pt x="375018" y="39611"/>
                </a:lnTo>
                <a:lnTo>
                  <a:pt x="372872" y="37465"/>
                </a:lnTo>
                <a:lnTo>
                  <a:pt x="355028" y="37465"/>
                </a:lnTo>
                <a:lnTo>
                  <a:pt x="355028" y="26885"/>
                </a:lnTo>
                <a:lnTo>
                  <a:pt x="372872" y="26885"/>
                </a:lnTo>
                <a:lnTo>
                  <a:pt x="375018" y="24752"/>
                </a:lnTo>
                <a:lnTo>
                  <a:pt x="375018" y="9550"/>
                </a:lnTo>
                <a:lnTo>
                  <a:pt x="375018" y="2133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37" name="object 199">
            <a:extLst>
              <a:ext uri="{FF2B5EF4-FFF2-40B4-BE49-F238E27FC236}">
                <a16:creationId xmlns:a16="http://schemas.microsoft.com/office/drawing/2014/main" id="{1B1CB476-5910-CBCF-6351-5177C68D4AF8}"/>
              </a:ext>
            </a:extLst>
          </p:cNvPr>
          <p:cNvGrpSpPr/>
          <p:nvPr/>
        </p:nvGrpSpPr>
        <p:grpSpPr>
          <a:xfrm>
            <a:off x="7863924" y="1268562"/>
            <a:ext cx="287258" cy="245933"/>
            <a:chOff x="9366163" y="5351077"/>
            <a:chExt cx="361950" cy="309880"/>
          </a:xfrm>
        </p:grpSpPr>
        <p:sp>
          <p:nvSpPr>
            <p:cNvPr id="1138" name="object 200">
              <a:extLst>
                <a:ext uri="{FF2B5EF4-FFF2-40B4-BE49-F238E27FC236}">
                  <a16:creationId xmlns:a16="http://schemas.microsoft.com/office/drawing/2014/main" id="{A2D422DD-8F69-D1F2-6895-633A74613D7F}"/>
                </a:ext>
              </a:extLst>
            </p:cNvPr>
            <p:cNvSpPr/>
            <p:nvPr/>
          </p:nvSpPr>
          <p:spPr>
            <a:xfrm>
              <a:off x="9366163" y="5351077"/>
              <a:ext cx="361950" cy="309880"/>
            </a:xfrm>
            <a:custGeom>
              <a:avLst/>
              <a:gdLst/>
              <a:ahLst/>
              <a:cxnLst/>
              <a:rect l="l" t="t" r="r" b="b"/>
              <a:pathLst>
                <a:path w="361950" h="309879">
                  <a:moveTo>
                    <a:pt x="356476" y="48298"/>
                  </a:moveTo>
                  <a:lnTo>
                    <a:pt x="5029" y="48298"/>
                  </a:lnTo>
                  <a:lnTo>
                    <a:pt x="0" y="53327"/>
                  </a:lnTo>
                  <a:lnTo>
                    <a:pt x="0" y="304761"/>
                  </a:lnTo>
                  <a:lnTo>
                    <a:pt x="5029" y="309778"/>
                  </a:lnTo>
                  <a:lnTo>
                    <a:pt x="356476" y="309778"/>
                  </a:lnTo>
                  <a:lnTo>
                    <a:pt x="361505" y="304761"/>
                  </a:lnTo>
                  <a:lnTo>
                    <a:pt x="361505" y="287324"/>
                  </a:lnTo>
                  <a:lnTo>
                    <a:pt x="22453" y="287324"/>
                  </a:lnTo>
                  <a:lnTo>
                    <a:pt x="22453" y="70764"/>
                  </a:lnTo>
                  <a:lnTo>
                    <a:pt x="361505" y="70764"/>
                  </a:lnTo>
                  <a:lnTo>
                    <a:pt x="361505" y="53327"/>
                  </a:lnTo>
                  <a:lnTo>
                    <a:pt x="356476" y="48298"/>
                  </a:lnTo>
                  <a:close/>
                </a:path>
                <a:path w="361950" h="309879">
                  <a:moveTo>
                    <a:pt x="361505" y="70764"/>
                  </a:moveTo>
                  <a:lnTo>
                    <a:pt x="339039" y="70764"/>
                  </a:lnTo>
                  <a:lnTo>
                    <a:pt x="339039" y="287324"/>
                  </a:lnTo>
                  <a:lnTo>
                    <a:pt x="361505" y="287324"/>
                  </a:lnTo>
                  <a:lnTo>
                    <a:pt x="361505" y="70764"/>
                  </a:lnTo>
                  <a:close/>
                </a:path>
                <a:path w="361950" h="309879">
                  <a:moveTo>
                    <a:pt x="98234" y="32753"/>
                  </a:moveTo>
                  <a:lnTo>
                    <a:pt x="54381" y="32753"/>
                  </a:lnTo>
                  <a:lnTo>
                    <a:pt x="49352" y="37782"/>
                  </a:lnTo>
                  <a:lnTo>
                    <a:pt x="49352" y="48298"/>
                  </a:lnTo>
                  <a:lnTo>
                    <a:pt x="103263" y="48298"/>
                  </a:lnTo>
                  <a:lnTo>
                    <a:pt x="103263" y="37782"/>
                  </a:lnTo>
                  <a:lnTo>
                    <a:pt x="98234" y="32753"/>
                  </a:lnTo>
                  <a:close/>
                </a:path>
                <a:path w="361950" h="309879">
                  <a:moveTo>
                    <a:pt x="254292" y="0"/>
                  </a:moveTo>
                  <a:lnTo>
                    <a:pt x="149059" y="0"/>
                  </a:lnTo>
                  <a:lnTo>
                    <a:pt x="144030" y="5029"/>
                  </a:lnTo>
                  <a:lnTo>
                    <a:pt x="144030" y="48298"/>
                  </a:lnTo>
                  <a:lnTo>
                    <a:pt x="166484" y="48298"/>
                  </a:lnTo>
                  <a:lnTo>
                    <a:pt x="166484" y="22453"/>
                  </a:lnTo>
                  <a:lnTo>
                    <a:pt x="259321" y="22453"/>
                  </a:lnTo>
                  <a:lnTo>
                    <a:pt x="259321" y="5029"/>
                  </a:lnTo>
                  <a:lnTo>
                    <a:pt x="254292" y="0"/>
                  </a:lnTo>
                  <a:close/>
                </a:path>
                <a:path w="361950" h="309879">
                  <a:moveTo>
                    <a:pt x="259321" y="22453"/>
                  </a:moveTo>
                  <a:lnTo>
                    <a:pt x="236855" y="22453"/>
                  </a:lnTo>
                  <a:lnTo>
                    <a:pt x="236855" y="48298"/>
                  </a:lnTo>
                  <a:lnTo>
                    <a:pt x="259321" y="48298"/>
                  </a:lnTo>
                  <a:lnTo>
                    <a:pt x="259321" y="22453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39" name="object 201">
              <a:extLst>
                <a:ext uri="{FF2B5EF4-FFF2-40B4-BE49-F238E27FC236}">
                  <a16:creationId xmlns:a16="http://schemas.microsoft.com/office/drawing/2014/main" id="{D803E922-CB2A-9AD6-9AA4-9E2FD4100CF8}"/>
                </a:ext>
              </a:extLst>
            </p:cNvPr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9510195" y="5444427"/>
              <a:ext cx="173215" cy="173215"/>
            </a:xfrm>
            <a:prstGeom prst="rect">
              <a:avLst/>
            </a:prstGeom>
          </p:spPr>
        </p:pic>
        <p:sp>
          <p:nvSpPr>
            <p:cNvPr id="1140" name="object 202">
              <a:extLst>
                <a:ext uri="{FF2B5EF4-FFF2-40B4-BE49-F238E27FC236}">
                  <a16:creationId xmlns:a16="http://schemas.microsoft.com/office/drawing/2014/main" id="{F3A58F3E-32FD-BE31-0677-EA2952AB7B60}"/>
                </a:ext>
              </a:extLst>
            </p:cNvPr>
            <p:cNvSpPr/>
            <p:nvPr/>
          </p:nvSpPr>
          <p:spPr>
            <a:xfrm>
              <a:off x="9402038" y="5433339"/>
              <a:ext cx="85725" cy="60960"/>
            </a:xfrm>
            <a:custGeom>
              <a:avLst/>
              <a:gdLst/>
              <a:ahLst/>
              <a:cxnLst/>
              <a:rect l="l" t="t" r="r" b="b"/>
              <a:pathLst>
                <a:path w="85725" h="60960">
                  <a:moveTo>
                    <a:pt x="80327" y="0"/>
                  </a:moveTo>
                  <a:lnTo>
                    <a:pt x="5029" y="0"/>
                  </a:lnTo>
                  <a:lnTo>
                    <a:pt x="0" y="5029"/>
                  </a:lnTo>
                  <a:lnTo>
                    <a:pt x="0" y="55372"/>
                  </a:lnTo>
                  <a:lnTo>
                    <a:pt x="5029" y="60401"/>
                  </a:lnTo>
                  <a:lnTo>
                    <a:pt x="80327" y="60401"/>
                  </a:lnTo>
                  <a:lnTo>
                    <a:pt x="85356" y="55372"/>
                  </a:lnTo>
                  <a:lnTo>
                    <a:pt x="85356" y="37947"/>
                  </a:lnTo>
                  <a:lnTo>
                    <a:pt x="22466" y="37947"/>
                  </a:lnTo>
                  <a:lnTo>
                    <a:pt x="22466" y="22466"/>
                  </a:lnTo>
                  <a:lnTo>
                    <a:pt x="85356" y="22466"/>
                  </a:lnTo>
                  <a:lnTo>
                    <a:pt x="85356" y="5029"/>
                  </a:lnTo>
                  <a:lnTo>
                    <a:pt x="80327" y="0"/>
                  </a:lnTo>
                  <a:close/>
                </a:path>
                <a:path w="85725" h="60960">
                  <a:moveTo>
                    <a:pt x="85356" y="22466"/>
                  </a:moveTo>
                  <a:lnTo>
                    <a:pt x="62903" y="22466"/>
                  </a:lnTo>
                  <a:lnTo>
                    <a:pt x="62903" y="37947"/>
                  </a:lnTo>
                  <a:lnTo>
                    <a:pt x="85356" y="37947"/>
                  </a:lnTo>
                  <a:lnTo>
                    <a:pt x="85356" y="22466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41" name="object 203">
            <a:extLst>
              <a:ext uri="{FF2B5EF4-FFF2-40B4-BE49-F238E27FC236}">
                <a16:creationId xmlns:a16="http://schemas.microsoft.com/office/drawing/2014/main" id="{2A7F2EC9-088E-CA18-BAEC-7D9AF0930EF8}"/>
              </a:ext>
            </a:extLst>
          </p:cNvPr>
          <p:cNvGrpSpPr/>
          <p:nvPr/>
        </p:nvGrpSpPr>
        <p:grpSpPr>
          <a:xfrm>
            <a:off x="9128991" y="3847520"/>
            <a:ext cx="322031" cy="322031"/>
            <a:chOff x="10960169" y="8600607"/>
            <a:chExt cx="405765" cy="405765"/>
          </a:xfrm>
        </p:grpSpPr>
        <p:sp>
          <p:nvSpPr>
            <p:cNvPr id="1142" name="object 204">
              <a:extLst>
                <a:ext uri="{FF2B5EF4-FFF2-40B4-BE49-F238E27FC236}">
                  <a16:creationId xmlns:a16="http://schemas.microsoft.com/office/drawing/2014/main" id="{5C07E7C5-4EB4-B3AC-A94E-28689161096B}"/>
                </a:ext>
              </a:extLst>
            </p:cNvPr>
            <p:cNvSpPr/>
            <p:nvPr/>
          </p:nvSpPr>
          <p:spPr>
            <a:xfrm>
              <a:off x="10960169" y="8600607"/>
              <a:ext cx="405765" cy="405765"/>
            </a:xfrm>
            <a:custGeom>
              <a:avLst/>
              <a:gdLst/>
              <a:ahLst/>
              <a:cxnLst/>
              <a:rect l="l" t="t" r="r" b="b"/>
              <a:pathLst>
                <a:path w="405765" h="405765">
                  <a:moveTo>
                    <a:pt x="202755" y="0"/>
                  </a:moveTo>
                  <a:lnTo>
                    <a:pt x="156322" y="5364"/>
                  </a:lnTo>
                  <a:lnTo>
                    <a:pt x="113667" y="20639"/>
                  </a:lnTo>
                  <a:lnTo>
                    <a:pt x="76018" y="44599"/>
                  </a:lnTo>
                  <a:lnTo>
                    <a:pt x="44599" y="76018"/>
                  </a:lnTo>
                  <a:lnTo>
                    <a:pt x="20639" y="113667"/>
                  </a:lnTo>
                  <a:lnTo>
                    <a:pt x="5364" y="156322"/>
                  </a:lnTo>
                  <a:lnTo>
                    <a:pt x="0" y="202755"/>
                  </a:lnTo>
                  <a:lnTo>
                    <a:pt x="5364" y="249188"/>
                  </a:lnTo>
                  <a:lnTo>
                    <a:pt x="20639" y="291843"/>
                  </a:lnTo>
                  <a:lnTo>
                    <a:pt x="44599" y="329492"/>
                  </a:lnTo>
                  <a:lnTo>
                    <a:pt x="76018" y="360911"/>
                  </a:lnTo>
                  <a:lnTo>
                    <a:pt x="113667" y="384871"/>
                  </a:lnTo>
                  <a:lnTo>
                    <a:pt x="156322" y="400146"/>
                  </a:lnTo>
                  <a:lnTo>
                    <a:pt x="202755" y="405511"/>
                  </a:lnTo>
                  <a:lnTo>
                    <a:pt x="249188" y="400146"/>
                  </a:lnTo>
                  <a:lnTo>
                    <a:pt x="291843" y="384871"/>
                  </a:lnTo>
                  <a:lnTo>
                    <a:pt x="294234" y="383349"/>
                  </a:lnTo>
                  <a:lnTo>
                    <a:pt x="202755" y="383349"/>
                  </a:lnTo>
                  <a:lnTo>
                    <a:pt x="154801" y="376887"/>
                  </a:lnTo>
                  <a:lnTo>
                    <a:pt x="111676" y="358657"/>
                  </a:lnTo>
                  <a:lnTo>
                    <a:pt x="75115" y="330395"/>
                  </a:lnTo>
                  <a:lnTo>
                    <a:pt x="46853" y="293834"/>
                  </a:lnTo>
                  <a:lnTo>
                    <a:pt x="28623" y="250709"/>
                  </a:lnTo>
                  <a:lnTo>
                    <a:pt x="22161" y="202755"/>
                  </a:lnTo>
                  <a:lnTo>
                    <a:pt x="28623" y="154801"/>
                  </a:lnTo>
                  <a:lnTo>
                    <a:pt x="46853" y="111676"/>
                  </a:lnTo>
                  <a:lnTo>
                    <a:pt x="75115" y="75115"/>
                  </a:lnTo>
                  <a:lnTo>
                    <a:pt x="111676" y="46853"/>
                  </a:lnTo>
                  <a:lnTo>
                    <a:pt x="154801" y="28623"/>
                  </a:lnTo>
                  <a:lnTo>
                    <a:pt x="202755" y="22161"/>
                  </a:lnTo>
                  <a:lnTo>
                    <a:pt x="294234" y="22161"/>
                  </a:lnTo>
                  <a:lnTo>
                    <a:pt x="291843" y="20639"/>
                  </a:lnTo>
                  <a:lnTo>
                    <a:pt x="249188" y="5364"/>
                  </a:lnTo>
                  <a:lnTo>
                    <a:pt x="202755" y="0"/>
                  </a:lnTo>
                  <a:close/>
                </a:path>
                <a:path w="405765" h="405765">
                  <a:moveTo>
                    <a:pt x="294234" y="22161"/>
                  </a:moveTo>
                  <a:lnTo>
                    <a:pt x="202755" y="22161"/>
                  </a:lnTo>
                  <a:lnTo>
                    <a:pt x="250709" y="28623"/>
                  </a:lnTo>
                  <a:lnTo>
                    <a:pt x="293834" y="46853"/>
                  </a:lnTo>
                  <a:lnTo>
                    <a:pt x="330395" y="75115"/>
                  </a:lnTo>
                  <a:lnTo>
                    <a:pt x="358657" y="111676"/>
                  </a:lnTo>
                  <a:lnTo>
                    <a:pt x="376887" y="154801"/>
                  </a:lnTo>
                  <a:lnTo>
                    <a:pt x="383349" y="202755"/>
                  </a:lnTo>
                  <a:lnTo>
                    <a:pt x="376887" y="250709"/>
                  </a:lnTo>
                  <a:lnTo>
                    <a:pt x="358657" y="293834"/>
                  </a:lnTo>
                  <a:lnTo>
                    <a:pt x="330395" y="330395"/>
                  </a:lnTo>
                  <a:lnTo>
                    <a:pt x="293834" y="358657"/>
                  </a:lnTo>
                  <a:lnTo>
                    <a:pt x="250709" y="376887"/>
                  </a:lnTo>
                  <a:lnTo>
                    <a:pt x="202755" y="383349"/>
                  </a:lnTo>
                  <a:lnTo>
                    <a:pt x="294234" y="383349"/>
                  </a:lnTo>
                  <a:lnTo>
                    <a:pt x="329492" y="360911"/>
                  </a:lnTo>
                  <a:lnTo>
                    <a:pt x="360911" y="329492"/>
                  </a:lnTo>
                  <a:lnTo>
                    <a:pt x="384871" y="291843"/>
                  </a:lnTo>
                  <a:lnTo>
                    <a:pt x="400146" y="249188"/>
                  </a:lnTo>
                  <a:lnTo>
                    <a:pt x="405511" y="202755"/>
                  </a:lnTo>
                  <a:lnTo>
                    <a:pt x="400146" y="156322"/>
                  </a:lnTo>
                  <a:lnTo>
                    <a:pt x="384871" y="113667"/>
                  </a:lnTo>
                  <a:lnTo>
                    <a:pt x="360911" y="76018"/>
                  </a:lnTo>
                  <a:lnTo>
                    <a:pt x="329492" y="44599"/>
                  </a:lnTo>
                  <a:lnTo>
                    <a:pt x="294234" y="22161"/>
                  </a:lnTo>
                  <a:close/>
                </a:path>
              </a:pathLst>
            </a:custGeom>
            <a:solidFill>
              <a:srgbClr val="05A8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43" name="object 205">
              <a:extLst>
                <a:ext uri="{FF2B5EF4-FFF2-40B4-BE49-F238E27FC236}">
                  <a16:creationId xmlns:a16="http://schemas.microsoft.com/office/drawing/2014/main" id="{493196BF-3481-A85C-9C90-D76C4CF6466A}"/>
                </a:ext>
              </a:extLst>
            </p:cNvPr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11094586" y="8735019"/>
              <a:ext cx="136690" cy="136690"/>
            </a:xfrm>
            <a:prstGeom prst="rect">
              <a:avLst/>
            </a:prstGeom>
          </p:spPr>
        </p:pic>
      </p:grpSp>
      <p:sp>
        <p:nvSpPr>
          <p:cNvPr id="1144" name="object 206">
            <a:extLst>
              <a:ext uri="{FF2B5EF4-FFF2-40B4-BE49-F238E27FC236}">
                <a16:creationId xmlns:a16="http://schemas.microsoft.com/office/drawing/2014/main" id="{6E786ABB-2E60-A3A1-B0CB-818C1E4BD7BC}"/>
              </a:ext>
            </a:extLst>
          </p:cNvPr>
          <p:cNvSpPr/>
          <p:nvPr/>
        </p:nvSpPr>
        <p:spPr>
          <a:xfrm>
            <a:off x="10438282" y="3784807"/>
            <a:ext cx="232830" cy="320016"/>
          </a:xfrm>
          <a:custGeom>
            <a:avLst/>
            <a:gdLst/>
            <a:ahLst/>
            <a:cxnLst/>
            <a:rect l="l" t="t" r="r" b="b"/>
            <a:pathLst>
              <a:path w="293370" h="403225">
                <a:moveTo>
                  <a:pt x="146469" y="0"/>
                </a:moveTo>
                <a:lnTo>
                  <a:pt x="103709" y="8635"/>
                </a:lnTo>
                <a:lnTo>
                  <a:pt x="68791" y="32181"/>
                </a:lnTo>
                <a:lnTo>
                  <a:pt x="45247" y="67101"/>
                </a:lnTo>
                <a:lnTo>
                  <a:pt x="36614" y="109855"/>
                </a:lnTo>
                <a:lnTo>
                  <a:pt x="36614" y="164769"/>
                </a:lnTo>
                <a:lnTo>
                  <a:pt x="22363" y="167649"/>
                </a:lnTo>
                <a:lnTo>
                  <a:pt x="10725" y="175501"/>
                </a:lnTo>
                <a:lnTo>
                  <a:pt x="2877" y="187144"/>
                </a:lnTo>
                <a:lnTo>
                  <a:pt x="0" y="201396"/>
                </a:lnTo>
                <a:lnTo>
                  <a:pt x="0" y="366166"/>
                </a:lnTo>
                <a:lnTo>
                  <a:pt x="2877" y="380424"/>
                </a:lnTo>
                <a:lnTo>
                  <a:pt x="10725" y="392066"/>
                </a:lnTo>
                <a:lnTo>
                  <a:pt x="22363" y="399915"/>
                </a:lnTo>
                <a:lnTo>
                  <a:pt x="36614" y="402793"/>
                </a:lnTo>
                <a:lnTo>
                  <a:pt x="256311" y="402793"/>
                </a:lnTo>
                <a:lnTo>
                  <a:pt x="270569" y="399915"/>
                </a:lnTo>
                <a:lnTo>
                  <a:pt x="282211" y="392066"/>
                </a:lnTo>
                <a:lnTo>
                  <a:pt x="287326" y="384479"/>
                </a:lnTo>
                <a:lnTo>
                  <a:pt x="36614" y="384479"/>
                </a:lnTo>
                <a:lnTo>
                  <a:pt x="29495" y="383039"/>
                </a:lnTo>
                <a:lnTo>
                  <a:pt x="23677" y="379114"/>
                </a:lnTo>
                <a:lnTo>
                  <a:pt x="19753" y="373292"/>
                </a:lnTo>
                <a:lnTo>
                  <a:pt x="18313" y="366166"/>
                </a:lnTo>
                <a:lnTo>
                  <a:pt x="18313" y="201396"/>
                </a:lnTo>
                <a:lnTo>
                  <a:pt x="19753" y="194270"/>
                </a:lnTo>
                <a:lnTo>
                  <a:pt x="23677" y="188448"/>
                </a:lnTo>
                <a:lnTo>
                  <a:pt x="29495" y="184523"/>
                </a:lnTo>
                <a:lnTo>
                  <a:pt x="36614" y="183083"/>
                </a:lnTo>
                <a:lnTo>
                  <a:pt x="287322" y="183083"/>
                </a:lnTo>
                <a:lnTo>
                  <a:pt x="282211" y="175501"/>
                </a:lnTo>
                <a:lnTo>
                  <a:pt x="270569" y="167649"/>
                </a:lnTo>
                <a:lnTo>
                  <a:pt x="256311" y="164769"/>
                </a:lnTo>
                <a:lnTo>
                  <a:pt x="54927" y="164769"/>
                </a:lnTo>
                <a:lnTo>
                  <a:pt x="54927" y="109855"/>
                </a:lnTo>
                <a:lnTo>
                  <a:pt x="62121" y="74227"/>
                </a:lnTo>
                <a:lnTo>
                  <a:pt x="81738" y="45129"/>
                </a:lnTo>
                <a:lnTo>
                  <a:pt x="110836" y="25508"/>
                </a:lnTo>
                <a:lnTo>
                  <a:pt x="146469" y="18313"/>
                </a:lnTo>
                <a:lnTo>
                  <a:pt x="203571" y="18313"/>
                </a:lnTo>
                <a:lnTo>
                  <a:pt x="189220" y="8635"/>
                </a:lnTo>
                <a:lnTo>
                  <a:pt x="146469" y="0"/>
                </a:lnTo>
                <a:close/>
              </a:path>
              <a:path w="293370" h="403225">
                <a:moveTo>
                  <a:pt x="287322" y="183083"/>
                </a:moveTo>
                <a:lnTo>
                  <a:pt x="256311" y="183083"/>
                </a:lnTo>
                <a:lnTo>
                  <a:pt x="263437" y="184523"/>
                </a:lnTo>
                <a:lnTo>
                  <a:pt x="269259" y="188448"/>
                </a:lnTo>
                <a:lnTo>
                  <a:pt x="273184" y="194270"/>
                </a:lnTo>
                <a:lnTo>
                  <a:pt x="274624" y="201396"/>
                </a:lnTo>
                <a:lnTo>
                  <a:pt x="274624" y="366166"/>
                </a:lnTo>
                <a:lnTo>
                  <a:pt x="273184" y="373292"/>
                </a:lnTo>
                <a:lnTo>
                  <a:pt x="269259" y="379114"/>
                </a:lnTo>
                <a:lnTo>
                  <a:pt x="263437" y="383039"/>
                </a:lnTo>
                <a:lnTo>
                  <a:pt x="256311" y="384479"/>
                </a:lnTo>
                <a:lnTo>
                  <a:pt x="287326" y="384479"/>
                </a:lnTo>
                <a:lnTo>
                  <a:pt x="290060" y="380424"/>
                </a:lnTo>
                <a:lnTo>
                  <a:pt x="292938" y="366166"/>
                </a:lnTo>
                <a:lnTo>
                  <a:pt x="292938" y="201396"/>
                </a:lnTo>
                <a:lnTo>
                  <a:pt x="290060" y="187144"/>
                </a:lnTo>
                <a:lnTo>
                  <a:pt x="287322" y="183083"/>
                </a:lnTo>
                <a:close/>
              </a:path>
              <a:path w="293370" h="403225">
                <a:moveTo>
                  <a:pt x="146469" y="238023"/>
                </a:moveTo>
                <a:lnTo>
                  <a:pt x="132218" y="240899"/>
                </a:lnTo>
                <a:lnTo>
                  <a:pt x="120580" y="248742"/>
                </a:lnTo>
                <a:lnTo>
                  <a:pt x="112732" y="260376"/>
                </a:lnTo>
                <a:lnTo>
                  <a:pt x="109855" y="274624"/>
                </a:lnTo>
                <a:lnTo>
                  <a:pt x="110515" y="281499"/>
                </a:lnTo>
                <a:lnTo>
                  <a:pt x="112404" y="287920"/>
                </a:lnTo>
                <a:lnTo>
                  <a:pt x="115384" y="293786"/>
                </a:lnTo>
                <a:lnTo>
                  <a:pt x="119316" y="298996"/>
                </a:lnTo>
                <a:lnTo>
                  <a:pt x="119189" y="300024"/>
                </a:lnTo>
                <a:lnTo>
                  <a:pt x="118999" y="301053"/>
                </a:lnTo>
                <a:lnTo>
                  <a:pt x="118999" y="302094"/>
                </a:lnTo>
                <a:lnTo>
                  <a:pt x="121157" y="312789"/>
                </a:lnTo>
                <a:lnTo>
                  <a:pt x="127042" y="321521"/>
                </a:lnTo>
                <a:lnTo>
                  <a:pt x="135774" y="327406"/>
                </a:lnTo>
                <a:lnTo>
                  <a:pt x="146469" y="329565"/>
                </a:lnTo>
                <a:lnTo>
                  <a:pt x="157161" y="327406"/>
                </a:lnTo>
                <a:lnTo>
                  <a:pt x="165888" y="321521"/>
                </a:lnTo>
                <a:lnTo>
                  <a:pt x="171770" y="312789"/>
                </a:lnTo>
                <a:lnTo>
                  <a:pt x="172080" y="311251"/>
                </a:lnTo>
                <a:lnTo>
                  <a:pt x="141414" y="311251"/>
                </a:lnTo>
                <a:lnTo>
                  <a:pt x="137312" y="307162"/>
                </a:lnTo>
                <a:lnTo>
                  <a:pt x="137312" y="290398"/>
                </a:lnTo>
                <a:lnTo>
                  <a:pt x="131864" y="287235"/>
                </a:lnTo>
                <a:lnTo>
                  <a:pt x="128222" y="281499"/>
                </a:lnTo>
                <a:lnTo>
                  <a:pt x="146469" y="256311"/>
                </a:lnTo>
                <a:lnTo>
                  <a:pt x="177463" y="256311"/>
                </a:lnTo>
                <a:lnTo>
                  <a:pt x="172358" y="248742"/>
                </a:lnTo>
                <a:lnTo>
                  <a:pt x="160719" y="240899"/>
                </a:lnTo>
                <a:lnTo>
                  <a:pt x="146469" y="238023"/>
                </a:lnTo>
                <a:close/>
              </a:path>
              <a:path w="293370" h="403225">
                <a:moveTo>
                  <a:pt x="177463" y="256311"/>
                </a:moveTo>
                <a:lnTo>
                  <a:pt x="146469" y="256311"/>
                </a:lnTo>
                <a:lnTo>
                  <a:pt x="153588" y="257754"/>
                </a:lnTo>
                <a:lnTo>
                  <a:pt x="159405" y="261686"/>
                </a:lnTo>
                <a:lnTo>
                  <a:pt x="163330" y="267509"/>
                </a:lnTo>
                <a:lnTo>
                  <a:pt x="164769" y="274624"/>
                </a:lnTo>
                <a:lnTo>
                  <a:pt x="164702" y="281499"/>
                </a:lnTo>
                <a:lnTo>
                  <a:pt x="161061" y="287235"/>
                </a:lnTo>
                <a:lnTo>
                  <a:pt x="155625" y="290398"/>
                </a:lnTo>
                <a:lnTo>
                  <a:pt x="155625" y="307162"/>
                </a:lnTo>
                <a:lnTo>
                  <a:pt x="151511" y="311251"/>
                </a:lnTo>
                <a:lnTo>
                  <a:pt x="172080" y="311251"/>
                </a:lnTo>
                <a:lnTo>
                  <a:pt x="173926" y="302094"/>
                </a:lnTo>
                <a:lnTo>
                  <a:pt x="173926" y="301053"/>
                </a:lnTo>
                <a:lnTo>
                  <a:pt x="173723" y="300024"/>
                </a:lnTo>
                <a:lnTo>
                  <a:pt x="173621" y="298996"/>
                </a:lnTo>
                <a:lnTo>
                  <a:pt x="177545" y="293786"/>
                </a:lnTo>
                <a:lnTo>
                  <a:pt x="180528" y="287920"/>
                </a:lnTo>
                <a:lnTo>
                  <a:pt x="182421" y="281499"/>
                </a:lnTo>
                <a:lnTo>
                  <a:pt x="183083" y="274624"/>
                </a:lnTo>
                <a:lnTo>
                  <a:pt x="180205" y="260376"/>
                </a:lnTo>
                <a:lnTo>
                  <a:pt x="177463" y="256311"/>
                </a:lnTo>
                <a:close/>
              </a:path>
              <a:path w="293370" h="403225">
                <a:moveTo>
                  <a:pt x="203571" y="18313"/>
                </a:moveTo>
                <a:lnTo>
                  <a:pt x="146469" y="18313"/>
                </a:lnTo>
                <a:lnTo>
                  <a:pt x="182101" y="25508"/>
                </a:lnTo>
                <a:lnTo>
                  <a:pt x="211199" y="45129"/>
                </a:lnTo>
                <a:lnTo>
                  <a:pt x="230817" y="74227"/>
                </a:lnTo>
                <a:lnTo>
                  <a:pt x="238010" y="109855"/>
                </a:lnTo>
                <a:lnTo>
                  <a:pt x="238010" y="164769"/>
                </a:lnTo>
                <a:lnTo>
                  <a:pt x="256311" y="164769"/>
                </a:lnTo>
                <a:lnTo>
                  <a:pt x="256311" y="109855"/>
                </a:lnTo>
                <a:lnTo>
                  <a:pt x="247678" y="67101"/>
                </a:lnTo>
                <a:lnTo>
                  <a:pt x="224135" y="32181"/>
                </a:lnTo>
                <a:lnTo>
                  <a:pt x="203571" y="18313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5" name="object 207">
            <a:extLst>
              <a:ext uri="{FF2B5EF4-FFF2-40B4-BE49-F238E27FC236}">
                <a16:creationId xmlns:a16="http://schemas.microsoft.com/office/drawing/2014/main" id="{8AC23B9D-88A2-BCD6-C69E-49B3FF779075}"/>
              </a:ext>
            </a:extLst>
          </p:cNvPr>
          <p:cNvSpPr/>
          <p:nvPr/>
        </p:nvSpPr>
        <p:spPr>
          <a:xfrm>
            <a:off x="5993014" y="3784811"/>
            <a:ext cx="232830" cy="320016"/>
          </a:xfrm>
          <a:custGeom>
            <a:avLst/>
            <a:gdLst/>
            <a:ahLst/>
            <a:cxnLst/>
            <a:rect l="l" t="t" r="r" b="b"/>
            <a:pathLst>
              <a:path w="293370" h="403225">
                <a:moveTo>
                  <a:pt x="203580" y="18313"/>
                </a:moveTo>
                <a:lnTo>
                  <a:pt x="146469" y="18313"/>
                </a:lnTo>
                <a:lnTo>
                  <a:pt x="182101" y="25506"/>
                </a:lnTo>
                <a:lnTo>
                  <a:pt x="211199" y="45124"/>
                </a:lnTo>
                <a:lnTo>
                  <a:pt x="230817" y="74222"/>
                </a:lnTo>
                <a:lnTo>
                  <a:pt x="238010" y="109854"/>
                </a:lnTo>
                <a:lnTo>
                  <a:pt x="238010" y="164769"/>
                </a:lnTo>
                <a:lnTo>
                  <a:pt x="36626" y="164769"/>
                </a:lnTo>
                <a:lnTo>
                  <a:pt x="22368" y="167649"/>
                </a:lnTo>
                <a:lnTo>
                  <a:pt x="10726" y="175501"/>
                </a:lnTo>
                <a:lnTo>
                  <a:pt x="2877" y="187144"/>
                </a:lnTo>
                <a:lnTo>
                  <a:pt x="0" y="201396"/>
                </a:lnTo>
                <a:lnTo>
                  <a:pt x="0" y="366166"/>
                </a:lnTo>
                <a:lnTo>
                  <a:pt x="2877" y="380422"/>
                </a:lnTo>
                <a:lnTo>
                  <a:pt x="10726" y="392060"/>
                </a:lnTo>
                <a:lnTo>
                  <a:pt x="22368" y="399904"/>
                </a:lnTo>
                <a:lnTo>
                  <a:pt x="36626" y="402780"/>
                </a:lnTo>
                <a:lnTo>
                  <a:pt x="256324" y="402780"/>
                </a:lnTo>
                <a:lnTo>
                  <a:pt x="270574" y="399904"/>
                </a:lnTo>
                <a:lnTo>
                  <a:pt x="282213" y="392060"/>
                </a:lnTo>
                <a:lnTo>
                  <a:pt x="287324" y="384479"/>
                </a:lnTo>
                <a:lnTo>
                  <a:pt x="36626" y="384479"/>
                </a:lnTo>
                <a:lnTo>
                  <a:pt x="29500" y="383041"/>
                </a:lnTo>
                <a:lnTo>
                  <a:pt x="23679" y="379118"/>
                </a:lnTo>
                <a:lnTo>
                  <a:pt x="19753" y="373298"/>
                </a:lnTo>
                <a:lnTo>
                  <a:pt x="18313" y="366166"/>
                </a:lnTo>
                <a:lnTo>
                  <a:pt x="18313" y="201396"/>
                </a:lnTo>
                <a:lnTo>
                  <a:pt x="19753" y="194270"/>
                </a:lnTo>
                <a:lnTo>
                  <a:pt x="23679" y="188448"/>
                </a:lnTo>
                <a:lnTo>
                  <a:pt x="29500" y="184523"/>
                </a:lnTo>
                <a:lnTo>
                  <a:pt x="36626" y="183083"/>
                </a:lnTo>
                <a:lnTo>
                  <a:pt x="287323" y="183083"/>
                </a:lnTo>
                <a:lnTo>
                  <a:pt x="282213" y="175501"/>
                </a:lnTo>
                <a:lnTo>
                  <a:pt x="270574" y="167649"/>
                </a:lnTo>
                <a:lnTo>
                  <a:pt x="256324" y="164769"/>
                </a:lnTo>
                <a:lnTo>
                  <a:pt x="256324" y="109854"/>
                </a:lnTo>
                <a:lnTo>
                  <a:pt x="247690" y="67101"/>
                </a:lnTo>
                <a:lnTo>
                  <a:pt x="224147" y="32181"/>
                </a:lnTo>
                <a:lnTo>
                  <a:pt x="203580" y="18313"/>
                </a:lnTo>
                <a:close/>
              </a:path>
              <a:path w="293370" h="403225">
                <a:moveTo>
                  <a:pt x="287323" y="183083"/>
                </a:moveTo>
                <a:lnTo>
                  <a:pt x="256324" y="183083"/>
                </a:lnTo>
                <a:lnTo>
                  <a:pt x="263443" y="184523"/>
                </a:lnTo>
                <a:lnTo>
                  <a:pt x="269260" y="188448"/>
                </a:lnTo>
                <a:lnTo>
                  <a:pt x="273185" y="194270"/>
                </a:lnTo>
                <a:lnTo>
                  <a:pt x="274624" y="201396"/>
                </a:lnTo>
                <a:lnTo>
                  <a:pt x="274624" y="366166"/>
                </a:lnTo>
                <a:lnTo>
                  <a:pt x="273185" y="373298"/>
                </a:lnTo>
                <a:lnTo>
                  <a:pt x="269260" y="379118"/>
                </a:lnTo>
                <a:lnTo>
                  <a:pt x="263443" y="383041"/>
                </a:lnTo>
                <a:lnTo>
                  <a:pt x="256324" y="384479"/>
                </a:lnTo>
                <a:lnTo>
                  <a:pt x="287324" y="384479"/>
                </a:lnTo>
                <a:lnTo>
                  <a:pt x="290060" y="380422"/>
                </a:lnTo>
                <a:lnTo>
                  <a:pt x="292938" y="366166"/>
                </a:lnTo>
                <a:lnTo>
                  <a:pt x="292938" y="201396"/>
                </a:lnTo>
                <a:lnTo>
                  <a:pt x="290060" y="187144"/>
                </a:lnTo>
                <a:lnTo>
                  <a:pt x="287323" y="183083"/>
                </a:lnTo>
                <a:close/>
              </a:path>
              <a:path w="293370" h="403225">
                <a:moveTo>
                  <a:pt x="146469" y="238023"/>
                </a:moveTo>
                <a:lnTo>
                  <a:pt x="132218" y="240899"/>
                </a:lnTo>
                <a:lnTo>
                  <a:pt x="120580" y="248742"/>
                </a:lnTo>
                <a:lnTo>
                  <a:pt x="112732" y="260376"/>
                </a:lnTo>
                <a:lnTo>
                  <a:pt x="109855" y="274624"/>
                </a:lnTo>
                <a:lnTo>
                  <a:pt x="110515" y="281492"/>
                </a:lnTo>
                <a:lnTo>
                  <a:pt x="112406" y="287910"/>
                </a:lnTo>
                <a:lnTo>
                  <a:pt x="115388" y="293778"/>
                </a:lnTo>
                <a:lnTo>
                  <a:pt x="119316" y="298996"/>
                </a:lnTo>
                <a:lnTo>
                  <a:pt x="119202" y="300024"/>
                </a:lnTo>
                <a:lnTo>
                  <a:pt x="119011" y="301028"/>
                </a:lnTo>
                <a:lnTo>
                  <a:pt x="119011" y="302094"/>
                </a:lnTo>
                <a:lnTo>
                  <a:pt x="121167" y="312787"/>
                </a:lnTo>
                <a:lnTo>
                  <a:pt x="127049" y="321514"/>
                </a:lnTo>
                <a:lnTo>
                  <a:pt x="135776" y="327396"/>
                </a:lnTo>
                <a:lnTo>
                  <a:pt x="146469" y="329552"/>
                </a:lnTo>
                <a:lnTo>
                  <a:pt x="157163" y="327396"/>
                </a:lnTo>
                <a:lnTo>
                  <a:pt x="165895" y="321514"/>
                </a:lnTo>
                <a:lnTo>
                  <a:pt x="171781" y="312787"/>
                </a:lnTo>
                <a:lnTo>
                  <a:pt x="172091" y="311251"/>
                </a:lnTo>
                <a:lnTo>
                  <a:pt x="141427" y="311251"/>
                </a:lnTo>
                <a:lnTo>
                  <a:pt x="137312" y="307149"/>
                </a:lnTo>
                <a:lnTo>
                  <a:pt x="137312" y="290398"/>
                </a:lnTo>
                <a:lnTo>
                  <a:pt x="131864" y="287223"/>
                </a:lnTo>
                <a:lnTo>
                  <a:pt x="128230" y="281492"/>
                </a:lnTo>
                <a:lnTo>
                  <a:pt x="146469" y="256311"/>
                </a:lnTo>
                <a:lnTo>
                  <a:pt x="177463" y="256311"/>
                </a:lnTo>
                <a:lnTo>
                  <a:pt x="172358" y="248742"/>
                </a:lnTo>
                <a:lnTo>
                  <a:pt x="160719" y="240899"/>
                </a:lnTo>
                <a:lnTo>
                  <a:pt x="146469" y="238023"/>
                </a:lnTo>
                <a:close/>
              </a:path>
              <a:path w="293370" h="403225">
                <a:moveTo>
                  <a:pt x="177463" y="256311"/>
                </a:moveTo>
                <a:lnTo>
                  <a:pt x="146469" y="256311"/>
                </a:lnTo>
                <a:lnTo>
                  <a:pt x="153595" y="257751"/>
                </a:lnTo>
                <a:lnTo>
                  <a:pt x="159416" y="261677"/>
                </a:lnTo>
                <a:lnTo>
                  <a:pt x="163342" y="267498"/>
                </a:lnTo>
                <a:lnTo>
                  <a:pt x="164782" y="274624"/>
                </a:lnTo>
                <a:lnTo>
                  <a:pt x="164719" y="281492"/>
                </a:lnTo>
                <a:lnTo>
                  <a:pt x="161061" y="287223"/>
                </a:lnTo>
                <a:lnTo>
                  <a:pt x="155625" y="290398"/>
                </a:lnTo>
                <a:lnTo>
                  <a:pt x="155625" y="307149"/>
                </a:lnTo>
                <a:lnTo>
                  <a:pt x="151511" y="311251"/>
                </a:lnTo>
                <a:lnTo>
                  <a:pt x="172091" y="311251"/>
                </a:lnTo>
                <a:lnTo>
                  <a:pt x="173939" y="302094"/>
                </a:lnTo>
                <a:lnTo>
                  <a:pt x="173939" y="301028"/>
                </a:lnTo>
                <a:lnTo>
                  <a:pt x="173736" y="300024"/>
                </a:lnTo>
                <a:lnTo>
                  <a:pt x="173621" y="298996"/>
                </a:lnTo>
                <a:lnTo>
                  <a:pt x="177553" y="293778"/>
                </a:lnTo>
                <a:lnTo>
                  <a:pt x="180533" y="287910"/>
                </a:lnTo>
                <a:lnTo>
                  <a:pt x="182422" y="281492"/>
                </a:lnTo>
                <a:lnTo>
                  <a:pt x="183083" y="274624"/>
                </a:lnTo>
                <a:lnTo>
                  <a:pt x="180205" y="260376"/>
                </a:lnTo>
                <a:lnTo>
                  <a:pt x="177463" y="256311"/>
                </a:lnTo>
                <a:close/>
              </a:path>
              <a:path w="293370" h="403225">
                <a:moveTo>
                  <a:pt x="146469" y="0"/>
                </a:moveTo>
                <a:lnTo>
                  <a:pt x="103717" y="8635"/>
                </a:lnTo>
                <a:lnTo>
                  <a:pt x="68802" y="32181"/>
                </a:lnTo>
                <a:lnTo>
                  <a:pt x="45260" y="67101"/>
                </a:lnTo>
                <a:lnTo>
                  <a:pt x="36626" y="109854"/>
                </a:lnTo>
                <a:lnTo>
                  <a:pt x="36626" y="114909"/>
                </a:lnTo>
                <a:lnTo>
                  <a:pt x="40728" y="119011"/>
                </a:lnTo>
                <a:lnTo>
                  <a:pt x="50825" y="119011"/>
                </a:lnTo>
                <a:lnTo>
                  <a:pt x="54927" y="114909"/>
                </a:lnTo>
                <a:lnTo>
                  <a:pt x="54927" y="109854"/>
                </a:lnTo>
                <a:lnTo>
                  <a:pt x="62121" y="74222"/>
                </a:lnTo>
                <a:lnTo>
                  <a:pt x="81738" y="45124"/>
                </a:lnTo>
                <a:lnTo>
                  <a:pt x="110836" y="25506"/>
                </a:lnTo>
                <a:lnTo>
                  <a:pt x="146469" y="18313"/>
                </a:lnTo>
                <a:lnTo>
                  <a:pt x="203580" y="18313"/>
                </a:lnTo>
                <a:lnTo>
                  <a:pt x="189228" y="8635"/>
                </a:lnTo>
                <a:lnTo>
                  <a:pt x="146469" y="0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6" name="object 208">
            <a:extLst>
              <a:ext uri="{FF2B5EF4-FFF2-40B4-BE49-F238E27FC236}">
                <a16:creationId xmlns:a16="http://schemas.microsoft.com/office/drawing/2014/main" id="{2C0AC808-E41C-F19A-8AA2-53F44D2BD8AF}"/>
              </a:ext>
            </a:extLst>
          </p:cNvPr>
          <p:cNvSpPr/>
          <p:nvPr/>
        </p:nvSpPr>
        <p:spPr>
          <a:xfrm>
            <a:off x="5321567" y="1259322"/>
            <a:ext cx="295825" cy="302881"/>
          </a:xfrm>
          <a:custGeom>
            <a:avLst/>
            <a:gdLst/>
            <a:ahLst/>
            <a:cxnLst/>
            <a:rect l="l" t="t" r="r" b="b"/>
            <a:pathLst>
              <a:path w="372745" h="381635">
                <a:moveTo>
                  <a:pt x="338823" y="0"/>
                </a:moveTo>
                <a:lnTo>
                  <a:pt x="33883" y="0"/>
                </a:lnTo>
                <a:lnTo>
                  <a:pt x="20691" y="2724"/>
                </a:lnTo>
                <a:lnTo>
                  <a:pt x="9921" y="10153"/>
                </a:lnTo>
                <a:lnTo>
                  <a:pt x="2661" y="21174"/>
                </a:lnTo>
                <a:lnTo>
                  <a:pt x="0" y="34671"/>
                </a:lnTo>
                <a:lnTo>
                  <a:pt x="2" y="346710"/>
                </a:lnTo>
                <a:lnTo>
                  <a:pt x="2661" y="360201"/>
                </a:lnTo>
                <a:lnTo>
                  <a:pt x="9921" y="371225"/>
                </a:lnTo>
                <a:lnTo>
                  <a:pt x="20691" y="378656"/>
                </a:lnTo>
                <a:lnTo>
                  <a:pt x="33883" y="381380"/>
                </a:lnTo>
                <a:lnTo>
                  <a:pt x="338823" y="381380"/>
                </a:lnTo>
                <a:lnTo>
                  <a:pt x="352017" y="378656"/>
                </a:lnTo>
                <a:lnTo>
                  <a:pt x="362791" y="371225"/>
                </a:lnTo>
                <a:lnTo>
                  <a:pt x="367522" y="364045"/>
                </a:lnTo>
                <a:lnTo>
                  <a:pt x="24511" y="364045"/>
                </a:lnTo>
                <a:lnTo>
                  <a:pt x="16941" y="356273"/>
                </a:lnTo>
                <a:lnTo>
                  <a:pt x="16941" y="199364"/>
                </a:lnTo>
                <a:lnTo>
                  <a:pt x="372719" y="199364"/>
                </a:lnTo>
                <a:lnTo>
                  <a:pt x="372719" y="182016"/>
                </a:lnTo>
                <a:lnTo>
                  <a:pt x="16941" y="182016"/>
                </a:lnTo>
                <a:lnTo>
                  <a:pt x="16941" y="25107"/>
                </a:lnTo>
                <a:lnTo>
                  <a:pt x="24511" y="17335"/>
                </a:lnTo>
                <a:lnTo>
                  <a:pt x="367525" y="17335"/>
                </a:lnTo>
                <a:lnTo>
                  <a:pt x="362791" y="10153"/>
                </a:lnTo>
                <a:lnTo>
                  <a:pt x="352017" y="2724"/>
                </a:lnTo>
                <a:lnTo>
                  <a:pt x="338823" y="0"/>
                </a:lnTo>
                <a:close/>
              </a:path>
              <a:path w="372745" h="381635">
                <a:moveTo>
                  <a:pt x="84709" y="199364"/>
                </a:moveTo>
                <a:lnTo>
                  <a:pt x="67754" y="199364"/>
                </a:lnTo>
                <a:lnTo>
                  <a:pt x="67754" y="364045"/>
                </a:lnTo>
                <a:lnTo>
                  <a:pt x="84709" y="364045"/>
                </a:lnTo>
                <a:lnTo>
                  <a:pt x="84709" y="199364"/>
                </a:lnTo>
                <a:close/>
              </a:path>
              <a:path w="372745" h="381635">
                <a:moveTo>
                  <a:pt x="304952" y="199364"/>
                </a:moveTo>
                <a:lnTo>
                  <a:pt x="288010" y="199364"/>
                </a:lnTo>
                <a:lnTo>
                  <a:pt x="288010" y="364045"/>
                </a:lnTo>
                <a:lnTo>
                  <a:pt x="304952" y="364045"/>
                </a:lnTo>
                <a:lnTo>
                  <a:pt x="304952" y="199364"/>
                </a:lnTo>
                <a:close/>
              </a:path>
              <a:path w="372745" h="381635">
                <a:moveTo>
                  <a:pt x="372719" y="199364"/>
                </a:moveTo>
                <a:lnTo>
                  <a:pt x="355765" y="199364"/>
                </a:lnTo>
                <a:lnTo>
                  <a:pt x="355765" y="356273"/>
                </a:lnTo>
                <a:lnTo>
                  <a:pt x="348170" y="364045"/>
                </a:lnTo>
                <a:lnTo>
                  <a:pt x="367522" y="364045"/>
                </a:lnTo>
                <a:lnTo>
                  <a:pt x="370055" y="360201"/>
                </a:lnTo>
                <a:lnTo>
                  <a:pt x="372717" y="346710"/>
                </a:lnTo>
                <a:lnTo>
                  <a:pt x="372719" y="199364"/>
                </a:lnTo>
                <a:close/>
              </a:path>
              <a:path w="372745" h="381635">
                <a:moveTo>
                  <a:pt x="50812" y="329387"/>
                </a:moveTo>
                <a:lnTo>
                  <a:pt x="33883" y="329387"/>
                </a:lnTo>
                <a:lnTo>
                  <a:pt x="33883" y="346710"/>
                </a:lnTo>
                <a:lnTo>
                  <a:pt x="50812" y="346710"/>
                </a:lnTo>
                <a:lnTo>
                  <a:pt x="50812" y="329387"/>
                </a:lnTo>
                <a:close/>
              </a:path>
              <a:path w="372745" h="381635">
                <a:moveTo>
                  <a:pt x="338823" y="329387"/>
                </a:moveTo>
                <a:lnTo>
                  <a:pt x="321894" y="329387"/>
                </a:lnTo>
                <a:lnTo>
                  <a:pt x="321894" y="346710"/>
                </a:lnTo>
                <a:lnTo>
                  <a:pt x="338823" y="346710"/>
                </a:lnTo>
                <a:lnTo>
                  <a:pt x="338823" y="329387"/>
                </a:lnTo>
                <a:close/>
              </a:path>
              <a:path w="372745" h="381635">
                <a:moveTo>
                  <a:pt x="50812" y="294703"/>
                </a:moveTo>
                <a:lnTo>
                  <a:pt x="33883" y="294703"/>
                </a:lnTo>
                <a:lnTo>
                  <a:pt x="33883" y="312039"/>
                </a:lnTo>
                <a:lnTo>
                  <a:pt x="50812" y="312039"/>
                </a:lnTo>
                <a:lnTo>
                  <a:pt x="50812" y="294703"/>
                </a:lnTo>
                <a:close/>
              </a:path>
              <a:path w="372745" h="381635">
                <a:moveTo>
                  <a:pt x="338823" y="294703"/>
                </a:moveTo>
                <a:lnTo>
                  <a:pt x="321894" y="294703"/>
                </a:lnTo>
                <a:lnTo>
                  <a:pt x="321894" y="312039"/>
                </a:lnTo>
                <a:lnTo>
                  <a:pt x="338823" y="312039"/>
                </a:lnTo>
                <a:lnTo>
                  <a:pt x="338823" y="294703"/>
                </a:lnTo>
                <a:close/>
              </a:path>
              <a:path w="372745" h="381635">
                <a:moveTo>
                  <a:pt x="50812" y="260032"/>
                </a:moveTo>
                <a:lnTo>
                  <a:pt x="33883" y="260032"/>
                </a:lnTo>
                <a:lnTo>
                  <a:pt x="33883" y="277368"/>
                </a:lnTo>
                <a:lnTo>
                  <a:pt x="50812" y="277368"/>
                </a:lnTo>
                <a:lnTo>
                  <a:pt x="50812" y="260032"/>
                </a:lnTo>
                <a:close/>
              </a:path>
              <a:path w="372745" h="381635">
                <a:moveTo>
                  <a:pt x="338823" y="260032"/>
                </a:moveTo>
                <a:lnTo>
                  <a:pt x="321894" y="260032"/>
                </a:lnTo>
                <a:lnTo>
                  <a:pt x="321894" y="277368"/>
                </a:lnTo>
                <a:lnTo>
                  <a:pt x="338823" y="277368"/>
                </a:lnTo>
                <a:lnTo>
                  <a:pt x="338823" y="260032"/>
                </a:lnTo>
                <a:close/>
              </a:path>
              <a:path w="372745" h="381635">
                <a:moveTo>
                  <a:pt x="50812" y="225361"/>
                </a:moveTo>
                <a:lnTo>
                  <a:pt x="33883" y="225361"/>
                </a:lnTo>
                <a:lnTo>
                  <a:pt x="33883" y="242684"/>
                </a:lnTo>
                <a:lnTo>
                  <a:pt x="50812" y="242684"/>
                </a:lnTo>
                <a:lnTo>
                  <a:pt x="50812" y="225361"/>
                </a:lnTo>
                <a:close/>
              </a:path>
              <a:path w="372745" h="381635">
                <a:moveTo>
                  <a:pt x="338823" y="225361"/>
                </a:moveTo>
                <a:lnTo>
                  <a:pt x="321894" y="225361"/>
                </a:lnTo>
                <a:lnTo>
                  <a:pt x="321894" y="242684"/>
                </a:lnTo>
                <a:lnTo>
                  <a:pt x="338823" y="242684"/>
                </a:lnTo>
                <a:lnTo>
                  <a:pt x="338823" y="225361"/>
                </a:lnTo>
                <a:close/>
              </a:path>
              <a:path w="372745" h="381635">
                <a:moveTo>
                  <a:pt x="84709" y="17335"/>
                </a:moveTo>
                <a:lnTo>
                  <a:pt x="67754" y="17335"/>
                </a:lnTo>
                <a:lnTo>
                  <a:pt x="67754" y="182016"/>
                </a:lnTo>
                <a:lnTo>
                  <a:pt x="84709" y="182016"/>
                </a:lnTo>
                <a:lnTo>
                  <a:pt x="84709" y="17335"/>
                </a:lnTo>
                <a:close/>
              </a:path>
              <a:path w="372745" h="381635">
                <a:moveTo>
                  <a:pt x="304952" y="17335"/>
                </a:moveTo>
                <a:lnTo>
                  <a:pt x="288010" y="17335"/>
                </a:lnTo>
                <a:lnTo>
                  <a:pt x="288010" y="182016"/>
                </a:lnTo>
                <a:lnTo>
                  <a:pt x="304952" y="182016"/>
                </a:lnTo>
                <a:lnTo>
                  <a:pt x="304952" y="17335"/>
                </a:lnTo>
                <a:close/>
              </a:path>
              <a:path w="372745" h="381635">
                <a:moveTo>
                  <a:pt x="367525" y="17335"/>
                </a:moveTo>
                <a:lnTo>
                  <a:pt x="348170" y="17335"/>
                </a:lnTo>
                <a:lnTo>
                  <a:pt x="355765" y="25107"/>
                </a:lnTo>
                <a:lnTo>
                  <a:pt x="355765" y="182016"/>
                </a:lnTo>
                <a:lnTo>
                  <a:pt x="372719" y="182016"/>
                </a:lnTo>
                <a:lnTo>
                  <a:pt x="372719" y="34671"/>
                </a:lnTo>
                <a:lnTo>
                  <a:pt x="370055" y="21174"/>
                </a:lnTo>
                <a:lnTo>
                  <a:pt x="367525" y="17335"/>
                </a:lnTo>
                <a:close/>
              </a:path>
              <a:path w="372745" h="381635">
                <a:moveTo>
                  <a:pt x="50812" y="138683"/>
                </a:moveTo>
                <a:lnTo>
                  <a:pt x="33883" y="138683"/>
                </a:lnTo>
                <a:lnTo>
                  <a:pt x="33883" y="156006"/>
                </a:lnTo>
                <a:lnTo>
                  <a:pt x="50812" y="156006"/>
                </a:lnTo>
                <a:lnTo>
                  <a:pt x="50812" y="138683"/>
                </a:lnTo>
                <a:close/>
              </a:path>
              <a:path w="372745" h="381635">
                <a:moveTo>
                  <a:pt x="338823" y="138683"/>
                </a:moveTo>
                <a:lnTo>
                  <a:pt x="321894" y="138683"/>
                </a:lnTo>
                <a:lnTo>
                  <a:pt x="321894" y="156006"/>
                </a:lnTo>
                <a:lnTo>
                  <a:pt x="338823" y="156006"/>
                </a:lnTo>
                <a:lnTo>
                  <a:pt x="338823" y="138683"/>
                </a:lnTo>
                <a:close/>
              </a:path>
              <a:path w="372745" h="381635">
                <a:moveTo>
                  <a:pt x="50812" y="104012"/>
                </a:moveTo>
                <a:lnTo>
                  <a:pt x="33883" y="104012"/>
                </a:lnTo>
                <a:lnTo>
                  <a:pt x="33883" y="121348"/>
                </a:lnTo>
                <a:lnTo>
                  <a:pt x="50812" y="121348"/>
                </a:lnTo>
                <a:lnTo>
                  <a:pt x="50812" y="104012"/>
                </a:lnTo>
                <a:close/>
              </a:path>
              <a:path w="372745" h="381635">
                <a:moveTo>
                  <a:pt x="338823" y="104012"/>
                </a:moveTo>
                <a:lnTo>
                  <a:pt x="321894" y="104012"/>
                </a:lnTo>
                <a:lnTo>
                  <a:pt x="321894" y="121348"/>
                </a:lnTo>
                <a:lnTo>
                  <a:pt x="338823" y="121348"/>
                </a:lnTo>
                <a:lnTo>
                  <a:pt x="338823" y="104012"/>
                </a:lnTo>
                <a:close/>
              </a:path>
              <a:path w="372745" h="381635">
                <a:moveTo>
                  <a:pt x="50812" y="69342"/>
                </a:moveTo>
                <a:lnTo>
                  <a:pt x="33883" y="69342"/>
                </a:lnTo>
                <a:lnTo>
                  <a:pt x="33883" y="86677"/>
                </a:lnTo>
                <a:lnTo>
                  <a:pt x="50812" y="86677"/>
                </a:lnTo>
                <a:lnTo>
                  <a:pt x="50812" y="69342"/>
                </a:lnTo>
                <a:close/>
              </a:path>
              <a:path w="372745" h="381635">
                <a:moveTo>
                  <a:pt x="338823" y="69342"/>
                </a:moveTo>
                <a:lnTo>
                  <a:pt x="321894" y="69342"/>
                </a:lnTo>
                <a:lnTo>
                  <a:pt x="321894" y="86677"/>
                </a:lnTo>
                <a:lnTo>
                  <a:pt x="338823" y="86677"/>
                </a:lnTo>
                <a:lnTo>
                  <a:pt x="338823" y="69342"/>
                </a:lnTo>
                <a:close/>
              </a:path>
              <a:path w="372745" h="381635">
                <a:moveTo>
                  <a:pt x="50812" y="34671"/>
                </a:moveTo>
                <a:lnTo>
                  <a:pt x="33883" y="34671"/>
                </a:lnTo>
                <a:lnTo>
                  <a:pt x="33883" y="51993"/>
                </a:lnTo>
                <a:lnTo>
                  <a:pt x="50812" y="51993"/>
                </a:lnTo>
                <a:lnTo>
                  <a:pt x="50812" y="34671"/>
                </a:lnTo>
                <a:close/>
              </a:path>
              <a:path w="372745" h="381635">
                <a:moveTo>
                  <a:pt x="338823" y="34671"/>
                </a:moveTo>
                <a:lnTo>
                  <a:pt x="321894" y="34671"/>
                </a:lnTo>
                <a:lnTo>
                  <a:pt x="321894" y="51993"/>
                </a:lnTo>
                <a:lnTo>
                  <a:pt x="338823" y="51993"/>
                </a:lnTo>
                <a:lnTo>
                  <a:pt x="338823" y="34671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7" name="object 209">
            <a:extLst>
              <a:ext uri="{FF2B5EF4-FFF2-40B4-BE49-F238E27FC236}">
                <a16:creationId xmlns:a16="http://schemas.microsoft.com/office/drawing/2014/main" id="{6ABA4A38-5462-22A4-14DA-0C12E162F6BE}"/>
              </a:ext>
            </a:extLst>
          </p:cNvPr>
          <p:cNvSpPr/>
          <p:nvPr/>
        </p:nvSpPr>
        <p:spPr>
          <a:xfrm>
            <a:off x="5289575" y="3213817"/>
            <a:ext cx="302881" cy="302881"/>
          </a:xfrm>
          <a:custGeom>
            <a:avLst/>
            <a:gdLst/>
            <a:ahLst/>
            <a:cxnLst/>
            <a:rect l="l" t="t" r="r" b="b"/>
            <a:pathLst>
              <a:path w="381634" h="381634">
                <a:moveTo>
                  <a:pt x="277368" y="69341"/>
                </a:moveTo>
                <a:lnTo>
                  <a:pt x="34671" y="69341"/>
                </a:lnTo>
                <a:lnTo>
                  <a:pt x="21174" y="72066"/>
                </a:lnTo>
                <a:lnTo>
                  <a:pt x="10153" y="79495"/>
                </a:lnTo>
                <a:lnTo>
                  <a:pt x="2724" y="90516"/>
                </a:lnTo>
                <a:lnTo>
                  <a:pt x="0" y="104012"/>
                </a:lnTo>
                <a:lnTo>
                  <a:pt x="0" y="346710"/>
                </a:lnTo>
                <a:lnTo>
                  <a:pt x="2724" y="360206"/>
                </a:lnTo>
                <a:lnTo>
                  <a:pt x="10153" y="371227"/>
                </a:lnTo>
                <a:lnTo>
                  <a:pt x="21174" y="378656"/>
                </a:lnTo>
                <a:lnTo>
                  <a:pt x="34671" y="381380"/>
                </a:lnTo>
                <a:lnTo>
                  <a:pt x="277368" y="381380"/>
                </a:lnTo>
                <a:lnTo>
                  <a:pt x="290864" y="378656"/>
                </a:lnTo>
                <a:lnTo>
                  <a:pt x="301885" y="371227"/>
                </a:lnTo>
                <a:lnTo>
                  <a:pt x="306727" y="364045"/>
                </a:lnTo>
                <a:lnTo>
                  <a:pt x="25107" y="364045"/>
                </a:lnTo>
                <a:lnTo>
                  <a:pt x="17335" y="356273"/>
                </a:lnTo>
                <a:lnTo>
                  <a:pt x="17335" y="234035"/>
                </a:lnTo>
                <a:lnTo>
                  <a:pt x="312038" y="234035"/>
                </a:lnTo>
                <a:lnTo>
                  <a:pt x="312038" y="216700"/>
                </a:lnTo>
                <a:lnTo>
                  <a:pt x="17335" y="216700"/>
                </a:lnTo>
                <a:lnTo>
                  <a:pt x="17335" y="94449"/>
                </a:lnTo>
                <a:lnTo>
                  <a:pt x="25107" y="86677"/>
                </a:lnTo>
                <a:lnTo>
                  <a:pt x="306727" y="86677"/>
                </a:lnTo>
                <a:lnTo>
                  <a:pt x="301885" y="79495"/>
                </a:lnTo>
                <a:lnTo>
                  <a:pt x="290864" y="72066"/>
                </a:lnTo>
                <a:lnTo>
                  <a:pt x="277368" y="69341"/>
                </a:lnTo>
                <a:close/>
              </a:path>
              <a:path w="381634" h="381634">
                <a:moveTo>
                  <a:pt x="86664" y="234035"/>
                </a:moveTo>
                <a:lnTo>
                  <a:pt x="69329" y="234035"/>
                </a:lnTo>
                <a:lnTo>
                  <a:pt x="69329" y="364045"/>
                </a:lnTo>
                <a:lnTo>
                  <a:pt x="86664" y="364045"/>
                </a:lnTo>
                <a:lnTo>
                  <a:pt x="86664" y="234035"/>
                </a:lnTo>
                <a:close/>
              </a:path>
              <a:path w="381634" h="381634">
                <a:moveTo>
                  <a:pt x="242684" y="234035"/>
                </a:moveTo>
                <a:lnTo>
                  <a:pt x="225361" y="234035"/>
                </a:lnTo>
                <a:lnTo>
                  <a:pt x="225361" y="364045"/>
                </a:lnTo>
                <a:lnTo>
                  <a:pt x="242684" y="364045"/>
                </a:lnTo>
                <a:lnTo>
                  <a:pt x="242684" y="234035"/>
                </a:lnTo>
                <a:close/>
              </a:path>
              <a:path w="381634" h="381634">
                <a:moveTo>
                  <a:pt x="312038" y="234035"/>
                </a:moveTo>
                <a:lnTo>
                  <a:pt x="294703" y="234035"/>
                </a:lnTo>
                <a:lnTo>
                  <a:pt x="294703" y="356273"/>
                </a:lnTo>
                <a:lnTo>
                  <a:pt x="286931" y="364045"/>
                </a:lnTo>
                <a:lnTo>
                  <a:pt x="306727" y="364045"/>
                </a:lnTo>
                <a:lnTo>
                  <a:pt x="309314" y="360206"/>
                </a:lnTo>
                <a:lnTo>
                  <a:pt x="312038" y="346710"/>
                </a:lnTo>
                <a:lnTo>
                  <a:pt x="312038" y="234035"/>
                </a:lnTo>
                <a:close/>
              </a:path>
              <a:path w="381634" h="381634">
                <a:moveTo>
                  <a:pt x="51993" y="329387"/>
                </a:moveTo>
                <a:lnTo>
                  <a:pt x="34671" y="329387"/>
                </a:lnTo>
                <a:lnTo>
                  <a:pt x="34671" y="346710"/>
                </a:lnTo>
                <a:lnTo>
                  <a:pt x="51993" y="346710"/>
                </a:lnTo>
                <a:lnTo>
                  <a:pt x="51993" y="329387"/>
                </a:lnTo>
                <a:close/>
              </a:path>
              <a:path w="381634" h="381634">
                <a:moveTo>
                  <a:pt x="277368" y="329387"/>
                </a:moveTo>
                <a:lnTo>
                  <a:pt x="260032" y="329387"/>
                </a:lnTo>
                <a:lnTo>
                  <a:pt x="260032" y="346710"/>
                </a:lnTo>
                <a:lnTo>
                  <a:pt x="277368" y="346710"/>
                </a:lnTo>
                <a:lnTo>
                  <a:pt x="277368" y="329387"/>
                </a:lnTo>
                <a:close/>
              </a:path>
              <a:path w="381634" h="381634">
                <a:moveTo>
                  <a:pt x="51993" y="294703"/>
                </a:moveTo>
                <a:lnTo>
                  <a:pt x="34671" y="294703"/>
                </a:lnTo>
                <a:lnTo>
                  <a:pt x="34671" y="312051"/>
                </a:lnTo>
                <a:lnTo>
                  <a:pt x="51993" y="312051"/>
                </a:lnTo>
                <a:lnTo>
                  <a:pt x="51993" y="294703"/>
                </a:lnTo>
                <a:close/>
              </a:path>
              <a:path w="381634" h="381634">
                <a:moveTo>
                  <a:pt x="277368" y="294703"/>
                </a:moveTo>
                <a:lnTo>
                  <a:pt x="260032" y="294703"/>
                </a:lnTo>
                <a:lnTo>
                  <a:pt x="260032" y="312051"/>
                </a:lnTo>
                <a:lnTo>
                  <a:pt x="277368" y="312051"/>
                </a:lnTo>
                <a:lnTo>
                  <a:pt x="277368" y="294703"/>
                </a:lnTo>
                <a:close/>
              </a:path>
              <a:path w="381634" h="381634">
                <a:moveTo>
                  <a:pt x="376068" y="17335"/>
                </a:moveTo>
                <a:lnTo>
                  <a:pt x="356273" y="17335"/>
                </a:lnTo>
                <a:lnTo>
                  <a:pt x="364045" y="25107"/>
                </a:lnTo>
                <a:lnTo>
                  <a:pt x="364045" y="286943"/>
                </a:lnTo>
                <a:lnTo>
                  <a:pt x="356273" y="294703"/>
                </a:lnTo>
                <a:lnTo>
                  <a:pt x="333248" y="294703"/>
                </a:lnTo>
                <a:lnTo>
                  <a:pt x="329387" y="298589"/>
                </a:lnTo>
                <a:lnTo>
                  <a:pt x="329387" y="308165"/>
                </a:lnTo>
                <a:lnTo>
                  <a:pt x="333248" y="312051"/>
                </a:lnTo>
                <a:lnTo>
                  <a:pt x="346697" y="312051"/>
                </a:lnTo>
                <a:lnTo>
                  <a:pt x="360201" y="309327"/>
                </a:lnTo>
                <a:lnTo>
                  <a:pt x="371225" y="301896"/>
                </a:lnTo>
                <a:lnTo>
                  <a:pt x="378656" y="290872"/>
                </a:lnTo>
                <a:lnTo>
                  <a:pt x="381380" y="277367"/>
                </a:lnTo>
                <a:lnTo>
                  <a:pt x="381380" y="34671"/>
                </a:lnTo>
                <a:lnTo>
                  <a:pt x="378656" y="21174"/>
                </a:lnTo>
                <a:lnTo>
                  <a:pt x="376068" y="17335"/>
                </a:lnTo>
                <a:close/>
              </a:path>
              <a:path w="381634" h="381634">
                <a:moveTo>
                  <a:pt x="51993" y="260032"/>
                </a:moveTo>
                <a:lnTo>
                  <a:pt x="34671" y="260032"/>
                </a:lnTo>
                <a:lnTo>
                  <a:pt x="34671" y="277367"/>
                </a:lnTo>
                <a:lnTo>
                  <a:pt x="51993" y="277367"/>
                </a:lnTo>
                <a:lnTo>
                  <a:pt x="51993" y="260032"/>
                </a:lnTo>
                <a:close/>
              </a:path>
              <a:path w="381634" h="381634">
                <a:moveTo>
                  <a:pt x="277368" y="260032"/>
                </a:moveTo>
                <a:lnTo>
                  <a:pt x="260032" y="260032"/>
                </a:lnTo>
                <a:lnTo>
                  <a:pt x="260032" y="277367"/>
                </a:lnTo>
                <a:lnTo>
                  <a:pt x="277368" y="277367"/>
                </a:lnTo>
                <a:lnTo>
                  <a:pt x="277368" y="260032"/>
                </a:lnTo>
                <a:close/>
              </a:path>
              <a:path w="381634" h="381634">
                <a:moveTo>
                  <a:pt x="86664" y="86677"/>
                </a:moveTo>
                <a:lnTo>
                  <a:pt x="69329" y="86677"/>
                </a:lnTo>
                <a:lnTo>
                  <a:pt x="69329" y="216700"/>
                </a:lnTo>
                <a:lnTo>
                  <a:pt x="86664" y="216700"/>
                </a:lnTo>
                <a:lnTo>
                  <a:pt x="86664" y="86677"/>
                </a:lnTo>
                <a:close/>
              </a:path>
              <a:path w="381634" h="381634">
                <a:moveTo>
                  <a:pt x="242684" y="86677"/>
                </a:moveTo>
                <a:lnTo>
                  <a:pt x="225361" y="86677"/>
                </a:lnTo>
                <a:lnTo>
                  <a:pt x="225361" y="216700"/>
                </a:lnTo>
                <a:lnTo>
                  <a:pt x="242684" y="216700"/>
                </a:lnTo>
                <a:lnTo>
                  <a:pt x="242684" y="86677"/>
                </a:lnTo>
                <a:close/>
              </a:path>
              <a:path w="381634" h="381634">
                <a:moveTo>
                  <a:pt x="306727" y="86677"/>
                </a:moveTo>
                <a:lnTo>
                  <a:pt x="286931" y="86677"/>
                </a:lnTo>
                <a:lnTo>
                  <a:pt x="294703" y="94449"/>
                </a:lnTo>
                <a:lnTo>
                  <a:pt x="294703" y="216700"/>
                </a:lnTo>
                <a:lnTo>
                  <a:pt x="312038" y="216700"/>
                </a:lnTo>
                <a:lnTo>
                  <a:pt x="312038" y="104012"/>
                </a:lnTo>
                <a:lnTo>
                  <a:pt x="309314" y="90516"/>
                </a:lnTo>
                <a:lnTo>
                  <a:pt x="306727" y="86677"/>
                </a:lnTo>
                <a:close/>
              </a:path>
              <a:path w="381634" h="381634">
                <a:moveTo>
                  <a:pt x="51993" y="173354"/>
                </a:moveTo>
                <a:lnTo>
                  <a:pt x="34671" y="173354"/>
                </a:lnTo>
                <a:lnTo>
                  <a:pt x="34671" y="190690"/>
                </a:lnTo>
                <a:lnTo>
                  <a:pt x="51993" y="190690"/>
                </a:lnTo>
                <a:lnTo>
                  <a:pt x="51993" y="173354"/>
                </a:lnTo>
                <a:close/>
              </a:path>
              <a:path w="381634" h="381634">
                <a:moveTo>
                  <a:pt x="277355" y="173354"/>
                </a:moveTo>
                <a:lnTo>
                  <a:pt x="260019" y="173354"/>
                </a:lnTo>
                <a:lnTo>
                  <a:pt x="260019" y="190690"/>
                </a:lnTo>
                <a:lnTo>
                  <a:pt x="277355" y="190690"/>
                </a:lnTo>
                <a:lnTo>
                  <a:pt x="277355" y="173354"/>
                </a:lnTo>
                <a:close/>
              </a:path>
              <a:path w="381634" h="381634">
                <a:moveTo>
                  <a:pt x="51993" y="138696"/>
                </a:moveTo>
                <a:lnTo>
                  <a:pt x="34671" y="138696"/>
                </a:lnTo>
                <a:lnTo>
                  <a:pt x="34671" y="156019"/>
                </a:lnTo>
                <a:lnTo>
                  <a:pt x="51993" y="156019"/>
                </a:lnTo>
                <a:lnTo>
                  <a:pt x="51993" y="138696"/>
                </a:lnTo>
                <a:close/>
              </a:path>
              <a:path w="381634" h="381634">
                <a:moveTo>
                  <a:pt x="277355" y="138696"/>
                </a:moveTo>
                <a:lnTo>
                  <a:pt x="260019" y="138696"/>
                </a:lnTo>
                <a:lnTo>
                  <a:pt x="260019" y="156019"/>
                </a:lnTo>
                <a:lnTo>
                  <a:pt x="277355" y="156019"/>
                </a:lnTo>
                <a:lnTo>
                  <a:pt x="277355" y="138696"/>
                </a:lnTo>
                <a:close/>
              </a:path>
              <a:path w="381634" h="381634">
                <a:moveTo>
                  <a:pt x="51993" y="104012"/>
                </a:moveTo>
                <a:lnTo>
                  <a:pt x="34671" y="104012"/>
                </a:lnTo>
                <a:lnTo>
                  <a:pt x="34671" y="121348"/>
                </a:lnTo>
                <a:lnTo>
                  <a:pt x="51993" y="121348"/>
                </a:lnTo>
                <a:lnTo>
                  <a:pt x="51993" y="104012"/>
                </a:lnTo>
                <a:close/>
              </a:path>
              <a:path w="381634" h="381634">
                <a:moveTo>
                  <a:pt x="277355" y="104012"/>
                </a:moveTo>
                <a:lnTo>
                  <a:pt x="260019" y="104012"/>
                </a:lnTo>
                <a:lnTo>
                  <a:pt x="260019" y="121348"/>
                </a:lnTo>
                <a:lnTo>
                  <a:pt x="277355" y="121348"/>
                </a:lnTo>
                <a:lnTo>
                  <a:pt x="277355" y="104012"/>
                </a:lnTo>
                <a:close/>
              </a:path>
              <a:path w="381634" h="381634">
                <a:moveTo>
                  <a:pt x="346697" y="0"/>
                </a:moveTo>
                <a:lnTo>
                  <a:pt x="104012" y="0"/>
                </a:lnTo>
                <a:lnTo>
                  <a:pt x="90508" y="2724"/>
                </a:lnTo>
                <a:lnTo>
                  <a:pt x="79484" y="10153"/>
                </a:lnTo>
                <a:lnTo>
                  <a:pt x="72053" y="21174"/>
                </a:lnTo>
                <a:lnTo>
                  <a:pt x="69329" y="34671"/>
                </a:lnTo>
                <a:lnTo>
                  <a:pt x="69329" y="48132"/>
                </a:lnTo>
                <a:lnTo>
                  <a:pt x="73215" y="51993"/>
                </a:lnTo>
                <a:lnTo>
                  <a:pt x="82803" y="51993"/>
                </a:lnTo>
                <a:lnTo>
                  <a:pt x="86664" y="48132"/>
                </a:lnTo>
                <a:lnTo>
                  <a:pt x="86664" y="25107"/>
                </a:lnTo>
                <a:lnTo>
                  <a:pt x="94437" y="17335"/>
                </a:lnTo>
                <a:lnTo>
                  <a:pt x="376068" y="17335"/>
                </a:lnTo>
                <a:lnTo>
                  <a:pt x="371225" y="10153"/>
                </a:lnTo>
                <a:lnTo>
                  <a:pt x="360201" y="2724"/>
                </a:lnTo>
                <a:lnTo>
                  <a:pt x="346697" y="0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8" name="object 210">
            <a:extLst>
              <a:ext uri="{FF2B5EF4-FFF2-40B4-BE49-F238E27FC236}">
                <a16:creationId xmlns:a16="http://schemas.microsoft.com/office/drawing/2014/main" id="{36F178AC-0E3E-5345-82BA-0FA8FEAB68A6}"/>
              </a:ext>
            </a:extLst>
          </p:cNvPr>
          <p:cNvSpPr/>
          <p:nvPr/>
        </p:nvSpPr>
        <p:spPr>
          <a:xfrm>
            <a:off x="7228617" y="3215334"/>
            <a:ext cx="302881" cy="302881"/>
          </a:xfrm>
          <a:custGeom>
            <a:avLst/>
            <a:gdLst/>
            <a:ahLst/>
            <a:cxnLst/>
            <a:rect l="l" t="t" r="r" b="b"/>
            <a:pathLst>
              <a:path w="381634" h="381634">
                <a:moveTo>
                  <a:pt x="346709" y="0"/>
                </a:moveTo>
                <a:lnTo>
                  <a:pt x="34683" y="0"/>
                </a:lnTo>
                <a:lnTo>
                  <a:pt x="21179" y="2724"/>
                </a:lnTo>
                <a:lnTo>
                  <a:pt x="10155" y="10155"/>
                </a:lnTo>
                <a:lnTo>
                  <a:pt x="2724" y="21179"/>
                </a:lnTo>
                <a:lnTo>
                  <a:pt x="0" y="34683"/>
                </a:lnTo>
                <a:lnTo>
                  <a:pt x="0" y="346709"/>
                </a:lnTo>
                <a:lnTo>
                  <a:pt x="2724" y="360208"/>
                </a:lnTo>
                <a:lnTo>
                  <a:pt x="10155" y="371233"/>
                </a:lnTo>
                <a:lnTo>
                  <a:pt x="21179" y="378667"/>
                </a:lnTo>
                <a:lnTo>
                  <a:pt x="34683" y="381393"/>
                </a:lnTo>
                <a:lnTo>
                  <a:pt x="346709" y="381393"/>
                </a:lnTo>
                <a:lnTo>
                  <a:pt x="360214" y="378667"/>
                </a:lnTo>
                <a:lnTo>
                  <a:pt x="371238" y="371233"/>
                </a:lnTo>
                <a:lnTo>
                  <a:pt x="376083" y="364045"/>
                </a:lnTo>
                <a:lnTo>
                  <a:pt x="25107" y="364045"/>
                </a:lnTo>
                <a:lnTo>
                  <a:pt x="17348" y="356285"/>
                </a:lnTo>
                <a:lnTo>
                  <a:pt x="17348" y="199364"/>
                </a:lnTo>
                <a:lnTo>
                  <a:pt x="86690" y="199364"/>
                </a:lnTo>
                <a:lnTo>
                  <a:pt x="86690" y="182029"/>
                </a:lnTo>
                <a:lnTo>
                  <a:pt x="17348" y="182029"/>
                </a:lnTo>
                <a:lnTo>
                  <a:pt x="17348" y="25095"/>
                </a:lnTo>
                <a:lnTo>
                  <a:pt x="25107" y="17335"/>
                </a:lnTo>
                <a:lnTo>
                  <a:pt x="376078" y="17335"/>
                </a:lnTo>
                <a:lnTo>
                  <a:pt x="371238" y="10155"/>
                </a:lnTo>
                <a:lnTo>
                  <a:pt x="360214" y="2724"/>
                </a:lnTo>
                <a:lnTo>
                  <a:pt x="346709" y="0"/>
                </a:lnTo>
                <a:close/>
              </a:path>
              <a:path w="381634" h="381634">
                <a:moveTo>
                  <a:pt x="86690" y="199364"/>
                </a:moveTo>
                <a:lnTo>
                  <a:pt x="69341" y="199364"/>
                </a:lnTo>
                <a:lnTo>
                  <a:pt x="69341" y="364045"/>
                </a:lnTo>
                <a:lnTo>
                  <a:pt x="86690" y="364045"/>
                </a:lnTo>
                <a:lnTo>
                  <a:pt x="86690" y="199364"/>
                </a:lnTo>
                <a:close/>
              </a:path>
              <a:path w="381634" h="381634">
                <a:moveTo>
                  <a:pt x="312051" y="17335"/>
                </a:moveTo>
                <a:lnTo>
                  <a:pt x="294716" y="17335"/>
                </a:lnTo>
                <a:lnTo>
                  <a:pt x="294716" y="364045"/>
                </a:lnTo>
                <a:lnTo>
                  <a:pt x="312051" y="364045"/>
                </a:lnTo>
                <a:lnTo>
                  <a:pt x="312051" y="199364"/>
                </a:lnTo>
                <a:lnTo>
                  <a:pt x="381393" y="199364"/>
                </a:lnTo>
                <a:lnTo>
                  <a:pt x="381393" y="182029"/>
                </a:lnTo>
                <a:lnTo>
                  <a:pt x="312051" y="182029"/>
                </a:lnTo>
                <a:lnTo>
                  <a:pt x="312051" y="17335"/>
                </a:lnTo>
                <a:close/>
              </a:path>
              <a:path w="381634" h="381634">
                <a:moveTo>
                  <a:pt x="381393" y="199364"/>
                </a:moveTo>
                <a:lnTo>
                  <a:pt x="364045" y="199364"/>
                </a:lnTo>
                <a:lnTo>
                  <a:pt x="364045" y="356285"/>
                </a:lnTo>
                <a:lnTo>
                  <a:pt x="356285" y="364045"/>
                </a:lnTo>
                <a:lnTo>
                  <a:pt x="376083" y="364045"/>
                </a:lnTo>
                <a:lnTo>
                  <a:pt x="378669" y="360208"/>
                </a:lnTo>
                <a:lnTo>
                  <a:pt x="381393" y="346709"/>
                </a:lnTo>
                <a:lnTo>
                  <a:pt x="381393" y="199364"/>
                </a:lnTo>
                <a:close/>
              </a:path>
              <a:path w="381634" h="381634">
                <a:moveTo>
                  <a:pt x="52006" y="329387"/>
                </a:moveTo>
                <a:lnTo>
                  <a:pt x="34683" y="329387"/>
                </a:lnTo>
                <a:lnTo>
                  <a:pt x="34683" y="346709"/>
                </a:lnTo>
                <a:lnTo>
                  <a:pt x="52006" y="346709"/>
                </a:lnTo>
                <a:lnTo>
                  <a:pt x="52006" y="329387"/>
                </a:lnTo>
                <a:close/>
              </a:path>
              <a:path w="381634" h="381634">
                <a:moveTo>
                  <a:pt x="346709" y="329387"/>
                </a:moveTo>
                <a:lnTo>
                  <a:pt x="329387" y="329387"/>
                </a:lnTo>
                <a:lnTo>
                  <a:pt x="329387" y="346709"/>
                </a:lnTo>
                <a:lnTo>
                  <a:pt x="346709" y="346709"/>
                </a:lnTo>
                <a:lnTo>
                  <a:pt x="346709" y="329387"/>
                </a:lnTo>
                <a:close/>
              </a:path>
              <a:path w="381634" h="381634">
                <a:moveTo>
                  <a:pt x="52006" y="294716"/>
                </a:moveTo>
                <a:lnTo>
                  <a:pt x="34683" y="294716"/>
                </a:lnTo>
                <a:lnTo>
                  <a:pt x="34683" y="312051"/>
                </a:lnTo>
                <a:lnTo>
                  <a:pt x="52006" y="312051"/>
                </a:lnTo>
                <a:lnTo>
                  <a:pt x="52006" y="294716"/>
                </a:lnTo>
                <a:close/>
              </a:path>
              <a:path w="381634" h="381634">
                <a:moveTo>
                  <a:pt x="346709" y="294716"/>
                </a:moveTo>
                <a:lnTo>
                  <a:pt x="329387" y="294716"/>
                </a:lnTo>
                <a:lnTo>
                  <a:pt x="329387" y="312051"/>
                </a:lnTo>
                <a:lnTo>
                  <a:pt x="346709" y="312051"/>
                </a:lnTo>
                <a:lnTo>
                  <a:pt x="346709" y="294716"/>
                </a:lnTo>
                <a:close/>
              </a:path>
              <a:path w="381634" h="381634">
                <a:moveTo>
                  <a:pt x="52006" y="260032"/>
                </a:moveTo>
                <a:lnTo>
                  <a:pt x="34683" y="260032"/>
                </a:lnTo>
                <a:lnTo>
                  <a:pt x="34683" y="277367"/>
                </a:lnTo>
                <a:lnTo>
                  <a:pt x="52006" y="277367"/>
                </a:lnTo>
                <a:lnTo>
                  <a:pt x="52006" y="260032"/>
                </a:lnTo>
                <a:close/>
              </a:path>
              <a:path w="381634" h="381634">
                <a:moveTo>
                  <a:pt x="346709" y="260032"/>
                </a:moveTo>
                <a:lnTo>
                  <a:pt x="329387" y="260032"/>
                </a:lnTo>
                <a:lnTo>
                  <a:pt x="329387" y="277367"/>
                </a:lnTo>
                <a:lnTo>
                  <a:pt x="346709" y="277367"/>
                </a:lnTo>
                <a:lnTo>
                  <a:pt x="346709" y="260032"/>
                </a:lnTo>
                <a:close/>
              </a:path>
              <a:path w="381634" h="381634">
                <a:moveTo>
                  <a:pt x="149402" y="121361"/>
                </a:moveTo>
                <a:lnTo>
                  <a:pt x="142570" y="121361"/>
                </a:lnTo>
                <a:lnTo>
                  <a:pt x="138696" y="125234"/>
                </a:lnTo>
                <a:lnTo>
                  <a:pt x="138696" y="256146"/>
                </a:lnTo>
                <a:lnTo>
                  <a:pt x="142570" y="260032"/>
                </a:lnTo>
                <a:lnTo>
                  <a:pt x="149402" y="260032"/>
                </a:lnTo>
                <a:lnTo>
                  <a:pt x="151218" y="259219"/>
                </a:lnTo>
                <a:lnTo>
                  <a:pt x="152679" y="258038"/>
                </a:lnTo>
                <a:lnTo>
                  <a:pt x="187981" y="235635"/>
                </a:lnTo>
                <a:lnTo>
                  <a:pt x="156019" y="235635"/>
                </a:lnTo>
                <a:lnTo>
                  <a:pt x="156019" y="145757"/>
                </a:lnTo>
                <a:lnTo>
                  <a:pt x="188058" y="145757"/>
                </a:lnTo>
                <a:lnTo>
                  <a:pt x="152768" y="123240"/>
                </a:lnTo>
                <a:lnTo>
                  <a:pt x="151218" y="122173"/>
                </a:lnTo>
                <a:lnTo>
                  <a:pt x="149402" y="121361"/>
                </a:lnTo>
                <a:close/>
              </a:path>
              <a:path w="381634" h="381634">
                <a:moveTo>
                  <a:pt x="52006" y="225374"/>
                </a:moveTo>
                <a:lnTo>
                  <a:pt x="34683" y="225374"/>
                </a:lnTo>
                <a:lnTo>
                  <a:pt x="34683" y="242696"/>
                </a:lnTo>
                <a:lnTo>
                  <a:pt x="52006" y="242696"/>
                </a:lnTo>
                <a:lnTo>
                  <a:pt x="52006" y="225374"/>
                </a:lnTo>
                <a:close/>
              </a:path>
              <a:path w="381634" h="381634">
                <a:moveTo>
                  <a:pt x="346709" y="225374"/>
                </a:moveTo>
                <a:lnTo>
                  <a:pt x="329387" y="225374"/>
                </a:lnTo>
                <a:lnTo>
                  <a:pt x="329387" y="242696"/>
                </a:lnTo>
                <a:lnTo>
                  <a:pt x="346709" y="242696"/>
                </a:lnTo>
                <a:lnTo>
                  <a:pt x="346709" y="225374"/>
                </a:lnTo>
                <a:close/>
              </a:path>
              <a:path w="381634" h="381634">
                <a:moveTo>
                  <a:pt x="188058" y="145757"/>
                </a:moveTo>
                <a:lnTo>
                  <a:pt x="156019" y="145757"/>
                </a:lnTo>
                <a:lnTo>
                  <a:pt x="226669" y="190690"/>
                </a:lnTo>
                <a:lnTo>
                  <a:pt x="156019" y="235635"/>
                </a:lnTo>
                <a:lnTo>
                  <a:pt x="187981" y="235635"/>
                </a:lnTo>
                <a:lnTo>
                  <a:pt x="248119" y="197472"/>
                </a:lnTo>
                <a:lnTo>
                  <a:pt x="250024" y="195783"/>
                </a:lnTo>
                <a:lnTo>
                  <a:pt x="251371" y="193433"/>
                </a:lnTo>
                <a:lnTo>
                  <a:pt x="251371" y="187959"/>
                </a:lnTo>
                <a:lnTo>
                  <a:pt x="250024" y="185610"/>
                </a:lnTo>
                <a:lnTo>
                  <a:pt x="248030" y="184022"/>
                </a:lnTo>
                <a:lnTo>
                  <a:pt x="188058" y="145757"/>
                </a:lnTo>
                <a:close/>
              </a:path>
              <a:path w="381634" h="381634">
                <a:moveTo>
                  <a:pt x="86690" y="17335"/>
                </a:moveTo>
                <a:lnTo>
                  <a:pt x="69341" y="17335"/>
                </a:lnTo>
                <a:lnTo>
                  <a:pt x="69341" y="182029"/>
                </a:lnTo>
                <a:lnTo>
                  <a:pt x="86690" y="182029"/>
                </a:lnTo>
                <a:lnTo>
                  <a:pt x="86690" y="17335"/>
                </a:lnTo>
                <a:close/>
              </a:path>
              <a:path w="381634" h="381634">
                <a:moveTo>
                  <a:pt x="376078" y="17335"/>
                </a:moveTo>
                <a:lnTo>
                  <a:pt x="356285" y="17335"/>
                </a:lnTo>
                <a:lnTo>
                  <a:pt x="364045" y="25095"/>
                </a:lnTo>
                <a:lnTo>
                  <a:pt x="364045" y="182029"/>
                </a:lnTo>
                <a:lnTo>
                  <a:pt x="381393" y="182029"/>
                </a:lnTo>
                <a:lnTo>
                  <a:pt x="381393" y="34683"/>
                </a:lnTo>
                <a:lnTo>
                  <a:pt x="378669" y="21179"/>
                </a:lnTo>
                <a:lnTo>
                  <a:pt x="376078" y="17335"/>
                </a:lnTo>
                <a:close/>
              </a:path>
              <a:path w="381634" h="381634">
                <a:moveTo>
                  <a:pt x="52006" y="138696"/>
                </a:moveTo>
                <a:lnTo>
                  <a:pt x="34683" y="138696"/>
                </a:lnTo>
                <a:lnTo>
                  <a:pt x="34683" y="156019"/>
                </a:lnTo>
                <a:lnTo>
                  <a:pt x="52006" y="156019"/>
                </a:lnTo>
                <a:lnTo>
                  <a:pt x="52006" y="138696"/>
                </a:lnTo>
                <a:close/>
              </a:path>
              <a:path w="381634" h="381634">
                <a:moveTo>
                  <a:pt x="346709" y="138696"/>
                </a:moveTo>
                <a:lnTo>
                  <a:pt x="329387" y="138696"/>
                </a:lnTo>
                <a:lnTo>
                  <a:pt x="329387" y="156019"/>
                </a:lnTo>
                <a:lnTo>
                  <a:pt x="346709" y="156019"/>
                </a:lnTo>
                <a:lnTo>
                  <a:pt x="346709" y="138696"/>
                </a:lnTo>
                <a:close/>
              </a:path>
              <a:path w="381634" h="381634">
                <a:moveTo>
                  <a:pt x="52006" y="104025"/>
                </a:moveTo>
                <a:lnTo>
                  <a:pt x="34683" y="104025"/>
                </a:lnTo>
                <a:lnTo>
                  <a:pt x="34683" y="121361"/>
                </a:lnTo>
                <a:lnTo>
                  <a:pt x="52006" y="121361"/>
                </a:lnTo>
                <a:lnTo>
                  <a:pt x="52006" y="104025"/>
                </a:lnTo>
                <a:close/>
              </a:path>
              <a:path w="381634" h="381634">
                <a:moveTo>
                  <a:pt x="346709" y="104025"/>
                </a:moveTo>
                <a:lnTo>
                  <a:pt x="329387" y="104025"/>
                </a:lnTo>
                <a:lnTo>
                  <a:pt x="329387" y="121361"/>
                </a:lnTo>
                <a:lnTo>
                  <a:pt x="346709" y="121361"/>
                </a:lnTo>
                <a:lnTo>
                  <a:pt x="346709" y="104025"/>
                </a:lnTo>
                <a:close/>
              </a:path>
              <a:path w="381634" h="381634">
                <a:moveTo>
                  <a:pt x="52006" y="69341"/>
                </a:moveTo>
                <a:lnTo>
                  <a:pt x="34683" y="69341"/>
                </a:lnTo>
                <a:lnTo>
                  <a:pt x="34683" y="86677"/>
                </a:lnTo>
                <a:lnTo>
                  <a:pt x="52006" y="86677"/>
                </a:lnTo>
                <a:lnTo>
                  <a:pt x="52006" y="69341"/>
                </a:lnTo>
                <a:close/>
              </a:path>
              <a:path w="381634" h="381634">
                <a:moveTo>
                  <a:pt x="346709" y="69341"/>
                </a:moveTo>
                <a:lnTo>
                  <a:pt x="329387" y="69341"/>
                </a:lnTo>
                <a:lnTo>
                  <a:pt x="329387" y="86677"/>
                </a:lnTo>
                <a:lnTo>
                  <a:pt x="346709" y="86677"/>
                </a:lnTo>
                <a:lnTo>
                  <a:pt x="346709" y="69341"/>
                </a:lnTo>
                <a:close/>
              </a:path>
              <a:path w="381634" h="381634">
                <a:moveTo>
                  <a:pt x="52006" y="34683"/>
                </a:moveTo>
                <a:lnTo>
                  <a:pt x="34683" y="34683"/>
                </a:lnTo>
                <a:lnTo>
                  <a:pt x="34683" y="52006"/>
                </a:lnTo>
                <a:lnTo>
                  <a:pt x="52006" y="52006"/>
                </a:lnTo>
                <a:lnTo>
                  <a:pt x="52006" y="34683"/>
                </a:lnTo>
                <a:close/>
              </a:path>
              <a:path w="381634" h="381634">
                <a:moveTo>
                  <a:pt x="346709" y="34683"/>
                </a:moveTo>
                <a:lnTo>
                  <a:pt x="329387" y="34683"/>
                </a:lnTo>
                <a:lnTo>
                  <a:pt x="329387" y="52006"/>
                </a:lnTo>
                <a:lnTo>
                  <a:pt x="346709" y="52006"/>
                </a:lnTo>
                <a:lnTo>
                  <a:pt x="346709" y="34683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7" name="صورة 6">
            <a:extLst>
              <a:ext uri="{FF2B5EF4-FFF2-40B4-BE49-F238E27FC236}">
                <a16:creationId xmlns:a16="http://schemas.microsoft.com/office/drawing/2014/main" id="{76F9C270-74B3-2872-5723-1881A263A854}"/>
              </a:ext>
            </a:extLst>
          </p:cNvPr>
          <p:cNvPicPr>
            <a:picLocks noChangeAspect="1"/>
          </p:cNvPicPr>
          <p:nvPr/>
        </p:nvPicPr>
        <p:blipFill>
          <a:blip r:embed="rId49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pic>
        <p:nvPicPr>
          <p:cNvPr id="2" name="صورة 1">
            <a:extLst>
              <a:ext uri="{FF2B5EF4-FFF2-40B4-BE49-F238E27FC236}">
                <a16:creationId xmlns:a16="http://schemas.microsoft.com/office/drawing/2014/main" id="{F7289E09-1AC6-8E21-EF09-48E70E65622E}"/>
              </a:ext>
            </a:extLst>
          </p:cNvPr>
          <p:cNvPicPr>
            <a:picLocks noChangeAspect="1"/>
          </p:cNvPicPr>
          <p:nvPr/>
        </p:nvPicPr>
        <p:blipFill>
          <a:blip r:embed="rId50"/>
          <a:stretch>
            <a:fillRect/>
          </a:stretch>
        </p:blipFill>
        <p:spPr>
          <a:xfrm>
            <a:off x="441960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13063814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عنصر نائب لرقم الشريحة 3">
            <a:extLst>
              <a:ext uri="{FF2B5EF4-FFF2-40B4-BE49-F238E27FC236}">
                <a16:creationId xmlns:a16="http://schemas.microsoft.com/office/drawing/2014/main" id="{A76FF5C9-3BD8-C275-D239-17C2F4639FF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C30D6F-9516-7D45-ACC3-4201266FFCA8}" type="slidenum">
              <a:rPr lang="ar-SA" smtClean="0"/>
              <a:t>86</a:t>
            </a:fld>
            <a:endParaRPr lang="ar-SA"/>
          </a:p>
        </p:txBody>
      </p:sp>
      <p:cxnSp>
        <p:nvCxnSpPr>
          <p:cNvPr id="148" name="موصل مستقيم 147">
            <a:extLst>
              <a:ext uri="{FF2B5EF4-FFF2-40B4-BE49-F238E27FC236}">
                <a16:creationId xmlns:a16="http://schemas.microsoft.com/office/drawing/2014/main" id="{DDB3E4E8-C70C-6F14-4EED-F9DA53C267DA}"/>
              </a:ext>
            </a:extLst>
          </p:cNvPr>
          <p:cNvCxnSpPr/>
          <p:nvPr/>
        </p:nvCxnSpPr>
        <p:spPr>
          <a:xfrm flipH="1">
            <a:off x="7129849" y="889686"/>
            <a:ext cx="506215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9" name="Text Placeholder 1">
            <a:extLst>
              <a:ext uri="{FF2B5EF4-FFF2-40B4-BE49-F238E27FC236}">
                <a16:creationId xmlns:a16="http://schemas.microsoft.com/office/drawing/2014/main" id="{2A2848B1-E33B-3504-026D-4FE1E6AC7730}"/>
              </a:ext>
            </a:extLst>
          </p:cNvPr>
          <p:cNvSpPr txBox="1">
            <a:spLocks/>
          </p:cNvSpPr>
          <p:nvPr/>
        </p:nvSpPr>
        <p:spPr>
          <a:xfrm>
            <a:off x="884711" y="342484"/>
            <a:ext cx="11220450" cy="50479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ايقونات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pic>
        <p:nvPicPr>
          <p:cNvPr id="7" name="صورة 6">
            <a:extLst>
              <a:ext uri="{FF2B5EF4-FFF2-40B4-BE49-F238E27FC236}">
                <a16:creationId xmlns:a16="http://schemas.microsoft.com/office/drawing/2014/main" id="{76F9C270-74B3-2872-5723-1881A263A85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pic>
        <p:nvPicPr>
          <p:cNvPr id="2" name="صورة 1">
            <a:extLst>
              <a:ext uri="{FF2B5EF4-FFF2-40B4-BE49-F238E27FC236}">
                <a16:creationId xmlns:a16="http://schemas.microsoft.com/office/drawing/2014/main" id="{F7289E09-1AC6-8E21-EF09-48E70E65622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419600" y="6600265"/>
            <a:ext cx="7772400" cy="266700"/>
          </a:xfrm>
          <a:prstGeom prst="rect">
            <a:avLst/>
          </a:prstGeom>
        </p:spPr>
      </p:pic>
      <p:sp>
        <p:nvSpPr>
          <p:cNvPr id="3" name="Freeform 5">
            <a:extLst>
              <a:ext uri="{FF2B5EF4-FFF2-40B4-BE49-F238E27FC236}">
                <a16:creationId xmlns:a16="http://schemas.microsoft.com/office/drawing/2014/main" id="{CBCEF8E9-73C1-BD53-2BB3-A3D754396503}"/>
              </a:ext>
            </a:extLst>
          </p:cNvPr>
          <p:cNvSpPr>
            <a:spLocks/>
          </p:cNvSpPr>
          <p:nvPr/>
        </p:nvSpPr>
        <p:spPr bwMode="auto">
          <a:xfrm>
            <a:off x="4768373" y="3429000"/>
            <a:ext cx="252220" cy="505843"/>
          </a:xfrm>
          <a:custGeom>
            <a:avLst/>
            <a:gdLst/>
            <a:ahLst/>
            <a:cxnLst>
              <a:cxn ang="0">
                <a:pos x="72" y="0"/>
              </a:cxn>
              <a:cxn ang="0">
                <a:pos x="180" y="1"/>
              </a:cxn>
              <a:cxn ang="0">
                <a:pos x="136" y="76"/>
              </a:cxn>
              <a:cxn ang="0">
                <a:pos x="177" y="76"/>
              </a:cxn>
              <a:cxn ang="0">
                <a:pos x="133" y="147"/>
              </a:cxn>
              <a:cxn ang="0">
                <a:pos x="172" y="147"/>
              </a:cxn>
              <a:cxn ang="0">
                <a:pos x="0" y="361"/>
              </a:cxn>
              <a:cxn ang="0">
                <a:pos x="55" y="214"/>
              </a:cxn>
              <a:cxn ang="0">
                <a:pos x="17" y="214"/>
              </a:cxn>
              <a:cxn ang="0">
                <a:pos x="46" y="145"/>
              </a:cxn>
              <a:cxn ang="0">
                <a:pos x="4" y="139"/>
              </a:cxn>
              <a:cxn ang="0">
                <a:pos x="72" y="0"/>
              </a:cxn>
            </a:cxnLst>
            <a:rect l="0" t="0" r="r" b="b"/>
            <a:pathLst>
              <a:path w="180" h="361">
                <a:moveTo>
                  <a:pt x="72" y="0"/>
                </a:moveTo>
                <a:lnTo>
                  <a:pt x="180" y="1"/>
                </a:lnTo>
                <a:lnTo>
                  <a:pt x="136" y="76"/>
                </a:lnTo>
                <a:lnTo>
                  <a:pt x="177" y="76"/>
                </a:lnTo>
                <a:lnTo>
                  <a:pt x="133" y="147"/>
                </a:lnTo>
                <a:lnTo>
                  <a:pt x="172" y="147"/>
                </a:lnTo>
                <a:lnTo>
                  <a:pt x="0" y="361"/>
                </a:lnTo>
                <a:lnTo>
                  <a:pt x="55" y="214"/>
                </a:lnTo>
                <a:lnTo>
                  <a:pt x="17" y="214"/>
                </a:lnTo>
                <a:lnTo>
                  <a:pt x="46" y="145"/>
                </a:lnTo>
                <a:lnTo>
                  <a:pt x="4" y="139"/>
                </a:lnTo>
                <a:lnTo>
                  <a:pt x="72" y="0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5" name="Group 244">
            <a:extLst>
              <a:ext uri="{FF2B5EF4-FFF2-40B4-BE49-F238E27FC236}">
                <a16:creationId xmlns:a16="http://schemas.microsoft.com/office/drawing/2014/main" id="{868B5CA8-B81F-F62F-DAAD-B1036B3B0AF4}"/>
              </a:ext>
            </a:extLst>
          </p:cNvPr>
          <p:cNvGrpSpPr/>
          <p:nvPr/>
        </p:nvGrpSpPr>
        <p:grpSpPr>
          <a:xfrm>
            <a:off x="2916793" y="1466087"/>
            <a:ext cx="661379" cy="560490"/>
            <a:chOff x="1752600" y="2200276"/>
            <a:chExt cx="749301" cy="635000"/>
          </a:xfrm>
          <a:solidFill>
            <a:srgbClr val="268CAB"/>
          </a:solidFill>
        </p:grpSpPr>
        <p:sp>
          <p:nvSpPr>
            <p:cNvPr id="6" name="Freeform 7">
              <a:extLst>
                <a:ext uri="{FF2B5EF4-FFF2-40B4-BE49-F238E27FC236}">
                  <a16:creationId xmlns:a16="http://schemas.microsoft.com/office/drawing/2014/main" id="{BCEA0577-6136-A6A4-A0E7-2CD381A5AD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288" y="2711451"/>
              <a:ext cx="582613" cy="123825"/>
            </a:xfrm>
            <a:custGeom>
              <a:avLst/>
              <a:gdLst/>
              <a:ahLst/>
              <a:cxnLst>
                <a:cxn ang="0">
                  <a:pos x="367" y="24"/>
                </a:cxn>
                <a:cxn ang="0">
                  <a:pos x="367" y="0"/>
                </a:cxn>
                <a:cxn ang="0">
                  <a:pos x="0" y="0"/>
                </a:cxn>
                <a:cxn ang="0">
                  <a:pos x="0" y="24"/>
                </a:cxn>
                <a:cxn ang="0">
                  <a:pos x="164" y="24"/>
                </a:cxn>
                <a:cxn ang="0">
                  <a:pos x="164" y="53"/>
                </a:cxn>
                <a:cxn ang="0">
                  <a:pos x="132" y="53"/>
                </a:cxn>
                <a:cxn ang="0">
                  <a:pos x="132" y="78"/>
                </a:cxn>
                <a:cxn ang="0">
                  <a:pos x="235" y="78"/>
                </a:cxn>
                <a:cxn ang="0">
                  <a:pos x="235" y="53"/>
                </a:cxn>
                <a:cxn ang="0">
                  <a:pos x="203" y="53"/>
                </a:cxn>
                <a:cxn ang="0">
                  <a:pos x="203" y="24"/>
                </a:cxn>
                <a:cxn ang="0">
                  <a:pos x="367" y="24"/>
                </a:cxn>
              </a:cxnLst>
              <a:rect l="0" t="0" r="r" b="b"/>
              <a:pathLst>
                <a:path w="367" h="78">
                  <a:moveTo>
                    <a:pt x="367" y="24"/>
                  </a:moveTo>
                  <a:lnTo>
                    <a:pt x="367" y="0"/>
                  </a:lnTo>
                  <a:lnTo>
                    <a:pt x="0" y="0"/>
                  </a:lnTo>
                  <a:lnTo>
                    <a:pt x="0" y="24"/>
                  </a:lnTo>
                  <a:lnTo>
                    <a:pt x="164" y="24"/>
                  </a:lnTo>
                  <a:lnTo>
                    <a:pt x="164" y="53"/>
                  </a:lnTo>
                  <a:lnTo>
                    <a:pt x="132" y="53"/>
                  </a:lnTo>
                  <a:lnTo>
                    <a:pt x="132" y="78"/>
                  </a:lnTo>
                  <a:lnTo>
                    <a:pt x="235" y="78"/>
                  </a:lnTo>
                  <a:lnTo>
                    <a:pt x="235" y="53"/>
                  </a:lnTo>
                  <a:lnTo>
                    <a:pt x="203" y="53"/>
                  </a:lnTo>
                  <a:lnTo>
                    <a:pt x="203" y="24"/>
                  </a:lnTo>
                  <a:lnTo>
                    <a:pt x="367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" name="Freeform 8">
              <a:extLst>
                <a:ext uri="{FF2B5EF4-FFF2-40B4-BE49-F238E27FC236}">
                  <a16:creationId xmlns:a16="http://schemas.microsoft.com/office/drawing/2014/main" id="{0B9034CE-3D15-10A8-E608-9AB9FA23B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6150" y="2476501"/>
              <a:ext cx="120650" cy="42863"/>
            </a:xfrm>
            <a:custGeom>
              <a:avLst/>
              <a:gdLst/>
              <a:ahLst/>
              <a:cxnLst>
                <a:cxn ang="0">
                  <a:pos x="76" y="27"/>
                </a:cxn>
                <a:cxn ang="0">
                  <a:pos x="70" y="0"/>
                </a:cxn>
                <a:cxn ang="0">
                  <a:pos x="0" y="0"/>
                </a:cxn>
                <a:cxn ang="0">
                  <a:pos x="0" y="27"/>
                </a:cxn>
                <a:cxn ang="0">
                  <a:pos x="76" y="27"/>
                </a:cxn>
              </a:cxnLst>
              <a:rect l="0" t="0" r="r" b="b"/>
              <a:pathLst>
                <a:path w="76" h="27">
                  <a:moveTo>
                    <a:pt x="76" y="27"/>
                  </a:moveTo>
                  <a:lnTo>
                    <a:pt x="70" y="0"/>
                  </a:lnTo>
                  <a:lnTo>
                    <a:pt x="0" y="0"/>
                  </a:lnTo>
                  <a:lnTo>
                    <a:pt x="0" y="27"/>
                  </a:lnTo>
                  <a:lnTo>
                    <a:pt x="76" y="2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" name="Freeform 9">
              <a:extLst>
                <a:ext uri="{FF2B5EF4-FFF2-40B4-BE49-F238E27FC236}">
                  <a16:creationId xmlns:a16="http://schemas.microsoft.com/office/drawing/2014/main" id="{643F7ECF-1EA6-A981-713E-CD40956D9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4563" y="2528889"/>
              <a:ext cx="146050" cy="80963"/>
            </a:xfrm>
            <a:custGeom>
              <a:avLst/>
              <a:gdLst/>
              <a:ahLst/>
              <a:cxnLst>
                <a:cxn ang="0">
                  <a:pos x="0" y="51"/>
                </a:cxn>
                <a:cxn ang="0">
                  <a:pos x="92" y="51"/>
                </a:cxn>
                <a:cxn ang="0">
                  <a:pos x="79" y="0"/>
                </a:cxn>
                <a:cxn ang="0">
                  <a:pos x="1" y="0"/>
                </a:cxn>
                <a:cxn ang="0">
                  <a:pos x="0" y="51"/>
                </a:cxn>
              </a:cxnLst>
              <a:rect l="0" t="0" r="r" b="b"/>
              <a:pathLst>
                <a:path w="92" h="51">
                  <a:moveTo>
                    <a:pt x="0" y="51"/>
                  </a:moveTo>
                  <a:lnTo>
                    <a:pt x="92" y="51"/>
                  </a:lnTo>
                  <a:lnTo>
                    <a:pt x="79" y="0"/>
                  </a:lnTo>
                  <a:lnTo>
                    <a:pt x="1" y="0"/>
                  </a:lnTo>
                  <a:lnTo>
                    <a:pt x="0" y="5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" name="Freeform 10">
              <a:extLst>
                <a:ext uri="{FF2B5EF4-FFF2-40B4-BE49-F238E27FC236}">
                  <a16:creationId xmlns:a16="http://schemas.microsoft.com/office/drawing/2014/main" id="{C0678048-1C82-6F69-5C7B-07637B668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1563" y="2476501"/>
              <a:ext cx="93663" cy="42863"/>
            </a:xfrm>
            <a:custGeom>
              <a:avLst/>
              <a:gdLst/>
              <a:ahLst/>
              <a:cxnLst>
                <a:cxn ang="0">
                  <a:pos x="59" y="27"/>
                </a:cxn>
                <a:cxn ang="0">
                  <a:pos x="51" y="0"/>
                </a:cxn>
                <a:cxn ang="0">
                  <a:pos x="0" y="0"/>
                </a:cxn>
                <a:cxn ang="0">
                  <a:pos x="8" y="27"/>
                </a:cxn>
                <a:cxn ang="0">
                  <a:pos x="59" y="27"/>
                </a:cxn>
              </a:cxnLst>
              <a:rect l="0" t="0" r="r" b="b"/>
              <a:pathLst>
                <a:path w="59" h="27">
                  <a:moveTo>
                    <a:pt x="59" y="27"/>
                  </a:moveTo>
                  <a:lnTo>
                    <a:pt x="51" y="0"/>
                  </a:lnTo>
                  <a:lnTo>
                    <a:pt x="0" y="0"/>
                  </a:lnTo>
                  <a:lnTo>
                    <a:pt x="8" y="27"/>
                  </a:lnTo>
                  <a:lnTo>
                    <a:pt x="59" y="2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" name="Freeform 11">
              <a:extLst>
                <a:ext uri="{FF2B5EF4-FFF2-40B4-BE49-F238E27FC236}">
                  <a16:creationId xmlns:a16="http://schemas.microsoft.com/office/drawing/2014/main" id="{492E813B-1538-9A90-254B-08F3C79DD1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850" y="2528889"/>
              <a:ext cx="106363" cy="80963"/>
            </a:xfrm>
            <a:custGeom>
              <a:avLst/>
              <a:gdLst/>
              <a:ahLst/>
              <a:cxnLst>
                <a:cxn ang="0">
                  <a:pos x="12" y="51"/>
                </a:cxn>
                <a:cxn ang="0">
                  <a:pos x="67" y="51"/>
                </a:cxn>
                <a:cxn ang="0">
                  <a:pos x="52" y="0"/>
                </a:cxn>
                <a:cxn ang="0">
                  <a:pos x="0" y="0"/>
                </a:cxn>
                <a:cxn ang="0">
                  <a:pos x="12" y="51"/>
                </a:cxn>
              </a:cxnLst>
              <a:rect l="0" t="0" r="r" b="b"/>
              <a:pathLst>
                <a:path w="67" h="51">
                  <a:moveTo>
                    <a:pt x="12" y="51"/>
                  </a:moveTo>
                  <a:lnTo>
                    <a:pt x="67" y="51"/>
                  </a:lnTo>
                  <a:lnTo>
                    <a:pt x="52" y="0"/>
                  </a:lnTo>
                  <a:lnTo>
                    <a:pt x="0" y="0"/>
                  </a:lnTo>
                  <a:lnTo>
                    <a:pt x="12" y="5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" name="Freeform 12">
              <a:extLst>
                <a:ext uri="{FF2B5EF4-FFF2-40B4-BE49-F238E27FC236}">
                  <a16:creationId xmlns:a16="http://schemas.microsoft.com/office/drawing/2014/main" id="{998E12F1-3E17-DDE2-FE91-05D03F4FE4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1038" y="2528889"/>
              <a:ext cx="111125" cy="80963"/>
            </a:xfrm>
            <a:custGeom>
              <a:avLst/>
              <a:gdLst/>
              <a:ahLst/>
              <a:cxnLst>
                <a:cxn ang="0">
                  <a:pos x="70" y="0"/>
                </a:cxn>
                <a:cxn ang="0">
                  <a:pos x="17" y="0"/>
                </a:cxn>
                <a:cxn ang="0">
                  <a:pos x="0" y="51"/>
                </a:cxn>
                <a:cxn ang="0">
                  <a:pos x="56" y="51"/>
                </a:cxn>
                <a:cxn ang="0">
                  <a:pos x="70" y="0"/>
                </a:cxn>
              </a:cxnLst>
              <a:rect l="0" t="0" r="r" b="b"/>
              <a:pathLst>
                <a:path w="70" h="51">
                  <a:moveTo>
                    <a:pt x="70" y="0"/>
                  </a:moveTo>
                  <a:lnTo>
                    <a:pt x="17" y="0"/>
                  </a:lnTo>
                  <a:lnTo>
                    <a:pt x="0" y="51"/>
                  </a:lnTo>
                  <a:lnTo>
                    <a:pt x="56" y="51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" name="Freeform 13">
              <a:extLst>
                <a:ext uri="{FF2B5EF4-FFF2-40B4-BE49-F238E27FC236}">
                  <a16:creationId xmlns:a16="http://schemas.microsoft.com/office/drawing/2014/main" id="{0473D55E-CF75-14E7-F25C-CE5EAB007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1200" y="2476501"/>
              <a:ext cx="95250" cy="42863"/>
            </a:xfrm>
            <a:custGeom>
              <a:avLst/>
              <a:gdLst/>
              <a:ahLst/>
              <a:cxnLst>
                <a:cxn ang="0">
                  <a:pos x="60" y="0"/>
                </a:cxn>
                <a:cxn ang="0">
                  <a:pos x="8" y="0"/>
                </a:cxn>
                <a:cxn ang="0">
                  <a:pos x="0" y="27"/>
                </a:cxn>
                <a:cxn ang="0">
                  <a:pos x="52" y="27"/>
                </a:cxn>
                <a:cxn ang="0">
                  <a:pos x="60" y="0"/>
                </a:cxn>
              </a:cxnLst>
              <a:rect l="0" t="0" r="r" b="b"/>
              <a:pathLst>
                <a:path w="60" h="27">
                  <a:moveTo>
                    <a:pt x="60" y="0"/>
                  </a:moveTo>
                  <a:lnTo>
                    <a:pt x="8" y="0"/>
                  </a:lnTo>
                  <a:lnTo>
                    <a:pt x="0" y="27"/>
                  </a:lnTo>
                  <a:lnTo>
                    <a:pt x="52" y="27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" name="Freeform 14">
              <a:extLst>
                <a:ext uri="{FF2B5EF4-FFF2-40B4-BE49-F238E27FC236}">
                  <a16:creationId xmlns:a16="http://schemas.microsoft.com/office/drawing/2014/main" id="{0908E11E-294E-4107-9294-52DE6DBCE9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2463" y="2619376"/>
              <a:ext cx="114300" cy="74613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0" y="47"/>
                </a:cxn>
                <a:cxn ang="0">
                  <a:pos x="60" y="47"/>
                </a:cxn>
                <a:cxn ang="0">
                  <a:pos x="72" y="0"/>
                </a:cxn>
                <a:cxn ang="0">
                  <a:pos x="16" y="0"/>
                </a:cxn>
              </a:cxnLst>
              <a:rect l="0" t="0" r="r" b="b"/>
              <a:pathLst>
                <a:path w="72" h="47">
                  <a:moveTo>
                    <a:pt x="16" y="0"/>
                  </a:moveTo>
                  <a:lnTo>
                    <a:pt x="0" y="47"/>
                  </a:lnTo>
                  <a:lnTo>
                    <a:pt x="60" y="47"/>
                  </a:lnTo>
                  <a:lnTo>
                    <a:pt x="72" y="0"/>
                  </a:lnTo>
                  <a:lnTo>
                    <a:pt x="16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" name="Freeform 15">
              <a:extLst>
                <a:ext uri="{FF2B5EF4-FFF2-40B4-BE49-F238E27FC236}">
                  <a16:creationId xmlns:a16="http://schemas.microsoft.com/office/drawing/2014/main" id="{9D10D970-6773-A80B-97BB-B0501F343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1213" y="2476501"/>
              <a:ext cx="119063" cy="42863"/>
            </a:xfrm>
            <a:custGeom>
              <a:avLst/>
              <a:gdLst/>
              <a:ahLst/>
              <a:cxnLst>
                <a:cxn ang="0">
                  <a:pos x="75" y="27"/>
                </a:cxn>
                <a:cxn ang="0">
                  <a:pos x="75" y="0"/>
                </a:cxn>
                <a:cxn ang="0">
                  <a:pos x="7" y="0"/>
                </a:cxn>
                <a:cxn ang="0">
                  <a:pos x="0" y="27"/>
                </a:cxn>
                <a:cxn ang="0">
                  <a:pos x="75" y="27"/>
                </a:cxn>
              </a:cxnLst>
              <a:rect l="0" t="0" r="r" b="b"/>
              <a:pathLst>
                <a:path w="75" h="27">
                  <a:moveTo>
                    <a:pt x="75" y="27"/>
                  </a:moveTo>
                  <a:lnTo>
                    <a:pt x="75" y="0"/>
                  </a:lnTo>
                  <a:lnTo>
                    <a:pt x="7" y="0"/>
                  </a:lnTo>
                  <a:lnTo>
                    <a:pt x="0" y="27"/>
                  </a:lnTo>
                  <a:lnTo>
                    <a:pt x="75" y="2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" name="Freeform 16">
              <a:extLst>
                <a:ext uri="{FF2B5EF4-FFF2-40B4-BE49-F238E27FC236}">
                  <a16:creationId xmlns:a16="http://schemas.microsoft.com/office/drawing/2014/main" id="{E5BFC071-2E7B-9238-82DE-6DCC249D3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488" y="2619376"/>
              <a:ext cx="112713" cy="74613"/>
            </a:xfrm>
            <a:custGeom>
              <a:avLst/>
              <a:gdLst/>
              <a:ahLst/>
              <a:cxnLst>
                <a:cxn ang="0">
                  <a:pos x="12" y="47"/>
                </a:cxn>
                <a:cxn ang="0">
                  <a:pos x="71" y="47"/>
                </a:cxn>
                <a:cxn ang="0">
                  <a:pos x="56" y="0"/>
                </a:cxn>
                <a:cxn ang="0">
                  <a:pos x="0" y="0"/>
                </a:cxn>
                <a:cxn ang="0">
                  <a:pos x="12" y="47"/>
                </a:cxn>
              </a:cxnLst>
              <a:rect l="0" t="0" r="r" b="b"/>
              <a:pathLst>
                <a:path w="71" h="47">
                  <a:moveTo>
                    <a:pt x="12" y="47"/>
                  </a:moveTo>
                  <a:lnTo>
                    <a:pt x="71" y="47"/>
                  </a:lnTo>
                  <a:lnTo>
                    <a:pt x="56" y="0"/>
                  </a:lnTo>
                  <a:lnTo>
                    <a:pt x="0" y="0"/>
                  </a:lnTo>
                  <a:lnTo>
                    <a:pt x="12" y="4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" name="Freeform 17">
              <a:extLst>
                <a:ext uri="{FF2B5EF4-FFF2-40B4-BE49-F238E27FC236}">
                  <a16:creationId xmlns:a16="http://schemas.microsoft.com/office/drawing/2014/main" id="{5D32646C-F299-52CC-ED59-F24FE901BA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4563" y="2619376"/>
              <a:ext cx="166688" cy="7461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47"/>
                </a:cxn>
                <a:cxn ang="0">
                  <a:pos x="105" y="47"/>
                </a:cxn>
                <a:cxn ang="0">
                  <a:pos x="93" y="0"/>
                </a:cxn>
                <a:cxn ang="0">
                  <a:pos x="0" y="0"/>
                </a:cxn>
              </a:cxnLst>
              <a:rect l="0" t="0" r="r" b="b"/>
              <a:pathLst>
                <a:path w="105" h="47">
                  <a:moveTo>
                    <a:pt x="0" y="0"/>
                  </a:moveTo>
                  <a:lnTo>
                    <a:pt x="0" y="47"/>
                  </a:lnTo>
                  <a:lnTo>
                    <a:pt x="105" y="47"/>
                  </a:lnTo>
                  <a:lnTo>
                    <a:pt x="93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" name="Freeform 18">
              <a:extLst>
                <a:ext uri="{FF2B5EF4-FFF2-40B4-BE49-F238E27FC236}">
                  <a16:creationId xmlns:a16="http://schemas.microsoft.com/office/drawing/2014/main" id="{714BBAF6-3195-6549-6786-6F05FE0F5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000" y="2619376"/>
              <a:ext cx="166688" cy="74613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0" y="47"/>
                </a:cxn>
                <a:cxn ang="0">
                  <a:pos x="105" y="47"/>
                </a:cxn>
                <a:cxn ang="0">
                  <a:pos x="105" y="0"/>
                </a:cxn>
                <a:cxn ang="0">
                  <a:pos x="13" y="0"/>
                </a:cxn>
              </a:cxnLst>
              <a:rect l="0" t="0" r="r" b="b"/>
              <a:pathLst>
                <a:path w="105" h="47">
                  <a:moveTo>
                    <a:pt x="13" y="0"/>
                  </a:moveTo>
                  <a:lnTo>
                    <a:pt x="0" y="47"/>
                  </a:lnTo>
                  <a:lnTo>
                    <a:pt x="105" y="47"/>
                  </a:lnTo>
                  <a:lnTo>
                    <a:pt x="105" y="0"/>
                  </a:lnTo>
                  <a:lnTo>
                    <a:pt x="13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" name="Freeform 19">
              <a:extLst>
                <a:ext uri="{FF2B5EF4-FFF2-40B4-BE49-F238E27FC236}">
                  <a16:creationId xmlns:a16="http://schemas.microsoft.com/office/drawing/2014/main" id="{02F552A4-F9D7-1771-5165-0E5EE78A7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5813" y="2528889"/>
              <a:ext cx="144463" cy="80963"/>
            </a:xfrm>
            <a:custGeom>
              <a:avLst/>
              <a:gdLst/>
              <a:ahLst/>
              <a:cxnLst>
                <a:cxn ang="0">
                  <a:pos x="0" y="51"/>
                </a:cxn>
                <a:cxn ang="0">
                  <a:pos x="90" y="51"/>
                </a:cxn>
                <a:cxn ang="0">
                  <a:pos x="91" y="0"/>
                </a:cxn>
                <a:cxn ang="0">
                  <a:pos x="14" y="0"/>
                </a:cxn>
                <a:cxn ang="0">
                  <a:pos x="0" y="51"/>
                </a:cxn>
              </a:cxnLst>
              <a:rect l="0" t="0" r="r" b="b"/>
              <a:pathLst>
                <a:path w="91" h="51">
                  <a:moveTo>
                    <a:pt x="0" y="51"/>
                  </a:moveTo>
                  <a:lnTo>
                    <a:pt x="90" y="51"/>
                  </a:lnTo>
                  <a:lnTo>
                    <a:pt x="91" y="0"/>
                  </a:lnTo>
                  <a:lnTo>
                    <a:pt x="14" y="0"/>
                  </a:lnTo>
                  <a:lnTo>
                    <a:pt x="0" y="5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" name="Freeform 21">
              <a:extLst>
                <a:ext uri="{FF2B5EF4-FFF2-40B4-BE49-F238E27FC236}">
                  <a16:creationId xmlns:a16="http://schemas.microsoft.com/office/drawing/2014/main" id="{818AF7B2-50F4-9DC7-0651-BF74F4B23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975" y="2284414"/>
              <a:ext cx="295275" cy="285750"/>
            </a:xfrm>
            <a:custGeom>
              <a:avLst/>
              <a:gdLst/>
              <a:ahLst/>
              <a:cxnLst>
                <a:cxn ang="0">
                  <a:pos x="176" y="100"/>
                </a:cxn>
                <a:cxn ang="0">
                  <a:pos x="177" y="89"/>
                </a:cxn>
                <a:cxn ang="0">
                  <a:pos x="88" y="0"/>
                </a:cxn>
                <a:cxn ang="0">
                  <a:pos x="0" y="89"/>
                </a:cxn>
                <a:cxn ang="0">
                  <a:pos x="59" y="172"/>
                </a:cxn>
                <a:cxn ang="0">
                  <a:pos x="96" y="100"/>
                </a:cxn>
                <a:cxn ang="0">
                  <a:pos x="176" y="100"/>
                </a:cxn>
              </a:cxnLst>
              <a:rect l="0" t="0" r="r" b="b"/>
              <a:pathLst>
                <a:path w="177" h="172">
                  <a:moveTo>
                    <a:pt x="176" y="100"/>
                  </a:moveTo>
                  <a:cubicBezTo>
                    <a:pt x="177" y="97"/>
                    <a:pt x="177" y="93"/>
                    <a:pt x="177" y="89"/>
                  </a:cubicBezTo>
                  <a:cubicBezTo>
                    <a:pt x="177" y="40"/>
                    <a:pt x="137" y="0"/>
                    <a:pt x="88" y="0"/>
                  </a:cubicBezTo>
                  <a:cubicBezTo>
                    <a:pt x="40" y="0"/>
                    <a:pt x="0" y="40"/>
                    <a:pt x="0" y="89"/>
                  </a:cubicBezTo>
                  <a:cubicBezTo>
                    <a:pt x="0" y="127"/>
                    <a:pt x="24" y="159"/>
                    <a:pt x="59" y="172"/>
                  </a:cubicBezTo>
                  <a:cubicBezTo>
                    <a:pt x="96" y="100"/>
                    <a:pt x="96" y="100"/>
                    <a:pt x="96" y="100"/>
                  </a:cubicBezTo>
                  <a:lnTo>
                    <a:pt x="176" y="10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" name="Freeform 22">
              <a:extLst>
                <a:ext uri="{FF2B5EF4-FFF2-40B4-BE49-F238E27FC236}">
                  <a16:creationId xmlns:a16="http://schemas.microsoft.com/office/drawing/2014/main" id="{F2916624-2FD9-E49B-EAB4-337D77DA39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625" y="2524126"/>
              <a:ext cx="53975" cy="55563"/>
            </a:xfrm>
            <a:custGeom>
              <a:avLst/>
              <a:gdLst/>
              <a:ahLst/>
              <a:cxnLst>
                <a:cxn ang="0">
                  <a:pos x="18" y="0"/>
                </a:cxn>
                <a:cxn ang="0">
                  <a:pos x="0" y="33"/>
                </a:cxn>
                <a:cxn ang="0">
                  <a:pos x="32" y="15"/>
                </a:cxn>
                <a:cxn ang="0">
                  <a:pos x="18" y="0"/>
                </a:cxn>
              </a:cxnLst>
              <a:rect l="0" t="0" r="r" b="b"/>
              <a:pathLst>
                <a:path w="32" h="33">
                  <a:moveTo>
                    <a:pt x="18" y="0"/>
                  </a:moveTo>
                  <a:cubicBezTo>
                    <a:pt x="0" y="33"/>
                    <a:pt x="0" y="33"/>
                    <a:pt x="0" y="33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27" y="10"/>
                    <a:pt x="22" y="6"/>
                    <a:pt x="18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" name="Freeform 23">
              <a:extLst>
                <a:ext uri="{FF2B5EF4-FFF2-40B4-BE49-F238E27FC236}">
                  <a16:creationId xmlns:a16="http://schemas.microsoft.com/office/drawing/2014/main" id="{314EFF3A-DF53-521A-1E3E-B747F6092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9600" y="2559051"/>
              <a:ext cx="46038" cy="82550"/>
            </a:xfrm>
            <a:custGeom>
              <a:avLst/>
              <a:gdLst/>
              <a:ahLst/>
              <a:cxnLst>
                <a:cxn ang="0">
                  <a:pos x="0" y="49"/>
                </a:cxn>
                <a:cxn ang="0">
                  <a:pos x="28" y="10"/>
                </a:cxn>
                <a:cxn ang="0">
                  <a:pos x="8" y="0"/>
                </a:cxn>
                <a:cxn ang="0">
                  <a:pos x="0" y="49"/>
                </a:cxn>
              </a:cxnLst>
              <a:rect l="0" t="0" r="r" b="b"/>
              <a:pathLst>
                <a:path w="28" h="49">
                  <a:moveTo>
                    <a:pt x="0" y="49"/>
                  </a:moveTo>
                  <a:cubicBezTo>
                    <a:pt x="28" y="10"/>
                    <a:pt x="28" y="10"/>
                    <a:pt x="28" y="10"/>
                  </a:cubicBezTo>
                  <a:cubicBezTo>
                    <a:pt x="21" y="8"/>
                    <a:pt x="14" y="4"/>
                    <a:pt x="8" y="0"/>
                  </a:cubicBezTo>
                  <a:lnTo>
                    <a:pt x="0" y="4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" name="Freeform 24">
              <a:extLst>
                <a:ext uri="{FF2B5EF4-FFF2-40B4-BE49-F238E27FC236}">
                  <a16:creationId xmlns:a16="http://schemas.microsoft.com/office/drawing/2014/main" id="{0369E2CB-B849-8825-242D-38AA811E8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1650" y="2476501"/>
              <a:ext cx="76200" cy="53975"/>
            </a:xfrm>
            <a:custGeom>
              <a:avLst/>
              <a:gdLst/>
              <a:ahLst/>
              <a:cxnLst>
                <a:cxn ang="0">
                  <a:pos x="0" y="33"/>
                </a:cxn>
                <a:cxn ang="0">
                  <a:pos x="46" y="21"/>
                </a:cxn>
                <a:cxn ang="0">
                  <a:pos x="36" y="0"/>
                </a:cxn>
                <a:cxn ang="0">
                  <a:pos x="0" y="33"/>
                </a:cxn>
              </a:cxnLst>
              <a:rect l="0" t="0" r="r" b="b"/>
              <a:pathLst>
                <a:path w="46" h="33">
                  <a:moveTo>
                    <a:pt x="0" y="33"/>
                  </a:moveTo>
                  <a:cubicBezTo>
                    <a:pt x="46" y="21"/>
                    <a:pt x="46" y="21"/>
                    <a:pt x="46" y="21"/>
                  </a:cubicBezTo>
                  <a:cubicBezTo>
                    <a:pt x="42" y="14"/>
                    <a:pt x="39" y="7"/>
                    <a:pt x="36" y="0"/>
                  </a:cubicBezTo>
                  <a:lnTo>
                    <a:pt x="0" y="3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" name="Freeform 25">
              <a:extLst>
                <a:ext uri="{FF2B5EF4-FFF2-40B4-BE49-F238E27FC236}">
                  <a16:creationId xmlns:a16="http://schemas.microsoft.com/office/drawing/2014/main" id="{06CB7F2A-DA26-8AC5-B061-34C5FD40C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600" y="2366964"/>
              <a:ext cx="84138" cy="3968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7" y="23"/>
                </a:cxn>
                <a:cxn ang="0">
                  <a:pos x="51" y="2"/>
                </a:cxn>
                <a:cxn ang="0">
                  <a:pos x="0" y="0"/>
                </a:cxn>
              </a:cxnLst>
              <a:rect l="0" t="0" r="r" b="b"/>
              <a:pathLst>
                <a:path w="51" h="23">
                  <a:moveTo>
                    <a:pt x="0" y="0"/>
                  </a:moveTo>
                  <a:cubicBezTo>
                    <a:pt x="47" y="23"/>
                    <a:pt x="47" y="23"/>
                    <a:pt x="47" y="23"/>
                  </a:cubicBezTo>
                  <a:cubicBezTo>
                    <a:pt x="45" y="18"/>
                    <a:pt x="48" y="10"/>
                    <a:pt x="51" y="2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" name="Freeform 26">
              <a:extLst>
                <a:ext uri="{FF2B5EF4-FFF2-40B4-BE49-F238E27FC236}">
                  <a16:creationId xmlns:a16="http://schemas.microsoft.com/office/drawing/2014/main" id="{4F5F3F08-BF5D-2B8F-0AF4-736C391EF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6100" y="2392364"/>
              <a:ext cx="42863" cy="33338"/>
            </a:xfrm>
            <a:custGeom>
              <a:avLst/>
              <a:gdLst/>
              <a:ahLst/>
              <a:cxnLst>
                <a:cxn ang="0">
                  <a:pos x="26" y="0"/>
                </a:cxn>
                <a:cxn ang="0">
                  <a:pos x="0" y="14"/>
                </a:cxn>
                <a:cxn ang="0">
                  <a:pos x="26" y="20"/>
                </a:cxn>
                <a:cxn ang="0">
                  <a:pos x="25" y="6"/>
                </a:cxn>
                <a:cxn ang="0">
                  <a:pos x="26" y="0"/>
                </a:cxn>
              </a:cxnLst>
              <a:rect l="0" t="0" r="r" b="b"/>
              <a:pathLst>
                <a:path w="26" h="20">
                  <a:moveTo>
                    <a:pt x="26" y="0"/>
                  </a:moveTo>
                  <a:cubicBezTo>
                    <a:pt x="0" y="14"/>
                    <a:pt x="0" y="14"/>
                    <a:pt x="0" y="14"/>
                  </a:cubicBezTo>
                  <a:cubicBezTo>
                    <a:pt x="26" y="20"/>
                    <a:pt x="26" y="20"/>
                    <a:pt x="26" y="20"/>
                  </a:cubicBezTo>
                  <a:cubicBezTo>
                    <a:pt x="26" y="15"/>
                    <a:pt x="25" y="11"/>
                    <a:pt x="25" y="6"/>
                  </a:cubicBezTo>
                  <a:cubicBezTo>
                    <a:pt x="25" y="4"/>
                    <a:pt x="25" y="2"/>
                    <a:pt x="26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" name="Freeform 27">
              <a:extLst>
                <a:ext uri="{FF2B5EF4-FFF2-40B4-BE49-F238E27FC236}">
                  <a16:creationId xmlns:a16="http://schemas.microsoft.com/office/drawing/2014/main" id="{B4E1F46A-1C21-6A1C-25F5-71CB27BA5B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813" y="2324101"/>
              <a:ext cx="63500" cy="3968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23" y="24"/>
                </a:cxn>
                <a:cxn ang="0">
                  <a:pos x="38" y="2"/>
                </a:cxn>
                <a:cxn ang="0">
                  <a:pos x="0" y="0"/>
                </a:cxn>
              </a:cxnLst>
              <a:rect l="0" t="0" r="r" b="b"/>
              <a:pathLst>
                <a:path w="38" h="24">
                  <a:moveTo>
                    <a:pt x="0" y="0"/>
                  </a:moveTo>
                  <a:cubicBezTo>
                    <a:pt x="23" y="24"/>
                    <a:pt x="23" y="24"/>
                    <a:pt x="23" y="24"/>
                  </a:cubicBezTo>
                  <a:cubicBezTo>
                    <a:pt x="27" y="16"/>
                    <a:pt x="32" y="9"/>
                    <a:pt x="38" y="2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" name="Freeform 28">
              <a:extLst>
                <a:ext uri="{FF2B5EF4-FFF2-40B4-BE49-F238E27FC236}">
                  <a16:creationId xmlns:a16="http://schemas.microsoft.com/office/drawing/2014/main" id="{6AE2424E-B538-34EB-3EE9-C769B2F91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938" y="2241551"/>
              <a:ext cx="30163" cy="4921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30"/>
                </a:cxn>
                <a:cxn ang="0">
                  <a:pos x="18" y="25"/>
                </a:cxn>
                <a:cxn ang="0">
                  <a:pos x="0" y="0"/>
                </a:cxn>
              </a:cxnLst>
              <a:rect l="0" t="0" r="r" b="b"/>
              <a:pathLst>
                <a:path w="18" h="30">
                  <a:moveTo>
                    <a:pt x="0" y="0"/>
                  </a:moveTo>
                  <a:cubicBezTo>
                    <a:pt x="1" y="30"/>
                    <a:pt x="1" y="30"/>
                    <a:pt x="1" y="30"/>
                  </a:cubicBezTo>
                  <a:cubicBezTo>
                    <a:pt x="6" y="28"/>
                    <a:pt x="12" y="26"/>
                    <a:pt x="18" y="25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" name="Freeform 29">
              <a:extLst>
                <a:ext uri="{FF2B5EF4-FFF2-40B4-BE49-F238E27FC236}">
                  <a16:creationId xmlns:a16="http://schemas.microsoft.com/office/drawing/2014/main" id="{3DEBDA29-9923-93E3-263F-9E29074F7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0388" y="2259014"/>
              <a:ext cx="63500" cy="65088"/>
            </a:xfrm>
            <a:custGeom>
              <a:avLst/>
              <a:gdLst/>
              <a:ahLst/>
              <a:cxnLst>
                <a:cxn ang="0">
                  <a:pos x="38" y="26"/>
                </a:cxn>
                <a:cxn ang="0">
                  <a:pos x="0" y="0"/>
                </a:cxn>
                <a:cxn ang="0">
                  <a:pos x="23" y="39"/>
                </a:cxn>
                <a:cxn ang="0">
                  <a:pos x="38" y="26"/>
                </a:cxn>
              </a:cxnLst>
              <a:rect l="0" t="0" r="r" b="b"/>
              <a:pathLst>
                <a:path w="38" h="39">
                  <a:moveTo>
                    <a:pt x="38" y="26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3" y="39"/>
                    <a:pt x="23" y="39"/>
                    <a:pt x="23" y="39"/>
                  </a:cubicBezTo>
                  <a:cubicBezTo>
                    <a:pt x="27" y="34"/>
                    <a:pt x="32" y="30"/>
                    <a:pt x="38" y="2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" name="Freeform 30">
              <a:extLst>
                <a:ext uri="{FF2B5EF4-FFF2-40B4-BE49-F238E27FC236}">
                  <a16:creationId xmlns:a16="http://schemas.microsoft.com/office/drawing/2014/main" id="{901D9C00-F2C7-F8BB-A355-0FAE05427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738" y="2200276"/>
              <a:ext cx="33338" cy="77788"/>
            </a:xfrm>
            <a:custGeom>
              <a:avLst/>
              <a:gdLst/>
              <a:ahLst/>
              <a:cxnLst>
                <a:cxn ang="0">
                  <a:pos x="20" y="46"/>
                </a:cxn>
                <a:cxn ang="0">
                  <a:pos x="7" y="0"/>
                </a:cxn>
                <a:cxn ang="0">
                  <a:pos x="0" y="46"/>
                </a:cxn>
                <a:cxn ang="0">
                  <a:pos x="9" y="46"/>
                </a:cxn>
                <a:cxn ang="0">
                  <a:pos x="20" y="46"/>
                </a:cxn>
              </a:cxnLst>
              <a:rect l="0" t="0" r="r" b="b"/>
              <a:pathLst>
                <a:path w="20" h="46">
                  <a:moveTo>
                    <a:pt x="20" y="46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3" y="46"/>
                    <a:pt x="6" y="46"/>
                    <a:pt x="9" y="46"/>
                  </a:cubicBezTo>
                  <a:cubicBezTo>
                    <a:pt x="13" y="46"/>
                    <a:pt x="17" y="46"/>
                    <a:pt x="20" y="4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" name="Freeform 31">
              <a:extLst>
                <a:ext uri="{FF2B5EF4-FFF2-40B4-BE49-F238E27FC236}">
                  <a16:creationId xmlns:a16="http://schemas.microsoft.com/office/drawing/2014/main" id="{FA7A2B46-CB38-0920-9F6F-99FB788A4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5813" y="2243139"/>
              <a:ext cx="55563" cy="77788"/>
            </a:xfrm>
            <a:custGeom>
              <a:avLst/>
              <a:gdLst/>
              <a:ahLst/>
              <a:cxnLst>
                <a:cxn ang="0">
                  <a:pos x="33" y="0"/>
                </a:cxn>
                <a:cxn ang="0">
                  <a:pos x="0" y="32"/>
                </a:cxn>
                <a:cxn ang="0">
                  <a:pos x="19" y="47"/>
                </a:cxn>
                <a:cxn ang="0">
                  <a:pos x="33" y="0"/>
                </a:cxn>
              </a:cxnLst>
              <a:rect l="0" t="0" r="r" b="b"/>
              <a:pathLst>
                <a:path w="33" h="47">
                  <a:moveTo>
                    <a:pt x="33" y="0"/>
                  </a:moveTo>
                  <a:cubicBezTo>
                    <a:pt x="0" y="32"/>
                    <a:pt x="0" y="32"/>
                    <a:pt x="0" y="32"/>
                  </a:cubicBezTo>
                  <a:cubicBezTo>
                    <a:pt x="7" y="36"/>
                    <a:pt x="13" y="41"/>
                    <a:pt x="19" y="47"/>
                  </a:cubicBezTo>
                  <a:lnTo>
                    <a:pt x="33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" name="Freeform 32">
              <a:extLst>
                <a:ext uri="{FF2B5EF4-FFF2-40B4-BE49-F238E27FC236}">
                  <a16:creationId xmlns:a16="http://schemas.microsoft.com/office/drawing/2014/main" id="{E7165329-3CB6-EA21-83B8-18EB0BC6C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538" y="2241551"/>
              <a:ext cx="39688" cy="53975"/>
            </a:xfrm>
            <a:custGeom>
              <a:avLst/>
              <a:gdLst/>
              <a:ahLst/>
              <a:cxnLst>
                <a:cxn ang="0">
                  <a:pos x="18" y="0"/>
                </a:cxn>
                <a:cxn ang="0">
                  <a:pos x="0" y="24"/>
                </a:cxn>
                <a:cxn ang="0">
                  <a:pos x="24" y="33"/>
                </a:cxn>
                <a:cxn ang="0">
                  <a:pos x="18" y="0"/>
                </a:cxn>
              </a:cxnLst>
              <a:rect l="0" t="0" r="r" b="b"/>
              <a:pathLst>
                <a:path w="24" h="33">
                  <a:moveTo>
                    <a:pt x="18" y="0"/>
                  </a:moveTo>
                  <a:cubicBezTo>
                    <a:pt x="0" y="24"/>
                    <a:pt x="0" y="24"/>
                    <a:pt x="0" y="24"/>
                  </a:cubicBezTo>
                  <a:cubicBezTo>
                    <a:pt x="9" y="26"/>
                    <a:pt x="16" y="29"/>
                    <a:pt x="24" y="33"/>
                  </a:cubicBezTo>
                  <a:lnTo>
                    <a:pt x="1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" name="Freeform 33">
              <a:extLst>
                <a:ext uri="{FF2B5EF4-FFF2-40B4-BE49-F238E27FC236}">
                  <a16:creationId xmlns:a16="http://schemas.microsoft.com/office/drawing/2014/main" id="{E3639CB2-D135-C290-3EC6-A9225ACBC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8188" y="2293939"/>
              <a:ext cx="6350" cy="1588"/>
            </a:xfrm>
            <a:custGeom>
              <a:avLst/>
              <a:gdLst/>
              <a:ahLst/>
              <a:cxnLst>
                <a:cxn ang="0">
                  <a:pos x="4" y="1"/>
                </a:cxn>
                <a:cxn ang="0">
                  <a:pos x="0" y="0"/>
                </a:cxn>
                <a:cxn ang="0">
                  <a:pos x="0" y="1"/>
                </a:cxn>
                <a:cxn ang="0">
                  <a:pos x="4" y="1"/>
                </a:cxn>
              </a:cxnLst>
              <a:rect l="0" t="0" r="r" b="b"/>
              <a:pathLst>
                <a:path w="4" h="1">
                  <a:moveTo>
                    <a:pt x="4" y="1"/>
                  </a:moveTo>
                  <a:cubicBezTo>
                    <a:pt x="3" y="1"/>
                    <a:pt x="1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4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3" name="Freeform 34">
              <a:extLst>
                <a:ext uri="{FF2B5EF4-FFF2-40B4-BE49-F238E27FC236}">
                  <a16:creationId xmlns:a16="http://schemas.microsoft.com/office/drawing/2014/main" id="{562C28A9-C8DA-6E9D-04D3-AD9774438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3913" y="2319339"/>
              <a:ext cx="58738" cy="44450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0" y="5"/>
                </a:cxn>
                <a:cxn ang="0">
                  <a:pos x="15" y="27"/>
                </a:cxn>
                <a:cxn ang="0">
                  <a:pos x="35" y="0"/>
                </a:cxn>
              </a:cxnLst>
              <a:rect l="0" t="0" r="r" b="b"/>
              <a:pathLst>
                <a:path w="35" h="27">
                  <a:moveTo>
                    <a:pt x="35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6" y="11"/>
                    <a:pt x="11" y="19"/>
                    <a:pt x="15" y="27"/>
                  </a:cubicBezTo>
                  <a:lnTo>
                    <a:pt x="35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" name="Freeform 35">
              <a:extLst>
                <a:ext uri="{FF2B5EF4-FFF2-40B4-BE49-F238E27FC236}">
                  <a16:creationId xmlns:a16="http://schemas.microsoft.com/office/drawing/2014/main" id="{F89137E5-E144-22AF-66E2-583247DEA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250" y="2386014"/>
              <a:ext cx="76200" cy="55563"/>
            </a:xfrm>
            <a:custGeom>
              <a:avLst/>
              <a:gdLst/>
              <a:ahLst/>
              <a:cxnLst>
                <a:cxn ang="0">
                  <a:pos x="4" y="33"/>
                </a:cxn>
                <a:cxn ang="0">
                  <a:pos x="46" y="10"/>
                </a:cxn>
                <a:cxn ang="0">
                  <a:pos x="0" y="0"/>
                </a:cxn>
                <a:cxn ang="0">
                  <a:pos x="4" y="28"/>
                </a:cxn>
                <a:cxn ang="0">
                  <a:pos x="4" y="33"/>
                </a:cxn>
              </a:cxnLst>
              <a:rect l="0" t="0" r="r" b="b"/>
              <a:pathLst>
                <a:path w="46" h="33">
                  <a:moveTo>
                    <a:pt x="4" y="33"/>
                  </a:moveTo>
                  <a:cubicBezTo>
                    <a:pt x="46" y="10"/>
                    <a:pt x="46" y="10"/>
                    <a:pt x="46" y="1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9"/>
                    <a:pt x="4" y="18"/>
                    <a:pt x="4" y="28"/>
                  </a:cubicBezTo>
                  <a:cubicBezTo>
                    <a:pt x="4" y="29"/>
                    <a:pt x="4" y="31"/>
                    <a:pt x="4" y="3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5" name="Group 249">
            <a:extLst>
              <a:ext uri="{FF2B5EF4-FFF2-40B4-BE49-F238E27FC236}">
                <a16:creationId xmlns:a16="http://schemas.microsoft.com/office/drawing/2014/main" id="{F118A7F5-82FD-A039-563C-868932FC1CDF}"/>
              </a:ext>
            </a:extLst>
          </p:cNvPr>
          <p:cNvGrpSpPr/>
          <p:nvPr/>
        </p:nvGrpSpPr>
        <p:grpSpPr>
          <a:xfrm>
            <a:off x="1877504" y="3422694"/>
            <a:ext cx="629151" cy="518455"/>
            <a:chOff x="1771650" y="4086226"/>
            <a:chExt cx="712788" cy="587376"/>
          </a:xfrm>
          <a:solidFill>
            <a:srgbClr val="2CC17C"/>
          </a:solidFill>
        </p:grpSpPr>
        <p:sp>
          <p:nvSpPr>
            <p:cNvPr id="36" name="Freeform 83">
              <a:extLst>
                <a:ext uri="{FF2B5EF4-FFF2-40B4-BE49-F238E27FC236}">
                  <a16:creationId xmlns:a16="http://schemas.microsoft.com/office/drawing/2014/main" id="{4270653D-8265-F98B-FE0D-78479CC00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175" y="4086226"/>
              <a:ext cx="561975" cy="214313"/>
            </a:xfrm>
            <a:custGeom>
              <a:avLst/>
              <a:gdLst/>
              <a:ahLst/>
              <a:cxnLst>
                <a:cxn ang="0">
                  <a:pos x="0" y="135"/>
                </a:cxn>
                <a:cxn ang="0">
                  <a:pos x="354" y="135"/>
                </a:cxn>
                <a:cxn ang="0">
                  <a:pos x="298" y="40"/>
                </a:cxn>
                <a:cxn ang="0">
                  <a:pos x="250" y="106"/>
                </a:cxn>
                <a:cxn ang="0">
                  <a:pos x="180" y="0"/>
                </a:cxn>
                <a:cxn ang="0">
                  <a:pos x="118" y="101"/>
                </a:cxn>
                <a:cxn ang="0">
                  <a:pos x="73" y="40"/>
                </a:cxn>
                <a:cxn ang="0">
                  <a:pos x="0" y="135"/>
                </a:cxn>
              </a:cxnLst>
              <a:rect l="0" t="0" r="r" b="b"/>
              <a:pathLst>
                <a:path w="354" h="135">
                  <a:moveTo>
                    <a:pt x="0" y="135"/>
                  </a:moveTo>
                  <a:lnTo>
                    <a:pt x="354" y="135"/>
                  </a:lnTo>
                  <a:lnTo>
                    <a:pt x="298" y="40"/>
                  </a:lnTo>
                  <a:lnTo>
                    <a:pt x="250" y="106"/>
                  </a:lnTo>
                  <a:lnTo>
                    <a:pt x="180" y="0"/>
                  </a:lnTo>
                  <a:lnTo>
                    <a:pt x="118" y="101"/>
                  </a:lnTo>
                  <a:lnTo>
                    <a:pt x="73" y="40"/>
                  </a:lnTo>
                  <a:lnTo>
                    <a:pt x="0" y="13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7" name="Freeform 84">
              <a:extLst>
                <a:ext uri="{FF2B5EF4-FFF2-40B4-BE49-F238E27FC236}">
                  <a16:creationId xmlns:a16="http://schemas.microsoft.com/office/drawing/2014/main" id="{B73DB10F-640A-F0F9-28FF-9F976D26B6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5463" y="4221164"/>
              <a:ext cx="688975" cy="393700"/>
            </a:xfrm>
            <a:custGeom>
              <a:avLst/>
              <a:gdLst/>
              <a:ahLst/>
              <a:cxnLst>
                <a:cxn ang="0">
                  <a:pos x="413" y="61"/>
                </a:cxn>
                <a:cxn ang="0">
                  <a:pos x="58" y="61"/>
                </a:cxn>
                <a:cxn ang="0">
                  <a:pos x="4" y="5"/>
                </a:cxn>
                <a:cxn ang="0">
                  <a:pos x="0" y="20"/>
                </a:cxn>
                <a:cxn ang="0">
                  <a:pos x="42" y="61"/>
                </a:cxn>
                <a:cxn ang="0">
                  <a:pos x="92" y="237"/>
                </a:cxn>
                <a:cxn ang="0">
                  <a:pos x="111" y="237"/>
                </a:cxn>
                <a:cxn ang="0">
                  <a:pos x="110" y="231"/>
                </a:cxn>
                <a:cxn ang="0">
                  <a:pos x="157" y="184"/>
                </a:cxn>
                <a:cxn ang="0">
                  <a:pos x="204" y="231"/>
                </a:cxn>
                <a:cxn ang="0">
                  <a:pos x="203" y="237"/>
                </a:cxn>
                <a:cxn ang="0">
                  <a:pos x="256" y="237"/>
                </a:cxn>
                <a:cxn ang="0">
                  <a:pos x="256" y="231"/>
                </a:cxn>
                <a:cxn ang="0">
                  <a:pos x="303" y="184"/>
                </a:cxn>
                <a:cxn ang="0">
                  <a:pos x="349" y="231"/>
                </a:cxn>
                <a:cxn ang="0">
                  <a:pos x="349" y="237"/>
                </a:cxn>
                <a:cxn ang="0">
                  <a:pos x="366" y="237"/>
                </a:cxn>
                <a:cxn ang="0">
                  <a:pos x="413" y="61"/>
                </a:cxn>
              </a:cxnLst>
              <a:rect l="0" t="0" r="r" b="b"/>
              <a:pathLst>
                <a:path w="413" h="237">
                  <a:moveTo>
                    <a:pt x="413" y="61"/>
                  </a:moveTo>
                  <a:cubicBezTo>
                    <a:pt x="58" y="61"/>
                    <a:pt x="58" y="61"/>
                    <a:pt x="58" y="61"/>
                  </a:cubicBezTo>
                  <a:cubicBezTo>
                    <a:pt x="64" y="0"/>
                    <a:pt x="4" y="5"/>
                    <a:pt x="4" y="5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54" y="13"/>
                    <a:pt x="42" y="61"/>
                    <a:pt x="42" y="61"/>
                  </a:cubicBezTo>
                  <a:cubicBezTo>
                    <a:pt x="92" y="237"/>
                    <a:pt x="92" y="237"/>
                    <a:pt x="92" y="237"/>
                  </a:cubicBezTo>
                  <a:cubicBezTo>
                    <a:pt x="111" y="237"/>
                    <a:pt x="111" y="237"/>
                    <a:pt x="111" y="237"/>
                  </a:cubicBezTo>
                  <a:cubicBezTo>
                    <a:pt x="110" y="235"/>
                    <a:pt x="110" y="233"/>
                    <a:pt x="110" y="231"/>
                  </a:cubicBezTo>
                  <a:cubicBezTo>
                    <a:pt x="110" y="205"/>
                    <a:pt x="131" y="184"/>
                    <a:pt x="157" y="184"/>
                  </a:cubicBezTo>
                  <a:cubicBezTo>
                    <a:pt x="183" y="184"/>
                    <a:pt x="204" y="205"/>
                    <a:pt x="204" y="231"/>
                  </a:cubicBezTo>
                  <a:cubicBezTo>
                    <a:pt x="204" y="233"/>
                    <a:pt x="204" y="235"/>
                    <a:pt x="203" y="237"/>
                  </a:cubicBezTo>
                  <a:cubicBezTo>
                    <a:pt x="256" y="237"/>
                    <a:pt x="256" y="237"/>
                    <a:pt x="256" y="237"/>
                  </a:cubicBezTo>
                  <a:cubicBezTo>
                    <a:pt x="256" y="235"/>
                    <a:pt x="256" y="233"/>
                    <a:pt x="256" y="231"/>
                  </a:cubicBezTo>
                  <a:cubicBezTo>
                    <a:pt x="256" y="205"/>
                    <a:pt x="277" y="184"/>
                    <a:pt x="303" y="184"/>
                  </a:cubicBezTo>
                  <a:cubicBezTo>
                    <a:pt x="329" y="184"/>
                    <a:pt x="349" y="205"/>
                    <a:pt x="349" y="231"/>
                  </a:cubicBezTo>
                  <a:cubicBezTo>
                    <a:pt x="349" y="233"/>
                    <a:pt x="349" y="235"/>
                    <a:pt x="349" y="237"/>
                  </a:cubicBezTo>
                  <a:cubicBezTo>
                    <a:pt x="366" y="237"/>
                    <a:pt x="366" y="237"/>
                    <a:pt x="366" y="237"/>
                  </a:cubicBezTo>
                  <a:lnTo>
                    <a:pt x="413" y="6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8" name="Freeform 85">
              <a:extLst>
                <a:ext uri="{FF2B5EF4-FFF2-40B4-BE49-F238E27FC236}">
                  <a16:creationId xmlns:a16="http://schemas.microsoft.com/office/drawing/2014/main" id="{D4EE99E0-5C94-BC7C-C328-5DAC11887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488" y="4557714"/>
              <a:ext cx="117475" cy="115888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0" y="35"/>
                </a:cxn>
                <a:cxn ang="0">
                  <a:pos x="0" y="40"/>
                </a:cxn>
                <a:cxn ang="0">
                  <a:pos x="35" y="70"/>
                </a:cxn>
                <a:cxn ang="0">
                  <a:pos x="69" y="40"/>
                </a:cxn>
                <a:cxn ang="0">
                  <a:pos x="70" y="35"/>
                </a:cxn>
                <a:cxn ang="0">
                  <a:pos x="35" y="0"/>
                </a:cxn>
              </a:cxnLst>
              <a:rect l="0" t="0" r="r" b="b"/>
              <a:pathLst>
                <a:path w="70" h="70">
                  <a:moveTo>
                    <a:pt x="35" y="0"/>
                  </a:moveTo>
                  <a:cubicBezTo>
                    <a:pt x="15" y="0"/>
                    <a:pt x="0" y="15"/>
                    <a:pt x="0" y="35"/>
                  </a:cubicBezTo>
                  <a:cubicBezTo>
                    <a:pt x="0" y="36"/>
                    <a:pt x="0" y="38"/>
                    <a:pt x="0" y="40"/>
                  </a:cubicBezTo>
                  <a:cubicBezTo>
                    <a:pt x="2" y="57"/>
                    <a:pt x="17" y="70"/>
                    <a:pt x="35" y="70"/>
                  </a:cubicBezTo>
                  <a:cubicBezTo>
                    <a:pt x="52" y="70"/>
                    <a:pt x="67" y="57"/>
                    <a:pt x="69" y="40"/>
                  </a:cubicBezTo>
                  <a:cubicBezTo>
                    <a:pt x="70" y="38"/>
                    <a:pt x="70" y="36"/>
                    <a:pt x="70" y="35"/>
                  </a:cubicBezTo>
                  <a:cubicBezTo>
                    <a:pt x="70" y="15"/>
                    <a:pt x="54" y="0"/>
                    <a:pt x="3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9" name="Freeform 86">
              <a:extLst>
                <a:ext uri="{FF2B5EF4-FFF2-40B4-BE49-F238E27FC236}">
                  <a16:creationId xmlns:a16="http://schemas.microsoft.com/office/drawing/2014/main" id="{C217C169-724A-1FEC-5676-0945AD630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963" y="4557714"/>
              <a:ext cx="117475" cy="115888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0" y="35"/>
                </a:cxn>
                <a:cxn ang="0">
                  <a:pos x="0" y="40"/>
                </a:cxn>
                <a:cxn ang="0">
                  <a:pos x="35" y="70"/>
                </a:cxn>
                <a:cxn ang="0">
                  <a:pos x="70" y="40"/>
                </a:cxn>
                <a:cxn ang="0">
                  <a:pos x="70" y="35"/>
                </a:cxn>
                <a:cxn ang="0">
                  <a:pos x="35" y="0"/>
                </a:cxn>
              </a:cxnLst>
              <a:rect l="0" t="0" r="r" b="b"/>
              <a:pathLst>
                <a:path w="70" h="70">
                  <a:moveTo>
                    <a:pt x="35" y="0"/>
                  </a:moveTo>
                  <a:cubicBezTo>
                    <a:pt x="16" y="0"/>
                    <a:pt x="0" y="15"/>
                    <a:pt x="0" y="35"/>
                  </a:cubicBezTo>
                  <a:cubicBezTo>
                    <a:pt x="0" y="36"/>
                    <a:pt x="0" y="38"/>
                    <a:pt x="0" y="40"/>
                  </a:cubicBezTo>
                  <a:cubicBezTo>
                    <a:pt x="3" y="57"/>
                    <a:pt x="17" y="70"/>
                    <a:pt x="35" y="70"/>
                  </a:cubicBezTo>
                  <a:cubicBezTo>
                    <a:pt x="53" y="70"/>
                    <a:pt x="67" y="57"/>
                    <a:pt x="70" y="40"/>
                  </a:cubicBezTo>
                  <a:cubicBezTo>
                    <a:pt x="70" y="38"/>
                    <a:pt x="70" y="36"/>
                    <a:pt x="70" y="35"/>
                  </a:cubicBezTo>
                  <a:cubicBezTo>
                    <a:pt x="70" y="15"/>
                    <a:pt x="54" y="0"/>
                    <a:pt x="3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0" name="Freeform 87">
              <a:extLst>
                <a:ext uri="{FF2B5EF4-FFF2-40B4-BE49-F238E27FC236}">
                  <a16:creationId xmlns:a16="http://schemas.microsoft.com/office/drawing/2014/main" id="{BD775256-1F69-02B6-2654-CD542719DB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950" y="4581526"/>
              <a:ext cx="63500" cy="6508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0" y="20"/>
                </a:cxn>
                <a:cxn ang="0">
                  <a:pos x="0" y="22"/>
                </a:cxn>
                <a:cxn ang="0">
                  <a:pos x="19" y="39"/>
                </a:cxn>
                <a:cxn ang="0">
                  <a:pos x="38" y="22"/>
                </a:cxn>
                <a:cxn ang="0">
                  <a:pos x="38" y="20"/>
                </a:cxn>
                <a:cxn ang="0">
                  <a:pos x="19" y="0"/>
                </a:cxn>
              </a:cxnLst>
              <a:rect l="0" t="0" r="r" b="b"/>
              <a:pathLst>
                <a:path w="38" h="39">
                  <a:moveTo>
                    <a:pt x="19" y="0"/>
                  </a:moveTo>
                  <a:cubicBezTo>
                    <a:pt x="8" y="0"/>
                    <a:pt x="0" y="9"/>
                    <a:pt x="0" y="20"/>
                  </a:cubicBezTo>
                  <a:cubicBezTo>
                    <a:pt x="0" y="21"/>
                    <a:pt x="0" y="22"/>
                    <a:pt x="0" y="22"/>
                  </a:cubicBezTo>
                  <a:cubicBezTo>
                    <a:pt x="1" y="32"/>
                    <a:pt x="9" y="39"/>
                    <a:pt x="19" y="39"/>
                  </a:cubicBezTo>
                  <a:cubicBezTo>
                    <a:pt x="29" y="39"/>
                    <a:pt x="37" y="32"/>
                    <a:pt x="38" y="22"/>
                  </a:cubicBezTo>
                  <a:cubicBezTo>
                    <a:pt x="38" y="22"/>
                    <a:pt x="38" y="21"/>
                    <a:pt x="38" y="20"/>
                  </a:cubicBezTo>
                  <a:cubicBezTo>
                    <a:pt x="38" y="9"/>
                    <a:pt x="30" y="0"/>
                    <a:pt x="19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1" name="Freeform 88">
              <a:extLst>
                <a:ext uri="{FF2B5EF4-FFF2-40B4-BE49-F238E27FC236}">
                  <a16:creationId xmlns:a16="http://schemas.microsoft.com/office/drawing/2014/main" id="{8655EE5D-2FAE-AEC1-9C19-60B0020E2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888" y="4581526"/>
              <a:ext cx="65088" cy="6508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0" y="20"/>
                </a:cxn>
                <a:cxn ang="0">
                  <a:pos x="1" y="22"/>
                </a:cxn>
                <a:cxn ang="0">
                  <a:pos x="20" y="39"/>
                </a:cxn>
                <a:cxn ang="0">
                  <a:pos x="39" y="22"/>
                </a:cxn>
                <a:cxn ang="0">
                  <a:pos x="39" y="20"/>
                </a:cxn>
                <a:cxn ang="0">
                  <a:pos x="20" y="0"/>
                </a:cxn>
              </a:cxnLst>
              <a:rect l="0" t="0" r="r" b="b"/>
              <a:pathLst>
                <a:path w="39" h="39">
                  <a:moveTo>
                    <a:pt x="20" y="0"/>
                  </a:moveTo>
                  <a:cubicBezTo>
                    <a:pt x="9" y="0"/>
                    <a:pt x="0" y="9"/>
                    <a:pt x="0" y="20"/>
                  </a:cubicBezTo>
                  <a:cubicBezTo>
                    <a:pt x="0" y="21"/>
                    <a:pt x="0" y="22"/>
                    <a:pt x="1" y="22"/>
                  </a:cubicBezTo>
                  <a:cubicBezTo>
                    <a:pt x="2" y="32"/>
                    <a:pt x="10" y="39"/>
                    <a:pt x="20" y="39"/>
                  </a:cubicBezTo>
                  <a:cubicBezTo>
                    <a:pt x="30" y="39"/>
                    <a:pt x="38" y="32"/>
                    <a:pt x="39" y="22"/>
                  </a:cubicBezTo>
                  <a:cubicBezTo>
                    <a:pt x="39" y="22"/>
                    <a:pt x="39" y="21"/>
                    <a:pt x="39" y="20"/>
                  </a:cubicBezTo>
                  <a:cubicBezTo>
                    <a:pt x="39" y="9"/>
                    <a:pt x="30" y="0"/>
                    <a:pt x="2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2" name="Oval 89">
              <a:extLst>
                <a:ext uri="{FF2B5EF4-FFF2-40B4-BE49-F238E27FC236}">
                  <a16:creationId xmlns:a16="http://schemas.microsoft.com/office/drawing/2014/main" id="{1FC8F358-5C7F-149E-F572-783F57A734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1650" y="4225926"/>
              <a:ext cx="53975" cy="555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3" name="Group 250">
            <a:extLst>
              <a:ext uri="{FF2B5EF4-FFF2-40B4-BE49-F238E27FC236}">
                <a16:creationId xmlns:a16="http://schemas.microsoft.com/office/drawing/2014/main" id="{F4725327-061A-1B54-5E42-82B4310F8C4F}"/>
              </a:ext>
            </a:extLst>
          </p:cNvPr>
          <p:cNvGrpSpPr/>
          <p:nvPr/>
        </p:nvGrpSpPr>
        <p:grpSpPr>
          <a:xfrm>
            <a:off x="1909032" y="4153797"/>
            <a:ext cx="566095" cy="640359"/>
            <a:chOff x="2684463" y="3948114"/>
            <a:chExt cx="641350" cy="725487"/>
          </a:xfrm>
          <a:solidFill>
            <a:srgbClr val="C1B488"/>
          </a:solidFill>
        </p:grpSpPr>
        <p:sp>
          <p:nvSpPr>
            <p:cNvPr id="44" name="Freeform 90">
              <a:extLst>
                <a:ext uri="{FF2B5EF4-FFF2-40B4-BE49-F238E27FC236}">
                  <a16:creationId xmlns:a16="http://schemas.microsoft.com/office/drawing/2014/main" id="{8378F4B3-51A4-84BF-46BD-66B29417DD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463" y="4194176"/>
              <a:ext cx="520700" cy="479425"/>
            </a:xfrm>
            <a:custGeom>
              <a:avLst/>
              <a:gdLst/>
              <a:ahLst/>
              <a:cxnLst>
                <a:cxn ang="0">
                  <a:pos x="309" y="281"/>
                </a:cxn>
                <a:cxn ang="0">
                  <a:pos x="309" y="125"/>
                </a:cxn>
                <a:cxn ang="0">
                  <a:pos x="172" y="125"/>
                </a:cxn>
                <a:cxn ang="0">
                  <a:pos x="172" y="22"/>
                </a:cxn>
                <a:cxn ang="0">
                  <a:pos x="117" y="22"/>
                </a:cxn>
                <a:cxn ang="0">
                  <a:pos x="117" y="125"/>
                </a:cxn>
                <a:cxn ang="0">
                  <a:pos x="87" y="125"/>
                </a:cxn>
                <a:cxn ang="0">
                  <a:pos x="87" y="0"/>
                </a:cxn>
                <a:cxn ang="0">
                  <a:pos x="32" y="0"/>
                </a:cxn>
                <a:cxn ang="0">
                  <a:pos x="32" y="125"/>
                </a:cxn>
                <a:cxn ang="0">
                  <a:pos x="21" y="125"/>
                </a:cxn>
                <a:cxn ang="0">
                  <a:pos x="21" y="281"/>
                </a:cxn>
                <a:cxn ang="0">
                  <a:pos x="0" y="281"/>
                </a:cxn>
                <a:cxn ang="0">
                  <a:pos x="0" y="302"/>
                </a:cxn>
                <a:cxn ang="0">
                  <a:pos x="328" y="302"/>
                </a:cxn>
                <a:cxn ang="0">
                  <a:pos x="328" y="281"/>
                </a:cxn>
                <a:cxn ang="0">
                  <a:pos x="309" y="281"/>
                </a:cxn>
              </a:cxnLst>
              <a:rect l="0" t="0" r="r" b="b"/>
              <a:pathLst>
                <a:path w="328" h="302">
                  <a:moveTo>
                    <a:pt x="309" y="281"/>
                  </a:moveTo>
                  <a:lnTo>
                    <a:pt x="309" y="125"/>
                  </a:lnTo>
                  <a:lnTo>
                    <a:pt x="172" y="125"/>
                  </a:lnTo>
                  <a:lnTo>
                    <a:pt x="172" y="22"/>
                  </a:lnTo>
                  <a:lnTo>
                    <a:pt x="117" y="22"/>
                  </a:lnTo>
                  <a:lnTo>
                    <a:pt x="117" y="125"/>
                  </a:lnTo>
                  <a:lnTo>
                    <a:pt x="87" y="125"/>
                  </a:lnTo>
                  <a:lnTo>
                    <a:pt x="87" y="0"/>
                  </a:lnTo>
                  <a:lnTo>
                    <a:pt x="32" y="0"/>
                  </a:lnTo>
                  <a:lnTo>
                    <a:pt x="32" y="125"/>
                  </a:lnTo>
                  <a:lnTo>
                    <a:pt x="21" y="125"/>
                  </a:lnTo>
                  <a:lnTo>
                    <a:pt x="21" y="281"/>
                  </a:lnTo>
                  <a:lnTo>
                    <a:pt x="0" y="281"/>
                  </a:lnTo>
                  <a:lnTo>
                    <a:pt x="0" y="302"/>
                  </a:lnTo>
                  <a:lnTo>
                    <a:pt x="328" y="302"/>
                  </a:lnTo>
                  <a:lnTo>
                    <a:pt x="328" y="281"/>
                  </a:lnTo>
                  <a:lnTo>
                    <a:pt x="309" y="28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5" name="Rectangle 91">
              <a:extLst>
                <a:ext uri="{FF2B5EF4-FFF2-40B4-BE49-F238E27FC236}">
                  <a16:creationId xmlns:a16="http://schemas.microsoft.com/office/drawing/2014/main" id="{73E83F0F-FBF4-362B-E1A0-A6210C06E7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2725" y="4435476"/>
              <a:ext cx="58738" cy="603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6" name="Rectangle 92">
              <a:extLst>
                <a:ext uri="{FF2B5EF4-FFF2-40B4-BE49-F238E27FC236}">
                  <a16:creationId xmlns:a16="http://schemas.microsoft.com/office/drawing/2014/main" id="{A87D1497-005B-6735-389E-7FEE77B985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438" y="4435476"/>
              <a:ext cx="60325" cy="603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7" name="Rectangle 93">
              <a:extLst>
                <a:ext uri="{FF2B5EF4-FFF2-40B4-BE49-F238E27FC236}">
                  <a16:creationId xmlns:a16="http://schemas.microsoft.com/office/drawing/2014/main" id="{1261F139-3113-D3DA-22C0-38B7BDE958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150" y="4435476"/>
              <a:ext cx="60325" cy="603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8" name="Rectangle 94">
              <a:extLst>
                <a:ext uri="{FF2B5EF4-FFF2-40B4-BE49-F238E27FC236}">
                  <a16:creationId xmlns:a16="http://schemas.microsoft.com/office/drawing/2014/main" id="{8DFE09CE-692D-250D-529B-F4477F71CD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0863" y="4435476"/>
              <a:ext cx="58738" cy="603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9" name="Rectangle 95">
              <a:extLst>
                <a:ext uri="{FF2B5EF4-FFF2-40B4-BE49-F238E27FC236}">
                  <a16:creationId xmlns:a16="http://schemas.microsoft.com/office/drawing/2014/main" id="{D54BA827-4F37-A8D9-F03E-00052E66D2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2725" y="4545014"/>
              <a:ext cx="58738" cy="603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0" name="Rectangle 96">
              <a:extLst>
                <a:ext uri="{FF2B5EF4-FFF2-40B4-BE49-F238E27FC236}">
                  <a16:creationId xmlns:a16="http://schemas.microsoft.com/office/drawing/2014/main" id="{C82D46E0-3CDE-6866-5CAE-DF21C2EC40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438" y="4545014"/>
              <a:ext cx="60325" cy="603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1" name="Rectangle 97">
              <a:extLst>
                <a:ext uri="{FF2B5EF4-FFF2-40B4-BE49-F238E27FC236}">
                  <a16:creationId xmlns:a16="http://schemas.microsoft.com/office/drawing/2014/main" id="{DCBD2733-98B8-0D00-AE61-0CE382B0B1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150" y="4545014"/>
              <a:ext cx="60325" cy="603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2" name="Rectangle 98">
              <a:extLst>
                <a:ext uri="{FF2B5EF4-FFF2-40B4-BE49-F238E27FC236}">
                  <a16:creationId xmlns:a16="http://schemas.microsoft.com/office/drawing/2014/main" id="{4C8770E6-53E0-BED1-2492-413A6EAFB8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0863" y="4545014"/>
              <a:ext cx="58738" cy="603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3" name="Freeform 99">
              <a:extLst>
                <a:ext uri="{FF2B5EF4-FFF2-40B4-BE49-F238E27FC236}">
                  <a16:creationId xmlns:a16="http://schemas.microsoft.com/office/drawing/2014/main" id="{B0E24907-7595-355D-D74B-B643DECB7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450" y="3976689"/>
              <a:ext cx="487363" cy="223838"/>
            </a:xfrm>
            <a:custGeom>
              <a:avLst/>
              <a:gdLst/>
              <a:ahLst/>
              <a:cxnLst>
                <a:cxn ang="0">
                  <a:pos x="6" y="109"/>
                </a:cxn>
                <a:cxn ang="0">
                  <a:pos x="27" y="86"/>
                </a:cxn>
                <a:cxn ang="0">
                  <a:pos x="47" y="72"/>
                </a:cxn>
                <a:cxn ang="0">
                  <a:pos x="52" y="62"/>
                </a:cxn>
                <a:cxn ang="0">
                  <a:pos x="68" y="61"/>
                </a:cxn>
                <a:cxn ang="0">
                  <a:pos x="74" y="27"/>
                </a:cxn>
                <a:cxn ang="0">
                  <a:pos x="99" y="11"/>
                </a:cxn>
                <a:cxn ang="0">
                  <a:pos x="117" y="15"/>
                </a:cxn>
                <a:cxn ang="0">
                  <a:pos x="143" y="1"/>
                </a:cxn>
                <a:cxn ang="0">
                  <a:pos x="171" y="18"/>
                </a:cxn>
                <a:cxn ang="0">
                  <a:pos x="218" y="30"/>
                </a:cxn>
                <a:cxn ang="0">
                  <a:pos x="258" y="34"/>
                </a:cxn>
                <a:cxn ang="0">
                  <a:pos x="274" y="48"/>
                </a:cxn>
                <a:cxn ang="0">
                  <a:pos x="272" y="67"/>
                </a:cxn>
                <a:cxn ang="0">
                  <a:pos x="287" y="113"/>
                </a:cxn>
                <a:cxn ang="0">
                  <a:pos x="275" y="124"/>
                </a:cxn>
                <a:cxn ang="0">
                  <a:pos x="228" y="111"/>
                </a:cxn>
                <a:cxn ang="0">
                  <a:pos x="215" y="130"/>
                </a:cxn>
                <a:cxn ang="0">
                  <a:pos x="194" y="120"/>
                </a:cxn>
                <a:cxn ang="0">
                  <a:pos x="153" y="103"/>
                </a:cxn>
                <a:cxn ang="0">
                  <a:pos x="139" y="124"/>
                </a:cxn>
                <a:cxn ang="0">
                  <a:pos x="118" y="117"/>
                </a:cxn>
                <a:cxn ang="0">
                  <a:pos x="109" y="124"/>
                </a:cxn>
                <a:cxn ang="0">
                  <a:pos x="83" y="134"/>
                </a:cxn>
                <a:cxn ang="0">
                  <a:pos x="72" y="125"/>
                </a:cxn>
                <a:cxn ang="0">
                  <a:pos x="92" y="123"/>
                </a:cxn>
                <a:cxn ang="0">
                  <a:pos x="107" y="121"/>
                </a:cxn>
                <a:cxn ang="0">
                  <a:pos x="116" y="108"/>
                </a:cxn>
                <a:cxn ang="0">
                  <a:pos x="135" y="119"/>
                </a:cxn>
                <a:cxn ang="0">
                  <a:pos x="157" y="98"/>
                </a:cxn>
                <a:cxn ang="0">
                  <a:pos x="172" y="116"/>
                </a:cxn>
                <a:cxn ang="0">
                  <a:pos x="196" y="114"/>
                </a:cxn>
                <a:cxn ang="0">
                  <a:pos x="223" y="117"/>
                </a:cxn>
                <a:cxn ang="0">
                  <a:pos x="254" y="119"/>
                </a:cxn>
                <a:cxn ang="0">
                  <a:pos x="278" y="112"/>
                </a:cxn>
                <a:cxn ang="0">
                  <a:pos x="283" y="92"/>
                </a:cxn>
                <a:cxn ang="0">
                  <a:pos x="267" y="68"/>
                </a:cxn>
                <a:cxn ang="0">
                  <a:pos x="267" y="46"/>
                </a:cxn>
                <a:cxn ang="0">
                  <a:pos x="237" y="35"/>
                </a:cxn>
                <a:cxn ang="0">
                  <a:pos x="216" y="38"/>
                </a:cxn>
                <a:cxn ang="0">
                  <a:pos x="172" y="20"/>
                </a:cxn>
                <a:cxn ang="0">
                  <a:pos x="168" y="11"/>
                </a:cxn>
                <a:cxn ang="0">
                  <a:pos x="118" y="26"/>
                </a:cxn>
                <a:cxn ang="0">
                  <a:pos x="107" y="20"/>
                </a:cxn>
                <a:cxn ang="0">
                  <a:pos x="80" y="30"/>
                </a:cxn>
                <a:cxn ang="0">
                  <a:pos x="69" y="65"/>
                </a:cxn>
                <a:cxn ang="0">
                  <a:pos x="59" y="64"/>
                </a:cxn>
                <a:cxn ang="0">
                  <a:pos x="53" y="77"/>
                </a:cxn>
                <a:cxn ang="0">
                  <a:pos x="38" y="79"/>
                </a:cxn>
                <a:cxn ang="0">
                  <a:pos x="25" y="115"/>
                </a:cxn>
                <a:cxn ang="0">
                  <a:pos x="2" y="118"/>
                </a:cxn>
              </a:cxnLst>
              <a:rect l="0" t="0" r="r" b="b"/>
              <a:pathLst>
                <a:path w="292" h="134">
                  <a:moveTo>
                    <a:pt x="2" y="127"/>
                  </a:moveTo>
                  <a:cubicBezTo>
                    <a:pt x="1" y="125"/>
                    <a:pt x="0" y="121"/>
                    <a:pt x="0" y="118"/>
                  </a:cubicBezTo>
                  <a:cubicBezTo>
                    <a:pt x="0" y="116"/>
                    <a:pt x="1" y="114"/>
                    <a:pt x="2" y="113"/>
                  </a:cubicBezTo>
                  <a:cubicBezTo>
                    <a:pt x="3" y="111"/>
                    <a:pt x="4" y="110"/>
                    <a:pt x="6" y="109"/>
                  </a:cubicBezTo>
                  <a:cubicBezTo>
                    <a:pt x="9" y="108"/>
                    <a:pt x="13" y="108"/>
                    <a:pt x="16" y="108"/>
                  </a:cubicBezTo>
                  <a:cubicBezTo>
                    <a:pt x="20" y="109"/>
                    <a:pt x="23" y="110"/>
                    <a:pt x="26" y="112"/>
                  </a:cubicBezTo>
                  <a:cubicBezTo>
                    <a:pt x="23" y="113"/>
                    <a:pt x="23" y="113"/>
                    <a:pt x="23" y="113"/>
                  </a:cubicBezTo>
                  <a:cubicBezTo>
                    <a:pt x="23" y="104"/>
                    <a:pt x="24" y="95"/>
                    <a:pt x="27" y="86"/>
                  </a:cubicBezTo>
                  <a:cubicBezTo>
                    <a:pt x="29" y="82"/>
                    <a:pt x="31" y="77"/>
                    <a:pt x="35" y="74"/>
                  </a:cubicBezTo>
                  <a:cubicBezTo>
                    <a:pt x="37" y="73"/>
                    <a:pt x="38" y="73"/>
                    <a:pt x="39" y="72"/>
                  </a:cubicBezTo>
                  <a:cubicBezTo>
                    <a:pt x="41" y="72"/>
                    <a:pt x="42" y="72"/>
                    <a:pt x="43" y="72"/>
                  </a:cubicBezTo>
                  <a:cubicBezTo>
                    <a:pt x="45" y="72"/>
                    <a:pt x="46" y="72"/>
                    <a:pt x="47" y="72"/>
                  </a:cubicBezTo>
                  <a:cubicBezTo>
                    <a:pt x="49" y="73"/>
                    <a:pt x="50" y="73"/>
                    <a:pt x="51" y="74"/>
                  </a:cubicBezTo>
                  <a:cubicBezTo>
                    <a:pt x="47" y="75"/>
                    <a:pt x="47" y="75"/>
                    <a:pt x="47" y="75"/>
                  </a:cubicBezTo>
                  <a:cubicBezTo>
                    <a:pt x="47" y="73"/>
                    <a:pt x="48" y="71"/>
                    <a:pt x="49" y="69"/>
                  </a:cubicBezTo>
                  <a:cubicBezTo>
                    <a:pt x="49" y="67"/>
                    <a:pt x="50" y="65"/>
                    <a:pt x="52" y="62"/>
                  </a:cubicBezTo>
                  <a:cubicBezTo>
                    <a:pt x="53" y="61"/>
                    <a:pt x="53" y="60"/>
                    <a:pt x="55" y="59"/>
                  </a:cubicBezTo>
                  <a:cubicBezTo>
                    <a:pt x="56" y="58"/>
                    <a:pt x="58" y="57"/>
                    <a:pt x="60" y="57"/>
                  </a:cubicBezTo>
                  <a:cubicBezTo>
                    <a:pt x="62" y="58"/>
                    <a:pt x="63" y="58"/>
                    <a:pt x="65" y="59"/>
                  </a:cubicBezTo>
                  <a:cubicBezTo>
                    <a:pt x="66" y="60"/>
                    <a:pt x="67" y="61"/>
                    <a:pt x="68" y="61"/>
                  </a:cubicBezTo>
                  <a:cubicBezTo>
                    <a:pt x="62" y="63"/>
                    <a:pt x="62" y="63"/>
                    <a:pt x="62" y="63"/>
                  </a:cubicBezTo>
                  <a:cubicBezTo>
                    <a:pt x="64" y="56"/>
                    <a:pt x="65" y="49"/>
                    <a:pt x="67" y="42"/>
                  </a:cubicBezTo>
                  <a:cubicBezTo>
                    <a:pt x="68" y="38"/>
                    <a:pt x="70" y="35"/>
                    <a:pt x="71" y="31"/>
                  </a:cubicBezTo>
                  <a:cubicBezTo>
                    <a:pt x="72" y="30"/>
                    <a:pt x="73" y="28"/>
                    <a:pt x="74" y="27"/>
                  </a:cubicBezTo>
                  <a:cubicBezTo>
                    <a:pt x="76" y="24"/>
                    <a:pt x="76" y="24"/>
                    <a:pt x="76" y="24"/>
                  </a:cubicBezTo>
                  <a:cubicBezTo>
                    <a:pt x="76" y="23"/>
                    <a:pt x="77" y="23"/>
                    <a:pt x="78" y="22"/>
                  </a:cubicBezTo>
                  <a:cubicBezTo>
                    <a:pt x="80" y="19"/>
                    <a:pt x="83" y="16"/>
                    <a:pt x="87" y="14"/>
                  </a:cubicBezTo>
                  <a:cubicBezTo>
                    <a:pt x="90" y="12"/>
                    <a:pt x="94" y="11"/>
                    <a:pt x="99" y="11"/>
                  </a:cubicBezTo>
                  <a:cubicBezTo>
                    <a:pt x="103" y="11"/>
                    <a:pt x="107" y="12"/>
                    <a:pt x="111" y="15"/>
                  </a:cubicBezTo>
                  <a:cubicBezTo>
                    <a:pt x="114" y="17"/>
                    <a:pt x="116" y="21"/>
                    <a:pt x="118" y="24"/>
                  </a:cubicBezTo>
                  <a:cubicBezTo>
                    <a:pt x="113" y="25"/>
                    <a:pt x="113" y="25"/>
                    <a:pt x="113" y="25"/>
                  </a:cubicBezTo>
                  <a:cubicBezTo>
                    <a:pt x="114" y="21"/>
                    <a:pt x="115" y="18"/>
                    <a:pt x="117" y="15"/>
                  </a:cubicBezTo>
                  <a:cubicBezTo>
                    <a:pt x="119" y="12"/>
                    <a:pt x="121" y="10"/>
                    <a:pt x="124" y="8"/>
                  </a:cubicBezTo>
                  <a:cubicBezTo>
                    <a:pt x="125" y="6"/>
                    <a:pt x="126" y="5"/>
                    <a:pt x="128" y="5"/>
                  </a:cubicBezTo>
                  <a:cubicBezTo>
                    <a:pt x="130" y="4"/>
                    <a:pt x="131" y="3"/>
                    <a:pt x="133" y="3"/>
                  </a:cubicBezTo>
                  <a:cubicBezTo>
                    <a:pt x="136" y="2"/>
                    <a:pt x="139" y="1"/>
                    <a:pt x="143" y="1"/>
                  </a:cubicBezTo>
                  <a:cubicBezTo>
                    <a:pt x="149" y="0"/>
                    <a:pt x="156" y="1"/>
                    <a:pt x="162" y="3"/>
                  </a:cubicBezTo>
                  <a:cubicBezTo>
                    <a:pt x="165" y="4"/>
                    <a:pt x="168" y="6"/>
                    <a:pt x="170" y="9"/>
                  </a:cubicBezTo>
                  <a:cubicBezTo>
                    <a:pt x="172" y="12"/>
                    <a:pt x="173" y="16"/>
                    <a:pt x="173" y="19"/>
                  </a:cubicBezTo>
                  <a:cubicBezTo>
                    <a:pt x="171" y="18"/>
                    <a:pt x="171" y="18"/>
                    <a:pt x="171" y="18"/>
                  </a:cubicBezTo>
                  <a:cubicBezTo>
                    <a:pt x="175" y="15"/>
                    <a:pt x="180" y="13"/>
                    <a:pt x="185" y="12"/>
                  </a:cubicBezTo>
                  <a:cubicBezTo>
                    <a:pt x="191" y="11"/>
                    <a:pt x="196" y="11"/>
                    <a:pt x="201" y="13"/>
                  </a:cubicBezTo>
                  <a:cubicBezTo>
                    <a:pt x="207" y="15"/>
                    <a:pt x="211" y="18"/>
                    <a:pt x="215" y="22"/>
                  </a:cubicBezTo>
                  <a:cubicBezTo>
                    <a:pt x="216" y="24"/>
                    <a:pt x="217" y="27"/>
                    <a:pt x="218" y="30"/>
                  </a:cubicBezTo>
                  <a:cubicBezTo>
                    <a:pt x="219" y="32"/>
                    <a:pt x="219" y="35"/>
                    <a:pt x="219" y="38"/>
                  </a:cubicBezTo>
                  <a:cubicBezTo>
                    <a:pt x="217" y="36"/>
                    <a:pt x="217" y="36"/>
                    <a:pt x="217" y="36"/>
                  </a:cubicBezTo>
                  <a:cubicBezTo>
                    <a:pt x="223" y="33"/>
                    <a:pt x="230" y="32"/>
                    <a:pt x="237" y="31"/>
                  </a:cubicBezTo>
                  <a:cubicBezTo>
                    <a:pt x="244" y="31"/>
                    <a:pt x="251" y="32"/>
                    <a:pt x="258" y="34"/>
                  </a:cubicBezTo>
                  <a:cubicBezTo>
                    <a:pt x="260" y="35"/>
                    <a:pt x="261" y="35"/>
                    <a:pt x="263" y="36"/>
                  </a:cubicBezTo>
                  <a:cubicBezTo>
                    <a:pt x="265" y="37"/>
                    <a:pt x="266" y="38"/>
                    <a:pt x="268" y="39"/>
                  </a:cubicBezTo>
                  <a:cubicBezTo>
                    <a:pt x="269" y="40"/>
                    <a:pt x="270" y="42"/>
                    <a:pt x="272" y="43"/>
                  </a:cubicBezTo>
                  <a:cubicBezTo>
                    <a:pt x="273" y="45"/>
                    <a:pt x="274" y="47"/>
                    <a:pt x="274" y="48"/>
                  </a:cubicBezTo>
                  <a:cubicBezTo>
                    <a:pt x="276" y="52"/>
                    <a:pt x="276" y="56"/>
                    <a:pt x="276" y="60"/>
                  </a:cubicBezTo>
                  <a:cubicBezTo>
                    <a:pt x="275" y="62"/>
                    <a:pt x="275" y="63"/>
                    <a:pt x="275" y="65"/>
                  </a:cubicBezTo>
                  <a:cubicBezTo>
                    <a:pt x="274" y="67"/>
                    <a:pt x="273" y="69"/>
                    <a:pt x="273" y="70"/>
                  </a:cubicBezTo>
                  <a:cubicBezTo>
                    <a:pt x="272" y="67"/>
                    <a:pt x="272" y="67"/>
                    <a:pt x="272" y="67"/>
                  </a:cubicBezTo>
                  <a:cubicBezTo>
                    <a:pt x="276" y="70"/>
                    <a:pt x="279" y="73"/>
                    <a:pt x="282" y="77"/>
                  </a:cubicBezTo>
                  <a:cubicBezTo>
                    <a:pt x="285" y="81"/>
                    <a:pt x="288" y="85"/>
                    <a:pt x="290" y="90"/>
                  </a:cubicBezTo>
                  <a:cubicBezTo>
                    <a:pt x="292" y="95"/>
                    <a:pt x="292" y="101"/>
                    <a:pt x="290" y="106"/>
                  </a:cubicBezTo>
                  <a:cubicBezTo>
                    <a:pt x="290" y="109"/>
                    <a:pt x="288" y="111"/>
                    <a:pt x="287" y="113"/>
                  </a:cubicBezTo>
                  <a:cubicBezTo>
                    <a:pt x="286" y="114"/>
                    <a:pt x="285" y="115"/>
                    <a:pt x="284" y="116"/>
                  </a:cubicBezTo>
                  <a:cubicBezTo>
                    <a:pt x="284" y="117"/>
                    <a:pt x="283" y="117"/>
                    <a:pt x="283" y="118"/>
                  </a:cubicBezTo>
                  <a:cubicBezTo>
                    <a:pt x="282" y="119"/>
                    <a:pt x="282" y="119"/>
                    <a:pt x="282" y="119"/>
                  </a:cubicBezTo>
                  <a:cubicBezTo>
                    <a:pt x="280" y="121"/>
                    <a:pt x="278" y="122"/>
                    <a:pt x="275" y="124"/>
                  </a:cubicBezTo>
                  <a:cubicBezTo>
                    <a:pt x="273" y="125"/>
                    <a:pt x="271" y="126"/>
                    <a:pt x="268" y="127"/>
                  </a:cubicBezTo>
                  <a:cubicBezTo>
                    <a:pt x="263" y="128"/>
                    <a:pt x="258" y="129"/>
                    <a:pt x="252" y="127"/>
                  </a:cubicBezTo>
                  <a:cubicBezTo>
                    <a:pt x="247" y="126"/>
                    <a:pt x="242" y="124"/>
                    <a:pt x="238" y="121"/>
                  </a:cubicBezTo>
                  <a:cubicBezTo>
                    <a:pt x="234" y="118"/>
                    <a:pt x="231" y="114"/>
                    <a:pt x="228" y="111"/>
                  </a:cubicBezTo>
                  <a:cubicBezTo>
                    <a:pt x="235" y="108"/>
                    <a:pt x="235" y="108"/>
                    <a:pt x="235" y="108"/>
                  </a:cubicBezTo>
                  <a:cubicBezTo>
                    <a:pt x="235" y="111"/>
                    <a:pt x="234" y="113"/>
                    <a:pt x="233" y="116"/>
                  </a:cubicBezTo>
                  <a:cubicBezTo>
                    <a:pt x="232" y="118"/>
                    <a:pt x="231" y="121"/>
                    <a:pt x="229" y="123"/>
                  </a:cubicBezTo>
                  <a:cubicBezTo>
                    <a:pt x="225" y="127"/>
                    <a:pt x="220" y="129"/>
                    <a:pt x="215" y="130"/>
                  </a:cubicBezTo>
                  <a:cubicBezTo>
                    <a:pt x="210" y="131"/>
                    <a:pt x="205" y="131"/>
                    <a:pt x="200" y="129"/>
                  </a:cubicBezTo>
                  <a:cubicBezTo>
                    <a:pt x="198" y="128"/>
                    <a:pt x="195" y="126"/>
                    <a:pt x="193" y="124"/>
                  </a:cubicBezTo>
                  <a:cubicBezTo>
                    <a:pt x="191" y="123"/>
                    <a:pt x="190" y="121"/>
                    <a:pt x="189" y="118"/>
                  </a:cubicBezTo>
                  <a:cubicBezTo>
                    <a:pt x="194" y="120"/>
                    <a:pt x="194" y="120"/>
                    <a:pt x="194" y="120"/>
                  </a:cubicBezTo>
                  <a:cubicBezTo>
                    <a:pt x="191" y="122"/>
                    <a:pt x="187" y="124"/>
                    <a:pt x="182" y="125"/>
                  </a:cubicBezTo>
                  <a:cubicBezTo>
                    <a:pt x="178" y="126"/>
                    <a:pt x="173" y="125"/>
                    <a:pt x="169" y="123"/>
                  </a:cubicBezTo>
                  <a:cubicBezTo>
                    <a:pt x="164" y="121"/>
                    <a:pt x="161" y="117"/>
                    <a:pt x="159" y="114"/>
                  </a:cubicBezTo>
                  <a:cubicBezTo>
                    <a:pt x="157" y="110"/>
                    <a:pt x="155" y="107"/>
                    <a:pt x="153" y="103"/>
                  </a:cubicBezTo>
                  <a:cubicBezTo>
                    <a:pt x="160" y="102"/>
                    <a:pt x="160" y="102"/>
                    <a:pt x="160" y="102"/>
                  </a:cubicBezTo>
                  <a:cubicBezTo>
                    <a:pt x="159" y="107"/>
                    <a:pt x="157" y="113"/>
                    <a:pt x="154" y="117"/>
                  </a:cubicBezTo>
                  <a:cubicBezTo>
                    <a:pt x="152" y="119"/>
                    <a:pt x="149" y="121"/>
                    <a:pt x="147" y="122"/>
                  </a:cubicBezTo>
                  <a:cubicBezTo>
                    <a:pt x="145" y="123"/>
                    <a:pt x="142" y="124"/>
                    <a:pt x="139" y="124"/>
                  </a:cubicBezTo>
                  <a:cubicBezTo>
                    <a:pt x="138" y="125"/>
                    <a:pt x="137" y="125"/>
                    <a:pt x="136" y="125"/>
                  </a:cubicBezTo>
                  <a:cubicBezTo>
                    <a:pt x="134" y="125"/>
                    <a:pt x="133" y="125"/>
                    <a:pt x="132" y="125"/>
                  </a:cubicBezTo>
                  <a:cubicBezTo>
                    <a:pt x="129" y="124"/>
                    <a:pt x="126" y="123"/>
                    <a:pt x="124" y="122"/>
                  </a:cubicBezTo>
                  <a:cubicBezTo>
                    <a:pt x="121" y="120"/>
                    <a:pt x="120" y="118"/>
                    <a:pt x="118" y="117"/>
                  </a:cubicBezTo>
                  <a:cubicBezTo>
                    <a:pt x="116" y="115"/>
                    <a:pt x="115" y="113"/>
                    <a:pt x="113" y="112"/>
                  </a:cubicBezTo>
                  <a:cubicBezTo>
                    <a:pt x="117" y="110"/>
                    <a:pt x="117" y="110"/>
                    <a:pt x="117" y="110"/>
                  </a:cubicBezTo>
                  <a:cubicBezTo>
                    <a:pt x="117" y="113"/>
                    <a:pt x="117" y="116"/>
                    <a:pt x="115" y="118"/>
                  </a:cubicBezTo>
                  <a:cubicBezTo>
                    <a:pt x="114" y="121"/>
                    <a:pt x="111" y="123"/>
                    <a:pt x="109" y="124"/>
                  </a:cubicBezTo>
                  <a:cubicBezTo>
                    <a:pt x="104" y="126"/>
                    <a:pt x="98" y="127"/>
                    <a:pt x="93" y="125"/>
                  </a:cubicBezTo>
                  <a:cubicBezTo>
                    <a:pt x="95" y="124"/>
                    <a:pt x="95" y="124"/>
                    <a:pt x="95" y="124"/>
                  </a:cubicBezTo>
                  <a:cubicBezTo>
                    <a:pt x="94" y="127"/>
                    <a:pt x="92" y="129"/>
                    <a:pt x="90" y="131"/>
                  </a:cubicBezTo>
                  <a:cubicBezTo>
                    <a:pt x="88" y="132"/>
                    <a:pt x="86" y="133"/>
                    <a:pt x="83" y="134"/>
                  </a:cubicBezTo>
                  <a:cubicBezTo>
                    <a:pt x="80" y="134"/>
                    <a:pt x="78" y="133"/>
                    <a:pt x="76" y="131"/>
                  </a:cubicBezTo>
                  <a:cubicBezTo>
                    <a:pt x="73" y="130"/>
                    <a:pt x="72" y="127"/>
                    <a:pt x="72" y="125"/>
                  </a:cubicBezTo>
                  <a:cubicBezTo>
                    <a:pt x="72" y="124"/>
                    <a:pt x="72" y="124"/>
                    <a:pt x="72" y="124"/>
                  </a:cubicBezTo>
                  <a:cubicBezTo>
                    <a:pt x="72" y="125"/>
                    <a:pt x="72" y="125"/>
                    <a:pt x="72" y="125"/>
                  </a:cubicBezTo>
                  <a:cubicBezTo>
                    <a:pt x="73" y="127"/>
                    <a:pt x="74" y="129"/>
                    <a:pt x="76" y="130"/>
                  </a:cubicBezTo>
                  <a:cubicBezTo>
                    <a:pt x="78" y="131"/>
                    <a:pt x="81" y="132"/>
                    <a:pt x="83" y="132"/>
                  </a:cubicBezTo>
                  <a:cubicBezTo>
                    <a:pt x="85" y="131"/>
                    <a:pt x="87" y="130"/>
                    <a:pt x="89" y="129"/>
                  </a:cubicBezTo>
                  <a:cubicBezTo>
                    <a:pt x="90" y="127"/>
                    <a:pt x="91" y="125"/>
                    <a:pt x="92" y="123"/>
                  </a:cubicBezTo>
                  <a:cubicBezTo>
                    <a:pt x="92" y="123"/>
                    <a:pt x="93" y="122"/>
                    <a:pt x="94" y="122"/>
                  </a:cubicBezTo>
                  <a:cubicBezTo>
                    <a:pt x="94" y="122"/>
                    <a:pt x="94" y="122"/>
                    <a:pt x="94" y="122"/>
                  </a:cubicBezTo>
                  <a:cubicBezTo>
                    <a:pt x="94" y="122"/>
                    <a:pt x="94" y="122"/>
                    <a:pt x="94" y="122"/>
                  </a:cubicBezTo>
                  <a:cubicBezTo>
                    <a:pt x="98" y="123"/>
                    <a:pt x="103" y="123"/>
                    <a:pt x="107" y="121"/>
                  </a:cubicBezTo>
                  <a:cubicBezTo>
                    <a:pt x="109" y="120"/>
                    <a:pt x="111" y="118"/>
                    <a:pt x="111" y="116"/>
                  </a:cubicBezTo>
                  <a:cubicBezTo>
                    <a:pt x="112" y="115"/>
                    <a:pt x="113" y="112"/>
                    <a:pt x="112" y="110"/>
                  </a:cubicBezTo>
                  <a:cubicBezTo>
                    <a:pt x="112" y="109"/>
                    <a:pt x="113" y="108"/>
                    <a:pt x="114" y="108"/>
                  </a:cubicBezTo>
                  <a:cubicBezTo>
                    <a:pt x="115" y="108"/>
                    <a:pt x="115" y="108"/>
                    <a:pt x="116" y="108"/>
                  </a:cubicBezTo>
                  <a:cubicBezTo>
                    <a:pt x="116" y="108"/>
                    <a:pt x="116" y="108"/>
                    <a:pt x="116" y="108"/>
                  </a:cubicBezTo>
                  <a:cubicBezTo>
                    <a:pt x="120" y="111"/>
                    <a:pt x="123" y="115"/>
                    <a:pt x="127" y="117"/>
                  </a:cubicBezTo>
                  <a:cubicBezTo>
                    <a:pt x="128" y="118"/>
                    <a:pt x="130" y="119"/>
                    <a:pt x="132" y="119"/>
                  </a:cubicBezTo>
                  <a:cubicBezTo>
                    <a:pt x="133" y="119"/>
                    <a:pt x="134" y="119"/>
                    <a:pt x="135" y="119"/>
                  </a:cubicBezTo>
                  <a:cubicBezTo>
                    <a:pt x="136" y="119"/>
                    <a:pt x="138" y="118"/>
                    <a:pt x="138" y="118"/>
                  </a:cubicBezTo>
                  <a:cubicBezTo>
                    <a:pt x="142" y="117"/>
                    <a:pt x="146" y="116"/>
                    <a:pt x="149" y="112"/>
                  </a:cubicBezTo>
                  <a:cubicBezTo>
                    <a:pt x="151" y="109"/>
                    <a:pt x="152" y="105"/>
                    <a:pt x="153" y="101"/>
                  </a:cubicBezTo>
                  <a:cubicBezTo>
                    <a:pt x="153" y="99"/>
                    <a:pt x="155" y="98"/>
                    <a:pt x="157" y="98"/>
                  </a:cubicBezTo>
                  <a:cubicBezTo>
                    <a:pt x="158" y="98"/>
                    <a:pt x="159" y="99"/>
                    <a:pt x="160" y="100"/>
                  </a:cubicBezTo>
                  <a:cubicBezTo>
                    <a:pt x="160" y="100"/>
                    <a:pt x="160" y="100"/>
                    <a:pt x="160" y="100"/>
                  </a:cubicBezTo>
                  <a:cubicBezTo>
                    <a:pt x="161" y="104"/>
                    <a:pt x="163" y="107"/>
                    <a:pt x="165" y="110"/>
                  </a:cubicBezTo>
                  <a:cubicBezTo>
                    <a:pt x="167" y="113"/>
                    <a:pt x="169" y="115"/>
                    <a:pt x="172" y="116"/>
                  </a:cubicBezTo>
                  <a:cubicBezTo>
                    <a:pt x="175" y="118"/>
                    <a:pt x="178" y="118"/>
                    <a:pt x="181" y="117"/>
                  </a:cubicBezTo>
                  <a:cubicBezTo>
                    <a:pt x="184" y="116"/>
                    <a:pt x="187" y="115"/>
                    <a:pt x="190" y="113"/>
                  </a:cubicBezTo>
                  <a:cubicBezTo>
                    <a:pt x="192" y="112"/>
                    <a:pt x="194" y="112"/>
                    <a:pt x="196" y="114"/>
                  </a:cubicBezTo>
                  <a:cubicBezTo>
                    <a:pt x="196" y="114"/>
                    <a:pt x="196" y="114"/>
                    <a:pt x="196" y="114"/>
                  </a:cubicBezTo>
                  <a:cubicBezTo>
                    <a:pt x="196" y="114"/>
                    <a:pt x="196" y="114"/>
                    <a:pt x="196" y="114"/>
                  </a:cubicBezTo>
                  <a:cubicBezTo>
                    <a:pt x="197" y="117"/>
                    <a:pt x="200" y="120"/>
                    <a:pt x="203" y="121"/>
                  </a:cubicBezTo>
                  <a:cubicBezTo>
                    <a:pt x="207" y="122"/>
                    <a:pt x="210" y="122"/>
                    <a:pt x="214" y="122"/>
                  </a:cubicBezTo>
                  <a:cubicBezTo>
                    <a:pt x="217" y="121"/>
                    <a:pt x="220" y="119"/>
                    <a:pt x="223" y="117"/>
                  </a:cubicBezTo>
                  <a:cubicBezTo>
                    <a:pt x="225" y="114"/>
                    <a:pt x="226" y="111"/>
                    <a:pt x="227" y="108"/>
                  </a:cubicBezTo>
                  <a:cubicBezTo>
                    <a:pt x="227" y="105"/>
                    <a:pt x="229" y="104"/>
                    <a:pt x="231" y="104"/>
                  </a:cubicBezTo>
                  <a:cubicBezTo>
                    <a:pt x="232" y="104"/>
                    <a:pt x="233" y="104"/>
                    <a:pt x="234" y="105"/>
                  </a:cubicBezTo>
                  <a:cubicBezTo>
                    <a:pt x="240" y="112"/>
                    <a:pt x="246" y="118"/>
                    <a:pt x="254" y="119"/>
                  </a:cubicBezTo>
                  <a:cubicBezTo>
                    <a:pt x="258" y="120"/>
                    <a:pt x="262" y="120"/>
                    <a:pt x="266" y="119"/>
                  </a:cubicBezTo>
                  <a:cubicBezTo>
                    <a:pt x="268" y="119"/>
                    <a:pt x="270" y="118"/>
                    <a:pt x="271" y="117"/>
                  </a:cubicBezTo>
                  <a:cubicBezTo>
                    <a:pt x="273" y="116"/>
                    <a:pt x="275" y="115"/>
                    <a:pt x="276" y="113"/>
                  </a:cubicBezTo>
                  <a:cubicBezTo>
                    <a:pt x="278" y="112"/>
                    <a:pt x="278" y="112"/>
                    <a:pt x="278" y="112"/>
                  </a:cubicBezTo>
                  <a:cubicBezTo>
                    <a:pt x="279" y="111"/>
                    <a:pt x="279" y="111"/>
                    <a:pt x="279" y="111"/>
                  </a:cubicBezTo>
                  <a:cubicBezTo>
                    <a:pt x="279" y="110"/>
                    <a:pt x="280" y="110"/>
                    <a:pt x="281" y="109"/>
                  </a:cubicBezTo>
                  <a:cubicBezTo>
                    <a:pt x="282" y="107"/>
                    <a:pt x="283" y="105"/>
                    <a:pt x="283" y="104"/>
                  </a:cubicBezTo>
                  <a:cubicBezTo>
                    <a:pt x="284" y="100"/>
                    <a:pt x="284" y="96"/>
                    <a:pt x="283" y="92"/>
                  </a:cubicBezTo>
                  <a:cubicBezTo>
                    <a:pt x="282" y="88"/>
                    <a:pt x="280" y="85"/>
                    <a:pt x="277" y="81"/>
                  </a:cubicBezTo>
                  <a:cubicBezTo>
                    <a:pt x="274" y="78"/>
                    <a:pt x="271" y="74"/>
                    <a:pt x="268" y="71"/>
                  </a:cubicBezTo>
                  <a:cubicBezTo>
                    <a:pt x="267" y="71"/>
                    <a:pt x="266" y="69"/>
                    <a:pt x="267" y="68"/>
                  </a:cubicBezTo>
                  <a:cubicBezTo>
                    <a:pt x="267" y="68"/>
                    <a:pt x="267" y="68"/>
                    <a:pt x="267" y="68"/>
                  </a:cubicBezTo>
                  <a:cubicBezTo>
                    <a:pt x="268" y="66"/>
                    <a:pt x="268" y="65"/>
                    <a:pt x="269" y="63"/>
                  </a:cubicBezTo>
                  <a:cubicBezTo>
                    <a:pt x="269" y="62"/>
                    <a:pt x="269" y="60"/>
                    <a:pt x="270" y="59"/>
                  </a:cubicBezTo>
                  <a:cubicBezTo>
                    <a:pt x="270" y="56"/>
                    <a:pt x="270" y="53"/>
                    <a:pt x="269" y="50"/>
                  </a:cubicBezTo>
                  <a:cubicBezTo>
                    <a:pt x="269" y="49"/>
                    <a:pt x="268" y="48"/>
                    <a:pt x="267" y="46"/>
                  </a:cubicBezTo>
                  <a:cubicBezTo>
                    <a:pt x="266" y="45"/>
                    <a:pt x="265" y="44"/>
                    <a:pt x="264" y="43"/>
                  </a:cubicBezTo>
                  <a:cubicBezTo>
                    <a:pt x="263" y="42"/>
                    <a:pt x="262" y="41"/>
                    <a:pt x="261" y="40"/>
                  </a:cubicBezTo>
                  <a:cubicBezTo>
                    <a:pt x="259" y="40"/>
                    <a:pt x="258" y="39"/>
                    <a:pt x="256" y="38"/>
                  </a:cubicBezTo>
                  <a:cubicBezTo>
                    <a:pt x="250" y="36"/>
                    <a:pt x="244" y="35"/>
                    <a:pt x="237" y="35"/>
                  </a:cubicBezTo>
                  <a:cubicBezTo>
                    <a:pt x="231" y="35"/>
                    <a:pt x="224" y="37"/>
                    <a:pt x="218" y="39"/>
                  </a:cubicBezTo>
                  <a:cubicBezTo>
                    <a:pt x="218" y="39"/>
                    <a:pt x="218" y="39"/>
                    <a:pt x="218" y="39"/>
                  </a:cubicBezTo>
                  <a:cubicBezTo>
                    <a:pt x="217" y="40"/>
                    <a:pt x="216" y="39"/>
                    <a:pt x="216" y="38"/>
                  </a:cubicBezTo>
                  <a:cubicBezTo>
                    <a:pt x="216" y="38"/>
                    <a:pt x="216" y="38"/>
                    <a:pt x="216" y="38"/>
                  </a:cubicBezTo>
                  <a:cubicBezTo>
                    <a:pt x="216" y="35"/>
                    <a:pt x="216" y="33"/>
                    <a:pt x="215" y="30"/>
                  </a:cubicBezTo>
                  <a:cubicBezTo>
                    <a:pt x="215" y="28"/>
                    <a:pt x="214" y="26"/>
                    <a:pt x="212" y="24"/>
                  </a:cubicBezTo>
                  <a:cubicBezTo>
                    <a:pt x="210" y="20"/>
                    <a:pt x="205" y="17"/>
                    <a:pt x="201" y="15"/>
                  </a:cubicBezTo>
                  <a:cubicBezTo>
                    <a:pt x="191" y="12"/>
                    <a:pt x="180" y="14"/>
                    <a:pt x="172" y="20"/>
                  </a:cubicBezTo>
                  <a:cubicBezTo>
                    <a:pt x="172" y="21"/>
                    <a:pt x="171" y="21"/>
                    <a:pt x="171" y="20"/>
                  </a:cubicBezTo>
                  <a:cubicBezTo>
                    <a:pt x="170" y="19"/>
                    <a:pt x="170" y="19"/>
                    <a:pt x="170" y="19"/>
                  </a:cubicBezTo>
                  <a:cubicBezTo>
                    <a:pt x="170" y="19"/>
                    <a:pt x="170" y="19"/>
                    <a:pt x="170" y="19"/>
                  </a:cubicBezTo>
                  <a:cubicBezTo>
                    <a:pt x="170" y="16"/>
                    <a:pt x="169" y="13"/>
                    <a:pt x="168" y="11"/>
                  </a:cubicBezTo>
                  <a:cubicBezTo>
                    <a:pt x="166" y="9"/>
                    <a:pt x="164" y="7"/>
                    <a:pt x="161" y="6"/>
                  </a:cubicBezTo>
                  <a:cubicBezTo>
                    <a:pt x="155" y="4"/>
                    <a:pt x="149" y="4"/>
                    <a:pt x="143" y="5"/>
                  </a:cubicBezTo>
                  <a:cubicBezTo>
                    <a:pt x="137" y="6"/>
                    <a:pt x="131" y="8"/>
                    <a:pt x="127" y="11"/>
                  </a:cubicBezTo>
                  <a:cubicBezTo>
                    <a:pt x="123" y="15"/>
                    <a:pt x="120" y="21"/>
                    <a:pt x="118" y="26"/>
                  </a:cubicBezTo>
                  <a:cubicBezTo>
                    <a:pt x="118" y="28"/>
                    <a:pt x="116" y="29"/>
                    <a:pt x="115" y="28"/>
                  </a:cubicBezTo>
                  <a:cubicBezTo>
                    <a:pt x="114" y="28"/>
                    <a:pt x="113" y="28"/>
                    <a:pt x="113" y="27"/>
                  </a:cubicBezTo>
                  <a:cubicBezTo>
                    <a:pt x="113" y="27"/>
                    <a:pt x="113" y="27"/>
                    <a:pt x="113" y="27"/>
                  </a:cubicBezTo>
                  <a:cubicBezTo>
                    <a:pt x="111" y="24"/>
                    <a:pt x="109" y="21"/>
                    <a:pt x="107" y="20"/>
                  </a:cubicBezTo>
                  <a:cubicBezTo>
                    <a:pt x="105" y="18"/>
                    <a:pt x="102" y="17"/>
                    <a:pt x="99" y="18"/>
                  </a:cubicBezTo>
                  <a:cubicBezTo>
                    <a:pt x="93" y="18"/>
                    <a:pt x="87" y="22"/>
                    <a:pt x="83" y="27"/>
                  </a:cubicBezTo>
                  <a:cubicBezTo>
                    <a:pt x="83" y="27"/>
                    <a:pt x="82" y="28"/>
                    <a:pt x="82" y="28"/>
                  </a:cubicBezTo>
                  <a:cubicBezTo>
                    <a:pt x="80" y="30"/>
                    <a:pt x="80" y="30"/>
                    <a:pt x="80" y="30"/>
                  </a:cubicBezTo>
                  <a:cubicBezTo>
                    <a:pt x="79" y="32"/>
                    <a:pt x="78" y="33"/>
                    <a:pt x="78" y="35"/>
                  </a:cubicBezTo>
                  <a:cubicBezTo>
                    <a:pt x="76" y="38"/>
                    <a:pt x="75" y="41"/>
                    <a:pt x="74" y="44"/>
                  </a:cubicBezTo>
                  <a:cubicBezTo>
                    <a:pt x="72" y="51"/>
                    <a:pt x="71" y="58"/>
                    <a:pt x="69" y="65"/>
                  </a:cubicBezTo>
                  <a:cubicBezTo>
                    <a:pt x="69" y="65"/>
                    <a:pt x="69" y="65"/>
                    <a:pt x="69" y="65"/>
                  </a:cubicBezTo>
                  <a:cubicBezTo>
                    <a:pt x="68" y="67"/>
                    <a:pt x="67" y="68"/>
                    <a:pt x="65" y="67"/>
                  </a:cubicBezTo>
                  <a:cubicBezTo>
                    <a:pt x="64" y="67"/>
                    <a:pt x="64" y="67"/>
                    <a:pt x="63" y="66"/>
                  </a:cubicBezTo>
                  <a:cubicBezTo>
                    <a:pt x="62" y="65"/>
                    <a:pt x="60" y="64"/>
                    <a:pt x="60" y="64"/>
                  </a:cubicBezTo>
                  <a:cubicBezTo>
                    <a:pt x="59" y="64"/>
                    <a:pt x="59" y="64"/>
                    <a:pt x="59" y="64"/>
                  </a:cubicBezTo>
                  <a:cubicBezTo>
                    <a:pt x="58" y="65"/>
                    <a:pt x="58" y="65"/>
                    <a:pt x="57" y="66"/>
                  </a:cubicBezTo>
                  <a:cubicBezTo>
                    <a:pt x="56" y="67"/>
                    <a:pt x="55" y="69"/>
                    <a:pt x="55" y="71"/>
                  </a:cubicBezTo>
                  <a:cubicBezTo>
                    <a:pt x="54" y="73"/>
                    <a:pt x="53" y="75"/>
                    <a:pt x="53" y="77"/>
                  </a:cubicBezTo>
                  <a:cubicBezTo>
                    <a:pt x="53" y="77"/>
                    <a:pt x="53" y="77"/>
                    <a:pt x="53" y="77"/>
                  </a:cubicBezTo>
                  <a:cubicBezTo>
                    <a:pt x="52" y="79"/>
                    <a:pt x="50" y="80"/>
                    <a:pt x="49" y="79"/>
                  </a:cubicBezTo>
                  <a:cubicBezTo>
                    <a:pt x="49" y="79"/>
                    <a:pt x="49" y="79"/>
                    <a:pt x="49" y="79"/>
                  </a:cubicBezTo>
                  <a:cubicBezTo>
                    <a:pt x="47" y="78"/>
                    <a:pt x="45" y="78"/>
                    <a:pt x="43" y="78"/>
                  </a:cubicBezTo>
                  <a:cubicBezTo>
                    <a:pt x="42" y="78"/>
                    <a:pt x="40" y="78"/>
                    <a:pt x="38" y="79"/>
                  </a:cubicBezTo>
                  <a:cubicBezTo>
                    <a:pt x="35" y="81"/>
                    <a:pt x="33" y="84"/>
                    <a:pt x="32" y="88"/>
                  </a:cubicBezTo>
                  <a:cubicBezTo>
                    <a:pt x="28" y="96"/>
                    <a:pt x="27" y="105"/>
                    <a:pt x="27" y="114"/>
                  </a:cubicBezTo>
                  <a:cubicBezTo>
                    <a:pt x="27" y="114"/>
                    <a:pt x="27" y="114"/>
                    <a:pt x="27" y="114"/>
                  </a:cubicBezTo>
                  <a:cubicBezTo>
                    <a:pt x="26" y="115"/>
                    <a:pt x="26" y="116"/>
                    <a:pt x="25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1" y="113"/>
                    <a:pt x="19" y="112"/>
                    <a:pt x="16" y="111"/>
                  </a:cubicBezTo>
                  <a:cubicBezTo>
                    <a:pt x="13" y="110"/>
                    <a:pt x="10" y="111"/>
                    <a:pt x="7" y="112"/>
                  </a:cubicBezTo>
                  <a:cubicBezTo>
                    <a:pt x="4" y="113"/>
                    <a:pt x="2" y="115"/>
                    <a:pt x="2" y="118"/>
                  </a:cubicBezTo>
                  <a:cubicBezTo>
                    <a:pt x="1" y="121"/>
                    <a:pt x="2" y="124"/>
                    <a:pt x="3" y="127"/>
                  </a:cubicBezTo>
                  <a:cubicBezTo>
                    <a:pt x="3" y="128"/>
                    <a:pt x="3" y="128"/>
                    <a:pt x="3" y="128"/>
                  </a:cubicBezTo>
                  <a:cubicBezTo>
                    <a:pt x="2" y="127"/>
                    <a:pt x="2" y="127"/>
                    <a:pt x="2" y="12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4" name="Freeform 100">
              <a:extLst>
                <a:ext uri="{FF2B5EF4-FFF2-40B4-BE49-F238E27FC236}">
                  <a16:creationId xmlns:a16="http://schemas.microsoft.com/office/drawing/2014/main" id="{6A316F54-8772-9D50-C44E-C5516368B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4150" y="3948114"/>
              <a:ext cx="276225" cy="231775"/>
            </a:xfrm>
            <a:custGeom>
              <a:avLst/>
              <a:gdLst/>
              <a:ahLst/>
              <a:cxnLst>
                <a:cxn ang="0">
                  <a:pos x="1" y="127"/>
                </a:cxn>
                <a:cxn ang="0">
                  <a:pos x="4" y="102"/>
                </a:cxn>
                <a:cxn ang="0">
                  <a:pos x="21" y="97"/>
                </a:cxn>
                <a:cxn ang="0">
                  <a:pos x="22" y="102"/>
                </a:cxn>
                <a:cxn ang="0">
                  <a:pos x="21" y="92"/>
                </a:cxn>
                <a:cxn ang="0">
                  <a:pos x="29" y="82"/>
                </a:cxn>
                <a:cxn ang="0">
                  <a:pos x="40" y="84"/>
                </a:cxn>
                <a:cxn ang="0">
                  <a:pos x="34" y="80"/>
                </a:cxn>
                <a:cxn ang="0">
                  <a:pos x="48" y="47"/>
                </a:cxn>
                <a:cxn ang="0">
                  <a:pos x="66" y="50"/>
                </a:cxn>
                <a:cxn ang="0">
                  <a:pos x="68" y="55"/>
                </a:cxn>
                <a:cxn ang="0">
                  <a:pos x="79" y="40"/>
                </a:cxn>
                <a:cxn ang="0">
                  <a:pos x="89" y="45"/>
                </a:cxn>
                <a:cxn ang="0">
                  <a:pos x="83" y="28"/>
                </a:cxn>
                <a:cxn ang="0">
                  <a:pos x="90" y="11"/>
                </a:cxn>
                <a:cxn ang="0">
                  <a:pos x="95" y="6"/>
                </a:cxn>
                <a:cxn ang="0">
                  <a:pos x="111" y="0"/>
                </a:cxn>
                <a:cxn ang="0">
                  <a:pos x="125" y="17"/>
                </a:cxn>
                <a:cxn ang="0">
                  <a:pos x="126" y="8"/>
                </a:cxn>
                <a:cxn ang="0">
                  <a:pos x="138" y="5"/>
                </a:cxn>
                <a:cxn ang="0">
                  <a:pos x="146" y="14"/>
                </a:cxn>
                <a:cxn ang="0">
                  <a:pos x="145" y="16"/>
                </a:cxn>
                <a:cxn ang="0">
                  <a:pos x="155" y="12"/>
                </a:cxn>
                <a:cxn ang="0">
                  <a:pos x="164" y="19"/>
                </a:cxn>
                <a:cxn ang="0">
                  <a:pos x="166" y="30"/>
                </a:cxn>
                <a:cxn ang="0">
                  <a:pos x="165" y="28"/>
                </a:cxn>
                <a:cxn ang="0">
                  <a:pos x="160" y="19"/>
                </a:cxn>
                <a:cxn ang="0">
                  <a:pos x="152" y="16"/>
                </a:cxn>
                <a:cxn ang="0">
                  <a:pos x="148" y="20"/>
                </a:cxn>
                <a:cxn ang="0">
                  <a:pos x="142" y="22"/>
                </a:cxn>
                <a:cxn ang="0">
                  <a:pos x="138" y="12"/>
                </a:cxn>
                <a:cxn ang="0">
                  <a:pos x="129" y="14"/>
                </a:cxn>
                <a:cxn ang="0">
                  <a:pos x="119" y="19"/>
                </a:cxn>
                <a:cxn ang="0">
                  <a:pos x="116" y="10"/>
                </a:cxn>
                <a:cxn ang="0">
                  <a:pos x="104" y="11"/>
                </a:cxn>
                <a:cxn ang="0">
                  <a:pos x="99" y="14"/>
                </a:cxn>
                <a:cxn ang="0">
                  <a:pos x="93" y="21"/>
                </a:cxn>
                <a:cxn ang="0">
                  <a:pos x="90" y="38"/>
                </a:cxn>
                <a:cxn ang="0">
                  <a:pos x="84" y="49"/>
                </a:cxn>
                <a:cxn ang="0">
                  <a:pos x="80" y="46"/>
                </a:cxn>
                <a:cxn ang="0">
                  <a:pos x="72" y="55"/>
                </a:cxn>
                <a:cxn ang="0">
                  <a:pos x="68" y="59"/>
                </a:cxn>
                <a:cxn ang="0">
                  <a:pos x="57" y="48"/>
                </a:cxn>
                <a:cxn ang="0">
                  <a:pos x="37" y="71"/>
                </a:cxn>
                <a:cxn ang="0">
                  <a:pos x="41" y="90"/>
                </a:cxn>
                <a:cxn ang="0">
                  <a:pos x="35" y="88"/>
                </a:cxn>
                <a:cxn ang="0">
                  <a:pos x="30" y="89"/>
                </a:cxn>
                <a:cxn ang="0">
                  <a:pos x="28" y="95"/>
                </a:cxn>
                <a:cxn ang="0">
                  <a:pos x="29" y="100"/>
                </a:cxn>
                <a:cxn ang="0">
                  <a:pos x="26" y="106"/>
                </a:cxn>
                <a:cxn ang="0">
                  <a:pos x="11" y="104"/>
                </a:cxn>
                <a:cxn ang="0">
                  <a:pos x="5" y="126"/>
                </a:cxn>
                <a:cxn ang="0">
                  <a:pos x="12" y="138"/>
                </a:cxn>
              </a:cxnLst>
              <a:rect l="0" t="0" r="r" b="b"/>
              <a:pathLst>
                <a:path w="166" h="139">
                  <a:moveTo>
                    <a:pt x="12" y="139"/>
                  </a:moveTo>
                  <a:cubicBezTo>
                    <a:pt x="11" y="139"/>
                    <a:pt x="9" y="139"/>
                    <a:pt x="8" y="138"/>
                  </a:cubicBezTo>
                  <a:cubicBezTo>
                    <a:pt x="6" y="137"/>
                    <a:pt x="6" y="136"/>
                    <a:pt x="5" y="135"/>
                  </a:cubicBezTo>
                  <a:cubicBezTo>
                    <a:pt x="3" y="132"/>
                    <a:pt x="2" y="130"/>
                    <a:pt x="1" y="127"/>
                  </a:cubicBezTo>
                  <a:cubicBezTo>
                    <a:pt x="1" y="125"/>
                    <a:pt x="0" y="122"/>
                    <a:pt x="0" y="119"/>
                  </a:cubicBezTo>
                  <a:cubicBezTo>
                    <a:pt x="0" y="116"/>
                    <a:pt x="0" y="113"/>
                    <a:pt x="1" y="111"/>
                  </a:cubicBezTo>
                  <a:cubicBezTo>
                    <a:pt x="1" y="109"/>
                    <a:pt x="1" y="108"/>
                    <a:pt x="2" y="106"/>
                  </a:cubicBezTo>
                  <a:cubicBezTo>
                    <a:pt x="2" y="105"/>
                    <a:pt x="3" y="104"/>
                    <a:pt x="4" y="102"/>
                  </a:cubicBezTo>
                  <a:cubicBezTo>
                    <a:pt x="5" y="101"/>
                    <a:pt x="6" y="100"/>
                    <a:pt x="7" y="99"/>
                  </a:cubicBezTo>
                  <a:cubicBezTo>
                    <a:pt x="9" y="98"/>
                    <a:pt x="10" y="97"/>
                    <a:pt x="12" y="97"/>
                  </a:cubicBezTo>
                  <a:cubicBezTo>
                    <a:pt x="14" y="96"/>
                    <a:pt x="15" y="96"/>
                    <a:pt x="17" y="96"/>
                  </a:cubicBezTo>
                  <a:cubicBezTo>
                    <a:pt x="18" y="96"/>
                    <a:pt x="20" y="96"/>
                    <a:pt x="21" y="97"/>
                  </a:cubicBezTo>
                  <a:cubicBezTo>
                    <a:pt x="24" y="98"/>
                    <a:pt x="27" y="99"/>
                    <a:pt x="29" y="100"/>
                  </a:cubicBezTo>
                  <a:cubicBezTo>
                    <a:pt x="25" y="106"/>
                    <a:pt x="25" y="106"/>
                    <a:pt x="25" y="106"/>
                  </a:cubicBezTo>
                  <a:cubicBezTo>
                    <a:pt x="23" y="104"/>
                    <a:pt x="23" y="104"/>
                    <a:pt x="23" y="104"/>
                  </a:cubicBezTo>
                  <a:cubicBezTo>
                    <a:pt x="23" y="103"/>
                    <a:pt x="22" y="103"/>
                    <a:pt x="22" y="102"/>
                  </a:cubicBezTo>
                  <a:cubicBezTo>
                    <a:pt x="22" y="101"/>
                    <a:pt x="21" y="100"/>
                    <a:pt x="21" y="99"/>
                  </a:cubicBezTo>
                  <a:cubicBezTo>
                    <a:pt x="21" y="99"/>
                    <a:pt x="21" y="98"/>
                    <a:pt x="21" y="97"/>
                  </a:cubicBezTo>
                  <a:cubicBezTo>
                    <a:pt x="20" y="96"/>
                    <a:pt x="20" y="95"/>
                    <a:pt x="20" y="94"/>
                  </a:cubicBezTo>
                  <a:cubicBezTo>
                    <a:pt x="20" y="93"/>
                    <a:pt x="21" y="93"/>
                    <a:pt x="21" y="92"/>
                  </a:cubicBezTo>
                  <a:cubicBezTo>
                    <a:pt x="21" y="91"/>
                    <a:pt x="21" y="90"/>
                    <a:pt x="22" y="89"/>
                  </a:cubicBezTo>
                  <a:cubicBezTo>
                    <a:pt x="22" y="88"/>
                    <a:pt x="22" y="88"/>
                    <a:pt x="23" y="87"/>
                  </a:cubicBezTo>
                  <a:cubicBezTo>
                    <a:pt x="24" y="85"/>
                    <a:pt x="25" y="84"/>
                    <a:pt x="27" y="83"/>
                  </a:cubicBezTo>
                  <a:cubicBezTo>
                    <a:pt x="28" y="83"/>
                    <a:pt x="28" y="82"/>
                    <a:pt x="29" y="82"/>
                  </a:cubicBezTo>
                  <a:cubicBezTo>
                    <a:pt x="30" y="82"/>
                    <a:pt x="31" y="81"/>
                    <a:pt x="32" y="81"/>
                  </a:cubicBezTo>
                  <a:cubicBezTo>
                    <a:pt x="33" y="81"/>
                    <a:pt x="34" y="81"/>
                    <a:pt x="35" y="82"/>
                  </a:cubicBezTo>
                  <a:cubicBezTo>
                    <a:pt x="36" y="82"/>
                    <a:pt x="37" y="82"/>
                    <a:pt x="38" y="83"/>
                  </a:cubicBezTo>
                  <a:cubicBezTo>
                    <a:pt x="38" y="83"/>
                    <a:pt x="39" y="84"/>
                    <a:pt x="40" y="84"/>
                  </a:cubicBezTo>
                  <a:cubicBezTo>
                    <a:pt x="41" y="86"/>
                    <a:pt x="41" y="86"/>
                    <a:pt x="41" y="86"/>
                  </a:cubicBezTo>
                  <a:cubicBezTo>
                    <a:pt x="37" y="90"/>
                    <a:pt x="37" y="90"/>
                    <a:pt x="37" y="90"/>
                  </a:cubicBezTo>
                  <a:cubicBezTo>
                    <a:pt x="36" y="88"/>
                    <a:pt x="35" y="87"/>
                    <a:pt x="35" y="85"/>
                  </a:cubicBezTo>
                  <a:cubicBezTo>
                    <a:pt x="34" y="83"/>
                    <a:pt x="34" y="82"/>
                    <a:pt x="34" y="80"/>
                  </a:cubicBezTo>
                  <a:cubicBezTo>
                    <a:pt x="33" y="77"/>
                    <a:pt x="33" y="74"/>
                    <a:pt x="33" y="71"/>
                  </a:cubicBezTo>
                  <a:cubicBezTo>
                    <a:pt x="34" y="64"/>
                    <a:pt x="36" y="58"/>
                    <a:pt x="40" y="53"/>
                  </a:cubicBezTo>
                  <a:cubicBezTo>
                    <a:pt x="41" y="52"/>
                    <a:pt x="43" y="51"/>
                    <a:pt x="44" y="50"/>
                  </a:cubicBezTo>
                  <a:cubicBezTo>
                    <a:pt x="45" y="49"/>
                    <a:pt x="46" y="48"/>
                    <a:pt x="48" y="47"/>
                  </a:cubicBezTo>
                  <a:cubicBezTo>
                    <a:pt x="49" y="46"/>
                    <a:pt x="51" y="46"/>
                    <a:pt x="52" y="45"/>
                  </a:cubicBezTo>
                  <a:cubicBezTo>
                    <a:pt x="54" y="45"/>
                    <a:pt x="56" y="45"/>
                    <a:pt x="57" y="45"/>
                  </a:cubicBezTo>
                  <a:cubicBezTo>
                    <a:pt x="59" y="46"/>
                    <a:pt x="61" y="46"/>
                    <a:pt x="62" y="47"/>
                  </a:cubicBezTo>
                  <a:cubicBezTo>
                    <a:pt x="64" y="48"/>
                    <a:pt x="65" y="49"/>
                    <a:pt x="66" y="50"/>
                  </a:cubicBezTo>
                  <a:cubicBezTo>
                    <a:pt x="67" y="51"/>
                    <a:pt x="69" y="52"/>
                    <a:pt x="69" y="53"/>
                  </a:cubicBezTo>
                  <a:cubicBezTo>
                    <a:pt x="71" y="55"/>
                    <a:pt x="71" y="56"/>
                    <a:pt x="72" y="57"/>
                  </a:cubicBezTo>
                  <a:cubicBezTo>
                    <a:pt x="68" y="59"/>
                    <a:pt x="68" y="59"/>
                    <a:pt x="68" y="59"/>
                  </a:cubicBezTo>
                  <a:cubicBezTo>
                    <a:pt x="68" y="57"/>
                    <a:pt x="68" y="56"/>
                    <a:pt x="68" y="55"/>
                  </a:cubicBezTo>
                  <a:cubicBezTo>
                    <a:pt x="68" y="53"/>
                    <a:pt x="68" y="52"/>
                    <a:pt x="69" y="51"/>
                  </a:cubicBezTo>
                  <a:cubicBezTo>
                    <a:pt x="69" y="48"/>
                    <a:pt x="71" y="46"/>
                    <a:pt x="73" y="44"/>
                  </a:cubicBezTo>
                  <a:cubicBezTo>
                    <a:pt x="74" y="42"/>
                    <a:pt x="75" y="42"/>
                    <a:pt x="76" y="41"/>
                  </a:cubicBezTo>
                  <a:cubicBezTo>
                    <a:pt x="77" y="41"/>
                    <a:pt x="78" y="40"/>
                    <a:pt x="79" y="40"/>
                  </a:cubicBezTo>
                  <a:cubicBezTo>
                    <a:pt x="80" y="40"/>
                    <a:pt x="81" y="40"/>
                    <a:pt x="81" y="40"/>
                  </a:cubicBezTo>
                  <a:cubicBezTo>
                    <a:pt x="83" y="40"/>
                    <a:pt x="85" y="41"/>
                    <a:pt x="86" y="42"/>
                  </a:cubicBezTo>
                  <a:cubicBezTo>
                    <a:pt x="87" y="42"/>
                    <a:pt x="87" y="43"/>
                    <a:pt x="88" y="43"/>
                  </a:cubicBezTo>
                  <a:cubicBezTo>
                    <a:pt x="89" y="45"/>
                    <a:pt x="89" y="45"/>
                    <a:pt x="89" y="45"/>
                  </a:cubicBezTo>
                  <a:cubicBezTo>
                    <a:pt x="83" y="47"/>
                    <a:pt x="83" y="47"/>
                    <a:pt x="83" y="47"/>
                  </a:cubicBezTo>
                  <a:cubicBezTo>
                    <a:pt x="83" y="38"/>
                    <a:pt x="83" y="38"/>
                    <a:pt x="83" y="38"/>
                  </a:cubicBezTo>
                  <a:cubicBezTo>
                    <a:pt x="83" y="36"/>
                    <a:pt x="83" y="35"/>
                    <a:pt x="83" y="33"/>
                  </a:cubicBezTo>
                  <a:cubicBezTo>
                    <a:pt x="83" y="31"/>
                    <a:pt x="83" y="30"/>
                    <a:pt x="83" y="28"/>
                  </a:cubicBezTo>
                  <a:cubicBezTo>
                    <a:pt x="83" y="26"/>
                    <a:pt x="83" y="25"/>
                    <a:pt x="84" y="23"/>
                  </a:cubicBezTo>
                  <a:cubicBezTo>
                    <a:pt x="84" y="21"/>
                    <a:pt x="85" y="20"/>
                    <a:pt x="85" y="18"/>
                  </a:cubicBezTo>
                  <a:cubicBezTo>
                    <a:pt x="86" y="16"/>
                    <a:pt x="87" y="15"/>
                    <a:pt x="88" y="13"/>
                  </a:cubicBezTo>
                  <a:cubicBezTo>
                    <a:pt x="89" y="13"/>
                    <a:pt x="89" y="12"/>
                    <a:pt x="90" y="11"/>
                  </a:cubicBezTo>
                  <a:cubicBezTo>
                    <a:pt x="92" y="9"/>
                    <a:pt x="92" y="9"/>
                    <a:pt x="92" y="9"/>
                  </a:cubicBezTo>
                  <a:cubicBezTo>
                    <a:pt x="93" y="7"/>
                    <a:pt x="93" y="7"/>
                    <a:pt x="93" y="7"/>
                  </a:cubicBezTo>
                  <a:cubicBezTo>
                    <a:pt x="94" y="7"/>
                    <a:pt x="94" y="7"/>
                    <a:pt x="94" y="7"/>
                  </a:cubicBezTo>
                  <a:cubicBezTo>
                    <a:pt x="95" y="6"/>
                    <a:pt x="95" y="6"/>
                    <a:pt x="95" y="6"/>
                  </a:cubicBezTo>
                  <a:cubicBezTo>
                    <a:pt x="95" y="6"/>
                    <a:pt x="95" y="6"/>
                    <a:pt x="95" y="6"/>
                  </a:cubicBezTo>
                  <a:cubicBezTo>
                    <a:pt x="97" y="5"/>
                    <a:pt x="99" y="4"/>
                    <a:pt x="100" y="3"/>
                  </a:cubicBezTo>
                  <a:cubicBezTo>
                    <a:pt x="102" y="2"/>
                    <a:pt x="103" y="2"/>
                    <a:pt x="105" y="1"/>
                  </a:cubicBezTo>
                  <a:cubicBezTo>
                    <a:pt x="107" y="1"/>
                    <a:pt x="109" y="0"/>
                    <a:pt x="111" y="0"/>
                  </a:cubicBezTo>
                  <a:cubicBezTo>
                    <a:pt x="113" y="0"/>
                    <a:pt x="115" y="0"/>
                    <a:pt x="117" y="1"/>
                  </a:cubicBezTo>
                  <a:cubicBezTo>
                    <a:pt x="119" y="2"/>
                    <a:pt x="121" y="3"/>
                    <a:pt x="122" y="5"/>
                  </a:cubicBezTo>
                  <a:cubicBezTo>
                    <a:pt x="124" y="7"/>
                    <a:pt x="125" y="9"/>
                    <a:pt x="125" y="11"/>
                  </a:cubicBezTo>
                  <a:cubicBezTo>
                    <a:pt x="126" y="13"/>
                    <a:pt x="125" y="15"/>
                    <a:pt x="125" y="17"/>
                  </a:cubicBezTo>
                  <a:cubicBezTo>
                    <a:pt x="118" y="14"/>
                    <a:pt x="118" y="14"/>
                    <a:pt x="118" y="14"/>
                  </a:cubicBezTo>
                  <a:cubicBezTo>
                    <a:pt x="120" y="12"/>
                    <a:pt x="120" y="12"/>
                    <a:pt x="120" y="12"/>
                  </a:cubicBezTo>
                  <a:cubicBezTo>
                    <a:pt x="121" y="11"/>
                    <a:pt x="122" y="10"/>
                    <a:pt x="123" y="10"/>
                  </a:cubicBezTo>
                  <a:cubicBezTo>
                    <a:pt x="124" y="9"/>
                    <a:pt x="125" y="8"/>
                    <a:pt x="126" y="8"/>
                  </a:cubicBezTo>
                  <a:cubicBezTo>
                    <a:pt x="127" y="7"/>
                    <a:pt x="128" y="7"/>
                    <a:pt x="129" y="6"/>
                  </a:cubicBezTo>
                  <a:cubicBezTo>
                    <a:pt x="130" y="6"/>
                    <a:pt x="131" y="6"/>
                    <a:pt x="132" y="6"/>
                  </a:cubicBezTo>
                  <a:cubicBezTo>
                    <a:pt x="133" y="6"/>
                    <a:pt x="134" y="5"/>
                    <a:pt x="135" y="5"/>
                  </a:cubicBezTo>
                  <a:cubicBezTo>
                    <a:pt x="136" y="5"/>
                    <a:pt x="137" y="5"/>
                    <a:pt x="138" y="5"/>
                  </a:cubicBezTo>
                  <a:cubicBezTo>
                    <a:pt x="141" y="6"/>
                    <a:pt x="141" y="6"/>
                    <a:pt x="141" y="6"/>
                  </a:cubicBezTo>
                  <a:cubicBezTo>
                    <a:pt x="142" y="6"/>
                    <a:pt x="142" y="6"/>
                    <a:pt x="142" y="6"/>
                  </a:cubicBezTo>
                  <a:cubicBezTo>
                    <a:pt x="143" y="6"/>
                    <a:pt x="144" y="7"/>
                    <a:pt x="144" y="8"/>
                  </a:cubicBezTo>
                  <a:cubicBezTo>
                    <a:pt x="146" y="14"/>
                    <a:pt x="146" y="14"/>
                    <a:pt x="146" y="14"/>
                  </a:cubicBezTo>
                  <a:cubicBezTo>
                    <a:pt x="147" y="16"/>
                    <a:pt x="147" y="18"/>
                    <a:pt x="148" y="20"/>
                  </a:cubicBezTo>
                  <a:cubicBezTo>
                    <a:pt x="142" y="20"/>
                    <a:pt x="142" y="20"/>
                    <a:pt x="142" y="20"/>
                  </a:cubicBezTo>
                  <a:cubicBezTo>
                    <a:pt x="143" y="18"/>
                    <a:pt x="143" y="18"/>
                    <a:pt x="143" y="18"/>
                  </a:cubicBezTo>
                  <a:cubicBezTo>
                    <a:pt x="144" y="17"/>
                    <a:pt x="144" y="16"/>
                    <a:pt x="145" y="16"/>
                  </a:cubicBezTo>
                  <a:cubicBezTo>
                    <a:pt x="145" y="15"/>
                    <a:pt x="146" y="14"/>
                    <a:pt x="147" y="14"/>
                  </a:cubicBezTo>
                  <a:cubicBezTo>
                    <a:pt x="147" y="13"/>
                    <a:pt x="148" y="13"/>
                    <a:pt x="149" y="12"/>
                  </a:cubicBezTo>
                  <a:cubicBezTo>
                    <a:pt x="150" y="12"/>
                    <a:pt x="151" y="12"/>
                    <a:pt x="152" y="11"/>
                  </a:cubicBezTo>
                  <a:cubicBezTo>
                    <a:pt x="153" y="11"/>
                    <a:pt x="154" y="11"/>
                    <a:pt x="155" y="12"/>
                  </a:cubicBezTo>
                  <a:cubicBezTo>
                    <a:pt x="155" y="12"/>
                    <a:pt x="156" y="12"/>
                    <a:pt x="157" y="13"/>
                  </a:cubicBezTo>
                  <a:cubicBezTo>
                    <a:pt x="158" y="13"/>
                    <a:pt x="159" y="13"/>
                    <a:pt x="159" y="14"/>
                  </a:cubicBezTo>
                  <a:cubicBezTo>
                    <a:pt x="160" y="15"/>
                    <a:pt x="162" y="16"/>
                    <a:pt x="163" y="17"/>
                  </a:cubicBezTo>
                  <a:cubicBezTo>
                    <a:pt x="163" y="18"/>
                    <a:pt x="163" y="18"/>
                    <a:pt x="164" y="19"/>
                  </a:cubicBezTo>
                  <a:cubicBezTo>
                    <a:pt x="164" y="20"/>
                    <a:pt x="165" y="20"/>
                    <a:pt x="165" y="21"/>
                  </a:cubicBezTo>
                  <a:cubicBezTo>
                    <a:pt x="166" y="23"/>
                    <a:pt x="166" y="24"/>
                    <a:pt x="166" y="26"/>
                  </a:cubicBezTo>
                  <a:cubicBezTo>
                    <a:pt x="166" y="26"/>
                    <a:pt x="166" y="27"/>
                    <a:pt x="166" y="28"/>
                  </a:cubicBezTo>
                  <a:cubicBezTo>
                    <a:pt x="166" y="30"/>
                    <a:pt x="166" y="30"/>
                    <a:pt x="166" y="30"/>
                  </a:cubicBezTo>
                  <a:cubicBezTo>
                    <a:pt x="166" y="31"/>
                    <a:pt x="166" y="31"/>
                    <a:pt x="166" y="31"/>
                  </a:cubicBezTo>
                  <a:cubicBezTo>
                    <a:pt x="165" y="30"/>
                    <a:pt x="165" y="30"/>
                    <a:pt x="165" y="30"/>
                  </a:cubicBezTo>
                  <a:cubicBezTo>
                    <a:pt x="165" y="30"/>
                    <a:pt x="165" y="30"/>
                    <a:pt x="165" y="30"/>
                  </a:cubicBezTo>
                  <a:cubicBezTo>
                    <a:pt x="165" y="28"/>
                    <a:pt x="165" y="28"/>
                    <a:pt x="165" y="28"/>
                  </a:cubicBezTo>
                  <a:cubicBezTo>
                    <a:pt x="165" y="27"/>
                    <a:pt x="165" y="27"/>
                    <a:pt x="165" y="26"/>
                  </a:cubicBezTo>
                  <a:cubicBezTo>
                    <a:pt x="164" y="25"/>
                    <a:pt x="164" y="23"/>
                    <a:pt x="163" y="22"/>
                  </a:cubicBezTo>
                  <a:cubicBezTo>
                    <a:pt x="163" y="22"/>
                    <a:pt x="162" y="21"/>
                    <a:pt x="162" y="21"/>
                  </a:cubicBezTo>
                  <a:cubicBezTo>
                    <a:pt x="161" y="20"/>
                    <a:pt x="161" y="20"/>
                    <a:pt x="160" y="19"/>
                  </a:cubicBezTo>
                  <a:cubicBezTo>
                    <a:pt x="159" y="18"/>
                    <a:pt x="158" y="17"/>
                    <a:pt x="157" y="17"/>
                  </a:cubicBezTo>
                  <a:cubicBezTo>
                    <a:pt x="157" y="16"/>
                    <a:pt x="156" y="16"/>
                    <a:pt x="155" y="16"/>
                  </a:cubicBezTo>
                  <a:cubicBezTo>
                    <a:pt x="155" y="16"/>
                    <a:pt x="154" y="16"/>
                    <a:pt x="154" y="16"/>
                  </a:cubicBezTo>
                  <a:cubicBezTo>
                    <a:pt x="153" y="16"/>
                    <a:pt x="153" y="16"/>
                    <a:pt x="152" y="16"/>
                  </a:cubicBezTo>
                  <a:cubicBezTo>
                    <a:pt x="152" y="16"/>
                    <a:pt x="151" y="16"/>
                    <a:pt x="151" y="16"/>
                  </a:cubicBezTo>
                  <a:cubicBezTo>
                    <a:pt x="151" y="17"/>
                    <a:pt x="150" y="17"/>
                    <a:pt x="150" y="17"/>
                  </a:cubicBezTo>
                  <a:cubicBezTo>
                    <a:pt x="149" y="18"/>
                    <a:pt x="149" y="18"/>
                    <a:pt x="149" y="18"/>
                  </a:cubicBezTo>
                  <a:cubicBezTo>
                    <a:pt x="149" y="19"/>
                    <a:pt x="148" y="19"/>
                    <a:pt x="148" y="20"/>
                  </a:cubicBezTo>
                  <a:cubicBezTo>
                    <a:pt x="148" y="22"/>
                    <a:pt x="148" y="22"/>
                    <a:pt x="148" y="22"/>
                  </a:cubicBezTo>
                  <a:cubicBezTo>
                    <a:pt x="147" y="23"/>
                    <a:pt x="146" y="24"/>
                    <a:pt x="144" y="24"/>
                  </a:cubicBezTo>
                  <a:cubicBezTo>
                    <a:pt x="143" y="23"/>
                    <a:pt x="143" y="23"/>
                    <a:pt x="142" y="22"/>
                  </a:cubicBezTo>
                  <a:cubicBezTo>
                    <a:pt x="142" y="22"/>
                    <a:pt x="142" y="22"/>
                    <a:pt x="142" y="22"/>
                  </a:cubicBezTo>
                  <a:cubicBezTo>
                    <a:pt x="140" y="16"/>
                    <a:pt x="140" y="16"/>
                    <a:pt x="140" y="16"/>
                  </a:cubicBezTo>
                  <a:cubicBezTo>
                    <a:pt x="138" y="11"/>
                    <a:pt x="138" y="11"/>
                    <a:pt x="138" y="11"/>
                  </a:cubicBezTo>
                  <a:cubicBezTo>
                    <a:pt x="140" y="13"/>
                    <a:pt x="140" y="13"/>
                    <a:pt x="140" y="13"/>
                  </a:cubicBezTo>
                  <a:cubicBezTo>
                    <a:pt x="138" y="12"/>
                    <a:pt x="138" y="12"/>
                    <a:pt x="138" y="12"/>
                  </a:cubicBezTo>
                  <a:cubicBezTo>
                    <a:pt x="137" y="12"/>
                    <a:pt x="136" y="12"/>
                    <a:pt x="136" y="12"/>
                  </a:cubicBezTo>
                  <a:cubicBezTo>
                    <a:pt x="135" y="12"/>
                    <a:pt x="134" y="13"/>
                    <a:pt x="133" y="13"/>
                  </a:cubicBezTo>
                  <a:cubicBezTo>
                    <a:pt x="133" y="13"/>
                    <a:pt x="132" y="13"/>
                    <a:pt x="131" y="13"/>
                  </a:cubicBezTo>
                  <a:cubicBezTo>
                    <a:pt x="131" y="14"/>
                    <a:pt x="130" y="14"/>
                    <a:pt x="129" y="14"/>
                  </a:cubicBezTo>
                  <a:cubicBezTo>
                    <a:pt x="128" y="16"/>
                    <a:pt x="128" y="16"/>
                    <a:pt x="128" y="16"/>
                  </a:cubicBezTo>
                  <a:cubicBezTo>
                    <a:pt x="126" y="17"/>
                    <a:pt x="126" y="17"/>
                    <a:pt x="126" y="17"/>
                  </a:cubicBezTo>
                  <a:cubicBezTo>
                    <a:pt x="124" y="19"/>
                    <a:pt x="124" y="19"/>
                    <a:pt x="124" y="19"/>
                  </a:cubicBezTo>
                  <a:cubicBezTo>
                    <a:pt x="123" y="21"/>
                    <a:pt x="120" y="21"/>
                    <a:pt x="119" y="19"/>
                  </a:cubicBezTo>
                  <a:cubicBezTo>
                    <a:pt x="118" y="19"/>
                    <a:pt x="117" y="17"/>
                    <a:pt x="117" y="16"/>
                  </a:cubicBezTo>
                  <a:cubicBezTo>
                    <a:pt x="117" y="16"/>
                    <a:pt x="117" y="16"/>
                    <a:pt x="117" y="16"/>
                  </a:cubicBezTo>
                  <a:cubicBezTo>
                    <a:pt x="117" y="15"/>
                    <a:pt x="117" y="14"/>
                    <a:pt x="117" y="13"/>
                  </a:cubicBezTo>
                  <a:cubicBezTo>
                    <a:pt x="117" y="12"/>
                    <a:pt x="117" y="11"/>
                    <a:pt x="116" y="10"/>
                  </a:cubicBezTo>
                  <a:cubicBezTo>
                    <a:pt x="116" y="10"/>
                    <a:pt x="115" y="9"/>
                    <a:pt x="114" y="9"/>
                  </a:cubicBezTo>
                  <a:cubicBezTo>
                    <a:pt x="113" y="9"/>
                    <a:pt x="112" y="9"/>
                    <a:pt x="111" y="9"/>
                  </a:cubicBezTo>
                  <a:cubicBezTo>
                    <a:pt x="110" y="9"/>
                    <a:pt x="109" y="9"/>
                    <a:pt x="107" y="10"/>
                  </a:cubicBezTo>
                  <a:cubicBezTo>
                    <a:pt x="106" y="10"/>
                    <a:pt x="105" y="10"/>
                    <a:pt x="104" y="11"/>
                  </a:cubicBezTo>
                  <a:cubicBezTo>
                    <a:pt x="102" y="11"/>
                    <a:pt x="102" y="12"/>
                    <a:pt x="100" y="13"/>
                  </a:cubicBezTo>
                  <a:cubicBezTo>
                    <a:pt x="99" y="13"/>
                    <a:pt x="99" y="13"/>
                    <a:pt x="99" y="13"/>
                  </a:cubicBezTo>
                  <a:cubicBezTo>
                    <a:pt x="99" y="14"/>
                    <a:pt x="99" y="14"/>
                    <a:pt x="99" y="14"/>
                  </a:cubicBezTo>
                  <a:cubicBezTo>
                    <a:pt x="99" y="14"/>
                    <a:pt x="99" y="14"/>
                    <a:pt x="99" y="14"/>
                  </a:cubicBezTo>
                  <a:cubicBezTo>
                    <a:pt x="97" y="15"/>
                    <a:pt x="97" y="15"/>
                    <a:pt x="97" y="15"/>
                  </a:cubicBezTo>
                  <a:cubicBezTo>
                    <a:pt x="96" y="17"/>
                    <a:pt x="96" y="17"/>
                    <a:pt x="96" y="17"/>
                  </a:cubicBezTo>
                  <a:cubicBezTo>
                    <a:pt x="95" y="18"/>
                    <a:pt x="95" y="18"/>
                    <a:pt x="95" y="18"/>
                  </a:cubicBezTo>
                  <a:cubicBezTo>
                    <a:pt x="94" y="19"/>
                    <a:pt x="93" y="20"/>
                    <a:pt x="93" y="21"/>
                  </a:cubicBezTo>
                  <a:cubicBezTo>
                    <a:pt x="92" y="23"/>
                    <a:pt x="92" y="24"/>
                    <a:pt x="91" y="25"/>
                  </a:cubicBezTo>
                  <a:cubicBezTo>
                    <a:pt x="91" y="26"/>
                    <a:pt x="91" y="28"/>
                    <a:pt x="90" y="29"/>
                  </a:cubicBezTo>
                  <a:cubicBezTo>
                    <a:pt x="90" y="31"/>
                    <a:pt x="90" y="32"/>
                    <a:pt x="90" y="33"/>
                  </a:cubicBezTo>
                  <a:cubicBezTo>
                    <a:pt x="90" y="35"/>
                    <a:pt x="90" y="36"/>
                    <a:pt x="90" y="38"/>
                  </a:cubicBezTo>
                  <a:cubicBezTo>
                    <a:pt x="90" y="47"/>
                    <a:pt x="90" y="47"/>
                    <a:pt x="90" y="47"/>
                  </a:cubicBezTo>
                  <a:cubicBezTo>
                    <a:pt x="90" y="49"/>
                    <a:pt x="88" y="50"/>
                    <a:pt x="86" y="50"/>
                  </a:cubicBezTo>
                  <a:cubicBezTo>
                    <a:pt x="85" y="50"/>
                    <a:pt x="84" y="50"/>
                    <a:pt x="84" y="49"/>
                  </a:cubicBezTo>
                  <a:cubicBezTo>
                    <a:pt x="84" y="49"/>
                    <a:pt x="84" y="49"/>
                    <a:pt x="84" y="49"/>
                  </a:cubicBezTo>
                  <a:cubicBezTo>
                    <a:pt x="83" y="48"/>
                    <a:pt x="83" y="48"/>
                    <a:pt x="83" y="48"/>
                  </a:cubicBezTo>
                  <a:cubicBezTo>
                    <a:pt x="83" y="48"/>
                    <a:pt x="82" y="48"/>
                    <a:pt x="82" y="47"/>
                  </a:cubicBezTo>
                  <a:cubicBezTo>
                    <a:pt x="82" y="47"/>
                    <a:pt x="81" y="47"/>
                    <a:pt x="80" y="46"/>
                  </a:cubicBezTo>
                  <a:cubicBezTo>
                    <a:pt x="80" y="46"/>
                    <a:pt x="80" y="46"/>
                    <a:pt x="80" y="46"/>
                  </a:cubicBezTo>
                  <a:cubicBezTo>
                    <a:pt x="79" y="46"/>
                    <a:pt x="79" y="46"/>
                    <a:pt x="79" y="46"/>
                  </a:cubicBezTo>
                  <a:cubicBezTo>
                    <a:pt x="78" y="47"/>
                    <a:pt x="77" y="47"/>
                    <a:pt x="76" y="48"/>
                  </a:cubicBezTo>
                  <a:cubicBezTo>
                    <a:pt x="75" y="49"/>
                    <a:pt x="74" y="50"/>
                    <a:pt x="73" y="52"/>
                  </a:cubicBezTo>
                  <a:cubicBezTo>
                    <a:pt x="73" y="53"/>
                    <a:pt x="73" y="54"/>
                    <a:pt x="72" y="55"/>
                  </a:cubicBezTo>
                  <a:cubicBezTo>
                    <a:pt x="72" y="56"/>
                    <a:pt x="72" y="57"/>
                    <a:pt x="72" y="58"/>
                  </a:cubicBezTo>
                  <a:cubicBezTo>
                    <a:pt x="72" y="58"/>
                    <a:pt x="72" y="58"/>
                    <a:pt x="72" y="58"/>
                  </a:cubicBezTo>
                  <a:cubicBezTo>
                    <a:pt x="73" y="59"/>
                    <a:pt x="72" y="60"/>
                    <a:pt x="71" y="60"/>
                  </a:cubicBezTo>
                  <a:cubicBezTo>
                    <a:pt x="70" y="60"/>
                    <a:pt x="69" y="60"/>
                    <a:pt x="68" y="59"/>
                  </a:cubicBezTo>
                  <a:cubicBezTo>
                    <a:pt x="68" y="58"/>
                    <a:pt x="67" y="57"/>
                    <a:pt x="66" y="56"/>
                  </a:cubicBezTo>
                  <a:cubicBezTo>
                    <a:pt x="66" y="54"/>
                    <a:pt x="65" y="53"/>
                    <a:pt x="64" y="52"/>
                  </a:cubicBezTo>
                  <a:cubicBezTo>
                    <a:pt x="63" y="51"/>
                    <a:pt x="62" y="50"/>
                    <a:pt x="61" y="50"/>
                  </a:cubicBezTo>
                  <a:cubicBezTo>
                    <a:pt x="59" y="49"/>
                    <a:pt x="58" y="48"/>
                    <a:pt x="57" y="48"/>
                  </a:cubicBezTo>
                  <a:cubicBezTo>
                    <a:pt x="54" y="48"/>
                    <a:pt x="51" y="48"/>
                    <a:pt x="49" y="49"/>
                  </a:cubicBezTo>
                  <a:cubicBezTo>
                    <a:pt x="48" y="50"/>
                    <a:pt x="46" y="51"/>
                    <a:pt x="45" y="52"/>
                  </a:cubicBezTo>
                  <a:cubicBezTo>
                    <a:pt x="44" y="53"/>
                    <a:pt x="43" y="54"/>
                    <a:pt x="42" y="55"/>
                  </a:cubicBezTo>
                  <a:cubicBezTo>
                    <a:pt x="39" y="59"/>
                    <a:pt x="37" y="65"/>
                    <a:pt x="37" y="71"/>
                  </a:cubicBezTo>
                  <a:cubicBezTo>
                    <a:pt x="37" y="74"/>
                    <a:pt x="37" y="76"/>
                    <a:pt x="38" y="79"/>
                  </a:cubicBezTo>
                  <a:cubicBezTo>
                    <a:pt x="39" y="80"/>
                    <a:pt x="39" y="82"/>
                    <a:pt x="40" y="83"/>
                  </a:cubicBezTo>
                  <a:cubicBezTo>
                    <a:pt x="40" y="84"/>
                    <a:pt x="41" y="85"/>
                    <a:pt x="42" y="87"/>
                  </a:cubicBezTo>
                  <a:cubicBezTo>
                    <a:pt x="43" y="88"/>
                    <a:pt x="42" y="90"/>
                    <a:pt x="41" y="90"/>
                  </a:cubicBezTo>
                  <a:cubicBezTo>
                    <a:pt x="40" y="91"/>
                    <a:pt x="39" y="91"/>
                    <a:pt x="38" y="90"/>
                  </a:cubicBezTo>
                  <a:cubicBezTo>
                    <a:pt x="37" y="90"/>
                    <a:pt x="37" y="90"/>
                    <a:pt x="37" y="90"/>
                  </a:cubicBezTo>
                  <a:cubicBezTo>
                    <a:pt x="36" y="89"/>
                    <a:pt x="36" y="89"/>
                    <a:pt x="36" y="89"/>
                  </a:cubicBezTo>
                  <a:cubicBezTo>
                    <a:pt x="36" y="89"/>
                    <a:pt x="35" y="89"/>
                    <a:pt x="35" y="88"/>
                  </a:cubicBezTo>
                  <a:cubicBezTo>
                    <a:pt x="34" y="88"/>
                    <a:pt x="34" y="88"/>
                    <a:pt x="34" y="88"/>
                  </a:cubicBezTo>
                  <a:cubicBezTo>
                    <a:pt x="33" y="88"/>
                    <a:pt x="33" y="88"/>
                    <a:pt x="32" y="88"/>
                  </a:cubicBezTo>
                  <a:cubicBezTo>
                    <a:pt x="32" y="88"/>
                    <a:pt x="32" y="88"/>
                    <a:pt x="31" y="88"/>
                  </a:cubicBezTo>
                  <a:cubicBezTo>
                    <a:pt x="30" y="89"/>
                    <a:pt x="30" y="89"/>
                    <a:pt x="30" y="89"/>
                  </a:cubicBezTo>
                  <a:cubicBezTo>
                    <a:pt x="30" y="89"/>
                    <a:pt x="29" y="90"/>
                    <a:pt x="29" y="91"/>
                  </a:cubicBezTo>
                  <a:cubicBezTo>
                    <a:pt x="29" y="91"/>
                    <a:pt x="28" y="91"/>
                    <a:pt x="28" y="92"/>
                  </a:cubicBezTo>
                  <a:cubicBezTo>
                    <a:pt x="28" y="92"/>
                    <a:pt x="28" y="93"/>
                    <a:pt x="28" y="93"/>
                  </a:cubicBezTo>
                  <a:cubicBezTo>
                    <a:pt x="28" y="94"/>
                    <a:pt x="28" y="94"/>
                    <a:pt x="28" y="95"/>
                  </a:cubicBezTo>
                  <a:cubicBezTo>
                    <a:pt x="28" y="95"/>
                    <a:pt x="27" y="96"/>
                    <a:pt x="28" y="96"/>
                  </a:cubicBezTo>
                  <a:cubicBezTo>
                    <a:pt x="28" y="96"/>
                    <a:pt x="28" y="97"/>
                    <a:pt x="28" y="97"/>
                  </a:cubicBezTo>
                  <a:cubicBezTo>
                    <a:pt x="28" y="98"/>
                    <a:pt x="28" y="98"/>
                    <a:pt x="28" y="99"/>
                  </a:cubicBezTo>
                  <a:cubicBezTo>
                    <a:pt x="29" y="99"/>
                    <a:pt x="29" y="99"/>
                    <a:pt x="29" y="100"/>
                  </a:cubicBezTo>
                  <a:cubicBezTo>
                    <a:pt x="29" y="100"/>
                    <a:pt x="30" y="100"/>
                    <a:pt x="30" y="101"/>
                  </a:cubicBezTo>
                  <a:cubicBezTo>
                    <a:pt x="30" y="101"/>
                    <a:pt x="30" y="101"/>
                    <a:pt x="30" y="101"/>
                  </a:cubicBezTo>
                  <a:cubicBezTo>
                    <a:pt x="32" y="103"/>
                    <a:pt x="31" y="105"/>
                    <a:pt x="30" y="106"/>
                  </a:cubicBezTo>
                  <a:cubicBezTo>
                    <a:pt x="29" y="107"/>
                    <a:pt x="27" y="107"/>
                    <a:pt x="26" y="106"/>
                  </a:cubicBezTo>
                  <a:cubicBezTo>
                    <a:pt x="24" y="105"/>
                    <a:pt x="22" y="104"/>
                    <a:pt x="20" y="103"/>
                  </a:cubicBezTo>
                  <a:cubicBezTo>
                    <a:pt x="18" y="103"/>
                    <a:pt x="17" y="103"/>
                    <a:pt x="16" y="103"/>
                  </a:cubicBezTo>
                  <a:cubicBezTo>
                    <a:pt x="15" y="103"/>
                    <a:pt x="14" y="103"/>
                    <a:pt x="14" y="103"/>
                  </a:cubicBezTo>
                  <a:cubicBezTo>
                    <a:pt x="13" y="103"/>
                    <a:pt x="12" y="103"/>
                    <a:pt x="11" y="104"/>
                  </a:cubicBezTo>
                  <a:cubicBezTo>
                    <a:pt x="10" y="104"/>
                    <a:pt x="10" y="105"/>
                    <a:pt x="9" y="106"/>
                  </a:cubicBezTo>
                  <a:cubicBezTo>
                    <a:pt x="8" y="107"/>
                    <a:pt x="8" y="108"/>
                    <a:pt x="7" y="109"/>
                  </a:cubicBezTo>
                  <a:cubicBezTo>
                    <a:pt x="7" y="110"/>
                    <a:pt x="6" y="111"/>
                    <a:pt x="6" y="112"/>
                  </a:cubicBezTo>
                  <a:cubicBezTo>
                    <a:pt x="5" y="116"/>
                    <a:pt x="4" y="122"/>
                    <a:pt x="5" y="126"/>
                  </a:cubicBezTo>
                  <a:cubicBezTo>
                    <a:pt x="5" y="129"/>
                    <a:pt x="6" y="131"/>
                    <a:pt x="7" y="134"/>
                  </a:cubicBezTo>
                  <a:cubicBezTo>
                    <a:pt x="7" y="135"/>
                    <a:pt x="8" y="136"/>
                    <a:pt x="9" y="137"/>
                  </a:cubicBezTo>
                  <a:cubicBezTo>
                    <a:pt x="10" y="137"/>
                    <a:pt x="10" y="138"/>
                    <a:pt x="12" y="138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2" y="138"/>
                    <a:pt x="12" y="138"/>
                    <a:pt x="12" y="138"/>
                  </a:cubicBezTo>
                  <a:lnTo>
                    <a:pt x="12" y="13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55" name="Group 247">
            <a:extLst>
              <a:ext uri="{FF2B5EF4-FFF2-40B4-BE49-F238E27FC236}">
                <a16:creationId xmlns:a16="http://schemas.microsoft.com/office/drawing/2014/main" id="{32CE2F21-4DF7-8437-5043-C777E2D6F7EA}"/>
              </a:ext>
            </a:extLst>
          </p:cNvPr>
          <p:cNvGrpSpPr/>
          <p:nvPr/>
        </p:nvGrpSpPr>
        <p:grpSpPr>
          <a:xfrm>
            <a:off x="1901325" y="2373109"/>
            <a:ext cx="581509" cy="588515"/>
            <a:chOff x="1817688" y="3025776"/>
            <a:chExt cx="658813" cy="666750"/>
          </a:xfrm>
          <a:solidFill>
            <a:schemeClr val="bg1">
              <a:lumMod val="50000"/>
            </a:schemeClr>
          </a:solidFill>
        </p:grpSpPr>
        <p:sp>
          <p:nvSpPr>
            <p:cNvPr id="56" name="Freeform 101">
              <a:extLst>
                <a:ext uri="{FF2B5EF4-FFF2-40B4-BE49-F238E27FC236}">
                  <a16:creationId xmlns:a16="http://schemas.microsoft.com/office/drawing/2014/main" id="{972B25C3-89C4-B356-015A-0BA070C16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563" y="3025776"/>
              <a:ext cx="642938" cy="422275"/>
            </a:xfrm>
            <a:custGeom>
              <a:avLst/>
              <a:gdLst/>
              <a:ahLst/>
              <a:cxnLst>
                <a:cxn ang="0">
                  <a:pos x="13" y="253"/>
                </a:cxn>
                <a:cxn ang="0">
                  <a:pos x="277" y="135"/>
                </a:cxn>
                <a:cxn ang="0">
                  <a:pos x="323" y="227"/>
                </a:cxn>
                <a:cxn ang="0">
                  <a:pos x="343" y="227"/>
                </a:cxn>
                <a:cxn ang="0">
                  <a:pos x="286" y="0"/>
                </a:cxn>
                <a:cxn ang="0">
                  <a:pos x="255" y="63"/>
                </a:cxn>
                <a:cxn ang="0">
                  <a:pos x="267" y="103"/>
                </a:cxn>
                <a:cxn ang="0">
                  <a:pos x="0" y="226"/>
                </a:cxn>
                <a:cxn ang="0">
                  <a:pos x="13" y="253"/>
                </a:cxn>
              </a:cxnLst>
              <a:rect l="0" t="0" r="r" b="b"/>
              <a:pathLst>
                <a:path w="386" h="253">
                  <a:moveTo>
                    <a:pt x="13" y="253"/>
                  </a:moveTo>
                  <a:cubicBezTo>
                    <a:pt x="277" y="135"/>
                    <a:pt x="277" y="135"/>
                    <a:pt x="277" y="135"/>
                  </a:cubicBezTo>
                  <a:cubicBezTo>
                    <a:pt x="323" y="227"/>
                    <a:pt x="323" y="227"/>
                    <a:pt x="323" y="227"/>
                  </a:cubicBezTo>
                  <a:cubicBezTo>
                    <a:pt x="323" y="227"/>
                    <a:pt x="329" y="243"/>
                    <a:pt x="343" y="227"/>
                  </a:cubicBezTo>
                  <a:cubicBezTo>
                    <a:pt x="343" y="227"/>
                    <a:pt x="386" y="45"/>
                    <a:pt x="286" y="0"/>
                  </a:cubicBezTo>
                  <a:cubicBezTo>
                    <a:pt x="255" y="63"/>
                    <a:pt x="255" y="63"/>
                    <a:pt x="255" y="63"/>
                  </a:cubicBezTo>
                  <a:cubicBezTo>
                    <a:pt x="267" y="103"/>
                    <a:pt x="267" y="103"/>
                    <a:pt x="267" y="103"/>
                  </a:cubicBezTo>
                  <a:cubicBezTo>
                    <a:pt x="0" y="226"/>
                    <a:pt x="0" y="226"/>
                    <a:pt x="0" y="226"/>
                  </a:cubicBezTo>
                  <a:lnTo>
                    <a:pt x="13" y="25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7" name="Freeform 102">
              <a:extLst>
                <a:ext uri="{FF2B5EF4-FFF2-40B4-BE49-F238E27FC236}">
                  <a16:creationId xmlns:a16="http://schemas.microsoft.com/office/drawing/2014/main" id="{412E8E34-7718-FE98-A6DA-92848CD82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4425" y="3405189"/>
              <a:ext cx="1588" cy="25082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58"/>
                </a:cxn>
                <a:cxn ang="0">
                  <a:pos x="0" y="0"/>
                </a:cxn>
              </a:cxnLst>
              <a:rect l="0" t="0" r="r" b="b"/>
              <a:pathLst>
                <a:path h="158">
                  <a:moveTo>
                    <a:pt x="0" y="0"/>
                  </a:moveTo>
                  <a:lnTo>
                    <a:pt x="0" y="15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8" name="Line 103">
              <a:extLst>
                <a:ext uri="{FF2B5EF4-FFF2-40B4-BE49-F238E27FC236}">
                  <a16:creationId xmlns:a16="http://schemas.microsoft.com/office/drawing/2014/main" id="{9E0EF3C7-F9AA-90AB-CB91-3A65779010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84425" y="3405189"/>
              <a:ext cx="1588" cy="250825"/>
            </a:xfrm>
            <a:prstGeom prst="lin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9" name="Rectangle 104">
              <a:extLst>
                <a:ext uri="{FF2B5EF4-FFF2-40B4-BE49-F238E27FC236}">
                  <a16:creationId xmlns:a16="http://schemas.microsoft.com/office/drawing/2014/main" id="{ACFC9EC7-E100-C99B-D21E-8C83EA16C4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6488" y="3405189"/>
              <a:ext cx="15875" cy="2508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0" name="Freeform 105">
              <a:extLst>
                <a:ext uri="{FF2B5EF4-FFF2-40B4-BE49-F238E27FC236}">
                  <a16:creationId xmlns:a16="http://schemas.microsoft.com/office/drawing/2014/main" id="{C405E203-44E6-4542-E08F-FB9BBAF54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3425" y="3173414"/>
              <a:ext cx="119063" cy="490538"/>
            </a:xfrm>
            <a:custGeom>
              <a:avLst/>
              <a:gdLst/>
              <a:ahLst/>
              <a:cxnLst>
                <a:cxn ang="0">
                  <a:pos x="5" y="294"/>
                </a:cxn>
                <a:cxn ang="0">
                  <a:pos x="4" y="294"/>
                </a:cxn>
                <a:cxn ang="0">
                  <a:pos x="0" y="288"/>
                </a:cxn>
                <a:cxn ang="0">
                  <a:pos x="61" y="4"/>
                </a:cxn>
                <a:cxn ang="0">
                  <a:pos x="67" y="0"/>
                </a:cxn>
                <a:cxn ang="0">
                  <a:pos x="71" y="6"/>
                </a:cxn>
                <a:cxn ang="0">
                  <a:pos x="10" y="291"/>
                </a:cxn>
                <a:cxn ang="0">
                  <a:pos x="5" y="294"/>
                </a:cxn>
              </a:cxnLst>
              <a:rect l="0" t="0" r="r" b="b"/>
              <a:pathLst>
                <a:path w="71" h="294">
                  <a:moveTo>
                    <a:pt x="5" y="294"/>
                  </a:moveTo>
                  <a:cubicBezTo>
                    <a:pt x="4" y="294"/>
                    <a:pt x="4" y="294"/>
                    <a:pt x="4" y="294"/>
                  </a:cubicBezTo>
                  <a:cubicBezTo>
                    <a:pt x="1" y="294"/>
                    <a:pt x="0" y="291"/>
                    <a:pt x="0" y="288"/>
                  </a:cubicBezTo>
                  <a:cubicBezTo>
                    <a:pt x="61" y="4"/>
                    <a:pt x="61" y="4"/>
                    <a:pt x="61" y="4"/>
                  </a:cubicBezTo>
                  <a:cubicBezTo>
                    <a:pt x="62" y="1"/>
                    <a:pt x="64" y="0"/>
                    <a:pt x="67" y="0"/>
                  </a:cubicBezTo>
                  <a:cubicBezTo>
                    <a:pt x="70" y="1"/>
                    <a:pt x="71" y="4"/>
                    <a:pt x="71" y="6"/>
                  </a:cubicBezTo>
                  <a:cubicBezTo>
                    <a:pt x="10" y="291"/>
                    <a:pt x="10" y="291"/>
                    <a:pt x="10" y="291"/>
                  </a:cubicBezTo>
                  <a:cubicBezTo>
                    <a:pt x="9" y="293"/>
                    <a:pt x="7" y="294"/>
                    <a:pt x="5" y="29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1" name="Freeform 106">
              <a:extLst>
                <a:ext uri="{FF2B5EF4-FFF2-40B4-BE49-F238E27FC236}">
                  <a16:creationId xmlns:a16="http://schemas.microsoft.com/office/drawing/2014/main" id="{A3AB3749-A752-0A5C-2539-327892A03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6613" y="3176589"/>
              <a:ext cx="133350" cy="490538"/>
            </a:xfrm>
            <a:custGeom>
              <a:avLst/>
              <a:gdLst/>
              <a:ahLst/>
              <a:cxnLst>
                <a:cxn ang="0">
                  <a:pos x="75" y="294"/>
                </a:cxn>
                <a:cxn ang="0">
                  <a:pos x="70" y="290"/>
                </a:cxn>
                <a:cxn ang="0">
                  <a:pos x="0" y="7"/>
                </a:cxn>
                <a:cxn ang="0">
                  <a:pos x="4" y="1"/>
                </a:cxn>
                <a:cxn ang="0">
                  <a:pos x="10" y="4"/>
                </a:cxn>
                <a:cxn ang="0">
                  <a:pos x="79" y="288"/>
                </a:cxn>
                <a:cxn ang="0">
                  <a:pos x="76" y="294"/>
                </a:cxn>
                <a:cxn ang="0">
                  <a:pos x="75" y="294"/>
                </a:cxn>
              </a:cxnLst>
              <a:rect l="0" t="0" r="r" b="b"/>
              <a:pathLst>
                <a:path w="80" h="294">
                  <a:moveTo>
                    <a:pt x="75" y="294"/>
                  </a:moveTo>
                  <a:cubicBezTo>
                    <a:pt x="72" y="294"/>
                    <a:pt x="70" y="292"/>
                    <a:pt x="70" y="29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4"/>
                    <a:pt x="1" y="1"/>
                    <a:pt x="4" y="1"/>
                  </a:cubicBezTo>
                  <a:cubicBezTo>
                    <a:pt x="7" y="0"/>
                    <a:pt x="9" y="2"/>
                    <a:pt x="10" y="4"/>
                  </a:cubicBezTo>
                  <a:cubicBezTo>
                    <a:pt x="79" y="288"/>
                    <a:pt x="79" y="288"/>
                    <a:pt x="79" y="288"/>
                  </a:cubicBezTo>
                  <a:cubicBezTo>
                    <a:pt x="80" y="290"/>
                    <a:pt x="78" y="293"/>
                    <a:pt x="76" y="294"/>
                  </a:cubicBezTo>
                  <a:cubicBezTo>
                    <a:pt x="75" y="294"/>
                    <a:pt x="75" y="294"/>
                    <a:pt x="75" y="29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2" name="Rectangle 107">
              <a:extLst>
                <a:ext uri="{FF2B5EF4-FFF2-40B4-BE49-F238E27FC236}">
                  <a16:creationId xmlns:a16="http://schemas.microsoft.com/office/drawing/2014/main" id="{76E7B2CE-6CD6-5C44-D51F-121B7FC021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5950" y="3408364"/>
              <a:ext cx="15875" cy="1412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3" name="Freeform 108">
              <a:extLst>
                <a:ext uri="{FF2B5EF4-FFF2-40B4-BE49-F238E27FC236}">
                  <a16:creationId xmlns:a16="http://schemas.microsoft.com/office/drawing/2014/main" id="{E7F41CC4-F448-7BB3-8C55-44437D7CB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713" y="3432176"/>
              <a:ext cx="169863" cy="238125"/>
            </a:xfrm>
            <a:custGeom>
              <a:avLst/>
              <a:gdLst/>
              <a:ahLst/>
              <a:cxnLst>
                <a:cxn ang="0">
                  <a:pos x="6" y="143"/>
                </a:cxn>
                <a:cxn ang="0">
                  <a:pos x="3" y="142"/>
                </a:cxn>
                <a:cxn ang="0">
                  <a:pos x="2" y="135"/>
                </a:cxn>
                <a:cxn ang="0">
                  <a:pos x="92" y="3"/>
                </a:cxn>
                <a:cxn ang="0">
                  <a:pos x="99" y="1"/>
                </a:cxn>
                <a:cxn ang="0">
                  <a:pos x="100" y="8"/>
                </a:cxn>
                <a:cxn ang="0">
                  <a:pos x="10" y="141"/>
                </a:cxn>
                <a:cxn ang="0">
                  <a:pos x="6" y="143"/>
                </a:cxn>
              </a:cxnLst>
              <a:rect l="0" t="0" r="r" b="b"/>
              <a:pathLst>
                <a:path w="102" h="143">
                  <a:moveTo>
                    <a:pt x="6" y="143"/>
                  </a:moveTo>
                  <a:cubicBezTo>
                    <a:pt x="5" y="143"/>
                    <a:pt x="4" y="143"/>
                    <a:pt x="3" y="142"/>
                  </a:cubicBezTo>
                  <a:cubicBezTo>
                    <a:pt x="1" y="141"/>
                    <a:pt x="0" y="138"/>
                    <a:pt x="2" y="135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3" y="0"/>
                    <a:pt x="96" y="0"/>
                    <a:pt x="99" y="1"/>
                  </a:cubicBezTo>
                  <a:cubicBezTo>
                    <a:pt x="101" y="3"/>
                    <a:pt x="102" y="6"/>
                    <a:pt x="100" y="8"/>
                  </a:cubicBezTo>
                  <a:cubicBezTo>
                    <a:pt x="10" y="141"/>
                    <a:pt x="10" y="141"/>
                    <a:pt x="10" y="141"/>
                  </a:cubicBezTo>
                  <a:cubicBezTo>
                    <a:pt x="9" y="142"/>
                    <a:pt x="8" y="143"/>
                    <a:pt x="6" y="14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96" name="Freeform 109">
              <a:extLst>
                <a:ext uri="{FF2B5EF4-FFF2-40B4-BE49-F238E27FC236}">
                  <a16:creationId xmlns:a16="http://schemas.microsoft.com/office/drawing/2014/main" id="{A4816C39-3B71-6652-6A80-9E04A59CF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050" y="3440114"/>
              <a:ext cx="185738" cy="228600"/>
            </a:xfrm>
            <a:custGeom>
              <a:avLst/>
              <a:gdLst/>
              <a:ahLst/>
              <a:cxnLst>
                <a:cxn ang="0">
                  <a:pos x="106" y="137"/>
                </a:cxn>
                <a:cxn ang="0">
                  <a:pos x="102" y="136"/>
                </a:cxn>
                <a:cxn ang="0">
                  <a:pos x="2" y="9"/>
                </a:cxn>
                <a:cxn ang="0">
                  <a:pos x="3" y="2"/>
                </a:cxn>
                <a:cxn ang="0">
                  <a:pos x="10" y="3"/>
                </a:cxn>
                <a:cxn ang="0">
                  <a:pos x="110" y="129"/>
                </a:cxn>
                <a:cxn ang="0">
                  <a:pos x="109" y="136"/>
                </a:cxn>
                <a:cxn ang="0">
                  <a:pos x="106" y="137"/>
                </a:cxn>
              </a:cxnLst>
              <a:rect l="0" t="0" r="r" b="b"/>
              <a:pathLst>
                <a:path w="112" h="137">
                  <a:moveTo>
                    <a:pt x="106" y="137"/>
                  </a:moveTo>
                  <a:cubicBezTo>
                    <a:pt x="105" y="137"/>
                    <a:pt x="103" y="137"/>
                    <a:pt x="102" y="136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0" y="7"/>
                    <a:pt x="0" y="4"/>
                    <a:pt x="3" y="2"/>
                  </a:cubicBezTo>
                  <a:cubicBezTo>
                    <a:pt x="5" y="0"/>
                    <a:pt x="8" y="1"/>
                    <a:pt x="10" y="3"/>
                  </a:cubicBezTo>
                  <a:cubicBezTo>
                    <a:pt x="110" y="129"/>
                    <a:pt x="110" y="129"/>
                    <a:pt x="110" y="129"/>
                  </a:cubicBezTo>
                  <a:cubicBezTo>
                    <a:pt x="112" y="132"/>
                    <a:pt x="111" y="135"/>
                    <a:pt x="109" y="136"/>
                  </a:cubicBezTo>
                  <a:cubicBezTo>
                    <a:pt x="108" y="137"/>
                    <a:pt x="107" y="137"/>
                    <a:pt x="106" y="13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97" name="Freeform 110">
              <a:extLst>
                <a:ext uri="{FF2B5EF4-FFF2-40B4-BE49-F238E27FC236}">
                  <a16:creationId xmlns:a16="http://schemas.microsoft.com/office/drawing/2014/main" id="{6E1FF050-AD5A-2916-656E-4BDE6BD259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2638" y="3308351"/>
              <a:ext cx="107950" cy="141288"/>
            </a:xfrm>
            <a:custGeom>
              <a:avLst/>
              <a:gdLst/>
              <a:ahLst/>
              <a:cxnLst>
                <a:cxn ang="0">
                  <a:pos x="6" y="84"/>
                </a:cxn>
                <a:cxn ang="0">
                  <a:pos x="3" y="83"/>
                </a:cxn>
                <a:cxn ang="0">
                  <a:pos x="2" y="76"/>
                </a:cxn>
                <a:cxn ang="0">
                  <a:pos x="55" y="3"/>
                </a:cxn>
                <a:cxn ang="0">
                  <a:pos x="62" y="2"/>
                </a:cxn>
                <a:cxn ang="0">
                  <a:pos x="63" y="9"/>
                </a:cxn>
                <a:cxn ang="0">
                  <a:pos x="10" y="82"/>
                </a:cxn>
                <a:cxn ang="0">
                  <a:pos x="6" y="84"/>
                </a:cxn>
              </a:cxnLst>
              <a:rect l="0" t="0" r="r" b="b"/>
              <a:pathLst>
                <a:path w="65" h="84">
                  <a:moveTo>
                    <a:pt x="6" y="84"/>
                  </a:moveTo>
                  <a:cubicBezTo>
                    <a:pt x="5" y="84"/>
                    <a:pt x="4" y="84"/>
                    <a:pt x="3" y="83"/>
                  </a:cubicBezTo>
                  <a:cubicBezTo>
                    <a:pt x="1" y="82"/>
                    <a:pt x="0" y="79"/>
                    <a:pt x="2" y="76"/>
                  </a:cubicBezTo>
                  <a:cubicBezTo>
                    <a:pt x="55" y="3"/>
                    <a:pt x="55" y="3"/>
                    <a:pt x="55" y="3"/>
                  </a:cubicBezTo>
                  <a:cubicBezTo>
                    <a:pt x="57" y="1"/>
                    <a:pt x="60" y="0"/>
                    <a:pt x="62" y="2"/>
                  </a:cubicBezTo>
                  <a:cubicBezTo>
                    <a:pt x="64" y="4"/>
                    <a:pt x="65" y="7"/>
                    <a:pt x="63" y="9"/>
                  </a:cubicBezTo>
                  <a:cubicBezTo>
                    <a:pt x="10" y="82"/>
                    <a:pt x="10" y="82"/>
                    <a:pt x="10" y="82"/>
                  </a:cubicBezTo>
                  <a:cubicBezTo>
                    <a:pt x="9" y="84"/>
                    <a:pt x="7" y="84"/>
                    <a:pt x="6" y="8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98" name="Freeform 111">
              <a:extLst>
                <a:ext uri="{FF2B5EF4-FFF2-40B4-BE49-F238E27FC236}">
                  <a16:creationId xmlns:a16="http://schemas.microsoft.com/office/drawing/2014/main" id="{06450F96-E031-6EFB-4942-41CD98BCE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5338" y="3324226"/>
              <a:ext cx="122238" cy="119063"/>
            </a:xfrm>
            <a:custGeom>
              <a:avLst/>
              <a:gdLst/>
              <a:ahLst/>
              <a:cxnLst>
                <a:cxn ang="0">
                  <a:pos x="67" y="72"/>
                </a:cxn>
                <a:cxn ang="0">
                  <a:pos x="64" y="70"/>
                </a:cxn>
                <a:cxn ang="0">
                  <a:pos x="2" y="9"/>
                </a:cxn>
                <a:cxn ang="0">
                  <a:pos x="2" y="2"/>
                </a:cxn>
                <a:cxn ang="0">
                  <a:pos x="9" y="2"/>
                </a:cxn>
                <a:cxn ang="0">
                  <a:pos x="71" y="63"/>
                </a:cxn>
                <a:cxn ang="0">
                  <a:pos x="71" y="70"/>
                </a:cxn>
                <a:cxn ang="0">
                  <a:pos x="67" y="72"/>
                </a:cxn>
              </a:cxnLst>
              <a:rect l="0" t="0" r="r" b="b"/>
              <a:pathLst>
                <a:path w="73" h="72">
                  <a:moveTo>
                    <a:pt x="67" y="72"/>
                  </a:moveTo>
                  <a:cubicBezTo>
                    <a:pt x="66" y="72"/>
                    <a:pt x="65" y="71"/>
                    <a:pt x="64" y="70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0" y="7"/>
                    <a:pt x="0" y="4"/>
                    <a:pt x="2" y="2"/>
                  </a:cubicBezTo>
                  <a:cubicBezTo>
                    <a:pt x="4" y="0"/>
                    <a:pt x="7" y="0"/>
                    <a:pt x="9" y="2"/>
                  </a:cubicBezTo>
                  <a:cubicBezTo>
                    <a:pt x="71" y="63"/>
                    <a:pt x="71" y="63"/>
                    <a:pt x="71" y="63"/>
                  </a:cubicBezTo>
                  <a:cubicBezTo>
                    <a:pt x="73" y="65"/>
                    <a:pt x="73" y="68"/>
                    <a:pt x="71" y="70"/>
                  </a:cubicBezTo>
                  <a:cubicBezTo>
                    <a:pt x="70" y="71"/>
                    <a:pt x="69" y="72"/>
                    <a:pt x="67" y="7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99" name="Rectangle 112">
              <a:extLst>
                <a:ext uri="{FF2B5EF4-FFF2-40B4-BE49-F238E27FC236}">
                  <a16:creationId xmlns:a16="http://schemas.microsoft.com/office/drawing/2014/main" id="{1A936599-A498-5DC6-3DC9-1E87BBA784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7688" y="3651251"/>
              <a:ext cx="619125" cy="4127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00" name="Rectangle 113">
              <a:extLst>
                <a:ext uri="{FF2B5EF4-FFF2-40B4-BE49-F238E27FC236}">
                  <a16:creationId xmlns:a16="http://schemas.microsoft.com/office/drawing/2014/main" id="{27BADD3D-70E3-944B-9240-FD33ABE798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2613" y="3530601"/>
              <a:ext cx="84138" cy="1285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901" name="Group 248">
            <a:extLst>
              <a:ext uri="{FF2B5EF4-FFF2-40B4-BE49-F238E27FC236}">
                <a16:creationId xmlns:a16="http://schemas.microsoft.com/office/drawing/2014/main" id="{2604372A-837F-48D5-C481-FF495E6D81D2}"/>
              </a:ext>
            </a:extLst>
          </p:cNvPr>
          <p:cNvGrpSpPr/>
          <p:nvPr/>
        </p:nvGrpSpPr>
        <p:grpSpPr>
          <a:xfrm>
            <a:off x="2872888" y="3387665"/>
            <a:ext cx="669786" cy="588515"/>
            <a:chOff x="4338638" y="4006851"/>
            <a:chExt cx="758825" cy="666750"/>
          </a:xfrm>
          <a:solidFill>
            <a:srgbClr val="2CC17C"/>
          </a:solidFill>
        </p:grpSpPr>
        <p:sp>
          <p:nvSpPr>
            <p:cNvPr id="902" name="Rectangle 114">
              <a:extLst>
                <a:ext uri="{FF2B5EF4-FFF2-40B4-BE49-F238E27FC236}">
                  <a16:creationId xmlns:a16="http://schemas.microsoft.com/office/drawing/2014/main" id="{C302C022-84D8-C22B-CF3A-0FE6282366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8638" y="4638676"/>
              <a:ext cx="665163" cy="349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03" name="Freeform 115">
              <a:extLst>
                <a:ext uri="{FF2B5EF4-FFF2-40B4-BE49-F238E27FC236}">
                  <a16:creationId xmlns:a16="http://schemas.microsoft.com/office/drawing/2014/main" id="{4B56ECE0-203B-5F55-984B-0862AD7A7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6738" y="4275139"/>
              <a:ext cx="327025" cy="377825"/>
            </a:xfrm>
            <a:custGeom>
              <a:avLst/>
              <a:gdLst/>
              <a:ahLst/>
              <a:cxnLst>
                <a:cxn ang="0">
                  <a:pos x="0" y="227"/>
                </a:cxn>
                <a:cxn ang="0">
                  <a:pos x="35" y="0"/>
                </a:cxn>
                <a:cxn ang="0">
                  <a:pos x="156" y="0"/>
                </a:cxn>
                <a:cxn ang="0">
                  <a:pos x="197" y="226"/>
                </a:cxn>
                <a:cxn ang="0">
                  <a:pos x="0" y="226"/>
                </a:cxn>
              </a:cxnLst>
              <a:rect l="0" t="0" r="r" b="b"/>
              <a:pathLst>
                <a:path w="197" h="227">
                  <a:moveTo>
                    <a:pt x="0" y="227"/>
                  </a:moveTo>
                  <a:cubicBezTo>
                    <a:pt x="0" y="227"/>
                    <a:pt x="87" y="121"/>
                    <a:pt x="35" y="0"/>
                  </a:cubicBezTo>
                  <a:cubicBezTo>
                    <a:pt x="156" y="0"/>
                    <a:pt x="156" y="0"/>
                    <a:pt x="156" y="0"/>
                  </a:cubicBezTo>
                  <a:cubicBezTo>
                    <a:pt x="156" y="0"/>
                    <a:pt x="111" y="150"/>
                    <a:pt x="197" y="226"/>
                  </a:cubicBezTo>
                  <a:cubicBezTo>
                    <a:pt x="0" y="226"/>
                    <a:pt x="0" y="226"/>
                    <a:pt x="0" y="22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04" name="Freeform 116">
              <a:extLst>
                <a:ext uri="{FF2B5EF4-FFF2-40B4-BE49-F238E27FC236}">
                  <a16:creationId xmlns:a16="http://schemas.microsoft.com/office/drawing/2014/main" id="{4AF3DD02-027F-FF8E-7DEA-B09D22475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5663" y="4273551"/>
              <a:ext cx="300038" cy="374650"/>
            </a:xfrm>
            <a:custGeom>
              <a:avLst/>
              <a:gdLst/>
              <a:ahLst/>
              <a:cxnLst>
                <a:cxn ang="0">
                  <a:pos x="180" y="225"/>
                </a:cxn>
                <a:cxn ang="0">
                  <a:pos x="139" y="0"/>
                </a:cxn>
                <a:cxn ang="0">
                  <a:pos x="18" y="0"/>
                </a:cxn>
                <a:cxn ang="0">
                  <a:pos x="0" y="178"/>
                </a:cxn>
                <a:cxn ang="0">
                  <a:pos x="26" y="225"/>
                </a:cxn>
                <a:cxn ang="0">
                  <a:pos x="180" y="225"/>
                </a:cxn>
              </a:cxnLst>
              <a:rect l="0" t="0" r="r" b="b"/>
              <a:pathLst>
                <a:path w="180" h="225">
                  <a:moveTo>
                    <a:pt x="180" y="225"/>
                  </a:moveTo>
                  <a:cubicBezTo>
                    <a:pt x="100" y="153"/>
                    <a:pt x="139" y="0"/>
                    <a:pt x="139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35" y="64"/>
                    <a:pt x="38" y="140"/>
                    <a:pt x="0" y="178"/>
                  </a:cubicBezTo>
                  <a:cubicBezTo>
                    <a:pt x="8" y="189"/>
                    <a:pt x="23" y="194"/>
                    <a:pt x="26" y="225"/>
                  </a:cubicBezTo>
                  <a:lnTo>
                    <a:pt x="180" y="22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05" name="Freeform 117">
              <a:extLst>
                <a:ext uri="{FF2B5EF4-FFF2-40B4-BE49-F238E27FC236}">
                  <a16:creationId xmlns:a16="http://schemas.microsoft.com/office/drawing/2014/main" id="{F4F59DE4-1B9B-FF0A-4423-CC2A1A54B3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9313" y="4068764"/>
              <a:ext cx="438150" cy="201613"/>
            </a:xfrm>
            <a:custGeom>
              <a:avLst/>
              <a:gdLst/>
              <a:ahLst/>
              <a:cxnLst>
                <a:cxn ang="0">
                  <a:pos x="1" y="98"/>
                </a:cxn>
                <a:cxn ang="0">
                  <a:pos x="5" y="79"/>
                </a:cxn>
                <a:cxn ang="0">
                  <a:pos x="32" y="79"/>
                </a:cxn>
                <a:cxn ang="0">
                  <a:pos x="47" y="59"/>
                </a:cxn>
                <a:cxn ang="0">
                  <a:pos x="50" y="37"/>
                </a:cxn>
                <a:cxn ang="0">
                  <a:pos x="56" y="29"/>
                </a:cxn>
                <a:cxn ang="0">
                  <a:pos x="77" y="24"/>
                </a:cxn>
                <a:cxn ang="0">
                  <a:pos x="90" y="23"/>
                </a:cxn>
                <a:cxn ang="0">
                  <a:pos x="99" y="18"/>
                </a:cxn>
                <a:cxn ang="0">
                  <a:pos x="114" y="13"/>
                </a:cxn>
                <a:cxn ang="0">
                  <a:pos x="139" y="0"/>
                </a:cxn>
                <a:cxn ang="0">
                  <a:pos x="154" y="14"/>
                </a:cxn>
                <a:cxn ang="0">
                  <a:pos x="173" y="6"/>
                </a:cxn>
                <a:cxn ang="0">
                  <a:pos x="189" y="19"/>
                </a:cxn>
                <a:cxn ang="0">
                  <a:pos x="207" y="19"/>
                </a:cxn>
                <a:cxn ang="0">
                  <a:pos x="222" y="37"/>
                </a:cxn>
                <a:cxn ang="0">
                  <a:pos x="240" y="39"/>
                </a:cxn>
                <a:cxn ang="0">
                  <a:pos x="248" y="42"/>
                </a:cxn>
                <a:cxn ang="0">
                  <a:pos x="261" y="60"/>
                </a:cxn>
                <a:cxn ang="0">
                  <a:pos x="263" y="73"/>
                </a:cxn>
                <a:cxn ang="0">
                  <a:pos x="255" y="89"/>
                </a:cxn>
                <a:cxn ang="0">
                  <a:pos x="243" y="96"/>
                </a:cxn>
                <a:cxn ang="0">
                  <a:pos x="220" y="92"/>
                </a:cxn>
                <a:cxn ang="0">
                  <a:pos x="219" y="109"/>
                </a:cxn>
                <a:cxn ang="0">
                  <a:pos x="213" y="113"/>
                </a:cxn>
                <a:cxn ang="0">
                  <a:pos x="197" y="107"/>
                </a:cxn>
                <a:cxn ang="0">
                  <a:pos x="181" y="120"/>
                </a:cxn>
                <a:cxn ang="0">
                  <a:pos x="157" y="108"/>
                </a:cxn>
                <a:cxn ang="0">
                  <a:pos x="178" y="117"/>
                </a:cxn>
                <a:cxn ang="0">
                  <a:pos x="192" y="109"/>
                </a:cxn>
                <a:cxn ang="0">
                  <a:pos x="207" y="108"/>
                </a:cxn>
                <a:cxn ang="0">
                  <a:pos x="211" y="107"/>
                </a:cxn>
                <a:cxn ang="0">
                  <a:pos x="216" y="101"/>
                </a:cxn>
                <a:cxn ang="0">
                  <a:pos x="223" y="85"/>
                </a:cxn>
                <a:cxn ang="0">
                  <a:pos x="241" y="88"/>
                </a:cxn>
                <a:cxn ang="0">
                  <a:pos x="245" y="87"/>
                </a:cxn>
                <a:cxn ang="0">
                  <a:pos x="255" y="74"/>
                </a:cxn>
                <a:cxn ang="0">
                  <a:pos x="255" y="72"/>
                </a:cxn>
                <a:cxn ang="0">
                  <a:pos x="248" y="52"/>
                </a:cxn>
                <a:cxn ang="0">
                  <a:pos x="244" y="49"/>
                </a:cxn>
                <a:cxn ang="0">
                  <a:pos x="226" y="47"/>
                </a:cxn>
                <a:cxn ang="0">
                  <a:pos x="214" y="33"/>
                </a:cxn>
                <a:cxn ang="0">
                  <a:pos x="198" y="25"/>
                </a:cxn>
                <a:cxn ang="0">
                  <a:pos x="184" y="20"/>
                </a:cxn>
                <a:cxn ang="0">
                  <a:pos x="172" y="11"/>
                </a:cxn>
                <a:cxn ang="0">
                  <a:pos x="156" y="16"/>
                </a:cxn>
                <a:cxn ang="0">
                  <a:pos x="146" y="4"/>
                </a:cxn>
                <a:cxn ang="0">
                  <a:pos x="121" y="9"/>
                </a:cxn>
                <a:cxn ang="0">
                  <a:pos x="108" y="25"/>
                </a:cxn>
                <a:cxn ang="0">
                  <a:pos x="96" y="23"/>
                </a:cxn>
                <a:cxn ang="0">
                  <a:pos x="90" y="33"/>
                </a:cxn>
                <a:cxn ang="0">
                  <a:pos x="69" y="30"/>
                </a:cxn>
                <a:cxn ang="0">
                  <a:pos x="54" y="47"/>
                </a:cxn>
                <a:cxn ang="0">
                  <a:pos x="46" y="66"/>
                </a:cxn>
                <a:cxn ang="0">
                  <a:pos x="38" y="72"/>
                </a:cxn>
                <a:cxn ang="0">
                  <a:pos x="12" y="79"/>
                </a:cxn>
                <a:cxn ang="0">
                  <a:pos x="3" y="98"/>
                </a:cxn>
                <a:cxn ang="0">
                  <a:pos x="10" y="110"/>
                </a:cxn>
              </a:cxnLst>
              <a:rect l="0" t="0" r="r" b="b"/>
              <a:pathLst>
                <a:path w="263" h="121">
                  <a:moveTo>
                    <a:pt x="10" y="111"/>
                  </a:moveTo>
                  <a:cubicBezTo>
                    <a:pt x="9" y="111"/>
                    <a:pt x="8" y="111"/>
                    <a:pt x="8" y="111"/>
                  </a:cubicBezTo>
                  <a:cubicBezTo>
                    <a:pt x="7" y="110"/>
                    <a:pt x="6" y="110"/>
                    <a:pt x="6" y="110"/>
                  </a:cubicBezTo>
                  <a:cubicBezTo>
                    <a:pt x="5" y="109"/>
                    <a:pt x="4" y="109"/>
                    <a:pt x="4" y="108"/>
                  </a:cubicBezTo>
                  <a:cubicBezTo>
                    <a:pt x="3" y="107"/>
                    <a:pt x="3" y="107"/>
                    <a:pt x="3" y="106"/>
                  </a:cubicBezTo>
                  <a:cubicBezTo>
                    <a:pt x="2" y="105"/>
                    <a:pt x="2" y="103"/>
                    <a:pt x="1" y="102"/>
                  </a:cubicBezTo>
                  <a:cubicBezTo>
                    <a:pt x="1" y="101"/>
                    <a:pt x="1" y="99"/>
                    <a:pt x="1" y="98"/>
                  </a:cubicBezTo>
                  <a:cubicBezTo>
                    <a:pt x="0" y="95"/>
                    <a:pt x="0" y="92"/>
                    <a:pt x="1" y="89"/>
                  </a:cubicBezTo>
                  <a:cubicBezTo>
                    <a:pt x="1" y="88"/>
                    <a:pt x="1" y="87"/>
                    <a:pt x="2" y="85"/>
                  </a:cubicBezTo>
                  <a:cubicBezTo>
                    <a:pt x="2" y="84"/>
                    <a:pt x="2" y="84"/>
                    <a:pt x="2" y="83"/>
                  </a:cubicBezTo>
                  <a:cubicBezTo>
                    <a:pt x="3" y="82"/>
                    <a:pt x="3" y="82"/>
                    <a:pt x="3" y="82"/>
                  </a:cubicBezTo>
                  <a:cubicBezTo>
                    <a:pt x="3" y="81"/>
                    <a:pt x="3" y="81"/>
                    <a:pt x="3" y="81"/>
                  </a:cubicBezTo>
                  <a:cubicBezTo>
                    <a:pt x="4" y="81"/>
                    <a:pt x="4" y="81"/>
                    <a:pt x="4" y="81"/>
                  </a:cubicBezTo>
                  <a:cubicBezTo>
                    <a:pt x="4" y="80"/>
                    <a:pt x="4" y="80"/>
                    <a:pt x="5" y="79"/>
                  </a:cubicBezTo>
                  <a:cubicBezTo>
                    <a:pt x="7" y="77"/>
                    <a:pt x="7" y="77"/>
                    <a:pt x="7" y="77"/>
                  </a:cubicBezTo>
                  <a:cubicBezTo>
                    <a:pt x="8" y="76"/>
                    <a:pt x="8" y="76"/>
                    <a:pt x="8" y="76"/>
                  </a:cubicBezTo>
                  <a:cubicBezTo>
                    <a:pt x="10" y="75"/>
                    <a:pt x="10" y="75"/>
                    <a:pt x="10" y="75"/>
                  </a:cubicBezTo>
                  <a:cubicBezTo>
                    <a:pt x="12" y="74"/>
                    <a:pt x="13" y="73"/>
                    <a:pt x="15" y="73"/>
                  </a:cubicBezTo>
                  <a:cubicBezTo>
                    <a:pt x="16" y="73"/>
                    <a:pt x="18" y="72"/>
                    <a:pt x="19" y="72"/>
                  </a:cubicBezTo>
                  <a:cubicBezTo>
                    <a:pt x="25" y="72"/>
                    <a:pt x="31" y="74"/>
                    <a:pt x="36" y="76"/>
                  </a:cubicBezTo>
                  <a:cubicBezTo>
                    <a:pt x="32" y="79"/>
                    <a:pt x="32" y="79"/>
                    <a:pt x="32" y="79"/>
                  </a:cubicBezTo>
                  <a:cubicBezTo>
                    <a:pt x="32" y="77"/>
                    <a:pt x="31" y="74"/>
                    <a:pt x="32" y="71"/>
                  </a:cubicBezTo>
                  <a:cubicBezTo>
                    <a:pt x="32" y="69"/>
                    <a:pt x="32" y="66"/>
                    <a:pt x="34" y="63"/>
                  </a:cubicBezTo>
                  <a:cubicBezTo>
                    <a:pt x="35" y="63"/>
                    <a:pt x="35" y="62"/>
                    <a:pt x="36" y="61"/>
                  </a:cubicBezTo>
                  <a:cubicBezTo>
                    <a:pt x="37" y="61"/>
                    <a:pt x="37" y="60"/>
                    <a:pt x="38" y="60"/>
                  </a:cubicBezTo>
                  <a:cubicBezTo>
                    <a:pt x="40" y="59"/>
                    <a:pt x="41" y="59"/>
                    <a:pt x="43" y="59"/>
                  </a:cubicBezTo>
                  <a:cubicBezTo>
                    <a:pt x="43" y="59"/>
                    <a:pt x="44" y="59"/>
                    <a:pt x="45" y="59"/>
                  </a:cubicBezTo>
                  <a:cubicBezTo>
                    <a:pt x="46" y="59"/>
                    <a:pt x="46" y="59"/>
                    <a:pt x="47" y="59"/>
                  </a:cubicBezTo>
                  <a:cubicBezTo>
                    <a:pt x="48" y="59"/>
                    <a:pt x="50" y="59"/>
                    <a:pt x="51" y="60"/>
                  </a:cubicBezTo>
                  <a:cubicBezTo>
                    <a:pt x="46" y="63"/>
                    <a:pt x="46" y="63"/>
                    <a:pt x="46" y="63"/>
                  </a:cubicBezTo>
                  <a:cubicBezTo>
                    <a:pt x="46" y="60"/>
                    <a:pt x="46" y="58"/>
                    <a:pt x="46" y="55"/>
                  </a:cubicBezTo>
                  <a:cubicBezTo>
                    <a:pt x="47" y="51"/>
                    <a:pt x="47" y="51"/>
                    <a:pt x="47" y="51"/>
                  </a:cubicBezTo>
                  <a:cubicBezTo>
                    <a:pt x="47" y="49"/>
                    <a:pt x="47" y="48"/>
                    <a:pt x="47" y="46"/>
                  </a:cubicBezTo>
                  <a:cubicBezTo>
                    <a:pt x="47" y="45"/>
                    <a:pt x="48" y="43"/>
                    <a:pt x="48" y="42"/>
                  </a:cubicBezTo>
                  <a:cubicBezTo>
                    <a:pt x="48" y="40"/>
                    <a:pt x="49" y="39"/>
                    <a:pt x="50" y="37"/>
                  </a:cubicBezTo>
                  <a:cubicBezTo>
                    <a:pt x="50" y="36"/>
                    <a:pt x="51" y="35"/>
                    <a:pt x="52" y="33"/>
                  </a:cubicBezTo>
                  <a:cubicBezTo>
                    <a:pt x="55" y="30"/>
                    <a:pt x="55" y="30"/>
                    <a:pt x="55" y="30"/>
                  </a:cubicBezTo>
                  <a:cubicBezTo>
                    <a:pt x="55" y="30"/>
                    <a:pt x="55" y="30"/>
                    <a:pt x="55" y="30"/>
                  </a:cubicBezTo>
                  <a:cubicBezTo>
                    <a:pt x="55" y="30"/>
                    <a:pt x="55" y="30"/>
                    <a:pt x="55" y="30"/>
                  </a:cubicBezTo>
                  <a:cubicBezTo>
                    <a:pt x="55" y="30"/>
                    <a:pt x="55" y="30"/>
                    <a:pt x="55" y="30"/>
                  </a:cubicBezTo>
                  <a:cubicBezTo>
                    <a:pt x="56" y="30"/>
                    <a:pt x="56" y="30"/>
                    <a:pt x="56" y="30"/>
                  </a:cubicBezTo>
                  <a:cubicBezTo>
                    <a:pt x="56" y="29"/>
                    <a:pt x="56" y="29"/>
                    <a:pt x="56" y="29"/>
                  </a:cubicBezTo>
                  <a:cubicBezTo>
                    <a:pt x="56" y="29"/>
                    <a:pt x="56" y="29"/>
                    <a:pt x="56" y="29"/>
                  </a:cubicBezTo>
                  <a:cubicBezTo>
                    <a:pt x="57" y="28"/>
                    <a:pt x="57" y="28"/>
                    <a:pt x="57" y="28"/>
                  </a:cubicBezTo>
                  <a:cubicBezTo>
                    <a:pt x="59" y="27"/>
                    <a:pt x="59" y="27"/>
                    <a:pt x="59" y="27"/>
                  </a:cubicBezTo>
                  <a:cubicBezTo>
                    <a:pt x="60" y="26"/>
                    <a:pt x="62" y="26"/>
                    <a:pt x="63" y="25"/>
                  </a:cubicBezTo>
                  <a:cubicBezTo>
                    <a:pt x="65" y="24"/>
                    <a:pt x="66" y="24"/>
                    <a:pt x="68" y="24"/>
                  </a:cubicBezTo>
                  <a:cubicBezTo>
                    <a:pt x="69" y="24"/>
                    <a:pt x="71" y="24"/>
                    <a:pt x="72" y="24"/>
                  </a:cubicBezTo>
                  <a:cubicBezTo>
                    <a:pt x="77" y="24"/>
                    <a:pt x="77" y="24"/>
                    <a:pt x="77" y="24"/>
                  </a:cubicBezTo>
                  <a:cubicBezTo>
                    <a:pt x="81" y="26"/>
                    <a:pt x="81" y="26"/>
                    <a:pt x="81" y="26"/>
                  </a:cubicBezTo>
                  <a:cubicBezTo>
                    <a:pt x="85" y="27"/>
                    <a:pt x="85" y="27"/>
                    <a:pt x="85" y="27"/>
                  </a:cubicBezTo>
                  <a:cubicBezTo>
                    <a:pt x="89" y="29"/>
                    <a:pt x="89" y="29"/>
                    <a:pt x="89" y="29"/>
                  </a:cubicBezTo>
                  <a:cubicBezTo>
                    <a:pt x="86" y="30"/>
                    <a:pt x="86" y="30"/>
                    <a:pt x="86" y="30"/>
                  </a:cubicBezTo>
                  <a:cubicBezTo>
                    <a:pt x="86" y="29"/>
                    <a:pt x="87" y="29"/>
                    <a:pt x="87" y="28"/>
                  </a:cubicBezTo>
                  <a:cubicBezTo>
                    <a:pt x="88" y="27"/>
                    <a:pt x="88" y="25"/>
                    <a:pt x="89" y="24"/>
                  </a:cubicBezTo>
                  <a:cubicBezTo>
                    <a:pt x="89" y="24"/>
                    <a:pt x="90" y="23"/>
                    <a:pt x="90" y="23"/>
                  </a:cubicBezTo>
                  <a:cubicBezTo>
                    <a:pt x="90" y="22"/>
                    <a:pt x="91" y="21"/>
                    <a:pt x="91" y="21"/>
                  </a:cubicBezTo>
                  <a:cubicBezTo>
                    <a:pt x="92" y="20"/>
                    <a:pt x="92" y="20"/>
                    <a:pt x="93" y="20"/>
                  </a:cubicBezTo>
                  <a:cubicBezTo>
                    <a:pt x="94" y="19"/>
                    <a:pt x="94" y="19"/>
                    <a:pt x="94" y="19"/>
                  </a:cubicBezTo>
                  <a:cubicBezTo>
                    <a:pt x="94" y="19"/>
                    <a:pt x="94" y="19"/>
                    <a:pt x="95" y="19"/>
                  </a:cubicBezTo>
                  <a:cubicBezTo>
                    <a:pt x="95" y="19"/>
                    <a:pt x="95" y="19"/>
                    <a:pt x="95" y="19"/>
                  </a:cubicBezTo>
                  <a:cubicBezTo>
                    <a:pt x="96" y="18"/>
                    <a:pt x="96" y="18"/>
                    <a:pt x="97" y="18"/>
                  </a:cubicBezTo>
                  <a:cubicBezTo>
                    <a:pt x="98" y="18"/>
                    <a:pt x="99" y="18"/>
                    <a:pt x="99" y="18"/>
                  </a:cubicBezTo>
                  <a:cubicBezTo>
                    <a:pt x="101" y="18"/>
                    <a:pt x="102" y="19"/>
                    <a:pt x="103" y="19"/>
                  </a:cubicBezTo>
                  <a:cubicBezTo>
                    <a:pt x="105" y="19"/>
                    <a:pt x="106" y="20"/>
                    <a:pt x="107" y="20"/>
                  </a:cubicBezTo>
                  <a:cubicBezTo>
                    <a:pt x="108" y="21"/>
                    <a:pt x="109" y="22"/>
                    <a:pt x="110" y="23"/>
                  </a:cubicBezTo>
                  <a:cubicBezTo>
                    <a:pt x="108" y="23"/>
                    <a:pt x="108" y="23"/>
                    <a:pt x="108" y="23"/>
                  </a:cubicBezTo>
                  <a:cubicBezTo>
                    <a:pt x="108" y="22"/>
                    <a:pt x="109" y="21"/>
                    <a:pt x="109" y="19"/>
                  </a:cubicBezTo>
                  <a:cubicBezTo>
                    <a:pt x="111" y="16"/>
                    <a:pt x="111" y="16"/>
                    <a:pt x="111" y="16"/>
                  </a:cubicBezTo>
                  <a:cubicBezTo>
                    <a:pt x="114" y="13"/>
                    <a:pt x="114" y="13"/>
                    <a:pt x="114" y="13"/>
                  </a:cubicBezTo>
                  <a:cubicBezTo>
                    <a:pt x="117" y="10"/>
                    <a:pt x="117" y="10"/>
                    <a:pt x="117" y="10"/>
                  </a:cubicBezTo>
                  <a:cubicBezTo>
                    <a:pt x="120" y="7"/>
                    <a:pt x="120" y="7"/>
                    <a:pt x="120" y="7"/>
                  </a:cubicBezTo>
                  <a:cubicBezTo>
                    <a:pt x="121" y="7"/>
                    <a:pt x="122" y="6"/>
                    <a:pt x="123" y="5"/>
                  </a:cubicBezTo>
                  <a:cubicBezTo>
                    <a:pt x="124" y="4"/>
                    <a:pt x="126" y="4"/>
                    <a:pt x="127" y="3"/>
                  </a:cubicBezTo>
                  <a:cubicBezTo>
                    <a:pt x="128" y="3"/>
                    <a:pt x="129" y="2"/>
                    <a:pt x="131" y="2"/>
                  </a:cubicBezTo>
                  <a:cubicBezTo>
                    <a:pt x="132" y="1"/>
                    <a:pt x="133" y="1"/>
                    <a:pt x="134" y="1"/>
                  </a:cubicBezTo>
                  <a:cubicBezTo>
                    <a:pt x="136" y="1"/>
                    <a:pt x="137" y="1"/>
                    <a:pt x="139" y="0"/>
                  </a:cubicBezTo>
                  <a:cubicBezTo>
                    <a:pt x="140" y="0"/>
                    <a:pt x="141" y="1"/>
                    <a:pt x="143" y="1"/>
                  </a:cubicBezTo>
                  <a:cubicBezTo>
                    <a:pt x="144" y="1"/>
                    <a:pt x="145" y="1"/>
                    <a:pt x="147" y="2"/>
                  </a:cubicBezTo>
                  <a:cubicBezTo>
                    <a:pt x="148" y="3"/>
                    <a:pt x="149" y="3"/>
                    <a:pt x="150" y="4"/>
                  </a:cubicBezTo>
                  <a:cubicBezTo>
                    <a:pt x="151" y="5"/>
                    <a:pt x="152" y="6"/>
                    <a:pt x="153" y="7"/>
                  </a:cubicBezTo>
                  <a:cubicBezTo>
                    <a:pt x="154" y="9"/>
                    <a:pt x="155" y="10"/>
                    <a:pt x="155" y="11"/>
                  </a:cubicBezTo>
                  <a:cubicBezTo>
                    <a:pt x="157" y="15"/>
                    <a:pt x="157" y="15"/>
                    <a:pt x="157" y="15"/>
                  </a:cubicBezTo>
                  <a:cubicBezTo>
                    <a:pt x="154" y="14"/>
                    <a:pt x="154" y="14"/>
                    <a:pt x="154" y="14"/>
                  </a:cubicBezTo>
                  <a:cubicBezTo>
                    <a:pt x="156" y="12"/>
                    <a:pt x="156" y="12"/>
                    <a:pt x="156" y="12"/>
                  </a:cubicBezTo>
                  <a:cubicBezTo>
                    <a:pt x="157" y="11"/>
                    <a:pt x="157" y="11"/>
                    <a:pt x="158" y="10"/>
                  </a:cubicBezTo>
                  <a:cubicBezTo>
                    <a:pt x="159" y="9"/>
                    <a:pt x="160" y="9"/>
                    <a:pt x="161" y="8"/>
                  </a:cubicBezTo>
                  <a:cubicBezTo>
                    <a:pt x="162" y="8"/>
                    <a:pt x="163" y="8"/>
                    <a:pt x="164" y="7"/>
                  </a:cubicBezTo>
                  <a:cubicBezTo>
                    <a:pt x="164" y="7"/>
                    <a:pt x="165" y="7"/>
                    <a:pt x="166" y="7"/>
                  </a:cubicBezTo>
                  <a:cubicBezTo>
                    <a:pt x="167" y="6"/>
                    <a:pt x="168" y="6"/>
                    <a:pt x="169" y="6"/>
                  </a:cubicBezTo>
                  <a:cubicBezTo>
                    <a:pt x="173" y="6"/>
                    <a:pt x="173" y="6"/>
                    <a:pt x="173" y="6"/>
                  </a:cubicBezTo>
                  <a:cubicBezTo>
                    <a:pt x="176" y="7"/>
                    <a:pt x="176" y="7"/>
                    <a:pt x="176" y="7"/>
                  </a:cubicBezTo>
                  <a:cubicBezTo>
                    <a:pt x="177" y="7"/>
                    <a:pt x="178" y="7"/>
                    <a:pt x="179" y="8"/>
                  </a:cubicBezTo>
                  <a:cubicBezTo>
                    <a:pt x="179" y="8"/>
                    <a:pt x="180" y="8"/>
                    <a:pt x="181" y="9"/>
                  </a:cubicBezTo>
                  <a:cubicBezTo>
                    <a:pt x="182" y="10"/>
                    <a:pt x="183" y="10"/>
                    <a:pt x="184" y="11"/>
                  </a:cubicBezTo>
                  <a:cubicBezTo>
                    <a:pt x="185" y="12"/>
                    <a:pt x="186" y="12"/>
                    <a:pt x="186" y="13"/>
                  </a:cubicBezTo>
                  <a:cubicBezTo>
                    <a:pt x="187" y="14"/>
                    <a:pt x="187" y="15"/>
                    <a:pt x="188" y="16"/>
                  </a:cubicBezTo>
                  <a:cubicBezTo>
                    <a:pt x="188" y="17"/>
                    <a:pt x="189" y="18"/>
                    <a:pt x="189" y="19"/>
                  </a:cubicBezTo>
                  <a:cubicBezTo>
                    <a:pt x="189" y="20"/>
                    <a:pt x="190" y="21"/>
                    <a:pt x="190" y="22"/>
                  </a:cubicBezTo>
                  <a:cubicBezTo>
                    <a:pt x="190" y="25"/>
                    <a:pt x="190" y="25"/>
                    <a:pt x="190" y="25"/>
                  </a:cubicBezTo>
                  <a:cubicBezTo>
                    <a:pt x="185" y="23"/>
                    <a:pt x="185" y="23"/>
                    <a:pt x="185" y="23"/>
                  </a:cubicBezTo>
                  <a:cubicBezTo>
                    <a:pt x="187" y="22"/>
                    <a:pt x="189" y="21"/>
                    <a:pt x="191" y="20"/>
                  </a:cubicBezTo>
                  <a:cubicBezTo>
                    <a:pt x="193" y="20"/>
                    <a:pt x="195" y="19"/>
                    <a:pt x="197" y="19"/>
                  </a:cubicBezTo>
                  <a:cubicBezTo>
                    <a:pt x="200" y="19"/>
                    <a:pt x="202" y="19"/>
                    <a:pt x="204" y="19"/>
                  </a:cubicBezTo>
                  <a:cubicBezTo>
                    <a:pt x="205" y="19"/>
                    <a:pt x="206" y="19"/>
                    <a:pt x="207" y="19"/>
                  </a:cubicBezTo>
                  <a:cubicBezTo>
                    <a:pt x="208" y="20"/>
                    <a:pt x="209" y="20"/>
                    <a:pt x="211" y="21"/>
                  </a:cubicBezTo>
                  <a:cubicBezTo>
                    <a:pt x="212" y="21"/>
                    <a:pt x="213" y="22"/>
                    <a:pt x="214" y="22"/>
                  </a:cubicBezTo>
                  <a:cubicBezTo>
                    <a:pt x="215" y="23"/>
                    <a:pt x="216" y="24"/>
                    <a:pt x="216" y="24"/>
                  </a:cubicBezTo>
                  <a:cubicBezTo>
                    <a:pt x="217" y="25"/>
                    <a:pt x="218" y="26"/>
                    <a:pt x="219" y="27"/>
                  </a:cubicBezTo>
                  <a:cubicBezTo>
                    <a:pt x="219" y="28"/>
                    <a:pt x="220" y="29"/>
                    <a:pt x="220" y="30"/>
                  </a:cubicBezTo>
                  <a:cubicBezTo>
                    <a:pt x="221" y="31"/>
                    <a:pt x="221" y="32"/>
                    <a:pt x="222" y="33"/>
                  </a:cubicBezTo>
                  <a:cubicBezTo>
                    <a:pt x="222" y="34"/>
                    <a:pt x="222" y="36"/>
                    <a:pt x="222" y="37"/>
                  </a:cubicBezTo>
                  <a:cubicBezTo>
                    <a:pt x="223" y="38"/>
                    <a:pt x="223" y="39"/>
                    <a:pt x="223" y="40"/>
                  </a:cubicBezTo>
                  <a:cubicBezTo>
                    <a:pt x="223" y="43"/>
                    <a:pt x="223" y="43"/>
                    <a:pt x="223" y="43"/>
                  </a:cubicBezTo>
                  <a:cubicBezTo>
                    <a:pt x="219" y="39"/>
                    <a:pt x="219" y="39"/>
                    <a:pt x="219" y="39"/>
                  </a:cubicBezTo>
                  <a:cubicBezTo>
                    <a:pt x="221" y="39"/>
                    <a:pt x="223" y="39"/>
                    <a:pt x="226" y="39"/>
                  </a:cubicBezTo>
                  <a:cubicBezTo>
                    <a:pt x="228" y="39"/>
                    <a:pt x="230" y="38"/>
                    <a:pt x="232" y="38"/>
                  </a:cubicBezTo>
                  <a:cubicBezTo>
                    <a:pt x="236" y="38"/>
                    <a:pt x="236" y="38"/>
                    <a:pt x="236" y="38"/>
                  </a:cubicBezTo>
                  <a:cubicBezTo>
                    <a:pt x="238" y="38"/>
                    <a:pt x="239" y="39"/>
                    <a:pt x="240" y="39"/>
                  </a:cubicBezTo>
                  <a:cubicBezTo>
                    <a:pt x="244" y="40"/>
                    <a:pt x="244" y="40"/>
                    <a:pt x="244" y="40"/>
                  </a:cubicBezTo>
                  <a:cubicBezTo>
                    <a:pt x="248" y="42"/>
                    <a:pt x="248" y="42"/>
                    <a:pt x="248" y="42"/>
                  </a:cubicBezTo>
                  <a:cubicBezTo>
                    <a:pt x="248" y="42"/>
                    <a:pt x="248" y="42"/>
                    <a:pt x="248" y="42"/>
                  </a:cubicBezTo>
                  <a:cubicBezTo>
                    <a:pt x="248" y="42"/>
                    <a:pt x="248" y="42"/>
                    <a:pt x="248" y="42"/>
                  </a:cubicBezTo>
                  <a:cubicBezTo>
                    <a:pt x="248" y="42"/>
                    <a:pt x="248" y="42"/>
                    <a:pt x="248" y="42"/>
                  </a:cubicBezTo>
                  <a:cubicBezTo>
                    <a:pt x="248" y="42"/>
                    <a:pt x="248" y="42"/>
                    <a:pt x="248" y="42"/>
                  </a:cubicBezTo>
                  <a:cubicBezTo>
                    <a:pt x="248" y="42"/>
                    <a:pt x="248" y="42"/>
                    <a:pt x="248" y="42"/>
                  </a:cubicBezTo>
                  <a:cubicBezTo>
                    <a:pt x="249" y="42"/>
                    <a:pt x="249" y="42"/>
                    <a:pt x="249" y="42"/>
                  </a:cubicBezTo>
                  <a:cubicBezTo>
                    <a:pt x="249" y="43"/>
                    <a:pt x="249" y="43"/>
                    <a:pt x="249" y="43"/>
                  </a:cubicBezTo>
                  <a:cubicBezTo>
                    <a:pt x="251" y="44"/>
                    <a:pt x="251" y="44"/>
                    <a:pt x="251" y="44"/>
                  </a:cubicBezTo>
                  <a:cubicBezTo>
                    <a:pt x="252" y="44"/>
                    <a:pt x="253" y="46"/>
                    <a:pt x="254" y="47"/>
                  </a:cubicBezTo>
                  <a:cubicBezTo>
                    <a:pt x="255" y="48"/>
                    <a:pt x="255" y="49"/>
                    <a:pt x="256" y="50"/>
                  </a:cubicBezTo>
                  <a:cubicBezTo>
                    <a:pt x="257" y="51"/>
                    <a:pt x="258" y="52"/>
                    <a:pt x="258" y="53"/>
                  </a:cubicBezTo>
                  <a:cubicBezTo>
                    <a:pt x="260" y="55"/>
                    <a:pt x="261" y="57"/>
                    <a:pt x="261" y="60"/>
                  </a:cubicBezTo>
                  <a:cubicBezTo>
                    <a:pt x="263" y="63"/>
                    <a:pt x="263" y="63"/>
                    <a:pt x="263" y="63"/>
                  </a:cubicBezTo>
                  <a:cubicBezTo>
                    <a:pt x="263" y="67"/>
                    <a:pt x="263" y="67"/>
                    <a:pt x="263" y="67"/>
                  </a:cubicBezTo>
                  <a:cubicBezTo>
                    <a:pt x="263" y="68"/>
                    <a:pt x="263" y="70"/>
                    <a:pt x="263" y="71"/>
                  </a:cubicBezTo>
                  <a:cubicBezTo>
                    <a:pt x="263" y="72"/>
                    <a:pt x="263" y="72"/>
                    <a:pt x="263" y="72"/>
                  </a:cubicBezTo>
                  <a:cubicBezTo>
                    <a:pt x="263" y="72"/>
                    <a:pt x="263" y="72"/>
                    <a:pt x="263" y="72"/>
                  </a:cubicBezTo>
                  <a:cubicBezTo>
                    <a:pt x="263" y="73"/>
                    <a:pt x="263" y="73"/>
                    <a:pt x="263" y="73"/>
                  </a:cubicBezTo>
                  <a:cubicBezTo>
                    <a:pt x="263" y="73"/>
                    <a:pt x="263" y="73"/>
                    <a:pt x="263" y="73"/>
                  </a:cubicBezTo>
                  <a:cubicBezTo>
                    <a:pt x="263" y="73"/>
                    <a:pt x="263" y="73"/>
                    <a:pt x="263" y="73"/>
                  </a:cubicBezTo>
                  <a:cubicBezTo>
                    <a:pt x="263" y="73"/>
                    <a:pt x="263" y="73"/>
                    <a:pt x="263" y="73"/>
                  </a:cubicBezTo>
                  <a:cubicBezTo>
                    <a:pt x="263" y="75"/>
                    <a:pt x="263" y="75"/>
                    <a:pt x="263" y="75"/>
                  </a:cubicBezTo>
                  <a:cubicBezTo>
                    <a:pt x="263" y="76"/>
                    <a:pt x="262" y="78"/>
                    <a:pt x="262" y="79"/>
                  </a:cubicBezTo>
                  <a:cubicBezTo>
                    <a:pt x="261" y="80"/>
                    <a:pt x="261" y="81"/>
                    <a:pt x="260" y="83"/>
                  </a:cubicBezTo>
                  <a:cubicBezTo>
                    <a:pt x="260" y="84"/>
                    <a:pt x="259" y="85"/>
                    <a:pt x="258" y="86"/>
                  </a:cubicBezTo>
                  <a:cubicBezTo>
                    <a:pt x="257" y="87"/>
                    <a:pt x="256" y="88"/>
                    <a:pt x="255" y="89"/>
                  </a:cubicBezTo>
                  <a:cubicBezTo>
                    <a:pt x="254" y="90"/>
                    <a:pt x="253" y="91"/>
                    <a:pt x="252" y="91"/>
                  </a:cubicBezTo>
                  <a:cubicBezTo>
                    <a:pt x="251" y="92"/>
                    <a:pt x="250" y="93"/>
                    <a:pt x="249" y="94"/>
                  </a:cubicBezTo>
                  <a:cubicBezTo>
                    <a:pt x="248" y="94"/>
                    <a:pt x="247" y="95"/>
                    <a:pt x="246" y="95"/>
                  </a:cubicBezTo>
                  <a:cubicBezTo>
                    <a:pt x="244" y="96"/>
                    <a:pt x="244" y="96"/>
                    <a:pt x="244" y="96"/>
                  </a:cubicBezTo>
                  <a:cubicBezTo>
                    <a:pt x="244" y="96"/>
                    <a:pt x="244" y="96"/>
                    <a:pt x="244" y="96"/>
                  </a:cubicBezTo>
                  <a:cubicBezTo>
                    <a:pt x="243" y="96"/>
                    <a:pt x="243" y="96"/>
                    <a:pt x="243" y="96"/>
                  </a:cubicBezTo>
                  <a:cubicBezTo>
                    <a:pt x="243" y="96"/>
                    <a:pt x="243" y="96"/>
                    <a:pt x="243" y="96"/>
                  </a:cubicBezTo>
                  <a:cubicBezTo>
                    <a:pt x="243" y="96"/>
                    <a:pt x="243" y="96"/>
                    <a:pt x="243" y="96"/>
                  </a:cubicBezTo>
                  <a:cubicBezTo>
                    <a:pt x="242" y="97"/>
                    <a:pt x="242" y="97"/>
                    <a:pt x="242" y="97"/>
                  </a:cubicBezTo>
                  <a:cubicBezTo>
                    <a:pt x="240" y="97"/>
                    <a:pt x="240" y="97"/>
                    <a:pt x="240" y="97"/>
                  </a:cubicBezTo>
                  <a:cubicBezTo>
                    <a:pt x="239" y="97"/>
                    <a:pt x="239" y="97"/>
                    <a:pt x="238" y="97"/>
                  </a:cubicBezTo>
                  <a:cubicBezTo>
                    <a:pt x="236" y="97"/>
                    <a:pt x="235" y="97"/>
                    <a:pt x="234" y="97"/>
                  </a:cubicBezTo>
                  <a:cubicBezTo>
                    <a:pt x="231" y="96"/>
                    <a:pt x="228" y="96"/>
                    <a:pt x="226" y="95"/>
                  </a:cubicBezTo>
                  <a:cubicBezTo>
                    <a:pt x="224" y="94"/>
                    <a:pt x="222" y="93"/>
                    <a:pt x="220" y="92"/>
                  </a:cubicBezTo>
                  <a:cubicBezTo>
                    <a:pt x="225" y="89"/>
                    <a:pt x="225" y="89"/>
                    <a:pt x="225" y="89"/>
                  </a:cubicBezTo>
                  <a:cubicBezTo>
                    <a:pt x="225" y="94"/>
                    <a:pt x="225" y="94"/>
                    <a:pt x="225" y="94"/>
                  </a:cubicBezTo>
                  <a:cubicBezTo>
                    <a:pt x="225" y="95"/>
                    <a:pt x="225" y="96"/>
                    <a:pt x="224" y="97"/>
                  </a:cubicBezTo>
                  <a:cubicBezTo>
                    <a:pt x="224" y="98"/>
                    <a:pt x="224" y="99"/>
                    <a:pt x="224" y="100"/>
                  </a:cubicBezTo>
                  <a:cubicBezTo>
                    <a:pt x="224" y="101"/>
                    <a:pt x="223" y="103"/>
                    <a:pt x="223" y="104"/>
                  </a:cubicBezTo>
                  <a:cubicBezTo>
                    <a:pt x="222" y="105"/>
                    <a:pt x="222" y="106"/>
                    <a:pt x="221" y="106"/>
                  </a:cubicBezTo>
                  <a:cubicBezTo>
                    <a:pt x="220" y="107"/>
                    <a:pt x="220" y="108"/>
                    <a:pt x="219" y="109"/>
                  </a:cubicBezTo>
                  <a:cubicBezTo>
                    <a:pt x="218" y="110"/>
                    <a:pt x="217" y="110"/>
                    <a:pt x="216" y="111"/>
                  </a:cubicBezTo>
                  <a:cubicBezTo>
                    <a:pt x="215" y="112"/>
                    <a:pt x="215" y="112"/>
                    <a:pt x="215" y="112"/>
                  </a:cubicBezTo>
                  <a:cubicBezTo>
                    <a:pt x="214" y="112"/>
                    <a:pt x="214" y="112"/>
                    <a:pt x="214" y="112"/>
                  </a:cubicBezTo>
                  <a:cubicBezTo>
                    <a:pt x="214" y="112"/>
                    <a:pt x="214" y="112"/>
                    <a:pt x="214" y="112"/>
                  </a:cubicBezTo>
                  <a:cubicBezTo>
                    <a:pt x="214" y="112"/>
                    <a:pt x="214" y="112"/>
                    <a:pt x="214" y="112"/>
                  </a:cubicBezTo>
                  <a:cubicBezTo>
                    <a:pt x="214" y="112"/>
                    <a:pt x="214" y="112"/>
                    <a:pt x="214" y="112"/>
                  </a:cubicBezTo>
                  <a:cubicBezTo>
                    <a:pt x="213" y="113"/>
                    <a:pt x="213" y="113"/>
                    <a:pt x="213" y="113"/>
                  </a:cubicBezTo>
                  <a:cubicBezTo>
                    <a:pt x="212" y="113"/>
                    <a:pt x="212" y="113"/>
                    <a:pt x="210" y="114"/>
                  </a:cubicBezTo>
                  <a:cubicBezTo>
                    <a:pt x="209" y="114"/>
                    <a:pt x="208" y="114"/>
                    <a:pt x="207" y="114"/>
                  </a:cubicBezTo>
                  <a:cubicBezTo>
                    <a:pt x="206" y="114"/>
                    <a:pt x="205" y="114"/>
                    <a:pt x="204" y="114"/>
                  </a:cubicBezTo>
                  <a:cubicBezTo>
                    <a:pt x="203" y="114"/>
                    <a:pt x="202" y="114"/>
                    <a:pt x="201" y="113"/>
                  </a:cubicBezTo>
                  <a:cubicBezTo>
                    <a:pt x="200" y="113"/>
                    <a:pt x="199" y="113"/>
                    <a:pt x="198" y="112"/>
                  </a:cubicBezTo>
                  <a:cubicBezTo>
                    <a:pt x="196" y="111"/>
                    <a:pt x="194" y="110"/>
                    <a:pt x="193" y="109"/>
                  </a:cubicBezTo>
                  <a:cubicBezTo>
                    <a:pt x="197" y="107"/>
                    <a:pt x="197" y="107"/>
                    <a:pt x="197" y="107"/>
                  </a:cubicBezTo>
                  <a:cubicBezTo>
                    <a:pt x="196" y="110"/>
                    <a:pt x="196" y="110"/>
                    <a:pt x="196" y="110"/>
                  </a:cubicBezTo>
                  <a:cubicBezTo>
                    <a:pt x="196" y="111"/>
                    <a:pt x="196" y="112"/>
                    <a:pt x="195" y="113"/>
                  </a:cubicBezTo>
                  <a:cubicBezTo>
                    <a:pt x="195" y="114"/>
                    <a:pt x="194" y="115"/>
                    <a:pt x="193" y="116"/>
                  </a:cubicBezTo>
                  <a:cubicBezTo>
                    <a:pt x="192" y="117"/>
                    <a:pt x="191" y="118"/>
                    <a:pt x="190" y="119"/>
                  </a:cubicBezTo>
                  <a:cubicBezTo>
                    <a:pt x="189" y="119"/>
                    <a:pt x="188" y="120"/>
                    <a:pt x="187" y="120"/>
                  </a:cubicBezTo>
                  <a:cubicBezTo>
                    <a:pt x="186" y="120"/>
                    <a:pt x="185" y="120"/>
                    <a:pt x="184" y="120"/>
                  </a:cubicBezTo>
                  <a:cubicBezTo>
                    <a:pt x="183" y="120"/>
                    <a:pt x="182" y="121"/>
                    <a:pt x="181" y="120"/>
                  </a:cubicBezTo>
                  <a:cubicBezTo>
                    <a:pt x="180" y="120"/>
                    <a:pt x="179" y="120"/>
                    <a:pt x="178" y="120"/>
                  </a:cubicBezTo>
                  <a:cubicBezTo>
                    <a:pt x="177" y="120"/>
                    <a:pt x="176" y="120"/>
                    <a:pt x="175" y="119"/>
                  </a:cubicBezTo>
                  <a:cubicBezTo>
                    <a:pt x="174" y="119"/>
                    <a:pt x="173" y="119"/>
                    <a:pt x="172" y="119"/>
                  </a:cubicBezTo>
                  <a:cubicBezTo>
                    <a:pt x="170" y="118"/>
                    <a:pt x="168" y="117"/>
                    <a:pt x="166" y="116"/>
                  </a:cubicBezTo>
                  <a:cubicBezTo>
                    <a:pt x="164" y="115"/>
                    <a:pt x="163" y="114"/>
                    <a:pt x="161" y="113"/>
                  </a:cubicBezTo>
                  <a:cubicBezTo>
                    <a:pt x="159" y="111"/>
                    <a:pt x="158" y="110"/>
                    <a:pt x="157" y="108"/>
                  </a:cubicBezTo>
                  <a:cubicBezTo>
                    <a:pt x="157" y="108"/>
                    <a:pt x="157" y="108"/>
                    <a:pt x="157" y="108"/>
                  </a:cubicBezTo>
                  <a:cubicBezTo>
                    <a:pt x="158" y="108"/>
                    <a:pt x="158" y="108"/>
                    <a:pt x="158" y="108"/>
                  </a:cubicBezTo>
                  <a:cubicBezTo>
                    <a:pt x="158" y="108"/>
                    <a:pt x="158" y="108"/>
                    <a:pt x="158" y="108"/>
                  </a:cubicBezTo>
                  <a:cubicBezTo>
                    <a:pt x="159" y="109"/>
                    <a:pt x="160" y="110"/>
                    <a:pt x="162" y="111"/>
                  </a:cubicBezTo>
                  <a:cubicBezTo>
                    <a:pt x="164" y="113"/>
                    <a:pt x="165" y="113"/>
                    <a:pt x="167" y="114"/>
                  </a:cubicBezTo>
                  <a:cubicBezTo>
                    <a:pt x="169" y="115"/>
                    <a:pt x="171" y="115"/>
                    <a:pt x="172" y="116"/>
                  </a:cubicBezTo>
                  <a:cubicBezTo>
                    <a:pt x="173" y="116"/>
                    <a:pt x="174" y="116"/>
                    <a:pt x="175" y="117"/>
                  </a:cubicBezTo>
                  <a:cubicBezTo>
                    <a:pt x="176" y="117"/>
                    <a:pt x="177" y="117"/>
                    <a:pt x="178" y="117"/>
                  </a:cubicBezTo>
                  <a:cubicBezTo>
                    <a:pt x="179" y="117"/>
                    <a:pt x="180" y="117"/>
                    <a:pt x="181" y="117"/>
                  </a:cubicBezTo>
                  <a:cubicBezTo>
                    <a:pt x="182" y="117"/>
                    <a:pt x="182" y="117"/>
                    <a:pt x="183" y="117"/>
                  </a:cubicBezTo>
                  <a:cubicBezTo>
                    <a:pt x="184" y="117"/>
                    <a:pt x="185" y="116"/>
                    <a:pt x="186" y="116"/>
                  </a:cubicBezTo>
                  <a:cubicBezTo>
                    <a:pt x="187" y="116"/>
                    <a:pt x="187" y="115"/>
                    <a:pt x="188" y="115"/>
                  </a:cubicBezTo>
                  <a:cubicBezTo>
                    <a:pt x="189" y="115"/>
                    <a:pt x="189" y="114"/>
                    <a:pt x="190" y="113"/>
                  </a:cubicBezTo>
                  <a:cubicBezTo>
                    <a:pt x="190" y="113"/>
                    <a:pt x="191" y="112"/>
                    <a:pt x="191" y="111"/>
                  </a:cubicBezTo>
                  <a:cubicBezTo>
                    <a:pt x="191" y="111"/>
                    <a:pt x="192" y="110"/>
                    <a:pt x="192" y="109"/>
                  </a:cubicBezTo>
                  <a:cubicBezTo>
                    <a:pt x="192" y="107"/>
                    <a:pt x="192" y="107"/>
                    <a:pt x="192" y="107"/>
                  </a:cubicBezTo>
                  <a:cubicBezTo>
                    <a:pt x="192" y="105"/>
                    <a:pt x="193" y="104"/>
                    <a:pt x="195" y="104"/>
                  </a:cubicBezTo>
                  <a:cubicBezTo>
                    <a:pt x="195" y="104"/>
                    <a:pt x="195" y="105"/>
                    <a:pt x="196" y="105"/>
                  </a:cubicBezTo>
                  <a:cubicBezTo>
                    <a:pt x="197" y="106"/>
                    <a:pt x="199" y="107"/>
                    <a:pt x="200" y="107"/>
                  </a:cubicBezTo>
                  <a:cubicBezTo>
                    <a:pt x="201" y="107"/>
                    <a:pt x="201" y="108"/>
                    <a:pt x="202" y="108"/>
                  </a:cubicBezTo>
                  <a:cubicBezTo>
                    <a:pt x="203" y="108"/>
                    <a:pt x="204" y="108"/>
                    <a:pt x="204" y="108"/>
                  </a:cubicBezTo>
                  <a:cubicBezTo>
                    <a:pt x="205" y="108"/>
                    <a:pt x="206" y="108"/>
                    <a:pt x="207" y="108"/>
                  </a:cubicBezTo>
                  <a:cubicBezTo>
                    <a:pt x="207" y="108"/>
                    <a:pt x="208" y="108"/>
                    <a:pt x="208" y="108"/>
                  </a:cubicBezTo>
                  <a:cubicBezTo>
                    <a:pt x="209" y="108"/>
                    <a:pt x="210" y="107"/>
                    <a:pt x="211" y="107"/>
                  </a:cubicBezTo>
                  <a:cubicBezTo>
                    <a:pt x="211" y="107"/>
                    <a:pt x="211" y="107"/>
                    <a:pt x="211" y="107"/>
                  </a:cubicBezTo>
                  <a:cubicBezTo>
                    <a:pt x="211" y="107"/>
                    <a:pt x="211" y="107"/>
                    <a:pt x="211" y="107"/>
                  </a:cubicBezTo>
                  <a:cubicBezTo>
                    <a:pt x="211" y="107"/>
                    <a:pt x="211" y="107"/>
                    <a:pt x="211" y="107"/>
                  </a:cubicBezTo>
                  <a:cubicBezTo>
                    <a:pt x="211" y="107"/>
                    <a:pt x="211" y="107"/>
                    <a:pt x="211" y="107"/>
                  </a:cubicBezTo>
                  <a:cubicBezTo>
                    <a:pt x="211" y="107"/>
                    <a:pt x="211" y="107"/>
                    <a:pt x="211" y="107"/>
                  </a:cubicBezTo>
                  <a:cubicBezTo>
                    <a:pt x="211" y="107"/>
                    <a:pt x="211" y="107"/>
                    <a:pt x="211" y="107"/>
                  </a:cubicBezTo>
                  <a:cubicBezTo>
                    <a:pt x="211" y="106"/>
                    <a:pt x="211" y="106"/>
                    <a:pt x="211" y="106"/>
                  </a:cubicBezTo>
                  <a:cubicBezTo>
                    <a:pt x="212" y="106"/>
                    <a:pt x="212" y="106"/>
                    <a:pt x="212" y="106"/>
                  </a:cubicBezTo>
                  <a:cubicBezTo>
                    <a:pt x="213" y="106"/>
                    <a:pt x="213" y="106"/>
                    <a:pt x="213" y="106"/>
                  </a:cubicBezTo>
                  <a:cubicBezTo>
                    <a:pt x="213" y="105"/>
                    <a:pt x="214" y="105"/>
                    <a:pt x="214" y="104"/>
                  </a:cubicBezTo>
                  <a:cubicBezTo>
                    <a:pt x="215" y="104"/>
                    <a:pt x="215" y="103"/>
                    <a:pt x="216" y="103"/>
                  </a:cubicBezTo>
                  <a:cubicBezTo>
                    <a:pt x="216" y="102"/>
                    <a:pt x="216" y="102"/>
                    <a:pt x="216" y="101"/>
                  </a:cubicBezTo>
                  <a:cubicBezTo>
                    <a:pt x="217" y="100"/>
                    <a:pt x="217" y="100"/>
                    <a:pt x="217" y="99"/>
                  </a:cubicBezTo>
                  <a:cubicBezTo>
                    <a:pt x="217" y="98"/>
                    <a:pt x="217" y="97"/>
                    <a:pt x="217" y="96"/>
                  </a:cubicBezTo>
                  <a:cubicBezTo>
                    <a:pt x="217" y="96"/>
                    <a:pt x="218" y="95"/>
                    <a:pt x="218" y="94"/>
                  </a:cubicBezTo>
                  <a:cubicBezTo>
                    <a:pt x="218" y="89"/>
                    <a:pt x="218" y="89"/>
                    <a:pt x="218" y="89"/>
                  </a:cubicBezTo>
                  <a:cubicBezTo>
                    <a:pt x="218" y="87"/>
                    <a:pt x="220" y="85"/>
                    <a:pt x="222" y="85"/>
                  </a:cubicBezTo>
                  <a:cubicBezTo>
                    <a:pt x="222" y="85"/>
                    <a:pt x="222" y="85"/>
                    <a:pt x="222" y="85"/>
                  </a:cubicBezTo>
                  <a:cubicBezTo>
                    <a:pt x="223" y="85"/>
                    <a:pt x="223" y="85"/>
                    <a:pt x="223" y="85"/>
                  </a:cubicBezTo>
                  <a:cubicBezTo>
                    <a:pt x="225" y="86"/>
                    <a:pt x="227" y="87"/>
                    <a:pt x="229" y="88"/>
                  </a:cubicBezTo>
                  <a:cubicBezTo>
                    <a:pt x="231" y="88"/>
                    <a:pt x="233" y="89"/>
                    <a:pt x="235" y="89"/>
                  </a:cubicBezTo>
                  <a:cubicBezTo>
                    <a:pt x="236" y="89"/>
                    <a:pt x="237" y="89"/>
                    <a:pt x="237" y="89"/>
                  </a:cubicBezTo>
                  <a:cubicBezTo>
                    <a:pt x="238" y="89"/>
                    <a:pt x="238" y="89"/>
                    <a:pt x="238" y="89"/>
                  </a:cubicBezTo>
                  <a:cubicBezTo>
                    <a:pt x="240" y="89"/>
                    <a:pt x="240" y="89"/>
                    <a:pt x="240" y="89"/>
                  </a:cubicBezTo>
                  <a:cubicBezTo>
                    <a:pt x="241" y="89"/>
                    <a:pt x="241" y="89"/>
                    <a:pt x="241" y="89"/>
                  </a:cubicBezTo>
                  <a:cubicBezTo>
                    <a:pt x="241" y="88"/>
                    <a:pt x="241" y="88"/>
                    <a:pt x="241" y="88"/>
                  </a:cubicBezTo>
                  <a:cubicBezTo>
                    <a:pt x="241" y="88"/>
                    <a:pt x="241" y="88"/>
                    <a:pt x="241" y="88"/>
                  </a:cubicBezTo>
                  <a:cubicBezTo>
                    <a:pt x="241" y="88"/>
                    <a:pt x="241" y="88"/>
                    <a:pt x="241" y="88"/>
                  </a:cubicBezTo>
                  <a:cubicBezTo>
                    <a:pt x="241" y="88"/>
                    <a:pt x="241" y="88"/>
                    <a:pt x="241" y="88"/>
                  </a:cubicBezTo>
                  <a:cubicBezTo>
                    <a:pt x="241" y="88"/>
                    <a:pt x="241" y="88"/>
                    <a:pt x="241" y="88"/>
                  </a:cubicBezTo>
                  <a:cubicBezTo>
                    <a:pt x="241" y="88"/>
                    <a:pt x="241" y="88"/>
                    <a:pt x="241" y="88"/>
                  </a:cubicBezTo>
                  <a:cubicBezTo>
                    <a:pt x="242" y="88"/>
                    <a:pt x="242" y="88"/>
                    <a:pt x="242" y="88"/>
                  </a:cubicBezTo>
                  <a:cubicBezTo>
                    <a:pt x="243" y="88"/>
                    <a:pt x="244" y="87"/>
                    <a:pt x="245" y="87"/>
                  </a:cubicBezTo>
                  <a:cubicBezTo>
                    <a:pt x="246" y="86"/>
                    <a:pt x="247" y="85"/>
                    <a:pt x="247" y="85"/>
                  </a:cubicBezTo>
                  <a:cubicBezTo>
                    <a:pt x="248" y="84"/>
                    <a:pt x="249" y="84"/>
                    <a:pt x="249" y="83"/>
                  </a:cubicBezTo>
                  <a:cubicBezTo>
                    <a:pt x="250" y="82"/>
                    <a:pt x="251" y="82"/>
                    <a:pt x="251" y="81"/>
                  </a:cubicBezTo>
                  <a:cubicBezTo>
                    <a:pt x="252" y="80"/>
                    <a:pt x="252" y="79"/>
                    <a:pt x="253" y="78"/>
                  </a:cubicBezTo>
                  <a:cubicBezTo>
                    <a:pt x="253" y="78"/>
                    <a:pt x="254" y="77"/>
                    <a:pt x="254" y="76"/>
                  </a:cubicBezTo>
                  <a:cubicBezTo>
                    <a:pt x="254" y="75"/>
                    <a:pt x="254" y="75"/>
                    <a:pt x="254" y="75"/>
                  </a:cubicBezTo>
                  <a:cubicBezTo>
                    <a:pt x="254" y="75"/>
                    <a:pt x="255" y="74"/>
                    <a:pt x="255" y="74"/>
                  </a:cubicBezTo>
                  <a:cubicBezTo>
                    <a:pt x="255" y="72"/>
                    <a:pt x="255" y="72"/>
                    <a:pt x="255" y="72"/>
                  </a:cubicBezTo>
                  <a:cubicBezTo>
                    <a:pt x="255" y="72"/>
                    <a:pt x="255" y="72"/>
                    <a:pt x="255" y="72"/>
                  </a:cubicBezTo>
                  <a:cubicBezTo>
                    <a:pt x="255" y="71"/>
                    <a:pt x="255" y="71"/>
                    <a:pt x="255" y="71"/>
                  </a:cubicBezTo>
                  <a:cubicBezTo>
                    <a:pt x="255" y="71"/>
                    <a:pt x="255" y="71"/>
                    <a:pt x="255" y="71"/>
                  </a:cubicBezTo>
                  <a:cubicBezTo>
                    <a:pt x="255" y="71"/>
                    <a:pt x="255" y="71"/>
                    <a:pt x="255" y="71"/>
                  </a:cubicBezTo>
                  <a:cubicBezTo>
                    <a:pt x="255" y="71"/>
                    <a:pt x="255" y="72"/>
                    <a:pt x="255" y="72"/>
                  </a:cubicBezTo>
                  <a:cubicBezTo>
                    <a:pt x="255" y="72"/>
                    <a:pt x="255" y="72"/>
                    <a:pt x="255" y="72"/>
                  </a:cubicBezTo>
                  <a:cubicBezTo>
                    <a:pt x="255" y="71"/>
                    <a:pt x="255" y="71"/>
                    <a:pt x="255" y="71"/>
                  </a:cubicBezTo>
                  <a:cubicBezTo>
                    <a:pt x="255" y="70"/>
                    <a:pt x="255" y="69"/>
                    <a:pt x="255" y="68"/>
                  </a:cubicBezTo>
                  <a:cubicBezTo>
                    <a:pt x="254" y="65"/>
                    <a:pt x="254" y="65"/>
                    <a:pt x="254" y="65"/>
                  </a:cubicBezTo>
                  <a:cubicBezTo>
                    <a:pt x="253" y="62"/>
                    <a:pt x="253" y="62"/>
                    <a:pt x="253" y="62"/>
                  </a:cubicBezTo>
                  <a:cubicBezTo>
                    <a:pt x="253" y="61"/>
                    <a:pt x="252" y="59"/>
                    <a:pt x="251" y="57"/>
                  </a:cubicBezTo>
                  <a:cubicBezTo>
                    <a:pt x="251" y="56"/>
                    <a:pt x="250" y="55"/>
                    <a:pt x="249" y="55"/>
                  </a:cubicBezTo>
                  <a:cubicBezTo>
                    <a:pt x="249" y="54"/>
                    <a:pt x="248" y="53"/>
                    <a:pt x="248" y="52"/>
                  </a:cubicBezTo>
                  <a:cubicBezTo>
                    <a:pt x="247" y="52"/>
                    <a:pt x="247" y="51"/>
                    <a:pt x="246" y="51"/>
                  </a:cubicBezTo>
                  <a:cubicBezTo>
                    <a:pt x="244" y="50"/>
                    <a:pt x="244" y="50"/>
                    <a:pt x="244" y="50"/>
                  </a:cubicBezTo>
                  <a:cubicBezTo>
                    <a:pt x="244" y="49"/>
                    <a:pt x="244" y="49"/>
                    <a:pt x="244" y="49"/>
                  </a:cubicBezTo>
                  <a:cubicBezTo>
                    <a:pt x="243" y="49"/>
                    <a:pt x="243" y="49"/>
                    <a:pt x="243" y="49"/>
                  </a:cubicBezTo>
                  <a:cubicBezTo>
                    <a:pt x="244" y="49"/>
                    <a:pt x="244" y="49"/>
                    <a:pt x="244" y="49"/>
                  </a:cubicBezTo>
                  <a:cubicBezTo>
                    <a:pt x="244" y="49"/>
                    <a:pt x="244" y="49"/>
                    <a:pt x="244" y="49"/>
                  </a:cubicBezTo>
                  <a:cubicBezTo>
                    <a:pt x="244" y="49"/>
                    <a:pt x="244" y="49"/>
                    <a:pt x="244" y="49"/>
                  </a:cubicBezTo>
                  <a:cubicBezTo>
                    <a:pt x="244" y="49"/>
                    <a:pt x="244" y="49"/>
                    <a:pt x="244" y="49"/>
                  </a:cubicBezTo>
                  <a:cubicBezTo>
                    <a:pt x="243" y="49"/>
                    <a:pt x="243" y="49"/>
                    <a:pt x="243" y="49"/>
                  </a:cubicBezTo>
                  <a:cubicBezTo>
                    <a:pt x="241" y="47"/>
                    <a:pt x="241" y="47"/>
                    <a:pt x="241" y="47"/>
                  </a:cubicBezTo>
                  <a:cubicBezTo>
                    <a:pt x="238" y="47"/>
                    <a:pt x="238" y="47"/>
                    <a:pt x="238" y="47"/>
                  </a:cubicBezTo>
                  <a:cubicBezTo>
                    <a:pt x="236" y="46"/>
                    <a:pt x="236" y="46"/>
                    <a:pt x="236" y="46"/>
                  </a:cubicBezTo>
                  <a:cubicBezTo>
                    <a:pt x="233" y="46"/>
                    <a:pt x="233" y="46"/>
                    <a:pt x="233" y="46"/>
                  </a:cubicBezTo>
                  <a:cubicBezTo>
                    <a:pt x="231" y="46"/>
                    <a:pt x="228" y="46"/>
                    <a:pt x="226" y="47"/>
                  </a:cubicBezTo>
                  <a:cubicBezTo>
                    <a:pt x="224" y="47"/>
                    <a:pt x="222" y="47"/>
                    <a:pt x="219" y="47"/>
                  </a:cubicBezTo>
                  <a:cubicBezTo>
                    <a:pt x="217" y="47"/>
                    <a:pt x="215" y="45"/>
                    <a:pt x="215" y="43"/>
                  </a:cubicBezTo>
                  <a:cubicBezTo>
                    <a:pt x="215" y="43"/>
                    <a:pt x="215" y="43"/>
                    <a:pt x="215" y="43"/>
                  </a:cubicBezTo>
                  <a:cubicBezTo>
                    <a:pt x="215" y="40"/>
                    <a:pt x="215" y="40"/>
                    <a:pt x="215" y="40"/>
                  </a:cubicBezTo>
                  <a:cubicBezTo>
                    <a:pt x="215" y="39"/>
                    <a:pt x="215" y="39"/>
                    <a:pt x="215" y="38"/>
                  </a:cubicBezTo>
                  <a:cubicBezTo>
                    <a:pt x="215" y="37"/>
                    <a:pt x="215" y="36"/>
                    <a:pt x="215" y="35"/>
                  </a:cubicBezTo>
                  <a:cubicBezTo>
                    <a:pt x="214" y="35"/>
                    <a:pt x="214" y="34"/>
                    <a:pt x="214" y="33"/>
                  </a:cubicBezTo>
                  <a:cubicBezTo>
                    <a:pt x="214" y="33"/>
                    <a:pt x="213" y="32"/>
                    <a:pt x="213" y="31"/>
                  </a:cubicBezTo>
                  <a:cubicBezTo>
                    <a:pt x="212" y="31"/>
                    <a:pt x="212" y="30"/>
                    <a:pt x="211" y="30"/>
                  </a:cubicBezTo>
                  <a:cubicBezTo>
                    <a:pt x="211" y="29"/>
                    <a:pt x="210" y="29"/>
                    <a:pt x="210" y="28"/>
                  </a:cubicBezTo>
                  <a:cubicBezTo>
                    <a:pt x="209" y="28"/>
                    <a:pt x="208" y="27"/>
                    <a:pt x="208" y="27"/>
                  </a:cubicBezTo>
                  <a:cubicBezTo>
                    <a:pt x="207" y="27"/>
                    <a:pt x="206" y="26"/>
                    <a:pt x="206" y="26"/>
                  </a:cubicBezTo>
                  <a:cubicBezTo>
                    <a:pt x="205" y="26"/>
                    <a:pt x="204" y="26"/>
                    <a:pt x="203" y="26"/>
                  </a:cubicBezTo>
                  <a:cubicBezTo>
                    <a:pt x="202" y="25"/>
                    <a:pt x="200" y="25"/>
                    <a:pt x="198" y="25"/>
                  </a:cubicBezTo>
                  <a:cubicBezTo>
                    <a:pt x="196" y="26"/>
                    <a:pt x="195" y="26"/>
                    <a:pt x="193" y="26"/>
                  </a:cubicBezTo>
                  <a:cubicBezTo>
                    <a:pt x="191" y="27"/>
                    <a:pt x="190" y="27"/>
                    <a:pt x="188" y="28"/>
                  </a:cubicBezTo>
                  <a:cubicBezTo>
                    <a:pt x="188" y="28"/>
                    <a:pt x="188" y="28"/>
                    <a:pt x="188" y="28"/>
                  </a:cubicBezTo>
                  <a:cubicBezTo>
                    <a:pt x="186" y="29"/>
                    <a:pt x="185" y="28"/>
                    <a:pt x="184" y="26"/>
                  </a:cubicBezTo>
                  <a:cubicBezTo>
                    <a:pt x="184" y="26"/>
                    <a:pt x="184" y="25"/>
                    <a:pt x="184" y="25"/>
                  </a:cubicBezTo>
                  <a:cubicBezTo>
                    <a:pt x="184" y="23"/>
                    <a:pt x="184" y="23"/>
                    <a:pt x="184" y="23"/>
                  </a:cubicBezTo>
                  <a:cubicBezTo>
                    <a:pt x="184" y="22"/>
                    <a:pt x="184" y="21"/>
                    <a:pt x="184" y="20"/>
                  </a:cubicBezTo>
                  <a:cubicBezTo>
                    <a:pt x="184" y="20"/>
                    <a:pt x="183" y="19"/>
                    <a:pt x="183" y="18"/>
                  </a:cubicBezTo>
                  <a:cubicBezTo>
                    <a:pt x="183" y="18"/>
                    <a:pt x="182" y="17"/>
                    <a:pt x="182" y="16"/>
                  </a:cubicBezTo>
                  <a:cubicBezTo>
                    <a:pt x="182" y="16"/>
                    <a:pt x="181" y="15"/>
                    <a:pt x="180" y="15"/>
                  </a:cubicBezTo>
                  <a:cubicBezTo>
                    <a:pt x="180" y="14"/>
                    <a:pt x="179" y="14"/>
                    <a:pt x="179" y="13"/>
                  </a:cubicBezTo>
                  <a:cubicBezTo>
                    <a:pt x="178" y="13"/>
                    <a:pt x="177" y="12"/>
                    <a:pt x="177" y="12"/>
                  </a:cubicBezTo>
                  <a:cubicBezTo>
                    <a:pt x="174" y="11"/>
                    <a:pt x="174" y="11"/>
                    <a:pt x="174" y="11"/>
                  </a:cubicBezTo>
                  <a:cubicBezTo>
                    <a:pt x="172" y="11"/>
                    <a:pt x="172" y="11"/>
                    <a:pt x="172" y="11"/>
                  </a:cubicBezTo>
                  <a:cubicBezTo>
                    <a:pt x="170" y="10"/>
                    <a:pt x="170" y="10"/>
                    <a:pt x="170" y="10"/>
                  </a:cubicBezTo>
                  <a:cubicBezTo>
                    <a:pt x="167" y="11"/>
                    <a:pt x="167" y="11"/>
                    <a:pt x="167" y="11"/>
                  </a:cubicBezTo>
                  <a:cubicBezTo>
                    <a:pt x="165" y="11"/>
                    <a:pt x="165" y="11"/>
                    <a:pt x="165" y="11"/>
                  </a:cubicBezTo>
                  <a:cubicBezTo>
                    <a:pt x="162" y="12"/>
                    <a:pt x="162" y="12"/>
                    <a:pt x="162" y="12"/>
                  </a:cubicBezTo>
                  <a:cubicBezTo>
                    <a:pt x="160" y="13"/>
                    <a:pt x="160" y="13"/>
                    <a:pt x="160" y="13"/>
                  </a:cubicBezTo>
                  <a:cubicBezTo>
                    <a:pt x="158" y="14"/>
                    <a:pt x="158" y="14"/>
                    <a:pt x="158" y="14"/>
                  </a:cubicBezTo>
                  <a:cubicBezTo>
                    <a:pt x="156" y="16"/>
                    <a:pt x="156" y="16"/>
                    <a:pt x="156" y="16"/>
                  </a:cubicBezTo>
                  <a:cubicBezTo>
                    <a:pt x="156" y="16"/>
                    <a:pt x="156" y="16"/>
                    <a:pt x="156" y="16"/>
                  </a:cubicBezTo>
                  <a:cubicBezTo>
                    <a:pt x="156" y="17"/>
                    <a:pt x="155" y="17"/>
                    <a:pt x="154" y="16"/>
                  </a:cubicBezTo>
                  <a:cubicBezTo>
                    <a:pt x="154" y="16"/>
                    <a:pt x="154" y="16"/>
                    <a:pt x="154" y="16"/>
                  </a:cubicBezTo>
                  <a:cubicBezTo>
                    <a:pt x="152" y="12"/>
                    <a:pt x="152" y="12"/>
                    <a:pt x="152" y="12"/>
                  </a:cubicBezTo>
                  <a:cubicBezTo>
                    <a:pt x="152" y="11"/>
                    <a:pt x="151" y="10"/>
                    <a:pt x="151" y="9"/>
                  </a:cubicBezTo>
                  <a:cubicBezTo>
                    <a:pt x="150" y="8"/>
                    <a:pt x="149" y="7"/>
                    <a:pt x="148" y="6"/>
                  </a:cubicBezTo>
                  <a:cubicBezTo>
                    <a:pt x="148" y="6"/>
                    <a:pt x="146" y="5"/>
                    <a:pt x="146" y="4"/>
                  </a:cubicBezTo>
                  <a:cubicBezTo>
                    <a:pt x="144" y="4"/>
                    <a:pt x="143" y="4"/>
                    <a:pt x="142" y="3"/>
                  </a:cubicBezTo>
                  <a:cubicBezTo>
                    <a:pt x="141" y="3"/>
                    <a:pt x="140" y="3"/>
                    <a:pt x="139" y="3"/>
                  </a:cubicBezTo>
                  <a:cubicBezTo>
                    <a:pt x="137" y="3"/>
                    <a:pt x="136" y="3"/>
                    <a:pt x="135" y="3"/>
                  </a:cubicBezTo>
                  <a:cubicBezTo>
                    <a:pt x="134" y="4"/>
                    <a:pt x="132" y="4"/>
                    <a:pt x="131" y="4"/>
                  </a:cubicBezTo>
                  <a:cubicBezTo>
                    <a:pt x="130" y="5"/>
                    <a:pt x="129" y="5"/>
                    <a:pt x="128" y="6"/>
                  </a:cubicBezTo>
                  <a:cubicBezTo>
                    <a:pt x="127" y="6"/>
                    <a:pt x="125" y="7"/>
                    <a:pt x="124" y="7"/>
                  </a:cubicBezTo>
                  <a:cubicBezTo>
                    <a:pt x="123" y="8"/>
                    <a:pt x="122" y="9"/>
                    <a:pt x="121" y="9"/>
                  </a:cubicBezTo>
                  <a:cubicBezTo>
                    <a:pt x="118" y="12"/>
                    <a:pt x="118" y="12"/>
                    <a:pt x="118" y="12"/>
                  </a:cubicBezTo>
                  <a:cubicBezTo>
                    <a:pt x="116" y="15"/>
                    <a:pt x="116" y="15"/>
                    <a:pt x="116" y="15"/>
                  </a:cubicBezTo>
                  <a:cubicBezTo>
                    <a:pt x="114" y="18"/>
                    <a:pt x="114" y="18"/>
                    <a:pt x="114" y="18"/>
                  </a:cubicBezTo>
                  <a:cubicBezTo>
                    <a:pt x="112" y="21"/>
                    <a:pt x="112" y="21"/>
                    <a:pt x="112" y="21"/>
                  </a:cubicBezTo>
                  <a:cubicBezTo>
                    <a:pt x="111" y="24"/>
                    <a:pt x="111" y="24"/>
                    <a:pt x="111" y="24"/>
                  </a:cubicBezTo>
                  <a:cubicBezTo>
                    <a:pt x="110" y="25"/>
                    <a:pt x="109" y="25"/>
                    <a:pt x="109" y="25"/>
                  </a:cubicBezTo>
                  <a:cubicBezTo>
                    <a:pt x="108" y="25"/>
                    <a:pt x="108" y="25"/>
                    <a:pt x="108" y="25"/>
                  </a:cubicBezTo>
                  <a:cubicBezTo>
                    <a:pt x="108" y="25"/>
                    <a:pt x="108" y="25"/>
                    <a:pt x="108" y="25"/>
                  </a:cubicBezTo>
                  <a:cubicBezTo>
                    <a:pt x="107" y="24"/>
                    <a:pt x="107" y="24"/>
                    <a:pt x="106" y="23"/>
                  </a:cubicBezTo>
                  <a:cubicBezTo>
                    <a:pt x="105" y="23"/>
                    <a:pt x="104" y="23"/>
                    <a:pt x="102" y="22"/>
                  </a:cubicBezTo>
                  <a:cubicBezTo>
                    <a:pt x="101" y="22"/>
                    <a:pt x="100" y="22"/>
                    <a:pt x="99" y="22"/>
                  </a:cubicBezTo>
                  <a:cubicBezTo>
                    <a:pt x="99" y="22"/>
                    <a:pt x="98" y="22"/>
                    <a:pt x="98" y="22"/>
                  </a:cubicBezTo>
                  <a:cubicBezTo>
                    <a:pt x="98" y="22"/>
                    <a:pt x="97" y="22"/>
                    <a:pt x="97" y="23"/>
                  </a:cubicBezTo>
                  <a:cubicBezTo>
                    <a:pt x="96" y="23"/>
                    <a:pt x="96" y="23"/>
                    <a:pt x="96" y="23"/>
                  </a:cubicBezTo>
                  <a:cubicBezTo>
                    <a:pt x="96" y="23"/>
                    <a:pt x="96" y="23"/>
                    <a:pt x="96" y="23"/>
                  </a:cubicBezTo>
                  <a:cubicBezTo>
                    <a:pt x="96" y="23"/>
                    <a:pt x="96" y="23"/>
                    <a:pt x="96" y="23"/>
                  </a:cubicBezTo>
                  <a:cubicBezTo>
                    <a:pt x="95" y="23"/>
                    <a:pt x="95" y="24"/>
                    <a:pt x="95" y="24"/>
                  </a:cubicBezTo>
                  <a:cubicBezTo>
                    <a:pt x="94" y="25"/>
                    <a:pt x="94" y="25"/>
                    <a:pt x="94" y="25"/>
                  </a:cubicBezTo>
                  <a:cubicBezTo>
                    <a:pt x="94" y="25"/>
                    <a:pt x="93" y="26"/>
                    <a:pt x="93" y="26"/>
                  </a:cubicBezTo>
                  <a:cubicBezTo>
                    <a:pt x="93" y="27"/>
                    <a:pt x="92" y="29"/>
                    <a:pt x="92" y="30"/>
                  </a:cubicBezTo>
                  <a:cubicBezTo>
                    <a:pt x="91" y="31"/>
                    <a:pt x="91" y="32"/>
                    <a:pt x="90" y="33"/>
                  </a:cubicBezTo>
                  <a:cubicBezTo>
                    <a:pt x="89" y="34"/>
                    <a:pt x="88" y="35"/>
                    <a:pt x="87" y="34"/>
                  </a:cubicBezTo>
                  <a:cubicBezTo>
                    <a:pt x="86" y="34"/>
                    <a:pt x="86" y="34"/>
                    <a:pt x="86" y="34"/>
                  </a:cubicBezTo>
                  <a:cubicBezTo>
                    <a:pt x="83" y="32"/>
                    <a:pt x="83" y="32"/>
                    <a:pt x="83" y="32"/>
                  </a:cubicBezTo>
                  <a:cubicBezTo>
                    <a:pt x="79" y="31"/>
                    <a:pt x="79" y="31"/>
                    <a:pt x="79" y="31"/>
                  </a:cubicBezTo>
                  <a:cubicBezTo>
                    <a:pt x="76" y="30"/>
                    <a:pt x="76" y="30"/>
                    <a:pt x="76" y="30"/>
                  </a:cubicBezTo>
                  <a:cubicBezTo>
                    <a:pt x="72" y="30"/>
                    <a:pt x="72" y="30"/>
                    <a:pt x="72" y="30"/>
                  </a:cubicBezTo>
                  <a:cubicBezTo>
                    <a:pt x="69" y="30"/>
                    <a:pt x="69" y="30"/>
                    <a:pt x="69" y="30"/>
                  </a:cubicBezTo>
                  <a:cubicBezTo>
                    <a:pt x="68" y="30"/>
                    <a:pt x="67" y="31"/>
                    <a:pt x="66" y="31"/>
                  </a:cubicBezTo>
                  <a:cubicBezTo>
                    <a:pt x="65" y="32"/>
                    <a:pt x="64" y="32"/>
                    <a:pt x="63" y="32"/>
                  </a:cubicBezTo>
                  <a:cubicBezTo>
                    <a:pt x="60" y="35"/>
                    <a:pt x="60" y="35"/>
                    <a:pt x="60" y="35"/>
                  </a:cubicBezTo>
                  <a:cubicBezTo>
                    <a:pt x="59" y="36"/>
                    <a:pt x="59" y="37"/>
                    <a:pt x="58" y="38"/>
                  </a:cubicBezTo>
                  <a:cubicBezTo>
                    <a:pt x="57" y="39"/>
                    <a:pt x="57" y="40"/>
                    <a:pt x="56" y="41"/>
                  </a:cubicBezTo>
                  <a:cubicBezTo>
                    <a:pt x="56" y="42"/>
                    <a:pt x="55" y="43"/>
                    <a:pt x="55" y="44"/>
                  </a:cubicBezTo>
                  <a:cubicBezTo>
                    <a:pt x="54" y="45"/>
                    <a:pt x="54" y="46"/>
                    <a:pt x="54" y="47"/>
                  </a:cubicBezTo>
                  <a:cubicBezTo>
                    <a:pt x="54" y="51"/>
                    <a:pt x="54" y="51"/>
                    <a:pt x="54" y="51"/>
                  </a:cubicBezTo>
                  <a:cubicBezTo>
                    <a:pt x="54" y="55"/>
                    <a:pt x="54" y="55"/>
                    <a:pt x="54" y="55"/>
                  </a:cubicBezTo>
                  <a:cubicBezTo>
                    <a:pt x="54" y="58"/>
                    <a:pt x="53" y="61"/>
                    <a:pt x="53" y="63"/>
                  </a:cubicBezTo>
                  <a:cubicBezTo>
                    <a:pt x="53" y="65"/>
                    <a:pt x="52" y="67"/>
                    <a:pt x="50" y="67"/>
                  </a:cubicBezTo>
                  <a:cubicBezTo>
                    <a:pt x="49" y="67"/>
                    <a:pt x="49" y="67"/>
                    <a:pt x="49" y="67"/>
                  </a:cubicBezTo>
                  <a:cubicBezTo>
                    <a:pt x="49" y="66"/>
                    <a:pt x="49" y="66"/>
                    <a:pt x="49" y="66"/>
                  </a:cubicBezTo>
                  <a:cubicBezTo>
                    <a:pt x="48" y="66"/>
                    <a:pt x="47" y="66"/>
                    <a:pt x="46" y="66"/>
                  </a:cubicBezTo>
                  <a:cubicBezTo>
                    <a:pt x="45" y="66"/>
                    <a:pt x="45" y="66"/>
                    <a:pt x="45" y="66"/>
                  </a:cubicBezTo>
                  <a:cubicBezTo>
                    <a:pt x="44" y="66"/>
                    <a:pt x="44" y="66"/>
                    <a:pt x="43" y="66"/>
                  </a:cubicBezTo>
                  <a:cubicBezTo>
                    <a:pt x="42" y="66"/>
                    <a:pt x="42" y="66"/>
                    <a:pt x="41" y="66"/>
                  </a:cubicBezTo>
                  <a:cubicBezTo>
                    <a:pt x="40" y="67"/>
                    <a:pt x="40" y="67"/>
                    <a:pt x="40" y="67"/>
                  </a:cubicBezTo>
                  <a:cubicBezTo>
                    <a:pt x="40" y="67"/>
                    <a:pt x="40" y="67"/>
                    <a:pt x="40" y="67"/>
                  </a:cubicBezTo>
                  <a:cubicBezTo>
                    <a:pt x="39" y="68"/>
                    <a:pt x="39" y="68"/>
                    <a:pt x="39" y="69"/>
                  </a:cubicBezTo>
                  <a:cubicBezTo>
                    <a:pt x="38" y="70"/>
                    <a:pt x="38" y="71"/>
                    <a:pt x="38" y="72"/>
                  </a:cubicBezTo>
                  <a:cubicBezTo>
                    <a:pt x="38" y="74"/>
                    <a:pt x="38" y="76"/>
                    <a:pt x="38" y="78"/>
                  </a:cubicBezTo>
                  <a:cubicBezTo>
                    <a:pt x="38" y="78"/>
                    <a:pt x="38" y="78"/>
                    <a:pt x="38" y="78"/>
                  </a:cubicBezTo>
                  <a:cubicBezTo>
                    <a:pt x="38" y="80"/>
                    <a:pt x="37" y="81"/>
                    <a:pt x="36" y="82"/>
                  </a:cubicBezTo>
                  <a:cubicBezTo>
                    <a:pt x="35" y="82"/>
                    <a:pt x="34" y="82"/>
                    <a:pt x="34" y="81"/>
                  </a:cubicBezTo>
                  <a:cubicBezTo>
                    <a:pt x="29" y="79"/>
                    <a:pt x="24" y="78"/>
                    <a:pt x="19" y="78"/>
                  </a:cubicBezTo>
                  <a:cubicBezTo>
                    <a:pt x="18" y="78"/>
                    <a:pt x="17" y="78"/>
                    <a:pt x="16" y="78"/>
                  </a:cubicBezTo>
                  <a:cubicBezTo>
                    <a:pt x="15" y="78"/>
                    <a:pt x="14" y="78"/>
                    <a:pt x="12" y="79"/>
                  </a:cubicBezTo>
                  <a:cubicBezTo>
                    <a:pt x="11" y="80"/>
                    <a:pt x="11" y="80"/>
                    <a:pt x="11" y="80"/>
                  </a:cubicBezTo>
                  <a:cubicBezTo>
                    <a:pt x="9" y="81"/>
                    <a:pt x="9" y="81"/>
                    <a:pt x="9" y="81"/>
                  </a:cubicBezTo>
                  <a:cubicBezTo>
                    <a:pt x="8" y="82"/>
                    <a:pt x="8" y="82"/>
                    <a:pt x="8" y="82"/>
                  </a:cubicBezTo>
                  <a:cubicBezTo>
                    <a:pt x="8" y="82"/>
                    <a:pt x="7" y="83"/>
                    <a:pt x="7" y="83"/>
                  </a:cubicBezTo>
                  <a:cubicBezTo>
                    <a:pt x="6" y="84"/>
                    <a:pt x="6" y="85"/>
                    <a:pt x="5" y="86"/>
                  </a:cubicBezTo>
                  <a:cubicBezTo>
                    <a:pt x="5" y="87"/>
                    <a:pt x="4" y="89"/>
                    <a:pt x="4" y="90"/>
                  </a:cubicBezTo>
                  <a:cubicBezTo>
                    <a:pt x="4" y="93"/>
                    <a:pt x="3" y="95"/>
                    <a:pt x="3" y="98"/>
                  </a:cubicBezTo>
                  <a:cubicBezTo>
                    <a:pt x="3" y="99"/>
                    <a:pt x="3" y="100"/>
                    <a:pt x="4" y="102"/>
                  </a:cubicBezTo>
                  <a:cubicBezTo>
                    <a:pt x="4" y="103"/>
                    <a:pt x="4" y="104"/>
                    <a:pt x="4" y="105"/>
                  </a:cubicBezTo>
                  <a:cubicBezTo>
                    <a:pt x="5" y="106"/>
                    <a:pt x="5" y="107"/>
                    <a:pt x="5" y="107"/>
                  </a:cubicBezTo>
                  <a:cubicBezTo>
                    <a:pt x="6" y="108"/>
                    <a:pt x="6" y="108"/>
                    <a:pt x="6" y="108"/>
                  </a:cubicBezTo>
                  <a:cubicBezTo>
                    <a:pt x="7" y="109"/>
                    <a:pt x="7" y="109"/>
                    <a:pt x="8" y="109"/>
                  </a:cubicBezTo>
                  <a:cubicBezTo>
                    <a:pt x="8" y="110"/>
                    <a:pt x="9" y="110"/>
                    <a:pt x="10" y="110"/>
                  </a:cubicBezTo>
                  <a:cubicBezTo>
                    <a:pt x="10" y="110"/>
                    <a:pt x="10" y="110"/>
                    <a:pt x="10" y="110"/>
                  </a:cubicBezTo>
                  <a:cubicBezTo>
                    <a:pt x="10" y="110"/>
                    <a:pt x="10" y="110"/>
                    <a:pt x="10" y="110"/>
                  </a:cubicBezTo>
                  <a:cubicBezTo>
                    <a:pt x="10" y="111"/>
                    <a:pt x="10" y="111"/>
                    <a:pt x="10" y="11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06" name="Freeform 118">
              <a:extLst>
                <a:ext uri="{FF2B5EF4-FFF2-40B4-BE49-F238E27FC236}">
                  <a16:creationId xmlns:a16="http://schemas.microsoft.com/office/drawing/2014/main" id="{5BAAA49D-ACC8-EBF3-7155-1F53682E5B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1350" y="4006851"/>
              <a:ext cx="431800" cy="247650"/>
            </a:xfrm>
            <a:custGeom>
              <a:avLst/>
              <a:gdLst/>
              <a:ahLst/>
              <a:cxnLst>
                <a:cxn ang="0">
                  <a:pos x="0" y="140"/>
                </a:cxn>
                <a:cxn ang="0">
                  <a:pos x="11" y="130"/>
                </a:cxn>
                <a:cxn ang="0">
                  <a:pos x="1" y="113"/>
                </a:cxn>
                <a:cxn ang="0">
                  <a:pos x="2" y="108"/>
                </a:cxn>
                <a:cxn ang="0">
                  <a:pos x="26" y="103"/>
                </a:cxn>
                <a:cxn ang="0">
                  <a:pos x="24" y="84"/>
                </a:cxn>
                <a:cxn ang="0">
                  <a:pos x="37" y="86"/>
                </a:cxn>
                <a:cxn ang="0">
                  <a:pos x="28" y="65"/>
                </a:cxn>
                <a:cxn ang="0">
                  <a:pos x="44" y="51"/>
                </a:cxn>
                <a:cxn ang="0">
                  <a:pos x="60" y="47"/>
                </a:cxn>
                <a:cxn ang="0">
                  <a:pos x="77" y="30"/>
                </a:cxn>
                <a:cxn ang="0">
                  <a:pos x="87" y="36"/>
                </a:cxn>
                <a:cxn ang="0">
                  <a:pos x="101" y="26"/>
                </a:cxn>
                <a:cxn ang="0">
                  <a:pos x="114" y="34"/>
                </a:cxn>
                <a:cxn ang="0">
                  <a:pos x="114" y="31"/>
                </a:cxn>
                <a:cxn ang="0">
                  <a:pos x="132" y="23"/>
                </a:cxn>
                <a:cxn ang="0">
                  <a:pos x="139" y="35"/>
                </a:cxn>
                <a:cxn ang="0">
                  <a:pos x="143" y="14"/>
                </a:cxn>
                <a:cxn ang="0">
                  <a:pos x="157" y="2"/>
                </a:cxn>
                <a:cxn ang="0">
                  <a:pos x="179" y="11"/>
                </a:cxn>
                <a:cxn ang="0">
                  <a:pos x="179" y="9"/>
                </a:cxn>
                <a:cxn ang="0">
                  <a:pos x="198" y="9"/>
                </a:cxn>
                <a:cxn ang="0">
                  <a:pos x="208" y="23"/>
                </a:cxn>
                <a:cxn ang="0">
                  <a:pos x="211" y="7"/>
                </a:cxn>
                <a:cxn ang="0">
                  <a:pos x="227" y="8"/>
                </a:cxn>
                <a:cxn ang="0">
                  <a:pos x="238" y="25"/>
                </a:cxn>
                <a:cxn ang="0">
                  <a:pos x="251" y="24"/>
                </a:cxn>
                <a:cxn ang="0">
                  <a:pos x="258" y="39"/>
                </a:cxn>
                <a:cxn ang="0">
                  <a:pos x="246" y="25"/>
                </a:cxn>
                <a:cxn ang="0">
                  <a:pos x="238" y="31"/>
                </a:cxn>
                <a:cxn ang="0">
                  <a:pos x="220" y="12"/>
                </a:cxn>
                <a:cxn ang="0">
                  <a:pos x="214" y="13"/>
                </a:cxn>
                <a:cxn ang="0">
                  <a:pos x="204" y="28"/>
                </a:cxn>
                <a:cxn ang="0">
                  <a:pos x="197" y="18"/>
                </a:cxn>
                <a:cxn ang="0">
                  <a:pos x="187" y="14"/>
                </a:cxn>
                <a:cxn ang="0">
                  <a:pos x="180" y="22"/>
                </a:cxn>
                <a:cxn ang="0">
                  <a:pos x="166" y="9"/>
                </a:cxn>
                <a:cxn ang="0">
                  <a:pos x="153" y="14"/>
                </a:cxn>
                <a:cxn ang="0">
                  <a:pos x="147" y="24"/>
                </a:cxn>
                <a:cxn ang="0">
                  <a:pos x="139" y="37"/>
                </a:cxn>
                <a:cxn ang="0">
                  <a:pos x="129" y="29"/>
                </a:cxn>
                <a:cxn ang="0">
                  <a:pos x="118" y="34"/>
                </a:cxn>
                <a:cxn ang="0">
                  <a:pos x="111" y="41"/>
                </a:cxn>
                <a:cxn ang="0">
                  <a:pos x="105" y="31"/>
                </a:cxn>
                <a:cxn ang="0">
                  <a:pos x="92" y="34"/>
                </a:cxn>
                <a:cxn ang="0">
                  <a:pos x="84" y="37"/>
                </a:cxn>
                <a:cxn ang="0">
                  <a:pos x="68" y="34"/>
                </a:cxn>
                <a:cxn ang="0">
                  <a:pos x="61" y="61"/>
                </a:cxn>
                <a:cxn ang="0">
                  <a:pos x="42" y="57"/>
                </a:cxn>
                <a:cxn ang="0">
                  <a:pos x="34" y="70"/>
                </a:cxn>
                <a:cxn ang="0">
                  <a:pos x="32" y="91"/>
                </a:cxn>
                <a:cxn ang="0">
                  <a:pos x="29" y="89"/>
                </a:cxn>
                <a:cxn ang="0">
                  <a:pos x="27" y="105"/>
                </a:cxn>
                <a:cxn ang="0">
                  <a:pos x="7" y="109"/>
                </a:cxn>
                <a:cxn ang="0">
                  <a:pos x="6" y="111"/>
                </a:cxn>
                <a:cxn ang="0">
                  <a:pos x="7" y="121"/>
                </a:cxn>
                <a:cxn ang="0">
                  <a:pos x="8" y="133"/>
                </a:cxn>
                <a:cxn ang="0">
                  <a:pos x="2" y="141"/>
                </a:cxn>
                <a:cxn ang="0">
                  <a:pos x="5" y="148"/>
                </a:cxn>
              </a:cxnLst>
              <a:rect l="0" t="0" r="r" b="b"/>
              <a:pathLst>
                <a:path w="259" h="148">
                  <a:moveTo>
                    <a:pt x="5" y="148"/>
                  </a:moveTo>
                  <a:cubicBezTo>
                    <a:pt x="4" y="147"/>
                    <a:pt x="3" y="147"/>
                    <a:pt x="2" y="146"/>
                  </a:cubicBezTo>
                  <a:cubicBezTo>
                    <a:pt x="2" y="146"/>
                    <a:pt x="1" y="145"/>
                    <a:pt x="1" y="145"/>
                  </a:cubicBezTo>
                  <a:cubicBezTo>
                    <a:pt x="1" y="144"/>
                    <a:pt x="1" y="144"/>
                    <a:pt x="0" y="143"/>
                  </a:cubicBezTo>
                  <a:cubicBezTo>
                    <a:pt x="0" y="143"/>
                    <a:pt x="0" y="142"/>
                    <a:pt x="0" y="142"/>
                  </a:cubicBezTo>
                  <a:cubicBezTo>
                    <a:pt x="0" y="141"/>
                    <a:pt x="0" y="141"/>
                    <a:pt x="0" y="140"/>
                  </a:cubicBezTo>
                  <a:cubicBezTo>
                    <a:pt x="0" y="139"/>
                    <a:pt x="0" y="138"/>
                    <a:pt x="0" y="137"/>
                  </a:cubicBezTo>
                  <a:cubicBezTo>
                    <a:pt x="0" y="136"/>
                    <a:pt x="1" y="135"/>
                    <a:pt x="2" y="134"/>
                  </a:cubicBezTo>
                  <a:cubicBezTo>
                    <a:pt x="2" y="133"/>
                    <a:pt x="3" y="132"/>
                    <a:pt x="4" y="131"/>
                  </a:cubicBezTo>
                  <a:cubicBezTo>
                    <a:pt x="5" y="131"/>
                    <a:pt x="5" y="131"/>
                    <a:pt x="6" y="131"/>
                  </a:cubicBezTo>
                  <a:cubicBezTo>
                    <a:pt x="6" y="130"/>
                    <a:pt x="7" y="130"/>
                    <a:pt x="7" y="130"/>
                  </a:cubicBezTo>
                  <a:cubicBezTo>
                    <a:pt x="9" y="130"/>
                    <a:pt x="10" y="130"/>
                    <a:pt x="11" y="130"/>
                  </a:cubicBezTo>
                  <a:cubicBezTo>
                    <a:pt x="9" y="133"/>
                    <a:pt x="9" y="133"/>
                    <a:pt x="9" y="133"/>
                  </a:cubicBezTo>
                  <a:cubicBezTo>
                    <a:pt x="8" y="131"/>
                    <a:pt x="7" y="130"/>
                    <a:pt x="6" y="128"/>
                  </a:cubicBezTo>
                  <a:cubicBezTo>
                    <a:pt x="4" y="126"/>
                    <a:pt x="3" y="124"/>
                    <a:pt x="3" y="122"/>
                  </a:cubicBezTo>
                  <a:cubicBezTo>
                    <a:pt x="2" y="121"/>
                    <a:pt x="2" y="120"/>
                    <a:pt x="2" y="119"/>
                  </a:cubicBezTo>
                  <a:cubicBezTo>
                    <a:pt x="1" y="118"/>
                    <a:pt x="1" y="117"/>
                    <a:pt x="1" y="116"/>
                  </a:cubicBezTo>
                  <a:cubicBezTo>
                    <a:pt x="1" y="115"/>
                    <a:pt x="1" y="114"/>
                    <a:pt x="1" y="113"/>
                  </a:cubicBezTo>
                  <a:cubicBezTo>
                    <a:pt x="0" y="112"/>
                    <a:pt x="1" y="110"/>
                    <a:pt x="1" y="109"/>
                  </a:cubicBezTo>
                  <a:cubicBezTo>
                    <a:pt x="1" y="108"/>
                    <a:pt x="1" y="108"/>
                    <a:pt x="1" y="108"/>
                  </a:cubicBezTo>
                  <a:cubicBezTo>
                    <a:pt x="1" y="108"/>
                    <a:pt x="1" y="108"/>
                    <a:pt x="1" y="108"/>
                  </a:cubicBezTo>
                  <a:cubicBezTo>
                    <a:pt x="1" y="108"/>
                    <a:pt x="1" y="108"/>
                    <a:pt x="1" y="108"/>
                  </a:cubicBezTo>
                  <a:cubicBezTo>
                    <a:pt x="2" y="108"/>
                    <a:pt x="2" y="108"/>
                    <a:pt x="2" y="108"/>
                  </a:cubicBezTo>
                  <a:cubicBezTo>
                    <a:pt x="2" y="108"/>
                    <a:pt x="2" y="108"/>
                    <a:pt x="2" y="108"/>
                  </a:cubicBezTo>
                  <a:cubicBezTo>
                    <a:pt x="2" y="108"/>
                    <a:pt x="2" y="108"/>
                    <a:pt x="2" y="108"/>
                  </a:cubicBezTo>
                  <a:cubicBezTo>
                    <a:pt x="2" y="107"/>
                    <a:pt x="2" y="107"/>
                    <a:pt x="2" y="107"/>
                  </a:cubicBezTo>
                  <a:cubicBezTo>
                    <a:pt x="2" y="107"/>
                    <a:pt x="3" y="106"/>
                    <a:pt x="3" y="106"/>
                  </a:cubicBezTo>
                  <a:cubicBezTo>
                    <a:pt x="4" y="104"/>
                    <a:pt x="5" y="104"/>
                    <a:pt x="6" y="103"/>
                  </a:cubicBezTo>
                  <a:cubicBezTo>
                    <a:pt x="8" y="102"/>
                    <a:pt x="10" y="101"/>
                    <a:pt x="13" y="100"/>
                  </a:cubicBezTo>
                  <a:cubicBezTo>
                    <a:pt x="17" y="100"/>
                    <a:pt x="22" y="101"/>
                    <a:pt x="26" y="103"/>
                  </a:cubicBezTo>
                  <a:cubicBezTo>
                    <a:pt x="21" y="107"/>
                    <a:pt x="21" y="107"/>
                    <a:pt x="21" y="107"/>
                  </a:cubicBezTo>
                  <a:cubicBezTo>
                    <a:pt x="20" y="104"/>
                    <a:pt x="20" y="102"/>
                    <a:pt x="20" y="99"/>
                  </a:cubicBezTo>
                  <a:cubicBezTo>
                    <a:pt x="20" y="98"/>
                    <a:pt x="20" y="96"/>
                    <a:pt x="20" y="95"/>
                  </a:cubicBezTo>
                  <a:cubicBezTo>
                    <a:pt x="20" y="94"/>
                    <a:pt x="20" y="92"/>
                    <a:pt x="20" y="91"/>
                  </a:cubicBezTo>
                  <a:cubicBezTo>
                    <a:pt x="21" y="89"/>
                    <a:pt x="21" y="88"/>
                    <a:pt x="22" y="86"/>
                  </a:cubicBezTo>
                  <a:cubicBezTo>
                    <a:pt x="22" y="86"/>
                    <a:pt x="23" y="85"/>
                    <a:pt x="24" y="84"/>
                  </a:cubicBezTo>
                  <a:cubicBezTo>
                    <a:pt x="24" y="83"/>
                    <a:pt x="26" y="83"/>
                    <a:pt x="27" y="82"/>
                  </a:cubicBezTo>
                  <a:cubicBezTo>
                    <a:pt x="28" y="82"/>
                    <a:pt x="29" y="82"/>
                    <a:pt x="30" y="82"/>
                  </a:cubicBezTo>
                  <a:cubicBezTo>
                    <a:pt x="31" y="82"/>
                    <a:pt x="31" y="82"/>
                    <a:pt x="32" y="83"/>
                  </a:cubicBezTo>
                  <a:cubicBezTo>
                    <a:pt x="33" y="83"/>
                    <a:pt x="33" y="83"/>
                    <a:pt x="33" y="83"/>
                  </a:cubicBezTo>
                  <a:cubicBezTo>
                    <a:pt x="34" y="83"/>
                    <a:pt x="34" y="84"/>
                    <a:pt x="35" y="84"/>
                  </a:cubicBezTo>
                  <a:cubicBezTo>
                    <a:pt x="37" y="86"/>
                    <a:pt x="37" y="86"/>
                    <a:pt x="37" y="86"/>
                  </a:cubicBezTo>
                  <a:cubicBezTo>
                    <a:pt x="31" y="88"/>
                    <a:pt x="31" y="88"/>
                    <a:pt x="31" y="88"/>
                  </a:cubicBezTo>
                  <a:cubicBezTo>
                    <a:pt x="31" y="87"/>
                    <a:pt x="30" y="86"/>
                    <a:pt x="30" y="85"/>
                  </a:cubicBezTo>
                  <a:cubicBezTo>
                    <a:pt x="30" y="84"/>
                    <a:pt x="30" y="83"/>
                    <a:pt x="30" y="82"/>
                  </a:cubicBezTo>
                  <a:cubicBezTo>
                    <a:pt x="29" y="79"/>
                    <a:pt x="28" y="77"/>
                    <a:pt x="28" y="74"/>
                  </a:cubicBezTo>
                  <a:cubicBezTo>
                    <a:pt x="27" y="72"/>
                    <a:pt x="28" y="71"/>
                    <a:pt x="27" y="69"/>
                  </a:cubicBezTo>
                  <a:cubicBezTo>
                    <a:pt x="28" y="68"/>
                    <a:pt x="28" y="66"/>
                    <a:pt x="28" y="65"/>
                  </a:cubicBezTo>
                  <a:cubicBezTo>
                    <a:pt x="29" y="63"/>
                    <a:pt x="29" y="62"/>
                    <a:pt x="30" y="61"/>
                  </a:cubicBezTo>
                  <a:cubicBezTo>
                    <a:pt x="31" y="59"/>
                    <a:pt x="31" y="59"/>
                    <a:pt x="31" y="59"/>
                  </a:cubicBezTo>
                  <a:cubicBezTo>
                    <a:pt x="32" y="58"/>
                    <a:pt x="32" y="58"/>
                    <a:pt x="33" y="57"/>
                  </a:cubicBezTo>
                  <a:cubicBezTo>
                    <a:pt x="34" y="56"/>
                    <a:pt x="35" y="55"/>
                    <a:pt x="36" y="54"/>
                  </a:cubicBezTo>
                  <a:cubicBezTo>
                    <a:pt x="37" y="53"/>
                    <a:pt x="39" y="52"/>
                    <a:pt x="40" y="52"/>
                  </a:cubicBezTo>
                  <a:cubicBezTo>
                    <a:pt x="41" y="51"/>
                    <a:pt x="43" y="51"/>
                    <a:pt x="44" y="51"/>
                  </a:cubicBezTo>
                  <a:cubicBezTo>
                    <a:pt x="46" y="51"/>
                    <a:pt x="47" y="51"/>
                    <a:pt x="49" y="51"/>
                  </a:cubicBezTo>
                  <a:cubicBezTo>
                    <a:pt x="52" y="51"/>
                    <a:pt x="54" y="52"/>
                    <a:pt x="57" y="53"/>
                  </a:cubicBezTo>
                  <a:cubicBezTo>
                    <a:pt x="58" y="54"/>
                    <a:pt x="59" y="55"/>
                    <a:pt x="60" y="56"/>
                  </a:cubicBezTo>
                  <a:cubicBezTo>
                    <a:pt x="61" y="57"/>
                    <a:pt x="62" y="58"/>
                    <a:pt x="63" y="59"/>
                  </a:cubicBezTo>
                  <a:cubicBezTo>
                    <a:pt x="60" y="60"/>
                    <a:pt x="60" y="60"/>
                    <a:pt x="60" y="60"/>
                  </a:cubicBezTo>
                  <a:cubicBezTo>
                    <a:pt x="61" y="56"/>
                    <a:pt x="60" y="51"/>
                    <a:pt x="60" y="47"/>
                  </a:cubicBezTo>
                  <a:cubicBezTo>
                    <a:pt x="60" y="45"/>
                    <a:pt x="60" y="42"/>
                    <a:pt x="60" y="40"/>
                  </a:cubicBezTo>
                  <a:cubicBezTo>
                    <a:pt x="61" y="38"/>
                    <a:pt x="62" y="36"/>
                    <a:pt x="64" y="34"/>
                  </a:cubicBezTo>
                  <a:cubicBezTo>
                    <a:pt x="65" y="33"/>
                    <a:pt x="66" y="33"/>
                    <a:pt x="67" y="32"/>
                  </a:cubicBezTo>
                  <a:cubicBezTo>
                    <a:pt x="68" y="31"/>
                    <a:pt x="69" y="31"/>
                    <a:pt x="70" y="30"/>
                  </a:cubicBezTo>
                  <a:cubicBezTo>
                    <a:pt x="71" y="30"/>
                    <a:pt x="72" y="30"/>
                    <a:pt x="74" y="30"/>
                  </a:cubicBezTo>
                  <a:cubicBezTo>
                    <a:pt x="75" y="30"/>
                    <a:pt x="76" y="30"/>
                    <a:pt x="77" y="30"/>
                  </a:cubicBezTo>
                  <a:cubicBezTo>
                    <a:pt x="78" y="30"/>
                    <a:pt x="79" y="31"/>
                    <a:pt x="80" y="31"/>
                  </a:cubicBezTo>
                  <a:cubicBezTo>
                    <a:pt x="81" y="32"/>
                    <a:pt x="82" y="32"/>
                    <a:pt x="83" y="33"/>
                  </a:cubicBezTo>
                  <a:cubicBezTo>
                    <a:pt x="86" y="35"/>
                    <a:pt x="86" y="35"/>
                    <a:pt x="86" y="35"/>
                  </a:cubicBezTo>
                  <a:cubicBezTo>
                    <a:pt x="88" y="38"/>
                    <a:pt x="88" y="38"/>
                    <a:pt x="88" y="38"/>
                  </a:cubicBezTo>
                  <a:cubicBezTo>
                    <a:pt x="86" y="39"/>
                    <a:pt x="86" y="39"/>
                    <a:pt x="86" y="39"/>
                  </a:cubicBezTo>
                  <a:cubicBezTo>
                    <a:pt x="87" y="36"/>
                    <a:pt x="87" y="36"/>
                    <a:pt x="87" y="36"/>
                  </a:cubicBezTo>
                  <a:cubicBezTo>
                    <a:pt x="87" y="35"/>
                    <a:pt x="87" y="35"/>
                    <a:pt x="88" y="34"/>
                  </a:cubicBezTo>
                  <a:cubicBezTo>
                    <a:pt x="88" y="33"/>
                    <a:pt x="89" y="33"/>
                    <a:pt x="89" y="32"/>
                  </a:cubicBezTo>
                  <a:cubicBezTo>
                    <a:pt x="90" y="31"/>
                    <a:pt x="91" y="31"/>
                    <a:pt x="91" y="30"/>
                  </a:cubicBezTo>
                  <a:cubicBezTo>
                    <a:pt x="92" y="29"/>
                    <a:pt x="93" y="29"/>
                    <a:pt x="93" y="28"/>
                  </a:cubicBezTo>
                  <a:cubicBezTo>
                    <a:pt x="94" y="28"/>
                    <a:pt x="95" y="28"/>
                    <a:pt x="96" y="27"/>
                  </a:cubicBezTo>
                  <a:cubicBezTo>
                    <a:pt x="97" y="27"/>
                    <a:pt x="99" y="26"/>
                    <a:pt x="101" y="26"/>
                  </a:cubicBezTo>
                  <a:cubicBezTo>
                    <a:pt x="102" y="26"/>
                    <a:pt x="103" y="26"/>
                    <a:pt x="104" y="26"/>
                  </a:cubicBezTo>
                  <a:cubicBezTo>
                    <a:pt x="105" y="27"/>
                    <a:pt x="106" y="27"/>
                    <a:pt x="106" y="27"/>
                  </a:cubicBezTo>
                  <a:cubicBezTo>
                    <a:pt x="107" y="27"/>
                    <a:pt x="108" y="28"/>
                    <a:pt x="109" y="28"/>
                  </a:cubicBezTo>
                  <a:cubicBezTo>
                    <a:pt x="110" y="29"/>
                    <a:pt x="110" y="29"/>
                    <a:pt x="111" y="30"/>
                  </a:cubicBezTo>
                  <a:cubicBezTo>
                    <a:pt x="112" y="31"/>
                    <a:pt x="112" y="31"/>
                    <a:pt x="113" y="32"/>
                  </a:cubicBezTo>
                  <a:cubicBezTo>
                    <a:pt x="113" y="33"/>
                    <a:pt x="114" y="34"/>
                    <a:pt x="114" y="34"/>
                  </a:cubicBezTo>
                  <a:cubicBezTo>
                    <a:pt x="115" y="35"/>
                    <a:pt x="115" y="36"/>
                    <a:pt x="115" y="37"/>
                  </a:cubicBezTo>
                  <a:cubicBezTo>
                    <a:pt x="116" y="39"/>
                    <a:pt x="116" y="39"/>
                    <a:pt x="116" y="39"/>
                  </a:cubicBezTo>
                  <a:cubicBezTo>
                    <a:pt x="111" y="40"/>
                    <a:pt x="111" y="40"/>
                    <a:pt x="111" y="40"/>
                  </a:cubicBezTo>
                  <a:cubicBezTo>
                    <a:pt x="112" y="37"/>
                    <a:pt x="112" y="37"/>
                    <a:pt x="112" y="37"/>
                  </a:cubicBezTo>
                  <a:cubicBezTo>
                    <a:pt x="112" y="36"/>
                    <a:pt x="112" y="35"/>
                    <a:pt x="112" y="34"/>
                  </a:cubicBezTo>
                  <a:cubicBezTo>
                    <a:pt x="113" y="33"/>
                    <a:pt x="113" y="32"/>
                    <a:pt x="114" y="31"/>
                  </a:cubicBezTo>
                  <a:cubicBezTo>
                    <a:pt x="114" y="30"/>
                    <a:pt x="115" y="30"/>
                    <a:pt x="115" y="29"/>
                  </a:cubicBezTo>
                  <a:cubicBezTo>
                    <a:pt x="117" y="27"/>
                    <a:pt x="118" y="26"/>
                    <a:pt x="120" y="25"/>
                  </a:cubicBezTo>
                  <a:cubicBezTo>
                    <a:pt x="121" y="25"/>
                    <a:pt x="122" y="24"/>
                    <a:pt x="123" y="24"/>
                  </a:cubicBezTo>
                  <a:cubicBezTo>
                    <a:pt x="124" y="24"/>
                    <a:pt x="125" y="23"/>
                    <a:pt x="126" y="23"/>
                  </a:cubicBezTo>
                  <a:cubicBezTo>
                    <a:pt x="127" y="23"/>
                    <a:pt x="128" y="23"/>
                    <a:pt x="129" y="23"/>
                  </a:cubicBezTo>
                  <a:cubicBezTo>
                    <a:pt x="130" y="23"/>
                    <a:pt x="131" y="23"/>
                    <a:pt x="132" y="23"/>
                  </a:cubicBezTo>
                  <a:cubicBezTo>
                    <a:pt x="134" y="23"/>
                    <a:pt x="136" y="24"/>
                    <a:pt x="137" y="25"/>
                  </a:cubicBezTo>
                  <a:cubicBezTo>
                    <a:pt x="138" y="25"/>
                    <a:pt x="139" y="26"/>
                    <a:pt x="140" y="27"/>
                  </a:cubicBezTo>
                  <a:cubicBezTo>
                    <a:pt x="141" y="27"/>
                    <a:pt x="142" y="28"/>
                    <a:pt x="142" y="29"/>
                  </a:cubicBezTo>
                  <a:cubicBezTo>
                    <a:pt x="143" y="29"/>
                    <a:pt x="144" y="30"/>
                    <a:pt x="144" y="31"/>
                  </a:cubicBezTo>
                  <a:cubicBezTo>
                    <a:pt x="145" y="32"/>
                    <a:pt x="145" y="33"/>
                    <a:pt x="146" y="34"/>
                  </a:cubicBezTo>
                  <a:cubicBezTo>
                    <a:pt x="139" y="35"/>
                    <a:pt x="139" y="35"/>
                    <a:pt x="139" y="35"/>
                  </a:cubicBezTo>
                  <a:cubicBezTo>
                    <a:pt x="139" y="31"/>
                    <a:pt x="139" y="31"/>
                    <a:pt x="139" y="31"/>
                  </a:cubicBezTo>
                  <a:cubicBezTo>
                    <a:pt x="139" y="30"/>
                    <a:pt x="139" y="28"/>
                    <a:pt x="139" y="27"/>
                  </a:cubicBezTo>
                  <a:cubicBezTo>
                    <a:pt x="139" y="25"/>
                    <a:pt x="140" y="24"/>
                    <a:pt x="140" y="22"/>
                  </a:cubicBezTo>
                  <a:cubicBezTo>
                    <a:pt x="140" y="21"/>
                    <a:pt x="141" y="19"/>
                    <a:pt x="141" y="18"/>
                  </a:cubicBezTo>
                  <a:cubicBezTo>
                    <a:pt x="141" y="17"/>
                    <a:pt x="142" y="16"/>
                    <a:pt x="142" y="16"/>
                  </a:cubicBezTo>
                  <a:cubicBezTo>
                    <a:pt x="143" y="14"/>
                    <a:pt x="143" y="14"/>
                    <a:pt x="143" y="14"/>
                  </a:cubicBezTo>
                  <a:cubicBezTo>
                    <a:pt x="144" y="12"/>
                    <a:pt x="144" y="12"/>
                    <a:pt x="144" y="12"/>
                  </a:cubicBezTo>
                  <a:cubicBezTo>
                    <a:pt x="146" y="10"/>
                    <a:pt x="146" y="10"/>
                    <a:pt x="146" y="10"/>
                  </a:cubicBezTo>
                  <a:cubicBezTo>
                    <a:pt x="147" y="8"/>
                    <a:pt x="147" y="8"/>
                    <a:pt x="147" y="8"/>
                  </a:cubicBezTo>
                  <a:cubicBezTo>
                    <a:pt x="148" y="7"/>
                    <a:pt x="149" y="7"/>
                    <a:pt x="149" y="7"/>
                  </a:cubicBezTo>
                  <a:cubicBezTo>
                    <a:pt x="151" y="6"/>
                    <a:pt x="152" y="5"/>
                    <a:pt x="153" y="4"/>
                  </a:cubicBezTo>
                  <a:cubicBezTo>
                    <a:pt x="155" y="3"/>
                    <a:pt x="156" y="3"/>
                    <a:pt x="157" y="2"/>
                  </a:cubicBezTo>
                  <a:cubicBezTo>
                    <a:pt x="159" y="1"/>
                    <a:pt x="159" y="1"/>
                    <a:pt x="159" y="1"/>
                  </a:cubicBezTo>
                  <a:cubicBezTo>
                    <a:pt x="162" y="1"/>
                    <a:pt x="162" y="1"/>
                    <a:pt x="162" y="1"/>
                  </a:cubicBezTo>
                  <a:cubicBezTo>
                    <a:pt x="164" y="0"/>
                    <a:pt x="165" y="0"/>
                    <a:pt x="167" y="1"/>
                  </a:cubicBezTo>
                  <a:cubicBezTo>
                    <a:pt x="169" y="1"/>
                    <a:pt x="171" y="1"/>
                    <a:pt x="173" y="3"/>
                  </a:cubicBezTo>
                  <a:cubicBezTo>
                    <a:pt x="174" y="4"/>
                    <a:pt x="176" y="5"/>
                    <a:pt x="177" y="7"/>
                  </a:cubicBezTo>
                  <a:cubicBezTo>
                    <a:pt x="178" y="8"/>
                    <a:pt x="178" y="10"/>
                    <a:pt x="179" y="11"/>
                  </a:cubicBezTo>
                  <a:cubicBezTo>
                    <a:pt x="180" y="15"/>
                    <a:pt x="180" y="18"/>
                    <a:pt x="180" y="21"/>
                  </a:cubicBezTo>
                  <a:cubicBezTo>
                    <a:pt x="172" y="19"/>
                    <a:pt x="172" y="19"/>
                    <a:pt x="172" y="19"/>
                  </a:cubicBezTo>
                  <a:cubicBezTo>
                    <a:pt x="173" y="16"/>
                    <a:pt x="173" y="16"/>
                    <a:pt x="173" y="16"/>
                  </a:cubicBezTo>
                  <a:cubicBezTo>
                    <a:pt x="173" y="15"/>
                    <a:pt x="174" y="15"/>
                    <a:pt x="175" y="14"/>
                  </a:cubicBezTo>
                  <a:cubicBezTo>
                    <a:pt x="175" y="13"/>
                    <a:pt x="176" y="12"/>
                    <a:pt x="177" y="11"/>
                  </a:cubicBezTo>
                  <a:cubicBezTo>
                    <a:pt x="177" y="10"/>
                    <a:pt x="178" y="10"/>
                    <a:pt x="179" y="9"/>
                  </a:cubicBezTo>
                  <a:cubicBezTo>
                    <a:pt x="180" y="8"/>
                    <a:pt x="181" y="8"/>
                    <a:pt x="182" y="7"/>
                  </a:cubicBezTo>
                  <a:cubicBezTo>
                    <a:pt x="183" y="6"/>
                    <a:pt x="184" y="6"/>
                    <a:pt x="185" y="6"/>
                  </a:cubicBezTo>
                  <a:cubicBezTo>
                    <a:pt x="186" y="6"/>
                    <a:pt x="188" y="6"/>
                    <a:pt x="189" y="5"/>
                  </a:cubicBezTo>
                  <a:cubicBezTo>
                    <a:pt x="190" y="6"/>
                    <a:pt x="191" y="6"/>
                    <a:pt x="192" y="6"/>
                  </a:cubicBezTo>
                  <a:cubicBezTo>
                    <a:pt x="193" y="6"/>
                    <a:pt x="194" y="6"/>
                    <a:pt x="195" y="7"/>
                  </a:cubicBezTo>
                  <a:cubicBezTo>
                    <a:pt x="196" y="7"/>
                    <a:pt x="197" y="8"/>
                    <a:pt x="198" y="9"/>
                  </a:cubicBezTo>
                  <a:cubicBezTo>
                    <a:pt x="199" y="9"/>
                    <a:pt x="200" y="10"/>
                    <a:pt x="201" y="11"/>
                  </a:cubicBezTo>
                  <a:cubicBezTo>
                    <a:pt x="202" y="11"/>
                    <a:pt x="202" y="12"/>
                    <a:pt x="203" y="13"/>
                  </a:cubicBezTo>
                  <a:cubicBezTo>
                    <a:pt x="204" y="14"/>
                    <a:pt x="204" y="14"/>
                    <a:pt x="205" y="15"/>
                  </a:cubicBezTo>
                  <a:cubicBezTo>
                    <a:pt x="205" y="16"/>
                    <a:pt x="206" y="17"/>
                    <a:pt x="206" y="18"/>
                  </a:cubicBezTo>
                  <a:cubicBezTo>
                    <a:pt x="207" y="19"/>
                    <a:pt x="207" y="20"/>
                    <a:pt x="207" y="21"/>
                  </a:cubicBezTo>
                  <a:cubicBezTo>
                    <a:pt x="208" y="23"/>
                    <a:pt x="208" y="23"/>
                    <a:pt x="208" y="23"/>
                  </a:cubicBezTo>
                  <a:cubicBezTo>
                    <a:pt x="201" y="24"/>
                    <a:pt x="201" y="24"/>
                    <a:pt x="201" y="24"/>
                  </a:cubicBezTo>
                  <a:cubicBezTo>
                    <a:pt x="202" y="20"/>
                    <a:pt x="202" y="20"/>
                    <a:pt x="202" y="20"/>
                  </a:cubicBezTo>
                  <a:cubicBezTo>
                    <a:pt x="202" y="19"/>
                    <a:pt x="203" y="18"/>
                    <a:pt x="203" y="17"/>
                  </a:cubicBezTo>
                  <a:cubicBezTo>
                    <a:pt x="204" y="16"/>
                    <a:pt x="204" y="15"/>
                    <a:pt x="205" y="13"/>
                  </a:cubicBezTo>
                  <a:cubicBezTo>
                    <a:pt x="206" y="12"/>
                    <a:pt x="206" y="11"/>
                    <a:pt x="207" y="10"/>
                  </a:cubicBezTo>
                  <a:cubicBezTo>
                    <a:pt x="208" y="9"/>
                    <a:pt x="210" y="8"/>
                    <a:pt x="211" y="7"/>
                  </a:cubicBezTo>
                  <a:cubicBezTo>
                    <a:pt x="212" y="7"/>
                    <a:pt x="214" y="6"/>
                    <a:pt x="215" y="6"/>
                  </a:cubicBezTo>
                  <a:cubicBezTo>
                    <a:pt x="217" y="6"/>
                    <a:pt x="217" y="6"/>
                    <a:pt x="217" y="6"/>
                  </a:cubicBezTo>
                  <a:cubicBezTo>
                    <a:pt x="217" y="6"/>
                    <a:pt x="218" y="6"/>
                    <a:pt x="218" y="6"/>
                  </a:cubicBezTo>
                  <a:cubicBezTo>
                    <a:pt x="219" y="6"/>
                    <a:pt x="219" y="6"/>
                    <a:pt x="219" y="6"/>
                  </a:cubicBezTo>
                  <a:cubicBezTo>
                    <a:pt x="220" y="6"/>
                    <a:pt x="222" y="6"/>
                    <a:pt x="223" y="7"/>
                  </a:cubicBezTo>
                  <a:cubicBezTo>
                    <a:pt x="224" y="7"/>
                    <a:pt x="225" y="8"/>
                    <a:pt x="227" y="8"/>
                  </a:cubicBezTo>
                  <a:cubicBezTo>
                    <a:pt x="228" y="9"/>
                    <a:pt x="229" y="10"/>
                    <a:pt x="230" y="10"/>
                  </a:cubicBezTo>
                  <a:cubicBezTo>
                    <a:pt x="232" y="12"/>
                    <a:pt x="233" y="14"/>
                    <a:pt x="235" y="16"/>
                  </a:cubicBezTo>
                  <a:cubicBezTo>
                    <a:pt x="237" y="20"/>
                    <a:pt x="239" y="25"/>
                    <a:pt x="239" y="30"/>
                  </a:cubicBezTo>
                  <a:cubicBezTo>
                    <a:pt x="235" y="29"/>
                    <a:pt x="235" y="29"/>
                    <a:pt x="235" y="29"/>
                  </a:cubicBezTo>
                  <a:cubicBezTo>
                    <a:pt x="236" y="27"/>
                    <a:pt x="236" y="27"/>
                    <a:pt x="236" y="27"/>
                  </a:cubicBezTo>
                  <a:cubicBezTo>
                    <a:pt x="236" y="26"/>
                    <a:pt x="237" y="25"/>
                    <a:pt x="238" y="25"/>
                  </a:cubicBezTo>
                  <a:cubicBezTo>
                    <a:pt x="238" y="24"/>
                    <a:pt x="239" y="24"/>
                    <a:pt x="240" y="23"/>
                  </a:cubicBezTo>
                  <a:cubicBezTo>
                    <a:pt x="240" y="23"/>
                    <a:pt x="241" y="22"/>
                    <a:pt x="242" y="22"/>
                  </a:cubicBezTo>
                  <a:cubicBezTo>
                    <a:pt x="243" y="22"/>
                    <a:pt x="243" y="22"/>
                    <a:pt x="244" y="22"/>
                  </a:cubicBezTo>
                  <a:cubicBezTo>
                    <a:pt x="245" y="21"/>
                    <a:pt x="246" y="22"/>
                    <a:pt x="247" y="22"/>
                  </a:cubicBezTo>
                  <a:cubicBezTo>
                    <a:pt x="248" y="22"/>
                    <a:pt x="248" y="22"/>
                    <a:pt x="249" y="22"/>
                  </a:cubicBezTo>
                  <a:cubicBezTo>
                    <a:pt x="250" y="23"/>
                    <a:pt x="251" y="23"/>
                    <a:pt x="251" y="24"/>
                  </a:cubicBezTo>
                  <a:cubicBezTo>
                    <a:pt x="254" y="25"/>
                    <a:pt x="256" y="28"/>
                    <a:pt x="257" y="31"/>
                  </a:cubicBezTo>
                  <a:cubicBezTo>
                    <a:pt x="258" y="32"/>
                    <a:pt x="258" y="33"/>
                    <a:pt x="259" y="35"/>
                  </a:cubicBezTo>
                  <a:cubicBezTo>
                    <a:pt x="259" y="36"/>
                    <a:pt x="259" y="38"/>
                    <a:pt x="259" y="39"/>
                  </a:cubicBezTo>
                  <a:cubicBezTo>
                    <a:pt x="258" y="40"/>
                    <a:pt x="258" y="40"/>
                    <a:pt x="258" y="40"/>
                  </a:cubicBezTo>
                  <a:cubicBezTo>
                    <a:pt x="258" y="39"/>
                    <a:pt x="258" y="39"/>
                    <a:pt x="258" y="39"/>
                  </a:cubicBezTo>
                  <a:cubicBezTo>
                    <a:pt x="258" y="39"/>
                    <a:pt x="258" y="39"/>
                    <a:pt x="258" y="39"/>
                  </a:cubicBezTo>
                  <a:cubicBezTo>
                    <a:pt x="258" y="38"/>
                    <a:pt x="258" y="36"/>
                    <a:pt x="257" y="35"/>
                  </a:cubicBezTo>
                  <a:cubicBezTo>
                    <a:pt x="257" y="34"/>
                    <a:pt x="257" y="34"/>
                    <a:pt x="256" y="33"/>
                  </a:cubicBezTo>
                  <a:cubicBezTo>
                    <a:pt x="256" y="33"/>
                    <a:pt x="256" y="32"/>
                    <a:pt x="256" y="31"/>
                  </a:cubicBezTo>
                  <a:cubicBezTo>
                    <a:pt x="254" y="29"/>
                    <a:pt x="252" y="27"/>
                    <a:pt x="250" y="26"/>
                  </a:cubicBezTo>
                  <a:cubicBezTo>
                    <a:pt x="249" y="26"/>
                    <a:pt x="249" y="25"/>
                    <a:pt x="248" y="25"/>
                  </a:cubicBezTo>
                  <a:cubicBezTo>
                    <a:pt x="248" y="25"/>
                    <a:pt x="247" y="25"/>
                    <a:pt x="246" y="25"/>
                  </a:cubicBezTo>
                  <a:cubicBezTo>
                    <a:pt x="246" y="25"/>
                    <a:pt x="245" y="25"/>
                    <a:pt x="245" y="25"/>
                  </a:cubicBezTo>
                  <a:cubicBezTo>
                    <a:pt x="244" y="25"/>
                    <a:pt x="244" y="25"/>
                    <a:pt x="243" y="26"/>
                  </a:cubicBezTo>
                  <a:cubicBezTo>
                    <a:pt x="243" y="26"/>
                    <a:pt x="242" y="26"/>
                    <a:pt x="242" y="26"/>
                  </a:cubicBezTo>
                  <a:cubicBezTo>
                    <a:pt x="241" y="27"/>
                    <a:pt x="241" y="27"/>
                    <a:pt x="240" y="28"/>
                  </a:cubicBezTo>
                  <a:cubicBezTo>
                    <a:pt x="240" y="28"/>
                    <a:pt x="240" y="29"/>
                    <a:pt x="239" y="29"/>
                  </a:cubicBezTo>
                  <a:cubicBezTo>
                    <a:pt x="238" y="31"/>
                    <a:pt x="238" y="31"/>
                    <a:pt x="238" y="31"/>
                  </a:cubicBezTo>
                  <a:cubicBezTo>
                    <a:pt x="238" y="32"/>
                    <a:pt x="236" y="32"/>
                    <a:pt x="235" y="32"/>
                  </a:cubicBezTo>
                  <a:cubicBezTo>
                    <a:pt x="235" y="31"/>
                    <a:pt x="234" y="30"/>
                    <a:pt x="234" y="30"/>
                  </a:cubicBezTo>
                  <a:cubicBezTo>
                    <a:pt x="234" y="30"/>
                    <a:pt x="234" y="30"/>
                    <a:pt x="234" y="30"/>
                  </a:cubicBezTo>
                  <a:cubicBezTo>
                    <a:pt x="234" y="26"/>
                    <a:pt x="233" y="22"/>
                    <a:pt x="230" y="19"/>
                  </a:cubicBezTo>
                  <a:cubicBezTo>
                    <a:pt x="228" y="16"/>
                    <a:pt x="225" y="14"/>
                    <a:pt x="221" y="13"/>
                  </a:cubicBezTo>
                  <a:cubicBezTo>
                    <a:pt x="221" y="13"/>
                    <a:pt x="220" y="13"/>
                    <a:pt x="220" y="12"/>
                  </a:cubicBezTo>
                  <a:cubicBezTo>
                    <a:pt x="220" y="12"/>
                    <a:pt x="220" y="12"/>
                    <a:pt x="220" y="12"/>
                  </a:cubicBezTo>
                  <a:cubicBezTo>
                    <a:pt x="219" y="12"/>
                    <a:pt x="219" y="12"/>
                    <a:pt x="219" y="12"/>
                  </a:cubicBezTo>
                  <a:cubicBezTo>
                    <a:pt x="218" y="12"/>
                    <a:pt x="218" y="12"/>
                    <a:pt x="218" y="12"/>
                  </a:cubicBezTo>
                  <a:cubicBezTo>
                    <a:pt x="217" y="12"/>
                    <a:pt x="217" y="12"/>
                    <a:pt x="217" y="12"/>
                  </a:cubicBezTo>
                  <a:cubicBezTo>
                    <a:pt x="216" y="13"/>
                    <a:pt x="216" y="13"/>
                    <a:pt x="216" y="13"/>
                  </a:cubicBezTo>
                  <a:cubicBezTo>
                    <a:pt x="215" y="13"/>
                    <a:pt x="215" y="13"/>
                    <a:pt x="214" y="13"/>
                  </a:cubicBezTo>
                  <a:cubicBezTo>
                    <a:pt x="214" y="14"/>
                    <a:pt x="213" y="14"/>
                    <a:pt x="213" y="15"/>
                  </a:cubicBezTo>
                  <a:cubicBezTo>
                    <a:pt x="212" y="16"/>
                    <a:pt x="212" y="16"/>
                    <a:pt x="211" y="17"/>
                  </a:cubicBezTo>
                  <a:cubicBezTo>
                    <a:pt x="211" y="18"/>
                    <a:pt x="210" y="19"/>
                    <a:pt x="210" y="20"/>
                  </a:cubicBezTo>
                  <a:cubicBezTo>
                    <a:pt x="210" y="20"/>
                    <a:pt x="209" y="21"/>
                    <a:pt x="209" y="22"/>
                  </a:cubicBezTo>
                  <a:cubicBezTo>
                    <a:pt x="208" y="25"/>
                    <a:pt x="208" y="25"/>
                    <a:pt x="208" y="25"/>
                  </a:cubicBezTo>
                  <a:cubicBezTo>
                    <a:pt x="208" y="27"/>
                    <a:pt x="206" y="29"/>
                    <a:pt x="204" y="28"/>
                  </a:cubicBezTo>
                  <a:cubicBezTo>
                    <a:pt x="203" y="28"/>
                    <a:pt x="202" y="27"/>
                    <a:pt x="201" y="26"/>
                  </a:cubicBezTo>
                  <a:cubicBezTo>
                    <a:pt x="201" y="26"/>
                    <a:pt x="201" y="26"/>
                    <a:pt x="201" y="26"/>
                  </a:cubicBezTo>
                  <a:cubicBezTo>
                    <a:pt x="200" y="23"/>
                    <a:pt x="200" y="23"/>
                    <a:pt x="200" y="23"/>
                  </a:cubicBezTo>
                  <a:cubicBezTo>
                    <a:pt x="200" y="23"/>
                    <a:pt x="200" y="22"/>
                    <a:pt x="199" y="21"/>
                  </a:cubicBezTo>
                  <a:cubicBezTo>
                    <a:pt x="199" y="21"/>
                    <a:pt x="199" y="20"/>
                    <a:pt x="198" y="20"/>
                  </a:cubicBezTo>
                  <a:cubicBezTo>
                    <a:pt x="198" y="19"/>
                    <a:pt x="197" y="18"/>
                    <a:pt x="197" y="18"/>
                  </a:cubicBezTo>
                  <a:cubicBezTo>
                    <a:pt x="196" y="17"/>
                    <a:pt x="196" y="17"/>
                    <a:pt x="195" y="17"/>
                  </a:cubicBezTo>
                  <a:cubicBezTo>
                    <a:pt x="195" y="16"/>
                    <a:pt x="194" y="16"/>
                    <a:pt x="194" y="15"/>
                  </a:cubicBezTo>
                  <a:cubicBezTo>
                    <a:pt x="193" y="15"/>
                    <a:pt x="193" y="15"/>
                    <a:pt x="192" y="14"/>
                  </a:cubicBezTo>
                  <a:cubicBezTo>
                    <a:pt x="192" y="14"/>
                    <a:pt x="191" y="14"/>
                    <a:pt x="190" y="14"/>
                  </a:cubicBezTo>
                  <a:cubicBezTo>
                    <a:pt x="190" y="14"/>
                    <a:pt x="189" y="14"/>
                    <a:pt x="189" y="14"/>
                  </a:cubicBezTo>
                  <a:cubicBezTo>
                    <a:pt x="188" y="14"/>
                    <a:pt x="188" y="14"/>
                    <a:pt x="187" y="14"/>
                  </a:cubicBezTo>
                  <a:cubicBezTo>
                    <a:pt x="187" y="14"/>
                    <a:pt x="186" y="14"/>
                    <a:pt x="186" y="15"/>
                  </a:cubicBezTo>
                  <a:cubicBezTo>
                    <a:pt x="185" y="15"/>
                    <a:pt x="185" y="15"/>
                    <a:pt x="184" y="15"/>
                  </a:cubicBezTo>
                  <a:cubicBezTo>
                    <a:pt x="184" y="16"/>
                    <a:pt x="183" y="16"/>
                    <a:pt x="183" y="17"/>
                  </a:cubicBezTo>
                  <a:cubicBezTo>
                    <a:pt x="182" y="17"/>
                    <a:pt x="182" y="18"/>
                    <a:pt x="182" y="18"/>
                  </a:cubicBezTo>
                  <a:cubicBezTo>
                    <a:pt x="181" y="19"/>
                    <a:pt x="181" y="19"/>
                    <a:pt x="181" y="20"/>
                  </a:cubicBezTo>
                  <a:cubicBezTo>
                    <a:pt x="180" y="22"/>
                    <a:pt x="180" y="22"/>
                    <a:pt x="180" y="22"/>
                  </a:cubicBezTo>
                  <a:cubicBezTo>
                    <a:pt x="180" y="22"/>
                    <a:pt x="180" y="22"/>
                    <a:pt x="180" y="22"/>
                  </a:cubicBezTo>
                  <a:cubicBezTo>
                    <a:pt x="179" y="25"/>
                    <a:pt x="176" y="25"/>
                    <a:pt x="174" y="24"/>
                  </a:cubicBezTo>
                  <a:cubicBezTo>
                    <a:pt x="172" y="24"/>
                    <a:pt x="171" y="22"/>
                    <a:pt x="171" y="21"/>
                  </a:cubicBezTo>
                  <a:cubicBezTo>
                    <a:pt x="172" y="18"/>
                    <a:pt x="171" y="16"/>
                    <a:pt x="171" y="14"/>
                  </a:cubicBezTo>
                  <a:cubicBezTo>
                    <a:pt x="170" y="12"/>
                    <a:pt x="169" y="10"/>
                    <a:pt x="168" y="10"/>
                  </a:cubicBezTo>
                  <a:cubicBezTo>
                    <a:pt x="167" y="9"/>
                    <a:pt x="167" y="9"/>
                    <a:pt x="166" y="9"/>
                  </a:cubicBezTo>
                  <a:cubicBezTo>
                    <a:pt x="165" y="9"/>
                    <a:pt x="164" y="9"/>
                    <a:pt x="163" y="9"/>
                  </a:cubicBezTo>
                  <a:cubicBezTo>
                    <a:pt x="162" y="9"/>
                    <a:pt x="162" y="9"/>
                    <a:pt x="162" y="9"/>
                  </a:cubicBezTo>
                  <a:cubicBezTo>
                    <a:pt x="160" y="10"/>
                    <a:pt x="160" y="10"/>
                    <a:pt x="160" y="10"/>
                  </a:cubicBezTo>
                  <a:cubicBezTo>
                    <a:pt x="159" y="10"/>
                    <a:pt x="158" y="11"/>
                    <a:pt x="157" y="11"/>
                  </a:cubicBezTo>
                  <a:cubicBezTo>
                    <a:pt x="156" y="11"/>
                    <a:pt x="155" y="12"/>
                    <a:pt x="154" y="13"/>
                  </a:cubicBezTo>
                  <a:cubicBezTo>
                    <a:pt x="154" y="13"/>
                    <a:pt x="153" y="13"/>
                    <a:pt x="153" y="14"/>
                  </a:cubicBezTo>
                  <a:cubicBezTo>
                    <a:pt x="152" y="15"/>
                    <a:pt x="152" y="15"/>
                    <a:pt x="152" y="15"/>
                  </a:cubicBezTo>
                  <a:cubicBezTo>
                    <a:pt x="151" y="16"/>
                    <a:pt x="151" y="16"/>
                    <a:pt x="151" y="16"/>
                  </a:cubicBezTo>
                  <a:cubicBezTo>
                    <a:pt x="150" y="18"/>
                    <a:pt x="150" y="18"/>
                    <a:pt x="150" y="18"/>
                  </a:cubicBezTo>
                  <a:cubicBezTo>
                    <a:pt x="149" y="19"/>
                    <a:pt x="149" y="19"/>
                    <a:pt x="149" y="19"/>
                  </a:cubicBezTo>
                  <a:cubicBezTo>
                    <a:pt x="149" y="20"/>
                    <a:pt x="149" y="20"/>
                    <a:pt x="148" y="21"/>
                  </a:cubicBezTo>
                  <a:cubicBezTo>
                    <a:pt x="148" y="22"/>
                    <a:pt x="148" y="23"/>
                    <a:pt x="147" y="24"/>
                  </a:cubicBezTo>
                  <a:cubicBezTo>
                    <a:pt x="147" y="25"/>
                    <a:pt x="147" y="26"/>
                    <a:pt x="147" y="28"/>
                  </a:cubicBezTo>
                  <a:cubicBezTo>
                    <a:pt x="147" y="29"/>
                    <a:pt x="146" y="30"/>
                    <a:pt x="146" y="31"/>
                  </a:cubicBezTo>
                  <a:cubicBezTo>
                    <a:pt x="146" y="35"/>
                    <a:pt x="146" y="35"/>
                    <a:pt x="146" y="35"/>
                  </a:cubicBezTo>
                  <a:cubicBezTo>
                    <a:pt x="146" y="37"/>
                    <a:pt x="144" y="39"/>
                    <a:pt x="142" y="39"/>
                  </a:cubicBezTo>
                  <a:cubicBezTo>
                    <a:pt x="141" y="39"/>
                    <a:pt x="140" y="38"/>
                    <a:pt x="139" y="37"/>
                  </a:cubicBezTo>
                  <a:cubicBezTo>
                    <a:pt x="139" y="37"/>
                    <a:pt x="139" y="37"/>
                    <a:pt x="139" y="37"/>
                  </a:cubicBezTo>
                  <a:cubicBezTo>
                    <a:pt x="139" y="36"/>
                    <a:pt x="139" y="35"/>
                    <a:pt x="138" y="35"/>
                  </a:cubicBezTo>
                  <a:cubicBezTo>
                    <a:pt x="138" y="34"/>
                    <a:pt x="138" y="34"/>
                    <a:pt x="137" y="33"/>
                  </a:cubicBezTo>
                  <a:cubicBezTo>
                    <a:pt x="137" y="33"/>
                    <a:pt x="136" y="32"/>
                    <a:pt x="136" y="32"/>
                  </a:cubicBezTo>
                  <a:cubicBezTo>
                    <a:pt x="135" y="32"/>
                    <a:pt x="135" y="31"/>
                    <a:pt x="134" y="31"/>
                  </a:cubicBezTo>
                  <a:cubicBezTo>
                    <a:pt x="133" y="30"/>
                    <a:pt x="132" y="30"/>
                    <a:pt x="131" y="30"/>
                  </a:cubicBezTo>
                  <a:cubicBezTo>
                    <a:pt x="130" y="29"/>
                    <a:pt x="129" y="29"/>
                    <a:pt x="129" y="29"/>
                  </a:cubicBezTo>
                  <a:cubicBezTo>
                    <a:pt x="127" y="29"/>
                    <a:pt x="127" y="29"/>
                    <a:pt x="127" y="29"/>
                  </a:cubicBezTo>
                  <a:cubicBezTo>
                    <a:pt x="125" y="30"/>
                    <a:pt x="125" y="30"/>
                    <a:pt x="125" y="30"/>
                  </a:cubicBezTo>
                  <a:cubicBezTo>
                    <a:pt x="124" y="30"/>
                    <a:pt x="123" y="30"/>
                    <a:pt x="123" y="31"/>
                  </a:cubicBezTo>
                  <a:cubicBezTo>
                    <a:pt x="122" y="31"/>
                    <a:pt x="122" y="31"/>
                    <a:pt x="121" y="32"/>
                  </a:cubicBezTo>
                  <a:cubicBezTo>
                    <a:pt x="121" y="32"/>
                    <a:pt x="120" y="32"/>
                    <a:pt x="120" y="33"/>
                  </a:cubicBezTo>
                  <a:cubicBezTo>
                    <a:pt x="119" y="33"/>
                    <a:pt x="119" y="34"/>
                    <a:pt x="118" y="34"/>
                  </a:cubicBezTo>
                  <a:cubicBezTo>
                    <a:pt x="118" y="35"/>
                    <a:pt x="118" y="35"/>
                    <a:pt x="117" y="36"/>
                  </a:cubicBezTo>
                  <a:cubicBezTo>
                    <a:pt x="117" y="37"/>
                    <a:pt x="117" y="37"/>
                    <a:pt x="117" y="38"/>
                  </a:cubicBezTo>
                  <a:cubicBezTo>
                    <a:pt x="116" y="40"/>
                    <a:pt x="116" y="40"/>
                    <a:pt x="116" y="40"/>
                  </a:cubicBezTo>
                  <a:cubicBezTo>
                    <a:pt x="116" y="40"/>
                    <a:pt x="116" y="40"/>
                    <a:pt x="116" y="40"/>
                  </a:cubicBezTo>
                  <a:cubicBezTo>
                    <a:pt x="116" y="42"/>
                    <a:pt x="115" y="43"/>
                    <a:pt x="113" y="42"/>
                  </a:cubicBezTo>
                  <a:cubicBezTo>
                    <a:pt x="112" y="42"/>
                    <a:pt x="112" y="41"/>
                    <a:pt x="111" y="41"/>
                  </a:cubicBezTo>
                  <a:cubicBezTo>
                    <a:pt x="111" y="38"/>
                    <a:pt x="111" y="38"/>
                    <a:pt x="111" y="38"/>
                  </a:cubicBezTo>
                  <a:cubicBezTo>
                    <a:pt x="111" y="38"/>
                    <a:pt x="110" y="37"/>
                    <a:pt x="110" y="37"/>
                  </a:cubicBezTo>
                  <a:cubicBezTo>
                    <a:pt x="110" y="36"/>
                    <a:pt x="109" y="35"/>
                    <a:pt x="109" y="35"/>
                  </a:cubicBezTo>
                  <a:cubicBezTo>
                    <a:pt x="109" y="34"/>
                    <a:pt x="108" y="34"/>
                    <a:pt x="108" y="33"/>
                  </a:cubicBezTo>
                  <a:cubicBezTo>
                    <a:pt x="107" y="33"/>
                    <a:pt x="107" y="32"/>
                    <a:pt x="106" y="32"/>
                  </a:cubicBezTo>
                  <a:cubicBezTo>
                    <a:pt x="106" y="31"/>
                    <a:pt x="105" y="31"/>
                    <a:pt x="105" y="31"/>
                  </a:cubicBezTo>
                  <a:cubicBezTo>
                    <a:pt x="104" y="31"/>
                    <a:pt x="104" y="30"/>
                    <a:pt x="103" y="30"/>
                  </a:cubicBezTo>
                  <a:cubicBezTo>
                    <a:pt x="102" y="30"/>
                    <a:pt x="102" y="30"/>
                    <a:pt x="101" y="30"/>
                  </a:cubicBezTo>
                  <a:cubicBezTo>
                    <a:pt x="100" y="30"/>
                    <a:pt x="98" y="30"/>
                    <a:pt x="97" y="31"/>
                  </a:cubicBezTo>
                  <a:cubicBezTo>
                    <a:pt x="96" y="31"/>
                    <a:pt x="96" y="31"/>
                    <a:pt x="95" y="31"/>
                  </a:cubicBezTo>
                  <a:cubicBezTo>
                    <a:pt x="94" y="32"/>
                    <a:pt x="94" y="32"/>
                    <a:pt x="93" y="32"/>
                  </a:cubicBezTo>
                  <a:cubicBezTo>
                    <a:pt x="93" y="33"/>
                    <a:pt x="92" y="33"/>
                    <a:pt x="92" y="34"/>
                  </a:cubicBezTo>
                  <a:cubicBezTo>
                    <a:pt x="91" y="34"/>
                    <a:pt x="91" y="35"/>
                    <a:pt x="90" y="36"/>
                  </a:cubicBezTo>
                  <a:cubicBezTo>
                    <a:pt x="90" y="36"/>
                    <a:pt x="89" y="37"/>
                    <a:pt x="89" y="37"/>
                  </a:cubicBezTo>
                  <a:cubicBezTo>
                    <a:pt x="88" y="39"/>
                    <a:pt x="88" y="39"/>
                    <a:pt x="88" y="39"/>
                  </a:cubicBezTo>
                  <a:cubicBezTo>
                    <a:pt x="88" y="40"/>
                    <a:pt x="87" y="41"/>
                    <a:pt x="86" y="40"/>
                  </a:cubicBezTo>
                  <a:cubicBezTo>
                    <a:pt x="86" y="40"/>
                    <a:pt x="86" y="40"/>
                    <a:pt x="86" y="40"/>
                  </a:cubicBezTo>
                  <a:cubicBezTo>
                    <a:pt x="84" y="37"/>
                    <a:pt x="84" y="37"/>
                    <a:pt x="84" y="37"/>
                  </a:cubicBezTo>
                  <a:cubicBezTo>
                    <a:pt x="82" y="35"/>
                    <a:pt x="82" y="35"/>
                    <a:pt x="82" y="35"/>
                  </a:cubicBezTo>
                  <a:cubicBezTo>
                    <a:pt x="81" y="35"/>
                    <a:pt x="80" y="34"/>
                    <a:pt x="79" y="33"/>
                  </a:cubicBezTo>
                  <a:cubicBezTo>
                    <a:pt x="78" y="33"/>
                    <a:pt x="78" y="33"/>
                    <a:pt x="77" y="32"/>
                  </a:cubicBezTo>
                  <a:cubicBezTo>
                    <a:pt x="76" y="32"/>
                    <a:pt x="75" y="32"/>
                    <a:pt x="74" y="32"/>
                  </a:cubicBezTo>
                  <a:cubicBezTo>
                    <a:pt x="73" y="32"/>
                    <a:pt x="72" y="32"/>
                    <a:pt x="71" y="33"/>
                  </a:cubicBezTo>
                  <a:cubicBezTo>
                    <a:pt x="70" y="33"/>
                    <a:pt x="69" y="33"/>
                    <a:pt x="68" y="34"/>
                  </a:cubicBezTo>
                  <a:cubicBezTo>
                    <a:pt x="67" y="34"/>
                    <a:pt x="66" y="35"/>
                    <a:pt x="66" y="36"/>
                  </a:cubicBezTo>
                  <a:cubicBezTo>
                    <a:pt x="64" y="37"/>
                    <a:pt x="63" y="39"/>
                    <a:pt x="63" y="41"/>
                  </a:cubicBezTo>
                  <a:cubicBezTo>
                    <a:pt x="62" y="43"/>
                    <a:pt x="62" y="45"/>
                    <a:pt x="63" y="47"/>
                  </a:cubicBezTo>
                  <a:cubicBezTo>
                    <a:pt x="63" y="51"/>
                    <a:pt x="64" y="55"/>
                    <a:pt x="64" y="60"/>
                  </a:cubicBezTo>
                  <a:cubicBezTo>
                    <a:pt x="64" y="61"/>
                    <a:pt x="63" y="62"/>
                    <a:pt x="62" y="62"/>
                  </a:cubicBezTo>
                  <a:cubicBezTo>
                    <a:pt x="61" y="62"/>
                    <a:pt x="61" y="62"/>
                    <a:pt x="61" y="61"/>
                  </a:cubicBezTo>
                  <a:cubicBezTo>
                    <a:pt x="61" y="61"/>
                    <a:pt x="61" y="61"/>
                    <a:pt x="61" y="61"/>
                  </a:cubicBezTo>
                  <a:cubicBezTo>
                    <a:pt x="60" y="60"/>
                    <a:pt x="59" y="60"/>
                    <a:pt x="58" y="59"/>
                  </a:cubicBezTo>
                  <a:cubicBezTo>
                    <a:pt x="57" y="58"/>
                    <a:pt x="56" y="58"/>
                    <a:pt x="55" y="57"/>
                  </a:cubicBezTo>
                  <a:cubicBezTo>
                    <a:pt x="53" y="56"/>
                    <a:pt x="51" y="56"/>
                    <a:pt x="48" y="56"/>
                  </a:cubicBezTo>
                  <a:cubicBezTo>
                    <a:pt x="47" y="56"/>
                    <a:pt x="46" y="56"/>
                    <a:pt x="45" y="56"/>
                  </a:cubicBezTo>
                  <a:cubicBezTo>
                    <a:pt x="44" y="56"/>
                    <a:pt x="43" y="56"/>
                    <a:pt x="42" y="57"/>
                  </a:cubicBezTo>
                  <a:cubicBezTo>
                    <a:pt x="41" y="57"/>
                    <a:pt x="40" y="58"/>
                    <a:pt x="40" y="59"/>
                  </a:cubicBezTo>
                  <a:cubicBezTo>
                    <a:pt x="39" y="59"/>
                    <a:pt x="38" y="60"/>
                    <a:pt x="37" y="61"/>
                  </a:cubicBezTo>
                  <a:cubicBezTo>
                    <a:pt x="37" y="62"/>
                    <a:pt x="37" y="62"/>
                    <a:pt x="37" y="62"/>
                  </a:cubicBezTo>
                  <a:cubicBezTo>
                    <a:pt x="36" y="64"/>
                    <a:pt x="36" y="64"/>
                    <a:pt x="36" y="64"/>
                  </a:cubicBezTo>
                  <a:cubicBezTo>
                    <a:pt x="35" y="64"/>
                    <a:pt x="35" y="66"/>
                    <a:pt x="35" y="67"/>
                  </a:cubicBezTo>
                  <a:cubicBezTo>
                    <a:pt x="34" y="68"/>
                    <a:pt x="34" y="69"/>
                    <a:pt x="34" y="70"/>
                  </a:cubicBezTo>
                  <a:cubicBezTo>
                    <a:pt x="34" y="71"/>
                    <a:pt x="34" y="72"/>
                    <a:pt x="34" y="73"/>
                  </a:cubicBezTo>
                  <a:cubicBezTo>
                    <a:pt x="35" y="75"/>
                    <a:pt x="36" y="77"/>
                    <a:pt x="36" y="80"/>
                  </a:cubicBezTo>
                  <a:cubicBezTo>
                    <a:pt x="37" y="81"/>
                    <a:pt x="37" y="83"/>
                    <a:pt x="37" y="84"/>
                  </a:cubicBezTo>
                  <a:cubicBezTo>
                    <a:pt x="38" y="85"/>
                    <a:pt x="38" y="87"/>
                    <a:pt x="38" y="88"/>
                  </a:cubicBezTo>
                  <a:cubicBezTo>
                    <a:pt x="38" y="90"/>
                    <a:pt x="37" y="92"/>
                    <a:pt x="35" y="92"/>
                  </a:cubicBezTo>
                  <a:cubicBezTo>
                    <a:pt x="34" y="92"/>
                    <a:pt x="33" y="92"/>
                    <a:pt x="32" y="91"/>
                  </a:cubicBezTo>
                  <a:cubicBezTo>
                    <a:pt x="32" y="91"/>
                    <a:pt x="32" y="91"/>
                    <a:pt x="32" y="91"/>
                  </a:cubicBezTo>
                  <a:cubicBezTo>
                    <a:pt x="31" y="90"/>
                    <a:pt x="31" y="90"/>
                    <a:pt x="31" y="90"/>
                  </a:cubicBezTo>
                  <a:cubicBezTo>
                    <a:pt x="30" y="90"/>
                    <a:pt x="30" y="90"/>
                    <a:pt x="30" y="90"/>
                  </a:cubicBezTo>
                  <a:cubicBezTo>
                    <a:pt x="29" y="89"/>
                    <a:pt x="29" y="89"/>
                    <a:pt x="29" y="89"/>
                  </a:cubicBezTo>
                  <a:cubicBezTo>
                    <a:pt x="29" y="89"/>
                    <a:pt x="29" y="89"/>
                    <a:pt x="29" y="89"/>
                  </a:cubicBezTo>
                  <a:cubicBezTo>
                    <a:pt x="29" y="89"/>
                    <a:pt x="29" y="89"/>
                    <a:pt x="29" y="89"/>
                  </a:cubicBezTo>
                  <a:cubicBezTo>
                    <a:pt x="29" y="89"/>
                    <a:pt x="29" y="89"/>
                    <a:pt x="29" y="89"/>
                  </a:cubicBezTo>
                  <a:cubicBezTo>
                    <a:pt x="28" y="90"/>
                    <a:pt x="28" y="90"/>
                    <a:pt x="28" y="90"/>
                  </a:cubicBezTo>
                  <a:cubicBezTo>
                    <a:pt x="28" y="91"/>
                    <a:pt x="27" y="91"/>
                    <a:pt x="27" y="92"/>
                  </a:cubicBezTo>
                  <a:cubicBezTo>
                    <a:pt x="27" y="93"/>
                    <a:pt x="27" y="94"/>
                    <a:pt x="27" y="95"/>
                  </a:cubicBezTo>
                  <a:cubicBezTo>
                    <a:pt x="27" y="97"/>
                    <a:pt x="27" y="98"/>
                    <a:pt x="27" y="99"/>
                  </a:cubicBezTo>
                  <a:cubicBezTo>
                    <a:pt x="27" y="101"/>
                    <a:pt x="27" y="103"/>
                    <a:pt x="27" y="105"/>
                  </a:cubicBezTo>
                  <a:cubicBezTo>
                    <a:pt x="28" y="105"/>
                    <a:pt x="28" y="105"/>
                    <a:pt x="28" y="105"/>
                  </a:cubicBezTo>
                  <a:cubicBezTo>
                    <a:pt x="28" y="107"/>
                    <a:pt x="27" y="109"/>
                    <a:pt x="25" y="109"/>
                  </a:cubicBezTo>
                  <a:cubicBezTo>
                    <a:pt x="24" y="110"/>
                    <a:pt x="23" y="109"/>
                    <a:pt x="23" y="109"/>
                  </a:cubicBezTo>
                  <a:cubicBezTo>
                    <a:pt x="20" y="107"/>
                    <a:pt x="17" y="106"/>
                    <a:pt x="13" y="107"/>
                  </a:cubicBezTo>
                  <a:cubicBezTo>
                    <a:pt x="12" y="107"/>
                    <a:pt x="10" y="107"/>
                    <a:pt x="9" y="108"/>
                  </a:cubicBezTo>
                  <a:cubicBezTo>
                    <a:pt x="8" y="108"/>
                    <a:pt x="8" y="109"/>
                    <a:pt x="7" y="109"/>
                  </a:cubicBezTo>
                  <a:cubicBezTo>
                    <a:pt x="7" y="109"/>
                    <a:pt x="7" y="109"/>
                    <a:pt x="7" y="110"/>
                  </a:cubicBezTo>
                  <a:cubicBezTo>
                    <a:pt x="7" y="111"/>
                    <a:pt x="7" y="111"/>
                    <a:pt x="7" y="111"/>
                  </a:cubicBezTo>
                  <a:cubicBezTo>
                    <a:pt x="6" y="111"/>
                    <a:pt x="6" y="111"/>
                    <a:pt x="6" y="111"/>
                  </a:cubicBezTo>
                  <a:cubicBezTo>
                    <a:pt x="6" y="111"/>
                    <a:pt x="6" y="111"/>
                    <a:pt x="6" y="111"/>
                  </a:cubicBezTo>
                  <a:cubicBezTo>
                    <a:pt x="6" y="111"/>
                    <a:pt x="6" y="111"/>
                    <a:pt x="6" y="111"/>
                  </a:cubicBezTo>
                  <a:cubicBezTo>
                    <a:pt x="6" y="111"/>
                    <a:pt x="6" y="111"/>
                    <a:pt x="6" y="111"/>
                  </a:cubicBezTo>
                  <a:cubicBezTo>
                    <a:pt x="6" y="111"/>
                    <a:pt x="6" y="111"/>
                    <a:pt x="6" y="111"/>
                  </a:cubicBezTo>
                  <a:cubicBezTo>
                    <a:pt x="6" y="111"/>
                    <a:pt x="6" y="111"/>
                    <a:pt x="6" y="111"/>
                  </a:cubicBezTo>
                  <a:cubicBezTo>
                    <a:pt x="6" y="112"/>
                    <a:pt x="6" y="112"/>
                    <a:pt x="6" y="113"/>
                  </a:cubicBezTo>
                  <a:cubicBezTo>
                    <a:pt x="6" y="114"/>
                    <a:pt x="6" y="115"/>
                    <a:pt x="6" y="115"/>
                  </a:cubicBezTo>
                  <a:cubicBezTo>
                    <a:pt x="6" y="116"/>
                    <a:pt x="6" y="117"/>
                    <a:pt x="6" y="118"/>
                  </a:cubicBezTo>
                  <a:cubicBezTo>
                    <a:pt x="7" y="119"/>
                    <a:pt x="7" y="120"/>
                    <a:pt x="7" y="121"/>
                  </a:cubicBezTo>
                  <a:cubicBezTo>
                    <a:pt x="8" y="122"/>
                    <a:pt x="8" y="124"/>
                    <a:pt x="9" y="126"/>
                  </a:cubicBezTo>
                  <a:cubicBezTo>
                    <a:pt x="10" y="127"/>
                    <a:pt x="11" y="129"/>
                    <a:pt x="12" y="131"/>
                  </a:cubicBezTo>
                  <a:cubicBezTo>
                    <a:pt x="12" y="131"/>
                    <a:pt x="12" y="131"/>
                    <a:pt x="12" y="131"/>
                  </a:cubicBezTo>
                  <a:cubicBezTo>
                    <a:pt x="13" y="131"/>
                    <a:pt x="13" y="133"/>
                    <a:pt x="12" y="133"/>
                  </a:cubicBezTo>
                  <a:cubicBezTo>
                    <a:pt x="11" y="134"/>
                    <a:pt x="11" y="134"/>
                    <a:pt x="10" y="134"/>
                  </a:cubicBezTo>
                  <a:cubicBezTo>
                    <a:pt x="10" y="133"/>
                    <a:pt x="9" y="133"/>
                    <a:pt x="8" y="133"/>
                  </a:cubicBezTo>
                  <a:cubicBezTo>
                    <a:pt x="8" y="133"/>
                    <a:pt x="7" y="134"/>
                    <a:pt x="7" y="134"/>
                  </a:cubicBezTo>
                  <a:cubicBezTo>
                    <a:pt x="6" y="134"/>
                    <a:pt x="6" y="134"/>
                    <a:pt x="6" y="134"/>
                  </a:cubicBezTo>
                  <a:cubicBezTo>
                    <a:pt x="5" y="134"/>
                    <a:pt x="4" y="135"/>
                    <a:pt x="4" y="135"/>
                  </a:cubicBezTo>
                  <a:cubicBezTo>
                    <a:pt x="3" y="136"/>
                    <a:pt x="3" y="137"/>
                    <a:pt x="2" y="138"/>
                  </a:cubicBezTo>
                  <a:cubicBezTo>
                    <a:pt x="2" y="138"/>
                    <a:pt x="2" y="139"/>
                    <a:pt x="2" y="140"/>
                  </a:cubicBezTo>
                  <a:cubicBezTo>
                    <a:pt x="2" y="140"/>
                    <a:pt x="1" y="141"/>
                    <a:pt x="2" y="141"/>
                  </a:cubicBezTo>
                  <a:cubicBezTo>
                    <a:pt x="2" y="142"/>
                    <a:pt x="2" y="142"/>
                    <a:pt x="2" y="143"/>
                  </a:cubicBezTo>
                  <a:cubicBezTo>
                    <a:pt x="2" y="143"/>
                    <a:pt x="2" y="143"/>
                    <a:pt x="2" y="144"/>
                  </a:cubicBezTo>
                  <a:cubicBezTo>
                    <a:pt x="3" y="144"/>
                    <a:pt x="3" y="145"/>
                    <a:pt x="3" y="145"/>
                  </a:cubicBezTo>
                  <a:cubicBezTo>
                    <a:pt x="3" y="145"/>
                    <a:pt x="4" y="146"/>
                    <a:pt x="4" y="146"/>
                  </a:cubicBezTo>
                  <a:cubicBezTo>
                    <a:pt x="5" y="147"/>
                    <a:pt x="5" y="147"/>
                    <a:pt x="5" y="147"/>
                  </a:cubicBezTo>
                  <a:cubicBezTo>
                    <a:pt x="5" y="148"/>
                    <a:pt x="5" y="148"/>
                    <a:pt x="5" y="148"/>
                  </a:cubicBezTo>
                  <a:cubicBezTo>
                    <a:pt x="5" y="148"/>
                    <a:pt x="5" y="148"/>
                    <a:pt x="5" y="14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907" name="Group 269">
            <a:extLst>
              <a:ext uri="{FF2B5EF4-FFF2-40B4-BE49-F238E27FC236}">
                <a16:creationId xmlns:a16="http://schemas.microsoft.com/office/drawing/2014/main" id="{99EB929F-D6B6-52F1-7B2E-357758BEEA37}"/>
              </a:ext>
            </a:extLst>
          </p:cNvPr>
          <p:cNvGrpSpPr/>
          <p:nvPr/>
        </p:nvGrpSpPr>
        <p:grpSpPr>
          <a:xfrm>
            <a:off x="3908907" y="3370850"/>
            <a:ext cx="493233" cy="622145"/>
            <a:chOff x="4435475" y="2132014"/>
            <a:chExt cx="558801" cy="704850"/>
          </a:xfrm>
          <a:solidFill>
            <a:srgbClr val="2CC17C"/>
          </a:solidFill>
        </p:grpSpPr>
        <p:sp>
          <p:nvSpPr>
            <p:cNvPr id="908" name="Freeform 135">
              <a:extLst>
                <a:ext uri="{FF2B5EF4-FFF2-40B4-BE49-F238E27FC236}">
                  <a16:creationId xmlns:a16="http://schemas.microsoft.com/office/drawing/2014/main" id="{895F89A1-007F-E9F3-F6A2-207D66C5E5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163" y="2132014"/>
              <a:ext cx="423863" cy="277813"/>
            </a:xfrm>
            <a:custGeom>
              <a:avLst/>
              <a:gdLst/>
              <a:ahLst/>
              <a:cxnLst>
                <a:cxn ang="0">
                  <a:pos x="0" y="166"/>
                </a:cxn>
                <a:cxn ang="0">
                  <a:pos x="193" y="73"/>
                </a:cxn>
                <a:cxn ang="0">
                  <a:pos x="187" y="101"/>
                </a:cxn>
                <a:cxn ang="0">
                  <a:pos x="255" y="77"/>
                </a:cxn>
                <a:cxn ang="0">
                  <a:pos x="207" y="7"/>
                </a:cxn>
                <a:cxn ang="0">
                  <a:pos x="202" y="34"/>
                </a:cxn>
                <a:cxn ang="0">
                  <a:pos x="0" y="166"/>
                </a:cxn>
              </a:cxnLst>
              <a:rect l="0" t="0" r="r" b="b"/>
              <a:pathLst>
                <a:path w="255" h="166">
                  <a:moveTo>
                    <a:pt x="0" y="166"/>
                  </a:moveTo>
                  <a:cubicBezTo>
                    <a:pt x="0" y="166"/>
                    <a:pt x="47" y="18"/>
                    <a:pt x="193" y="73"/>
                  </a:cubicBezTo>
                  <a:cubicBezTo>
                    <a:pt x="187" y="101"/>
                    <a:pt x="187" y="101"/>
                    <a:pt x="187" y="101"/>
                  </a:cubicBezTo>
                  <a:cubicBezTo>
                    <a:pt x="255" y="77"/>
                    <a:pt x="255" y="77"/>
                    <a:pt x="255" y="77"/>
                  </a:cubicBezTo>
                  <a:cubicBezTo>
                    <a:pt x="207" y="7"/>
                    <a:pt x="207" y="7"/>
                    <a:pt x="207" y="7"/>
                  </a:cubicBezTo>
                  <a:cubicBezTo>
                    <a:pt x="202" y="34"/>
                    <a:pt x="202" y="34"/>
                    <a:pt x="202" y="34"/>
                  </a:cubicBezTo>
                  <a:cubicBezTo>
                    <a:pt x="202" y="34"/>
                    <a:pt x="27" y="0"/>
                    <a:pt x="0" y="16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09" name="Freeform 136">
              <a:extLst>
                <a:ext uri="{FF2B5EF4-FFF2-40B4-BE49-F238E27FC236}">
                  <a16:creationId xmlns:a16="http://schemas.microsoft.com/office/drawing/2014/main" id="{63879C33-AAEE-EEB1-CCB7-2DC9AE9D9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5475" y="2700339"/>
              <a:ext cx="557213" cy="65088"/>
            </a:xfrm>
            <a:custGeom>
              <a:avLst/>
              <a:gdLst/>
              <a:ahLst/>
              <a:cxnLst>
                <a:cxn ang="0">
                  <a:pos x="68" y="38"/>
                </a:cxn>
                <a:cxn ang="0">
                  <a:pos x="65" y="38"/>
                </a:cxn>
                <a:cxn ang="0">
                  <a:pos x="40" y="24"/>
                </a:cxn>
                <a:cxn ang="0">
                  <a:pos x="20" y="34"/>
                </a:cxn>
                <a:cxn ang="0">
                  <a:pos x="0" y="11"/>
                </a:cxn>
                <a:cxn ang="0">
                  <a:pos x="5" y="6"/>
                </a:cxn>
                <a:cxn ang="0">
                  <a:pos x="10" y="11"/>
                </a:cxn>
                <a:cxn ang="0">
                  <a:pos x="21" y="25"/>
                </a:cxn>
                <a:cxn ang="0">
                  <a:pos x="36" y="12"/>
                </a:cxn>
                <a:cxn ang="0">
                  <a:pos x="40" y="8"/>
                </a:cxn>
                <a:cxn ang="0">
                  <a:pos x="45" y="11"/>
                </a:cxn>
                <a:cxn ang="0">
                  <a:pos x="66" y="28"/>
                </a:cxn>
                <a:cxn ang="0">
                  <a:pos x="99" y="8"/>
                </a:cxn>
                <a:cxn ang="0">
                  <a:pos x="104" y="6"/>
                </a:cxn>
                <a:cxn ang="0">
                  <a:pos x="108" y="9"/>
                </a:cxn>
                <a:cxn ang="0">
                  <a:pos x="133" y="28"/>
                </a:cxn>
                <a:cxn ang="0">
                  <a:pos x="158" y="11"/>
                </a:cxn>
                <a:cxn ang="0">
                  <a:pos x="163" y="9"/>
                </a:cxn>
                <a:cxn ang="0">
                  <a:pos x="166" y="11"/>
                </a:cxn>
                <a:cxn ang="0">
                  <a:pos x="192" y="26"/>
                </a:cxn>
                <a:cxn ang="0">
                  <a:pos x="220" y="9"/>
                </a:cxn>
                <a:cxn ang="0">
                  <a:pos x="224" y="6"/>
                </a:cxn>
                <a:cxn ang="0">
                  <a:pos x="228" y="9"/>
                </a:cxn>
                <a:cxn ang="0">
                  <a:pos x="248" y="25"/>
                </a:cxn>
                <a:cxn ang="0">
                  <a:pos x="275" y="12"/>
                </a:cxn>
                <a:cxn ang="0">
                  <a:pos x="279" y="10"/>
                </a:cxn>
                <a:cxn ang="0">
                  <a:pos x="283" y="12"/>
                </a:cxn>
                <a:cxn ang="0">
                  <a:pos x="306" y="23"/>
                </a:cxn>
                <a:cxn ang="0">
                  <a:pos x="324" y="4"/>
                </a:cxn>
                <a:cxn ang="0">
                  <a:pos x="330" y="1"/>
                </a:cxn>
                <a:cxn ang="0">
                  <a:pos x="333" y="6"/>
                </a:cxn>
                <a:cxn ang="0">
                  <a:pos x="308" y="32"/>
                </a:cxn>
                <a:cxn ang="0">
                  <a:pos x="279" y="23"/>
                </a:cxn>
                <a:cxn ang="0">
                  <a:pos x="247" y="35"/>
                </a:cxn>
                <a:cxn ang="0">
                  <a:pos x="224" y="20"/>
                </a:cxn>
                <a:cxn ang="0">
                  <a:pos x="192" y="35"/>
                </a:cxn>
                <a:cxn ang="0">
                  <a:pos x="162" y="22"/>
                </a:cxn>
                <a:cxn ang="0">
                  <a:pos x="132" y="37"/>
                </a:cxn>
                <a:cxn ang="0">
                  <a:pos x="103" y="20"/>
                </a:cxn>
                <a:cxn ang="0">
                  <a:pos x="68" y="38"/>
                </a:cxn>
              </a:cxnLst>
              <a:rect l="0" t="0" r="r" b="b"/>
              <a:pathLst>
                <a:path w="334" h="39">
                  <a:moveTo>
                    <a:pt x="68" y="38"/>
                  </a:moveTo>
                  <a:cubicBezTo>
                    <a:pt x="67" y="38"/>
                    <a:pt x="66" y="38"/>
                    <a:pt x="65" y="38"/>
                  </a:cubicBezTo>
                  <a:cubicBezTo>
                    <a:pt x="55" y="37"/>
                    <a:pt x="46" y="32"/>
                    <a:pt x="40" y="24"/>
                  </a:cubicBezTo>
                  <a:cubicBezTo>
                    <a:pt x="35" y="31"/>
                    <a:pt x="27" y="35"/>
                    <a:pt x="20" y="34"/>
                  </a:cubicBezTo>
                  <a:cubicBezTo>
                    <a:pt x="10" y="33"/>
                    <a:pt x="0" y="26"/>
                    <a:pt x="0" y="11"/>
                  </a:cubicBezTo>
                  <a:cubicBezTo>
                    <a:pt x="0" y="9"/>
                    <a:pt x="2" y="6"/>
                    <a:pt x="5" y="6"/>
                  </a:cubicBezTo>
                  <a:cubicBezTo>
                    <a:pt x="7" y="6"/>
                    <a:pt x="10" y="8"/>
                    <a:pt x="10" y="11"/>
                  </a:cubicBezTo>
                  <a:cubicBezTo>
                    <a:pt x="10" y="20"/>
                    <a:pt x="15" y="24"/>
                    <a:pt x="21" y="25"/>
                  </a:cubicBezTo>
                  <a:cubicBezTo>
                    <a:pt x="27" y="25"/>
                    <a:pt x="34" y="21"/>
                    <a:pt x="36" y="12"/>
                  </a:cubicBezTo>
                  <a:cubicBezTo>
                    <a:pt x="36" y="10"/>
                    <a:pt x="38" y="8"/>
                    <a:pt x="40" y="8"/>
                  </a:cubicBezTo>
                  <a:cubicBezTo>
                    <a:pt x="42" y="8"/>
                    <a:pt x="44" y="9"/>
                    <a:pt x="45" y="11"/>
                  </a:cubicBezTo>
                  <a:cubicBezTo>
                    <a:pt x="47" y="21"/>
                    <a:pt x="55" y="28"/>
                    <a:pt x="66" y="28"/>
                  </a:cubicBezTo>
                  <a:cubicBezTo>
                    <a:pt x="77" y="29"/>
                    <a:pt x="93" y="23"/>
                    <a:pt x="99" y="8"/>
                  </a:cubicBezTo>
                  <a:cubicBezTo>
                    <a:pt x="100" y="7"/>
                    <a:pt x="102" y="5"/>
                    <a:pt x="104" y="6"/>
                  </a:cubicBezTo>
                  <a:cubicBezTo>
                    <a:pt x="106" y="6"/>
                    <a:pt x="108" y="7"/>
                    <a:pt x="108" y="9"/>
                  </a:cubicBezTo>
                  <a:cubicBezTo>
                    <a:pt x="110" y="19"/>
                    <a:pt x="124" y="27"/>
                    <a:pt x="133" y="28"/>
                  </a:cubicBezTo>
                  <a:cubicBezTo>
                    <a:pt x="144" y="29"/>
                    <a:pt x="151" y="22"/>
                    <a:pt x="158" y="11"/>
                  </a:cubicBezTo>
                  <a:cubicBezTo>
                    <a:pt x="159" y="10"/>
                    <a:pt x="161" y="9"/>
                    <a:pt x="163" y="9"/>
                  </a:cubicBezTo>
                  <a:cubicBezTo>
                    <a:pt x="164" y="9"/>
                    <a:pt x="166" y="10"/>
                    <a:pt x="166" y="11"/>
                  </a:cubicBezTo>
                  <a:cubicBezTo>
                    <a:pt x="171" y="20"/>
                    <a:pt x="181" y="26"/>
                    <a:pt x="192" y="26"/>
                  </a:cubicBezTo>
                  <a:cubicBezTo>
                    <a:pt x="204" y="26"/>
                    <a:pt x="215" y="19"/>
                    <a:pt x="220" y="9"/>
                  </a:cubicBezTo>
                  <a:cubicBezTo>
                    <a:pt x="221" y="7"/>
                    <a:pt x="222" y="6"/>
                    <a:pt x="224" y="6"/>
                  </a:cubicBezTo>
                  <a:cubicBezTo>
                    <a:pt x="226" y="7"/>
                    <a:pt x="228" y="8"/>
                    <a:pt x="228" y="9"/>
                  </a:cubicBezTo>
                  <a:cubicBezTo>
                    <a:pt x="233" y="19"/>
                    <a:pt x="238" y="24"/>
                    <a:pt x="248" y="25"/>
                  </a:cubicBezTo>
                  <a:cubicBezTo>
                    <a:pt x="261" y="27"/>
                    <a:pt x="267" y="24"/>
                    <a:pt x="275" y="12"/>
                  </a:cubicBezTo>
                  <a:cubicBezTo>
                    <a:pt x="276" y="11"/>
                    <a:pt x="278" y="10"/>
                    <a:pt x="279" y="10"/>
                  </a:cubicBezTo>
                  <a:cubicBezTo>
                    <a:pt x="281" y="10"/>
                    <a:pt x="282" y="11"/>
                    <a:pt x="283" y="12"/>
                  </a:cubicBezTo>
                  <a:cubicBezTo>
                    <a:pt x="287" y="20"/>
                    <a:pt x="297" y="24"/>
                    <a:pt x="306" y="23"/>
                  </a:cubicBezTo>
                  <a:cubicBezTo>
                    <a:pt x="315" y="21"/>
                    <a:pt x="322" y="15"/>
                    <a:pt x="324" y="4"/>
                  </a:cubicBezTo>
                  <a:cubicBezTo>
                    <a:pt x="325" y="2"/>
                    <a:pt x="327" y="0"/>
                    <a:pt x="330" y="1"/>
                  </a:cubicBezTo>
                  <a:cubicBezTo>
                    <a:pt x="332" y="1"/>
                    <a:pt x="334" y="4"/>
                    <a:pt x="333" y="6"/>
                  </a:cubicBezTo>
                  <a:cubicBezTo>
                    <a:pt x="330" y="21"/>
                    <a:pt x="321" y="30"/>
                    <a:pt x="308" y="32"/>
                  </a:cubicBezTo>
                  <a:cubicBezTo>
                    <a:pt x="297" y="34"/>
                    <a:pt x="286" y="30"/>
                    <a:pt x="279" y="23"/>
                  </a:cubicBezTo>
                  <a:cubicBezTo>
                    <a:pt x="271" y="32"/>
                    <a:pt x="263" y="37"/>
                    <a:pt x="247" y="35"/>
                  </a:cubicBezTo>
                  <a:cubicBezTo>
                    <a:pt x="237" y="33"/>
                    <a:pt x="229" y="29"/>
                    <a:pt x="224" y="20"/>
                  </a:cubicBezTo>
                  <a:cubicBezTo>
                    <a:pt x="216" y="30"/>
                    <a:pt x="205" y="35"/>
                    <a:pt x="192" y="35"/>
                  </a:cubicBezTo>
                  <a:cubicBezTo>
                    <a:pt x="180" y="35"/>
                    <a:pt x="169" y="30"/>
                    <a:pt x="162" y="22"/>
                  </a:cubicBezTo>
                  <a:cubicBezTo>
                    <a:pt x="155" y="31"/>
                    <a:pt x="146" y="39"/>
                    <a:pt x="132" y="37"/>
                  </a:cubicBezTo>
                  <a:cubicBezTo>
                    <a:pt x="123" y="36"/>
                    <a:pt x="110" y="30"/>
                    <a:pt x="103" y="20"/>
                  </a:cubicBezTo>
                  <a:cubicBezTo>
                    <a:pt x="94" y="33"/>
                    <a:pt x="80" y="38"/>
                    <a:pt x="68" y="3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10" name="Freeform 137">
              <a:extLst>
                <a:ext uri="{FF2B5EF4-FFF2-40B4-BE49-F238E27FC236}">
                  <a16:creationId xmlns:a16="http://schemas.microsoft.com/office/drawing/2014/main" id="{6F81FF41-651B-00CA-41DB-C05AADD5AD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7063" y="2773364"/>
              <a:ext cx="557213" cy="63500"/>
            </a:xfrm>
            <a:custGeom>
              <a:avLst/>
              <a:gdLst/>
              <a:ahLst/>
              <a:cxnLst>
                <a:cxn ang="0">
                  <a:pos x="69" y="37"/>
                </a:cxn>
                <a:cxn ang="0">
                  <a:pos x="66" y="37"/>
                </a:cxn>
                <a:cxn ang="0">
                  <a:pos x="41" y="24"/>
                </a:cxn>
                <a:cxn ang="0">
                  <a:pos x="20" y="34"/>
                </a:cxn>
                <a:cxn ang="0">
                  <a:pos x="0" y="11"/>
                </a:cxn>
                <a:cxn ang="0">
                  <a:pos x="5" y="6"/>
                </a:cxn>
                <a:cxn ang="0">
                  <a:pos x="10" y="11"/>
                </a:cxn>
                <a:cxn ang="0">
                  <a:pos x="21" y="24"/>
                </a:cxn>
                <a:cxn ang="0">
                  <a:pos x="36" y="11"/>
                </a:cxn>
                <a:cxn ang="0">
                  <a:pos x="40" y="7"/>
                </a:cxn>
                <a:cxn ang="0">
                  <a:pos x="45" y="11"/>
                </a:cxn>
                <a:cxn ang="0">
                  <a:pos x="66" y="28"/>
                </a:cxn>
                <a:cxn ang="0">
                  <a:pos x="99" y="8"/>
                </a:cxn>
                <a:cxn ang="0">
                  <a:pos x="104" y="5"/>
                </a:cxn>
                <a:cxn ang="0">
                  <a:pos x="108" y="9"/>
                </a:cxn>
                <a:cxn ang="0">
                  <a:pos x="133" y="27"/>
                </a:cxn>
                <a:cxn ang="0">
                  <a:pos x="159" y="11"/>
                </a:cxn>
                <a:cxn ang="0">
                  <a:pos x="163" y="8"/>
                </a:cxn>
                <a:cxn ang="0">
                  <a:pos x="167" y="11"/>
                </a:cxn>
                <a:cxn ang="0">
                  <a:pos x="192" y="25"/>
                </a:cxn>
                <a:cxn ang="0">
                  <a:pos x="192" y="25"/>
                </a:cxn>
                <a:cxn ang="0">
                  <a:pos x="220" y="9"/>
                </a:cxn>
                <a:cxn ang="0">
                  <a:pos x="224" y="6"/>
                </a:cxn>
                <a:cxn ang="0">
                  <a:pos x="224" y="6"/>
                </a:cxn>
                <a:cxn ang="0">
                  <a:pos x="229" y="9"/>
                </a:cxn>
                <a:cxn ang="0">
                  <a:pos x="248" y="25"/>
                </a:cxn>
                <a:cxn ang="0">
                  <a:pos x="275" y="12"/>
                </a:cxn>
                <a:cxn ang="0">
                  <a:pos x="279" y="10"/>
                </a:cxn>
                <a:cxn ang="0">
                  <a:pos x="283" y="12"/>
                </a:cxn>
                <a:cxn ang="0">
                  <a:pos x="307" y="22"/>
                </a:cxn>
                <a:cxn ang="0">
                  <a:pos x="324" y="4"/>
                </a:cxn>
                <a:cxn ang="0">
                  <a:pos x="330" y="0"/>
                </a:cxn>
                <a:cxn ang="0">
                  <a:pos x="333" y="6"/>
                </a:cxn>
                <a:cxn ang="0">
                  <a:pos x="308" y="32"/>
                </a:cxn>
                <a:cxn ang="0">
                  <a:pos x="279" y="22"/>
                </a:cxn>
                <a:cxn ang="0">
                  <a:pos x="247" y="34"/>
                </a:cxn>
                <a:cxn ang="0">
                  <a:pos x="224" y="20"/>
                </a:cxn>
                <a:cxn ang="0">
                  <a:pos x="192" y="35"/>
                </a:cxn>
                <a:cxn ang="0">
                  <a:pos x="192" y="35"/>
                </a:cxn>
                <a:cxn ang="0">
                  <a:pos x="162" y="21"/>
                </a:cxn>
                <a:cxn ang="0">
                  <a:pos x="132" y="37"/>
                </a:cxn>
                <a:cxn ang="0">
                  <a:pos x="103" y="20"/>
                </a:cxn>
                <a:cxn ang="0">
                  <a:pos x="69" y="37"/>
                </a:cxn>
              </a:cxnLst>
              <a:rect l="0" t="0" r="r" b="b"/>
              <a:pathLst>
                <a:path w="334" h="38">
                  <a:moveTo>
                    <a:pt x="69" y="37"/>
                  </a:moveTo>
                  <a:cubicBezTo>
                    <a:pt x="68" y="37"/>
                    <a:pt x="67" y="37"/>
                    <a:pt x="66" y="37"/>
                  </a:cubicBezTo>
                  <a:cubicBezTo>
                    <a:pt x="55" y="36"/>
                    <a:pt x="46" y="32"/>
                    <a:pt x="41" y="24"/>
                  </a:cubicBezTo>
                  <a:cubicBezTo>
                    <a:pt x="36" y="31"/>
                    <a:pt x="27" y="34"/>
                    <a:pt x="20" y="34"/>
                  </a:cubicBezTo>
                  <a:cubicBezTo>
                    <a:pt x="10" y="33"/>
                    <a:pt x="1" y="25"/>
                    <a:pt x="0" y="11"/>
                  </a:cubicBezTo>
                  <a:cubicBezTo>
                    <a:pt x="0" y="8"/>
                    <a:pt x="2" y="6"/>
                    <a:pt x="5" y="6"/>
                  </a:cubicBezTo>
                  <a:cubicBezTo>
                    <a:pt x="7" y="6"/>
                    <a:pt x="10" y="8"/>
                    <a:pt x="10" y="11"/>
                  </a:cubicBezTo>
                  <a:cubicBezTo>
                    <a:pt x="10" y="20"/>
                    <a:pt x="16" y="24"/>
                    <a:pt x="21" y="24"/>
                  </a:cubicBezTo>
                  <a:cubicBezTo>
                    <a:pt x="27" y="25"/>
                    <a:pt x="34" y="21"/>
                    <a:pt x="36" y="11"/>
                  </a:cubicBezTo>
                  <a:cubicBezTo>
                    <a:pt x="36" y="9"/>
                    <a:pt x="38" y="8"/>
                    <a:pt x="40" y="7"/>
                  </a:cubicBezTo>
                  <a:cubicBezTo>
                    <a:pt x="42" y="7"/>
                    <a:pt x="44" y="9"/>
                    <a:pt x="45" y="11"/>
                  </a:cubicBezTo>
                  <a:cubicBezTo>
                    <a:pt x="48" y="21"/>
                    <a:pt x="56" y="27"/>
                    <a:pt x="66" y="28"/>
                  </a:cubicBezTo>
                  <a:cubicBezTo>
                    <a:pt x="78" y="29"/>
                    <a:pt x="93" y="23"/>
                    <a:pt x="99" y="8"/>
                  </a:cubicBezTo>
                  <a:cubicBezTo>
                    <a:pt x="100" y="6"/>
                    <a:pt x="102" y="5"/>
                    <a:pt x="104" y="5"/>
                  </a:cubicBezTo>
                  <a:cubicBezTo>
                    <a:pt x="106" y="5"/>
                    <a:pt x="108" y="7"/>
                    <a:pt x="108" y="9"/>
                  </a:cubicBezTo>
                  <a:cubicBezTo>
                    <a:pt x="110" y="19"/>
                    <a:pt x="124" y="26"/>
                    <a:pt x="133" y="27"/>
                  </a:cubicBezTo>
                  <a:cubicBezTo>
                    <a:pt x="144" y="28"/>
                    <a:pt x="151" y="21"/>
                    <a:pt x="159" y="11"/>
                  </a:cubicBezTo>
                  <a:cubicBezTo>
                    <a:pt x="159" y="9"/>
                    <a:pt x="161" y="8"/>
                    <a:pt x="163" y="8"/>
                  </a:cubicBezTo>
                  <a:cubicBezTo>
                    <a:pt x="164" y="8"/>
                    <a:pt x="166" y="9"/>
                    <a:pt x="167" y="11"/>
                  </a:cubicBezTo>
                  <a:cubicBezTo>
                    <a:pt x="171" y="20"/>
                    <a:pt x="181" y="25"/>
                    <a:pt x="192" y="25"/>
                  </a:cubicBezTo>
                  <a:cubicBezTo>
                    <a:pt x="192" y="25"/>
                    <a:pt x="192" y="25"/>
                    <a:pt x="192" y="25"/>
                  </a:cubicBezTo>
                  <a:cubicBezTo>
                    <a:pt x="205" y="25"/>
                    <a:pt x="215" y="19"/>
                    <a:pt x="220" y="9"/>
                  </a:cubicBezTo>
                  <a:cubicBezTo>
                    <a:pt x="221" y="7"/>
                    <a:pt x="223" y="6"/>
                    <a:pt x="224" y="6"/>
                  </a:cubicBezTo>
                  <a:cubicBezTo>
                    <a:pt x="224" y="6"/>
                    <a:pt x="224" y="6"/>
                    <a:pt x="224" y="6"/>
                  </a:cubicBezTo>
                  <a:cubicBezTo>
                    <a:pt x="226" y="6"/>
                    <a:pt x="228" y="7"/>
                    <a:pt x="229" y="9"/>
                  </a:cubicBezTo>
                  <a:cubicBezTo>
                    <a:pt x="233" y="19"/>
                    <a:pt x="239" y="23"/>
                    <a:pt x="248" y="25"/>
                  </a:cubicBezTo>
                  <a:cubicBezTo>
                    <a:pt x="261" y="27"/>
                    <a:pt x="267" y="24"/>
                    <a:pt x="275" y="12"/>
                  </a:cubicBezTo>
                  <a:cubicBezTo>
                    <a:pt x="276" y="10"/>
                    <a:pt x="278" y="9"/>
                    <a:pt x="279" y="10"/>
                  </a:cubicBezTo>
                  <a:cubicBezTo>
                    <a:pt x="281" y="10"/>
                    <a:pt x="283" y="11"/>
                    <a:pt x="283" y="12"/>
                  </a:cubicBezTo>
                  <a:cubicBezTo>
                    <a:pt x="288" y="19"/>
                    <a:pt x="298" y="24"/>
                    <a:pt x="307" y="22"/>
                  </a:cubicBezTo>
                  <a:cubicBezTo>
                    <a:pt x="315" y="21"/>
                    <a:pt x="322" y="14"/>
                    <a:pt x="324" y="4"/>
                  </a:cubicBezTo>
                  <a:cubicBezTo>
                    <a:pt x="325" y="1"/>
                    <a:pt x="327" y="0"/>
                    <a:pt x="330" y="0"/>
                  </a:cubicBezTo>
                  <a:cubicBezTo>
                    <a:pt x="332" y="1"/>
                    <a:pt x="334" y="3"/>
                    <a:pt x="333" y="6"/>
                  </a:cubicBezTo>
                  <a:cubicBezTo>
                    <a:pt x="330" y="20"/>
                    <a:pt x="321" y="30"/>
                    <a:pt x="308" y="32"/>
                  </a:cubicBezTo>
                  <a:cubicBezTo>
                    <a:pt x="298" y="33"/>
                    <a:pt x="286" y="29"/>
                    <a:pt x="279" y="22"/>
                  </a:cubicBezTo>
                  <a:cubicBezTo>
                    <a:pt x="272" y="32"/>
                    <a:pt x="263" y="36"/>
                    <a:pt x="247" y="34"/>
                  </a:cubicBezTo>
                  <a:cubicBezTo>
                    <a:pt x="237" y="33"/>
                    <a:pt x="229" y="28"/>
                    <a:pt x="224" y="20"/>
                  </a:cubicBezTo>
                  <a:cubicBezTo>
                    <a:pt x="217" y="29"/>
                    <a:pt x="205" y="35"/>
                    <a:pt x="192" y="35"/>
                  </a:cubicBezTo>
                  <a:cubicBezTo>
                    <a:pt x="192" y="35"/>
                    <a:pt x="192" y="35"/>
                    <a:pt x="192" y="35"/>
                  </a:cubicBezTo>
                  <a:cubicBezTo>
                    <a:pt x="180" y="35"/>
                    <a:pt x="169" y="30"/>
                    <a:pt x="162" y="21"/>
                  </a:cubicBezTo>
                  <a:cubicBezTo>
                    <a:pt x="155" y="31"/>
                    <a:pt x="146" y="38"/>
                    <a:pt x="132" y="37"/>
                  </a:cubicBezTo>
                  <a:cubicBezTo>
                    <a:pt x="123" y="36"/>
                    <a:pt x="110" y="30"/>
                    <a:pt x="103" y="20"/>
                  </a:cubicBezTo>
                  <a:cubicBezTo>
                    <a:pt x="94" y="32"/>
                    <a:pt x="81" y="37"/>
                    <a:pt x="69" y="3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11" name="Freeform 138">
              <a:extLst>
                <a:ext uri="{FF2B5EF4-FFF2-40B4-BE49-F238E27FC236}">
                  <a16:creationId xmlns:a16="http://schemas.microsoft.com/office/drawing/2014/main" id="{9ABA4D91-4691-8699-AF83-5A9090273A8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62475" y="2339976"/>
              <a:ext cx="290513" cy="288925"/>
            </a:xfrm>
            <a:custGeom>
              <a:avLst/>
              <a:gdLst/>
              <a:ahLst/>
              <a:cxnLst>
                <a:cxn ang="0">
                  <a:pos x="87" y="0"/>
                </a:cxn>
                <a:cxn ang="0">
                  <a:pos x="0" y="87"/>
                </a:cxn>
                <a:cxn ang="0">
                  <a:pos x="87" y="174"/>
                </a:cxn>
                <a:cxn ang="0">
                  <a:pos x="174" y="87"/>
                </a:cxn>
                <a:cxn ang="0">
                  <a:pos x="87" y="0"/>
                </a:cxn>
                <a:cxn ang="0">
                  <a:pos x="87" y="158"/>
                </a:cxn>
                <a:cxn ang="0">
                  <a:pos x="16" y="87"/>
                </a:cxn>
                <a:cxn ang="0">
                  <a:pos x="87" y="17"/>
                </a:cxn>
                <a:cxn ang="0">
                  <a:pos x="158" y="87"/>
                </a:cxn>
                <a:cxn ang="0">
                  <a:pos x="87" y="158"/>
                </a:cxn>
              </a:cxnLst>
              <a:rect l="0" t="0" r="r" b="b"/>
              <a:pathLst>
                <a:path w="174" h="174">
                  <a:moveTo>
                    <a:pt x="87" y="0"/>
                  </a:moveTo>
                  <a:cubicBezTo>
                    <a:pt x="39" y="0"/>
                    <a:pt x="0" y="39"/>
                    <a:pt x="0" y="87"/>
                  </a:cubicBezTo>
                  <a:cubicBezTo>
                    <a:pt x="0" y="135"/>
                    <a:pt x="39" y="174"/>
                    <a:pt x="87" y="174"/>
                  </a:cubicBezTo>
                  <a:cubicBezTo>
                    <a:pt x="135" y="174"/>
                    <a:pt x="174" y="135"/>
                    <a:pt x="174" y="87"/>
                  </a:cubicBezTo>
                  <a:cubicBezTo>
                    <a:pt x="174" y="39"/>
                    <a:pt x="135" y="0"/>
                    <a:pt x="87" y="0"/>
                  </a:cubicBezTo>
                  <a:moveTo>
                    <a:pt x="87" y="158"/>
                  </a:moveTo>
                  <a:cubicBezTo>
                    <a:pt x="48" y="158"/>
                    <a:pt x="16" y="126"/>
                    <a:pt x="16" y="87"/>
                  </a:cubicBezTo>
                  <a:cubicBezTo>
                    <a:pt x="16" y="48"/>
                    <a:pt x="48" y="17"/>
                    <a:pt x="87" y="17"/>
                  </a:cubicBezTo>
                  <a:cubicBezTo>
                    <a:pt x="126" y="17"/>
                    <a:pt x="158" y="48"/>
                    <a:pt x="158" y="87"/>
                  </a:cubicBezTo>
                  <a:cubicBezTo>
                    <a:pt x="158" y="126"/>
                    <a:pt x="126" y="158"/>
                    <a:pt x="87" y="15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12" name="Oval 139">
              <a:extLst>
                <a:ext uri="{FF2B5EF4-FFF2-40B4-BE49-F238E27FC236}">
                  <a16:creationId xmlns:a16="http://schemas.microsoft.com/office/drawing/2014/main" id="{3AE43104-6418-1B99-7517-2ECB438B9C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6138" y="2432051"/>
              <a:ext cx="103188" cy="10318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13" name="Rectangle 140">
              <a:extLst>
                <a:ext uri="{FF2B5EF4-FFF2-40B4-BE49-F238E27FC236}">
                  <a16:creationId xmlns:a16="http://schemas.microsoft.com/office/drawing/2014/main" id="{B1C9188B-B2F1-FE97-1824-BEC7F12AE0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863" y="2470151"/>
              <a:ext cx="82550" cy="365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14" name="Rectangle 141">
              <a:extLst>
                <a:ext uri="{FF2B5EF4-FFF2-40B4-BE49-F238E27FC236}">
                  <a16:creationId xmlns:a16="http://schemas.microsoft.com/office/drawing/2014/main" id="{2179CAB1-CF48-6BC3-2F49-D11503277C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0288" y="2470151"/>
              <a:ext cx="84138" cy="365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15" name="Freeform 142">
              <a:extLst>
                <a:ext uri="{FF2B5EF4-FFF2-40B4-BE49-F238E27FC236}">
                  <a16:creationId xmlns:a16="http://schemas.microsoft.com/office/drawing/2014/main" id="{28A28CE6-290A-4B46-8A6A-63EC91EE5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9475" y="2268539"/>
              <a:ext cx="36513" cy="85725"/>
            </a:xfrm>
            <a:custGeom>
              <a:avLst/>
              <a:gdLst/>
              <a:ahLst/>
              <a:cxnLst>
                <a:cxn ang="0">
                  <a:pos x="0" y="54"/>
                </a:cxn>
                <a:cxn ang="0">
                  <a:pos x="1" y="0"/>
                </a:cxn>
                <a:cxn ang="0">
                  <a:pos x="23" y="2"/>
                </a:cxn>
                <a:cxn ang="0">
                  <a:pos x="23" y="54"/>
                </a:cxn>
                <a:cxn ang="0">
                  <a:pos x="0" y="54"/>
                </a:cxn>
              </a:cxnLst>
              <a:rect l="0" t="0" r="r" b="b"/>
              <a:pathLst>
                <a:path w="23" h="54">
                  <a:moveTo>
                    <a:pt x="0" y="54"/>
                  </a:moveTo>
                  <a:lnTo>
                    <a:pt x="1" y="0"/>
                  </a:lnTo>
                  <a:lnTo>
                    <a:pt x="23" y="2"/>
                  </a:lnTo>
                  <a:lnTo>
                    <a:pt x="23" y="54"/>
                  </a:lnTo>
                  <a:lnTo>
                    <a:pt x="0" y="5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16" name="Freeform 143">
              <a:extLst>
                <a:ext uri="{FF2B5EF4-FFF2-40B4-BE49-F238E27FC236}">
                  <a16:creationId xmlns:a16="http://schemas.microsoft.com/office/drawing/2014/main" id="{201B5641-8999-EFE5-2A25-3E72564DEA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6300" y="2622551"/>
              <a:ext cx="36513" cy="85725"/>
            </a:xfrm>
            <a:custGeom>
              <a:avLst/>
              <a:gdLst/>
              <a:ahLst/>
              <a:cxnLst>
                <a:cxn ang="0">
                  <a:pos x="0" y="54"/>
                </a:cxn>
                <a:cxn ang="0">
                  <a:pos x="1" y="0"/>
                </a:cxn>
                <a:cxn ang="0">
                  <a:pos x="23" y="1"/>
                </a:cxn>
                <a:cxn ang="0">
                  <a:pos x="22" y="54"/>
                </a:cxn>
                <a:cxn ang="0">
                  <a:pos x="0" y="54"/>
                </a:cxn>
              </a:cxnLst>
              <a:rect l="0" t="0" r="r" b="b"/>
              <a:pathLst>
                <a:path w="23" h="54">
                  <a:moveTo>
                    <a:pt x="0" y="54"/>
                  </a:moveTo>
                  <a:lnTo>
                    <a:pt x="1" y="0"/>
                  </a:lnTo>
                  <a:lnTo>
                    <a:pt x="23" y="1"/>
                  </a:lnTo>
                  <a:lnTo>
                    <a:pt x="22" y="54"/>
                  </a:lnTo>
                  <a:lnTo>
                    <a:pt x="0" y="5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17" name="Freeform 144">
              <a:extLst>
                <a:ext uri="{FF2B5EF4-FFF2-40B4-BE49-F238E27FC236}">
                  <a16:creationId xmlns:a16="http://schemas.microsoft.com/office/drawing/2014/main" id="{AA0CBBDC-4D72-B264-14CE-1BD5D4EBBF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8188" y="2568576"/>
              <a:ext cx="80963" cy="80963"/>
            </a:xfrm>
            <a:custGeom>
              <a:avLst/>
              <a:gdLst/>
              <a:ahLst/>
              <a:cxnLst>
                <a:cxn ang="0">
                  <a:pos x="51" y="15"/>
                </a:cxn>
                <a:cxn ang="0">
                  <a:pos x="15" y="51"/>
                </a:cxn>
                <a:cxn ang="0">
                  <a:pos x="0" y="36"/>
                </a:cxn>
                <a:cxn ang="0">
                  <a:pos x="35" y="0"/>
                </a:cxn>
                <a:cxn ang="0">
                  <a:pos x="51" y="15"/>
                </a:cxn>
              </a:cxnLst>
              <a:rect l="0" t="0" r="r" b="b"/>
              <a:pathLst>
                <a:path w="51" h="51">
                  <a:moveTo>
                    <a:pt x="51" y="15"/>
                  </a:moveTo>
                  <a:lnTo>
                    <a:pt x="15" y="51"/>
                  </a:lnTo>
                  <a:lnTo>
                    <a:pt x="0" y="36"/>
                  </a:lnTo>
                  <a:lnTo>
                    <a:pt x="35" y="0"/>
                  </a:lnTo>
                  <a:lnTo>
                    <a:pt x="51" y="1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18" name="Freeform 145">
              <a:extLst>
                <a:ext uri="{FF2B5EF4-FFF2-40B4-BE49-F238E27FC236}">
                  <a16:creationId xmlns:a16="http://schemas.microsoft.com/office/drawing/2014/main" id="{1AA2C6FE-584D-4A4E-6F91-77D07A822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3138" y="2327276"/>
              <a:ext cx="80963" cy="82550"/>
            </a:xfrm>
            <a:custGeom>
              <a:avLst/>
              <a:gdLst/>
              <a:ahLst/>
              <a:cxnLst>
                <a:cxn ang="0">
                  <a:pos x="51" y="15"/>
                </a:cxn>
                <a:cxn ang="0">
                  <a:pos x="15" y="52"/>
                </a:cxn>
                <a:cxn ang="0">
                  <a:pos x="0" y="37"/>
                </a:cxn>
                <a:cxn ang="0">
                  <a:pos x="35" y="0"/>
                </a:cxn>
                <a:cxn ang="0">
                  <a:pos x="51" y="15"/>
                </a:cxn>
              </a:cxnLst>
              <a:rect l="0" t="0" r="r" b="b"/>
              <a:pathLst>
                <a:path w="51" h="52">
                  <a:moveTo>
                    <a:pt x="51" y="15"/>
                  </a:moveTo>
                  <a:lnTo>
                    <a:pt x="15" y="52"/>
                  </a:lnTo>
                  <a:lnTo>
                    <a:pt x="0" y="37"/>
                  </a:lnTo>
                  <a:lnTo>
                    <a:pt x="35" y="0"/>
                  </a:lnTo>
                  <a:lnTo>
                    <a:pt x="51" y="1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19" name="Freeform 146">
              <a:extLst>
                <a:ext uri="{FF2B5EF4-FFF2-40B4-BE49-F238E27FC236}">
                  <a16:creationId xmlns:a16="http://schemas.microsoft.com/office/drawing/2014/main" id="{24225A1A-0E69-8443-52D5-D7C859E5D7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6600" y="2328864"/>
              <a:ext cx="80963" cy="82550"/>
            </a:xfrm>
            <a:custGeom>
              <a:avLst/>
              <a:gdLst/>
              <a:ahLst/>
              <a:cxnLst>
                <a:cxn ang="0">
                  <a:pos x="36" y="52"/>
                </a:cxn>
                <a:cxn ang="0">
                  <a:pos x="0" y="16"/>
                </a:cxn>
                <a:cxn ang="0">
                  <a:pos x="15" y="0"/>
                </a:cxn>
                <a:cxn ang="0">
                  <a:pos x="51" y="36"/>
                </a:cxn>
                <a:cxn ang="0">
                  <a:pos x="36" y="52"/>
                </a:cxn>
              </a:cxnLst>
              <a:rect l="0" t="0" r="r" b="b"/>
              <a:pathLst>
                <a:path w="51" h="52">
                  <a:moveTo>
                    <a:pt x="36" y="52"/>
                  </a:moveTo>
                  <a:lnTo>
                    <a:pt x="0" y="16"/>
                  </a:lnTo>
                  <a:lnTo>
                    <a:pt x="15" y="0"/>
                  </a:lnTo>
                  <a:lnTo>
                    <a:pt x="51" y="36"/>
                  </a:lnTo>
                  <a:lnTo>
                    <a:pt x="36" y="5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20" name="Freeform 147">
              <a:extLst>
                <a:ext uri="{FF2B5EF4-FFF2-40B4-BE49-F238E27FC236}">
                  <a16:creationId xmlns:a16="http://schemas.microsoft.com/office/drawing/2014/main" id="{A9C6DF48-42AB-20C5-B8ED-2D4764F36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4725" y="2566989"/>
              <a:ext cx="80963" cy="80963"/>
            </a:xfrm>
            <a:custGeom>
              <a:avLst/>
              <a:gdLst/>
              <a:ahLst/>
              <a:cxnLst>
                <a:cxn ang="0">
                  <a:pos x="35" y="51"/>
                </a:cxn>
                <a:cxn ang="0">
                  <a:pos x="0" y="15"/>
                </a:cxn>
                <a:cxn ang="0">
                  <a:pos x="16" y="0"/>
                </a:cxn>
                <a:cxn ang="0">
                  <a:pos x="51" y="36"/>
                </a:cxn>
                <a:cxn ang="0">
                  <a:pos x="35" y="51"/>
                </a:cxn>
              </a:cxnLst>
              <a:rect l="0" t="0" r="r" b="b"/>
              <a:pathLst>
                <a:path w="51" h="51">
                  <a:moveTo>
                    <a:pt x="35" y="51"/>
                  </a:moveTo>
                  <a:lnTo>
                    <a:pt x="0" y="15"/>
                  </a:lnTo>
                  <a:lnTo>
                    <a:pt x="16" y="0"/>
                  </a:lnTo>
                  <a:lnTo>
                    <a:pt x="51" y="36"/>
                  </a:lnTo>
                  <a:lnTo>
                    <a:pt x="35" y="5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921" name="Group 253">
            <a:extLst>
              <a:ext uri="{FF2B5EF4-FFF2-40B4-BE49-F238E27FC236}">
                <a16:creationId xmlns:a16="http://schemas.microsoft.com/office/drawing/2014/main" id="{A73362E0-1443-F868-846E-FACFC2E2F5CE}"/>
              </a:ext>
            </a:extLst>
          </p:cNvPr>
          <p:cNvGrpSpPr/>
          <p:nvPr/>
        </p:nvGrpSpPr>
        <p:grpSpPr>
          <a:xfrm>
            <a:off x="5005084" y="2440366"/>
            <a:ext cx="554886" cy="453997"/>
            <a:chOff x="3514725" y="1471614"/>
            <a:chExt cx="628651" cy="514350"/>
          </a:xfrm>
          <a:solidFill>
            <a:schemeClr val="bg1">
              <a:lumMod val="50000"/>
            </a:schemeClr>
          </a:solidFill>
        </p:grpSpPr>
        <p:sp>
          <p:nvSpPr>
            <p:cNvPr id="922" name="Freeform 148">
              <a:extLst>
                <a:ext uri="{FF2B5EF4-FFF2-40B4-BE49-F238E27FC236}">
                  <a16:creationId xmlns:a16="http://schemas.microsoft.com/office/drawing/2014/main" id="{A7BE16FF-91EA-2BD7-809F-AC2FC9EFD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0925" y="1471614"/>
              <a:ext cx="501650" cy="469900"/>
            </a:xfrm>
            <a:custGeom>
              <a:avLst/>
              <a:gdLst/>
              <a:ahLst/>
              <a:cxnLst>
                <a:cxn ang="0">
                  <a:pos x="301" y="34"/>
                </a:cxn>
                <a:cxn ang="0">
                  <a:pos x="72" y="34"/>
                </a:cxn>
                <a:cxn ang="0">
                  <a:pos x="70" y="0"/>
                </a:cxn>
                <a:cxn ang="0">
                  <a:pos x="47" y="0"/>
                </a:cxn>
                <a:cxn ang="0">
                  <a:pos x="0" y="240"/>
                </a:cxn>
                <a:cxn ang="0">
                  <a:pos x="32" y="246"/>
                </a:cxn>
                <a:cxn ang="0">
                  <a:pos x="105" y="68"/>
                </a:cxn>
                <a:cxn ang="0">
                  <a:pos x="125" y="68"/>
                </a:cxn>
                <a:cxn ang="0">
                  <a:pos x="84" y="254"/>
                </a:cxn>
                <a:cxn ang="0">
                  <a:pos x="91" y="256"/>
                </a:cxn>
                <a:cxn ang="0">
                  <a:pos x="164" y="77"/>
                </a:cxn>
                <a:cxn ang="0">
                  <a:pos x="185" y="77"/>
                </a:cxn>
                <a:cxn ang="0">
                  <a:pos x="144" y="264"/>
                </a:cxn>
                <a:cxn ang="0">
                  <a:pos x="151" y="263"/>
                </a:cxn>
                <a:cxn ang="0">
                  <a:pos x="224" y="83"/>
                </a:cxn>
                <a:cxn ang="0">
                  <a:pos x="244" y="83"/>
                </a:cxn>
                <a:cxn ang="0">
                  <a:pos x="205" y="274"/>
                </a:cxn>
                <a:cxn ang="0">
                  <a:pos x="252" y="282"/>
                </a:cxn>
                <a:cxn ang="0">
                  <a:pos x="301" y="34"/>
                </a:cxn>
              </a:cxnLst>
              <a:rect l="0" t="0" r="r" b="b"/>
              <a:pathLst>
                <a:path w="301" h="282">
                  <a:moveTo>
                    <a:pt x="301" y="34"/>
                  </a:moveTo>
                  <a:cubicBezTo>
                    <a:pt x="72" y="34"/>
                    <a:pt x="72" y="34"/>
                    <a:pt x="72" y="34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0" y="240"/>
                    <a:pt x="0" y="240"/>
                    <a:pt x="0" y="240"/>
                  </a:cubicBezTo>
                  <a:cubicBezTo>
                    <a:pt x="32" y="246"/>
                    <a:pt x="32" y="246"/>
                    <a:pt x="32" y="246"/>
                  </a:cubicBezTo>
                  <a:cubicBezTo>
                    <a:pt x="35" y="226"/>
                    <a:pt x="56" y="98"/>
                    <a:pt x="105" y="68"/>
                  </a:cubicBezTo>
                  <a:cubicBezTo>
                    <a:pt x="125" y="68"/>
                    <a:pt x="125" y="68"/>
                    <a:pt x="125" y="68"/>
                  </a:cubicBezTo>
                  <a:cubicBezTo>
                    <a:pt x="125" y="68"/>
                    <a:pt x="63" y="150"/>
                    <a:pt x="84" y="254"/>
                  </a:cubicBezTo>
                  <a:cubicBezTo>
                    <a:pt x="91" y="256"/>
                    <a:pt x="91" y="256"/>
                    <a:pt x="91" y="256"/>
                  </a:cubicBezTo>
                  <a:cubicBezTo>
                    <a:pt x="94" y="239"/>
                    <a:pt x="115" y="108"/>
                    <a:pt x="164" y="77"/>
                  </a:cubicBezTo>
                  <a:cubicBezTo>
                    <a:pt x="185" y="77"/>
                    <a:pt x="185" y="77"/>
                    <a:pt x="185" y="77"/>
                  </a:cubicBezTo>
                  <a:cubicBezTo>
                    <a:pt x="185" y="77"/>
                    <a:pt x="123" y="160"/>
                    <a:pt x="144" y="264"/>
                  </a:cubicBezTo>
                  <a:cubicBezTo>
                    <a:pt x="151" y="263"/>
                    <a:pt x="151" y="263"/>
                    <a:pt x="151" y="263"/>
                  </a:cubicBezTo>
                  <a:cubicBezTo>
                    <a:pt x="151" y="263"/>
                    <a:pt x="171" y="115"/>
                    <a:pt x="224" y="83"/>
                  </a:cubicBezTo>
                  <a:cubicBezTo>
                    <a:pt x="244" y="83"/>
                    <a:pt x="244" y="83"/>
                    <a:pt x="244" y="83"/>
                  </a:cubicBezTo>
                  <a:cubicBezTo>
                    <a:pt x="244" y="83"/>
                    <a:pt x="181" y="168"/>
                    <a:pt x="205" y="274"/>
                  </a:cubicBezTo>
                  <a:cubicBezTo>
                    <a:pt x="252" y="282"/>
                    <a:pt x="252" y="282"/>
                    <a:pt x="252" y="282"/>
                  </a:cubicBezTo>
                  <a:cubicBezTo>
                    <a:pt x="301" y="34"/>
                    <a:pt x="301" y="34"/>
                    <a:pt x="301" y="3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23" name="Freeform 149">
              <a:extLst>
                <a:ext uri="{FF2B5EF4-FFF2-40B4-BE49-F238E27FC236}">
                  <a16:creationId xmlns:a16="http://schemas.microsoft.com/office/drawing/2014/main" id="{229102F0-C0F0-B70C-F453-4441B3DC0D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900" y="1881189"/>
              <a:ext cx="90488" cy="2540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54" y="15"/>
                </a:cxn>
                <a:cxn ang="0">
                  <a:pos x="52" y="8"/>
                </a:cxn>
                <a:cxn ang="0">
                  <a:pos x="0" y="0"/>
                </a:cxn>
              </a:cxnLst>
              <a:rect l="0" t="0" r="r" b="b"/>
              <a:pathLst>
                <a:path w="54" h="1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54" y="15"/>
                    <a:pt x="54" y="15"/>
                    <a:pt x="54" y="15"/>
                  </a:cubicBezTo>
                  <a:cubicBezTo>
                    <a:pt x="53" y="13"/>
                    <a:pt x="53" y="10"/>
                    <a:pt x="52" y="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24" name="Freeform 150">
              <a:extLst>
                <a:ext uri="{FF2B5EF4-FFF2-40B4-BE49-F238E27FC236}">
                  <a16:creationId xmlns:a16="http://schemas.microsoft.com/office/drawing/2014/main" id="{6BFA316A-BB55-2E65-4454-F405AACF60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3325" y="1897064"/>
              <a:ext cx="90488" cy="2381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1"/>
                </a:cxn>
                <a:cxn ang="0">
                  <a:pos x="54" y="14"/>
                </a:cxn>
                <a:cxn ang="0">
                  <a:pos x="54" y="14"/>
                </a:cxn>
                <a:cxn ang="0">
                  <a:pos x="53" y="8"/>
                </a:cxn>
                <a:cxn ang="0">
                  <a:pos x="53" y="8"/>
                </a:cxn>
                <a:cxn ang="0">
                  <a:pos x="53" y="8"/>
                </a:cxn>
                <a:cxn ang="0">
                  <a:pos x="0" y="0"/>
                </a:cxn>
              </a:cxnLst>
              <a:rect l="0" t="0" r="r" b="b"/>
              <a:pathLst>
                <a:path w="54" h="1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54" y="14"/>
                    <a:pt x="54" y="14"/>
                    <a:pt x="54" y="14"/>
                  </a:cubicBezTo>
                  <a:cubicBezTo>
                    <a:pt x="54" y="14"/>
                    <a:pt x="54" y="14"/>
                    <a:pt x="54" y="14"/>
                  </a:cubicBezTo>
                  <a:cubicBezTo>
                    <a:pt x="54" y="12"/>
                    <a:pt x="54" y="10"/>
                    <a:pt x="53" y="8"/>
                  </a:cubicBezTo>
                  <a:cubicBezTo>
                    <a:pt x="53" y="8"/>
                    <a:pt x="53" y="8"/>
                    <a:pt x="53" y="8"/>
                  </a:cubicBezTo>
                  <a:cubicBezTo>
                    <a:pt x="53" y="8"/>
                    <a:pt x="53" y="8"/>
                    <a:pt x="53" y="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25" name="Freeform 151">
              <a:extLst>
                <a:ext uri="{FF2B5EF4-FFF2-40B4-BE49-F238E27FC236}">
                  <a16:creationId xmlns:a16="http://schemas.microsoft.com/office/drawing/2014/main" id="{82B311C9-493E-811B-78A9-37B812F8B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6838" y="1924051"/>
              <a:ext cx="26988" cy="476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16" y="3"/>
                </a:cxn>
                <a:cxn ang="0">
                  <a:pos x="16" y="2"/>
                </a:cxn>
                <a:cxn ang="0">
                  <a:pos x="0" y="0"/>
                </a:cxn>
              </a:cxnLst>
              <a:rect l="0" t="0" r="r" b="b"/>
              <a:pathLst>
                <a:path w="16" h="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6" y="3"/>
                    <a:pt x="16" y="3"/>
                    <a:pt x="16" y="2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26" name="Freeform 152">
              <a:extLst>
                <a:ext uri="{FF2B5EF4-FFF2-40B4-BE49-F238E27FC236}">
                  <a16:creationId xmlns:a16="http://schemas.microsoft.com/office/drawing/2014/main" id="{4D54538B-6080-81B9-4CE4-4F1068CC4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000" y="1828801"/>
              <a:ext cx="339725" cy="157163"/>
            </a:xfrm>
            <a:custGeom>
              <a:avLst/>
              <a:gdLst/>
              <a:ahLst/>
              <a:cxnLst>
                <a:cxn ang="0">
                  <a:pos x="14" y="94"/>
                </a:cxn>
                <a:cxn ang="0">
                  <a:pos x="35" y="69"/>
                </a:cxn>
                <a:cxn ang="0">
                  <a:pos x="68" y="46"/>
                </a:cxn>
                <a:cxn ang="0">
                  <a:pos x="82" y="33"/>
                </a:cxn>
                <a:cxn ang="0">
                  <a:pos x="131" y="33"/>
                </a:cxn>
                <a:cxn ang="0">
                  <a:pos x="152" y="48"/>
                </a:cxn>
                <a:cxn ang="0">
                  <a:pos x="173" y="64"/>
                </a:cxn>
                <a:cxn ang="0">
                  <a:pos x="198" y="92"/>
                </a:cxn>
              </a:cxnLst>
              <a:rect l="0" t="0" r="r" b="b"/>
              <a:pathLst>
                <a:path w="204" h="94">
                  <a:moveTo>
                    <a:pt x="14" y="94"/>
                  </a:moveTo>
                  <a:cubicBezTo>
                    <a:pt x="0" y="83"/>
                    <a:pt x="24" y="59"/>
                    <a:pt x="35" y="69"/>
                  </a:cubicBezTo>
                  <a:cubicBezTo>
                    <a:pt x="29" y="49"/>
                    <a:pt x="52" y="25"/>
                    <a:pt x="68" y="46"/>
                  </a:cubicBezTo>
                  <a:cubicBezTo>
                    <a:pt x="68" y="39"/>
                    <a:pt x="73" y="25"/>
                    <a:pt x="82" y="33"/>
                  </a:cubicBezTo>
                  <a:cubicBezTo>
                    <a:pt x="77" y="1"/>
                    <a:pt x="132" y="0"/>
                    <a:pt x="131" y="33"/>
                  </a:cubicBezTo>
                  <a:cubicBezTo>
                    <a:pt x="142" y="21"/>
                    <a:pt x="153" y="36"/>
                    <a:pt x="152" y="48"/>
                  </a:cubicBezTo>
                  <a:cubicBezTo>
                    <a:pt x="164" y="41"/>
                    <a:pt x="174" y="52"/>
                    <a:pt x="173" y="64"/>
                  </a:cubicBezTo>
                  <a:cubicBezTo>
                    <a:pt x="193" y="50"/>
                    <a:pt x="204" y="79"/>
                    <a:pt x="198" y="9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27" name="Freeform 153">
              <a:extLst>
                <a:ext uri="{FF2B5EF4-FFF2-40B4-BE49-F238E27FC236}">
                  <a16:creationId xmlns:a16="http://schemas.microsoft.com/office/drawing/2014/main" id="{1BA62F15-8299-6326-CDA1-604BD64A24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000" y="1828801"/>
              <a:ext cx="339725" cy="157163"/>
            </a:xfrm>
            <a:custGeom>
              <a:avLst/>
              <a:gdLst/>
              <a:ahLst/>
              <a:cxnLst>
                <a:cxn ang="0">
                  <a:pos x="14" y="94"/>
                </a:cxn>
                <a:cxn ang="0">
                  <a:pos x="35" y="69"/>
                </a:cxn>
                <a:cxn ang="0">
                  <a:pos x="68" y="46"/>
                </a:cxn>
                <a:cxn ang="0">
                  <a:pos x="82" y="33"/>
                </a:cxn>
                <a:cxn ang="0">
                  <a:pos x="131" y="33"/>
                </a:cxn>
                <a:cxn ang="0">
                  <a:pos x="152" y="48"/>
                </a:cxn>
                <a:cxn ang="0">
                  <a:pos x="173" y="64"/>
                </a:cxn>
                <a:cxn ang="0">
                  <a:pos x="198" y="92"/>
                </a:cxn>
              </a:cxnLst>
              <a:rect l="0" t="0" r="r" b="b"/>
              <a:pathLst>
                <a:path w="204" h="94">
                  <a:moveTo>
                    <a:pt x="14" y="94"/>
                  </a:moveTo>
                  <a:cubicBezTo>
                    <a:pt x="0" y="83"/>
                    <a:pt x="24" y="59"/>
                    <a:pt x="35" y="69"/>
                  </a:cubicBezTo>
                  <a:cubicBezTo>
                    <a:pt x="29" y="49"/>
                    <a:pt x="52" y="25"/>
                    <a:pt x="68" y="46"/>
                  </a:cubicBezTo>
                  <a:cubicBezTo>
                    <a:pt x="68" y="39"/>
                    <a:pt x="73" y="25"/>
                    <a:pt x="82" y="33"/>
                  </a:cubicBezTo>
                  <a:cubicBezTo>
                    <a:pt x="77" y="1"/>
                    <a:pt x="132" y="0"/>
                    <a:pt x="131" y="33"/>
                  </a:cubicBezTo>
                  <a:cubicBezTo>
                    <a:pt x="142" y="21"/>
                    <a:pt x="153" y="36"/>
                    <a:pt x="152" y="48"/>
                  </a:cubicBezTo>
                  <a:cubicBezTo>
                    <a:pt x="164" y="41"/>
                    <a:pt x="174" y="52"/>
                    <a:pt x="173" y="64"/>
                  </a:cubicBezTo>
                  <a:cubicBezTo>
                    <a:pt x="193" y="50"/>
                    <a:pt x="204" y="79"/>
                    <a:pt x="198" y="92"/>
                  </a:cubicBezTo>
                </a:path>
              </a:pathLst>
            </a:custGeom>
            <a:grpFill/>
            <a:ln w="6350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28" name="Freeform 154">
              <a:extLst>
                <a:ext uri="{FF2B5EF4-FFF2-40B4-BE49-F238E27FC236}">
                  <a16:creationId xmlns:a16="http://schemas.microsoft.com/office/drawing/2014/main" id="{E79E0FDA-D547-4F57-8E15-EFFA38789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4725" y="1851026"/>
              <a:ext cx="231775" cy="133350"/>
            </a:xfrm>
            <a:custGeom>
              <a:avLst/>
              <a:gdLst/>
              <a:ahLst/>
              <a:cxnLst>
                <a:cxn ang="0">
                  <a:pos x="5" y="80"/>
                </a:cxn>
                <a:cxn ang="0">
                  <a:pos x="4" y="62"/>
                </a:cxn>
                <a:cxn ang="0">
                  <a:pos x="22" y="60"/>
                </a:cxn>
                <a:cxn ang="0">
                  <a:pos x="20" y="43"/>
                </a:cxn>
                <a:cxn ang="0">
                  <a:pos x="34" y="39"/>
                </a:cxn>
                <a:cxn ang="0">
                  <a:pos x="78" y="26"/>
                </a:cxn>
                <a:cxn ang="0">
                  <a:pos x="98" y="22"/>
                </a:cxn>
                <a:cxn ang="0">
                  <a:pos x="128" y="21"/>
                </a:cxn>
                <a:cxn ang="0">
                  <a:pos x="139" y="30"/>
                </a:cxn>
              </a:cxnLst>
              <a:rect l="0" t="0" r="r" b="b"/>
              <a:pathLst>
                <a:path w="139" h="80">
                  <a:moveTo>
                    <a:pt x="5" y="80"/>
                  </a:moveTo>
                  <a:cubicBezTo>
                    <a:pt x="3" y="74"/>
                    <a:pt x="0" y="67"/>
                    <a:pt x="4" y="62"/>
                  </a:cubicBezTo>
                  <a:cubicBezTo>
                    <a:pt x="8" y="56"/>
                    <a:pt x="17" y="55"/>
                    <a:pt x="22" y="60"/>
                  </a:cubicBezTo>
                  <a:cubicBezTo>
                    <a:pt x="20" y="55"/>
                    <a:pt x="18" y="49"/>
                    <a:pt x="20" y="43"/>
                  </a:cubicBezTo>
                  <a:cubicBezTo>
                    <a:pt x="22" y="36"/>
                    <a:pt x="30" y="28"/>
                    <a:pt x="34" y="39"/>
                  </a:cubicBezTo>
                  <a:cubicBezTo>
                    <a:pt x="31" y="14"/>
                    <a:pt x="70" y="0"/>
                    <a:pt x="78" y="26"/>
                  </a:cubicBezTo>
                  <a:cubicBezTo>
                    <a:pt x="81" y="20"/>
                    <a:pt x="94" y="11"/>
                    <a:pt x="98" y="22"/>
                  </a:cubicBezTo>
                  <a:cubicBezTo>
                    <a:pt x="99" y="8"/>
                    <a:pt x="127" y="4"/>
                    <a:pt x="128" y="21"/>
                  </a:cubicBezTo>
                  <a:cubicBezTo>
                    <a:pt x="136" y="15"/>
                    <a:pt x="139" y="24"/>
                    <a:pt x="139" y="3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29" name="Freeform 155">
              <a:extLst>
                <a:ext uri="{FF2B5EF4-FFF2-40B4-BE49-F238E27FC236}">
                  <a16:creationId xmlns:a16="http://schemas.microsoft.com/office/drawing/2014/main" id="{54B699D4-3A16-9F8D-B482-3F814F255B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4725" y="1851026"/>
              <a:ext cx="231775" cy="133350"/>
            </a:xfrm>
            <a:custGeom>
              <a:avLst/>
              <a:gdLst/>
              <a:ahLst/>
              <a:cxnLst>
                <a:cxn ang="0">
                  <a:pos x="5" y="80"/>
                </a:cxn>
                <a:cxn ang="0">
                  <a:pos x="4" y="62"/>
                </a:cxn>
                <a:cxn ang="0">
                  <a:pos x="22" y="60"/>
                </a:cxn>
                <a:cxn ang="0">
                  <a:pos x="20" y="43"/>
                </a:cxn>
                <a:cxn ang="0">
                  <a:pos x="34" y="39"/>
                </a:cxn>
                <a:cxn ang="0">
                  <a:pos x="78" y="26"/>
                </a:cxn>
                <a:cxn ang="0">
                  <a:pos x="98" y="22"/>
                </a:cxn>
                <a:cxn ang="0">
                  <a:pos x="128" y="21"/>
                </a:cxn>
                <a:cxn ang="0">
                  <a:pos x="139" y="30"/>
                </a:cxn>
              </a:cxnLst>
              <a:rect l="0" t="0" r="r" b="b"/>
              <a:pathLst>
                <a:path w="139" h="80">
                  <a:moveTo>
                    <a:pt x="5" y="80"/>
                  </a:moveTo>
                  <a:cubicBezTo>
                    <a:pt x="3" y="74"/>
                    <a:pt x="0" y="67"/>
                    <a:pt x="4" y="62"/>
                  </a:cubicBezTo>
                  <a:cubicBezTo>
                    <a:pt x="8" y="56"/>
                    <a:pt x="17" y="55"/>
                    <a:pt x="22" y="60"/>
                  </a:cubicBezTo>
                  <a:cubicBezTo>
                    <a:pt x="20" y="55"/>
                    <a:pt x="18" y="49"/>
                    <a:pt x="20" y="43"/>
                  </a:cubicBezTo>
                  <a:cubicBezTo>
                    <a:pt x="22" y="36"/>
                    <a:pt x="30" y="28"/>
                    <a:pt x="34" y="39"/>
                  </a:cubicBezTo>
                  <a:cubicBezTo>
                    <a:pt x="31" y="14"/>
                    <a:pt x="70" y="0"/>
                    <a:pt x="78" y="26"/>
                  </a:cubicBezTo>
                  <a:cubicBezTo>
                    <a:pt x="81" y="20"/>
                    <a:pt x="94" y="11"/>
                    <a:pt x="98" y="22"/>
                  </a:cubicBezTo>
                  <a:cubicBezTo>
                    <a:pt x="99" y="8"/>
                    <a:pt x="127" y="4"/>
                    <a:pt x="128" y="21"/>
                  </a:cubicBezTo>
                  <a:cubicBezTo>
                    <a:pt x="136" y="15"/>
                    <a:pt x="139" y="24"/>
                    <a:pt x="139" y="30"/>
                  </a:cubicBezTo>
                </a:path>
              </a:pathLst>
            </a:custGeom>
            <a:grpFill/>
            <a:ln w="6350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30" name="Freeform 156">
              <a:extLst>
                <a:ext uri="{FF2B5EF4-FFF2-40B4-BE49-F238E27FC236}">
                  <a16:creationId xmlns:a16="http://schemas.microsoft.com/office/drawing/2014/main" id="{B78FCEC6-5D22-101C-AB0D-BDA7575E4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838" y="1476376"/>
              <a:ext cx="109538" cy="487363"/>
            </a:xfrm>
            <a:custGeom>
              <a:avLst/>
              <a:gdLst/>
              <a:ahLst/>
              <a:cxnLst>
                <a:cxn ang="0">
                  <a:pos x="0" y="306"/>
                </a:cxn>
                <a:cxn ang="0">
                  <a:pos x="50" y="0"/>
                </a:cxn>
                <a:cxn ang="0">
                  <a:pos x="69" y="0"/>
                </a:cxn>
                <a:cxn ang="0">
                  <a:pos x="67" y="307"/>
                </a:cxn>
                <a:cxn ang="0">
                  <a:pos x="0" y="307"/>
                </a:cxn>
                <a:cxn ang="0">
                  <a:pos x="0" y="306"/>
                </a:cxn>
              </a:cxnLst>
              <a:rect l="0" t="0" r="r" b="b"/>
              <a:pathLst>
                <a:path w="69" h="307">
                  <a:moveTo>
                    <a:pt x="0" y="306"/>
                  </a:moveTo>
                  <a:lnTo>
                    <a:pt x="50" y="0"/>
                  </a:lnTo>
                  <a:lnTo>
                    <a:pt x="69" y="0"/>
                  </a:lnTo>
                  <a:lnTo>
                    <a:pt x="67" y="307"/>
                  </a:lnTo>
                  <a:lnTo>
                    <a:pt x="0" y="307"/>
                  </a:lnTo>
                  <a:lnTo>
                    <a:pt x="0" y="30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31" name="Freeform 157">
              <a:extLst>
                <a:ext uri="{FF2B5EF4-FFF2-40B4-BE49-F238E27FC236}">
                  <a16:creationId xmlns:a16="http://schemas.microsoft.com/office/drawing/2014/main" id="{E7621F36-B47F-588C-28C6-7C48F582D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838" y="1476376"/>
              <a:ext cx="109538" cy="487363"/>
            </a:xfrm>
            <a:custGeom>
              <a:avLst/>
              <a:gdLst/>
              <a:ahLst/>
              <a:cxnLst>
                <a:cxn ang="0">
                  <a:pos x="0" y="306"/>
                </a:cxn>
                <a:cxn ang="0">
                  <a:pos x="50" y="0"/>
                </a:cxn>
                <a:cxn ang="0">
                  <a:pos x="69" y="0"/>
                </a:cxn>
                <a:cxn ang="0">
                  <a:pos x="67" y="307"/>
                </a:cxn>
                <a:cxn ang="0">
                  <a:pos x="0" y="307"/>
                </a:cxn>
              </a:cxnLst>
              <a:rect l="0" t="0" r="r" b="b"/>
              <a:pathLst>
                <a:path w="69" h="307">
                  <a:moveTo>
                    <a:pt x="0" y="306"/>
                  </a:moveTo>
                  <a:lnTo>
                    <a:pt x="50" y="0"/>
                  </a:lnTo>
                  <a:lnTo>
                    <a:pt x="69" y="0"/>
                  </a:lnTo>
                  <a:lnTo>
                    <a:pt x="67" y="307"/>
                  </a:lnTo>
                  <a:lnTo>
                    <a:pt x="0" y="307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932" name="Group 259">
            <a:extLst>
              <a:ext uri="{FF2B5EF4-FFF2-40B4-BE49-F238E27FC236}">
                <a16:creationId xmlns:a16="http://schemas.microsoft.com/office/drawing/2014/main" id="{BCABB384-2406-9DAE-7191-972561F47478}"/>
              </a:ext>
            </a:extLst>
          </p:cNvPr>
          <p:cNvGrpSpPr/>
          <p:nvPr/>
        </p:nvGrpSpPr>
        <p:grpSpPr>
          <a:xfrm>
            <a:off x="4010666" y="2387121"/>
            <a:ext cx="518454" cy="560491"/>
            <a:chOff x="4421188" y="1352551"/>
            <a:chExt cx="587375" cy="635001"/>
          </a:xfrm>
          <a:solidFill>
            <a:schemeClr val="bg1">
              <a:lumMod val="50000"/>
            </a:schemeClr>
          </a:solidFill>
        </p:grpSpPr>
        <p:sp>
          <p:nvSpPr>
            <p:cNvPr id="933" name="Rectangle 160">
              <a:extLst>
                <a:ext uri="{FF2B5EF4-FFF2-40B4-BE49-F238E27FC236}">
                  <a16:creationId xmlns:a16="http://schemas.microsoft.com/office/drawing/2014/main" id="{38F80E9E-810E-6FCD-ED24-32CC678000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1538" y="1352551"/>
              <a:ext cx="96838" cy="698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34" name="Rectangle 161">
              <a:extLst>
                <a:ext uri="{FF2B5EF4-FFF2-40B4-BE49-F238E27FC236}">
                  <a16:creationId xmlns:a16="http://schemas.microsoft.com/office/drawing/2014/main" id="{5CEE5F15-2418-051B-5CFC-9BE94660A7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1225" y="1416051"/>
              <a:ext cx="14288" cy="2397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35" name="Rectangle 162">
              <a:extLst>
                <a:ext uri="{FF2B5EF4-FFF2-40B4-BE49-F238E27FC236}">
                  <a16:creationId xmlns:a16="http://schemas.microsoft.com/office/drawing/2014/main" id="{78046DDA-5B89-4758-119D-CD48B1AAF1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7875" y="1651001"/>
              <a:ext cx="285750" cy="238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36" name="Freeform 163">
              <a:extLst>
                <a:ext uri="{FF2B5EF4-FFF2-40B4-BE49-F238E27FC236}">
                  <a16:creationId xmlns:a16="http://schemas.microsoft.com/office/drawing/2014/main" id="{1158F293-E416-303A-B210-039D01501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7563" y="1420814"/>
              <a:ext cx="76200" cy="238125"/>
            </a:xfrm>
            <a:custGeom>
              <a:avLst/>
              <a:gdLst/>
              <a:ahLst/>
              <a:cxnLst>
                <a:cxn ang="0">
                  <a:pos x="32" y="1"/>
                </a:cxn>
                <a:cxn ang="0">
                  <a:pos x="6" y="143"/>
                </a:cxn>
                <a:cxn ang="0">
                  <a:pos x="18" y="143"/>
                </a:cxn>
                <a:cxn ang="0">
                  <a:pos x="46" y="0"/>
                </a:cxn>
              </a:cxnLst>
              <a:rect l="0" t="0" r="r" b="b"/>
              <a:pathLst>
                <a:path w="46" h="143">
                  <a:moveTo>
                    <a:pt x="32" y="1"/>
                  </a:moveTo>
                  <a:cubicBezTo>
                    <a:pt x="32" y="1"/>
                    <a:pt x="0" y="80"/>
                    <a:pt x="6" y="143"/>
                  </a:cubicBezTo>
                  <a:cubicBezTo>
                    <a:pt x="18" y="143"/>
                    <a:pt x="18" y="143"/>
                    <a:pt x="18" y="143"/>
                  </a:cubicBezTo>
                  <a:cubicBezTo>
                    <a:pt x="18" y="143"/>
                    <a:pt x="8" y="76"/>
                    <a:pt x="46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37" name="Freeform 164">
              <a:extLst>
                <a:ext uri="{FF2B5EF4-FFF2-40B4-BE49-F238E27FC236}">
                  <a16:creationId xmlns:a16="http://schemas.microsoft.com/office/drawing/2014/main" id="{8D22B190-CD92-9B41-0CA6-040C96DDE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1388" y="1417639"/>
              <a:ext cx="79375" cy="236538"/>
            </a:xfrm>
            <a:custGeom>
              <a:avLst/>
              <a:gdLst/>
              <a:ahLst/>
              <a:cxnLst>
                <a:cxn ang="0">
                  <a:pos x="15" y="1"/>
                </a:cxn>
                <a:cxn ang="0">
                  <a:pos x="43" y="142"/>
                </a:cxn>
                <a:cxn ang="0">
                  <a:pos x="31" y="142"/>
                </a:cxn>
                <a:cxn ang="0">
                  <a:pos x="0" y="0"/>
                </a:cxn>
              </a:cxnLst>
              <a:rect l="0" t="0" r="r" b="b"/>
              <a:pathLst>
                <a:path w="48" h="142">
                  <a:moveTo>
                    <a:pt x="15" y="1"/>
                  </a:moveTo>
                  <a:cubicBezTo>
                    <a:pt x="15" y="1"/>
                    <a:pt x="48" y="79"/>
                    <a:pt x="43" y="142"/>
                  </a:cubicBezTo>
                  <a:cubicBezTo>
                    <a:pt x="31" y="142"/>
                    <a:pt x="31" y="142"/>
                    <a:pt x="31" y="142"/>
                  </a:cubicBezTo>
                  <a:cubicBezTo>
                    <a:pt x="31" y="142"/>
                    <a:pt x="40" y="75"/>
                    <a:pt x="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38" name="Freeform 165">
              <a:extLst>
                <a:ext uri="{FF2B5EF4-FFF2-40B4-BE49-F238E27FC236}">
                  <a16:creationId xmlns:a16="http://schemas.microsoft.com/office/drawing/2014/main" id="{0D22C009-FF1E-32D5-B8F9-2D4E57613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3438" y="1508126"/>
              <a:ext cx="155575" cy="149225"/>
            </a:xfrm>
            <a:custGeom>
              <a:avLst/>
              <a:gdLst/>
              <a:ahLst/>
              <a:cxnLst>
                <a:cxn ang="0">
                  <a:pos x="14" y="94"/>
                </a:cxn>
                <a:cxn ang="0">
                  <a:pos x="98" y="10"/>
                </a:cxn>
                <a:cxn ang="0">
                  <a:pos x="93" y="0"/>
                </a:cxn>
                <a:cxn ang="0">
                  <a:pos x="0" y="91"/>
                </a:cxn>
                <a:cxn ang="0">
                  <a:pos x="14" y="94"/>
                </a:cxn>
              </a:cxnLst>
              <a:rect l="0" t="0" r="r" b="b"/>
              <a:pathLst>
                <a:path w="98" h="94">
                  <a:moveTo>
                    <a:pt x="14" y="94"/>
                  </a:moveTo>
                  <a:lnTo>
                    <a:pt x="98" y="10"/>
                  </a:lnTo>
                  <a:lnTo>
                    <a:pt x="93" y="0"/>
                  </a:lnTo>
                  <a:lnTo>
                    <a:pt x="0" y="91"/>
                  </a:lnTo>
                  <a:lnTo>
                    <a:pt x="14" y="9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39" name="Freeform 166">
              <a:extLst>
                <a:ext uri="{FF2B5EF4-FFF2-40B4-BE49-F238E27FC236}">
                  <a16:creationId xmlns:a16="http://schemas.microsoft.com/office/drawing/2014/main" id="{D1B32D2E-8D91-9C47-16B4-A1D577FAE8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3438" y="1508126"/>
              <a:ext cx="155575" cy="149225"/>
            </a:xfrm>
            <a:custGeom>
              <a:avLst/>
              <a:gdLst/>
              <a:ahLst/>
              <a:cxnLst>
                <a:cxn ang="0">
                  <a:pos x="14" y="94"/>
                </a:cxn>
                <a:cxn ang="0">
                  <a:pos x="98" y="10"/>
                </a:cxn>
                <a:cxn ang="0">
                  <a:pos x="93" y="0"/>
                </a:cxn>
                <a:cxn ang="0">
                  <a:pos x="0" y="91"/>
                </a:cxn>
              </a:cxnLst>
              <a:rect l="0" t="0" r="r" b="b"/>
              <a:pathLst>
                <a:path w="98" h="94">
                  <a:moveTo>
                    <a:pt x="14" y="94"/>
                  </a:moveTo>
                  <a:lnTo>
                    <a:pt x="98" y="10"/>
                  </a:lnTo>
                  <a:lnTo>
                    <a:pt x="93" y="0"/>
                  </a:lnTo>
                  <a:lnTo>
                    <a:pt x="0" y="91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8" name="Freeform 167">
              <a:extLst>
                <a:ext uri="{FF2B5EF4-FFF2-40B4-BE49-F238E27FC236}">
                  <a16:creationId xmlns:a16="http://schemas.microsoft.com/office/drawing/2014/main" id="{2D13D854-2A35-E35F-BF6E-62B910F9A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963" y="1512889"/>
              <a:ext cx="160338" cy="144463"/>
            </a:xfrm>
            <a:custGeom>
              <a:avLst/>
              <a:gdLst/>
              <a:ahLst/>
              <a:cxnLst>
                <a:cxn ang="0">
                  <a:pos x="101" y="78"/>
                </a:cxn>
                <a:cxn ang="0">
                  <a:pos x="10" y="0"/>
                </a:cxn>
                <a:cxn ang="0">
                  <a:pos x="0" y="5"/>
                </a:cxn>
                <a:cxn ang="0">
                  <a:pos x="97" y="91"/>
                </a:cxn>
                <a:cxn ang="0">
                  <a:pos x="101" y="78"/>
                </a:cxn>
              </a:cxnLst>
              <a:rect l="0" t="0" r="r" b="b"/>
              <a:pathLst>
                <a:path w="101" h="91">
                  <a:moveTo>
                    <a:pt x="101" y="78"/>
                  </a:moveTo>
                  <a:lnTo>
                    <a:pt x="10" y="0"/>
                  </a:lnTo>
                  <a:lnTo>
                    <a:pt x="0" y="5"/>
                  </a:lnTo>
                  <a:lnTo>
                    <a:pt x="97" y="91"/>
                  </a:lnTo>
                  <a:lnTo>
                    <a:pt x="101" y="7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9" name="Freeform 168">
              <a:extLst>
                <a:ext uri="{FF2B5EF4-FFF2-40B4-BE49-F238E27FC236}">
                  <a16:creationId xmlns:a16="http://schemas.microsoft.com/office/drawing/2014/main" id="{729D051A-D91F-0804-4DBB-EAE22CB47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963" y="1512889"/>
              <a:ext cx="160338" cy="144463"/>
            </a:xfrm>
            <a:custGeom>
              <a:avLst/>
              <a:gdLst/>
              <a:ahLst/>
              <a:cxnLst>
                <a:cxn ang="0">
                  <a:pos x="101" y="78"/>
                </a:cxn>
                <a:cxn ang="0">
                  <a:pos x="10" y="0"/>
                </a:cxn>
                <a:cxn ang="0">
                  <a:pos x="0" y="5"/>
                </a:cxn>
                <a:cxn ang="0">
                  <a:pos x="97" y="91"/>
                </a:cxn>
              </a:cxnLst>
              <a:rect l="0" t="0" r="r" b="b"/>
              <a:pathLst>
                <a:path w="101" h="91">
                  <a:moveTo>
                    <a:pt x="101" y="78"/>
                  </a:moveTo>
                  <a:lnTo>
                    <a:pt x="10" y="0"/>
                  </a:lnTo>
                  <a:lnTo>
                    <a:pt x="0" y="5"/>
                  </a:lnTo>
                  <a:lnTo>
                    <a:pt x="97" y="91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0" name="Freeform 169">
              <a:extLst>
                <a:ext uri="{FF2B5EF4-FFF2-40B4-BE49-F238E27FC236}">
                  <a16:creationId xmlns:a16="http://schemas.microsoft.com/office/drawing/2014/main" id="{DF825E2E-6FCC-AA59-1FB1-893DD8C6F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4075" y="1427164"/>
              <a:ext cx="114300" cy="98425"/>
            </a:xfrm>
            <a:custGeom>
              <a:avLst/>
              <a:gdLst/>
              <a:ahLst/>
              <a:cxnLst>
                <a:cxn ang="0">
                  <a:pos x="11" y="62"/>
                </a:cxn>
                <a:cxn ang="0">
                  <a:pos x="72" y="8"/>
                </a:cxn>
                <a:cxn ang="0">
                  <a:pos x="68" y="0"/>
                </a:cxn>
                <a:cxn ang="0">
                  <a:pos x="0" y="60"/>
                </a:cxn>
                <a:cxn ang="0">
                  <a:pos x="11" y="62"/>
                </a:cxn>
              </a:cxnLst>
              <a:rect l="0" t="0" r="r" b="b"/>
              <a:pathLst>
                <a:path w="72" h="62">
                  <a:moveTo>
                    <a:pt x="11" y="62"/>
                  </a:moveTo>
                  <a:lnTo>
                    <a:pt x="72" y="8"/>
                  </a:lnTo>
                  <a:lnTo>
                    <a:pt x="68" y="0"/>
                  </a:lnTo>
                  <a:lnTo>
                    <a:pt x="0" y="60"/>
                  </a:lnTo>
                  <a:lnTo>
                    <a:pt x="11" y="6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1" name="Freeform 170">
              <a:extLst>
                <a:ext uri="{FF2B5EF4-FFF2-40B4-BE49-F238E27FC236}">
                  <a16:creationId xmlns:a16="http://schemas.microsoft.com/office/drawing/2014/main" id="{B64D36AA-300D-22A5-221A-F2378E3A9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4075" y="1427164"/>
              <a:ext cx="114300" cy="98425"/>
            </a:xfrm>
            <a:custGeom>
              <a:avLst/>
              <a:gdLst/>
              <a:ahLst/>
              <a:cxnLst>
                <a:cxn ang="0">
                  <a:pos x="11" y="62"/>
                </a:cxn>
                <a:cxn ang="0">
                  <a:pos x="72" y="8"/>
                </a:cxn>
                <a:cxn ang="0">
                  <a:pos x="68" y="0"/>
                </a:cxn>
                <a:cxn ang="0">
                  <a:pos x="0" y="60"/>
                </a:cxn>
              </a:cxnLst>
              <a:rect l="0" t="0" r="r" b="b"/>
              <a:pathLst>
                <a:path w="72" h="62">
                  <a:moveTo>
                    <a:pt x="11" y="62"/>
                  </a:moveTo>
                  <a:lnTo>
                    <a:pt x="72" y="8"/>
                  </a:lnTo>
                  <a:lnTo>
                    <a:pt x="68" y="0"/>
                  </a:lnTo>
                  <a:lnTo>
                    <a:pt x="0" y="6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2" name="Freeform 171">
              <a:extLst>
                <a:ext uri="{FF2B5EF4-FFF2-40B4-BE49-F238E27FC236}">
                  <a16:creationId xmlns:a16="http://schemas.microsoft.com/office/drawing/2014/main" id="{0B6B0F88-8357-0848-9A90-9300D2F75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363" y="1435101"/>
              <a:ext cx="112713" cy="90488"/>
            </a:xfrm>
            <a:custGeom>
              <a:avLst/>
              <a:gdLst/>
              <a:ahLst/>
              <a:cxnLst>
                <a:cxn ang="0">
                  <a:pos x="71" y="49"/>
                </a:cxn>
                <a:cxn ang="0">
                  <a:pos x="8" y="0"/>
                </a:cxn>
                <a:cxn ang="0">
                  <a:pos x="0" y="3"/>
                </a:cxn>
                <a:cxn ang="0">
                  <a:pos x="70" y="57"/>
                </a:cxn>
                <a:cxn ang="0">
                  <a:pos x="71" y="49"/>
                </a:cxn>
              </a:cxnLst>
              <a:rect l="0" t="0" r="r" b="b"/>
              <a:pathLst>
                <a:path w="71" h="57">
                  <a:moveTo>
                    <a:pt x="71" y="49"/>
                  </a:moveTo>
                  <a:lnTo>
                    <a:pt x="8" y="0"/>
                  </a:lnTo>
                  <a:lnTo>
                    <a:pt x="0" y="3"/>
                  </a:lnTo>
                  <a:lnTo>
                    <a:pt x="70" y="57"/>
                  </a:lnTo>
                  <a:lnTo>
                    <a:pt x="71" y="4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3" name="Freeform 172">
              <a:extLst>
                <a:ext uri="{FF2B5EF4-FFF2-40B4-BE49-F238E27FC236}">
                  <a16:creationId xmlns:a16="http://schemas.microsoft.com/office/drawing/2014/main" id="{D8E491EC-089F-B26C-4702-5061C7E06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363" y="1435101"/>
              <a:ext cx="112713" cy="90488"/>
            </a:xfrm>
            <a:custGeom>
              <a:avLst/>
              <a:gdLst/>
              <a:ahLst/>
              <a:cxnLst>
                <a:cxn ang="0">
                  <a:pos x="71" y="49"/>
                </a:cxn>
                <a:cxn ang="0">
                  <a:pos x="8" y="0"/>
                </a:cxn>
                <a:cxn ang="0">
                  <a:pos x="0" y="3"/>
                </a:cxn>
                <a:cxn ang="0">
                  <a:pos x="70" y="57"/>
                </a:cxn>
              </a:cxnLst>
              <a:rect l="0" t="0" r="r" b="b"/>
              <a:pathLst>
                <a:path w="71" h="57">
                  <a:moveTo>
                    <a:pt x="71" y="49"/>
                  </a:moveTo>
                  <a:lnTo>
                    <a:pt x="8" y="0"/>
                  </a:lnTo>
                  <a:lnTo>
                    <a:pt x="0" y="3"/>
                  </a:lnTo>
                  <a:lnTo>
                    <a:pt x="70" y="57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4" name="Freeform 173">
              <a:extLst>
                <a:ext uri="{FF2B5EF4-FFF2-40B4-BE49-F238E27FC236}">
                  <a16:creationId xmlns:a16="http://schemas.microsoft.com/office/drawing/2014/main" id="{ADB7C351-D3E4-D8C7-2BD2-8D9D5B858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1188" y="1843089"/>
              <a:ext cx="585788" cy="68263"/>
            </a:xfrm>
            <a:custGeom>
              <a:avLst/>
              <a:gdLst/>
              <a:ahLst/>
              <a:cxnLst>
                <a:cxn ang="0">
                  <a:pos x="72" y="40"/>
                </a:cxn>
                <a:cxn ang="0">
                  <a:pos x="69" y="40"/>
                </a:cxn>
                <a:cxn ang="0">
                  <a:pos x="42" y="26"/>
                </a:cxn>
                <a:cxn ang="0">
                  <a:pos x="21" y="36"/>
                </a:cxn>
                <a:cxn ang="0">
                  <a:pos x="0" y="12"/>
                </a:cxn>
                <a:cxn ang="0">
                  <a:pos x="5" y="7"/>
                </a:cxn>
                <a:cxn ang="0">
                  <a:pos x="10" y="12"/>
                </a:cxn>
                <a:cxn ang="0">
                  <a:pos x="22" y="26"/>
                </a:cxn>
                <a:cxn ang="0">
                  <a:pos x="37" y="13"/>
                </a:cxn>
                <a:cxn ang="0">
                  <a:pos x="42" y="9"/>
                </a:cxn>
                <a:cxn ang="0">
                  <a:pos x="47" y="12"/>
                </a:cxn>
                <a:cxn ang="0">
                  <a:pos x="70" y="30"/>
                </a:cxn>
                <a:cxn ang="0">
                  <a:pos x="105" y="9"/>
                </a:cxn>
                <a:cxn ang="0">
                  <a:pos x="110" y="6"/>
                </a:cxn>
                <a:cxn ang="0">
                  <a:pos x="114" y="10"/>
                </a:cxn>
                <a:cxn ang="0">
                  <a:pos x="140" y="29"/>
                </a:cxn>
                <a:cxn ang="0">
                  <a:pos x="167" y="12"/>
                </a:cxn>
                <a:cxn ang="0">
                  <a:pos x="171" y="10"/>
                </a:cxn>
                <a:cxn ang="0">
                  <a:pos x="175" y="12"/>
                </a:cxn>
                <a:cxn ang="0">
                  <a:pos x="202" y="27"/>
                </a:cxn>
                <a:cxn ang="0">
                  <a:pos x="203" y="27"/>
                </a:cxn>
                <a:cxn ang="0">
                  <a:pos x="232" y="10"/>
                </a:cxn>
                <a:cxn ang="0">
                  <a:pos x="236" y="7"/>
                </a:cxn>
                <a:cxn ang="0">
                  <a:pos x="241" y="10"/>
                </a:cxn>
                <a:cxn ang="0">
                  <a:pos x="261" y="27"/>
                </a:cxn>
                <a:cxn ang="0">
                  <a:pos x="290" y="13"/>
                </a:cxn>
                <a:cxn ang="0">
                  <a:pos x="294" y="11"/>
                </a:cxn>
                <a:cxn ang="0">
                  <a:pos x="299" y="13"/>
                </a:cxn>
                <a:cxn ang="0">
                  <a:pos x="323" y="24"/>
                </a:cxn>
                <a:cxn ang="0">
                  <a:pos x="342" y="5"/>
                </a:cxn>
                <a:cxn ang="0">
                  <a:pos x="348" y="1"/>
                </a:cxn>
                <a:cxn ang="0">
                  <a:pos x="351" y="7"/>
                </a:cxn>
                <a:cxn ang="0">
                  <a:pos x="325" y="34"/>
                </a:cxn>
                <a:cxn ang="0">
                  <a:pos x="294" y="24"/>
                </a:cxn>
                <a:cxn ang="0">
                  <a:pos x="260" y="37"/>
                </a:cxn>
                <a:cxn ang="0">
                  <a:pos x="236" y="22"/>
                </a:cxn>
                <a:cxn ang="0">
                  <a:pos x="203" y="37"/>
                </a:cxn>
                <a:cxn ang="0">
                  <a:pos x="171" y="23"/>
                </a:cxn>
                <a:cxn ang="0">
                  <a:pos x="139" y="39"/>
                </a:cxn>
                <a:cxn ang="0">
                  <a:pos x="109" y="22"/>
                </a:cxn>
                <a:cxn ang="0">
                  <a:pos x="72" y="40"/>
                </a:cxn>
              </a:cxnLst>
              <a:rect l="0" t="0" r="r" b="b"/>
              <a:pathLst>
                <a:path w="352" h="41">
                  <a:moveTo>
                    <a:pt x="72" y="40"/>
                  </a:moveTo>
                  <a:cubicBezTo>
                    <a:pt x="71" y="40"/>
                    <a:pt x="70" y="40"/>
                    <a:pt x="69" y="40"/>
                  </a:cubicBezTo>
                  <a:cubicBezTo>
                    <a:pt x="58" y="39"/>
                    <a:pt x="48" y="34"/>
                    <a:pt x="42" y="26"/>
                  </a:cubicBezTo>
                  <a:cubicBezTo>
                    <a:pt x="37" y="33"/>
                    <a:pt x="29" y="37"/>
                    <a:pt x="21" y="36"/>
                  </a:cubicBezTo>
                  <a:cubicBezTo>
                    <a:pt x="11" y="35"/>
                    <a:pt x="0" y="28"/>
                    <a:pt x="0" y="12"/>
                  </a:cubicBezTo>
                  <a:cubicBezTo>
                    <a:pt x="0" y="9"/>
                    <a:pt x="2" y="7"/>
                    <a:pt x="5" y="7"/>
                  </a:cubicBezTo>
                  <a:cubicBezTo>
                    <a:pt x="7" y="7"/>
                    <a:pt x="10" y="9"/>
                    <a:pt x="10" y="12"/>
                  </a:cubicBezTo>
                  <a:cubicBezTo>
                    <a:pt x="10" y="22"/>
                    <a:pt x="16" y="26"/>
                    <a:pt x="22" y="26"/>
                  </a:cubicBezTo>
                  <a:cubicBezTo>
                    <a:pt x="28" y="27"/>
                    <a:pt x="36" y="23"/>
                    <a:pt x="37" y="13"/>
                  </a:cubicBezTo>
                  <a:cubicBezTo>
                    <a:pt x="38" y="10"/>
                    <a:pt x="40" y="9"/>
                    <a:pt x="42" y="9"/>
                  </a:cubicBezTo>
                  <a:cubicBezTo>
                    <a:pt x="44" y="9"/>
                    <a:pt x="46" y="10"/>
                    <a:pt x="47" y="12"/>
                  </a:cubicBezTo>
                  <a:cubicBezTo>
                    <a:pt x="50" y="23"/>
                    <a:pt x="58" y="29"/>
                    <a:pt x="70" y="30"/>
                  </a:cubicBezTo>
                  <a:cubicBezTo>
                    <a:pt x="82" y="31"/>
                    <a:pt x="98" y="25"/>
                    <a:pt x="105" y="9"/>
                  </a:cubicBezTo>
                  <a:cubicBezTo>
                    <a:pt x="105" y="7"/>
                    <a:pt x="107" y="6"/>
                    <a:pt x="110" y="6"/>
                  </a:cubicBezTo>
                  <a:cubicBezTo>
                    <a:pt x="112" y="6"/>
                    <a:pt x="113" y="8"/>
                    <a:pt x="114" y="10"/>
                  </a:cubicBezTo>
                  <a:cubicBezTo>
                    <a:pt x="116" y="20"/>
                    <a:pt x="131" y="28"/>
                    <a:pt x="140" y="29"/>
                  </a:cubicBezTo>
                  <a:cubicBezTo>
                    <a:pt x="152" y="31"/>
                    <a:pt x="159" y="23"/>
                    <a:pt x="167" y="12"/>
                  </a:cubicBezTo>
                  <a:cubicBezTo>
                    <a:pt x="168" y="10"/>
                    <a:pt x="169" y="10"/>
                    <a:pt x="171" y="10"/>
                  </a:cubicBezTo>
                  <a:cubicBezTo>
                    <a:pt x="173" y="10"/>
                    <a:pt x="175" y="11"/>
                    <a:pt x="175" y="12"/>
                  </a:cubicBezTo>
                  <a:cubicBezTo>
                    <a:pt x="180" y="22"/>
                    <a:pt x="190" y="27"/>
                    <a:pt x="202" y="27"/>
                  </a:cubicBezTo>
                  <a:cubicBezTo>
                    <a:pt x="203" y="27"/>
                    <a:pt x="203" y="27"/>
                    <a:pt x="203" y="27"/>
                  </a:cubicBezTo>
                  <a:cubicBezTo>
                    <a:pt x="215" y="27"/>
                    <a:pt x="227" y="21"/>
                    <a:pt x="232" y="10"/>
                  </a:cubicBezTo>
                  <a:cubicBezTo>
                    <a:pt x="233" y="8"/>
                    <a:pt x="234" y="7"/>
                    <a:pt x="236" y="7"/>
                  </a:cubicBezTo>
                  <a:cubicBezTo>
                    <a:pt x="238" y="7"/>
                    <a:pt x="240" y="8"/>
                    <a:pt x="241" y="10"/>
                  </a:cubicBezTo>
                  <a:cubicBezTo>
                    <a:pt x="246" y="21"/>
                    <a:pt x="251" y="25"/>
                    <a:pt x="261" y="27"/>
                  </a:cubicBezTo>
                  <a:cubicBezTo>
                    <a:pt x="275" y="29"/>
                    <a:pt x="281" y="26"/>
                    <a:pt x="290" y="13"/>
                  </a:cubicBezTo>
                  <a:cubicBezTo>
                    <a:pt x="291" y="12"/>
                    <a:pt x="293" y="11"/>
                    <a:pt x="294" y="11"/>
                  </a:cubicBezTo>
                  <a:cubicBezTo>
                    <a:pt x="296" y="11"/>
                    <a:pt x="298" y="12"/>
                    <a:pt x="299" y="13"/>
                  </a:cubicBezTo>
                  <a:cubicBezTo>
                    <a:pt x="303" y="21"/>
                    <a:pt x="313" y="26"/>
                    <a:pt x="323" y="24"/>
                  </a:cubicBezTo>
                  <a:cubicBezTo>
                    <a:pt x="332" y="23"/>
                    <a:pt x="339" y="16"/>
                    <a:pt x="342" y="5"/>
                  </a:cubicBezTo>
                  <a:cubicBezTo>
                    <a:pt x="342" y="2"/>
                    <a:pt x="345" y="0"/>
                    <a:pt x="348" y="1"/>
                  </a:cubicBezTo>
                  <a:cubicBezTo>
                    <a:pt x="350" y="2"/>
                    <a:pt x="352" y="4"/>
                    <a:pt x="351" y="7"/>
                  </a:cubicBezTo>
                  <a:cubicBezTo>
                    <a:pt x="348" y="22"/>
                    <a:pt x="338" y="32"/>
                    <a:pt x="325" y="34"/>
                  </a:cubicBezTo>
                  <a:cubicBezTo>
                    <a:pt x="313" y="36"/>
                    <a:pt x="302" y="32"/>
                    <a:pt x="294" y="24"/>
                  </a:cubicBezTo>
                  <a:cubicBezTo>
                    <a:pt x="286" y="34"/>
                    <a:pt x="277" y="39"/>
                    <a:pt x="260" y="37"/>
                  </a:cubicBezTo>
                  <a:cubicBezTo>
                    <a:pt x="249" y="35"/>
                    <a:pt x="242" y="31"/>
                    <a:pt x="236" y="22"/>
                  </a:cubicBezTo>
                  <a:cubicBezTo>
                    <a:pt x="228" y="31"/>
                    <a:pt x="216" y="37"/>
                    <a:pt x="203" y="37"/>
                  </a:cubicBezTo>
                  <a:cubicBezTo>
                    <a:pt x="190" y="37"/>
                    <a:pt x="178" y="32"/>
                    <a:pt x="171" y="23"/>
                  </a:cubicBezTo>
                  <a:cubicBezTo>
                    <a:pt x="164" y="33"/>
                    <a:pt x="154" y="41"/>
                    <a:pt x="139" y="39"/>
                  </a:cubicBezTo>
                  <a:cubicBezTo>
                    <a:pt x="129" y="38"/>
                    <a:pt x="116" y="32"/>
                    <a:pt x="109" y="22"/>
                  </a:cubicBezTo>
                  <a:cubicBezTo>
                    <a:pt x="99" y="35"/>
                    <a:pt x="85" y="40"/>
                    <a:pt x="72" y="4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5" name="Freeform 174">
              <a:extLst>
                <a:ext uri="{FF2B5EF4-FFF2-40B4-BE49-F238E27FC236}">
                  <a16:creationId xmlns:a16="http://schemas.microsoft.com/office/drawing/2014/main" id="{01E2A0AC-773A-6856-5F81-2A28117469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775" y="1919289"/>
              <a:ext cx="585788" cy="68263"/>
            </a:xfrm>
            <a:custGeom>
              <a:avLst/>
              <a:gdLst/>
              <a:ahLst/>
              <a:cxnLst>
                <a:cxn ang="0">
                  <a:pos x="72" y="40"/>
                </a:cxn>
                <a:cxn ang="0">
                  <a:pos x="69" y="40"/>
                </a:cxn>
                <a:cxn ang="0">
                  <a:pos x="43" y="26"/>
                </a:cxn>
                <a:cxn ang="0">
                  <a:pos x="21" y="36"/>
                </a:cxn>
                <a:cxn ang="0">
                  <a:pos x="0" y="12"/>
                </a:cxn>
                <a:cxn ang="0">
                  <a:pos x="5" y="7"/>
                </a:cxn>
                <a:cxn ang="0">
                  <a:pos x="10" y="12"/>
                </a:cxn>
                <a:cxn ang="0">
                  <a:pos x="22" y="26"/>
                </a:cxn>
                <a:cxn ang="0">
                  <a:pos x="38" y="13"/>
                </a:cxn>
                <a:cxn ang="0">
                  <a:pos x="42" y="9"/>
                </a:cxn>
                <a:cxn ang="0">
                  <a:pos x="47" y="12"/>
                </a:cxn>
                <a:cxn ang="0">
                  <a:pos x="70" y="30"/>
                </a:cxn>
                <a:cxn ang="0">
                  <a:pos x="105" y="9"/>
                </a:cxn>
                <a:cxn ang="0">
                  <a:pos x="110" y="6"/>
                </a:cxn>
                <a:cxn ang="0">
                  <a:pos x="114" y="10"/>
                </a:cxn>
                <a:cxn ang="0">
                  <a:pos x="140" y="29"/>
                </a:cxn>
                <a:cxn ang="0">
                  <a:pos x="167" y="12"/>
                </a:cxn>
                <a:cxn ang="0">
                  <a:pos x="172" y="10"/>
                </a:cxn>
                <a:cxn ang="0">
                  <a:pos x="176" y="12"/>
                </a:cxn>
                <a:cxn ang="0">
                  <a:pos x="202" y="27"/>
                </a:cxn>
                <a:cxn ang="0">
                  <a:pos x="203" y="27"/>
                </a:cxn>
                <a:cxn ang="0">
                  <a:pos x="232" y="10"/>
                </a:cxn>
                <a:cxn ang="0">
                  <a:pos x="237" y="7"/>
                </a:cxn>
                <a:cxn ang="0">
                  <a:pos x="241" y="10"/>
                </a:cxn>
                <a:cxn ang="0">
                  <a:pos x="262" y="27"/>
                </a:cxn>
                <a:cxn ang="0">
                  <a:pos x="290" y="13"/>
                </a:cxn>
                <a:cxn ang="0">
                  <a:pos x="295" y="11"/>
                </a:cxn>
                <a:cxn ang="0">
                  <a:pos x="299" y="13"/>
                </a:cxn>
                <a:cxn ang="0">
                  <a:pos x="323" y="24"/>
                </a:cxn>
                <a:cxn ang="0">
                  <a:pos x="342" y="5"/>
                </a:cxn>
                <a:cxn ang="0">
                  <a:pos x="348" y="1"/>
                </a:cxn>
                <a:cxn ang="0">
                  <a:pos x="351" y="7"/>
                </a:cxn>
                <a:cxn ang="0">
                  <a:pos x="325" y="34"/>
                </a:cxn>
                <a:cxn ang="0">
                  <a:pos x="295" y="24"/>
                </a:cxn>
                <a:cxn ang="0">
                  <a:pos x="260" y="37"/>
                </a:cxn>
                <a:cxn ang="0">
                  <a:pos x="236" y="22"/>
                </a:cxn>
                <a:cxn ang="0">
                  <a:pos x="203" y="37"/>
                </a:cxn>
                <a:cxn ang="0">
                  <a:pos x="171" y="23"/>
                </a:cxn>
                <a:cxn ang="0">
                  <a:pos x="139" y="39"/>
                </a:cxn>
                <a:cxn ang="0">
                  <a:pos x="109" y="22"/>
                </a:cxn>
                <a:cxn ang="0">
                  <a:pos x="72" y="40"/>
                </a:cxn>
              </a:cxnLst>
              <a:rect l="0" t="0" r="r" b="b"/>
              <a:pathLst>
                <a:path w="352" h="41">
                  <a:moveTo>
                    <a:pt x="72" y="40"/>
                  </a:moveTo>
                  <a:cubicBezTo>
                    <a:pt x="71" y="40"/>
                    <a:pt x="70" y="40"/>
                    <a:pt x="69" y="40"/>
                  </a:cubicBezTo>
                  <a:cubicBezTo>
                    <a:pt x="58" y="39"/>
                    <a:pt x="48" y="34"/>
                    <a:pt x="43" y="26"/>
                  </a:cubicBezTo>
                  <a:cubicBezTo>
                    <a:pt x="37" y="33"/>
                    <a:pt x="29" y="37"/>
                    <a:pt x="21" y="36"/>
                  </a:cubicBezTo>
                  <a:cubicBezTo>
                    <a:pt x="11" y="35"/>
                    <a:pt x="1" y="28"/>
                    <a:pt x="0" y="12"/>
                  </a:cubicBezTo>
                  <a:cubicBezTo>
                    <a:pt x="0" y="9"/>
                    <a:pt x="2" y="7"/>
                    <a:pt x="5" y="7"/>
                  </a:cubicBezTo>
                  <a:cubicBezTo>
                    <a:pt x="8" y="7"/>
                    <a:pt x="10" y="9"/>
                    <a:pt x="10" y="12"/>
                  </a:cubicBezTo>
                  <a:cubicBezTo>
                    <a:pt x="10" y="22"/>
                    <a:pt x="16" y="26"/>
                    <a:pt x="22" y="26"/>
                  </a:cubicBezTo>
                  <a:cubicBezTo>
                    <a:pt x="28" y="27"/>
                    <a:pt x="36" y="23"/>
                    <a:pt x="38" y="13"/>
                  </a:cubicBezTo>
                  <a:cubicBezTo>
                    <a:pt x="38" y="10"/>
                    <a:pt x="40" y="9"/>
                    <a:pt x="42" y="9"/>
                  </a:cubicBezTo>
                  <a:cubicBezTo>
                    <a:pt x="45" y="8"/>
                    <a:pt x="47" y="10"/>
                    <a:pt x="47" y="12"/>
                  </a:cubicBezTo>
                  <a:cubicBezTo>
                    <a:pt x="50" y="23"/>
                    <a:pt x="58" y="29"/>
                    <a:pt x="70" y="30"/>
                  </a:cubicBezTo>
                  <a:cubicBezTo>
                    <a:pt x="82" y="31"/>
                    <a:pt x="98" y="25"/>
                    <a:pt x="105" y="9"/>
                  </a:cubicBezTo>
                  <a:cubicBezTo>
                    <a:pt x="106" y="7"/>
                    <a:pt x="108" y="6"/>
                    <a:pt x="110" y="6"/>
                  </a:cubicBezTo>
                  <a:cubicBezTo>
                    <a:pt x="112" y="6"/>
                    <a:pt x="114" y="8"/>
                    <a:pt x="114" y="10"/>
                  </a:cubicBezTo>
                  <a:cubicBezTo>
                    <a:pt x="116" y="20"/>
                    <a:pt x="131" y="28"/>
                    <a:pt x="140" y="29"/>
                  </a:cubicBezTo>
                  <a:cubicBezTo>
                    <a:pt x="152" y="31"/>
                    <a:pt x="160" y="23"/>
                    <a:pt x="167" y="12"/>
                  </a:cubicBezTo>
                  <a:cubicBezTo>
                    <a:pt x="168" y="10"/>
                    <a:pt x="170" y="9"/>
                    <a:pt x="172" y="10"/>
                  </a:cubicBezTo>
                  <a:cubicBezTo>
                    <a:pt x="173" y="10"/>
                    <a:pt x="175" y="11"/>
                    <a:pt x="176" y="12"/>
                  </a:cubicBezTo>
                  <a:cubicBezTo>
                    <a:pt x="181" y="22"/>
                    <a:pt x="191" y="27"/>
                    <a:pt x="202" y="27"/>
                  </a:cubicBezTo>
                  <a:cubicBezTo>
                    <a:pt x="203" y="27"/>
                    <a:pt x="203" y="27"/>
                    <a:pt x="203" y="27"/>
                  </a:cubicBezTo>
                  <a:cubicBezTo>
                    <a:pt x="216" y="27"/>
                    <a:pt x="227" y="21"/>
                    <a:pt x="232" y="10"/>
                  </a:cubicBezTo>
                  <a:cubicBezTo>
                    <a:pt x="233" y="8"/>
                    <a:pt x="235" y="7"/>
                    <a:pt x="237" y="7"/>
                  </a:cubicBezTo>
                  <a:cubicBezTo>
                    <a:pt x="239" y="7"/>
                    <a:pt x="240" y="8"/>
                    <a:pt x="241" y="10"/>
                  </a:cubicBezTo>
                  <a:cubicBezTo>
                    <a:pt x="246" y="21"/>
                    <a:pt x="252" y="25"/>
                    <a:pt x="262" y="27"/>
                  </a:cubicBezTo>
                  <a:cubicBezTo>
                    <a:pt x="275" y="29"/>
                    <a:pt x="281" y="26"/>
                    <a:pt x="290" y="13"/>
                  </a:cubicBezTo>
                  <a:cubicBezTo>
                    <a:pt x="291" y="12"/>
                    <a:pt x="293" y="11"/>
                    <a:pt x="295" y="11"/>
                  </a:cubicBezTo>
                  <a:cubicBezTo>
                    <a:pt x="296" y="11"/>
                    <a:pt x="298" y="12"/>
                    <a:pt x="299" y="13"/>
                  </a:cubicBezTo>
                  <a:cubicBezTo>
                    <a:pt x="303" y="21"/>
                    <a:pt x="314" y="26"/>
                    <a:pt x="323" y="24"/>
                  </a:cubicBezTo>
                  <a:cubicBezTo>
                    <a:pt x="333" y="23"/>
                    <a:pt x="339" y="16"/>
                    <a:pt x="342" y="5"/>
                  </a:cubicBezTo>
                  <a:cubicBezTo>
                    <a:pt x="342" y="2"/>
                    <a:pt x="345" y="0"/>
                    <a:pt x="348" y="1"/>
                  </a:cubicBezTo>
                  <a:cubicBezTo>
                    <a:pt x="350" y="2"/>
                    <a:pt x="352" y="4"/>
                    <a:pt x="351" y="7"/>
                  </a:cubicBezTo>
                  <a:cubicBezTo>
                    <a:pt x="348" y="22"/>
                    <a:pt x="338" y="32"/>
                    <a:pt x="325" y="34"/>
                  </a:cubicBezTo>
                  <a:cubicBezTo>
                    <a:pt x="314" y="36"/>
                    <a:pt x="302" y="32"/>
                    <a:pt x="295" y="24"/>
                  </a:cubicBezTo>
                  <a:cubicBezTo>
                    <a:pt x="286" y="34"/>
                    <a:pt x="277" y="39"/>
                    <a:pt x="260" y="37"/>
                  </a:cubicBezTo>
                  <a:cubicBezTo>
                    <a:pt x="250" y="35"/>
                    <a:pt x="242" y="30"/>
                    <a:pt x="236" y="22"/>
                  </a:cubicBezTo>
                  <a:cubicBezTo>
                    <a:pt x="228" y="31"/>
                    <a:pt x="216" y="37"/>
                    <a:pt x="203" y="37"/>
                  </a:cubicBezTo>
                  <a:cubicBezTo>
                    <a:pt x="190" y="37"/>
                    <a:pt x="179" y="32"/>
                    <a:pt x="171" y="23"/>
                  </a:cubicBezTo>
                  <a:cubicBezTo>
                    <a:pt x="164" y="33"/>
                    <a:pt x="154" y="41"/>
                    <a:pt x="139" y="39"/>
                  </a:cubicBezTo>
                  <a:cubicBezTo>
                    <a:pt x="129" y="38"/>
                    <a:pt x="116" y="32"/>
                    <a:pt x="109" y="22"/>
                  </a:cubicBezTo>
                  <a:cubicBezTo>
                    <a:pt x="99" y="35"/>
                    <a:pt x="85" y="40"/>
                    <a:pt x="72" y="4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6" name="Rectangle 175">
              <a:extLst>
                <a:ext uri="{FF2B5EF4-FFF2-40B4-BE49-F238E27FC236}">
                  <a16:creationId xmlns:a16="http://schemas.microsoft.com/office/drawing/2014/main" id="{F4C2CD47-94E1-A475-E264-32C2AC2FAB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8975" y="1719264"/>
              <a:ext cx="463550" cy="857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7" name="Rectangle 176">
              <a:extLst>
                <a:ext uri="{FF2B5EF4-FFF2-40B4-BE49-F238E27FC236}">
                  <a16:creationId xmlns:a16="http://schemas.microsoft.com/office/drawing/2014/main" id="{F34BADD8-2474-17F8-5DE9-37B6A3F2E8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8975" y="1682751"/>
              <a:ext cx="463550" cy="238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8" name="Rectangle 177">
              <a:extLst>
                <a:ext uri="{FF2B5EF4-FFF2-40B4-BE49-F238E27FC236}">
                  <a16:creationId xmlns:a16="http://schemas.microsoft.com/office/drawing/2014/main" id="{6E0EA35B-6472-5C42-EC83-37968EBFC5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9775" y="1787526"/>
              <a:ext cx="39688" cy="1079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9" name="Rectangle 178">
              <a:extLst>
                <a:ext uri="{FF2B5EF4-FFF2-40B4-BE49-F238E27FC236}">
                  <a16:creationId xmlns:a16="http://schemas.microsoft.com/office/drawing/2014/main" id="{18649C3E-125F-261D-3B21-270EEC9E0E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4100" y="1787526"/>
              <a:ext cx="41275" cy="1079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0" name="Rectangle 179">
              <a:extLst>
                <a:ext uri="{FF2B5EF4-FFF2-40B4-BE49-F238E27FC236}">
                  <a16:creationId xmlns:a16="http://schemas.microsoft.com/office/drawing/2014/main" id="{8CECA3B8-0AAD-CE2E-F643-27821E58D8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9638" y="1787526"/>
              <a:ext cx="28575" cy="1079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41" name="Group 270">
            <a:extLst>
              <a:ext uri="{FF2B5EF4-FFF2-40B4-BE49-F238E27FC236}">
                <a16:creationId xmlns:a16="http://schemas.microsoft.com/office/drawing/2014/main" id="{8502257D-FBEF-FB5D-90DE-943F3454CA50}"/>
              </a:ext>
            </a:extLst>
          </p:cNvPr>
          <p:cNvGrpSpPr/>
          <p:nvPr/>
        </p:nvGrpSpPr>
        <p:grpSpPr>
          <a:xfrm>
            <a:off x="2958798" y="2399032"/>
            <a:ext cx="575904" cy="536670"/>
            <a:chOff x="2662238" y="2252664"/>
            <a:chExt cx="652462" cy="608013"/>
          </a:xfrm>
          <a:solidFill>
            <a:schemeClr val="bg1">
              <a:lumMod val="50000"/>
            </a:schemeClr>
          </a:solidFill>
        </p:grpSpPr>
        <p:sp>
          <p:nvSpPr>
            <p:cNvPr id="142" name="Freeform 180">
              <a:extLst>
                <a:ext uri="{FF2B5EF4-FFF2-40B4-BE49-F238E27FC236}">
                  <a16:creationId xmlns:a16="http://schemas.microsoft.com/office/drawing/2014/main" id="{D176C5F3-3222-30B7-9261-149C5B277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950" y="2390776"/>
              <a:ext cx="155575" cy="130175"/>
            </a:xfrm>
            <a:custGeom>
              <a:avLst/>
              <a:gdLst/>
              <a:ahLst/>
              <a:cxnLst>
                <a:cxn ang="0">
                  <a:pos x="69" y="0"/>
                </a:cxn>
                <a:cxn ang="0">
                  <a:pos x="0" y="45"/>
                </a:cxn>
                <a:cxn ang="0">
                  <a:pos x="19" y="78"/>
                </a:cxn>
                <a:cxn ang="0">
                  <a:pos x="93" y="22"/>
                </a:cxn>
              </a:cxnLst>
              <a:rect l="0" t="0" r="r" b="b"/>
              <a:pathLst>
                <a:path w="93" h="78">
                  <a:moveTo>
                    <a:pt x="69" y="0"/>
                  </a:moveTo>
                  <a:cubicBezTo>
                    <a:pt x="0" y="45"/>
                    <a:pt x="0" y="45"/>
                    <a:pt x="0" y="45"/>
                  </a:cubicBezTo>
                  <a:cubicBezTo>
                    <a:pt x="0" y="45"/>
                    <a:pt x="17" y="56"/>
                    <a:pt x="19" y="78"/>
                  </a:cubicBezTo>
                  <a:cubicBezTo>
                    <a:pt x="93" y="22"/>
                    <a:pt x="93" y="22"/>
                    <a:pt x="93" y="2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3" name="Freeform 181">
              <a:extLst>
                <a:ext uri="{FF2B5EF4-FFF2-40B4-BE49-F238E27FC236}">
                  <a16:creationId xmlns:a16="http://schemas.microsoft.com/office/drawing/2014/main" id="{9856A3AE-F1E6-AB4A-7FFC-51CBF62A5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4988" y="2387601"/>
              <a:ext cx="100013" cy="165100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28" y="99"/>
                </a:cxn>
                <a:cxn ang="0">
                  <a:pos x="60" y="84"/>
                </a:cxn>
                <a:cxn ang="0">
                  <a:pos x="19" y="0"/>
                </a:cxn>
              </a:cxnLst>
              <a:rect l="0" t="0" r="r" b="b"/>
              <a:pathLst>
                <a:path w="60" h="99">
                  <a:moveTo>
                    <a:pt x="0" y="13"/>
                  </a:moveTo>
                  <a:cubicBezTo>
                    <a:pt x="28" y="99"/>
                    <a:pt x="28" y="99"/>
                    <a:pt x="28" y="99"/>
                  </a:cubicBezTo>
                  <a:cubicBezTo>
                    <a:pt x="28" y="99"/>
                    <a:pt x="46" y="81"/>
                    <a:pt x="60" y="84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4" name="Freeform 182">
              <a:extLst>
                <a:ext uri="{FF2B5EF4-FFF2-40B4-BE49-F238E27FC236}">
                  <a16:creationId xmlns:a16="http://schemas.microsoft.com/office/drawing/2014/main" id="{F57D5B93-77F3-3CA3-30D8-A2FE017E6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375" y="2555876"/>
              <a:ext cx="176213" cy="127000"/>
            </a:xfrm>
            <a:custGeom>
              <a:avLst/>
              <a:gdLst/>
              <a:ahLst/>
              <a:cxnLst>
                <a:cxn ang="0">
                  <a:pos x="0" y="37"/>
                </a:cxn>
                <a:cxn ang="0">
                  <a:pos x="86" y="76"/>
                </a:cxn>
                <a:cxn ang="0">
                  <a:pos x="106" y="32"/>
                </a:cxn>
                <a:cxn ang="0">
                  <a:pos x="8" y="0"/>
                </a:cxn>
              </a:cxnLst>
              <a:rect l="0" t="0" r="r" b="b"/>
              <a:pathLst>
                <a:path w="106" h="76">
                  <a:moveTo>
                    <a:pt x="0" y="37"/>
                  </a:moveTo>
                  <a:cubicBezTo>
                    <a:pt x="86" y="76"/>
                    <a:pt x="86" y="76"/>
                    <a:pt x="86" y="76"/>
                  </a:cubicBezTo>
                  <a:cubicBezTo>
                    <a:pt x="86" y="76"/>
                    <a:pt x="78" y="56"/>
                    <a:pt x="106" y="32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5" name="Freeform 183">
              <a:extLst>
                <a:ext uri="{FF2B5EF4-FFF2-40B4-BE49-F238E27FC236}">
                  <a16:creationId xmlns:a16="http://schemas.microsoft.com/office/drawing/2014/main" id="{F9E38D77-10B2-BB6A-C2EE-97317AA9721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03550" y="2563814"/>
              <a:ext cx="311150" cy="296863"/>
            </a:xfrm>
            <a:custGeom>
              <a:avLst/>
              <a:gdLst/>
              <a:ahLst/>
              <a:cxnLst>
                <a:cxn ang="0">
                  <a:pos x="105" y="0"/>
                </a:cxn>
                <a:cxn ang="0">
                  <a:pos x="23" y="81"/>
                </a:cxn>
                <a:cxn ang="0">
                  <a:pos x="105" y="163"/>
                </a:cxn>
                <a:cxn ang="0">
                  <a:pos x="187" y="81"/>
                </a:cxn>
                <a:cxn ang="0">
                  <a:pos x="105" y="0"/>
                </a:cxn>
                <a:cxn ang="0">
                  <a:pos x="63" y="31"/>
                </a:cxn>
                <a:cxn ang="0">
                  <a:pos x="64" y="32"/>
                </a:cxn>
                <a:cxn ang="0">
                  <a:pos x="128" y="148"/>
                </a:cxn>
                <a:cxn ang="0">
                  <a:pos x="63" y="31"/>
                </a:cxn>
              </a:cxnLst>
              <a:rect l="0" t="0" r="r" b="b"/>
              <a:pathLst>
                <a:path w="187" h="178">
                  <a:moveTo>
                    <a:pt x="105" y="0"/>
                  </a:moveTo>
                  <a:cubicBezTo>
                    <a:pt x="60" y="0"/>
                    <a:pt x="23" y="36"/>
                    <a:pt x="23" y="81"/>
                  </a:cubicBezTo>
                  <a:cubicBezTo>
                    <a:pt x="23" y="127"/>
                    <a:pt x="60" y="163"/>
                    <a:pt x="105" y="163"/>
                  </a:cubicBezTo>
                  <a:cubicBezTo>
                    <a:pt x="150" y="163"/>
                    <a:pt x="187" y="127"/>
                    <a:pt x="187" y="81"/>
                  </a:cubicBezTo>
                  <a:cubicBezTo>
                    <a:pt x="187" y="36"/>
                    <a:pt x="150" y="0"/>
                    <a:pt x="105" y="0"/>
                  </a:cubicBezTo>
                  <a:moveTo>
                    <a:pt x="63" y="31"/>
                  </a:moveTo>
                  <a:cubicBezTo>
                    <a:pt x="64" y="32"/>
                    <a:pt x="64" y="32"/>
                    <a:pt x="64" y="32"/>
                  </a:cubicBezTo>
                  <a:cubicBezTo>
                    <a:pt x="22" y="85"/>
                    <a:pt x="77" y="154"/>
                    <a:pt x="128" y="148"/>
                  </a:cubicBezTo>
                  <a:cubicBezTo>
                    <a:pt x="60" y="178"/>
                    <a:pt x="0" y="71"/>
                    <a:pt x="63" y="3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6" name="Freeform 184">
              <a:extLst>
                <a:ext uri="{FF2B5EF4-FFF2-40B4-BE49-F238E27FC236}">
                  <a16:creationId xmlns:a16="http://schemas.microsoft.com/office/drawing/2014/main" id="{8802B0B3-76B2-E306-8E6C-6E7E060920C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62238" y="2425701"/>
              <a:ext cx="266700" cy="254000"/>
            </a:xfrm>
            <a:custGeom>
              <a:avLst/>
              <a:gdLst/>
              <a:ahLst/>
              <a:cxnLst>
                <a:cxn ang="0">
                  <a:pos x="101" y="9"/>
                </a:cxn>
                <a:cxn ang="0">
                  <a:pos x="17" y="59"/>
                </a:cxn>
                <a:cxn ang="0">
                  <a:pos x="67" y="143"/>
                </a:cxn>
                <a:cxn ang="0">
                  <a:pos x="151" y="93"/>
                </a:cxn>
                <a:cxn ang="0">
                  <a:pos x="101" y="9"/>
                </a:cxn>
                <a:cxn ang="0">
                  <a:pos x="60" y="26"/>
                </a:cxn>
                <a:cxn ang="0">
                  <a:pos x="61" y="27"/>
                </a:cxn>
                <a:cxn ang="0">
                  <a:pos x="89" y="135"/>
                </a:cxn>
                <a:cxn ang="0">
                  <a:pos x="60" y="26"/>
                </a:cxn>
              </a:cxnLst>
              <a:rect l="0" t="0" r="r" b="b"/>
              <a:pathLst>
                <a:path w="160" h="152">
                  <a:moveTo>
                    <a:pt x="101" y="9"/>
                  </a:moveTo>
                  <a:cubicBezTo>
                    <a:pt x="64" y="0"/>
                    <a:pt x="26" y="22"/>
                    <a:pt x="17" y="59"/>
                  </a:cubicBezTo>
                  <a:cubicBezTo>
                    <a:pt x="7" y="96"/>
                    <a:pt x="30" y="134"/>
                    <a:pt x="67" y="143"/>
                  </a:cubicBezTo>
                  <a:cubicBezTo>
                    <a:pt x="104" y="152"/>
                    <a:pt x="141" y="130"/>
                    <a:pt x="151" y="93"/>
                  </a:cubicBezTo>
                  <a:cubicBezTo>
                    <a:pt x="160" y="56"/>
                    <a:pt x="138" y="19"/>
                    <a:pt x="101" y="9"/>
                  </a:cubicBezTo>
                  <a:moveTo>
                    <a:pt x="60" y="26"/>
                  </a:moveTo>
                  <a:cubicBezTo>
                    <a:pt x="61" y="27"/>
                    <a:pt x="61" y="27"/>
                    <a:pt x="61" y="27"/>
                  </a:cubicBezTo>
                  <a:cubicBezTo>
                    <a:pt x="15" y="62"/>
                    <a:pt x="46" y="130"/>
                    <a:pt x="89" y="135"/>
                  </a:cubicBezTo>
                  <a:cubicBezTo>
                    <a:pt x="27" y="145"/>
                    <a:pt x="0" y="45"/>
                    <a:pt x="60" y="2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7" name="Freeform 185">
              <a:extLst>
                <a:ext uri="{FF2B5EF4-FFF2-40B4-BE49-F238E27FC236}">
                  <a16:creationId xmlns:a16="http://schemas.microsoft.com/office/drawing/2014/main" id="{57CE347B-8BFA-7CAD-EA41-CCA05D69517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59100" y="2252664"/>
              <a:ext cx="209550" cy="211138"/>
            </a:xfrm>
            <a:custGeom>
              <a:avLst/>
              <a:gdLst/>
              <a:ahLst/>
              <a:cxnLst>
                <a:cxn ang="0">
                  <a:pos x="120" y="60"/>
                </a:cxn>
                <a:cxn ang="0">
                  <a:pos x="58" y="16"/>
                </a:cxn>
                <a:cxn ang="0">
                  <a:pos x="14" y="78"/>
                </a:cxn>
                <a:cxn ang="0">
                  <a:pos x="77" y="122"/>
                </a:cxn>
                <a:cxn ang="0">
                  <a:pos x="120" y="60"/>
                </a:cxn>
                <a:cxn ang="0">
                  <a:pos x="95" y="36"/>
                </a:cxn>
                <a:cxn ang="0">
                  <a:pos x="95" y="37"/>
                </a:cxn>
                <a:cxn ang="0">
                  <a:pos x="27" y="91"/>
                </a:cxn>
                <a:cxn ang="0">
                  <a:pos x="95" y="36"/>
                </a:cxn>
              </a:cxnLst>
              <a:rect l="0" t="0" r="r" b="b"/>
              <a:pathLst>
                <a:path w="126" h="127">
                  <a:moveTo>
                    <a:pt x="120" y="60"/>
                  </a:moveTo>
                  <a:cubicBezTo>
                    <a:pt x="115" y="30"/>
                    <a:pt x="87" y="11"/>
                    <a:pt x="58" y="16"/>
                  </a:cubicBezTo>
                  <a:cubicBezTo>
                    <a:pt x="29" y="21"/>
                    <a:pt x="9" y="49"/>
                    <a:pt x="14" y="78"/>
                  </a:cubicBezTo>
                  <a:cubicBezTo>
                    <a:pt x="19" y="108"/>
                    <a:pt x="47" y="127"/>
                    <a:pt x="77" y="122"/>
                  </a:cubicBezTo>
                  <a:cubicBezTo>
                    <a:pt x="106" y="117"/>
                    <a:pt x="126" y="89"/>
                    <a:pt x="120" y="60"/>
                  </a:cubicBezTo>
                  <a:moveTo>
                    <a:pt x="95" y="36"/>
                  </a:moveTo>
                  <a:cubicBezTo>
                    <a:pt x="95" y="37"/>
                    <a:pt x="95" y="37"/>
                    <a:pt x="95" y="37"/>
                  </a:cubicBezTo>
                  <a:cubicBezTo>
                    <a:pt x="55" y="15"/>
                    <a:pt x="17" y="59"/>
                    <a:pt x="27" y="91"/>
                  </a:cubicBezTo>
                  <a:cubicBezTo>
                    <a:pt x="0" y="51"/>
                    <a:pt x="62" y="0"/>
                    <a:pt x="95" y="3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50" name="Group 271">
            <a:extLst>
              <a:ext uri="{FF2B5EF4-FFF2-40B4-BE49-F238E27FC236}">
                <a16:creationId xmlns:a16="http://schemas.microsoft.com/office/drawing/2014/main" id="{68E5B44C-F3E0-5546-D55F-1E7C661D14A8}"/>
              </a:ext>
            </a:extLst>
          </p:cNvPr>
          <p:cNvGrpSpPr/>
          <p:nvPr/>
        </p:nvGrpSpPr>
        <p:grpSpPr>
          <a:xfrm>
            <a:off x="4092307" y="1501819"/>
            <a:ext cx="524059" cy="489027"/>
            <a:chOff x="2701925" y="1435101"/>
            <a:chExt cx="593726" cy="554037"/>
          </a:xfrm>
          <a:solidFill>
            <a:srgbClr val="268CAB"/>
          </a:solidFill>
        </p:grpSpPr>
        <p:sp>
          <p:nvSpPr>
            <p:cNvPr id="151" name="Freeform 234">
              <a:extLst>
                <a:ext uri="{FF2B5EF4-FFF2-40B4-BE49-F238E27FC236}">
                  <a16:creationId xmlns:a16="http://schemas.microsoft.com/office/drawing/2014/main" id="{246AF57D-523E-1636-8F6D-41097711F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463" y="1509713"/>
              <a:ext cx="312738" cy="336550"/>
            </a:xfrm>
            <a:custGeom>
              <a:avLst/>
              <a:gdLst/>
              <a:ahLst/>
              <a:cxnLst>
                <a:cxn ang="0">
                  <a:pos x="182" y="5"/>
                </a:cxn>
                <a:cxn ang="0">
                  <a:pos x="180" y="26"/>
                </a:cxn>
                <a:cxn ang="0">
                  <a:pos x="26" y="194"/>
                </a:cxn>
                <a:cxn ang="0">
                  <a:pos x="5" y="197"/>
                </a:cxn>
                <a:cxn ang="0">
                  <a:pos x="7" y="176"/>
                </a:cxn>
                <a:cxn ang="0">
                  <a:pos x="161" y="8"/>
                </a:cxn>
                <a:cxn ang="0">
                  <a:pos x="182" y="5"/>
                </a:cxn>
              </a:cxnLst>
              <a:rect l="0" t="0" r="r" b="b"/>
              <a:pathLst>
                <a:path w="187" h="202">
                  <a:moveTo>
                    <a:pt x="182" y="5"/>
                  </a:moveTo>
                  <a:cubicBezTo>
                    <a:pt x="187" y="10"/>
                    <a:pt x="187" y="19"/>
                    <a:pt x="180" y="26"/>
                  </a:cubicBezTo>
                  <a:cubicBezTo>
                    <a:pt x="26" y="194"/>
                    <a:pt x="26" y="194"/>
                    <a:pt x="26" y="194"/>
                  </a:cubicBezTo>
                  <a:cubicBezTo>
                    <a:pt x="20" y="200"/>
                    <a:pt x="11" y="202"/>
                    <a:pt x="5" y="197"/>
                  </a:cubicBezTo>
                  <a:cubicBezTo>
                    <a:pt x="0" y="192"/>
                    <a:pt x="0" y="182"/>
                    <a:pt x="7" y="176"/>
                  </a:cubicBezTo>
                  <a:cubicBezTo>
                    <a:pt x="161" y="8"/>
                    <a:pt x="161" y="8"/>
                    <a:pt x="161" y="8"/>
                  </a:cubicBezTo>
                  <a:cubicBezTo>
                    <a:pt x="167" y="2"/>
                    <a:pt x="177" y="0"/>
                    <a:pt x="182" y="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2" name="Freeform 235">
              <a:extLst>
                <a:ext uri="{FF2B5EF4-FFF2-40B4-BE49-F238E27FC236}">
                  <a16:creationId xmlns:a16="http://schemas.microsoft.com/office/drawing/2014/main" id="{60750A42-6486-6E2F-FB89-B12824BDE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738" y="1563688"/>
              <a:ext cx="366713" cy="374650"/>
            </a:xfrm>
            <a:custGeom>
              <a:avLst/>
              <a:gdLst/>
              <a:ahLst/>
              <a:cxnLst>
                <a:cxn ang="0">
                  <a:pos x="202" y="39"/>
                </a:cxn>
                <a:cxn ang="0">
                  <a:pos x="199" y="113"/>
                </a:cxn>
                <a:cxn ang="0">
                  <a:pos x="115" y="200"/>
                </a:cxn>
                <a:cxn ang="0">
                  <a:pos x="42" y="206"/>
                </a:cxn>
                <a:cxn ang="0">
                  <a:pos x="20" y="185"/>
                </a:cxn>
                <a:cxn ang="0">
                  <a:pos x="23" y="111"/>
                </a:cxn>
                <a:cxn ang="0">
                  <a:pos x="107" y="24"/>
                </a:cxn>
                <a:cxn ang="0">
                  <a:pos x="180" y="18"/>
                </a:cxn>
                <a:cxn ang="0">
                  <a:pos x="202" y="39"/>
                </a:cxn>
              </a:cxnLst>
              <a:rect l="0" t="0" r="r" b="b"/>
              <a:pathLst>
                <a:path w="221" h="224">
                  <a:moveTo>
                    <a:pt x="202" y="39"/>
                  </a:moveTo>
                  <a:cubicBezTo>
                    <a:pt x="221" y="58"/>
                    <a:pt x="220" y="91"/>
                    <a:pt x="199" y="113"/>
                  </a:cubicBezTo>
                  <a:cubicBezTo>
                    <a:pt x="115" y="200"/>
                    <a:pt x="115" y="200"/>
                    <a:pt x="115" y="200"/>
                  </a:cubicBezTo>
                  <a:cubicBezTo>
                    <a:pt x="94" y="222"/>
                    <a:pt x="61" y="224"/>
                    <a:pt x="42" y="206"/>
                  </a:cubicBezTo>
                  <a:cubicBezTo>
                    <a:pt x="20" y="185"/>
                    <a:pt x="20" y="185"/>
                    <a:pt x="20" y="185"/>
                  </a:cubicBezTo>
                  <a:cubicBezTo>
                    <a:pt x="0" y="166"/>
                    <a:pt x="2" y="133"/>
                    <a:pt x="23" y="111"/>
                  </a:cubicBezTo>
                  <a:cubicBezTo>
                    <a:pt x="107" y="24"/>
                    <a:pt x="107" y="24"/>
                    <a:pt x="107" y="24"/>
                  </a:cubicBezTo>
                  <a:cubicBezTo>
                    <a:pt x="128" y="2"/>
                    <a:pt x="161" y="0"/>
                    <a:pt x="180" y="18"/>
                  </a:cubicBezTo>
                  <a:lnTo>
                    <a:pt x="202" y="3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3" name="Freeform 236">
              <a:extLst>
                <a:ext uri="{FF2B5EF4-FFF2-40B4-BE49-F238E27FC236}">
                  <a16:creationId xmlns:a16="http://schemas.microsoft.com/office/drawing/2014/main" id="{17AAFD16-3916-61B2-9270-EF9CE2F82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763" y="1752601"/>
              <a:ext cx="177800" cy="184150"/>
            </a:xfrm>
            <a:custGeom>
              <a:avLst/>
              <a:gdLst/>
              <a:ahLst/>
              <a:cxnLst>
                <a:cxn ang="0">
                  <a:pos x="0" y="77"/>
                </a:cxn>
                <a:cxn ang="0">
                  <a:pos x="69" y="110"/>
                </a:cxn>
                <a:cxn ang="0">
                  <a:pos x="106" y="73"/>
                </a:cxn>
                <a:cxn ang="0">
                  <a:pos x="67" y="0"/>
                </a:cxn>
              </a:cxnLst>
              <a:rect l="0" t="0" r="r" b="b"/>
              <a:pathLst>
                <a:path w="106" h="110">
                  <a:moveTo>
                    <a:pt x="0" y="77"/>
                  </a:moveTo>
                  <a:cubicBezTo>
                    <a:pt x="69" y="110"/>
                    <a:pt x="69" y="110"/>
                    <a:pt x="69" y="110"/>
                  </a:cubicBezTo>
                  <a:cubicBezTo>
                    <a:pt x="69" y="110"/>
                    <a:pt x="96" y="110"/>
                    <a:pt x="106" y="73"/>
                  </a:cubicBezTo>
                  <a:cubicBezTo>
                    <a:pt x="67" y="0"/>
                    <a:pt x="67" y="0"/>
                    <a:pt x="67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4" name="Freeform 237">
              <a:extLst>
                <a:ext uri="{FF2B5EF4-FFF2-40B4-BE49-F238E27FC236}">
                  <a16:creationId xmlns:a16="http://schemas.microsoft.com/office/drawing/2014/main" id="{72239FAC-610B-C39D-3B7D-7F36DB378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6113" y="1885951"/>
              <a:ext cx="66675" cy="71438"/>
            </a:xfrm>
            <a:custGeom>
              <a:avLst/>
              <a:gdLst/>
              <a:ahLst/>
              <a:cxnLst>
                <a:cxn ang="0">
                  <a:pos x="38" y="1"/>
                </a:cxn>
                <a:cxn ang="0">
                  <a:pos x="39" y="7"/>
                </a:cxn>
                <a:cxn ang="0">
                  <a:pos x="8" y="41"/>
                </a:cxn>
                <a:cxn ang="0">
                  <a:pos x="2" y="41"/>
                </a:cxn>
                <a:cxn ang="0">
                  <a:pos x="2" y="35"/>
                </a:cxn>
                <a:cxn ang="0">
                  <a:pos x="33" y="2"/>
                </a:cxn>
                <a:cxn ang="0">
                  <a:pos x="38" y="1"/>
                </a:cxn>
              </a:cxnLst>
              <a:rect l="0" t="0" r="r" b="b"/>
              <a:pathLst>
                <a:path w="40" h="43">
                  <a:moveTo>
                    <a:pt x="38" y="1"/>
                  </a:moveTo>
                  <a:cubicBezTo>
                    <a:pt x="40" y="3"/>
                    <a:pt x="40" y="6"/>
                    <a:pt x="39" y="7"/>
                  </a:cubicBezTo>
                  <a:cubicBezTo>
                    <a:pt x="8" y="41"/>
                    <a:pt x="8" y="41"/>
                    <a:pt x="8" y="41"/>
                  </a:cubicBezTo>
                  <a:cubicBezTo>
                    <a:pt x="6" y="42"/>
                    <a:pt x="4" y="43"/>
                    <a:pt x="2" y="41"/>
                  </a:cubicBezTo>
                  <a:cubicBezTo>
                    <a:pt x="1" y="39"/>
                    <a:pt x="0" y="37"/>
                    <a:pt x="2" y="35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34" y="0"/>
                    <a:pt x="37" y="0"/>
                    <a:pt x="38" y="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5" name="Freeform 238">
              <a:extLst>
                <a:ext uri="{FF2B5EF4-FFF2-40B4-BE49-F238E27FC236}">
                  <a16:creationId xmlns:a16="http://schemas.microsoft.com/office/drawing/2014/main" id="{6F4987EB-BECE-770C-9CC3-AB9FB2551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5163" y="1897063"/>
              <a:ext cx="66675" cy="73025"/>
            </a:xfrm>
            <a:custGeom>
              <a:avLst/>
              <a:gdLst/>
              <a:ahLst/>
              <a:cxnLst>
                <a:cxn ang="0">
                  <a:pos x="38" y="2"/>
                </a:cxn>
                <a:cxn ang="0">
                  <a:pos x="38" y="8"/>
                </a:cxn>
                <a:cxn ang="0">
                  <a:pos x="8" y="41"/>
                </a:cxn>
                <a:cxn ang="0">
                  <a:pos x="2" y="41"/>
                </a:cxn>
                <a:cxn ang="0">
                  <a:pos x="2" y="36"/>
                </a:cxn>
                <a:cxn ang="0">
                  <a:pos x="32" y="2"/>
                </a:cxn>
                <a:cxn ang="0">
                  <a:pos x="38" y="2"/>
                </a:cxn>
              </a:cxnLst>
              <a:rect l="0" t="0" r="r" b="b"/>
              <a:pathLst>
                <a:path w="40" h="43">
                  <a:moveTo>
                    <a:pt x="38" y="2"/>
                  </a:moveTo>
                  <a:cubicBezTo>
                    <a:pt x="40" y="3"/>
                    <a:pt x="40" y="6"/>
                    <a:pt x="38" y="8"/>
                  </a:cubicBezTo>
                  <a:cubicBezTo>
                    <a:pt x="8" y="41"/>
                    <a:pt x="8" y="41"/>
                    <a:pt x="8" y="41"/>
                  </a:cubicBezTo>
                  <a:cubicBezTo>
                    <a:pt x="6" y="43"/>
                    <a:pt x="3" y="43"/>
                    <a:pt x="2" y="41"/>
                  </a:cubicBezTo>
                  <a:cubicBezTo>
                    <a:pt x="0" y="40"/>
                    <a:pt x="0" y="37"/>
                    <a:pt x="2" y="36"/>
                  </a:cubicBezTo>
                  <a:cubicBezTo>
                    <a:pt x="32" y="2"/>
                    <a:pt x="32" y="2"/>
                    <a:pt x="32" y="2"/>
                  </a:cubicBezTo>
                  <a:cubicBezTo>
                    <a:pt x="34" y="1"/>
                    <a:pt x="36" y="0"/>
                    <a:pt x="38" y="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6" name="Freeform 239">
              <a:extLst>
                <a:ext uri="{FF2B5EF4-FFF2-40B4-BE49-F238E27FC236}">
                  <a16:creationId xmlns:a16="http://schemas.microsoft.com/office/drawing/2014/main" id="{5175C47E-6FAC-8609-63C9-80B5DDC3AE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925" y="1585913"/>
              <a:ext cx="168275" cy="163513"/>
            </a:xfrm>
            <a:custGeom>
              <a:avLst/>
              <a:gdLst/>
              <a:ahLst/>
              <a:cxnLst>
                <a:cxn ang="0">
                  <a:pos x="83" y="98"/>
                </a:cxn>
                <a:cxn ang="0">
                  <a:pos x="101" y="78"/>
                </a:cxn>
                <a:cxn ang="0">
                  <a:pos x="23" y="10"/>
                </a:cxn>
                <a:cxn ang="0">
                  <a:pos x="6" y="29"/>
                </a:cxn>
                <a:cxn ang="0">
                  <a:pos x="83" y="98"/>
                </a:cxn>
              </a:cxnLst>
              <a:rect l="0" t="0" r="r" b="b"/>
              <a:pathLst>
                <a:path w="101" h="98">
                  <a:moveTo>
                    <a:pt x="83" y="98"/>
                  </a:moveTo>
                  <a:cubicBezTo>
                    <a:pt x="101" y="78"/>
                    <a:pt x="101" y="78"/>
                    <a:pt x="101" y="78"/>
                  </a:cubicBezTo>
                  <a:cubicBezTo>
                    <a:pt x="23" y="10"/>
                    <a:pt x="23" y="10"/>
                    <a:pt x="23" y="10"/>
                  </a:cubicBezTo>
                  <a:cubicBezTo>
                    <a:pt x="23" y="10"/>
                    <a:pt x="0" y="0"/>
                    <a:pt x="6" y="29"/>
                  </a:cubicBezTo>
                  <a:lnTo>
                    <a:pt x="83" y="9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7" name="Freeform 240">
              <a:extLst>
                <a:ext uri="{FF2B5EF4-FFF2-40B4-BE49-F238E27FC236}">
                  <a16:creationId xmlns:a16="http://schemas.microsoft.com/office/drawing/2014/main" id="{24AED79F-E2EB-DF48-5796-A36A6DF75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625" y="1435101"/>
              <a:ext cx="166688" cy="161925"/>
            </a:xfrm>
            <a:custGeom>
              <a:avLst/>
              <a:gdLst/>
              <a:ahLst/>
              <a:cxnLst>
                <a:cxn ang="0">
                  <a:pos x="83" y="98"/>
                </a:cxn>
                <a:cxn ang="0">
                  <a:pos x="100" y="78"/>
                </a:cxn>
                <a:cxn ang="0">
                  <a:pos x="23" y="10"/>
                </a:cxn>
                <a:cxn ang="0">
                  <a:pos x="6" y="29"/>
                </a:cxn>
                <a:cxn ang="0">
                  <a:pos x="83" y="98"/>
                </a:cxn>
              </a:cxnLst>
              <a:rect l="0" t="0" r="r" b="b"/>
              <a:pathLst>
                <a:path w="100" h="98">
                  <a:moveTo>
                    <a:pt x="83" y="98"/>
                  </a:moveTo>
                  <a:cubicBezTo>
                    <a:pt x="100" y="78"/>
                    <a:pt x="100" y="78"/>
                    <a:pt x="100" y="78"/>
                  </a:cubicBezTo>
                  <a:cubicBezTo>
                    <a:pt x="23" y="10"/>
                    <a:pt x="23" y="10"/>
                    <a:pt x="23" y="10"/>
                  </a:cubicBezTo>
                  <a:cubicBezTo>
                    <a:pt x="23" y="10"/>
                    <a:pt x="0" y="0"/>
                    <a:pt x="6" y="29"/>
                  </a:cubicBezTo>
                  <a:lnTo>
                    <a:pt x="83" y="9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8" name="Freeform 241">
              <a:extLst>
                <a:ext uri="{FF2B5EF4-FFF2-40B4-BE49-F238E27FC236}">
                  <a16:creationId xmlns:a16="http://schemas.microsoft.com/office/drawing/2014/main" id="{049D0C47-16D5-7DEF-3123-4650294BD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038" y="1916113"/>
              <a:ext cx="74613" cy="73025"/>
            </a:xfrm>
            <a:custGeom>
              <a:avLst/>
              <a:gdLst/>
              <a:ahLst/>
              <a:cxnLst>
                <a:cxn ang="0">
                  <a:pos x="13" y="5"/>
                </a:cxn>
                <a:cxn ang="0">
                  <a:pos x="35" y="9"/>
                </a:cxn>
                <a:cxn ang="0">
                  <a:pos x="39" y="30"/>
                </a:cxn>
                <a:cxn ang="0">
                  <a:pos x="30" y="39"/>
                </a:cxn>
                <a:cxn ang="0">
                  <a:pos x="9" y="36"/>
                </a:cxn>
                <a:cxn ang="0">
                  <a:pos x="4" y="15"/>
                </a:cxn>
                <a:cxn ang="0">
                  <a:pos x="13" y="5"/>
                </a:cxn>
              </a:cxnLst>
              <a:rect l="0" t="0" r="r" b="b"/>
              <a:pathLst>
                <a:path w="44" h="44">
                  <a:moveTo>
                    <a:pt x="13" y="5"/>
                  </a:moveTo>
                  <a:cubicBezTo>
                    <a:pt x="18" y="0"/>
                    <a:pt x="28" y="2"/>
                    <a:pt x="35" y="9"/>
                  </a:cubicBezTo>
                  <a:cubicBezTo>
                    <a:pt x="42" y="16"/>
                    <a:pt x="44" y="25"/>
                    <a:pt x="39" y="30"/>
                  </a:cubicBezTo>
                  <a:cubicBezTo>
                    <a:pt x="30" y="39"/>
                    <a:pt x="30" y="39"/>
                    <a:pt x="30" y="39"/>
                  </a:cubicBezTo>
                  <a:cubicBezTo>
                    <a:pt x="25" y="44"/>
                    <a:pt x="16" y="43"/>
                    <a:pt x="9" y="36"/>
                  </a:cubicBezTo>
                  <a:cubicBezTo>
                    <a:pt x="2" y="29"/>
                    <a:pt x="0" y="20"/>
                    <a:pt x="4" y="15"/>
                  </a:cubicBezTo>
                  <a:lnTo>
                    <a:pt x="13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59" name="Group 258">
            <a:extLst>
              <a:ext uri="{FF2B5EF4-FFF2-40B4-BE49-F238E27FC236}">
                <a16:creationId xmlns:a16="http://schemas.microsoft.com/office/drawing/2014/main" id="{A0B6D11E-F537-A18A-8BDD-B3580437C8BA}"/>
              </a:ext>
            </a:extLst>
          </p:cNvPr>
          <p:cNvGrpSpPr/>
          <p:nvPr/>
        </p:nvGrpSpPr>
        <p:grpSpPr>
          <a:xfrm>
            <a:off x="1981501" y="1379211"/>
            <a:ext cx="421157" cy="734243"/>
            <a:chOff x="1651000" y="682898"/>
            <a:chExt cx="762000" cy="1328465"/>
          </a:xfrm>
          <a:solidFill>
            <a:srgbClr val="268CAB"/>
          </a:solidFill>
        </p:grpSpPr>
        <p:grpSp>
          <p:nvGrpSpPr>
            <p:cNvPr id="160" name="Group 252">
              <a:extLst>
                <a:ext uri="{FF2B5EF4-FFF2-40B4-BE49-F238E27FC236}">
                  <a16:creationId xmlns:a16="http://schemas.microsoft.com/office/drawing/2014/main" id="{5741BB1A-EA22-5B88-7548-5265BC7E66F5}"/>
                </a:ext>
              </a:extLst>
            </p:cNvPr>
            <p:cNvGrpSpPr/>
            <p:nvPr/>
          </p:nvGrpSpPr>
          <p:grpSpPr>
            <a:xfrm>
              <a:off x="1651000" y="1160463"/>
              <a:ext cx="762000" cy="850900"/>
              <a:chOff x="1936750" y="1560514"/>
              <a:chExt cx="381000" cy="425450"/>
            </a:xfrm>
            <a:grpFill/>
          </p:grpSpPr>
          <p:sp>
            <p:nvSpPr>
              <p:cNvPr id="165" name="Rectangle 122">
                <a:extLst>
                  <a:ext uri="{FF2B5EF4-FFF2-40B4-BE49-F238E27FC236}">
                    <a16:creationId xmlns:a16="http://schemas.microsoft.com/office/drawing/2014/main" id="{E120CA74-EB14-56D9-4123-FE7AA803E8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2163" y="1560514"/>
                <a:ext cx="127000" cy="93663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66" name="Rectangle 123">
                <a:extLst>
                  <a:ext uri="{FF2B5EF4-FFF2-40B4-BE49-F238E27FC236}">
                    <a16:creationId xmlns:a16="http://schemas.microsoft.com/office/drawing/2014/main" id="{FC718642-1E8B-5A78-BB66-303573EE06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6138" y="1646239"/>
                <a:ext cx="17463" cy="315913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67" name="Rectangle 124">
                <a:extLst>
                  <a:ext uri="{FF2B5EF4-FFF2-40B4-BE49-F238E27FC236}">
                    <a16:creationId xmlns:a16="http://schemas.microsoft.com/office/drawing/2014/main" id="{ACD22723-4570-14C2-32C1-3A549DBCBF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6750" y="1954214"/>
                <a:ext cx="381000" cy="31750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68" name="Freeform 125">
                <a:extLst>
                  <a:ext uri="{FF2B5EF4-FFF2-40B4-BE49-F238E27FC236}">
                    <a16:creationId xmlns:a16="http://schemas.microsoft.com/office/drawing/2014/main" id="{20F90A5A-35B7-3893-7E59-B47BACB8DC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725" y="1652589"/>
                <a:ext cx="103188" cy="312738"/>
              </a:xfrm>
              <a:custGeom>
                <a:avLst/>
                <a:gdLst/>
                <a:ahLst/>
                <a:cxnLst>
                  <a:cxn ang="0">
                    <a:pos x="43" y="1"/>
                  </a:cxn>
                  <a:cxn ang="0">
                    <a:pos x="8" y="188"/>
                  </a:cxn>
                  <a:cxn ang="0">
                    <a:pos x="24" y="188"/>
                  </a:cxn>
                  <a:cxn ang="0">
                    <a:pos x="62" y="0"/>
                  </a:cxn>
                </a:cxnLst>
                <a:rect l="0" t="0" r="r" b="b"/>
                <a:pathLst>
                  <a:path w="62" h="188">
                    <a:moveTo>
                      <a:pt x="43" y="1"/>
                    </a:moveTo>
                    <a:cubicBezTo>
                      <a:pt x="43" y="1"/>
                      <a:pt x="0" y="105"/>
                      <a:pt x="8" y="188"/>
                    </a:cubicBezTo>
                    <a:cubicBezTo>
                      <a:pt x="24" y="188"/>
                      <a:pt x="24" y="188"/>
                      <a:pt x="24" y="188"/>
                    </a:cubicBezTo>
                    <a:cubicBezTo>
                      <a:pt x="24" y="188"/>
                      <a:pt x="10" y="100"/>
                      <a:pt x="62" y="0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69" name="Freeform 126">
                <a:extLst>
                  <a:ext uri="{FF2B5EF4-FFF2-40B4-BE49-F238E27FC236}">
                    <a16:creationId xmlns:a16="http://schemas.microsoft.com/office/drawing/2014/main" id="{05CA12B1-566D-5D93-A94C-6F82E8EED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825" y="1647826"/>
                <a:ext cx="103188" cy="311150"/>
              </a:xfrm>
              <a:custGeom>
                <a:avLst/>
                <a:gdLst/>
                <a:ahLst/>
                <a:cxnLst>
                  <a:cxn ang="0">
                    <a:pos x="19" y="0"/>
                  </a:cxn>
                  <a:cxn ang="0">
                    <a:pos x="56" y="187"/>
                  </a:cxn>
                  <a:cxn ang="0">
                    <a:pos x="40" y="187"/>
                  </a:cxn>
                  <a:cxn ang="0">
                    <a:pos x="0" y="0"/>
                  </a:cxn>
                </a:cxnLst>
                <a:rect l="0" t="0" r="r" b="b"/>
                <a:pathLst>
                  <a:path w="62" h="187">
                    <a:moveTo>
                      <a:pt x="19" y="0"/>
                    </a:moveTo>
                    <a:cubicBezTo>
                      <a:pt x="19" y="0"/>
                      <a:pt x="62" y="104"/>
                      <a:pt x="56" y="187"/>
                    </a:cubicBezTo>
                    <a:cubicBezTo>
                      <a:pt x="40" y="187"/>
                      <a:pt x="40" y="187"/>
                      <a:pt x="40" y="187"/>
                    </a:cubicBezTo>
                    <a:cubicBezTo>
                      <a:pt x="40" y="187"/>
                      <a:pt x="52" y="99"/>
                      <a:pt x="0" y="0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70" name="Freeform 127">
                <a:extLst>
                  <a:ext uri="{FF2B5EF4-FFF2-40B4-BE49-F238E27FC236}">
                    <a16:creationId xmlns:a16="http://schemas.microsoft.com/office/drawing/2014/main" id="{058E5EC0-44AC-FFEA-F563-8362814D1F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2950" y="1765301"/>
                <a:ext cx="204788" cy="198438"/>
              </a:xfrm>
              <a:custGeom>
                <a:avLst/>
                <a:gdLst/>
                <a:ahLst/>
                <a:cxnLst>
                  <a:cxn ang="0">
                    <a:pos x="17" y="125"/>
                  </a:cxn>
                  <a:cxn ang="0">
                    <a:pos x="129" y="15"/>
                  </a:cxn>
                  <a:cxn ang="0">
                    <a:pos x="122" y="0"/>
                  </a:cxn>
                  <a:cxn ang="0">
                    <a:pos x="0" y="121"/>
                  </a:cxn>
                  <a:cxn ang="0">
                    <a:pos x="17" y="125"/>
                  </a:cxn>
                </a:cxnLst>
                <a:rect l="0" t="0" r="r" b="b"/>
                <a:pathLst>
                  <a:path w="129" h="125">
                    <a:moveTo>
                      <a:pt x="17" y="125"/>
                    </a:moveTo>
                    <a:lnTo>
                      <a:pt x="129" y="15"/>
                    </a:lnTo>
                    <a:lnTo>
                      <a:pt x="122" y="0"/>
                    </a:lnTo>
                    <a:lnTo>
                      <a:pt x="0" y="121"/>
                    </a:lnTo>
                    <a:lnTo>
                      <a:pt x="17" y="12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71" name="Freeform 128">
                <a:extLst>
                  <a:ext uri="{FF2B5EF4-FFF2-40B4-BE49-F238E27FC236}">
                    <a16:creationId xmlns:a16="http://schemas.microsoft.com/office/drawing/2014/main" id="{CC16939A-B2CD-9806-F7C5-B6B5A041C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2950" y="1765301"/>
                <a:ext cx="204788" cy="198438"/>
              </a:xfrm>
              <a:custGeom>
                <a:avLst/>
                <a:gdLst/>
                <a:ahLst/>
                <a:cxnLst>
                  <a:cxn ang="0">
                    <a:pos x="17" y="125"/>
                  </a:cxn>
                  <a:cxn ang="0">
                    <a:pos x="129" y="15"/>
                  </a:cxn>
                  <a:cxn ang="0">
                    <a:pos x="122" y="0"/>
                  </a:cxn>
                  <a:cxn ang="0">
                    <a:pos x="0" y="121"/>
                  </a:cxn>
                </a:cxnLst>
                <a:rect l="0" t="0" r="r" b="b"/>
                <a:pathLst>
                  <a:path w="129" h="125">
                    <a:moveTo>
                      <a:pt x="17" y="125"/>
                    </a:moveTo>
                    <a:lnTo>
                      <a:pt x="129" y="15"/>
                    </a:lnTo>
                    <a:lnTo>
                      <a:pt x="122" y="0"/>
                    </a:lnTo>
                    <a:lnTo>
                      <a:pt x="0" y="121"/>
                    </a:ln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72" name="Freeform 129">
                <a:extLst>
                  <a:ext uri="{FF2B5EF4-FFF2-40B4-BE49-F238E27FC236}">
                    <a16:creationId xmlns:a16="http://schemas.microsoft.com/office/drawing/2014/main" id="{8A054E7A-F148-5DE7-9E21-F007E9E4E6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063" y="1773239"/>
                <a:ext cx="209550" cy="190500"/>
              </a:xfrm>
              <a:custGeom>
                <a:avLst/>
                <a:gdLst/>
                <a:ahLst/>
                <a:cxnLst>
                  <a:cxn ang="0">
                    <a:pos x="132" y="101"/>
                  </a:cxn>
                  <a:cxn ang="0">
                    <a:pos x="15" y="0"/>
                  </a:cxn>
                  <a:cxn ang="0">
                    <a:pos x="0" y="7"/>
                  </a:cxn>
                  <a:cxn ang="0">
                    <a:pos x="130" y="120"/>
                  </a:cxn>
                  <a:cxn ang="0">
                    <a:pos x="132" y="101"/>
                  </a:cxn>
                </a:cxnLst>
                <a:rect l="0" t="0" r="r" b="b"/>
                <a:pathLst>
                  <a:path w="132" h="120">
                    <a:moveTo>
                      <a:pt x="132" y="101"/>
                    </a:moveTo>
                    <a:lnTo>
                      <a:pt x="15" y="0"/>
                    </a:lnTo>
                    <a:lnTo>
                      <a:pt x="0" y="7"/>
                    </a:lnTo>
                    <a:lnTo>
                      <a:pt x="130" y="120"/>
                    </a:lnTo>
                    <a:lnTo>
                      <a:pt x="132" y="10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73" name="Freeform 130">
                <a:extLst>
                  <a:ext uri="{FF2B5EF4-FFF2-40B4-BE49-F238E27FC236}">
                    <a16:creationId xmlns:a16="http://schemas.microsoft.com/office/drawing/2014/main" id="{EB0D7624-3698-C42C-CB48-6BB9D08B54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063" y="1773239"/>
                <a:ext cx="209550" cy="190500"/>
              </a:xfrm>
              <a:custGeom>
                <a:avLst/>
                <a:gdLst/>
                <a:ahLst/>
                <a:cxnLst>
                  <a:cxn ang="0">
                    <a:pos x="132" y="101"/>
                  </a:cxn>
                  <a:cxn ang="0">
                    <a:pos x="15" y="0"/>
                  </a:cxn>
                  <a:cxn ang="0">
                    <a:pos x="0" y="7"/>
                  </a:cxn>
                  <a:cxn ang="0">
                    <a:pos x="130" y="120"/>
                  </a:cxn>
                </a:cxnLst>
                <a:rect l="0" t="0" r="r" b="b"/>
                <a:pathLst>
                  <a:path w="132" h="120">
                    <a:moveTo>
                      <a:pt x="132" y="101"/>
                    </a:moveTo>
                    <a:lnTo>
                      <a:pt x="15" y="0"/>
                    </a:lnTo>
                    <a:lnTo>
                      <a:pt x="0" y="7"/>
                    </a:lnTo>
                    <a:lnTo>
                      <a:pt x="130" y="120"/>
                    </a:ln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74" name="Freeform 131">
                <a:extLst>
                  <a:ext uri="{FF2B5EF4-FFF2-40B4-BE49-F238E27FC236}">
                    <a16:creationId xmlns:a16="http://schemas.microsoft.com/office/drawing/2014/main" id="{54578038-89E0-E674-8720-0BEBBAB6AE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8350" y="1660526"/>
                <a:ext cx="150813" cy="130175"/>
              </a:xfrm>
              <a:custGeom>
                <a:avLst/>
                <a:gdLst/>
                <a:ahLst/>
                <a:cxnLst>
                  <a:cxn ang="0">
                    <a:pos x="14" y="82"/>
                  </a:cxn>
                  <a:cxn ang="0">
                    <a:pos x="95" y="10"/>
                  </a:cxn>
                  <a:cxn ang="0">
                    <a:pos x="91" y="0"/>
                  </a:cxn>
                  <a:cxn ang="0">
                    <a:pos x="0" y="79"/>
                  </a:cxn>
                  <a:cxn ang="0">
                    <a:pos x="14" y="82"/>
                  </a:cxn>
                </a:cxnLst>
                <a:rect l="0" t="0" r="r" b="b"/>
                <a:pathLst>
                  <a:path w="95" h="82">
                    <a:moveTo>
                      <a:pt x="14" y="82"/>
                    </a:moveTo>
                    <a:lnTo>
                      <a:pt x="95" y="10"/>
                    </a:lnTo>
                    <a:lnTo>
                      <a:pt x="91" y="0"/>
                    </a:lnTo>
                    <a:lnTo>
                      <a:pt x="0" y="79"/>
                    </a:lnTo>
                    <a:lnTo>
                      <a:pt x="14" y="8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75" name="Freeform 132">
                <a:extLst>
                  <a:ext uri="{FF2B5EF4-FFF2-40B4-BE49-F238E27FC236}">
                    <a16:creationId xmlns:a16="http://schemas.microsoft.com/office/drawing/2014/main" id="{ED375747-83E8-8927-F4B3-AE59438EA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8350" y="1660526"/>
                <a:ext cx="150813" cy="130175"/>
              </a:xfrm>
              <a:custGeom>
                <a:avLst/>
                <a:gdLst/>
                <a:ahLst/>
                <a:cxnLst>
                  <a:cxn ang="0">
                    <a:pos x="14" y="82"/>
                  </a:cxn>
                  <a:cxn ang="0">
                    <a:pos x="95" y="10"/>
                  </a:cxn>
                  <a:cxn ang="0">
                    <a:pos x="91" y="0"/>
                  </a:cxn>
                  <a:cxn ang="0">
                    <a:pos x="0" y="79"/>
                  </a:cxn>
                </a:cxnLst>
                <a:rect l="0" t="0" r="r" b="b"/>
                <a:pathLst>
                  <a:path w="95" h="82">
                    <a:moveTo>
                      <a:pt x="14" y="82"/>
                    </a:moveTo>
                    <a:lnTo>
                      <a:pt x="95" y="10"/>
                    </a:lnTo>
                    <a:lnTo>
                      <a:pt x="91" y="0"/>
                    </a:lnTo>
                    <a:lnTo>
                      <a:pt x="0" y="79"/>
                    </a:ln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76" name="Freeform 133">
                <a:extLst>
                  <a:ext uri="{FF2B5EF4-FFF2-40B4-BE49-F238E27FC236}">
                    <a16:creationId xmlns:a16="http://schemas.microsoft.com/office/drawing/2014/main" id="{ADB60306-D4E7-1643-731F-6BE7473159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8988" y="1668464"/>
                <a:ext cx="147638" cy="122238"/>
              </a:xfrm>
              <a:custGeom>
                <a:avLst/>
                <a:gdLst/>
                <a:ahLst/>
                <a:cxnLst>
                  <a:cxn ang="0">
                    <a:pos x="93" y="65"/>
                  </a:cxn>
                  <a:cxn ang="0">
                    <a:pos x="9" y="0"/>
                  </a:cxn>
                  <a:cxn ang="0">
                    <a:pos x="0" y="5"/>
                  </a:cxn>
                  <a:cxn ang="0">
                    <a:pos x="91" y="77"/>
                  </a:cxn>
                  <a:cxn ang="0">
                    <a:pos x="93" y="65"/>
                  </a:cxn>
                </a:cxnLst>
                <a:rect l="0" t="0" r="r" b="b"/>
                <a:pathLst>
                  <a:path w="93" h="77">
                    <a:moveTo>
                      <a:pt x="93" y="65"/>
                    </a:moveTo>
                    <a:lnTo>
                      <a:pt x="9" y="0"/>
                    </a:lnTo>
                    <a:lnTo>
                      <a:pt x="0" y="5"/>
                    </a:lnTo>
                    <a:lnTo>
                      <a:pt x="91" y="77"/>
                    </a:lnTo>
                    <a:lnTo>
                      <a:pt x="93" y="6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77" name="Freeform 134">
                <a:extLst>
                  <a:ext uri="{FF2B5EF4-FFF2-40B4-BE49-F238E27FC236}">
                    <a16:creationId xmlns:a16="http://schemas.microsoft.com/office/drawing/2014/main" id="{6CD96FA7-CB8C-3F0C-6D8D-C3C2079FF9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8988" y="1668464"/>
                <a:ext cx="147638" cy="122238"/>
              </a:xfrm>
              <a:custGeom>
                <a:avLst/>
                <a:gdLst/>
                <a:ahLst/>
                <a:cxnLst>
                  <a:cxn ang="0">
                    <a:pos x="93" y="65"/>
                  </a:cxn>
                  <a:cxn ang="0">
                    <a:pos x="9" y="0"/>
                  </a:cxn>
                  <a:cxn ang="0">
                    <a:pos x="0" y="5"/>
                  </a:cxn>
                  <a:cxn ang="0">
                    <a:pos x="91" y="77"/>
                  </a:cxn>
                </a:cxnLst>
                <a:rect l="0" t="0" r="r" b="b"/>
                <a:pathLst>
                  <a:path w="93" h="77">
                    <a:moveTo>
                      <a:pt x="93" y="65"/>
                    </a:moveTo>
                    <a:lnTo>
                      <a:pt x="9" y="0"/>
                    </a:lnTo>
                    <a:lnTo>
                      <a:pt x="0" y="5"/>
                    </a:lnTo>
                    <a:lnTo>
                      <a:pt x="91" y="77"/>
                    </a:ln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161" name="Group 257">
              <a:extLst>
                <a:ext uri="{FF2B5EF4-FFF2-40B4-BE49-F238E27FC236}">
                  <a16:creationId xmlns:a16="http://schemas.microsoft.com/office/drawing/2014/main" id="{E5E66F78-F811-1E47-50EA-C9DD6C8E0F93}"/>
                </a:ext>
              </a:extLst>
            </p:cNvPr>
            <p:cNvGrpSpPr/>
            <p:nvPr/>
          </p:nvGrpSpPr>
          <p:grpSpPr>
            <a:xfrm>
              <a:off x="1672143" y="682898"/>
              <a:ext cx="709108" cy="448677"/>
              <a:chOff x="1570830" y="639290"/>
              <a:chExt cx="907917" cy="577737"/>
            </a:xfrm>
            <a:grpFill/>
          </p:grpSpPr>
          <p:sp>
            <p:nvSpPr>
              <p:cNvPr id="162" name="Freeform 6">
                <a:extLst>
                  <a:ext uri="{FF2B5EF4-FFF2-40B4-BE49-F238E27FC236}">
                    <a16:creationId xmlns:a16="http://schemas.microsoft.com/office/drawing/2014/main" id="{684BD152-FA51-8970-B166-8C28DCFB78F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 rot="15791816">
                <a:off x="2139815" y="878096"/>
                <a:ext cx="276225" cy="401638"/>
              </a:xfrm>
              <a:custGeom>
                <a:avLst/>
                <a:gdLst/>
                <a:ahLst/>
                <a:cxnLst>
                  <a:cxn ang="0">
                    <a:pos x="164" y="29"/>
                  </a:cxn>
                  <a:cxn ang="0">
                    <a:pos x="136" y="6"/>
                  </a:cxn>
                  <a:cxn ang="0">
                    <a:pos x="115" y="20"/>
                  </a:cxn>
                  <a:cxn ang="0">
                    <a:pos x="101" y="93"/>
                  </a:cxn>
                  <a:cxn ang="0">
                    <a:pos x="60" y="323"/>
                  </a:cxn>
                  <a:cxn ang="0">
                    <a:pos x="209" y="345"/>
                  </a:cxn>
                  <a:cxn ang="0">
                    <a:pos x="253" y="217"/>
                  </a:cxn>
                  <a:cxn ang="0">
                    <a:pos x="164" y="29"/>
                  </a:cxn>
                  <a:cxn ang="0">
                    <a:pos x="164" y="29"/>
                  </a:cxn>
                  <a:cxn ang="0">
                    <a:pos x="164" y="29"/>
                  </a:cxn>
                </a:cxnLst>
                <a:rect l="0" t="0" r="r" b="b"/>
                <a:pathLst>
                  <a:path w="259" h="378">
                    <a:moveTo>
                      <a:pt x="164" y="29"/>
                    </a:moveTo>
                    <a:cubicBezTo>
                      <a:pt x="155" y="20"/>
                      <a:pt x="146" y="13"/>
                      <a:pt x="136" y="6"/>
                    </a:cubicBezTo>
                    <a:cubicBezTo>
                      <a:pt x="126" y="0"/>
                      <a:pt x="113" y="8"/>
                      <a:pt x="115" y="20"/>
                    </a:cubicBezTo>
                    <a:cubicBezTo>
                      <a:pt x="118" y="45"/>
                      <a:pt x="112" y="69"/>
                      <a:pt x="101" y="93"/>
                    </a:cubicBezTo>
                    <a:cubicBezTo>
                      <a:pt x="67" y="162"/>
                      <a:pt x="0" y="248"/>
                      <a:pt x="60" y="323"/>
                    </a:cubicBezTo>
                    <a:cubicBezTo>
                      <a:pt x="95" y="366"/>
                      <a:pt x="165" y="378"/>
                      <a:pt x="209" y="345"/>
                    </a:cubicBezTo>
                    <a:cubicBezTo>
                      <a:pt x="246" y="316"/>
                      <a:pt x="259" y="264"/>
                      <a:pt x="253" y="217"/>
                    </a:cubicBezTo>
                    <a:cubicBezTo>
                      <a:pt x="245" y="153"/>
                      <a:pt x="208" y="77"/>
                      <a:pt x="164" y="29"/>
                    </a:cubicBezTo>
                    <a:close/>
                    <a:moveTo>
                      <a:pt x="164" y="29"/>
                    </a:moveTo>
                    <a:cubicBezTo>
                      <a:pt x="164" y="29"/>
                      <a:pt x="164" y="29"/>
                      <a:pt x="164" y="29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63" name="Freeform 6">
                <a:extLst>
                  <a:ext uri="{FF2B5EF4-FFF2-40B4-BE49-F238E27FC236}">
                    <a16:creationId xmlns:a16="http://schemas.microsoft.com/office/drawing/2014/main" id="{6C90758B-0ACF-84A4-0F65-2D33AFFF7CF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 rot="5808184" flipH="1">
                <a:off x="1633536" y="878095"/>
                <a:ext cx="276225" cy="401638"/>
              </a:xfrm>
              <a:custGeom>
                <a:avLst/>
                <a:gdLst/>
                <a:ahLst/>
                <a:cxnLst>
                  <a:cxn ang="0">
                    <a:pos x="164" y="29"/>
                  </a:cxn>
                  <a:cxn ang="0">
                    <a:pos x="136" y="6"/>
                  </a:cxn>
                  <a:cxn ang="0">
                    <a:pos x="115" y="20"/>
                  </a:cxn>
                  <a:cxn ang="0">
                    <a:pos x="101" y="93"/>
                  </a:cxn>
                  <a:cxn ang="0">
                    <a:pos x="60" y="323"/>
                  </a:cxn>
                  <a:cxn ang="0">
                    <a:pos x="209" y="345"/>
                  </a:cxn>
                  <a:cxn ang="0">
                    <a:pos x="253" y="217"/>
                  </a:cxn>
                  <a:cxn ang="0">
                    <a:pos x="164" y="29"/>
                  </a:cxn>
                  <a:cxn ang="0">
                    <a:pos x="164" y="29"/>
                  </a:cxn>
                  <a:cxn ang="0">
                    <a:pos x="164" y="29"/>
                  </a:cxn>
                </a:cxnLst>
                <a:rect l="0" t="0" r="r" b="b"/>
                <a:pathLst>
                  <a:path w="259" h="378">
                    <a:moveTo>
                      <a:pt x="164" y="29"/>
                    </a:moveTo>
                    <a:cubicBezTo>
                      <a:pt x="155" y="20"/>
                      <a:pt x="146" y="13"/>
                      <a:pt x="136" y="6"/>
                    </a:cubicBezTo>
                    <a:cubicBezTo>
                      <a:pt x="126" y="0"/>
                      <a:pt x="113" y="8"/>
                      <a:pt x="115" y="20"/>
                    </a:cubicBezTo>
                    <a:cubicBezTo>
                      <a:pt x="118" y="45"/>
                      <a:pt x="112" y="69"/>
                      <a:pt x="101" y="93"/>
                    </a:cubicBezTo>
                    <a:cubicBezTo>
                      <a:pt x="67" y="162"/>
                      <a:pt x="0" y="248"/>
                      <a:pt x="60" y="323"/>
                    </a:cubicBezTo>
                    <a:cubicBezTo>
                      <a:pt x="95" y="366"/>
                      <a:pt x="165" y="378"/>
                      <a:pt x="209" y="345"/>
                    </a:cubicBezTo>
                    <a:cubicBezTo>
                      <a:pt x="246" y="316"/>
                      <a:pt x="259" y="264"/>
                      <a:pt x="253" y="217"/>
                    </a:cubicBezTo>
                    <a:cubicBezTo>
                      <a:pt x="245" y="153"/>
                      <a:pt x="208" y="77"/>
                      <a:pt x="164" y="29"/>
                    </a:cubicBezTo>
                    <a:close/>
                    <a:moveTo>
                      <a:pt x="164" y="29"/>
                    </a:moveTo>
                    <a:cubicBezTo>
                      <a:pt x="164" y="29"/>
                      <a:pt x="164" y="29"/>
                      <a:pt x="164" y="29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64" name="Freeform 6">
                <a:extLst>
                  <a:ext uri="{FF2B5EF4-FFF2-40B4-BE49-F238E27FC236}">
                    <a16:creationId xmlns:a16="http://schemas.microsoft.com/office/drawing/2014/main" id="{97C6F4EB-0DDD-4CEC-09E8-DB8978441E9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 rot="10237099" flipH="1">
                <a:off x="1862862" y="639290"/>
                <a:ext cx="276225" cy="401638"/>
              </a:xfrm>
              <a:custGeom>
                <a:avLst/>
                <a:gdLst/>
                <a:ahLst/>
                <a:cxnLst>
                  <a:cxn ang="0">
                    <a:pos x="164" y="29"/>
                  </a:cxn>
                  <a:cxn ang="0">
                    <a:pos x="136" y="6"/>
                  </a:cxn>
                  <a:cxn ang="0">
                    <a:pos x="115" y="20"/>
                  </a:cxn>
                  <a:cxn ang="0">
                    <a:pos x="101" y="93"/>
                  </a:cxn>
                  <a:cxn ang="0">
                    <a:pos x="60" y="323"/>
                  </a:cxn>
                  <a:cxn ang="0">
                    <a:pos x="209" y="345"/>
                  </a:cxn>
                  <a:cxn ang="0">
                    <a:pos x="253" y="217"/>
                  </a:cxn>
                  <a:cxn ang="0">
                    <a:pos x="164" y="29"/>
                  </a:cxn>
                  <a:cxn ang="0">
                    <a:pos x="164" y="29"/>
                  </a:cxn>
                  <a:cxn ang="0">
                    <a:pos x="164" y="29"/>
                  </a:cxn>
                </a:cxnLst>
                <a:rect l="0" t="0" r="r" b="b"/>
                <a:pathLst>
                  <a:path w="259" h="378">
                    <a:moveTo>
                      <a:pt x="164" y="29"/>
                    </a:moveTo>
                    <a:cubicBezTo>
                      <a:pt x="155" y="20"/>
                      <a:pt x="146" y="13"/>
                      <a:pt x="136" y="6"/>
                    </a:cubicBezTo>
                    <a:cubicBezTo>
                      <a:pt x="126" y="0"/>
                      <a:pt x="113" y="8"/>
                      <a:pt x="115" y="20"/>
                    </a:cubicBezTo>
                    <a:cubicBezTo>
                      <a:pt x="118" y="45"/>
                      <a:pt x="112" y="69"/>
                      <a:pt x="101" y="93"/>
                    </a:cubicBezTo>
                    <a:cubicBezTo>
                      <a:pt x="67" y="162"/>
                      <a:pt x="0" y="248"/>
                      <a:pt x="60" y="323"/>
                    </a:cubicBezTo>
                    <a:cubicBezTo>
                      <a:pt x="95" y="366"/>
                      <a:pt x="165" y="378"/>
                      <a:pt x="209" y="345"/>
                    </a:cubicBezTo>
                    <a:cubicBezTo>
                      <a:pt x="246" y="316"/>
                      <a:pt x="259" y="264"/>
                      <a:pt x="253" y="217"/>
                    </a:cubicBezTo>
                    <a:cubicBezTo>
                      <a:pt x="245" y="153"/>
                      <a:pt x="208" y="77"/>
                      <a:pt x="164" y="29"/>
                    </a:cubicBezTo>
                    <a:close/>
                    <a:moveTo>
                      <a:pt x="164" y="29"/>
                    </a:moveTo>
                    <a:cubicBezTo>
                      <a:pt x="164" y="29"/>
                      <a:pt x="164" y="29"/>
                      <a:pt x="164" y="29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178" name="Group 267">
            <a:extLst>
              <a:ext uri="{FF2B5EF4-FFF2-40B4-BE49-F238E27FC236}">
                <a16:creationId xmlns:a16="http://schemas.microsoft.com/office/drawing/2014/main" id="{8D87CA6C-04A6-3AEF-F56A-5F6F3AA31168}"/>
              </a:ext>
            </a:extLst>
          </p:cNvPr>
          <p:cNvGrpSpPr/>
          <p:nvPr/>
        </p:nvGrpSpPr>
        <p:grpSpPr>
          <a:xfrm>
            <a:off x="6986897" y="1451343"/>
            <a:ext cx="313225" cy="589979"/>
            <a:chOff x="8085138" y="1274763"/>
            <a:chExt cx="463550" cy="873125"/>
          </a:xfrm>
          <a:solidFill>
            <a:srgbClr val="268CAB"/>
          </a:solidFill>
        </p:grpSpPr>
        <p:sp>
          <p:nvSpPr>
            <p:cNvPr id="179" name="Freeform 13">
              <a:extLst>
                <a:ext uri="{FF2B5EF4-FFF2-40B4-BE49-F238E27FC236}">
                  <a16:creationId xmlns:a16="http://schemas.microsoft.com/office/drawing/2014/main" id="{A6979CCA-572E-3BE7-AC8E-DBB589EB994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85138" y="1543050"/>
              <a:ext cx="463550" cy="604838"/>
            </a:xfrm>
            <a:custGeom>
              <a:avLst/>
              <a:gdLst/>
              <a:ahLst/>
              <a:cxnLst>
                <a:cxn ang="0">
                  <a:pos x="229" y="3"/>
                </a:cxn>
                <a:cxn ang="0">
                  <a:pos x="16" y="60"/>
                </a:cxn>
                <a:cxn ang="0">
                  <a:pos x="3" y="83"/>
                </a:cxn>
                <a:cxn ang="0">
                  <a:pos x="21" y="97"/>
                </a:cxn>
                <a:cxn ang="0">
                  <a:pos x="26" y="96"/>
                </a:cxn>
                <a:cxn ang="0">
                  <a:pos x="56" y="88"/>
                </a:cxn>
                <a:cxn ang="0">
                  <a:pos x="56" y="111"/>
                </a:cxn>
                <a:cxn ang="0">
                  <a:pos x="32" y="111"/>
                </a:cxn>
                <a:cxn ang="0">
                  <a:pos x="21" y="121"/>
                </a:cxn>
                <a:cxn ang="0">
                  <a:pos x="21" y="174"/>
                </a:cxn>
                <a:cxn ang="0">
                  <a:pos x="27" y="193"/>
                </a:cxn>
                <a:cxn ang="0">
                  <a:pos x="46" y="219"/>
                </a:cxn>
                <a:cxn ang="0">
                  <a:pos x="53" y="238"/>
                </a:cxn>
                <a:cxn ang="0">
                  <a:pos x="53" y="259"/>
                </a:cxn>
                <a:cxn ang="0">
                  <a:pos x="63" y="270"/>
                </a:cxn>
                <a:cxn ang="0">
                  <a:pos x="74" y="270"/>
                </a:cxn>
                <a:cxn ang="0">
                  <a:pos x="76" y="274"/>
                </a:cxn>
                <a:cxn ang="0">
                  <a:pos x="74" y="283"/>
                </a:cxn>
                <a:cxn ang="0">
                  <a:pos x="76" y="291"/>
                </a:cxn>
                <a:cxn ang="0">
                  <a:pos x="74" y="300"/>
                </a:cxn>
                <a:cxn ang="0">
                  <a:pos x="83" y="313"/>
                </a:cxn>
                <a:cxn ang="0">
                  <a:pos x="99" y="313"/>
                </a:cxn>
                <a:cxn ang="0">
                  <a:pos x="99" y="317"/>
                </a:cxn>
                <a:cxn ang="0">
                  <a:pos x="108" y="330"/>
                </a:cxn>
                <a:cxn ang="0">
                  <a:pos x="146" y="330"/>
                </a:cxn>
                <a:cxn ang="0">
                  <a:pos x="156" y="317"/>
                </a:cxn>
                <a:cxn ang="0">
                  <a:pos x="155" y="313"/>
                </a:cxn>
                <a:cxn ang="0">
                  <a:pos x="171" y="313"/>
                </a:cxn>
                <a:cxn ang="0">
                  <a:pos x="181" y="300"/>
                </a:cxn>
                <a:cxn ang="0">
                  <a:pos x="178" y="291"/>
                </a:cxn>
                <a:cxn ang="0">
                  <a:pos x="181" y="283"/>
                </a:cxn>
                <a:cxn ang="0">
                  <a:pos x="178" y="274"/>
                </a:cxn>
                <a:cxn ang="0">
                  <a:pos x="180" y="270"/>
                </a:cxn>
                <a:cxn ang="0">
                  <a:pos x="191" y="270"/>
                </a:cxn>
                <a:cxn ang="0">
                  <a:pos x="202" y="259"/>
                </a:cxn>
                <a:cxn ang="0">
                  <a:pos x="202" y="238"/>
                </a:cxn>
                <a:cxn ang="0">
                  <a:pos x="208" y="219"/>
                </a:cxn>
                <a:cxn ang="0">
                  <a:pos x="227" y="193"/>
                </a:cxn>
                <a:cxn ang="0">
                  <a:pos x="233" y="174"/>
                </a:cxn>
                <a:cxn ang="0">
                  <a:pos x="233" y="121"/>
                </a:cxn>
                <a:cxn ang="0">
                  <a:pos x="223" y="111"/>
                </a:cxn>
                <a:cxn ang="0">
                  <a:pos x="198" y="111"/>
                </a:cxn>
                <a:cxn ang="0">
                  <a:pos x="199" y="109"/>
                </a:cxn>
                <a:cxn ang="0">
                  <a:pos x="199" y="50"/>
                </a:cxn>
                <a:cxn ang="0">
                  <a:pos x="238" y="39"/>
                </a:cxn>
                <a:cxn ang="0">
                  <a:pos x="252" y="16"/>
                </a:cxn>
                <a:cxn ang="0">
                  <a:pos x="229" y="3"/>
                </a:cxn>
                <a:cxn ang="0">
                  <a:pos x="87" y="80"/>
                </a:cxn>
                <a:cxn ang="0">
                  <a:pos x="167" y="58"/>
                </a:cxn>
                <a:cxn ang="0">
                  <a:pos x="167" y="109"/>
                </a:cxn>
                <a:cxn ang="0">
                  <a:pos x="168" y="111"/>
                </a:cxn>
                <a:cxn ang="0">
                  <a:pos x="87" y="111"/>
                </a:cxn>
                <a:cxn ang="0">
                  <a:pos x="87" y="80"/>
                </a:cxn>
                <a:cxn ang="0">
                  <a:pos x="87" y="80"/>
                </a:cxn>
                <a:cxn ang="0">
                  <a:pos x="87" y="80"/>
                </a:cxn>
              </a:cxnLst>
              <a:rect l="0" t="0" r="r" b="b"/>
              <a:pathLst>
                <a:path w="254" h="330">
                  <a:moveTo>
                    <a:pt x="229" y="3"/>
                  </a:moveTo>
                  <a:cubicBezTo>
                    <a:pt x="16" y="60"/>
                    <a:pt x="16" y="60"/>
                    <a:pt x="16" y="60"/>
                  </a:cubicBezTo>
                  <a:cubicBezTo>
                    <a:pt x="6" y="62"/>
                    <a:pt x="0" y="73"/>
                    <a:pt x="3" y="83"/>
                  </a:cubicBezTo>
                  <a:cubicBezTo>
                    <a:pt x="5" y="91"/>
                    <a:pt x="13" y="97"/>
                    <a:pt x="21" y="97"/>
                  </a:cubicBezTo>
                  <a:cubicBezTo>
                    <a:pt x="23" y="97"/>
                    <a:pt x="24" y="97"/>
                    <a:pt x="26" y="96"/>
                  </a:cubicBezTo>
                  <a:cubicBezTo>
                    <a:pt x="56" y="88"/>
                    <a:pt x="56" y="88"/>
                    <a:pt x="56" y="88"/>
                  </a:cubicBezTo>
                  <a:cubicBezTo>
                    <a:pt x="56" y="111"/>
                    <a:pt x="56" y="111"/>
                    <a:pt x="56" y="111"/>
                  </a:cubicBezTo>
                  <a:cubicBezTo>
                    <a:pt x="32" y="111"/>
                    <a:pt x="32" y="111"/>
                    <a:pt x="32" y="111"/>
                  </a:cubicBezTo>
                  <a:cubicBezTo>
                    <a:pt x="26" y="111"/>
                    <a:pt x="21" y="115"/>
                    <a:pt x="21" y="121"/>
                  </a:cubicBezTo>
                  <a:cubicBezTo>
                    <a:pt x="21" y="174"/>
                    <a:pt x="21" y="174"/>
                    <a:pt x="21" y="174"/>
                  </a:cubicBezTo>
                  <a:cubicBezTo>
                    <a:pt x="21" y="180"/>
                    <a:pt x="24" y="189"/>
                    <a:pt x="27" y="193"/>
                  </a:cubicBezTo>
                  <a:cubicBezTo>
                    <a:pt x="46" y="219"/>
                    <a:pt x="46" y="219"/>
                    <a:pt x="46" y="219"/>
                  </a:cubicBezTo>
                  <a:cubicBezTo>
                    <a:pt x="50" y="224"/>
                    <a:pt x="53" y="232"/>
                    <a:pt x="53" y="238"/>
                  </a:cubicBezTo>
                  <a:cubicBezTo>
                    <a:pt x="53" y="259"/>
                    <a:pt x="53" y="259"/>
                    <a:pt x="53" y="259"/>
                  </a:cubicBezTo>
                  <a:cubicBezTo>
                    <a:pt x="53" y="265"/>
                    <a:pt x="58" y="270"/>
                    <a:pt x="63" y="270"/>
                  </a:cubicBezTo>
                  <a:cubicBezTo>
                    <a:pt x="74" y="270"/>
                    <a:pt x="74" y="270"/>
                    <a:pt x="74" y="270"/>
                  </a:cubicBezTo>
                  <a:cubicBezTo>
                    <a:pt x="75" y="271"/>
                    <a:pt x="75" y="273"/>
                    <a:pt x="76" y="274"/>
                  </a:cubicBezTo>
                  <a:cubicBezTo>
                    <a:pt x="75" y="276"/>
                    <a:pt x="74" y="279"/>
                    <a:pt x="74" y="283"/>
                  </a:cubicBezTo>
                  <a:cubicBezTo>
                    <a:pt x="74" y="286"/>
                    <a:pt x="75" y="289"/>
                    <a:pt x="76" y="291"/>
                  </a:cubicBezTo>
                  <a:cubicBezTo>
                    <a:pt x="75" y="294"/>
                    <a:pt x="74" y="297"/>
                    <a:pt x="74" y="300"/>
                  </a:cubicBezTo>
                  <a:cubicBezTo>
                    <a:pt x="74" y="307"/>
                    <a:pt x="78" y="313"/>
                    <a:pt x="83" y="313"/>
                  </a:cubicBezTo>
                  <a:cubicBezTo>
                    <a:pt x="99" y="313"/>
                    <a:pt x="99" y="313"/>
                    <a:pt x="99" y="313"/>
                  </a:cubicBezTo>
                  <a:cubicBezTo>
                    <a:pt x="99" y="314"/>
                    <a:pt x="99" y="316"/>
                    <a:pt x="99" y="317"/>
                  </a:cubicBezTo>
                  <a:cubicBezTo>
                    <a:pt x="99" y="324"/>
                    <a:pt x="103" y="330"/>
                    <a:pt x="108" y="330"/>
                  </a:cubicBezTo>
                  <a:cubicBezTo>
                    <a:pt x="146" y="330"/>
                    <a:pt x="146" y="330"/>
                    <a:pt x="146" y="330"/>
                  </a:cubicBezTo>
                  <a:cubicBezTo>
                    <a:pt x="151" y="330"/>
                    <a:pt x="156" y="324"/>
                    <a:pt x="156" y="317"/>
                  </a:cubicBezTo>
                  <a:cubicBezTo>
                    <a:pt x="156" y="316"/>
                    <a:pt x="155" y="314"/>
                    <a:pt x="155" y="313"/>
                  </a:cubicBezTo>
                  <a:cubicBezTo>
                    <a:pt x="171" y="313"/>
                    <a:pt x="171" y="313"/>
                    <a:pt x="171" y="313"/>
                  </a:cubicBezTo>
                  <a:cubicBezTo>
                    <a:pt x="177" y="313"/>
                    <a:pt x="181" y="307"/>
                    <a:pt x="181" y="300"/>
                  </a:cubicBezTo>
                  <a:cubicBezTo>
                    <a:pt x="181" y="297"/>
                    <a:pt x="180" y="294"/>
                    <a:pt x="178" y="291"/>
                  </a:cubicBezTo>
                  <a:cubicBezTo>
                    <a:pt x="180" y="289"/>
                    <a:pt x="181" y="286"/>
                    <a:pt x="181" y="283"/>
                  </a:cubicBezTo>
                  <a:cubicBezTo>
                    <a:pt x="181" y="279"/>
                    <a:pt x="180" y="276"/>
                    <a:pt x="178" y="274"/>
                  </a:cubicBezTo>
                  <a:cubicBezTo>
                    <a:pt x="179" y="273"/>
                    <a:pt x="180" y="271"/>
                    <a:pt x="180" y="270"/>
                  </a:cubicBezTo>
                  <a:cubicBezTo>
                    <a:pt x="191" y="270"/>
                    <a:pt x="191" y="270"/>
                    <a:pt x="191" y="270"/>
                  </a:cubicBezTo>
                  <a:cubicBezTo>
                    <a:pt x="197" y="270"/>
                    <a:pt x="202" y="265"/>
                    <a:pt x="202" y="259"/>
                  </a:cubicBezTo>
                  <a:cubicBezTo>
                    <a:pt x="202" y="238"/>
                    <a:pt x="202" y="238"/>
                    <a:pt x="202" y="238"/>
                  </a:cubicBezTo>
                  <a:cubicBezTo>
                    <a:pt x="202" y="232"/>
                    <a:pt x="204" y="224"/>
                    <a:pt x="208" y="219"/>
                  </a:cubicBezTo>
                  <a:cubicBezTo>
                    <a:pt x="227" y="193"/>
                    <a:pt x="227" y="193"/>
                    <a:pt x="227" y="193"/>
                  </a:cubicBezTo>
                  <a:cubicBezTo>
                    <a:pt x="231" y="189"/>
                    <a:pt x="233" y="180"/>
                    <a:pt x="233" y="174"/>
                  </a:cubicBezTo>
                  <a:cubicBezTo>
                    <a:pt x="233" y="121"/>
                    <a:pt x="233" y="121"/>
                    <a:pt x="233" y="121"/>
                  </a:cubicBezTo>
                  <a:cubicBezTo>
                    <a:pt x="233" y="115"/>
                    <a:pt x="229" y="111"/>
                    <a:pt x="223" y="111"/>
                  </a:cubicBezTo>
                  <a:cubicBezTo>
                    <a:pt x="198" y="111"/>
                    <a:pt x="198" y="111"/>
                    <a:pt x="198" y="111"/>
                  </a:cubicBezTo>
                  <a:cubicBezTo>
                    <a:pt x="198" y="110"/>
                    <a:pt x="199" y="109"/>
                    <a:pt x="199" y="109"/>
                  </a:cubicBezTo>
                  <a:cubicBezTo>
                    <a:pt x="199" y="50"/>
                    <a:pt x="199" y="50"/>
                    <a:pt x="199" y="50"/>
                  </a:cubicBezTo>
                  <a:cubicBezTo>
                    <a:pt x="238" y="39"/>
                    <a:pt x="238" y="39"/>
                    <a:pt x="238" y="39"/>
                  </a:cubicBezTo>
                  <a:cubicBezTo>
                    <a:pt x="248" y="37"/>
                    <a:pt x="254" y="26"/>
                    <a:pt x="252" y="16"/>
                  </a:cubicBezTo>
                  <a:cubicBezTo>
                    <a:pt x="249" y="6"/>
                    <a:pt x="239" y="0"/>
                    <a:pt x="229" y="3"/>
                  </a:cubicBezTo>
                  <a:close/>
                  <a:moveTo>
                    <a:pt x="87" y="80"/>
                  </a:moveTo>
                  <a:cubicBezTo>
                    <a:pt x="167" y="58"/>
                    <a:pt x="167" y="58"/>
                    <a:pt x="167" y="58"/>
                  </a:cubicBezTo>
                  <a:cubicBezTo>
                    <a:pt x="167" y="109"/>
                    <a:pt x="167" y="109"/>
                    <a:pt x="167" y="109"/>
                  </a:cubicBezTo>
                  <a:cubicBezTo>
                    <a:pt x="167" y="109"/>
                    <a:pt x="167" y="110"/>
                    <a:pt x="168" y="111"/>
                  </a:cubicBezTo>
                  <a:cubicBezTo>
                    <a:pt x="87" y="111"/>
                    <a:pt x="87" y="111"/>
                    <a:pt x="87" y="111"/>
                  </a:cubicBezTo>
                  <a:lnTo>
                    <a:pt x="87" y="80"/>
                  </a:lnTo>
                  <a:close/>
                  <a:moveTo>
                    <a:pt x="87" y="80"/>
                  </a:moveTo>
                  <a:cubicBezTo>
                    <a:pt x="87" y="80"/>
                    <a:pt x="87" y="80"/>
                    <a:pt x="87" y="8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0" name="Freeform 14">
              <a:extLst>
                <a:ext uri="{FF2B5EF4-FFF2-40B4-BE49-F238E27FC236}">
                  <a16:creationId xmlns:a16="http://schemas.microsoft.com/office/drawing/2014/main" id="{E3E5F381-7E9C-47DE-6575-B2A20242445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85138" y="1436688"/>
              <a:ext cx="463550" cy="177800"/>
            </a:xfrm>
            <a:custGeom>
              <a:avLst/>
              <a:gdLst/>
              <a:ahLst/>
              <a:cxnLst>
                <a:cxn ang="0">
                  <a:pos x="229" y="2"/>
                </a:cxn>
                <a:cxn ang="0">
                  <a:pos x="16" y="59"/>
                </a:cxn>
                <a:cxn ang="0">
                  <a:pos x="3" y="83"/>
                </a:cxn>
                <a:cxn ang="0">
                  <a:pos x="21" y="97"/>
                </a:cxn>
                <a:cxn ang="0">
                  <a:pos x="26" y="96"/>
                </a:cxn>
                <a:cxn ang="0">
                  <a:pos x="238" y="39"/>
                </a:cxn>
                <a:cxn ang="0">
                  <a:pos x="252" y="16"/>
                </a:cxn>
                <a:cxn ang="0">
                  <a:pos x="229" y="2"/>
                </a:cxn>
                <a:cxn ang="0">
                  <a:pos x="229" y="2"/>
                </a:cxn>
                <a:cxn ang="0">
                  <a:pos x="229" y="2"/>
                </a:cxn>
              </a:cxnLst>
              <a:rect l="0" t="0" r="r" b="b"/>
              <a:pathLst>
                <a:path w="254" h="97">
                  <a:moveTo>
                    <a:pt x="229" y="2"/>
                  </a:moveTo>
                  <a:cubicBezTo>
                    <a:pt x="16" y="59"/>
                    <a:pt x="16" y="59"/>
                    <a:pt x="16" y="59"/>
                  </a:cubicBezTo>
                  <a:cubicBezTo>
                    <a:pt x="6" y="62"/>
                    <a:pt x="0" y="72"/>
                    <a:pt x="3" y="83"/>
                  </a:cubicBezTo>
                  <a:cubicBezTo>
                    <a:pt x="5" y="91"/>
                    <a:pt x="13" y="97"/>
                    <a:pt x="21" y="97"/>
                  </a:cubicBezTo>
                  <a:cubicBezTo>
                    <a:pt x="23" y="97"/>
                    <a:pt x="24" y="96"/>
                    <a:pt x="26" y="96"/>
                  </a:cubicBezTo>
                  <a:cubicBezTo>
                    <a:pt x="238" y="39"/>
                    <a:pt x="238" y="39"/>
                    <a:pt x="238" y="39"/>
                  </a:cubicBezTo>
                  <a:cubicBezTo>
                    <a:pt x="248" y="36"/>
                    <a:pt x="254" y="26"/>
                    <a:pt x="252" y="16"/>
                  </a:cubicBezTo>
                  <a:cubicBezTo>
                    <a:pt x="249" y="6"/>
                    <a:pt x="239" y="0"/>
                    <a:pt x="229" y="2"/>
                  </a:cubicBezTo>
                  <a:close/>
                  <a:moveTo>
                    <a:pt x="229" y="2"/>
                  </a:moveTo>
                  <a:cubicBezTo>
                    <a:pt x="229" y="2"/>
                    <a:pt x="229" y="2"/>
                    <a:pt x="229" y="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1" name="Freeform 15">
              <a:extLst>
                <a:ext uri="{FF2B5EF4-FFF2-40B4-BE49-F238E27FC236}">
                  <a16:creationId xmlns:a16="http://schemas.microsoft.com/office/drawing/2014/main" id="{863B5293-AE69-9C5F-9E4B-F035834818D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85138" y="1328738"/>
              <a:ext cx="463550" cy="177800"/>
            </a:xfrm>
            <a:custGeom>
              <a:avLst/>
              <a:gdLst/>
              <a:ahLst/>
              <a:cxnLst>
                <a:cxn ang="0">
                  <a:pos x="3" y="83"/>
                </a:cxn>
                <a:cxn ang="0">
                  <a:pos x="21" y="97"/>
                </a:cxn>
                <a:cxn ang="0">
                  <a:pos x="26" y="97"/>
                </a:cxn>
                <a:cxn ang="0">
                  <a:pos x="238" y="40"/>
                </a:cxn>
                <a:cxn ang="0">
                  <a:pos x="252" y="16"/>
                </a:cxn>
                <a:cxn ang="0">
                  <a:pos x="229" y="3"/>
                </a:cxn>
                <a:cxn ang="0">
                  <a:pos x="16" y="60"/>
                </a:cxn>
                <a:cxn ang="0">
                  <a:pos x="3" y="83"/>
                </a:cxn>
                <a:cxn ang="0">
                  <a:pos x="3" y="83"/>
                </a:cxn>
                <a:cxn ang="0">
                  <a:pos x="3" y="83"/>
                </a:cxn>
              </a:cxnLst>
              <a:rect l="0" t="0" r="r" b="b"/>
              <a:pathLst>
                <a:path w="254" h="97">
                  <a:moveTo>
                    <a:pt x="3" y="83"/>
                  </a:moveTo>
                  <a:cubicBezTo>
                    <a:pt x="5" y="92"/>
                    <a:pt x="13" y="97"/>
                    <a:pt x="21" y="97"/>
                  </a:cubicBezTo>
                  <a:cubicBezTo>
                    <a:pt x="23" y="97"/>
                    <a:pt x="24" y="97"/>
                    <a:pt x="26" y="97"/>
                  </a:cubicBezTo>
                  <a:cubicBezTo>
                    <a:pt x="238" y="40"/>
                    <a:pt x="238" y="40"/>
                    <a:pt x="238" y="40"/>
                  </a:cubicBezTo>
                  <a:cubicBezTo>
                    <a:pt x="248" y="37"/>
                    <a:pt x="254" y="26"/>
                    <a:pt x="252" y="16"/>
                  </a:cubicBezTo>
                  <a:cubicBezTo>
                    <a:pt x="249" y="6"/>
                    <a:pt x="239" y="0"/>
                    <a:pt x="229" y="3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6" y="63"/>
                    <a:pt x="0" y="73"/>
                    <a:pt x="3" y="83"/>
                  </a:cubicBezTo>
                  <a:close/>
                  <a:moveTo>
                    <a:pt x="3" y="83"/>
                  </a:moveTo>
                  <a:cubicBezTo>
                    <a:pt x="3" y="83"/>
                    <a:pt x="3" y="83"/>
                    <a:pt x="3" y="8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2" name="Freeform 16">
              <a:extLst>
                <a:ext uri="{FF2B5EF4-FFF2-40B4-BE49-F238E27FC236}">
                  <a16:creationId xmlns:a16="http://schemas.microsoft.com/office/drawing/2014/main" id="{87B79C4C-2195-BA21-4BC7-79B6555885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85138" y="1274763"/>
              <a:ext cx="273050" cy="125413"/>
            </a:xfrm>
            <a:custGeom>
              <a:avLst/>
              <a:gdLst/>
              <a:ahLst/>
              <a:cxnLst>
                <a:cxn ang="0">
                  <a:pos x="21" y="69"/>
                </a:cxn>
                <a:cxn ang="0">
                  <a:pos x="26" y="68"/>
                </a:cxn>
                <a:cxn ang="0">
                  <a:pos x="134" y="39"/>
                </a:cxn>
                <a:cxn ang="0">
                  <a:pos x="147" y="16"/>
                </a:cxn>
                <a:cxn ang="0">
                  <a:pos x="124" y="3"/>
                </a:cxn>
                <a:cxn ang="0">
                  <a:pos x="16" y="32"/>
                </a:cxn>
                <a:cxn ang="0">
                  <a:pos x="3" y="55"/>
                </a:cxn>
                <a:cxn ang="0">
                  <a:pos x="21" y="69"/>
                </a:cxn>
                <a:cxn ang="0">
                  <a:pos x="21" y="69"/>
                </a:cxn>
                <a:cxn ang="0">
                  <a:pos x="21" y="69"/>
                </a:cxn>
              </a:cxnLst>
              <a:rect l="0" t="0" r="r" b="b"/>
              <a:pathLst>
                <a:path w="150" h="69">
                  <a:moveTo>
                    <a:pt x="21" y="69"/>
                  </a:moveTo>
                  <a:cubicBezTo>
                    <a:pt x="23" y="69"/>
                    <a:pt x="24" y="69"/>
                    <a:pt x="26" y="68"/>
                  </a:cubicBezTo>
                  <a:cubicBezTo>
                    <a:pt x="134" y="39"/>
                    <a:pt x="134" y="39"/>
                    <a:pt x="134" y="39"/>
                  </a:cubicBezTo>
                  <a:cubicBezTo>
                    <a:pt x="144" y="36"/>
                    <a:pt x="150" y="26"/>
                    <a:pt x="147" y="16"/>
                  </a:cubicBezTo>
                  <a:cubicBezTo>
                    <a:pt x="144" y="6"/>
                    <a:pt x="134" y="0"/>
                    <a:pt x="124" y="3"/>
                  </a:cubicBezTo>
                  <a:cubicBezTo>
                    <a:pt x="16" y="32"/>
                    <a:pt x="16" y="32"/>
                    <a:pt x="16" y="32"/>
                  </a:cubicBezTo>
                  <a:cubicBezTo>
                    <a:pt x="6" y="34"/>
                    <a:pt x="0" y="45"/>
                    <a:pt x="3" y="55"/>
                  </a:cubicBezTo>
                  <a:cubicBezTo>
                    <a:pt x="5" y="63"/>
                    <a:pt x="13" y="69"/>
                    <a:pt x="21" y="69"/>
                  </a:cubicBezTo>
                  <a:close/>
                  <a:moveTo>
                    <a:pt x="21" y="69"/>
                  </a:moveTo>
                  <a:cubicBezTo>
                    <a:pt x="21" y="69"/>
                    <a:pt x="21" y="69"/>
                    <a:pt x="21" y="6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83" name="Group 268">
            <a:extLst>
              <a:ext uri="{FF2B5EF4-FFF2-40B4-BE49-F238E27FC236}">
                <a16:creationId xmlns:a16="http://schemas.microsoft.com/office/drawing/2014/main" id="{6424924B-0924-4939-87D0-B2503575792F}"/>
              </a:ext>
            </a:extLst>
          </p:cNvPr>
          <p:cNvGrpSpPr/>
          <p:nvPr/>
        </p:nvGrpSpPr>
        <p:grpSpPr>
          <a:xfrm>
            <a:off x="6132719" y="1460461"/>
            <a:ext cx="340043" cy="571743"/>
            <a:chOff x="6627813" y="1292225"/>
            <a:chExt cx="503238" cy="846138"/>
          </a:xfrm>
          <a:solidFill>
            <a:srgbClr val="268CAB"/>
          </a:solidFill>
        </p:grpSpPr>
        <p:sp>
          <p:nvSpPr>
            <p:cNvPr id="184" name="Freeform 17">
              <a:extLst>
                <a:ext uri="{FF2B5EF4-FFF2-40B4-BE49-F238E27FC236}">
                  <a16:creationId xmlns:a16="http://schemas.microsoft.com/office/drawing/2014/main" id="{4B7EEB50-94FE-B98A-5FB3-4D008854CF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40525" y="1900238"/>
              <a:ext cx="276225" cy="63500"/>
            </a:xfrm>
            <a:custGeom>
              <a:avLst/>
              <a:gdLst/>
              <a:ahLst/>
              <a:cxnLst>
                <a:cxn ang="0">
                  <a:pos x="131" y="0"/>
                </a:cxn>
                <a:cxn ang="0">
                  <a:pos x="21" y="0"/>
                </a:cxn>
                <a:cxn ang="0">
                  <a:pos x="0" y="17"/>
                </a:cxn>
                <a:cxn ang="0">
                  <a:pos x="21" y="34"/>
                </a:cxn>
                <a:cxn ang="0">
                  <a:pos x="131" y="34"/>
                </a:cxn>
                <a:cxn ang="0">
                  <a:pos x="151" y="17"/>
                </a:cxn>
                <a:cxn ang="0">
                  <a:pos x="131" y="0"/>
                </a:cxn>
                <a:cxn ang="0">
                  <a:pos x="131" y="0"/>
                </a:cxn>
                <a:cxn ang="0">
                  <a:pos x="131" y="0"/>
                </a:cxn>
              </a:cxnLst>
              <a:rect l="0" t="0" r="r" b="b"/>
              <a:pathLst>
                <a:path w="151" h="34">
                  <a:moveTo>
                    <a:pt x="131" y="0"/>
                  </a:moveTo>
                  <a:cubicBezTo>
                    <a:pt x="21" y="0"/>
                    <a:pt x="21" y="0"/>
                    <a:pt x="21" y="0"/>
                  </a:cubicBezTo>
                  <a:cubicBezTo>
                    <a:pt x="9" y="0"/>
                    <a:pt x="0" y="8"/>
                    <a:pt x="0" y="17"/>
                  </a:cubicBezTo>
                  <a:cubicBezTo>
                    <a:pt x="0" y="26"/>
                    <a:pt x="9" y="34"/>
                    <a:pt x="21" y="34"/>
                  </a:cubicBezTo>
                  <a:cubicBezTo>
                    <a:pt x="131" y="34"/>
                    <a:pt x="131" y="34"/>
                    <a:pt x="131" y="34"/>
                  </a:cubicBezTo>
                  <a:cubicBezTo>
                    <a:pt x="142" y="34"/>
                    <a:pt x="151" y="26"/>
                    <a:pt x="151" y="17"/>
                  </a:cubicBezTo>
                  <a:cubicBezTo>
                    <a:pt x="151" y="8"/>
                    <a:pt x="142" y="0"/>
                    <a:pt x="131" y="0"/>
                  </a:cubicBezTo>
                  <a:close/>
                  <a:moveTo>
                    <a:pt x="131" y="0"/>
                  </a:moveTo>
                  <a:cubicBezTo>
                    <a:pt x="131" y="0"/>
                    <a:pt x="131" y="0"/>
                    <a:pt x="131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5" name="Freeform 18">
              <a:extLst>
                <a:ext uri="{FF2B5EF4-FFF2-40B4-BE49-F238E27FC236}">
                  <a16:creationId xmlns:a16="http://schemas.microsoft.com/office/drawing/2014/main" id="{D7315F9F-F3CD-B44A-6854-C7BF76BB959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40525" y="1989138"/>
              <a:ext cx="276225" cy="61913"/>
            </a:xfrm>
            <a:custGeom>
              <a:avLst/>
              <a:gdLst/>
              <a:ahLst/>
              <a:cxnLst>
                <a:cxn ang="0">
                  <a:pos x="151" y="17"/>
                </a:cxn>
                <a:cxn ang="0">
                  <a:pos x="131" y="0"/>
                </a:cxn>
                <a:cxn ang="0">
                  <a:pos x="21" y="0"/>
                </a:cxn>
                <a:cxn ang="0">
                  <a:pos x="0" y="17"/>
                </a:cxn>
                <a:cxn ang="0">
                  <a:pos x="21" y="34"/>
                </a:cxn>
                <a:cxn ang="0">
                  <a:pos x="131" y="34"/>
                </a:cxn>
                <a:cxn ang="0">
                  <a:pos x="151" y="17"/>
                </a:cxn>
                <a:cxn ang="0">
                  <a:pos x="151" y="17"/>
                </a:cxn>
                <a:cxn ang="0">
                  <a:pos x="151" y="17"/>
                </a:cxn>
              </a:cxnLst>
              <a:rect l="0" t="0" r="r" b="b"/>
              <a:pathLst>
                <a:path w="151" h="34">
                  <a:moveTo>
                    <a:pt x="151" y="17"/>
                  </a:moveTo>
                  <a:cubicBezTo>
                    <a:pt x="151" y="8"/>
                    <a:pt x="142" y="0"/>
                    <a:pt x="131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9" y="0"/>
                    <a:pt x="0" y="8"/>
                    <a:pt x="0" y="17"/>
                  </a:cubicBezTo>
                  <a:cubicBezTo>
                    <a:pt x="0" y="26"/>
                    <a:pt x="9" y="34"/>
                    <a:pt x="21" y="34"/>
                  </a:cubicBezTo>
                  <a:cubicBezTo>
                    <a:pt x="131" y="34"/>
                    <a:pt x="131" y="34"/>
                    <a:pt x="131" y="34"/>
                  </a:cubicBezTo>
                  <a:cubicBezTo>
                    <a:pt x="142" y="34"/>
                    <a:pt x="151" y="26"/>
                    <a:pt x="151" y="17"/>
                  </a:cubicBezTo>
                  <a:close/>
                  <a:moveTo>
                    <a:pt x="151" y="17"/>
                  </a:moveTo>
                  <a:cubicBezTo>
                    <a:pt x="151" y="17"/>
                    <a:pt x="151" y="17"/>
                    <a:pt x="151" y="1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6" name="Freeform 19">
              <a:extLst>
                <a:ext uri="{FF2B5EF4-FFF2-40B4-BE49-F238E27FC236}">
                  <a16:creationId xmlns:a16="http://schemas.microsoft.com/office/drawing/2014/main" id="{4474C96D-C7A0-B33A-45A1-9362847AFDF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70688" y="2078038"/>
              <a:ext cx="219075" cy="60325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0" y="17"/>
                </a:cxn>
                <a:cxn ang="0">
                  <a:pos x="20" y="33"/>
                </a:cxn>
                <a:cxn ang="0">
                  <a:pos x="99" y="33"/>
                </a:cxn>
                <a:cxn ang="0">
                  <a:pos x="120" y="17"/>
                </a:cxn>
                <a:cxn ang="0">
                  <a:pos x="99" y="0"/>
                </a:cxn>
                <a:cxn ang="0">
                  <a:pos x="20" y="0"/>
                </a:cxn>
                <a:cxn ang="0">
                  <a:pos x="20" y="0"/>
                </a:cxn>
                <a:cxn ang="0">
                  <a:pos x="20" y="0"/>
                </a:cxn>
              </a:cxnLst>
              <a:rect l="0" t="0" r="r" b="b"/>
              <a:pathLst>
                <a:path w="120" h="33">
                  <a:moveTo>
                    <a:pt x="20" y="0"/>
                  </a:moveTo>
                  <a:cubicBezTo>
                    <a:pt x="9" y="0"/>
                    <a:pt x="0" y="7"/>
                    <a:pt x="0" y="17"/>
                  </a:cubicBezTo>
                  <a:cubicBezTo>
                    <a:pt x="0" y="26"/>
                    <a:pt x="9" y="33"/>
                    <a:pt x="20" y="33"/>
                  </a:cubicBezTo>
                  <a:cubicBezTo>
                    <a:pt x="99" y="33"/>
                    <a:pt x="99" y="33"/>
                    <a:pt x="99" y="33"/>
                  </a:cubicBezTo>
                  <a:cubicBezTo>
                    <a:pt x="110" y="33"/>
                    <a:pt x="120" y="26"/>
                    <a:pt x="120" y="17"/>
                  </a:cubicBezTo>
                  <a:cubicBezTo>
                    <a:pt x="120" y="7"/>
                    <a:pt x="110" y="0"/>
                    <a:pt x="99" y="0"/>
                  </a:cubicBezTo>
                  <a:lnTo>
                    <a:pt x="20" y="0"/>
                  </a:lnTo>
                  <a:close/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7" name="Freeform 20">
              <a:extLst>
                <a:ext uri="{FF2B5EF4-FFF2-40B4-BE49-F238E27FC236}">
                  <a16:creationId xmlns:a16="http://schemas.microsoft.com/office/drawing/2014/main" id="{B97A75D3-187D-B4C4-1EF5-9EEEDE1F1A3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27813" y="1292225"/>
              <a:ext cx="503238" cy="581025"/>
            </a:xfrm>
            <a:custGeom>
              <a:avLst/>
              <a:gdLst/>
              <a:ahLst/>
              <a:cxnLst>
                <a:cxn ang="0">
                  <a:pos x="221" y="309"/>
                </a:cxn>
                <a:cxn ang="0">
                  <a:pos x="223" y="297"/>
                </a:cxn>
                <a:cxn ang="0">
                  <a:pos x="224" y="294"/>
                </a:cxn>
                <a:cxn ang="0">
                  <a:pos x="251" y="220"/>
                </a:cxn>
                <a:cxn ang="0">
                  <a:pos x="276" y="138"/>
                </a:cxn>
                <a:cxn ang="0">
                  <a:pos x="138" y="0"/>
                </a:cxn>
                <a:cxn ang="0">
                  <a:pos x="0" y="138"/>
                </a:cxn>
                <a:cxn ang="0">
                  <a:pos x="24" y="220"/>
                </a:cxn>
                <a:cxn ang="0">
                  <a:pos x="52" y="301"/>
                </a:cxn>
                <a:cxn ang="0">
                  <a:pos x="68" y="317"/>
                </a:cxn>
                <a:cxn ang="0">
                  <a:pos x="207" y="317"/>
                </a:cxn>
                <a:cxn ang="0">
                  <a:pos x="221" y="309"/>
                </a:cxn>
                <a:cxn ang="0">
                  <a:pos x="115" y="281"/>
                </a:cxn>
                <a:cxn ang="0">
                  <a:pos x="149" y="175"/>
                </a:cxn>
                <a:cxn ang="0">
                  <a:pos x="150" y="169"/>
                </a:cxn>
                <a:cxn ang="0">
                  <a:pos x="147" y="167"/>
                </a:cxn>
                <a:cxn ang="0">
                  <a:pos x="144" y="168"/>
                </a:cxn>
                <a:cxn ang="0">
                  <a:pos x="109" y="226"/>
                </a:cxn>
                <a:cxn ang="0">
                  <a:pos x="109" y="226"/>
                </a:cxn>
                <a:cxn ang="0">
                  <a:pos x="99" y="159"/>
                </a:cxn>
                <a:cxn ang="0">
                  <a:pos x="186" y="102"/>
                </a:cxn>
                <a:cxn ang="0">
                  <a:pos x="187" y="102"/>
                </a:cxn>
                <a:cxn ang="0">
                  <a:pos x="191" y="105"/>
                </a:cxn>
                <a:cxn ang="0">
                  <a:pos x="175" y="216"/>
                </a:cxn>
                <a:cxn ang="0">
                  <a:pos x="145" y="231"/>
                </a:cxn>
                <a:cxn ang="0">
                  <a:pos x="136" y="241"/>
                </a:cxn>
                <a:cxn ang="0">
                  <a:pos x="136" y="280"/>
                </a:cxn>
                <a:cxn ang="0">
                  <a:pos x="131" y="285"/>
                </a:cxn>
                <a:cxn ang="0">
                  <a:pos x="119" y="285"/>
                </a:cxn>
                <a:cxn ang="0">
                  <a:pos x="115" y="284"/>
                </a:cxn>
                <a:cxn ang="0">
                  <a:pos x="115" y="281"/>
                </a:cxn>
                <a:cxn ang="0">
                  <a:pos x="115" y="281"/>
                </a:cxn>
                <a:cxn ang="0">
                  <a:pos x="115" y="281"/>
                </a:cxn>
              </a:cxnLst>
              <a:rect l="0" t="0" r="r" b="b"/>
              <a:pathLst>
                <a:path w="276" h="317">
                  <a:moveTo>
                    <a:pt x="221" y="309"/>
                  </a:moveTo>
                  <a:cubicBezTo>
                    <a:pt x="223" y="306"/>
                    <a:pt x="223" y="301"/>
                    <a:pt x="223" y="297"/>
                  </a:cubicBezTo>
                  <a:cubicBezTo>
                    <a:pt x="224" y="296"/>
                    <a:pt x="224" y="295"/>
                    <a:pt x="224" y="294"/>
                  </a:cubicBezTo>
                  <a:cubicBezTo>
                    <a:pt x="228" y="260"/>
                    <a:pt x="240" y="240"/>
                    <a:pt x="251" y="220"/>
                  </a:cubicBezTo>
                  <a:cubicBezTo>
                    <a:pt x="264" y="198"/>
                    <a:pt x="276" y="177"/>
                    <a:pt x="276" y="138"/>
                  </a:cubicBezTo>
                  <a:cubicBezTo>
                    <a:pt x="276" y="62"/>
                    <a:pt x="214" y="0"/>
                    <a:pt x="138" y="0"/>
                  </a:cubicBezTo>
                  <a:cubicBezTo>
                    <a:pt x="62" y="0"/>
                    <a:pt x="0" y="62"/>
                    <a:pt x="0" y="138"/>
                  </a:cubicBezTo>
                  <a:cubicBezTo>
                    <a:pt x="0" y="177"/>
                    <a:pt x="12" y="198"/>
                    <a:pt x="24" y="220"/>
                  </a:cubicBezTo>
                  <a:cubicBezTo>
                    <a:pt x="36" y="241"/>
                    <a:pt x="48" y="263"/>
                    <a:pt x="52" y="301"/>
                  </a:cubicBezTo>
                  <a:cubicBezTo>
                    <a:pt x="52" y="310"/>
                    <a:pt x="60" y="317"/>
                    <a:pt x="68" y="317"/>
                  </a:cubicBezTo>
                  <a:cubicBezTo>
                    <a:pt x="207" y="317"/>
                    <a:pt x="207" y="317"/>
                    <a:pt x="207" y="317"/>
                  </a:cubicBezTo>
                  <a:cubicBezTo>
                    <a:pt x="213" y="317"/>
                    <a:pt x="218" y="314"/>
                    <a:pt x="221" y="309"/>
                  </a:cubicBezTo>
                  <a:close/>
                  <a:moveTo>
                    <a:pt x="115" y="281"/>
                  </a:moveTo>
                  <a:cubicBezTo>
                    <a:pt x="126" y="209"/>
                    <a:pt x="144" y="182"/>
                    <a:pt x="149" y="175"/>
                  </a:cubicBezTo>
                  <a:cubicBezTo>
                    <a:pt x="151" y="172"/>
                    <a:pt x="151" y="170"/>
                    <a:pt x="150" y="169"/>
                  </a:cubicBezTo>
                  <a:cubicBezTo>
                    <a:pt x="150" y="168"/>
                    <a:pt x="149" y="167"/>
                    <a:pt x="147" y="167"/>
                  </a:cubicBezTo>
                  <a:cubicBezTo>
                    <a:pt x="146" y="167"/>
                    <a:pt x="145" y="167"/>
                    <a:pt x="144" y="168"/>
                  </a:cubicBezTo>
                  <a:cubicBezTo>
                    <a:pt x="136" y="171"/>
                    <a:pt x="112" y="186"/>
                    <a:pt x="109" y="226"/>
                  </a:cubicBezTo>
                  <a:cubicBezTo>
                    <a:pt x="109" y="226"/>
                    <a:pt x="109" y="226"/>
                    <a:pt x="109" y="226"/>
                  </a:cubicBezTo>
                  <a:cubicBezTo>
                    <a:pt x="102" y="215"/>
                    <a:pt x="88" y="187"/>
                    <a:pt x="99" y="159"/>
                  </a:cubicBezTo>
                  <a:cubicBezTo>
                    <a:pt x="110" y="133"/>
                    <a:pt x="139" y="114"/>
                    <a:pt x="186" y="102"/>
                  </a:cubicBezTo>
                  <a:cubicBezTo>
                    <a:pt x="186" y="102"/>
                    <a:pt x="187" y="102"/>
                    <a:pt x="187" y="102"/>
                  </a:cubicBezTo>
                  <a:cubicBezTo>
                    <a:pt x="189" y="102"/>
                    <a:pt x="191" y="103"/>
                    <a:pt x="191" y="105"/>
                  </a:cubicBezTo>
                  <a:cubicBezTo>
                    <a:pt x="193" y="126"/>
                    <a:pt x="200" y="188"/>
                    <a:pt x="175" y="216"/>
                  </a:cubicBezTo>
                  <a:cubicBezTo>
                    <a:pt x="168" y="225"/>
                    <a:pt x="158" y="230"/>
                    <a:pt x="145" y="231"/>
                  </a:cubicBezTo>
                  <a:cubicBezTo>
                    <a:pt x="140" y="231"/>
                    <a:pt x="136" y="236"/>
                    <a:pt x="136" y="241"/>
                  </a:cubicBezTo>
                  <a:cubicBezTo>
                    <a:pt x="136" y="280"/>
                    <a:pt x="136" y="280"/>
                    <a:pt x="136" y="280"/>
                  </a:cubicBezTo>
                  <a:cubicBezTo>
                    <a:pt x="136" y="283"/>
                    <a:pt x="134" y="285"/>
                    <a:pt x="131" y="285"/>
                  </a:cubicBezTo>
                  <a:cubicBezTo>
                    <a:pt x="119" y="285"/>
                    <a:pt x="119" y="285"/>
                    <a:pt x="119" y="285"/>
                  </a:cubicBezTo>
                  <a:cubicBezTo>
                    <a:pt x="117" y="285"/>
                    <a:pt x="116" y="285"/>
                    <a:pt x="115" y="284"/>
                  </a:cubicBezTo>
                  <a:cubicBezTo>
                    <a:pt x="115" y="283"/>
                    <a:pt x="114" y="282"/>
                    <a:pt x="115" y="281"/>
                  </a:cubicBezTo>
                  <a:close/>
                  <a:moveTo>
                    <a:pt x="115" y="281"/>
                  </a:moveTo>
                  <a:cubicBezTo>
                    <a:pt x="115" y="281"/>
                    <a:pt x="115" y="281"/>
                    <a:pt x="115" y="28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88" name="Freeform 91">
            <a:extLst>
              <a:ext uri="{FF2B5EF4-FFF2-40B4-BE49-F238E27FC236}">
                <a16:creationId xmlns:a16="http://schemas.microsoft.com/office/drawing/2014/main" id="{C5EE9DC4-D33E-6053-A0A9-2E5BC567AB8B}"/>
              </a:ext>
            </a:extLst>
          </p:cNvPr>
          <p:cNvSpPr>
            <a:spLocks noEditPoints="1"/>
          </p:cNvSpPr>
          <p:nvPr/>
        </p:nvSpPr>
        <p:spPr bwMode="auto">
          <a:xfrm>
            <a:off x="7814257" y="1474144"/>
            <a:ext cx="344135" cy="544377"/>
          </a:xfrm>
          <a:custGeom>
            <a:avLst/>
            <a:gdLst/>
            <a:ahLst/>
            <a:cxnLst>
              <a:cxn ang="0">
                <a:pos x="163" y="142"/>
              </a:cxn>
              <a:cxn ang="0">
                <a:pos x="187" y="86"/>
              </a:cxn>
              <a:cxn ang="0">
                <a:pos x="93" y="0"/>
              </a:cxn>
              <a:cxn ang="0">
                <a:pos x="0" y="86"/>
              </a:cxn>
              <a:cxn ang="0">
                <a:pos x="25" y="144"/>
              </a:cxn>
              <a:cxn ang="0">
                <a:pos x="60" y="234"/>
              </a:cxn>
              <a:cxn ang="0">
                <a:pos x="60" y="240"/>
              </a:cxn>
              <a:cxn ang="0">
                <a:pos x="60" y="241"/>
              </a:cxn>
              <a:cxn ang="0">
                <a:pos x="60" y="282"/>
              </a:cxn>
              <a:cxn ang="0">
                <a:pos x="75" y="295"/>
              </a:cxn>
              <a:cxn ang="0">
                <a:pos x="114" y="295"/>
              </a:cxn>
              <a:cxn ang="0">
                <a:pos x="130" y="282"/>
              </a:cxn>
              <a:cxn ang="0">
                <a:pos x="130" y="241"/>
              </a:cxn>
              <a:cxn ang="0">
                <a:pos x="129" y="239"/>
              </a:cxn>
              <a:cxn ang="0">
                <a:pos x="129" y="234"/>
              </a:cxn>
              <a:cxn ang="0">
                <a:pos x="163" y="142"/>
              </a:cxn>
              <a:cxn ang="0">
                <a:pos x="114" y="227"/>
              </a:cxn>
              <a:cxn ang="0">
                <a:pos x="95" y="227"/>
              </a:cxn>
              <a:cxn ang="0">
                <a:pos x="98" y="185"/>
              </a:cxn>
              <a:cxn ang="0">
                <a:pos x="100" y="152"/>
              </a:cxn>
              <a:cxn ang="0">
                <a:pos x="95" y="96"/>
              </a:cxn>
              <a:cxn ang="0">
                <a:pos x="94" y="94"/>
              </a:cxn>
              <a:cxn ang="0">
                <a:pos x="107" y="161"/>
              </a:cxn>
              <a:cxn ang="0">
                <a:pos x="106" y="180"/>
              </a:cxn>
              <a:cxn ang="0">
                <a:pos x="136" y="124"/>
              </a:cxn>
              <a:cxn ang="0">
                <a:pos x="86" y="51"/>
              </a:cxn>
              <a:cxn ang="0">
                <a:pos x="61" y="136"/>
              </a:cxn>
              <a:cxn ang="0">
                <a:pos x="94" y="178"/>
              </a:cxn>
              <a:cxn ang="0">
                <a:pos x="87" y="227"/>
              </a:cxn>
              <a:cxn ang="0">
                <a:pos x="75" y="227"/>
              </a:cxn>
              <a:cxn ang="0">
                <a:pos x="38" y="137"/>
              </a:cxn>
              <a:cxn ang="0">
                <a:pos x="15" y="86"/>
              </a:cxn>
              <a:cxn ang="0">
                <a:pos x="93" y="14"/>
              </a:cxn>
              <a:cxn ang="0">
                <a:pos x="171" y="86"/>
              </a:cxn>
              <a:cxn ang="0">
                <a:pos x="150" y="135"/>
              </a:cxn>
              <a:cxn ang="0">
                <a:pos x="114" y="227"/>
              </a:cxn>
              <a:cxn ang="0">
                <a:pos x="114" y="227"/>
              </a:cxn>
              <a:cxn ang="0">
                <a:pos x="114" y="227"/>
              </a:cxn>
            </a:cxnLst>
            <a:rect l="0" t="0" r="r" b="b"/>
            <a:pathLst>
              <a:path w="187" h="295">
                <a:moveTo>
                  <a:pt x="163" y="142"/>
                </a:moveTo>
                <a:cubicBezTo>
                  <a:pt x="175" y="123"/>
                  <a:pt x="187" y="106"/>
                  <a:pt x="187" y="86"/>
                </a:cubicBezTo>
                <a:cubicBezTo>
                  <a:pt x="187" y="39"/>
                  <a:pt x="145" y="0"/>
                  <a:pt x="93" y="0"/>
                </a:cubicBezTo>
                <a:cubicBezTo>
                  <a:pt x="42" y="0"/>
                  <a:pt x="0" y="39"/>
                  <a:pt x="0" y="86"/>
                </a:cubicBezTo>
                <a:cubicBezTo>
                  <a:pt x="0" y="107"/>
                  <a:pt x="12" y="125"/>
                  <a:pt x="25" y="144"/>
                </a:cubicBezTo>
                <a:cubicBezTo>
                  <a:pt x="42" y="168"/>
                  <a:pt x="60" y="195"/>
                  <a:pt x="60" y="234"/>
                </a:cubicBezTo>
                <a:cubicBezTo>
                  <a:pt x="60" y="240"/>
                  <a:pt x="60" y="240"/>
                  <a:pt x="60" y="240"/>
                </a:cubicBezTo>
                <a:cubicBezTo>
                  <a:pt x="60" y="240"/>
                  <a:pt x="60" y="241"/>
                  <a:pt x="60" y="241"/>
                </a:cubicBezTo>
                <a:cubicBezTo>
                  <a:pt x="60" y="282"/>
                  <a:pt x="60" y="282"/>
                  <a:pt x="60" y="282"/>
                </a:cubicBezTo>
                <a:cubicBezTo>
                  <a:pt x="60" y="289"/>
                  <a:pt x="67" y="295"/>
                  <a:pt x="75" y="295"/>
                </a:cubicBezTo>
                <a:cubicBezTo>
                  <a:pt x="114" y="295"/>
                  <a:pt x="114" y="295"/>
                  <a:pt x="114" y="295"/>
                </a:cubicBezTo>
                <a:cubicBezTo>
                  <a:pt x="123" y="295"/>
                  <a:pt x="130" y="289"/>
                  <a:pt x="130" y="282"/>
                </a:cubicBezTo>
                <a:cubicBezTo>
                  <a:pt x="130" y="241"/>
                  <a:pt x="130" y="241"/>
                  <a:pt x="130" y="241"/>
                </a:cubicBezTo>
                <a:cubicBezTo>
                  <a:pt x="130" y="240"/>
                  <a:pt x="130" y="239"/>
                  <a:pt x="129" y="239"/>
                </a:cubicBezTo>
                <a:cubicBezTo>
                  <a:pt x="129" y="234"/>
                  <a:pt x="129" y="234"/>
                  <a:pt x="129" y="234"/>
                </a:cubicBezTo>
                <a:cubicBezTo>
                  <a:pt x="129" y="194"/>
                  <a:pt x="147" y="167"/>
                  <a:pt x="163" y="142"/>
                </a:cubicBezTo>
                <a:close/>
                <a:moveTo>
                  <a:pt x="114" y="227"/>
                </a:moveTo>
                <a:cubicBezTo>
                  <a:pt x="109" y="227"/>
                  <a:pt x="102" y="227"/>
                  <a:pt x="95" y="227"/>
                </a:cubicBezTo>
                <a:cubicBezTo>
                  <a:pt x="97" y="215"/>
                  <a:pt x="97" y="195"/>
                  <a:pt x="98" y="185"/>
                </a:cubicBezTo>
                <a:cubicBezTo>
                  <a:pt x="99" y="174"/>
                  <a:pt x="100" y="163"/>
                  <a:pt x="100" y="152"/>
                </a:cubicBezTo>
                <a:cubicBezTo>
                  <a:pt x="101" y="133"/>
                  <a:pt x="99" y="114"/>
                  <a:pt x="95" y="96"/>
                </a:cubicBezTo>
                <a:cubicBezTo>
                  <a:pt x="94" y="94"/>
                  <a:pt x="94" y="94"/>
                  <a:pt x="94" y="94"/>
                </a:cubicBezTo>
                <a:cubicBezTo>
                  <a:pt x="102" y="113"/>
                  <a:pt x="106" y="135"/>
                  <a:pt x="107" y="161"/>
                </a:cubicBezTo>
                <a:cubicBezTo>
                  <a:pt x="107" y="167"/>
                  <a:pt x="106" y="174"/>
                  <a:pt x="106" y="180"/>
                </a:cubicBezTo>
                <a:cubicBezTo>
                  <a:pt x="117" y="177"/>
                  <a:pt x="140" y="149"/>
                  <a:pt x="136" y="124"/>
                </a:cubicBezTo>
                <a:cubicBezTo>
                  <a:pt x="132" y="96"/>
                  <a:pt x="83" y="74"/>
                  <a:pt x="86" y="51"/>
                </a:cubicBezTo>
                <a:cubicBezTo>
                  <a:pt x="89" y="27"/>
                  <a:pt x="57" y="108"/>
                  <a:pt x="61" y="136"/>
                </a:cubicBezTo>
                <a:cubicBezTo>
                  <a:pt x="64" y="156"/>
                  <a:pt x="74" y="168"/>
                  <a:pt x="94" y="178"/>
                </a:cubicBezTo>
                <a:cubicBezTo>
                  <a:pt x="93" y="179"/>
                  <a:pt x="96" y="203"/>
                  <a:pt x="87" y="227"/>
                </a:cubicBezTo>
                <a:cubicBezTo>
                  <a:pt x="83" y="227"/>
                  <a:pt x="79" y="227"/>
                  <a:pt x="75" y="227"/>
                </a:cubicBezTo>
                <a:cubicBezTo>
                  <a:pt x="73" y="188"/>
                  <a:pt x="54" y="159"/>
                  <a:pt x="38" y="137"/>
                </a:cubicBezTo>
                <a:cubicBezTo>
                  <a:pt x="26" y="118"/>
                  <a:pt x="15" y="103"/>
                  <a:pt x="15" y="86"/>
                </a:cubicBezTo>
                <a:cubicBezTo>
                  <a:pt x="15" y="47"/>
                  <a:pt x="50" y="14"/>
                  <a:pt x="93" y="14"/>
                </a:cubicBezTo>
                <a:cubicBezTo>
                  <a:pt x="136" y="14"/>
                  <a:pt x="171" y="47"/>
                  <a:pt x="171" y="86"/>
                </a:cubicBezTo>
                <a:cubicBezTo>
                  <a:pt x="171" y="102"/>
                  <a:pt x="162" y="117"/>
                  <a:pt x="150" y="135"/>
                </a:cubicBezTo>
                <a:cubicBezTo>
                  <a:pt x="135" y="158"/>
                  <a:pt x="116" y="187"/>
                  <a:pt x="114" y="227"/>
                </a:cubicBezTo>
                <a:close/>
                <a:moveTo>
                  <a:pt x="114" y="227"/>
                </a:moveTo>
                <a:cubicBezTo>
                  <a:pt x="114" y="227"/>
                  <a:pt x="114" y="227"/>
                  <a:pt x="114" y="227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89" name="Group 274">
            <a:extLst>
              <a:ext uri="{FF2B5EF4-FFF2-40B4-BE49-F238E27FC236}">
                <a16:creationId xmlns:a16="http://schemas.microsoft.com/office/drawing/2014/main" id="{E86C32C3-D04B-DA95-C01F-C6E2452ACB6C}"/>
              </a:ext>
            </a:extLst>
          </p:cNvPr>
          <p:cNvGrpSpPr/>
          <p:nvPr/>
        </p:nvGrpSpPr>
        <p:grpSpPr>
          <a:xfrm>
            <a:off x="5130501" y="1480233"/>
            <a:ext cx="488083" cy="532199"/>
            <a:chOff x="4829176" y="1644650"/>
            <a:chExt cx="825500" cy="900113"/>
          </a:xfrm>
          <a:solidFill>
            <a:srgbClr val="268CAB"/>
          </a:solidFill>
        </p:grpSpPr>
        <p:sp>
          <p:nvSpPr>
            <p:cNvPr id="190" name="Freeform 68">
              <a:extLst>
                <a:ext uri="{FF2B5EF4-FFF2-40B4-BE49-F238E27FC236}">
                  <a16:creationId xmlns:a16="http://schemas.microsoft.com/office/drawing/2014/main" id="{F79D1085-6305-4171-AF48-2793BEE62D3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29176" y="1717675"/>
              <a:ext cx="374650" cy="754063"/>
            </a:xfrm>
            <a:custGeom>
              <a:avLst/>
              <a:gdLst/>
              <a:ahLst/>
              <a:cxnLst>
                <a:cxn ang="0">
                  <a:pos x="97" y="204"/>
                </a:cxn>
                <a:cxn ang="0">
                  <a:pos x="129" y="259"/>
                </a:cxn>
                <a:cxn ang="0">
                  <a:pos x="129" y="207"/>
                </a:cxn>
                <a:cxn ang="0">
                  <a:pos x="54" y="132"/>
                </a:cxn>
                <a:cxn ang="0">
                  <a:pos x="129" y="57"/>
                </a:cxn>
                <a:cxn ang="0">
                  <a:pos x="129" y="0"/>
                </a:cxn>
                <a:cxn ang="0">
                  <a:pos x="98" y="56"/>
                </a:cxn>
                <a:cxn ang="0">
                  <a:pos x="39" y="40"/>
                </a:cxn>
                <a:cxn ang="0">
                  <a:pos x="55" y="99"/>
                </a:cxn>
                <a:cxn ang="0">
                  <a:pos x="0" y="131"/>
                </a:cxn>
                <a:cxn ang="0">
                  <a:pos x="55" y="163"/>
                </a:cxn>
                <a:cxn ang="0">
                  <a:pos x="40" y="220"/>
                </a:cxn>
                <a:cxn ang="0">
                  <a:pos x="97" y="204"/>
                </a:cxn>
                <a:cxn ang="0">
                  <a:pos x="97" y="204"/>
                </a:cxn>
                <a:cxn ang="0">
                  <a:pos x="97" y="204"/>
                </a:cxn>
              </a:cxnLst>
              <a:rect l="0" t="0" r="r" b="b"/>
              <a:pathLst>
                <a:path w="129" h="259">
                  <a:moveTo>
                    <a:pt x="97" y="204"/>
                  </a:moveTo>
                  <a:cubicBezTo>
                    <a:pt x="129" y="259"/>
                    <a:pt x="129" y="259"/>
                    <a:pt x="129" y="259"/>
                  </a:cubicBezTo>
                  <a:cubicBezTo>
                    <a:pt x="129" y="207"/>
                    <a:pt x="129" y="207"/>
                    <a:pt x="129" y="207"/>
                  </a:cubicBezTo>
                  <a:cubicBezTo>
                    <a:pt x="88" y="207"/>
                    <a:pt x="54" y="173"/>
                    <a:pt x="54" y="132"/>
                  </a:cubicBezTo>
                  <a:cubicBezTo>
                    <a:pt x="54" y="90"/>
                    <a:pt x="88" y="57"/>
                    <a:pt x="129" y="57"/>
                  </a:cubicBezTo>
                  <a:cubicBezTo>
                    <a:pt x="129" y="0"/>
                    <a:pt x="129" y="0"/>
                    <a:pt x="129" y="0"/>
                  </a:cubicBezTo>
                  <a:cubicBezTo>
                    <a:pt x="98" y="56"/>
                    <a:pt x="98" y="56"/>
                    <a:pt x="98" y="56"/>
                  </a:cubicBezTo>
                  <a:cubicBezTo>
                    <a:pt x="39" y="40"/>
                    <a:pt x="39" y="40"/>
                    <a:pt x="39" y="40"/>
                  </a:cubicBezTo>
                  <a:cubicBezTo>
                    <a:pt x="55" y="99"/>
                    <a:pt x="55" y="99"/>
                    <a:pt x="55" y="99"/>
                  </a:cubicBezTo>
                  <a:cubicBezTo>
                    <a:pt x="0" y="131"/>
                    <a:pt x="0" y="131"/>
                    <a:pt x="0" y="131"/>
                  </a:cubicBezTo>
                  <a:cubicBezTo>
                    <a:pt x="55" y="163"/>
                    <a:pt x="55" y="163"/>
                    <a:pt x="55" y="163"/>
                  </a:cubicBezTo>
                  <a:cubicBezTo>
                    <a:pt x="40" y="220"/>
                    <a:pt x="40" y="220"/>
                    <a:pt x="40" y="220"/>
                  </a:cubicBezTo>
                  <a:lnTo>
                    <a:pt x="97" y="204"/>
                  </a:lnTo>
                  <a:close/>
                  <a:moveTo>
                    <a:pt x="97" y="204"/>
                  </a:moveTo>
                  <a:cubicBezTo>
                    <a:pt x="97" y="204"/>
                    <a:pt x="97" y="204"/>
                    <a:pt x="97" y="20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1" name="Freeform 69">
              <a:extLst>
                <a:ext uri="{FF2B5EF4-FFF2-40B4-BE49-F238E27FC236}">
                  <a16:creationId xmlns:a16="http://schemas.microsoft.com/office/drawing/2014/main" id="{B3A8FB2E-DC57-AE00-875F-18C028AFB4C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18088" y="1916113"/>
              <a:ext cx="185738" cy="371475"/>
            </a:xfrm>
            <a:custGeom>
              <a:avLst/>
              <a:gdLst/>
              <a:ahLst/>
              <a:cxnLst>
                <a:cxn ang="0">
                  <a:pos x="64" y="128"/>
                </a:cxn>
                <a:cxn ang="0">
                  <a:pos x="64" y="0"/>
                </a:cxn>
                <a:cxn ang="0">
                  <a:pos x="0" y="64"/>
                </a:cxn>
                <a:cxn ang="0">
                  <a:pos x="64" y="128"/>
                </a:cxn>
                <a:cxn ang="0">
                  <a:pos x="64" y="128"/>
                </a:cxn>
                <a:cxn ang="0">
                  <a:pos x="64" y="128"/>
                </a:cxn>
              </a:cxnLst>
              <a:rect l="0" t="0" r="r" b="b"/>
              <a:pathLst>
                <a:path w="64" h="128">
                  <a:moveTo>
                    <a:pt x="64" y="128"/>
                  </a:moveTo>
                  <a:cubicBezTo>
                    <a:pt x="64" y="0"/>
                    <a:pt x="64" y="0"/>
                    <a:pt x="64" y="0"/>
                  </a:cubicBezTo>
                  <a:cubicBezTo>
                    <a:pt x="29" y="0"/>
                    <a:pt x="0" y="29"/>
                    <a:pt x="0" y="64"/>
                  </a:cubicBezTo>
                  <a:cubicBezTo>
                    <a:pt x="0" y="99"/>
                    <a:pt x="29" y="127"/>
                    <a:pt x="64" y="128"/>
                  </a:cubicBezTo>
                  <a:close/>
                  <a:moveTo>
                    <a:pt x="64" y="128"/>
                  </a:moveTo>
                  <a:cubicBezTo>
                    <a:pt x="64" y="128"/>
                    <a:pt x="64" y="128"/>
                    <a:pt x="64" y="12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49" name="Freeform 70">
              <a:extLst>
                <a:ext uri="{FF2B5EF4-FFF2-40B4-BE49-F238E27FC236}">
                  <a16:creationId xmlns:a16="http://schemas.microsoft.com/office/drawing/2014/main" id="{858847BB-752A-4931-3AF7-0CC6656771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16538" y="2495550"/>
              <a:ext cx="273050" cy="49213"/>
            </a:xfrm>
            <a:custGeom>
              <a:avLst/>
              <a:gdLst/>
              <a:ahLst/>
              <a:cxnLst>
                <a:cxn ang="0">
                  <a:pos x="0" y="9"/>
                </a:cxn>
                <a:cxn ang="0">
                  <a:pos x="8" y="17"/>
                </a:cxn>
                <a:cxn ang="0">
                  <a:pos x="85" y="17"/>
                </a:cxn>
                <a:cxn ang="0">
                  <a:pos x="94" y="9"/>
                </a:cxn>
                <a:cxn ang="0">
                  <a:pos x="94" y="0"/>
                </a:cxn>
                <a:cxn ang="0">
                  <a:pos x="0" y="0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</a:cxnLst>
              <a:rect l="0" t="0" r="r" b="b"/>
              <a:pathLst>
                <a:path w="94" h="17">
                  <a:moveTo>
                    <a:pt x="0" y="9"/>
                  </a:moveTo>
                  <a:cubicBezTo>
                    <a:pt x="0" y="13"/>
                    <a:pt x="3" y="17"/>
                    <a:pt x="8" y="17"/>
                  </a:cubicBezTo>
                  <a:cubicBezTo>
                    <a:pt x="85" y="17"/>
                    <a:pt x="85" y="17"/>
                    <a:pt x="85" y="17"/>
                  </a:cubicBezTo>
                  <a:cubicBezTo>
                    <a:pt x="90" y="17"/>
                    <a:pt x="94" y="13"/>
                    <a:pt x="94" y="9"/>
                  </a:cubicBezTo>
                  <a:cubicBezTo>
                    <a:pt x="94" y="0"/>
                    <a:pt x="94" y="0"/>
                    <a:pt x="94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9"/>
                  </a:lnTo>
                  <a:close/>
                  <a:moveTo>
                    <a:pt x="0" y="9"/>
                  </a:moveTo>
                  <a:cubicBezTo>
                    <a:pt x="0" y="9"/>
                    <a:pt x="0" y="9"/>
                    <a:pt x="0" y="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50" name="Freeform 71">
              <a:extLst>
                <a:ext uri="{FF2B5EF4-FFF2-40B4-BE49-F238E27FC236}">
                  <a16:creationId xmlns:a16="http://schemas.microsoft.com/office/drawing/2014/main" id="{D7239837-FA13-48A1-B617-38C352A19E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48288" y="1644650"/>
              <a:ext cx="206375" cy="79375"/>
            </a:xfrm>
            <a:custGeom>
              <a:avLst/>
              <a:gdLst/>
              <a:ahLst/>
              <a:cxnLst>
                <a:cxn ang="0">
                  <a:pos x="22" y="27"/>
                </a:cxn>
                <a:cxn ang="0">
                  <a:pos x="71" y="27"/>
                </a:cxn>
                <a:cxn ang="0">
                  <a:pos x="71" y="25"/>
                </a:cxn>
                <a:cxn ang="0">
                  <a:pos x="71" y="24"/>
                </a:cxn>
                <a:cxn ang="0">
                  <a:pos x="57" y="11"/>
                </a:cxn>
                <a:cxn ang="0">
                  <a:pos x="49" y="11"/>
                </a:cxn>
                <a:cxn ang="0">
                  <a:pos x="49" y="0"/>
                </a:cxn>
                <a:cxn ang="0">
                  <a:pos x="22" y="0"/>
                </a:cxn>
                <a:cxn ang="0">
                  <a:pos x="22" y="11"/>
                </a:cxn>
                <a:cxn ang="0">
                  <a:pos x="14" y="11"/>
                </a:cxn>
                <a:cxn ang="0">
                  <a:pos x="0" y="24"/>
                </a:cxn>
                <a:cxn ang="0">
                  <a:pos x="0" y="25"/>
                </a:cxn>
                <a:cxn ang="0">
                  <a:pos x="0" y="27"/>
                </a:cxn>
                <a:cxn ang="0">
                  <a:pos x="22" y="27"/>
                </a:cxn>
                <a:cxn ang="0">
                  <a:pos x="22" y="27"/>
                </a:cxn>
                <a:cxn ang="0">
                  <a:pos x="22" y="27"/>
                </a:cxn>
              </a:cxnLst>
              <a:rect l="0" t="0" r="r" b="b"/>
              <a:pathLst>
                <a:path w="71" h="27">
                  <a:moveTo>
                    <a:pt x="22" y="27"/>
                  </a:moveTo>
                  <a:cubicBezTo>
                    <a:pt x="71" y="27"/>
                    <a:pt x="71" y="27"/>
                    <a:pt x="71" y="27"/>
                  </a:cubicBezTo>
                  <a:cubicBezTo>
                    <a:pt x="71" y="26"/>
                    <a:pt x="71" y="26"/>
                    <a:pt x="71" y="25"/>
                  </a:cubicBezTo>
                  <a:cubicBezTo>
                    <a:pt x="71" y="24"/>
                    <a:pt x="71" y="24"/>
                    <a:pt x="71" y="24"/>
                  </a:cubicBezTo>
                  <a:cubicBezTo>
                    <a:pt x="71" y="17"/>
                    <a:pt x="65" y="11"/>
                    <a:pt x="57" y="11"/>
                  </a:cubicBezTo>
                  <a:cubicBezTo>
                    <a:pt x="49" y="11"/>
                    <a:pt x="49" y="11"/>
                    <a:pt x="49" y="11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6" y="11"/>
                    <a:pt x="0" y="17"/>
                    <a:pt x="0" y="2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6"/>
                    <a:pt x="0" y="26"/>
                    <a:pt x="0" y="27"/>
                  </a:cubicBezTo>
                  <a:lnTo>
                    <a:pt x="22" y="27"/>
                  </a:lnTo>
                  <a:close/>
                  <a:moveTo>
                    <a:pt x="22" y="27"/>
                  </a:moveTo>
                  <a:cubicBezTo>
                    <a:pt x="22" y="27"/>
                    <a:pt x="22" y="27"/>
                    <a:pt x="22" y="2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51" name="Freeform 72">
              <a:extLst>
                <a:ext uri="{FF2B5EF4-FFF2-40B4-BE49-F238E27FC236}">
                  <a16:creationId xmlns:a16="http://schemas.microsoft.com/office/drawing/2014/main" id="{9DB49A95-D599-BFEB-83D7-4D90B873D7D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235576" y="1755775"/>
              <a:ext cx="419100" cy="706438"/>
            </a:xfrm>
            <a:custGeom>
              <a:avLst/>
              <a:gdLst/>
              <a:ahLst/>
              <a:cxnLst>
                <a:cxn ang="0">
                  <a:pos x="128" y="0"/>
                </a:cxn>
                <a:cxn ang="0">
                  <a:pos x="21" y="0"/>
                </a:cxn>
                <a:cxn ang="0">
                  <a:pos x="3" y="8"/>
                </a:cxn>
                <a:cxn ang="0">
                  <a:pos x="0" y="16"/>
                </a:cxn>
                <a:cxn ang="0">
                  <a:pos x="0" y="222"/>
                </a:cxn>
                <a:cxn ang="0">
                  <a:pos x="0" y="225"/>
                </a:cxn>
                <a:cxn ang="0">
                  <a:pos x="21" y="243"/>
                </a:cxn>
                <a:cxn ang="0">
                  <a:pos x="128" y="243"/>
                </a:cxn>
                <a:cxn ang="0">
                  <a:pos x="144" y="222"/>
                </a:cxn>
                <a:cxn ang="0">
                  <a:pos x="144" y="16"/>
                </a:cxn>
                <a:cxn ang="0">
                  <a:pos x="128" y="0"/>
                </a:cxn>
                <a:cxn ang="0">
                  <a:pos x="84" y="100"/>
                </a:cxn>
                <a:cxn ang="0">
                  <a:pos x="106" y="100"/>
                </a:cxn>
                <a:cxn ang="0">
                  <a:pos x="99" y="109"/>
                </a:cxn>
                <a:cxn ang="0">
                  <a:pos x="68" y="149"/>
                </a:cxn>
                <a:cxn ang="0">
                  <a:pos x="64" y="154"/>
                </a:cxn>
                <a:cxn ang="0">
                  <a:pos x="56" y="164"/>
                </a:cxn>
                <a:cxn ang="0">
                  <a:pos x="69" y="116"/>
                </a:cxn>
                <a:cxn ang="0">
                  <a:pos x="38" y="116"/>
                </a:cxn>
                <a:cxn ang="0">
                  <a:pos x="51" y="100"/>
                </a:cxn>
                <a:cxn ang="0">
                  <a:pos x="55" y="94"/>
                </a:cxn>
                <a:cxn ang="0">
                  <a:pos x="59" y="89"/>
                </a:cxn>
                <a:cxn ang="0">
                  <a:pos x="69" y="76"/>
                </a:cxn>
                <a:cxn ang="0">
                  <a:pos x="88" y="52"/>
                </a:cxn>
                <a:cxn ang="0">
                  <a:pos x="76" y="95"/>
                </a:cxn>
                <a:cxn ang="0">
                  <a:pos x="74" y="100"/>
                </a:cxn>
                <a:cxn ang="0">
                  <a:pos x="84" y="100"/>
                </a:cxn>
                <a:cxn ang="0">
                  <a:pos x="84" y="100"/>
                </a:cxn>
                <a:cxn ang="0">
                  <a:pos x="84" y="100"/>
                </a:cxn>
              </a:cxnLst>
              <a:rect l="0" t="0" r="r" b="b"/>
              <a:pathLst>
                <a:path w="144" h="243">
                  <a:moveTo>
                    <a:pt x="128" y="0"/>
                  </a:moveTo>
                  <a:cubicBezTo>
                    <a:pt x="21" y="0"/>
                    <a:pt x="21" y="0"/>
                    <a:pt x="21" y="0"/>
                  </a:cubicBezTo>
                  <a:cubicBezTo>
                    <a:pt x="14" y="0"/>
                    <a:pt x="7" y="3"/>
                    <a:pt x="3" y="8"/>
                  </a:cubicBezTo>
                  <a:cubicBezTo>
                    <a:pt x="1" y="10"/>
                    <a:pt x="0" y="13"/>
                    <a:pt x="0" y="16"/>
                  </a:cubicBezTo>
                  <a:cubicBezTo>
                    <a:pt x="0" y="222"/>
                    <a:pt x="0" y="222"/>
                    <a:pt x="0" y="222"/>
                  </a:cubicBezTo>
                  <a:cubicBezTo>
                    <a:pt x="0" y="223"/>
                    <a:pt x="0" y="224"/>
                    <a:pt x="0" y="225"/>
                  </a:cubicBezTo>
                  <a:cubicBezTo>
                    <a:pt x="2" y="234"/>
                    <a:pt x="12" y="243"/>
                    <a:pt x="21" y="243"/>
                  </a:cubicBezTo>
                  <a:cubicBezTo>
                    <a:pt x="128" y="243"/>
                    <a:pt x="128" y="243"/>
                    <a:pt x="128" y="243"/>
                  </a:cubicBezTo>
                  <a:cubicBezTo>
                    <a:pt x="138" y="243"/>
                    <a:pt x="144" y="232"/>
                    <a:pt x="144" y="222"/>
                  </a:cubicBezTo>
                  <a:cubicBezTo>
                    <a:pt x="144" y="16"/>
                    <a:pt x="144" y="16"/>
                    <a:pt x="144" y="16"/>
                  </a:cubicBezTo>
                  <a:cubicBezTo>
                    <a:pt x="144" y="6"/>
                    <a:pt x="138" y="0"/>
                    <a:pt x="128" y="0"/>
                  </a:cubicBezTo>
                  <a:close/>
                  <a:moveTo>
                    <a:pt x="84" y="100"/>
                  </a:moveTo>
                  <a:cubicBezTo>
                    <a:pt x="106" y="100"/>
                    <a:pt x="106" y="100"/>
                    <a:pt x="106" y="100"/>
                  </a:cubicBezTo>
                  <a:cubicBezTo>
                    <a:pt x="99" y="109"/>
                    <a:pt x="99" y="109"/>
                    <a:pt x="99" y="109"/>
                  </a:cubicBezTo>
                  <a:cubicBezTo>
                    <a:pt x="68" y="149"/>
                    <a:pt x="68" y="149"/>
                    <a:pt x="68" y="149"/>
                  </a:cubicBezTo>
                  <a:cubicBezTo>
                    <a:pt x="64" y="154"/>
                    <a:pt x="64" y="154"/>
                    <a:pt x="64" y="154"/>
                  </a:cubicBezTo>
                  <a:cubicBezTo>
                    <a:pt x="56" y="164"/>
                    <a:pt x="56" y="164"/>
                    <a:pt x="56" y="164"/>
                  </a:cubicBezTo>
                  <a:cubicBezTo>
                    <a:pt x="69" y="116"/>
                    <a:pt x="69" y="116"/>
                    <a:pt x="69" y="116"/>
                  </a:cubicBezTo>
                  <a:cubicBezTo>
                    <a:pt x="38" y="116"/>
                    <a:pt x="38" y="116"/>
                    <a:pt x="38" y="116"/>
                  </a:cubicBezTo>
                  <a:cubicBezTo>
                    <a:pt x="51" y="100"/>
                    <a:pt x="51" y="100"/>
                    <a:pt x="51" y="100"/>
                  </a:cubicBezTo>
                  <a:cubicBezTo>
                    <a:pt x="55" y="94"/>
                    <a:pt x="55" y="94"/>
                    <a:pt x="55" y="94"/>
                  </a:cubicBezTo>
                  <a:cubicBezTo>
                    <a:pt x="59" y="89"/>
                    <a:pt x="59" y="89"/>
                    <a:pt x="59" y="89"/>
                  </a:cubicBezTo>
                  <a:cubicBezTo>
                    <a:pt x="69" y="76"/>
                    <a:pt x="69" y="76"/>
                    <a:pt x="69" y="76"/>
                  </a:cubicBezTo>
                  <a:cubicBezTo>
                    <a:pt x="88" y="52"/>
                    <a:pt x="88" y="52"/>
                    <a:pt x="88" y="52"/>
                  </a:cubicBezTo>
                  <a:cubicBezTo>
                    <a:pt x="76" y="95"/>
                    <a:pt x="76" y="95"/>
                    <a:pt x="76" y="95"/>
                  </a:cubicBezTo>
                  <a:cubicBezTo>
                    <a:pt x="74" y="100"/>
                    <a:pt x="74" y="100"/>
                    <a:pt x="74" y="100"/>
                  </a:cubicBezTo>
                  <a:lnTo>
                    <a:pt x="84" y="100"/>
                  </a:lnTo>
                  <a:close/>
                  <a:moveTo>
                    <a:pt x="84" y="100"/>
                  </a:moveTo>
                  <a:cubicBezTo>
                    <a:pt x="84" y="100"/>
                    <a:pt x="84" y="100"/>
                    <a:pt x="84" y="10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152" name="Group 280">
            <a:extLst>
              <a:ext uri="{FF2B5EF4-FFF2-40B4-BE49-F238E27FC236}">
                <a16:creationId xmlns:a16="http://schemas.microsoft.com/office/drawing/2014/main" id="{002AC220-48E6-7CB1-0F31-537C0DBC0218}"/>
              </a:ext>
            </a:extLst>
          </p:cNvPr>
          <p:cNvGrpSpPr/>
          <p:nvPr/>
        </p:nvGrpSpPr>
        <p:grpSpPr>
          <a:xfrm>
            <a:off x="6035934" y="2481098"/>
            <a:ext cx="559977" cy="372537"/>
            <a:chOff x="3349626" y="2794000"/>
            <a:chExt cx="758825" cy="504825"/>
          </a:xfrm>
          <a:solidFill>
            <a:schemeClr val="bg1">
              <a:lumMod val="50000"/>
            </a:schemeClr>
          </a:solidFill>
        </p:grpSpPr>
        <p:sp>
          <p:nvSpPr>
            <p:cNvPr id="1153" name="Freeform 86">
              <a:extLst>
                <a:ext uri="{FF2B5EF4-FFF2-40B4-BE49-F238E27FC236}">
                  <a16:creationId xmlns:a16="http://schemas.microsoft.com/office/drawing/2014/main" id="{2A2801AB-2C8D-0E97-7BE7-3CCA8258727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49626" y="2794000"/>
              <a:ext cx="674688" cy="504825"/>
            </a:xfrm>
            <a:custGeom>
              <a:avLst/>
              <a:gdLst/>
              <a:ahLst/>
              <a:cxnLst>
                <a:cxn ang="0">
                  <a:pos x="216" y="0"/>
                </a:cxn>
                <a:cxn ang="0">
                  <a:pos x="16" y="0"/>
                </a:cxn>
                <a:cxn ang="0">
                  <a:pos x="0" y="17"/>
                </a:cxn>
                <a:cxn ang="0">
                  <a:pos x="0" y="156"/>
                </a:cxn>
                <a:cxn ang="0">
                  <a:pos x="16" y="173"/>
                </a:cxn>
                <a:cxn ang="0">
                  <a:pos x="216" y="173"/>
                </a:cxn>
                <a:cxn ang="0">
                  <a:pos x="232" y="156"/>
                </a:cxn>
                <a:cxn ang="0">
                  <a:pos x="232" y="17"/>
                </a:cxn>
                <a:cxn ang="0">
                  <a:pos x="216" y="0"/>
                </a:cxn>
                <a:cxn ang="0">
                  <a:pos x="32" y="88"/>
                </a:cxn>
                <a:cxn ang="0">
                  <a:pos x="50" y="71"/>
                </a:cxn>
                <a:cxn ang="0">
                  <a:pos x="84" y="71"/>
                </a:cxn>
                <a:cxn ang="0">
                  <a:pos x="84" y="53"/>
                </a:cxn>
                <a:cxn ang="0">
                  <a:pos x="97" y="40"/>
                </a:cxn>
                <a:cxn ang="0">
                  <a:pos x="142" y="40"/>
                </a:cxn>
                <a:cxn ang="0">
                  <a:pos x="145" y="43"/>
                </a:cxn>
                <a:cxn ang="0">
                  <a:pos x="145" y="134"/>
                </a:cxn>
                <a:cxn ang="0">
                  <a:pos x="142" y="136"/>
                </a:cxn>
                <a:cxn ang="0">
                  <a:pos x="97" y="136"/>
                </a:cxn>
                <a:cxn ang="0">
                  <a:pos x="84" y="123"/>
                </a:cxn>
                <a:cxn ang="0">
                  <a:pos x="84" y="106"/>
                </a:cxn>
                <a:cxn ang="0">
                  <a:pos x="50" y="106"/>
                </a:cxn>
                <a:cxn ang="0">
                  <a:pos x="32" y="88"/>
                </a:cxn>
                <a:cxn ang="0">
                  <a:pos x="182" y="121"/>
                </a:cxn>
                <a:cxn ang="0">
                  <a:pos x="154" y="121"/>
                </a:cxn>
                <a:cxn ang="0">
                  <a:pos x="154" y="100"/>
                </a:cxn>
                <a:cxn ang="0">
                  <a:pos x="182" y="100"/>
                </a:cxn>
                <a:cxn ang="0">
                  <a:pos x="193" y="110"/>
                </a:cxn>
                <a:cxn ang="0">
                  <a:pos x="182" y="121"/>
                </a:cxn>
                <a:cxn ang="0">
                  <a:pos x="182" y="76"/>
                </a:cxn>
                <a:cxn ang="0">
                  <a:pos x="154" y="76"/>
                </a:cxn>
                <a:cxn ang="0">
                  <a:pos x="154" y="55"/>
                </a:cxn>
                <a:cxn ang="0">
                  <a:pos x="182" y="55"/>
                </a:cxn>
                <a:cxn ang="0">
                  <a:pos x="193" y="66"/>
                </a:cxn>
                <a:cxn ang="0">
                  <a:pos x="182" y="76"/>
                </a:cxn>
                <a:cxn ang="0">
                  <a:pos x="182" y="76"/>
                </a:cxn>
                <a:cxn ang="0">
                  <a:pos x="182" y="76"/>
                </a:cxn>
              </a:cxnLst>
              <a:rect l="0" t="0" r="r" b="b"/>
              <a:pathLst>
                <a:path w="232" h="173">
                  <a:moveTo>
                    <a:pt x="216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7" y="0"/>
                    <a:pt x="0" y="8"/>
                    <a:pt x="0" y="17"/>
                  </a:cubicBezTo>
                  <a:cubicBezTo>
                    <a:pt x="0" y="156"/>
                    <a:pt x="0" y="156"/>
                    <a:pt x="0" y="156"/>
                  </a:cubicBezTo>
                  <a:cubicBezTo>
                    <a:pt x="0" y="165"/>
                    <a:pt x="7" y="173"/>
                    <a:pt x="16" y="173"/>
                  </a:cubicBezTo>
                  <a:cubicBezTo>
                    <a:pt x="216" y="173"/>
                    <a:pt x="216" y="173"/>
                    <a:pt x="216" y="173"/>
                  </a:cubicBezTo>
                  <a:cubicBezTo>
                    <a:pt x="225" y="173"/>
                    <a:pt x="232" y="165"/>
                    <a:pt x="232" y="156"/>
                  </a:cubicBezTo>
                  <a:cubicBezTo>
                    <a:pt x="232" y="17"/>
                    <a:pt x="232" y="17"/>
                    <a:pt x="232" y="17"/>
                  </a:cubicBezTo>
                  <a:cubicBezTo>
                    <a:pt x="232" y="8"/>
                    <a:pt x="225" y="0"/>
                    <a:pt x="216" y="0"/>
                  </a:cubicBezTo>
                  <a:close/>
                  <a:moveTo>
                    <a:pt x="32" y="88"/>
                  </a:moveTo>
                  <a:cubicBezTo>
                    <a:pt x="32" y="78"/>
                    <a:pt x="40" y="71"/>
                    <a:pt x="50" y="71"/>
                  </a:cubicBezTo>
                  <a:cubicBezTo>
                    <a:pt x="84" y="71"/>
                    <a:pt x="84" y="71"/>
                    <a:pt x="84" y="71"/>
                  </a:cubicBezTo>
                  <a:cubicBezTo>
                    <a:pt x="84" y="53"/>
                    <a:pt x="84" y="53"/>
                    <a:pt x="84" y="53"/>
                  </a:cubicBezTo>
                  <a:cubicBezTo>
                    <a:pt x="84" y="46"/>
                    <a:pt x="90" y="40"/>
                    <a:pt x="97" y="40"/>
                  </a:cubicBezTo>
                  <a:cubicBezTo>
                    <a:pt x="142" y="40"/>
                    <a:pt x="142" y="40"/>
                    <a:pt x="142" y="40"/>
                  </a:cubicBezTo>
                  <a:cubicBezTo>
                    <a:pt x="144" y="40"/>
                    <a:pt x="145" y="41"/>
                    <a:pt x="145" y="43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5" y="135"/>
                    <a:pt x="144" y="136"/>
                    <a:pt x="142" y="136"/>
                  </a:cubicBezTo>
                  <a:cubicBezTo>
                    <a:pt x="97" y="136"/>
                    <a:pt x="97" y="136"/>
                    <a:pt x="97" y="136"/>
                  </a:cubicBezTo>
                  <a:cubicBezTo>
                    <a:pt x="90" y="136"/>
                    <a:pt x="84" y="130"/>
                    <a:pt x="84" y="123"/>
                  </a:cubicBezTo>
                  <a:cubicBezTo>
                    <a:pt x="84" y="106"/>
                    <a:pt x="84" y="106"/>
                    <a:pt x="84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40" y="106"/>
                    <a:pt x="32" y="98"/>
                    <a:pt x="32" y="88"/>
                  </a:cubicBezTo>
                  <a:close/>
                  <a:moveTo>
                    <a:pt x="182" y="121"/>
                  </a:moveTo>
                  <a:cubicBezTo>
                    <a:pt x="154" y="121"/>
                    <a:pt x="154" y="121"/>
                    <a:pt x="154" y="121"/>
                  </a:cubicBezTo>
                  <a:cubicBezTo>
                    <a:pt x="154" y="100"/>
                    <a:pt x="154" y="100"/>
                    <a:pt x="154" y="100"/>
                  </a:cubicBezTo>
                  <a:cubicBezTo>
                    <a:pt x="182" y="100"/>
                    <a:pt x="182" y="100"/>
                    <a:pt x="182" y="100"/>
                  </a:cubicBezTo>
                  <a:cubicBezTo>
                    <a:pt x="188" y="100"/>
                    <a:pt x="193" y="104"/>
                    <a:pt x="193" y="110"/>
                  </a:cubicBezTo>
                  <a:cubicBezTo>
                    <a:pt x="193" y="116"/>
                    <a:pt x="188" y="121"/>
                    <a:pt x="182" y="121"/>
                  </a:cubicBezTo>
                  <a:close/>
                  <a:moveTo>
                    <a:pt x="182" y="76"/>
                  </a:moveTo>
                  <a:cubicBezTo>
                    <a:pt x="154" y="76"/>
                    <a:pt x="154" y="76"/>
                    <a:pt x="154" y="76"/>
                  </a:cubicBezTo>
                  <a:cubicBezTo>
                    <a:pt x="154" y="55"/>
                    <a:pt x="154" y="55"/>
                    <a:pt x="154" y="55"/>
                  </a:cubicBezTo>
                  <a:cubicBezTo>
                    <a:pt x="182" y="55"/>
                    <a:pt x="182" y="55"/>
                    <a:pt x="182" y="55"/>
                  </a:cubicBezTo>
                  <a:cubicBezTo>
                    <a:pt x="188" y="55"/>
                    <a:pt x="193" y="60"/>
                    <a:pt x="193" y="66"/>
                  </a:cubicBezTo>
                  <a:cubicBezTo>
                    <a:pt x="193" y="72"/>
                    <a:pt x="188" y="76"/>
                    <a:pt x="182" y="76"/>
                  </a:cubicBezTo>
                  <a:close/>
                  <a:moveTo>
                    <a:pt x="182" y="76"/>
                  </a:moveTo>
                  <a:cubicBezTo>
                    <a:pt x="182" y="76"/>
                    <a:pt x="182" y="76"/>
                    <a:pt x="182" y="7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54" name="Freeform 87">
              <a:extLst>
                <a:ext uri="{FF2B5EF4-FFF2-40B4-BE49-F238E27FC236}">
                  <a16:creationId xmlns:a16="http://schemas.microsoft.com/office/drawing/2014/main" id="{7CCB96DC-14E5-EE45-2BD8-5031308CC3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49713" y="2898775"/>
              <a:ext cx="58738" cy="295275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1" y="0"/>
                </a:cxn>
                <a:cxn ang="0">
                  <a:pos x="0" y="3"/>
                </a:cxn>
                <a:cxn ang="0">
                  <a:pos x="0" y="98"/>
                </a:cxn>
                <a:cxn ang="0">
                  <a:pos x="1" y="101"/>
                </a:cxn>
                <a:cxn ang="0">
                  <a:pos x="3" y="101"/>
                </a:cxn>
                <a:cxn ang="0">
                  <a:pos x="20" y="84"/>
                </a:cxn>
                <a:cxn ang="0">
                  <a:pos x="20" y="17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</a:cxnLst>
              <a:rect l="0" t="0" r="r" b="b"/>
              <a:pathLst>
                <a:path w="20" h="101">
                  <a:moveTo>
                    <a:pt x="3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98"/>
                    <a:pt x="0" y="98"/>
                    <a:pt x="0" y="98"/>
                  </a:cubicBezTo>
                  <a:cubicBezTo>
                    <a:pt x="0" y="100"/>
                    <a:pt x="0" y="101"/>
                    <a:pt x="1" y="101"/>
                  </a:cubicBezTo>
                  <a:cubicBezTo>
                    <a:pt x="3" y="101"/>
                    <a:pt x="3" y="101"/>
                    <a:pt x="3" y="101"/>
                  </a:cubicBezTo>
                  <a:cubicBezTo>
                    <a:pt x="12" y="101"/>
                    <a:pt x="20" y="93"/>
                    <a:pt x="20" y="84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0" y="8"/>
                    <a:pt x="12" y="0"/>
                    <a:pt x="3" y="0"/>
                  </a:cubicBezTo>
                  <a:close/>
                  <a:moveTo>
                    <a:pt x="3" y="0"/>
                  </a:move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155" name="Freeform 112">
            <a:extLst>
              <a:ext uri="{FF2B5EF4-FFF2-40B4-BE49-F238E27FC236}">
                <a16:creationId xmlns:a16="http://schemas.microsoft.com/office/drawing/2014/main" id="{8896B3E2-CCC7-061A-C334-DEC433B84CAB}"/>
              </a:ext>
            </a:extLst>
          </p:cNvPr>
          <p:cNvSpPr>
            <a:spLocks noEditPoints="1"/>
          </p:cNvSpPr>
          <p:nvPr/>
        </p:nvSpPr>
        <p:spPr bwMode="auto">
          <a:xfrm>
            <a:off x="7071875" y="2433360"/>
            <a:ext cx="245824" cy="468010"/>
          </a:xfrm>
          <a:custGeom>
            <a:avLst/>
            <a:gdLst/>
            <a:ahLst/>
            <a:cxnLst>
              <a:cxn ang="0">
                <a:pos x="87" y="179"/>
              </a:cxn>
              <a:cxn ang="0">
                <a:pos x="108" y="179"/>
              </a:cxn>
              <a:cxn ang="0">
                <a:pos x="63" y="217"/>
              </a:cxn>
              <a:cxn ang="0">
                <a:pos x="32" y="179"/>
              </a:cxn>
              <a:cxn ang="0">
                <a:pos x="54" y="179"/>
              </a:cxn>
              <a:cxn ang="0">
                <a:pos x="66" y="142"/>
              </a:cxn>
              <a:cxn ang="0">
                <a:pos x="40" y="142"/>
              </a:cxn>
              <a:cxn ang="0">
                <a:pos x="66" y="69"/>
              </a:cxn>
              <a:cxn ang="0">
                <a:pos x="96" y="69"/>
              </a:cxn>
              <a:cxn ang="0">
                <a:pos x="79" y="119"/>
              </a:cxn>
              <a:cxn ang="0">
                <a:pos x="107" y="119"/>
              </a:cxn>
              <a:cxn ang="0">
                <a:pos x="87" y="179"/>
              </a:cxn>
              <a:cxn ang="0">
                <a:pos x="142" y="39"/>
              </a:cxn>
              <a:cxn ang="0">
                <a:pos x="142" y="246"/>
              </a:cxn>
              <a:cxn ang="0">
                <a:pos x="118" y="270"/>
              </a:cxn>
              <a:cxn ang="0">
                <a:pos x="23" y="270"/>
              </a:cxn>
              <a:cxn ang="0">
                <a:pos x="0" y="246"/>
              </a:cxn>
              <a:cxn ang="0">
                <a:pos x="0" y="39"/>
              </a:cxn>
              <a:cxn ang="0">
                <a:pos x="23" y="16"/>
              </a:cxn>
              <a:cxn ang="0">
                <a:pos x="43" y="16"/>
              </a:cxn>
              <a:cxn ang="0">
                <a:pos x="43" y="0"/>
              </a:cxn>
              <a:cxn ang="0">
                <a:pos x="98" y="0"/>
              </a:cxn>
              <a:cxn ang="0">
                <a:pos x="98" y="16"/>
              </a:cxn>
              <a:cxn ang="0">
                <a:pos x="118" y="16"/>
              </a:cxn>
              <a:cxn ang="0">
                <a:pos x="142" y="39"/>
              </a:cxn>
              <a:cxn ang="0">
                <a:pos x="126" y="39"/>
              </a:cxn>
              <a:cxn ang="0">
                <a:pos x="118" y="31"/>
              </a:cxn>
              <a:cxn ang="0">
                <a:pos x="23" y="31"/>
              </a:cxn>
              <a:cxn ang="0">
                <a:pos x="16" y="39"/>
              </a:cxn>
              <a:cxn ang="0">
                <a:pos x="16" y="246"/>
              </a:cxn>
              <a:cxn ang="0">
                <a:pos x="23" y="254"/>
              </a:cxn>
              <a:cxn ang="0">
                <a:pos x="118" y="254"/>
              </a:cxn>
              <a:cxn ang="0">
                <a:pos x="126" y="246"/>
              </a:cxn>
              <a:cxn ang="0">
                <a:pos x="126" y="39"/>
              </a:cxn>
              <a:cxn ang="0">
                <a:pos x="126" y="39"/>
              </a:cxn>
              <a:cxn ang="0">
                <a:pos x="126" y="39"/>
              </a:cxn>
            </a:cxnLst>
            <a:rect l="0" t="0" r="r" b="b"/>
            <a:pathLst>
              <a:path w="142" h="270">
                <a:moveTo>
                  <a:pt x="87" y="179"/>
                </a:moveTo>
                <a:cubicBezTo>
                  <a:pt x="108" y="179"/>
                  <a:pt x="108" y="179"/>
                  <a:pt x="108" y="179"/>
                </a:cubicBezTo>
                <a:cubicBezTo>
                  <a:pt x="63" y="217"/>
                  <a:pt x="63" y="217"/>
                  <a:pt x="63" y="217"/>
                </a:cubicBezTo>
                <a:cubicBezTo>
                  <a:pt x="32" y="179"/>
                  <a:pt x="32" y="179"/>
                  <a:pt x="32" y="179"/>
                </a:cubicBezTo>
                <a:cubicBezTo>
                  <a:pt x="54" y="179"/>
                  <a:pt x="54" y="179"/>
                  <a:pt x="54" y="179"/>
                </a:cubicBezTo>
                <a:cubicBezTo>
                  <a:pt x="66" y="142"/>
                  <a:pt x="66" y="142"/>
                  <a:pt x="66" y="142"/>
                </a:cubicBezTo>
                <a:cubicBezTo>
                  <a:pt x="40" y="142"/>
                  <a:pt x="40" y="142"/>
                  <a:pt x="40" y="142"/>
                </a:cubicBezTo>
                <a:cubicBezTo>
                  <a:pt x="66" y="69"/>
                  <a:pt x="66" y="69"/>
                  <a:pt x="66" y="69"/>
                </a:cubicBezTo>
                <a:cubicBezTo>
                  <a:pt x="96" y="69"/>
                  <a:pt x="96" y="69"/>
                  <a:pt x="96" y="69"/>
                </a:cubicBezTo>
                <a:cubicBezTo>
                  <a:pt x="79" y="119"/>
                  <a:pt x="79" y="119"/>
                  <a:pt x="79" y="119"/>
                </a:cubicBezTo>
                <a:cubicBezTo>
                  <a:pt x="107" y="119"/>
                  <a:pt x="107" y="119"/>
                  <a:pt x="107" y="119"/>
                </a:cubicBezTo>
                <a:lnTo>
                  <a:pt x="87" y="179"/>
                </a:lnTo>
                <a:close/>
                <a:moveTo>
                  <a:pt x="142" y="39"/>
                </a:moveTo>
                <a:cubicBezTo>
                  <a:pt x="142" y="246"/>
                  <a:pt x="142" y="246"/>
                  <a:pt x="142" y="246"/>
                </a:cubicBezTo>
                <a:cubicBezTo>
                  <a:pt x="142" y="259"/>
                  <a:pt x="131" y="270"/>
                  <a:pt x="118" y="270"/>
                </a:cubicBezTo>
                <a:cubicBezTo>
                  <a:pt x="23" y="270"/>
                  <a:pt x="23" y="270"/>
                  <a:pt x="23" y="270"/>
                </a:cubicBezTo>
                <a:cubicBezTo>
                  <a:pt x="10" y="270"/>
                  <a:pt x="0" y="259"/>
                  <a:pt x="0" y="246"/>
                </a:cubicBezTo>
                <a:cubicBezTo>
                  <a:pt x="0" y="39"/>
                  <a:pt x="0" y="39"/>
                  <a:pt x="0" y="39"/>
                </a:cubicBezTo>
                <a:cubicBezTo>
                  <a:pt x="0" y="26"/>
                  <a:pt x="10" y="16"/>
                  <a:pt x="23" y="16"/>
                </a:cubicBezTo>
                <a:cubicBezTo>
                  <a:pt x="43" y="16"/>
                  <a:pt x="43" y="16"/>
                  <a:pt x="43" y="16"/>
                </a:cubicBezTo>
                <a:cubicBezTo>
                  <a:pt x="43" y="0"/>
                  <a:pt x="43" y="0"/>
                  <a:pt x="43" y="0"/>
                </a:cubicBezTo>
                <a:cubicBezTo>
                  <a:pt x="98" y="0"/>
                  <a:pt x="98" y="0"/>
                  <a:pt x="98" y="0"/>
                </a:cubicBezTo>
                <a:cubicBezTo>
                  <a:pt x="98" y="16"/>
                  <a:pt x="98" y="16"/>
                  <a:pt x="98" y="16"/>
                </a:cubicBezTo>
                <a:cubicBezTo>
                  <a:pt x="118" y="16"/>
                  <a:pt x="118" y="16"/>
                  <a:pt x="118" y="16"/>
                </a:cubicBezTo>
                <a:cubicBezTo>
                  <a:pt x="131" y="16"/>
                  <a:pt x="142" y="26"/>
                  <a:pt x="142" y="39"/>
                </a:cubicBezTo>
                <a:close/>
                <a:moveTo>
                  <a:pt x="126" y="39"/>
                </a:moveTo>
                <a:cubicBezTo>
                  <a:pt x="126" y="35"/>
                  <a:pt x="123" y="31"/>
                  <a:pt x="118" y="31"/>
                </a:cubicBezTo>
                <a:cubicBezTo>
                  <a:pt x="23" y="31"/>
                  <a:pt x="23" y="31"/>
                  <a:pt x="23" y="31"/>
                </a:cubicBezTo>
                <a:cubicBezTo>
                  <a:pt x="19" y="31"/>
                  <a:pt x="16" y="35"/>
                  <a:pt x="16" y="39"/>
                </a:cubicBezTo>
                <a:cubicBezTo>
                  <a:pt x="16" y="246"/>
                  <a:pt x="16" y="246"/>
                  <a:pt x="16" y="246"/>
                </a:cubicBezTo>
                <a:cubicBezTo>
                  <a:pt x="16" y="251"/>
                  <a:pt x="19" y="254"/>
                  <a:pt x="23" y="254"/>
                </a:cubicBezTo>
                <a:cubicBezTo>
                  <a:pt x="118" y="254"/>
                  <a:pt x="118" y="254"/>
                  <a:pt x="118" y="254"/>
                </a:cubicBezTo>
                <a:cubicBezTo>
                  <a:pt x="123" y="254"/>
                  <a:pt x="126" y="251"/>
                  <a:pt x="126" y="246"/>
                </a:cubicBezTo>
                <a:lnTo>
                  <a:pt x="126" y="39"/>
                </a:lnTo>
                <a:close/>
                <a:moveTo>
                  <a:pt x="126" y="39"/>
                </a:moveTo>
                <a:cubicBezTo>
                  <a:pt x="126" y="39"/>
                  <a:pt x="126" y="39"/>
                  <a:pt x="126" y="39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156" name="Group 284">
            <a:extLst>
              <a:ext uri="{FF2B5EF4-FFF2-40B4-BE49-F238E27FC236}">
                <a16:creationId xmlns:a16="http://schemas.microsoft.com/office/drawing/2014/main" id="{2F7E5141-4996-DCE3-3A4B-170EF57DA86F}"/>
              </a:ext>
            </a:extLst>
          </p:cNvPr>
          <p:cNvGrpSpPr/>
          <p:nvPr/>
        </p:nvGrpSpPr>
        <p:grpSpPr>
          <a:xfrm>
            <a:off x="7793663" y="2437565"/>
            <a:ext cx="212987" cy="459602"/>
            <a:chOff x="5938838" y="2478088"/>
            <a:chExt cx="241300" cy="520700"/>
          </a:xfrm>
          <a:solidFill>
            <a:schemeClr val="bg1">
              <a:lumMod val="50000"/>
            </a:schemeClr>
          </a:solidFill>
        </p:grpSpPr>
        <p:sp>
          <p:nvSpPr>
            <p:cNvPr id="1157" name="Freeform 40">
              <a:extLst>
                <a:ext uri="{FF2B5EF4-FFF2-40B4-BE49-F238E27FC236}">
                  <a16:creationId xmlns:a16="http://schemas.microsoft.com/office/drawing/2014/main" id="{BDC53E33-6533-BB7C-897D-E189AE53184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84876" y="2971800"/>
              <a:ext cx="157163" cy="26988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5" y="9"/>
                </a:cxn>
                <a:cxn ang="0">
                  <a:pos x="50" y="9"/>
                </a:cxn>
                <a:cxn ang="0">
                  <a:pos x="54" y="4"/>
                </a:cxn>
                <a:cxn ang="0">
                  <a:pos x="54" y="0"/>
                </a:cxn>
                <a:cxn ang="0">
                  <a:pos x="0" y="0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</a:cxnLst>
              <a:rect l="0" t="0" r="r" b="b"/>
              <a:pathLst>
                <a:path w="54" h="9">
                  <a:moveTo>
                    <a:pt x="0" y="4"/>
                  </a:moveTo>
                  <a:cubicBezTo>
                    <a:pt x="0" y="7"/>
                    <a:pt x="2" y="9"/>
                    <a:pt x="5" y="9"/>
                  </a:cubicBezTo>
                  <a:cubicBezTo>
                    <a:pt x="50" y="9"/>
                    <a:pt x="50" y="9"/>
                    <a:pt x="50" y="9"/>
                  </a:cubicBezTo>
                  <a:cubicBezTo>
                    <a:pt x="52" y="9"/>
                    <a:pt x="54" y="7"/>
                    <a:pt x="54" y="4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4"/>
                  </a:lnTo>
                  <a:close/>
                  <a:moveTo>
                    <a:pt x="0" y="4"/>
                  </a:moveTo>
                  <a:cubicBezTo>
                    <a:pt x="0" y="4"/>
                    <a:pt x="0" y="4"/>
                    <a:pt x="0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58" name="Freeform 41">
              <a:extLst>
                <a:ext uri="{FF2B5EF4-FFF2-40B4-BE49-F238E27FC236}">
                  <a16:creationId xmlns:a16="http://schemas.microsoft.com/office/drawing/2014/main" id="{72FF7338-A3A5-A09D-FB68-6018CE82247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002338" y="2478088"/>
              <a:ext cx="122238" cy="46038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13" y="6"/>
                </a:cxn>
                <a:cxn ang="0">
                  <a:pos x="9" y="6"/>
                </a:cxn>
                <a:cxn ang="0">
                  <a:pos x="0" y="14"/>
                </a:cxn>
                <a:cxn ang="0">
                  <a:pos x="0" y="14"/>
                </a:cxn>
                <a:cxn ang="0">
                  <a:pos x="1" y="16"/>
                </a:cxn>
                <a:cxn ang="0">
                  <a:pos x="42" y="16"/>
                </a:cxn>
                <a:cxn ang="0">
                  <a:pos x="42" y="14"/>
                </a:cxn>
                <a:cxn ang="0">
                  <a:pos x="42" y="14"/>
                </a:cxn>
                <a:cxn ang="0">
                  <a:pos x="33" y="6"/>
                </a:cxn>
                <a:cxn ang="0">
                  <a:pos x="29" y="6"/>
                </a:cxn>
                <a:cxn ang="0">
                  <a:pos x="29" y="0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3" y="0"/>
                </a:cxn>
              </a:cxnLst>
              <a:rect l="0" t="0" r="r" b="b"/>
              <a:pathLst>
                <a:path w="42" h="16">
                  <a:moveTo>
                    <a:pt x="13" y="0"/>
                  </a:moveTo>
                  <a:cubicBezTo>
                    <a:pt x="13" y="6"/>
                    <a:pt x="13" y="6"/>
                    <a:pt x="1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4" y="6"/>
                    <a:pt x="0" y="10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5"/>
                    <a:pt x="0" y="15"/>
                    <a:pt x="1" y="16"/>
                  </a:cubicBezTo>
                  <a:cubicBezTo>
                    <a:pt x="42" y="16"/>
                    <a:pt x="42" y="16"/>
                    <a:pt x="42" y="16"/>
                  </a:cubicBezTo>
                  <a:cubicBezTo>
                    <a:pt x="42" y="15"/>
                    <a:pt x="42" y="15"/>
                    <a:pt x="42" y="14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2" y="10"/>
                    <a:pt x="38" y="6"/>
                    <a:pt x="33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0"/>
                    <a:pt x="29" y="0"/>
                    <a:pt x="29" y="0"/>
                  </a:cubicBezTo>
                  <a:lnTo>
                    <a:pt x="13" y="0"/>
                  </a:ln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59" name="Freeform 42">
              <a:extLst>
                <a:ext uri="{FF2B5EF4-FFF2-40B4-BE49-F238E27FC236}">
                  <a16:creationId xmlns:a16="http://schemas.microsoft.com/office/drawing/2014/main" id="{7BB7EF32-9C94-8D1D-7639-2D488B227E0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38838" y="2541588"/>
              <a:ext cx="241300" cy="409575"/>
            </a:xfrm>
            <a:custGeom>
              <a:avLst/>
              <a:gdLst/>
              <a:ahLst/>
              <a:cxnLst>
                <a:cxn ang="0">
                  <a:pos x="83" y="129"/>
                </a:cxn>
                <a:cxn ang="0">
                  <a:pos x="83" y="9"/>
                </a:cxn>
                <a:cxn ang="0">
                  <a:pos x="74" y="0"/>
                </a:cxn>
                <a:cxn ang="0">
                  <a:pos x="12" y="0"/>
                </a:cxn>
                <a:cxn ang="0">
                  <a:pos x="0" y="9"/>
                </a:cxn>
                <a:cxn ang="0">
                  <a:pos x="0" y="129"/>
                </a:cxn>
                <a:cxn ang="0">
                  <a:pos x="12" y="141"/>
                </a:cxn>
                <a:cxn ang="0">
                  <a:pos x="74" y="141"/>
                </a:cxn>
                <a:cxn ang="0">
                  <a:pos x="83" y="129"/>
                </a:cxn>
                <a:cxn ang="0">
                  <a:pos x="51" y="30"/>
                </a:cxn>
                <a:cxn ang="0">
                  <a:pos x="43" y="58"/>
                </a:cxn>
                <a:cxn ang="0">
                  <a:pos x="61" y="58"/>
                </a:cxn>
                <a:cxn ang="0">
                  <a:pos x="32" y="95"/>
                </a:cxn>
                <a:cxn ang="0">
                  <a:pos x="40" y="68"/>
                </a:cxn>
                <a:cxn ang="0">
                  <a:pos x="22" y="68"/>
                </a:cxn>
                <a:cxn ang="0">
                  <a:pos x="51" y="30"/>
                </a:cxn>
                <a:cxn ang="0">
                  <a:pos x="51" y="30"/>
                </a:cxn>
                <a:cxn ang="0">
                  <a:pos x="51" y="30"/>
                </a:cxn>
              </a:cxnLst>
              <a:rect l="0" t="0" r="r" b="b"/>
              <a:pathLst>
                <a:path w="83" h="141">
                  <a:moveTo>
                    <a:pt x="83" y="129"/>
                  </a:moveTo>
                  <a:cubicBezTo>
                    <a:pt x="83" y="9"/>
                    <a:pt x="83" y="9"/>
                    <a:pt x="83" y="9"/>
                  </a:cubicBezTo>
                  <a:cubicBezTo>
                    <a:pt x="83" y="4"/>
                    <a:pt x="80" y="0"/>
                    <a:pt x="74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4"/>
                    <a:pt x="0" y="9"/>
                  </a:cubicBezTo>
                  <a:cubicBezTo>
                    <a:pt x="0" y="129"/>
                    <a:pt x="0" y="129"/>
                    <a:pt x="0" y="129"/>
                  </a:cubicBezTo>
                  <a:cubicBezTo>
                    <a:pt x="0" y="135"/>
                    <a:pt x="6" y="141"/>
                    <a:pt x="12" y="141"/>
                  </a:cubicBezTo>
                  <a:cubicBezTo>
                    <a:pt x="74" y="141"/>
                    <a:pt x="74" y="141"/>
                    <a:pt x="74" y="141"/>
                  </a:cubicBezTo>
                  <a:cubicBezTo>
                    <a:pt x="80" y="141"/>
                    <a:pt x="83" y="135"/>
                    <a:pt x="83" y="129"/>
                  </a:cubicBezTo>
                  <a:close/>
                  <a:moveTo>
                    <a:pt x="51" y="30"/>
                  </a:moveTo>
                  <a:cubicBezTo>
                    <a:pt x="43" y="58"/>
                    <a:pt x="43" y="58"/>
                    <a:pt x="43" y="58"/>
                  </a:cubicBezTo>
                  <a:cubicBezTo>
                    <a:pt x="61" y="58"/>
                    <a:pt x="61" y="58"/>
                    <a:pt x="61" y="58"/>
                  </a:cubicBezTo>
                  <a:cubicBezTo>
                    <a:pt x="32" y="95"/>
                    <a:pt x="32" y="95"/>
                    <a:pt x="32" y="95"/>
                  </a:cubicBezTo>
                  <a:cubicBezTo>
                    <a:pt x="40" y="68"/>
                    <a:pt x="40" y="68"/>
                    <a:pt x="40" y="68"/>
                  </a:cubicBezTo>
                  <a:cubicBezTo>
                    <a:pt x="22" y="68"/>
                    <a:pt x="22" y="68"/>
                    <a:pt x="22" y="68"/>
                  </a:cubicBezTo>
                  <a:lnTo>
                    <a:pt x="51" y="30"/>
                  </a:lnTo>
                  <a:close/>
                  <a:moveTo>
                    <a:pt x="51" y="30"/>
                  </a:moveTo>
                  <a:cubicBezTo>
                    <a:pt x="51" y="30"/>
                    <a:pt x="51" y="30"/>
                    <a:pt x="51" y="3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160" name="Group 288">
            <a:extLst>
              <a:ext uri="{FF2B5EF4-FFF2-40B4-BE49-F238E27FC236}">
                <a16:creationId xmlns:a16="http://schemas.microsoft.com/office/drawing/2014/main" id="{654AEA37-82ED-8DAD-35C3-CCCF455B4408}"/>
              </a:ext>
            </a:extLst>
          </p:cNvPr>
          <p:cNvGrpSpPr/>
          <p:nvPr/>
        </p:nvGrpSpPr>
        <p:grpSpPr>
          <a:xfrm>
            <a:off x="9153642" y="4363584"/>
            <a:ext cx="580701" cy="385656"/>
            <a:chOff x="8291513" y="4287838"/>
            <a:chExt cx="415925" cy="276225"/>
          </a:xfrm>
          <a:solidFill>
            <a:srgbClr val="C1B488"/>
          </a:solidFill>
        </p:grpSpPr>
        <p:sp>
          <p:nvSpPr>
            <p:cNvPr id="1161" name="Freeform 6">
              <a:extLst>
                <a:ext uri="{FF2B5EF4-FFF2-40B4-BE49-F238E27FC236}">
                  <a16:creationId xmlns:a16="http://schemas.microsoft.com/office/drawing/2014/main" id="{7B5E993F-05D5-3C6E-37F5-05ED16CD17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91513" y="4287838"/>
              <a:ext cx="415925" cy="276225"/>
            </a:xfrm>
            <a:custGeom>
              <a:avLst/>
              <a:gdLst/>
              <a:ahLst/>
              <a:cxnLst>
                <a:cxn ang="0">
                  <a:pos x="145" y="134"/>
                </a:cxn>
                <a:cxn ang="0">
                  <a:pos x="262" y="134"/>
                </a:cxn>
                <a:cxn ang="0">
                  <a:pos x="216" y="0"/>
                </a:cxn>
                <a:cxn ang="0">
                  <a:pos x="46" y="0"/>
                </a:cxn>
                <a:cxn ang="0">
                  <a:pos x="0" y="134"/>
                </a:cxn>
                <a:cxn ang="0">
                  <a:pos x="112" y="134"/>
                </a:cxn>
                <a:cxn ang="0">
                  <a:pos x="112" y="159"/>
                </a:cxn>
                <a:cxn ang="0">
                  <a:pos x="79" y="159"/>
                </a:cxn>
                <a:cxn ang="0">
                  <a:pos x="79" y="174"/>
                </a:cxn>
                <a:cxn ang="0">
                  <a:pos x="172" y="174"/>
                </a:cxn>
                <a:cxn ang="0">
                  <a:pos x="172" y="159"/>
                </a:cxn>
                <a:cxn ang="0">
                  <a:pos x="145" y="159"/>
                </a:cxn>
                <a:cxn ang="0">
                  <a:pos x="145" y="134"/>
                </a:cxn>
                <a:cxn ang="0">
                  <a:pos x="134" y="64"/>
                </a:cxn>
                <a:cxn ang="0">
                  <a:pos x="134" y="11"/>
                </a:cxn>
                <a:cxn ang="0">
                  <a:pos x="171" y="11"/>
                </a:cxn>
                <a:cxn ang="0">
                  <a:pos x="180" y="64"/>
                </a:cxn>
                <a:cxn ang="0">
                  <a:pos x="134" y="64"/>
                </a:cxn>
                <a:cxn ang="0">
                  <a:pos x="182" y="70"/>
                </a:cxn>
                <a:cxn ang="0">
                  <a:pos x="191" y="123"/>
                </a:cxn>
                <a:cxn ang="0">
                  <a:pos x="134" y="123"/>
                </a:cxn>
                <a:cxn ang="0">
                  <a:pos x="134" y="70"/>
                </a:cxn>
                <a:cxn ang="0">
                  <a:pos x="182" y="70"/>
                </a:cxn>
                <a:cxn ang="0">
                  <a:pos x="129" y="64"/>
                </a:cxn>
                <a:cxn ang="0">
                  <a:pos x="85" y="64"/>
                </a:cxn>
                <a:cxn ang="0">
                  <a:pos x="94" y="11"/>
                </a:cxn>
                <a:cxn ang="0">
                  <a:pos x="129" y="11"/>
                </a:cxn>
                <a:cxn ang="0">
                  <a:pos x="129" y="64"/>
                </a:cxn>
                <a:cxn ang="0">
                  <a:pos x="129" y="70"/>
                </a:cxn>
                <a:cxn ang="0">
                  <a:pos x="129" y="123"/>
                </a:cxn>
                <a:cxn ang="0">
                  <a:pos x="74" y="123"/>
                </a:cxn>
                <a:cxn ang="0">
                  <a:pos x="83" y="70"/>
                </a:cxn>
                <a:cxn ang="0">
                  <a:pos x="129" y="70"/>
                </a:cxn>
                <a:cxn ang="0">
                  <a:pos x="196" y="123"/>
                </a:cxn>
                <a:cxn ang="0">
                  <a:pos x="187" y="70"/>
                </a:cxn>
                <a:cxn ang="0">
                  <a:pos x="229" y="70"/>
                </a:cxn>
                <a:cxn ang="0">
                  <a:pos x="246" y="123"/>
                </a:cxn>
                <a:cxn ang="0">
                  <a:pos x="196" y="123"/>
                </a:cxn>
                <a:cxn ang="0">
                  <a:pos x="226" y="64"/>
                </a:cxn>
                <a:cxn ang="0">
                  <a:pos x="185" y="64"/>
                </a:cxn>
                <a:cxn ang="0">
                  <a:pos x="176" y="11"/>
                </a:cxn>
                <a:cxn ang="0">
                  <a:pos x="209" y="11"/>
                </a:cxn>
                <a:cxn ang="0">
                  <a:pos x="226" y="64"/>
                </a:cxn>
                <a:cxn ang="0">
                  <a:pos x="54" y="11"/>
                </a:cxn>
                <a:cxn ang="0">
                  <a:pos x="88" y="11"/>
                </a:cxn>
                <a:cxn ang="0">
                  <a:pos x="79" y="64"/>
                </a:cxn>
                <a:cxn ang="0">
                  <a:pos x="37" y="64"/>
                </a:cxn>
                <a:cxn ang="0">
                  <a:pos x="54" y="11"/>
                </a:cxn>
                <a:cxn ang="0">
                  <a:pos x="35" y="70"/>
                </a:cxn>
                <a:cxn ang="0">
                  <a:pos x="77" y="70"/>
                </a:cxn>
                <a:cxn ang="0">
                  <a:pos x="68" y="123"/>
                </a:cxn>
                <a:cxn ang="0">
                  <a:pos x="17" y="123"/>
                </a:cxn>
                <a:cxn ang="0">
                  <a:pos x="35" y="70"/>
                </a:cxn>
                <a:cxn ang="0">
                  <a:pos x="35" y="70"/>
                </a:cxn>
                <a:cxn ang="0">
                  <a:pos x="35" y="70"/>
                </a:cxn>
              </a:cxnLst>
              <a:rect l="0" t="0" r="r" b="b"/>
              <a:pathLst>
                <a:path w="262" h="174">
                  <a:moveTo>
                    <a:pt x="145" y="134"/>
                  </a:moveTo>
                  <a:lnTo>
                    <a:pt x="262" y="134"/>
                  </a:lnTo>
                  <a:lnTo>
                    <a:pt x="216" y="0"/>
                  </a:lnTo>
                  <a:lnTo>
                    <a:pt x="46" y="0"/>
                  </a:lnTo>
                  <a:lnTo>
                    <a:pt x="0" y="134"/>
                  </a:lnTo>
                  <a:lnTo>
                    <a:pt x="112" y="134"/>
                  </a:lnTo>
                  <a:lnTo>
                    <a:pt x="112" y="159"/>
                  </a:lnTo>
                  <a:lnTo>
                    <a:pt x="79" y="159"/>
                  </a:lnTo>
                  <a:lnTo>
                    <a:pt x="79" y="174"/>
                  </a:lnTo>
                  <a:lnTo>
                    <a:pt x="172" y="174"/>
                  </a:lnTo>
                  <a:lnTo>
                    <a:pt x="172" y="159"/>
                  </a:lnTo>
                  <a:lnTo>
                    <a:pt x="145" y="159"/>
                  </a:lnTo>
                  <a:lnTo>
                    <a:pt x="145" y="134"/>
                  </a:lnTo>
                  <a:close/>
                  <a:moveTo>
                    <a:pt x="134" y="64"/>
                  </a:moveTo>
                  <a:lnTo>
                    <a:pt x="134" y="11"/>
                  </a:lnTo>
                  <a:lnTo>
                    <a:pt x="171" y="11"/>
                  </a:lnTo>
                  <a:lnTo>
                    <a:pt x="180" y="64"/>
                  </a:lnTo>
                  <a:lnTo>
                    <a:pt x="134" y="64"/>
                  </a:lnTo>
                  <a:close/>
                  <a:moveTo>
                    <a:pt x="182" y="70"/>
                  </a:moveTo>
                  <a:lnTo>
                    <a:pt x="191" y="123"/>
                  </a:lnTo>
                  <a:lnTo>
                    <a:pt x="134" y="123"/>
                  </a:lnTo>
                  <a:lnTo>
                    <a:pt x="134" y="70"/>
                  </a:lnTo>
                  <a:lnTo>
                    <a:pt x="182" y="70"/>
                  </a:lnTo>
                  <a:close/>
                  <a:moveTo>
                    <a:pt x="129" y="64"/>
                  </a:moveTo>
                  <a:lnTo>
                    <a:pt x="85" y="64"/>
                  </a:lnTo>
                  <a:lnTo>
                    <a:pt x="94" y="11"/>
                  </a:lnTo>
                  <a:lnTo>
                    <a:pt x="129" y="11"/>
                  </a:lnTo>
                  <a:lnTo>
                    <a:pt x="129" y="64"/>
                  </a:lnTo>
                  <a:close/>
                  <a:moveTo>
                    <a:pt x="129" y="70"/>
                  </a:moveTo>
                  <a:lnTo>
                    <a:pt x="129" y="123"/>
                  </a:lnTo>
                  <a:lnTo>
                    <a:pt x="74" y="123"/>
                  </a:lnTo>
                  <a:lnTo>
                    <a:pt x="83" y="70"/>
                  </a:lnTo>
                  <a:lnTo>
                    <a:pt x="129" y="70"/>
                  </a:lnTo>
                  <a:close/>
                  <a:moveTo>
                    <a:pt x="196" y="123"/>
                  </a:moveTo>
                  <a:lnTo>
                    <a:pt x="187" y="70"/>
                  </a:lnTo>
                  <a:lnTo>
                    <a:pt x="229" y="70"/>
                  </a:lnTo>
                  <a:lnTo>
                    <a:pt x="246" y="123"/>
                  </a:lnTo>
                  <a:lnTo>
                    <a:pt x="196" y="123"/>
                  </a:lnTo>
                  <a:close/>
                  <a:moveTo>
                    <a:pt x="226" y="64"/>
                  </a:moveTo>
                  <a:lnTo>
                    <a:pt x="185" y="64"/>
                  </a:lnTo>
                  <a:lnTo>
                    <a:pt x="176" y="11"/>
                  </a:lnTo>
                  <a:lnTo>
                    <a:pt x="209" y="11"/>
                  </a:lnTo>
                  <a:lnTo>
                    <a:pt x="226" y="64"/>
                  </a:lnTo>
                  <a:close/>
                  <a:moveTo>
                    <a:pt x="54" y="11"/>
                  </a:moveTo>
                  <a:lnTo>
                    <a:pt x="88" y="11"/>
                  </a:lnTo>
                  <a:lnTo>
                    <a:pt x="79" y="64"/>
                  </a:lnTo>
                  <a:lnTo>
                    <a:pt x="37" y="64"/>
                  </a:lnTo>
                  <a:lnTo>
                    <a:pt x="54" y="11"/>
                  </a:lnTo>
                  <a:close/>
                  <a:moveTo>
                    <a:pt x="35" y="70"/>
                  </a:moveTo>
                  <a:lnTo>
                    <a:pt x="77" y="70"/>
                  </a:lnTo>
                  <a:lnTo>
                    <a:pt x="68" y="123"/>
                  </a:lnTo>
                  <a:lnTo>
                    <a:pt x="17" y="123"/>
                  </a:lnTo>
                  <a:lnTo>
                    <a:pt x="35" y="70"/>
                  </a:lnTo>
                  <a:close/>
                  <a:moveTo>
                    <a:pt x="35" y="70"/>
                  </a:moveTo>
                  <a:lnTo>
                    <a:pt x="35" y="7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62" name="Freeform 7">
              <a:extLst>
                <a:ext uri="{FF2B5EF4-FFF2-40B4-BE49-F238E27FC236}">
                  <a16:creationId xmlns:a16="http://schemas.microsoft.com/office/drawing/2014/main" id="{6A75869A-8514-2C22-4398-D03E531321E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91513" y="4287838"/>
              <a:ext cx="415925" cy="276225"/>
            </a:xfrm>
            <a:custGeom>
              <a:avLst/>
              <a:gdLst/>
              <a:ahLst/>
              <a:cxnLst>
                <a:cxn ang="0">
                  <a:pos x="145" y="134"/>
                </a:cxn>
                <a:cxn ang="0">
                  <a:pos x="262" y="134"/>
                </a:cxn>
                <a:cxn ang="0">
                  <a:pos x="216" y="0"/>
                </a:cxn>
                <a:cxn ang="0">
                  <a:pos x="46" y="0"/>
                </a:cxn>
                <a:cxn ang="0">
                  <a:pos x="0" y="134"/>
                </a:cxn>
                <a:cxn ang="0">
                  <a:pos x="112" y="134"/>
                </a:cxn>
                <a:cxn ang="0">
                  <a:pos x="112" y="159"/>
                </a:cxn>
                <a:cxn ang="0">
                  <a:pos x="79" y="159"/>
                </a:cxn>
                <a:cxn ang="0">
                  <a:pos x="79" y="174"/>
                </a:cxn>
                <a:cxn ang="0">
                  <a:pos x="172" y="174"/>
                </a:cxn>
                <a:cxn ang="0">
                  <a:pos x="172" y="159"/>
                </a:cxn>
                <a:cxn ang="0">
                  <a:pos x="145" y="159"/>
                </a:cxn>
                <a:cxn ang="0">
                  <a:pos x="145" y="134"/>
                </a:cxn>
                <a:cxn ang="0">
                  <a:pos x="134" y="64"/>
                </a:cxn>
                <a:cxn ang="0">
                  <a:pos x="134" y="11"/>
                </a:cxn>
                <a:cxn ang="0">
                  <a:pos x="171" y="11"/>
                </a:cxn>
                <a:cxn ang="0">
                  <a:pos x="180" y="64"/>
                </a:cxn>
                <a:cxn ang="0">
                  <a:pos x="134" y="64"/>
                </a:cxn>
                <a:cxn ang="0">
                  <a:pos x="182" y="70"/>
                </a:cxn>
                <a:cxn ang="0">
                  <a:pos x="191" y="123"/>
                </a:cxn>
                <a:cxn ang="0">
                  <a:pos x="134" y="123"/>
                </a:cxn>
                <a:cxn ang="0">
                  <a:pos x="134" y="70"/>
                </a:cxn>
                <a:cxn ang="0">
                  <a:pos x="182" y="70"/>
                </a:cxn>
                <a:cxn ang="0">
                  <a:pos x="129" y="64"/>
                </a:cxn>
                <a:cxn ang="0">
                  <a:pos x="85" y="64"/>
                </a:cxn>
                <a:cxn ang="0">
                  <a:pos x="94" y="11"/>
                </a:cxn>
                <a:cxn ang="0">
                  <a:pos x="129" y="11"/>
                </a:cxn>
                <a:cxn ang="0">
                  <a:pos x="129" y="64"/>
                </a:cxn>
                <a:cxn ang="0">
                  <a:pos x="129" y="70"/>
                </a:cxn>
                <a:cxn ang="0">
                  <a:pos x="129" y="123"/>
                </a:cxn>
                <a:cxn ang="0">
                  <a:pos x="74" y="123"/>
                </a:cxn>
                <a:cxn ang="0">
                  <a:pos x="83" y="70"/>
                </a:cxn>
                <a:cxn ang="0">
                  <a:pos x="129" y="70"/>
                </a:cxn>
                <a:cxn ang="0">
                  <a:pos x="196" y="123"/>
                </a:cxn>
                <a:cxn ang="0">
                  <a:pos x="187" y="70"/>
                </a:cxn>
                <a:cxn ang="0">
                  <a:pos x="229" y="70"/>
                </a:cxn>
                <a:cxn ang="0">
                  <a:pos x="246" y="123"/>
                </a:cxn>
                <a:cxn ang="0">
                  <a:pos x="196" y="123"/>
                </a:cxn>
                <a:cxn ang="0">
                  <a:pos x="226" y="64"/>
                </a:cxn>
                <a:cxn ang="0">
                  <a:pos x="185" y="64"/>
                </a:cxn>
                <a:cxn ang="0">
                  <a:pos x="176" y="11"/>
                </a:cxn>
                <a:cxn ang="0">
                  <a:pos x="209" y="11"/>
                </a:cxn>
                <a:cxn ang="0">
                  <a:pos x="226" y="64"/>
                </a:cxn>
                <a:cxn ang="0">
                  <a:pos x="54" y="11"/>
                </a:cxn>
                <a:cxn ang="0">
                  <a:pos x="88" y="11"/>
                </a:cxn>
                <a:cxn ang="0">
                  <a:pos x="79" y="64"/>
                </a:cxn>
                <a:cxn ang="0">
                  <a:pos x="37" y="64"/>
                </a:cxn>
                <a:cxn ang="0">
                  <a:pos x="54" y="11"/>
                </a:cxn>
                <a:cxn ang="0">
                  <a:pos x="35" y="70"/>
                </a:cxn>
                <a:cxn ang="0">
                  <a:pos x="77" y="70"/>
                </a:cxn>
                <a:cxn ang="0">
                  <a:pos x="68" y="123"/>
                </a:cxn>
                <a:cxn ang="0">
                  <a:pos x="17" y="123"/>
                </a:cxn>
                <a:cxn ang="0">
                  <a:pos x="35" y="70"/>
                </a:cxn>
                <a:cxn ang="0">
                  <a:pos x="35" y="70"/>
                </a:cxn>
                <a:cxn ang="0">
                  <a:pos x="35" y="70"/>
                </a:cxn>
              </a:cxnLst>
              <a:rect l="0" t="0" r="r" b="b"/>
              <a:pathLst>
                <a:path w="262" h="174">
                  <a:moveTo>
                    <a:pt x="145" y="134"/>
                  </a:moveTo>
                  <a:lnTo>
                    <a:pt x="262" y="134"/>
                  </a:lnTo>
                  <a:lnTo>
                    <a:pt x="216" y="0"/>
                  </a:lnTo>
                  <a:lnTo>
                    <a:pt x="46" y="0"/>
                  </a:lnTo>
                  <a:lnTo>
                    <a:pt x="0" y="134"/>
                  </a:lnTo>
                  <a:lnTo>
                    <a:pt x="112" y="134"/>
                  </a:lnTo>
                  <a:lnTo>
                    <a:pt x="112" y="159"/>
                  </a:lnTo>
                  <a:lnTo>
                    <a:pt x="79" y="159"/>
                  </a:lnTo>
                  <a:lnTo>
                    <a:pt x="79" y="174"/>
                  </a:lnTo>
                  <a:lnTo>
                    <a:pt x="172" y="174"/>
                  </a:lnTo>
                  <a:lnTo>
                    <a:pt x="172" y="159"/>
                  </a:lnTo>
                  <a:lnTo>
                    <a:pt x="145" y="159"/>
                  </a:lnTo>
                  <a:lnTo>
                    <a:pt x="145" y="134"/>
                  </a:lnTo>
                  <a:moveTo>
                    <a:pt x="134" y="64"/>
                  </a:moveTo>
                  <a:lnTo>
                    <a:pt x="134" y="11"/>
                  </a:lnTo>
                  <a:lnTo>
                    <a:pt x="171" y="11"/>
                  </a:lnTo>
                  <a:lnTo>
                    <a:pt x="180" y="64"/>
                  </a:lnTo>
                  <a:lnTo>
                    <a:pt x="134" y="64"/>
                  </a:lnTo>
                  <a:moveTo>
                    <a:pt x="182" y="70"/>
                  </a:moveTo>
                  <a:lnTo>
                    <a:pt x="191" y="123"/>
                  </a:lnTo>
                  <a:lnTo>
                    <a:pt x="134" y="123"/>
                  </a:lnTo>
                  <a:lnTo>
                    <a:pt x="134" y="70"/>
                  </a:lnTo>
                  <a:lnTo>
                    <a:pt x="182" y="70"/>
                  </a:lnTo>
                  <a:moveTo>
                    <a:pt x="129" y="64"/>
                  </a:moveTo>
                  <a:lnTo>
                    <a:pt x="85" y="64"/>
                  </a:lnTo>
                  <a:lnTo>
                    <a:pt x="94" y="11"/>
                  </a:lnTo>
                  <a:lnTo>
                    <a:pt x="129" y="11"/>
                  </a:lnTo>
                  <a:lnTo>
                    <a:pt x="129" y="64"/>
                  </a:lnTo>
                  <a:moveTo>
                    <a:pt x="129" y="70"/>
                  </a:moveTo>
                  <a:lnTo>
                    <a:pt x="129" y="123"/>
                  </a:lnTo>
                  <a:lnTo>
                    <a:pt x="74" y="123"/>
                  </a:lnTo>
                  <a:lnTo>
                    <a:pt x="83" y="70"/>
                  </a:lnTo>
                  <a:lnTo>
                    <a:pt x="129" y="70"/>
                  </a:lnTo>
                  <a:moveTo>
                    <a:pt x="196" y="123"/>
                  </a:moveTo>
                  <a:lnTo>
                    <a:pt x="187" y="70"/>
                  </a:lnTo>
                  <a:lnTo>
                    <a:pt x="229" y="70"/>
                  </a:lnTo>
                  <a:lnTo>
                    <a:pt x="246" y="123"/>
                  </a:lnTo>
                  <a:lnTo>
                    <a:pt x="196" y="123"/>
                  </a:lnTo>
                  <a:moveTo>
                    <a:pt x="226" y="64"/>
                  </a:moveTo>
                  <a:lnTo>
                    <a:pt x="185" y="64"/>
                  </a:lnTo>
                  <a:lnTo>
                    <a:pt x="176" y="11"/>
                  </a:lnTo>
                  <a:lnTo>
                    <a:pt x="209" y="11"/>
                  </a:lnTo>
                  <a:lnTo>
                    <a:pt x="226" y="64"/>
                  </a:lnTo>
                  <a:moveTo>
                    <a:pt x="54" y="11"/>
                  </a:moveTo>
                  <a:lnTo>
                    <a:pt x="88" y="11"/>
                  </a:lnTo>
                  <a:lnTo>
                    <a:pt x="79" y="64"/>
                  </a:lnTo>
                  <a:lnTo>
                    <a:pt x="37" y="64"/>
                  </a:lnTo>
                  <a:lnTo>
                    <a:pt x="54" y="11"/>
                  </a:lnTo>
                  <a:moveTo>
                    <a:pt x="35" y="70"/>
                  </a:moveTo>
                  <a:lnTo>
                    <a:pt x="77" y="70"/>
                  </a:lnTo>
                  <a:lnTo>
                    <a:pt x="68" y="123"/>
                  </a:lnTo>
                  <a:lnTo>
                    <a:pt x="17" y="123"/>
                  </a:lnTo>
                  <a:lnTo>
                    <a:pt x="35" y="70"/>
                  </a:lnTo>
                  <a:moveTo>
                    <a:pt x="35" y="70"/>
                  </a:moveTo>
                  <a:lnTo>
                    <a:pt x="35" y="7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163" name="Group 291">
            <a:extLst>
              <a:ext uri="{FF2B5EF4-FFF2-40B4-BE49-F238E27FC236}">
                <a16:creationId xmlns:a16="http://schemas.microsoft.com/office/drawing/2014/main" id="{6AACBF0E-039F-01BE-B55F-ECC9A1DCC0D0}"/>
              </a:ext>
            </a:extLst>
          </p:cNvPr>
          <p:cNvGrpSpPr/>
          <p:nvPr/>
        </p:nvGrpSpPr>
        <p:grpSpPr>
          <a:xfrm>
            <a:off x="8292985" y="4321191"/>
            <a:ext cx="433501" cy="378055"/>
            <a:chOff x="6938963" y="3956050"/>
            <a:chExt cx="273050" cy="238126"/>
          </a:xfrm>
          <a:solidFill>
            <a:srgbClr val="C1B488"/>
          </a:solidFill>
        </p:grpSpPr>
        <p:sp>
          <p:nvSpPr>
            <p:cNvPr id="1164" name="Freeform 13">
              <a:extLst>
                <a:ext uri="{FF2B5EF4-FFF2-40B4-BE49-F238E27FC236}">
                  <a16:creationId xmlns:a16="http://schemas.microsoft.com/office/drawing/2014/main" id="{204A25A9-FD5A-83D1-9822-D91F57F8D93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38963" y="3956050"/>
              <a:ext cx="273050" cy="206375"/>
            </a:xfrm>
            <a:custGeom>
              <a:avLst/>
              <a:gdLst/>
              <a:ahLst/>
              <a:cxnLst>
                <a:cxn ang="0">
                  <a:pos x="83" y="3"/>
                </a:cxn>
                <a:cxn ang="0">
                  <a:pos x="79" y="0"/>
                </a:cxn>
                <a:cxn ang="0">
                  <a:pos x="13" y="0"/>
                </a:cxn>
                <a:cxn ang="0">
                  <a:pos x="9" y="3"/>
                </a:cxn>
                <a:cxn ang="0">
                  <a:pos x="0" y="50"/>
                </a:cxn>
                <a:cxn ang="0">
                  <a:pos x="4" y="53"/>
                </a:cxn>
                <a:cxn ang="0">
                  <a:pos x="9" y="53"/>
                </a:cxn>
                <a:cxn ang="0">
                  <a:pos x="47" y="65"/>
                </a:cxn>
                <a:cxn ang="0">
                  <a:pos x="83" y="53"/>
                </a:cxn>
                <a:cxn ang="0">
                  <a:pos x="91" y="53"/>
                </a:cxn>
                <a:cxn ang="0">
                  <a:pos x="94" y="50"/>
                </a:cxn>
                <a:cxn ang="0">
                  <a:pos x="83" y="3"/>
                </a:cxn>
                <a:cxn ang="0">
                  <a:pos x="13" y="53"/>
                </a:cxn>
                <a:cxn ang="0">
                  <a:pos x="79" y="53"/>
                </a:cxn>
                <a:cxn ang="0">
                  <a:pos x="13" y="53"/>
                </a:cxn>
                <a:cxn ang="0">
                  <a:pos x="4" y="50"/>
                </a:cxn>
                <a:cxn ang="0">
                  <a:pos x="13" y="3"/>
                </a:cxn>
                <a:cxn ang="0">
                  <a:pos x="79" y="3"/>
                </a:cxn>
                <a:cxn ang="0">
                  <a:pos x="90" y="50"/>
                </a:cxn>
                <a:cxn ang="0">
                  <a:pos x="4" y="50"/>
                </a:cxn>
                <a:cxn ang="0">
                  <a:pos x="4" y="50"/>
                </a:cxn>
                <a:cxn ang="0">
                  <a:pos x="4" y="50"/>
                </a:cxn>
              </a:cxnLst>
              <a:rect l="0" t="0" r="r" b="b"/>
              <a:pathLst>
                <a:path w="94" h="71">
                  <a:moveTo>
                    <a:pt x="83" y="3"/>
                  </a:moveTo>
                  <a:cubicBezTo>
                    <a:pt x="83" y="1"/>
                    <a:pt x="81" y="0"/>
                    <a:pt x="79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1" y="0"/>
                    <a:pt x="9" y="1"/>
                    <a:pt x="9" y="3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52"/>
                    <a:pt x="2" y="53"/>
                    <a:pt x="4" y="53"/>
                  </a:cubicBezTo>
                  <a:cubicBezTo>
                    <a:pt x="9" y="53"/>
                    <a:pt x="9" y="53"/>
                    <a:pt x="9" y="53"/>
                  </a:cubicBezTo>
                  <a:cubicBezTo>
                    <a:pt x="11" y="55"/>
                    <a:pt x="27" y="65"/>
                    <a:pt x="47" y="65"/>
                  </a:cubicBezTo>
                  <a:cubicBezTo>
                    <a:pt x="58" y="65"/>
                    <a:pt x="71" y="62"/>
                    <a:pt x="83" y="53"/>
                  </a:cubicBezTo>
                  <a:cubicBezTo>
                    <a:pt x="91" y="53"/>
                    <a:pt x="91" y="53"/>
                    <a:pt x="91" y="53"/>
                  </a:cubicBezTo>
                  <a:cubicBezTo>
                    <a:pt x="93" y="53"/>
                    <a:pt x="94" y="52"/>
                    <a:pt x="94" y="50"/>
                  </a:cubicBezTo>
                  <a:lnTo>
                    <a:pt x="83" y="3"/>
                  </a:lnTo>
                  <a:close/>
                  <a:moveTo>
                    <a:pt x="13" y="53"/>
                  </a:moveTo>
                  <a:cubicBezTo>
                    <a:pt x="79" y="53"/>
                    <a:pt x="79" y="53"/>
                    <a:pt x="79" y="53"/>
                  </a:cubicBezTo>
                  <a:cubicBezTo>
                    <a:pt x="51" y="71"/>
                    <a:pt x="23" y="59"/>
                    <a:pt x="13" y="53"/>
                  </a:cubicBezTo>
                  <a:close/>
                  <a:moveTo>
                    <a:pt x="4" y="50"/>
                  </a:moveTo>
                  <a:cubicBezTo>
                    <a:pt x="13" y="3"/>
                    <a:pt x="13" y="3"/>
                    <a:pt x="13" y="3"/>
                  </a:cubicBezTo>
                  <a:cubicBezTo>
                    <a:pt x="79" y="3"/>
                    <a:pt x="79" y="3"/>
                    <a:pt x="79" y="3"/>
                  </a:cubicBezTo>
                  <a:cubicBezTo>
                    <a:pt x="90" y="50"/>
                    <a:pt x="90" y="50"/>
                    <a:pt x="90" y="50"/>
                  </a:cubicBezTo>
                  <a:lnTo>
                    <a:pt x="4" y="50"/>
                  </a:lnTo>
                  <a:close/>
                  <a:moveTo>
                    <a:pt x="4" y="50"/>
                  </a:moveTo>
                  <a:cubicBezTo>
                    <a:pt x="4" y="50"/>
                    <a:pt x="4" y="50"/>
                    <a:pt x="4" y="5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65" name="Freeform 14">
              <a:extLst>
                <a:ext uri="{FF2B5EF4-FFF2-40B4-BE49-F238E27FC236}">
                  <a16:creationId xmlns:a16="http://schemas.microsoft.com/office/drawing/2014/main" id="{7C7AEB36-0A2C-6EC6-0BC3-8E397071652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75476" y="3976688"/>
              <a:ext cx="58738" cy="31750"/>
            </a:xfrm>
            <a:custGeom>
              <a:avLst/>
              <a:gdLst/>
              <a:ahLst/>
              <a:cxnLst>
                <a:cxn ang="0">
                  <a:pos x="37" y="0"/>
                </a:cxn>
                <a:cxn ang="0">
                  <a:pos x="6" y="0"/>
                </a:cxn>
                <a:cxn ang="0">
                  <a:pos x="0" y="20"/>
                </a:cxn>
                <a:cxn ang="0">
                  <a:pos x="37" y="20"/>
                </a:cxn>
                <a:cxn ang="0">
                  <a:pos x="37" y="0"/>
                </a:cxn>
                <a:cxn ang="0">
                  <a:pos x="37" y="0"/>
                </a:cxn>
                <a:cxn ang="0">
                  <a:pos x="37" y="0"/>
                </a:cxn>
              </a:cxnLst>
              <a:rect l="0" t="0" r="r" b="b"/>
              <a:pathLst>
                <a:path w="37" h="20">
                  <a:moveTo>
                    <a:pt x="37" y="0"/>
                  </a:moveTo>
                  <a:lnTo>
                    <a:pt x="6" y="0"/>
                  </a:lnTo>
                  <a:lnTo>
                    <a:pt x="0" y="20"/>
                  </a:lnTo>
                  <a:lnTo>
                    <a:pt x="37" y="20"/>
                  </a:lnTo>
                  <a:lnTo>
                    <a:pt x="37" y="0"/>
                  </a:lnTo>
                  <a:close/>
                  <a:moveTo>
                    <a:pt x="37" y="0"/>
                  </a:moveTo>
                  <a:lnTo>
                    <a:pt x="37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66" name="Freeform 15">
              <a:extLst>
                <a:ext uri="{FF2B5EF4-FFF2-40B4-BE49-F238E27FC236}">
                  <a16:creationId xmlns:a16="http://schemas.microsoft.com/office/drawing/2014/main" id="{0731ED00-029D-A647-ABBB-66787FEE2CB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75476" y="3976688"/>
              <a:ext cx="58738" cy="31750"/>
            </a:xfrm>
            <a:custGeom>
              <a:avLst/>
              <a:gdLst/>
              <a:ahLst/>
              <a:cxnLst>
                <a:cxn ang="0">
                  <a:pos x="37" y="0"/>
                </a:cxn>
                <a:cxn ang="0">
                  <a:pos x="6" y="0"/>
                </a:cxn>
                <a:cxn ang="0">
                  <a:pos x="0" y="20"/>
                </a:cxn>
                <a:cxn ang="0">
                  <a:pos x="37" y="20"/>
                </a:cxn>
                <a:cxn ang="0">
                  <a:pos x="37" y="0"/>
                </a:cxn>
                <a:cxn ang="0">
                  <a:pos x="37" y="0"/>
                </a:cxn>
                <a:cxn ang="0">
                  <a:pos x="37" y="0"/>
                </a:cxn>
              </a:cxnLst>
              <a:rect l="0" t="0" r="r" b="b"/>
              <a:pathLst>
                <a:path w="37" h="20">
                  <a:moveTo>
                    <a:pt x="37" y="0"/>
                  </a:moveTo>
                  <a:lnTo>
                    <a:pt x="6" y="0"/>
                  </a:lnTo>
                  <a:lnTo>
                    <a:pt x="0" y="20"/>
                  </a:lnTo>
                  <a:lnTo>
                    <a:pt x="37" y="20"/>
                  </a:lnTo>
                  <a:lnTo>
                    <a:pt x="37" y="0"/>
                  </a:lnTo>
                  <a:moveTo>
                    <a:pt x="37" y="0"/>
                  </a:moveTo>
                  <a:lnTo>
                    <a:pt x="37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67" name="Rectangle 16">
              <a:extLst>
                <a:ext uri="{FF2B5EF4-FFF2-40B4-BE49-F238E27FC236}">
                  <a16:creationId xmlns:a16="http://schemas.microsoft.com/office/drawing/2014/main" id="{FCEBA199-849F-9F0D-5AC1-42DABBB131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5326" y="3976688"/>
              <a:ext cx="58738" cy="317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68" name="Freeform 17">
              <a:extLst>
                <a:ext uri="{FF2B5EF4-FFF2-40B4-BE49-F238E27FC236}">
                  <a16:creationId xmlns:a16="http://schemas.microsoft.com/office/drawing/2014/main" id="{AA6BFF9C-103B-4D0C-B0ED-BD99386279B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15176" y="3976688"/>
              <a:ext cx="55563" cy="317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20"/>
                </a:cxn>
                <a:cxn ang="0">
                  <a:pos x="35" y="20"/>
                </a:cxn>
                <a:cxn ang="0">
                  <a:pos x="29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35" h="20">
                  <a:moveTo>
                    <a:pt x="0" y="0"/>
                  </a:moveTo>
                  <a:lnTo>
                    <a:pt x="0" y="20"/>
                  </a:lnTo>
                  <a:lnTo>
                    <a:pt x="35" y="20"/>
                  </a:lnTo>
                  <a:lnTo>
                    <a:pt x="29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69" name="Freeform 18">
              <a:extLst>
                <a:ext uri="{FF2B5EF4-FFF2-40B4-BE49-F238E27FC236}">
                  <a16:creationId xmlns:a16="http://schemas.microsoft.com/office/drawing/2014/main" id="{C6C18A16-A62A-7447-C563-9F45F5C8ADB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15176" y="3976688"/>
              <a:ext cx="55563" cy="317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20"/>
                </a:cxn>
                <a:cxn ang="0">
                  <a:pos x="35" y="20"/>
                </a:cxn>
                <a:cxn ang="0">
                  <a:pos x="29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35" h="20">
                  <a:moveTo>
                    <a:pt x="0" y="0"/>
                  </a:moveTo>
                  <a:lnTo>
                    <a:pt x="0" y="20"/>
                  </a:lnTo>
                  <a:lnTo>
                    <a:pt x="35" y="20"/>
                  </a:lnTo>
                  <a:lnTo>
                    <a:pt x="29" y="0"/>
                  </a:lnTo>
                  <a:lnTo>
                    <a:pt x="0" y="0"/>
                  </a:lnTo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70" name="Freeform 19">
              <a:extLst>
                <a:ext uri="{FF2B5EF4-FFF2-40B4-BE49-F238E27FC236}">
                  <a16:creationId xmlns:a16="http://schemas.microsoft.com/office/drawing/2014/main" id="{83C9A11D-0797-FA2B-8DA2-820CD8031E6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67538" y="4016375"/>
              <a:ext cx="66675" cy="33338"/>
            </a:xfrm>
            <a:custGeom>
              <a:avLst/>
              <a:gdLst/>
              <a:ahLst/>
              <a:cxnLst>
                <a:cxn ang="0">
                  <a:pos x="0" y="21"/>
                </a:cxn>
                <a:cxn ang="0">
                  <a:pos x="42" y="21"/>
                </a:cxn>
                <a:cxn ang="0">
                  <a:pos x="42" y="0"/>
                </a:cxn>
                <a:cxn ang="0">
                  <a:pos x="7" y="0"/>
                </a:cxn>
                <a:cxn ang="0">
                  <a:pos x="0" y="21"/>
                </a:cxn>
                <a:cxn ang="0">
                  <a:pos x="0" y="21"/>
                </a:cxn>
                <a:cxn ang="0">
                  <a:pos x="0" y="21"/>
                </a:cxn>
              </a:cxnLst>
              <a:rect l="0" t="0" r="r" b="b"/>
              <a:pathLst>
                <a:path w="42" h="21">
                  <a:moveTo>
                    <a:pt x="0" y="21"/>
                  </a:moveTo>
                  <a:lnTo>
                    <a:pt x="42" y="21"/>
                  </a:lnTo>
                  <a:lnTo>
                    <a:pt x="42" y="0"/>
                  </a:lnTo>
                  <a:lnTo>
                    <a:pt x="7" y="0"/>
                  </a:lnTo>
                  <a:lnTo>
                    <a:pt x="0" y="21"/>
                  </a:lnTo>
                  <a:close/>
                  <a:moveTo>
                    <a:pt x="0" y="21"/>
                  </a:moveTo>
                  <a:lnTo>
                    <a:pt x="0" y="2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71" name="Freeform 20">
              <a:extLst>
                <a:ext uri="{FF2B5EF4-FFF2-40B4-BE49-F238E27FC236}">
                  <a16:creationId xmlns:a16="http://schemas.microsoft.com/office/drawing/2014/main" id="{7BCFFD30-A25C-CDCD-442C-787771144FE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67538" y="4016375"/>
              <a:ext cx="66675" cy="33338"/>
            </a:xfrm>
            <a:custGeom>
              <a:avLst/>
              <a:gdLst/>
              <a:ahLst/>
              <a:cxnLst>
                <a:cxn ang="0">
                  <a:pos x="0" y="21"/>
                </a:cxn>
                <a:cxn ang="0">
                  <a:pos x="42" y="21"/>
                </a:cxn>
                <a:cxn ang="0">
                  <a:pos x="42" y="0"/>
                </a:cxn>
                <a:cxn ang="0">
                  <a:pos x="7" y="0"/>
                </a:cxn>
                <a:cxn ang="0">
                  <a:pos x="0" y="21"/>
                </a:cxn>
                <a:cxn ang="0">
                  <a:pos x="0" y="21"/>
                </a:cxn>
                <a:cxn ang="0">
                  <a:pos x="0" y="21"/>
                </a:cxn>
              </a:cxnLst>
              <a:rect l="0" t="0" r="r" b="b"/>
              <a:pathLst>
                <a:path w="42" h="21">
                  <a:moveTo>
                    <a:pt x="0" y="21"/>
                  </a:moveTo>
                  <a:lnTo>
                    <a:pt x="42" y="21"/>
                  </a:lnTo>
                  <a:lnTo>
                    <a:pt x="42" y="0"/>
                  </a:lnTo>
                  <a:lnTo>
                    <a:pt x="7" y="0"/>
                  </a:lnTo>
                  <a:lnTo>
                    <a:pt x="0" y="21"/>
                  </a:lnTo>
                  <a:moveTo>
                    <a:pt x="0" y="21"/>
                  </a:moveTo>
                  <a:lnTo>
                    <a:pt x="0" y="21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72" name="Rectangle 21">
              <a:extLst>
                <a:ext uri="{FF2B5EF4-FFF2-40B4-BE49-F238E27FC236}">
                  <a16:creationId xmlns:a16="http://schemas.microsoft.com/office/drawing/2014/main" id="{CB92EBFF-228B-5DF0-8D78-AE47D50264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8501" y="4016375"/>
              <a:ext cx="55563" cy="333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73" name="Freeform 22">
              <a:extLst>
                <a:ext uri="{FF2B5EF4-FFF2-40B4-BE49-F238E27FC236}">
                  <a16:creationId xmlns:a16="http://schemas.microsoft.com/office/drawing/2014/main" id="{FCDCDEE3-4D44-2E06-60C9-30CE6E856BD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15176" y="4016375"/>
              <a:ext cx="63500" cy="33338"/>
            </a:xfrm>
            <a:custGeom>
              <a:avLst/>
              <a:gdLst/>
              <a:ahLst/>
              <a:cxnLst>
                <a:cxn ang="0">
                  <a:pos x="0" y="21"/>
                </a:cxn>
                <a:cxn ang="0">
                  <a:pos x="40" y="21"/>
                </a:cxn>
                <a:cxn ang="0">
                  <a:pos x="35" y="0"/>
                </a:cxn>
                <a:cxn ang="0">
                  <a:pos x="0" y="0"/>
                </a:cxn>
                <a:cxn ang="0">
                  <a:pos x="0" y="21"/>
                </a:cxn>
                <a:cxn ang="0">
                  <a:pos x="0" y="21"/>
                </a:cxn>
                <a:cxn ang="0">
                  <a:pos x="0" y="21"/>
                </a:cxn>
              </a:cxnLst>
              <a:rect l="0" t="0" r="r" b="b"/>
              <a:pathLst>
                <a:path w="40" h="21">
                  <a:moveTo>
                    <a:pt x="0" y="21"/>
                  </a:moveTo>
                  <a:lnTo>
                    <a:pt x="40" y="21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21"/>
                  </a:lnTo>
                  <a:close/>
                  <a:moveTo>
                    <a:pt x="0" y="21"/>
                  </a:moveTo>
                  <a:lnTo>
                    <a:pt x="0" y="2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74" name="Freeform 23">
              <a:extLst>
                <a:ext uri="{FF2B5EF4-FFF2-40B4-BE49-F238E27FC236}">
                  <a16:creationId xmlns:a16="http://schemas.microsoft.com/office/drawing/2014/main" id="{6AD6A070-B2BE-532F-0192-41CFB35C0EA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15176" y="4016375"/>
              <a:ext cx="63500" cy="33338"/>
            </a:xfrm>
            <a:custGeom>
              <a:avLst/>
              <a:gdLst/>
              <a:ahLst/>
              <a:cxnLst>
                <a:cxn ang="0">
                  <a:pos x="0" y="21"/>
                </a:cxn>
                <a:cxn ang="0">
                  <a:pos x="40" y="21"/>
                </a:cxn>
                <a:cxn ang="0">
                  <a:pos x="35" y="0"/>
                </a:cxn>
                <a:cxn ang="0">
                  <a:pos x="0" y="0"/>
                </a:cxn>
                <a:cxn ang="0">
                  <a:pos x="0" y="21"/>
                </a:cxn>
                <a:cxn ang="0">
                  <a:pos x="0" y="21"/>
                </a:cxn>
                <a:cxn ang="0">
                  <a:pos x="0" y="21"/>
                </a:cxn>
              </a:cxnLst>
              <a:rect l="0" t="0" r="r" b="b"/>
              <a:pathLst>
                <a:path w="40" h="21">
                  <a:moveTo>
                    <a:pt x="0" y="21"/>
                  </a:moveTo>
                  <a:lnTo>
                    <a:pt x="40" y="21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21"/>
                  </a:lnTo>
                  <a:moveTo>
                    <a:pt x="0" y="21"/>
                  </a:moveTo>
                  <a:lnTo>
                    <a:pt x="0" y="21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75" name="Freeform 24">
              <a:extLst>
                <a:ext uri="{FF2B5EF4-FFF2-40B4-BE49-F238E27FC236}">
                  <a16:creationId xmlns:a16="http://schemas.microsoft.com/office/drawing/2014/main" id="{7FF36F64-DD05-4FA1-4774-5E33661D0DA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61188" y="4057650"/>
              <a:ext cx="73025" cy="31750"/>
            </a:xfrm>
            <a:custGeom>
              <a:avLst/>
              <a:gdLst/>
              <a:ahLst/>
              <a:cxnLst>
                <a:cxn ang="0">
                  <a:pos x="0" y="20"/>
                </a:cxn>
                <a:cxn ang="0">
                  <a:pos x="46" y="20"/>
                </a:cxn>
                <a:cxn ang="0">
                  <a:pos x="46" y="0"/>
                </a:cxn>
                <a:cxn ang="0">
                  <a:pos x="6" y="0"/>
                </a:cxn>
                <a:cxn ang="0">
                  <a:pos x="0" y="20"/>
                </a:cxn>
                <a:cxn ang="0">
                  <a:pos x="0" y="20"/>
                </a:cxn>
                <a:cxn ang="0">
                  <a:pos x="0" y="20"/>
                </a:cxn>
              </a:cxnLst>
              <a:rect l="0" t="0" r="r" b="b"/>
              <a:pathLst>
                <a:path w="46" h="20">
                  <a:moveTo>
                    <a:pt x="0" y="20"/>
                  </a:moveTo>
                  <a:lnTo>
                    <a:pt x="46" y="20"/>
                  </a:lnTo>
                  <a:lnTo>
                    <a:pt x="46" y="0"/>
                  </a:lnTo>
                  <a:lnTo>
                    <a:pt x="6" y="0"/>
                  </a:lnTo>
                  <a:lnTo>
                    <a:pt x="0" y="20"/>
                  </a:lnTo>
                  <a:close/>
                  <a:moveTo>
                    <a:pt x="0" y="20"/>
                  </a:moveTo>
                  <a:lnTo>
                    <a:pt x="0" y="2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76" name="Freeform 25">
              <a:extLst>
                <a:ext uri="{FF2B5EF4-FFF2-40B4-BE49-F238E27FC236}">
                  <a16:creationId xmlns:a16="http://schemas.microsoft.com/office/drawing/2014/main" id="{25C028DC-FFD3-CBF2-D104-CC1573EFCDA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61188" y="4057650"/>
              <a:ext cx="73025" cy="31750"/>
            </a:xfrm>
            <a:custGeom>
              <a:avLst/>
              <a:gdLst/>
              <a:ahLst/>
              <a:cxnLst>
                <a:cxn ang="0">
                  <a:pos x="0" y="20"/>
                </a:cxn>
                <a:cxn ang="0">
                  <a:pos x="46" y="20"/>
                </a:cxn>
                <a:cxn ang="0">
                  <a:pos x="46" y="0"/>
                </a:cxn>
                <a:cxn ang="0">
                  <a:pos x="6" y="0"/>
                </a:cxn>
                <a:cxn ang="0">
                  <a:pos x="0" y="20"/>
                </a:cxn>
                <a:cxn ang="0">
                  <a:pos x="0" y="20"/>
                </a:cxn>
                <a:cxn ang="0">
                  <a:pos x="0" y="20"/>
                </a:cxn>
              </a:cxnLst>
              <a:rect l="0" t="0" r="r" b="b"/>
              <a:pathLst>
                <a:path w="46" h="20">
                  <a:moveTo>
                    <a:pt x="0" y="20"/>
                  </a:moveTo>
                  <a:lnTo>
                    <a:pt x="46" y="20"/>
                  </a:lnTo>
                  <a:lnTo>
                    <a:pt x="46" y="0"/>
                  </a:lnTo>
                  <a:lnTo>
                    <a:pt x="6" y="0"/>
                  </a:lnTo>
                  <a:lnTo>
                    <a:pt x="0" y="20"/>
                  </a:lnTo>
                  <a:moveTo>
                    <a:pt x="0" y="20"/>
                  </a:moveTo>
                  <a:lnTo>
                    <a:pt x="0" y="2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77" name="Rectangle 26">
              <a:extLst>
                <a:ext uri="{FF2B5EF4-FFF2-40B4-BE49-F238E27FC236}">
                  <a16:creationId xmlns:a16="http://schemas.microsoft.com/office/drawing/2014/main" id="{95DDB3BB-F0B7-D265-AACC-A0B639C0AF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8501" y="4057650"/>
              <a:ext cx="55563" cy="317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78" name="Freeform 27">
              <a:extLst>
                <a:ext uri="{FF2B5EF4-FFF2-40B4-BE49-F238E27FC236}">
                  <a16:creationId xmlns:a16="http://schemas.microsoft.com/office/drawing/2014/main" id="{D40B2A31-AF52-681D-017A-E23831604C2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15176" y="4057650"/>
              <a:ext cx="73025" cy="317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20"/>
                </a:cxn>
                <a:cxn ang="0">
                  <a:pos x="46" y="20"/>
                </a:cxn>
                <a:cxn ang="0">
                  <a:pos x="4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46" h="20">
                  <a:moveTo>
                    <a:pt x="0" y="0"/>
                  </a:moveTo>
                  <a:lnTo>
                    <a:pt x="0" y="20"/>
                  </a:lnTo>
                  <a:lnTo>
                    <a:pt x="46" y="20"/>
                  </a:lnTo>
                  <a:lnTo>
                    <a:pt x="4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79" name="Freeform 28">
              <a:extLst>
                <a:ext uri="{FF2B5EF4-FFF2-40B4-BE49-F238E27FC236}">
                  <a16:creationId xmlns:a16="http://schemas.microsoft.com/office/drawing/2014/main" id="{CD4C4FD0-F7FB-F608-8E49-34B340AC250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15176" y="4057650"/>
              <a:ext cx="73025" cy="317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20"/>
                </a:cxn>
                <a:cxn ang="0">
                  <a:pos x="46" y="20"/>
                </a:cxn>
                <a:cxn ang="0">
                  <a:pos x="4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46" h="20">
                  <a:moveTo>
                    <a:pt x="0" y="0"/>
                  </a:moveTo>
                  <a:lnTo>
                    <a:pt x="0" y="20"/>
                  </a:lnTo>
                  <a:lnTo>
                    <a:pt x="46" y="20"/>
                  </a:lnTo>
                  <a:lnTo>
                    <a:pt x="40" y="0"/>
                  </a:lnTo>
                  <a:lnTo>
                    <a:pt x="0" y="0"/>
                  </a:lnTo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80" name="Freeform 29">
              <a:extLst>
                <a:ext uri="{FF2B5EF4-FFF2-40B4-BE49-F238E27FC236}">
                  <a16:creationId xmlns:a16="http://schemas.microsoft.com/office/drawing/2014/main" id="{27BBEEF9-A906-C747-14BB-614693FF0B7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024688" y="4144963"/>
              <a:ext cx="104775" cy="49213"/>
            </a:xfrm>
            <a:custGeom>
              <a:avLst/>
              <a:gdLst/>
              <a:ahLst/>
              <a:cxnLst>
                <a:cxn ang="0">
                  <a:pos x="16" y="4"/>
                </a:cxn>
                <a:cxn ang="0">
                  <a:pos x="2" y="4"/>
                </a:cxn>
                <a:cxn ang="0">
                  <a:pos x="0" y="5"/>
                </a:cxn>
                <a:cxn ang="0">
                  <a:pos x="0" y="15"/>
                </a:cxn>
                <a:cxn ang="0">
                  <a:pos x="2" y="17"/>
                </a:cxn>
                <a:cxn ang="0">
                  <a:pos x="35" y="17"/>
                </a:cxn>
                <a:cxn ang="0">
                  <a:pos x="36" y="15"/>
                </a:cxn>
                <a:cxn ang="0">
                  <a:pos x="36" y="5"/>
                </a:cxn>
                <a:cxn ang="0">
                  <a:pos x="35" y="4"/>
                </a:cxn>
                <a:cxn ang="0">
                  <a:pos x="20" y="4"/>
                </a:cxn>
                <a:cxn ang="0">
                  <a:pos x="20" y="0"/>
                </a:cxn>
                <a:cxn ang="0">
                  <a:pos x="16" y="0"/>
                </a:cxn>
                <a:cxn ang="0">
                  <a:pos x="16" y="4"/>
                </a:cxn>
                <a:cxn ang="0">
                  <a:pos x="16" y="4"/>
                </a:cxn>
                <a:cxn ang="0">
                  <a:pos x="16" y="4"/>
                </a:cxn>
              </a:cxnLst>
              <a:rect l="0" t="0" r="r" b="b"/>
              <a:pathLst>
                <a:path w="36" h="17">
                  <a:moveTo>
                    <a:pt x="16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5"/>
                    <a:pt x="0" y="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6"/>
                    <a:pt x="1" y="17"/>
                    <a:pt x="2" y="17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6" y="17"/>
                    <a:pt x="36" y="16"/>
                    <a:pt x="36" y="15"/>
                  </a:cubicBezTo>
                  <a:cubicBezTo>
                    <a:pt x="36" y="5"/>
                    <a:pt x="36" y="5"/>
                    <a:pt x="36" y="5"/>
                  </a:cubicBezTo>
                  <a:cubicBezTo>
                    <a:pt x="36" y="5"/>
                    <a:pt x="36" y="4"/>
                    <a:pt x="35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6" y="0"/>
                    <a:pt x="16" y="0"/>
                    <a:pt x="16" y="0"/>
                  </a:cubicBezTo>
                  <a:lnTo>
                    <a:pt x="16" y="4"/>
                  </a:lnTo>
                  <a:close/>
                  <a:moveTo>
                    <a:pt x="16" y="4"/>
                  </a:moveTo>
                  <a:cubicBezTo>
                    <a:pt x="16" y="4"/>
                    <a:pt x="16" y="4"/>
                    <a:pt x="16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181" name="Freeform 38">
            <a:extLst>
              <a:ext uri="{FF2B5EF4-FFF2-40B4-BE49-F238E27FC236}">
                <a16:creationId xmlns:a16="http://schemas.microsoft.com/office/drawing/2014/main" id="{86D1F8AC-C3AA-BEF5-D8BA-EDE4D4C26089}"/>
              </a:ext>
            </a:extLst>
          </p:cNvPr>
          <p:cNvSpPr>
            <a:spLocks noEditPoints="1"/>
          </p:cNvSpPr>
          <p:nvPr/>
        </p:nvSpPr>
        <p:spPr bwMode="auto">
          <a:xfrm>
            <a:off x="4853509" y="5147667"/>
            <a:ext cx="409158" cy="597756"/>
          </a:xfrm>
          <a:custGeom>
            <a:avLst/>
            <a:gdLst/>
            <a:ahLst/>
            <a:cxnLst>
              <a:cxn ang="0">
                <a:pos x="35" y="0"/>
              </a:cxn>
              <a:cxn ang="0">
                <a:pos x="0" y="35"/>
              </a:cxn>
              <a:cxn ang="0">
                <a:pos x="16" y="74"/>
              </a:cxn>
              <a:cxn ang="0">
                <a:pos x="35" y="102"/>
              </a:cxn>
              <a:cxn ang="0">
                <a:pos x="54" y="74"/>
              </a:cxn>
              <a:cxn ang="0">
                <a:pos x="70" y="35"/>
              </a:cxn>
              <a:cxn ang="0">
                <a:pos x="35" y="0"/>
              </a:cxn>
              <a:cxn ang="0">
                <a:pos x="43" y="87"/>
              </a:cxn>
              <a:cxn ang="0">
                <a:pos x="27" y="89"/>
              </a:cxn>
              <a:cxn ang="0">
                <a:pos x="26" y="83"/>
              </a:cxn>
              <a:cxn ang="0">
                <a:pos x="26" y="83"/>
              </a:cxn>
              <a:cxn ang="0">
                <a:pos x="45" y="80"/>
              </a:cxn>
              <a:cxn ang="0">
                <a:pos x="44" y="83"/>
              </a:cxn>
              <a:cxn ang="0">
                <a:pos x="43" y="87"/>
              </a:cxn>
              <a:cxn ang="0">
                <a:pos x="25" y="79"/>
              </a:cxn>
              <a:cxn ang="0">
                <a:pos x="23" y="73"/>
              </a:cxn>
              <a:cxn ang="0">
                <a:pos x="47" y="73"/>
              </a:cxn>
              <a:cxn ang="0">
                <a:pos x="46" y="77"/>
              </a:cxn>
              <a:cxn ang="0">
                <a:pos x="25" y="79"/>
              </a:cxn>
              <a:cxn ang="0">
                <a:pos x="35" y="96"/>
              </a:cxn>
              <a:cxn ang="0">
                <a:pos x="29" y="92"/>
              </a:cxn>
              <a:cxn ang="0">
                <a:pos x="42" y="90"/>
              </a:cxn>
              <a:cxn ang="0">
                <a:pos x="35" y="96"/>
              </a:cxn>
              <a:cxn ang="0">
                <a:pos x="50" y="67"/>
              </a:cxn>
              <a:cxn ang="0">
                <a:pos x="20" y="67"/>
              </a:cxn>
              <a:cxn ang="0">
                <a:pos x="15" y="57"/>
              </a:cxn>
              <a:cxn ang="0">
                <a:pos x="6" y="35"/>
              </a:cxn>
              <a:cxn ang="0">
                <a:pos x="35" y="6"/>
              </a:cxn>
              <a:cxn ang="0">
                <a:pos x="64" y="35"/>
              </a:cxn>
              <a:cxn ang="0">
                <a:pos x="55" y="57"/>
              </a:cxn>
              <a:cxn ang="0">
                <a:pos x="50" y="67"/>
              </a:cxn>
              <a:cxn ang="0">
                <a:pos x="50" y="67"/>
              </a:cxn>
              <a:cxn ang="0">
                <a:pos x="50" y="67"/>
              </a:cxn>
            </a:cxnLst>
            <a:rect l="0" t="0" r="r" b="b"/>
            <a:pathLst>
              <a:path w="70" h="102">
                <a:moveTo>
                  <a:pt x="35" y="0"/>
                </a:moveTo>
                <a:cubicBezTo>
                  <a:pt x="16" y="0"/>
                  <a:pt x="0" y="16"/>
                  <a:pt x="0" y="35"/>
                </a:cubicBezTo>
                <a:cubicBezTo>
                  <a:pt x="0" y="48"/>
                  <a:pt x="12" y="62"/>
                  <a:pt x="16" y="74"/>
                </a:cubicBezTo>
                <a:cubicBezTo>
                  <a:pt x="22" y="91"/>
                  <a:pt x="22" y="102"/>
                  <a:pt x="35" y="102"/>
                </a:cubicBezTo>
                <a:cubicBezTo>
                  <a:pt x="49" y="102"/>
                  <a:pt x="48" y="92"/>
                  <a:pt x="54" y="74"/>
                </a:cubicBezTo>
                <a:cubicBezTo>
                  <a:pt x="58" y="62"/>
                  <a:pt x="70" y="48"/>
                  <a:pt x="70" y="35"/>
                </a:cubicBezTo>
                <a:cubicBezTo>
                  <a:pt x="70" y="16"/>
                  <a:pt x="54" y="0"/>
                  <a:pt x="35" y="0"/>
                </a:cubicBezTo>
                <a:close/>
                <a:moveTo>
                  <a:pt x="43" y="87"/>
                </a:moveTo>
                <a:cubicBezTo>
                  <a:pt x="27" y="89"/>
                  <a:pt x="27" y="89"/>
                  <a:pt x="27" y="89"/>
                </a:cubicBezTo>
                <a:cubicBezTo>
                  <a:pt x="27" y="87"/>
                  <a:pt x="26" y="85"/>
                  <a:pt x="26" y="83"/>
                </a:cubicBezTo>
                <a:cubicBezTo>
                  <a:pt x="26" y="83"/>
                  <a:pt x="26" y="83"/>
                  <a:pt x="26" y="83"/>
                </a:cubicBezTo>
                <a:cubicBezTo>
                  <a:pt x="45" y="80"/>
                  <a:pt x="45" y="80"/>
                  <a:pt x="45" y="80"/>
                </a:cubicBezTo>
                <a:cubicBezTo>
                  <a:pt x="45" y="81"/>
                  <a:pt x="45" y="82"/>
                  <a:pt x="44" y="83"/>
                </a:cubicBezTo>
                <a:cubicBezTo>
                  <a:pt x="44" y="84"/>
                  <a:pt x="44" y="86"/>
                  <a:pt x="43" y="87"/>
                </a:cubicBezTo>
                <a:close/>
                <a:moveTo>
                  <a:pt x="25" y="79"/>
                </a:moveTo>
                <a:cubicBezTo>
                  <a:pt x="24" y="78"/>
                  <a:pt x="23" y="76"/>
                  <a:pt x="23" y="73"/>
                </a:cubicBezTo>
                <a:cubicBezTo>
                  <a:pt x="47" y="73"/>
                  <a:pt x="47" y="73"/>
                  <a:pt x="47" y="73"/>
                </a:cubicBezTo>
                <a:cubicBezTo>
                  <a:pt x="47" y="75"/>
                  <a:pt x="47" y="76"/>
                  <a:pt x="46" y="77"/>
                </a:cubicBezTo>
                <a:lnTo>
                  <a:pt x="25" y="79"/>
                </a:lnTo>
                <a:close/>
                <a:moveTo>
                  <a:pt x="35" y="96"/>
                </a:moveTo>
                <a:cubicBezTo>
                  <a:pt x="32" y="96"/>
                  <a:pt x="30" y="95"/>
                  <a:pt x="29" y="92"/>
                </a:cubicBezTo>
                <a:cubicBezTo>
                  <a:pt x="42" y="90"/>
                  <a:pt x="42" y="90"/>
                  <a:pt x="42" y="90"/>
                </a:cubicBezTo>
                <a:cubicBezTo>
                  <a:pt x="40" y="95"/>
                  <a:pt x="39" y="96"/>
                  <a:pt x="35" y="96"/>
                </a:cubicBezTo>
                <a:close/>
                <a:moveTo>
                  <a:pt x="50" y="67"/>
                </a:moveTo>
                <a:cubicBezTo>
                  <a:pt x="20" y="67"/>
                  <a:pt x="20" y="67"/>
                  <a:pt x="20" y="67"/>
                </a:cubicBezTo>
                <a:cubicBezTo>
                  <a:pt x="19" y="64"/>
                  <a:pt x="17" y="60"/>
                  <a:pt x="15" y="57"/>
                </a:cubicBezTo>
                <a:cubicBezTo>
                  <a:pt x="11" y="49"/>
                  <a:pt x="6" y="41"/>
                  <a:pt x="6" y="35"/>
                </a:cubicBezTo>
                <a:cubicBezTo>
                  <a:pt x="6" y="19"/>
                  <a:pt x="19" y="6"/>
                  <a:pt x="35" y="6"/>
                </a:cubicBezTo>
                <a:cubicBezTo>
                  <a:pt x="51" y="6"/>
                  <a:pt x="64" y="19"/>
                  <a:pt x="64" y="35"/>
                </a:cubicBezTo>
                <a:cubicBezTo>
                  <a:pt x="64" y="41"/>
                  <a:pt x="60" y="49"/>
                  <a:pt x="55" y="57"/>
                </a:cubicBezTo>
                <a:cubicBezTo>
                  <a:pt x="53" y="60"/>
                  <a:pt x="52" y="64"/>
                  <a:pt x="50" y="67"/>
                </a:cubicBezTo>
                <a:close/>
                <a:moveTo>
                  <a:pt x="50" y="67"/>
                </a:moveTo>
                <a:cubicBezTo>
                  <a:pt x="50" y="67"/>
                  <a:pt x="50" y="67"/>
                  <a:pt x="50" y="67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182" name="Group 310">
            <a:extLst>
              <a:ext uri="{FF2B5EF4-FFF2-40B4-BE49-F238E27FC236}">
                <a16:creationId xmlns:a16="http://schemas.microsoft.com/office/drawing/2014/main" id="{8A6490CD-0975-C6C0-BD68-0F86E97E1E65}"/>
              </a:ext>
            </a:extLst>
          </p:cNvPr>
          <p:cNvGrpSpPr/>
          <p:nvPr/>
        </p:nvGrpSpPr>
        <p:grpSpPr>
          <a:xfrm>
            <a:off x="5659517" y="4247679"/>
            <a:ext cx="542473" cy="452596"/>
            <a:chOff x="6289676" y="2943225"/>
            <a:chExt cx="268288" cy="223838"/>
          </a:xfrm>
          <a:solidFill>
            <a:srgbClr val="C1B488"/>
          </a:solidFill>
        </p:grpSpPr>
        <p:sp>
          <p:nvSpPr>
            <p:cNvPr id="1183" name="Freeform 56">
              <a:extLst>
                <a:ext uri="{FF2B5EF4-FFF2-40B4-BE49-F238E27FC236}">
                  <a16:creationId xmlns:a16="http://schemas.microsoft.com/office/drawing/2014/main" id="{5CCAB17A-6749-6710-4BD2-4A0BB37BCCE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89676" y="2943225"/>
              <a:ext cx="268288" cy="209550"/>
            </a:xfrm>
            <a:custGeom>
              <a:avLst/>
              <a:gdLst/>
              <a:ahLst/>
              <a:cxnLst>
                <a:cxn ang="0">
                  <a:pos x="91" y="58"/>
                </a:cxn>
                <a:cxn ang="0">
                  <a:pos x="91" y="56"/>
                </a:cxn>
                <a:cxn ang="0">
                  <a:pos x="89" y="44"/>
                </a:cxn>
                <a:cxn ang="0">
                  <a:pos x="83" y="37"/>
                </a:cxn>
                <a:cxn ang="0">
                  <a:pos x="79" y="28"/>
                </a:cxn>
                <a:cxn ang="0">
                  <a:pos x="78" y="24"/>
                </a:cxn>
                <a:cxn ang="0">
                  <a:pos x="87" y="15"/>
                </a:cxn>
                <a:cxn ang="0">
                  <a:pos x="76" y="0"/>
                </a:cxn>
                <a:cxn ang="0">
                  <a:pos x="71" y="15"/>
                </a:cxn>
                <a:cxn ang="0">
                  <a:pos x="76" y="24"/>
                </a:cxn>
                <a:cxn ang="0">
                  <a:pos x="75" y="28"/>
                </a:cxn>
                <a:cxn ang="0">
                  <a:pos x="75" y="28"/>
                </a:cxn>
                <a:cxn ang="0">
                  <a:pos x="81" y="40"/>
                </a:cxn>
                <a:cxn ang="0">
                  <a:pos x="86" y="45"/>
                </a:cxn>
                <a:cxn ang="0">
                  <a:pos x="87" y="53"/>
                </a:cxn>
                <a:cxn ang="0">
                  <a:pos x="75" y="48"/>
                </a:cxn>
                <a:cxn ang="0">
                  <a:pos x="72" y="48"/>
                </a:cxn>
                <a:cxn ang="0">
                  <a:pos x="54" y="34"/>
                </a:cxn>
                <a:cxn ang="0">
                  <a:pos x="41" y="34"/>
                </a:cxn>
                <a:cxn ang="0">
                  <a:pos x="24" y="48"/>
                </a:cxn>
                <a:cxn ang="0">
                  <a:pos x="17" y="48"/>
                </a:cxn>
                <a:cxn ang="0">
                  <a:pos x="0" y="66"/>
                </a:cxn>
                <a:cxn ang="0">
                  <a:pos x="0" y="72"/>
                </a:cxn>
                <a:cxn ang="0">
                  <a:pos x="5" y="72"/>
                </a:cxn>
                <a:cxn ang="0">
                  <a:pos x="5" y="69"/>
                </a:cxn>
                <a:cxn ang="0">
                  <a:pos x="3" y="69"/>
                </a:cxn>
                <a:cxn ang="0">
                  <a:pos x="3" y="66"/>
                </a:cxn>
                <a:cxn ang="0">
                  <a:pos x="17" y="51"/>
                </a:cxn>
                <a:cxn ang="0">
                  <a:pos x="26" y="51"/>
                </a:cxn>
                <a:cxn ang="0">
                  <a:pos x="27" y="50"/>
                </a:cxn>
                <a:cxn ang="0">
                  <a:pos x="41" y="37"/>
                </a:cxn>
                <a:cxn ang="0">
                  <a:pos x="54" y="37"/>
                </a:cxn>
                <a:cxn ang="0">
                  <a:pos x="69" y="50"/>
                </a:cxn>
                <a:cxn ang="0">
                  <a:pos x="69" y="51"/>
                </a:cxn>
                <a:cxn ang="0">
                  <a:pos x="75" y="51"/>
                </a:cxn>
                <a:cxn ang="0">
                  <a:pos x="89" y="66"/>
                </a:cxn>
                <a:cxn ang="0">
                  <a:pos x="89" y="69"/>
                </a:cxn>
                <a:cxn ang="0">
                  <a:pos x="87" y="69"/>
                </a:cxn>
                <a:cxn ang="0">
                  <a:pos x="87" y="72"/>
                </a:cxn>
                <a:cxn ang="0">
                  <a:pos x="92" y="72"/>
                </a:cxn>
                <a:cxn ang="0">
                  <a:pos x="92" y="66"/>
                </a:cxn>
                <a:cxn ang="0">
                  <a:pos x="91" y="58"/>
                </a:cxn>
                <a:cxn ang="0">
                  <a:pos x="91" y="58"/>
                </a:cxn>
                <a:cxn ang="0">
                  <a:pos x="91" y="58"/>
                </a:cxn>
              </a:cxnLst>
              <a:rect l="0" t="0" r="r" b="b"/>
              <a:pathLst>
                <a:path w="92" h="72">
                  <a:moveTo>
                    <a:pt x="91" y="58"/>
                  </a:moveTo>
                  <a:cubicBezTo>
                    <a:pt x="91" y="56"/>
                    <a:pt x="91" y="56"/>
                    <a:pt x="91" y="56"/>
                  </a:cubicBezTo>
                  <a:cubicBezTo>
                    <a:pt x="91" y="52"/>
                    <a:pt x="91" y="48"/>
                    <a:pt x="89" y="44"/>
                  </a:cubicBezTo>
                  <a:cubicBezTo>
                    <a:pt x="87" y="41"/>
                    <a:pt x="85" y="39"/>
                    <a:pt x="83" y="37"/>
                  </a:cubicBezTo>
                  <a:cubicBezTo>
                    <a:pt x="81" y="35"/>
                    <a:pt x="79" y="33"/>
                    <a:pt x="79" y="28"/>
                  </a:cubicBezTo>
                  <a:cubicBezTo>
                    <a:pt x="79" y="27"/>
                    <a:pt x="79" y="25"/>
                    <a:pt x="78" y="24"/>
                  </a:cubicBezTo>
                  <a:cubicBezTo>
                    <a:pt x="82" y="24"/>
                    <a:pt x="87" y="22"/>
                    <a:pt x="87" y="15"/>
                  </a:cubicBezTo>
                  <a:cubicBezTo>
                    <a:pt x="86" y="9"/>
                    <a:pt x="76" y="0"/>
                    <a:pt x="76" y="0"/>
                  </a:cubicBezTo>
                  <a:cubicBezTo>
                    <a:pt x="76" y="0"/>
                    <a:pt x="80" y="3"/>
                    <a:pt x="71" y="15"/>
                  </a:cubicBezTo>
                  <a:cubicBezTo>
                    <a:pt x="68" y="20"/>
                    <a:pt x="72" y="24"/>
                    <a:pt x="76" y="24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6" y="35"/>
                    <a:pt x="78" y="37"/>
                    <a:pt x="81" y="40"/>
                  </a:cubicBezTo>
                  <a:cubicBezTo>
                    <a:pt x="83" y="41"/>
                    <a:pt x="84" y="43"/>
                    <a:pt x="86" y="45"/>
                  </a:cubicBezTo>
                  <a:cubicBezTo>
                    <a:pt x="87" y="48"/>
                    <a:pt x="87" y="51"/>
                    <a:pt x="87" y="53"/>
                  </a:cubicBezTo>
                  <a:cubicBezTo>
                    <a:pt x="84" y="50"/>
                    <a:pt x="80" y="48"/>
                    <a:pt x="75" y="48"/>
                  </a:cubicBezTo>
                  <a:cubicBezTo>
                    <a:pt x="72" y="48"/>
                    <a:pt x="72" y="48"/>
                    <a:pt x="72" y="48"/>
                  </a:cubicBezTo>
                  <a:cubicBezTo>
                    <a:pt x="70" y="40"/>
                    <a:pt x="62" y="34"/>
                    <a:pt x="54" y="34"/>
                  </a:cubicBezTo>
                  <a:cubicBezTo>
                    <a:pt x="41" y="34"/>
                    <a:pt x="41" y="34"/>
                    <a:pt x="41" y="34"/>
                  </a:cubicBezTo>
                  <a:cubicBezTo>
                    <a:pt x="33" y="34"/>
                    <a:pt x="25" y="40"/>
                    <a:pt x="24" y="48"/>
                  </a:cubicBezTo>
                  <a:cubicBezTo>
                    <a:pt x="17" y="48"/>
                    <a:pt x="17" y="48"/>
                    <a:pt x="17" y="48"/>
                  </a:cubicBezTo>
                  <a:cubicBezTo>
                    <a:pt x="8" y="48"/>
                    <a:pt x="0" y="56"/>
                    <a:pt x="0" y="66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5" y="72"/>
                    <a:pt x="5" y="72"/>
                    <a:pt x="5" y="72"/>
                  </a:cubicBezTo>
                  <a:cubicBezTo>
                    <a:pt x="5" y="69"/>
                    <a:pt x="5" y="69"/>
                    <a:pt x="5" y="69"/>
                  </a:cubicBezTo>
                  <a:cubicBezTo>
                    <a:pt x="3" y="69"/>
                    <a:pt x="3" y="69"/>
                    <a:pt x="3" y="69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58"/>
                    <a:pt x="9" y="51"/>
                    <a:pt x="17" y="51"/>
                  </a:cubicBezTo>
                  <a:cubicBezTo>
                    <a:pt x="26" y="51"/>
                    <a:pt x="26" y="51"/>
                    <a:pt x="26" y="51"/>
                  </a:cubicBezTo>
                  <a:cubicBezTo>
                    <a:pt x="27" y="50"/>
                    <a:pt x="27" y="50"/>
                    <a:pt x="27" y="50"/>
                  </a:cubicBezTo>
                  <a:cubicBezTo>
                    <a:pt x="28" y="43"/>
                    <a:pt x="34" y="37"/>
                    <a:pt x="41" y="37"/>
                  </a:cubicBezTo>
                  <a:cubicBezTo>
                    <a:pt x="54" y="37"/>
                    <a:pt x="54" y="37"/>
                    <a:pt x="54" y="37"/>
                  </a:cubicBezTo>
                  <a:cubicBezTo>
                    <a:pt x="61" y="37"/>
                    <a:pt x="68" y="43"/>
                    <a:pt x="69" y="50"/>
                  </a:cubicBezTo>
                  <a:cubicBezTo>
                    <a:pt x="69" y="51"/>
                    <a:pt x="69" y="51"/>
                    <a:pt x="69" y="51"/>
                  </a:cubicBezTo>
                  <a:cubicBezTo>
                    <a:pt x="75" y="51"/>
                    <a:pt x="75" y="51"/>
                    <a:pt x="75" y="51"/>
                  </a:cubicBezTo>
                  <a:cubicBezTo>
                    <a:pt x="83" y="51"/>
                    <a:pt x="89" y="58"/>
                    <a:pt x="89" y="66"/>
                  </a:cubicBezTo>
                  <a:cubicBezTo>
                    <a:pt x="89" y="69"/>
                    <a:pt x="89" y="69"/>
                    <a:pt x="89" y="69"/>
                  </a:cubicBezTo>
                  <a:cubicBezTo>
                    <a:pt x="87" y="69"/>
                    <a:pt x="87" y="69"/>
                    <a:pt x="87" y="69"/>
                  </a:cubicBezTo>
                  <a:cubicBezTo>
                    <a:pt x="87" y="72"/>
                    <a:pt x="87" y="72"/>
                    <a:pt x="87" y="72"/>
                  </a:cubicBezTo>
                  <a:cubicBezTo>
                    <a:pt x="92" y="72"/>
                    <a:pt x="92" y="72"/>
                    <a:pt x="92" y="72"/>
                  </a:cubicBezTo>
                  <a:cubicBezTo>
                    <a:pt x="92" y="66"/>
                    <a:pt x="92" y="66"/>
                    <a:pt x="92" y="66"/>
                  </a:cubicBezTo>
                  <a:cubicBezTo>
                    <a:pt x="92" y="63"/>
                    <a:pt x="92" y="60"/>
                    <a:pt x="91" y="58"/>
                  </a:cubicBezTo>
                  <a:close/>
                  <a:moveTo>
                    <a:pt x="91" y="58"/>
                  </a:moveTo>
                  <a:cubicBezTo>
                    <a:pt x="91" y="58"/>
                    <a:pt x="91" y="58"/>
                    <a:pt x="91" y="5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84" name="Freeform 57">
              <a:extLst>
                <a:ext uri="{FF2B5EF4-FFF2-40B4-BE49-F238E27FC236}">
                  <a16:creationId xmlns:a16="http://schemas.microsoft.com/office/drawing/2014/main" id="{35989085-FDC8-65E4-5446-6FD2E271182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13488" y="3114675"/>
              <a:ext cx="52388" cy="52388"/>
            </a:xfrm>
            <a:custGeom>
              <a:avLst/>
              <a:gdLst/>
              <a:ahLst/>
              <a:cxnLst>
                <a:cxn ang="0">
                  <a:pos x="18" y="9"/>
                </a:cxn>
                <a:cxn ang="0">
                  <a:pos x="9" y="18"/>
                </a:cxn>
                <a:cxn ang="0">
                  <a:pos x="0" y="9"/>
                </a:cxn>
                <a:cxn ang="0">
                  <a:pos x="9" y="0"/>
                </a:cxn>
                <a:cxn ang="0">
                  <a:pos x="18" y="9"/>
                </a:cxn>
                <a:cxn ang="0">
                  <a:pos x="18" y="9"/>
                </a:cxn>
                <a:cxn ang="0">
                  <a:pos x="18" y="9"/>
                </a:cxn>
              </a:cxnLst>
              <a:rect l="0" t="0" r="r" b="b"/>
              <a:pathLst>
                <a:path w="18" h="18">
                  <a:moveTo>
                    <a:pt x="18" y="9"/>
                  </a:moveTo>
                  <a:cubicBezTo>
                    <a:pt x="18" y="14"/>
                    <a:pt x="14" y="18"/>
                    <a:pt x="9" y="18"/>
                  </a:cubicBezTo>
                  <a:cubicBezTo>
                    <a:pt x="4" y="18"/>
                    <a:pt x="0" y="14"/>
                    <a:pt x="0" y="9"/>
                  </a:cubicBezTo>
                  <a:cubicBezTo>
                    <a:pt x="0" y="4"/>
                    <a:pt x="4" y="0"/>
                    <a:pt x="9" y="0"/>
                  </a:cubicBezTo>
                  <a:cubicBezTo>
                    <a:pt x="14" y="0"/>
                    <a:pt x="18" y="4"/>
                    <a:pt x="18" y="9"/>
                  </a:cubicBezTo>
                  <a:close/>
                  <a:moveTo>
                    <a:pt x="18" y="9"/>
                  </a:moveTo>
                  <a:cubicBezTo>
                    <a:pt x="18" y="9"/>
                    <a:pt x="18" y="9"/>
                    <a:pt x="18" y="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85" name="Freeform 58">
              <a:extLst>
                <a:ext uri="{FF2B5EF4-FFF2-40B4-BE49-F238E27FC236}">
                  <a16:creationId xmlns:a16="http://schemas.microsoft.com/office/drawing/2014/main" id="{F3C7D2CB-F174-7A50-D0ED-30DC6C68588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78588" y="3114675"/>
              <a:ext cx="52388" cy="52388"/>
            </a:xfrm>
            <a:custGeom>
              <a:avLst/>
              <a:gdLst/>
              <a:ahLst/>
              <a:cxnLst>
                <a:cxn ang="0">
                  <a:pos x="18" y="9"/>
                </a:cxn>
                <a:cxn ang="0">
                  <a:pos x="9" y="18"/>
                </a:cxn>
                <a:cxn ang="0">
                  <a:pos x="0" y="9"/>
                </a:cxn>
                <a:cxn ang="0">
                  <a:pos x="9" y="0"/>
                </a:cxn>
                <a:cxn ang="0">
                  <a:pos x="18" y="9"/>
                </a:cxn>
                <a:cxn ang="0">
                  <a:pos x="18" y="9"/>
                </a:cxn>
                <a:cxn ang="0">
                  <a:pos x="18" y="9"/>
                </a:cxn>
              </a:cxnLst>
              <a:rect l="0" t="0" r="r" b="b"/>
              <a:pathLst>
                <a:path w="18" h="18">
                  <a:moveTo>
                    <a:pt x="18" y="9"/>
                  </a:moveTo>
                  <a:cubicBezTo>
                    <a:pt x="18" y="14"/>
                    <a:pt x="14" y="18"/>
                    <a:pt x="9" y="18"/>
                  </a:cubicBezTo>
                  <a:cubicBezTo>
                    <a:pt x="4" y="18"/>
                    <a:pt x="0" y="14"/>
                    <a:pt x="0" y="9"/>
                  </a:cubicBezTo>
                  <a:cubicBezTo>
                    <a:pt x="0" y="4"/>
                    <a:pt x="4" y="0"/>
                    <a:pt x="9" y="0"/>
                  </a:cubicBezTo>
                  <a:cubicBezTo>
                    <a:pt x="14" y="0"/>
                    <a:pt x="18" y="4"/>
                    <a:pt x="18" y="9"/>
                  </a:cubicBezTo>
                  <a:close/>
                  <a:moveTo>
                    <a:pt x="18" y="9"/>
                  </a:moveTo>
                  <a:cubicBezTo>
                    <a:pt x="18" y="9"/>
                    <a:pt x="18" y="9"/>
                    <a:pt x="18" y="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86" name="Freeform 59">
              <a:extLst>
                <a:ext uri="{FF2B5EF4-FFF2-40B4-BE49-F238E27FC236}">
                  <a16:creationId xmlns:a16="http://schemas.microsoft.com/office/drawing/2014/main" id="{E9121844-3A3A-B40D-D46B-94BA1C77D6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89688" y="3086100"/>
              <a:ext cx="71438" cy="69850"/>
            </a:xfrm>
            <a:custGeom>
              <a:avLst/>
              <a:gdLst/>
              <a:ahLst/>
              <a:cxnLst>
                <a:cxn ang="0">
                  <a:pos x="38" y="0"/>
                </a:cxn>
                <a:cxn ang="0">
                  <a:pos x="7" y="24"/>
                </a:cxn>
                <a:cxn ang="0">
                  <a:pos x="22" y="24"/>
                </a:cxn>
                <a:cxn ang="0">
                  <a:pos x="0" y="44"/>
                </a:cxn>
                <a:cxn ang="0">
                  <a:pos x="40" y="16"/>
                </a:cxn>
                <a:cxn ang="0">
                  <a:pos x="25" y="16"/>
                </a:cxn>
                <a:cxn ang="0">
                  <a:pos x="45" y="0"/>
                </a:cxn>
                <a:cxn ang="0">
                  <a:pos x="38" y="0"/>
                </a:cxn>
                <a:cxn ang="0">
                  <a:pos x="38" y="0"/>
                </a:cxn>
                <a:cxn ang="0">
                  <a:pos x="38" y="0"/>
                </a:cxn>
              </a:cxnLst>
              <a:rect l="0" t="0" r="r" b="b"/>
              <a:pathLst>
                <a:path w="45" h="44">
                  <a:moveTo>
                    <a:pt x="38" y="0"/>
                  </a:moveTo>
                  <a:lnTo>
                    <a:pt x="7" y="24"/>
                  </a:lnTo>
                  <a:lnTo>
                    <a:pt x="22" y="24"/>
                  </a:lnTo>
                  <a:lnTo>
                    <a:pt x="0" y="44"/>
                  </a:lnTo>
                  <a:lnTo>
                    <a:pt x="40" y="16"/>
                  </a:lnTo>
                  <a:lnTo>
                    <a:pt x="25" y="16"/>
                  </a:lnTo>
                  <a:lnTo>
                    <a:pt x="45" y="0"/>
                  </a:lnTo>
                  <a:lnTo>
                    <a:pt x="38" y="0"/>
                  </a:lnTo>
                  <a:close/>
                  <a:moveTo>
                    <a:pt x="38" y="0"/>
                  </a:moveTo>
                  <a:lnTo>
                    <a:pt x="3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87" name="Freeform 60">
              <a:extLst>
                <a:ext uri="{FF2B5EF4-FFF2-40B4-BE49-F238E27FC236}">
                  <a16:creationId xmlns:a16="http://schemas.microsoft.com/office/drawing/2014/main" id="{09CB29C3-FA04-8A83-93D4-018CA71BF63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89688" y="3086100"/>
              <a:ext cx="71438" cy="69850"/>
            </a:xfrm>
            <a:custGeom>
              <a:avLst/>
              <a:gdLst/>
              <a:ahLst/>
              <a:cxnLst>
                <a:cxn ang="0">
                  <a:pos x="38" y="0"/>
                </a:cxn>
                <a:cxn ang="0">
                  <a:pos x="7" y="24"/>
                </a:cxn>
                <a:cxn ang="0">
                  <a:pos x="22" y="24"/>
                </a:cxn>
                <a:cxn ang="0">
                  <a:pos x="0" y="44"/>
                </a:cxn>
                <a:cxn ang="0">
                  <a:pos x="40" y="16"/>
                </a:cxn>
                <a:cxn ang="0">
                  <a:pos x="25" y="16"/>
                </a:cxn>
                <a:cxn ang="0">
                  <a:pos x="45" y="0"/>
                </a:cxn>
                <a:cxn ang="0">
                  <a:pos x="38" y="0"/>
                </a:cxn>
                <a:cxn ang="0">
                  <a:pos x="38" y="0"/>
                </a:cxn>
                <a:cxn ang="0">
                  <a:pos x="38" y="0"/>
                </a:cxn>
              </a:cxnLst>
              <a:rect l="0" t="0" r="r" b="b"/>
              <a:pathLst>
                <a:path w="45" h="44">
                  <a:moveTo>
                    <a:pt x="38" y="0"/>
                  </a:moveTo>
                  <a:lnTo>
                    <a:pt x="7" y="24"/>
                  </a:lnTo>
                  <a:lnTo>
                    <a:pt x="22" y="24"/>
                  </a:lnTo>
                  <a:lnTo>
                    <a:pt x="0" y="44"/>
                  </a:lnTo>
                  <a:lnTo>
                    <a:pt x="40" y="16"/>
                  </a:lnTo>
                  <a:lnTo>
                    <a:pt x="25" y="16"/>
                  </a:lnTo>
                  <a:lnTo>
                    <a:pt x="45" y="0"/>
                  </a:lnTo>
                  <a:lnTo>
                    <a:pt x="38" y="0"/>
                  </a:lnTo>
                  <a:moveTo>
                    <a:pt x="38" y="0"/>
                  </a:moveTo>
                  <a:lnTo>
                    <a:pt x="38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188" name="Freeform 85">
            <a:extLst>
              <a:ext uri="{FF2B5EF4-FFF2-40B4-BE49-F238E27FC236}">
                <a16:creationId xmlns:a16="http://schemas.microsoft.com/office/drawing/2014/main" id="{25758A5E-A988-683D-A424-3F568132C1DD}"/>
              </a:ext>
            </a:extLst>
          </p:cNvPr>
          <p:cNvSpPr>
            <a:spLocks noEditPoints="1"/>
          </p:cNvSpPr>
          <p:nvPr/>
        </p:nvSpPr>
        <p:spPr bwMode="auto">
          <a:xfrm>
            <a:off x="2902283" y="4208775"/>
            <a:ext cx="493506" cy="530404"/>
          </a:xfrm>
          <a:custGeom>
            <a:avLst/>
            <a:gdLst/>
            <a:ahLst/>
            <a:cxnLst>
              <a:cxn ang="0">
                <a:pos x="205" y="439"/>
              </a:cxn>
              <a:cxn ang="0">
                <a:pos x="0" y="234"/>
              </a:cxn>
              <a:cxn ang="0">
                <a:pos x="69" y="81"/>
              </a:cxn>
              <a:cxn ang="0">
                <a:pos x="110" y="83"/>
              </a:cxn>
              <a:cxn ang="0">
                <a:pos x="107" y="124"/>
              </a:cxn>
              <a:cxn ang="0">
                <a:pos x="58" y="234"/>
              </a:cxn>
              <a:cxn ang="0">
                <a:pos x="205" y="380"/>
              </a:cxn>
              <a:cxn ang="0">
                <a:pos x="351" y="234"/>
              </a:cxn>
              <a:cxn ang="0">
                <a:pos x="302" y="124"/>
              </a:cxn>
              <a:cxn ang="0">
                <a:pos x="299" y="83"/>
              </a:cxn>
              <a:cxn ang="0">
                <a:pos x="341" y="81"/>
              </a:cxn>
              <a:cxn ang="0">
                <a:pos x="409" y="234"/>
              </a:cxn>
              <a:cxn ang="0">
                <a:pos x="205" y="439"/>
              </a:cxn>
              <a:cxn ang="0">
                <a:pos x="234" y="175"/>
              </a:cxn>
              <a:cxn ang="0">
                <a:pos x="234" y="29"/>
              </a:cxn>
              <a:cxn ang="0">
                <a:pos x="205" y="0"/>
              </a:cxn>
              <a:cxn ang="0">
                <a:pos x="175" y="29"/>
              </a:cxn>
              <a:cxn ang="0">
                <a:pos x="175" y="175"/>
              </a:cxn>
              <a:cxn ang="0">
                <a:pos x="205" y="205"/>
              </a:cxn>
              <a:cxn ang="0">
                <a:pos x="234" y="175"/>
              </a:cxn>
              <a:cxn ang="0">
                <a:pos x="234" y="175"/>
              </a:cxn>
              <a:cxn ang="0">
                <a:pos x="234" y="175"/>
              </a:cxn>
            </a:cxnLst>
            <a:rect l="0" t="0" r="r" b="b"/>
            <a:pathLst>
              <a:path w="409" h="439">
                <a:moveTo>
                  <a:pt x="205" y="439"/>
                </a:moveTo>
                <a:cubicBezTo>
                  <a:pt x="92" y="439"/>
                  <a:pt x="0" y="347"/>
                  <a:pt x="0" y="234"/>
                </a:cubicBezTo>
                <a:cubicBezTo>
                  <a:pt x="0" y="175"/>
                  <a:pt x="25" y="120"/>
                  <a:pt x="69" y="81"/>
                </a:cubicBezTo>
                <a:cubicBezTo>
                  <a:pt x="81" y="70"/>
                  <a:pt x="99" y="71"/>
                  <a:pt x="110" y="83"/>
                </a:cubicBezTo>
                <a:cubicBezTo>
                  <a:pt x="121" y="95"/>
                  <a:pt x="120" y="114"/>
                  <a:pt x="107" y="124"/>
                </a:cubicBezTo>
                <a:cubicBezTo>
                  <a:pt x="76" y="152"/>
                  <a:pt x="58" y="192"/>
                  <a:pt x="58" y="234"/>
                </a:cubicBezTo>
                <a:cubicBezTo>
                  <a:pt x="58" y="314"/>
                  <a:pt x="124" y="380"/>
                  <a:pt x="205" y="380"/>
                </a:cubicBezTo>
                <a:cubicBezTo>
                  <a:pt x="285" y="380"/>
                  <a:pt x="351" y="314"/>
                  <a:pt x="351" y="234"/>
                </a:cubicBezTo>
                <a:cubicBezTo>
                  <a:pt x="351" y="192"/>
                  <a:pt x="333" y="152"/>
                  <a:pt x="302" y="124"/>
                </a:cubicBezTo>
                <a:cubicBezTo>
                  <a:pt x="290" y="114"/>
                  <a:pt x="289" y="95"/>
                  <a:pt x="299" y="83"/>
                </a:cubicBezTo>
                <a:cubicBezTo>
                  <a:pt x="310" y="71"/>
                  <a:pt x="329" y="70"/>
                  <a:pt x="341" y="81"/>
                </a:cubicBezTo>
                <a:cubicBezTo>
                  <a:pt x="384" y="120"/>
                  <a:pt x="409" y="175"/>
                  <a:pt x="409" y="234"/>
                </a:cubicBezTo>
                <a:cubicBezTo>
                  <a:pt x="409" y="347"/>
                  <a:pt x="318" y="439"/>
                  <a:pt x="205" y="439"/>
                </a:cubicBezTo>
                <a:close/>
                <a:moveTo>
                  <a:pt x="234" y="175"/>
                </a:moveTo>
                <a:cubicBezTo>
                  <a:pt x="234" y="29"/>
                  <a:pt x="234" y="29"/>
                  <a:pt x="234" y="29"/>
                </a:cubicBezTo>
                <a:cubicBezTo>
                  <a:pt x="234" y="13"/>
                  <a:pt x="221" y="0"/>
                  <a:pt x="205" y="0"/>
                </a:cubicBezTo>
                <a:cubicBezTo>
                  <a:pt x="188" y="0"/>
                  <a:pt x="175" y="13"/>
                  <a:pt x="175" y="29"/>
                </a:cubicBezTo>
                <a:cubicBezTo>
                  <a:pt x="175" y="175"/>
                  <a:pt x="175" y="175"/>
                  <a:pt x="175" y="175"/>
                </a:cubicBezTo>
                <a:cubicBezTo>
                  <a:pt x="175" y="191"/>
                  <a:pt x="188" y="205"/>
                  <a:pt x="205" y="205"/>
                </a:cubicBezTo>
                <a:cubicBezTo>
                  <a:pt x="221" y="205"/>
                  <a:pt x="234" y="191"/>
                  <a:pt x="234" y="175"/>
                </a:cubicBezTo>
                <a:close/>
                <a:moveTo>
                  <a:pt x="234" y="175"/>
                </a:moveTo>
                <a:cubicBezTo>
                  <a:pt x="234" y="175"/>
                  <a:pt x="234" y="175"/>
                  <a:pt x="234" y="175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189" name="Group 322">
            <a:extLst>
              <a:ext uri="{FF2B5EF4-FFF2-40B4-BE49-F238E27FC236}">
                <a16:creationId xmlns:a16="http://schemas.microsoft.com/office/drawing/2014/main" id="{30BD86FA-7718-8E5D-0DB6-7888C813F93C}"/>
              </a:ext>
            </a:extLst>
          </p:cNvPr>
          <p:cNvGrpSpPr/>
          <p:nvPr/>
        </p:nvGrpSpPr>
        <p:grpSpPr>
          <a:xfrm>
            <a:off x="7361387" y="4127173"/>
            <a:ext cx="504442" cy="693607"/>
            <a:chOff x="8597901" y="2862263"/>
            <a:chExt cx="571500" cy="785813"/>
          </a:xfrm>
          <a:solidFill>
            <a:srgbClr val="C1B488"/>
          </a:solidFill>
        </p:grpSpPr>
        <p:sp>
          <p:nvSpPr>
            <p:cNvPr id="1190" name="Freeform 105">
              <a:extLst>
                <a:ext uri="{FF2B5EF4-FFF2-40B4-BE49-F238E27FC236}">
                  <a16:creationId xmlns:a16="http://schemas.microsoft.com/office/drawing/2014/main" id="{7C03CDDE-927F-87B0-AB07-F83A4180CE1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32851" y="3132138"/>
              <a:ext cx="98425" cy="96838"/>
            </a:xfrm>
            <a:custGeom>
              <a:avLst/>
              <a:gdLst/>
              <a:ahLst/>
              <a:cxnLst>
                <a:cxn ang="0">
                  <a:pos x="34" y="16"/>
                </a:cxn>
                <a:cxn ang="0">
                  <a:pos x="17" y="33"/>
                </a:cxn>
                <a:cxn ang="0">
                  <a:pos x="0" y="16"/>
                </a:cxn>
                <a:cxn ang="0">
                  <a:pos x="17" y="0"/>
                </a:cxn>
                <a:cxn ang="0">
                  <a:pos x="34" y="16"/>
                </a:cxn>
                <a:cxn ang="0">
                  <a:pos x="34" y="16"/>
                </a:cxn>
                <a:cxn ang="0">
                  <a:pos x="34" y="16"/>
                </a:cxn>
              </a:cxnLst>
              <a:rect l="0" t="0" r="r" b="b"/>
              <a:pathLst>
                <a:path w="34" h="33">
                  <a:moveTo>
                    <a:pt x="34" y="16"/>
                  </a:moveTo>
                  <a:cubicBezTo>
                    <a:pt x="34" y="26"/>
                    <a:pt x="27" y="33"/>
                    <a:pt x="17" y="33"/>
                  </a:cubicBezTo>
                  <a:cubicBezTo>
                    <a:pt x="8" y="33"/>
                    <a:pt x="0" y="26"/>
                    <a:pt x="0" y="16"/>
                  </a:cubicBezTo>
                  <a:cubicBezTo>
                    <a:pt x="0" y="7"/>
                    <a:pt x="8" y="0"/>
                    <a:pt x="17" y="0"/>
                  </a:cubicBezTo>
                  <a:cubicBezTo>
                    <a:pt x="27" y="0"/>
                    <a:pt x="34" y="7"/>
                    <a:pt x="34" y="16"/>
                  </a:cubicBezTo>
                  <a:close/>
                  <a:moveTo>
                    <a:pt x="34" y="16"/>
                  </a:moveTo>
                  <a:cubicBezTo>
                    <a:pt x="34" y="16"/>
                    <a:pt x="34" y="16"/>
                    <a:pt x="34" y="1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91" name="Freeform 106">
              <a:extLst>
                <a:ext uri="{FF2B5EF4-FFF2-40B4-BE49-F238E27FC236}">
                  <a16:creationId xmlns:a16="http://schemas.microsoft.com/office/drawing/2014/main" id="{0B2FE9ED-41BC-4F64-D142-7D0AB2BCC6B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36026" y="2862263"/>
              <a:ext cx="92075" cy="261938"/>
            </a:xfrm>
            <a:custGeom>
              <a:avLst/>
              <a:gdLst/>
              <a:ahLst/>
              <a:cxnLst>
                <a:cxn ang="0">
                  <a:pos x="32" y="90"/>
                </a:cxn>
                <a:cxn ang="0">
                  <a:pos x="16" y="0"/>
                </a:cxn>
                <a:cxn ang="0">
                  <a:pos x="0" y="90"/>
                </a:cxn>
                <a:cxn ang="0">
                  <a:pos x="16" y="84"/>
                </a:cxn>
                <a:cxn ang="0">
                  <a:pos x="32" y="90"/>
                </a:cxn>
                <a:cxn ang="0">
                  <a:pos x="32" y="90"/>
                </a:cxn>
                <a:cxn ang="0">
                  <a:pos x="32" y="90"/>
                </a:cxn>
              </a:cxnLst>
              <a:rect l="0" t="0" r="r" b="b"/>
              <a:pathLst>
                <a:path w="32" h="90">
                  <a:moveTo>
                    <a:pt x="32" y="90"/>
                  </a:moveTo>
                  <a:cubicBezTo>
                    <a:pt x="30" y="63"/>
                    <a:pt x="23" y="0"/>
                    <a:pt x="16" y="0"/>
                  </a:cubicBezTo>
                  <a:cubicBezTo>
                    <a:pt x="10" y="0"/>
                    <a:pt x="3" y="63"/>
                    <a:pt x="0" y="90"/>
                  </a:cubicBezTo>
                  <a:cubicBezTo>
                    <a:pt x="5" y="86"/>
                    <a:pt x="10" y="84"/>
                    <a:pt x="16" y="84"/>
                  </a:cubicBezTo>
                  <a:cubicBezTo>
                    <a:pt x="22" y="84"/>
                    <a:pt x="28" y="86"/>
                    <a:pt x="32" y="90"/>
                  </a:cubicBezTo>
                  <a:close/>
                  <a:moveTo>
                    <a:pt x="32" y="90"/>
                  </a:moveTo>
                  <a:cubicBezTo>
                    <a:pt x="32" y="90"/>
                    <a:pt x="32" y="90"/>
                    <a:pt x="32" y="9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92" name="Freeform 107">
              <a:extLst>
                <a:ext uri="{FF2B5EF4-FFF2-40B4-BE49-F238E27FC236}">
                  <a16:creationId xmlns:a16="http://schemas.microsoft.com/office/drawing/2014/main" id="{8E094E2B-7499-7A3B-9C38-3A3B80E41E4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97901" y="3170238"/>
              <a:ext cx="571500" cy="477838"/>
            </a:xfrm>
            <a:custGeom>
              <a:avLst/>
              <a:gdLst/>
              <a:ahLst/>
              <a:cxnLst>
                <a:cxn ang="0">
                  <a:pos x="123" y="0"/>
                </a:cxn>
                <a:cxn ang="0">
                  <a:pos x="124" y="3"/>
                </a:cxn>
                <a:cxn ang="0">
                  <a:pos x="98" y="29"/>
                </a:cxn>
                <a:cxn ang="0">
                  <a:pos x="73" y="3"/>
                </a:cxn>
                <a:cxn ang="0">
                  <a:pos x="73" y="0"/>
                </a:cxn>
                <a:cxn ang="0">
                  <a:pos x="3" y="58"/>
                </a:cxn>
                <a:cxn ang="0">
                  <a:pos x="89" y="27"/>
                </a:cxn>
                <a:cxn ang="0">
                  <a:pos x="81" y="155"/>
                </a:cxn>
                <a:cxn ang="0">
                  <a:pos x="98" y="164"/>
                </a:cxn>
                <a:cxn ang="0">
                  <a:pos x="115" y="155"/>
                </a:cxn>
                <a:cxn ang="0">
                  <a:pos x="108" y="27"/>
                </a:cxn>
                <a:cxn ang="0">
                  <a:pos x="193" y="58"/>
                </a:cxn>
                <a:cxn ang="0">
                  <a:pos x="123" y="0"/>
                </a:cxn>
                <a:cxn ang="0">
                  <a:pos x="123" y="0"/>
                </a:cxn>
                <a:cxn ang="0">
                  <a:pos x="123" y="0"/>
                </a:cxn>
              </a:cxnLst>
              <a:rect l="0" t="0" r="r" b="b"/>
              <a:pathLst>
                <a:path w="197" h="164">
                  <a:moveTo>
                    <a:pt x="123" y="0"/>
                  </a:moveTo>
                  <a:cubicBezTo>
                    <a:pt x="124" y="1"/>
                    <a:pt x="124" y="2"/>
                    <a:pt x="124" y="3"/>
                  </a:cubicBezTo>
                  <a:cubicBezTo>
                    <a:pt x="124" y="17"/>
                    <a:pt x="112" y="29"/>
                    <a:pt x="98" y="29"/>
                  </a:cubicBezTo>
                  <a:cubicBezTo>
                    <a:pt x="84" y="29"/>
                    <a:pt x="73" y="17"/>
                    <a:pt x="73" y="3"/>
                  </a:cubicBezTo>
                  <a:cubicBezTo>
                    <a:pt x="73" y="2"/>
                    <a:pt x="73" y="1"/>
                    <a:pt x="73" y="0"/>
                  </a:cubicBezTo>
                  <a:cubicBezTo>
                    <a:pt x="52" y="15"/>
                    <a:pt x="0" y="53"/>
                    <a:pt x="3" y="58"/>
                  </a:cubicBezTo>
                  <a:cubicBezTo>
                    <a:pt x="7" y="64"/>
                    <a:pt x="65" y="38"/>
                    <a:pt x="89" y="27"/>
                  </a:cubicBezTo>
                  <a:cubicBezTo>
                    <a:pt x="81" y="155"/>
                    <a:pt x="81" y="155"/>
                    <a:pt x="81" y="155"/>
                  </a:cubicBezTo>
                  <a:cubicBezTo>
                    <a:pt x="81" y="155"/>
                    <a:pt x="86" y="164"/>
                    <a:pt x="98" y="164"/>
                  </a:cubicBezTo>
                  <a:cubicBezTo>
                    <a:pt x="111" y="164"/>
                    <a:pt x="115" y="155"/>
                    <a:pt x="115" y="155"/>
                  </a:cubicBezTo>
                  <a:cubicBezTo>
                    <a:pt x="108" y="27"/>
                    <a:pt x="108" y="27"/>
                    <a:pt x="108" y="27"/>
                  </a:cubicBezTo>
                  <a:cubicBezTo>
                    <a:pt x="132" y="38"/>
                    <a:pt x="190" y="64"/>
                    <a:pt x="193" y="58"/>
                  </a:cubicBezTo>
                  <a:cubicBezTo>
                    <a:pt x="197" y="53"/>
                    <a:pt x="145" y="15"/>
                    <a:pt x="123" y="0"/>
                  </a:cubicBezTo>
                  <a:close/>
                  <a:moveTo>
                    <a:pt x="123" y="0"/>
                  </a:moveTo>
                  <a:cubicBezTo>
                    <a:pt x="123" y="0"/>
                    <a:pt x="123" y="0"/>
                    <a:pt x="12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193" name="Group 326">
            <a:extLst>
              <a:ext uri="{FF2B5EF4-FFF2-40B4-BE49-F238E27FC236}">
                <a16:creationId xmlns:a16="http://schemas.microsoft.com/office/drawing/2014/main" id="{CF4701B4-EFBF-CA02-CB00-36504DD05D2E}"/>
              </a:ext>
            </a:extLst>
          </p:cNvPr>
          <p:cNvGrpSpPr/>
          <p:nvPr/>
        </p:nvGrpSpPr>
        <p:grpSpPr>
          <a:xfrm>
            <a:off x="3822945" y="4303728"/>
            <a:ext cx="494633" cy="340499"/>
            <a:chOff x="1266826" y="3141663"/>
            <a:chExt cx="560388" cy="385763"/>
          </a:xfrm>
          <a:solidFill>
            <a:srgbClr val="C1B488"/>
          </a:solidFill>
        </p:grpSpPr>
        <p:sp>
          <p:nvSpPr>
            <p:cNvPr id="1194" name="Freeform 109">
              <a:extLst>
                <a:ext uri="{FF2B5EF4-FFF2-40B4-BE49-F238E27FC236}">
                  <a16:creationId xmlns:a16="http://schemas.microsoft.com/office/drawing/2014/main" id="{C7AE48AB-A057-7596-3CB4-F4A9EFFCE06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55726" y="3141663"/>
              <a:ext cx="296863" cy="385763"/>
            </a:xfrm>
            <a:custGeom>
              <a:avLst/>
              <a:gdLst/>
              <a:ahLst/>
              <a:cxnLst>
                <a:cxn ang="0">
                  <a:pos x="91" y="36"/>
                </a:cxn>
                <a:cxn ang="0">
                  <a:pos x="90" y="36"/>
                </a:cxn>
                <a:cxn ang="0">
                  <a:pos x="72" y="36"/>
                </a:cxn>
                <a:cxn ang="0">
                  <a:pos x="102" y="2"/>
                </a:cxn>
                <a:cxn ang="0">
                  <a:pos x="102" y="1"/>
                </a:cxn>
                <a:cxn ang="0">
                  <a:pos x="101" y="0"/>
                </a:cxn>
                <a:cxn ang="0">
                  <a:pos x="65" y="0"/>
                </a:cxn>
                <a:cxn ang="0">
                  <a:pos x="64" y="0"/>
                </a:cxn>
                <a:cxn ang="0">
                  <a:pos x="21" y="52"/>
                </a:cxn>
                <a:cxn ang="0">
                  <a:pos x="20" y="54"/>
                </a:cxn>
                <a:cxn ang="0">
                  <a:pos x="22" y="55"/>
                </a:cxn>
                <a:cxn ang="0">
                  <a:pos x="53" y="55"/>
                </a:cxn>
                <a:cxn ang="0">
                  <a:pos x="1" y="130"/>
                </a:cxn>
                <a:cxn ang="0">
                  <a:pos x="1" y="132"/>
                </a:cxn>
                <a:cxn ang="0">
                  <a:pos x="2" y="133"/>
                </a:cxn>
                <a:cxn ang="0">
                  <a:pos x="3" y="132"/>
                </a:cxn>
                <a:cxn ang="0">
                  <a:pos x="91" y="38"/>
                </a:cxn>
                <a:cxn ang="0">
                  <a:pos x="91" y="36"/>
                </a:cxn>
                <a:cxn ang="0">
                  <a:pos x="91" y="36"/>
                </a:cxn>
                <a:cxn ang="0">
                  <a:pos x="91" y="36"/>
                </a:cxn>
              </a:cxnLst>
              <a:rect l="0" t="0" r="r" b="b"/>
              <a:pathLst>
                <a:path w="102" h="133">
                  <a:moveTo>
                    <a:pt x="91" y="36"/>
                  </a:moveTo>
                  <a:cubicBezTo>
                    <a:pt x="91" y="36"/>
                    <a:pt x="90" y="36"/>
                    <a:pt x="90" y="36"/>
                  </a:cubicBezTo>
                  <a:cubicBezTo>
                    <a:pt x="72" y="36"/>
                    <a:pt x="72" y="36"/>
                    <a:pt x="72" y="36"/>
                  </a:cubicBezTo>
                  <a:cubicBezTo>
                    <a:pt x="102" y="2"/>
                    <a:pt x="102" y="2"/>
                    <a:pt x="102" y="2"/>
                  </a:cubicBezTo>
                  <a:cubicBezTo>
                    <a:pt x="102" y="2"/>
                    <a:pt x="102" y="1"/>
                    <a:pt x="102" y="1"/>
                  </a:cubicBezTo>
                  <a:cubicBezTo>
                    <a:pt x="102" y="0"/>
                    <a:pt x="101" y="0"/>
                    <a:pt x="101" y="0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65" y="0"/>
                    <a:pt x="64" y="0"/>
                    <a:pt x="64" y="0"/>
                  </a:cubicBezTo>
                  <a:cubicBezTo>
                    <a:pt x="21" y="52"/>
                    <a:pt x="21" y="52"/>
                    <a:pt x="21" y="52"/>
                  </a:cubicBezTo>
                  <a:cubicBezTo>
                    <a:pt x="20" y="53"/>
                    <a:pt x="20" y="53"/>
                    <a:pt x="20" y="54"/>
                  </a:cubicBezTo>
                  <a:cubicBezTo>
                    <a:pt x="21" y="54"/>
                    <a:pt x="21" y="55"/>
                    <a:pt x="22" y="55"/>
                  </a:cubicBezTo>
                  <a:cubicBezTo>
                    <a:pt x="53" y="55"/>
                    <a:pt x="53" y="55"/>
                    <a:pt x="53" y="55"/>
                  </a:cubicBezTo>
                  <a:cubicBezTo>
                    <a:pt x="1" y="130"/>
                    <a:pt x="1" y="130"/>
                    <a:pt x="1" y="130"/>
                  </a:cubicBezTo>
                  <a:cubicBezTo>
                    <a:pt x="0" y="131"/>
                    <a:pt x="0" y="132"/>
                    <a:pt x="1" y="132"/>
                  </a:cubicBezTo>
                  <a:cubicBezTo>
                    <a:pt x="1" y="132"/>
                    <a:pt x="2" y="133"/>
                    <a:pt x="2" y="133"/>
                  </a:cubicBezTo>
                  <a:cubicBezTo>
                    <a:pt x="2" y="133"/>
                    <a:pt x="3" y="132"/>
                    <a:pt x="3" y="132"/>
                  </a:cubicBezTo>
                  <a:cubicBezTo>
                    <a:pt x="91" y="38"/>
                    <a:pt x="91" y="38"/>
                    <a:pt x="91" y="38"/>
                  </a:cubicBezTo>
                  <a:cubicBezTo>
                    <a:pt x="91" y="38"/>
                    <a:pt x="91" y="37"/>
                    <a:pt x="91" y="36"/>
                  </a:cubicBezTo>
                  <a:close/>
                  <a:moveTo>
                    <a:pt x="91" y="36"/>
                  </a:moveTo>
                  <a:cubicBezTo>
                    <a:pt x="91" y="36"/>
                    <a:pt x="91" y="36"/>
                    <a:pt x="91" y="3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95" name="Freeform 110">
              <a:extLst>
                <a:ext uri="{FF2B5EF4-FFF2-40B4-BE49-F238E27FC236}">
                  <a16:creationId xmlns:a16="http://schemas.microsoft.com/office/drawing/2014/main" id="{77CA5146-706B-0D84-597D-FF3832438D1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66826" y="3181350"/>
              <a:ext cx="214313" cy="247650"/>
            </a:xfrm>
            <a:custGeom>
              <a:avLst/>
              <a:gdLst/>
              <a:ahLst/>
              <a:cxnLst>
                <a:cxn ang="0">
                  <a:pos x="51" y="49"/>
                </a:cxn>
                <a:cxn ang="0">
                  <a:pos x="44" y="44"/>
                </a:cxn>
                <a:cxn ang="0">
                  <a:pos x="45" y="35"/>
                </a:cxn>
                <a:cxn ang="0">
                  <a:pos x="74" y="0"/>
                </a:cxn>
                <a:cxn ang="0">
                  <a:pos x="0" y="0"/>
                </a:cxn>
                <a:cxn ang="0">
                  <a:pos x="0" y="85"/>
                </a:cxn>
                <a:cxn ang="0">
                  <a:pos x="45" y="85"/>
                </a:cxn>
                <a:cxn ang="0">
                  <a:pos x="70" y="49"/>
                </a:cxn>
                <a:cxn ang="0">
                  <a:pos x="51" y="49"/>
                </a:cxn>
                <a:cxn ang="0">
                  <a:pos x="51" y="49"/>
                </a:cxn>
                <a:cxn ang="0">
                  <a:pos x="51" y="49"/>
                </a:cxn>
              </a:cxnLst>
              <a:rect l="0" t="0" r="r" b="b"/>
              <a:pathLst>
                <a:path w="74" h="85">
                  <a:moveTo>
                    <a:pt x="51" y="49"/>
                  </a:moveTo>
                  <a:cubicBezTo>
                    <a:pt x="48" y="49"/>
                    <a:pt x="45" y="47"/>
                    <a:pt x="44" y="44"/>
                  </a:cubicBezTo>
                  <a:cubicBezTo>
                    <a:pt x="42" y="41"/>
                    <a:pt x="43" y="38"/>
                    <a:pt x="45" y="35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45" y="85"/>
                    <a:pt x="45" y="85"/>
                    <a:pt x="45" y="85"/>
                  </a:cubicBezTo>
                  <a:cubicBezTo>
                    <a:pt x="70" y="49"/>
                    <a:pt x="70" y="49"/>
                    <a:pt x="70" y="49"/>
                  </a:cubicBezTo>
                  <a:lnTo>
                    <a:pt x="51" y="49"/>
                  </a:lnTo>
                  <a:close/>
                  <a:moveTo>
                    <a:pt x="51" y="49"/>
                  </a:moveTo>
                  <a:cubicBezTo>
                    <a:pt x="51" y="49"/>
                    <a:pt x="51" y="49"/>
                    <a:pt x="51" y="4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96" name="Freeform 111">
              <a:extLst>
                <a:ext uri="{FF2B5EF4-FFF2-40B4-BE49-F238E27FC236}">
                  <a16:creationId xmlns:a16="http://schemas.microsoft.com/office/drawing/2014/main" id="{468D62B2-FB13-CE13-4A5E-E42AAC7D0F0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92251" y="3181350"/>
              <a:ext cx="334963" cy="247650"/>
            </a:xfrm>
            <a:custGeom>
              <a:avLst/>
              <a:gdLst/>
              <a:ahLst/>
              <a:cxnLst>
                <a:cxn ang="0">
                  <a:pos x="98" y="21"/>
                </a:cxn>
                <a:cxn ang="0">
                  <a:pos x="98" y="0"/>
                </a:cxn>
                <a:cxn ang="0">
                  <a:pos x="57" y="0"/>
                </a:cxn>
                <a:cxn ang="0">
                  <a:pos x="43" y="16"/>
                </a:cxn>
                <a:cxn ang="0">
                  <a:pos x="45" y="16"/>
                </a:cxn>
                <a:cxn ang="0">
                  <a:pos x="53" y="21"/>
                </a:cxn>
                <a:cxn ang="0">
                  <a:pos x="51" y="30"/>
                </a:cxn>
                <a:cxn ang="0">
                  <a:pos x="0" y="85"/>
                </a:cxn>
                <a:cxn ang="0">
                  <a:pos x="98" y="85"/>
                </a:cxn>
                <a:cxn ang="0">
                  <a:pos x="98" y="65"/>
                </a:cxn>
                <a:cxn ang="0">
                  <a:pos x="98" y="65"/>
                </a:cxn>
                <a:cxn ang="0">
                  <a:pos x="98" y="57"/>
                </a:cxn>
                <a:cxn ang="0">
                  <a:pos x="115" y="57"/>
                </a:cxn>
                <a:cxn ang="0">
                  <a:pos x="115" y="21"/>
                </a:cxn>
                <a:cxn ang="0">
                  <a:pos x="98" y="21"/>
                </a:cxn>
                <a:cxn ang="0">
                  <a:pos x="111" y="53"/>
                </a:cxn>
                <a:cxn ang="0">
                  <a:pos x="98" y="53"/>
                </a:cxn>
                <a:cxn ang="0">
                  <a:pos x="98" y="25"/>
                </a:cxn>
                <a:cxn ang="0">
                  <a:pos x="111" y="25"/>
                </a:cxn>
                <a:cxn ang="0">
                  <a:pos x="111" y="53"/>
                </a:cxn>
                <a:cxn ang="0">
                  <a:pos x="111" y="53"/>
                </a:cxn>
                <a:cxn ang="0">
                  <a:pos x="111" y="53"/>
                </a:cxn>
              </a:cxnLst>
              <a:rect l="0" t="0" r="r" b="b"/>
              <a:pathLst>
                <a:path w="115" h="85">
                  <a:moveTo>
                    <a:pt x="98" y="21"/>
                  </a:moveTo>
                  <a:cubicBezTo>
                    <a:pt x="98" y="0"/>
                    <a:pt x="98" y="0"/>
                    <a:pt x="98" y="0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43" y="16"/>
                    <a:pt x="43" y="16"/>
                    <a:pt x="43" y="16"/>
                  </a:cubicBezTo>
                  <a:cubicBezTo>
                    <a:pt x="45" y="16"/>
                    <a:pt x="45" y="16"/>
                    <a:pt x="45" y="16"/>
                  </a:cubicBezTo>
                  <a:cubicBezTo>
                    <a:pt x="48" y="16"/>
                    <a:pt x="51" y="18"/>
                    <a:pt x="53" y="21"/>
                  </a:cubicBezTo>
                  <a:cubicBezTo>
                    <a:pt x="54" y="24"/>
                    <a:pt x="53" y="28"/>
                    <a:pt x="51" y="30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98" y="85"/>
                    <a:pt x="98" y="85"/>
                    <a:pt x="98" y="85"/>
                  </a:cubicBezTo>
                  <a:cubicBezTo>
                    <a:pt x="98" y="65"/>
                    <a:pt x="98" y="65"/>
                    <a:pt x="98" y="65"/>
                  </a:cubicBezTo>
                  <a:cubicBezTo>
                    <a:pt x="98" y="65"/>
                    <a:pt x="98" y="65"/>
                    <a:pt x="98" y="65"/>
                  </a:cubicBezTo>
                  <a:cubicBezTo>
                    <a:pt x="98" y="57"/>
                    <a:pt x="98" y="57"/>
                    <a:pt x="98" y="57"/>
                  </a:cubicBezTo>
                  <a:cubicBezTo>
                    <a:pt x="115" y="57"/>
                    <a:pt x="115" y="57"/>
                    <a:pt x="115" y="57"/>
                  </a:cubicBezTo>
                  <a:cubicBezTo>
                    <a:pt x="115" y="21"/>
                    <a:pt x="115" y="21"/>
                    <a:pt x="115" y="21"/>
                  </a:cubicBezTo>
                  <a:lnTo>
                    <a:pt x="98" y="21"/>
                  </a:lnTo>
                  <a:close/>
                  <a:moveTo>
                    <a:pt x="111" y="53"/>
                  </a:moveTo>
                  <a:cubicBezTo>
                    <a:pt x="98" y="53"/>
                    <a:pt x="98" y="53"/>
                    <a:pt x="98" y="53"/>
                  </a:cubicBezTo>
                  <a:cubicBezTo>
                    <a:pt x="98" y="25"/>
                    <a:pt x="98" y="25"/>
                    <a:pt x="98" y="25"/>
                  </a:cubicBezTo>
                  <a:cubicBezTo>
                    <a:pt x="111" y="25"/>
                    <a:pt x="111" y="25"/>
                    <a:pt x="111" y="25"/>
                  </a:cubicBezTo>
                  <a:lnTo>
                    <a:pt x="111" y="53"/>
                  </a:lnTo>
                  <a:close/>
                  <a:moveTo>
                    <a:pt x="111" y="53"/>
                  </a:moveTo>
                  <a:cubicBezTo>
                    <a:pt x="111" y="53"/>
                    <a:pt x="111" y="53"/>
                    <a:pt x="111" y="5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197" name="Freeform 36">
            <a:extLst>
              <a:ext uri="{FF2B5EF4-FFF2-40B4-BE49-F238E27FC236}">
                <a16:creationId xmlns:a16="http://schemas.microsoft.com/office/drawing/2014/main" id="{3E645011-283E-4C48-FA62-261A8850E983}"/>
              </a:ext>
            </a:extLst>
          </p:cNvPr>
          <p:cNvSpPr>
            <a:spLocks noEditPoints="1"/>
          </p:cNvSpPr>
          <p:nvPr/>
        </p:nvSpPr>
        <p:spPr bwMode="auto">
          <a:xfrm>
            <a:off x="6629146" y="4265003"/>
            <a:ext cx="305085" cy="417949"/>
          </a:xfrm>
          <a:custGeom>
            <a:avLst/>
            <a:gdLst/>
            <a:ahLst/>
            <a:cxnLst>
              <a:cxn ang="0">
                <a:pos x="39" y="2"/>
              </a:cxn>
              <a:cxn ang="0">
                <a:pos x="35" y="0"/>
              </a:cxn>
              <a:cxn ang="0">
                <a:pos x="32" y="2"/>
              </a:cxn>
              <a:cxn ang="0">
                <a:pos x="0" y="63"/>
              </a:cxn>
              <a:cxn ang="0">
                <a:pos x="35" y="98"/>
              </a:cxn>
              <a:cxn ang="0">
                <a:pos x="70" y="63"/>
              </a:cxn>
              <a:cxn ang="0">
                <a:pos x="39" y="2"/>
              </a:cxn>
              <a:cxn ang="0">
                <a:pos x="23" y="83"/>
              </a:cxn>
              <a:cxn ang="0">
                <a:pos x="19" y="85"/>
              </a:cxn>
              <a:cxn ang="0">
                <a:pos x="16" y="83"/>
              </a:cxn>
              <a:cxn ang="0">
                <a:pos x="7" y="54"/>
              </a:cxn>
              <a:cxn ang="0">
                <a:pos x="13" y="50"/>
              </a:cxn>
              <a:cxn ang="0">
                <a:pos x="16" y="56"/>
              </a:cxn>
              <a:cxn ang="0">
                <a:pos x="22" y="76"/>
              </a:cxn>
              <a:cxn ang="0">
                <a:pos x="23" y="83"/>
              </a:cxn>
              <a:cxn ang="0">
                <a:pos x="32" y="93"/>
              </a:cxn>
              <a:cxn ang="0">
                <a:pos x="27" y="87"/>
              </a:cxn>
              <a:cxn ang="0">
                <a:pos x="32" y="82"/>
              </a:cxn>
              <a:cxn ang="0">
                <a:pos x="38" y="87"/>
              </a:cxn>
              <a:cxn ang="0">
                <a:pos x="32" y="93"/>
              </a:cxn>
              <a:cxn ang="0">
                <a:pos x="32" y="93"/>
              </a:cxn>
              <a:cxn ang="0">
                <a:pos x="32" y="93"/>
              </a:cxn>
            </a:cxnLst>
            <a:rect l="0" t="0" r="r" b="b"/>
            <a:pathLst>
              <a:path w="70" h="98">
                <a:moveTo>
                  <a:pt x="39" y="2"/>
                </a:moveTo>
                <a:cubicBezTo>
                  <a:pt x="38" y="1"/>
                  <a:pt x="37" y="0"/>
                  <a:pt x="35" y="0"/>
                </a:cubicBezTo>
                <a:cubicBezTo>
                  <a:pt x="34" y="0"/>
                  <a:pt x="32" y="1"/>
                  <a:pt x="32" y="2"/>
                </a:cubicBezTo>
                <a:cubicBezTo>
                  <a:pt x="23" y="14"/>
                  <a:pt x="0" y="47"/>
                  <a:pt x="0" y="63"/>
                </a:cubicBezTo>
                <a:cubicBezTo>
                  <a:pt x="0" y="82"/>
                  <a:pt x="16" y="98"/>
                  <a:pt x="35" y="98"/>
                </a:cubicBezTo>
                <a:cubicBezTo>
                  <a:pt x="55" y="98"/>
                  <a:pt x="70" y="82"/>
                  <a:pt x="70" y="63"/>
                </a:cubicBezTo>
                <a:cubicBezTo>
                  <a:pt x="70" y="47"/>
                  <a:pt x="48" y="14"/>
                  <a:pt x="39" y="2"/>
                </a:cubicBezTo>
                <a:close/>
                <a:moveTo>
                  <a:pt x="23" y="83"/>
                </a:moveTo>
                <a:cubicBezTo>
                  <a:pt x="22" y="84"/>
                  <a:pt x="20" y="85"/>
                  <a:pt x="19" y="85"/>
                </a:cubicBezTo>
                <a:cubicBezTo>
                  <a:pt x="18" y="85"/>
                  <a:pt x="17" y="84"/>
                  <a:pt x="16" y="83"/>
                </a:cubicBezTo>
                <a:cubicBezTo>
                  <a:pt x="2" y="72"/>
                  <a:pt x="7" y="55"/>
                  <a:pt x="7" y="54"/>
                </a:cubicBezTo>
                <a:cubicBezTo>
                  <a:pt x="8" y="51"/>
                  <a:pt x="11" y="50"/>
                  <a:pt x="13" y="50"/>
                </a:cubicBezTo>
                <a:cubicBezTo>
                  <a:pt x="16" y="51"/>
                  <a:pt x="17" y="54"/>
                  <a:pt x="16" y="56"/>
                </a:cubicBezTo>
                <a:cubicBezTo>
                  <a:pt x="16" y="57"/>
                  <a:pt x="13" y="68"/>
                  <a:pt x="22" y="76"/>
                </a:cubicBezTo>
                <a:cubicBezTo>
                  <a:pt x="24" y="78"/>
                  <a:pt x="25" y="81"/>
                  <a:pt x="23" y="83"/>
                </a:cubicBezTo>
                <a:close/>
                <a:moveTo>
                  <a:pt x="32" y="93"/>
                </a:moveTo>
                <a:cubicBezTo>
                  <a:pt x="30" y="93"/>
                  <a:pt x="27" y="90"/>
                  <a:pt x="27" y="87"/>
                </a:cubicBezTo>
                <a:cubicBezTo>
                  <a:pt x="27" y="84"/>
                  <a:pt x="30" y="82"/>
                  <a:pt x="32" y="82"/>
                </a:cubicBezTo>
                <a:cubicBezTo>
                  <a:pt x="35" y="82"/>
                  <a:pt x="38" y="84"/>
                  <a:pt x="38" y="87"/>
                </a:cubicBezTo>
                <a:cubicBezTo>
                  <a:pt x="38" y="90"/>
                  <a:pt x="35" y="93"/>
                  <a:pt x="32" y="93"/>
                </a:cubicBezTo>
                <a:close/>
                <a:moveTo>
                  <a:pt x="32" y="93"/>
                </a:moveTo>
                <a:cubicBezTo>
                  <a:pt x="32" y="93"/>
                  <a:pt x="32" y="93"/>
                  <a:pt x="32" y="93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198" name="Freeform 12">
            <a:extLst>
              <a:ext uri="{FF2B5EF4-FFF2-40B4-BE49-F238E27FC236}">
                <a16:creationId xmlns:a16="http://schemas.microsoft.com/office/drawing/2014/main" id="{1C3C8119-EA1C-8011-964C-769238DFF954}"/>
              </a:ext>
            </a:extLst>
          </p:cNvPr>
          <p:cNvSpPr>
            <a:spLocks noEditPoints="1"/>
          </p:cNvSpPr>
          <p:nvPr/>
        </p:nvSpPr>
        <p:spPr bwMode="auto">
          <a:xfrm>
            <a:off x="6411409" y="3468936"/>
            <a:ext cx="396547" cy="425973"/>
          </a:xfrm>
          <a:custGeom>
            <a:avLst/>
            <a:gdLst/>
            <a:ahLst/>
            <a:cxnLst>
              <a:cxn ang="0">
                <a:pos x="149" y="42"/>
              </a:cxn>
              <a:cxn ang="0">
                <a:pos x="102" y="40"/>
              </a:cxn>
              <a:cxn ang="0">
                <a:pos x="53" y="40"/>
              </a:cxn>
              <a:cxn ang="0">
                <a:pos x="6" y="42"/>
              </a:cxn>
              <a:cxn ang="0">
                <a:pos x="17" y="94"/>
              </a:cxn>
              <a:cxn ang="0">
                <a:pos x="24" y="132"/>
              </a:cxn>
              <a:cxn ang="0">
                <a:pos x="77" y="166"/>
              </a:cxn>
              <a:cxn ang="0">
                <a:pos x="131" y="132"/>
              </a:cxn>
              <a:cxn ang="0">
                <a:pos x="127" y="83"/>
              </a:cxn>
              <a:cxn ang="0">
                <a:pos x="145" y="44"/>
              </a:cxn>
              <a:cxn ang="0">
                <a:pos x="106" y="67"/>
              </a:cxn>
              <a:cxn ang="0">
                <a:pos x="131" y="40"/>
              </a:cxn>
              <a:cxn ang="0">
                <a:pos x="77" y="110"/>
              </a:cxn>
              <a:cxn ang="0">
                <a:pos x="54" y="96"/>
              </a:cxn>
              <a:cxn ang="0">
                <a:pos x="54" y="70"/>
              </a:cxn>
              <a:cxn ang="0">
                <a:pos x="77" y="56"/>
              </a:cxn>
              <a:cxn ang="0">
                <a:pos x="101" y="70"/>
              </a:cxn>
              <a:cxn ang="0">
                <a:pos x="101" y="96"/>
              </a:cxn>
              <a:cxn ang="0">
                <a:pos x="100" y="103"/>
              </a:cxn>
              <a:cxn ang="0">
                <a:pos x="83" y="113"/>
              </a:cxn>
              <a:cxn ang="0">
                <a:pos x="100" y="103"/>
              </a:cxn>
              <a:cxn ang="0">
                <a:pos x="57" y="119"/>
              </a:cxn>
              <a:cxn ang="0">
                <a:pos x="63" y="108"/>
              </a:cxn>
              <a:cxn ang="0">
                <a:pos x="49" y="93"/>
              </a:cxn>
              <a:cxn ang="0">
                <a:pos x="49" y="73"/>
              </a:cxn>
              <a:cxn ang="0">
                <a:pos x="49" y="93"/>
              </a:cxn>
              <a:cxn ang="0">
                <a:pos x="57" y="47"/>
              </a:cxn>
              <a:cxn ang="0">
                <a:pos x="63" y="58"/>
              </a:cxn>
              <a:cxn ang="0">
                <a:pos x="83" y="53"/>
              </a:cxn>
              <a:cxn ang="0">
                <a:pos x="100" y="63"/>
              </a:cxn>
              <a:cxn ang="0">
                <a:pos x="83" y="53"/>
              </a:cxn>
              <a:cxn ang="0">
                <a:pos x="119" y="83"/>
              </a:cxn>
              <a:cxn ang="0">
                <a:pos x="106" y="83"/>
              </a:cxn>
              <a:cxn ang="0">
                <a:pos x="77" y="6"/>
              </a:cxn>
              <a:cxn ang="0">
                <a:pos x="77" y="50"/>
              </a:cxn>
              <a:cxn ang="0">
                <a:pos x="77" y="6"/>
              </a:cxn>
              <a:cxn ang="0">
                <a:pos x="24" y="40"/>
              </a:cxn>
              <a:cxn ang="0">
                <a:pos x="49" y="67"/>
              </a:cxn>
              <a:cxn ang="0">
                <a:pos x="10" y="44"/>
              </a:cxn>
              <a:cxn ang="0">
                <a:pos x="24" y="126"/>
              </a:cxn>
              <a:cxn ang="0">
                <a:pos x="21" y="97"/>
              </a:cxn>
              <a:cxn ang="0">
                <a:pos x="49" y="99"/>
              </a:cxn>
              <a:cxn ang="0">
                <a:pos x="24" y="126"/>
              </a:cxn>
              <a:cxn ang="0">
                <a:pos x="58" y="124"/>
              </a:cxn>
              <a:cxn ang="0">
                <a:pos x="97" y="124"/>
              </a:cxn>
              <a:cxn ang="0">
                <a:pos x="145" y="122"/>
              </a:cxn>
              <a:cxn ang="0">
                <a:pos x="131" y="126"/>
              </a:cxn>
              <a:cxn ang="0">
                <a:pos x="106" y="99"/>
              </a:cxn>
              <a:cxn ang="0">
                <a:pos x="145" y="122"/>
              </a:cxn>
              <a:cxn ang="0">
                <a:pos x="64" y="83"/>
              </a:cxn>
              <a:cxn ang="0">
                <a:pos x="91" y="83"/>
              </a:cxn>
              <a:cxn ang="0">
                <a:pos x="77" y="91"/>
              </a:cxn>
              <a:cxn ang="0">
                <a:pos x="77" y="75"/>
              </a:cxn>
              <a:cxn ang="0">
                <a:pos x="77" y="91"/>
              </a:cxn>
              <a:cxn ang="0">
                <a:pos x="77" y="91"/>
              </a:cxn>
            </a:cxnLst>
            <a:rect l="0" t="0" r="r" b="b"/>
            <a:pathLst>
              <a:path w="155" h="166">
                <a:moveTo>
                  <a:pt x="127" y="83"/>
                </a:moveTo>
                <a:cubicBezTo>
                  <a:pt x="144" y="68"/>
                  <a:pt x="155" y="52"/>
                  <a:pt x="149" y="42"/>
                </a:cubicBezTo>
                <a:cubicBezTo>
                  <a:pt x="147" y="38"/>
                  <a:pt x="143" y="34"/>
                  <a:pt x="131" y="34"/>
                </a:cubicBezTo>
                <a:cubicBezTo>
                  <a:pt x="123" y="34"/>
                  <a:pt x="113" y="36"/>
                  <a:pt x="102" y="40"/>
                </a:cubicBezTo>
                <a:cubicBezTo>
                  <a:pt x="98" y="17"/>
                  <a:pt x="89" y="0"/>
                  <a:pt x="77" y="0"/>
                </a:cubicBezTo>
                <a:cubicBezTo>
                  <a:pt x="66" y="0"/>
                  <a:pt x="57" y="17"/>
                  <a:pt x="53" y="40"/>
                </a:cubicBezTo>
                <a:cubicBezTo>
                  <a:pt x="42" y="36"/>
                  <a:pt x="32" y="34"/>
                  <a:pt x="24" y="34"/>
                </a:cubicBezTo>
                <a:cubicBezTo>
                  <a:pt x="12" y="34"/>
                  <a:pt x="8" y="38"/>
                  <a:pt x="6" y="42"/>
                </a:cubicBezTo>
                <a:cubicBezTo>
                  <a:pt x="0" y="52"/>
                  <a:pt x="10" y="68"/>
                  <a:pt x="28" y="83"/>
                </a:cubicBezTo>
                <a:cubicBezTo>
                  <a:pt x="24" y="87"/>
                  <a:pt x="20" y="90"/>
                  <a:pt x="17" y="94"/>
                </a:cubicBezTo>
                <a:cubicBezTo>
                  <a:pt x="6" y="106"/>
                  <a:pt x="2" y="117"/>
                  <a:pt x="6" y="124"/>
                </a:cubicBezTo>
                <a:cubicBezTo>
                  <a:pt x="8" y="128"/>
                  <a:pt x="12" y="132"/>
                  <a:pt x="24" y="132"/>
                </a:cubicBezTo>
                <a:cubicBezTo>
                  <a:pt x="32" y="132"/>
                  <a:pt x="42" y="130"/>
                  <a:pt x="53" y="126"/>
                </a:cubicBezTo>
                <a:cubicBezTo>
                  <a:pt x="57" y="149"/>
                  <a:pt x="66" y="166"/>
                  <a:pt x="77" y="166"/>
                </a:cubicBezTo>
                <a:cubicBezTo>
                  <a:pt x="89" y="166"/>
                  <a:pt x="98" y="149"/>
                  <a:pt x="102" y="126"/>
                </a:cubicBezTo>
                <a:cubicBezTo>
                  <a:pt x="113" y="130"/>
                  <a:pt x="123" y="132"/>
                  <a:pt x="131" y="132"/>
                </a:cubicBezTo>
                <a:cubicBezTo>
                  <a:pt x="143" y="132"/>
                  <a:pt x="147" y="128"/>
                  <a:pt x="149" y="124"/>
                </a:cubicBezTo>
                <a:cubicBezTo>
                  <a:pt x="155" y="114"/>
                  <a:pt x="144" y="98"/>
                  <a:pt x="127" y="83"/>
                </a:cubicBezTo>
                <a:close/>
                <a:moveTo>
                  <a:pt x="131" y="40"/>
                </a:moveTo>
                <a:cubicBezTo>
                  <a:pt x="136" y="40"/>
                  <a:pt x="142" y="40"/>
                  <a:pt x="145" y="44"/>
                </a:cubicBezTo>
                <a:cubicBezTo>
                  <a:pt x="148" y="51"/>
                  <a:pt x="140" y="64"/>
                  <a:pt x="123" y="80"/>
                </a:cubicBezTo>
                <a:cubicBezTo>
                  <a:pt x="118" y="75"/>
                  <a:pt x="112" y="71"/>
                  <a:pt x="106" y="67"/>
                </a:cubicBezTo>
                <a:cubicBezTo>
                  <a:pt x="105" y="59"/>
                  <a:pt x="104" y="52"/>
                  <a:pt x="103" y="45"/>
                </a:cubicBezTo>
                <a:cubicBezTo>
                  <a:pt x="114" y="42"/>
                  <a:pt x="124" y="40"/>
                  <a:pt x="131" y="40"/>
                </a:cubicBezTo>
                <a:close/>
                <a:moveTo>
                  <a:pt x="89" y="103"/>
                </a:moveTo>
                <a:cubicBezTo>
                  <a:pt x="85" y="106"/>
                  <a:pt x="81" y="108"/>
                  <a:pt x="77" y="110"/>
                </a:cubicBezTo>
                <a:cubicBezTo>
                  <a:pt x="74" y="108"/>
                  <a:pt x="70" y="106"/>
                  <a:pt x="66" y="103"/>
                </a:cubicBezTo>
                <a:cubicBezTo>
                  <a:pt x="62" y="101"/>
                  <a:pt x="58" y="99"/>
                  <a:pt x="54" y="96"/>
                </a:cubicBezTo>
                <a:cubicBezTo>
                  <a:pt x="54" y="92"/>
                  <a:pt x="54" y="88"/>
                  <a:pt x="54" y="83"/>
                </a:cubicBezTo>
                <a:cubicBezTo>
                  <a:pt x="54" y="78"/>
                  <a:pt x="54" y="74"/>
                  <a:pt x="54" y="70"/>
                </a:cubicBezTo>
                <a:cubicBezTo>
                  <a:pt x="58" y="67"/>
                  <a:pt x="62" y="65"/>
                  <a:pt x="66" y="63"/>
                </a:cubicBezTo>
                <a:cubicBezTo>
                  <a:pt x="70" y="60"/>
                  <a:pt x="74" y="58"/>
                  <a:pt x="77" y="56"/>
                </a:cubicBezTo>
                <a:cubicBezTo>
                  <a:pt x="81" y="58"/>
                  <a:pt x="85" y="60"/>
                  <a:pt x="89" y="63"/>
                </a:cubicBezTo>
                <a:cubicBezTo>
                  <a:pt x="93" y="65"/>
                  <a:pt x="97" y="67"/>
                  <a:pt x="101" y="70"/>
                </a:cubicBezTo>
                <a:cubicBezTo>
                  <a:pt x="101" y="74"/>
                  <a:pt x="101" y="78"/>
                  <a:pt x="101" y="83"/>
                </a:cubicBezTo>
                <a:cubicBezTo>
                  <a:pt x="101" y="88"/>
                  <a:pt x="101" y="92"/>
                  <a:pt x="101" y="96"/>
                </a:cubicBezTo>
                <a:cubicBezTo>
                  <a:pt x="97" y="99"/>
                  <a:pt x="93" y="101"/>
                  <a:pt x="89" y="103"/>
                </a:cubicBezTo>
                <a:close/>
                <a:moveTo>
                  <a:pt x="100" y="103"/>
                </a:moveTo>
                <a:cubicBezTo>
                  <a:pt x="100" y="109"/>
                  <a:pt x="99" y="114"/>
                  <a:pt x="98" y="119"/>
                </a:cubicBezTo>
                <a:cubicBezTo>
                  <a:pt x="93" y="117"/>
                  <a:pt x="88" y="115"/>
                  <a:pt x="83" y="113"/>
                </a:cubicBezTo>
                <a:cubicBezTo>
                  <a:pt x="86" y="111"/>
                  <a:pt x="89" y="110"/>
                  <a:pt x="92" y="108"/>
                </a:cubicBezTo>
                <a:cubicBezTo>
                  <a:pt x="95" y="106"/>
                  <a:pt x="97" y="105"/>
                  <a:pt x="100" y="103"/>
                </a:cubicBezTo>
                <a:close/>
                <a:moveTo>
                  <a:pt x="72" y="113"/>
                </a:moveTo>
                <a:cubicBezTo>
                  <a:pt x="66" y="115"/>
                  <a:pt x="61" y="117"/>
                  <a:pt x="57" y="119"/>
                </a:cubicBezTo>
                <a:cubicBezTo>
                  <a:pt x="56" y="114"/>
                  <a:pt x="55" y="109"/>
                  <a:pt x="55" y="103"/>
                </a:cubicBezTo>
                <a:cubicBezTo>
                  <a:pt x="57" y="105"/>
                  <a:pt x="60" y="106"/>
                  <a:pt x="63" y="108"/>
                </a:cubicBezTo>
                <a:cubicBezTo>
                  <a:pt x="66" y="110"/>
                  <a:pt x="69" y="111"/>
                  <a:pt x="72" y="113"/>
                </a:cubicBezTo>
                <a:close/>
                <a:moveTo>
                  <a:pt x="49" y="93"/>
                </a:moveTo>
                <a:cubicBezTo>
                  <a:pt x="44" y="89"/>
                  <a:pt x="40" y="86"/>
                  <a:pt x="36" y="83"/>
                </a:cubicBezTo>
                <a:cubicBezTo>
                  <a:pt x="40" y="80"/>
                  <a:pt x="44" y="76"/>
                  <a:pt x="49" y="73"/>
                </a:cubicBezTo>
                <a:cubicBezTo>
                  <a:pt x="49" y="77"/>
                  <a:pt x="49" y="80"/>
                  <a:pt x="49" y="83"/>
                </a:cubicBezTo>
                <a:cubicBezTo>
                  <a:pt x="49" y="86"/>
                  <a:pt x="49" y="90"/>
                  <a:pt x="49" y="93"/>
                </a:cubicBezTo>
                <a:close/>
                <a:moveTo>
                  <a:pt x="55" y="63"/>
                </a:moveTo>
                <a:cubicBezTo>
                  <a:pt x="55" y="57"/>
                  <a:pt x="56" y="52"/>
                  <a:pt x="57" y="47"/>
                </a:cubicBezTo>
                <a:cubicBezTo>
                  <a:pt x="61" y="49"/>
                  <a:pt x="66" y="51"/>
                  <a:pt x="72" y="53"/>
                </a:cubicBezTo>
                <a:cubicBezTo>
                  <a:pt x="69" y="55"/>
                  <a:pt x="66" y="56"/>
                  <a:pt x="63" y="58"/>
                </a:cubicBezTo>
                <a:cubicBezTo>
                  <a:pt x="60" y="60"/>
                  <a:pt x="57" y="61"/>
                  <a:pt x="55" y="63"/>
                </a:cubicBezTo>
                <a:close/>
                <a:moveTo>
                  <a:pt x="83" y="53"/>
                </a:moveTo>
                <a:cubicBezTo>
                  <a:pt x="88" y="51"/>
                  <a:pt x="93" y="49"/>
                  <a:pt x="98" y="47"/>
                </a:cubicBezTo>
                <a:cubicBezTo>
                  <a:pt x="99" y="52"/>
                  <a:pt x="100" y="57"/>
                  <a:pt x="100" y="63"/>
                </a:cubicBezTo>
                <a:cubicBezTo>
                  <a:pt x="98" y="61"/>
                  <a:pt x="95" y="60"/>
                  <a:pt x="92" y="58"/>
                </a:cubicBezTo>
                <a:cubicBezTo>
                  <a:pt x="89" y="56"/>
                  <a:pt x="86" y="55"/>
                  <a:pt x="83" y="53"/>
                </a:cubicBezTo>
                <a:close/>
                <a:moveTo>
                  <a:pt x="106" y="73"/>
                </a:moveTo>
                <a:cubicBezTo>
                  <a:pt x="111" y="77"/>
                  <a:pt x="115" y="80"/>
                  <a:pt x="119" y="83"/>
                </a:cubicBezTo>
                <a:cubicBezTo>
                  <a:pt x="115" y="86"/>
                  <a:pt x="111" y="89"/>
                  <a:pt x="106" y="93"/>
                </a:cubicBezTo>
                <a:cubicBezTo>
                  <a:pt x="106" y="90"/>
                  <a:pt x="106" y="86"/>
                  <a:pt x="106" y="83"/>
                </a:cubicBezTo>
                <a:cubicBezTo>
                  <a:pt x="106" y="80"/>
                  <a:pt x="106" y="77"/>
                  <a:pt x="106" y="73"/>
                </a:cubicBezTo>
                <a:close/>
                <a:moveTo>
                  <a:pt x="77" y="6"/>
                </a:moveTo>
                <a:cubicBezTo>
                  <a:pt x="85" y="6"/>
                  <a:pt x="93" y="19"/>
                  <a:pt x="97" y="42"/>
                </a:cubicBezTo>
                <a:cubicBezTo>
                  <a:pt x="91" y="44"/>
                  <a:pt x="84" y="47"/>
                  <a:pt x="77" y="50"/>
                </a:cubicBezTo>
                <a:cubicBezTo>
                  <a:pt x="71" y="47"/>
                  <a:pt x="64" y="44"/>
                  <a:pt x="58" y="42"/>
                </a:cubicBezTo>
                <a:cubicBezTo>
                  <a:pt x="62" y="19"/>
                  <a:pt x="70" y="6"/>
                  <a:pt x="77" y="6"/>
                </a:cubicBezTo>
                <a:close/>
                <a:moveTo>
                  <a:pt x="10" y="44"/>
                </a:moveTo>
                <a:cubicBezTo>
                  <a:pt x="13" y="40"/>
                  <a:pt x="19" y="40"/>
                  <a:pt x="24" y="40"/>
                </a:cubicBezTo>
                <a:cubicBezTo>
                  <a:pt x="31" y="40"/>
                  <a:pt x="41" y="42"/>
                  <a:pt x="52" y="45"/>
                </a:cubicBezTo>
                <a:cubicBezTo>
                  <a:pt x="50" y="52"/>
                  <a:pt x="50" y="59"/>
                  <a:pt x="49" y="67"/>
                </a:cubicBezTo>
                <a:cubicBezTo>
                  <a:pt x="43" y="71"/>
                  <a:pt x="37" y="75"/>
                  <a:pt x="32" y="80"/>
                </a:cubicBezTo>
                <a:cubicBezTo>
                  <a:pt x="15" y="64"/>
                  <a:pt x="7" y="51"/>
                  <a:pt x="10" y="44"/>
                </a:cubicBezTo>
                <a:close/>
                <a:moveTo>
                  <a:pt x="24" y="126"/>
                </a:moveTo>
                <a:cubicBezTo>
                  <a:pt x="24" y="126"/>
                  <a:pt x="24" y="126"/>
                  <a:pt x="24" y="126"/>
                </a:cubicBezTo>
                <a:cubicBezTo>
                  <a:pt x="19" y="126"/>
                  <a:pt x="13" y="126"/>
                  <a:pt x="10" y="122"/>
                </a:cubicBezTo>
                <a:cubicBezTo>
                  <a:pt x="8" y="117"/>
                  <a:pt x="12" y="108"/>
                  <a:pt x="21" y="97"/>
                </a:cubicBezTo>
                <a:cubicBezTo>
                  <a:pt x="24" y="94"/>
                  <a:pt x="28" y="90"/>
                  <a:pt x="32" y="86"/>
                </a:cubicBezTo>
                <a:cubicBezTo>
                  <a:pt x="37" y="91"/>
                  <a:pt x="43" y="95"/>
                  <a:pt x="49" y="99"/>
                </a:cubicBezTo>
                <a:cubicBezTo>
                  <a:pt x="50" y="107"/>
                  <a:pt x="50" y="114"/>
                  <a:pt x="52" y="121"/>
                </a:cubicBezTo>
                <a:cubicBezTo>
                  <a:pt x="41" y="124"/>
                  <a:pt x="31" y="126"/>
                  <a:pt x="24" y="126"/>
                </a:cubicBezTo>
                <a:close/>
                <a:moveTo>
                  <a:pt x="77" y="161"/>
                </a:moveTo>
                <a:cubicBezTo>
                  <a:pt x="70" y="161"/>
                  <a:pt x="62" y="147"/>
                  <a:pt x="58" y="124"/>
                </a:cubicBezTo>
                <a:cubicBezTo>
                  <a:pt x="64" y="122"/>
                  <a:pt x="71" y="119"/>
                  <a:pt x="77" y="116"/>
                </a:cubicBezTo>
                <a:cubicBezTo>
                  <a:pt x="84" y="119"/>
                  <a:pt x="91" y="122"/>
                  <a:pt x="97" y="124"/>
                </a:cubicBezTo>
                <a:cubicBezTo>
                  <a:pt x="93" y="147"/>
                  <a:pt x="85" y="161"/>
                  <a:pt x="77" y="161"/>
                </a:cubicBezTo>
                <a:close/>
                <a:moveTo>
                  <a:pt x="145" y="122"/>
                </a:moveTo>
                <a:cubicBezTo>
                  <a:pt x="142" y="126"/>
                  <a:pt x="136" y="126"/>
                  <a:pt x="131" y="126"/>
                </a:cubicBezTo>
                <a:cubicBezTo>
                  <a:pt x="131" y="126"/>
                  <a:pt x="131" y="126"/>
                  <a:pt x="131" y="126"/>
                </a:cubicBezTo>
                <a:cubicBezTo>
                  <a:pt x="124" y="126"/>
                  <a:pt x="114" y="124"/>
                  <a:pt x="103" y="121"/>
                </a:cubicBezTo>
                <a:cubicBezTo>
                  <a:pt x="104" y="114"/>
                  <a:pt x="105" y="107"/>
                  <a:pt x="106" y="99"/>
                </a:cubicBezTo>
                <a:cubicBezTo>
                  <a:pt x="112" y="95"/>
                  <a:pt x="118" y="91"/>
                  <a:pt x="123" y="87"/>
                </a:cubicBezTo>
                <a:cubicBezTo>
                  <a:pt x="140" y="102"/>
                  <a:pt x="148" y="115"/>
                  <a:pt x="145" y="122"/>
                </a:cubicBezTo>
                <a:close/>
                <a:moveTo>
                  <a:pt x="77" y="70"/>
                </a:moveTo>
                <a:cubicBezTo>
                  <a:pt x="70" y="70"/>
                  <a:pt x="64" y="76"/>
                  <a:pt x="64" y="83"/>
                </a:cubicBezTo>
                <a:cubicBezTo>
                  <a:pt x="64" y="90"/>
                  <a:pt x="70" y="96"/>
                  <a:pt x="77" y="96"/>
                </a:cubicBezTo>
                <a:cubicBezTo>
                  <a:pt x="85" y="96"/>
                  <a:pt x="91" y="90"/>
                  <a:pt x="91" y="83"/>
                </a:cubicBezTo>
                <a:cubicBezTo>
                  <a:pt x="91" y="76"/>
                  <a:pt x="85" y="70"/>
                  <a:pt x="77" y="70"/>
                </a:cubicBezTo>
                <a:close/>
                <a:moveTo>
                  <a:pt x="77" y="91"/>
                </a:moveTo>
                <a:cubicBezTo>
                  <a:pt x="73" y="91"/>
                  <a:pt x="70" y="87"/>
                  <a:pt x="70" y="83"/>
                </a:cubicBezTo>
                <a:cubicBezTo>
                  <a:pt x="70" y="79"/>
                  <a:pt x="73" y="75"/>
                  <a:pt x="77" y="75"/>
                </a:cubicBezTo>
                <a:cubicBezTo>
                  <a:pt x="82" y="75"/>
                  <a:pt x="85" y="79"/>
                  <a:pt x="85" y="83"/>
                </a:cubicBezTo>
                <a:cubicBezTo>
                  <a:pt x="85" y="87"/>
                  <a:pt x="82" y="91"/>
                  <a:pt x="77" y="91"/>
                </a:cubicBezTo>
                <a:close/>
                <a:moveTo>
                  <a:pt x="77" y="91"/>
                </a:moveTo>
                <a:cubicBezTo>
                  <a:pt x="77" y="91"/>
                  <a:pt x="77" y="91"/>
                  <a:pt x="77" y="91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199" name="Group 332">
            <a:extLst>
              <a:ext uri="{FF2B5EF4-FFF2-40B4-BE49-F238E27FC236}">
                <a16:creationId xmlns:a16="http://schemas.microsoft.com/office/drawing/2014/main" id="{CAD09BA6-B391-5E70-636B-C980A0E4CF6A}"/>
              </a:ext>
            </a:extLst>
          </p:cNvPr>
          <p:cNvGrpSpPr/>
          <p:nvPr/>
        </p:nvGrpSpPr>
        <p:grpSpPr>
          <a:xfrm>
            <a:off x="9229927" y="3579960"/>
            <a:ext cx="484824" cy="341900"/>
            <a:chOff x="6310313" y="3435350"/>
            <a:chExt cx="549275" cy="387350"/>
          </a:xfrm>
          <a:solidFill>
            <a:srgbClr val="2CC17C"/>
          </a:solidFill>
        </p:grpSpPr>
        <p:sp>
          <p:nvSpPr>
            <p:cNvPr id="1200" name="Freeform 30">
              <a:extLst>
                <a:ext uri="{FF2B5EF4-FFF2-40B4-BE49-F238E27FC236}">
                  <a16:creationId xmlns:a16="http://schemas.microsoft.com/office/drawing/2014/main" id="{FE028337-B36F-91D2-9785-99F7F2E904A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72226" y="3543300"/>
              <a:ext cx="434975" cy="63500"/>
            </a:xfrm>
            <a:custGeom>
              <a:avLst/>
              <a:gdLst/>
              <a:ahLst/>
              <a:cxnLst>
                <a:cxn ang="0">
                  <a:pos x="267" y="0"/>
                </a:cxn>
                <a:cxn ang="0">
                  <a:pos x="3" y="0"/>
                </a:cxn>
                <a:cxn ang="0">
                  <a:pos x="0" y="40"/>
                </a:cxn>
                <a:cxn ang="0">
                  <a:pos x="0" y="40"/>
                </a:cxn>
                <a:cxn ang="0">
                  <a:pos x="274" y="40"/>
                </a:cxn>
                <a:cxn ang="0">
                  <a:pos x="267" y="0"/>
                </a:cxn>
                <a:cxn ang="0">
                  <a:pos x="56" y="34"/>
                </a:cxn>
                <a:cxn ang="0">
                  <a:pos x="49" y="34"/>
                </a:cxn>
                <a:cxn ang="0">
                  <a:pos x="51" y="7"/>
                </a:cxn>
                <a:cxn ang="0">
                  <a:pos x="60" y="7"/>
                </a:cxn>
                <a:cxn ang="0">
                  <a:pos x="56" y="34"/>
                </a:cxn>
                <a:cxn ang="0">
                  <a:pos x="137" y="33"/>
                </a:cxn>
                <a:cxn ang="0">
                  <a:pos x="128" y="33"/>
                </a:cxn>
                <a:cxn ang="0">
                  <a:pos x="128" y="5"/>
                </a:cxn>
                <a:cxn ang="0">
                  <a:pos x="137" y="5"/>
                </a:cxn>
                <a:cxn ang="0">
                  <a:pos x="137" y="33"/>
                </a:cxn>
                <a:cxn ang="0">
                  <a:pos x="205" y="34"/>
                </a:cxn>
                <a:cxn ang="0">
                  <a:pos x="203" y="7"/>
                </a:cxn>
                <a:cxn ang="0">
                  <a:pos x="210" y="7"/>
                </a:cxn>
                <a:cxn ang="0">
                  <a:pos x="214" y="34"/>
                </a:cxn>
                <a:cxn ang="0">
                  <a:pos x="205" y="34"/>
                </a:cxn>
                <a:cxn ang="0">
                  <a:pos x="205" y="34"/>
                </a:cxn>
                <a:cxn ang="0">
                  <a:pos x="205" y="34"/>
                </a:cxn>
              </a:cxnLst>
              <a:rect l="0" t="0" r="r" b="b"/>
              <a:pathLst>
                <a:path w="274" h="40">
                  <a:moveTo>
                    <a:pt x="267" y="0"/>
                  </a:moveTo>
                  <a:lnTo>
                    <a:pt x="3" y="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74" y="40"/>
                  </a:lnTo>
                  <a:lnTo>
                    <a:pt x="267" y="0"/>
                  </a:lnTo>
                  <a:close/>
                  <a:moveTo>
                    <a:pt x="56" y="34"/>
                  </a:moveTo>
                  <a:lnTo>
                    <a:pt x="49" y="34"/>
                  </a:lnTo>
                  <a:lnTo>
                    <a:pt x="51" y="7"/>
                  </a:lnTo>
                  <a:lnTo>
                    <a:pt x="60" y="7"/>
                  </a:lnTo>
                  <a:lnTo>
                    <a:pt x="56" y="34"/>
                  </a:lnTo>
                  <a:close/>
                  <a:moveTo>
                    <a:pt x="137" y="33"/>
                  </a:moveTo>
                  <a:lnTo>
                    <a:pt x="128" y="33"/>
                  </a:lnTo>
                  <a:lnTo>
                    <a:pt x="128" y="5"/>
                  </a:lnTo>
                  <a:lnTo>
                    <a:pt x="137" y="5"/>
                  </a:lnTo>
                  <a:lnTo>
                    <a:pt x="137" y="33"/>
                  </a:lnTo>
                  <a:close/>
                  <a:moveTo>
                    <a:pt x="205" y="34"/>
                  </a:moveTo>
                  <a:lnTo>
                    <a:pt x="203" y="7"/>
                  </a:lnTo>
                  <a:lnTo>
                    <a:pt x="210" y="7"/>
                  </a:lnTo>
                  <a:lnTo>
                    <a:pt x="214" y="34"/>
                  </a:lnTo>
                  <a:lnTo>
                    <a:pt x="205" y="34"/>
                  </a:lnTo>
                  <a:close/>
                  <a:moveTo>
                    <a:pt x="205" y="34"/>
                  </a:moveTo>
                  <a:lnTo>
                    <a:pt x="205" y="3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01" name="Freeform 31">
              <a:extLst>
                <a:ext uri="{FF2B5EF4-FFF2-40B4-BE49-F238E27FC236}">
                  <a16:creationId xmlns:a16="http://schemas.microsoft.com/office/drawing/2014/main" id="{CDC021D3-61D6-48C2-DA00-3B2AADEFD92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72226" y="3543300"/>
              <a:ext cx="434975" cy="63500"/>
            </a:xfrm>
            <a:custGeom>
              <a:avLst/>
              <a:gdLst/>
              <a:ahLst/>
              <a:cxnLst>
                <a:cxn ang="0">
                  <a:pos x="267" y="0"/>
                </a:cxn>
                <a:cxn ang="0">
                  <a:pos x="3" y="0"/>
                </a:cxn>
                <a:cxn ang="0">
                  <a:pos x="0" y="40"/>
                </a:cxn>
                <a:cxn ang="0">
                  <a:pos x="0" y="40"/>
                </a:cxn>
                <a:cxn ang="0">
                  <a:pos x="274" y="40"/>
                </a:cxn>
                <a:cxn ang="0">
                  <a:pos x="267" y="0"/>
                </a:cxn>
                <a:cxn ang="0">
                  <a:pos x="56" y="34"/>
                </a:cxn>
                <a:cxn ang="0">
                  <a:pos x="49" y="34"/>
                </a:cxn>
                <a:cxn ang="0">
                  <a:pos x="51" y="7"/>
                </a:cxn>
                <a:cxn ang="0">
                  <a:pos x="60" y="7"/>
                </a:cxn>
                <a:cxn ang="0">
                  <a:pos x="56" y="34"/>
                </a:cxn>
                <a:cxn ang="0">
                  <a:pos x="137" y="33"/>
                </a:cxn>
                <a:cxn ang="0">
                  <a:pos x="128" y="33"/>
                </a:cxn>
                <a:cxn ang="0">
                  <a:pos x="128" y="5"/>
                </a:cxn>
                <a:cxn ang="0">
                  <a:pos x="137" y="5"/>
                </a:cxn>
                <a:cxn ang="0">
                  <a:pos x="137" y="33"/>
                </a:cxn>
                <a:cxn ang="0">
                  <a:pos x="205" y="34"/>
                </a:cxn>
                <a:cxn ang="0">
                  <a:pos x="203" y="7"/>
                </a:cxn>
                <a:cxn ang="0">
                  <a:pos x="210" y="7"/>
                </a:cxn>
                <a:cxn ang="0">
                  <a:pos x="214" y="34"/>
                </a:cxn>
                <a:cxn ang="0">
                  <a:pos x="205" y="34"/>
                </a:cxn>
                <a:cxn ang="0">
                  <a:pos x="205" y="34"/>
                </a:cxn>
                <a:cxn ang="0">
                  <a:pos x="205" y="34"/>
                </a:cxn>
              </a:cxnLst>
              <a:rect l="0" t="0" r="r" b="b"/>
              <a:pathLst>
                <a:path w="274" h="40">
                  <a:moveTo>
                    <a:pt x="267" y="0"/>
                  </a:moveTo>
                  <a:lnTo>
                    <a:pt x="3" y="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74" y="40"/>
                  </a:lnTo>
                  <a:lnTo>
                    <a:pt x="267" y="0"/>
                  </a:lnTo>
                  <a:moveTo>
                    <a:pt x="56" y="34"/>
                  </a:moveTo>
                  <a:lnTo>
                    <a:pt x="49" y="34"/>
                  </a:lnTo>
                  <a:lnTo>
                    <a:pt x="51" y="7"/>
                  </a:lnTo>
                  <a:lnTo>
                    <a:pt x="60" y="7"/>
                  </a:lnTo>
                  <a:lnTo>
                    <a:pt x="56" y="34"/>
                  </a:lnTo>
                  <a:moveTo>
                    <a:pt x="137" y="33"/>
                  </a:moveTo>
                  <a:lnTo>
                    <a:pt x="128" y="33"/>
                  </a:lnTo>
                  <a:lnTo>
                    <a:pt x="128" y="5"/>
                  </a:lnTo>
                  <a:lnTo>
                    <a:pt x="137" y="5"/>
                  </a:lnTo>
                  <a:lnTo>
                    <a:pt x="137" y="33"/>
                  </a:lnTo>
                  <a:moveTo>
                    <a:pt x="205" y="34"/>
                  </a:moveTo>
                  <a:lnTo>
                    <a:pt x="203" y="7"/>
                  </a:lnTo>
                  <a:lnTo>
                    <a:pt x="210" y="7"/>
                  </a:lnTo>
                  <a:lnTo>
                    <a:pt x="214" y="34"/>
                  </a:lnTo>
                  <a:lnTo>
                    <a:pt x="205" y="34"/>
                  </a:lnTo>
                  <a:moveTo>
                    <a:pt x="205" y="34"/>
                  </a:moveTo>
                  <a:lnTo>
                    <a:pt x="205" y="34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02" name="Freeform 32">
              <a:extLst>
                <a:ext uri="{FF2B5EF4-FFF2-40B4-BE49-F238E27FC236}">
                  <a16:creationId xmlns:a16="http://schemas.microsoft.com/office/drawing/2014/main" id="{A442AE87-F398-54F6-4F17-E9C58E66B63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80163" y="3473450"/>
              <a:ext cx="415925" cy="53975"/>
            </a:xfrm>
            <a:custGeom>
              <a:avLst/>
              <a:gdLst/>
              <a:ahLst/>
              <a:cxnLst>
                <a:cxn ang="0">
                  <a:pos x="255" y="0"/>
                </a:cxn>
                <a:cxn ang="0">
                  <a:pos x="6" y="0"/>
                </a:cxn>
                <a:cxn ang="0">
                  <a:pos x="0" y="34"/>
                </a:cxn>
                <a:cxn ang="0">
                  <a:pos x="0" y="34"/>
                </a:cxn>
                <a:cxn ang="0">
                  <a:pos x="262" y="34"/>
                </a:cxn>
                <a:cxn ang="0">
                  <a:pos x="255" y="0"/>
                </a:cxn>
                <a:cxn ang="0">
                  <a:pos x="57" y="31"/>
                </a:cxn>
                <a:cxn ang="0">
                  <a:pos x="48" y="31"/>
                </a:cxn>
                <a:cxn ang="0">
                  <a:pos x="51" y="3"/>
                </a:cxn>
                <a:cxn ang="0">
                  <a:pos x="60" y="3"/>
                </a:cxn>
                <a:cxn ang="0">
                  <a:pos x="57" y="31"/>
                </a:cxn>
                <a:cxn ang="0">
                  <a:pos x="132" y="31"/>
                </a:cxn>
                <a:cxn ang="0">
                  <a:pos x="123" y="31"/>
                </a:cxn>
                <a:cxn ang="0">
                  <a:pos x="123" y="3"/>
                </a:cxn>
                <a:cxn ang="0">
                  <a:pos x="132" y="3"/>
                </a:cxn>
                <a:cxn ang="0">
                  <a:pos x="132" y="31"/>
                </a:cxn>
                <a:cxn ang="0">
                  <a:pos x="196" y="31"/>
                </a:cxn>
                <a:cxn ang="0">
                  <a:pos x="192" y="3"/>
                </a:cxn>
                <a:cxn ang="0">
                  <a:pos x="201" y="3"/>
                </a:cxn>
                <a:cxn ang="0">
                  <a:pos x="203" y="31"/>
                </a:cxn>
                <a:cxn ang="0">
                  <a:pos x="196" y="31"/>
                </a:cxn>
                <a:cxn ang="0">
                  <a:pos x="196" y="31"/>
                </a:cxn>
                <a:cxn ang="0">
                  <a:pos x="196" y="31"/>
                </a:cxn>
              </a:cxnLst>
              <a:rect l="0" t="0" r="r" b="b"/>
              <a:pathLst>
                <a:path w="262" h="34">
                  <a:moveTo>
                    <a:pt x="255" y="0"/>
                  </a:moveTo>
                  <a:lnTo>
                    <a:pt x="6" y="0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262" y="34"/>
                  </a:lnTo>
                  <a:lnTo>
                    <a:pt x="255" y="0"/>
                  </a:lnTo>
                  <a:close/>
                  <a:moveTo>
                    <a:pt x="57" y="31"/>
                  </a:moveTo>
                  <a:lnTo>
                    <a:pt x="48" y="31"/>
                  </a:lnTo>
                  <a:lnTo>
                    <a:pt x="51" y="3"/>
                  </a:lnTo>
                  <a:lnTo>
                    <a:pt x="60" y="3"/>
                  </a:lnTo>
                  <a:lnTo>
                    <a:pt x="57" y="31"/>
                  </a:lnTo>
                  <a:close/>
                  <a:moveTo>
                    <a:pt x="132" y="31"/>
                  </a:moveTo>
                  <a:lnTo>
                    <a:pt x="123" y="31"/>
                  </a:lnTo>
                  <a:lnTo>
                    <a:pt x="123" y="3"/>
                  </a:lnTo>
                  <a:lnTo>
                    <a:pt x="132" y="3"/>
                  </a:lnTo>
                  <a:lnTo>
                    <a:pt x="132" y="31"/>
                  </a:lnTo>
                  <a:close/>
                  <a:moveTo>
                    <a:pt x="196" y="31"/>
                  </a:moveTo>
                  <a:lnTo>
                    <a:pt x="192" y="3"/>
                  </a:lnTo>
                  <a:lnTo>
                    <a:pt x="201" y="3"/>
                  </a:lnTo>
                  <a:lnTo>
                    <a:pt x="203" y="31"/>
                  </a:lnTo>
                  <a:lnTo>
                    <a:pt x="196" y="31"/>
                  </a:lnTo>
                  <a:close/>
                  <a:moveTo>
                    <a:pt x="196" y="31"/>
                  </a:moveTo>
                  <a:lnTo>
                    <a:pt x="196" y="3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03" name="Freeform 33">
              <a:extLst>
                <a:ext uri="{FF2B5EF4-FFF2-40B4-BE49-F238E27FC236}">
                  <a16:creationId xmlns:a16="http://schemas.microsoft.com/office/drawing/2014/main" id="{410370F8-2458-AFCE-B77D-B501F3163E3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80163" y="3473450"/>
              <a:ext cx="415925" cy="53975"/>
            </a:xfrm>
            <a:custGeom>
              <a:avLst/>
              <a:gdLst/>
              <a:ahLst/>
              <a:cxnLst>
                <a:cxn ang="0">
                  <a:pos x="255" y="0"/>
                </a:cxn>
                <a:cxn ang="0">
                  <a:pos x="6" y="0"/>
                </a:cxn>
                <a:cxn ang="0">
                  <a:pos x="0" y="34"/>
                </a:cxn>
                <a:cxn ang="0">
                  <a:pos x="0" y="34"/>
                </a:cxn>
                <a:cxn ang="0">
                  <a:pos x="262" y="34"/>
                </a:cxn>
                <a:cxn ang="0">
                  <a:pos x="255" y="0"/>
                </a:cxn>
                <a:cxn ang="0">
                  <a:pos x="57" y="31"/>
                </a:cxn>
                <a:cxn ang="0">
                  <a:pos x="48" y="31"/>
                </a:cxn>
                <a:cxn ang="0">
                  <a:pos x="51" y="3"/>
                </a:cxn>
                <a:cxn ang="0">
                  <a:pos x="60" y="3"/>
                </a:cxn>
                <a:cxn ang="0">
                  <a:pos x="57" y="31"/>
                </a:cxn>
                <a:cxn ang="0">
                  <a:pos x="132" y="31"/>
                </a:cxn>
                <a:cxn ang="0">
                  <a:pos x="123" y="31"/>
                </a:cxn>
                <a:cxn ang="0">
                  <a:pos x="123" y="3"/>
                </a:cxn>
                <a:cxn ang="0">
                  <a:pos x="132" y="3"/>
                </a:cxn>
                <a:cxn ang="0">
                  <a:pos x="132" y="31"/>
                </a:cxn>
                <a:cxn ang="0">
                  <a:pos x="196" y="31"/>
                </a:cxn>
                <a:cxn ang="0">
                  <a:pos x="192" y="3"/>
                </a:cxn>
                <a:cxn ang="0">
                  <a:pos x="201" y="3"/>
                </a:cxn>
                <a:cxn ang="0">
                  <a:pos x="203" y="31"/>
                </a:cxn>
                <a:cxn ang="0">
                  <a:pos x="196" y="31"/>
                </a:cxn>
                <a:cxn ang="0">
                  <a:pos x="196" y="31"/>
                </a:cxn>
                <a:cxn ang="0">
                  <a:pos x="196" y="31"/>
                </a:cxn>
              </a:cxnLst>
              <a:rect l="0" t="0" r="r" b="b"/>
              <a:pathLst>
                <a:path w="262" h="34">
                  <a:moveTo>
                    <a:pt x="255" y="0"/>
                  </a:moveTo>
                  <a:lnTo>
                    <a:pt x="6" y="0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262" y="34"/>
                  </a:lnTo>
                  <a:lnTo>
                    <a:pt x="255" y="0"/>
                  </a:lnTo>
                  <a:moveTo>
                    <a:pt x="57" y="31"/>
                  </a:moveTo>
                  <a:lnTo>
                    <a:pt x="48" y="31"/>
                  </a:lnTo>
                  <a:lnTo>
                    <a:pt x="51" y="3"/>
                  </a:lnTo>
                  <a:lnTo>
                    <a:pt x="60" y="3"/>
                  </a:lnTo>
                  <a:lnTo>
                    <a:pt x="57" y="31"/>
                  </a:lnTo>
                  <a:moveTo>
                    <a:pt x="132" y="31"/>
                  </a:moveTo>
                  <a:lnTo>
                    <a:pt x="123" y="31"/>
                  </a:lnTo>
                  <a:lnTo>
                    <a:pt x="123" y="3"/>
                  </a:lnTo>
                  <a:lnTo>
                    <a:pt x="132" y="3"/>
                  </a:lnTo>
                  <a:lnTo>
                    <a:pt x="132" y="31"/>
                  </a:lnTo>
                  <a:moveTo>
                    <a:pt x="196" y="31"/>
                  </a:moveTo>
                  <a:lnTo>
                    <a:pt x="192" y="3"/>
                  </a:lnTo>
                  <a:lnTo>
                    <a:pt x="201" y="3"/>
                  </a:lnTo>
                  <a:lnTo>
                    <a:pt x="203" y="31"/>
                  </a:lnTo>
                  <a:lnTo>
                    <a:pt x="196" y="31"/>
                  </a:lnTo>
                  <a:moveTo>
                    <a:pt x="196" y="31"/>
                  </a:moveTo>
                  <a:lnTo>
                    <a:pt x="196" y="31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04" name="Freeform 34">
              <a:extLst>
                <a:ext uri="{FF2B5EF4-FFF2-40B4-BE49-F238E27FC236}">
                  <a16:creationId xmlns:a16="http://schemas.microsoft.com/office/drawing/2014/main" id="{60F14D57-238F-69DE-5637-FBD555AE5D2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62701" y="3621088"/>
              <a:ext cx="455613" cy="55563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0" y="35"/>
                </a:cxn>
                <a:cxn ang="0">
                  <a:pos x="0" y="35"/>
                </a:cxn>
                <a:cxn ang="0">
                  <a:pos x="287" y="35"/>
                </a:cxn>
                <a:cxn ang="0">
                  <a:pos x="282" y="0"/>
                </a:cxn>
                <a:cxn ang="0">
                  <a:pos x="4" y="0"/>
                </a:cxn>
                <a:cxn ang="0">
                  <a:pos x="57" y="31"/>
                </a:cxn>
                <a:cxn ang="0">
                  <a:pos x="50" y="31"/>
                </a:cxn>
                <a:cxn ang="0">
                  <a:pos x="51" y="4"/>
                </a:cxn>
                <a:cxn ang="0">
                  <a:pos x="61" y="4"/>
                </a:cxn>
                <a:cxn ang="0">
                  <a:pos x="57" y="31"/>
                </a:cxn>
                <a:cxn ang="0">
                  <a:pos x="143" y="33"/>
                </a:cxn>
                <a:cxn ang="0">
                  <a:pos x="134" y="33"/>
                </a:cxn>
                <a:cxn ang="0">
                  <a:pos x="134" y="6"/>
                </a:cxn>
                <a:cxn ang="0">
                  <a:pos x="143" y="6"/>
                </a:cxn>
                <a:cxn ang="0">
                  <a:pos x="143" y="33"/>
                </a:cxn>
                <a:cxn ang="0">
                  <a:pos x="216" y="31"/>
                </a:cxn>
                <a:cxn ang="0">
                  <a:pos x="214" y="4"/>
                </a:cxn>
                <a:cxn ang="0">
                  <a:pos x="222" y="4"/>
                </a:cxn>
                <a:cxn ang="0">
                  <a:pos x="225" y="31"/>
                </a:cxn>
                <a:cxn ang="0">
                  <a:pos x="216" y="31"/>
                </a:cxn>
                <a:cxn ang="0">
                  <a:pos x="216" y="31"/>
                </a:cxn>
                <a:cxn ang="0">
                  <a:pos x="216" y="31"/>
                </a:cxn>
              </a:cxnLst>
              <a:rect l="0" t="0" r="r" b="b"/>
              <a:pathLst>
                <a:path w="287" h="35">
                  <a:moveTo>
                    <a:pt x="4" y="0"/>
                  </a:moveTo>
                  <a:lnTo>
                    <a:pt x="0" y="35"/>
                  </a:lnTo>
                  <a:lnTo>
                    <a:pt x="0" y="35"/>
                  </a:lnTo>
                  <a:lnTo>
                    <a:pt x="287" y="35"/>
                  </a:lnTo>
                  <a:lnTo>
                    <a:pt x="282" y="0"/>
                  </a:lnTo>
                  <a:lnTo>
                    <a:pt x="4" y="0"/>
                  </a:lnTo>
                  <a:close/>
                  <a:moveTo>
                    <a:pt x="57" y="31"/>
                  </a:moveTo>
                  <a:lnTo>
                    <a:pt x="50" y="31"/>
                  </a:lnTo>
                  <a:lnTo>
                    <a:pt x="51" y="4"/>
                  </a:lnTo>
                  <a:lnTo>
                    <a:pt x="61" y="4"/>
                  </a:lnTo>
                  <a:lnTo>
                    <a:pt x="57" y="31"/>
                  </a:lnTo>
                  <a:close/>
                  <a:moveTo>
                    <a:pt x="143" y="33"/>
                  </a:moveTo>
                  <a:lnTo>
                    <a:pt x="134" y="33"/>
                  </a:lnTo>
                  <a:lnTo>
                    <a:pt x="134" y="6"/>
                  </a:lnTo>
                  <a:lnTo>
                    <a:pt x="143" y="6"/>
                  </a:lnTo>
                  <a:lnTo>
                    <a:pt x="143" y="33"/>
                  </a:lnTo>
                  <a:close/>
                  <a:moveTo>
                    <a:pt x="216" y="31"/>
                  </a:moveTo>
                  <a:lnTo>
                    <a:pt x="214" y="4"/>
                  </a:lnTo>
                  <a:lnTo>
                    <a:pt x="222" y="4"/>
                  </a:lnTo>
                  <a:lnTo>
                    <a:pt x="225" y="31"/>
                  </a:lnTo>
                  <a:lnTo>
                    <a:pt x="216" y="31"/>
                  </a:lnTo>
                  <a:close/>
                  <a:moveTo>
                    <a:pt x="216" y="31"/>
                  </a:moveTo>
                  <a:lnTo>
                    <a:pt x="216" y="3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05" name="Freeform 35">
              <a:extLst>
                <a:ext uri="{FF2B5EF4-FFF2-40B4-BE49-F238E27FC236}">
                  <a16:creationId xmlns:a16="http://schemas.microsoft.com/office/drawing/2014/main" id="{004C8DCD-8B67-4BC4-7FEA-B77E1E41BCB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62701" y="3621088"/>
              <a:ext cx="455613" cy="55563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0" y="35"/>
                </a:cxn>
                <a:cxn ang="0">
                  <a:pos x="0" y="35"/>
                </a:cxn>
                <a:cxn ang="0">
                  <a:pos x="287" y="35"/>
                </a:cxn>
                <a:cxn ang="0">
                  <a:pos x="282" y="0"/>
                </a:cxn>
                <a:cxn ang="0">
                  <a:pos x="4" y="0"/>
                </a:cxn>
                <a:cxn ang="0">
                  <a:pos x="57" y="31"/>
                </a:cxn>
                <a:cxn ang="0">
                  <a:pos x="50" y="31"/>
                </a:cxn>
                <a:cxn ang="0">
                  <a:pos x="51" y="4"/>
                </a:cxn>
                <a:cxn ang="0">
                  <a:pos x="61" y="4"/>
                </a:cxn>
                <a:cxn ang="0">
                  <a:pos x="57" y="31"/>
                </a:cxn>
                <a:cxn ang="0">
                  <a:pos x="143" y="33"/>
                </a:cxn>
                <a:cxn ang="0">
                  <a:pos x="134" y="33"/>
                </a:cxn>
                <a:cxn ang="0">
                  <a:pos x="134" y="6"/>
                </a:cxn>
                <a:cxn ang="0">
                  <a:pos x="143" y="6"/>
                </a:cxn>
                <a:cxn ang="0">
                  <a:pos x="143" y="33"/>
                </a:cxn>
                <a:cxn ang="0">
                  <a:pos x="216" y="31"/>
                </a:cxn>
                <a:cxn ang="0">
                  <a:pos x="214" y="4"/>
                </a:cxn>
                <a:cxn ang="0">
                  <a:pos x="222" y="4"/>
                </a:cxn>
                <a:cxn ang="0">
                  <a:pos x="225" y="31"/>
                </a:cxn>
                <a:cxn ang="0">
                  <a:pos x="216" y="31"/>
                </a:cxn>
                <a:cxn ang="0">
                  <a:pos x="216" y="31"/>
                </a:cxn>
                <a:cxn ang="0">
                  <a:pos x="216" y="31"/>
                </a:cxn>
              </a:cxnLst>
              <a:rect l="0" t="0" r="r" b="b"/>
              <a:pathLst>
                <a:path w="287" h="35">
                  <a:moveTo>
                    <a:pt x="4" y="0"/>
                  </a:moveTo>
                  <a:lnTo>
                    <a:pt x="0" y="35"/>
                  </a:lnTo>
                  <a:lnTo>
                    <a:pt x="0" y="35"/>
                  </a:lnTo>
                  <a:lnTo>
                    <a:pt x="287" y="35"/>
                  </a:lnTo>
                  <a:lnTo>
                    <a:pt x="282" y="0"/>
                  </a:lnTo>
                  <a:lnTo>
                    <a:pt x="4" y="0"/>
                  </a:lnTo>
                  <a:moveTo>
                    <a:pt x="57" y="31"/>
                  </a:moveTo>
                  <a:lnTo>
                    <a:pt x="50" y="31"/>
                  </a:lnTo>
                  <a:lnTo>
                    <a:pt x="51" y="4"/>
                  </a:lnTo>
                  <a:lnTo>
                    <a:pt x="61" y="4"/>
                  </a:lnTo>
                  <a:lnTo>
                    <a:pt x="57" y="31"/>
                  </a:lnTo>
                  <a:moveTo>
                    <a:pt x="143" y="33"/>
                  </a:moveTo>
                  <a:lnTo>
                    <a:pt x="134" y="33"/>
                  </a:lnTo>
                  <a:lnTo>
                    <a:pt x="134" y="6"/>
                  </a:lnTo>
                  <a:lnTo>
                    <a:pt x="143" y="6"/>
                  </a:lnTo>
                  <a:lnTo>
                    <a:pt x="143" y="33"/>
                  </a:lnTo>
                  <a:moveTo>
                    <a:pt x="216" y="31"/>
                  </a:moveTo>
                  <a:lnTo>
                    <a:pt x="214" y="4"/>
                  </a:lnTo>
                  <a:lnTo>
                    <a:pt x="222" y="4"/>
                  </a:lnTo>
                  <a:lnTo>
                    <a:pt x="225" y="31"/>
                  </a:lnTo>
                  <a:lnTo>
                    <a:pt x="216" y="31"/>
                  </a:lnTo>
                  <a:moveTo>
                    <a:pt x="216" y="31"/>
                  </a:moveTo>
                  <a:lnTo>
                    <a:pt x="216" y="31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06" name="Freeform 36">
              <a:extLst>
                <a:ext uri="{FF2B5EF4-FFF2-40B4-BE49-F238E27FC236}">
                  <a16:creationId xmlns:a16="http://schemas.microsoft.com/office/drawing/2014/main" id="{EBB69816-2E28-2B7F-5427-421CC92F1B6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10313" y="3435350"/>
              <a:ext cx="549275" cy="387350"/>
            </a:xfrm>
            <a:custGeom>
              <a:avLst/>
              <a:gdLst/>
              <a:ahLst/>
              <a:cxnLst>
                <a:cxn ang="0">
                  <a:pos x="178" y="174"/>
                </a:cxn>
                <a:cxn ang="0">
                  <a:pos x="346" y="174"/>
                </a:cxn>
                <a:cxn ang="0">
                  <a:pos x="320" y="0"/>
                </a:cxn>
                <a:cxn ang="0">
                  <a:pos x="26" y="0"/>
                </a:cxn>
                <a:cxn ang="0">
                  <a:pos x="0" y="174"/>
                </a:cxn>
                <a:cxn ang="0">
                  <a:pos x="165" y="174"/>
                </a:cxn>
                <a:cxn ang="0">
                  <a:pos x="165" y="231"/>
                </a:cxn>
                <a:cxn ang="0">
                  <a:pos x="101" y="231"/>
                </a:cxn>
                <a:cxn ang="0">
                  <a:pos x="101" y="244"/>
                </a:cxn>
                <a:cxn ang="0">
                  <a:pos x="240" y="244"/>
                </a:cxn>
                <a:cxn ang="0">
                  <a:pos x="240" y="231"/>
                </a:cxn>
                <a:cxn ang="0">
                  <a:pos x="178" y="231"/>
                </a:cxn>
                <a:cxn ang="0">
                  <a:pos x="178" y="174"/>
                </a:cxn>
                <a:cxn ang="0">
                  <a:pos x="9" y="167"/>
                </a:cxn>
                <a:cxn ang="0">
                  <a:pos x="9" y="167"/>
                </a:cxn>
                <a:cxn ang="0">
                  <a:pos x="33" y="7"/>
                </a:cxn>
                <a:cxn ang="0">
                  <a:pos x="315" y="7"/>
                </a:cxn>
                <a:cxn ang="0">
                  <a:pos x="337" y="167"/>
                </a:cxn>
                <a:cxn ang="0">
                  <a:pos x="9" y="167"/>
                </a:cxn>
                <a:cxn ang="0">
                  <a:pos x="9" y="167"/>
                </a:cxn>
                <a:cxn ang="0">
                  <a:pos x="9" y="167"/>
                </a:cxn>
              </a:cxnLst>
              <a:rect l="0" t="0" r="r" b="b"/>
              <a:pathLst>
                <a:path w="346" h="244">
                  <a:moveTo>
                    <a:pt x="178" y="174"/>
                  </a:moveTo>
                  <a:lnTo>
                    <a:pt x="346" y="174"/>
                  </a:lnTo>
                  <a:lnTo>
                    <a:pt x="320" y="0"/>
                  </a:lnTo>
                  <a:lnTo>
                    <a:pt x="26" y="0"/>
                  </a:lnTo>
                  <a:lnTo>
                    <a:pt x="0" y="174"/>
                  </a:lnTo>
                  <a:lnTo>
                    <a:pt x="165" y="174"/>
                  </a:lnTo>
                  <a:lnTo>
                    <a:pt x="165" y="231"/>
                  </a:lnTo>
                  <a:lnTo>
                    <a:pt x="101" y="231"/>
                  </a:lnTo>
                  <a:lnTo>
                    <a:pt x="101" y="244"/>
                  </a:lnTo>
                  <a:lnTo>
                    <a:pt x="240" y="244"/>
                  </a:lnTo>
                  <a:lnTo>
                    <a:pt x="240" y="231"/>
                  </a:lnTo>
                  <a:lnTo>
                    <a:pt x="178" y="231"/>
                  </a:lnTo>
                  <a:lnTo>
                    <a:pt x="178" y="174"/>
                  </a:lnTo>
                  <a:close/>
                  <a:moveTo>
                    <a:pt x="9" y="167"/>
                  </a:moveTo>
                  <a:lnTo>
                    <a:pt x="9" y="167"/>
                  </a:lnTo>
                  <a:lnTo>
                    <a:pt x="33" y="7"/>
                  </a:lnTo>
                  <a:lnTo>
                    <a:pt x="315" y="7"/>
                  </a:lnTo>
                  <a:lnTo>
                    <a:pt x="337" y="167"/>
                  </a:lnTo>
                  <a:lnTo>
                    <a:pt x="9" y="167"/>
                  </a:lnTo>
                  <a:close/>
                  <a:moveTo>
                    <a:pt x="9" y="167"/>
                  </a:moveTo>
                  <a:lnTo>
                    <a:pt x="9" y="16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07" name="Freeform 37">
              <a:extLst>
                <a:ext uri="{FF2B5EF4-FFF2-40B4-BE49-F238E27FC236}">
                  <a16:creationId xmlns:a16="http://schemas.microsoft.com/office/drawing/2014/main" id="{40E4CD36-C2DE-3F1F-63C3-39CB83D3056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10313" y="3435350"/>
              <a:ext cx="549275" cy="387350"/>
            </a:xfrm>
            <a:custGeom>
              <a:avLst/>
              <a:gdLst/>
              <a:ahLst/>
              <a:cxnLst>
                <a:cxn ang="0">
                  <a:pos x="178" y="174"/>
                </a:cxn>
                <a:cxn ang="0">
                  <a:pos x="346" y="174"/>
                </a:cxn>
                <a:cxn ang="0">
                  <a:pos x="320" y="0"/>
                </a:cxn>
                <a:cxn ang="0">
                  <a:pos x="26" y="0"/>
                </a:cxn>
                <a:cxn ang="0">
                  <a:pos x="0" y="174"/>
                </a:cxn>
                <a:cxn ang="0">
                  <a:pos x="165" y="174"/>
                </a:cxn>
                <a:cxn ang="0">
                  <a:pos x="165" y="231"/>
                </a:cxn>
                <a:cxn ang="0">
                  <a:pos x="101" y="231"/>
                </a:cxn>
                <a:cxn ang="0">
                  <a:pos x="101" y="244"/>
                </a:cxn>
                <a:cxn ang="0">
                  <a:pos x="240" y="244"/>
                </a:cxn>
                <a:cxn ang="0">
                  <a:pos x="240" y="231"/>
                </a:cxn>
                <a:cxn ang="0">
                  <a:pos x="178" y="231"/>
                </a:cxn>
                <a:cxn ang="0">
                  <a:pos x="178" y="174"/>
                </a:cxn>
                <a:cxn ang="0">
                  <a:pos x="9" y="167"/>
                </a:cxn>
                <a:cxn ang="0">
                  <a:pos x="9" y="167"/>
                </a:cxn>
                <a:cxn ang="0">
                  <a:pos x="33" y="7"/>
                </a:cxn>
                <a:cxn ang="0">
                  <a:pos x="315" y="7"/>
                </a:cxn>
                <a:cxn ang="0">
                  <a:pos x="337" y="167"/>
                </a:cxn>
                <a:cxn ang="0">
                  <a:pos x="9" y="167"/>
                </a:cxn>
                <a:cxn ang="0">
                  <a:pos x="9" y="167"/>
                </a:cxn>
                <a:cxn ang="0">
                  <a:pos x="9" y="167"/>
                </a:cxn>
              </a:cxnLst>
              <a:rect l="0" t="0" r="r" b="b"/>
              <a:pathLst>
                <a:path w="346" h="244">
                  <a:moveTo>
                    <a:pt x="178" y="174"/>
                  </a:moveTo>
                  <a:lnTo>
                    <a:pt x="346" y="174"/>
                  </a:lnTo>
                  <a:lnTo>
                    <a:pt x="320" y="0"/>
                  </a:lnTo>
                  <a:lnTo>
                    <a:pt x="26" y="0"/>
                  </a:lnTo>
                  <a:lnTo>
                    <a:pt x="0" y="174"/>
                  </a:lnTo>
                  <a:lnTo>
                    <a:pt x="165" y="174"/>
                  </a:lnTo>
                  <a:lnTo>
                    <a:pt x="165" y="231"/>
                  </a:lnTo>
                  <a:lnTo>
                    <a:pt x="101" y="231"/>
                  </a:lnTo>
                  <a:lnTo>
                    <a:pt x="101" y="244"/>
                  </a:lnTo>
                  <a:lnTo>
                    <a:pt x="240" y="244"/>
                  </a:lnTo>
                  <a:lnTo>
                    <a:pt x="240" y="231"/>
                  </a:lnTo>
                  <a:lnTo>
                    <a:pt x="178" y="231"/>
                  </a:lnTo>
                  <a:lnTo>
                    <a:pt x="178" y="174"/>
                  </a:lnTo>
                  <a:moveTo>
                    <a:pt x="9" y="167"/>
                  </a:moveTo>
                  <a:lnTo>
                    <a:pt x="9" y="167"/>
                  </a:lnTo>
                  <a:lnTo>
                    <a:pt x="33" y="7"/>
                  </a:lnTo>
                  <a:lnTo>
                    <a:pt x="315" y="7"/>
                  </a:lnTo>
                  <a:lnTo>
                    <a:pt x="337" y="167"/>
                  </a:lnTo>
                  <a:lnTo>
                    <a:pt x="9" y="167"/>
                  </a:lnTo>
                  <a:moveTo>
                    <a:pt x="9" y="167"/>
                  </a:moveTo>
                  <a:lnTo>
                    <a:pt x="9" y="167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208" name="Group 341">
            <a:extLst>
              <a:ext uri="{FF2B5EF4-FFF2-40B4-BE49-F238E27FC236}">
                <a16:creationId xmlns:a16="http://schemas.microsoft.com/office/drawing/2014/main" id="{12324B2F-060A-661E-16D9-D771C44F2299}"/>
              </a:ext>
            </a:extLst>
          </p:cNvPr>
          <p:cNvGrpSpPr/>
          <p:nvPr/>
        </p:nvGrpSpPr>
        <p:grpSpPr>
          <a:xfrm>
            <a:off x="7174189" y="3452122"/>
            <a:ext cx="212987" cy="459602"/>
            <a:chOff x="8335963" y="1325563"/>
            <a:chExt cx="241300" cy="520700"/>
          </a:xfrm>
          <a:solidFill>
            <a:srgbClr val="2CC17C"/>
          </a:solidFill>
        </p:grpSpPr>
        <p:sp>
          <p:nvSpPr>
            <p:cNvPr id="1209" name="Freeform 49">
              <a:extLst>
                <a:ext uri="{FF2B5EF4-FFF2-40B4-BE49-F238E27FC236}">
                  <a16:creationId xmlns:a16="http://schemas.microsoft.com/office/drawing/2014/main" id="{D11224BB-7785-DA0D-2356-8A353E903E0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382001" y="1819275"/>
              <a:ext cx="157163" cy="26988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4" y="9"/>
                </a:cxn>
                <a:cxn ang="0">
                  <a:pos x="49" y="9"/>
                </a:cxn>
                <a:cxn ang="0">
                  <a:pos x="54" y="4"/>
                </a:cxn>
                <a:cxn ang="0">
                  <a:pos x="54" y="0"/>
                </a:cxn>
                <a:cxn ang="0">
                  <a:pos x="0" y="0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</a:cxnLst>
              <a:rect l="0" t="0" r="r" b="b"/>
              <a:pathLst>
                <a:path w="54" h="9">
                  <a:moveTo>
                    <a:pt x="0" y="4"/>
                  </a:moveTo>
                  <a:cubicBezTo>
                    <a:pt x="0" y="7"/>
                    <a:pt x="2" y="9"/>
                    <a:pt x="4" y="9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2" y="9"/>
                    <a:pt x="54" y="7"/>
                    <a:pt x="54" y="4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4"/>
                  </a:lnTo>
                  <a:close/>
                  <a:moveTo>
                    <a:pt x="0" y="4"/>
                  </a:moveTo>
                  <a:cubicBezTo>
                    <a:pt x="0" y="4"/>
                    <a:pt x="0" y="4"/>
                    <a:pt x="0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10" name="Freeform 50">
              <a:extLst>
                <a:ext uri="{FF2B5EF4-FFF2-40B4-BE49-F238E27FC236}">
                  <a16:creationId xmlns:a16="http://schemas.microsoft.com/office/drawing/2014/main" id="{2C81B843-6589-BD2C-76DE-C84078F92A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399463" y="1325563"/>
              <a:ext cx="122238" cy="46038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13" y="6"/>
                </a:cxn>
                <a:cxn ang="0">
                  <a:pos x="8" y="6"/>
                </a:cxn>
                <a:cxn ang="0">
                  <a:pos x="0" y="14"/>
                </a:cxn>
                <a:cxn ang="0">
                  <a:pos x="0" y="14"/>
                </a:cxn>
                <a:cxn ang="0">
                  <a:pos x="0" y="16"/>
                </a:cxn>
                <a:cxn ang="0">
                  <a:pos x="41" y="16"/>
                </a:cxn>
                <a:cxn ang="0">
                  <a:pos x="42" y="14"/>
                </a:cxn>
                <a:cxn ang="0">
                  <a:pos x="42" y="14"/>
                </a:cxn>
                <a:cxn ang="0">
                  <a:pos x="33" y="6"/>
                </a:cxn>
                <a:cxn ang="0">
                  <a:pos x="29" y="6"/>
                </a:cxn>
                <a:cxn ang="0">
                  <a:pos x="29" y="0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3" y="0"/>
                </a:cxn>
              </a:cxnLst>
              <a:rect l="0" t="0" r="r" b="b"/>
              <a:pathLst>
                <a:path w="42" h="16">
                  <a:moveTo>
                    <a:pt x="13" y="0"/>
                  </a:moveTo>
                  <a:cubicBezTo>
                    <a:pt x="13" y="6"/>
                    <a:pt x="13" y="6"/>
                    <a:pt x="13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4" y="6"/>
                    <a:pt x="0" y="10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42" y="15"/>
                    <a:pt x="42" y="15"/>
                    <a:pt x="42" y="14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2" y="10"/>
                    <a:pt x="38" y="6"/>
                    <a:pt x="33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0"/>
                    <a:pt x="29" y="0"/>
                    <a:pt x="29" y="0"/>
                  </a:cubicBezTo>
                  <a:lnTo>
                    <a:pt x="13" y="0"/>
                  </a:ln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11" name="Freeform 51">
              <a:extLst>
                <a:ext uri="{FF2B5EF4-FFF2-40B4-BE49-F238E27FC236}">
                  <a16:creationId xmlns:a16="http://schemas.microsoft.com/office/drawing/2014/main" id="{29915F3D-F1A1-F58C-A835-A45BD3DCED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335963" y="1389063"/>
              <a:ext cx="241300" cy="409575"/>
            </a:xfrm>
            <a:custGeom>
              <a:avLst/>
              <a:gdLst/>
              <a:ahLst/>
              <a:cxnLst>
                <a:cxn ang="0">
                  <a:pos x="0" y="9"/>
                </a:cxn>
                <a:cxn ang="0">
                  <a:pos x="0" y="129"/>
                </a:cxn>
                <a:cxn ang="0">
                  <a:pos x="12" y="141"/>
                </a:cxn>
                <a:cxn ang="0">
                  <a:pos x="74" y="141"/>
                </a:cxn>
                <a:cxn ang="0">
                  <a:pos x="83" y="129"/>
                </a:cxn>
                <a:cxn ang="0">
                  <a:pos x="83" y="9"/>
                </a:cxn>
                <a:cxn ang="0">
                  <a:pos x="74" y="0"/>
                </a:cxn>
                <a:cxn ang="0">
                  <a:pos x="12" y="0"/>
                </a:cxn>
                <a:cxn ang="0">
                  <a:pos x="0" y="9"/>
                </a:cxn>
                <a:cxn ang="0">
                  <a:pos x="28" y="132"/>
                </a:cxn>
                <a:cxn ang="0">
                  <a:pos x="28" y="125"/>
                </a:cxn>
                <a:cxn ang="0">
                  <a:pos x="57" y="125"/>
                </a:cxn>
                <a:cxn ang="0">
                  <a:pos x="57" y="132"/>
                </a:cxn>
                <a:cxn ang="0">
                  <a:pos x="28" y="132"/>
                </a:cxn>
                <a:cxn ang="0">
                  <a:pos x="25" y="23"/>
                </a:cxn>
                <a:cxn ang="0">
                  <a:pos x="38" y="23"/>
                </a:cxn>
                <a:cxn ang="0">
                  <a:pos x="38" y="10"/>
                </a:cxn>
                <a:cxn ang="0">
                  <a:pos x="44" y="10"/>
                </a:cxn>
                <a:cxn ang="0">
                  <a:pos x="44" y="23"/>
                </a:cxn>
                <a:cxn ang="0">
                  <a:pos x="57" y="23"/>
                </a:cxn>
                <a:cxn ang="0">
                  <a:pos x="57" y="29"/>
                </a:cxn>
                <a:cxn ang="0">
                  <a:pos x="44" y="29"/>
                </a:cxn>
                <a:cxn ang="0">
                  <a:pos x="44" y="42"/>
                </a:cxn>
                <a:cxn ang="0">
                  <a:pos x="38" y="42"/>
                </a:cxn>
                <a:cxn ang="0">
                  <a:pos x="38" y="29"/>
                </a:cxn>
                <a:cxn ang="0">
                  <a:pos x="25" y="29"/>
                </a:cxn>
                <a:cxn ang="0">
                  <a:pos x="25" y="23"/>
                </a:cxn>
                <a:cxn ang="0">
                  <a:pos x="25" y="23"/>
                </a:cxn>
                <a:cxn ang="0">
                  <a:pos x="25" y="23"/>
                </a:cxn>
              </a:cxnLst>
              <a:rect l="0" t="0" r="r" b="b"/>
              <a:pathLst>
                <a:path w="83" h="141">
                  <a:moveTo>
                    <a:pt x="0" y="9"/>
                  </a:moveTo>
                  <a:cubicBezTo>
                    <a:pt x="0" y="129"/>
                    <a:pt x="0" y="129"/>
                    <a:pt x="0" y="129"/>
                  </a:cubicBezTo>
                  <a:cubicBezTo>
                    <a:pt x="0" y="135"/>
                    <a:pt x="6" y="141"/>
                    <a:pt x="12" y="141"/>
                  </a:cubicBezTo>
                  <a:cubicBezTo>
                    <a:pt x="74" y="141"/>
                    <a:pt x="74" y="141"/>
                    <a:pt x="74" y="141"/>
                  </a:cubicBezTo>
                  <a:cubicBezTo>
                    <a:pt x="80" y="141"/>
                    <a:pt x="83" y="135"/>
                    <a:pt x="83" y="129"/>
                  </a:cubicBezTo>
                  <a:cubicBezTo>
                    <a:pt x="83" y="9"/>
                    <a:pt x="83" y="9"/>
                    <a:pt x="83" y="9"/>
                  </a:cubicBezTo>
                  <a:cubicBezTo>
                    <a:pt x="83" y="3"/>
                    <a:pt x="80" y="0"/>
                    <a:pt x="74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3"/>
                    <a:pt x="0" y="9"/>
                  </a:cubicBezTo>
                  <a:close/>
                  <a:moveTo>
                    <a:pt x="28" y="132"/>
                  </a:moveTo>
                  <a:cubicBezTo>
                    <a:pt x="28" y="125"/>
                    <a:pt x="28" y="125"/>
                    <a:pt x="28" y="125"/>
                  </a:cubicBezTo>
                  <a:cubicBezTo>
                    <a:pt x="57" y="125"/>
                    <a:pt x="57" y="125"/>
                    <a:pt x="57" y="125"/>
                  </a:cubicBezTo>
                  <a:cubicBezTo>
                    <a:pt x="57" y="132"/>
                    <a:pt x="57" y="132"/>
                    <a:pt x="57" y="132"/>
                  </a:cubicBezTo>
                  <a:lnTo>
                    <a:pt x="28" y="132"/>
                  </a:lnTo>
                  <a:close/>
                  <a:moveTo>
                    <a:pt x="25" y="23"/>
                  </a:moveTo>
                  <a:cubicBezTo>
                    <a:pt x="38" y="23"/>
                    <a:pt x="38" y="23"/>
                    <a:pt x="38" y="23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4" y="10"/>
                    <a:pt x="44" y="10"/>
                    <a:pt x="44" y="10"/>
                  </a:cubicBezTo>
                  <a:cubicBezTo>
                    <a:pt x="44" y="23"/>
                    <a:pt x="44" y="23"/>
                    <a:pt x="44" y="23"/>
                  </a:cubicBezTo>
                  <a:cubicBezTo>
                    <a:pt x="57" y="23"/>
                    <a:pt x="57" y="23"/>
                    <a:pt x="57" y="23"/>
                  </a:cubicBezTo>
                  <a:cubicBezTo>
                    <a:pt x="57" y="29"/>
                    <a:pt x="57" y="29"/>
                    <a:pt x="57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42"/>
                    <a:pt x="44" y="42"/>
                    <a:pt x="44" y="42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38" y="29"/>
                    <a:pt x="38" y="29"/>
                    <a:pt x="38" y="29"/>
                  </a:cubicBezTo>
                  <a:cubicBezTo>
                    <a:pt x="25" y="29"/>
                    <a:pt x="25" y="29"/>
                    <a:pt x="25" y="29"/>
                  </a:cubicBezTo>
                  <a:lnTo>
                    <a:pt x="25" y="23"/>
                  </a:lnTo>
                  <a:close/>
                  <a:moveTo>
                    <a:pt x="25" y="23"/>
                  </a:moveTo>
                  <a:cubicBezTo>
                    <a:pt x="25" y="23"/>
                    <a:pt x="25" y="23"/>
                    <a:pt x="25" y="2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212" name="Group 345">
            <a:extLst>
              <a:ext uri="{FF2B5EF4-FFF2-40B4-BE49-F238E27FC236}">
                <a16:creationId xmlns:a16="http://schemas.microsoft.com/office/drawing/2014/main" id="{086D6DEB-51DC-FF8D-1ADA-BAC192111DB4}"/>
              </a:ext>
            </a:extLst>
          </p:cNvPr>
          <p:cNvGrpSpPr/>
          <p:nvPr/>
        </p:nvGrpSpPr>
        <p:grpSpPr>
          <a:xfrm>
            <a:off x="4744734" y="4230163"/>
            <a:ext cx="487627" cy="487627"/>
            <a:chOff x="3119438" y="3767138"/>
            <a:chExt cx="552450" cy="552450"/>
          </a:xfrm>
          <a:solidFill>
            <a:srgbClr val="C1B488"/>
          </a:solidFill>
        </p:grpSpPr>
        <p:sp>
          <p:nvSpPr>
            <p:cNvPr id="1213" name="Freeform 82">
              <a:extLst>
                <a:ext uri="{FF2B5EF4-FFF2-40B4-BE49-F238E27FC236}">
                  <a16:creationId xmlns:a16="http://schemas.microsoft.com/office/drawing/2014/main" id="{F6320643-520A-E716-32DB-2854F8AF10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19438" y="3767138"/>
              <a:ext cx="552450" cy="552450"/>
            </a:xfrm>
            <a:custGeom>
              <a:avLst/>
              <a:gdLst/>
              <a:ahLst/>
              <a:cxnLst>
                <a:cxn ang="0">
                  <a:pos x="30" y="162"/>
                </a:cxn>
                <a:cxn ang="0">
                  <a:pos x="72" y="150"/>
                </a:cxn>
                <a:cxn ang="0">
                  <a:pos x="95" y="190"/>
                </a:cxn>
                <a:cxn ang="0">
                  <a:pos x="117" y="152"/>
                </a:cxn>
                <a:cxn ang="0">
                  <a:pos x="161" y="164"/>
                </a:cxn>
                <a:cxn ang="0">
                  <a:pos x="150" y="121"/>
                </a:cxn>
                <a:cxn ang="0">
                  <a:pos x="190" y="98"/>
                </a:cxn>
                <a:cxn ang="0">
                  <a:pos x="151" y="75"/>
                </a:cxn>
                <a:cxn ang="0">
                  <a:pos x="164" y="30"/>
                </a:cxn>
                <a:cxn ang="0">
                  <a:pos x="120" y="41"/>
                </a:cxn>
                <a:cxn ang="0">
                  <a:pos x="96" y="0"/>
                </a:cxn>
                <a:cxn ang="0">
                  <a:pos x="72" y="41"/>
                </a:cxn>
                <a:cxn ang="0">
                  <a:pos x="29" y="30"/>
                </a:cxn>
                <a:cxn ang="0">
                  <a:pos x="41" y="73"/>
                </a:cxn>
                <a:cxn ang="0">
                  <a:pos x="0" y="96"/>
                </a:cxn>
                <a:cxn ang="0">
                  <a:pos x="41" y="120"/>
                </a:cxn>
                <a:cxn ang="0">
                  <a:pos x="30" y="162"/>
                </a:cxn>
                <a:cxn ang="0">
                  <a:pos x="96" y="43"/>
                </a:cxn>
                <a:cxn ang="0">
                  <a:pos x="150" y="97"/>
                </a:cxn>
                <a:cxn ang="0">
                  <a:pos x="96" y="151"/>
                </a:cxn>
                <a:cxn ang="0">
                  <a:pos x="41" y="97"/>
                </a:cxn>
                <a:cxn ang="0">
                  <a:pos x="96" y="43"/>
                </a:cxn>
                <a:cxn ang="0">
                  <a:pos x="96" y="43"/>
                </a:cxn>
                <a:cxn ang="0">
                  <a:pos x="96" y="43"/>
                </a:cxn>
              </a:cxnLst>
              <a:rect l="0" t="0" r="r" b="b"/>
              <a:pathLst>
                <a:path w="190" h="190">
                  <a:moveTo>
                    <a:pt x="30" y="162"/>
                  </a:moveTo>
                  <a:cubicBezTo>
                    <a:pt x="72" y="150"/>
                    <a:pt x="72" y="150"/>
                    <a:pt x="72" y="150"/>
                  </a:cubicBezTo>
                  <a:cubicBezTo>
                    <a:pt x="95" y="190"/>
                    <a:pt x="95" y="190"/>
                    <a:pt x="95" y="190"/>
                  </a:cubicBezTo>
                  <a:cubicBezTo>
                    <a:pt x="117" y="152"/>
                    <a:pt x="117" y="152"/>
                    <a:pt x="117" y="152"/>
                  </a:cubicBezTo>
                  <a:cubicBezTo>
                    <a:pt x="161" y="164"/>
                    <a:pt x="161" y="164"/>
                    <a:pt x="161" y="164"/>
                  </a:cubicBezTo>
                  <a:cubicBezTo>
                    <a:pt x="150" y="121"/>
                    <a:pt x="150" y="121"/>
                    <a:pt x="150" y="121"/>
                  </a:cubicBezTo>
                  <a:cubicBezTo>
                    <a:pt x="190" y="98"/>
                    <a:pt x="190" y="98"/>
                    <a:pt x="190" y="98"/>
                  </a:cubicBezTo>
                  <a:cubicBezTo>
                    <a:pt x="151" y="75"/>
                    <a:pt x="151" y="75"/>
                    <a:pt x="151" y="75"/>
                  </a:cubicBezTo>
                  <a:cubicBezTo>
                    <a:pt x="164" y="30"/>
                    <a:pt x="164" y="30"/>
                    <a:pt x="164" y="30"/>
                  </a:cubicBezTo>
                  <a:cubicBezTo>
                    <a:pt x="120" y="41"/>
                    <a:pt x="120" y="41"/>
                    <a:pt x="120" y="41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72" y="41"/>
                    <a:pt x="72" y="41"/>
                    <a:pt x="72" y="41"/>
                  </a:cubicBezTo>
                  <a:cubicBezTo>
                    <a:pt x="29" y="30"/>
                    <a:pt x="29" y="30"/>
                    <a:pt x="29" y="30"/>
                  </a:cubicBezTo>
                  <a:cubicBezTo>
                    <a:pt x="41" y="73"/>
                    <a:pt x="41" y="73"/>
                    <a:pt x="41" y="73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41" y="120"/>
                    <a:pt x="41" y="120"/>
                    <a:pt x="41" y="120"/>
                  </a:cubicBezTo>
                  <a:lnTo>
                    <a:pt x="30" y="162"/>
                  </a:lnTo>
                  <a:close/>
                  <a:moveTo>
                    <a:pt x="96" y="43"/>
                  </a:moveTo>
                  <a:cubicBezTo>
                    <a:pt x="125" y="43"/>
                    <a:pt x="150" y="67"/>
                    <a:pt x="150" y="97"/>
                  </a:cubicBezTo>
                  <a:cubicBezTo>
                    <a:pt x="150" y="127"/>
                    <a:pt x="125" y="151"/>
                    <a:pt x="96" y="151"/>
                  </a:cubicBezTo>
                  <a:cubicBezTo>
                    <a:pt x="66" y="151"/>
                    <a:pt x="41" y="127"/>
                    <a:pt x="41" y="97"/>
                  </a:cubicBezTo>
                  <a:cubicBezTo>
                    <a:pt x="41" y="67"/>
                    <a:pt x="66" y="43"/>
                    <a:pt x="96" y="43"/>
                  </a:cubicBezTo>
                  <a:close/>
                  <a:moveTo>
                    <a:pt x="96" y="43"/>
                  </a:moveTo>
                  <a:cubicBezTo>
                    <a:pt x="96" y="43"/>
                    <a:pt x="96" y="43"/>
                    <a:pt x="96" y="4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14" name="Freeform 83">
              <a:extLst>
                <a:ext uri="{FF2B5EF4-FFF2-40B4-BE49-F238E27FC236}">
                  <a16:creationId xmlns:a16="http://schemas.microsoft.com/office/drawing/2014/main" id="{45E0BE11-E923-BB98-4759-1926FF34786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59138" y="3910013"/>
              <a:ext cx="276225" cy="279400"/>
            </a:xfrm>
            <a:custGeom>
              <a:avLst/>
              <a:gdLst/>
              <a:ahLst/>
              <a:cxnLst>
                <a:cxn ang="0">
                  <a:pos x="48" y="96"/>
                </a:cxn>
                <a:cxn ang="0">
                  <a:pos x="95" y="48"/>
                </a:cxn>
                <a:cxn ang="0">
                  <a:pos x="48" y="0"/>
                </a:cxn>
                <a:cxn ang="0">
                  <a:pos x="0" y="48"/>
                </a:cxn>
                <a:cxn ang="0">
                  <a:pos x="48" y="96"/>
                </a:cxn>
                <a:cxn ang="0">
                  <a:pos x="48" y="96"/>
                </a:cxn>
                <a:cxn ang="0">
                  <a:pos x="48" y="96"/>
                </a:cxn>
              </a:cxnLst>
              <a:rect l="0" t="0" r="r" b="b"/>
              <a:pathLst>
                <a:path w="95" h="96">
                  <a:moveTo>
                    <a:pt x="48" y="96"/>
                  </a:moveTo>
                  <a:cubicBezTo>
                    <a:pt x="74" y="96"/>
                    <a:pt x="95" y="74"/>
                    <a:pt x="95" y="48"/>
                  </a:cubicBezTo>
                  <a:cubicBezTo>
                    <a:pt x="95" y="22"/>
                    <a:pt x="74" y="0"/>
                    <a:pt x="48" y="0"/>
                  </a:cubicBezTo>
                  <a:cubicBezTo>
                    <a:pt x="21" y="0"/>
                    <a:pt x="0" y="22"/>
                    <a:pt x="0" y="48"/>
                  </a:cubicBezTo>
                  <a:cubicBezTo>
                    <a:pt x="0" y="74"/>
                    <a:pt x="21" y="96"/>
                    <a:pt x="48" y="96"/>
                  </a:cubicBezTo>
                  <a:close/>
                  <a:moveTo>
                    <a:pt x="48" y="96"/>
                  </a:moveTo>
                  <a:cubicBezTo>
                    <a:pt x="48" y="96"/>
                    <a:pt x="48" y="96"/>
                    <a:pt x="48" y="9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215" name="Group 348">
            <a:extLst>
              <a:ext uri="{FF2B5EF4-FFF2-40B4-BE49-F238E27FC236}">
                <a16:creationId xmlns:a16="http://schemas.microsoft.com/office/drawing/2014/main" id="{F8424DCD-DF3B-74F9-AABF-CEB2B23A347D}"/>
              </a:ext>
            </a:extLst>
          </p:cNvPr>
          <p:cNvGrpSpPr/>
          <p:nvPr/>
        </p:nvGrpSpPr>
        <p:grpSpPr>
          <a:xfrm>
            <a:off x="8632491" y="3500689"/>
            <a:ext cx="231203" cy="362918"/>
            <a:chOff x="7618413" y="3513138"/>
            <a:chExt cx="261938" cy="411163"/>
          </a:xfrm>
          <a:solidFill>
            <a:srgbClr val="2CC17C"/>
          </a:solidFill>
        </p:grpSpPr>
        <p:sp>
          <p:nvSpPr>
            <p:cNvPr id="1216" name="Freeform 96">
              <a:extLst>
                <a:ext uri="{FF2B5EF4-FFF2-40B4-BE49-F238E27FC236}">
                  <a16:creationId xmlns:a16="http://schemas.microsoft.com/office/drawing/2014/main" id="{0FD7A582-0BA9-01ED-1CBF-2612C793DFD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618413" y="3513138"/>
              <a:ext cx="261938" cy="411163"/>
            </a:xfrm>
            <a:custGeom>
              <a:avLst/>
              <a:gdLst/>
              <a:ahLst/>
              <a:cxnLst>
                <a:cxn ang="0">
                  <a:pos x="80" y="13"/>
                </a:cxn>
                <a:cxn ang="0">
                  <a:pos x="67" y="13"/>
                </a:cxn>
                <a:cxn ang="0">
                  <a:pos x="67" y="6"/>
                </a:cxn>
                <a:cxn ang="0">
                  <a:pos x="61" y="0"/>
                </a:cxn>
                <a:cxn ang="0">
                  <a:pos x="29" y="0"/>
                </a:cxn>
                <a:cxn ang="0">
                  <a:pos x="22" y="6"/>
                </a:cxn>
                <a:cxn ang="0">
                  <a:pos x="22" y="13"/>
                </a:cxn>
                <a:cxn ang="0">
                  <a:pos x="10" y="13"/>
                </a:cxn>
                <a:cxn ang="0">
                  <a:pos x="0" y="22"/>
                </a:cxn>
                <a:cxn ang="0">
                  <a:pos x="0" y="131"/>
                </a:cxn>
                <a:cxn ang="0">
                  <a:pos x="10" y="141"/>
                </a:cxn>
                <a:cxn ang="0">
                  <a:pos x="80" y="141"/>
                </a:cxn>
                <a:cxn ang="0">
                  <a:pos x="90" y="131"/>
                </a:cxn>
                <a:cxn ang="0">
                  <a:pos x="90" y="22"/>
                </a:cxn>
                <a:cxn ang="0">
                  <a:pos x="80" y="13"/>
                </a:cxn>
                <a:cxn ang="0">
                  <a:pos x="83" y="131"/>
                </a:cxn>
                <a:cxn ang="0">
                  <a:pos x="80" y="134"/>
                </a:cxn>
                <a:cxn ang="0">
                  <a:pos x="10" y="134"/>
                </a:cxn>
                <a:cxn ang="0">
                  <a:pos x="6" y="131"/>
                </a:cxn>
                <a:cxn ang="0">
                  <a:pos x="6" y="22"/>
                </a:cxn>
                <a:cxn ang="0">
                  <a:pos x="10" y="19"/>
                </a:cxn>
                <a:cxn ang="0">
                  <a:pos x="80" y="19"/>
                </a:cxn>
                <a:cxn ang="0">
                  <a:pos x="83" y="22"/>
                </a:cxn>
                <a:cxn ang="0">
                  <a:pos x="83" y="131"/>
                </a:cxn>
                <a:cxn ang="0">
                  <a:pos x="83" y="131"/>
                </a:cxn>
                <a:cxn ang="0">
                  <a:pos x="83" y="131"/>
                </a:cxn>
              </a:cxnLst>
              <a:rect l="0" t="0" r="r" b="b"/>
              <a:pathLst>
                <a:path w="90" h="141">
                  <a:moveTo>
                    <a:pt x="80" y="13"/>
                  </a:moveTo>
                  <a:cubicBezTo>
                    <a:pt x="67" y="13"/>
                    <a:pt x="67" y="13"/>
                    <a:pt x="67" y="13"/>
                  </a:cubicBezTo>
                  <a:cubicBezTo>
                    <a:pt x="67" y="6"/>
                    <a:pt x="67" y="6"/>
                    <a:pt x="67" y="6"/>
                  </a:cubicBezTo>
                  <a:cubicBezTo>
                    <a:pt x="67" y="3"/>
                    <a:pt x="64" y="0"/>
                    <a:pt x="61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3"/>
                    <a:pt x="22" y="6"/>
                  </a:cubicBezTo>
                  <a:cubicBezTo>
                    <a:pt x="22" y="13"/>
                    <a:pt x="22" y="13"/>
                    <a:pt x="22" y="13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4" y="13"/>
                    <a:pt x="0" y="17"/>
                    <a:pt x="0" y="22"/>
                  </a:cubicBezTo>
                  <a:cubicBezTo>
                    <a:pt x="0" y="131"/>
                    <a:pt x="0" y="131"/>
                    <a:pt x="0" y="131"/>
                  </a:cubicBezTo>
                  <a:cubicBezTo>
                    <a:pt x="0" y="136"/>
                    <a:pt x="4" y="141"/>
                    <a:pt x="10" y="141"/>
                  </a:cubicBezTo>
                  <a:cubicBezTo>
                    <a:pt x="80" y="141"/>
                    <a:pt x="80" y="141"/>
                    <a:pt x="80" y="141"/>
                  </a:cubicBezTo>
                  <a:cubicBezTo>
                    <a:pt x="85" y="141"/>
                    <a:pt x="90" y="136"/>
                    <a:pt x="90" y="131"/>
                  </a:cubicBezTo>
                  <a:cubicBezTo>
                    <a:pt x="90" y="22"/>
                    <a:pt x="90" y="22"/>
                    <a:pt x="90" y="22"/>
                  </a:cubicBezTo>
                  <a:cubicBezTo>
                    <a:pt x="90" y="17"/>
                    <a:pt x="85" y="13"/>
                    <a:pt x="80" y="13"/>
                  </a:cubicBezTo>
                  <a:close/>
                  <a:moveTo>
                    <a:pt x="83" y="131"/>
                  </a:moveTo>
                  <a:cubicBezTo>
                    <a:pt x="83" y="133"/>
                    <a:pt x="82" y="134"/>
                    <a:pt x="80" y="134"/>
                  </a:cubicBezTo>
                  <a:cubicBezTo>
                    <a:pt x="10" y="134"/>
                    <a:pt x="10" y="134"/>
                    <a:pt x="10" y="134"/>
                  </a:cubicBezTo>
                  <a:cubicBezTo>
                    <a:pt x="8" y="134"/>
                    <a:pt x="6" y="133"/>
                    <a:pt x="6" y="131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6" y="20"/>
                    <a:pt x="8" y="19"/>
                    <a:pt x="10" y="19"/>
                  </a:cubicBezTo>
                  <a:cubicBezTo>
                    <a:pt x="80" y="19"/>
                    <a:pt x="80" y="19"/>
                    <a:pt x="80" y="19"/>
                  </a:cubicBezTo>
                  <a:cubicBezTo>
                    <a:pt x="82" y="19"/>
                    <a:pt x="83" y="20"/>
                    <a:pt x="83" y="22"/>
                  </a:cubicBezTo>
                  <a:lnTo>
                    <a:pt x="83" y="131"/>
                  </a:lnTo>
                  <a:close/>
                  <a:moveTo>
                    <a:pt x="83" y="131"/>
                  </a:moveTo>
                  <a:cubicBezTo>
                    <a:pt x="83" y="131"/>
                    <a:pt x="83" y="131"/>
                    <a:pt x="83" y="13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17" name="Rectangle 97">
              <a:extLst>
                <a:ext uri="{FF2B5EF4-FFF2-40B4-BE49-F238E27FC236}">
                  <a16:creationId xmlns:a16="http://schemas.microsoft.com/office/drawing/2014/main" id="{83045C7A-228A-13EE-99C9-EB067B6AC9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56513" y="3586163"/>
              <a:ext cx="185738" cy="936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18" name="Rectangle 98">
              <a:extLst>
                <a:ext uri="{FF2B5EF4-FFF2-40B4-BE49-F238E27FC236}">
                  <a16:creationId xmlns:a16="http://schemas.microsoft.com/office/drawing/2014/main" id="{4057B30C-8028-E757-81A8-1D6DC07705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56513" y="3690938"/>
              <a:ext cx="185738" cy="936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19" name="Rectangle 99">
              <a:extLst>
                <a:ext uri="{FF2B5EF4-FFF2-40B4-BE49-F238E27FC236}">
                  <a16:creationId xmlns:a16="http://schemas.microsoft.com/office/drawing/2014/main" id="{7CBADA0D-96C3-810B-AF0A-3B9F8A2A96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56513" y="3792538"/>
              <a:ext cx="185738" cy="936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220" name="Group 353">
            <a:extLst>
              <a:ext uri="{FF2B5EF4-FFF2-40B4-BE49-F238E27FC236}">
                <a16:creationId xmlns:a16="http://schemas.microsoft.com/office/drawing/2014/main" id="{B3BA1A22-B2CB-859C-492E-6260748E79B4}"/>
              </a:ext>
            </a:extLst>
          </p:cNvPr>
          <p:cNvGrpSpPr/>
          <p:nvPr/>
        </p:nvGrpSpPr>
        <p:grpSpPr>
          <a:xfrm>
            <a:off x="7753409" y="3439511"/>
            <a:ext cx="512849" cy="484824"/>
            <a:chOff x="8440738" y="2105025"/>
            <a:chExt cx="581025" cy="549275"/>
          </a:xfrm>
          <a:solidFill>
            <a:srgbClr val="2CC17C"/>
          </a:solidFill>
        </p:grpSpPr>
        <p:sp>
          <p:nvSpPr>
            <p:cNvPr id="1221" name="Freeform 100">
              <a:extLst>
                <a:ext uri="{FF2B5EF4-FFF2-40B4-BE49-F238E27FC236}">
                  <a16:creationId xmlns:a16="http://schemas.microsoft.com/office/drawing/2014/main" id="{3B6680FA-A3BA-713C-B0D3-B8AE3B1F22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24876" y="2105025"/>
              <a:ext cx="420688" cy="549275"/>
            </a:xfrm>
            <a:custGeom>
              <a:avLst/>
              <a:gdLst/>
              <a:ahLst/>
              <a:cxnLst>
                <a:cxn ang="0">
                  <a:pos x="84" y="81"/>
                </a:cxn>
                <a:cxn ang="0">
                  <a:pos x="86" y="82"/>
                </a:cxn>
                <a:cxn ang="0">
                  <a:pos x="94" y="87"/>
                </a:cxn>
                <a:cxn ang="0">
                  <a:pos x="110" y="94"/>
                </a:cxn>
                <a:cxn ang="0">
                  <a:pos x="127" y="99"/>
                </a:cxn>
                <a:cxn ang="0">
                  <a:pos x="135" y="99"/>
                </a:cxn>
                <a:cxn ang="0">
                  <a:pos x="140" y="99"/>
                </a:cxn>
                <a:cxn ang="0">
                  <a:pos x="145" y="99"/>
                </a:cxn>
                <a:cxn ang="0">
                  <a:pos x="141" y="95"/>
                </a:cxn>
                <a:cxn ang="0">
                  <a:pos x="138" y="92"/>
                </a:cxn>
                <a:cxn ang="0">
                  <a:pos x="130" y="87"/>
                </a:cxn>
                <a:cxn ang="0">
                  <a:pos x="115" y="80"/>
                </a:cxn>
                <a:cxn ang="0">
                  <a:pos x="98" y="76"/>
                </a:cxn>
                <a:cxn ang="0">
                  <a:pos x="89" y="75"/>
                </a:cxn>
                <a:cxn ang="0">
                  <a:pos x="85" y="75"/>
                </a:cxn>
                <a:cxn ang="0">
                  <a:pos x="76" y="64"/>
                </a:cxn>
                <a:cxn ang="0">
                  <a:pos x="77" y="61"/>
                </a:cxn>
                <a:cxn ang="0">
                  <a:pos x="79" y="52"/>
                </a:cxn>
                <a:cxn ang="0">
                  <a:pos x="81" y="35"/>
                </a:cxn>
                <a:cxn ang="0">
                  <a:pos x="79" y="17"/>
                </a:cxn>
                <a:cxn ang="0">
                  <a:pos x="77" y="9"/>
                </a:cxn>
                <a:cxn ang="0">
                  <a:pos x="75" y="4"/>
                </a:cxn>
                <a:cxn ang="0">
                  <a:pos x="73" y="0"/>
                </a:cxn>
                <a:cxn ang="0">
                  <a:pos x="71" y="4"/>
                </a:cxn>
                <a:cxn ang="0">
                  <a:pos x="69" y="9"/>
                </a:cxn>
                <a:cxn ang="0">
                  <a:pos x="67" y="17"/>
                </a:cxn>
                <a:cxn ang="0">
                  <a:pos x="65" y="35"/>
                </a:cxn>
                <a:cxn ang="0">
                  <a:pos x="67" y="52"/>
                </a:cxn>
                <a:cxn ang="0">
                  <a:pos x="69" y="61"/>
                </a:cxn>
                <a:cxn ang="0">
                  <a:pos x="70" y="64"/>
                </a:cxn>
                <a:cxn ang="0">
                  <a:pos x="61" y="75"/>
                </a:cxn>
                <a:cxn ang="0">
                  <a:pos x="61" y="75"/>
                </a:cxn>
                <a:cxn ang="0">
                  <a:pos x="56" y="75"/>
                </a:cxn>
                <a:cxn ang="0">
                  <a:pos x="47" y="76"/>
                </a:cxn>
                <a:cxn ang="0">
                  <a:pos x="30" y="80"/>
                </a:cxn>
                <a:cxn ang="0">
                  <a:pos x="14" y="87"/>
                </a:cxn>
                <a:cxn ang="0">
                  <a:pos x="7" y="92"/>
                </a:cxn>
                <a:cxn ang="0">
                  <a:pos x="3" y="95"/>
                </a:cxn>
                <a:cxn ang="0">
                  <a:pos x="0" y="99"/>
                </a:cxn>
                <a:cxn ang="0">
                  <a:pos x="5" y="99"/>
                </a:cxn>
                <a:cxn ang="0">
                  <a:pos x="9" y="99"/>
                </a:cxn>
                <a:cxn ang="0">
                  <a:pos x="18" y="99"/>
                </a:cxn>
                <a:cxn ang="0">
                  <a:pos x="35" y="94"/>
                </a:cxn>
                <a:cxn ang="0">
                  <a:pos x="51" y="87"/>
                </a:cxn>
                <a:cxn ang="0">
                  <a:pos x="58" y="82"/>
                </a:cxn>
                <a:cxn ang="0">
                  <a:pos x="61" y="80"/>
                </a:cxn>
                <a:cxn ang="0">
                  <a:pos x="68" y="87"/>
                </a:cxn>
                <a:cxn ang="0">
                  <a:pos x="58" y="189"/>
                </a:cxn>
                <a:cxn ang="0">
                  <a:pos x="88" y="189"/>
                </a:cxn>
                <a:cxn ang="0">
                  <a:pos x="78" y="87"/>
                </a:cxn>
                <a:cxn ang="0">
                  <a:pos x="84" y="81"/>
                </a:cxn>
                <a:cxn ang="0">
                  <a:pos x="73" y="81"/>
                </a:cxn>
                <a:cxn ang="0">
                  <a:pos x="68" y="76"/>
                </a:cxn>
                <a:cxn ang="0">
                  <a:pos x="73" y="71"/>
                </a:cxn>
                <a:cxn ang="0">
                  <a:pos x="78" y="76"/>
                </a:cxn>
                <a:cxn ang="0">
                  <a:pos x="73" y="81"/>
                </a:cxn>
                <a:cxn ang="0">
                  <a:pos x="73" y="81"/>
                </a:cxn>
                <a:cxn ang="0">
                  <a:pos x="73" y="81"/>
                </a:cxn>
              </a:cxnLst>
              <a:rect l="0" t="0" r="r" b="b"/>
              <a:pathLst>
                <a:path w="145" h="189">
                  <a:moveTo>
                    <a:pt x="84" y="81"/>
                  </a:moveTo>
                  <a:cubicBezTo>
                    <a:pt x="85" y="81"/>
                    <a:pt x="86" y="82"/>
                    <a:pt x="86" y="82"/>
                  </a:cubicBezTo>
                  <a:cubicBezTo>
                    <a:pt x="89" y="84"/>
                    <a:pt x="91" y="86"/>
                    <a:pt x="94" y="87"/>
                  </a:cubicBezTo>
                  <a:cubicBezTo>
                    <a:pt x="99" y="90"/>
                    <a:pt x="104" y="93"/>
                    <a:pt x="110" y="94"/>
                  </a:cubicBezTo>
                  <a:cubicBezTo>
                    <a:pt x="115" y="96"/>
                    <a:pt x="121" y="98"/>
                    <a:pt x="127" y="99"/>
                  </a:cubicBezTo>
                  <a:cubicBezTo>
                    <a:pt x="129" y="99"/>
                    <a:pt x="132" y="99"/>
                    <a:pt x="135" y="99"/>
                  </a:cubicBezTo>
                  <a:cubicBezTo>
                    <a:pt x="137" y="99"/>
                    <a:pt x="139" y="99"/>
                    <a:pt x="140" y="99"/>
                  </a:cubicBezTo>
                  <a:cubicBezTo>
                    <a:pt x="142" y="99"/>
                    <a:pt x="143" y="99"/>
                    <a:pt x="145" y="99"/>
                  </a:cubicBezTo>
                  <a:cubicBezTo>
                    <a:pt x="144" y="97"/>
                    <a:pt x="143" y="96"/>
                    <a:pt x="141" y="95"/>
                  </a:cubicBezTo>
                  <a:cubicBezTo>
                    <a:pt x="140" y="94"/>
                    <a:pt x="139" y="93"/>
                    <a:pt x="138" y="92"/>
                  </a:cubicBezTo>
                  <a:cubicBezTo>
                    <a:pt x="135" y="90"/>
                    <a:pt x="133" y="89"/>
                    <a:pt x="130" y="87"/>
                  </a:cubicBezTo>
                  <a:cubicBezTo>
                    <a:pt x="125" y="84"/>
                    <a:pt x="120" y="82"/>
                    <a:pt x="115" y="80"/>
                  </a:cubicBezTo>
                  <a:cubicBezTo>
                    <a:pt x="109" y="78"/>
                    <a:pt x="103" y="77"/>
                    <a:pt x="98" y="76"/>
                  </a:cubicBezTo>
                  <a:cubicBezTo>
                    <a:pt x="95" y="75"/>
                    <a:pt x="92" y="75"/>
                    <a:pt x="89" y="75"/>
                  </a:cubicBezTo>
                  <a:cubicBezTo>
                    <a:pt x="88" y="75"/>
                    <a:pt x="87" y="75"/>
                    <a:pt x="85" y="75"/>
                  </a:cubicBezTo>
                  <a:cubicBezTo>
                    <a:pt x="85" y="70"/>
                    <a:pt x="81" y="65"/>
                    <a:pt x="76" y="64"/>
                  </a:cubicBezTo>
                  <a:cubicBezTo>
                    <a:pt x="76" y="63"/>
                    <a:pt x="76" y="62"/>
                    <a:pt x="77" y="61"/>
                  </a:cubicBezTo>
                  <a:cubicBezTo>
                    <a:pt x="78" y="58"/>
                    <a:pt x="78" y="55"/>
                    <a:pt x="79" y="52"/>
                  </a:cubicBezTo>
                  <a:cubicBezTo>
                    <a:pt x="80" y="46"/>
                    <a:pt x="81" y="40"/>
                    <a:pt x="81" y="35"/>
                  </a:cubicBezTo>
                  <a:cubicBezTo>
                    <a:pt x="81" y="29"/>
                    <a:pt x="80" y="23"/>
                    <a:pt x="79" y="17"/>
                  </a:cubicBezTo>
                  <a:cubicBezTo>
                    <a:pt x="79" y="14"/>
                    <a:pt x="78" y="12"/>
                    <a:pt x="77" y="9"/>
                  </a:cubicBezTo>
                  <a:cubicBezTo>
                    <a:pt x="76" y="7"/>
                    <a:pt x="76" y="6"/>
                    <a:pt x="75" y="4"/>
                  </a:cubicBezTo>
                  <a:cubicBezTo>
                    <a:pt x="75" y="3"/>
                    <a:pt x="74" y="1"/>
                    <a:pt x="73" y="0"/>
                  </a:cubicBezTo>
                  <a:cubicBezTo>
                    <a:pt x="72" y="1"/>
                    <a:pt x="72" y="3"/>
                    <a:pt x="71" y="4"/>
                  </a:cubicBezTo>
                  <a:cubicBezTo>
                    <a:pt x="70" y="6"/>
                    <a:pt x="70" y="7"/>
                    <a:pt x="69" y="9"/>
                  </a:cubicBezTo>
                  <a:cubicBezTo>
                    <a:pt x="68" y="12"/>
                    <a:pt x="68" y="14"/>
                    <a:pt x="67" y="17"/>
                  </a:cubicBezTo>
                  <a:cubicBezTo>
                    <a:pt x="66" y="23"/>
                    <a:pt x="65" y="29"/>
                    <a:pt x="65" y="35"/>
                  </a:cubicBezTo>
                  <a:cubicBezTo>
                    <a:pt x="65" y="40"/>
                    <a:pt x="66" y="46"/>
                    <a:pt x="67" y="52"/>
                  </a:cubicBezTo>
                  <a:cubicBezTo>
                    <a:pt x="68" y="55"/>
                    <a:pt x="68" y="58"/>
                    <a:pt x="69" y="61"/>
                  </a:cubicBezTo>
                  <a:cubicBezTo>
                    <a:pt x="70" y="62"/>
                    <a:pt x="70" y="63"/>
                    <a:pt x="70" y="64"/>
                  </a:cubicBezTo>
                  <a:cubicBezTo>
                    <a:pt x="65" y="65"/>
                    <a:pt x="61" y="70"/>
                    <a:pt x="61" y="75"/>
                  </a:cubicBezTo>
                  <a:cubicBezTo>
                    <a:pt x="61" y="75"/>
                    <a:pt x="61" y="75"/>
                    <a:pt x="61" y="75"/>
                  </a:cubicBezTo>
                  <a:cubicBezTo>
                    <a:pt x="59" y="75"/>
                    <a:pt x="57" y="75"/>
                    <a:pt x="56" y="75"/>
                  </a:cubicBezTo>
                  <a:cubicBezTo>
                    <a:pt x="53" y="75"/>
                    <a:pt x="50" y="75"/>
                    <a:pt x="47" y="76"/>
                  </a:cubicBezTo>
                  <a:cubicBezTo>
                    <a:pt x="41" y="77"/>
                    <a:pt x="36" y="78"/>
                    <a:pt x="30" y="80"/>
                  </a:cubicBezTo>
                  <a:cubicBezTo>
                    <a:pt x="25" y="82"/>
                    <a:pt x="19" y="84"/>
                    <a:pt x="14" y="87"/>
                  </a:cubicBezTo>
                  <a:cubicBezTo>
                    <a:pt x="12" y="89"/>
                    <a:pt x="9" y="90"/>
                    <a:pt x="7" y="92"/>
                  </a:cubicBezTo>
                  <a:cubicBezTo>
                    <a:pt x="6" y="93"/>
                    <a:pt x="4" y="94"/>
                    <a:pt x="3" y="95"/>
                  </a:cubicBezTo>
                  <a:cubicBezTo>
                    <a:pt x="2" y="96"/>
                    <a:pt x="1" y="97"/>
                    <a:pt x="0" y="99"/>
                  </a:cubicBezTo>
                  <a:cubicBezTo>
                    <a:pt x="1" y="99"/>
                    <a:pt x="3" y="99"/>
                    <a:pt x="5" y="99"/>
                  </a:cubicBezTo>
                  <a:cubicBezTo>
                    <a:pt x="6" y="99"/>
                    <a:pt x="8" y="99"/>
                    <a:pt x="9" y="99"/>
                  </a:cubicBezTo>
                  <a:cubicBezTo>
                    <a:pt x="12" y="99"/>
                    <a:pt x="15" y="99"/>
                    <a:pt x="18" y="99"/>
                  </a:cubicBezTo>
                  <a:cubicBezTo>
                    <a:pt x="24" y="98"/>
                    <a:pt x="30" y="96"/>
                    <a:pt x="35" y="94"/>
                  </a:cubicBezTo>
                  <a:cubicBezTo>
                    <a:pt x="41" y="93"/>
                    <a:pt x="46" y="90"/>
                    <a:pt x="51" y="87"/>
                  </a:cubicBezTo>
                  <a:cubicBezTo>
                    <a:pt x="53" y="86"/>
                    <a:pt x="56" y="84"/>
                    <a:pt x="58" y="82"/>
                  </a:cubicBezTo>
                  <a:cubicBezTo>
                    <a:pt x="59" y="81"/>
                    <a:pt x="60" y="81"/>
                    <a:pt x="61" y="80"/>
                  </a:cubicBezTo>
                  <a:cubicBezTo>
                    <a:pt x="62" y="83"/>
                    <a:pt x="65" y="86"/>
                    <a:pt x="68" y="87"/>
                  </a:cubicBezTo>
                  <a:cubicBezTo>
                    <a:pt x="58" y="189"/>
                    <a:pt x="58" y="189"/>
                    <a:pt x="58" y="189"/>
                  </a:cubicBezTo>
                  <a:cubicBezTo>
                    <a:pt x="88" y="189"/>
                    <a:pt x="88" y="189"/>
                    <a:pt x="88" y="189"/>
                  </a:cubicBezTo>
                  <a:cubicBezTo>
                    <a:pt x="78" y="87"/>
                    <a:pt x="78" y="87"/>
                    <a:pt x="78" y="87"/>
                  </a:cubicBezTo>
                  <a:cubicBezTo>
                    <a:pt x="81" y="86"/>
                    <a:pt x="83" y="84"/>
                    <a:pt x="84" y="81"/>
                  </a:cubicBezTo>
                  <a:close/>
                  <a:moveTo>
                    <a:pt x="73" y="81"/>
                  </a:moveTo>
                  <a:cubicBezTo>
                    <a:pt x="70" y="81"/>
                    <a:pt x="68" y="78"/>
                    <a:pt x="68" y="76"/>
                  </a:cubicBezTo>
                  <a:cubicBezTo>
                    <a:pt x="68" y="73"/>
                    <a:pt x="70" y="71"/>
                    <a:pt x="73" y="71"/>
                  </a:cubicBezTo>
                  <a:cubicBezTo>
                    <a:pt x="76" y="71"/>
                    <a:pt x="78" y="73"/>
                    <a:pt x="78" y="76"/>
                  </a:cubicBezTo>
                  <a:cubicBezTo>
                    <a:pt x="78" y="78"/>
                    <a:pt x="76" y="81"/>
                    <a:pt x="73" y="81"/>
                  </a:cubicBezTo>
                  <a:close/>
                  <a:moveTo>
                    <a:pt x="73" y="81"/>
                  </a:moveTo>
                  <a:cubicBezTo>
                    <a:pt x="73" y="81"/>
                    <a:pt x="73" y="81"/>
                    <a:pt x="73" y="8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22" name="Freeform 101">
              <a:extLst>
                <a:ext uri="{FF2B5EF4-FFF2-40B4-BE49-F238E27FC236}">
                  <a16:creationId xmlns:a16="http://schemas.microsoft.com/office/drawing/2014/main" id="{0A203E81-52E1-2DD6-0C2C-861A955BE5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40738" y="2401888"/>
              <a:ext cx="238125" cy="238125"/>
            </a:xfrm>
            <a:custGeom>
              <a:avLst/>
              <a:gdLst/>
              <a:ahLst/>
              <a:cxnLst>
                <a:cxn ang="0">
                  <a:pos x="78" y="27"/>
                </a:cxn>
                <a:cxn ang="0">
                  <a:pos x="74" y="24"/>
                </a:cxn>
                <a:cxn ang="0">
                  <a:pos x="65" y="20"/>
                </a:cxn>
                <a:cxn ang="0">
                  <a:pos x="55" y="18"/>
                </a:cxn>
                <a:cxn ang="0">
                  <a:pos x="50" y="18"/>
                </a:cxn>
                <a:cxn ang="0">
                  <a:pos x="48" y="18"/>
                </a:cxn>
                <a:cxn ang="0">
                  <a:pos x="43" y="11"/>
                </a:cxn>
                <a:cxn ang="0">
                  <a:pos x="43" y="10"/>
                </a:cxn>
                <a:cxn ang="0">
                  <a:pos x="45" y="5"/>
                </a:cxn>
                <a:cxn ang="0">
                  <a:pos x="45" y="0"/>
                </a:cxn>
                <a:cxn ang="0">
                  <a:pos x="37" y="1"/>
                </a:cxn>
                <a:cxn ang="0">
                  <a:pos x="38" y="5"/>
                </a:cxn>
                <a:cxn ang="0">
                  <a:pos x="39" y="10"/>
                </a:cxn>
                <a:cxn ang="0">
                  <a:pos x="40" y="11"/>
                </a:cxn>
                <a:cxn ang="0">
                  <a:pos x="34" y="18"/>
                </a:cxn>
                <a:cxn ang="0">
                  <a:pos x="34" y="18"/>
                </a:cxn>
                <a:cxn ang="0">
                  <a:pos x="32" y="18"/>
                </a:cxn>
                <a:cxn ang="0">
                  <a:pos x="27" y="18"/>
                </a:cxn>
                <a:cxn ang="0">
                  <a:pos x="17" y="20"/>
                </a:cxn>
                <a:cxn ang="0">
                  <a:pos x="8" y="24"/>
                </a:cxn>
                <a:cxn ang="0">
                  <a:pos x="4" y="27"/>
                </a:cxn>
                <a:cxn ang="0">
                  <a:pos x="2" y="29"/>
                </a:cxn>
                <a:cxn ang="0">
                  <a:pos x="0" y="31"/>
                </a:cxn>
                <a:cxn ang="0">
                  <a:pos x="3" y="31"/>
                </a:cxn>
                <a:cxn ang="0">
                  <a:pos x="5" y="31"/>
                </a:cxn>
                <a:cxn ang="0">
                  <a:pos x="10" y="31"/>
                </a:cxn>
                <a:cxn ang="0">
                  <a:pos x="20" y="28"/>
                </a:cxn>
                <a:cxn ang="0">
                  <a:pos x="29" y="24"/>
                </a:cxn>
                <a:cxn ang="0">
                  <a:pos x="33" y="22"/>
                </a:cxn>
                <a:cxn ang="0">
                  <a:pos x="35" y="20"/>
                </a:cxn>
                <a:cxn ang="0">
                  <a:pos x="38" y="24"/>
                </a:cxn>
                <a:cxn ang="0">
                  <a:pos x="33" y="82"/>
                </a:cxn>
                <a:cxn ang="0">
                  <a:pos x="50" y="82"/>
                </a:cxn>
                <a:cxn ang="0">
                  <a:pos x="44" y="24"/>
                </a:cxn>
                <a:cxn ang="0">
                  <a:pos x="48" y="21"/>
                </a:cxn>
                <a:cxn ang="0">
                  <a:pos x="49" y="22"/>
                </a:cxn>
                <a:cxn ang="0">
                  <a:pos x="53" y="24"/>
                </a:cxn>
                <a:cxn ang="0">
                  <a:pos x="62" y="28"/>
                </a:cxn>
                <a:cxn ang="0">
                  <a:pos x="71" y="31"/>
                </a:cxn>
                <a:cxn ang="0">
                  <a:pos x="76" y="31"/>
                </a:cxn>
                <a:cxn ang="0">
                  <a:pos x="79" y="31"/>
                </a:cxn>
                <a:cxn ang="0">
                  <a:pos x="82" y="31"/>
                </a:cxn>
                <a:cxn ang="0">
                  <a:pos x="80" y="29"/>
                </a:cxn>
                <a:cxn ang="0">
                  <a:pos x="78" y="27"/>
                </a:cxn>
                <a:cxn ang="0">
                  <a:pos x="41" y="21"/>
                </a:cxn>
                <a:cxn ang="0">
                  <a:pos x="39" y="18"/>
                </a:cxn>
                <a:cxn ang="0">
                  <a:pos x="41" y="15"/>
                </a:cxn>
                <a:cxn ang="0">
                  <a:pos x="44" y="18"/>
                </a:cxn>
                <a:cxn ang="0">
                  <a:pos x="41" y="21"/>
                </a:cxn>
                <a:cxn ang="0">
                  <a:pos x="41" y="21"/>
                </a:cxn>
                <a:cxn ang="0">
                  <a:pos x="41" y="21"/>
                </a:cxn>
              </a:cxnLst>
              <a:rect l="0" t="0" r="r" b="b"/>
              <a:pathLst>
                <a:path w="82" h="82">
                  <a:moveTo>
                    <a:pt x="78" y="27"/>
                  </a:moveTo>
                  <a:cubicBezTo>
                    <a:pt x="76" y="26"/>
                    <a:pt x="75" y="25"/>
                    <a:pt x="74" y="24"/>
                  </a:cubicBezTo>
                  <a:cubicBezTo>
                    <a:pt x="71" y="23"/>
                    <a:pt x="68" y="21"/>
                    <a:pt x="65" y="20"/>
                  </a:cubicBezTo>
                  <a:cubicBezTo>
                    <a:pt x="62" y="19"/>
                    <a:pt x="58" y="18"/>
                    <a:pt x="55" y="18"/>
                  </a:cubicBezTo>
                  <a:cubicBezTo>
                    <a:pt x="53" y="18"/>
                    <a:pt x="52" y="18"/>
                    <a:pt x="50" y="18"/>
                  </a:cubicBezTo>
                  <a:cubicBezTo>
                    <a:pt x="50" y="18"/>
                    <a:pt x="49" y="18"/>
                    <a:pt x="48" y="18"/>
                  </a:cubicBezTo>
                  <a:cubicBezTo>
                    <a:pt x="48" y="14"/>
                    <a:pt x="46" y="12"/>
                    <a:pt x="43" y="11"/>
                  </a:cubicBezTo>
                  <a:cubicBezTo>
                    <a:pt x="43" y="11"/>
                    <a:pt x="43" y="10"/>
                    <a:pt x="43" y="10"/>
                  </a:cubicBezTo>
                  <a:cubicBezTo>
                    <a:pt x="44" y="8"/>
                    <a:pt x="44" y="6"/>
                    <a:pt x="45" y="5"/>
                  </a:cubicBezTo>
                  <a:cubicBezTo>
                    <a:pt x="45" y="3"/>
                    <a:pt x="45" y="2"/>
                    <a:pt x="45" y="0"/>
                  </a:cubicBezTo>
                  <a:cubicBezTo>
                    <a:pt x="43" y="0"/>
                    <a:pt x="40" y="1"/>
                    <a:pt x="37" y="1"/>
                  </a:cubicBezTo>
                  <a:cubicBezTo>
                    <a:pt x="38" y="2"/>
                    <a:pt x="38" y="3"/>
                    <a:pt x="38" y="5"/>
                  </a:cubicBezTo>
                  <a:cubicBezTo>
                    <a:pt x="38" y="6"/>
                    <a:pt x="39" y="8"/>
                    <a:pt x="39" y="10"/>
                  </a:cubicBezTo>
                  <a:cubicBezTo>
                    <a:pt x="39" y="10"/>
                    <a:pt x="40" y="11"/>
                    <a:pt x="40" y="11"/>
                  </a:cubicBezTo>
                  <a:cubicBezTo>
                    <a:pt x="37" y="12"/>
                    <a:pt x="35" y="15"/>
                    <a:pt x="34" y="18"/>
                  </a:cubicBezTo>
                  <a:cubicBezTo>
                    <a:pt x="34" y="18"/>
                    <a:pt x="34" y="18"/>
                    <a:pt x="34" y="18"/>
                  </a:cubicBezTo>
                  <a:cubicBezTo>
                    <a:pt x="33" y="18"/>
                    <a:pt x="33" y="18"/>
                    <a:pt x="32" y="18"/>
                  </a:cubicBezTo>
                  <a:cubicBezTo>
                    <a:pt x="30" y="18"/>
                    <a:pt x="28" y="18"/>
                    <a:pt x="27" y="18"/>
                  </a:cubicBezTo>
                  <a:cubicBezTo>
                    <a:pt x="23" y="18"/>
                    <a:pt x="20" y="19"/>
                    <a:pt x="17" y="20"/>
                  </a:cubicBezTo>
                  <a:cubicBezTo>
                    <a:pt x="14" y="21"/>
                    <a:pt x="11" y="23"/>
                    <a:pt x="8" y="24"/>
                  </a:cubicBezTo>
                  <a:cubicBezTo>
                    <a:pt x="7" y="25"/>
                    <a:pt x="5" y="26"/>
                    <a:pt x="4" y="27"/>
                  </a:cubicBezTo>
                  <a:cubicBezTo>
                    <a:pt x="3" y="28"/>
                    <a:pt x="3" y="28"/>
                    <a:pt x="2" y="29"/>
                  </a:cubicBezTo>
                  <a:cubicBezTo>
                    <a:pt x="1" y="29"/>
                    <a:pt x="1" y="30"/>
                    <a:pt x="0" y="31"/>
                  </a:cubicBezTo>
                  <a:cubicBezTo>
                    <a:pt x="1" y="31"/>
                    <a:pt x="2" y="31"/>
                    <a:pt x="3" y="31"/>
                  </a:cubicBezTo>
                  <a:cubicBezTo>
                    <a:pt x="4" y="31"/>
                    <a:pt x="5" y="31"/>
                    <a:pt x="5" y="31"/>
                  </a:cubicBezTo>
                  <a:cubicBezTo>
                    <a:pt x="7" y="31"/>
                    <a:pt x="9" y="31"/>
                    <a:pt x="10" y="31"/>
                  </a:cubicBezTo>
                  <a:cubicBezTo>
                    <a:pt x="14" y="30"/>
                    <a:pt x="17" y="29"/>
                    <a:pt x="20" y="28"/>
                  </a:cubicBezTo>
                  <a:cubicBezTo>
                    <a:pt x="23" y="27"/>
                    <a:pt x="26" y="26"/>
                    <a:pt x="29" y="24"/>
                  </a:cubicBezTo>
                  <a:cubicBezTo>
                    <a:pt x="30" y="24"/>
                    <a:pt x="32" y="23"/>
                    <a:pt x="33" y="22"/>
                  </a:cubicBezTo>
                  <a:cubicBezTo>
                    <a:pt x="34" y="21"/>
                    <a:pt x="34" y="21"/>
                    <a:pt x="35" y="20"/>
                  </a:cubicBezTo>
                  <a:cubicBezTo>
                    <a:pt x="35" y="22"/>
                    <a:pt x="37" y="24"/>
                    <a:pt x="38" y="24"/>
                  </a:cubicBezTo>
                  <a:cubicBezTo>
                    <a:pt x="33" y="82"/>
                    <a:pt x="33" y="82"/>
                    <a:pt x="33" y="82"/>
                  </a:cubicBezTo>
                  <a:cubicBezTo>
                    <a:pt x="50" y="82"/>
                    <a:pt x="50" y="82"/>
                    <a:pt x="50" y="82"/>
                  </a:cubicBezTo>
                  <a:cubicBezTo>
                    <a:pt x="44" y="24"/>
                    <a:pt x="44" y="24"/>
                    <a:pt x="44" y="24"/>
                  </a:cubicBezTo>
                  <a:cubicBezTo>
                    <a:pt x="46" y="24"/>
                    <a:pt x="47" y="22"/>
                    <a:pt x="48" y="21"/>
                  </a:cubicBezTo>
                  <a:cubicBezTo>
                    <a:pt x="48" y="21"/>
                    <a:pt x="48" y="21"/>
                    <a:pt x="49" y="22"/>
                  </a:cubicBezTo>
                  <a:cubicBezTo>
                    <a:pt x="50" y="23"/>
                    <a:pt x="51" y="24"/>
                    <a:pt x="53" y="24"/>
                  </a:cubicBezTo>
                  <a:cubicBezTo>
                    <a:pt x="56" y="26"/>
                    <a:pt x="59" y="27"/>
                    <a:pt x="62" y="28"/>
                  </a:cubicBezTo>
                  <a:cubicBezTo>
                    <a:pt x="65" y="30"/>
                    <a:pt x="68" y="30"/>
                    <a:pt x="71" y="31"/>
                  </a:cubicBezTo>
                  <a:cubicBezTo>
                    <a:pt x="73" y="31"/>
                    <a:pt x="75" y="31"/>
                    <a:pt x="76" y="31"/>
                  </a:cubicBezTo>
                  <a:cubicBezTo>
                    <a:pt x="77" y="31"/>
                    <a:pt x="78" y="31"/>
                    <a:pt x="79" y="31"/>
                  </a:cubicBezTo>
                  <a:cubicBezTo>
                    <a:pt x="80" y="31"/>
                    <a:pt x="81" y="31"/>
                    <a:pt x="82" y="31"/>
                  </a:cubicBezTo>
                  <a:cubicBezTo>
                    <a:pt x="81" y="30"/>
                    <a:pt x="80" y="29"/>
                    <a:pt x="80" y="29"/>
                  </a:cubicBezTo>
                  <a:cubicBezTo>
                    <a:pt x="79" y="28"/>
                    <a:pt x="78" y="28"/>
                    <a:pt x="78" y="27"/>
                  </a:cubicBezTo>
                  <a:close/>
                  <a:moveTo>
                    <a:pt x="41" y="21"/>
                  </a:moveTo>
                  <a:cubicBezTo>
                    <a:pt x="40" y="21"/>
                    <a:pt x="39" y="19"/>
                    <a:pt x="39" y="18"/>
                  </a:cubicBezTo>
                  <a:cubicBezTo>
                    <a:pt x="39" y="17"/>
                    <a:pt x="40" y="15"/>
                    <a:pt x="41" y="15"/>
                  </a:cubicBezTo>
                  <a:cubicBezTo>
                    <a:pt x="43" y="15"/>
                    <a:pt x="44" y="17"/>
                    <a:pt x="44" y="18"/>
                  </a:cubicBezTo>
                  <a:cubicBezTo>
                    <a:pt x="44" y="19"/>
                    <a:pt x="43" y="21"/>
                    <a:pt x="41" y="21"/>
                  </a:cubicBezTo>
                  <a:close/>
                  <a:moveTo>
                    <a:pt x="41" y="21"/>
                  </a:moveTo>
                  <a:cubicBezTo>
                    <a:pt x="41" y="21"/>
                    <a:pt x="41" y="21"/>
                    <a:pt x="41" y="2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23" name="Freeform 102">
              <a:extLst>
                <a:ext uri="{FF2B5EF4-FFF2-40B4-BE49-F238E27FC236}">
                  <a16:creationId xmlns:a16="http://schemas.microsoft.com/office/drawing/2014/main" id="{32270E06-ADE2-653E-217E-B755153731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50276" y="2328863"/>
              <a:ext cx="17463" cy="26988"/>
            </a:xfrm>
            <a:custGeom>
              <a:avLst/>
              <a:gdLst/>
              <a:ahLst/>
              <a:cxnLst>
                <a:cxn ang="0">
                  <a:pos x="6" y="6"/>
                </a:cxn>
                <a:cxn ang="0">
                  <a:pos x="5" y="5"/>
                </a:cxn>
                <a:cxn ang="0">
                  <a:pos x="5" y="3"/>
                </a:cxn>
                <a:cxn ang="0">
                  <a:pos x="3" y="0"/>
                </a:cxn>
                <a:cxn ang="0">
                  <a:pos x="2" y="3"/>
                </a:cxn>
                <a:cxn ang="0">
                  <a:pos x="1" y="5"/>
                </a:cxn>
                <a:cxn ang="0">
                  <a:pos x="0" y="9"/>
                </a:cxn>
                <a:cxn ang="0">
                  <a:pos x="2" y="8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</a:cxnLst>
              <a:rect l="0" t="0" r="r" b="b"/>
              <a:pathLst>
                <a:path w="6" h="9">
                  <a:moveTo>
                    <a:pt x="6" y="6"/>
                  </a:moveTo>
                  <a:cubicBezTo>
                    <a:pt x="6" y="6"/>
                    <a:pt x="6" y="6"/>
                    <a:pt x="5" y="5"/>
                  </a:cubicBezTo>
                  <a:cubicBezTo>
                    <a:pt x="5" y="4"/>
                    <a:pt x="5" y="4"/>
                    <a:pt x="5" y="3"/>
                  </a:cubicBezTo>
                  <a:cubicBezTo>
                    <a:pt x="4" y="2"/>
                    <a:pt x="4" y="1"/>
                    <a:pt x="3" y="0"/>
                  </a:cubicBezTo>
                  <a:cubicBezTo>
                    <a:pt x="3" y="1"/>
                    <a:pt x="2" y="2"/>
                    <a:pt x="2" y="3"/>
                  </a:cubicBezTo>
                  <a:cubicBezTo>
                    <a:pt x="2" y="4"/>
                    <a:pt x="1" y="4"/>
                    <a:pt x="1" y="5"/>
                  </a:cubicBezTo>
                  <a:cubicBezTo>
                    <a:pt x="1" y="7"/>
                    <a:pt x="1" y="8"/>
                    <a:pt x="0" y="9"/>
                  </a:cubicBezTo>
                  <a:cubicBezTo>
                    <a:pt x="1" y="9"/>
                    <a:pt x="2" y="8"/>
                    <a:pt x="2" y="8"/>
                  </a:cubicBezTo>
                  <a:cubicBezTo>
                    <a:pt x="3" y="7"/>
                    <a:pt x="4" y="7"/>
                    <a:pt x="6" y="6"/>
                  </a:cubicBezTo>
                  <a:close/>
                  <a:moveTo>
                    <a:pt x="6" y="6"/>
                  </a:moveTo>
                  <a:cubicBezTo>
                    <a:pt x="6" y="6"/>
                    <a:pt x="6" y="6"/>
                    <a:pt x="6" y="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24" name="Freeform 103">
              <a:extLst>
                <a:ext uri="{FF2B5EF4-FFF2-40B4-BE49-F238E27FC236}">
                  <a16:creationId xmlns:a16="http://schemas.microsoft.com/office/drawing/2014/main" id="{5514E14B-5ADC-082F-7C81-62044F759E5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83638" y="2401888"/>
              <a:ext cx="238125" cy="238125"/>
            </a:xfrm>
            <a:custGeom>
              <a:avLst/>
              <a:gdLst/>
              <a:ahLst/>
              <a:cxnLst>
                <a:cxn ang="0">
                  <a:pos x="80" y="29"/>
                </a:cxn>
                <a:cxn ang="0">
                  <a:pos x="78" y="27"/>
                </a:cxn>
                <a:cxn ang="0">
                  <a:pos x="74" y="24"/>
                </a:cxn>
                <a:cxn ang="0">
                  <a:pos x="65" y="20"/>
                </a:cxn>
                <a:cxn ang="0">
                  <a:pos x="55" y="18"/>
                </a:cxn>
                <a:cxn ang="0">
                  <a:pos x="50" y="18"/>
                </a:cxn>
                <a:cxn ang="0">
                  <a:pos x="48" y="18"/>
                </a:cxn>
                <a:cxn ang="0">
                  <a:pos x="43" y="11"/>
                </a:cxn>
                <a:cxn ang="0">
                  <a:pos x="44" y="10"/>
                </a:cxn>
                <a:cxn ang="0">
                  <a:pos x="45" y="5"/>
                </a:cxn>
                <a:cxn ang="0">
                  <a:pos x="45" y="1"/>
                </a:cxn>
                <a:cxn ang="0">
                  <a:pos x="45" y="1"/>
                </a:cxn>
                <a:cxn ang="0">
                  <a:pos x="37" y="0"/>
                </a:cxn>
                <a:cxn ang="0">
                  <a:pos x="38" y="5"/>
                </a:cxn>
                <a:cxn ang="0">
                  <a:pos x="39" y="10"/>
                </a:cxn>
                <a:cxn ang="0">
                  <a:pos x="40" y="11"/>
                </a:cxn>
                <a:cxn ang="0">
                  <a:pos x="34" y="18"/>
                </a:cxn>
                <a:cxn ang="0">
                  <a:pos x="34" y="18"/>
                </a:cxn>
                <a:cxn ang="0">
                  <a:pos x="32" y="18"/>
                </a:cxn>
                <a:cxn ang="0">
                  <a:pos x="27" y="18"/>
                </a:cxn>
                <a:cxn ang="0">
                  <a:pos x="17" y="20"/>
                </a:cxn>
                <a:cxn ang="0">
                  <a:pos x="8" y="24"/>
                </a:cxn>
                <a:cxn ang="0">
                  <a:pos x="4" y="27"/>
                </a:cxn>
                <a:cxn ang="0">
                  <a:pos x="2" y="29"/>
                </a:cxn>
                <a:cxn ang="0">
                  <a:pos x="0" y="31"/>
                </a:cxn>
                <a:cxn ang="0">
                  <a:pos x="3" y="31"/>
                </a:cxn>
                <a:cxn ang="0">
                  <a:pos x="6" y="31"/>
                </a:cxn>
                <a:cxn ang="0">
                  <a:pos x="11" y="31"/>
                </a:cxn>
                <a:cxn ang="0">
                  <a:pos x="20" y="28"/>
                </a:cxn>
                <a:cxn ang="0">
                  <a:pos x="29" y="24"/>
                </a:cxn>
                <a:cxn ang="0">
                  <a:pos x="33" y="22"/>
                </a:cxn>
                <a:cxn ang="0">
                  <a:pos x="35" y="20"/>
                </a:cxn>
                <a:cxn ang="0">
                  <a:pos x="39" y="24"/>
                </a:cxn>
                <a:cxn ang="0">
                  <a:pos x="33" y="82"/>
                </a:cxn>
                <a:cxn ang="0">
                  <a:pos x="50" y="82"/>
                </a:cxn>
                <a:cxn ang="0">
                  <a:pos x="44" y="24"/>
                </a:cxn>
                <a:cxn ang="0">
                  <a:pos x="48" y="21"/>
                </a:cxn>
                <a:cxn ang="0">
                  <a:pos x="49" y="22"/>
                </a:cxn>
                <a:cxn ang="0">
                  <a:pos x="53" y="24"/>
                </a:cxn>
                <a:cxn ang="0">
                  <a:pos x="62" y="28"/>
                </a:cxn>
                <a:cxn ang="0">
                  <a:pos x="71" y="31"/>
                </a:cxn>
                <a:cxn ang="0">
                  <a:pos x="76" y="31"/>
                </a:cxn>
                <a:cxn ang="0">
                  <a:pos x="79" y="31"/>
                </a:cxn>
                <a:cxn ang="0">
                  <a:pos x="82" y="31"/>
                </a:cxn>
                <a:cxn ang="0">
                  <a:pos x="80" y="29"/>
                </a:cxn>
                <a:cxn ang="0">
                  <a:pos x="41" y="21"/>
                </a:cxn>
                <a:cxn ang="0">
                  <a:pos x="39" y="18"/>
                </a:cxn>
                <a:cxn ang="0">
                  <a:pos x="41" y="15"/>
                </a:cxn>
                <a:cxn ang="0">
                  <a:pos x="44" y="18"/>
                </a:cxn>
                <a:cxn ang="0">
                  <a:pos x="41" y="21"/>
                </a:cxn>
                <a:cxn ang="0">
                  <a:pos x="41" y="21"/>
                </a:cxn>
                <a:cxn ang="0">
                  <a:pos x="41" y="21"/>
                </a:cxn>
              </a:cxnLst>
              <a:rect l="0" t="0" r="r" b="b"/>
              <a:pathLst>
                <a:path w="82" h="82">
                  <a:moveTo>
                    <a:pt x="80" y="29"/>
                  </a:moveTo>
                  <a:cubicBezTo>
                    <a:pt x="79" y="28"/>
                    <a:pt x="79" y="28"/>
                    <a:pt x="78" y="27"/>
                  </a:cubicBezTo>
                  <a:cubicBezTo>
                    <a:pt x="77" y="26"/>
                    <a:pt x="75" y="25"/>
                    <a:pt x="74" y="24"/>
                  </a:cubicBezTo>
                  <a:cubicBezTo>
                    <a:pt x="71" y="23"/>
                    <a:pt x="68" y="21"/>
                    <a:pt x="65" y="20"/>
                  </a:cubicBezTo>
                  <a:cubicBezTo>
                    <a:pt x="62" y="19"/>
                    <a:pt x="59" y="18"/>
                    <a:pt x="55" y="18"/>
                  </a:cubicBezTo>
                  <a:cubicBezTo>
                    <a:pt x="54" y="18"/>
                    <a:pt x="52" y="18"/>
                    <a:pt x="50" y="18"/>
                  </a:cubicBezTo>
                  <a:cubicBezTo>
                    <a:pt x="50" y="18"/>
                    <a:pt x="49" y="18"/>
                    <a:pt x="48" y="18"/>
                  </a:cubicBezTo>
                  <a:cubicBezTo>
                    <a:pt x="48" y="14"/>
                    <a:pt x="46" y="12"/>
                    <a:pt x="43" y="11"/>
                  </a:cubicBezTo>
                  <a:cubicBezTo>
                    <a:pt x="43" y="11"/>
                    <a:pt x="43" y="10"/>
                    <a:pt x="44" y="10"/>
                  </a:cubicBezTo>
                  <a:cubicBezTo>
                    <a:pt x="44" y="8"/>
                    <a:pt x="44" y="6"/>
                    <a:pt x="45" y="5"/>
                  </a:cubicBezTo>
                  <a:cubicBezTo>
                    <a:pt x="45" y="3"/>
                    <a:pt x="45" y="2"/>
                    <a:pt x="45" y="1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42" y="1"/>
                    <a:pt x="40" y="0"/>
                    <a:pt x="37" y="0"/>
                  </a:cubicBezTo>
                  <a:cubicBezTo>
                    <a:pt x="38" y="2"/>
                    <a:pt x="38" y="3"/>
                    <a:pt x="38" y="5"/>
                  </a:cubicBezTo>
                  <a:cubicBezTo>
                    <a:pt x="38" y="6"/>
                    <a:pt x="39" y="8"/>
                    <a:pt x="39" y="10"/>
                  </a:cubicBezTo>
                  <a:cubicBezTo>
                    <a:pt x="40" y="10"/>
                    <a:pt x="40" y="11"/>
                    <a:pt x="40" y="11"/>
                  </a:cubicBezTo>
                  <a:cubicBezTo>
                    <a:pt x="37" y="12"/>
                    <a:pt x="35" y="15"/>
                    <a:pt x="34" y="18"/>
                  </a:cubicBezTo>
                  <a:cubicBezTo>
                    <a:pt x="34" y="18"/>
                    <a:pt x="34" y="18"/>
                    <a:pt x="34" y="18"/>
                  </a:cubicBezTo>
                  <a:cubicBezTo>
                    <a:pt x="34" y="18"/>
                    <a:pt x="33" y="18"/>
                    <a:pt x="32" y="18"/>
                  </a:cubicBezTo>
                  <a:cubicBezTo>
                    <a:pt x="30" y="18"/>
                    <a:pt x="28" y="18"/>
                    <a:pt x="27" y="18"/>
                  </a:cubicBezTo>
                  <a:cubicBezTo>
                    <a:pt x="24" y="18"/>
                    <a:pt x="20" y="19"/>
                    <a:pt x="17" y="20"/>
                  </a:cubicBezTo>
                  <a:cubicBezTo>
                    <a:pt x="14" y="21"/>
                    <a:pt x="11" y="23"/>
                    <a:pt x="8" y="24"/>
                  </a:cubicBezTo>
                  <a:cubicBezTo>
                    <a:pt x="7" y="25"/>
                    <a:pt x="6" y="26"/>
                    <a:pt x="4" y="27"/>
                  </a:cubicBezTo>
                  <a:cubicBezTo>
                    <a:pt x="4" y="28"/>
                    <a:pt x="3" y="28"/>
                    <a:pt x="2" y="29"/>
                  </a:cubicBezTo>
                  <a:cubicBezTo>
                    <a:pt x="2" y="29"/>
                    <a:pt x="1" y="30"/>
                    <a:pt x="0" y="31"/>
                  </a:cubicBezTo>
                  <a:cubicBezTo>
                    <a:pt x="1" y="31"/>
                    <a:pt x="2" y="31"/>
                    <a:pt x="3" y="31"/>
                  </a:cubicBezTo>
                  <a:cubicBezTo>
                    <a:pt x="4" y="31"/>
                    <a:pt x="5" y="31"/>
                    <a:pt x="6" y="31"/>
                  </a:cubicBezTo>
                  <a:cubicBezTo>
                    <a:pt x="7" y="31"/>
                    <a:pt x="9" y="31"/>
                    <a:pt x="11" y="31"/>
                  </a:cubicBezTo>
                  <a:cubicBezTo>
                    <a:pt x="14" y="30"/>
                    <a:pt x="17" y="29"/>
                    <a:pt x="20" y="28"/>
                  </a:cubicBezTo>
                  <a:cubicBezTo>
                    <a:pt x="23" y="27"/>
                    <a:pt x="26" y="26"/>
                    <a:pt x="29" y="24"/>
                  </a:cubicBezTo>
                  <a:cubicBezTo>
                    <a:pt x="30" y="24"/>
                    <a:pt x="32" y="23"/>
                    <a:pt x="33" y="22"/>
                  </a:cubicBezTo>
                  <a:cubicBezTo>
                    <a:pt x="34" y="21"/>
                    <a:pt x="34" y="21"/>
                    <a:pt x="35" y="20"/>
                  </a:cubicBezTo>
                  <a:cubicBezTo>
                    <a:pt x="35" y="22"/>
                    <a:pt x="37" y="24"/>
                    <a:pt x="39" y="24"/>
                  </a:cubicBezTo>
                  <a:cubicBezTo>
                    <a:pt x="33" y="82"/>
                    <a:pt x="33" y="82"/>
                    <a:pt x="33" y="82"/>
                  </a:cubicBezTo>
                  <a:cubicBezTo>
                    <a:pt x="50" y="82"/>
                    <a:pt x="50" y="82"/>
                    <a:pt x="50" y="82"/>
                  </a:cubicBezTo>
                  <a:cubicBezTo>
                    <a:pt x="44" y="24"/>
                    <a:pt x="44" y="24"/>
                    <a:pt x="44" y="24"/>
                  </a:cubicBezTo>
                  <a:cubicBezTo>
                    <a:pt x="46" y="24"/>
                    <a:pt x="47" y="22"/>
                    <a:pt x="48" y="21"/>
                  </a:cubicBezTo>
                  <a:cubicBezTo>
                    <a:pt x="48" y="21"/>
                    <a:pt x="49" y="21"/>
                    <a:pt x="49" y="22"/>
                  </a:cubicBezTo>
                  <a:cubicBezTo>
                    <a:pt x="50" y="23"/>
                    <a:pt x="52" y="24"/>
                    <a:pt x="53" y="24"/>
                  </a:cubicBezTo>
                  <a:cubicBezTo>
                    <a:pt x="56" y="26"/>
                    <a:pt x="59" y="27"/>
                    <a:pt x="62" y="28"/>
                  </a:cubicBezTo>
                  <a:cubicBezTo>
                    <a:pt x="65" y="30"/>
                    <a:pt x="68" y="30"/>
                    <a:pt x="71" y="31"/>
                  </a:cubicBezTo>
                  <a:cubicBezTo>
                    <a:pt x="73" y="31"/>
                    <a:pt x="75" y="31"/>
                    <a:pt x="76" y="31"/>
                  </a:cubicBezTo>
                  <a:cubicBezTo>
                    <a:pt x="77" y="31"/>
                    <a:pt x="78" y="31"/>
                    <a:pt x="79" y="31"/>
                  </a:cubicBezTo>
                  <a:cubicBezTo>
                    <a:pt x="80" y="31"/>
                    <a:pt x="81" y="31"/>
                    <a:pt x="82" y="31"/>
                  </a:cubicBezTo>
                  <a:cubicBezTo>
                    <a:pt x="81" y="30"/>
                    <a:pt x="81" y="29"/>
                    <a:pt x="80" y="29"/>
                  </a:cubicBezTo>
                  <a:close/>
                  <a:moveTo>
                    <a:pt x="41" y="21"/>
                  </a:moveTo>
                  <a:cubicBezTo>
                    <a:pt x="40" y="21"/>
                    <a:pt x="39" y="19"/>
                    <a:pt x="39" y="18"/>
                  </a:cubicBezTo>
                  <a:cubicBezTo>
                    <a:pt x="39" y="17"/>
                    <a:pt x="40" y="15"/>
                    <a:pt x="41" y="15"/>
                  </a:cubicBezTo>
                  <a:cubicBezTo>
                    <a:pt x="43" y="15"/>
                    <a:pt x="44" y="17"/>
                    <a:pt x="44" y="18"/>
                  </a:cubicBezTo>
                  <a:cubicBezTo>
                    <a:pt x="44" y="19"/>
                    <a:pt x="43" y="21"/>
                    <a:pt x="41" y="21"/>
                  </a:cubicBezTo>
                  <a:close/>
                  <a:moveTo>
                    <a:pt x="41" y="21"/>
                  </a:moveTo>
                  <a:cubicBezTo>
                    <a:pt x="41" y="21"/>
                    <a:pt x="41" y="21"/>
                    <a:pt x="41" y="2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25" name="Freeform 104">
              <a:extLst>
                <a:ext uri="{FF2B5EF4-FFF2-40B4-BE49-F238E27FC236}">
                  <a16:creationId xmlns:a16="http://schemas.microsoft.com/office/drawing/2014/main" id="{67D58BEA-F7F9-1537-41B8-57F93D6F430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96351" y="2328863"/>
              <a:ext cx="17463" cy="28575"/>
            </a:xfrm>
            <a:custGeom>
              <a:avLst/>
              <a:gdLst/>
              <a:ahLst/>
              <a:cxnLst>
                <a:cxn ang="0">
                  <a:pos x="6" y="10"/>
                </a:cxn>
                <a:cxn ang="0">
                  <a:pos x="5" y="5"/>
                </a:cxn>
                <a:cxn ang="0">
                  <a:pos x="4" y="3"/>
                </a:cxn>
                <a:cxn ang="0">
                  <a:pos x="2" y="0"/>
                </a:cxn>
                <a:cxn ang="0">
                  <a:pos x="1" y="3"/>
                </a:cxn>
                <a:cxn ang="0">
                  <a:pos x="0" y="5"/>
                </a:cxn>
                <a:cxn ang="0">
                  <a:pos x="0" y="6"/>
                </a:cxn>
                <a:cxn ang="0">
                  <a:pos x="3" y="8"/>
                </a:cxn>
                <a:cxn ang="0">
                  <a:pos x="6" y="10"/>
                </a:cxn>
                <a:cxn ang="0">
                  <a:pos x="6" y="10"/>
                </a:cxn>
                <a:cxn ang="0">
                  <a:pos x="6" y="10"/>
                </a:cxn>
              </a:cxnLst>
              <a:rect l="0" t="0" r="r" b="b"/>
              <a:pathLst>
                <a:path w="6" h="10">
                  <a:moveTo>
                    <a:pt x="6" y="10"/>
                  </a:moveTo>
                  <a:cubicBezTo>
                    <a:pt x="5" y="8"/>
                    <a:pt x="5" y="7"/>
                    <a:pt x="5" y="5"/>
                  </a:cubicBezTo>
                  <a:cubicBezTo>
                    <a:pt x="4" y="4"/>
                    <a:pt x="4" y="4"/>
                    <a:pt x="4" y="3"/>
                  </a:cubicBezTo>
                  <a:cubicBezTo>
                    <a:pt x="3" y="2"/>
                    <a:pt x="3" y="1"/>
                    <a:pt x="2" y="0"/>
                  </a:cubicBezTo>
                  <a:cubicBezTo>
                    <a:pt x="2" y="1"/>
                    <a:pt x="2" y="2"/>
                    <a:pt x="1" y="3"/>
                  </a:cubicBezTo>
                  <a:cubicBezTo>
                    <a:pt x="1" y="4"/>
                    <a:pt x="1" y="4"/>
                    <a:pt x="0" y="5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" y="7"/>
                    <a:pt x="2" y="7"/>
                    <a:pt x="3" y="8"/>
                  </a:cubicBezTo>
                  <a:cubicBezTo>
                    <a:pt x="4" y="8"/>
                    <a:pt x="5" y="9"/>
                    <a:pt x="6" y="10"/>
                  </a:cubicBezTo>
                  <a:close/>
                  <a:moveTo>
                    <a:pt x="6" y="10"/>
                  </a:moveTo>
                  <a:cubicBezTo>
                    <a:pt x="6" y="10"/>
                    <a:pt x="6" y="10"/>
                    <a:pt x="6" y="1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226" name="Freeform 113">
            <a:extLst>
              <a:ext uri="{FF2B5EF4-FFF2-40B4-BE49-F238E27FC236}">
                <a16:creationId xmlns:a16="http://schemas.microsoft.com/office/drawing/2014/main" id="{25187FEB-422E-DE15-DF60-D8CF81D37858}"/>
              </a:ext>
            </a:extLst>
          </p:cNvPr>
          <p:cNvSpPr>
            <a:spLocks noEditPoints="1"/>
          </p:cNvSpPr>
          <p:nvPr/>
        </p:nvSpPr>
        <p:spPr bwMode="auto">
          <a:xfrm>
            <a:off x="5386826" y="3353886"/>
            <a:ext cx="658350" cy="656072"/>
          </a:xfrm>
          <a:custGeom>
            <a:avLst/>
            <a:gdLst/>
            <a:ahLst/>
            <a:cxnLst>
              <a:cxn ang="0">
                <a:pos x="154" y="36"/>
              </a:cxn>
              <a:cxn ang="0">
                <a:pos x="53" y="38"/>
              </a:cxn>
              <a:cxn ang="0">
                <a:pos x="60" y="96"/>
              </a:cxn>
              <a:cxn ang="0">
                <a:pos x="88" y="108"/>
              </a:cxn>
              <a:cxn ang="0">
                <a:pos x="102" y="96"/>
              </a:cxn>
              <a:cxn ang="0">
                <a:pos x="91" y="129"/>
              </a:cxn>
              <a:cxn ang="0">
                <a:pos x="82" y="129"/>
              </a:cxn>
              <a:cxn ang="0">
                <a:pos x="50" y="129"/>
              </a:cxn>
              <a:cxn ang="0">
                <a:pos x="92" y="156"/>
              </a:cxn>
              <a:cxn ang="0">
                <a:pos x="157" y="38"/>
              </a:cxn>
              <a:cxn ang="0">
                <a:pos x="88" y="126"/>
              </a:cxn>
              <a:cxn ang="0">
                <a:pos x="50" y="132"/>
              </a:cxn>
              <a:cxn ang="0">
                <a:pos x="115" y="52"/>
              </a:cxn>
              <a:cxn ang="0">
                <a:pos x="106" y="65"/>
              </a:cxn>
              <a:cxn ang="0">
                <a:pos x="92" y="64"/>
              </a:cxn>
              <a:cxn ang="0">
                <a:pos x="108" y="61"/>
              </a:cxn>
              <a:cxn ang="0">
                <a:pos x="101" y="76"/>
              </a:cxn>
              <a:cxn ang="0">
                <a:pos x="87" y="75"/>
              </a:cxn>
              <a:cxn ang="0">
                <a:pos x="116" y="83"/>
              </a:cxn>
              <a:cxn ang="0">
                <a:pos x="104" y="72"/>
              </a:cxn>
              <a:cxn ang="0">
                <a:pos x="120" y="72"/>
              </a:cxn>
              <a:cxn ang="0">
                <a:pos x="129" y="52"/>
              </a:cxn>
              <a:cxn ang="0">
                <a:pos x="109" y="52"/>
              </a:cxn>
              <a:cxn ang="0">
                <a:pos x="82" y="48"/>
              </a:cxn>
              <a:cxn ang="0">
                <a:pos x="81" y="50"/>
              </a:cxn>
              <a:cxn ang="0">
                <a:pos x="91" y="55"/>
              </a:cxn>
              <a:cxn ang="0">
                <a:pos x="74" y="66"/>
              </a:cxn>
              <a:cxn ang="0">
                <a:pos x="74" y="66"/>
              </a:cxn>
              <a:cxn ang="0">
                <a:pos x="66" y="84"/>
              </a:cxn>
              <a:cxn ang="0">
                <a:pos x="77" y="93"/>
              </a:cxn>
              <a:cxn ang="0">
                <a:pos x="97" y="86"/>
              </a:cxn>
              <a:cxn ang="0">
                <a:pos x="89" y="96"/>
              </a:cxn>
              <a:cxn ang="0">
                <a:pos x="107" y="108"/>
              </a:cxn>
              <a:cxn ang="0">
                <a:pos x="101" y="84"/>
              </a:cxn>
              <a:cxn ang="0">
                <a:pos x="114" y="93"/>
              </a:cxn>
              <a:cxn ang="0">
                <a:pos x="120" y="82"/>
              </a:cxn>
              <a:cxn ang="0">
                <a:pos x="138" y="71"/>
              </a:cxn>
              <a:cxn ang="0">
                <a:pos x="138" y="71"/>
              </a:cxn>
              <a:cxn ang="0">
                <a:pos x="147" y="50"/>
              </a:cxn>
              <a:cxn ang="0">
                <a:pos x="151" y="40"/>
              </a:cxn>
              <a:cxn ang="0">
                <a:pos x="29" y="12"/>
              </a:cxn>
              <a:cxn ang="0">
                <a:pos x="0" y="22"/>
              </a:cxn>
              <a:cxn ang="0">
                <a:pos x="5" y="24"/>
              </a:cxn>
              <a:cxn ang="0">
                <a:pos x="15" y="11"/>
              </a:cxn>
              <a:cxn ang="0">
                <a:pos x="43" y="12"/>
              </a:cxn>
              <a:cxn ang="0">
                <a:pos x="44" y="12"/>
              </a:cxn>
              <a:cxn ang="0">
                <a:pos x="74" y="17"/>
              </a:cxn>
              <a:cxn ang="0">
                <a:pos x="43" y="50"/>
              </a:cxn>
              <a:cxn ang="0">
                <a:pos x="30" y="56"/>
              </a:cxn>
              <a:cxn ang="0">
                <a:pos x="30" y="55"/>
              </a:cxn>
              <a:cxn ang="0">
                <a:pos x="12" y="56"/>
              </a:cxn>
              <a:cxn ang="0">
                <a:pos x="15" y="50"/>
              </a:cxn>
              <a:cxn ang="0">
                <a:pos x="0" y="41"/>
              </a:cxn>
              <a:cxn ang="0">
                <a:pos x="28" y="1"/>
              </a:cxn>
              <a:cxn ang="0">
                <a:pos x="84" y="137"/>
              </a:cxn>
              <a:cxn ang="0">
                <a:pos x="86" y="135"/>
              </a:cxn>
              <a:cxn ang="0">
                <a:pos x="84" y="137"/>
              </a:cxn>
              <a:cxn ang="0">
                <a:pos x="57" y="137"/>
              </a:cxn>
            </a:cxnLst>
            <a:rect l="0" t="0" r="r" b="b"/>
            <a:pathLst>
              <a:path w="158" h="157">
                <a:moveTo>
                  <a:pt x="157" y="38"/>
                </a:moveTo>
                <a:cubicBezTo>
                  <a:pt x="155" y="36"/>
                  <a:pt x="155" y="36"/>
                  <a:pt x="155" y="36"/>
                </a:cubicBezTo>
                <a:cubicBezTo>
                  <a:pt x="155" y="36"/>
                  <a:pt x="155" y="36"/>
                  <a:pt x="155" y="36"/>
                </a:cubicBezTo>
                <a:cubicBezTo>
                  <a:pt x="155" y="36"/>
                  <a:pt x="155" y="36"/>
                  <a:pt x="155" y="36"/>
                </a:cubicBezTo>
                <a:cubicBezTo>
                  <a:pt x="154" y="36"/>
                  <a:pt x="154" y="36"/>
                  <a:pt x="154" y="36"/>
                </a:cubicBezTo>
                <a:cubicBezTo>
                  <a:pt x="154" y="36"/>
                  <a:pt x="154" y="36"/>
                  <a:pt x="154" y="36"/>
                </a:cubicBezTo>
                <a:cubicBezTo>
                  <a:pt x="154" y="36"/>
                  <a:pt x="154" y="36"/>
                  <a:pt x="154" y="36"/>
                </a:cubicBezTo>
                <a:cubicBezTo>
                  <a:pt x="154" y="36"/>
                  <a:pt x="154" y="36"/>
                  <a:pt x="154" y="36"/>
                </a:cubicBezTo>
                <a:cubicBezTo>
                  <a:pt x="81" y="44"/>
                  <a:pt x="81" y="44"/>
                  <a:pt x="81" y="44"/>
                </a:cubicBezTo>
                <a:cubicBezTo>
                  <a:pt x="80" y="44"/>
                  <a:pt x="80" y="44"/>
                  <a:pt x="79" y="45"/>
                </a:cubicBezTo>
                <a:cubicBezTo>
                  <a:pt x="79" y="47"/>
                  <a:pt x="79" y="47"/>
                  <a:pt x="79" y="47"/>
                </a:cubicBezTo>
                <a:cubicBezTo>
                  <a:pt x="53" y="38"/>
                  <a:pt x="53" y="38"/>
                  <a:pt x="53" y="38"/>
                </a:cubicBezTo>
                <a:cubicBezTo>
                  <a:pt x="52" y="38"/>
                  <a:pt x="52" y="38"/>
                  <a:pt x="52" y="38"/>
                </a:cubicBezTo>
                <a:cubicBezTo>
                  <a:pt x="52" y="39"/>
                  <a:pt x="52" y="39"/>
                  <a:pt x="52" y="39"/>
                </a:cubicBezTo>
                <a:cubicBezTo>
                  <a:pt x="78" y="49"/>
                  <a:pt x="78" y="49"/>
                  <a:pt x="78" y="49"/>
                </a:cubicBezTo>
                <a:cubicBezTo>
                  <a:pt x="58" y="94"/>
                  <a:pt x="58" y="94"/>
                  <a:pt x="58" y="94"/>
                </a:cubicBezTo>
                <a:cubicBezTo>
                  <a:pt x="58" y="94"/>
                  <a:pt x="58" y="94"/>
                  <a:pt x="58" y="95"/>
                </a:cubicBezTo>
                <a:cubicBezTo>
                  <a:pt x="58" y="96"/>
                  <a:pt x="59" y="96"/>
                  <a:pt x="60" y="96"/>
                </a:cubicBezTo>
                <a:cubicBezTo>
                  <a:pt x="87" y="96"/>
                  <a:pt x="87" y="96"/>
                  <a:pt x="87" y="96"/>
                </a:cubicBezTo>
                <a:cubicBezTo>
                  <a:pt x="87" y="101"/>
                  <a:pt x="87" y="101"/>
                  <a:pt x="87" y="101"/>
                </a:cubicBezTo>
                <a:cubicBezTo>
                  <a:pt x="71" y="102"/>
                  <a:pt x="71" y="102"/>
                  <a:pt x="71" y="102"/>
                </a:cubicBezTo>
                <a:cubicBezTo>
                  <a:pt x="70" y="102"/>
                  <a:pt x="70" y="103"/>
                  <a:pt x="70" y="103"/>
                </a:cubicBezTo>
                <a:cubicBezTo>
                  <a:pt x="70" y="104"/>
                  <a:pt x="70" y="104"/>
                  <a:pt x="71" y="104"/>
                </a:cubicBezTo>
                <a:cubicBezTo>
                  <a:pt x="88" y="108"/>
                  <a:pt x="88" y="108"/>
                  <a:pt x="88" y="108"/>
                </a:cubicBezTo>
                <a:cubicBezTo>
                  <a:pt x="111" y="111"/>
                  <a:pt x="111" y="111"/>
                  <a:pt x="111" y="111"/>
                </a:cubicBezTo>
                <a:cubicBezTo>
                  <a:pt x="111" y="111"/>
                  <a:pt x="111" y="111"/>
                  <a:pt x="111" y="111"/>
                </a:cubicBezTo>
                <a:cubicBezTo>
                  <a:pt x="112" y="111"/>
                  <a:pt x="112" y="111"/>
                  <a:pt x="112" y="111"/>
                </a:cubicBezTo>
                <a:cubicBezTo>
                  <a:pt x="112" y="110"/>
                  <a:pt x="112" y="110"/>
                  <a:pt x="112" y="109"/>
                </a:cubicBezTo>
                <a:cubicBezTo>
                  <a:pt x="100" y="102"/>
                  <a:pt x="100" y="102"/>
                  <a:pt x="100" y="102"/>
                </a:cubicBezTo>
                <a:cubicBezTo>
                  <a:pt x="102" y="96"/>
                  <a:pt x="102" y="96"/>
                  <a:pt x="102" y="96"/>
                </a:cubicBezTo>
                <a:cubicBezTo>
                  <a:pt x="133" y="96"/>
                  <a:pt x="133" y="96"/>
                  <a:pt x="133" y="96"/>
                </a:cubicBezTo>
                <a:cubicBezTo>
                  <a:pt x="134" y="96"/>
                  <a:pt x="134" y="96"/>
                  <a:pt x="134" y="96"/>
                </a:cubicBezTo>
                <a:cubicBezTo>
                  <a:pt x="134" y="151"/>
                  <a:pt x="134" y="151"/>
                  <a:pt x="134" y="151"/>
                </a:cubicBezTo>
                <a:cubicBezTo>
                  <a:pt x="92" y="151"/>
                  <a:pt x="92" y="151"/>
                  <a:pt x="92" y="151"/>
                </a:cubicBezTo>
                <a:cubicBezTo>
                  <a:pt x="92" y="130"/>
                  <a:pt x="92" y="130"/>
                  <a:pt x="92" y="130"/>
                </a:cubicBezTo>
                <a:cubicBezTo>
                  <a:pt x="92" y="129"/>
                  <a:pt x="92" y="129"/>
                  <a:pt x="91" y="129"/>
                </a:cubicBezTo>
                <a:cubicBezTo>
                  <a:pt x="89" y="129"/>
                  <a:pt x="89" y="129"/>
                  <a:pt x="89" y="129"/>
                </a:cubicBezTo>
                <a:cubicBezTo>
                  <a:pt x="89" y="125"/>
                  <a:pt x="89" y="125"/>
                  <a:pt x="89" y="125"/>
                </a:cubicBezTo>
                <a:cubicBezTo>
                  <a:pt x="89" y="125"/>
                  <a:pt x="89" y="125"/>
                  <a:pt x="88" y="125"/>
                </a:cubicBezTo>
                <a:cubicBezTo>
                  <a:pt x="83" y="125"/>
                  <a:pt x="83" y="125"/>
                  <a:pt x="83" y="125"/>
                </a:cubicBezTo>
                <a:cubicBezTo>
                  <a:pt x="82" y="125"/>
                  <a:pt x="82" y="125"/>
                  <a:pt x="82" y="125"/>
                </a:cubicBezTo>
                <a:cubicBezTo>
                  <a:pt x="82" y="129"/>
                  <a:pt x="82" y="129"/>
                  <a:pt x="82" y="129"/>
                </a:cubicBezTo>
                <a:cubicBezTo>
                  <a:pt x="57" y="129"/>
                  <a:pt x="57" y="129"/>
                  <a:pt x="57" y="129"/>
                </a:cubicBezTo>
                <a:cubicBezTo>
                  <a:pt x="57" y="125"/>
                  <a:pt x="57" y="125"/>
                  <a:pt x="57" y="125"/>
                </a:cubicBezTo>
                <a:cubicBezTo>
                  <a:pt x="57" y="125"/>
                  <a:pt x="57" y="125"/>
                  <a:pt x="57" y="125"/>
                </a:cubicBezTo>
                <a:cubicBezTo>
                  <a:pt x="51" y="125"/>
                  <a:pt x="51" y="125"/>
                  <a:pt x="51" y="125"/>
                </a:cubicBezTo>
                <a:cubicBezTo>
                  <a:pt x="51" y="125"/>
                  <a:pt x="50" y="125"/>
                  <a:pt x="50" y="125"/>
                </a:cubicBezTo>
                <a:cubicBezTo>
                  <a:pt x="50" y="129"/>
                  <a:pt x="50" y="129"/>
                  <a:pt x="50" y="129"/>
                </a:cubicBezTo>
                <a:cubicBezTo>
                  <a:pt x="48" y="129"/>
                  <a:pt x="48" y="129"/>
                  <a:pt x="48" y="129"/>
                </a:cubicBezTo>
                <a:cubicBezTo>
                  <a:pt x="47" y="129"/>
                  <a:pt x="47" y="129"/>
                  <a:pt x="47" y="130"/>
                </a:cubicBezTo>
                <a:cubicBezTo>
                  <a:pt x="47" y="156"/>
                  <a:pt x="47" y="156"/>
                  <a:pt x="47" y="156"/>
                </a:cubicBezTo>
                <a:cubicBezTo>
                  <a:pt x="47" y="157"/>
                  <a:pt x="47" y="157"/>
                  <a:pt x="48" y="157"/>
                </a:cubicBezTo>
                <a:cubicBezTo>
                  <a:pt x="91" y="157"/>
                  <a:pt x="91" y="157"/>
                  <a:pt x="91" y="157"/>
                </a:cubicBezTo>
                <a:cubicBezTo>
                  <a:pt x="92" y="157"/>
                  <a:pt x="92" y="157"/>
                  <a:pt x="92" y="156"/>
                </a:cubicBezTo>
                <a:cubicBezTo>
                  <a:pt x="92" y="153"/>
                  <a:pt x="92" y="153"/>
                  <a:pt x="92" y="153"/>
                </a:cubicBezTo>
                <a:cubicBezTo>
                  <a:pt x="135" y="153"/>
                  <a:pt x="135" y="153"/>
                  <a:pt x="135" y="153"/>
                </a:cubicBezTo>
                <a:cubicBezTo>
                  <a:pt x="135" y="153"/>
                  <a:pt x="136" y="152"/>
                  <a:pt x="136" y="152"/>
                </a:cubicBezTo>
                <a:cubicBezTo>
                  <a:pt x="136" y="94"/>
                  <a:pt x="136" y="94"/>
                  <a:pt x="136" y="94"/>
                </a:cubicBezTo>
                <a:cubicBezTo>
                  <a:pt x="158" y="40"/>
                  <a:pt x="158" y="40"/>
                  <a:pt x="158" y="40"/>
                </a:cubicBezTo>
                <a:cubicBezTo>
                  <a:pt x="158" y="39"/>
                  <a:pt x="158" y="39"/>
                  <a:pt x="157" y="38"/>
                </a:cubicBezTo>
                <a:close/>
                <a:moveTo>
                  <a:pt x="87" y="106"/>
                </a:moveTo>
                <a:cubicBezTo>
                  <a:pt x="79" y="104"/>
                  <a:pt x="79" y="104"/>
                  <a:pt x="79" y="104"/>
                </a:cubicBezTo>
                <a:cubicBezTo>
                  <a:pt x="87" y="104"/>
                  <a:pt x="87" y="104"/>
                  <a:pt x="87" y="104"/>
                </a:cubicBezTo>
                <a:lnTo>
                  <a:pt x="87" y="106"/>
                </a:lnTo>
                <a:close/>
                <a:moveTo>
                  <a:pt x="84" y="126"/>
                </a:moveTo>
                <a:cubicBezTo>
                  <a:pt x="88" y="126"/>
                  <a:pt x="88" y="126"/>
                  <a:pt x="88" y="126"/>
                </a:cubicBezTo>
                <a:cubicBezTo>
                  <a:pt x="88" y="129"/>
                  <a:pt x="88" y="129"/>
                  <a:pt x="88" y="129"/>
                </a:cubicBezTo>
                <a:cubicBezTo>
                  <a:pt x="84" y="129"/>
                  <a:pt x="84" y="129"/>
                  <a:pt x="84" y="129"/>
                </a:cubicBezTo>
                <a:lnTo>
                  <a:pt x="84" y="126"/>
                </a:lnTo>
                <a:close/>
                <a:moveTo>
                  <a:pt x="89" y="155"/>
                </a:moveTo>
                <a:cubicBezTo>
                  <a:pt x="50" y="155"/>
                  <a:pt x="50" y="155"/>
                  <a:pt x="50" y="155"/>
                </a:cubicBezTo>
                <a:cubicBezTo>
                  <a:pt x="50" y="132"/>
                  <a:pt x="50" y="132"/>
                  <a:pt x="50" y="132"/>
                </a:cubicBezTo>
                <a:cubicBezTo>
                  <a:pt x="89" y="132"/>
                  <a:pt x="89" y="132"/>
                  <a:pt x="89" y="132"/>
                </a:cubicBezTo>
                <a:lnTo>
                  <a:pt x="89" y="155"/>
                </a:lnTo>
                <a:close/>
                <a:moveTo>
                  <a:pt x="135" y="41"/>
                </a:moveTo>
                <a:cubicBezTo>
                  <a:pt x="131" y="49"/>
                  <a:pt x="131" y="49"/>
                  <a:pt x="131" y="49"/>
                </a:cubicBezTo>
                <a:cubicBezTo>
                  <a:pt x="129" y="51"/>
                  <a:pt x="129" y="51"/>
                  <a:pt x="129" y="51"/>
                </a:cubicBezTo>
                <a:cubicBezTo>
                  <a:pt x="115" y="52"/>
                  <a:pt x="115" y="52"/>
                  <a:pt x="115" y="52"/>
                </a:cubicBezTo>
                <a:cubicBezTo>
                  <a:pt x="113" y="50"/>
                  <a:pt x="113" y="50"/>
                  <a:pt x="113" y="50"/>
                </a:cubicBezTo>
                <a:cubicBezTo>
                  <a:pt x="116" y="43"/>
                  <a:pt x="116" y="43"/>
                  <a:pt x="116" y="43"/>
                </a:cubicBezTo>
                <a:lnTo>
                  <a:pt x="135" y="41"/>
                </a:lnTo>
                <a:close/>
                <a:moveTo>
                  <a:pt x="92" y="64"/>
                </a:moveTo>
                <a:cubicBezTo>
                  <a:pt x="105" y="64"/>
                  <a:pt x="105" y="64"/>
                  <a:pt x="105" y="64"/>
                </a:cubicBezTo>
                <a:cubicBezTo>
                  <a:pt x="106" y="65"/>
                  <a:pt x="106" y="65"/>
                  <a:pt x="106" y="65"/>
                </a:cubicBezTo>
                <a:cubicBezTo>
                  <a:pt x="103" y="71"/>
                  <a:pt x="103" y="71"/>
                  <a:pt x="103" y="71"/>
                </a:cubicBezTo>
                <a:cubicBezTo>
                  <a:pt x="101" y="73"/>
                  <a:pt x="101" y="73"/>
                  <a:pt x="101" y="73"/>
                </a:cubicBezTo>
                <a:cubicBezTo>
                  <a:pt x="88" y="74"/>
                  <a:pt x="88" y="74"/>
                  <a:pt x="88" y="74"/>
                </a:cubicBezTo>
                <a:cubicBezTo>
                  <a:pt x="86" y="73"/>
                  <a:pt x="86" y="73"/>
                  <a:pt x="86" y="73"/>
                </a:cubicBezTo>
                <a:cubicBezTo>
                  <a:pt x="89" y="66"/>
                  <a:pt x="89" y="66"/>
                  <a:pt x="89" y="66"/>
                </a:cubicBezTo>
                <a:lnTo>
                  <a:pt x="92" y="64"/>
                </a:lnTo>
                <a:close/>
                <a:moveTo>
                  <a:pt x="91" y="62"/>
                </a:moveTo>
                <a:cubicBezTo>
                  <a:pt x="94" y="56"/>
                  <a:pt x="94" y="56"/>
                  <a:pt x="94" y="56"/>
                </a:cubicBezTo>
                <a:cubicBezTo>
                  <a:pt x="96" y="54"/>
                  <a:pt x="96" y="54"/>
                  <a:pt x="96" y="54"/>
                </a:cubicBezTo>
                <a:cubicBezTo>
                  <a:pt x="109" y="53"/>
                  <a:pt x="109" y="53"/>
                  <a:pt x="109" y="53"/>
                </a:cubicBezTo>
                <a:cubicBezTo>
                  <a:pt x="110" y="54"/>
                  <a:pt x="110" y="54"/>
                  <a:pt x="110" y="54"/>
                </a:cubicBezTo>
                <a:cubicBezTo>
                  <a:pt x="108" y="61"/>
                  <a:pt x="108" y="61"/>
                  <a:pt x="108" y="61"/>
                </a:cubicBezTo>
                <a:cubicBezTo>
                  <a:pt x="105" y="63"/>
                  <a:pt x="105" y="63"/>
                  <a:pt x="105" y="63"/>
                </a:cubicBezTo>
                <a:cubicBezTo>
                  <a:pt x="92" y="63"/>
                  <a:pt x="92" y="63"/>
                  <a:pt x="92" y="63"/>
                </a:cubicBezTo>
                <a:lnTo>
                  <a:pt x="91" y="62"/>
                </a:lnTo>
                <a:close/>
                <a:moveTo>
                  <a:pt x="87" y="75"/>
                </a:moveTo>
                <a:cubicBezTo>
                  <a:pt x="100" y="74"/>
                  <a:pt x="100" y="74"/>
                  <a:pt x="100" y="74"/>
                </a:cubicBezTo>
                <a:cubicBezTo>
                  <a:pt x="101" y="76"/>
                  <a:pt x="101" y="76"/>
                  <a:pt x="101" y="76"/>
                </a:cubicBezTo>
                <a:cubicBezTo>
                  <a:pt x="99" y="82"/>
                  <a:pt x="99" y="82"/>
                  <a:pt x="99" y="82"/>
                </a:cubicBezTo>
                <a:cubicBezTo>
                  <a:pt x="97" y="83"/>
                  <a:pt x="97" y="83"/>
                  <a:pt x="97" y="83"/>
                </a:cubicBezTo>
                <a:cubicBezTo>
                  <a:pt x="84" y="84"/>
                  <a:pt x="84" y="84"/>
                  <a:pt x="84" y="84"/>
                </a:cubicBezTo>
                <a:cubicBezTo>
                  <a:pt x="82" y="82"/>
                  <a:pt x="82" y="82"/>
                  <a:pt x="82" y="82"/>
                </a:cubicBezTo>
                <a:cubicBezTo>
                  <a:pt x="85" y="77"/>
                  <a:pt x="85" y="77"/>
                  <a:pt x="85" y="77"/>
                </a:cubicBezTo>
                <a:lnTo>
                  <a:pt x="87" y="75"/>
                </a:lnTo>
                <a:close/>
                <a:moveTo>
                  <a:pt x="103" y="76"/>
                </a:moveTo>
                <a:cubicBezTo>
                  <a:pt x="105" y="74"/>
                  <a:pt x="105" y="74"/>
                  <a:pt x="105" y="74"/>
                </a:cubicBezTo>
                <a:cubicBezTo>
                  <a:pt x="119" y="73"/>
                  <a:pt x="119" y="73"/>
                  <a:pt x="119" y="73"/>
                </a:cubicBezTo>
                <a:cubicBezTo>
                  <a:pt x="120" y="75"/>
                  <a:pt x="120" y="75"/>
                  <a:pt x="120" y="75"/>
                </a:cubicBezTo>
                <a:cubicBezTo>
                  <a:pt x="118" y="81"/>
                  <a:pt x="118" y="81"/>
                  <a:pt x="118" y="81"/>
                </a:cubicBezTo>
                <a:cubicBezTo>
                  <a:pt x="116" y="83"/>
                  <a:pt x="116" y="83"/>
                  <a:pt x="116" y="83"/>
                </a:cubicBezTo>
                <a:cubicBezTo>
                  <a:pt x="101" y="83"/>
                  <a:pt x="101" y="83"/>
                  <a:pt x="101" y="83"/>
                </a:cubicBezTo>
                <a:cubicBezTo>
                  <a:pt x="100" y="82"/>
                  <a:pt x="100" y="82"/>
                  <a:pt x="100" y="82"/>
                </a:cubicBezTo>
                <a:lnTo>
                  <a:pt x="103" y="76"/>
                </a:lnTo>
                <a:close/>
                <a:moveTo>
                  <a:pt x="120" y="72"/>
                </a:moveTo>
                <a:cubicBezTo>
                  <a:pt x="106" y="73"/>
                  <a:pt x="106" y="73"/>
                  <a:pt x="106" y="73"/>
                </a:cubicBezTo>
                <a:cubicBezTo>
                  <a:pt x="104" y="72"/>
                  <a:pt x="104" y="72"/>
                  <a:pt x="104" y="72"/>
                </a:cubicBezTo>
                <a:cubicBezTo>
                  <a:pt x="107" y="65"/>
                  <a:pt x="107" y="65"/>
                  <a:pt x="107" y="65"/>
                </a:cubicBezTo>
                <a:cubicBezTo>
                  <a:pt x="110" y="63"/>
                  <a:pt x="110" y="63"/>
                  <a:pt x="110" y="63"/>
                </a:cubicBezTo>
                <a:cubicBezTo>
                  <a:pt x="124" y="62"/>
                  <a:pt x="124" y="62"/>
                  <a:pt x="124" y="62"/>
                </a:cubicBezTo>
                <a:cubicBezTo>
                  <a:pt x="125" y="64"/>
                  <a:pt x="125" y="64"/>
                  <a:pt x="125" y="64"/>
                </a:cubicBezTo>
                <a:cubicBezTo>
                  <a:pt x="122" y="71"/>
                  <a:pt x="122" y="71"/>
                  <a:pt x="122" y="71"/>
                </a:cubicBezTo>
                <a:lnTo>
                  <a:pt x="120" y="72"/>
                </a:lnTo>
                <a:close/>
                <a:moveTo>
                  <a:pt x="124" y="61"/>
                </a:moveTo>
                <a:cubicBezTo>
                  <a:pt x="110" y="62"/>
                  <a:pt x="110" y="62"/>
                  <a:pt x="110" y="62"/>
                </a:cubicBezTo>
                <a:cubicBezTo>
                  <a:pt x="109" y="61"/>
                  <a:pt x="109" y="61"/>
                  <a:pt x="109" y="61"/>
                </a:cubicBezTo>
                <a:cubicBezTo>
                  <a:pt x="112" y="54"/>
                  <a:pt x="112" y="54"/>
                  <a:pt x="112" y="54"/>
                </a:cubicBezTo>
                <a:cubicBezTo>
                  <a:pt x="114" y="53"/>
                  <a:pt x="114" y="53"/>
                  <a:pt x="114" y="53"/>
                </a:cubicBezTo>
                <a:cubicBezTo>
                  <a:pt x="129" y="52"/>
                  <a:pt x="129" y="52"/>
                  <a:pt x="129" y="52"/>
                </a:cubicBezTo>
                <a:cubicBezTo>
                  <a:pt x="130" y="53"/>
                  <a:pt x="130" y="53"/>
                  <a:pt x="130" y="53"/>
                </a:cubicBezTo>
                <a:cubicBezTo>
                  <a:pt x="127" y="60"/>
                  <a:pt x="127" y="60"/>
                  <a:pt x="127" y="60"/>
                </a:cubicBezTo>
                <a:lnTo>
                  <a:pt x="124" y="61"/>
                </a:lnTo>
                <a:close/>
                <a:moveTo>
                  <a:pt x="115" y="43"/>
                </a:moveTo>
                <a:cubicBezTo>
                  <a:pt x="112" y="50"/>
                  <a:pt x="112" y="50"/>
                  <a:pt x="112" y="50"/>
                </a:cubicBezTo>
                <a:cubicBezTo>
                  <a:pt x="109" y="52"/>
                  <a:pt x="109" y="52"/>
                  <a:pt x="109" y="52"/>
                </a:cubicBezTo>
                <a:cubicBezTo>
                  <a:pt x="97" y="53"/>
                  <a:pt x="97" y="53"/>
                  <a:pt x="97" y="53"/>
                </a:cubicBezTo>
                <a:cubicBezTo>
                  <a:pt x="95" y="52"/>
                  <a:pt x="95" y="52"/>
                  <a:pt x="95" y="52"/>
                </a:cubicBezTo>
                <a:cubicBezTo>
                  <a:pt x="98" y="45"/>
                  <a:pt x="98" y="45"/>
                  <a:pt x="98" y="45"/>
                </a:cubicBezTo>
                <a:lnTo>
                  <a:pt x="115" y="43"/>
                </a:lnTo>
                <a:close/>
                <a:moveTo>
                  <a:pt x="87" y="50"/>
                </a:moveTo>
                <a:cubicBezTo>
                  <a:pt x="82" y="48"/>
                  <a:pt x="82" y="48"/>
                  <a:pt x="82" y="48"/>
                </a:cubicBezTo>
                <a:cubicBezTo>
                  <a:pt x="82" y="47"/>
                  <a:pt x="82" y="47"/>
                  <a:pt x="82" y="47"/>
                </a:cubicBezTo>
                <a:cubicBezTo>
                  <a:pt x="97" y="45"/>
                  <a:pt x="97" y="45"/>
                  <a:pt x="97" y="45"/>
                </a:cubicBezTo>
                <a:cubicBezTo>
                  <a:pt x="94" y="52"/>
                  <a:pt x="94" y="52"/>
                  <a:pt x="94" y="52"/>
                </a:cubicBezTo>
                <a:cubicBezTo>
                  <a:pt x="91" y="53"/>
                  <a:pt x="91" y="53"/>
                  <a:pt x="91" y="53"/>
                </a:cubicBezTo>
                <a:cubicBezTo>
                  <a:pt x="79" y="54"/>
                  <a:pt x="79" y="54"/>
                  <a:pt x="79" y="54"/>
                </a:cubicBezTo>
                <a:cubicBezTo>
                  <a:pt x="81" y="50"/>
                  <a:pt x="81" y="50"/>
                  <a:pt x="81" y="50"/>
                </a:cubicBezTo>
                <a:cubicBezTo>
                  <a:pt x="87" y="52"/>
                  <a:pt x="87" y="52"/>
                  <a:pt x="87" y="52"/>
                </a:cubicBezTo>
                <a:cubicBezTo>
                  <a:pt x="87" y="52"/>
                  <a:pt x="87" y="52"/>
                  <a:pt x="87" y="52"/>
                </a:cubicBezTo>
                <a:cubicBezTo>
                  <a:pt x="87" y="52"/>
                  <a:pt x="88" y="51"/>
                  <a:pt x="88" y="51"/>
                </a:cubicBezTo>
                <a:cubicBezTo>
                  <a:pt x="88" y="51"/>
                  <a:pt x="88" y="50"/>
                  <a:pt x="87" y="50"/>
                </a:cubicBezTo>
                <a:close/>
                <a:moveTo>
                  <a:pt x="78" y="56"/>
                </a:moveTo>
                <a:cubicBezTo>
                  <a:pt x="91" y="55"/>
                  <a:pt x="91" y="55"/>
                  <a:pt x="91" y="55"/>
                </a:cubicBezTo>
                <a:cubicBezTo>
                  <a:pt x="92" y="56"/>
                  <a:pt x="92" y="56"/>
                  <a:pt x="92" y="56"/>
                </a:cubicBezTo>
                <a:cubicBezTo>
                  <a:pt x="90" y="62"/>
                  <a:pt x="90" y="62"/>
                  <a:pt x="90" y="62"/>
                </a:cubicBezTo>
                <a:cubicBezTo>
                  <a:pt x="87" y="64"/>
                  <a:pt x="87" y="64"/>
                  <a:pt x="87" y="64"/>
                </a:cubicBezTo>
                <a:cubicBezTo>
                  <a:pt x="74" y="65"/>
                  <a:pt x="74" y="65"/>
                  <a:pt x="74" y="65"/>
                </a:cubicBezTo>
                <a:lnTo>
                  <a:pt x="78" y="56"/>
                </a:lnTo>
                <a:close/>
                <a:moveTo>
                  <a:pt x="74" y="66"/>
                </a:moveTo>
                <a:cubicBezTo>
                  <a:pt x="87" y="65"/>
                  <a:pt x="87" y="65"/>
                  <a:pt x="87" y="65"/>
                </a:cubicBezTo>
                <a:cubicBezTo>
                  <a:pt x="88" y="66"/>
                  <a:pt x="88" y="66"/>
                  <a:pt x="88" y="66"/>
                </a:cubicBezTo>
                <a:cubicBezTo>
                  <a:pt x="85" y="73"/>
                  <a:pt x="85" y="73"/>
                  <a:pt x="85" y="73"/>
                </a:cubicBezTo>
                <a:cubicBezTo>
                  <a:pt x="83" y="74"/>
                  <a:pt x="83" y="74"/>
                  <a:pt x="83" y="74"/>
                </a:cubicBezTo>
                <a:cubicBezTo>
                  <a:pt x="70" y="75"/>
                  <a:pt x="70" y="75"/>
                  <a:pt x="70" y="75"/>
                </a:cubicBezTo>
                <a:lnTo>
                  <a:pt x="74" y="66"/>
                </a:lnTo>
                <a:close/>
                <a:moveTo>
                  <a:pt x="70" y="76"/>
                </a:moveTo>
                <a:cubicBezTo>
                  <a:pt x="82" y="75"/>
                  <a:pt x="82" y="75"/>
                  <a:pt x="82" y="75"/>
                </a:cubicBezTo>
                <a:cubicBezTo>
                  <a:pt x="83" y="77"/>
                  <a:pt x="83" y="77"/>
                  <a:pt x="83" y="77"/>
                </a:cubicBezTo>
                <a:cubicBezTo>
                  <a:pt x="81" y="82"/>
                  <a:pt x="81" y="82"/>
                  <a:pt x="81" y="82"/>
                </a:cubicBezTo>
                <a:cubicBezTo>
                  <a:pt x="79" y="84"/>
                  <a:pt x="79" y="84"/>
                  <a:pt x="79" y="84"/>
                </a:cubicBezTo>
                <a:cubicBezTo>
                  <a:pt x="66" y="84"/>
                  <a:pt x="66" y="84"/>
                  <a:pt x="66" y="84"/>
                </a:cubicBezTo>
                <a:lnTo>
                  <a:pt x="70" y="76"/>
                </a:lnTo>
                <a:close/>
                <a:moveTo>
                  <a:pt x="62" y="93"/>
                </a:moveTo>
                <a:cubicBezTo>
                  <a:pt x="65" y="85"/>
                  <a:pt x="65" y="85"/>
                  <a:pt x="65" y="85"/>
                </a:cubicBezTo>
                <a:cubicBezTo>
                  <a:pt x="78" y="85"/>
                  <a:pt x="78" y="85"/>
                  <a:pt x="78" y="85"/>
                </a:cubicBezTo>
                <a:cubicBezTo>
                  <a:pt x="79" y="87"/>
                  <a:pt x="79" y="87"/>
                  <a:pt x="79" y="87"/>
                </a:cubicBezTo>
                <a:cubicBezTo>
                  <a:pt x="77" y="93"/>
                  <a:pt x="77" y="93"/>
                  <a:pt x="77" y="93"/>
                </a:cubicBezTo>
                <a:lnTo>
                  <a:pt x="62" y="93"/>
                </a:lnTo>
                <a:close/>
                <a:moveTo>
                  <a:pt x="78" y="93"/>
                </a:moveTo>
                <a:cubicBezTo>
                  <a:pt x="81" y="86"/>
                  <a:pt x="81" y="86"/>
                  <a:pt x="81" y="86"/>
                </a:cubicBezTo>
                <a:cubicBezTo>
                  <a:pt x="83" y="85"/>
                  <a:pt x="83" y="85"/>
                  <a:pt x="83" y="85"/>
                </a:cubicBezTo>
                <a:cubicBezTo>
                  <a:pt x="95" y="84"/>
                  <a:pt x="95" y="84"/>
                  <a:pt x="95" y="84"/>
                </a:cubicBezTo>
                <a:cubicBezTo>
                  <a:pt x="97" y="86"/>
                  <a:pt x="97" y="86"/>
                  <a:pt x="97" y="86"/>
                </a:cubicBezTo>
                <a:cubicBezTo>
                  <a:pt x="94" y="93"/>
                  <a:pt x="94" y="93"/>
                  <a:pt x="94" y="93"/>
                </a:cubicBezTo>
                <a:lnTo>
                  <a:pt x="78" y="93"/>
                </a:lnTo>
                <a:close/>
                <a:moveTo>
                  <a:pt x="100" y="96"/>
                </a:moveTo>
                <a:cubicBezTo>
                  <a:pt x="98" y="101"/>
                  <a:pt x="98" y="101"/>
                  <a:pt x="98" y="101"/>
                </a:cubicBezTo>
                <a:cubicBezTo>
                  <a:pt x="89" y="101"/>
                  <a:pt x="89" y="101"/>
                  <a:pt x="89" y="101"/>
                </a:cubicBezTo>
                <a:cubicBezTo>
                  <a:pt x="89" y="96"/>
                  <a:pt x="89" y="96"/>
                  <a:pt x="89" y="96"/>
                </a:cubicBezTo>
                <a:cubicBezTo>
                  <a:pt x="100" y="96"/>
                  <a:pt x="100" y="96"/>
                  <a:pt x="100" y="96"/>
                </a:cubicBezTo>
                <a:close/>
                <a:moveTo>
                  <a:pt x="89" y="103"/>
                </a:moveTo>
                <a:cubicBezTo>
                  <a:pt x="93" y="103"/>
                  <a:pt x="93" y="103"/>
                  <a:pt x="93" y="103"/>
                </a:cubicBezTo>
                <a:cubicBezTo>
                  <a:pt x="89" y="105"/>
                  <a:pt x="89" y="105"/>
                  <a:pt x="89" y="105"/>
                </a:cubicBezTo>
                <a:lnTo>
                  <a:pt x="89" y="103"/>
                </a:lnTo>
                <a:close/>
                <a:moveTo>
                  <a:pt x="107" y="108"/>
                </a:moveTo>
                <a:cubicBezTo>
                  <a:pt x="92" y="106"/>
                  <a:pt x="92" y="106"/>
                  <a:pt x="92" y="106"/>
                </a:cubicBezTo>
                <a:cubicBezTo>
                  <a:pt x="99" y="103"/>
                  <a:pt x="99" y="103"/>
                  <a:pt x="99" y="103"/>
                </a:cubicBezTo>
                <a:lnTo>
                  <a:pt x="107" y="108"/>
                </a:lnTo>
                <a:close/>
                <a:moveTo>
                  <a:pt x="95" y="93"/>
                </a:moveTo>
                <a:cubicBezTo>
                  <a:pt x="98" y="86"/>
                  <a:pt x="98" y="86"/>
                  <a:pt x="98" y="86"/>
                </a:cubicBezTo>
                <a:cubicBezTo>
                  <a:pt x="101" y="84"/>
                  <a:pt x="101" y="84"/>
                  <a:pt x="101" y="84"/>
                </a:cubicBezTo>
                <a:cubicBezTo>
                  <a:pt x="115" y="84"/>
                  <a:pt x="115" y="84"/>
                  <a:pt x="115" y="84"/>
                </a:cubicBezTo>
                <a:cubicBezTo>
                  <a:pt x="116" y="85"/>
                  <a:pt x="116" y="85"/>
                  <a:pt x="116" y="85"/>
                </a:cubicBezTo>
                <a:cubicBezTo>
                  <a:pt x="113" y="93"/>
                  <a:pt x="113" y="93"/>
                  <a:pt x="113" y="93"/>
                </a:cubicBezTo>
                <a:lnTo>
                  <a:pt x="95" y="93"/>
                </a:lnTo>
                <a:close/>
                <a:moveTo>
                  <a:pt x="129" y="93"/>
                </a:moveTo>
                <a:cubicBezTo>
                  <a:pt x="114" y="93"/>
                  <a:pt x="114" y="93"/>
                  <a:pt x="114" y="93"/>
                </a:cubicBezTo>
                <a:cubicBezTo>
                  <a:pt x="117" y="85"/>
                  <a:pt x="117" y="85"/>
                  <a:pt x="117" y="85"/>
                </a:cubicBezTo>
                <a:cubicBezTo>
                  <a:pt x="120" y="83"/>
                  <a:pt x="120" y="83"/>
                  <a:pt x="120" y="83"/>
                </a:cubicBezTo>
                <a:cubicBezTo>
                  <a:pt x="133" y="83"/>
                  <a:pt x="133" y="83"/>
                  <a:pt x="133" y="83"/>
                </a:cubicBezTo>
                <a:lnTo>
                  <a:pt x="129" y="93"/>
                </a:lnTo>
                <a:close/>
                <a:moveTo>
                  <a:pt x="133" y="82"/>
                </a:moveTo>
                <a:cubicBezTo>
                  <a:pt x="120" y="82"/>
                  <a:pt x="120" y="82"/>
                  <a:pt x="120" y="82"/>
                </a:cubicBezTo>
                <a:cubicBezTo>
                  <a:pt x="119" y="81"/>
                  <a:pt x="119" y="81"/>
                  <a:pt x="119" y="81"/>
                </a:cubicBezTo>
                <a:cubicBezTo>
                  <a:pt x="122" y="75"/>
                  <a:pt x="122" y="75"/>
                  <a:pt x="122" y="75"/>
                </a:cubicBezTo>
                <a:cubicBezTo>
                  <a:pt x="124" y="73"/>
                  <a:pt x="124" y="73"/>
                  <a:pt x="124" y="73"/>
                </a:cubicBezTo>
                <a:cubicBezTo>
                  <a:pt x="137" y="72"/>
                  <a:pt x="137" y="72"/>
                  <a:pt x="137" y="72"/>
                </a:cubicBezTo>
                <a:lnTo>
                  <a:pt x="133" y="82"/>
                </a:lnTo>
                <a:close/>
                <a:moveTo>
                  <a:pt x="138" y="71"/>
                </a:moveTo>
                <a:cubicBezTo>
                  <a:pt x="125" y="72"/>
                  <a:pt x="125" y="72"/>
                  <a:pt x="125" y="72"/>
                </a:cubicBezTo>
                <a:cubicBezTo>
                  <a:pt x="123" y="71"/>
                  <a:pt x="123" y="71"/>
                  <a:pt x="123" y="71"/>
                </a:cubicBezTo>
                <a:cubicBezTo>
                  <a:pt x="126" y="64"/>
                  <a:pt x="126" y="64"/>
                  <a:pt x="126" y="64"/>
                </a:cubicBezTo>
                <a:cubicBezTo>
                  <a:pt x="129" y="62"/>
                  <a:pt x="129" y="62"/>
                  <a:pt x="129" y="62"/>
                </a:cubicBezTo>
                <a:cubicBezTo>
                  <a:pt x="142" y="61"/>
                  <a:pt x="142" y="61"/>
                  <a:pt x="142" y="61"/>
                </a:cubicBezTo>
                <a:lnTo>
                  <a:pt x="138" y="71"/>
                </a:lnTo>
                <a:close/>
                <a:moveTo>
                  <a:pt x="142" y="60"/>
                </a:moveTo>
                <a:cubicBezTo>
                  <a:pt x="129" y="61"/>
                  <a:pt x="129" y="61"/>
                  <a:pt x="129" y="61"/>
                </a:cubicBezTo>
                <a:cubicBezTo>
                  <a:pt x="128" y="60"/>
                  <a:pt x="128" y="60"/>
                  <a:pt x="128" y="60"/>
                </a:cubicBezTo>
                <a:cubicBezTo>
                  <a:pt x="131" y="53"/>
                  <a:pt x="131" y="53"/>
                  <a:pt x="131" y="53"/>
                </a:cubicBezTo>
                <a:cubicBezTo>
                  <a:pt x="133" y="51"/>
                  <a:pt x="133" y="51"/>
                  <a:pt x="133" y="51"/>
                </a:cubicBezTo>
                <a:cubicBezTo>
                  <a:pt x="147" y="50"/>
                  <a:pt x="147" y="50"/>
                  <a:pt x="147" y="50"/>
                </a:cubicBezTo>
                <a:lnTo>
                  <a:pt x="142" y="60"/>
                </a:lnTo>
                <a:close/>
                <a:moveTo>
                  <a:pt x="147" y="49"/>
                </a:moveTo>
                <a:cubicBezTo>
                  <a:pt x="134" y="50"/>
                  <a:pt x="134" y="50"/>
                  <a:pt x="134" y="50"/>
                </a:cubicBezTo>
                <a:cubicBezTo>
                  <a:pt x="133" y="49"/>
                  <a:pt x="133" y="49"/>
                  <a:pt x="133" y="49"/>
                </a:cubicBezTo>
                <a:cubicBezTo>
                  <a:pt x="136" y="41"/>
                  <a:pt x="136" y="41"/>
                  <a:pt x="136" y="41"/>
                </a:cubicBezTo>
                <a:cubicBezTo>
                  <a:pt x="151" y="40"/>
                  <a:pt x="151" y="40"/>
                  <a:pt x="151" y="40"/>
                </a:cubicBezTo>
                <a:lnTo>
                  <a:pt x="147" y="49"/>
                </a:lnTo>
                <a:close/>
                <a:moveTo>
                  <a:pt x="29" y="12"/>
                </a:moveTo>
                <a:cubicBezTo>
                  <a:pt x="19" y="12"/>
                  <a:pt x="10" y="21"/>
                  <a:pt x="10" y="31"/>
                </a:cubicBezTo>
                <a:cubicBezTo>
                  <a:pt x="10" y="42"/>
                  <a:pt x="19" y="50"/>
                  <a:pt x="29" y="50"/>
                </a:cubicBezTo>
                <a:cubicBezTo>
                  <a:pt x="40" y="50"/>
                  <a:pt x="48" y="42"/>
                  <a:pt x="48" y="31"/>
                </a:cubicBezTo>
                <a:cubicBezTo>
                  <a:pt x="48" y="21"/>
                  <a:pt x="40" y="12"/>
                  <a:pt x="29" y="12"/>
                </a:cubicBezTo>
                <a:close/>
                <a:moveTo>
                  <a:pt x="29" y="47"/>
                </a:moveTo>
                <a:cubicBezTo>
                  <a:pt x="21" y="47"/>
                  <a:pt x="14" y="40"/>
                  <a:pt x="14" y="31"/>
                </a:cubicBezTo>
                <a:cubicBezTo>
                  <a:pt x="14" y="23"/>
                  <a:pt x="21" y="16"/>
                  <a:pt x="29" y="16"/>
                </a:cubicBezTo>
                <a:cubicBezTo>
                  <a:pt x="38" y="16"/>
                  <a:pt x="44" y="23"/>
                  <a:pt x="44" y="31"/>
                </a:cubicBezTo>
                <a:cubicBezTo>
                  <a:pt x="44" y="40"/>
                  <a:pt x="38" y="47"/>
                  <a:pt x="29" y="47"/>
                </a:cubicBezTo>
                <a:close/>
                <a:moveTo>
                  <a:pt x="0" y="22"/>
                </a:moveTo>
                <a:cubicBezTo>
                  <a:pt x="0" y="22"/>
                  <a:pt x="0" y="22"/>
                  <a:pt x="0" y="22"/>
                </a:cubicBezTo>
                <a:cubicBezTo>
                  <a:pt x="0" y="21"/>
                  <a:pt x="1" y="21"/>
                  <a:pt x="1" y="21"/>
                </a:cubicBezTo>
                <a:cubicBezTo>
                  <a:pt x="6" y="23"/>
                  <a:pt x="6" y="23"/>
                  <a:pt x="6" y="23"/>
                </a:cubicBezTo>
                <a:cubicBezTo>
                  <a:pt x="6" y="23"/>
                  <a:pt x="7" y="23"/>
                  <a:pt x="7" y="24"/>
                </a:cubicBezTo>
                <a:cubicBezTo>
                  <a:pt x="6" y="24"/>
                  <a:pt x="6" y="24"/>
                  <a:pt x="6" y="24"/>
                </a:cubicBezTo>
                <a:cubicBezTo>
                  <a:pt x="6" y="24"/>
                  <a:pt x="6" y="24"/>
                  <a:pt x="5" y="24"/>
                </a:cubicBezTo>
                <a:cubicBezTo>
                  <a:pt x="1" y="23"/>
                  <a:pt x="1" y="23"/>
                  <a:pt x="1" y="23"/>
                </a:cubicBezTo>
                <a:cubicBezTo>
                  <a:pt x="0" y="23"/>
                  <a:pt x="0" y="22"/>
                  <a:pt x="0" y="22"/>
                </a:cubicBezTo>
                <a:close/>
                <a:moveTo>
                  <a:pt x="11" y="8"/>
                </a:moveTo>
                <a:cubicBezTo>
                  <a:pt x="11" y="7"/>
                  <a:pt x="11" y="7"/>
                  <a:pt x="11" y="6"/>
                </a:cubicBezTo>
                <a:cubicBezTo>
                  <a:pt x="12" y="6"/>
                  <a:pt x="12" y="6"/>
                  <a:pt x="12" y="7"/>
                </a:cubicBezTo>
                <a:cubicBezTo>
                  <a:pt x="15" y="11"/>
                  <a:pt x="15" y="11"/>
                  <a:pt x="15" y="11"/>
                </a:cubicBezTo>
                <a:cubicBezTo>
                  <a:pt x="16" y="11"/>
                  <a:pt x="16" y="12"/>
                  <a:pt x="15" y="12"/>
                </a:cubicBezTo>
                <a:cubicBezTo>
                  <a:pt x="15" y="12"/>
                  <a:pt x="15" y="12"/>
                  <a:pt x="15" y="12"/>
                </a:cubicBezTo>
                <a:cubicBezTo>
                  <a:pt x="14" y="12"/>
                  <a:pt x="14" y="12"/>
                  <a:pt x="14" y="12"/>
                </a:cubicBezTo>
                <a:cubicBezTo>
                  <a:pt x="14" y="12"/>
                  <a:pt x="14" y="12"/>
                  <a:pt x="14" y="12"/>
                </a:cubicBezTo>
                <a:lnTo>
                  <a:pt x="11" y="8"/>
                </a:lnTo>
                <a:close/>
                <a:moveTo>
                  <a:pt x="43" y="12"/>
                </a:moveTo>
                <a:cubicBezTo>
                  <a:pt x="43" y="12"/>
                  <a:pt x="43" y="11"/>
                  <a:pt x="43" y="11"/>
                </a:cubicBezTo>
                <a:cubicBezTo>
                  <a:pt x="46" y="6"/>
                  <a:pt x="46" y="6"/>
                  <a:pt x="46" y="6"/>
                </a:cubicBezTo>
                <a:cubicBezTo>
                  <a:pt x="46" y="6"/>
                  <a:pt x="47" y="6"/>
                  <a:pt x="47" y="6"/>
                </a:cubicBezTo>
                <a:cubicBezTo>
                  <a:pt x="47" y="7"/>
                  <a:pt x="48" y="7"/>
                  <a:pt x="47" y="8"/>
                </a:cubicBezTo>
                <a:cubicBezTo>
                  <a:pt x="44" y="12"/>
                  <a:pt x="44" y="12"/>
                  <a:pt x="44" y="12"/>
                </a:cubicBezTo>
                <a:cubicBezTo>
                  <a:pt x="44" y="12"/>
                  <a:pt x="44" y="12"/>
                  <a:pt x="44" y="12"/>
                </a:cubicBezTo>
                <a:cubicBezTo>
                  <a:pt x="43" y="12"/>
                  <a:pt x="43" y="12"/>
                  <a:pt x="43" y="12"/>
                </a:cubicBezTo>
                <a:close/>
                <a:moveTo>
                  <a:pt x="52" y="24"/>
                </a:moveTo>
                <a:cubicBezTo>
                  <a:pt x="52" y="23"/>
                  <a:pt x="52" y="23"/>
                  <a:pt x="52" y="23"/>
                </a:cubicBezTo>
                <a:cubicBezTo>
                  <a:pt x="74" y="16"/>
                  <a:pt x="74" y="16"/>
                  <a:pt x="74" y="16"/>
                </a:cubicBezTo>
                <a:cubicBezTo>
                  <a:pt x="74" y="15"/>
                  <a:pt x="75" y="16"/>
                  <a:pt x="75" y="16"/>
                </a:cubicBezTo>
                <a:cubicBezTo>
                  <a:pt x="75" y="17"/>
                  <a:pt x="75" y="17"/>
                  <a:pt x="74" y="17"/>
                </a:cubicBezTo>
                <a:cubicBezTo>
                  <a:pt x="53" y="24"/>
                  <a:pt x="53" y="24"/>
                  <a:pt x="53" y="24"/>
                </a:cubicBezTo>
                <a:cubicBezTo>
                  <a:pt x="53" y="24"/>
                  <a:pt x="53" y="24"/>
                  <a:pt x="53" y="24"/>
                </a:cubicBezTo>
                <a:cubicBezTo>
                  <a:pt x="52" y="24"/>
                  <a:pt x="52" y="24"/>
                  <a:pt x="52" y="24"/>
                </a:cubicBezTo>
                <a:close/>
                <a:moveTo>
                  <a:pt x="58" y="72"/>
                </a:moveTo>
                <a:cubicBezTo>
                  <a:pt x="43" y="51"/>
                  <a:pt x="43" y="51"/>
                  <a:pt x="43" y="51"/>
                </a:cubicBezTo>
                <a:cubicBezTo>
                  <a:pt x="43" y="51"/>
                  <a:pt x="43" y="50"/>
                  <a:pt x="43" y="50"/>
                </a:cubicBezTo>
                <a:cubicBezTo>
                  <a:pt x="44" y="50"/>
                  <a:pt x="44" y="50"/>
                  <a:pt x="44" y="50"/>
                </a:cubicBezTo>
                <a:cubicBezTo>
                  <a:pt x="60" y="71"/>
                  <a:pt x="60" y="71"/>
                  <a:pt x="60" y="71"/>
                </a:cubicBezTo>
                <a:cubicBezTo>
                  <a:pt x="60" y="72"/>
                  <a:pt x="60" y="72"/>
                  <a:pt x="59" y="73"/>
                </a:cubicBezTo>
                <a:cubicBezTo>
                  <a:pt x="59" y="73"/>
                  <a:pt x="59" y="73"/>
                  <a:pt x="59" y="73"/>
                </a:cubicBezTo>
                <a:cubicBezTo>
                  <a:pt x="59" y="73"/>
                  <a:pt x="58" y="73"/>
                  <a:pt x="58" y="72"/>
                </a:cubicBezTo>
                <a:close/>
                <a:moveTo>
                  <a:pt x="30" y="56"/>
                </a:moveTo>
                <a:cubicBezTo>
                  <a:pt x="30" y="61"/>
                  <a:pt x="30" y="61"/>
                  <a:pt x="30" y="61"/>
                </a:cubicBezTo>
                <a:cubicBezTo>
                  <a:pt x="30" y="61"/>
                  <a:pt x="30" y="62"/>
                  <a:pt x="29" y="62"/>
                </a:cubicBezTo>
                <a:cubicBezTo>
                  <a:pt x="29" y="62"/>
                  <a:pt x="28" y="61"/>
                  <a:pt x="28" y="61"/>
                </a:cubicBezTo>
                <a:cubicBezTo>
                  <a:pt x="28" y="56"/>
                  <a:pt x="28" y="56"/>
                  <a:pt x="28" y="56"/>
                </a:cubicBezTo>
                <a:cubicBezTo>
                  <a:pt x="28" y="55"/>
                  <a:pt x="29" y="55"/>
                  <a:pt x="29" y="55"/>
                </a:cubicBezTo>
                <a:cubicBezTo>
                  <a:pt x="29" y="55"/>
                  <a:pt x="29" y="55"/>
                  <a:pt x="30" y="55"/>
                </a:cubicBezTo>
                <a:cubicBezTo>
                  <a:pt x="30" y="55"/>
                  <a:pt x="30" y="55"/>
                  <a:pt x="30" y="56"/>
                </a:cubicBezTo>
                <a:close/>
                <a:moveTo>
                  <a:pt x="15" y="50"/>
                </a:moveTo>
                <a:cubicBezTo>
                  <a:pt x="15" y="50"/>
                  <a:pt x="16" y="51"/>
                  <a:pt x="16" y="51"/>
                </a:cubicBezTo>
                <a:cubicBezTo>
                  <a:pt x="16" y="51"/>
                  <a:pt x="16" y="51"/>
                  <a:pt x="15" y="51"/>
                </a:cubicBezTo>
                <a:cubicBezTo>
                  <a:pt x="12" y="56"/>
                  <a:pt x="12" y="56"/>
                  <a:pt x="12" y="56"/>
                </a:cubicBezTo>
                <a:cubicBezTo>
                  <a:pt x="12" y="56"/>
                  <a:pt x="12" y="56"/>
                  <a:pt x="12" y="56"/>
                </a:cubicBezTo>
                <a:cubicBezTo>
                  <a:pt x="12" y="56"/>
                  <a:pt x="11" y="56"/>
                  <a:pt x="11" y="56"/>
                </a:cubicBezTo>
                <a:cubicBezTo>
                  <a:pt x="11" y="56"/>
                  <a:pt x="11" y="55"/>
                  <a:pt x="11" y="55"/>
                </a:cubicBezTo>
                <a:cubicBezTo>
                  <a:pt x="11" y="55"/>
                  <a:pt x="11" y="55"/>
                  <a:pt x="11" y="55"/>
                </a:cubicBezTo>
                <a:cubicBezTo>
                  <a:pt x="11" y="55"/>
                  <a:pt x="11" y="55"/>
                  <a:pt x="11" y="55"/>
                </a:cubicBezTo>
                <a:cubicBezTo>
                  <a:pt x="14" y="50"/>
                  <a:pt x="14" y="50"/>
                  <a:pt x="14" y="50"/>
                </a:cubicBezTo>
                <a:cubicBezTo>
                  <a:pt x="14" y="50"/>
                  <a:pt x="15" y="50"/>
                  <a:pt x="15" y="50"/>
                </a:cubicBezTo>
                <a:close/>
                <a:moveTo>
                  <a:pt x="7" y="38"/>
                </a:moveTo>
                <a:cubicBezTo>
                  <a:pt x="7" y="39"/>
                  <a:pt x="7" y="39"/>
                  <a:pt x="6" y="40"/>
                </a:cubicBezTo>
                <a:cubicBezTo>
                  <a:pt x="6" y="40"/>
                  <a:pt x="6" y="40"/>
                  <a:pt x="6" y="40"/>
                </a:cubicBezTo>
                <a:cubicBezTo>
                  <a:pt x="1" y="41"/>
                  <a:pt x="1" y="41"/>
                  <a:pt x="1" y="41"/>
                </a:cubicBezTo>
                <a:cubicBezTo>
                  <a:pt x="1" y="41"/>
                  <a:pt x="1" y="41"/>
                  <a:pt x="1" y="41"/>
                </a:cubicBezTo>
                <a:cubicBezTo>
                  <a:pt x="1" y="41"/>
                  <a:pt x="0" y="41"/>
                  <a:pt x="0" y="41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40"/>
                  <a:pt x="0" y="40"/>
                  <a:pt x="1" y="39"/>
                </a:cubicBezTo>
                <a:cubicBezTo>
                  <a:pt x="6" y="38"/>
                  <a:pt x="6" y="38"/>
                  <a:pt x="6" y="38"/>
                </a:cubicBezTo>
                <a:cubicBezTo>
                  <a:pt x="6" y="38"/>
                  <a:pt x="6" y="38"/>
                  <a:pt x="7" y="38"/>
                </a:cubicBezTo>
                <a:close/>
                <a:moveTo>
                  <a:pt x="28" y="6"/>
                </a:moveTo>
                <a:cubicBezTo>
                  <a:pt x="28" y="1"/>
                  <a:pt x="28" y="1"/>
                  <a:pt x="28" y="1"/>
                </a:cubicBezTo>
                <a:cubicBezTo>
                  <a:pt x="28" y="1"/>
                  <a:pt x="29" y="0"/>
                  <a:pt x="29" y="0"/>
                </a:cubicBezTo>
                <a:cubicBezTo>
                  <a:pt x="30" y="0"/>
                  <a:pt x="30" y="1"/>
                  <a:pt x="30" y="1"/>
                </a:cubicBezTo>
                <a:cubicBezTo>
                  <a:pt x="30" y="6"/>
                  <a:pt x="30" y="6"/>
                  <a:pt x="30" y="6"/>
                </a:cubicBezTo>
                <a:cubicBezTo>
                  <a:pt x="30" y="7"/>
                  <a:pt x="30" y="7"/>
                  <a:pt x="29" y="7"/>
                </a:cubicBezTo>
                <a:cubicBezTo>
                  <a:pt x="29" y="7"/>
                  <a:pt x="28" y="7"/>
                  <a:pt x="28" y="6"/>
                </a:cubicBezTo>
                <a:close/>
                <a:moveTo>
                  <a:pt x="84" y="137"/>
                </a:moveTo>
                <a:cubicBezTo>
                  <a:pt x="83" y="137"/>
                  <a:pt x="83" y="137"/>
                  <a:pt x="83" y="137"/>
                </a:cubicBezTo>
                <a:cubicBezTo>
                  <a:pt x="83" y="135"/>
                  <a:pt x="83" y="135"/>
                  <a:pt x="83" y="135"/>
                </a:cubicBezTo>
                <a:cubicBezTo>
                  <a:pt x="84" y="135"/>
                  <a:pt x="84" y="135"/>
                  <a:pt x="84" y="135"/>
                </a:cubicBezTo>
                <a:cubicBezTo>
                  <a:pt x="84" y="134"/>
                  <a:pt x="84" y="134"/>
                  <a:pt x="84" y="134"/>
                </a:cubicBezTo>
                <a:cubicBezTo>
                  <a:pt x="86" y="134"/>
                  <a:pt x="86" y="134"/>
                  <a:pt x="86" y="134"/>
                </a:cubicBezTo>
                <a:cubicBezTo>
                  <a:pt x="86" y="135"/>
                  <a:pt x="86" y="135"/>
                  <a:pt x="86" y="135"/>
                </a:cubicBezTo>
                <a:cubicBezTo>
                  <a:pt x="88" y="135"/>
                  <a:pt x="88" y="135"/>
                  <a:pt x="88" y="135"/>
                </a:cubicBezTo>
                <a:cubicBezTo>
                  <a:pt x="88" y="137"/>
                  <a:pt x="88" y="137"/>
                  <a:pt x="88" y="137"/>
                </a:cubicBezTo>
                <a:cubicBezTo>
                  <a:pt x="86" y="137"/>
                  <a:pt x="86" y="137"/>
                  <a:pt x="86" y="137"/>
                </a:cubicBezTo>
                <a:cubicBezTo>
                  <a:pt x="86" y="139"/>
                  <a:pt x="86" y="139"/>
                  <a:pt x="86" y="139"/>
                </a:cubicBezTo>
                <a:cubicBezTo>
                  <a:pt x="84" y="139"/>
                  <a:pt x="84" y="139"/>
                  <a:pt x="84" y="139"/>
                </a:cubicBezTo>
                <a:lnTo>
                  <a:pt x="84" y="137"/>
                </a:lnTo>
                <a:close/>
                <a:moveTo>
                  <a:pt x="57" y="137"/>
                </a:moveTo>
                <a:cubicBezTo>
                  <a:pt x="52" y="137"/>
                  <a:pt x="52" y="137"/>
                  <a:pt x="52" y="137"/>
                </a:cubicBezTo>
                <a:cubicBezTo>
                  <a:pt x="52" y="135"/>
                  <a:pt x="52" y="135"/>
                  <a:pt x="52" y="135"/>
                </a:cubicBezTo>
                <a:cubicBezTo>
                  <a:pt x="57" y="135"/>
                  <a:pt x="57" y="135"/>
                  <a:pt x="57" y="135"/>
                </a:cubicBezTo>
                <a:lnTo>
                  <a:pt x="57" y="137"/>
                </a:lnTo>
                <a:close/>
                <a:moveTo>
                  <a:pt x="57" y="137"/>
                </a:moveTo>
                <a:cubicBezTo>
                  <a:pt x="57" y="137"/>
                  <a:pt x="57" y="137"/>
                  <a:pt x="57" y="137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227" name="Freeform 5">
            <a:extLst>
              <a:ext uri="{FF2B5EF4-FFF2-40B4-BE49-F238E27FC236}">
                <a16:creationId xmlns:a16="http://schemas.microsoft.com/office/drawing/2014/main" id="{32318602-2D98-7E67-43BE-06D9A7627416}"/>
              </a:ext>
            </a:extLst>
          </p:cNvPr>
          <p:cNvSpPr>
            <a:spLocks noEditPoints="1"/>
          </p:cNvSpPr>
          <p:nvPr/>
        </p:nvSpPr>
        <p:spPr bwMode="auto">
          <a:xfrm>
            <a:off x="9234605" y="2417858"/>
            <a:ext cx="461042" cy="720378"/>
          </a:xfrm>
          <a:custGeom>
            <a:avLst/>
            <a:gdLst/>
            <a:ahLst/>
            <a:cxnLst>
              <a:cxn ang="0">
                <a:pos x="231" y="188"/>
              </a:cxn>
              <a:cxn ang="0">
                <a:pos x="188" y="129"/>
              </a:cxn>
              <a:cxn ang="0">
                <a:pos x="226" y="120"/>
              </a:cxn>
              <a:cxn ang="0">
                <a:pos x="167" y="44"/>
              </a:cxn>
              <a:cxn ang="0">
                <a:pos x="88" y="57"/>
              </a:cxn>
              <a:cxn ang="0">
                <a:pos x="50" y="0"/>
              </a:cxn>
              <a:cxn ang="0">
                <a:pos x="13" y="57"/>
              </a:cxn>
              <a:cxn ang="0">
                <a:pos x="4" y="93"/>
              </a:cxn>
              <a:cxn ang="0">
                <a:pos x="12" y="112"/>
              </a:cxn>
              <a:cxn ang="0">
                <a:pos x="78" y="226"/>
              </a:cxn>
              <a:cxn ang="0">
                <a:pos x="127" y="199"/>
              </a:cxn>
              <a:cxn ang="0">
                <a:pos x="150" y="218"/>
              </a:cxn>
              <a:cxn ang="0">
                <a:pos x="201" y="368"/>
              </a:cxn>
              <a:cxn ang="0">
                <a:pos x="138" y="129"/>
              </a:cxn>
              <a:cxn ang="0">
                <a:pos x="134" y="122"/>
              </a:cxn>
              <a:cxn ang="0">
                <a:pos x="116" y="120"/>
              </a:cxn>
              <a:cxn ang="0">
                <a:pos x="150" y="114"/>
              </a:cxn>
              <a:cxn ang="0">
                <a:pos x="159" y="173"/>
              </a:cxn>
              <a:cxn ang="0">
                <a:pos x="183" y="169"/>
              </a:cxn>
              <a:cxn ang="0">
                <a:pos x="150" y="149"/>
              </a:cxn>
              <a:cxn ang="0">
                <a:pos x="154" y="221"/>
              </a:cxn>
              <a:cxn ang="0">
                <a:pos x="168" y="267"/>
              </a:cxn>
              <a:cxn ang="0">
                <a:pos x="184" y="187"/>
              </a:cxn>
              <a:cxn ang="0">
                <a:pos x="208" y="191"/>
              </a:cxn>
              <a:cxn ang="0">
                <a:pos x="229" y="181"/>
              </a:cxn>
              <a:cxn ang="0">
                <a:pos x="169" y="143"/>
              </a:cxn>
              <a:cxn ang="0">
                <a:pos x="169" y="105"/>
              </a:cxn>
              <a:cxn ang="0">
                <a:pos x="224" y="127"/>
              </a:cxn>
              <a:cxn ang="0">
                <a:pos x="207" y="117"/>
              </a:cxn>
              <a:cxn ang="0">
                <a:pos x="169" y="63"/>
              </a:cxn>
              <a:cxn ang="0">
                <a:pos x="161" y="113"/>
              </a:cxn>
              <a:cxn ang="0">
                <a:pos x="74" y="61"/>
              </a:cxn>
              <a:cxn ang="0">
                <a:pos x="63" y="47"/>
              </a:cxn>
              <a:cxn ang="0">
                <a:pos x="76" y="63"/>
              </a:cxn>
              <a:cxn ang="0">
                <a:pos x="117" y="122"/>
              </a:cxn>
              <a:cxn ang="0">
                <a:pos x="89" y="102"/>
              </a:cxn>
              <a:cxn ang="0">
                <a:pos x="77" y="103"/>
              </a:cxn>
              <a:cxn ang="0">
                <a:pos x="63" y="76"/>
              </a:cxn>
              <a:cxn ang="0">
                <a:pos x="77" y="105"/>
              </a:cxn>
              <a:cxn ang="0">
                <a:pos x="34" y="148"/>
              </a:cxn>
              <a:cxn ang="0">
                <a:pos x="62" y="134"/>
              </a:cxn>
              <a:cxn ang="0">
                <a:pos x="43" y="98"/>
              </a:cxn>
              <a:cxn ang="0">
                <a:pos x="41" y="156"/>
              </a:cxn>
              <a:cxn ang="0">
                <a:pos x="71" y="178"/>
              </a:cxn>
              <a:cxn ang="0">
                <a:pos x="52" y="105"/>
              </a:cxn>
              <a:cxn ang="0">
                <a:pos x="60" y="54"/>
              </a:cxn>
              <a:cxn ang="0">
                <a:pos x="60" y="62"/>
              </a:cxn>
              <a:cxn ang="0">
                <a:pos x="39" y="38"/>
              </a:cxn>
              <a:cxn ang="0">
                <a:pos x="39" y="89"/>
              </a:cxn>
              <a:cxn ang="0">
                <a:pos x="28" y="54"/>
              </a:cxn>
              <a:cxn ang="0">
                <a:pos x="25" y="63"/>
              </a:cxn>
              <a:cxn ang="0">
                <a:pos x="28" y="76"/>
              </a:cxn>
              <a:cxn ang="0">
                <a:pos x="8" y="104"/>
              </a:cxn>
              <a:cxn ang="0">
                <a:pos x="23" y="102"/>
              </a:cxn>
              <a:cxn ang="0">
                <a:pos x="35" y="153"/>
              </a:cxn>
              <a:cxn ang="0">
                <a:pos x="30" y="186"/>
              </a:cxn>
              <a:cxn ang="0">
                <a:pos x="72" y="181"/>
              </a:cxn>
              <a:cxn ang="0">
                <a:pos x="107" y="181"/>
              </a:cxn>
              <a:cxn ang="0">
                <a:pos x="110" y="190"/>
              </a:cxn>
              <a:cxn ang="0">
                <a:pos x="145" y="169"/>
              </a:cxn>
              <a:cxn ang="0">
                <a:pos x="140" y="280"/>
              </a:cxn>
              <a:cxn ang="0">
                <a:pos x="224" y="359"/>
              </a:cxn>
            </a:cxnLst>
            <a:rect l="0" t="0" r="r" b="b"/>
            <a:pathLst>
              <a:path w="236" h="368">
                <a:moveTo>
                  <a:pt x="230" y="361"/>
                </a:moveTo>
                <a:cubicBezTo>
                  <a:pt x="230" y="361"/>
                  <a:pt x="230" y="361"/>
                  <a:pt x="229" y="360"/>
                </a:cubicBezTo>
                <a:cubicBezTo>
                  <a:pt x="206" y="307"/>
                  <a:pt x="206" y="307"/>
                  <a:pt x="206" y="307"/>
                </a:cubicBezTo>
                <a:cubicBezTo>
                  <a:pt x="188" y="218"/>
                  <a:pt x="188" y="218"/>
                  <a:pt x="188" y="218"/>
                </a:cubicBezTo>
                <a:cubicBezTo>
                  <a:pt x="188" y="188"/>
                  <a:pt x="188" y="188"/>
                  <a:pt x="188" y="188"/>
                </a:cubicBezTo>
                <a:cubicBezTo>
                  <a:pt x="196" y="191"/>
                  <a:pt x="203" y="193"/>
                  <a:pt x="212" y="195"/>
                </a:cubicBezTo>
                <a:cubicBezTo>
                  <a:pt x="212" y="199"/>
                  <a:pt x="212" y="199"/>
                  <a:pt x="212" y="199"/>
                </a:cubicBezTo>
                <a:cubicBezTo>
                  <a:pt x="212" y="200"/>
                  <a:pt x="212" y="200"/>
                  <a:pt x="213" y="200"/>
                </a:cubicBezTo>
                <a:cubicBezTo>
                  <a:pt x="223" y="200"/>
                  <a:pt x="223" y="200"/>
                  <a:pt x="223" y="200"/>
                </a:cubicBezTo>
                <a:cubicBezTo>
                  <a:pt x="224" y="200"/>
                  <a:pt x="224" y="200"/>
                  <a:pt x="224" y="199"/>
                </a:cubicBezTo>
                <a:cubicBezTo>
                  <a:pt x="224" y="191"/>
                  <a:pt x="224" y="191"/>
                  <a:pt x="224" y="191"/>
                </a:cubicBezTo>
                <a:cubicBezTo>
                  <a:pt x="229" y="191"/>
                  <a:pt x="229" y="191"/>
                  <a:pt x="229" y="191"/>
                </a:cubicBezTo>
                <a:cubicBezTo>
                  <a:pt x="230" y="191"/>
                  <a:pt x="231" y="190"/>
                  <a:pt x="231" y="188"/>
                </a:cubicBezTo>
                <a:cubicBezTo>
                  <a:pt x="231" y="187"/>
                  <a:pt x="230" y="185"/>
                  <a:pt x="229" y="185"/>
                </a:cubicBezTo>
                <a:cubicBezTo>
                  <a:pt x="224" y="185"/>
                  <a:pt x="224" y="185"/>
                  <a:pt x="224" y="185"/>
                </a:cubicBezTo>
                <a:cubicBezTo>
                  <a:pt x="224" y="183"/>
                  <a:pt x="224" y="183"/>
                  <a:pt x="224" y="183"/>
                </a:cubicBezTo>
                <a:cubicBezTo>
                  <a:pt x="229" y="183"/>
                  <a:pt x="229" y="183"/>
                  <a:pt x="229" y="183"/>
                </a:cubicBezTo>
                <a:cubicBezTo>
                  <a:pt x="230" y="183"/>
                  <a:pt x="231" y="182"/>
                  <a:pt x="231" y="180"/>
                </a:cubicBezTo>
                <a:cubicBezTo>
                  <a:pt x="231" y="179"/>
                  <a:pt x="230" y="177"/>
                  <a:pt x="229" y="177"/>
                </a:cubicBezTo>
                <a:cubicBezTo>
                  <a:pt x="224" y="177"/>
                  <a:pt x="224" y="177"/>
                  <a:pt x="224" y="177"/>
                </a:cubicBezTo>
                <a:cubicBezTo>
                  <a:pt x="224" y="173"/>
                  <a:pt x="224" y="173"/>
                  <a:pt x="224" y="173"/>
                </a:cubicBezTo>
                <a:cubicBezTo>
                  <a:pt x="233" y="173"/>
                  <a:pt x="233" y="173"/>
                  <a:pt x="233" y="173"/>
                </a:cubicBezTo>
                <a:cubicBezTo>
                  <a:pt x="234" y="173"/>
                  <a:pt x="235" y="172"/>
                  <a:pt x="235" y="171"/>
                </a:cubicBezTo>
                <a:cubicBezTo>
                  <a:pt x="235" y="170"/>
                  <a:pt x="235" y="169"/>
                  <a:pt x="234" y="169"/>
                </a:cubicBezTo>
                <a:cubicBezTo>
                  <a:pt x="188" y="144"/>
                  <a:pt x="188" y="144"/>
                  <a:pt x="188" y="144"/>
                </a:cubicBezTo>
                <a:cubicBezTo>
                  <a:pt x="188" y="129"/>
                  <a:pt x="188" y="129"/>
                  <a:pt x="188" y="129"/>
                </a:cubicBezTo>
                <a:cubicBezTo>
                  <a:pt x="194" y="131"/>
                  <a:pt x="200" y="132"/>
                  <a:pt x="206" y="133"/>
                </a:cubicBezTo>
                <a:cubicBezTo>
                  <a:pt x="206" y="138"/>
                  <a:pt x="206" y="138"/>
                  <a:pt x="206" y="138"/>
                </a:cubicBezTo>
                <a:cubicBezTo>
                  <a:pt x="206" y="139"/>
                  <a:pt x="207" y="140"/>
                  <a:pt x="208" y="140"/>
                </a:cubicBezTo>
                <a:cubicBezTo>
                  <a:pt x="218" y="140"/>
                  <a:pt x="218" y="140"/>
                  <a:pt x="218" y="140"/>
                </a:cubicBezTo>
                <a:cubicBezTo>
                  <a:pt x="219" y="140"/>
                  <a:pt x="219" y="139"/>
                  <a:pt x="219" y="138"/>
                </a:cubicBezTo>
                <a:cubicBezTo>
                  <a:pt x="219" y="130"/>
                  <a:pt x="219" y="130"/>
                  <a:pt x="219" y="130"/>
                </a:cubicBezTo>
                <a:cubicBezTo>
                  <a:pt x="224" y="130"/>
                  <a:pt x="224" y="130"/>
                  <a:pt x="224" y="130"/>
                </a:cubicBezTo>
                <a:cubicBezTo>
                  <a:pt x="225" y="130"/>
                  <a:pt x="226" y="129"/>
                  <a:pt x="226" y="128"/>
                </a:cubicBezTo>
                <a:cubicBezTo>
                  <a:pt x="226" y="126"/>
                  <a:pt x="225" y="125"/>
                  <a:pt x="224" y="125"/>
                </a:cubicBezTo>
                <a:cubicBezTo>
                  <a:pt x="219" y="125"/>
                  <a:pt x="219" y="125"/>
                  <a:pt x="219" y="125"/>
                </a:cubicBezTo>
                <a:cubicBezTo>
                  <a:pt x="219" y="122"/>
                  <a:pt x="219" y="122"/>
                  <a:pt x="219" y="122"/>
                </a:cubicBezTo>
                <a:cubicBezTo>
                  <a:pt x="224" y="122"/>
                  <a:pt x="224" y="122"/>
                  <a:pt x="224" y="122"/>
                </a:cubicBezTo>
                <a:cubicBezTo>
                  <a:pt x="225" y="122"/>
                  <a:pt x="226" y="121"/>
                  <a:pt x="226" y="120"/>
                </a:cubicBezTo>
                <a:cubicBezTo>
                  <a:pt x="226" y="118"/>
                  <a:pt x="225" y="117"/>
                  <a:pt x="224" y="117"/>
                </a:cubicBezTo>
                <a:cubicBezTo>
                  <a:pt x="219" y="117"/>
                  <a:pt x="219" y="117"/>
                  <a:pt x="219" y="117"/>
                </a:cubicBezTo>
                <a:cubicBezTo>
                  <a:pt x="219" y="113"/>
                  <a:pt x="219" y="113"/>
                  <a:pt x="219" y="113"/>
                </a:cubicBezTo>
                <a:cubicBezTo>
                  <a:pt x="225" y="113"/>
                  <a:pt x="225" y="113"/>
                  <a:pt x="225" y="113"/>
                </a:cubicBezTo>
                <a:cubicBezTo>
                  <a:pt x="226" y="113"/>
                  <a:pt x="227" y="112"/>
                  <a:pt x="227" y="111"/>
                </a:cubicBezTo>
                <a:cubicBezTo>
                  <a:pt x="227" y="110"/>
                  <a:pt x="227" y="109"/>
                  <a:pt x="226" y="109"/>
                </a:cubicBezTo>
                <a:cubicBezTo>
                  <a:pt x="188" y="87"/>
                  <a:pt x="188" y="87"/>
                  <a:pt x="188" y="87"/>
                </a:cubicBezTo>
                <a:cubicBezTo>
                  <a:pt x="188" y="85"/>
                  <a:pt x="188" y="85"/>
                  <a:pt x="188" y="85"/>
                </a:cubicBezTo>
                <a:cubicBezTo>
                  <a:pt x="188" y="85"/>
                  <a:pt x="188" y="84"/>
                  <a:pt x="188" y="84"/>
                </a:cubicBezTo>
                <a:cubicBezTo>
                  <a:pt x="171" y="59"/>
                  <a:pt x="171" y="59"/>
                  <a:pt x="171" y="59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71" y="43"/>
                  <a:pt x="170" y="42"/>
                  <a:pt x="169" y="42"/>
                </a:cubicBezTo>
                <a:cubicBezTo>
                  <a:pt x="168" y="42"/>
                  <a:pt x="167" y="43"/>
                  <a:pt x="167" y="44"/>
                </a:cubicBezTo>
                <a:cubicBezTo>
                  <a:pt x="167" y="59"/>
                  <a:pt x="167" y="59"/>
                  <a:pt x="167" y="59"/>
                </a:cubicBezTo>
                <a:cubicBezTo>
                  <a:pt x="150" y="84"/>
                  <a:pt x="150" y="84"/>
                  <a:pt x="150" y="84"/>
                </a:cubicBezTo>
                <a:cubicBezTo>
                  <a:pt x="150" y="84"/>
                  <a:pt x="150" y="85"/>
                  <a:pt x="150" y="85"/>
                </a:cubicBezTo>
                <a:cubicBezTo>
                  <a:pt x="150" y="87"/>
                  <a:pt x="150" y="87"/>
                  <a:pt x="150" y="87"/>
                </a:cubicBezTo>
                <a:cubicBezTo>
                  <a:pt x="125" y="101"/>
                  <a:pt x="125" y="101"/>
                  <a:pt x="125" y="101"/>
                </a:cubicBezTo>
                <a:cubicBezTo>
                  <a:pt x="101" y="87"/>
                  <a:pt x="90" y="71"/>
                  <a:pt x="86" y="65"/>
                </a:cubicBezTo>
                <a:cubicBezTo>
                  <a:pt x="86" y="63"/>
                  <a:pt x="86" y="63"/>
                  <a:pt x="86" y="63"/>
                </a:cubicBezTo>
                <a:cubicBezTo>
                  <a:pt x="88" y="63"/>
                  <a:pt x="88" y="63"/>
                  <a:pt x="88" y="63"/>
                </a:cubicBezTo>
                <a:cubicBezTo>
                  <a:pt x="90" y="63"/>
                  <a:pt x="90" y="62"/>
                  <a:pt x="90" y="61"/>
                </a:cubicBezTo>
                <a:cubicBezTo>
                  <a:pt x="90" y="59"/>
                  <a:pt x="90" y="59"/>
                  <a:pt x="88" y="59"/>
                </a:cubicBezTo>
                <a:cubicBezTo>
                  <a:pt x="86" y="59"/>
                  <a:pt x="86" y="59"/>
                  <a:pt x="86" y="59"/>
                </a:cubicBezTo>
                <a:cubicBezTo>
                  <a:pt x="86" y="57"/>
                  <a:pt x="86" y="57"/>
                  <a:pt x="86" y="57"/>
                </a:cubicBezTo>
                <a:cubicBezTo>
                  <a:pt x="88" y="57"/>
                  <a:pt x="88" y="57"/>
                  <a:pt x="88" y="57"/>
                </a:cubicBezTo>
                <a:cubicBezTo>
                  <a:pt x="90" y="57"/>
                  <a:pt x="90" y="56"/>
                  <a:pt x="90" y="55"/>
                </a:cubicBezTo>
                <a:cubicBezTo>
                  <a:pt x="90" y="54"/>
                  <a:pt x="90" y="53"/>
                  <a:pt x="88" y="53"/>
                </a:cubicBezTo>
                <a:cubicBezTo>
                  <a:pt x="86" y="53"/>
                  <a:pt x="86" y="53"/>
                  <a:pt x="86" y="53"/>
                </a:cubicBezTo>
                <a:cubicBezTo>
                  <a:pt x="86" y="50"/>
                  <a:pt x="86" y="50"/>
                  <a:pt x="86" y="50"/>
                </a:cubicBezTo>
                <a:cubicBezTo>
                  <a:pt x="89" y="50"/>
                  <a:pt x="89" y="50"/>
                  <a:pt x="89" y="50"/>
                </a:cubicBezTo>
                <a:cubicBezTo>
                  <a:pt x="90" y="50"/>
                  <a:pt x="91" y="50"/>
                  <a:pt x="91" y="49"/>
                </a:cubicBezTo>
                <a:cubicBezTo>
                  <a:pt x="91" y="48"/>
                  <a:pt x="91" y="48"/>
                  <a:pt x="90" y="47"/>
                </a:cubicBezTo>
                <a:cubicBezTo>
                  <a:pt x="63" y="32"/>
                  <a:pt x="63" y="32"/>
                  <a:pt x="63" y="32"/>
                </a:cubicBezTo>
                <a:cubicBezTo>
                  <a:pt x="63" y="30"/>
                  <a:pt x="63" y="30"/>
                  <a:pt x="63" y="30"/>
                </a:cubicBezTo>
                <a:cubicBezTo>
                  <a:pt x="63" y="30"/>
                  <a:pt x="63" y="30"/>
                  <a:pt x="63" y="29"/>
                </a:cubicBezTo>
                <a:cubicBezTo>
                  <a:pt x="51" y="12"/>
                  <a:pt x="51" y="12"/>
                  <a:pt x="51" y="12"/>
                </a:cubicBezTo>
                <a:cubicBezTo>
                  <a:pt x="51" y="1"/>
                  <a:pt x="51" y="1"/>
                  <a:pt x="51" y="1"/>
                </a:cubicBezTo>
                <a:cubicBezTo>
                  <a:pt x="51" y="0"/>
                  <a:pt x="51" y="0"/>
                  <a:pt x="50" y="0"/>
                </a:cubicBezTo>
                <a:cubicBezTo>
                  <a:pt x="49" y="0"/>
                  <a:pt x="48" y="0"/>
                  <a:pt x="48" y="1"/>
                </a:cubicBezTo>
                <a:cubicBezTo>
                  <a:pt x="48" y="12"/>
                  <a:pt x="48" y="12"/>
                  <a:pt x="48" y="12"/>
                </a:cubicBezTo>
                <a:cubicBezTo>
                  <a:pt x="36" y="29"/>
                  <a:pt x="36" y="29"/>
                  <a:pt x="36" y="29"/>
                </a:cubicBezTo>
                <a:cubicBezTo>
                  <a:pt x="36" y="30"/>
                  <a:pt x="36" y="30"/>
                  <a:pt x="36" y="30"/>
                </a:cubicBezTo>
                <a:cubicBezTo>
                  <a:pt x="36" y="32"/>
                  <a:pt x="36" y="32"/>
                  <a:pt x="36" y="32"/>
                </a:cubicBezTo>
                <a:cubicBezTo>
                  <a:pt x="9" y="47"/>
                  <a:pt x="9" y="47"/>
                  <a:pt x="9" y="47"/>
                </a:cubicBezTo>
                <a:cubicBezTo>
                  <a:pt x="9" y="48"/>
                  <a:pt x="8" y="48"/>
                  <a:pt x="9" y="49"/>
                </a:cubicBezTo>
                <a:cubicBezTo>
                  <a:pt x="9" y="50"/>
                  <a:pt x="9" y="50"/>
                  <a:pt x="10" y="50"/>
                </a:cubicBezTo>
                <a:cubicBezTo>
                  <a:pt x="16" y="50"/>
                  <a:pt x="16" y="50"/>
                  <a:pt x="16" y="50"/>
                </a:cubicBezTo>
                <a:cubicBezTo>
                  <a:pt x="16" y="53"/>
                  <a:pt x="16" y="53"/>
                  <a:pt x="16" y="53"/>
                </a:cubicBezTo>
                <a:cubicBezTo>
                  <a:pt x="13" y="53"/>
                  <a:pt x="13" y="53"/>
                  <a:pt x="13" y="53"/>
                </a:cubicBezTo>
                <a:cubicBezTo>
                  <a:pt x="12" y="53"/>
                  <a:pt x="11" y="54"/>
                  <a:pt x="11" y="55"/>
                </a:cubicBezTo>
                <a:cubicBezTo>
                  <a:pt x="11" y="56"/>
                  <a:pt x="12" y="57"/>
                  <a:pt x="13" y="57"/>
                </a:cubicBezTo>
                <a:cubicBezTo>
                  <a:pt x="16" y="57"/>
                  <a:pt x="16" y="57"/>
                  <a:pt x="16" y="57"/>
                </a:cubicBezTo>
                <a:cubicBezTo>
                  <a:pt x="16" y="59"/>
                  <a:pt x="16" y="59"/>
                  <a:pt x="16" y="59"/>
                </a:cubicBezTo>
                <a:cubicBezTo>
                  <a:pt x="13" y="59"/>
                  <a:pt x="13" y="59"/>
                  <a:pt x="13" y="59"/>
                </a:cubicBezTo>
                <a:cubicBezTo>
                  <a:pt x="12" y="59"/>
                  <a:pt x="11" y="59"/>
                  <a:pt x="11" y="61"/>
                </a:cubicBezTo>
                <a:cubicBezTo>
                  <a:pt x="11" y="62"/>
                  <a:pt x="12" y="63"/>
                  <a:pt x="13" y="63"/>
                </a:cubicBezTo>
                <a:cubicBezTo>
                  <a:pt x="16" y="63"/>
                  <a:pt x="16" y="63"/>
                  <a:pt x="16" y="63"/>
                </a:cubicBezTo>
                <a:cubicBezTo>
                  <a:pt x="16" y="68"/>
                  <a:pt x="16" y="68"/>
                  <a:pt x="16" y="68"/>
                </a:cubicBezTo>
                <a:cubicBezTo>
                  <a:pt x="16" y="69"/>
                  <a:pt x="16" y="69"/>
                  <a:pt x="17" y="69"/>
                </a:cubicBezTo>
                <a:cubicBezTo>
                  <a:pt x="21" y="69"/>
                  <a:pt x="21" y="69"/>
                  <a:pt x="21" y="69"/>
                </a:cubicBezTo>
                <a:cubicBezTo>
                  <a:pt x="22" y="72"/>
                  <a:pt x="23" y="74"/>
                  <a:pt x="25" y="78"/>
                </a:cubicBezTo>
                <a:cubicBezTo>
                  <a:pt x="4" y="90"/>
                  <a:pt x="4" y="90"/>
                  <a:pt x="4" y="90"/>
                </a:cubicBezTo>
                <a:cubicBezTo>
                  <a:pt x="3" y="90"/>
                  <a:pt x="3" y="91"/>
                  <a:pt x="3" y="92"/>
                </a:cubicBezTo>
                <a:cubicBezTo>
                  <a:pt x="3" y="92"/>
                  <a:pt x="4" y="93"/>
                  <a:pt x="4" y="93"/>
                </a:cubicBezTo>
                <a:cubicBezTo>
                  <a:pt x="11" y="93"/>
                  <a:pt x="11" y="93"/>
                  <a:pt x="11" y="93"/>
                </a:cubicBezTo>
                <a:cubicBezTo>
                  <a:pt x="11" y="96"/>
                  <a:pt x="11" y="96"/>
                  <a:pt x="11" y="96"/>
                </a:cubicBezTo>
                <a:cubicBezTo>
                  <a:pt x="8" y="96"/>
                  <a:pt x="8" y="96"/>
                  <a:pt x="8" y="96"/>
                </a:cubicBezTo>
                <a:cubicBezTo>
                  <a:pt x="7" y="96"/>
                  <a:pt x="6" y="97"/>
                  <a:pt x="6" y="98"/>
                </a:cubicBezTo>
                <a:cubicBezTo>
                  <a:pt x="6" y="99"/>
                  <a:pt x="7" y="100"/>
                  <a:pt x="8" y="100"/>
                </a:cubicBezTo>
                <a:cubicBezTo>
                  <a:pt x="11" y="100"/>
                  <a:pt x="11" y="100"/>
                  <a:pt x="11" y="100"/>
                </a:cubicBezTo>
                <a:cubicBezTo>
                  <a:pt x="11" y="102"/>
                  <a:pt x="11" y="102"/>
                  <a:pt x="11" y="102"/>
                </a:cubicBezTo>
                <a:cubicBezTo>
                  <a:pt x="8" y="102"/>
                  <a:pt x="8" y="102"/>
                  <a:pt x="8" y="102"/>
                </a:cubicBezTo>
                <a:cubicBezTo>
                  <a:pt x="7" y="102"/>
                  <a:pt x="6" y="103"/>
                  <a:pt x="6" y="104"/>
                </a:cubicBezTo>
                <a:cubicBezTo>
                  <a:pt x="6" y="105"/>
                  <a:pt x="7" y="106"/>
                  <a:pt x="8" y="106"/>
                </a:cubicBezTo>
                <a:cubicBezTo>
                  <a:pt x="11" y="106"/>
                  <a:pt x="11" y="106"/>
                  <a:pt x="11" y="106"/>
                </a:cubicBezTo>
                <a:cubicBezTo>
                  <a:pt x="11" y="111"/>
                  <a:pt x="11" y="111"/>
                  <a:pt x="11" y="111"/>
                </a:cubicBezTo>
                <a:cubicBezTo>
                  <a:pt x="11" y="112"/>
                  <a:pt x="11" y="112"/>
                  <a:pt x="12" y="112"/>
                </a:cubicBezTo>
                <a:cubicBezTo>
                  <a:pt x="15" y="112"/>
                  <a:pt x="15" y="112"/>
                  <a:pt x="15" y="112"/>
                </a:cubicBezTo>
                <a:cubicBezTo>
                  <a:pt x="16" y="119"/>
                  <a:pt x="20" y="133"/>
                  <a:pt x="31" y="148"/>
                </a:cubicBezTo>
                <a:cubicBezTo>
                  <a:pt x="21" y="187"/>
                  <a:pt x="21" y="187"/>
                  <a:pt x="21" y="187"/>
                </a:cubicBezTo>
                <a:cubicBezTo>
                  <a:pt x="5" y="225"/>
                  <a:pt x="5" y="225"/>
                  <a:pt x="5" y="225"/>
                </a:cubicBezTo>
                <a:cubicBezTo>
                  <a:pt x="5" y="226"/>
                  <a:pt x="5" y="226"/>
                  <a:pt x="5" y="226"/>
                </a:cubicBezTo>
                <a:cubicBezTo>
                  <a:pt x="0" y="226"/>
                  <a:pt x="0" y="226"/>
                  <a:pt x="0" y="226"/>
                </a:cubicBezTo>
                <a:cubicBezTo>
                  <a:pt x="0" y="231"/>
                  <a:pt x="0" y="231"/>
                  <a:pt x="0" y="231"/>
                </a:cubicBezTo>
                <a:cubicBezTo>
                  <a:pt x="25" y="231"/>
                  <a:pt x="25" y="231"/>
                  <a:pt x="25" y="231"/>
                </a:cubicBezTo>
                <a:cubicBezTo>
                  <a:pt x="25" y="226"/>
                  <a:pt x="25" y="226"/>
                  <a:pt x="25" y="226"/>
                </a:cubicBezTo>
                <a:cubicBezTo>
                  <a:pt x="19" y="226"/>
                  <a:pt x="19" y="226"/>
                  <a:pt x="19" y="226"/>
                </a:cubicBezTo>
                <a:cubicBezTo>
                  <a:pt x="44" y="190"/>
                  <a:pt x="44" y="190"/>
                  <a:pt x="44" y="190"/>
                </a:cubicBezTo>
                <a:cubicBezTo>
                  <a:pt x="53" y="190"/>
                  <a:pt x="53" y="190"/>
                  <a:pt x="53" y="190"/>
                </a:cubicBezTo>
                <a:cubicBezTo>
                  <a:pt x="78" y="226"/>
                  <a:pt x="78" y="226"/>
                  <a:pt x="78" y="226"/>
                </a:cubicBezTo>
                <a:cubicBezTo>
                  <a:pt x="73" y="226"/>
                  <a:pt x="73" y="226"/>
                  <a:pt x="73" y="226"/>
                </a:cubicBezTo>
                <a:cubicBezTo>
                  <a:pt x="73" y="231"/>
                  <a:pt x="73" y="231"/>
                  <a:pt x="73" y="231"/>
                </a:cubicBezTo>
                <a:cubicBezTo>
                  <a:pt x="97" y="231"/>
                  <a:pt x="97" y="231"/>
                  <a:pt x="97" y="231"/>
                </a:cubicBezTo>
                <a:cubicBezTo>
                  <a:pt x="97" y="226"/>
                  <a:pt x="97" y="226"/>
                  <a:pt x="97" y="226"/>
                </a:cubicBezTo>
                <a:cubicBezTo>
                  <a:pt x="93" y="226"/>
                  <a:pt x="93" y="226"/>
                  <a:pt x="93" y="226"/>
                </a:cubicBezTo>
                <a:cubicBezTo>
                  <a:pt x="93" y="226"/>
                  <a:pt x="93" y="226"/>
                  <a:pt x="93" y="225"/>
                </a:cubicBezTo>
                <a:cubicBezTo>
                  <a:pt x="76" y="187"/>
                  <a:pt x="76" y="187"/>
                  <a:pt x="76" y="187"/>
                </a:cubicBezTo>
                <a:cubicBezTo>
                  <a:pt x="75" y="183"/>
                  <a:pt x="75" y="183"/>
                  <a:pt x="75" y="183"/>
                </a:cubicBezTo>
                <a:cubicBezTo>
                  <a:pt x="86" y="188"/>
                  <a:pt x="99" y="192"/>
                  <a:pt x="114" y="196"/>
                </a:cubicBezTo>
                <a:cubicBezTo>
                  <a:pt x="114" y="199"/>
                  <a:pt x="114" y="199"/>
                  <a:pt x="114" y="199"/>
                </a:cubicBezTo>
                <a:cubicBezTo>
                  <a:pt x="114" y="200"/>
                  <a:pt x="115" y="201"/>
                  <a:pt x="116" y="201"/>
                </a:cubicBezTo>
                <a:cubicBezTo>
                  <a:pt x="125" y="201"/>
                  <a:pt x="125" y="201"/>
                  <a:pt x="125" y="201"/>
                </a:cubicBezTo>
                <a:cubicBezTo>
                  <a:pt x="126" y="201"/>
                  <a:pt x="127" y="200"/>
                  <a:pt x="127" y="199"/>
                </a:cubicBezTo>
                <a:cubicBezTo>
                  <a:pt x="127" y="191"/>
                  <a:pt x="127" y="191"/>
                  <a:pt x="127" y="191"/>
                </a:cubicBezTo>
                <a:cubicBezTo>
                  <a:pt x="131" y="191"/>
                  <a:pt x="131" y="191"/>
                  <a:pt x="131" y="191"/>
                </a:cubicBezTo>
                <a:cubicBezTo>
                  <a:pt x="132" y="191"/>
                  <a:pt x="134" y="190"/>
                  <a:pt x="134" y="189"/>
                </a:cubicBezTo>
                <a:cubicBezTo>
                  <a:pt x="134" y="187"/>
                  <a:pt x="132" y="186"/>
                  <a:pt x="131" y="186"/>
                </a:cubicBezTo>
                <a:cubicBezTo>
                  <a:pt x="127" y="186"/>
                  <a:pt x="127" y="186"/>
                  <a:pt x="127" y="186"/>
                </a:cubicBezTo>
                <a:cubicBezTo>
                  <a:pt x="127" y="183"/>
                  <a:pt x="127" y="183"/>
                  <a:pt x="127" y="183"/>
                </a:cubicBezTo>
                <a:cubicBezTo>
                  <a:pt x="131" y="183"/>
                  <a:pt x="131" y="183"/>
                  <a:pt x="131" y="183"/>
                </a:cubicBezTo>
                <a:cubicBezTo>
                  <a:pt x="132" y="183"/>
                  <a:pt x="134" y="182"/>
                  <a:pt x="134" y="181"/>
                </a:cubicBezTo>
                <a:cubicBezTo>
                  <a:pt x="134" y="179"/>
                  <a:pt x="132" y="178"/>
                  <a:pt x="131" y="178"/>
                </a:cubicBezTo>
                <a:cubicBezTo>
                  <a:pt x="127" y="178"/>
                  <a:pt x="127" y="178"/>
                  <a:pt x="127" y="178"/>
                </a:cubicBezTo>
                <a:cubicBezTo>
                  <a:pt x="127" y="173"/>
                  <a:pt x="127" y="173"/>
                  <a:pt x="127" y="173"/>
                </a:cubicBezTo>
                <a:cubicBezTo>
                  <a:pt x="150" y="173"/>
                  <a:pt x="150" y="173"/>
                  <a:pt x="150" y="173"/>
                </a:cubicBezTo>
                <a:cubicBezTo>
                  <a:pt x="150" y="218"/>
                  <a:pt x="150" y="218"/>
                  <a:pt x="150" y="218"/>
                </a:cubicBezTo>
                <a:cubicBezTo>
                  <a:pt x="129" y="307"/>
                  <a:pt x="129" y="307"/>
                  <a:pt x="129" y="307"/>
                </a:cubicBezTo>
                <a:cubicBezTo>
                  <a:pt x="106" y="360"/>
                  <a:pt x="106" y="360"/>
                  <a:pt x="106" y="360"/>
                </a:cubicBezTo>
                <a:cubicBezTo>
                  <a:pt x="105" y="361"/>
                  <a:pt x="105" y="361"/>
                  <a:pt x="105" y="361"/>
                </a:cubicBezTo>
                <a:cubicBezTo>
                  <a:pt x="99" y="361"/>
                  <a:pt x="99" y="361"/>
                  <a:pt x="99" y="361"/>
                </a:cubicBezTo>
                <a:cubicBezTo>
                  <a:pt x="99" y="368"/>
                  <a:pt x="99" y="368"/>
                  <a:pt x="99" y="368"/>
                </a:cubicBezTo>
                <a:cubicBezTo>
                  <a:pt x="133" y="368"/>
                  <a:pt x="133" y="368"/>
                  <a:pt x="133" y="368"/>
                </a:cubicBezTo>
                <a:cubicBezTo>
                  <a:pt x="133" y="361"/>
                  <a:pt x="133" y="361"/>
                  <a:pt x="133" y="361"/>
                </a:cubicBezTo>
                <a:cubicBezTo>
                  <a:pt x="125" y="361"/>
                  <a:pt x="125" y="361"/>
                  <a:pt x="125" y="361"/>
                </a:cubicBezTo>
                <a:cubicBezTo>
                  <a:pt x="161" y="310"/>
                  <a:pt x="161" y="310"/>
                  <a:pt x="161" y="310"/>
                </a:cubicBezTo>
                <a:cubicBezTo>
                  <a:pt x="174" y="310"/>
                  <a:pt x="174" y="310"/>
                  <a:pt x="174" y="310"/>
                </a:cubicBezTo>
                <a:cubicBezTo>
                  <a:pt x="209" y="361"/>
                  <a:pt x="209" y="361"/>
                  <a:pt x="209" y="361"/>
                </a:cubicBezTo>
                <a:cubicBezTo>
                  <a:pt x="201" y="361"/>
                  <a:pt x="201" y="361"/>
                  <a:pt x="201" y="361"/>
                </a:cubicBezTo>
                <a:cubicBezTo>
                  <a:pt x="201" y="368"/>
                  <a:pt x="201" y="368"/>
                  <a:pt x="201" y="368"/>
                </a:cubicBezTo>
                <a:cubicBezTo>
                  <a:pt x="236" y="368"/>
                  <a:pt x="236" y="368"/>
                  <a:pt x="236" y="368"/>
                </a:cubicBezTo>
                <a:cubicBezTo>
                  <a:pt x="236" y="361"/>
                  <a:pt x="236" y="361"/>
                  <a:pt x="236" y="361"/>
                </a:cubicBezTo>
                <a:lnTo>
                  <a:pt x="230" y="361"/>
                </a:lnTo>
                <a:close/>
                <a:moveTo>
                  <a:pt x="201" y="305"/>
                </a:moveTo>
                <a:cubicBezTo>
                  <a:pt x="201" y="305"/>
                  <a:pt x="201" y="305"/>
                  <a:pt x="201" y="305"/>
                </a:cubicBezTo>
                <a:cubicBezTo>
                  <a:pt x="172" y="291"/>
                  <a:pt x="172" y="291"/>
                  <a:pt x="172" y="291"/>
                </a:cubicBezTo>
                <a:cubicBezTo>
                  <a:pt x="196" y="280"/>
                  <a:pt x="196" y="280"/>
                  <a:pt x="196" y="280"/>
                </a:cubicBezTo>
                <a:lnTo>
                  <a:pt x="201" y="305"/>
                </a:lnTo>
                <a:close/>
                <a:moveTo>
                  <a:pt x="116" y="128"/>
                </a:moveTo>
                <a:cubicBezTo>
                  <a:pt x="116" y="127"/>
                  <a:pt x="117" y="127"/>
                  <a:pt x="117" y="127"/>
                </a:cubicBezTo>
                <a:cubicBezTo>
                  <a:pt x="138" y="127"/>
                  <a:pt x="138" y="127"/>
                  <a:pt x="138" y="127"/>
                </a:cubicBezTo>
                <a:cubicBezTo>
                  <a:pt x="138" y="127"/>
                  <a:pt x="139" y="127"/>
                  <a:pt x="139" y="128"/>
                </a:cubicBezTo>
                <a:cubicBezTo>
                  <a:pt x="139" y="128"/>
                  <a:pt x="138" y="129"/>
                  <a:pt x="138" y="129"/>
                </a:cubicBezTo>
                <a:cubicBezTo>
                  <a:pt x="117" y="129"/>
                  <a:pt x="117" y="129"/>
                  <a:pt x="117" y="129"/>
                </a:cubicBezTo>
                <a:cubicBezTo>
                  <a:pt x="117" y="129"/>
                  <a:pt x="116" y="128"/>
                  <a:pt x="116" y="128"/>
                </a:cubicBezTo>
                <a:close/>
                <a:moveTo>
                  <a:pt x="121" y="133"/>
                </a:moveTo>
                <a:cubicBezTo>
                  <a:pt x="121" y="138"/>
                  <a:pt x="121" y="138"/>
                  <a:pt x="121" y="138"/>
                </a:cubicBezTo>
                <a:cubicBezTo>
                  <a:pt x="121" y="139"/>
                  <a:pt x="122" y="140"/>
                  <a:pt x="123" y="140"/>
                </a:cubicBezTo>
                <a:cubicBezTo>
                  <a:pt x="132" y="140"/>
                  <a:pt x="132" y="140"/>
                  <a:pt x="132" y="140"/>
                </a:cubicBezTo>
                <a:cubicBezTo>
                  <a:pt x="133" y="140"/>
                  <a:pt x="134" y="139"/>
                  <a:pt x="134" y="138"/>
                </a:cubicBezTo>
                <a:cubicBezTo>
                  <a:pt x="134" y="130"/>
                  <a:pt x="134" y="130"/>
                  <a:pt x="134" y="130"/>
                </a:cubicBezTo>
                <a:cubicBezTo>
                  <a:pt x="138" y="130"/>
                  <a:pt x="138" y="130"/>
                  <a:pt x="138" y="130"/>
                </a:cubicBezTo>
                <a:cubicBezTo>
                  <a:pt x="139" y="130"/>
                  <a:pt x="141" y="129"/>
                  <a:pt x="141" y="128"/>
                </a:cubicBezTo>
                <a:cubicBezTo>
                  <a:pt x="141" y="126"/>
                  <a:pt x="139" y="125"/>
                  <a:pt x="138" y="125"/>
                </a:cubicBezTo>
                <a:cubicBezTo>
                  <a:pt x="134" y="125"/>
                  <a:pt x="134" y="125"/>
                  <a:pt x="134" y="125"/>
                </a:cubicBezTo>
                <a:cubicBezTo>
                  <a:pt x="134" y="122"/>
                  <a:pt x="134" y="122"/>
                  <a:pt x="134" y="122"/>
                </a:cubicBezTo>
                <a:cubicBezTo>
                  <a:pt x="138" y="122"/>
                  <a:pt x="138" y="122"/>
                  <a:pt x="138" y="122"/>
                </a:cubicBezTo>
                <a:cubicBezTo>
                  <a:pt x="139" y="122"/>
                  <a:pt x="141" y="121"/>
                  <a:pt x="141" y="120"/>
                </a:cubicBezTo>
                <a:cubicBezTo>
                  <a:pt x="141" y="118"/>
                  <a:pt x="139" y="117"/>
                  <a:pt x="138" y="117"/>
                </a:cubicBezTo>
                <a:cubicBezTo>
                  <a:pt x="134" y="117"/>
                  <a:pt x="134" y="117"/>
                  <a:pt x="134" y="117"/>
                </a:cubicBezTo>
                <a:cubicBezTo>
                  <a:pt x="134" y="113"/>
                  <a:pt x="134" y="113"/>
                  <a:pt x="134" y="113"/>
                </a:cubicBezTo>
                <a:cubicBezTo>
                  <a:pt x="140" y="113"/>
                  <a:pt x="140" y="113"/>
                  <a:pt x="140" y="113"/>
                </a:cubicBezTo>
                <a:cubicBezTo>
                  <a:pt x="143" y="114"/>
                  <a:pt x="146" y="116"/>
                  <a:pt x="150" y="117"/>
                </a:cubicBezTo>
                <a:cubicBezTo>
                  <a:pt x="150" y="144"/>
                  <a:pt x="150" y="144"/>
                  <a:pt x="150" y="144"/>
                </a:cubicBezTo>
                <a:cubicBezTo>
                  <a:pt x="130" y="155"/>
                  <a:pt x="130" y="155"/>
                  <a:pt x="130" y="155"/>
                </a:cubicBezTo>
                <a:cubicBezTo>
                  <a:pt x="117" y="145"/>
                  <a:pt x="108" y="136"/>
                  <a:pt x="101" y="128"/>
                </a:cubicBezTo>
                <a:cubicBezTo>
                  <a:pt x="107" y="129"/>
                  <a:pt x="114" y="131"/>
                  <a:pt x="121" y="133"/>
                </a:cubicBezTo>
                <a:close/>
                <a:moveTo>
                  <a:pt x="117" y="120"/>
                </a:moveTo>
                <a:cubicBezTo>
                  <a:pt x="117" y="120"/>
                  <a:pt x="116" y="120"/>
                  <a:pt x="116" y="120"/>
                </a:cubicBezTo>
                <a:cubicBezTo>
                  <a:pt x="116" y="119"/>
                  <a:pt x="117" y="119"/>
                  <a:pt x="117" y="119"/>
                </a:cubicBezTo>
                <a:cubicBezTo>
                  <a:pt x="138" y="119"/>
                  <a:pt x="138" y="119"/>
                  <a:pt x="138" y="119"/>
                </a:cubicBezTo>
                <a:cubicBezTo>
                  <a:pt x="138" y="119"/>
                  <a:pt x="139" y="119"/>
                  <a:pt x="139" y="120"/>
                </a:cubicBezTo>
                <a:cubicBezTo>
                  <a:pt x="139" y="120"/>
                  <a:pt x="138" y="120"/>
                  <a:pt x="138" y="120"/>
                </a:cubicBezTo>
                <a:lnTo>
                  <a:pt x="117" y="120"/>
                </a:lnTo>
                <a:close/>
                <a:moveTo>
                  <a:pt x="122" y="108"/>
                </a:moveTo>
                <a:cubicBezTo>
                  <a:pt x="127" y="106"/>
                  <a:pt x="127" y="106"/>
                  <a:pt x="127" y="106"/>
                </a:cubicBezTo>
                <a:cubicBezTo>
                  <a:pt x="128" y="107"/>
                  <a:pt x="130" y="107"/>
                  <a:pt x="131" y="108"/>
                </a:cubicBezTo>
                <a:lnTo>
                  <a:pt x="122" y="108"/>
                </a:lnTo>
                <a:close/>
                <a:moveTo>
                  <a:pt x="150" y="114"/>
                </a:moveTo>
                <a:cubicBezTo>
                  <a:pt x="149" y="114"/>
                  <a:pt x="148" y="113"/>
                  <a:pt x="147" y="113"/>
                </a:cubicBezTo>
                <a:cubicBezTo>
                  <a:pt x="150" y="113"/>
                  <a:pt x="150" y="113"/>
                  <a:pt x="150" y="113"/>
                </a:cubicBezTo>
                <a:lnTo>
                  <a:pt x="150" y="114"/>
                </a:lnTo>
                <a:close/>
                <a:moveTo>
                  <a:pt x="161" y="177"/>
                </a:moveTo>
                <a:cubicBezTo>
                  <a:pt x="165" y="179"/>
                  <a:pt x="169" y="181"/>
                  <a:pt x="173" y="183"/>
                </a:cubicBezTo>
                <a:cubicBezTo>
                  <a:pt x="169" y="189"/>
                  <a:pt x="169" y="189"/>
                  <a:pt x="169" y="189"/>
                </a:cubicBezTo>
                <a:lnTo>
                  <a:pt x="161" y="177"/>
                </a:lnTo>
                <a:close/>
                <a:moveTo>
                  <a:pt x="183" y="215"/>
                </a:moveTo>
                <a:cubicBezTo>
                  <a:pt x="183" y="215"/>
                  <a:pt x="183" y="215"/>
                  <a:pt x="184" y="215"/>
                </a:cubicBezTo>
                <a:cubicBezTo>
                  <a:pt x="184" y="216"/>
                  <a:pt x="184" y="216"/>
                  <a:pt x="184" y="216"/>
                </a:cubicBezTo>
                <a:cubicBezTo>
                  <a:pt x="154" y="216"/>
                  <a:pt x="154" y="216"/>
                  <a:pt x="154" y="216"/>
                </a:cubicBezTo>
                <a:cubicBezTo>
                  <a:pt x="154" y="216"/>
                  <a:pt x="154" y="216"/>
                  <a:pt x="154" y="216"/>
                </a:cubicBezTo>
                <a:cubicBezTo>
                  <a:pt x="154" y="216"/>
                  <a:pt x="155" y="216"/>
                  <a:pt x="155" y="215"/>
                </a:cubicBezTo>
                <a:cubicBezTo>
                  <a:pt x="169" y="195"/>
                  <a:pt x="169" y="195"/>
                  <a:pt x="169" y="195"/>
                </a:cubicBezTo>
                <a:lnTo>
                  <a:pt x="183" y="215"/>
                </a:lnTo>
                <a:close/>
                <a:moveTo>
                  <a:pt x="159" y="173"/>
                </a:moveTo>
                <a:cubicBezTo>
                  <a:pt x="180" y="173"/>
                  <a:pt x="180" y="173"/>
                  <a:pt x="180" y="173"/>
                </a:cubicBezTo>
                <a:cubicBezTo>
                  <a:pt x="175" y="180"/>
                  <a:pt x="175" y="180"/>
                  <a:pt x="175" y="180"/>
                </a:cubicBezTo>
                <a:cubicBezTo>
                  <a:pt x="169" y="178"/>
                  <a:pt x="164" y="176"/>
                  <a:pt x="159" y="173"/>
                </a:cubicBezTo>
                <a:close/>
                <a:moveTo>
                  <a:pt x="184" y="174"/>
                </a:moveTo>
                <a:cubicBezTo>
                  <a:pt x="184" y="184"/>
                  <a:pt x="184" y="184"/>
                  <a:pt x="184" y="184"/>
                </a:cubicBezTo>
                <a:cubicBezTo>
                  <a:pt x="182" y="183"/>
                  <a:pt x="180" y="183"/>
                  <a:pt x="178" y="182"/>
                </a:cubicBezTo>
                <a:lnTo>
                  <a:pt x="184" y="174"/>
                </a:lnTo>
                <a:close/>
                <a:moveTo>
                  <a:pt x="184" y="162"/>
                </a:moveTo>
                <a:cubicBezTo>
                  <a:pt x="171" y="146"/>
                  <a:pt x="171" y="146"/>
                  <a:pt x="171" y="146"/>
                </a:cubicBezTo>
                <a:cubicBezTo>
                  <a:pt x="184" y="129"/>
                  <a:pt x="184" y="129"/>
                  <a:pt x="184" y="129"/>
                </a:cubicBezTo>
                <a:lnTo>
                  <a:pt x="184" y="162"/>
                </a:lnTo>
                <a:close/>
                <a:moveTo>
                  <a:pt x="184" y="168"/>
                </a:moveTo>
                <a:cubicBezTo>
                  <a:pt x="183" y="169"/>
                  <a:pt x="183" y="169"/>
                  <a:pt x="183" y="169"/>
                </a:cubicBezTo>
                <a:cubicBezTo>
                  <a:pt x="155" y="169"/>
                  <a:pt x="155" y="169"/>
                  <a:pt x="155" y="169"/>
                </a:cubicBezTo>
                <a:cubicBezTo>
                  <a:pt x="154" y="167"/>
                  <a:pt x="154" y="167"/>
                  <a:pt x="154" y="167"/>
                </a:cubicBezTo>
                <a:cubicBezTo>
                  <a:pt x="154" y="167"/>
                  <a:pt x="154" y="167"/>
                  <a:pt x="154" y="167"/>
                </a:cubicBezTo>
                <a:cubicBezTo>
                  <a:pt x="169" y="149"/>
                  <a:pt x="169" y="149"/>
                  <a:pt x="169" y="149"/>
                </a:cubicBezTo>
                <a:lnTo>
                  <a:pt x="184" y="168"/>
                </a:lnTo>
                <a:close/>
                <a:moveTo>
                  <a:pt x="154" y="161"/>
                </a:moveTo>
                <a:cubicBezTo>
                  <a:pt x="154" y="130"/>
                  <a:pt x="154" y="130"/>
                  <a:pt x="154" y="130"/>
                </a:cubicBezTo>
                <a:cubicBezTo>
                  <a:pt x="166" y="146"/>
                  <a:pt x="166" y="146"/>
                  <a:pt x="166" y="146"/>
                </a:cubicBezTo>
                <a:lnTo>
                  <a:pt x="154" y="161"/>
                </a:lnTo>
                <a:close/>
                <a:moveTo>
                  <a:pt x="154" y="119"/>
                </a:moveTo>
                <a:cubicBezTo>
                  <a:pt x="154" y="119"/>
                  <a:pt x="154" y="119"/>
                  <a:pt x="154" y="119"/>
                </a:cubicBezTo>
                <a:cubicBezTo>
                  <a:pt x="154" y="119"/>
                  <a:pt x="154" y="119"/>
                  <a:pt x="154" y="119"/>
                </a:cubicBezTo>
                <a:close/>
                <a:moveTo>
                  <a:pt x="150" y="149"/>
                </a:moveTo>
                <a:cubicBezTo>
                  <a:pt x="150" y="168"/>
                  <a:pt x="150" y="168"/>
                  <a:pt x="150" y="168"/>
                </a:cubicBezTo>
                <a:cubicBezTo>
                  <a:pt x="144" y="165"/>
                  <a:pt x="138" y="161"/>
                  <a:pt x="134" y="158"/>
                </a:cubicBezTo>
                <a:lnTo>
                  <a:pt x="150" y="149"/>
                </a:lnTo>
                <a:close/>
                <a:moveTo>
                  <a:pt x="154" y="174"/>
                </a:moveTo>
                <a:cubicBezTo>
                  <a:pt x="167" y="192"/>
                  <a:pt x="167" y="192"/>
                  <a:pt x="167" y="192"/>
                </a:cubicBezTo>
                <a:cubicBezTo>
                  <a:pt x="154" y="210"/>
                  <a:pt x="154" y="210"/>
                  <a:pt x="154" y="210"/>
                </a:cubicBezTo>
                <a:cubicBezTo>
                  <a:pt x="154" y="174"/>
                  <a:pt x="154" y="174"/>
                  <a:pt x="154" y="174"/>
                </a:cubicBezTo>
                <a:cubicBezTo>
                  <a:pt x="154" y="174"/>
                  <a:pt x="154" y="174"/>
                  <a:pt x="154" y="174"/>
                </a:cubicBezTo>
                <a:close/>
                <a:moveTo>
                  <a:pt x="154" y="221"/>
                </a:moveTo>
                <a:cubicBezTo>
                  <a:pt x="184" y="221"/>
                  <a:pt x="184" y="221"/>
                  <a:pt x="184" y="221"/>
                </a:cubicBezTo>
                <a:cubicBezTo>
                  <a:pt x="186" y="231"/>
                  <a:pt x="186" y="231"/>
                  <a:pt x="186" y="231"/>
                </a:cubicBezTo>
                <a:cubicBezTo>
                  <a:pt x="151" y="231"/>
                  <a:pt x="151" y="231"/>
                  <a:pt x="151" y="231"/>
                </a:cubicBezTo>
                <a:lnTo>
                  <a:pt x="154" y="221"/>
                </a:lnTo>
                <a:close/>
                <a:moveTo>
                  <a:pt x="180" y="234"/>
                </a:moveTo>
                <a:cubicBezTo>
                  <a:pt x="169" y="240"/>
                  <a:pt x="169" y="240"/>
                  <a:pt x="169" y="240"/>
                </a:cubicBezTo>
                <a:cubicBezTo>
                  <a:pt x="156" y="234"/>
                  <a:pt x="156" y="234"/>
                  <a:pt x="156" y="234"/>
                </a:cubicBezTo>
                <a:lnTo>
                  <a:pt x="180" y="234"/>
                </a:lnTo>
                <a:close/>
                <a:moveTo>
                  <a:pt x="169" y="245"/>
                </a:moveTo>
                <a:cubicBezTo>
                  <a:pt x="189" y="255"/>
                  <a:pt x="189" y="255"/>
                  <a:pt x="189" y="255"/>
                </a:cubicBezTo>
                <a:cubicBezTo>
                  <a:pt x="168" y="263"/>
                  <a:pt x="168" y="263"/>
                  <a:pt x="168" y="263"/>
                </a:cubicBezTo>
                <a:cubicBezTo>
                  <a:pt x="148" y="255"/>
                  <a:pt x="148" y="255"/>
                  <a:pt x="148" y="255"/>
                </a:cubicBezTo>
                <a:lnTo>
                  <a:pt x="169" y="245"/>
                </a:lnTo>
                <a:close/>
                <a:moveTo>
                  <a:pt x="193" y="278"/>
                </a:moveTo>
                <a:cubicBezTo>
                  <a:pt x="167" y="289"/>
                  <a:pt x="167" y="289"/>
                  <a:pt x="167" y="289"/>
                </a:cubicBezTo>
                <a:cubicBezTo>
                  <a:pt x="143" y="278"/>
                  <a:pt x="143" y="278"/>
                  <a:pt x="143" y="278"/>
                </a:cubicBezTo>
                <a:cubicBezTo>
                  <a:pt x="168" y="267"/>
                  <a:pt x="168" y="267"/>
                  <a:pt x="168" y="267"/>
                </a:cubicBezTo>
                <a:lnTo>
                  <a:pt x="193" y="278"/>
                </a:lnTo>
                <a:close/>
                <a:moveTo>
                  <a:pt x="195" y="274"/>
                </a:moveTo>
                <a:cubicBezTo>
                  <a:pt x="173" y="265"/>
                  <a:pt x="173" y="265"/>
                  <a:pt x="173" y="265"/>
                </a:cubicBezTo>
                <a:cubicBezTo>
                  <a:pt x="191" y="257"/>
                  <a:pt x="191" y="257"/>
                  <a:pt x="191" y="257"/>
                </a:cubicBezTo>
                <a:lnTo>
                  <a:pt x="195" y="274"/>
                </a:lnTo>
                <a:close/>
                <a:moveTo>
                  <a:pt x="190" y="251"/>
                </a:moveTo>
                <a:cubicBezTo>
                  <a:pt x="173" y="242"/>
                  <a:pt x="173" y="242"/>
                  <a:pt x="173" y="242"/>
                </a:cubicBezTo>
                <a:cubicBezTo>
                  <a:pt x="187" y="235"/>
                  <a:pt x="187" y="235"/>
                  <a:pt x="187" y="235"/>
                </a:cubicBezTo>
                <a:lnTo>
                  <a:pt x="190" y="251"/>
                </a:lnTo>
                <a:close/>
                <a:moveTo>
                  <a:pt x="184" y="210"/>
                </a:moveTo>
                <a:cubicBezTo>
                  <a:pt x="171" y="192"/>
                  <a:pt x="171" y="192"/>
                  <a:pt x="171" y="192"/>
                </a:cubicBezTo>
                <a:cubicBezTo>
                  <a:pt x="177" y="184"/>
                  <a:pt x="177" y="184"/>
                  <a:pt x="177" y="184"/>
                </a:cubicBezTo>
                <a:cubicBezTo>
                  <a:pt x="179" y="185"/>
                  <a:pt x="181" y="186"/>
                  <a:pt x="184" y="187"/>
                </a:cubicBezTo>
                <a:lnTo>
                  <a:pt x="184" y="210"/>
                </a:lnTo>
                <a:close/>
                <a:moveTo>
                  <a:pt x="188" y="186"/>
                </a:moveTo>
                <a:cubicBezTo>
                  <a:pt x="188" y="173"/>
                  <a:pt x="188" y="173"/>
                  <a:pt x="188" y="173"/>
                </a:cubicBezTo>
                <a:cubicBezTo>
                  <a:pt x="212" y="173"/>
                  <a:pt x="212" y="173"/>
                  <a:pt x="212" y="173"/>
                </a:cubicBezTo>
                <a:cubicBezTo>
                  <a:pt x="212" y="177"/>
                  <a:pt x="212" y="177"/>
                  <a:pt x="212" y="177"/>
                </a:cubicBezTo>
                <a:cubicBezTo>
                  <a:pt x="208" y="177"/>
                  <a:pt x="208" y="177"/>
                  <a:pt x="208" y="177"/>
                </a:cubicBezTo>
                <a:cubicBezTo>
                  <a:pt x="206" y="177"/>
                  <a:pt x="205" y="179"/>
                  <a:pt x="205" y="180"/>
                </a:cubicBezTo>
                <a:cubicBezTo>
                  <a:pt x="205" y="182"/>
                  <a:pt x="206" y="183"/>
                  <a:pt x="208" y="183"/>
                </a:cubicBezTo>
                <a:cubicBezTo>
                  <a:pt x="212" y="183"/>
                  <a:pt x="212" y="183"/>
                  <a:pt x="212" y="183"/>
                </a:cubicBezTo>
                <a:cubicBezTo>
                  <a:pt x="212" y="185"/>
                  <a:pt x="212" y="185"/>
                  <a:pt x="212" y="185"/>
                </a:cubicBezTo>
                <a:cubicBezTo>
                  <a:pt x="208" y="185"/>
                  <a:pt x="208" y="185"/>
                  <a:pt x="208" y="185"/>
                </a:cubicBezTo>
                <a:cubicBezTo>
                  <a:pt x="206" y="185"/>
                  <a:pt x="205" y="187"/>
                  <a:pt x="205" y="188"/>
                </a:cubicBezTo>
                <a:cubicBezTo>
                  <a:pt x="205" y="190"/>
                  <a:pt x="206" y="191"/>
                  <a:pt x="208" y="191"/>
                </a:cubicBezTo>
                <a:cubicBezTo>
                  <a:pt x="212" y="191"/>
                  <a:pt x="212" y="191"/>
                  <a:pt x="212" y="191"/>
                </a:cubicBezTo>
                <a:cubicBezTo>
                  <a:pt x="212" y="192"/>
                  <a:pt x="212" y="192"/>
                  <a:pt x="212" y="192"/>
                </a:cubicBezTo>
                <a:cubicBezTo>
                  <a:pt x="203" y="190"/>
                  <a:pt x="196" y="188"/>
                  <a:pt x="188" y="186"/>
                </a:cubicBezTo>
                <a:close/>
                <a:moveTo>
                  <a:pt x="229" y="187"/>
                </a:moveTo>
                <a:cubicBezTo>
                  <a:pt x="229" y="187"/>
                  <a:pt x="230" y="188"/>
                  <a:pt x="230" y="188"/>
                </a:cubicBezTo>
                <a:cubicBezTo>
                  <a:pt x="230" y="189"/>
                  <a:pt x="229" y="189"/>
                  <a:pt x="229" y="189"/>
                </a:cubicBezTo>
                <a:cubicBezTo>
                  <a:pt x="208" y="189"/>
                  <a:pt x="208" y="189"/>
                  <a:pt x="208" y="189"/>
                </a:cubicBezTo>
                <a:cubicBezTo>
                  <a:pt x="207" y="189"/>
                  <a:pt x="207" y="189"/>
                  <a:pt x="207" y="188"/>
                </a:cubicBezTo>
                <a:cubicBezTo>
                  <a:pt x="207" y="188"/>
                  <a:pt x="207" y="187"/>
                  <a:pt x="208" y="187"/>
                </a:cubicBezTo>
                <a:lnTo>
                  <a:pt x="229" y="187"/>
                </a:lnTo>
                <a:close/>
                <a:moveTo>
                  <a:pt x="229" y="179"/>
                </a:moveTo>
                <a:cubicBezTo>
                  <a:pt x="229" y="179"/>
                  <a:pt x="230" y="180"/>
                  <a:pt x="230" y="180"/>
                </a:cubicBezTo>
                <a:cubicBezTo>
                  <a:pt x="230" y="181"/>
                  <a:pt x="229" y="181"/>
                  <a:pt x="229" y="181"/>
                </a:cubicBezTo>
                <a:cubicBezTo>
                  <a:pt x="208" y="181"/>
                  <a:pt x="208" y="181"/>
                  <a:pt x="208" y="181"/>
                </a:cubicBezTo>
                <a:cubicBezTo>
                  <a:pt x="207" y="181"/>
                  <a:pt x="207" y="181"/>
                  <a:pt x="207" y="180"/>
                </a:cubicBezTo>
                <a:cubicBezTo>
                  <a:pt x="207" y="180"/>
                  <a:pt x="207" y="179"/>
                  <a:pt x="208" y="179"/>
                </a:cubicBezTo>
                <a:lnTo>
                  <a:pt x="229" y="179"/>
                </a:lnTo>
                <a:close/>
                <a:moveTo>
                  <a:pt x="224" y="169"/>
                </a:moveTo>
                <a:cubicBezTo>
                  <a:pt x="188" y="169"/>
                  <a:pt x="188" y="169"/>
                  <a:pt x="188" y="169"/>
                </a:cubicBezTo>
                <a:cubicBezTo>
                  <a:pt x="188" y="149"/>
                  <a:pt x="188" y="149"/>
                  <a:pt x="188" y="149"/>
                </a:cubicBezTo>
                <a:lnTo>
                  <a:pt x="224" y="169"/>
                </a:lnTo>
                <a:close/>
                <a:moveTo>
                  <a:pt x="169" y="143"/>
                </a:moveTo>
                <a:cubicBezTo>
                  <a:pt x="154" y="124"/>
                  <a:pt x="154" y="124"/>
                  <a:pt x="154" y="124"/>
                </a:cubicBezTo>
                <a:cubicBezTo>
                  <a:pt x="158" y="120"/>
                  <a:pt x="158" y="120"/>
                  <a:pt x="158" y="120"/>
                </a:cubicBezTo>
                <a:cubicBezTo>
                  <a:pt x="165" y="123"/>
                  <a:pt x="173" y="125"/>
                  <a:pt x="181" y="127"/>
                </a:cubicBezTo>
                <a:lnTo>
                  <a:pt x="169" y="143"/>
                </a:lnTo>
                <a:close/>
                <a:moveTo>
                  <a:pt x="184" y="119"/>
                </a:moveTo>
                <a:cubicBezTo>
                  <a:pt x="178" y="113"/>
                  <a:pt x="178" y="113"/>
                  <a:pt x="178" y="113"/>
                </a:cubicBezTo>
                <a:cubicBezTo>
                  <a:pt x="184" y="113"/>
                  <a:pt x="184" y="113"/>
                  <a:pt x="184" y="113"/>
                </a:cubicBezTo>
                <a:lnTo>
                  <a:pt x="184" y="119"/>
                </a:lnTo>
                <a:close/>
                <a:moveTo>
                  <a:pt x="184" y="108"/>
                </a:moveTo>
                <a:cubicBezTo>
                  <a:pt x="173" y="108"/>
                  <a:pt x="173" y="108"/>
                  <a:pt x="173" y="108"/>
                </a:cubicBezTo>
                <a:cubicBezTo>
                  <a:pt x="172" y="107"/>
                  <a:pt x="172" y="107"/>
                  <a:pt x="172" y="107"/>
                </a:cubicBezTo>
                <a:cubicBezTo>
                  <a:pt x="184" y="96"/>
                  <a:pt x="184" y="96"/>
                  <a:pt x="184" y="96"/>
                </a:cubicBezTo>
                <a:lnTo>
                  <a:pt x="184" y="108"/>
                </a:lnTo>
                <a:close/>
                <a:moveTo>
                  <a:pt x="169" y="105"/>
                </a:moveTo>
                <a:cubicBezTo>
                  <a:pt x="155" y="91"/>
                  <a:pt x="155" y="91"/>
                  <a:pt x="155" y="91"/>
                </a:cubicBezTo>
                <a:cubicBezTo>
                  <a:pt x="184" y="91"/>
                  <a:pt x="184" y="91"/>
                  <a:pt x="184" y="91"/>
                </a:cubicBezTo>
                <a:lnTo>
                  <a:pt x="169" y="105"/>
                </a:lnTo>
                <a:close/>
                <a:moveTo>
                  <a:pt x="172" y="113"/>
                </a:moveTo>
                <a:cubicBezTo>
                  <a:pt x="183" y="124"/>
                  <a:pt x="183" y="124"/>
                  <a:pt x="183" y="124"/>
                </a:cubicBezTo>
                <a:cubicBezTo>
                  <a:pt x="182" y="125"/>
                  <a:pt x="182" y="125"/>
                  <a:pt x="182" y="125"/>
                </a:cubicBezTo>
                <a:cubicBezTo>
                  <a:pt x="174" y="123"/>
                  <a:pt x="167" y="121"/>
                  <a:pt x="160" y="118"/>
                </a:cubicBezTo>
                <a:cubicBezTo>
                  <a:pt x="166" y="113"/>
                  <a:pt x="166" y="113"/>
                  <a:pt x="166" y="113"/>
                </a:cubicBezTo>
                <a:lnTo>
                  <a:pt x="172" y="113"/>
                </a:lnTo>
                <a:close/>
                <a:moveTo>
                  <a:pt x="224" y="127"/>
                </a:moveTo>
                <a:cubicBezTo>
                  <a:pt x="224" y="127"/>
                  <a:pt x="225" y="127"/>
                  <a:pt x="225" y="128"/>
                </a:cubicBezTo>
                <a:cubicBezTo>
                  <a:pt x="225" y="128"/>
                  <a:pt x="224" y="129"/>
                  <a:pt x="224" y="129"/>
                </a:cubicBezTo>
                <a:cubicBezTo>
                  <a:pt x="203" y="129"/>
                  <a:pt x="203" y="129"/>
                  <a:pt x="203" y="129"/>
                </a:cubicBezTo>
                <a:cubicBezTo>
                  <a:pt x="202" y="129"/>
                  <a:pt x="202" y="128"/>
                  <a:pt x="202" y="128"/>
                </a:cubicBezTo>
                <a:cubicBezTo>
                  <a:pt x="202" y="127"/>
                  <a:pt x="202" y="127"/>
                  <a:pt x="203" y="127"/>
                </a:cubicBezTo>
                <a:lnTo>
                  <a:pt x="224" y="127"/>
                </a:lnTo>
                <a:close/>
                <a:moveTo>
                  <a:pt x="224" y="119"/>
                </a:moveTo>
                <a:cubicBezTo>
                  <a:pt x="224" y="119"/>
                  <a:pt x="225" y="119"/>
                  <a:pt x="225" y="120"/>
                </a:cubicBezTo>
                <a:cubicBezTo>
                  <a:pt x="225" y="120"/>
                  <a:pt x="224" y="120"/>
                  <a:pt x="224" y="120"/>
                </a:cubicBezTo>
                <a:cubicBezTo>
                  <a:pt x="203" y="120"/>
                  <a:pt x="203" y="120"/>
                  <a:pt x="203" y="120"/>
                </a:cubicBezTo>
                <a:cubicBezTo>
                  <a:pt x="202" y="120"/>
                  <a:pt x="202" y="120"/>
                  <a:pt x="202" y="120"/>
                </a:cubicBezTo>
                <a:cubicBezTo>
                  <a:pt x="202" y="119"/>
                  <a:pt x="202" y="119"/>
                  <a:pt x="203" y="119"/>
                </a:cubicBezTo>
                <a:lnTo>
                  <a:pt x="224" y="119"/>
                </a:lnTo>
                <a:close/>
                <a:moveTo>
                  <a:pt x="188" y="93"/>
                </a:moveTo>
                <a:cubicBezTo>
                  <a:pt x="216" y="108"/>
                  <a:pt x="216" y="108"/>
                  <a:pt x="216" y="108"/>
                </a:cubicBezTo>
                <a:cubicBezTo>
                  <a:pt x="188" y="108"/>
                  <a:pt x="188" y="108"/>
                  <a:pt x="188" y="108"/>
                </a:cubicBezTo>
                <a:lnTo>
                  <a:pt x="188" y="93"/>
                </a:lnTo>
                <a:close/>
                <a:moveTo>
                  <a:pt x="207" y="113"/>
                </a:moveTo>
                <a:cubicBezTo>
                  <a:pt x="207" y="117"/>
                  <a:pt x="207" y="117"/>
                  <a:pt x="207" y="117"/>
                </a:cubicBezTo>
                <a:cubicBezTo>
                  <a:pt x="203" y="117"/>
                  <a:pt x="203" y="117"/>
                  <a:pt x="203" y="117"/>
                </a:cubicBezTo>
                <a:cubicBezTo>
                  <a:pt x="201" y="117"/>
                  <a:pt x="200" y="118"/>
                  <a:pt x="200" y="120"/>
                </a:cubicBezTo>
                <a:cubicBezTo>
                  <a:pt x="200" y="121"/>
                  <a:pt x="201" y="122"/>
                  <a:pt x="203" y="122"/>
                </a:cubicBezTo>
                <a:cubicBezTo>
                  <a:pt x="207" y="122"/>
                  <a:pt x="207" y="122"/>
                  <a:pt x="207" y="122"/>
                </a:cubicBezTo>
                <a:cubicBezTo>
                  <a:pt x="207" y="125"/>
                  <a:pt x="207" y="125"/>
                  <a:pt x="207" y="125"/>
                </a:cubicBezTo>
                <a:cubicBezTo>
                  <a:pt x="203" y="125"/>
                  <a:pt x="203" y="125"/>
                  <a:pt x="203" y="125"/>
                </a:cubicBezTo>
                <a:cubicBezTo>
                  <a:pt x="201" y="125"/>
                  <a:pt x="200" y="126"/>
                  <a:pt x="200" y="128"/>
                </a:cubicBezTo>
                <a:cubicBezTo>
                  <a:pt x="200" y="128"/>
                  <a:pt x="200" y="129"/>
                  <a:pt x="201" y="129"/>
                </a:cubicBezTo>
                <a:cubicBezTo>
                  <a:pt x="196" y="128"/>
                  <a:pt x="192" y="127"/>
                  <a:pt x="188" y="127"/>
                </a:cubicBezTo>
                <a:cubicBezTo>
                  <a:pt x="188" y="113"/>
                  <a:pt x="188" y="113"/>
                  <a:pt x="188" y="113"/>
                </a:cubicBezTo>
                <a:lnTo>
                  <a:pt x="207" y="113"/>
                </a:lnTo>
                <a:close/>
                <a:moveTo>
                  <a:pt x="154" y="86"/>
                </a:moveTo>
                <a:cubicBezTo>
                  <a:pt x="169" y="63"/>
                  <a:pt x="169" y="63"/>
                  <a:pt x="169" y="63"/>
                </a:cubicBezTo>
                <a:cubicBezTo>
                  <a:pt x="184" y="86"/>
                  <a:pt x="184" y="86"/>
                  <a:pt x="184" y="86"/>
                </a:cubicBezTo>
                <a:cubicBezTo>
                  <a:pt x="184" y="87"/>
                  <a:pt x="184" y="87"/>
                  <a:pt x="184" y="87"/>
                </a:cubicBezTo>
                <a:cubicBezTo>
                  <a:pt x="184" y="87"/>
                  <a:pt x="184" y="87"/>
                  <a:pt x="184" y="87"/>
                </a:cubicBezTo>
                <a:cubicBezTo>
                  <a:pt x="154" y="87"/>
                  <a:pt x="154" y="87"/>
                  <a:pt x="154" y="87"/>
                </a:cubicBezTo>
                <a:cubicBezTo>
                  <a:pt x="154" y="87"/>
                  <a:pt x="154" y="87"/>
                  <a:pt x="154" y="87"/>
                </a:cubicBezTo>
                <a:cubicBezTo>
                  <a:pt x="154" y="87"/>
                  <a:pt x="154" y="87"/>
                  <a:pt x="154" y="87"/>
                </a:cubicBezTo>
                <a:cubicBezTo>
                  <a:pt x="154" y="86"/>
                  <a:pt x="154" y="86"/>
                  <a:pt x="154" y="86"/>
                </a:cubicBezTo>
                <a:close/>
                <a:moveTo>
                  <a:pt x="154" y="96"/>
                </a:moveTo>
                <a:cubicBezTo>
                  <a:pt x="166" y="107"/>
                  <a:pt x="166" y="107"/>
                  <a:pt x="166" y="107"/>
                </a:cubicBezTo>
                <a:cubicBezTo>
                  <a:pt x="165" y="108"/>
                  <a:pt x="165" y="108"/>
                  <a:pt x="165" y="108"/>
                </a:cubicBezTo>
                <a:cubicBezTo>
                  <a:pt x="154" y="108"/>
                  <a:pt x="154" y="108"/>
                  <a:pt x="154" y="108"/>
                </a:cubicBezTo>
                <a:lnTo>
                  <a:pt x="154" y="96"/>
                </a:lnTo>
                <a:close/>
                <a:moveTo>
                  <a:pt x="161" y="113"/>
                </a:moveTo>
                <a:cubicBezTo>
                  <a:pt x="156" y="117"/>
                  <a:pt x="156" y="117"/>
                  <a:pt x="156" y="117"/>
                </a:cubicBezTo>
                <a:cubicBezTo>
                  <a:pt x="156" y="117"/>
                  <a:pt x="155" y="116"/>
                  <a:pt x="154" y="116"/>
                </a:cubicBezTo>
                <a:cubicBezTo>
                  <a:pt x="154" y="113"/>
                  <a:pt x="154" y="113"/>
                  <a:pt x="154" y="113"/>
                </a:cubicBezTo>
                <a:lnTo>
                  <a:pt x="161" y="113"/>
                </a:lnTo>
                <a:close/>
                <a:moveTo>
                  <a:pt x="150" y="92"/>
                </a:moveTo>
                <a:cubicBezTo>
                  <a:pt x="150" y="108"/>
                  <a:pt x="150" y="108"/>
                  <a:pt x="150" y="108"/>
                </a:cubicBezTo>
                <a:cubicBezTo>
                  <a:pt x="137" y="108"/>
                  <a:pt x="137" y="108"/>
                  <a:pt x="137" y="108"/>
                </a:cubicBezTo>
                <a:cubicBezTo>
                  <a:pt x="134" y="107"/>
                  <a:pt x="132" y="106"/>
                  <a:pt x="129" y="104"/>
                </a:cubicBezTo>
                <a:lnTo>
                  <a:pt x="150" y="92"/>
                </a:lnTo>
                <a:close/>
                <a:moveTo>
                  <a:pt x="89" y="60"/>
                </a:moveTo>
                <a:cubicBezTo>
                  <a:pt x="89" y="60"/>
                  <a:pt x="89" y="60"/>
                  <a:pt x="89" y="61"/>
                </a:cubicBezTo>
                <a:cubicBezTo>
                  <a:pt x="89" y="61"/>
                  <a:pt x="89" y="61"/>
                  <a:pt x="89" y="61"/>
                </a:cubicBezTo>
                <a:cubicBezTo>
                  <a:pt x="74" y="61"/>
                  <a:pt x="74" y="61"/>
                  <a:pt x="74" y="61"/>
                </a:cubicBezTo>
                <a:cubicBezTo>
                  <a:pt x="73" y="61"/>
                  <a:pt x="73" y="61"/>
                  <a:pt x="73" y="61"/>
                </a:cubicBezTo>
                <a:cubicBezTo>
                  <a:pt x="73" y="60"/>
                  <a:pt x="73" y="60"/>
                  <a:pt x="74" y="60"/>
                </a:cubicBezTo>
                <a:lnTo>
                  <a:pt x="89" y="60"/>
                </a:lnTo>
                <a:close/>
                <a:moveTo>
                  <a:pt x="89" y="54"/>
                </a:moveTo>
                <a:cubicBezTo>
                  <a:pt x="89" y="54"/>
                  <a:pt x="89" y="54"/>
                  <a:pt x="89" y="55"/>
                </a:cubicBezTo>
                <a:cubicBezTo>
                  <a:pt x="89" y="55"/>
                  <a:pt x="89" y="55"/>
                  <a:pt x="89" y="55"/>
                </a:cubicBezTo>
                <a:cubicBezTo>
                  <a:pt x="74" y="55"/>
                  <a:pt x="74" y="55"/>
                  <a:pt x="74" y="55"/>
                </a:cubicBezTo>
                <a:cubicBezTo>
                  <a:pt x="73" y="55"/>
                  <a:pt x="73" y="55"/>
                  <a:pt x="73" y="55"/>
                </a:cubicBezTo>
                <a:cubicBezTo>
                  <a:pt x="73" y="54"/>
                  <a:pt x="73" y="54"/>
                  <a:pt x="74" y="54"/>
                </a:cubicBezTo>
                <a:lnTo>
                  <a:pt x="89" y="54"/>
                </a:lnTo>
                <a:close/>
                <a:moveTo>
                  <a:pt x="63" y="36"/>
                </a:moveTo>
                <a:cubicBezTo>
                  <a:pt x="83" y="47"/>
                  <a:pt x="83" y="47"/>
                  <a:pt x="83" y="47"/>
                </a:cubicBezTo>
                <a:cubicBezTo>
                  <a:pt x="63" y="47"/>
                  <a:pt x="63" y="47"/>
                  <a:pt x="63" y="47"/>
                </a:cubicBezTo>
                <a:lnTo>
                  <a:pt x="63" y="36"/>
                </a:lnTo>
                <a:close/>
                <a:moveTo>
                  <a:pt x="63" y="50"/>
                </a:moveTo>
                <a:cubicBezTo>
                  <a:pt x="76" y="50"/>
                  <a:pt x="76" y="50"/>
                  <a:pt x="76" y="50"/>
                </a:cubicBezTo>
                <a:cubicBezTo>
                  <a:pt x="76" y="53"/>
                  <a:pt x="76" y="53"/>
                  <a:pt x="76" y="53"/>
                </a:cubicBezTo>
                <a:cubicBezTo>
                  <a:pt x="74" y="53"/>
                  <a:pt x="74" y="53"/>
                  <a:pt x="74" y="53"/>
                </a:cubicBezTo>
                <a:cubicBezTo>
                  <a:pt x="73" y="53"/>
                  <a:pt x="72" y="54"/>
                  <a:pt x="72" y="55"/>
                </a:cubicBezTo>
                <a:cubicBezTo>
                  <a:pt x="72" y="56"/>
                  <a:pt x="73" y="57"/>
                  <a:pt x="74" y="57"/>
                </a:cubicBezTo>
                <a:cubicBezTo>
                  <a:pt x="76" y="57"/>
                  <a:pt x="76" y="57"/>
                  <a:pt x="76" y="57"/>
                </a:cubicBezTo>
                <a:cubicBezTo>
                  <a:pt x="76" y="59"/>
                  <a:pt x="76" y="59"/>
                  <a:pt x="76" y="59"/>
                </a:cubicBezTo>
                <a:cubicBezTo>
                  <a:pt x="74" y="59"/>
                  <a:pt x="74" y="59"/>
                  <a:pt x="74" y="59"/>
                </a:cubicBezTo>
                <a:cubicBezTo>
                  <a:pt x="73" y="59"/>
                  <a:pt x="72" y="59"/>
                  <a:pt x="72" y="61"/>
                </a:cubicBezTo>
                <a:cubicBezTo>
                  <a:pt x="72" y="62"/>
                  <a:pt x="73" y="63"/>
                  <a:pt x="74" y="63"/>
                </a:cubicBezTo>
                <a:cubicBezTo>
                  <a:pt x="76" y="63"/>
                  <a:pt x="76" y="63"/>
                  <a:pt x="76" y="63"/>
                </a:cubicBezTo>
                <a:cubicBezTo>
                  <a:pt x="76" y="68"/>
                  <a:pt x="76" y="68"/>
                  <a:pt x="76" y="68"/>
                </a:cubicBezTo>
                <a:cubicBezTo>
                  <a:pt x="76" y="69"/>
                  <a:pt x="77" y="69"/>
                  <a:pt x="78" y="69"/>
                </a:cubicBezTo>
                <a:cubicBezTo>
                  <a:pt x="84" y="69"/>
                  <a:pt x="84" y="69"/>
                  <a:pt x="84" y="69"/>
                </a:cubicBezTo>
                <a:cubicBezTo>
                  <a:pt x="84" y="69"/>
                  <a:pt x="85" y="69"/>
                  <a:pt x="85" y="69"/>
                </a:cubicBezTo>
                <a:cubicBezTo>
                  <a:pt x="90" y="76"/>
                  <a:pt x="101" y="90"/>
                  <a:pt x="122" y="103"/>
                </a:cubicBezTo>
                <a:cubicBezTo>
                  <a:pt x="112" y="109"/>
                  <a:pt x="112" y="109"/>
                  <a:pt x="112" y="109"/>
                </a:cubicBezTo>
                <a:cubicBezTo>
                  <a:pt x="111" y="109"/>
                  <a:pt x="111" y="110"/>
                  <a:pt x="111" y="111"/>
                </a:cubicBezTo>
                <a:cubicBezTo>
                  <a:pt x="111" y="112"/>
                  <a:pt x="112" y="113"/>
                  <a:pt x="113" y="113"/>
                </a:cubicBezTo>
                <a:cubicBezTo>
                  <a:pt x="121" y="113"/>
                  <a:pt x="121" y="113"/>
                  <a:pt x="121" y="113"/>
                </a:cubicBezTo>
                <a:cubicBezTo>
                  <a:pt x="121" y="117"/>
                  <a:pt x="121" y="117"/>
                  <a:pt x="121" y="117"/>
                </a:cubicBezTo>
                <a:cubicBezTo>
                  <a:pt x="117" y="117"/>
                  <a:pt x="117" y="117"/>
                  <a:pt x="117" y="117"/>
                </a:cubicBezTo>
                <a:cubicBezTo>
                  <a:pt x="116" y="117"/>
                  <a:pt x="114" y="118"/>
                  <a:pt x="114" y="120"/>
                </a:cubicBezTo>
                <a:cubicBezTo>
                  <a:pt x="114" y="121"/>
                  <a:pt x="116" y="122"/>
                  <a:pt x="117" y="122"/>
                </a:cubicBezTo>
                <a:cubicBezTo>
                  <a:pt x="121" y="122"/>
                  <a:pt x="121" y="122"/>
                  <a:pt x="121" y="122"/>
                </a:cubicBezTo>
                <a:cubicBezTo>
                  <a:pt x="121" y="125"/>
                  <a:pt x="121" y="125"/>
                  <a:pt x="121" y="125"/>
                </a:cubicBezTo>
                <a:cubicBezTo>
                  <a:pt x="117" y="125"/>
                  <a:pt x="117" y="125"/>
                  <a:pt x="117" y="125"/>
                </a:cubicBezTo>
                <a:cubicBezTo>
                  <a:pt x="116" y="125"/>
                  <a:pt x="114" y="126"/>
                  <a:pt x="114" y="128"/>
                </a:cubicBezTo>
                <a:cubicBezTo>
                  <a:pt x="114" y="128"/>
                  <a:pt x="114" y="128"/>
                  <a:pt x="115" y="128"/>
                </a:cubicBezTo>
                <a:cubicBezTo>
                  <a:pt x="108" y="127"/>
                  <a:pt x="103" y="125"/>
                  <a:pt x="97" y="124"/>
                </a:cubicBezTo>
                <a:cubicBezTo>
                  <a:pt x="93" y="119"/>
                  <a:pt x="91" y="115"/>
                  <a:pt x="89" y="112"/>
                </a:cubicBezTo>
                <a:cubicBezTo>
                  <a:pt x="89" y="111"/>
                  <a:pt x="89" y="111"/>
                  <a:pt x="89" y="111"/>
                </a:cubicBezTo>
                <a:cubicBezTo>
                  <a:pt x="89" y="105"/>
                  <a:pt x="89" y="105"/>
                  <a:pt x="89" y="105"/>
                </a:cubicBezTo>
                <a:cubicBezTo>
                  <a:pt x="92" y="105"/>
                  <a:pt x="92" y="105"/>
                  <a:pt x="92" y="105"/>
                </a:cubicBezTo>
                <a:cubicBezTo>
                  <a:pt x="93" y="105"/>
                  <a:pt x="94" y="105"/>
                  <a:pt x="94" y="103"/>
                </a:cubicBezTo>
                <a:cubicBezTo>
                  <a:pt x="94" y="102"/>
                  <a:pt x="93" y="102"/>
                  <a:pt x="92" y="102"/>
                </a:cubicBezTo>
                <a:cubicBezTo>
                  <a:pt x="89" y="102"/>
                  <a:pt x="89" y="102"/>
                  <a:pt x="89" y="102"/>
                </a:cubicBezTo>
                <a:cubicBezTo>
                  <a:pt x="89" y="100"/>
                  <a:pt x="89" y="100"/>
                  <a:pt x="89" y="100"/>
                </a:cubicBezTo>
                <a:cubicBezTo>
                  <a:pt x="92" y="100"/>
                  <a:pt x="92" y="100"/>
                  <a:pt x="92" y="100"/>
                </a:cubicBezTo>
                <a:cubicBezTo>
                  <a:pt x="93" y="100"/>
                  <a:pt x="94" y="99"/>
                  <a:pt x="94" y="98"/>
                </a:cubicBezTo>
                <a:cubicBezTo>
                  <a:pt x="94" y="97"/>
                  <a:pt x="93" y="96"/>
                  <a:pt x="92" y="96"/>
                </a:cubicBezTo>
                <a:cubicBezTo>
                  <a:pt x="89" y="96"/>
                  <a:pt x="89" y="96"/>
                  <a:pt x="89" y="96"/>
                </a:cubicBezTo>
                <a:cubicBezTo>
                  <a:pt x="89" y="93"/>
                  <a:pt x="89" y="93"/>
                  <a:pt x="89" y="93"/>
                </a:cubicBezTo>
                <a:cubicBezTo>
                  <a:pt x="95" y="93"/>
                  <a:pt x="95" y="93"/>
                  <a:pt x="95" y="93"/>
                </a:cubicBezTo>
                <a:cubicBezTo>
                  <a:pt x="96" y="93"/>
                  <a:pt x="96" y="92"/>
                  <a:pt x="97" y="92"/>
                </a:cubicBezTo>
                <a:cubicBezTo>
                  <a:pt x="97" y="91"/>
                  <a:pt x="97" y="90"/>
                  <a:pt x="96" y="90"/>
                </a:cubicBezTo>
                <a:cubicBezTo>
                  <a:pt x="63" y="72"/>
                  <a:pt x="63" y="72"/>
                  <a:pt x="63" y="72"/>
                </a:cubicBezTo>
                <a:cubicBezTo>
                  <a:pt x="63" y="50"/>
                  <a:pt x="63" y="50"/>
                  <a:pt x="63" y="50"/>
                </a:cubicBezTo>
                <a:close/>
                <a:moveTo>
                  <a:pt x="77" y="104"/>
                </a:moveTo>
                <a:cubicBezTo>
                  <a:pt x="77" y="104"/>
                  <a:pt x="77" y="104"/>
                  <a:pt x="77" y="103"/>
                </a:cubicBezTo>
                <a:cubicBezTo>
                  <a:pt x="77" y="103"/>
                  <a:pt x="77" y="103"/>
                  <a:pt x="77" y="103"/>
                </a:cubicBezTo>
                <a:cubicBezTo>
                  <a:pt x="92" y="103"/>
                  <a:pt x="92" y="103"/>
                  <a:pt x="92" y="103"/>
                </a:cubicBezTo>
                <a:cubicBezTo>
                  <a:pt x="92" y="103"/>
                  <a:pt x="93" y="103"/>
                  <a:pt x="93" y="103"/>
                </a:cubicBezTo>
                <a:cubicBezTo>
                  <a:pt x="93" y="104"/>
                  <a:pt x="92" y="104"/>
                  <a:pt x="92" y="104"/>
                </a:cubicBezTo>
                <a:lnTo>
                  <a:pt x="77" y="104"/>
                </a:lnTo>
                <a:close/>
                <a:moveTo>
                  <a:pt x="77" y="98"/>
                </a:moveTo>
                <a:cubicBezTo>
                  <a:pt x="77" y="98"/>
                  <a:pt x="77" y="98"/>
                  <a:pt x="77" y="98"/>
                </a:cubicBezTo>
                <a:cubicBezTo>
                  <a:pt x="77" y="97"/>
                  <a:pt x="77" y="97"/>
                  <a:pt x="77" y="97"/>
                </a:cubicBezTo>
                <a:cubicBezTo>
                  <a:pt x="92" y="97"/>
                  <a:pt x="92" y="97"/>
                  <a:pt x="92" y="97"/>
                </a:cubicBezTo>
                <a:cubicBezTo>
                  <a:pt x="92" y="97"/>
                  <a:pt x="93" y="97"/>
                  <a:pt x="93" y="98"/>
                </a:cubicBezTo>
                <a:cubicBezTo>
                  <a:pt x="93" y="98"/>
                  <a:pt x="92" y="98"/>
                  <a:pt x="92" y="98"/>
                </a:cubicBezTo>
                <a:lnTo>
                  <a:pt x="77" y="98"/>
                </a:lnTo>
                <a:close/>
                <a:moveTo>
                  <a:pt x="63" y="76"/>
                </a:moveTo>
                <a:cubicBezTo>
                  <a:pt x="89" y="90"/>
                  <a:pt x="89" y="90"/>
                  <a:pt x="89" y="90"/>
                </a:cubicBezTo>
                <a:cubicBezTo>
                  <a:pt x="63" y="90"/>
                  <a:pt x="63" y="90"/>
                  <a:pt x="63" y="90"/>
                </a:cubicBezTo>
                <a:lnTo>
                  <a:pt x="63" y="76"/>
                </a:lnTo>
                <a:close/>
                <a:moveTo>
                  <a:pt x="80" y="93"/>
                </a:moveTo>
                <a:cubicBezTo>
                  <a:pt x="80" y="96"/>
                  <a:pt x="80" y="96"/>
                  <a:pt x="80" y="96"/>
                </a:cubicBezTo>
                <a:cubicBezTo>
                  <a:pt x="77" y="96"/>
                  <a:pt x="77" y="96"/>
                  <a:pt x="77" y="96"/>
                </a:cubicBezTo>
                <a:cubicBezTo>
                  <a:pt x="76" y="96"/>
                  <a:pt x="75" y="97"/>
                  <a:pt x="75" y="98"/>
                </a:cubicBezTo>
                <a:cubicBezTo>
                  <a:pt x="75" y="99"/>
                  <a:pt x="76" y="100"/>
                  <a:pt x="77" y="100"/>
                </a:cubicBezTo>
                <a:cubicBezTo>
                  <a:pt x="80" y="100"/>
                  <a:pt x="80" y="100"/>
                  <a:pt x="80" y="100"/>
                </a:cubicBezTo>
                <a:cubicBezTo>
                  <a:pt x="80" y="102"/>
                  <a:pt x="80" y="102"/>
                  <a:pt x="80" y="102"/>
                </a:cubicBezTo>
                <a:cubicBezTo>
                  <a:pt x="77" y="102"/>
                  <a:pt x="77" y="102"/>
                  <a:pt x="77" y="102"/>
                </a:cubicBezTo>
                <a:cubicBezTo>
                  <a:pt x="76" y="102"/>
                  <a:pt x="75" y="102"/>
                  <a:pt x="75" y="103"/>
                </a:cubicBezTo>
                <a:cubicBezTo>
                  <a:pt x="75" y="105"/>
                  <a:pt x="76" y="105"/>
                  <a:pt x="77" y="105"/>
                </a:cubicBezTo>
                <a:cubicBezTo>
                  <a:pt x="80" y="105"/>
                  <a:pt x="80" y="105"/>
                  <a:pt x="80" y="105"/>
                </a:cubicBezTo>
                <a:cubicBezTo>
                  <a:pt x="80" y="111"/>
                  <a:pt x="80" y="111"/>
                  <a:pt x="80" y="111"/>
                </a:cubicBezTo>
                <a:cubicBezTo>
                  <a:pt x="80" y="112"/>
                  <a:pt x="81" y="112"/>
                  <a:pt x="81" y="112"/>
                </a:cubicBezTo>
                <a:cubicBezTo>
                  <a:pt x="86" y="112"/>
                  <a:pt x="86" y="112"/>
                  <a:pt x="86" y="112"/>
                </a:cubicBezTo>
                <a:cubicBezTo>
                  <a:pt x="87" y="114"/>
                  <a:pt x="90" y="118"/>
                  <a:pt x="93" y="122"/>
                </a:cubicBezTo>
                <a:cubicBezTo>
                  <a:pt x="81" y="118"/>
                  <a:pt x="72" y="114"/>
                  <a:pt x="63" y="109"/>
                </a:cubicBezTo>
                <a:cubicBezTo>
                  <a:pt x="63" y="93"/>
                  <a:pt x="63" y="93"/>
                  <a:pt x="63" y="93"/>
                </a:cubicBezTo>
                <a:lnTo>
                  <a:pt x="80" y="93"/>
                </a:lnTo>
                <a:close/>
                <a:moveTo>
                  <a:pt x="34" y="148"/>
                </a:moveTo>
                <a:cubicBezTo>
                  <a:pt x="37" y="137"/>
                  <a:pt x="37" y="137"/>
                  <a:pt x="37" y="137"/>
                </a:cubicBezTo>
                <a:cubicBezTo>
                  <a:pt x="47" y="142"/>
                  <a:pt x="47" y="142"/>
                  <a:pt x="47" y="142"/>
                </a:cubicBezTo>
                <a:cubicBezTo>
                  <a:pt x="34" y="148"/>
                  <a:pt x="34" y="148"/>
                  <a:pt x="34" y="148"/>
                </a:cubicBezTo>
                <a:cubicBezTo>
                  <a:pt x="34" y="148"/>
                  <a:pt x="34" y="148"/>
                  <a:pt x="34" y="148"/>
                </a:cubicBezTo>
                <a:close/>
                <a:moveTo>
                  <a:pt x="36" y="87"/>
                </a:moveTo>
                <a:cubicBezTo>
                  <a:pt x="34" y="84"/>
                  <a:pt x="31" y="82"/>
                  <a:pt x="30" y="79"/>
                </a:cubicBezTo>
                <a:cubicBezTo>
                  <a:pt x="36" y="76"/>
                  <a:pt x="36" y="76"/>
                  <a:pt x="36" y="76"/>
                </a:cubicBezTo>
                <a:lnTo>
                  <a:pt x="36" y="87"/>
                </a:lnTo>
                <a:close/>
                <a:moveTo>
                  <a:pt x="42" y="93"/>
                </a:moveTo>
                <a:cubicBezTo>
                  <a:pt x="57" y="93"/>
                  <a:pt x="57" y="93"/>
                  <a:pt x="57" y="93"/>
                </a:cubicBezTo>
                <a:cubicBezTo>
                  <a:pt x="51" y="101"/>
                  <a:pt x="51" y="101"/>
                  <a:pt x="51" y="101"/>
                </a:cubicBezTo>
                <a:cubicBezTo>
                  <a:pt x="49" y="99"/>
                  <a:pt x="46" y="97"/>
                  <a:pt x="44" y="95"/>
                </a:cubicBezTo>
                <a:lnTo>
                  <a:pt x="42" y="93"/>
                </a:lnTo>
                <a:close/>
                <a:moveTo>
                  <a:pt x="37" y="134"/>
                </a:moveTo>
                <a:cubicBezTo>
                  <a:pt x="39" y="127"/>
                  <a:pt x="39" y="127"/>
                  <a:pt x="39" y="127"/>
                </a:cubicBezTo>
                <a:cubicBezTo>
                  <a:pt x="60" y="127"/>
                  <a:pt x="60" y="127"/>
                  <a:pt x="60" y="127"/>
                </a:cubicBezTo>
                <a:cubicBezTo>
                  <a:pt x="62" y="134"/>
                  <a:pt x="62" y="134"/>
                  <a:pt x="62" y="134"/>
                </a:cubicBezTo>
                <a:lnTo>
                  <a:pt x="37" y="134"/>
                </a:lnTo>
                <a:close/>
                <a:moveTo>
                  <a:pt x="58" y="136"/>
                </a:moveTo>
                <a:cubicBezTo>
                  <a:pt x="49" y="140"/>
                  <a:pt x="49" y="140"/>
                  <a:pt x="49" y="140"/>
                </a:cubicBezTo>
                <a:cubicBezTo>
                  <a:pt x="41" y="136"/>
                  <a:pt x="41" y="136"/>
                  <a:pt x="41" y="136"/>
                </a:cubicBezTo>
                <a:lnTo>
                  <a:pt x="58" y="136"/>
                </a:lnTo>
                <a:close/>
                <a:moveTo>
                  <a:pt x="60" y="123"/>
                </a:moveTo>
                <a:cubicBezTo>
                  <a:pt x="39" y="123"/>
                  <a:pt x="39" y="123"/>
                  <a:pt x="39" y="123"/>
                </a:cubicBezTo>
                <a:cubicBezTo>
                  <a:pt x="39" y="123"/>
                  <a:pt x="39" y="123"/>
                  <a:pt x="39" y="123"/>
                </a:cubicBezTo>
                <a:cubicBezTo>
                  <a:pt x="40" y="123"/>
                  <a:pt x="40" y="123"/>
                  <a:pt x="40" y="123"/>
                </a:cubicBezTo>
                <a:cubicBezTo>
                  <a:pt x="50" y="108"/>
                  <a:pt x="50" y="108"/>
                  <a:pt x="50" y="108"/>
                </a:cubicBezTo>
                <a:cubicBezTo>
                  <a:pt x="60" y="122"/>
                  <a:pt x="60" y="122"/>
                  <a:pt x="60" y="122"/>
                </a:cubicBezTo>
                <a:cubicBezTo>
                  <a:pt x="60" y="123"/>
                  <a:pt x="60" y="123"/>
                  <a:pt x="60" y="123"/>
                </a:cubicBezTo>
                <a:close/>
                <a:moveTo>
                  <a:pt x="43" y="98"/>
                </a:moveTo>
                <a:cubicBezTo>
                  <a:pt x="48" y="106"/>
                  <a:pt x="48" y="106"/>
                  <a:pt x="48" y="106"/>
                </a:cubicBezTo>
                <a:cubicBezTo>
                  <a:pt x="39" y="119"/>
                  <a:pt x="39" y="119"/>
                  <a:pt x="39" y="119"/>
                </a:cubicBezTo>
                <a:cubicBezTo>
                  <a:pt x="39" y="95"/>
                  <a:pt x="39" y="95"/>
                  <a:pt x="39" y="95"/>
                </a:cubicBezTo>
                <a:cubicBezTo>
                  <a:pt x="40" y="96"/>
                  <a:pt x="42" y="97"/>
                  <a:pt x="43" y="98"/>
                </a:cubicBezTo>
                <a:close/>
                <a:moveTo>
                  <a:pt x="50" y="143"/>
                </a:moveTo>
                <a:cubicBezTo>
                  <a:pt x="64" y="150"/>
                  <a:pt x="64" y="150"/>
                  <a:pt x="64" y="150"/>
                </a:cubicBezTo>
                <a:cubicBezTo>
                  <a:pt x="49" y="156"/>
                  <a:pt x="49" y="156"/>
                  <a:pt x="49" y="156"/>
                </a:cubicBezTo>
                <a:cubicBezTo>
                  <a:pt x="37" y="151"/>
                  <a:pt x="37" y="151"/>
                  <a:pt x="37" y="151"/>
                </a:cubicBezTo>
                <a:cubicBezTo>
                  <a:pt x="37" y="151"/>
                  <a:pt x="36" y="150"/>
                  <a:pt x="36" y="150"/>
                </a:cubicBezTo>
                <a:lnTo>
                  <a:pt x="50" y="143"/>
                </a:lnTo>
                <a:close/>
                <a:moveTo>
                  <a:pt x="46" y="158"/>
                </a:moveTo>
                <a:cubicBezTo>
                  <a:pt x="44" y="159"/>
                  <a:pt x="44" y="159"/>
                  <a:pt x="44" y="159"/>
                </a:cubicBezTo>
                <a:cubicBezTo>
                  <a:pt x="43" y="158"/>
                  <a:pt x="42" y="157"/>
                  <a:pt x="41" y="156"/>
                </a:cubicBezTo>
                <a:lnTo>
                  <a:pt x="46" y="158"/>
                </a:lnTo>
                <a:close/>
                <a:moveTo>
                  <a:pt x="43" y="162"/>
                </a:moveTo>
                <a:cubicBezTo>
                  <a:pt x="47" y="165"/>
                  <a:pt x="51" y="169"/>
                  <a:pt x="56" y="172"/>
                </a:cubicBezTo>
                <a:cubicBezTo>
                  <a:pt x="49" y="175"/>
                  <a:pt x="49" y="175"/>
                  <a:pt x="49" y="175"/>
                </a:cubicBezTo>
                <a:cubicBezTo>
                  <a:pt x="31" y="167"/>
                  <a:pt x="31" y="167"/>
                  <a:pt x="31" y="167"/>
                </a:cubicBezTo>
                <a:lnTo>
                  <a:pt x="43" y="162"/>
                </a:lnTo>
                <a:close/>
                <a:moveTo>
                  <a:pt x="46" y="161"/>
                </a:moveTo>
                <a:cubicBezTo>
                  <a:pt x="49" y="159"/>
                  <a:pt x="49" y="159"/>
                  <a:pt x="49" y="159"/>
                </a:cubicBezTo>
                <a:cubicBezTo>
                  <a:pt x="67" y="167"/>
                  <a:pt x="67" y="167"/>
                  <a:pt x="67" y="167"/>
                </a:cubicBezTo>
                <a:cubicBezTo>
                  <a:pt x="59" y="171"/>
                  <a:pt x="59" y="171"/>
                  <a:pt x="59" y="171"/>
                </a:cubicBezTo>
                <a:cubicBezTo>
                  <a:pt x="54" y="167"/>
                  <a:pt x="50" y="164"/>
                  <a:pt x="46" y="161"/>
                </a:cubicBezTo>
                <a:close/>
                <a:moveTo>
                  <a:pt x="69" y="169"/>
                </a:moveTo>
                <a:cubicBezTo>
                  <a:pt x="71" y="178"/>
                  <a:pt x="71" y="178"/>
                  <a:pt x="71" y="178"/>
                </a:cubicBezTo>
                <a:cubicBezTo>
                  <a:pt x="67" y="176"/>
                  <a:pt x="64" y="174"/>
                  <a:pt x="61" y="172"/>
                </a:cubicBezTo>
                <a:lnTo>
                  <a:pt x="69" y="169"/>
                </a:lnTo>
                <a:close/>
                <a:moveTo>
                  <a:pt x="53" y="158"/>
                </a:moveTo>
                <a:cubicBezTo>
                  <a:pt x="66" y="153"/>
                  <a:pt x="66" y="153"/>
                  <a:pt x="66" y="153"/>
                </a:cubicBezTo>
                <a:cubicBezTo>
                  <a:pt x="68" y="164"/>
                  <a:pt x="68" y="164"/>
                  <a:pt x="68" y="164"/>
                </a:cubicBezTo>
                <a:lnTo>
                  <a:pt x="53" y="158"/>
                </a:lnTo>
                <a:close/>
                <a:moveTo>
                  <a:pt x="52" y="142"/>
                </a:moveTo>
                <a:cubicBezTo>
                  <a:pt x="63" y="137"/>
                  <a:pt x="63" y="137"/>
                  <a:pt x="63" y="137"/>
                </a:cubicBezTo>
                <a:cubicBezTo>
                  <a:pt x="65" y="148"/>
                  <a:pt x="65" y="148"/>
                  <a:pt x="65" y="148"/>
                </a:cubicBezTo>
                <a:lnTo>
                  <a:pt x="52" y="142"/>
                </a:lnTo>
                <a:close/>
                <a:moveTo>
                  <a:pt x="60" y="119"/>
                </a:moveTo>
                <a:cubicBezTo>
                  <a:pt x="51" y="106"/>
                  <a:pt x="51" y="106"/>
                  <a:pt x="51" y="106"/>
                </a:cubicBezTo>
                <a:cubicBezTo>
                  <a:pt x="52" y="105"/>
                  <a:pt x="52" y="105"/>
                  <a:pt x="52" y="105"/>
                </a:cubicBezTo>
                <a:cubicBezTo>
                  <a:pt x="54" y="107"/>
                  <a:pt x="57" y="109"/>
                  <a:pt x="60" y="111"/>
                </a:cubicBezTo>
                <a:lnTo>
                  <a:pt x="60" y="119"/>
                </a:lnTo>
                <a:close/>
                <a:moveTo>
                  <a:pt x="54" y="103"/>
                </a:moveTo>
                <a:cubicBezTo>
                  <a:pt x="60" y="93"/>
                  <a:pt x="60" y="93"/>
                  <a:pt x="60" y="93"/>
                </a:cubicBezTo>
                <a:cubicBezTo>
                  <a:pt x="60" y="107"/>
                  <a:pt x="60" y="107"/>
                  <a:pt x="60" y="107"/>
                </a:cubicBezTo>
                <a:cubicBezTo>
                  <a:pt x="58" y="106"/>
                  <a:pt x="56" y="104"/>
                  <a:pt x="54" y="103"/>
                </a:cubicBezTo>
                <a:close/>
                <a:moveTo>
                  <a:pt x="52" y="47"/>
                </a:moveTo>
                <a:cubicBezTo>
                  <a:pt x="52" y="46"/>
                  <a:pt x="52" y="46"/>
                  <a:pt x="52" y="46"/>
                </a:cubicBezTo>
                <a:cubicBezTo>
                  <a:pt x="60" y="38"/>
                  <a:pt x="60" y="38"/>
                  <a:pt x="60" y="38"/>
                </a:cubicBezTo>
                <a:cubicBezTo>
                  <a:pt x="60" y="47"/>
                  <a:pt x="60" y="47"/>
                  <a:pt x="60" y="47"/>
                </a:cubicBezTo>
                <a:lnTo>
                  <a:pt x="52" y="47"/>
                </a:lnTo>
                <a:close/>
                <a:moveTo>
                  <a:pt x="60" y="50"/>
                </a:moveTo>
                <a:cubicBezTo>
                  <a:pt x="60" y="54"/>
                  <a:pt x="60" y="54"/>
                  <a:pt x="60" y="54"/>
                </a:cubicBezTo>
                <a:cubicBezTo>
                  <a:pt x="56" y="50"/>
                  <a:pt x="56" y="50"/>
                  <a:pt x="56" y="50"/>
                </a:cubicBezTo>
                <a:lnTo>
                  <a:pt x="60" y="50"/>
                </a:lnTo>
                <a:close/>
                <a:moveTo>
                  <a:pt x="50" y="44"/>
                </a:moveTo>
                <a:cubicBezTo>
                  <a:pt x="40" y="35"/>
                  <a:pt x="40" y="35"/>
                  <a:pt x="40" y="35"/>
                </a:cubicBezTo>
                <a:cubicBezTo>
                  <a:pt x="60" y="35"/>
                  <a:pt x="60" y="35"/>
                  <a:pt x="60" y="35"/>
                </a:cubicBezTo>
                <a:lnTo>
                  <a:pt x="50" y="44"/>
                </a:lnTo>
                <a:close/>
                <a:moveTo>
                  <a:pt x="52" y="50"/>
                </a:moveTo>
                <a:cubicBezTo>
                  <a:pt x="60" y="58"/>
                  <a:pt x="60" y="58"/>
                  <a:pt x="60" y="58"/>
                </a:cubicBezTo>
                <a:cubicBezTo>
                  <a:pt x="50" y="71"/>
                  <a:pt x="50" y="71"/>
                  <a:pt x="50" y="71"/>
                </a:cubicBezTo>
                <a:cubicBezTo>
                  <a:pt x="39" y="58"/>
                  <a:pt x="39" y="58"/>
                  <a:pt x="39" y="58"/>
                </a:cubicBezTo>
                <a:cubicBezTo>
                  <a:pt x="48" y="50"/>
                  <a:pt x="48" y="50"/>
                  <a:pt x="48" y="50"/>
                </a:cubicBezTo>
                <a:lnTo>
                  <a:pt x="52" y="50"/>
                </a:lnTo>
                <a:close/>
                <a:moveTo>
                  <a:pt x="60" y="62"/>
                </a:moveTo>
                <a:cubicBezTo>
                  <a:pt x="60" y="85"/>
                  <a:pt x="60" y="85"/>
                  <a:pt x="60" y="85"/>
                </a:cubicBezTo>
                <a:cubicBezTo>
                  <a:pt x="51" y="73"/>
                  <a:pt x="51" y="73"/>
                  <a:pt x="51" y="73"/>
                </a:cubicBezTo>
                <a:lnTo>
                  <a:pt x="60" y="62"/>
                </a:lnTo>
                <a:close/>
                <a:moveTo>
                  <a:pt x="39" y="31"/>
                </a:moveTo>
                <a:cubicBezTo>
                  <a:pt x="50" y="15"/>
                  <a:pt x="50" y="15"/>
                  <a:pt x="50" y="15"/>
                </a:cubicBezTo>
                <a:cubicBezTo>
                  <a:pt x="60" y="31"/>
                  <a:pt x="60" y="31"/>
                  <a:pt x="60" y="31"/>
                </a:cubicBezTo>
                <a:cubicBezTo>
                  <a:pt x="60" y="32"/>
                  <a:pt x="60" y="32"/>
                  <a:pt x="60" y="32"/>
                </a:cubicBezTo>
                <a:cubicBezTo>
                  <a:pt x="60" y="32"/>
                  <a:pt x="60" y="32"/>
                  <a:pt x="60" y="32"/>
                </a:cubicBezTo>
                <a:cubicBezTo>
                  <a:pt x="39" y="32"/>
                  <a:pt x="39" y="32"/>
                  <a:pt x="39" y="32"/>
                </a:cubicBezTo>
                <a:cubicBezTo>
                  <a:pt x="39" y="32"/>
                  <a:pt x="39" y="32"/>
                  <a:pt x="39" y="32"/>
                </a:cubicBezTo>
                <a:cubicBezTo>
                  <a:pt x="39" y="32"/>
                  <a:pt x="39" y="32"/>
                  <a:pt x="39" y="32"/>
                </a:cubicBezTo>
                <a:lnTo>
                  <a:pt x="39" y="31"/>
                </a:lnTo>
                <a:close/>
                <a:moveTo>
                  <a:pt x="39" y="38"/>
                </a:moveTo>
                <a:cubicBezTo>
                  <a:pt x="48" y="46"/>
                  <a:pt x="48" y="46"/>
                  <a:pt x="48" y="46"/>
                </a:cubicBezTo>
                <a:cubicBezTo>
                  <a:pt x="47" y="47"/>
                  <a:pt x="47" y="47"/>
                  <a:pt x="47" y="47"/>
                </a:cubicBezTo>
                <a:cubicBezTo>
                  <a:pt x="39" y="47"/>
                  <a:pt x="39" y="47"/>
                  <a:pt x="39" y="47"/>
                </a:cubicBezTo>
                <a:lnTo>
                  <a:pt x="39" y="38"/>
                </a:lnTo>
                <a:close/>
                <a:moveTo>
                  <a:pt x="39" y="50"/>
                </a:moveTo>
                <a:cubicBezTo>
                  <a:pt x="44" y="50"/>
                  <a:pt x="44" y="50"/>
                  <a:pt x="44" y="50"/>
                </a:cubicBezTo>
                <a:cubicBezTo>
                  <a:pt x="39" y="55"/>
                  <a:pt x="39" y="55"/>
                  <a:pt x="39" y="55"/>
                </a:cubicBezTo>
                <a:lnTo>
                  <a:pt x="39" y="50"/>
                </a:lnTo>
                <a:close/>
                <a:moveTo>
                  <a:pt x="39" y="62"/>
                </a:moveTo>
                <a:cubicBezTo>
                  <a:pt x="48" y="73"/>
                  <a:pt x="48" y="73"/>
                  <a:pt x="48" y="73"/>
                </a:cubicBezTo>
                <a:cubicBezTo>
                  <a:pt x="39" y="84"/>
                  <a:pt x="39" y="84"/>
                  <a:pt x="39" y="84"/>
                </a:cubicBezTo>
                <a:lnTo>
                  <a:pt x="39" y="62"/>
                </a:lnTo>
                <a:close/>
                <a:moveTo>
                  <a:pt x="39" y="89"/>
                </a:moveTo>
                <a:cubicBezTo>
                  <a:pt x="50" y="75"/>
                  <a:pt x="50" y="75"/>
                  <a:pt x="50" y="75"/>
                </a:cubicBezTo>
                <a:cubicBezTo>
                  <a:pt x="60" y="89"/>
                  <a:pt x="60" y="89"/>
                  <a:pt x="60" y="89"/>
                </a:cubicBezTo>
                <a:cubicBezTo>
                  <a:pt x="60" y="90"/>
                  <a:pt x="60" y="90"/>
                  <a:pt x="60" y="90"/>
                </a:cubicBezTo>
                <a:cubicBezTo>
                  <a:pt x="40" y="90"/>
                  <a:pt x="40" y="90"/>
                  <a:pt x="40" y="90"/>
                </a:cubicBezTo>
                <a:cubicBezTo>
                  <a:pt x="39" y="89"/>
                  <a:pt x="39" y="89"/>
                  <a:pt x="39" y="89"/>
                </a:cubicBezTo>
                <a:close/>
                <a:moveTo>
                  <a:pt x="36" y="36"/>
                </a:moveTo>
                <a:cubicBezTo>
                  <a:pt x="36" y="47"/>
                  <a:pt x="36" y="47"/>
                  <a:pt x="36" y="47"/>
                </a:cubicBezTo>
                <a:cubicBezTo>
                  <a:pt x="16" y="47"/>
                  <a:pt x="16" y="47"/>
                  <a:pt x="16" y="47"/>
                </a:cubicBezTo>
                <a:lnTo>
                  <a:pt x="36" y="36"/>
                </a:lnTo>
                <a:close/>
                <a:moveTo>
                  <a:pt x="13" y="55"/>
                </a:moveTo>
                <a:cubicBezTo>
                  <a:pt x="13" y="55"/>
                  <a:pt x="12" y="55"/>
                  <a:pt x="12" y="55"/>
                </a:cubicBezTo>
                <a:cubicBezTo>
                  <a:pt x="12" y="54"/>
                  <a:pt x="13" y="54"/>
                  <a:pt x="13" y="54"/>
                </a:cubicBezTo>
                <a:cubicBezTo>
                  <a:pt x="28" y="54"/>
                  <a:pt x="28" y="54"/>
                  <a:pt x="28" y="54"/>
                </a:cubicBezTo>
                <a:cubicBezTo>
                  <a:pt x="28" y="54"/>
                  <a:pt x="28" y="54"/>
                  <a:pt x="28" y="55"/>
                </a:cubicBezTo>
                <a:cubicBezTo>
                  <a:pt x="28" y="55"/>
                  <a:pt x="28" y="55"/>
                  <a:pt x="28" y="55"/>
                </a:cubicBezTo>
                <a:lnTo>
                  <a:pt x="13" y="55"/>
                </a:lnTo>
                <a:close/>
                <a:moveTo>
                  <a:pt x="13" y="61"/>
                </a:moveTo>
                <a:cubicBezTo>
                  <a:pt x="13" y="61"/>
                  <a:pt x="12" y="61"/>
                  <a:pt x="12" y="61"/>
                </a:cubicBezTo>
                <a:cubicBezTo>
                  <a:pt x="12" y="60"/>
                  <a:pt x="13" y="60"/>
                  <a:pt x="13" y="60"/>
                </a:cubicBezTo>
                <a:cubicBezTo>
                  <a:pt x="28" y="60"/>
                  <a:pt x="28" y="60"/>
                  <a:pt x="28" y="60"/>
                </a:cubicBezTo>
                <a:cubicBezTo>
                  <a:pt x="28" y="60"/>
                  <a:pt x="28" y="60"/>
                  <a:pt x="28" y="61"/>
                </a:cubicBezTo>
                <a:cubicBezTo>
                  <a:pt x="28" y="61"/>
                  <a:pt x="28" y="61"/>
                  <a:pt x="28" y="61"/>
                </a:cubicBezTo>
                <a:lnTo>
                  <a:pt x="13" y="61"/>
                </a:lnTo>
                <a:close/>
                <a:moveTo>
                  <a:pt x="24" y="69"/>
                </a:moveTo>
                <a:cubicBezTo>
                  <a:pt x="25" y="69"/>
                  <a:pt x="25" y="68"/>
                  <a:pt x="25" y="68"/>
                </a:cubicBezTo>
                <a:cubicBezTo>
                  <a:pt x="25" y="63"/>
                  <a:pt x="25" y="63"/>
                  <a:pt x="25" y="63"/>
                </a:cubicBezTo>
                <a:cubicBezTo>
                  <a:pt x="28" y="63"/>
                  <a:pt x="28" y="63"/>
                  <a:pt x="28" y="63"/>
                </a:cubicBezTo>
                <a:cubicBezTo>
                  <a:pt x="29" y="63"/>
                  <a:pt x="30" y="62"/>
                  <a:pt x="30" y="61"/>
                </a:cubicBezTo>
                <a:cubicBezTo>
                  <a:pt x="30" y="59"/>
                  <a:pt x="29" y="59"/>
                  <a:pt x="28" y="59"/>
                </a:cubicBezTo>
                <a:cubicBezTo>
                  <a:pt x="25" y="59"/>
                  <a:pt x="25" y="59"/>
                  <a:pt x="25" y="59"/>
                </a:cubicBezTo>
                <a:cubicBezTo>
                  <a:pt x="25" y="57"/>
                  <a:pt x="25" y="57"/>
                  <a:pt x="25" y="57"/>
                </a:cubicBezTo>
                <a:cubicBezTo>
                  <a:pt x="28" y="57"/>
                  <a:pt x="28" y="57"/>
                  <a:pt x="28" y="57"/>
                </a:cubicBezTo>
                <a:cubicBezTo>
                  <a:pt x="29" y="57"/>
                  <a:pt x="30" y="56"/>
                  <a:pt x="30" y="55"/>
                </a:cubicBezTo>
                <a:cubicBezTo>
                  <a:pt x="30" y="54"/>
                  <a:pt x="29" y="53"/>
                  <a:pt x="28" y="53"/>
                </a:cubicBezTo>
                <a:cubicBezTo>
                  <a:pt x="25" y="53"/>
                  <a:pt x="25" y="53"/>
                  <a:pt x="25" y="53"/>
                </a:cubicBezTo>
                <a:cubicBezTo>
                  <a:pt x="25" y="50"/>
                  <a:pt x="25" y="50"/>
                  <a:pt x="25" y="50"/>
                </a:cubicBezTo>
                <a:cubicBezTo>
                  <a:pt x="36" y="50"/>
                  <a:pt x="36" y="50"/>
                  <a:pt x="36" y="50"/>
                </a:cubicBezTo>
                <a:cubicBezTo>
                  <a:pt x="36" y="72"/>
                  <a:pt x="36" y="72"/>
                  <a:pt x="36" y="72"/>
                </a:cubicBezTo>
                <a:cubicBezTo>
                  <a:pt x="28" y="76"/>
                  <a:pt x="28" y="76"/>
                  <a:pt x="28" y="76"/>
                </a:cubicBezTo>
                <a:cubicBezTo>
                  <a:pt x="26" y="74"/>
                  <a:pt x="25" y="71"/>
                  <a:pt x="24" y="69"/>
                </a:cubicBezTo>
                <a:close/>
                <a:moveTo>
                  <a:pt x="11" y="90"/>
                </a:moveTo>
                <a:cubicBezTo>
                  <a:pt x="27" y="81"/>
                  <a:pt x="27" y="81"/>
                  <a:pt x="27" y="81"/>
                </a:cubicBezTo>
                <a:cubicBezTo>
                  <a:pt x="29" y="83"/>
                  <a:pt x="31" y="86"/>
                  <a:pt x="34" y="90"/>
                </a:cubicBezTo>
                <a:lnTo>
                  <a:pt x="11" y="90"/>
                </a:lnTo>
                <a:close/>
                <a:moveTo>
                  <a:pt x="8" y="99"/>
                </a:moveTo>
                <a:cubicBezTo>
                  <a:pt x="8" y="99"/>
                  <a:pt x="8" y="98"/>
                  <a:pt x="8" y="98"/>
                </a:cubicBezTo>
                <a:cubicBezTo>
                  <a:pt x="8" y="98"/>
                  <a:pt x="8" y="97"/>
                  <a:pt x="8" y="97"/>
                </a:cubicBezTo>
                <a:cubicBezTo>
                  <a:pt x="23" y="97"/>
                  <a:pt x="23" y="97"/>
                  <a:pt x="23" y="97"/>
                </a:cubicBezTo>
                <a:cubicBezTo>
                  <a:pt x="23" y="97"/>
                  <a:pt x="24" y="98"/>
                  <a:pt x="24" y="98"/>
                </a:cubicBezTo>
                <a:cubicBezTo>
                  <a:pt x="24" y="98"/>
                  <a:pt x="23" y="99"/>
                  <a:pt x="23" y="99"/>
                </a:cubicBezTo>
                <a:lnTo>
                  <a:pt x="8" y="99"/>
                </a:lnTo>
                <a:close/>
                <a:moveTo>
                  <a:pt x="8" y="104"/>
                </a:moveTo>
                <a:cubicBezTo>
                  <a:pt x="8" y="104"/>
                  <a:pt x="8" y="104"/>
                  <a:pt x="8" y="104"/>
                </a:cubicBezTo>
                <a:cubicBezTo>
                  <a:pt x="8" y="103"/>
                  <a:pt x="8" y="103"/>
                  <a:pt x="8" y="103"/>
                </a:cubicBezTo>
                <a:cubicBezTo>
                  <a:pt x="23" y="103"/>
                  <a:pt x="23" y="103"/>
                  <a:pt x="23" y="103"/>
                </a:cubicBezTo>
                <a:cubicBezTo>
                  <a:pt x="23" y="103"/>
                  <a:pt x="24" y="103"/>
                  <a:pt x="24" y="104"/>
                </a:cubicBezTo>
                <a:cubicBezTo>
                  <a:pt x="24" y="104"/>
                  <a:pt x="23" y="104"/>
                  <a:pt x="23" y="104"/>
                </a:cubicBezTo>
                <a:lnTo>
                  <a:pt x="8" y="104"/>
                </a:lnTo>
                <a:close/>
                <a:moveTo>
                  <a:pt x="18" y="112"/>
                </a:moveTo>
                <a:cubicBezTo>
                  <a:pt x="19" y="112"/>
                  <a:pt x="19" y="112"/>
                  <a:pt x="19" y="112"/>
                </a:cubicBezTo>
                <a:cubicBezTo>
                  <a:pt x="19" y="112"/>
                  <a:pt x="20" y="112"/>
                  <a:pt x="20" y="111"/>
                </a:cubicBezTo>
                <a:cubicBezTo>
                  <a:pt x="20" y="106"/>
                  <a:pt x="20" y="106"/>
                  <a:pt x="20" y="106"/>
                </a:cubicBezTo>
                <a:cubicBezTo>
                  <a:pt x="23" y="106"/>
                  <a:pt x="23" y="106"/>
                  <a:pt x="23" y="106"/>
                </a:cubicBezTo>
                <a:cubicBezTo>
                  <a:pt x="24" y="106"/>
                  <a:pt x="25" y="105"/>
                  <a:pt x="25" y="104"/>
                </a:cubicBezTo>
                <a:cubicBezTo>
                  <a:pt x="25" y="103"/>
                  <a:pt x="24" y="102"/>
                  <a:pt x="23" y="102"/>
                </a:cubicBezTo>
                <a:cubicBezTo>
                  <a:pt x="20" y="102"/>
                  <a:pt x="20" y="102"/>
                  <a:pt x="20" y="102"/>
                </a:cubicBezTo>
                <a:cubicBezTo>
                  <a:pt x="20" y="100"/>
                  <a:pt x="20" y="100"/>
                  <a:pt x="20" y="100"/>
                </a:cubicBezTo>
                <a:cubicBezTo>
                  <a:pt x="23" y="100"/>
                  <a:pt x="23" y="100"/>
                  <a:pt x="23" y="100"/>
                </a:cubicBezTo>
                <a:cubicBezTo>
                  <a:pt x="24" y="100"/>
                  <a:pt x="25" y="99"/>
                  <a:pt x="25" y="98"/>
                </a:cubicBezTo>
                <a:cubicBezTo>
                  <a:pt x="25" y="97"/>
                  <a:pt x="24" y="96"/>
                  <a:pt x="23" y="96"/>
                </a:cubicBezTo>
                <a:cubicBezTo>
                  <a:pt x="20" y="96"/>
                  <a:pt x="20" y="96"/>
                  <a:pt x="20" y="96"/>
                </a:cubicBezTo>
                <a:cubicBezTo>
                  <a:pt x="20" y="93"/>
                  <a:pt x="20" y="93"/>
                  <a:pt x="20" y="93"/>
                </a:cubicBezTo>
                <a:cubicBezTo>
                  <a:pt x="36" y="93"/>
                  <a:pt x="36" y="93"/>
                  <a:pt x="36" y="93"/>
                </a:cubicBezTo>
                <a:cubicBezTo>
                  <a:pt x="36" y="125"/>
                  <a:pt x="36" y="125"/>
                  <a:pt x="36" y="125"/>
                </a:cubicBezTo>
                <a:cubicBezTo>
                  <a:pt x="32" y="144"/>
                  <a:pt x="32" y="144"/>
                  <a:pt x="32" y="144"/>
                </a:cubicBezTo>
                <a:cubicBezTo>
                  <a:pt x="22" y="131"/>
                  <a:pt x="19" y="119"/>
                  <a:pt x="18" y="112"/>
                </a:cubicBezTo>
                <a:close/>
                <a:moveTo>
                  <a:pt x="33" y="152"/>
                </a:moveTo>
                <a:cubicBezTo>
                  <a:pt x="35" y="153"/>
                  <a:pt x="35" y="153"/>
                  <a:pt x="35" y="153"/>
                </a:cubicBezTo>
                <a:cubicBezTo>
                  <a:pt x="37" y="155"/>
                  <a:pt x="39" y="158"/>
                  <a:pt x="41" y="160"/>
                </a:cubicBezTo>
                <a:cubicBezTo>
                  <a:pt x="30" y="164"/>
                  <a:pt x="30" y="164"/>
                  <a:pt x="30" y="164"/>
                </a:cubicBezTo>
                <a:lnTo>
                  <a:pt x="33" y="152"/>
                </a:lnTo>
                <a:close/>
                <a:moveTo>
                  <a:pt x="29" y="169"/>
                </a:moveTo>
                <a:cubicBezTo>
                  <a:pt x="46" y="177"/>
                  <a:pt x="46" y="177"/>
                  <a:pt x="46" y="177"/>
                </a:cubicBezTo>
                <a:cubicBezTo>
                  <a:pt x="25" y="186"/>
                  <a:pt x="25" y="186"/>
                  <a:pt x="25" y="186"/>
                </a:cubicBezTo>
                <a:lnTo>
                  <a:pt x="29" y="169"/>
                </a:lnTo>
                <a:close/>
                <a:moveTo>
                  <a:pt x="16" y="224"/>
                </a:moveTo>
                <a:cubicBezTo>
                  <a:pt x="9" y="224"/>
                  <a:pt x="9" y="224"/>
                  <a:pt x="9" y="224"/>
                </a:cubicBezTo>
                <a:cubicBezTo>
                  <a:pt x="24" y="190"/>
                  <a:pt x="24" y="190"/>
                  <a:pt x="24" y="190"/>
                </a:cubicBezTo>
                <a:cubicBezTo>
                  <a:pt x="40" y="190"/>
                  <a:pt x="40" y="190"/>
                  <a:pt x="40" y="190"/>
                </a:cubicBezTo>
                <a:lnTo>
                  <a:pt x="16" y="224"/>
                </a:lnTo>
                <a:close/>
                <a:moveTo>
                  <a:pt x="30" y="186"/>
                </a:moveTo>
                <a:cubicBezTo>
                  <a:pt x="49" y="178"/>
                  <a:pt x="49" y="178"/>
                  <a:pt x="49" y="178"/>
                </a:cubicBezTo>
                <a:cubicBezTo>
                  <a:pt x="66" y="186"/>
                  <a:pt x="66" y="186"/>
                  <a:pt x="66" y="186"/>
                </a:cubicBezTo>
                <a:lnTo>
                  <a:pt x="30" y="186"/>
                </a:lnTo>
                <a:close/>
                <a:moveTo>
                  <a:pt x="89" y="224"/>
                </a:moveTo>
                <a:cubicBezTo>
                  <a:pt x="81" y="224"/>
                  <a:pt x="81" y="224"/>
                  <a:pt x="81" y="224"/>
                </a:cubicBezTo>
                <a:cubicBezTo>
                  <a:pt x="57" y="190"/>
                  <a:pt x="57" y="190"/>
                  <a:pt x="57" y="190"/>
                </a:cubicBezTo>
                <a:cubicBezTo>
                  <a:pt x="73" y="190"/>
                  <a:pt x="73" y="190"/>
                  <a:pt x="73" y="190"/>
                </a:cubicBezTo>
                <a:lnTo>
                  <a:pt x="89" y="224"/>
                </a:lnTo>
                <a:close/>
                <a:moveTo>
                  <a:pt x="73" y="186"/>
                </a:moveTo>
                <a:cubicBezTo>
                  <a:pt x="72" y="186"/>
                  <a:pt x="72" y="186"/>
                  <a:pt x="72" y="186"/>
                </a:cubicBezTo>
                <a:cubicBezTo>
                  <a:pt x="52" y="177"/>
                  <a:pt x="52" y="177"/>
                  <a:pt x="52" y="177"/>
                </a:cubicBezTo>
                <a:cubicBezTo>
                  <a:pt x="58" y="174"/>
                  <a:pt x="58" y="174"/>
                  <a:pt x="58" y="174"/>
                </a:cubicBezTo>
                <a:cubicBezTo>
                  <a:pt x="62" y="176"/>
                  <a:pt x="67" y="179"/>
                  <a:pt x="72" y="181"/>
                </a:cubicBezTo>
                <a:lnTo>
                  <a:pt x="73" y="186"/>
                </a:lnTo>
                <a:close/>
                <a:moveTo>
                  <a:pt x="75" y="180"/>
                </a:moveTo>
                <a:cubicBezTo>
                  <a:pt x="63" y="125"/>
                  <a:pt x="63" y="125"/>
                  <a:pt x="63" y="125"/>
                </a:cubicBezTo>
                <a:cubicBezTo>
                  <a:pt x="63" y="112"/>
                  <a:pt x="63" y="112"/>
                  <a:pt x="63" y="112"/>
                </a:cubicBezTo>
                <a:cubicBezTo>
                  <a:pt x="72" y="117"/>
                  <a:pt x="83" y="122"/>
                  <a:pt x="96" y="126"/>
                </a:cubicBezTo>
                <a:cubicBezTo>
                  <a:pt x="103" y="135"/>
                  <a:pt x="113" y="145"/>
                  <a:pt x="127" y="156"/>
                </a:cubicBezTo>
                <a:cubicBezTo>
                  <a:pt x="104" y="169"/>
                  <a:pt x="104" y="169"/>
                  <a:pt x="104" y="169"/>
                </a:cubicBezTo>
                <a:cubicBezTo>
                  <a:pt x="103" y="169"/>
                  <a:pt x="102" y="170"/>
                  <a:pt x="103" y="171"/>
                </a:cubicBezTo>
                <a:cubicBezTo>
                  <a:pt x="103" y="172"/>
                  <a:pt x="104" y="173"/>
                  <a:pt x="105" y="173"/>
                </a:cubicBezTo>
                <a:cubicBezTo>
                  <a:pt x="114" y="173"/>
                  <a:pt x="114" y="173"/>
                  <a:pt x="114" y="173"/>
                </a:cubicBezTo>
                <a:cubicBezTo>
                  <a:pt x="114" y="178"/>
                  <a:pt x="114" y="178"/>
                  <a:pt x="114" y="178"/>
                </a:cubicBezTo>
                <a:cubicBezTo>
                  <a:pt x="110" y="178"/>
                  <a:pt x="110" y="178"/>
                  <a:pt x="110" y="178"/>
                </a:cubicBezTo>
                <a:cubicBezTo>
                  <a:pt x="109" y="178"/>
                  <a:pt x="107" y="179"/>
                  <a:pt x="107" y="181"/>
                </a:cubicBezTo>
                <a:cubicBezTo>
                  <a:pt x="107" y="182"/>
                  <a:pt x="109" y="183"/>
                  <a:pt x="110" y="183"/>
                </a:cubicBezTo>
                <a:cubicBezTo>
                  <a:pt x="114" y="183"/>
                  <a:pt x="114" y="183"/>
                  <a:pt x="114" y="183"/>
                </a:cubicBezTo>
                <a:cubicBezTo>
                  <a:pt x="114" y="186"/>
                  <a:pt x="114" y="186"/>
                  <a:pt x="114" y="186"/>
                </a:cubicBezTo>
                <a:cubicBezTo>
                  <a:pt x="110" y="186"/>
                  <a:pt x="110" y="186"/>
                  <a:pt x="110" y="186"/>
                </a:cubicBezTo>
                <a:cubicBezTo>
                  <a:pt x="109" y="186"/>
                  <a:pt x="107" y="187"/>
                  <a:pt x="107" y="189"/>
                </a:cubicBezTo>
                <a:cubicBezTo>
                  <a:pt x="107" y="190"/>
                  <a:pt x="109" y="191"/>
                  <a:pt x="110" y="191"/>
                </a:cubicBezTo>
                <a:cubicBezTo>
                  <a:pt x="114" y="191"/>
                  <a:pt x="114" y="191"/>
                  <a:pt x="114" y="191"/>
                </a:cubicBezTo>
                <a:cubicBezTo>
                  <a:pt x="114" y="193"/>
                  <a:pt x="114" y="193"/>
                  <a:pt x="114" y="193"/>
                </a:cubicBezTo>
                <a:cubicBezTo>
                  <a:pt x="98" y="190"/>
                  <a:pt x="85" y="185"/>
                  <a:pt x="75" y="180"/>
                </a:cubicBezTo>
                <a:close/>
                <a:moveTo>
                  <a:pt x="131" y="188"/>
                </a:moveTo>
                <a:cubicBezTo>
                  <a:pt x="131" y="188"/>
                  <a:pt x="132" y="188"/>
                  <a:pt x="132" y="189"/>
                </a:cubicBezTo>
                <a:cubicBezTo>
                  <a:pt x="132" y="189"/>
                  <a:pt x="131" y="190"/>
                  <a:pt x="131" y="190"/>
                </a:cubicBezTo>
                <a:cubicBezTo>
                  <a:pt x="110" y="190"/>
                  <a:pt x="110" y="190"/>
                  <a:pt x="110" y="190"/>
                </a:cubicBezTo>
                <a:cubicBezTo>
                  <a:pt x="110" y="190"/>
                  <a:pt x="109" y="189"/>
                  <a:pt x="109" y="189"/>
                </a:cubicBezTo>
                <a:cubicBezTo>
                  <a:pt x="109" y="188"/>
                  <a:pt x="110" y="188"/>
                  <a:pt x="110" y="188"/>
                </a:cubicBezTo>
                <a:lnTo>
                  <a:pt x="131" y="188"/>
                </a:lnTo>
                <a:close/>
                <a:moveTo>
                  <a:pt x="131" y="180"/>
                </a:moveTo>
                <a:cubicBezTo>
                  <a:pt x="131" y="180"/>
                  <a:pt x="132" y="180"/>
                  <a:pt x="132" y="181"/>
                </a:cubicBezTo>
                <a:cubicBezTo>
                  <a:pt x="132" y="181"/>
                  <a:pt x="131" y="182"/>
                  <a:pt x="131" y="182"/>
                </a:cubicBezTo>
                <a:cubicBezTo>
                  <a:pt x="110" y="182"/>
                  <a:pt x="110" y="182"/>
                  <a:pt x="110" y="182"/>
                </a:cubicBezTo>
                <a:cubicBezTo>
                  <a:pt x="110" y="182"/>
                  <a:pt x="109" y="181"/>
                  <a:pt x="109" y="181"/>
                </a:cubicBezTo>
                <a:cubicBezTo>
                  <a:pt x="109" y="180"/>
                  <a:pt x="110" y="180"/>
                  <a:pt x="110" y="180"/>
                </a:cubicBezTo>
                <a:lnTo>
                  <a:pt x="131" y="180"/>
                </a:lnTo>
                <a:close/>
                <a:moveTo>
                  <a:pt x="114" y="169"/>
                </a:moveTo>
                <a:cubicBezTo>
                  <a:pt x="131" y="159"/>
                  <a:pt x="131" y="159"/>
                  <a:pt x="131" y="159"/>
                </a:cubicBezTo>
                <a:cubicBezTo>
                  <a:pt x="135" y="162"/>
                  <a:pt x="140" y="165"/>
                  <a:pt x="145" y="169"/>
                </a:cubicBezTo>
                <a:lnTo>
                  <a:pt x="114" y="169"/>
                </a:lnTo>
                <a:close/>
                <a:moveTo>
                  <a:pt x="150" y="236"/>
                </a:moveTo>
                <a:cubicBezTo>
                  <a:pt x="164" y="243"/>
                  <a:pt x="164" y="243"/>
                  <a:pt x="164" y="243"/>
                </a:cubicBezTo>
                <a:cubicBezTo>
                  <a:pt x="147" y="251"/>
                  <a:pt x="147" y="251"/>
                  <a:pt x="147" y="251"/>
                </a:cubicBezTo>
                <a:lnTo>
                  <a:pt x="150" y="236"/>
                </a:lnTo>
                <a:close/>
                <a:moveTo>
                  <a:pt x="145" y="257"/>
                </a:moveTo>
                <a:cubicBezTo>
                  <a:pt x="164" y="265"/>
                  <a:pt x="164" y="265"/>
                  <a:pt x="164" y="265"/>
                </a:cubicBezTo>
                <a:cubicBezTo>
                  <a:pt x="141" y="274"/>
                  <a:pt x="141" y="274"/>
                  <a:pt x="141" y="274"/>
                </a:cubicBezTo>
                <a:lnTo>
                  <a:pt x="145" y="257"/>
                </a:lnTo>
                <a:close/>
                <a:moveTo>
                  <a:pt x="140" y="280"/>
                </a:moveTo>
                <a:cubicBezTo>
                  <a:pt x="163" y="291"/>
                  <a:pt x="163" y="291"/>
                  <a:pt x="163" y="291"/>
                </a:cubicBezTo>
                <a:cubicBezTo>
                  <a:pt x="134" y="304"/>
                  <a:pt x="134" y="304"/>
                  <a:pt x="134" y="304"/>
                </a:cubicBezTo>
                <a:lnTo>
                  <a:pt x="140" y="280"/>
                </a:lnTo>
                <a:close/>
                <a:moveTo>
                  <a:pt x="121" y="359"/>
                </a:moveTo>
                <a:cubicBezTo>
                  <a:pt x="111" y="359"/>
                  <a:pt x="111" y="359"/>
                  <a:pt x="111" y="359"/>
                </a:cubicBezTo>
                <a:cubicBezTo>
                  <a:pt x="133" y="310"/>
                  <a:pt x="133" y="310"/>
                  <a:pt x="133" y="310"/>
                </a:cubicBezTo>
                <a:cubicBezTo>
                  <a:pt x="156" y="310"/>
                  <a:pt x="156" y="310"/>
                  <a:pt x="156" y="310"/>
                </a:cubicBezTo>
                <a:lnTo>
                  <a:pt x="121" y="359"/>
                </a:lnTo>
                <a:close/>
                <a:moveTo>
                  <a:pt x="141" y="305"/>
                </a:moveTo>
                <a:cubicBezTo>
                  <a:pt x="167" y="293"/>
                  <a:pt x="167" y="293"/>
                  <a:pt x="167" y="293"/>
                </a:cubicBezTo>
                <a:cubicBezTo>
                  <a:pt x="192" y="305"/>
                  <a:pt x="192" y="305"/>
                  <a:pt x="192" y="305"/>
                </a:cubicBezTo>
                <a:lnTo>
                  <a:pt x="141" y="305"/>
                </a:lnTo>
                <a:close/>
                <a:moveTo>
                  <a:pt x="213" y="359"/>
                </a:moveTo>
                <a:cubicBezTo>
                  <a:pt x="179" y="310"/>
                  <a:pt x="179" y="310"/>
                  <a:pt x="179" y="310"/>
                </a:cubicBezTo>
                <a:cubicBezTo>
                  <a:pt x="202" y="310"/>
                  <a:pt x="202" y="310"/>
                  <a:pt x="202" y="310"/>
                </a:cubicBezTo>
                <a:cubicBezTo>
                  <a:pt x="224" y="359"/>
                  <a:pt x="224" y="359"/>
                  <a:pt x="224" y="359"/>
                </a:cubicBezTo>
                <a:lnTo>
                  <a:pt x="213" y="359"/>
                </a:lnTo>
                <a:close/>
                <a:moveTo>
                  <a:pt x="213" y="359"/>
                </a:moveTo>
                <a:cubicBezTo>
                  <a:pt x="213" y="359"/>
                  <a:pt x="213" y="359"/>
                  <a:pt x="213" y="359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228" name="Freeform 81">
            <a:extLst>
              <a:ext uri="{FF2B5EF4-FFF2-40B4-BE49-F238E27FC236}">
                <a16:creationId xmlns:a16="http://schemas.microsoft.com/office/drawing/2014/main" id="{A14B941D-64BD-C0D4-624F-41EF84AF6354}"/>
              </a:ext>
            </a:extLst>
          </p:cNvPr>
          <p:cNvSpPr>
            <a:spLocks noEditPoints="1"/>
          </p:cNvSpPr>
          <p:nvPr/>
        </p:nvSpPr>
        <p:spPr bwMode="auto">
          <a:xfrm>
            <a:off x="8482614" y="2384675"/>
            <a:ext cx="276027" cy="658430"/>
          </a:xfrm>
          <a:custGeom>
            <a:avLst/>
            <a:gdLst/>
            <a:ahLst/>
            <a:cxnLst>
              <a:cxn ang="0">
                <a:pos x="135" y="158"/>
              </a:cxn>
              <a:cxn ang="0">
                <a:pos x="135" y="172"/>
              </a:cxn>
              <a:cxn ang="0">
                <a:pos x="137" y="190"/>
              </a:cxn>
              <a:cxn ang="0">
                <a:pos x="155" y="172"/>
              </a:cxn>
              <a:cxn ang="0">
                <a:pos x="150" y="163"/>
              </a:cxn>
              <a:cxn ang="0">
                <a:pos x="107" y="85"/>
              </a:cxn>
              <a:cxn ang="0">
                <a:pos x="129" y="97"/>
              </a:cxn>
              <a:cxn ang="0">
                <a:pos x="129" y="115"/>
              </a:cxn>
              <a:cxn ang="0">
                <a:pos x="153" y="103"/>
              </a:cxn>
              <a:cxn ang="0">
                <a:pos x="149" y="90"/>
              </a:cxn>
              <a:cxn ang="0">
                <a:pos x="107" y="55"/>
              </a:cxn>
              <a:cxn ang="0">
                <a:pos x="81" y="3"/>
              </a:cxn>
              <a:cxn ang="0">
                <a:pos x="14" y="83"/>
              </a:cxn>
              <a:cxn ang="0">
                <a:pos x="21" y="97"/>
              </a:cxn>
              <a:cxn ang="0">
                <a:pos x="26" y="106"/>
              </a:cxn>
              <a:cxn ang="0">
                <a:pos x="46" y="106"/>
              </a:cxn>
              <a:cxn ang="0">
                <a:pos x="50" y="93"/>
              </a:cxn>
              <a:cxn ang="0">
                <a:pos x="5" y="152"/>
              </a:cxn>
              <a:cxn ang="0">
                <a:pos x="10" y="167"/>
              </a:cxn>
              <a:cxn ang="0">
                <a:pos x="13" y="180"/>
              </a:cxn>
              <a:cxn ang="0">
                <a:pos x="33" y="180"/>
              </a:cxn>
              <a:cxn ang="0">
                <a:pos x="38" y="170"/>
              </a:cxn>
              <a:cxn ang="0">
                <a:pos x="60" y="212"/>
              </a:cxn>
              <a:cxn ang="0">
                <a:pos x="41" y="392"/>
              </a:cxn>
              <a:cxn ang="0">
                <a:pos x="123" y="384"/>
              </a:cxn>
              <a:cxn ang="0">
                <a:pos x="156" y="176"/>
              </a:cxn>
              <a:cxn ang="0">
                <a:pos x="155" y="165"/>
              </a:cxn>
              <a:cxn ang="0">
                <a:pos x="155" y="165"/>
              </a:cxn>
              <a:cxn ang="0">
                <a:pos x="124" y="102"/>
              </a:cxn>
              <a:cxn ang="0">
                <a:pos x="123" y="93"/>
              </a:cxn>
              <a:cxn ang="0">
                <a:pos x="21" y="104"/>
              </a:cxn>
              <a:cxn ang="0">
                <a:pos x="46" y="94"/>
              </a:cxn>
              <a:cxn ang="0">
                <a:pos x="39" y="176"/>
              </a:cxn>
              <a:cxn ang="0">
                <a:pos x="38" y="166"/>
              </a:cxn>
              <a:cxn ang="0">
                <a:pos x="38" y="166"/>
              </a:cxn>
              <a:cxn ang="0">
                <a:pos x="76" y="300"/>
              </a:cxn>
              <a:cxn ang="0">
                <a:pos x="88" y="80"/>
              </a:cxn>
              <a:cxn ang="0">
                <a:pos x="66" y="65"/>
              </a:cxn>
              <a:cxn ang="0">
                <a:pos x="101" y="98"/>
              </a:cxn>
              <a:cxn ang="0">
                <a:pos x="67" y="208"/>
              </a:cxn>
              <a:cxn ang="0">
                <a:pos x="86" y="180"/>
              </a:cxn>
              <a:cxn ang="0">
                <a:pos x="101" y="151"/>
              </a:cxn>
              <a:cxn ang="0">
                <a:pos x="71" y="158"/>
              </a:cxn>
              <a:cxn ang="0">
                <a:pos x="80" y="125"/>
              </a:cxn>
              <a:cxn ang="0">
                <a:pos x="66" y="158"/>
              </a:cxn>
              <a:cxn ang="0">
                <a:pos x="65" y="215"/>
              </a:cxn>
              <a:cxn ang="0">
                <a:pos x="82" y="297"/>
              </a:cxn>
              <a:cxn ang="0">
                <a:pos x="83" y="243"/>
              </a:cxn>
              <a:cxn ang="0">
                <a:pos x="88" y="241"/>
              </a:cxn>
              <a:cxn ang="0">
                <a:pos x="78" y="241"/>
              </a:cxn>
              <a:cxn ang="0">
                <a:pos x="55" y="259"/>
              </a:cxn>
              <a:cxn ang="0">
                <a:pos x="107" y="152"/>
              </a:cxn>
              <a:cxn ang="0">
                <a:pos x="101" y="92"/>
              </a:cxn>
              <a:cxn ang="0">
                <a:pos x="101" y="53"/>
              </a:cxn>
              <a:cxn ang="0">
                <a:pos x="66" y="53"/>
              </a:cxn>
              <a:cxn ang="0">
                <a:pos x="74" y="85"/>
              </a:cxn>
              <a:cxn ang="0">
                <a:pos x="60" y="152"/>
              </a:cxn>
              <a:cxn ang="0">
                <a:pos x="26" y="381"/>
              </a:cxn>
              <a:cxn ang="0">
                <a:pos x="124" y="322"/>
              </a:cxn>
            </a:cxnLst>
            <a:rect l="0" t="0" r="r" b="b"/>
            <a:pathLst>
              <a:path w="164" h="392">
                <a:moveTo>
                  <a:pt x="156" y="384"/>
                </a:moveTo>
                <a:cubicBezTo>
                  <a:pt x="156" y="383"/>
                  <a:pt x="156" y="383"/>
                  <a:pt x="156" y="382"/>
                </a:cubicBezTo>
                <a:cubicBezTo>
                  <a:pt x="128" y="318"/>
                  <a:pt x="128" y="318"/>
                  <a:pt x="128" y="318"/>
                </a:cubicBezTo>
                <a:cubicBezTo>
                  <a:pt x="107" y="212"/>
                  <a:pt x="107" y="212"/>
                  <a:pt x="107" y="212"/>
                </a:cubicBezTo>
                <a:cubicBezTo>
                  <a:pt x="107" y="158"/>
                  <a:pt x="107" y="158"/>
                  <a:pt x="107" y="158"/>
                </a:cubicBezTo>
                <a:cubicBezTo>
                  <a:pt x="135" y="158"/>
                  <a:pt x="135" y="158"/>
                  <a:pt x="135" y="158"/>
                </a:cubicBezTo>
                <a:cubicBezTo>
                  <a:pt x="135" y="163"/>
                  <a:pt x="135" y="163"/>
                  <a:pt x="135" y="163"/>
                </a:cubicBezTo>
                <a:cubicBezTo>
                  <a:pt x="130" y="163"/>
                  <a:pt x="130" y="163"/>
                  <a:pt x="130" y="163"/>
                </a:cubicBezTo>
                <a:cubicBezTo>
                  <a:pt x="129" y="163"/>
                  <a:pt x="127" y="164"/>
                  <a:pt x="127" y="166"/>
                </a:cubicBezTo>
                <a:cubicBezTo>
                  <a:pt x="127" y="168"/>
                  <a:pt x="129" y="169"/>
                  <a:pt x="130" y="169"/>
                </a:cubicBezTo>
                <a:cubicBezTo>
                  <a:pt x="135" y="169"/>
                  <a:pt x="135" y="169"/>
                  <a:pt x="135" y="169"/>
                </a:cubicBezTo>
                <a:cubicBezTo>
                  <a:pt x="135" y="172"/>
                  <a:pt x="135" y="172"/>
                  <a:pt x="135" y="172"/>
                </a:cubicBezTo>
                <a:cubicBezTo>
                  <a:pt x="130" y="172"/>
                  <a:pt x="130" y="172"/>
                  <a:pt x="130" y="172"/>
                </a:cubicBezTo>
                <a:cubicBezTo>
                  <a:pt x="129" y="172"/>
                  <a:pt x="127" y="174"/>
                  <a:pt x="127" y="176"/>
                </a:cubicBezTo>
                <a:cubicBezTo>
                  <a:pt x="127" y="178"/>
                  <a:pt x="129" y="179"/>
                  <a:pt x="130" y="179"/>
                </a:cubicBezTo>
                <a:cubicBezTo>
                  <a:pt x="135" y="179"/>
                  <a:pt x="135" y="179"/>
                  <a:pt x="135" y="179"/>
                </a:cubicBezTo>
                <a:cubicBezTo>
                  <a:pt x="135" y="188"/>
                  <a:pt x="135" y="188"/>
                  <a:pt x="135" y="188"/>
                </a:cubicBezTo>
                <a:cubicBezTo>
                  <a:pt x="135" y="189"/>
                  <a:pt x="136" y="190"/>
                  <a:pt x="137" y="190"/>
                </a:cubicBezTo>
                <a:cubicBezTo>
                  <a:pt x="148" y="190"/>
                  <a:pt x="148" y="190"/>
                  <a:pt x="148" y="190"/>
                </a:cubicBezTo>
                <a:cubicBezTo>
                  <a:pt x="149" y="190"/>
                  <a:pt x="150" y="189"/>
                  <a:pt x="150" y="188"/>
                </a:cubicBezTo>
                <a:cubicBezTo>
                  <a:pt x="150" y="179"/>
                  <a:pt x="150" y="179"/>
                  <a:pt x="150" y="179"/>
                </a:cubicBezTo>
                <a:cubicBezTo>
                  <a:pt x="155" y="179"/>
                  <a:pt x="155" y="179"/>
                  <a:pt x="155" y="179"/>
                </a:cubicBezTo>
                <a:cubicBezTo>
                  <a:pt x="157" y="179"/>
                  <a:pt x="159" y="178"/>
                  <a:pt x="159" y="176"/>
                </a:cubicBezTo>
                <a:cubicBezTo>
                  <a:pt x="159" y="174"/>
                  <a:pt x="157" y="172"/>
                  <a:pt x="155" y="172"/>
                </a:cubicBezTo>
                <a:cubicBezTo>
                  <a:pt x="150" y="172"/>
                  <a:pt x="150" y="172"/>
                  <a:pt x="150" y="172"/>
                </a:cubicBezTo>
                <a:cubicBezTo>
                  <a:pt x="150" y="169"/>
                  <a:pt x="150" y="169"/>
                  <a:pt x="150" y="169"/>
                </a:cubicBezTo>
                <a:cubicBezTo>
                  <a:pt x="155" y="169"/>
                  <a:pt x="155" y="169"/>
                  <a:pt x="155" y="169"/>
                </a:cubicBezTo>
                <a:cubicBezTo>
                  <a:pt x="157" y="169"/>
                  <a:pt x="159" y="168"/>
                  <a:pt x="159" y="166"/>
                </a:cubicBezTo>
                <a:cubicBezTo>
                  <a:pt x="159" y="164"/>
                  <a:pt x="157" y="163"/>
                  <a:pt x="155" y="163"/>
                </a:cubicBezTo>
                <a:cubicBezTo>
                  <a:pt x="150" y="163"/>
                  <a:pt x="150" y="163"/>
                  <a:pt x="150" y="163"/>
                </a:cubicBezTo>
                <a:cubicBezTo>
                  <a:pt x="150" y="158"/>
                  <a:pt x="150" y="158"/>
                  <a:pt x="150" y="158"/>
                </a:cubicBezTo>
                <a:cubicBezTo>
                  <a:pt x="160" y="158"/>
                  <a:pt x="160" y="158"/>
                  <a:pt x="160" y="158"/>
                </a:cubicBezTo>
                <a:cubicBezTo>
                  <a:pt x="162" y="158"/>
                  <a:pt x="163" y="157"/>
                  <a:pt x="163" y="156"/>
                </a:cubicBezTo>
                <a:cubicBezTo>
                  <a:pt x="163" y="154"/>
                  <a:pt x="163" y="153"/>
                  <a:pt x="162" y="152"/>
                </a:cubicBezTo>
                <a:cubicBezTo>
                  <a:pt x="107" y="123"/>
                  <a:pt x="107" y="123"/>
                  <a:pt x="107" y="123"/>
                </a:cubicBezTo>
                <a:cubicBezTo>
                  <a:pt x="107" y="85"/>
                  <a:pt x="107" y="85"/>
                  <a:pt x="107" y="85"/>
                </a:cubicBezTo>
                <a:cubicBezTo>
                  <a:pt x="129" y="85"/>
                  <a:pt x="129" y="85"/>
                  <a:pt x="129" y="85"/>
                </a:cubicBezTo>
                <a:cubicBezTo>
                  <a:pt x="129" y="90"/>
                  <a:pt x="129" y="90"/>
                  <a:pt x="129" y="90"/>
                </a:cubicBezTo>
                <a:cubicBezTo>
                  <a:pt x="124" y="90"/>
                  <a:pt x="124" y="90"/>
                  <a:pt x="124" y="90"/>
                </a:cubicBezTo>
                <a:cubicBezTo>
                  <a:pt x="123" y="90"/>
                  <a:pt x="121" y="92"/>
                  <a:pt x="121" y="93"/>
                </a:cubicBezTo>
                <a:cubicBezTo>
                  <a:pt x="121" y="95"/>
                  <a:pt x="123" y="97"/>
                  <a:pt x="124" y="97"/>
                </a:cubicBezTo>
                <a:cubicBezTo>
                  <a:pt x="129" y="97"/>
                  <a:pt x="129" y="97"/>
                  <a:pt x="129" y="97"/>
                </a:cubicBezTo>
                <a:cubicBezTo>
                  <a:pt x="129" y="100"/>
                  <a:pt x="129" y="100"/>
                  <a:pt x="129" y="100"/>
                </a:cubicBezTo>
                <a:cubicBezTo>
                  <a:pt x="124" y="100"/>
                  <a:pt x="124" y="100"/>
                  <a:pt x="124" y="100"/>
                </a:cubicBezTo>
                <a:cubicBezTo>
                  <a:pt x="123" y="100"/>
                  <a:pt x="121" y="101"/>
                  <a:pt x="121" y="103"/>
                </a:cubicBezTo>
                <a:cubicBezTo>
                  <a:pt x="121" y="105"/>
                  <a:pt x="123" y="106"/>
                  <a:pt x="124" y="106"/>
                </a:cubicBezTo>
                <a:cubicBezTo>
                  <a:pt x="129" y="106"/>
                  <a:pt x="129" y="106"/>
                  <a:pt x="129" y="106"/>
                </a:cubicBezTo>
                <a:cubicBezTo>
                  <a:pt x="129" y="115"/>
                  <a:pt x="129" y="115"/>
                  <a:pt x="129" y="115"/>
                </a:cubicBezTo>
                <a:cubicBezTo>
                  <a:pt x="129" y="117"/>
                  <a:pt x="130" y="118"/>
                  <a:pt x="131" y="118"/>
                </a:cubicBezTo>
                <a:cubicBezTo>
                  <a:pt x="142" y="118"/>
                  <a:pt x="142" y="118"/>
                  <a:pt x="142" y="118"/>
                </a:cubicBezTo>
                <a:cubicBezTo>
                  <a:pt x="143" y="118"/>
                  <a:pt x="144" y="117"/>
                  <a:pt x="144" y="115"/>
                </a:cubicBezTo>
                <a:cubicBezTo>
                  <a:pt x="144" y="106"/>
                  <a:pt x="144" y="106"/>
                  <a:pt x="144" y="106"/>
                </a:cubicBezTo>
                <a:cubicBezTo>
                  <a:pt x="149" y="106"/>
                  <a:pt x="149" y="106"/>
                  <a:pt x="149" y="106"/>
                </a:cubicBezTo>
                <a:cubicBezTo>
                  <a:pt x="151" y="106"/>
                  <a:pt x="153" y="105"/>
                  <a:pt x="153" y="103"/>
                </a:cubicBezTo>
                <a:cubicBezTo>
                  <a:pt x="153" y="101"/>
                  <a:pt x="151" y="100"/>
                  <a:pt x="149" y="100"/>
                </a:cubicBezTo>
                <a:cubicBezTo>
                  <a:pt x="144" y="100"/>
                  <a:pt x="144" y="100"/>
                  <a:pt x="144" y="100"/>
                </a:cubicBezTo>
                <a:cubicBezTo>
                  <a:pt x="144" y="97"/>
                  <a:pt x="144" y="97"/>
                  <a:pt x="144" y="97"/>
                </a:cubicBezTo>
                <a:cubicBezTo>
                  <a:pt x="149" y="97"/>
                  <a:pt x="149" y="97"/>
                  <a:pt x="149" y="97"/>
                </a:cubicBezTo>
                <a:cubicBezTo>
                  <a:pt x="151" y="97"/>
                  <a:pt x="153" y="95"/>
                  <a:pt x="153" y="93"/>
                </a:cubicBezTo>
                <a:cubicBezTo>
                  <a:pt x="153" y="92"/>
                  <a:pt x="151" y="90"/>
                  <a:pt x="149" y="90"/>
                </a:cubicBezTo>
                <a:cubicBezTo>
                  <a:pt x="144" y="90"/>
                  <a:pt x="144" y="90"/>
                  <a:pt x="144" y="90"/>
                </a:cubicBezTo>
                <a:cubicBezTo>
                  <a:pt x="144" y="85"/>
                  <a:pt x="144" y="85"/>
                  <a:pt x="144" y="85"/>
                </a:cubicBezTo>
                <a:cubicBezTo>
                  <a:pt x="150" y="85"/>
                  <a:pt x="150" y="85"/>
                  <a:pt x="150" y="85"/>
                </a:cubicBezTo>
                <a:cubicBezTo>
                  <a:pt x="152" y="85"/>
                  <a:pt x="153" y="85"/>
                  <a:pt x="153" y="83"/>
                </a:cubicBezTo>
                <a:cubicBezTo>
                  <a:pt x="153" y="82"/>
                  <a:pt x="153" y="81"/>
                  <a:pt x="152" y="80"/>
                </a:cubicBezTo>
                <a:cubicBezTo>
                  <a:pt x="107" y="55"/>
                  <a:pt x="107" y="55"/>
                  <a:pt x="107" y="55"/>
                </a:cubicBezTo>
                <a:cubicBezTo>
                  <a:pt x="107" y="52"/>
                  <a:pt x="107" y="52"/>
                  <a:pt x="107" y="52"/>
                </a:cubicBezTo>
                <a:cubicBezTo>
                  <a:pt x="107" y="51"/>
                  <a:pt x="107" y="51"/>
                  <a:pt x="106" y="50"/>
                </a:cubicBezTo>
                <a:cubicBezTo>
                  <a:pt x="86" y="20"/>
                  <a:pt x="86" y="20"/>
                  <a:pt x="86" y="20"/>
                </a:cubicBezTo>
                <a:cubicBezTo>
                  <a:pt x="86" y="3"/>
                  <a:pt x="86" y="3"/>
                  <a:pt x="86" y="3"/>
                </a:cubicBezTo>
                <a:cubicBezTo>
                  <a:pt x="86" y="1"/>
                  <a:pt x="85" y="0"/>
                  <a:pt x="84" y="0"/>
                </a:cubicBezTo>
                <a:cubicBezTo>
                  <a:pt x="82" y="0"/>
                  <a:pt x="81" y="1"/>
                  <a:pt x="81" y="3"/>
                </a:cubicBezTo>
                <a:cubicBezTo>
                  <a:pt x="81" y="20"/>
                  <a:pt x="81" y="20"/>
                  <a:pt x="81" y="20"/>
                </a:cubicBezTo>
                <a:cubicBezTo>
                  <a:pt x="61" y="50"/>
                  <a:pt x="61" y="50"/>
                  <a:pt x="61" y="50"/>
                </a:cubicBezTo>
                <a:cubicBezTo>
                  <a:pt x="60" y="51"/>
                  <a:pt x="60" y="51"/>
                  <a:pt x="60" y="52"/>
                </a:cubicBezTo>
                <a:cubicBezTo>
                  <a:pt x="60" y="54"/>
                  <a:pt x="60" y="54"/>
                  <a:pt x="60" y="54"/>
                </a:cubicBezTo>
                <a:cubicBezTo>
                  <a:pt x="15" y="80"/>
                  <a:pt x="15" y="80"/>
                  <a:pt x="15" y="80"/>
                </a:cubicBezTo>
                <a:cubicBezTo>
                  <a:pt x="14" y="81"/>
                  <a:pt x="13" y="82"/>
                  <a:pt x="14" y="83"/>
                </a:cubicBezTo>
                <a:cubicBezTo>
                  <a:pt x="14" y="85"/>
                  <a:pt x="15" y="85"/>
                  <a:pt x="16" y="85"/>
                </a:cubicBezTo>
                <a:cubicBezTo>
                  <a:pt x="26" y="85"/>
                  <a:pt x="26" y="85"/>
                  <a:pt x="26" y="85"/>
                </a:cubicBezTo>
                <a:cubicBezTo>
                  <a:pt x="26" y="90"/>
                  <a:pt x="26" y="90"/>
                  <a:pt x="26" y="90"/>
                </a:cubicBezTo>
                <a:cubicBezTo>
                  <a:pt x="21" y="90"/>
                  <a:pt x="21" y="90"/>
                  <a:pt x="21" y="90"/>
                </a:cubicBezTo>
                <a:cubicBezTo>
                  <a:pt x="20" y="90"/>
                  <a:pt x="18" y="92"/>
                  <a:pt x="18" y="93"/>
                </a:cubicBezTo>
                <a:cubicBezTo>
                  <a:pt x="18" y="95"/>
                  <a:pt x="20" y="97"/>
                  <a:pt x="21" y="97"/>
                </a:cubicBezTo>
                <a:cubicBezTo>
                  <a:pt x="26" y="97"/>
                  <a:pt x="26" y="97"/>
                  <a:pt x="26" y="97"/>
                </a:cubicBezTo>
                <a:cubicBezTo>
                  <a:pt x="26" y="100"/>
                  <a:pt x="26" y="100"/>
                  <a:pt x="26" y="100"/>
                </a:cubicBezTo>
                <a:cubicBezTo>
                  <a:pt x="21" y="100"/>
                  <a:pt x="21" y="100"/>
                  <a:pt x="21" y="100"/>
                </a:cubicBezTo>
                <a:cubicBezTo>
                  <a:pt x="20" y="100"/>
                  <a:pt x="18" y="101"/>
                  <a:pt x="18" y="103"/>
                </a:cubicBezTo>
                <a:cubicBezTo>
                  <a:pt x="18" y="105"/>
                  <a:pt x="20" y="106"/>
                  <a:pt x="21" y="106"/>
                </a:cubicBezTo>
                <a:cubicBezTo>
                  <a:pt x="26" y="106"/>
                  <a:pt x="26" y="106"/>
                  <a:pt x="26" y="106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7"/>
                  <a:pt x="27" y="118"/>
                  <a:pt x="28" y="118"/>
                </a:cubicBezTo>
                <a:cubicBezTo>
                  <a:pt x="39" y="118"/>
                  <a:pt x="39" y="118"/>
                  <a:pt x="39" y="118"/>
                </a:cubicBezTo>
                <a:cubicBezTo>
                  <a:pt x="40" y="118"/>
                  <a:pt x="41" y="117"/>
                  <a:pt x="41" y="115"/>
                </a:cubicBezTo>
                <a:cubicBezTo>
                  <a:pt x="41" y="106"/>
                  <a:pt x="41" y="106"/>
                  <a:pt x="41" y="106"/>
                </a:cubicBezTo>
                <a:cubicBezTo>
                  <a:pt x="46" y="106"/>
                  <a:pt x="46" y="106"/>
                  <a:pt x="46" y="106"/>
                </a:cubicBezTo>
                <a:cubicBezTo>
                  <a:pt x="48" y="106"/>
                  <a:pt x="50" y="105"/>
                  <a:pt x="50" y="103"/>
                </a:cubicBezTo>
                <a:cubicBezTo>
                  <a:pt x="50" y="101"/>
                  <a:pt x="48" y="100"/>
                  <a:pt x="46" y="100"/>
                </a:cubicBezTo>
                <a:cubicBezTo>
                  <a:pt x="41" y="100"/>
                  <a:pt x="41" y="100"/>
                  <a:pt x="41" y="100"/>
                </a:cubicBezTo>
                <a:cubicBezTo>
                  <a:pt x="41" y="97"/>
                  <a:pt x="41" y="97"/>
                  <a:pt x="41" y="97"/>
                </a:cubicBezTo>
                <a:cubicBezTo>
                  <a:pt x="46" y="97"/>
                  <a:pt x="46" y="97"/>
                  <a:pt x="46" y="97"/>
                </a:cubicBezTo>
                <a:cubicBezTo>
                  <a:pt x="48" y="97"/>
                  <a:pt x="50" y="95"/>
                  <a:pt x="50" y="93"/>
                </a:cubicBezTo>
                <a:cubicBezTo>
                  <a:pt x="50" y="92"/>
                  <a:pt x="48" y="90"/>
                  <a:pt x="46" y="90"/>
                </a:cubicBezTo>
                <a:cubicBezTo>
                  <a:pt x="41" y="90"/>
                  <a:pt x="41" y="90"/>
                  <a:pt x="41" y="90"/>
                </a:cubicBezTo>
                <a:cubicBezTo>
                  <a:pt x="41" y="85"/>
                  <a:pt x="41" y="85"/>
                  <a:pt x="41" y="85"/>
                </a:cubicBezTo>
                <a:cubicBezTo>
                  <a:pt x="60" y="85"/>
                  <a:pt x="60" y="85"/>
                  <a:pt x="60" y="85"/>
                </a:cubicBezTo>
                <a:cubicBezTo>
                  <a:pt x="60" y="122"/>
                  <a:pt x="60" y="122"/>
                  <a:pt x="60" y="122"/>
                </a:cubicBezTo>
                <a:cubicBezTo>
                  <a:pt x="5" y="152"/>
                  <a:pt x="5" y="152"/>
                  <a:pt x="5" y="152"/>
                </a:cubicBezTo>
                <a:cubicBezTo>
                  <a:pt x="4" y="153"/>
                  <a:pt x="4" y="154"/>
                  <a:pt x="4" y="156"/>
                </a:cubicBezTo>
                <a:cubicBezTo>
                  <a:pt x="4" y="157"/>
                  <a:pt x="5" y="158"/>
                  <a:pt x="7" y="158"/>
                </a:cubicBezTo>
                <a:cubicBezTo>
                  <a:pt x="17" y="158"/>
                  <a:pt x="17" y="158"/>
                  <a:pt x="17" y="158"/>
                </a:cubicBezTo>
                <a:cubicBezTo>
                  <a:pt x="17" y="163"/>
                  <a:pt x="17" y="163"/>
                  <a:pt x="17" y="163"/>
                </a:cubicBezTo>
                <a:cubicBezTo>
                  <a:pt x="13" y="163"/>
                  <a:pt x="13" y="163"/>
                  <a:pt x="13" y="163"/>
                </a:cubicBezTo>
                <a:cubicBezTo>
                  <a:pt x="11" y="163"/>
                  <a:pt x="10" y="165"/>
                  <a:pt x="10" y="167"/>
                </a:cubicBezTo>
                <a:cubicBezTo>
                  <a:pt x="10" y="168"/>
                  <a:pt x="11" y="170"/>
                  <a:pt x="13" y="170"/>
                </a:cubicBezTo>
                <a:cubicBezTo>
                  <a:pt x="17" y="170"/>
                  <a:pt x="17" y="170"/>
                  <a:pt x="17" y="170"/>
                </a:cubicBezTo>
                <a:cubicBezTo>
                  <a:pt x="17" y="173"/>
                  <a:pt x="17" y="173"/>
                  <a:pt x="17" y="173"/>
                </a:cubicBezTo>
                <a:cubicBezTo>
                  <a:pt x="13" y="173"/>
                  <a:pt x="13" y="173"/>
                  <a:pt x="13" y="173"/>
                </a:cubicBezTo>
                <a:cubicBezTo>
                  <a:pt x="11" y="173"/>
                  <a:pt x="10" y="174"/>
                  <a:pt x="10" y="176"/>
                </a:cubicBezTo>
                <a:cubicBezTo>
                  <a:pt x="10" y="178"/>
                  <a:pt x="11" y="180"/>
                  <a:pt x="13" y="180"/>
                </a:cubicBezTo>
                <a:cubicBezTo>
                  <a:pt x="17" y="180"/>
                  <a:pt x="17" y="180"/>
                  <a:pt x="17" y="180"/>
                </a:cubicBezTo>
                <a:cubicBezTo>
                  <a:pt x="17" y="189"/>
                  <a:pt x="17" y="189"/>
                  <a:pt x="17" y="189"/>
                </a:cubicBezTo>
                <a:cubicBezTo>
                  <a:pt x="17" y="190"/>
                  <a:pt x="18" y="191"/>
                  <a:pt x="20" y="191"/>
                </a:cubicBezTo>
                <a:cubicBezTo>
                  <a:pt x="31" y="191"/>
                  <a:pt x="31" y="191"/>
                  <a:pt x="31" y="191"/>
                </a:cubicBezTo>
                <a:cubicBezTo>
                  <a:pt x="32" y="191"/>
                  <a:pt x="33" y="190"/>
                  <a:pt x="33" y="189"/>
                </a:cubicBezTo>
                <a:cubicBezTo>
                  <a:pt x="33" y="180"/>
                  <a:pt x="33" y="180"/>
                  <a:pt x="33" y="180"/>
                </a:cubicBezTo>
                <a:cubicBezTo>
                  <a:pt x="38" y="180"/>
                  <a:pt x="38" y="180"/>
                  <a:pt x="38" y="180"/>
                </a:cubicBezTo>
                <a:cubicBezTo>
                  <a:pt x="40" y="180"/>
                  <a:pt x="41" y="178"/>
                  <a:pt x="41" y="176"/>
                </a:cubicBezTo>
                <a:cubicBezTo>
                  <a:pt x="41" y="174"/>
                  <a:pt x="40" y="173"/>
                  <a:pt x="38" y="173"/>
                </a:cubicBezTo>
                <a:cubicBezTo>
                  <a:pt x="33" y="173"/>
                  <a:pt x="33" y="173"/>
                  <a:pt x="33" y="173"/>
                </a:cubicBezTo>
                <a:cubicBezTo>
                  <a:pt x="33" y="170"/>
                  <a:pt x="33" y="170"/>
                  <a:pt x="33" y="170"/>
                </a:cubicBezTo>
                <a:cubicBezTo>
                  <a:pt x="38" y="170"/>
                  <a:pt x="38" y="170"/>
                  <a:pt x="38" y="170"/>
                </a:cubicBezTo>
                <a:cubicBezTo>
                  <a:pt x="40" y="170"/>
                  <a:pt x="41" y="168"/>
                  <a:pt x="41" y="167"/>
                </a:cubicBezTo>
                <a:cubicBezTo>
                  <a:pt x="41" y="165"/>
                  <a:pt x="40" y="163"/>
                  <a:pt x="38" y="163"/>
                </a:cubicBezTo>
                <a:cubicBezTo>
                  <a:pt x="33" y="163"/>
                  <a:pt x="33" y="163"/>
                  <a:pt x="33" y="163"/>
                </a:cubicBezTo>
                <a:cubicBezTo>
                  <a:pt x="33" y="158"/>
                  <a:pt x="33" y="158"/>
                  <a:pt x="33" y="158"/>
                </a:cubicBezTo>
                <a:cubicBezTo>
                  <a:pt x="60" y="158"/>
                  <a:pt x="60" y="158"/>
                  <a:pt x="60" y="158"/>
                </a:cubicBezTo>
                <a:cubicBezTo>
                  <a:pt x="60" y="212"/>
                  <a:pt x="60" y="212"/>
                  <a:pt x="60" y="212"/>
                </a:cubicBezTo>
                <a:cubicBezTo>
                  <a:pt x="36" y="318"/>
                  <a:pt x="36" y="318"/>
                  <a:pt x="36" y="318"/>
                </a:cubicBezTo>
                <a:cubicBezTo>
                  <a:pt x="7" y="382"/>
                  <a:pt x="7" y="382"/>
                  <a:pt x="7" y="382"/>
                </a:cubicBezTo>
                <a:cubicBezTo>
                  <a:pt x="7" y="383"/>
                  <a:pt x="7" y="383"/>
                  <a:pt x="7" y="384"/>
                </a:cubicBezTo>
                <a:cubicBezTo>
                  <a:pt x="0" y="384"/>
                  <a:pt x="0" y="384"/>
                  <a:pt x="0" y="384"/>
                </a:cubicBezTo>
                <a:cubicBezTo>
                  <a:pt x="0" y="392"/>
                  <a:pt x="0" y="392"/>
                  <a:pt x="0" y="392"/>
                </a:cubicBezTo>
                <a:cubicBezTo>
                  <a:pt x="41" y="392"/>
                  <a:pt x="41" y="392"/>
                  <a:pt x="41" y="392"/>
                </a:cubicBezTo>
                <a:cubicBezTo>
                  <a:pt x="41" y="384"/>
                  <a:pt x="41" y="384"/>
                  <a:pt x="41" y="384"/>
                </a:cubicBezTo>
                <a:cubicBezTo>
                  <a:pt x="31" y="384"/>
                  <a:pt x="31" y="384"/>
                  <a:pt x="31" y="384"/>
                </a:cubicBezTo>
                <a:cubicBezTo>
                  <a:pt x="74" y="322"/>
                  <a:pt x="74" y="322"/>
                  <a:pt x="74" y="322"/>
                </a:cubicBezTo>
                <a:cubicBezTo>
                  <a:pt x="89" y="322"/>
                  <a:pt x="89" y="322"/>
                  <a:pt x="89" y="322"/>
                </a:cubicBezTo>
                <a:cubicBezTo>
                  <a:pt x="132" y="384"/>
                  <a:pt x="132" y="384"/>
                  <a:pt x="132" y="384"/>
                </a:cubicBezTo>
                <a:cubicBezTo>
                  <a:pt x="123" y="384"/>
                  <a:pt x="123" y="384"/>
                  <a:pt x="123" y="384"/>
                </a:cubicBezTo>
                <a:cubicBezTo>
                  <a:pt x="123" y="392"/>
                  <a:pt x="123" y="392"/>
                  <a:pt x="123" y="392"/>
                </a:cubicBezTo>
                <a:cubicBezTo>
                  <a:pt x="164" y="392"/>
                  <a:pt x="164" y="392"/>
                  <a:pt x="164" y="392"/>
                </a:cubicBezTo>
                <a:cubicBezTo>
                  <a:pt x="164" y="384"/>
                  <a:pt x="164" y="384"/>
                  <a:pt x="164" y="384"/>
                </a:cubicBezTo>
                <a:lnTo>
                  <a:pt x="156" y="384"/>
                </a:lnTo>
                <a:close/>
                <a:moveTo>
                  <a:pt x="155" y="175"/>
                </a:moveTo>
                <a:cubicBezTo>
                  <a:pt x="156" y="175"/>
                  <a:pt x="156" y="175"/>
                  <a:pt x="156" y="176"/>
                </a:cubicBezTo>
                <a:cubicBezTo>
                  <a:pt x="156" y="176"/>
                  <a:pt x="156" y="177"/>
                  <a:pt x="155" y="177"/>
                </a:cubicBezTo>
                <a:cubicBezTo>
                  <a:pt x="130" y="177"/>
                  <a:pt x="130" y="177"/>
                  <a:pt x="130" y="177"/>
                </a:cubicBezTo>
                <a:cubicBezTo>
                  <a:pt x="130" y="177"/>
                  <a:pt x="129" y="176"/>
                  <a:pt x="129" y="176"/>
                </a:cubicBezTo>
                <a:cubicBezTo>
                  <a:pt x="129" y="175"/>
                  <a:pt x="130" y="175"/>
                  <a:pt x="130" y="175"/>
                </a:cubicBezTo>
                <a:lnTo>
                  <a:pt x="155" y="175"/>
                </a:lnTo>
                <a:close/>
                <a:moveTo>
                  <a:pt x="155" y="165"/>
                </a:moveTo>
                <a:cubicBezTo>
                  <a:pt x="156" y="165"/>
                  <a:pt x="156" y="165"/>
                  <a:pt x="156" y="166"/>
                </a:cubicBezTo>
                <a:cubicBezTo>
                  <a:pt x="156" y="167"/>
                  <a:pt x="156" y="167"/>
                  <a:pt x="155" y="167"/>
                </a:cubicBezTo>
                <a:cubicBezTo>
                  <a:pt x="130" y="167"/>
                  <a:pt x="130" y="167"/>
                  <a:pt x="130" y="167"/>
                </a:cubicBezTo>
                <a:cubicBezTo>
                  <a:pt x="130" y="167"/>
                  <a:pt x="129" y="167"/>
                  <a:pt x="129" y="166"/>
                </a:cubicBezTo>
                <a:cubicBezTo>
                  <a:pt x="129" y="165"/>
                  <a:pt x="130" y="165"/>
                  <a:pt x="130" y="165"/>
                </a:cubicBezTo>
                <a:lnTo>
                  <a:pt x="155" y="165"/>
                </a:lnTo>
                <a:close/>
                <a:moveTo>
                  <a:pt x="149" y="102"/>
                </a:moveTo>
                <a:cubicBezTo>
                  <a:pt x="150" y="102"/>
                  <a:pt x="150" y="102"/>
                  <a:pt x="150" y="103"/>
                </a:cubicBezTo>
                <a:cubicBezTo>
                  <a:pt x="150" y="104"/>
                  <a:pt x="150" y="104"/>
                  <a:pt x="149" y="104"/>
                </a:cubicBezTo>
                <a:cubicBezTo>
                  <a:pt x="124" y="104"/>
                  <a:pt x="124" y="104"/>
                  <a:pt x="124" y="104"/>
                </a:cubicBezTo>
                <a:cubicBezTo>
                  <a:pt x="124" y="104"/>
                  <a:pt x="123" y="104"/>
                  <a:pt x="123" y="103"/>
                </a:cubicBezTo>
                <a:cubicBezTo>
                  <a:pt x="123" y="102"/>
                  <a:pt x="124" y="102"/>
                  <a:pt x="124" y="102"/>
                </a:cubicBezTo>
                <a:lnTo>
                  <a:pt x="149" y="102"/>
                </a:lnTo>
                <a:close/>
                <a:moveTo>
                  <a:pt x="149" y="92"/>
                </a:moveTo>
                <a:cubicBezTo>
                  <a:pt x="150" y="92"/>
                  <a:pt x="150" y="93"/>
                  <a:pt x="150" y="93"/>
                </a:cubicBezTo>
                <a:cubicBezTo>
                  <a:pt x="150" y="94"/>
                  <a:pt x="150" y="94"/>
                  <a:pt x="149" y="94"/>
                </a:cubicBezTo>
                <a:cubicBezTo>
                  <a:pt x="124" y="94"/>
                  <a:pt x="124" y="94"/>
                  <a:pt x="124" y="94"/>
                </a:cubicBezTo>
                <a:cubicBezTo>
                  <a:pt x="124" y="94"/>
                  <a:pt x="123" y="94"/>
                  <a:pt x="123" y="93"/>
                </a:cubicBezTo>
                <a:cubicBezTo>
                  <a:pt x="123" y="93"/>
                  <a:pt x="124" y="92"/>
                  <a:pt x="124" y="92"/>
                </a:cubicBezTo>
                <a:lnTo>
                  <a:pt x="149" y="92"/>
                </a:lnTo>
                <a:close/>
                <a:moveTo>
                  <a:pt x="46" y="102"/>
                </a:moveTo>
                <a:cubicBezTo>
                  <a:pt x="47" y="102"/>
                  <a:pt x="47" y="102"/>
                  <a:pt x="47" y="103"/>
                </a:cubicBezTo>
                <a:cubicBezTo>
                  <a:pt x="47" y="104"/>
                  <a:pt x="47" y="104"/>
                  <a:pt x="46" y="104"/>
                </a:cubicBezTo>
                <a:cubicBezTo>
                  <a:pt x="21" y="104"/>
                  <a:pt x="21" y="104"/>
                  <a:pt x="21" y="104"/>
                </a:cubicBezTo>
                <a:cubicBezTo>
                  <a:pt x="21" y="104"/>
                  <a:pt x="20" y="104"/>
                  <a:pt x="20" y="103"/>
                </a:cubicBezTo>
                <a:cubicBezTo>
                  <a:pt x="20" y="102"/>
                  <a:pt x="21" y="102"/>
                  <a:pt x="21" y="102"/>
                </a:cubicBezTo>
                <a:lnTo>
                  <a:pt x="46" y="102"/>
                </a:lnTo>
                <a:close/>
                <a:moveTo>
                  <a:pt x="46" y="92"/>
                </a:moveTo>
                <a:cubicBezTo>
                  <a:pt x="47" y="92"/>
                  <a:pt x="47" y="93"/>
                  <a:pt x="47" y="93"/>
                </a:cubicBezTo>
                <a:cubicBezTo>
                  <a:pt x="47" y="94"/>
                  <a:pt x="47" y="94"/>
                  <a:pt x="46" y="94"/>
                </a:cubicBezTo>
                <a:cubicBezTo>
                  <a:pt x="21" y="94"/>
                  <a:pt x="21" y="94"/>
                  <a:pt x="21" y="94"/>
                </a:cubicBezTo>
                <a:cubicBezTo>
                  <a:pt x="21" y="94"/>
                  <a:pt x="20" y="94"/>
                  <a:pt x="20" y="93"/>
                </a:cubicBezTo>
                <a:cubicBezTo>
                  <a:pt x="20" y="93"/>
                  <a:pt x="21" y="92"/>
                  <a:pt x="21" y="92"/>
                </a:cubicBezTo>
                <a:lnTo>
                  <a:pt x="46" y="92"/>
                </a:lnTo>
                <a:close/>
                <a:moveTo>
                  <a:pt x="38" y="175"/>
                </a:moveTo>
                <a:cubicBezTo>
                  <a:pt x="39" y="175"/>
                  <a:pt x="39" y="176"/>
                  <a:pt x="39" y="176"/>
                </a:cubicBezTo>
                <a:cubicBezTo>
                  <a:pt x="39" y="177"/>
                  <a:pt x="39" y="177"/>
                  <a:pt x="38" y="177"/>
                </a:cubicBezTo>
                <a:cubicBezTo>
                  <a:pt x="13" y="177"/>
                  <a:pt x="13" y="177"/>
                  <a:pt x="13" y="177"/>
                </a:cubicBezTo>
                <a:cubicBezTo>
                  <a:pt x="12" y="177"/>
                  <a:pt x="12" y="177"/>
                  <a:pt x="12" y="176"/>
                </a:cubicBezTo>
                <a:cubicBezTo>
                  <a:pt x="12" y="176"/>
                  <a:pt x="12" y="175"/>
                  <a:pt x="13" y="175"/>
                </a:cubicBezTo>
                <a:lnTo>
                  <a:pt x="38" y="175"/>
                </a:lnTo>
                <a:close/>
                <a:moveTo>
                  <a:pt x="38" y="166"/>
                </a:moveTo>
                <a:cubicBezTo>
                  <a:pt x="39" y="166"/>
                  <a:pt x="39" y="166"/>
                  <a:pt x="39" y="167"/>
                </a:cubicBezTo>
                <a:cubicBezTo>
                  <a:pt x="39" y="167"/>
                  <a:pt x="39" y="168"/>
                  <a:pt x="38" y="168"/>
                </a:cubicBezTo>
                <a:cubicBezTo>
                  <a:pt x="13" y="168"/>
                  <a:pt x="13" y="168"/>
                  <a:pt x="13" y="168"/>
                </a:cubicBezTo>
                <a:cubicBezTo>
                  <a:pt x="12" y="168"/>
                  <a:pt x="12" y="167"/>
                  <a:pt x="12" y="167"/>
                </a:cubicBezTo>
                <a:cubicBezTo>
                  <a:pt x="12" y="166"/>
                  <a:pt x="12" y="166"/>
                  <a:pt x="13" y="166"/>
                </a:cubicBezTo>
                <a:lnTo>
                  <a:pt x="38" y="166"/>
                </a:lnTo>
                <a:close/>
                <a:moveTo>
                  <a:pt x="51" y="316"/>
                </a:moveTo>
                <a:cubicBezTo>
                  <a:pt x="82" y="302"/>
                  <a:pt x="82" y="302"/>
                  <a:pt x="82" y="302"/>
                </a:cubicBezTo>
                <a:cubicBezTo>
                  <a:pt x="111" y="316"/>
                  <a:pt x="111" y="316"/>
                  <a:pt x="111" y="316"/>
                </a:cubicBezTo>
                <a:lnTo>
                  <a:pt x="51" y="316"/>
                </a:lnTo>
                <a:close/>
                <a:moveTo>
                  <a:pt x="49" y="287"/>
                </a:moveTo>
                <a:cubicBezTo>
                  <a:pt x="76" y="300"/>
                  <a:pt x="76" y="300"/>
                  <a:pt x="76" y="300"/>
                </a:cubicBezTo>
                <a:cubicBezTo>
                  <a:pt x="42" y="315"/>
                  <a:pt x="42" y="315"/>
                  <a:pt x="42" y="315"/>
                </a:cubicBezTo>
                <a:lnTo>
                  <a:pt x="49" y="287"/>
                </a:lnTo>
                <a:close/>
                <a:moveTo>
                  <a:pt x="87" y="79"/>
                </a:moveTo>
                <a:cubicBezTo>
                  <a:pt x="101" y="65"/>
                  <a:pt x="101" y="65"/>
                  <a:pt x="101" y="65"/>
                </a:cubicBezTo>
                <a:cubicBezTo>
                  <a:pt x="101" y="80"/>
                  <a:pt x="101" y="80"/>
                  <a:pt x="101" y="80"/>
                </a:cubicBezTo>
                <a:cubicBezTo>
                  <a:pt x="88" y="80"/>
                  <a:pt x="88" y="80"/>
                  <a:pt x="88" y="80"/>
                </a:cubicBezTo>
                <a:lnTo>
                  <a:pt x="87" y="79"/>
                </a:lnTo>
                <a:close/>
                <a:moveTo>
                  <a:pt x="101" y="59"/>
                </a:moveTo>
                <a:cubicBezTo>
                  <a:pt x="84" y="76"/>
                  <a:pt x="84" y="76"/>
                  <a:pt x="84" y="76"/>
                </a:cubicBezTo>
                <a:cubicBezTo>
                  <a:pt x="66" y="59"/>
                  <a:pt x="66" y="59"/>
                  <a:pt x="66" y="59"/>
                </a:cubicBezTo>
                <a:lnTo>
                  <a:pt x="101" y="59"/>
                </a:lnTo>
                <a:close/>
                <a:moveTo>
                  <a:pt x="66" y="65"/>
                </a:moveTo>
                <a:cubicBezTo>
                  <a:pt x="81" y="79"/>
                  <a:pt x="81" y="79"/>
                  <a:pt x="81" y="79"/>
                </a:cubicBezTo>
                <a:cubicBezTo>
                  <a:pt x="79" y="80"/>
                  <a:pt x="79" y="80"/>
                  <a:pt x="79" y="80"/>
                </a:cubicBezTo>
                <a:cubicBezTo>
                  <a:pt x="66" y="80"/>
                  <a:pt x="66" y="80"/>
                  <a:pt x="66" y="80"/>
                </a:cubicBezTo>
                <a:lnTo>
                  <a:pt x="66" y="65"/>
                </a:lnTo>
                <a:close/>
                <a:moveTo>
                  <a:pt x="88" y="85"/>
                </a:moveTo>
                <a:cubicBezTo>
                  <a:pt x="101" y="98"/>
                  <a:pt x="101" y="98"/>
                  <a:pt x="101" y="98"/>
                </a:cubicBezTo>
                <a:cubicBezTo>
                  <a:pt x="83" y="121"/>
                  <a:pt x="83" y="121"/>
                  <a:pt x="83" y="121"/>
                </a:cubicBezTo>
                <a:cubicBezTo>
                  <a:pt x="66" y="99"/>
                  <a:pt x="66" y="99"/>
                  <a:pt x="66" y="99"/>
                </a:cubicBezTo>
                <a:cubicBezTo>
                  <a:pt x="80" y="85"/>
                  <a:pt x="80" y="85"/>
                  <a:pt x="80" y="85"/>
                </a:cubicBezTo>
                <a:lnTo>
                  <a:pt x="88" y="85"/>
                </a:lnTo>
                <a:close/>
                <a:moveTo>
                  <a:pt x="66" y="209"/>
                </a:moveTo>
                <a:cubicBezTo>
                  <a:pt x="66" y="209"/>
                  <a:pt x="67" y="209"/>
                  <a:pt x="67" y="208"/>
                </a:cubicBezTo>
                <a:cubicBezTo>
                  <a:pt x="84" y="184"/>
                  <a:pt x="84" y="184"/>
                  <a:pt x="84" y="184"/>
                </a:cubicBezTo>
                <a:cubicBezTo>
                  <a:pt x="100" y="208"/>
                  <a:pt x="100" y="208"/>
                  <a:pt x="100" y="208"/>
                </a:cubicBezTo>
                <a:cubicBezTo>
                  <a:pt x="100" y="208"/>
                  <a:pt x="101" y="208"/>
                  <a:pt x="101" y="208"/>
                </a:cubicBezTo>
                <a:cubicBezTo>
                  <a:pt x="101" y="209"/>
                  <a:pt x="101" y="209"/>
                  <a:pt x="101" y="209"/>
                </a:cubicBezTo>
                <a:cubicBezTo>
                  <a:pt x="66" y="209"/>
                  <a:pt x="66" y="209"/>
                  <a:pt x="66" y="209"/>
                </a:cubicBezTo>
                <a:close/>
                <a:moveTo>
                  <a:pt x="86" y="180"/>
                </a:moveTo>
                <a:cubicBezTo>
                  <a:pt x="101" y="159"/>
                  <a:pt x="101" y="159"/>
                  <a:pt x="101" y="159"/>
                </a:cubicBezTo>
                <a:cubicBezTo>
                  <a:pt x="101" y="202"/>
                  <a:pt x="101" y="202"/>
                  <a:pt x="101" y="202"/>
                </a:cubicBezTo>
                <a:lnTo>
                  <a:pt x="86" y="180"/>
                </a:lnTo>
                <a:close/>
                <a:moveTo>
                  <a:pt x="66" y="151"/>
                </a:moveTo>
                <a:cubicBezTo>
                  <a:pt x="83" y="128"/>
                  <a:pt x="83" y="128"/>
                  <a:pt x="83" y="128"/>
                </a:cubicBezTo>
                <a:cubicBezTo>
                  <a:pt x="101" y="151"/>
                  <a:pt x="101" y="151"/>
                  <a:pt x="101" y="151"/>
                </a:cubicBezTo>
                <a:cubicBezTo>
                  <a:pt x="100" y="152"/>
                  <a:pt x="100" y="152"/>
                  <a:pt x="100" y="152"/>
                </a:cubicBezTo>
                <a:cubicBezTo>
                  <a:pt x="67" y="152"/>
                  <a:pt x="67" y="152"/>
                  <a:pt x="67" y="152"/>
                </a:cubicBezTo>
                <a:cubicBezTo>
                  <a:pt x="66" y="151"/>
                  <a:pt x="66" y="151"/>
                  <a:pt x="66" y="151"/>
                </a:cubicBezTo>
                <a:close/>
                <a:moveTo>
                  <a:pt x="97" y="158"/>
                </a:moveTo>
                <a:cubicBezTo>
                  <a:pt x="84" y="176"/>
                  <a:pt x="84" y="176"/>
                  <a:pt x="84" y="176"/>
                </a:cubicBezTo>
                <a:cubicBezTo>
                  <a:pt x="71" y="158"/>
                  <a:pt x="71" y="158"/>
                  <a:pt x="71" y="158"/>
                </a:cubicBezTo>
                <a:lnTo>
                  <a:pt x="97" y="158"/>
                </a:lnTo>
                <a:close/>
                <a:moveTo>
                  <a:pt x="101" y="144"/>
                </a:moveTo>
                <a:cubicBezTo>
                  <a:pt x="86" y="125"/>
                  <a:pt x="86" y="125"/>
                  <a:pt x="86" y="125"/>
                </a:cubicBezTo>
                <a:cubicBezTo>
                  <a:pt x="101" y="105"/>
                  <a:pt x="101" y="105"/>
                  <a:pt x="101" y="105"/>
                </a:cubicBezTo>
                <a:lnTo>
                  <a:pt x="101" y="144"/>
                </a:lnTo>
                <a:close/>
                <a:moveTo>
                  <a:pt x="80" y="125"/>
                </a:moveTo>
                <a:cubicBezTo>
                  <a:pt x="66" y="143"/>
                  <a:pt x="66" y="143"/>
                  <a:pt x="66" y="143"/>
                </a:cubicBezTo>
                <a:cubicBezTo>
                  <a:pt x="66" y="106"/>
                  <a:pt x="66" y="106"/>
                  <a:pt x="66" y="106"/>
                </a:cubicBezTo>
                <a:lnTo>
                  <a:pt x="80" y="125"/>
                </a:lnTo>
                <a:close/>
                <a:moveTo>
                  <a:pt x="81" y="180"/>
                </a:moveTo>
                <a:cubicBezTo>
                  <a:pt x="66" y="202"/>
                  <a:pt x="66" y="202"/>
                  <a:pt x="66" y="202"/>
                </a:cubicBezTo>
                <a:cubicBezTo>
                  <a:pt x="66" y="158"/>
                  <a:pt x="66" y="158"/>
                  <a:pt x="66" y="158"/>
                </a:cubicBezTo>
                <a:lnTo>
                  <a:pt x="81" y="180"/>
                </a:lnTo>
                <a:close/>
                <a:moveTo>
                  <a:pt x="65" y="215"/>
                </a:moveTo>
                <a:cubicBezTo>
                  <a:pt x="102" y="215"/>
                  <a:pt x="102" y="215"/>
                  <a:pt x="102" y="215"/>
                </a:cubicBezTo>
                <a:cubicBezTo>
                  <a:pt x="104" y="227"/>
                  <a:pt x="104" y="227"/>
                  <a:pt x="104" y="227"/>
                </a:cubicBezTo>
                <a:cubicBezTo>
                  <a:pt x="62" y="227"/>
                  <a:pt x="62" y="227"/>
                  <a:pt x="62" y="227"/>
                </a:cubicBezTo>
                <a:lnTo>
                  <a:pt x="65" y="215"/>
                </a:lnTo>
                <a:close/>
                <a:moveTo>
                  <a:pt x="89" y="268"/>
                </a:moveTo>
                <a:cubicBezTo>
                  <a:pt x="111" y="259"/>
                  <a:pt x="111" y="259"/>
                  <a:pt x="111" y="259"/>
                </a:cubicBezTo>
                <a:cubicBezTo>
                  <a:pt x="115" y="279"/>
                  <a:pt x="115" y="279"/>
                  <a:pt x="115" y="279"/>
                </a:cubicBezTo>
                <a:lnTo>
                  <a:pt x="89" y="268"/>
                </a:lnTo>
                <a:close/>
                <a:moveTo>
                  <a:pt x="113" y="283"/>
                </a:moveTo>
                <a:cubicBezTo>
                  <a:pt x="82" y="297"/>
                  <a:pt x="82" y="297"/>
                  <a:pt x="82" y="297"/>
                </a:cubicBezTo>
                <a:cubicBezTo>
                  <a:pt x="52" y="283"/>
                  <a:pt x="52" y="283"/>
                  <a:pt x="52" y="283"/>
                </a:cubicBezTo>
                <a:cubicBezTo>
                  <a:pt x="83" y="270"/>
                  <a:pt x="83" y="270"/>
                  <a:pt x="83" y="270"/>
                </a:cubicBezTo>
                <a:lnTo>
                  <a:pt x="113" y="283"/>
                </a:lnTo>
                <a:close/>
                <a:moveTo>
                  <a:pt x="83" y="266"/>
                </a:moveTo>
                <a:cubicBezTo>
                  <a:pt x="59" y="255"/>
                  <a:pt x="59" y="255"/>
                  <a:pt x="59" y="255"/>
                </a:cubicBezTo>
                <a:cubicBezTo>
                  <a:pt x="83" y="243"/>
                  <a:pt x="83" y="243"/>
                  <a:pt x="83" y="243"/>
                </a:cubicBezTo>
                <a:cubicBezTo>
                  <a:pt x="107" y="255"/>
                  <a:pt x="107" y="255"/>
                  <a:pt x="107" y="255"/>
                </a:cubicBezTo>
                <a:lnTo>
                  <a:pt x="83" y="266"/>
                </a:lnTo>
                <a:close/>
                <a:moveTo>
                  <a:pt x="88" y="241"/>
                </a:moveTo>
                <a:cubicBezTo>
                  <a:pt x="105" y="232"/>
                  <a:pt x="105" y="232"/>
                  <a:pt x="105" y="232"/>
                </a:cubicBezTo>
                <a:cubicBezTo>
                  <a:pt x="109" y="251"/>
                  <a:pt x="109" y="251"/>
                  <a:pt x="109" y="251"/>
                </a:cubicBezTo>
                <a:lnTo>
                  <a:pt x="88" y="241"/>
                </a:lnTo>
                <a:close/>
                <a:moveTo>
                  <a:pt x="83" y="239"/>
                </a:moveTo>
                <a:cubicBezTo>
                  <a:pt x="69" y="231"/>
                  <a:pt x="69" y="231"/>
                  <a:pt x="69" y="231"/>
                </a:cubicBezTo>
                <a:cubicBezTo>
                  <a:pt x="97" y="231"/>
                  <a:pt x="97" y="231"/>
                  <a:pt x="97" y="231"/>
                </a:cubicBezTo>
                <a:lnTo>
                  <a:pt x="83" y="239"/>
                </a:lnTo>
                <a:close/>
                <a:moveTo>
                  <a:pt x="61" y="233"/>
                </a:moveTo>
                <a:cubicBezTo>
                  <a:pt x="78" y="241"/>
                  <a:pt x="78" y="241"/>
                  <a:pt x="78" y="241"/>
                </a:cubicBezTo>
                <a:cubicBezTo>
                  <a:pt x="57" y="252"/>
                  <a:pt x="57" y="252"/>
                  <a:pt x="57" y="252"/>
                </a:cubicBezTo>
                <a:lnTo>
                  <a:pt x="61" y="233"/>
                </a:lnTo>
                <a:close/>
                <a:moveTo>
                  <a:pt x="55" y="259"/>
                </a:moveTo>
                <a:cubicBezTo>
                  <a:pt x="77" y="268"/>
                  <a:pt x="77" y="268"/>
                  <a:pt x="77" y="268"/>
                </a:cubicBezTo>
                <a:cubicBezTo>
                  <a:pt x="50" y="279"/>
                  <a:pt x="50" y="279"/>
                  <a:pt x="50" y="279"/>
                </a:cubicBezTo>
                <a:lnTo>
                  <a:pt x="55" y="259"/>
                </a:lnTo>
                <a:close/>
                <a:moveTo>
                  <a:pt x="122" y="316"/>
                </a:moveTo>
                <a:cubicBezTo>
                  <a:pt x="87" y="300"/>
                  <a:pt x="87" y="300"/>
                  <a:pt x="87" y="300"/>
                </a:cubicBezTo>
                <a:cubicBezTo>
                  <a:pt x="116" y="287"/>
                  <a:pt x="116" y="287"/>
                  <a:pt x="116" y="287"/>
                </a:cubicBezTo>
                <a:cubicBezTo>
                  <a:pt x="122" y="316"/>
                  <a:pt x="122" y="316"/>
                  <a:pt x="122" y="316"/>
                </a:cubicBezTo>
                <a:close/>
                <a:moveTo>
                  <a:pt x="149" y="152"/>
                </a:moveTo>
                <a:cubicBezTo>
                  <a:pt x="107" y="152"/>
                  <a:pt x="107" y="152"/>
                  <a:pt x="107" y="152"/>
                </a:cubicBezTo>
                <a:cubicBezTo>
                  <a:pt x="107" y="129"/>
                  <a:pt x="107" y="129"/>
                  <a:pt x="107" y="129"/>
                </a:cubicBezTo>
                <a:lnTo>
                  <a:pt x="149" y="152"/>
                </a:lnTo>
                <a:close/>
                <a:moveTo>
                  <a:pt x="101" y="92"/>
                </a:moveTo>
                <a:cubicBezTo>
                  <a:pt x="94" y="85"/>
                  <a:pt x="94" y="85"/>
                  <a:pt x="94" y="85"/>
                </a:cubicBezTo>
                <a:cubicBezTo>
                  <a:pt x="101" y="85"/>
                  <a:pt x="101" y="85"/>
                  <a:pt x="101" y="85"/>
                </a:cubicBezTo>
                <a:lnTo>
                  <a:pt x="101" y="92"/>
                </a:lnTo>
                <a:close/>
                <a:moveTo>
                  <a:pt x="140" y="80"/>
                </a:moveTo>
                <a:cubicBezTo>
                  <a:pt x="107" y="80"/>
                  <a:pt x="107" y="80"/>
                  <a:pt x="107" y="80"/>
                </a:cubicBezTo>
                <a:cubicBezTo>
                  <a:pt x="107" y="61"/>
                  <a:pt x="107" y="61"/>
                  <a:pt x="107" y="61"/>
                </a:cubicBezTo>
                <a:lnTo>
                  <a:pt x="140" y="80"/>
                </a:lnTo>
                <a:close/>
                <a:moveTo>
                  <a:pt x="84" y="26"/>
                </a:moveTo>
                <a:cubicBezTo>
                  <a:pt x="101" y="53"/>
                  <a:pt x="101" y="53"/>
                  <a:pt x="101" y="53"/>
                </a:cubicBezTo>
                <a:cubicBezTo>
                  <a:pt x="101" y="55"/>
                  <a:pt x="101" y="55"/>
                  <a:pt x="101" y="55"/>
                </a:cubicBezTo>
                <a:cubicBezTo>
                  <a:pt x="101" y="55"/>
                  <a:pt x="101" y="55"/>
                  <a:pt x="101" y="55"/>
                </a:cubicBezTo>
                <a:cubicBezTo>
                  <a:pt x="66" y="55"/>
                  <a:pt x="66" y="55"/>
                  <a:pt x="66" y="55"/>
                </a:cubicBezTo>
                <a:cubicBezTo>
                  <a:pt x="66" y="55"/>
                  <a:pt x="66" y="55"/>
                  <a:pt x="66" y="54"/>
                </a:cubicBezTo>
                <a:cubicBezTo>
                  <a:pt x="66" y="54"/>
                  <a:pt x="66" y="54"/>
                  <a:pt x="66" y="54"/>
                </a:cubicBezTo>
                <a:cubicBezTo>
                  <a:pt x="66" y="53"/>
                  <a:pt x="66" y="53"/>
                  <a:pt x="66" y="53"/>
                </a:cubicBezTo>
                <a:lnTo>
                  <a:pt x="84" y="26"/>
                </a:lnTo>
                <a:close/>
                <a:moveTo>
                  <a:pt x="27" y="80"/>
                </a:moveTo>
                <a:cubicBezTo>
                  <a:pt x="60" y="61"/>
                  <a:pt x="60" y="61"/>
                  <a:pt x="60" y="61"/>
                </a:cubicBezTo>
                <a:cubicBezTo>
                  <a:pt x="60" y="80"/>
                  <a:pt x="60" y="80"/>
                  <a:pt x="60" y="80"/>
                </a:cubicBezTo>
                <a:lnTo>
                  <a:pt x="27" y="80"/>
                </a:lnTo>
                <a:close/>
                <a:moveTo>
                  <a:pt x="74" y="85"/>
                </a:moveTo>
                <a:cubicBezTo>
                  <a:pt x="66" y="93"/>
                  <a:pt x="66" y="93"/>
                  <a:pt x="66" y="93"/>
                </a:cubicBezTo>
                <a:cubicBezTo>
                  <a:pt x="66" y="85"/>
                  <a:pt x="66" y="85"/>
                  <a:pt x="66" y="85"/>
                </a:cubicBezTo>
                <a:lnTo>
                  <a:pt x="74" y="85"/>
                </a:lnTo>
                <a:close/>
                <a:moveTo>
                  <a:pt x="17" y="152"/>
                </a:moveTo>
                <a:cubicBezTo>
                  <a:pt x="60" y="129"/>
                  <a:pt x="60" y="129"/>
                  <a:pt x="60" y="129"/>
                </a:cubicBezTo>
                <a:cubicBezTo>
                  <a:pt x="60" y="152"/>
                  <a:pt x="60" y="152"/>
                  <a:pt x="60" y="152"/>
                </a:cubicBezTo>
                <a:lnTo>
                  <a:pt x="17" y="152"/>
                </a:lnTo>
                <a:close/>
                <a:moveTo>
                  <a:pt x="26" y="381"/>
                </a:moveTo>
                <a:cubicBezTo>
                  <a:pt x="14" y="381"/>
                  <a:pt x="14" y="381"/>
                  <a:pt x="14" y="381"/>
                </a:cubicBezTo>
                <a:cubicBezTo>
                  <a:pt x="40" y="322"/>
                  <a:pt x="40" y="322"/>
                  <a:pt x="40" y="322"/>
                </a:cubicBezTo>
                <a:cubicBezTo>
                  <a:pt x="68" y="322"/>
                  <a:pt x="68" y="322"/>
                  <a:pt x="68" y="322"/>
                </a:cubicBezTo>
                <a:lnTo>
                  <a:pt x="26" y="381"/>
                </a:lnTo>
                <a:close/>
                <a:moveTo>
                  <a:pt x="124" y="322"/>
                </a:moveTo>
                <a:cubicBezTo>
                  <a:pt x="150" y="381"/>
                  <a:pt x="150" y="381"/>
                  <a:pt x="150" y="381"/>
                </a:cubicBezTo>
                <a:cubicBezTo>
                  <a:pt x="137" y="381"/>
                  <a:pt x="137" y="381"/>
                  <a:pt x="137" y="381"/>
                </a:cubicBezTo>
                <a:cubicBezTo>
                  <a:pt x="96" y="322"/>
                  <a:pt x="96" y="322"/>
                  <a:pt x="96" y="322"/>
                </a:cubicBezTo>
                <a:lnTo>
                  <a:pt x="124" y="322"/>
                </a:lnTo>
                <a:close/>
                <a:moveTo>
                  <a:pt x="124" y="322"/>
                </a:moveTo>
                <a:cubicBezTo>
                  <a:pt x="124" y="322"/>
                  <a:pt x="124" y="322"/>
                  <a:pt x="124" y="322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229" name="Freeform 94">
            <a:extLst>
              <a:ext uri="{FF2B5EF4-FFF2-40B4-BE49-F238E27FC236}">
                <a16:creationId xmlns:a16="http://schemas.microsoft.com/office/drawing/2014/main" id="{AB4692F3-C58F-6FCD-6C2F-6931349D211B}"/>
              </a:ext>
            </a:extLst>
          </p:cNvPr>
          <p:cNvSpPr>
            <a:spLocks noEditPoints="1"/>
          </p:cNvSpPr>
          <p:nvPr/>
        </p:nvSpPr>
        <p:spPr bwMode="auto">
          <a:xfrm>
            <a:off x="10171613" y="2423297"/>
            <a:ext cx="343301" cy="493232"/>
          </a:xfrm>
          <a:custGeom>
            <a:avLst/>
            <a:gdLst/>
            <a:ahLst/>
            <a:cxnLst>
              <a:cxn ang="0">
                <a:pos x="130" y="29"/>
              </a:cxn>
              <a:cxn ang="0">
                <a:pos x="75" y="6"/>
              </a:cxn>
              <a:cxn ang="0">
                <a:pos x="67" y="0"/>
              </a:cxn>
              <a:cxn ang="0">
                <a:pos x="61" y="5"/>
              </a:cxn>
              <a:cxn ang="0">
                <a:pos x="5" y="29"/>
              </a:cxn>
              <a:cxn ang="0">
                <a:pos x="1" y="34"/>
              </a:cxn>
              <a:cxn ang="0">
                <a:pos x="4" y="55"/>
              </a:cxn>
              <a:cxn ang="0">
                <a:pos x="6" y="36"/>
              </a:cxn>
              <a:cxn ang="0">
                <a:pos x="23" y="188"/>
              </a:cxn>
              <a:cxn ang="0">
                <a:pos x="28" y="189"/>
              </a:cxn>
              <a:cxn ang="0">
                <a:pos x="100" y="153"/>
              </a:cxn>
              <a:cxn ang="0">
                <a:pos x="110" y="192"/>
              </a:cxn>
              <a:cxn ang="0">
                <a:pos x="113" y="188"/>
              </a:cxn>
              <a:cxn ang="0">
                <a:pos x="128" y="36"/>
              </a:cxn>
              <a:cxn ang="0">
                <a:pos x="131" y="55"/>
              </a:cxn>
              <a:cxn ang="0">
                <a:pos x="134" y="34"/>
              </a:cxn>
              <a:cxn ang="0">
                <a:pos x="47" y="83"/>
              </a:cxn>
              <a:cxn ang="0">
                <a:pos x="43" y="104"/>
              </a:cxn>
              <a:cxn ang="0">
                <a:pos x="44" y="112"/>
              </a:cxn>
              <a:cxn ang="0">
                <a:pos x="89" y="112"/>
              </a:cxn>
              <a:cxn ang="0">
                <a:pos x="83" y="117"/>
              </a:cxn>
              <a:cxn ang="0">
                <a:pos x="49" y="117"/>
              </a:cxn>
              <a:cxn ang="0">
                <a:pos x="40" y="119"/>
              </a:cxn>
              <a:cxn ang="0">
                <a:pos x="36" y="145"/>
              </a:cxn>
              <a:cxn ang="0">
                <a:pos x="42" y="148"/>
              </a:cxn>
              <a:cxn ang="0">
                <a:pos x="92" y="148"/>
              </a:cxn>
              <a:cxn ang="0">
                <a:pos x="99" y="145"/>
              </a:cxn>
              <a:cxn ang="0">
                <a:pos x="93" y="118"/>
              </a:cxn>
              <a:cxn ang="0">
                <a:pos x="90" y="104"/>
              </a:cxn>
              <a:cxn ang="0">
                <a:pos x="86" y="83"/>
              </a:cxn>
              <a:cxn ang="0">
                <a:pos x="85" y="77"/>
              </a:cxn>
              <a:cxn ang="0">
                <a:pos x="55" y="39"/>
              </a:cxn>
              <a:cxn ang="0">
                <a:pos x="85" y="77"/>
              </a:cxn>
              <a:cxn ang="0">
                <a:pos x="55" y="16"/>
              </a:cxn>
              <a:cxn ang="0">
                <a:pos x="66" y="7"/>
              </a:cxn>
              <a:cxn ang="0">
                <a:pos x="71" y="9"/>
              </a:cxn>
              <a:cxn ang="0">
                <a:pos x="119" y="31"/>
              </a:cxn>
              <a:cxn ang="0">
                <a:pos x="15" y="31"/>
              </a:cxn>
            </a:cxnLst>
            <a:rect l="0" t="0" r="r" b="b"/>
            <a:pathLst>
              <a:path w="134" h="192">
                <a:moveTo>
                  <a:pt x="133" y="33"/>
                </a:moveTo>
                <a:cubicBezTo>
                  <a:pt x="134" y="31"/>
                  <a:pt x="131" y="29"/>
                  <a:pt x="130" y="29"/>
                </a:cubicBezTo>
                <a:cubicBezTo>
                  <a:pt x="82" y="11"/>
                  <a:pt x="82" y="11"/>
                  <a:pt x="82" y="11"/>
                </a:cubicBezTo>
                <a:cubicBezTo>
                  <a:pt x="80" y="10"/>
                  <a:pt x="76" y="8"/>
                  <a:pt x="75" y="6"/>
                </a:cubicBezTo>
                <a:cubicBezTo>
                  <a:pt x="73" y="3"/>
                  <a:pt x="73" y="3"/>
                  <a:pt x="73" y="3"/>
                </a:cubicBezTo>
                <a:cubicBezTo>
                  <a:pt x="71" y="1"/>
                  <a:pt x="69" y="0"/>
                  <a:pt x="67" y="0"/>
                </a:cubicBezTo>
                <a:cubicBezTo>
                  <a:pt x="65" y="0"/>
                  <a:pt x="63" y="1"/>
                  <a:pt x="62" y="3"/>
                </a:cubicBezTo>
                <a:cubicBezTo>
                  <a:pt x="61" y="5"/>
                  <a:pt x="61" y="5"/>
                  <a:pt x="61" y="5"/>
                </a:cubicBezTo>
                <a:cubicBezTo>
                  <a:pt x="59" y="7"/>
                  <a:pt x="56" y="9"/>
                  <a:pt x="53" y="10"/>
                </a:cubicBezTo>
                <a:cubicBezTo>
                  <a:pt x="5" y="29"/>
                  <a:pt x="5" y="29"/>
                  <a:pt x="5" y="29"/>
                </a:cubicBezTo>
                <a:cubicBezTo>
                  <a:pt x="4" y="29"/>
                  <a:pt x="0" y="31"/>
                  <a:pt x="1" y="33"/>
                </a:cubicBezTo>
                <a:cubicBezTo>
                  <a:pt x="1" y="33"/>
                  <a:pt x="1" y="34"/>
                  <a:pt x="1" y="34"/>
                </a:cubicBezTo>
                <a:cubicBezTo>
                  <a:pt x="1" y="52"/>
                  <a:pt x="1" y="52"/>
                  <a:pt x="1" y="52"/>
                </a:cubicBezTo>
                <a:cubicBezTo>
                  <a:pt x="1" y="53"/>
                  <a:pt x="2" y="55"/>
                  <a:pt x="4" y="55"/>
                </a:cubicBezTo>
                <a:cubicBezTo>
                  <a:pt x="5" y="55"/>
                  <a:pt x="6" y="53"/>
                  <a:pt x="6" y="52"/>
                </a:cubicBezTo>
                <a:cubicBezTo>
                  <a:pt x="6" y="36"/>
                  <a:pt x="6" y="36"/>
                  <a:pt x="6" y="36"/>
                </a:cubicBezTo>
                <a:cubicBezTo>
                  <a:pt x="49" y="36"/>
                  <a:pt x="49" y="36"/>
                  <a:pt x="49" y="36"/>
                </a:cubicBezTo>
                <a:cubicBezTo>
                  <a:pt x="23" y="188"/>
                  <a:pt x="23" y="188"/>
                  <a:pt x="23" y="188"/>
                </a:cubicBezTo>
                <a:cubicBezTo>
                  <a:pt x="22" y="190"/>
                  <a:pt x="23" y="191"/>
                  <a:pt x="25" y="192"/>
                </a:cubicBezTo>
                <a:cubicBezTo>
                  <a:pt x="26" y="192"/>
                  <a:pt x="28" y="191"/>
                  <a:pt x="28" y="189"/>
                </a:cubicBezTo>
                <a:cubicBezTo>
                  <a:pt x="34" y="153"/>
                  <a:pt x="34" y="153"/>
                  <a:pt x="34" y="153"/>
                </a:cubicBezTo>
                <a:cubicBezTo>
                  <a:pt x="100" y="153"/>
                  <a:pt x="100" y="153"/>
                  <a:pt x="100" y="153"/>
                </a:cubicBezTo>
                <a:cubicBezTo>
                  <a:pt x="107" y="190"/>
                  <a:pt x="107" y="190"/>
                  <a:pt x="107" y="190"/>
                </a:cubicBezTo>
                <a:cubicBezTo>
                  <a:pt x="108" y="191"/>
                  <a:pt x="109" y="192"/>
                  <a:pt x="110" y="192"/>
                </a:cubicBezTo>
                <a:cubicBezTo>
                  <a:pt x="110" y="192"/>
                  <a:pt x="110" y="192"/>
                  <a:pt x="111" y="192"/>
                </a:cubicBezTo>
                <a:cubicBezTo>
                  <a:pt x="112" y="191"/>
                  <a:pt x="113" y="190"/>
                  <a:pt x="113" y="188"/>
                </a:cubicBezTo>
                <a:cubicBezTo>
                  <a:pt x="82" y="36"/>
                  <a:pt x="82" y="36"/>
                  <a:pt x="82" y="36"/>
                </a:cubicBezTo>
                <a:cubicBezTo>
                  <a:pt x="128" y="36"/>
                  <a:pt x="128" y="36"/>
                  <a:pt x="128" y="36"/>
                </a:cubicBezTo>
                <a:cubicBezTo>
                  <a:pt x="128" y="52"/>
                  <a:pt x="128" y="52"/>
                  <a:pt x="128" y="52"/>
                </a:cubicBezTo>
                <a:cubicBezTo>
                  <a:pt x="128" y="53"/>
                  <a:pt x="129" y="55"/>
                  <a:pt x="131" y="55"/>
                </a:cubicBezTo>
                <a:cubicBezTo>
                  <a:pt x="132" y="55"/>
                  <a:pt x="134" y="53"/>
                  <a:pt x="134" y="52"/>
                </a:cubicBezTo>
                <a:cubicBezTo>
                  <a:pt x="134" y="34"/>
                  <a:pt x="134" y="34"/>
                  <a:pt x="134" y="34"/>
                </a:cubicBezTo>
                <a:cubicBezTo>
                  <a:pt x="134" y="34"/>
                  <a:pt x="133" y="33"/>
                  <a:pt x="133" y="33"/>
                </a:cubicBezTo>
                <a:close/>
                <a:moveTo>
                  <a:pt x="47" y="83"/>
                </a:moveTo>
                <a:cubicBezTo>
                  <a:pt x="60" y="83"/>
                  <a:pt x="60" y="83"/>
                  <a:pt x="60" y="83"/>
                </a:cubicBezTo>
                <a:cubicBezTo>
                  <a:pt x="43" y="104"/>
                  <a:pt x="43" y="104"/>
                  <a:pt x="43" y="104"/>
                </a:cubicBezTo>
                <a:lnTo>
                  <a:pt x="47" y="83"/>
                </a:lnTo>
                <a:close/>
                <a:moveTo>
                  <a:pt x="44" y="112"/>
                </a:moveTo>
                <a:cubicBezTo>
                  <a:pt x="66" y="84"/>
                  <a:pt x="66" y="84"/>
                  <a:pt x="66" y="84"/>
                </a:cubicBezTo>
                <a:cubicBezTo>
                  <a:pt x="89" y="112"/>
                  <a:pt x="89" y="112"/>
                  <a:pt x="89" y="112"/>
                </a:cubicBezTo>
                <a:lnTo>
                  <a:pt x="44" y="112"/>
                </a:lnTo>
                <a:close/>
                <a:moveTo>
                  <a:pt x="83" y="117"/>
                </a:moveTo>
                <a:cubicBezTo>
                  <a:pt x="66" y="127"/>
                  <a:pt x="66" y="127"/>
                  <a:pt x="66" y="127"/>
                </a:cubicBezTo>
                <a:cubicBezTo>
                  <a:pt x="49" y="117"/>
                  <a:pt x="49" y="117"/>
                  <a:pt x="49" y="117"/>
                </a:cubicBezTo>
                <a:lnTo>
                  <a:pt x="83" y="117"/>
                </a:lnTo>
                <a:close/>
                <a:moveTo>
                  <a:pt x="40" y="119"/>
                </a:moveTo>
                <a:cubicBezTo>
                  <a:pt x="61" y="130"/>
                  <a:pt x="61" y="130"/>
                  <a:pt x="61" y="130"/>
                </a:cubicBezTo>
                <a:cubicBezTo>
                  <a:pt x="36" y="145"/>
                  <a:pt x="36" y="145"/>
                  <a:pt x="36" y="145"/>
                </a:cubicBezTo>
                <a:lnTo>
                  <a:pt x="40" y="119"/>
                </a:lnTo>
                <a:close/>
                <a:moveTo>
                  <a:pt x="42" y="148"/>
                </a:moveTo>
                <a:cubicBezTo>
                  <a:pt x="67" y="134"/>
                  <a:pt x="67" y="134"/>
                  <a:pt x="67" y="134"/>
                </a:cubicBezTo>
                <a:cubicBezTo>
                  <a:pt x="92" y="148"/>
                  <a:pt x="92" y="148"/>
                  <a:pt x="92" y="148"/>
                </a:cubicBezTo>
                <a:lnTo>
                  <a:pt x="42" y="148"/>
                </a:lnTo>
                <a:close/>
                <a:moveTo>
                  <a:pt x="99" y="145"/>
                </a:moveTo>
                <a:cubicBezTo>
                  <a:pt x="72" y="130"/>
                  <a:pt x="72" y="130"/>
                  <a:pt x="72" y="130"/>
                </a:cubicBezTo>
                <a:cubicBezTo>
                  <a:pt x="93" y="118"/>
                  <a:pt x="93" y="118"/>
                  <a:pt x="93" y="118"/>
                </a:cubicBezTo>
                <a:lnTo>
                  <a:pt x="99" y="145"/>
                </a:lnTo>
                <a:close/>
                <a:moveTo>
                  <a:pt x="90" y="104"/>
                </a:moveTo>
                <a:cubicBezTo>
                  <a:pt x="72" y="83"/>
                  <a:pt x="72" y="83"/>
                  <a:pt x="72" y="83"/>
                </a:cubicBezTo>
                <a:cubicBezTo>
                  <a:pt x="86" y="83"/>
                  <a:pt x="86" y="83"/>
                  <a:pt x="86" y="83"/>
                </a:cubicBezTo>
                <a:lnTo>
                  <a:pt x="90" y="104"/>
                </a:lnTo>
                <a:close/>
                <a:moveTo>
                  <a:pt x="85" y="77"/>
                </a:moveTo>
                <a:cubicBezTo>
                  <a:pt x="48" y="77"/>
                  <a:pt x="48" y="77"/>
                  <a:pt x="48" y="77"/>
                </a:cubicBezTo>
                <a:cubicBezTo>
                  <a:pt x="55" y="39"/>
                  <a:pt x="55" y="39"/>
                  <a:pt x="55" y="39"/>
                </a:cubicBezTo>
                <a:cubicBezTo>
                  <a:pt x="77" y="39"/>
                  <a:pt x="77" y="39"/>
                  <a:pt x="77" y="39"/>
                </a:cubicBezTo>
                <a:lnTo>
                  <a:pt x="85" y="77"/>
                </a:lnTo>
                <a:close/>
                <a:moveTo>
                  <a:pt x="15" y="31"/>
                </a:moveTo>
                <a:cubicBezTo>
                  <a:pt x="55" y="16"/>
                  <a:pt x="55" y="16"/>
                  <a:pt x="55" y="16"/>
                </a:cubicBezTo>
                <a:cubicBezTo>
                  <a:pt x="59" y="14"/>
                  <a:pt x="63" y="11"/>
                  <a:pt x="65" y="8"/>
                </a:cubicBezTo>
                <a:cubicBezTo>
                  <a:pt x="66" y="7"/>
                  <a:pt x="66" y="7"/>
                  <a:pt x="66" y="7"/>
                </a:cubicBezTo>
                <a:cubicBezTo>
                  <a:pt x="67" y="6"/>
                  <a:pt x="68" y="6"/>
                  <a:pt x="68" y="7"/>
                </a:cubicBezTo>
                <a:cubicBezTo>
                  <a:pt x="71" y="9"/>
                  <a:pt x="71" y="9"/>
                  <a:pt x="71" y="9"/>
                </a:cubicBezTo>
                <a:cubicBezTo>
                  <a:pt x="73" y="12"/>
                  <a:pt x="77" y="15"/>
                  <a:pt x="80" y="16"/>
                </a:cubicBezTo>
                <a:cubicBezTo>
                  <a:pt x="119" y="31"/>
                  <a:pt x="119" y="31"/>
                  <a:pt x="119" y="31"/>
                </a:cubicBezTo>
                <a:lnTo>
                  <a:pt x="15" y="31"/>
                </a:lnTo>
                <a:close/>
                <a:moveTo>
                  <a:pt x="15" y="31"/>
                </a:moveTo>
                <a:cubicBezTo>
                  <a:pt x="15" y="31"/>
                  <a:pt x="15" y="31"/>
                  <a:pt x="15" y="31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230" name="Freeform 8">
            <a:extLst>
              <a:ext uri="{FF2B5EF4-FFF2-40B4-BE49-F238E27FC236}">
                <a16:creationId xmlns:a16="http://schemas.microsoft.com/office/drawing/2014/main" id="{E7DA289E-5357-6195-E299-97971D5C47E9}"/>
              </a:ext>
            </a:extLst>
          </p:cNvPr>
          <p:cNvSpPr>
            <a:spLocks noEditPoints="1"/>
          </p:cNvSpPr>
          <p:nvPr/>
        </p:nvSpPr>
        <p:spPr bwMode="auto">
          <a:xfrm>
            <a:off x="10143587" y="1543855"/>
            <a:ext cx="399350" cy="404955"/>
          </a:xfrm>
          <a:custGeom>
            <a:avLst/>
            <a:gdLst/>
            <a:ahLst/>
            <a:cxnLst>
              <a:cxn ang="0">
                <a:pos x="152" y="51"/>
              </a:cxn>
              <a:cxn ang="0">
                <a:pos x="116" y="30"/>
              </a:cxn>
              <a:cxn ang="0">
                <a:pos x="74" y="60"/>
              </a:cxn>
              <a:cxn ang="0">
                <a:pos x="73" y="59"/>
              </a:cxn>
              <a:cxn ang="0">
                <a:pos x="54" y="12"/>
              </a:cxn>
              <a:cxn ang="0">
                <a:pos x="12" y="11"/>
              </a:cxn>
              <a:cxn ang="0">
                <a:pos x="11" y="53"/>
              </a:cxn>
              <a:cxn ang="0">
                <a:pos x="54" y="74"/>
              </a:cxn>
              <a:cxn ang="0">
                <a:pos x="55" y="79"/>
              </a:cxn>
              <a:cxn ang="0">
                <a:pos x="29" y="119"/>
              </a:cxn>
              <a:cxn ang="0">
                <a:pos x="51" y="155"/>
              </a:cxn>
              <a:cxn ang="0">
                <a:pos x="86" y="133"/>
              </a:cxn>
              <a:cxn ang="0">
                <a:pos x="80" y="85"/>
              </a:cxn>
              <a:cxn ang="0">
                <a:pos x="82" y="82"/>
              </a:cxn>
              <a:cxn ang="0">
                <a:pos x="130" y="87"/>
              </a:cxn>
              <a:cxn ang="0">
                <a:pos x="152" y="51"/>
              </a:cxn>
              <a:cxn ang="0">
                <a:pos x="70" y="88"/>
              </a:cxn>
              <a:cxn ang="0">
                <a:pos x="55" y="74"/>
              </a:cxn>
              <a:cxn ang="0">
                <a:pos x="70" y="60"/>
              </a:cxn>
              <a:cxn ang="0">
                <a:pos x="84" y="74"/>
              </a:cxn>
              <a:cxn ang="0">
                <a:pos x="70" y="88"/>
              </a:cxn>
              <a:cxn ang="0">
                <a:pos x="70" y="88"/>
              </a:cxn>
              <a:cxn ang="0">
                <a:pos x="70" y="88"/>
              </a:cxn>
            </a:cxnLst>
            <a:rect l="0" t="0" r="r" b="b"/>
            <a:pathLst>
              <a:path w="156" h="158">
                <a:moveTo>
                  <a:pt x="152" y="51"/>
                </a:moveTo>
                <a:cubicBezTo>
                  <a:pt x="148" y="36"/>
                  <a:pt x="132" y="26"/>
                  <a:pt x="116" y="30"/>
                </a:cubicBezTo>
                <a:cubicBezTo>
                  <a:pt x="104" y="33"/>
                  <a:pt x="82" y="46"/>
                  <a:pt x="74" y="60"/>
                </a:cubicBezTo>
                <a:cubicBezTo>
                  <a:pt x="74" y="59"/>
                  <a:pt x="74" y="59"/>
                  <a:pt x="73" y="59"/>
                </a:cubicBezTo>
                <a:cubicBezTo>
                  <a:pt x="73" y="44"/>
                  <a:pt x="62" y="21"/>
                  <a:pt x="54" y="12"/>
                </a:cubicBezTo>
                <a:cubicBezTo>
                  <a:pt x="42" y="1"/>
                  <a:pt x="24" y="0"/>
                  <a:pt x="12" y="11"/>
                </a:cubicBezTo>
                <a:cubicBezTo>
                  <a:pt x="0" y="23"/>
                  <a:pt x="0" y="41"/>
                  <a:pt x="11" y="53"/>
                </a:cubicBezTo>
                <a:cubicBezTo>
                  <a:pt x="19" y="61"/>
                  <a:pt x="39" y="72"/>
                  <a:pt x="54" y="74"/>
                </a:cubicBezTo>
                <a:cubicBezTo>
                  <a:pt x="54" y="76"/>
                  <a:pt x="54" y="77"/>
                  <a:pt x="55" y="79"/>
                </a:cubicBezTo>
                <a:cubicBezTo>
                  <a:pt x="43" y="88"/>
                  <a:pt x="31" y="108"/>
                  <a:pt x="29" y="119"/>
                </a:cubicBezTo>
                <a:cubicBezTo>
                  <a:pt x="25" y="135"/>
                  <a:pt x="35" y="151"/>
                  <a:pt x="51" y="155"/>
                </a:cubicBezTo>
                <a:cubicBezTo>
                  <a:pt x="67" y="158"/>
                  <a:pt x="82" y="148"/>
                  <a:pt x="86" y="133"/>
                </a:cubicBezTo>
                <a:cubicBezTo>
                  <a:pt x="89" y="121"/>
                  <a:pt x="87" y="98"/>
                  <a:pt x="80" y="85"/>
                </a:cubicBezTo>
                <a:cubicBezTo>
                  <a:pt x="81" y="84"/>
                  <a:pt x="82" y="83"/>
                  <a:pt x="82" y="82"/>
                </a:cubicBezTo>
                <a:cubicBezTo>
                  <a:pt x="96" y="89"/>
                  <a:pt x="119" y="90"/>
                  <a:pt x="130" y="87"/>
                </a:cubicBezTo>
                <a:cubicBezTo>
                  <a:pt x="146" y="83"/>
                  <a:pt x="156" y="67"/>
                  <a:pt x="152" y="51"/>
                </a:cubicBezTo>
                <a:close/>
                <a:moveTo>
                  <a:pt x="70" y="88"/>
                </a:moveTo>
                <a:cubicBezTo>
                  <a:pt x="62" y="88"/>
                  <a:pt x="55" y="82"/>
                  <a:pt x="55" y="74"/>
                </a:cubicBezTo>
                <a:cubicBezTo>
                  <a:pt x="55" y="66"/>
                  <a:pt x="62" y="60"/>
                  <a:pt x="70" y="60"/>
                </a:cubicBezTo>
                <a:cubicBezTo>
                  <a:pt x="78" y="60"/>
                  <a:pt x="84" y="66"/>
                  <a:pt x="84" y="74"/>
                </a:cubicBezTo>
                <a:cubicBezTo>
                  <a:pt x="84" y="82"/>
                  <a:pt x="78" y="88"/>
                  <a:pt x="70" y="88"/>
                </a:cubicBezTo>
                <a:close/>
                <a:moveTo>
                  <a:pt x="70" y="88"/>
                </a:moveTo>
                <a:cubicBezTo>
                  <a:pt x="70" y="88"/>
                  <a:pt x="70" y="88"/>
                  <a:pt x="70" y="88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pPr marL="0" algn="r" defTabSz="457200" rtl="1" eaLnBrk="1" latinLnBrk="0" hangingPunct="1"/>
            <a:endParaRPr lang="en-US" sz="2400"/>
          </a:p>
        </p:txBody>
      </p:sp>
      <p:grpSp>
        <p:nvGrpSpPr>
          <p:cNvPr id="1231" name="Group 364">
            <a:extLst>
              <a:ext uri="{FF2B5EF4-FFF2-40B4-BE49-F238E27FC236}">
                <a16:creationId xmlns:a16="http://schemas.microsoft.com/office/drawing/2014/main" id="{0A771110-6078-5C60-20CA-F4D2F6B9650A}"/>
              </a:ext>
            </a:extLst>
          </p:cNvPr>
          <p:cNvGrpSpPr/>
          <p:nvPr/>
        </p:nvGrpSpPr>
        <p:grpSpPr>
          <a:xfrm>
            <a:off x="9417865" y="1516530"/>
            <a:ext cx="211586" cy="459604"/>
            <a:chOff x="4335463" y="2111375"/>
            <a:chExt cx="239713" cy="520701"/>
          </a:xfrm>
          <a:solidFill>
            <a:srgbClr val="268CAB"/>
          </a:solidFill>
        </p:grpSpPr>
        <p:sp>
          <p:nvSpPr>
            <p:cNvPr id="1232" name="Freeform 43">
              <a:extLst>
                <a:ext uri="{FF2B5EF4-FFF2-40B4-BE49-F238E27FC236}">
                  <a16:creationId xmlns:a16="http://schemas.microsoft.com/office/drawing/2014/main" id="{EE662CA9-D703-861B-AC9B-E3C8AE3CF29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81501" y="2601913"/>
              <a:ext cx="157163" cy="3016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4" y="10"/>
                </a:cxn>
                <a:cxn ang="0">
                  <a:pos x="49" y="10"/>
                </a:cxn>
                <a:cxn ang="0">
                  <a:pos x="54" y="5"/>
                </a:cxn>
                <a:cxn ang="0">
                  <a:pos x="54" y="0"/>
                </a:cxn>
                <a:cxn ang="0">
                  <a:pos x="0" y="0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54" h="10">
                  <a:moveTo>
                    <a:pt x="0" y="5"/>
                  </a:moveTo>
                  <a:cubicBezTo>
                    <a:pt x="0" y="8"/>
                    <a:pt x="2" y="10"/>
                    <a:pt x="4" y="10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52" y="10"/>
                    <a:pt x="54" y="8"/>
                    <a:pt x="54" y="5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5"/>
                  </a:lnTo>
                  <a:close/>
                  <a:moveTo>
                    <a:pt x="0" y="5"/>
                  </a:moveTo>
                  <a:cubicBezTo>
                    <a:pt x="0" y="5"/>
                    <a:pt x="0" y="5"/>
                    <a:pt x="0" y="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33" name="Freeform 44">
              <a:extLst>
                <a:ext uri="{FF2B5EF4-FFF2-40B4-BE49-F238E27FC236}">
                  <a16:creationId xmlns:a16="http://schemas.microsoft.com/office/drawing/2014/main" id="{FC842FCB-8C01-38F3-AD08-352A2453735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98963" y="2111375"/>
              <a:ext cx="122238" cy="46038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13" y="6"/>
                </a:cxn>
                <a:cxn ang="0">
                  <a:pos x="8" y="6"/>
                </a:cxn>
                <a:cxn ang="0">
                  <a:pos x="0" y="14"/>
                </a:cxn>
                <a:cxn ang="0">
                  <a:pos x="0" y="14"/>
                </a:cxn>
                <a:cxn ang="0">
                  <a:pos x="0" y="16"/>
                </a:cxn>
                <a:cxn ang="0">
                  <a:pos x="41" y="16"/>
                </a:cxn>
                <a:cxn ang="0">
                  <a:pos x="42" y="14"/>
                </a:cxn>
                <a:cxn ang="0">
                  <a:pos x="42" y="14"/>
                </a:cxn>
                <a:cxn ang="0">
                  <a:pos x="33" y="6"/>
                </a:cxn>
                <a:cxn ang="0">
                  <a:pos x="29" y="6"/>
                </a:cxn>
                <a:cxn ang="0">
                  <a:pos x="29" y="0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3" y="0"/>
                </a:cxn>
              </a:cxnLst>
              <a:rect l="0" t="0" r="r" b="b"/>
              <a:pathLst>
                <a:path w="42" h="16">
                  <a:moveTo>
                    <a:pt x="13" y="0"/>
                  </a:moveTo>
                  <a:cubicBezTo>
                    <a:pt x="13" y="6"/>
                    <a:pt x="13" y="6"/>
                    <a:pt x="13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4" y="6"/>
                    <a:pt x="0" y="10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41" y="15"/>
                    <a:pt x="42" y="15"/>
                    <a:pt x="42" y="14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2" y="10"/>
                    <a:pt x="38" y="6"/>
                    <a:pt x="33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0"/>
                    <a:pt x="29" y="0"/>
                    <a:pt x="29" y="0"/>
                  </a:cubicBezTo>
                  <a:lnTo>
                    <a:pt x="13" y="0"/>
                  </a:ln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34" name="Freeform 45">
              <a:extLst>
                <a:ext uri="{FF2B5EF4-FFF2-40B4-BE49-F238E27FC236}">
                  <a16:creationId xmlns:a16="http://schemas.microsoft.com/office/drawing/2014/main" id="{2B38CE53-1F69-111B-1DB9-09303651C36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35463" y="2174875"/>
              <a:ext cx="239713" cy="409575"/>
            </a:xfrm>
            <a:custGeom>
              <a:avLst/>
              <a:gdLst/>
              <a:ahLst/>
              <a:cxnLst>
                <a:cxn ang="0">
                  <a:pos x="83" y="9"/>
                </a:cxn>
                <a:cxn ang="0">
                  <a:pos x="12" y="0"/>
                </a:cxn>
                <a:cxn ang="0">
                  <a:pos x="0" y="129"/>
                </a:cxn>
                <a:cxn ang="0">
                  <a:pos x="74" y="141"/>
                </a:cxn>
                <a:cxn ang="0">
                  <a:pos x="73" y="78"/>
                </a:cxn>
                <a:cxn ang="0">
                  <a:pos x="61" y="84"/>
                </a:cxn>
                <a:cxn ang="0">
                  <a:pos x="56" y="74"/>
                </a:cxn>
                <a:cxn ang="0">
                  <a:pos x="68" y="68"/>
                </a:cxn>
                <a:cxn ang="0">
                  <a:pos x="45" y="42"/>
                </a:cxn>
                <a:cxn ang="0">
                  <a:pos x="59" y="52"/>
                </a:cxn>
                <a:cxn ang="0">
                  <a:pos x="58" y="65"/>
                </a:cxn>
                <a:cxn ang="0">
                  <a:pos x="48" y="58"/>
                </a:cxn>
                <a:cxn ang="0">
                  <a:pos x="43" y="52"/>
                </a:cxn>
                <a:cxn ang="0">
                  <a:pos x="32" y="45"/>
                </a:cxn>
                <a:cxn ang="0">
                  <a:pos x="25" y="99"/>
                </a:cxn>
                <a:cxn ang="0">
                  <a:pos x="38" y="87"/>
                </a:cxn>
                <a:cxn ang="0">
                  <a:pos x="25" y="99"/>
                </a:cxn>
                <a:cxn ang="0">
                  <a:pos x="31" y="47"/>
                </a:cxn>
                <a:cxn ang="0">
                  <a:pos x="37" y="61"/>
                </a:cxn>
                <a:cxn ang="0">
                  <a:pos x="35" y="62"/>
                </a:cxn>
                <a:cxn ang="0">
                  <a:pos x="30" y="46"/>
                </a:cxn>
                <a:cxn ang="0">
                  <a:pos x="15" y="71"/>
                </a:cxn>
                <a:cxn ang="0">
                  <a:pos x="27" y="65"/>
                </a:cxn>
                <a:cxn ang="0">
                  <a:pos x="26" y="77"/>
                </a:cxn>
                <a:cxn ang="0">
                  <a:pos x="22" y="98"/>
                </a:cxn>
                <a:cxn ang="0">
                  <a:pos x="62" y="100"/>
                </a:cxn>
                <a:cxn ang="0">
                  <a:pos x="54" y="100"/>
                </a:cxn>
                <a:cxn ang="0">
                  <a:pos x="43" y="92"/>
                </a:cxn>
                <a:cxn ang="0">
                  <a:pos x="54" y="87"/>
                </a:cxn>
                <a:cxn ang="0">
                  <a:pos x="62" y="86"/>
                </a:cxn>
                <a:cxn ang="0">
                  <a:pos x="74" y="80"/>
                </a:cxn>
                <a:cxn ang="0">
                  <a:pos x="62" y="100"/>
                </a:cxn>
              </a:cxnLst>
              <a:rect l="0" t="0" r="r" b="b"/>
              <a:pathLst>
                <a:path w="83" h="141">
                  <a:moveTo>
                    <a:pt x="83" y="129"/>
                  </a:moveTo>
                  <a:cubicBezTo>
                    <a:pt x="83" y="9"/>
                    <a:pt x="83" y="9"/>
                    <a:pt x="83" y="9"/>
                  </a:cubicBezTo>
                  <a:cubicBezTo>
                    <a:pt x="83" y="3"/>
                    <a:pt x="80" y="0"/>
                    <a:pt x="74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3"/>
                    <a:pt x="0" y="9"/>
                  </a:cubicBezTo>
                  <a:cubicBezTo>
                    <a:pt x="0" y="129"/>
                    <a:pt x="0" y="129"/>
                    <a:pt x="0" y="129"/>
                  </a:cubicBezTo>
                  <a:cubicBezTo>
                    <a:pt x="0" y="135"/>
                    <a:pt x="6" y="141"/>
                    <a:pt x="12" y="141"/>
                  </a:cubicBezTo>
                  <a:cubicBezTo>
                    <a:pt x="74" y="141"/>
                    <a:pt x="74" y="141"/>
                    <a:pt x="74" y="141"/>
                  </a:cubicBezTo>
                  <a:cubicBezTo>
                    <a:pt x="80" y="141"/>
                    <a:pt x="83" y="135"/>
                    <a:pt x="83" y="129"/>
                  </a:cubicBezTo>
                  <a:close/>
                  <a:moveTo>
                    <a:pt x="73" y="78"/>
                  </a:moveTo>
                  <a:cubicBezTo>
                    <a:pt x="73" y="78"/>
                    <a:pt x="73" y="78"/>
                    <a:pt x="73" y="78"/>
                  </a:cubicBezTo>
                  <a:cubicBezTo>
                    <a:pt x="61" y="84"/>
                    <a:pt x="61" y="84"/>
                    <a:pt x="61" y="84"/>
                  </a:cubicBezTo>
                  <a:cubicBezTo>
                    <a:pt x="57" y="76"/>
                    <a:pt x="57" y="76"/>
                    <a:pt x="57" y="76"/>
                  </a:cubicBezTo>
                  <a:cubicBezTo>
                    <a:pt x="56" y="74"/>
                    <a:pt x="56" y="74"/>
                    <a:pt x="56" y="74"/>
                  </a:cubicBezTo>
                  <a:cubicBezTo>
                    <a:pt x="57" y="74"/>
                    <a:pt x="57" y="74"/>
                    <a:pt x="57" y="74"/>
                  </a:cubicBezTo>
                  <a:cubicBezTo>
                    <a:pt x="68" y="68"/>
                    <a:pt x="68" y="68"/>
                    <a:pt x="68" y="68"/>
                  </a:cubicBezTo>
                  <a:lnTo>
                    <a:pt x="73" y="78"/>
                  </a:lnTo>
                  <a:close/>
                  <a:moveTo>
                    <a:pt x="45" y="42"/>
                  </a:moveTo>
                  <a:cubicBezTo>
                    <a:pt x="48" y="42"/>
                    <a:pt x="52" y="42"/>
                    <a:pt x="55" y="44"/>
                  </a:cubicBezTo>
                  <a:cubicBezTo>
                    <a:pt x="56" y="47"/>
                    <a:pt x="59" y="52"/>
                    <a:pt x="59" y="52"/>
                  </a:cubicBezTo>
                  <a:cubicBezTo>
                    <a:pt x="67" y="48"/>
                    <a:pt x="67" y="48"/>
                    <a:pt x="67" y="48"/>
                  </a:cubicBezTo>
                  <a:cubicBezTo>
                    <a:pt x="58" y="65"/>
                    <a:pt x="58" y="65"/>
                    <a:pt x="58" y="65"/>
                  </a:cubicBezTo>
                  <a:cubicBezTo>
                    <a:pt x="41" y="62"/>
                    <a:pt x="41" y="62"/>
                    <a:pt x="41" y="62"/>
                  </a:cubicBezTo>
                  <a:cubicBezTo>
                    <a:pt x="48" y="58"/>
                    <a:pt x="48" y="58"/>
                    <a:pt x="48" y="58"/>
                  </a:cubicBezTo>
                  <a:cubicBezTo>
                    <a:pt x="47" y="54"/>
                    <a:pt x="47" y="54"/>
                    <a:pt x="47" y="54"/>
                  </a:cubicBezTo>
                  <a:cubicBezTo>
                    <a:pt x="43" y="52"/>
                    <a:pt x="43" y="52"/>
                    <a:pt x="43" y="52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45"/>
                    <a:pt x="38" y="42"/>
                    <a:pt x="45" y="42"/>
                  </a:cubicBezTo>
                  <a:close/>
                  <a:moveTo>
                    <a:pt x="25" y="99"/>
                  </a:moveTo>
                  <a:cubicBezTo>
                    <a:pt x="25" y="87"/>
                    <a:pt x="25" y="87"/>
                    <a:pt x="25" y="87"/>
                  </a:cubicBezTo>
                  <a:cubicBezTo>
                    <a:pt x="38" y="87"/>
                    <a:pt x="38" y="87"/>
                    <a:pt x="38" y="87"/>
                  </a:cubicBezTo>
                  <a:cubicBezTo>
                    <a:pt x="38" y="99"/>
                    <a:pt x="38" y="99"/>
                    <a:pt x="38" y="99"/>
                  </a:cubicBezTo>
                  <a:lnTo>
                    <a:pt x="25" y="99"/>
                  </a:lnTo>
                  <a:close/>
                  <a:moveTo>
                    <a:pt x="30" y="46"/>
                  </a:moveTo>
                  <a:cubicBezTo>
                    <a:pt x="31" y="47"/>
                    <a:pt x="31" y="47"/>
                    <a:pt x="31" y="47"/>
                  </a:cubicBezTo>
                  <a:cubicBezTo>
                    <a:pt x="42" y="54"/>
                    <a:pt x="42" y="54"/>
                    <a:pt x="42" y="54"/>
                  </a:cubicBezTo>
                  <a:cubicBezTo>
                    <a:pt x="37" y="61"/>
                    <a:pt x="37" y="61"/>
                    <a:pt x="37" y="61"/>
                  </a:cubicBezTo>
                  <a:cubicBezTo>
                    <a:pt x="36" y="63"/>
                    <a:pt x="36" y="63"/>
                    <a:pt x="36" y="63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25" y="56"/>
                    <a:pt x="25" y="56"/>
                    <a:pt x="25" y="56"/>
                  </a:cubicBezTo>
                  <a:lnTo>
                    <a:pt x="30" y="46"/>
                  </a:lnTo>
                  <a:close/>
                  <a:moveTo>
                    <a:pt x="11" y="79"/>
                  </a:moveTo>
                  <a:cubicBezTo>
                    <a:pt x="12" y="77"/>
                    <a:pt x="15" y="71"/>
                    <a:pt x="15" y="71"/>
                  </a:cubicBezTo>
                  <a:cubicBezTo>
                    <a:pt x="8" y="67"/>
                    <a:pt x="8" y="67"/>
                    <a:pt x="8" y="67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33" y="82"/>
                    <a:pt x="33" y="82"/>
                    <a:pt x="33" y="82"/>
                  </a:cubicBezTo>
                  <a:cubicBezTo>
                    <a:pt x="26" y="77"/>
                    <a:pt x="26" y="77"/>
                    <a:pt x="26" y="77"/>
                  </a:cubicBezTo>
                  <a:cubicBezTo>
                    <a:pt x="22" y="81"/>
                    <a:pt x="22" y="81"/>
                    <a:pt x="22" y="81"/>
                  </a:cubicBezTo>
                  <a:cubicBezTo>
                    <a:pt x="22" y="98"/>
                    <a:pt x="22" y="98"/>
                    <a:pt x="22" y="98"/>
                  </a:cubicBezTo>
                  <a:cubicBezTo>
                    <a:pt x="22" y="98"/>
                    <a:pt x="11" y="91"/>
                    <a:pt x="11" y="79"/>
                  </a:cubicBezTo>
                  <a:close/>
                  <a:moveTo>
                    <a:pt x="62" y="100"/>
                  </a:moveTo>
                  <a:cubicBezTo>
                    <a:pt x="61" y="100"/>
                    <a:pt x="60" y="100"/>
                    <a:pt x="59" y="100"/>
                  </a:cubicBezTo>
                  <a:cubicBezTo>
                    <a:pt x="56" y="100"/>
                    <a:pt x="54" y="100"/>
                    <a:pt x="54" y="100"/>
                  </a:cubicBezTo>
                  <a:cubicBezTo>
                    <a:pt x="53" y="108"/>
                    <a:pt x="53" y="108"/>
                    <a:pt x="53" y="108"/>
                  </a:cubicBezTo>
                  <a:cubicBezTo>
                    <a:pt x="43" y="92"/>
                    <a:pt x="43" y="92"/>
                    <a:pt x="43" y="92"/>
                  </a:cubicBezTo>
                  <a:cubicBezTo>
                    <a:pt x="55" y="79"/>
                    <a:pt x="55" y="79"/>
                    <a:pt x="55" y="79"/>
                  </a:cubicBezTo>
                  <a:cubicBezTo>
                    <a:pt x="54" y="87"/>
                    <a:pt x="54" y="87"/>
                    <a:pt x="54" y="87"/>
                  </a:cubicBezTo>
                  <a:cubicBezTo>
                    <a:pt x="58" y="88"/>
                    <a:pt x="58" y="88"/>
                    <a:pt x="58" y="88"/>
                  </a:cubicBezTo>
                  <a:cubicBezTo>
                    <a:pt x="62" y="86"/>
                    <a:pt x="62" y="86"/>
                    <a:pt x="62" y="86"/>
                  </a:cubicBezTo>
                  <a:cubicBezTo>
                    <a:pt x="74" y="80"/>
                    <a:pt x="74" y="80"/>
                    <a:pt x="74" y="80"/>
                  </a:cubicBezTo>
                  <a:cubicBezTo>
                    <a:pt x="74" y="80"/>
                    <a:pt x="74" y="80"/>
                    <a:pt x="74" y="80"/>
                  </a:cubicBezTo>
                  <a:cubicBezTo>
                    <a:pt x="74" y="80"/>
                    <a:pt x="73" y="94"/>
                    <a:pt x="62" y="100"/>
                  </a:cubicBezTo>
                  <a:close/>
                  <a:moveTo>
                    <a:pt x="62" y="100"/>
                  </a:moveTo>
                  <a:cubicBezTo>
                    <a:pt x="62" y="100"/>
                    <a:pt x="62" y="100"/>
                    <a:pt x="62" y="10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235" name="Group 368">
            <a:extLst>
              <a:ext uri="{FF2B5EF4-FFF2-40B4-BE49-F238E27FC236}">
                <a16:creationId xmlns:a16="http://schemas.microsoft.com/office/drawing/2014/main" id="{2F44EA7C-0EDD-8425-A97E-E0BDE983C066}"/>
              </a:ext>
            </a:extLst>
          </p:cNvPr>
          <p:cNvGrpSpPr/>
          <p:nvPr/>
        </p:nvGrpSpPr>
        <p:grpSpPr>
          <a:xfrm>
            <a:off x="8672527" y="1565574"/>
            <a:ext cx="231203" cy="361517"/>
            <a:chOff x="7951788" y="2663825"/>
            <a:chExt cx="261938" cy="409575"/>
          </a:xfrm>
          <a:solidFill>
            <a:srgbClr val="268CAB"/>
          </a:solidFill>
        </p:grpSpPr>
        <p:sp>
          <p:nvSpPr>
            <p:cNvPr id="1236" name="Freeform 46">
              <a:extLst>
                <a:ext uri="{FF2B5EF4-FFF2-40B4-BE49-F238E27FC236}">
                  <a16:creationId xmlns:a16="http://schemas.microsoft.com/office/drawing/2014/main" id="{32309A33-E56C-D765-C964-C7B505FE778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24813" y="2789238"/>
              <a:ext cx="115888" cy="188913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0" y="68"/>
                </a:cxn>
                <a:cxn ang="0">
                  <a:pos x="35" y="68"/>
                </a:cxn>
                <a:cxn ang="0">
                  <a:pos x="20" y="119"/>
                </a:cxn>
                <a:cxn ang="0">
                  <a:pos x="73" y="49"/>
                </a:cxn>
                <a:cxn ang="0">
                  <a:pos x="40" y="49"/>
                </a:cxn>
                <a:cxn ang="0">
                  <a:pos x="53" y="0"/>
                </a:cxn>
                <a:cxn ang="0">
                  <a:pos x="53" y="0"/>
                </a:cxn>
                <a:cxn ang="0">
                  <a:pos x="53" y="0"/>
                </a:cxn>
              </a:cxnLst>
              <a:rect l="0" t="0" r="r" b="b"/>
              <a:pathLst>
                <a:path w="73" h="119">
                  <a:moveTo>
                    <a:pt x="53" y="0"/>
                  </a:moveTo>
                  <a:lnTo>
                    <a:pt x="0" y="68"/>
                  </a:lnTo>
                  <a:lnTo>
                    <a:pt x="35" y="68"/>
                  </a:lnTo>
                  <a:lnTo>
                    <a:pt x="20" y="119"/>
                  </a:lnTo>
                  <a:lnTo>
                    <a:pt x="73" y="49"/>
                  </a:lnTo>
                  <a:lnTo>
                    <a:pt x="40" y="49"/>
                  </a:lnTo>
                  <a:lnTo>
                    <a:pt x="53" y="0"/>
                  </a:lnTo>
                  <a:close/>
                  <a:moveTo>
                    <a:pt x="53" y="0"/>
                  </a:moveTo>
                  <a:lnTo>
                    <a:pt x="53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37" name="Freeform 47">
              <a:extLst>
                <a:ext uri="{FF2B5EF4-FFF2-40B4-BE49-F238E27FC236}">
                  <a16:creationId xmlns:a16="http://schemas.microsoft.com/office/drawing/2014/main" id="{835222C1-E0FF-9553-1FF7-9C43003FC20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24813" y="2789238"/>
              <a:ext cx="115888" cy="188913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0" y="68"/>
                </a:cxn>
                <a:cxn ang="0">
                  <a:pos x="35" y="68"/>
                </a:cxn>
                <a:cxn ang="0">
                  <a:pos x="20" y="119"/>
                </a:cxn>
                <a:cxn ang="0">
                  <a:pos x="73" y="49"/>
                </a:cxn>
                <a:cxn ang="0">
                  <a:pos x="40" y="49"/>
                </a:cxn>
                <a:cxn ang="0">
                  <a:pos x="53" y="0"/>
                </a:cxn>
                <a:cxn ang="0">
                  <a:pos x="53" y="0"/>
                </a:cxn>
                <a:cxn ang="0">
                  <a:pos x="53" y="0"/>
                </a:cxn>
              </a:cxnLst>
              <a:rect l="0" t="0" r="r" b="b"/>
              <a:pathLst>
                <a:path w="73" h="119">
                  <a:moveTo>
                    <a:pt x="53" y="0"/>
                  </a:moveTo>
                  <a:lnTo>
                    <a:pt x="0" y="68"/>
                  </a:lnTo>
                  <a:lnTo>
                    <a:pt x="35" y="68"/>
                  </a:lnTo>
                  <a:lnTo>
                    <a:pt x="20" y="119"/>
                  </a:lnTo>
                  <a:lnTo>
                    <a:pt x="73" y="49"/>
                  </a:lnTo>
                  <a:lnTo>
                    <a:pt x="40" y="49"/>
                  </a:lnTo>
                  <a:lnTo>
                    <a:pt x="53" y="0"/>
                  </a:lnTo>
                  <a:moveTo>
                    <a:pt x="53" y="0"/>
                  </a:moveTo>
                  <a:lnTo>
                    <a:pt x="53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38" name="Freeform 48">
              <a:extLst>
                <a:ext uri="{FF2B5EF4-FFF2-40B4-BE49-F238E27FC236}">
                  <a16:creationId xmlns:a16="http://schemas.microsoft.com/office/drawing/2014/main" id="{2AA611E9-85C6-8646-081B-4093B90A539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951788" y="2663825"/>
              <a:ext cx="261938" cy="409575"/>
            </a:xfrm>
            <a:custGeom>
              <a:avLst/>
              <a:gdLst/>
              <a:ahLst/>
              <a:cxnLst>
                <a:cxn ang="0">
                  <a:pos x="61" y="0"/>
                </a:cxn>
                <a:cxn ang="0">
                  <a:pos x="29" y="0"/>
                </a:cxn>
                <a:cxn ang="0">
                  <a:pos x="23" y="6"/>
                </a:cxn>
                <a:cxn ang="0">
                  <a:pos x="23" y="13"/>
                </a:cxn>
                <a:cxn ang="0">
                  <a:pos x="10" y="13"/>
                </a:cxn>
                <a:cxn ang="0">
                  <a:pos x="0" y="22"/>
                </a:cxn>
                <a:cxn ang="0">
                  <a:pos x="0" y="131"/>
                </a:cxn>
                <a:cxn ang="0">
                  <a:pos x="10" y="141"/>
                </a:cxn>
                <a:cxn ang="0">
                  <a:pos x="80" y="141"/>
                </a:cxn>
                <a:cxn ang="0">
                  <a:pos x="90" y="131"/>
                </a:cxn>
                <a:cxn ang="0">
                  <a:pos x="90" y="22"/>
                </a:cxn>
                <a:cxn ang="0">
                  <a:pos x="80" y="13"/>
                </a:cxn>
                <a:cxn ang="0">
                  <a:pos x="68" y="13"/>
                </a:cxn>
                <a:cxn ang="0">
                  <a:pos x="68" y="6"/>
                </a:cxn>
                <a:cxn ang="0">
                  <a:pos x="61" y="0"/>
                </a:cxn>
                <a:cxn ang="0">
                  <a:pos x="80" y="19"/>
                </a:cxn>
                <a:cxn ang="0">
                  <a:pos x="84" y="22"/>
                </a:cxn>
                <a:cxn ang="0">
                  <a:pos x="84" y="131"/>
                </a:cxn>
                <a:cxn ang="0">
                  <a:pos x="80" y="134"/>
                </a:cxn>
                <a:cxn ang="0">
                  <a:pos x="10" y="134"/>
                </a:cxn>
                <a:cxn ang="0">
                  <a:pos x="7" y="131"/>
                </a:cxn>
                <a:cxn ang="0">
                  <a:pos x="7" y="22"/>
                </a:cxn>
                <a:cxn ang="0">
                  <a:pos x="10" y="19"/>
                </a:cxn>
                <a:cxn ang="0">
                  <a:pos x="80" y="19"/>
                </a:cxn>
                <a:cxn ang="0">
                  <a:pos x="80" y="19"/>
                </a:cxn>
                <a:cxn ang="0">
                  <a:pos x="80" y="19"/>
                </a:cxn>
              </a:cxnLst>
              <a:rect l="0" t="0" r="r" b="b"/>
              <a:pathLst>
                <a:path w="90" h="141">
                  <a:moveTo>
                    <a:pt x="61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6" y="0"/>
                    <a:pt x="23" y="3"/>
                    <a:pt x="23" y="6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5" y="13"/>
                    <a:pt x="0" y="17"/>
                    <a:pt x="0" y="22"/>
                  </a:cubicBezTo>
                  <a:cubicBezTo>
                    <a:pt x="0" y="131"/>
                    <a:pt x="0" y="131"/>
                    <a:pt x="0" y="131"/>
                  </a:cubicBezTo>
                  <a:cubicBezTo>
                    <a:pt x="0" y="136"/>
                    <a:pt x="5" y="141"/>
                    <a:pt x="10" y="141"/>
                  </a:cubicBezTo>
                  <a:cubicBezTo>
                    <a:pt x="80" y="141"/>
                    <a:pt x="80" y="141"/>
                    <a:pt x="80" y="141"/>
                  </a:cubicBezTo>
                  <a:cubicBezTo>
                    <a:pt x="86" y="141"/>
                    <a:pt x="90" y="136"/>
                    <a:pt x="90" y="131"/>
                  </a:cubicBezTo>
                  <a:cubicBezTo>
                    <a:pt x="90" y="22"/>
                    <a:pt x="90" y="22"/>
                    <a:pt x="90" y="22"/>
                  </a:cubicBezTo>
                  <a:cubicBezTo>
                    <a:pt x="90" y="17"/>
                    <a:pt x="86" y="13"/>
                    <a:pt x="80" y="13"/>
                  </a:cubicBezTo>
                  <a:cubicBezTo>
                    <a:pt x="68" y="13"/>
                    <a:pt x="68" y="13"/>
                    <a:pt x="68" y="13"/>
                  </a:cubicBezTo>
                  <a:cubicBezTo>
                    <a:pt x="68" y="6"/>
                    <a:pt x="68" y="6"/>
                    <a:pt x="68" y="6"/>
                  </a:cubicBezTo>
                  <a:cubicBezTo>
                    <a:pt x="68" y="3"/>
                    <a:pt x="65" y="0"/>
                    <a:pt x="61" y="0"/>
                  </a:cubicBezTo>
                  <a:close/>
                  <a:moveTo>
                    <a:pt x="80" y="19"/>
                  </a:moveTo>
                  <a:cubicBezTo>
                    <a:pt x="82" y="19"/>
                    <a:pt x="84" y="21"/>
                    <a:pt x="84" y="22"/>
                  </a:cubicBezTo>
                  <a:cubicBezTo>
                    <a:pt x="84" y="131"/>
                    <a:pt x="84" y="131"/>
                    <a:pt x="84" y="131"/>
                  </a:cubicBezTo>
                  <a:cubicBezTo>
                    <a:pt x="84" y="133"/>
                    <a:pt x="82" y="134"/>
                    <a:pt x="80" y="134"/>
                  </a:cubicBezTo>
                  <a:cubicBezTo>
                    <a:pt x="10" y="134"/>
                    <a:pt x="10" y="134"/>
                    <a:pt x="10" y="134"/>
                  </a:cubicBezTo>
                  <a:cubicBezTo>
                    <a:pt x="8" y="134"/>
                    <a:pt x="7" y="133"/>
                    <a:pt x="7" y="131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1"/>
                    <a:pt x="8" y="19"/>
                    <a:pt x="10" y="19"/>
                  </a:cubicBezTo>
                  <a:lnTo>
                    <a:pt x="80" y="19"/>
                  </a:lnTo>
                  <a:close/>
                  <a:moveTo>
                    <a:pt x="80" y="19"/>
                  </a:moveTo>
                  <a:cubicBezTo>
                    <a:pt x="80" y="19"/>
                    <a:pt x="80" y="19"/>
                    <a:pt x="80" y="1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239" name="Freeform 84">
            <a:extLst>
              <a:ext uri="{FF2B5EF4-FFF2-40B4-BE49-F238E27FC236}">
                <a16:creationId xmlns:a16="http://schemas.microsoft.com/office/drawing/2014/main" id="{BD3FAAF5-3D07-30B4-B23F-13ECC0412D54}"/>
              </a:ext>
            </a:extLst>
          </p:cNvPr>
          <p:cNvSpPr>
            <a:spLocks noEditPoints="1"/>
          </p:cNvSpPr>
          <p:nvPr/>
        </p:nvSpPr>
        <p:spPr bwMode="auto">
          <a:xfrm>
            <a:off x="10080982" y="3391016"/>
            <a:ext cx="524563" cy="526768"/>
          </a:xfrm>
          <a:custGeom>
            <a:avLst/>
            <a:gdLst/>
            <a:ahLst/>
            <a:cxnLst>
              <a:cxn ang="0">
                <a:pos x="195" y="0"/>
              </a:cxn>
              <a:cxn ang="0">
                <a:pos x="0" y="196"/>
              </a:cxn>
              <a:cxn ang="0">
                <a:pos x="195" y="391"/>
              </a:cxn>
              <a:cxn ang="0">
                <a:pos x="390" y="196"/>
              </a:cxn>
              <a:cxn ang="0">
                <a:pos x="195" y="0"/>
              </a:cxn>
              <a:cxn ang="0">
                <a:pos x="207" y="171"/>
              </a:cxn>
              <a:cxn ang="0">
                <a:pos x="183" y="171"/>
              </a:cxn>
              <a:cxn ang="0">
                <a:pos x="183" y="74"/>
              </a:cxn>
              <a:cxn ang="0">
                <a:pos x="207" y="74"/>
              </a:cxn>
              <a:cxn ang="0">
                <a:pos x="207" y="171"/>
              </a:cxn>
              <a:cxn ang="0">
                <a:pos x="293" y="196"/>
              </a:cxn>
              <a:cxn ang="0">
                <a:pos x="195" y="293"/>
              </a:cxn>
              <a:cxn ang="0">
                <a:pos x="97" y="196"/>
              </a:cxn>
              <a:cxn ang="0">
                <a:pos x="158" y="106"/>
              </a:cxn>
              <a:cxn ang="0">
                <a:pos x="158" y="133"/>
              </a:cxn>
              <a:cxn ang="0">
                <a:pos x="122" y="196"/>
              </a:cxn>
              <a:cxn ang="0">
                <a:pos x="195" y="269"/>
              </a:cxn>
              <a:cxn ang="0">
                <a:pos x="268" y="196"/>
              </a:cxn>
              <a:cxn ang="0">
                <a:pos x="232" y="133"/>
              </a:cxn>
              <a:cxn ang="0">
                <a:pos x="232" y="106"/>
              </a:cxn>
              <a:cxn ang="0">
                <a:pos x="293" y="196"/>
              </a:cxn>
              <a:cxn ang="0">
                <a:pos x="293" y="196"/>
              </a:cxn>
              <a:cxn ang="0">
                <a:pos x="293" y="196"/>
              </a:cxn>
            </a:cxnLst>
            <a:rect l="0" t="0" r="r" b="b"/>
            <a:pathLst>
              <a:path w="390" h="391">
                <a:moveTo>
                  <a:pt x="195" y="0"/>
                </a:moveTo>
                <a:cubicBezTo>
                  <a:pt x="87" y="0"/>
                  <a:pt x="0" y="88"/>
                  <a:pt x="0" y="196"/>
                </a:cubicBezTo>
                <a:cubicBezTo>
                  <a:pt x="0" y="303"/>
                  <a:pt x="87" y="391"/>
                  <a:pt x="195" y="391"/>
                </a:cubicBezTo>
                <a:cubicBezTo>
                  <a:pt x="303" y="391"/>
                  <a:pt x="390" y="303"/>
                  <a:pt x="390" y="196"/>
                </a:cubicBezTo>
                <a:cubicBezTo>
                  <a:pt x="390" y="88"/>
                  <a:pt x="303" y="0"/>
                  <a:pt x="195" y="0"/>
                </a:cubicBezTo>
                <a:close/>
                <a:moveTo>
                  <a:pt x="207" y="171"/>
                </a:moveTo>
                <a:cubicBezTo>
                  <a:pt x="183" y="171"/>
                  <a:pt x="183" y="171"/>
                  <a:pt x="183" y="171"/>
                </a:cubicBezTo>
                <a:cubicBezTo>
                  <a:pt x="183" y="74"/>
                  <a:pt x="183" y="74"/>
                  <a:pt x="183" y="74"/>
                </a:cubicBezTo>
                <a:cubicBezTo>
                  <a:pt x="207" y="74"/>
                  <a:pt x="207" y="74"/>
                  <a:pt x="207" y="74"/>
                </a:cubicBezTo>
                <a:lnTo>
                  <a:pt x="207" y="171"/>
                </a:lnTo>
                <a:close/>
                <a:moveTo>
                  <a:pt x="293" y="196"/>
                </a:moveTo>
                <a:cubicBezTo>
                  <a:pt x="293" y="250"/>
                  <a:pt x="249" y="293"/>
                  <a:pt x="195" y="293"/>
                </a:cubicBezTo>
                <a:cubicBezTo>
                  <a:pt x="141" y="293"/>
                  <a:pt x="97" y="250"/>
                  <a:pt x="97" y="196"/>
                </a:cubicBezTo>
                <a:cubicBezTo>
                  <a:pt x="97" y="155"/>
                  <a:pt x="123" y="120"/>
                  <a:pt x="158" y="106"/>
                </a:cubicBezTo>
                <a:cubicBezTo>
                  <a:pt x="158" y="133"/>
                  <a:pt x="158" y="133"/>
                  <a:pt x="158" y="133"/>
                </a:cubicBezTo>
                <a:cubicBezTo>
                  <a:pt x="137" y="145"/>
                  <a:pt x="122" y="169"/>
                  <a:pt x="122" y="196"/>
                </a:cubicBezTo>
                <a:cubicBezTo>
                  <a:pt x="122" y="236"/>
                  <a:pt x="155" y="269"/>
                  <a:pt x="195" y="269"/>
                </a:cubicBezTo>
                <a:cubicBezTo>
                  <a:pt x="235" y="269"/>
                  <a:pt x="268" y="236"/>
                  <a:pt x="268" y="196"/>
                </a:cubicBezTo>
                <a:cubicBezTo>
                  <a:pt x="268" y="169"/>
                  <a:pt x="253" y="145"/>
                  <a:pt x="232" y="133"/>
                </a:cubicBezTo>
                <a:cubicBezTo>
                  <a:pt x="232" y="106"/>
                  <a:pt x="232" y="106"/>
                  <a:pt x="232" y="106"/>
                </a:cubicBezTo>
                <a:cubicBezTo>
                  <a:pt x="267" y="120"/>
                  <a:pt x="293" y="155"/>
                  <a:pt x="293" y="196"/>
                </a:cubicBezTo>
                <a:close/>
                <a:moveTo>
                  <a:pt x="293" y="196"/>
                </a:moveTo>
                <a:cubicBezTo>
                  <a:pt x="293" y="196"/>
                  <a:pt x="293" y="196"/>
                  <a:pt x="293" y="196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240" name="Freeform 5">
            <a:extLst>
              <a:ext uri="{FF2B5EF4-FFF2-40B4-BE49-F238E27FC236}">
                <a16:creationId xmlns:a16="http://schemas.microsoft.com/office/drawing/2014/main" id="{DE956619-6CBB-CF95-FC0E-EC08721EB37C}"/>
              </a:ext>
            </a:extLst>
          </p:cNvPr>
          <p:cNvSpPr>
            <a:spLocks noEditPoints="1"/>
          </p:cNvSpPr>
          <p:nvPr/>
        </p:nvSpPr>
        <p:spPr bwMode="auto">
          <a:xfrm>
            <a:off x="7533224" y="5139761"/>
            <a:ext cx="359615" cy="613568"/>
          </a:xfrm>
          <a:custGeom>
            <a:avLst/>
            <a:gdLst/>
            <a:ahLst/>
            <a:cxnLst>
              <a:cxn ang="0">
                <a:pos x="543" y="115"/>
              </a:cxn>
              <a:cxn ang="0">
                <a:pos x="513" y="183"/>
              </a:cxn>
              <a:cxn ang="0">
                <a:pos x="299" y="263"/>
              </a:cxn>
              <a:cxn ang="0">
                <a:pos x="279" y="263"/>
              </a:cxn>
              <a:cxn ang="0">
                <a:pos x="65" y="183"/>
              </a:cxn>
              <a:cxn ang="0">
                <a:pos x="35" y="115"/>
              </a:cxn>
              <a:cxn ang="0">
                <a:pos x="0" y="94"/>
              </a:cxn>
              <a:cxn ang="0">
                <a:pos x="289" y="172"/>
              </a:cxn>
              <a:cxn ang="0">
                <a:pos x="578" y="94"/>
              </a:cxn>
              <a:cxn ang="0">
                <a:pos x="305" y="280"/>
              </a:cxn>
              <a:cxn ang="0">
                <a:pos x="270" y="293"/>
              </a:cxn>
              <a:cxn ang="0">
                <a:pos x="305" y="280"/>
              </a:cxn>
              <a:cxn ang="0">
                <a:pos x="198" y="294"/>
              </a:cxn>
              <a:cxn ang="0">
                <a:pos x="422" y="329"/>
              </a:cxn>
              <a:cxn ang="0">
                <a:pos x="581" y="980"/>
              </a:cxn>
              <a:cxn ang="0">
                <a:pos x="556" y="982"/>
              </a:cxn>
              <a:cxn ang="0">
                <a:pos x="538" y="984"/>
              </a:cxn>
              <a:cxn ang="0">
                <a:pos x="311" y="872"/>
              </a:cxn>
              <a:cxn ang="0">
                <a:pos x="276" y="990"/>
              </a:cxn>
              <a:cxn ang="0">
                <a:pos x="270" y="989"/>
              </a:cxn>
              <a:cxn ang="0">
                <a:pos x="109" y="767"/>
              </a:cxn>
              <a:cxn ang="0">
                <a:pos x="45" y="985"/>
              </a:cxn>
              <a:cxn ang="0">
                <a:pos x="30" y="985"/>
              </a:cxn>
              <a:cxn ang="0">
                <a:pos x="2" y="986"/>
              </a:cxn>
              <a:cxn ang="0">
                <a:pos x="163" y="329"/>
              </a:cxn>
              <a:cxn ang="0">
                <a:pos x="313" y="627"/>
              </a:cxn>
              <a:cxn ang="0">
                <a:pos x="417" y="562"/>
              </a:cxn>
              <a:cxn ang="0">
                <a:pos x="455" y="767"/>
              </a:cxn>
              <a:cxn ang="0">
                <a:pos x="311" y="844"/>
              </a:cxn>
              <a:cxn ang="0">
                <a:pos x="444" y="742"/>
              </a:cxn>
              <a:cxn ang="0">
                <a:pos x="311" y="742"/>
              </a:cxn>
              <a:cxn ang="0">
                <a:pos x="395" y="546"/>
              </a:cxn>
              <a:cxn ang="0">
                <a:pos x="311" y="598"/>
              </a:cxn>
              <a:cxn ang="0">
                <a:pos x="379" y="521"/>
              </a:cxn>
              <a:cxn ang="0">
                <a:pos x="311" y="521"/>
              </a:cxn>
              <a:cxn ang="0">
                <a:pos x="401" y="504"/>
              </a:cxn>
              <a:cxn ang="0">
                <a:pos x="311" y="364"/>
              </a:cxn>
              <a:cxn ang="0">
                <a:pos x="270" y="364"/>
              </a:cxn>
              <a:cxn ang="0">
                <a:pos x="183" y="507"/>
              </a:cxn>
              <a:cxn ang="0">
                <a:pos x="270" y="364"/>
              </a:cxn>
              <a:cxn ang="0">
                <a:pos x="208" y="521"/>
              </a:cxn>
              <a:cxn ang="0">
                <a:pos x="270" y="485"/>
              </a:cxn>
              <a:cxn ang="0">
                <a:pos x="187" y="546"/>
              </a:cxn>
              <a:cxn ang="0">
                <a:pos x="270" y="546"/>
              </a:cxn>
              <a:cxn ang="0">
                <a:pos x="270" y="767"/>
              </a:cxn>
              <a:cxn ang="0">
                <a:pos x="270" y="844"/>
              </a:cxn>
              <a:cxn ang="0">
                <a:pos x="270" y="654"/>
              </a:cxn>
              <a:cxn ang="0">
                <a:pos x="270" y="742"/>
              </a:cxn>
              <a:cxn ang="0">
                <a:pos x="122" y="718"/>
              </a:cxn>
              <a:cxn ang="0">
                <a:pos x="167" y="563"/>
              </a:cxn>
            </a:cxnLst>
            <a:rect l="0" t="0" r="r" b="b"/>
            <a:pathLst>
              <a:path w="581" h="990">
                <a:moveTo>
                  <a:pt x="466" y="49"/>
                </a:moveTo>
                <a:cubicBezTo>
                  <a:pt x="515" y="57"/>
                  <a:pt x="544" y="96"/>
                  <a:pt x="543" y="115"/>
                </a:cubicBezTo>
                <a:cubicBezTo>
                  <a:pt x="512" y="84"/>
                  <a:pt x="471" y="77"/>
                  <a:pt x="428" y="90"/>
                </a:cubicBezTo>
                <a:cubicBezTo>
                  <a:pt x="471" y="98"/>
                  <a:pt x="511" y="132"/>
                  <a:pt x="513" y="183"/>
                </a:cubicBezTo>
                <a:cubicBezTo>
                  <a:pt x="505" y="160"/>
                  <a:pt x="458" y="129"/>
                  <a:pt x="430" y="127"/>
                </a:cubicBezTo>
                <a:cubicBezTo>
                  <a:pt x="387" y="124"/>
                  <a:pt x="306" y="140"/>
                  <a:pt x="299" y="263"/>
                </a:cubicBezTo>
                <a:cubicBezTo>
                  <a:pt x="298" y="272"/>
                  <a:pt x="293" y="283"/>
                  <a:pt x="289" y="272"/>
                </a:cubicBezTo>
                <a:cubicBezTo>
                  <a:pt x="285" y="283"/>
                  <a:pt x="280" y="272"/>
                  <a:pt x="279" y="263"/>
                </a:cubicBezTo>
                <a:cubicBezTo>
                  <a:pt x="272" y="140"/>
                  <a:pt x="191" y="124"/>
                  <a:pt x="148" y="127"/>
                </a:cubicBezTo>
                <a:cubicBezTo>
                  <a:pt x="120" y="129"/>
                  <a:pt x="73" y="160"/>
                  <a:pt x="65" y="183"/>
                </a:cubicBezTo>
                <a:cubicBezTo>
                  <a:pt x="67" y="132"/>
                  <a:pt x="107" y="98"/>
                  <a:pt x="150" y="90"/>
                </a:cubicBezTo>
                <a:cubicBezTo>
                  <a:pt x="107" y="77"/>
                  <a:pt x="66" y="84"/>
                  <a:pt x="35" y="115"/>
                </a:cubicBezTo>
                <a:cubicBezTo>
                  <a:pt x="34" y="96"/>
                  <a:pt x="63" y="57"/>
                  <a:pt x="112" y="49"/>
                </a:cubicBezTo>
                <a:cubicBezTo>
                  <a:pt x="86" y="47"/>
                  <a:pt x="47" y="43"/>
                  <a:pt x="0" y="94"/>
                </a:cubicBezTo>
                <a:cubicBezTo>
                  <a:pt x="45" y="0"/>
                  <a:pt x="144" y="9"/>
                  <a:pt x="219" y="71"/>
                </a:cubicBezTo>
                <a:cubicBezTo>
                  <a:pt x="264" y="109"/>
                  <a:pt x="279" y="137"/>
                  <a:pt x="289" y="172"/>
                </a:cubicBezTo>
                <a:cubicBezTo>
                  <a:pt x="299" y="137"/>
                  <a:pt x="314" y="109"/>
                  <a:pt x="359" y="71"/>
                </a:cubicBezTo>
                <a:cubicBezTo>
                  <a:pt x="434" y="9"/>
                  <a:pt x="533" y="0"/>
                  <a:pt x="578" y="94"/>
                </a:cubicBezTo>
                <a:cubicBezTo>
                  <a:pt x="531" y="43"/>
                  <a:pt x="491" y="47"/>
                  <a:pt x="466" y="49"/>
                </a:cubicBezTo>
                <a:close/>
                <a:moveTo>
                  <a:pt x="305" y="280"/>
                </a:moveTo>
                <a:cubicBezTo>
                  <a:pt x="305" y="293"/>
                  <a:pt x="305" y="293"/>
                  <a:pt x="305" y="293"/>
                </a:cubicBezTo>
                <a:cubicBezTo>
                  <a:pt x="270" y="293"/>
                  <a:pt x="270" y="293"/>
                  <a:pt x="270" y="293"/>
                </a:cubicBezTo>
                <a:cubicBezTo>
                  <a:pt x="270" y="280"/>
                  <a:pt x="270" y="280"/>
                  <a:pt x="270" y="280"/>
                </a:cubicBezTo>
                <a:lnTo>
                  <a:pt x="305" y="280"/>
                </a:lnTo>
                <a:close/>
                <a:moveTo>
                  <a:pt x="163" y="329"/>
                </a:moveTo>
                <a:cubicBezTo>
                  <a:pt x="163" y="309"/>
                  <a:pt x="179" y="294"/>
                  <a:pt x="198" y="294"/>
                </a:cubicBezTo>
                <a:cubicBezTo>
                  <a:pt x="387" y="294"/>
                  <a:pt x="387" y="294"/>
                  <a:pt x="387" y="294"/>
                </a:cubicBezTo>
                <a:cubicBezTo>
                  <a:pt x="407" y="294"/>
                  <a:pt x="422" y="309"/>
                  <a:pt x="422" y="329"/>
                </a:cubicBezTo>
                <a:cubicBezTo>
                  <a:pt x="422" y="343"/>
                  <a:pt x="414" y="355"/>
                  <a:pt x="403" y="361"/>
                </a:cubicBezTo>
                <a:cubicBezTo>
                  <a:pt x="581" y="980"/>
                  <a:pt x="581" y="980"/>
                  <a:pt x="581" y="980"/>
                </a:cubicBezTo>
                <a:cubicBezTo>
                  <a:pt x="577" y="980"/>
                  <a:pt x="574" y="981"/>
                  <a:pt x="570" y="981"/>
                </a:cubicBezTo>
                <a:cubicBezTo>
                  <a:pt x="565" y="981"/>
                  <a:pt x="560" y="982"/>
                  <a:pt x="556" y="982"/>
                </a:cubicBezTo>
                <a:cubicBezTo>
                  <a:pt x="552" y="983"/>
                  <a:pt x="548" y="983"/>
                  <a:pt x="544" y="984"/>
                </a:cubicBezTo>
                <a:cubicBezTo>
                  <a:pt x="542" y="984"/>
                  <a:pt x="540" y="984"/>
                  <a:pt x="538" y="984"/>
                </a:cubicBezTo>
                <a:cubicBezTo>
                  <a:pt x="480" y="782"/>
                  <a:pt x="480" y="782"/>
                  <a:pt x="480" y="782"/>
                </a:cubicBezTo>
                <a:cubicBezTo>
                  <a:pt x="311" y="872"/>
                  <a:pt x="311" y="872"/>
                  <a:pt x="311" y="872"/>
                </a:cubicBezTo>
                <a:cubicBezTo>
                  <a:pt x="311" y="988"/>
                  <a:pt x="311" y="988"/>
                  <a:pt x="311" y="988"/>
                </a:cubicBezTo>
                <a:cubicBezTo>
                  <a:pt x="300" y="988"/>
                  <a:pt x="288" y="989"/>
                  <a:pt x="276" y="990"/>
                </a:cubicBezTo>
                <a:cubicBezTo>
                  <a:pt x="276" y="990"/>
                  <a:pt x="275" y="990"/>
                  <a:pt x="275" y="990"/>
                </a:cubicBezTo>
                <a:cubicBezTo>
                  <a:pt x="273" y="990"/>
                  <a:pt x="272" y="990"/>
                  <a:pt x="270" y="989"/>
                </a:cubicBezTo>
                <a:cubicBezTo>
                  <a:pt x="270" y="874"/>
                  <a:pt x="270" y="874"/>
                  <a:pt x="270" y="874"/>
                </a:cubicBezTo>
                <a:cubicBezTo>
                  <a:pt x="109" y="767"/>
                  <a:pt x="109" y="767"/>
                  <a:pt x="109" y="767"/>
                </a:cubicBezTo>
                <a:cubicBezTo>
                  <a:pt x="108" y="767"/>
                  <a:pt x="108" y="767"/>
                  <a:pt x="108" y="767"/>
                </a:cubicBezTo>
                <a:cubicBezTo>
                  <a:pt x="45" y="985"/>
                  <a:pt x="45" y="985"/>
                  <a:pt x="45" y="985"/>
                </a:cubicBezTo>
                <a:cubicBezTo>
                  <a:pt x="43" y="985"/>
                  <a:pt x="41" y="985"/>
                  <a:pt x="39" y="985"/>
                </a:cubicBezTo>
                <a:cubicBezTo>
                  <a:pt x="36" y="985"/>
                  <a:pt x="33" y="985"/>
                  <a:pt x="30" y="985"/>
                </a:cubicBezTo>
                <a:cubicBezTo>
                  <a:pt x="22" y="985"/>
                  <a:pt x="14" y="985"/>
                  <a:pt x="6" y="986"/>
                </a:cubicBezTo>
                <a:cubicBezTo>
                  <a:pt x="4" y="986"/>
                  <a:pt x="3" y="986"/>
                  <a:pt x="2" y="986"/>
                </a:cubicBezTo>
                <a:cubicBezTo>
                  <a:pt x="182" y="360"/>
                  <a:pt x="182" y="360"/>
                  <a:pt x="182" y="360"/>
                </a:cubicBezTo>
                <a:cubicBezTo>
                  <a:pt x="171" y="354"/>
                  <a:pt x="163" y="342"/>
                  <a:pt x="163" y="329"/>
                </a:cubicBezTo>
                <a:close/>
                <a:moveTo>
                  <a:pt x="417" y="562"/>
                </a:moveTo>
                <a:cubicBezTo>
                  <a:pt x="313" y="627"/>
                  <a:pt x="313" y="627"/>
                  <a:pt x="313" y="627"/>
                </a:cubicBezTo>
                <a:cubicBezTo>
                  <a:pt x="464" y="725"/>
                  <a:pt x="464" y="725"/>
                  <a:pt x="464" y="725"/>
                </a:cubicBezTo>
                <a:lnTo>
                  <a:pt x="417" y="562"/>
                </a:lnTo>
                <a:close/>
                <a:moveTo>
                  <a:pt x="311" y="844"/>
                </a:moveTo>
                <a:cubicBezTo>
                  <a:pt x="455" y="767"/>
                  <a:pt x="455" y="767"/>
                  <a:pt x="455" y="767"/>
                </a:cubicBezTo>
                <a:cubicBezTo>
                  <a:pt x="311" y="767"/>
                  <a:pt x="311" y="767"/>
                  <a:pt x="311" y="767"/>
                </a:cubicBezTo>
                <a:lnTo>
                  <a:pt x="311" y="844"/>
                </a:lnTo>
                <a:close/>
                <a:moveTo>
                  <a:pt x="311" y="742"/>
                </a:moveTo>
                <a:cubicBezTo>
                  <a:pt x="444" y="742"/>
                  <a:pt x="444" y="742"/>
                  <a:pt x="444" y="742"/>
                </a:cubicBezTo>
                <a:cubicBezTo>
                  <a:pt x="311" y="656"/>
                  <a:pt x="311" y="656"/>
                  <a:pt x="311" y="656"/>
                </a:cubicBezTo>
                <a:lnTo>
                  <a:pt x="311" y="742"/>
                </a:lnTo>
                <a:close/>
                <a:moveTo>
                  <a:pt x="311" y="598"/>
                </a:moveTo>
                <a:cubicBezTo>
                  <a:pt x="395" y="546"/>
                  <a:pt x="395" y="546"/>
                  <a:pt x="395" y="546"/>
                </a:cubicBezTo>
                <a:cubicBezTo>
                  <a:pt x="311" y="546"/>
                  <a:pt x="311" y="546"/>
                  <a:pt x="311" y="546"/>
                </a:cubicBezTo>
                <a:lnTo>
                  <a:pt x="311" y="598"/>
                </a:lnTo>
                <a:close/>
                <a:moveTo>
                  <a:pt x="311" y="521"/>
                </a:moveTo>
                <a:cubicBezTo>
                  <a:pt x="379" y="521"/>
                  <a:pt x="379" y="521"/>
                  <a:pt x="379" y="521"/>
                </a:cubicBezTo>
                <a:cubicBezTo>
                  <a:pt x="311" y="485"/>
                  <a:pt x="311" y="485"/>
                  <a:pt x="311" y="485"/>
                </a:cubicBezTo>
                <a:lnTo>
                  <a:pt x="311" y="521"/>
                </a:lnTo>
                <a:close/>
                <a:moveTo>
                  <a:pt x="311" y="456"/>
                </a:moveTo>
                <a:cubicBezTo>
                  <a:pt x="401" y="504"/>
                  <a:pt x="401" y="504"/>
                  <a:pt x="401" y="504"/>
                </a:cubicBezTo>
                <a:cubicBezTo>
                  <a:pt x="360" y="364"/>
                  <a:pt x="360" y="364"/>
                  <a:pt x="360" y="364"/>
                </a:cubicBezTo>
                <a:cubicBezTo>
                  <a:pt x="311" y="364"/>
                  <a:pt x="311" y="364"/>
                  <a:pt x="311" y="364"/>
                </a:cubicBezTo>
                <a:lnTo>
                  <a:pt x="311" y="456"/>
                </a:lnTo>
                <a:close/>
                <a:moveTo>
                  <a:pt x="270" y="364"/>
                </a:moveTo>
                <a:cubicBezTo>
                  <a:pt x="224" y="364"/>
                  <a:pt x="224" y="364"/>
                  <a:pt x="224" y="364"/>
                </a:cubicBezTo>
                <a:cubicBezTo>
                  <a:pt x="183" y="507"/>
                  <a:pt x="183" y="507"/>
                  <a:pt x="183" y="507"/>
                </a:cubicBezTo>
                <a:cubicBezTo>
                  <a:pt x="270" y="456"/>
                  <a:pt x="270" y="456"/>
                  <a:pt x="270" y="456"/>
                </a:cubicBezTo>
                <a:lnTo>
                  <a:pt x="270" y="364"/>
                </a:lnTo>
                <a:close/>
                <a:moveTo>
                  <a:pt x="270" y="485"/>
                </a:moveTo>
                <a:cubicBezTo>
                  <a:pt x="208" y="521"/>
                  <a:pt x="208" y="521"/>
                  <a:pt x="208" y="521"/>
                </a:cubicBezTo>
                <a:cubicBezTo>
                  <a:pt x="270" y="521"/>
                  <a:pt x="270" y="521"/>
                  <a:pt x="270" y="521"/>
                </a:cubicBezTo>
                <a:lnTo>
                  <a:pt x="270" y="485"/>
                </a:lnTo>
                <a:close/>
                <a:moveTo>
                  <a:pt x="270" y="546"/>
                </a:moveTo>
                <a:cubicBezTo>
                  <a:pt x="187" y="546"/>
                  <a:pt x="187" y="546"/>
                  <a:pt x="187" y="546"/>
                </a:cubicBezTo>
                <a:cubicBezTo>
                  <a:pt x="270" y="600"/>
                  <a:pt x="270" y="600"/>
                  <a:pt x="270" y="600"/>
                </a:cubicBezTo>
                <a:lnTo>
                  <a:pt x="270" y="546"/>
                </a:lnTo>
                <a:close/>
                <a:moveTo>
                  <a:pt x="270" y="844"/>
                </a:moveTo>
                <a:cubicBezTo>
                  <a:pt x="270" y="767"/>
                  <a:pt x="270" y="767"/>
                  <a:pt x="270" y="767"/>
                </a:cubicBezTo>
                <a:cubicBezTo>
                  <a:pt x="154" y="767"/>
                  <a:pt x="154" y="767"/>
                  <a:pt x="154" y="767"/>
                </a:cubicBezTo>
                <a:lnTo>
                  <a:pt x="270" y="844"/>
                </a:lnTo>
                <a:close/>
                <a:moveTo>
                  <a:pt x="270" y="742"/>
                </a:moveTo>
                <a:cubicBezTo>
                  <a:pt x="270" y="654"/>
                  <a:pt x="270" y="654"/>
                  <a:pt x="270" y="654"/>
                </a:cubicBezTo>
                <a:cubicBezTo>
                  <a:pt x="131" y="742"/>
                  <a:pt x="131" y="742"/>
                  <a:pt x="131" y="742"/>
                </a:cubicBezTo>
                <a:lnTo>
                  <a:pt x="270" y="742"/>
                </a:lnTo>
                <a:close/>
                <a:moveTo>
                  <a:pt x="167" y="563"/>
                </a:moveTo>
                <a:cubicBezTo>
                  <a:pt x="122" y="718"/>
                  <a:pt x="122" y="718"/>
                  <a:pt x="122" y="718"/>
                </a:cubicBezTo>
                <a:cubicBezTo>
                  <a:pt x="266" y="627"/>
                  <a:pt x="266" y="627"/>
                  <a:pt x="266" y="627"/>
                </a:cubicBezTo>
                <a:lnTo>
                  <a:pt x="167" y="563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241" name="Freeform 6">
            <a:extLst>
              <a:ext uri="{FF2B5EF4-FFF2-40B4-BE49-F238E27FC236}">
                <a16:creationId xmlns:a16="http://schemas.microsoft.com/office/drawing/2014/main" id="{92CF3550-4CC0-B3B5-2615-3131635660C1}"/>
              </a:ext>
            </a:extLst>
          </p:cNvPr>
          <p:cNvSpPr>
            <a:spLocks noEditPoints="1"/>
          </p:cNvSpPr>
          <p:nvPr/>
        </p:nvSpPr>
        <p:spPr bwMode="auto">
          <a:xfrm>
            <a:off x="2788269" y="5087540"/>
            <a:ext cx="632610" cy="718012"/>
          </a:xfrm>
          <a:custGeom>
            <a:avLst/>
            <a:gdLst/>
            <a:ahLst/>
            <a:cxnLst>
              <a:cxn ang="0">
                <a:pos x="79" y="364"/>
              </a:cxn>
              <a:cxn ang="0">
                <a:pos x="338" y="360"/>
              </a:cxn>
              <a:cxn ang="0">
                <a:pos x="102" y="300"/>
              </a:cxn>
              <a:cxn ang="0">
                <a:pos x="47" y="251"/>
              </a:cxn>
              <a:cxn ang="0">
                <a:pos x="40" y="67"/>
              </a:cxn>
              <a:cxn ang="0">
                <a:pos x="135" y="251"/>
              </a:cxn>
              <a:cxn ang="0">
                <a:pos x="200" y="87"/>
              </a:cxn>
              <a:cxn ang="0">
                <a:pos x="235" y="114"/>
              </a:cxn>
              <a:cxn ang="0">
                <a:pos x="291" y="251"/>
              </a:cxn>
              <a:cxn ang="0">
                <a:pos x="53" y="261"/>
              </a:cxn>
              <a:cxn ang="0">
                <a:pos x="80" y="271"/>
              </a:cxn>
              <a:cxn ang="0">
                <a:pos x="80" y="277"/>
              </a:cxn>
              <a:cxn ang="0">
                <a:pos x="222" y="292"/>
              </a:cxn>
              <a:cxn ang="0">
                <a:pos x="248" y="282"/>
              </a:cxn>
              <a:cxn ang="0">
                <a:pos x="248" y="264"/>
              </a:cxn>
              <a:cxn ang="0">
                <a:pos x="222" y="256"/>
              </a:cxn>
              <a:cxn ang="0">
                <a:pos x="188" y="292"/>
              </a:cxn>
              <a:cxn ang="0">
                <a:pos x="188" y="271"/>
              </a:cxn>
              <a:cxn ang="0">
                <a:pos x="214" y="261"/>
              </a:cxn>
              <a:cxn ang="0">
                <a:pos x="180" y="285"/>
              </a:cxn>
              <a:cxn ang="0">
                <a:pos x="153" y="277"/>
              </a:cxn>
              <a:cxn ang="0">
                <a:pos x="153" y="271"/>
              </a:cxn>
              <a:cxn ang="0">
                <a:pos x="86" y="282"/>
              </a:cxn>
              <a:cxn ang="0">
                <a:pos x="112" y="271"/>
              </a:cxn>
              <a:cxn ang="0">
                <a:pos x="112" y="261"/>
              </a:cxn>
              <a:cxn ang="0">
                <a:pos x="102" y="209"/>
              </a:cxn>
              <a:cxn ang="0">
                <a:pos x="86" y="143"/>
              </a:cxn>
              <a:cxn ang="0">
                <a:pos x="71" y="137"/>
              </a:cxn>
              <a:cxn ang="0">
                <a:pos x="60" y="91"/>
              </a:cxn>
              <a:cxn ang="0">
                <a:pos x="47" y="81"/>
              </a:cxn>
              <a:cxn ang="0">
                <a:pos x="49" y="85"/>
              </a:cxn>
              <a:cxn ang="0">
                <a:pos x="63" y="91"/>
              </a:cxn>
              <a:cxn ang="0">
                <a:pos x="73" y="140"/>
              </a:cxn>
              <a:cxn ang="0">
                <a:pos x="89" y="144"/>
              </a:cxn>
              <a:cxn ang="0">
                <a:pos x="95" y="192"/>
              </a:cxn>
              <a:cxn ang="0">
                <a:pos x="107" y="181"/>
              </a:cxn>
              <a:cxn ang="0">
                <a:pos x="146" y="256"/>
              </a:cxn>
              <a:cxn ang="0">
                <a:pos x="119" y="264"/>
              </a:cxn>
              <a:cxn ang="0">
                <a:pos x="119" y="282"/>
              </a:cxn>
              <a:cxn ang="0">
                <a:pos x="146" y="292"/>
              </a:cxn>
              <a:cxn ang="0">
                <a:pos x="153" y="256"/>
              </a:cxn>
              <a:cxn ang="0">
                <a:pos x="180" y="209"/>
              </a:cxn>
              <a:cxn ang="0">
                <a:pos x="192" y="170"/>
              </a:cxn>
              <a:cxn ang="0">
                <a:pos x="193" y="167"/>
              </a:cxn>
              <a:cxn ang="0">
                <a:pos x="216" y="102"/>
              </a:cxn>
              <a:cxn ang="0">
                <a:pos x="203" y="114"/>
              </a:cxn>
              <a:cxn ang="0">
                <a:pos x="232" y="99"/>
              </a:cxn>
              <a:cxn ang="0">
                <a:pos x="232" y="102"/>
              </a:cxn>
              <a:cxn ang="0">
                <a:pos x="240" y="164"/>
              </a:cxn>
              <a:cxn ang="0">
                <a:pos x="220" y="183"/>
              </a:cxn>
              <a:cxn ang="0">
                <a:pos x="255" y="213"/>
              </a:cxn>
              <a:cxn ang="0">
                <a:pos x="257" y="215"/>
              </a:cxn>
              <a:cxn ang="0">
                <a:pos x="283" y="264"/>
              </a:cxn>
              <a:cxn ang="0">
                <a:pos x="256" y="277"/>
              </a:cxn>
              <a:cxn ang="0">
                <a:pos x="256" y="285"/>
              </a:cxn>
              <a:cxn ang="0">
                <a:pos x="40" y="44"/>
              </a:cxn>
              <a:cxn ang="0">
                <a:pos x="21" y="23"/>
              </a:cxn>
            </a:cxnLst>
            <a:rect l="0" t="0" r="r" b="b"/>
            <a:pathLst>
              <a:path w="338" h="383">
                <a:moveTo>
                  <a:pt x="312" y="376"/>
                </a:moveTo>
                <a:cubicBezTo>
                  <a:pt x="293" y="378"/>
                  <a:pt x="277" y="363"/>
                  <a:pt x="258" y="364"/>
                </a:cubicBezTo>
                <a:cubicBezTo>
                  <a:pt x="245" y="364"/>
                  <a:pt x="232" y="369"/>
                  <a:pt x="215" y="374"/>
                </a:cubicBezTo>
                <a:cubicBezTo>
                  <a:pt x="208" y="376"/>
                  <a:pt x="189" y="383"/>
                  <a:pt x="167" y="382"/>
                </a:cubicBezTo>
                <a:cubicBezTo>
                  <a:pt x="146" y="382"/>
                  <a:pt x="124" y="375"/>
                  <a:pt x="118" y="373"/>
                </a:cubicBezTo>
                <a:cubicBezTo>
                  <a:pt x="103" y="369"/>
                  <a:pt x="91" y="364"/>
                  <a:pt x="79" y="364"/>
                </a:cubicBezTo>
                <a:cubicBezTo>
                  <a:pt x="60" y="363"/>
                  <a:pt x="44" y="378"/>
                  <a:pt x="25" y="376"/>
                </a:cubicBezTo>
                <a:cubicBezTo>
                  <a:pt x="1" y="374"/>
                  <a:pt x="0" y="360"/>
                  <a:pt x="0" y="360"/>
                </a:cubicBezTo>
                <a:cubicBezTo>
                  <a:pt x="43" y="372"/>
                  <a:pt x="35" y="344"/>
                  <a:pt x="77" y="344"/>
                </a:cubicBezTo>
                <a:cubicBezTo>
                  <a:pt x="118" y="344"/>
                  <a:pt x="123" y="362"/>
                  <a:pt x="169" y="363"/>
                </a:cubicBezTo>
                <a:cubicBezTo>
                  <a:pt x="215" y="362"/>
                  <a:pt x="219" y="344"/>
                  <a:pt x="260" y="344"/>
                </a:cubicBezTo>
                <a:cubicBezTo>
                  <a:pt x="303" y="344"/>
                  <a:pt x="294" y="372"/>
                  <a:pt x="338" y="360"/>
                </a:cubicBezTo>
                <a:cubicBezTo>
                  <a:pt x="338" y="360"/>
                  <a:pt x="336" y="374"/>
                  <a:pt x="312" y="376"/>
                </a:cubicBezTo>
                <a:close/>
                <a:moveTo>
                  <a:pt x="283" y="343"/>
                </a:moveTo>
                <a:cubicBezTo>
                  <a:pt x="276" y="341"/>
                  <a:pt x="268" y="339"/>
                  <a:pt x="261" y="339"/>
                </a:cubicBezTo>
                <a:cubicBezTo>
                  <a:pt x="254" y="339"/>
                  <a:pt x="247" y="340"/>
                  <a:pt x="241" y="342"/>
                </a:cubicBezTo>
                <a:cubicBezTo>
                  <a:pt x="241" y="300"/>
                  <a:pt x="241" y="300"/>
                  <a:pt x="241" y="300"/>
                </a:cubicBezTo>
                <a:cubicBezTo>
                  <a:pt x="102" y="300"/>
                  <a:pt x="102" y="300"/>
                  <a:pt x="102" y="300"/>
                </a:cubicBezTo>
                <a:cubicBezTo>
                  <a:pt x="102" y="343"/>
                  <a:pt x="102" y="343"/>
                  <a:pt x="102" y="343"/>
                </a:cubicBezTo>
                <a:cubicBezTo>
                  <a:pt x="95" y="341"/>
                  <a:pt x="87" y="339"/>
                  <a:pt x="79" y="339"/>
                </a:cubicBezTo>
                <a:cubicBezTo>
                  <a:pt x="72" y="339"/>
                  <a:pt x="65" y="340"/>
                  <a:pt x="59" y="342"/>
                </a:cubicBezTo>
                <a:cubicBezTo>
                  <a:pt x="59" y="300"/>
                  <a:pt x="59" y="300"/>
                  <a:pt x="59" y="300"/>
                </a:cubicBezTo>
                <a:cubicBezTo>
                  <a:pt x="47" y="300"/>
                  <a:pt x="47" y="300"/>
                  <a:pt x="47" y="300"/>
                </a:cubicBezTo>
                <a:cubicBezTo>
                  <a:pt x="47" y="251"/>
                  <a:pt x="47" y="251"/>
                  <a:pt x="47" y="251"/>
                </a:cubicBezTo>
                <a:cubicBezTo>
                  <a:pt x="83" y="251"/>
                  <a:pt x="83" y="251"/>
                  <a:pt x="83" y="251"/>
                </a:cubicBezTo>
                <a:cubicBezTo>
                  <a:pt x="83" y="214"/>
                  <a:pt x="83" y="214"/>
                  <a:pt x="83" y="214"/>
                </a:cubicBezTo>
                <a:cubicBezTo>
                  <a:pt x="91" y="214"/>
                  <a:pt x="91" y="214"/>
                  <a:pt x="91" y="214"/>
                </a:cubicBezTo>
                <a:cubicBezTo>
                  <a:pt x="36" y="66"/>
                  <a:pt x="36" y="66"/>
                  <a:pt x="36" y="66"/>
                </a:cubicBezTo>
                <a:cubicBezTo>
                  <a:pt x="40" y="65"/>
                  <a:pt x="40" y="65"/>
                  <a:pt x="40" y="65"/>
                </a:cubicBezTo>
                <a:cubicBezTo>
                  <a:pt x="40" y="67"/>
                  <a:pt x="40" y="67"/>
                  <a:pt x="40" y="67"/>
                </a:cubicBezTo>
                <a:cubicBezTo>
                  <a:pt x="40" y="65"/>
                  <a:pt x="40" y="65"/>
                  <a:pt x="40" y="65"/>
                </a:cubicBezTo>
                <a:cubicBezTo>
                  <a:pt x="50" y="61"/>
                  <a:pt x="50" y="61"/>
                  <a:pt x="50" y="61"/>
                </a:cubicBezTo>
                <a:cubicBezTo>
                  <a:pt x="52" y="61"/>
                  <a:pt x="52" y="61"/>
                  <a:pt x="52" y="61"/>
                </a:cubicBezTo>
                <a:cubicBezTo>
                  <a:pt x="127" y="214"/>
                  <a:pt x="127" y="214"/>
                  <a:pt x="127" y="214"/>
                </a:cubicBezTo>
                <a:cubicBezTo>
                  <a:pt x="135" y="214"/>
                  <a:pt x="135" y="214"/>
                  <a:pt x="135" y="214"/>
                </a:cubicBezTo>
                <a:cubicBezTo>
                  <a:pt x="135" y="251"/>
                  <a:pt x="135" y="251"/>
                  <a:pt x="135" y="251"/>
                </a:cubicBezTo>
                <a:cubicBezTo>
                  <a:pt x="160" y="251"/>
                  <a:pt x="160" y="251"/>
                  <a:pt x="160" y="251"/>
                </a:cubicBezTo>
                <a:cubicBezTo>
                  <a:pt x="199" y="127"/>
                  <a:pt x="199" y="127"/>
                  <a:pt x="199" y="127"/>
                </a:cubicBezTo>
                <a:cubicBezTo>
                  <a:pt x="192" y="127"/>
                  <a:pt x="192" y="127"/>
                  <a:pt x="192" y="127"/>
                </a:cubicBezTo>
                <a:cubicBezTo>
                  <a:pt x="192" y="114"/>
                  <a:pt x="192" y="114"/>
                  <a:pt x="192" y="114"/>
                </a:cubicBezTo>
                <a:cubicBezTo>
                  <a:pt x="200" y="114"/>
                  <a:pt x="200" y="114"/>
                  <a:pt x="200" y="114"/>
                </a:cubicBezTo>
                <a:cubicBezTo>
                  <a:pt x="200" y="87"/>
                  <a:pt x="200" y="87"/>
                  <a:pt x="200" y="87"/>
                </a:cubicBezTo>
                <a:cubicBezTo>
                  <a:pt x="202" y="87"/>
                  <a:pt x="202" y="87"/>
                  <a:pt x="202" y="87"/>
                </a:cubicBezTo>
                <a:cubicBezTo>
                  <a:pt x="202" y="85"/>
                  <a:pt x="202" y="85"/>
                  <a:pt x="202" y="85"/>
                </a:cubicBezTo>
                <a:cubicBezTo>
                  <a:pt x="234" y="85"/>
                  <a:pt x="234" y="85"/>
                  <a:pt x="234" y="85"/>
                </a:cubicBezTo>
                <a:cubicBezTo>
                  <a:pt x="234" y="87"/>
                  <a:pt x="234" y="87"/>
                  <a:pt x="234" y="87"/>
                </a:cubicBezTo>
                <a:cubicBezTo>
                  <a:pt x="235" y="87"/>
                  <a:pt x="235" y="87"/>
                  <a:pt x="235" y="87"/>
                </a:cubicBezTo>
                <a:cubicBezTo>
                  <a:pt x="235" y="114"/>
                  <a:pt x="235" y="114"/>
                  <a:pt x="235" y="114"/>
                </a:cubicBezTo>
                <a:cubicBezTo>
                  <a:pt x="246" y="114"/>
                  <a:pt x="246" y="114"/>
                  <a:pt x="246" y="114"/>
                </a:cubicBezTo>
                <a:cubicBezTo>
                  <a:pt x="246" y="126"/>
                  <a:pt x="246" y="126"/>
                  <a:pt x="246" y="126"/>
                </a:cubicBezTo>
                <a:cubicBezTo>
                  <a:pt x="246" y="127"/>
                  <a:pt x="246" y="127"/>
                  <a:pt x="246" y="127"/>
                </a:cubicBezTo>
                <a:cubicBezTo>
                  <a:pt x="235" y="127"/>
                  <a:pt x="235" y="127"/>
                  <a:pt x="235" y="127"/>
                </a:cubicBezTo>
                <a:cubicBezTo>
                  <a:pt x="274" y="251"/>
                  <a:pt x="274" y="251"/>
                  <a:pt x="274" y="251"/>
                </a:cubicBezTo>
                <a:cubicBezTo>
                  <a:pt x="291" y="251"/>
                  <a:pt x="291" y="251"/>
                  <a:pt x="291" y="251"/>
                </a:cubicBezTo>
                <a:cubicBezTo>
                  <a:pt x="291" y="300"/>
                  <a:pt x="291" y="300"/>
                  <a:pt x="291" y="300"/>
                </a:cubicBezTo>
                <a:cubicBezTo>
                  <a:pt x="283" y="300"/>
                  <a:pt x="283" y="300"/>
                  <a:pt x="283" y="300"/>
                </a:cubicBezTo>
                <a:lnTo>
                  <a:pt x="283" y="343"/>
                </a:lnTo>
                <a:close/>
                <a:moveTo>
                  <a:pt x="80" y="256"/>
                </a:moveTo>
                <a:cubicBezTo>
                  <a:pt x="53" y="256"/>
                  <a:pt x="53" y="256"/>
                  <a:pt x="53" y="256"/>
                </a:cubicBezTo>
                <a:cubicBezTo>
                  <a:pt x="53" y="261"/>
                  <a:pt x="53" y="261"/>
                  <a:pt x="53" y="261"/>
                </a:cubicBezTo>
                <a:cubicBezTo>
                  <a:pt x="80" y="261"/>
                  <a:pt x="80" y="261"/>
                  <a:pt x="80" y="261"/>
                </a:cubicBezTo>
                <a:lnTo>
                  <a:pt x="80" y="256"/>
                </a:lnTo>
                <a:close/>
                <a:moveTo>
                  <a:pt x="80" y="264"/>
                </a:moveTo>
                <a:cubicBezTo>
                  <a:pt x="53" y="264"/>
                  <a:pt x="53" y="264"/>
                  <a:pt x="53" y="264"/>
                </a:cubicBezTo>
                <a:cubicBezTo>
                  <a:pt x="53" y="271"/>
                  <a:pt x="53" y="271"/>
                  <a:pt x="53" y="271"/>
                </a:cubicBezTo>
                <a:cubicBezTo>
                  <a:pt x="80" y="271"/>
                  <a:pt x="80" y="271"/>
                  <a:pt x="80" y="271"/>
                </a:cubicBezTo>
                <a:lnTo>
                  <a:pt x="80" y="264"/>
                </a:lnTo>
                <a:close/>
                <a:moveTo>
                  <a:pt x="80" y="277"/>
                </a:moveTo>
                <a:cubicBezTo>
                  <a:pt x="53" y="277"/>
                  <a:pt x="53" y="277"/>
                  <a:pt x="53" y="277"/>
                </a:cubicBezTo>
                <a:cubicBezTo>
                  <a:pt x="53" y="282"/>
                  <a:pt x="53" y="282"/>
                  <a:pt x="53" y="282"/>
                </a:cubicBezTo>
                <a:cubicBezTo>
                  <a:pt x="80" y="282"/>
                  <a:pt x="80" y="282"/>
                  <a:pt x="80" y="282"/>
                </a:cubicBezTo>
                <a:lnTo>
                  <a:pt x="80" y="277"/>
                </a:lnTo>
                <a:close/>
                <a:moveTo>
                  <a:pt x="80" y="285"/>
                </a:moveTo>
                <a:cubicBezTo>
                  <a:pt x="53" y="285"/>
                  <a:pt x="53" y="285"/>
                  <a:pt x="53" y="285"/>
                </a:cubicBezTo>
                <a:cubicBezTo>
                  <a:pt x="53" y="292"/>
                  <a:pt x="53" y="292"/>
                  <a:pt x="53" y="292"/>
                </a:cubicBezTo>
                <a:cubicBezTo>
                  <a:pt x="80" y="292"/>
                  <a:pt x="80" y="292"/>
                  <a:pt x="80" y="292"/>
                </a:cubicBezTo>
                <a:lnTo>
                  <a:pt x="80" y="285"/>
                </a:lnTo>
                <a:close/>
                <a:moveTo>
                  <a:pt x="222" y="292"/>
                </a:moveTo>
                <a:cubicBezTo>
                  <a:pt x="248" y="292"/>
                  <a:pt x="248" y="292"/>
                  <a:pt x="248" y="292"/>
                </a:cubicBezTo>
                <a:cubicBezTo>
                  <a:pt x="248" y="285"/>
                  <a:pt x="248" y="285"/>
                  <a:pt x="248" y="285"/>
                </a:cubicBezTo>
                <a:cubicBezTo>
                  <a:pt x="222" y="285"/>
                  <a:pt x="222" y="285"/>
                  <a:pt x="222" y="285"/>
                </a:cubicBezTo>
                <a:lnTo>
                  <a:pt x="222" y="292"/>
                </a:lnTo>
                <a:close/>
                <a:moveTo>
                  <a:pt x="222" y="282"/>
                </a:moveTo>
                <a:cubicBezTo>
                  <a:pt x="248" y="282"/>
                  <a:pt x="248" y="282"/>
                  <a:pt x="248" y="282"/>
                </a:cubicBezTo>
                <a:cubicBezTo>
                  <a:pt x="248" y="277"/>
                  <a:pt x="248" y="277"/>
                  <a:pt x="248" y="277"/>
                </a:cubicBezTo>
                <a:cubicBezTo>
                  <a:pt x="222" y="277"/>
                  <a:pt x="222" y="277"/>
                  <a:pt x="222" y="277"/>
                </a:cubicBezTo>
                <a:lnTo>
                  <a:pt x="222" y="282"/>
                </a:lnTo>
                <a:close/>
                <a:moveTo>
                  <a:pt x="222" y="271"/>
                </a:moveTo>
                <a:cubicBezTo>
                  <a:pt x="248" y="271"/>
                  <a:pt x="248" y="271"/>
                  <a:pt x="248" y="271"/>
                </a:cubicBezTo>
                <a:cubicBezTo>
                  <a:pt x="248" y="264"/>
                  <a:pt x="248" y="264"/>
                  <a:pt x="248" y="264"/>
                </a:cubicBezTo>
                <a:cubicBezTo>
                  <a:pt x="222" y="264"/>
                  <a:pt x="222" y="264"/>
                  <a:pt x="222" y="264"/>
                </a:cubicBezTo>
                <a:lnTo>
                  <a:pt x="222" y="271"/>
                </a:lnTo>
                <a:close/>
                <a:moveTo>
                  <a:pt x="222" y="261"/>
                </a:moveTo>
                <a:cubicBezTo>
                  <a:pt x="248" y="261"/>
                  <a:pt x="248" y="261"/>
                  <a:pt x="248" y="261"/>
                </a:cubicBezTo>
                <a:cubicBezTo>
                  <a:pt x="248" y="256"/>
                  <a:pt x="248" y="256"/>
                  <a:pt x="248" y="256"/>
                </a:cubicBezTo>
                <a:cubicBezTo>
                  <a:pt x="222" y="256"/>
                  <a:pt x="222" y="256"/>
                  <a:pt x="222" y="256"/>
                </a:cubicBezTo>
                <a:lnTo>
                  <a:pt x="222" y="261"/>
                </a:lnTo>
                <a:close/>
                <a:moveTo>
                  <a:pt x="188" y="292"/>
                </a:moveTo>
                <a:cubicBezTo>
                  <a:pt x="214" y="292"/>
                  <a:pt x="214" y="292"/>
                  <a:pt x="214" y="292"/>
                </a:cubicBezTo>
                <a:cubicBezTo>
                  <a:pt x="214" y="285"/>
                  <a:pt x="214" y="285"/>
                  <a:pt x="214" y="285"/>
                </a:cubicBezTo>
                <a:cubicBezTo>
                  <a:pt x="188" y="285"/>
                  <a:pt x="188" y="285"/>
                  <a:pt x="188" y="285"/>
                </a:cubicBezTo>
                <a:lnTo>
                  <a:pt x="188" y="292"/>
                </a:lnTo>
                <a:close/>
                <a:moveTo>
                  <a:pt x="188" y="282"/>
                </a:moveTo>
                <a:cubicBezTo>
                  <a:pt x="214" y="282"/>
                  <a:pt x="214" y="282"/>
                  <a:pt x="214" y="282"/>
                </a:cubicBezTo>
                <a:cubicBezTo>
                  <a:pt x="214" y="277"/>
                  <a:pt x="214" y="277"/>
                  <a:pt x="214" y="277"/>
                </a:cubicBezTo>
                <a:cubicBezTo>
                  <a:pt x="188" y="277"/>
                  <a:pt x="188" y="277"/>
                  <a:pt x="188" y="277"/>
                </a:cubicBezTo>
                <a:lnTo>
                  <a:pt x="188" y="282"/>
                </a:lnTo>
                <a:close/>
                <a:moveTo>
                  <a:pt x="188" y="271"/>
                </a:moveTo>
                <a:cubicBezTo>
                  <a:pt x="214" y="271"/>
                  <a:pt x="214" y="271"/>
                  <a:pt x="214" y="271"/>
                </a:cubicBezTo>
                <a:cubicBezTo>
                  <a:pt x="214" y="264"/>
                  <a:pt x="214" y="264"/>
                  <a:pt x="214" y="264"/>
                </a:cubicBezTo>
                <a:cubicBezTo>
                  <a:pt x="188" y="264"/>
                  <a:pt x="188" y="264"/>
                  <a:pt x="188" y="264"/>
                </a:cubicBezTo>
                <a:lnTo>
                  <a:pt x="188" y="271"/>
                </a:lnTo>
                <a:close/>
                <a:moveTo>
                  <a:pt x="188" y="261"/>
                </a:moveTo>
                <a:cubicBezTo>
                  <a:pt x="214" y="261"/>
                  <a:pt x="214" y="261"/>
                  <a:pt x="214" y="261"/>
                </a:cubicBezTo>
                <a:cubicBezTo>
                  <a:pt x="214" y="256"/>
                  <a:pt x="214" y="256"/>
                  <a:pt x="214" y="256"/>
                </a:cubicBezTo>
                <a:cubicBezTo>
                  <a:pt x="188" y="256"/>
                  <a:pt x="188" y="256"/>
                  <a:pt x="188" y="256"/>
                </a:cubicBezTo>
                <a:lnTo>
                  <a:pt x="188" y="261"/>
                </a:lnTo>
                <a:close/>
                <a:moveTo>
                  <a:pt x="153" y="292"/>
                </a:moveTo>
                <a:cubicBezTo>
                  <a:pt x="180" y="292"/>
                  <a:pt x="180" y="292"/>
                  <a:pt x="180" y="292"/>
                </a:cubicBezTo>
                <a:cubicBezTo>
                  <a:pt x="180" y="285"/>
                  <a:pt x="180" y="285"/>
                  <a:pt x="180" y="285"/>
                </a:cubicBezTo>
                <a:cubicBezTo>
                  <a:pt x="153" y="285"/>
                  <a:pt x="153" y="285"/>
                  <a:pt x="153" y="285"/>
                </a:cubicBezTo>
                <a:lnTo>
                  <a:pt x="153" y="292"/>
                </a:lnTo>
                <a:close/>
                <a:moveTo>
                  <a:pt x="153" y="282"/>
                </a:moveTo>
                <a:cubicBezTo>
                  <a:pt x="180" y="282"/>
                  <a:pt x="180" y="282"/>
                  <a:pt x="180" y="282"/>
                </a:cubicBezTo>
                <a:cubicBezTo>
                  <a:pt x="180" y="277"/>
                  <a:pt x="180" y="277"/>
                  <a:pt x="180" y="277"/>
                </a:cubicBezTo>
                <a:cubicBezTo>
                  <a:pt x="153" y="277"/>
                  <a:pt x="153" y="277"/>
                  <a:pt x="153" y="277"/>
                </a:cubicBezTo>
                <a:lnTo>
                  <a:pt x="153" y="282"/>
                </a:lnTo>
                <a:close/>
                <a:moveTo>
                  <a:pt x="153" y="271"/>
                </a:moveTo>
                <a:cubicBezTo>
                  <a:pt x="180" y="271"/>
                  <a:pt x="180" y="271"/>
                  <a:pt x="180" y="271"/>
                </a:cubicBezTo>
                <a:cubicBezTo>
                  <a:pt x="180" y="264"/>
                  <a:pt x="180" y="264"/>
                  <a:pt x="180" y="264"/>
                </a:cubicBezTo>
                <a:cubicBezTo>
                  <a:pt x="153" y="264"/>
                  <a:pt x="153" y="264"/>
                  <a:pt x="153" y="264"/>
                </a:cubicBezTo>
                <a:lnTo>
                  <a:pt x="153" y="271"/>
                </a:lnTo>
                <a:close/>
                <a:moveTo>
                  <a:pt x="86" y="292"/>
                </a:moveTo>
                <a:cubicBezTo>
                  <a:pt x="112" y="292"/>
                  <a:pt x="112" y="292"/>
                  <a:pt x="112" y="292"/>
                </a:cubicBezTo>
                <a:cubicBezTo>
                  <a:pt x="112" y="285"/>
                  <a:pt x="112" y="285"/>
                  <a:pt x="112" y="285"/>
                </a:cubicBezTo>
                <a:cubicBezTo>
                  <a:pt x="86" y="285"/>
                  <a:pt x="86" y="285"/>
                  <a:pt x="86" y="285"/>
                </a:cubicBezTo>
                <a:lnTo>
                  <a:pt x="86" y="292"/>
                </a:lnTo>
                <a:close/>
                <a:moveTo>
                  <a:pt x="86" y="282"/>
                </a:moveTo>
                <a:cubicBezTo>
                  <a:pt x="112" y="282"/>
                  <a:pt x="112" y="282"/>
                  <a:pt x="112" y="282"/>
                </a:cubicBezTo>
                <a:cubicBezTo>
                  <a:pt x="112" y="277"/>
                  <a:pt x="112" y="277"/>
                  <a:pt x="112" y="277"/>
                </a:cubicBezTo>
                <a:cubicBezTo>
                  <a:pt x="86" y="277"/>
                  <a:pt x="86" y="277"/>
                  <a:pt x="86" y="277"/>
                </a:cubicBezTo>
                <a:lnTo>
                  <a:pt x="86" y="282"/>
                </a:lnTo>
                <a:close/>
                <a:moveTo>
                  <a:pt x="86" y="271"/>
                </a:moveTo>
                <a:cubicBezTo>
                  <a:pt x="112" y="271"/>
                  <a:pt x="112" y="271"/>
                  <a:pt x="112" y="271"/>
                </a:cubicBezTo>
                <a:cubicBezTo>
                  <a:pt x="112" y="264"/>
                  <a:pt x="112" y="264"/>
                  <a:pt x="112" y="264"/>
                </a:cubicBezTo>
                <a:cubicBezTo>
                  <a:pt x="86" y="264"/>
                  <a:pt x="86" y="264"/>
                  <a:pt x="86" y="264"/>
                </a:cubicBezTo>
                <a:lnTo>
                  <a:pt x="86" y="271"/>
                </a:lnTo>
                <a:close/>
                <a:moveTo>
                  <a:pt x="86" y="256"/>
                </a:moveTo>
                <a:cubicBezTo>
                  <a:pt x="86" y="261"/>
                  <a:pt x="86" y="261"/>
                  <a:pt x="86" y="261"/>
                </a:cubicBezTo>
                <a:cubicBezTo>
                  <a:pt x="112" y="261"/>
                  <a:pt x="112" y="261"/>
                  <a:pt x="112" y="261"/>
                </a:cubicBezTo>
                <a:cubicBezTo>
                  <a:pt x="112" y="256"/>
                  <a:pt x="112" y="256"/>
                  <a:pt x="112" y="256"/>
                </a:cubicBezTo>
                <a:lnTo>
                  <a:pt x="86" y="256"/>
                </a:lnTo>
                <a:close/>
                <a:moveTo>
                  <a:pt x="102" y="209"/>
                </a:moveTo>
                <a:cubicBezTo>
                  <a:pt x="113" y="196"/>
                  <a:pt x="113" y="196"/>
                  <a:pt x="113" y="196"/>
                </a:cubicBezTo>
                <a:cubicBezTo>
                  <a:pt x="96" y="196"/>
                  <a:pt x="96" y="196"/>
                  <a:pt x="96" y="196"/>
                </a:cubicBezTo>
                <a:lnTo>
                  <a:pt x="102" y="209"/>
                </a:lnTo>
                <a:close/>
                <a:moveTo>
                  <a:pt x="86" y="173"/>
                </a:moveTo>
                <a:cubicBezTo>
                  <a:pt x="95" y="160"/>
                  <a:pt x="95" y="160"/>
                  <a:pt x="95" y="160"/>
                </a:cubicBezTo>
                <a:cubicBezTo>
                  <a:pt x="81" y="160"/>
                  <a:pt x="81" y="160"/>
                  <a:pt x="81" y="160"/>
                </a:cubicBezTo>
                <a:lnTo>
                  <a:pt x="86" y="173"/>
                </a:lnTo>
                <a:close/>
                <a:moveTo>
                  <a:pt x="79" y="155"/>
                </a:moveTo>
                <a:cubicBezTo>
                  <a:pt x="86" y="143"/>
                  <a:pt x="86" y="143"/>
                  <a:pt x="86" y="143"/>
                </a:cubicBezTo>
                <a:cubicBezTo>
                  <a:pt x="73" y="143"/>
                  <a:pt x="73" y="143"/>
                  <a:pt x="73" y="143"/>
                </a:cubicBezTo>
                <a:lnTo>
                  <a:pt x="79" y="155"/>
                </a:lnTo>
                <a:close/>
                <a:moveTo>
                  <a:pt x="71" y="137"/>
                </a:moveTo>
                <a:cubicBezTo>
                  <a:pt x="77" y="126"/>
                  <a:pt x="77" y="126"/>
                  <a:pt x="77" y="126"/>
                </a:cubicBezTo>
                <a:cubicBezTo>
                  <a:pt x="65" y="125"/>
                  <a:pt x="65" y="125"/>
                  <a:pt x="65" y="125"/>
                </a:cubicBezTo>
                <a:lnTo>
                  <a:pt x="71" y="137"/>
                </a:lnTo>
                <a:close/>
                <a:moveTo>
                  <a:pt x="63" y="119"/>
                </a:moveTo>
                <a:cubicBezTo>
                  <a:pt x="69" y="109"/>
                  <a:pt x="69" y="109"/>
                  <a:pt x="69" y="109"/>
                </a:cubicBezTo>
                <a:cubicBezTo>
                  <a:pt x="58" y="108"/>
                  <a:pt x="58" y="108"/>
                  <a:pt x="58" y="108"/>
                </a:cubicBezTo>
                <a:lnTo>
                  <a:pt x="63" y="119"/>
                </a:lnTo>
                <a:close/>
                <a:moveTo>
                  <a:pt x="56" y="102"/>
                </a:moveTo>
                <a:cubicBezTo>
                  <a:pt x="60" y="91"/>
                  <a:pt x="60" y="91"/>
                  <a:pt x="60" y="91"/>
                </a:cubicBezTo>
                <a:cubicBezTo>
                  <a:pt x="50" y="88"/>
                  <a:pt x="50" y="88"/>
                  <a:pt x="50" y="88"/>
                </a:cubicBezTo>
                <a:lnTo>
                  <a:pt x="56" y="102"/>
                </a:lnTo>
                <a:close/>
                <a:moveTo>
                  <a:pt x="47" y="81"/>
                </a:moveTo>
                <a:cubicBezTo>
                  <a:pt x="51" y="72"/>
                  <a:pt x="51" y="72"/>
                  <a:pt x="51" y="72"/>
                </a:cubicBezTo>
                <a:cubicBezTo>
                  <a:pt x="41" y="68"/>
                  <a:pt x="41" y="68"/>
                  <a:pt x="41" y="68"/>
                </a:cubicBezTo>
                <a:lnTo>
                  <a:pt x="47" y="81"/>
                </a:lnTo>
                <a:close/>
                <a:moveTo>
                  <a:pt x="50" y="64"/>
                </a:moveTo>
                <a:cubicBezTo>
                  <a:pt x="45" y="66"/>
                  <a:pt x="45" y="66"/>
                  <a:pt x="45" y="66"/>
                </a:cubicBezTo>
                <a:cubicBezTo>
                  <a:pt x="53" y="70"/>
                  <a:pt x="53" y="70"/>
                  <a:pt x="53" y="70"/>
                </a:cubicBezTo>
                <a:lnTo>
                  <a:pt x="50" y="64"/>
                </a:lnTo>
                <a:close/>
                <a:moveTo>
                  <a:pt x="54" y="72"/>
                </a:moveTo>
                <a:cubicBezTo>
                  <a:pt x="49" y="85"/>
                  <a:pt x="49" y="85"/>
                  <a:pt x="49" y="85"/>
                </a:cubicBezTo>
                <a:cubicBezTo>
                  <a:pt x="62" y="89"/>
                  <a:pt x="62" y="89"/>
                  <a:pt x="62" y="89"/>
                </a:cubicBezTo>
                <a:lnTo>
                  <a:pt x="54" y="72"/>
                </a:lnTo>
                <a:close/>
                <a:moveTo>
                  <a:pt x="63" y="91"/>
                </a:moveTo>
                <a:cubicBezTo>
                  <a:pt x="58" y="105"/>
                  <a:pt x="58" y="105"/>
                  <a:pt x="58" y="105"/>
                </a:cubicBezTo>
                <a:cubicBezTo>
                  <a:pt x="71" y="106"/>
                  <a:pt x="71" y="106"/>
                  <a:pt x="71" y="106"/>
                </a:cubicBezTo>
                <a:lnTo>
                  <a:pt x="63" y="91"/>
                </a:lnTo>
                <a:close/>
                <a:moveTo>
                  <a:pt x="72" y="109"/>
                </a:moveTo>
                <a:cubicBezTo>
                  <a:pt x="65" y="121"/>
                  <a:pt x="65" y="121"/>
                  <a:pt x="65" y="121"/>
                </a:cubicBezTo>
                <a:cubicBezTo>
                  <a:pt x="79" y="123"/>
                  <a:pt x="79" y="123"/>
                  <a:pt x="79" y="123"/>
                </a:cubicBezTo>
                <a:lnTo>
                  <a:pt x="72" y="109"/>
                </a:lnTo>
                <a:close/>
                <a:moveTo>
                  <a:pt x="80" y="126"/>
                </a:moveTo>
                <a:cubicBezTo>
                  <a:pt x="73" y="140"/>
                  <a:pt x="73" y="140"/>
                  <a:pt x="73" y="140"/>
                </a:cubicBezTo>
                <a:cubicBezTo>
                  <a:pt x="87" y="140"/>
                  <a:pt x="87" y="140"/>
                  <a:pt x="87" y="140"/>
                </a:cubicBezTo>
                <a:lnTo>
                  <a:pt x="80" y="126"/>
                </a:lnTo>
                <a:close/>
                <a:moveTo>
                  <a:pt x="89" y="144"/>
                </a:moveTo>
                <a:cubicBezTo>
                  <a:pt x="81" y="157"/>
                  <a:pt x="81" y="157"/>
                  <a:pt x="81" y="157"/>
                </a:cubicBezTo>
                <a:cubicBezTo>
                  <a:pt x="96" y="157"/>
                  <a:pt x="96" y="157"/>
                  <a:pt x="96" y="157"/>
                </a:cubicBezTo>
                <a:lnTo>
                  <a:pt x="89" y="144"/>
                </a:lnTo>
                <a:close/>
                <a:moveTo>
                  <a:pt x="98" y="161"/>
                </a:moveTo>
                <a:cubicBezTo>
                  <a:pt x="89" y="174"/>
                  <a:pt x="89" y="174"/>
                  <a:pt x="89" y="174"/>
                </a:cubicBezTo>
                <a:cubicBezTo>
                  <a:pt x="105" y="176"/>
                  <a:pt x="105" y="176"/>
                  <a:pt x="105" y="176"/>
                </a:cubicBezTo>
                <a:lnTo>
                  <a:pt x="98" y="161"/>
                </a:lnTo>
                <a:close/>
                <a:moveTo>
                  <a:pt x="88" y="177"/>
                </a:moveTo>
                <a:cubicBezTo>
                  <a:pt x="95" y="192"/>
                  <a:pt x="95" y="192"/>
                  <a:pt x="95" y="192"/>
                </a:cubicBezTo>
                <a:cubicBezTo>
                  <a:pt x="105" y="179"/>
                  <a:pt x="105" y="179"/>
                  <a:pt x="105" y="179"/>
                </a:cubicBezTo>
                <a:lnTo>
                  <a:pt x="88" y="177"/>
                </a:lnTo>
                <a:close/>
                <a:moveTo>
                  <a:pt x="107" y="181"/>
                </a:moveTo>
                <a:cubicBezTo>
                  <a:pt x="98" y="193"/>
                  <a:pt x="98" y="193"/>
                  <a:pt x="98" y="193"/>
                </a:cubicBezTo>
                <a:cubicBezTo>
                  <a:pt x="113" y="193"/>
                  <a:pt x="113" y="193"/>
                  <a:pt x="113" y="193"/>
                </a:cubicBezTo>
                <a:lnTo>
                  <a:pt x="107" y="181"/>
                </a:lnTo>
                <a:close/>
                <a:moveTo>
                  <a:pt x="116" y="198"/>
                </a:moveTo>
                <a:cubicBezTo>
                  <a:pt x="103" y="212"/>
                  <a:pt x="103" y="212"/>
                  <a:pt x="103" y="212"/>
                </a:cubicBezTo>
                <a:cubicBezTo>
                  <a:pt x="104" y="214"/>
                  <a:pt x="104" y="214"/>
                  <a:pt x="104" y="214"/>
                </a:cubicBezTo>
                <a:cubicBezTo>
                  <a:pt x="123" y="214"/>
                  <a:pt x="123" y="214"/>
                  <a:pt x="123" y="214"/>
                </a:cubicBezTo>
                <a:lnTo>
                  <a:pt x="116" y="198"/>
                </a:lnTo>
                <a:close/>
                <a:moveTo>
                  <a:pt x="146" y="256"/>
                </a:moveTo>
                <a:cubicBezTo>
                  <a:pt x="119" y="256"/>
                  <a:pt x="119" y="256"/>
                  <a:pt x="119" y="256"/>
                </a:cubicBezTo>
                <a:cubicBezTo>
                  <a:pt x="119" y="261"/>
                  <a:pt x="119" y="261"/>
                  <a:pt x="119" y="261"/>
                </a:cubicBezTo>
                <a:cubicBezTo>
                  <a:pt x="146" y="261"/>
                  <a:pt x="146" y="261"/>
                  <a:pt x="146" y="261"/>
                </a:cubicBezTo>
                <a:lnTo>
                  <a:pt x="146" y="256"/>
                </a:lnTo>
                <a:close/>
                <a:moveTo>
                  <a:pt x="146" y="264"/>
                </a:moveTo>
                <a:cubicBezTo>
                  <a:pt x="119" y="264"/>
                  <a:pt x="119" y="264"/>
                  <a:pt x="119" y="264"/>
                </a:cubicBezTo>
                <a:cubicBezTo>
                  <a:pt x="119" y="271"/>
                  <a:pt x="119" y="271"/>
                  <a:pt x="119" y="271"/>
                </a:cubicBezTo>
                <a:cubicBezTo>
                  <a:pt x="146" y="271"/>
                  <a:pt x="146" y="271"/>
                  <a:pt x="146" y="271"/>
                </a:cubicBezTo>
                <a:lnTo>
                  <a:pt x="146" y="264"/>
                </a:lnTo>
                <a:close/>
                <a:moveTo>
                  <a:pt x="146" y="277"/>
                </a:moveTo>
                <a:cubicBezTo>
                  <a:pt x="119" y="277"/>
                  <a:pt x="119" y="277"/>
                  <a:pt x="119" y="277"/>
                </a:cubicBezTo>
                <a:cubicBezTo>
                  <a:pt x="119" y="282"/>
                  <a:pt x="119" y="282"/>
                  <a:pt x="119" y="282"/>
                </a:cubicBezTo>
                <a:cubicBezTo>
                  <a:pt x="146" y="282"/>
                  <a:pt x="146" y="282"/>
                  <a:pt x="146" y="282"/>
                </a:cubicBezTo>
                <a:lnTo>
                  <a:pt x="146" y="277"/>
                </a:lnTo>
                <a:close/>
                <a:moveTo>
                  <a:pt x="146" y="285"/>
                </a:moveTo>
                <a:cubicBezTo>
                  <a:pt x="119" y="285"/>
                  <a:pt x="119" y="285"/>
                  <a:pt x="119" y="285"/>
                </a:cubicBezTo>
                <a:cubicBezTo>
                  <a:pt x="119" y="292"/>
                  <a:pt x="119" y="292"/>
                  <a:pt x="119" y="292"/>
                </a:cubicBezTo>
                <a:cubicBezTo>
                  <a:pt x="146" y="292"/>
                  <a:pt x="146" y="292"/>
                  <a:pt x="146" y="292"/>
                </a:cubicBezTo>
                <a:lnTo>
                  <a:pt x="146" y="285"/>
                </a:lnTo>
                <a:close/>
                <a:moveTo>
                  <a:pt x="153" y="256"/>
                </a:moveTo>
                <a:cubicBezTo>
                  <a:pt x="153" y="261"/>
                  <a:pt x="153" y="261"/>
                  <a:pt x="153" y="261"/>
                </a:cubicBezTo>
                <a:cubicBezTo>
                  <a:pt x="180" y="261"/>
                  <a:pt x="180" y="261"/>
                  <a:pt x="180" y="261"/>
                </a:cubicBezTo>
                <a:cubicBezTo>
                  <a:pt x="180" y="256"/>
                  <a:pt x="180" y="256"/>
                  <a:pt x="180" y="256"/>
                </a:cubicBezTo>
                <a:lnTo>
                  <a:pt x="153" y="256"/>
                </a:lnTo>
                <a:close/>
                <a:moveTo>
                  <a:pt x="167" y="251"/>
                </a:moveTo>
                <a:cubicBezTo>
                  <a:pt x="215" y="251"/>
                  <a:pt x="215" y="251"/>
                  <a:pt x="215" y="251"/>
                </a:cubicBezTo>
                <a:cubicBezTo>
                  <a:pt x="215" y="237"/>
                  <a:pt x="215" y="237"/>
                  <a:pt x="215" y="237"/>
                </a:cubicBezTo>
                <a:cubicBezTo>
                  <a:pt x="179" y="212"/>
                  <a:pt x="179" y="212"/>
                  <a:pt x="179" y="212"/>
                </a:cubicBezTo>
                <a:lnTo>
                  <a:pt x="167" y="251"/>
                </a:lnTo>
                <a:close/>
                <a:moveTo>
                  <a:pt x="180" y="209"/>
                </a:moveTo>
                <a:cubicBezTo>
                  <a:pt x="215" y="234"/>
                  <a:pt x="215" y="234"/>
                  <a:pt x="215" y="234"/>
                </a:cubicBezTo>
                <a:cubicBezTo>
                  <a:pt x="215" y="187"/>
                  <a:pt x="215" y="187"/>
                  <a:pt x="215" y="187"/>
                </a:cubicBezTo>
                <a:cubicBezTo>
                  <a:pt x="180" y="209"/>
                  <a:pt x="180" y="209"/>
                  <a:pt x="180" y="209"/>
                </a:cubicBezTo>
                <a:close/>
                <a:moveTo>
                  <a:pt x="181" y="204"/>
                </a:moveTo>
                <a:cubicBezTo>
                  <a:pt x="213" y="184"/>
                  <a:pt x="213" y="184"/>
                  <a:pt x="213" y="184"/>
                </a:cubicBezTo>
                <a:cubicBezTo>
                  <a:pt x="192" y="170"/>
                  <a:pt x="192" y="170"/>
                  <a:pt x="192" y="170"/>
                </a:cubicBezTo>
                <a:lnTo>
                  <a:pt x="181" y="204"/>
                </a:lnTo>
                <a:close/>
                <a:moveTo>
                  <a:pt x="193" y="167"/>
                </a:moveTo>
                <a:cubicBezTo>
                  <a:pt x="215" y="182"/>
                  <a:pt x="215" y="182"/>
                  <a:pt x="215" y="182"/>
                </a:cubicBezTo>
                <a:cubicBezTo>
                  <a:pt x="215" y="151"/>
                  <a:pt x="215" y="151"/>
                  <a:pt x="215" y="151"/>
                </a:cubicBezTo>
                <a:cubicBezTo>
                  <a:pt x="194" y="164"/>
                  <a:pt x="194" y="164"/>
                  <a:pt x="194" y="164"/>
                </a:cubicBezTo>
                <a:lnTo>
                  <a:pt x="193" y="167"/>
                </a:lnTo>
                <a:close/>
                <a:moveTo>
                  <a:pt x="195" y="160"/>
                </a:moveTo>
                <a:cubicBezTo>
                  <a:pt x="215" y="148"/>
                  <a:pt x="215" y="148"/>
                  <a:pt x="215" y="148"/>
                </a:cubicBezTo>
                <a:cubicBezTo>
                  <a:pt x="215" y="127"/>
                  <a:pt x="215" y="127"/>
                  <a:pt x="215" y="127"/>
                </a:cubicBezTo>
                <a:cubicBezTo>
                  <a:pt x="205" y="127"/>
                  <a:pt x="205" y="127"/>
                  <a:pt x="205" y="127"/>
                </a:cubicBezTo>
                <a:lnTo>
                  <a:pt x="195" y="160"/>
                </a:lnTo>
                <a:close/>
                <a:moveTo>
                  <a:pt x="216" y="102"/>
                </a:moveTo>
                <a:cubicBezTo>
                  <a:pt x="203" y="102"/>
                  <a:pt x="203" y="102"/>
                  <a:pt x="203" y="102"/>
                </a:cubicBezTo>
                <a:cubicBezTo>
                  <a:pt x="203" y="99"/>
                  <a:pt x="203" y="99"/>
                  <a:pt x="203" y="99"/>
                </a:cubicBezTo>
                <a:cubicBezTo>
                  <a:pt x="216" y="99"/>
                  <a:pt x="216" y="99"/>
                  <a:pt x="216" y="99"/>
                </a:cubicBezTo>
                <a:cubicBezTo>
                  <a:pt x="216" y="88"/>
                  <a:pt x="216" y="88"/>
                  <a:pt x="216" y="88"/>
                </a:cubicBezTo>
                <a:cubicBezTo>
                  <a:pt x="203" y="88"/>
                  <a:pt x="203" y="88"/>
                  <a:pt x="203" y="88"/>
                </a:cubicBezTo>
                <a:cubicBezTo>
                  <a:pt x="203" y="114"/>
                  <a:pt x="203" y="114"/>
                  <a:pt x="203" y="114"/>
                </a:cubicBezTo>
                <a:cubicBezTo>
                  <a:pt x="216" y="114"/>
                  <a:pt x="216" y="114"/>
                  <a:pt x="216" y="114"/>
                </a:cubicBezTo>
                <a:lnTo>
                  <a:pt x="216" y="102"/>
                </a:lnTo>
                <a:close/>
                <a:moveTo>
                  <a:pt x="232" y="88"/>
                </a:moveTo>
                <a:cubicBezTo>
                  <a:pt x="219" y="88"/>
                  <a:pt x="219" y="88"/>
                  <a:pt x="219" y="88"/>
                </a:cubicBezTo>
                <a:cubicBezTo>
                  <a:pt x="219" y="99"/>
                  <a:pt x="219" y="99"/>
                  <a:pt x="219" y="99"/>
                </a:cubicBezTo>
                <a:cubicBezTo>
                  <a:pt x="232" y="99"/>
                  <a:pt x="232" y="99"/>
                  <a:pt x="232" y="99"/>
                </a:cubicBezTo>
                <a:lnTo>
                  <a:pt x="232" y="88"/>
                </a:lnTo>
                <a:close/>
                <a:moveTo>
                  <a:pt x="232" y="102"/>
                </a:moveTo>
                <a:cubicBezTo>
                  <a:pt x="219" y="102"/>
                  <a:pt x="219" y="102"/>
                  <a:pt x="219" y="102"/>
                </a:cubicBezTo>
                <a:cubicBezTo>
                  <a:pt x="219" y="114"/>
                  <a:pt x="219" y="114"/>
                  <a:pt x="219" y="114"/>
                </a:cubicBezTo>
                <a:cubicBezTo>
                  <a:pt x="232" y="114"/>
                  <a:pt x="232" y="114"/>
                  <a:pt x="232" y="114"/>
                </a:cubicBezTo>
                <a:lnTo>
                  <a:pt x="232" y="102"/>
                </a:lnTo>
                <a:close/>
                <a:moveTo>
                  <a:pt x="229" y="127"/>
                </a:moveTo>
                <a:cubicBezTo>
                  <a:pt x="220" y="127"/>
                  <a:pt x="220" y="127"/>
                  <a:pt x="220" y="127"/>
                </a:cubicBezTo>
                <a:cubicBezTo>
                  <a:pt x="220" y="147"/>
                  <a:pt x="220" y="147"/>
                  <a:pt x="220" y="147"/>
                </a:cubicBezTo>
                <a:cubicBezTo>
                  <a:pt x="239" y="160"/>
                  <a:pt x="239" y="160"/>
                  <a:pt x="239" y="160"/>
                </a:cubicBezTo>
                <a:lnTo>
                  <a:pt x="229" y="127"/>
                </a:lnTo>
                <a:close/>
                <a:moveTo>
                  <a:pt x="240" y="164"/>
                </a:moveTo>
                <a:cubicBezTo>
                  <a:pt x="220" y="151"/>
                  <a:pt x="220" y="151"/>
                  <a:pt x="220" y="151"/>
                </a:cubicBezTo>
                <a:cubicBezTo>
                  <a:pt x="220" y="179"/>
                  <a:pt x="220" y="179"/>
                  <a:pt x="220" y="179"/>
                </a:cubicBezTo>
                <a:cubicBezTo>
                  <a:pt x="241" y="166"/>
                  <a:pt x="241" y="166"/>
                  <a:pt x="241" y="166"/>
                </a:cubicBezTo>
                <a:lnTo>
                  <a:pt x="240" y="164"/>
                </a:lnTo>
                <a:close/>
                <a:moveTo>
                  <a:pt x="242" y="169"/>
                </a:moveTo>
                <a:cubicBezTo>
                  <a:pt x="220" y="183"/>
                  <a:pt x="220" y="183"/>
                  <a:pt x="220" y="183"/>
                </a:cubicBezTo>
                <a:cubicBezTo>
                  <a:pt x="220" y="186"/>
                  <a:pt x="220" y="186"/>
                  <a:pt x="220" y="186"/>
                </a:cubicBezTo>
                <a:cubicBezTo>
                  <a:pt x="254" y="208"/>
                  <a:pt x="254" y="208"/>
                  <a:pt x="254" y="208"/>
                </a:cubicBezTo>
                <a:lnTo>
                  <a:pt x="242" y="169"/>
                </a:lnTo>
                <a:close/>
                <a:moveTo>
                  <a:pt x="220" y="189"/>
                </a:moveTo>
                <a:cubicBezTo>
                  <a:pt x="220" y="233"/>
                  <a:pt x="220" y="233"/>
                  <a:pt x="220" y="233"/>
                </a:cubicBezTo>
                <a:cubicBezTo>
                  <a:pt x="255" y="213"/>
                  <a:pt x="255" y="213"/>
                  <a:pt x="255" y="213"/>
                </a:cubicBezTo>
                <a:lnTo>
                  <a:pt x="220" y="189"/>
                </a:lnTo>
                <a:close/>
                <a:moveTo>
                  <a:pt x="257" y="215"/>
                </a:moveTo>
                <a:cubicBezTo>
                  <a:pt x="220" y="237"/>
                  <a:pt x="220" y="237"/>
                  <a:pt x="220" y="237"/>
                </a:cubicBezTo>
                <a:cubicBezTo>
                  <a:pt x="220" y="251"/>
                  <a:pt x="220" y="251"/>
                  <a:pt x="220" y="251"/>
                </a:cubicBezTo>
                <a:cubicBezTo>
                  <a:pt x="268" y="251"/>
                  <a:pt x="268" y="251"/>
                  <a:pt x="268" y="251"/>
                </a:cubicBezTo>
                <a:lnTo>
                  <a:pt x="257" y="215"/>
                </a:lnTo>
                <a:close/>
                <a:moveTo>
                  <a:pt x="283" y="256"/>
                </a:moveTo>
                <a:cubicBezTo>
                  <a:pt x="256" y="256"/>
                  <a:pt x="256" y="256"/>
                  <a:pt x="256" y="256"/>
                </a:cubicBezTo>
                <a:cubicBezTo>
                  <a:pt x="256" y="261"/>
                  <a:pt x="256" y="261"/>
                  <a:pt x="256" y="261"/>
                </a:cubicBezTo>
                <a:cubicBezTo>
                  <a:pt x="283" y="261"/>
                  <a:pt x="283" y="261"/>
                  <a:pt x="283" y="261"/>
                </a:cubicBezTo>
                <a:lnTo>
                  <a:pt x="283" y="256"/>
                </a:lnTo>
                <a:close/>
                <a:moveTo>
                  <a:pt x="283" y="264"/>
                </a:moveTo>
                <a:cubicBezTo>
                  <a:pt x="256" y="264"/>
                  <a:pt x="256" y="264"/>
                  <a:pt x="256" y="264"/>
                </a:cubicBezTo>
                <a:cubicBezTo>
                  <a:pt x="256" y="271"/>
                  <a:pt x="256" y="271"/>
                  <a:pt x="256" y="271"/>
                </a:cubicBezTo>
                <a:cubicBezTo>
                  <a:pt x="283" y="271"/>
                  <a:pt x="283" y="271"/>
                  <a:pt x="283" y="271"/>
                </a:cubicBezTo>
                <a:lnTo>
                  <a:pt x="283" y="264"/>
                </a:lnTo>
                <a:close/>
                <a:moveTo>
                  <a:pt x="283" y="277"/>
                </a:moveTo>
                <a:cubicBezTo>
                  <a:pt x="256" y="277"/>
                  <a:pt x="256" y="277"/>
                  <a:pt x="256" y="277"/>
                </a:cubicBezTo>
                <a:cubicBezTo>
                  <a:pt x="256" y="282"/>
                  <a:pt x="256" y="282"/>
                  <a:pt x="256" y="282"/>
                </a:cubicBezTo>
                <a:cubicBezTo>
                  <a:pt x="283" y="282"/>
                  <a:pt x="283" y="282"/>
                  <a:pt x="283" y="282"/>
                </a:cubicBezTo>
                <a:lnTo>
                  <a:pt x="283" y="277"/>
                </a:lnTo>
                <a:close/>
                <a:moveTo>
                  <a:pt x="283" y="292"/>
                </a:moveTo>
                <a:cubicBezTo>
                  <a:pt x="283" y="285"/>
                  <a:pt x="283" y="285"/>
                  <a:pt x="283" y="285"/>
                </a:cubicBezTo>
                <a:cubicBezTo>
                  <a:pt x="256" y="285"/>
                  <a:pt x="256" y="285"/>
                  <a:pt x="256" y="285"/>
                </a:cubicBezTo>
                <a:cubicBezTo>
                  <a:pt x="256" y="292"/>
                  <a:pt x="256" y="292"/>
                  <a:pt x="256" y="292"/>
                </a:cubicBezTo>
                <a:lnTo>
                  <a:pt x="283" y="292"/>
                </a:lnTo>
                <a:close/>
                <a:moveTo>
                  <a:pt x="36" y="26"/>
                </a:moveTo>
                <a:cubicBezTo>
                  <a:pt x="31" y="19"/>
                  <a:pt x="32" y="8"/>
                  <a:pt x="40" y="0"/>
                </a:cubicBezTo>
                <a:cubicBezTo>
                  <a:pt x="40" y="0"/>
                  <a:pt x="34" y="10"/>
                  <a:pt x="40" y="17"/>
                </a:cubicBezTo>
                <a:cubicBezTo>
                  <a:pt x="46" y="25"/>
                  <a:pt x="45" y="39"/>
                  <a:pt x="40" y="44"/>
                </a:cubicBezTo>
                <a:cubicBezTo>
                  <a:pt x="40" y="44"/>
                  <a:pt x="40" y="33"/>
                  <a:pt x="36" y="26"/>
                </a:cubicBezTo>
                <a:close/>
                <a:moveTo>
                  <a:pt x="21" y="23"/>
                </a:moveTo>
                <a:cubicBezTo>
                  <a:pt x="32" y="26"/>
                  <a:pt x="37" y="35"/>
                  <a:pt x="37" y="43"/>
                </a:cubicBezTo>
                <a:cubicBezTo>
                  <a:pt x="37" y="52"/>
                  <a:pt x="43" y="61"/>
                  <a:pt x="43" y="61"/>
                </a:cubicBezTo>
                <a:cubicBezTo>
                  <a:pt x="35" y="60"/>
                  <a:pt x="28" y="47"/>
                  <a:pt x="29" y="38"/>
                </a:cubicBezTo>
                <a:cubicBezTo>
                  <a:pt x="31" y="29"/>
                  <a:pt x="21" y="23"/>
                  <a:pt x="21" y="23"/>
                </a:cubicBez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242" name="Freeform 8">
            <a:extLst>
              <a:ext uri="{FF2B5EF4-FFF2-40B4-BE49-F238E27FC236}">
                <a16:creationId xmlns:a16="http://schemas.microsoft.com/office/drawing/2014/main" id="{389188BF-6E43-EBD7-C7EA-89AE3A40CECD}"/>
              </a:ext>
            </a:extLst>
          </p:cNvPr>
          <p:cNvSpPr>
            <a:spLocks noEditPoints="1"/>
          </p:cNvSpPr>
          <p:nvPr/>
        </p:nvSpPr>
        <p:spPr bwMode="auto">
          <a:xfrm>
            <a:off x="5928055" y="5091965"/>
            <a:ext cx="208911" cy="709161"/>
          </a:xfrm>
          <a:custGeom>
            <a:avLst/>
            <a:gdLst/>
            <a:ahLst/>
            <a:cxnLst>
              <a:cxn ang="0">
                <a:pos x="256" y="150"/>
              </a:cxn>
              <a:cxn ang="0">
                <a:pos x="194" y="60"/>
              </a:cxn>
              <a:cxn ang="0">
                <a:pos x="168" y="0"/>
              </a:cxn>
              <a:cxn ang="0">
                <a:pos x="125" y="26"/>
              </a:cxn>
              <a:cxn ang="0">
                <a:pos x="69" y="150"/>
              </a:cxn>
              <a:cxn ang="0">
                <a:pos x="80" y="311"/>
              </a:cxn>
              <a:cxn ang="0">
                <a:pos x="0" y="972"/>
              </a:cxn>
              <a:cxn ang="0">
                <a:pos x="294" y="972"/>
              </a:cxn>
              <a:cxn ang="0">
                <a:pos x="168" y="377"/>
              </a:cxn>
              <a:cxn ang="0">
                <a:pos x="168" y="308"/>
              </a:cxn>
              <a:cxn ang="0">
                <a:pos x="168" y="308"/>
              </a:cxn>
              <a:cxn ang="0">
                <a:pos x="239" y="687"/>
              </a:cxn>
              <a:cxn ang="0">
                <a:pos x="168" y="792"/>
              </a:cxn>
              <a:cxn ang="0">
                <a:pos x="168" y="491"/>
              </a:cxn>
              <a:cxn ang="0">
                <a:pos x="168" y="491"/>
              </a:cxn>
              <a:cxn ang="0">
                <a:pos x="168" y="505"/>
              </a:cxn>
              <a:cxn ang="0">
                <a:pos x="99" y="323"/>
              </a:cxn>
              <a:cxn ang="0">
                <a:pos x="154" y="491"/>
              </a:cxn>
              <a:cxn ang="0">
                <a:pos x="154" y="491"/>
              </a:cxn>
              <a:cxn ang="0">
                <a:pos x="88" y="505"/>
              </a:cxn>
              <a:cxn ang="0">
                <a:pos x="71" y="687"/>
              </a:cxn>
              <a:cxn ang="0">
                <a:pos x="154" y="702"/>
              </a:cxn>
              <a:cxn ang="0">
                <a:pos x="69" y="702"/>
              </a:cxn>
              <a:cxn ang="0">
                <a:pos x="246" y="709"/>
              </a:cxn>
              <a:cxn ang="0">
                <a:pos x="168" y="815"/>
              </a:cxn>
              <a:cxn ang="0">
                <a:pos x="237" y="515"/>
              </a:cxn>
              <a:cxn ang="0">
                <a:pos x="168" y="401"/>
              </a:cxn>
              <a:cxn ang="0">
                <a:pos x="234" y="479"/>
              </a:cxn>
              <a:cxn ang="0">
                <a:pos x="168" y="218"/>
              </a:cxn>
              <a:cxn ang="0">
                <a:pos x="168" y="221"/>
              </a:cxn>
              <a:cxn ang="0">
                <a:pos x="206" y="150"/>
              </a:cxn>
              <a:cxn ang="0">
                <a:pos x="154" y="202"/>
              </a:cxn>
              <a:cxn ang="0">
                <a:pos x="154" y="308"/>
              </a:cxn>
              <a:cxn ang="0">
                <a:pos x="154" y="308"/>
              </a:cxn>
              <a:cxn ang="0">
                <a:pos x="92" y="334"/>
              </a:cxn>
              <a:cxn ang="0">
                <a:pos x="147" y="588"/>
              </a:cxn>
              <a:cxn ang="0">
                <a:pos x="144" y="827"/>
              </a:cxn>
              <a:cxn ang="0">
                <a:pos x="144" y="827"/>
              </a:cxn>
              <a:cxn ang="0">
                <a:pos x="154" y="972"/>
              </a:cxn>
              <a:cxn ang="0">
                <a:pos x="168" y="860"/>
              </a:cxn>
              <a:cxn ang="0">
                <a:pos x="168" y="860"/>
              </a:cxn>
              <a:cxn ang="0">
                <a:pos x="232" y="135"/>
              </a:cxn>
              <a:cxn ang="0">
                <a:pos x="168" y="74"/>
              </a:cxn>
              <a:cxn ang="0">
                <a:pos x="80" y="74"/>
              </a:cxn>
              <a:cxn ang="0">
                <a:pos x="80" y="135"/>
              </a:cxn>
              <a:cxn ang="0">
                <a:pos x="149" y="221"/>
              </a:cxn>
            </a:cxnLst>
            <a:rect l="0" t="0" r="r" b="b"/>
            <a:pathLst>
              <a:path w="294" h="998">
                <a:moveTo>
                  <a:pt x="275" y="972"/>
                </a:moveTo>
                <a:lnTo>
                  <a:pt x="232" y="150"/>
                </a:lnTo>
                <a:lnTo>
                  <a:pt x="256" y="150"/>
                </a:lnTo>
                <a:lnTo>
                  <a:pt x="256" y="143"/>
                </a:lnTo>
                <a:lnTo>
                  <a:pt x="256" y="60"/>
                </a:lnTo>
                <a:lnTo>
                  <a:pt x="194" y="60"/>
                </a:lnTo>
                <a:lnTo>
                  <a:pt x="194" y="26"/>
                </a:lnTo>
                <a:lnTo>
                  <a:pt x="168" y="26"/>
                </a:lnTo>
                <a:lnTo>
                  <a:pt x="168" y="0"/>
                </a:lnTo>
                <a:lnTo>
                  <a:pt x="154" y="0"/>
                </a:lnTo>
                <a:lnTo>
                  <a:pt x="154" y="26"/>
                </a:lnTo>
                <a:lnTo>
                  <a:pt x="125" y="26"/>
                </a:lnTo>
                <a:lnTo>
                  <a:pt x="125" y="60"/>
                </a:lnTo>
                <a:lnTo>
                  <a:pt x="69" y="60"/>
                </a:lnTo>
                <a:lnTo>
                  <a:pt x="69" y="150"/>
                </a:lnTo>
                <a:lnTo>
                  <a:pt x="92" y="150"/>
                </a:lnTo>
                <a:lnTo>
                  <a:pt x="80" y="311"/>
                </a:lnTo>
                <a:lnTo>
                  <a:pt x="80" y="311"/>
                </a:lnTo>
                <a:lnTo>
                  <a:pt x="80" y="315"/>
                </a:lnTo>
                <a:lnTo>
                  <a:pt x="26" y="972"/>
                </a:lnTo>
                <a:lnTo>
                  <a:pt x="0" y="972"/>
                </a:lnTo>
                <a:lnTo>
                  <a:pt x="0" y="998"/>
                </a:lnTo>
                <a:lnTo>
                  <a:pt x="294" y="998"/>
                </a:lnTo>
                <a:lnTo>
                  <a:pt x="294" y="972"/>
                </a:lnTo>
                <a:lnTo>
                  <a:pt x="275" y="972"/>
                </a:lnTo>
                <a:close/>
                <a:moveTo>
                  <a:pt x="218" y="323"/>
                </a:moveTo>
                <a:lnTo>
                  <a:pt x="168" y="377"/>
                </a:lnTo>
                <a:lnTo>
                  <a:pt x="168" y="323"/>
                </a:lnTo>
                <a:lnTo>
                  <a:pt x="218" y="323"/>
                </a:lnTo>
                <a:close/>
                <a:moveTo>
                  <a:pt x="168" y="308"/>
                </a:moveTo>
                <a:lnTo>
                  <a:pt x="168" y="244"/>
                </a:lnTo>
                <a:lnTo>
                  <a:pt x="220" y="308"/>
                </a:lnTo>
                <a:lnTo>
                  <a:pt x="168" y="308"/>
                </a:lnTo>
                <a:close/>
                <a:moveTo>
                  <a:pt x="168" y="687"/>
                </a:moveTo>
                <a:lnTo>
                  <a:pt x="168" y="612"/>
                </a:lnTo>
                <a:lnTo>
                  <a:pt x="239" y="687"/>
                </a:lnTo>
                <a:lnTo>
                  <a:pt x="168" y="687"/>
                </a:lnTo>
                <a:close/>
                <a:moveTo>
                  <a:pt x="237" y="702"/>
                </a:moveTo>
                <a:lnTo>
                  <a:pt x="168" y="792"/>
                </a:lnTo>
                <a:lnTo>
                  <a:pt x="168" y="702"/>
                </a:lnTo>
                <a:lnTo>
                  <a:pt x="237" y="702"/>
                </a:lnTo>
                <a:close/>
                <a:moveTo>
                  <a:pt x="168" y="491"/>
                </a:moveTo>
                <a:lnTo>
                  <a:pt x="168" y="424"/>
                </a:lnTo>
                <a:lnTo>
                  <a:pt x="227" y="491"/>
                </a:lnTo>
                <a:lnTo>
                  <a:pt x="168" y="491"/>
                </a:lnTo>
                <a:close/>
                <a:moveTo>
                  <a:pt x="227" y="505"/>
                </a:moveTo>
                <a:lnTo>
                  <a:pt x="168" y="567"/>
                </a:lnTo>
                <a:lnTo>
                  <a:pt x="168" y="505"/>
                </a:lnTo>
                <a:lnTo>
                  <a:pt x="227" y="505"/>
                </a:lnTo>
                <a:close/>
                <a:moveTo>
                  <a:pt x="154" y="387"/>
                </a:moveTo>
                <a:lnTo>
                  <a:pt x="99" y="323"/>
                </a:lnTo>
                <a:lnTo>
                  <a:pt x="154" y="323"/>
                </a:lnTo>
                <a:lnTo>
                  <a:pt x="154" y="387"/>
                </a:lnTo>
                <a:close/>
                <a:moveTo>
                  <a:pt x="154" y="491"/>
                </a:moveTo>
                <a:lnTo>
                  <a:pt x="88" y="491"/>
                </a:lnTo>
                <a:lnTo>
                  <a:pt x="154" y="415"/>
                </a:lnTo>
                <a:lnTo>
                  <a:pt x="154" y="491"/>
                </a:lnTo>
                <a:close/>
                <a:moveTo>
                  <a:pt x="154" y="505"/>
                </a:moveTo>
                <a:lnTo>
                  <a:pt x="154" y="576"/>
                </a:lnTo>
                <a:lnTo>
                  <a:pt x="88" y="505"/>
                </a:lnTo>
                <a:lnTo>
                  <a:pt x="154" y="505"/>
                </a:lnTo>
                <a:close/>
                <a:moveTo>
                  <a:pt x="154" y="687"/>
                </a:moveTo>
                <a:lnTo>
                  <a:pt x="71" y="687"/>
                </a:lnTo>
                <a:lnTo>
                  <a:pt x="154" y="600"/>
                </a:lnTo>
                <a:lnTo>
                  <a:pt x="154" y="687"/>
                </a:lnTo>
                <a:close/>
                <a:moveTo>
                  <a:pt x="154" y="702"/>
                </a:moveTo>
                <a:lnTo>
                  <a:pt x="154" y="811"/>
                </a:lnTo>
                <a:lnTo>
                  <a:pt x="152" y="815"/>
                </a:lnTo>
                <a:lnTo>
                  <a:pt x="69" y="702"/>
                </a:lnTo>
                <a:lnTo>
                  <a:pt x="154" y="702"/>
                </a:lnTo>
                <a:close/>
                <a:moveTo>
                  <a:pt x="168" y="815"/>
                </a:moveTo>
                <a:lnTo>
                  <a:pt x="246" y="709"/>
                </a:lnTo>
                <a:lnTo>
                  <a:pt x="260" y="962"/>
                </a:lnTo>
                <a:lnTo>
                  <a:pt x="168" y="837"/>
                </a:lnTo>
                <a:lnTo>
                  <a:pt x="168" y="815"/>
                </a:lnTo>
                <a:close/>
                <a:moveTo>
                  <a:pt x="168" y="590"/>
                </a:moveTo>
                <a:lnTo>
                  <a:pt x="168" y="586"/>
                </a:lnTo>
                <a:lnTo>
                  <a:pt x="237" y="515"/>
                </a:lnTo>
                <a:lnTo>
                  <a:pt x="246" y="673"/>
                </a:lnTo>
                <a:lnTo>
                  <a:pt x="168" y="590"/>
                </a:lnTo>
                <a:close/>
                <a:moveTo>
                  <a:pt x="168" y="401"/>
                </a:moveTo>
                <a:lnTo>
                  <a:pt x="168" y="398"/>
                </a:lnTo>
                <a:lnTo>
                  <a:pt x="227" y="332"/>
                </a:lnTo>
                <a:lnTo>
                  <a:pt x="234" y="479"/>
                </a:lnTo>
                <a:lnTo>
                  <a:pt x="168" y="401"/>
                </a:lnTo>
                <a:close/>
                <a:moveTo>
                  <a:pt x="168" y="221"/>
                </a:moveTo>
                <a:lnTo>
                  <a:pt x="168" y="218"/>
                </a:lnTo>
                <a:lnTo>
                  <a:pt x="218" y="154"/>
                </a:lnTo>
                <a:lnTo>
                  <a:pt x="225" y="294"/>
                </a:lnTo>
                <a:lnTo>
                  <a:pt x="168" y="221"/>
                </a:lnTo>
                <a:close/>
                <a:moveTo>
                  <a:pt x="168" y="197"/>
                </a:moveTo>
                <a:lnTo>
                  <a:pt x="168" y="150"/>
                </a:lnTo>
                <a:lnTo>
                  <a:pt x="206" y="150"/>
                </a:lnTo>
                <a:lnTo>
                  <a:pt x="168" y="197"/>
                </a:lnTo>
                <a:close/>
                <a:moveTo>
                  <a:pt x="154" y="150"/>
                </a:moveTo>
                <a:lnTo>
                  <a:pt x="154" y="202"/>
                </a:lnTo>
                <a:lnTo>
                  <a:pt x="114" y="150"/>
                </a:lnTo>
                <a:lnTo>
                  <a:pt x="154" y="150"/>
                </a:lnTo>
                <a:close/>
                <a:moveTo>
                  <a:pt x="154" y="308"/>
                </a:moveTo>
                <a:lnTo>
                  <a:pt x="99" y="308"/>
                </a:lnTo>
                <a:lnTo>
                  <a:pt x="154" y="237"/>
                </a:lnTo>
                <a:lnTo>
                  <a:pt x="154" y="308"/>
                </a:lnTo>
                <a:close/>
                <a:moveTo>
                  <a:pt x="149" y="401"/>
                </a:moveTo>
                <a:lnTo>
                  <a:pt x="80" y="479"/>
                </a:lnTo>
                <a:lnTo>
                  <a:pt x="92" y="334"/>
                </a:lnTo>
                <a:lnTo>
                  <a:pt x="149" y="401"/>
                </a:lnTo>
                <a:close/>
                <a:moveTo>
                  <a:pt x="78" y="515"/>
                </a:moveTo>
                <a:lnTo>
                  <a:pt x="147" y="588"/>
                </a:lnTo>
                <a:lnTo>
                  <a:pt x="64" y="673"/>
                </a:lnTo>
                <a:lnTo>
                  <a:pt x="78" y="515"/>
                </a:lnTo>
                <a:close/>
                <a:moveTo>
                  <a:pt x="144" y="827"/>
                </a:moveTo>
                <a:lnTo>
                  <a:pt x="40" y="965"/>
                </a:lnTo>
                <a:lnTo>
                  <a:pt x="62" y="714"/>
                </a:lnTo>
                <a:lnTo>
                  <a:pt x="144" y="827"/>
                </a:lnTo>
                <a:close/>
                <a:moveTo>
                  <a:pt x="152" y="839"/>
                </a:moveTo>
                <a:lnTo>
                  <a:pt x="154" y="842"/>
                </a:lnTo>
                <a:lnTo>
                  <a:pt x="154" y="972"/>
                </a:lnTo>
                <a:lnTo>
                  <a:pt x="54" y="972"/>
                </a:lnTo>
                <a:lnTo>
                  <a:pt x="152" y="839"/>
                </a:lnTo>
                <a:close/>
                <a:moveTo>
                  <a:pt x="168" y="860"/>
                </a:moveTo>
                <a:lnTo>
                  <a:pt x="251" y="972"/>
                </a:lnTo>
                <a:lnTo>
                  <a:pt x="168" y="972"/>
                </a:lnTo>
                <a:lnTo>
                  <a:pt x="168" y="860"/>
                </a:lnTo>
                <a:close/>
                <a:moveTo>
                  <a:pt x="241" y="135"/>
                </a:moveTo>
                <a:lnTo>
                  <a:pt x="232" y="135"/>
                </a:lnTo>
                <a:lnTo>
                  <a:pt x="232" y="135"/>
                </a:lnTo>
                <a:lnTo>
                  <a:pt x="225" y="135"/>
                </a:lnTo>
                <a:lnTo>
                  <a:pt x="168" y="135"/>
                </a:lnTo>
                <a:lnTo>
                  <a:pt x="168" y="74"/>
                </a:lnTo>
                <a:lnTo>
                  <a:pt x="241" y="74"/>
                </a:lnTo>
                <a:lnTo>
                  <a:pt x="241" y="135"/>
                </a:lnTo>
                <a:close/>
                <a:moveTo>
                  <a:pt x="80" y="74"/>
                </a:moveTo>
                <a:lnTo>
                  <a:pt x="154" y="74"/>
                </a:lnTo>
                <a:lnTo>
                  <a:pt x="154" y="135"/>
                </a:lnTo>
                <a:lnTo>
                  <a:pt x="80" y="135"/>
                </a:lnTo>
                <a:lnTo>
                  <a:pt x="80" y="74"/>
                </a:lnTo>
                <a:close/>
                <a:moveTo>
                  <a:pt x="107" y="164"/>
                </a:moveTo>
                <a:lnTo>
                  <a:pt x="149" y="221"/>
                </a:lnTo>
                <a:lnTo>
                  <a:pt x="95" y="289"/>
                </a:lnTo>
                <a:lnTo>
                  <a:pt x="107" y="164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243" name="Freeform 10">
            <a:extLst>
              <a:ext uri="{FF2B5EF4-FFF2-40B4-BE49-F238E27FC236}">
                <a16:creationId xmlns:a16="http://schemas.microsoft.com/office/drawing/2014/main" id="{6B919E78-DF19-81D1-E313-76B8FD77D473}"/>
              </a:ext>
            </a:extLst>
          </p:cNvPr>
          <p:cNvSpPr>
            <a:spLocks noEditPoints="1"/>
          </p:cNvSpPr>
          <p:nvPr/>
        </p:nvSpPr>
        <p:spPr bwMode="auto">
          <a:xfrm>
            <a:off x="6548964" y="5139761"/>
            <a:ext cx="572262" cy="613568"/>
          </a:xfrm>
          <a:custGeom>
            <a:avLst/>
            <a:gdLst/>
            <a:ahLst/>
            <a:cxnLst>
              <a:cxn ang="0">
                <a:pos x="268" y="126"/>
              </a:cxn>
              <a:cxn ang="0">
                <a:pos x="273" y="162"/>
              </a:cxn>
              <a:cxn ang="0">
                <a:pos x="268" y="166"/>
              </a:cxn>
              <a:cxn ang="0">
                <a:pos x="274" y="277"/>
              </a:cxn>
              <a:cxn ang="0">
                <a:pos x="258" y="300"/>
              </a:cxn>
              <a:cxn ang="0">
                <a:pos x="263" y="277"/>
              </a:cxn>
              <a:cxn ang="0">
                <a:pos x="258" y="166"/>
              </a:cxn>
              <a:cxn ang="0">
                <a:pos x="262" y="162"/>
              </a:cxn>
              <a:cxn ang="0">
                <a:pos x="233" y="67"/>
              </a:cxn>
              <a:cxn ang="0">
                <a:pos x="230" y="298"/>
              </a:cxn>
              <a:cxn ang="0">
                <a:pos x="188" y="210"/>
              </a:cxn>
              <a:cxn ang="0">
                <a:pos x="121" y="300"/>
              </a:cxn>
              <a:cxn ang="0">
                <a:pos x="152" y="129"/>
              </a:cxn>
              <a:cxn ang="0">
                <a:pos x="69" y="204"/>
              </a:cxn>
              <a:cxn ang="0">
                <a:pos x="71" y="231"/>
              </a:cxn>
              <a:cxn ang="0">
                <a:pos x="87" y="249"/>
              </a:cxn>
              <a:cxn ang="0">
                <a:pos x="79" y="300"/>
              </a:cxn>
              <a:cxn ang="0">
                <a:pos x="7" y="250"/>
              </a:cxn>
              <a:cxn ang="0">
                <a:pos x="0" y="232"/>
              </a:cxn>
              <a:cxn ang="0">
                <a:pos x="44" y="206"/>
              </a:cxn>
              <a:cxn ang="0">
                <a:pos x="75" y="179"/>
              </a:cxn>
              <a:cxn ang="0">
                <a:pos x="225" y="50"/>
              </a:cxn>
              <a:cxn ang="0">
                <a:pos x="218" y="0"/>
              </a:cxn>
              <a:cxn ang="0">
                <a:pos x="271" y="128"/>
              </a:cxn>
              <a:cxn ang="0">
                <a:pos x="185" y="199"/>
              </a:cxn>
              <a:cxn ang="0">
                <a:pos x="146" y="198"/>
              </a:cxn>
              <a:cxn ang="0">
                <a:pos x="216" y="15"/>
              </a:cxn>
              <a:cxn ang="0">
                <a:pos x="237" y="21"/>
              </a:cxn>
              <a:cxn ang="0">
                <a:pos x="244" y="29"/>
              </a:cxn>
              <a:cxn ang="0">
                <a:pos x="259" y="47"/>
              </a:cxn>
              <a:cxn ang="0">
                <a:pos x="234" y="46"/>
              </a:cxn>
              <a:cxn ang="0">
                <a:pos x="260" y="60"/>
              </a:cxn>
              <a:cxn ang="0">
                <a:pos x="264" y="70"/>
              </a:cxn>
              <a:cxn ang="0">
                <a:pos x="262" y="97"/>
              </a:cxn>
              <a:cxn ang="0">
                <a:pos x="264" y="70"/>
              </a:cxn>
            </a:cxnLst>
            <a:rect l="0" t="0" r="r" b="b"/>
            <a:pathLst>
              <a:path w="281" h="301">
                <a:moveTo>
                  <a:pt x="271" y="128"/>
                </a:moveTo>
                <a:cubicBezTo>
                  <a:pt x="271" y="128"/>
                  <a:pt x="269" y="128"/>
                  <a:pt x="268" y="126"/>
                </a:cubicBezTo>
                <a:cubicBezTo>
                  <a:pt x="268" y="162"/>
                  <a:pt x="268" y="162"/>
                  <a:pt x="268" y="162"/>
                </a:cubicBezTo>
                <a:cubicBezTo>
                  <a:pt x="273" y="162"/>
                  <a:pt x="273" y="162"/>
                  <a:pt x="273" y="162"/>
                </a:cubicBezTo>
                <a:cubicBezTo>
                  <a:pt x="273" y="166"/>
                  <a:pt x="273" y="166"/>
                  <a:pt x="273" y="166"/>
                </a:cubicBezTo>
                <a:cubicBezTo>
                  <a:pt x="268" y="166"/>
                  <a:pt x="268" y="166"/>
                  <a:pt x="268" y="166"/>
                </a:cubicBezTo>
                <a:cubicBezTo>
                  <a:pt x="268" y="277"/>
                  <a:pt x="268" y="277"/>
                  <a:pt x="268" y="277"/>
                </a:cubicBezTo>
                <a:cubicBezTo>
                  <a:pt x="274" y="277"/>
                  <a:pt x="274" y="277"/>
                  <a:pt x="274" y="277"/>
                </a:cubicBezTo>
                <a:cubicBezTo>
                  <a:pt x="274" y="300"/>
                  <a:pt x="274" y="300"/>
                  <a:pt x="274" y="300"/>
                </a:cubicBezTo>
                <a:cubicBezTo>
                  <a:pt x="258" y="300"/>
                  <a:pt x="258" y="300"/>
                  <a:pt x="258" y="300"/>
                </a:cubicBezTo>
                <a:cubicBezTo>
                  <a:pt x="258" y="277"/>
                  <a:pt x="258" y="277"/>
                  <a:pt x="258" y="277"/>
                </a:cubicBezTo>
                <a:cubicBezTo>
                  <a:pt x="263" y="277"/>
                  <a:pt x="263" y="277"/>
                  <a:pt x="263" y="277"/>
                </a:cubicBezTo>
                <a:cubicBezTo>
                  <a:pt x="262" y="166"/>
                  <a:pt x="262" y="166"/>
                  <a:pt x="262" y="166"/>
                </a:cubicBezTo>
                <a:cubicBezTo>
                  <a:pt x="258" y="166"/>
                  <a:pt x="258" y="166"/>
                  <a:pt x="258" y="166"/>
                </a:cubicBezTo>
                <a:cubicBezTo>
                  <a:pt x="258" y="162"/>
                  <a:pt x="258" y="162"/>
                  <a:pt x="258" y="162"/>
                </a:cubicBezTo>
                <a:cubicBezTo>
                  <a:pt x="262" y="162"/>
                  <a:pt x="262" y="162"/>
                  <a:pt x="262" y="162"/>
                </a:cubicBezTo>
                <a:cubicBezTo>
                  <a:pt x="262" y="118"/>
                  <a:pt x="262" y="118"/>
                  <a:pt x="262" y="118"/>
                </a:cubicBezTo>
                <a:cubicBezTo>
                  <a:pt x="250" y="101"/>
                  <a:pt x="233" y="67"/>
                  <a:pt x="233" y="67"/>
                </a:cubicBezTo>
                <a:cubicBezTo>
                  <a:pt x="179" y="108"/>
                  <a:pt x="179" y="108"/>
                  <a:pt x="179" y="108"/>
                </a:cubicBezTo>
                <a:cubicBezTo>
                  <a:pt x="230" y="298"/>
                  <a:pt x="230" y="298"/>
                  <a:pt x="230" y="298"/>
                </a:cubicBezTo>
                <a:cubicBezTo>
                  <a:pt x="211" y="296"/>
                  <a:pt x="211" y="296"/>
                  <a:pt x="211" y="296"/>
                </a:cubicBezTo>
                <a:cubicBezTo>
                  <a:pt x="188" y="210"/>
                  <a:pt x="188" y="210"/>
                  <a:pt x="188" y="210"/>
                </a:cubicBezTo>
                <a:cubicBezTo>
                  <a:pt x="144" y="209"/>
                  <a:pt x="144" y="209"/>
                  <a:pt x="144" y="209"/>
                </a:cubicBezTo>
                <a:cubicBezTo>
                  <a:pt x="121" y="300"/>
                  <a:pt x="121" y="300"/>
                  <a:pt x="121" y="300"/>
                </a:cubicBezTo>
                <a:cubicBezTo>
                  <a:pt x="102" y="301"/>
                  <a:pt x="102" y="301"/>
                  <a:pt x="102" y="301"/>
                </a:cubicBezTo>
                <a:cubicBezTo>
                  <a:pt x="152" y="129"/>
                  <a:pt x="152" y="129"/>
                  <a:pt x="152" y="129"/>
                </a:cubicBezTo>
                <a:cubicBezTo>
                  <a:pt x="79" y="182"/>
                  <a:pt x="79" y="182"/>
                  <a:pt x="79" y="182"/>
                </a:cubicBezTo>
                <a:cubicBezTo>
                  <a:pt x="79" y="182"/>
                  <a:pt x="76" y="196"/>
                  <a:pt x="69" y="204"/>
                </a:cubicBezTo>
                <a:cubicBezTo>
                  <a:pt x="62" y="213"/>
                  <a:pt x="62" y="213"/>
                  <a:pt x="62" y="213"/>
                </a:cubicBezTo>
                <a:cubicBezTo>
                  <a:pt x="62" y="213"/>
                  <a:pt x="71" y="219"/>
                  <a:pt x="71" y="231"/>
                </a:cubicBezTo>
                <a:cubicBezTo>
                  <a:pt x="83" y="231"/>
                  <a:pt x="87" y="233"/>
                  <a:pt x="87" y="233"/>
                </a:cubicBezTo>
                <a:cubicBezTo>
                  <a:pt x="87" y="249"/>
                  <a:pt x="87" y="249"/>
                  <a:pt x="87" y="249"/>
                </a:cubicBezTo>
                <a:cubicBezTo>
                  <a:pt x="79" y="249"/>
                  <a:pt x="79" y="249"/>
                  <a:pt x="79" y="249"/>
                </a:cubicBezTo>
                <a:cubicBezTo>
                  <a:pt x="79" y="300"/>
                  <a:pt x="79" y="300"/>
                  <a:pt x="79" y="300"/>
                </a:cubicBezTo>
                <a:cubicBezTo>
                  <a:pt x="7" y="300"/>
                  <a:pt x="7" y="300"/>
                  <a:pt x="7" y="300"/>
                </a:cubicBezTo>
                <a:cubicBezTo>
                  <a:pt x="7" y="250"/>
                  <a:pt x="7" y="250"/>
                  <a:pt x="7" y="250"/>
                </a:cubicBezTo>
                <a:cubicBezTo>
                  <a:pt x="0" y="250"/>
                  <a:pt x="0" y="250"/>
                  <a:pt x="0" y="250"/>
                </a:cubicBezTo>
                <a:cubicBezTo>
                  <a:pt x="0" y="232"/>
                  <a:pt x="0" y="232"/>
                  <a:pt x="0" y="232"/>
                </a:cubicBezTo>
                <a:cubicBezTo>
                  <a:pt x="17" y="232"/>
                  <a:pt x="17" y="232"/>
                  <a:pt x="17" y="232"/>
                </a:cubicBezTo>
                <a:cubicBezTo>
                  <a:pt x="17" y="232"/>
                  <a:pt x="20" y="204"/>
                  <a:pt x="44" y="206"/>
                </a:cubicBezTo>
                <a:cubicBezTo>
                  <a:pt x="56" y="206"/>
                  <a:pt x="59" y="208"/>
                  <a:pt x="59" y="208"/>
                </a:cubicBezTo>
                <a:cubicBezTo>
                  <a:pt x="75" y="179"/>
                  <a:pt x="75" y="179"/>
                  <a:pt x="75" y="179"/>
                </a:cubicBezTo>
                <a:cubicBezTo>
                  <a:pt x="60" y="163"/>
                  <a:pt x="60" y="163"/>
                  <a:pt x="60" y="163"/>
                </a:cubicBezTo>
                <a:cubicBezTo>
                  <a:pt x="225" y="50"/>
                  <a:pt x="225" y="50"/>
                  <a:pt x="225" y="50"/>
                </a:cubicBezTo>
                <a:cubicBezTo>
                  <a:pt x="203" y="10"/>
                  <a:pt x="203" y="10"/>
                  <a:pt x="203" y="10"/>
                </a:cubicBezTo>
                <a:cubicBezTo>
                  <a:pt x="203" y="10"/>
                  <a:pt x="200" y="0"/>
                  <a:pt x="218" y="0"/>
                </a:cubicBezTo>
                <a:cubicBezTo>
                  <a:pt x="236" y="1"/>
                  <a:pt x="260" y="19"/>
                  <a:pt x="271" y="63"/>
                </a:cubicBezTo>
                <a:cubicBezTo>
                  <a:pt x="281" y="107"/>
                  <a:pt x="277" y="125"/>
                  <a:pt x="271" y="128"/>
                </a:cubicBezTo>
                <a:close/>
                <a:moveTo>
                  <a:pt x="146" y="198"/>
                </a:moveTo>
                <a:cubicBezTo>
                  <a:pt x="185" y="199"/>
                  <a:pt x="185" y="199"/>
                  <a:pt x="185" y="199"/>
                </a:cubicBezTo>
                <a:cubicBezTo>
                  <a:pt x="164" y="131"/>
                  <a:pt x="164" y="131"/>
                  <a:pt x="164" y="131"/>
                </a:cubicBezTo>
                <a:lnTo>
                  <a:pt x="146" y="198"/>
                </a:lnTo>
                <a:close/>
                <a:moveTo>
                  <a:pt x="227" y="11"/>
                </a:moveTo>
                <a:cubicBezTo>
                  <a:pt x="216" y="8"/>
                  <a:pt x="216" y="15"/>
                  <a:pt x="216" y="15"/>
                </a:cubicBezTo>
                <a:cubicBezTo>
                  <a:pt x="226" y="28"/>
                  <a:pt x="226" y="28"/>
                  <a:pt x="226" y="28"/>
                </a:cubicBezTo>
                <a:cubicBezTo>
                  <a:pt x="237" y="21"/>
                  <a:pt x="237" y="21"/>
                  <a:pt x="237" y="21"/>
                </a:cubicBezTo>
                <a:cubicBezTo>
                  <a:pt x="237" y="21"/>
                  <a:pt x="237" y="14"/>
                  <a:pt x="227" y="11"/>
                </a:cubicBezTo>
                <a:close/>
                <a:moveTo>
                  <a:pt x="244" y="29"/>
                </a:moveTo>
                <a:cubicBezTo>
                  <a:pt x="230" y="36"/>
                  <a:pt x="230" y="36"/>
                  <a:pt x="230" y="36"/>
                </a:cubicBezTo>
                <a:cubicBezTo>
                  <a:pt x="259" y="47"/>
                  <a:pt x="259" y="47"/>
                  <a:pt x="259" y="47"/>
                </a:cubicBezTo>
                <a:lnTo>
                  <a:pt x="244" y="29"/>
                </a:lnTo>
                <a:close/>
                <a:moveTo>
                  <a:pt x="234" y="46"/>
                </a:moveTo>
                <a:cubicBezTo>
                  <a:pt x="250" y="72"/>
                  <a:pt x="250" y="72"/>
                  <a:pt x="250" y="72"/>
                </a:cubicBezTo>
                <a:cubicBezTo>
                  <a:pt x="260" y="60"/>
                  <a:pt x="260" y="60"/>
                  <a:pt x="260" y="60"/>
                </a:cubicBezTo>
                <a:lnTo>
                  <a:pt x="234" y="46"/>
                </a:lnTo>
                <a:close/>
                <a:moveTo>
                  <a:pt x="264" y="70"/>
                </a:moveTo>
                <a:cubicBezTo>
                  <a:pt x="254" y="80"/>
                  <a:pt x="254" y="80"/>
                  <a:pt x="254" y="80"/>
                </a:cubicBezTo>
                <a:cubicBezTo>
                  <a:pt x="262" y="97"/>
                  <a:pt x="262" y="97"/>
                  <a:pt x="262" y="97"/>
                </a:cubicBezTo>
                <a:cubicBezTo>
                  <a:pt x="262" y="97"/>
                  <a:pt x="266" y="97"/>
                  <a:pt x="266" y="88"/>
                </a:cubicBezTo>
                <a:cubicBezTo>
                  <a:pt x="266" y="76"/>
                  <a:pt x="264" y="70"/>
                  <a:pt x="264" y="70"/>
                </a:cubicBez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244" name="Freeform 11">
            <a:extLst>
              <a:ext uri="{FF2B5EF4-FFF2-40B4-BE49-F238E27FC236}">
                <a16:creationId xmlns:a16="http://schemas.microsoft.com/office/drawing/2014/main" id="{63EFBB55-FAD6-8926-C225-4ED75439AB02}"/>
              </a:ext>
            </a:extLst>
          </p:cNvPr>
          <p:cNvSpPr>
            <a:spLocks noEditPoints="1"/>
          </p:cNvSpPr>
          <p:nvPr/>
        </p:nvSpPr>
        <p:spPr bwMode="auto">
          <a:xfrm>
            <a:off x="3733725" y="5135336"/>
            <a:ext cx="696769" cy="622419"/>
          </a:xfrm>
          <a:custGeom>
            <a:avLst/>
            <a:gdLst/>
            <a:ahLst/>
            <a:cxnLst>
              <a:cxn ang="0">
                <a:pos x="277" y="247"/>
              </a:cxn>
              <a:cxn ang="0">
                <a:pos x="262" y="208"/>
              </a:cxn>
              <a:cxn ang="0">
                <a:pos x="269" y="89"/>
              </a:cxn>
              <a:cxn ang="0">
                <a:pos x="253" y="129"/>
              </a:cxn>
              <a:cxn ang="0">
                <a:pos x="217" y="78"/>
              </a:cxn>
              <a:cxn ang="0">
                <a:pos x="151" y="124"/>
              </a:cxn>
              <a:cxn ang="0">
                <a:pos x="176" y="245"/>
              </a:cxn>
              <a:cxn ang="0">
                <a:pos x="109" y="223"/>
              </a:cxn>
              <a:cxn ang="0">
                <a:pos x="93" y="245"/>
              </a:cxn>
              <a:cxn ang="0">
                <a:pos x="127" y="127"/>
              </a:cxn>
              <a:cxn ang="0">
                <a:pos x="48" y="140"/>
              </a:cxn>
              <a:cxn ang="0">
                <a:pos x="47" y="143"/>
              </a:cxn>
              <a:cxn ang="0">
                <a:pos x="74" y="193"/>
              </a:cxn>
              <a:cxn ang="0">
                <a:pos x="55" y="219"/>
              </a:cxn>
              <a:cxn ang="0">
                <a:pos x="51" y="227"/>
              </a:cxn>
              <a:cxn ang="0">
                <a:pos x="47" y="237"/>
              </a:cxn>
              <a:cxn ang="0">
                <a:pos x="44" y="227"/>
              </a:cxn>
              <a:cxn ang="0">
                <a:pos x="40" y="219"/>
              </a:cxn>
              <a:cxn ang="0">
                <a:pos x="36" y="200"/>
              </a:cxn>
              <a:cxn ang="0">
                <a:pos x="44" y="186"/>
              </a:cxn>
              <a:cxn ang="0">
                <a:pos x="42" y="143"/>
              </a:cxn>
              <a:cxn ang="0">
                <a:pos x="31" y="146"/>
              </a:cxn>
              <a:cxn ang="0">
                <a:pos x="29" y="152"/>
              </a:cxn>
              <a:cxn ang="0">
                <a:pos x="12" y="154"/>
              </a:cxn>
              <a:cxn ang="0">
                <a:pos x="3" y="121"/>
              </a:cxn>
              <a:cxn ang="0">
                <a:pos x="20" y="119"/>
              </a:cxn>
              <a:cxn ang="0">
                <a:pos x="42" y="116"/>
              </a:cxn>
              <a:cxn ang="0">
                <a:pos x="48" y="111"/>
              </a:cxn>
              <a:cxn ang="0">
                <a:pos x="208" y="55"/>
              </a:cxn>
              <a:cxn ang="0">
                <a:pos x="199" y="12"/>
              </a:cxn>
              <a:cxn ang="0">
                <a:pos x="236" y="10"/>
              </a:cxn>
              <a:cxn ang="0">
                <a:pos x="274" y="83"/>
              </a:cxn>
              <a:cxn ang="0">
                <a:pos x="272" y="89"/>
              </a:cxn>
              <a:cxn ang="0">
                <a:pos x="277" y="208"/>
              </a:cxn>
              <a:cxn ang="0">
                <a:pos x="160" y="192"/>
              </a:cxn>
              <a:cxn ang="0">
                <a:pos x="125" y="170"/>
              </a:cxn>
              <a:cxn ang="0">
                <a:pos x="138" y="127"/>
              </a:cxn>
              <a:cxn ang="0">
                <a:pos x="155" y="175"/>
              </a:cxn>
              <a:cxn ang="0">
                <a:pos x="138" y="127"/>
              </a:cxn>
              <a:cxn ang="0">
                <a:pos x="34" y="221"/>
              </a:cxn>
              <a:cxn ang="0">
                <a:pos x="38" y="226"/>
              </a:cxn>
              <a:cxn ang="0">
                <a:pos x="23" y="246"/>
              </a:cxn>
              <a:cxn ang="0">
                <a:pos x="21" y="225"/>
              </a:cxn>
              <a:cxn ang="0">
                <a:pos x="57" y="216"/>
              </a:cxn>
              <a:cxn ang="0">
                <a:pos x="78" y="246"/>
              </a:cxn>
              <a:cxn ang="0">
                <a:pos x="66" y="236"/>
              </a:cxn>
              <a:cxn ang="0">
                <a:pos x="53" y="221"/>
              </a:cxn>
              <a:cxn ang="0">
                <a:pos x="57" y="216"/>
              </a:cxn>
            </a:cxnLst>
            <a:rect l="0" t="0" r="r" b="b"/>
            <a:pathLst>
              <a:path w="277" h="247">
                <a:moveTo>
                  <a:pt x="277" y="208"/>
                </a:moveTo>
                <a:cubicBezTo>
                  <a:pt x="277" y="247"/>
                  <a:pt x="277" y="247"/>
                  <a:pt x="277" y="247"/>
                </a:cubicBezTo>
                <a:cubicBezTo>
                  <a:pt x="262" y="247"/>
                  <a:pt x="262" y="247"/>
                  <a:pt x="262" y="247"/>
                </a:cubicBezTo>
                <a:cubicBezTo>
                  <a:pt x="262" y="208"/>
                  <a:pt x="262" y="208"/>
                  <a:pt x="262" y="208"/>
                </a:cubicBezTo>
                <a:cubicBezTo>
                  <a:pt x="269" y="208"/>
                  <a:pt x="269" y="208"/>
                  <a:pt x="269" y="208"/>
                </a:cubicBezTo>
                <a:cubicBezTo>
                  <a:pt x="269" y="89"/>
                  <a:pt x="269" y="89"/>
                  <a:pt x="269" y="89"/>
                </a:cubicBezTo>
                <a:cubicBezTo>
                  <a:pt x="265" y="89"/>
                  <a:pt x="265" y="89"/>
                  <a:pt x="265" y="89"/>
                </a:cubicBezTo>
                <a:cubicBezTo>
                  <a:pt x="262" y="114"/>
                  <a:pt x="256" y="126"/>
                  <a:pt x="253" y="129"/>
                </a:cubicBezTo>
                <a:cubicBezTo>
                  <a:pt x="250" y="131"/>
                  <a:pt x="238" y="133"/>
                  <a:pt x="238" y="133"/>
                </a:cubicBezTo>
                <a:cubicBezTo>
                  <a:pt x="217" y="78"/>
                  <a:pt x="217" y="78"/>
                  <a:pt x="217" y="78"/>
                </a:cubicBezTo>
                <a:cubicBezTo>
                  <a:pt x="151" y="102"/>
                  <a:pt x="151" y="102"/>
                  <a:pt x="151" y="102"/>
                </a:cubicBezTo>
                <a:cubicBezTo>
                  <a:pt x="151" y="124"/>
                  <a:pt x="151" y="124"/>
                  <a:pt x="151" y="124"/>
                </a:cubicBezTo>
                <a:cubicBezTo>
                  <a:pt x="186" y="246"/>
                  <a:pt x="186" y="246"/>
                  <a:pt x="186" y="246"/>
                </a:cubicBezTo>
                <a:cubicBezTo>
                  <a:pt x="176" y="245"/>
                  <a:pt x="176" y="245"/>
                  <a:pt x="176" y="245"/>
                </a:cubicBezTo>
                <a:cubicBezTo>
                  <a:pt x="162" y="198"/>
                  <a:pt x="162" y="198"/>
                  <a:pt x="162" y="198"/>
                </a:cubicBezTo>
                <a:cubicBezTo>
                  <a:pt x="109" y="223"/>
                  <a:pt x="109" y="223"/>
                  <a:pt x="109" y="223"/>
                </a:cubicBezTo>
                <a:cubicBezTo>
                  <a:pt x="101" y="246"/>
                  <a:pt x="101" y="246"/>
                  <a:pt x="101" y="246"/>
                </a:cubicBezTo>
                <a:cubicBezTo>
                  <a:pt x="93" y="245"/>
                  <a:pt x="93" y="245"/>
                  <a:pt x="93" y="245"/>
                </a:cubicBezTo>
                <a:cubicBezTo>
                  <a:pt x="129" y="127"/>
                  <a:pt x="129" y="127"/>
                  <a:pt x="129" y="127"/>
                </a:cubicBezTo>
                <a:cubicBezTo>
                  <a:pt x="127" y="127"/>
                  <a:pt x="127" y="127"/>
                  <a:pt x="127" y="127"/>
                </a:cubicBezTo>
                <a:cubicBezTo>
                  <a:pt x="127" y="111"/>
                  <a:pt x="127" y="111"/>
                  <a:pt x="127" y="111"/>
                </a:cubicBezTo>
                <a:cubicBezTo>
                  <a:pt x="48" y="140"/>
                  <a:pt x="48" y="140"/>
                  <a:pt x="48" y="140"/>
                </a:cubicBezTo>
                <a:cubicBezTo>
                  <a:pt x="48" y="143"/>
                  <a:pt x="48" y="143"/>
                  <a:pt x="48" y="143"/>
                </a:cubicBezTo>
                <a:cubicBezTo>
                  <a:pt x="47" y="143"/>
                  <a:pt x="47" y="143"/>
                  <a:pt x="47" y="143"/>
                </a:cubicBezTo>
                <a:cubicBezTo>
                  <a:pt x="47" y="186"/>
                  <a:pt x="47" y="186"/>
                  <a:pt x="47" y="186"/>
                </a:cubicBezTo>
                <a:cubicBezTo>
                  <a:pt x="62" y="186"/>
                  <a:pt x="74" y="189"/>
                  <a:pt x="74" y="193"/>
                </a:cubicBezTo>
                <a:cubicBezTo>
                  <a:pt x="74" y="197"/>
                  <a:pt x="66" y="199"/>
                  <a:pt x="55" y="200"/>
                </a:cubicBezTo>
                <a:cubicBezTo>
                  <a:pt x="55" y="219"/>
                  <a:pt x="55" y="219"/>
                  <a:pt x="55" y="219"/>
                </a:cubicBezTo>
                <a:cubicBezTo>
                  <a:pt x="51" y="219"/>
                  <a:pt x="51" y="219"/>
                  <a:pt x="51" y="219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47" y="227"/>
                  <a:pt x="47" y="227"/>
                  <a:pt x="47" y="227"/>
                </a:cubicBezTo>
                <a:cubicBezTo>
                  <a:pt x="47" y="237"/>
                  <a:pt x="47" y="237"/>
                  <a:pt x="47" y="237"/>
                </a:cubicBezTo>
                <a:cubicBezTo>
                  <a:pt x="44" y="237"/>
                  <a:pt x="44" y="237"/>
                  <a:pt x="44" y="237"/>
                </a:cubicBezTo>
                <a:cubicBezTo>
                  <a:pt x="44" y="227"/>
                  <a:pt x="44" y="227"/>
                  <a:pt x="44" y="227"/>
                </a:cubicBezTo>
                <a:cubicBezTo>
                  <a:pt x="40" y="227"/>
                  <a:pt x="40" y="227"/>
                  <a:pt x="40" y="227"/>
                </a:cubicBezTo>
                <a:cubicBezTo>
                  <a:pt x="40" y="219"/>
                  <a:pt x="40" y="219"/>
                  <a:pt x="40" y="219"/>
                </a:cubicBezTo>
                <a:cubicBezTo>
                  <a:pt x="36" y="219"/>
                  <a:pt x="36" y="219"/>
                  <a:pt x="36" y="219"/>
                </a:cubicBezTo>
                <a:cubicBezTo>
                  <a:pt x="36" y="200"/>
                  <a:pt x="36" y="200"/>
                  <a:pt x="36" y="200"/>
                </a:cubicBezTo>
                <a:cubicBezTo>
                  <a:pt x="24" y="200"/>
                  <a:pt x="16" y="197"/>
                  <a:pt x="16" y="193"/>
                </a:cubicBezTo>
                <a:cubicBezTo>
                  <a:pt x="16" y="189"/>
                  <a:pt x="28" y="186"/>
                  <a:pt x="44" y="186"/>
                </a:cubicBezTo>
                <a:cubicBezTo>
                  <a:pt x="44" y="143"/>
                  <a:pt x="44" y="143"/>
                  <a:pt x="44" y="143"/>
                </a:cubicBezTo>
                <a:cubicBezTo>
                  <a:pt x="42" y="143"/>
                  <a:pt x="42" y="143"/>
                  <a:pt x="42" y="143"/>
                </a:cubicBezTo>
                <a:cubicBezTo>
                  <a:pt x="42" y="142"/>
                  <a:pt x="42" y="142"/>
                  <a:pt x="42" y="142"/>
                </a:cubicBezTo>
                <a:cubicBezTo>
                  <a:pt x="31" y="146"/>
                  <a:pt x="31" y="146"/>
                  <a:pt x="31" y="146"/>
                </a:cubicBezTo>
                <a:cubicBezTo>
                  <a:pt x="31" y="147"/>
                  <a:pt x="31" y="147"/>
                  <a:pt x="31" y="147"/>
                </a:cubicBezTo>
                <a:cubicBezTo>
                  <a:pt x="32" y="149"/>
                  <a:pt x="31" y="151"/>
                  <a:pt x="29" y="152"/>
                </a:cubicBezTo>
                <a:cubicBezTo>
                  <a:pt x="18" y="157"/>
                  <a:pt x="18" y="157"/>
                  <a:pt x="18" y="157"/>
                </a:cubicBezTo>
                <a:cubicBezTo>
                  <a:pt x="15" y="158"/>
                  <a:pt x="13" y="157"/>
                  <a:pt x="12" y="154"/>
                </a:cubicBezTo>
                <a:cubicBezTo>
                  <a:pt x="1" y="127"/>
                  <a:pt x="1" y="127"/>
                  <a:pt x="1" y="127"/>
                </a:cubicBezTo>
                <a:cubicBezTo>
                  <a:pt x="0" y="125"/>
                  <a:pt x="1" y="122"/>
                  <a:pt x="3" y="121"/>
                </a:cubicBezTo>
                <a:cubicBezTo>
                  <a:pt x="14" y="117"/>
                  <a:pt x="14" y="117"/>
                  <a:pt x="14" y="117"/>
                </a:cubicBezTo>
                <a:cubicBezTo>
                  <a:pt x="16" y="116"/>
                  <a:pt x="19" y="117"/>
                  <a:pt x="20" y="119"/>
                </a:cubicBezTo>
                <a:cubicBezTo>
                  <a:pt x="21" y="123"/>
                  <a:pt x="21" y="123"/>
                  <a:pt x="21" y="123"/>
                </a:cubicBezTo>
                <a:cubicBezTo>
                  <a:pt x="42" y="116"/>
                  <a:pt x="42" y="116"/>
                  <a:pt x="42" y="116"/>
                </a:cubicBezTo>
                <a:cubicBezTo>
                  <a:pt x="42" y="111"/>
                  <a:pt x="42" y="111"/>
                  <a:pt x="42" y="111"/>
                </a:cubicBezTo>
                <a:cubicBezTo>
                  <a:pt x="48" y="111"/>
                  <a:pt x="48" y="111"/>
                  <a:pt x="48" y="111"/>
                </a:cubicBezTo>
                <a:cubicBezTo>
                  <a:pt x="48" y="113"/>
                  <a:pt x="48" y="113"/>
                  <a:pt x="48" y="113"/>
                </a:cubicBezTo>
                <a:cubicBezTo>
                  <a:pt x="208" y="55"/>
                  <a:pt x="208" y="55"/>
                  <a:pt x="208" y="55"/>
                </a:cubicBezTo>
                <a:cubicBezTo>
                  <a:pt x="194" y="19"/>
                  <a:pt x="194" y="19"/>
                  <a:pt x="194" y="19"/>
                </a:cubicBezTo>
                <a:cubicBezTo>
                  <a:pt x="199" y="12"/>
                  <a:pt x="199" y="12"/>
                  <a:pt x="199" y="12"/>
                </a:cubicBezTo>
                <a:cubicBezTo>
                  <a:pt x="220" y="4"/>
                  <a:pt x="220" y="4"/>
                  <a:pt x="220" y="4"/>
                </a:cubicBezTo>
                <a:cubicBezTo>
                  <a:pt x="220" y="4"/>
                  <a:pt x="231" y="0"/>
                  <a:pt x="236" y="10"/>
                </a:cubicBezTo>
                <a:cubicBezTo>
                  <a:pt x="242" y="20"/>
                  <a:pt x="266" y="56"/>
                  <a:pt x="265" y="83"/>
                </a:cubicBezTo>
                <a:cubicBezTo>
                  <a:pt x="274" y="83"/>
                  <a:pt x="274" y="83"/>
                  <a:pt x="274" y="83"/>
                </a:cubicBezTo>
                <a:cubicBezTo>
                  <a:pt x="274" y="89"/>
                  <a:pt x="274" y="89"/>
                  <a:pt x="274" y="89"/>
                </a:cubicBezTo>
                <a:cubicBezTo>
                  <a:pt x="272" y="89"/>
                  <a:pt x="272" y="89"/>
                  <a:pt x="272" y="89"/>
                </a:cubicBezTo>
                <a:cubicBezTo>
                  <a:pt x="272" y="208"/>
                  <a:pt x="272" y="208"/>
                  <a:pt x="272" y="208"/>
                </a:cubicBezTo>
                <a:lnTo>
                  <a:pt x="277" y="208"/>
                </a:lnTo>
                <a:close/>
                <a:moveTo>
                  <a:pt x="111" y="213"/>
                </a:moveTo>
                <a:cubicBezTo>
                  <a:pt x="160" y="192"/>
                  <a:pt x="160" y="192"/>
                  <a:pt x="160" y="192"/>
                </a:cubicBezTo>
                <a:cubicBezTo>
                  <a:pt x="157" y="182"/>
                  <a:pt x="157" y="182"/>
                  <a:pt x="157" y="182"/>
                </a:cubicBezTo>
                <a:cubicBezTo>
                  <a:pt x="125" y="170"/>
                  <a:pt x="125" y="170"/>
                  <a:pt x="125" y="170"/>
                </a:cubicBezTo>
                <a:lnTo>
                  <a:pt x="111" y="213"/>
                </a:lnTo>
                <a:close/>
                <a:moveTo>
                  <a:pt x="138" y="127"/>
                </a:moveTo>
                <a:cubicBezTo>
                  <a:pt x="127" y="162"/>
                  <a:pt x="127" y="162"/>
                  <a:pt x="127" y="162"/>
                </a:cubicBezTo>
                <a:cubicBezTo>
                  <a:pt x="155" y="175"/>
                  <a:pt x="155" y="175"/>
                  <a:pt x="155" y="175"/>
                </a:cubicBezTo>
                <a:cubicBezTo>
                  <a:pt x="142" y="127"/>
                  <a:pt x="142" y="127"/>
                  <a:pt x="142" y="127"/>
                </a:cubicBezTo>
                <a:lnTo>
                  <a:pt x="138" y="127"/>
                </a:lnTo>
                <a:close/>
                <a:moveTo>
                  <a:pt x="34" y="216"/>
                </a:moveTo>
                <a:cubicBezTo>
                  <a:pt x="34" y="221"/>
                  <a:pt x="34" y="221"/>
                  <a:pt x="34" y="221"/>
                </a:cubicBezTo>
                <a:cubicBezTo>
                  <a:pt x="38" y="221"/>
                  <a:pt x="38" y="221"/>
                  <a:pt x="38" y="221"/>
                </a:cubicBezTo>
                <a:cubicBezTo>
                  <a:pt x="38" y="226"/>
                  <a:pt x="38" y="226"/>
                  <a:pt x="38" y="226"/>
                </a:cubicBezTo>
                <a:cubicBezTo>
                  <a:pt x="38" y="226"/>
                  <a:pt x="27" y="229"/>
                  <a:pt x="25" y="236"/>
                </a:cubicBezTo>
                <a:cubicBezTo>
                  <a:pt x="22" y="242"/>
                  <a:pt x="23" y="246"/>
                  <a:pt x="23" y="246"/>
                </a:cubicBezTo>
                <a:cubicBezTo>
                  <a:pt x="13" y="246"/>
                  <a:pt x="13" y="246"/>
                  <a:pt x="13" y="246"/>
                </a:cubicBezTo>
                <a:cubicBezTo>
                  <a:pt x="13" y="246"/>
                  <a:pt x="10" y="235"/>
                  <a:pt x="21" y="225"/>
                </a:cubicBezTo>
                <a:cubicBezTo>
                  <a:pt x="30" y="215"/>
                  <a:pt x="34" y="216"/>
                  <a:pt x="34" y="216"/>
                </a:cubicBezTo>
                <a:close/>
                <a:moveTo>
                  <a:pt x="57" y="216"/>
                </a:moveTo>
                <a:cubicBezTo>
                  <a:pt x="57" y="216"/>
                  <a:pt x="61" y="215"/>
                  <a:pt x="70" y="225"/>
                </a:cubicBezTo>
                <a:cubicBezTo>
                  <a:pt x="81" y="235"/>
                  <a:pt x="78" y="246"/>
                  <a:pt x="78" y="246"/>
                </a:cubicBezTo>
                <a:cubicBezTo>
                  <a:pt x="68" y="246"/>
                  <a:pt x="68" y="246"/>
                  <a:pt x="68" y="246"/>
                </a:cubicBezTo>
                <a:cubicBezTo>
                  <a:pt x="68" y="246"/>
                  <a:pt x="69" y="242"/>
                  <a:pt x="66" y="236"/>
                </a:cubicBezTo>
                <a:cubicBezTo>
                  <a:pt x="64" y="229"/>
                  <a:pt x="53" y="226"/>
                  <a:pt x="53" y="226"/>
                </a:cubicBezTo>
                <a:cubicBezTo>
                  <a:pt x="53" y="221"/>
                  <a:pt x="53" y="221"/>
                  <a:pt x="53" y="221"/>
                </a:cubicBezTo>
                <a:cubicBezTo>
                  <a:pt x="57" y="221"/>
                  <a:pt x="57" y="221"/>
                  <a:pt x="57" y="221"/>
                </a:cubicBezTo>
                <a:lnTo>
                  <a:pt x="57" y="216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245" name="Freeform 12">
            <a:extLst>
              <a:ext uri="{FF2B5EF4-FFF2-40B4-BE49-F238E27FC236}">
                <a16:creationId xmlns:a16="http://schemas.microsoft.com/office/drawing/2014/main" id="{E40B61A9-7619-D6D1-AAF4-E14C1B6CCA90}"/>
              </a:ext>
            </a:extLst>
          </p:cNvPr>
          <p:cNvSpPr>
            <a:spLocks noEditPoints="1"/>
          </p:cNvSpPr>
          <p:nvPr/>
        </p:nvSpPr>
        <p:spPr bwMode="auto">
          <a:xfrm>
            <a:off x="1732463" y="5126840"/>
            <a:ext cx="698893" cy="639413"/>
          </a:xfrm>
          <a:custGeom>
            <a:avLst/>
            <a:gdLst/>
            <a:ahLst/>
            <a:cxnLst>
              <a:cxn ang="0">
                <a:pos x="77" y="102"/>
              </a:cxn>
              <a:cxn ang="0">
                <a:pos x="231" y="0"/>
              </a:cxn>
              <a:cxn ang="0">
                <a:pos x="272" y="60"/>
              </a:cxn>
              <a:cxn ang="0">
                <a:pos x="274" y="107"/>
              </a:cxn>
              <a:cxn ang="0">
                <a:pos x="275" y="117"/>
              </a:cxn>
              <a:cxn ang="0">
                <a:pos x="273" y="131"/>
              </a:cxn>
              <a:cxn ang="0">
                <a:pos x="274" y="253"/>
              </a:cxn>
              <a:cxn ang="0">
                <a:pos x="272" y="150"/>
              </a:cxn>
              <a:cxn ang="0">
                <a:pos x="269" y="127"/>
              </a:cxn>
              <a:cxn ang="0">
                <a:pos x="265" y="108"/>
              </a:cxn>
              <a:cxn ang="0">
                <a:pos x="166" y="89"/>
              </a:cxn>
              <a:cxn ang="0">
                <a:pos x="171" y="148"/>
              </a:cxn>
              <a:cxn ang="0">
                <a:pos x="183" y="253"/>
              </a:cxn>
              <a:cxn ang="0">
                <a:pos x="163" y="199"/>
              </a:cxn>
              <a:cxn ang="0">
                <a:pos x="160" y="252"/>
              </a:cxn>
              <a:cxn ang="0">
                <a:pos x="151" y="126"/>
              </a:cxn>
              <a:cxn ang="0">
                <a:pos x="92" y="247"/>
              </a:cxn>
              <a:cxn ang="0">
                <a:pos x="9" y="219"/>
              </a:cxn>
              <a:cxn ang="0">
                <a:pos x="66" y="189"/>
              </a:cxn>
              <a:cxn ang="0">
                <a:pos x="64" y="132"/>
              </a:cxn>
              <a:cxn ang="0">
                <a:pos x="76" y="134"/>
              </a:cxn>
              <a:cxn ang="0">
                <a:pos x="74" y="124"/>
              </a:cxn>
              <a:cxn ang="0">
                <a:pos x="91" y="134"/>
              </a:cxn>
              <a:cxn ang="0">
                <a:pos x="102" y="131"/>
              </a:cxn>
              <a:cxn ang="0">
                <a:pos x="104" y="145"/>
              </a:cxn>
              <a:cxn ang="0">
                <a:pos x="105" y="227"/>
              </a:cxn>
              <a:cxn ang="0">
                <a:pos x="113" y="237"/>
              </a:cxn>
              <a:cxn ang="0">
                <a:pos x="138" y="99"/>
              </a:cxn>
              <a:cxn ang="0">
                <a:pos x="166" y="152"/>
              </a:cxn>
              <a:cxn ang="0">
                <a:pos x="161" y="152"/>
              </a:cxn>
              <a:cxn ang="0">
                <a:pos x="74" y="157"/>
              </a:cxn>
              <a:cxn ang="0">
                <a:pos x="71" y="143"/>
              </a:cxn>
              <a:cxn ang="0">
                <a:pos x="69" y="190"/>
              </a:cxn>
              <a:cxn ang="0">
                <a:pos x="74" y="157"/>
              </a:cxn>
              <a:cxn ang="0">
                <a:pos x="93" y="198"/>
              </a:cxn>
              <a:cxn ang="0">
                <a:pos x="99" y="145"/>
              </a:cxn>
              <a:cxn ang="0">
                <a:pos x="78" y="147"/>
              </a:cxn>
              <a:cxn ang="0">
                <a:pos x="89" y="190"/>
              </a:cxn>
              <a:cxn ang="0">
                <a:pos x="165" y="158"/>
              </a:cxn>
              <a:cxn ang="0">
                <a:pos x="164" y="193"/>
              </a:cxn>
            </a:cxnLst>
            <a:rect l="0" t="0" r="r" b="b"/>
            <a:pathLst>
              <a:path w="278" h="254">
                <a:moveTo>
                  <a:pt x="74" y="124"/>
                </a:moveTo>
                <a:cubicBezTo>
                  <a:pt x="75" y="117"/>
                  <a:pt x="76" y="109"/>
                  <a:pt x="77" y="102"/>
                </a:cubicBezTo>
                <a:cubicBezTo>
                  <a:pt x="126" y="81"/>
                  <a:pt x="175" y="61"/>
                  <a:pt x="224" y="40"/>
                </a:cubicBezTo>
                <a:cubicBezTo>
                  <a:pt x="228" y="24"/>
                  <a:pt x="222" y="12"/>
                  <a:pt x="231" y="0"/>
                </a:cubicBezTo>
                <a:cubicBezTo>
                  <a:pt x="250" y="0"/>
                  <a:pt x="249" y="8"/>
                  <a:pt x="256" y="19"/>
                </a:cubicBezTo>
                <a:cubicBezTo>
                  <a:pt x="263" y="30"/>
                  <a:pt x="269" y="46"/>
                  <a:pt x="272" y="60"/>
                </a:cubicBezTo>
                <a:cubicBezTo>
                  <a:pt x="274" y="75"/>
                  <a:pt x="276" y="91"/>
                  <a:pt x="277" y="106"/>
                </a:cubicBezTo>
                <a:cubicBezTo>
                  <a:pt x="276" y="106"/>
                  <a:pt x="275" y="106"/>
                  <a:pt x="274" y="107"/>
                </a:cubicBezTo>
                <a:cubicBezTo>
                  <a:pt x="273" y="110"/>
                  <a:pt x="273" y="114"/>
                  <a:pt x="273" y="117"/>
                </a:cubicBezTo>
                <a:cubicBezTo>
                  <a:pt x="274" y="117"/>
                  <a:pt x="275" y="117"/>
                  <a:pt x="275" y="117"/>
                </a:cubicBezTo>
                <a:cubicBezTo>
                  <a:pt x="276" y="124"/>
                  <a:pt x="278" y="126"/>
                  <a:pt x="277" y="130"/>
                </a:cubicBezTo>
                <a:cubicBezTo>
                  <a:pt x="276" y="130"/>
                  <a:pt x="274" y="131"/>
                  <a:pt x="273" y="131"/>
                </a:cubicBezTo>
                <a:cubicBezTo>
                  <a:pt x="274" y="172"/>
                  <a:pt x="274" y="213"/>
                  <a:pt x="275" y="254"/>
                </a:cubicBezTo>
                <a:cubicBezTo>
                  <a:pt x="275" y="253"/>
                  <a:pt x="274" y="253"/>
                  <a:pt x="274" y="253"/>
                </a:cubicBezTo>
                <a:cubicBezTo>
                  <a:pt x="271" y="245"/>
                  <a:pt x="275" y="226"/>
                  <a:pt x="273" y="215"/>
                </a:cubicBezTo>
                <a:cubicBezTo>
                  <a:pt x="273" y="194"/>
                  <a:pt x="272" y="172"/>
                  <a:pt x="272" y="150"/>
                </a:cubicBezTo>
                <a:cubicBezTo>
                  <a:pt x="272" y="143"/>
                  <a:pt x="272" y="137"/>
                  <a:pt x="272" y="131"/>
                </a:cubicBezTo>
                <a:cubicBezTo>
                  <a:pt x="271" y="130"/>
                  <a:pt x="269" y="129"/>
                  <a:pt x="269" y="127"/>
                </a:cubicBezTo>
                <a:cubicBezTo>
                  <a:pt x="269" y="120"/>
                  <a:pt x="272" y="115"/>
                  <a:pt x="271" y="107"/>
                </a:cubicBezTo>
                <a:cubicBezTo>
                  <a:pt x="269" y="107"/>
                  <a:pt x="267" y="108"/>
                  <a:pt x="265" y="108"/>
                </a:cubicBezTo>
                <a:cubicBezTo>
                  <a:pt x="255" y="92"/>
                  <a:pt x="246" y="76"/>
                  <a:pt x="237" y="60"/>
                </a:cubicBezTo>
                <a:cubicBezTo>
                  <a:pt x="213" y="70"/>
                  <a:pt x="190" y="79"/>
                  <a:pt x="166" y="89"/>
                </a:cubicBezTo>
                <a:cubicBezTo>
                  <a:pt x="165" y="93"/>
                  <a:pt x="163" y="97"/>
                  <a:pt x="162" y="100"/>
                </a:cubicBezTo>
                <a:cubicBezTo>
                  <a:pt x="165" y="116"/>
                  <a:pt x="168" y="132"/>
                  <a:pt x="171" y="148"/>
                </a:cubicBezTo>
                <a:cubicBezTo>
                  <a:pt x="178" y="183"/>
                  <a:pt x="184" y="217"/>
                  <a:pt x="190" y="251"/>
                </a:cubicBezTo>
                <a:cubicBezTo>
                  <a:pt x="188" y="252"/>
                  <a:pt x="185" y="252"/>
                  <a:pt x="183" y="253"/>
                </a:cubicBezTo>
                <a:cubicBezTo>
                  <a:pt x="180" y="235"/>
                  <a:pt x="177" y="217"/>
                  <a:pt x="174" y="199"/>
                </a:cubicBezTo>
                <a:cubicBezTo>
                  <a:pt x="170" y="199"/>
                  <a:pt x="166" y="199"/>
                  <a:pt x="163" y="199"/>
                </a:cubicBezTo>
                <a:cubicBezTo>
                  <a:pt x="163" y="216"/>
                  <a:pt x="164" y="234"/>
                  <a:pt x="164" y="251"/>
                </a:cubicBezTo>
                <a:cubicBezTo>
                  <a:pt x="163" y="252"/>
                  <a:pt x="161" y="252"/>
                  <a:pt x="160" y="252"/>
                </a:cubicBezTo>
                <a:cubicBezTo>
                  <a:pt x="158" y="210"/>
                  <a:pt x="156" y="168"/>
                  <a:pt x="154" y="126"/>
                </a:cubicBezTo>
                <a:cubicBezTo>
                  <a:pt x="153" y="126"/>
                  <a:pt x="152" y="126"/>
                  <a:pt x="151" y="126"/>
                </a:cubicBezTo>
                <a:cubicBezTo>
                  <a:pt x="142" y="166"/>
                  <a:pt x="133" y="207"/>
                  <a:pt x="124" y="247"/>
                </a:cubicBezTo>
                <a:cubicBezTo>
                  <a:pt x="121" y="249"/>
                  <a:pt x="97" y="247"/>
                  <a:pt x="92" y="247"/>
                </a:cubicBezTo>
                <a:cubicBezTo>
                  <a:pt x="61" y="247"/>
                  <a:pt x="31" y="247"/>
                  <a:pt x="0" y="246"/>
                </a:cubicBezTo>
                <a:cubicBezTo>
                  <a:pt x="3" y="237"/>
                  <a:pt x="6" y="228"/>
                  <a:pt x="9" y="219"/>
                </a:cubicBezTo>
                <a:cubicBezTo>
                  <a:pt x="20" y="209"/>
                  <a:pt x="31" y="199"/>
                  <a:pt x="42" y="189"/>
                </a:cubicBezTo>
                <a:cubicBezTo>
                  <a:pt x="50" y="189"/>
                  <a:pt x="58" y="189"/>
                  <a:pt x="66" y="189"/>
                </a:cubicBezTo>
                <a:cubicBezTo>
                  <a:pt x="66" y="171"/>
                  <a:pt x="68" y="149"/>
                  <a:pt x="64" y="133"/>
                </a:cubicBezTo>
                <a:cubicBezTo>
                  <a:pt x="64" y="133"/>
                  <a:pt x="64" y="132"/>
                  <a:pt x="64" y="132"/>
                </a:cubicBezTo>
                <a:cubicBezTo>
                  <a:pt x="65" y="132"/>
                  <a:pt x="66" y="131"/>
                  <a:pt x="67" y="130"/>
                </a:cubicBezTo>
                <a:cubicBezTo>
                  <a:pt x="69" y="133"/>
                  <a:pt x="71" y="134"/>
                  <a:pt x="76" y="134"/>
                </a:cubicBezTo>
                <a:cubicBezTo>
                  <a:pt x="76" y="131"/>
                  <a:pt x="76" y="127"/>
                  <a:pt x="77" y="124"/>
                </a:cubicBezTo>
                <a:cubicBezTo>
                  <a:pt x="76" y="124"/>
                  <a:pt x="75" y="124"/>
                  <a:pt x="74" y="124"/>
                </a:cubicBezTo>
                <a:close/>
                <a:moveTo>
                  <a:pt x="91" y="119"/>
                </a:moveTo>
                <a:cubicBezTo>
                  <a:pt x="91" y="124"/>
                  <a:pt x="91" y="129"/>
                  <a:pt x="91" y="134"/>
                </a:cubicBezTo>
                <a:cubicBezTo>
                  <a:pt x="94" y="135"/>
                  <a:pt x="96" y="136"/>
                  <a:pt x="98" y="137"/>
                </a:cubicBezTo>
                <a:cubicBezTo>
                  <a:pt x="100" y="135"/>
                  <a:pt x="101" y="133"/>
                  <a:pt x="102" y="131"/>
                </a:cubicBezTo>
                <a:cubicBezTo>
                  <a:pt x="104" y="132"/>
                  <a:pt x="105" y="132"/>
                  <a:pt x="107" y="132"/>
                </a:cubicBezTo>
                <a:cubicBezTo>
                  <a:pt x="107" y="138"/>
                  <a:pt x="105" y="141"/>
                  <a:pt x="104" y="145"/>
                </a:cubicBezTo>
                <a:cubicBezTo>
                  <a:pt x="104" y="164"/>
                  <a:pt x="105" y="183"/>
                  <a:pt x="105" y="202"/>
                </a:cubicBezTo>
                <a:cubicBezTo>
                  <a:pt x="105" y="211"/>
                  <a:pt x="105" y="219"/>
                  <a:pt x="105" y="227"/>
                </a:cubicBezTo>
                <a:cubicBezTo>
                  <a:pt x="108" y="230"/>
                  <a:pt x="110" y="233"/>
                  <a:pt x="112" y="236"/>
                </a:cubicBezTo>
                <a:cubicBezTo>
                  <a:pt x="113" y="236"/>
                  <a:pt x="113" y="237"/>
                  <a:pt x="113" y="237"/>
                </a:cubicBezTo>
                <a:cubicBezTo>
                  <a:pt x="125" y="192"/>
                  <a:pt x="137" y="148"/>
                  <a:pt x="149" y="103"/>
                </a:cubicBezTo>
                <a:cubicBezTo>
                  <a:pt x="145" y="102"/>
                  <a:pt x="142" y="100"/>
                  <a:pt x="138" y="99"/>
                </a:cubicBezTo>
                <a:cubicBezTo>
                  <a:pt x="123" y="105"/>
                  <a:pt x="107" y="112"/>
                  <a:pt x="91" y="119"/>
                </a:cubicBezTo>
                <a:close/>
                <a:moveTo>
                  <a:pt x="166" y="152"/>
                </a:moveTo>
                <a:cubicBezTo>
                  <a:pt x="164" y="148"/>
                  <a:pt x="163" y="143"/>
                  <a:pt x="162" y="139"/>
                </a:cubicBezTo>
                <a:cubicBezTo>
                  <a:pt x="162" y="143"/>
                  <a:pt x="161" y="148"/>
                  <a:pt x="161" y="152"/>
                </a:cubicBezTo>
                <a:cubicBezTo>
                  <a:pt x="162" y="152"/>
                  <a:pt x="164" y="152"/>
                  <a:pt x="166" y="152"/>
                </a:cubicBezTo>
                <a:close/>
                <a:moveTo>
                  <a:pt x="74" y="157"/>
                </a:moveTo>
                <a:cubicBezTo>
                  <a:pt x="74" y="154"/>
                  <a:pt x="73" y="147"/>
                  <a:pt x="74" y="146"/>
                </a:cubicBezTo>
                <a:cubicBezTo>
                  <a:pt x="73" y="145"/>
                  <a:pt x="72" y="144"/>
                  <a:pt x="71" y="143"/>
                </a:cubicBezTo>
                <a:cubicBezTo>
                  <a:pt x="70" y="144"/>
                  <a:pt x="69" y="144"/>
                  <a:pt x="69" y="145"/>
                </a:cubicBezTo>
                <a:cubicBezTo>
                  <a:pt x="69" y="160"/>
                  <a:pt x="69" y="175"/>
                  <a:pt x="69" y="190"/>
                </a:cubicBezTo>
                <a:cubicBezTo>
                  <a:pt x="70" y="190"/>
                  <a:pt x="72" y="190"/>
                  <a:pt x="74" y="190"/>
                </a:cubicBezTo>
                <a:cubicBezTo>
                  <a:pt x="74" y="179"/>
                  <a:pt x="74" y="168"/>
                  <a:pt x="74" y="157"/>
                </a:cubicBezTo>
                <a:close/>
                <a:moveTo>
                  <a:pt x="89" y="190"/>
                </a:moveTo>
                <a:cubicBezTo>
                  <a:pt x="90" y="193"/>
                  <a:pt x="92" y="196"/>
                  <a:pt x="93" y="198"/>
                </a:cubicBezTo>
                <a:cubicBezTo>
                  <a:pt x="95" y="199"/>
                  <a:pt x="97" y="199"/>
                  <a:pt x="99" y="200"/>
                </a:cubicBezTo>
                <a:cubicBezTo>
                  <a:pt x="99" y="181"/>
                  <a:pt x="99" y="163"/>
                  <a:pt x="99" y="145"/>
                </a:cubicBezTo>
                <a:cubicBezTo>
                  <a:pt x="94" y="149"/>
                  <a:pt x="86" y="150"/>
                  <a:pt x="78" y="147"/>
                </a:cubicBezTo>
                <a:cubicBezTo>
                  <a:pt x="78" y="147"/>
                  <a:pt x="78" y="147"/>
                  <a:pt x="78" y="147"/>
                </a:cubicBezTo>
                <a:cubicBezTo>
                  <a:pt x="78" y="162"/>
                  <a:pt x="78" y="176"/>
                  <a:pt x="78" y="190"/>
                </a:cubicBezTo>
                <a:cubicBezTo>
                  <a:pt x="82" y="190"/>
                  <a:pt x="86" y="190"/>
                  <a:pt x="89" y="190"/>
                </a:cubicBezTo>
                <a:close/>
                <a:moveTo>
                  <a:pt x="173" y="192"/>
                </a:moveTo>
                <a:cubicBezTo>
                  <a:pt x="171" y="181"/>
                  <a:pt x="168" y="169"/>
                  <a:pt x="165" y="158"/>
                </a:cubicBezTo>
                <a:cubicBezTo>
                  <a:pt x="165" y="157"/>
                  <a:pt x="164" y="157"/>
                  <a:pt x="163" y="157"/>
                </a:cubicBezTo>
                <a:cubicBezTo>
                  <a:pt x="163" y="169"/>
                  <a:pt x="163" y="181"/>
                  <a:pt x="164" y="193"/>
                </a:cubicBezTo>
                <a:cubicBezTo>
                  <a:pt x="167" y="193"/>
                  <a:pt x="170" y="192"/>
                  <a:pt x="173" y="192"/>
                </a:cubicBez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246" name="Freeform 152">
            <a:extLst>
              <a:ext uri="{FF2B5EF4-FFF2-40B4-BE49-F238E27FC236}">
                <a16:creationId xmlns:a16="http://schemas.microsoft.com/office/drawing/2014/main" id="{312DC600-9B8B-0122-65CA-9A4076653D1A}"/>
              </a:ext>
            </a:extLst>
          </p:cNvPr>
          <p:cNvSpPr>
            <a:spLocks noEditPoints="1"/>
          </p:cNvSpPr>
          <p:nvPr/>
        </p:nvSpPr>
        <p:spPr bwMode="auto">
          <a:xfrm>
            <a:off x="10228963" y="5219179"/>
            <a:ext cx="228598" cy="454736"/>
          </a:xfrm>
          <a:custGeom>
            <a:avLst/>
            <a:gdLst/>
            <a:ahLst/>
            <a:cxnLst>
              <a:cxn ang="0">
                <a:pos x="43" y="62"/>
              </a:cxn>
              <a:cxn ang="0">
                <a:pos x="43" y="50"/>
              </a:cxn>
              <a:cxn ang="0">
                <a:pos x="43" y="14"/>
              </a:cxn>
              <a:cxn ang="0">
                <a:pos x="29" y="0"/>
              </a:cxn>
              <a:cxn ang="0">
                <a:pos x="14" y="14"/>
              </a:cxn>
              <a:cxn ang="0">
                <a:pos x="14" y="50"/>
              </a:cxn>
              <a:cxn ang="0">
                <a:pos x="14" y="62"/>
              </a:cxn>
              <a:cxn ang="0">
                <a:pos x="0" y="87"/>
              </a:cxn>
              <a:cxn ang="0">
                <a:pos x="29" y="116"/>
              </a:cxn>
              <a:cxn ang="0">
                <a:pos x="58" y="87"/>
              </a:cxn>
              <a:cxn ang="0">
                <a:pos x="43" y="62"/>
              </a:cxn>
              <a:cxn ang="0">
                <a:pos x="21" y="43"/>
              </a:cxn>
              <a:cxn ang="0">
                <a:pos x="29" y="43"/>
              </a:cxn>
              <a:cxn ang="0">
                <a:pos x="29" y="36"/>
              </a:cxn>
              <a:cxn ang="0">
                <a:pos x="21" y="36"/>
              </a:cxn>
              <a:cxn ang="0">
                <a:pos x="21" y="29"/>
              </a:cxn>
              <a:cxn ang="0">
                <a:pos x="29" y="29"/>
              </a:cxn>
              <a:cxn ang="0">
                <a:pos x="29" y="21"/>
              </a:cxn>
              <a:cxn ang="0">
                <a:pos x="21" y="21"/>
              </a:cxn>
              <a:cxn ang="0">
                <a:pos x="21" y="14"/>
              </a:cxn>
              <a:cxn ang="0">
                <a:pos x="29" y="7"/>
              </a:cxn>
              <a:cxn ang="0">
                <a:pos x="36" y="14"/>
              </a:cxn>
              <a:cxn ang="0">
                <a:pos x="36" y="50"/>
              </a:cxn>
              <a:cxn ang="0">
                <a:pos x="21" y="50"/>
              </a:cxn>
              <a:cxn ang="0">
                <a:pos x="21" y="43"/>
              </a:cxn>
              <a:cxn ang="0">
                <a:pos x="29" y="108"/>
              </a:cxn>
              <a:cxn ang="0">
                <a:pos x="7" y="87"/>
              </a:cxn>
              <a:cxn ang="0">
                <a:pos x="7" y="83"/>
              </a:cxn>
              <a:cxn ang="0">
                <a:pos x="29" y="101"/>
              </a:cxn>
              <a:cxn ang="0">
                <a:pos x="50" y="83"/>
              </a:cxn>
              <a:cxn ang="0">
                <a:pos x="50" y="87"/>
              </a:cxn>
              <a:cxn ang="0">
                <a:pos x="29" y="108"/>
              </a:cxn>
            </a:cxnLst>
            <a:rect l="0" t="0" r="r" b="b"/>
            <a:pathLst>
              <a:path w="58" h="116">
                <a:moveTo>
                  <a:pt x="43" y="62"/>
                </a:moveTo>
                <a:cubicBezTo>
                  <a:pt x="43" y="50"/>
                  <a:pt x="43" y="50"/>
                  <a:pt x="43" y="50"/>
                </a:cubicBezTo>
                <a:cubicBezTo>
                  <a:pt x="43" y="14"/>
                  <a:pt x="43" y="14"/>
                  <a:pt x="43" y="14"/>
                </a:cubicBezTo>
                <a:cubicBezTo>
                  <a:pt x="43" y="6"/>
                  <a:pt x="37" y="0"/>
                  <a:pt x="29" y="0"/>
                </a:cubicBezTo>
                <a:cubicBezTo>
                  <a:pt x="21" y="0"/>
                  <a:pt x="14" y="6"/>
                  <a:pt x="14" y="14"/>
                </a:cubicBezTo>
                <a:cubicBezTo>
                  <a:pt x="14" y="50"/>
                  <a:pt x="14" y="50"/>
                  <a:pt x="14" y="50"/>
                </a:cubicBezTo>
                <a:cubicBezTo>
                  <a:pt x="14" y="62"/>
                  <a:pt x="14" y="62"/>
                  <a:pt x="14" y="62"/>
                </a:cubicBezTo>
                <a:cubicBezTo>
                  <a:pt x="5" y="67"/>
                  <a:pt x="0" y="76"/>
                  <a:pt x="0" y="87"/>
                </a:cubicBezTo>
                <a:cubicBezTo>
                  <a:pt x="0" y="103"/>
                  <a:pt x="13" y="116"/>
                  <a:pt x="29" y="116"/>
                </a:cubicBezTo>
                <a:cubicBezTo>
                  <a:pt x="45" y="116"/>
                  <a:pt x="58" y="103"/>
                  <a:pt x="58" y="87"/>
                </a:cubicBezTo>
                <a:cubicBezTo>
                  <a:pt x="58" y="76"/>
                  <a:pt x="52" y="67"/>
                  <a:pt x="43" y="62"/>
                </a:cubicBezTo>
                <a:close/>
                <a:moveTo>
                  <a:pt x="21" y="43"/>
                </a:moveTo>
                <a:cubicBezTo>
                  <a:pt x="29" y="43"/>
                  <a:pt x="29" y="43"/>
                  <a:pt x="29" y="43"/>
                </a:cubicBezTo>
                <a:cubicBezTo>
                  <a:pt x="29" y="36"/>
                  <a:pt x="29" y="36"/>
                  <a:pt x="29" y="36"/>
                </a:cubicBezTo>
                <a:cubicBezTo>
                  <a:pt x="21" y="36"/>
                  <a:pt x="21" y="36"/>
                  <a:pt x="21" y="36"/>
                </a:cubicBezTo>
                <a:cubicBezTo>
                  <a:pt x="21" y="29"/>
                  <a:pt x="21" y="29"/>
                  <a:pt x="21" y="29"/>
                </a:cubicBezTo>
                <a:cubicBezTo>
                  <a:pt x="29" y="29"/>
                  <a:pt x="29" y="29"/>
                  <a:pt x="29" y="29"/>
                </a:cubicBezTo>
                <a:cubicBezTo>
                  <a:pt x="29" y="21"/>
                  <a:pt x="29" y="21"/>
                  <a:pt x="29" y="21"/>
                </a:cubicBezTo>
                <a:cubicBezTo>
                  <a:pt x="21" y="21"/>
                  <a:pt x="21" y="21"/>
                  <a:pt x="21" y="21"/>
                </a:cubicBezTo>
                <a:cubicBezTo>
                  <a:pt x="21" y="14"/>
                  <a:pt x="21" y="14"/>
                  <a:pt x="21" y="14"/>
                </a:cubicBezTo>
                <a:cubicBezTo>
                  <a:pt x="21" y="10"/>
                  <a:pt x="25" y="7"/>
                  <a:pt x="29" y="7"/>
                </a:cubicBezTo>
                <a:cubicBezTo>
                  <a:pt x="33" y="7"/>
                  <a:pt x="36" y="10"/>
                  <a:pt x="36" y="14"/>
                </a:cubicBezTo>
                <a:cubicBezTo>
                  <a:pt x="36" y="50"/>
                  <a:pt x="36" y="50"/>
                  <a:pt x="36" y="50"/>
                </a:cubicBezTo>
                <a:cubicBezTo>
                  <a:pt x="21" y="50"/>
                  <a:pt x="21" y="50"/>
                  <a:pt x="21" y="50"/>
                </a:cubicBezTo>
                <a:lnTo>
                  <a:pt x="21" y="43"/>
                </a:lnTo>
                <a:close/>
                <a:moveTo>
                  <a:pt x="29" y="108"/>
                </a:moveTo>
                <a:cubicBezTo>
                  <a:pt x="17" y="108"/>
                  <a:pt x="7" y="99"/>
                  <a:pt x="7" y="87"/>
                </a:cubicBezTo>
                <a:cubicBezTo>
                  <a:pt x="7" y="85"/>
                  <a:pt x="7" y="84"/>
                  <a:pt x="7" y="83"/>
                </a:cubicBezTo>
                <a:cubicBezTo>
                  <a:pt x="9" y="93"/>
                  <a:pt x="18" y="101"/>
                  <a:pt x="29" y="101"/>
                </a:cubicBezTo>
                <a:cubicBezTo>
                  <a:pt x="39" y="101"/>
                  <a:pt x="48" y="93"/>
                  <a:pt x="50" y="83"/>
                </a:cubicBezTo>
                <a:cubicBezTo>
                  <a:pt x="50" y="84"/>
                  <a:pt x="50" y="85"/>
                  <a:pt x="50" y="87"/>
                </a:cubicBezTo>
                <a:cubicBezTo>
                  <a:pt x="50" y="99"/>
                  <a:pt x="41" y="108"/>
                  <a:pt x="29" y="108"/>
                </a:cubicBez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247" name="Group 285">
            <a:extLst>
              <a:ext uri="{FF2B5EF4-FFF2-40B4-BE49-F238E27FC236}">
                <a16:creationId xmlns:a16="http://schemas.microsoft.com/office/drawing/2014/main" id="{B9DF95DC-941D-B9CA-78A7-A38D369DBA40}"/>
              </a:ext>
            </a:extLst>
          </p:cNvPr>
          <p:cNvGrpSpPr/>
          <p:nvPr/>
        </p:nvGrpSpPr>
        <p:grpSpPr>
          <a:xfrm>
            <a:off x="9283566" y="5190962"/>
            <a:ext cx="533395" cy="511170"/>
            <a:chOff x="5006976" y="3013075"/>
            <a:chExt cx="304800" cy="292100"/>
          </a:xfrm>
          <a:solidFill>
            <a:srgbClr val="003845"/>
          </a:solidFill>
        </p:grpSpPr>
        <p:sp>
          <p:nvSpPr>
            <p:cNvPr id="1248" name="Oval 224">
              <a:extLst>
                <a:ext uri="{FF2B5EF4-FFF2-40B4-BE49-F238E27FC236}">
                  <a16:creationId xmlns:a16="http://schemas.microsoft.com/office/drawing/2014/main" id="{247B676C-C19E-B668-53A7-03F95FF7B5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2226" y="3179763"/>
              <a:ext cx="33338" cy="301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49" name="Oval 225">
              <a:extLst>
                <a:ext uri="{FF2B5EF4-FFF2-40B4-BE49-F238E27FC236}">
                  <a16:creationId xmlns:a16="http://schemas.microsoft.com/office/drawing/2014/main" id="{A5A5FC10-7314-CB79-9D15-1BB7164EBC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1601" y="3179763"/>
              <a:ext cx="31750" cy="301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50" name="Freeform 226">
              <a:extLst>
                <a:ext uri="{FF2B5EF4-FFF2-40B4-BE49-F238E27FC236}">
                  <a16:creationId xmlns:a16="http://schemas.microsoft.com/office/drawing/2014/main" id="{BEE4DFA7-D3BD-52C0-AF50-CF75A50A6A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2863" y="3051175"/>
              <a:ext cx="73025" cy="55563"/>
            </a:xfrm>
            <a:custGeom>
              <a:avLst/>
              <a:gdLst/>
              <a:ahLst/>
              <a:cxnLst>
                <a:cxn ang="0">
                  <a:pos x="13" y="35"/>
                </a:cxn>
                <a:cxn ang="0">
                  <a:pos x="33" y="35"/>
                </a:cxn>
                <a:cxn ang="0">
                  <a:pos x="33" y="22"/>
                </a:cxn>
                <a:cxn ang="0">
                  <a:pos x="46" y="22"/>
                </a:cxn>
                <a:cxn ang="0">
                  <a:pos x="46" y="11"/>
                </a:cxn>
                <a:cxn ang="0">
                  <a:pos x="33" y="11"/>
                </a:cxn>
                <a:cxn ang="0">
                  <a:pos x="33" y="0"/>
                </a:cxn>
                <a:cxn ang="0">
                  <a:pos x="13" y="0"/>
                </a:cxn>
                <a:cxn ang="0">
                  <a:pos x="13" y="11"/>
                </a:cxn>
                <a:cxn ang="0">
                  <a:pos x="0" y="11"/>
                </a:cxn>
                <a:cxn ang="0">
                  <a:pos x="0" y="22"/>
                </a:cxn>
                <a:cxn ang="0">
                  <a:pos x="13" y="22"/>
                </a:cxn>
                <a:cxn ang="0">
                  <a:pos x="13" y="35"/>
                </a:cxn>
              </a:cxnLst>
              <a:rect l="0" t="0" r="r" b="b"/>
              <a:pathLst>
                <a:path w="46" h="35">
                  <a:moveTo>
                    <a:pt x="13" y="35"/>
                  </a:moveTo>
                  <a:lnTo>
                    <a:pt x="33" y="35"/>
                  </a:lnTo>
                  <a:lnTo>
                    <a:pt x="33" y="22"/>
                  </a:lnTo>
                  <a:lnTo>
                    <a:pt x="46" y="22"/>
                  </a:lnTo>
                  <a:lnTo>
                    <a:pt x="46" y="11"/>
                  </a:lnTo>
                  <a:lnTo>
                    <a:pt x="33" y="11"/>
                  </a:lnTo>
                  <a:lnTo>
                    <a:pt x="33" y="0"/>
                  </a:lnTo>
                  <a:lnTo>
                    <a:pt x="13" y="0"/>
                  </a:lnTo>
                  <a:lnTo>
                    <a:pt x="13" y="11"/>
                  </a:lnTo>
                  <a:lnTo>
                    <a:pt x="0" y="11"/>
                  </a:lnTo>
                  <a:lnTo>
                    <a:pt x="0" y="22"/>
                  </a:lnTo>
                  <a:lnTo>
                    <a:pt x="13" y="22"/>
                  </a:lnTo>
                  <a:lnTo>
                    <a:pt x="13" y="3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51" name="Freeform 227">
              <a:extLst>
                <a:ext uri="{FF2B5EF4-FFF2-40B4-BE49-F238E27FC236}">
                  <a16:creationId xmlns:a16="http://schemas.microsoft.com/office/drawing/2014/main" id="{59CC8BAE-C286-6A8D-5EF0-617F0C42E70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06976" y="3013075"/>
              <a:ext cx="304800" cy="292100"/>
            </a:xfrm>
            <a:custGeom>
              <a:avLst/>
              <a:gdLst/>
              <a:ahLst/>
              <a:cxnLst>
                <a:cxn ang="0">
                  <a:pos x="106" y="56"/>
                </a:cxn>
                <a:cxn ang="0">
                  <a:pos x="106" y="56"/>
                </a:cxn>
                <a:cxn ang="0">
                  <a:pos x="92" y="32"/>
                </a:cxn>
                <a:cxn ang="0">
                  <a:pos x="97" y="0"/>
                </a:cxn>
                <a:cxn ang="0">
                  <a:pos x="24" y="0"/>
                </a:cxn>
                <a:cxn ang="0">
                  <a:pos x="29" y="34"/>
                </a:cxn>
                <a:cxn ang="0">
                  <a:pos x="18" y="54"/>
                </a:cxn>
                <a:cxn ang="0">
                  <a:pos x="18" y="54"/>
                </a:cxn>
                <a:cxn ang="0">
                  <a:pos x="3" y="87"/>
                </a:cxn>
                <a:cxn ang="0">
                  <a:pos x="10" y="85"/>
                </a:cxn>
                <a:cxn ang="0">
                  <a:pos x="19" y="76"/>
                </a:cxn>
                <a:cxn ang="0">
                  <a:pos x="62" y="116"/>
                </a:cxn>
                <a:cxn ang="0">
                  <a:pos x="103" y="79"/>
                </a:cxn>
                <a:cxn ang="0">
                  <a:pos x="111" y="85"/>
                </a:cxn>
                <a:cxn ang="0">
                  <a:pos x="117" y="87"/>
                </a:cxn>
                <a:cxn ang="0">
                  <a:pos x="106" y="56"/>
                </a:cxn>
                <a:cxn ang="0">
                  <a:pos x="88" y="8"/>
                </a:cxn>
                <a:cxn ang="0">
                  <a:pos x="83" y="44"/>
                </a:cxn>
                <a:cxn ang="0">
                  <a:pos x="38" y="44"/>
                </a:cxn>
                <a:cxn ang="0">
                  <a:pos x="32" y="8"/>
                </a:cxn>
                <a:cxn ang="0">
                  <a:pos x="88" y="8"/>
                </a:cxn>
                <a:cxn ang="0">
                  <a:pos x="98" y="71"/>
                </a:cxn>
                <a:cxn ang="0">
                  <a:pos x="62" y="109"/>
                </a:cxn>
                <a:cxn ang="0">
                  <a:pos x="25" y="71"/>
                </a:cxn>
                <a:cxn ang="0">
                  <a:pos x="24" y="65"/>
                </a:cxn>
                <a:cxn ang="0">
                  <a:pos x="53" y="51"/>
                </a:cxn>
                <a:cxn ang="0">
                  <a:pos x="71" y="51"/>
                </a:cxn>
                <a:cxn ang="0">
                  <a:pos x="99" y="65"/>
                </a:cxn>
                <a:cxn ang="0">
                  <a:pos x="98" y="71"/>
                </a:cxn>
              </a:cxnLst>
              <a:rect l="0" t="0" r="r" b="b"/>
              <a:pathLst>
                <a:path w="121" h="116">
                  <a:moveTo>
                    <a:pt x="106" y="56"/>
                  </a:moveTo>
                  <a:cubicBezTo>
                    <a:pt x="106" y="56"/>
                    <a:pt x="106" y="56"/>
                    <a:pt x="106" y="56"/>
                  </a:cubicBezTo>
                  <a:cubicBezTo>
                    <a:pt x="105" y="46"/>
                    <a:pt x="100" y="38"/>
                    <a:pt x="92" y="32"/>
                  </a:cubicBezTo>
                  <a:cubicBezTo>
                    <a:pt x="97" y="0"/>
                    <a:pt x="97" y="0"/>
                    <a:pt x="9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9" y="34"/>
                    <a:pt x="29" y="34"/>
                    <a:pt x="29" y="34"/>
                  </a:cubicBezTo>
                  <a:cubicBezTo>
                    <a:pt x="23" y="39"/>
                    <a:pt x="19" y="46"/>
                    <a:pt x="18" y="54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5" y="60"/>
                    <a:pt x="0" y="74"/>
                    <a:pt x="3" y="87"/>
                  </a:cubicBezTo>
                  <a:cubicBezTo>
                    <a:pt x="5" y="87"/>
                    <a:pt x="8" y="86"/>
                    <a:pt x="10" y="85"/>
                  </a:cubicBezTo>
                  <a:cubicBezTo>
                    <a:pt x="14" y="83"/>
                    <a:pt x="17" y="80"/>
                    <a:pt x="19" y="76"/>
                  </a:cubicBezTo>
                  <a:cubicBezTo>
                    <a:pt x="25" y="97"/>
                    <a:pt x="41" y="116"/>
                    <a:pt x="62" y="116"/>
                  </a:cubicBezTo>
                  <a:cubicBezTo>
                    <a:pt x="81" y="116"/>
                    <a:pt x="97" y="98"/>
                    <a:pt x="103" y="79"/>
                  </a:cubicBezTo>
                  <a:cubicBezTo>
                    <a:pt x="105" y="81"/>
                    <a:pt x="108" y="84"/>
                    <a:pt x="111" y="85"/>
                  </a:cubicBezTo>
                  <a:cubicBezTo>
                    <a:pt x="113" y="86"/>
                    <a:pt x="115" y="87"/>
                    <a:pt x="117" y="87"/>
                  </a:cubicBezTo>
                  <a:cubicBezTo>
                    <a:pt x="121" y="76"/>
                    <a:pt x="116" y="63"/>
                    <a:pt x="106" y="56"/>
                  </a:cubicBezTo>
                  <a:close/>
                  <a:moveTo>
                    <a:pt x="88" y="8"/>
                  </a:moveTo>
                  <a:cubicBezTo>
                    <a:pt x="83" y="44"/>
                    <a:pt x="83" y="44"/>
                    <a:pt x="83" y="44"/>
                  </a:cubicBezTo>
                  <a:cubicBezTo>
                    <a:pt x="38" y="44"/>
                    <a:pt x="38" y="44"/>
                    <a:pt x="38" y="44"/>
                  </a:cubicBezTo>
                  <a:cubicBezTo>
                    <a:pt x="32" y="8"/>
                    <a:pt x="32" y="8"/>
                    <a:pt x="32" y="8"/>
                  </a:cubicBezTo>
                  <a:lnTo>
                    <a:pt x="88" y="8"/>
                  </a:lnTo>
                  <a:close/>
                  <a:moveTo>
                    <a:pt x="98" y="71"/>
                  </a:moveTo>
                  <a:cubicBezTo>
                    <a:pt x="93" y="90"/>
                    <a:pt x="79" y="109"/>
                    <a:pt x="62" y="109"/>
                  </a:cubicBezTo>
                  <a:cubicBezTo>
                    <a:pt x="43" y="109"/>
                    <a:pt x="30" y="89"/>
                    <a:pt x="25" y="71"/>
                  </a:cubicBezTo>
                  <a:cubicBezTo>
                    <a:pt x="25" y="69"/>
                    <a:pt x="24" y="67"/>
                    <a:pt x="24" y="65"/>
                  </a:cubicBezTo>
                  <a:cubicBezTo>
                    <a:pt x="36" y="65"/>
                    <a:pt x="46" y="59"/>
                    <a:pt x="53" y="51"/>
                  </a:cubicBezTo>
                  <a:cubicBezTo>
                    <a:pt x="71" y="51"/>
                    <a:pt x="71" y="51"/>
                    <a:pt x="71" y="51"/>
                  </a:cubicBezTo>
                  <a:cubicBezTo>
                    <a:pt x="78" y="59"/>
                    <a:pt x="88" y="65"/>
                    <a:pt x="99" y="65"/>
                  </a:cubicBezTo>
                  <a:cubicBezTo>
                    <a:pt x="99" y="67"/>
                    <a:pt x="99" y="69"/>
                    <a:pt x="98" y="7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252" name="Group 290">
            <a:extLst>
              <a:ext uri="{FF2B5EF4-FFF2-40B4-BE49-F238E27FC236}">
                <a16:creationId xmlns:a16="http://schemas.microsoft.com/office/drawing/2014/main" id="{49F4A6B8-7536-662A-60B9-7ECFED9F7B82}"/>
              </a:ext>
            </a:extLst>
          </p:cNvPr>
          <p:cNvGrpSpPr/>
          <p:nvPr/>
        </p:nvGrpSpPr>
        <p:grpSpPr>
          <a:xfrm>
            <a:off x="8304837" y="5156831"/>
            <a:ext cx="566731" cy="579432"/>
            <a:chOff x="2354263" y="2690814"/>
            <a:chExt cx="566737" cy="579437"/>
          </a:xfrm>
          <a:solidFill>
            <a:srgbClr val="003845"/>
          </a:solidFill>
        </p:grpSpPr>
        <p:sp>
          <p:nvSpPr>
            <p:cNvPr id="1253" name="Freeform 85">
              <a:extLst>
                <a:ext uri="{FF2B5EF4-FFF2-40B4-BE49-F238E27FC236}">
                  <a16:creationId xmlns:a16="http://schemas.microsoft.com/office/drawing/2014/main" id="{EADFD3D0-FFDE-E6A0-1E93-B60E0EC58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463" y="2894014"/>
              <a:ext cx="88900" cy="57150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20" y="22"/>
                </a:cxn>
                <a:cxn ang="0">
                  <a:pos x="31" y="17"/>
                </a:cxn>
                <a:cxn ang="0">
                  <a:pos x="34" y="18"/>
                </a:cxn>
                <a:cxn ang="0">
                  <a:pos x="3" y="0"/>
                </a:cxn>
                <a:cxn ang="0">
                  <a:pos x="0" y="7"/>
                </a:cxn>
              </a:cxnLst>
              <a:rect l="0" t="0" r="r" b="b"/>
              <a:pathLst>
                <a:path w="34" h="22">
                  <a:moveTo>
                    <a:pt x="0" y="7"/>
                  </a:moveTo>
                  <a:cubicBezTo>
                    <a:pt x="9" y="12"/>
                    <a:pt x="16" y="17"/>
                    <a:pt x="20" y="22"/>
                  </a:cubicBezTo>
                  <a:cubicBezTo>
                    <a:pt x="23" y="19"/>
                    <a:pt x="27" y="17"/>
                    <a:pt x="31" y="17"/>
                  </a:cubicBezTo>
                  <a:cubicBezTo>
                    <a:pt x="32" y="17"/>
                    <a:pt x="33" y="17"/>
                    <a:pt x="34" y="18"/>
                  </a:cubicBezTo>
                  <a:cubicBezTo>
                    <a:pt x="27" y="11"/>
                    <a:pt x="17" y="5"/>
                    <a:pt x="3" y="0"/>
                  </a:cubicBezTo>
                  <a:cubicBezTo>
                    <a:pt x="2" y="3"/>
                    <a:pt x="1" y="5"/>
                    <a:pt x="0" y="7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54" name="Freeform 86">
              <a:extLst>
                <a:ext uri="{FF2B5EF4-FFF2-40B4-BE49-F238E27FC236}">
                  <a16:creationId xmlns:a16="http://schemas.microsoft.com/office/drawing/2014/main" id="{96AC60D7-4B45-8B05-2CDE-F78A66703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4263" y="2730501"/>
              <a:ext cx="203200" cy="328613"/>
            </a:xfrm>
            <a:custGeom>
              <a:avLst/>
              <a:gdLst/>
              <a:ahLst/>
              <a:cxnLst>
                <a:cxn ang="0">
                  <a:pos x="40" y="119"/>
                </a:cxn>
                <a:cxn ang="0">
                  <a:pos x="15" y="94"/>
                </a:cxn>
                <a:cxn ang="0">
                  <a:pos x="50" y="66"/>
                </a:cxn>
                <a:cxn ang="0">
                  <a:pos x="57" y="87"/>
                </a:cxn>
                <a:cxn ang="0">
                  <a:pos x="61" y="81"/>
                </a:cxn>
                <a:cxn ang="0">
                  <a:pos x="56" y="64"/>
                </a:cxn>
                <a:cxn ang="0">
                  <a:pos x="75" y="59"/>
                </a:cxn>
                <a:cxn ang="0">
                  <a:pos x="79" y="54"/>
                </a:cxn>
                <a:cxn ang="0">
                  <a:pos x="56" y="58"/>
                </a:cxn>
                <a:cxn ang="0">
                  <a:pos x="60" y="11"/>
                </a:cxn>
                <a:cxn ang="0">
                  <a:pos x="53" y="7"/>
                </a:cxn>
                <a:cxn ang="0">
                  <a:pos x="49" y="0"/>
                </a:cxn>
                <a:cxn ang="0">
                  <a:pos x="49" y="60"/>
                </a:cxn>
                <a:cxn ang="0">
                  <a:pos x="0" y="95"/>
                </a:cxn>
                <a:cxn ang="0">
                  <a:pos x="37" y="127"/>
                </a:cxn>
                <a:cxn ang="0">
                  <a:pos x="40" y="119"/>
                </a:cxn>
              </a:cxnLst>
              <a:rect l="0" t="0" r="r" b="b"/>
              <a:pathLst>
                <a:path w="79" h="127">
                  <a:moveTo>
                    <a:pt x="40" y="119"/>
                  </a:moveTo>
                  <a:cubicBezTo>
                    <a:pt x="25" y="112"/>
                    <a:pt x="15" y="103"/>
                    <a:pt x="15" y="94"/>
                  </a:cubicBezTo>
                  <a:cubicBezTo>
                    <a:pt x="15" y="84"/>
                    <a:pt x="29" y="73"/>
                    <a:pt x="50" y="66"/>
                  </a:cubicBezTo>
                  <a:cubicBezTo>
                    <a:pt x="52" y="73"/>
                    <a:pt x="54" y="80"/>
                    <a:pt x="57" y="87"/>
                  </a:cubicBezTo>
                  <a:cubicBezTo>
                    <a:pt x="58" y="85"/>
                    <a:pt x="59" y="83"/>
                    <a:pt x="61" y="81"/>
                  </a:cubicBezTo>
                  <a:cubicBezTo>
                    <a:pt x="59" y="75"/>
                    <a:pt x="58" y="69"/>
                    <a:pt x="56" y="64"/>
                  </a:cubicBezTo>
                  <a:cubicBezTo>
                    <a:pt x="62" y="62"/>
                    <a:pt x="69" y="60"/>
                    <a:pt x="75" y="59"/>
                  </a:cubicBezTo>
                  <a:cubicBezTo>
                    <a:pt x="77" y="58"/>
                    <a:pt x="78" y="56"/>
                    <a:pt x="79" y="54"/>
                  </a:cubicBezTo>
                  <a:cubicBezTo>
                    <a:pt x="71" y="55"/>
                    <a:pt x="63" y="57"/>
                    <a:pt x="56" y="58"/>
                  </a:cubicBezTo>
                  <a:cubicBezTo>
                    <a:pt x="52" y="38"/>
                    <a:pt x="54" y="21"/>
                    <a:pt x="60" y="11"/>
                  </a:cubicBezTo>
                  <a:cubicBezTo>
                    <a:pt x="57" y="10"/>
                    <a:pt x="55" y="9"/>
                    <a:pt x="53" y="7"/>
                  </a:cubicBezTo>
                  <a:cubicBezTo>
                    <a:pt x="51" y="5"/>
                    <a:pt x="49" y="3"/>
                    <a:pt x="49" y="0"/>
                  </a:cubicBezTo>
                  <a:cubicBezTo>
                    <a:pt x="43" y="13"/>
                    <a:pt x="43" y="34"/>
                    <a:pt x="49" y="60"/>
                  </a:cubicBezTo>
                  <a:cubicBezTo>
                    <a:pt x="19" y="67"/>
                    <a:pt x="0" y="80"/>
                    <a:pt x="0" y="95"/>
                  </a:cubicBezTo>
                  <a:cubicBezTo>
                    <a:pt x="0" y="108"/>
                    <a:pt x="14" y="119"/>
                    <a:pt x="37" y="127"/>
                  </a:cubicBezTo>
                  <a:cubicBezTo>
                    <a:pt x="38" y="125"/>
                    <a:pt x="39" y="122"/>
                    <a:pt x="40" y="11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55" name="Freeform 87">
              <a:extLst>
                <a:ext uri="{FF2B5EF4-FFF2-40B4-BE49-F238E27FC236}">
                  <a16:creationId xmlns:a16="http://schemas.microsoft.com/office/drawing/2014/main" id="{2AEABDF3-8873-9FF4-6161-635AAFF4C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4763" y="2698751"/>
              <a:ext cx="101600" cy="90488"/>
            </a:xfrm>
            <a:custGeom>
              <a:avLst/>
              <a:gdLst/>
              <a:ahLst/>
              <a:cxnLst>
                <a:cxn ang="0">
                  <a:pos x="2" y="15"/>
                </a:cxn>
                <a:cxn ang="0">
                  <a:pos x="34" y="35"/>
                </a:cxn>
                <a:cxn ang="0">
                  <a:pos x="39" y="30"/>
                </a:cxn>
                <a:cxn ang="0">
                  <a:pos x="0" y="0"/>
                </a:cxn>
                <a:cxn ang="0">
                  <a:pos x="3" y="9"/>
                </a:cxn>
                <a:cxn ang="0">
                  <a:pos x="2" y="15"/>
                </a:cxn>
              </a:cxnLst>
              <a:rect l="0" t="0" r="r" b="b"/>
              <a:pathLst>
                <a:path w="39" h="35">
                  <a:moveTo>
                    <a:pt x="2" y="15"/>
                  </a:moveTo>
                  <a:cubicBezTo>
                    <a:pt x="11" y="16"/>
                    <a:pt x="23" y="23"/>
                    <a:pt x="34" y="35"/>
                  </a:cubicBezTo>
                  <a:cubicBezTo>
                    <a:pt x="36" y="33"/>
                    <a:pt x="38" y="32"/>
                    <a:pt x="39" y="30"/>
                  </a:cubicBezTo>
                  <a:cubicBezTo>
                    <a:pt x="25" y="14"/>
                    <a:pt x="12" y="3"/>
                    <a:pt x="0" y="0"/>
                  </a:cubicBezTo>
                  <a:cubicBezTo>
                    <a:pt x="2" y="2"/>
                    <a:pt x="3" y="5"/>
                    <a:pt x="3" y="9"/>
                  </a:cubicBezTo>
                  <a:cubicBezTo>
                    <a:pt x="3" y="11"/>
                    <a:pt x="3" y="13"/>
                    <a:pt x="2" y="1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56" name="Freeform 88">
              <a:extLst>
                <a:ext uri="{FF2B5EF4-FFF2-40B4-BE49-F238E27FC236}">
                  <a16:creationId xmlns:a16="http://schemas.microsoft.com/office/drawing/2014/main" id="{AEACF483-C2B9-82F4-2593-AFEF38254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025" y="2976564"/>
              <a:ext cx="198438" cy="173038"/>
            </a:xfrm>
            <a:custGeom>
              <a:avLst/>
              <a:gdLst/>
              <a:ahLst/>
              <a:cxnLst>
                <a:cxn ang="0">
                  <a:pos x="0" y="36"/>
                </a:cxn>
                <a:cxn ang="0">
                  <a:pos x="28" y="41"/>
                </a:cxn>
                <a:cxn ang="0">
                  <a:pos x="45" y="67"/>
                </a:cxn>
                <a:cxn ang="0">
                  <a:pos x="51" y="62"/>
                </a:cxn>
                <a:cxn ang="0">
                  <a:pos x="35" y="42"/>
                </a:cxn>
                <a:cxn ang="0">
                  <a:pos x="57" y="42"/>
                </a:cxn>
                <a:cxn ang="0">
                  <a:pos x="72" y="42"/>
                </a:cxn>
                <a:cxn ang="0">
                  <a:pos x="77" y="36"/>
                </a:cxn>
                <a:cxn ang="0">
                  <a:pos x="56" y="38"/>
                </a:cxn>
                <a:cxn ang="0">
                  <a:pos x="32" y="36"/>
                </a:cxn>
                <a:cxn ang="0">
                  <a:pos x="21" y="16"/>
                </a:cxn>
                <a:cxn ang="0">
                  <a:pos x="14" y="0"/>
                </a:cxn>
                <a:cxn ang="0">
                  <a:pos x="11" y="7"/>
                </a:cxn>
                <a:cxn ang="0">
                  <a:pos x="17" y="19"/>
                </a:cxn>
                <a:cxn ang="0">
                  <a:pos x="25" y="35"/>
                </a:cxn>
                <a:cxn ang="0">
                  <a:pos x="2" y="29"/>
                </a:cxn>
                <a:cxn ang="0">
                  <a:pos x="0" y="36"/>
                </a:cxn>
              </a:cxnLst>
              <a:rect l="0" t="0" r="r" b="b"/>
              <a:pathLst>
                <a:path w="77" h="67">
                  <a:moveTo>
                    <a:pt x="0" y="36"/>
                  </a:moveTo>
                  <a:cubicBezTo>
                    <a:pt x="8" y="38"/>
                    <a:pt x="18" y="40"/>
                    <a:pt x="28" y="41"/>
                  </a:cubicBezTo>
                  <a:cubicBezTo>
                    <a:pt x="33" y="50"/>
                    <a:pt x="39" y="59"/>
                    <a:pt x="45" y="67"/>
                  </a:cubicBezTo>
                  <a:cubicBezTo>
                    <a:pt x="47" y="65"/>
                    <a:pt x="49" y="64"/>
                    <a:pt x="51" y="62"/>
                  </a:cubicBezTo>
                  <a:cubicBezTo>
                    <a:pt x="45" y="56"/>
                    <a:pt x="40" y="49"/>
                    <a:pt x="35" y="42"/>
                  </a:cubicBezTo>
                  <a:cubicBezTo>
                    <a:pt x="42" y="42"/>
                    <a:pt x="50" y="42"/>
                    <a:pt x="57" y="42"/>
                  </a:cubicBezTo>
                  <a:cubicBezTo>
                    <a:pt x="62" y="42"/>
                    <a:pt x="67" y="42"/>
                    <a:pt x="72" y="42"/>
                  </a:cubicBezTo>
                  <a:cubicBezTo>
                    <a:pt x="74" y="40"/>
                    <a:pt x="76" y="38"/>
                    <a:pt x="77" y="36"/>
                  </a:cubicBezTo>
                  <a:cubicBezTo>
                    <a:pt x="70" y="37"/>
                    <a:pt x="63" y="38"/>
                    <a:pt x="56" y="38"/>
                  </a:cubicBezTo>
                  <a:cubicBezTo>
                    <a:pt x="48" y="38"/>
                    <a:pt x="39" y="37"/>
                    <a:pt x="32" y="36"/>
                  </a:cubicBezTo>
                  <a:cubicBezTo>
                    <a:pt x="28" y="30"/>
                    <a:pt x="24" y="23"/>
                    <a:pt x="21" y="16"/>
                  </a:cubicBezTo>
                  <a:cubicBezTo>
                    <a:pt x="18" y="10"/>
                    <a:pt x="16" y="5"/>
                    <a:pt x="14" y="0"/>
                  </a:cubicBezTo>
                  <a:cubicBezTo>
                    <a:pt x="13" y="2"/>
                    <a:pt x="12" y="4"/>
                    <a:pt x="11" y="7"/>
                  </a:cubicBezTo>
                  <a:cubicBezTo>
                    <a:pt x="13" y="11"/>
                    <a:pt x="15" y="15"/>
                    <a:pt x="17" y="19"/>
                  </a:cubicBezTo>
                  <a:cubicBezTo>
                    <a:pt x="19" y="25"/>
                    <a:pt x="22" y="30"/>
                    <a:pt x="25" y="35"/>
                  </a:cubicBezTo>
                  <a:cubicBezTo>
                    <a:pt x="16" y="34"/>
                    <a:pt x="9" y="32"/>
                    <a:pt x="2" y="29"/>
                  </a:cubicBezTo>
                  <a:cubicBezTo>
                    <a:pt x="1" y="32"/>
                    <a:pt x="0" y="34"/>
                    <a:pt x="0" y="3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57" name="Freeform 89">
              <a:extLst>
                <a:ext uri="{FF2B5EF4-FFF2-40B4-BE49-F238E27FC236}">
                  <a16:creationId xmlns:a16="http://schemas.microsoft.com/office/drawing/2014/main" id="{2DF18185-422D-54EE-0893-6F96490C6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550" y="2997201"/>
              <a:ext cx="274638" cy="273050"/>
            </a:xfrm>
            <a:custGeom>
              <a:avLst/>
              <a:gdLst/>
              <a:ahLst/>
              <a:cxnLst>
                <a:cxn ang="0">
                  <a:pos x="104" y="8"/>
                </a:cxn>
                <a:cxn ang="0">
                  <a:pos x="93" y="3"/>
                </a:cxn>
                <a:cxn ang="0">
                  <a:pos x="92" y="3"/>
                </a:cxn>
                <a:cxn ang="0">
                  <a:pos x="62" y="20"/>
                </a:cxn>
                <a:cxn ang="0">
                  <a:pos x="56" y="0"/>
                </a:cxn>
                <a:cxn ang="0">
                  <a:pos x="53" y="6"/>
                </a:cxn>
                <a:cxn ang="0">
                  <a:pos x="57" y="22"/>
                </a:cxn>
                <a:cxn ang="0">
                  <a:pos x="39" y="26"/>
                </a:cxn>
                <a:cxn ang="0">
                  <a:pos x="34" y="33"/>
                </a:cxn>
                <a:cxn ang="0">
                  <a:pos x="58" y="29"/>
                </a:cxn>
                <a:cxn ang="0">
                  <a:pos x="48" y="83"/>
                </a:cxn>
                <a:cxn ang="0">
                  <a:pos x="6" y="63"/>
                </a:cxn>
                <a:cxn ang="0">
                  <a:pos x="0" y="69"/>
                </a:cxn>
                <a:cxn ang="0">
                  <a:pos x="54" y="99"/>
                </a:cxn>
                <a:cxn ang="0">
                  <a:pos x="64" y="28"/>
                </a:cxn>
                <a:cxn ang="0">
                  <a:pos x="106" y="8"/>
                </a:cxn>
                <a:cxn ang="0">
                  <a:pos x="104" y="8"/>
                </a:cxn>
              </a:cxnLst>
              <a:rect l="0" t="0" r="r" b="b"/>
              <a:pathLst>
                <a:path w="106" h="105">
                  <a:moveTo>
                    <a:pt x="104" y="8"/>
                  </a:moveTo>
                  <a:cubicBezTo>
                    <a:pt x="99" y="8"/>
                    <a:pt x="96" y="6"/>
                    <a:pt x="93" y="3"/>
                  </a:cubicBezTo>
                  <a:cubicBezTo>
                    <a:pt x="93" y="3"/>
                    <a:pt x="92" y="3"/>
                    <a:pt x="92" y="3"/>
                  </a:cubicBezTo>
                  <a:cubicBezTo>
                    <a:pt x="86" y="9"/>
                    <a:pt x="76" y="15"/>
                    <a:pt x="62" y="20"/>
                  </a:cubicBezTo>
                  <a:cubicBezTo>
                    <a:pt x="61" y="14"/>
                    <a:pt x="59" y="7"/>
                    <a:pt x="56" y="0"/>
                  </a:cubicBezTo>
                  <a:cubicBezTo>
                    <a:pt x="55" y="2"/>
                    <a:pt x="54" y="4"/>
                    <a:pt x="53" y="6"/>
                  </a:cubicBezTo>
                  <a:cubicBezTo>
                    <a:pt x="54" y="11"/>
                    <a:pt x="56" y="17"/>
                    <a:pt x="57" y="22"/>
                  </a:cubicBezTo>
                  <a:cubicBezTo>
                    <a:pt x="51" y="24"/>
                    <a:pt x="45" y="25"/>
                    <a:pt x="39" y="26"/>
                  </a:cubicBezTo>
                  <a:cubicBezTo>
                    <a:pt x="37" y="28"/>
                    <a:pt x="36" y="31"/>
                    <a:pt x="34" y="33"/>
                  </a:cubicBezTo>
                  <a:cubicBezTo>
                    <a:pt x="42" y="32"/>
                    <a:pt x="50" y="31"/>
                    <a:pt x="58" y="29"/>
                  </a:cubicBezTo>
                  <a:cubicBezTo>
                    <a:pt x="62" y="56"/>
                    <a:pt x="58" y="78"/>
                    <a:pt x="48" y="83"/>
                  </a:cubicBezTo>
                  <a:cubicBezTo>
                    <a:pt x="38" y="87"/>
                    <a:pt x="22" y="80"/>
                    <a:pt x="6" y="63"/>
                  </a:cubicBezTo>
                  <a:cubicBezTo>
                    <a:pt x="4" y="65"/>
                    <a:pt x="2" y="67"/>
                    <a:pt x="0" y="69"/>
                  </a:cubicBezTo>
                  <a:cubicBezTo>
                    <a:pt x="20" y="93"/>
                    <a:pt x="40" y="105"/>
                    <a:pt x="54" y="99"/>
                  </a:cubicBezTo>
                  <a:cubicBezTo>
                    <a:pt x="69" y="92"/>
                    <a:pt x="72" y="63"/>
                    <a:pt x="64" y="28"/>
                  </a:cubicBezTo>
                  <a:cubicBezTo>
                    <a:pt x="83" y="23"/>
                    <a:pt x="98" y="16"/>
                    <a:pt x="106" y="8"/>
                  </a:cubicBezTo>
                  <a:cubicBezTo>
                    <a:pt x="105" y="8"/>
                    <a:pt x="104" y="8"/>
                    <a:pt x="104" y="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58" name="Freeform 90">
              <a:extLst>
                <a:ext uri="{FF2B5EF4-FFF2-40B4-BE49-F238E27FC236}">
                  <a16:creationId xmlns:a16="http://schemas.microsoft.com/office/drawing/2014/main" id="{347CA7AE-9A2D-9BBA-3D38-4B0F09DC0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213" y="2805114"/>
              <a:ext cx="200025" cy="174625"/>
            </a:xfrm>
            <a:custGeom>
              <a:avLst/>
              <a:gdLst/>
              <a:ahLst/>
              <a:cxnLst>
                <a:cxn ang="0">
                  <a:pos x="4" y="24"/>
                </a:cxn>
                <a:cxn ang="0">
                  <a:pos x="0" y="28"/>
                </a:cxn>
                <a:cxn ang="0">
                  <a:pos x="16" y="28"/>
                </a:cxn>
                <a:cxn ang="0">
                  <a:pos x="45" y="30"/>
                </a:cxn>
                <a:cxn ang="0">
                  <a:pos x="54" y="48"/>
                </a:cxn>
                <a:cxn ang="0">
                  <a:pos x="62" y="67"/>
                </a:cxn>
                <a:cxn ang="0">
                  <a:pos x="64" y="62"/>
                </a:cxn>
                <a:cxn ang="0">
                  <a:pos x="58" y="47"/>
                </a:cxn>
                <a:cxn ang="0">
                  <a:pos x="50" y="31"/>
                </a:cxn>
                <a:cxn ang="0">
                  <a:pos x="75" y="37"/>
                </a:cxn>
                <a:cxn ang="0">
                  <a:pos x="77" y="31"/>
                </a:cxn>
                <a:cxn ang="0">
                  <a:pos x="47" y="25"/>
                </a:cxn>
                <a:cxn ang="0">
                  <a:pos x="31" y="0"/>
                </a:cxn>
                <a:cxn ang="0">
                  <a:pos x="26" y="3"/>
                </a:cxn>
                <a:cxn ang="0">
                  <a:pos x="42" y="25"/>
                </a:cxn>
                <a:cxn ang="0">
                  <a:pos x="17" y="24"/>
                </a:cxn>
                <a:cxn ang="0">
                  <a:pos x="4" y="24"/>
                </a:cxn>
              </a:cxnLst>
              <a:rect l="0" t="0" r="r" b="b"/>
              <a:pathLst>
                <a:path w="77" h="67">
                  <a:moveTo>
                    <a:pt x="4" y="24"/>
                  </a:moveTo>
                  <a:cubicBezTo>
                    <a:pt x="3" y="26"/>
                    <a:pt x="1" y="27"/>
                    <a:pt x="0" y="28"/>
                  </a:cubicBezTo>
                  <a:cubicBezTo>
                    <a:pt x="5" y="28"/>
                    <a:pt x="11" y="28"/>
                    <a:pt x="16" y="28"/>
                  </a:cubicBezTo>
                  <a:cubicBezTo>
                    <a:pt x="26" y="28"/>
                    <a:pt x="36" y="28"/>
                    <a:pt x="45" y="30"/>
                  </a:cubicBezTo>
                  <a:cubicBezTo>
                    <a:pt x="48" y="35"/>
                    <a:pt x="51" y="41"/>
                    <a:pt x="54" y="48"/>
                  </a:cubicBezTo>
                  <a:cubicBezTo>
                    <a:pt x="57" y="54"/>
                    <a:pt x="59" y="61"/>
                    <a:pt x="62" y="67"/>
                  </a:cubicBezTo>
                  <a:cubicBezTo>
                    <a:pt x="63" y="65"/>
                    <a:pt x="64" y="63"/>
                    <a:pt x="64" y="62"/>
                  </a:cubicBezTo>
                  <a:cubicBezTo>
                    <a:pt x="63" y="57"/>
                    <a:pt x="60" y="52"/>
                    <a:pt x="58" y="47"/>
                  </a:cubicBezTo>
                  <a:cubicBezTo>
                    <a:pt x="56" y="41"/>
                    <a:pt x="53" y="36"/>
                    <a:pt x="50" y="31"/>
                  </a:cubicBezTo>
                  <a:cubicBezTo>
                    <a:pt x="59" y="32"/>
                    <a:pt x="67" y="34"/>
                    <a:pt x="75" y="37"/>
                  </a:cubicBezTo>
                  <a:cubicBezTo>
                    <a:pt x="76" y="35"/>
                    <a:pt x="76" y="33"/>
                    <a:pt x="77" y="31"/>
                  </a:cubicBezTo>
                  <a:cubicBezTo>
                    <a:pt x="68" y="28"/>
                    <a:pt x="58" y="27"/>
                    <a:pt x="47" y="25"/>
                  </a:cubicBezTo>
                  <a:cubicBezTo>
                    <a:pt x="42" y="16"/>
                    <a:pt x="36" y="8"/>
                    <a:pt x="31" y="0"/>
                  </a:cubicBezTo>
                  <a:cubicBezTo>
                    <a:pt x="29" y="1"/>
                    <a:pt x="28" y="2"/>
                    <a:pt x="26" y="3"/>
                  </a:cubicBezTo>
                  <a:cubicBezTo>
                    <a:pt x="31" y="10"/>
                    <a:pt x="37" y="17"/>
                    <a:pt x="42" y="25"/>
                  </a:cubicBezTo>
                  <a:cubicBezTo>
                    <a:pt x="34" y="24"/>
                    <a:pt x="26" y="24"/>
                    <a:pt x="17" y="24"/>
                  </a:cubicBezTo>
                  <a:cubicBezTo>
                    <a:pt x="13" y="24"/>
                    <a:pt x="8" y="24"/>
                    <a:pt x="4" y="2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59" name="Freeform 91">
              <a:extLst>
                <a:ext uri="{FF2B5EF4-FFF2-40B4-BE49-F238E27FC236}">
                  <a16:creationId xmlns:a16="http://schemas.microsoft.com/office/drawing/2014/main" id="{FB6F158E-044A-31D8-A8BA-BB00C806A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4113" y="2690814"/>
              <a:ext cx="436563" cy="536575"/>
            </a:xfrm>
            <a:custGeom>
              <a:avLst/>
              <a:gdLst/>
              <a:ahLst/>
              <a:cxnLst>
                <a:cxn ang="0">
                  <a:pos x="5" y="192"/>
                </a:cxn>
                <a:cxn ang="0">
                  <a:pos x="6" y="192"/>
                </a:cxn>
                <a:cxn ang="0">
                  <a:pos x="6" y="191"/>
                </a:cxn>
                <a:cxn ang="0">
                  <a:pos x="6" y="190"/>
                </a:cxn>
                <a:cxn ang="0">
                  <a:pos x="7" y="190"/>
                </a:cxn>
                <a:cxn ang="0">
                  <a:pos x="7" y="189"/>
                </a:cxn>
                <a:cxn ang="0">
                  <a:pos x="7" y="189"/>
                </a:cxn>
                <a:cxn ang="0">
                  <a:pos x="8" y="188"/>
                </a:cxn>
                <a:cxn ang="0">
                  <a:pos x="8" y="188"/>
                </a:cxn>
                <a:cxn ang="0">
                  <a:pos x="8" y="188"/>
                </a:cxn>
                <a:cxn ang="0">
                  <a:pos x="8" y="187"/>
                </a:cxn>
                <a:cxn ang="0">
                  <a:pos x="9" y="187"/>
                </a:cxn>
                <a:cxn ang="0">
                  <a:pos x="9" y="186"/>
                </a:cxn>
                <a:cxn ang="0">
                  <a:pos x="9" y="186"/>
                </a:cxn>
                <a:cxn ang="0">
                  <a:pos x="10" y="186"/>
                </a:cxn>
                <a:cxn ang="0">
                  <a:pos x="10" y="185"/>
                </a:cxn>
                <a:cxn ang="0">
                  <a:pos x="11" y="185"/>
                </a:cxn>
                <a:cxn ang="0">
                  <a:pos x="11" y="184"/>
                </a:cxn>
                <a:cxn ang="0">
                  <a:pos x="12" y="184"/>
                </a:cxn>
                <a:cxn ang="0">
                  <a:pos x="12" y="184"/>
                </a:cxn>
                <a:cxn ang="0">
                  <a:pos x="13" y="183"/>
                </a:cxn>
                <a:cxn ang="0">
                  <a:pos x="13" y="183"/>
                </a:cxn>
                <a:cxn ang="0">
                  <a:pos x="14" y="183"/>
                </a:cxn>
                <a:cxn ang="0">
                  <a:pos x="14" y="183"/>
                </a:cxn>
                <a:cxn ang="0">
                  <a:pos x="15" y="182"/>
                </a:cxn>
                <a:cxn ang="0">
                  <a:pos x="15" y="182"/>
                </a:cxn>
                <a:cxn ang="0">
                  <a:pos x="16" y="182"/>
                </a:cxn>
                <a:cxn ang="0">
                  <a:pos x="16" y="182"/>
                </a:cxn>
                <a:cxn ang="0">
                  <a:pos x="17" y="182"/>
                </a:cxn>
                <a:cxn ang="0">
                  <a:pos x="17" y="181"/>
                </a:cxn>
                <a:cxn ang="0">
                  <a:pos x="50" y="86"/>
                </a:cxn>
                <a:cxn ang="0">
                  <a:pos x="40" y="194"/>
                </a:cxn>
                <a:cxn ang="0">
                  <a:pos x="40" y="195"/>
                </a:cxn>
                <a:cxn ang="0">
                  <a:pos x="41" y="195"/>
                </a:cxn>
                <a:cxn ang="0">
                  <a:pos x="41" y="195"/>
                </a:cxn>
                <a:cxn ang="0">
                  <a:pos x="41" y="196"/>
                </a:cxn>
                <a:cxn ang="0">
                  <a:pos x="41" y="196"/>
                </a:cxn>
                <a:cxn ang="0">
                  <a:pos x="41" y="196"/>
                </a:cxn>
                <a:cxn ang="0">
                  <a:pos x="41" y="197"/>
                </a:cxn>
                <a:cxn ang="0">
                  <a:pos x="41" y="197"/>
                </a:cxn>
                <a:cxn ang="0">
                  <a:pos x="41" y="198"/>
                </a:cxn>
                <a:cxn ang="0">
                  <a:pos x="41" y="198"/>
                </a:cxn>
                <a:cxn ang="0">
                  <a:pos x="41" y="198"/>
                </a:cxn>
                <a:cxn ang="0">
                  <a:pos x="41" y="199"/>
                </a:cxn>
                <a:cxn ang="0">
                  <a:pos x="41" y="199"/>
                </a:cxn>
                <a:cxn ang="0">
                  <a:pos x="41" y="199"/>
                </a:cxn>
                <a:cxn ang="0">
                  <a:pos x="41" y="200"/>
                </a:cxn>
                <a:cxn ang="0">
                  <a:pos x="41" y="201"/>
                </a:cxn>
                <a:cxn ang="0">
                  <a:pos x="41" y="201"/>
                </a:cxn>
                <a:cxn ang="0">
                  <a:pos x="41" y="202"/>
                </a:cxn>
                <a:cxn ang="0">
                  <a:pos x="41" y="202"/>
                </a:cxn>
                <a:cxn ang="0">
                  <a:pos x="41" y="203"/>
                </a:cxn>
                <a:cxn ang="0">
                  <a:pos x="41" y="203"/>
                </a:cxn>
                <a:cxn ang="0">
                  <a:pos x="40" y="204"/>
                </a:cxn>
                <a:cxn ang="0">
                  <a:pos x="40" y="204"/>
                </a:cxn>
                <a:cxn ang="0">
                  <a:pos x="40" y="205"/>
                </a:cxn>
                <a:cxn ang="0">
                  <a:pos x="40" y="205"/>
                </a:cxn>
                <a:cxn ang="0">
                  <a:pos x="40" y="206"/>
                </a:cxn>
                <a:cxn ang="0">
                  <a:pos x="39" y="206"/>
                </a:cxn>
                <a:cxn ang="0">
                  <a:pos x="39" y="207"/>
                </a:cxn>
              </a:cxnLst>
              <a:rect l="0" t="0" r="r" b="b"/>
              <a:pathLst>
                <a:path w="169" h="207">
                  <a:moveTo>
                    <a:pt x="118" y="136"/>
                  </a:moveTo>
                  <a:cubicBezTo>
                    <a:pt x="156" y="83"/>
                    <a:pt x="169" y="28"/>
                    <a:pt x="149" y="14"/>
                  </a:cubicBezTo>
                  <a:cubicBezTo>
                    <a:pt x="129" y="0"/>
                    <a:pt x="82" y="31"/>
                    <a:pt x="45" y="84"/>
                  </a:cubicBezTo>
                  <a:cubicBezTo>
                    <a:pt x="15" y="126"/>
                    <a:pt x="0" y="169"/>
                    <a:pt x="5" y="192"/>
                  </a:cubicBezTo>
                  <a:cubicBezTo>
                    <a:pt x="5" y="192"/>
                    <a:pt x="5" y="192"/>
                    <a:pt x="5" y="192"/>
                  </a:cubicBezTo>
                  <a:cubicBezTo>
                    <a:pt x="5" y="192"/>
                    <a:pt x="5" y="192"/>
                    <a:pt x="5" y="192"/>
                  </a:cubicBezTo>
                  <a:cubicBezTo>
                    <a:pt x="6" y="192"/>
                    <a:pt x="6" y="192"/>
                    <a:pt x="6" y="192"/>
                  </a:cubicBezTo>
                  <a:cubicBezTo>
                    <a:pt x="6" y="192"/>
                    <a:pt x="6" y="192"/>
                    <a:pt x="6" y="192"/>
                  </a:cubicBezTo>
                  <a:cubicBezTo>
                    <a:pt x="6" y="192"/>
                    <a:pt x="6" y="192"/>
                    <a:pt x="6" y="192"/>
                  </a:cubicBezTo>
                  <a:cubicBezTo>
                    <a:pt x="6" y="192"/>
                    <a:pt x="6" y="192"/>
                    <a:pt x="6" y="192"/>
                  </a:cubicBezTo>
                  <a:cubicBezTo>
                    <a:pt x="6" y="192"/>
                    <a:pt x="6" y="192"/>
                    <a:pt x="6" y="192"/>
                  </a:cubicBezTo>
                  <a:cubicBezTo>
                    <a:pt x="6" y="192"/>
                    <a:pt x="6" y="192"/>
                    <a:pt x="6" y="192"/>
                  </a:cubicBezTo>
                  <a:cubicBezTo>
                    <a:pt x="6" y="192"/>
                    <a:pt x="6" y="192"/>
                    <a:pt x="6" y="192"/>
                  </a:cubicBezTo>
                  <a:cubicBezTo>
                    <a:pt x="6" y="191"/>
                    <a:pt x="6" y="191"/>
                    <a:pt x="6" y="191"/>
                  </a:cubicBezTo>
                  <a:cubicBezTo>
                    <a:pt x="6" y="191"/>
                    <a:pt x="6" y="191"/>
                    <a:pt x="6" y="191"/>
                  </a:cubicBezTo>
                  <a:cubicBezTo>
                    <a:pt x="6" y="191"/>
                    <a:pt x="6" y="191"/>
                    <a:pt x="6" y="191"/>
                  </a:cubicBezTo>
                  <a:cubicBezTo>
                    <a:pt x="6" y="191"/>
                    <a:pt x="6" y="191"/>
                    <a:pt x="6" y="191"/>
                  </a:cubicBezTo>
                  <a:cubicBezTo>
                    <a:pt x="6" y="191"/>
                    <a:pt x="6" y="191"/>
                    <a:pt x="6" y="191"/>
                  </a:cubicBezTo>
                  <a:cubicBezTo>
                    <a:pt x="6" y="191"/>
                    <a:pt x="6" y="191"/>
                    <a:pt x="6" y="191"/>
                  </a:cubicBezTo>
                  <a:cubicBezTo>
                    <a:pt x="6" y="191"/>
                    <a:pt x="6" y="191"/>
                    <a:pt x="6" y="191"/>
                  </a:cubicBezTo>
                  <a:cubicBezTo>
                    <a:pt x="6" y="191"/>
                    <a:pt x="6" y="191"/>
                    <a:pt x="6" y="191"/>
                  </a:cubicBezTo>
                  <a:cubicBezTo>
                    <a:pt x="6" y="191"/>
                    <a:pt x="6" y="191"/>
                    <a:pt x="6" y="191"/>
                  </a:cubicBezTo>
                  <a:cubicBezTo>
                    <a:pt x="6" y="190"/>
                    <a:pt x="6" y="190"/>
                    <a:pt x="6" y="190"/>
                  </a:cubicBezTo>
                  <a:cubicBezTo>
                    <a:pt x="6" y="190"/>
                    <a:pt x="6" y="190"/>
                    <a:pt x="6" y="190"/>
                  </a:cubicBezTo>
                  <a:cubicBezTo>
                    <a:pt x="6" y="190"/>
                    <a:pt x="6" y="190"/>
                    <a:pt x="6" y="190"/>
                  </a:cubicBezTo>
                  <a:cubicBezTo>
                    <a:pt x="6" y="190"/>
                    <a:pt x="6" y="190"/>
                    <a:pt x="6" y="190"/>
                  </a:cubicBezTo>
                  <a:cubicBezTo>
                    <a:pt x="6" y="190"/>
                    <a:pt x="6" y="190"/>
                    <a:pt x="6" y="190"/>
                  </a:cubicBezTo>
                  <a:cubicBezTo>
                    <a:pt x="7" y="190"/>
                    <a:pt x="7" y="190"/>
                    <a:pt x="7" y="190"/>
                  </a:cubicBezTo>
                  <a:cubicBezTo>
                    <a:pt x="7" y="190"/>
                    <a:pt x="7" y="190"/>
                    <a:pt x="7" y="190"/>
                  </a:cubicBezTo>
                  <a:cubicBezTo>
                    <a:pt x="7" y="190"/>
                    <a:pt x="7" y="190"/>
                    <a:pt x="7" y="190"/>
                  </a:cubicBezTo>
                  <a:cubicBezTo>
                    <a:pt x="7" y="190"/>
                    <a:pt x="7" y="190"/>
                    <a:pt x="7" y="190"/>
                  </a:cubicBezTo>
                  <a:cubicBezTo>
                    <a:pt x="7" y="190"/>
                    <a:pt x="7" y="190"/>
                    <a:pt x="7" y="190"/>
                  </a:cubicBezTo>
                  <a:cubicBezTo>
                    <a:pt x="7" y="189"/>
                    <a:pt x="7" y="189"/>
                    <a:pt x="7" y="189"/>
                  </a:cubicBezTo>
                  <a:cubicBezTo>
                    <a:pt x="7" y="189"/>
                    <a:pt x="7" y="189"/>
                    <a:pt x="7" y="189"/>
                  </a:cubicBezTo>
                  <a:cubicBezTo>
                    <a:pt x="7" y="189"/>
                    <a:pt x="7" y="189"/>
                    <a:pt x="7" y="189"/>
                  </a:cubicBezTo>
                  <a:cubicBezTo>
                    <a:pt x="7" y="189"/>
                    <a:pt x="7" y="189"/>
                    <a:pt x="7" y="189"/>
                  </a:cubicBezTo>
                  <a:cubicBezTo>
                    <a:pt x="7" y="189"/>
                    <a:pt x="7" y="189"/>
                    <a:pt x="7" y="189"/>
                  </a:cubicBezTo>
                  <a:cubicBezTo>
                    <a:pt x="7" y="189"/>
                    <a:pt x="7" y="189"/>
                    <a:pt x="7" y="189"/>
                  </a:cubicBezTo>
                  <a:cubicBezTo>
                    <a:pt x="7" y="189"/>
                    <a:pt x="7" y="189"/>
                    <a:pt x="7" y="189"/>
                  </a:cubicBezTo>
                  <a:cubicBezTo>
                    <a:pt x="7" y="189"/>
                    <a:pt x="7" y="189"/>
                    <a:pt x="7" y="189"/>
                  </a:cubicBezTo>
                  <a:cubicBezTo>
                    <a:pt x="7" y="189"/>
                    <a:pt x="7" y="189"/>
                    <a:pt x="7" y="189"/>
                  </a:cubicBezTo>
                  <a:cubicBezTo>
                    <a:pt x="7" y="189"/>
                    <a:pt x="7" y="189"/>
                    <a:pt x="7" y="189"/>
                  </a:cubicBezTo>
                  <a:cubicBezTo>
                    <a:pt x="7" y="189"/>
                    <a:pt x="7" y="189"/>
                    <a:pt x="7" y="189"/>
                  </a:cubicBezTo>
                  <a:cubicBezTo>
                    <a:pt x="7" y="189"/>
                    <a:pt x="7" y="189"/>
                    <a:pt x="7" y="189"/>
                  </a:cubicBezTo>
                  <a:cubicBezTo>
                    <a:pt x="7" y="188"/>
                    <a:pt x="7" y="188"/>
                    <a:pt x="7" y="188"/>
                  </a:cubicBezTo>
                  <a:cubicBezTo>
                    <a:pt x="7" y="188"/>
                    <a:pt x="7" y="188"/>
                    <a:pt x="7" y="188"/>
                  </a:cubicBezTo>
                  <a:cubicBezTo>
                    <a:pt x="8" y="188"/>
                    <a:pt x="8" y="188"/>
                    <a:pt x="8" y="188"/>
                  </a:cubicBezTo>
                  <a:cubicBezTo>
                    <a:pt x="8" y="188"/>
                    <a:pt x="8" y="188"/>
                    <a:pt x="8" y="188"/>
                  </a:cubicBezTo>
                  <a:cubicBezTo>
                    <a:pt x="8" y="188"/>
                    <a:pt x="8" y="188"/>
                    <a:pt x="8" y="188"/>
                  </a:cubicBezTo>
                  <a:cubicBezTo>
                    <a:pt x="8" y="188"/>
                    <a:pt x="8" y="188"/>
                    <a:pt x="8" y="188"/>
                  </a:cubicBezTo>
                  <a:cubicBezTo>
                    <a:pt x="8" y="188"/>
                    <a:pt x="8" y="188"/>
                    <a:pt x="8" y="188"/>
                  </a:cubicBezTo>
                  <a:cubicBezTo>
                    <a:pt x="8" y="188"/>
                    <a:pt x="8" y="188"/>
                    <a:pt x="8" y="188"/>
                  </a:cubicBezTo>
                  <a:cubicBezTo>
                    <a:pt x="8" y="188"/>
                    <a:pt x="8" y="188"/>
                    <a:pt x="8" y="188"/>
                  </a:cubicBezTo>
                  <a:cubicBezTo>
                    <a:pt x="8" y="188"/>
                    <a:pt x="8" y="188"/>
                    <a:pt x="8" y="188"/>
                  </a:cubicBezTo>
                  <a:cubicBezTo>
                    <a:pt x="8" y="188"/>
                    <a:pt x="8" y="188"/>
                    <a:pt x="8" y="188"/>
                  </a:cubicBezTo>
                  <a:cubicBezTo>
                    <a:pt x="8" y="188"/>
                    <a:pt x="8" y="188"/>
                    <a:pt x="8" y="188"/>
                  </a:cubicBezTo>
                  <a:cubicBezTo>
                    <a:pt x="8" y="188"/>
                    <a:pt x="8" y="188"/>
                    <a:pt x="8" y="188"/>
                  </a:cubicBezTo>
                  <a:cubicBezTo>
                    <a:pt x="8" y="188"/>
                    <a:pt x="8" y="188"/>
                    <a:pt x="8" y="188"/>
                  </a:cubicBezTo>
                  <a:cubicBezTo>
                    <a:pt x="8" y="188"/>
                    <a:pt x="8" y="188"/>
                    <a:pt x="8" y="188"/>
                  </a:cubicBezTo>
                  <a:cubicBezTo>
                    <a:pt x="8" y="188"/>
                    <a:pt x="8" y="188"/>
                    <a:pt x="8" y="188"/>
                  </a:cubicBezTo>
                  <a:cubicBezTo>
                    <a:pt x="8" y="187"/>
                    <a:pt x="8" y="187"/>
                    <a:pt x="8" y="187"/>
                  </a:cubicBezTo>
                  <a:cubicBezTo>
                    <a:pt x="8" y="187"/>
                    <a:pt x="8" y="187"/>
                    <a:pt x="8" y="187"/>
                  </a:cubicBezTo>
                  <a:cubicBezTo>
                    <a:pt x="8" y="187"/>
                    <a:pt x="8" y="187"/>
                    <a:pt x="8" y="187"/>
                  </a:cubicBezTo>
                  <a:cubicBezTo>
                    <a:pt x="8" y="187"/>
                    <a:pt x="8" y="187"/>
                    <a:pt x="8" y="187"/>
                  </a:cubicBezTo>
                  <a:cubicBezTo>
                    <a:pt x="8" y="187"/>
                    <a:pt x="8" y="187"/>
                    <a:pt x="8" y="187"/>
                  </a:cubicBezTo>
                  <a:cubicBezTo>
                    <a:pt x="8" y="187"/>
                    <a:pt x="8" y="187"/>
                    <a:pt x="8" y="187"/>
                  </a:cubicBezTo>
                  <a:cubicBezTo>
                    <a:pt x="9" y="187"/>
                    <a:pt x="9" y="187"/>
                    <a:pt x="9" y="187"/>
                  </a:cubicBezTo>
                  <a:cubicBezTo>
                    <a:pt x="9" y="187"/>
                    <a:pt x="9" y="187"/>
                    <a:pt x="9" y="187"/>
                  </a:cubicBezTo>
                  <a:cubicBezTo>
                    <a:pt x="9" y="187"/>
                    <a:pt x="9" y="187"/>
                    <a:pt x="9" y="187"/>
                  </a:cubicBezTo>
                  <a:cubicBezTo>
                    <a:pt x="9" y="187"/>
                    <a:pt x="9" y="187"/>
                    <a:pt x="9" y="187"/>
                  </a:cubicBezTo>
                  <a:cubicBezTo>
                    <a:pt x="9" y="187"/>
                    <a:pt x="9" y="187"/>
                    <a:pt x="9" y="187"/>
                  </a:cubicBezTo>
                  <a:cubicBezTo>
                    <a:pt x="9" y="187"/>
                    <a:pt x="9" y="187"/>
                    <a:pt x="9" y="187"/>
                  </a:cubicBezTo>
                  <a:cubicBezTo>
                    <a:pt x="9" y="187"/>
                    <a:pt x="9" y="187"/>
                    <a:pt x="9" y="187"/>
                  </a:cubicBezTo>
                  <a:cubicBezTo>
                    <a:pt x="9" y="187"/>
                    <a:pt x="9" y="187"/>
                    <a:pt x="9" y="187"/>
                  </a:cubicBezTo>
                  <a:cubicBezTo>
                    <a:pt x="9" y="187"/>
                    <a:pt x="9" y="187"/>
                    <a:pt x="9" y="187"/>
                  </a:cubicBezTo>
                  <a:cubicBezTo>
                    <a:pt x="9" y="187"/>
                    <a:pt x="9" y="187"/>
                    <a:pt x="9" y="187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10" y="186"/>
                    <a:pt x="10" y="186"/>
                    <a:pt x="10" y="186"/>
                  </a:cubicBezTo>
                  <a:cubicBezTo>
                    <a:pt x="10" y="186"/>
                    <a:pt x="10" y="186"/>
                    <a:pt x="10" y="186"/>
                  </a:cubicBezTo>
                  <a:cubicBezTo>
                    <a:pt x="10" y="186"/>
                    <a:pt x="10" y="186"/>
                    <a:pt x="10" y="186"/>
                  </a:cubicBezTo>
                  <a:cubicBezTo>
                    <a:pt x="10" y="186"/>
                    <a:pt x="10" y="186"/>
                    <a:pt x="10" y="186"/>
                  </a:cubicBezTo>
                  <a:cubicBezTo>
                    <a:pt x="10" y="186"/>
                    <a:pt x="10" y="186"/>
                    <a:pt x="10" y="186"/>
                  </a:cubicBezTo>
                  <a:cubicBezTo>
                    <a:pt x="10" y="186"/>
                    <a:pt x="10" y="186"/>
                    <a:pt x="10" y="186"/>
                  </a:cubicBezTo>
                  <a:cubicBezTo>
                    <a:pt x="10" y="186"/>
                    <a:pt x="10" y="186"/>
                    <a:pt x="10" y="186"/>
                  </a:cubicBezTo>
                  <a:cubicBezTo>
                    <a:pt x="10" y="185"/>
                    <a:pt x="10" y="185"/>
                    <a:pt x="10" y="185"/>
                  </a:cubicBezTo>
                  <a:cubicBezTo>
                    <a:pt x="10" y="185"/>
                    <a:pt x="10" y="185"/>
                    <a:pt x="10" y="185"/>
                  </a:cubicBezTo>
                  <a:cubicBezTo>
                    <a:pt x="10" y="185"/>
                    <a:pt x="10" y="185"/>
                    <a:pt x="10" y="185"/>
                  </a:cubicBezTo>
                  <a:cubicBezTo>
                    <a:pt x="10" y="185"/>
                    <a:pt x="10" y="185"/>
                    <a:pt x="10" y="185"/>
                  </a:cubicBezTo>
                  <a:cubicBezTo>
                    <a:pt x="10" y="185"/>
                    <a:pt x="10" y="185"/>
                    <a:pt x="10" y="185"/>
                  </a:cubicBezTo>
                  <a:cubicBezTo>
                    <a:pt x="10" y="185"/>
                    <a:pt x="10" y="185"/>
                    <a:pt x="10" y="185"/>
                  </a:cubicBezTo>
                  <a:cubicBezTo>
                    <a:pt x="10" y="185"/>
                    <a:pt x="10" y="185"/>
                    <a:pt x="10" y="185"/>
                  </a:cubicBezTo>
                  <a:cubicBezTo>
                    <a:pt x="11" y="185"/>
                    <a:pt x="11" y="185"/>
                    <a:pt x="11" y="185"/>
                  </a:cubicBezTo>
                  <a:cubicBezTo>
                    <a:pt x="11" y="185"/>
                    <a:pt x="11" y="185"/>
                    <a:pt x="11" y="185"/>
                  </a:cubicBezTo>
                  <a:cubicBezTo>
                    <a:pt x="11" y="185"/>
                    <a:pt x="11" y="185"/>
                    <a:pt x="11" y="185"/>
                  </a:cubicBezTo>
                  <a:cubicBezTo>
                    <a:pt x="11" y="185"/>
                    <a:pt x="11" y="185"/>
                    <a:pt x="11" y="185"/>
                  </a:cubicBezTo>
                  <a:cubicBezTo>
                    <a:pt x="11" y="185"/>
                    <a:pt x="11" y="185"/>
                    <a:pt x="11" y="185"/>
                  </a:cubicBezTo>
                  <a:cubicBezTo>
                    <a:pt x="11" y="185"/>
                    <a:pt x="11" y="185"/>
                    <a:pt x="11" y="185"/>
                  </a:cubicBezTo>
                  <a:cubicBezTo>
                    <a:pt x="11" y="185"/>
                    <a:pt x="11" y="185"/>
                    <a:pt x="11" y="185"/>
                  </a:cubicBezTo>
                  <a:cubicBezTo>
                    <a:pt x="11" y="185"/>
                    <a:pt x="11" y="185"/>
                    <a:pt x="11" y="185"/>
                  </a:cubicBezTo>
                  <a:cubicBezTo>
                    <a:pt x="11" y="184"/>
                    <a:pt x="11" y="184"/>
                    <a:pt x="11" y="184"/>
                  </a:cubicBezTo>
                  <a:cubicBezTo>
                    <a:pt x="11" y="184"/>
                    <a:pt x="11" y="184"/>
                    <a:pt x="11" y="184"/>
                  </a:cubicBezTo>
                  <a:cubicBezTo>
                    <a:pt x="11" y="184"/>
                    <a:pt x="11" y="184"/>
                    <a:pt x="11" y="184"/>
                  </a:cubicBezTo>
                  <a:cubicBezTo>
                    <a:pt x="11" y="184"/>
                    <a:pt x="11" y="184"/>
                    <a:pt x="11" y="184"/>
                  </a:cubicBezTo>
                  <a:cubicBezTo>
                    <a:pt x="11" y="184"/>
                    <a:pt x="11" y="184"/>
                    <a:pt x="11" y="184"/>
                  </a:cubicBezTo>
                  <a:cubicBezTo>
                    <a:pt x="12" y="184"/>
                    <a:pt x="12" y="184"/>
                    <a:pt x="12" y="184"/>
                  </a:cubicBezTo>
                  <a:cubicBezTo>
                    <a:pt x="12" y="184"/>
                    <a:pt x="12" y="184"/>
                    <a:pt x="12" y="184"/>
                  </a:cubicBezTo>
                  <a:cubicBezTo>
                    <a:pt x="12" y="184"/>
                    <a:pt x="12" y="184"/>
                    <a:pt x="12" y="184"/>
                  </a:cubicBezTo>
                  <a:cubicBezTo>
                    <a:pt x="12" y="184"/>
                    <a:pt x="12" y="184"/>
                    <a:pt x="12" y="184"/>
                  </a:cubicBezTo>
                  <a:cubicBezTo>
                    <a:pt x="12" y="184"/>
                    <a:pt x="12" y="184"/>
                    <a:pt x="12" y="184"/>
                  </a:cubicBezTo>
                  <a:cubicBezTo>
                    <a:pt x="12" y="184"/>
                    <a:pt x="12" y="184"/>
                    <a:pt x="12" y="184"/>
                  </a:cubicBezTo>
                  <a:cubicBezTo>
                    <a:pt x="12" y="184"/>
                    <a:pt x="12" y="184"/>
                    <a:pt x="12" y="184"/>
                  </a:cubicBezTo>
                  <a:cubicBezTo>
                    <a:pt x="12" y="184"/>
                    <a:pt x="12" y="184"/>
                    <a:pt x="12" y="184"/>
                  </a:cubicBezTo>
                  <a:cubicBezTo>
                    <a:pt x="12" y="184"/>
                    <a:pt x="12" y="184"/>
                    <a:pt x="12" y="184"/>
                  </a:cubicBezTo>
                  <a:cubicBezTo>
                    <a:pt x="12" y="184"/>
                    <a:pt x="12" y="184"/>
                    <a:pt x="12" y="184"/>
                  </a:cubicBezTo>
                  <a:cubicBezTo>
                    <a:pt x="12" y="184"/>
                    <a:pt x="12" y="184"/>
                    <a:pt x="12" y="184"/>
                  </a:cubicBezTo>
                  <a:cubicBezTo>
                    <a:pt x="12" y="184"/>
                    <a:pt x="12" y="184"/>
                    <a:pt x="12" y="184"/>
                  </a:cubicBezTo>
                  <a:cubicBezTo>
                    <a:pt x="12" y="184"/>
                    <a:pt x="12" y="184"/>
                    <a:pt x="12" y="184"/>
                  </a:cubicBezTo>
                  <a:cubicBezTo>
                    <a:pt x="13" y="184"/>
                    <a:pt x="13" y="184"/>
                    <a:pt x="13" y="184"/>
                  </a:cubicBezTo>
                  <a:cubicBezTo>
                    <a:pt x="13" y="183"/>
                    <a:pt x="13" y="183"/>
                    <a:pt x="13" y="183"/>
                  </a:cubicBezTo>
                  <a:cubicBezTo>
                    <a:pt x="13" y="183"/>
                    <a:pt x="13" y="183"/>
                    <a:pt x="13" y="183"/>
                  </a:cubicBezTo>
                  <a:cubicBezTo>
                    <a:pt x="13" y="183"/>
                    <a:pt x="13" y="183"/>
                    <a:pt x="13" y="183"/>
                  </a:cubicBezTo>
                  <a:cubicBezTo>
                    <a:pt x="13" y="183"/>
                    <a:pt x="13" y="183"/>
                    <a:pt x="13" y="183"/>
                  </a:cubicBezTo>
                  <a:cubicBezTo>
                    <a:pt x="13" y="183"/>
                    <a:pt x="13" y="183"/>
                    <a:pt x="13" y="183"/>
                  </a:cubicBezTo>
                  <a:cubicBezTo>
                    <a:pt x="13" y="183"/>
                    <a:pt x="13" y="183"/>
                    <a:pt x="13" y="183"/>
                  </a:cubicBezTo>
                  <a:cubicBezTo>
                    <a:pt x="13" y="183"/>
                    <a:pt x="13" y="183"/>
                    <a:pt x="13" y="183"/>
                  </a:cubicBezTo>
                  <a:cubicBezTo>
                    <a:pt x="13" y="183"/>
                    <a:pt x="13" y="183"/>
                    <a:pt x="13" y="183"/>
                  </a:cubicBezTo>
                  <a:cubicBezTo>
                    <a:pt x="13" y="183"/>
                    <a:pt x="13" y="183"/>
                    <a:pt x="13" y="183"/>
                  </a:cubicBezTo>
                  <a:cubicBezTo>
                    <a:pt x="13" y="183"/>
                    <a:pt x="13" y="183"/>
                    <a:pt x="13" y="183"/>
                  </a:cubicBezTo>
                  <a:cubicBezTo>
                    <a:pt x="13" y="183"/>
                    <a:pt x="13" y="183"/>
                    <a:pt x="13" y="183"/>
                  </a:cubicBezTo>
                  <a:cubicBezTo>
                    <a:pt x="13" y="183"/>
                    <a:pt x="13" y="183"/>
                    <a:pt x="13" y="183"/>
                  </a:cubicBezTo>
                  <a:cubicBezTo>
                    <a:pt x="14" y="183"/>
                    <a:pt x="14" y="183"/>
                    <a:pt x="14" y="183"/>
                  </a:cubicBezTo>
                  <a:cubicBezTo>
                    <a:pt x="14" y="183"/>
                    <a:pt x="14" y="183"/>
                    <a:pt x="14" y="183"/>
                  </a:cubicBezTo>
                  <a:cubicBezTo>
                    <a:pt x="14" y="183"/>
                    <a:pt x="14" y="183"/>
                    <a:pt x="14" y="183"/>
                  </a:cubicBezTo>
                  <a:cubicBezTo>
                    <a:pt x="14" y="183"/>
                    <a:pt x="14" y="183"/>
                    <a:pt x="14" y="183"/>
                  </a:cubicBezTo>
                  <a:cubicBezTo>
                    <a:pt x="14" y="183"/>
                    <a:pt x="14" y="183"/>
                    <a:pt x="14" y="183"/>
                  </a:cubicBezTo>
                  <a:cubicBezTo>
                    <a:pt x="14" y="183"/>
                    <a:pt x="14" y="183"/>
                    <a:pt x="14" y="183"/>
                  </a:cubicBezTo>
                  <a:cubicBezTo>
                    <a:pt x="14" y="183"/>
                    <a:pt x="14" y="183"/>
                    <a:pt x="14" y="183"/>
                  </a:cubicBezTo>
                  <a:cubicBezTo>
                    <a:pt x="14" y="183"/>
                    <a:pt x="14" y="183"/>
                    <a:pt x="14" y="183"/>
                  </a:cubicBezTo>
                  <a:cubicBezTo>
                    <a:pt x="14" y="183"/>
                    <a:pt x="14" y="183"/>
                    <a:pt x="14" y="183"/>
                  </a:cubicBezTo>
                  <a:cubicBezTo>
                    <a:pt x="14" y="182"/>
                    <a:pt x="14" y="182"/>
                    <a:pt x="14" y="182"/>
                  </a:cubicBezTo>
                  <a:cubicBezTo>
                    <a:pt x="14" y="182"/>
                    <a:pt x="14" y="182"/>
                    <a:pt x="14" y="182"/>
                  </a:cubicBezTo>
                  <a:cubicBezTo>
                    <a:pt x="15" y="182"/>
                    <a:pt x="15" y="182"/>
                    <a:pt x="15" y="182"/>
                  </a:cubicBezTo>
                  <a:cubicBezTo>
                    <a:pt x="15" y="182"/>
                    <a:pt x="15" y="182"/>
                    <a:pt x="15" y="182"/>
                  </a:cubicBezTo>
                  <a:cubicBezTo>
                    <a:pt x="15" y="182"/>
                    <a:pt x="15" y="182"/>
                    <a:pt x="15" y="182"/>
                  </a:cubicBezTo>
                  <a:cubicBezTo>
                    <a:pt x="15" y="182"/>
                    <a:pt x="15" y="182"/>
                    <a:pt x="15" y="182"/>
                  </a:cubicBezTo>
                  <a:cubicBezTo>
                    <a:pt x="15" y="182"/>
                    <a:pt x="15" y="182"/>
                    <a:pt x="15" y="182"/>
                  </a:cubicBezTo>
                  <a:cubicBezTo>
                    <a:pt x="15" y="182"/>
                    <a:pt x="15" y="182"/>
                    <a:pt x="15" y="182"/>
                  </a:cubicBezTo>
                  <a:cubicBezTo>
                    <a:pt x="15" y="182"/>
                    <a:pt x="15" y="182"/>
                    <a:pt x="15" y="182"/>
                  </a:cubicBezTo>
                  <a:cubicBezTo>
                    <a:pt x="15" y="182"/>
                    <a:pt x="15" y="182"/>
                    <a:pt x="15" y="182"/>
                  </a:cubicBezTo>
                  <a:cubicBezTo>
                    <a:pt x="15" y="182"/>
                    <a:pt x="15" y="182"/>
                    <a:pt x="15" y="182"/>
                  </a:cubicBezTo>
                  <a:cubicBezTo>
                    <a:pt x="15" y="182"/>
                    <a:pt x="15" y="182"/>
                    <a:pt x="15" y="182"/>
                  </a:cubicBezTo>
                  <a:cubicBezTo>
                    <a:pt x="15" y="182"/>
                    <a:pt x="15" y="182"/>
                    <a:pt x="15" y="182"/>
                  </a:cubicBezTo>
                  <a:cubicBezTo>
                    <a:pt x="15" y="182"/>
                    <a:pt x="15" y="182"/>
                    <a:pt x="15" y="182"/>
                  </a:cubicBezTo>
                  <a:cubicBezTo>
                    <a:pt x="15" y="182"/>
                    <a:pt x="15" y="182"/>
                    <a:pt x="15" y="182"/>
                  </a:cubicBezTo>
                  <a:cubicBezTo>
                    <a:pt x="16" y="182"/>
                    <a:pt x="16" y="182"/>
                    <a:pt x="16" y="182"/>
                  </a:cubicBezTo>
                  <a:cubicBezTo>
                    <a:pt x="16" y="182"/>
                    <a:pt x="16" y="182"/>
                    <a:pt x="16" y="182"/>
                  </a:cubicBezTo>
                  <a:cubicBezTo>
                    <a:pt x="16" y="182"/>
                    <a:pt x="16" y="182"/>
                    <a:pt x="16" y="182"/>
                  </a:cubicBezTo>
                  <a:cubicBezTo>
                    <a:pt x="16" y="182"/>
                    <a:pt x="16" y="182"/>
                    <a:pt x="16" y="182"/>
                  </a:cubicBezTo>
                  <a:cubicBezTo>
                    <a:pt x="16" y="182"/>
                    <a:pt x="16" y="182"/>
                    <a:pt x="16" y="182"/>
                  </a:cubicBezTo>
                  <a:cubicBezTo>
                    <a:pt x="16" y="182"/>
                    <a:pt x="16" y="182"/>
                    <a:pt x="16" y="182"/>
                  </a:cubicBezTo>
                  <a:cubicBezTo>
                    <a:pt x="16" y="182"/>
                    <a:pt x="16" y="182"/>
                    <a:pt x="16" y="182"/>
                  </a:cubicBezTo>
                  <a:cubicBezTo>
                    <a:pt x="16" y="182"/>
                    <a:pt x="16" y="182"/>
                    <a:pt x="16" y="182"/>
                  </a:cubicBezTo>
                  <a:cubicBezTo>
                    <a:pt x="16" y="182"/>
                    <a:pt x="16" y="182"/>
                    <a:pt x="16" y="182"/>
                  </a:cubicBezTo>
                  <a:cubicBezTo>
                    <a:pt x="16" y="182"/>
                    <a:pt x="16" y="182"/>
                    <a:pt x="16" y="182"/>
                  </a:cubicBezTo>
                  <a:cubicBezTo>
                    <a:pt x="16" y="182"/>
                    <a:pt x="16" y="182"/>
                    <a:pt x="16" y="182"/>
                  </a:cubicBezTo>
                  <a:cubicBezTo>
                    <a:pt x="17" y="182"/>
                    <a:pt x="17" y="182"/>
                    <a:pt x="17" y="182"/>
                  </a:cubicBezTo>
                  <a:cubicBezTo>
                    <a:pt x="17" y="182"/>
                    <a:pt x="17" y="182"/>
                    <a:pt x="17" y="182"/>
                  </a:cubicBezTo>
                  <a:cubicBezTo>
                    <a:pt x="17" y="181"/>
                    <a:pt x="17" y="181"/>
                    <a:pt x="17" y="181"/>
                  </a:cubicBezTo>
                  <a:cubicBezTo>
                    <a:pt x="17" y="181"/>
                    <a:pt x="17" y="181"/>
                    <a:pt x="17" y="181"/>
                  </a:cubicBezTo>
                  <a:cubicBezTo>
                    <a:pt x="17" y="181"/>
                    <a:pt x="17" y="181"/>
                    <a:pt x="17" y="181"/>
                  </a:cubicBezTo>
                  <a:cubicBezTo>
                    <a:pt x="17" y="181"/>
                    <a:pt x="17" y="181"/>
                    <a:pt x="17" y="181"/>
                  </a:cubicBezTo>
                  <a:cubicBezTo>
                    <a:pt x="17" y="181"/>
                    <a:pt x="17" y="181"/>
                    <a:pt x="17" y="181"/>
                  </a:cubicBezTo>
                  <a:cubicBezTo>
                    <a:pt x="17" y="181"/>
                    <a:pt x="17" y="181"/>
                    <a:pt x="17" y="181"/>
                  </a:cubicBezTo>
                  <a:cubicBezTo>
                    <a:pt x="17" y="181"/>
                    <a:pt x="17" y="181"/>
                    <a:pt x="17" y="181"/>
                  </a:cubicBezTo>
                  <a:cubicBezTo>
                    <a:pt x="18" y="181"/>
                    <a:pt x="18" y="181"/>
                    <a:pt x="18" y="181"/>
                  </a:cubicBezTo>
                  <a:cubicBezTo>
                    <a:pt x="18" y="181"/>
                    <a:pt x="18" y="181"/>
                    <a:pt x="18" y="181"/>
                  </a:cubicBezTo>
                  <a:cubicBezTo>
                    <a:pt x="18" y="181"/>
                    <a:pt x="18" y="181"/>
                    <a:pt x="18" y="181"/>
                  </a:cubicBezTo>
                  <a:cubicBezTo>
                    <a:pt x="18" y="181"/>
                    <a:pt x="18" y="181"/>
                    <a:pt x="18" y="181"/>
                  </a:cubicBezTo>
                  <a:cubicBezTo>
                    <a:pt x="14" y="161"/>
                    <a:pt x="24" y="122"/>
                    <a:pt x="50" y="86"/>
                  </a:cubicBezTo>
                  <a:cubicBezTo>
                    <a:pt x="82" y="40"/>
                    <a:pt x="124" y="17"/>
                    <a:pt x="140" y="28"/>
                  </a:cubicBezTo>
                  <a:cubicBezTo>
                    <a:pt x="156" y="40"/>
                    <a:pt x="148" y="87"/>
                    <a:pt x="116" y="132"/>
                  </a:cubicBezTo>
                  <a:cubicBezTo>
                    <a:pt x="91" y="167"/>
                    <a:pt x="61" y="190"/>
                    <a:pt x="40" y="194"/>
                  </a:cubicBezTo>
                  <a:cubicBezTo>
                    <a:pt x="40" y="194"/>
                    <a:pt x="40" y="194"/>
                    <a:pt x="40" y="194"/>
                  </a:cubicBezTo>
                  <a:cubicBezTo>
                    <a:pt x="40" y="194"/>
                    <a:pt x="40" y="194"/>
                    <a:pt x="40" y="194"/>
                  </a:cubicBezTo>
                  <a:cubicBezTo>
                    <a:pt x="40" y="194"/>
                    <a:pt x="40" y="194"/>
                    <a:pt x="40" y="194"/>
                  </a:cubicBezTo>
                  <a:cubicBezTo>
                    <a:pt x="40" y="194"/>
                    <a:pt x="40" y="194"/>
                    <a:pt x="40" y="194"/>
                  </a:cubicBezTo>
                  <a:cubicBezTo>
                    <a:pt x="40" y="195"/>
                    <a:pt x="40" y="195"/>
                    <a:pt x="40" y="195"/>
                  </a:cubicBezTo>
                  <a:cubicBezTo>
                    <a:pt x="40" y="195"/>
                    <a:pt x="40" y="195"/>
                    <a:pt x="40" y="195"/>
                  </a:cubicBezTo>
                  <a:cubicBezTo>
                    <a:pt x="40" y="195"/>
                    <a:pt x="40" y="195"/>
                    <a:pt x="40" y="195"/>
                  </a:cubicBezTo>
                  <a:cubicBezTo>
                    <a:pt x="40" y="195"/>
                    <a:pt x="40" y="195"/>
                    <a:pt x="40" y="195"/>
                  </a:cubicBezTo>
                  <a:cubicBezTo>
                    <a:pt x="40" y="195"/>
                    <a:pt x="40" y="195"/>
                    <a:pt x="40" y="195"/>
                  </a:cubicBezTo>
                  <a:cubicBezTo>
                    <a:pt x="41" y="195"/>
                    <a:pt x="41" y="195"/>
                    <a:pt x="41" y="195"/>
                  </a:cubicBezTo>
                  <a:cubicBezTo>
                    <a:pt x="41" y="195"/>
                    <a:pt x="41" y="195"/>
                    <a:pt x="41" y="195"/>
                  </a:cubicBezTo>
                  <a:cubicBezTo>
                    <a:pt x="41" y="195"/>
                    <a:pt x="41" y="195"/>
                    <a:pt x="41" y="195"/>
                  </a:cubicBezTo>
                  <a:cubicBezTo>
                    <a:pt x="41" y="195"/>
                    <a:pt x="41" y="195"/>
                    <a:pt x="41" y="195"/>
                  </a:cubicBezTo>
                  <a:cubicBezTo>
                    <a:pt x="41" y="195"/>
                    <a:pt x="41" y="195"/>
                    <a:pt x="41" y="195"/>
                  </a:cubicBezTo>
                  <a:cubicBezTo>
                    <a:pt x="41" y="195"/>
                    <a:pt x="41" y="195"/>
                    <a:pt x="41" y="195"/>
                  </a:cubicBezTo>
                  <a:cubicBezTo>
                    <a:pt x="41" y="195"/>
                    <a:pt x="41" y="195"/>
                    <a:pt x="41" y="195"/>
                  </a:cubicBezTo>
                  <a:cubicBezTo>
                    <a:pt x="41" y="195"/>
                    <a:pt x="41" y="195"/>
                    <a:pt x="41" y="195"/>
                  </a:cubicBezTo>
                  <a:cubicBezTo>
                    <a:pt x="41" y="195"/>
                    <a:pt x="41" y="195"/>
                    <a:pt x="41" y="195"/>
                  </a:cubicBezTo>
                  <a:cubicBezTo>
                    <a:pt x="41" y="195"/>
                    <a:pt x="41" y="195"/>
                    <a:pt x="41" y="195"/>
                  </a:cubicBezTo>
                  <a:cubicBezTo>
                    <a:pt x="41" y="195"/>
                    <a:pt x="41" y="195"/>
                    <a:pt x="41" y="195"/>
                  </a:cubicBezTo>
                  <a:cubicBezTo>
                    <a:pt x="41" y="195"/>
                    <a:pt x="41" y="195"/>
                    <a:pt x="41" y="195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9"/>
                    <a:pt x="41" y="199"/>
                    <a:pt x="41" y="199"/>
                  </a:cubicBezTo>
                  <a:cubicBezTo>
                    <a:pt x="41" y="199"/>
                    <a:pt x="41" y="199"/>
                    <a:pt x="41" y="199"/>
                  </a:cubicBezTo>
                  <a:cubicBezTo>
                    <a:pt x="41" y="199"/>
                    <a:pt x="41" y="199"/>
                    <a:pt x="41" y="199"/>
                  </a:cubicBezTo>
                  <a:cubicBezTo>
                    <a:pt x="41" y="199"/>
                    <a:pt x="41" y="199"/>
                    <a:pt x="41" y="199"/>
                  </a:cubicBezTo>
                  <a:cubicBezTo>
                    <a:pt x="41" y="199"/>
                    <a:pt x="41" y="199"/>
                    <a:pt x="41" y="199"/>
                  </a:cubicBezTo>
                  <a:cubicBezTo>
                    <a:pt x="41" y="199"/>
                    <a:pt x="41" y="199"/>
                    <a:pt x="41" y="199"/>
                  </a:cubicBezTo>
                  <a:cubicBezTo>
                    <a:pt x="41" y="199"/>
                    <a:pt x="41" y="199"/>
                    <a:pt x="41" y="199"/>
                  </a:cubicBezTo>
                  <a:cubicBezTo>
                    <a:pt x="41" y="199"/>
                    <a:pt x="41" y="199"/>
                    <a:pt x="41" y="199"/>
                  </a:cubicBezTo>
                  <a:cubicBezTo>
                    <a:pt x="41" y="199"/>
                    <a:pt x="41" y="199"/>
                    <a:pt x="41" y="199"/>
                  </a:cubicBezTo>
                  <a:cubicBezTo>
                    <a:pt x="41" y="199"/>
                    <a:pt x="41" y="199"/>
                    <a:pt x="41" y="199"/>
                  </a:cubicBezTo>
                  <a:cubicBezTo>
                    <a:pt x="41" y="199"/>
                    <a:pt x="41" y="199"/>
                    <a:pt x="41" y="199"/>
                  </a:cubicBezTo>
                  <a:cubicBezTo>
                    <a:pt x="41" y="199"/>
                    <a:pt x="41" y="199"/>
                    <a:pt x="41" y="199"/>
                  </a:cubicBezTo>
                  <a:cubicBezTo>
                    <a:pt x="41" y="199"/>
                    <a:pt x="41" y="199"/>
                    <a:pt x="41" y="199"/>
                  </a:cubicBezTo>
                  <a:cubicBezTo>
                    <a:pt x="41" y="199"/>
                    <a:pt x="41" y="199"/>
                    <a:pt x="41" y="199"/>
                  </a:cubicBezTo>
                  <a:cubicBezTo>
                    <a:pt x="41" y="200"/>
                    <a:pt x="41" y="200"/>
                    <a:pt x="41" y="200"/>
                  </a:cubicBezTo>
                  <a:cubicBezTo>
                    <a:pt x="41" y="200"/>
                    <a:pt x="41" y="200"/>
                    <a:pt x="41" y="200"/>
                  </a:cubicBezTo>
                  <a:cubicBezTo>
                    <a:pt x="41" y="200"/>
                    <a:pt x="41" y="200"/>
                    <a:pt x="41" y="200"/>
                  </a:cubicBezTo>
                  <a:cubicBezTo>
                    <a:pt x="41" y="200"/>
                    <a:pt x="41" y="200"/>
                    <a:pt x="41" y="200"/>
                  </a:cubicBezTo>
                  <a:cubicBezTo>
                    <a:pt x="41" y="200"/>
                    <a:pt x="41" y="200"/>
                    <a:pt x="41" y="200"/>
                  </a:cubicBezTo>
                  <a:cubicBezTo>
                    <a:pt x="41" y="200"/>
                    <a:pt x="41" y="200"/>
                    <a:pt x="41" y="200"/>
                  </a:cubicBezTo>
                  <a:cubicBezTo>
                    <a:pt x="41" y="200"/>
                    <a:pt x="41" y="200"/>
                    <a:pt x="41" y="200"/>
                  </a:cubicBezTo>
                  <a:cubicBezTo>
                    <a:pt x="41" y="200"/>
                    <a:pt x="41" y="200"/>
                    <a:pt x="41" y="200"/>
                  </a:cubicBezTo>
                  <a:cubicBezTo>
                    <a:pt x="41" y="200"/>
                    <a:pt x="41" y="200"/>
                    <a:pt x="41" y="200"/>
                  </a:cubicBezTo>
                  <a:cubicBezTo>
                    <a:pt x="41" y="200"/>
                    <a:pt x="41" y="200"/>
                    <a:pt x="41" y="200"/>
                  </a:cubicBezTo>
                  <a:cubicBezTo>
                    <a:pt x="41" y="200"/>
                    <a:pt x="41" y="200"/>
                    <a:pt x="41" y="200"/>
                  </a:cubicBezTo>
                  <a:cubicBezTo>
                    <a:pt x="41" y="201"/>
                    <a:pt x="41" y="201"/>
                    <a:pt x="41" y="201"/>
                  </a:cubicBezTo>
                  <a:cubicBezTo>
                    <a:pt x="41" y="201"/>
                    <a:pt x="41" y="201"/>
                    <a:pt x="41" y="201"/>
                  </a:cubicBezTo>
                  <a:cubicBezTo>
                    <a:pt x="41" y="201"/>
                    <a:pt x="41" y="201"/>
                    <a:pt x="41" y="201"/>
                  </a:cubicBezTo>
                  <a:cubicBezTo>
                    <a:pt x="41" y="201"/>
                    <a:pt x="41" y="201"/>
                    <a:pt x="41" y="201"/>
                  </a:cubicBezTo>
                  <a:cubicBezTo>
                    <a:pt x="41" y="201"/>
                    <a:pt x="41" y="201"/>
                    <a:pt x="41" y="201"/>
                  </a:cubicBezTo>
                  <a:cubicBezTo>
                    <a:pt x="41" y="201"/>
                    <a:pt x="41" y="201"/>
                    <a:pt x="41" y="201"/>
                  </a:cubicBezTo>
                  <a:cubicBezTo>
                    <a:pt x="41" y="201"/>
                    <a:pt x="41" y="201"/>
                    <a:pt x="41" y="201"/>
                  </a:cubicBezTo>
                  <a:cubicBezTo>
                    <a:pt x="41" y="201"/>
                    <a:pt x="41" y="201"/>
                    <a:pt x="41" y="201"/>
                  </a:cubicBezTo>
                  <a:cubicBezTo>
                    <a:pt x="41" y="201"/>
                    <a:pt x="41" y="201"/>
                    <a:pt x="41" y="201"/>
                  </a:cubicBezTo>
                  <a:cubicBezTo>
                    <a:pt x="41" y="201"/>
                    <a:pt x="41" y="201"/>
                    <a:pt x="41" y="201"/>
                  </a:cubicBezTo>
                  <a:cubicBezTo>
                    <a:pt x="41" y="201"/>
                    <a:pt x="41" y="201"/>
                    <a:pt x="41" y="201"/>
                  </a:cubicBezTo>
                  <a:cubicBezTo>
                    <a:pt x="41" y="202"/>
                    <a:pt x="41" y="202"/>
                    <a:pt x="41" y="202"/>
                  </a:cubicBezTo>
                  <a:cubicBezTo>
                    <a:pt x="41" y="202"/>
                    <a:pt x="41" y="202"/>
                    <a:pt x="41" y="202"/>
                  </a:cubicBezTo>
                  <a:cubicBezTo>
                    <a:pt x="41" y="202"/>
                    <a:pt x="41" y="202"/>
                    <a:pt x="41" y="202"/>
                  </a:cubicBezTo>
                  <a:cubicBezTo>
                    <a:pt x="41" y="202"/>
                    <a:pt x="41" y="202"/>
                    <a:pt x="41" y="202"/>
                  </a:cubicBezTo>
                  <a:cubicBezTo>
                    <a:pt x="41" y="202"/>
                    <a:pt x="41" y="202"/>
                    <a:pt x="41" y="202"/>
                  </a:cubicBezTo>
                  <a:cubicBezTo>
                    <a:pt x="41" y="202"/>
                    <a:pt x="41" y="202"/>
                    <a:pt x="41" y="202"/>
                  </a:cubicBezTo>
                  <a:cubicBezTo>
                    <a:pt x="41" y="202"/>
                    <a:pt x="41" y="202"/>
                    <a:pt x="41" y="202"/>
                  </a:cubicBezTo>
                  <a:cubicBezTo>
                    <a:pt x="41" y="202"/>
                    <a:pt x="41" y="202"/>
                    <a:pt x="41" y="202"/>
                  </a:cubicBezTo>
                  <a:cubicBezTo>
                    <a:pt x="41" y="202"/>
                    <a:pt x="41" y="202"/>
                    <a:pt x="41" y="202"/>
                  </a:cubicBezTo>
                  <a:cubicBezTo>
                    <a:pt x="41" y="202"/>
                    <a:pt x="41" y="202"/>
                    <a:pt x="41" y="202"/>
                  </a:cubicBezTo>
                  <a:cubicBezTo>
                    <a:pt x="41" y="202"/>
                    <a:pt x="41" y="202"/>
                    <a:pt x="41" y="202"/>
                  </a:cubicBezTo>
                  <a:cubicBezTo>
                    <a:pt x="41" y="202"/>
                    <a:pt x="41" y="202"/>
                    <a:pt x="41" y="202"/>
                  </a:cubicBezTo>
                  <a:cubicBezTo>
                    <a:pt x="41" y="202"/>
                    <a:pt x="41" y="202"/>
                    <a:pt x="41" y="202"/>
                  </a:cubicBezTo>
                  <a:cubicBezTo>
                    <a:pt x="41" y="203"/>
                    <a:pt x="41" y="203"/>
                    <a:pt x="41" y="203"/>
                  </a:cubicBezTo>
                  <a:cubicBezTo>
                    <a:pt x="41" y="203"/>
                    <a:pt x="41" y="203"/>
                    <a:pt x="41" y="203"/>
                  </a:cubicBezTo>
                  <a:cubicBezTo>
                    <a:pt x="41" y="203"/>
                    <a:pt x="41" y="203"/>
                    <a:pt x="41" y="203"/>
                  </a:cubicBezTo>
                  <a:cubicBezTo>
                    <a:pt x="41" y="203"/>
                    <a:pt x="41" y="203"/>
                    <a:pt x="41" y="203"/>
                  </a:cubicBezTo>
                  <a:cubicBezTo>
                    <a:pt x="41" y="203"/>
                    <a:pt x="41" y="203"/>
                    <a:pt x="41" y="203"/>
                  </a:cubicBezTo>
                  <a:cubicBezTo>
                    <a:pt x="41" y="203"/>
                    <a:pt x="41" y="203"/>
                    <a:pt x="41" y="203"/>
                  </a:cubicBezTo>
                  <a:cubicBezTo>
                    <a:pt x="41" y="203"/>
                    <a:pt x="41" y="203"/>
                    <a:pt x="41" y="203"/>
                  </a:cubicBezTo>
                  <a:cubicBezTo>
                    <a:pt x="41" y="203"/>
                    <a:pt x="41" y="203"/>
                    <a:pt x="41" y="203"/>
                  </a:cubicBezTo>
                  <a:cubicBezTo>
                    <a:pt x="40" y="203"/>
                    <a:pt x="40" y="203"/>
                    <a:pt x="40" y="203"/>
                  </a:cubicBezTo>
                  <a:cubicBezTo>
                    <a:pt x="40" y="203"/>
                    <a:pt x="40" y="203"/>
                    <a:pt x="40" y="203"/>
                  </a:cubicBezTo>
                  <a:cubicBezTo>
                    <a:pt x="40" y="203"/>
                    <a:pt x="40" y="203"/>
                    <a:pt x="40" y="203"/>
                  </a:cubicBezTo>
                  <a:cubicBezTo>
                    <a:pt x="40" y="204"/>
                    <a:pt x="40" y="204"/>
                    <a:pt x="40" y="204"/>
                  </a:cubicBezTo>
                  <a:cubicBezTo>
                    <a:pt x="40" y="204"/>
                    <a:pt x="40" y="204"/>
                    <a:pt x="40" y="204"/>
                  </a:cubicBezTo>
                  <a:cubicBezTo>
                    <a:pt x="40" y="204"/>
                    <a:pt x="40" y="204"/>
                    <a:pt x="40" y="204"/>
                  </a:cubicBezTo>
                  <a:cubicBezTo>
                    <a:pt x="40" y="204"/>
                    <a:pt x="40" y="204"/>
                    <a:pt x="40" y="204"/>
                  </a:cubicBezTo>
                  <a:cubicBezTo>
                    <a:pt x="40" y="204"/>
                    <a:pt x="40" y="204"/>
                    <a:pt x="40" y="204"/>
                  </a:cubicBezTo>
                  <a:cubicBezTo>
                    <a:pt x="40" y="204"/>
                    <a:pt x="40" y="204"/>
                    <a:pt x="40" y="204"/>
                  </a:cubicBezTo>
                  <a:cubicBezTo>
                    <a:pt x="40" y="204"/>
                    <a:pt x="40" y="204"/>
                    <a:pt x="40" y="204"/>
                  </a:cubicBezTo>
                  <a:cubicBezTo>
                    <a:pt x="40" y="204"/>
                    <a:pt x="40" y="204"/>
                    <a:pt x="40" y="204"/>
                  </a:cubicBezTo>
                  <a:cubicBezTo>
                    <a:pt x="40" y="204"/>
                    <a:pt x="40" y="204"/>
                    <a:pt x="40" y="204"/>
                  </a:cubicBezTo>
                  <a:cubicBezTo>
                    <a:pt x="40" y="204"/>
                    <a:pt x="40" y="204"/>
                    <a:pt x="40" y="204"/>
                  </a:cubicBezTo>
                  <a:cubicBezTo>
                    <a:pt x="40" y="204"/>
                    <a:pt x="40" y="204"/>
                    <a:pt x="40" y="204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40" y="206"/>
                    <a:pt x="40" y="206"/>
                    <a:pt x="40" y="206"/>
                  </a:cubicBezTo>
                  <a:cubicBezTo>
                    <a:pt x="40" y="206"/>
                    <a:pt x="40" y="206"/>
                    <a:pt x="40" y="206"/>
                  </a:cubicBezTo>
                  <a:cubicBezTo>
                    <a:pt x="40" y="206"/>
                    <a:pt x="40" y="206"/>
                    <a:pt x="40" y="206"/>
                  </a:cubicBezTo>
                  <a:cubicBezTo>
                    <a:pt x="40" y="206"/>
                    <a:pt x="40" y="206"/>
                    <a:pt x="40" y="206"/>
                  </a:cubicBezTo>
                  <a:cubicBezTo>
                    <a:pt x="40" y="206"/>
                    <a:pt x="40" y="206"/>
                    <a:pt x="40" y="206"/>
                  </a:cubicBezTo>
                  <a:cubicBezTo>
                    <a:pt x="40" y="206"/>
                    <a:pt x="40" y="206"/>
                    <a:pt x="40" y="206"/>
                  </a:cubicBezTo>
                  <a:cubicBezTo>
                    <a:pt x="40" y="206"/>
                    <a:pt x="40" y="206"/>
                    <a:pt x="40" y="206"/>
                  </a:cubicBezTo>
                  <a:cubicBezTo>
                    <a:pt x="40" y="206"/>
                    <a:pt x="40" y="206"/>
                    <a:pt x="40" y="206"/>
                  </a:cubicBezTo>
                  <a:cubicBezTo>
                    <a:pt x="39" y="206"/>
                    <a:pt x="39" y="206"/>
                    <a:pt x="39" y="206"/>
                  </a:cubicBezTo>
                  <a:cubicBezTo>
                    <a:pt x="39" y="206"/>
                    <a:pt x="39" y="206"/>
                    <a:pt x="39" y="206"/>
                  </a:cubicBezTo>
                  <a:cubicBezTo>
                    <a:pt x="39" y="206"/>
                    <a:pt x="39" y="206"/>
                    <a:pt x="39" y="206"/>
                  </a:cubicBezTo>
                  <a:cubicBezTo>
                    <a:pt x="39" y="207"/>
                    <a:pt x="39" y="207"/>
                    <a:pt x="39" y="207"/>
                  </a:cubicBezTo>
                  <a:cubicBezTo>
                    <a:pt x="39" y="207"/>
                    <a:pt x="39" y="207"/>
                    <a:pt x="39" y="207"/>
                  </a:cubicBezTo>
                  <a:cubicBezTo>
                    <a:pt x="39" y="207"/>
                    <a:pt x="39" y="207"/>
                    <a:pt x="39" y="207"/>
                  </a:cubicBezTo>
                  <a:cubicBezTo>
                    <a:pt x="39" y="207"/>
                    <a:pt x="39" y="207"/>
                    <a:pt x="39" y="207"/>
                  </a:cubicBezTo>
                  <a:cubicBezTo>
                    <a:pt x="39" y="207"/>
                    <a:pt x="39" y="207"/>
                    <a:pt x="39" y="207"/>
                  </a:cubicBezTo>
                  <a:cubicBezTo>
                    <a:pt x="39" y="207"/>
                    <a:pt x="39" y="207"/>
                    <a:pt x="39" y="207"/>
                  </a:cubicBezTo>
                  <a:cubicBezTo>
                    <a:pt x="39" y="207"/>
                    <a:pt x="39" y="207"/>
                    <a:pt x="39" y="207"/>
                  </a:cubicBezTo>
                  <a:cubicBezTo>
                    <a:pt x="62" y="199"/>
                    <a:pt x="92" y="173"/>
                    <a:pt x="118" y="13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60" name="Oval 92">
              <a:extLst>
                <a:ext uri="{FF2B5EF4-FFF2-40B4-BE49-F238E27FC236}">
                  <a16:creationId xmlns:a16="http://schemas.microsoft.com/office/drawing/2014/main" id="{5CF915FF-F4ED-DB14-334F-BDCE442095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0675" y="2947989"/>
              <a:ext cx="60325" cy="603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61" name="Oval 93">
              <a:extLst>
                <a:ext uri="{FF2B5EF4-FFF2-40B4-BE49-F238E27FC236}">
                  <a16:creationId xmlns:a16="http://schemas.microsoft.com/office/drawing/2014/main" id="{E5770DA0-72D6-A5A4-D9DA-E75CB89950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4750" y="3170239"/>
              <a:ext cx="74613" cy="730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62" name="Oval 94">
              <a:extLst>
                <a:ext uri="{FF2B5EF4-FFF2-40B4-BE49-F238E27FC236}">
                  <a16:creationId xmlns:a16="http://schemas.microsoft.com/office/drawing/2014/main" id="{86D2DD46-05BA-6E7A-D898-69086860DE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1275" y="2924176"/>
              <a:ext cx="106363" cy="1063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63" name="Oval 95">
              <a:extLst>
                <a:ext uri="{FF2B5EF4-FFF2-40B4-BE49-F238E27FC236}">
                  <a16:creationId xmlns:a16="http://schemas.microsoft.com/office/drawing/2014/main" id="{F0E9569F-FF60-AB53-DF57-F107337D14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6025" y="2690814"/>
              <a:ext cx="58738" cy="603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264" name="Group 302">
            <a:extLst>
              <a:ext uri="{FF2B5EF4-FFF2-40B4-BE49-F238E27FC236}">
                <a16:creationId xmlns:a16="http://schemas.microsoft.com/office/drawing/2014/main" id="{D5139689-2101-E465-53DD-00ADC90180A8}"/>
              </a:ext>
            </a:extLst>
          </p:cNvPr>
          <p:cNvGrpSpPr/>
          <p:nvPr/>
        </p:nvGrpSpPr>
        <p:grpSpPr>
          <a:xfrm>
            <a:off x="10161496" y="4392271"/>
            <a:ext cx="363534" cy="352421"/>
            <a:chOff x="1530350" y="3284538"/>
            <a:chExt cx="363538" cy="352425"/>
          </a:xfrm>
          <a:solidFill>
            <a:srgbClr val="C1B488"/>
          </a:solidFill>
        </p:grpSpPr>
        <p:sp>
          <p:nvSpPr>
            <p:cNvPr id="1265" name="Freeform 133">
              <a:extLst>
                <a:ext uri="{FF2B5EF4-FFF2-40B4-BE49-F238E27FC236}">
                  <a16:creationId xmlns:a16="http://schemas.microsoft.com/office/drawing/2014/main" id="{E0430352-93F5-9003-38E9-6A7EA54B3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663" y="3300413"/>
              <a:ext cx="149225" cy="98425"/>
            </a:xfrm>
            <a:custGeom>
              <a:avLst/>
              <a:gdLst/>
              <a:ahLst/>
              <a:cxnLst>
                <a:cxn ang="0">
                  <a:pos x="84" y="4"/>
                </a:cxn>
                <a:cxn ang="0">
                  <a:pos x="0" y="65"/>
                </a:cxn>
                <a:cxn ang="0">
                  <a:pos x="18" y="65"/>
                </a:cxn>
                <a:cxn ang="0">
                  <a:pos x="91" y="15"/>
                </a:cxn>
                <a:cxn ang="0">
                  <a:pos x="84" y="4"/>
                </a:cxn>
              </a:cxnLst>
              <a:rect l="0" t="0" r="r" b="b"/>
              <a:pathLst>
                <a:path w="98" h="65">
                  <a:moveTo>
                    <a:pt x="84" y="4"/>
                  </a:moveTo>
                  <a:cubicBezTo>
                    <a:pt x="52" y="17"/>
                    <a:pt x="23" y="39"/>
                    <a:pt x="0" y="65"/>
                  </a:cubicBezTo>
                  <a:cubicBezTo>
                    <a:pt x="18" y="65"/>
                    <a:pt x="18" y="65"/>
                    <a:pt x="18" y="65"/>
                  </a:cubicBezTo>
                  <a:cubicBezTo>
                    <a:pt x="39" y="44"/>
                    <a:pt x="63" y="27"/>
                    <a:pt x="91" y="15"/>
                  </a:cubicBezTo>
                  <a:cubicBezTo>
                    <a:pt x="98" y="12"/>
                    <a:pt x="92" y="0"/>
                    <a:pt x="84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66" name="Freeform 134">
              <a:extLst>
                <a:ext uri="{FF2B5EF4-FFF2-40B4-BE49-F238E27FC236}">
                  <a16:creationId xmlns:a16="http://schemas.microsoft.com/office/drawing/2014/main" id="{C4294967-144D-6300-A63C-3C7B44D8C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0350" y="3408363"/>
              <a:ext cx="355600" cy="179388"/>
            </a:xfrm>
            <a:custGeom>
              <a:avLst/>
              <a:gdLst/>
              <a:ahLst/>
              <a:cxnLst>
                <a:cxn ang="0">
                  <a:pos x="135" y="0"/>
                </a:cxn>
                <a:cxn ang="0">
                  <a:pos x="0" y="0"/>
                </a:cxn>
                <a:cxn ang="0">
                  <a:pos x="116" y="117"/>
                </a:cxn>
                <a:cxn ang="0">
                  <a:pos x="233" y="0"/>
                </a:cxn>
                <a:cxn ang="0">
                  <a:pos x="152" y="0"/>
                </a:cxn>
                <a:cxn ang="0">
                  <a:pos x="135" y="0"/>
                </a:cxn>
              </a:cxnLst>
              <a:rect l="0" t="0" r="r" b="b"/>
              <a:pathLst>
                <a:path w="233" h="117">
                  <a:moveTo>
                    <a:pt x="135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65"/>
                    <a:pt x="52" y="117"/>
                    <a:pt x="116" y="117"/>
                  </a:cubicBezTo>
                  <a:cubicBezTo>
                    <a:pt x="181" y="117"/>
                    <a:pt x="233" y="65"/>
                    <a:pt x="233" y="0"/>
                  </a:cubicBezTo>
                  <a:cubicBezTo>
                    <a:pt x="152" y="0"/>
                    <a:pt x="152" y="0"/>
                    <a:pt x="152" y="0"/>
                  </a:cubicBezTo>
                  <a:lnTo>
                    <a:pt x="135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67" name="Rectangle 135">
              <a:extLst>
                <a:ext uri="{FF2B5EF4-FFF2-40B4-BE49-F238E27FC236}">
                  <a16:creationId xmlns:a16="http://schemas.microsoft.com/office/drawing/2014/main" id="{F4F0ADBA-7D2A-9F3E-1115-FED6A87F7F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0350" y="3606800"/>
              <a:ext cx="355600" cy="301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68" name="Freeform 136">
              <a:extLst>
                <a:ext uri="{FF2B5EF4-FFF2-40B4-BE49-F238E27FC236}">
                  <a16:creationId xmlns:a16="http://schemas.microsoft.com/office/drawing/2014/main" id="{68E71FB1-0DF6-6D15-17DA-21D749BB1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0363" y="3284538"/>
              <a:ext cx="52388" cy="92075"/>
            </a:xfrm>
            <a:custGeom>
              <a:avLst/>
              <a:gdLst/>
              <a:ahLst/>
              <a:cxnLst>
                <a:cxn ang="0">
                  <a:pos x="13" y="49"/>
                </a:cxn>
                <a:cxn ang="0">
                  <a:pos x="14" y="48"/>
                </a:cxn>
                <a:cxn ang="0">
                  <a:pos x="14" y="48"/>
                </a:cxn>
                <a:cxn ang="0">
                  <a:pos x="14" y="47"/>
                </a:cxn>
                <a:cxn ang="0">
                  <a:pos x="15" y="46"/>
                </a:cxn>
                <a:cxn ang="0">
                  <a:pos x="15" y="46"/>
                </a:cxn>
                <a:cxn ang="0">
                  <a:pos x="16" y="45"/>
                </a:cxn>
                <a:cxn ang="0">
                  <a:pos x="17" y="44"/>
                </a:cxn>
                <a:cxn ang="0">
                  <a:pos x="18" y="43"/>
                </a:cxn>
                <a:cxn ang="0">
                  <a:pos x="20" y="42"/>
                </a:cxn>
                <a:cxn ang="0">
                  <a:pos x="20" y="42"/>
                </a:cxn>
                <a:cxn ang="0">
                  <a:pos x="21" y="41"/>
                </a:cxn>
                <a:cxn ang="0">
                  <a:pos x="22" y="40"/>
                </a:cxn>
                <a:cxn ang="0">
                  <a:pos x="23" y="40"/>
                </a:cxn>
                <a:cxn ang="0">
                  <a:pos x="25" y="38"/>
                </a:cxn>
                <a:cxn ang="0">
                  <a:pos x="31" y="32"/>
                </a:cxn>
                <a:cxn ang="0">
                  <a:pos x="34" y="23"/>
                </a:cxn>
                <a:cxn ang="0">
                  <a:pos x="34" y="15"/>
                </a:cxn>
                <a:cxn ang="0">
                  <a:pos x="31" y="8"/>
                </a:cxn>
                <a:cxn ang="0">
                  <a:pos x="25" y="1"/>
                </a:cxn>
                <a:cxn ang="0">
                  <a:pos x="22" y="0"/>
                </a:cxn>
                <a:cxn ang="0">
                  <a:pos x="21" y="0"/>
                </a:cxn>
                <a:cxn ang="0">
                  <a:pos x="21" y="1"/>
                </a:cxn>
                <a:cxn ang="0">
                  <a:pos x="21" y="3"/>
                </a:cxn>
                <a:cxn ang="0">
                  <a:pos x="20" y="11"/>
                </a:cxn>
                <a:cxn ang="0">
                  <a:pos x="19" y="15"/>
                </a:cxn>
                <a:cxn ang="0">
                  <a:pos x="17" y="18"/>
                </a:cxn>
                <a:cxn ang="0">
                  <a:pos x="15" y="21"/>
                </a:cxn>
                <a:cxn ang="0">
                  <a:pos x="12" y="23"/>
                </a:cxn>
                <a:cxn ang="0">
                  <a:pos x="11" y="24"/>
                </a:cxn>
                <a:cxn ang="0">
                  <a:pos x="11" y="24"/>
                </a:cxn>
                <a:cxn ang="0">
                  <a:pos x="11" y="24"/>
                </a:cxn>
                <a:cxn ang="0">
                  <a:pos x="10" y="25"/>
                </a:cxn>
                <a:cxn ang="0">
                  <a:pos x="10" y="25"/>
                </a:cxn>
                <a:cxn ang="0">
                  <a:pos x="10" y="25"/>
                </a:cxn>
                <a:cxn ang="0">
                  <a:pos x="10" y="25"/>
                </a:cxn>
                <a:cxn ang="0">
                  <a:pos x="8" y="26"/>
                </a:cxn>
                <a:cxn ang="0">
                  <a:pos x="8" y="27"/>
                </a:cxn>
                <a:cxn ang="0">
                  <a:pos x="7" y="28"/>
                </a:cxn>
                <a:cxn ang="0">
                  <a:pos x="4" y="31"/>
                </a:cxn>
                <a:cxn ang="0">
                  <a:pos x="2" y="35"/>
                </a:cxn>
                <a:cxn ang="0">
                  <a:pos x="1" y="37"/>
                </a:cxn>
                <a:cxn ang="0">
                  <a:pos x="1" y="40"/>
                </a:cxn>
                <a:cxn ang="0">
                  <a:pos x="0" y="42"/>
                </a:cxn>
                <a:cxn ang="0">
                  <a:pos x="0" y="43"/>
                </a:cxn>
                <a:cxn ang="0">
                  <a:pos x="0" y="44"/>
                </a:cxn>
                <a:cxn ang="0">
                  <a:pos x="1" y="48"/>
                </a:cxn>
                <a:cxn ang="0">
                  <a:pos x="1" y="50"/>
                </a:cxn>
                <a:cxn ang="0">
                  <a:pos x="2" y="52"/>
                </a:cxn>
                <a:cxn ang="0">
                  <a:pos x="4" y="54"/>
                </a:cxn>
                <a:cxn ang="0">
                  <a:pos x="6" y="56"/>
                </a:cxn>
                <a:cxn ang="0">
                  <a:pos x="8" y="58"/>
                </a:cxn>
                <a:cxn ang="0">
                  <a:pos x="9" y="59"/>
                </a:cxn>
                <a:cxn ang="0">
                  <a:pos x="12" y="60"/>
                </a:cxn>
                <a:cxn ang="0">
                  <a:pos x="13" y="60"/>
                </a:cxn>
                <a:cxn ang="0">
                  <a:pos x="13" y="59"/>
                </a:cxn>
                <a:cxn ang="0">
                  <a:pos x="13" y="56"/>
                </a:cxn>
                <a:cxn ang="0">
                  <a:pos x="12" y="55"/>
                </a:cxn>
                <a:cxn ang="0">
                  <a:pos x="13" y="53"/>
                </a:cxn>
                <a:cxn ang="0">
                  <a:pos x="13" y="49"/>
                </a:cxn>
              </a:cxnLst>
              <a:rect l="0" t="0" r="r" b="b"/>
              <a:pathLst>
                <a:path w="34" h="60">
                  <a:moveTo>
                    <a:pt x="13" y="49"/>
                  </a:moveTo>
                  <a:cubicBezTo>
                    <a:pt x="13" y="49"/>
                    <a:pt x="13" y="49"/>
                    <a:pt x="14" y="48"/>
                  </a:cubicBezTo>
                  <a:cubicBezTo>
                    <a:pt x="14" y="48"/>
                    <a:pt x="14" y="48"/>
                    <a:pt x="14" y="48"/>
                  </a:cubicBezTo>
                  <a:cubicBezTo>
                    <a:pt x="14" y="47"/>
                    <a:pt x="14" y="47"/>
                    <a:pt x="14" y="47"/>
                  </a:cubicBezTo>
                  <a:cubicBezTo>
                    <a:pt x="15" y="47"/>
                    <a:pt x="15" y="46"/>
                    <a:pt x="15" y="46"/>
                  </a:cubicBezTo>
                  <a:cubicBezTo>
                    <a:pt x="15" y="46"/>
                    <a:pt x="15" y="46"/>
                    <a:pt x="15" y="46"/>
                  </a:cubicBezTo>
                  <a:cubicBezTo>
                    <a:pt x="16" y="46"/>
                    <a:pt x="16" y="45"/>
                    <a:pt x="16" y="45"/>
                  </a:cubicBezTo>
                  <a:cubicBezTo>
                    <a:pt x="16" y="45"/>
                    <a:pt x="17" y="45"/>
                    <a:pt x="17" y="44"/>
                  </a:cubicBezTo>
                  <a:cubicBezTo>
                    <a:pt x="18" y="44"/>
                    <a:pt x="18" y="43"/>
                    <a:pt x="18" y="43"/>
                  </a:cubicBezTo>
                  <a:cubicBezTo>
                    <a:pt x="19" y="43"/>
                    <a:pt x="19" y="42"/>
                    <a:pt x="20" y="42"/>
                  </a:cubicBezTo>
                  <a:cubicBezTo>
                    <a:pt x="20" y="42"/>
                    <a:pt x="20" y="42"/>
                    <a:pt x="20" y="42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0"/>
                  </a:cubicBezTo>
                  <a:cubicBezTo>
                    <a:pt x="23" y="40"/>
                    <a:pt x="23" y="40"/>
                    <a:pt x="23" y="40"/>
                  </a:cubicBezTo>
                  <a:cubicBezTo>
                    <a:pt x="25" y="38"/>
                    <a:pt x="25" y="38"/>
                    <a:pt x="25" y="38"/>
                  </a:cubicBezTo>
                  <a:cubicBezTo>
                    <a:pt x="27" y="36"/>
                    <a:pt x="29" y="34"/>
                    <a:pt x="31" y="32"/>
                  </a:cubicBezTo>
                  <a:cubicBezTo>
                    <a:pt x="32" y="29"/>
                    <a:pt x="33" y="26"/>
                    <a:pt x="34" y="23"/>
                  </a:cubicBezTo>
                  <a:cubicBezTo>
                    <a:pt x="34" y="20"/>
                    <a:pt x="34" y="17"/>
                    <a:pt x="34" y="15"/>
                  </a:cubicBezTo>
                  <a:cubicBezTo>
                    <a:pt x="33" y="12"/>
                    <a:pt x="32" y="10"/>
                    <a:pt x="31" y="8"/>
                  </a:cubicBezTo>
                  <a:cubicBezTo>
                    <a:pt x="29" y="5"/>
                    <a:pt x="27" y="2"/>
                    <a:pt x="25" y="1"/>
                  </a:cubicBezTo>
                  <a:cubicBezTo>
                    <a:pt x="24" y="1"/>
                    <a:pt x="23" y="0"/>
                    <a:pt x="22" y="0"/>
                  </a:cubicBezTo>
                  <a:cubicBezTo>
                    <a:pt x="22" y="0"/>
                    <a:pt x="21" y="0"/>
                    <a:pt x="21" y="0"/>
                  </a:cubicBezTo>
                  <a:cubicBezTo>
                    <a:pt x="21" y="0"/>
                    <a:pt x="21" y="0"/>
                    <a:pt x="21" y="1"/>
                  </a:cubicBezTo>
                  <a:cubicBezTo>
                    <a:pt x="21" y="1"/>
                    <a:pt x="21" y="2"/>
                    <a:pt x="21" y="3"/>
                  </a:cubicBezTo>
                  <a:cubicBezTo>
                    <a:pt x="21" y="5"/>
                    <a:pt x="21" y="8"/>
                    <a:pt x="20" y="11"/>
                  </a:cubicBezTo>
                  <a:cubicBezTo>
                    <a:pt x="20" y="12"/>
                    <a:pt x="20" y="14"/>
                    <a:pt x="19" y="15"/>
                  </a:cubicBezTo>
                  <a:cubicBezTo>
                    <a:pt x="19" y="16"/>
                    <a:pt x="18" y="17"/>
                    <a:pt x="17" y="18"/>
                  </a:cubicBezTo>
                  <a:cubicBezTo>
                    <a:pt x="17" y="19"/>
                    <a:pt x="16" y="20"/>
                    <a:pt x="15" y="21"/>
                  </a:cubicBezTo>
                  <a:cubicBezTo>
                    <a:pt x="14" y="21"/>
                    <a:pt x="13" y="22"/>
                    <a:pt x="12" y="23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9" y="26"/>
                    <a:pt x="9" y="26"/>
                    <a:pt x="8" y="26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8" y="27"/>
                    <a:pt x="8" y="27"/>
                    <a:pt x="7" y="28"/>
                  </a:cubicBezTo>
                  <a:cubicBezTo>
                    <a:pt x="6" y="29"/>
                    <a:pt x="5" y="30"/>
                    <a:pt x="4" y="31"/>
                  </a:cubicBezTo>
                  <a:cubicBezTo>
                    <a:pt x="3" y="33"/>
                    <a:pt x="3" y="34"/>
                    <a:pt x="2" y="35"/>
                  </a:cubicBezTo>
                  <a:cubicBezTo>
                    <a:pt x="2" y="36"/>
                    <a:pt x="1" y="37"/>
                    <a:pt x="1" y="37"/>
                  </a:cubicBezTo>
                  <a:cubicBezTo>
                    <a:pt x="1" y="38"/>
                    <a:pt x="1" y="39"/>
                    <a:pt x="1" y="40"/>
                  </a:cubicBezTo>
                  <a:cubicBezTo>
                    <a:pt x="0" y="40"/>
                    <a:pt x="0" y="41"/>
                    <a:pt x="0" y="42"/>
                  </a:cubicBezTo>
                  <a:cubicBezTo>
                    <a:pt x="0" y="42"/>
                    <a:pt x="0" y="43"/>
                    <a:pt x="0" y="43"/>
                  </a:cubicBezTo>
                  <a:cubicBezTo>
                    <a:pt x="0" y="43"/>
                    <a:pt x="0" y="44"/>
                    <a:pt x="0" y="44"/>
                  </a:cubicBezTo>
                  <a:cubicBezTo>
                    <a:pt x="0" y="45"/>
                    <a:pt x="0" y="47"/>
                    <a:pt x="1" y="48"/>
                  </a:cubicBezTo>
                  <a:cubicBezTo>
                    <a:pt x="1" y="49"/>
                    <a:pt x="1" y="49"/>
                    <a:pt x="1" y="50"/>
                  </a:cubicBezTo>
                  <a:cubicBezTo>
                    <a:pt x="2" y="51"/>
                    <a:pt x="2" y="51"/>
                    <a:pt x="2" y="52"/>
                  </a:cubicBezTo>
                  <a:cubicBezTo>
                    <a:pt x="3" y="53"/>
                    <a:pt x="3" y="53"/>
                    <a:pt x="4" y="54"/>
                  </a:cubicBezTo>
                  <a:cubicBezTo>
                    <a:pt x="4" y="55"/>
                    <a:pt x="5" y="56"/>
                    <a:pt x="6" y="56"/>
                  </a:cubicBezTo>
                  <a:cubicBezTo>
                    <a:pt x="6" y="57"/>
                    <a:pt x="7" y="57"/>
                    <a:pt x="8" y="58"/>
                  </a:cubicBezTo>
                  <a:cubicBezTo>
                    <a:pt x="8" y="58"/>
                    <a:pt x="9" y="58"/>
                    <a:pt x="9" y="59"/>
                  </a:cubicBezTo>
                  <a:cubicBezTo>
                    <a:pt x="10" y="59"/>
                    <a:pt x="11" y="59"/>
                    <a:pt x="12" y="60"/>
                  </a:cubicBezTo>
                  <a:cubicBezTo>
                    <a:pt x="13" y="60"/>
                    <a:pt x="13" y="60"/>
                    <a:pt x="13" y="60"/>
                  </a:cubicBezTo>
                  <a:cubicBezTo>
                    <a:pt x="13" y="60"/>
                    <a:pt x="13" y="59"/>
                    <a:pt x="13" y="59"/>
                  </a:cubicBezTo>
                  <a:cubicBezTo>
                    <a:pt x="13" y="58"/>
                    <a:pt x="13" y="57"/>
                    <a:pt x="13" y="56"/>
                  </a:cubicBezTo>
                  <a:cubicBezTo>
                    <a:pt x="13" y="56"/>
                    <a:pt x="13" y="55"/>
                    <a:pt x="12" y="55"/>
                  </a:cubicBezTo>
                  <a:cubicBezTo>
                    <a:pt x="13" y="54"/>
                    <a:pt x="13" y="53"/>
                    <a:pt x="13" y="53"/>
                  </a:cubicBezTo>
                  <a:cubicBezTo>
                    <a:pt x="13" y="52"/>
                    <a:pt x="13" y="50"/>
                    <a:pt x="13" y="4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69" name="Freeform 137">
              <a:extLst>
                <a:ext uri="{FF2B5EF4-FFF2-40B4-BE49-F238E27FC236}">
                  <a16:creationId xmlns:a16="http://schemas.microsoft.com/office/drawing/2014/main" id="{0ABFC5E0-C497-7B31-C6B2-5AD03734E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100" y="3284538"/>
              <a:ext cx="52388" cy="92075"/>
            </a:xfrm>
            <a:custGeom>
              <a:avLst/>
              <a:gdLst/>
              <a:ahLst/>
              <a:cxnLst>
                <a:cxn ang="0">
                  <a:pos x="13" y="49"/>
                </a:cxn>
                <a:cxn ang="0">
                  <a:pos x="13" y="48"/>
                </a:cxn>
                <a:cxn ang="0">
                  <a:pos x="14" y="48"/>
                </a:cxn>
                <a:cxn ang="0">
                  <a:pos x="14" y="47"/>
                </a:cxn>
                <a:cxn ang="0">
                  <a:pos x="15" y="46"/>
                </a:cxn>
                <a:cxn ang="0">
                  <a:pos x="15" y="46"/>
                </a:cxn>
                <a:cxn ang="0">
                  <a:pos x="16" y="45"/>
                </a:cxn>
                <a:cxn ang="0">
                  <a:pos x="17" y="44"/>
                </a:cxn>
                <a:cxn ang="0">
                  <a:pos x="18" y="43"/>
                </a:cxn>
                <a:cxn ang="0">
                  <a:pos x="19" y="42"/>
                </a:cxn>
                <a:cxn ang="0">
                  <a:pos x="20" y="42"/>
                </a:cxn>
                <a:cxn ang="0">
                  <a:pos x="21" y="41"/>
                </a:cxn>
                <a:cxn ang="0">
                  <a:pos x="22" y="40"/>
                </a:cxn>
                <a:cxn ang="0">
                  <a:pos x="23" y="40"/>
                </a:cxn>
                <a:cxn ang="0">
                  <a:pos x="25" y="38"/>
                </a:cxn>
                <a:cxn ang="0">
                  <a:pos x="30" y="32"/>
                </a:cxn>
                <a:cxn ang="0">
                  <a:pos x="34" y="23"/>
                </a:cxn>
                <a:cxn ang="0">
                  <a:pos x="34" y="15"/>
                </a:cxn>
                <a:cxn ang="0">
                  <a:pos x="31" y="8"/>
                </a:cxn>
                <a:cxn ang="0">
                  <a:pos x="24" y="1"/>
                </a:cxn>
                <a:cxn ang="0">
                  <a:pos x="22" y="0"/>
                </a:cxn>
                <a:cxn ang="0">
                  <a:pos x="21" y="0"/>
                </a:cxn>
                <a:cxn ang="0">
                  <a:pos x="21" y="1"/>
                </a:cxn>
                <a:cxn ang="0">
                  <a:pos x="21" y="3"/>
                </a:cxn>
                <a:cxn ang="0">
                  <a:pos x="20" y="11"/>
                </a:cxn>
                <a:cxn ang="0">
                  <a:pos x="19" y="15"/>
                </a:cxn>
                <a:cxn ang="0">
                  <a:pos x="17" y="18"/>
                </a:cxn>
                <a:cxn ang="0">
                  <a:pos x="15" y="21"/>
                </a:cxn>
                <a:cxn ang="0">
                  <a:pos x="12" y="23"/>
                </a:cxn>
                <a:cxn ang="0">
                  <a:pos x="11" y="24"/>
                </a:cxn>
                <a:cxn ang="0">
                  <a:pos x="11" y="24"/>
                </a:cxn>
                <a:cxn ang="0">
                  <a:pos x="11" y="24"/>
                </a:cxn>
                <a:cxn ang="0">
                  <a:pos x="10" y="25"/>
                </a:cxn>
                <a:cxn ang="0">
                  <a:pos x="10" y="25"/>
                </a:cxn>
                <a:cxn ang="0">
                  <a:pos x="10" y="25"/>
                </a:cxn>
                <a:cxn ang="0">
                  <a:pos x="9" y="25"/>
                </a:cxn>
                <a:cxn ang="0">
                  <a:pos x="8" y="26"/>
                </a:cxn>
                <a:cxn ang="0">
                  <a:pos x="8" y="27"/>
                </a:cxn>
                <a:cxn ang="0">
                  <a:pos x="7" y="28"/>
                </a:cxn>
                <a:cxn ang="0">
                  <a:pos x="4" y="31"/>
                </a:cxn>
                <a:cxn ang="0">
                  <a:pos x="2" y="35"/>
                </a:cxn>
                <a:cxn ang="0">
                  <a:pos x="1" y="37"/>
                </a:cxn>
                <a:cxn ang="0">
                  <a:pos x="0" y="40"/>
                </a:cxn>
                <a:cxn ang="0">
                  <a:pos x="0" y="42"/>
                </a:cxn>
                <a:cxn ang="0">
                  <a:pos x="0" y="43"/>
                </a:cxn>
                <a:cxn ang="0">
                  <a:pos x="0" y="44"/>
                </a:cxn>
                <a:cxn ang="0">
                  <a:pos x="0" y="48"/>
                </a:cxn>
                <a:cxn ang="0">
                  <a:pos x="1" y="50"/>
                </a:cxn>
                <a:cxn ang="0">
                  <a:pos x="2" y="52"/>
                </a:cxn>
                <a:cxn ang="0">
                  <a:pos x="4" y="54"/>
                </a:cxn>
                <a:cxn ang="0">
                  <a:pos x="5" y="56"/>
                </a:cxn>
                <a:cxn ang="0">
                  <a:pos x="7" y="58"/>
                </a:cxn>
                <a:cxn ang="0">
                  <a:pos x="9" y="59"/>
                </a:cxn>
                <a:cxn ang="0">
                  <a:pos x="12" y="60"/>
                </a:cxn>
                <a:cxn ang="0">
                  <a:pos x="13" y="60"/>
                </a:cxn>
                <a:cxn ang="0">
                  <a:pos x="12" y="59"/>
                </a:cxn>
                <a:cxn ang="0">
                  <a:pos x="12" y="56"/>
                </a:cxn>
                <a:cxn ang="0">
                  <a:pos x="12" y="55"/>
                </a:cxn>
                <a:cxn ang="0">
                  <a:pos x="12" y="53"/>
                </a:cxn>
                <a:cxn ang="0">
                  <a:pos x="13" y="49"/>
                </a:cxn>
              </a:cxnLst>
              <a:rect l="0" t="0" r="r" b="b"/>
              <a:pathLst>
                <a:path w="34" h="60">
                  <a:moveTo>
                    <a:pt x="13" y="49"/>
                  </a:moveTo>
                  <a:cubicBezTo>
                    <a:pt x="13" y="49"/>
                    <a:pt x="13" y="49"/>
                    <a:pt x="13" y="48"/>
                  </a:cubicBezTo>
                  <a:cubicBezTo>
                    <a:pt x="13" y="48"/>
                    <a:pt x="14" y="48"/>
                    <a:pt x="14" y="48"/>
                  </a:cubicBezTo>
                  <a:cubicBezTo>
                    <a:pt x="14" y="47"/>
                    <a:pt x="14" y="47"/>
                    <a:pt x="14" y="47"/>
                  </a:cubicBezTo>
                  <a:cubicBezTo>
                    <a:pt x="14" y="47"/>
                    <a:pt x="14" y="46"/>
                    <a:pt x="15" y="46"/>
                  </a:cubicBezTo>
                  <a:cubicBezTo>
                    <a:pt x="15" y="46"/>
                    <a:pt x="15" y="46"/>
                    <a:pt x="15" y="46"/>
                  </a:cubicBezTo>
                  <a:cubicBezTo>
                    <a:pt x="15" y="46"/>
                    <a:pt x="15" y="45"/>
                    <a:pt x="16" y="45"/>
                  </a:cubicBezTo>
                  <a:cubicBezTo>
                    <a:pt x="16" y="45"/>
                    <a:pt x="16" y="45"/>
                    <a:pt x="17" y="44"/>
                  </a:cubicBezTo>
                  <a:cubicBezTo>
                    <a:pt x="17" y="44"/>
                    <a:pt x="18" y="43"/>
                    <a:pt x="18" y="43"/>
                  </a:cubicBezTo>
                  <a:cubicBezTo>
                    <a:pt x="19" y="43"/>
                    <a:pt x="19" y="42"/>
                    <a:pt x="19" y="42"/>
                  </a:cubicBezTo>
                  <a:cubicBezTo>
                    <a:pt x="19" y="42"/>
                    <a:pt x="20" y="42"/>
                    <a:pt x="20" y="42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1" y="41"/>
                    <a:pt x="22" y="40"/>
                  </a:cubicBezTo>
                  <a:cubicBezTo>
                    <a:pt x="23" y="40"/>
                    <a:pt x="23" y="40"/>
                    <a:pt x="23" y="40"/>
                  </a:cubicBezTo>
                  <a:cubicBezTo>
                    <a:pt x="25" y="38"/>
                    <a:pt x="25" y="38"/>
                    <a:pt x="25" y="38"/>
                  </a:cubicBezTo>
                  <a:cubicBezTo>
                    <a:pt x="27" y="36"/>
                    <a:pt x="29" y="34"/>
                    <a:pt x="30" y="32"/>
                  </a:cubicBezTo>
                  <a:cubicBezTo>
                    <a:pt x="32" y="29"/>
                    <a:pt x="33" y="26"/>
                    <a:pt x="34" y="23"/>
                  </a:cubicBezTo>
                  <a:cubicBezTo>
                    <a:pt x="34" y="20"/>
                    <a:pt x="34" y="17"/>
                    <a:pt x="34" y="15"/>
                  </a:cubicBezTo>
                  <a:cubicBezTo>
                    <a:pt x="33" y="12"/>
                    <a:pt x="32" y="10"/>
                    <a:pt x="31" y="8"/>
                  </a:cubicBezTo>
                  <a:cubicBezTo>
                    <a:pt x="29" y="5"/>
                    <a:pt x="26" y="2"/>
                    <a:pt x="24" y="1"/>
                  </a:cubicBezTo>
                  <a:cubicBezTo>
                    <a:pt x="23" y="1"/>
                    <a:pt x="23" y="0"/>
                    <a:pt x="22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0"/>
                    <a:pt x="21" y="0"/>
                    <a:pt x="21" y="1"/>
                  </a:cubicBezTo>
                  <a:cubicBezTo>
                    <a:pt x="21" y="1"/>
                    <a:pt x="21" y="2"/>
                    <a:pt x="21" y="3"/>
                  </a:cubicBezTo>
                  <a:cubicBezTo>
                    <a:pt x="21" y="5"/>
                    <a:pt x="21" y="8"/>
                    <a:pt x="20" y="11"/>
                  </a:cubicBezTo>
                  <a:cubicBezTo>
                    <a:pt x="20" y="12"/>
                    <a:pt x="19" y="14"/>
                    <a:pt x="19" y="15"/>
                  </a:cubicBezTo>
                  <a:cubicBezTo>
                    <a:pt x="18" y="16"/>
                    <a:pt x="18" y="17"/>
                    <a:pt x="17" y="18"/>
                  </a:cubicBezTo>
                  <a:cubicBezTo>
                    <a:pt x="16" y="19"/>
                    <a:pt x="16" y="20"/>
                    <a:pt x="15" y="21"/>
                  </a:cubicBezTo>
                  <a:cubicBezTo>
                    <a:pt x="14" y="21"/>
                    <a:pt x="13" y="22"/>
                    <a:pt x="12" y="23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9" y="25"/>
                    <a:pt x="9" y="25"/>
                    <a:pt x="9" y="25"/>
                  </a:cubicBezTo>
                  <a:cubicBezTo>
                    <a:pt x="9" y="26"/>
                    <a:pt x="9" y="26"/>
                    <a:pt x="8" y="26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7" y="27"/>
                    <a:pt x="7" y="27"/>
                    <a:pt x="7" y="28"/>
                  </a:cubicBezTo>
                  <a:cubicBezTo>
                    <a:pt x="6" y="29"/>
                    <a:pt x="5" y="30"/>
                    <a:pt x="4" y="31"/>
                  </a:cubicBezTo>
                  <a:cubicBezTo>
                    <a:pt x="3" y="33"/>
                    <a:pt x="2" y="34"/>
                    <a:pt x="2" y="35"/>
                  </a:cubicBezTo>
                  <a:cubicBezTo>
                    <a:pt x="1" y="36"/>
                    <a:pt x="1" y="37"/>
                    <a:pt x="1" y="37"/>
                  </a:cubicBezTo>
                  <a:cubicBezTo>
                    <a:pt x="1" y="38"/>
                    <a:pt x="0" y="39"/>
                    <a:pt x="0" y="40"/>
                  </a:cubicBezTo>
                  <a:cubicBezTo>
                    <a:pt x="0" y="40"/>
                    <a:pt x="0" y="41"/>
                    <a:pt x="0" y="42"/>
                  </a:cubicBezTo>
                  <a:cubicBezTo>
                    <a:pt x="0" y="42"/>
                    <a:pt x="0" y="43"/>
                    <a:pt x="0" y="43"/>
                  </a:cubicBezTo>
                  <a:cubicBezTo>
                    <a:pt x="0" y="43"/>
                    <a:pt x="0" y="44"/>
                    <a:pt x="0" y="44"/>
                  </a:cubicBezTo>
                  <a:cubicBezTo>
                    <a:pt x="0" y="45"/>
                    <a:pt x="0" y="47"/>
                    <a:pt x="0" y="48"/>
                  </a:cubicBezTo>
                  <a:cubicBezTo>
                    <a:pt x="1" y="49"/>
                    <a:pt x="1" y="49"/>
                    <a:pt x="1" y="50"/>
                  </a:cubicBezTo>
                  <a:cubicBezTo>
                    <a:pt x="1" y="51"/>
                    <a:pt x="2" y="51"/>
                    <a:pt x="2" y="52"/>
                  </a:cubicBezTo>
                  <a:cubicBezTo>
                    <a:pt x="2" y="53"/>
                    <a:pt x="3" y="53"/>
                    <a:pt x="4" y="54"/>
                  </a:cubicBezTo>
                  <a:cubicBezTo>
                    <a:pt x="4" y="55"/>
                    <a:pt x="5" y="56"/>
                    <a:pt x="5" y="56"/>
                  </a:cubicBezTo>
                  <a:cubicBezTo>
                    <a:pt x="6" y="57"/>
                    <a:pt x="7" y="57"/>
                    <a:pt x="7" y="58"/>
                  </a:cubicBezTo>
                  <a:cubicBezTo>
                    <a:pt x="8" y="58"/>
                    <a:pt x="9" y="58"/>
                    <a:pt x="9" y="59"/>
                  </a:cubicBezTo>
                  <a:cubicBezTo>
                    <a:pt x="10" y="59"/>
                    <a:pt x="11" y="59"/>
                    <a:pt x="12" y="60"/>
                  </a:cubicBezTo>
                  <a:cubicBezTo>
                    <a:pt x="12" y="60"/>
                    <a:pt x="13" y="60"/>
                    <a:pt x="13" y="60"/>
                  </a:cubicBezTo>
                  <a:cubicBezTo>
                    <a:pt x="13" y="60"/>
                    <a:pt x="13" y="59"/>
                    <a:pt x="12" y="59"/>
                  </a:cubicBezTo>
                  <a:cubicBezTo>
                    <a:pt x="12" y="58"/>
                    <a:pt x="12" y="57"/>
                    <a:pt x="12" y="56"/>
                  </a:cubicBezTo>
                  <a:cubicBezTo>
                    <a:pt x="12" y="56"/>
                    <a:pt x="12" y="55"/>
                    <a:pt x="12" y="55"/>
                  </a:cubicBezTo>
                  <a:cubicBezTo>
                    <a:pt x="12" y="54"/>
                    <a:pt x="12" y="53"/>
                    <a:pt x="12" y="53"/>
                  </a:cubicBezTo>
                  <a:cubicBezTo>
                    <a:pt x="12" y="52"/>
                    <a:pt x="13" y="50"/>
                    <a:pt x="13" y="4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2275917563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عنصر نائب لرقم الشريحة 3">
            <a:extLst>
              <a:ext uri="{FF2B5EF4-FFF2-40B4-BE49-F238E27FC236}">
                <a16:creationId xmlns:a16="http://schemas.microsoft.com/office/drawing/2014/main" id="{A76FF5C9-3BD8-C275-D239-17C2F4639FF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C30D6F-9516-7D45-ACC3-4201266FFCA8}" type="slidenum">
              <a:rPr lang="ar-SA" smtClean="0"/>
              <a:t>87</a:t>
            </a:fld>
            <a:endParaRPr lang="ar-SA" dirty="0"/>
          </a:p>
        </p:txBody>
      </p:sp>
      <p:cxnSp>
        <p:nvCxnSpPr>
          <p:cNvPr id="148" name="موصل مستقيم 147">
            <a:extLst>
              <a:ext uri="{FF2B5EF4-FFF2-40B4-BE49-F238E27FC236}">
                <a16:creationId xmlns:a16="http://schemas.microsoft.com/office/drawing/2014/main" id="{DDB3E4E8-C70C-6F14-4EED-F9DA53C267DA}"/>
              </a:ext>
            </a:extLst>
          </p:cNvPr>
          <p:cNvCxnSpPr/>
          <p:nvPr/>
        </p:nvCxnSpPr>
        <p:spPr>
          <a:xfrm flipH="1">
            <a:off x="7129849" y="889686"/>
            <a:ext cx="506215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9" name="Text Placeholder 1">
            <a:extLst>
              <a:ext uri="{FF2B5EF4-FFF2-40B4-BE49-F238E27FC236}">
                <a16:creationId xmlns:a16="http://schemas.microsoft.com/office/drawing/2014/main" id="{2A2848B1-E33B-3504-026D-4FE1E6AC7730}"/>
              </a:ext>
            </a:extLst>
          </p:cNvPr>
          <p:cNvSpPr txBox="1">
            <a:spLocks/>
          </p:cNvSpPr>
          <p:nvPr/>
        </p:nvSpPr>
        <p:spPr>
          <a:xfrm>
            <a:off x="884711" y="342484"/>
            <a:ext cx="11220450" cy="50479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ايقونات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pic>
        <p:nvPicPr>
          <p:cNvPr id="7" name="صورة 6">
            <a:extLst>
              <a:ext uri="{FF2B5EF4-FFF2-40B4-BE49-F238E27FC236}">
                <a16:creationId xmlns:a16="http://schemas.microsoft.com/office/drawing/2014/main" id="{76F9C270-74B3-2872-5723-1881A263A85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pic>
        <p:nvPicPr>
          <p:cNvPr id="2" name="صورة 1">
            <a:extLst>
              <a:ext uri="{FF2B5EF4-FFF2-40B4-BE49-F238E27FC236}">
                <a16:creationId xmlns:a16="http://schemas.microsoft.com/office/drawing/2014/main" id="{F7289E09-1AC6-8E21-EF09-48E70E65622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419600" y="6600265"/>
            <a:ext cx="7772400" cy="266700"/>
          </a:xfrm>
          <a:prstGeom prst="rect">
            <a:avLst/>
          </a:prstGeom>
        </p:spPr>
      </p:pic>
      <p:grpSp>
        <p:nvGrpSpPr>
          <p:cNvPr id="940" name="Group 127">
            <a:extLst>
              <a:ext uri="{FF2B5EF4-FFF2-40B4-BE49-F238E27FC236}">
                <a16:creationId xmlns:a16="http://schemas.microsoft.com/office/drawing/2014/main" id="{D4AD4AD4-12F9-7D32-E0C0-2947DB175335}"/>
              </a:ext>
            </a:extLst>
          </p:cNvPr>
          <p:cNvGrpSpPr/>
          <p:nvPr/>
        </p:nvGrpSpPr>
        <p:grpSpPr>
          <a:xfrm>
            <a:off x="4214886" y="3823344"/>
            <a:ext cx="409428" cy="419001"/>
            <a:chOff x="77788" y="1892300"/>
            <a:chExt cx="882650" cy="903288"/>
          </a:xfrm>
          <a:solidFill>
            <a:srgbClr val="2CC17C"/>
          </a:solidFill>
        </p:grpSpPr>
        <p:sp>
          <p:nvSpPr>
            <p:cNvPr id="941" name="Freeform 10">
              <a:extLst>
                <a:ext uri="{FF2B5EF4-FFF2-40B4-BE49-F238E27FC236}">
                  <a16:creationId xmlns:a16="http://schemas.microsoft.com/office/drawing/2014/main" id="{9794F7BC-0EFC-3120-216B-CDAC0ED14F4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4963" y="2274888"/>
              <a:ext cx="255588" cy="109538"/>
            </a:xfrm>
            <a:custGeom>
              <a:avLst/>
              <a:gdLst/>
              <a:ahLst/>
              <a:cxnLst>
                <a:cxn ang="0">
                  <a:pos x="73" y="14"/>
                </a:cxn>
                <a:cxn ang="0">
                  <a:pos x="20" y="4"/>
                </a:cxn>
                <a:cxn ang="0">
                  <a:pos x="4" y="4"/>
                </a:cxn>
                <a:cxn ang="0">
                  <a:pos x="4" y="20"/>
                </a:cxn>
                <a:cxn ang="0">
                  <a:pos x="55" y="38"/>
                </a:cxn>
                <a:cxn ang="0">
                  <a:pos x="78" y="36"/>
                </a:cxn>
                <a:cxn ang="0">
                  <a:pos x="86" y="22"/>
                </a:cxn>
                <a:cxn ang="0">
                  <a:pos x="73" y="14"/>
                </a:cxn>
                <a:cxn ang="0">
                  <a:pos x="73" y="14"/>
                </a:cxn>
                <a:cxn ang="0">
                  <a:pos x="73" y="14"/>
                </a:cxn>
              </a:cxnLst>
              <a:rect l="0" t="0" r="r" b="b"/>
              <a:pathLst>
                <a:path w="88" h="38">
                  <a:moveTo>
                    <a:pt x="73" y="14"/>
                  </a:moveTo>
                  <a:cubicBezTo>
                    <a:pt x="38" y="21"/>
                    <a:pt x="21" y="5"/>
                    <a:pt x="20" y="4"/>
                  </a:cubicBezTo>
                  <a:cubicBezTo>
                    <a:pt x="16" y="0"/>
                    <a:pt x="8" y="0"/>
                    <a:pt x="4" y="4"/>
                  </a:cubicBezTo>
                  <a:cubicBezTo>
                    <a:pt x="0" y="9"/>
                    <a:pt x="0" y="16"/>
                    <a:pt x="4" y="20"/>
                  </a:cubicBezTo>
                  <a:cubicBezTo>
                    <a:pt x="5" y="21"/>
                    <a:pt x="22" y="38"/>
                    <a:pt x="55" y="38"/>
                  </a:cubicBezTo>
                  <a:cubicBezTo>
                    <a:pt x="62" y="38"/>
                    <a:pt x="70" y="38"/>
                    <a:pt x="78" y="36"/>
                  </a:cubicBezTo>
                  <a:cubicBezTo>
                    <a:pt x="84" y="35"/>
                    <a:pt x="88" y="29"/>
                    <a:pt x="86" y="22"/>
                  </a:cubicBezTo>
                  <a:cubicBezTo>
                    <a:pt x="85" y="16"/>
                    <a:pt x="79" y="13"/>
                    <a:pt x="73" y="14"/>
                  </a:cubicBezTo>
                  <a:close/>
                  <a:moveTo>
                    <a:pt x="73" y="14"/>
                  </a:moveTo>
                  <a:cubicBezTo>
                    <a:pt x="73" y="14"/>
                    <a:pt x="73" y="14"/>
                    <a:pt x="73" y="1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942" name="Freeform 11">
              <a:extLst>
                <a:ext uri="{FF2B5EF4-FFF2-40B4-BE49-F238E27FC236}">
                  <a16:creationId xmlns:a16="http://schemas.microsoft.com/office/drawing/2014/main" id="{BD3B3F3F-724F-3193-7289-6169E635C5B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7788" y="1933575"/>
              <a:ext cx="882650" cy="862013"/>
            </a:xfrm>
            <a:custGeom>
              <a:avLst/>
              <a:gdLst/>
              <a:ahLst/>
              <a:cxnLst>
                <a:cxn ang="0">
                  <a:pos x="247" y="187"/>
                </a:cxn>
                <a:cxn ang="0">
                  <a:pos x="230" y="186"/>
                </a:cxn>
                <a:cxn ang="0">
                  <a:pos x="229" y="180"/>
                </a:cxn>
                <a:cxn ang="0">
                  <a:pos x="277" y="193"/>
                </a:cxn>
                <a:cxn ang="0">
                  <a:pos x="281" y="166"/>
                </a:cxn>
                <a:cxn ang="0">
                  <a:pos x="218" y="150"/>
                </a:cxn>
                <a:cxn ang="0">
                  <a:pos x="167" y="159"/>
                </a:cxn>
                <a:cxn ang="0">
                  <a:pos x="91" y="143"/>
                </a:cxn>
                <a:cxn ang="0">
                  <a:pos x="88" y="121"/>
                </a:cxn>
                <a:cxn ang="0">
                  <a:pos x="110" y="119"/>
                </a:cxn>
                <a:cxn ang="0">
                  <a:pos x="108" y="113"/>
                </a:cxn>
                <a:cxn ang="0">
                  <a:pos x="96" y="99"/>
                </a:cxn>
                <a:cxn ang="0">
                  <a:pos x="89" y="79"/>
                </a:cxn>
                <a:cxn ang="0">
                  <a:pos x="119" y="74"/>
                </a:cxn>
                <a:cxn ang="0">
                  <a:pos x="112" y="60"/>
                </a:cxn>
                <a:cxn ang="0">
                  <a:pos x="21" y="0"/>
                </a:cxn>
                <a:cxn ang="0">
                  <a:pos x="14" y="60"/>
                </a:cxn>
                <a:cxn ang="0">
                  <a:pos x="3" y="73"/>
                </a:cxn>
                <a:cxn ang="0">
                  <a:pos x="19" y="86"/>
                </a:cxn>
                <a:cxn ang="0">
                  <a:pos x="34" y="96"/>
                </a:cxn>
                <a:cxn ang="0">
                  <a:pos x="46" y="124"/>
                </a:cxn>
                <a:cxn ang="0">
                  <a:pos x="73" y="81"/>
                </a:cxn>
                <a:cxn ang="0">
                  <a:pos x="36" y="93"/>
                </a:cxn>
                <a:cxn ang="0">
                  <a:pos x="20" y="83"/>
                </a:cxn>
                <a:cxn ang="0">
                  <a:pos x="6" y="74"/>
                </a:cxn>
                <a:cxn ang="0">
                  <a:pos x="14" y="74"/>
                </a:cxn>
                <a:cxn ang="0">
                  <a:pos x="86" y="78"/>
                </a:cxn>
                <a:cxn ang="0">
                  <a:pos x="93" y="101"/>
                </a:cxn>
                <a:cxn ang="0">
                  <a:pos x="82" y="117"/>
                </a:cxn>
                <a:cxn ang="0">
                  <a:pos x="76" y="126"/>
                </a:cxn>
                <a:cxn ang="0">
                  <a:pos x="83" y="152"/>
                </a:cxn>
                <a:cxn ang="0">
                  <a:pos x="132" y="183"/>
                </a:cxn>
                <a:cxn ang="0">
                  <a:pos x="132" y="186"/>
                </a:cxn>
                <a:cxn ang="0">
                  <a:pos x="55" y="143"/>
                </a:cxn>
                <a:cxn ang="0">
                  <a:pos x="54" y="131"/>
                </a:cxn>
                <a:cxn ang="0">
                  <a:pos x="22" y="120"/>
                </a:cxn>
                <a:cxn ang="0">
                  <a:pos x="8" y="143"/>
                </a:cxn>
                <a:cxn ang="0">
                  <a:pos x="114" y="214"/>
                </a:cxn>
                <a:cxn ang="0">
                  <a:pos x="140" y="219"/>
                </a:cxn>
                <a:cxn ang="0">
                  <a:pos x="157" y="284"/>
                </a:cxn>
                <a:cxn ang="0">
                  <a:pos x="142" y="291"/>
                </a:cxn>
                <a:cxn ang="0">
                  <a:pos x="213" y="298"/>
                </a:cxn>
                <a:cxn ang="0">
                  <a:pos x="213" y="284"/>
                </a:cxn>
                <a:cxn ang="0">
                  <a:pos x="204" y="219"/>
                </a:cxn>
                <a:cxn ang="0">
                  <a:pos x="229" y="214"/>
                </a:cxn>
                <a:cxn ang="0">
                  <a:pos x="284" y="232"/>
                </a:cxn>
                <a:cxn ang="0">
                  <a:pos x="302" y="225"/>
                </a:cxn>
                <a:cxn ang="0">
                  <a:pos x="28" y="8"/>
                </a:cxn>
                <a:cxn ang="0">
                  <a:pos x="105" y="57"/>
                </a:cxn>
                <a:cxn ang="0">
                  <a:pos x="28" y="8"/>
                </a:cxn>
                <a:cxn ang="0">
                  <a:pos x="28" y="8"/>
                </a:cxn>
              </a:cxnLst>
              <a:rect l="0" t="0" r="r" b="b"/>
              <a:pathLst>
                <a:path w="305" h="298">
                  <a:moveTo>
                    <a:pt x="295" y="207"/>
                  </a:moveTo>
                  <a:cubicBezTo>
                    <a:pt x="247" y="187"/>
                    <a:pt x="247" y="187"/>
                    <a:pt x="247" y="187"/>
                  </a:cubicBezTo>
                  <a:cubicBezTo>
                    <a:pt x="245" y="187"/>
                    <a:pt x="244" y="186"/>
                    <a:pt x="242" y="186"/>
                  </a:cubicBezTo>
                  <a:cubicBezTo>
                    <a:pt x="230" y="186"/>
                    <a:pt x="230" y="186"/>
                    <a:pt x="230" y="186"/>
                  </a:cubicBezTo>
                  <a:cubicBezTo>
                    <a:pt x="230" y="184"/>
                    <a:pt x="230" y="184"/>
                    <a:pt x="230" y="184"/>
                  </a:cubicBezTo>
                  <a:cubicBezTo>
                    <a:pt x="230" y="182"/>
                    <a:pt x="229" y="181"/>
                    <a:pt x="229" y="180"/>
                  </a:cubicBezTo>
                  <a:cubicBezTo>
                    <a:pt x="274" y="192"/>
                    <a:pt x="274" y="192"/>
                    <a:pt x="274" y="192"/>
                  </a:cubicBezTo>
                  <a:cubicBezTo>
                    <a:pt x="275" y="193"/>
                    <a:pt x="276" y="193"/>
                    <a:pt x="277" y="193"/>
                  </a:cubicBezTo>
                  <a:cubicBezTo>
                    <a:pt x="283" y="193"/>
                    <a:pt x="288" y="189"/>
                    <a:pt x="290" y="183"/>
                  </a:cubicBezTo>
                  <a:cubicBezTo>
                    <a:pt x="292" y="176"/>
                    <a:pt x="288" y="168"/>
                    <a:pt x="281" y="166"/>
                  </a:cubicBezTo>
                  <a:cubicBezTo>
                    <a:pt x="222" y="150"/>
                    <a:pt x="222" y="150"/>
                    <a:pt x="222" y="150"/>
                  </a:cubicBezTo>
                  <a:cubicBezTo>
                    <a:pt x="220" y="150"/>
                    <a:pt x="219" y="150"/>
                    <a:pt x="218" y="150"/>
                  </a:cubicBezTo>
                  <a:cubicBezTo>
                    <a:pt x="178" y="150"/>
                    <a:pt x="178" y="150"/>
                    <a:pt x="178" y="150"/>
                  </a:cubicBezTo>
                  <a:cubicBezTo>
                    <a:pt x="176" y="154"/>
                    <a:pt x="172" y="158"/>
                    <a:pt x="167" y="159"/>
                  </a:cubicBezTo>
                  <a:cubicBezTo>
                    <a:pt x="160" y="160"/>
                    <a:pt x="153" y="161"/>
                    <a:pt x="147" y="161"/>
                  </a:cubicBezTo>
                  <a:cubicBezTo>
                    <a:pt x="114" y="161"/>
                    <a:pt x="92" y="144"/>
                    <a:pt x="91" y="143"/>
                  </a:cubicBezTo>
                  <a:cubicBezTo>
                    <a:pt x="87" y="140"/>
                    <a:pt x="85" y="137"/>
                    <a:pt x="85" y="132"/>
                  </a:cubicBezTo>
                  <a:cubicBezTo>
                    <a:pt x="84" y="128"/>
                    <a:pt x="86" y="124"/>
                    <a:pt x="88" y="121"/>
                  </a:cubicBezTo>
                  <a:cubicBezTo>
                    <a:pt x="91" y="117"/>
                    <a:pt x="96" y="115"/>
                    <a:pt x="100" y="115"/>
                  </a:cubicBezTo>
                  <a:cubicBezTo>
                    <a:pt x="104" y="115"/>
                    <a:pt x="107" y="117"/>
                    <a:pt x="110" y="119"/>
                  </a:cubicBezTo>
                  <a:cubicBezTo>
                    <a:pt x="110" y="119"/>
                    <a:pt x="119" y="126"/>
                    <a:pt x="133" y="129"/>
                  </a:cubicBezTo>
                  <a:cubicBezTo>
                    <a:pt x="108" y="113"/>
                    <a:pt x="108" y="113"/>
                    <a:pt x="108" y="113"/>
                  </a:cubicBezTo>
                  <a:cubicBezTo>
                    <a:pt x="107" y="112"/>
                    <a:pt x="106" y="111"/>
                    <a:pt x="106" y="111"/>
                  </a:cubicBezTo>
                  <a:cubicBezTo>
                    <a:pt x="104" y="109"/>
                    <a:pt x="99" y="103"/>
                    <a:pt x="96" y="99"/>
                  </a:cubicBezTo>
                  <a:cubicBezTo>
                    <a:pt x="94" y="97"/>
                    <a:pt x="93" y="96"/>
                    <a:pt x="92" y="94"/>
                  </a:cubicBezTo>
                  <a:cubicBezTo>
                    <a:pt x="89" y="90"/>
                    <a:pt x="87" y="84"/>
                    <a:pt x="89" y="79"/>
                  </a:cubicBezTo>
                  <a:cubicBezTo>
                    <a:pt x="90" y="77"/>
                    <a:pt x="92" y="75"/>
                    <a:pt x="94" y="74"/>
                  </a:cubicBezTo>
                  <a:cubicBezTo>
                    <a:pt x="119" y="74"/>
                    <a:pt x="119" y="74"/>
                    <a:pt x="119" y="74"/>
                  </a:cubicBezTo>
                  <a:cubicBezTo>
                    <a:pt x="119" y="60"/>
                    <a:pt x="119" y="60"/>
                    <a:pt x="119" y="60"/>
                  </a:cubicBezTo>
                  <a:cubicBezTo>
                    <a:pt x="112" y="60"/>
                    <a:pt x="112" y="60"/>
                    <a:pt x="112" y="60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60"/>
                    <a:pt x="21" y="60"/>
                    <a:pt x="21" y="60"/>
                  </a:cubicBezTo>
                  <a:cubicBezTo>
                    <a:pt x="14" y="60"/>
                    <a:pt x="14" y="60"/>
                    <a:pt x="14" y="60"/>
                  </a:cubicBezTo>
                  <a:cubicBezTo>
                    <a:pt x="14" y="66"/>
                    <a:pt x="14" y="66"/>
                    <a:pt x="14" y="66"/>
                  </a:cubicBezTo>
                  <a:cubicBezTo>
                    <a:pt x="9" y="67"/>
                    <a:pt x="4" y="69"/>
                    <a:pt x="3" y="73"/>
                  </a:cubicBezTo>
                  <a:cubicBezTo>
                    <a:pt x="3" y="75"/>
                    <a:pt x="2" y="80"/>
                    <a:pt x="10" y="84"/>
                  </a:cubicBezTo>
                  <a:cubicBezTo>
                    <a:pt x="13" y="85"/>
                    <a:pt x="16" y="86"/>
                    <a:pt x="19" y="86"/>
                  </a:cubicBezTo>
                  <a:cubicBezTo>
                    <a:pt x="23" y="87"/>
                    <a:pt x="27" y="88"/>
                    <a:pt x="30" y="90"/>
                  </a:cubicBezTo>
                  <a:cubicBezTo>
                    <a:pt x="32" y="92"/>
                    <a:pt x="33" y="94"/>
                    <a:pt x="34" y="96"/>
                  </a:cubicBezTo>
                  <a:cubicBezTo>
                    <a:pt x="34" y="97"/>
                    <a:pt x="34" y="97"/>
                    <a:pt x="34" y="98"/>
                  </a:cubicBezTo>
                  <a:cubicBezTo>
                    <a:pt x="33" y="108"/>
                    <a:pt x="37" y="118"/>
                    <a:pt x="46" y="124"/>
                  </a:cubicBezTo>
                  <a:cubicBezTo>
                    <a:pt x="57" y="131"/>
                    <a:pt x="73" y="128"/>
                    <a:pt x="81" y="116"/>
                  </a:cubicBezTo>
                  <a:cubicBezTo>
                    <a:pt x="88" y="104"/>
                    <a:pt x="85" y="89"/>
                    <a:pt x="73" y="81"/>
                  </a:cubicBezTo>
                  <a:cubicBezTo>
                    <a:pt x="61" y="73"/>
                    <a:pt x="46" y="77"/>
                    <a:pt x="38" y="89"/>
                  </a:cubicBezTo>
                  <a:cubicBezTo>
                    <a:pt x="37" y="90"/>
                    <a:pt x="36" y="91"/>
                    <a:pt x="36" y="93"/>
                  </a:cubicBezTo>
                  <a:cubicBezTo>
                    <a:pt x="35" y="91"/>
                    <a:pt x="34" y="89"/>
                    <a:pt x="32" y="87"/>
                  </a:cubicBezTo>
                  <a:cubicBezTo>
                    <a:pt x="29" y="85"/>
                    <a:pt x="24" y="84"/>
                    <a:pt x="20" y="83"/>
                  </a:cubicBezTo>
                  <a:cubicBezTo>
                    <a:pt x="17" y="83"/>
                    <a:pt x="14" y="82"/>
                    <a:pt x="12" y="81"/>
                  </a:cubicBezTo>
                  <a:cubicBezTo>
                    <a:pt x="8" y="79"/>
                    <a:pt x="6" y="76"/>
                    <a:pt x="6" y="74"/>
                  </a:cubicBezTo>
                  <a:cubicBezTo>
                    <a:pt x="7" y="72"/>
                    <a:pt x="10" y="70"/>
                    <a:pt x="14" y="69"/>
                  </a:cubicBezTo>
                  <a:cubicBezTo>
                    <a:pt x="14" y="74"/>
                    <a:pt x="14" y="74"/>
                    <a:pt x="14" y="74"/>
                  </a:cubicBezTo>
                  <a:cubicBezTo>
                    <a:pt x="89" y="74"/>
                    <a:pt x="89" y="74"/>
                    <a:pt x="89" y="74"/>
                  </a:cubicBezTo>
                  <a:cubicBezTo>
                    <a:pt x="88" y="75"/>
                    <a:pt x="87" y="76"/>
                    <a:pt x="86" y="78"/>
                  </a:cubicBezTo>
                  <a:cubicBezTo>
                    <a:pt x="84" y="84"/>
                    <a:pt x="85" y="91"/>
                    <a:pt x="90" y="96"/>
                  </a:cubicBezTo>
                  <a:cubicBezTo>
                    <a:pt x="91" y="98"/>
                    <a:pt x="92" y="99"/>
                    <a:pt x="93" y="101"/>
                  </a:cubicBezTo>
                  <a:cubicBezTo>
                    <a:pt x="96" y="104"/>
                    <a:pt x="98" y="107"/>
                    <a:pt x="101" y="110"/>
                  </a:cubicBezTo>
                  <a:cubicBezTo>
                    <a:pt x="94" y="109"/>
                    <a:pt x="87" y="113"/>
                    <a:pt x="82" y="117"/>
                  </a:cubicBezTo>
                  <a:cubicBezTo>
                    <a:pt x="82" y="117"/>
                    <a:pt x="80" y="119"/>
                    <a:pt x="78" y="121"/>
                  </a:cubicBezTo>
                  <a:cubicBezTo>
                    <a:pt x="77" y="124"/>
                    <a:pt x="76" y="126"/>
                    <a:pt x="76" y="126"/>
                  </a:cubicBezTo>
                  <a:cubicBezTo>
                    <a:pt x="76" y="127"/>
                    <a:pt x="76" y="127"/>
                    <a:pt x="76" y="127"/>
                  </a:cubicBezTo>
                  <a:cubicBezTo>
                    <a:pt x="73" y="135"/>
                    <a:pt x="74" y="146"/>
                    <a:pt x="83" y="152"/>
                  </a:cubicBezTo>
                  <a:cubicBezTo>
                    <a:pt x="130" y="182"/>
                    <a:pt x="130" y="182"/>
                    <a:pt x="130" y="182"/>
                  </a:cubicBezTo>
                  <a:cubicBezTo>
                    <a:pt x="130" y="183"/>
                    <a:pt x="131" y="183"/>
                    <a:pt x="132" y="183"/>
                  </a:cubicBezTo>
                  <a:cubicBezTo>
                    <a:pt x="132" y="183"/>
                    <a:pt x="132" y="184"/>
                    <a:pt x="132" y="184"/>
                  </a:cubicBezTo>
                  <a:cubicBezTo>
                    <a:pt x="132" y="186"/>
                    <a:pt x="132" y="186"/>
                    <a:pt x="132" y="186"/>
                  </a:cubicBezTo>
                  <a:cubicBezTo>
                    <a:pt x="118" y="186"/>
                    <a:pt x="118" y="186"/>
                    <a:pt x="118" y="186"/>
                  </a:cubicBezTo>
                  <a:cubicBezTo>
                    <a:pt x="55" y="143"/>
                    <a:pt x="55" y="143"/>
                    <a:pt x="55" y="143"/>
                  </a:cubicBezTo>
                  <a:cubicBezTo>
                    <a:pt x="56" y="142"/>
                    <a:pt x="56" y="142"/>
                    <a:pt x="56" y="142"/>
                  </a:cubicBezTo>
                  <a:cubicBezTo>
                    <a:pt x="59" y="138"/>
                    <a:pt x="57" y="133"/>
                    <a:pt x="54" y="131"/>
                  </a:cubicBezTo>
                  <a:cubicBezTo>
                    <a:pt x="32" y="117"/>
                    <a:pt x="32" y="117"/>
                    <a:pt x="32" y="117"/>
                  </a:cubicBezTo>
                  <a:cubicBezTo>
                    <a:pt x="29" y="115"/>
                    <a:pt x="24" y="116"/>
                    <a:pt x="22" y="120"/>
                  </a:cubicBezTo>
                  <a:cubicBezTo>
                    <a:pt x="16" y="117"/>
                    <a:pt x="8" y="118"/>
                    <a:pt x="4" y="124"/>
                  </a:cubicBezTo>
                  <a:cubicBezTo>
                    <a:pt x="0" y="130"/>
                    <a:pt x="2" y="139"/>
                    <a:pt x="8" y="143"/>
                  </a:cubicBezTo>
                  <a:cubicBezTo>
                    <a:pt x="106" y="212"/>
                    <a:pt x="106" y="212"/>
                    <a:pt x="106" y="212"/>
                  </a:cubicBezTo>
                  <a:cubicBezTo>
                    <a:pt x="108" y="213"/>
                    <a:pt x="111" y="214"/>
                    <a:pt x="114" y="214"/>
                  </a:cubicBezTo>
                  <a:cubicBezTo>
                    <a:pt x="132" y="214"/>
                    <a:pt x="132" y="214"/>
                    <a:pt x="132" y="214"/>
                  </a:cubicBezTo>
                  <a:cubicBezTo>
                    <a:pt x="133" y="217"/>
                    <a:pt x="136" y="219"/>
                    <a:pt x="140" y="219"/>
                  </a:cubicBezTo>
                  <a:cubicBezTo>
                    <a:pt x="157" y="219"/>
                    <a:pt x="157" y="219"/>
                    <a:pt x="157" y="219"/>
                  </a:cubicBezTo>
                  <a:cubicBezTo>
                    <a:pt x="157" y="284"/>
                    <a:pt x="157" y="284"/>
                    <a:pt x="157" y="284"/>
                  </a:cubicBezTo>
                  <a:cubicBezTo>
                    <a:pt x="149" y="284"/>
                    <a:pt x="149" y="284"/>
                    <a:pt x="149" y="284"/>
                  </a:cubicBezTo>
                  <a:cubicBezTo>
                    <a:pt x="145" y="284"/>
                    <a:pt x="142" y="287"/>
                    <a:pt x="142" y="291"/>
                  </a:cubicBezTo>
                  <a:cubicBezTo>
                    <a:pt x="142" y="295"/>
                    <a:pt x="145" y="298"/>
                    <a:pt x="149" y="298"/>
                  </a:cubicBezTo>
                  <a:cubicBezTo>
                    <a:pt x="213" y="298"/>
                    <a:pt x="213" y="298"/>
                    <a:pt x="213" y="298"/>
                  </a:cubicBezTo>
                  <a:cubicBezTo>
                    <a:pt x="216" y="298"/>
                    <a:pt x="219" y="295"/>
                    <a:pt x="219" y="291"/>
                  </a:cubicBezTo>
                  <a:cubicBezTo>
                    <a:pt x="219" y="287"/>
                    <a:pt x="216" y="284"/>
                    <a:pt x="213" y="284"/>
                  </a:cubicBezTo>
                  <a:cubicBezTo>
                    <a:pt x="204" y="284"/>
                    <a:pt x="204" y="284"/>
                    <a:pt x="204" y="284"/>
                  </a:cubicBezTo>
                  <a:cubicBezTo>
                    <a:pt x="204" y="219"/>
                    <a:pt x="204" y="219"/>
                    <a:pt x="204" y="219"/>
                  </a:cubicBezTo>
                  <a:cubicBezTo>
                    <a:pt x="221" y="219"/>
                    <a:pt x="221" y="219"/>
                    <a:pt x="221" y="219"/>
                  </a:cubicBezTo>
                  <a:cubicBezTo>
                    <a:pt x="225" y="219"/>
                    <a:pt x="228" y="217"/>
                    <a:pt x="229" y="214"/>
                  </a:cubicBezTo>
                  <a:cubicBezTo>
                    <a:pt x="239" y="214"/>
                    <a:pt x="239" y="214"/>
                    <a:pt x="239" y="214"/>
                  </a:cubicBezTo>
                  <a:cubicBezTo>
                    <a:pt x="284" y="232"/>
                    <a:pt x="284" y="232"/>
                    <a:pt x="284" y="232"/>
                  </a:cubicBezTo>
                  <a:cubicBezTo>
                    <a:pt x="286" y="233"/>
                    <a:pt x="288" y="233"/>
                    <a:pt x="289" y="233"/>
                  </a:cubicBezTo>
                  <a:cubicBezTo>
                    <a:pt x="295" y="233"/>
                    <a:pt x="300" y="230"/>
                    <a:pt x="302" y="225"/>
                  </a:cubicBezTo>
                  <a:cubicBezTo>
                    <a:pt x="305" y="217"/>
                    <a:pt x="302" y="209"/>
                    <a:pt x="295" y="207"/>
                  </a:cubicBezTo>
                  <a:close/>
                  <a:moveTo>
                    <a:pt x="28" y="8"/>
                  </a:moveTo>
                  <a:cubicBezTo>
                    <a:pt x="105" y="8"/>
                    <a:pt x="105" y="8"/>
                    <a:pt x="105" y="8"/>
                  </a:cubicBezTo>
                  <a:cubicBezTo>
                    <a:pt x="105" y="57"/>
                    <a:pt x="105" y="57"/>
                    <a:pt x="105" y="57"/>
                  </a:cubicBezTo>
                  <a:cubicBezTo>
                    <a:pt x="28" y="57"/>
                    <a:pt x="28" y="57"/>
                    <a:pt x="28" y="57"/>
                  </a:cubicBezTo>
                  <a:lnTo>
                    <a:pt x="28" y="8"/>
                  </a:lnTo>
                  <a:close/>
                  <a:moveTo>
                    <a:pt x="28" y="8"/>
                  </a:moveTo>
                  <a:cubicBezTo>
                    <a:pt x="28" y="8"/>
                    <a:pt x="28" y="8"/>
                    <a:pt x="28" y="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943" name="Freeform 12">
              <a:extLst>
                <a:ext uri="{FF2B5EF4-FFF2-40B4-BE49-F238E27FC236}">
                  <a16:creationId xmlns:a16="http://schemas.microsoft.com/office/drawing/2014/main" id="{80EEF3A1-D827-70B9-4286-9B6F03CB0F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1000" y="2063750"/>
              <a:ext cx="417513" cy="295275"/>
            </a:xfrm>
            <a:custGeom>
              <a:avLst/>
              <a:gdLst/>
              <a:ahLst/>
              <a:cxnLst>
                <a:cxn ang="0">
                  <a:pos x="0" y="52"/>
                </a:cxn>
                <a:cxn ang="0">
                  <a:pos x="11" y="62"/>
                </a:cxn>
                <a:cxn ang="0">
                  <a:pos x="59" y="48"/>
                </a:cxn>
                <a:cxn ang="0">
                  <a:pos x="59" y="65"/>
                </a:cxn>
                <a:cxn ang="0">
                  <a:pos x="55" y="83"/>
                </a:cxn>
                <a:cxn ang="0">
                  <a:pos x="57" y="83"/>
                </a:cxn>
                <a:cxn ang="0">
                  <a:pos x="60" y="82"/>
                </a:cxn>
                <a:cxn ang="0">
                  <a:pos x="75" y="94"/>
                </a:cxn>
                <a:cxn ang="0">
                  <a:pos x="75" y="100"/>
                </a:cxn>
                <a:cxn ang="0">
                  <a:pos x="114" y="100"/>
                </a:cxn>
                <a:cxn ang="0">
                  <a:pos x="118" y="101"/>
                </a:cxn>
                <a:cxn ang="0">
                  <a:pos x="124" y="102"/>
                </a:cxn>
                <a:cxn ang="0">
                  <a:pos x="116" y="65"/>
                </a:cxn>
                <a:cxn ang="0">
                  <a:pos x="116" y="45"/>
                </a:cxn>
                <a:cxn ang="0">
                  <a:pos x="122" y="84"/>
                </a:cxn>
                <a:cxn ang="0">
                  <a:pos x="133" y="95"/>
                </a:cxn>
                <a:cxn ang="0">
                  <a:pos x="133" y="95"/>
                </a:cxn>
                <a:cxn ang="0">
                  <a:pos x="144" y="85"/>
                </a:cxn>
                <a:cxn ang="0">
                  <a:pos x="94" y="0"/>
                </a:cxn>
                <a:cxn ang="0">
                  <a:pos x="94" y="0"/>
                </a:cxn>
                <a:cxn ang="0">
                  <a:pos x="87" y="7"/>
                </a:cxn>
                <a:cxn ang="0">
                  <a:pos x="80" y="0"/>
                </a:cxn>
                <a:cxn ang="0">
                  <a:pos x="69" y="5"/>
                </a:cxn>
                <a:cxn ang="0">
                  <a:pos x="53" y="21"/>
                </a:cxn>
                <a:cxn ang="0">
                  <a:pos x="11" y="41"/>
                </a:cxn>
                <a:cxn ang="0">
                  <a:pos x="0" y="52"/>
                </a:cxn>
                <a:cxn ang="0">
                  <a:pos x="0" y="52"/>
                </a:cxn>
                <a:cxn ang="0">
                  <a:pos x="0" y="52"/>
                </a:cxn>
              </a:cxnLst>
              <a:rect l="0" t="0" r="r" b="b"/>
              <a:pathLst>
                <a:path w="144" h="102">
                  <a:moveTo>
                    <a:pt x="0" y="52"/>
                  </a:moveTo>
                  <a:cubicBezTo>
                    <a:pt x="0" y="58"/>
                    <a:pt x="5" y="62"/>
                    <a:pt x="11" y="62"/>
                  </a:cubicBezTo>
                  <a:cubicBezTo>
                    <a:pt x="36" y="62"/>
                    <a:pt x="50" y="56"/>
                    <a:pt x="59" y="48"/>
                  </a:cubicBezTo>
                  <a:cubicBezTo>
                    <a:pt x="59" y="65"/>
                    <a:pt x="59" y="65"/>
                    <a:pt x="59" y="65"/>
                  </a:cubicBezTo>
                  <a:cubicBezTo>
                    <a:pt x="58" y="69"/>
                    <a:pt x="56" y="75"/>
                    <a:pt x="55" y="83"/>
                  </a:cubicBezTo>
                  <a:cubicBezTo>
                    <a:pt x="55" y="83"/>
                    <a:pt x="56" y="83"/>
                    <a:pt x="57" y="83"/>
                  </a:cubicBezTo>
                  <a:cubicBezTo>
                    <a:pt x="58" y="82"/>
                    <a:pt x="59" y="82"/>
                    <a:pt x="60" y="82"/>
                  </a:cubicBezTo>
                  <a:cubicBezTo>
                    <a:pt x="67" y="82"/>
                    <a:pt x="74" y="87"/>
                    <a:pt x="75" y="94"/>
                  </a:cubicBezTo>
                  <a:cubicBezTo>
                    <a:pt x="76" y="96"/>
                    <a:pt x="76" y="99"/>
                    <a:pt x="75" y="100"/>
                  </a:cubicBezTo>
                  <a:cubicBezTo>
                    <a:pt x="114" y="100"/>
                    <a:pt x="114" y="100"/>
                    <a:pt x="114" y="100"/>
                  </a:cubicBezTo>
                  <a:cubicBezTo>
                    <a:pt x="115" y="100"/>
                    <a:pt x="117" y="100"/>
                    <a:pt x="118" y="101"/>
                  </a:cubicBezTo>
                  <a:cubicBezTo>
                    <a:pt x="124" y="102"/>
                    <a:pt x="124" y="102"/>
                    <a:pt x="124" y="102"/>
                  </a:cubicBezTo>
                  <a:cubicBezTo>
                    <a:pt x="121" y="87"/>
                    <a:pt x="117" y="71"/>
                    <a:pt x="116" y="65"/>
                  </a:cubicBezTo>
                  <a:cubicBezTo>
                    <a:pt x="116" y="45"/>
                    <a:pt x="116" y="45"/>
                    <a:pt x="116" y="45"/>
                  </a:cubicBezTo>
                  <a:cubicBezTo>
                    <a:pt x="120" y="53"/>
                    <a:pt x="122" y="65"/>
                    <a:pt x="122" y="84"/>
                  </a:cubicBezTo>
                  <a:cubicBezTo>
                    <a:pt x="122" y="90"/>
                    <a:pt x="127" y="95"/>
                    <a:pt x="133" y="95"/>
                  </a:cubicBezTo>
                  <a:cubicBezTo>
                    <a:pt x="133" y="95"/>
                    <a:pt x="133" y="95"/>
                    <a:pt x="133" y="95"/>
                  </a:cubicBezTo>
                  <a:cubicBezTo>
                    <a:pt x="139" y="95"/>
                    <a:pt x="143" y="90"/>
                    <a:pt x="144" y="85"/>
                  </a:cubicBezTo>
                  <a:cubicBezTo>
                    <a:pt x="144" y="33"/>
                    <a:pt x="125" y="12"/>
                    <a:pt x="94" y="0"/>
                  </a:cubicBezTo>
                  <a:cubicBezTo>
                    <a:pt x="94" y="0"/>
                    <a:pt x="94" y="0"/>
                    <a:pt x="94" y="0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76" y="1"/>
                    <a:pt x="69" y="5"/>
                    <a:pt x="69" y="5"/>
                  </a:cubicBezTo>
                  <a:cubicBezTo>
                    <a:pt x="62" y="10"/>
                    <a:pt x="57" y="16"/>
                    <a:pt x="53" y="21"/>
                  </a:cubicBezTo>
                  <a:cubicBezTo>
                    <a:pt x="45" y="32"/>
                    <a:pt x="39" y="41"/>
                    <a:pt x="11" y="41"/>
                  </a:cubicBezTo>
                  <a:cubicBezTo>
                    <a:pt x="5" y="41"/>
                    <a:pt x="0" y="46"/>
                    <a:pt x="0" y="52"/>
                  </a:cubicBezTo>
                  <a:close/>
                  <a:moveTo>
                    <a:pt x="0" y="52"/>
                  </a:moveTo>
                  <a:cubicBezTo>
                    <a:pt x="0" y="52"/>
                    <a:pt x="0" y="52"/>
                    <a:pt x="0" y="5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944" name="Freeform 13">
              <a:extLst>
                <a:ext uri="{FF2B5EF4-FFF2-40B4-BE49-F238E27FC236}">
                  <a16:creationId xmlns:a16="http://schemas.microsoft.com/office/drawing/2014/main" id="{139A0B7B-B13A-F093-FD9C-8AD8DE6AC1F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0388" y="1892300"/>
              <a:ext cx="150813" cy="165100"/>
            </a:xfrm>
            <a:custGeom>
              <a:avLst/>
              <a:gdLst/>
              <a:ahLst/>
              <a:cxnLst>
                <a:cxn ang="0">
                  <a:pos x="26" y="57"/>
                </a:cxn>
                <a:cxn ang="0">
                  <a:pos x="52" y="31"/>
                </a:cxn>
                <a:cxn ang="0">
                  <a:pos x="46" y="15"/>
                </a:cxn>
                <a:cxn ang="0">
                  <a:pos x="38" y="15"/>
                </a:cxn>
                <a:cxn ang="0">
                  <a:pos x="38" y="11"/>
                </a:cxn>
                <a:cxn ang="0">
                  <a:pos x="42" y="11"/>
                </a:cxn>
                <a:cxn ang="0">
                  <a:pos x="37" y="8"/>
                </a:cxn>
                <a:cxn ang="0">
                  <a:pos x="26" y="0"/>
                </a:cxn>
                <a:cxn ang="0">
                  <a:pos x="14" y="8"/>
                </a:cxn>
                <a:cxn ang="0">
                  <a:pos x="9" y="11"/>
                </a:cxn>
                <a:cxn ang="0">
                  <a:pos x="14" y="11"/>
                </a:cxn>
                <a:cxn ang="0">
                  <a:pos x="14" y="15"/>
                </a:cxn>
                <a:cxn ang="0">
                  <a:pos x="5" y="15"/>
                </a:cxn>
                <a:cxn ang="0">
                  <a:pos x="0" y="31"/>
                </a:cxn>
                <a:cxn ang="0">
                  <a:pos x="26" y="57"/>
                </a:cxn>
                <a:cxn ang="0">
                  <a:pos x="26" y="6"/>
                </a:cxn>
                <a:cxn ang="0">
                  <a:pos x="33" y="13"/>
                </a:cxn>
                <a:cxn ang="0">
                  <a:pos x="26" y="20"/>
                </a:cxn>
                <a:cxn ang="0">
                  <a:pos x="19" y="13"/>
                </a:cxn>
                <a:cxn ang="0">
                  <a:pos x="26" y="6"/>
                </a:cxn>
                <a:cxn ang="0">
                  <a:pos x="26" y="6"/>
                </a:cxn>
                <a:cxn ang="0">
                  <a:pos x="26" y="6"/>
                </a:cxn>
              </a:cxnLst>
              <a:rect l="0" t="0" r="r" b="b"/>
              <a:pathLst>
                <a:path w="52" h="57">
                  <a:moveTo>
                    <a:pt x="26" y="57"/>
                  </a:moveTo>
                  <a:cubicBezTo>
                    <a:pt x="40" y="57"/>
                    <a:pt x="52" y="45"/>
                    <a:pt x="52" y="31"/>
                  </a:cubicBezTo>
                  <a:cubicBezTo>
                    <a:pt x="52" y="25"/>
                    <a:pt x="50" y="20"/>
                    <a:pt x="46" y="15"/>
                  </a:cubicBezTo>
                  <a:cubicBezTo>
                    <a:pt x="38" y="15"/>
                    <a:pt x="38" y="15"/>
                    <a:pt x="38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42" y="11"/>
                    <a:pt x="42" y="11"/>
                    <a:pt x="42" y="11"/>
                  </a:cubicBezTo>
                  <a:cubicBezTo>
                    <a:pt x="41" y="10"/>
                    <a:pt x="39" y="9"/>
                    <a:pt x="37" y="8"/>
                  </a:cubicBezTo>
                  <a:cubicBezTo>
                    <a:pt x="35" y="3"/>
                    <a:pt x="31" y="0"/>
                    <a:pt x="26" y="0"/>
                  </a:cubicBezTo>
                  <a:cubicBezTo>
                    <a:pt x="21" y="0"/>
                    <a:pt x="16" y="3"/>
                    <a:pt x="14" y="8"/>
                  </a:cubicBezTo>
                  <a:cubicBezTo>
                    <a:pt x="12" y="9"/>
                    <a:pt x="11" y="10"/>
                    <a:pt x="9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2" y="20"/>
                    <a:pt x="0" y="25"/>
                    <a:pt x="0" y="31"/>
                  </a:cubicBezTo>
                  <a:cubicBezTo>
                    <a:pt x="0" y="45"/>
                    <a:pt x="11" y="57"/>
                    <a:pt x="26" y="57"/>
                  </a:cubicBezTo>
                  <a:close/>
                  <a:moveTo>
                    <a:pt x="26" y="6"/>
                  </a:moveTo>
                  <a:cubicBezTo>
                    <a:pt x="29" y="6"/>
                    <a:pt x="33" y="9"/>
                    <a:pt x="33" y="13"/>
                  </a:cubicBezTo>
                  <a:cubicBezTo>
                    <a:pt x="33" y="17"/>
                    <a:pt x="29" y="20"/>
                    <a:pt x="26" y="20"/>
                  </a:cubicBezTo>
                  <a:cubicBezTo>
                    <a:pt x="22" y="20"/>
                    <a:pt x="19" y="17"/>
                    <a:pt x="19" y="13"/>
                  </a:cubicBezTo>
                  <a:cubicBezTo>
                    <a:pt x="19" y="9"/>
                    <a:pt x="22" y="6"/>
                    <a:pt x="26" y="6"/>
                  </a:cubicBezTo>
                  <a:close/>
                  <a:moveTo>
                    <a:pt x="26" y="6"/>
                  </a:moveTo>
                  <a:cubicBezTo>
                    <a:pt x="26" y="6"/>
                    <a:pt x="26" y="6"/>
                    <a:pt x="26" y="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945" name="Freeform 14">
              <a:extLst>
                <a:ext uri="{FF2B5EF4-FFF2-40B4-BE49-F238E27FC236}">
                  <a16:creationId xmlns:a16="http://schemas.microsoft.com/office/drawing/2014/main" id="{3697B9C7-C016-7BE3-BC6B-9B5CB582747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5425" y="1982788"/>
              <a:ext cx="92075" cy="85725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16" y="3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16" y="30"/>
                </a:cxn>
                <a:cxn ang="0">
                  <a:pos x="32" y="9"/>
                </a:cxn>
                <a:cxn ang="0">
                  <a:pos x="22" y="0"/>
                </a:cxn>
                <a:cxn ang="0">
                  <a:pos x="22" y="0"/>
                </a:cxn>
                <a:cxn ang="0">
                  <a:pos x="22" y="0"/>
                </a:cxn>
              </a:cxnLst>
              <a:rect l="0" t="0" r="r" b="b"/>
              <a:pathLst>
                <a:path w="32" h="30">
                  <a:moveTo>
                    <a:pt x="22" y="0"/>
                  </a:moveTo>
                  <a:cubicBezTo>
                    <a:pt x="20" y="0"/>
                    <a:pt x="17" y="1"/>
                    <a:pt x="16" y="3"/>
                  </a:cubicBezTo>
                  <a:cubicBezTo>
                    <a:pt x="14" y="1"/>
                    <a:pt x="12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22"/>
                    <a:pt x="16" y="30"/>
                    <a:pt x="16" y="30"/>
                  </a:cubicBezTo>
                  <a:cubicBezTo>
                    <a:pt x="16" y="30"/>
                    <a:pt x="32" y="22"/>
                    <a:pt x="32" y="9"/>
                  </a:cubicBezTo>
                  <a:cubicBezTo>
                    <a:pt x="32" y="4"/>
                    <a:pt x="27" y="0"/>
                    <a:pt x="22" y="0"/>
                  </a:cubicBezTo>
                  <a:close/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946" name="Group 123">
            <a:extLst>
              <a:ext uri="{FF2B5EF4-FFF2-40B4-BE49-F238E27FC236}">
                <a16:creationId xmlns:a16="http://schemas.microsoft.com/office/drawing/2014/main" id="{8EABAF35-8B59-08F8-33A2-9144F70B0A4A}"/>
              </a:ext>
            </a:extLst>
          </p:cNvPr>
          <p:cNvGrpSpPr/>
          <p:nvPr/>
        </p:nvGrpSpPr>
        <p:grpSpPr>
          <a:xfrm>
            <a:off x="4149617" y="4660953"/>
            <a:ext cx="521090" cy="532336"/>
            <a:chOff x="-9525" y="3198813"/>
            <a:chExt cx="882650" cy="901700"/>
          </a:xfrm>
          <a:solidFill>
            <a:srgbClr val="C1B488"/>
          </a:solidFill>
        </p:grpSpPr>
        <p:sp>
          <p:nvSpPr>
            <p:cNvPr id="947" name="Freeform 15">
              <a:extLst>
                <a:ext uri="{FF2B5EF4-FFF2-40B4-BE49-F238E27FC236}">
                  <a16:creationId xmlns:a16="http://schemas.microsoft.com/office/drawing/2014/main" id="{FE2A588C-2927-7103-9D7D-2908011F3EA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9238" y="3581400"/>
              <a:ext cx="254000" cy="109538"/>
            </a:xfrm>
            <a:custGeom>
              <a:avLst/>
              <a:gdLst/>
              <a:ahLst/>
              <a:cxnLst>
                <a:cxn ang="0">
                  <a:pos x="73" y="13"/>
                </a:cxn>
                <a:cxn ang="0">
                  <a:pos x="20" y="4"/>
                </a:cxn>
                <a:cxn ang="0">
                  <a:pos x="4" y="4"/>
                </a:cxn>
                <a:cxn ang="0">
                  <a:pos x="4" y="20"/>
                </a:cxn>
                <a:cxn ang="0">
                  <a:pos x="55" y="38"/>
                </a:cxn>
                <a:cxn ang="0">
                  <a:pos x="78" y="36"/>
                </a:cxn>
                <a:cxn ang="0">
                  <a:pos x="86" y="22"/>
                </a:cxn>
                <a:cxn ang="0">
                  <a:pos x="73" y="13"/>
                </a:cxn>
                <a:cxn ang="0">
                  <a:pos x="73" y="13"/>
                </a:cxn>
                <a:cxn ang="0">
                  <a:pos x="73" y="13"/>
                </a:cxn>
              </a:cxnLst>
              <a:rect l="0" t="0" r="r" b="b"/>
              <a:pathLst>
                <a:path w="88" h="38">
                  <a:moveTo>
                    <a:pt x="73" y="13"/>
                  </a:moveTo>
                  <a:cubicBezTo>
                    <a:pt x="38" y="21"/>
                    <a:pt x="21" y="5"/>
                    <a:pt x="20" y="4"/>
                  </a:cubicBezTo>
                  <a:cubicBezTo>
                    <a:pt x="16" y="0"/>
                    <a:pt x="9" y="0"/>
                    <a:pt x="4" y="4"/>
                  </a:cubicBezTo>
                  <a:cubicBezTo>
                    <a:pt x="0" y="8"/>
                    <a:pt x="0" y="15"/>
                    <a:pt x="4" y="20"/>
                  </a:cubicBezTo>
                  <a:cubicBezTo>
                    <a:pt x="5" y="21"/>
                    <a:pt x="22" y="38"/>
                    <a:pt x="55" y="38"/>
                  </a:cubicBezTo>
                  <a:cubicBezTo>
                    <a:pt x="62" y="38"/>
                    <a:pt x="70" y="37"/>
                    <a:pt x="78" y="36"/>
                  </a:cubicBezTo>
                  <a:cubicBezTo>
                    <a:pt x="84" y="34"/>
                    <a:pt x="88" y="28"/>
                    <a:pt x="86" y="22"/>
                  </a:cubicBezTo>
                  <a:cubicBezTo>
                    <a:pt x="85" y="16"/>
                    <a:pt x="79" y="12"/>
                    <a:pt x="73" y="13"/>
                  </a:cubicBezTo>
                  <a:close/>
                  <a:moveTo>
                    <a:pt x="73" y="13"/>
                  </a:moveTo>
                  <a:cubicBezTo>
                    <a:pt x="73" y="13"/>
                    <a:pt x="73" y="13"/>
                    <a:pt x="73" y="1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948" name="Freeform 16">
              <a:extLst>
                <a:ext uri="{FF2B5EF4-FFF2-40B4-BE49-F238E27FC236}">
                  <a16:creationId xmlns:a16="http://schemas.microsoft.com/office/drawing/2014/main" id="{5739A092-F0B6-5649-E56F-20CCCFA8663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900" y="3462338"/>
              <a:ext cx="147638" cy="144463"/>
            </a:xfrm>
            <a:custGeom>
              <a:avLst/>
              <a:gdLst/>
              <a:ahLst/>
              <a:cxnLst>
                <a:cxn ang="0">
                  <a:pos x="51" y="25"/>
                </a:cxn>
                <a:cxn ang="0">
                  <a:pos x="25" y="50"/>
                </a:cxn>
                <a:cxn ang="0">
                  <a:pos x="0" y="25"/>
                </a:cxn>
                <a:cxn ang="0">
                  <a:pos x="25" y="0"/>
                </a:cxn>
                <a:cxn ang="0">
                  <a:pos x="51" y="25"/>
                </a:cxn>
                <a:cxn ang="0">
                  <a:pos x="51" y="25"/>
                </a:cxn>
                <a:cxn ang="0">
                  <a:pos x="51" y="25"/>
                </a:cxn>
              </a:cxnLst>
              <a:rect l="0" t="0" r="r" b="b"/>
              <a:pathLst>
                <a:path w="51" h="50">
                  <a:moveTo>
                    <a:pt x="51" y="25"/>
                  </a:moveTo>
                  <a:cubicBezTo>
                    <a:pt x="51" y="39"/>
                    <a:pt x="40" y="50"/>
                    <a:pt x="25" y="50"/>
                  </a:cubicBezTo>
                  <a:cubicBezTo>
                    <a:pt x="11" y="50"/>
                    <a:pt x="0" y="39"/>
                    <a:pt x="0" y="25"/>
                  </a:cubicBezTo>
                  <a:cubicBezTo>
                    <a:pt x="0" y="11"/>
                    <a:pt x="11" y="0"/>
                    <a:pt x="25" y="0"/>
                  </a:cubicBezTo>
                  <a:cubicBezTo>
                    <a:pt x="40" y="0"/>
                    <a:pt x="51" y="11"/>
                    <a:pt x="51" y="25"/>
                  </a:cubicBezTo>
                  <a:close/>
                  <a:moveTo>
                    <a:pt x="51" y="25"/>
                  </a:moveTo>
                  <a:cubicBezTo>
                    <a:pt x="51" y="25"/>
                    <a:pt x="51" y="25"/>
                    <a:pt x="51" y="2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949" name="Freeform 17">
              <a:extLst>
                <a:ext uri="{FF2B5EF4-FFF2-40B4-BE49-F238E27FC236}">
                  <a16:creationId xmlns:a16="http://schemas.microsoft.com/office/drawing/2014/main" id="{96F16BFD-CB33-9438-629C-432C33E03A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-9525" y="3549650"/>
              <a:ext cx="882650" cy="550863"/>
            </a:xfrm>
            <a:custGeom>
              <a:avLst/>
              <a:gdLst/>
              <a:ahLst/>
              <a:cxnLst>
                <a:cxn ang="0">
                  <a:pos x="295" y="99"/>
                </a:cxn>
                <a:cxn ang="0">
                  <a:pos x="247" y="80"/>
                </a:cxn>
                <a:cxn ang="0">
                  <a:pos x="242" y="79"/>
                </a:cxn>
                <a:cxn ang="0">
                  <a:pos x="230" y="79"/>
                </a:cxn>
                <a:cxn ang="0">
                  <a:pos x="230" y="76"/>
                </a:cxn>
                <a:cxn ang="0">
                  <a:pos x="229" y="73"/>
                </a:cxn>
                <a:cxn ang="0">
                  <a:pos x="274" y="85"/>
                </a:cxn>
                <a:cxn ang="0">
                  <a:pos x="277" y="85"/>
                </a:cxn>
                <a:cxn ang="0">
                  <a:pos x="290" y="75"/>
                </a:cxn>
                <a:cxn ang="0">
                  <a:pos x="281" y="59"/>
                </a:cxn>
                <a:cxn ang="0">
                  <a:pos x="222" y="43"/>
                </a:cxn>
                <a:cxn ang="0">
                  <a:pos x="218" y="42"/>
                </a:cxn>
                <a:cxn ang="0">
                  <a:pos x="178" y="42"/>
                </a:cxn>
                <a:cxn ang="0">
                  <a:pos x="167" y="51"/>
                </a:cxn>
                <a:cxn ang="0">
                  <a:pos x="147" y="54"/>
                </a:cxn>
                <a:cxn ang="0">
                  <a:pos x="91" y="35"/>
                </a:cxn>
                <a:cxn ang="0">
                  <a:pos x="85" y="25"/>
                </a:cxn>
                <a:cxn ang="0">
                  <a:pos x="88" y="14"/>
                </a:cxn>
                <a:cxn ang="0">
                  <a:pos x="100" y="8"/>
                </a:cxn>
                <a:cxn ang="0">
                  <a:pos x="110" y="11"/>
                </a:cxn>
                <a:cxn ang="0">
                  <a:pos x="133" y="21"/>
                </a:cxn>
                <a:cxn ang="0">
                  <a:pos x="108" y="5"/>
                </a:cxn>
                <a:cxn ang="0">
                  <a:pos x="82" y="10"/>
                </a:cxn>
                <a:cxn ang="0">
                  <a:pos x="79" y="14"/>
                </a:cxn>
                <a:cxn ang="0">
                  <a:pos x="76" y="19"/>
                </a:cxn>
                <a:cxn ang="0">
                  <a:pos x="76" y="19"/>
                </a:cxn>
                <a:cxn ang="0">
                  <a:pos x="83" y="45"/>
                </a:cxn>
                <a:cxn ang="0">
                  <a:pos x="130" y="75"/>
                </a:cxn>
                <a:cxn ang="0">
                  <a:pos x="132" y="76"/>
                </a:cxn>
                <a:cxn ang="0">
                  <a:pos x="132" y="76"/>
                </a:cxn>
                <a:cxn ang="0">
                  <a:pos x="132" y="79"/>
                </a:cxn>
                <a:cxn ang="0">
                  <a:pos x="118" y="79"/>
                </a:cxn>
                <a:cxn ang="0">
                  <a:pos x="55" y="35"/>
                </a:cxn>
                <a:cxn ang="0">
                  <a:pos x="56" y="34"/>
                </a:cxn>
                <a:cxn ang="0">
                  <a:pos x="54" y="23"/>
                </a:cxn>
                <a:cxn ang="0">
                  <a:pos x="32" y="10"/>
                </a:cxn>
                <a:cxn ang="0">
                  <a:pos x="22" y="12"/>
                </a:cxn>
                <a:cxn ang="0">
                  <a:pos x="4" y="17"/>
                </a:cxn>
                <a:cxn ang="0">
                  <a:pos x="8" y="36"/>
                </a:cxn>
                <a:cxn ang="0">
                  <a:pos x="106" y="104"/>
                </a:cxn>
                <a:cxn ang="0">
                  <a:pos x="114" y="107"/>
                </a:cxn>
                <a:cxn ang="0">
                  <a:pos x="132" y="107"/>
                </a:cxn>
                <a:cxn ang="0">
                  <a:pos x="140" y="112"/>
                </a:cxn>
                <a:cxn ang="0">
                  <a:pos x="157" y="112"/>
                </a:cxn>
                <a:cxn ang="0">
                  <a:pos x="157" y="177"/>
                </a:cxn>
                <a:cxn ang="0">
                  <a:pos x="149" y="177"/>
                </a:cxn>
                <a:cxn ang="0">
                  <a:pos x="142" y="184"/>
                </a:cxn>
                <a:cxn ang="0">
                  <a:pos x="149" y="190"/>
                </a:cxn>
                <a:cxn ang="0">
                  <a:pos x="214" y="190"/>
                </a:cxn>
                <a:cxn ang="0">
                  <a:pos x="220" y="184"/>
                </a:cxn>
                <a:cxn ang="0">
                  <a:pos x="214" y="177"/>
                </a:cxn>
                <a:cxn ang="0">
                  <a:pos x="204" y="177"/>
                </a:cxn>
                <a:cxn ang="0">
                  <a:pos x="204" y="112"/>
                </a:cxn>
                <a:cxn ang="0">
                  <a:pos x="221" y="112"/>
                </a:cxn>
                <a:cxn ang="0">
                  <a:pos x="229" y="107"/>
                </a:cxn>
                <a:cxn ang="0">
                  <a:pos x="239" y="107"/>
                </a:cxn>
                <a:cxn ang="0">
                  <a:pos x="284" y="125"/>
                </a:cxn>
                <a:cxn ang="0">
                  <a:pos x="289" y="126"/>
                </a:cxn>
                <a:cxn ang="0">
                  <a:pos x="302" y="117"/>
                </a:cxn>
                <a:cxn ang="0">
                  <a:pos x="295" y="99"/>
                </a:cxn>
                <a:cxn ang="0">
                  <a:pos x="295" y="99"/>
                </a:cxn>
                <a:cxn ang="0">
                  <a:pos x="295" y="99"/>
                </a:cxn>
              </a:cxnLst>
              <a:rect l="0" t="0" r="r" b="b"/>
              <a:pathLst>
                <a:path w="305" h="190">
                  <a:moveTo>
                    <a:pt x="295" y="99"/>
                  </a:moveTo>
                  <a:cubicBezTo>
                    <a:pt x="247" y="80"/>
                    <a:pt x="247" y="80"/>
                    <a:pt x="247" y="80"/>
                  </a:cubicBezTo>
                  <a:cubicBezTo>
                    <a:pt x="245" y="79"/>
                    <a:pt x="244" y="79"/>
                    <a:pt x="242" y="79"/>
                  </a:cubicBezTo>
                  <a:cubicBezTo>
                    <a:pt x="230" y="79"/>
                    <a:pt x="230" y="79"/>
                    <a:pt x="230" y="79"/>
                  </a:cubicBezTo>
                  <a:cubicBezTo>
                    <a:pt x="230" y="76"/>
                    <a:pt x="230" y="76"/>
                    <a:pt x="230" y="76"/>
                  </a:cubicBezTo>
                  <a:cubicBezTo>
                    <a:pt x="230" y="75"/>
                    <a:pt x="229" y="74"/>
                    <a:pt x="229" y="73"/>
                  </a:cubicBezTo>
                  <a:cubicBezTo>
                    <a:pt x="274" y="85"/>
                    <a:pt x="274" y="85"/>
                    <a:pt x="274" y="85"/>
                  </a:cubicBezTo>
                  <a:cubicBezTo>
                    <a:pt x="275" y="85"/>
                    <a:pt x="276" y="85"/>
                    <a:pt x="277" y="85"/>
                  </a:cubicBezTo>
                  <a:cubicBezTo>
                    <a:pt x="283" y="85"/>
                    <a:pt x="289" y="81"/>
                    <a:pt x="290" y="75"/>
                  </a:cubicBezTo>
                  <a:cubicBezTo>
                    <a:pt x="292" y="68"/>
                    <a:pt x="288" y="61"/>
                    <a:pt x="281" y="59"/>
                  </a:cubicBezTo>
                  <a:cubicBezTo>
                    <a:pt x="222" y="43"/>
                    <a:pt x="222" y="43"/>
                    <a:pt x="222" y="43"/>
                  </a:cubicBezTo>
                  <a:cubicBezTo>
                    <a:pt x="220" y="42"/>
                    <a:pt x="219" y="42"/>
                    <a:pt x="218" y="42"/>
                  </a:cubicBezTo>
                  <a:cubicBezTo>
                    <a:pt x="178" y="42"/>
                    <a:pt x="178" y="42"/>
                    <a:pt x="178" y="42"/>
                  </a:cubicBezTo>
                  <a:cubicBezTo>
                    <a:pt x="176" y="47"/>
                    <a:pt x="172" y="50"/>
                    <a:pt x="167" y="51"/>
                  </a:cubicBezTo>
                  <a:cubicBezTo>
                    <a:pt x="160" y="53"/>
                    <a:pt x="153" y="54"/>
                    <a:pt x="147" y="54"/>
                  </a:cubicBezTo>
                  <a:cubicBezTo>
                    <a:pt x="114" y="54"/>
                    <a:pt x="92" y="36"/>
                    <a:pt x="91" y="35"/>
                  </a:cubicBezTo>
                  <a:cubicBezTo>
                    <a:pt x="87" y="33"/>
                    <a:pt x="85" y="29"/>
                    <a:pt x="85" y="25"/>
                  </a:cubicBezTo>
                  <a:cubicBezTo>
                    <a:pt x="85" y="21"/>
                    <a:pt x="86" y="17"/>
                    <a:pt x="88" y="14"/>
                  </a:cubicBezTo>
                  <a:cubicBezTo>
                    <a:pt x="91" y="10"/>
                    <a:pt x="96" y="8"/>
                    <a:pt x="100" y="8"/>
                  </a:cubicBezTo>
                  <a:cubicBezTo>
                    <a:pt x="104" y="8"/>
                    <a:pt x="107" y="9"/>
                    <a:pt x="110" y="11"/>
                  </a:cubicBezTo>
                  <a:cubicBezTo>
                    <a:pt x="110" y="12"/>
                    <a:pt x="119" y="18"/>
                    <a:pt x="133" y="21"/>
                  </a:cubicBezTo>
                  <a:cubicBezTo>
                    <a:pt x="108" y="5"/>
                    <a:pt x="108" y="5"/>
                    <a:pt x="108" y="5"/>
                  </a:cubicBezTo>
                  <a:cubicBezTo>
                    <a:pt x="99" y="0"/>
                    <a:pt x="89" y="4"/>
                    <a:pt x="82" y="10"/>
                  </a:cubicBezTo>
                  <a:cubicBezTo>
                    <a:pt x="82" y="10"/>
                    <a:pt x="80" y="11"/>
                    <a:pt x="79" y="14"/>
                  </a:cubicBezTo>
                  <a:cubicBezTo>
                    <a:pt x="77" y="16"/>
                    <a:pt x="76" y="19"/>
                    <a:pt x="76" y="19"/>
                  </a:cubicBezTo>
                  <a:cubicBezTo>
                    <a:pt x="76" y="19"/>
                    <a:pt x="76" y="19"/>
                    <a:pt x="76" y="19"/>
                  </a:cubicBezTo>
                  <a:cubicBezTo>
                    <a:pt x="73" y="27"/>
                    <a:pt x="74" y="39"/>
                    <a:pt x="83" y="45"/>
                  </a:cubicBezTo>
                  <a:cubicBezTo>
                    <a:pt x="130" y="75"/>
                    <a:pt x="130" y="75"/>
                    <a:pt x="130" y="75"/>
                  </a:cubicBezTo>
                  <a:cubicBezTo>
                    <a:pt x="131" y="75"/>
                    <a:pt x="131" y="76"/>
                    <a:pt x="132" y="76"/>
                  </a:cubicBezTo>
                  <a:cubicBezTo>
                    <a:pt x="132" y="76"/>
                    <a:pt x="132" y="76"/>
                    <a:pt x="132" y="76"/>
                  </a:cubicBezTo>
                  <a:cubicBezTo>
                    <a:pt x="132" y="79"/>
                    <a:pt x="132" y="79"/>
                    <a:pt x="132" y="79"/>
                  </a:cubicBezTo>
                  <a:cubicBezTo>
                    <a:pt x="118" y="79"/>
                    <a:pt x="118" y="79"/>
                    <a:pt x="118" y="79"/>
                  </a:cubicBezTo>
                  <a:cubicBezTo>
                    <a:pt x="55" y="35"/>
                    <a:pt x="55" y="35"/>
                    <a:pt x="55" y="35"/>
                  </a:cubicBezTo>
                  <a:cubicBezTo>
                    <a:pt x="56" y="35"/>
                    <a:pt x="56" y="35"/>
                    <a:pt x="56" y="34"/>
                  </a:cubicBezTo>
                  <a:cubicBezTo>
                    <a:pt x="59" y="31"/>
                    <a:pt x="58" y="26"/>
                    <a:pt x="54" y="23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29" y="8"/>
                    <a:pt x="24" y="9"/>
                    <a:pt x="22" y="12"/>
                  </a:cubicBezTo>
                  <a:cubicBezTo>
                    <a:pt x="16" y="9"/>
                    <a:pt x="8" y="11"/>
                    <a:pt x="4" y="17"/>
                  </a:cubicBezTo>
                  <a:cubicBezTo>
                    <a:pt x="0" y="23"/>
                    <a:pt x="2" y="32"/>
                    <a:pt x="8" y="36"/>
                  </a:cubicBezTo>
                  <a:cubicBezTo>
                    <a:pt x="106" y="104"/>
                    <a:pt x="106" y="104"/>
                    <a:pt x="106" y="104"/>
                  </a:cubicBezTo>
                  <a:cubicBezTo>
                    <a:pt x="108" y="106"/>
                    <a:pt x="111" y="107"/>
                    <a:pt x="114" y="107"/>
                  </a:cubicBezTo>
                  <a:cubicBezTo>
                    <a:pt x="132" y="107"/>
                    <a:pt x="132" y="107"/>
                    <a:pt x="132" y="107"/>
                  </a:cubicBezTo>
                  <a:cubicBezTo>
                    <a:pt x="133" y="110"/>
                    <a:pt x="136" y="112"/>
                    <a:pt x="140" y="112"/>
                  </a:cubicBezTo>
                  <a:cubicBezTo>
                    <a:pt x="157" y="112"/>
                    <a:pt x="157" y="112"/>
                    <a:pt x="157" y="112"/>
                  </a:cubicBezTo>
                  <a:cubicBezTo>
                    <a:pt x="157" y="177"/>
                    <a:pt x="157" y="177"/>
                    <a:pt x="157" y="177"/>
                  </a:cubicBezTo>
                  <a:cubicBezTo>
                    <a:pt x="149" y="177"/>
                    <a:pt x="149" y="177"/>
                    <a:pt x="149" y="177"/>
                  </a:cubicBezTo>
                  <a:cubicBezTo>
                    <a:pt x="145" y="177"/>
                    <a:pt x="142" y="180"/>
                    <a:pt x="142" y="184"/>
                  </a:cubicBezTo>
                  <a:cubicBezTo>
                    <a:pt x="142" y="187"/>
                    <a:pt x="145" y="190"/>
                    <a:pt x="149" y="190"/>
                  </a:cubicBezTo>
                  <a:cubicBezTo>
                    <a:pt x="214" y="190"/>
                    <a:pt x="214" y="190"/>
                    <a:pt x="214" y="190"/>
                  </a:cubicBezTo>
                  <a:cubicBezTo>
                    <a:pt x="217" y="190"/>
                    <a:pt x="220" y="187"/>
                    <a:pt x="220" y="184"/>
                  </a:cubicBezTo>
                  <a:cubicBezTo>
                    <a:pt x="220" y="180"/>
                    <a:pt x="217" y="177"/>
                    <a:pt x="214" y="177"/>
                  </a:cubicBezTo>
                  <a:cubicBezTo>
                    <a:pt x="204" y="177"/>
                    <a:pt x="204" y="177"/>
                    <a:pt x="204" y="177"/>
                  </a:cubicBezTo>
                  <a:cubicBezTo>
                    <a:pt x="204" y="112"/>
                    <a:pt x="204" y="112"/>
                    <a:pt x="204" y="112"/>
                  </a:cubicBezTo>
                  <a:cubicBezTo>
                    <a:pt x="221" y="112"/>
                    <a:pt x="221" y="112"/>
                    <a:pt x="221" y="112"/>
                  </a:cubicBezTo>
                  <a:cubicBezTo>
                    <a:pt x="225" y="112"/>
                    <a:pt x="228" y="110"/>
                    <a:pt x="229" y="107"/>
                  </a:cubicBezTo>
                  <a:cubicBezTo>
                    <a:pt x="239" y="107"/>
                    <a:pt x="239" y="107"/>
                    <a:pt x="239" y="107"/>
                  </a:cubicBezTo>
                  <a:cubicBezTo>
                    <a:pt x="284" y="125"/>
                    <a:pt x="284" y="125"/>
                    <a:pt x="284" y="125"/>
                  </a:cubicBezTo>
                  <a:cubicBezTo>
                    <a:pt x="286" y="126"/>
                    <a:pt x="288" y="126"/>
                    <a:pt x="289" y="126"/>
                  </a:cubicBezTo>
                  <a:cubicBezTo>
                    <a:pt x="295" y="126"/>
                    <a:pt x="300" y="123"/>
                    <a:pt x="302" y="117"/>
                  </a:cubicBezTo>
                  <a:cubicBezTo>
                    <a:pt x="305" y="110"/>
                    <a:pt x="302" y="102"/>
                    <a:pt x="295" y="99"/>
                  </a:cubicBezTo>
                  <a:close/>
                  <a:moveTo>
                    <a:pt x="295" y="99"/>
                  </a:moveTo>
                  <a:cubicBezTo>
                    <a:pt x="295" y="99"/>
                    <a:pt x="295" y="99"/>
                    <a:pt x="295" y="9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950" name="Freeform 18">
              <a:extLst>
                <a:ext uri="{FF2B5EF4-FFF2-40B4-BE49-F238E27FC236}">
                  <a16:creationId xmlns:a16="http://schemas.microsoft.com/office/drawing/2014/main" id="{4D88D934-DE26-DF94-741D-0A8D1C1BAB6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5275" y="3370263"/>
              <a:ext cx="415925" cy="295275"/>
            </a:xfrm>
            <a:custGeom>
              <a:avLst/>
              <a:gdLst/>
              <a:ahLst/>
              <a:cxnLst>
                <a:cxn ang="0">
                  <a:pos x="11" y="62"/>
                </a:cxn>
                <a:cxn ang="0">
                  <a:pos x="59" y="47"/>
                </a:cxn>
                <a:cxn ang="0">
                  <a:pos x="59" y="65"/>
                </a:cxn>
                <a:cxn ang="0">
                  <a:pos x="55" y="83"/>
                </a:cxn>
                <a:cxn ang="0">
                  <a:pos x="57" y="82"/>
                </a:cxn>
                <a:cxn ang="0">
                  <a:pos x="60" y="82"/>
                </a:cxn>
                <a:cxn ang="0">
                  <a:pos x="75" y="94"/>
                </a:cxn>
                <a:cxn ang="0">
                  <a:pos x="75" y="100"/>
                </a:cxn>
                <a:cxn ang="0">
                  <a:pos x="114" y="100"/>
                </a:cxn>
                <a:cxn ang="0">
                  <a:pos x="118" y="101"/>
                </a:cxn>
                <a:cxn ang="0">
                  <a:pos x="124" y="102"/>
                </a:cxn>
                <a:cxn ang="0">
                  <a:pos x="116" y="65"/>
                </a:cxn>
                <a:cxn ang="0">
                  <a:pos x="116" y="44"/>
                </a:cxn>
                <a:cxn ang="0">
                  <a:pos x="122" y="84"/>
                </a:cxn>
                <a:cxn ang="0">
                  <a:pos x="133" y="95"/>
                </a:cxn>
                <a:cxn ang="0">
                  <a:pos x="133" y="95"/>
                </a:cxn>
                <a:cxn ang="0">
                  <a:pos x="144" y="84"/>
                </a:cxn>
                <a:cxn ang="0">
                  <a:pos x="94" y="0"/>
                </a:cxn>
                <a:cxn ang="0">
                  <a:pos x="94" y="0"/>
                </a:cxn>
                <a:cxn ang="0">
                  <a:pos x="87" y="7"/>
                </a:cxn>
                <a:cxn ang="0">
                  <a:pos x="80" y="0"/>
                </a:cxn>
                <a:cxn ang="0">
                  <a:pos x="69" y="5"/>
                </a:cxn>
                <a:cxn ang="0">
                  <a:pos x="53" y="21"/>
                </a:cxn>
                <a:cxn ang="0">
                  <a:pos x="11" y="41"/>
                </a:cxn>
                <a:cxn ang="0">
                  <a:pos x="0" y="51"/>
                </a:cxn>
                <a:cxn ang="0">
                  <a:pos x="11" y="62"/>
                </a:cxn>
                <a:cxn ang="0">
                  <a:pos x="11" y="62"/>
                </a:cxn>
                <a:cxn ang="0">
                  <a:pos x="11" y="62"/>
                </a:cxn>
              </a:cxnLst>
              <a:rect l="0" t="0" r="r" b="b"/>
              <a:pathLst>
                <a:path w="144" h="102">
                  <a:moveTo>
                    <a:pt x="11" y="62"/>
                  </a:moveTo>
                  <a:cubicBezTo>
                    <a:pt x="36" y="62"/>
                    <a:pt x="50" y="55"/>
                    <a:pt x="59" y="47"/>
                  </a:cubicBezTo>
                  <a:cubicBezTo>
                    <a:pt x="59" y="65"/>
                    <a:pt x="59" y="65"/>
                    <a:pt x="59" y="65"/>
                  </a:cubicBezTo>
                  <a:cubicBezTo>
                    <a:pt x="58" y="68"/>
                    <a:pt x="57" y="75"/>
                    <a:pt x="55" y="83"/>
                  </a:cubicBezTo>
                  <a:cubicBezTo>
                    <a:pt x="55" y="83"/>
                    <a:pt x="56" y="82"/>
                    <a:pt x="57" y="82"/>
                  </a:cubicBezTo>
                  <a:cubicBezTo>
                    <a:pt x="58" y="82"/>
                    <a:pt x="59" y="82"/>
                    <a:pt x="60" y="82"/>
                  </a:cubicBezTo>
                  <a:cubicBezTo>
                    <a:pt x="67" y="82"/>
                    <a:pt x="74" y="87"/>
                    <a:pt x="75" y="94"/>
                  </a:cubicBezTo>
                  <a:cubicBezTo>
                    <a:pt x="76" y="96"/>
                    <a:pt x="76" y="98"/>
                    <a:pt x="75" y="100"/>
                  </a:cubicBezTo>
                  <a:cubicBezTo>
                    <a:pt x="114" y="100"/>
                    <a:pt x="114" y="100"/>
                    <a:pt x="114" y="100"/>
                  </a:cubicBezTo>
                  <a:cubicBezTo>
                    <a:pt x="115" y="100"/>
                    <a:pt x="117" y="100"/>
                    <a:pt x="118" y="101"/>
                  </a:cubicBezTo>
                  <a:cubicBezTo>
                    <a:pt x="124" y="102"/>
                    <a:pt x="124" y="102"/>
                    <a:pt x="124" y="102"/>
                  </a:cubicBezTo>
                  <a:cubicBezTo>
                    <a:pt x="121" y="86"/>
                    <a:pt x="117" y="71"/>
                    <a:pt x="116" y="65"/>
                  </a:cubicBezTo>
                  <a:cubicBezTo>
                    <a:pt x="116" y="44"/>
                    <a:pt x="116" y="44"/>
                    <a:pt x="116" y="44"/>
                  </a:cubicBezTo>
                  <a:cubicBezTo>
                    <a:pt x="120" y="53"/>
                    <a:pt x="122" y="65"/>
                    <a:pt x="122" y="84"/>
                  </a:cubicBezTo>
                  <a:cubicBezTo>
                    <a:pt x="122" y="90"/>
                    <a:pt x="127" y="95"/>
                    <a:pt x="133" y="95"/>
                  </a:cubicBezTo>
                  <a:cubicBezTo>
                    <a:pt x="133" y="95"/>
                    <a:pt x="133" y="95"/>
                    <a:pt x="133" y="95"/>
                  </a:cubicBezTo>
                  <a:cubicBezTo>
                    <a:pt x="139" y="95"/>
                    <a:pt x="144" y="90"/>
                    <a:pt x="144" y="84"/>
                  </a:cubicBezTo>
                  <a:cubicBezTo>
                    <a:pt x="144" y="33"/>
                    <a:pt x="119" y="9"/>
                    <a:pt x="94" y="0"/>
                  </a:cubicBezTo>
                  <a:cubicBezTo>
                    <a:pt x="94" y="0"/>
                    <a:pt x="94" y="0"/>
                    <a:pt x="94" y="0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76" y="1"/>
                    <a:pt x="73" y="3"/>
                    <a:pt x="69" y="5"/>
                  </a:cubicBezTo>
                  <a:cubicBezTo>
                    <a:pt x="69" y="5"/>
                    <a:pt x="60" y="12"/>
                    <a:pt x="53" y="21"/>
                  </a:cubicBezTo>
                  <a:cubicBezTo>
                    <a:pt x="46" y="32"/>
                    <a:pt x="39" y="41"/>
                    <a:pt x="11" y="41"/>
                  </a:cubicBezTo>
                  <a:cubicBezTo>
                    <a:pt x="5" y="41"/>
                    <a:pt x="0" y="45"/>
                    <a:pt x="0" y="51"/>
                  </a:cubicBezTo>
                  <a:cubicBezTo>
                    <a:pt x="0" y="57"/>
                    <a:pt x="5" y="62"/>
                    <a:pt x="11" y="62"/>
                  </a:cubicBezTo>
                  <a:close/>
                  <a:moveTo>
                    <a:pt x="11" y="62"/>
                  </a:moveTo>
                  <a:cubicBezTo>
                    <a:pt x="11" y="62"/>
                    <a:pt x="11" y="62"/>
                    <a:pt x="11" y="6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951" name="Freeform 19">
              <a:extLst>
                <a:ext uri="{FF2B5EF4-FFF2-40B4-BE49-F238E27FC236}">
                  <a16:creationId xmlns:a16="http://schemas.microsoft.com/office/drawing/2014/main" id="{2CD5F438-83C6-F0D8-242B-29A8353A8A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4663" y="3198813"/>
              <a:ext cx="149225" cy="165100"/>
            </a:xfrm>
            <a:custGeom>
              <a:avLst/>
              <a:gdLst/>
              <a:ahLst/>
              <a:cxnLst>
                <a:cxn ang="0">
                  <a:pos x="26" y="57"/>
                </a:cxn>
                <a:cxn ang="0">
                  <a:pos x="52" y="31"/>
                </a:cxn>
                <a:cxn ang="0">
                  <a:pos x="46" y="15"/>
                </a:cxn>
                <a:cxn ang="0">
                  <a:pos x="38" y="15"/>
                </a:cxn>
                <a:cxn ang="0">
                  <a:pos x="38" y="11"/>
                </a:cxn>
                <a:cxn ang="0">
                  <a:pos x="42" y="11"/>
                </a:cxn>
                <a:cxn ang="0">
                  <a:pos x="37" y="7"/>
                </a:cxn>
                <a:cxn ang="0">
                  <a:pos x="26" y="0"/>
                </a:cxn>
                <a:cxn ang="0">
                  <a:pos x="14" y="7"/>
                </a:cxn>
                <a:cxn ang="0">
                  <a:pos x="9" y="11"/>
                </a:cxn>
                <a:cxn ang="0">
                  <a:pos x="14" y="11"/>
                </a:cxn>
                <a:cxn ang="0">
                  <a:pos x="14" y="15"/>
                </a:cxn>
                <a:cxn ang="0">
                  <a:pos x="5" y="15"/>
                </a:cxn>
                <a:cxn ang="0">
                  <a:pos x="0" y="31"/>
                </a:cxn>
                <a:cxn ang="0">
                  <a:pos x="26" y="57"/>
                </a:cxn>
                <a:cxn ang="0">
                  <a:pos x="26" y="5"/>
                </a:cxn>
                <a:cxn ang="0">
                  <a:pos x="33" y="12"/>
                </a:cxn>
                <a:cxn ang="0">
                  <a:pos x="26" y="20"/>
                </a:cxn>
                <a:cxn ang="0">
                  <a:pos x="19" y="12"/>
                </a:cxn>
                <a:cxn ang="0">
                  <a:pos x="26" y="5"/>
                </a:cxn>
                <a:cxn ang="0">
                  <a:pos x="26" y="5"/>
                </a:cxn>
                <a:cxn ang="0">
                  <a:pos x="26" y="5"/>
                </a:cxn>
              </a:cxnLst>
              <a:rect l="0" t="0" r="r" b="b"/>
              <a:pathLst>
                <a:path w="52" h="57">
                  <a:moveTo>
                    <a:pt x="26" y="57"/>
                  </a:moveTo>
                  <a:cubicBezTo>
                    <a:pt x="40" y="57"/>
                    <a:pt x="52" y="45"/>
                    <a:pt x="52" y="31"/>
                  </a:cubicBezTo>
                  <a:cubicBezTo>
                    <a:pt x="52" y="25"/>
                    <a:pt x="50" y="19"/>
                    <a:pt x="46" y="15"/>
                  </a:cubicBezTo>
                  <a:cubicBezTo>
                    <a:pt x="38" y="15"/>
                    <a:pt x="38" y="15"/>
                    <a:pt x="38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42" y="11"/>
                    <a:pt x="42" y="11"/>
                    <a:pt x="42" y="11"/>
                  </a:cubicBezTo>
                  <a:cubicBezTo>
                    <a:pt x="41" y="9"/>
                    <a:pt x="39" y="8"/>
                    <a:pt x="37" y="7"/>
                  </a:cubicBezTo>
                  <a:cubicBezTo>
                    <a:pt x="35" y="3"/>
                    <a:pt x="31" y="0"/>
                    <a:pt x="26" y="0"/>
                  </a:cubicBezTo>
                  <a:cubicBezTo>
                    <a:pt x="21" y="0"/>
                    <a:pt x="16" y="3"/>
                    <a:pt x="14" y="7"/>
                  </a:cubicBezTo>
                  <a:cubicBezTo>
                    <a:pt x="12" y="8"/>
                    <a:pt x="11" y="9"/>
                    <a:pt x="9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2" y="19"/>
                    <a:pt x="0" y="25"/>
                    <a:pt x="0" y="31"/>
                  </a:cubicBezTo>
                  <a:cubicBezTo>
                    <a:pt x="0" y="45"/>
                    <a:pt x="11" y="57"/>
                    <a:pt x="26" y="57"/>
                  </a:cubicBezTo>
                  <a:close/>
                  <a:moveTo>
                    <a:pt x="26" y="5"/>
                  </a:moveTo>
                  <a:cubicBezTo>
                    <a:pt x="30" y="5"/>
                    <a:pt x="33" y="9"/>
                    <a:pt x="33" y="12"/>
                  </a:cubicBezTo>
                  <a:cubicBezTo>
                    <a:pt x="33" y="16"/>
                    <a:pt x="30" y="20"/>
                    <a:pt x="26" y="20"/>
                  </a:cubicBezTo>
                  <a:cubicBezTo>
                    <a:pt x="22" y="20"/>
                    <a:pt x="19" y="16"/>
                    <a:pt x="19" y="12"/>
                  </a:cubicBezTo>
                  <a:cubicBezTo>
                    <a:pt x="19" y="9"/>
                    <a:pt x="22" y="5"/>
                    <a:pt x="26" y="5"/>
                  </a:cubicBezTo>
                  <a:close/>
                  <a:moveTo>
                    <a:pt x="26" y="5"/>
                  </a:moveTo>
                  <a:cubicBezTo>
                    <a:pt x="26" y="5"/>
                    <a:pt x="26" y="5"/>
                    <a:pt x="26" y="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952" name="Group 129">
            <a:extLst>
              <a:ext uri="{FF2B5EF4-FFF2-40B4-BE49-F238E27FC236}">
                <a16:creationId xmlns:a16="http://schemas.microsoft.com/office/drawing/2014/main" id="{FA61DBA4-F2E6-2AC4-8E8A-0B0381F8C8E2}"/>
              </a:ext>
            </a:extLst>
          </p:cNvPr>
          <p:cNvGrpSpPr/>
          <p:nvPr/>
        </p:nvGrpSpPr>
        <p:grpSpPr>
          <a:xfrm>
            <a:off x="3615064" y="2260106"/>
            <a:ext cx="537149" cy="359141"/>
            <a:chOff x="1619250" y="2228850"/>
            <a:chExt cx="819150" cy="547688"/>
          </a:xfrm>
          <a:solidFill>
            <a:srgbClr val="268CAB"/>
          </a:solidFill>
        </p:grpSpPr>
        <p:sp>
          <p:nvSpPr>
            <p:cNvPr id="953" name="Freeform 27">
              <a:extLst>
                <a:ext uri="{FF2B5EF4-FFF2-40B4-BE49-F238E27FC236}">
                  <a16:creationId xmlns:a16="http://schemas.microsoft.com/office/drawing/2014/main" id="{78A6D97F-D962-6D18-E85E-071274C83EF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19250" y="2616200"/>
              <a:ext cx="819150" cy="160338"/>
            </a:xfrm>
            <a:custGeom>
              <a:avLst/>
              <a:gdLst/>
              <a:ahLst/>
              <a:cxnLst>
                <a:cxn ang="0">
                  <a:pos x="280" y="0"/>
                </a:cxn>
                <a:cxn ang="0">
                  <a:pos x="3" y="0"/>
                </a:cxn>
                <a:cxn ang="0">
                  <a:pos x="0" y="3"/>
                </a:cxn>
                <a:cxn ang="0">
                  <a:pos x="0" y="18"/>
                </a:cxn>
                <a:cxn ang="0">
                  <a:pos x="3" y="21"/>
                </a:cxn>
                <a:cxn ang="0">
                  <a:pos x="114" y="21"/>
                </a:cxn>
                <a:cxn ang="0">
                  <a:pos x="114" y="27"/>
                </a:cxn>
                <a:cxn ang="0">
                  <a:pos x="37" y="27"/>
                </a:cxn>
                <a:cxn ang="0">
                  <a:pos x="34" y="31"/>
                </a:cxn>
                <a:cxn ang="0">
                  <a:pos x="34" y="52"/>
                </a:cxn>
                <a:cxn ang="0">
                  <a:pos x="37" y="55"/>
                </a:cxn>
                <a:cxn ang="0">
                  <a:pos x="246" y="55"/>
                </a:cxn>
                <a:cxn ang="0">
                  <a:pos x="250" y="52"/>
                </a:cxn>
                <a:cxn ang="0">
                  <a:pos x="250" y="31"/>
                </a:cxn>
                <a:cxn ang="0">
                  <a:pos x="246" y="27"/>
                </a:cxn>
                <a:cxn ang="0">
                  <a:pos x="169" y="27"/>
                </a:cxn>
                <a:cxn ang="0">
                  <a:pos x="169" y="21"/>
                </a:cxn>
                <a:cxn ang="0">
                  <a:pos x="280" y="21"/>
                </a:cxn>
                <a:cxn ang="0">
                  <a:pos x="283" y="18"/>
                </a:cxn>
                <a:cxn ang="0">
                  <a:pos x="283" y="3"/>
                </a:cxn>
                <a:cxn ang="0">
                  <a:pos x="280" y="0"/>
                </a:cxn>
                <a:cxn ang="0">
                  <a:pos x="280" y="0"/>
                </a:cxn>
                <a:cxn ang="0">
                  <a:pos x="280" y="0"/>
                </a:cxn>
              </a:cxnLst>
              <a:rect l="0" t="0" r="r" b="b"/>
              <a:pathLst>
                <a:path w="283" h="55">
                  <a:moveTo>
                    <a:pt x="280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20"/>
                    <a:pt x="2" y="21"/>
                    <a:pt x="3" y="21"/>
                  </a:cubicBezTo>
                  <a:cubicBezTo>
                    <a:pt x="114" y="21"/>
                    <a:pt x="114" y="21"/>
                    <a:pt x="114" y="21"/>
                  </a:cubicBezTo>
                  <a:cubicBezTo>
                    <a:pt x="114" y="27"/>
                    <a:pt x="114" y="27"/>
                    <a:pt x="114" y="27"/>
                  </a:cubicBezTo>
                  <a:cubicBezTo>
                    <a:pt x="37" y="27"/>
                    <a:pt x="37" y="27"/>
                    <a:pt x="37" y="27"/>
                  </a:cubicBezTo>
                  <a:cubicBezTo>
                    <a:pt x="35" y="27"/>
                    <a:pt x="34" y="29"/>
                    <a:pt x="34" y="31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54"/>
                    <a:pt x="35" y="55"/>
                    <a:pt x="37" y="55"/>
                  </a:cubicBezTo>
                  <a:cubicBezTo>
                    <a:pt x="246" y="55"/>
                    <a:pt x="246" y="55"/>
                    <a:pt x="246" y="55"/>
                  </a:cubicBezTo>
                  <a:cubicBezTo>
                    <a:pt x="248" y="55"/>
                    <a:pt x="250" y="54"/>
                    <a:pt x="250" y="52"/>
                  </a:cubicBezTo>
                  <a:cubicBezTo>
                    <a:pt x="250" y="31"/>
                    <a:pt x="250" y="31"/>
                    <a:pt x="250" y="31"/>
                  </a:cubicBezTo>
                  <a:cubicBezTo>
                    <a:pt x="250" y="29"/>
                    <a:pt x="248" y="27"/>
                    <a:pt x="246" y="27"/>
                  </a:cubicBezTo>
                  <a:cubicBezTo>
                    <a:pt x="169" y="27"/>
                    <a:pt x="169" y="27"/>
                    <a:pt x="169" y="27"/>
                  </a:cubicBezTo>
                  <a:cubicBezTo>
                    <a:pt x="169" y="21"/>
                    <a:pt x="169" y="21"/>
                    <a:pt x="169" y="21"/>
                  </a:cubicBezTo>
                  <a:cubicBezTo>
                    <a:pt x="280" y="21"/>
                    <a:pt x="280" y="21"/>
                    <a:pt x="280" y="21"/>
                  </a:cubicBezTo>
                  <a:cubicBezTo>
                    <a:pt x="282" y="21"/>
                    <a:pt x="283" y="20"/>
                    <a:pt x="283" y="18"/>
                  </a:cubicBezTo>
                  <a:cubicBezTo>
                    <a:pt x="283" y="3"/>
                    <a:pt x="283" y="3"/>
                    <a:pt x="283" y="3"/>
                  </a:cubicBezTo>
                  <a:cubicBezTo>
                    <a:pt x="283" y="1"/>
                    <a:pt x="282" y="0"/>
                    <a:pt x="280" y="0"/>
                  </a:cubicBezTo>
                  <a:close/>
                  <a:moveTo>
                    <a:pt x="280" y="0"/>
                  </a:moveTo>
                  <a:cubicBezTo>
                    <a:pt x="280" y="0"/>
                    <a:pt x="280" y="0"/>
                    <a:pt x="28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954" name="Freeform 28">
              <a:extLst>
                <a:ext uri="{FF2B5EF4-FFF2-40B4-BE49-F238E27FC236}">
                  <a16:creationId xmlns:a16="http://schemas.microsoft.com/office/drawing/2014/main" id="{B2D0026B-55EA-1C16-E15C-37AC879355F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06625" y="2228850"/>
              <a:ext cx="133350" cy="133350"/>
            </a:xfrm>
            <a:custGeom>
              <a:avLst/>
              <a:gdLst/>
              <a:ahLst/>
              <a:cxnLst>
                <a:cxn ang="0">
                  <a:pos x="46" y="23"/>
                </a:cxn>
                <a:cxn ang="0">
                  <a:pos x="23" y="46"/>
                </a:cxn>
                <a:cxn ang="0">
                  <a:pos x="0" y="23"/>
                </a:cxn>
                <a:cxn ang="0">
                  <a:pos x="23" y="0"/>
                </a:cxn>
                <a:cxn ang="0">
                  <a:pos x="46" y="23"/>
                </a:cxn>
                <a:cxn ang="0">
                  <a:pos x="46" y="23"/>
                </a:cxn>
                <a:cxn ang="0">
                  <a:pos x="46" y="23"/>
                </a:cxn>
              </a:cxnLst>
              <a:rect l="0" t="0" r="r" b="b"/>
              <a:pathLst>
                <a:path w="46" h="46">
                  <a:moveTo>
                    <a:pt x="46" y="23"/>
                  </a:moveTo>
                  <a:cubicBezTo>
                    <a:pt x="46" y="36"/>
                    <a:pt x="36" y="46"/>
                    <a:pt x="23" y="46"/>
                  </a:cubicBezTo>
                  <a:cubicBezTo>
                    <a:pt x="10" y="46"/>
                    <a:pt x="0" y="36"/>
                    <a:pt x="0" y="23"/>
                  </a:cubicBezTo>
                  <a:cubicBezTo>
                    <a:pt x="0" y="10"/>
                    <a:pt x="10" y="0"/>
                    <a:pt x="23" y="0"/>
                  </a:cubicBezTo>
                  <a:cubicBezTo>
                    <a:pt x="36" y="0"/>
                    <a:pt x="46" y="10"/>
                    <a:pt x="46" y="23"/>
                  </a:cubicBezTo>
                  <a:close/>
                  <a:moveTo>
                    <a:pt x="46" y="23"/>
                  </a:moveTo>
                  <a:cubicBezTo>
                    <a:pt x="46" y="23"/>
                    <a:pt x="46" y="23"/>
                    <a:pt x="46" y="2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955" name="Freeform 29">
              <a:extLst>
                <a:ext uri="{FF2B5EF4-FFF2-40B4-BE49-F238E27FC236}">
                  <a16:creationId xmlns:a16="http://schemas.microsoft.com/office/drawing/2014/main" id="{EE5BD854-976D-4BB8-2A38-CAE6FB19037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28775" y="2327275"/>
              <a:ext cx="788988" cy="271463"/>
            </a:xfrm>
            <a:custGeom>
              <a:avLst/>
              <a:gdLst/>
              <a:ahLst/>
              <a:cxnLst>
                <a:cxn ang="0">
                  <a:pos x="4" y="94"/>
                </a:cxn>
                <a:cxn ang="0">
                  <a:pos x="188" y="94"/>
                </a:cxn>
                <a:cxn ang="0">
                  <a:pos x="271" y="14"/>
                </a:cxn>
                <a:cxn ang="0">
                  <a:pos x="271" y="9"/>
                </a:cxn>
                <a:cxn ang="0">
                  <a:pos x="264" y="1"/>
                </a:cxn>
                <a:cxn ang="0">
                  <a:pos x="259" y="1"/>
                </a:cxn>
                <a:cxn ang="0">
                  <a:pos x="188" y="70"/>
                </a:cxn>
                <a:cxn ang="0">
                  <a:pos x="188" y="65"/>
                </a:cxn>
                <a:cxn ang="0">
                  <a:pos x="186" y="64"/>
                </a:cxn>
                <a:cxn ang="0">
                  <a:pos x="177" y="72"/>
                </a:cxn>
                <a:cxn ang="0">
                  <a:pos x="171" y="74"/>
                </a:cxn>
                <a:cxn ang="0">
                  <a:pos x="165" y="71"/>
                </a:cxn>
                <a:cxn ang="0">
                  <a:pos x="143" y="45"/>
                </a:cxn>
                <a:cxn ang="0">
                  <a:pos x="144" y="32"/>
                </a:cxn>
                <a:cxn ang="0">
                  <a:pos x="149" y="30"/>
                </a:cxn>
                <a:cxn ang="0">
                  <a:pos x="156" y="33"/>
                </a:cxn>
                <a:cxn ang="0">
                  <a:pos x="171" y="51"/>
                </a:cxn>
                <a:cxn ang="0">
                  <a:pos x="174" y="51"/>
                </a:cxn>
                <a:cxn ang="0">
                  <a:pos x="186" y="41"/>
                </a:cxn>
                <a:cxn ang="0">
                  <a:pos x="188" y="37"/>
                </a:cxn>
                <a:cxn ang="0">
                  <a:pos x="188" y="17"/>
                </a:cxn>
                <a:cxn ang="0">
                  <a:pos x="186" y="15"/>
                </a:cxn>
                <a:cxn ang="0">
                  <a:pos x="42" y="62"/>
                </a:cxn>
                <a:cxn ang="0">
                  <a:pos x="39" y="66"/>
                </a:cxn>
                <a:cxn ang="0">
                  <a:pos x="39" y="76"/>
                </a:cxn>
                <a:cxn ang="0">
                  <a:pos x="4" y="76"/>
                </a:cxn>
                <a:cxn ang="0">
                  <a:pos x="0" y="80"/>
                </a:cxn>
                <a:cxn ang="0">
                  <a:pos x="0" y="90"/>
                </a:cxn>
                <a:cxn ang="0">
                  <a:pos x="4" y="94"/>
                </a:cxn>
                <a:cxn ang="0">
                  <a:pos x="4" y="94"/>
                </a:cxn>
                <a:cxn ang="0">
                  <a:pos x="4" y="94"/>
                </a:cxn>
              </a:cxnLst>
              <a:rect l="0" t="0" r="r" b="b"/>
              <a:pathLst>
                <a:path w="273" h="94">
                  <a:moveTo>
                    <a:pt x="4" y="94"/>
                  </a:moveTo>
                  <a:cubicBezTo>
                    <a:pt x="188" y="94"/>
                    <a:pt x="188" y="94"/>
                    <a:pt x="188" y="94"/>
                  </a:cubicBezTo>
                  <a:cubicBezTo>
                    <a:pt x="188" y="94"/>
                    <a:pt x="257" y="27"/>
                    <a:pt x="271" y="14"/>
                  </a:cubicBezTo>
                  <a:cubicBezTo>
                    <a:pt x="273" y="12"/>
                    <a:pt x="273" y="10"/>
                    <a:pt x="271" y="9"/>
                  </a:cubicBezTo>
                  <a:cubicBezTo>
                    <a:pt x="264" y="1"/>
                    <a:pt x="264" y="1"/>
                    <a:pt x="264" y="1"/>
                  </a:cubicBezTo>
                  <a:cubicBezTo>
                    <a:pt x="263" y="0"/>
                    <a:pt x="261" y="0"/>
                    <a:pt x="259" y="1"/>
                  </a:cubicBezTo>
                  <a:cubicBezTo>
                    <a:pt x="188" y="70"/>
                    <a:pt x="188" y="70"/>
                    <a:pt x="188" y="70"/>
                  </a:cubicBezTo>
                  <a:cubicBezTo>
                    <a:pt x="188" y="65"/>
                    <a:pt x="188" y="65"/>
                    <a:pt x="188" y="65"/>
                  </a:cubicBezTo>
                  <a:cubicBezTo>
                    <a:pt x="188" y="63"/>
                    <a:pt x="187" y="63"/>
                    <a:pt x="186" y="64"/>
                  </a:cubicBezTo>
                  <a:cubicBezTo>
                    <a:pt x="177" y="72"/>
                    <a:pt x="177" y="72"/>
                    <a:pt x="177" y="72"/>
                  </a:cubicBezTo>
                  <a:cubicBezTo>
                    <a:pt x="176" y="73"/>
                    <a:pt x="174" y="74"/>
                    <a:pt x="171" y="74"/>
                  </a:cubicBezTo>
                  <a:cubicBezTo>
                    <a:pt x="169" y="74"/>
                    <a:pt x="166" y="73"/>
                    <a:pt x="165" y="71"/>
                  </a:cubicBezTo>
                  <a:cubicBezTo>
                    <a:pt x="143" y="45"/>
                    <a:pt x="143" y="45"/>
                    <a:pt x="143" y="45"/>
                  </a:cubicBezTo>
                  <a:cubicBezTo>
                    <a:pt x="140" y="41"/>
                    <a:pt x="140" y="35"/>
                    <a:pt x="144" y="32"/>
                  </a:cubicBezTo>
                  <a:cubicBezTo>
                    <a:pt x="145" y="31"/>
                    <a:pt x="147" y="30"/>
                    <a:pt x="149" y="30"/>
                  </a:cubicBezTo>
                  <a:cubicBezTo>
                    <a:pt x="152" y="30"/>
                    <a:pt x="154" y="31"/>
                    <a:pt x="156" y="33"/>
                  </a:cubicBezTo>
                  <a:cubicBezTo>
                    <a:pt x="171" y="51"/>
                    <a:pt x="171" y="51"/>
                    <a:pt x="171" y="51"/>
                  </a:cubicBezTo>
                  <a:cubicBezTo>
                    <a:pt x="172" y="52"/>
                    <a:pt x="173" y="52"/>
                    <a:pt x="174" y="51"/>
                  </a:cubicBezTo>
                  <a:cubicBezTo>
                    <a:pt x="186" y="41"/>
                    <a:pt x="186" y="41"/>
                    <a:pt x="186" y="41"/>
                  </a:cubicBezTo>
                  <a:cubicBezTo>
                    <a:pt x="187" y="40"/>
                    <a:pt x="188" y="38"/>
                    <a:pt x="188" y="37"/>
                  </a:cubicBezTo>
                  <a:cubicBezTo>
                    <a:pt x="188" y="17"/>
                    <a:pt x="188" y="17"/>
                    <a:pt x="188" y="17"/>
                  </a:cubicBezTo>
                  <a:cubicBezTo>
                    <a:pt x="188" y="16"/>
                    <a:pt x="187" y="15"/>
                    <a:pt x="186" y="15"/>
                  </a:cubicBezTo>
                  <a:cubicBezTo>
                    <a:pt x="42" y="62"/>
                    <a:pt x="42" y="62"/>
                    <a:pt x="42" y="62"/>
                  </a:cubicBezTo>
                  <a:cubicBezTo>
                    <a:pt x="40" y="63"/>
                    <a:pt x="39" y="64"/>
                    <a:pt x="39" y="6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" y="76"/>
                    <a:pt x="4" y="76"/>
                    <a:pt x="4" y="76"/>
                  </a:cubicBezTo>
                  <a:cubicBezTo>
                    <a:pt x="2" y="76"/>
                    <a:pt x="0" y="78"/>
                    <a:pt x="0" y="80"/>
                  </a:cubicBezTo>
                  <a:cubicBezTo>
                    <a:pt x="0" y="90"/>
                    <a:pt x="0" y="90"/>
                    <a:pt x="0" y="90"/>
                  </a:cubicBezTo>
                  <a:cubicBezTo>
                    <a:pt x="0" y="92"/>
                    <a:pt x="2" y="94"/>
                    <a:pt x="4" y="94"/>
                  </a:cubicBezTo>
                  <a:close/>
                  <a:moveTo>
                    <a:pt x="4" y="94"/>
                  </a:moveTo>
                  <a:cubicBezTo>
                    <a:pt x="4" y="94"/>
                    <a:pt x="4" y="94"/>
                    <a:pt x="4" y="9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956" name="Freeform 30">
              <a:extLst>
                <a:ext uri="{FF2B5EF4-FFF2-40B4-BE49-F238E27FC236}">
                  <a16:creationId xmlns:a16="http://schemas.microsoft.com/office/drawing/2014/main" id="{73DA73D7-293F-6309-9930-F172E57765B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41525" y="2355850"/>
              <a:ext cx="266700" cy="176213"/>
            </a:xfrm>
            <a:custGeom>
              <a:avLst/>
              <a:gdLst/>
              <a:ahLst/>
              <a:cxnLst>
                <a:cxn ang="0">
                  <a:pos x="28" y="46"/>
                </a:cxn>
                <a:cxn ang="0">
                  <a:pos x="11" y="25"/>
                </a:cxn>
                <a:cxn ang="0">
                  <a:pos x="3" y="25"/>
                </a:cxn>
                <a:cxn ang="0">
                  <a:pos x="2" y="33"/>
                </a:cxn>
                <a:cxn ang="0">
                  <a:pos x="24" y="59"/>
                </a:cxn>
                <a:cxn ang="0">
                  <a:pos x="32" y="59"/>
                </a:cxn>
                <a:cxn ang="0">
                  <a:pos x="49" y="45"/>
                </a:cxn>
                <a:cxn ang="0">
                  <a:pos x="49" y="49"/>
                </a:cxn>
                <a:cxn ang="0">
                  <a:pos x="51" y="50"/>
                </a:cxn>
                <a:cxn ang="0">
                  <a:pos x="91" y="10"/>
                </a:cxn>
                <a:cxn ang="0">
                  <a:pos x="90" y="7"/>
                </a:cxn>
                <a:cxn ang="0">
                  <a:pos x="78" y="7"/>
                </a:cxn>
                <a:cxn ang="0">
                  <a:pos x="61" y="1"/>
                </a:cxn>
                <a:cxn ang="0">
                  <a:pos x="57" y="1"/>
                </a:cxn>
                <a:cxn ang="0">
                  <a:pos x="51" y="6"/>
                </a:cxn>
                <a:cxn ang="0">
                  <a:pos x="49" y="10"/>
                </a:cxn>
                <a:cxn ang="0">
                  <a:pos x="49" y="30"/>
                </a:cxn>
                <a:cxn ang="0">
                  <a:pos x="31" y="46"/>
                </a:cxn>
                <a:cxn ang="0">
                  <a:pos x="28" y="46"/>
                </a:cxn>
                <a:cxn ang="0">
                  <a:pos x="28" y="46"/>
                </a:cxn>
                <a:cxn ang="0">
                  <a:pos x="28" y="46"/>
                </a:cxn>
              </a:cxnLst>
              <a:rect l="0" t="0" r="r" b="b"/>
              <a:pathLst>
                <a:path w="92" h="61">
                  <a:moveTo>
                    <a:pt x="28" y="46"/>
                  </a:moveTo>
                  <a:cubicBezTo>
                    <a:pt x="11" y="25"/>
                    <a:pt x="11" y="25"/>
                    <a:pt x="11" y="25"/>
                  </a:cubicBezTo>
                  <a:cubicBezTo>
                    <a:pt x="9" y="23"/>
                    <a:pt x="5" y="23"/>
                    <a:pt x="3" y="25"/>
                  </a:cubicBezTo>
                  <a:cubicBezTo>
                    <a:pt x="0" y="27"/>
                    <a:pt x="0" y="30"/>
                    <a:pt x="2" y="33"/>
                  </a:cubicBezTo>
                  <a:cubicBezTo>
                    <a:pt x="24" y="59"/>
                    <a:pt x="24" y="59"/>
                    <a:pt x="24" y="59"/>
                  </a:cubicBezTo>
                  <a:cubicBezTo>
                    <a:pt x="26" y="61"/>
                    <a:pt x="30" y="61"/>
                    <a:pt x="32" y="59"/>
                  </a:cubicBezTo>
                  <a:cubicBezTo>
                    <a:pt x="49" y="45"/>
                    <a:pt x="49" y="45"/>
                    <a:pt x="49" y="45"/>
                  </a:cubicBezTo>
                  <a:cubicBezTo>
                    <a:pt x="49" y="49"/>
                    <a:pt x="49" y="49"/>
                    <a:pt x="49" y="49"/>
                  </a:cubicBezTo>
                  <a:cubicBezTo>
                    <a:pt x="49" y="51"/>
                    <a:pt x="50" y="51"/>
                    <a:pt x="51" y="5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2" y="9"/>
                    <a:pt x="91" y="7"/>
                    <a:pt x="90" y="7"/>
                  </a:cubicBezTo>
                  <a:cubicBezTo>
                    <a:pt x="88" y="7"/>
                    <a:pt x="84" y="7"/>
                    <a:pt x="78" y="7"/>
                  </a:cubicBezTo>
                  <a:cubicBezTo>
                    <a:pt x="69" y="7"/>
                    <a:pt x="63" y="4"/>
                    <a:pt x="61" y="1"/>
                  </a:cubicBezTo>
                  <a:cubicBezTo>
                    <a:pt x="60" y="0"/>
                    <a:pt x="58" y="0"/>
                    <a:pt x="57" y="1"/>
                  </a:cubicBezTo>
                  <a:cubicBezTo>
                    <a:pt x="51" y="6"/>
                    <a:pt x="51" y="6"/>
                    <a:pt x="51" y="6"/>
                  </a:cubicBezTo>
                  <a:cubicBezTo>
                    <a:pt x="50" y="7"/>
                    <a:pt x="49" y="9"/>
                    <a:pt x="49" y="10"/>
                  </a:cubicBezTo>
                  <a:cubicBezTo>
                    <a:pt x="49" y="30"/>
                    <a:pt x="49" y="30"/>
                    <a:pt x="49" y="30"/>
                  </a:cubicBezTo>
                  <a:cubicBezTo>
                    <a:pt x="31" y="46"/>
                    <a:pt x="31" y="46"/>
                    <a:pt x="31" y="46"/>
                  </a:cubicBezTo>
                  <a:cubicBezTo>
                    <a:pt x="30" y="46"/>
                    <a:pt x="29" y="46"/>
                    <a:pt x="28" y="46"/>
                  </a:cubicBezTo>
                  <a:close/>
                  <a:moveTo>
                    <a:pt x="28" y="46"/>
                  </a:moveTo>
                  <a:cubicBezTo>
                    <a:pt x="28" y="46"/>
                    <a:pt x="28" y="46"/>
                    <a:pt x="28" y="4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957" name="Group 125">
            <a:extLst>
              <a:ext uri="{FF2B5EF4-FFF2-40B4-BE49-F238E27FC236}">
                <a16:creationId xmlns:a16="http://schemas.microsoft.com/office/drawing/2014/main" id="{A056DBF4-D126-F133-3E77-42C5D0F8CB7A}"/>
              </a:ext>
            </a:extLst>
          </p:cNvPr>
          <p:cNvGrpSpPr/>
          <p:nvPr/>
        </p:nvGrpSpPr>
        <p:grpSpPr>
          <a:xfrm>
            <a:off x="4459983" y="2157562"/>
            <a:ext cx="406665" cy="461684"/>
            <a:chOff x="1697038" y="3125788"/>
            <a:chExt cx="809625" cy="919163"/>
          </a:xfrm>
          <a:solidFill>
            <a:srgbClr val="268CAB"/>
          </a:solidFill>
        </p:grpSpPr>
        <p:sp>
          <p:nvSpPr>
            <p:cNvPr id="958" name="Freeform 31">
              <a:extLst>
                <a:ext uri="{FF2B5EF4-FFF2-40B4-BE49-F238E27FC236}">
                  <a16:creationId xmlns:a16="http://schemas.microsoft.com/office/drawing/2014/main" id="{8E2EA840-DCA0-0D0D-1BCA-5BAF6FC9F8F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85988" y="3294063"/>
              <a:ext cx="171450" cy="174625"/>
            </a:xfrm>
            <a:custGeom>
              <a:avLst/>
              <a:gdLst/>
              <a:ahLst/>
              <a:cxnLst>
                <a:cxn ang="0">
                  <a:pos x="59" y="30"/>
                </a:cxn>
                <a:cxn ang="0">
                  <a:pos x="29" y="60"/>
                </a:cxn>
                <a:cxn ang="0">
                  <a:pos x="0" y="30"/>
                </a:cxn>
                <a:cxn ang="0">
                  <a:pos x="29" y="0"/>
                </a:cxn>
                <a:cxn ang="0">
                  <a:pos x="59" y="30"/>
                </a:cxn>
                <a:cxn ang="0">
                  <a:pos x="59" y="30"/>
                </a:cxn>
                <a:cxn ang="0">
                  <a:pos x="59" y="30"/>
                </a:cxn>
              </a:cxnLst>
              <a:rect l="0" t="0" r="r" b="b"/>
              <a:pathLst>
                <a:path w="59" h="60">
                  <a:moveTo>
                    <a:pt x="59" y="30"/>
                  </a:moveTo>
                  <a:cubicBezTo>
                    <a:pt x="59" y="47"/>
                    <a:pt x="46" y="60"/>
                    <a:pt x="29" y="60"/>
                  </a:cubicBezTo>
                  <a:cubicBezTo>
                    <a:pt x="13" y="60"/>
                    <a:pt x="0" y="47"/>
                    <a:pt x="0" y="30"/>
                  </a:cubicBezTo>
                  <a:cubicBezTo>
                    <a:pt x="0" y="14"/>
                    <a:pt x="13" y="0"/>
                    <a:pt x="29" y="0"/>
                  </a:cubicBezTo>
                  <a:cubicBezTo>
                    <a:pt x="46" y="0"/>
                    <a:pt x="59" y="14"/>
                    <a:pt x="59" y="30"/>
                  </a:cubicBezTo>
                  <a:close/>
                  <a:moveTo>
                    <a:pt x="59" y="30"/>
                  </a:moveTo>
                  <a:cubicBezTo>
                    <a:pt x="59" y="30"/>
                    <a:pt x="59" y="30"/>
                    <a:pt x="59" y="3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959" name="Freeform 32">
              <a:extLst>
                <a:ext uri="{FF2B5EF4-FFF2-40B4-BE49-F238E27FC236}">
                  <a16:creationId xmlns:a16="http://schemas.microsoft.com/office/drawing/2014/main" id="{EF92D254-8557-79CC-24F5-192367AFC84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97038" y="3125788"/>
              <a:ext cx="809625" cy="919163"/>
            </a:xfrm>
            <a:custGeom>
              <a:avLst/>
              <a:gdLst/>
              <a:ahLst/>
              <a:cxnLst>
                <a:cxn ang="0">
                  <a:pos x="277" y="294"/>
                </a:cxn>
                <a:cxn ang="0">
                  <a:pos x="268" y="261"/>
                </a:cxn>
                <a:cxn ang="0">
                  <a:pos x="253" y="209"/>
                </a:cxn>
                <a:cxn ang="0">
                  <a:pos x="265" y="198"/>
                </a:cxn>
                <a:cxn ang="0">
                  <a:pos x="219" y="142"/>
                </a:cxn>
                <a:cxn ang="0">
                  <a:pos x="198" y="120"/>
                </a:cxn>
                <a:cxn ang="0">
                  <a:pos x="185" y="120"/>
                </a:cxn>
                <a:cxn ang="0">
                  <a:pos x="164" y="142"/>
                </a:cxn>
                <a:cxn ang="0">
                  <a:pos x="161" y="178"/>
                </a:cxn>
                <a:cxn ang="0">
                  <a:pos x="145" y="132"/>
                </a:cxn>
                <a:cxn ang="0">
                  <a:pos x="141" y="170"/>
                </a:cxn>
                <a:cxn ang="0">
                  <a:pos x="120" y="165"/>
                </a:cxn>
                <a:cxn ang="0">
                  <a:pos x="106" y="128"/>
                </a:cxn>
                <a:cxn ang="0">
                  <a:pos x="83" y="102"/>
                </a:cxn>
                <a:cxn ang="0">
                  <a:pos x="83" y="74"/>
                </a:cxn>
                <a:cxn ang="0">
                  <a:pos x="85" y="64"/>
                </a:cxn>
                <a:cxn ang="0">
                  <a:pos x="92" y="25"/>
                </a:cxn>
                <a:cxn ang="0">
                  <a:pos x="80" y="18"/>
                </a:cxn>
                <a:cxn ang="0">
                  <a:pos x="80" y="15"/>
                </a:cxn>
                <a:cxn ang="0">
                  <a:pos x="90" y="6"/>
                </a:cxn>
                <a:cxn ang="0">
                  <a:pos x="81" y="12"/>
                </a:cxn>
                <a:cxn ang="0">
                  <a:pos x="76" y="9"/>
                </a:cxn>
                <a:cxn ang="0">
                  <a:pos x="50" y="12"/>
                </a:cxn>
                <a:cxn ang="0">
                  <a:pos x="41" y="0"/>
                </a:cxn>
                <a:cxn ang="0">
                  <a:pos x="9" y="12"/>
                </a:cxn>
                <a:cxn ang="0">
                  <a:pos x="0" y="6"/>
                </a:cxn>
                <a:cxn ang="0">
                  <a:pos x="41" y="15"/>
                </a:cxn>
                <a:cxn ang="0">
                  <a:pos x="40" y="277"/>
                </a:cxn>
                <a:cxn ang="0">
                  <a:pos x="13" y="292"/>
                </a:cxn>
                <a:cxn ang="0">
                  <a:pos x="15" y="310"/>
                </a:cxn>
                <a:cxn ang="0">
                  <a:pos x="22" y="295"/>
                </a:cxn>
                <a:cxn ang="0">
                  <a:pos x="55" y="287"/>
                </a:cxn>
                <a:cxn ang="0">
                  <a:pos x="65" y="301"/>
                </a:cxn>
                <a:cxn ang="0">
                  <a:pos x="83" y="301"/>
                </a:cxn>
                <a:cxn ang="0">
                  <a:pos x="55" y="277"/>
                </a:cxn>
                <a:cxn ang="0">
                  <a:pos x="50" y="15"/>
                </a:cxn>
                <a:cxn ang="0">
                  <a:pos x="72" y="16"/>
                </a:cxn>
                <a:cxn ang="0">
                  <a:pos x="67" y="18"/>
                </a:cxn>
                <a:cxn ang="0">
                  <a:pos x="60" y="57"/>
                </a:cxn>
                <a:cxn ang="0">
                  <a:pos x="68" y="64"/>
                </a:cxn>
                <a:cxn ang="0">
                  <a:pos x="74" y="68"/>
                </a:cxn>
                <a:cxn ang="0">
                  <a:pos x="78" y="64"/>
                </a:cxn>
                <a:cxn ang="0">
                  <a:pos x="79" y="74"/>
                </a:cxn>
                <a:cxn ang="0">
                  <a:pos x="96" y="126"/>
                </a:cxn>
                <a:cxn ang="0">
                  <a:pos x="112" y="149"/>
                </a:cxn>
                <a:cxn ang="0">
                  <a:pos x="142" y="180"/>
                </a:cxn>
                <a:cxn ang="0">
                  <a:pos x="140" y="255"/>
                </a:cxn>
                <a:cxn ang="0">
                  <a:pos x="246" y="284"/>
                </a:cxn>
                <a:cxn ang="0">
                  <a:pos x="246" y="283"/>
                </a:cxn>
                <a:cxn ang="0">
                  <a:pos x="269" y="315"/>
                </a:cxn>
                <a:cxn ang="0">
                  <a:pos x="77" y="18"/>
                </a:cxn>
                <a:cxn ang="0">
                  <a:pos x="75" y="16"/>
                </a:cxn>
                <a:cxn ang="0">
                  <a:pos x="77" y="15"/>
                </a:cxn>
                <a:cxn ang="0">
                  <a:pos x="77" y="18"/>
                </a:cxn>
                <a:cxn ang="0">
                  <a:pos x="232" y="205"/>
                </a:cxn>
                <a:cxn ang="0">
                  <a:pos x="212" y="191"/>
                </a:cxn>
                <a:cxn ang="0">
                  <a:pos x="164" y="202"/>
                </a:cxn>
                <a:cxn ang="0">
                  <a:pos x="164" y="182"/>
                </a:cxn>
                <a:cxn ang="0">
                  <a:pos x="160" y="255"/>
                </a:cxn>
                <a:cxn ang="0">
                  <a:pos x="164" y="242"/>
                </a:cxn>
                <a:cxn ang="0">
                  <a:pos x="235" y="255"/>
                </a:cxn>
                <a:cxn ang="0">
                  <a:pos x="197" y="292"/>
                </a:cxn>
              </a:cxnLst>
              <a:rect l="0" t="0" r="r" b="b"/>
              <a:pathLst>
                <a:path w="280" h="317">
                  <a:moveTo>
                    <a:pt x="278" y="298"/>
                  </a:moveTo>
                  <a:cubicBezTo>
                    <a:pt x="277" y="294"/>
                    <a:pt x="277" y="294"/>
                    <a:pt x="277" y="294"/>
                  </a:cubicBezTo>
                  <a:cubicBezTo>
                    <a:pt x="273" y="278"/>
                    <a:pt x="273" y="278"/>
                    <a:pt x="273" y="278"/>
                  </a:cubicBezTo>
                  <a:cubicBezTo>
                    <a:pt x="268" y="261"/>
                    <a:pt x="268" y="261"/>
                    <a:pt x="268" y="261"/>
                  </a:cubicBezTo>
                  <a:cubicBezTo>
                    <a:pt x="256" y="214"/>
                    <a:pt x="256" y="214"/>
                    <a:pt x="256" y="214"/>
                  </a:cubicBezTo>
                  <a:cubicBezTo>
                    <a:pt x="255" y="212"/>
                    <a:pt x="254" y="210"/>
                    <a:pt x="253" y="209"/>
                  </a:cubicBezTo>
                  <a:cubicBezTo>
                    <a:pt x="253" y="209"/>
                    <a:pt x="254" y="209"/>
                    <a:pt x="254" y="209"/>
                  </a:cubicBezTo>
                  <a:cubicBezTo>
                    <a:pt x="260" y="209"/>
                    <a:pt x="265" y="204"/>
                    <a:pt x="265" y="198"/>
                  </a:cubicBezTo>
                  <a:cubicBezTo>
                    <a:pt x="265" y="191"/>
                    <a:pt x="260" y="186"/>
                    <a:pt x="254" y="186"/>
                  </a:cubicBezTo>
                  <a:cubicBezTo>
                    <a:pt x="236" y="186"/>
                    <a:pt x="225" y="179"/>
                    <a:pt x="219" y="142"/>
                  </a:cubicBezTo>
                  <a:cubicBezTo>
                    <a:pt x="219" y="141"/>
                    <a:pt x="219" y="141"/>
                    <a:pt x="219" y="140"/>
                  </a:cubicBezTo>
                  <a:cubicBezTo>
                    <a:pt x="217" y="129"/>
                    <a:pt x="207" y="122"/>
                    <a:pt x="198" y="120"/>
                  </a:cubicBezTo>
                  <a:cubicBezTo>
                    <a:pt x="198" y="120"/>
                    <a:pt x="195" y="119"/>
                    <a:pt x="192" y="119"/>
                  </a:cubicBezTo>
                  <a:cubicBezTo>
                    <a:pt x="189" y="119"/>
                    <a:pt x="185" y="120"/>
                    <a:pt x="185" y="120"/>
                  </a:cubicBezTo>
                  <a:cubicBezTo>
                    <a:pt x="185" y="120"/>
                    <a:pt x="185" y="120"/>
                    <a:pt x="185" y="120"/>
                  </a:cubicBezTo>
                  <a:cubicBezTo>
                    <a:pt x="175" y="122"/>
                    <a:pt x="164" y="130"/>
                    <a:pt x="164" y="142"/>
                  </a:cubicBezTo>
                  <a:cubicBezTo>
                    <a:pt x="164" y="178"/>
                    <a:pt x="164" y="178"/>
                    <a:pt x="164" y="178"/>
                  </a:cubicBezTo>
                  <a:cubicBezTo>
                    <a:pt x="163" y="178"/>
                    <a:pt x="162" y="178"/>
                    <a:pt x="161" y="178"/>
                  </a:cubicBezTo>
                  <a:cubicBezTo>
                    <a:pt x="156" y="140"/>
                    <a:pt x="156" y="140"/>
                    <a:pt x="156" y="140"/>
                  </a:cubicBezTo>
                  <a:cubicBezTo>
                    <a:pt x="155" y="135"/>
                    <a:pt x="150" y="131"/>
                    <a:pt x="145" y="132"/>
                  </a:cubicBezTo>
                  <a:cubicBezTo>
                    <a:pt x="140" y="133"/>
                    <a:pt x="136" y="137"/>
                    <a:pt x="137" y="143"/>
                  </a:cubicBezTo>
                  <a:cubicBezTo>
                    <a:pt x="141" y="170"/>
                    <a:pt x="141" y="170"/>
                    <a:pt x="141" y="170"/>
                  </a:cubicBezTo>
                  <a:cubicBezTo>
                    <a:pt x="142" y="177"/>
                    <a:pt x="142" y="177"/>
                    <a:pt x="142" y="177"/>
                  </a:cubicBezTo>
                  <a:cubicBezTo>
                    <a:pt x="133" y="175"/>
                    <a:pt x="125" y="172"/>
                    <a:pt x="120" y="165"/>
                  </a:cubicBezTo>
                  <a:cubicBezTo>
                    <a:pt x="115" y="159"/>
                    <a:pt x="115" y="154"/>
                    <a:pt x="115" y="149"/>
                  </a:cubicBezTo>
                  <a:cubicBezTo>
                    <a:pt x="116" y="142"/>
                    <a:pt x="116" y="135"/>
                    <a:pt x="106" y="128"/>
                  </a:cubicBezTo>
                  <a:cubicBezTo>
                    <a:pt x="103" y="126"/>
                    <a:pt x="100" y="124"/>
                    <a:pt x="97" y="123"/>
                  </a:cubicBezTo>
                  <a:cubicBezTo>
                    <a:pt x="89" y="118"/>
                    <a:pt x="85" y="116"/>
                    <a:pt x="83" y="102"/>
                  </a:cubicBezTo>
                  <a:cubicBezTo>
                    <a:pt x="82" y="93"/>
                    <a:pt x="81" y="84"/>
                    <a:pt x="82" y="74"/>
                  </a:cubicBezTo>
                  <a:cubicBezTo>
                    <a:pt x="83" y="74"/>
                    <a:pt x="83" y="74"/>
                    <a:pt x="83" y="74"/>
                  </a:cubicBezTo>
                  <a:cubicBezTo>
                    <a:pt x="83" y="64"/>
                    <a:pt x="83" y="64"/>
                    <a:pt x="83" y="64"/>
                  </a:cubicBezTo>
                  <a:cubicBezTo>
                    <a:pt x="85" y="64"/>
                    <a:pt x="85" y="64"/>
                    <a:pt x="85" y="64"/>
                  </a:cubicBezTo>
                  <a:cubicBezTo>
                    <a:pt x="89" y="64"/>
                    <a:pt x="92" y="61"/>
                    <a:pt x="92" y="57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2" y="21"/>
                    <a:pt x="89" y="18"/>
                    <a:pt x="85" y="18"/>
                  </a:cubicBezTo>
                  <a:cubicBezTo>
                    <a:pt x="80" y="18"/>
                    <a:pt x="80" y="18"/>
                    <a:pt x="80" y="18"/>
                  </a:cubicBezTo>
                  <a:cubicBezTo>
                    <a:pt x="80" y="17"/>
                    <a:pt x="80" y="17"/>
                    <a:pt x="80" y="16"/>
                  </a:cubicBezTo>
                  <a:cubicBezTo>
                    <a:pt x="80" y="16"/>
                    <a:pt x="80" y="15"/>
                    <a:pt x="80" y="15"/>
                  </a:cubicBezTo>
                  <a:cubicBezTo>
                    <a:pt x="81" y="15"/>
                    <a:pt x="81" y="15"/>
                    <a:pt x="81" y="15"/>
                  </a:cubicBezTo>
                  <a:cubicBezTo>
                    <a:pt x="86" y="15"/>
                    <a:pt x="90" y="11"/>
                    <a:pt x="90" y="6"/>
                  </a:cubicBezTo>
                  <a:cubicBezTo>
                    <a:pt x="87" y="6"/>
                    <a:pt x="87" y="6"/>
                    <a:pt x="87" y="6"/>
                  </a:cubicBezTo>
                  <a:cubicBezTo>
                    <a:pt x="87" y="9"/>
                    <a:pt x="85" y="12"/>
                    <a:pt x="81" y="12"/>
                  </a:cubicBezTo>
                  <a:cubicBezTo>
                    <a:pt x="79" y="12"/>
                    <a:pt x="79" y="12"/>
                    <a:pt x="79" y="12"/>
                  </a:cubicBezTo>
                  <a:cubicBezTo>
                    <a:pt x="79" y="10"/>
                    <a:pt x="77" y="9"/>
                    <a:pt x="76" y="9"/>
                  </a:cubicBezTo>
                  <a:cubicBezTo>
                    <a:pt x="74" y="9"/>
                    <a:pt x="73" y="10"/>
                    <a:pt x="72" y="12"/>
                  </a:cubicBezTo>
                  <a:cubicBezTo>
                    <a:pt x="50" y="12"/>
                    <a:pt x="50" y="12"/>
                    <a:pt x="50" y="12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41" y="12"/>
                    <a:pt x="41" y="12"/>
                    <a:pt x="41" y="12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6" y="12"/>
                    <a:pt x="3" y="9"/>
                    <a:pt x="3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11"/>
                    <a:pt x="4" y="15"/>
                    <a:pt x="9" y="15"/>
                  </a:cubicBezTo>
                  <a:cubicBezTo>
                    <a:pt x="41" y="15"/>
                    <a:pt x="41" y="15"/>
                    <a:pt x="41" y="15"/>
                  </a:cubicBezTo>
                  <a:cubicBezTo>
                    <a:pt x="41" y="277"/>
                    <a:pt x="41" y="277"/>
                    <a:pt x="41" y="277"/>
                  </a:cubicBezTo>
                  <a:cubicBezTo>
                    <a:pt x="40" y="277"/>
                    <a:pt x="40" y="277"/>
                    <a:pt x="40" y="277"/>
                  </a:cubicBezTo>
                  <a:cubicBezTo>
                    <a:pt x="34" y="277"/>
                    <a:pt x="34" y="277"/>
                    <a:pt x="34" y="277"/>
                  </a:cubicBezTo>
                  <a:cubicBezTo>
                    <a:pt x="25" y="277"/>
                    <a:pt x="16" y="284"/>
                    <a:pt x="13" y="292"/>
                  </a:cubicBezTo>
                  <a:cubicBezTo>
                    <a:pt x="9" y="293"/>
                    <a:pt x="6" y="297"/>
                    <a:pt x="6" y="301"/>
                  </a:cubicBezTo>
                  <a:cubicBezTo>
                    <a:pt x="6" y="306"/>
                    <a:pt x="10" y="310"/>
                    <a:pt x="15" y="310"/>
                  </a:cubicBezTo>
                  <a:cubicBezTo>
                    <a:pt x="20" y="310"/>
                    <a:pt x="24" y="306"/>
                    <a:pt x="24" y="301"/>
                  </a:cubicBezTo>
                  <a:cubicBezTo>
                    <a:pt x="24" y="298"/>
                    <a:pt x="23" y="296"/>
                    <a:pt x="22" y="295"/>
                  </a:cubicBezTo>
                  <a:cubicBezTo>
                    <a:pt x="24" y="290"/>
                    <a:pt x="29" y="287"/>
                    <a:pt x="34" y="287"/>
                  </a:cubicBezTo>
                  <a:cubicBezTo>
                    <a:pt x="55" y="287"/>
                    <a:pt x="55" y="287"/>
                    <a:pt x="55" y="287"/>
                  </a:cubicBezTo>
                  <a:cubicBezTo>
                    <a:pt x="61" y="287"/>
                    <a:pt x="65" y="290"/>
                    <a:pt x="68" y="295"/>
                  </a:cubicBezTo>
                  <a:cubicBezTo>
                    <a:pt x="66" y="296"/>
                    <a:pt x="65" y="298"/>
                    <a:pt x="65" y="301"/>
                  </a:cubicBezTo>
                  <a:cubicBezTo>
                    <a:pt x="65" y="306"/>
                    <a:pt x="69" y="310"/>
                    <a:pt x="74" y="310"/>
                  </a:cubicBezTo>
                  <a:cubicBezTo>
                    <a:pt x="79" y="310"/>
                    <a:pt x="83" y="306"/>
                    <a:pt x="83" y="301"/>
                  </a:cubicBezTo>
                  <a:cubicBezTo>
                    <a:pt x="83" y="297"/>
                    <a:pt x="80" y="293"/>
                    <a:pt x="77" y="292"/>
                  </a:cubicBezTo>
                  <a:cubicBezTo>
                    <a:pt x="73" y="284"/>
                    <a:pt x="65" y="277"/>
                    <a:pt x="55" y="277"/>
                  </a:cubicBezTo>
                  <a:cubicBezTo>
                    <a:pt x="50" y="277"/>
                    <a:pt x="50" y="277"/>
                    <a:pt x="50" y="277"/>
                  </a:cubicBezTo>
                  <a:cubicBezTo>
                    <a:pt x="50" y="15"/>
                    <a:pt x="50" y="15"/>
                    <a:pt x="50" y="15"/>
                  </a:cubicBezTo>
                  <a:cubicBezTo>
                    <a:pt x="72" y="15"/>
                    <a:pt x="72" y="15"/>
                    <a:pt x="72" y="15"/>
                  </a:cubicBezTo>
                  <a:cubicBezTo>
                    <a:pt x="72" y="15"/>
                    <a:pt x="72" y="16"/>
                    <a:pt x="72" y="16"/>
                  </a:cubicBezTo>
                  <a:cubicBezTo>
                    <a:pt x="72" y="17"/>
                    <a:pt x="72" y="17"/>
                    <a:pt x="72" y="18"/>
                  </a:cubicBezTo>
                  <a:cubicBezTo>
                    <a:pt x="67" y="18"/>
                    <a:pt x="67" y="18"/>
                    <a:pt x="67" y="18"/>
                  </a:cubicBezTo>
                  <a:cubicBezTo>
                    <a:pt x="63" y="18"/>
                    <a:pt x="60" y="21"/>
                    <a:pt x="60" y="25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0" y="61"/>
                    <a:pt x="63" y="64"/>
                    <a:pt x="67" y="64"/>
                  </a:cubicBezTo>
                  <a:cubicBezTo>
                    <a:pt x="68" y="64"/>
                    <a:pt x="68" y="64"/>
                    <a:pt x="68" y="64"/>
                  </a:cubicBezTo>
                  <a:cubicBezTo>
                    <a:pt x="68" y="68"/>
                    <a:pt x="68" y="68"/>
                    <a:pt x="68" y="68"/>
                  </a:cubicBezTo>
                  <a:cubicBezTo>
                    <a:pt x="74" y="68"/>
                    <a:pt x="74" y="68"/>
                    <a:pt x="74" y="68"/>
                  </a:cubicBezTo>
                  <a:cubicBezTo>
                    <a:pt x="74" y="64"/>
                    <a:pt x="74" y="64"/>
                    <a:pt x="74" y="64"/>
                  </a:cubicBezTo>
                  <a:cubicBezTo>
                    <a:pt x="78" y="64"/>
                    <a:pt x="78" y="64"/>
                    <a:pt x="78" y="64"/>
                  </a:cubicBezTo>
                  <a:cubicBezTo>
                    <a:pt x="78" y="74"/>
                    <a:pt x="78" y="74"/>
                    <a:pt x="78" y="74"/>
                  </a:cubicBezTo>
                  <a:cubicBezTo>
                    <a:pt x="79" y="74"/>
                    <a:pt x="79" y="74"/>
                    <a:pt x="79" y="74"/>
                  </a:cubicBezTo>
                  <a:cubicBezTo>
                    <a:pt x="78" y="84"/>
                    <a:pt x="78" y="93"/>
                    <a:pt x="80" y="102"/>
                  </a:cubicBezTo>
                  <a:cubicBezTo>
                    <a:pt x="82" y="118"/>
                    <a:pt x="87" y="120"/>
                    <a:pt x="96" y="126"/>
                  </a:cubicBezTo>
                  <a:cubicBezTo>
                    <a:pt x="98" y="127"/>
                    <a:pt x="101" y="129"/>
                    <a:pt x="104" y="131"/>
                  </a:cubicBezTo>
                  <a:cubicBezTo>
                    <a:pt x="112" y="137"/>
                    <a:pt x="112" y="142"/>
                    <a:pt x="112" y="149"/>
                  </a:cubicBezTo>
                  <a:cubicBezTo>
                    <a:pt x="112" y="154"/>
                    <a:pt x="112" y="160"/>
                    <a:pt x="117" y="167"/>
                  </a:cubicBezTo>
                  <a:cubicBezTo>
                    <a:pt x="123" y="175"/>
                    <a:pt x="132" y="179"/>
                    <a:pt x="142" y="180"/>
                  </a:cubicBezTo>
                  <a:cubicBezTo>
                    <a:pt x="148" y="226"/>
                    <a:pt x="148" y="226"/>
                    <a:pt x="148" y="226"/>
                  </a:cubicBezTo>
                  <a:cubicBezTo>
                    <a:pt x="143" y="234"/>
                    <a:pt x="140" y="244"/>
                    <a:pt x="140" y="255"/>
                  </a:cubicBezTo>
                  <a:cubicBezTo>
                    <a:pt x="140" y="286"/>
                    <a:pt x="166" y="312"/>
                    <a:pt x="197" y="312"/>
                  </a:cubicBezTo>
                  <a:cubicBezTo>
                    <a:pt x="218" y="312"/>
                    <a:pt x="236" y="300"/>
                    <a:pt x="246" y="284"/>
                  </a:cubicBezTo>
                  <a:cubicBezTo>
                    <a:pt x="246" y="284"/>
                    <a:pt x="246" y="284"/>
                    <a:pt x="246" y="284"/>
                  </a:cubicBezTo>
                  <a:cubicBezTo>
                    <a:pt x="246" y="284"/>
                    <a:pt x="246" y="283"/>
                    <a:pt x="246" y="283"/>
                  </a:cubicBezTo>
                  <a:cubicBezTo>
                    <a:pt x="252" y="306"/>
                    <a:pt x="252" y="306"/>
                    <a:pt x="252" y="306"/>
                  </a:cubicBezTo>
                  <a:cubicBezTo>
                    <a:pt x="254" y="313"/>
                    <a:pt x="262" y="317"/>
                    <a:pt x="269" y="315"/>
                  </a:cubicBezTo>
                  <a:cubicBezTo>
                    <a:pt x="276" y="313"/>
                    <a:pt x="280" y="306"/>
                    <a:pt x="278" y="298"/>
                  </a:cubicBezTo>
                  <a:close/>
                  <a:moveTo>
                    <a:pt x="77" y="18"/>
                  </a:moveTo>
                  <a:cubicBezTo>
                    <a:pt x="75" y="18"/>
                    <a:pt x="75" y="18"/>
                    <a:pt x="75" y="18"/>
                  </a:cubicBezTo>
                  <a:cubicBezTo>
                    <a:pt x="75" y="17"/>
                    <a:pt x="75" y="17"/>
                    <a:pt x="75" y="16"/>
                  </a:cubicBezTo>
                  <a:cubicBezTo>
                    <a:pt x="75" y="16"/>
                    <a:pt x="75" y="15"/>
                    <a:pt x="75" y="15"/>
                  </a:cubicBezTo>
                  <a:cubicBezTo>
                    <a:pt x="77" y="15"/>
                    <a:pt x="77" y="15"/>
                    <a:pt x="77" y="15"/>
                  </a:cubicBezTo>
                  <a:cubicBezTo>
                    <a:pt x="77" y="15"/>
                    <a:pt x="77" y="16"/>
                    <a:pt x="77" y="16"/>
                  </a:cubicBezTo>
                  <a:cubicBezTo>
                    <a:pt x="77" y="17"/>
                    <a:pt x="77" y="17"/>
                    <a:pt x="77" y="18"/>
                  </a:cubicBezTo>
                  <a:close/>
                  <a:moveTo>
                    <a:pt x="212" y="191"/>
                  </a:moveTo>
                  <a:cubicBezTo>
                    <a:pt x="218" y="197"/>
                    <a:pt x="225" y="201"/>
                    <a:pt x="232" y="205"/>
                  </a:cubicBezTo>
                  <a:cubicBezTo>
                    <a:pt x="212" y="205"/>
                    <a:pt x="212" y="205"/>
                    <a:pt x="212" y="205"/>
                  </a:cubicBezTo>
                  <a:lnTo>
                    <a:pt x="212" y="191"/>
                  </a:lnTo>
                  <a:close/>
                  <a:moveTo>
                    <a:pt x="164" y="182"/>
                  </a:moveTo>
                  <a:cubicBezTo>
                    <a:pt x="164" y="202"/>
                    <a:pt x="164" y="202"/>
                    <a:pt x="164" y="202"/>
                  </a:cubicBezTo>
                  <a:cubicBezTo>
                    <a:pt x="162" y="182"/>
                    <a:pt x="162" y="182"/>
                    <a:pt x="162" y="182"/>
                  </a:cubicBezTo>
                  <a:cubicBezTo>
                    <a:pt x="162" y="182"/>
                    <a:pt x="163" y="182"/>
                    <a:pt x="164" y="182"/>
                  </a:cubicBezTo>
                  <a:close/>
                  <a:moveTo>
                    <a:pt x="197" y="292"/>
                  </a:moveTo>
                  <a:cubicBezTo>
                    <a:pt x="177" y="292"/>
                    <a:pt x="160" y="275"/>
                    <a:pt x="160" y="255"/>
                  </a:cubicBezTo>
                  <a:cubicBezTo>
                    <a:pt x="160" y="250"/>
                    <a:pt x="161" y="246"/>
                    <a:pt x="162" y="241"/>
                  </a:cubicBezTo>
                  <a:cubicBezTo>
                    <a:pt x="163" y="241"/>
                    <a:pt x="164" y="242"/>
                    <a:pt x="164" y="242"/>
                  </a:cubicBezTo>
                  <a:cubicBezTo>
                    <a:pt x="232" y="242"/>
                    <a:pt x="232" y="242"/>
                    <a:pt x="232" y="242"/>
                  </a:cubicBezTo>
                  <a:cubicBezTo>
                    <a:pt x="234" y="246"/>
                    <a:pt x="235" y="250"/>
                    <a:pt x="235" y="255"/>
                  </a:cubicBezTo>
                  <a:cubicBezTo>
                    <a:pt x="235" y="275"/>
                    <a:pt x="218" y="292"/>
                    <a:pt x="197" y="292"/>
                  </a:cubicBezTo>
                  <a:close/>
                  <a:moveTo>
                    <a:pt x="197" y="292"/>
                  </a:moveTo>
                  <a:cubicBezTo>
                    <a:pt x="197" y="292"/>
                    <a:pt x="197" y="292"/>
                    <a:pt x="197" y="29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1088" name="Group 130">
            <a:extLst>
              <a:ext uri="{FF2B5EF4-FFF2-40B4-BE49-F238E27FC236}">
                <a16:creationId xmlns:a16="http://schemas.microsoft.com/office/drawing/2014/main" id="{36330FAA-7FE8-2051-A1A3-24E7ADA6681B}"/>
              </a:ext>
            </a:extLst>
          </p:cNvPr>
          <p:cNvGrpSpPr/>
          <p:nvPr/>
        </p:nvGrpSpPr>
        <p:grpSpPr>
          <a:xfrm>
            <a:off x="4880534" y="3763620"/>
            <a:ext cx="398514" cy="478723"/>
            <a:chOff x="2882900" y="2165350"/>
            <a:chExt cx="749300" cy="900113"/>
          </a:xfrm>
          <a:solidFill>
            <a:srgbClr val="2CC17C"/>
          </a:solidFill>
        </p:grpSpPr>
        <p:sp>
          <p:nvSpPr>
            <p:cNvPr id="1089" name="Freeform 50">
              <a:extLst>
                <a:ext uri="{FF2B5EF4-FFF2-40B4-BE49-F238E27FC236}">
                  <a16:creationId xmlns:a16="http://schemas.microsoft.com/office/drawing/2014/main" id="{657753DA-E37F-C7E1-9A6F-9DDF99EA6A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41638" y="2347913"/>
              <a:ext cx="36513" cy="158750"/>
            </a:xfrm>
            <a:custGeom>
              <a:avLst/>
              <a:gdLst/>
              <a:ahLst/>
              <a:cxnLst>
                <a:cxn ang="0">
                  <a:pos x="10" y="35"/>
                </a:cxn>
                <a:cxn ang="0">
                  <a:pos x="6" y="9"/>
                </a:cxn>
                <a:cxn ang="0">
                  <a:pos x="9" y="4"/>
                </a:cxn>
                <a:cxn ang="0">
                  <a:pos x="10" y="1"/>
                </a:cxn>
                <a:cxn ang="0">
                  <a:pos x="7" y="0"/>
                </a:cxn>
                <a:cxn ang="0">
                  <a:pos x="5" y="1"/>
                </a:cxn>
                <a:cxn ang="0">
                  <a:pos x="3" y="2"/>
                </a:cxn>
                <a:cxn ang="0">
                  <a:pos x="1" y="6"/>
                </a:cxn>
                <a:cxn ang="0">
                  <a:pos x="3" y="12"/>
                </a:cxn>
                <a:cxn ang="0">
                  <a:pos x="5" y="28"/>
                </a:cxn>
                <a:cxn ang="0">
                  <a:pos x="4" y="52"/>
                </a:cxn>
                <a:cxn ang="0">
                  <a:pos x="5" y="54"/>
                </a:cxn>
                <a:cxn ang="0">
                  <a:pos x="6" y="54"/>
                </a:cxn>
                <a:cxn ang="0">
                  <a:pos x="11" y="53"/>
                </a:cxn>
                <a:cxn ang="0">
                  <a:pos x="12" y="53"/>
                </a:cxn>
                <a:cxn ang="0">
                  <a:pos x="12" y="50"/>
                </a:cxn>
                <a:cxn ang="0">
                  <a:pos x="10" y="35"/>
                </a:cxn>
                <a:cxn ang="0">
                  <a:pos x="10" y="35"/>
                </a:cxn>
                <a:cxn ang="0">
                  <a:pos x="10" y="35"/>
                </a:cxn>
              </a:cxnLst>
              <a:rect l="0" t="0" r="r" b="b"/>
              <a:pathLst>
                <a:path w="13" h="55">
                  <a:moveTo>
                    <a:pt x="10" y="35"/>
                  </a:moveTo>
                  <a:cubicBezTo>
                    <a:pt x="9" y="26"/>
                    <a:pt x="8" y="18"/>
                    <a:pt x="6" y="9"/>
                  </a:cubicBezTo>
                  <a:cubicBezTo>
                    <a:pt x="6" y="7"/>
                    <a:pt x="6" y="5"/>
                    <a:pt x="9" y="4"/>
                  </a:cubicBezTo>
                  <a:cubicBezTo>
                    <a:pt x="9" y="3"/>
                    <a:pt x="10" y="2"/>
                    <a:pt x="10" y="1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7" y="0"/>
                    <a:pt x="6" y="1"/>
                    <a:pt x="5" y="1"/>
                  </a:cubicBezTo>
                  <a:cubicBezTo>
                    <a:pt x="4" y="1"/>
                    <a:pt x="3" y="2"/>
                    <a:pt x="3" y="2"/>
                  </a:cubicBezTo>
                  <a:cubicBezTo>
                    <a:pt x="0" y="2"/>
                    <a:pt x="0" y="3"/>
                    <a:pt x="1" y="6"/>
                  </a:cubicBezTo>
                  <a:cubicBezTo>
                    <a:pt x="2" y="8"/>
                    <a:pt x="3" y="10"/>
                    <a:pt x="3" y="12"/>
                  </a:cubicBezTo>
                  <a:cubicBezTo>
                    <a:pt x="4" y="17"/>
                    <a:pt x="5" y="22"/>
                    <a:pt x="5" y="28"/>
                  </a:cubicBezTo>
                  <a:cubicBezTo>
                    <a:pt x="5" y="33"/>
                    <a:pt x="7" y="46"/>
                    <a:pt x="4" y="52"/>
                  </a:cubicBezTo>
                  <a:cubicBezTo>
                    <a:pt x="3" y="53"/>
                    <a:pt x="4" y="54"/>
                    <a:pt x="5" y="54"/>
                  </a:cubicBezTo>
                  <a:cubicBezTo>
                    <a:pt x="5" y="55"/>
                    <a:pt x="6" y="55"/>
                    <a:pt x="6" y="54"/>
                  </a:cubicBezTo>
                  <a:cubicBezTo>
                    <a:pt x="8" y="53"/>
                    <a:pt x="9" y="52"/>
                    <a:pt x="11" y="53"/>
                  </a:cubicBezTo>
                  <a:cubicBezTo>
                    <a:pt x="11" y="53"/>
                    <a:pt x="11" y="53"/>
                    <a:pt x="12" y="53"/>
                  </a:cubicBezTo>
                  <a:cubicBezTo>
                    <a:pt x="13" y="52"/>
                    <a:pt x="13" y="51"/>
                    <a:pt x="12" y="50"/>
                  </a:cubicBezTo>
                  <a:cubicBezTo>
                    <a:pt x="11" y="48"/>
                    <a:pt x="10" y="37"/>
                    <a:pt x="10" y="35"/>
                  </a:cubicBezTo>
                  <a:close/>
                  <a:moveTo>
                    <a:pt x="10" y="35"/>
                  </a:moveTo>
                  <a:cubicBezTo>
                    <a:pt x="10" y="35"/>
                    <a:pt x="10" y="35"/>
                    <a:pt x="10" y="3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090" name="Freeform 51">
              <a:extLst>
                <a:ext uri="{FF2B5EF4-FFF2-40B4-BE49-F238E27FC236}">
                  <a16:creationId xmlns:a16="http://schemas.microsoft.com/office/drawing/2014/main" id="{D8F474F0-2649-FE4D-D513-DAB8C3F0D7B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52775" y="2347913"/>
              <a:ext cx="36513" cy="158750"/>
            </a:xfrm>
            <a:custGeom>
              <a:avLst/>
              <a:gdLst/>
              <a:ahLst/>
              <a:cxnLst>
                <a:cxn ang="0">
                  <a:pos x="10" y="2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3" y="1"/>
                </a:cxn>
                <a:cxn ang="0">
                  <a:pos x="4" y="4"/>
                </a:cxn>
                <a:cxn ang="0">
                  <a:pos x="6" y="9"/>
                </a:cxn>
                <a:cxn ang="0">
                  <a:pos x="3" y="35"/>
                </a:cxn>
                <a:cxn ang="0">
                  <a:pos x="1" y="50"/>
                </a:cxn>
                <a:cxn ang="0">
                  <a:pos x="2" y="53"/>
                </a:cxn>
                <a:cxn ang="0">
                  <a:pos x="2" y="53"/>
                </a:cxn>
                <a:cxn ang="0">
                  <a:pos x="7" y="54"/>
                </a:cxn>
                <a:cxn ang="0">
                  <a:pos x="9" y="54"/>
                </a:cxn>
                <a:cxn ang="0">
                  <a:pos x="10" y="52"/>
                </a:cxn>
                <a:cxn ang="0">
                  <a:pos x="8" y="28"/>
                </a:cxn>
                <a:cxn ang="0">
                  <a:pos x="10" y="12"/>
                </a:cxn>
                <a:cxn ang="0">
                  <a:pos x="12" y="6"/>
                </a:cxn>
                <a:cxn ang="0">
                  <a:pos x="10" y="2"/>
                </a:cxn>
                <a:cxn ang="0">
                  <a:pos x="10" y="2"/>
                </a:cxn>
                <a:cxn ang="0">
                  <a:pos x="10" y="2"/>
                </a:cxn>
              </a:cxnLst>
              <a:rect l="0" t="0" r="r" b="b"/>
              <a:pathLst>
                <a:path w="13" h="55">
                  <a:moveTo>
                    <a:pt x="10" y="2"/>
                  </a:moveTo>
                  <a:cubicBezTo>
                    <a:pt x="9" y="2"/>
                    <a:pt x="9" y="1"/>
                    <a:pt x="8" y="1"/>
                  </a:cubicBezTo>
                  <a:cubicBezTo>
                    <a:pt x="7" y="1"/>
                    <a:pt x="6" y="0"/>
                    <a:pt x="6" y="0"/>
                  </a:cubicBezTo>
                  <a:cubicBezTo>
                    <a:pt x="5" y="0"/>
                    <a:pt x="4" y="1"/>
                    <a:pt x="3" y="1"/>
                  </a:cubicBezTo>
                  <a:cubicBezTo>
                    <a:pt x="3" y="2"/>
                    <a:pt x="4" y="3"/>
                    <a:pt x="4" y="4"/>
                  </a:cubicBezTo>
                  <a:cubicBezTo>
                    <a:pt x="7" y="5"/>
                    <a:pt x="7" y="7"/>
                    <a:pt x="6" y="9"/>
                  </a:cubicBezTo>
                  <a:cubicBezTo>
                    <a:pt x="5" y="18"/>
                    <a:pt x="4" y="26"/>
                    <a:pt x="3" y="35"/>
                  </a:cubicBezTo>
                  <a:cubicBezTo>
                    <a:pt x="3" y="37"/>
                    <a:pt x="2" y="48"/>
                    <a:pt x="1" y="50"/>
                  </a:cubicBezTo>
                  <a:cubicBezTo>
                    <a:pt x="1" y="51"/>
                    <a:pt x="0" y="52"/>
                    <a:pt x="2" y="53"/>
                  </a:cubicBezTo>
                  <a:cubicBezTo>
                    <a:pt x="2" y="53"/>
                    <a:pt x="2" y="53"/>
                    <a:pt x="2" y="53"/>
                  </a:cubicBezTo>
                  <a:cubicBezTo>
                    <a:pt x="4" y="52"/>
                    <a:pt x="6" y="53"/>
                    <a:pt x="7" y="54"/>
                  </a:cubicBezTo>
                  <a:cubicBezTo>
                    <a:pt x="7" y="55"/>
                    <a:pt x="8" y="55"/>
                    <a:pt x="9" y="54"/>
                  </a:cubicBezTo>
                  <a:cubicBezTo>
                    <a:pt x="9" y="54"/>
                    <a:pt x="10" y="53"/>
                    <a:pt x="10" y="52"/>
                  </a:cubicBezTo>
                  <a:cubicBezTo>
                    <a:pt x="7" y="46"/>
                    <a:pt x="8" y="33"/>
                    <a:pt x="8" y="28"/>
                  </a:cubicBezTo>
                  <a:cubicBezTo>
                    <a:pt x="8" y="22"/>
                    <a:pt x="9" y="17"/>
                    <a:pt x="10" y="12"/>
                  </a:cubicBezTo>
                  <a:cubicBezTo>
                    <a:pt x="10" y="10"/>
                    <a:pt x="11" y="8"/>
                    <a:pt x="12" y="6"/>
                  </a:cubicBezTo>
                  <a:cubicBezTo>
                    <a:pt x="13" y="3"/>
                    <a:pt x="13" y="2"/>
                    <a:pt x="10" y="2"/>
                  </a:cubicBezTo>
                  <a:close/>
                  <a:moveTo>
                    <a:pt x="10" y="2"/>
                  </a:moveTo>
                  <a:cubicBezTo>
                    <a:pt x="10" y="2"/>
                    <a:pt x="10" y="2"/>
                    <a:pt x="10" y="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091" name="Freeform 52">
              <a:extLst>
                <a:ext uri="{FF2B5EF4-FFF2-40B4-BE49-F238E27FC236}">
                  <a16:creationId xmlns:a16="http://schemas.microsoft.com/office/drawing/2014/main" id="{94EA8828-A391-63F7-B04D-9C6BCF91653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95663" y="2359025"/>
              <a:ext cx="92075" cy="80963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8" y="0"/>
                </a:cxn>
                <a:cxn ang="0">
                  <a:pos x="0" y="3"/>
                </a:cxn>
                <a:cxn ang="0">
                  <a:pos x="16" y="28"/>
                </a:cxn>
                <a:cxn ang="0">
                  <a:pos x="32" y="3"/>
                </a:cxn>
                <a:cxn ang="0">
                  <a:pos x="24" y="0"/>
                </a:cxn>
                <a:cxn ang="0">
                  <a:pos x="16" y="8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8" y="0"/>
                </a:cxn>
              </a:cxnLst>
              <a:rect l="0" t="0" r="r" b="b"/>
              <a:pathLst>
                <a:path w="32" h="28">
                  <a:moveTo>
                    <a:pt x="8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5" y="1"/>
                    <a:pt x="3" y="2"/>
                    <a:pt x="0" y="3"/>
                  </a:cubicBezTo>
                  <a:cubicBezTo>
                    <a:pt x="1" y="16"/>
                    <a:pt x="9" y="28"/>
                    <a:pt x="16" y="28"/>
                  </a:cubicBezTo>
                  <a:cubicBezTo>
                    <a:pt x="23" y="28"/>
                    <a:pt x="31" y="16"/>
                    <a:pt x="32" y="3"/>
                  </a:cubicBezTo>
                  <a:cubicBezTo>
                    <a:pt x="29" y="2"/>
                    <a:pt x="27" y="1"/>
                    <a:pt x="24" y="0"/>
                  </a:cubicBezTo>
                  <a:cubicBezTo>
                    <a:pt x="16" y="8"/>
                    <a:pt x="16" y="8"/>
                    <a:pt x="16" y="8"/>
                  </a:cubicBezTo>
                  <a:lnTo>
                    <a:pt x="8" y="0"/>
                  </a:lnTo>
                  <a:close/>
                  <a:moveTo>
                    <a:pt x="8" y="0"/>
                  </a:move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092" name="Freeform 53">
              <a:extLst>
                <a:ext uri="{FF2B5EF4-FFF2-40B4-BE49-F238E27FC236}">
                  <a16:creationId xmlns:a16="http://schemas.microsoft.com/office/drawing/2014/main" id="{843AD8FD-5D6F-358C-EB7A-7C1B3D542EE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82900" y="2165350"/>
              <a:ext cx="749300" cy="900113"/>
            </a:xfrm>
            <a:custGeom>
              <a:avLst/>
              <a:gdLst/>
              <a:ahLst/>
              <a:cxnLst>
                <a:cxn ang="0">
                  <a:pos x="199" y="141"/>
                </a:cxn>
                <a:cxn ang="0">
                  <a:pos x="190" y="100"/>
                </a:cxn>
                <a:cxn ang="0">
                  <a:pos x="126" y="5"/>
                </a:cxn>
                <a:cxn ang="0">
                  <a:pos x="121" y="126"/>
                </a:cxn>
                <a:cxn ang="0">
                  <a:pos x="160" y="166"/>
                </a:cxn>
                <a:cxn ang="0">
                  <a:pos x="194" y="194"/>
                </a:cxn>
                <a:cxn ang="0">
                  <a:pos x="226" y="166"/>
                </a:cxn>
                <a:cxn ang="0">
                  <a:pos x="214" y="72"/>
                </a:cxn>
                <a:cxn ang="0">
                  <a:pos x="101" y="29"/>
                </a:cxn>
                <a:cxn ang="0">
                  <a:pos x="88" y="10"/>
                </a:cxn>
                <a:cxn ang="0">
                  <a:pos x="70" y="20"/>
                </a:cxn>
                <a:cxn ang="0">
                  <a:pos x="70" y="9"/>
                </a:cxn>
                <a:cxn ang="0">
                  <a:pos x="77" y="51"/>
                </a:cxn>
                <a:cxn ang="0">
                  <a:pos x="87" y="45"/>
                </a:cxn>
                <a:cxn ang="0">
                  <a:pos x="70" y="52"/>
                </a:cxn>
                <a:cxn ang="0">
                  <a:pos x="90" y="40"/>
                </a:cxn>
                <a:cxn ang="0">
                  <a:pos x="80" y="33"/>
                </a:cxn>
                <a:cxn ang="0">
                  <a:pos x="85" y="33"/>
                </a:cxn>
                <a:cxn ang="0">
                  <a:pos x="77" y="30"/>
                </a:cxn>
                <a:cxn ang="0">
                  <a:pos x="84" y="72"/>
                </a:cxn>
                <a:cxn ang="0">
                  <a:pos x="59" y="116"/>
                </a:cxn>
                <a:cxn ang="0">
                  <a:pos x="63" y="108"/>
                </a:cxn>
                <a:cxn ang="0">
                  <a:pos x="54" y="110"/>
                </a:cxn>
                <a:cxn ang="0">
                  <a:pos x="57" y="121"/>
                </a:cxn>
                <a:cxn ang="0">
                  <a:pos x="75" y="121"/>
                </a:cxn>
                <a:cxn ang="0">
                  <a:pos x="68" y="93"/>
                </a:cxn>
                <a:cxn ang="0">
                  <a:pos x="50" y="116"/>
                </a:cxn>
                <a:cxn ang="0">
                  <a:pos x="61" y="8"/>
                </a:cxn>
                <a:cxn ang="0">
                  <a:pos x="60" y="11"/>
                </a:cxn>
                <a:cxn ang="0">
                  <a:pos x="61" y="15"/>
                </a:cxn>
                <a:cxn ang="0">
                  <a:pos x="39" y="10"/>
                </a:cxn>
                <a:cxn ang="0">
                  <a:pos x="32" y="18"/>
                </a:cxn>
                <a:cxn ang="0">
                  <a:pos x="19" y="60"/>
                </a:cxn>
                <a:cxn ang="0">
                  <a:pos x="27" y="53"/>
                </a:cxn>
                <a:cxn ang="0">
                  <a:pos x="40" y="29"/>
                </a:cxn>
                <a:cxn ang="0">
                  <a:pos x="37" y="55"/>
                </a:cxn>
                <a:cxn ang="0">
                  <a:pos x="49" y="77"/>
                </a:cxn>
                <a:cxn ang="0">
                  <a:pos x="68" y="72"/>
                </a:cxn>
                <a:cxn ang="0">
                  <a:pos x="60" y="78"/>
                </a:cxn>
                <a:cxn ang="0">
                  <a:pos x="61" y="81"/>
                </a:cxn>
                <a:cxn ang="0">
                  <a:pos x="67" y="85"/>
                </a:cxn>
                <a:cxn ang="0">
                  <a:pos x="65" y="89"/>
                </a:cxn>
                <a:cxn ang="0">
                  <a:pos x="69" y="90"/>
                </a:cxn>
                <a:cxn ang="0">
                  <a:pos x="71" y="80"/>
                </a:cxn>
                <a:cxn ang="0">
                  <a:pos x="87" y="74"/>
                </a:cxn>
                <a:cxn ang="0">
                  <a:pos x="91" y="44"/>
                </a:cxn>
                <a:cxn ang="0">
                  <a:pos x="92" y="21"/>
                </a:cxn>
                <a:cxn ang="0">
                  <a:pos x="100" y="63"/>
                </a:cxn>
                <a:cxn ang="0">
                  <a:pos x="121" y="121"/>
                </a:cxn>
                <a:cxn ang="0">
                  <a:pos x="42" y="42"/>
                </a:cxn>
                <a:cxn ang="0">
                  <a:pos x="46" y="34"/>
                </a:cxn>
                <a:cxn ang="0">
                  <a:pos x="55" y="22"/>
                </a:cxn>
                <a:cxn ang="0">
                  <a:pos x="42" y="45"/>
                </a:cxn>
                <a:cxn ang="0">
                  <a:pos x="42" y="52"/>
                </a:cxn>
                <a:cxn ang="0">
                  <a:pos x="52" y="55"/>
                </a:cxn>
                <a:cxn ang="0">
                  <a:pos x="41" y="56"/>
                </a:cxn>
                <a:cxn ang="0">
                  <a:pos x="49" y="73"/>
                </a:cxn>
              </a:cxnLst>
              <a:rect l="0" t="0" r="r" b="b"/>
              <a:pathLst>
                <a:path w="259" h="311">
                  <a:moveTo>
                    <a:pt x="214" y="72"/>
                  </a:moveTo>
                  <a:cubicBezTo>
                    <a:pt x="213" y="72"/>
                    <a:pt x="213" y="72"/>
                    <a:pt x="213" y="72"/>
                  </a:cubicBezTo>
                  <a:cubicBezTo>
                    <a:pt x="212" y="85"/>
                    <a:pt x="204" y="98"/>
                    <a:pt x="195" y="100"/>
                  </a:cubicBezTo>
                  <a:cubicBezTo>
                    <a:pt x="194" y="107"/>
                    <a:pt x="196" y="109"/>
                    <a:pt x="199" y="112"/>
                  </a:cubicBezTo>
                  <a:cubicBezTo>
                    <a:pt x="204" y="118"/>
                    <a:pt x="207" y="123"/>
                    <a:pt x="198" y="137"/>
                  </a:cubicBezTo>
                  <a:cubicBezTo>
                    <a:pt x="198" y="138"/>
                    <a:pt x="199" y="139"/>
                    <a:pt x="199" y="141"/>
                  </a:cubicBezTo>
                  <a:cubicBezTo>
                    <a:pt x="199" y="144"/>
                    <a:pt x="196" y="146"/>
                    <a:pt x="193" y="146"/>
                  </a:cubicBezTo>
                  <a:cubicBezTo>
                    <a:pt x="190" y="146"/>
                    <a:pt x="187" y="144"/>
                    <a:pt x="187" y="141"/>
                  </a:cubicBezTo>
                  <a:cubicBezTo>
                    <a:pt x="187" y="137"/>
                    <a:pt x="190" y="135"/>
                    <a:pt x="193" y="135"/>
                  </a:cubicBezTo>
                  <a:cubicBezTo>
                    <a:pt x="193" y="135"/>
                    <a:pt x="194" y="135"/>
                    <a:pt x="194" y="135"/>
                  </a:cubicBezTo>
                  <a:cubicBezTo>
                    <a:pt x="202" y="122"/>
                    <a:pt x="199" y="119"/>
                    <a:pt x="195" y="115"/>
                  </a:cubicBezTo>
                  <a:cubicBezTo>
                    <a:pt x="192" y="112"/>
                    <a:pt x="189" y="108"/>
                    <a:pt x="190" y="100"/>
                  </a:cubicBezTo>
                  <a:cubicBezTo>
                    <a:pt x="181" y="97"/>
                    <a:pt x="174" y="85"/>
                    <a:pt x="173" y="72"/>
                  </a:cubicBezTo>
                  <a:cubicBezTo>
                    <a:pt x="172" y="73"/>
                    <a:pt x="172" y="73"/>
                    <a:pt x="171" y="73"/>
                  </a:cubicBezTo>
                  <a:cubicBezTo>
                    <a:pt x="168" y="75"/>
                    <a:pt x="165" y="77"/>
                    <a:pt x="161" y="80"/>
                  </a:cubicBezTo>
                  <a:cubicBezTo>
                    <a:pt x="149" y="77"/>
                    <a:pt x="144" y="70"/>
                    <a:pt x="133" y="56"/>
                  </a:cubicBezTo>
                  <a:cubicBezTo>
                    <a:pt x="131" y="53"/>
                    <a:pt x="129" y="50"/>
                    <a:pt x="126" y="47"/>
                  </a:cubicBezTo>
                  <a:cubicBezTo>
                    <a:pt x="126" y="5"/>
                    <a:pt x="126" y="5"/>
                    <a:pt x="126" y="5"/>
                  </a:cubicBezTo>
                  <a:cubicBezTo>
                    <a:pt x="126" y="2"/>
                    <a:pt x="124" y="0"/>
                    <a:pt x="121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2"/>
                    <a:pt x="0" y="5"/>
                  </a:cubicBezTo>
                  <a:cubicBezTo>
                    <a:pt x="0" y="121"/>
                    <a:pt x="0" y="121"/>
                    <a:pt x="0" y="121"/>
                  </a:cubicBezTo>
                  <a:cubicBezTo>
                    <a:pt x="0" y="124"/>
                    <a:pt x="2" y="126"/>
                    <a:pt x="5" y="126"/>
                  </a:cubicBezTo>
                  <a:cubicBezTo>
                    <a:pt x="121" y="126"/>
                    <a:pt x="121" y="126"/>
                    <a:pt x="121" y="126"/>
                  </a:cubicBezTo>
                  <a:cubicBezTo>
                    <a:pt x="124" y="126"/>
                    <a:pt x="126" y="124"/>
                    <a:pt x="126" y="121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35" y="95"/>
                    <a:pt x="144" y="101"/>
                    <a:pt x="160" y="104"/>
                  </a:cubicBezTo>
                  <a:cubicBezTo>
                    <a:pt x="160" y="122"/>
                    <a:pt x="160" y="122"/>
                    <a:pt x="160" y="122"/>
                  </a:cubicBezTo>
                  <a:cubicBezTo>
                    <a:pt x="160" y="122"/>
                    <a:pt x="160" y="121"/>
                    <a:pt x="160" y="121"/>
                  </a:cubicBezTo>
                  <a:cubicBezTo>
                    <a:pt x="160" y="166"/>
                    <a:pt x="160" y="166"/>
                    <a:pt x="160" y="166"/>
                  </a:cubicBezTo>
                  <a:cubicBezTo>
                    <a:pt x="160" y="176"/>
                    <a:pt x="162" y="178"/>
                    <a:pt x="162" y="178"/>
                  </a:cubicBezTo>
                  <a:cubicBezTo>
                    <a:pt x="162" y="297"/>
                    <a:pt x="162" y="297"/>
                    <a:pt x="162" y="297"/>
                  </a:cubicBezTo>
                  <a:cubicBezTo>
                    <a:pt x="162" y="305"/>
                    <a:pt x="169" y="311"/>
                    <a:pt x="177" y="311"/>
                  </a:cubicBezTo>
                  <a:cubicBezTo>
                    <a:pt x="185" y="311"/>
                    <a:pt x="192" y="305"/>
                    <a:pt x="192" y="297"/>
                  </a:cubicBezTo>
                  <a:cubicBezTo>
                    <a:pt x="192" y="194"/>
                    <a:pt x="192" y="194"/>
                    <a:pt x="192" y="194"/>
                  </a:cubicBezTo>
                  <a:cubicBezTo>
                    <a:pt x="192" y="194"/>
                    <a:pt x="193" y="194"/>
                    <a:pt x="194" y="194"/>
                  </a:cubicBezTo>
                  <a:cubicBezTo>
                    <a:pt x="194" y="194"/>
                    <a:pt x="194" y="194"/>
                    <a:pt x="194" y="194"/>
                  </a:cubicBezTo>
                  <a:cubicBezTo>
                    <a:pt x="194" y="297"/>
                    <a:pt x="194" y="297"/>
                    <a:pt x="194" y="297"/>
                  </a:cubicBezTo>
                  <a:cubicBezTo>
                    <a:pt x="194" y="305"/>
                    <a:pt x="201" y="311"/>
                    <a:pt x="209" y="311"/>
                  </a:cubicBezTo>
                  <a:cubicBezTo>
                    <a:pt x="217" y="311"/>
                    <a:pt x="223" y="305"/>
                    <a:pt x="223" y="297"/>
                  </a:cubicBezTo>
                  <a:cubicBezTo>
                    <a:pt x="223" y="178"/>
                    <a:pt x="223" y="178"/>
                    <a:pt x="223" y="178"/>
                  </a:cubicBezTo>
                  <a:cubicBezTo>
                    <a:pt x="223" y="178"/>
                    <a:pt x="226" y="173"/>
                    <a:pt x="226" y="166"/>
                  </a:cubicBezTo>
                  <a:cubicBezTo>
                    <a:pt x="226" y="121"/>
                    <a:pt x="226" y="121"/>
                    <a:pt x="226" y="121"/>
                  </a:cubicBezTo>
                  <a:cubicBezTo>
                    <a:pt x="229" y="130"/>
                    <a:pt x="231" y="143"/>
                    <a:pt x="229" y="162"/>
                  </a:cubicBezTo>
                  <a:cubicBezTo>
                    <a:pt x="228" y="169"/>
                    <a:pt x="233" y="175"/>
                    <a:pt x="240" y="176"/>
                  </a:cubicBezTo>
                  <a:cubicBezTo>
                    <a:pt x="241" y="176"/>
                    <a:pt x="241" y="176"/>
                    <a:pt x="241" y="176"/>
                  </a:cubicBezTo>
                  <a:cubicBezTo>
                    <a:pt x="248" y="176"/>
                    <a:pt x="253" y="171"/>
                    <a:pt x="254" y="165"/>
                  </a:cubicBezTo>
                  <a:cubicBezTo>
                    <a:pt x="259" y="109"/>
                    <a:pt x="238" y="87"/>
                    <a:pt x="214" y="72"/>
                  </a:cubicBezTo>
                  <a:close/>
                  <a:moveTo>
                    <a:pt x="121" y="5"/>
                  </a:moveTo>
                  <a:cubicBezTo>
                    <a:pt x="121" y="41"/>
                    <a:pt x="121" y="41"/>
                    <a:pt x="121" y="41"/>
                  </a:cubicBezTo>
                  <a:cubicBezTo>
                    <a:pt x="117" y="38"/>
                    <a:pt x="111" y="38"/>
                    <a:pt x="106" y="41"/>
                  </a:cubicBezTo>
                  <a:cubicBezTo>
                    <a:pt x="104" y="43"/>
                    <a:pt x="103" y="46"/>
                    <a:pt x="102" y="48"/>
                  </a:cubicBezTo>
                  <a:cubicBezTo>
                    <a:pt x="102" y="47"/>
                    <a:pt x="102" y="46"/>
                    <a:pt x="102" y="45"/>
                  </a:cubicBezTo>
                  <a:cubicBezTo>
                    <a:pt x="101" y="40"/>
                    <a:pt x="101" y="34"/>
                    <a:pt x="101" y="29"/>
                  </a:cubicBezTo>
                  <a:cubicBezTo>
                    <a:pt x="101" y="27"/>
                    <a:pt x="101" y="25"/>
                    <a:pt x="102" y="23"/>
                  </a:cubicBezTo>
                  <a:cubicBezTo>
                    <a:pt x="102" y="20"/>
                    <a:pt x="102" y="19"/>
                    <a:pt x="99" y="20"/>
                  </a:cubicBezTo>
                  <a:cubicBezTo>
                    <a:pt x="99" y="20"/>
                    <a:pt x="98" y="19"/>
                    <a:pt x="97" y="19"/>
                  </a:cubicBezTo>
                  <a:cubicBezTo>
                    <a:pt x="96" y="19"/>
                    <a:pt x="95" y="18"/>
                    <a:pt x="94" y="18"/>
                  </a:cubicBezTo>
                  <a:cubicBezTo>
                    <a:pt x="95" y="16"/>
                    <a:pt x="95" y="14"/>
                    <a:pt x="94" y="13"/>
                  </a:cubicBezTo>
                  <a:cubicBezTo>
                    <a:pt x="93" y="10"/>
                    <a:pt x="90" y="10"/>
                    <a:pt x="88" y="10"/>
                  </a:cubicBezTo>
                  <a:cubicBezTo>
                    <a:pt x="88" y="10"/>
                    <a:pt x="88" y="10"/>
                    <a:pt x="88" y="10"/>
                  </a:cubicBezTo>
                  <a:cubicBezTo>
                    <a:pt x="88" y="10"/>
                    <a:pt x="88" y="10"/>
                    <a:pt x="88" y="10"/>
                  </a:cubicBezTo>
                  <a:cubicBezTo>
                    <a:pt x="87" y="10"/>
                    <a:pt x="78" y="13"/>
                    <a:pt x="76" y="17"/>
                  </a:cubicBezTo>
                  <a:cubicBezTo>
                    <a:pt x="75" y="18"/>
                    <a:pt x="75" y="19"/>
                    <a:pt x="75" y="19"/>
                  </a:cubicBezTo>
                  <a:cubicBezTo>
                    <a:pt x="75" y="19"/>
                    <a:pt x="74" y="19"/>
                    <a:pt x="74" y="19"/>
                  </a:cubicBezTo>
                  <a:cubicBezTo>
                    <a:pt x="72" y="19"/>
                    <a:pt x="71" y="20"/>
                    <a:pt x="70" y="20"/>
                  </a:cubicBezTo>
                  <a:cubicBezTo>
                    <a:pt x="70" y="19"/>
                    <a:pt x="70" y="19"/>
                    <a:pt x="70" y="19"/>
                  </a:cubicBezTo>
                  <a:cubicBezTo>
                    <a:pt x="70" y="18"/>
                    <a:pt x="69" y="17"/>
                    <a:pt x="68" y="16"/>
                  </a:cubicBezTo>
                  <a:cubicBezTo>
                    <a:pt x="68" y="16"/>
                    <a:pt x="68" y="15"/>
                    <a:pt x="68" y="15"/>
                  </a:cubicBezTo>
                  <a:cubicBezTo>
                    <a:pt x="68" y="13"/>
                    <a:pt x="68" y="13"/>
                    <a:pt x="68" y="13"/>
                  </a:cubicBezTo>
                  <a:cubicBezTo>
                    <a:pt x="68" y="13"/>
                    <a:pt x="68" y="13"/>
                    <a:pt x="68" y="12"/>
                  </a:cubicBezTo>
                  <a:cubicBezTo>
                    <a:pt x="69" y="12"/>
                    <a:pt x="70" y="11"/>
                    <a:pt x="70" y="9"/>
                  </a:cubicBezTo>
                  <a:cubicBezTo>
                    <a:pt x="70" y="9"/>
                    <a:pt x="70" y="9"/>
                    <a:pt x="70" y="9"/>
                  </a:cubicBezTo>
                  <a:cubicBezTo>
                    <a:pt x="70" y="8"/>
                    <a:pt x="70" y="6"/>
                    <a:pt x="68" y="5"/>
                  </a:cubicBezTo>
                  <a:lnTo>
                    <a:pt x="121" y="5"/>
                  </a:lnTo>
                  <a:close/>
                  <a:moveTo>
                    <a:pt x="90" y="50"/>
                  </a:moveTo>
                  <a:cubicBezTo>
                    <a:pt x="90" y="51"/>
                    <a:pt x="88" y="52"/>
                    <a:pt x="86" y="52"/>
                  </a:cubicBezTo>
                  <a:cubicBezTo>
                    <a:pt x="84" y="53"/>
                    <a:pt x="81" y="52"/>
                    <a:pt x="77" y="51"/>
                  </a:cubicBezTo>
                  <a:cubicBezTo>
                    <a:pt x="71" y="49"/>
                    <a:pt x="68" y="45"/>
                    <a:pt x="68" y="43"/>
                  </a:cubicBezTo>
                  <a:cubicBezTo>
                    <a:pt x="69" y="42"/>
                    <a:pt x="69" y="41"/>
                    <a:pt x="70" y="41"/>
                  </a:cubicBezTo>
                  <a:cubicBezTo>
                    <a:pt x="72" y="42"/>
                    <a:pt x="74" y="43"/>
                    <a:pt x="76" y="44"/>
                  </a:cubicBezTo>
                  <a:cubicBezTo>
                    <a:pt x="79" y="45"/>
                    <a:pt x="82" y="46"/>
                    <a:pt x="84" y="46"/>
                  </a:cubicBezTo>
                  <a:cubicBezTo>
                    <a:pt x="85" y="46"/>
                    <a:pt x="86" y="45"/>
                    <a:pt x="86" y="45"/>
                  </a:cubicBezTo>
                  <a:cubicBezTo>
                    <a:pt x="87" y="45"/>
                    <a:pt x="87" y="45"/>
                    <a:pt x="87" y="45"/>
                  </a:cubicBezTo>
                  <a:cubicBezTo>
                    <a:pt x="89" y="47"/>
                    <a:pt x="90" y="49"/>
                    <a:pt x="90" y="50"/>
                  </a:cubicBezTo>
                  <a:close/>
                  <a:moveTo>
                    <a:pt x="90" y="61"/>
                  </a:moveTo>
                  <a:cubicBezTo>
                    <a:pt x="90" y="62"/>
                    <a:pt x="88" y="63"/>
                    <a:pt x="86" y="63"/>
                  </a:cubicBezTo>
                  <a:cubicBezTo>
                    <a:pt x="84" y="63"/>
                    <a:pt x="81" y="63"/>
                    <a:pt x="77" y="62"/>
                  </a:cubicBezTo>
                  <a:cubicBezTo>
                    <a:pt x="71" y="60"/>
                    <a:pt x="68" y="55"/>
                    <a:pt x="68" y="53"/>
                  </a:cubicBezTo>
                  <a:cubicBezTo>
                    <a:pt x="69" y="53"/>
                    <a:pt x="69" y="52"/>
                    <a:pt x="70" y="52"/>
                  </a:cubicBezTo>
                  <a:cubicBezTo>
                    <a:pt x="72" y="53"/>
                    <a:pt x="74" y="54"/>
                    <a:pt x="76" y="55"/>
                  </a:cubicBezTo>
                  <a:cubicBezTo>
                    <a:pt x="79" y="56"/>
                    <a:pt x="82" y="56"/>
                    <a:pt x="84" y="56"/>
                  </a:cubicBezTo>
                  <a:cubicBezTo>
                    <a:pt x="85" y="56"/>
                    <a:pt x="86" y="56"/>
                    <a:pt x="87" y="56"/>
                  </a:cubicBezTo>
                  <a:cubicBezTo>
                    <a:pt x="87" y="56"/>
                    <a:pt x="87" y="56"/>
                    <a:pt x="87" y="56"/>
                  </a:cubicBezTo>
                  <a:cubicBezTo>
                    <a:pt x="89" y="58"/>
                    <a:pt x="90" y="60"/>
                    <a:pt x="90" y="61"/>
                  </a:cubicBezTo>
                  <a:close/>
                  <a:moveTo>
                    <a:pt x="90" y="40"/>
                  </a:moveTo>
                  <a:cubicBezTo>
                    <a:pt x="89" y="41"/>
                    <a:pt x="88" y="42"/>
                    <a:pt x="86" y="42"/>
                  </a:cubicBezTo>
                  <a:cubicBezTo>
                    <a:pt x="84" y="42"/>
                    <a:pt x="80" y="42"/>
                    <a:pt x="77" y="41"/>
                  </a:cubicBezTo>
                  <a:cubicBezTo>
                    <a:pt x="71" y="38"/>
                    <a:pt x="67" y="34"/>
                    <a:pt x="68" y="32"/>
                  </a:cubicBezTo>
                  <a:cubicBezTo>
                    <a:pt x="68" y="31"/>
                    <a:pt x="70" y="30"/>
                    <a:pt x="71" y="30"/>
                  </a:cubicBezTo>
                  <a:cubicBezTo>
                    <a:pt x="72" y="31"/>
                    <a:pt x="74" y="32"/>
                    <a:pt x="76" y="32"/>
                  </a:cubicBezTo>
                  <a:cubicBezTo>
                    <a:pt x="77" y="33"/>
                    <a:pt x="79" y="33"/>
                    <a:pt x="80" y="33"/>
                  </a:cubicBezTo>
                  <a:cubicBezTo>
                    <a:pt x="80" y="34"/>
                    <a:pt x="81" y="34"/>
                    <a:pt x="81" y="34"/>
                  </a:cubicBezTo>
                  <a:cubicBezTo>
                    <a:pt x="81" y="34"/>
                    <a:pt x="81" y="35"/>
                    <a:pt x="82" y="35"/>
                  </a:cubicBezTo>
                  <a:cubicBezTo>
                    <a:pt x="82" y="35"/>
                    <a:pt x="82" y="35"/>
                    <a:pt x="82" y="35"/>
                  </a:cubicBezTo>
                  <a:cubicBezTo>
                    <a:pt x="82" y="35"/>
                    <a:pt x="83" y="35"/>
                    <a:pt x="83" y="34"/>
                  </a:cubicBezTo>
                  <a:cubicBezTo>
                    <a:pt x="83" y="33"/>
                    <a:pt x="83" y="33"/>
                    <a:pt x="83" y="33"/>
                  </a:cubicBezTo>
                  <a:cubicBezTo>
                    <a:pt x="84" y="33"/>
                    <a:pt x="84" y="33"/>
                    <a:pt x="85" y="33"/>
                  </a:cubicBezTo>
                  <a:cubicBezTo>
                    <a:pt x="89" y="36"/>
                    <a:pt x="90" y="38"/>
                    <a:pt x="90" y="40"/>
                  </a:cubicBezTo>
                  <a:close/>
                  <a:moveTo>
                    <a:pt x="70" y="24"/>
                  </a:moveTo>
                  <a:cubicBezTo>
                    <a:pt x="70" y="23"/>
                    <a:pt x="72" y="22"/>
                    <a:pt x="74" y="22"/>
                  </a:cubicBezTo>
                  <a:cubicBezTo>
                    <a:pt x="74" y="22"/>
                    <a:pt x="75" y="22"/>
                    <a:pt x="76" y="22"/>
                  </a:cubicBezTo>
                  <a:cubicBezTo>
                    <a:pt x="76" y="25"/>
                    <a:pt x="78" y="28"/>
                    <a:pt x="79" y="30"/>
                  </a:cubicBezTo>
                  <a:cubicBezTo>
                    <a:pt x="78" y="30"/>
                    <a:pt x="77" y="30"/>
                    <a:pt x="77" y="30"/>
                  </a:cubicBezTo>
                  <a:cubicBezTo>
                    <a:pt x="74" y="29"/>
                    <a:pt x="72" y="28"/>
                    <a:pt x="71" y="26"/>
                  </a:cubicBezTo>
                  <a:cubicBezTo>
                    <a:pt x="70" y="25"/>
                    <a:pt x="70" y="24"/>
                    <a:pt x="70" y="24"/>
                  </a:cubicBezTo>
                  <a:close/>
                  <a:moveTo>
                    <a:pt x="68" y="60"/>
                  </a:moveTo>
                  <a:cubicBezTo>
                    <a:pt x="70" y="62"/>
                    <a:pt x="73" y="64"/>
                    <a:pt x="76" y="65"/>
                  </a:cubicBezTo>
                  <a:cubicBezTo>
                    <a:pt x="78" y="66"/>
                    <a:pt x="80" y="66"/>
                    <a:pt x="82" y="67"/>
                  </a:cubicBezTo>
                  <a:cubicBezTo>
                    <a:pt x="84" y="69"/>
                    <a:pt x="85" y="71"/>
                    <a:pt x="84" y="72"/>
                  </a:cubicBezTo>
                  <a:cubicBezTo>
                    <a:pt x="83" y="73"/>
                    <a:pt x="82" y="73"/>
                    <a:pt x="80" y="73"/>
                  </a:cubicBezTo>
                  <a:cubicBezTo>
                    <a:pt x="77" y="73"/>
                    <a:pt x="74" y="72"/>
                    <a:pt x="71" y="70"/>
                  </a:cubicBezTo>
                  <a:cubicBezTo>
                    <a:pt x="70" y="69"/>
                    <a:pt x="68" y="68"/>
                    <a:pt x="66" y="66"/>
                  </a:cubicBezTo>
                  <a:cubicBezTo>
                    <a:pt x="68" y="64"/>
                    <a:pt x="68" y="62"/>
                    <a:pt x="68" y="60"/>
                  </a:cubicBezTo>
                  <a:close/>
                  <a:moveTo>
                    <a:pt x="55" y="114"/>
                  </a:moveTo>
                  <a:cubicBezTo>
                    <a:pt x="56" y="114"/>
                    <a:pt x="57" y="115"/>
                    <a:pt x="59" y="116"/>
                  </a:cubicBezTo>
                  <a:cubicBezTo>
                    <a:pt x="57" y="117"/>
                    <a:pt x="57" y="118"/>
                    <a:pt x="56" y="118"/>
                  </a:cubicBezTo>
                  <a:cubicBezTo>
                    <a:pt x="55" y="117"/>
                    <a:pt x="54" y="116"/>
                    <a:pt x="53" y="116"/>
                  </a:cubicBezTo>
                  <a:cubicBezTo>
                    <a:pt x="54" y="115"/>
                    <a:pt x="53" y="114"/>
                    <a:pt x="55" y="114"/>
                  </a:cubicBezTo>
                  <a:close/>
                  <a:moveTo>
                    <a:pt x="55" y="103"/>
                  </a:moveTo>
                  <a:cubicBezTo>
                    <a:pt x="56" y="102"/>
                    <a:pt x="58" y="101"/>
                    <a:pt x="59" y="103"/>
                  </a:cubicBezTo>
                  <a:cubicBezTo>
                    <a:pt x="60" y="105"/>
                    <a:pt x="62" y="107"/>
                    <a:pt x="63" y="108"/>
                  </a:cubicBezTo>
                  <a:cubicBezTo>
                    <a:pt x="64" y="108"/>
                    <a:pt x="65" y="108"/>
                    <a:pt x="66" y="108"/>
                  </a:cubicBezTo>
                  <a:cubicBezTo>
                    <a:pt x="67" y="107"/>
                    <a:pt x="68" y="105"/>
                    <a:pt x="70" y="104"/>
                  </a:cubicBezTo>
                  <a:cubicBezTo>
                    <a:pt x="70" y="103"/>
                    <a:pt x="72" y="102"/>
                    <a:pt x="72" y="102"/>
                  </a:cubicBezTo>
                  <a:cubicBezTo>
                    <a:pt x="73" y="103"/>
                    <a:pt x="75" y="104"/>
                    <a:pt x="75" y="105"/>
                  </a:cubicBezTo>
                  <a:cubicBezTo>
                    <a:pt x="75" y="107"/>
                    <a:pt x="75" y="109"/>
                    <a:pt x="73" y="110"/>
                  </a:cubicBezTo>
                  <a:cubicBezTo>
                    <a:pt x="69" y="116"/>
                    <a:pt x="57" y="113"/>
                    <a:pt x="54" y="110"/>
                  </a:cubicBezTo>
                  <a:cubicBezTo>
                    <a:pt x="52" y="107"/>
                    <a:pt x="53" y="104"/>
                    <a:pt x="55" y="103"/>
                  </a:cubicBezTo>
                  <a:close/>
                  <a:moveTo>
                    <a:pt x="57" y="121"/>
                  </a:moveTo>
                  <a:cubicBezTo>
                    <a:pt x="58" y="121"/>
                    <a:pt x="59" y="120"/>
                    <a:pt x="60" y="120"/>
                  </a:cubicBezTo>
                  <a:cubicBezTo>
                    <a:pt x="63" y="118"/>
                    <a:pt x="66" y="118"/>
                    <a:pt x="69" y="120"/>
                  </a:cubicBezTo>
                  <a:cubicBezTo>
                    <a:pt x="70" y="120"/>
                    <a:pt x="71" y="121"/>
                    <a:pt x="71" y="121"/>
                  </a:cubicBezTo>
                  <a:lnTo>
                    <a:pt x="57" y="121"/>
                  </a:lnTo>
                  <a:close/>
                  <a:moveTo>
                    <a:pt x="71" y="117"/>
                  </a:moveTo>
                  <a:cubicBezTo>
                    <a:pt x="72" y="116"/>
                    <a:pt x="72" y="114"/>
                    <a:pt x="74" y="114"/>
                  </a:cubicBezTo>
                  <a:cubicBezTo>
                    <a:pt x="75" y="114"/>
                    <a:pt x="75" y="115"/>
                    <a:pt x="77" y="115"/>
                  </a:cubicBezTo>
                  <a:cubicBezTo>
                    <a:pt x="75" y="117"/>
                    <a:pt x="74" y="117"/>
                    <a:pt x="73" y="118"/>
                  </a:cubicBezTo>
                  <a:cubicBezTo>
                    <a:pt x="72" y="118"/>
                    <a:pt x="71" y="117"/>
                    <a:pt x="71" y="117"/>
                  </a:cubicBezTo>
                  <a:close/>
                  <a:moveTo>
                    <a:pt x="75" y="121"/>
                  </a:moveTo>
                  <a:cubicBezTo>
                    <a:pt x="77" y="120"/>
                    <a:pt x="78" y="118"/>
                    <a:pt x="79" y="116"/>
                  </a:cubicBezTo>
                  <a:cubicBezTo>
                    <a:pt x="79" y="114"/>
                    <a:pt x="80" y="110"/>
                    <a:pt x="82" y="109"/>
                  </a:cubicBezTo>
                  <a:cubicBezTo>
                    <a:pt x="86" y="105"/>
                    <a:pt x="92" y="101"/>
                    <a:pt x="90" y="96"/>
                  </a:cubicBezTo>
                  <a:cubicBezTo>
                    <a:pt x="90" y="95"/>
                    <a:pt x="89" y="92"/>
                    <a:pt x="88" y="90"/>
                  </a:cubicBezTo>
                  <a:cubicBezTo>
                    <a:pt x="84" y="85"/>
                    <a:pt x="78" y="84"/>
                    <a:pt x="73" y="88"/>
                  </a:cubicBezTo>
                  <a:cubicBezTo>
                    <a:pt x="71" y="90"/>
                    <a:pt x="70" y="91"/>
                    <a:pt x="68" y="93"/>
                  </a:cubicBezTo>
                  <a:cubicBezTo>
                    <a:pt x="65" y="96"/>
                    <a:pt x="63" y="96"/>
                    <a:pt x="60" y="93"/>
                  </a:cubicBezTo>
                  <a:cubicBezTo>
                    <a:pt x="59" y="91"/>
                    <a:pt x="57" y="90"/>
                    <a:pt x="55" y="88"/>
                  </a:cubicBezTo>
                  <a:cubicBezTo>
                    <a:pt x="50" y="84"/>
                    <a:pt x="44" y="85"/>
                    <a:pt x="40" y="91"/>
                  </a:cubicBezTo>
                  <a:cubicBezTo>
                    <a:pt x="37" y="95"/>
                    <a:pt x="38" y="99"/>
                    <a:pt x="42" y="103"/>
                  </a:cubicBezTo>
                  <a:cubicBezTo>
                    <a:pt x="43" y="104"/>
                    <a:pt x="43" y="106"/>
                    <a:pt x="44" y="108"/>
                  </a:cubicBezTo>
                  <a:cubicBezTo>
                    <a:pt x="48" y="110"/>
                    <a:pt x="49" y="113"/>
                    <a:pt x="50" y="116"/>
                  </a:cubicBezTo>
                  <a:cubicBezTo>
                    <a:pt x="51" y="118"/>
                    <a:pt x="52" y="120"/>
                    <a:pt x="54" y="121"/>
                  </a:cubicBezTo>
                  <a:cubicBezTo>
                    <a:pt x="5" y="121"/>
                    <a:pt x="5" y="121"/>
                    <a:pt x="5" y="121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60" y="5"/>
                    <a:pt x="60" y="5"/>
                    <a:pt x="60" y="5"/>
                  </a:cubicBezTo>
                  <a:cubicBezTo>
                    <a:pt x="60" y="5"/>
                    <a:pt x="60" y="6"/>
                    <a:pt x="60" y="7"/>
                  </a:cubicBezTo>
                  <a:cubicBezTo>
                    <a:pt x="60" y="7"/>
                    <a:pt x="60" y="8"/>
                    <a:pt x="61" y="8"/>
                  </a:cubicBezTo>
                  <a:cubicBezTo>
                    <a:pt x="61" y="8"/>
                    <a:pt x="66" y="8"/>
                    <a:pt x="66" y="8"/>
                  </a:cubicBezTo>
                  <a:cubicBezTo>
                    <a:pt x="66" y="8"/>
                    <a:pt x="66" y="8"/>
                    <a:pt x="66" y="8"/>
                  </a:cubicBezTo>
                  <a:cubicBezTo>
                    <a:pt x="66" y="9"/>
                    <a:pt x="66" y="9"/>
                    <a:pt x="66" y="9"/>
                  </a:cubicBezTo>
                  <a:cubicBezTo>
                    <a:pt x="66" y="10"/>
                    <a:pt x="66" y="10"/>
                    <a:pt x="66" y="10"/>
                  </a:cubicBezTo>
                  <a:cubicBezTo>
                    <a:pt x="62" y="10"/>
                    <a:pt x="62" y="10"/>
                    <a:pt x="62" y="10"/>
                  </a:cubicBezTo>
                  <a:cubicBezTo>
                    <a:pt x="61" y="10"/>
                    <a:pt x="60" y="10"/>
                    <a:pt x="60" y="11"/>
                  </a:cubicBezTo>
                  <a:cubicBezTo>
                    <a:pt x="60" y="12"/>
                    <a:pt x="61" y="13"/>
                    <a:pt x="62" y="13"/>
                  </a:cubicBezTo>
                  <a:cubicBezTo>
                    <a:pt x="65" y="13"/>
                    <a:pt x="65" y="13"/>
                    <a:pt x="65" y="13"/>
                  </a:cubicBezTo>
                  <a:cubicBezTo>
                    <a:pt x="65" y="13"/>
                    <a:pt x="65" y="13"/>
                    <a:pt x="65" y="13"/>
                  </a:cubicBezTo>
                  <a:cubicBezTo>
                    <a:pt x="65" y="14"/>
                    <a:pt x="65" y="14"/>
                    <a:pt x="65" y="14"/>
                  </a:cubicBezTo>
                  <a:cubicBezTo>
                    <a:pt x="63" y="14"/>
                    <a:pt x="63" y="14"/>
                    <a:pt x="63" y="14"/>
                  </a:cubicBezTo>
                  <a:cubicBezTo>
                    <a:pt x="62" y="14"/>
                    <a:pt x="61" y="15"/>
                    <a:pt x="61" y="15"/>
                  </a:cubicBezTo>
                  <a:cubicBezTo>
                    <a:pt x="60" y="16"/>
                    <a:pt x="59" y="17"/>
                    <a:pt x="59" y="19"/>
                  </a:cubicBezTo>
                  <a:cubicBezTo>
                    <a:pt x="59" y="20"/>
                    <a:pt x="59" y="20"/>
                    <a:pt x="59" y="20"/>
                  </a:cubicBezTo>
                  <a:cubicBezTo>
                    <a:pt x="58" y="20"/>
                    <a:pt x="56" y="19"/>
                    <a:pt x="55" y="19"/>
                  </a:cubicBezTo>
                  <a:cubicBezTo>
                    <a:pt x="54" y="19"/>
                    <a:pt x="52" y="19"/>
                    <a:pt x="51" y="20"/>
                  </a:cubicBezTo>
                  <a:cubicBezTo>
                    <a:pt x="51" y="19"/>
                    <a:pt x="51" y="18"/>
                    <a:pt x="51" y="17"/>
                  </a:cubicBezTo>
                  <a:cubicBezTo>
                    <a:pt x="49" y="13"/>
                    <a:pt x="40" y="10"/>
                    <a:pt x="39" y="10"/>
                  </a:cubicBezTo>
                  <a:cubicBezTo>
                    <a:pt x="39" y="10"/>
                    <a:pt x="39" y="10"/>
                    <a:pt x="39" y="10"/>
                  </a:cubicBezTo>
                  <a:cubicBezTo>
                    <a:pt x="39" y="10"/>
                    <a:pt x="38" y="10"/>
                    <a:pt x="38" y="10"/>
                  </a:cubicBezTo>
                  <a:cubicBezTo>
                    <a:pt x="36" y="10"/>
                    <a:pt x="34" y="10"/>
                    <a:pt x="32" y="13"/>
                  </a:cubicBezTo>
                  <a:cubicBezTo>
                    <a:pt x="31" y="14"/>
                    <a:pt x="31" y="16"/>
                    <a:pt x="32" y="18"/>
                  </a:cubicBezTo>
                  <a:cubicBezTo>
                    <a:pt x="32" y="18"/>
                    <a:pt x="32" y="19"/>
                    <a:pt x="32" y="19"/>
                  </a:cubicBezTo>
                  <a:cubicBezTo>
                    <a:pt x="32" y="19"/>
                    <a:pt x="32" y="18"/>
                    <a:pt x="32" y="18"/>
                  </a:cubicBezTo>
                  <a:cubicBezTo>
                    <a:pt x="31" y="18"/>
                    <a:pt x="30" y="19"/>
                    <a:pt x="29" y="19"/>
                  </a:cubicBezTo>
                  <a:cubicBezTo>
                    <a:pt x="28" y="19"/>
                    <a:pt x="27" y="20"/>
                    <a:pt x="26" y="20"/>
                  </a:cubicBezTo>
                  <a:cubicBezTo>
                    <a:pt x="24" y="19"/>
                    <a:pt x="23" y="20"/>
                    <a:pt x="24" y="23"/>
                  </a:cubicBezTo>
                  <a:cubicBezTo>
                    <a:pt x="25" y="25"/>
                    <a:pt x="25" y="27"/>
                    <a:pt x="25" y="29"/>
                  </a:cubicBezTo>
                  <a:cubicBezTo>
                    <a:pt x="25" y="34"/>
                    <a:pt x="25" y="40"/>
                    <a:pt x="24" y="45"/>
                  </a:cubicBezTo>
                  <a:cubicBezTo>
                    <a:pt x="23" y="50"/>
                    <a:pt x="24" y="55"/>
                    <a:pt x="19" y="60"/>
                  </a:cubicBezTo>
                  <a:cubicBezTo>
                    <a:pt x="19" y="61"/>
                    <a:pt x="19" y="62"/>
                    <a:pt x="20" y="63"/>
                  </a:cubicBezTo>
                  <a:cubicBezTo>
                    <a:pt x="20" y="63"/>
                    <a:pt x="21" y="63"/>
                    <a:pt x="22" y="63"/>
                  </a:cubicBezTo>
                  <a:cubicBezTo>
                    <a:pt x="23" y="62"/>
                    <a:pt x="24" y="62"/>
                    <a:pt x="26" y="63"/>
                  </a:cubicBezTo>
                  <a:cubicBezTo>
                    <a:pt x="26" y="63"/>
                    <a:pt x="27" y="63"/>
                    <a:pt x="27" y="63"/>
                  </a:cubicBezTo>
                  <a:cubicBezTo>
                    <a:pt x="29" y="63"/>
                    <a:pt x="28" y="61"/>
                    <a:pt x="28" y="60"/>
                  </a:cubicBezTo>
                  <a:cubicBezTo>
                    <a:pt x="28" y="58"/>
                    <a:pt x="27" y="55"/>
                    <a:pt x="27" y="53"/>
                  </a:cubicBezTo>
                  <a:cubicBezTo>
                    <a:pt x="28" y="44"/>
                    <a:pt x="28" y="36"/>
                    <a:pt x="29" y="27"/>
                  </a:cubicBezTo>
                  <a:cubicBezTo>
                    <a:pt x="29" y="25"/>
                    <a:pt x="30" y="23"/>
                    <a:pt x="32" y="22"/>
                  </a:cubicBezTo>
                  <a:cubicBezTo>
                    <a:pt x="33" y="22"/>
                    <a:pt x="34" y="21"/>
                    <a:pt x="34" y="20"/>
                  </a:cubicBezTo>
                  <a:cubicBezTo>
                    <a:pt x="34" y="20"/>
                    <a:pt x="34" y="20"/>
                    <a:pt x="34" y="20"/>
                  </a:cubicBezTo>
                  <a:cubicBezTo>
                    <a:pt x="37" y="24"/>
                    <a:pt x="37" y="24"/>
                    <a:pt x="37" y="24"/>
                  </a:cubicBezTo>
                  <a:cubicBezTo>
                    <a:pt x="40" y="29"/>
                    <a:pt x="40" y="29"/>
                    <a:pt x="40" y="29"/>
                  </a:cubicBezTo>
                  <a:cubicBezTo>
                    <a:pt x="40" y="29"/>
                    <a:pt x="40" y="30"/>
                    <a:pt x="40" y="30"/>
                  </a:cubicBezTo>
                  <a:cubicBezTo>
                    <a:pt x="40" y="30"/>
                    <a:pt x="40" y="31"/>
                    <a:pt x="40" y="31"/>
                  </a:cubicBezTo>
                  <a:cubicBezTo>
                    <a:pt x="36" y="34"/>
                    <a:pt x="34" y="38"/>
                    <a:pt x="35" y="41"/>
                  </a:cubicBezTo>
                  <a:cubicBezTo>
                    <a:pt x="36" y="42"/>
                    <a:pt x="36" y="43"/>
                    <a:pt x="37" y="44"/>
                  </a:cubicBezTo>
                  <a:cubicBezTo>
                    <a:pt x="35" y="46"/>
                    <a:pt x="34" y="49"/>
                    <a:pt x="35" y="52"/>
                  </a:cubicBezTo>
                  <a:cubicBezTo>
                    <a:pt x="35" y="53"/>
                    <a:pt x="36" y="54"/>
                    <a:pt x="37" y="55"/>
                  </a:cubicBezTo>
                  <a:cubicBezTo>
                    <a:pt x="35" y="57"/>
                    <a:pt x="34" y="60"/>
                    <a:pt x="35" y="62"/>
                  </a:cubicBezTo>
                  <a:cubicBezTo>
                    <a:pt x="36" y="65"/>
                    <a:pt x="38" y="66"/>
                    <a:pt x="42" y="67"/>
                  </a:cubicBezTo>
                  <a:cubicBezTo>
                    <a:pt x="42" y="67"/>
                    <a:pt x="42" y="67"/>
                    <a:pt x="42" y="67"/>
                  </a:cubicBezTo>
                  <a:cubicBezTo>
                    <a:pt x="40" y="69"/>
                    <a:pt x="40" y="72"/>
                    <a:pt x="41" y="74"/>
                  </a:cubicBezTo>
                  <a:cubicBezTo>
                    <a:pt x="43" y="76"/>
                    <a:pt x="45" y="77"/>
                    <a:pt x="48" y="77"/>
                  </a:cubicBezTo>
                  <a:cubicBezTo>
                    <a:pt x="48" y="77"/>
                    <a:pt x="49" y="77"/>
                    <a:pt x="49" y="77"/>
                  </a:cubicBezTo>
                  <a:cubicBezTo>
                    <a:pt x="52" y="77"/>
                    <a:pt x="56" y="75"/>
                    <a:pt x="59" y="73"/>
                  </a:cubicBezTo>
                  <a:cubicBezTo>
                    <a:pt x="60" y="73"/>
                    <a:pt x="60" y="72"/>
                    <a:pt x="61" y="72"/>
                  </a:cubicBezTo>
                  <a:cubicBezTo>
                    <a:pt x="61" y="72"/>
                    <a:pt x="61" y="72"/>
                    <a:pt x="61" y="72"/>
                  </a:cubicBezTo>
                  <a:cubicBezTo>
                    <a:pt x="67" y="72"/>
                    <a:pt x="67" y="72"/>
                    <a:pt x="67" y="72"/>
                  </a:cubicBezTo>
                  <a:cubicBezTo>
                    <a:pt x="67" y="72"/>
                    <a:pt x="67" y="72"/>
                    <a:pt x="67" y="72"/>
                  </a:cubicBezTo>
                  <a:cubicBezTo>
                    <a:pt x="68" y="72"/>
                    <a:pt x="68" y="72"/>
                    <a:pt x="68" y="72"/>
                  </a:cubicBezTo>
                  <a:cubicBezTo>
                    <a:pt x="68" y="73"/>
                    <a:pt x="68" y="73"/>
                    <a:pt x="68" y="73"/>
                  </a:cubicBezTo>
                  <a:cubicBezTo>
                    <a:pt x="68" y="74"/>
                    <a:pt x="68" y="74"/>
                    <a:pt x="68" y="74"/>
                  </a:cubicBezTo>
                  <a:cubicBezTo>
                    <a:pt x="68" y="74"/>
                    <a:pt x="68" y="75"/>
                    <a:pt x="67" y="75"/>
                  </a:cubicBezTo>
                  <a:cubicBezTo>
                    <a:pt x="61" y="75"/>
                    <a:pt x="61" y="75"/>
                    <a:pt x="61" y="75"/>
                  </a:cubicBezTo>
                  <a:cubicBezTo>
                    <a:pt x="60" y="75"/>
                    <a:pt x="59" y="75"/>
                    <a:pt x="59" y="76"/>
                  </a:cubicBezTo>
                  <a:cubicBezTo>
                    <a:pt x="59" y="77"/>
                    <a:pt x="60" y="77"/>
                    <a:pt x="60" y="78"/>
                  </a:cubicBezTo>
                  <a:cubicBezTo>
                    <a:pt x="60" y="78"/>
                    <a:pt x="61" y="78"/>
                    <a:pt x="61" y="78"/>
                  </a:cubicBezTo>
                  <a:cubicBezTo>
                    <a:pt x="67" y="78"/>
                    <a:pt x="67" y="78"/>
                    <a:pt x="67" y="78"/>
                  </a:cubicBezTo>
                  <a:cubicBezTo>
                    <a:pt x="67" y="78"/>
                    <a:pt x="68" y="79"/>
                    <a:pt x="68" y="79"/>
                  </a:cubicBezTo>
                  <a:cubicBezTo>
                    <a:pt x="68" y="80"/>
                    <a:pt x="68" y="80"/>
                    <a:pt x="68" y="80"/>
                  </a:cubicBezTo>
                  <a:cubicBezTo>
                    <a:pt x="68" y="80"/>
                    <a:pt x="67" y="81"/>
                    <a:pt x="67" y="81"/>
                  </a:cubicBezTo>
                  <a:cubicBezTo>
                    <a:pt x="61" y="81"/>
                    <a:pt x="61" y="81"/>
                    <a:pt x="61" y="81"/>
                  </a:cubicBezTo>
                  <a:cubicBezTo>
                    <a:pt x="61" y="81"/>
                    <a:pt x="60" y="81"/>
                    <a:pt x="60" y="82"/>
                  </a:cubicBezTo>
                  <a:cubicBezTo>
                    <a:pt x="60" y="83"/>
                    <a:pt x="60" y="83"/>
                    <a:pt x="61" y="84"/>
                  </a:cubicBezTo>
                  <a:cubicBezTo>
                    <a:pt x="61" y="84"/>
                    <a:pt x="62" y="84"/>
                    <a:pt x="62" y="84"/>
                  </a:cubicBezTo>
                  <a:cubicBezTo>
                    <a:pt x="66" y="84"/>
                    <a:pt x="66" y="84"/>
                    <a:pt x="66" y="84"/>
                  </a:cubicBezTo>
                  <a:cubicBezTo>
                    <a:pt x="66" y="84"/>
                    <a:pt x="67" y="84"/>
                    <a:pt x="67" y="85"/>
                  </a:cubicBezTo>
                  <a:cubicBezTo>
                    <a:pt x="67" y="85"/>
                    <a:pt x="67" y="85"/>
                    <a:pt x="67" y="85"/>
                  </a:cubicBezTo>
                  <a:cubicBezTo>
                    <a:pt x="67" y="85"/>
                    <a:pt x="66" y="85"/>
                    <a:pt x="66" y="85"/>
                  </a:cubicBezTo>
                  <a:cubicBezTo>
                    <a:pt x="62" y="85"/>
                    <a:pt x="62" y="85"/>
                    <a:pt x="62" y="85"/>
                  </a:cubicBezTo>
                  <a:cubicBezTo>
                    <a:pt x="61" y="85"/>
                    <a:pt x="60" y="86"/>
                    <a:pt x="60" y="87"/>
                  </a:cubicBezTo>
                  <a:cubicBezTo>
                    <a:pt x="60" y="88"/>
                    <a:pt x="61" y="89"/>
                    <a:pt x="62" y="89"/>
                  </a:cubicBezTo>
                  <a:cubicBezTo>
                    <a:pt x="65" y="89"/>
                    <a:pt x="65" y="89"/>
                    <a:pt x="65" y="89"/>
                  </a:cubicBezTo>
                  <a:cubicBezTo>
                    <a:pt x="65" y="89"/>
                    <a:pt x="65" y="89"/>
                    <a:pt x="65" y="89"/>
                  </a:cubicBezTo>
                  <a:cubicBezTo>
                    <a:pt x="65" y="90"/>
                    <a:pt x="65" y="90"/>
                    <a:pt x="65" y="90"/>
                  </a:cubicBezTo>
                  <a:cubicBezTo>
                    <a:pt x="63" y="90"/>
                    <a:pt x="63" y="90"/>
                    <a:pt x="63" y="90"/>
                  </a:cubicBezTo>
                  <a:cubicBezTo>
                    <a:pt x="62" y="90"/>
                    <a:pt x="61" y="91"/>
                    <a:pt x="61" y="91"/>
                  </a:cubicBezTo>
                  <a:cubicBezTo>
                    <a:pt x="61" y="92"/>
                    <a:pt x="62" y="93"/>
                    <a:pt x="63" y="93"/>
                  </a:cubicBezTo>
                  <a:cubicBezTo>
                    <a:pt x="66" y="93"/>
                    <a:pt x="66" y="93"/>
                    <a:pt x="66" y="93"/>
                  </a:cubicBezTo>
                  <a:cubicBezTo>
                    <a:pt x="67" y="93"/>
                    <a:pt x="69" y="92"/>
                    <a:pt x="69" y="90"/>
                  </a:cubicBezTo>
                  <a:cubicBezTo>
                    <a:pt x="69" y="89"/>
                    <a:pt x="69" y="89"/>
                    <a:pt x="69" y="89"/>
                  </a:cubicBezTo>
                  <a:cubicBezTo>
                    <a:pt x="69" y="88"/>
                    <a:pt x="69" y="88"/>
                    <a:pt x="68" y="88"/>
                  </a:cubicBezTo>
                  <a:cubicBezTo>
                    <a:pt x="69" y="87"/>
                    <a:pt x="70" y="86"/>
                    <a:pt x="70" y="85"/>
                  </a:cubicBezTo>
                  <a:cubicBezTo>
                    <a:pt x="70" y="85"/>
                    <a:pt x="70" y="85"/>
                    <a:pt x="70" y="85"/>
                  </a:cubicBezTo>
                  <a:cubicBezTo>
                    <a:pt x="70" y="84"/>
                    <a:pt x="70" y="83"/>
                    <a:pt x="70" y="83"/>
                  </a:cubicBezTo>
                  <a:cubicBezTo>
                    <a:pt x="70" y="82"/>
                    <a:pt x="71" y="81"/>
                    <a:pt x="71" y="80"/>
                  </a:cubicBezTo>
                  <a:cubicBezTo>
                    <a:pt x="71" y="79"/>
                    <a:pt x="71" y="79"/>
                    <a:pt x="71" y="79"/>
                  </a:cubicBezTo>
                  <a:cubicBezTo>
                    <a:pt x="71" y="78"/>
                    <a:pt x="71" y="77"/>
                    <a:pt x="70" y="77"/>
                  </a:cubicBezTo>
                  <a:cubicBezTo>
                    <a:pt x="71" y="76"/>
                    <a:pt x="71" y="75"/>
                    <a:pt x="72" y="74"/>
                  </a:cubicBezTo>
                  <a:cubicBezTo>
                    <a:pt x="74" y="76"/>
                    <a:pt x="77" y="77"/>
                    <a:pt x="79" y="77"/>
                  </a:cubicBezTo>
                  <a:cubicBezTo>
                    <a:pt x="80" y="77"/>
                    <a:pt x="80" y="77"/>
                    <a:pt x="81" y="77"/>
                  </a:cubicBezTo>
                  <a:cubicBezTo>
                    <a:pt x="84" y="77"/>
                    <a:pt x="86" y="76"/>
                    <a:pt x="87" y="74"/>
                  </a:cubicBezTo>
                  <a:cubicBezTo>
                    <a:pt x="88" y="72"/>
                    <a:pt x="88" y="69"/>
                    <a:pt x="87" y="67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90" y="66"/>
                    <a:pt x="93" y="65"/>
                    <a:pt x="93" y="62"/>
                  </a:cubicBezTo>
                  <a:cubicBezTo>
                    <a:pt x="94" y="60"/>
                    <a:pt x="93" y="57"/>
                    <a:pt x="91" y="55"/>
                  </a:cubicBezTo>
                  <a:cubicBezTo>
                    <a:pt x="92" y="54"/>
                    <a:pt x="93" y="53"/>
                    <a:pt x="93" y="52"/>
                  </a:cubicBezTo>
                  <a:cubicBezTo>
                    <a:pt x="94" y="49"/>
                    <a:pt x="93" y="46"/>
                    <a:pt x="91" y="44"/>
                  </a:cubicBezTo>
                  <a:cubicBezTo>
                    <a:pt x="92" y="43"/>
                    <a:pt x="93" y="42"/>
                    <a:pt x="93" y="41"/>
                  </a:cubicBezTo>
                  <a:cubicBezTo>
                    <a:pt x="94" y="38"/>
                    <a:pt x="92" y="34"/>
                    <a:pt x="88" y="31"/>
                  </a:cubicBezTo>
                  <a:cubicBezTo>
                    <a:pt x="88" y="31"/>
                    <a:pt x="88" y="30"/>
                    <a:pt x="88" y="30"/>
                  </a:cubicBezTo>
                  <a:cubicBezTo>
                    <a:pt x="89" y="29"/>
                    <a:pt x="88" y="28"/>
                    <a:pt x="88" y="27"/>
                  </a:cubicBezTo>
                  <a:cubicBezTo>
                    <a:pt x="89" y="24"/>
                    <a:pt x="89" y="24"/>
                    <a:pt x="89" y="24"/>
                  </a:cubicBezTo>
                  <a:cubicBezTo>
                    <a:pt x="92" y="21"/>
                    <a:pt x="92" y="21"/>
                    <a:pt x="92" y="21"/>
                  </a:cubicBezTo>
                  <a:cubicBezTo>
                    <a:pt x="93" y="21"/>
                    <a:pt x="93" y="22"/>
                    <a:pt x="94" y="22"/>
                  </a:cubicBezTo>
                  <a:cubicBezTo>
                    <a:pt x="96" y="23"/>
                    <a:pt x="97" y="25"/>
                    <a:pt x="97" y="27"/>
                  </a:cubicBezTo>
                  <a:cubicBezTo>
                    <a:pt x="97" y="36"/>
                    <a:pt x="98" y="44"/>
                    <a:pt x="99" y="53"/>
                  </a:cubicBezTo>
                  <a:cubicBezTo>
                    <a:pt x="99" y="55"/>
                    <a:pt x="98" y="58"/>
                    <a:pt x="98" y="60"/>
                  </a:cubicBezTo>
                  <a:cubicBezTo>
                    <a:pt x="98" y="61"/>
                    <a:pt x="97" y="63"/>
                    <a:pt x="99" y="63"/>
                  </a:cubicBezTo>
                  <a:cubicBezTo>
                    <a:pt x="99" y="63"/>
                    <a:pt x="100" y="63"/>
                    <a:pt x="100" y="63"/>
                  </a:cubicBezTo>
                  <a:cubicBezTo>
                    <a:pt x="101" y="62"/>
                    <a:pt x="103" y="62"/>
                    <a:pt x="104" y="63"/>
                  </a:cubicBezTo>
                  <a:cubicBezTo>
                    <a:pt x="105" y="63"/>
                    <a:pt x="106" y="63"/>
                    <a:pt x="106" y="63"/>
                  </a:cubicBezTo>
                  <a:cubicBezTo>
                    <a:pt x="106" y="62"/>
                    <a:pt x="107" y="62"/>
                    <a:pt x="107" y="61"/>
                  </a:cubicBezTo>
                  <a:cubicBezTo>
                    <a:pt x="109" y="64"/>
                    <a:pt x="112" y="67"/>
                    <a:pt x="114" y="70"/>
                  </a:cubicBezTo>
                  <a:cubicBezTo>
                    <a:pt x="116" y="74"/>
                    <a:pt x="119" y="76"/>
                    <a:pt x="121" y="79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75" y="121"/>
                    <a:pt x="75" y="121"/>
                    <a:pt x="75" y="121"/>
                  </a:cubicBezTo>
                  <a:close/>
                  <a:moveTo>
                    <a:pt x="53" y="32"/>
                  </a:moveTo>
                  <a:cubicBezTo>
                    <a:pt x="54" y="32"/>
                    <a:pt x="56" y="31"/>
                    <a:pt x="57" y="30"/>
                  </a:cubicBezTo>
                  <a:cubicBezTo>
                    <a:pt x="59" y="30"/>
                    <a:pt x="60" y="31"/>
                    <a:pt x="60" y="32"/>
                  </a:cubicBezTo>
                  <a:cubicBezTo>
                    <a:pt x="61" y="34"/>
                    <a:pt x="57" y="38"/>
                    <a:pt x="51" y="41"/>
                  </a:cubicBezTo>
                  <a:cubicBezTo>
                    <a:pt x="48" y="42"/>
                    <a:pt x="45" y="42"/>
                    <a:pt x="42" y="42"/>
                  </a:cubicBezTo>
                  <a:cubicBezTo>
                    <a:pt x="40" y="42"/>
                    <a:pt x="39" y="41"/>
                    <a:pt x="39" y="40"/>
                  </a:cubicBezTo>
                  <a:cubicBezTo>
                    <a:pt x="38" y="38"/>
                    <a:pt x="40" y="36"/>
                    <a:pt x="43" y="34"/>
                  </a:cubicBezTo>
                  <a:cubicBezTo>
                    <a:pt x="43" y="34"/>
                    <a:pt x="43" y="34"/>
                    <a:pt x="43" y="34"/>
                  </a:cubicBezTo>
                  <a:cubicBezTo>
                    <a:pt x="44" y="35"/>
                    <a:pt x="44" y="35"/>
                    <a:pt x="45" y="35"/>
                  </a:cubicBezTo>
                  <a:cubicBezTo>
                    <a:pt x="45" y="35"/>
                    <a:pt x="45" y="35"/>
                    <a:pt x="45" y="35"/>
                  </a:cubicBezTo>
                  <a:cubicBezTo>
                    <a:pt x="45" y="35"/>
                    <a:pt x="46" y="34"/>
                    <a:pt x="46" y="34"/>
                  </a:cubicBezTo>
                  <a:cubicBezTo>
                    <a:pt x="46" y="34"/>
                    <a:pt x="46" y="34"/>
                    <a:pt x="46" y="33"/>
                  </a:cubicBezTo>
                  <a:cubicBezTo>
                    <a:pt x="46" y="33"/>
                    <a:pt x="47" y="34"/>
                    <a:pt x="47" y="34"/>
                  </a:cubicBezTo>
                  <a:cubicBezTo>
                    <a:pt x="49" y="34"/>
                    <a:pt x="51" y="33"/>
                    <a:pt x="53" y="32"/>
                  </a:cubicBezTo>
                  <a:close/>
                  <a:moveTo>
                    <a:pt x="48" y="31"/>
                  </a:moveTo>
                  <a:cubicBezTo>
                    <a:pt x="49" y="28"/>
                    <a:pt x="50" y="25"/>
                    <a:pt x="51" y="23"/>
                  </a:cubicBezTo>
                  <a:cubicBezTo>
                    <a:pt x="52" y="22"/>
                    <a:pt x="53" y="22"/>
                    <a:pt x="55" y="22"/>
                  </a:cubicBezTo>
                  <a:cubicBezTo>
                    <a:pt x="57" y="22"/>
                    <a:pt x="58" y="23"/>
                    <a:pt x="59" y="24"/>
                  </a:cubicBezTo>
                  <a:cubicBezTo>
                    <a:pt x="59" y="24"/>
                    <a:pt x="58" y="25"/>
                    <a:pt x="57" y="26"/>
                  </a:cubicBezTo>
                  <a:cubicBezTo>
                    <a:pt x="56" y="28"/>
                    <a:pt x="54" y="29"/>
                    <a:pt x="52" y="30"/>
                  </a:cubicBezTo>
                  <a:cubicBezTo>
                    <a:pt x="50" y="30"/>
                    <a:pt x="49" y="31"/>
                    <a:pt x="48" y="31"/>
                  </a:cubicBezTo>
                  <a:close/>
                  <a:moveTo>
                    <a:pt x="41" y="45"/>
                  </a:moveTo>
                  <a:cubicBezTo>
                    <a:pt x="41" y="45"/>
                    <a:pt x="42" y="45"/>
                    <a:pt x="42" y="45"/>
                  </a:cubicBezTo>
                  <a:cubicBezTo>
                    <a:pt x="43" y="45"/>
                    <a:pt x="43" y="46"/>
                    <a:pt x="44" y="46"/>
                  </a:cubicBezTo>
                  <a:cubicBezTo>
                    <a:pt x="47" y="46"/>
                    <a:pt x="49" y="45"/>
                    <a:pt x="52" y="44"/>
                  </a:cubicBezTo>
                  <a:cubicBezTo>
                    <a:pt x="55" y="43"/>
                    <a:pt x="57" y="42"/>
                    <a:pt x="58" y="41"/>
                  </a:cubicBezTo>
                  <a:cubicBezTo>
                    <a:pt x="59" y="41"/>
                    <a:pt x="60" y="42"/>
                    <a:pt x="60" y="43"/>
                  </a:cubicBezTo>
                  <a:cubicBezTo>
                    <a:pt x="61" y="45"/>
                    <a:pt x="57" y="49"/>
                    <a:pt x="51" y="51"/>
                  </a:cubicBezTo>
                  <a:cubicBezTo>
                    <a:pt x="48" y="52"/>
                    <a:pt x="45" y="53"/>
                    <a:pt x="42" y="52"/>
                  </a:cubicBezTo>
                  <a:cubicBezTo>
                    <a:pt x="40" y="52"/>
                    <a:pt x="39" y="51"/>
                    <a:pt x="38" y="50"/>
                  </a:cubicBezTo>
                  <a:cubicBezTo>
                    <a:pt x="38" y="49"/>
                    <a:pt x="39" y="47"/>
                    <a:pt x="41" y="45"/>
                  </a:cubicBezTo>
                  <a:close/>
                  <a:moveTo>
                    <a:pt x="41" y="56"/>
                  </a:moveTo>
                  <a:cubicBezTo>
                    <a:pt x="41" y="56"/>
                    <a:pt x="42" y="56"/>
                    <a:pt x="42" y="56"/>
                  </a:cubicBezTo>
                  <a:cubicBezTo>
                    <a:pt x="42" y="56"/>
                    <a:pt x="43" y="56"/>
                    <a:pt x="44" y="56"/>
                  </a:cubicBezTo>
                  <a:cubicBezTo>
                    <a:pt x="46" y="56"/>
                    <a:pt x="49" y="56"/>
                    <a:pt x="52" y="55"/>
                  </a:cubicBezTo>
                  <a:cubicBezTo>
                    <a:pt x="54" y="54"/>
                    <a:pt x="56" y="53"/>
                    <a:pt x="58" y="52"/>
                  </a:cubicBezTo>
                  <a:cubicBezTo>
                    <a:pt x="59" y="52"/>
                    <a:pt x="60" y="53"/>
                    <a:pt x="60" y="53"/>
                  </a:cubicBezTo>
                  <a:cubicBezTo>
                    <a:pt x="61" y="55"/>
                    <a:pt x="57" y="60"/>
                    <a:pt x="51" y="62"/>
                  </a:cubicBezTo>
                  <a:cubicBezTo>
                    <a:pt x="48" y="63"/>
                    <a:pt x="45" y="63"/>
                    <a:pt x="42" y="63"/>
                  </a:cubicBezTo>
                  <a:cubicBezTo>
                    <a:pt x="40" y="63"/>
                    <a:pt x="39" y="62"/>
                    <a:pt x="38" y="61"/>
                  </a:cubicBezTo>
                  <a:cubicBezTo>
                    <a:pt x="38" y="60"/>
                    <a:pt x="39" y="58"/>
                    <a:pt x="41" y="56"/>
                  </a:cubicBezTo>
                  <a:close/>
                  <a:moveTo>
                    <a:pt x="46" y="67"/>
                  </a:moveTo>
                  <a:cubicBezTo>
                    <a:pt x="48" y="66"/>
                    <a:pt x="50" y="66"/>
                    <a:pt x="52" y="65"/>
                  </a:cubicBezTo>
                  <a:cubicBezTo>
                    <a:pt x="56" y="64"/>
                    <a:pt x="58" y="62"/>
                    <a:pt x="60" y="60"/>
                  </a:cubicBezTo>
                  <a:cubicBezTo>
                    <a:pt x="60" y="62"/>
                    <a:pt x="61" y="64"/>
                    <a:pt x="62" y="66"/>
                  </a:cubicBezTo>
                  <a:cubicBezTo>
                    <a:pt x="61" y="68"/>
                    <a:pt x="59" y="69"/>
                    <a:pt x="57" y="70"/>
                  </a:cubicBezTo>
                  <a:cubicBezTo>
                    <a:pt x="54" y="72"/>
                    <a:pt x="51" y="73"/>
                    <a:pt x="49" y="73"/>
                  </a:cubicBezTo>
                  <a:cubicBezTo>
                    <a:pt x="47" y="73"/>
                    <a:pt x="45" y="73"/>
                    <a:pt x="45" y="72"/>
                  </a:cubicBezTo>
                  <a:cubicBezTo>
                    <a:pt x="44" y="71"/>
                    <a:pt x="45" y="69"/>
                    <a:pt x="46" y="67"/>
                  </a:cubicBezTo>
                  <a:close/>
                  <a:moveTo>
                    <a:pt x="46" y="67"/>
                  </a:moveTo>
                  <a:cubicBezTo>
                    <a:pt x="46" y="67"/>
                    <a:pt x="46" y="67"/>
                    <a:pt x="46" y="6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093" name="Freeform 54">
              <a:extLst>
                <a:ext uri="{FF2B5EF4-FFF2-40B4-BE49-F238E27FC236}">
                  <a16:creationId xmlns:a16="http://schemas.microsoft.com/office/drawing/2014/main" id="{DCAB62A2-6BE4-4BBC-C90A-647710AB21E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54388" y="2165350"/>
              <a:ext cx="173038" cy="187325"/>
            </a:xfrm>
            <a:custGeom>
              <a:avLst/>
              <a:gdLst/>
              <a:ahLst/>
              <a:cxnLst>
                <a:cxn ang="0">
                  <a:pos x="30" y="65"/>
                </a:cxn>
                <a:cxn ang="0">
                  <a:pos x="60" y="35"/>
                </a:cxn>
                <a:cxn ang="0">
                  <a:pos x="54" y="17"/>
                </a:cxn>
                <a:cxn ang="0">
                  <a:pos x="44" y="17"/>
                </a:cxn>
                <a:cxn ang="0">
                  <a:pos x="44" y="12"/>
                </a:cxn>
                <a:cxn ang="0">
                  <a:pos x="49" y="12"/>
                </a:cxn>
                <a:cxn ang="0">
                  <a:pos x="43" y="8"/>
                </a:cxn>
                <a:cxn ang="0">
                  <a:pos x="30" y="0"/>
                </a:cxn>
                <a:cxn ang="0">
                  <a:pos x="17" y="8"/>
                </a:cxn>
                <a:cxn ang="0">
                  <a:pos x="11" y="12"/>
                </a:cxn>
                <a:cxn ang="0">
                  <a:pos x="17" y="12"/>
                </a:cxn>
                <a:cxn ang="0">
                  <a:pos x="17" y="17"/>
                </a:cxn>
                <a:cxn ang="0">
                  <a:pos x="6" y="17"/>
                </a:cxn>
                <a:cxn ang="0">
                  <a:pos x="0" y="35"/>
                </a:cxn>
                <a:cxn ang="0">
                  <a:pos x="30" y="65"/>
                </a:cxn>
                <a:cxn ang="0">
                  <a:pos x="30" y="6"/>
                </a:cxn>
                <a:cxn ang="0">
                  <a:pos x="38" y="14"/>
                </a:cxn>
                <a:cxn ang="0">
                  <a:pos x="30" y="22"/>
                </a:cxn>
                <a:cxn ang="0">
                  <a:pos x="22" y="14"/>
                </a:cxn>
                <a:cxn ang="0">
                  <a:pos x="30" y="6"/>
                </a:cxn>
                <a:cxn ang="0">
                  <a:pos x="30" y="6"/>
                </a:cxn>
                <a:cxn ang="0">
                  <a:pos x="30" y="6"/>
                </a:cxn>
              </a:cxnLst>
              <a:rect l="0" t="0" r="r" b="b"/>
              <a:pathLst>
                <a:path w="60" h="65">
                  <a:moveTo>
                    <a:pt x="30" y="65"/>
                  </a:moveTo>
                  <a:cubicBezTo>
                    <a:pt x="47" y="65"/>
                    <a:pt x="60" y="52"/>
                    <a:pt x="60" y="35"/>
                  </a:cubicBezTo>
                  <a:cubicBezTo>
                    <a:pt x="60" y="28"/>
                    <a:pt x="58" y="22"/>
                    <a:pt x="54" y="17"/>
                  </a:cubicBezTo>
                  <a:cubicBezTo>
                    <a:pt x="44" y="17"/>
                    <a:pt x="44" y="17"/>
                    <a:pt x="44" y="17"/>
                  </a:cubicBezTo>
                  <a:cubicBezTo>
                    <a:pt x="44" y="12"/>
                    <a:pt x="44" y="12"/>
                    <a:pt x="44" y="12"/>
                  </a:cubicBezTo>
                  <a:cubicBezTo>
                    <a:pt x="49" y="12"/>
                    <a:pt x="49" y="12"/>
                    <a:pt x="49" y="12"/>
                  </a:cubicBezTo>
                  <a:cubicBezTo>
                    <a:pt x="47" y="11"/>
                    <a:pt x="45" y="9"/>
                    <a:pt x="43" y="8"/>
                  </a:cubicBezTo>
                  <a:cubicBezTo>
                    <a:pt x="41" y="3"/>
                    <a:pt x="36" y="0"/>
                    <a:pt x="30" y="0"/>
                  </a:cubicBezTo>
                  <a:cubicBezTo>
                    <a:pt x="24" y="0"/>
                    <a:pt x="19" y="3"/>
                    <a:pt x="17" y="8"/>
                  </a:cubicBezTo>
                  <a:cubicBezTo>
                    <a:pt x="15" y="9"/>
                    <a:pt x="12" y="11"/>
                    <a:pt x="11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2" y="22"/>
                    <a:pt x="0" y="28"/>
                    <a:pt x="0" y="35"/>
                  </a:cubicBezTo>
                  <a:cubicBezTo>
                    <a:pt x="0" y="52"/>
                    <a:pt x="13" y="65"/>
                    <a:pt x="30" y="65"/>
                  </a:cubicBezTo>
                  <a:close/>
                  <a:moveTo>
                    <a:pt x="30" y="6"/>
                  </a:moveTo>
                  <a:cubicBezTo>
                    <a:pt x="34" y="6"/>
                    <a:pt x="38" y="10"/>
                    <a:pt x="38" y="14"/>
                  </a:cubicBezTo>
                  <a:cubicBezTo>
                    <a:pt x="38" y="19"/>
                    <a:pt x="34" y="22"/>
                    <a:pt x="30" y="22"/>
                  </a:cubicBezTo>
                  <a:cubicBezTo>
                    <a:pt x="25" y="22"/>
                    <a:pt x="22" y="19"/>
                    <a:pt x="22" y="14"/>
                  </a:cubicBezTo>
                  <a:cubicBezTo>
                    <a:pt x="22" y="10"/>
                    <a:pt x="25" y="6"/>
                    <a:pt x="30" y="6"/>
                  </a:cubicBezTo>
                  <a:close/>
                  <a:moveTo>
                    <a:pt x="30" y="6"/>
                  </a:moveTo>
                  <a:cubicBezTo>
                    <a:pt x="30" y="6"/>
                    <a:pt x="30" y="6"/>
                    <a:pt x="30" y="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1094" name="Group 131">
            <a:extLst>
              <a:ext uri="{FF2B5EF4-FFF2-40B4-BE49-F238E27FC236}">
                <a16:creationId xmlns:a16="http://schemas.microsoft.com/office/drawing/2014/main" id="{43742D1E-C9B4-9291-BBD3-E83C65F5D47F}"/>
              </a:ext>
            </a:extLst>
          </p:cNvPr>
          <p:cNvGrpSpPr/>
          <p:nvPr/>
        </p:nvGrpSpPr>
        <p:grpSpPr>
          <a:xfrm>
            <a:off x="7293986" y="2175434"/>
            <a:ext cx="259578" cy="443813"/>
            <a:chOff x="5684838" y="2500313"/>
            <a:chExt cx="700088" cy="1196975"/>
          </a:xfrm>
          <a:solidFill>
            <a:srgbClr val="268CAB"/>
          </a:solidFill>
        </p:grpSpPr>
        <p:sp>
          <p:nvSpPr>
            <p:cNvPr id="1095" name="Freeform 68">
              <a:extLst>
                <a:ext uri="{FF2B5EF4-FFF2-40B4-BE49-F238E27FC236}">
                  <a16:creationId xmlns:a16="http://schemas.microsoft.com/office/drawing/2014/main" id="{E419F1B8-6C43-1FDC-2B31-5FEE32A955F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84838" y="2500313"/>
              <a:ext cx="700088" cy="1196975"/>
            </a:xfrm>
            <a:custGeom>
              <a:avLst/>
              <a:gdLst/>
              <a:ahLst/>
              <a:cxnLst>
                <a:cxn ang="0">
                  <a:pos x="208" y="0"/>
                </a:cxn>
                <a:cxn ang="0">
                  <a:pos x="34" y="0"/>
                </a:cxn>
                <a:cxn ang="0">
                  <a:pos x="0" y="33"/>
                </a:cxn>
                <a:cxn ang="0">
                  <a:pos x="0" y="70"/>
                </a:cxn>
                <a:cxn ang="0">
                  <a:pos x="24" y="104"/>
                </a:cxn>
                <a:cxn ang="0">
                  <a:pos x="24" y="338"/>
                </a:cxn>
                <a:cxn ang="0">
                  <a:pos x="24" y="340"/>
                </a:cxn>
                <a:cxn ang="0">
                  <a:pos x="121" y="413"/>
                </a:cxn>
                <a:cxn ang="0">
                  <a:pos x="217" y="343"/>
                </a:cxn>
                <a:cxn ang="0">
                  <a:pos x="218" y="338"/>
                </a:cxn>
                <a:cxn ang="0">
                  <a:pos x="218" y="104"/>
                </a:cxn>
                <a:cxn ang="0">
                  <a:pos x="242" y="70"/>
                </a:cxn>
                <a:cxn ang="0">
                  <a:pos x="242" y="33"/>
                </a:cxn>
                <a:cxn ang="0">
                  <a:pos x="208" y="0"/>
                </a:cxn>
                <a:cxn ang="0">
                  <a:pos x="208" y="59"/>
                </a:cxn>
                <a:cxn ang="0">
                  <a:pos x="196" y="70"/>
                </a:cxn>
                <a:cxn ang="0">
                  <a:pos x="195" y="70"/>
                </a:cxn>
                <a:cxn ang="0">
                  <a:pos x="184" y="82"/>
                </a:cxn>
                <a:cxn ang="0">
                  <a:pos x="184" y="338"/>
                </a:cxn>
                <a:cxn ang="0">
                  <a:pos x="121" y="378"/>
                </a:cxn>
                <a:cxn ang="0">
                  <a:pos x="59" y="338"/>
                </a:cxn>
                <a:cxn ang="0">
                  <a:pos x="59" y="82"/>
                </a:cxn>
                <a:cxn ang="0">
                  <a:pos x="47" y="70"/>
                </a:cxn>
                <a:cxn ang="0">
                  <a:pos x="46" y="70"/>
                </a:cxn>
                <a:cxn ang="0">
                  <a:pos x="35" y="59"/>
                </a:cxn>
                <a:cxn ang="0">
                  <a:pos x="35" y="45"/>
                </a:cxn>
                <a:cxn ang="0">
                  <a:pos x="46" y="34"/>
                </a:cxn>
                <a:cxn ang="0">
                  <a:pos x="196" y="34"/>
                </a:cxn>
                <a:cxn ang="0">
                  <a:pos x="208" y="45"/>
                </a:cxn>
                <a:cxn ang="0">
                  <a:pos x="208" y="59"/>
                </a:cxn>
                <a:cxn ang="0">
                  <a:pos x="208" y="59"/>
                </a:cxn>
                <a:cxn ang="0">
                  <a:pos x="208" y="59"/>
                </a:cxn>
              </a:cxnLst>
              <a:rect l="0" t="0" r="r" b="b"/>
              <a:pathLst>
                <a:path w="242" h="413">
                  <a:moveTo>
                    <a:pt x="208" y="0"/>
                  </a:moveTo>
                  <a:cubicBezTo>
                    <a:pt x="34" y="0"/>
                    <a:pt x="34" y="0"/>
                    <a:pt x="34" y="0"/>
                  </a:cubicBezTo>
                  <a:cubicBezTo>
                    <a:pt x="15" y="0"/>
                    <a:pt x="0" y="14"/>
                    <a:pt x="0" y="33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0" y="86"/>
                    <a:pt x="10" y="99"/>
                    <a:pt x="24" y="104"/>
                  </a:cubicBezTo>
                  <a:cubicBezTo>
                    <a:pt x="24" y="338"/>
                    <a:pt x="24" y="338"/>
                    <a:pt x="24" y="338"/>
                  </a:cubicBezTo>
                  <a:cubicBezTo>
                    <a:pt x="24" y="338"/>
                    <a:pt x="24" y="339"/>
                    <a:pt x="24" y="340"/>
                  </a:cubicBezTo>
                  <a:cubicBezTo>
                    <a:pt x="26" y="365"/>
                    <a:pt x="48" y="413"/>
                    <a:pt x="121" y="413"/>
                  </a:cubicBezTo>
                  <a:cubicBezTo>
                    <a:pt x="189" y="413"/>
                    <a:pt x="214" y="367"/>
                    <a:pt x="217" y="343"/>
                  </a:cubicBezTo>
                  <a:cubicBezTo>
                    <a:pt x="218" y="341"/>
                    <a:pt x="218" y="340"/>
                    <a:pt x="218" y="338"/>
                  </a:cubicBezTo>
                  <a:cubicBezTo>
                    <a:pt x="218" y="104"/>
                    <a:pt x="218" y="104"/>
                    <a:pt x="218" y="104"/>
                  </a:cubicBezTo>
                  <a:cubicBezTo>
                    <a:pt x="232" y="99"/>
                    <a:pt x="242" y="86"/>
                    <a:pt x="242" y="70"/>
                  </a:cubicBezTo>
                  <a:cubicBezTo>
                    <a:pt x="242" y="33"/>
                    <a:pt x="242" y="33"/>
                    <a:pt x="242" y="33"/>
                  </a:cubicBezTo>
                  <a:cubicBezTo>
                    <a:pt x="242" y="14"/>
                    <a:pt x="227" y="0"/>
                    <a:pt x="208" y="0"/>
                  </a:cubicBezTo>
                  <a:close/>
                  <a:moveTo>
                    <a:pt x="208" y="59"/>
                  </a:moveTo>
                  <a:cubicBezTo>
                    <a:pt x="208" y="65"/>
                    <a:pt x="202" y="70"/>
                    <a:pt x="196" y="70"/>
                  </a:cubicBezTo>
                  <a:cubicBezTo>
                    <a:pt x="195" y="70"/>
                    <a:pt x="195" y="70"/>
                    <a:pt x="195" y="70"/>
                  </a:cubicBezTo>
                  <a:cubicBezTo>
                    <a:pt x="189" y="70"/>
                    <a:pt x="184" y="75"/>
                    <a:pt x="184" y="82"/>
                  </a:cubicBezTo>
                  <a:cubicBezTo>
                    <a:pt x="184" y="338"/>
                    <a:pt x="184" y="338"/>
                    <a:pt x="184" y="338"/>
                  </a:cubicBezTo>
                  <a:cubicBezTo>
                    <a:pt x="184" y="338"/>
                    <a:pt x="177" y="378"/>
                    <a:pt x="121" y="378"/>
                  </a:cubicBezTo>
                  <a:cubicBezTo>
                    <a:pt x="62" y="378"/>
                    <a:pt x="59" y="338"/>
                    <a:pt x="59" y="338"/>
                  </a:cubicBezTo>
                  <a:cubicBezTo>
                    <a:pt x="59" y="82"/>
                    <a:pt x="59" y="82"/>
                    <a:pt x="59" y="82"/>
                  </a:cubicBezTo>
                  <a:cubicBezTo>
                    <a:pt x="59" y="75"/>
                    <a:pt x="53" y="70"/>
                    <a:pt x="47" y="70"/>
                  </a:cubicBezTo>
                  <a:cubicBezTo>
                    <a:pt x="46" y="70"/>
                    <a:pt x="46" y="70"/>
                    <a:pt x="46" y="70"/>
                  </a:cubicBezTo>
                  <a:cubicBezTo>
                    <a:pt x="40" y="70"/>
                    <a:pt x="35" y="65"/>
                    <a:pt x="35" y="59"/>
                  </a:cubicBezTo>
                  <a:cubicBezTo>
                    <a:pt x="35" y="45"/>
                    <a:pt x="35" y="45"/>
                    <a:pt x="35" y="45"/>
                  </a:cubicBezTo>
                  <a:cubicBezTo>
                    <a:pt x="35" y="39"/>
                    <a:pt x="40" y="34"/>
                    <a:pt x="46" y="34"/>
                  </a:cubicBezTo>
                  <a:cubicBezTo>
                    <a:pt x="196" y="34"/>
                    <a:pt x="196" y="34"/>
                    <a:pt x="196" y="34"/>
                  </a:cubicBezTo>
                  <a:cubicBezTo>
                    <a:pt x="202" y="34"/>
                    <a:pt x="208" y="39"/>
                    <a:pt x="208" y="45"/>
                  </a:cubicBezTo>
                  <a:lnTo>
                    <a:pt x="208" y="59"/>
                  </a:lnTo>
                  <a:close/>
                  <a:moveTo>
                    <a:pt x="208" y="59"/>
                  </a:moveTo>
                  <a:cubicBezTo>
                    <a:pt x="208" y="59"/>
                    <a:pt x="208" y="59"/>
                    <a:pt x="208" y="5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096" name="Freeform 69">
              <a:extLst>
                <a:ext uri="{FF2B5EF4-FFF2-40B4-BE49-F238E27FC236}">
                  <a16:creationId xmlns:a16="http://schemas.microsoft.com/office/drawing/2014/main" id="{D572B2FA-2FA5-A450-8383-A1EE2CBF945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08675" y="3138488"/>
              <a:ext cx="254000" cy="411163"/>
            </a:xfrm>
            <a:custGeom>
              <a:avLst/>
              <a:gdLst/>
              <a:ahLst/>
              <a:cxnLst>
                <a:cxn ang="0">
                  <a:pos x="0" y="109"/>
                </a:cxn>
                <a:cxn ang="0">
                  <a:pos x="44" y="142"/>
                </a:cxn>
                <a:cxn ang="0">
                  <a:pos x="88" y="109"/>
                </a:cxn>
                <a:cxn ang="0">
                  <a:pos x="88" y="0"/>
                </a:cxn>
                <a:cxn ang="0">
                  <a:pos x="0" y="0"/>
                </a:cxn>
                <a:cxn ang="0">
                  <a:pos x="0" y="109"/>
                </a:cxn>
                <a:cxn ang="0">
                  <a:pos x="0" y="109"/>
                </a:cxn>
                <a:cxn ang="0">
                  <a:pos x="0" y="109"/>
                </a:cxn>
              </a:cxnLst>
              <a:rect l="0" t="0" r="r" b="b"/>
              <a:pathLst>
                <a:path w="88" h="142">
                  <a:moveTo>
                    <a:pt x="0" y="109"/>
                  </a:moveTo>
                  <a:cubicBezTo>
                    <a:pt x="0" y="109"/>
                    <a:pt x="2" y="142"/>
                    <a:pt x="44" y="142"/>
                  </a:cubicBezTo>
                  <a:cubicBezTo>
                    <a:pt x="83" y="142"/>
                    <a:pt x="88" y="109"/>
                    <a:pt x="88" y="109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09"/>
                  </a:lnTo>
                  <a:close/>
                  <a:moveTo>
                    <a:pt x="0" y="109"/>
                  </a:moveTo>
                  <a:cubicBezTo>
                    <a:pt x="0" y="109"/>
                    <a:pt x="0" y="109"/>
                    <a:pt x="0" y="10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1097" name="Group 132">
            <a:extLst>
              <a:ext uri="{FF2B5EF4-FFF2-40B4-BE49-F238E27FC236}">
                <a16:creationId xmlns:a16="http://schemas.microsoft.com/office/drawing/2014/main" id="{DC0D7515-32E9-8CB5-7647-EE3DEDC1B521}"/>
              </a:ext>
            </a:extLst>
          </p:cNvPr>
          <p:cNvGrpSpPr/>
          <p:nvPr/>
        </p:nvGrpSpPr>
        <p:grpSpPr>
          <a:xfrm>
            <a:off x="7861334" y="2195686"/>
            <a:ext cx="245485" cy="423560"/>
            <a:chOff x="6434138" y="2500313"/>
            <a:chExt cx="693738" cy="1196975"/>
          </a:xfrm>
          <a:solidFill>
            <a:srgbClr val="268CAB"/>
          </a:solidFill>
        </p:grpSpPr>
        <p:sp>
          <p:nvSpPr>
            <p:cNvPr id="1098" name="Freeform 70">
              <a:extLst>
                <a:ext uri="{FF2B5EF4-FFF2-40B4-BE49-F238E27FC236}">
                  <a16:creationId xmlns:a16="http://schemas.microsoft.com/office/drawing/2014/main" id="{1954F665-728A-DC8F-4D49-183815167F6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34138" y="2500313"/>
              <a:ext cx="693738" cy="1196975"/>
            </a:xfrm>
            <a:custGeom>
              <a:avLst/>
              <a:gdLst/>
              <a:ahLst/>
              <a:cxnLst>
                <a:cxn ang="0">
                  <a:pos x="206" y="0"/>
                </a:cxn>
                <a:cxn ang="0">
                  <a:pos x="34" y="0"/>
                </a:cxn>
                <a:cxn ang="0">
                  <a:pos x="0" y="33"/>
                </a:cxn>
                <a:cxn ang="0">
                  <a:pos x="0" y="70"/>
                </a:cxn>
                <a:cxn ang="0">
                  <a:pos x="24" y="104"/>
                </a:cxn>
                <a:cxn ang="0">
                  <a:pos x="24" y="338"/>
                </a:cxn>
                <a:cxn ang="0">
                  <a:pos x="24" y="340"/>
                </a:cxn>
                <a:cxn ang="0">
                  <a:pos x="120" y="413"/>
                </a:cxn>
                <a:cxn ang="0">
                  <a:pos x="216" y="343"/>
                </a:cxn>
                <a:cxn ang="0">
                  <a:pos x="216" y="338"/>
                </a:cxn>
                <a:cxn ang="0">
                  <a:pos x="216" y="104"/>
                </a:cxn>
                <a:cxn ang="0">
                  <a:pos x="240" y="70"/>
                </a:cxn>
                <a:cxn ang="0">
                  <a:pos x="240" y="33"/>
                </a:cxn>
                <a:cxn ang="0">
                  <a:pos x="206" y="0"/>
                </a:cxn>
                <a:cxn ang="0">
                  <a:pos x="206" y="59"/>
                </a:cxn>
                <a:cxn ang="0">
                  <a:pos x="194" y="70"/>
                </a:cxn>
                <a:cxn ang="0">
                  <a:pos x="194" y="70"/>
                </a:cxn>
                <a:cxn ang="0">
                  <a:pos x="182" y="82"/>
                </a:cxn>
                <a:cxn ang="0">
                  <a:pos x="182" y="338"/>
                </a:cxn>
                <a:cxn ang="0">
                  <a:pos x="120" y="378"/>
                </a:cxn>
                <a:cxn ang="0">
                  <a:pos x="58" y="338"/>
                </a:cxn>
                <a:cxn ang="0">
                  <a:pos x="58" y="82"/>
                </a:cxn>
                <a:cxn ang="0">
                  <a:pos x="47" y="70"/>
                </a:cxn>
                <a:cxn ang="0">
                  <a:pos x="46" y="70"/>
                </a:cxn>
                <a:cxn ang="0">
                  <a:pos x="34" y="59"/>
                </a:cxn>
                <a:cxn ang="0">
                  <a:pos x="34" y="45"/>
                </a:cxn>
                <a:cxn ang="0">
                  <a:pos x="46" y="34"/>
                </a:cxn>
                <a:cxn ang="0">
                  <a:pos x="194" y="34"/>
                </a:cxn>
                <a:cxn ang="0">
                  <a:pos x="206" y="45"/>
                </a:cxn>
                <a:cxn ang="0">
                  <a:pos x="206" y="59"/>
                </a:cxn>
                <a:cxn ang="0">
                  <a:pos x="206" y="59"/>
                </a:cxn>
                <a:cxn ang="0">
                  <a:pos x="206" y="59"/>
                </a:cxn>
              </a:cxnLst>
              <a:rect l="0" t="0" r="r" b="b"/>
              <a:pathLst>
                <a:path w="240" h="413">
                  <a:moveTo>
                    <a:pt x="206" y="0"/>
                  </a:moveTo>
                  <a:cubicBezTo>
                    <a:pt x="34" y="0"/>
                    <a:pt x="34" y="0"/>
                    <a:pt x="34" y="0"/>
                  </a:cubicBezTo>
                  <a:cubicBezTo>
                    <a:pt x="15" y="0"/>
                    <a:pt x="0" y="14"/>
                    <a:pt x="0" y="33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0" y="86"/>
                    <a:pt x="10" y="99"/>
                    <a:pt x="24" y="104"/>
                  </a:cubicBezTo>
                  <a:cubicBezTo>
                    <a:pt x="24" y="338"/>
                    <a:pt x="24" y="338"/>
                    <a:pt x="24" y="338"/>
                  </a:cubicBezTo>
                  <a:cubicBezTo>
                    <a:pt x="24" y="338"/>
                    <a:pt x="24" y="339"/>
                    <a:pt x="24" y="340"/>
                  </a:cubicBezTo>
                  <a:cubicBezTo>
                    <a:pt x="26" y="365"/>
                    <a:pt x="48" y="413"/>
                    <a:pt x="120" y="413"/>
                  </a:cubicBezTo>
                  <a:cubicBezTo>
                    <a:pt x="187" y="413"/>
                    <a:pt x="212" y="367"/>
                    <a:pt x="216" y="343"/>
                  </a:cubicBezTo>
                  <a:cubicBezTo>
                    <a:pt x="216" y="341"/>
                    <a:pt x="216" y="340"/>
                    <a:pt x="216" y="338"/>
                  </a:cubicBezTo>
                  <a:cubicBezTo>
                    <a:pt x="216" y="104"/>
                    <a:pt x="216" y="104"/>
                    <a:pt x="216" y="104"/>
                  </a:cubicBezTo>
                  <a:cubicBezTo>
                    <a:pt x="230" y="99"/>
                    <a:pt x="240" y="86"/>
                    <a:pt x="240" y="70"/>
                  </a:cubicBezTo>
                  <a:cubicBezTo>
                    <a:pt x="240" y="33"/>
                    <a:pt x="240" y="33"/>
                    <a:pt x="240" y="33"/>
                  </a:cubicBezTo>
                  <a:cubicBezTo>
                    <a:pt x="240" y="14"/>
                    <a:pt x="225" y="0"/>
                    <a:pt x="206" y="0"/>
                  </a:cubicBezTo>
                  <a:close/>
                  <a:moveTo>
                    <a:pt x="206" y="59"/>
                  </a:moveTo>
                  <a:cubicBezTo>
                    <a:pt x="206" y="65"/>
                    <a:pt x="201" y="70"/>
                    <a:pt x="194" y="70"/>
                  </a:cubicBezTo>
                  <a:cubicBezTo>
                    <a:pt x="194" y="70"/>
                    <a:pt x="194" y="70"/>
                    <a:pt x="194" y="70"/>
                  </a:cubicBezTo>
                  <a:cubicBezTo>
                    <a:pt x="187" y="70"/>
                    <a:pt x="182" y="75"/>
                    <a:pt x="182" y="82"/>
                  </a:cubicBezTo>
                  <a:cubicBezTo>
                    <a:pt x="182" y="338"/>
                    <a:pt x="182" y="338"/>
                    <a:pt x="182" y="338"/>
                  </a:cubicBezTo>
                  <a:cubicBezTo>
                    <a:pt x="182" y="338"/>
                    <a:pt x="176" y="378"/>
                    <a:pt x="120" y="378"/>
                  </a:cubicBezTo>
                  <a:cubicBezTo>
                    <a:pt x="61" y="378"/>
                    <a:pt x="58" y="338"/>
                    <a:pt x="58" y="338"/>
                  </a:cubicBezTo>
                  <a:cubicBezTo>
                    <a:pt x="58" y="82"/>
                    <a:pt x="58" y="82"/>
                    <a:pt x="58" y="82"/>
                  </a:cubicBezTo>
                  <a:cubicBezTo>
                    <a:pt x="58" y="76"/>
                    <a:pt x="53" y="70"/>
                    <a:pt x="47" y="70"/>
                  </a:cubicBezTo>
                  <a:cubicBezTo>
                    <a:pt x="46" y="70"/>
                    <a:pt x="46" y="70"/>
                    <a:pt x="46" y="70"/>
                  </a:cubicBezTo>
                  <a:cubicBezTo>
                    <a:pt x="40" y="70"/>
                    <a:pt x="34" y="65"/>
                    <a:pt x="34" y="59"/>
                  </a:cubicBezTo>
                  <a:cubicBezTo>
                    <a:pt x="34" y="45"/>
                    <a:pt x="34" y="45"/>
                    <a:pt x="34" y="45"/>
                  </a:cubicBezTo>
                  <a:cubicBezTo>
                    <a:pt x="34" y="39"/>
                    <a:pt x="40" y="34"/>
                    <a:pt x="46" y="34"/>
                  </a:cubicBezTo>
                  <a:cubicBezTo>
                    <a:pt x="194" y="34"/>
                    <a:pt x="194" y="34"/>
                    <a:pt x="194" y="34"/>
                  </a:cubicBezTo>
                  <a:cubicBezTo>
                    <a:pt x="201" y="34"/>
                    <a:pt x="206" y="39"/>
                    <a:pt x="206" y="45"/>
                  </a:cubicBezTo>
                  <a:lnTo>
                    <a:pt x="206" y="59"/>
                  </a:lnTo>
                  <a:close/>
                  <a:moveTo>
                    <a:pt x="206" y="59"/>
                  </a:moveTo>
                  <a:cubicBezTo>
                    <a:pt x="206" y="59"/>
                    <a:pt x="206" y="59"/>
                    <a:pt x="206" y="5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099" name="Freeform 71">
              <a:extLst>
                <a:ext uri="{FF2B5EF4-FFF2-40B4-BE49-F238E27FC236}">
                  <a16:creationId xmlns:a16="http://schemas.microsoft.com/office/drawing/2014/main" id="{6BD9FA1A-4646-0E8C-FC0A-3C666A7F4BE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56388" y="2714625"/>
              <a:ext cx="252413" cy="835025"/>
            </a:xfrm>
            <a:custGeom>
              <a:avLst/>
              <a:gdLst/>
              <a:ahLst/>
              <a:cxnLst>
                <a:cxn ang="0">
                  <a:pos x="0" y="255"/>
                </a:cxn>
                <a:cxn ang="0">
                  <a:pos x="43" y="288"/>
                </a:cxn>
                <a:cxn ang="0">
                  <a:pos x="87" y="255"/>
                </a:cxn>
                <a:cxn ang="0">
                  <a:pos x="87" y="0"/>
                </a:cxn>
                <a:cxn ang="0">
                  <a:pos x="0" y="0"/>
                </a:cxn>
                <a:cxn ang="0">
                  <a:pos x="0" y="255"/>
                </a:cxn>
                <a:cxn ang="0">
                  <a:pos x="0" y="255"/>
                </a:cxn>
                <a:cxn ang="0">
                  <a:pos x="0" y="255"/>
                </a:cxn>
              </a:cxnLst>
              <a:rect l="0" t="0" r="r" b="b"/>
              <a:pathLst>
                <a:path w="87" h="288">
                  <a:moveTo>
                    <a:pt x="0" y="255"/>
                  </a:moveTo>
                  <a:cubicBezTo>
                    <a:pt x="0" y="255"/>
                    <a:pt x="2" y="288"/>
                    <a:pt x="43" y="288"/>
                  </a:cubicBezTo>
                  <a:cubicBezTo>
                    <a:pt x="82" y="288"/>
                    <a:pt x="87" y="255"/>
                    <a:pt x="87" y="255"/>
                  </a:cubicBezTo>
                  <a:cubicBezTo>
                    <a:pt x="87" y="0"/>
                    <a:pt x="87" y="0"/>
                    <a:pt x="87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255"/>
                  </a:lnTo>
                  <a:close/>
                  <a:moveTo>
                    <a:pt x="0" y="255"/>
                  </a:moveTo>
                  <a:cubicBezTo>
                    <a:pt x="0" y="255"/>
                    <a:pt x="0" y="255"/>
                    <a:pt x="0" y="25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1100" name="Group 124">
            <a:extLst>
              <a:ext uri="{FF2B5EF4-FFF2-40B4-BE49-F238E27FC236}">
                <a16:creationId xmlns:a16="http://schemas.microsoft.com/office/drawing/2014/main" id="{DD4F5C6B-DCE8-F6D2-9E97-C8DE2E72A0D7}"/>
              </a:ext>
            </a:extLst>
          </p:cNvPr>
          <p:cNvGrpSpPr/>
          <p:nvPr/>
        </p:nvGrpSpPr>
        <p:grpSpPr>
          <a:xfrm>
            <a:off x="9248037" y="2207142"/>
            <a:ext cx="409929" cy="412105"/>
            <a:chOff x="7839075" y="1611313"/>
            <a:chExt cx="896938" cy="901700"/>
          </a:xfrm>
          <a:solidFill>
            <a:srgbClr val="268CAB"/>
          </a:solidFill>
        </p:grpSpPr>
        <p:sp>
          <p:nvSpPr>
            <p:cNvPr id="1101" name="Freeform 73">
              <a:extLst>
                <a:ext uri="{FF2B5EF4-FFF2-40B4-BE49-F238E27FC236}">
                  <a16:creationId xmlns:a16="http://schemas.microsoft.com/office/drawing/2014/main" id="{AE171C47-076F-F8B8-0879-B9D473C2C7F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839075" y="1611313"/>
              <a:ext cx="896938" cy="901700"/>
            </a:xfrm>
            <a:custGeom>
              <a:avLst/>
              <a:gdLst/>
              <a:ahLst/>
              <a:cxnLst>
                <a:cxn ang="0">
                  <a:pos x="289" y="212"/>
                </a:cxn>
                <a:cxn ang="0">
                  <a:pos x="105" y="28"/>
                </a:cxn>
                <a:cxn ang="0">
                  <a:pos x="111" y="22"/>
                </a:cxn>
                <a:cxn ang="0">
                  <a:pos x="89" y="0"/>
                </a:cxn>
                <a:cxn ang="0">
                  <a:pos x="0" y="89"/>
                </a:cxn>
                <a:cxn ang="0">
                  <a:pos x="22" y="111"/>
                </a:cxn>
                <a:cxn ang="0">
                  <a:pos x="28" y="105"/>
                </a:cxn>
                <a:cxn ang="0">
                  <a:pos x="212" y="290"/>
                </a:cxn>
                <a:cxn ang="0">
                  <a:pos x="289" y="290"/>
                </a:cxn>
                <a:cxn ang="0">
                  <a:pos x="289" y="212"/>
                </a:cxn>
                <a:cxn ang="0">
                  <a:pos x="273" y="273"/>
                </a:cxn>
                <a:cxn ang="0">
                  <a:pos x="226" y="273"/>
                </a:cxn>
                <a:cxn ang="0">
                  <a:pos x="52" y="99"/>
                </a:cxn>
                <a:cxn ang="0">
                  <a:pos x="99" y="52"/>
                </a:cxn>
                <a:cxn ang="0">
                  <a:pos x="273" y="226"/>
                </a:cxn>
                <a:cxn ang="0">
                  <a:pos x="273" y="273"/>
                </a:cxn>
                <a:cxn ang="0">
                  <a:pos x="273" y="273"/>
                </a:cxn>
                <a:cxn ang="0">
                  <a:pos x="273" y="273"/>
                </a:cxn>
              </a:cxnLst>
              <a:rect l="0" t="0" r="r" b="b"/>
              <a:pathLst>
                <a:path w="310" h="311">
                  <a:moveTo>
                    <a:pt x="289" y="212"/>
                  </a:moveTo>
                  <a:cubicBezTo>
                    <a:pt x="105" y="28"/>
                    <a:pt x="105" y="28"/>
                    <a:pt x="105" y="28"/>
                  </a:cubicBezTo>
                  <a:cubicBezTo>
                    <a:pt x="111" y="22"/>
                    <a:pt x="111" y="22"/>
                    <a:pt x="111" y="22"/>
                  </a:cubicBezTo>
                  <a:cubicBezTo>
                    <a:pt x="89" y="0"/>
                    <a:pt x="89" y="0"/>
                    <a:pt x="89" y="0"/>
                  </a:cubicBezTo>
                  <a:cubicBezTo>
                    <a:pt x="0" y="89"/>
                    <a:pt x="0" y="89"/>
                    <a:pt x="0" y="89"/>
                  </a:cubicBezTo>
                  <a:cubicBezTo>
                    <a:pt x="22" y="111"/>
                    <a:pt x="22" y="111"/>
                    <a:pt x="22" y="111"/>
                  </a:cubicBezTo>
                  <a:cubicBezTo>
                    <a:pt x="28" y="105"/>
                    <a:pt x="28" y="105"/>
                    <a:pt x="28" y="105"/>
                  </a:cubicBezTo>
                  <a:cubicBezTo>
                    <a:pt x="212" y="290"/>
                    <a:pt x="212" y="290"/>
                    <a:pt x="212" y="290"/>
                  </a:cubicBezTo>
                  <a:cubicBezTo>
                    <a:pt x="233" y="311"/>
                    <a:pt x="268" y="311"/>
                    <a:pt x="289" y="290"/>
                  </a:cubicBezTo>
                  <a:cubicBezTo>
                    <a:pt x="310" y="268"/>
                    <a:pt x="310" y="234"/>
                    <a:pt x="289" y="212"/>
                  </a:cubicBezTo>
                  <a:close/>
                  <a:moveTo>
                    <a:pt x="273" y="273"/>
                  </a:moveTo>
                  <a:cubicBezTo>
                    <a:pt x="260" y="286"/>
                    <a:pt x="239" y="286"/>
                    <a:pt x="226" y="273"/>
                  </a:cubicBezTo>
                  <a:cubicBezTo>
                    <a:pt x="52" y="99"/>
                    <a:pt x="52" y="99"/>
                    <a:pt x="52" y="99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273" y="226"/>
                    <a:pt x="273" y="226"/>
                    <a:pt x="273" y="226"/>
                  </a:cubicBezTo>
                  <a:cubicBezTo>
                    <a:pt x="286" y="239"/>
                    <a:pt x="286" y="260"/>
                    <a:pt x="273" y="273"/>
                  </a:cubicBezTo>
                  <a:close/>
                  <a:moveTo>
                    <a:pt x="273" y="273"/>
                  </a:moveTo>
                  <a:cubicBezTo>
                    <a:pt x="273" y="273"/>
                    <a:pt x="273" y="273"/>
                    <a:pt x="273" y="27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102" name="Freeform 74">
              <a:extLst>
                <a:ext uri="{FF2B5EF4-FFF2-40B4-BE49-F238E27FC236}">
                  <a16:creationId xmlns:a16="http://schemas.microsoft.com/office/drawing/2014/main" id="{0659547E-8016-17D7-EE55-FA222CFD172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175625" y="1993900"/>
              <a:ext cx="447675" cy="403225"/>
            </a:xfrm>
            <a:custGeom>
              <a:avLst/>
              <a:gdLst/>
              <a:ahLst/>
              <a:cxnLst>
                <a:cxn ang="0">
                  <a:pos x="56" y="13"/>
                </a:cxn>
                <a:cxn ang="0">
                  <a:pos x="31" y="9"/>
                </a:cxn>
                <a:cxn ang="0">
                  <a:pos x="0" y="12"/>
                </a:cxn>
                <a:cxn ang="0">
                  <a:pos x="120" y="131"/>
                </a:cxn>
                <a:cxn ang="0">
                  <a:pos x="147" y="131"/>
                </a:cxn>
                <a:cxn ang="0">
                  <a:pos x="147" y="104"/>
                </a:cxn>
                <a:cxn ang="0">
                  <a:pos x="56" y="13"/>
                </a:cxn>
                <a:cxn ang="0">
                  <a:pos x="56" y="13"/>
                </a:cxn>
                <a:cxn ang="0">
                  <a:pos x="56" y="13"/>
                </a:cxn>
              </a:cxnLst>
              <a:rect l="0" t="0" r="r" b="b"/>
              <a:pathLst>
                <a:path w="155" h="139">
                  <a:moveTo>
                    <a:pt x="56" y="13"/>
                  </a:moveTo>
                  <a:cubicBezTo>
                    <a:pt x="56" y="13"/>
                    <a:pt x="42" y="0"/>
                    <a:pt x="31" y="9"/>
                  </a:cubicBezTo>
                  <a:cubicBezTo>
                    <a:pt x="19" y="18"/>
                    <a:pt x="0" y="12"/>
                    <a:pt x="0" y="12"/>
                  </a:cubicBezTo>
                  <a:cubicBezTo>
                    <a:pt x="120" y="131"/>
                    <a:pt x="120" y="131"/>
                    <a:pt x="120" y="131"/>
                  </a:cubicBezTo>
                  <a:cubicBezTo>
                    <a:pt x="127" y="139"/>
                    <a:pt x="139" y="139"/>
                    <a:pt x="147" y="131"/>
                  </a:cubicBezTo>
                  <a:cubicBezTo>
                    <a:pt x="155" y="124"/>
                    <a:pt x="155" y="111"/>
                    <a:pt x="147" y="104"/>
                  </a:cubicBezTo>
                  <a:lnTo>
                    <a:pt x="56" y="13"/>
                  </a:lnTo>
                  <a:close/>
                  <a:moveTo>
                    <a:pt x="56" y="13"/>
                  </a:moveTo>
                  <a:cubicBezTo>
                    <a:pt x="56" y="13"/>
                    <a:pt x="56" y="13"/>
                    <a:pt x="56" y="1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1103" name="Group 128">
            <a:extLst>
              <a:ext uri="{FF2B5EF4-FFF2-40B4-BE49-F238E27FC236}">
                <a16:creationId xmlns:a16="http://schemas.microsoft.com/office/drawing/2014/main" id="{010997E2-1836-8FF9-6984-9D70B14BCD87}"/>
              </a:ext>
            </a:extLst>
          </p:cNvPr>
          <p:cNvGrpSpPr/>
          <p:nvPr/>
        </p:nvGrpSpPr>
        <p:grpSpPr>
          <a:xfrm>
            <a:off x="9965732" y="2130229"/>
            <a:ext cx="203522" cy="489018"/>
            <a:chOff x="7380288" y="2552700"/>
            <a:chExt cx="457200" cy="1098550"/>
          </a:xfrm>
          <a:solidFill>
            <a:srgbClr val="268CAB"/>
          </a:solidFill>
        </p:grpSpPr>
        <p:sp>
          <p:nvSpPr>
            <p:cNvPr id="1104" name="Freeform 75">
              <a:extLst>
                <a:ext uri="{FF2B5EF4-FFF2-40B4-BE49-F238E27FC236}">
                  <a16:creationId xmlns:a16="http://schemas.microsoft.com/office/drawing/2014/main" id="{810C71DB-BE92-3D79-C969-8812C8ECA70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80288" y="2790825"/>
              <a:ext cx="457200" cy="860425"/>
            </a:xfrm>
            <a:custGeom>
              <a:avLst/>
              <a:gdLst/>
              <a:ahLst/>
              <a:cxnLst>
                <a:cxn ang="0">
                  <a:pos x="143" y="0"/>
                </a:cxn>
                <a:cxn ang="0">
                  <a:pos x="14" y="0"/>
                </a:cxn>
                <a:cxn ang="0">
                  <a:pos x="0" y="14"/>
                </a:cxn>
                <a:cxn ang="0">
                  <a:pos x="14" y="29"/>
                </a:cxn>
                <a:cxn ang="0">
                  <a:pos x="25" y="29"/>
                </a:cxn>
                <a:cxn ang="0">
                  <a:pos x="25" y="243"/>
                </a:cxn>
                <a:cxn ang="0">
                  <a:pos x="79" y="297"/>
                </a:cxn>
                <a:cxn ang="0">
                  <a:pos x="133" y="243"/>
                </a:cxn>
                <a:cxn ang="0">
                  <a:pos x="133" y="29"/>
                </a:cxn>
                <a:cxn ang="0">
                  <a:pos x="143" y="29"/>
                </a:cxn>
                <a:cxn ang="0">
                  <a:pos x="158" y="14"/>
                </a:cxn>
                <a:cxn ang="0">
                  <a:pos x="143" y="0"/>
                </a:cxn>
                <a:cxn ang="0">
                  <a:pos x="102" y="29"/>
                </a:cxn>
                <a:cxn ang="0">
                  <a:pos x="102" y="165"/>
                </a:cxn>
                <a:cxn ang="0">
                  <a:pos x="56" y="165"/>
                </a:cxn>
                <a:cxn ang="0">
                  <a:pos x="56" y="29"/>
                </a:cxn>
                <a:cxn ang="0">
                  <a:pos x="102" y="29"/>
                </a:cxn>
                <a:cxn ang="0">
                  <a:pos x="102" y="29"/>
                </a:cxn>
                <a:cxn ang="0">
                  <a:pos x="102" y="29"/>
                </a:cxn>
              </a:cxnLst>
              <a:rect l="0" t="0" r="r" b="b"/>
              <a:pathLst>
                <a:path w="158" h="297">
                  <a:moveTo>
                    <a:pt x="143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23"/>
                    <a:pt x="6" y="29"/>
                    <a:pt x="14" y="29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5" y="243"/>
                    <a:pt x="25" y="243"/>
                    <a:pt x="25" y="243"/>
                  </a:cubicBezTo>
                  <a:cubicBezTo>
                    <a:pt x="25" y="273"/>
                    <a:pt x="49" y="297"/>
                    <a:pt x="79" y="297"/>
                  </a:cubicBezTo>
                  <a:cubicBezTo>
                    <a:pt x="108" y="297"/>
                    <a:pt x="133" y="273"/>
                    <a:pt x="133" y="243"/>
                  </a:cubicBezTo>
                  <a:cubicBezTo>
                    <a:pt x="133" y="29"/>
                    <a:pt x="133" y="29"/>
                    <a:pt x="133" y="29"/>
                  </a:cubicBezTo>
                  <a:cubicBezTo>
                    <a:pt x="143" y="29"/>
                    <a:pt x="143" y="29"/>
                    <a:pt x="143" y="29"/>
                  </a:cubicBezTo>
                  <a:cubicBezTo>
                    <a:pt x="152" y="29"/>
                    <a:pt x="158" y="23"/>
                    <a:pt x="158" y="14"/>
                  </a:cubicBezTo>
                  <a:cubicBezTo>
                    <a:pt x="158" y="6"/>
                    <a:pt x="152" y="0"/>
                    <a:pt x="143" y="0"/>
                  </a:cubicBezTo>
                  <a:close/>
                  <a:moveTo>
                    <a:pt x="102" y="29"/>
                  </a:moveTo>
                  <a:cubicBezTo>
                    <a:pt x="102" y="165"/>
                    <a:pt x="102" y="165"/>
                    <a:pt x="102" y="165"/>
                  </a:cubicBezTo>
                  <a:cubicBezTo>
                    <a:pt x="56" y="165"/>
                    <a:pt x="56" y="165"/>
                    <a:pt x="56" y="165"/>
                  </a:cubicBezTo>
                  <a:cubicBezTo>
                    <a:pt x="56" y="29"/>
                    <a:pt x="56" y="29"/>
                    <a:pt x="56" y="29"/>
                  </a:cubicBezTo>
                  <a:lnTo>
                    <a:pt x="102" y="29"/>
                  </a:lnTo>
                  <a:close/>
                  <a:moveTo>
                    <a:pt x="102" y="29"/>
                  </a:moveTo>
                  <a:cubicBezTo>
                    <a:pt x="102" y="29"/>
                    <a:pt x="102" y="29"/>
                    <a:pt x="102" y="2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105" name="Freeform 76">
              <a:extLst>
                <a:ext uri="{FF2B5EF4-FFF2-40B4-BE49-F238E27FC236}">
                  <a16:creationId xmlns:a16="http://schemas.microsoft.com/office/drawing/2014/main" id="{A1E420A9-2FAF-DB92-7434-D35093E190F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507288" y="2552700"/>
              <a:ext cx="101600" cy="98425"/>
            </a:xfrm>
            <a:custGeom>
              <a:avLst/>
              <a:gdLst/>
              <a:ahLst/>
              <a:cxnLst>
                <a:cxn ang="0">
                  <a:pos x="35" y="17"/>
                </a:cxn>
                <a:cxn ang="0">
                  <a:pos x="18" y="34"/>
                </a:cxn>
                <a:cxn ang="0">
                  <a:pos x="0" y="17"/>
                </a:cxn>
                <a:cxn ang="0">
                  <a:pos x="18" y="0"/>
                </a:cxn>
                <a:cxn ang="0">
                  <a:pos x="35" y="17"/>
                </a:cxn>
                <a:cxn ang="0">
                  <a:pos x="35" y="17"/>
                </a:cxn>
                <a:cxn ang="0">
                  <a:pos x="35" y="17"/>
                </a:cxn>
              </a:cxnLst>
              <a:rect l="0" t="0" r="r" b="b"/>
              <a:pathLst>
                <a:path w="35" h="34">
                  <a:moveTo>
                    <a:pt x="35" y="17"/>
                  </a:moveTo>
                  <a:cubicBezTo>
                    <a:pt x="35" y="26"/>
                    <a:pt x="27" y="34"/>
                    <a:pt x="18" y="34"/>
                  </a:cubicBezTo>
                  <a:cubicBezTo>
                    <a:pt x="8" y="34"/>
                    <a:pt x="0" y="26"/>
                    <a:pt x="0" y="17"/>
                  </a:cubicBezTo>
                  <a:cubicBezTo>
                    <a:pt x="0" y="7"/>
                    <a:pt x="8" y="0"/>
                    <a:pt x="18" y="0"/>
                  </a:cubicBezTo>
                  <a:cubicBezTo>
                    <a:pt x="27" y="0"/>
                    <a:pt x="35" y="7"/>
                    <a:pt x="35" y="17"/>
                  </a:cubicBezTo>
                  <a:close/>
                  <a:moveTo>
                    <a:pt x="35" y="17"/>
                  </a:moveTo>
                  <a:cubicBezTo>
                    <a:pt x="35" y="17"/>
                    <a:pt x="35" y="17"/>
                    <a:pt x="35" y="1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106" name="Freeform 77">
              <a:extLst>
                <a:ext uri="{FF2B5EF4-FFF2-40B4-BE49-F238E27FC236}">
                  <a16:creationId xmlns:a16="http://schemas.microsoft.com/office/drawing/2014/main" id="{06F0D9AD-127D-FB6E-8DF1-31E0329B864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658100" y="2671763"/>
              <a:ext cx="57150" cy="57150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20"/>
                </a:cxn>
                <a:cxn ang="0">
                  <a:pos x="0" y="10"/>
                </a:cxn>
                <a:cxn ang="0">
                  <a:pos x="10" y="0"/>
                </a:cxn>
                <a:cxn ang="0">
                  <a:pos x="20" y="10"/>
                </a:cxn>
                <a:cxn ang="0">
                  <a:pos x="20" y="10"/>
                </a:cxn>
                <a:cxn ang="0">
                  <a:pos x="20" y="10"/>
                </a:cxn>
              </a:cxnLst>
              <a:rect l="0" t="0" r="r" b="b"/>
              <a:pathLst>
                <a:path w="20" h="20">
                  <a:moveTo>
                    <a:pt x="20" y="10"/>
                  </a:moveTo>
                  <a:cubicBezTo>
                    <a:pt x="20" y="15"/>
                    <a:pt x="15" y="20"/>
                    <a:pt x="10" y="20"/>
                  </a:cubicBezTo>
                  <a:cubicBezTo>
                    <a:pt x="5" y="20"/>
                    <a:pt x="0" y="15"/>
                    <a:pt x="0" y="10"/>
                  </a:cubicBezTo>
                  <a:cubicBezTo>
                    <a:pt x="0" y="4"/>
                    <a:pt x="5" y="0"/>
                    <a:pt x="10" y="0"/>
                  </a:cubicBezTo>
                  <a:cubicBezTo>
                    <a:pt x="15" y="0"/>
                    <a:pt x="20" y="4"/>
                    <a:pt x="20" y="10"/>
                  </a:cubicBezTo>
                  <a:close/>
                  <a:moveTo>
                    <a:pt x="20" y="10"/>
                  </a:moveTo>
                  <a:cubicBezTo>
                    <a:pt x="20" y="10"/>
                    <a:pt x="20" y="10"/>
                    <a:pt x="20" y="1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107" name="Freeform 78">
              <a:extLst>
                <a:ext uri="{FF2B5EF4-FFF2-40B4-BE49-F238E27FC236}">
                  <a16:creationId xmlns:a16="http://schemas.microsoft.com/office/drawing/2014/main" id="{6D6002BC-F978-F33F-06A2-A31A7B4B1AC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588250" y="3111500"/>
              <a:ext cx="57150" cy="58738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20"/>
                </a:cxn>
                <a:cxn ang="0">
                  <a:pos x="0" y="10"/>
                </a:cxn>
                <a:cxn ang="0">
                  <a:pos x="10" y="0"/>
                </a:cxn>
                <a:cxn ang="0">
                  <a:pos x="20" y="10"/>
                </a:cxn>
                <a:cxn ang="0">
                  <a:pos x="20" y="10"/>
                </a:cxn>
                <a:cxn ang="0">
                  <a:pos x="20" y="10"/>
                </a:cxn>
              </a:cxnLst>
              <a:rect l="0" t="0" r="r" b="b"/>
              <a:pathLst>
                <a:path w="20" h="20">
                  <a:moveTo>
                    <a:pt x="20" y="10"/>
                  </a:moveTo>
                  <a:cubicBezTo>
                    <a:pt x="20" y="15"/>
                    <a:pt x="15" y="20"/>
                    <a:pt x="10" y="20"/>
                  </a:cubicBezTo>
                  <a:cubicBezTo>
                    <a:pt x="4" y="20"/>
                    <a:pt x="0" y="15"/>
                    <a:pt x="0" y="10"/>
                  </a:cubicBezTo>
                  <a:cubicBezTo>
                    <a:pt x="0" y="4"/>
                    <a:pt x="4" y="0"/>
                    <a:pt x="10" y="0"/>
                  </a:cubicBezTo>
                  <a:cubicBezTo>
                    <a:pt x="15" y="0"/>
                    <a:pt x="20" y="4"/>
                    <a:pt x="20" y="10"/>
                  </a:cubicBezTo>
                  <a:close/>
                  <a:moveTo>
                    <a:pt x="20" y="10"/>
                  </a:moveTo>
                  <a:cubicBezTo>
                    <a:pt x="20" y="10"/>
                    <a:pt x="20" y="10"/>
                    <a:pt x="20" y="1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108" name="Freeform 79">
              <a:extLst>
                <a:ext uri="{FF2B5EF4-FFF2-40B4-BE49-F238E27FC236}">
                  <a16:creationId xmlns:a16="http://schemas.microsoft.com/office/drawing/2014/main" id="{8C060075-4DB6-7BA4-F52E-F95483680F2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581900" y="2689225"/>
              <a:ext cx="34925" cy="34925"/>
            </a:xfrm>
            <a:custGeom>
              <a:avLst/>
              <a:gdLst/>
              <a:ahLst/>
              <a:cxnLst>
                <a:cxn ang="0">
                  <a:pos x="12" y="6"/>
                </a:cxn>
                <a:cxn ang="0">
                  <a:pos x="6" y="12"/>
                </a:cxn>
                <a:cxn ang="0">
                  <a:pos x="0" y="6"/>
                </a:cxn>
                <a:cxn ang="0">
                  <a:pos x="6" y="0"/>
                </a:cxn>
                <a:cxn ang="0">
                  <a:pos x="12" y="6"/>
                </a:cxn>
                <a:cxn ang="0">
                  <a:pos x="12" y="6"/>
                </a:cxn>
                <a:cxn ang="0">
                  <a:pos x="12" y="6"/>
                </a:cxn>
              </a:cxnLst>
              <a:rect l="0" t="0" r="r" b="b"/>
              <a:pathLst>
                <a:path w="12" h="12">
                  <a:moveTo>
                    <a:pt x="12" y="6"/>
                  </a:moveTo>
                  <a:cubicBezTo>
                    <a:pt x="12" y="9"/>
                    <a:pt x="9" y="12"/>
                    <a:pt x="6" y="12"/>
                  </a:cubicBezTo>
                  <a:cubicBezTo>
                    <a:pt x="3" y="12"/>
                    <a:pt x="0" y="9"/>
                    <a:pt x="0" y="6"/>
                  </a:cubicBezTo>
                  <a:cubicBezTo>
                    <a:pt x="0" y="3"/>
                    <a:pt x="3" y="0"/>
                    <a:pt x="6" y="0"/>
                  </a:cubicBezTo>
                  <a:cubicBezTo>
                    <a:pt x="9" y="0"/>
                    <a:pt x="12" y="3"/>
                    <a:pt x="12" y="6"/>
                  </a:cubicBezTo>
                  <a:close/>
                  <a:moveTo>
                    <a:pt x="12" y="6"/>
                  </a:moveTo>
                  <a:cubicBezTo>
                    <a:pt x="12" y="6"/>
                    <a:pt x="12" y="6"/>
                    <a:pt x="12" y="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109" name="Freeform 80">
              <a:extLst>
                <a:ext uri="{FF2B5EF4-FFF2-40B4-BE49-F238E27FC236}">
                  <a16:creationId xmlns:a16="http://schemas.microsoft.com/office/drawing/2014/main" id="{7831CA44-EF2D-D936-3FA9-B11D4ECF18A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564438" y="3201988"/>
              <a:ext cx="34925" cy="34925"/>
            </a:xfrm>
            <a:custGeom>
              <a:avLst/>
              <a:gdLst/>
              <a:ahLst/>
              <a:cxnLst>
                <a:cxn ang="0">
                  <a:pos x="12" y="6"/>
                </a:cxn>
                <a:cxn ang="0">
                  <a:pos x="6" y="12"/>
                </a:cxn>
                <a:cxn ang="0">
                  <a:pos x="0" y="6"/>
                </a:cxn>
                <a:cxn ang="0">
                  <a:pos x="6" y="0"/>
                </a:cxn>
                <a:cxn ang="0">
                  <a:pos x="12" y="6"/>
                </a:cxn>
                <a:cxn ang="0">
                  <a:pos x="12" y="6"/>
                </a:cxn>
                <a:cxn ang="0">
                  <a:pos x="12" y="6"/>
                </a:cxn>
              </a:cxnLst>
              <a:rect l="0" t="0" r="r" b="b"/>
              <a:pathLst>
                <a:path w="12" h="12">
                  <a:moveTo>
                    <a:pt x="12" y="6"/>
                  </a:moveTo>
                  <a:cubicBezTo>
                    <a:pt x="12" y="10"/>
                    <a:pt x="9" y="12"/>
                    <a:pt x="6" y="12"/>
                  </a:cubicBezTo>
                  <a:cubicBezTo>
                    <a:pt x="3" y="12"/>
                    <a:pt x="0" y="10"/>
                    <a:pt x="0" y="6"/>
                  </a:cubicBezTo>
                  <a:cubicBezTo>
                    <a:pt x="0" y="3"/>
                    <a:pt x="3" y="0"/>
                    <a:pt x="6" y="0"/>
                  </a:cubicBezTo>
                  <a:cubicBezTo>
                    <a:pt x="9" y="0"/>
                    <a:pt x="12" y="3"/>
                    <a:pt x="12" y="6"/>
                  </a:cubicBezTo>
                  <a:close/>
                  <a:moveTo>
                    <a:pt x="12" y="6"/>
                  </a:moveTo>
                  <a:cubicBezTo>
                    <a:pt x="12" y="6"/>
                    <a:pt x="12" y="6"/>
                    <a:pt x="12" y="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1110" name="Group 117">
            <a:extLst>
              <a:ext uri="{FF2B5EF4-FFF2-40B4-BE49-F238E27FC236}">
                <a16:creationId xmlns:a16="http://schemas.microsoft.com/office/drawing/2014/main" id="{3696593F-3029-17AD-C924-FF08CED1326E}"/>
              </a:ext>
            </a:extLst>
          </p:cNvPr>
          <p:cNvGrpSpPr/>
          <p:nvPr/>
        </p:nvGrpSpPr>
        <p:grpSpPr>
          <a:xfrm>
            <a:off x="5535269" y="3902135"/>
            <a:ext cx="352023" cy="340209"/>
            <a:chOff x="8048625" y="3005138"/>
            <a:chExt cx="473076" cy="457200"/>
          </a:xfrm>
          <a:solidFill>
            <a:srgbClr val="2CC17C"/>
          </a:solidFill>
        </p:grpSpPr>
        <p:sp>
          <p:nvSpPr>
            <p:cNvPr id="1111" name="Freeform 81">
              <a:extLst>
                <a:ext uri="{FF2B5EF4-FFF2-40B4-BE49-F238E27FC236}">
                  <a16:creationId xmlns:a16="http://schemas.microsoft.com/office/drawing/2014/main" id="{671A356F-E117-9D58-6485-D9D97CD4CCE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148638" y="3338513"/>
              <a:ext cx="373063" cy="123825"/>
            </a:xfrm>
            <a:custGeom>
              <a:avLst/>
              <a:gdLst/>
              <a:ahLst/>
              <a:cxnLst>
                <a:cxn ang="0">
                  <a:pos x="128" y="2"/>
                </a:cxn>
                <a:cxn ang="0">
                  <a:pos x="65" y="24"/>
                </a:cxn>
                <a:cxn ang="0">
                  <a:pos x="1" y="2"/>
                </a:cxn>
                <a:cxn ang="0">
                  <a:pos x="0" y="2"/>
                </a:cxn>
                <a:cxn ang="0">
                  <a:pos x="0" y="16"/>
                </a:cxn>
                <a:cxn ang="0">
                  <a:pos x="65" y="43"/>
                </a:cxn>
                <a:cxn ang="0">
                  <a:pos x="129" y="16"/>
                </a:cxn>
                <a:cxn ang="0">
                  <a:pos x="129" y="2"/>
                </a:cxn>
                <a:cxn ang="0">
                  <a:pos x="128" y="2"/>
                </a:cxn>
                <a:cxn ang="0">
                  <a:pos x="128" y="2"/>
                </a:cxn>
                <a:cxn ang="0">
                  <a:pos x="128" y="2"/>
                </a:cxn>
              </a:cxnLst>
              <a:rect l="0" t="0" r="r" b="b"/>
              <a:pathLst>
                <a:path w="129" h="43">
                  <a:moveTo>
                    <a:pt x="128" y="2"/>
                  </a:moveTo>
                  <a:cubicBezTo>
                    <a:pt x="124" y="15"/>
                    <a:pt x="96" y="24"/>
                    <a:pt x="65" y="24"/>
                  </a:cubicBezTo>
                  <a:cubicBezTo>
                    <a:pt x="34" y="24"/>
                    <a:pt x="6" y="15"/>
                    <a:pt x="1" y="2"/>
                  </a:cubicBezTo>
                  <a:cubicBezTo>
                    <a:pt x="0" y="0"/>
                    <a:pt x="0" y="0"/>
                    <a:pt x="0" y="2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31"/>
                    <a:pt x="31" y="43"/>
                    <a:pt x="65" y="43"/>
                  </a:cubicBezTo>
                  <a:cubicBezTo>
                    <a:pt x="99" y="43"/>
                    <a:pt x="129" y="31"/>
                    <a:pt x="129" y="16"/>
                  </a:cubicBezTo>
                  <a:cubicBezTo>
                    <a:pt x="129" y="2"/>
                    <a:pt x="129" y="2"/>
                    <a:pt x="129" y="2"/>
                  </a:cubicBezTo>
                  <a:cubicBezTo>
                    <a:pt x="129" y="0"/>
                    <a:pt x="129" y="0"/>
                    <a:pt x="128" y="2"/>
                  </a:cubicBezTo>
                  <a:close/>
                  <a:moveTo>
                    <a:pt x="128" y="2"/>
                  </a:moveTo>
                  <a:cubicBezTo>
                    <a:pt x="128" y="2"/>
                    <a:pt x="128" y="2"/>
                    <a:pt x="128" y="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112" name="Freeform 82">
              <a:extLst>
                <a:ext uri="{FF2B5EF4-FFF2-40B4-BE49-F238E27FC236}">
                  <a16:creationId xmlns:a16="http://schemas.microsoft.com/office/drawing/2014/main" id="{3267AC9C-1C9C-29EE-9F51-992B850030D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29600" y="3268663"/>
              <a:ext cx="290513" cy="127000"/>
            </a:xfrm>
            <a:custGeom>
              <a:avLst/>
              <a:gdLst/>
              <a:ahLst/>
              <a:cxnLst>
                <a:cxn ang="0">
                  <a:pos x="2" y="40"/>
                </a:cxn>
                <a:cxn ang="0">
                  <a:pos x="37" y="44"/>
                </a:cxn>
                <a:cxn ang="0">
                  <a:pos x="100" y="18"/>
                </a:cxn>
                <a:cxn ang="0">
                  <a:pos x="86" y="1"/>
                </a:cxn>
                <a:cxn ang="0">
                  <a:pos x="79" y="1"/>
                </a:cxn>
                <a:cxn ang="0">
                  <a:pos x="2" y="37"/>
                </a:cxn>
                <a:cxn ang="0">
                  <a:pos x="2" y="40"/>
                </a:cxn>
                <a:cxn ang="0">
                  <a:pos x="2" y="40"/>
                </a:cxn>
                <a:cxn ang="0">
                  <a:pos x="2" y="40"/>
                </a:cxn>
              </a:cxnLst>
              <a:rect l="0" t="0" r="r" b="b"/>
              <a:pathLst>
                <a:path w="100" h="44">
                  <a:moveTo>
                    <a:pt x="2" y="40"/>
                  </a:moveTo>
                  <a:cubicBezTo>
                    <a:pt x="12" y="43"/>
                    <a:pt x="24" y="44"/>
                    <a:pt x="37" y="44"/>
                  </a:cubicBezTo>
                  <a:cubicBezTo>
                    <a:pt x="72" y="44"/>
                    <a:pt x="100" y="32"/>
                    <a:pt x="100" y="18"/>
                  </a:cubicBezTo>
                  <a:cubicBezTo>
                    <a:pt x="100" y="11"/>
                    <a:pt x="95" y="6"/>
                    <a:pt x="86" y="1"/>
                  </a:cubicBezTo>
                  <a:cubicBezTo>
                    <a:pt x="84" y="0"/>
                    <a:pt x="81" y="0"/>
                    <a:pt x="79" y="1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0" y="38"/>
                    <a:pt x="0" y="39"/>
                    <a:pt x="2" y="40"/>
                  </a:cubicBezTo>
                  <a:close/>
                  <a:moveTo>
                    <a:pt x="2" y="40"/>
                  </a:moveTo>
                  <a:cubicBezTo>
                    <a:pt x="2" y="40"/>
                    <a:pt x="2" y="40"/>
                    <a:pt x="2" y="4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113" name="Freeform 83">
              <a:extLst>
                <a:ext uri="{FF2B5EF4-FFF2-40B4-BE49-F238E27FC236}">
                  <a16:creationId xmlns:a16="http://schemas.microsoft.com/office/drawing/2014/main" id="{5821EF2B-B39E-03C0-AC71-56F6DB7C467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151813" y="3241675"/>
              <a:ext cx="284163" cy="125413"/>
            </a:xfrm>
            <a:custGeom>
              <a:avLst/>
              <a:gdLst/>
              <a:ahLst/>
              <a:cxnLst>
                <a:cxn ang="0">
                  <a:pos x="0" y="27"/>
                </a:cxn>
                <a:cxn ang="0">
                  <a:pos x="12" y="42"/>
                </a:cxn>
                <a:cxn ang="0">
                  <a:pos x="19" y="42"/>
                </a:cxn>
                <a:cxn ang="0">
                  <a:pos x="96" y="7"/>
                </a:cxn>
                <a:cxn ang="0">
                  <a:pos x="96" y="4"/>
                </a:cxn>
                <a:cxn ang="0">
                  <a:pos x="64" y="0"/>
                </a:cxn>
                <a:cxn ang="0">
                  <a:pos x="0" y="27"/>
                </a:cxn>
                <a:cxn ang="0">
                  <a:pos x="0" y="27"/>
                </a:cxn>
                <a:cxn ang="0">
                  <a:pos x="0" y="27"/>
                </a:cxn>
              </a:cxnLst>
              <a:rect l="0" t="0" r="r" b="b"/>
              <a:pathLst>
                <a:path w="98" h="43">
                  <a:moveTo>
                    <a:pt x="0" y="27"/>
                  </a:moveTo>
                  <a:cubicBezTo>
                    <a:pt x="0" y="32"/>
                    <a:pt x="5" y="38"/>
                    <a:pt x="12" y="42"/>
                  </a:cubicBezTo>
                  <a:cubicBezTo>
                    <a:pt x="14" y="43"/>
                    <a:pt x="17" y="43"/>
                    <a:pt x="19" y="42"/>
                  </a:cubicBezTo>
                  <a:cubicBezTo>
                    <a:pt x="96" y="7"/>
                    <a:pt x="96" y="7"/>
                    <a:pt x="96" y="7"/>
                  </a:cubicBezTo>
                  <a:cubicBezTo>
                    <a:pt x="98" y="6"/>
                    <a:pt x="98" y="4"/>
                    <a:pt x="96" y="4"/>
                  </a:cubicBezTo>
                  <a:cubicBezTo>
                    <a:pt x="86" y="2"/>
                    <a:pt x="75" y="0"/>
                    <a:pt x="64" y="0"/>
                  </a:cubicBezTo>
                  <a:cubicBezTo>
                    <a:pt x="29" y="0"/>
                    <a:pt x="0" y="12"/>
                    <a:pt x="0" y="27"/>
                  </a:cubicBezTo>
                  <a:close/>
                  <a:moveTo>
                    <a:pt x="0" y="27"/>
                  </a:moveTo>
                  <a:cubicBezTo>
                    <a:pt x="0" y="27"/>
                    <a:pt x="0" y="27"/>
                    <a:pt x="0" y="2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114" name="Freeform 84">
              <a:extLst>
                <a:ext uri="{FF2B5EF4-FFF2-40B4-BE49-F238E27FC236}">
                  <a16:creationId xmlns:a16="http://schemas.microsoft.com/office/drawing/2014/main" id="{DB73C065-0B6E-9871-4197-40D03BB56B9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28013" y="3005138"/>
              <a:ext cx="155575" cy="236538"/>
            </a:xfrm>
            <a:custGeom>
              <a:avLst/>
              <a:gdLst/>
              <a:ahLst/>
              <a:cxnLst>
                <a:cxn ang="0">
                  <a:pos x="3" y="81"/>
                </a:cxn>
                <a:cxn ang="0">
                  <a:pos x="41" y="77"/>
                </a:cxn>
                <a:cxn ang="0">
                  <a:pos x="48" y="77"/>
                </a:cxn>
                <a:cxn ang="0">
                  <a:pos x="52" y="74"/>
                </a:cxn>
                <a:cxn ang="0">
                  <a:pos x="54" y="58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79"/>
                </a:cxn>
                <a:cxn ang="0">
                  <a:pos x="3" y="81"/>
                </a:cxn>
                <a:cxn ang="0">
                  <a:pos x="3" y="81"/>
                </a:cxn>
                <a:cxn ang="0">
                  <a:pos x="3" y="81"/>
                </a:cxn>
              </a:cxnLst>
              <a:rect l="0" t="0" r="r" b="b"/>
              <a:pathLst>
                <a:path w="54" h="82">
                  <a:moveTo>
                    <a:pt x="3" y="81"/>
                  </a:moveTo>
                  <a:cubicBezTo>
                    <a:pt x="14" y="79"/>
                    <a:pt x="27" y="77"/>
                    <a:pt x="41" y="77"/>
                  </a:cubicBezTo>
                  <a:cubicBezTo>
                    <a:pt x="43" y="77"/>
                    <a:pt x="46" y="77"/>
                    <a:pt x="48" y="77"/>
                  </a:cubicBezTo>
                  <a:cubicBezTo>
                    <a:pt x="50" y="77"/>
                    <a:pt x="51" y="76"/>
                    <a:pt x="52" y="74"/>
                  </a:cubicBezTo>
                  <a:cubicBezTo>
                    <a:pt x="54" y="69"/>
                    <a:pt x="54" y="64"/>
                    <a:pt x="54" y="58"/>
                  </a:cubicBezTo>
                  <a:cubicBezTo>
                    <a:pt x="54" y="28"/>
                    <a:pt x="32" y="4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0" y="81"/>
                    <a:pt x="1" y="82"/>
                    <a:pt x="3" y="81"/>
                  </a:cubicBezTo>
                  <a:close/>
                  <a:moveTo>
                    <a:pt x="3" y="81"/>
                  </a:moveTo>
                  <a:cubicBezTo>
                    <a:pt x="3" y="81"/>
                    <a:pt x="3" y="81"/>
                    <a:pt x="3" y="8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115" name="Freeform 85">
              <a:extLst>
                <a:ext uri="{FF2B5EF4-FFF2-40B4-BE49-F238E27FC236}">
                  <a16:creationId xmlns:a16="http://schemas.microsoft.com/office/drawing/2014/main" id="{57F6A9D9-2367-411B-040D-BF7C054C824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48625" y="3005138"/>
              <a:ext cx="155575" cy="312738"/>
            </a:xfrm>
            <a:custGeom>
              <a:avLst/>
              <a:gdLst/>
              <a:ahLst/>
              <a:cxnLst>
                <a:cxn ang="0">
                  <a:pos x="51" y="86"/>
                </a:cxn>
                <a:cxn ang="0">
                  <a:pos x="54" y="81"/>
                </a:cxn>
                <a:cxn ang="0">
                  <a:pos x="54" y="4"/>
                </a:cxn>
                <a:cxn ang="0">
                  <a:pos x="51" y="0"/>
                </a:cxn>
                <a:cxn ang="0">
                  <a:pos x="0" y="58"/>
                </a:cxn>
                <a:cxn ang="0">
                  <a:pos x="27" y="107"/>
                </a:cxn>
                <a:cxn ang="0">
                  <a:pos x="29" y="108"/>
                </a:cxn>
                <a:cxn ang="0">
                  <a:pos x="29" y="108"/>
                </a:cxn>
                <a:cxn ang="0">
                  <a:pos x="51" y="86"/>
                </a:cxn>
                <a:cxn ang="0">
                  <a:pos x="51" y="86"/>
                </a:cxn>
                <a:cxn ang="0">
                  <a:pos x="51" y="86"/>
                </a:cxn>
              </a:cxnLst>
              <a:rect l="0" t="0" r="r" b="b"/>
              <a:pathLst>
                <a:path w="54" h="108">
                  <a:moveTo>
                    <a:pt x="51" y="86"/>
                  </a:moveTo>
                  <a:cubicBezTo>
                    <a:pt x="53" y="85"/>
                    <a:pt x="54" y="83"/>
                    <a:pt x="54" y="81"/>
                  </a:cubicBezTo>
                  <a:cubicBezTo>
                    <a:pt x="54" y="4"/>
                    <a:pt x="54" y="4"/>
                    <a:pt x="54" y="4"/>
                  </a:cubicBezTo>
                  <a:cubicBezTo>
                    <a:pt x="54" y="2"/>
                    <a:pt x="53" y="0"/>
                    <a:pt x="51" y="0"/>
                  </a:cubicBezTo>
                  <a:cubicBezTo>
                    <a:pt x="22" y="4"/>
                    <a:pt x="0" y="28"/>
                    <a:pt x="0" y="58"/>
                  </a:cubicBezTo>
                  <a:cubicBezTo>
                    <a:pt x="0" y="78"/>
                    <a:pt x="11" y="96"/>
                    <a:pt x="27" y="107"/>
                  </a:cubicBezTo>
                  <a:cubicBezTo>
                    <a:pt x="28" y="108"/>
                    <a:pt x="29" y="108"/>
                    <a:pt x="29" y="108"/>
                  </a:cubicBezTo>
                  <a:cubicBezTo>
                    <a:pt x="29" y="108"/>
                    <a:pt x="29" y="108"/>
                    <a:pt x="29" y="108"/>
                  </a:cubicBezTo>
                  <a:cubicBezTo>
                    <a:pt x="29" y="99"/>
                    <a:pt x="38" y="91"/>
                    <a:pt x="51" y="86"/>
                  </a:cubicBezTo>
                  <a:close/>
                  <a:moveTo>
                    <a:pt x="51" y="86"/>
                  </a:moveTo>
                  <a:cubicBezTo>
                    <a:pt x="51" y="86"/>
                    <a:pt x="51" y="86"/>
                    <a:pt x="51" y="8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sp>
        <p:nvSpPr>
          <p:cNvPr id="1116" name="Freeform 86">
            <a:extLst>
              <a:ext uri="{FF2B5EF4-FFF2-40B4-BE49-F238E27FC236}">
                <a16:creationId xmlns:a16="http://schemas.microsoft.com/office/drawing/2014/main" id="{F3C49844-4F93-6212-CC9F-FCE8620D05BA}"/>
              </a:ext>
            </a:extLst>
          </p:cNvPr>
          <p:cNvSpPr>
            <a:spLocks noEditPoints="1"/>
          </p:cNvSpPr>
          <p:nvPr/>
        </p:nvSpPr>
        <p:spPr bwMode="auto">
          <a:xfrm>
            <a:off x="8430528" y="3675327"/>
            <a:ext cx="352670" cy="567016"/>
          </a:xfrm>
          <a:custGeom>
            <a:avLst/>
            <a:gdLst/>
            <a:ahLst/>
            <a:cxnLst>
              <a:cxn ang="0">
                <a:pos x="132" y="75"/>
              </a:cxn>
              <a:cxn ang="0">
                <a:pos x="88" y="48"/>
              </a:cxn>
              <a:cxn ang="0">
                <a:pos x="81" y="26"/>
              </a:cxn>
              <a:cxn ang="0">
                <a:pos x="81" y="13"/>
              </a:cxn>
              <a:cxn ang="0">
                <a:pos x="92" y="8"/>
              </a:cxn>
              <a:cxn ang="0">
                <a:pos x="87" y="0"/>
              </a:cxn>
              <a:cxn ang="0">
                <a:pos x="45" y="5"/>
              </a:cxn>
              <a:cxn ang="0">
                <a:pos x="50" y="13"/>
              </a:cxn>
              <a:cxn ang="0">
                <a:pos x="56" y="14"/>
              </a:cxn>
              <a:cxn ang="0">
                <a:pos x="49" y="33"/>
              </a:cxn>
              <a:cxn ang="0">
                <a:pos x="56" y="145"/>
              </a:cxn>
              <a:cxn ang="0">
                <a:pos x="56" y="194"/>
              </a:cxn>
              <a:cxn ang="0">
                <a:pos x="80" y="194"/>
              </a:cxn>
              <a:cxn ang="0">
                <a:pos x="81" y="145"/>
              </a:cxn>
              <a:cxn ang="0">
                <a:pos x="88" y="111"/>
              </a:cxn>
              <a:cxn ang="0">
                <a:pos x="127" y="97"/>
              </a:cxn>
              <a:cxn ang="0">
                <a:pos x="147" y="209"/>
              </a:cxn>
              <a:cxn ang="0">
                <a:pos x="123" y="218"/>
              </a:cxn>
              <a:cxn ang="0">
                <a:pos x="27" y="229"/>
              </a:cxn>
              <a:cxn ang="0">
                <a:pos x="123" y="224"/>
              </a:cxn>
              <a:cxn ang="0">
                <a:pos x="90" y="240"/>
              </a:cxn>
              <a:cxn ang="0">
                <a:pos x="68" y="241"/>
              </a:cxn>
              <a:cxn ang="0">
                <a:pos x="0" y="265"/>
              </a:cxn>
              <a:cxn ang="0">
                <a:pos x="150" y="294"/>
              </a:cxn>
              <a:cxn ang="0">
                <a:pos x="112" y="265"/>
              </a:cxn>
              <a:cxn ang="0">
                <a:pos x="183" y="163"/>
              </a:cxn>
              <a:cxn ang="0">
                <a:pos x="72" y="79"/>
              </a:cxn>
              <a:cxn ang="0">
                <a:pos x="123" y="71"/>
              </a:cxn>
              <a:cxn ang="0">
                <a:pos x="98" y="60"/>
              </a:cxn>
              <a:cxn ang="0">
                <a:pos x="98" y="99"/>
              </a:cxn>
              <a:cxn ang="0">
                <a:pos x="121" y="93"/>
              </a:cxn>
              <a:cxn ang="0">
                <a:pos x="98" y="106"/>
              </a:cxn>
            </a:cxnLst>
            <a:rect l="0" t="0" r="r" b="b"/>
            <a:pathLst>
              <a:path w="183" h="294">
                <a:moveTo>
                  <a:pt x="183" y="163"/>
                </a:moveTo>
                <a:cubicBezTo>
                  <a:pt x="183" y="124"/>
                  <a:pt x="162" y="91"/>
                  <a:pt x="132" y="75"/>
                </a:cubicBezTo>
                <a:cubicBezTo>
                  <a:pt x="129" y="58"/>
                  <a:pt x="115" y="46"/>
                  <a:pt x="98" y="46"/>
                </a:cubicBezTo>
                <a:cubicBezTo>
                  <a:pt x="95" y="46"/>
                  <a:pt x="91" y="46"/>
                  <a:pt x="88" y="48"/>
                </a:cubicBezTo>
                <a:cubicBezTo>
                  <a:pt x="88" y="33"/>
                  <a:pt x="88" y="33"/>
                  <a:pt x="88" y="33"/>
                </a:cubicBezTo>
                <a:cubicBezTo>
                  <a:pt x="88" y="29"/>
                  <a:pt x="85" y="26"/>
                  <a:pt x="81" y="26"/>
                </a:cubicBezTo>
                <a:cubicBezTo>
                  <a:pt x="81" y="14"/>
                  <a:pt x="81" y="14"/>
                  <a:pt x="81" y="14"/>
                </a:cubicBezTo>
                <a:cubicBezTo>
                  <a:pt x="81" y="14"/>
                  <a:pt x="81" y="13"/>
                  <a:pt x="81" y="13"/>
                </a:cubicBezTo>
                <a:cubicBezTo>
                  <a:pt x="87" y="13"/>
                  <a:pt x="87" y="13"/>
                  <a:pt x="87" y="13"/>
                </a:cubicBezTo>
                <a:cubicBezTo>
                  <a:pt x="90" y="13"/>
                  <a:pt x="92" y="11"/>
                  <a:pt x="92" y="8"/>
                </a:cubicBezTo>
                <a:cubicBezTo>
                  <a:pt x="92" y="5"/>
                  <a:pt x="92" y="5"/>
                  <a:pt x="92" y="5"/>
                </a:cubicBezTo>
                <a:cubicBezTo>
                  <a:pt x="92" y="2"/>
                  <a:pt x="90" y="0"/>
                  <a:pt x="87" y="0"/>
                </a:cubicBezTo>
                <a:cubicBezTo>
                  <a:pt x="50" y="0"/>
                  <a:pt x="50" y="0"/>
                  <a:pt x="50" y="0"/>
                </a:cubicBezTo>
                <a:cubicBezTo>
                  <a:pt x="47" y="0"/>
                  <a:pt x="45" y="2"/>
                  <a:pt x="45" y="5"/>
                </a:cubicBezTo>
                <a:cubicBezTo>
                  <a:pt x="45" y="8"/>
                  <a:pt x="45" y="8"/>
                  <a:pt x="45" y="8"/>
                </a:cubicBezTo>
                <a:cubicBezTo>
                  <a:pt x="45" y="11"/>
                  <a:pt x="47" y="13"/>
                  <a:pt x="50" y="13"/>
                </a:cubicBezTo>
                <a:cubicBezTo>
                  <a:pt x="56" y="13"/>
                  <a:pt x="56" y="13"/>
                  <a:pt x="56" y="13"/>
                </a:cubicBezTo>
                <a:cubicBezTo>
                  <a:pt x="56" y="13"/>
                  <a:pt x="56" y="14"/>
                  <a:pt x="56" y="14"/>
                </a:cubicBezTo>
                <a:cubicBezTo>
                  <a:pt x="56" y="26"/>
                  <a:pt x="56" y="26"/>
                  <a:pt x="56" y="26"/>
                </a:cubicBezTo>
                <a:cubicBezTo>
                  <a:pt x="52" y="26"/>
                  <a:pt x="49" y="29"/>
                  <a:pt x="49" y="33"/>
                </a:cubicBezTo>
                <a:cubicBezTo>
                  <a:pt x="49" y="138"/>
                  <a:pt x="49" y="138"/>
                  <a:pt x="49" y="138"/>
                </a:cubicBezTo>
                <a:cubicBezTo>
                  <a:pt x="49" y="142"/>
                  <a:pt x="52" y="145"/>
                  <a:pt x="56" y="145"/>
                </a:cubicBezTo>
                <a:cubicBezTo>
                  <a:pt x="56" y="194"/>
                  <a:pt x="56" y="194"/>
                  <a:pt x="56" y="194"/>
                </a:cubicBezTo>
                <a:cubicBezTo>
                  <a:pt x="56" y="194"/>
                  <a:pt x="56" y="194"/>
                  <a:pt x="56" y="194"/>
                </a:cubicBezTo>
                <a:cubicBezTo>
                  <a:pt x="58" y="195"/>
                  <a:pt x="62" y="197"/>
                  <a:pt x="68" y="197"/>
                </a:cubicBezTo>
                <a:cubicBezTo>
                  <a:pt x="74" y="197"/>
                  <a:pt x="79" y="195"/>
                  <a:pt x="80" y="194"/>
                </a:cubicBezTo>
                <a:cubicBezTo>
                  <a:pt x="81" y="194"/>
                  <a:pt x="81" y="194"/>
                  <a:pt x="81" y="194"/>
                </a:cubicBezTo>
                <a:cubicBezTo>
                  <a:pt x="81" y="145"/>
                  <a:pt x="81" y="145"/>
                  <a:pt x="81" y="145"/>
                </a:cubicBezTo>
                <a:cubicBezTo>
                  <a:pt x="84" y="145"/>
                  <a:pt x="88" y="142"/>
                  <a:pt x="88" y="138"/>
                </a:cubicBezTo>
                <a:cubicBezTo>
                  <a:pt x="88" y="111"/>
                  <a:pt x="88" y="111"/>
                  <a:pt x="88" y="111"/>
                </a:cubicBezTo>
                <a:cubicBezTo>
                  <a:pt x="91" y="112"/>
                  <a:pt x="95" y="113"/>
                  <a:pt x="98" y="113"/>
                </a:cubicBezTo>
                <a:cubicBezTo>
                  <a:pt x="110" y="113"/>
                  <a:pt x="121" y="107"/>
                  <a:pt x="127" y="97"/>
                </a:cubicBezTo>
                <a:cubicBezTo>
                  <a:pt x="147" y="111"/>
                  <a:pt x="161" y="135"/>
                  <a:pt x="161" y="163"/>
                </a:cubicBezTo>
                <a:cubicBezTo>
                  <a:pt x="161" y="180"/>
                  <a:pt x="156" y="196"/>
                  <a:pt x="147" y="209"/>
                </a:cubicBezTo>
                <a:cubicBezTo>
                  <a:pt x="123" y="219"/>
                  <a:pt x="123" y="219"/>
                  <a:pt x="123" y="219"/>
                </a:cubicBezTo>
                <a:cubicBezTo>
                  <a:pt x="123" y="218"/>
                  <a:pt x="123" y="218"/>
                  <a:pt x="123" y="218"/>
                </a:cubicBezTo>
                <a:cubicBezTo>
                  <a:pt x="27" y="218"/>
                  <a:pt x="27" y="218"/>
                  <a:pt x="27" y="218"/>
                </a:cubicBezTo>
                <a:cubicBezTo>
                  <a:pt x="27" y="229"/>
                  <a:pt x="27" y="229"/>
                  <a:pt x="27" y="229"/>
                </a:cubicBezTo>
                <a:cubicBezTo>
                  <a:pt x="123" y="229"/>
                  <a:pt x="123" y="229"/>
                  <a:pt x="123" y="229"/>
                </a:cubicBezTo>
                <a:cubicBezTo>
                  <a:pt x="123" y="224"/>
                  <a:pt x="123" y="224"/>
                  <a:pt x="123" y="224"/>
                </a:cubicBezTo>
                <a:cubicBezTo>
                  <a:pt x="141" y="217"/>
                  <a:pt x="141" y="217"/>
                  <a:pt x="141" y="217"/>
                </a:cubicBezTo>
                <a:cubicBezTo>
                  <a:pt x="128" y="231"/>
                  <a:pt x="110" y="240"/>
                  <a:pt x="90" y="240"/>
                </a:cubicBezTo>
                <a:cubicBezTo>
                  <a:pt x="90" y="241"/>
                  <a:pt x="90" y="241"/>
                  <a:pt x="90" y="241"/>
                </a:cubicBezTo>
                <a:cubicBezTo>
                  <a:pt x="68" y="241"/>
                  <a:pt x="68" y="241"/>
                  <a:pt x="68" y="241"/>
                </a:cubicBezTo>
                <a:cubicBezTo>
                  <a:pt x="68" y="265"/>
                  <a:pt x="68" y="265"/>
                  <a:pt x="68" y="265"/>
                </a:cubicBezTo>
                <a:cubicBezTo>
                  <a:pt x="0" y="265"/>
                  <a:pt x="0" y="265"/>
                  <a:pt x="0" y="265"/>
                </a:cubicBezTo>
                <a:cubicBezTo>
                  <a:pt x="0" y="294"/>
                  <a:pt x="0" y="294"/>
                  <a:pt x="0" y="294"/>
                </a:cubicBezTo>
                <a:cubicBezTo>
                  <a:pt x="150" y="294"/>
                  <a:pt x="150" y="294"/>
                  <a:pt x="150" y="294"/>
                </a:cubicBezTo>
                <a:cubicBezTo>
                  <a:pt x="150" y="265"/>
                  <a:pt x="150" y="265"/>
                  <a:pt x="150" y="265"/>
                </a:cubicBezTo>
                <a:cubicBezTo>
                  <a:pt x="112" y="265"/>
                  <a:pt x="112" y="265"/>
                  <a:pt x="112" y="265"/>
                </a:cubicBezTo>
                <a:cubicBezTo>
                  <a:pt x="112" y="259"/>
                  <a:pt x="112" y="259"/>
                  <a:pt x="112" y="259"/>
                </a:cubicBezTo>
                <a:cubicBezTo>
                  <a:pt x="152" y="249"/>
                  <a:pt x="183" y="210"/>
                  <a:pt x="183" y="163"/>
                </a:cubicBezTo>
                <a:close/>
                <a:moveTo>
                  <a:pt x="98" y="106"/>
                </a:moveTo>
                <a:cubicBezTo>
                  <a:pt x="84" y="106"/>
                  <a:pt x="72" y="94"/>
                  <a:pt x="72" y="79"/>
                </a:cubicBezTo>
                <a:cubicBezTo>
                  <a:pt x="72" y="65"/>
                  <a:pt x="84" y="53"/>
                  <a:pt x="98" y="53"/>
                </a:cubicBezTo>
                <a:cubicBezTo>
                  <a:pt x="110" y="53"/>
                  <a:pt x="120" y="60"/>
                  <a:pt x="123" y="71"/>
                </a:cubicBezTo>
                <a:cubicBezTo>
                  <a:pt x="120" y="69"/>
                  <a:pt x="117" y="68"/>
                  <a:pt x="114" y="67"/>
                </a:cubicBezTo>
                <a:cubicBezTo>
                  <a:pt x="110" y="63"/>
                  <a:pt x="105" y="60"/>
                  <a:pt x="98" y="60"/>
                </a:cubicBezTo>
                <a:cubicBezTo>
                  <a:pt x="88" y="60"/>
                  <a:pt x="79" y="69"/>
                  <a:pt x="79" y="79"/>
                </a:cubicBezTo>
                <a:cubicBezTo>
                  <a:pt x="79" y="90"/>
                  <a:pt x="88" y="99"/>
                  <a:pt x="98" y="99"/>
                </a:cubicBezTo>
                <a:cubicBezTo>
                  <a:pt x="105" y="99"/>
                  <a:pt x="111" y="95"/>
                  <a:pt x="114" y="90"/>
                </a:cubicBezTo>
                <a:cubicBezTo>
                  <a:pt x="117" y="91"/>
                  <a:pt x="119" y="92"/>
                  <a:pt x="121" y="93"/>
                </a:cubicBezTo>
                <a:cubicBezTo>
                  <a:pt x="116" y="101"/>
                  <a:pt x="108" y="106"/>
                  <a:pt x="98" y="106"/>
                </a:cubicBezTo>
                <a:close/>
                <a:moveTo>
                  <a:pt x="98" y="106"/>
                </a:moveTo>
                <a:cubicBezTo>
                  <a:pt x="98" y="106"/>
                  <a:pt x="98" y="106"/>
                  <a:pt x="98" y="106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grpSp>
        <p:nvGrpSpPr>
          <p:cNvPr id="1117" name="Group 126">
            <a:extLst>
              <a:ext uri="{FF2B5EF4-FFF2-40B4-BE49-F238E27FC236}">
                <a16:creationId xmlns:a16="http://schemas.microsoft.com/office/drawing/2014/main" id="{C31ED210-163D-7C21-E97D-959531BA5B07}"/>
              </a:ext>
            </a:extLst>
          </p:cNvPr>
          <p:cNvGrpSpPr/>
          <p:nvPr/>
        </p:nvGrpSpPr>
        <p:grpSpPr>
          <a:xfrm>
            <a:off x="5174417" y="2280218"/>
            <a:ext cx="460700" cy="339029"/>
            <a:chOff x="8085138" y="895350"/>
            <a:chExt cx="619125" cy="455613"/>
          </a:xfrm>
          <a:solidFill>
            <a:srgbClr val="268CAB"/>
          </a:solidFill>
        </p:grpSpPr>
        <p:sp>
          <p:nvSpPr>
            <p:cNvPr id="1118" name="Freeform 87">
              <a:extLst>
                <a:ext uri="{FF2B5EF4-FFF2-40B4-BE49-F238E27FC236}">
                  <a16:creationId xmlns:a16="http://schemas.microsoft.com/office/drawing/2014/main" id="{2114B846-F0B1-8021-CAC8-E2C3C4A13D7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85138" y="895350"/>
              <a:ext cx="369888" cy="328613"/>
            </a:xfrm>
            <a:custGeom>
              <a:avLst/>
              <a:gdLst/>
              <a:ahLst/>
              <a:cxnLst>
                <a:cxn ang="0">
                  <a:pos x="80" y="113"/>
                </a:cxn>
                <a:cxn ang="0">
                  <a:pos x="82" y="104"/>
                </a:cxn>
                <a:cxn ang="0">
                  <a:pos x="119" y="47"/>
                </a:cxn>
                <a:cxn ang="0">
                  <a:pos x="128" y="41"/>
                </a:cxn>
                <a:cxn ang="0">
                  <a:pos x="72" y="6"/>
                </a:cxn>
                <a:cxn ang="0">
                  <a:pos x="49" y="0"/>
                </a:cxn>
                <a:cxn ang="0">
                  <a:pos x="12" y="21"/>
                </a:cxn>
                <a:cxn ang="0">
                  <a:pos x="26" y="80"/>
                </a:cxn>
                <a:cxn ang="0">
                  <a:pos x="80" y="113"/>
                </a:cxn>
                <a:cxn ang="0">
                  <a:pos x="23" y="28"/>
                </a:cxn>
                <a:cxn ang="0">
                  <a:pos x="49" y="13"/>
                </a:cxn>
                <a:cxn ang="0">
                  <a:pos x="65" y="18"/>
                </a:cxn>
                <a:cxn ang="0">
                  <a:pos x="104" y="41"/>
                </a:cxn>
                <a:cxn ang="0">
                  <a:pos x="72" y="92"/>
                </a:cxn>
                <a:cxn ang="0">
                  <a:pos x="33" y="69"/>
                </a:cxn>
                <a:cxn ang="0">
                  <a:pos x="23" y="28"/>
                </a:cxn>
                <a:cxn ang="0">
                  <a:pos x="23" y="28"/>
                </a:cxn>
                <a:cxn ang="0">
                  <a:pos x="23" y="28"/>
                </a:cxn>
              </a:cxnLst>
              <a:rect l="0" t="0" r="r" b="b"/>
              <a:pathLst>
                <a:path w="128" h="113">
                  <a:moveTo>
                    <a:pt x="80" y="113"/>
                  </a:moveTo>
                  <a:cubicBezTo>
                    <a:pt x="82" y="104"/>
                    <a:pt x="82" y="104"/>
                    <a:pt x="82" y="104"/>
                  </a:cubicBezTo>
                  <a:cubicBezTo>
                    <a:pt x="86" y="86"/>
                    <a:pt x="95" y="61"/>
                    <a:pt x="119" y="47"/>
                  </a:cubicBezTo>
                  <a:cubicBezTo>
                    <a:pt x="128" y="41"/>
                    <a:pt x="128" y="41"/>
                    <a:pt x="128" y="41"/>
                  </a:cubicBezTo>
                  <a:cubicBezTo>
                    <a:pt x="72" y="6"/>
                    <a:pt x="72" y="6"/>
                    <a:pt x="72" y="6"/>
                  </a:cubicBezTo>
                  <a:cubicBezTo>
                    <a:pt x="65" y="2"/>
                    <a:pt x="57" y="0"/>
                    <a:pt x="49" y="0"/>
                  </a:cubicBezTo>
                  <a:cubicBezTo>
                    <a:pt x="34" y="0"/>
                    <a:pt x="20" y="8"/>
                    <a:pt x="12" y="21"/>
                  </a:cubicBezTo>
                  <a:cubicBezTo>
                    <a:pt x="0" y="41"/>
                    <a:pt x="6" y="68"/>
                    <a:pt x="26" y="80"/>
                  </a:cubicBezTo>
                  <a:lnTo>
                    <a:pt x="80" y="113"/>
                  </a:lnTo>
                  <a:close/>
                  <a:moveTo>
                    <a:pt x="23" y="28"/>
                  </a:moveTo>
                  <a:cubicBezTo>
                    <a:pt x="29" y="19"/>
                    <a:pt x="38" y="13"/>
                    <a:pt x="49" y="13"/>
                  </a:cubicBezTo>
                  <a:cubicBezTo>
                    <a:pt x="55" y="13"/>
                    <a:pt x="60" y="15"/>
                    <a:pt x="65" y="18"/>
                  </a:cubicBezTo>
                  <a:cubicBezTo>
                    <a:pt x="104" y="41"/>
                    <a:pt x="104" y="41"/>
                    <a:pt x="104" y="41"/>
                  </a:cubicBezTo>
                  <a:cubicBezTo>
                    <a:pt x="85" y="56"/>
                    <a:pt x="76" y="77"/>
                    <a:pt x="72" y="92"/>
                  </a:cubicBezTo>
                  <a:cubicBezTo>
                    <a:pt x="33" y="69"/>
                    <a:pt x="33" y="69"/>
                    <a:pt x="33" y="69"/>
                  </a:cubicBezTo>
                  <a:cubicBezTo>
                    <a:pt x="19" y="60"/>
                    <a:pt x="15" y="42"/>
                    <a:pt x="23" y="28"/>
                  </a:cubicBezTo>
                  <a:close/>
                  <a:moveTo>
                    <a:pt x="23" y="28"/>
                  </a:moveTo>
                  <a:cubicBezTo>
                    <a:pt x="23" y="28"/>
                    <a:pt x="23" y="28"/>
                    <a:pt x="23" y="2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119" name="Freeform 88">
              <a:extLst>
                <a:ext uri="{FF2B5EF4-FFF2-40B4-BE49-F238E27FC236}">
                  <a16:creationId xmlns:a16="http://schemas.microsoft.com/office/drawing/2014/main" id="{1641E629-A1A9-7083-E86F-1BB9975DAA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351838" y="1038225"/>
              <a:ext cx="352425" cy="312738"/>
            </a:xfrm>
            <a:custGeom>
              <a:avLst/>
              <a:gdLst/>
              <a:ahLst/>
              <a:cxnLst>
                <a:cxn ang="0">
                  <a:pos x="97" y="31"/>
                </a:cxn>
                <a:cxn ang="0">
                  <a:pos x="46" y="0"/>
                </a:cxn>
                <a:cxn ang="0">
                  <a:pos x="45" y="1"/>
                </a:cxn>
                <a:cxn ang="0">
                  <a:pos x="30" y="10"/>
                </a:cxn>
                <a:cxn ang="0">
                  <a:pos x="79" y="40"/>
                </a:cxn>
                <a:cxn ang="0">
                  <a:pos x="80" y="45"/>
                </a:cxn>
                <a:cxn ang="0">
                  <a:pos x="77" y="47"/>
                </a:cxn>
                <a:cxn ang="0">
                  <a:pos x="74" y="46"/>
                </a:cxn>
                <a:cxn ang="0">
                  <a:pos x="24" y="15"/>
                </a:cxn>
                <a:cxn ang="0">
                  <a:pos x="0" y="67"/>
                </a:cxn>
                <a:cxn ang="0">
                  <a:pos x="0" y="69"/>
                </a:cxn>
                <a:cxn ang="0">
                  <a:pos x="54" y="102"/>
                </a:cxn>
                <a:cxn ang="0">
                  <a:pos x="75" y="108"/>
                </a:cxn>
                <a:cxn ang="0">
                  <a:pos x="111" y="88"/>
                </a:cxn>
                <a:cxn ang="0">
                  <a:pos x="97" y="31"/>
                </a:cxn>
                <a:cxn ang="0">
                  <a:pos x="97" y="31"/>
                </a:cxn>
                <a:cxn ang="0">
                  <a:pos x="97" y="31"/>
                </a:cxn>
              </a:cxnLst>
              <a:rect l="0" t="0" r="r" b="b"/>
              <a:pathLst>
                <a:path w="122" h="108">
                  <a:moveTo>
                    <a:pt x="97" y="31"/>
                  </a:moveTo>
                  <a:cubicBezTo>
                    <a:pt x="46" y="0"/>
                    <a:pt x="46" y="0"/>
                    <a:pt x="46" y="0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39" y="3"/>
                    <a:pt x="34" y="6"/>
                    <a:pt x="30" y="10"/>
                  </a:cubicBezTo>
                  <a:cubicBezTo>
                    <a:pt x="79" y="40"/>
                    <a:pt x="79" y="40"/>
                    <a:pt x="79" y="40"/>
                  </a:cubicBezTo>
                  <a:cubicBezTo>
                    <a:pt x="80" y="41"/>
                    <a:pt x="81" y="43"/>
                    <a:pt x="80" y="45"/>
                  </a:cubicBezTo>
                  <a:cubicBezTo>
                    <a:pt x="79" y="46"/>
                    <a:pt x="78" y="47"/>
                    <a:pt x="77" y="47"/>
                  </a:cubicBezTo>
                  <a:cubicBezTo>
                    <a:pt x="76" y="47"/>
                    <a:pt x="75" y="47"/>
                    <a:pt x="74" y="46"/>
                  </a:cubicBezTo>
                  <a:cubicBezTo>
                    <a:pt x="74" y="46"/>
                    <a:pt x="24" y="15"/>
                    <a:pt x="24" y="15"/>
                  </a:cubicBezTo>
                  <a:cubicBezTo>
                    <a:pt x="6" y="32"/>
                    <a:pt x="1" y="56"/>
                    <a:pt x="0" y="67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54" y="102"/>
                    <a:pt x="54" y="102"/>
                    <a:pt x="54" y="102"/>
                  </a:cubicBezTo>
                  <a:cubicBezTo>
                    <a:pt x="60" y="106"/>
                    <a:pt x="68" y="108"/>
                    <a:pt x="75" y="108"/>
                  </a:cubicBezTo>
                  <a:cubicBezTo>
                    <a:pt x="90" y="108"/>
                    <a:pt x="103" y="100"/>
                    <a:pt x="111" y="88"/>
                  </a:cubicBezTo>
                  <a:cubicBezTo>
                    <a:pt x="122" y="69"/>
                    <a:pt x="116" y="43"/>
                    <a:pt x="97" y="31"/>
                  </a:cubicBezTo>
                  <a:close/>
                  <a:moveTo>
                    <a:pt x="97" y="31"/>
                  </a:moveTo>
                  <a:cubicBezTo>
                    <a:pt x="97" y="31"/>
                    <a:pt x="97" y="31"/>
                    <a:pt x="97" y="3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1120" name="Group 129">
            <a:extLst>
              <a:ext uri="{FF2B5EF4-FFF2-40B4-BE49-F238E27FC236}">
                <a16:creationId xmlns:a16="http://schemas.microsoft.com/office/drawing/2014/main" id="{A3E884F5-7DBC-51D0-9CB8-95E53145ED07}"/>
              </a:ext>
            </a:extLst>
          </p:cNvPr>
          <p:cNvGrpSpPr/>
          <p:nvPr/>
        </p:nvGrpSpPr>
        <p:grpSpPr>
          <a:xfrm>
            <a:off x="6890538" y="3732029"/>
            <a:ext cx="375479" cy="510315"/>
            <a:chOff x="4941888" y="3468688"/>
            <a:chExt cx="636588" cy="865188"/>
          </a:xfrm>
          <a:solidFill>
            <a:srgbClr val="2CC17C"/>
          </a:solidFill>
        </p:grpSpPr>
        <p:sp>
          <p:nvSpPr>
            <p:cNvPr id="1121" name="Freeform 89">
              <a:extLst>
                <a:ext uri="{FF2B5EF4-FFF2-40B4-BE49-F238E27FC236}">
                  <a16:creationId xmlns:a16="http://schemas.microsoft.com/office/drawing/2014/main" id="{DBCD3EC5-FC28-E292-6A17-BD35DE79C37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70463" y="3763963"/>
              <a:ext cx="76200" cy="74613"/>
            </a:xfrm>
            <a:custGeom>
              <a:avLst/>
              <a:gdLst/>
              <a:ahLst/>
              <a:cxnLst>
                <a:cxn ang="0">
                  <a:pos x="13" y="26"/>
                </a:cxn>
                <a:cxn ang="0">
                  <a:pos x="26" y="13"/>
                </a:cxn>
                <a:cxn ang="0">
                  <a:pos x="13" y="0"/>
                </a:cxn>
                <a:cxn ang="0">
                  <a:pos x="0" y="13"/>
                </a:cxn>
                <a:cxn ang="0">
                  <a:pos x="13" y="26"/>
                </a:cxn>
                <a:cxn ang="0">
                  <a:pos x="13" y="26"/>
                </a:cxn>
                <a:cxn ang="0">
                  <a:pos x="13" y="26"/>
                </a:cxn>
              </a:cxnLst>
              <a:rect l="0" t="0" r="r" b="b"/>
              <a:pathLst>
                <a:path w="26" h="26">
                  <a:moveTo>
                    <a:pt x="13" y="26"/>
                  </a:moveTo>
                  <a:cubicBezTo>
                    <a:pt x="20" y="26"/>
                    <a:pt x="26" y="20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lose/>
                  <a:moveTo>
                    <a:pt x="13" y="26"/>
                  </a:moveTo>
                  <a:cubicBezTo>
                    <a:pt x="13" y="26"/>
                    <a:pt x="13" y="26"/>
                    <a:pt x="13" y="2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122" name="Freeform 90">
              <a:extLst>
                <a:ext uri="{FF2B5EF4-FFF2-40B4-BE49-F238E27FC236}">
                  <a16:creationId xmlns:a16="http://schemas.microsoft.com/office/drawing/2014/main" id="{FC6CDD16-FE84-610A-BF21-426F2ED4A96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41888" y="3468688"/>
              <a:ext cx="636588" cy="865188"/>
            </a:xfrm>
            <a:custGeom>
              <a:avLst/>
              <a:gdLst/>
              <a:ahLst/>
              <a:cxnLst>
                <a:cxn ang="0">
                  <a:pos x="130" y="294"/>
                </a:cxn>
                <a:cxn ang="0">
                  <a:pos x="109" y="255"/>
                </a:cxn>
                <a:cxn ang="0">
                  <a:pos x="37" y="183"/>
                </a:cxn>
                <a:cxn ang="0">
                  <a:pos x="1" y="138"/>
                </a:cxn>
                <a:cxn ang="0">
                  <a:pos x="14" y="128"/>
                </a:cxn>
                <a:cxn ang="0">
                  <a:pos x="38" y="134"/>
                </a:cxn>
                <a:cxn ang="0">
                  <a:pos x="60" y="153"/>
                </a:cxn>
                <a:cxn ang="0">
                  <a:pos x="79" y="174"/>
                </a:cxn>
                <a:cxn ang="0">
                  <a:pos x="118" y="164"/>
                </a:cxn>
                <a:cxn ang="0">
                  <a:pos x="66" y="114"/>
                </a:cxn>
                <a:cxn ang="0">
                  <a:pos x="47" y="107"/>
                </a:cxn>
                <a:cxn ang="0">
                  <a:pos x="10" y="92"/>
                </a:cxn>
                <a:cxn ang="0">
                  <a:pos x="10" y="86"/>
                </a:cxn>
                <a:cxn ang="0">
                  <a:pos x="10" y="85"/>
                </a:cxn>
                <a:cxn ang="0">
                  <a:pos x="10" y="81"/>
                </a:cxn>
                <a:cxn ang="0">
                  <a:pos x="18" y="80"/>
                </a:cxn>
                <a:cxn ang="0">
                  <a:pos x="34" y="81"/>
                </a:cxn>
                <a:cxn ang="0">
                  <a:pos x="79" y="87"/>
                </a:cxn>
                <a:cxn ang="0">
                  <a:pos x="92" y="90"/>
                </a:cxn>
                <a:cxn ang="0">
                  <a:pos x="77" y="81"/>
                </a:cxn>
                <a:cxn ang="0">
                  <a:pos x="61" y="68"/>
                </a:cxn>
                <a:cxn ang="0">
                  <a:pos x="50" y="65"/>
                </a:cxn>
                <a:cxn ang="0">
                  <a:pos x="24" y="34"/>
                </a:cxn>
                <a:cxn ang="0">
                  <a:pos x="25" y="32"/>
                </a:cxn>
                <a:cxn ang="0">
                  <a:pos x="27" y="28"/>
                </a:cxn>
                <a:cxn ang="0">
                  <a:pos x="83" y="49"/>
                </a:cxn>
                <a:cxn ang="0">
                  <a:pos x="109" y="63"/>
                </a:cxn>
                <a:cxn ang="0">
                  <a:pos x="109" y="63"/>
                </a:cxn>
                <a:cxn ang="0">
                  <a:pos x="98" y="48"/>
                </a:cxn>
                <a:cxn ang="0">
                  <a:pos x="71" y="21"/>
                </a:cxn>
                <a:cxn ang="0">
                  <a:pos x="72" y="6"/>
                </a:cxn>
                <a:cxn ang="0">
                  <a:pos x="79" y="3"/>
                </a:cxn>
                <a:cxn ang="0">
                  <a:pos x="80" y="2"/>
                </a:cxn>
                <a:cxn ang="0">
                  <a:pos x="83" y="1"/>
                </a:cxn>
                <a:cxn ang="0">
                  <a:pos x="144" y="53"/>
                </a:cxn>
                <a:cxn ang="0">
                  <a:pos x="149" y="59"/>
                </a:cxn>
                <a:cxn ang="0">
                  <a:pos x="147" y="56"/>
                </a:cxn>
                <a:cxn ang="0">
                  <a:pos x="139" y="24"/>
                </a:cxn>
                <a:cxn ang="0">
                  <a:pos x="151" y="17"/>
                </a:cxn>
                <a:cxn ang="0">
                  <a:pos x="154" y="18"/>
                </a:cxn>
                <a:cxn ang="0">
                  <a:pos x="160" y="29"/>
                </a:cxn>
                <a:cxn ang="0">
                  <a:pos x="163" y="37"/>
                </a:cxn>
                <a:cxn ang="0">
                  <a:pos x="187" y="76"/>
                </a:cxn>
                <a:cxn ang="0">
                  <a:pos x="197" y="108"/>
                </a:cxn>
                <a:cxn ang="0">
                  <a:pos x="220" y="299"/>
                </a:cxn>
                <a:cxn ang="0">
                  <a:pos x="132" y="299"/>
                </a:cxn>
              </a:cxnLst>
              <a:rect l="0" t="0" r="r" b="b"/>
              <a:pathLst>
                <a:path w="220" h="299">
                  <a:moveTo>
                    <a:pt x="132" y="299"/>
                  </a:moveTo>
                  <a:cubicBezTo>
                    <a:pt x="131" y="297"/>
                    <a:pt x="131" y="295"/>
                    <a:pt x="130" y="294"/>
                  </a:cubicBezTo>
                  <a:cubicBezTo>
                    <a:pt x="130" y="292"/>
                    <a:pt x="129" y="291"/>
                    <a:pt x="128" y="289"/>
                  </a:cubicBezTo>
                  <a:cubicBezTo>
                    <a:pt x="128" y="289"/>
                    <a:pt x="120" y="262"/>
                    <a:pt x="109" y="255"/>
                  </a:cubicBezTo>
                  <a:cubicBezTo>
                    <a:pt x="95" y="247"/>
                    <a:pt x="86" y="239"/>
                    <a:pt x="86" y="239"/>
                  </a:cubicBezTo>
                  <a:cubicBezTo>
                    <a:pt x="86" y="239"/>
                    <a:pt x="46" y="202"/>
                    <a:pt x="37" y="183"/>
                  </a:cubicBezTo>
                  <a:cubicBezTo>
                    <a:pt x="25" y="160"/>
                    <a:pt x="4" y="144"/>
                    <a:pt x="4" y="144"/>
                  </a:cubicBezTo>
                  <a:cubicBezTo>
                    <a:pt x="3" y="142"/>
                    <a:pt x="1" y="139"/>
                    <a:pt x="1" y="138"/>
                  </a:cubicBezTo>
                  <a:cubicBezTo>
                    <a:pt x="0" y="135"/>
                    <a:pt x="3" y="136"/>
                    <a:pt x="5" y="134"/>
                  </a:cubicBezTo>
                  <a:cubicBezTo>
                    <a:pt x="7" y="131"/>
                    <a:pt x="10" y="128"/>
                    <a:pt x="14" y="128"/>
                  </a:cubicBezTo>
                  <a:cubicBezTo>
                    <a:pt x="14" y="128"/>
                    <a:pt x="23" y="127"/>
                    <a:pt x="30" y="130"/>
                  </a:cubicBezTo>
                  <a:cubicBezTo>
                    <a:pt x="33" y="132"/>
                    <a:pt x="35" y="133"/>
                    <a:pt x="38" y="134"/>
                  </a:cubicBezTo>
                  <a:cubicBezTo>
                    <a:pt x="38" y="134"/>
                    <a:pt x="49" y="140"/>
                    <a:pt x="56" y="149"/>
                  </a:cubicBezTo>
                  <a:cubicBezTo>
                    <a:pt x="57" y="150"/>
                    <a:pt x="58" y="152"/>
                    <a:pt x="60" y="153"/>
                  </a:cubicBezTo>
                  <a:cubicBezTo>
                    <a:pt x="60" y="154"/>
                    <a:pt x="60" y="154"/>
                    <a:pt x="61" y="155"/>
                  </a:cubicBezTo>
                  <a:cubicBezTo>
                    <a:pt x="63" y="158"/>
                    <a:pt x="78" y="174"/>
                    <a:pt x="79" y="174"/>
                  </a:cubicBezTo>
                  <a:cubicBezTo>
                    <a:pt x="80" y="176"/>
                    <a:pt x="87" y="182"/>
                    <a:pt x="94" y="182"/>
                  </a:cubicBezTo>
                  <a:cubicBezTo>
                    <a:pt x="118" y="182"/>
                    <a:pt x="120" y="167"/>
                    <a:pt x="118" y="164"/>
                  </a:cubicBezTo>
                  <a:cubicBezTo>
                    <a:pt x="118" y="163"/>
                    <a:pt x="113" y="149"/>
                    <a:pt x="105" y="142"/>
                  </a:cubicBezTo>
                  <a:cubicBezTo>
                    <a:pt x="94" y="131"/>
                    <a:pt x="79" y="118"/>
                    <a:pt x="66" y="114"/>
                  </a:cubicBezTo>
                  <a:cubicBezTo>
                    <a:pt x="61" y="113"/>
                    <a:pt x="56" y="111"/>
                    <a:pt x="53" y="108"/>
                  </a:cubicBezTo>
                  <a:cubicBezTo>
                    <a:pt x="51" y="107"/>
                    <a:pt x="50" y="107"/>
                    <a:pt x="47" y="107"/>
                  </a:cubicBezTo>
                  <a:cubicBezTo>
                    <a:pt x="35" y="106"/>
                    <a:pt x="17" y="98"/>
                    <a:pt x="17" y="98"/>
                  </a:cubicBezTo>
                  <a:cubicBezTo>
                    <a:pt x="14" y="97"/>
                    <a:pt x="11" y="93"/>
                    <a:pt x="10" y="92"/>
                  </a:cubicBezTo>
                  <a:cubicBezTo>
                    <a:pt x="10" y="92"/>
                    <a:pt x="10" y="92"/>
                    <a:pt x="10" y="91"/>
                  </a:cubicBezTo>
                  <a:cubicBezTo>
                    <a:pt x="9" y="90"/>
                    <a:pt x="9" y="88"/>
                    <a:pt x="10" y="86"/>
                  </a:cubicBezTo>
                  <a:cubicBezTo>
                    <a:pt x="10" y="86"/>
                    <a:pt x="10" y="85"/>
                    <a:pt x="10" y="85"/>
                  </a:cubicBezTo>
                  <a:cubicBezTo>
                    <a:pt x="10" y="85"/>
                    <a:pt x="10" y="85"/>
                    <a:pt x="10" y="85"/>
                  </a:cubicBezTo>
                  <a:cubicBezTo>
                    <a:pt x="10" y="84"/>
                    <a:pt x="9" y="84"/>
                    <a:pt x="9" y="83"/>
                  </a:cubicBezTo>
                  <a:cubicBezTo>
                    <a:pt x="9" y="82"/>
                    <a:pt x="10" y="82"/>
                    <a:pt x="10" y="81"/>
                  </a:cubicBezTo>
                  <a:cubicBezTo>
                    <a:pt x="11" y="81"/>
                    <a:pt x="12" y="81"/>
                    <a:pt x="13" y="81"/>
                  </a:cubicBezTo>
                  <a:cubicBezTo>
                    <a:pt x="15" y="80"/>
                    <a:pt x="17" y="80"/>
                    <a:pt x="18" y="80"/>
                  </a:cubicBezTo>
                  <a:cubicBezTo>
                    <a:pt x="22" y="80"/>
                    <a:pt x="26" y="80"/>
                    <a:pt x="29" y="80"/>
                  </a:cubicBezTo>
                  <a:cubicBezTo>
                    <a:pt x="31" y="81"/>
                    <a:pt x="32" y="81"/>
                    <a:pt x="34" y="81"/>
                  </a:cubicBezTo>
                  <a:cubicBezTo>
                    <a:pt x="34" y="81"/>
                    <a:pt x="43" y="80"/>
                    <a:pt x="45" y="80"/>
                  </a:cubicBezTo>
                  <a:cubicBezTo>
                    <a:pt x="45" y="80"/>
                    <a:pt x="77" y="87"/>
                    <a:pt x="79" y="87"/>
                  </a:cubicBezTo>
                  <a:cubicBezTo>
                    <a:pt x="80" y="87"/>
                    <a:pt x="85" y="89"/>
                    <a:pt x="85" y="89"/>
                  </a:cubicBezTo>
                  <a:cubicBezTo>
                    <a:pt x="86" y="89"/>
                    <a:pt x="89" y="90"/>
                    <a:pt x="92" y="90"/>
                  </a:cubicBezTo>
                  <a:cubicBezTo>
                    <a:pt x="92" y="90"/>
                    <a:pt x="92" y="90"/>
                    <a:pt x="92" y="90"/>
                  </a:cubicBezTo>
                  <a:cubicBezTo>
                    <a:pt x="92" y="90"/>
                    <a:pt x="79" y="82"/>
                    <a:pt x="77" y="81"/>
                  </a:cubicBezTo>
                  <a:cubicBezTo>
                    <a:pt x="76" y="80"/>
                    <a:pt x="75" y="80"/>
                    <a:pt x="74" y="79"/>
                  </a:cubicBezTo>
                  <a:cubicBezTo>
                    <a:pt x="72" y="78"/>
                    <a:pt x="62" y="69"/>
                    <a:pt x="61" y="68"/>
                  </a:cubicBezTo>
                  <a:cubicBezTo>
                    <a:pt x="59" y="68"/>
                    <a:pt x="57" y="67"/>
                    <a:pt x="55" y="66"/>
                  </a:cubicBezTo>
                  <a:cubicBezTo>
                    <a:pt x="54" y="66"/>
                    <a:pt x="51" y="65"/>
                    <a:pt x="50" y="65"/>
                  </a:cubicBezTo>
                  <a:cubicBezTo>
                    <a:pt x="50" y="65"/>
                    <a:pt x="43" y="62"/>
                    <a:pt x="43" y="62"/>
                  </a:cubicBezTo>
                  <a:cubicBezTo>
                    <a:pt x="23" y="54"/>
                    <a:pt x="23" y="37"/>
                    <a:pt x="24" y="34"/>
                  </a:cubicBezTo>
                  <a:cubicBezTo>
                    <a:pt x="24" y="33"/>
                    <a:pt x="24" y="32"/>
                    <a:pt x="25" y="32"/>
                  </a:cubicBezTo>
                  <a:cubicBezTo>
                    <a:pt x="25" y="32"/>
                    <a:pt x="25" y="32"/>
                    <a:pt x="25" y="32"/>
                  </a:cubicBezTo>
                  <a:cubicBezTo>
                    <a:pt x="25" y="31"/>
                    <a:pt x="25" y="31"/>
                    <a:pt x="25" y="30"/>
                  </a:cubicBezTo>
                  <a:cubicBezTo>
                    <a:pt x="26" y="28"/>
                    <a:pt x="27" y="28"/>
                    <a:pt x="27" y="28"/>
                  </a:cubicBezTo>
                  <a:cubicBezTo>
                    <a:pt x="27" y="28"/>
                    <a:pt x="55" y="37"/>
                    <a:pt x="56" y="37"/>
                  </a:cubicBezTo>
                  <a:cubicBezTo>
                    <a:pt x="83" y="49"/>
                    <a:pt x="83" y="49"/>
                    <a:pt x="83" y="49"/>
                  </a:cubicBezTo>
                  <a:cubicBezTo>
                    <a:pt x="92" y="53"/>
                    <a:pt x="102" y="59"/>
                    <a:pt x="103" y="59"/>
                  </a:cubicBezTo>
                  <a:cubicBezTo>
                    <a:pt x="105" y="61"/>
                    <a:pt x="107" y="62"/>
                    <a:pt x="109" y="63"/>
                  </a:cubicBezTo>
                  <a:cubicBezTo>
                    <a:pt x="109" y="63"/>
                    <a:pt x="109" y="63"/>
                    <a:pt x="109" y="63"/>
                  </a:cubicBezTo>
                  <a:cubicBezTo>
                    <a:pt x="109" y="63"/>
                    <a:pt x="109" y="63"/>
                    <a:pt x="109" y="63"/>
                  </a:cubicBezTo>
                  <a:cubicBezTo>
                    <a:pt x="109" y="63"/>
                    <a:pt x="106" y="54"/>
                    <a:pt x="98" y="48"/>
                  </a:cubicBezTo>
                  <a:cubicBezTo>
                    <a:pt x="98" y="48"/>
                    <a:pt x="98" y="48"/>
                    <a:pt x="98" y="48"/>
                  </a:cubicBezTo>
                  <a:cubicBezTo>
                    <a:pt x="98" y="48"/>
                    <a:pt x="80" y="34"/>
                    <a:pt x="80" y="34"/>
                  </a:cubicBezTo>
                  <a:cubicBezTo>
                    <a:pt x="74" y="28"/>
                    <a:pt x="71" y="22"/>
                    <a:pt x="71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69" y="15"/>
                    <a:pt x="69" y="10"/>
                    <a:pt x="72" y="6"/>
                  </a:cubicBezTo>
                  <a:cubicBezTo>
                    <a:pt x="72" y="6"/>
                    <a:pt x="75" y="2"/>
                    <a:pt x="79" y="3"/>
                  </a:cubicBezTo>
                  <a:cubicBezTo>
                    <a:pt x="79" y="3"/>
                    <a:pt x="79" y="3"/>
                    <a:pt x="79" y="3"/>
                  </a:cubicBezTo>
                  <a:cubicBezTo>
                    <a:pt x="79" y="2"/>
                    <a:pt x="80" y="2"/>
                    <a:pt x="80" y="2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80" y="1"/>
                    <a:pt x="81" y="0"/>
                    <a:pt x="82" y="0"/>
                  </a:cubicBezTo>
                  <a:cubicBezTo>
                    <a:pt x="82" y="0"/>
                    <a:pt x="82" y="0"/>
                    <a:pt x="83" y="1"/>
                  </a:cubicBezTo>
                  <a:cubicBezTo>
                    <a:pt x="134" y="43"/>
                    <a:pt x="134" y="43"/>
                    <a:pt x="134" y="43"/>
                  </a:cubicBezTo>
                  <a:cubicBezTo>
                    <a:pt x="137" y="46"/>
                    <a:pt x="141" y="49"/>
                    <a:pt x="144" y="53"/>
                  </a:cubicBezTo>
                  <a:cubicBezTo>
                    <a:pt x="145" y="55"/>
                    <a:pt x="146" y="56"/>
                    <a:pt x="148" y="57"/>
                  </a:cubicBezTo>
                  <a:cubicBezTo>
                    <a:pt x="148" y="58"/>
                    <a:pt x="149" y="58"/>
                    <a:pt x="149" y="59"/>
                  </a:cubicBezTo>
                  <a:cubicBezTo>
                    <a:pt x="149" y="59"/>
                    <a:pt x="149" y="59"/>
                    <a:pt x="149" y="59"/>
                  </a:cubicBezTo>
                  <a:cubicBezTo>
                    <a:pt x="149" y="58"/>
                    <a:pt x="148" y="57"/>
                    <a:pt x="147" y="56"/>
                  </a:cubicBezTo>
                  <a:cubicBezTo>
                    <a:pt x="146" y="54"/>
                    <a:pt x="145" y="53"/>
                    <a:pt x="144" y="51"/>
                  </a:cubicBezTo>
                  <a:cubicBezTo>
                    <a:pt x="138" y="39"/>
                    <a:pt x="137" y="28"/>
                    <a:pt x="139" y="24"/>
                  </a:cubicBezTo>
                  <a:cubicBezTo>
                    <a:pt x="141" y="22"/>
                    <a:pt x="143" y="19"/>
                    <a:pt x="148" y="17"/>
                  </a:cubicBezTo>
                  <a:cubicBezTo>
                    <a:pt x="149" y="17"/>
                    <a:pt x="150" y="17"/>
                    <a:pt x="151" y="17"/>
                  </a:cubicBezTo>
                  <a:cubicBezTo>
                    <a:pt x="151" y="16"/>
                    <a:pt x="152" y="16"/>
                    <a:pt x="152" y="16"/>
                  </a:cubicBezTo>
                  <a:cubicBezTo>
                    <a:pt x="153" y="16"/>
                    <a:pt x="153" y="17"/>
                    <a:pt x="154" y="18"/>
                  </a:cubicBezTo>
                  <a:cubicBezTo>
                    <a:pt x="155" y="20"/>
                    <a:pt x="156" y="22"/>
                    <a:pt x="157" y="24"/>
                  </a:cubicBezTo>
                  <a:cubicBezTo>
                    <a:pt x="158" y="26"/>
                    <a:pt x="159" y="28"/>
                    <a:pt x="160" y="29"/>
                  </a:cubicBezTo>
                  <a:cubicBezTo>
                    <a:pt x="160" y="30"/>
                    <a:pt x="160" y="31"/>
                    <a:pt x="161" y="32"/>
                  </a:cubicBezTo>
                  <a:cubicBezTo>
                    <a:pt x="161" y="34"/>
                    <a:pt x="162" y="36"/>
                    <a:pt x="163" y="37"/>
                  </a:cubicBezTo>
                  <a:cubicBezTo>
                    <a:pt x="163" y="37"/>
                    <a:pt x="176" y="54"/>
                    <a:pt x="182" y="66"/>
                  </a:cubicBezTo>
                  <a:cubicBezTo>
                    <a:pt x="183" y="68"/>
                    <a:pt x="186" y="75"/>
                    <a:pt x="187" y="76"/>
                  </a:cubicBezTo>
                  <a:cubicBezTo>
                    <a:pt x="187" y="77"/>
                    <a:pt x="187" y="77"/>
                    <a:pt x="187" y="77"/>
                  </a:cubicBezTo>
                  <a:cubicBezTo>
                    <a:pt x="196" y="93"/>
                    <a:pt x="197" y="107"/>
                    <a:pt x="197" y="108"/>
                  </a:cubicBezTo>
                  <a:cubicBezTo>
                    <a:pt x="197" y="108"/>
                    <a:pt x="205" y="226"/>
                    <a:pt x="210" y="254"/>
                  </a:cubicBezTo>
                  <a:cubicBezTo>
                    <a:pt x="215" y="282"/>
                    <a:pt x="220" y="297"/>
                    <a:pt x="220" y="299"/>
                  </a:cubicBezTo>
                  <a:cubicBezTo>
                    <a:pt x="132" y="299"/>
                    <a:pt x="132" y="299"/>
                    <a:pt x="132" y="299"/>
                  </a:cubicBezTo>
                  <a:close/>
                  <a:moveTo>
                    <a:pt x="132" y="299"/>
                  </a:moveTo>
                  <a:cubicBezTo>
                    <a:pt x="132" y="299"/>
                    <a:pt x="132" y="299"/>
                    <a:pt x="132" y="29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sp>
        <p:nvSpPr>
          <p:cNvPr id="1123" name="Freeform 91">
            <a:extLst>
              <a:ext uri="{FF2B5EF4-FFF2-40B4-BE49-F238E27FC236}">
                <a16:creationId xmlns:a16="http://schemas.microsoft.com/office/drawing/2014/main" id="{5FDAE386-5FF7-BBF5-77FC-BE0D50667C3A}"/>
              </a:ext>
            </a:extLst>
          </p:cNvPr>
          <p:cNvSpPr>
            <a:spLocks noEditPoints="1"/>
          </p:cNvSpPr>
          <p:nvPr/>
        </p:nvSpPr>
        <p:spPr bwMode="auto">
          <a:xfrm>
            <a:off x="5942885" y="2195686"/>
            <a:ext cx="418664" cy="423560"/>
          </a:xfrm>
          <a:custGeom>
            <a:avLst/>
            <a:gdLst/>
            <a:ahLst/>
            <a:cxnLst>
              <a:cxn ang="0">
                <a:pos x="81" y="19"/>
              </a:cxn>
              <a:cxn ang="0">
                <a:pos x="72" y="19"/>
              </a:cxn>
              <a:cxn ang="0">
                <a:pos x="72" y="14"/>
              </a:cxn>
              <a:cxn ang="0">
                <a:pos x="59" y="0"/>
              </a:cxn>
              <a:cxn ang="0">
                <a:pos x="35" y="0"/>
              </a:cxn>
              <a:cxn ang="0">
                <a:pos x="22" y="14"/>
              </a:cxn>
              <a:cxn ang="0">
                <a:pos x="22" y="19"/>
              </a:cxn>
              <a:cxn ang="0">
                <a:pos x="13" y="19"/>
              </a:cxn>
              <a:cxn ang="0">
                <a:pos x="0" y="32"/>
              </a:cxn>
              <a:cxn ang="0">
                <a:pos x="0" y="82"/>
              </a:cxn>
              <a:cxn ang="0">
                <a:pos x="13" y="95"/>
              </a:cxn>
              <a:cxn ang="0">
                <a:pos x="81" y="95"/>
              </a:cxn>
              <a:cxn ang="0">
                <a:pos x="94" y="82"/>
              </a:cxn>
              <a:cxn ang="0">
                <a:pos x="94" y="32"/>
              </a:cxn>
              <a:cxn ang="0">
                <a:pos x="81" y="19"/>
              </a:cxn>
              <a:cxn ang="0">
                <a:pos x="29" y="14"/>
              </a:cxn>
              <a:cxn ang="0">
                <a:pos x="35" y="8"/>
              </a:cxn>
              <a:cxn ang="0">
                <a:pos x="59" y="8"/>
              </a:cxn>
              <a:cxn ang="0">
                <a:pos x="65" y="14"/>
              </a:cxn>
              <a:cxn ang="0">
                <a:pos x="65" y="19"/>
              </a:cxn>
              <a:cxn ang="0">
                <a:pos x="29" y="19"/>
              </a:cxn>
              <a:cxn ang="0">
                <a:pos x="29" y="14"/>
              </a:cxn>
              <a:cxn ang="0">
                <a:pos x="69" y="66"/>
              </a:cxn>
              <a:cxn ang="0">
                <a:pos x="54" y="66"/>
              </a:cxn>
              <a:cxn ang="0">
                <a:pos x="54" y="81"/>
              </a:cxn>
              <a:cxn ang="0">
                <a:pos x="40" y="81"/>
              </a:cxn>
              <a:cxn ang="0">
                <a:pos x="40" y="66"/>
              </a:cxn>
              <a:cxn ang="0">
                <a:pos x="25" y="66"/>
              </a:cxn>
              <a:cxn ang="0">
                <a:pos x="25" y="48"/>
              </a:cxn>
              <a:cxn ang="0">
                <a:pos x="40" y="48"/>
              </a:cxn>
              <a:cxn ang="0">
                <a:pos x="40" y="34"/>
              </a:cxn>
              <a:cxn ang="0">
                <a:pos x="54" y="34"/>
              </a:cxn>
              <a:cxn ang="0">
                <a:pos x="54" y="48"/>
              </a:cxn>
              <a:cxn ang="0">
                <a:pos x="69" y="48"/>
              </a:cxn>
              <a:cxn ang="0">
                <a:pos x="69" y="66"/>
              </a:cxn>
              <a:cxn ang="0">
                <a:pos x="69" y="66"/>
              </a:cxn>
              <a:cxn ang="0">
                <a:pos x="69" y="66"/>
              </a:cxn>
            </a:cxnLst>
            <a:rect l="0" t="0" r="r" b="b"/>
            <a:pathLst>
              <a:path w="94" h="95">
                <a:moveTo>
                  <a:pt x="81" y="19"/>
                </a:moveTo>
                <a:cubicBezTo>
                  <a:pt x="72" y="19"/>
                  <a:pt x="72" y="19"/>
                  <a:pt x="72" y="19"/>
                </a:cubicBezTo>
                <a:cubicBezTo>
                  <a:pt x="72" y="14"/>
                  <a:pt x="72" y="14"/>
                  <a:pt x="72" y="14"/>
                </a:cubicBezTo>
                <a:cubicBezTo>
                  <a:pt x="72" y="6"/>
                  <a:pt x="66" y="0"/>
                  <a:pt x="59" y="0"/>
                </a:cubicBezTo>
                <a:cubicBezTo>
                  <a:pt x="35" y="0"/>
                  <a:pt x="35" y="0"/>
                  <a:pt x="35" y="0"/>
                </a:cubicBezTo>
                <a:cubicBezTo>
                  <a:pt x="28" y="0"/>
                  <a:pt x="22" y="6"/>
                  <a:pt x="22" y="14"/>
                </a:cubicBezTo>
                <a:cubicBezTo>
                  <a:pt x="22" y="19"/>
                  <a:pt x="22" y="19"/>
                  <a:pt x="22" y="19"/>
                </a:cubicBezTo>
                <a:cubicBezTo>
                  <a:pt x="13" y="19"/>
                  <a:pt x="13" y="19"/>
                  <a:pt x="13" y="19"/>
                </a:cubicBezTo>
                <a:cubicBezTo>
                  <a:pt x="6" y="19"/>
                  <a:pt x="0" y="24"/>
                  <a:pt x="0" y="32"/>
                </a:cubicBezTo>
                <a:cubicBezTo>
                  <a:pt x="0" y="82"/>
                  <a:pt x="0" y="82"/>
                  <a:pt x="0" y="82"/>
                </a:cubicBezTo>
                <a:cubicBezTo>
                  <a:pt x="0" y="89"/>
                  <a:pt x="6" y="95"/>
                  <a:pt x="13" y="95"/>
                </a:cubicBezTo>
                <a:cubicBezTo>
                  <a:pt x="81" y="95"/>
                  <a:pt x="81" y="95"/>
                  <a:pt x="81" y="95"/>
                </a:cubicBezTo>
                <a:cubicBezTo>
                  <a:pt x="88" y="95"/>
                  <a:pt x="94" y="89"/>
                  <a:pt x="94" y="82"/>
                </a:cubicBezTo>
                <a:cubicBezTo>
                  <a:pt x="94" y="32"/>
                  <a:pt x="94" y="32"/>
                  <a:pt x="94" y="32"/>
                </a:cubicBezTo>
                <a:cubicBezTo>
                  <a:pt x="94" y="24"/>
                  <a:pt x="88" y="19"/>
                  <a:pt x="81" y="19"/>
                </a:cubicBezTo>
                <a:close/>
                <a:moveTo>
                  <a:pt x="29" y="14"/>
                </a:moveTo>
                <a:cubicBezTo>
                  <a:pt x="29" y="11"/>
                  <a:pt x="32" y="8"/>
                  <a:pt x="35" y="8"/>
                </a:cubicBezTo>
                <a:cubicBezTo>
                  <a:pt x="59" y="8"/>
                  <a:pt x="59" y="8"/>
                  <a:pt x="59" y="8"/>
                </a:cubicBezTo>
                <a:cubicBezTo>
                  <a:pt x="62" y="8"/>
                  <a:pt x="65" y="11"/>
                  <a:pt x="65" y="14"/>
                </a:cubicBezTo>
                <a:cubicBezTo>
                  <a:pt x="65" y="19"/>
                  <a:pt x="65" y="19"/>
                  <a:pt x="65" y="19"/>
                </a:cubicBezTo>
                <a:cubicBezTo>
                  <a:pt x="29" y="19"/>
                  <a:pt x="29" y="19"/>
                  <a:pt x="29" y="19"/>
                </a:cubicBezTo>
                <a:lnTo>
                  <a:pt x="29" y="14"/>
                </a:lnTo>
                <a:close/>
                <a:moveTo>
                  <a:pt x="69" y="66"/>
                </a:moveTo>
                <a:cubicBezTo>
                  <a:pt x="54" y="66"/>
                  <a:pt x="54" y="66"/>
                  <a:pt x="54" y="66"/>
                </a:cubicBezTo>
                <a:cubicBezTo>
                  <a:pt x="54" y="81"/>
                  <a:pt x="54" y="81"/>
                  <a:pt x="54" y="81"/>
                </a:cubicBezTo>
                <a:cubicBezTo>
                  <a:pt x="40" y="81"/>
                  <a:pt x="40" y="81"/>
                  <a:pt x="40" y="81"/>
                </a:cubicBezTo>
                <a:cubicBezTo>
                  <a:pt x="40" y="66"/>
                  <a:pt x="40" y="66"/>
                  <a:pt x="40" y="66"/>
                </a:cubicBezTo>
                <a:cubicBezTo>
                  <a:pt x="25" y="66"/>
                  <a:pt x="25" y="66"/>
                  <a:pt x="25" y="66"/>
                </a:cubicBezTo>
                <a:cubicBezTo>
                  <a:pt x="25" y="48"/>
                  <a:pt x="25" y="48"/>
                  <a:pt x="25" y="48"/>
                </a:cubicBezTo>
                <a:cubicBezTo>
                  <a:pt x="40" y="48"/>
                  <a:pt x="40" y="48"/>
                  <a:pt x="40" y="48"/>
                </a:cubicBezTo>
                <a:cubicBezTo>
                  <a:pt x="40" y="34"/>
                  <a:pt x="40" y="34"/>
                  <a:pt x="40" y="34"/>
                </a:cubicBezTo>
                <a:cubicBezTo>
                  <a:pt x="54" y="34"/>
                  <a:pt x="54" y="34"/>
                  <a:pt x="54" y="34"/>
                </a:cubicBezTo>
                <a:cubicBezTo>
                  <a:pt x="54" y="48"/>
                  <a:pt x="54" y="48"/>
                  <a:pt x="54" y="48"/>
                </a:cubicBezTo>
                <a:cubicBezTo>
                  <a:pt x="69" y="48"/>
                  <a:pt x="69" y="48"/>
                  <a:pt x="69" y="48"/>
                </a:cubicBezTo>
                <a:lnTo>
                  <a:pt x="69" y="66"/>
                </a:lnTo>
                <a:close/>
                <a:moveTo>
                  <a:pt x="69" y="66"/>
                </a:moveTo>
                <a:cubicBezTo>
                  <a:pt x="69" y="66"/>
                  <a:pt x="69" y="66"/>
                  <a:pt x="69" y="66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grpSp>
        <p:nvGrpSpPr>
          <p:cNvPr id="1124" name="Group 115">
            <a:extLst>
              <a:ext uri="{FF2B5EF4-FFF2-40B4-BE49-F238E27FC236}">
                <a16:creationId xmlns:a16="http://schemas.microsoft.com/office/drawing/2014/main" id="{B66FCA8E-6D4A-3D51-6108-0C894EF209AA}"/>
              </a:ext>
            </a:extLst>
          </p:cNvPr>
          <p:cNvGrpSpPr/>
          <p:nvPr/>
        </p:nvGrpSpPr>
        <p:grpSpPr>
          <a:xfrm>
            <a:off x="6143513" y="3933458"/>
            <a:ext cx="490805" cy="308886"/>
            <a:chOff x="3871913" y="3771900"/>
            <a:chExt cx="411163" cy="258763"/>
          </a:xfrm>
          <a:solidFill>
            <a:srgbClr val="2CC17C"/>
          </a:solidFill>
        </p:grpSpPr>
        <p:sp>
          <p:nvSpPr>
            <p:cNvPr id="1125" name="Freeform 92">
              <a:extLst>
                <a:ext uri="{FF2B5EF4-FFF2-40B4-BE49-F238E27FC236}">
                  <a16:creationId xmlns:a16="http://schemas.microsoft.com/office/drawing/2014/main" id="{E4C64C21-6288-40EA-A9F8-D69B93E0F1B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71913" y="3771900"/>
              <a:ext cx="411163" cy="231775"/>
            </a:xfrm>
            <a:custGeom>
              <a:avLst/>
              <a:gdLst/>
              <a:ahLst/>
              <a:cxnLst>
                <a:cxn ang="0">
                  <a:pos x="128" y="7"/>
                </a:cxn>
                <a:cxn ang="0">
                  <a:pos x="53" y="7"/>
                </a:cxn>
                <a:cxn ang="0">
                  <a:pos x="53" y="7"/>
                </a:cxn>
                <a:cxn ang="0">
                  <a:pos x="46" y="0"/>
                </a:cxn>
                <a:cxn ang="0">
                  <a:pos x="39" y="7"/>
                </a:cxn>
                <a:cxn ang="0">
                  <a:pos x="39" y="7"/>
                </a:cxn>
                <a:cxn ang="0">
                  <a:pos x="34" y="7"/>
                </a:cxn>
                <a:cxn ang="0">
                  <a:pos x="7" y="29"/>
                </a:cxn>
                <a:cxn ang="0">
                  <a:pos x="0" y="59"/>
                </a:cxn>
                <a:cxn ang="0">
                  <a:pos x="15" y="79"/>
                </a:cxn>
                <a:cxn ang="0">
                  <a:pos x="15" y="77"/>
                </a:cxn>
                <a:cxn ang="0">
                  <a:pos x="30" y="61"/>
                </a:cxn>
                <a:cxn ang="0">
                  <a:pos x="46" y="77"/>
                </a:cxn>
                <a:cxn ang="0">
                  <a:pos x="45" y="80"/>
                </a:cxn>
                <a:cxn ang="0">
                  <a:pos x="93" y="80"/>
                </a:cxn>
                <a:cxn ang="0">
                  <a:pos x="92" y="77"/>
                </a:cxn>
                <a:cxn ang="0">
                  <a:pos x="108" y="61"/>
                </a:cxn>
                <a:cxn ang="0">
                  <a:pos x="123" y="77"/>
                </a:cxn>
                <a:cxn ang="0">
                  <a:pos x="123" y="80"/>
                </a:cxn>
                <a:cxn ang="0">
                  <a:pos x="142" y="59"/>
                </a:cxn>
                <a:cxn ang="0">
                  <a:pos x="142" y="29"/>
                </a:cxn>
                <a:cxn ang="0">
                  <a:pos x="128" y="7"/>
                </a:cxn>
                <a:cxn ang="0">
                  <a:pos x="45" y="40"/>
                </a:cxn>
                <a:cxn ang="0">
                  <a:pos x="16" y="40"/>
                </a:cxn>
                <a:cxn ang="0">
                  <a:pos x="19" y="25"/>
                </a:cxn>
                <a:cxn ang="0">
                  <a:pos x="20" y="22"/>
                </a:cxn>
                <a:cxn ang="0">
                  <a:pos x="30" y="16"/>
                </a:cxn>
                <a:cxn ang="0">
                  <a:pos x="45" y="16"/>
                </a:cxn>
                <a:cxn ang="0">
                  <a:pos x="45" y="40"/>
                </a:cxn>
                <a:cxn ang="0">
                  <a:pos x="104" y="46"/>
                </a:cxn>
                <a:cxn ang="0">
                  <a:pos x="91" y="46"/>
                </a:cxn>
                <a:cxn ang="0">
                  <a:pos x="91" y="60"/>
                </a:cxn>
                <a:cxn ang="0">
                  <a:pos x="78" y="60"/>
                </a:cxn>
                <a:cxn ang="0">
                  <a:pos x="78" y="46"/>
                </a:cxn>
                <a:cxn ang="0">
                  <a:pos x="65" y="46"/>
                </a:cxn>
                <a:cxn ang="0">
                  <a:pos x="65" y="33"/>
                </a:cxn>
                <a:cxn ang="0">
                  <a:pos x="78" y="33"/>
                </a:cxn>
                <a:cxn ang="0">
                  <a:pos x="78" y="20"/>
                </a:cxn>
                <a:cxn ang="0">
                  <a:pos x="91" y="20"/>
                </a:cxn>
                <a:cxn ang="0">
                  <a:pos x="91" y="33"/>
                </a:cxn>
                <a:cxn ang="0">
                  <a:pos x="104" y="33"/>
                </a:cxn>
                <a:cxn ang="0">
                  <a:pos x="104" y="46"/>
                </a:cxn>
                <a:cxn ang="0">
                  <a:pos x="104" y="46"/>
                </a:cxn>
                <a:cxn ang="0">
                  <a:pos x="104" y="46"/>
                </a:cxn>
              </a:cxnLst>
              <a:rect l="0" t="0" r="r" b="b"/>
              <a:pathLst>
                <a:path w="142" h="80">
                  <a:moveTo>
                    <a:pt x="128" y="7"/>
                  </a:moveTo>
                  <a:cubicBezTo>
                    <a:pt x="53" y="7"/>
                    <a:pt x="53" y="7"/>
                    <a:pt x="53" y="7"/>
                  </a:cubicBezTo>
                  <a:cubicBezTo>
                    <a:pt x="53" y="7"/>
                    <a:pt x="53" y="7"/>
                    <a:pt x="53" y="7"/>
                  </a:cubicBezTo>
                  <a:cubicBezTo>
                    <a:pt x="53" y="3"/>
                    <a:pt x="50" y="0"/>
                    <a:pt x="46" y="0"/>
                  </a:cubicBezTo>
                  <a:cubicBezTo>
                    <a:pt x="42" y="0"/>
                    <a:pt x="39" y="3"/>
                    <a:pt x="39" y="7"/>
                  </a:cubicBezTo>
                  <a:cubicBezTo>
                    <a:pt x="39" y="7"/>
                    <a:pt x="39" y="7"/>
                    <a:pt x="39" y="7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22" y="7"/>
                    <a:pt x="12" y="13"/>
                    <a:pt x="7" y="29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0" y="68"/>
                    <a:pt x="6" y="76"/>
                    <a:pt x="15" y="79"/>
                  </a:cubicBezTo>
                  <a:cubicBezTo>
                    <a:pt x="15" y="78"/>
                    <a:pt x="15" y="77"/>
                    <a:pt x="15" y="77"/>
                  </a:cubicBezTo>
                  <a:cubicBezTo>
                    <a:pt x="15" y="68"/>
                    <a:pt x="22" y="61"/>
                    <a:pt x="30" y="61"/>
                  </a:cubicBezTo>
                  <a:cubicBezTo>
                    <a:pt x="39" y="61"/>
                    <a:pt x="46" y="68"/>
                    <a:pt x="46" y="77"/>
                  </a:cubicBezTo>
                  <a:cubicBezTo>
                    <a:pt x="46" y="78"/>
                    <a:pt x="46" y="79"/>
                    <a:pt x="45" y="80"/>
                  </a:cubicBezTo>
                  <a:cubicBezTo>
                    <a:pt x="93" y="80"/>
                    <a:pt x="93" y="80"/>
                    <a:pt x="93" y="80"/>
                  </a:cubicBezTo>
                  <a:cubicBezTo>
                    <a:pt x="92" y="79"/>
                    <a:pt x="92" y="78"/>
                    <a:pt x="92" y="77"/>
                  </a:cubicBezTo>
                  <a:cubicBezTo>
                    <a:pt x="92" y="68"/>
                    <a:pt x="99" y="61"/>
                    <a:pt x="108" y="61"/>
                  </a:cubicBezTo>
                  <a:cubicBezTo>
                    <a:pt x="116" y="61"/>
                    <a:pt x="123" y="68"/>
                    <a:pt x="123" y="77"/>
                  </a:cubicBezTo>
                  <a:cubicBezTo>
                    <a:pt x="123" y="78"/>
                    <a:pt x="123" y="79"/>
                    <a:pt x="123" y="80"/>
                  </a:cubicBezTo>
                  <a:cubicBezTo>
                    <a:pt x="134" y="79"/>
                    <a:pt x="142" y="70"/>
                    <a:pt x="142" y="59"/>
                  </a:cubicBezTo>
                  <a:cubicBezTo>
                    <a:pt x="142" y="29"/>
                    <a:pt x="142" y="29"/>
                    <a:pt x="142" y="29"/>
                  </a:cubicBezTo>
                  <a:cubicBezTo>
                    <a:pt x="142" y="17"/>
                    <a:pt x="140" y="7"/>
                    <a:pt x="128" y="7"/>
                  </a:cubicBezTo>
                  <a:close/>
                  <a:moveTo>
                    <a:pt x="45" y="40"/>
                  </a:moveTo>
                  <a:cubicBezTo>
                    <a:pt x="16" y="40"/>
                    <a:pt x="16" y="40"/>
                    <a:pt x="16" y="40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20" y="25"/>
                    <a:pt x="20" y="24"/>
                    <a:pt x="20" y="22"/>
                  </a:cubicBezTo>
                  <a:cubicBezTo>
                    <a:pt x="22" y="15"/>
                    <a:pt x="30" y="16"/>
                    <a:pt x="30" y="16"/>
                  </a:cubicBezTo>
                  <a:cubicBezTo>
                    <a:pt x="45" y="16"/>
                    <a:pt x="45" y="16"/>
                    <a:pt x="45" y="16"/>
                  </a:cubicBezTo>
                  <a:lnTo>
                    <a:pt x="45" y="40"/>
                  </a:lnTo>
                  <a:close/>
                  <a:moveTo>
                    <a:pt x="104" y="46"/>
                  </a:moveTo>
                  <a:cubicBezTo>
                    <a:pt x="91" y="46"/>
                    <a:pt x="91" y="46"/>
                    <a:pt x="91" y="46"/>
                  </a:cubicBezTo>
                  <a:cubicBezTo>
                    <a:pt x="91" y="60"/>
                    <a:pt x="91" y="60"/>
                    <a:pt x="91" y="60"/>
                  </a:cubicBezTo>
                  <a:cubicBezTo>
                    <a:pt x="78" y="60"/>
                    <a:pt x="78" y="60"/>
                    <a:pt x="78" y="6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65" y="46"/>
                    <a:pt x="65" y="46"/>
                    <a:pt x="65" y="46"/>
                  </a:cubicBezTo>
                  <a:cubicBezTo>
                    <a:pt x="65" y="33"/>
                    <a:pt x="65" y="33"/>
                    <a:pt x="65" y="33"/>
                  </a:cubicBezTo>
                  <a:cubicBezTo>
                    <a:pt x="78" y="33"/>
                    <a:pt x="78" y="33"/>
                    <a:pt x="78" y="33"/>
                  </a:cubicBezTo>
                  <a:cubicBezTo>
                    <a:pt x="78" y="20"/>
                    <a:pt x="78" y="20"/>
                    <a:pt x="78" y="20"/>
                  </a:cubicBezTo>
                  <a:cubicBezTo>
                    <a:pt x="91" y="20"/>
                    <a:pt x="91" y="20"/>
                    <a:pt x="91" y="20"/>
                  </a:cubicBezTo>
                  <a:cubicBezTo>
                    <a:pt x="91" y="33"/>
                    <a:pt x="91" y="33"/>
                    <a:pt x="91" y="33"/>
                  </a:cubicBezTo>
                  <a:cubicBezTo>
                    <a:pt x="104" y="33"/>
                    <a:pt x="104" y="33"/>
                    <a:pt x="104" y="33"/>
                  </a:cubicBezTo>
                  <a:lnTo>
                    <a:pt x="104" y="46"/>
                  </a:lnTo>
                  <a:close/>
                  <a:moveTo>
                    <a:pt x="104" y="46"/>
                  </a:moveTo>
                  <a:cubicBezTo>
                    <a:pt x="104" y="46"/>
                    <a:pt x="104" y="46"/>
                    <a:pt x="104" y="4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126" name="Freeform 93">
              <a:extLst>
                <a:ext uri="{FF2B5EF4-FFF2-40B4-BE49-F238E27FC236}">
                  <a16:creationId xmlns:a16="http://schemas.microsoft.com/office/drawing/2014/main" id="{2A8C32D0-A15E-2998-8C74-6DD676AE629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24300" y="3960813"/>
              <a:ext cx="69850" cy="69850"/>
            </a:xfrm>
            <a:custGeom>
              <a:avLst/>
              <a:gdLst/>
              <a:ahLst/>
              <a:cxnLst>
                <a:cxn ang="0">
                  <a:pos x="24" y="12"/>
                </a:cxn>
                <a:cxn ang="0">
                  <a:pos x="12" y="24"/>
                </a:cxn>
                <a:cxn ang="0">
                  <a:pos x="0" y="12"/>
                </a:cxn>
                <a:cxn ang="0">
                  <a:pos x="12" y="0"/>
                </a:cxn>
                <a:cxn ang="0">
                  <a:pos x="24" y="12"/>
                </a:cxn>
                <a:cxn ang="0">
                  <a:pos x="24" y="12"/>
                </a:cxn>
                <a:cxn ang="0">
                  <a:pos x="24" y="12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cubicBezTo>
                    <a:pt x="24" y="19"/>
                    <a:pt x="19" y="24"/>
                    <a:pt x="12" y="24"/>
                  </a:cubicBezTo>
                  <a:cubicBezTo>
                    <a:pt x="5" y="24"/>
                    <a:pt x="0" y="19"/>
                    <a:pt x="0" y="12"/>
                  </a:cubicBezTo>
                  <a:cubicBezTo>
                    <a:pt x="0" y="5"/>
                    <a:pt x="5" y="0"/>
                    <a:pt x="12" y="0"/>
                  </a:cubicBezTo>
                  <a:cubicBezTo>
                    <a:pt x="19" y="0"/>
                    <a:pt x="24" y="5"/>
                    <a:pt x="24" y="12"/>
                  </a:cubicBezTo>
                  <a:close/>
                  <a:moveTo>
                    <a:pt x="24" y="12"/>
                  </a:moveTo>
                  <a:cubicBezTo>
                    <a:pt x="24" y="12"/>
                    <a:pt x="24" y="12"/>
                    <a:pt x="24" y="1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127" name="Freeform 94">
              <a:extLst>
                <a:ext uri="{FF2B5EF4-FFF2-40B4-BE49-F238E27FC236}">
                  <a16:creationId xmlns:a16="http://schemas.microsoft.com/office/drawing/2014/main" id="{AD7480FE-B780-0578-7F84-4589B2155A2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49725" y="3960813"/>
              <a:ext cx="73025" cy="69850"/>
            </a:xfrm>
            <a:custGeom>
              <a:avLst/>
              <a:gdLst/>
              <a:ahLst/>
              <a:cxnLst>
                <a:cxn ang="0">
                  <a:pos x="25" y="12"/>
                </a:cxn>
                <a:cxn ang="0">
                  <a:pos x="12" y="24"/>
                </a:cxn>
                <a:cxn ang="0">
                  <a:pos x="0" y="12"/>
                </a:cxn>
                <a:cxn ang="0">
                  <a:pos x="12" y="0"/>
                </a:cxn>
                <a:cxn ang="0">
                  <a:pos x="25" y="12"/>
                </a:cxn>
                <a:cxn ang="0">
                  <a:pos x="25" y="12"/>
                </a:cxn>
                <a:cxn ang="0">
                  <a:pos x="25" y="12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cubicBezTo>
                    <a:pt x="25" y="19"/>
                    <a:pt x="19" y="24"/>
                    <a:pt x="12" y="24"/>
                  </a:cubicBezTo>
                  <a:cubicBezTo>
                    <a:pt x="6" y="24"/>
                    <a:pt x="0" y="19"/>
                    <a:pt x="0" y="12"/>
                  </a:cubicBezTo>
                  <a:cubicBezTo>
                    <a:pt x="0" y="5"/>
                    <a:pt x="6" y="0"/>
                    <a:pt x="12" y="0"/>
                  </a:cubicBezTo>
                  <a:cubicBezTo>
                    <a:pt x="19" y="0"/>
                    <a:pt x="25" y="5"/>
                    <a:pt x="25" y="12"/>
                  </a:cubicBezTo>
                  <a:close/>
                  <a:moveTo>
                    <a:pt x="25" y="12"/>
                  </a:moveTo>
                  <a:cubicBezTo>
                    <a:pt x="25" y="12"/>
                    <a:pt x="25" y="12"/>
                    <a:pt x="25" y="1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1128" name="Group 133">
            <a:extLst>
              <a:ext uri="{FF2B5EF4-FFF2-40B4-BE49-F238E27FC236}">
                <a16:creationId xmlns:a16="http://schemas.microsoft.com/office/drawing/2014/main" id="{05447640-31A6-5DE3-7C82-CBECA668FB9D}"/>
              </a:ext>
            </a:extLst>
          </p:cNvPr>
          <p:cNvGrpSpPr/>
          <p:nvPr/>
        </p:nvGrpSpPr>
        <p:grpSpPr>
          <a:xfrm>
            <a:off x="8414589" y="2204236"/>
            <a:ext cx="525679" cy="415011"/>
            <a:chOff x="6853238" y="1671638"/>
            <a:chExt cx="844550" cy="666750"/>
          </a:xfrm>
          <a:solidFill>
            <a:srgbClr val="268CAB"/>
          </a:solidFill>
        </p:grpSpPr>
        <p:sp>
          <p:nvSpPr>
            <p:cNvPr id="1129" name="Freeform 104">
              <a:extLst>
                <a:ext uri="{FF2B5EF4-FFF2-40B4-BE49-F238E27FC236}">
                  <a16:creationId xmlns:a16="http://schemas.microsoft.com/office/drawing/2014/main" id="{3A7D8A89-B3FD-7AA7-96C8-C162FF7C75B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853238" y="2074863"/>
              <a:ext cx="463550" cy="263525"/>
            </a:xfrm>
            <a:custGeom>
              <a:avLst/>
              <a:gdLst/>
              <a:ahLst/>
              <a:cxnLst>
                <a:cxn ang="0">
                  <a:pos x="135" y="2"/>
                </a:cxn>
                <a:cxn ang="0">
                  <a:pos x="132" y="0"/>
                </a:cxn>
                <a:cxn ang="0">
                  <a:pos x="84" y="0"/>
                </a:cxn>
                <a:cxn ang="0">
                  <a:pos x="80" y="2"/>
                </a:cxn>
                <a:cxn ang="0">
                  <a:pos x="57" y="42"/>
                </a:cxn>
                <a:cxn ang="0">
                  <a:pos x="56" y="42"/>
                </a:cxn>
                <a:cxn ang="0">
                  <a:pos x="5" y="42"/>
                </a:cxn>
                <a:cxn ang="0">
                  <a:pos x="0" y="46"/>
                </a:cxn>
                <a:cxn ang="0">
                  <a:pos x="5" y="50"/>
                </a:cxn>
                <a:cxn ang="0">
                  <a:pos x="56" y="50"/>
                </a:cxn>
                <a:cxn ang="0">
                  <a:pos x="57" y="50"/>
                </a:cxn>
                <a:cxn ang="0">
                  <a:pos x="80" y="89"/>
                </a:cxn>
                <a:cxn ang="0">
                  <a:pos x="84" y="91"/>
                </a:cxn>
                <a:cxn ang="0">
                  <a:pos x="132" y="91"/>
                </a:cxn>
                <a:cxn ang="0">
                  <a:pos x="135" y="89"/>
                </a:cxn>
                <a:cxn ang="0">
                  <a:pos x="159" y="48"/>
                </a:cxn>
                <a:cxn ang="0">
                  <a:pos x="159" y="44"/>
                </a:cxn>
                <a:cxn ang="0">
                  <a:pos x="135" y="2"/>
                </a:cxn>
                <a:cxn ang="0">
                  <a:pos x="130" y="84"/>
                </a:cxn>
                <a:cxn ang="0">
                  <a:pos x="86" y="84"/>
                </a:cxn>
                <a:cxn ang="0">
                  <a:pos x="63" y="46"/>
                </a:cxn>
                <a:cxn ang="0">
                  <a:pos x="86" y="8"/>
                </a:cxn>
                <a:cxn ang="0">
                  <a:pos x="130" y="8"/>
                </a:cxn>
                <a:cxn ang="0">
                  <a:pos x="152" y="46"/>
                </a:cxn>
                <a:cxn ang="0">
                  <a:pos x="130" y="84"/>
                </a:cxn>
                <a:cxn ang="0">
                  <a:pos x="130" y="84"/>
                </a:cxn>
                <a:cxn ang="0">
                  <a:pos x="130" y="84"/>
                </a:cxn>
              </a:cxnLst>
              <a:rect l="0" t="0" r="r" b="b"/>
              <a:pathLst>
                <a:path w="160" h="91">
                  <a:moveTo>
                    <a:pt x="135" y="2"/>
                  </a:moveTo>
                  <a:cubicBezTo>
                    <a:pt x="134" y="1"/>
                    <a:pt x="133" y="0"/>
                    <a:pt x="132" y="0"/>
                  </a:cubicBezTo>
                  <a:cubicBezTo>
                    <a:pt x="84" y="0"/>
                    <a:pt x="84" y="0"/>
                    <a:pt x="84" y="0"/>
                  </a:cubicBezTo>
                  <a:cubicBezTo>
                    <a:pt x="82" y="0"/>
                    <a:pt x="81" y="1"/>
                    <a:pt x="80" y="2"/>
                  </a:cubicBezTo>
                  <a:cubicBezTo>
                    <a:pt x="57" y="42"/>
                    <a:pt x="57" y="42"/>
                    <a:pt x="57" y="42"/>
                  </a:cubicBezTo>
                  <a:cubicBezTo>
                    <a:pt x="57" y="42"/>
                    <a:pt x="56" y="42"/>
                    <a:pt x="56" y="42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2" y="42"/>
                    <a:pt x="0" y="43"/>
                    <a:pt x="0" y="46"/>
                  </a:cubicBezTo>
                  <a:cubicBezTo>
                    <a:pt x="0" y="48"/>
                    <a:pt x="2" y="50"/>
                    <a:pt x="5" y="50"/>
                  </a:cubicBezTo>
                  <a:cubicBezTo>
                    <a:pt x="56" y="50"/>
                    <a:pt x="56" y="50"/>
                    <a:pt x="56" y="50"/>
                  </a:cubicBezTo>
                  <a:cubicBezTo>
                    <a:pt x="56" y="50"/>
                    <a:pt x="57" y="50"/>
                    <a:pt x="57" y="50"/>
                  </a:cubicBezTo>
                  <a:cubicBezTo>
                    <a:pt x="80" y="89"/>
                    <a:pt x="80" y="89"/>
                    <a:pt x="80" y="89"/>
                  </a:cubicBezTo>
                  <a:cubicBezTo>
                    <a:pt x="81" y="91"/>
                    <a:pt x="82" y="91"/>
                    <a:pt x="84" y="91"/>
                  </a:cubicBezTo>
                  <a:cubicBezTo>
                    <a:pt x="132" y="91"/>
                    <a:pt x="132" y="91"/>
                    <a:pt x="132" y="91"/>
                  </a:cubicBezTo>
                  <a:cubicBezTo>
                    <a:pt x="133" y="91"/>
                    <a:pt x="134" y="91"/>
                    <a:pt x="135" y="89"/>
                  </a:cubicBezTo>
                  <a:cubicBezTo>
                    <a:pt x="159" y="48"/>
                    <a:pt x="159" y="48"/>
                    <a:pt x="159" y="48"/>
                  </a:cubicBezTo>
                  <a:cubicBezTo>
                    <a:pt x="160" y="47"/>
                    <a:pt x="160" y="45"/>
                    <a:pt x="159" y="44"/>
                  </a:cubicBezTo>
                  <a:lnTo>
                    <a:pt x="135" y="2"/>
                  </a:lnTo>
                  <a:close/>
                  <a:moveTo>
                    <a:pt x="130" y="84"/>
                  </a:moveTo>
                  <a:cubicBezTo>
                    <a:pt x="86" y="84"/>
                    <a:pt x="86" y="84"/>
                    <a:pt x="86" y="84"/>
                  </a:cubicBezTo>
                  <a:cubicBezTo>
                    <a:pt x="63" y="46"/>
                    <a:pt x="63" y="46"/>
                    <a:pt x="63" y="46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130" y="8"/>
                    <a:pt x="130" y="8"/>
                    <a:pt x="130" y="8"/>
                  </a:cubicBezTo>
                  <a:cubicBezTo>
                    <a:pt x="152" y="46"/>
                    <a:pt x="152" y="46"/>
                    <a:pt x="152" y="46"/>
                  </a:cubicBezTo>
                  <a:lnTo>
                    <a:pt x="130" y="84"/>
                  </a:lnTo>
                  <a:close/>
                  <a:moveTo>
                    <a:pt x="130" y="84"/>
                  </a:moveTo>
                  <a:cubicBezTo>
                    <a:pt x="130" y="84"/>
                    <a:pt x="130" y="84"/>
                    <a:pt x="130" y="8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130" name="Freeform 105">
              <a:extLst>
                <a:ext uri="{FF2B5EF4-FFF2-40B4-BE49-F238E27FC236}">
                  <a16:creationId xmlns:a16="http://schemas.microsoft.com/office/drawing/2014/main" id="{11259334-AD06-D02B-C106-0AE44E75664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70750" y="1947863"/>
              <a:ext cx="427038" cy="242888"/>
            </a:xfrm>
            <a:custGeom>
              <a:avLst/>
              <a:gdLst/>
              <a:ahLst/>
              <a:cxnLst>
                <a:cxn ang="0">
                  <a:pos x="144" y="38"/>
                </a:cxn>
                <a:cxn ang="0">
                  <a:pos x="95" y="38"/>
                </a:cxn>
                <a:cxn ang="0">
                  <a:pos x="73" y="0"/>
                </a:cxn>
                <a:cxn ang="0">
                  <a:pos x="24" y="0"/>
                </a:cxn>
                <a:cxn ang="0">
                  <a:pos x="0" y="42"/>
                </a:cxn>
                <a:cxn ang="0">
                  <a:pos x="24" y="84"/>
                </a:cxn>
                <a:cxn ang="0">
                  <a:pos x="73" y="84"/>
                </a:cxn>
                <a:cxn ang="0">
                  <a:pos x="95" y="46"/>
                </a:cxn>
                <a:cxn ang="0">
                  <a:pos x="144" y="46"/>
                </a:cxn>
                <a:cxn ang="0">
                  <a:pos x="148" y="42"/>
                </a:cxn>
                <a:cxn ang="0">
                  <a:pos x="144" y="38"/>
                </a:cxn>
                <a:cxn ang="0">
                  <a:pos x="144" y="38"/>
                </a:cxn>
                <a:cxn ang="0">
                  <a:pos x="144" y="38"/>
                </a:cxn>
              </a:cxnLst>
              <a:rect l="0" t="0" r="r" b="b"/>
              <a:pathLst>
                <a:path w="148" h="84">
                  <a:moveTo>
                    <a:pt x="144" y="38"/>
                  </a:moveTo>
                  <a:cubicBezTo>
                    <a:pt x="95" y="38"/>
                    <a:pt x="95" y="38"/>
                    <a:pt x="95" y="38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24" y="84"/>
                    <a:pt x="24" y="84"/>
                    <a:pt x="24" y="84"/>
                  </a:cubicBezTo>
                  <a:cubicBezTo>
                    <a:pt x="73" y="84"/>
                    <a:pt x="73" y="84"/>
                    <a:pt x="73" y="84"/>
                  </a:cubicBezTo>
                  <a:cubicBezTo>
                    <a:pt x="95" y="46"/>
                    <a:pt x="95" y="46"/>
                    <a:pt x="95" y="46"/>
                  </a:cubicBezTo>
                  <a:cubicBezTo>
                    <a:pt x="144" y="46"/>
                    <a:pt x="144" y="46"/>
                    <a:pt x="144" y="46"/>
                  </a:cubicBezTo>
                  <a:cubicBezTo>
                    <a:pt x="146" y="46"/>
                    <a:pt x="148" y="44"/>
                    <a:pt x="148" y="42"/>
                  </a:cubicBezTo>
                  <a:cubicBezTo>
                    <a:pt x="148" y="39"/>
                    <a:pt x="146" y="38"/>
                    <a:pt x="144" y="38"/>
                  </a:cubicBezTo>
                  <a:close/>
                  <a:moveTo>
                    <a:pt x="144" y="38"/>
                  </a:moveTo>
                  <a:cubicBezTo>
                    <a:pt x="144" y="38"/>
                    <a:pt x="144" y="38"/>
                    <a:pt x="144" y="3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131" name="Freeform 106">
              <a:extLst>
                <a:ext uri="{FF2B5EF4-FFF2-40B4-BE49-F238E27FC236}">
                  <a16:creationId xmlns:a16="http://schemas.microsoft.com/office/drawing/2014/main" id="{D36B04F3-8746-2EFD-2407-5B322016A3A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83413" y="1671638"/>
              <a:ext cx="368300" cy="385763"/>
            </a:xfrm>
            <a:custGeom>
              <a:avLst/>
              <a:gdLst/>
              <a:ahLst/>
              <a:cxnLst>
                <a:cxn ang="0">
                  <a:pos x="34" y="46"/>
                </a:cxn>
                <a:cxn ang="0">
                  <a:pos x="11" y="86"/>
                </a:cxn>
                <a:cxn ang="0">
                  <a:pos x="11" y="89"/>
                </a:cxn>
                <a:cxn ang="0">
                  <a:pos x="35" y="131"/>
                </a:cxn>
                <a:cxn ang="0">
                  <a:pos x="39" y="133"/>
                </a:cxn>
                <a:cxn ang="0">
                  <a:pos x="87" y="133"/>
                </a:cxn>
                <a:cxn ang="0">
                  <a:pos x="90" y="131"/>
                </a:cxn>
                <a:cxn ang="0">
                  <a:pos x="114" y="89"/>
                </a:cxn>
                <a:cxn ang="0">
                  <a:pos x="114" y="86"/>
                </a:cxn>
                <a:cxn ang="0">
                  <a:pos x="92" y="47"/>
                </a:cxn>
                <a:cxn ang="0">
                  <a:pos x="92" y="47"/>
                </a:cxn>
                <a:cxn ang="0">
                  <a:pos x="125" y="8"/>
                </a:cxn>
                <a:cxn ang="0">
                  <a:pos x="125" y="2"/>
                </a:cxn>
                <a:cxn ang="0">
                  <a:pos x="119" y="2"/>
                </a:cxn>
                <a:cxn ang="0">
                  <a:pos x="86" y="41"/>
                </a:cxn>
                <a:cxn ang="0">
                  <a:pos x="85" y="42"/>
                </a:cxn>
                <a:cxn ang="0">
                  <a:pos x="41" y="42"/>
                </a:cxn>
                <a:cxn ang="0">
                  <a:pos x="41" y="41"/>
                </a:cxn>
                <a:cxn ang="0">
                  <a:pos x="8" y="2"/>
                </a:cxn>
                <a:cxn ang="0">
                  <a:pos x="2" y="2"/>
                </a:cxn>
                <a:cxn ang="0">
                  <a:pos x="2" y="8"/>
                </a:cxn>
                <a:cxn ang="0">
                  <a:pos x="34" y="46"/>
                </a:cxn>
                <a:cxn ang="0">
                  <a:pos x="85" y="126"/>
                </a:cxn>
                <a:cxn ang="0">
                  <a:pos x="41" y="126"/>
                </a:cxn>
                <a:cxn ang="0">
                  <a:pos x="18" y="87"/>
                </a:cxn>
                <a:cxn ang="0">
                  <a:pos x="41" y="49"/>
                </a:cxn>
                <a:cxn ang="0">
                  <a:pos x="85" y="49"/>
                </a:cxn>
                <a:cxn ang="0">
                  <a:pos x="107" y="87"/>
                </a:cxn>
                <a:cxn ang="0">
                  <a:pos x="85" y="126"/>
                </a:cxn>
                <a:cxn ang="0">
                  <a:pos x="85" y="126"/>
                </a:cxn>
                <a:cxn ang="0">
                  <a:pos x="85" y="126"/>
                </a:cxn>
              </a:cxnLst>
              <a:rect l="0" t="0" r="r" b="b"/>
              <a:pathLst>
                <a:path w="127" h="133">
                  <a:moveTo>
                    <a:pt x="34" y="46"/>
                  </a:moveTo>
                  <a:cubicBezTo>
                    <a:pt x="11" y="86"/>
                    <a:pt x="11" y="86"/>
                    <a:pt x="11" y="86"/>
                  </a:cubicBezTo>
                  <a:cubicBezTo>
                    <a:pt x="11" y="87"/>
                    <a:pt x="11" y="88"/>
                    <a:pt x="11" y="89"/>
                  </a:cubicBezTo>
                  <a:cubicBezTo>
                    <a:pt x="35" y="131"/>
                    <a:pt x="35" y="131"/>
                    <a:pt x="35" y="131"/>
                  </a:cubicBezTo>
                  <a:cubicBezTo>
                    <a:pt x="36" y="132"/>
                    <a:pt x="37" y="133"/>
                    <a:pt x="39" y="133"/>
                  </a:cubicBezTo>
                  <a:cubicBezTo>
                    <a:pt x="87" y="133"/>
                    <a:pt x="87" y="133"/>
                    <a:pt x="87" y="133"/>
                  </a:cubicBezTo>
                  <a:cubicBezTo>
                    <a:pt x="88" y="133"/>
                    <a:pt x="89" y="132"/>
                    <a:pt x="90" y="131"/>
                  </a:cubicBezTo>
                  <a:cubicBezTo>
                    <a:pt x="114" y="89"/>
                    <a:pt x="114" y="89"/>
                    <a:pt x="114" y="89"/>
                  </a:cubicBezTo>
                  <a:cubicBezTo>
                    <a:pt x="115" y="88"/>
                    <a:pt x="115" y="87"/>
                    <a:pt x="114" y="86"/>
                  </a:cubicBezTo>
                  <a:cubicBezTo>
                    <a:pt x="92" y="47"/>
                    <a:pt x="92" y="47"/>
                    <a:pt x="92" y="47"/>
                  </a:cubicBezTo>
                  <a:cubicBezTo>
                    <a:pt x="92" y="47"/>
                    <a:pt x="92" y="47"/>
                    <a:pt x="92" y="47"/>
                  </a:cubicBezTo>
                  <a:cubicBezTo>
                    <a:pt x="125" y="8"/>
                    <a:pt x="125" y="8"/>
                    <a:pt x="125" y="8"/>
                  </a:cubicBezTo>
                  <a:cubicBezTo>
                    <a:pt x="127" y="6"/>
                    <a:pt x="126" y="3"/>
                    <a:pt x="125" y="2"/>
                  </a:cubicBezTo>
                  <a:cubicBezTo>
                    <a:pt x="123" y="0"/>
                    <a:pt x="120" y="0"/>
                    <a:pt x="119" y="2"/>
                  </a:cubicBezTo>
                  <a:cubicBezTo>
                    <a:pt x="86" y="41"/>
                    <a:pt x="86" y="41"/>
                    <a:pt x="86" y="41"/>
                  </a:cubicBezTo>
                  <a:cubicBezTo>
                    <a:pt x="85" y="41"/>
                    <a:pt x="85" y="42"/>
                    <a:pt x="85" y="42"/>
                  </a:cubicBezTo>
                  <a:cubicBezTo>
                    <a:pt x="41" y="42"/>
                    <a:pt x="41" y="42"/>
                    <a:pt x="41" y="42"/>
                  </a:cubicBezTo>
                  <a:cubicBezTo>
                    <a:pt x="41" y="42"/>
                    <a:pt x="41" y="41"/>
                    <a:pt x="41" y="41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7" y="0"/>
                    <a:pt x="4" y="0"/>
                    <a:pt x="2" y="2"/>
                  </a:cubicBezTo>
                  <a:cubicBezTo>
                    <a:pt x="0" y="3"/>
                    <a:pt x="0" y="6"/>
                    <a:pt x="2" y="8"/>
                  </a:cubicBezTo>
                  <a:lnTo>
                    <a:pt x="34" y="46"/>
                  </a:lnTo>
                  <a:close/>
                  <a:moveTo>
                    <a:pt x="85" y="126"/>
                  </a:moveTo>
                  <a:cubicBezTo>
                    <a:pt x="41" y="126"/>
                    <a:pt x="41" y="126"/>
                    <a:pt x="41" y="126"/>
                  </a:cubicBezTo>
                  <a:cubicBezTo>
                    <a:pt x="18" y="87"/>
                    <a:pt x="18" y="87"/>
                    <a:pt x="18" y="87"/>
                  </a:cubicBezTo>
                  <a:cubicBezTo>
                    <a:pt x="41" y="49"/>
                    <a:pt x="41" y="49"/>
                    <a:pt x="41" y="49"/>
                  </a:cubicBezTo>
                  <a:cubicBezTo>
                    <a:pt x="85" y="49"/>
                    <a:pt x="85" y="49"/>
                    <a:pt x="85" y="49"/>
                  </a:cubicBezTo>
                  <a:cubicBezTo>
                    <a:pt x="107" y="87"/>
                    <a:pt x="107" y="87"/>
                    <a:pt x="107" y="87"/>
                  </a:cubicBezTo>
                  <a:lnTo>
                    <a:pt x="85" y="126"/>
                  </a:lnTo>
                  <a:close/>
                  <a:moveTo>
                    <a:pt x="85" y="126"/>
                  </a:moveTo>
                  <a:cubicBezTo>
                    <a:pt x="85" y="126"/>
                    <a:pt x="85" y="126"/>
                    <a:pt x="85" y="12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sp>
        <p:nvSpPr>
          <p:cNvPr id="1132" name="Freeform 110">
            <a:extLst>
              <a:ext uri="{FF2B5EF4-FFF2-40B4-BE49-F238E27FC236}">
                <a16:creationId xmlns:a16="http://schemas.microsoft.com/office/drawing/2014/main" id="{AA81DD5F-5C3A-DA9E-0E66-87743676AC37}"/>
              </a:ext>
            </a:extLst>
          </p:cNvPr>
          <p:cNvSpPr>
            <a:spLocks noEditPoints="1"/>
          </p:cNvSpPr>
          <p:nvPr/>
        </p:nvSpPr>
        <p:spPr bwMode="auto">
          <a:xfrm>
            <a:off x="7522237" y="3795819"/>
            <a:ext cx="652070" cy="446525"/>
          </a:xfrm>
          <a:custGeom>
            <a:avLst/>
            <a:gdLst/>
            <a:ahLst/>
            <a:cxnLst>
              <a:cxn ang="0">
                <a:pos x="286" y="182"/>
              </a:cxn>
              <a:cxn ang="0">
                <a:pos x="276" y="47"/>
              </a:cxn>
              <a:cxn ang="0">
                <a:pos x="216" y="179"/>
              </a:cxn>
              <a:cxn ang="0">
                <a:pos x="208" y="185"/>
              </a:cxn>
              <a:cxn ang="0">
                <a:pos x="209" y="11"/>
              </a:cxn>
              <a:cxn ang="0">
                <a:pos x="105" y="0"/>
              </a:cxn>
              <a:cxn ang="0">
                <a:pos x="94" y="182"/>
              </a:cxn>
              <a:cxn ang="0">
                <a:pos x="88" y="185"/>
              </a:cxn>
              <a:cxn ang="0">
                <a:pos x="87" y="47"/>
              </a:cxn>
              <a:cxn ang="0">
                <a:pos x="18" y="57"/>
              </a:cxn>
              <a:cxn ang="0">
                <a:pos x="19" y="185"/>
              </a:cxn>
              <a:cxn ang="0">
                <a:pos x="0" y="207"/>
              </a:cxn>
              <a:cxn ang="0">
                <a:pos x="303" y="185"/>
              </a:cxn>
              <a:cxn ang="0">
                <a:pos x="50" y="142"/>
              </a:cxn>
              <a:cxn ang="0">
                <a:pos x="35" y="126"/>
              </a:cxn>
              <a:cxn ang="0">
                <a:pos x="50" y="142"/>
              </a:cxn>
              <a:cxn ang="0">
                <a:pos x="35" y="115"/>
              </a:cxn>
              <a:cxn ang="0">
                <a:pos x="50" y="99"/>
              </a:cxn>
              <a:cxn ang="0">
                <a:pos x="50" y="89"/>
              </a:cxn>
              <a:cxn ang="0">
                <a:pos x="35" y="73"/>
              </a:cxn>
              <a:cxn ang="0">
                <a:pos x="50" y="89"/>
              </a:cxn>
              <a:cxn ang="0">
                <a:pos x="59" y="142"/>
              </a:cxn>
              <a:cxn ang="0">
                <a:pos x="74" y="126"/>
              </a:cxn>
              <a:cxn ang="0">
                <a:pos x="74" y="115"/>
              </a:cxn>
              <a:cxn ang="0">
                <a:pos x="59" y="99"/>
              </a:cxn>
              <a:cxn ang="0">
                <a:pos x="74" y="115"/>
              </a:cxn>
              <a:cxn ang="0">
                <a:pos x="59" y="89"/>
              </a:cxn>
              <a:cxn ang="0">
                <a:pos x="74" y="73"/>
              </a:cxn>
              <a:cxn ang="0">
                <a:pos x="175" y="184"/>
              </a:cxn>
              <a:cxn ang="0">
                <a:pos x="130" y="128"/>
              </a:cxn>
              <a:cxn ang="0">
                <a:pos x="175" y="184"/>
              </a:cxn>
              <a:cxn ang="0">
                <a:pos x="114" y="43"/>
              </a:cxn>
              <a:cxn ang="0">
                <a:pos x="189" y="43"/>
              </a:cxn>
              <a:cxn ang="0">
                <a:pos x="249" y="142"/>
              </a:cxn>
              <a:cxn ang="0">
                <a:pos x="233" y="126"/>
              </a:cxn>
              <a:cxn ang="0">
                <a:pos x="249" y="142"/>
              </a:cxn>
              <a:cxn ang="0">
                <a:pos x="233" y="115"/>
              </a:cxn>
              <a:cxn ang="0">
                <a:pos x="249" y="99"/>
              </a:cxn>
              <a:cxn ang="0">
                <a:pos x="249" y="89"/>
              </a:cxn>
              <a:cxn ang="0">
                <a:pos x="233" y="73"/>
              </a:cxn>
              <a:cxn ang="0">
                <a:pos x="249" y="89"/>
              </a:cxn>
              <a:cxn ang="0">
                <a:pos x="257" y="142"/>
              </a:cxn>
              <a:cxn ang="0">
                <a:pos x="272" y="126"/>
              </a:cxn>
              <a:cxn ang="0">
                <a:pos x="272" y="115"/>
              </a:cxn>
              <a:cxn ang="0">
                <a:pos x="257" y="99"/>
              </a:cxn>
              <a:cxn ang="0">
                <a:pos x="272" y="115"/>
              </a:cxn>
              <a:cxn ang="0">
                <a:pos x="257" y="89"/>
              </a:cxn>
              <a:cxn ang="0">
                <a:pos x="272" y="73"/>
              </a:cxn>
              <a:cxn ang="0">
                <a:pos x="161" y="33"/>
              </a:cxn>
              <a:cxn ang="0">
                <a:pos x="175" y="52"/>
              </a:cxn>
              <a:cxn ang="0">
                <a:pos x="161" y="66"/>
              </a:cxn>
              <a:cxn ang="0">
                <a:pos x="142" y="52"/>
              </a:cxn>
              <a:cxn ang="0">
                <a:pos x="128" y="33"/>
              </a:cxn>
              <a:cxn ang="0">
                <a:pos x="142" y="19"/>
              </a:cxn>
              <a:cxn ang="0">
                <a:pos x="161" y="33"/>
              </a:cxn>
              <a:cxn ang="0">
                <a:pos x="161" y="33"/>
              </a:cxn>
            </a:cxnLst>
            <a:rect l="0" t="0" r="r" b="b"/>
            <a:pathLst>
              <a:path w="303" h="207">
                <a:moveTo>
                  <a:pt x="286" y="185"/>
                </a:moveTo>
                <a:cubicBezTo>
                  <a:pt x="286" y="184"/>
                  <a:pt x="286" y="183"/>
                  <a:pt x="286" y="182"/>
                </a:cubicBezTo>
                <a:cubicBezTo>
                  <a:pt x="286" y="57"/>
                  <a:pt x="286" y="57"/>
                  <a:pt x="286" y="57"/>
                </a:cubicBezTo>
                <a:cubicBezTo>
                  <a:pt x="286" y="51"/>
                  <a:pt x="282" y="47"/>
                  <a:pt x="276" y="47"/>
                </a:cubicBezTo>
                <a:cubicBezTo>
                  <a:pt x="216" y="47"/>
                  <a:pt x="216" y="47"/>
                  <a:pt x="216" y="47"/>
                </a:cubicBezTo>
                <a:cubicBezTo>
                  <a:pt x="216" y="179"/>
                  <a:pt x="216" y="179"/>
                  <a:pt x="216" y="179"/>
                </a:cubicBezTo>
                <a:cubicBezTo>
                  <a:pt x="216" y="181"/>
                  <a:pt x="216" y="183"/>
                  <a:pt x="215" y="185"/>
                </a:cubicBezTo>
                <a:cubicBezTo>
                  <a:pt x="208" y="185"/>
                  <a:pt x="208" y="185"/>
                  <a:pt x="208" y="185"/>
                </a:cubicBezTo>
                <a:cubicBezTo>
                  <a:pt x="209" y="184"/>
                  <a:pt x="209" y="183"/>
                  <a:pt x="209" y="182"/>
                </a:cubicBezTo>
                <a:cubicBezTo>
                  <a:pt x="209" y="11"/>
                  <a:pt x="209" y="11"/>
                  <a:pt x="209" y="11"/>
                </a:cubicBezTo>
                <a:cubicBezTo>
                  <a:pt x="209" y="5"/>
                  <a:pt x="204" y="0"/>
                  <a:pt x="198" y="0"/>
                </a:cubicBezTo>
                <a:cubicBezTo>
                  <a:pt x="105" y="0"/>
                  <a:pt x="105" y="0"/>
                  <a:pt x="105" y="0"/>
                </a:cubicBezTo>
                <a:cubicBezTo>
                  <a:pt x="99" y="0"/>
                  <a:pt x="94" y="5"/>
                  <a:pt x="94" y="11"/>
                </a:cubicBezTo>
                <a:cubicBezTo>
                  <a:pt x="94" y="182"/>
                  <a:pt x="94" y="182"/>
                  <a:pt x="94" y="182"/>
                </a:cubicBezTo>
                <a:cubicBezTo>
                  <a:pt x="94" y="183"/>
                  <a:pt x="94" y="184"/>
                  <a:pt x="95" y="185"/>
                </a:cubicBezTo>
                <a:cubicBezTo>
                  <a:pt x="88" y="185"/>
                  <a:pt x="88" y="185"/>
                  <a:pt x="88" y="185"/>
                </a:cubicBezTo>
                <a:cubicBezTo>
                  <a:pt x="87" y="183"/>
                  <a:pt x="87" y="181"/>
                  <a:pt x="87" y="179"/>
                </a:cubicBezTo>
                <a:cubicBezTo>
                  <a:pt x="87" y="47"/>
                  <a:pt x="87" y="47"/>
                  <a:pt x="87" y="47"/>
                </a:cubicBezTo>
                <a:cubicBezTo>
                  <a:pt x="29" y="47"/>
                  <a:pt x="29" y="47"/>
                  <a:pt x="29" y="47"/>
                </a:cubicBezTo>
                <a:cubicBezTo>
                  <a:pt x="23" y="47"/>
                  <a:pt x="18" y="51"/>
                  <a:pt x="18" y="57"/>
                </a:cubicBezTo>
                <a:cubicBezTo>
                  <a:pt x="18" y="182"/>
                  <a:pt x="18" y="182"/>
                  <a:pt x="18" y="182"/>
                </a:cubicBezTo>
                <a:cubicBezTo>
                  <a:pt x="18" y="183"/>
                  <a:pt x="18" y="184"/>
                  <a:pt x="19" y="185"/>
                </a:cubicBezTo>
                <a:cubicBezTo>
                  <a:pt x="0" y="185"/>
                  <a:pt x="0" y="185"/>
                  <a:pt x="0" y="185"/>
                </a:cubicBezTo>
                <a:cubicBezTo>
                  <a:pt x="0" y="207"/>
                  <a:pt x="0" y="207"/>
                  <a:pt x="0" y="207"/>
                </a:cubicBezTo>
                <a:cubicBezTo>
                  <a:pt x="303" y="207"/>
                  <a:pt x="303" y="207"/>
                  <a:pt x="303" y="207"/>
                </a:cubicBezTo>
                <a:cubicBezTo>
                  <a:pt x="303" y="185"/>
                  <a:pt x="303" y="185"/>
                  <a:pt x="303" y="185"/>
                </a:cubicBezTo>
                <a:lnTo>
                  <a:pt x="286" y="185"/>
                </a:lnTo>
                <a:close/>
                <a:moveTo>
                  <a:pt x="50" y="142"/>
                </a:moveTo>
                <a:cubicBezTo>
                  <a:pt x="35" y="142"/>
                  <a:pt x="35" y="142"/>
                  <a:pt x="35" y="142"/>
                </a:cubicBezTo>
                <a:cubicBezTo>
                  <a:pt x="35" y="126"/>
                  <a:pt x="35" y="126"/>
                  <a:pt x="35" y="126"/>
                </a:cubicBezTo>
                <a:cubicBezTo>
                  <a:pt x="50" y="126"/>
                  <a:pt x="50" y="126"/>
                  <a:pt x="50" y="126"/>
                </a:cubicBezTo>
                <a:lnTo>
                  <a:pt x="50" y="142"/>
                </a:lnTo>
                <a:close/>
                <a:moveTo>
                  <a:pt x="50" y="115"/>
                </a:moveTo>
                <a:cubicBezTo>
                  <a:pt x="35" y="115"/>
                  <a:pt x="35" y="115"/>
                  <a:pt x="35" y="115"/>
                </a:cubicBezTo>
                <a:cubicBezTo>
                  <a:pt x="35" y="99"/>
                  <a:pt x="35" y="99"/>
                  <a:pt x="35" y="99"/>
                </a:cubicBezTo>
                <a:cubicBezTo>
                  <a:pt x="50" y="99"/>
                  <a:pt x="50" y="99"/>
                  <a:pt x="50" y="99"/>
                </a:cubicBezTo>
                <a:lnTo>
                  <a:pt x="50" y="115"/>
                </a:lnTo>
                <a:close/>
                <a:moveTo>
                  <a:pt x="50" y="89"/>
                </a:moveTo>
                <a:cubicBezTo>
                  <a:pt x="35" y="89"/>
                  <a:pt x="35" y="89"/>
                  <a:pt x="35" y="89"/>
                </a:cubicBezTo>
                <a:cubicBezTo>
                  <a:pt x="35" y="73"/>
                  <a:pt x="35" y="73"/>
                  <a:pt x="35" y="73"/>
                </a:cubicBezTo>
                <a:cubicBezTo>
                  <a:pt x="50" y="73"/>
                  <a:pt x="50" y="73"/>
                  <a:pt x="50" y="73"/>
                </a:cubicBezTo>
                <a:lnTo>
                  <a:pt x="50" y="89"/>
                </a:lnTo>
                <a:close/>
                <a:moveTo>
                  <a:pt x="74" y="142"/>
                </a:moveTo>
                <a:cubicBezTo>
                  <a:pt x="59" y="142"/>
                  <a:pt x="59" y="142"/>
                  <a:pt x="59" y="142"/>
                </a:cubicBezTo>
                <a:cubicBezTo>
                  <a:pt x="59" y="126"/>
                  <a:pt x="59" y="126"/>
                  <a:pt x="59" y="126"/>
                </a:cubicBezTo>
                <a:cubicBezTo>
                  <a:pt x="74" y="126"/>
                  <a:pt x="74" y="126"/>
                  <a:pt x="74" y="126"/>
                </a:cubicBezTo>
                <a:lnTo>
                  <a:pt x="74" y="142"/>
                </a:lnTo>
                <a:close/>
                <a:moveTo>
                  <a:pt x="74" y="115"/>
                </a:moveTo>
                <a:cubicBezTo>
                  <a:pt x="59" y="115"/>
                  <a:pt x="59" y="115"/>
                  <a:pt x="59" y="115"/>
                </a:cubicBezTo>
                <a:cubicBezTo>
                  <a:pt x="59" y="99"/>
                  <a:pt x="59" y="99"/>
                  <a:pt x="59" y="99"/>
                </a:cubicBezTo>
                <a:cubicBezTo>
                  <a:pt x="74" y="99"/>
                  <a:pt x="74" y="99"/>
                  <a:pt x="74" y="99"/>
                </a:cubicBezTo>
                <a:lnTo>
                  <a:pt x="74" y="115"/>
                </a:lnTo>
                <a:close/>
                <a:moveTo>
                  <a:pt x="74" y="89"/>
                </a:moveTo>
                <a:cubicBezTo>
                  <a:pt x="59" y="89"/>
                  <a:pt x="59" y="89"/>
                  <a:pt x="59" y="89"/>
                </a:cubicBezTo>
                <a:cubicBezTo>
                  <a:pt x="59" y="73"/>
                  <a:pt x="59" y="73"/>
                  <a:pt x="59" y="73"/>
                </a:cubicBezTo>
                <a:cubicBezTo>
                  <a:pt x="74" y="73"/>
                  <a:pt x="74" y="73"/>
                  <a:pt x="74" y="73"/>
                </a:cubicBezTo>
                <a:lnTo>
                  <a:pt x="74" y="89"/>
                </a:lnTo>
                <a:close/>
                <a:moveTo>
                  <a:pt x="175" y="184"/>
                </a:moveTo>
                <a:cubicBezTo>
                  <a:pt x="130" y="184"/>
                  <a:pt x="130" y="184"/>
                  <a:pt x="130" y="184"/>
                </a:cubicBezTo>
                <a:cubicBezTo>
                  <a:pt x="130" y="128"/>
                  <a:pt x="130" y="128"/>
                  <a:pt x="130" y="128"/>
                </a:cubicBezTo>
                <a:cubicBezTo>
                  <a:pt x="175" y="128"/>
                  <a:pt x="175" y="128"/>
                  <a:pt x="175" y="128"/>
                </a:cubicBezTo>
                <a:lnTo>
                  <a:pt x="175" y="184"/>
                </a:lnTo>
                <a:close/>
                <a:moveTo>
                  <a:pt x="152" y="80"/>
                </a:moveTo>
                <a:cubicBezTo>
                  <a:pt x="131" y="80"/>
                  <a:pt x="114" y="63"/>
                  <a:pt x="114" y="43"/>
                </a:cubicBezTo>
                <a:cubicBezTo>
                  <a:pt x="114" y="22"/>
                  <a:pt x="131" y="5"/>
                  <a:pt x="152" y="5"/>
                </a:cubicBezTo>
                <a:cubicBezTo>
                  <a:pt x="172" y="5"/>
                  <a:pt x="189" y="22"/>
                  <a:pt x="189" y="43"/>
                </a:cubicBezTo>
                <a:cubicBezTo>
                  <a:pt x="189" y="63"/>
                  <a:pt x="172" y="80"/>
                  <a:pt x="152" y="80"/>
                </a:cubicBezTo>
                <a:close/>
                <a:moveTo>
                  <a:pt x="249" y="142"/>
                </a:moveTo>
                <a:cubicBezTo>
                  <a:pt x="233" y="142"/>
                  <a:pt x="233" y="142"/>
                  <a:pt x="233" y="142"/>
                </a:cubicBezTo>
                <a:cubicBezTo>
                  <a:pt x="233" y="126"/>
                  <a:pt x="233" y="126"/>
                  <a:pt x="233" y="126"/>
                </a:cubicBezTo>
                <a:cubicBezTo>
                  <a:pt x="249" y="126"/>
                  <a:pt x="249" y="126"/>
                  <a:pt x="249" y="126"/>
                </a:cubicBezTo>
                <a:lnTo>
                  <a:pt x="249" y="142"/>
                </a:lnTo>
                <a:close/>
                <a:moveTo>
                  <a:pt x="249" y="115"/>
                </a:moveTo>
                <a:cubicBezTo>
                  <a:pt x="233" y="115"/>
                  <a:pt x="233" y="115"/>
                  <a:pt x="233" y="115"/>
                </a:cubicBezTo>
                <a:cubicBezTo>
                  <a:pt x="233" y="99"/>
                  <a:pt x="233" y="99"/>
                  <a:pt x="233" y="99"/>
                </a:cubicBezTo>
                <a:cubicBezTo>
                  <a:pt x="249" y="99"/>
                  <a:pt x="249" y="99"/>
                  <a:pt x="249" y="99"/>
                </a:cubicBezTo>
                <a:lnTo>
                  <a:pt x="249" y="115"/>
                </a:lnTo>
                <a:close/>
                <a:moveTo>
                  <a:pt x="249" y="89"/>
                </a:moveTo>
                <a:cubicBezTo>
                  <a:pt x="233" y="89"/>
                  <a:pt x="233" y="89"/>
                  <a:pt x="233" y="89"/>
                </a:cubicBezTo>
                <a:cubicBezTo>
                  <a:pt x="233" y="73"/>
                  <a:pt x="233" y="73"/>
                  <a:pt x="233" y="73"/>
                </a:cubicBezTo>
                <a:cubicBezTo>
                  <a:pt x="249" y="73"/>
                  <a:pt x="249" y="73"/>
                  <a:pt x="249" y="73"/>
                </a:cubicBezTo>
                <a:lnTo>
                  <a:pt x="249" y="89"/>
                </a:lnTo>
                <a:close/>
                <a:moveTo>
                  <a:pt x="272" y="142"/>
                </a:moveTo>
                <a:cubicBezTo>
                  <a:pt x="257" y="142"/>
                  <a:pt x="257" y="142"/>
                  <a:pt x="257" y="142"/>
                </a:cubicBezTo>
                <a:cubicBezTo>
                  <a:pt x="257" y="126"/>
                  <a:pt x="257" y="126"/>
                  <a:pt x="257" y="126"/>
                </a:cubicBezTo>
                <a:cubicBezTo>
                  <a:pt x="272" y="126"/>
                  <a:pt x="272" y="126"/>
                  <a:pt x="272" y="126"/>
                </a:cubicBezTo>
                <a:lnTo>
                  <a:pt x="272" y="142"/>
                </a:lnTo>
                <a:close/>
                <a:moveTo>
                  <a:pt x="272" y="115"/>
                </a:moveTo>
                <a:cubicBezTo>
                  <a:pt x="257" y="115"/>
                  <a:pt x="257" y="115"/>
                  <a:pt x="257" y="115"/>
                </a:cubicBezTo>
                <a:cubicBezTo>
                  <a:pt x="257" y="99"/>
                  <a:pt x="257" y="99"/>
                  <a:pt x="257" y="99"/>
                </a:cubicBezTo>
                <a:cubicBezTo>
                  <a:pt x="272" y="99"/>
                  <a:pt x="272" y="99"/>
                  <a:pt x="272" y="99"/>
                </a:cubicBezTo>
                <a:lnTo>
                  <a:pt x="272" y="115"/>
                </a:lnTo>
                <a:close/>
                <a:moveTo>
                  <a:pt x="272" y="89"/>
                </a:moveTo>
                <a:cubicBezTo>
                  <a:pt x="257" y="89"/>
                  <a:pt x="257" y="89"/>
                  <a:pt x="257" y="89"/>
                </a:cubicBezTo>
                <a:cubicBezTo>
                  <a:pt x="257" y="73"/>
                  <a:pt x="257" y="73"/>
                  <a:pt x="257" y="73"/>
                </a:cubicBezTo>
                <a:cubicBezTo>
                  <a:pt x="272" y="73"/>
                  <a:pt x="272" y="73"/>
                  <a:pt x="272" y="73"/>
                </a:cubicBezTo>
                <a:lnTo>
                  <a:pt x="272" y="89"/>
                </a:lnTo>
                <a:close/>
                <a:moveTo>
                  <a:pt x="161" y="33"/>
                </a:moveTo>
                <a:cubicBezTo>
                  <a:pt x="175" y="33"/>
                  <a:pt x="175" y="33"/>
                  <a:pt x="175" y="33"/>
                </a:cubicBezTo>
                <a:cubicBezTo>
                  <a:pt x="175" y="52"/>
                  <a:pt x="175" y="52"/>
                  <a:pt x="175" y="52"/>
                </a:cubicBezTo>
                <a:cubicBezTo>
                  <a:pt x="161" y="52"/>
                  <a:pt x="161" y="52"/>
                  <a:pt x="161" y="52"/>
                </a:cubicBezTo>
                <a:cubicBezTo>
                  <a:pt x="161" y="66"/>
                  <a:pt x="161" y="66"/>
                  <a:pt x="161" y="66"/>
                </a:cubicBezTo>
                <a:cubicBezTo>
                  <a:pt x="142" y="66"/>
                  <a:pt x="142" y="66"/>
                  <a:pt x="142" y="66"/>
                </a:cubicBezTo>
                <a:cubicBezTo>
                  <a:pt x="142" y="52"/>
                  <a:pt x="142" y="52"/>
                  <a:pt x="142" y="52"/>
                </a:cubicBezTo>
                <a:cubicBezTo>
                  <a:pt x="128" y="52"/>
                  <a:pt x="128" y="52"/>
                  <a:pt x="128" y="52"/>
                </a:cubicBezTo>
                <a:cubicBezTo>
                  <a:pt x="128" y="33"/>
                  <a:pt x="128" y="33"/>
                  <a:pt x="128" y="33"/>
                </a:cubicBezTo>
                <a:cubicBezTo>
                  <a:pt x="142" y="33"/>
                  <a:pt x="142" y="33"/>
                  <a:pt x="142" y="33"/>
                </a:cubicBezTo>
                <a:cubicBezTo>
                  <a:pt x="142" y="19"/>
                  <a:pt x="142" y="19"/>
                  <a:pt x="142" y="19"/>
                </a:cubicBezTo>
                <a:cubicBezTo>
                  <a:pt x="161" y="19"/>
                  <a:pt x="161" y="19"/>
                  <a:pt x="161" y="19"/>
                </a:cubicBezTo>
                <a:lnTo>
                  <a:pt x="161" y="33"/>
                </a:lnTo>
                <a:close/>
                <a:moveTo>
                  <a:pt x="161" y="33"/>
                </a:moveTo>
                <a:cubicBezTo>
                  <a:pt x="161" y="33"/>
                  <a:pt x="161" y="33"/>
                  <a:pt x="161" y="33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grpSp>
        <p:nvGrpSpPr>
          <p:cNvPr id="1133" name="Group 116">
            <a:extLst>
              <a:ext uri="{FF2B5EF4-FFF2-40B4-BE49-F238E27FC236}">
                <a16:creationId xmlns:a16="http://schemas.microsoft.com/office/drawing/2014/main" id="{FDDCD6C3-9E07-F26D-8285-B7A2FFAB6390}"/>
              </a:ext>
            </a:extLst>
          </p:cNvPr>
          <p:cNvGrpSpPr/>
          <p:nvPr/>
        </p:nvGrpSpPr>
        <p:grpSpPr>
          <a:xfrm>
            <a:off x="6669318" y="2175434"/>
            <a:ext cx="316899" cy="443813"/>
            <a:chOff x="4938713" y="2352675"/>
            <a:chExt cx="646113" cy="904875"/>
          </a:xfrm>
          <a:solidFill>
            <a:srgbClr val="268CAB"/>
          </a:solidFill>
        </p:grpSpPr>
        <p:sp>
          <p:nvSpPr>
            <p:cNvPr id="1134" name="Freeform 111">
              <a:extLst>
                <a:ext uri="{FF2B5EF4-FFF2-40B4-BE49-F238E27FC236}">
                  <a16:creationId xmlns:a16="http://schemas.microsoft.com/office/drawing/2014/main" id="{59480CA8-A130-49F6-9E86-05ACE72C472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38713" y="2352675"/>
              <a:ext cx="646113" cy="904875"/>
            </a:xfrm>
            <a:custGeom>
              <a:avLst/>
              <a:gdLst/>
              <a:ahLst/>
              <a:cxnLst>
                <a:cxn ang="0">
                  <a:pos x="209" y="53"/>
                </a:cxn>
                <a:cxn ang="0">
                  <a:pos x="188" y="53"/>
                </a:cxn>
                <a:cxn ang="0">
                  <a:pos x="188" y="24"/>
                </a:cxn>
                <a:cxn ang="0">
                  <a:pos x="174" y="10"/>
                </a:cxn>
                <a:cxn ang="0">
                  <a:pos x="130" y="10"/>
                </a:cxn>
                <a:cxn ang="0">
                  <a:pos x="130" y="6"/>
                </a:cxn>
                <a:cxn ang="0">
                  <a:pos x="123" y="0"/>
                </a:cxn>
                <a:cxn ang="0">
                  <a:pos x="65" y="0"/>
                </a:cxn>
                <a:cxn ang="0">
                  <a:pos x="59" y="6"/>
                </a:cxn>
                <a:cxn ang="0">
                  <a:pos x="59" y="10"/>
                </a:cxn>
                <a:cxn ang="0">
                  <a:pos x="14" y="10"/>
                </a:cxn>
                <a:cxn ang="0">
                  <a:pos x="0" y="24"/>
                </a:cxn>
                <a:cxn ang="0">
                  <a:pos x="0" y="254"/>
                </a:cxn>
                <a:cxn ang="0">
                  <a:pos x="14" y="268"/>
                </a:cxn>
                <a:cxn ang="0">
                  <a:pos x="35" y="268"/>
                </a:cxn>
                <a:cxn ang="0">
                  <a:pos x="35" y="298"/>
                </a:cxn>
                <a:cxn ang="0">
                  <a:pos x="49" y="312"/>
                </a:cxn>
                <a:cxn ang="0">
                  <a:pos x="209" y="312"/>
                </a:cxn>
                <a:cxn ang="0">
                  <a:pos x="223" y="298"/>
                </a:cxn>
                <a:cxn ang="0">
                  <a:pos x="223" y="67"/>
                </a:cxn>
                <a:cxn ang="0">
                  <a:pos x="209" y="53"/>
                </a:cxn>
                <a:cxn ang="0">
                  <a:pos x="35" y="67"/>
                </a:cxn>
                <a:cxn ang="0">
                  <a:pos x="35" y="253"/>
                </a:cxn>
                <a:cxn ang="0">
                  <a:pos x="15" y="253"/>
                </a:cxn>
                <a:cxn ang="0">
                  <a:pos x="15" y="25"/>
                </a:cxn>
                <a:cxn ang="0">
                  <a:pos x="59" y="25"/>
                </a:cxn>
                <a:cxn ang="0">
                  <a:pos x="59" y="27"/>
                </a:cxn>
                <a:cxn ang="0">
                  <a:pos x="65" y="33"/>
                </a:cxn>
                <a:cxn ang="0">
                  <a:pos x="123" y="33"/>
                </a:cxn>
                <a:cxn ang="0">
                  <a:pos x="130" y="27"/>
                </a:cxn>
                <a:cxn ang="0">
                  <a:pos x="130" y="25"/>
                </a:cxn>
                <a:cxn ang="0">
                  <a:pos x="173" y="25"/>
                </a:cxn>
                <a:cxn ang="0">
                  <a:pos x="173" y="53"/>
                </a:cxn>
                <a:cxn ang="0">
                  <a:pos x="164" y="53"/>
                </a:cxn>
                <a:cxn ang="0">
                  <a:pos x="164" y="50"/>
                </a:cxn>
                <a:cxn ang="0">
                  <a:pos x="158" y="44"/>
                </a:cxn>
                <a:cxn ang="0">
                  <a:pos x="100" y="44"/>
                </a:cxn>
                <a:cxn ang="0">
                  <a:pos x="93" y="50"/>
                </a:cxn>
                <a:cxn ang="0">
                  <a:pos x="93" y="53"/>
                </a:cxn>
                <a:cxn ang="0">
                  <a:pos x="49" y="53"/>
                </a:cxn>
                <a:cxn ang="0">
                  <a:pos x="35" y="67"/>
                </a:cxn>
                <a:cxn ang="0">
                  <a:pos x="208" y="296"/>
                </a:cxn>
                <a:cxn ang="0">
                  <a:pos x="50" y="296"/>
                </a:cxn>
                <a:cxn ang="0">
                  <a:pos x="50" y="69"/>
                </a:cxn>
                <a:cxn ang="0">
                  <a:pos x="93" y="69"/>
                </a:cxn>
                <a:cxn ang="0">
                  <a:pos x="93" y="70"/>
                </a:cxn>
                <a:cxn ang="0">
                  <a:pos x="100" y="77"/>
                </a:cxn>
                <a:cxn ang="0">
                  <a:pos x="158" y="77"/>
                </a:cxn>
                <a:cxn ang="0">
                  <a:pos x="164" y="70"/>
                </a:cxn>
                <a:cxn ang="0">
                  <a:pos x="164" y="69"/>
                </a:cxn>
                <a:cxn ang="0">
                  <a:pos x="208" y="69"/>
                </a:cxn>
                <a:cxn ang="0">
                  <a:pos x="208" y="296"/>
                </a:cxn>
                <a:cxn ang="0">
                  <a:pos x="208" y="296"/>
                </a:cxn>
                <a:cxn ang="0">
                  <a:pos x="208" y="296"/>
                </a:cxn>
              </a:cxnLst>
              <a:rect l="0" t="0" r="r" b="b"/>
              <a:pathLst>
                <a:path w="223" h="312">
                  <a:moveTo>
                    <a:pt x="209" y="53"/>
                  </a:moveTo>
                  <a:cubicBezTo>
                    <a:pt x="188" y="53"/>
                    <a:pt x="188" y="53"/>
                    <a:pt x="188" y="53"/>
                  </a:cubicBezTo>
                  <a:cubicBezTo>
                    <a:pt x="188" y="24"/>
                    <a:pt x="188" y="24"/>
                    <a:pt x="188" y="24"/>
                  </a:cubicBezTo>
                  <a:cubicBezTo>
                    <a:pt x="188" y="16"/>
                    <a:pt x="182" y="10"/>
                    <a:pt x="174" y="10"/>
                  </a:cubicBezTo>
                  <a:cubicBezTo>
                    <a:pt x="130" y="10"/>
                    <a:pt x="130" y="10"/>
                    <a:pt x="130" y="10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0" y="3"/>
                    <a:pt x="127" y="0"/>
                    <a:pt x="123" y="0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61" y="0"/>
                    <a:pt x="59" y="3"/>
                    <a:pt x="59" y="6"/>
                  </a:cubicBezTo>
                  <a:cubicBezTo>
                    <a:pt x="59" y="10"/>
                    <a:pt x="59" y="10"/>
                    <a:pt x="59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6" y="10"/>
                    <a:pt x="0" y="16"/>
                    <a:pt x="0" y="24"/>
                  </a:cubicBezTo>
                  <a:cubicBezTo>
                    <a:pt x="0" y="254"/>
                    <a:pt x="0" y="254"/>
                    <a:pt x="0" y="254"/>
                  </a:cubicBezTo>
                  <a:cubicBezTo>
                    <a:pt x="0" y="262"/>
                    <a:pt x="6" y="268"/>
                    <a:pt x="14" y="268"/>
                  </a:cubicBezTo>
                  <a:cubicBezTo>
                    <a:pt x="35" y="268"/>
                    <a:pt x="35" y="268"/>
                    <a:pt x="35" y="268"/>
                  </a:cubicBezTo>
                  <a:cubicBezTo>
                    <a:pt x="35" y="298"/>
                    <a:pt x="35" y="298"/>
                    <a:pt x="35" y="298"/>
                  </a:cubicBezTo>
                  <a:cubicBezTo>
                    <a:pt x="35" y="306"/>
                    <a:pt x="41" y="312"/>
                    <a:pt x="49" y="312"/>
                  </a:cubicBezTo>
                  <a:cubicBezTo>
                    <a:pt x="209" y="312"/>
                    <a:pt x="209" y="312"/>
                    <a:pt x="209" y="312"/>
                  </a:cubicBezTo>
                  <a:cubicBezTo>
                    <a:pt x="217" y="312"/>
                    <a:pt x="223" y="306"/>
                    <a:pt x="223" y="298"/>
                  </a:cubicBezTo>
                  <a:cubicBezTo>
                    <a:pt x="223" y="67"/>
                    <a:pt x="223" y="67"/>
                    <a:pt x="223" y="67"/>
                  </a:cubicBezTo>
                  <a:cubicBezTo>
                    <a:pt x="223" y="59"/>
                    <a:pt x="217" y="53"/>
                    <a:pt x="209" y="53"/>
                  </a:cubicBezTo>
                  <a:close/>
                  <a:moveTo>
                    <a:pt x="35" y="67"/>
                  </a:moveTo>
                  <a:cubicBezTo>
                    <a:pt x="35" y="253"/>
                    <a:pt x="35" y="253"/>
                    <a:pt x="35" y="253"/>
                  </a:cubicBezTo>
                  <a:cubicBezTo>
                    <a:pt x="15" y="253"/>
                    <a:pt x="15" y="253"/>
                    <a:pt x="15" y="253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59" y="25"/>
                    <a:pt x="59" y="25"/>
                    <a:pt x="59" y="25"/>
                  </a:cubicBezTo>
                  <a:cubicBezTo>
                    <a:pt x="59" y="27"/>
                    <a:pt x="59" y="27"/>
                    <a:pt x="59" y="27"/>
                  </a:cubicBezTo>
                  <a:cubicBezTo>
                    <a:pt x="59" y="30"/>
                    <a:pt x="61" y="33"/>
                    <a:pt x="65" y="33"/>
                  </a:cubicBezTo>
                  <a:cubicBezTo>
                    <a:pt x="123" y="33"/>
                    <a:pt x="123" y="33"/>
                    <a:pt x="123" y="33"/>
                  </a:cubicBezTo>
                  <a:cubicBezTo>
                    <a:pt x="127" y="33"/>
                    <a:pt x="130" y="30"/>
                    <a:pt x="130" y="27"/>
                  </a:cubicBezTo>
                  <a:cubicBezTo>
                    <a:pt x="130" y="25"/>
                    <a:pt x="130" y="25"/>
                    <a:pt x="130" y="25"/>
                  </a:cubicBezTo>
                  <a:cubicBezTo>
                    <a:pt x="173" y="25"/>
                    <a:pt x="173" y="25"/>
                    <a:pt x="173" y="25"/>
                  </a:cubicBezTo>
                  <a:cubicBezTo>
                    <a:pt x="173" y="53"/>
                    <a:pt x="173" y="53"/>
                    <a:pt x="173" y="53"/>
                  </a:cubicBezTo>
                  <a:cubicBezTo>
                    <a:pt x="164" y="53"/>
                    <a:pt x="164" y="53"/>
                    <a:pt x="164" y="53"/>
                  </a:cubicBezTo>
                  <a:cubicBezTo>
                    <a:pt x="164" y="50"/>
                    <a:pt x="164" y="50"/>
                    <a:pt x="164" y="50"/>
                  </a:cubicBezTo>
                  <a:cubicBezTo>
                    <a:pt x="164" y="46"/>
                    <a:pt x="162" y="44"/>
                    <a:pt x="158" y="44"/>
                  </a:cubicBezTo>
                  <a:cubicBezTo>
                    <a:pt x="100" y="44"/>
                    <a:pt x="100" y="44"/>
                    <a:pt x="100" y="44"/>
                  </a:cubicBezTo>
                  <a:cubicBezTo>
                    <a:pt x="96" y="44"/>
                    <a:pt x="93" y="46"/>
                    <a:pt x="93" y="50"/>
                  </a:cubicBezTo>
                  <a:cubicBezTo>
                    <a:pt x="93" y="53"/>
                    <a:pt x="93" y="53"/>
                    <a:pt x="93" y="53"/>
                  </a:cubicBezTo>
                  <a:cubicBezTo>
                    <a:pt x="49" y="53"/>
                    <a:pt x="49" y="53"/>
                    <a:pt x="49" y="53"/>
                  </a:cubicBezTo>
                  <a:cubicBezTo>
                    <a:pt x="41" y="53"/>
                    <a:pt x="35" y="59"/>
                    <a:pt x="35" y="67"/>
                  </a:cubicBezTo>
                  <a:close/>
                  <a:moveTo>
                    <a:pt x="208" y="296"/>
                  </a:moveTo>
                  <a:cubicBezTo>
                    <a:pt x="50" y="296"/>
                    <a:pt x="50" y="296"/>
                    <a:pt x="50" y="296"/>
                  </a:cubicBezTo>
                  <a:cubicBezTo>
                    <a:pt x="50" y="69"/>
                    <a:pt x="50" y="69"/>
                    <a:pt x="50" y="69"/>
                  </a:cubicBezTo>
                  <a:cubicBezTo>
                    <a:pt x="93" y="69"/>
                    <a:pt x="93" y="69"/>
                    <a:pt x="93" y="69"/>
                  </a:cubicBezTo>
                  <a:cubicBezTo>
                    <a:pt x="93" y="70"/>
                    <a:pt x="93" y="70"/>
                    <a:pt x="93" y="70"/>
                  </a:cubicBezTo>
                  <a:cubicBezTo>
                    <a:pt x="93" y="74"/>
                    <a:pt x="96" y="77"/>
                    <a:pt x="100" y="77"/>
                  </a:cubicBezTo>
                  <a:cubicBezTo>
                    <a:pt x="158" y="77"/>
                    <a:pt x="158" y="77"/>
                    <a:pt x="158" y="77"/>
                  </a:cubicBezTo>
                  <a:cubicBezTo>
                    <a:pt x="162" y="77"/>
                    <a:pt x="164" y="74"/>
                    <a:pt x="164" y="70"/>
                  </a:cubicBezTo>
                  <a:cubicBezTo>
                    <a:pt x="164" y="69"/>
                    <a:pt x="164" y="69"/>
                    <a:pt x="164" y="69"/>
                  </a:cubicBezTo>
                  <a:cubicBezTo>
                    <a:pt x="208" y="69"/>
                    <a:pt x="208" y="69"/>
                    <a:pt x="208" y="69"/>
                  </a:cubicBezTo>
                  <a:cubicBezTo>
                    <a:pt x="208" y="296"/>
                    <a:pt x="208" y="296"/>
                    <a:pt x="208" y="296"/>
                  </a:cubicBezTo>
                  <a:close/>
                  <a:moveTo>
                    <a:pt x="208" y="296"/>
                  </a:moveTo>
                  <a:cubicBezTo>
                    <a:pt x="208" y="296"/>
                    <a:pt x="208" y="296"/>
                    <a:pt x="208" y="29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135" name="Rectangle 112">
              <a:extLst>
                <a:ext uri="{FF2B5EF4-FFF2-40B4-BE49-F238E27FC236}">
                  <a16:creationId xmlns:a16="http://schemas.microsoft.com/office/drawing/2014/main" id="{004D7C34-70EA-C121-44F5-C215713A4E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6200" y="2906713"/>
              <a:ext cx="312738" cy="635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136" name="Rectangle 113">
              <a:extLst>
                <a:ext uri="{FF2B5EF4-FFF2-40B4-BE49-F238E27FC236}">
                  <a16:creationId xmlns:a16="http://schemas.microsoft.com/office/drawing/2014/main" id="{8A3B8914-B469-19D8-F429-84FA5FE5A7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6200" y="3036888"/>
              <a:ext cx="312738" cy="635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137" name="Freeform 114">
              <a:extLst>
                <a:ext uri="{FF2B5EF4-FFF2-40B4-BE49-F238E27FC236}">
                  <a16:creationId xmlns:a16="http://schemas.microsoft.com/office/drawing/2014/main" id="{A98D4969-747E-5CFE-610A-504205F5DA0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213350" y="2643188"/>
              <a:ext cx="196850" cy="196850"/>
            </a:xfrm>
            <a:custGeom>
              <a:avLst/>
              <a:gdLst/>
              <a:ahLst/>
              <a:cxnLst>
                <a:cxn ang="0">
                  <a:pos x="44" y="124"/>
                </a:cxn>
                <a:cxn ang="0">
                  <a:pos x="81" y="124"/>
                </a:cxn>
                <a:cxn ang="0">
                  <a:pos x="81" y="78"/>
                </a:cxn>
                <a:cxn ang="0">
                  <a:pos x="124" y="78"/>
                </a:cxn>
                <a:cxn ang="0">
                  <a:pos x="124" y="44"/>
                </a:cxn>
                <a:cxn ang="0">
                  <a:pos x="81" y="44"/>
                </a:cxn>
                <a:cxn ang="0">
                  <a:pos x="81" y="0"/>
                </a:cxn>
                <a:cxn ang="0">
                  <a:pos x="44" y="0"/>
                </a:cxn>
                <a:cxn ang="0">
                  <a:pos x="44" y="44"/>
                </a:cxn>
                <a:cxn ang="0">
                  <a:pos x="0" y="44"/>
                </a:cxn>
                <a:cxn ang="0">
                  <a:pos x="0" y="78"/>
                </a:cxn>
                <a:cxn ang="0">
                  <a:pos x="44" y="78"/>
                </a:cxn>
                <a:cxn ang="0">
                  <a:pos x="44" y="124"/>
                </a:cxn>
                <a:cxn ang="0">
                  <a:pos x="44" y="124"/>
                </a:cxn>
                <a:cxn ang="0">
                  <a:pos x="44" y="124"/>
                </a:cxn>
              </a:cxnLst>
              <a:rect l="0" t="0" r="r" b="b"/>
              <a:pathLst>
                <a:path w="124" h="124">
                  <a:moveTo>
                    <a:pt x="44" y="124"/>
                  </a:moveTo>
                  <a:lnTo>
                    <a:pt x="81" y="124"/>
                  </a:lnTo>
                  <a:lnTo>
                    <a:pt x="81" y="78"/>
                  </a:lnTo>
                  <a:lnTo>
                    <a:pt x="124" y="78"/>
                  </a:lnTo>
                  <a:lnTo>
                    <a:pt x="124" y="44"/>
                  </a:lnTo>
                  <a:lnTo>
                    <a:pt x="81" y="44"/>
                  </a:lnTo>
                  <a:lnTo>
                    <a:pt x="81" y="0"/>
                  </a:lnTo>
                  <a:lnTo>
                    <a:pt x="44" y="0"/>
                  </a:lnTo>
                  <a:lnTo>
                    <a:pt x="44" y="44"/>
                  </a:lnTo>
                  <a:lnTo>
                    <a:pt x="0" y="44"/>
                  </a:lnTo>
                  <a:lnTo>
                    <a:pt x="0" y="78"/>
                  </a:lnTo>
                  <a:lnTo>
                    <a:pt x="44" y="78"/>
                  </a:lnTo>
                  <a:lnTo>
                    <a:pt x="44" y="124"/>
                  </a:lnTo>
                  <a:close/>
                  <a:moveTo>
                    <a:pt x="44" y="124"/>
                  </a:moveTo>
                  <a:lnTo>
                    <a:pt x="44" y="1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138" name="Freeform 115">
              <a:extLst>
                <a:ext uri="{FF2B5EF4-FFF2-40B4-BE49-F238E27FC236}">
                  <a16:creationId xmlns:a16="http://schemas.microsoft.com/office/drawing/2014/main" id="{2C8B956B-8EFE-F2B3-237C-C3DFF0D42F6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213350" y="2643188"/>
              <a:ext cx="196850" cy="196850"/>
            </a:xfrm>
            <a:custGeom>
              <a:avLst/>
              <a:gdLst/>
              <a:ahLst/>
              <a:cxnLst>
                <a:cxn ang="0">
                  <a:pos x="44" y="124"/>
                </a:cxn>
                <a:cxn ang="0">
                  <a:pos x="81" y="124"/>
                </a:cxn>
                <a:cxn ang="0">
                  <a:pos x="81" y="78"/>
                </a:cxn>
                <a:cxn ang="0">
                  <a:pos x="124" y="78"/>
                </a:cxn>
                <a:cxn ang="0">
                  <a:pos x="124" y="44"/>
                </a:cxn>
                <a:cxn ang="0">
                  <a:pos x="81" y="44"/>
                </a:cxn>
                <a:cxn ang="0">
                  <a:pos x="81" y="0"/>
                </a:cxn>
                <a:cxn ang="0">
                  <a:pos x="44" y="0"/>
                </a:cxn>
                <a:cxn ang="0">
                  <a:pos x="44" y="44"/>
                </a:cxn>
                <a:cxn ang="0">
                  <a:pos x="0" y="44"/>
                </a:cxn>
                <a:cxn ang="0">
                  <a:pos x="0" y="78"/>
                </a:cxn>
                <a:cxn ang="0">
                  <a:pos x="44" y="78"/>
                </a:cxn>
                <a:cxn ang="0">
                  <a:pos x="44" y="124"/>
                </a:cxn>
                <a:cxn ang="0">
                  <a:pos x="44" y="124"/>
                </a:cxn>
                <a:cxn ang="0">
                  <a:pos x="44" y="124"/>
                </a:cxn>
              </a:cxnLst>
              <a:rect l="0" t="0" r="r" b="b"/>
              <a:pathLst>
                <a:path w="124" h="124">
                  <a:moveTo>
                    <a:pt x="44" y="124"/>
                  </a:moveTo>
                  <a:lnTo>
                    <a:pt x="81" y="124"/>
                  </a:lnTo>
                  <a:lnTo>
                    <a:pt x="81" y="78"/>
                  </a:lnTo>
                  <a:lnTo>
                    <a:pt x="124" y="78"/>
                  </a:lnTo>
                  <a:lnTo>
                    <a:pt x="124" y="44"/>
                  </a:lnTo>
                  <a:lnTo>
                    <a:pt x="81" y="44"/>
                  </a:lnTo>
                  <a:lnTo>
                    <a:pt x="81" y="0"/>
                  </a:lnTo>
                  <a:lnTo>
                    <a:pt x="44" y="0"/>
                  </a:lnTo>
                  <a:lnTo>
                    <a:pt x="44" y="44"/>
                  </a:lnTo>
                  <a:lnTo>
                    <a:pt x="0" y="44"/>
                  </a:lnTo>
                  <a:lnTo>
                    <a:pt x="0" y="78"/>
                  </a:lnTo>
                  <a:lnTo>
                    <a:pt x="44" y="78"/>
                  </a:lnTo>
                  <a:lnTo>
                    <a:pt x="44" y="124"/>
                  </a:lnTo>
                  <a:moveTo>
                    <a:pt x="44" y="124"/>
                  </a:moveTo>
                  <a:lnTo>
                    <a:pt x="44" y="124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sp>
        <p:nvSpPr>
          <p:cNvPr id="1139" name="Freeform 6">
            <a:extLst>
              <a:ext uri="{FF2B5EF4-FFF2-40B4-BE49-F238E27FC236}">
                <a16:creationId xmlns:a16="http://schemas.microsoft.com/office/drawing/2014/main" id="{E52FDE12-FCB3-406D-B10D-FECDB0E37F4E}"/>
              </a:ext>
            </a:extLst>
          </p:cNvPr>
          <p:cNvSpPr>
            <a:spLocks/>
          </p:cNvSpPr>
          <p:nvPr/>
        </p:nvSpPr>
        <p:spPr bwMode="auto">
          <a:xfrm>
            <a:off x="4563704" y="5587572"/>
            <a:ext cx="333123" cy="334304"/>
          </a:xfrm>
          <a:custGeom>
            <a:avLst/>
            <a:gdLst/>
            <a:ahLst/>
            <a:cxnLst>
              <a:cxn ang="0">
                <a:pos x="56" y="0"/>
              </a:cxn>
              <a:cxn ang="0">
                <a:pos x="74" y="0"/>
              </a:cxn>
              <a:cxn ang="0">
                <a:pos x="89" y="30"/>
              </a:cxn>
              <a:cxn ang="0">
                <a:pos x="128" y="30"/>
              </a:cxn>
              <a:cxn ang="0">
                <a:pos x="135" y="100"/>
              </a:cxn>
              <a:cxn ang="0">
                <a:pos x="46" y="118"/>
              </a:cxn>
              <a:cxn ang="0">
                <a:pos x="18" y="141"/>
              </a:cxn>
              <a:cxn ang="0">
                <a:pos x="1" y="141"/>
              </a:cxn>
              <a:cxn ang="0">
                <a:pos x="28" y="96"/>
              </a:cxn>
              <a:cxn ang="0">
                <a:pos x="82" y="71"/>
              </a:cxn>
              <a:cxn ang="0">
                <a:pos x="69" y="45"/>
              </a:cxn>
              <a:cxn ang="0">
                <a:pos x="56" y="0"/>
              </a:cxn>
            </a:cxnLst>
            <a:rect l="0" t="0" r="r" b="b"/>
            <a:pathLst>
              <a:path w="153" h="153">
                <a:moveTo>
                  <a:pt x="56" y="0"/>
                </a:moveTo>
                <a:cubicBezTo>
                  <a:pt x="74" y="0"/>
                  <a:pt x="74" y="0"/>
                  <a:pt x="74" y="0"/>
                </a:cubicBezTo>
                <a:cubicBezTo>
                  <a:pt x="74" y="0"/>
                  <a:pt x="72" y="42"/>
                  <a:pt x="89" y="30"/>
                </a:cubicBezTo>
                <a:cubicBezTo>
                  <a:pt x="97" y="25"/>
                  <a:pt x="111" y="15"/>
                  <a:pt x="128" y="30"/>
                </a:cubicBezTo>
                <a:cubicBezTo>
                  <a:pt x="141" y="41"/>
                  <a:pt x="153" y="60"/>
                  <a:pt x="135" y="100"/>
                </a:cubicBezTo>
                <a:cubicBezTo>
                  <a:pt x="125" y="121"/>
                  <a:pt x="94" y="153"/>
                  <a:pt x="46" y="118"/>
                </a:cubicBezTo>
                <a:cubicBezTo>
                  <a:pt x="38" y="112"/>
                  <a:pt x="19" y="99"/>
                  <a:pt x="18" y="141"/>
                </a:cubicBezTo>
                <a:cubicBezTo>
                  <a:pt x="1" y="141"/>
                  <a:pt x="1" y="141"/>
                  <a:pt x="1" y="141"/>
                </a:cubicBezTo>
                <a:cubicBezTo>
                  <a:pt x="1" y="141"/>
                  <a:pt x="0" y="92"/>
                  <a:pt x="28" y="96"/>
                </a:cubicBezTo>
                <a:cubicBezTo>
                  <a:pt x="43" y="97"/>
                  <a:pt x="77" y="106"/>
                  <a:pt x="82" y="71"/>
                </a:cubicBezTo>
                <a:cubicBezTo>
                  <a:pt x="83" y="64"/>
                  <a:pt x="87" y="55"/>
                  <a:pt x="69" y="45"/>
                </a:cubicBezTo>
                <a:cubicBezTo>
                  <a:pt x="62" y="41"/>
                  <a:pt x="56" y="37"/>
                  <a:pt x="56" y="0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grpSp>
        <p:nvGrpSpPr>
          <p:cNvPr id="1140" name="Group 145">
            <a:extLst>
              <a:ext uri="{FF2B5EF4-FFF2-40B4-BE49-F238E27FC236}">
                <a16:creationId xmlns:a16="http://schemas.microsoft.com/office/drawing/2014/main" id="{2138BB1A-1BBA-481E-E5BF-29D08FF8A027}"/>
              </a:ext>
            </a:extLst>
          </p:cNvPr>
          <p:cNvGrpSpPr/>
          <p:nvPr/>
        </p:nvGrpSpPr>
        <p:grpSpPr>
          <a:xfrm>
            <a:off x="5726705" y="5607654"/>
            <a:ext cx="285871" cy="314222"/>
            <a:chOff x="8275637" y="4721225"/>
            <a:chExt cx="384175" cy="422275"/>
          </a:xfrm>
          <a:solidFill>
            <a:srgbClr val="003845"/>
          </a:solidFill>
        </p:grpSpPr>
        <p:sp>
          <p:nvSpPr>
            <p:cNvPr id="1141" name="Freeform 9">
              <a:extLst>
                <a:ext uri="{FF2B5EF4-FFF2-40B4-BE49-F238E27FC236}">
                  <a16:creationId xmlns:a16="http://schemas.microsoft.com/office/drawing/2014/main" id="{D0B7165A-AAC3-6F66-19C1-42245E9D1DE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75662" y="4721225"/>
              <a:ext cx="184150" cy="422275"/>
            </a:xfrm>
            <a:custGeom>
              <a:avLst/>
              <a:gdLst/>
              <a:ahLst/>
              <a:cxnLst>
                <a:cxn ang="0">
                  <a:pos x="27" y="26"/>
                </a:cxn>
                <a:cxn ang="0">
                  <a:pos x="34" y="21"/>
                </a:cxn>
                <a:cxn ang="0">
                  <a:pos x="30" y="6"/>
                </a:cxn>
                <a:cxn ang="0">
                  <a:pos x="12" y="0"/>
                </a:cxn>
                <a:cxn ang="0">
                  <a:pos x="1" y="1"/>
                </a:cxn>
                <a:cxn ang="0">
                  <a:pos x="1" y="136"/>
                </a:cxn>
                <a:cxn ang="0">
                  <a:pos x="0" y="136"/>
                </a:cxn>
                <a:cxn ang="0">
                  <a:pos x="0" y="136"/>
                </a:cxn>
                <a:cxn ang="0">
                  <a:pos x="12" y="144"/>
                </a:cxn>
                <a:cxn ang="0">
                  <a:pos x="32" y="136"/>
                </a:cxn>
                <a:cxn ang="0">
                  <a:pos x="15" y="119"/>
                </a:cxn>
                <a:cxn ang="0">
                  <a:pos x="19" y="119"/>
                </a:cxn>
                <a:cxn ang="0">
                  <a:pos x="36" y="133"/>
                </a:cxn>
                <a:cxn ang="0">
                  <a:pos x="57" y="110"/>
                </a:cxn>
                <a:cxn ang="0">
                  <a:pos x="48" y="98"/>
                </a:cxn>
                <a:cxn ang="0">
                  <a:pos x="43" y="96"/>
                </a:cxn>
                <a:cxn ang="0">
                  <a:pos x="43" y="96"/>
                </a:cxn>
                <a:cxn ang="0">
                  <a:pos x="23" y="92"/>
                </a:cxn>
                <a:cxn ang="0">
                  <a:pos x="19" y="97"/>
                </a:cxn>
                <a:cxn ang="0">
                  <a:pos x="15" y="95"/>
                </a:cxn>
                <a:cxn ang="0">
                  <a:pos x="21" y="88"/>
                </a:cxn>
                <a:cxn ang="0">
                  <a:pos x="49" y="93"/>
                </a:cxn>
                <a:cxn ang="0">
                  <a:pos x="59" y="82"/>
                </a:cxn>
                <a:cxn ang="0">
                  <a:pos x="46" y="36"/>
                </a:cxn>
                <a:cxn ang="0">
                  <a:pos x="27" y="26"/>
                </a:cxn>
                <a:cxn ang="0">
                  <a:pos x="32" y="63"/>
                </a:cxn>
                <a:cxn ang="0">
                  <a:pos x="15" y="37"/>
                </a:cxn>
                <a:cxn ang="0">
                  <a:pos x="19" y="38"/>
                </a:cxn>
                <a:cxn ang="0">
                  <a:pos x="34" y="59"/>
                </a:cxn>
                <a:cxn ang="0">
                  <a:pos x="32" y="63"/>
                </a:cxn>
              </a:cxnLst>
              <a:rect l="0" t="0" r="r" b="b"/>
              <a:pathLst>
                <a:path w="63" h="144">
                  <a:moveTo>
                    <a:pt x="27" y="26"/>
                  </a:moveTo>
                  <a:cubicBezTo>
                    <a:pt x="28" y="23"/>
                    <a:pt x="31" y="22"/>
                    <a:pt x="34" y="21"/>
                  </a:cubicBezTo>
                  <a:cubicBezTo>
                    <a:pt x="35" y="15"/>
                    <a:pt x="33" y="10"/>
                    <a:pt x="30" y="6"/>
                  </a:cubicBezTo>
                  <a:cubicBezTo>
                    <a:pt x="26" y="1"/>
                    <a:pt x="18" y="0"/>
                    <a:pt x="12" y="0"/>
                  </a:cubicBezTo>
                  <a:cubicBezTo>
                    <a:pt x="7" y="0"/>
                    <a:pt x="3" y="1"/>
                    <a:pt x="1" y="1"/>
                  </a:cubicBezTo>
                  <a:cubicBezTo>
                    <a:pt x="1" y="136"/>
                    <a:pt x="1" y="136"/>
                    <a:pt x="1" y="136"/>
                  </a:cubicBezTo>
                  <a:cubicBezTo>
                    <a:pt x="0" y="136"/>
                    <a:pt x="0" y="136"/>
                    <a:pt x="0" y="136"/>
                  </a:cubicBezTo>
                  <a:cubicBezTo>
                    <a:pt x="0" y="136"/>
                    <a:pt x="0" y="136"/>
                    <a:pt x="0" y="136"/>
                  </a:cubicBezTo>
                  <a:cubicBezTo>
                    <a:pt x="3" y="142"/>
                    <a:pt x="7" y="144"/>
                    <a:pt x="12" y="144"/>
                  </a:cubicBezTo>
                  <a:cubicBezTo>
                    <a:pt x="19" y="144"/>
                    <a:pt x="28" y="139"/>
                    <a:pt x="32" y="136"/>
                  </a:cubicBezTo>
                  <a:cubicBezTo>
                    <a:pt x="26" y="133"/>
                    <a:pt x="15" y="126"/>
                    <a:pt x="15" y="119"/>
                  </a:cubicBezTo>
                  <a:cubicBezTo>
                    <a:pt x="19" y="119"/>
                    <a:pt x="19" y="119"/>
                    <a:pt x="19" y="119"/>
                  </a:cubicBezTo>
                  <a:cubicBezTo>
                    <a:pt x="20" y="123"/>
                    <a:pt x="29" y="130"/>
                    <a:pt x="36" y="133"/>
                  </a:cubicBezTo>
                  <a:cubicBezTo>
                    <a:pt x="50" y="125"/>
                    <a:pt x="58" y="117"/>
                    <a:pt x="57" y="110"/>
                  </a:cubicBezTo>
                  <a:cubicBezTo>
                    <a:pt x="57" y="102"/>
                    <a:pt x="48" y="98"/>
                    <a:pt x="48" y="98"/>
                  </a:cubicBezTo>
                  <a:cubicBezTo>
                    <a:pt x="43" y="96"/>
                    <a:pt x="43" y="96"/>
                    <a:pt x="43" y="96"/>
                  </a:cubicBezTo>
                  <a:cubicBezTo>
                    <a:pt x="43" y="96"/>
                    <a:pt x="43" y="96"/>
                    <a:pt x="43" y="96"/>
                  </a:cubicBezTo>
                  <a:cubicBezTo>
                    <a:pt x="37" y="93"/>
                    <a:pt x="28" y="90"/>
                    <a:pt x="23" y="92"/>
                  </a:cubicBezTo>
                  <a:cubicBezTo>
                    <a:pt x="21" y="93"/>
                    <a:pt x="20" y="94"/>
                    <a:pt x="19" y="97"/>
                  </a:cubicBezTo>
                  <a:cubicBezTo>
                    <a:pt x="15" y="95"/>
                    <a:pt x="15" y="95"/>
                    <a:pt x="15" y="95"/>
                  </a:cubicBezTo>
                  <a:cubicBezTo>
                    <a:pt x="16" y="92"/>
                    <a:pt x="18" y="89"/>
                    <a:pt x="21" y="88"/>
                  </a:cubicBezTo>
                  <a:cubicBezTo>
                    <a:pt x="30" y="84"/>
                    <a:pt x="45" y="91"/>
                    <a:pt x="49" y="93"/>
                  </a:cubicBezTo>
                  <a:cubicBezTo>
                    <a:pt x="54" y="91"/>
                    <a:pt x="57" y="87"/>
                    <a:pt x="59" y="82"/>
                  </a:cubicBezTo>
                  <a:cubicBezTo>
                    <a:pt x="63" y="66"/>
                    <a:pt x="49" y="41"/>
                    <a:pt x="46" y="36"/>
                  </a:cubicBezTo>
                  <a:cubicBezTo>
                    <a:pt x="30" y="31"/>
                    <a:pt x="27" y="29"/>
                    <a:pt x="27" y="26"/>
                  </a:cubicBezTo>
                  <a:moveTo>
                    <a:pt x="32" y="63"/>
                  </a:moveTo>
                  <a:cubicBezTo>
                    <a:pt x="31" y="62"/>
                    <a:pt x="13" y="50"/>
                    <a:pt x="15" y="37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18" y="46"/>
                    <a:pt x="30" y="56"/>
                    <a:pt x="34" y="59"/>
                  </a:cubicBezTo>
                  <a:lnTo>
                    <a:pt x="32" y="6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142" name="Freeform 10">
              <a:extLst>
                <a:ext uri="{FF2B5EF4-FFF2-40B4-BE49-F238E27FC236}">
                  <a16:creationId xmlns:a16="http://schemas.microsoft.com/office/drawing/2014/main" id="{CA25E87F-EF06-A4C1-98AB-E73C8CFADDA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75637" y="4721225"/>
              <a:ext cx="185738" cy="422275"/>
            </a:xfrm>
            <a:custGeom>
              <a:avLst/>
              <a:gdLst/>
              <a:ahLst/>
              <a:cxnLst>
                <a:cxn ang="0">
                  <a:pos x="63" y="136"/>
                </a:cxn>
                <a:cxn ang="0">
                  <a:pos x="63" y="136"/>
                </a:cxn>
                <a:cxn ang="0">
                  <a:pos x="63" y="136"/>
                </a:cxn>
                <a:cxn ang="0">
                  <a:pos x="63" y="1"/>
                </a:cxn>
                <a:cxn ang="0">
                  <a:pos x="52" y="0"/>
                </a:cxn>
                <a:cxn ang="0">
                  <a:pos x="33" y="6"/>
                </a:cxn>
                <a:cxn ang="0">
                  <a:pos x="29" y="21"/>
                </a:cxn>
                <a:cxn ang="0">
                  <a:pos x="36" y="26"/>
                </a:cxn>
                <a:cxn ang="0">
                  <a:pos x="18" y="36"/>
                </a:cxn>
                <a:cxn ang="0">
                  <a:pos x="5" y="82"/>
                </a:cxn>
                <a:cxn ang="0">
                  <a:pos x="15" y="93"/>
                </a:cxn>
                <a:cxn ang="0">
                  <a:pos x="43" y="88"/>
                </a:cxn>
                <a:cxn ang="0">
                  <a:pos x="49" y="95"/>
                </a:cxn>
                <a:cxn ang="0">
                  <a:pos x="45" y="97"/>
                </a:cxn>
                <a:cxn ang="0">
                  <a:pos x="41" y="92"/>
                </a:cxn>
                <a:cxn ang="0">
                  <a:pos x="20" y="96"/>
                </a:cxn>
                <a:cxn ang="0">
                  <a:pos x="21" y="96"/>
                </a:cxn>
                <a:cxn ang="0">
                  <a:pos x="16" y="98"/>
                </a:cxn>
                <a:cxn ang="0">
                  <a:pos x="6" y="110"/>
                </a:cxn>
                <a:cxn ang="0">
                  <a:pos x="28" y="133"/>
                </a:cxn>
                <a:cxn ang="0">
                  <a:pos x="45" y="119"/>
                </a:cxn>
                <a:cxn ang="0">
                  <a:pos x="50" y="119"/>
                </a:cxn>
                <a:cxn ang="0">
                  <a:pos x="32" y="136"/>
                </a:cxn>
                <a:cxn ang="0">
                  <a:pos x="52" y="144"/>
                </a:cxn>
                <a:cxn ang="0">
                  <a:pos x="63" y="136"/>
                </a:cxn>
                <a:cxn ang="0">
                  <a:pos x="32" y="63"/>
                </a:cxn>
                <a:cxn ang="0">
                  <a:pos x="30" y="59"/>
                </a:cxn>
                <a:cxn ang="0">
                  <a:pos x="45" y="38"/>
                </a:cxn>
                <a:cxn ang="0">
                  <a:pos x="49" y="37"/>
                </a:cxn>
                <a:cxn ang="0">
                  <a:pos x="32" y="63"/>
                </a:cxn>
              </a:cxnLst>
              <a:rect l="0" t="0" r="r" b="b"/>
              <a:pathLst>
                <a:path w="63" h="144">
                  <a:moveTo>
                    <a:pt x="63" y="136"/>
                  </a:moveTo>
                  <a:cubicBezTo>
                    <a:pt x="63" y="136"/>
                    <a:pt x="63" y="136"/>
                    <a:pt x="63" y="136"/>
                  </a:cubicBezTo>
                  <a:cubicBezTo>
                    <a:pt x="63" y="136"/>
                    <a:pt x="63" y="136"/>
                    <a:pt x="63" y="136"/>
                  </a:cubicBezTo>
                  <a:cubicBezTo>
                    <a:pt x="63" y="1"/>
                    <a:pt x="63" y="1"/>
                    <a:pt x="63" y="1"/>
                  </a:cubicBezTo>
                  <a:cubicBezTo>
                    <a:pt x="61" y="1"/>
                    <a:pt x="57" y="0"/>
                    <a:pt x="52" y="0"/>
                  </a:cubicBezTo>
                  <a:cubicBezTo>
                    <a:pt x="46" y="0"/>
                    <a:pt x="38" y="1"/>
                    <a:pt x="33" y="6"/>
                  </a:cubicBezTo>
                  <a:cubicBezTo>
                    <a:pt x="30" y="10"/>
                    <a:pt x="29" y="15"/>
                    <a:pt x="29" y="21"/>
                  </a:cubicBezTo>
                  <a:cubicBezTo>
                    <a:pt x="33" y="22"/>
                    <a:pt x="36" y="23"/>
                    <a:pt x="36" y="26"/>
                  </a:cubicBezTo>
                  <a:cubicBezTo>
                    <a:pt x="37" y="29"/>
                    <a:pt x="34" y="31"/>
                    <a:pt x="18" y="36"/>
                  </a:cubicBezTo>
                  <a:cubicBezTo>
                    <a:pt x="15" y="41"/>
                    <a:pt x="0" y="66"/>
                    <a:pt x="5" y="82"/>
                  </a:cubicBezTo>
                  <a:cubicBezTo>
                    <a:pt x="7" y="87"/>
                    <a:pt x="10" y="91"/>
                    <a:pt x="15" y="93"/>
                  </a:cubicBezTo>
                  <a:cubicBezTo>
                    <a:pt x="19" y="91"/>
                    <a:pt x="34" y="84"/>
                    <a:pt x="43" y="88"/>
                  </a:cubicBezTo>
                  <a:cubicBezTo>
                    <a:pt x="46" y="89"/>
                    <a:pt x="48" y="92"/>
                    <a:pt x="49" y="95"/>
                  </a:cubicBezTo>
                  <a:cubicBezTo>
                    <a:pt x="45" y="97"/>
                    <a:pt x="45" y="97"/>
                    <a:pt x="45" y="97"/>
                  </a:cubicBezTo>
                  <a:cubicBezTo>
                    <a:pt x="44" y="94"/>
                    <a:pt x="43" y="93"/>
                    <a:pt x="41" y="92"/>
                  </a:cubicBezTo>
                  <a:cubicBezTo>
                    <a:pt x="36" y="90"/>
                    <a:pt x="26" y="93"/>
                    <a:pt x="20" y="96"/>
                  </a:cubicBezTo>
                  <a:cubicBezTo>
                    <a:pt x="21" y="96"/>
                    <a:pt x="21" y="96"/>
                    <a:pt x="21" y="96"/>
                  </a:cubicBezTo>
                  <a:cubicBezTo>
                    <a:pt x="16" y="98"/>
                    <a:pt x="16" y="98"/>
                    <a:pt x="16" y="98"/>
                  </a:cubicBezTo>
                  <a:cubicBezTo>
                    <a:pt x="16" y="98"/>
                    <a:pt x="7" y="102"/>
                    <a:pt x="6" y="110"/>
                  </a:cubicBezTo>
                  <a:cubicBezTo>
                    <a:pt x="6" y="117"/>
                    <a:pt x="13" y="125"/>
                    <a:pt x="28" y="133"/>
                  </a:cubicBezTo>
                  <a:cubicBezTo>
                    <a:pt x="35" y="130"/>
                    <a:pt x="45" y="123"/>
                    <a:pt x="45" y="119"/>
                  </a:cubicBezTo>
                  <a:cubicBezTo>
                    <a:pt x="50" y="119"/>
                    <a:pt x="50" y="119"/>
                    <a:pt x="50" y="119"/>
                  </a:cubicBezTo>
                  <a:cubicBezTo>
                    <a:pt x="49" y="126"/>
                    <a:pt x="38" y="133"/>
                    <a:pt x="32" y="136"/>
                  </a:cubicBezTo>
                  <a:cubicBezTo>
                    <a:pt x="36" y="139"/>
                    <a:pt x="45" y="144"/>
                    <a:pt x="52" y="144"/>
                  </a:cubicBezTo>
                  <a:cubicBezTo>
                    <a:pt x="57" y="144"/>
                    <a:pt x="61" y="142"/>
                    <a:pt x="63" y="136"/>
                  </a:cubicBezTo>
                  <a:moveTo>
                    <a:pt x="32" y="63"/>
                  </a:moveTo>
                  <a:cubicBezTo>
                    <a:pt x="30" y="59"/>
                    <a:pt x="30" y="59"/>
                    <a:pt x="30" y="59"/>
                  </a:cubicBezTo>
                  <a:cubicBezTo>
                    <a:pt x="34" y="56"/>
                    <a:pt x="46" y="46"/>
                    <a:pt x="45" y="38"/>
                  </a:cubicBezTo>
                  <a:cubicBezTo>
                    <a:pt x="49" y="37"/>
                    <a:pt x="49" y="37"/>
                    <a:pt x="49" y="37"/>
                  </a:cubicBezTo>
                  <a:cubicBezTo>
                    <a:pt x="51" y="50"/>
                    <a:pt x="33" y="62"/>
                    <a:pt x="32" y="6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1143" name="Group 152">
            <a:extLst>
              <a:ext uri="{FF2B5EF4-FFF2-40B4-BE49-F238E27FC236}">
                <a16:creationId xmlns:a16="http://schemas.microsoft.com/office/drawing/2014/main" id="{CD358517-5C6A-6315-A517-31A03868AD64}"/>
              </a:ext>
            </a:extLst>
          </p:cNvPr>
          <p:cNvGrpSpPr/>
          <p:nvPr/>
        </p:nvGrpSpPr>
        <p:grpSpPr>
          <a:xfrm>
            <a:off x="2107377" y="3815136"/>
            <a:ext cx="572718" cy="427209"/>
            <a:chOff x="1311275" y="1433513"/>
            <a:chExt cx="487363" cy="363538"/>
          </a:xfrm>
          <a:solidFill>
            <a:srgbClr val="2CC17C"/>
          </a:solidFill>
        </p:grpSpPr>
        <p:sp>
          <p:nvSpPr>
            <p:cNvPr id="1144" name="Freeform 13">
              <a:extLst>
                <a:ext uri="{FF2B5EF4-FFF2-40B4-BE49-F238E27FC236}">
                  <a16:creationId xmlns:a16="http://schemas.microsoft.com/office/drawing/2014/main" id="{2669027D-7AA3-7303-20C1-0F3DF4052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1275" y="1433513"/>
              <a:ext cx="487363" cy="363538"/>
            </a:xfrm>
            <a:custGeom>
              <a:avLst/>
              <a:gdLst/>
              <a:ahLst/>
              <a:cxnLst>
                <a:cxn ang="0">
                  <a:pos x="108" y="17"/>
                </a:cxn>
                <a:cxn ang="0">
                  <a:pos x="92" y="17"/>
                </a:cxn>
                <a:cxn ang="0">
                  <a:pos x="92" y="46"/>
                </a:cxn>
                <a:cxn ang="0">
                  <a:pos x="87" y="41"/>
                </a:cxn>
                <a:cxn ang="0">
                  <a:pos x="87" y="36"/>
                </a:cxn>
                <a:cxn ang="0">
                  <a:pos x="78" y="36"/>
                </a:cxn>
                <a:cxn ang="0">
                  <a:pos x="78" y="41"/>
                </a:cxn>
                <a:cxn ang="0">
                  <a:pos x="73" y="46"/>
                </a:cxn>
                <a:cxn ang="0">
                  <a:pos x="73" y="17"/>
                </a:cxn>
                <a:cxn ang="0">
                  <a:pos x="57" y="17"/>
                </a:cxn>
                <a:cxn ang="0">
                  <a:pos x="24" y="115"/>
                </a:cxn>
                <a:cxn ang="0">
                  <a:pos x="45" y="110"/>
                </a:cxn>
                <a:cxn ang="0">
                  <a:pos x="73" y="94"/>
                </a:cxn>
                <a:cxn ang="0">
                  <a:pos x="73" y="52"/>
                </a:cxn>
                <a:cxn ang="0">
                  <a:pos x="83" y="42"/>
                </a:cxn>
                <a:cxn ang="0">
                  <a:pos x="92" y="52"/>
                </a:cxn>
                <a:cxn ang="0">
                  <a:pos x="92" y="94"/>
                </a:cxn>
                <a:cxn ang="0">
                  <a:pos x="120" y="110"/>
                </a:cxn>
                <a:cxn ang="0">
                  <a:pos x="142" y="115"/>
                </a:cxn>
                <a:cxn ang="0">
                  <a:pos x="108" y="17"/>
                </a:cxn>
              </a:cxnLst>
              <a:rect l="0" t="0" r="r" b="b"/>
              <a:pathLst>
                <a:path w="166" h="124">
                  <a:moveTo>
                    <a:pt x="108" y="17"/>
                  </a:moveTo>
                  <a:cubicBezTo>
                    <a:pt x="92" y="0"/>
                    <a:pt x="92" y="17"/>
                    <a:pt x="92" y="17"/>
                  </a:cubicBezTo>
                  <a:cubicBezTo>
                    <a:pt x="92" y="46"/>
                    <a:pt x="92" y="46"/>
                    <a:pt x="92" y="46"/>
                  </a:cubicBezTo>
                  <a:cubicBezTo>
                    <a:pt x="87" y="41"/>
                    <a:pt x="87" y="41"/>
                    <a:pt x="87" y="41"/>
                  </a:cubicBezTo>
                  <a:cubicBezTo>
                    <a:pt x="87" y="36"/>
                    <a:pt x="87" y="36"/>
                    <a:pt x="87" y="36"/>
                  </a:cubicBezTo>
                  <a:cubicBezTo>
                    <a:pt x="78" y="36"/>
                    <a:pt x="78" y="36"/>
                    <a:pt x="78" y="36"/>
                  </a:cubicBezTo>
                  <a:cubicBezTo>
                    <a:pt x="78" y="41"/>
                    <a:pt x="78" y="41"/>
                    <a:pt x="78" y="41"/>
                  </a:cubicBezTo>
                  <a:cubicBezTo>
                    <a:pt x="73" y="46"/>
                    <a:pt x="73" y="46"/>
                    <a:pt x="73" y="46"/>
                  </a:cubicBezTo>
                  <a:cubicBezTo>
                    <a:pt x="73" y="17"/>
                    <a:pt x="73" y="17"/>
                    <a:pt x="73" y="17"/>
                  </a:cubicBezTo>
                  <a:cubicBezTo>
                    <a:pt x="73" y="17"/>
                    <a:pt x="73" y="0"/>
                    <a:pt x="57" y="17"/>
                  </a:cubicBezTo>
                  <a:cubicBezTo>
                    <a:pt x="57" y="17"/>
                    <a:pt x="0" y="77"/>
                    <a:pt x="24" y="115"/>
                  </a:cubicBezTo>
                  <a:cubicBezTo>
                    <a:pt x="26" y="119"/>
                    <a:pt x="36" y="124"/>
                    <a:pt x="45" y="110"/>
                  </a:cubicBezTo>
                  <a:cubicBezTo>
                    <a:pt x="50" y="104"/>
                    <a:pt x="70" y="116"/>
                    <a:pt x="73" y="94"/>
                  </a:cubicBezTo>
                  <a:cubicBezTo>
                    <a:pt x="73" y="52"/>
                    <a:pt x="73" y="52"/>
                    <a:pt x="73" y="52"/>
                  </a:cubicBezTo>
                  <a:cubicBezTo>
                    <a:pt x="83" y="42"/>
                    <a:pt x="83" y="42"/>
                    <a:pt x="83" y="42"/>
                  </a:cubicBezTo>
                  <a:cubicBezTo>
                    <a:pt x="92" y="52"/>
                    <a:pt x="92" y="52"/>
                    <a:pt x="92" y="52"/>
                  </a:cubicBezTo>
                  <a:cubicBezTo>
                    <a:pt x="92" y="94"/>
                    <a:pt x="92" y="94"/>
                    <a:pt x="92" y="94"/>
                  </a:cubicBezTo>
                  <a:cubicBezTo>
                    <a:pt x="95" y="116"/>
                    <a:pt x="115" y="104"/>
                    <a:pt x="120" y="110"/>
                  </a:cubicBezTo>
                  <a:cubicBezTo>
                    <a:pt x="130" y="124"/>
                    <a:pt x="139" y="119"/>
                    <a:pt x="142" y="115"/>
                  </a:cubicBezTo>
                  <a:cubicBezTo>
                    <a:pt x="166" y="77"/>
                    <a:pt x="108" y="17"/>
                    <a:pt x="108" y="1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145" name="Rectangle 14">
              <a:extLst>
                <a:ext uri="{FF2B5EF4-FFF2-40B4-BE49-F238E27FC236}">
                  <a16:creationId xmlns:a16="http://schemas.microsoft.com/office/drawing/2014/main" id="{5EB7F51A-F6E5-2312-B37C-CE48678DCB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9875" y="1450975"/>
              <a:ext cx="26988" cy="142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146" name="Rectangle 15">
              <a:extLst>
                <a:ext uri="{FF2B5EF4-FFF2-40B4-BE49-F238E27FC236}">
                  <a16:creationId xmlns:a16="http://schemas.microsoft.com/office/drawing/2014/main" id="{C6BB279B-C53A-6417-9F63-421C642242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9875" y="1481138"/>
              <a:ext cx="26988" cy="142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147" name="Rectangle 16">
              <a:extLst>
                <a:ext uri="{FF2B5EF4-FFF2-40B4-BE49-F238E27FC236}">
                  <a16:creationId xmlns:a16="http://schemas.microsoft.com/office/drawing/2014/main" id="{2EA8C104-807D-725E-2E58-F1758F3760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9875" y="1509713"/>
              <a:ext cx="26988" cy="142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sp>
        <p:nvSpPr>
          <p:cNvPr id="1148" name="Freeform 126">
            <a:extLst>
              <a:ext uri="{FF2B5EF4-FFF2-40B4-BE49-F238E27FC236}">
                <a16:creationId xmlns:a16="http://schemas.microsoft.com/office/drawing/2014/main" id="{956AAB15-8ED6-1A18-36A6-B8CFFC0EA92F}"/>
              </a:ext>
            </a:extLst>
          </p:cNvPr>
          <p:cNvSpPr>
            <a:spLocks/>
          </p:cNvSpPr>
          <p:nvPr/>
        </p:nvSpPr>
        <p:spPr bwMode="auto">
          <a:xfrm>
            <a:off x="3321061" y="3069346"/>
            <a:ext cx="365018" cy="277602"/>
          </a:xfrm>
          <a:custGeom>
            <a:avLst/>
            <a:gdLst/>
            <a:ahLst/>
            <a:cxnLst>
              <a:cxn ang="0">
                <a:pos x="95" y="11"/>
              </a:cxn>
              <a:cxn ang="0">
                <a:pos x="76" y="7"/>
              </a:cxn>
              <a:cxn ang="0">
                <a:pos x="54" y="9"/>
              </a:cxn>
              <a:cxn ang="0">
                <a:pos x="13" y="28"/>
              </a:cxn>
              <a:cxn ang="0">
                <a:pos x="6" y="84"/>
              </a:cxn>
              <a:cxn ang="0">
                <a:pos x="6" y="116"/>
              </a:cxn>
              <a:cxn ang="0">
                <a:pos x="38" y="107"/>
              </a:cxn>
              <a:cxn ang="0">
                <a:pos x="72" y="100"/>
              </a:cxn>
              <a:cxn ang="0">
                <a:pos x="99" y="74"/>
              </a:cxn>
              <a:cxn ang="0">
                <a:pos x="126" y="62"/>
              </a:cxn>
              <a:cxn ang="0">
                <a:pos x="141" y="51"/>
              </a:cxn>
              <a:cxn ang="0">
                <a:pos x="152" y="33"/>
              </a:cxn>
              <a:cxn ang="0">
                <a:pos x="162" y="9"/>
              </a:cxn>
              <a:cxn ang="0">
                <a:pos x="130" y="9"/>
              </a:cxn>
              <a:cxn ang="0">
                <a:pos x="95" y="11"/>
              </a:cxn>
            </a:cxnLst>
            <a:rect l="0" t="0" r="r" b="b"/>
            <a:pathLst>
              <a:path w="167" h="127">
                <a:moveTo>
                  <a:pt x="95" y="11"/>
                </a:moveTo>
                <a:cubicBezTo>
                  <a:pt x="95" y="11"/>
                  <a:pt x="89" y="6"/>
                  <a:pt x="76" y="7"/>
                </a:cubicBezTo>
                <a:cubicBezTo>
                  <a:pt x="63" y="7"/>
                  <a:pt x="60" y="9"/>
                  <a:pt x="54" y="9"/>
                </a:cubicBezTo>
                <a:cubicBezTo>
                  <a:pt x="48" y="10"/>
                  <a:pt x="25" y="10"/>
                  <a:pt x="13" y="28"/>
                </a:cubicBezTo>
                <a:cubicBezTo>
                  <a:pt x="1" y="46"/>
                  <a:pt x="0" y="73"/>
                  <a:pt x="6" y="84"/>
                </a:cubicBezTo>
                <a:cubicBezTo>
                  <a:pt x="6" y="84"/>
                  <a:pt x="11" y="109"/>
                  <a:pt x="6" y="116"/>
                </a:cubicBezTo>
                <a:cubicBezTo>
                  <a:pt x="6" y="116"/>
                  <a:pt x="6" y="127"/>
                  <a:pt x="38" y="107"/>
                </a:cubicBezTo>
                <a:cubicBezTo>
                  <a:pt x="38" y="107"/>
                  <a:pt x="62" y="108"/>
                  <a:pt x="72" y="100"/>
                </a:cubicBezTo>
                <a:cubicBezTo>
                  <a:pt x="83" y="93"/>
                  <a:pt x="99" y="74"/>
                  <a:pt x="99" y="74"/>
                </a:cubicBezTo>
                <a:cubicBezTo>
                  <a:pt x="99" y="74"/>
                  <a:pt x="124" y="66"/>
                  <a:pt x="126" y="62"/>
                </a:cubicBezTo>
                <a:cubicBezTo>
                  <a:pt x="128" y="58"/>
                  <a:pt x="139" y="51"/>
                  <a:pt x="141" y="51"/>
                </a:cubicBezTo>
                <a:cubicBezTo>
                  <a:pt x="144" y="50"/>
                  <a:pt x="149" y="37"/>
                  <a:pt x="152" y="33"/>
                </a:cubicBezTo>
                <a:cubicBezTo>
                  <a:pt x="155" y="29"/>
                  <a:pt x="167" y="19"/>
                  <a:pt x="162" y="9"/>
                </a:cubicBezTo>
                <a:cubicBezTo>
                  <a:pt x="157" y="0"/>
                  <a:pt x="138" y="9"/>
                  <a:pt x="130" y="9"/>
                </a:cubicBezTo>
                <a:cubicBezTo>
                  <a:pt x="122" y="10"/>
                  <a:pt x="106" y="4"/>
                  <a:pt x="95" y="11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sp>
        <p:nvSpPr>
          <p:cNvPr id="1270" name="Freeform 127">
            <a:extLst>
              <a:ext uri="{FF2B5EF4-FFF2-40B4-BE49-F238E27FC236}">
                <a16:creationId xmlns:a16="http://schemas.microsoft.com/office/drawing/2014/main" id="{59843E62-44DA-BB0C-404D-AB0B835C7B61}"/>
              </a:ext>
            </a:extLst>
          </p:cNvPr>
          <p:cNvSpPr>
            <a:spLocks/>
          </p:cNvSpPr>
          <p:nvPr/>
        </p:nvSpPr>
        <p:spPr bwMode="auto">
          <a:xfrm>
            <a:off x="5151701" y="5644273"/>
            <a:ext cx="320129" cy="277602"/>
          </a:xfrm>
          <a:custGeom>
            <a:avLst/>
            <a:gdLst/>
            <a:ahLst/>
            <a:cxnLst>
              <a:cxn ang="0">
                <a:pos x="147" y="45"/>
              </a:cxn>
              <a:cxn ang="0">
                <a:pos x="145" y="31"/>
              </a:cxn>
              <a:cxn ang="0">
                <a:pos x="140" y="16"/>
              </a:cxn>
              <a:cxn ang="0">
                <a:pos x="109" y="10"/>
              </a:cxn>
              <a:cxn ang="0">
                <a:pos x="96" y="15"/>
              </a:cxn>
              <a:cxn ang="0">
                <a:pos x="81" y="17"/>
              </a:cxn>
              <a:cxn ang="0">
                <a:pos x="66" y="17"/>
              </a:cxn>
              <a:cxn ang="0">
                <a:pos x="52" y="15"/>
              </a:cxn>
              <a:cxn ang="0">
                <a:pos x="43" y="11"/>
              </a:cxn>
              <a:cxn ang="0">
                <a:pos x="16" y="14"/>
              </a:cxn>
              <a:cxn ang="0">
                <a:pos x="9" y="32"/>
              </a:cxn>
              <a:cxn ang="0">
                <a:pos x="3" y="43"/>
              </a:cxn>
              <a:cxn ang="0">
                <a:pos x="4" y="63"/>
              </a:cxn>
              <a:cxn ang="0">
                <a:pos x="6" y="78"/>
              </a:cxn>
              <a:cxn ang="0">
                <a:pos x="23" y="99"/>
              </a:cxn>
              <a:cxn ang="0">
                <a:pos x="35" y="70"/>
              </a:cxn>
              <a:cxn ang="0">
                <a:pos x="32" y="58"/>
              </a:cxn>
              <a:cxn ang="0">
                <a:pos x="30" y="44"/>
              </a:cxn>
              <a:cxn ang="0">
                <a:pos x="29" y="36"/>
              </a:cxn>
              <a:cxn ang="0">
                <a:pos x="36" y="30"/>
              </a:cxn>
              <a:cxn ang="0">
                <a:pos x="46" y="32"/>
              </a:cxn>
              <a:cxn ang="0">
                <a:pos x="65" y="36"/>
              </a:cxn>
              <a:cxn ang="0">
                <a:pos x="82" y="36"/>
              </a:cxn>
              <a:cxn ang="0">
                <a:pos x="102" y="31"/>
              </a:cxn>
              <a:cxn ang="0">
                <a:pos x="114" y="28"/>
              </a:cxn>
              <a:cxn ang="0">
                <a:pos x="122" y="38"/>
              </a:cxn>
              <a:cxn ang="0">
                <a:pos x="121" y="47"/>
              </a:cxn>
              <a:cxn ang="0">
                <a:pos x="110" y="55"/>
              </a:cxn>
              <a:cxn ang="0">
                <a:pos x="95" y="59"/>
              </a:cxn>
              <a:cxn ang="0">
                <a:pos x="74" y="70"/>
              </a:cxn>
              <a:cxn ang="0">
                <a:pos x="66" y="84"/>
              </a:cxn>
              <a:cxn ang="0">
                <a:pos x="66" y="105"/>
              </a:cxn>
              <a:cxn ang="0">
                <a:pos x="78" y="121"/>
              </a:cxn>
              <a:cxn ang="0">
                <a:pos x="81" y="127"/>
              </a:cxn>
              <a:cxn ang="0">
                <a:pos x="85" y="120"/>
              </a:cxn>
              <a:cxn ang="0">
                <a:pos x="91" y="95"/>
              </a:cxn>
              <a:cxn ang="0">
                <a:pos x="95" y="81"/>
              </a:cxn>
              <a:cxn ang="0">
                <a:pos x="105" y="78"/>
              </a:cxn>
              <a:cxn ang="0">
                <a:pos x="142" y="71"/>
              </a:cxn>
              <a:cxn ang="0">
                <a:pos x="143" y="55"/>
              </a:cxn>
            </a:cxnLst>
            <a:rect l="0" t="0" r="r" b="b"/>
            <a:pathLst>
              <a:path w="147" h="127">
                <a:moveTo>
                  <a:pt x="143" y="55"/>
                </a:moveTo>
                <a:cubicBezTo>
                  <a:pt x="146" y="52"/>
                  <a:pt x="147" y="49"/>
                  <a:pt x="147" y="45"/>
                </a:cubicBezTo>
                <a:cubicBezTo>
                  <a:pt x="147" y="41"/>
                  <a:pt x="146" y="38"/>
                  <a:pt x="144" y="36"/>
                </a:cubicBezTo>
                <a:cubicBezTo>
                  <a:pt x="144" y="34"/>
                  <a:pt x="145" y="32"/>
                  <a:pt x="145" y="31"/>
                </a:cubicBezTo>
                <a:cubicBezTo>
                  <a:pt x="145" y="26"/>
                  <a:pt x="142" y="22"/>
                  <a:pt x="139" y="20"/>
                </a:cubicBezTo>
                <a:cubicBezTo>
                  <a:pt x="139" y="19"/>
                  <a:pt x="140" y="17"/>
                  <a:pt x="140" y="16"/>
                </a:cubicBezTo>
                <a:cubicBezTo>
                  <a:pt x="140" y="7"/>
                  <a:pt x="133" y="0"/>
                  <a:pt x="124" y="0"/>
                </a:cubicBezTo>
                <a:cubicBezTo>
                  <a:pt x="117" y="0"/>
                  <a:pt x="112" y="4"/>
                  <a:pt x="109" y="10"/>
                </a:cubicBezTo>
                <a:cubicBezTo>
                  <a:pt x="108" y="10"/>
                  <a:pt x="107" y="9"/>
                  <a:pt x="105" y="9"/>
                </a:cubicBezTo>
                <a:cubicBezTo>
                  <a:pt x="101" y="9"/>
                  <a:pt x="98" y="12"/>
                  <a:pt x="96" y="15"/>
                </a:cubicBezTo>
                <a:cubicBezTo>
                  <a:pt x="94" y="14"/>
                  <a:pt x="92" y="14"/>
                  <a:pt x="90" y="14"/>
                </a:cubicBezTo>
                <a:cubicBezTo>
                  <a:pt x="86" y="14"/>
                  <a:pt x="83" y="15"/>
                  <a:pt x="81" y="17"/>
                </a:cubicBezTo>
                <a:cubicBezTo>
                  <a:pt x="79" y="16"/>
                  <a:pt x="76" y="15"/>
                  <a:pt x="73" y="15"/>
                </a:cubicBezTo>
                <a:cubicBezTo>
                  <a:pt x="70" y="15"/>
                  <a:pt x="68" y="16"/>
                  <a:pt x="66" y="17"/>
                </a:cubicBezTo>
                <a:cubicBezTo>
                  <a:pt x="63" y="15"/>
                  <a:pt x="61" y="14"/>
                  <a:pt x="57" y="14"/>
                </a:cubicBezTo>
                <a:cubicBezTo>
                  <a:pt x="55" y="14"/>
                  <a:pt x="54" y="14"/>
                  <a:pt x="52" y="15"/>
                </a:cubicBezTo>
                <a:cubicBezTo>
                  <a:pt x="50" y="13"/>
                  <a:pt x="47" y="11"/>
                  <a:pt x="44" y="11"/>
                </a:cubicBezTo>
                <a:cubicBezTo>
                  <a:pt x="43" y="11"/>
                  <a:pt x="43" y="11"/>
                  <a:pt x="43" y="11"/>
                </a:cubicBezTo>
                <a:cubicBezTo>
                  <a:pt x="41" y="6"/>
                  <a:pt x="36" y="3"/>
                  <a:pt x="30" y="3"/>
                </a:cubicBezTo>
                <a:cubicBezTo>
                  <a:pt x="23" y="3"/>
                  <a:pt x="17" y="8"/>
                  <a:pt x="16" y="14"/>
                </a:cubicBezTo>
                <a:cubicBezTo>
                  <a:pt x="11" y="16"/>
                  <a:pt x="7" y="21"/>
                  <a:pt x="7" y="26"/>
                </a:cubicBezTo>
                <a:cubicBezTo>
                  <a:pt x="7" y="28"/>
                  <a:pt x="8" y="30"/>
                  <a:pt x="9" y="32"/>
                </a:cubicBezTo>
                <a:cubicBezTo>
                  <a:pt x="5" y="34"/>
                  <a:pt x="3" y="38"/>
                  <a:pt x="3" y="43"/>
                </a:cubicBezTo>
                <a:cubicBezTo>
                  <a:pt x="3" y="43"/>
                  <a:pt x="3" y="43"/>
                  <a:pt x="3" y="43"/>
                </a:cubicBezTo>
                <a:cubicBezTo>
                  <a:pt x="1" y="46"/>
                  <a:pt x="0" y="49"/>
                  <a:pt x="0" y="53"/>
                </a:cubicBezTo>
                <a:cubicBezTo>
                  <a:pt x="0" y="57"/>
                  <a:pt x="2" y="60"/>
                  <a:pt x="4" y="63"/>
                </a:cubicBezTo>
                <a:cubicBezTo>
                  <a:pt x="4" y="65"/>
                  <a:pt x="3" y="67"/>
                  <a:pt x="3" y="68"/>
                </a:cubicBezTo>
                <a:cubicBezTo>
                  <a:pt x="3" y="72"/>
                  <a:pt x="4" y="75"/>
                  <a:pt x="6" y="78"/>
                </a:cubicBezTo>
                <a:cubicBezTo>
                  <a:pt x="6" y="79"/>
                  <a:pt x="6" y="80"/>
                  <a:pt x="6" y="82"/>
                </a:cubicBezTo>
                <a:cubicBezTo>
                  <a:pt x="6" y="91"/>
                  <a:pt x="13" y="99"/>
                  <a:pt x="23" y="99"/>
                </a:cubicBezTo>
                <a:cubicBezTo>
                  <a:pt x="32" y="99"/>
                  <a:pt x="40" y="91"/>
                  <a:pt x="40" y="82"/>
                </a:cubicBezTo>
                <a:cubicBezTo>
                  <a:pt x="40" y="77"/>
                  <a:pt x="38" y="73"/>
                  <a:pt x="35" y="70"/>
                </a:cubicBezTo>
                <a:cubicBezTo>
                  <a:pt x="35" y="70"/>
                  <a:pt x="35" y="69"/>
                  <a:pt x="35" y="68"/>
                </a:cubicBezTo>
                <a:cubicBezTo>
                  <a:pt x="35" y="65"/>
                  <a:pt x="34" y="61"/>
                  <a:pt x="32" y="58"/>
                </a:cubicBezTo>
                <a:cubicBezTo>
                  <a:pt x="33" y="57"/>
                  <a:pt x="33" y="55"/>
                  <a:pt x="33" y="53"/>
                </a:cubicBezTo>
                <a:cubicBezTo>
                  <a:pt x="33" y="49"/>
                  <a:pt x="32" y="46"/>
                  <a:pt x="30" y="44"/>
                </a:cubicBezTo>
                <a:cubicBezTo>
                  <a:pt x="30" y="43"/>
                  <a:pt x="30" y="43"/>
                  <a:pt x="30" y="43"/>
                </a:cubicBezTo>
                <a:cubicBezTo>
                  <a:pt x="30" y="40"/>
                  <a:pt x="30" y="38"/>
                  <a:pt x="29" y="36"/>
                </a:cubicBezTo>
                <a:cubicBezTo>
                  <a:pt x="30" y="35"/>
                  <a:pt x="31" y="33"/>
                  <a:pt x="32" y="31"/>
                </a:cubicBezTo>
                <a:cubicBezTo>
                  <a:pt x="34" y="31"/>
                  <a:pt x="35" y="30"/>
                  <a:pt x="36" y="30"/>
                </a:cubicBezTo>
                <a:cubicBezTo>
                  <a:pt x="38" y="32"/>
                  <a:pt x="41" y="33"/>
                  <a:pt x="44" y="33"/>
                </a:cubicBezTo>
                <a:cubicBezTo>
                  <a:pt x="45" y="33"/>
                  <a:pt x="45" y="33"/>
                  <a:pt x="46" y="32"/>
                </a:cubicBezTo>
                <a:cubicBezTo>
                  <a:pt x="48" y="36"/>
                  <a:pt x="53" y="39"/>
                  <a:pt x="57" y="39"/>
                </a:cubicBezTo>
                <a:cubicBezTo>
                  <a:pt x="60" y="39"/>
                  <a:pt x="63" y="38"/>
                  <a:pt x="65" y="36"/>
                </a:cubicBezTo>
                <a:cubicBezTo>
                  <a:pt x="67" y="38"/>
                  <a:pt x="70" y="39"/>
                  <a:pt x="73" y="39"/>
                </a:cubicBezTo>
                <a:cubicBezTo>
                  <a:pt x="76" y="39"/>
                  <a:pt x="79" y="38"/>
                  <a:pt x="82" y="36"/>
                </a:cubicBezTo>
                <a:cubicBezTo>
                  <a:pt x="84" y="38"/>
                  <a:pt x="87" y="39"/>
                  <a:pt x="90" y="39"/>
                </a:cubicBezTo>
                <a:cubicBezTo>
                  <a:pt x="95" y="39"/>
                  <a:pt x="100" y="36"/>
                  <a:pt x="102" y="31"/>
                </a:cubicBezTo>
                <a:cubicBezTo>
                  <a:pt x="103" y="31"/>
                  <a:pt x="104" y="32"/>
                  <a:pt x="105" y="32"/>
                </a:cubicBezTo>
                <a:cubicBezTo>
                  <a:pt x="109" y="32"/>
                  <a:pt x="112" y="30"/>
                  <a:pt x="114" y="28"/>
                </a:cubicBezTo>
                <a:cubicBezTo>
                  <a:pt x="115" y="29"/>
                  <a:pt x="117" y="30"/>
                  <a:pt x="120" y="31"/>
                </a:cubicBezTo>
                <a:cubicBezTo>
                  <a:pt x="120" y="34"/>
                  <a:pt x="121" y="36"/>
                  <a:pt x="122" y="38"/>
                </a:cubicBezTo>
                <a:cubicBezTo>
                  <a:pt x="121" y="40"/>
                  <a:pt x="121" y="43"/>
                  <a:pt x="121" y="45"/>
                </a:cubicBezTo>
                <a:cubicBezTo>
                  <a:pt x="121" y="46"/>
                  <a:pt x="121" y="47"/>
                  <a:pt x="121" y="47"/>
                </a:cubicBezTo>
                <a:cubicBezTo>
                  <a:pt x="119" y="48"/>
                  <a:pt x="117" y="50"/>
                  <a:pt x="116" y="51"/>
                </a:cubicBezTo>
                <a:cubicBezTo>
                  <a:pt x="114" y="52"/>
                  <a:pt x="111" y="53"/>
                  <a:pt x="110" y="55"/>
                </a:cubicBezTo>
                <a:cubicBezTo>
                  <a:pt x="108" y="54"/>
                  <a:pt x="107" y="54"/>
                  <a:pt x="105" y="54"/>
                </a:cubicBezTo>
                <a:cubicBezTo>
                  <a:pt x="101" y="54"/>
                  <a:pt x="98" y="56"/>
                  <a:pt x="95" y="59"/>
                </a:cubicBezTo>
                <a:cubicBezTo>
                  <a:pt x="93" y="57"/>
                  <a:pt x="90" y="56"/>
                  <a:pt x="88" y="56"/>
                </a:cubicBezTo>
                <a:cubicBezTo>
                  <a:pt x="80" y="56"/>
                  <a:pt x="74" y="62"/>
                  <a:pt x="74" y="70"/>
                </a:cubicBezTo>
                <a:cubicBezTo>
                  <a:pt x="74" y="70"/>
                  <a:pt x="74" y="71"/>
                  <a:pt x="74" y="71"/>
                </a:cubicBezTo>
                <a:cubicBezTo>
                  <a:pt x="69" y="73"/>
                  <a:pt x="66" y="78"/>
                  <a:pt x="66" y="84"/>
                </a:cubicBezTo>
                <a:cubicBezTo>
                  <a:pt x="66" y="88"/>
                  <a:pt x="68" y="92"/>
                  <a:pt x="70" y="95"/>
                </a:cubicBezTo>
                <a:cubicBezTo>
                  <a:pt x="68" y="97"/>
                  <a:pt x="66" y="101"/>
                  <a:pt x="66" y="105"/>
                </a:cubicBezTo>
                <a:cubicBezTo>
                  <a:pt x="66" y="112"/>
                  <a:pt x="71" y="118"/>
                  <a:pt x="77" y="120"/>
                </a:cubicBezTo>
                <a:cubicBezTo>
                  <a:pt x="77" y="120"/>
                  <a:pt x="78" y="121"/>
                  <a:pt x="78" y="121"/>
                </a:cubicBezTo>
                <a:cubicBezTo>
                  <a:pt x="79" y="124"/>
                  <a:pt x="80" y="127"/>
                  <a:pt x="80" y="127"/>
                </a:cubicBezTo>
                <a:cubicBezTo>
                  <a:pt x="81" y="127"/>
                  <a:pt x="81" y="127"/>
                  <a:pt x="81" y="127"/>
                </a:cubicBezTo>
                <a:cubicBezTo>
                  <a:pt x="81" y="127"/>
                  <a:pt x="83" y="124"/>
                  <a:pt x="84" y="121"/>
                </a:cubicBezTo>
                <a:cubicBezTo>
                  <a:pt x="84" y="121"/>
                  <a:pt x="84" y="120"/>
                  <a:pt x="85" y="120"/>
                </a:cubicBezTo>
                <a:cubicBezTo>
                  <a:pt x="91" y="118"/>
                  <a:pt x="96" y="112"/>
                  <a:pt x="96" y="105"/>
                </a:cubicBezTo>
                <a:cubicBezTo>
                  <a:pt x="96" y="101"/>
                  <a:pt x="94" y="97"/>
                  <a:pt x="91" y="95"/>
                </a:cubicBezTo>
                <a:cubicBezTo>
                  <a:pt x="94" y="92"/>
                  <a:pt x="96" y="88"/>
                  <a:pt x="96" y="84"/>
                </a:cubicBezTo>
                <a:cubicBezTo>
                  <a:pt x="96" y="83"/>
                  <a:pt x="95" y="82"/>
                  <a:pt x="95" y="81"/>
                </a:cubicBezTo>
                <a:cubicBezTo>
                  <a:pt x="97" y="79"/>
                  <a:pt x="98" y="78"/>
                  <a:pt x="99" y="76"/>
                </a:cubicBezTo>
                <a:cubicBezTo>
                  <a:pt x="101" y="77"/>
                  <a:pt x="103" y="78"/>
                  <a:pt x="105" y="78"/>
                </a:cubicBezTo>
                <a:cubicBezTo>
                  <a:pt x="108" y="84"/>
                  <a:pt x="115" y="89"/>
                  <a:pt x="122" y="89"/>
                </a:cubicBezTo>
                <a:cubicBezTo>
                  <a:pt x="133" y="89"/>
                  <a:pt x="141" y="81"/>
                  <a:pt x="142" y="71"/>
                </a:cubicBezTo>
                <a:cubicBezTo>
                  <a:pt x="144" y="68"/>
                  <a:pt x="145" y="65"/>
                  <a:pt x="145" y="61"/>
                </a:cubicBezTo>
                <a:cubicBezTo>
                  <a:pt x="145" y="59"/>
                  <a:pt x="144" y="57"/>
                  <a:pt x="143" y="55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sp>
        <p:nvSpPr>
          <p:cNvPr id="1271" name="Freeform 128">
            <a:extLst>
              <a:ext uri="{FF2B5EF4-FFF2-40B4-BE49-F238E27FC236}">
                <a16:creationId xmlns:a16="http://schemas.microsoft.com/office/drawing/2014/main" id="{208E4AFE-9116-9723-E4C2-364A980D296B}"/>
              </a:ext>
            </a:extLst>
          </p:cNvPr>
          <p:cNvSpPr>
            <a:spLocks/>
          </p:cNvSpPr>
          <p:nvPr/>
        </p:nvSpPr>
        <p:spPr bwMode="auto">
          <a:xfrm>
            <a:off x="2335628" y="2994985"/>
            <a:ext cx="352326" cy="412725"/>
          </a:xfrm>
          <a:custGeom>
            <a:avLst/>
            <a:gdLst/>
            <a:ahLst/>
            <a:cxnLst>
              <a:cxn ang="0">
                <a:pos x="94" y="45"/>
              </a:cxn>
              <a:cxn ang="0">
                <a:pos x="99" y="92"/>
              </a:cxn>
              <a:cxn ang="0">
                <a:pos x="71" y="118"/>
              </a:cxn>
              <a:cxn ang="0">
                <a:pos x="10" y="116"/>
              </a:cxn>
              <a:cxn ang="0">
                <a:pos x="24" y="62"/>
              </a:cxn>
              <a:cxn ang="0">
                <a:pos x="44" y="48"/>
              </a:cxn>
              <a:cxn ang="0">
                <a:pos x="45" y="42"/>
              </a:cxn>
              <a:cxn ang="0">
                <a:pos x="28" y="40"/>
              </a:cxn>
              <a:cxn ang="0">
                <a:pos x="32" y="25"/>
              </a:cxn>
              <a:cxn ang="0">
                <a:pos x="43" y="28"/>
              </a:cxn>
              <a:cxn ang="0">
                <a:pos x="37" y="14"/>
              </a:cxn>
              <a:cxn ang="0">
                <a:pos x="45" y="7"/>
              </a:cxn>
              <a:cxn ang="0">
                <a:pos x="45" y="3"/>
              </a:cxn>
              <a:cxn ang="0">
                <a:pos x="48" y="1"/>
              </a:cxn>
              <a:cxn ang="0">
                <a:pos x="52" y="3"/>
              </a:cxn>
              <a:cxn ang="0">
                <a:pos x="53" y="6"/>
              </a:cxn>
              <a:cxn ang="0">
                <a:pos x="55" y="6"/>
              </a:cxn>
              <a:cxn ang="0">
                <a:pos x="56" y="2"/>
              </a:cxn>
              <a:cxn ang="0">
                <a:pos x="59" y="1"/>
              </a:cxn>
              <a:cxn ang="0">
                <a:pos x="62" y="4"/>
              </a:cxn>
              <a:cxn ang="0">
                <a:pos x="62" y="8"/>
              </a:cxn>
              <a:cxn ang="0">
                <a:pos x="67" y="9"/>
              </a:cxn>
              <a:cxn ang="0">
                <a:pos x="69" y="4"/>
              </a:cxn>
              <a:cxn ang="0">
                <a:pos x="76" y="7"/>
              </a:cxn>
              <a:cxn ang="0">
                <a:pos x="76" y="19"/>
              </a:cxn>
              <a:cxn ang="0">
                <a:pos x="80" y="33"/>
              </a:cxn>
              <a:cxn ang="0">
                <a:pos x="79" y="18"/>
              </a:cxn>
              <a:cxn ang="0">
                <a:pos x="86" y="17"/>
              </a:cxn>
              <a:cxn ang="0">
                <a:pos x="89" y="26"/>
              </a:cxn>
              <a:cxn ang="0">
                <a:pos x="91" y="18"/>
              </a:cxn>
              <a:cxn ang="0">
                <a:pos x="96" y="17"/>
              </a:cxn>
              <a:cxn ang="0">
                <a:pos x="99" y="21"/>
              </a:cxn>
              <a:cxn ang="0">
                <a:pos x="94" y="45"/>
              </a:cxn>
            </a:cxnLst>
            <a:rect l="0" t="0" r="r" b="b"/>
            <a:pathLst>
              <a:path w="114" h="133">
                <a:moveTo>
                  <a:pt x="94" y="45"/>
                </a:moveTo>
                <a:cubicBezTo>
                  <a:pt x="94" y="45"/>
                  <a:pt x="114" y="65"/>
                  <a:pt x="99" y="92"/>
                </a:cubicBezTo>
                <a:cubicBezTo>
                  <a:pt x="99" y="92"/>
                  <a:pt x="96" y="105"/>
                  <a:pt x="71" y="118"/>
                </a:cubicBezTo>
                <a:cubicBezTo>
                  <a:pt x="46" y="130"/>
                  <a:pt x="20" y="133"/>
                  <a:pt x="10" y="116"/>
                </a:cubicBezTo>
                <a:cubicBezTo>
                  <a:pt x="0" y="98"/>
                  <a:pt x="18" y="67"/>
                  <a:pt x="24" y="62"/>
                </a:cubicBezTo>
                <a:cubicBezTo>
                  <a:pt x="24" y="62"/>
                  <a:pt x="26" y="51"/>
                  <a:pt x="44" y="48"/>
                </a:cubicBezTo>
                <a:cubicBezTo>
                  <a:pt x="44" y="48"/>
                  <a:pt x="51" y="42"/>
                  <a:pt x="45" y="42"/>
                </a:cubicBezTo>
                <a:cubicBezTo>
                  <a:pt x="38" y="43"/>
                  <a:pt x="29" y="43"/>
                  <a:pt x="28" y="40"/>
                </a:cubicBezTo>
                <a:cubicBezTo>
                  <a:pt x="27" y="37"/>
                  <a:pt x="28" y="26"/>
                  <a:pt x="32" y="25"/>
                </a:cubicBezTo>
                <a:cubicBezTo>
                  <a:pt x="36" y="24"/>
                  <a:pt x="43" y="28"/>
                  <a:pt x="43" y="28"/>
                </a:cubicBezTo>
                <a:cubicBezTo>
                  <a:pt x="43" y="28"/>
                  <a:pt x="48" y="17"/>
                  <a:pt x="37" y="14"/>
                </a:cubicBezTo>
                <a:cubicBezTo>
                  <a:pt x="37" y="14"/>
                  <a:pt x="38" y="6"/>
                  <a:pt x="45" y="7"/>
                </a:cubicBezTo>
                <a:cubicBezTo>
                  <a:pt x="45" y="3"/>
                  <a:pt x="45" y="3"/>
                  <a:pt x="45" y="3"/>
                </a:cubicBezTo>
                <a:cubicBezTo>
                  <a:pt x="45" y="3"/>
                  <a:pt x="46" y="1"/>
                  <a:pt x="48" y="1"/>
                </a:cubicBezTo>
                <a:cubicBezTo>
                  <a:pt x="51" y="1"/>
                  <a:pt x="52" y="3"/>
                  <a:pt x="52" y="3"/>
                </a:cubicBezTo>
                <a:cubicBezTo>
                  <a:pt x="53" y="6"/>
                  <a:pt x="53" y="6"/>
                  <a:pt x="53" y="6"/>
                </a:cubicBezTo>
                <a:cubicBezTo>
                  <a:pt x="55" y="6"/>
                  <a:pt x="55" y="6"/>
                  <a:pt x="55" y="6"/>
                </a:cubicBezTo>
                <a:cubicBezTo>
                  <a:pt x="56" y="2"/>
                  <a:pt x="56" y="2"/>
                  <a:pt x="56" y="2"/>
                </a:cubicBezTo>
                <a:cubicBezTo>
                  <a:pt x="56" y="2"/>
                  <a:pt x="56" y="0"/>
                  <a:pt x="59" y="1"/>
                </a:cubicBezTo>
                <a:cubicBezTo>
                  <a:pt x="63" y="2"/>
                  <a:pt x="62" y="4"/>
                  <a:pt x="62" y="4"/>
                </a:cubicBezTo>
                <a:cubicBezTo>
                  <a:pt x="62" y="4"/>
                  <a:pt x="62" y="8"/>
                  <a:pt x="62" y="8"/>
                </a:cubicBezTo>
                <a:cubicBezTo>
                  <a:pt x="62" y="8"/>
                  <a:pt x="65" y="11"/>
                  <a:pt x="67" y="9"/>
                </a:cubicBezTo>
                <a:cubicBezTo>
                  <a:pt x="69" y="4"/>
                  <a:pt x="69" y="4"/>
                  <a:pt x="69" y="4"/>
                </a:cubicBezTo>
                <a:cubicBezTo>
                  <a:pt x="69" y="4"/>
                  <a:pt x="74" y="2"/>
                  <a:pt x="76" y="7"/>
                </a:cubicBezTo>
                <a:cubicBezTo>
                  <a:pt x="76" y="7"/>
                  <a:pt x="71" y="14"/>
                  <a:pt x="76" y="19"/>
                </a:cubicBezTo>
                <a:cubicBezTo>
                  <a:pt x="76" y="19"/>
                  <a:pt x="80" y="24"/>
                  <a:pt x="80" y="33"/>
                </a:cubicBezTo>
                <a:cubicBezTo>
                  <a:pt x="80" y="33"/>
                  <a:pt x="81" y="22"/>
                  <a:pt x="79" y="18"/>
                </a:cubicBezTo>
                <a:cubicBezTo>
                  <a:pt x="79" y="18"/>
                  <a:pt x="82" y="15"/>
                  <a:pt x="86" y="17"/>
                </a:cubicBezTo>
                <a:cubicBezTo>
                  <a:pt x="86" y="17"/>
                  <a:pt x="86" y="25"/>
                  <a:pt x="89" y="26"/>
                </a:cubicBezTo>
                <a:cubicBezTo>
                  <a:pt x="91" y="26"/>
                  <a:pt x="91" y="18"/>
                  <a:pt x="91" y="18"/>
                </a:cubicBezTo>
                <a:cubicBezTo>
                  <a:pt x="91" y="18"/>
                  <a:pt x="92" y="16"/>
                  <a:pt x="96" y="17"/>
                </a:cubicBezTo>
                <a:cubicBezTo>
                  <a:pt x="100" y="18"/>
                  <a:pt x="99" y="21"/>
                  <a:pt x="99" y="21"/>
                </a:cubicBezTo>
                <a:cubicBezTo>
                  <a:pt x="99" y="21"/>
                  <a:pt x="86" y="31"/>
                  <a:pt x="94" y="45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sp>
        <p:nvSpPr>
          <p:cNvPr id="1272" name="Freeform 7">
            <a:extLst>
              <a:ext uri="{FF2B5EF4-FFF2-40B4-BE49-F238E27FC236}">
                <a16:creationId xmlns:a16="http://schemas.microsoft.com/office/drawing/2014/main" id="{DE58E45E-F91F-E757-1663-C5EB62A416B5}"/>
              </a:ext>
            </a:extLst>
          </p:cNvPr>
          <p:cNvSpPr>
            <a:spLocks/>
          </p:cNvSpPr>
          <p:nvPr/>
        </p:nvSpPr>
        <p:spPr bwMode="auto">
          <a:xfrm>
            <a:off x="7390286" y="5540319"/>
            <a:ext cx="278784" cy="381556"/>
          </a:xfrm>
          <a:custGeom>
            <a:avLst/>
            <a:gdLst/>
            <a:ahLst/>
            <a:cxnLst>
              <a:cxn ang="0">
                <a:pos x="119" y="32"/>
              </a:cxn>
              <a:cxn ang="0">
                <a:pos x="85" y="6"/>
              </a:cxn>
              <a:cxn ang="0">
                <a:pos x="24" y="17"/>
              </a:cxn>
              <a:cxn ang="0">
                <a:pos x="7" y="81"/>
              </a:cxn>
              <a:cxn ang="0">
                <a:pos x="10" y="83"/>
              </a:cxn>
              <a:cxn ang="0">
                <a:pos x="13" y="80"/>
              </a:cxn>
              <a:cxn ang="0">
                <a:pos x="28" y="21"/>
              </a:cxn>
              <a:cxn ang="0">
                <a:pos x="84" y="12"/>
              </a:cxn>
              <a:cxn ang="0">
                <a:pos x="113" y="35"/>
              </a:cxn>
              <a:cxn ang="0">
                <a:pos x="102" y="106"/>
              </a:cxn>
              <a:cxn ang="0">
                <a:pos x="94" y="127"/>
              </a:cxn>
              <a:cxn ang="0">
                <a:pos x="83" y="157"/>
              </a:cxn>
              <a:cxn ang="0">
                <a:pos x="54" y="168"/>
              </a:cxn>
              <a:cxn ang="0">
                <a:pos x="29" y="151"/>
              </a:cxn>
              <a:cxn ang="0">
                <a:pos x="21" y="115"/>
              </a:cxn>
              <a:cxn ang="0">
                <a:pos x="36" y="113"/>
              </a:cxn>
              <a:cxn ang="0">
                <a:pos x="40" y="123"/>
              </a:cxn>
              <a:cxn ang="0">
                <a:pos x="52" y="141"/>
              </a:cxn>
              <a:cxn ang="0">
                <a:pos x="67" y="135"/>
              </a:cxn>
              <a:cxn ang="0">
                <a:pos x="62" y="110"/>
              </a:cxn>
              <a:cxn ang="0">
                <a:pos x="74" y="77"/>
              </a:cxn>
              <a:cxn ang="0">
                <a:pos x="58" y="67"/>
              </a:cxn>
              <a:cxn ang="0">
                <a:pos x="57" y="67"/>
              </a:cxn>
              <a:cxn ang="0">
                <a:pos x="41" y="77"/>
              </a:cxn>
              <a:cxn ang="0">
                <a:pos x="40" y="47"/>
              </a:cxn>
              <a:cxn ang="0">
                <a:pos x="53" y="36"/>
              </a:cxn>
              <a:cxn ang="0">
                <a:pos x="84" y="42"/>
              </a:cxn>
              <a:cxn ang="0">
                <a:pos x="90" y="79"/>
              </a:cxn>
              <a:cxn ang="0">
                <a:pos x="92" y="83"/>
              </a:cxn>
              <a:cxn ang="0">
                <a:pos x="96" y="80"/>
              </a:cxn>
              <a:cxn ang="0">
                <a:pos x="89" y="37"/>
              </a:cxn>
              <a:cxn ang="0">
                <a:pos x="52" y="30"/>
              </a:cxn>
              <a:cxn ang="0">
                <a:pos x="34" y="45"/>
              </a:cxn>
              <a:cxn ang="0">
                <a:pos x="38" y="86"/>
              </a:cxn>
              <a:cxn ang="0">
                <a:pos x="41" y="88"/>
              </a:cxn>
              <a:cxn ang="0">
                <a:pos x="43" y="86"/>
              </a:cxn>
              <a:cxn ang="0">
                <a:pos x="58" y="73"/>
              </a:cxn>
              <a:cxn ang="0">
                <a:pos x="58" y="73"/>
              </a:cxn>
              <a:cxn ang="0">
                <a:pos x="69" y="80"/>
              </a:cxn>
              <a:cxn ang="0">
                <a:pos x="56" y="108"/>
              </a:cxn>
              <a:cxn ang="0">
                <a:pos x="55" y="112"/>
              </a:cxn>
              <a:cxn ang="0">
                <a:pos x="62" y="132"/>
              </a:cxn>
              <a:cxn ang="0">
                <a:pos x="52" y="135"/>
              </a:cxn>
              <a:cxn ang="0">
                <a:pos x="46" y="122"/>
              </a:cxn>
              <a:cxn ang="0">
                <a:pos x="38" y="107"/>
              </a:cxn>
              <a:cxn ang="0">
                <a:pos x="16" y="111"/>
              </a:cxn>
              <a:cxn ang="0">
                <a:pos x="24" y="154"/>
              </a:cxn>
              <a:cxn ang="0">
                <a:pos x="54" y="175"/>
              </a:cxn>
              <a:cxn ang="0">
                <a:pos x="57" y="175"/>
              </a:cxn>
              <a:cxn ang="0">
                <a:pos x="89" y="159"/>
              </a:cxn>
              <a:cxn ang="0">
                <a:pos x="100" y="129"/>
              </a:cxn>
              <a:cxn ang="0">
                <a:pos x="107" y="109"/>
              </a:cxn>
              <a:cxn ang="0">
                <a:pos x="119" y="32"/>
              </a:cxn>
            </a:cxnLst>
            <a:rect l="0" t="0" r="r" b="b"/>
            <a:pathLst>
              <a:path w="128" h="175">
                <a:moveTo>
                  <a:pt x="119" y="32"/>
                </a:moveTo>
                <a:cubicBezTo>
                  <a:pt x="111" y="16"/>
                  <a:pt x="97" y="8"/>
                  <a:pt x="85" y="6"/>
                </a:cubicBezTo>
                <a:cubicBezTo>
                  <a:pt x="58" y="0"/>
                  <a:pt x="37" y="4"/>
                  <a:pt x="24" y="17"/>
                </a:cubicBezTo>
                <a:cubicBezTo>
                  <a:pt x="0" y="39"/>
                  <a:pt x="6" y="79"/>
                  <a:pt x="7" y="81"/>
                </a:cubicBezTo>
                <a:cubicBezTo>
                  <a:pt x="7" y="82"/>
                  <a:pt x="8" y="83"/>
                  <a:pt x="10" y="83"/>
                </a:cubicBezTo>
                <a:cubicBezTo>
                  <a:pt x="12" y="83"/>
                  <a:pt x="13" y="81"/>
                  <a:pt x="13" y="80"/>
                </a:cubicBezTo>
                <a:cubicBezTo>
                  <a:pt x="13" y="79"/>
                  <a:pt x="7" y="41"/>
                  <a:pt x="28" y="21"/>
                </a:cubicBezTo>
                <a:cubicBezTo>
                  <a:pt x="40" y="10"/>
                  <a:pt x="59" y="6"/>
                  <a:pt x="84" y="12"/>
                </a:cubicBezTo>
                <a:cubicBezTo>
                  <a:pt x="94" y="14"/>
                  <a:pt x="107" y="21"/>
                  <a:pt x="113" y="35"/>
                </a:cubicBezTo>
                <a:cubicBezTo>
                  <a:pt x="121" y="52"/>
                  <a:pt x="117" y="77"/>
                  <a:pt x="102" y="106"/>
                </a:cubicBezTo>
                <a:cubicBezTo>
                  <a:pt x="97" y="114"/>
                  <a:pt x="96" y="120"/>
                  <a:pt x="94" y="127"/>
                </a:cubicBezTo>
                <a:cubicBezTo>
                  <a:pt x="92" y="135"/>
                  <a:pt x="90" y="144"/>
                  <a:pt x="83" y="157"/>
                </a:cubicBezTo>
                <a:cubicBezTo>
                  <a:pt x="80" y="164"/>
                  <a:pt x="67" y="169"/>
                  <a:pt x="54" y="168"/>
                </a:cubicBezTo>
                <a:cubicBezTo>
                  <a:pt x="48" y="168"/>
                  <a:pt x="34" y="166"/>
                  <a:pt x="29" y="151"/>
                </a:cubicBezTo>
                <a:cubicBezTo>
                  <a:pt x="23" y="141"/>
                  <a:pt x="16" y="122"/>
                  <a:pt x="21" y="115"/>
                </a:cubicBezTo>
                <a:cubicBezTo>
                  <a:pt x="24" y="111"/>
                  <a:pt x="31" y="112"/>
                  <a:pt x="36" y="113"/>
                </a:cubicBezTo>
                <a:cubicBezTo>
                  <a:pt x="38" y="114"/>
                  <a:pt x="39" y="120"/>
                  <a:pt x="40" y="123"/>
                </a:cubicBezTo>
                <a:cubicBezTo>
                  <a:pt x="43" y="132"/>
                  <a:pt x="45" y="141"/>
                  <a:pt x="52" y="141"/>
                </a:cubicBezTo>
                <a:cubicBezTo>
                  <a:pt x="53" y="141"/>
                  <a:pt x="63" y="142"/>
                  <a:pt x="67" y="135"/>
                </a:cubicBezTo>
                <a:cubicBezTo>
                  <a:pt x="70" y="129"/>
                  <a:pt x="69" y="121"/>
                  <a:pt x="62" y="110"/>
                </a:cubicBezTo>
                <a:cubicBezTo>
                  <a:pt x="67" y="105"/>
                  <a:pt x="81" y="90"/>
                  <a:pt x="74" y="77"/>
                </a:cubicBezTo>
                <a:cubicBezTo>
                  <a:pt x="72" y="73"/>
                  <a:pt x="66" y="67"/>
                  <a:pt x="58" y="67"/>
                </a:cubicBezTo>
                <a:cubicBezTo>
                  <a:pt x="57" y="67"/>
                  <a:pt x="57" y="67"/>
                  <a:pt x="57" y="67"/>
                </a:cubicBezTo>
                <a:cubicBezTo>
                  <a:pt x="53" y="67"/>
                  <a:pt x="47" y="69"/>
                  <a:pt x="41" y="77"/>
                </a:cubicBezTo>
                <a:cubicBezTo>
                  <a:pt x="39" y="70"/>
                  <a:pt x="36" y="57"/>
                  <a:pt x="40" y="47"/>
                </a:cubicBezTo>
                <a:cubicBezTo>
                  <a:pt x="42" y="42"/>
                  <a:pt x="47" y="38"/>
                  <a:pt x="53" y="36"/>
                </a:cubicBezTo>
                <a:cubicBezTo>
                  <a:pt x="58" y="34"/>
                  <a:pt x="75" y="33"/>
                  <a:pt x="84" y="42"/>
                </a:cubicBezTo>
                <a:cubicBezTo>
                  <a:pt x="92" y="49"/>
                  <a:pt x="94" y="61"/>
                  <a:pt x="90" y="79"/>
                </a:cubicBezTo>
                <a:cubicBezTo>
                  <a:pt x="89" y="81"/>
                  <a:pt x="90" y="82"/>
                  <a:pt x="92" y="83"/>
                </a:cubicBezTo>
                <a:cubicBezTo>
                  <a:pt x="94" y="83"/>
                  <a:pt x="95" y="82"/>
                  <a:pt x="96" y="80"/>
                </a:cubicBezTo>
                <a:cubicBezTo>
                  <a:pt x="100" y="61"/>
                  <a:pt x="98" y="46"/>
                  <a:pt x="89" y="37"/>
                </a:cubicBezTo>
                <a:cubicBezTo>
                  <a:pt x="76" y="26"/>
                  <a:pt x="56" y="29"/>
                  <a:pt x="52" y="30"/>
                </a:cubicBezTo>
                <a:cubicBezTo>
                  <a:pt x="43" y="33"/>
                  <a:pt x="38" y="38"/>
                  <a:pt x="34" y="45"/>
                </a:cubicBezTo>
                <a:cubicBezTo>
                  <a:pt x="27" y="62"/>
                  <a:pt x="37" y="85"/>
                  <a:pt x="38" y="86"/>
                </a:cubicBezTo>
                <a:cubicBezTo>
                  <a:pt x="38" y="87"/>
                  <a:pt x="39" y="88"/>
                  <a:pt x="41" y="88"/>
                </a:cubicBezTo>
                <a:cubicBezTo>
                  <a:pt x="42" y="88"/>
                  <a:pt x="43" y="87"/>
                  <a:pt x="43" y="86"/>
                </a:cubicBezTo>
                <a:cubicBezTo>
                  <a:pt x="47" y="78"/>
                  <a:pt x="52" y="74"/>
                  <a:pt x="58" y="73"/>
                </a:cubicBezTo>
                <a:cubicBezTo>
                  <a:pt x="58" y="73"/>
                  <a:pt x="58" y="73"/>
                  <a:pt x="58" y="73"/>
                </a:cubicBezTo>
                <a:cubicBezTo>
                  <a:pt x="63" y="73"/>
                  <a:pt x="68" y="77"/>
                  <a:pt x="69" y="80"/>
                </a:cubicBezTo>
                <a:cubicBezTo>
                  <a:pt x="74" y="89"/>
                  <a:pt x="61" y="103"/>
                  <a:pt x="56" y="108"/>
                </a:cubicBezTo>
                <a:cubicBezTo>
                  <a:pt x="55" y="109"/>
                  <a:pt x="54" y="110"/>
                  <a:pt x="55" y="112"/>
                </a:cubicBezTo>
                <a:cubicBezTo>
                  <a:pt x="64" y="124"/>
                  <a:pt x="63" y="130"/>
                  <a:pt x="62" y="132"/>
                </a:cubicBezTo>
                <a:cubicBezTo>
                  <a:pt x="60" y="135"/>
                  <a:pt x="53" y="135"/>
                  <a:pt x="52" y="135"/>
                </a:cubicBezTo>
                <a:cubicBezTo>
                  <a:pt x="50" y="135"/>
                  <a:pt x="47" y="127"/>
                  <a:pt x="46" y="122"/>
                </a:cubicBezTo>
                <a:cubicBezTo>
                  <a:pt x="44" y="114"/>
                  <a:pt x="43" y="108"/>
                  <a:pt x="38" y="107"/>
                </a:cubicBezTo>
                <a:cubicBezTo>
                  <a:pt x="27" y="105"/>
                  <a:pt x="20" y="106"/>
                  <a:pt x="16" y="111"/>
                </a:cubicBezTo>
                <a:cubicBezTo>
                  <a:pt x="7" y="123"/>
                  <a:pt x="22" y="151"/>
                  <a:pt x="24" y="154"/>
                </a:cubicBezTo>
                <a:cubicBezTo>
                  <a:pt x="28" y="166"/>
                  <a:pt x="39" y="174"/>
                  <a:pt x="54" y="175"/>
                </a:cubicBezTo>
                <a:cubicBezTo>
                  <a:pt x="55" y="175"/>
                  <a:pt x="56" y="175"/>
                  <a:pt x="57" y="175"/>
                </a:cubicBezTo>
                <a:cubicBezTo>
                  <a:pt x="71" y="175"/>
                  <a:pt x="84" y="169"/>
                  <a:pt x="89" y="159"/>
                </a:cubicBezTo>
                <a:cubicBezTo>
                  <a:pt x="96" y="146"/>
                  <a:pt x="98" y="137"/>
                  <a:pt x="100" y="129"/>
                </a:cubicBezTo>
                <a:cubicBezTo>
                  <a:pt x="102" y="122"/>
                  <a:pt x="103" y="116"/>
                  <a:pt x="107" y="109"/>
                </a:cubicBezTo>
                <a:cubicBezTo>
                  <a:pt x="124" y="78"/>
                  <a:pt x="128" y="52"/>
                  <a:pt x="119" y="32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sp>
        <p:nvSpPr>
          <p:cNvPr id="1273" name="Freeform 8">
            <a:extLst>
              <a:ext uri="{FF2B5EF4-FFF2-40B4-BE49-F238E27FC236}">
                <a16:creationId xmlns:a16="http://schemas.microsoft.com/office/drawing/2014/main" id="{1AEDF380-5A10-C301-9A64-CB98D48F49BF}"/>
              </a:ext>
            </a:extLst>
          </p:cNvPr>
          <p:cNvSpPr>
            <a:spLocks/>
          </p:cNvSpPr>
          <p:nvPr/>
        </p:nvSpPr>
        <p:spPr bwMode="auto">
          <a:xfrm>
            <a:off x="8994804" y="5634822"/>
            <a:ext cx="218538" cy="287053"/>
          </a:xfrm>
          <a:custGeom>
            <a:avLst/>
            <a:gdLst/>
            <a:ahLst/>
            <a:cxnLst>
              <a:cxn ang="0">
                <a:pos x="99" y="21"/>
              </a:cxn>
              <a:cxn ang="0">
                <a:pos x="94" y="6"/>
              </a:cxn>
              <a:cxn ang="0">
                <a:pos x="83" y="0"/>
              </a:cxn>
              <a:cxn ang="0">
                <a:pos x="68" y="0"/>
              </a:cxn>
              <a:cxn ang="0">
                <a:pos x="50" y="3"/>
              </a:cxn>
              <a:cxn ang="0">
                <a:pos x="32" y="0"/>
              </a:cxn>
              <a:cxn ang="0">
                <a:pos x="17" y="0"/>
              </a:cxn>
              <a:cxn ang="0">
                <a:pos x="6" y="6"/>
              </a:cxn>
              <a:cxn ang="0">
                <a:pos x="0" y="21"/>
              </a:cxn>
              <a:cxn ang="0">
                <a:pos x="7" y="57"/>
              </a:cxn>
              <a:cxn ang="0">
                <a:pos x="12" y="81"/>
              </a:cxn>
              <a:cxn ang="0">
                <a:pos x="21" y="126"/>
              </a:cxn>
              <a:cxn ang="0">
                <a:pos x="32" y="125"/>
              </a:cxn>
              <a:cxn ang="0">
                <a:pos x="50" y="64"/>
              </a:cxn>
              <a:cxn ang="0">
                <a:pos x="68" y="125"/>
              </a:cxn>
              <a:cxn ang="0">
                <a:pos x="79" y="126"/>
              </a:cxn>
              <a:cxn ang="0">
                <a:pos x="88" y="81"/>
              </a:cxn>
              <a:cxn ang="0">
                <a:pos x="93" y="57"/>
              </a:cxn>
              <a:cxn ang="0">
                <a:pos x="99" y="21"/>
              </a:cxn>
            </a:cxnLst>
            <a:rect l="0" t="0" r="r" b="b"/>
            <a:pathLst>
              <a:path w="100" h="131">
                <a:moveTo>
                  <a:pt x="99" y="21"/>
                </a:moveTo>
                <a:cubicBezTo>
                  <a:pt x="99" y="16"/>
                  <a:pt x="96" y="9"/>
                  <a:pt x="94" y="6"/>
                </a:cubicBezTo>
                <a:cubicBezTo>
                  <a:pt x="91" y="3"/>
                  <a:pt x="86" y="1"/>
                  <a:pt x="83" y="0"/>
                </a:cubicBezTo>
                <a:cubicBezTo>
                  <a:pt x="80" y="0"/>
                  <a:pt x="73" y="0"/>
                  <a:pt x="68" y="0"/>
                </a:cubicBezTo>
                <a:cubicBezTo>
                  <a:pt x="50" y="3"/>
                  <a:pt x="50" y="3"/>
                  <a:pt x="50" y="3"/>
                </a:cubicBezTo>
                <a:cubicBezTo>
                  <a:pt x="32" y="0"/>
                  <a:pt x="32" y="0"/>
                  <a:pt x="32" y="0"/>
                </a:cubicBezTo>
                <a:cubicBezTo>
                  <a:pt x="27" y="0"/>
                  <a:pt x="20" y="0"/>
                  <a:pt x="17" y="0"/>
                </a:cubicBezTo>
                <a:cubicBezTo>
                  <a:pt x="13" y="1"/>
                  <a:pt x="9" y="3"/>
                  <a:pt x="6" y="6"/>
                </a:cubicBezTo>
                <a:cubicBezTo>
                  <a:pt x="4" y="9"/>
                  <a:pt x="1" y="16"/>
                  <a:pt x="0" y="21"/>
                </a:cubicBezTo>
                <a:cubicBezTo>
                  <a:pt x="0" y="30"/>
                  <a:pt x="1" y="44"/>
                  <a:pt x="7" y="57"/>
                </a:cubicBezTo>
                <a:cubicBezTo>
                  <a:pt x="7" y="57"/>
                  <a:pt x="12" y="67"/>
                  <a:pt x="12" y="81"/>
                </a:cubicBezTo>
                <a:cubicBezTo>
                  <a:pt x="12" y="92"/>
                  <a:pt x="16" y="116"/>
                  <a:pt x="21" y="126"/>
                </a:cubicBezTo>
                <a:cubicBezTo>
                  <a:pt x="23" y="131"/>
                  <a:pt x="30" y="130"/>
                  <a:pt x="32" y="125"/>
                </a:cubicBezTo>
                <a:cubicBezTo>
                  <a:pt x="37" y="108"/>
                  <a:pt x="40" y="64"/>
                  <a:pt x="50" y="64"/>
                </a:cubicBezTo>
                <a:cubicBezTo>
                  <a:pt x="59" y="64"/>
                  <a:pt x="63" y="108"/>
                  <a:pt x="68" y="125"/>
                </a:cubicBezTo>
                <a:cubicBezTo>
                  <a:pt x="69" y="130"/>
                  <a:pt x="76" y="131"/>
                  <a:pt x="79" y="126"/>
                </a:cubicBezTo>
                <a:cubicBezTo>
                  <a:pt x="84" y="116"/>
                  <a:pt x="88" y="92"/>
                  <a:pt x="88" y="81"/>
                </a:cubicBezTo>
                <a:cubicBezTo>
                  <a:pt x="88" y="67"/>
                  <a:pt x="93" y="57"/>
                  <a:pt x="93" y="57"/>
                </a:cubicBezTo>
                <a:cubicBezTo>
                  <a:pt x="99" y="44"/>
                  <a:pt x="100" y="30"/>
                  <a:pt x="99" y="21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sp>
        <p:nvSpPr>
          <p:cNvPr id="1274" name="Freeform 11">
            <a:extLst>
              <a:ext uri="{FF2B5EF4-FFF2-40B4-BE49-F238E27FC236}">
                <a16:creationId xmlns:a16="http://schemas.microsoft.com/office/drawing/2014/main" id="{B796AA3A-1975-CC2D-8808-3F4C0D24D983}"/>
              </a:ext>
            </a:extLst>
          </p:cNvPr>
          <p:cNvSpPr>
            <a:spLocks noEditPoints="1"/>
          </p:cNvSpPr>
          <p:nvPr/>
        </p:nvSpPr>
        <p:spPr bwMode="auto">
          <a:xfrm>
            <a:off x="6267450" y="5686800"/>
            <a:ext cx="357929" cy="235075"/>
          </a:xfrm>
          <a:custGeom>
            <a:avLst/>
            <a:gdLst/>
            <a:ahLst/>
            <a:cxnLst>
              <a:cxn ang="0">
                <a:pos x="82" y="26"/>
              </a:cxn>
              <a:cxn ang="0">
                <a:pos x="0" y="67"/>
              </a:cxn>
              <a:cxn ang="0">
                <a:pos x="82" y="108"/>
              </a:cxn>
              <a:cxn ang="0">
                <a:pos x="164" y="67"/>
              </a:cxn>
              <a:cxn ang="0">
                <a:pos x="82" y="26"/>
              </a:cxn>
              <a:cxn ang="0">
                <a:pos x="72" y="47"/>
              </a:cxn>
              <a:cxn ang="0">
                <a:pos x="82" y="57"/>
              </a:cxn>
              <a:cxn ang="0">
                <a:pos x="72" y="67"/>
              </a:cxn>
              <a:cxn ang="0">
                <a:pos x="62" y="57"/>
              </a:cxn>
              <a:cxn ang="0">
                <a:pos x="72" y="47"/>
              </a:cxn>
              <a:cxn ang="0">
                <a:pos x="124" y="88"/>
              </a:cxn>
              <a:cxn ang="0">
                <a:pos x="104" y="95"/>
              </a:cxn>
              <a:cxn ang="0">
                <a:pos x="82" y="98"/>
              </a:cxn>
              <a:cxn ang="0">
                <a:pos x="60" y="95"/>
              </a:cxn>
              <a:cxn ang="0">
                <a:pos x="40" y="88"/>
              </a:cxn>
              <a:cxn ang="0">
                <a:pos x="13" y="67"/>
              </a:cxn>
              <a:cxn ang="0">
                <a:pos x="40" y="46"/>
              </a:cxn>
              <a:cxn ang="0">
                <a:pos x="56" y="40"/>
              </a:cxn>
              <a:cxn ang="0">
                <a:pos x="51" y="57"/>
              </a:cxn>
              <a:cxn ang="0">
                <a:pos x="82" y="88"/>
              </a:cxn>
              <a:cxn ang="0">
                <a:pos x="113" y="57"/>
              </a:cxn>
              <a:cxn ang="0">
                <a:pos x="108" y="40"/>
              </a:cxn>
              <a:cxn ang="0">
                <a:pos x="124" y="46"/>
              </a:cxn>
              <a:cxn ang="0">
                <a:pos x="151" y="67"/>
              </a:cxn>
              <a:cxn ang="0">
                <a:pos x="124" y="88"/>
              </a:cxn>
              <a:cxn ang="0">
                <a:pos x="138" y="14"/>
              </a:cxn>
              <a:cxn ang="0">
                <a:pos x="82" y="0"/>
              </a:cxn>
              <a:cxn ang="0">
                <a:pos x="26" y="14"/>
              </a:cxn>
              <a:cxn ang="0">
                <a:pos x="0" y="32"/>
              </a:cxn>
              <a:cxn ang="0">
                <a:pos x="0" y="49"/>
              </a:cxn>
              <a:cxn ang="0">
                <a:pos x="31" y="26"/>
              </a:cxn>
              <a:cxn ang="0">
                <a:pos x="82" y="14"/>
              </a:cxn>
              <a:cxn ang="0">
                <a:pos x="133" y="26"/>
              </a:cxn>
              <a:cxn ang="0">
                <a:pos x="164" y="49"/>
              </a:cxn>
              <a:cxn ang="0">
                <a:pos x="164" y="32"/>
              </a:cxn>
              <a:cxn ang="0">
                <a:pos x="138" y="14"/>
              </a:cxn>
            </a:cxnLst>
            <a:rect l="0" t="0" r="r" b="b"/>
            <a:pathLst>
              <a:path w="164" h="108">
                <a:moveTo>
                  <a:pt x="82" y="26"/>
                </a:moveTo>
                <a:cubicBezTo>
                  <a:pt x="49" y="26"/>
                  <a:pt x="19" y="42"/>
                  <a:pt x="0" y="67"/>
                </a:cubicBezTo>
                <a:cubicBezTo>
                  <a:pt x="19" y="92"/>
                  <a:pt x="49" y="108"/>
                  <a:pt x="82" y="108"/>
                </a:cubicBezTo>
                <a:cubicBezTo>
                  <a:pt x="116" y="108"/>
                  <a:pt x="145" y="92"/>
                  <a:pt x="164" y="67"/>
                </a:cubicBezTo>
                <a:cubicBezTo>
                  <a:pt x="145" y="42"/>
                  <a:pt x="116" y="26"/>
                  <a:pt x="82" y="26"/>
                </a:cubicBezTo>
                <a:moveTo>
                  <a:pt x="72" y="47"/>
                </a:moveTo>
                <a:cubicBezTo>
                  <a:pt x="77" y="47"/>
                  <a:pt x="82" y="51"/>
                  <a:pt x="82" y="57"/>
                </a:cubicBezTo>
                <a:cubicBezTo>
                  <a:pt x="82" y="63"/>
                  <a:pt x="77" y="67"/>
                  <a:pt x="72" y="67"/>
                </a:cubicBezTo>
                <a:cubicBezTo>
                  <a:pt x="66" y="67"/>
                  <a:pt x="62" y="63"/>
                  <a:pt x="62" y="57"/>
                </a:cubicBezTo>
                <a:cubicBezTo>
                  <a:pt x="62" y="51"/>
                  <a:pt x="66" y="47"/>
                  <a:pt x="72" y="47"/>
                </a:cubicBezTo>
                <a:moveTo>
                  <a:pt x="124" y="88"/>
                </a:moveTo>
                <a:cubicBezTo>
                  <a:pt x="118" y="91"/>
                  <a:pt x="111" y="94"/>
                  <a:pt x="104" y="95"/>
                </a:cubicBezTo>
                <a:cubicBezTo>
                  <a:pt x="97" y="97"/>
                  <a:pt x="89" y="98"/>
                  <a:pt x="82" y="98"/>
                </a:cubicBezTo>
                <a:cubicBezTo>
                  <a:pt x="75" y="98"/>
                  <a:pt x="67" y="97"/>
                  <a:pt x="60" y="95"/>
                </a:cubicBezTo>
                <a:cubicBezTo>
                  <a:pt x="53" y="94"/>
                  <a:pt x="46" y="91"/>
                  <a:pt x="40" y="88"/>
                </a:cubicBezTo>
                <a:cubicBezTo>
                  <a:pt x="30" y="83"/>
                  <a:pt x="21" y="76"/>
                  <a:pt x="13" y="67"/>
                </a:cubicBezTo>
                <a:cubicBezTo>
                  <a:pt x="21" y="59"/>
                  <a:pt x="30" y="52"/>
                  <a:pt x="40" y="46"/>
                </a:cubicBezTo>
                <a:cubicBezTo>
                  <a:pt x="45" y="44"/>
                  <a:pt x="51" y="42"/>
                  <a:pt x="56" y="40"/>
                </a:cubicBezTo>
                <a:cubicBezTo>
                  <a:pt x="53" y="45"/>
                  <a:pt x="51" y="51"/>
                  <a:pt x="51" y="57"/>
                </a:cubicBezTo>
                <a:cubicBezTo>
                  <a:pt x="51" y="74"/>
                  <a:pt x="65" y="88"/>
                  <a:pt x="82" y="88"/>
                </a:cubicBezTo>
                <a:cubicBezTo>
                  <a:pt x="99" y="88"/>
                  <a:pt x="113" y="74"/>
                  <a:pt x="113" y="57"/>
                </a:cubicBezTo>
                <a:cubicBezTo>
                  <a:pt x="113" y="51"/>
                  <a:pt x="111" y="45"/>
                  <a:pt x="108" y="40"/>
                </a:cubicBezTo>
                <a:cubicBezTo>
                  <a:pt x="113" y="42"/>
                  <a:pt x="119" y="44"/>
                  <a:pt x="124" y="46"/>
                </a:cubicBezTo>
                <a:cubicBezTo>
                  <a:pt x="134" y="52"/>
                  <a:pt x="143" y="59"/>
                  <a:pt x="151" y="67"/>
                </a:cubicBezTo>
                <a:cubicBezTo>
                  <a:pt x="143" y="76"/>
                  <a:pt x="134" y="83"/>
                  <a:pt x="124" y="88"/>
                </a:cubicBezTo>
                <a:moveTo>
                  <a:pt x="138" y="14"/>
                </a:moveTo>
                <a:cubicBezTo>
                  <a:pt x="121" y="5"/>
                  <a:pt x="102" y="0"/>
                  <a:pt x="82" y="0"/>
                </a:cubicBezTo>
                <a:cubicBezTo>
                  <a:pt x="62" y="0"/>
                  <a:pt x="44" y="5"/>
                  <a:pt x="26" y="14"/>
                </a:cubicBezTo>
                <a:cubicBezTo>
                  <a:pt x="17" y="19"/>
                  <a:pt x="8" y="25"/>
                  <a:pt x="0" y="32"/>
                </a:cubicBezTo>
                <a:cubicBezTo>
                  <a:pt x="0" y="49"/>
                  <a:pt x="0" y="49"/>
                  <a:pt x="0" y="49"/>
                </a:cubicBezTo>
                <a:cubicBezTo>
                  <a:pt x="9" y="40"/>
                  <a:pt x="19" y="32"/>
                  <a:pt x="31" y="26"/>
                </a:cubicBezTo>
                <a:cubicBezTo>
                  <a:pt x="47" y="18"/>
                  <a:pt x="64" y="14"/>
                  <a:pt x="82" y="14"/>
                </a:cubicBezTo>
                <a:cubicBezTo>
                  <a:pt x="100" y="14"/>
                  <a:pt x="117" y="18"/>
                  <a:pt x="133" y="26"/>
                </a:cubicBezTo>
                <a:cubicBezTo>
                  <a:pt x="145" y="32"/>
                  <a:pt x="155" y="40"/>
                  <a:pt x="164" y="49"/>
                </a:cubicBezTo>
                <a:cubicBezTo>
                  <a:pt x="164" y="32"/>
                  <a:pt x="164" y="32"/>
                  <a:pt x="164" y="32"/>
                </a:cubicBezTo>
                <a:cubicBezTo>
                  <a:pt x="156" y="25"/>
                  <a:pt x="147" y="19"/>
                  <a:pt x="138" y="14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sp>
        <p:nvSpPr>
          <p:cNvPr id="1275" name="Freeform 12">
            <a:extLst>
              <a:ext uri="{FF2B5EF4-FFF2-40B4-BE49-F238E27FC236}">
                <a16:creationId xmlns:a16="http://schemas.microsoft.com/office/drawing/2014/main" id="{FF307560-1ED9-36CE-C466-88A17CAD7A8A}"/>
              </a:ext>
            </a:extLst>
          </p:cNvPr>
          <p:cNvSpPr>
            <a:spLocks/>
          </p:cNvSpPr>
          <p:nvPr/>
        </p:nvSpPr>
        <p:spPr bwMode="auto">
          <a:xfrm>
            <a:off x="7923944" y="5670261"/>
            <a:ext cx="288234" cy="251614"/>
          </a:xfrm>
          <a:custGeom>
            <a:avLst/>
            <a:gdLst/>
            <a:ahLst/>
            <a:cxnLst>
              <a:cxn ang="0">
                <a:pos x="95" y="0"/>
              </a:cxn>
              <a:cxn ang="0">
                <a:pos x="132" y="37"/>
              </a:cxn>
              <a:cxn ang="0">
                <a:pos x="66" y="115"/>
              </a:cxn>
              <a:cxn ang="0">
                <a:pos x="0" y="37"/>
              </a:cxn>
              <a:cxn ang="0">
                <a:pos x="36" y="0"/>
              </a:cxn>
              <a:cxn ang="0">
                <a:pos x="66" y="15"/>
              </a:cxn>
              <a:cxn ang="0">
                <a:pos x="95" y="0"/>
              </a:cxn>
            </a:cxnLst>
            <a:rect l="0" t="0" r="r" b="b"/>
            <a:pathLst>
              <a:path w="132" h="115">
                <a:moveTo>
                  <a:pt x="95" y="0"/>
                </a:moveTo>
                <a:cubicBezTo>
                  <a:pt x="116" y="0"/>
                  <a:pt x="132" y="16"/>
                  <a:pt x="132" y="37"/>
                </a:cubicBezTo>
                <a:cubicBezTo>
                  <a:pt x="132" y="70"/>
                  <a:pt x="66" y="115"/>
                  <a:pt x="66" y="115"/>
                </a:cubicBezTo>
                <a:cubicBezTo>
                  <a:pt x="66" y="115"/>
                  <a:pt x="0" y="72"/>
                  <a:pt x="0" y="37"/>
                </a:cubicBezTo>
                <a:cubicBezTo>
                  <a:pt x="0" y="12"/>
                  <a:pt x="16" y="0"/>
                  <a:pt x="36" y="0"/>
                </a:cubicBezTo>
                <a:cubicBezTo>
                  <a:pt x="48" y="0"/>
                  <a:pt x="59" y="6"/>
                  <a:pt x="66" y="15"/>
                </a:cubicBezTo>
                <a:cubicBezTo>
                  <a:pt x="72" y="6"/>
                  <a:pt x="83" y="0"/>
                  <a:pt x="95" y="0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sp>
        <p:nvSpPr>
          <p:cNvPr id="1276" name="Freeform 17">
            <a:extLst>
              <a:ext uri="{FF2B5EF4-FFF2-40B4-BE49-F238E27FC236}">
                <a16:creationId xmlns:a16="http://schemas.microsoft.com/office/drawing/2014/main" id="{B10E9D44-F3CD-D1C2-9EBF-50322B26A0B7}"/>
              </a:ext>
            </a:extLst>
          </p:cNvPr>
          <p:cNvSpPr>
            <a:spLocks/>
          </p:cNvSpPr>
          <p:nvPr/>
        </p:nvSpPr>
        <p:spPr bwMode="auto">
          <a:xfrm>
            <a:off x="8467052" y="5600565"/>
            <a:ext cx="272877" cy="321310"/>
          </a:xfrm>
          <a:custGeom>
            <a:avLst/>
            <a:gdLst/>
            <a:ahLst/>
            <a:cxnLst>
              <a:cxn ang="0">
                <a:pos x="10" y="93"/>
              </a:cxn>
              <a:cxn ang="0">
                <a:pos x="32" y="98"/>
              </a:cxn>
              <a:cxn ang="0">
                <a:pos x="49" y="97"/>
              </a:cxn>
              <a:cxn ang="0">
                <a:pos x="50" y="76"/>
              </a:cxn>
              <a:cxn ang="0">
                <a:pos x="45" y="37"/>
              </a:cxn>
              <a:cxn ang="0">
                <a:pos x="50" y="10"/>
              </a:cxn>
              <a:cxn ang="0">
                <a:pos x="61" y="36"/>
              </a:cxn>
              <a:cxn ang="0">
                <a:pos x="69" y="64"/>
              </a:cxn>
              <a:cxn ang="0">
                <a:pos x="67" y="33"/>
              </a:cxn>
              <a:cxn ang="0">
                <a:pos x="75" y="0"/>
              </a:cxn>
              <a:cxn ang="0">
                <a:pos x="83" y="33"/>
              </a:cxn>
              <a:cxn ang="0">
                <a:pos x="86" y="63"/>
              </a:cxn>
              <a:cxn ang="0">
                <a:pos x="89" y="33"/>
              </a:cxn>
              <a:cxn ang="0">
                <a:pos x="97" y="6"/>
              </a:cxn>
              <a:cxn ang="0">
                <a:pos x="106" y="35"/>
              </a:cxn>
              <a:cxn ang="0">
                <a:pos x="109" y="65"/>
              </a:cxn>
              <a:cxn ang="0">
                <a:pos x="112" y="39"/>
              </a:cxn>
              <a:cxn ang="0">
                <a:pos x="120" y="18"/>
              </a:cxn>
              <a:cxn ang="0">
                <a:pos x="125" y="43"/>
              </a:cxn>
              <a:cxn ang="0">
                <a:pos x="123" y="99"/>
              </a:cxn>
              <a:cxn ang="0">
                <a:pos x="111" y="147"/>
              </a:cxn>
              <a:cxn ang="0">
                <a:pos x="63" y="147"/>
              </a:cxn>
              <a:cxn ang="0">
                <a:pos x="50" y="134"/>
              </a:cxn>
              <a:cxn ang="0">
                <a:pos x="10" y="107"/>
              </a:cxn>
              <a:cxn ang="0">
                <a:pos x="10" y="93"/>
              </a:cxn>
            </a:cxnLst>
            <a:rect l="0" t="0" r="r" b="b"/>
            <a:pathLst>
              <a:path w="125" h="147">
                <a:moveTo>
                  <a:pt x="10" y="93"/>
                </a:moveTo>
                <a:cubicBezTo>
                  <a:pt x="18" y="88"/>
                  <a:pt x="23" y="94"/>
                  <a:pt x="32" y="98"/>
                </a:cubicBezTo>
                <a:cubicBezTo>
                  <a:pt x="39" y="102"/>
                  <a:pt x="48" y="102"/>
                  <a:pt x="49" y="97"/>
                </a:cubicBezTo>
                <a:cubicBezTo>
                  <a:pt x="50" y="90"/>
                  <a:pt x="50" y="86"/>
                  <a:pt x="50" y="76"/>
                </a:cubicBezTo>
                <a:cubicBezTo>
                  <a:pt x="50" y="68"/>
                  <a:pt x="47" y="50"/>
                  <a:pt x="45" y="37"/>
                </a:cubicBezTo>
                <a:cubicBezTo>
                  <a:pt x="43" y="20"/>
                  <a:pt x="42" y="11"/>
                  <a:pt x="50" y="10"/>
                </a:cubicBezTo>
                <a:cubicBezTo>
                  <a:pt x="58" y="9"/>
                  <a:pt x="58" y="13"/>
                  <a:pt x="61" y="36"/>
                </a:cubicBezTo>
                <a:cubicBezTo>
                  <a:pt x="64" y="53"/>
                  <a:pt x="67" y="65"/>
                  <a:pt x="69" y="64"/>
                </a:cubicBezTo>
                <a:cubicBezTo>
                  <a:pt x="71" y="64"/>
                  <a:pt x="68" y="49"/>
                  <a:pt x="67" y="33"/>
                </a:cubicBezTo>
                <a:cubicBezTo>
                  <a:pt x="66" y="5"/>
                  <a:pt x="68" y="0"/>
                  <a:pt x="75" y="0"/>
                </a:cubicBezTo>
                <a:cubicBezTo>
                  <a:pt x="81" y="0"/>
                  <a:pt x="82" y="4"/>
                  <a:pt x="83" y="33"/>
                </a:cubicBezTo>
                <a:cubicBezTo>
                  <a:pt x="83" y="48"/>
                  <a:pt x="85" y="63"/>
                  <a:pt x="86" y="63"/>
                </a:cubicBezTo>
                <a:cubicBezTo>
                  <a:pt x="88" y="63"/>
                  <a:pt x="90" y="49"/>
                  <a:pt x="89" y="33"/>
                </a:cubicBezTo>
                <a:cubicBezTo>
                  <a:pt x="89" y="3"/>
                  <a:pt x="94" y="6"/>
                  <a:pt x="97" y="6"/>
                </a:cubicBezTo>
                <a:cubicBezTo>
                  <a:pt x="100" y="6"/>
                  <a:pt x="106" y="6"/>
                  <a:pt x="106" y="35"/>
                </a:cubicBezTo>
                <a:cubicBezTo>
                  <a:pt x="105" y="51"/>
                  <a:pt x="106" y="65"/>
                  <a:pt x="109" y="65"/>
                </a:cubicBezTo>
                <a:cubicBezTo>
                  <a:pt x="110" y="65"/>
                  <a:pt x="112" y="52"/>
                  <a:pt x="112" y="39"/>
                </a:cubicBezTo>
                <a:cubicBezTo>
                  <a:pt x="112" y="18"/>
                  <a:pt x="116" y="18"/>
                  <a:pt x="120" y="18"/>
                </a:cubicBezTo>
                <a:cubicBezTo>
                  <a:pt x="123" y="18"/>
                  <a:pt x="125" y="22"/>
                  <a:pt x="125" y="43"/>
                </a:cubicBezTo>
                <a:cubicBezTo>
                  <a:pt x="125" y="60"/>
                  <a:pt x="123" y="85"/>
                  <a:pt x="123" y="99"/>
                </a:cubicBezTo>
                <a:cubicBezTo>
                  <a:pt x="123" y="135"/>
                  <a:pt x="111" y="135"/>
                  <a:pt x="111" y="147"/>
                </a:cubicBezTo>
                <a:cubicBezTo>
                  <a:pt x="63" y="147"/>
                  <a:pt x="63" y="147"/>
                  <a:pt x="63" y="147"/>
                </a:cubicBezTo>
                <a:cubicBezTo>
                  <a:pt x="61" y="144"/>
                  <a:pt x="58" y="142"/>
                  <a:pt x="50" y="134"/>
                </a:cubicBezTo>
                <a:cubicBezTo>
                  <a:pt x="42" y="126"/>
                  <a:pt x="24" y="110"/>
                  <a:pt x="10" y="107"/>
                </a:cubicBezTo>
                <a:cubicBezTo>
                  <a:pt x="0" y="105"/>
                  <a:pt x="4" y="96"/>
                  <a:pt x="10" y="93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grpSp>
        <p:nvGrpSpPr>
          <p:cNvPr id="1277" name="Group 134">
            <a:extLst>
              <a:ext uri="{FF2B5EF4-FFF2-40B4-BE49-F238E27FC236}">
                <a16:creationId xmlns:a16="http://schemas.microsoft.com/office/drawing/2014/main" id="{A3AFDE39-4D3C-560A-F9F9-DE92C262A4C7}"/>
              </a:ext>
            </a:extLst>
          </p:cNvPr>
          <p:cNvGrpSpPr/>
          <p:nvPr/>
        </p:nvGrpSpPr>
        <p:grpSpPr>
          <a:xfrm>
            <a:off x="6880254" y="5554496"/>
            <a:ext cx="255157" cy="367379"/>
            <a:chOff x="2328863" y="3071813"/>
            <a:chExt cx="342900" cy="493713"/>
          </a:xfrm>
          <a:solidFill>
            <a:srgbClr val="003845"/>
          </a:solidFill>
        </p:grpSpPr>
        <p:sp>
          <p:nvSpPr>
            <p:cNvPr id="1278" name="Freeform 18">
              <a:extLst>
                <a:ext uri="{FF2B5EF4-FFF2-40B4-BE49-F238E27FC236}">
                  <a16:creationId xmlns:a16="http://schemas.microsoft.com/office/drawing/2014/main" id="{C8185CC2-8C05-DD03-3674-0359EEB3EF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8863" y="3167063"/>
              <a:ext cx="158750" cy="295275"/>
            </a:xfrm>
            <a:custGeom>
              <a:avLst/>
              <a:gdLst/>
              <a:ahLst/>
              <a:cxnLst>
                <a:cxn ang="0">
                  <a:pos x="46" y="71"/>
                </a:cxn>
                <a:cxn ang="0">
                  <a:pos x="39" y="62"/>
                </a:cxn>
                <a:cxn ang="0">
                  <a:pos x="35" y="56"/>
                </a:cxn>
                <a:cxn ang="0">
                  <a:pos x="39" y="35"/>
                </a:cxn>
                <a:cxn ang="0">
                  <a:pos x="47" y="27"/>
                </a:cxn>
                <a:cxn ang="0">
                  <a:pos x="54" y="13"/>
                </a:cxn>
                <a:cxn ang="0">
                  <a:pos x="46" y="1"/>
                </a:cxn>
                <a:cxn ang="0">
                  <a:pos x="37" y="0"/>
                </a:cxn>
                <a:cxn ang="0">
                  <a:pos x="14" y="6"/>
                </a:cxn>
                <a:cxn ang="0">
                  <a:pos x="1" y="23"/>
                </a:cxn>
                <a:cxn ang="0">
                  <a:pos x="3" y="43"/>
                </a:cxn>
                <a:cxn ang="0">
                  <a:pos x="10" y="60"/>
                </a:cxn>
                <a:cxn ang="0">
                  <a:pos x="15" y="80"/>
                </a:cxn>
                <a:cxn ang="0">
                  <a:pos x="15" y="85"/>
                </a:cxn>
                <a:cxn ang="0">
                  <a:pos x="25" y="99"/>
                </a:cxn>
                <a:cxn ang="0">
                  <a:pos x="36" y="100"/>
                </a:cxn>
                <a:cxn ang="0">
                  <a:pos x="48" y="88"/>
                </a:cxn>
                <a:cxn ang="0">
                  <a:pos x="46" y="71"/>
                </a:cxn>
              </a:cxnLst>
              <a:rect l="0" t="0" r="r" b="b"/>
              <a:pathLst>
                <a:path w="54" h="101">
                  <a:moveTo>
                    <a:pt x="46" y="71"/>
                  </a:moveTo>
                  <a:cubicBezTo>
                    <a:pt x="44" y="68"/>
                    <a:pt x="41" y="65"/>
                    <a:pt x="39" y="62"/>
                  </a:cubicBezTo>
                  <a:cubicBezTo>
                    <a:pt x="38" y="60"/>
                    <a:pt x="36" y="58"/>
                    <a:pt x="35" y="56"/>
                  </a:cubicBezTo>
                  <a:cubicBezTo>
                    <a:pt x="32" y="48"/>
                    <a:pt x="34" y="41"/>
                    <a:pt x="39" y="35"/>
                  </a:cubicBezTo>
                  <a:cubicBezTo>
                    <a:pt x="41" y="32"/>
                    <a:pt x="44" y="30"/>
                    <a:pt x="47" y="27"/>
                  </a:cubicBezTo>
                  <a:cubicBezTo>
                    <a:pt x="51" y="23"/>
                    <a:pt x="54" y="19"/>
                    <a:pt x="54" y="13"/>
                  </a:cubicBezTo>
                  <a:cubicBezTo>
                    <a:pt x="54" y="7"/>
                    <a:pt x="51" y="2"/>
                    <a:pt x="46" y="1"/>
                  </a:cubicBezTo>
                  <a:cubicBezTo>
                    <a:pt x="43" y="0"/>
                    <a:pt x="37" y="0"/>
                    <a:pt x="37" y="0"/>
                  </a:cubicBezTo>
                  <a:cubicBezTo>
                    <a:pt x="29" y="0"/>
                    <a:pt x="21" y="2"/>
                    <a:pt x="14" y="6"/>
                  </a:cubicBezTo>
                  <a:cubicBezTo>
                    <a:pt x="7" y="10"/>
                    <a:pt x="2" y="15"/>
                    <a:pt x="1" y="23"/>
                  </a:cubicBezTo>
                  <a:cubicBezTo>
                    <a:pt x="0" y="30"/>
                    <a:pt x="0" y="37"/>
                    <a:pt x="3" y="43"/>
                  </a:cubicBezTo>
                  <a:cubicBezTo>
                    <a:pt x="5" y="49"/>
                    <a:pt x="7" y="54"/>
                    <a:pt x="10" y="60"/>
                  </a:cubicBezTo>
                  <a:cubicBezTo>
                    <a:pt x="13" y="66"/>
                    <a:pt x="15" y="73"/>
                    <a:pt x="15" y="80"/>
                  </a:cubicBezTo>
                  <a:cubicBezTo>
                    <a:pt x="15" y="82"/>
                    <a:pt x="15" y="84"/>
                    <a:pt x="15" y="85"/>
                  </a:cubicBezTo>
                  <a:cubicBezTo>
                    <a:pt x="17" y="92"/>
                    <a:pt x="19" y="96"/>
                    <a:pt x="25" y="99"/>
                  </a:cubicBezTo>
                  <a:cubicBezTo>
                    <a:pt x="29" y="101"/>
                    <a:pt x="32" y="100"/>
                    <a:pt x="36" y="100"/>
                  </a:cubicBezTo>
                  <a:cubicBezTo>
                    <a:pt x="42" y="99"/>
                    <a:pt x="47" y="95"/>
                    <a:pt x="48" y="88"/>
                  </a:cubicBezTo>
                  <a:cubicBezTo>
                    <a:pt x="50" y="82"/>
                    <a:pt x="49" y="76"/>
                    <a:pt x="46" y="7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279" name="Freeform 19">
              <a:extLst>
                <a:ext uri="{FF2B5EF4-FFF2-40B4-BE49-F238E27FC236}">
                  <a16:creationId xmlns:a16="http://schemas.microsoft.com/office/drawing/2014/main" id="{FEF5C523-844D-042B-0E42-7EFBAD256C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9513" y="3071813"/>
              <a:ext cx="52388" cy="79375"/>
            </a:xfrm>
            <a:custGeom>
              <a:avLst/>
              <a:gdLst/>
              <a:ahLst/>
              <a:cxnLst>
                <a:cxn ang="0">
                  <a:pos x="14" y="23"/>
                </a:cxn>
                <a:cxn ang="0">
                  <a:pos x="18" y="11"/>
                </a:cxn>
                <a:cxn ang="0">
                  <a:pos x="18" y="9"/>
                </a:cxn>
                <a:cxn ang="0">
                  <a:pos x="17" y="6"/>
                </a:cxn>
                <a:cxn ang="0">
                  <a:pos x="6" y="4"/>
                </a:cxn>
                <a:cxn ang="0">
                  <a:pos x="3" y="21"/>
                </a:cxn>
                <a:cxn ang="0">
                  <a:pos x="14" y="23"/>
                </a:cxn>
              </a:cxnLst>
              <a:rect l="0" t="0" r="r" b="b"/>
              <a:pathLst>
                <a:path w="18" h="27">
                  <a:moveTo>
                    <a:pt x="14" y="23"/>
                  </a:moveTo>
                  <a:cubicBezTo>
                    <a:pt x="17" y="19"/>
                    <a:pt x="18" y="16"/>
                    <a:pt x="18" y="11"/>
                  </a:cubicBezTo>
                  <a:cubicBezTo>
                    <a:pt x="18" y="11"/>
                    <a:pt x="18" y="10"/>
                    <a:pt x="18" y="9"/>
                  </a:cubicBezTo>
                  <a:cubicBezTo>
                    <a:pt x="17" y="8"/>
                    <a:pt x="17" y="7"/>
                    <a:pt x="17" y="6"/>
                  </a:cubicBezTo>
                  <a:cubicBezTo>
                    <a:pt x="15" y="1"/>
                    <a:pt x="10" y="0"/>
                    <a:pt x="6" y="4"/>
                  </a:cubicBezTo>
                  <a:cubicBezTo>
                    <a:pt x="2" y="8"/>
                    <a:pt x="0" y="16"/>
                    <a:pt x="3" y="21"/>
                  </a:cubicBezTo>
                  <a:cubicBezTo>
                    <a:pt x="6" y="26"/>
                    <a:pt x="11" y="27"/>
                    <a:pt x="14" y="2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280" name="Freeform 20">
              <a:extLst>
                <a:ext uri="{FF2B5EF4-FFF2-40B4-BE49-F238E27FC236}">
                  <a16:creationId xmlns:a16="http://schemas.microsoft.com/office/drawing/2014/main" id="{A80AF004-0311-8966-78CB-7AA82D631D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8238" y="3090863"/>
              <a:ext cx="38100" cy="52388"/>
            </a:xfrm>
            <a:custGeom>
              <a:avLst/>
              <a:gdLst/>
              <a:ahLst/>
              <a:cxnLst>
                <a:cxn ang="0">
                  <a:pos x="9" y="16"/>
                </a:cxn>
                <a:cxn ang="0">
                  <a:pos x="11" y="3"/>
                </a:cxn>
                <a:cxn ang="0">
                  <a:pos x="3" y="3"/>
                </a:cxn>
                <a:cxn ang="0">
                  <a:pos x="0" y="10"/>
                </a:cxn>
                <a:cxn ang="0">
                  <a:pos x="2" y="15"/>
                </a:cxn>
                <a:cxn ang="0">
                  <a:pos x="9" y="16"/>
                </a:cxn>
              </a:cxnLst>
              <a:rect l="0" t="0" r="r" b="b"/>
              <a:pathLst>
                <a:path w="13" h="18">
                  <a:moveTo>
                    <a:pt x="9" y="16"/>
                  </a:moveTo>
                  <a:cubicBezTo>
                    <a:pt x="12" y="13"/>
                    <a:pt x="13" y="7"/>
                    <a:pt x="11" y="3"/>
                  </a:cubicBezTo>
                  <a:cubicBezTo>
                    <a:pt x="9" y="0"/>
                    <a:pt x="5" y="0"/>
                    <a:pt x="3" y="3"/>
                  </a:cubicBezTo>
                  <a:cubicBezTo>
                    <a:pt x="1" y="5"/>
                    <a:pt x="0" y="7"/>
                    <a:pt x="0" y="10"/>
                  </a:cubicBezTo>
                  <a:cubicBezTo>
                    <a:pt x="0" y="12"/>
                    <a:pt x="1" y="14"/>
                    <a:pt x="2" y="15"/>
                  </a:cubicBezTo>
                  <a:cubicBezTo>
                    <a:pt x="4" y="18"/>
                    <a:pt x="7" y="18"/>
                    <a:pt x="9" y="1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281" name="Freeform 21">
              <a:extLst>
                <a:ext uri="{FF2B5EF4-FFF2-40B4-BE49-F238E27FC236}">
                  <a16:creationId xmlns:a16="http://schemas.microsoft.com/office/drawing/2014/main" id="{F7A3ED13-6BA3-1243-0EF5-EDFD7BE36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138" y="3105150"/>
              <a:ext cx="30163" cy="44450"/>
            </a:xfrm>
            <a:custGeom>
              <a:avLst/>
              <a:gdLst/>
              <a:ahLst/>
              <a:cxnLst>
                <a:cxn ang="0">
                  <a:pos x="9" y="13"/>
                </a:cxn>
                <a:cxn ang="0">
                  <a:pos x="10" y="8"/>
                </a:cxn>
                <a:cxn ang="0">
                  <a:pos x="9" y="2"/>
                </a:cxn>
                <a:cxn ang="0">
                  <a:pos x="3" y="2"/>
                </a:cxn>
                <a:cxn ang="0">
                  <a:pos x="3" y="13"/>
                </a:cxn>
                <a:cxn ang="0">
                  <a:pos x="9" y="13"/>
                </a:cxn>
              </a:cxnLst>
              <a:rect l="0" t="0" r="r" b="b"/>
              <a:pathLst>
                <a:path w="10" h="15">
                  <a:moveTo>
                    <a:pt x="9" y="13"/>
                  </a:moveTo>
                  <a:cubicBezTo>
                    <a:pt x="10" y="12"/>
                    <a:pt x="10" y="10"/>
                    <a:pt x="10" y="8"/>
                  </a:cubicBezTo>
                  <a:cubicBezTo>
                    <a:pt x="10" y="6"/>
                    <a:pt x="10" y="4"/>
                    <a:pt x="9" y="2"/>
                  </a:cubicBezTo>
                  <a:cubicBezTo>
                    <a:pt x="7" y="0"/>
                    <a:pt x="5" y="0"/>
                    <a:pt x="3" y="2"/>
                  </a:cubicBezTo>
                  <a:cubicBezTo>
                    <a:pt x="1" y="5"/>
                    <a:pt x="0" y="10"/>
                    <a:pt x="3" y="13"/>
                  </a:cubicBezTo>
                  <a:cubicBezTo>
                    <a:pt x="5" y="15"/>
                    <a:pt x="7" y="15"/>
                    <a:pt x="9" y="1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282" name="Freeform 22">
              <a:extLst>
                <a:ext uri="{FF2B5EF4-FFF2-40B4-BE49-F238E27FC236}">
                  <a16:creationId xmlns:a16="http://schemas.microsoft.com/office/drawing/2014/main" id="{064E78A4-CFB8-949E-F8E6-612251149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9500" y="3125788"/>
              <a:ext cx="23813" cy="34925"/>
            </a:xfrm>
            <a:custGeom>
              <a:avLst/>
              <a:gdLst/>
              <a:ahLst/>
              <a:cxnLst>
                <a:cxn ang="0">
                  <a:pos x="7" y="10"/>
                </a:cxn>
                <a:cxn ang="0">
                  <a:pos x="5" y="1"/>
                </a:cxn>
                <a:cxn ang="0">
                  <a:pos x="0" y="2"/>
                </a:cxn>
                <a:cxn ang="0">
                  <a:pos x="0" y="5"/>
                </a:cxn>
                <a:cxn ang="0">
                  <a:pos x="2" y="11"/>
                </a:cxn>
                <a:cxn ang="0">
                  <a:pos x="7" y="10"/>
                </a:cxn>
              </a:cxnLst>
              <a:rect l="0" t="0" r="r" b="b"/>
              <a:pathLst>
                <a:path w="8" h="12">
                  <a:moveTo>
                    <a:pt x="7" y="10"/>
                  </a:moveTo>
                  <a:cubicBezTo>
                    <a:pt x="8" y="7"/>
                    <a:pt x="7" y="3"/>
                    <a:pt x="5" y="1"/>
                  </a:cubicBezTo>
                  <a:cubicBezTo>
                    <a:pt x="3" y="0"/>
                    <a:pt x="1" y="0"/>
                    <a:pt x="0" y="2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0" y="7"/>
                    <a:pt x="0" y="9"/>
                    <a:pt x="2" y="11"/>
                  </a:cubicBezTo>
                  <a:cubicBezTo>
                    <a:pt x="4" y="12"/>
                    <a:pt x="6" y="12"/>
                    <a:pt x="7" y="1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283" name="Freeform 23">
              <a:extLst>
                <a:ext uri="{FF2B5EF4-FFF2-40B4-BE49-F238E27FC236}">
                  <a16:creationId xmlns:a16="http://schemas.microsoft.com/office/drawing/2014/main" id="{E4978CAD-9049-C56D-C090-C179DDEE2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2038" y="3149600"/>
              <a:ext cx="20638" cy="28575"/>
            </a:xfrm>
            <a:custGeom>
              <a:avLst/>
              <a:gdLst/>
              <a:ahLst/>
              <a:cxnLst>
                <a:cxn ang="0">
                  <a:pos x="5" y="9"/>
                </a:cxn>
                <a:cxn ang="0">
                  <a:pos x="7" y="5"/>
                </a:cxn>
                <a:cxn ang="0">
                  <a:pos x="5" y="2"/>
                </a:cxn>
                <a:cxn ang="0">
                  <a:pos x="1" y="2"/>
                </a:cxn>
                <a:cxn ang="0">
                  <a:pos x="1" y="9"/>
                </a:cxn>
                <a:cxn ang="0">
                  <a:pos x="5" y="9"/>
                </a:cxn>
              </a:cxnLst>
              <a:rect l="0" t="0" r="r" b="b"/>
              <a:pathLst>
                <a:path w="7" h="10">
                  <a:moveTo>
                    <a:pt x="5" y="9"/>
                  </a:moveTo>
                  <a:cubicBezTo>
                    <a:pt x="6" y="8"/>
                    <a:pt x="6" y="6"/>
                    <a:pt x="7" y="5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4" y="0"/>
                    <a:pt x="3" y="0"/>
                    <a:pt x="1" y="2"/>
                  </a:cubicBezTo>
                  <a:cubicBezTo>
                    <a:pt x="0" y="3"/>
                    <a:pt x="0" y="7"/>
                    <a:pt x="1" y="9"/>
                  </a:cubicBezTo>
                  <a:cubicBezTo>
                    <a:pt x="2" y="10"/>
                    <a:pt x="4" y="10"/>
                    <a:pt x="5" y="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284" name="Freeform 24">
              <a:extLst>
                <a:ext uri="{FF2B5EF4-FFF2-40B4-BE49-F238E27FC236}">
                  <a16:creationId xmlns:a16="http://schemas.microsoft.com/office/drawing/2014/main" id="{DE66C19A-9DF7-5677-9CD1-54B40C2001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975" y="3268663"/>
              <a:ext cx="190500" cy="296863"/>
            </a:xfrm>
            <a:custGeom>
              <a:avLst/>
              <a:gdLst/>
              <a:ahLst/>
              <a:cxnLst>
                <a:cxn ang="0">
                  <a:pos x="35" y="1"/>
                </a:cxn>
                <a:cxn ang="0">
                  <a:pos x="26" y="0"/>
                </a:cxn>
                <a:cxn ang="0">
                  <a:pos x="15" y="10"/>
                </a:cxn>
                <a:cxn ang="0">
                  <a:pos x="18" y="25"/>
                </a:cxn>
                <a:cxn ang="0">
                  <a:pos x="24" y="35"/>
                </a:cxn>
                <a:cxn ang="0">
                  <a:pos x="22" y="55"/>
                </a:cxn>
                <a:cxn ang="0">
                  <a:pos x="17" y="61"/>
                </a:cxn>
                <a:cxn ang="0">
                  <a:pos x="8" y="67"/>
                </a:cxn>
                <a:cxn ang="0">
                  <a:pos x="1" y="84"/>
                </a:cxn>
                <a:cxn ang="0">
                  <a:pos x="10" y="98"/>
                </a:cxn>
                <a:cxn ang="0">
                  <a:pos x="20" y="100"/>
                </a:cxn>
                <a:cxn ang="0">
                  <a:pos x="33" y="90"/>
                </a:cxn>
                <a:cxn ang="0">
                  <a:pos x="35" y="84"/>
                </a:cxn>
                <a:cxn ang="0">
                  <a:pos x="45" y="66"/>
                </a:cxn>
                <a:cxn ang="0">
                  <a:pos x="57" y="52"/>
                </a:cxn>
                <a:cxn ang="0">
                  <a:pos x="64" y="34"/>
                </a:cxn>
                <a:cxn ang="0">
                  <a:pos x="56" y="14"/>
                </a:cxn>
                <a:cxn ang="0">
                  <a:pos x="35" y="1"/>
                </a:cxn>
              </a:cxnLst>
              <a:rect l="0" t="0" r="r" b="b"/>
              <a:pathLst>
                <a:path w="65" h="101">
                  <a:moveTo>
                    <a:pt x="35" y="1"/>
                  </a:moveTo>
                  <a:cubicBezTo>
                    <a:pt x="35" y="1"/>
                    <a:pt x="29" y="0"/>
                    <a:pt x="26" y="0"/>
                  </a:cubicBezTo>
                  <a:cubicBezTo>
                    <a:pt x="21" y="0"/>
                    <a:pt x="17" y="4"/>
                    <a:pt x="15" y="10"/>
                  </a:cubicBezTo>
                  <a:cubicBezTo>
                    <a:pt x="14" y="15"/>
                    <a:pt x="15" y="20"/>
                    <a:pt x="18" y="25"/>
                  </a:cubicBezTo>
                  <a:cubicBezTo>
                    <a:pt x="20" y="28"/>
                    <a:pt x="22" y="31"/>
                    <a:pt x="24" y="35"/>
                  </a:cubicBezTo>
                  <a:cubicBezTo>
                    <a:pt x="27" y="42"/>
                    <a:pt x="27" y="49"/>
                    <a:pt x="22" y="55"/>
                  </a:cubicBezTo>
                  <a:cubicBezTo>
                    <a:pt x="21" y="57"/>
                    <a:pt x="19" y="59"/>
                    <a:pt x="17" y="61"/>
                  </a:cubicBezTo>
                  <a:cubicBezTo>
                    <a:pt x="14" y="63"/>
                    <a:pt x="11" y="65"/>
                    <a:pt x="8" y="67"/>
                  </a:cubicBezTo>
                  <a:cubicBezTo>
                    <a:pt x="3" y="71"/>
                    <a:pt x="1" y="77"/>
                    <a:pt x="1" y="84"/>
                  </a:cubicBezTo>
                  <a:cubicBezTo>
                    <a:pt x="0" y="90"/>
                    <a:pt x="3" y="95"/>
                    <a:pt x="10" y="98"/>
                  </a:cubicBezTo>
                  <a:cubicBezTo>
                    <a:pt x="13" y="99"/>
                    <a:pt x="16" y="101"/>
                    <a:pt x="20" y="100"/>
                  </a:cubicBezTo>
                  <a:cubicBezTo>
                    <a:pt x="26" y="99"/>
                    <a:pt x="30" y="95"/>
                    <a:pt x="33" y="90"/>
                  </a:cubicBezTo>
                  <a:cubicBezTo>
                    <a:pt x="34" y="88"/>
                    <a:pt x="34" y="86"/>
                    <a:pt x="35" y="84"/>
                  </a:cubicBezTo>
                  <a:cubicBezTo>
                    <a:pt x="37" y="77"/>
                    <a:pt x="41" y="71"/>
                    <a:pt x="45" y="66"/>
                  </a:cubicBezTo>
                  <a:cubicBezTo>
                    <a:pt x="49" y="61"/>
                    <a:pt x="53" y="57"/>
                    <a:pt x="57" y="52"/>
                  </a:cubicBezTo>
                  <a:cubicBezTo>
                    <a:pt x="61" y="47"/>
                    <a:pt x="63" y="40"/>
                    <a:pt x="64" y="34"/>
                  </a:cubicBezTo>
                  <a:cubicBezTo>
                    <a:pt x="65" y="26"/>
                    <a:pt x="61" y="19"/>
                    <a:pt x="56" y="14"/>
                  </a:cubicBezTo>
                  <a:cubicBezTo>
                    <a:pt x="50" y="7"/>
                    <a:pt x="43" y="4"/>
                    <a:pt x="35" y="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285" name="Freeform 25">
              <a:extLst>
                <a:ext uri="{FF2B5EF4-FFF2-40B4-BE49-F238E27FC236}">
                  <a16:creationId xmlns:a16="http://schemas.microsoft.com/office/drawing/2014/main" id="{A82C72EF-AF92-7BB7-F3C9-4874A1180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9363" y="3168650"/>
              <a:ext cx="53975" cy="79375"/>
            </a:xfrm>
            <a:custGeom>
              <a:avLst/>
              <a:gdLst/>
              <a:ahLst/>
              <a:cxnLst>
                <a:cxn ang="0">
                  <a:pos x="13" y="23"/>
                </a:cxn>
                <a:cxn ang="0">
                  <a:pos x="15" y="5"/>
                </a:cxn>
                <a:cxn ang="0">
                  <a:pos x="4" y="5"/>
                </a:cxn>
                <a:cxn ang="0">
                  <a:pos x="2" y="7"/>
                </a:cxn>
                <a:cxn ang="0">
                  <a:pos x="1" y="10"/>
                </a:cxn>
                <a:cxn ang="0">
                  <a:pos x="2" y="21"/>
                </a:cxn>
                <a:cxn ang="0">
                  <a:pos x="13" y="23"/>
                </a:cxn>
              </a:cxnLst>
              <a:rect l="0" t="0" r="r" b="b"/>
              <a:pathLst>
                <a:path w="18" h="27">
                  <a:moveTo>
                    <a:pt x="13" y="23"/>
                  </a:moveTo>
                  <a:cubicBezTo>
                    <a:pt x="17" y="19"/>
                    <a:pt x="18" y="10"/>
                    <a:pt x="15" y="5"/>
                  </a:cubicBezTo>
                  <a:cubicBezTo>
                    <a:pt x="12" y="0"/>
                    <a:pt x="7" y="0"/>
                    <a:pt x="4" y="5"/>
                  </a:cubicBezTo>
                  <a:cubicBezTo>
                    <a:pt x="3" y="6"/>
                    <a:pt x="3" y="6"/>
                    <a:pt x="2" y="7"/>
                  </a:cubicBezTo>
                  <a:cubicBezTo>
                    <a:pt x="2" y="8"/>
                    <a:pt x="2" y="9"/>
                    <a:pt x="1" y="10"/>
                  </a:cubicBezTo>
                  <a:cubicBezTo>
                    <a:pt x="0" y="14"/>
                    <a:pt x="0" y="18"/>
                    <a:pt x="2" y="21"/>
                  </a:cubicBezTo>
                  <a:cubicBezTo>
                    <a:pt x="4" y="27"/>
                    <a:pt x="9" y="27"/>
                    <a:pt x="13" y="2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286" name="Freeform 26">
              <a:extLst>
                <a:ext uri="{FF2B5EF4-FFF2-40B4-BE49-F238E27FC236}">
                  <a16:creationId xmlns:a16="http://schemas.microsoft.com/office/drawing/2014/main" id="{7F25FD6A-EEBD-B2F5-CAF0-52891F78A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3338" y="3201988"/>
              <a:ext cx="38100" cy="52388"/>
            </a:xfrm>
            <a:custGeom>
              <a:avLst/>
              <a:gdLst/>
              <a:ahLst/>
              <a:cxnLst>
                <a:cxn ang="0">
                  <a:pos x="10" y="16"/>
                </a:cxn>
                <a:cxn ang="0">
                  <a:pos x="13" y="11"/>
                </a:cxn>
                <a:cxn ang="0">
                  <a:pos x="12" y="4"/>
                </a:cxn>
                <a:cxn ang="0">
                  <a:pos x="5" y="2"/>
                </a:cxn>
                <a:cxn ang="0">
                  <a:pos x="3" y="15"/>
                </a:cxn>
                <a:cxn ang="0">
                  <a:pos x="10" y="16"/>
                </a:cxn>
              </a:cxnLst>
              <a:rect l="0" t="0" r="r" b="b"/>
              <a:pathLst>
                <a:path w="13" h="18">
                  <a:moveTo>
                    <a:pt x="10" y="16"/>
                  </a:moveTo>
                  <a:cubicBezTo>
                    <a:pt x="11" y="15"/>
                    <a:pt x="12" y="13"/>
                    <a:pt x="13" y="11"/>
                  </a:cubicBezTo>
                  <a:cubicBezTo>
                    <a:pt x="13" y="9"/>
                    <a:pt x="13" y="6"/>
                    <a:pt x="12" y="4"/>
                  </a:cubicBezTo>
                  <a:cubicBezTo>
                    <a:pt x="11" y="0"/>
                    <a:pt x="7" y="0"/>
                    <a:pt x="5" y="2"/>
                  </a:cubicBezTo>
                  <a:cubicBezTo>
                    <a:pt x="1" y="5"/>
                    <a:pt x="0" y="11"/>
                    <a:pt x="3" y="15"/>
                  </a:cubicBezTo>
                  <a:cubicBezTo>
                    <a:pt x="4" y="18"/>
                    <a:pt x="7" y="18"/>
                    <a:pt x="10" y="1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287" name="Freeform 27">
              <a:extLst>
                <a:ext uri="{FF2B5EF4-FFF2-40B4-BE49-F238E27FC236}">
                  <a16:creationId xmlns:a16="http://schemas.microsoft.com/office/drawing/2014/main" id="{0F7485F1-BDFB-DF2A-EE6E-BE553E8A1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613" y="3227388"/>
              <a:ext cx="31750" cy="44450"/>
            </a:xfrm>
            <a:custGeom>
              <a:avLst/>
              <a:gdLst/>
              <a:ahLst/>
              <a:cxnLst>
                <a:cxn ang="0">
                  <a:pos x="7" y="13"/>
                </a:cxn>
                <a:cxn ang="0">
                  <a:pos x="9" y="2"/>
                </a:cxn>
                <a:cxn ang="0">
                  <a:pos x="4" y="1"/>
                </a:cxn>
                <a:cxn ang="0">
                  <a:pos x="1" y="6"/>
                </a:cxn>
                <a:cxn ang="0">
                  <a:pos x="1" y="12"/>
                </a:cxn>
                <a:cxn ang="0">
                  <a:pos x="7" y="13"/>
                </a:cxn>
              </a:cxnLst>
              <a:rect l="0" t="0" r="r" b="b"/>
              <a:pathLst>
                <a:path w="11" h="15">
                  <a:moveTo>
                    <a:pt x="7" y="13"/>
                  </a:moveTo>
                  <a:cubicBezTo>
                    <a:pt x="10" y="11"/>
                    <a:pt x="11" y="6"/>
                    <a:pt x="9" y="2"/>
                  </a:cubicBezTo>
                  <a:cubicBezTo>
                    <a:pt x="8" y="0"/>
                    <a:pt x="6" y="0"/>
                    <a:pt x="4" y="1"/>
                  </a:cubicBezTo>
                  <a:cubicBezTo>
                    <a:pt x="2" y="2"/>
                    <a:pt x="1" y="4"/>
                    <a:pt x="1" y="6"/>
                  </a:cubicBezTo>
                  <a:cubicBezTo>
                    <a:pt x="0" y="8"/>
                    <a:pt x="0" y="10"/>
                    <a:pt x="1" y="12"/>
                  </a:cubicBezTo>
                  <a:cubicBezTo>
                    <a:pt x="2" y="14"/>
                    <a:pt x="4" y="15"/>
                    <a:pt x="7" y="1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288" name="Freeform 28">
              <a:extLst>
                <a:ext uri="{FF2B5EF4-FFF2-40B4-BE49-F238E27FC236}">
                  <a16:creationId xmlns:a16="http://schemas.microsoft.com/office/drawing/2014/main" id="{13D5BFDF-DD3D-9C69-96E0-DAFBE58ED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838" y="3254375"/>
              <a:ext cx="26988" cy="34925"/>
            </a:xfrm>
            <a:custGeom>
              <a:avLst/>
              <a:gdLst/>
              <a:ahLst/>
              <a:cxnLst>
                <a:cxn ang="0">
                  <a:pos x="1" y="9"/>
                </a:cxn>
                <a:cxn ang="0">
                  <a:pos x="5" y="11"/>
                </a:cxn>
                <a:cxn ang="0">
                  <a:pos x="9" y="6"/>
                </a:cxn>
                <a:cxn ang="0">
                  <a:pos x="9" y="3"/>
                </a:cxn>
                <a:cxn ang="0">
                  <a:pos x="4" y="1"/>
                </a:cxn>
                <a:cxn ang="0">
                  <a:pos x="1" y="9"/>
                </a:cxn>
              </a:cxnLst>
              <a:rect l="0" t="0" r="r" b="b"/>
              <a:pathLst>
                <a:path w="9" h="12">
                  <a:moveTo>
                    <a:pt x="1" y="9"/>
                  </a:moveTo>
                  <a:cubicBezTo>
                    <a:pt x="1" y="11"/>
                    <a:pt x="3" y="12"/>
                    <a:pt x="5" y="11"/>
                  </a:cubicBezTo>
                  <a:cubicBezTo>
                    <a:pt x="7" y="10"/>
                    <a:pt x="8" y="8"/>
                    <a:pt x="9" y="6"/>
                  </a:cubicBezTo>
                  <a:cubicBezTo>
                    <a:pt x="9" y="5"/>
                    <a:pt x="9" y="4"/>
                    <a:pt x="9" y="3"/>
                  </a:cubicBezTo>
                  <a:cubicBezTo>
                    <a:pt x="8" y="1"/>
                    <a:pt x="6" y="0"/>
                    <a:pt x="4" y="1"/>
                  </a:cubicBezTo>
                  <a:cubicBezTo>
                    <a:pt x="2" y="2"/>
                    <a:pt x="0" y="6"/>
                    <a:pt x="1" y="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289" name="Freeform 29">
              <a:extLst>
                <a:ext uri="{FF2B5EF4-FFF2-40B4-BE49-F238E27FC236}">
                  <a16:creationId xmlns:a16="http://schemas.microsoft.com/office/drawing/2014/main" id="{4BFE6949-B83A-438C-96E0-C1B61B210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300" y="3281363"/>
              <a:ext cx="17463" cy="28575"/>
            </a:xfrm>
            <a:custGeom>
              <a:avLst/>
              <a:gdLst/>
              <a:ahLst/>
              <a:cxnLst>
                <a:cxn ang="0">
                  <a:pos x="6" y="2"/>
                </a:cxn>
                <a:cxn ang="0">
                  <a:pos x="2" y="1"/>
                </a:cxn>
                <a:cxn ang="0">
                  <a:pos x="0" y="4"/>
                </a:cxn>
                <a:cxn ang="0">
                  <a:pos x="0" y="8"/>
                </a:cxn>
                <a:cxn ang="0">
                  <a:pos x="4" y="9"/>
                </a:cxn>
                <a:cxn ang="0">
                  <a:pos x="6" y="2"/>
                </a:cxn>
              </a:cxnLst>
              <a:rect l="0" t="0" r="r" b="b"/>
              <a:pathLst>
                <a:path w="6" h="10">
                  <a:moveTo>
                    <a:pt x="6" y="2"/>
                  </a:moveTo>
                  <a:cubicBezTo>
                    <a:pt x="5" y="1"/>
                    <a:pt x="3" y="0"/>
                    <a:pt x="2" y="1"/>
                  </a:cubicBezTo>
                  <a:cubicBezTo>
                    <a:pt x="1" y="2"/>
                    <a:pt x="0" y="3"/>
                    <a:pt x="0" y="4"/>
                  </a:cubicBezTo>
                  <a:cubicBezTo>
                    <a:pt x="0" y="6"/>
                    <a:pt x="0" y="7"/>
                    <a:pt x="0" y="8"/>
                  </a:cubicBezTo>
                  <a:cubicBezTo>
                    <a:pt x="1" y="10"/>
                    <a:pt x="2" y="10"/>
                    <a:pt x="4" y="9"/>
                  </a:cubicBezTo>
                  <a:cubicBezTo>
                    <a:pt x="6" y="8"/>
                    <a:pt x="6" y="4"/>
                    <a:pt x="6" y="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sp>
        <p:nvSpPr>
          <p:cNvPr id="1290" name="Freeform 32">
            <a:extLst>
              <a:ext uri="{FF2B5EF4-FFF2-40B4-BE49-F238E27FC236}">
                <a16:creationId xmlns:a16="http://schemas.microsoft.com/office/drawing/2014/main" id="{0FA60191-98C1-8D4C-EF71-A2DDDB01C068}"/>
              </a:ext>
            </a:extLst>
          </p:cNvPr>
          <p:cNvSpPr>
            <a:spLocks noEditPoints="1"/>
          </p:cNvSpPr>
          <p:nvPr/>
        </p:nvSpPr>
        <p:spPr bwMode="auto">
          <a:xfrm>
            <a:off x="8833886" y="4710912"/>
            <a:ext cx="453613" cy="482378"/>
          </a:xfrm>
          <a:custGeom>
            <a:avLst/>
            <a:gdLst/>
            <a:ahLst/>
            <a:cxnLst>
              <a:cxn ang="0">
                <a:pos x="87" y="21"/>
              </a:cxn>
              <a:cxn ang="0">
                <a:pos x="55" y="0"/>
              </a:cxn>
              <a:cxn ang="0">
                <a:pos x="24" y="21"/>
              </a:cxn>
              <a:cxn ang="0">
                <a:pos x="12" y="59"/>
              </a:cxn>
              <a:cxn ang="0">
                <a:pos x="24" y="98"/>
              </a:cxn>
              <a:cxn ang="0">
                <a:pos x="55" y="118"/>
              </a:cxn>
              <a:cxn ang="0">
                <a:pos x="87" y="98"/>
              </a:cxn>
              <a:cxn ang="0">
                <a:pos x="99" y="59"/>
              </a:cxn>
              <a:cxn ang="0">
                <a:pos x="87" y="25"/>
              </a:cxn>
              <a:cxn ang="0">
                <a:pos x="96" y="56"/>
              </a:cxn>
              <a:cxn ang="0">
                <a:pos x="79" y="26"/>
              </a:cxn>
              <a:cxn ang="0">
                <a:pos x="67" y="79"/>
              </a:cxn>
              <a:cxn ang="0">
                <a:pos x="44" y="79"/>
              </a:cxn>
              <a:cxn ang="0">
                <a:pos x="32" y="59"/>
              </a:cxn>
              <a:cxn ang="0">
                <a:pos x="44" y="39"/>
              </a:cxn>
              <a:cxn ang="0">
                <a:pos x="67" y="39"/>
              </a:cxn>
              <a:cxn ang="0">
                <a:pos x="79" y="59"/>
              </a:cxn>
              <a:cxn ang="0">
                <a:pos x="67" y="79"/>
              </a:cxn>
              <a:cxn ang="0">
                <a:pos x="74" y="91"/>
              </a:cxn>
              <a:cxn ang="0">
                <a:pos x="69" y="83"/>
              </a:cxn>
              <a:cxn ang="0">
                <a:pos x="50" y="88"/>
              </a:cxn>
              <a:cxn ang="0">
                <a:pos x="34" y="78"/>
              </a:cxn>
              <a:cxn ang="0">
                <a:pos x="50" y="88"/>
              </a:cxn>
              <a:cxn ang="0">
                <a:pos x="18" y="59"/>
              </a:cxn>
              <a:cxn ang="0">
                <a:pos x="28" y="59"/>
              </a:cxn>
              <a:cxn ang="0">
                <a:pos x="34" y="40"/>
              </a:cxn>
              <a:cxn ang="0">
                <a:pos x="50" y="31"/>
              </a:cxn>
              <a:cxn ang="0">
                <a:pos x="34" y="40"/>
              </a:cxn>
              <a:cxn ang="0">
                <a:pos x="74" y="27"/>
              </a:cxn>
              <a:cxn ang="0">
                <a:pos x="69" y="35"/>
              </a:cxn>
              <a:cxn ang="0">
                <a:pos x="83" y="50"/>
              </a:cxn>
              <a:cxn ang="0">
                <a:pos x="83" y="68"/>
              </a:cxn>
              <a:cxn ang="0">
                <a:pos x="83" y="50"/>
              </a:cxn>
              <a:cxn ang="0">
                <a:pos x="72" y="23"/>
              </a:cxn>
              <a:cxn ang="0">
                <a:pos x="38" y="23"/>
              </a:cxn>
              <a:cxn ang="0">
                <a:pos x="8" y="32"/>
              </a:cxn>
              <a:cxn ang="0">
                <a:pos x="32" y="26"/>
              </a:cxn>
              <a:cxn ang="0">
                <a:pos x="15" y="56"/>
              </a:cxn>
              <a:cxn ang="0">
                <a:pos x="24" y="93"/>
              </a:cxn>
              <a:cxn ang="0">
                <a:pos x="15" y="63"/>
              </a:cxn>
              <a:cxn ang="0">
                <a:pos x="32" y="92"/>
              </a:cxn>
              <a:cxn ang="0">
                <a:pos x="55" y="114"/>
              </a:cxn>
              <a:cxn ang="0">
                <a:pos x="55" y="90"/>
              </a:cxn>
              <a:cxn ang="0">
                <a:pos x="55" y="114"/>
              </a:cxn>
              <a:cxn ang="0">
                <a:pos x="87" y="93"/>
              </a:cxn>
              <a:cxn ang="0">
                <a:pos x="82" y="75"/>
              </a:cxn>
              <a:cxn ang="0">
                <a:pos x="103" y="86"/>
              </a:cxn>
              <a:cxn ang="0">
                <a:pos x="55" y="70"/>
              </a:cxn>
              <a:cxn ang="0">
                <a:pos x="55" y="48"/>
              </a:cxn>
            </a:cxnLst>
            <a:rect l="0" t="0" r="r" b="b"/>
            <a:pathLst>
              <a:path w="111" h="118">
                <a:moveTo>
                  <a:pt x="107" y="30"/>
                </a:moveTo>
                <a:cubicBezTo>
                  <a:pt x="103" y="24"/>
                  <a:pt x="96" y="21"/>
                  <a:pt x="87" y="21"/>
                </a:cubicBezTo>
                <a:cubicBezTo>
                  <a:pt x="84" y="21"/>
                  <a:pt x="80" y="21"/>
                  <a:pt x="77" y="22"/>
                </a:cubicBezTo>
                <a:cubicBezTo>
                  <a:pt x="72" y="8"/>
                  <a:pt x="64" y="0"/>
                  <a:pt x="55" y="0"/>
                </a:cubicBezTo>
                <a:cubicBezTo>
                  <a:pt x="47" y="0"/>
                  <a:pt x="39" y="8"/>
                  <a:pt x="34" y="22"/>
                </a:cubicBezTo>
                <a:cubicBezTo>
                  <a:pt x="30" y="21"/>
                  <a:pt x="27" y="21"/>
                  <a:pt x="24" y="21"/>
                </a:cubicBezTo>
                <a:cubicBezTo>
                  <a:pt x="14" y="21"/>
                  <a:pt x="7" y="24"/>
                  <a:pt x="4" y="30"/>
                </a:cubicBezTo>
                <a:cubicBezTo>
                  <a:pt x="0" y="37"/>
                  <a:pt x="3" y="48"/>
                  <a:pt x="12" y="59"/>
                </a:cubicBezTo>
                <a:cubicBezTo>
                  <a:pt x="3" y="70"/>
                  <a:pt x="0" y="81"/>
                  <a:pt x="4" y="89"/>
                </a:cubicBezTo>
                <a:cubicBezTo>
                  <a:pt x="7" y="95"/>
                  <a:pt x="14" y="98"/>
                  <a:pt x="24" y="98"/>
                </a:cubicBezTo>
                <a:cubicBezTo>
                  <a:pt x="27" y="98"/>
                  <a:pt x="30" y="97"/>
                  <a:pt x="34" y="97"/>
                </a:cubicBezTo>
                <a:cubicBezTo>
                  <a:pt x="39" y="110"/>
                  <a:pt x="47" y="118"/>
                  <a:pt x="55" y="118"/>
                </a:cubicBezTo>
                <a:cubicBezTo>
                  <a:pt x="64" y="118"/>
                  <a:pt x="72" y="110"/>
                  <a:pt x="77" y="97"/>
                </a:cubicBezTo>
                <a:cubicBezTo>
                  <a:pt x="80" y="97"/>
                  <a:pt x="84" y="98"/>
                  <a:pt x="87" y="98"/>
                </a:cubicBezTo>
                <a:cubicBezTo>
                  <a:pt x="96" y="98"/>
                  <a:pt x="103" y="95"/>
                  <a:pt x="107" y="89"/>
                </a:cubicBezTo>
                <a:cubicBezTo>
                  <a:pt x="111" y="81"/>
                  <a:pt x="108" y="70"/>
                  <a:pt x="99" y="59"/>
                </a:cubicBezTo>
                <a:cubicBezTo>
                  <a:pt x="108" y="48"/>
                  <a:pt x="111" y="37"/>
                  <a:pt x="107" y="30"/>
                </a:cubicBezTo>
                <a:moveTo>
                  <a:pt x="87" y="25"/>
                </a:moveTo>
                <a:cubicBezTo>
                  <a:pt x="95" y="25"/>
                  <a:pt x="100" y="28"/>
                  <a:pt x="103" y="32"/>
                </a:cubicBezTo>
                <a:cubicBezTo>
                  <a:pt x="106" y="38"/>
                  <a:pt x="103" y="46"/>
                  <a:pt x="96" y="56"/>
                </a:cubicBezTo>
                <a:cubicBezTo>
                  <a:pt x="92" y="52"/>
                  <a:pt x="87" y="47"/>
                  <a:pt x="82" y="44"/>
                </a:cubicBezTo>
                <a:cubicBezTo>
                  <a:pt x="82" y="37"/>
                  <a:pt x="80" y="31"/>
                  <a:pt x="79" y="26"/>
                </a:cubicBezTo>
                <a:cubicBezTo>
                  <a:pt x="81" y="26"/>
                  <a:pt x="84" y="25"/>
                  <a:pt x="87" y="25"/>
                </a:cubicBezTo>
                <a:moveTo>
                  <a:pt x="67" y="79"/>
                </a:moveTo>
                <a:cubicBezTo>
                  <a:pt x="63" y="82"/>
                  <a:pt x="59" y="84"/>
                  <a:pt x="55" y="85"/>
                </a:cubicBezTo>
                <a:cubicBezTo>
                  <a:pt x="52" y="84"/>
                  <a:pt x="48" y="82"/>
                  <a:pt x="44" y="79"/>
                </a:cubicBezTo>
                <a:cubicBezTo>
                  <a:pt x="40" y="77"/>
                  <a:pt x="36" y="75"/>
                  <a:pt x="33" y="72"/>
                </a:cubicBezTo>
                <a:cubicBezTo>
                  <a:pt x="32" y="68"/>
                  <a:pt x="32" y="64"/>
                  <a:pt x="32" y="59"/>
                </a:cubicBezTo>
                <a:cubicBezTo>
                  <a:pt x="32" y="55"/>
                  <a:pt x="32" y="50"/>
                  <a:pt x="33" y="46"/>
                </a:cubicBezTo>
                <a:cubicBezTo>
                  <a:pt x="36" y="44"/>
                  <a:pt x="40" y="41"/>
                  <a:pt x="44" y="39"/>
                </a:cubicBezTo>
                <a:cubicBezTo>
                  <a:pt x="48" y="37"/>
                  <a:pt x="52" y="35"/>
                  <a:pt x="55" y="33"/>
                </a:cubicBezTo>
                <a:cubicBezTo>
                  <a:pt x="59" y="35"/>
                  <a:pt x="63" y="37"/>
                  <a:pt x="67" y="39"/>
                </a:cubicBezTo>
                <a:cubicBezTo>
                  <a:pt x="71" y="41"/>
                  <a:pt x="75" y="44"/>
                  <a:pt x="78" y="46"/>
                </a:cubicBezTo>
                <a:cubicBezTo>
                  <a:pt x="78" y="50"/>
                  <a:pt x="79" y="55"/>
                  <a:pt x="79" y="59"/>
                </a:cubicBezTo>
                <a:cubicBezTo>
                  <a:pt x="79" y="64"/>
                  <a:pt x="78" y="68"/>
                  <a:pt x="78" y="72"/>
                </a:cubicBezTo>
                <a:cubicBezTo>
                  <a:pt x="75" y="75"/>
                  <a:pt x="71" y="77"/>
                  <a:pt x="67" y="79"/>
                </a:cubicBezTo>
                <a:moveTo>
                  <a:pt x="77" y="78"/>
                </a:moveTo>
                <a:cubicBezTo>
                  <a:pt x="76" y="83"/>
                  <a:pt x="75" y="87"/>
                  <a:pt x="74" y="91"/>
                </a:cubicBezTo>
                <a:cubicBezTo>
                  <a:pt x="70" y="91"/>
                  <a:pt x="66" y="89"/>
                  <a:pt x="61" y="88"/>
                </a:cubicBezTo>
                <a:cubicBezTo>
                  <a:pt x="64" y="86"/>
                  <a:pt x="67" y="85"/>
                  <a:pt x="69" y="83"/>
                </a:cubicBezTo>
                <a:cubicBezTo>
                  <a:pt x="72" y="82"/>
                  <a:pt x="75" y="80"/>
                  <a:pt x="77" y="78"/>
                </a:cubicBezTo>
                <a:moveTo>
                  <a:pt x="50" y="88"/>
                </a:moveTo>
                <a:cubicBezTo>
                  <a:pt x="45" y="89"/>
                  <a:pt x="41" y="91"/>
                  <a:pt x="37" y="91"/>
                </a:cubicBezTo>
                <a:cubicBezTo>
                  <a:pt x="36" y="87"/>
                  <a:pt x="35" y="83"/>
                  <a:pt x="34" y="78"/>
                </a:cubicBezTo>
                <a:cubicBezTo>
                  <a:pt x="36" y="80"/>
                  <a:pt x="39" y="82"/>
                  <a:pt x="41" y="83"/>
                </a:cubicBezTo>
                <a:cubicBezTo>
                  <a:pt x="44" y="85"/>
                  <a:pt x="47" y="86"/>
                  <a:pt x="50" y="88"/>
                </a:cubicBezTo>
                <a:moveTo>
                  <a:pt x="28" y="68"/>
                </a:moveTo>
                <a:cubicBezTo>
                  <a:pt x="24" y="65"/>
                  <a:pt x="21" y="62"/>
                  <a:pt x="18" y="59"/>
                </a:cubicBezTo>
                <a:cubicBezTo>
                  <a:pt x="21" y="56"/>
                  <a:pt x="24" y="53"/>
                  <a:pt x="28" y="50"/>
                </a:cubicBezTo>
                <a:cubicBezTo>
                  <a:pt x="28" y="53"/>
                  <a:pt x="28" y="56"/>
                  <a:pt x="28" y="59"/>
                </a:cubicBezTo>
                <a:cubicBezTo>
                  <a:pt x="28" y="62"/>
                  <a:pt x="28" y="65"/>
                  <a:pt x="28" y="68"/>
                </a:cubicBezTo>
                <a:moveTo>
                  <a:pt x="34" y="40"/>
                </a:moveTo>
                <a:cubicBezTo>
                  <a:pt x="35" y="35"/>
                  <a:pt x="36" y="31"/>
                  <a:pt x="37" y="27"/>
                </a:cubicBezTo>
                <a:cubicBezTo>
                  <a:pt x="41" y="28"/>
                  <a:pt x="45" y="29"/>
                  <a:pt x="50" y="31"/>
                </a:cubicBezTo>
                <a:cubicBezTo>
                  <a:pt x="47" y="32"/>
                  <a:pt x="44" y="33"/>
                  <a:pt x="41" y="35"/>
                </a:cubicBezTo>
                <a:cubicBezTo>
                  <a:pt x="39" y="37"/>
                  <a:pt x="36" y="38"/>
                  <a:pt x="34" y="40"/>
                </a:cubicBezTo>
                <a:moveTo>
                  <a:pt x="61" y="31"/>
                </a:moveTo>
                <a:cubicBezTo>
                  <a:pt x="66" y="29"/>
                  <a:pt x="70" y="28"/>
                  <a:pt x="74" y="27"/>
                </a:cubicBezTo>
                <a:cubicBezTo>
                  <a:pt x="75" y="31"/>
                  <a:pt x="76" y="35"/>
                  <a:pt x="77" y="40"/>
                </a:cubicBezTo>
                <a:cubicBezTo>
                  <a:pt x="75" y="38"/>
                  <a:pt x="72" y="37"/>
                  <a:pt x="69" y="35"/>
                </a:cubicBezTo>
                <a:cubicBezTo>
                  <a:pt x="67" y="33"/>
                  <a:pt x="64" y="32"/>
                  <a:pt x="61" y="31"/>
                </a:cubicBezTo>
                <a:moveTo>
                  <a:pt x="83" y="50"/>
                </a:moveTo>
                <a:cubicBezTo>
                  <a:pt x="87" y="53"/>
                  <a:pt x="90" y="56"/>
                  <a:pt x="93" y="59"/>
                </a:cubicBezTo>
                <a:cubicBezTo>
                  <a:pt x="90" y="62"/>
                  <a:pt x="87" y="65"/>
                  <a:pt x="83" y="68"/>
                </a:cubicBezTo>
                <a:cubicBezTo>
                  <a:pt x="83" y="65"/>
                  <a:pt x="83" y="62"/>
                  <a:pt x="83" y="59"/>
                </a:cubicBezTo>
                <a:cubicBezTo>
                  <a:pt x="83" y="56"/>
                  <a:pt x="83" y="53"/>
                  <a:pt x="83" y="50"/>
                </a:cubicBezTo>
                <a:moveTo>
                  <a:pt x="55" y="5"/>
                </a:moveTo>
                <a:cubicBezTo>
                  <a:pt x="62" y="5"/>
                  <a:pt x="68" y="12"/>
                  <a:pt x="72" y="23"/>
                </a:cubicBezTo>
                <a:cubicBezTo>
                  <a:pt x="67" y="24"/>
                  <a:pt x="61" y="26"/>
                  <a:pt x="55" y="28"/>
                </a:cubicBezTo>
                <a:cubicBezTo>
                  <a:pt x="50" y="26"/>
                  <a:pt x="44" y="24"/>
                  <a:pt x="38" y="23"/>
                </a:cubicBezTo>
                <a:cubicBezTo>
                  <a:pt x="43" y="12"/>
                  <a:pt x="49" y="5"/>
                  <a:pt x="55" y="5"/>
                </a:cubicBezTo>
                <a:moveTo>
                  <a:pt x="8" y="32"/>
                </a:moveTo>
                <a:cubicBezTo>
                  <a:pt x="11" y="28"/>
                  <a:pt x="16" y="25"/>
                  <a:pt x="24" y="25"/>
                </a:cubicBezTo>
                <a:cubicBezTo>
                  <a:pt x="27" y="25"/>
                  <a:pt x="29" y="26"/>
                  <a:pt x="32" y="26"/>
                </a:cubicBezTo>
                <a:cubicBezTo>
                  <a:pt x="31" y="31"/>
                  <a:pt x="29" y="37"/>
                  <a:pt x="29" y="44"/>
                </a:cubicBezTo>
                <a:cubicBezTo>
                  <a:pt x="23" y="47"/>
                  <a:pt x="19" y="52"/>
                  <a:pt x="15" y="56"/>
                </a:cubicBezTo>
                <a:cubicBezTo>
                  <a:pt x="8" y="46"/>
                  <a:pt x="5" y="38"/>
                  <a:pt x="8" y="32"/>
                </a:cubicBezTo>
                <a:moveTo>
                  <a:pt x="24" y="93"/>
                </a:moveTo>
                <a:cubicBezTo>
                  <a:pt x="16" y="93"/>
                  <a:pt x="11" y="91"/>
                  <a:pt x="8" y="86"/>
                </a:cubicBezTo>
                <a:cubicBezTo>
                  <a:pt x="5" y="81"/>
                  <a:pt x="8" y="72"/>
                  <a:pt x="15" y="63"/>
                </a:cubicBezTo>
                <a:cubicBezTo>
                  <a:pt x="19" y="67"/>
                  <a:pt x="23" y="71"/>
                  <a:pt x="29" y="75"/>
                </a:cubicBezTo>
                <a:cubicBezTo>
                  <a:pt x="29" y="81"/>
                  <a:pt x="31" y="87"/>
                  <a:pt x="32" y="92"/>
                </a:cubicBezTo>
                <a:cubicBezTo>
                  <a:pt x="29" y="93"/>
                  <a:pt x="27" y="93"/>
                  <a:pt x="24" y="93"/>
                </a:cubicBezTo>
                <a:moveTo>
                  <a:pt x="55" y="114"/>
                </a:moveTo>
                <a:cubicBezTo>
                  <a:pt x="49" y="114"/>
                  <a:pt x="43" y="107"/>
                  <a:pt x="38" y="96"/>
                </a:cubicBezTo>
                <a:cubicBezTo>
                  <a:pt x="44" y="95"/>
                  <a:pt x="50" y="93"/>
                  <a:pt x="55" y="90"/>
                </a:cubicBezTo>
                <a:cubicBezTo>
                  <a:pt x="61" y="93"/>
                  <a:pt x="67" y="95"/>
                  <a:pt x="72" y="96"/>
                </a:cubicBezTo>
                <a:cubicBezTo>
                  <a:pt x="68" y="107"/>
                  <a:pt x="62" y="114"/>
                  <a:pt x="55" y="114"/>
                </a:cubicBezTo>
                <a:moveTo>
                  <a:pt x="103" y="86"/>
                </a:moveTo>
                <a:cubicBezTo>
                  <a:pt x="100" y="91"/>
                  <a:pt x="95" y="93"/>
                  <a:pt x="87" y="93"/>
                </a:cubicBezTo>
                <a:cubicBezTo>
                  <a:pt x="84" y="93"/>
                  <a:pt x="81" y="93"/>
                  <a:pt x="79" y="92"/>
                </a:cubicBezTo>
                <a:cubicBezTo>
                  <a:pt x="80" y="87"/>
                  <a:pt x="82" y="81"/>
                  <a:pt x="82" y="75"/>
                </a:cubicBezTo>
                <a:cubicBezTo>
                  <a:pt x="87" y="71"/>
                  <a:pt x="92" y="67"/>
                  <a:pt x="96" y="63"/>
                </a:cubicBezTo>
                <a:cubicBezTo>
                  <a:pt x="103" y="72"/>
                  <a:pt x="106" y="81"/>
                  <a:pt x="103" y="86"/>
                </a:cubicBezTo>
                <a:moveTo>
                  <a:pt x="66" y="59"/>
                </a:moveTo>
                <a:cubicBezTo>
                  <a:pt x="66" y="65"/>
                  <a:pt x="62" y="70"/>
                  <a:pt x="55" y="70"/>
                </a:cubicBezTo>
                <a:cubicBezTo>
                  <a:pt x="49" y="70"/>
                  <a:pt x="44" y="65"/>
                  <a:pt x="44" y="59"/>
                </a:cubicBezTo>
                <a:cubicBezTo>
                  <a:pt x="44" y="53"/>
                  <a:pt x="49" y="48"/>
                  <a:pt x="55" y="48"/>
                </a:cubicBezTo>
                <a:cubicBezTo>
                  <a:pt x="62" y="48"/>
                  <a:pt x="66" y="53"/>
                  <a:pt x="66" y="59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sp>
        <p:nvSpPr>
          <p:cNvPr id="1291" name="Freeform 54">
            <a:extLst>
              <a:ext uri="{FF2B5EF4-FFF2-40B4-BE49-F238E27FC236}">
                <a16:creationId xmlns:a16="http://schemas.microsoft.com/office/drawing/2014/main" id="{97197416-11DC-0DB0-2C52-0E9C9719965D}"/>
              </a:ext>
            </a:extLst>
          </p:cNvPr>
          <p:cNvSpPr>
            <a:spLocks noEditPoints="1"/>
          </p:cNvSpPr>
          <p:nvPr/>
        </p:nvSpPr>
        <p:spPr bwMode="auto">
          <a:xfrm>
            <a:off x="7470695" y="4737555"/>
            <a:ext cx="453613" cy="455734"/>
          </a:xfrm>
          <a:custGeom>
            <a:avLst/>
            <a:gdLst/>
            <a:ahLst/>
            <a:cxnLst>
              <a:cxn ang="0">
                <a:pos x="70" y="12"/>
              </a:cxn>
              <a:cxn ang="0">
                <a:pos x="62" y="16"/>
              </a:cxn>
              <a:cxn ang="0">
                <a:pos x="58" y="0"/>
              </a:cxn>
              <a:cxn ang="0">
                <a:pos x="54" y="16"/>
              </a:cxn>
              <a:cxn ang="0">
                <a:pos x="46" y="12"/>
              </a:cxn>
              <a:cxn ang="0">
                <a:pos x="0" y="26"/>
              </a:cxn>
              <a:cxn ang="0">
                <a:pos x="26" y="34"/>
              </a:cxn>
              <a:cxn ang="0">
                <a:pos x="48" y="35"/>
              </a:cxn>
              <a:cxn ang="0">
                <a:pos x="55" y="56"/>
              </a:cxn>
              <a:cxn ang="0">
                <a:pos x="41" y="53"/>
              </a:cxn>
              <a:cxn ang="0">
                <a:pos x="28" y="47"/>
              </a:cxn>
              <a:cxn ang="0">
                <a:pos x="39" y="46"/>
              </a:cxn>
              <a:cxn ang="0">
                <a:pos x="51" y="43"/>
              </a:cxn>
              <a:cxn ang="0">
                <a:pos x="47" y="40"/>
              </a:cxn>
              <a:cxn ang="0">
                <a:pos x="18" y="48"/>
              </a:cxn>
              <a:cxn ang="0">
                <a:pos x="46" y="62"/>
              </a:cxn>
              <a:cxn ang="0">
                <a:pos x="52" y="87"/>
              </a:cxn>
              <a:cxn ang="0">
                <a:pos x="53" y="116"/>
              </a:cxn>
              <a:cxn ang="0">
                <a:pos x="53" y="116"/>
              </a:cxn>
              <a:cxn ang="0">
                <a:pos x="55" y="92"/>
              </a:cxn>
              <a:cxn ang="0">
                <a:pos x="55" y="108"/>
              </a:cxn>
              <a:cxn ang="0">
                <a:pos x="60" y="108"/>
              </a:cxn>
              <a:cxn ang="0">
                <a:pos x="61" y="92"/>
              </a:cxn>
              <a:cxn ang="0">
                <a:pos x="62" y="116"/>
              </a:cxn>
              <a:cxn ang="0">
                <a:pos x="62" y="116"/>
              </a:cxn>
              <a:cxn ang="0">
                <a:pos x="63" y="87"/>
              </a:cxn>
              <a:cxn ang="0">
                <a:pos x="69" y="62"/>
              </a:cxn>
              <a:cxn ang="0">
                <a:pos x="97" y="48"/>
              </a:cxn>
              <a:cxn ang="0">
                <a:pos x="68" y="40"/>
              </a:cxn>
              <a:cxn ang="0">
                <a:pos x="65" y="43"/>
              </a:cxn>
              <a:cxn ang="0">
                <a:pos x="76" y="46"/>
              </a:cxn>
              <a:cxn ang="0">
                <a:pos x="87" y="48"/>
              </a:cxn>
              <a:cxn ang="0">
                <a:pos x="74" y="53"/>
              </a:cxn>
              <a:cxn ang="0">
                <a:pos x="61" y="56"/>
              </a:cxn>
              <a:cxn ang="0">
                <a:pos x="68" y="35"/>
              </a:cxn>
              <a:cxn ang="0">
                <a:pos x="89" y="34"/>
              </a:cxn>
              <a:cxn ang="0">
                <a:pos x="116" y="26"/>
              </a:cxn>
              <a:cxn ang="0">
                <a:pos x="47" y="74"/>
              </a:cxn>
              <a:cxn ang="0">
                <a:pos x="55" y="81"/>
              </a:cxn>
              <a:cxn ang="0">
                <a:pos x="47" y="74"/>
              </a:cxn>
              <a:cxn ang="0">
                <a:pos x="61" y="81"/>
              </a:cxn>
              <a:cxn ang="0">
                <a:pos x="68" y="74"/>
              </a:cxn>
            </a:cxnLst>
            <a:rect l="0" t="0" r="r" b="b"/>
            <a:pathLst>
              <a:path w="116" h="116">
                <a:moveTo>
                  <a:pt x="80" y="7"/>
                </a:moveTo>
                <a:cubicBezTo>
                  <a:pt x="76" y="4"/>
                  <a:pt x="74" y="5"/>
                  <a:pt x="70" y="12"/>
                </a:cubicBezTo>
                <a:cubicBezTo>
                  <a:pt x="68" y="16"/>
                  <a:pt x="64" y="17"/>
                  <a:pt x="62" y="16"/>
                </a:cubicBezTo>
                <a:cubicBezTo>
                  <a:pt x="62" y="16"/>
                  <a:pt x="62" y="16"/>
                  <a:pt x="62" y="16"/>
                </a:cubicBezTo>
                <a:cubicBezTo>
                  <a:pt x="64" y="14"/>
                  <a:pt x="66" y="11"/>
                  <a:pt x="66" y="8"/>
                </a:cubicBezTo>
                <a:cubicBezTo>
                  <a:pt x="66" y="4"/>
                  <a:pt x="63" y="0"/>
                  <a:pt x="58" y="0"/>
                </a:cubicBezTo>
                <a:cubicBezTo>
                  <a:pt x="53" y="0"/>
                  <a:pt x="50" y="4"/>
                  <a:pt x="50" y="8"/>
                </a:cubicBezTo>
                <a:cubicBezTo>
                  <a:pt x="50" y="11"/>
                  <a:pt x="52" y="14"/>
                  <a:pt x="54" y="16"/>
                </a:cubicBezTo>
                <a:cubicBezTo>
                  <a:pt x="54" y="16"/>
                  <a:pt x="54" y="16"/>
                  <a:pt x="54" y="16"/>
                </a:cubicBezTo>
                <a:cubicBezTo>
                  <a:pt x="52" y="17"/>
                  <a:pt x="48" y="16"/>
                  <a:pt x="46" y="12"/>
                </a:cubicBezTo>
                <a:cubicBezTo>
                  <a:pt x="42" y="5"/>
                  <a:pt x="39" y="4"/>
                  <a:pt x="36" y="7"/>
                </a:cubicBezTo>
                <a:cubicBezTo>
                  <a:pt x="32" y="10"/>
                  <a:pt x="18" y="28"/>
                  <a:pt x="0" y="26"/>
                </a:cubicBezTo>
                <a:cubicBezTo>
                  <a:pt x="0" y="26"/>
                  <a:pt x="4" y="34"/>
                  <a:pt x="13" y="32"/>
                </a:cubicBezTo>
                <a:cubicBezTo>
                  <a:pt x="13" y="32"/>
                  <a:pt x="18" y="38"/>
                  <a:pt x="26" y="34"/>
                </a:cubicBezTo>
                <a:cubicBezTo>
                  <a:pt x="26" y="34"/>
                  <a:pt x="31" y="38"/>
                  <a:pt x="38" y="34"/>
                </a:cubicBezTo>
                <a:cubicBezTo>
                  <a:pt x="38" y="34"/>
                  <a:pt x="43" y="38"/>
                  <a:pt x="48" y="35"/>
                </a:cubicBezTo>
                <a:cubicBezTo>
                  <a:pt x="48" y="35"/>
                  <a:pt x="51" y="37"/>
                  <a:pt x="55" y="36"/>
                </a:cubicBezTo>
                <a:cubicBezTo>
                  <a:pt x="55" y="56"/>
                  <a:pt x="55" y="56"/>
                  <a:pt x="55" y="56"/>
                </a:cubicBezTo>
                <a:cubicBezTo>
                  <a:pt x="54" y="56"/>
                  <a:pt x="54" y="56"/>
                  <a:pt x="54" y="56"/>
                </a:cubicBezTo>
                <a:cubicBezTo>
                  <a:pt x="54" y="56"/>
                  <a:pt x="48" y="55"/>
                  <a:pt x="41" y="53"/>
                </a:cubicBezTo>
                <a:cubicBezTo>
                  <a:pt x="35" y="52"/>
                  <a:pt x="29" y="49"/>
                  <a:pt x="28" y="48"/>
                </a:cubicBezTo>
                <a:cubicBezTo>
                  <a:pt x="28" y="48"/>
                  <a:pt x="28" y="48"/>
                  <a:pt x="28" y="47"/>
                </a:cubicBezTo>
                <a:cubicBezTo>
                  <a:pt x="29" y="47"/>
                  <a:pt x="30" y="47"/>
                  <a:pt x="31" y="47"/>
                </a:cubicBezTo>
                <a:cubicBezTo>
                  <a:pt x="33" y="46"/>
                  <a:pt x="36" y="46"/>
                  <a:pt x="39" y="46"/>
                </a:cubicBezTo>
                <a:cubicBezTo>
                  <a:pt x="45" y="46"/>
                  <a:pt x="46" y="46"/>
                  <a:pt x="46" y="46"/>
                </a:cubicBezTo>
                <a:cubicBezTo>
                  <a:pt x="46" y="46"/>
                  <a:pt x="50" y="46"/>
                  <a:pt x="51" y="43"/>
                </a:cubicBezTo>
                <a:cubicBezTo>
                  <a:pt x="51" y="43"/>
                  <a:pt x="51" y="43"/>
                  <a:pt x="51" y="43"/>
                </a:cubicBezTo>
                <a:cubicBezTo>
                  <a:pt x="50" y="40"/>
                  <a:pt x="49" y="40"/>
                  <a:pt x="47" y="40"/>
                </a:cubicBezTo>
                <a:cubicBezTo>
                  <a:pt x="45" y="39"/>
                  <a:pt x="46" y="40"/>
                  <a:pt x="42" y="40"/>
                </a:cubicBezTo>
                <a:cubicBezTo>
                  <a:pt x="37" y="40"/>
                  <a:pt x="20" y="39"/>
                  <a:pt x="18" y="48"/>
                </a:cubicBezTo>
                <a:cubicBezTo>
                  <a:pt x="18" y="48"/>
                  <a:pt x="18" y="48"/>
                  <a:pt x="18" y="48"/>
                </a:cubicBezTo>
                <a:cubicBezTo>
                  <a:pt x="19" y="56"/>
                  <a:pt x="35" y="59"/>
                  <a:pt x="46" y="62"/>
                </a:cubicBezTo>
                <a:cubicBezTo>
                  <a:pt x="42" y="64"/>
                  <a:pt x="40" y="68"/>
                  <a:pt x="39" y="72"/>
                </a:cubicBezTo>
                <a:cubicBezTo>
                  <a:pt x="39" y="77"/>
                  <a:pt x="43" y="82"/>
                  <a:pt x="52" y="87"/>
                </a:cubicBezTo>
                <a:cubicBezTo>
                  <a:pt x="45" y="92"/>
                  <a:pt x="41" y="96"/>
                  <a:pt x="41" y="102"/>
                </a:cubicBezTo>
                <a:cubicBezTo>
                  <a:pt x="42" y="106"/>
                  <a:pt x="45" y="112"/>
                  <a:pt x="53" y="116"/>
                </a:cubicBezTo>
                <a:cubicBezTo>
                  <a:pt x="53" y="116"/>
                  <a:pt x="53" y="116"/>
                  <a:pt x="53" y="116"/>
                </a:cubicBezTo>
                <a:cubicBezTo>
                  <a:pt x="53" y="116"/>
                  <a:pt x="53" y="116"/>
                  <a:pt x="53" y="116"/>
                </a:cubicBezTo>
                <a:cubicBezTo>
                  <a:pt x="53" y="116"/>
                  <a:pt x="48" y="107"/>
                  <a:pt x="47" y="103"/>
                </a:cubicBezTo>
                <a:cubicBezTo>
                  <a:pt x="47" y="100"/>
                  <a:pt x="49" y="96"/>
                  <a:pt x="55" y="92"/>
                </a:cubicBezTo>
                <a:cubicBezTo>
                  <a:pt x="55" y="108"/>
                  <a:pt x="55" y="108"/>
                  <a:pt x="55" y="108"/>
                </a:cubicBezTo>
                <a:cubicBezTo>
                  <a:pt x="55" y="108"/>
                  <a:pt x="55" y="108"/>
                  <a:pt x="55" y="108"/>
                </a:cubicBezTo>
                <a:cubicBezTo>
                  <a:pt x="55" y="110"/>
                  <a:pt x="57" y="111"/>
                  <a:pt x="58" y="111"/>
                </a:cubicBezTo>
                <a:cubicBezTo>
                  <a:pt x="59" y="111"/>
                  <a:pt x="60" y="110"/>
                  <a:pt x="60" y="108"/>
                </a:cubicBezTo>
                <a:cubicBezTo>
                  <a:pt x="60" y="108"/>
                  <a:pt x="60" y="108"/>
                  <a:pt x="60" y="108"/>
                </a:cubicBezTo>
                <a:cubicBezTo>
                  <a:pt x="61" y="92"/>
                  <a:pt x="61" y="92"/>
                  <a:pt x="61" y="92"/>
                </a:cubicBezTo>
                <a:cubicBezTo>
                  <a:pt x="67" y="97"/>
                  <a:pt x="68" y="100"/>
                  <a:pt x="68" y="103"/>
                </a:cubicBezTo>
                <a:cubicBezTo>
                  <a:pt x="67" y="107"/>
                  <a:pt x="62" y="116"/>
                  <a:pt x="62" y="116"/>
                </a:cubicBezTo>
                <a:cubicBezTo>
                  <a:pt x="62" y="116"/>
                  <a:pt x="62" y="116"/>
                  <a:pt x="62" y="116"/>
                </a:cubicBezTo>
                <a:cubicBezTo>
                  <a:pt x="62" y="116"/>
                  <a:pt x="62" y="116"/>
                  <a:pt x="62" y="116"/>
                </a:cubicBezTo>
                <a:cubicBezTo>
                  <a:pt x="70" y="112"/>
                  <a:pt x="74" y="106"/>
                  <a:pt x="74" y="102"/>
                </a:cubicBezTo>
                <a:cubicBezTo>
                  <a:pt x="75" y="96"/>
                  <a:pt x="70" y="92"/>
                  <a:pt x="63" y="87"/>
                </a:cubicBezTo>
                <a:cubicBezTo>
                  <a:pt x="72" y="82"/>
                  <a:pt x="76" y="77"/>
                  <a:pt x="76" y="72"/>
                </a:cubicBezTo>
                <a:cubicBezTo>
                  <a:pt x="75" y="68"/>
                  <a:pt x="73" y="64"/>
                  <a:pt x="69" y="62"/>
                </a:cubicBezTo>
                <a:cubicBezTo>
                  <a:pt x="80" y="59"/>
                  <a:pt x="96" y="56"/>
                  <a:pt x="97" y="48"/>
                </a:cubicBezTo>
                <a:cubicBezTo>
                  <a:pt x="97" y="48"/>
                  <a:pt x="97" y="48"/>
                  <a:pt x="97" y="48"/>
                </a:cubicBezTo>
                <a:cubicBezTo>
                  <a:pt x="95" y="39"/>
                  <a:pt x="78" y="40"/>
                  <a:pt x="73" y="40"/>
                </a:cubicBezTo>
                <a:cubicBezTo>
                  <a:pt x="69" y="40"/>
                  <a:pt x="71" y="39"/>
                  <a:pt x="68" y="40"/>
                </a:cubicBezTo>
                <a:cubicBezTo>
                  <a:pt x="67" y="40"/>
                  <a:pt x="65" y="40"/>
                  <a:pt x="65" y="43"/>
                </a:cubicBezTo>
                <a:cubicBezTo>
                  <a:pt x="64" y="43"/>
                  <a:pt x="65" y="43"/>
                  <a:pt x="65" y="43"/>
                </a:cubicBezTo>
                <a:cubicBezTo>
                  <a:pt x="65" y="46"/>
                  <a:pt x="69" y="46"/>
                  <a:pt x="69" y="46"/>
                </a:cubicBezTo>
                <a:cubicBezTo>
                  <a:pt x="69" y="46"/>
                  <a:pt x="70" y="46"/>
                  <a:pt x="76" y="46"/>
                </a:cubicBezTo>
                <a:cubicBezTo>
                  <a:pt x="79" y="46"/>
                  <a:pt x="82" y="46"/>
                  <a:pt x="84" y="47"/>
                </a:cubicBezTo>
                <a:cubicBezTo>
                  <a:pt x="85" y="47"/>
                  <a:pt x="86" y="47"/>
                  <a:pt x="87" y="48"/>
                </a:cubicBezTo>
                <a:cubicBezTo>
                  <a:pt x="87" y="48"/>
                  <a:pt x="87" y="48"/>
                  <a:pt x="87" y="48"/>
                </a:cubicBezTo>
                <a:cubicBezTo>
                  <a:pt x="86" y="49"/>
                  <a:pt x="80" y="52"/>
                  <a:pt x="74" y="53"/>
                </a:cubicBezTo>
                <a:cubicBezTo>
                  <a:pt x="67" y="55"/>
                  <a:pt x="61" y="56"/>
                  <a:pt x="61" y="56"/>
                </a:cubicBezTo>
                <a:cubicBezTo>
                  <a:pt x="61" y="56"/>
                  <a:pt x="61" y="56"/>
                  <a:pt x="61" y="56"/>
                </a:cubicBezTo>
                <a:cubicBezTo>
                  <a:pt x="61" y="36"/>
                  <a:pt x="61" y="36"/>
                  <a:pt x="61" y="36"/>
                </a:cubicBezTo>
                <a:cubicBezTo>
                  <a:pt x="65" y="37"/>
                  <a:pt x="68" y="35"/>
                  <a:pt x="68" y="35"/>
                </a:cubicBezTo>
                <a:cubicBezTo>
                  <a:pt x="73" y="38"/>
                  <a:pt x="78" y="34"/>
                  <a:pt x="78" y="34"/>
                </a:cubicBezTo>
                <a:cubicBezTo>
                  <a:pt x="85" y="38"/>
                  <a:pt x="89" y="34"/>
                  <a:pt x="89" y="34"/>
                </a:cubicBezTo>
                <a:cubicBezTo>
                  <a:pt x="98" y="38"/>
                  <a:pt x="103" y="32"/>
                  <a:pt x="103" y="32"/>
                </a:cubicBezTo>
                <a:cubicBezTo>
                  <a:pt x="112" y="34"/>
                  <a:pt x="116" y="26"/>
                  <a:pt x="116" y="26"/>
                </a:cubicBezTo>
                <a:cubicBezTo>
                  <a:pt x="98" y="28"/>
                  <a:pt x="84" y="10"/>
                  <a:pt x="80" y="7"/>
                </a:cubicBezTo>
                <a:moveTo>
                  <a:pt x="47" y="74"/>
                </a:moveTo>
                <a:cubicBezTo>
                  <a:pt x="47" y="72"/>
                  <a:pt x="47" y="68"/>
                  <a:pt x="55" y="65"/>
                </a:cubicBezTo>
                <a:cubicBezTo>
                  <a:pt x="55" y="81"/>
                  <a:pt x="55" y="81"/>
                  <a:pt x="55" y="81"/>
                </a:cubicBezTo>
                <a:cubicBezTo>
                  <a:pt x="53" y="80"/>
                  <a:pt x="52" y="79"/>
                  <a:pt x="50" y="78"/>
                </a:cubicBezTo>
                <a:cubicBezTo>
                  <a:pt x="48" y="77"/>
                  <a:pt x="47" y="75"/>
                  <a:pt x="47" y="74"/>
                </a:cubicBezTo>
                <a:moveTo>
                  <a:pt x="65" y="78"/>
                </a:moveTo>
                <a:cubicBezTo>
                  <a:pt x="64" y="79"/>
                  <a:pt x="62" y="80"/>
                  <a:pt x="61" y="81"/>
                </a:cubicBezTo>
                <a:cubicBezTo>
                  <a:pt x="61" y="65"/>
                  <a:pt x="61" y="65"/>
                  <a:pt x="61" y="65"/>
                </a:cubicBezTo>
                <a:cubicBezTo>
                  <a:pt x="68" y="68"/>
                  <a:pt x="68" y="72"/>
                  <a:pt x="68" y="74"/>
                </a:cubicBezTo>
                <a:cubicBezTo>
                  <a:pt x="68" y="75"/>
                  <a:pt x="67" y="77"/>
                  <a:pt x="65" y="78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sp>
        <p:nvSpPr>
          <p:cNvPr id="1292" name="Freeform 56">
            <a:extLst>
              <a:ext uri="{FF2B5EF4-FFF2-40B4-BE49-F238E27FC236}">
                <a16:creationId xmlns:a16="http://schemas.microsoft.com/office/drawing/2014/main" id="{BF75AABC-5F08-AA63-52BB-8EB94FBB8330}"/>
              </a:ext>
            </a:extLst>
          </p:cNvPr>
          <p:cNvSpPr>
            <a:spLocks noEditPoints="1"/>
          </p:cNvSpPr>
          <p:nvPr/>
        </p:nvSpPr>
        <p:spPr bwMode="auto">
          <a:xfrm>
            <a:off x="8180642" y="4842336"/>
            <a:ext cx="396912" cy="350954"/>
          </a:xfrm>
          <a:custGeom>
            <a:avLst/>
            <a:gdLst/>
            <a:ahLst/>
            <a:cxnLst>
              <a:cxn ang="0">
                <a:pos x="79" y="19"/>
              </a:cxn>
              <a:cxn ang="0">
                <a:pos x="77" y="2"/>
              </a:cxn>
              <a:cxn ang="0">
                <a:pos x="28" y="0"/>
              </a:cxn>
              <a:cxn ang="0">
                <a:pos x="26" y="17"/>
              </a:cxn>
              <a:cxn ang="0">
                <a:pos x="9" y="19"/>
              </a:cxn>
              <a:cxn ang="0">
                <a:pos x="0" y="80"/>
              </a:cxn>
              <a:cxn ang="0">
                <a:pos x="13" y="89"/>
              </a:cxn>
              <a:cxn ang="0">
                <a:pos x="17" y="91"/>
              </a:cxn>
              <a:cxn ang="0">
                <a:pos x="35" y="89"/>
              </a:cxn>
              <a:cxn ang="0">
                <a:pos x="69" y="89"/>
              </a:cxn>
              <a:cxn ang="0">
                <a:pos x="73" y="91"/>
              </a:cxn>
              <a:cxn ang="0">
                <a:pos x="91" y="89"/>
              </a:cxn>
              <a:cxn ang="0">
                <a:pos x="94" y="89"/>
              </a:cxn>
              <a:cxn ang="0">
                <a:pos x="103" y="28"/>
              </a:cxn>
              <a:cxn ang="0">
                <a:pos x="42" y="11"/>
              </a:cxn>
              <a:cxn ang="0">
                <a:pos x="60" y="9"/>
              </a:cxn>
              <a:cxn ang="0">
                <a:pos x="62" y="17"/>
              </a:cxn>
              <a:cxn ang="0">
                <a:pos x="56" y="19"/>
              </a:cxn>
              <a:cxn ang="0">
                <a:pos x="54" y="17"/>
              </a:cxn>
              <a:cxn ang="0">
                <a:pos x="47" y="19"/>
              </a:cxn>
              <a:cxn ang="0">
                <a:pos x="43" y="19"/>
              </a:cxn>
              <a:cxn ang="0">
                <a:pos x="42" y="11"/>
              </a:cxn>
              <a:cxn ang="0">
                <a:pos x="65" y="59"/>
              </a:cxn>
              <a:cxn ang="0">
                <a:pos x="56" y="60"/>
              </a:cxn>
              <a:cxn ang="0">
                <a:pos x="55" y="68"/>
              </a:cxn>
              <a:cxn ang="0">
                <a:pos x="48" y="67"/>
              </a:cxn>
              <a:cxn ang="0">
                <a:pos x="47" y="59"/>
              </a:cxn>
              <a:cxn ang="0">
                <a:pos x="39" y="58"/>
              </a:cxn>
              <a:cxn ang="0">
                <a:pos x="40" y="51"/>
              </a:cxn>
              <a:cxn ang="0">
                <a:pos x="48" y="50"/>
              </a:cxn>
              <a:cxn ang="0">
                <a:pos x="49" y="42"/>
              </a:cxn>
              <a:cxn ang="0">
                <a:pos x="56" y="43"/>
              </a:cxn>
              <a:cxn ang="0">
                <a:pos x="57" y="51"/>
              </a:cxn>
              <a:cxn ang="0">
                <a:pos x="65" y="52"/>
              </a:cxn>
            </a:cxnLst>
            <a:rect l="0" t="0" r="r" b="b"/>
            <a:pathLst>
              <a:path w="103" h="91">
                <a:moveTo>
                  <a:pt x="94" y="19"/>
                </a:moveTo>
                <a:cubicBezTo>
                  <a:pt x="79" y="19"/>
                  <a:pt x="79" y="19"/>
                  <a:pt x="79" y="19"/>
                </a:cubicBezTo>
                <a:cubicBezTo>
                  <a:pt x="78" y="19"/>
                  <a:pt x="77" y="18"/>
                  <a:pt x="77" y="17"/>
                </a:cubicBezTo>
                <a:cubicBezTo>
                  <a:pt x="77" y="2"/>
                  <a:pt x="77" y="2"/>
                  <a:pt x="77" y="2"/>
                </a:cubicBezTo>
                <a:cubicBezTo>
                  <a:pt x="77" y="1"/>
                  <a:pt x="76" y="0"/>
                  <a:pt x="75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27" y="0"/>
                  <a:pt x="26" y="1"/>
                  <a:pt x="26" y="2"/>
                </a:cubicBezTo>
                <a:cubicBezTo>
                  <a:pt x="26" y="17"/>
                  <a:pt x="26" y="17"/>
                  <a:pt x="26" y="17"/>
                </a:cubicBezTo>
                <a:cubicBezTo>
                  <a:pt x="26" y="18"/>
                  <a:pt x="25" y="19"/>
                  <a:pt x="24" y="19"/>
                </a:cubicBezTo>
                <a:cubicBezTo>
                  <a:pt x="9" y="19"/>
                  <a:pt x="9" y="19"/>
                  <a:pt x="9" y="19"/>
                </a:cubicBezTo>
                <a:cubicBezTo>
                  <a:pt x="4" y="19"/>
                  <a:pt x="0" y="23"/>
                  <a:pt x="0" y="28"/>
                </a:cubicBezTo>
                <a:cubicBezTo>
                  <a:pt x="0" y="80"/>
                  <a:pt x="0" y="80"/>
                  <a:pt x="0" y="80"/>
                </a:cubicBezTo>
                <a:cubicBezTo>
                  <a:pt x="0" y="85"/>
                  <a:pt x="4" y="89"/>
                  <a:pt x="9" y="89"/>
                </a:cubicBezTo>
                <a:cubicBezTo>
                  <a:pt x="13" y="89"/>
                  <a:pt x="13" y="89"/>
                  <a:pt x="13" y="89"/>
                </a:cubicBezTo>
                <a:cubicBezTo>
                  <a:pt x="13" y="89"/>
                  <a:pt x="13" y="89"/>
                  <a:pt x="13" y="89"/>
                </a:cubicBezTo>
                <a:cubicBezTo>
                  <a:pt x="13" y="90"/>
                  <a:pt x="15" y="91"/>
                  <a:pt x="17" y="91"/>
                </a:cubicBezTo>
                <a:cubicBezTo>
                  <a:pt x="32" y="91"/>
                  <a:pt x="32" y="91"/>
                  <a:pt x="32" y="91"/>
                </a:cubicBezTo>
                <a:cubicBezTo>
                  <a:pt x="34" y="91"/>
                  <a:pt x="35" y="90"/>
                  <a:pt x="35" y="89"/>
                </a:cubicBezTo>
                <a:cubicBezTo>
                  <a:pt x="35" y="89"/>
                  <a:pt x="35" y="89"/>
                  <a:pt x="35" y="89"/>
                </a:cubicBezTo>
                <a:cubicBezTo>
                  <a:pt x="69" y="89"/>
                  <a:pt x="69" y="89"/>
                  <a:pt x="69" y="89"/>
                </a:cubicBezTo>
                <a:cubicBezTo>
                  <a:pt x="69" y="89"/>
                  <a:pt x="69" y="89"/>
                  <a:pt x="69" y="89"/>
                </a:cubicBezTo>
                <a:cubicBezTo>
                  <a:pt x="69" y="90"/>
                  <a:pt x="71" y="91"/>
                  <a:pt x="73" y="91"/>
                </a:cubicBezTo>
                <a:cubicBezTo>
                  <a:pt x="88" y="91"/>
                  <a:pt x="88" y="91"/>
                  <a:pt x="88" y="91"/>
                </a:cubicBezTo>
                <a:cubicBezTo>
                  <a:pt x="90" y="91"/>
                  <a:pt x="91" y="90"/>
                  <a:pt x="91" y="89"/>
                </a:cubicBezTo>
                <a:cubicBezTo>
                  <a:pt x="91" y="89"/>
                  <a:pt x="91" y="89"/>
                  <a:pt x="91" y="89"/>
                </a:cubicBezTo>
                <a:cubicBezTo>
                  <a:pt x="94" y="89"/>
                  <a:pt x="94" y="89"/>
                  <a:pt x="94" y="89"/>
                </a:cubicBezTo>
                <a:cubicBezTo>
                  <a:pt x="99" y="89"/>
                  <a:pt x="103" y="85"/>
                  <a:pt x="103" y="80"/>
                </a:cubicBezTo>
                <a:cubicBezTo>
                  <a:pt x="103" y="28"/>
                  <a:pt x="103" y="28"/>
                  <a:pt x="103" y="28"/>
                </a:cubicBezTo>
                <a:cubicBezTo>
                  <a:pt x="103" y="23"/>
                  <a:pt x="99" y="19"/>
                  <a:pt x="94" y="19"/>
                </a:cubicBezTo>
                <a:moveTo>
                  <a:pt x="42" y="11"/>
                </a:moveTo>
                <a:cubicBezTo>
                  <a:pt x="42" y="10"/>
                  <a:pt x="42" y="9"/>
                  <a:pt x="43" y="9"/>
                </a:cubicBezTo>
                <a:cubicBezTo>
                  <a:pt x="60" y="9"/>
                  <a:pt x="60" y="9"/>
                  <a:pt x="60" y="9"/>
                </a:cubicBezTo>
                <a:cubicBezTo>
                  <a:pt x="61" y="9"/>
                  <a:pt x="62" y="10"/>
                  <a:pt x="62" y="11"/>
                </a:cubicBezTo>
                <a:cubicBezTo>
                  <a:pt x="62" y="17"/>
                  <a:pt x="62" y="17"/>
                  <a:pt x="62" y="17"/>
                </a:cubicBezTo>
                <a:cubicBezTo>
                  <a:pt x="62" y="18"/>
                  <a:pt x="61" y="19"/>
                  <a:pt x="60" y="19"/>
                </a:cubicBezTo>
                <a:cubicBezTo>
                  <a:pt x="56" y="19"/>
                  <a:pt x="56" y="19"/>
                  <a:pt x="56" y="19"/>
                </a:cubicBezTo>
                <a:cubicBezTo>
                  <a:pt x="56" y="19"/>
                  <a:pt x="56" y="19"/>
                  <a:pt x="56" y="19"/>
                </a:cubicBezTo>
                <a:cubicBezTo>
                  <a:pt x="56" y="18"/>
                  <a:pt x="55" y="17"/>
                  <a:pt x="54" y="17"/>
                </a:cubicBezTo>
                <a:cubicBezTo>
                  <a:pt x="49" y="17"/>
                  <a:pt x="49" y="17"/>
                  <a:pt x="49" y="17"/>
                </a:cubicBezTo>
                <a:cubicBezTo>
                  <a:pt x="48" y="17"/>
                  <a:pt x="47" y="18"/>
                  <a:pt x="47" y="19"/>
                </a:cubicBezTo>
                <a:cubicBezTo>
                  <a:pt x="47" y="19"/>
                  <a:pt x="47" y="19"/>
                  <a:pt x="47" y="19"/>
                </a:cubicBezTo>
                <a:cubicBezTo>
                  <a:pt x="43" y="19"/>
                  <a:pt x="43" y="19"/>
                  <a:pt x="43" y="19"/>
                </a:cubicBezTo>
                <a:cubicBezTo>
                  <a:pt x="42" y="19"/>
                  <a:pt x="42" y="18"/>
                  <a:pt x="42" y="17"/>
                </a:cubicBezTo>
                <a:lnTo>
                  <a:pt x="42" y="11"/>
                </a:lnTo>
                <a:close/>
                <a:moveTo>
                  <a:pt x="65" y="58"/>
                </a:moveTo>
                <a:cubicBezTo>
                  <a:pt x="65" y="59"/>
                  <a:pt x="65" y="59"/>
                  <a:pt x="65" y="59"/>
                </a:cubicBezTo>
                <a:cubicBezTo>
                  <a:pt x="57" y="59"/>
                  <a:pt x="57" y="59"/>
                  <a:pt x="57" y="59"/>
                </a:cubicBezTo>
                <a:cubicBezTo>
                  <a:pt x="57" y="59"/>
                  <a:pt x="56" y="60"/>
                  <a:pt x="56" y="60"/>
                </a:cubicBezTo>
                <a:cubicBezTo>
                  <a:pt x="56" y="67"/>
                  <a:pt x="56" y="67"/>
                  <a:pt x="56" y="67"/>
                </a:cubicBezTo>
                <a:cubicBezTo>
                  <a:pt x="56" y="68"/>
                  <a:pt x="56" y="68"/>
                  <a:pt x="55" y="68"/>
                </a:cubicBezTo>
                <a:cubicBezTo>
                  <a:pt x="49" y="68"/>
                  <a:pt x="49" y="68"/>
                  <a:pt x="49" y="68"/>
                </a:cubicBezTo>
                <a:cubicBezTo>
                  <a:pt x="49" y="68"/>
                  <a:pt x="48" y="68"/>
                  <a:pt x="48" y="67"/>
                </a:cubicBezTo>
                <a:cubicBezTo>
                  <a:pt x="48" y="60"/>
                  <a:pt x="48" y="60"/>
                  <a:pt x="48" y="60"/>
                </a:cubicBezTo>
                <a:cubicBezTo>
                  <a:pt x="48" y="60"/>
                  <a:pt x="48" y="59"/>
                  <a:pt x="47" y="59"/>
                </a:cubicBezTo>
                <a:cubicBezTo>
                  <a:pt x="40" y="59"/>
                  <a:pt x="40" y="59"/>
                  <a:pt x="40" y="59"/>
                </a:cubicBezTo>
                <a:cubicBezTo>
                  <a:pt x="40" y="59"/>
                  <a:pt x="39" y="59"/>
                  <a:pt x="39" y="58"/>
                </a:cubicBezTo>
                <a:cubicBezTo>
                  <a:pt x="39" y="52"/>
                  <a:pt x="39" y="52"/>
                  <a:pt x="39" y="52"/>
                </a:cubicBezTo>
                <a:cubicBezTo>
                  <a:pt x="39" y="52"/>
                  <a:pt x="40" y="51"/>
                  <a:pt x="40" y="51"/>
                </a:cubicBezTo>
                <a:cubicBezTo>
                  <a:pt x="47" y="51"/>
                  <a:pt x="47" y="51"/>
                  <a:pt x="47" y="51"/>
                </a:cubicBezTo>
                <a:cubicBezTo>
                  <a:pt x="48" y="51"/>
                  <a:pt x="48" y="51"/>
                  <a:pt x="48" y="50"/>
                </a:cubicBezTo>
                <a:cubicBezTo>
                  <a:pt x="48" y="43"/>
                  <a:pt x="48" y="43"/>
                  <a:pt x="48" y="43"/>
                </a:cubicBezTo>
                <a:cubicBezTo>
                  <a:pt x="48" y="42"/>
                  <a:pt x="49" y="42"/>
                  <a:pt x="49" y="42"/>
                </a:cubicBezTo>
                <a:cubicBezTo>
                  <a:pt x="55" y="42"/>
                  <a:pt x="55" y="42"/>
                  <a:pt x="55" y="42"/>
                </a:cubicBezTo>
                <a:cubicBezTo>
                  <a:pt x="56" y="42"/>
                  <a:pt x="56" y="42"/>
                  <a:pt x="56" y="43"/>
                </a:cubicBezTo>
                <a:cubicBezTo>
                  <a:pt x="56" y="50"/>
                  <a:pt x="56" y="50"/>
                  <a:pt x="56" y="50"/>
                </a:cubicBezTo>
                <a:cubicBezTo>
                  <a:pt x="56" y="51"/>
                  <a:pt x="57" y="51"/>
                  <a:pt x="57" y="51"/>
                </a:cubicBezTo>
                <a:cubicBezTo>
                  <a:pt x="65" y="51"/>
                  <a:pt x="65" y="51"/>
                  <a:pt x="65" y="51"/>
                </a:cubicBezTo>
                <a:cubicBezTo>
                  <a:pt x="65" y="51"/>
                  <a:pt x="65" y="52"/>
                  <a:pt x="65" y="52"/>
                </a:cubicBezTo>
                <a:lnTo>
                  <a:pt x="65" y="58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grpSp>
        <p:nvGrpSpPr>
          <p:cNvPr id="1293" name="Group 131">
            <a:extLst>
              <a:ext uri="{FF2B5EF4-FFF2-40B4-BE49-F238E27FC236}">
                <a16:creationId xmlns:a16="http://schemas.microsoft.com/office/drawing/2014/main" id="{C3638425-5AC7-C4A4-6AB4-42AFDCBDDD8B}"/>
              </a:ext>
            </a:extLst>
          </p:cNvPr>
          <p:cNvGrpSpPr/>
          <p:nvPr/>
        </p:nvGrpSpPr>
        <p:grpSpPr>
          <a:xfrm>
            <a:off x="9714992" y="3793455"/>
            <a:ext cx="464245" cy="448889"/>
            <a:chOff x="5659438" y="2249488"/>
            <a:chExt cx="623887" cy="603250"/>
          </a:xfrm>
          <a:solidFill>
            <a:srgbClr val="2CC17C"/>
          </a:solidFill>
        </p:grpSpPr>
        <p:sp>
          <p:nvSpPr>
            <p:cNvPr id="1294" name="Freeform 67">
              <a:extLst>
                <a:ext uri="{FF2B5EF4-FFF2-40B4-BE49-F238E27FC236}">
                  <a16:creationId xmlns:a16="http://schemas.microsoft.com/office/drawing/2014/main" id="{08A41CF6-7D0C-7FBA-15BF-551CCFAF409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88050" y="2249488"/>
              <a:ext cx="295275" cy="585788"/>
            </a:xfrm>
            <a:custGeom>
              <a:avLst/>
              <a:gdLst/>
              <a:ahLst/>
              <a:cxnLst>
                <a:cxn ang="0">
                  <a:pos x="0" y="148"/>
                </a:cxn>
                <a:cxn ang="0">
                  <a:pos x="0" y="50"/>
                </a:cxn>
                <a:cxn ang="0">
                  <a:pos x="51" y="0"/>
                </a:cxn>
                <a:cxn ang="0">
                  <a:pos x="101" y="50"/>
                </a:cxn>
                <a:cxn ang="0">
                  <a:pos x="101" y="148"/>
                </a:cxn>
                <a:cxn ang="0">
                  <a:pos x="51" y="199"/>
                </a:cxn>
                <a:cxn ang="0">
                  <a:pos x="0" y="148"/>
                </a:cxn>
                <a:cxn ang="0">
                  <a:pos x="9" y="50"/>
                </a:cxn>
                <a:cxn ang="0">
                  <a:pos x="9" y="148"/>
                </a:cxn>
                <a:cxn ang="0">
                  <a:pos x="51" y="190"/>
                </a:cxn>
                <a:cxn ang="0">
                  <a:pos x="92" y="148"/>
                </a:cxn>
                <a:cxn ang="0">
                  <a:pos x="92" y="50"/>
                </a:cxn>
                <a:cxn ang="0">
                  <a:pos x="51" y="9"/>
                </a:cxn>
                <a:cxn ang="0">
                  <a:pos x="9" y="50"/>
                </a:cxn>
              </a:cxnLst>
              <a:rect l="0" t="0" r="r" b="b"/>
              <a:pathLst>
                <a:path w="101" h="199">
                  <a:moveTo>
                    <a:pt x="0" y="148"/>
                  </a:moveTo>
                  <a:cubicBezTo>
                    <a:pt x="0" y="50"/>
                    <a:pt x="0" y="50"/>
                    <a:pt x="0" y="50"/>
                  </a:cubicBezTo>
                  <a:cubicBezTo>
                    <a:pt x="0" y="23"/>
                    <a:pt x="23" y="0"/>
                    <a:pt x="51" y="0"/>
                  </a:cubicBezTo>
                  <a:cubicBezTo>
                    <a:pt x="78" y="0"/>
                    <a:pt x="101" y="23"/>
                    <a:pt x="101" y="50"/>
                  </a:cubicBezTo>
                  <a:cubicBezTo>
                    <a:pt x="101" y="148"/>
                    <a:pt x="101" y="148"/>
                    <a:pt x="101" y="148"/>
                  </a:cubicBezTo>
                  <a:cubicBezTo>
                    <a:pt x="101" y="176"/>
                    <a:pt x="78" y="199"/>
                    <a:pt x="51" y="199"/>
                  </a:cubicBezTo>
                  <a:cubicBezTo>
                    <a:pt x="23" y="199"/>
                    <a:pt x="0" y="176"/>
                    <a:pt x="0" y="148"/>
                  </a:cubicBezTo>
                  <a:moveTo>
                    <a:pt x="9" y="50"/>
                  </a:moveTo>
                  <a:cubicBezTo>
                    <a:pt x="9" y="148"/>
                    <a:pt x="9" y="148"/>
                    <a:pt x="9" y="148"/>
                  </a:cubicBezTo>
                  <a:cubicBezTo>
                    <a:pt x="9" y="171"/>
                    <a:pt x="28" y="190"/>
                    <a:pt x="51" y="190"/>
                  </a:cubicBezTo>
                  <a:cubicBezTo>
                    <a:pt x="74" y="190"/>
                    <a:pt x="92" y="171"/>
                    <a:pt x="92" y="148"/>
                  </a:cubicBezTo>
                  <a:cubicBezTo>
                    <a:pt x="92" y="50"/>
                    <a:pt x="92" y="50"/>
                    <a:pt x="92" y="50"/>
                  </a:cubicBezTo>
                  <a:cubicBezTo>
                    <a:pt x="92" y="27"/>
                    <a:pt x="74" y="9"/>
                    <a:pt x="51" y="9"/>
                  </a:cubicBezTo>
                  <a:cubicBezTo>
                    <a:pt x="28" y="9"/>
                    <a:pt x="9" y="27"/>
                    <a:pt x="9" y="5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295" name="Freeform 68">
              <a:extLst>
                <a:ext uri="{FF2B5EF4-FFF2-40B4-BE49-F238E27FC236}">
                  <a16:creationId xmlns:a16="http://schemas.microsoft.com/office/drawing/2014/main" id="{4BA38396-7207-DA90-CEAC-7F3F3AEF3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7738" y="2559050"/>
              <a:ext cx="214313" cy="222250"/>
            </a:xfrm>
            <a:custGeom>
              <a:avLst/>
              <a:gdLst/>
              <a:ahLst/>
              <a:cxnLst>
                <a:cxn ang="0">
                  <a:pos x="73" y="0"/>
                </a:cxn>
                <a:cxn ang="0">
                  <a:pos x="73" y="39"/>
                </a:cxn>
                <a:cxn ang="0">
                  <a:pos x="37" y="76"/>
                </a:cxn>
                <a:cxn ang="0">
                  <a:pos x="0" y="39"/>
                </a:cxn>
                <a:cxn ang="0">
                  <a:pos x="0" y="0"/>
                </a:cxn>
                <a:cxn ang="0">
                  <a:pos x="73" y="0"/>
                </a:cxn>
              </a:cxnLst>
              <a:rect l="0" t="0" r="r" b="b"/>
              <a:pathLst>
                <a:path w="73" h="76">
                  <a:moveTo>
                    <a:pt x="73" y="0"/>
                  </a:moveTo>
                  <a:cubicBezTo>
                    <a:pt x="73" y="39"/>
                    <a:pt x="73" y="39"/>
                    <a:pt x="73" y="39"/>
                  </a:cubicBezTo>
                  <a:cubicBezTo>
                    <a:pt x="73" y="59"/>
                    <a:pt x="57" y="76"/>
                    <a:pt x="37" y="76"/>
                  </a:cubicBezTo>
                  <a:cubicBezTo>
                    <a:pt x="16" y="76"/>
                    <a:pt x="0" y="5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73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296" name="Freeform 69">
              <a:extLst>
                <a:ext uri="{FF2B5EF4-FFF2-40B4-BE49-F238E27FC236}">
                  <a16:creationId xmlns:a16="http://schemas.microsoft.com/office/drawing/2014/main" id="{AFD980B1-BAF9-C411-1790-72C3112C3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8650" y="2543175"/>
              <a:ext cx="252413" cy="258763"/>
            </a:xfrm>
            <a:custGeom>
              <a:avLst/>
              <a:gdLst/>
              <a:ahLst/>
              <a:cxnLst>
                <a:cxn ang="0">
                  <a:pos x="86" y="34"/>
                </a:cxn>
                <a:cxn ang="0">
                  <a:pos x="68" y="66"/>
                </a:cxn>
                <a:cxn ang="0">
                  <a:pos x="22" y="78"/>
                </a:cxn>
                <a:cxn ang="0">
                  <a:pos x="9" y="32"/>
                </a:cxn>
                <a:cxn ang="0">
                  <a:pos x="27" y="0"/>
                </a:cxn>
                <a:cxn ang="0">
                  <a:pos x="86" y="34"/>
                </a:cxn>
              </a:cxnLst>
              <a:rect l="0" t="0" r="r" b="b"/>
              <a:pathLst>
                <a:path w="86" h="88">
                  <a:moveTo>
                    <a:pt x="86" y="34"/>
                  </a:moveTo>
                  <a:cubicBezTo>
                    <a:pt x="68" y="66"/>
                    <a:pt x="68" y="66"/>
                    <a:pt x="68" y="66"/>
                  </a:cubicBezTo>
                  <a:cubicBezTo>
                    <a:pt x="59" y="82"/>
                    <a:pt x="38" y="88"/>
                    <a:pt x="22" y="78"/>
                  </a:cubicBezTo>
                  <a:cubicBezTo>
                    <a:pt x="5" y="69"/>
                    <a:pt x="0" y="48"/>
                    <a:pt x="9" y="32"/>
                  </a:cubicBezTo>
                  <a:cubicBezTo>
                    <a:pt x="27" y="0"/>
                    <a:pt x="27" y="0"/>
                    <a:pt x="27" y="0"/>
                  </a:cubicBezTo>
                  <a:lnTo>
                    <a:pt x="86" y="3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297" name="Freeform 70">
              <a:extLst>
                <a:ext uri="{FF2B5EF4-FFF2-40B4-BE49-F238E27FC236}">
                  <a16:creationId xmlns:a16="http://schemas.microsoft.com/office/drawing/2014/main" id="{7427A173-39B1-75D5-56B3-FBFBCA49A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9438" y="2320925"/>
              <a:ext cx="312738" cy="531813"/>
            </a:xfrm>
            <a:custGeom>
              <a:avLst/>
              <a:gdLst/>
              <a:ahLst/>
              <a:cxnLst>
                <a:cxn ang="0">
                  <a:pos x="13" y="104"/>
                </a:cxn>
                <a:cxn ang="0">
                  <a:pos x="59" y="26"/>
                </a:cxn>
                <a:cxn ang="0">
                  <a:pos x="107" y="3"/>
                </a:cxn>
                <a:cxn ang="0">
                  <a:pos x="107" y="12"/>
                </a:cxn>
                <a:cxn ang="0">
                  <a:pos x="66" y="30"/>
                </a:cxn>
                <a:cxn ang="0">
                  <a:pos x="20" y="109"/>
                </a:cxn>
                <a:cxn ang="0">
                  <a:pos x="35" y="161"/>
                </a:cxn>
                <a:cxn ang="0">
                  <a:pos x="87" y="147"/>
                </a:cxn>
                <a:cxn ang="0">
                  <a:pos x="107" y="114"/>
                </a:cxn>
                <a:cxn ang="0">
                  <a:pos x="107" y="130"/>
                </a:cxn>
                <a:cxn ang="0">
                  <a:pos x="95" y="151"/>
                </a:cxn>
                <a:cxn ang="0">
                  <a:pos x="30" y="169"/>
                </a:cxn>
                <a:cxn ang="0">
                  <a:pos x="13" y="104"/>
                </a:cxn>
              </a:cxnLst>
              <a:rect l="0" t="0" r="r" b="b"/>
              <a:pathLst>
                <a:path w="107" h="181">
                  <a:moveTo>
                    <a:pt x="13" y="104"/>
                  </a:moveTo>
                  <a:cubicBezTo>
                    <a:pt x="59" y="26"/>
                    <a:pt x="59" y="26"/>
                    <a:pt x="59" y="26"/>
                  </a:cubicBezTo>
                  <a:cubicBezTo>
                    <a:pt x="69" y="9"/>
                    <a:pt x="88" y="0"/>
                    <a:pt x="107" y="3"/>
                  </a:cubicBezTo>
                  <a:cubicBezTo>
                    <a:pt x="107" y="12"/>
                    <a:pt x="107" y="12"/>
                    <a:pt x="107" y="12"/>
                  </a:cubicBezTo>
                  <a:cubicBezTo>
                    <a:pt x="91" y="8"/>
                    <a:pt x="74" y="15"/>
                    <a:pt x="66" y="30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10" y="127"/>
                    <a:pt x="16" y="151"/>
                    <a:pt x="35" y="161"/>
                  </a:cubicBezTo>
                  <a:cubicBezTo>
                    <a:pt x="53" y="172"/>
                    <a:pt x="77" y="166"/>
                    <a:pt x="87" y="147"/>
                  </a:cubicBezTo>
                  <a:cubicBezTo>
                    <a:pt x="107" y="114"/>
                    <a:pt x="107" y="114"/>
                    <a:pt x="107" y="114"/>
                  </a:cubicBezTo>
                  <a:cubicBezTo>
                    <a:pt x="107" y="130"/>
                    <a:pt x="107" y="130"/>
                    <a:pt x="107" y="130"/>
                  </a:cubicBezTo>
                  <a:cubicBezTo>
                    <a:pt x="95" y="151"/>
                    <a:pt x="95" y="151"/>
                    <a:pt x="95" y="151"/>
                  </a:cubicBezTo>
                  <a:cubicBezTo>
                    <a:pt x="82" y="174"/>
                    <a:pt x="53" y="181"/>
                    <a:pt x="30" y="169"/>
                  </a:cubicBezTo>
                  <a:cubicBezTo>
                    <a:pt x="8" y="156"/>
                    <a:pt x="0" y="127"/>
                    <a:pt x="13" y="10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1298" name="Group 173">
            <a:extLst>
              <a:ext uri="{FF2B5EF4-FFF2-40B4-BE49-F238E27FC236}">
                <a16:creationId xmlns:a16="http://schemas.microsoft.com/office/drawing/2014/main" id="{1C09DAEC-1BCC-B8E7-4845-E92CBC26334A}"/>
              </a:ext>
            </a:extLst>
          </p:cNvPr>
          <p:cNvGrpSpPr/>
          <p:nvPr/>
        </p:nvGrpSpPr>
        <p:grpSpPr>
          <a:xfrm>
            <a:off x="10052665" y="5497840"/>
            <a:ext cx="116590" cy="424035"/>
            <a:chOff x="5846763" y="3067050"/>
            <a:chExt cx="231775" cy="842963"/>
          </a:xfrm>
          <a:solidFill>
            <a:srgbClr val="003845"/>
          </a:solidFill>
        </p:grpSpPr>
        <p:sp>
          <p:nvSpPr>
            <p:cNvPr id="1299" name="Freeform 71">
              <a:extLst>
                <a:ext uri="{FF2B5EF4-FFF2-40B4-BE49-F238E27FC236}">
                  <a16:creationId xmlns:a16="http://schemas.microsoft.com/office/drawing/2014/main" id="{37A3C407-72DB-CE72-061E-359CA1A34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846763" y="3067050"/>
              <a:ext cx="231775" cy="160338"/>
            </a:xfrm>
            <a:custGeom>
              <a:avLst/>
              <a:gdLst/>
              <a:ahLst/>
              <a:cxnLst>
                <a:cxn ang="0">
                  <a:pos x="79" y="55"/>
                </a:cxn>
                <a:cxn ang="0">
                  <a:pos x="79" y="31"/>
                </a:cxn>
                <a:cxn ang="0">
                  <a:pos x="49" y="0"/>
                </a:cxn>
                <a:cxn ang="0">
                  <a:pos x="30" y="0"/>
                </a:cxn>
                <a:cxn ang="0">
                  <a:pos x="0" y="31"/>
                </a:cxn>
                <a:cxn ang="0">
                  <a:pos x="0" y="55"/>
                </a:cxn>
                <a:cxn ang="0">
                  <a:pos x="79" y="55"/>
                </a:cxn>
              </a:cxnLst>
              <a:rect l="0" t="0" r="r" b="b"/>
              <a:pathLst>
                <a:path w="79" h="55">
                  <a:moveTo>
                    <a:pt x="79" y="55"/>
                  </a:moveTo>
                  <a:cubicBezTo>
                    <a:pt x="79" y="31"/>
                    <a:pt x="79" y="31"/>
                    <a:pt x="79" y="31"/>
                  </a:cubicBezTo>
                  <a:cubicBezTo>
                    <a:pt x="79" y="14"/>
                    <a:pt x="65" y="0"/>
                    <a:pt x="49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13" y="0"/>
                    <a:pt x="0" y="14"/>
                    <a:pt x="0" y="31"/>
                  </a:cubicBezTo>
                  <a:cubicBezTo>
                    <a:pt x="0" y="55"/>
                    <a:pt x="0" y="55"/>
                    <a:pt x="0" y="55"/>
                  </a:cubicBezTo>
                  <a:lnTo>
                    <a:pt x="79" y="5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300" name="Freeform 72">
              <a:extLst>
                <a:ext uri="{FF2B5EF4-FFF2-40B4-BE49-F238E27FC236}">
                  <a16:creationId xmlns:a16="http://schemas.microsoft.com/office/drawing/2014/main" id="{BD99EC78-BBDC-AEAD-6163-3A5BC4637D0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853113" y="3251200"/>
              <a:ext cx="219075" cy="50800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256"/>
                </a:cxn>
                <a:cxn ang="0">
                  <a:pos x="64" y="307"/>
                </a:cxn>
                <a:cxn ang="0">
                  <a:pos x="70" y="320"/>
                </a:cxn>
                <a:cxn ang="0">
                  <a:pos x="74" y="307"/>
                </a:cxn>
                <a:cxn ang="0">
                  <a:pos x="138" y="256"/>
                </a:cxn>
                <a:cxn ang="0">
                  <a:pos x="138" y="0"/>
                </a:cxn>
                <a:cxn ang="0">
                  <a:pos x="0" y="0"/>
                </a:cxn>
                <a:cxn ang="0">
                  <a:pos x="129" y="252"/>
                </a:cxn>
                <a:cxn ang="0">
                  <a:pos x="70" y="298"/>
                </a:cxn>
                <a:cxn ang="0">
                  <a:pos x="11" y="252"/>
                </a:cxn>
                <a:cxn ang="0">
                  <a:pos x="11" y="180"/>
                </a:cxn>
                <a:cxn ang="0">
                  <a:pos x="129" y="180"/>
                </a:cxn>
                <a:cxn ang="0">
                  <a:pos x="129" y="252"/>
                </a:cxn>
              </a:cxnLst>
              <a:rect l="0" t="0" r="r" b="b"/>
              <a:pathLst>
                <a:path w="138" h="320">
                  <a:moveTo>
                    <a:pt x="0" y="0"/>
                  </a:moveTo>
                  <a:lnTo>
                    <a:pt x="0" y="256"/>
                  </a:lnTo>
                  <a:lnTo>
                    <a:pt x="64" y="307"/>
                  </a:lnTo>
                  <a:lnTo>
                    <a:pt x="70" y="320"/>
                  </a:lnTo>
                  <a:lnTo>
                    <a:pt x="74" y="307"/>
                  </a:lnTo>
                  <a:lnTo>
                    <a:pt x="138" y="256"/>
                  </a:lnTo>
                  <a:lnTo>
                    <a:pt x="138" y="0"/>
                  </a:lnTo>
                  <a:lnTo>
                    <a:pt x="0" y="0"/>
                  </a:lnTo>
                  <a:close/>
                  <a:moveTo>
                    <a:pt x="129" y="252"/>
                  </a:moveTo>
                  <a:lnTo>
                    <a:pt x="70" y="298"/>
                  </a:lnTo>
                  <a:lnTo>
                    <a:pt x="11" y="252"/>
                  </a:lnTo>
                  <a:lnTo>
                    <a:pt x="11" y="180"/>
                  </a:lnTo>
                  <a:lnTo>
                    <a:pt x="129" y="180"/>
                  </a:lnTo>
                  <a:lnTo>
                    <a:pt x="129" y="25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301" name="Freeform 73">
              <a:extLst>
                <a:ext uri="{FF2B5EF4-FFF2-40B4-BE49-F238E27FC236}">
                  <a16:creationId xmlns:a16="http://schemas.microsoft.com/office/drawing/2014/main" id="{0BE7C5EA-27DD-1AA7-55FC-4C521DFED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913438" y="3776663"/>
              <a:ext cx="96838" cy="133350"/>
            </a:xfrm>
            <a:custGeom>
              <a:avLst/>
              <a:gdLst/>
              <a:ahLst/>
              <a:cxnLst>
                <a:cxn ang="0">
                  <a:pos x="33" y="29"/>
                </a:cxn>
                <a:cxn ang="0">
                  <a:pos x="17" y="45"/>
                </a:cxn>
                <a:cxn ang="0">
                  <a:pos x="0" y="29"/>
                </a:cxn>
                <a:cxn ang="0">
                  <a:pos x="17" y="0"/>
                </a:cxn>
                <a:cxn ang="0">
                  <a:pos x="33" y="29"/>
                </a:cxn>
              </a:cxnLst>
              <a:rect l="0" t="0" r="r" b="b"/>
              <a:pathLst>
                <a:path w="33" h="45">
                  <a:moveTo>
                    <a:pt x="33" y="29"/>
                  </a:moveTo>
                  <a:cubicBezTo>
                    <a:pt x="33" y="38"/>
                    <a:pt x="26" y="45"/>
                    <a:pt x="17" y="45"/>
                  </a:cubicBezTo>
                  <a:cubicBezTo>
                    <a:pt x="8" y="45"/>
                    <a:pt x="0" y="38"/>
                    <a:pt x="0" y="29"/>
                  </a:cubicBezTo>
                  <a:cubicBezTo>
                    <a:pt x="0" y="20"/>
                    <a:pt x="17" y="0"/>
                    <a:pt x="17" y="0"/>
                  </a:cubicBezTo>
                  <a:cubicBezTo>
                    <a:pt x="17" y="0"/>
                    <a:pt x="33" y="20"/>
                    <a:pt x="33" y="2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sp>
        <p:nvSpPr>
          <p:cNvPr id="1302" name="Freeform 74">
            <a:extLst>
              <a:ext uri="{FF2B5EF4-FFF2-40B4-BE49-F238E27FC236}">
                <a16:creationId xmlns:a16="http://schemas.microsoft.com/office/drawing/2014/main" id="{C356B3A8-79E5-F342-4AB0-287595430155}"/>
              </a:ext>
            </a:extLst>
          </p:cNvPr>
          <p:cNvSpPr>
            <a:spLocks noEditPoints="1"/>
          </p:cNvSpPr>
          <p:nvPr/>
        </p:nvSpPr>
        <p:spPr bwMode="auto">
          <a:xfrm>
            <a:off x="9039418" y="3867875"/>
            <a:ext cx="419357" cy="374468"/>
          </a:xfrm>
          <a:custGeom>
            <a:avLst/>
            <a:gdLst/>
            <a:ahLst/>
            <a:cxnLst>
              <a:cxn ang="0">
                <a:pos x="176" y="29"/>
              </a:cxn>
              <a:cxn ang="0">
                <a:pos x="120" y="29"/>
              </a:cxn>
              <a:cxn ang="0">
                <a:pos x="120" y="0"/>
              </a:cxn>
              <a:cxn ang="0">
                <a:pos x="114" y="0"/>
              </a:cxn>
              <a:cxn ang="0">
                <a:pos x="110" y="0"/>
              </a:cxn>
              <a:cxn ang="0">
                <a:pos x="81" y="0"/>
              </a:cxn>
              <a:cxn ang="0">
                <a:pos x="71" y="0"/>
              </a:cxn>
              <a:cxn ang="0">
                <a:pos x="71" y="10"/>
              </a:cxn>
              <a:cxn ang="0">
                <a:pos x="71" y="29"/>
              </a:cxn>
              <a:cxn ang="0">
                <a:pos x="15" y="29"/>
              </a:cxn>
              <a:cxn ang="0">
                <a:pos x="0" y="44"/>
              </a:cxn>
              <a:cxn ang="0">
                <a:pos x="0" y="156"/>
              </a:cxn>
              <a:cxn ang="0">
                <a:pos x="15" y="171"/>
              </a:cxn>
              <a:cxn ang="0">
                <a:pos x="176" y="171"/>
              </a:cxn>
              <a:cxn ang="0">
                <a:pos x="192" y="156"/>
              </a:cxn>
              <a:cxn ang="0">
                <a:pos x="192" y="44"/>
              </a:cxn>
              <a:cxn ang="0">
                <a:pos x="176" y="29"/>
              </a:cxn>
              <a:cxn ang="0">
                <a:pos x="81" y="10"/>
              </a:cxn>
              <a:cxn ang="0">
                <a:pos x="110" y="10"/>
              </a:cxn>
              <a:cxn ang="0">
                <a:pos x="110" y="29"/>
              </a:cxn>
              <a:cxn ang="0">
                <a:pos x="81" y="29"/>
              </a:cxn>
              <a:cxn ang="0">
                <a:pos x="81" y="10"/>
              </a:cxn>
              <a:cxn ang="0">
                <a:pos x="134" y="107"/>
              </a:cxn>
              <a:cxn ang="0">
                <a:pos x="127" y="115"/>
              </a:cxn>
              <a:cxn ang="0">
                <a:pos x="111" y="115"/>
              </a:cxn>
              <a:cxn ang="0">
                <a:pos x="111" y="130"/>
              </a:cxn>
              <a:cxn ang="0">
                <a:pos x="103" y="138"/>
              </a:cxn>
              <a:cxn ang="0">
                <a:pos x="88" y="138"/>
              </a:cxn>
              <a:cxn ang="0">
                <a:pos x="80" y="130"/>
              </a:cxn>
              <a:cxn ang="0">
                <a:pos x="80" y="115"/>
              </a:cxn>
              <a:cxn ang="0">
                <a:pos x="65" y="115"/>
              </a:cxn>
              <a:cxn ang="0">
                <a:pos x="57" y="107"/>
              </a:cxn>
              <a:cxn ang="0">
                <a:pos x="57" y="92"/>
              </a:cxn>
              <a:cxn ang="0">
                <a:pos x="65" y="84"/>
              </a:cxn>
              <a:cxn ang="0">
                <a:pos x="80" y="84"/>
              </a:cxn>
              <a:cxn ang="0">
                <a:pos x="80" y="68"/>
              </a:cxn>
              <a:cxn ang="0">
                <a:pos x="88" y="61"/>
              </a:cxn>
              <a:cxn ang="0">
                <a:pos x="103" y="61"/>
              </a:cxn>
              <a:cxn ang="0">
                <a:pos x="111" y="68"/>
              </a:cxn>
              <a:cxn ang="0">
                <a:pos x="111" y="84"/>
              </a:cxn>
              <a:cxn ang="0">
                <a:pos x="127" y="84"/>
              </a:cxn>
              <a:cxn ang="0">
                <a:pos x="134" y="92"/>
              </a:cxn>
              <a:cxn ang="0">
                <a:pos x="134" y="107"/>
              </a:cxn>
            </a:cxnLst>
            <a:rect l="0" t="0" r="r" b="b"/>
            <a:pathLst>
              <a:path w="192" h="171">
                <a:moveTo>
                  <a:pt x="176" y="29"/>
                </a:moveTo>
                <a:cubicBezTo>
                  <a:pt x="120" y="29"/>
                  <a:pt x="120" y="29"/>
                  <a:pt x="120" y="29"/>
                </a:cubicBezTo>
                <a:cubicBezTo>
                  <a:pt x="120" y="0"/>
                  <a:pt x="120" y="0"/>
                  <a:pt x="120" y="0"/>
                </a:cubicBezTo>
                <a:cubicBezTo>
                  <a:pt x="114" y="0"/>
                  <a:pt x="114" y="0"/>
                  <a:pt x="114" y="0"/>
                </a:cubicBezTo>
                <a:cubicBezTo>
                  <a:pt x="110" y="0"/>
                  <a:pt x="110" y="0"/>
                  <a:pt x="110" y="0"/>
                </a:cubicBezTo>
                <a:cubicBezTo>
                  <a:pt x="81" y="0"/>
                  <a:pt x="81" y="0"/>
                  <a:pt x="81" y="0"/>
                </a:cubicBezTo>
                <a:cubicBezTo>
                  <a:pt x="71" y="0"/>
                  <a:pt x="71" y="0"/>
                  <a:pt x="71" y="0"/>
                </a:cubicBezTo>
                <a:cubicBezTo>
                  <a:pt x="71" y="10"/>
                  <a:pt x="71" y="10"/>
                  <a:pt x="71" y="10"/>
                </a:cubicBezTo>
                <a:cubicBezTo>
                  <a:pt x="71" y="29"/>
                  <a:pt x="71" y="29"/>
                  <a:pt x="71" y="29"/>
                </a:cubicBezTo>
                <a:cubicBezTo>
                  <a:pt x="15" y="29"/>
                  <a:pt x="15" y="29"/>
                  <a:pt x="15" y="29"/>
                </a:cubicBezTo>
                <a:cubicBezTo>
                  <a:pt x="7" y="29"/>
                  <a:pt x="0" y="36"/>
                  <a:pt x="0" y="44"/>
                </a:cubicBezTo>
                <a:cubicBezTo>
                  <a:pt x="0" y="156"/>
                  <a:pt x="0" y="156"/>
                  <a:pt x="0" y="156"/>
                </a:cubicBezTo>
                <a:cubicBezTo>
                  <a:pt x="0" y="164"/>
                  <a:pt x="7" y="171"/>
                  <a:pt x="15" y="171"/>
                </a:cubicBezTo>
                <a:cubicBezTo>
                  <a:pt x="176" y="171"/>
                  <a:pt x="176" y="171"/>
                  <a:pt x="176" y="171"/>
                </a:cubicBezTo>
                <a:cubicBezTo>
                  <a:pt x="185" y="171"/>
                  <a:pt x="192" y="164"/>
                  <a:pt x="192" y="156"/>
                </a:cubicBezTo>
                <a:cubicBezTo>
                  <a:pt x="192" y="44"/>
                  <a:pt x="192" y="44"/>
                  <a:pt x="192" y="44"/>
                </a:cubicBezTo>
                <a:cubicBezTo>
                  <a:pt x="192" y="36"/>
                  <a:pt x="185" y="29"/>
                  <a:pt x="176" y="29"/>
                </a:cubicBezTo>
                <a:moveTo>
                  <a:pt x="81" y="10"/>
                </a:moveTo>
                <a:cubicBezTo>
                  <a:pt x="110" y="10"/>
                  <a:pt x="110" y="10"/>
                  <a:pt x="110" y="10"/>
                </a:cubicBezTo>
                <a:cubicBezTo>
                  <a:pt x="110" y="29"/>
                  <a:pt x="110" y="29"/>
                  <a:pt x="110" y="29"/>
                </a:cubicBezTo>
                <a:cubicBezTo>
                  <a:pt x="81" y="29"/>
                  <a:pt x="81" y="29"/>
                  <a:pt x="81" y="29"/>
                </a:cubicBezTo>
                <a:lnTo>
                  <a:pt x="81" y="10"/>
                </a:lnTo>
                <a:close/>
                <a:moveTo>
                  <a:pt x="134" y="107"/>
                </a:moveTo>
                <a:cubicBezTo>
                  <a:pt x="134" y="111"/>
                  <a:pt x="131" y="115"/>
                  <a:pt x="127" y="115"/>
                </a:cubicBezTo>
                <a:cubicBezTo>
                  <a:pt x="111" y="115"/>
                  <a:pt x="111" y="115"/>
                  <a:pt x="111" y="115"/>
                </a:cubicBezTo>
                <a:cubicBezTo>
                  <a:pt x="111" y="130"/>
                  <a:pt x="111" y="130"/>
                  <a:pt x="111" y="130"/>
                </a:cubicBezTo>
                <a:cubicBezTo>
                  <a:pt x="111" y="135"/>
                  <a:pt x="108" y="138"/>
                  <a:pt x="103" y="138"/>
                </a:cubicBezTo>
                <a:cubicBezTo>
                  <a:pt x="88" y="138"/>
                  <a:pt x="88" y="138"/>
                  <a:pt x="88" y="138"/>
                </a:cubicBezTo>
                <a:cubicBezTo>
                  <a:pt x="84" y="138"/>
                  <a:pt x="80" y="135"/>
                  <a:pt x="80" y="130"/>
                </a:cubicBezTo>
                <a:cubicBezTo>
                  <a:pt x="80" y="115"/>
                  <a:pt x="80" y="115"/>
                  <a:pt x="80" y="115"/>
                </a:cubicBezTo>
                <a:cubicBezTo>
                  <a:pt x="65" y="115"/>
                  <a:pt x="65" y="115"/>
                  <a:pt x="65" y="115"/>
                </a:cubicBezTo>
                <a:cubicBezTo>
                  <a:pt x="60" y="115"/>
                  <a:pt x="57" y="111"/>
                  <a:pt x="57" y="107"/>
                </a:cubicBezTo>
                <a:cubicBezTo>
                  <a:pt x="57" y="92"/>
                  <a:pt x="57" y="92"/>
                  <a:pt x="57" y="92"/>
                </a:cubicBezTo>
                <a:cubicBezTo>
                  <a:pt x="57" y="88"/>
                  <a:pt x="60" y="84"/>
                  <a:pt x="65" y="84"/>
                </a:cubicBezTo>
                <a:cubicBezTo>
                  <a:pt x="80" y="84"/>
                  <a:pt x="80" y="84"/>
                  <a:pt x="80" y="84"/>
                </a:cubicBezTo>
                <a:cubicBezTo>
                  <a:pt x="80" y="68"/>
                  <a:pt x="80" y="68"/>
                  <a:pt x="80" y="68"/>
                </a:cubicBezTo>
                <a:cubicBezTo>
                  <a:pt x="80" y="64"/>
                  <a:pt x="84" y="61"/>
                  <a:pt x="88" y="61"/>
                </a:cubicBezTo>
                <a:cubicBezTo>
                  <a:pt x="103" y="61"/>
                  <a:pt x="103" y="61"/>
                  <a:pt x="103" y="61"/>
                </a:cubicBezTo>
                <a:cubicBezTo>
                  <a:pt x="108" y="61"/>
                  <a:pt x="111" y="64"/>
                  <a:pt x="111" y="68"/>
                </a:cubicBezTo>
                <a:cubicBezTo>
                  <a:pt x="111" y="84"/>
                  <a:pt x="111" y="84"/>
                  <a:pt x="111" y="84"/>
                </a:cubicBezTo>
                <a:cubicBezTo>
                  <a:pt x="127" y="84"/>
                  <a:pt x="127" y="84"/>
                  <a:pt x="127" y="84"/>
                </a:cubicBezTo>
                <a:cubicBezTo>
                  <a:pt x="131" y="84"/>
                  <a:pt x="134" y="88"/>
                  <a:pt x="134" y="92"/>
                </a:cubicBezTo>
                <a:lnTo>
                  <a:pt x="134" y="107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grpSp>
        <p:nvGrpSpPr>
          <p:cNvPr id="1303" name="Group 130">
            <a:extLst>
              <a:ext uri="{FF2B5EF4-FFF2-40B4-BE49-F238E27FC236}">
                <a16:creationId xmlns:a16="http://schemas.microsoft.com/office/drawing/2014/main" id="{94138DDB-EC88-F0CD-1A03-CEBF85659F21}"/>
              </a:ext>
            </a:extLst>
          </p:cNvPr>
          <p:cNvGrpSpPr/>
          <p:nvPr/>
        </p:nvGrpSpPr>
        <p:grpSpPr>
          <a:xfrm>
            <a:off x="6627264" y="4617738"/>
            <a:ext cx="587099" cy="575550"/>
            <a:chOff x="6718300" y="2185988"/>
            <a:chExt cx="484188" cy="474663"/>
          </a:xfrm>
          <a:solidFill>
            <a:srgbClr val="C1B488"/>
          </a:solidFill>
        </p:grpSpPr>
        <p:sp>
          <p:nvSpPr>
            <p:cNvPr id="1304" name="Freeform 92">
              <a:extLst>
                <a:ext uri="{FF2B5EF4-FFF2-40B4-BE49-F238E27FC236}">
                  <a16:creationId xmlns:a16="http://schemas.microsoft.com/office/drawing/2014/main" id="{A6AB5268-CFD0-8CB4-FC34-3AAA65FC3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8300" y="2297113"/>
              <a:ext cx="128588" cy="134938"/>
            </a:xfrm>
            <a:custGeom>
              <a:avLst/>
              <a:gdLst/>
              <a:ahLst/>
              <a:cxnLst>
                <a:cxn ang="0">
                  <a:pos x="40" y="85"/>
                </a:cxn>
                <a:cxn ang="0">
                  <a:pos x="81" y="65"/>
                </a:cxn>
                <a:cxn ang="0">
                  <a:pos x="81" y="22"/>
                </a:cxn>
                <a:cxn ang="0">
                  <a:pos x="40" y="0"/>
                </a:cxn>
                <a:cxn ang="0">
                  <a:pos x="0" y="22"/>
                </a:cxn>
                <a:cxn ang="0">
                  <a:pos x="0" y="65"/>
                </a:cxn>
                <a:cxn ang="0">
                  <a:pos x="40" y="85"/>
                </a:cxn>
              </a:cxnLst>
              <a:rect l="0" t="0" r="r" b="b"/>
              <a:pathLst>
                <a:path w="81" h="85">
                  <a:moveTo>
                    <a:pt x="40" y="85"/>
                  </a:moveTo>
                  <a:lnTo>
                    <a:pt x="81" y="65"/>
                  </a:lnTo>
                  <a:lnTo>
                    <a:pt x="81" y="22"/>
                  </a:lnTo>
                  <a:lnTo>
                    <a:pt x="40" y="0"/>
                  </a:lnTo>
                  <a:lnTo>
                    <a:pt x="0" y="22"/>
                  </a:lnTo>
                  <a:lnTo>
                    <a:pt x="0" y="65"/>
                  </a:lnTo>
                  <a:lnTo>
                    <a:pt x="40" y="8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305" name="Freeform 93">
              <a:extLst>
                <a:ext uri="{FF2B5EF4-FFF2-40B4-BE49-F238E27FC236}">
                  <a16:creationId xmlns:a16="http://schemas.microsoft.com/office/drawing/2014/main" id="{73BCEFE6-A73A-4171-4ED4-1E8C636D1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8000" y="2297113"/>
              <a:ext cx="130175" cy="134938"/>
            </a:xfrm>
            <a:custGeom>
              <a:avLst/>
              <a:gdLst/>
              <a:ahLst/>
              <a:cxnLst>
                <a:cxn ang="0">
                  <a:pos x="41" y="85"/>
                </a:cxn>
                <a:cxn ang="0">
                  <a:pos x="82" y="65"/>
                </a:cxn>
                <a:cxn ang="0">
                  <a:pos x="82" y="22"/>
                </a:cxn>
                <a:cxn ang="0">
                  <a:pos x="39" y="0"/>
                </a:cxn>
                <a:cxn ang="0">
                  <a:pos x="0" y="22"/>
                </a:cxn>
                <a:cxn ang="0">
                  <a:pos x="0" y="65"/>
                </a:cxn>
                <a:cxn ang="0">
                  <a:pos x="41" y="85"/>
                </a:cxn>
              </a:cxnLst>
              <a:rect l="0" t="0" r="r" b="b"/>
              <a:pathLst>
                <a:path w="82" h="85">
                  <a:moveTo>
                    <a:pt x="41" y="85"/>
                  </a:moveTo>
                  <a:lnTo>
                    <a:pt x="82" y="65"/>
                  </a:lnTo>
                  <a:lnTo>
                    <a:pt x="82" y="22"/>
                  </a:lnTo>
                  <a:lnTo>
                    <a:pt x="39" y="0"/>
                  </a:lnTo>
                  <a:lnTo>
                    <a:pt x="0" y="22"/>
                  </a:lnTo>
                  <a:lnTo>
                    <a:pt x="0" y="65"/>
                  </a:lnTo>
                  <a:lnTo>
                    <a:pt x="41" y="8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306" name="Freeform 94">
              <a:extLst>
                <a:ext uri="{FF2B5EF4-FFF2-40B4-BE49-F238E27FC236}">
                  <a16:creationId xmlns:a16="http://schemas.microsoft.com/office/drawing/2014/main" id="{A9ACACF3-EB53-7D4B-011B-F87EE9B6D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4975" y="2185988"/>
              <a:ext cx="130175" cy="134938"/>
            </a:xfrm>
            <a:custGeom>
              <a:avLst/>
              <a:gdLst/>
              <a:ahLst/>
              <a:cxnLst>
                <a:cxn ang="0">
                  <a:pos x="41" y="85"/>
                </a:cxn>
                <a:cxn ang="0">
                  <a:pos x="82" y="64"/>
                </a:cxn>
                <a:cxn ang="0">
                  <a:pos x="82" y="22"/>
                </a:cxn>
                <a:cxn ang="0">
                  <a:pos x="41" y="0"/>
                </a:cxn>
                <a:cxn ang="0">
                  <a:pos x="0" y="22"/>
                </a:cxn>
                <a:cxn ang="0">
                  <a:pos x="0" y="64"/>
                </a:cxn>
                <a:cxn ang="0">
                  <a:pos x="41" y="85"/>
                </a:cxn>
              </a:cxnLst>
              <a:rect l="0" t="0" r="r" b="b"/>
              <a:pathLst>
                <a:path w="82" h="85">
                  <a:moveTo>
                    <a:pt x="41" y="85"/>
                  </a:moveTo>
                  <a:lnTo>
                    <a:pt x="82" y="64"/>
                  </a:lnTo>
                  <a:lnTo>
                    <a:pt x="82" y="22"/>
                  </a:lnTo>
                  <a:lnTo>
                    <a:pt x="41" y="0"/>
                  </a:lnTo>
                  <a:lnTo>
                    <a:pt x="0" y="22"/>
                  </a:lnTo>
                  <a:lnTo>
                    <a:pt x="0" y="64"/>
                  </a:lnTo>
                  <a:lnTo>
                    <a:pt x="41" y="8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307" name="Freeform 95">
              <a:extLst>
                <a:ext uri="{FF2B5EF4-FFF2-40B4-BE49-F238E27FC236}">
                  <a16:creationId xmlns:a16="http://schemas.microsoft.com/office/drawing/2014/main" id="{E9DDAFC5-48BE-13B0-4E41-8334C29AF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8300" y="2522538"/>
              <a:ext cx="128588" cy="138113"/>
            </a:xfrm>
            <a:custGeom>
              <a:avLst/>
              <a:gdLst/>
              <a:ahLst/>
              <a:cxnLst>
                <a:cxn ang="0">
                  <a:pos x="40" y="87"/>
                </a:cxn>
                <a:cxn ang="0">
                  <a:pos x="81" y="67"/>
                </a:cxn>
                <a:cxn ang="0">
                  <a:pos x="81" y="23"/>
                </a:cxn>
                <a:cxn ang="0">
                  <a:pos x="40" y="0"/>
                </a:cxn>
                <a:cxn ang="0">
                  <a:pos x="0" y="23"/>
                </a:cxn>
                <a:cxn ang="0">
                  <a:pos x="0" y="67"/>
                </a:cxn>
                <a:cxn ang="0">
                  <a:pos x="40" y="87"/>
                </a:cxn>
              </a:cxnLst>
              <a:rect l="0" t="0" r="r" b="b"/>
              <a:pathLst>
                <a:path w="81" h="87">
                  <a:moveTo>
                    <a:pt x="40" y="87"/>
                  </a:moveTo>
                  <a:lnTo>
                    <a:pt x="81" y="67"/>
                  </a:lnTo>
                  <a:lnTo>
                    <a:pt x="81" y="23"/>
                  </a:lnTo>
                  <a:lnTo>
                    <a:pt x="40" y="0"/>
                  </a:lnTo>
                  <a:lnTo>
                    <a:pt x="0" y="23"/>
                  </a:lnTo>
                  <a:lnTo>
                    <a:pt x="0" y="67"/>
                  </a:lnTo>
                  <a:lnTo>
                    <a:pt x="40" y="8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308" name="Freeform 96">
              <a:extLst>
                <a:ext uri="{FF2B5EF4-FFF2-40B4-BE49-F238E27FC236}">
                  <a16:creationId xmlns:a16="http://schemas.microsoft.com/office/drawing/2014/main" id="{39A4F938-5F04-B0D3-92EE-91F17040C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8000" y="2522538"/>
              <a:ext cx="130175" cy="138113"/>
            </a:xfrm>
            <a:custGeom>
              <a:avLst/>
              <a:gdLst/>
              <a:ahLst/>
              <a:cxnLst>
                <a:cxn ang="0">
                  <a:pos x="41" y="87"/>
                </a:cxn>
                <a:cxn ang="0">
                  <a:pos x="82" y="67"/>
                </a:cxn>
                <a:cxn ang="0">
                  <a:pos x="82" y="23"/>
                </a:cxn>
                <a:cxn ang="0">
                  <a:pos x="39" y="0"/>
                </a:cxn>
                <a:cxn ang="0">
                  <a:pos x="0" y="23"/>
                </a:cxn>
                <a:cxn ang="0">
                  <a:pos x="0" y="67"/>
                </a:cxn>
                <a:cxn ang="0">
                  <a:pos x="41" y="87"/>
                </a:cxn>
              </a:cxnLst>
              <a:rect l="0" t="0" r="r" b="b"/>
              <a:pathLst>
                <a:path w="82" h="87">
                  <a:moveTo>
                    <a:pt x="41" y="87"/>
                  </a:moveTo>
                  <a:lnTo>
                    <a:pt x="82" y="67"/>
                  </a:lnTo>
                  <a:lnTo>
                    <a:pt x="82" y="23"/>
                  </a:lnTo>
                  <a:lnTo>
                    <a:pt x="39" y="0"/>
                  </a:lnTo>
                  <a:lnTo>
                    <a:pt x="0" y="23"/>
                  </a:lnTo>
                  <a:lnTo>
                    <a:pt x="0" y="67"/>
                  </a:lnTo>
                  <a:lnTo>
                    <a:pt x="41" y="8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309" name="Freeform 97">
              <a:extLst>
                <a:ext uri="{FF2B5EF4-FFF2-40B4-BE49-F238E27FC236}">
                  <a16:creationId xmlns:a16="http://schemas.microsoft.com/office/drawing/2014/main" id="{FC03F645-12F8-AA15-3D5D-672CF0F7E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4975" y="2411413"/>
              <a:ext cx="130175" cy="138113"/>
            </a:xfrm>
            <a:custGeom>
              <a:avLst/>
              <a:gdLst/>
              <a:ahLst/>
              <a:cxnLst>
                <a:cxn ang="0">
                  <a:pos x="41" y="87"/>
                </a:cxn>
                <a:cxn ang="0">
                  <a:pos x="82" y="67"/>
                </a:cxn>
                <a:cxn ang="0">
                  <a:pos x="82" y="22"/>
                </a:cxn>
                <a:cxn ang="0">
                  <a:pos x="41" y="0"/>
                </a:cxn>
                <a:cxn ang="0">
                  <a:pos x="0" y="22"/>
                </a:cxn>
                <a:cxn ang="0">
                  <a:pos x="0" y="67"/>
                </a:cxn>
                <a:cxn ang="0">
                  <a:pos x="41" y="87"/>
                </a:cxn>
              </a:cxnLst>
              <a:rect l="0" t="0" r="r" b="b"/>
              <a:pathLst>
                <a:path w="82" h="87">
                  <a:moveTo>
                    <a:pt x="41" y="87"/>
                  </a:moveTo>
                  <a:lnTo>
                    <a:pt x="82" y="67"/>
                  </a:lnTo>
                  <a:lnTo>
                    <a:pt x="82" y="22"/>
                  </a:lnTo>
                  <a:lnTo>
                    <a:pt x="41" y="0"/>
                  </a:lnTo>
                  <a:lnTo>
                    <a:pt x="0" y="22"/>
                  </a:lnTo>
                  <a:lnTo>
                    <a:pt x="0" y="67"/>
                  </a:lnTo>
                  <a:lnTo>
                    <a:pt x="41" y="8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310" name="Freeform 98">
              <a:extLst>
                <a:ext uri="{FF2B5EF4-FFF2-40B4-BE49-F238E27FC236}">
                  <a16:creationId xmlns:a16="http://schemas.microsoft.com/office/drawing/2014/main" id="{C25DEE2F-7FD1-1F1E-1007-D898D78DA47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2613" y="2414588"/>
              <a:ext cx="131763" cy="134938"/>
            </a:xfrm>
            <a:custGeom>
              <a:avLst/>
              <a:gdLst/>
              <a:ahLst/>
              <a:cxnLst>
                <a:cxn ang="0">
                  <a:pos x="40" y="85"/>
                </a:cxn>
                <a:cxn ang="0">
                  <a:pos x="83" y="65"/>
                </a:cxn>
                <a:cxn ang="0">
                  <a:pos x="83" y="22"/>
                </a:cxn>
                <a:cxn ang="0">
                  <a:pos x="40" y="0"/>
                </a:cxn>
                <a:cxn ang="0">
                  <a:pos x="0" y="22"/>
                </a:cxn>
                <a:cxn ang="0">
                  <a:pos x="0" y="65"/>
                </a:cxn>
                <a:cxn ang="0">
                  <a:pos x="40" y="85"/>
                </a:cxn>
              </a:cxnLst>
              <a:rect l="0" t="0" r="r" b="b"/>
              <a:pathLst>
                <a:path w="83" h="85">
                  <a:moveTo>
                    <a:pt x="40" y="85"/>
                  </a:moveTo>
                  <a:lnTo>
                    <a:pt x="83" y="65"/>
                  </a:lnTo>
                  <a:lnTo>
                    <a:pt x="83" y="22"/>
                  </a:lnTo>
                  <a:lnTo>
                    <a:pt x="40" y="0"/>
                  </a:lnTo>
                  <a:lnTo>
                    <a:pt x="0" y="22"/>
                  </a:lnTo>
                  <a:lnTo>
                    <a:pt x="0" y="65"/>
                  </a:lnTo>
                  <a:lnTo>
                    <a:pt x="40" y="8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311" name="Freeform 99">
              <a:extLst>
                <a:ext uri="{FF2B5EF4-FFF2-40B4-BE49-F238E27FC236}">
                  <a16:creationId xmlns:a16="http://schemas.microsoft.com/office/drawing/2014/main" id="{89593659-19B1-C30C-CADA-25B8C160D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7072313" y="2414588"/>
              <a:ext cx="130175" cy="134938"/>
            </a:xfrm>
            <a:custGeom>
              <a:avLst/>
              <a:gdLst/>
              <a:ahLst/>
              <a:cxnLst>
                <a:cxn ang="0">
                  <a:pos x="41" y="85"/>
                </a:cxn>
                <a:cxn ang="0">
                  <a:pos x="82" y="65"/>
                </a:cxn>
                <a:cxn ang="0">
                  <a:pos x="82" y="22"/>
                </a:cxn>
                <a:cxn ang="0">
                  <a:pos x="39" y="0"/>
                </a:cxn>
                <a:cxn ang="0">
                  <a:pos x="0" y="22"/>
                </a:cxn>
                <a:cxn ang="0">
                  <a:pos x="0" y="65"/>
                </a:cxn>
                <a:cxn ang="0">
                  <a:pos x="41" y="85"/>
                </a:cxn>
              </a:cxnLst>
              <a:rect l="0" t="0" r="r" b="b"/>
              <a:pathLst>
                <a:path w="82" h="85">
                  <a:moveTo>
                    <a:pt x="41" y="85"/>
                  </a:moveTo>
                  <a:lnTo>
                    <a:pt x="82" y="65"/>
                  </a:lnTo>
                  <a:lnTo>
                    <a:pt x="82" y="22"/>
                  </a:lnTo>
                  <a:lnTo>
                    <a:pt x="39" y="0"/>
                  </a:lnTo>
                  <a:lnTo>
                    <a:pt x="0" y="22"/>
                  </a:lnTo>
                  <a:lnTo>
                    <a:pt x="0" y="65"/>
                  </a:lnTo>
                  <a:lnTo>
                    <a:pt x="41" y="8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312" name="Freeform 100">
              <a:extLst>
                <a:ext uri="{FF2B5EF4-FFF2-40B4-BE49-F238E27FC236}">
                  <a16:creationId xmlns:a16="http://schemas.microsoft.com/office/drawing/2014/main" id="{425D7EDB-FA04-B842-CAFF-C4D1F56C7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9288" y="2303463"/>
              <a:ext cx="131763" cy="134938"/>
            </a:xfrm>
            <a:custGeom>
              <a:avLst/>
              <a:gdLst/>
              <a:ahLst/>
              <a:cxnLst>
                <a:cxn ang="0">
                  <a:pos x="41" y="85"/>
                </a:cxn>
                <a:cxn ang="0">
                  <a:pos x="83" y="64"/>
                </a:cxn>
                <a:cxn ang="0">
                  <a:pos x="83" y="22"/>
                </a:cxn>
                <a:cxn ang="0">
                  <a:pos x="41" y="0"/>
                </a:cxn>
                <a:cxn ang="0">
                  <a:pos x="0" y="22"/>
                </a:cxn>
                <a:cxn ang="0">
                  <a:pos x="0" y="64"/>
                </a:cxn>
                <a:cxn ang="0">
                  <a:pos x="41" y="85"/>
                </a:cxn>
              </a:cxnLst>
              <a:rect l="0" t="0" r="r" b="b"/>
              <a:pathLst>
                <a:path w="83" h="85">
                  <a:moveTo>
                    <a:pt x="41" y="85"/>
                  </a:moveTo>
                  <a:lnTo>
                    <a:pt x="83" y="64"/>
                  </a:lnTo>
                  <a:lnTo>
                    <a:pt x="83" y="22"/>
                  </a:lnTo>
                  <a:lnTo>
                    <a:pt x="41" y="0"/>
                  </a:lnTo>
                  <a:lnTo>
                    <a:pt x="0" y="22"/>
                  </a:lnTo>
                  <a:lnTo>
                    <a:pt x="0" y="64"/>
                  </a:lnTo>
                  <a:lnTo>
                    <a:pt x="41" y="8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1313" name="Group 129">
            <a:extLst>
              <a:ext uri="{FF2B5EF4-FFF2-40B4-BE49-F238E27FC236}">
                <a16:creationId xmlns:a16="http://schemas.microsoft.com/office/drawing/2014/main" id="{9D5F7861-A960-10A6-D6FF-7A82C166E13D}"/>
              </a:ext>
            </a:extLst>
          </p:cNvPr>
          <p:cNvGrpSpPr/>
          <p:nvPr/>
        </p:nvGrpSpPr>
        <p:grpSpPr>
          <a:xfrm>
            <a:off x="9543826" y="4610832"/>
            <a:ext cx="521359" cy="582456"/>
            <a:chOff x="6445250" y="2822575"/>
            <a:chExt cx="812800" cy="908050"/>
          </a:xfrm>
          <a:solidFill>
            <a:srgbClr val="C1B488"/>
          </a:solidFill>
        </p:grpSpPr>
        <p:sp>
          <p:nvSpPr>
            <p:cNvPr id="1314" name="Freeform 101">
              <a:extLst>
                <a:ext uri="{FF2B5EF4-FFF2-40B4-BE49-F238E27FC236}">
                  <a16:creationId xmlns:a16="http://schemas.microsoft.com/office/drawing/2014/main" id="{3B278ECD-B45D-4BAC-CE1E-71ECF93F505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45250" y="2822575"/>
              <a:ext cx="812800" cy="908050"/>
            </a:xfrm>
            <a:custGeom>
              <a:avLst/>
              <a:gdLst/>
              <a:ahLst/>
              <a:cxnLst>
                <a:cxn ang="0">
                  <a:pos x="249" y="169"/>
                </a:cxn>
                <a:cxn ang="0">
                  <a:pos x="256" y="131"/>
                </a:cxn>
                <a:cxn ang="0">
                  <a:pos x="243" y="112"/>
                </a:cxn>
                <a:cxn ang="0">
                  <a:pos x="234" y="143"/>
                </a:cxn>
                <a:cxn ang="0">
                  <a:pos x="203" y="152"/>
                </a:cxn>
                <a:cxn ang="0">
                  <a:pos x="171" y="115"/>
                </a:cxn>
                <a:cxn ang="0">
                  <a:pos x="175" y="85"/>
                </a:cxn>
                <a:cxn ang="0">
                  <a:pos x="173" y="52"/>
                </a:cxn>
                <a:cxn ang="0">
                  <a:pos x="157" y="88"/>
                </a:cxn>
                <a:cxn ang="0">
                  <a:pos x="109" y="98"/>
                </a:cxn>
                <a:cxn ang="0">
                  <a:pos x="87" y="74"/>
                </a:cxn>
                <a:cxn ang="0">
                  <a:pos x="91" y="38"/>
                </a:cxn>
                <a:cxn ang="0">
                  <a:pos x="91" y="5"/>
                </a:cxn>
                <a:cxn ang="0">
                  <a:pos x="73" y="47"/>
                </a:cxn>
                <a:cxn ang="0">
                  <a:pos x="40" y="56"/>
                </a:cxn>
                <a:cxn ang="0">
                  <a:pos x="39" y="72"/>
                </a:cxn>
                <a:cxn ang="0">
                  <a:pos x="73" y="81"/>
                </a:cxn>
                <a:cxn ang="0">
                  <a:pos x="77" y="105"/>
                </a:cxn>
                <a:cxn ang="0">
                  <a:pos x="63" y="143"/>
                </a:cxn>
                <a:cxn ang="0">
                  <a:pos x="31" y="151"/>
                </a:cxn>
                <a:cxn ang="0">
                  <a:pos x="32" y="168"/>
                </a:cxn>
                <a:cxn ang="0">
                  <a:pos x="63" y="177"/>
                </a:cxn>
                <a:cxn ang="0">
                  <a:pos x="77" y="214"/>
                </a:cxn>
                <a:cxn ang="0">
                  <a:pos x="71" y="235"/>
                </a:cxn>
                <a:cxn ang="0">
                  <a:pos x="45" y="249"/>
                </a:cxn>
                <a:cxn ang="0">
                  <a:pos x="25" y="269"/>
                </a:cxn>
                <a:cxn ang="0">
                  <a:pos x="55" y="261"/>
                </a:cxn>
                <a:cxn ang="0">
                  <a:pos x="74" y="282"/>
                </a:cxn>
                <a:cxn ang="0">
                  <a:pos x="89" y="273"/>
                </a:cxn>
                <a:cxn ang="0">
                  <a:pos x="84" y="244"/>
                </a:cxn>
                <a:cxn ang="0">
                  <a:pos x="109" y="221"/>
                </a:cxn>
                <a:cxn ang="0">
                  <a:pos x="157" y="231"/>
                </a:cxn>
                <a:cxn ang="0">
                  <a:pos x="161" y="254"/>
                </a:cxn>
                <a:cxn ang="0">
                  <a:pos x="205" y="257"/>
                </a:cxn>
                <a:cxn ang="0">
                  <a:pos x="225" y="237"/>
                </a:cxn>
                <a:cxn ang="0">
                  <a:pos x="193" y="246"/>
                </a:cxn>
                <a:cxn ang="0">
                  <a:pos x="170" y="225"/>
                </a:cxn>
                <a:cxn ang="0">
                  <a:pos x="182" y="179"/>
                </a:cxn>
                <a:cxn ang="0">
                  <a:pos x="214" y="163"/>
                </a:cxn>
                <a:cxn ang="0">
                  <a:pos x="248" y="191"/>
                </a:cxn>
                <a:cxn ang="0">
                  <a:pos x="277" y="207"/>
                </a:cxn>
                <a:cxn ang="0">
                  <a:pos x="157" y="197"/>
                </a:cxn>
                <a:cxn ang="0">
                  <a:pos x="109" y="207"/>
                </a:cxn>
                <a:cxn ang="0">
                  <a:pos x="77" y="169"/>
                </a:cxn>
                <a:cxn ang="0">
                  <a:pos x="87" y="125"/>
                </a:cxn>
                <a:cxn ang="0">
                  <a:pos x="138" y="109"/>
                </a:cxn>
                <a:cxn ang="0">
                  <a:pos x="175" y="144"/>
                </a:cxn>
                <a:cxn ang="0">
                  <a:pos x="175" y="175"/>
                </a:cxn>
              </a:cxnLst>
              <a:rect l="0" t="0" r="r" b="b"/>
              <a:pathLst>
                <a:path w="277" h="309">
                  <a:moveTo>
                    <a:pt x="260" y="190"/>
                  </a:moveTo>
                  <a:cubicBezTo>
                    <a:pt x="257" y="190"/>
                    <a:pt x="257" y="190"/>
                    <a:pt x="255" y="188"/>
                  </a:cubicBezTo>
                  <a:cubicBezTo>
                    <a:pt x="253" y="184"/>
                    <a:pt x="250" y="178"/>
                    <a:pt x="248" y="175"/>
                  </a:cubicBezTo>
                  <a:cubicBezTo>
                    <a:pt x="246" y="171"/>
                    <a:pt x="248" y="170"/>
                    <a:pt x="249" y="169"/>
                  </a:cubicBezTo>
                  <a:cubicBezTo>
                    <a:pt x="250" y="166"/>
                    <a:pt x="251" y="163"/>
                    <a:pt x="251" y="160"/>
                  </a:cubicBezTo>
                  <a:cubicBezTo>
                    <a:pt x="251" y="157"/>
                    <a:pt x="250" y="154"/>
                    <a:pt x="249" y="151"/>
                  </a:cubicBezTo>
                  <a:cubicBezTo>
                    <a:pt x="248" y="150"/>
                    <a:pt x="246" y="148"/>
                    <a:pt x="248" y="145"/>
                  </a:cubicBezTo>
                  <a:cubicBezTo>
                    <a:pt x="249" y="143"/>
                    <a:pt x="254" y="135"/>
                    <a:pt x="256" y="131"/>
                  </a:cubicBezTo>
                  <a:cubicBezTo>
                    <a:pt x="257" y="129"/>
                    <a:pt x="257" y="129"/>
                    <a:pt x="260" y="129"/>
                  </a:cubicBezTo>
                  <a:cubicBezTo>
                    <a:pt x="269" y="129"/>
                    <a:pt x="277" y="122"/>
                    <a:pt x="277" y="112"/>
                  </a:cubicBezTo>
                  <a:cubicBezTo>
                    <a:pt x="277" y="103"/>
                    <a:pt x="269" y="96"/>
                    <a:pt x="260" y="96"/>
                  </a:cubicBezTo>
                  <a:cubicBezTo>
                    <a:pt x="250" y="96"/>
                    <a:pt x="243" y="103"/>
                    <a:pt x="243" y="112"/>
                  </a:cubicBezTo>
                  <a:cubicBezTo>
                    <a:pt x="243" y="117"/>
                    <a:pt x="244" y="121"/>
                    <a:pt x="247" y="124"/>
                  </a:cubicBezTo>
                  <a:cubicBezTo>
                    <a:pt x="248" y="125"/>
                    <a:pt x="249" y="126"/>
                    <a:pt x="248" y="128"/>
                  </a:cubicBezTo>
                  <a:cubicBezTo>
                    <a:pt x="246" y="132"/>
                    <a:pt x="243" y="138"/>
                    <a:pt x="242" y="140"/>
                  </a:cubicBezTo>
                  <a:cubicBezTo>
                    <a:pt x="240" y="144"/>
                    <a:pt x="236" y="143"/>
                    <a:pt x="234" y="143"/>
                  </a:cubicBezTo>
                  <a:cubicBezTo>
                    <a:pt x="227" y="143"/>
                    <a:pt x="222" y="147"/>
                    <a:pt x="219" y="153"/>
                  </a:cubicBezTo>
                  <a:cubicBezTo>
                    <a:pt x="219" y="154"/>
                    <a:pt x="217" y="155"/>
                    <a:pt x="215" y="155"/>
                  </a:cubicBezTo>
                  <a:cubicBezTo>
                    <a:pt x="214" y="155"/>
                    <a:pt x="211" y="155"/>
                    <a:pt x="208" y="155"/>
                  </a:cubicBezTo>
                  <a:cubicBezTo>
                    <a:pt x="205" y="155"/>
                    <a:pt x="204" y="154"/>
                    <a:pt x="203" y="152"/>
                  </a:cubicBezTo>
                  <a:cubicBezTo>
                    <a:pt x="200" y="146"/>
                    <a:pt x="195" y="143"/>
                    <a:pt x="188" y="143"/>
                  </a:cubicBezTo>
                  <a:cubicBezTo>
                    <a:pt x="184" y="143"/>
                    <a:pt x="184" y="143"/>
                    <a:pt x="182" y="141"/>
                  </a:cubicBezTo>
                  <a:cubicBezTo>
                    <a:pt x="179" y="135"/>
                    <a:pt x="171" y="122"/>
                    <a:pt x="171" y="121"/>
                  </a:cubicBezTo>
                  <a:cubicBezTo>
                    <a:pt x="170" y="119"/>
                    <a:pt x="170" y="116"/>
                    <a:pt x="171" y="115"/>
                  </a:cubicBezTo>
                  <a:cubicBezTo>
                    <a:pt x="173" y="112"/>
                    <a:pt x="174" y="109"/>
                    <a:pt x="174" y="105"/>
                  </a:cubicBezTo>
                  <a:cubicBezTo>
                    <a:pt x="174" y="102"/>
                    <a:pt x="174" y="99"/>
                    <a:pt x="172" y="97"/>
                  </a:cubicBezTo>
                  <a:cubicBezTo>
                    <a:pt x="171" y="94"/>
                    <a:pt x="170" y="94"/>
                    <a:pt x="171" y="91"/>
                  </a:cubicBezTo>
                  <a:cubicBezTo>
                    <a:pt x="172" y="89"/>
                    <a:pt x="174" y="87"/>
                    <a:pt x="175" y="85"/>
                  </a:cubicBezTo>
                  <a:cubicBezTo>
                    <a:pt x="176" y="83"/>
                    <a:pt x="179" y="83"/>
                    <a:pt x="180" y="83"/>
                  </a:cubicBezTo>
                  <a:cubicBezTo>
                    <a:pt x="184" y="83"/>
                    <a:pt x="187" y="83"/>
                    <a:pt x="190" y="81"/>
                  </a:cubicBezTo>
                  <a:cubicBezTo>
                    <a:pt x="198" y="76"/>
                    <a:pt x="201" y="66"/>
                    <a:pt x="196" y="58"/>
                  </a:cubicBezTo>
                  <a:cubicBezTo>
                    <a:pt x="192" y="50"/>
                    <a:pt x="181" y="47"/>
                    <a:pt x="173" y="52"/>
                  </a:cubicBezTo>
                  <a:cubicBezTo>
                    <a:pt x="165" y="56"/>
                    <a:pt x="162" y="67"/>
                    <a:pt x="167" y="75"/>
                  </a:cubicBezTo>
                  <a:cubicBezTo>
                    <a:pt x="169" y="78"/>
                    <a:pt x="170" y="78"/>
                    <a:pt x="168" y="81"/>
                  </a:cubicBezTo>
                  <a:cubicBezTo>
                    <a:pt x="167" y="83"/>
                    <a:pt x="166" y="85"/>
                    <a:pt x="165" y="86"/>
                  </a:cubicBezTo>
                  <a:cubicBezTo>
                    <a:pt x="163" y="89"/>
                    <a:pt x="159" y="88"/>
                    <a:pt x="157" y="88"/>
                  </a:cubicBezTo>
                  <a:cubicBezTo>
                    <a:pt x="151" y="88"/>
                    <a:pt x="145" y="92"/>
                    <a:pt x="142" y="98"/>
                  </a:cubicBezTo>
                  <a:cubicBezTo>
                    <a:pt x="142" y="99"/>
                    <a:pt x="139" y="101"/>
                    <a:pt x="137" y="101"/>
                  </a:cubicBezTo>
                  <a:cubicBezTo>
                    <a:pt x="130" y="101"/>
                    <a:pt x="117" y="101"/>
                    <a:pt x="114" y="101"/>
                  </a:cubicBezTo>
                  <a:cubicBezTo>
                    <a:pt x="111" y="101"/>
                    <a:pt x="110" y="99"/>
                    <a:pt x="109" y="98"/>
                  </a:cubicBezTo>
                  <a:cubicBezTo>
                    <a:pt x="107" y="92"/>
                    <a:pt x="101" y="88"/>
                    <a:pt x="94" y="88"/>
                  </a:cubicBezTo>
                  <a:cubicBezTo>
                    <a:pt x="93" y="88"/>
                    <a:pt x="90" y="87"/>
                    <a:pt x="89" y="86"/>
                  </a:cubicBezTo>
                  <a:cubicBezTo>
                    <a:pt x="88" y="84"/>
                    <a:pt x="87" y="82"/>
                    <a:pt x="86" y="81"/>
                  </a:cubicBezTo>
                  <a:cubicBezTo>
                    <a:pt x="84" y="77"/>
                    <a:pt x="86" y="75"/>
                    <a:pt x="87" y="74"/>
                  </a:cubicBezTo>
                  <a:cubicBezTo>
                    <a:pt x="89" y="71"/>
                    <a:pt x="90" y="68"/>
                    <a:pt x="90" y="64"/>
                  </a:cubicBezTo>
                  <a:cubicBezTo>
                    <a:pt x="90" y="60"/>
                    <a:pt x="88" y="57"/>
                    <a:pt x="86" y="54"/>
                  </a:cubicBezTo>
                  <a:cubicBezTo>
                    <a:pt x="85" y="53"/>
                    <a:pt x="84" y="50"/>
                    <a:pt x="85" y="48"/>
                  </a:cubicBezTo>
                  <a:cubicBezTo>
                    <a:pt x="87" y="45"/>
                    <a:pt x="90" y="40"/>
                    <a:pt x="91" y="38"/>
                  </a:cubicBezTo>
                  <a:cubicBezTo>
                    <a:pt x="93" y="36"/>
                    <a:pt x="95" y="36"/>
                    <a:pt x="96" y="36"/>
                  </a:cubicBezTo>
                  <a:cubicBezTo>
                    <a:pt x="100" y="37"/>
                    <a:pt x="104" y="36"/>
                    <a:pt x="108" y="34"/>
                  </a:cubicBezTo>
                  <a:cubicBezTo>
                    <a:pt x="116" y="30"/>
                    <a:pt x="119" y="19"/>
                    <a:pt x="114" y="11"/>
                  </a:cubicBezTo>
                  <a:cubicBezTo>
                    <a:pt x="110" y="3"/>
                    <a:pt x="99" y="0"/>
                    <a:pt x="91" y="5"/>
                  </a:cubicBezTo>
                  <a:cubicBezTo>
                    <a:pt x="83" y="10"/>
                    <a:pt x="80" y="20"/>
                    <a:pt x="85" y="28"/>
                  </a:cubicBezTo>
                  <a:cubicBezTo>
                    <a:pt x="86" y="29"/>
                    <a:pt x="86" y="31"/>
                    <a:pt x="85" y="34"/>
                  </a:cubicBezTo>
                  <a:cubicBezTo>
                    <a:pt x="84" y="36"/>
                    <a:pt x="80" y="41"/>
                    <a:pt x="78" y="45"/>
                  </a:cubicBezTo>
                  <a:cubicBezTo>
                    <a:pt x="76" y="47"/>
                    <a:pt x="75" y="47"/>
                    <a:pt x="73" y="47"/>
                  </a:cubicBezTo>
                  <a:cubicBezTo>
                    <a:pt x="67" y="47"/>
                    <a:pt x="61" y="51"/>
                    <a:pt x="58" y="56"/>
                  </a:cubicBezTo>
                  <a:cubicBezTo>
                    <a:pt x="57" y="59"/>
                    <a:pt x="57" y="60"/>
                    <a:pt x="53" y="60"/>
                  </a:cubicBezTo>
                  <a:cubicBezTo>
                    <a:pt x="51" y="60"/>
                    <a:pt x="47" y="60"/>
                    <a:pt x="45" y="60"/>
                  </a:cubicBezTo>
                  <a:cubicBezTo>
                    <a:pt x="42" y="60"/>
                    <a:pt x="40" y="57"/>
                    <a:pt x="40" y="56"/>
                  </a:cubicBezTo>
                  <a:cubicBezTo>
                    <a:pt x="37" y="50"/>
                    <a:pt x="31" y="46"/>
                    <a:pt x="25" y="46"/>
                  </a:cubicBezTo>
                  <a:cubicBezTo>
                    <a:pt x="15" y="46"/>
                    <a:pt x="8" y="54"/>
                    <a:pt x="8" y="63"/>
                  </a:cubicBezTo>
                  <a:cubicBezTo>
                    <a:pt x="8" y="72"/>
                    <a:pt x="15" y="80"/>
                    <a:pt x="25" y="80"/>
                  </a:cubicBezTo>
                  <a:cubicBezTo>
                    <a:pt x="31" y="80"/>
                    <a:pt x="36" y="77"/>
                    <a:pt x="39" y="72"/>
                  </a:cubicBezTo>
                  <a:cubicBezTo>
                    <a:pt x="41" y="69"/>
                    <a:pt x="41" y="68"/>
                    <a:pt x="44" y="68"/>
                  </a:cubicBezTo>
                  <a:cubicBezTo>
                    <a:pt x="47" y="68"/>
                    <a:pt x="50" y="68"/>
                    <a:pt x="53" y="68"/>
                  </a:cubicBezTo>
                  <a:cubicBezTo>
                    <a:pt x="56" y="68"/>
                    <a:pt x="57" y="70"/>
                    <a:pt x="57" y="70"/>
                  </a:cubicBezTo>
                  <a:cubicBezTo>
                    <a:pt x="60" y="77"/>
                    <a:pt x="66" y="81"/>
                    <a:pt x="73" y="81"/>
                  </a:cubicBezTo>
                  <a:cubicBezTo>
                    <a:pt x="74" y="81"/>
                    <a:pt x="77" y="81"/>
                    <a:pt x="79" y="84"/>
                  </a:cubicBezTo>
                  <a:cubicBezTo>
                    <a:pt x="80" y="85"/>
                    <a:pt x="81" y="87"/>
                    <a:pt x="82" y="88"/>
                  </a:cubicBezTo>
                  <a:cubicBezTo>
                    <a:pt x="83" y="90"/>
                    <a:pt x="82" y="94"/>
                    <a:pt x="81" y="95"/>
                  </a:cubicBezTo>
                  <a:cubicBezTo>
                    <a:pt x="79" y="97"/>
                    <a:pt x="77" y="101"/>
                    <a:pt x="77" y="105"/>
                  </a:cubicBezTo>
                  <a:cubicBezTo>
                    <a:pt x="77" y="108"/>
                    <a:pt x="78" y="111"/>
                    <a:pt x="80" y="114"/>
                  </a:cubicBezTo>
                  <a:cubicBezTo>
                    <a:pt x="81" y="115"/>
                    <a:pt x="82" y="118"/>
                    <a:pt x="80" y="121"/>
                  </a:cubicBezTo>
                  <a:cubicBezTo>
                    <a:pt x="79" y="124"/>
                    <a:pt x="73" y="134"/>
                    <a:pt x="70" y="140"/>
                  </a:cubicBezTo>
                  <a:cubicBezTo>
                    <a:pt x="67" y="143"/>
                    <a:pt x="65" y="143"/>
                    <a:pt x="63" y="143"/>
                  </a:cubicBezTo>
                  <a:cubicBezTo>
                    <a:pt x="57" y="143"/>
                    <a:pt x="51" y="146"/>
                    <a:pt x="48" y="152"/>
                  </a:cubicBezTo>
                  <a:cubicBezTo>
                    <a:pt x="47" y="153"/>
                    <a:pt x="47" y="155"/>
                    <a:pt x="43" y="155"/>
                  </a:cubicBezTo>
                  <a:cubicBezTo>
                    <a:pt x="41" y="155"/>
                    <a:pt x="38" y="155"/>
                    <a:pt x="37" y="155"/>
                  </a:cubicBezTo>
                  <a:cubicBezTo>
                    <a:pt x="33" y="155"/>
                    <a:pt x="32" y="152"/>
                    <a:pt x="31" y="151"/>
                  </a:cubicBezTo>
                  <a:cubicBezTo>
                    <a:pt x="28" y="146"/>
                    <a:pt x="23" y="143"/>
                    <a:pt x="17" y="143"/>
                  </a:cubicBezTo>
                  <a:cubicBezTo>
                    <a:pt x="8" y="143"/>
                    <a:pt x="0" y="150"/>
                    <a:pt x="0" y="160"/>
                  </a:cubicBezTo>
                  <a:cubicBezTo>
                    <a:pt x="0" y="169"/>
                    <a:pt x="8" y="177"/>
                    <a:pt x="17" y="177"/>
                  </a:cubicBezTo>
                  <a:cubicBezTo>
                    <a:pt x="24" y="177"/>
                    <a:pt x="29" y="173"/>
                    <a:pt x="32" y="168"/>
                  </a:cubicBezTo>
                  <a:cubicBezTo>
                    <a:pt x="33" y="165"/>
                    <a:pt x="34" y="163"/>
                    <a:pt x="37" y="163"/>
                  </a:cubicBezTo>
                  <a:cubicBezTo>
                    <a:pt x="38" y="163"/>
                    <a:pt x="40" y="163"/>
                    <a:pt x="42" y="163"/>
                  </a:cubicBezTo>
                  <a:cubicBezTo>
                    <a:pt x="46" y="163"/>
                    <a:pt x="47" y="166"/>
                    <a:pt x="48" y="168"/>
                  </a:cubicBezTo>
                  <a:cubicBezTo>
                    <a:pt x="51" y="173"/>
                    <a:pt x="57" y="177"/>
                    <a:pt x="63" y="177"/>
                  </a:cubicBezTo>
                  <a:cubicBezTo>
                    <a:pt x="65" y="177"/>
                    <a:pt x="68" y="176"/>
                    <a:pt x="70" y="180"/>
                  </a:cubicBezTo>
                  <a:cubicBezTo>
                    <a:pt x="71" y="182"/>
                    <a:pt x="77" y="192"/>
                    <a:pt x="80" y="198"/>
                  </a:cubicBezTo>
                  <a:cubicBezTo>
                    <a:pt x="82" y="202"/>
                    <a:pt x="82" y="202"/>
                    <a:pt x="80" y="205"/>
                  </a:cubicBezTo>
                  <a:cubicBezTo>
                    <a:pt x="78" y="207"/>
                    <a:pt x="77" y="211"/>
                    <a:pt x="77" y="214"/>
                  </a:cubicBezTo>
                  <a:cubicBezTo>
                    <a:pt x="77" y="217"/>
                    <a:pt x="78" y="219"/>
                    <a:pt x="79" y="221"/>
                  </a:cubicBezTo>
                  <a:cubicBezTo>
                    <a:pt x="80" y="223"/>
                    <a:pt x="82" y="225"/>
                    <a:pt x="80" y="228"/>
                  </a:cubicBezTo>
                  <a:cubicBezTo>
                    <a:pt x="79" y="230"/>
                    <a:pt x="78" y="232"/>
                    <a:pt x="77" y="234"/>
                  </a:cubicBezTo>
                  <a:cubicBezTo>
                    <a:pt x="75" y="237"/>
                    <a:pt x="73" y="235"/>
                    <a:pt x="71" y="235"/>
                  </a:cubicBezTo>
                  <a:cubicBezTo>
                    <a:pt x="68" y="235"/>
                    <a:pt x="64" y="236"/>
                    <a:pt x="61" y="237"/>
                  </a:cubicBezTo>
                  <a:cubicBezTo>
                    <a:pt x="58" y="239"/>
                    <a:pt x="56" y="242"/>
                    <a:pt x="54" y="245"/>
                  </a:cubicBezTo>
                  <a:cubicBezTo>
                    <a:pt x="54" y="246"/>
                    <a:pt x="52" y="249"/>
                    <a:pt x="49" y="249"/>
                  </a:cubicBezTo>
                  <a:cubicBezTo>
                    <a:pt x="48" y="249"/>
                    <a:pt x="46" y="249"/>
                    <a:pt x="45" y="249"/>
                  </a:cubicBezTo>
                  <a:cubicBezTo>
                    <a:pt x="42" y="249"/>
                    <a:pt x="41" y="246"/>
                    <a:pt x="40" y="244"/>
                  </a:cubicBezTo>
                  <a:cubicBezTo>
                    <a:pt x="37" y="239"/>
                    <a:pt x="31" y="235"/>
                    <a:pt x="25" y="235"/>
                  </a:cubicBezTo>
                  <a:cubicBezTo>
                    <a:pt x="15" y="235"/>
                    <a:pt x="8" y="243"/>
                    <a:pt x="8" y="252"/>
                  </a:cubicBezTo>
                  <a:cubicBezTo>
                    <a:pt x="8" y="261"/>
                    <a:pt x="15" y="269"/>
                    <a:pt x="25" y="269"/>
                  </a:cubicBezTo>
                  <a:cubicBezTo>
                    <a:pt x="31" y="269"/>
                    <a:pt x="36" y="266"/>
                    <a:pt x="39" y="261"/>
                  </a:cubicBezTo>
                  <a:cubicBezTo>
                    <a:pt x="41" y="258"/>
                    <a:pt x="43" y="257"/>
                    <a:pt x="45" y="257"/>
                  </a:cubicBezTo>
                  <a:cubicBezTo>
                    <a:pt x="46" y="257"/>
                    <a:pt x="48" y="257"/>
                    <a:pt x="49" y="257"/>
                  </a:cubicBezTo>
                  <a:cubicBezTo>
                    <a:pt x="52" y="257"/>
                    <a:pt x="54" y="259"/>
                    <a:pt x="55" y="261"/>
                  </a:cubicBezTo>
                  <a:cubicBezTo>
                    <a:pt x="58" y="266"/>
                    <a:pt x="63" y="269"/>
                    <a:pt x="69" y="269"/>
                  </a:cubicBezTo>
                  <a:cubicBezTo>
                    <a:pt x="72" y="269"/>
                    <a:pt x="73" y="269"/>
                    <a:pt x="75" y="272"/>
                  </a:cubicBezTo>
                  <a:cubicBezTo>
                    <a:pt x="76" y="274"/>
                    <a:pt x="76" y="274"/>
                    <a:pt x="76" y="274"/>
                  </a:cubicBezTo>
                  <a:cubicBezTo>
                    <a:pt x="77" y="277"/>
                    <a:pt x="76" y="278"/>
                    <a:pt x="74" y="282"/>
                  </a:cubicBezTo>
                  <a:cubicBezTo>
                    <a:pt x="69" y="290"/>
                    <a:pt x="72" y="300"/>
                    <a:pt x="80" y="305"/>
                  </a:cubicBezTo>
                  <a:cubicBezTo>
                    <a:pt x="88" y="309"/>
                    <a:pt x="99" y="307"/>
                    <a:pt x="103" y="299"/>
                  </a:cubicBezTo>
                  <a:cubicBezTo>
                    <a:pt x="108" y="291"/>
                    <a:pt x="105" y="280"/>
                    <a:pt x="97" y="276"/>
                  </a:cubicBezTo>
                  <a:cubicBezTo>
                    <a:pt x="95" y="274"/>
                    <a:pt x="92" y="273"/>
                    <a:pt x="89" y="273"/>
                  </a:cubicBezTo>
                  <a:cubicBezTo>
                    <a:pt x="86" y="273"/>
                    <a:pt x="84" y="273"/>
                    <a:pt x="83" y="271"/>
                  </a:cubicBezTo>
                  <a:cubicBezTo>
                    <a:pt x="82" y="268"/>
                    <a:pt x="82" y="268"/>
                    <a:pt x="82" y="268"/>
                  </a:cubicBezTo>
                  <a:cubicBezTo>
                    <a:pt x="80" y="266"/>
                    <a:pt x="80" y="266"/>
                    <a:pt x="83" y="262"/>
                  </a:cubicBezTo>
                  <a:cubicBezTo>
                    <a:pt x="87" y="257"/>
                    <a:pt x="88" y="250"/>
                    <a:pt x="84" y="244"/>
                  </a:cubicBezTo>
                  <a:cubicBezTo>
                    <a:pt x="83" y="242"/>
                    <a:pt x="82" y="240"/>
                    <a:pt x="83" y="238"/>
                  </a:cubicBezTo>
                  <a:cubicBezTo>
                    <a:pt x="84" y="236"/>
                    <a:pt x="86" y="234"/>
                    <a:pt x="87" y="232"/>
                  </a:cubicBezTo>
                  <a:cubicBezTo>
                    <a:pt x="88" y="230"/>
                    <a:pt x="90" y="231"/>
                    <a:pt x="94" y="231"/>
                  </a:cubicBezTo>
                  <a:cubicBezTo>
                    <a:pt x="101" y="231"/>
                    <a:pt x="107" y="227"/>
                    <a:pt x="109" y="221"/>
                  </a:cubicBezTo>
                  <a:cubicBezTo>
                    <a:pt x="110" y="220"/>
                    <a:pt x="110" y="218"/>
                    <a:pt x="113" y="218"/>
                  </a:cubicBezTo>
                  <a:cubicBezTo>
                    <a:pt x="116" y="218"/>
                    <a:pt x="132" y="218"/>
                    <a:pt x="138" y="218"/>
                  </a:cubicBezTo>
                  <a:cubicBezTo>
                    <a:pt x="140" y="218"/>
                    <a:pt x="142" y="220"/>
                    <a:pt x="142" y="221"/>
                  </a:cubicBezTo>
                  <a:cubicBezTo>
                    <a:pt x="145" y="227"/>
                    <a:pt x="151" y="231"/>
                    <a:pt x="157" y="231"/>
                  </a:cubicBezTo>
                  <a:cubicBezTo>
                    <a:pt x="158" y="231"/>
                    <a:pt x="161" y="230"/>
                    <a:pt x="162" y="233"/>
                  </a:cubicBezTo>
                  <a:cubicBezTo>
                    <a:pt x="162" y="234"/>
                    <a:pt x="164" y="236"/>
                    <a:pt x="165" y="238"/>
                  </a:cubicBezTo>
                  <a:cubicBezTo>
                    <a:pt x="166" y="241"/>
                    <a:pt x="165" y="243"/>
                    <a:pt x="164" y="245"/>
                  </a:cubicBezTo>
                  <a:cubicBezTo>
                    <a:pt x="162" y="247"/>
                    <a:pt x="161" y="251"/>
                    <a:pt x="161" y="254"/>
                  </a:cubicBezTo>
                  <a:cubicBezTo>
                    <a:pt x="161" y="264"/>
                    <a:pt x="169" y="271"/>
                    <a:pt x="178" y="271"/>
                  </a:cubicBezTo>
                  <a:cubicBezTo>
                    <a:pt x="186" y="271"/>
                    <a:pt x="192" y="267"/>
                    <a:pt x="194" y="260"/>
                  </a:cubicBezTo>
                  <a:cubicBezTo>
                    <a:pt x="195" y="259"/>
                    <a:pt x="195" y="257"/>
                    <a:pt x="198" y="257"/>
                  </a:cubicBezTo>
                  <a:cubicBezTo>
                    <a:pt x="200" y="257"/>
                    <a:pt x="202" y="257"/>
                    <a:pt x="205" y="257"/>
                  </a:cubicBezTo>
                  <a:cubicBezTo>
                    <a:pt x="206" y="257"/>
                    <a:pt x="208" y="259"/>
                    <a:pt x="208" y="260"/>
                  </a:cubicBezTo>
                  <a:cubicBezTo>
                    <a:pt x="211" y="266"/>
                    <a:pt x="217" y="271"/>
                    <a:pt x="225" y="271"/>
                  </a:cubicBezTo>
                  <a:cubicBezTo>
                    <a:pt x="234" y="271"/>
                    <a:pt x="241" y="264"/>
                    <a:pt x="241" y="254"/>
                  </a:cubicBezTo>
                  <a:cubicBezTo>
                    <a:pt x="241" y="245"/>
                    <a:pt x="234" y="237"/>
                    <a:pt x="225" y="237"/>
                  </a:cubicBezTo>
                  <a:cubicBezTo>
                    <a:pt x="218" y="237"/>
                    <a:pt x="213" y="241"/>
                    <a:pt x="210" y="246"/>
                  </a:cubicBezTo>
                  <a:cubicBezTo>
                    <a:pt x="208" y="248"/>
                    <a:pt x="208" y="249"/>
                    <a:pt x="205" y="249"/>
                  </a:cubicBezTo>
                  <a:cubicBezTo>
                    <a:pt x="203" y="249"/>
                    <a:pt x="200" y="249"/>
                    <a:pt x="198" y="249"/>
                  </a:cubicBezTo>
                  <a:cubicBezTo>
                    <a:pt x="194" y="249"/>
                    <a:pt x="193" y="247"/>
                    <a:pt x="193" y="246"/>
                  </a:cubicBezTo>
                  <a:cubicBezTo>
                    <a:pt x="190" y="241"/>
                    <a:pt x="184" y="237"/>
                    <a:pt x="178" y="237"/>
                  </a:cubicBezTo>
                  <a:cubicBezTo>
                    <a:pt x="174" y="237"/>
                    <a:pt x="174" y="238"/>
                    <a:pt x="172" y="235"/>
                  </a:cubicBezTo>
                  <a:cubicBezTo>
                    <a:pt x="171" y="234"/>
                    <a:pt x="170" y="232"/>
                    <a:pt x="169" y="230"/>
                  </a:cubicBezTo>
                  <a:cubicBezTo>
                    <a:pt x="168" y="228"/>
                    <a:pt x="170" y="226"/>
                    <a:pt x="170" y="225"/>
                  </a:cubicBezTo>
                  <a:cubicBezTo>
                    <a:pt x="173" y="222"/>
                    <a:pt x="174" y="218"/>
                    <a:pt x="174" y="214"/>
                  </a:cubicBezTo>
                  <a:cubicBezTo>
                    <a:pt x="174" y="210"/>
                    <a:pt x="173" y="207"/>
                    <a:pt x="171" y="204"/>
                  </a:cubicBezTo>
                  <a:cubicBezTo>
                    <a:pt x="170" y="203"/>
                    <a:pt x="168" y="202"/>
                    <a:pt x="170" y="198"/>
                  </a:cubicBezTo>
                  <a:cubicBezTo>
                    <a:pt x="172" y="196"/>
                    <a:pt x="179" y="184"/>
                    <a:pt x="182" y="179"/>
                  </a:cubicBezTo>
                  <a:cubicBezTo>
                    <a:pt x="183" y="177"/>
                    <a:pt x="185" y="177"/>
                    <a:pt x="188" y="177"/>
                  </a:cubicBezTo>
                  <a:cubicBezTo>
                    <a:pt x="195" y="177"/>
                    <a:pt x="201" y="173"/>
                    <a:pt x="204" y="167"/>
                  </a:cubicBezTo>
                  <a:cubicBezTo>
                    <a:pt x="204" y="166"/>
                    <a:pt x="205" y="163"/>
                    <a:pt x="208" y="163"/>
                  </a:cubicBezTo>
                  <a:cubicBezTo>
                    <a:pt x="209" y="163"/>
                    <a:pt x="212" y="163"/>
                    <a:pt x="214" y="163"/>
                  </a:cubicBezTo>
                  <a:cubicBezTo>
                    <a:pt x="217" y="163"/>
                    <a:pt x="218" y="165"/>
                    <a:pt x="219" y="167"/>
                  </a:cubicBezTo>
                  <a:cubicBezTo>
                    <a:pt x="222" y="173"/>
                    <a:pt x="227" y="177"/>
                    <a:pt x="234" y="177"/>
                  </a:cubicBezTo>
                  <a:cubicBezTo>
                    <a:pt x="236" y="177"/>
                    <a:pt x="239" y="175"/>
                    <a:pt x="241" y="179"/>
                  </a:cubicBezTo>
                  <a:cubicBezTo>
                    <a:pt x="243" y="181"/>
                    <a:pt x="246" y="187"/>
                    <a:pt x="248" y="191"/>
                  </a:cubicBezTo>
                  <a:cubicBezTo>
                    <a:pt x="249" y="193"/>
                    <a:pt x="249" y="194"/>
                    <a:pt x="247" y="196"/>
                  </a:cubicBezTo>
                  <a:cubicBezTo>
                    <a:pt x="244" y="199"/>
                    <a:pt x="243" y="203"/>
                    <a:pt x="243" y="207"/>
                  </a:cubicBezTo>
                  <a:cubicBezTo>
                    <a:pt x="243" y="216"/>
                    <a:pt x="250" y="224"/>
                    <a:pt x="260" y="224"/>
                  </a:cubicBezTo>
                  <a:cubicBezTo>
                    <a:pt x="269" y="224"/>
                    <a:pt x="277" y="216"/>
                    <a:pt x="277" y="207"/>
                  </a:cubicBezTo>
                  <a:cubicBezTo>
                    <a:pt x="277" y="198"/>
                    <a:pt x="269" y="190"/>
                    <a:pt x="260" y="190"/>
                  </a:cubicBezTo>
                  <a:close/>
                  <a:moveTo>
                    <a:pt x="175" y="175"/>
                  </a:moveTo>
                  <a:cubicBezTo>
                    <a:pt x="174" y="176"/>
                    <a:pt x="167" y="188"/>
                    <a:pt x="164" y="194"/>
                  </a:cubicBezTo>
                  <a:cubicBezTo>
                    <a:pt x="162" y="198"/>
                    <a:pt x="160" y="197"/>
                    <a:pt x="157" y="197"/>
                  </a:cubicBezTo>
                  <a:cubicBezTo>
                    <a:pt x="151" y="197"/>
                    <a:pt x="145" y="201"/>
                    <a:pt x="142" y="206"/>
                  </a:cubicBezTo>
                  <a:cubicBezTo>
                    <a:pt x="142" y="208"/>
                    <a:pt x="141" y="210"/>
                    <a:pt x="138" y="210"/>
                  </a:cubicBezTo>
                  <a:cubicBezTo>
                    <a:pt x="136" y="210"/>
                    <a:pt x="120" y="210"/>
                    <a:pt x="114" y="210"/>
                  </a:cubicBezTo>
                  <a:cubicBezTo>
                    <a:pt x="111" y="210"/>
                    <a:pt x="110" y="208"/>
                    <a:pt x="109" y="207"/>
                  </a:cubicBezTo>
                  <a:cubicBezTo>
                    <a:pt x="107" y="201"/>
                    <a:pt x="101" y="197"/>
                    <a:pt x="94" y="197"/>
                  </a:cubicBezTo>
                  <a:cubicBezTo>
                    <a:pt x="93" y="197"/>
                    <a:pt x="89" y="198"/>
                    <a:pt x="87" y="194"/>
                  </a:cubicBezTo>
                  <a:cubicBezTo>
                    <a:pt x="85" y="190"/>
                    <a:pt x="77" y="176"/>
                    <a:pt x="77" y="176"/>
                  </a:cubicBezTo>
                  <a:cubicBezTo>
                    <a:pt x="75" y="173"/>
                    <a:pt x="76" y="172"/>
                    <a:pt x="77" y="169"/>
                  </a:cubicBezTo>
                  <a:cubicBezTo>
                    <a:pt x="79" y="166"/>
                    <a:pt x="80" y="163"/>
                    <a:pt x="80" y="160"/>
                  </a:cubicBezTo>
                  <a:cubicBezTo>
                    <a:pt x="80" y="156"/>
                    <a:pt x="79" y="153"/>
                    <a:pt x="77" y="150"/>
                  </a:cubicBezTo>
                  <a:cubicBezTo>
                    <a:pt x="75" y="148"/>
                    <a:pt x="75" y="146"/>
                    <a:pt x="76" y="144"/>
                  </a:cubicBezTo>
                  <a:cubicBezTo>
                    <a:pt x="80" y="138"/>
                    <a:pt x="86" y="127"/>
                    <a:pt x="87" y="125"/>
                  </a:cubicBezTo>
                  <a:cubicBezTo>
                    <a:pt x="89" y="122"/>
                    <a:pt x="93" y="122"/>
                    <a:pt x="94" y="122"/>
                  </a:cubicBezTo>
                  <a:cubicBezTo>
                    <a:pt x="101" y="122"/>
                    <a:pt x="106" y="118"/>
                    <a:pt x="109" y="113"/>
                  </a:cubicBezTo>
                  <a:cubicBezTo>
                    <a:pt x="110" y="112"/>
                    <a:pt x="111" y="109"/>
                    <a:pt x="115" y="109"/>
                  </a:cubicBezTo>
                  <a:cubicBezTo>
                    <a:pt x="118" y="109"/>
                    <a:pt x="131" y="109"/>
                    <a:pt x="138" y="109"/>
                  </a:cubicBezTo>
                  <a:cubicBezTo>
                    <a:pt x="140" y="109"/>
                    <a:pt x="142" y="111"/>
                    <a:pt x="142" y="112"/>
                  </a:cubicBezTo>
                  <a:cubicBezTo>
                    <a:pt x="145" y="118"/>
                    <a:pt x="151" y="122"/>
                    <a:pt x="157" y="122"/>
                  </a:cubicBezTo>
                  <a:cubicBezTo>
                    <a:pt x="159" y="122"/>
                    <a:pt x="162" y="122"/>
                    <a:pt x="164" y="124"/>
                  </a:cubicBezTo>
                  <a:cubicBezTo>
                    <a:pt x="165" y="127"/>
                    <a:pt x="172" y="139"/>
                    <a:pt x="175" y="144"/>
                  </a:cubicBezTo>
                  <a:cubicBezTo>
                    <a:pt x="176" y="146"/>
                    <a:pt x="175" y="149"/>
                    <a:pt x="175" y="150"/>
                  </a:cubicBezTo>
                  <a:cubicBezTo>
                    <a:pt x="173" y="152"/>
                    <a:pt x="171" y="156"/>
                    <a:pt x="171" y="160"/>
                  </a:cubicBezTo>
                  <a:cubicBezTo>
                    <a:pt x="171" y="163"/>
                    <a:pt x="172" y="166"/>
                    <a:pt x="174" y="169"/>
                  </a:cubicBezTo>
                  <a:cubicBezTo>
                    <a:pt x="175" y="170"/>
                    <a:pt x="176" y="173"/>
                    <a:pt x="175" y="17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315" name="Oval 102">
              <a:extLst>
                <a:ext uri="{FF2B5EF4-FFF2-40B4-BE49-F238E27FC236}">
                  <a16:creationId xmlns:a16="http://schemas.microsoft.com/office/drawing/2014/main" id="{B3847511-E635-3518-36CD-28006D010D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84963" y="3095625"/>
              <a:ext cx="74613" cy="714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316" name="Oval 103">
              <a:extLst>
                <a:ext uri="{FF2B5EF4-FFF2-40B4-BE49-F238E27FC236}">
                  <a16:creationId xmlns:a16="http://schemas.microsoft.com/office/drawing/2014/main" id="{E9CEFF59-D06A-20B0-2739-5E7C7CEBEE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32613" y="3533775"/>
              <a:ext cx="73025" cy="730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317" name="Freeform 104">
              <a:extLst>
                <a:ext uri="{FF2B5EF4-FFF2-40B4-BE49-F238E27FC236}">
                  <a16:creationId xmlns:a16="http://schemas.microsoft.com/office/drawing/2014/main" id="{C473880C-4674-58CA-7322-90AF69B76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7375" y="2974975"/>
              <a:ext cx="82550" cy="82550"/>
            </a:xfrm>
            <a:custGeom>
              <a:avLst/>
              <a:gdLst/>
              <a:ahLst/>
              <a:cxnLst>
                <a:cxn ang="0">
                  <a:pos x="20" y="25"/>
                </a:cxn>
                <a:cxn ang="0">
                  <a:pos x="3" y="21"/>
                </a:cxn>
                <a:cxn ang="0">
                  <a:pos x="8" y="4"/>
                </a:cxn>
                <a:cxn ang="0">
                  <a:pos x="24" y="8"/>
                </a:cxn>
                <a:cxn ang="0">
                  <a:pos x="20" y="25"/>
                </a:cxn>
              </a:cxnLst>
              <a:rect l="0" t="0" r="r" b="b"/>
              <a:pathLst>
                <a:path w="28" h="28">
                  <a:moveTo>
                    <a:pt x="20" y="25"/>
                  </a:moveTo>
                  <a:cubicBezTo>
                    <a:pt x="14" y="28"/>
                    <a:pt x="7" y="26"/>
                    <a:pt x="3" y="21"/>
                  </a:cubicBezTo>
                  <a:cubicBezTo>
                    <a:pt x="0" y="15"/>
                    <a:pt x="2" y="7"/>
                    <a:pt x="8" y="4"/>
                  </a:cubicBezTo>
                  <a:cubicBezTo>
                    <a:pt x="14" y="0"/>
                    <a:pt x="21" y="2"/>
                    <a:pt x="24" y="8"/>
                  </a:cubicBezTo>
                  <a:cubicBezTo>
                    <a:pt x="28" y="14"/>
                    <a:pt x="26" y="22"/>
                    <a:pt x="20" y="2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318" name="Oval 105">
              <a:extLst>
                <a:ext uri="{FF2B5EF4-FFF2-40B4-BE49-F238E27FC236}">
                  <a16:creationId xmlns:a16="http://schemas.microsoft.com/office/drawing/2014/main" id="{5571C29D-DFC5-1F33-1BEE-C6B00908AD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24638" y="2974975"/>
              <a:ext cx="69850" cy="7461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319" name="Freeform 106">
              <a:extLst>
                <a:ext uri="{FF2B5EF4-FFF2-40B4-BE49-F238E27FC236}">
                  <a16:creationId xmlns:a16="http://schemas.microsoft.com/office/drawing/2014/main" id="{10F52AC0-293E-A465-5D92-3027FD593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8763" y="3522663"/>
              <a:ext cx="82550" cy="80963"/>
            </a:xfrm>
            <a:custGeom>
              <a:avLst/>
              <a:gdLst/>
              <a:ahLst/>
              <a:cxnLst>
                <a:cxn ang="0">
                  <a:pos x="8" y="3"/>
                </a:cxn>
                <a:cxn ang="0">
                  <a:pos x="24" y="8"/>
                </a:cxn>
                <a:cxn ang="0">
                  <a:pos x="20" y="25"/>
                </a:cxn>
                <a:cxn ang="0">
                  <a:pos x="3" y="20"/>
                </a:cxn>
                <a:cxn ang="0">
                  <a:pos x="8" y="3"/>
                </a:cxn>
              </a:cxnLst>
              <a:rect l="0" t="0" r="r" b="b"/>
              <a:pathLst>
                <a:path w="28" h="28">
                  <a:moveTo>
                    <a:pt x="8" y="3"/>
                  </a:moveTo>
                  <a:cubicBezTo>
                    <a:pt x="14" y="0"/>
                    <a:pt x="21" y="2"/>
                    <a:pt x="24" y="8"/>
                  </a:cubicBezTo>
                  <a:cubicBezTo>
                    <a:pt x="28" y="14"/>
                    <a:pt x="26" y="21"/>
                    <a:pt x="20" y="25"/>
                  </a:cubicBezTo>
                  <a:cubicBezTo>
                    <a:pt x="14" y="28"/>
                    <a:pt x="7" y="26"/>
                    <a:pt x="3" y="20"/>
                  </a:cubicBezTo>
                  <a:cubicBezTo>
                    <a:pt x="0" y="14"/>
                    <a:pt x="2" y="7"/>
                    <a:pt x="8" y="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320" name="Oval 107">
              <a:extLst>
                <a:ext uri="{FF2B5EF4-FFF2-40B4-BE49-F238E27FC236}">
                  <a16:creationId xmlns:a16="http://schemas.microsoft.com/office/drawing/2014/main" id="{3C20029E-6942-DFDA-43BC-54F0A5F694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84963" y="3495675"/>
              <a:ext cx="74613" cy="69850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321" name="Oval 108">
              <a:extLst>
                <a:ext uri="{FF2B5EF4-FFF2-40B4-BE49-F238E27FC236}">
                  <a16:creationId xmlns:a16="http://schemas.microsoft.com/office/drawing/2014/main" id="{AA6B411E-93A9-50CF-0862-4AC88BEDB4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70700" y="3095625"/>
              <a:ext cx="73025" cy="714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322" name="Oval 109">
              <a:extLst>
                <a:ext uri="{FF2B5EF4-FFF2-40B4-BE49-F238E27FC236}">
                  <a16:creationId xmlns:a16="http://schemas.microsoft.com/office/drawing/2014/main" id="{D035EC93-487B-B453-4A9C-E01D45DE6A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70700" y="3416300"/>
              <a:ext cx="73025" cy="69850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323" name="Oval 110">
              <a:extLst>
                <a:ext uri="{FF2B5EF4-FFF2-40B4-BE49-F238E27FC236}">
                  <a16:creationId xmlns:a16="http://schemas.microsoft.com/office/drawing/2014/main" id="{57AE0BF9-F96C-5CE0-2599-2FA63ACAB9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4475" y="3254375"/>
              <a:ext cx="73025" cy="730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324" name="Oval 111">
              <a:extLst>
                <a:ext uri="{FF2B5EF4-FFF2-40B4-BE49-F238E27FC236}">
                  <a16:creationId xmlns:a16="http://schemas.microsoft.com/office/drawing/2014/main" id="{1C9329B1-D7C4-1EF5-9DE7-CB601AE7A6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9538" y="3254375"/>
              <a:ext cx="73025" cy="730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325" name="Oval 112">
              <a:extLst>
                <a:ext uri="{FF2B5EF4-FFF2-40B4-BE49-F238E27FC236}">
                  <a16:creationId xmlns:a16="http://schemas.microsoft.com/office/drawing/2014/main" id="{524812FC-C8D4-1B51-3CD5-CF02DA1084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80175" y="3527425"/>
              <a:ext cx="73025" cy="714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326" name="Oval 113">
              <a:extLst>
                <a:ext uri="{FF2B5EF4-FFF2-40B4-BE49-F238E27FC236}">
                  <a16:creationId xmlns:a16="http://schemas.microsoft.com/office/drawing/2014/main" id="{B1888EA7-012A-9A39-11CB-AD6DF4E33C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61188" y="3254375"/>
              <a:ext cx="73025" cy="730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327" name="Oval 114">
              <a:extLst>
                <a:ext uri="{FF2B5EF4-FFF2-40B4-BE49-F238E27FC236}">
                  <a16:creationId xmlns:a16="http://schemas.microsoft.com/office/drawing/2014/main" id="{087C5912-A3FE-9AD2-9167-1086D0F131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96125" y="3254375"/>
              <a:ext cx="73025" cy="730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328" name="Oval 115">
              <a:extLst>
                <a:ext uri="{FF2B5EF4-FFF2-40B4-BE49-F238E27FC236}">
                  <a16:creationId xmlns:a16="http://schemas.microsoft.com/office/drawing/2014/main" id="{1EC95D2E-C993-08E3-A6BE-FA3F762F20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72325" y="3395663"/>
              <a:ext cx="71438" cy="69850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329" name="Oval 116">
              <a:extLst>
                <a:ext uri="{FF2B5EF4-FFF2-40B4-BE49-F238E27FC236}">
                  <a16:creationId xmlns:a16="http://schemas.microsoft.com/office/drawing/2014/main" id="{15AB5ACE-2BAE-D139-3492-A5B639C44F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72325" y="3116263"/>
              <a:ext cx="71438" cy="730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330" name="Freeform 117">
              <a:extLst>
                <a:ext uri="{FF2B5EF4-FFF2-40B4-BE49-F238E27FC236}">
                  <a16:creationId xmlns:a16="http://schemas.microsoft.com/office/drawing/2014/main" id="{F90785FE-C033-1EE9-7B5B-EE9E623D16BD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7663" y="2836863"/>
              <a:ext cx="82550" cy="85725"/>
            </a:xfrm>
            <a:custGeom>
              <a:avLst/>
              <a:gdLst/>
              <a:ahLst/>
              <a:cxnLst>
                <a:cxn ang="0">
                  <a:pos x="8" y="4"/>
                </a:cxn>
                <a:cxn ang="0">
                  <a:pos x="25" y="8"/>
                </a:cxn>
                <a:cxn ang="0">
                  <a:pos x="20" y="25"/>
                </a:cxn>
                <a:cxn ang="0">
                  <a:pos x="3" y="21"/>
                </a:cxn>
                <a:cxn ang="0">
                  <a:pos x="8" y="4"/>
                </a:cxn>
              </a:cxnLst>
              <a:rect l="0" t="0" r="r" b="b"/>
              <a:pathLst>
                <a:path w="28" h="29">
                  <a:moveTo>
                    <a:pt x="8" y="4"/>
                  </a:moveTo>
                  <a:cubicBezTo>
                    <a:pt x="14" y="0"/>
                    <a:pt x="21" y="2"/>
                    <a:pt x="25" y="8"/>
                  </a:cubicBezTo>
                  <a:cubicBezTo>
                    <a:pt x="28" y="14"/>
                    <a:pt x="26" y="22"/>
                    <a:pt x="20" y="25"/>
                  </a:cubicBezTo>
                  <a:cubicBezTo>
                    <a:pt x="14" y="29"/>
                    <a:pt x="7" y="27"/>
                    <a:pt x="3" y="21"/>
                  </a:cubicBezTo>
                  <a:cubicBezTo>
                    <a:pt x="0" y="15"/>
                    <a:pt x="2" y="7"/>
                    <a:pt x="8" y="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331" name="Oval 118">
              <a:extLst>
                <a:ext uri="{FF2B5EF4-FFF2-40B4-BE49-F238E27FC236}">
                  <a16:creationId xmlns:a16="http://schemas.microsoft.com/office/drawing/2014/main" id="{0B404A9C-B96B-3DFB-0AD4-A057702BBB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80175" y="2973388"/>
              <a:ext cx="73025" cy="69850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332" name="Freeform 119">
              <a:extLst>
                <a:ext uri="{FF2B5EF4-FFF2-40B4-BE49-F238E27FC236}">
                  <a16:creationId xmlns:a16="http://schemas.microsoft.com/office/drawing/2014/main" id="{0A2BB693-918A-0FE4-BB3D-ACCA851A1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4325" y="3633788"/>
              <a:ext cx="82550" cy="82550"/>
            </a:xfrm>
            <a:custGeom>
              <a:avLst/>
              <a:gdLst/>
              <a:ahLst/>
              <a:cxnLst>
                <a:cxn ang="0">
                  <a:pos x="20" y="4"/>
                </a:cxn>
                <a:cxn ang="0">
                  <a:pos x="3" y="8"/>
                </a:cxn>
                <a:cxn ang="0">
                  <a:pos x="8" y="25"/>
                </a:cxn>
                <a:cxn ang="0">
                  <a:pos x="24" y="20"/>
                </a:cxn>
                <a:cxn ang="0">
                  <a:pos x="20" y="4"/>
                </a:cxn>
              </a:cxnLst>
              <a:rect l="0" t="0" r="r" b="b"/>
              <a:pathLst>
                <a:path w="28" h="28">
                  <a:moveTo>
                    <a:pt x="20" y="4"/>
                  </a:moveTo>
                  <a:cubicBezTo>
                    <a:pt x="14" y="0"/>
                    <a:pt x="7" y="2"/>
                    <a:pt x="3" y="8"/>
                  </a:cubicBezTo>
                  <a:cubicBezTo>
                    <a:pt x="0" y="14"/>
                    <a:pt x="2" y="21"/>
                    <a:pt x="8" y="25"/>
                  </a:cubicBezTo>
                  <a:cubicBezTo>
                    <a:pt x="14" y="28"/>
                    <a:pt x="21" y="26"/>
                    <a:pt x="24" y="20"/>
                  </a:cubicBezTo>
                  <a:cubicBezTo>
                    <a:pt x="28" y="14"/>
                    <a:pt x="26" y="7"/>
                    <a:pt x="20" y="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333" name="Oval 120">
              <a:extLst>
                <a:ext uri="{FF2B5EF4-FFF2-40B4-BE49-F238E27FC236}">
                  <a16:creationId xmlns:a16="http://schemas.microsoft.com/office/drawing/2014/main" id="{DCA07363-AE5D-34B2-E818-F642029CB6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7550" y="3533775"/>
              <a:ext cx="73025" cy="730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sp>
        <p:nvSpPr>
          <p:cNvPr id="1334" name="Freeform 121">
            <a:extLst>
              <a:ext uri="{FF2B5EF4-FFF2-40B4-BE49-F238E27FC236}">
                <a16:creationId xmlns:a16="http://schemas.microsoft.com/office/drawing/2014/main" id="{A43A4816-8349-970E-014F-0B2BA97EC403}"/>
              </a:ext>
            </a:extLst>
          </p:cNvPr>
          <p:cNvSpPr>
            <a:spLocks noEditPoints="1"/>
          </p:cNvSpPr>
          <p:nvPr/>
        </p:nvSpPr>
        <p:spPr bwMode="auto">
          <a:xfrm>
            <a:off x="5977188" y="4740525"/>
            <a:ext cx="393743" cy="452764"/>
          </a:xfrm>
          <a:custGeom>
            <a:avLst/>
            <a:gdLst/>
            <a:ahLst/>
            <a:cxnLst>
              <a:cxn ang="0">
                <a:pos x="227" y="284"/>
              </a:cxn>
              <a:cxn ang="0">
                <a:pos x="214" y="284"/>
              </a:cxn>
              <a:cxn ang="0">
                <a:pos x="264" y="189"/>
              </a:cxn>
              <a:cxn ang="0">
                <a:pos x="179" y="80"/>
              </a:cxn>
              <a:cxn ang="0">
                <a:pos x="200" y="39"/>
              </a:cxn>
              <a:cxn ang="0">
                <a:pos x="196" y="26"/>
              </a:cxn>
              <a:cxn ang="0">
                <a:pos x="145" y="2"/>
              </a:cxn>
              <a:cxn ang="0">
                <a:pos x="138" y="1"/>
              </a:cxn>
              <a:cxn ang="0">
                <a:pos x="132" y="7"/>
              </a:cxn>
              <a:cxn ang="0">
                <a:pos x="72" y="121"/>
              </a:cxn>
              <a:cxn ang="0">
                <a:pos x="80" y="147"/>
              </a:cxn>
              <a:cxn ang="0">
                <a:pos x="72" y="164"/>
              </a:cxn>
              <a:cxn ang="0">
                <a:pos x="106" y="180"/>
              </a:cxn>
              <a:cxn ang="0">
                <a:pos x="114" y="164"/>
              </a:cxn>
              <a:cxn ang="0">
                <a:pos x="114" y="164"/>
              </a:cxn>
              <a:cxn ang="0">
                <a:pos x="140" y="154"/>
              </a:cxn>
              <a:cxn ang="0">
                <a:pos x="161" y="115"/>
              </a:cxn>
              <a:cxn ang="0">
                <a:pos x="227" y="189"/>
              </a:cxn>
              <a:cxn ang="0">
                <a:pos x="151" y="265"/>
              </a:cxn>
              <a:cxn ang="0">
                <a:pos x="95" y="246"/>
              </a:cxn>
              <a:cxn ang="0">
                <a:pos x="95" y="237"/>
              </a:cxn>
              <a:cxn ang="0">
                <a:pos x="104" y="227"/>
              </a:cxn>
              <a:cxn ang="0">
                <a:pos x="151" y="227"/>
              </a:cxn>
              <a:cxn ang="0">
                <a:pos x="151" y="208"/>
              </a:cxn>
              <a:cxn ang="0">
                <a:pos x="79" y="208"/>
              </a:cxn>
              <a:cxn ang="0">
                <a:pos x="40" y="208"/>
              </a:cxn>
              <a:cxn ang="0">
                <a:pos x="0" y="208"/>
              </a:cxn>
              <a:cxn ang="0">
                <a:pos x="0" y="227"/>
              </a:cxn>
              <a:cxn ang="0">
                <a:pos x="45" y="227"/>
              </a:cxn>
              <a:cxn ang="0">
                <a:pos x="48" y="227"/>
              </a:cxn>
              <a:cxn ang="0">
                <a:pos x="57" y="237"/>
              </a:cxn>
              <a:cxn ang="0">
                <a:pos x="57" y="246"/>
              </a:cxn>
              <a:cxn ang="0">
                <a:pos x="57" y="284"/>
              </a:cxn>
              <a:cxn ang="0">
                <a:pos x="19" y="303"/>
              </a:cxn>
              <a:cxn ang="0">
                <a:pos x="264" y="303"/>
              </a:cxn>
              <a:cxn ang="0">
                <a:pos x="227" y="284"/>
              </a:cxn>
              <a:cxn ang="0">
                <a:pos x="161" y="26"/>
              </a:cxn>
              <a:cxn ang="0">
                <a:pos x="155" y="32"/>
              </a:cxn>
              <a:cxn ang="0">
                <a:pos x="111" y="114"/>
              </a:cxn>
              <a:cxn ang="0">
                <a:pos x="95" y="106"/>
              </a:cxn>
              <a:cxn ang="0">
                <a:pos x="96" y="102"/>
              </a:cxn>
              <a:cxn ang="0">
                <a:pos x="137" y="25"/>
              </a:cxn>
              <a:cxn ang="0">
                <a:pos x="143" y="20"/>
              </a:cxn>
              <a:cxn ang="0">
                <a:pos x="150" y="21"/>
              </a:cxn>
              <a:cxn ang="0">
                <a:pos x="161" y="26"/>
              </a:cxn>
              <a:cxn ang="0">
                <a:pos x="161" y="26"/>
              </a:cxn>
            </a:cxnLst>
            <a:rect l="0" t="0" r="r" b="b"/>
            <a:pathLst>
              <a:path w="264" h="303">
                <a:moveTo>
                  <a:pt x="227" y="284"/>
                </a:moveTo>
                <a:cubicBezTo>
                  <a:pt x="214" y="284"/>
                  <a:pt x="214" y="284"/>
                  <a:pt x="214" y="284"/>
                </a:cubicBezTo>
                <a:cubicBezTo>
                  <a:pt x="244" y="263"/>
                  <a:pt x="264" y="229"/>
                  <a:pt x="264" y="189"/>
                </a:cubicBezTo>
                <a:cubicBezTo>
                  <a:pt x="264" y="136"/>
                  <a:pt x="228" y="92"/>
                  <a:pt x="179" y="80"/>
                </a:cubicBezTo>
                <a:cubicBezTo>
                  <a:pt x="200" y="39"/>
                  <a:pt x="200" y="39"/>
                  <a:pt x="200" y="39"/>
                </a:cubicBezTo>
                <a:cubicBezTo>
                  <a:pt x="203" y="34"/>
                  <a:pt x="201" y="29"/>
                  <a:pt x="196" y="26"/>
                </a:cubicBezTo>
                <a:cubicBezTo>
                  <a:pt x="145" y="2"/>
                  <a:pt x="145" y="2"/>
                  <a:pt x="145" y="2"/>
                </a:cubicBezTo>
                <a:cubicBezTo>
                  <a:pt x="143" y="1"/>
                  <a:pt x="140" y="0"/>
                  <a:pt x="138" y="1"/>
                </a:cubicBezTo>
                <a:cubicBezTo>
                  <a:pt x="136" y="2"/>
                  <a:pt x="134" y="4"/>
                  <a:pt x="132" y="7"/>
                </a:cubicBezTo>
                <a:cubicBezTo>
                  <a:pt x="72" y="121"/>
                  <a:pt x="72" y="121"/>
                  <a:pt x="72" y="121"/>
                </a:cubicBezTo>
                <a:cubicBezTo>
                  <a:pt x="67" y="131"/>
                  <a:pt x="71" y="143"/>
                  <a:pt x="80" y="147"/>
                </a:cubicBezTo>
                <a:cubicBezTo>
                  <a:pt x="72" y="164"/>
                  <a:pt x="72" y="164"/>
                  <a:pt x="72" y="164"/>
                </a:cubicBezTo>
                <a:cubicBezTo>
                  <a:pt x="106" y="180"/>
                  <a:pt x="106" y="180"/>
                  <a:pt x="106" y="180"/>
                </a:cubicBezTo>
                <a:cubicBezTo>
                  <a:pt x="114" y="164"/>
                  <a:pt x="114" y="164"/>
                  <a:pt x="114" y="164"/>
                </a:cubicBezTo>
                <a:cubicBezTo>
                  <a:pt x="114" y="164"/>
                  <a:pt x="114" y="164"/>
                  <a:pt x="114" y="164"/>
                </a:cubicBezTo>
                <a:cubicBezTo>
                  <a:pt x="124" y="168"/>
                  <a:pt x="135" y="164"/>
                  <a:pt x="140" y="154"/>
                </a:cubicBezTo>
                <a:cubicBezTo>
                  <a:pt x="161" y="115"/>
                  <a:pt x="161" y="115"/>
                  <a:pt x="161" y="115"/>
                </a:cubicBezTo>
                <a:cubicBezTo>
                  <a:pt x="198" y="119"/>
                  <a:pt x="227" y="151"/>
                  <a:pt x="227" y="189"/>
                </a:cubicBezTo>
                <a:cubicBezTo>
                  <a:pt x="227" y="231"/>
                  <a:pt x="193" y="265"/>
                  <a:pt x="151" y="265"/>
                </a:cubicBezTo>
                <a:cubicBezTo>
                  <a:pt x="132" y="265"/>
                  <a:pt x="108" y="258"/>
                  <a:pt x="95" y="246"/>
                </a:cubicBezTo>
                <a:cubicBezTo>
                  <a:pt x="95" y="237"/>
                  <a:pt x="95" y="237"/>
                  <a:pt x="95" y="237"/>
                </a:cubicBezTo>
                <a:cubicBezTo>
                  <a:pt x="95" y="231"/>
                  <a:pt x="99" y="227"/>
                  <a:pt x="104" y="227"/>
                </a:cubicBezTo>
                <a:cubicBezTo>
                  <a:pt x="151" y="227"/>
                  <a:pt x="151" y="227"/>
                  <a:pt x="151" y="227"/>
                </a:cubicBezTo>
                <a:cubicBezTo>
                  <a:pt x="151" y="208"/>
                  <a:pt x="151" y="208"/>
                  <a:pt x="151" y="208"/>
                </a:cubicBezTo>
                <a:cubicBezTo>
                  <a:pt x="79" y="208"/>
                  <a:pt x="79" y="208"/>
                  <a:pt x="79" y="208"/>
                </a:cubicBezTo>
                <a:cubicBezTo>
                  <a:pt x="40" y="208"/>
                  <a:pt x="40" y="208"/>
                  <a:pt x="40" y="208"/>
                </a:cubicBezTo>
                <a:cubicBezTo>
                  <a:pt x="0" y="208"/>
                  <a:pt x="0" y="208"/>
                  <a:pt x="0" y="208"/>
                </a:cubicBezTo>
                <a:cubicBezTo>
                  <a:pt x="0" y="227"/>
                  <a:pt x="0" y="227"/>
                  <a:pt x="0" y="227"/>
                </a:cubicBezTo>
                <a:cubicBezTo>
                  <a:pt x="45" y="227"/>
                  <a:pt x="45" y="227"/>
                  <a:pt x="45" y="227"/>
                </a:cubicBezTo>
                <a:cubicBezTo>
                  <a:pt x="48" y="227"/>
                  <a:pt x="48" y="227"/>
                  <a:pt x="48" y="227"/>
                </a:cubicBezTo>
                <a:cubicBezTo>
                  <a:pt x="53" y="227"/>
                  <a:pt x="57" y="231"/>
                  <a:pt x="57" y="237"/>
                </a:cubicBezTo>
                <a:cubicBezTo>
                  <a:pt x="57" y="246"/>
                  <a:pt x="57" y="246"/>
                  <a:pt x="57" y="246"/>
                </a:cubicBezTo>
                <a:cubicBezTo>
                  <a:pt x="57" y="284"/>
                  <a:pt x="57" y="284"/>
                  <a:pt x="57" y="284"/>
                </a:cubicBezTo>
                <a:cubicBezTo>
                  <a:pt x="36" y="284"/>
                  <a:pt x="19" y="282"/>
                  <a:pt x="19" y="303"/>
                </a:cubicBezTo>
                <a:cubicBezTo>
                  <a:pt x="264" y="303"/>
                  <a:pt x="264" y="303"/>
                  <a:pt x="264" y="303"/>
                </a:cubicBezTo>
                <a:cubicBezTo>
                  <a:pt x="264" y="282"/>
                  <a:pt x="248" y="284"/>
                  <a:pt x="227" y="284"/>
                </a:cubicBezTo>
                <a:close/>
                <a:moveTo>
                  <a:pt x="161" y="26"/>
                </a:moveTo>
                <a:cubicBezTo>
                  <a:pt x="158" y="27"/>
                  <a:pt x="156" y="29"/>
                  <a:pt x="155" y="32"/>
                </a:cubicBezTo>
                <a:cubicBezTo>
                  <a:pt x="111" y="114"/>
                  <a:pt x="111" y="114"/>
                  <a:pt x="111" y="114"/>
                </a:cubicBezTo>
                <a:cubicBezTo>
                  <a:pt x="95" y="106"/>
                  <a:pt x="95" y="106"/>
                  <a:pt x="95" y="106"/>
                </a:cubicBezTo>
                <a:cubicBezTo>
                  <a:pt x="95" y="105"/>
                  <a:pt x="95" y="103"/>
                  <a:pt x="96" y="102"/>
                </a:cubicBezTo>
                <a:cubicBezTo>
                  <a:pt x="137" y="25"/>
                  <a:pt x="137" y="25"/>
                  <a:pt x="137" y="25"/>
                </a:cubicBezTo>
                <a:cubicBezTo>
                  <a:pt x="138" y="23"/>
                  <a:pt x="140" y="21"/>
                  <a:pt x="143" y="20"/>
                </a:cubicBezTo>
                <a:cubicBezTo>
                  <a:pt x="145" y="19"/>
                  <a:pt x="148" y="19"/>
                  <a:pt x="150" y="21"/>
                </a:cubicBezTo>
                <a:cubicBezTo>
                  <a:pt x="161" y="26"/>
                  <a:pt x="161" y="26"/>
                  <a:pt x="161" y="26"/>
                </a:cubicBezTo>
                <a:cubicBezTo>
                  <a:pt x="161" y="26"/>
                  <a:pt x="161" y="26"/>
                  <a:pt x="161" y="26"/>
                </a:cubicBez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sp>
        <p:nvSpPr>
          <p:cNvPr id="1335" name="Freeform 122">
            <a:extLst>
              <a:ext uri="{FF2B5EF4-FFF2-40B4-BE49-F238E27FC236}">
                <a16:creationId xmlns:a16="http://schemas.microsoft.com/office/drawing/2014/main" id="{DEE1086C-87E7-F23F-0F92-FEA4C9B1BF07}"/>
              </a:ext>
            </a:extLst>
          </p:cNvPr>
          <p:cNvSpPr>
            <a:spLocks noEditPoints="1"/>
          </p:cNvSpPr>
          <p:nvPr/>
        </p:nvSpPr>
        <p:spPr bwMode="auto">
          <a:xfrm>
            <a:off x="5507043" y="4847173"/>
            <a:ext cx="213813" cy="346116"/>
          </a:xfrm>
          <a:custGeom>
            <a:avLst/>
            <a:gdLst/>
            <a:ahLst/>
            <a:cxnLst>
              <a:cxn ang="0">
                <a:pos x="98" y="49"/>
              </a:cxn>
              <a:cxn ang="0">
                <a:pos x="49" y="0"/>
              </a:cxn>
              <a:cxn ang="0">
                <a:pos x="0" y="49"/>
              </a:cxn>
              <a:cxn ang="0">
                <a:pos x="39" y="98"/>
              </a:cxn>
              <a:cxn ang="0">
                <a:pos x="39" y="118"/>
              </a:cxn>
              <a:cxn ang="0">
                <a:pos x="19" y="118"/>
              </a:cxn>
              <a:cxn ang="0">
                <a:pos x="19" y="138"/>
              </a:cxn>
              <a:cxn ang="0">
                <a:pos x="39" y="138"/>
              </a:cxn>
              <a:cxn ang="0">
                <a:pos x="39" y="158"/>
              </a:cxn>
              <a:cxn ang="0">
                <a:pos x="59" y="158"/>
              </a:cxn>
              <a:cxn ang="0">
                <a:pos x="59" y="138"/>
              </a:cxn>
              <a:cxn ang="0">
                <a:pos x="78" y="138"/>
              </a:cxn>
              <a:cxn ang="0">
                <a:pos x="78" y="118"/>
              </a:cxn>
              <a:cxn ang="0">
                <a:pos x="59" y="118"/>
              </a:cxn>
              <a:cxn ang="0">
                <a:pos x="59" y="98"/>
              </a:cxn>
              <a:cxn ang="0">
                <a:pos x="98" y="49"/>
              </a:cxn>
              <a:cxn ang="0">
                <a:pos x="49" y="79"/>
              </a:cxn>
              <a:cxn ang="0">
                <a:pos x="19" y="49"/>
              </a:cxn>
              <a:cxn ang="0">
                <a:pos x="49" y="20"/>
              </a:cxn>
              <a:cxn ang="0">
                <a:pos x="78" y="49"/>
              </a:cxn>
              <a:cxn ang="0">
                <a:pos x="49" y="79"/>
              </a:cxn>
            </a:cxnLst>
            <a:rect l="0" t="0" r="r" b="b"/>
            <a:pathLst>
              <a:path w="98" h="158">
                <a:moveTo>
                  <a:pt x="98" y="49"/>
                </a:moveTo>
                <a:cubicBezTo>
                  <a:pt x="98" y="22"/>
                  <a:pt x="76" y="0"/>
                  <a:pt x="49" y="0"/>
                </a:cubicBezTo>
                <a:cubicBezTo>
                  <a:pt x="22" y="0"/>
                  <a:pt x="0" y="22"/>
                  <a:pt x="0" y="49"/>
                </a:cubicBezTo>
                <a:cubicBezTo>
                  <a:pt x="0" y="73"/>
                  <a:pt x="16" y="93"/>
                  <a:pt x="39" y="98"/>
                </a:cubicBezTo>
                <a:cubicBezTo>
                  <a:pt x="39" y="118"/>
                  <a:pt x="39" y="118"/>
                  <a:pt x="39" y="118"/>
                </a:cubicBezTo>
                <a:cubicBezTo>
                  <a:pt x="19" y="118"/>
                  <a:pt x="19" y="118"/>
                  <a:pt x="19" y="118"/>
                </a:cubicBezTo>
                <a:cubicBezTo>
                  <a:pt x="19" y="138"/>
                  <a:pt x="19" y="138"/>
                  <a:pt x="19" y="138"/>
                </a:cubicBezTo>
                <a:cubicBezTo>
                  <a:pt x="39" y="138"/>
                  <a:pt x="39" y="138"/>
                  <a:pt x="39" y="138"/>
                </a:cubicBezTo>
                <a:cubicBezTo>
                  <a:pt x="39" y="158"/>
                  <a:pt x="39" y="158"/>
                  <a:pt x="39" y="158"/>
                </a:cubicBezTo>
                <a:cubicBezTo>
                  <a:pt x="59" y="158"/>
                  <a:pt x="59" y="158"/>
                  <a:pt x="59" y="158"/>
                </a:cubicBezTo>
                <a:cubicBezTo>
                  <a:pt x="59" y="138"/>
                  <a:pt x="59" y="138"/>
                  <a:pt x="59" y="138"/>
                </a:cubicBezTo>
                <a:cubicBezTo>
                  <a:pt x="78" y="138"/>
                  <a:pt x="78" y="138"/>
                  <a:pt x="78" y="138"/>
                </a:cubicBezTo>
                <a:cubicBezTo>
                  <a:pt x="78" y="118"/>
                  <a:pt x="78" y="118"/>
                  <a:pt x="78" y="118"/>
                </a:cubicBezTo>
                <a:cubicBezTo>
                  <a:pt x="59" y="118"/>
                  <a:pt x="59" y="118"/>
                  <a:pt x="59" y="118"/>
                </a:cubicBezTo>
                <a:cubicBezTo>
                  <a:pt x="59" y="98"/>
                  <a:pt x="59" y="98"/>
                  <a:pt x="59" y="98"/>
                </a:cubicBezTo>
                <a:cubicBezTo>
                  <a:pt x="81" y="93"/>
                  <a:pt x="98" y="73"/>
                  <a:pt x="98" y="49"/>
                </a:cubicBezTo>
                <a:close/>
                <a:moveTo>
                  <a:pt x="49" y="79"/>
                </a:moveTo>
                <a:cubicBezTo>
                  <a:pt x="32" y="79"/>
                  <a:pt x="19" y="66"/>
                  <a:pt x="19" y="49"/>
                </a:cubicBezTo>
                <a:cubicBezTo>
                  <a:pt x="19" y="33"/>
                  <a:pt x="32" y="20"/>
                  <a:pt x="49" y="20"/>
                </a:cubicBezTo>
                <a:cubicBezTo>
                  <a:pt x="65" y="20"/>
                  <a:pt x="78" y="33"/>
                  <a:pt x="78" y="49"/>
                </a:cubicBezTo>
                <a:cubicBezTo>
                  <a:pt x="78" y="66"/>
                  <a:pt x="65" y="79"/>
                  <a:pt x="49" y="79"/>
                </a:cubicBez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sp>
        <p:nvSpPr>
          <p:cNvPr id="1336" name="Freeform 123">
            <a:extLst>
              <a:ext uri="{FF2B5EF4-FFF2-40B4-BE49-F238E27FC236}">
                <a16:creationId xmlns:a16="http://schemas.microsoft.com/office/drawing/2014/main" id="{B93DC7C5-8471-13DA-E231-0B5680DE1C5D}"/>
              </a:ext>
            </a:extLst>
          </p:cNvPr>
          <p:cNvSpPr>
            <a:spLocks noEditPoints="1"/>
          </p:cNvSpPr>
          <p:nvPr/>
        </p:nvSpPr>
        <p:spPr bwMode="auto">
          <a:xfrm>
            <a:off x="4927039" y="4870797"/>
            <a:ext cx="323672" cy="322491"/>
          </a:xfrm>
          <a:custGeom>
            <a:avLst/>
            <a:gdLst/>
            <a:ahLst/>
            <a:cxnLst>
              <a:cxn ang="0">
                <a:pos x="79" y="0"/>
              </a:cxn>
              <a:cxn ang="0">
                <a:pos x="79" y="20"/>
              </a:cxn>
              <a:cxn ang="0">
                <a:pos x="114" y="20"/>
              </a:cxn>
              <a:cxn ang="0">
                <a:pos x="76" y="57"/>
              </a:cxn>
              <a:cxn ang="0">
                <a:pos x="49" y="49"/>
              </a:cxn>
              <a:cxn ang="0">
                <a:pos x="0" y="99"/>
              </a:cxn>
              <a:cxn ang="0">
                <a:pos x="49" y="148"/>
              </a:cxn>
              <a:cxn ang="0">
                <a:pos x="99" y="99"/>
              </a:cxn>
              <a:cxn ang="0">
                <a:pos x="90" y="71"/>
              </a:cxn>
              <a:cxn ang="0">
                <a:pos x="128" y="34"/>
              </a:cxn>
              <a:cxn ang="0">
                <a:pos x="128" y="69"/>
              </a:cxn>
              <a:cxn ang="0">
                <a:pos x="148" y="69"/>
              </a:cxn>
              <a:cxn ang="0">
                <a:pos x="148" y="0"/>
              </a:cxn>
              <a:cxn ang="0">
                <a:pos x="79" y="0"/>
              </a:cxn>
              <a:cxn ang="0">
                <a:pos x="49" y="128"/>
              </a:cxn>
              <a:cxn ang="0">
                <a:pos x="20" y="99"/>
              </a:cxn>
              <a:cxn ang="0">
                <a:pos x="49" y="69"/>
              </a:cxn>
              <a:cxn ang="0">
                <a:pos x="79" y="99"/>
              </a:cxn>
              <a:cxn ang="0">
                <a:pos x="49" y="128"/>
              </a:cxn>
            </a:cxnLst>
            <a:rect l="0" t="0" r="r" b="b"/>
            <a:pathLst>
              <a:path w="148" h="148">
                <a:moveTo>
                  <a:pt x="79" y="0"/>
                </a:moveTo>
                <a:cubicBezTo>
                  <a:pt x="79" y="20"/>
                  <a:pt x="79" y="20"/>
                  <a:pt x="79" y="20"/>
                </a:cubicBezTo>
                <a:cubicBezTo>
                  <a:pt x="114" y="20"/>
                  <a:pt x="114" y="20"/>
                  <a:pt x="114" y="20"/>
                </a:cubicBezTo>
                <a:cubicBezTo>
                  <a:pt x="76" y="57"/>
                  <a:pt x="76" y="57"/>
                  <a:pt x="76" y="57"/>
                </a:cubicBezTo>
                <a:cubicBezTo>
                  <a:pt x="69" y="52"/>
                  <a:pt x="59" y="49"/>
                  <a:pt x="49" y="49"/>
                </a:cubicBezTo>
                <a:cubicBezTo>
                  <a:pt x="22" y="49"/>
                  <a:pt x="0" y="71"/>
                  <a:pt x="0" y="99"/>
                </a:cubicBezTo>
                <a:cubicBezTo>
                  <a:pt x="0" y="126"/>
                  <a:pt x="22" y="148"/>
                  <a:pt x="49" y="148"/>
                </a:cubicBezTo>
                <a:cubicBezTo>
                  <a:pt x="76" y="148"/>
                  <a:pt x="99" y="126"/>
                  <a:pt x="99" y="99"/>
                </a:cubicBezTo>
                <a:cubicBezTo>
                  <a:pt x="99" y="88"/>
                  <a:pt x="95" y="79"/>
                  <a:pt x="90" y="71"/>
                </a:cubicBezTo>
                <a:cubicBezTo>
                  <a:pt x="128" y="34"/>
                  <a:pt x="128" y="34"/>
                  <a:pt x="128" y="34"/>
                </a:cubicBezTo>
                <a:cubicBezTo>
                  <a:pt x="128" y="69"/>
                  <a:pt x="128" y="69"/>
                  <a:pt x="128" y="69"/>
                </a:cubicBezTo>
                <a:cubicBezTo>
                  <a:pt x="148" y="69"/>
                  <a:pt x="148" y="69"/>
                  <a:pt x="148" y="69"/>
                </a:cubicBezTo>
                <a:cubicBezTo>
                  <a:pt x="148" y="0"/>
                  <a:pt x="148" y="0"/>
                  <a:pt x="148" y="0"/>
                </a:cubicBezTo>
                <a:lnTo>
                  <a:pt x="79" y="0"/>
                </a:lnTo>
                <a:close/>
                <a:moveTo>
                  <a:pt x="49" y="128"/>
                </a:moveTo>
                <a:cubicBezTo>
                  <a:pt x="33" y="128"/>
                  <a:pt x="20" y="115"/>
                  <a:pt x="20" y="99"/>
                </a:cubicBezTo>
                <a:cubicBezTo>
                  <a:pt x="20" y="82"/>
                  <a:pt x="33" y="69"/>
                  <a:pt x="49" y="69"/>
                </a:cubicBezTo>
                <a:cubicBezTo>
                  <a:pt x="66" y="69"/>
                  <a:pt x="79" y="82"/>
                  <a:pt x="79" y="99"/>
                </a:cubicBezTo>
                <a:cubicBezTo>
                  <a:pt x="79" y="115"/>
                  <a:pt x="66" y="128"/>
                  <a:pt x="49" y="128"/>
                </a:cubicBez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sp>
        <p:nvSpPr>
          <p:cNvPr id="1337" name="Freeform 124">
            <a:extLst>
              <a:ext uri="{FF2B5EF4-FFF2-40B4-BE49-F238E27FC236}">
                <a16:creationId xmlns:a16="http://schemas.microsoft.com/office/drawing/2014/main" id="{4A6E8161-0184-1029-BA45-CEDE984DE2DC}"/>
              </a:ext>
            </a:extLst>
          </p:cNvPr>
          <p:cNvSpPr>
            <a:spLocks noEditPoints="1"/>
          </p:cNvSpPr>
          <p:nvPr/>
        </p:nvSpPr>
        <p:spPr bwMode="auto">
          <a:xfrm>
            <a:off x="9468216" y="5563945"/>
            <a:ext cx="329579" cy="357929"/>
          </a:xfrm>
          <a:custGeom>
            <a:avLst/>
            <a:gdLst/>
            <a:ahLst/>
            <a:cxnLst>
              <a:cxn ang="0">
                <a:pos x="142" y="47"/>
              </a:cxn>
              <a:cxn ang="0">
                <a:pos x="138" y="21"/>
              </a:cxn>
              <a:cxn ang="0">
                <a:pos x="89" y="14"/>
              </a:cxn>
              <a:cxn ang="0">
                <a:pos x="76" y="0"/>
              </a:cxn>
              <a:cxn ang="0">
                <a:pos x="62" y="15"/>
              </a:cxn>
              <a:cxn ang="0">
                <a:pos x="13" y="21"/>
              </a:cxn>
              <a:cxn ang="0">
                <a:pos x="11" y="47"/>
              </a:cxn>
              <a:cxn ang="0">
                <a:pos x="0" y="121"/>
              </a:cxn>
              <a:cxn ang="0">
                <a:pos x="26" y="126"/>
              </a:cxn>
              <a:cxn ang="0">
                <a:pos x="62" y="150"/>
              </a:cxn>
              <a:cxn ang="0">
                <a:pos x="89" y="150"/>
              </a:cxn>
              <a:cxn ang="0">
                <a:pos x="126" y="126"/>
              </a:cxn>
              <a:cxn ang="0">
                <a:pos x="151" y="121"/>
              </a:cxn>
              <a:cxn ang="0">
                <a:pos x="18" y="108"/>
              </a:cxn>
              <a:cxn ang="0">
                <a:pos x="24" y="43"/>
              </a:cxn>
              <a:cxn ang="0">
                <a:pos x="62" y="64"/>
              </a:cxn>
              <a:cxn ang="0">
                <a:pos x="73" y="86"/>
              </a:cxn>
              <a:cxn ang="0">
                <a:pos x="21" y="110"/>
              </a:cxn>
              <a:cxn ang="0">
                <a:pos x="26" y="116"/>
              </a:cxn>
              <a:cxn ang="0">
                <a:pos x="73" y="137"/>
              </a:cxn>
              <a:cxn ang="0">
                <a:pos x="27" y="119"/>
              </a:cxn>
              <a:cxn ang="0">
                <a:pos x="80" y="138"/>
              </a:cxn>
              <a:cxn ang="0">
                <a:pos x="126" y="116"/>
              </a:cxn>
              <a:cxn ang="0">
                <a:pos x="82" y="139"/>
              </a:cxn>
              <a:cxn ang="0">
                <a:pos x="80" y="93"/>
              </a:cxn>
              <a:cxn ang="0">
                <a:pos x="80" y="77"/>
              </a:cxn>
              <a:cxn ang="0">
                <a:pos x="89" y="61"/>
              </a:cxn>
              <a:cxn ang="0">
                <a:pos x="135" y="47"/>
              </a:cxn>
              <a:cxn ang="0">
                <a:pos x="130" y="110"/>
              </a:cxn>
              <a:cxn ang="0">
                <a:pos x="125" y="34"/>
              </a:cxn>
              <a:cxn ang="0">
                <a:pos x="125" y="37"/>
              </a:cxn>
              <a:cxn ang="0">
                <a:pos x="80" y="51"/>
              </a:cxn>
              <a:cxn ang="0">
                <a:pos x="86" y="21"/>
              </a:cxn>
              <a:cxn ang="0">
                <a:pos x="65" y="21"/>
              </a:cxn>
              <a:cxn ang="0">
                <a:pos x="73" y="51"/>
              </a:cxn>
              <a:cxn ang="0">
                <a:pos x="27" y="37"/>
              </a:cxn>
              <a:cxn ang="0">
                <a:pos x="27" y="34"/>
              </a:cxn>
            </a:cxnLst>
            <a:rect l="0" t="0" r="r" b="b"/>
            <a:pathLst>
              <a:path w="151" h="164">
                <a:moveTo>
                  <a:pt x="142" y="108"/>
                </a:moveTo>
                <a:cubicBezTo>
                  <a:pt x="142" y="47"/>
                  <a:pt x="142" y="47"/>
                  <a:pt x="142" y="47"/>
                </a:cubicBezTo>
                <a:cubicBezTo>
                  <a:pt x="148" y="45"/>
                  <a:pt x="151" y="40"/>
                  <a:pt x="151" y="35"/>
                </a:cubicBezTo>
                <a:cubicBezTo>
                  <a:pt x="151" y="27"/>
                  <a:pt x="145" y="21"/>
                  <a:pt x="138" y="21"/>
                </a:cubicBezTo>
                <a:cubicBezTo>
                  <a:pt x="133" y="21"/>
                  <a:pt x="129" y="24"/>
                  <a:pt x="127" y="27"/>
                </a:cubicBezTo>
                <a:cubicBezTo>
                  <a:pt x="89" y="14"/>
                  <a:pt x="89" y="14"/>
                  <a:pt x="89" y="14"/>
                </a:cubicBezTo>
                <a:cubicBezTo>
                  <a:pt x="89" y="14"/>
                  <a:pt x="89" y="14"/>
                  <a:pt x="89" y="13"/>
                </a:cubicBezTo>
                <a:cubicBezTo>
                  <a:pt x="89" y="6"/>
                  <a:pt x="83" y="0"/>
                  <a:pt x="76" y="0"/>
                </a:cubicBezTo>
                <a:cubicBezTo>
                  <a:pt x="68" y="0"/>
                  <a:pt x="62" y="6"/>
                  <a:pt x="62" y="13"/>
                </a:cubicBezTo>
                <a:cubicBezTo>
                  <a:pt x="62" y="14"/>
                  <a:pt x="62" y="14"/>
                  <a:pt x="62" y="15"/>
                </a:cubicBezTo>
                <a:cubicBezTo>
                  <a:pt x="25" y="27"/>
                  <a:pt x="25" y="27"/>
                  <a:pt x="25" y="27"/>
                </a:cubicBezTo>
                <a:cubicBezTo>
                  <a:pt x="22" y="24"/>
                  <a:pt x="18" y="21"/>
                  <a:pt x="13" y="21"/>
                </a:cubicBezTo>
                <a:cubicBezTo>
                  <a:pt x="6" y="21"/>
                  <a:pt x="0" y="27"/>
                  <a:pt x="0" y="35"/>
                </a:cubicBezTo>
                <a:cubicBezTo>
                  <a:pt x="0" y="41"/>
                  <a:pt x="5" y="46"/>
                  <a:pt x="11" y="47"/>
                </a:cubicBezTo>
                <a:cubicBezTo>
                  <a:pt x="11" y="108"/>
                  <a:pt x="11" y="108"/>
                  <a:pt x="11" y="108"/>
                </a:cubicBezTo>
                <a:cubicBezTo>
                  <a:pt x="5" y="109"/>
                  <a:pt x="0" y="115"/>
                  <a:pt x="0" y="121"/>
                </a:cubicBezTo>
                <a:cubicBezTo>
                  <a:pt x="0" y="128"/>
                  <a:pt x="6" y="134"/>
                  <a:pt x="13" y="134"/>
                </a:cubicBezTo>
                <a:cubicBezTo>
                  <a:pt x="19" y="134"/>
                  <a:pt x="24" y="131"/>
                  <a:pt x="26" y="126"/>
                </a:cubicBezTo>
                <a:cubicBezTo>
                  <a:pt x="64" y="144"/>
                  <a:pt x="64" y="144"/>
                  <a:pt x="64" y="144"/>
                </a:cubicBezTo>
                <a:cubicBezTo>
                  <a:pt x="63" y="146"/>
                  <a:pt x="62" y="148"/>
                  <a:pt x="62" y="150"/>
                </a:cubicBezTo>
                <a:cubicBezTo>
                  <a:pt x="62" y="158"/>
                  <a:pt x="68" y="164"/>
                  <a:pt x="76" y="164"/>
                </a:cubicBezTo>
                <a:cubicBezTo>
                  <a:pt x="83" y="164"/>
                  <a:pt x="89" y="158"/>
                  <a:pt x="89" y="150"/>
                </a:cubicBezTo>
                <a:cubicBezTo>
                  <a:pt x="89" y="148"/>
                  <a:pt x="88" y="146"/>
                  <a:pt x="87" y="144"/>
                </a:cubicBezTo>
                <a:cubicBezTo>
                  <a:pt x="126" y="126"/>
                  <a:pt x="126" y="126"/>
                  <a:pt x="126" y="126"/>
                </a:cubicBezTo>
                <a:cubicBezTo>
                  <a:pt x="128" y="131"/>
                  <a:pt x="133" y="134"/>
                  <a:pt x="138" y="134"/>
                </a:cubicBezTo>
                <a:cubicBezTo>
                  <a:pt x="145" y="134"/>
                  <a:pt x="151" y="128"/>
                  <a:pt x="151" y="121"/>
                </a:cubicBezTo>
                <a:cubicBezTo>
                  <a:pt x="151" y="115"/>
                  <a:pt x="148" y="110"/>
                  <a:pt x="142" y="108"/>
                </a:cubicBezTo>
                <a:close/>
                <a:moveTo>
                  <a:pt x="18" y="108"/>
                </a:moveTo>
                <a:cubicBezTo>
                  <a:pt x="18" y="47"/>
                  <a:pt x="18" y="47"/>
                  <a:pt x="18" y="47"/>
                </a:cubicBezTo>
                <a:cubicBezTo>
                  <a:pt x="20" y="46"/>
                  <a:pt x="22" y="45"/>
                  <a:pt x="24" y="43"/>
                </a:cubicBezTo>
                <a:cubicBezTo>
                  <a:pt x="63" y="61"/>
                  <a:pt x="63" y="61"/>
                  <a:pt x="63" y="61"/>
                </a:cubicBezTo>
                <a:cubicBezTo>
                  <a:pt x="62" y="62"/>
                  <a:pt x="62" y="63"/>
                  <a:pt x="62" y="64"/>
                </a:cubicBezTo>
                <a:cubicBezTo>
                  <a:pt x="62" y="70"/>
                  <a:pt x="67" y="76"/>
                  <a:pt x="73" y="77"/>
                </a:cubicBezTo>
                <a:cubicBezTo>
                  <a:pt x="73" y="86"/>
                  <a:pt x="73" y="86"/>
                  <a:pt x="73" y="86"/>
                </a:cubicBezTo>
                <a:cubicBezTo>
                  <a:pt x="73" y="93"/>
                  <a:pt x="73" y="93"/>
                  <a:pt x="73" y="93"/>
                </a:cubicBezTo>
                <a:cubicBezTo>
                  <a:pt x="21" y="110"/>
                  <a:pt x="21" y="110"/>
                  <a:pt x="21" y="110"/>
                </a:cubicBezTo>
                <a:cubicBezTo>
                  <a:pt x="20" y="109"/>
                  <a:pt x="19" y="109"/>
                  <a:pt x="18" y="108"/>
                </a:cubicBezTo>
                <a:close/>
                <a:moveTo>
                  <a:pt x="26" y="116"/>
                </a:moveTo>
                <a:cubicBezTo>
                  <a:pt x="73" y="100"/>
                  <a:pt x="73" y="100"/>
                  <a:pt x="73" y="100"/>
                </a:cubicBezTo>
                <a:cubicBezTo>
                  <a:pt x="73" y="137"/>
                  <a:pt x="73" y="137"/>
                  <a:pt x="73" y="137"/>
                </a:cubicBezTo>
                <a:cubicBezTo>
                  <a:pt x="72" y="138"/>
                  <a:pt x="70" y="138"/>
                  <a:pt x="69" y="139"/>
                </a:cubicBezTo>
                <a:cubicBezTo>
                  <a:pt x="27" y="119"/>
                  <a:pt x="27" y="119"/>
                  <a:pt x="27" y="119"/>
                </a:cubicBezTo>
                <a:cubicBezTo>
                  <a:pt x="26" y="118"/>
                  <a:pt x="26" y="117"/>
                  <a:pt x="26" y="116"/>
                </a:cubicBezTo>
                <a:close/>
                <a:moveTo>
                  <a:pt x="80" y="138"/>
                </a:moveTo>
                <a:cubicBezTo>
                  <a:pt x="80" y="101"/>
                  <a:pt x="80" y="101"/>
                  <a:pt x="80" y="101"/>
                </a:cubicBezTo>
                <a:cubicBezTo>
                  <a:pt x="126" y="116"/>
                  <a:pt x="126" y="116"/>
                  <a:pt x="126" y="116"/>
                </a:cubicBezTo>
                <a:cubicBezTo>
                  <a:pt x="125" y="117"/>
                  <a:pt x="125" y="118"/>
                  <a:pt x="125" y="119"/>
                </a:cubicBezTo>
                <a:cubicBezTo>
                  <a:pt x="82" y="139"/>
                  <a:pt x="82" y="139"/>
                  <a:pt x="82" y="139"/>
                </a:cubicBezTo>
                <a:cubicBezTo>
                  <a:pt x="81" y="138"/>
                  <a:pt x="80" y="138"/>
                  <a:pt x="80" y="138"/>
                </a:cubicBezTo>
                <a:close/>
                <a:moveTo>
                  <a:pt x="80" y="93"/>
                </a:moveTo>
                <a:cubicBezTo>
                  <a:pt x="80" y="85"/>
                  <a:pt x="80" y="85"/>
                  <a:pt x="80" y="85"/>
                </a:cubicBezTo>
                <a:cubicBezTo>
                  <a:pt x="80" y="77"/>
                  <a:pt x="80" y="77"/>
                  <a:pt x="80" y="77"/>
                </a:cubicBezTo>
                <a:cubicBezTo>
                  <a:pt x="85" y="75"/>
                  <a:pt x="89" y="70"/>
                  <a:pt x="89" y="64"/>
                </a:cubicBezTo>
                <a:cubicBezTo>
                  <a:pt x="89" y="63"/>
                  <a:pt x="89" y="62"/>
                  <a:pt x="89" y="61"/>
                </a:cubicBezTo>
                <a:cubicBezTo>
                  <a:pt x="128" y="43"/>
                  <a:pt x="128" y="43"/>
                  <a:pt x="128" y="43"/>
                </a:cubicBezTo>
                <a:cubicBezTo>
                  <a:pt x="130" y="45"/>
                  <a:pt x="132" y="47"/>
                  <a:pt x="135" y="47"/>
                </a:cubicBezTo>
                <a:cubicBezTo>
                  <a:pt x="135" y="108"/>
                  <a:pt x="135" y="108"/>
                  <a:pt x="135" y="108"/>
                </a:cubicBezTo>
                <a:cubicBezTo>
                  <a:pt x="133" y="108"/>
                  <a:pt x="132" y="109"/>
                  <a:pt x="130" y="110"/>
                </a:cubicBezTo>
                <a:lnTo>
                  <a:pt x="80" y="93"/>
                </a:lnTo>
                <a:close/>
                <a:moveTo>
                  <a:pt x="125" y="34"/>
                </a:moveTo>
                <a:cubicBezTo>
                  <a:pt x="125" y="34"/>
                  <a:pt x="125" y="34"/>
                  <a:pt x="125" y="35"/>
                </a:cubicBezTo>
                <a:cubicBezTo>
                  <a:pt x="125" y="35"/>
                  <a:pt x="125" y="36"/>
                  <a:pt x="125" y="37"/>
                </a:cubicBezTo>
                <a:cubicBezTo>
                  <a:pt x="85" y="55"/>
                  <a:pt x="85" y="55"/>
                  <a:pt x="85" y="55"/>
                </a:cubicBezTo>
                <a:cubicBezTo>
                  <a:pt x="84" y="53"/>
                  <a:pt x="82" y="52"/>
                  <a:pt x="80" y="51"/>
                </a:cubicBezTo>
                <a:cubicBezTo>
                  <a:pt x="80" y="26"/>
                  <a:pt x="80" y="26"/>
                  <a:pt x="80" y="26"/>
                </a:cubicBezTo>
                <a:cubicBezTo>
                  <a:pt x="82" y="25"/>
                  <a:pt x="85" y="23"/>
                  <a:pt x="86" y="21"/>
                </a:cubicBezTo>
                <a:lnTo>
                  <a:pt x="125" y="34"/>
                </a:lnTo>
                <a:close/>
                <a:moveTo>
                  <a:pt x="65" y="21"/>
                </a:moveTo>
                <a:cubicBezTo>
                  <a:pt x="67" y="24"/>
                  <a:pt x="69" y="26"/>
                  <a:pt x="73" y="26"/>
                </a:cubicBezTo>
                <a:cubicBezTo>
                  <a:pt x="73" y="51"/>
                  <a:pt x="73" y="51"/>
                  <a:pt x="73" y="51"/>
                </a:cubicBezTo>
                <a:cubicBezTo>
                  <a:pt x="70" y="52"/>
                  <a:pt x="68" y="53"/>
                  <a:pt x="66" y="55"/>
                </a:cubicBezTo>
                <a:cubicBezTo>
                  <a:pt x="27" y="37"/>
                  <a:pt x="27" y="37"/>
                  <a:pt x="27" y="37"/>
                </a:cubicBezTo>
                <a:cubicBezTo>
                  <a:pt x="27" y="36"/>
                  <a:pt x="27" y="35"/>
                  <a:pt x="27" y="35"/>
                </a:cubicBezTo>
                <a:cubicBezTo>
                  <a:pt x="27" y="34"/>
                  <a:pt x="27" y="34"/>
                  <a:pt x="27" y="34"/>
                </a:cubicBezTo>
                <a:lnTo>
                  <a:pt x="65" y="21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sp>
        <p:nvSpPr>
          <p:cNvPr id="1338" name="Freeform 8">
            <a:extLst>
              <a:ext uri="{FF2B5EF4-FFF2-40B4-BE49-F238E27FC236}">
                <a16:creationId xmlns:a16="http://schemas.microsoft.com/office/drawing/2014/main" id="{2ED72B98-00B6-A59F-064D-C9821F5F34B0}"/>
              </a:ext>
            </a:extLst>
          </p:cNvPr>
          <p:cNvSpPr>
            <a:spLocks noEditPoints="1"/>
          </p:cNvSpPr>
          <p:nvPr/>
        </p:nvSpPr>
        <p:spPr bwMode="auto">
          <a:xfrm>
            <a:off x="2369705" y="2354409"/>
            <a:ext cx="318250" cy="264837"/>
          </a:xfrm>
          <a:custGeom>
            <a:avLst/>
            <a:gdLst/>
            <a:ahLst/>
            <a:cxnLst>
              <a:cxn ang="0">
                <a:pos x="66" y="43"/>
              </a:cxn>
              <a:cxn ang="0">
                <a:pos x="64" y="45"/>
              </a:cxn>
              <a:cxn ang="0">
                <a:pos x="57" y="45"/>
              </a:cxn>
              <a:cxn ang="0">
                <a:pos x="48" y="55"/>
              </a:cxn>
              <a:cxn ang="0">
                <a:pos x="39" y="45"/>
              </a:cxn>
              <a:cxn ang="0">
                <a:pos x="25" y="45"/>
              </a:cxn>
              <a:cxn ang="0">
                <a:pos x="16" y="55"/>
              </a:cxn>
              <a:cxn ang="0">
                <a:pos x="7" y="45"/>
              </a:cxn>
              <a:cxn ang="0">
                <a:pos x="2" y="45"/>
              </a:cxn>
              <a:cxn ang="0">
                <a:pos x="0" y="43"/>
              </a:cxn>
              <a:cxn ang="0">
                <a:pos x="2" y="41"/>
              </a:cxn>
              <a:cxn ang="0">
                <a:pos x="2" y="26"/>
              </a:cxn>
              <a:cxn ang="0">
                <a:pos x="4" y="22"/>
              </a:cxn>
              <a:cxn ang="0">
                <a:pos x="11" y="15"/>
              </a:cxn>
              <a:cxn ang="0">
                <a:pos x="15" y="13"/>
              </a:cxn>
              <a:cxn ang="0">
                <a:pos x="21" y="13"/>
              </a:cxn>
              <a:cxn ang="0">
                <a:pos x="21" y="2"/>
              </a:cxn>
              <a:cxn ang="0">
                <a:pos x="23" y="0"/>
              </a:cxn>
              <a:cxn ang="0">
                <a:pos x="64" y="0"/>
              </a:cxn>
              <a:cxn ang="0">
                <a:pos x="66" y="2"/>
              </a:cxn>
              <a:cxn ang="0">
                <a:pos x="66" y="43"/>
              </a:cxn>
              <a:cxn ang="0">
                <a:pos x="21" y="27"/>
              </a:cxn>
              <a:cxn ang="0">
                <a:pos x="21" y="18"/>
              </a:cxn>
              <a:cxn ang="0">
                <a:pos x="15" y="18"/>
              </a:cxn>
              <a:cxn ang="0">
                <a:pos x="14" y="18"/>
              </a:cxn>
              <a:cxn ang="0">
                <a:pos x="7" y="25"/>
              </a:cxn>
              <a:cxn ang="0">
                <a:pos x="7" y="26"/>
              </a:cxn>
              <a:cxn ang="0">
                <a:pos x="7" y="27"/>
              </a:cxn>
              <a:cxn ang="0">
                <a:pos x="21" y="27"/>
              </a:cxn>
              <a:cxn ang="0">
                <a:pos x="16" y="41"/>
              </a:cxn>
              <a:cxn ang="0">
                <a:pos x="11" y="45"/>
              </a:cxn>
              <a:cxn ang="0">
                <a:pos x="16" y="50"/>
              </a:cxn>
              <a:cxn ang="0">
                <a:pos x="21" y="45"/>
              </a:cxn>
              <a:cxn ang="0">
                <a:pos x="16" y="41"/>
              </a:cxn>
              <a:cxn ang="0">
                <a:pos x="57" y="15"/>
              </a:cxn>
              <a:cxn ang="0">
                <a:pos x="56" y="13"/>
              </a:cxn>
              <a:cxn ang="0">
                <a:pos x="48" y="13"/>
              </a:cxn>
              <a:cxn ang="0">
                <a:pos x="48" y="5"/>
              </a:cxn>
              <a:cxn ang="0">
                <a:pos x="47" y="4"/>
              </a:cxn>
              <a:cxn ang="0">
                <a:pos x="40" y="4"/>
              </a:cxn>
              <a:cxn ang="0">
                <a:pos x="39" y="5"/>
              </a:cxn>
              <a:cxn ang="0">
                <a:pos x="39" y="13"/>
              </a:cxn>
              <a:cxn ang="0">
                <a:pos x="31" y="13"/>
              </a:cxn>
              <a:cxn ang="0">
                <a:pos x="30" y="15"/>
              </a:cxn>
              <a:cxn ang="0">
                <a:pos x="30" y="21"/>
              </a:cxn>
              <a:cxn ang="0">
                <a:pos x="31" y="23"/>
              </a:cxn>
              <a:cxn ang="0">
                <a:pos x="39" y="23"/>
              </a:cxn>
              <a:cxn ang="0">
                <a:pos x="39" y="31"/>
              </a:cxn>
              <a:cxn ang="0">
                <a:pos x="40" y="32"/>
              </a:cxn>
              <a:cxn ang="0">
                <a:pos x="47" y="32"/>
              </a:cxn>
              <a:cxn ang="0">
                <a:pos x="48" y="31"/>
              </a:cxn>
              <a:cxn ang="0">
                <a:pos x="48" y="23"/>
              </a:cxn>
              <a:cxn ang="0">
                <a:pos x="56" y="23"/>
              </a:cxn>
              <a:cxn ang="0">
                <a:pos x="57" y="21"/>
              </a:cxn>
              <a:cxn ang="0">
                <a:pos x="57" y="15"/>
              </a:cxn>
              <a:cxn ang="0">
                <a:pos x="48" y="41"/>
              </a:cxn>
              <a:cxn ang="0">
                <a:pos x="43" y="45"/>
              </a:cxn>
              <a:cxn ang="0">
                <a:pos x="48" y="50"/>
              </a:cxn>
              <a:cxn ang="0">
                <a:pos x="53" y="45"/>
              </a:cxn>
              <a:cxn ang="0">
                <a:pos x="48" y="41"/>
              </a:cxn>
            </a:cxnLst>
            <a:rect l="0" t="0" r="r" b="b"/>
            <a:pathLst>
              <a:path w="66" h="55">
                <a:moveTo>
                  <a:pt x="66" y="43"/>
                </a:moveTo>
                <a:cubicBezTo>
                  <a:pt x="66" y="44"/>
                  <a:pt x="65" y="45"/>
                  <a:pt x="64" y="45"/>
                </a:cubicBezTo>
                <a:cubicBezTo>
                  <a:pt x="57" y="45"/>
                  <a:pt x="57" y="45"/>
                  <a:pt x="57" y="45"/>
                </a:cubicBezTo>
                <a:cubicBezTo>
                  <a:pt x="57" y="50"/>
                  <a:pt x="53" y="55"/>
                  <a:pt x="48" y="55"/>
                </a:cubicBezTo>
                <a:cubicBezTo>
                  <a:pt x="43" y="55"/>
                  <a:pt x="39" y="50"/>
                  <a:pt x="39" y="45"/>
                </a:cubicBezTo>
                <a:cubicBezTo>
                  <a:pt x="25" y="45"/>
                  <a:pt x="25" y="45"/>
                  <a:pt x="25" y="45"/>
                </a:cubicBezTo>
                <a:cubicBezTo>
                  <a:pt x="25" y="50"/>
                  <a:pt x="21" y="55"/>
                  <a:pt x="16" y="55"/>
                </a:cubicBezTo>
                <a:cubicBezTo>
                  <a:pt x="11" y="55"/>
                  <a:pt x="7" y="50"/>
                  <a:pt x="7" y="45"/>
                </a:cubicBezTo>
                <a:cubicBezTo>
                  <a:pt x="2" y="45"/>
                  <a:pt x="2" y="45"/>
                  <a:pt x="2" y="45"/>
                </a:cubicBezTo>
                <a:cubicBezTo>
                  <a:pt x="1" y="45"/>
                  <a:pt x="0" y="44"/>
                  <a:pt x="0" y="43"/>
                </a:cubicBezTo>
                <a:cubicBezTo>
                  <a:pt x="0" y="42"/>
                  <a:pt x="1" y="41"/>
                  <a:pt x="2" y="41"/>
                </a:cubicBezTo>
                <a:cubicBezTo>
                  <a:pt x="2" y="26"/>
                  <a:pt x="2" y="26"/>
                  <a:pt x="2" y="26"/>
                </a:cubicBezTo>
                <a:cubicBezTo>
                  <a:pt x="2" y="25"/>
                  <a:pt x="3" y="23"/>
                  <a:pt x="4" y="22"/>
                </a:cubicBezTo>
                <a:cubicBezTo>
                  <a:pt x="11" y="15"/>
                  <a:pt x="11" y="15"/>
                  <a:pt x="11" y="15"/>
                </a:cubicBezTo>
                <a:cubicBezTo>
                  <a:pt x="12" y="14"/>
                  <a:pt x="14" y="13"/>
                  <a:pt x="15" y="13"/>
                </a:cubicBezTo>
                <a:cubicBezTo>
                  <a:pt x="21" y="13"/>
                  <a:pt x="21" y="13"/>
                  <a:pt x="21" y="13"/>
                </a:cubicBezTo>
                <a:cubicBezTo>
                  <a:pt x="21" y="2"/>
                  <a:pt x="21" y="2"/>
                  <a:pt x="21" y="2"/>
                </a:cubicBezTo>
                <a:cubicBezTo>
                  <a:pt x="21" y="1"/>
                  <a:pt x="22" y="0"/>
                  <a:pt x="23" y="0"/>
                </a:cubicBezTo>
                <a:cubicBezTo>
                  <a:pt x="64" y="0"/>
                  <a:pt x="64" y="0"/>
                  <a:pt x="64" y="0"/>
                </a:cubicBezTo>
                <a:cubicBezTo>
                  <a:pt x="65" y="0"/>
                  <a:pt x="66" y="1"/>
                  <a:pt x="66" y="2"/>
                </a:cubicBezTo>
                <a:lnTo>
                  <a:pt x="66" y="43"/>
                </a:lnTo>
                <a:close/>
                <a:moveTo>
                  <a:pt x="21" y="27"/>
                </a:moveTo>
                <a:cubicBezTo>
                  <a:pt x="21" y="18"/>
                  <a:pt x="21" y="18"/>
                  <a:pt x="21" y="18"/>
                </a:cubicBezTo>
                <a:cubicBezTo>
                  <a:pt x="15" y="18"/>
                  <a:pt x="15" y="18"/>
                  <a:pt x="15" y="18"/>
                </a:cubicBezTo>
                <a:cubicBezTo>
                  <a:pt x="15" y="18"/>
                  <a:pt x="14" y="18"/>
                  <a:pt x="14" y="18"/>
                </a:cubicBezTo>
                <a:cubicBezTo>
                  <a:pt x="7" y="25"/>
                  <a:pt x="7" y="25"/>
                  <a:pt x="7" y="25"/>
                </a:cubicBezTo>
                <a:cubicBezTo>
                  <a:pt x="7" y="25"/>
                  <a:pt x="7" y="26"/>
                  <a:pt x="7" y="26"/>
                </a:cubicBezTo>
                <a:cubicBezTo>
                  <a:pt x="7" y="27"/>
                  <a:pt x="7" y="27"/>
                  <a:pt x="7" y="27"/>
                </a:cubicBezTo>
                <a:lnTo>
                  <a:pt x="21" y="27"/>
                </a:lnTo>
                <a:close/>
                <a:moveTo>
                  <a:pt x="16" y="41"/>
                </a:moveTo>
                <a:cubicBezTo>
                  <a:pt x="14" y="41"/>
                  <a:pt x="11" y="43"/>
                  <a:pt x="11" y="45"/>
                </a:cubicBezTo>
                <a:cubicBezTo>
                  <a:pt x="11" y="48"/>
                  <a:pt x="14" y="50"/>
                  <a:pt x="16" y="50"/>
                </a:cubicBezTo>
                <a:cubicBezTo>
                  <a:pt x="19" y="50"/>
                  <a:pt x="21" y="48"/>
                  <a:pt x="21" y="45"/>
                </a:cubicBezTo>
                <a:cubicBezTo>
                  <a:pt x="21" y="43"/>
                  <a:pt x="19" y="41"/>
                  <a:pt x="16" y="41"/>
                </a:cubicBezTo>
                <a:close/>
                <a:moveTo>
                  <a:pt x="57" y="15"/>
                </a:moveTo>
                <a:cubicBezTo>
                  <a:pt x="57" y="14"/>
                  <a:pt x="57" y="13"/>
                  <a:pt x="56" y="13"/>
                </a:cubicBezTo>
                <a:cubicBezTo>
                  <a:pt x="48" y="13"/>
                  <a:pt x="48" y="13"/>
                  <a:pt x="48" y="13"/>
                </a:cubicBezTo>
                <a:cubicBezTo>
                  <a:pt x="48" y="5"/>
                  <a:pt x="48" y="5"/>
                  <a:pt x="48" y="5"/>
                </a:cubicBezTo>
                <a:cubicBezTo>
                  <a:pt x="48" y="5"/>
                  <a:pt x="48" y="4"/>
                  <a:pt x="47" y="4"/>
                </a:cubicBezTo>
                <a:cubicBezTo>
                  <a:pt x="40" y="4"/>
                  <a:pt x="40" y="4"/>
                  <a:pt x="40" y="4"/>
                </a:cubicBezTo>
                <a:cubicBezTo>
                  <a:pt x="39" y="4"/>
                  <a:pt x="39" y="5"/>
                  <a:pt x="39" y="5"/>
                </a:cubicBezTo>
                <a:cubicBezTo>
                  <a:pt x="39" y="13"/>
                  <a:pt x="39" y="13"/>
                  <a:pt x="39" y="13"/>
                </a:cubicBezTo>
                <a:cubicBezTo>
                  <a:pt x="31" y="13"/>
                  <a:pt x="31" y="13"/>
                  <a:pt x="31" y="13"/>
                </a:cubicBezTo>
                <a:cubicBezTo>
                  <a:pt x="30" y="13"/>
                  <a:pt x="30" y="14"/>
                  <a:pt x="30" y="15"/>
                </a:cubicBezTo>
                <a:cubicBezTo>
                  <a:pt x="30" y="21"/>
                  <a:pt x="30" y="21"/>
                  <a:pt x="30" y="21"/>
                </a:cubicBezTo>
                <a:cubicBezTo>
                  <a:pt x="30" y="22"/>
                  <a:pt x="30" y="23"/>
                  <a:pt x="31" y="23"/>
                </a:cubicBezTo>
                <a:cubicBezTo>
                  <a:pt x="39" y="23"/>
                  <a:pt x="39" y="23"/>
                  <a:pt x="39" y="23"/>
                </a:cubicBezTo>
                <a:cubicBezTo>
                  <a:pt x="39" y="31"/>
                  <a:pt x="39" y="31"/>
                  <a:pt x="39" y="31"/>
                </a:cubicBezTo>
                <a:cubicBezTo>
                  <a:pt x="39" y="31"/>
                  <a:pt x="39" y="32"/>
                  <a:pt x="40" y="32"/>
                </a:cubicBezTo>
                <a:cubicBezTo>
                  <a:pt x="47" y="32"/>
                  <a:pt x="47" y="32"/>
                  <a:pt x="47" y="32"/>
                </a:cubicBezTo>
                <a:cubicBezTo>
                  <a:pt x="48" y="32"/>
                  <a:pt x="48" y="31"/>
                  <a:pt x="48" y="31"/>
                </a:cubicBezTo>
                <a:cubicBezTo>
                  <a:pt x="48" y="23"/>
                  <a:pt x="48" y="23"/>
                  <a:pt x="48" y="23"/>
                </a:cubicBezTo>
                <a:cubicBezTo>
                  <a:pt x="56" y="23"/>
                  <a:pt x="56" y="23"/>
                  <a:pt x="56" y="23"/>
                </a:cubicBezTo>
                <a:cubicBezTo>
                  <a:pt x="57" y="23"/>
                  <a:pt x="57" y="22"/>
                  <a:pt x="57" y="21"/>
                </a:cubicBezTo>
                <a:lnTo>
                  <a:pt x="57" y="15"/>
                </a:lnTo>
                <a:close/>
                <a:moveTo>
                  <a:pt x="48" y="41"/>
                </a:moveTo>
                <a:cubicBezTo>
                  <a:pt x="45" y="41"/>
                  <a:pt x="43" y="43"/>
                  <a:pt x="43" y="45"/>
                </a:cubicBezTo>
                <a:cubicBezTo>
                  <a:pt x="43" y="48"/>
                  <a:pt x="45" y="50"/>
                  <a:pt x="48" y="50"/>
                </a:cubicBezTo>
                <a:cubicBezTo>
                  <a:pt x="51" y="50"/>
                  <a:pt x="53" y="48"/>
                  <a:pt x="53" y="45"/>
                </a:cubicBezTo>
                <a:cubicBezTo>
                  <a:pt x="53" y="43"/>
                  <a:pt x="51" y="41"/>
                  <a:pt x="48" y="41"/>
                </a:cubicBez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339" name="Freeform 82">
            <a:extLst>
              <a:ext uri="{FF2B5EF4-FFF2-40B4-BE49-F238E27FC236}">
                <a16:creationId xmlns:a16="http://schemas.microsoft.com/office/drawing/2014/main" id="{87DD48A3-FB07-36D3-069C-3F51A2CBA191}"/>
              </a:ext>
            </a:extLst>
          </p:cNvPr>
          <p:cNvSpPr>
            <a:spLocks noEditPoints="1"/>
          </p:cNvSpPr>
          <p:nvPr/>
        </p:nvSpPr>
        <p:spPr bwMode="auto">
          <a:xfrm>
            <a:off x="2995724" y="2300997"/>
            <a:ext cx="311572" cy="318250"/>
          </a:xfrm>
          <a:custGeom>
            <a:avLst/>
            <a:gdLst/>
            <a:ahLst/>
            <a:cxnLst>
              <a:cxn ang="0">
                <a:pos x="60" y="21"/>
              </a:cxn>
              <a:cxn ang="0">
                <a:pos x="52" y="29"/>
              </a:cxn>
              <a:cxn ang="0">
                <a:pos x="56" y="33"/>
              </a:cxn>
              <a:cxn ang="0">
                <a:pos x="56" y="34"/>
              </a:cxn>
              <a:cxn ang="0">
                <a:pos x="49" y="42"/>
              </a:cxn>
              <a:cxn ang="0">
                <a:pos x="47" y="42"/>
              </a:cxn>
              <a:cxn ang="0">
                <a:pos x="43" y="38"/>
              </a:cxn>
              <a:cxn ang="0">
                <a:pos x="22" y="60"/>
              </a:cxn>
              <a:cxn ang="0">
                <a:pos x="18" y="61"/>
              </a:cxn>
              <a:cxn ang="0">
                <a:pos x="11" y="61"/>
              </a:cxn>
              <a:cxn ang="0">
                <a:pos x="2" y="66"/>
              </a:cxn>
              <a:cxn ang="0">
                <a:pos x="0" y="63"/>
              </a:cxn>
              <a:cxn ang="0">
                <a:pos x="4" y="54"/>
              </a:cxn>
              <a:cxn ang="0">
                <a:pos x="4" y="47"/>
              </a:cxn>
              <a:cxn ang="0">
                <a:pos x="6" y="44"/>
              </a:cxn>
              <a:cxn ang="0">
                <a:pos x="27" y="22"/>
              </a:cxn>
              <a:cxn ang="0">
                <a:pos x="23" y="18"/>
              </a:cxn>
              <a:cxn ang="0">
                <a:pos x="23" y="17"/>
              </a:cxn>
              <a:cxn ang="0">
                <a:pos x="31" y="9"/>
              </a:cxn>
              <a:cxn ang="0">
                <a:pos x="33" y="9"/>
              </a:cxn>
              <a:cxn ang="0">
                <a:pos x="36" y="13"/>
              </a:cxn>
              <a:cxn ang="0">
                <a:pos x="44" y="5"/>
              </a:cxn>
              <a:cxn ang="0">
                <a:pos x="60" y="5"/>
              </a:cxn>
              <a:cxn ang="0">
                <a:pos x="60" y="21"/>
              </a:cxn>
              <a:cxn ang="0">
                <a:pos x="39" y="34"/>
              </a:cxn>
              <a:cxn ang="0">
                <a:pos x="32" y="27"/>
              </a:cxn>
              <a:cxn ang="0">
                <a:pos x="11" y="47"/>
              </a:cxn>
              <a:cxn ang="0">
                <a:pos x="11" y="54"/>
              </a:cxn>
              <a:cxn ang="0">
                <a:pos x="18" y="54"/>
              </a:cxn>
              <a:cxn ang="0">
                <a:pos x="39" y="34"/>
              </a:cxn>
            </a:cxnLst>
            <a:rect l="0" t="0" r="r" b="b"/>
            <a:pathLst>
              <a:path w="65" h="66">
                <a:moveTo>
                  <a:pt x="60" y="21"/>
                </a:moveTo>
                <a:cubicBezTo>
                  <a:pt x="52" y="29"/>
                  <a:pt x="52" y="29"/>
                  <a:pt x="52" y="29"/>
                </a:cubicBezTo>
                <a:cubicBezTo>
                  <a:pt x="56" y="33"/>
                  <a:pt x="56" y="33"/>
                  <a:pt x="56" y="33"/>
                </a:cubicBezTo>
                <a:cubicBezTo>
                  <a:pt x="57" y="33"/>
                  <a:pt x="57" y="34"/>
                  <a:pt x="56" y="34"/>
                </a:cubicBezTo>
                <a:cubicBezTo>
                  <a:pt x="49" y="42"/>
                  <a:pt x="49" y="42"/>
                  <a:pt x="49" y="42"/>
                </a:cubicBezTo>
                <a:cubicBezTo>
                  <a:pt x="48" y="42"/>
                  <a:pt x="47" y="42"/>
                  <a:pt x="47" y="42"/>
                </a:cubicBezTo>
                <a:cubicBezTo>
                  <a:pt x="43" y="38"/>
                  <a:pt x="43" y="38"/>
                  <a:pt x="43" y="38"/>
                </a:cubicBezTo>
                <a:cubicBezTo>
                  <a:pt x="22" y="60"/>
                  <a:pt x="22" y="60"/>
                  <a:pt x="22" y="60"/>
                </a:cubicBezTo>
                <a:cubicBezTo>
                  <a:pt x="21" y="61"/>
                  <a:pt x="20" y="61"/>
                  <a:pt x="18" y="61"/>
                </a:cubicBezTo>
                <a:cubicBezTo>
                  <a:pt x="11" y="61"/>
                  <a:pt x="11" y="61"/>
                  <a:pt x="11" y="61"/>
                </a:cubicBezTo>
                <a:cubicBezTo>
                  <a:pt x="2" y="66"/>
                  <a:pt x="2" y="66"/>
                  <a:pt x="2" y="66"/>
                </a:cubicBezTo>
                <a:cubicBezTo>
                  <a:pt x="0" y="63"/>
                  <a:pt x="0" y="63"/>
                  <a:pt x="0" y="63"/>
                </a:cubicBezTo>
                <a:cubicBezTo>
                  <a:pt x="4" y="54"/>
                  <a:pt x="4" y="54"/>
                  <a:pt x="4" y="54"/>
                </a:cubicBezTo>
                <a:cubicBezTo>
                  <a:pt x="4" y="47"/>
                  <a:pt x="4" y="47"/>
                  <a:pt x="4" y="47"/>
                </a:cubicBezTo>
                <a:cubicBezTo>
                  <a:pt x="4" y="46"/>
                  <a:pt x="5" y="45"/>
                  <a:pt x="6" y="44"/>
                </a:cubicBezTo>
                <a:cubicBezTo>
                  <a:pt x="27" y="22"/>
                  <a:pt x="27" y="22"/>
                  <a:pt x="27" y="22"/>
                </a:cubicBezTo>
                <a:cubicBezTo>
                  <a:pt x="23" y="18"/>
                  <a:pt x="23" y="18"/>
                  <a:pt x="23" y="18"/>
                </a:cubicBezTo>
                <a:cubicBezTo>
                  <a:pt x="23" y="18"/>
                  <a:pt x="23" y="17"/>
                  <a:pt x="23" y="17"/>
                </a:cubicBezTo>
                <a:cubicBezTo>
                  <a:pt x="31" y="9"/>
                  <a:pt x="31" y="9"/>
                  <a:pt x="31" y="9"/>
                </a:cubicBezTo>
                <a:cubicBezTo>
                  <a:pt x="31" y="9"/>
                  <a:pt x="32" y="9"/>
                  <a:pt x="33" y="9"/>
                </a:cubicBezTo>
                <a:cubicBezTo>
                  <a:pt x="36" y="13"/>
                  <a:pt x="36" y="13"/>
                  <a:pt x="36" y="13"/>
                </a:cubicBezTo>
                <a:cubicBezTo>
                  <a:pt x="44" y="5"/>
                  <a:pt x="44" y="5"/>
                  <a:pt x="44" y="5"/>
                </a:cubicBezTo>
                <a:cubicBezTo>
                  <a:pt x="49" y="0"/>
                  <a:pt x="56" y="0"/>
                  <a:pt x="60" y="5"/>
                </a:cubicBezTo>
                <a:cubicBezTo>
                  <a:pt x="65" y="9"/>
                  <a:pt x="65" y="17"/>
                  <a:pt x="60" y="21"/>
                </a:cubicBezTo>
                <a:close/>
                <a:moveTo>
                  <a:pt x="39" y="34"/>
                </a:moveTo>
                <a:cubicBezTo>
                  <a:pt x="32" y="27"/>
                  <a:pt x="32" y="27"/>
                  <a:pt x="32" y="27"/>
                </a:cubicBezTo>
                <a:cubicBezTo>
                  <a:pt x="11" y="47"/>
                  <a:pt x="11" y="47"/>
                  <a:pt x="11" y="47"/>
                </a:cubicBezTo>
                <a:cubicBezTo>
                  <a:pt x="11" y="54"/>
                  <a:pt x="11" y="54"/>
                  <a:pt x="11" y="54"/>
                </a:cubicBezTo>
                <a:cubicBezTo>
                  <a:pt x="18" y="54"/>
                  <a:pt x="18" y="54"/>
                  <a:pt x="18" y="54"/>
                </a:cubicBezTo>
                <a:lnTo>
                  <a:pt x="39" y="34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340" name="Freeform 58">
            <a:extLst>
              <a:ext uri="{FF2B5EF4-FFF2-40B4-BE49-F238E27FC236}">
                <a16:creationId xmlns:a16="http://schemas.microsoft.com/office/drawing/2014/main" id="{BC0E6AD7-D2EF-DD22-6F41-3278E4E66886}"/>
              </a:ext>
            </a:extLst>
          </p:cNvPr>
          <p:cNvSpPr>
            <a:spLocks noEditPoints="1"/>
          </p:cNvSpPr>
          <p:nvPr/>
        </p:nvSpPr>
        <p:spPr bwMode="auto">
          <a:xfrm>
            <a:off x="5289069" y="2977478"/>
            <a:ext cx="286372" cy="286372"/>
          </a:xfrm>
          <a:custGeom>
            <a:avLst/>
            <a:gdLst/>
            <a:ahLst/>
            <a:cxnLst>
              <a:cxn ang="0">
                <a:pos x="51" y="58"/>
              </a:cxn>
              <a:cxn ang="0">
                <a:pos x="7" y="58"/>
              </a:cxn>
              <a:cxn ang="0">
                <a:pos x="3" y="50"/>
              </a:cxn>
              <a:cxn ang="0">
                <a:pos x="22" y="20"/>
              </a:cxn>
              <a:cxn ang="0">
                <a:pos x="22" y="4"/>
              </a:cxn>
              <a:cxn ang="0">
                <a:pos x="19" y="4"/>
              </a:cxn>
              <a:cxn ang="0">
                <a:pos x="17" y="2"/>
              </a:cxn>
              <a:cxn ang="0">
                <a:pos x="19" y="0"/>
              </a:cxn>
              <a:cxn ang="0">
                <a:pos x="39" y="0"/>
              </a:cxn>
              <a:cxn ang="0">
                <a:pos x="41" y="2"/>
              </a:cxn>
              <a:cxn ang="0">
                <a:pos x="39" y="4"/>
              </a:cxn>
              <a:cxn ang="0">
                <a:pos x="36" y="4"/>
              </a:cxn>
              <a:cxn ang="0">
                <a:pos x="36" y="20"/>
              </a:cxn>
              <a:cxn ang="0">
                <a:pos x="55" y="50"/>
              </a:cxn>
              <a:cxn ang="0">
                <a:pos x="51" y="58"/>
              </a:cxn>
              <a:cxn ang="0">
                <a:pos x="16" y="38"/>
              </a:cxn>
              <a:cxn ang="0">
                <a:pos x="43" y="38"/>
              </a:cxn>
              <a:cxn ang="0">
                <a:pos x="32" y="22"/>
              </a:cxn>
              <a:cxn ang="0">
                <a:pos x="31" y="21"/>
              </a:cxn>
              <a:cxn ang="0">
                <a:pos x="31" y="20"/>
              </a:cxn>
              <a:cxn ang="0">
                <a:pos x="31" y="4"/>
              </a:cxn>
              <a:cxn ang="0">
                <a:pos x="27" y="4"/>
              </a:cxn>
              <a:cxn ang="0">
                <a:pos x="27" y="20"/>
              </a:cxn>
              <a:cxn ang="0">
                <a:pos x="27" y="21"/>
              </a:cxn>
              <a:cxn ang="0">
                <a:pos x="26" y="22"/>
              </a:cxn>
              <a:cxn ang="0">
                <a:pos x="16" y="38"/>
              </a:cxn>
            </a:cxnLst>
            <a:rect l="0" t="0" r="r" b="b"/>
            <a:pathLst>
              <a:path w="58" h="58">
                <a:moveTo>
                  <a:pt x="51" y="58"/>
                </a:moveTo>
                <a:cubicBezTo>
                  <a:pt x="7" y="58"/>
                  <a:pt x="7" y="58"/>
                  <a:pt x="7" y="58"/>
                </a:cubicBezTo>
                <a:cubicBezTo>
                  <a:pt x="2" y="58"/>
                  <a:pt x="0" y="54"/>
                  <a:pt x="3" y="50"/>
                </a:cubicBezTo>
                <a:cubicBezTo>
                  <a:pt x="22" y="20"/>
                  <a:pt x="22" y="20"/>
                  <a:pt x="22" y="20"/>
                </a:cubicBezTo>
                <a:cubicBezTo>
                  <a:pt x="22" y="4"/>
                  <a:pt x="22" y="4"/>
                  <a:pt x="22" y="4"/>
                </a:cubicBezTo>
                <a:cubicBezTo>
                  <a:pt x="19" y="4"/>
                  <a:pt x="19" y="4"/>
                  <a:pt x="19" y="4"/>
                </a:cubicBezTo>
                <a:cubicBezTo>
                  <a:pt x="18" y="4"/>
                  <a:pt x="17" y="3"/>
                  <a:pt x="17" y="2"/>
                </a:cubicBezTo>
                <a:cubicBezTo>
                  <a:pt x="17" y="1"/>
                  <a:pt x="18" y="0"/>
                  <a:pt x="19" y="0"/>
                </a:cubicBezTo>
                <a:cubicBezTo>
                  <a:pt x="39" y="0"/>
                  <a:pt x="39" y="0"/>
                  <a:pt x="39" y="0"/>
                </a:cubicBezTo>
                <a:cubicBezTo>
                  <a:pt x="40" y="0"/>
                  <a:pt x="41" y="1"/>
                  <a:pt x="41" y="2"/>
                </a:cubicBezTo>
                <a:cubicBezTo>
                  <a:pt x="41" y="3"/>
                  <a:pt x="40" y="4"/>
                  <a:pt x="39" y="4"/>
                </a:cubicBezTo>
                <a:cubicBezTo>
                  <a:pt x="36" y="4"/>
                  <a:pt x="36" y="4"/>
                  <a:pt x="36" y="4"/>
                </a:cubicBezTo>
                <a:cubicBezTo>
                  <a:pt x="36" y="20"/>
                  <a:pt x="36" y="20"/>
                  <a:pt x="36" y="20"/>
                </a:cubicBezTo>
                <a:cubicBezTo>
                  <a:pt x="55" y="50"/>
                  <a:pt x="55" y="50"/>
                  <a:pt x="55" y="50"/>
                </a:cubicBezTo>
                <a:cubicBezTo>
                  <a:pt x="58" y="54"/>
                  <a:pt x="56" y="58"/>
                  <a:pt x="51" y="58"/>
                </a:cubicBezTo>
                <a:close/>
                <a:moveTo>
                  <a:pt x="16" y="38"/>
                </a:moveTo>
                <a:cubicBezTo>
                  <a:pt x="43" y="38"/>
                  <a:pt x="43" y="38"/>
                  <a:pt x="43" y="38"/>
                </a:cubicBezTo>
                <a:cubicBezTo>
                  <a:pt x="32" y="22"/>
                  <a:pt x="32" y="22"/>
                  <a:pt x="32" y="22"/>
                </a:cubicBezTo>
                <a:cubicBezTo>
                  <a:pt x="31" y="21"/>
                  <a:pt x="31" y="21"/>
                  <a:pt x="31" y="21"/>
                </a:cubicBezTo>
                <a:cubicBezTo>
                  <a:pt x="31" y="20"/>
                  <a:pt x="31" y="20"/>
                  <a:pt x="31" y="20"/>
                </a:cubicBezTo>
                <a:cubicBezTo>
                  <a:pt x="31" y="4"/>
                  <a:pt x="31" y="4"/>
                  <a:pt x="31" y="4"/>
                </a:cubicBezTo>
                <a:cubicBezTo>
                  <a:pt x="27" y="4"/>
                  <a:pt x="27" y="4"/>
                  <a:pt x="27" y="4"/>
                </a:cubicBezTo>
                <a:cubicBezTo>
                  <a:pt x="27" y="20"/>
                  <a:pt x="27" y="20"/>
                  <a:pt x="27" y="20"/>
                </a:cubicBezTo>
                <a:cubicBezTo>
                  <a:pt x="27" y="21"/>
                  <a:pt x="27" y="21"/>
                  <a:pt x="27" y="21"/>
                </a:cubicBezTo>
                <a:cubicBezTo>
                  <a:pt x="26" y="22"/>
                  <a:pt x="26" y="22"/>
                  <a:pt x="26" y="22"/>
                </a:cubicBezTo>
                <a:lnTo>
                  <a:pt x="16" y="38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341" name="Freeform 138">
            <a:extLst>
              <a:ext uri="{FF2B5EF4-FFF2-40B4-BE49-F238E27FC236}">
                <a16:creationId xmlns:a16="http://schemas.microsoft.com/office/drawing/2014/main" id="{7721FB92-E6EE-13E4-4908-EB2FCDFB51C1}"/>
              </a:ext>
            </a:extLst>
          </p:cNvPr>
          <p:cNvSpPr>
            <a:spLocks noEditPoints="1"/>
          </p:cNvSpPr>
          <p:nvPr/>
        </p:nvSpPr>
        <p:spPr bwMode="auto">
          <a:xfrm>
            <a:off x="6208548" y="2968420"/>
            <a:ext cx="348705" cy="377332"/>
          </a:xfrm>
          <a:custGeom>
            <a:avLst/>
            <a:gdLst/>
            <a:ahLst/>
            <a:cxnLst>
              <a:cxn ang="0">
                <a:pos x="42" y="51"/>
              </a:cxn>
              <a:cxn ang="0">
                <a:pos x="22" y="67"/>
              </a:cxn>
              <a:cxn ang="0">
                <a:pos x="0" y="45"/>
              </a:cxn>
              <a:cxn ang="0">
                <a:pos x="14" y="24"/>
              </a:cxn>
              <a:cxn ang="0">
                <a:pos x="15" y="29"/>
              </a:cxn>
              <a:cxn ang="0">
                <a:pos x="5" y="45"/>
              </a:cxn>
              <a:cxn ang="0">
                <a:pos x="22" y="62"/>
              </a:cxn>
              <a:cxn ang="0">
                <a:pos x="39" y="44"/>
              </a:cxn>
              <a:cxn ang="0">
                <a:pos x="42" y="51"/>
              </a:cxn>
              <a:cxn ang="0">
                <a:pos x="62" y="52"/>
              </a:cxn>
              <a:cxn ang="0">
                <a:pos x="52" y="57"/>
              </a:cxn>
              <a:cxn ang="0">
                <a:pos x="51" y="57"/>
              </a:cxn>
              <a:cxn ang="0">
                <a:pos x="49" y="56"/>
              </a:cxn>
              <a:cxn ang="0">
                <a:pos x="40" y="38"/>
              </a:cxn>
              <a:cxn ang="0">
                <a:pos x="22" y="38"/>
              </a:cxn>
              <a:cxn ang="0">
                <a:pos x="19" y="35"/>
              </a:cxn>
              <a:cxn ang="0">
                <a:pos x="16" y="6"/>
              </a:cxn>
              <a:cxn ang="0">
                <a:pos x="16" y="4"/>
              </a:cxn>
              <a:cxn ang="0">
                <a:pos x="22" y="0"/>
              </a:cxn>
              <a:cxn ang="0">
                <a:pos x="28" y="6"/>
              </a:cxn>
              <a:cxn ang="0">
                <a:pos x="21" y="12"/>
              </a:cxn>
              <a:cxn ang="0">
                <a:pos x="23" y="23"/>
              </a:cxn>
              <a:cxn ang="0">
                <a:pos x="39" y="23"/>
              </a:cxn>
              <a:cxn ang="0">
                <a:pos x="39" y="28"/>
              </a:cxn>
              <a:cxn ang="0">
                <a:pos x="23" y="28"/>
              </a:cxn>
              <a:cxn ang="0">
                <a:pos x="24" y="33"/>
              </a:cxn>
              <a:cxn ang="0">
                <a:pos x="41" y="33"/>
              </a:cxn>
              <a:cxn ang="0">
                <a:pos x="43" y="34"/>
              </a:cxn>
              <a:cxn ang="0">
                <a:pos x="52" y="51"/>
              </a:cxn>
              <a:cxn ang="0">
                <a:pos x="59" y="48"/>
              </a:cxn>
              <a:cxn ang="0">
                <a:pos x="62" y="52"/>
              </a:cxn>
            </a:cxnLst>
            <a:rect l="0" t="0" r="r" b="b"/>
            <a:pathLst>
              <a:path w="62" h="67">
                <a:moveTo>
                  <a:pt x="42" y="51"/>
                </a:moveTo>
                <a:cubicBezTo>
                  <a:pt x="40" y="61"/>
                  <a:pt x="31" y="67"/>
                  <a:pt x="22" y="67"/>
                </a:cubicBezTo>
                <a:cubicBezTo>
                  <a:pt x="10" y="67"/>
                  <a:pt x="0" y="57"/>
                  <a:pt x="0" y="45"/>
                </a:cubicBezTo>
                <a:cubicBezTo>
                  <a:pt x="0" y="36"/>
                  <a:pt x="6" y="27"/>
                  <a:pt x="14" y="24"/>
                </a:cubicBezTo>
                <a:cubicBezTo>
                  <a:pt x="15" y="29"/>
                  <a:pt x="15" y="29"/>
                  <a:pt x="15" y="29"/>
                </a:cubicBezTo>
                <a:cubicBezTo>
                  <a:pt x="9" y="32"/>
                  <a:pt x="5" y="38"/>
                  <a:pt x="5" y="45"/>
                </a:cubicBezTo>
                <a:cubicBezTo>
                  <a:pt x="5" y="54"/>
                  <a:pt x="12" y="62"/>
                  <a:pt x="22" y="62"/>
                </a:cubicBezTo>
                <a:cubicBezTo>
                  <a:pt x="31" y="62"/>
                  <a:pt x="39" y="54"/>
                  <a:pt x="39" y="44"/>
                </a:cubicBezTo>
                <a:lnTo>
                  <a:pt x="42" y="51"/>
                </a:lnTo>
                <a:close/>
                <a:moveTo>
                  <a:pt x="62" y="52"/>
                </a:moveTo>
                <a:cubicBezTo>
                  <a:pt x="52" y="57"/>
                  <a:pt x="52" y="57"/>
                  <a:pt x="52" y="57"/>
                </a:cubicBezTo>
                <a:cubicBezTo>
                  <a:pt x="52" y="57"/>
                  <a:pt x="51" y="57"/>
                  <a:pt x="51" y="57"/>
                </a:cubicBezTo>
                <a:cubicBezTo>
                  <a:pt x="50" y="57"/>
                  <a:pt x="49" y="56"/>
                  <a:pt x="49" y="56"/>
                </a:cubicBezTo>
                <a:cubicBezTo>
                  <a:pt x="40" y="38"/>
                  <a:pt x="40" y="38"/>
                  <a:pt x="40" y="38"/>
                </a:cubicBezTo>
                <a:cubicBezTo>
                  <a:pt x="22" y="38"/>
                  <a:pt x="22" y="38"/>
                  <a:pt x="22" y="38"/>
                </a:cubicBezTo>
                <a:cubicBezTo>
                  <a:pt x="20" y="38"/>
                  <a:pt x="19" y="37"/>
                  <a:pt x="19" y="35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5"/>
                  <a:pt x="16" y="5"/>
                  <a:pt x="16" y="4"/>
                </a:cubicBezTo>
                <a:cubicBezTo>
                  <a:pt x="17" y="2"/>
                  <a:pt x="19" y="0"/>
                  <a:pt x="22" y="0"/>
                </a:cubicBezTo>
                <a:cubicBezTo>
                  <a:pt x="25" y="0"/>
                  <a:pt x="28" y="3"/>
                  <a:pt x="28" y="6"/>
                </a:cubicBezTo>
                <a:cubicBezTo>
                  <a:pt x="28" y="9"/>
                  <a:pt x="25" y="12"/>
                  <a:pt x="21" y="12"/>
                </a:cubicBezTo>
                <a:cubicBezTo>
                  <a:pt x="23" y="23"/>
                  <a:pt x="23" y="23"/>
                  <a:pt x="23" y="23"/>
                </a:cubicBezTo>
                <a:cubicBezTo>
                  <a:pt x="39" y="23"/>
                  <a:pt x="39" y="23"/>
                  <a:pt x="39" y="23"/>
                </a:cubicBezTo>
                <a:cubicBezTo>
                  <a:pt x="39" y="28"/>
                  <a:pt x="39" y="28"/>
                  <a:pt x="39" y="28"/>
                </a:cubicBezTo>
                <a:cubicBezTo>
                  <a:pt x="23" y="28"/>
                  <a:pt x="23" y="28"/>
                  <a:pt x="23" y="28"/>
                </a:cubicBezTo>
                <a:cubicBezTo>
                  <a:pt x="24" y="33"/>
                  <a:pt x="24" y="33"/>
                  <a:pt x="24" y="33"/>
                </a:cubicBezTo>
                <a:cubicBezTo>
                  <a:pt x="41" y="33"/>
                  <a:pt x="41" y="33"/>
                  <a:pt x="41" y="33"/>
                </a:cubicBezTo>
                <a:cubicBezTo>
                  <a:pt x="42" y="33"/>
                  <a:pt x="43" y="33"/>
                  <a:pt x="43" y="34"/>
                </a:cubicBezTo>
                <a:cubicBezTo>
                  <a:pt x="52" y="51"/>
                  <a:pt x="52" y="51"/>
                  <a:pt x="52" y="51"/>
                </a:cubicBezTo>
                <a:cubicBezTo>
                  <a:pt x="59" y="48"/>
                  <a:pt x="59" y="48"/>
                  <a:pt x="59" y="48"/>
                </a:cubicBezTo>
                <a:lnTo>
                  <a:pt x="62" y="52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342" name="Freeform 223">
            <a:extLst>
              <a:ext uri="{FF2B5EF4-FFF2-40B4-BE49-F238E27FC236}">
                <a16:creationId xmlns:a16="http://schemas.microsoft.com/office/drawing/2014/main" id="{E5634073-F617-11FC-9BA2-5367D1BD797A}"/>
              </a:ext>
            </a:extLst>
          </p:cNvPr>
          <p:cNvSpPr>
            <a:spLocks noEditPoints="1"/>
          </p:cNvSpPr>
          <p:nvPr/>
        </p:nvSpPr>
        <p:spPr bwMode="auto">
          <a:xfrm>
            <a:off x="4319187" y="3057488"/>
            <a:ext cx="336774" cy="288662"/>
          </a:xfrm>
          <a:custGeom>
            <a:avLst/>
            <a:gdLst/>
            <a:ahLst/>
            <a:cxnLst>
              <a:cxn ang="0">
                <a:pos x="10" y="58"/>
              </a:cxn>
              <a:cxn ang="0">
                <a:pos x="9" y="58"/>
              </a:cxn>
              <a:cxn ang="0">
                <a:pos x="0" y="49"/>
              </a:cxn>
              <a:cxn ang="0">
                <a:pos x="0" y="18"/>
              </a:cxn>
              <a:cxn ang="0">
                <a:pos x="9" y="9"/>
              </a:cxn>
              <a:cxn ang="0">
                <a:pos x="10" y="9"/>
              </a:cxn>
              <a:cxn ang="0">
                <a:pos x="10" y="58"/>
              </a:cxn>
              <a:cxn ang="0">
                <a:pos x="55" y="58"/>
              </a:cxn>
              <a:cxn ang="0">
                <a:pos x="14" y="58"/>
              </a:cxn>
              <a:cxn ang="0">
                <a:pos x="14" y="9"/>
              </a:cxn>
              <a:cxn ang="0">
                <a:pos x="20" y="9"/>
              </a:cxn>
              <a:cxn ang="0">
                <a:pos x="20" y="3"/>
              </a:cxn>
              <a:cxn ang="0">
                <a:pos x="24" y="0"/>
              </a:cxn>
              <a:cxn ang="0">
                <a:pos x="45" y="0"/>
              </a:cxn>
              <a:cxn ang="0">
                <a:pos x="49" y="3"/>
              </a:cxn>
              <a:cxn ang="0">
                <a:pos x="49" y="9"/>
              </a:cxn>
              <a:cxn ang="0">
                <a:pos x="55" y="9"/>
              </a:cxn>
              <a:cxn ang="0">
                <a:pos x="55" y="58"/>
              </a:cxn>
              <a:cxn ang="0">
                <a:pos x="49" y="30"/>
              </a:cxn>
              <a:cxn ang="0">
                <a:pos x="48" y="29"/>
              </a:cxn>
              <a:cxn ang="0">
                <a:pos x="39" y="29"/>
              </a:cxn>
              <a:cxn ang="0">
                <a:pos x="39" y="20"/>
              </a:cxn>
              <a:cxn ang="0">
                <a:pos x="38" y="19"/>
              </a:cxn>
              <a:cxn ang="0">
                <a:pos x="31" y="19"/>
              </a:cxn>
              <a:cxn ang="0">
                <a:pos x="30" y="20"/>
              </a:cxn>
              <a:cxn ang="0">
                <a:pos x="30" y="29"/>
              </a:cxn>
              <a:cxn ang="0">
                <a:pos x="21" y="29"/>
              </a:cxn>
              <a:cxn ang="0">
                <a:pos x="20" y="30"/>
              </a:cxn>
              <a:cxn ang="0">
                <a:pos x="20" y="37"/>
              </a:cxn>
              <a:cxn ang="0">
                <a:pos x="21" y="38"/>
              </a:cxn>
              <a:cxn ang="0">
                <a:pos x="30" y="38"/>
              </a:cxn>
              <a:cxn ang="0">
                <a:pos x="30" y="47"/>
              </a:cxn>
              <a:cxn ang="0">
                <a:pos x="31" y="48"/>
              </a:cxn>
              <a:cxn ang="0">
                <a:pos x="38" y="48"/>
              </a:cxn>
              <a:cxn ang="0">
                <a:pos x="39" y="47"/>
              </a:cxn>
              <a:cxn ang="0">
                <a:pos x="39" y="38"/>
              </a:cxn>
              <a:cxn ang="0">
                <a:pos x="48" y="38"/>
              </a:cxn>
              <a:cxn ang="0">
                <a:pos x="49" y="37"/>
              </a:cxn>
              <a:cxn ang="0">
                <a:pos x="49" y="30"/>
              </a:cxn>
              <a:cxn ang="0">
                <a:pos x="44" y="9"/>
              </a:cxn>
              <a:cxn ang="0">
                <a:pos x="44" y="4"/>
              </a:cxn>
              <a:cxn ang="0">
                <a:pos x="25" y="4"/>
              </a:cxn>
              <a:cxn ang="0">
                <a:pos x="25" y="9"/>
              </a:cxn>
              <a:cxn ang="0">
                <a:pos x="44" y="9"/>
              </a:cxn>
              <a:cxn ang="0">
                <a:pos x="68" y="49"/>
              </a:cxn>
              <a:cxn ang="0">
                <a:pos x="60" y="58"/>
              </a:cxn>
              <a:cxn ang="0">
                <a:pos x="59" y="58"/>
              </a:cxn>
              <a:cxn ang="0">
                <a:pos x="59" y="9"/>
              </a:cxn>
              <a:cxn ang="0">
                <a:pos x="60" y="9"/>
              </a:cxn>
              <a:cxn ang="0">
                <a:pos x="68" y="18"/>
              </a:cxn>
              <a:cxn ang="0">
                <a:pos x="68" y="49"/>
              </a:cxn>
            </a:cxnLst>
            <a:rect l="0" t="0" r="r" b="b"/>
            <a:pathLst>
              <a:path w="68" h="58">
                <a:moveTo>
                  <a:pt x="10" y="58"/>
                </a:moveTo>
                <a:cubicBezTo>
                  <a:pt x="9" y="58"/>
                  <a:pt x="9" y="58"/>
                  <a:pt x="9" y="58"/>
                </a:cubicBezTo>
                <a:cubicBezTo>
                  <a:pt x="4" y="58"/>
                  <a:pt x="0" y="54"/>
                  <a:pt x="0" y="49"/>
                </a:cubicBezTo>
                <a:cubicBezTo>
                  <a:pt x="0" y="18"/>
                  <a:pt x="0" y="18"/>
                  <a:pt x="0" y="18"/>
                </a:cubicBezTo>
                <a:cubicBezTo>
                  <a:pt x="0" y="13"/>
                  <a:pt x="4" y="9"/>
                  <a:pt x="9" y="9"/>
                </a:cubicBezTo>
                <a:cubicBezTo>
                  <a:pt x="10" y="9"/>
                  <a:pt x="10" y="9"/>
                  <a:pt x="10" y="9"/>
                </a:cubicBezTo>
                <a:lnTo>
                  <a:pt x="10" y="58"/>
                </a:lnTo>
                <a:close/>
                <a:moveTo>
                  <a:pt x="55" y="58"/>
                </a:moveTo>
                <a:cubicBezTo>
                  <a:pt x="14" y="58"/>
                  <a:pt x="14" y="58"/>
                  <a:pt x="14" y="58"/>
                </a:cubicBezTo>
                <a:cubicBezTo>
                  <a:pt x="14" y="9"/>
                  <a:pt x="14" y="9"/>
                  <a:pt x="14" y="9"/>
                </a:cubicBezTo>
                <a:cubicBezTo>
                  <a:pt x="20" y="9"/>
                  <a:pt x="20" y="9"/>
                  <a:pt x="20" y="9"/>
                </a:cubicBezTo>
                <a:cubicBezTo>
                  <a:pt x="20" y="3"/>
                  <a:pt x="20" y="3"/>
                  <a:pt x="20" y="3"/>
                </a:cubicBezTo>
                <a:cubicBezTo>
                  <a:pt x="20" y="1"/>
                  <a:pt x="22" y="0"/>
                  <a:pt x="24" y="0"/>
                </a:cubicBezTo>
                <a:cubicBezTo>
                  <a:pt x="45" y="0"/>
                  <a:pt x="45" y="0"/>
                  <a:pt x="45" y="0"/>
                </a:cubicBezTo>
                <a:cubicBezTo>
                  <a:pt x="47" y="0"/>
                  <a:pt x="49" y="1"/>
                  <a:pt x="49" y="3"/>
                </a:cubicBezTo>
                <a:cubicBezTo>
                  <a:pt x="49" y="9"/>
                  <a:pt x="49" y="9"/>
                  <a:pt x="49" y="9"/>
                </a:cubicBezTo>
                <a:cubicBezTo>
                  <a:pt x="55" y="9"/>
                  <a:pt x="55" y="9"/>
                  <a:pt x="55" y="9"/>
                </a:cubicBezTo>
                <a:lnTo>
                  <a:pt x="55" y="58"/>
                </a:lnTo>
                <a:close/>
                <a:moveTo>
                  <a:pt x="49" y="30"/>
                </a:moveTo>
                <a:cubicBezTo>
                  <a:pt x="49" y="29"/>
                  <a:pt x="49" y="29"/>
                  <a:pt x="48" y="29"/>
                </a:cubicBezTo>
                <a:cubicBezTo>
                  <a:pt x="39" y="29"/>
                  <a:pt x="39" y="29"/>
                  <a:pt x="39" y="29"/>
                </a:cubicBezTo>
                <a:cubicBezTo>
                  <a:pt x="39" y="20"/>
                  <a:pt x="39" y="20"/>
                  <a:pt x="39" y="20"/>
                </a:cubicBezTo>
                <a:cubicBezTo>
                  <a:pt x="39" y="20"/>
                  <a:pt x="39" y="19"/>
                  <a:pt x="38" y="19"/>
                </a:cubicBezTo>
                <a:cubicBezTo>
                  <a:pt x="31" y="19"/>
                  <a:pt x="31" y="19"/>
                  <a:pt x="31" y="19"/>
                </a:cubicBezTo>
                <a:cubicBezTo>
                  <a:pt x="30" y="19"/>
                  <a:pt x="30" y="20"/>
                  <a:pt x="30" y="20"/>
                </a:cubicBezTo>
                <a:cubicBezTo>
                  <a:pt x="30" y="29"/>
                  <a:pt x="30" y="29"/>
                  <a:pt x="30" y="29"/>
                </a:cubicBezTo>
                <a:cubicBezTo>
                  <a:pt x="21" y="29"/>
                  <a:pt x="21" y="29"/>
                  <a:pt x="21" y="29"/>
                </a:cubicBezTo>
                <a:cubicBezTo>
                  <a:pt x="20" y="29"/>
                  <a:pt x="20" y="29"/>
                  <a:pt x="20" y="30"/>
                </a:cubicBezTo>
                <a:cubicBezTo>
                  <a:pt x="20" y="37"/>
                  <a:pt x="20" y="37"/>
                  <a:pt x="20" y="37"/>
                </a:cubicBezTo>
                <a:cubicBezTo>
                  <a:pt x="20" y="38"/>
                  <a:pt x="20" y="38"/>
                  <a:pt x="21" y="38"/>
                </a:cubicBezTo>
                <a:cubicBezTo>
                  <a:pt x="30" y="38"/>
                  <a:pt x="30" y="38"/>
                  <a:pt x="30" y="38"/>
                </a:cubicBezTo>
                <a:cubicBezTo>
                  <a:pt x="30" y="47"/>
                  <a:pt x="30" y="47"/>
                  <a:pt x="30" y="47"/>
                </a:cubicBezTo>
                <a:cubicBezTo>
                  <a:pt x="30" y="48"/>
                  <a:pt x="30" y="48"/>
                  <a:pt x="31" y="48"/>
                </a:cubicBezTo>
                <a:cubicBezTo>
                  <a:pt x="38" y="48"/>
                  <a:pt x="38" y="48"/>
                  <a:pt x="38" y="48"/>
                </a:cubicBezTo>
                <a:cubicBezTo>
                  <a:pt x="39" y="48"/>
                  <a:pt x="39" y="48"/>
                  <a:pt x="39" y="47"/>
                </a:cubicBezTo>
                <a:cubicBezTo>
                  <a:pt x="39" y="38"/>
                  <a:pt x="39" y="38"/>
                  <a:pt x="39" y="38"/>
                </a:cubicBezTo>
                <a:cubicBezTo>
                  <a:pt x="48" y="38"/>
                  <a:pt x="48" y="38"/>
                  <a:pt x="48" y="38"/>
                </a:cubicBezTo>
                <a:cubicBezTo>
                  <a:pt x="49" y="38"/>
                  <a:pt x="49" y="38"/>
                  <a:pt x="49" y="37"/>
                </a:cubicBezTo>
                <a:lnTo>
                  <a:pt x="49" y="30"/>
                </a:lnTo>
                <a:close/>
                <a:moveTo>
                  <a:pt x="44" y="9"/>
                </a:moveTo>
                <a:cubicBezTo>
                  <a:pt x="44" y="4"/>
                  <a:pt x="44" y="4"/>
                  <a:pt x="44" y="4"/>
                </a:cubicBezTo>
                <a:cubicBezTo>
                  <a:pt x="25" y="4"/>
                  <a:pt x="25" y="4"/>
                  <a:pt x="25" y="4"/>
                </a:cubicBezTo>
                <a:cubicBezTo>
                  <a:pt x="25" y="9"/>
                  <a:pt x="25" y="9"/>
                  <a:pt x="25" y="9"/>
                </a:cubicBezTo>
                <a:lnTo>
                  <a:pt x="44" y="9"/>
                </a:lnTo>
                <a:close/>
                <a:moveTo>
                  <a:pt x="68" y="49"/>
                </a:moveTo>
                <a:cubicBezTo>
                  <a:pt x="68" y="54"/>
                  <a:pt x="65" y="58"/>
                  <a:pt x="60" y="58"/>
                </a:cubicBezTo>
                <a:cubicBezTo>
                  <a:pt x="59" y="58"/>
                  <a:pt x="59" y="58"/>
                  <a:pt x="59" y="58"/>
                </a:cubicBezTo>
                <a:cubicBezTo>
                  <a:pt x="59" y="9"/>
                  <a:pt x="59" y="9"/>
                  <a:pt x="59" y="9"/>
                </a:cubicBezTo>
                <a:cubicBezTo>
                  <a:pt x="60" y="9"/>
                  <a:pt x="60" y="9"/>
                  <a:pt x="60" y="9"/>
                </a:cubicBezTo>
                <a:cubicBezTo>
                  <a:pt x="65" y="9"/>
                  <a:pt x="68" y="13"/>
                  <a:pt x="68" y="18"/>
                </a:cubicBezTo>
                <a:lnTo>
                  <a:pt x="68" y="49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343" name="Freeform 237">
            <a:extLst>
              <a:ext uri="{FF2B5EF4-FFF2-40B4-BE49-F238E27FC236}">
                <a16:creationId xmlns:a16="http://schemas.microsoft.com/office/drawing/2014/main" id="{E576655E-1DE7-0F9E-CD08-87F35A752898}"/>
              </a:ext>
            </a:extLst>
          </p:cNvPr>
          <p:cNvSpPr>
            <a:spLocks noEditPoints="1"/>
          </p:cNvSpPr>
          <p:nvPr/>
        </p:nvSpPr>
        <p:spPr bwMode="auto">
          <a:xfrm>
            <a:off x="9003028" y="3009988"/>
            <a:ext cx="311572" cy="261172"/>
          </a:xfrm>
          <a:custGeom>
            <a:avLst/>
            <a:gdLst/>
            <a:ahLst/>
            <a:cxnLst>
              <a:cxn ang="0">
                <a:pos x="29" y="46"/>
              </a:cxn>
              <a:cxn ang="0">
                <a:pos x="22" y="53"/>
              </a:cxn>
              <a:cxn ang="0">
                <a:pos x="7" y="53"/>
              </a:cxn>
              <a:cxn ang="0">
                <a:pos x="0" y="46"/>
              </a:cxn>
              <a:cxn ang="0">
                <a:pos x="0" y="19"/>
              </a:cxn>
              <a:cxn ang="0">
                <a:pos x="19" y="0"/>
              </a:cxn>
              <a:cxn ang="0">
                <a:pos x="22" y="0"/>
              </a:cxn>
              <a:cxn ang="0">
                <a:pos x="24" y="2"/>
              </a:cxn>
              <a:cxn ang="0">
                <a:pos x="24" y="7"/>
              </a:cxn>
              <a:cxn ang="0">
                <a:pos x="22" y="9"/>
              </a:cxn>
              <a:cxn ang="0">
                <a:pos x="19" y="9"/>
              </a:cxn>
              <a:cxn ang="0">
                <a:pos x="9" y="19"/>
              </a:cxn>
              <a:cxn ang="0">
                <a:pos x="9" y="20"/>
              </a:cxn>
              <a:cxn ang="0">
                <a:pos x="13" y="24"/>
              </a:cxn>
              <a:cxn ang="0">
                <a:pos x="22" y="24"/>
              </a:cxn>
              <a:cxn ang="0">
                <a:pos x="29" y="31"/>
              </a:cxn>
              <a:cxn ang="0">
                <a:pos x="29" y="46"/>
              </a:cxn>
              <a:cxn ang="0">
                <a:pos x="63" y="46"/>
              </a:cxn>
              <a:cxn ang="0">
                <a:pos x="56" y="53"/>
              </a:cxn>
              <a:cxn ang="0">
                <a:pos x="41" y="53"/>
              </a:cxn>
              <a:cxn ang="0">
                <a:pos x="34" y="46"/>
              </a:cxn>
              <a:cxn ang="0">
                <a:pos x="34" y="19"/>
              </a:cxn>
              <a:cxn ang="0">
                <a:pos x="53" y="0"/>
              </a:cxn>
              <a:cxn ang="0">
                <a:pos x="56" y="0"/>
              </a:cxn>
              <a:cxn ang="0">
                <a:pos x="58" y="2"/>
              </a:cxn>
              <a:cxn ang="0">
                <a:pos x="58" y="7"/>
              </a:cxn>
              <a:cxn ang="0">
                <a:pos x="56" y="9"/>
              </a:cxn>
              <a:cxn ang="0">
                <a:pos x="53" y="9"/>
              </a:cxn>
              <a:cxn ang="0">
                <a:pos x="43" y="19"/>
              </a:cxn>
              <a:cxn ang="0">
                <a:pos x="43" y="20"/>
              </a:cxn>
              <a:cxn ang="0">
                <a:pos x="47" y="24"/>
              </a:cxn>
              <a:cxn ang="0">
                <a:pos x="56" y="24"/>
              </a:cxn>
              <a:cxn ang="0">
                <a:pos x="63" y="31"/>
              </a:cxn>
              <a:cxn ang="0">
                <a:pos x="63" y="46"/>
              </a:cxn>
            </a:cxnLst>
            <a:rect l="0" t="0" r="r" b="b"/>
            <a:pathLst>
              <a:path w="63" h="53">
                <a:moveTo>
                  <a:pt x="29" y="46"/>
                </a:moveTo>
                <a:cubicBezTo>
                  <a:pt x="29" y="50"/>
                  <a:pt x="26" y="53"/>
                  <a:pt x="22" y="53"/>
                </a:cubicBezTo>
                <a:cubicBezTo>
                  <a:pt x="7" y="53"/>
                  <a:pt x="7" y="53"/>
                  <a:pt x="7" y="53"/>
                </a:cubicBezTo>
                <a:cubicBezTo>
                  <a:pt x="3" y="53"/>
                  <a:pt x="0" y="50"/>
                  <a:pt x="0" y="46"/>
                </a:cubicBezTo>
                <a:cubicBezTo>
                  <a:pt x="0" y="19"/>
                  <a:pt x="0" y="19"/>
                  <a:pt x="0" y="19"/>
                </a:cubicBezTo>
                <a:cubicBezTo>
                  <a:pt x="0" y="8"/>
                  <a:pt x="8" y="0"/>
                  <a:pt x="19" y="0"/>
                </a:cubicBezTo>
                <a:cubicBezTo>
                  <a:pt x="22" y="0"/>
                  <a:pt x="22" y="0"/>
                  <a:pt x="22" y="0"/>
                </a:cubicBezTo>
                <a:cubicBezTo>
                  <a:pt x="23" y="0"/>
                  <a:pt x="24" y="1"/>
                  <a:pt x="24" y="2"/>
                </a:cubicBezTo>
                <a:cubicBezTo>
                  <a:pt x="24" y="7"/>
                  <a:pt x="24" y="7"/>
                  <a:pt x="24" y="7"/>
                </a:cubicBezTo>
                <a:cubicBezTo>
                  <a:pt x="24" y="8"/>
                  <a:pt x="23" y="9"/>
                  <a:pt x="22" y="9"/>
                </a:cubicBezTo>
                <a:cubicBezTo>
                  <a:pt x="19" y="9"/>
                  <a:pt x="19" y="9"/>
                  <a:pt x="19" y="9"/>
                </a:cubicBezTo>
                <a:cubicBezTo>
                  <a:pt x="14" y="9"/>
                  <a:pt x="9" y="14"/>
                  <a:pt x="9" y="19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2"/>
                  <a:pt x="11" y="24"/>
                  <a:pt x="13" y="24"/>
                </a:cubicBezTo>
                <a:cubicBezTo>
                  <a:pt x="22" y="24"/>
                  <a:pt x="22" y="24"/>
                  <a:pt x="22" y="24"/>
                </a:cubicBezTo>
                <a:cubicBezTo>
                  <a:pt x="26" y="24"/>
                  <a:pt x="29" y="27"/>
                  <a:pt x="29" y="31"/>
                </a:cubicBezTo>
                <a:lnTo>
                  <a:pt x="29" y="46"/>
                </a:lnTo>
                <a:close/>
                <a:moveTo>
                  <a:pt x="63" y="46"/>
                </a:moveTo>
                <a:cubicBezTo>
                  <a:pt x="63" y="50"/>
                  <a:pt x="60" y="53"/>
                  <a:pt x="56" y="53"/>
                </a:cubicBezTo>
                <a:cubicBezTo>
                  <a:pt x="41" y="53"/>
                  <a:pt x="41" y="53"/>
                  <a:pt x="41" y="53"/>
                </a:cubicBezTo>
                <a:cubicBezTo>
                  <a:pt x="37" y="53"/>
                  <a:pt x="34" y="50"/>
                  <a:pt x="34" y="46"/>
                </a:cubicBezTo>
                <a:cubicBezTo>
                  <a:pt x="34" y="19"/>
                  <a:pt x="34" y="19"/>
                  <a:pt x="34" y="19"/>
                </a:cubicBezTo>
                <a:cubicBezTo>
                  <a:pt x="34" y="8"/>
                  <a:pt x="43" y="0"/>
                  <a:pt x="53" y="0"/>
                </a:cubicBezTo>
                <a:cubicBezTo>
                  <a:pt x="56" y="0"/>
                  <a:pt x="56" y="0"/>
                  <a:pt x="56" y="0"/>
                </a:cubicBezTo>
                <a:cubicBezTo>
                  <a:pt x="57" y="0"/>
                  <a:pt x="58" y="1"/>
                  <a:pt x="58" y="2"/>
                </a:cubicBezTo>
                <a:cubicBezTo>
                  <a:pt x="58" y="7"/>
                  <a:pt x="58" y="7"/>
                  <a:pt x="58" y="7"/>
                </a:cubicBezTo>
                <a:cubicBezTo>
                  <a:pt x="58" y="8"/>
                  <a:pt x="57" y="9"/>
                  <a:pt x="56" y="9"/>
                </a:cubicBezTo>
                <a:cubicBezTo>
                  <a:pt x="53" y="9"/>
                  <a:pt x="53" y="9"/>
                  <a:pt x="53" y="9"/>
                </a:cubicBezTo>
                <a:cubicBezTo>
                  <a:pt x="48" y="9"/>
                  <a:pt x="43" y="14"/>
                  <a:pt x="43" y="19"/>
                </a:cubicBezTo>
                <a:cubicBezTo>
                  <a:pt x="43" y="20"/>
                  <a:pt x="43" y="20"/>
                  <a:pt x="43" y="20"/>
                </a:cubicBezTo>
                <a:cubicBezTo>
                  <a:pt x="43" y="22"/>
                  <a:pt x="45" y="24"/>
                  <a:pt x="47" y="24"/>
                </a:cubicBezTo>
                <a:cubicBezTo>
                  <a:pt x="56" y="24"/>
                  <a:pt x="56" y="24"/>
                  <a:pt x="56" y="24"/>
                </a:cubicBezTo>
                <a:cubicBezTo>
                  <a:pt x="60" y="24"/>
                  <a:pt x="63" y="27"/>
                  <a:pt x="63" y="31"/>
                </a:cubicBezTo>
                <a:lnTo>
                  <a:pt x="63" y="46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344" name="Freeform 223">
            <a:extLst>
              <a:ext uri="{FF2B5EF4-FFF2-40B4-BE49-F238E27FC236}">
                <a16:creationId xmlns:a16="http://schemas.microsoft.com/office/drawing/2014/main" id="{48058765-4CB9-5211-4972-02684698A132}"/>
              </a:ext>
            </a:extLst>
          </p:cNvPr>
          <p:cNvSpPr>
            <a:spLocks noEditPoints="1"/>
          </p:cNvSpPr>
          <p:nvPr/>
        </p:nvSpPr>
        <p:spPr bwMode="auto">
          <a:xfrm>
            <a:off x="7190362" y="3052525"/>
            <a:ext cx="250456" cy="254253"/>
          </a:xfrm>
          <a:custGeom>
            <a:avLst/>
            <a:gdLst/>
            <a:ahLst/>
            <a:cxnLst>
              <a:cxn ang="0">
                <a:pos x="61" y="51"/>
              </a:cxn>
              <a:cxn ang="0">
                <a:pos x="50" y="62"/>
              </a:cxn>
              <a:cxn ang="0">
                <a:pos x="11" y="62"/>
              </a:cxn>
              <a:cxn ang="0">
                <a:pos x="0" y="51"/>
              </a:cxn>
              <a:cxn ang="0">
                <a:pos x="0" y="44"/>
              </a:cxn>
              <a:cxn ang="0">
                <a:pos x="7" y="47"/>
              </a:cxn>
              <a:cxn ang="0">
                <a:pos x="17" y="56"/>
              </a:cxn>
              <a:cxn ang="0">
                <a:pos x="28" y="46"/>
              </a:cxn>
              <a:cxn ang="0">
                <a:pos x="42" y="36"/>
              </a:cxn>
              <a:cxn ang="0">
                <a:pos x="56" y="21"/>
              </a:cxn>
              <a:cxn ang="0">
                <a:pos x="42" y="7"/>
              </a:cxn>
              <a:cxn ang="0">
                <a:pos x="27" y="21"/>
              </a:cxn>
              <a:cxn ang="0">
                <a:pos x="18" y="34"/>
              </a:cxn>
              <a:cxn ang="0">
                <a:pos x="17" y="34"/>
              </a:cxn>
              <a:cxn ang="0">
                <a:pos x="12" y="36"/>
              </a:cxn>
              <a:cxn ang="0">
                <a:pos x="0" y="31"/>
              </a:cxn>
              <a:cxn ang="0">
                <a:pos x="0" y="12"/>
              </a:cxn>
              <a:cxn ang="0">
                <a:pos x="11" y="0"/>
              </a:cxn>
              <a:cxn ang="0">
                <a:pos x="50" y="0"/>
              </a:cxn>
              <a:cxn ang="0">
                <a:pos x="61" y="12"/>
              </a:cxn>
              <a:cxn ang="0">
                <a:pos x="61" y="51"/>
              </a:cxn>
              <a:cxn ang="0">
                <a:pos x="17" y="53"/>
              </a:cxn>
              <a:cxn ang="0">
                <a:pos x="10" y="49"/>
              </a:cxn>
              <a:cxn ang="0">
                <a:pos x="14" y="50"/>
              </a:cxn>
              <a:cxn ang="0">
                <a:pos x="22" y="47"/>
              </a:cxn>
              <a:cxn ang="0">
                <a:pos x="19" y="38"/>
              </a:cxn>
              <a:cxn ang="0">
                <a:pos x="16" y="37"/>
              </a:cxn>
              <a:cxn ang="0">
                <a:pos x="17" y="37"/>
              </a:cxn>
              <a:cxn ang="0">
                <a:pos x="25" y="45"/>
              </a:cxn>
              <a:cxn ang="0">
                <a:pos x="17" y="53"/>
              </a:cxn>
              <a:cxn ang="0">
                <a:pos x="42" y="31"/>
              </a:cxn>
              <a:cxn ang="0">
                <a:pos x="32" y="21"/>
              </a:cxn>
              <a:cxn ang="0">
                <a:pos x="42" y="12"/>
              </a:cxn>
              <a:cxn ang="0">
                <a:pos x="52" y="21"/>
              </a:cxn>
              <a:cxn ang="0">
                <a:pos x="42" y="31"/>
              </a:cxn>
              <a:cxn ang="0">
                <a:pos x="42" y="14"/>
              </a:cxn>
              <a:cxn ang="0">
                <a:pos x="34" y="21"/>
              </a:cxn>
              <a:cxn ang="0">
                <a:pos x="42" y="29"/>
              </a:cxn>
              <a:cxn ang="0">
                <a:pos x="50" y="21"/>
              </a:cxn>
              <a:cxn ang="0">
                <a:pos x="42" y="14"/>
              </a:cxn>
            </a:cxnLst>
            <a:rect l="0" t="0" r="r" b="b"/>
            <a:pathLst>
              <a:path w="61" h="62">
                <a:moveTo>
                  <a:pt x="61" y="51"/>
                </a:moveTo>
                <a:cubicBezTo>
                  <a:pt x="61" y="57"/>
                  <a:pt x="56" y="62"/>
                  <a:pt x="50" y="62"/>
                </a:cubicBezTo>
                <a:cubicBezTo>
                  <a:pt x="11" y="62"/>
                  <a:pt x="11" y="62"/>
                  <a:pt x="11" y="62"/>
                </a:cubicBezTo>
                <a:cubicBezTo>
                  <a:pt x="5" y="62"/>
                  <a:pt x="0" y="57"/>
                  <a:pt x="0" y="51"/>
                </a:cubicBezTo>
                <a:cubicBezTo>
                  <a:pt x="0" y="44"/>
                  <a:pt x="0" y="44"/>
                  <a:pt x="0" y="44"/>
                </a:cubicBezTo>
                <a:cubicBezTo>
                  <a:pt x="7" y="47"/>
                  <a:pt x="7" y="47"/>
                  <a:pt x="7" y="47"/>
                </a:cubicBezTo>
                <a:cubicBezTo>
                  <a:pt x="8" y="52"/>
                  <a:pt x="12" y="56"/>
                  <a:pt x="17" y="56"/>
                </a:cubicBezTo>
                <a:cubicBezTo>
                  <a:pt x="23" y="56"/>
                  <a:pt x="27" y="51"/>
                  <a:pt x="28" y="46"/>
                </a:cubicBezTo>
                <a:cubicBezTo>
                  <a:pt x="42" y="36"/>
                  <a:pt x="42" y="36"/>
                  <a:pt x="42" y="36"/>
                </a:cubicBezTo>
                <a:cubicBezTo>
                  <a:pt x="50" y="36"/>
                  <a:pt x="56" y="29"/>
                  <a:pt x="56" y="21"/>
                </a:cubicBezTo>
                <a:cubicBezTo>
                  <a:pt x="56" y="13"/>
                  <a:pt x="50" y="7"/>
                  <a:pt x="42" y="7"/>
                </a:cubicBezTo>
                <a:cubicBezTo>
                  <a:pt x="34" y="7"/>
                  <a:pt x="27" y="13"/>
                  <a:pt x="27" y="21"/>
                </a:cubicBezTo>
                <a:cubicBezTo>
                  <a:pt x="18" y="34"/>
                  <a:pt x="18" y="34"/>
                  <a:pt x="18" y="34"/>
                </a:cubicBezTo>
                <a:cubicBezTo>
                  <a:pt x="18" y="34"/>
                  <a:pt x="18" y="34"/>
                  <a:pt x="17" y="34"/>
                </a:cubicBezTo>
                <a:cubicBezTo>
                  <a:pt x="15" y="34"/>
                  <a:pt x="13" y="35"/>
                  <a:pt x="12" y="36"/>
                </a:cubicBezTo>
                <a:cubicBezTo>
                  <a:pt x="0" y="31"/>
                  <a:pt x="0" y="31"/>
                  <a:pt x="0" y="31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6"/>
                  <a:pt x="5" y="0"/>
                  <a:pt x="11" y="0"/>
                </a:cubicBezTo>
                <a:cubicBezTo>
                  <a:pt x="50" y="0"/>
                  <a:pt x="50" y="0"/>
                  <a:pt x="50" y="0"/>
                </a:cubicBezTo>
                <a:cubicBezTo>
                  <a:pt x="56" y="0"/>
                  <a:pt x="61" y="6"/>
                  <a:pt x="61" y="12"/>
                </a:cubicBezTo>
                <a:lnTo>
                  <a:pt x="61" y="51"/>
                </a:lnTo>
                <a:close/>
                <a:moveTo>
                  <a:pt x="17" y="53"/>
                </a:moveTo>
                <a:cubicBezTo>
                  <a:pt x="14" y="53"/>
                  <a:pt x="11" y="51"/>
                  <a:pt x="10" y="49"/>
                </a:cubicBezTo>
                <a:cubicBezTo>
                  <a:pt x="11" y="49"/>
                  <a:pt x="13" y="50"/>
                  <a:pt x="14" y="50"/>
                </a:cubicBezTo>
                <a:cubicBezTo>
                  <a:pt x="17" y="51"/>
                  <a:pt x="21" y="50"/>
                  <a:pt x="22" y="47"/>
                </a:cubicBezTo>
                <a:cubicBezTo>
                  <a:pt x="24" y="43"/>
                  <a:pt x="22" y="40"/>
                  <a:pt x="19" y="38"/>
                </a:cubicBezTo>
                <a:cubicBezTo>
                  <a:pt x="16" y="37"/>
                  <a:pt x="16" y="37"/>
                  <a:pt x="16" y="37"/>
                </a:cubicBezTo>
                <a:cubicBezTo>
                  <a:pt x="16" y="37"/>
                  <a:pt x="17" y="37"/>
                  <a:pt x="17" y="37"/>
                </a:cubicBezTo>
                <a:cubicBezTo>
                  <a:pt x="22" y="37"/>
                  <a:pt x="25" y="40"/>
                  <a:pt x="25" y="45"/>
                </a:cubicBezTo>
                <a:cubicBezTo>
                  <a:pt x="25" y="49"/>
                  <a:pt x="22" y="53"/>
                  <a:pt x="17" y="53"/>
                </a:cubicBezTo>
                <a:close/>
                <a:moveTo>
                  <a:pt x="42" y="31"/>
                </a:moveTo>
                <a:cubicBezTo>
                  <a:pt x="36" y="31"/>
                  <a:pt x="32" y="27"/>
                  <a:pt x="32" y="21"/>
                </a:cubicBezTo>
                <a:cubicBezTo>
                  <a:pt x="32" y="16"/>
                  <a:pt x="36" y="12"/>
                  <a:pt x="42" y="12"/>
                </a:cubicBezTo>
                <a:cubicBezTo>
                  <a:pt x="47" y="12"/>
                  <a:pt x="52" y="16"/>
                  <a:pt x="52" y="21"/>
                </a:cubicBezTo>
                <a:cubicBezTo>
                  <a:pt x="52" y="27"/>
                  <a:pt x="47" y="31"/>
                  <a:pt x="42" y="31"/>
                </a:cubicBezTo>
                <a:close/>
                <a:moveTo>
                  <a:pt x="42" y="14"/>
                </a:moveTo>
                <a:cubicBezTo>
                  <a:pt x="38" y="14"/>
                  <a:pt x="34" y="17"/>
                  <a:pt x="34" y="21"/>
                </a:cubicBezTo>
                <a:cubicBezTo>
                  <a:pt x="34" y="26"/>
                  <a:pt x="38" y="29"/>
                  <a:pt x="42" y="29"/>
                </a:cubicBezTo>
                <a:cubicBezTo>
                  <a:pt x="46" y="29"/>
                  <a:pt x="50" y="26"/>
                  <a:pt x="50" y="21"/>
                </a:cubicBezTo>
                <a:cubicBezTo>
                  <a:pt x="50" y="17"/>
                  <a:pt x="46" y="14"/>
                  <a:pt x="42" y="14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345" name="Freeform 26">
            <a:extLst>
              <a:ext uri="{FF2B5EF4-FFF2-40B4-BE49-F238E27FC236}">
                <a16:creationId xmlns:a16="http://schemas.microsoft.com/office/drawing/2014/main" id="{351049B4-D8FB-A4F7-75AB-53CFD6655822}"/>
              </a:ext>
            </a:extLst>
          </p:cNvPr>
          <p:cNvSpPr>
            <a:spLocks noEditPoints="1"/>
          </p:cNvSpPr>
          <p:nvPr/>
        </p:nvSpPr>
        <p:spPr bwMode="auto">
          <a:xfrm>
            <a:off x="2899895" y="4831172"/>
            <a:ext cx="335091" cy="362117"/>
          </a:xfrm>
          <a:custGeom>
            <a:avLst/>
            <a:gdLst/>
            <a:ahLst/>
            <a:cxnLst>
              <a:cxn ang="0">
                <a:pos x="46" y="62"/>
              </a:cxn>
              <a:cxn ang="0">
                <a:pos x="11" y="62"/>
              </a:cxn>
              <a:cxn ang="0">
                <a:pos x="0" y="52"/>
              </a:cxn>
              <a:cxn ang="0">
                <a:pos x="12" y="29"/>
              </a:cxn>
              <a:cxn ang="0">
                <a:pos x="11" y="34"/>
              </a:cxn>
              <a:cxn ang="0">
                <a:pos x="11" y="42"/>
              </a:cxn>
              <a:cxn ang="0">
                <a:pos x="6" y="49"/>
              </a:cxn>
              <a:cxn ang="0">
                <a:pos x="13" y="57"/>
              </a:cxn>
              <a:cxn ang="0">
                <a:pos x="21" y="49"/>
              </a:cxn>
              <a:cxn ang="0">
                <a:pos x="16" y="42"/>
              </a:cxn>
              <a:cxn ang="0">
                <a:pos x="16" y="34"/>
              </a:cxn>
              <a:cxn ang="0">
                <a:pos x="17" y="30"/>
              </a:cxn>
              <a:cxn ang="0">
                <a:pos x="29" y="34"/>
              </a:cxn>
              <a:cxn ang="0">
                <a:pos x="41" y="30"/>
              </a:cxn>
              <a:cxn ang="0">
                <a:pos x="42" y="34"/>
              </a:cxn>
              <a:cxn ang="0">
                <a:pos x="42" y="36"/>
              </a:cxn>
              <a:cxn ang="0">
                <a:pos x="31" y="47"/>
              </a:cxn>
              <a:cxn ang="0">
                <a:pos x="31" y="50"/>
              </a:cxn>
              <a:cxn ang="0">
                <a:pos x="30" y="53"/>
              </a:cxn>
              <a:cxn ang="0">
                <a:pos x="34" y="57"/>
              </a:cxn>
              <a:cxn ang="0">
                <a:pos x="38" y="53"/>
              </a:cxn>
              <a:cxn ang="0">
                <a:pos x="36" y="50"/>
              </a:cxn>
              <a:cxn ang="0">
                <a:pos x="36" y="47"/>
              </a:cxn>
              <a:cxn ang="0">
                <a:pos x="42" y="42"/>
              </a:cxn>
              <a:cxn ang="0">
                <a:pos x="47" y="47"/>
              </a:cxn>
              <a:cxn ang="0">
                <a:pos x="47" y="50"/>
              </a:cxn>
              <a:cxn ang="0">
                <a:pos x="45" y="53"/>
              </a:cxn>
              <a:cxn ang="0">
                <a:pos x="49" y="57"/>
              </a:cxn>
              <a:cxn ang="0">
                <a:pos x="53" y="53"/>
              </a:cxn>
              <a:cxn ang="0">
                <a:pos x="52" y="50"/>
              </a:cxn>
              <a:cxn ang="0">
                <a:pos x="52" y="47"/>
              </a:cxn>
              <a:cxn ang="0">
                <a:pos x="47" y="38"/>
              </a:cxn>
              <a:cxn ang="0">
                <a:pos x="46" y="29"/>
              </a:cxn>
              <a:cxn ang="0">
                <a:pos x="57" y="52"/>
              </a:cxn>
              <a:cxn ang="0">
                <a:pos x="46" y="62"/>
              </a:cxn>
              <a:cxn ang="0">
                <a:pos x="13" y="52"/>
              </a:cxn>
              <a:cxn ang="0">
                <a:pos x="11" y="49"/>
              </a:cxn>
              <a:cxn ang="0">
                <a:pos x="13" y="47"/>
              </a:cxn>
              <a:cxn ang="0">
                <a:pos x="16" y="49"/>
              </a:cxn>
              <a:cxn ang="0">
                <a:pos x="13" y="52"/>
              </a:cxn>
              <a:cxn ang="0">
                <a:pos x="29" y="31"/>
              </a:cxn>
              <a:cxn ang="0">
                <a:pos x="13" y="16"/>
              </a:cxn>
              <a:cxn ang="0">
                <a:pos x="29" y="0"/>
              </a:cxn>
              <a:cxn ang="0">
                <a:pos x="44" y="16"/>
              </a:cxn>
              <a:cxn ang="0">
                <a:pos x="29" y="31"/>
              </a:cxn>
            </a:cxnLst>
            <a:rect l="0" t="0" r="r" b="b"/>
            <a:pathLst>
              <a:path w="57" h="62">
                <a:moveTo>
                  <a:pt x="46" y="62"/>
                </a:moveTo>
                <a:cubicBezTo>
                  <a:pt x="11" y="62"/>
                  <a:pt x="11" y="62"/>
                  <a:pt x="11" y="62"/>
                </a:cubicBezTo>
                <a:cubicBezTo>
                  <a:pt x="5" y="62"/>
                  <a:pt x="0" y="58"/>
                  <a:pt x="0" y="52"/>
                </a:cubicBezTo>
                <a:cubicBezTo>
                  <a:pt x="0" y="44"/>
                  <a:pt x="2" y="31"/>
                  <a:pt x="12" y="29"/>
                </a:cubicBezTo>
                <a:cubicBezTo>
                  <a:pt x="11" y="31"/>
                  <a:pt x="11" y="32"/>
                  <a:pt x="11" y="34"/>
                </a:cubicBezTo>
                <a:cubicBezTo>
                  <a:pt x="11" y="42"/>
                  <a:pt x="11" y="42"/>
                  <a:pt x="11" y="42"/>
                </a:cubicBezTo>
                <a:cubicBezTo>
                  <a:pt x="8" y="43"/>
                  <a:pt x="6" y="46"/>
                  <a:pt x="6" y="49"/>
                </a:cubicBezTo>
                <a:cubicBezTo>
                  <a:pt x="6" y="54"/>
                  <a:pt x="9" y="57"/>
                  <a:pt x="13" y="57"/>
                </a:cubicBezTo>
                <a:cubicBezTo>
                  <a:pt x="18" y="57"/>
                  <a:pt x="21" y="54"/>
                  <a:pt x="21" y="49"/>
                </a:cubicBezTo>
                <a:cubicBezTo>
                  <a:pt x="21" y="46"/>
                  <a:pt x="19" y="43"/>
                  <a:pt x="16" y="42"/>
                </a:cubicBezTo>
                <a:cubicBezTo>
                  <a:pt x="16" y="34"/>
                  <a:pt x="16" y="34"/>
                  <a:pt x="16" y="34"/>
                </a:cubicBezTo>
                <a:cubicBezTo>
                  <a:pt x="16" y="33"/>
                  <a:pt x="16" y="31"/>
                  <a:pt x="17" y="30"/>
                </a:cubicBezTo>
                <a:cubicBezTo>
                  <a:pt x="20" y="33"/>
                  <a:pt x="24" y="34"/>
                  <a:pt x="29" y="34"/>
                </a:cubicBezTo>
                <a:cubicBezTo>
                  <a:pt x="33" y="34"/>
                  <a:pt x="37" y="33"/>
                  <a:pt x="41" y="30"/>
                </a:cubicBezTo>
                <a:cubicBezTo>
                  <a:pt x="41" y="31"/>
                  <a:pt x="42" y="33"/>
                  <a:pt x="42" y="34"/>
                </a:cubicBezTo>
                <a:cubicBezTo>
                  <a:pt x="42" y="36"/>
                  <a:pt x="42" y="36"/>
                  <a:pt x="42" y="36"/>
                </a:cubicBezTo>
                <a:cubicBezTo>
                  <a:pt x="36" y="36"/>
                  <a:pt x="31" y="41"/>
                  <a:pt x="31" y="47"/>
                </a:cubicBezTo>
                <a:cubicBezTo>
                  <a:pt x="31" y="50"/>
                  <a:pt x="31" y="50"/>
                  <a:pt x="31" y="50"/>
                </a:cubicBezTo>
                <a:cubicBezTo>
                  <a:pt x="31" y="51"/>
                  <a:pt x="30" y="52"/>
                  <a:pt x="30" y="53"/>
                </a:cubicBezTo>
                <a:cubicBezTo>
                  <a:pt x="30" y="55"/>
                  <a:pt x="32" y="57"/>
                  <a:pt x="34" y="57"/>
                </a:cubicBezTo>
                <a:cubicBezTo>
                  <a:pt x="36" y="57"/>
                  <a:pt x="38" y="55"/>
                  <a:pt x="38" y="53"/>
                </a:cubicBezTo>
                <a:cubicBezTo>
                  <a:pt x="38" y="52"/>
                  <a:pt x="37" y="51"/>
                  <a:pt x="36" y="50"/>
                </a:cubicBezTo>
                <a:cubicBezTo>
                  <a:pt x="36" y="47"/>
                  <a:pt x="36" y="47"/>
                  <a:pt x="36" y="47"/>
                </a:cubicBezTo>
                <a:cubicBezTo>
                  <a:pt x="36" y="44"/>
                  <a:pt x="39" y="42"/>
                  <a:pt x="42" y="42"/>
                </a:cubicBezTo>
                <a:cubicBezTo>
                  <a:pt x="44" y="42"/>
                  <a:pt x="47" y="44"/>
                  <a:pt x="47" y="47"/>
                </a:cubicBezTo>
                <a:cubicBezTo>
                  <a:pt x="47" y="50"/>
                  <a:pt x="47" y="50"/>
                  <a:pt x="47" y="50"/>
                </a:cubicBezTo>
                <a:cubicBezTo>
                  <a:pt x="46" y="51"/>
                  <a:pt x="45" y="52"/>
                  <a:pt x="45" y="53"/>
                </a:cubicBezTo>
                <a:cubicBezTo>
                  <a:pt x="45" y="55"/>
                  <a:pt x="47" y="57"/>
                  <a:pt x="49" y="57"/>
                </a:cubicBezTo>
                <a:cubicBezTo>
                  <a:pt x="51" y="57"/>
                  <a:pt x="53" y="55"/>
                  <a:pt x="53" y="53"/>
                </a:cubicBezTo>
                <a:cubicBezTo>
                  <a:pt x="53" y="52"/>
                  <a:pt x="53" y="51"/>
                  <a:pt x="52" y="50"/>
                </a:cubicBezTo>
                <a:cubicBezTo>
                  <a:pt x="52" y="47"/>
                  <a:pt x="52" y="47"/>
                  <a:pt x="52" y="47"/>
                </a:cubicBezTo>
                <a:cubicBezTo>
                  <a:pt x="52" y="43"/>
                  <a:pt x="50" y="40"/>
                  <a:pt x="47" y="38"/>
                </a:cubicBezTo>
                <a:cubicBezTo>
                  <a:pt x="47" y="35"/>
                  <a:pt x="47" y="32"/>
                  <a:pt x="46" y="29"/>
                </a:cubicBezTo>
                <a:cubicBezTo>
                  <a:pt x="55" y="31"/>
                  <a:pt x="57" y="44"/>
                  <a:pt x="57" y="52"/>
                </a:cubicBezTo>
                <a:cubicBezTo>
                  <a:pt x="57" y="58"/>
                  <a:pt x="53" y="62"/>
                  <a:pt x="46" y="62"/>
                </a:cubicBezTo>
                <a:close/>
                <a:moveTo>
                  <a:pt x="13" y="52"/>
                </a:moveTo>
                <a:cubicBezTo>
                  <a:pt x="12" y="52"/>
                  <a:pt x="11" y="51"/>
                  <a:pt x="11" y="49"/>
                </a:cubicBezTo>
                <a:cubicBezTo>
                  <a:pt x="11" y="48"/>
                  <a:pt x="12" y="47"/>
                  <a:pt x="13" y="47"/>
                </a:cubicBezTo>
                <a:cubicBezTo>
                  <a:pt x="15" y="47"/>
                  <a:pt x="16" y="48"/>
                  <a:pt x="16" y="49"/>
                </a:cubicBezTo>
                <a:cubicBezTo>
                  <a:pt x="16" y="51"/>
                  <a:pt x="15" y="52"/>
                  <a:pt x="13" y="52"/>
                </a:cubicBezTo>
                <a:close/>
                <a:moveTo>
                  <a:pt x="29" y="31"/>
                </a:moveTo>
                <a:cubicBezTo>
                  <a:pt x="20" y="31"/>
                  <a:pt x="13" y="24"/>
                  <a:pt x="13" y="16"/>
                </a:cubicBezTo>
                <a:cubicBezTo>
                  <a:pt x="13" y="7"/>
                  <a:pt x="20" y="0"/>
                  <a:pt x="29" y="0"/>
                </a:cubicBezTo>
                <a:cubicBezTo>
                  <a:pt x="37" y="0"/>
                  <a:pt x="44" y="7"/>
                  <a:pt x="44" y="16"/>
                </a:cubicBezTo>
                <a:cubicBezTo>
                  <a:pt x="44" y="24"/>
                  <a:pt x="37" y="31"/>
                  <a:pt x="29" y="31"/>
                </a:cubicBez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346" name="Freeform 140">
            <a:extLst>
              <a:ext uri="{FF2B5EF4-FFF2-40B4-BE49-F238E27FC236}">
                <a16:creationId xmlns:a16="http://schemas.microsoft.com/office/drawing/2014/main" id="{B9F0C3C6-749A-8DE5-15FD-82A20F657DDD}"/>
              </a:ext>
            </a:extLst>
          </p:cNvPr>
          <p:cNvSpPr>
            <a:spLocks noEditPoints="1"/>
          </p:cNvSpPr>
          <p:nvPr/>
        </p:nvSpPr>
        <p:spPr bwMode="auto">
          <a:xfrm>
            <a:off x="8073926" y="3009989"/>
            <a:ext cx="295994" cy="254253"/>
          </a:xfrm>
          <a:custGeom>
            <a:avLst/>
            <a:gdLst/>
            <a:ahLst/>
            <a:cxnLst>
              <a:cxn ang="0">
                <a:pos x="53" y="37"/>
              </a:cxn>
              <a:cxn ang="0">
                <a:pos x="36" y="50"/>
              </a:cxn>
              <a:cxn ang="0">
                <a:pos x="22" y="62"/>
              </a:cxn>
              <a:cxn ang="0">
                <a:pos x="9" y="51"/>
              </a:cxn>
              <a:cxn ang="0">
                <a:pos x="0" y="48"/>
              </a:cxn>
              <a:cxn ang="0">
                <a:pos x="0" y="30"/>
              </a:cxn>
              <a:cxn ang="0">
                <a:pos x="15" y="37"/>
              </a:cxn>
              <a:cxn ang="0">
                <a:pos x="22" y="35"/>
              </a:cxn>
              <a:cxn ang="0">
                <a:pos x="24" y="35"/>
              </a:cxn>
              <a:cxn ang="0">
                <a:pos x="35" y="19"/>
              </a:cxn>
              <a:cxn ang="0">
                <a:pos x="53" y="0"/>
              </a:cxn>
              <a:cxn ang="0">
                <a:pos x="72" y="19"/>
              </a:cxn>
              <a:cxn ang="0">
                <a:pos x="53" y="37"/>
              </a:cxn>
              <a:cxn ang="0">
                <a:pos x="22" y="38"/>
              </a:cxn>
              <a:cxn ang="0">
                <a:pos x="20" y="39"/>
              </a:cxn>
              <a:cxn ang="0">
                <a:pos x="24" y="40"/>
              </a:cxn>
              <a:cxn ang="0">
                <a:pos x="29" y="51"/>
              </a:cxn>
              <a:cxn ang="0">
                <a:pos x="18" y="55"/>
              </a:cxn>
              <a:cxn ang="0">
                <a:pos x="13" y="53"/>
              </a:cxn>
              <a:cxn ang="0">
                <a:pos x="22" y="59"/>
              </a:cxn>
              <a:cxn ang="0">
                <a:pos x="32" y="48"/>
              </a:cxn>
              <a:cxn ang="0">
                <a:pos x="22" y="38"/>
              </a:cxn>
              <a:cxn ang="0">
                <a:pos x="53" y="6"/>
              </a:cxn>
              <a:cxn ang="0">
                <a:pos x="41" y="19"/>
              </a:cxn>
              <a:cxn ang="0">
                <a:pos x="53" y="31"/>
              </a:cxn>
              <a:cxn ang="0">
                <a:pos x="66" y="19"/>
              </a:cxn>
              <a:cxn ang="0">
                <a:pos x="53" y="6"/>
              </a:cxn>
              <a:cxn ang="0">
                <a:pos x="53" y="28"/>
              </a:cxn>
              <a:cxn ang="0">
                <a:pos x="44" y="19"/>
              </a:cxn>
              <a:cxn ang="0">
                <a:pos x="53" y="9"/>
              </a:cxn>
              <a:cxn ang="0">
                <a:pos x="63" y="19"/>
              </a:cxn>
              <a:cxn ang="0">
                <a:pos x="53" y="28"/>
              </a:cxn>
            </a:cxnLst>
            <a:rect l="0" t="0" r="r" b="b"/>
            <a:pathLst>
              <a:path w="72" h="62">
                <a:moveTo>
                  <a:pt x="53" y="37"/>
                </a:moveTo>
                <a:cubicBezTo>
                  <a:pt x="36" y="50"/>
                  <a:pt x="36" y="50"/>
                  <a:pt x="36" y="50"/>
                </a:cubicBezTo>
                <a:cubicBezTo>
                  <a:pt x="35" y="57"/>
                  <a:pt x="29" y="62"/>
                  <a:pt x="22" y="62"/>
                </a:cubicBezTo>
                <a:cubicBezTo>
                  <a:pt x="16" y="62"/>
                  <a:pt x="10" y="58"/>
                  <a:pt x="9" y="51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30"/>
                  <a:pt x="0" y="30"/>
                  <a:pt x="0" y="30"/>
                </a:cubicBezTo>
                <a:cubicBezTo>
                  <a:pt x="15" y="37"/>
                  <a:pt x="15" y="37"/>
                  <a:pt x="15" y="37"/>
                </a:cubicBezTo>
                <a:cubicBezTo>
                  <a:pt x="17" y="36"/>
                  <a:pt x="20" y="35"/>
                  <a:pt x="22" y="35"/>
                </a:cubicBezTo>
                <a:cubicBezTo>
                  <a:pt x="23" y="35"/>
                  <a:pt x="23" y="35"/>
                  <a:pt x="24" y="35"/>
                </a:cubicBezTo>
                <a:cubicBezTo>
                  <a:pt x="35" y="19"/>
                  <a:pt x="35" y="19"/>
                  <a:pt x="35" y="19"/>
                </a:cubicBezTo>
                <a:cubicBezTo>
                  <a:pt x="35" y="9"/>
                  <a:pt x="43" y="0"/>
                  <a:pt x="53" y="0"/>
                </a:cubicBezTo>
                <a:cubicBezTo>
                  <a:pt x="64" y="0"/>
                  <a:pt x="72" y="9"/>
                  <a:pt x="72" y="19"/>
                </a:cubicBezTo>
                <a:cubicBezTo>
                  <a:pt x="72" y="29"/>
                  <a:pt x="64" y="37"/>
                  <a:pt x="53" y="37"/>
                </a:cubicBezTo>
                <a:close/>
                <a:moveTo>
                  <a:pt x="22" y="38"/>
                </a:moveTo>
                <a:cubicBezTo>
                  <a:pt x="22" y="38"/>
                  <a:pt x="21" y="39"/>
                  <a:pt x="20" y="39"/>
                </a:cubicBezTo>
                <a:cubicBezTo>
                  <a:pt x="24" y="40"/>
                  <a:pt x="24" y="40"/>
                  <a:pt x="24" y="40"/>
                </a:cubicBezTo>
                <a:cubicBezTo>
                  <a:pt x="28" y="42"/>
                  <a:pt x="30" y="47"/>
                  <a:pt x="29" y="51"/>
                </a:cubicBezTo>
                <a:cubicBezTo>
                  <a:pt x="27" y="55"/>
                  <a:pt x="22" y="57"/>
                  <a:pt x="18" y="55"/>
                </a:cubicBezTo>
                <a:cubicBezTo>
                  <a:pt x="17" y="55"/>
                  <a:pt x="15" y="54"/>
                  <a:pt x="13" y="53"/>
                </a:cubicBezTo>
                <a:cubicBezTo>
                  <a:pt x="15" y="56"/>
                  <a:pt x="18" y="59"/>
                  <a:pt x="22" y="59"/>
                </a:cubicBezTo>
                <a:cubicBezTo>
                  <a:pt x="28" y="59"/>
                  <a:pt x="32" y="54"/>
                  <a:pt x="32" y="48"/>
                </a:cubicBezTo>
                <a:cubicBezTo>
                  <a:pt x="32" y="43"/>
                  <a:pt x="28" y="38"/>
                  <a:pt x="22" y="38"/>
                </a:cubicBezTo>
                <a:close/>
                <a:moveTo>
                  <a:pt x="53" y="6"/>
                </a:moveTo>
                <a:cubicBezTo>
                  <a:pt x="47" y="6"/>
                  <a:pt x="41" y="12"/>
                  <a:pt x="41" y="19"/>
                </a:cubicBezTo>
                <a:cubicBezTo>
                  <a:pt x="41" y="26"/>
                  <a:pt x="47" y="31"/>
                  <a:pt x="53" y="31"/>
                </a:cubicBezTo>
                <a:cubicBezTo>
                  <a:pt x="60" y="31"/>
                  <a:pt x="66" y="26"/>
                  <a:pt x="66" y="19"/>
                </a:cubicBezTo>
                <a:cubicBezTo>
                  <a:pt x="66" y="12"/>
                  <a:pt x="60" y="6"/>
                  <a:pt x="53" y="6"/>
                </a:cubicBezTo>
                <a:close/>
                <a:moveTo>
                  <a:pt x="53" y="28"/>
                </a:moveTo>
                <a:cubicBezTo>
                  <a:pt x="48" y="28"/>
                  <a:pt x="44" y="24"/>
                  <a:pt x="44" y="19"/>
                </a:cubicBezTo>
                <a:cubicBezTo>
                  <a:pt x="44" y="13"/>
                  <a:pt x="48" y="9"/>
                  <a:pt x="53" y="9"/>
                </a:cubicBezTo>
                <a:cubicBezTo>
                  <a:pt x="59" y="9"/>
                  <a:pt x="63" y="13"/>
                  <a:pt x="63" y="19"/>
                </a:cubicBezTo>
                <a:cubicBezTo>
                  <a:pt x="63" y="24"/>
                  <a:pt x="59" y="28"/>
                  <a:pt x="53" y="28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347" name="Freeform 141">
            <a:extLst>
              <a:ext uri="{FF2B5EF4-FFF2-40B4-BE49-F238E27FC236}">
                <a16:creationId xmlns:a16="http://schemas.microsoft.com/office/drawing/2014/main" id="{2E7D6D95-5E9C-0E0A-252D-3DB02856F26F}"/>
              </a:ext>
            </a:extLst>
          </p:cNvPr>
          <p:cNvSpPr>
            <a:spLocks noEditPoints="1"/>
          </p:cNvSpPr>
          <p:nvPr/>
        </p:nvSpPr>
        <p:spPr bwMode="auto">
          <a:xfrm>
            <a:off x="2317866" y="4841326"/>
            <a:ext cx="325695" cy="351963"/>
          </a:xfrm>
          <a:custGeom>
            <a:avLst/>
            <a:gdLst/>
            <a:ahLst/>
            <a:cxnLst>
              <a:cxn ang="0">
                <a:pos x="52" y="31"/>
              </a:cxn>
              <a:cxn ang="0">
                <a:pos x="52" y="47"/>
              </a:cxn>
              <a:cxn ang="0">
                <a:pos x="34" y="62"/>
              </a:cxn>
              <a:cxn ang="0">
                <a:pos x="16" y="47"/>
              </a:cxn>
              <a:cxn ang="0">
                <a:pos x="16" y="41"/>
              </a:cxn>
              <a:cxn ang="0">
                <a:pos x="0" y="26"/>
              </a:cxn>
              <a:cxn ang="0">
                <a:pos x="0" y="6"/>
              </a:cxn>
              <a:cxn ang="0">
                <a:pos x="3" y="3"/>
              </a:cxn>
              <a:cxn ang="0">
                <a:pos x="4" y="3"/>
              </a:cxn>
              <a:cxn ang="0">
                <a:pos x="8" y="0"/>
              </a:cxn>
              <a:cxn ang="0">
                <a:pos x="13" y="6"/>
              </a:cxn>
              <a:cxn ang="0">
                <a:pos x="8" y="11"/>
              </a:cxn>
              <a:cxn ang="0">
                <a:pos x="6" y="10"/>
              </a:cxn>
              <a:cxn ang="0">
                <a:pos x="6" y="26"/>
              </a:cxn>
              <a:cxn ang="0">
                <a:pos x="18" y="36"/>
              </a:cxn>
              <a:cxn ang="0">
                <a:pos x="31" y="26"/>
              </a:cxn>
              <a:cxn ang="0">
                <a:pos x="31" y="10"/>
              </a:cxn>
              <a:cxn ang="0">
                <a:pos x="29" y="11"/>
              </a:cxn>
              <a:cxn ang="0">
                <a:pos x="24" y="6"/>
              </a:cxn>
              <a:cxn ang="0">
                <a:pos x="29" y="0"/>
              </a:cxn>
              <a:cxn ang="0">
                <a:pos x="33" y="3"/>
              </a:cxn>
              <a:cxn ang="0">
                <a:pos x="34" y="3"/>
              </a:cxn>
              <a:cxn ang="0">
                <a:pos x="36" y="6"/>
              </a:cxn>
              <a:cxn ang="0">
                <a:pos x="36" y="26"/>
              </a:cxn>
              <a:cxn ang="0">
                <a:pos x="21" y="41"/>
              </a:cxn>
              <a:cxn ang="0">
                <a:pos x="21" y="47"/>
              </a:cxn>
              <a:cxn ang="0">
                <a:pos x="34" y="57"/>
              </a:cxn>
              <a:cxn ang="0">
                <a:pos x="47" y="47"/>
              </a:cxn>
              <a:cxn ang="0">
                <a:pos x="47" y="31"/>
              </a:cxn>
              <a:cxn ang="0">
                <a:pos x="42" y="24"/>
              </a:cxn>
              <a:cxn ang="0">
                <a:pos x="49" y="16"/>
              </a:cxn>
              <a:cxn ang="0">
                <a:pos x="57" y="24"/>
              </a:cxn>
              <a:cxn ang="0">
                <a:pos x="52" y="31"/>
              </a:cxn>
              <a:cxn ang="0">
                <a:pos x="49" y="21"/>
              </a:cxn>
              <a:cxn ang="0">
                <a:pos x="47" y="24"/>
              </a:cxn>
              <a:cxn ang="0">
                <a:pos x="49" y="26"/>
              </a:cxn>
              <a:cxn ang="0">
                <a:pos x="52" y="24"/>
              </a:cxn>
              <a:cxn ang="0">
                <a:pos x="49" y="21"/>
              </a:cxn>
            </a:cxnLst>
            <a:rect l="0" t="0" r="r" b="b"/>
            <a:pathLst>
              <a:path w="57" h="62">
                <a:moveTo>
                  <a:pt x="52" y="31"/>
                </a:moveTo>
                <a:cubicBezTo>
                  <a:pt x="52" y="47"/>
                  <a:pt x="52" y="47"/>
                  <a:pt x="52" y="47"/>
                </a:cubicBezTo>
                <a:cubicBezTo>
                  <a:pt x="52" y="55"/>
                  <a:pt x="44" y="62"/>
                  <a:pt x="34" y="62"/>
                </a:cubicBezTo>
                <a:cubicBezTo>
                  <a:pt x="24" y="62"/>
                  <a:pt x="16" y="55"/>
                  <a:pt x="16" y="47"/>
                </a:cubicBezTo>
                <a:cubicBezTo>
                  <a:pt x="16" y="41"/>
                  <a:pt x="16" y="41"/>
                  <a:pt x="16" y="41"/>
                </a:cubicBezTo>
                <a:cubicBezTo>
                  <a:pt x="7" y="40"/>
                  <a:pt x="0" y="34"/>
                  <a:pt x="0" y="26"/>
                </a:cubicBezTo>
                <a:cubicBezTo>
                  <a:pt x="0" y="6"/>
                  <a:pt x="0" y="6"/>
                  <a:pt x="0" y="6"/>
                </a:cubicBezTo>
                <a:cubicBezTo>
                  <a:pt x="0" y="4"/>
                  <a:pt x="2" y="3"/>
                  <a:pt x="3" y="3"/>
                </a:cubicBezTo>
                <a:cubicBezTo>
                  <a:pt x="3" y="3"/>
                  <a:pt x="3" y="3"/>
                  <a:pt x="4" y="3"/>
                </a:cubicBezTo>
                <a:cubicBezTo>
                  <a:pt x="5" y="2"/>
                  <a:pt x="6" y="0"/>
                  <a:pt x="8" y="0"/>
                </a:cubicBezTo>
                <a:cubicBezTo>
                  <a:pt x="11" y="0"/>
                  <a:pt x="13" y="3"/>
                  <a:pt x="13" y="6"/>
                </a:cubicBezTo>
                <a:cubicBezTo>
                  <a:pt x="13" y="8"/>
                  <a:pt x="11" y="11"/>
                  <a:pt x="8" y="11"/>
                </a:cubicBezTo>
                <a:cubicBezTo>
                  <a:pt x="7" y="11"/>
                  <a:pt x="6" y="10"/>
                  <a:pt x="6" y="10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32"/>
                  <a:pt x="11" y="36"/>
                  <a:pt x="18" y="36"/>
                </a:cubicBezTo>
                <a:cubicBezTo>
                  <a:pt x="26" y="36"/>
                  <a:pt x="31" y="32"/>
                  <a:pt x="31" y="26"/>
                </a:cubicBezTo>
                <a:cubicBezTo>
                  <a:pt x="31" y="10"/>
                  <a:pt x="31" y="10"/>
                  <a:pt x="31" y="10"/>
                </a:cubicBezTo>
                <a:cubicBezTo>
                  <a:pt x="31" y="10"/>
                  <a:pt x="30" y="11"/>
                  <a:pt x="29" y="11"/>
                </a:cubicBezTo>
                <a:cubicBezTo>
                  <a:pt x="26" y="11"/>
                  <a:pt x="24" y="8"/>
                  <a:pt x="24" y="6"/>
                </a:cubicBezTo>
                <a:cubicBezTo>
                  <a:pt x="24" y="3"/>
                  <a:pt x="26" y="0"/>
                  <a:pt x="29" y="0"/>
                </a:cubicBezTo>
                <a:cubicBezTo>
                  <a:pt x="31" y="0"/>
                  <a:pt x="32" y="2"/>
                  <a:pt x="33" y="3"/>
                </a:cubicBezTo>
                <a:cubicBezTo>
                  <a:pt x="33" y="3"/>
                  <a:pt x="34" y="3"/>
                  <a:pt x="34" y="3"/>
                </a:cubicBezTo>
                <a:cubicBezTo>
                  <a:pt x="35" y="3"/>
                  <a:pt x="36" y="4"/>
                  <a:pt x="36" y="6"/>
                </a:cubicBezTo>
                <a:cubicBezTo>
                  <a:pt x="36" y="26"/>
                  <a:pt x="36" y="26"/>
                  <a:pt x="36" y="26"/>
                </a:cubicBezTo>
                <a:cubicBezTo>
                  <a:pt x="36" y="34"/>
                  <a:pt x="30" y="40"/>
                  <a:pt x="21" y="41"/>
                </a:cubicBezTo>
                <a:cubicBezTo>
                  <a:pt x="21" y="47"/>
                  <a:pt x="21" y="47"/>
                  <a:pt x="21" y="47"/>
                </a:cubicBezTo>
                <a:cubicBezTo>
                  <a:pt x="21" y="52"/>
                  <a:pt x="27" y="57"/>
                  <a:pt x="34" y="57"/>
                </a:cubicBezTo>
                <a:cubicBezTo>
                  <a:pt x="41" y="57"/>
                  <a:pt x="47" y="52"/>
                  <a:pt x="47" y="47"/>
                </a:cubicBezTo>
                <a:cubicBezTo>
                  <a:pt x="47" y="31"/>
                  <a:pt x="47" y="31"/>
                  <a:pt x="47" y="31"/>
                </a:cubicBezTo>
                <a:cubicBezTo>
                  <a:pt x="44" y="30"/>
                  <a:pt x="42" y="27"/>
                  <a:pt x="42" y="24"/>
                </a:cubicBezTo>
                <a:cubicBezTo>
                  <a:pt x="42" y="19"/>
                  <a:pt x="45" y="16"/>
                  <a:pt x="49" y="16"/>
                </a:cubicBezTo>
                <a:cubicBezTo>
                  <a:pt x="54" y="16"/>
                  <a:pt x="57" y="19"/>
                  <a:pt x="57" y="24"/>
                </a:cubicBezTo>
                <a:cubicBezTo>
                  <a:pt x="57" y="27"/>
                  <a:pt x="55" y="30"/>
                  <a:pt x="52" y="31"/>
                </a:cubicBezTo>
                <a:close/>
                <a:moveTo>
                  <a:pt x="49" y="21"/>
                </a:moveTo>
                <a:cubicBezTo>
                  <a:pt x="48" y="21"/>
                  <a:pt x="47" y="22"/>
                  <a:pt x="47" y="24"/>
                </a:cubicBezTo>
                <a:cubicBezTo>
                  <a:pt x="47" y="25"/>
                  <a:pt x="48" y="26"/>
                  <a:pt x="49" y="26"/>
                </a:cubicBezTo>
                <a:cubicBezTo>
                  <a:pt x="51" y="26"/>
                  <a:pt x="52" y="25"/>
                  <a:pt x="52" y="24"/>
                </a:cubicBezTo>
                <a:cubicBezTo>
                  <a:pt x="52" y="22"/>
                  <a:pt x="51" y="21"/>
                  <a:pt x="49" y="21"/>
                </a:cubicBez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348" name="Group 74">
            <a:extLst>
              <a:ext uri="{FF2B5EF4-FFF2-40B4-BE49-F238E27FC236}">
                <a16:creationId xmlns:a16="http://schemas.microsoft.com/office/drawing/2014/main" id="{E86CFF0F-D620-42BC-C8E0-FE2CAFB156D7}"/>
              </a:ext>
            </a:extLst>
          </p:cNvPr>
          <p:cNvGrpSpPr/>
          <p:nvPr/>
        </p:nvGrpSpPr>
        <p:grpSpPr>
          <a:xfrm>
            <a:off x="3491317" y="4893454"/>
            <a:ext cx="401966" cy="299835"/>
            <a:chOff x="4210050" y="2293937"/>
            <a:chExt cx="681038" cy="508001"/>
          </a:xfrm>
          <a:solidFill>
            <a:srgbClr val="C1B488"/>
          </a:solidFill>
        </p:grpSpPr>
        <p:sp>
          <p:nvSpPr>
            <p:cNvPr id="1349" name="Freeform 11">
              <a:extLst>
                <a:ext uri="{FF2B5EF4-FFF2-40B4-BE49-F238E27FC236}">
                  <a16:creationId xmlns:a16="http://schemas.microsoft.com/office/drawing/2014/main" id="{4542AA06-18BB-848E-2E93-B9C2DBD9637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10050" y="2492375"/>
              <a:ext cx="681038" cy="309563"/>
            </a:xfrm>
            <a:custGeom>
              <a:avLst/>
              <a:gdLst/>
              <a:ahLst/>
              <a:cxnLst>
                <a:cxn ang="0">
                  <a:pos x="219" y="162"/>
                </a:cxn>
                <a:cxn ang="0">
                  <a:pos x="0" y="74"/>
                </a:cxn>
                <a:cxn ang="0">
                  <a:pos x="0" y="162"/>
                </a:cxn>
                <a:cxn ang="0">
                  <a:pos x="92" y="367"/>
                </a:cxn>
                <a:cxn ang="0">
                  <a:pos x="116" y="479"/>
                </a:cxn>
                <a:cxn ang="0">
                  <a:pos x="137" y="479"/>
                </a:cxn>
                <a:cxn ang="0">
                  <a:pos x="152" y="407"/>
                </a:cxn>
                <a:cxn ang="0">
                  <a:pos x="529" y="479"/>
                </a:cxn>
                <a:cxn ang="0">
                  <a:pos x="906" y="407"/>
                </a:cxn>
                <a:cxn ang="0">
                  <a:pos x="921" y="479"/>
                </a:cxn>
                <a:cxn ang="0">
                  <a:pos x="942" y="479"/>
                </a:cxn>
                <a:cxn ang="0">
                  <a:pos x="966" y="367"/>
                </a:cxn>
                <a:cxn ang="0">
                  <a:pos x="1058" y="162"/>
                </a:cxn>
                <a:cxn ang="0">
                  <a:pos x="219" y="162"/>
                </a:cxn>
                <a:cxn ang="0">
                  <a:pos x="219" y="162"/>
                </a:cxn>
                <a:cxn ang="0">
                  <a:pos x="219" y="162"/>
                </a:cxn>
              </a:cxnLst>
              <a:rect l="0" t="0" r="r" b="b"/>
              <a:pathLst>
                <a:path w="1058" h="479">
                  <a:moveTo>
                    <a:pt x="219" y="162"/>
                  </a:moveTo>
                  <a:cubicBezTo>
                    <a:pt x="219" y="116"/>
                    <a:pt x="0" y="0"/>
                    <a:pt x="0" y="74"/>
                  </a:cubicBezTo>
                  <a:cubicBezTo>
                    <a:pt x="0" y="162"/>
                    <a:pt x="0" y="162"/>
                    <a:pt x="0" y="162"/>
                  </a:cubicBezTo>
                  <a:cubicBezTo>
                    <a:pt x="0" y="251"/>
                    <a:pt x="34" y="318"/>
                    <a:pt x="92" y="367"/>
                  </a:cubicBezTo>
                  <a:cubicBezTo>
                    <a:pt x="116" y="479"/>
                    <a:pt x="116" y="479"/>
                    <a:pt x="116" y="479"/>
                  </a:cubicBezTo>
                  <a:cubicBezTo>
                    <a:pt x="137" y="479"/>
                    <a:pt x="137" y="479"/>
                    <a:pt x="137" y="479"/>
                  </a:cubicBezTo>
                  <a:cubicBezTo>
                    <a:pt x="152" y="407"/>
                    <a:pt x="152" y="407"/>
                    <a:pt x="152" y="407"/>
                  </a:cubicBezTo>
                  <a:cubicBezTo>
                    <a:pt x="248" y="458"/>
                    <a:pt x="381" y="479"/>
                    <a:pt x="529" y="479"/>
                  </a:cubicBezTo>
                  <a:cubicBezTo>
                    <a:pt x="677" y="479"/>
                    <a:pt x="810" y="458"/>
                    <a:pt x="906" y="407"/>
                  </a:cubicBezTo>
                  <a:cubicBezTo>
                    <a:pt x="921" y="479"/>
                    <a:pt x="921" y="479"/>
                    <a:pt x="921" y="479"/>
                  </a:cubicBezTo>
                  <a:cubicBezTo>
                    <a:pt x="942" y="479"/>
                    <a:pt x="942" y="479"/>
                    <a:pt x="942" y="479"/>
                  </a:cubicBezTo>
                  <a:cubicBezTo>
                    <a:pt x="966" y="367"/>
                    <a:pt x="966" y="367"/>
                    <a:pt x="966" y="367"/>
                  </a:cubicBezTo>
                  <a:cubicBezTo>
                    <a:pt x="1024" y="318"/>
                    <a:pt x="1058" y="251"/>
                    <a:pt x="1058" y="162"/>
                  </a:cubicBezTo>
                  <a:lnTo>
                    <a:pt x="219" y="162"/>
                  </a:lnTo>
                  <a:close/>
                  <a:moveTo>
                    <a:pt x="219" y="162"/>
                  </a:moveTo>
                  <a:cubicBezTo>
                    <a:pt x="219" y="162"/>
                    <a:pt x="219" y="162"/>
                    <a:pt x="219" y="16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50" name="Freeform 12">
              <a:extLst>
                <a:ext uri="{FF2B5EF4-FFF2-40B4-BE49-F238E27FC236}">
                  <a16:creationId xmlns:a16="http://schemas.microsoft.com/office/drawing/2014/main" id="{103311E9-73C1-7DFC-5FDB-B43045B8465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98975" y="2387600"/>
              <a:ext cx="76200" cy="82550"/>
            </a:xfrm>
            <a:custGeom>
              <a:avLst/>
              <a:gdLst/>
              <a:ahLst/>
              <a:cxnLst>
                <a:cxn ang="0">
                  <a:pos x="8" y="129"/>
                </a:cxn>
                <a:cxn ang="0">
                  <a:pos x="49" y="89"/>
                </a:cxn>
                <a:cxn ang="0">
                  <a:pos x="51" y="89"/>
                </a:cxn>
                <a:cxn ang="0">
                  <a:pos x="64" y="86"/>
                </a:cxn>
                <a:cxn ang="0">
                  <a:pos x="116" y="34"/>
                </a:cxn>
                <a:cxn ang="0">
                  <a:pos x="108" y="0"/>
                </a:cxn>
                <a:cxn ang="0">
                  <a:pos x="43" y="65"/>
                </a:cxn>
                <a:cxn ang="0">
                  <a:pos x="40" y="78"/>
                </a:cxn>
                <a:cxn ang="0">
                  <a:pos x="40" y="80"/>
                </a:cxn>
                <a:cxn ang="0">
                  <a:pos x="0" y="121"/>
                </a:cxn>
                <a:cxn ang="0">
                  <a:pos x="0" y="129"/>
                </a:cxn>
                <a:cxn ang="0">
                  <a:pos x="8" y="129"/>
                </a:cxn>
                <a:cxn ang="0">
                  <a:pos x="8" y="129"/>
                </a:cxn>
                <a:cxn ang="0">
                  <a:pos x="8" y="129"/>
                </a:cxn>
              </a:cxnLst>
              <a:rect l="0" t="0" r="r" b="b"/>
              <a:pathLst>
                <a:path w="118" h="129">
                  <a:moveTo>
                    <a:pt x="8" y="129"/>
                  </a:moveTo>
                  <a:cubicBezTo>
                    <a:pt x="49" y="89"/>
                    <a:pt x="49" y="89"/>
                    <a:pt x="49" y="89"/>
                  </a:cubicBezTo>
                  <a:cubicBezTo>
                    <a:pt x="51" y="89"/>
                    <a:pt x="51" y="89"/>
                    <a:pt x="51" y="89"/>
                  </a:cubicBezTo>
                  <a:cubicBezTo>
                    <a:pt x="56" y="90"/>
                    <a:pt x="61" y="89"/>
                    <a:pt x="64" y="86"/>
                  </a:cubicBezTo>
                  <a:cubicBezTo>
                    <a:pt x="116" y="34"/>
                    <a:pt x="116" y="34"/>
                    <a:pt x="116" y="34"/>
                  </a:cubicBezTo>
                  <a:cubicBezTo>
                    <a:pt x="102" y="30"/>
                    <a:pt x="118" y="11"/>
                    <a:pt x="108" y="0"/>
                  </a:cubicBezTo>
                  <a:cubicBezTo>
                    <a:pt x="43" y="65"/>
                    <a:pt x="43" y="65"/>
                    <a:pt x="43" y="65"/>
                  </a:cubicBezTo>
                  <a:cubicBezTo>
                    <a:pt x="40" y="68"/>
                    <a:pt x="39" y="73"/>
                    <a:pt x="40" y="78"/>
                  </a:cubicBezTo>
                  <a:cubicBezTo>
                    <a:pt x="40" y="80"/>
                    <a:pt x="40" y="80"/>
                    <a:pt x="40" y="80"/>
                  </a:cubicBezTo>
                  <a:cubicBezTo>
                    <a:pt x="0" y="121"/>
                    <a:pt x="0" y="121"/>
                    <a:pt x="0" y="121"/>
                  </a:cubicBezTo>
                  <a:cubicBezTo>
                    <a:pt x="0" y="129"/>
                    <a:pt x="0" y="129"/>
                    <a:pt x="0" y="129"/>
                  </a:cubicBezTo>
                  <a:cubicBezTo>
                    <a:pt x="8" y="129"/>
                    <a:pt x="8" y="129"/>
                    <a:pt x="8" y="129"/>
                  </a:cubicBezTo>
                  <a:close/>
                  <a:moveTo>
                    <a:pt x="8" y="129"/>
                  </a:moveTo>
                  <a:cubicBezTo>
                    <a:pt x="8" y="129"/>
                    <a:pt x="8" y="129"/>
                    <a:pt x="8" y="12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51" name="Freeform 13">
              <a:extLst>
                <a:ext uri="{FF2B5EF4-FFF2-40B4-BE49-F238E27FC236}">
                  <a16:creationId xmlns:a16="http://schemas.microsoft.com/office/drawing/2014/main" id="{E2C1DEF5-7E5F-315A-DB2E-5F316176A2B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91038" y="2293937"/>
              <a:ext cx="184150" cy="185738"/>
            </a:xfrm>
            <a:custGeom>
              <a:avLst/>
              <a:gdLst/>
              <a:ahLst/>
              <a:cxnLst>
                <a:cxn ang="0">
                  <a:pos x="28" y="281"/>
                </a:cxn>
                <a:cxn ang="0">
                  <a:pos x="65" y="244"/>
                </a:cxn>
                <a:cxn ang="0">
                  <a:pos x="83" y="237"/>
                </a:cxn>
                <a:cxn ang="0">
                  <a:pos x="170" y="151"/>
                </a:cxn>
                <a:cxn ang="0">
                  <a:pos x="198" y="167"/>
                </a:cxn>
                <a:cxn ang="0">
                  <a:pos x="233" y="132"/>
                </a:cxn>
                <a:cxn ang="0">
                  <a:pos x="225" y="114"/>
                </a:cxn>
                <a:cxn ang="0">
                  <a:pos x="272" y="67"/>
                </a:cxn>
                <a:cxn ang="0">
                  <a:pos x="272" y="15"/>
                </a:cxn>
                <a:cxn ang="0">
                  <a:pos x="220" y="15"/>
                </a:cxn>
                <a:cxn ang="0">
                  <a:pos x="173" y="62"/>
                </a:cxn>
                <a:cxn ang="0">
                  <a:pos x="155" y="54"/>
                </a:cxn>
                <a:cxn ang="0">
                  <a:pos x="120" y="89"/>
                </a:cxn>
                <a:cxn ang="0">
                  <a:pos x="136" y="117"/>
                </a:cxn>
                <a:cxn ang="0">
                  <a:pos x="50" y="204"/>
                </a:cxn>
                <a:cxn ang="0">
                  <a:pos x="43" y="222"/>
                </a:cxn>
                <a:cxn ang="0">
                  <a:pos x="6" y="259"/>
                </a:cxn>
                <a:cxn ang="0">
                  <a:pos x="6" y="281"/>
                </a:cxn>
                <a:cxn ang="0">
                  <a:pos x="28" y="281"/>
                </a:cxn>
                <a:cxn ang="0">
                  <a:pos x="10" y="262"/>
                </a:cxn>
                <a:cxn ang="0">
                  <a:pos x="48" y="224"/>
                </a:cxn>
                <a:cxn ang="0">
                  <a:pos x="53" y="207"/>
                </a:cxn>
                <a:cxn ang="0">
                  <a:pos x="139" y="121"/>
                </a:cxn>
                <a:cxn ang="0">
                  <a:pos x="152" y="135"/>
                </a:cxn>
                <a:cxn ang="0">
                  <a:pos x="166" y="148"/>
                </a:cxn>
                <a:cxn ang="0">
                  <a:pos x="80" y="234"/>
                </a:cxn>
                <a:cxn ang="0">
                  <a:pos x="64" y="239"/>
                </a:cxn>
                <a:cxn ang="0">
                  <a:pos x="25" y="277"/>
                </a:cxn>
                <a:cxn ang="0">
                  <a:pos x="10" y="277"/>
                </a:cxn>
                <a:cxn ang="0">
                  <a:pos x="10" y="262"/>
                </a:cxn>
                <a:cxn ang="0">
                  <a:pos x="10" y="262"/>
                </a:cxn>
                <a:cxn ang="0">
                  <a:pos x="10" y="262"/>
                </a:cxn>
              </a:cxnLst>
              <a:rect l="0" t="0" r="r" b="b"/>
              <a:pathLst>
                <a:path w="287" h="287">
                  <a:moveTo>
                    <a:pt x="28" y="281"/>
                  </a:moveTo>
                  <a:cubicBezTo>
                    <a:pt x="65" y="244"/>
                    <a:pt x="65" y="244"/>
                    <a:pt x="65" y="244"/>
                  </a:cubicBezTo>
                  <a:cubicBezTo>
                    <a:pt x="72" y="244"/>
                    <a:pt x="79" y="242"/>
                    <a:pt x="83" y="237"/>
                  </a:cubicBezTo>
                  <a:cubicBezTo>
                    <a:pt x="170" y="151"/>
                    <a:pt x="170" y="151"/>
                    <a:pt x="170" y="151"/>
                  </a:cubicBezTo>
                  <a:cubicBezTo>
                    <a:pt x="184" y="163"/>
                    <a:pt x="195" y="170"/>
                    <a:pt x="198" y="167"/>
                  </a:cubicBezTo>
                  <a:cubicBezTo>
                    <a:pt x="233" y="132"/>
                    <a:pt x="233" y="132"/>
                    <a:pt x="233" y="132"/>
                  </a:cubicBezTo>
                  <a:cubicBezTo>
                    <a:pt x="235" y="130"/>
                    <a:pt x="232" y="123"/>
                    <a:pt x="225" y="114"/>
                  </a:cubicBezTo>
                  <a:cubicBezTo>
                    <a:pt x="272" y="67"/>
                    <a:pt x="272" y="67"/>
                    <a:pt x="272" y="67"/>
                  </a:cubicBezTo>
                  <a:cubicBezTo>
                    <a:pt x="287" y="53"/>
                    <a:pt x="287" y="29"/>
                    <a:pt x="272" y="15"/>
                  </a:cubicBezTo>
                  <a:cubicBezTo>
                    <a:pt x="258" y="0"/>
                    <a:pt x="234" y="0"/>
                    <a:pt x="220" y="15"/>
                  </a:cubicBezTo>
                  <a:cubicBezTo>
                    <a:pt x="173" y="62"/>
                    <a:pt x="173" y="62"/>
                    <a:pt x="173" y="62"/>
                  </a:cubicBezTo>
                  <a:cubicBezTo>
                    <a:pt x="164" y="55"/>
                    <a:pt x="157" y="52"/>
                    <a:pt x="155" y="54"/>
                  </a:cubicBezTo>
                  <a:cubicBezTo>
                    <a:pt x="120" y="89"/>
                    <a:pt x="120" y="89"/>
                    <a:pt x="120" y="89"/>
                  </a:cubicBezTo>
                  <a:cubicBezTo>
                    <a:pt x="117" y="92"/>
                    <a:pt x="124" y="103"/>
                    <a:pt x="136" y="117"/>
                  </a:cubicBezTo>
                  <a:cubicBezTo>
                    <a:pt x="50" y="204"/>
                    <a:pt x="50" y="204"/>
                    <a:pt x="50" y="204"/>
                  </a:cubicBezTo>
                  <a:cubicBezTo>
                    <a:pt x="45" y="208"/>
                    <a:pt x="43" y="215"/>
                    <a:pt x="43" y="222"/>
                  </a:cubicBezTo>
                  <a:cubicBezTo>
                    <a:pt x="6" y="259"/>
                    <a:pt x="6" y="259"/>
                    <a:pt x="6" y="259"/>
                  </a:cubicBezTo>
                  <a:cubicBezTo>
                    <a:pt x="0" y="265"/>
                    <a:pt x="0" y="275"/>
                    <a:pt x="6" y="281"/>
                  </a:cubicBezTo>
                  <a:cubicBezTo>
                    <a:pt x="12" y="287"/>
                    <a:pt x="22" y="287"/>
                    <a:pt x="28" y="281"/>
                  </a:cubicBezTo>
                  <a:close/>
                  <a:moveTo>
                    <a:pt x="10" y="262"/>
                  </a:moveTo>
                  <a:cubicBezTo>
                    <a:pt x="48" y="224"/>
                    <a:pt x="48" y="224"/>
                    <a:pt x="48" y="224"/>
                  </a:cubicBezTo>
                  <a:cubicBezTo>
                    <a:pt x="47" y="218"/>
                    <a:pt x="49" y="212"/>
                    <a:pt x="53" y="207"/>
                  </a:cubicBezTo>
                  <a:cubicBezTo>
                    <a:pt x="139" y="121"/>
                    <a:pt x="139" y="121"/>
                    <a:pt x="139" y="121"/>
                  </a:cubicBezTo>
                  <a:cubicBezTo>
                    <a:pt x="143" y="125"/>
                    <a:pt x="148" y="130"/>
                    <a:pt x="152" y="135"/>
                  </a:cubicBezTo>
                  <a:cubicBezTo>
                    <a:pt x="157" y="139"/>
                    <a:pt x="162" y="144"/>
                    <a:pt x="166" y="148"/>
                  </a:cubicBezTo>
                  <a:cubicBezTo>
                    <a:pt x="80" y="234"/>
                    <a:pt x="80" y="234"/>
                    <a:pt x="80" y="234"/>
                  </a:cubicBezTo>
                  <a:cubicBezTo>
                    <a:pt x="76" y="239"/>
                    <a:pt x="69" y="240"/>
                    <a:pt x="64" y="239"/>
                  </a:cubicBezTo>
                  <a:cubicBezTo>
                    <a:pt x="25" y="277"/>
                    <a:pt x="25" y="277"/>
                    <a:pt x="25" y="277"/>
                  </a:cubicBezTo>
                  <a:cubicBezTo>
                    <a:pt x="20" y="282"/>
                    <a:pt x="14" y="282"/>
                    <a:pt x="10" y="277"/>
                  </a:cubicBezTo>
                  <a:cubicBezTo>
                    <a:pt x="5" y="273"/>
                    <a:pt x="5" y="267"/>
                    <a:pt x="10" y="262"/>
                  </a:cubicBezTo>
                  <a:close/>
                  <a:moveTo>
                    <a:pt x="10" y="262"/>
                  </a:moveTo>
                  <a:cubicBezTo>
                    <a:pt x="10" y="262"/>
                    <a:pt x="10" y="262"/>
                    <a:pt x="10" y="26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52" name="Freeform 14">
              <a:extLst>
                <a:ext uri="{FF2B5EF4-FFF2-40B4-BE49-F238E27FC236}">
                  <a16:creationId xmlns:a16="http://schemas.microsoft.com/office/drawing/2014/main" id="{DC8ACE65-A6D5-E56A-F586-2FA9A399E39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75163" y="2493963"/>
              <a:ext cx="33338" cy="58738"/>
            </a:xfrm>
            <a:custGeom>
              <a:avLst/>
              <a:gdLst/>
              <a:ahLst/>
              <a:cxnLst>
                <a:cxn ang="0">
                  <a:pos x="26" y="90"/>
                </a:cxn>
                <a:cxn ang="0">
                  <a:pos x="52" y="64"/>
                </a:cxn>
                <a:cxn ang="0">
                  <a:pos x="26" y="0"/>
                </a:cxn>
                <a:cxn ang="0">
                  <a:pos x="0" y="64"/>
                </a:cxn>
                <a:cxn ang="0">
                  <a:pos x="26" y="90"/>
                </a:cxn>
                <a:cxn ang="0">
                  <a:pos x="26" y="90"/>
                </a:cxn>
                <a:cxn ang="0">
                  <a:pos x="26" y="90"/>
                </a:cxn>
              </a:cxnLst>
              <a:rect l="0" t="0" r="r" b="b"/>
              <a:pathLst>
                <a:path w="52" h="90">
                  <a:moveTo>
                    <a:pt x="26" y="90"/>
                  </a:moveTo>
                  <a:cubicBezTo>
                    <a:pt x="40" y="90"/>
                    <a:pt x="52" y="79"/>
                    <a:pt x="52" y="64"/>
                  </a:cubicBezTo>
                  <a:cubicBezTo>
                    <a:pt x="52" y="50"/>
                    <a:pt x="26" y="0"/>
                    <a:pt x="26" y="0"/>
                  </a:cubicBezTo>
                  <a:cubicBezTo>
                    <a:pt x="26" y="0"/>
                    <a:pt x="0" y="50"/>
                    <a:pt x="0" y="64"/>
                  </a:cubicBezTo>
                  <a:cubicBezTo>
                    <a:pt x="0" y="79"/>
                    <a:pt x="11" y="90"/>
                    <a:pt x="26" y="90"/>
                  </a:cubicBezTo>
                  <a:close/>
                  <a:moveTo>
                    <a:pt x="26" y="90"/>
                  </a:moveTo>
                  <a:cubicBezTo>
                    <a:pt x="26" y="90"/>
                    <a:pt x="26" y="90"/>
                    <a:pt x="26" y="9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353" name="Group 25">
            <a:extLst>
              <a:ext uri="{FF2B5EF4-FFF2-40B4-BE49-F238E27FC236}">
                <a16:creationId xmlns:a16="http://schemas.microsoft.com/office/drawing/2014/main" id="{52025584-6E2A-E2F9-1D16-6D50E885996F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9947706" y="2985950"/>
            <a:ext cx="260334" cy="359801"/>
            <a:chOff x="3343" y="935"/>
            <a:chExt cx="212" cy="293"/>
          </a:xfrm>
          <a:solidFill>
            <a:schemeClr val="bg1">
              <a:lumMod val="50000"/>
            </a:schemeClr>
          </a:solidFill>
        </p:grpSpPr>
        <p:sp>
          <p:nvSpPr>
            <p:cNvPr id="1354" name="Freeform 26">
              <a:extLst>
                <a:ext uri="{FF2B5EF4-FFF2-40B4-BE49-F238E27FC236}">
                  <a16:creationId xmlns:a16="http://schemas.microsoft.com/office/drawing/2014/main" id="{F762EA92-FAF2-426D-CC8D-55C9A774B61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43" y="979"/>
              <a:ext cx="212" cy="249"/>
            </a:xfrm>
            <a:custGeom>
              <a:avLst/>
              <a:gdLst/>
              <a:ahLst/>
              <a:cxnLst>
                <a:cxn ang="0">
                  <a:pos x="413" y="251"/>
                </a:cxn>
                <a:cxn ang="0">
                  <a:pos x="413" y="250"/>
                </a:cxn>
                <a:cxn ang="0">
                  <a:pos x="411" y="249"/>
                </a:cxn>
                <a:cxn ang="0">
                  <a:pos x="361" y="144"/>
                </a:cxn>
                <a:cxn ang="0">
                  <a:pos x="365" y="88"/>
                </a:cxn>
                <a:cxn ang="0">
                  <a:pos x="388" y="63"/>
                </a:cxn>
                <a:cxn ang="0">
                  <a:pos x="390" y="58"/>
                </a:cxn>
                <a:cxn ang="0">
                  <a:pos x="390" y="56"/>
                </a:cxn>
                <a:cxn ang="0">
                  <a:pos x="391" y="50"/>
                </a:cxn>
                <a:cxn ang="0">
                  <a:pos x="337" y="0"/>
                </a:cxn>
                <a:cxn ang="0">
                  <a:pos x="326" y="3"/>
                </a:cxn>
                <a:cxn ang="0">
                  <a:pos x="326" y="22"/>
                </a:cxn>
                <a:cxn ang="0">
                  <a:pos x="367" y="50"/>
                </a:cxn>
                <a:cxn ang="0">
                  <a:pos x="365" y="56"/>
                </a:cxn>
                <a:cxn ang="0">
                  <a:pos x="363" y="59"/>
                </a:cxn>
                <a:cxn ang="0">
                  <a:pos x="360" y="62"/>
                </a:cxn>
                <a:cxn ang="0">
                  <a:pos x="355" y="66"/>
                </a:cxn>
                <a:cxn ang="0">
                  <a:pos x="353" y="67"/>
                </a:cxn>
                <a:cxn ang="0">
                  <a:pos x="345" y="71"/>
                </a:cxn>
                <a:cxn ang="0">
                  <a:pos x="261" y="85"/>
                </a:cxn>
                <a:cxn ang="0">
                  <a:pos x="176" y="71"/>
                </a:cxn>
                <a:cxn ang="0">
                  <a:pos x="168" y="67"/>
                </a:cxn>
                <a:cxn ang="0">
                  <a:pos x="166" y="66"/>
                </a:cxn>
                <a:cxn ang="0">
                  <a:pos x="161" y="62"/>
                </a:cxn>
                <a:cxn ang="0">
                  <a:pos x="158" y="59"/>
                </a:cxn>
                <a:cxn ang="0">
                  <a:pos x="156" y="56"/>
                </a:cxn>
                <a:cxn ang="0">
                  <a:pos x="154" y="50"/>
                </a:cxn>
                <a:cxn ang="0">
                  <a:pos x="195" y="22"/>
                </a:cxn>
                <a:cxn ang="0">
                  <a:pos x="195" y="3"/>
                </a:cxn>
                <a:cxn ang="0">
                  <a:pos x="185" y="0"/>
                </a:cxn>
                <a:cxn ang="0">
                  <a:pos x="131" y="50"/>
                </a:cxn>
                <a:cxn ang="0">
                  <a:pos x="131" y="56"/>
                </a:cxn>
                <a:cxn ang="0">
                  <a:pos x="132" y="58"/>
                </a:cxn>
                <a:cxn ang="0">
                  <a:pos x="133" y="63"/>
                </a:cxn>
                <a:cxn ang="0">
                  <a:pos x="156" y="88"/>
                </a:cxn>
                <a:cxn ang="0">
                  <a:pos x="161" y="144"/>
                </a:cxn>
                <a:cxn ang="0">
                  <a:pos x="109" y="249"/>
                </a:cxn>
                <a:cxn ang="0">
                  <a:pos x="108" y="250"/>
                </a:cxn>
                <a:cxn ang="0">
                  <a:pos x="107" y="251"/>
                </a:cxn>
                <a:cxn ang="0">
                  <a:pos x="0" y="432"/>
                </a:cxn>
                <a:cxn ang="0">
                  <a:pos x="261" y="610"/>
                </a:cxn>
                <a:cxn ang="0">
                  <a:pos x="521" y="432"/>
                </a:cxn>
                <a:cxn ang="0">
                  <a:pos x="413" y="251"/>
                </a:cxn>
                <a:cxn ang="0">
                  <a:pos x="32" y="381"/>
                </a:cxn>
                <a:cxn ang="0">
                  <a:pos x="53" y="337"/>
                </a:cxn>
                <a:cxn ang="0">
                  <a:pos x="32" y="381"/>
                </a:cxn>
                <a:cxn ang="0">
                  <a:pos x="53" y="337"/>
                </a:cxn>
                <a:cxn ang="0">
                  <a:pos x="120" y="271"/>
                </a:cxn>
                <a:cxn ang="0">
                  <a:pos x="184" y="144"/>
                </a:cxn>
                <a:cxn ang="0">
                  <a:pos x="182" y="99"/>
                </a:cxn>
                <a:cxn ang="0">
                  <a:pos x="261" y="109"/>
                </a:cxn>
                <a:cxn ang="0">
                  <a:pos x="339" y="99"/>
                </a:cxn>
                <a:cxn ang="0">
                  <a:pos x="337" y="144"/>
                </a:cxn>
                <a:cxn ang="0">
                  <a:pos x="401" y="271"/>
                </a:cxn>
                <a:cxn ang="0">
                  <a:pos x="469" y="337"/>
                </a:cxn>
                <a:cxn ang="0">
                  <a:pos x="53" y="337"/>
                </a:cxn>
                <a:cxn ang="0">
                  <a:pos x="468" y="337"/>
                </a:cxn>
                <a:cxn ang="0">
                  <a:pos x="489" y="381"/>
                </a:cxn>
                <a:cxn ang="0">
                  <a:pos x="468" y="337"/>
                </a:cxn>
                <a:cxn ang="0">
                  <a:pos x="468" y="337"/>
                </a:cxn>
                <a:cxn ang="0">
                  <a:pos x="468" y="337"/>
                </a:cxn>
              </a:cxnLst>
              <a:rect l="0" t="0" r="r" b="b"/>
              <a:pathLst>
                <a:path w="521" h="610">
                  <a:moveTo>
                    <a:pt x="413" y="251"/>
                  </a:moveTo>
                  <a:cubicBezTo>
                    <a:pt x="413" y="250"/>
                    <a:pt x="413" y="250"/>
                    <a:pt x="413" y="250"/>
                  </a:cubicBezTo>
                  <a:cubicBezTo>
                    <a:pt x="411" y="249"/>
                    <a:pt x="411" y="249"/>
                    <a:pt x="411" y="249"/>
                  </a:cubicBezTo>
                  <a:cubicBezTo>
                    <a:pt x="410" y="248"/>
                    <a:pt x="361" y="222"/>
                    <a:pt x="361" y="144"/>
                  </a:cubicBezTo>
                  <a:cubicBezTo>
                    <a:pt x="361" y="117"/>
                    <a:pt x="363" y="99"/>
                    <a:pt x="365" y="88"/>
                  </a:cubicBezTo>
                  <a:cubicBezTo>
                    <a:pt x="376" y="81"/>
                    <a:pt x="384" y="73"/>
                    <a:pt x="388" y="63"/>
                  </a:cubicBezTo>
                  <a:cubicBezTo>
                    <a:pt x="390" y="58"/>
                    <a:pt x="390" y="58"/>
                    <a:pt x="390" y="58"/>
                  </a:cubicBezTo>
                  <a:cubicBezTo>
                    <a:pt x="390" y="56"/>
                    <a:pt x="390" y="56"/>
                    <a:pt x="390" y="56"/>
                  </a:cubicBezTo>
                  <a:cubicBezTo>
                    <a:pt x="391" y="54"/>
                    <a:pt x="391" y="52"/>
                    <a:pt x="391" y="50"/>
                  </a:cubicBezTo>
                  <a:cubicBezTo>
                    <a:pt x="391" y="25"/>
                    <a:pt x="368" y="9"/>
                    <a:pt x="337" y="0"/>
                  </a:cubicBezTo>
                  <a:cubicBezTo>
                    <a:pt x="333" y="1"/>
                    <a:pt x="330" y="2"/>
                    <a:pt x="326" y="3"/>
                  </a:cubicBezTo>
                  <a:cubicBezTo>
                    <a:pt x="326" y="22"/>
                    <a:pt x="326" y="22"/>
                    <a:pt x="326" y="22"/>
                  </a:cubicBezTo>
                  <a:cubicBezTo>
                    <a:pt x="351" y="28"/>
                    <a:pt x="367" y="38"/>
                    <a:pt x="367" y="50"/>
                  </a:cubicBezTo>
                  <a:cubicBezTo>
                    <a:pt x="367" y="52"/>
                    <a:pt x="366" y="54"/>
                    <a:pt x="365" y="56"/>
                  </a:cubicBezTo>
                  <a:cubicBezTo>
                    <a:pt x="363" y="59"/>
                    <a:pt x="363" y="59"/>
                    <a:pt x="363" y="59"/>
                  </a:cubicBezTo>
                  <a:cubicBezTo>
                    <a:pt x="360" y="62"/>
                    <a:pt x="360" y="62"/>
                    <a:pt x="360" y="62"/>
                  </a:cubicBezTo>
                  <a:cubicBezTo>
                    <a:pt x="355" y="66"/>
                    <a:pt x="355" y="66"/>
                    <a:pt x="355" y="66"/>
                  </a:cubicBezTo>
                  <a:cubicBezTo>
                    <a:pt x="353" y="67"/>
                    <a:pt x="353" y="67"/>
                    <a:pt x="353" y="67"/>
                  </a:cubicBezTo>
                  <a:cubicBezTo>
                    <a:pt x="351" y="68"/>
                    <a:pt x="348" y="70"/>
                    <a:pt x="345" y="71"/>
                  </a:cubicBezTo>
                  <a:cubicBezTo>
                    <a:pt x="326" y="80"/>
                    <a:pt x="295" y="85"/>
                    <a:pt x="261" y="85"/>
                  </a:cubicBezTo>
                  <a:cubicBezTo>
                    <a:pt x="226" y="85"/>
                    <a:pt x="196" y="80"/>
                    <a:pt x="176" y="71"/>
                  </a:cubicBezTo>
                  <a:cubicBezTo>
                    <a:pt x="173" y="70"/>
                    <a:pt x="171" y="68"/>
                    <a:pt x="168" y="67"/>
                  </a:cubicBezTo>
                  <a:cubicBezTo>
                    <a:pt x="166" y="66"/>
                    <a:pt x="166" y="66"/>
                    <a:pt x="166" y="66"/>
                  </a:cubicBezTo>
                  <a:cubicBezTo>
                    <a:pt x="161" y="62"/>
                    <a:pt x="161" y="62"/>
                    <a:pt x="161" y="62"/>
                  </a:cubicBezTo>
                  <a:cubicBezTo>
                    <a:pt x="158" y="59"/>
                    <a:pt x="158" y="59"/>
                    <a:pt x="158" y="59"/>
                  </a:cubicBezTo>
                  <a:cubicBezTo>
                    <a:pt x="156" y="56"/>
                    <a:pt x="156" y="56"/>
                    <a:pt x="156" y="56"/>
                  </a:cubicBezTo>
                  <a:cubicBezTo>
                    <a:pt x="155" y="54"/>
                    <a:pt x="154" y="52"/>
                    <a:pt x="154" y="50"/>
                  </a:cubicBezTo>
                  <a:cubicBezTo>
                    <a:pt x="154" y="38"/>
                    <a:pt x="171" y="28"/>
                    <a:pt x="195" y="22"/>
                  </a:cubicBezTo>
                  <a:cubicBezTo>
                    <a:pt x="195" y="3"/>
                    <a:pt x="195" y="3"/>
                    <a:pt x="195" y="3"/>
                  </a:cubicBezTo>
                  <a:cubicBezTo>
                    <a:pt x="191" y="2"/>
                    <a:pt x="188" y="1"/>
                    <a:pt x="185" y="0"/>
                  </a:cubicBezTo>
                  <a:cubicBezTo>
                    <a:pt x="154" y="9"/>
                    <a:pt x="131" y="25"/>
                    <a:pt x="131" y="50"/>
                  </a:cubicBezTo>
                  <a:cubicBezTo>
                    <a:pt x="131" y="52"/>
                    <a:pt x="131" y="54"/>
                    <a:pt x="131" y="56"/>
                  </a:cubicBezTo>
                  <a:cubicBezTo>
                    <a:pt x="132" y="58"/>
                    <a:pt x="132" y="58"/>
                    <a:pt x="132" y="58"/>
                  </a:cubicBezTo>
                  <a:cubicBezTo>
                    <a:pt x="133" y="63"/>
                    <a:pt x="133" y="63"/>
                    <a:pt x="133" y="63"/>
                  </a:cubicBezTo>
                  <a:cubicBezTo>
                    <a:pt x="137" y="73"/>
                    <a:pt x="145" y="81"/>
                    <a:pt x="156" y="88"/>
                  </a:cubicBezTo>
                  <a:cubicBezTo>
                    <a:pt x="158" y="99"/>
                    <a:pt x="161" y="117"/>
                    <a:pt x="161" y="144"/>
                  </a:cubicBezTo>
                  <a:cubicBezTo>
                    <a:pt x="161" y="222"/>
                    <a:pt x="111" y="248"/>
                    <a:pt x="109" y="249"/>
                  </a:cubicBezTo>
                  <a:cubicBezTo>
                    <a:pt x="108" y="250"/>
                    <a:pt x="108" y="250"/>
                    <a:pt x="108" y="250"/>
                  </a:cubicBezTo>
                  <a:cubicBezTo>
                    <a:pt x="107" y="251"/>
                    <a:pt x="107" y="251"/>
                    <a:pt x="107" y="251"/>
                  </a:cubicBezTo>
                  <a:cubicBezTo>
                    <a:pt x="40" y="293"/>
                    <a:pt x="0" y="361"/>
                    <a:pt x="0" y="432"/>
                  </a:cubicBezTo>
                  <a:cubicBezTo>
                    <a:pt x="0" y="545"/>
                    <a:pt x="95" y="610"/>
                    <a:pt x="261" y="610"/>
                  </a:cubicBezTo>
                  <a:cubicBezTo>
                    <a:pt x="426" y="610"/>
                    <a:pt x="521" y="545"/>
                    <a:pt x="521" y="432"/>
                  </a:cubicBezTo>
                  <a:cubicBezTo>
                    <a:pt x="521" y="361"/>
                    <a:pt x="481" y="293"/>
                    <a:pt x="413" y="251"/>
                  </a:cubicBezTo>
                  <a:close/>
                  <a:moveTo>
                    <a:pt x="32" y="381"/>
                  </a:moveTo>
                  <a:cubicBezTo>
                    <a:pt x="37" y="365"/>
                    <a:pt x="44" y="350"/>
                    <a:pt x="53" y="337"/>
                  </a:cubicBezTo>
                  <a:cubicBezTo>
                    <a:pt x="44" y="350"/>
                    <a:pt x="37" y="365"/>
                    <a:pt x="32" y="381"/>
                  </a:cubicBezTo>
                  <a:close/>
                  <a:moveTo>
                    <a:pt x="53" y="337"/>
                  </a:moveTo>
                  <a:cubicBezTo>
                    <a:pt x="69" y="311"/>
                    <a:pt x="92" y="288"/>
                    <a:pt x="120" y="271"/>
                  </a:cubicBezTo>
                  <a:cubicBezTo>
                    <a:pt x="120" y="271"/>
                    <a:pt x="184" y="239"/>
                    <a:pt x="184" y="144"/>
                  </a:cubicBezTo>
                  <a:cubicBezTo>
                    <a:pt x="184" y="126"/>
                    <a:pt x="183" y="111"/>
                    <a:pt x="182" y="99"/>
                  </a:cubicBezTo>
                  <a:cubicBezTo>
                    <a:pt x="205" y="106"/>
                    <a:pt x="234" y="109"/>
                    <a:pt x="261" y="109"/>
                  </a:cubicBezTo>
                  <a:cubicBezTo>
                    <a:pt x="287" y="109"/>
                    <a:pt x="316" y="106"/>
                    <a:pt x="339" y="99"/>
                  </a:cubicBezTo>
                  <a:cubicBezTo>
                    <a:pt x="338" y="111"/>
                    <a:pt x="337" y="126"/>
                    <a:pt x="337" y="144"/>
                  </a:cubicBezTo>
                  <a:cubicBezTo>
                    <a:pt x="337" y="239"/>
                    <a:pt x="401" y="271"/>
                    <a:pt x="401" y="271"/>
                  </a:cubicBezTo>
                  <a:cubicBezTo>
                    <a:pt x="429" y="288"/>
                    <a:pt x="452" y="311"/>
                    <a:pt x="469" y="337"/>
                  </a:cubicBezTo>
                  <a:lnTo>
                    <a:pt x="53" y="337"/>
                  </a:lnTo>
                  <a:close/>
                  <a:moveTo>
                    <a:pt x="468" y="337"/>
                  </a:moveTo>
                  <a:cubicBezTo>
                    <a:pt x="477" y="350"/>
                    <a:pt x="484" y="365"/>
                    <a:pt x="489" y="381"/>
                  </a:cubicBezTo>
                  <a:cubicBezTo>
                    <a:pt x="484" y="365"/>
                    <a:pt x="477" y="350"/>
                    <a:pt x="468" y="337"/>
                  </a:cubicBezTo>
                  <a:close/>
                  <a:moveTo>
                    <a:pt x="468" y="337"/>
                  </a:moveTo>
                  <a:cubicBezTo>
                    <a:pt x="468" y="337"/>
                    <a:pt x="468" y="337"/>
                    <a:pt x="468" y="33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55" name="Freeform 27">
              <a:extLst>
                <a:ext uri="{FF2B5EF4-FFF2-40B4-BE49-F238E27FC236}">
                  <a16:creationId xmlns:a16="http://schemas.microsoft.com/office/drawing/2014/main" id="{EB130940-CE7E-2267-60A2-1B1C72276B5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13" y="935"/>
              <a:ext cx="72" cy="70"/>
            </a:xfrm>
            <a:custGeom>
              <a:avLst/>
              <a:gdLst/>
              <a:ahLst/>
              <a:cxnLst>
                <a:cxn ang="0">
                  <a:pos x="35" y="103"/>
                </a:cxn>
                <a:cxn ang="0">
                  <a:pos x="35" y="164"/>
                </a:cxn>
                <a:cxn ang="0">
                  <a:pos x="89" y="174"/>
                </a:cxn>
                <a:cxn ang="0">
                  <a:pos x="142" y="164"/>
                </a:cxn>
                <a:cxn ang="0">
                  <a:pos x="142" y="103"/>
                </a:cxn>
                <a:cxn ang="0">
                  <a:pos x="177" y="89"/>
                </a:cxn>
                <a:cxn ang="0">
                  <a:pos x="177" y="18"/>
                </a:cxn>
                <a:cxn ang="0">
                  <a:pos x="89" y="0"/>
                </a:cxn>
                <a:cxn ang="0">
                  <a:pos x="0" y="18"/>
                </a:cxn>
                <a:cxn ang="0">
                  <a:pos x="0" y="89"/>
                </a:cxn>
                <a:cxn ang="0">
                  <a:pos x="35" y="103"/>
                </a:cxn>
                <a:cxn ang="0">
                  <a:pos x="35" y="103"/>
                </a:cxn>
                <a:cxn ang="0">
                  <a:pos x="35" y="103"/>
                </a:cxn>
              </a:cxnLst>
              <a:rect l="0" t="0" r="r" b="b"/>
              <a:pathLst>
                <a:path w="177" h="174">
                  <a:moveTo>
                    <a:pt x="35" y="103"/>
                  </a:moveTo>
                  <a:cubicBezTo>
                    <a:pt x="35" y="164"/>
                    <a:pt x="35" y="164"/>
                    <a:pt x="35" y="164"/>
                  </a:cubicBezTo>
                  <a:cubicBezTo>
                    <a:pt x="35" y="170"/>
                    <a:pt x="59" y="174"/>
                    <a:pt x="89" y="174"/>
                  </a:cubicBezTo>
                  <a:cubicBezTo>
                    <a:pt x="118" y="174"/>
                    <a:pt x="142" y="170"/>
                    <a:pt x="142" y="164"/>
                  </a:cubicBezTo>
                  <a:cubicBezTo>
                    <a:pt x="142" y="103"/>
                    <a:pt x="142" y="103"/>
                    <a:pt x="142" y="103"/>
                  </a:cubicBezTo>
                  <a:cubicBezTo>
                    <a:pt x="163" y="100"/>
                    <a:pt x="177" y="95"/>
                    <a:pt x="177" y="89"/>
                  </a:cubicBezTo>
                  <a:cubicBezTo>
                    <a:pt x="177" y="18"/>
                    <a:pt x="177" y="18"/>
                    <a:pt x="177" y="18"/>
                  </a:cubicBezTo>
                  <a:cubicBezTo>
                    <a:pt x="177" y="8"/>
                    <a:pt x="138" y="0"/>
                    <a:pt x="89" y="0"/>
                  </a:cubicBezTo>
                  <a:cubicBezTo>
                    <a:pt x="40" y="0"/>
                    <a:pt x="0" y="8"/>
                    <a:pt x="0" y="18"/>
                  </a:cubicBezTo>
                  <a:cubicBezTo>
                    <a:pt x="0" y="89"/>
                    <a:pt x="0" y="89"/>
                    <a:pt x="0" y="89"/>
                  </a:cubicBezTo>
                  <a:cubicBezTo>
                    <a:pt x="0" y="95"/>
                    <a:pt x="14" y="100"/>
                    <a:pt x="35" y="103"/>
                  </a:cubicBezTo>
                  <a:close/>
                  <a:moveTo>
                    <a:pt x="35" y="103"/>
                  </a:moveTo>
                  <a:cubicBezTo>
                    <a:pt x="35" y="103"/>
                    <a:pt x="35" y="103"/>
                    <a:pt x="35" y="10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356" name="Group 270">
            <a:extLst>
              <a:ext uri="{FF2B5EF4-FFF2-40B4-BE49-F238E27FC236}">
                <a16:creationId xmlns:a16="http://schemas.microsoft.com/office/drawing/2014/main" id="{7F0E674A-3150-4E02-509D-7638BB9571C1}"/>
              </a:ext>
            </a:extLst>
          </p:cNvPr>
          <p:cNvGrpSpPr/>
          <p:nvPr/>
        </p:nvGrpSpPr>
        <p:grpSpPr>
          <a:xfrm>
            <a:off x="2907675" y="5482995"/>
            <a:ext cx="470965" cy="438880"/>
            <a:chOff x="2662238" y="2252664"/>
            <a:chExt cx="652462" cy="608013"/>
          </a:xfrm>
          <a:solidFill>
            <a:srgbClr val="003845"/>
          </a:solidFill>
        </p:grpSpPr>
        <p:sp>
          <p:nvSpPr>
            <p:cNvPr id="1357" name="Freeform 180">
              <a:extLst>
                <a:ext uri="{FF2B5EF4-FFF2-40B4-BE49-F238E27FC236}">
                  <a16:creationId xmlns:a16="http://schemas.microsoft.com/office/drawing/2014/main" id="{DB2FC772-40C9-7A40-3EC2-85DED9E6D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950" y="2390776"/>
              <a:ext cx="155575" cy="130175"/>
            </a:xfrm>
            <a:custGeom>
              <a:avLst/>
              <a:gdLst/>
              <a:ahLst/>
              <a:cxnLst>
                <a:cxn ang="0">
                  <a:pos x="69" y="0"/>
                </a:cxn>
                <a:cxn ang="0">
                  <a:pos x="0" y="45"/>
                </a:cxn>
                <a:cxn ang="0">
                  <a:pos x="19" y="78"/>
                </a:cxn>
                <a:cxn ang="0">
                  <a:pos x="93" y="22"/>
                </a:cxn>
              </a:cxnLst>
              <a:rect l="0" t="0" r="r" b="b"/>
              <a:pathLst>
                <a:path w="93" h="78">
                  <a:moveTo>
                    <a:pt x="69" y="0"/>
                  </a:moveTo>
                  <a:cubicBezTo>
                    <a:pt x="0" y="45"/>
                    <a:pt x="0" y="45"/>
                    <a:pt x="0" y="45"/>
                  </a:cubicBezTo>
                  <a:cubicBezTo>
                    <a:pt x="0" y="45"/>
                    <a:pt x="17" y="56"/>
                    <a:pt x="19" y="78"/>
                  </a:cubicBezTo>
                  <a:cubicBezTo>
                    <a:pt x="93" y="22"/>
                    <a:pt x="93" y="22"/>
                    <a:pt x="93" y="2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58" name="Freeform 181">
              <a:extLst>
                <a:ext uri="{FF2B5EF4-FFF2-40B4-BE49-F238E27FC236}">
                  <a16:creationId xmlns:a16="http://schemas.microsoft.com/office/drawing/2014/main" id="{06E32BEA-9DF1-DBDB-69A6-53FF7A2B7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4988" y="2387601"/>
              <a:ext cx="100013" cy="165100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28" y="99"/>
                </a:cxn>
                <a:cxn ang="0">
                  <a:pos x="60" y="84"/>
                </a:cxn>
                <a:cxn ang="0">
                  <a:pos x="19" y="0"/>
                </a:cxn>
              </a:cxnLst>
              <a:rect l="0" t="0" r="r" b="b"/>
              <a:pathLst>
                <a:path w="60" h="99">
                  <a:moveTo>
                    <a:pt x="0" y="13"/>
                  </a:moveTo>
                  <a:cubicBezTo>
                    <a:pt x="28" y="99"/>
                    <a:pt x="28" y="99"/>
                    <a:pt x="28" y="99"/>
                  </a:cubicBezTo>
                  <a:cubicBezTo>
                    <a:pt x="28" y="99"/>
                    <a:pt x="46" y="81"/>
                    <a:pt x="60" y="84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59" name="Freeform 182">
              <a:extLst>
                <a:ext uri="{FF2B5EF4-FFF2-40B4-BE49-F238E27FC236}">
                  <a16:creationId xmlns:a16="http://schemas.microsoft.com/office/drawing/2014/main" id="{EFD4DC17-DB66-0FED-26CA-27675B4FAD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375" y="2555876"/>
              <a:ext cx="176213" cy="127000"/>
            </a:xfrm>
            <a:custGeom>
              <a:avLst/>
              <a:gdLst/>
              <a:ahLst/>
              <a:cxnLst>
                <a:cxn ang="0">
                  <a:pos x="0" y="37"/>
                </a:cxn>
                <a:cxn ang="0">
                  <a:pos x="86" y="76"/>
                </a:cxn>
                <a:cxn ang="0">
                  <a:pos x="106" y="32"/>
                </a:cxn>
                <a:cxn ang="0">
                  <a:pos x="8" y="0"/>
                </a:cxn>
              </a:cxnLst>
              <a:rect l="0" t="0" r="r" b="b"/>
              <a:pathLst>
                <a:path w="106" h="76">
                  <a:moveTo>
                    <a:pt x="0" y="37"/>
                  </a:moveTo>
                  <a:cubicBezTo>
                    <a:pt x="86" y="76"/>
                    <a:pt x="86" y="76"/>
                    <a:pt x="86" y="76"/>
                  </a:cubicBezTo>
                  <a:cubicBezTo>
                    <a:pt x="86" y="76"/>
                    <a:pt x="78" y="56"/>
                    <a:pt x="106" y="32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60" name="Freeform 183">
              <a:extLst>
                <a:ext uri="{FF2B5EF4-FFF2-40B4-BE49-F238E27FC236}">
                  <a16:creationId xmlns:a16="http://schemas.microsoft.com/office/drawing/2014/main" id="{8DB11A76-013E-7DDD-EB68-97FF01D81B7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03550" y="2563814"/>
              <a:ext cx="311150" cy="296863"/>
            </a:xfrm>
            <a:custGeom>
              <a:avLst/>
              <a:gdLst/>
              <a:ahLst/>
              <a:cxnLst>
                <a:cxn ang="0">
                  <a:pos x="105" y="0"/>
                </a:cxn>
                <a:cxn ang="0">
                  <a:pos x="23" y="81"/>
                </a:cxn>
                <a:cxn ang="0">
                  <a:pos x="105" y="163"/>
                </a:cxn>
                <a:cxn ang="0">
                  <a:pos x="187" y="81"/>
                </a:cxn>
                <a:cxn ang="0">
                  <a:pos x="105" y="0"/>
                </a:cxn>
                <a:cxn ang="0">
                  <a:pos x="63" y="31"/>
                </a:cxn>
                <a:cxn ang="0">
                  <a:pos x="64" y="32"/>
                </a:cxn>
                <a:cxn ang="0">
                  <a:pos x="128" y="148"/>
                </a:cxn>
                <a:cxn ang="0">
                  <a:pos x="63" y="31"/>
                </a:cxn>
              </a:cxnLst>
              <a:rect l="0" t="0" r="r" b="b"/>
              <a:pathLst>
                <a:path w="187" h="178">
                  <a:moveTo>
                    <a:pt x="105" y="0"/>
                  </a:moveTo>
                  <a:cubicBezTo>
                    <a:pt x="60" y="0"/>
                    <a:pt x="23" y="36"/>
                    <a:pt x="23" y="81"/>
                  </a:cubicBezTo>
                  <a:cubicBezTo>
                    <a:pt x="23" y="127"/>
                    <a:pt x="60" y="163"/>
                    <a:pt x="105" y="163"/>
                  </a:cubicBezTo>
                  <a:cubicBezTo>
                    <a:pt x="150" y="163"/>
                    <a:pt x="187" y="127"/>
                    <a:pt x="187" y="81"/>
                  </a:cubicBezTo>
                  <a:cubicBezTo>
                    <a:pt x="187" y="36"/>
                    <a:pt x="150" y="0"/>
                    <a:pt x="105" y="0"/>
                  </a:cubicBezTo>
                  <a:moveTo>
                    <a:pt x="63" y="31"/>
                  </a:moveTo>
                  <a:cubicBezTo>
                    <a:pt x="64" y="32"/>
                    <a:pt x="64" y="32"/>
                    <a:pt x="64" y="32"/>
                  </a:cubicBezTo>
                  <a:cubicBezTo>
                    <a:pt x="22" y="85"/>
                    <a:pt x="77" y="154"/>
                    <a:pt x="128" y="148"/>
                  </a:cubicBezTo>
                  <a:cubicBezTo>
                    <a:pt x="60" y="178"/>
                    <a:pt x="0" y="71"/>
                    <a:pt x="63" y="3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61" name="Freeform 184">
              <a:extLst>
                <a:ext uri="{FF2B5EF4-FFF2-40B4-BE49-F238E27FC236}">
                  <a16:creationId xmlns:a16="http://schemas.microsoft.com/office/drawing/2014/main" id="{CBE628E2-5C90-C04A-8B7C-A81EC8D7A4D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62238" y="2425701"/>
              <a:ext cx="266700" cy="254000"/>
            </a:xfrm>
            <a:custGeom>
              <a:avLst/>
              <a:gdLst/>
              <a:ahLst/>
              <a:cxnLst>
                <a:cxn ang="0">
                  <a:pos x="101" y="9"/>
                </a:cxn>
                <a:cxn ang="0">
                  <a:pos x="17" y="59"/>
                </a:cxn>
                <a:cxn ang="0">
                  <a:pos x="67" y="143"/>
                </a:cxn>
                <a:cxn ang="0">
                  <a:pos x="151" y="93"/>
                </a:cxn>
                <a:cxn ang="0">
                  <a:pos x="101" y="9"/>
                </a:cxn>
                <a:cxn ang="0">
                  <a:pos x="60" y="26"/>
                </a:cxn>
                <a:cxn ang="0">
                  <a:pos x="61" y="27"/>
                </a:cxn>
                <a:cxn ang="0">
                  <a:pos x="89" y="135"/>
                </a:cxn>
                <a:cxn ang="0">
                  <a:pos x="60" y="26"/>
                </a:cxn>
              </a:cxnLst>
              <a:rect l="0" t="0" r="r" b="b"/>
              <a:pathLst>
                <a:path w="160" h="152">
                  <a:moveTo>
                    <a:pt x="101" y="9"/>
                  </a:moveTo>
                  <a:cubicBezTo>
                    <a:pt x="64" y="0"/>
                    <a:pt x="26" y="22"/>
                    <a:pt x="17" y="59"/>
                  </a:cubicBezTo>
                  <a:cubicBezTo>
                    <a:pt x="7" y="96"/>
                    <a:pt x="30" y="134"/>
                    <a:pt x="67" y="143"/>
                  </a:cubicBezTo>
                  <a:cubicBezTo>
                    <a:pt x="104" y="152"/>
                    <a:pt x="141" y="130"/>
                    <a:pt x="151" y="93"/>
                  </a:cubicBezTo>
                  <a:cubicBezTo>
                    <a:pt x="160" y="56"/>
                    <a:pt x="138" y="19"/>
                    <a:pt x="101" y="9"/>
                  </a:cubicBezTo>
                  <a:moveTo>
                    <a:pt x="60" y="26"/>
                  </a:moveTo>
                  <a:cubicBezTo>
                    <a:pt x="61" y="27"/>
                    <a:pt x="61" y="27"/>
                    <a:pt x="61" y="27"/>
                  </a:cubicBezTo>
                  <a:cubicBezTo>
                    <a:pt x="15" y="62"/>
                    <a:pt x="46" y="130"/>
                    <a:pt x="89" y="135"/>
                  </a:cubicBezTo>
                  <a:cubicBezTo>
                    <a:pt x="27" y="145"/>
                    <a:pt x="0" y="45"/>
                    <a:pt x="60" y="2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62" name="Freeform 185">
              <a:extLst>
                <a:ext uri="{FF2B5EF4-FFF2-40B4-BE49-F238E27FC236}">
                  <a16:creationId xmlns:a16="http://schemas.microsoft.com/office/drawing/2014/main" id="{304277B4-59ED-EBCB-2209-F9C7F08489D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59100" y="2252664"/>
              <a:ext cx="209550" cy="211138"/>
            </a:xfrm>
            <a:custGeom>
              <a:avLst/>
              <a:gdLst/>
              <a:ahLst/>
              <a:cxnLst>
                <a:cxn ang="0">
                  <a:pos x="120" y="60"/>
                </a:cxn>
                <a:cxn ang="0">
                  <a:pos x="58" y="16"/>
                </a:cxn>
                <a:cxn ang="0">
                  <a:pos x="14" y="78"/>
                </a:cxn>
                <a:cxn ang="0">
                  <a:pos x="77" y="122"/>
                </a:cxn>
                <a:cxn ang="0">
                  <a:pos x="120" y="60"/>
                </a:cxn>
                <a:cxn ang="0">
                  <a:pos x="95" y="36"/>
                </a:cxn>
                <a:cxn ang="0">
                  <a:pos x="95" y="37"/>
                </a:cxn>
                <a:cxn ang="0">
                  <a:pos x="27" y="91"/>
                </a:cxn>
                <a:cxn ang="0">
                  <a:pos x="95" y="36"/>
                </a:cxn>
              </a:cxnLst>
              <a:rect l="0" t="0" r="r" b="b"/>
              <a:pathLst>
                <a:path w="126" h="127">
                  <a:moveTo>
                    <a:pt x="120" y="60"/>
                  </a:moveTo>
                  <a:cubicBezTo>
                    <a:pt x="115" y="30"/>
                    <a:pt x="87" y="11"/>
                    <a:pt x="58" y="16"/>
                  </a:cubicBezTo>
                  <a:cubicBezTo>
                    <a:pt x="29" y="21"/>
                    <a:pt x="9" y="49"/>
                    <a:pt x="14" y="78"/>
                  </a:cubicBezTo>
                  <a:cubicBezTo>
                    <a:pt x="19" y="108"/>
                    <a:pt x="47" y="127"/>
                    <a:pt x="77" y="122"/>
                  </a:cubicBezTo>
                  <a:cubicBezTo>
                    <a:pt x="106" y="117"/>
                    <a:pt x="126" y="89"/>
                    <a:pt x="120" y="60"/>
                  </a:cubicBezTo>
                  <a:moveTo>
                    <a:pt x="95" y="36"/>
                  </a:moveTo>
                  <a:cubicBezTo>
                    <a:pt x="95" y="37"/>
                    <a:pt x="95" y="37"/>
                    <a:pt x="95" y="37"/>
                  </a:cubicBezTo>
                  <a:cubicBezTo>
                    <a:pt x="55" y="15"/>
                    <a:pt x="17" y="59"/>
                    <a:pt x="27" y="91"/>
                  </a:cubicBezTo>
                  <a:cubicBezTo>
                    <a:pt x="0" y="51"/>
                    <a:pt x="62" y="0"/>
                    <a:pt x="95" y="3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363" name="Group 268">
            <a:extLst>
              <a:ext uri="{FF2B5EF4-FFF2-40B4-BE49-F238E27FC236}">
                <a16:creationId xmlns:a16="http://schemas.microsoft.com/office/drawing/2014/main" id="{EE2348D3-495C-526C-A770-A2CFA3AB9F1C}"/>
              </a:ext>
            </a:extLst>
          </p:cNvPr>
          <p:cNvGrpSpPr/>
          <p:nvPr/>
        </p:nvGrpSpPr>
        <p:grpSpPr>
          <a:xfrm>
            <a:off x="4098287" y="5567870"/>
            <a:ext cx="210543" cy="354005"/>
            <a:chOff x="6627813" y="1292225"/>
            <a:chExt cx="503238" cy="846138"/>
          </a:xfrm>
          <a:solidFill>
            <a:srgbClr val="003845"/>
          </a:solidFill>
        </p:grpSpPr>
        <p:sp>
          <p:nvSpPr>
            <p:cNvPr id="1364" name="Freeform 17">
              <a:extLst>
                <a:ext uri="{FF2B5EF4-FFF2-40B4-BE49-F238E27FC236}">
                  <a16:creationId xmlns:a16="http://schemas.microsoft.com/office/drawing/2014/main" id="{F65A4F47-DB6C-5BCF-1745-3E415137BC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40525" y="1900238"/>
              <a:ext cx="276225" cy="63500"/>
            </a:xfrm>
            <a:custGeom>
              <a:avLst/>
              <a:gdLst/>
              <a:ahLst/>
              <a:cxnLst>
                <a:cxn ang="0">
                  <a:pos x="131" y="0"/>
                </a:cxn>
                <a:cxn ang="0">
                  <a:pos x="21" y="0"/>
                </a:cxn>
                <a:cxn ang="0">
                  <a:pos x="0" y="17"/>
                </a:cxn>
                <a:cxn ang="0">
                  <a:pos x="21" y="34"/>
                </a:cxn>
                <a:cxn ang="0">
                  <a:pos x="131" y="34"/>
                </a:cxn>
                <a:cxn ang="0">
                  <a:pos x="151" y="17"/>
                </a:cxn>
                <a:cxn ang="0">
                  <a:pos x="131" y="0"/>
                </a:cxn>
                <a:cxn ang="0">
                  <a:pos x="131" y="0"/>
                </a:cxn>
                <a:cxn ang="0">
                  <a:pos x="131" y="0"/>
                </a:cxn>
              </a:cxnLst>
              <a:rect l="0" t="0" r="r" b="b"/>
              <a:pathLst>
                <a:path w="151" h="34">
                  <a:moveTo>
                    <a:pt x="131" y="0"/>
                  </a:moveTo>
                  <a:cubicBezTo>
                    <a:pt x="21" y="0"/>
                    <a:pt x="21" y="0"/>
                    <a:pt x="21" y="0"/>
                  </a:cubicBezTo>
                  <a:cubicBezTo>
                    <a:pt x="9" y="0"/>
                    <a:pt x="0" y="8"/>
                    <a:pt x="0" y="17"/>
                  </a:cubicBezTo>
                  <a:cubicBezTo>
                    <a:pt x="0" y="26"/>
                    <a:pt x="9" y="34"/>
                    <a:pt x="21" y="34"/>
                  </a:cubicBezTo>
                  <a:cubicBezTo>
                    <a:pt x="131" y="34"/>
                    <a:pt x="131" y="34"/>
                    <a:pt x="131" y="34"/>
                  </a:cubicBezTo>
                  <a:cubicBezTo>
                    <a:pt x="142" y="34"/>
                    <a:pt x="151" y="26"/>
                    <a:pt x="151" y="17"/>
                  </a:cubicBezTo>
                  <a:cubicBezTo>
                    <a:pt x="151" y="8"/>
                    <a:pt x="142" y="0"/>
                    <a:pt x="131" y="0"/>
                  </a:cubicBezTo>
                  <a:close/>
                  <a:moveTo>
                    <a:pt x="131" y="0"/>
                  </a:moveTo>
                  <a:cubicBezTo>
                    <a:pt x="131" y="0"/>
                    <a:pt x="131" y="0"/>
                    <a:pt x="131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65" name="Freeform 18">
              <a:extLst>
                <a:ext uri="{FF2B5EF4-FFF2-40B4-BE49-F238E27FC236}">
                  <a16:creationId xmlns:a16="http://schemas.microsoft.com/office/drawing/2014/main" id="{6430AEBF-1ADB-AAFA-6ACB-99B5C5E6082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40525" y="1989138"/>
              <a:ext cx="276225" cy="61913"/>
            </a:xfrm>
            <a:custGeom>
              <a:avLst/>
              <a:gdLst/>
              <a:ahLst/>
              <a:cxnLst>
                <a:cxn ang="0">
                  <a:pos x="151" y="17"/>
                </a:cxn>
                <a:cxn ang="0">
                  <a:pos x="131" y="0"/>
                </a:cxn>
                <a:cxn ang="0">
                  <a:pos x="21" y="0"/>
                </a:cxn>
                <a:cxn ang="0">
                  <a:pos x="0" y="17"/>
                </a:cxn>
                <a:cxn ang="0">
                  <a:pos x="21" y="34"/>
                </a:cxn>
                <a:cxn ang="0">
                  <a:pos x="131" y="34"/>
                </a:cxn>
                <a:cxn ang="0">
                  <a:pos x="151" y="17"/>
                </a:cxn>
                <a:cxn ang="0">
                  <a:pos x="151" y="17"/>
                </a:cxn>
                <a:cxn ang="0">
                  <a:pos x="151" y="17"/>
                </a:cxn>
              </a:cxnLst>
              <a:rect l="0" t="0" r="r" b="b"/>
              <a:pathLst>
                <a:path w="151" h="34">
                  <a:moveTo>
                    <a:pt x="151" y="17"/>
                  </a:moveTo>
                  <a:cubicBezTo>
                    <a:pt x="151" y="8"/>
                    <a:pt x="142" y="0"/>
                    <a:pt x="131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9" y="0"/>
                    <a:pt x="0" y="8"/>
                    <a:pt x="0" y="17"/>
                  </a:cubicBezTo>
                  <a:cubicBezTo>
                    <a:pt x="0" y="26"/>
                    <a:pt x="9" y="34"/>
                    <a:pt x="21" y="34"/>
                  </a:cubicBezTo>
                  <a:cubicBezTo>
                    <a:pt x="131" y="34"/>
                    <a:pt x="131" y="34"/>
                    <a:pt x="131" y="34"/>
                  </a:cubicBezTo>
                  <a:cubicBezTo>
                    <a:pt x="142" y="34"/>
                    <a:pt x="151" y="26"/>
                    <a:pt x="151" y="17"/>
                  </a:cubicBezTo>
                  <a:close/>
                  <a:moveTo>
                    <a:pt x="151" y="17"/>
                  </a:moveTo>
                  <a:cubicBezTo>
                    <a:pt x="151" y="17"/>
                    <a:pt x="151" y="17"/>
                    <a:pt x="151" y="1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66" name="Freeform 19">
              <a:extLst>
                <a:ext uri="{FF2B5EF4-FFF2-40B4-BE49-F238E27FC236}">
                  <a16:creationId xmlns:a16="http://schemas.microsoft.com/office/drawing/2014/main" id="{2B438A1A-79A6-3136-FDAB-BECD02F468E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70688" y="2078038"/>
              <a:ext cx="219075" cy="60325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0" y="17"/>
                </a:cxn>
                <a:cxn ang="0">
                  <a:pos x="20" y="33"/>
                </a:cxn>
                <a:cxn ang="0">
                  <a:pos x="99" y="33"/>
                </a:cxn>
                <a:cxn ang="0">
                  <a:pos x="120" y="17"/>
                </a:cxn>
                <a:cxn ang="0">
                  <a:pos x="99" y="0"/>
                </a:cxn>
                <a:cxn ang="0">
                  <a:pos x="20" y="0"/>
                </a:cxn>
                <a:cxn ang="0">
                  <a:pos x="20" y="0"/>
                </a:cxn>
                <a:cxn ang="0">
                  <a:pos x="20" y="0"/>
                </a:cxn>
              </a:cxnLst>
              <a:rect l="0" t="0" r="r" b="b"/>
              <a:pathLst>
                <a:path w="120" h="33">
                  <a:moveTo>
                    <a:pt x="20" y="0"/>
                  </a:moveTo>
                  <a:cubicBezTo>
                    <a:pt x="9" y="0"/>
                    <a:pt x="0" y="7"/>
                    <a:pt x="0" y="17"/>
                  </a:cubicBezTo>
                  <a:cubicBezTo>
                    <a:pt x="0" y="26"/>
                    <a:pt x="9" y="33"/>
                    <a:pt x="20" y="33"/>
                  </a:cubicBezTo>
                  <a:cubicBezTo>
                    <a:pt x="99" y="33"/>
                    <a:pt x="99" y="33"/>
                    <a:pt x="99" y="33"/>
                  </a:cubicBezTo>
                  <a:cubicBezTo>
                    <a:pt x="110" y="33"/>
                    <a:pt x="120" y="26"/>
                    <a:pt x="120" y="17"/>
                  </a:cubicBezTo>
                  <a:cubicBezTo>
                    <a:pt x="120" y="7"/>
                    <a:pt x="110" y="0"/>
                    <a:pt x="99" y="0"/>
                  </a:cubicBezTo>
                  <a:lnTo>
                    <a:pt x="20" y="0"/>
                  </a:lnTo>
                  <a:close/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67" name="Freeform 20">
              <a:extLst>
                <a:ext uri="{FF2B5EF4-FFF2-40B4-BE49-F238E27FC236}">
                  <a16:creationId xmlns:a16="http://schemas.microsoft.com/office/drawing/2014/main" id="{366AE27D-5793-E1F3-D436-FC5E2645E25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27813" y="1292225"/>
              <a:ext cx="503238" cy="581025"/>
            </a:xfrm>
            <a:custGeom>
              <a:avLst/>
              <a:gdLst/>
              <a:ahLst/>
              <a:cxnLst>
                <a:cxn ang="0">
                  <a:pos x="221" y="309"/>
                </a:cxn>
                <a:cxn ang="0">
                  <a:pos x="223" y="297"/>
                </a:cxn>
                <a:cxn ang="0">
                  <a:pos x="224" y="294"/>
                </a:cxn>
                <a:cxn ang="0">
                  <a:pos x="251" y="220"/>
                </a:cxn>
                <a:cxn ang="0">
                  <a:pos x="276" y="138"/>
                </a:cxn>
                <a:cxn ang="0">
                  <a:pos x="138" y="0"/>
                </a:cxn>
                <a:cxn ang="0">
                  <a:pos x="0" y="138"/>
                </a:cxn>
                <a:cxn ang="0">
                  <a:pos x="24" y="220"/>
                </a:cxn>
                <a:cxn ang="0">
                  <a:pos x="52" y="301"/>
                </a:cxn>
                <a:cxn ang="0">
                  <a:pos x="68" y="317"/>
                </a:cxn>
                <a:cxn ang="0">
                  <a:pos x="207" y="317"/>
                </a:cxn>
                <a:cxn ang="0">
                  <a:pos x="221" y="309"/>
                </a:cxn>
                <a:cxn ang="0">
                  <a:pos x="115" y="281"/>
                </a:cxn>
                <a:cxn ang="0">
                  <a:pos x="149" y="175"/>
                </a:cxn>
                <a:cxn ang="0">
                  <a:pos x="150" y="169"/>
                </a:cxn>
                <a:cxn ang="0">
                  <a:pos x="147" y="167"/>
                </a:cxn>
                <a:cxn ang="0">
                  <a:pos x="144" y="168"/>
                </a:cxn>
                <a:cxn ang="0">
                  <a:pos x="109" y="226"/>
                </a:cxn>
                <a:cxn ang="0">
                  <a:pos x="109" y="226"/>
                </a:cxn>
                <a:cxn ang="0">
                  <a:pos x="99" y="159"/>
                </a:cxn>
                <a:cxn ang="0">
                  <a:pos x="186" y="102"/>
                </a:cxn>
                <a:cxn ang="0">
                  <a:pos x="187" y="102"/>
                </a:cxn>
                <a:cxn ang="0">
                  <a:pos x="191" y="105"/>
                </a:cxn>
                <a:cxn ang="0">
                  <a:pos x="175" y="216"/>
                </a:cxn>
                <a:cxn ang="0">
                  <a:pos x="145" y="231"/>
                </a:cxn>
                <a:cxn ang="0">
                  <a:pos x="136" y="241"/>
                </a:cxn>
                <a:cxn ang="0">
                  <a:pos x="136" y="280"/>
                </a:cxn>
                <a:cxn ang="0">
                  <a:pos x="131" y="285"/>
                </a:cxn>
                <a:cxn ang="0">
                  <a:pos x="119" y="285"/>
                </a:cxn>
                <a:cxn ang="0">
                  <a:pos x="115" y="284"/>
                </a:cxn>
                <a:cxn ang="0">
                  <a:pos x="115" y="281"/>
                </a:cxn>
                <a:cxn ang="0">
                  <a:pos x="115" y="281"/>
                </a:cxn>
                <a:cxn ang="0">
                  <a:pos x="115" y="281"/>
                </a:cxn>
              </a:cxnLst>
              <a:rect l="0" t="0" r="r" b="b"/>
              <a:pathLst>
                <a:path w="276" h="317">
                  <a:moveTo>
                    <a:pt x="221" y="309"/>
                  </a:moveTo>
                  <a:cubicBezTo>
                    <a:pt x="223" y="306"/>
                    <a:pt x="223" y="301"/>
                    <a:pt x="223" y="297"/>
                  </a:cubicBezTo>
                  <a:cubicBezTo>
                    <a:pt x="224" y="296"/>
                    <a:pt x="224" y="295"/>
                    <a:pt x="224" y="294"/>
                  </a:cubicBezTo>
                  <a:cubicBezTo>
                    <a:pt x="228" y="260"/>
                    <a:pt x="240" y="240"/>
                    <a:pt x="251" y="220"/>
                  </a:cubicBezTo>
                  <a:cubicBezTo>
                    <a:pt x="264" y="198"/>
                    <a:pt x="276" y="177"/>
                    <a:pt x="276" y="138"/>
                  </a:cubicBezTo>
                  <a:cubicBezTo>
                    <a:pt x="276" y="62"/>
                    <a:pt x="214" y="0"/>
                    <a:pt x="138" y="0"/>
                  </a:cubicBezTo>
                  <a:cubicBezTo>
                    <a:pt x="62" y="0"/>
                    <a:pt x="0" y="62"/>
                    <a:pt x="0" y="138"/>
                  </a:cubicBezTo>
                  <a:cubicBezTo>
                    <a:pt x="0" y="177"/>
                    <a:pt x="12" y="198"/>
                    <a:pt x="24" y="220"/>
                  </a:cubicBezTo>
                  <a:cubicBezTo>
                    <a:pt x="36" y="241"/>
                    <a:pt x="48" y="263"/>
                    <a:pt x="52" y="301"/>
                  </a:cubicBezTo>
                  <a:cubicBezTo>
                    <a:pt x="52" y="310"/>
                    <a:pt x="60" y="317"/>
                    <a:pt x="68" y="317"/>
                  </a:cubicBezTo>
                  <a:cubicBezTo>
                    <a:pt x="207" y="317"/>
                    <a:pt x="207" y="317"/>
                    <a:pt x="207" y="317"/>
                  </a:cubicBezTo>
                  <a:cubicBezTo>
                    <a:pt x="213" y="317"/>
                    <a:pt x="218" y="314"/>
                    <a:pt x="221" y="309"/>
                  </a:cubicBezTo>
                  <a:close/>
                  <a:moveTo>
                    <a:pt x="115" y="281"/>
                  </a:moveTo>
                  <a:cubicBezTo>
                    <a:pt x="126" y="209"/>
                    <a:pt x="144" y="182"/>
                    <a:pt x="149" y="175"/>
                  </a:cubicBezTo>
                  <a:cubicBezTo>
                    <a:pt x="151" y="172"/>
                    <a:pt x="151" y="170"/>
                    <a:pt x="150" y="169"/>
                  </a:cubicBezTo>
                  <a:cubicBezTo>
                    <a:pt x="150" y="168"/>
                    <a:pt x="149" y="167"/>
                    <a:pt x="147" y="167"/>
                  </a:cubicBezTo>
                  <a:cubicBezTo>
                    <a:pt x="146" y="167"/>
                    <a:pt x="145" y="167"/>
                    <a:pt x="144" y="168"/>
                  </a:cubicBezTo>
                  <a:cubicBezTo>
                    <a:pt x="136" y="171"/>
                    <a:pt x="112" y="186"/>
                    <a:pt x="109" y="226"/>
                  </a:cubicBezTo>
                  <a:cubicBezTo>
                    <a:pt x="109" y="226"/>
                    <a:pt x="109" y="226"/>
                    <a:pt x="109" y="226"/>
                  </a:cubicBezTo>
                  <a:cubicBezTo>
                    <a:pt x="102" y="215"/>
                    <a:pt x="88" y="187"/>
                    <a:pt x="99" y="159"/>
                  </a:cubicBezTo>
                  <a:cubicBezTo>
                    <a:pt x="110" y="133"/>
                    <a:pt x="139" y="114"/>
                    <a:pt x="186" y="102"/>
                  </a:cubicBezTo>
                  <a:cubicBezTo>
                    <a:pt x="186" y="102"/>
                    <a:pt x="187" y="102"/>
                    <a:pt x="187" y="102"/>
                  </a:cubicBezTo>
                  <a:cubicBezTo>
                    <a:pt x="189" y="102"/>
                    <a:pt x="191" y="103"/>
                    <a:pt x="191" y="105"/>
                  </a:cubicBezTo>
                  <a:cubicBezTo>
                    <a:pt x="193" y="126"/>
                    <a:pt x="200" y="188"/>
                    <a:pt x="175" y="216"/>
                  </a:cubicBezTo>
                  <a:cubicBezTo>
                    <a:pt x="168" y="225"/>
                    <a:pt x="158" y="230"/>
                    <a:pt x="145" y="231"/>
                  </a:cubicBezTo>
                  <a:cubicBezTo>
                    <a:pt x="140" y="231"/>
                    <a:pt x="136" y="236"/>
                    <a:pt x="136" y="241"/>
                  </a:cubicBezTo>
                  <a:cubicBezTo>
                    <a:pt x="136" y="280"/>
                    <a:pt x="136" y="280"/>
                    <a:pt x="136" y="280"/>
                  </a:cubicBezTo>
                  <a:cubicBezTo>
                    <a:pt x="136" y="283"/>
                    <a:pt x="134" y="285"/>
                    <a:pt x="131" y="285"/>
                  </a:cubicBezTo>
                  <a:cubicBezTo>
                    <a:pt x="119" y="285"/>
                    <a:pt x="119" y="285"/>
                    <a:pt x="119" y="285"/>
                  </a:cubicBezTo>
                  <a:cubicBezTo>
                    <a:pt x="117" y="285"/>
                    <a:pt x="116" y="285"/>
                    <a:pt x="115" y="284"/>
                  </a:cubicBezTo>
                  <a:cubicBezTo>
                    <a:pt x="115" y="283"/>
                    <a:pt x="114" y="282"/>
                    <a:pt x="115" y="281"/>
                  </a:cubicBezTo>
                  <a:close/>
                  <a:moveTo>
                    <a:pt x="115" y="281"/>
                  </a:moveTo>
                  <a:cubicBezTo>
                    <a:pt x="115" y="281"/>
                    <a:pt x="115" y="281"/>
                    <a:pt x="115" y="28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368" name="Freeform 91">
            <a:extLst>
              <a:ext uri="{FF2B5EF4-FFF2-40B4-BE49-F238E27FC236}">
                <a16:creationId xmlns:a16="http://schemas.microsoft.com/office/drawing/2014/main" id="{1B4C4D95-8E42-FC66-2F95-8E6FCB5991C3}"/>
              </a:ext>
            </a:extLst>
          </p:cNvPr>
          <p:cNvSpPr>
            <a:spLocks noEditPoints="1"/>
          </p:cNvSpPr>
          <p:nvPr/>
        </p:nvSpPr>
        <p:spPr bwMode="auto">
          <a:xfrm>
            <a:off x="3633513" y="5589842"/>
            <a:ext cx="209899" cy="332033"/>
          </a:xfrm>
          <a:custGeom>
            <a:avLst/>
            <a:gdLst/>
            <a:ahLst/>
            <a:cxnLst>
              <a:cxn ang="0">
                <a:pos x="163" y="142"/>
              </a:cxn>
              <a:cxn ang="0">
                <a:pos x="187" y="86"/>
              </a:cxn>
              <a:cxn ang="0">
                <a:pos x="93" y="0"/>
              </a:cxn>
              <a:cxn ang="0">
                <a:pos x="0" y="86"/>
              </a:cxn>
              <a:cxn ang="0">
                <a:pos x="25" y="144"/>
              </a:cxn>
              <a:cxn ang="0">
                <a:pos x="60" y="234"/>
              </a:cxn>
              <a:cxn ang="0">
                <a:pos x="60" y="240"/>
              </a:cxn>
              <a:cxn ang="0">
                <a:pos x="60" y="241"/>
              </a:cxn>
              <a:cxn ang="0">
                <a:pos x="60" y="282"/>
              </a:cxn>
              <a:cxn ang="0">
                <a:pos x="75" y="295"/>
              </a:cxn>
              <a:cxn ang="0">
                <a:pos x="114" y="295"/>
              </a:cxn>
              <a:cxn ang="0">
                <a:pos x="130" y="282"/>
              </a:cxn>
              <a:cxn ang="0">
                <a:pos x="130" y="241"/>
              </a:cxn>
              <a:cxn ang="0">
                <a:pos x="129" y="239"/>
              </a:cxn>
              <a:cxn ang="0">
                <a:pos x="129" y="234"/>
              </a:cxn>
              <a:cxn ang="0">
                <a:pos x="163" y="142"/>
              </a:cxn>
              <a:cxn ang="0">
                <a:pos x="114" y="227"/>
              </a:cxn>
              <a:cxn ang="0">
                <a:pos x="95" y="227"/>
              </a:cxn>
              <a:cxn ang="0">
                <a:pos x="98" y="185"/>
              </a:cxn>
              <a:cxn ang="0">
                <a:pos x="100" y="152"/>
              </a:cxn>
              <a:cxn ang="0">
                <a:pos x="95" y="96"/>
              </a:cxn>
              <a:cxn ang="0">
                <a:pos x="94" y="94"/>
              </a:cxn>
              <a:cxn ang="0">
                <a:pos x="107" y="161"/>
              </a:cxn>
              <a:cxn ang="0">
                <a:pos x="106" y="180"/>
              </a:cxn>
              <a:cxn ang="0">
                <a:pos x="136" y="124"/>
              </a:cxn>
              <a:cxn ang="0">
                <a:pos x="86" y="51"/>
              </a:cxn>
              <a:cxn ang="0">
                <a:pos x="61" y="136"/>
              </a:cxn>
              <a:cxn ang="0">
                <a:pos x="94" y="178"/>
              </a:cxn>
              <a:cxn ang="0">
                <a:pos x="87" y="227"/>
              </a:cxn>
              <a:cxn ang="0">
                <a:pos x="75" y="227"/>
              </a:cxn>
              <a:cxn ang="0">
                <a:pos x="38" y="137"/>
              </a:cxn>
              <a:cxn ang="0">
                <a:pos x="15" y="86"/>
              </a:cxn>
              <a:cxn ang="0">
                <a:pos x="93" y="14"/>
              </a:cxn>
              <a:cxn ang="0">
                <a:pos x="171" y="86"/>
              </a:cxn>
              <a:cxn ang="0">
                <a:pos x="150" y="135"/>
              </a:cxn>
              <a:cxn ang="0">
                <a:pos x="114" y="227"/>
              </a:cxn>
              <a:cxn ang="0">
                <a:pos x="114" y="227"/>
              </a:cxn>
              <a:cxn ang="0">
                <a:pos x="114" y="227"/>
              </a:cxn>
            </a:cxnLst>
            <a:rect l="0" t="0" r="r" b="b"/>
            <a:pathLst>
              <a:path w="187" h="295">
                <a:moveTo>
                  <a:pt x="163" y="142"/>
                </a:moveTo>
                <a:cubicBezTo>
                  <a:pt x="175" y="123"/>
                  <a:pt x="187" y="106"/>
                  <a:pt x="187" y="86"/>
                </a:cubicBezTo>
                <a:cubicBezTo>
                  <a:pt x="187" y="39"/>
                  <a:pt x="145" y="0"/>
                  <a:pt x="93" y="0"/>
                </a:cubicBezTo>
                <a:cubicBezTo>
                  <a:pt x="42" y="0"/>
                  <a:pt x="0" y="39"/>
                  <a:pt x="0" y="86"/>
                </a:cubicBezTo>
                <a:cubicBezTo>
                  <a:pt x="0" y="107"/>
                  <a:pt x="12" y="125"/>
                  <a:pt x="25" y="144"/>
                </a:cubicBezTo>
                <a:cubicBezTo>
                  <a:pt x="42" y="168"/>
                  <a:pt x="60" y="195"/>
                  <a:pt x="60" y="234"/>
                </a:cubicBezTo>
                <a:cubicBezTo>
                  <a:pt x="60" y="240"/>
                  <a:pt x="60" y="240"/>
                  <a:pt x="60" y="240"/>
                </a:cubicBezTo>
                <a:cubicBezTo>
                  <a:pt x="60" y="240"/>
                  <a:pt x="60" y="241"/>
                  <a:pt x="60" y="241"/>
                </a:cubicBezTo>
                <a:cubicBezTo>
                  <a:pt x="60" y="282"/>
                  <a:pt x="60" y="282"/>
                  <a:pt x="60" y="282"/>
                </a:cubicBezTo>
                <a:cubicBezTo>
                  <a:pt x="60" y="289"/>
                  <a:pt x="67" y="295"/>
                  <a:pt x="75" y="295"/>
                </a:cubicBezTo>
                <a:cubicBezTo>
                  <a:pt x="114" y="295"/>
                  <a:pt x="114" y="295"/>
                  <a:pt x="114" y="295"/>
                </a:cubicBezTo>
                <a:cubicBezTo>
                  <a:pt x="123" y="295"/>
                  <a:pt x="130" y="289"/>
                  <a:pt x="130" y="282"/>
                </a:cubicBezTo>
                <a:cubicBezTo>
                  <a:pt x="130" y="241"/>
                  <a:pt x="130" y="241"/>
                  <a:pt x="130" y="241"/>
                </a:cubicBezTo>
                <a:cubicBezTo>
                  <a:pt x="130" y="240"/>
                  <a:pt x="130" y="239"/>
                  <a:pt x="129" y="239"/>
                </a:cubicBezTo>
                <a:cubicBezTo>
                  <a:pt x="129" y="234"/>
                  <a:pt x="129" y="234"/>
                  <a:pt x="129" y="234"/>
                </a:cubicBezTo>
                <a:cubicBezTo>
                  <a:pt x="129" y="194"/>
                  <a:pt x="147" y="167"/>
                  <a:pt x="163" y="142"/>
                </a:cubicBezTo>
                <a:close/>
                <a:moveTo>
                  <a:pt x="114" y="227"/>
                </a:moveTo>
                <a:cubicBezTo>
                  <a:pt x="109" y="227"/>
                  <a:pt x="102" y="227"/>
                  <a:pt x="95" y="227"/>
                </a:cubicBezTo>
                <a:cubicBezTo>
                  <a:pt x="97" y="215"/>
                  <a:pt x="97" y="195"/>
                  <a:pt x="98" y="185"/>
                </a:cubicBezTo>
                <a:cubicBezTo>
                  <a:pt x="99" y="174"/>
                  <a:pt x="100" y="163"/>
                  <a:pt x="100" y="152"/>
                </a:cubicBezTo>
                <a:cubicBezTo>
                  <a:pt x="101" y="133"/>
                  <a:pt x="99" y="114"/>
                  <a:pt x="95" y="96"/>
                </a:cubicBezTo>
                <a:cubicBezTo>
                  <a:pt x="94" y="94"/>
                  <a:pt x="94" y="94"/>
                  <a:pt x="94" y="94"/>
                </a:cubicBezTo>
                <a:cubicBezTo>
                  <a:pt x="102" y="113"/>
                  <a:pt x="106" y="135"/>
                  <a:pt x="107" y="161"/>
                </a:cubicBezTo>
                <a:cubicBezTo>
                  <a:pt x="107" y="167"/>
                  <a:pt x="106" y="174"/>
                  <a:pt x="106" y="180"/>
                </a:cubicBezTo>
                <a:cubicBezTo>
                  <a:pt x="117" y="177"/>
                  <a:pt x="140" y="149"/>
                  <a:pt x="136" y="124"/>
                </a:cubicBezTo>
                <a:cubicBezTo>
                  <a:pt x="132" y="96"/>
                  <a:pt x="83" y="74"/>
                  <a:pt x="86" y="51"/>
                </a:cubicBezTo>
                <a:cubicBezTo>
                  <a:pt x="89" y="27"/>
                  <a:pt x="57" y="108"/>
                  <a:pt x="61" y="136"/>
                </a:cubicBezTo>
                <a:cubicBezTo>
                  <a:pt x="64" y="156"/>
                  <a:pt x="74" y="168"/>
                  <a:pt x="94" y="178"/>
                </a:cubicBezTo>
                <a:cubicBezTo>
                  <a:pt x="93" y="179"/>
                  <a:pt x="96" y="203"/>
                  <a:pt x="87" y="227"/>
                </a:cubicBezTo>
                <a:cubicBezTo>
                  <a:pt x="83" y="227"/>
                  <a:pt x="79" y="227"/>
                  <a:pt x="75" y="227"/>
                </a:cubicBezTo>
                <a:cubicBezTo>
                  <a:pt x="73" y="188"/>
                  <a:pt x="54" y="159"/>
                  <a:pt x="38" y="137"/>
                </a:cubicBezTo>
                <a:cubicBezTo>
                  <a:pt x="26" y="118"/>
                  <a:pt x="15" y="103"/>
                  <a:pt x="15" y="86"/>
                </a:cubicBezTo>
                <a:cubicBezTo>
                  <a:pt x="15" y="47"/>
                  <a:pt x="50" y="14"/>
                  <a:pt x="93" y="14"/>
                </a:cubicBezTo>
                <a:cubicBezTo>
                  <a:pt x="136" y="14"/>
                  <a:pt x="171" y="47"/>
                  <a:pt x="171" y="86"/>
                </a:cubicBezTo>
                <a:cubicBezTo>
                  <a:pt x="171" y="102"/>
                  <a:pt x="162" y="117"/>
                  <a:pt x="150" y="135"/>
                </a:cubicBezTo>
                <a:cubicBezTo>
                  <a:pt x="135" y="158"/>
                  <a:pt x="116" y="187"/>
                  <a:pt x="114" y="227"/>
                </a:cubicBezTo>
                <a:close/>
                <a:moveTo>
                  <a:pt x="114" y="227"/>
                </a:moveTo>
                <a:cubicBezTo>
                  <a:pt x="114" y="227"/>
                  <a:pt x="114" y="227"/>
                  <a:pt x="114" y="227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369" name="Freeform 12">
            <a:extLst>
              <a:ext uri="{FF2B5EF4-FFF2-40B4-BE49-F238E27FC236}">
                <a16:creationId xmlns:a16="http://schemas.microsoft.com/office/drawing/2014/main" id="{35E155BF-7A69-A96D-9BF9-61283AE9E3F6}"/>
              </a:ext>
            </a:extLst>
          </p:cNvPr>
          <p:cNvSpPr>
            <a:spLocks noEditPoints="1"/>
          </p:cNvSpPr>
          <p:nvPr/>
        </p:nvSpPr>
        <p:spPr bwMode="auto">
          <a:xfrm>
            <a:off x="2328510" y="5573521"/>
            <a:ext cx="324290" cy="348354"/>
          </a:xfrm>
          <a:custGeom>
            <a:avLst/>
            <a:gdLst/>
            <a:ahLst/>
            <a:cxnLst>
              <a:cxn ang="0">
                <a:pos x="149" y="42"/>
              </a:cxn>
              <a:cxn ang="0">
                <a:pos x="102" y="40"/>
              </a:cxn>
              <a:cxn ang="0">
                <a:pos x="53" y="40"/>
              </a:cxn>
              <a:cxn ang="0">
                <a:pos x="6" y="42"/>
              </a:cxn>
              <a:cxn ang="0">
                <a:pos x="17" y="94"/>
              </a:cxn>
              <a:cxn ang="0">
                <a:pos x="24" y="132"/>
              </a:cxn>
              <a:cxn ang="0">
                <a:pos x="77" y="166"/>
              </a:cxn>
              <a:cxn ang="0">
                <a:pos x="131" y="132"/>
              </a:cxn>
              <a:cxn ang="0">
                <a:pos x="127" y="83"/>
              </a:cxn>
              <a:cxn ang="0">
                <a:pos x="145" y="44"/>
              </a:cxn>
              <a:cxn ang="0">
                <a:pos x="106" y="67"/>
              </a:cxn>
              <a:cxn ang="0">
                <a:pos x="131" y="40"/>
              </a:cxn>
              <a:cxn ang="0">
                <a:pos x="77" y="110"/>
              </a:cxn>
              <a:cxn ang="0">
                <a:pos x="54" y="96"/>
              </a:cxn>
              <a:cxn ang="0">
                <a:pos x="54" y="70"/>
              </a:cxn>
              <a:cxn ang="0">
                <a:pos x="77" y="56"/>
              </a:cxn>
              <a:cxn ang="0">
                <a:pos x="101" y="70"/>
              </a:cxn>
              <a:cxn ang="0">
                <a:pos x="101" y="96"/>
              </a:cxn>
              <a:cxn ang="0">
                <a:pos x="100" y="103"/>
              </a:cxn>
              <a:cxn ang="0">
                <a:pos x="83" y="113"/>
              </a:cxn>
              <a:cxn ang="0">
                <a:pos x="100" y="103"/>
              </a:cxn>
              <a:cxn ang="0">
                <a:pos x="57" y="119"/>
              </a:cxn>
              <a:cxn ang="0">
                <a:pos x="63" y="108"/>
              </a:cxn>
              <a:cxn ang="0">
                <a:pos x="49" y="93"/>
              </a:cxn>
              <a:cxn ang="0">
                <a:pos x="49" y="73"/>
              </a:cxn>
              <a:cxn ang="0">
                <a:pos x="49" y="93"/>
              </a:cxn>
              <a:cxn ang="0">
                <a:pos x="57" y="47"/>
              </a:cxn>
              <a:cxn ang="0">
                <a:pos x="63" y="58"/>
              </a:cxn>
              <a:cxn ang="0">
                <a:pos x="83" y="53"/>
              </a:cxn>
              <a:cxn ang="0">
                <a:pos x="100" y="63"/>
              </a:cxn>
              <a:cxn ang="0">
                <a:pos x="83" y="53"/>
              </a:cxn>
              <a:cxn ang="0">
                <a:pos x="119" y="83"/>
              </a:cxn>
              <a:cxn ang="0">
                <a:pos x="106" y="83"/>
              </a:cxn>
              <a:cxn ang="0">
                <a:pos x="77" y="6"/>
              </a:cxn>
              <a:cxn ang="0">
                <a:pos x="77" y="50"/>
              </a:cxn>
              <a:cxn ang="0">
                <a:pos x="77" y="6"/>
              </a:cxn>
              <a:cxn ang="0">
                <a:pos x="24" y="40"/>
              </a:cxn>
              <a:cxn ang="0">
                <a:pos x="49" y="67"/>
              </a:cxn>
              <a:cxn ang="0">
                <a:pos x="10" y="44"/>
              </a:cxn>
              <a:cxn ang="0">
                <a:pos x="24" y="126"/>
              </a:cxn>
              <a:cxn ang="0">
                <a:pos x="21" y="97"/>
              </a:cxn>
              <a:cxn ang="0">
                <a:pos x="49" y="99"/>
              </a:cxn>
              <a:cxn ang="0">
                <a:pos x="24" y="126"/>
              </a:cxn>
              <a:cxn ang="0">
                <a:pos x="58" y="124"/>
              </a:cxn>
              <a:cxn ang="0">
                <a:pos x="97" y="124"/>
              </a:cxn>
              <a:cxn ang="0">
                <a:pos x="145" y="122"/>
              </a:cxn>
              <a:cxn ang="0">
                <a:pos x="131" y="126"/>
              </a:cxn>
              <a:cxn ang="0">
                <a:pos x="106" y="99"/>
              </a:cxn>
              <a:cxn ang="0">
                <a:pos x="145" y="122"/>
              </a:cxn>
              <a:cxn ang="0">
                <a:pos x="64" y="83"/>
              </a:cxn>
              <a:cxn ang="0">
                <a:pos x="91" y="83"/>
              </a:cxn>
              <a:cxn ang="0">
                <a:pos x="77" y="91"/>
              </a:cxn>
              <a:cxn ang="0">
                <a:pos x="77" y="75"/>
              </a:cxn>
              <a:cxn ang="0">
                <a:pos x="77" y="91"/>
              </a:cxn>
              <a:cxn ang="0">
                <a:pos x="77" y="91"/>
              </a:cxn>
            </a:cxnLst>
            <a:rect l="0" t="0" r="r" b="b"/>
            <a:pathLst>
              <a:path w="155" h="166">
                <a:moveTo>
                  <a:pt x="127" y="83"/>
                </a:moveTo>
                <a:cubicBezTo>
                  <a:pt x="144" y="68"/>
                  <a:pt x="155" y="52"/>
                  <a:pt x="149" y="42"/>
                </a:cubicBezTo>
                <a:cubicBezTo>
                  <a:pt x="147" y="38"/>
                  <a:pt x="143" y="34"/>
                  <a:pt x="131" y="34"/>
                </a:cubicBezTo>
                <a:cubicBezTo>
                  <a:pt x="123" y="34"/>
                  <a:pt x="113" y="36"/>
                  <a:pt x="102" y="40"/>
                </a:cubicBezTo>
                <a:cubicBezTo>
                  <a:pt x="98" y="17"/>
                  <a:pt x="89" y="0"/>
                  <a:pt x="77" y="0"/>
                </a:cubicBezTo>
                <a:cubicBezTo>
                  <a:pt x="66" y="0"/>
                  <a:pt x="57" y="17"/>
                  <a:pt x="53" y="40"/>
                </a:cubicBezTo>
                <a:cubicBezTo>
                  <a:pt x="42" y="36"/>
                  <a:pt x="32" y="34"/>
                  <a:pt x="24" y="34"/>
                </a:cubicBezTo>
                <a:cubicBezTo>
                  <a:pt x="12" y="34"/>
                  <a:pt x="8" y="38"/>
                  <a:pt x="6" y="42"/>
                </a:cubicBezTo>
                <a:cubicBezTo>
                  <a:pt x="0" y="52"/>
                  <a:pt x="10" y="68"/>
                  <a:pt x="28" y="83"/>
                </a:cubicBezTo>
                <a:cubicBezTo>
                  <a:pt x="24" y="87"/>
                  <a:pt x="20" y="90"/>
                  <a:pt x="17" y="94"/>
                </a:cubicBezTo>
                <a:cubicBezTo>
                  <a:pt x="6" y="106"/>
                  <a:pt x="2" y="117"/>
                  <a:pt x="6" y="124"/>
                </a:cubicBezTo>
                <a:cubicBezTo>
                  <a:pt x="8" y="128"/>
                  <a:pt x="12" y="132"/>
                  <a:pt x="24" y="132"/>
                </a:cubicBezTo>
                <a:cubicBezTo>
                  <a:pt x="32" y="132"/>
                  <a:pt x="42" y="130"/>
                  <a:pt x="53" y="126"/>
                </a:cubicBezTo>
                <a:cubicBezTo>
                  <a:pt x="57" y="149"/>
                  <a:pt x="66" y="166"/>
                  <a:pt x="77" y="166"/>
                </a:cubicBezTo>
                <a:cubicBezTo>
                  <a:pt x="89" y="166"/>
                  <a:pt x="98" y="149"/>
                  <a:pt x="102" y="126"/>
                </a:cubicBezTo>
                <a:cubicBezTo>
                  <a:pt x="113" y="130"/>
                  <a:pt x="123" y="132"/>
                  <a:pt x="131" y="132"/>
                </a:cubicBezTo>
                <a:cubicBezTo>
                  <a:pt x="143" y="132"/>
                  <a:pt x="147" y="128"/>
                  <a:pt x="149" y="124"/>
                </a:cubicBezTo>
                <a:cubicBezTo>
                  <a:pt x="155" y="114"/>
                  <a:pt x="144" y="98"/>
                  <a:pt x="127" y="83"/>
                </a:cubicBezTo>
                <a:close/>
                <a:moveTo>
                  <a:pt x="131" y="40"/>
                </a:moveTo>
                <a:cubicBezTo>
                  <a:pt x="136" y="40"/>
                  <a:pt x="142" y="40"/>
                  <a:pt x="145" y="44"/>
                </a:cubicBezTo>
                <a:cubicBezTo>
                  <a:pt x="148" y="51"/>
                  <a:pt x="140" y="64"/>
                  <a:pt x="123" y="80"/>
                </a:cubicBezTo>
                <a:cubicBezTo>
                  <a:pt x="118" y="75"/>
                  <a:pt x="112" y="71"/>
                  <a:pt x="106" y="67"/>
                </a:cubicBezTo>
                <a:cubicBezTo>
                  <a:pt x="105" y="59"/>
                  <a:pt x="104" y="52"/>
                  <a:pt x="103" y="45"/>
                </a:cubicBezTo>
                <a:cubicBezTo>
                  <a:pt x="114" y="42"/>
                  <a:pt x="124" y="40"/>
                  <a:pt x="131" y="40"/>
                </a:cubicBezTo>
                <a:close/>
                <a:moveTo>
                  <a:pt x="89" y="103"/>
                </a:moveTo>
                <a:cubicBezTo>
                  <a:pt x="85" y="106"/>
                  <a:pt x="81" y="108"/>
                  <a:pt x="77" y="110"/>
                </a:cubicBezTo>
                <a:cubicBezTo>
                  <a:pt x="74" y="108"/>
                  <a:pt x="70" y="106"/>
                  <a:pt x="66" y="103"/>
                </a:cubicBezTo>
                <a:cubicBezTo>
                  <a:pt x="62" y="101"/>
                  <a:pt x="58" y="99"/>
                  <a:pt x="54" y="96"/>
                </a:cubicBezTo>
                <a:cubicBezTo>
                  <a:pt x="54" y="92"/>
                  <a:pt x="54" y="88"/>
                  <a:pt x="54" y="83"/>
                </a:cubicBezTo>
                <a:cubicBezTo>
                  <a:pt x="54" y="78"/>
                  <a:pt x="54" y="74"/>
                  <a:pt x="54" y="70"/>
                </a:cubicBezTo>
                <a:cubicBezTo>
                  <a:pt x="58" y="67"/>
                  <a:pt x="62" y="65"/>
                  <a:pt x="66" y="63"/>
                </a:cubicBezTo>
                <a:cubicBezTo>
                  <a:pt x="70" y="60"/>
                  <a:pt x="74" y="58"/>
                  <a:pt x="77" y="56"/>
                </a:cubicBezTo>
                <a:cubicBezTo>
                  <a:pt x="81" y="58"/>
                  <a:pt x="85" y="60"/>
                  <a:pt x="89" y="63"/>
                </a:cubicBezTo>
                <a:cubicBezTo>
                  <a:pt x="93" y="65"/>
                  <a:pt x="97" y="67"/>
                  <a:pt x="101" y="70"/>
                </a:cubicBezTo>
                <a:cubicBezTo>
                  <a:pt x="101" y="74"/>
                  <a:pt x="101" y="78"/>
                  <a:pt x="101" y="83"/>
                </a:cubicBezTo>
                <a:cubicBezTo>
                  <a:pt x="101" y="88"/>
                  <a:pt x="101" y="92"/>
                  <a:pt x="101" y="96"/>
                </a:cubicBezTo>
                <a:cubicBezTo>
                  <a:pt x="97" y="99"/>
                  <a:pt x="93" y="101"/>
                  <a:pt x="89" y="103"/>
                </a:cubicBezTo>
                <a:close/>
                <a:moveTo>
                  <a:pt x="100" y="103"/>
                </a:moveTo>
                <a:cubicBezTo>
                  <a:pt x="100" y="109"/>
                  <a:pt x="99" y="114"/>
                  <a:pt x="98" y="119"/>
                </a:cubicBezTo>
                <a:cubicBezTo>
                  <a:pt x="93" y="117"/>
                  <a:pt x="88" y="115"/>
                  <a:pt x="83" y="113"/>
                </a:cubicBezTo>
                <a:cubicBezTo>
                  <a:pt x="86" y="111"/>
                  <a:pt x="89" y="110"/>
                  <a:pt x="92" y="108"/>
                </a:cubicBezTo>
                <a:cubicBezTo>
                  <a:pt x="95" y="106"/>
                  <a:pt x="97" y="105"/>
                  <a:pt x="100" y="103"/>
                </a:cubicBezTo>
                <a:close/>
                <a:moveTo>
                  <a:pt x="72" y="113"/>
                </a:moveTo>
                <a:cubicBezTo>
                  <a:pt x="66" y="115"/>
                  <a:pt x="61" y="117"/>
                  <a:pt x="57" y="119"/>
                </a:cubicBezTo>
                <a:cubicBezTo>
                  <a:pt x="56" y="114"/>
                  <a:pt x="55" y="109"/>
                  <a:pt x="55" y="103"/>
                </a:cubicBezTo>
                <a:cubicBezTo>
                  <a:pt x="57" y="105"/>
                  <a:pt x="60" y="106"/>
                  <a:pt x="63" y="108"/>
                </a:cubicBezTo>
                <a:cubicBezTo>
                  <a:pt x="66" y="110"/>
                  <a:pt x="69" y="111"/>
                  <a:pt x="72" y="113"/>
                </a:cubicBezTo>
                <a:close/>
                <a:moveTo>
                  <a:pt x="49" y="93"/>
                </a:moveTo>
                <a:cubicBezTo>
                  <a:pt x="44" y="89"/>
                  <a:pt x="40" y="86"/>
                  <a:pt x="36" y="83"/>
                </a:cubicBezTo>
                <a:cubicBezTo>
                  <a:pt x="40" y="80"/>
                  <a:pt x="44" y="76"/>
                  <a:pt x="49" y="73"/>
                </a:cubicBezTo>
                <a:cubicBezTo>
                  <a:pt x="49" y="77"/>
                  <a:pt x="49" y="80"/>
                  <a:pt x="49" y="83"/>
                </a:cubicBezTo>
                <a:cubicBezTo>
                  <a:pt x="49" y="86"/>
                  <a:pt x="49" y="90"/>
                  <a:pt x="49" y="93"/>
                </a:cubicBezTo>
                <a:close/>
                <a:moveTo>
                  <a:pt x="55" y="63"/>
                </a:moveTo>
                <a:cubicBezTo>
                  <a:pt x="55" y="57"/>
                  <a:pt x="56" y="52"/>
                  <a:pt x="57" y="47"/>
                </a:cubicBezTo>
                <a:cubicBezTo>
                  <a:pt x="61" y="49"/>
                  <a:pt x="66" y="51"/>
                  <a:pt x="72" y="53"/>
                </a:cubicBezTo>
                <a:cubicBezTo>
                  <a:pt x="69" y="55"/>
                  <a:pt x="66" y="56"/>
                  <a:pt x="63" y="58"/>
                </a:cubicBezTo>
                <a:cubicBezTo>
                  <a:pt x="60" y="60"/>
                  <a:pt x="57" y="61"/>
                  <a:pt x="55" y="63"/>
                </a:cubicBezTo>
                <a:close/>
                <a:moveTo>
                  <a:pt x="83" y="53"/>
                </a:moveTo>
                <a:cubicBezTo>
                  <a:pt x="88" y="51"/>
                  <a:pt x="93" y="49"/>
                  <a:pt x="98" y="47"/>
                </a:cubicBezTo>
                <a:cubicBezTo>
                  <a:pt x="99" y="52"/>
                  <a:pt x="100" y="57"/>
                  <a:pt x="100" y="63"/>
                </a:cubicBezTo>
                <a:cubicBezTo>
                  <a:pt x="98" y="61"/>
                  <a:pt x="95" y="60"/>
                  <a:pt x="92" y="58"/>
                </a:cubicBezTo>
                <a:cubicBezTo>
                  <a:pt x="89" y="56"/>
                  <a:pt x="86" y="55"/>
                  <a:pt x="83" y="53"/>
                </a:cubicBezTo>
                <a:close/>
                <a:moveTo>
                  <a:pt x="106" y="73"/>
                </a:moveTo>
                <a:cubicBezTo>
                  <a:pt x="111" y="77"/>
                  <a:pt x="115" y="80"/>
                  <a:pt x="119" y="83"/>
                </a:cubicBezTo>
                <a:cubicBezTo>
                  <a:pt x="115" y="86"/>
                  <a:pt x="111" y="89"/>
                  <a:pt x="106" y="93"/>
                </a:cubicBezTo>
                <a:cubicBezTo>
                  <a:pt x="106" y="90"/>
                  <a:pt x="106" y="86"/>
                  <a:pt x="106" y="83"/>
                </a:cubicBezTo>
                <a:cubicBezTo>
                  <a:pt x="106" y="80"/>
                  <a:pt x="106" y="77"/>
                  <a:pt x="106" y="73"/>
                </a:cubicBezTo>
                <a:close/>
                <a:moveTo>
                  <a:pt x="77" y="6"/>
                </a:moveTo>
                <a:cubicBezTo>
                  <a:pt x="85" y="6"/>
                  <a:pt x="93" y="19"/>
                  <a:pt x="97" y="42"/>
                </a:cubicBezTo>
                <a:cubicBezTo>
                  <a:pt x="91" y="44"/>
                  <a:pt x="84" y="47"/>
                  <a:pt x="77" y="50"/>
                </a:cubicBezTo>
                <a:cubicBezTo>
                  <a:pt x="71" y="47"/>
                  <a:pt x="64" y="44"/>
                  <a:pt x="58" y="42"/>
                </a:cubicBezTo>
                <a:cubicBezTo>
                  <a:pt x="62" y="19"/>
                  <a:pt x="70" y="6"/>
                  <a:pt x="77" y="6"/>
                </a:cubicBezTo>
                <a:close/>
                <a:moveTo>
                  <a:pt x="10" y="44"/>
                </a:moveTo>
                <a:cubicBezTo>
                  <a:pt x="13" y="40"/>
                  <a:pt x="19" y="40"/>
                  <a:pt x="24" y="40"/>
                </a:cubicBezTo>
                <a:cubicBezTo>
                  <a:pt x="31" y="40"/>
                  <a:pt x="41" y="42"/>
                  <a:pt x="52" y="45"/>
                </a:cubicBezTo>
                <a:cubicBezTo>
                  <a:pt x="50" y="52"/>
                  <a:pt x="50" y="59"/>
                  <a:pt x="49" y="67"/>
                </a:cubicBezTo>
                <a:cubicBezTo>
                  <a:pt x="43" y="71"/>
                  <a:pt x="37" y="75"/>
                  <a:pt x="32" y="80"/>
                </a:cubicBezTo>
                <a:cubicBezTo>
                  <a:pt x="15" y="64"/>
                  <a:pt x="7" y="51"/>
                  <a:pt x="10" y="44"/>
                </a:cubicBezTo>
                <a:close/>
                <a:moveTo>
                  <a:pt x="24" y="126"/>
                </a:moveTo>
                <a:cubicBezTo>
                  <a:pt x="24" y="126"/>
                  <a:pt x="24" y="126"/>
                  <a:pt x="24" y="126"/>
                </a:cubicBezTo>
                <a:cubicBezTo>
                  <a:pt x="19" y="126"/>
                  <a:pt x="13" y="126"/>
                  <a:pt x="10" y="122"/>
                </a:cubicBezTo>
                <a:cubicBezTo>
                  <a:pt x="8" y="117"/>
                  <a:pt x="12" y="108"/>
                  <a:pt x="21" y="97"/>
                </a:cubicBezTo>
                <a:cubicBezTo>
                  <a:pt x="24" y="94"/>
                  <a:pt x="28" y="90"/>
                  <a:pt x="32" y="86"/>
                </a:cubicBezTo>
                <a:cubicBezTo>
                  <a:pt x="37" y="91"/>
                  <a:pt x="43" y="95"/>
                  <a:pt x="49" y="99"/>
                </a:cubicBezTo>
                <a:cubicBezTo>
                  <a:pt x="50" y="107"/>
                  <a:pt x="50" y="114"/>
                  <a:pt x="52" y="121"/>
                </a:cubicBezTo>
                <a:cubicBezTo>
                  <a:pt x="41" y="124"/>
                  <a:pt x="31" y="126"/>
                  <a:pt x="24" y="126"/>
                </a:cubicBezTo>
                <a:close/>
                <a:moveTo>
                  <a:pt x="77" y="161"/>
                </a:moveTo>
                <a:cubicBezTo>
                  <a:pt x="70" y="161"/>
                  <a:pt x="62" y="147"/>
                  <a:pt x="58" y="124"/>
                </a:cubicBezTo>
                <a:cubicBezTo>
                  <a:pt x="64" y="122"/>
                  <a:pt x="71" y="119"/>
                  <a:pt x="77" y="116"/>
                </a:cubicBezTo>
                <a:cubicBezTo>
                  <a:pt x="84" y="119"/>
                  <a:pt x="91" y="122"/>
                  <a:pt x="97" y="124"/>
                </a:cubicBezTo>
                <a:cubicBezTo>
                  <a:pt x="93" y="147"/>
                  <a:pt x="85" y="161"/>
                  <a:pt x="77" y="161"/>
                </a:cubicBezTo>
                <a:close/>
                <a:moveTo>
                  <a:pt x="145" y="122"/>
                </a:moveTo>
                <a:cubicBezTo>
                  <a:pt x="142" y="126"/>
                  <a:pt x="136" y="126"/>
                  <a:pt x="131" y="126"/>
                </a:cubicBezTo>
                <a:cubicBezTo>
                  <a:pt x="131" y="126"/>
                  <a:pt x="131" y="126"/>
                  <a:pt x="131" y="126"/>
                </a:cubicBezTo>
                <a:cubicBezTo>
                  <a:pt x="124" y="126"/>
                  <a:pt x="114" y="124"/>
                  <a:pt x="103" y="121"/>
                </a:cubicBezTo>
                <a:cubicBezTo>
                  <a:pt x="104" y="114"/>
                  <a:pt x="105" y="107"/>
                  <a:pt x="106" y="99"/>
                </a:cubicBezTo>
                <a:cubicBezTo>
                  <a:pt x="112" y="95"/>
                  <a:pt x="118" y="91"/>
                  <a:pt x="123" y="87"/>
                </a:cubicBezTo>
                <a:cubicBezTo>
                  <a:pt x="140" y="102"/>
                  <a:pt x="148" y="115"/>
                  <a:pt x="145" y="122"/>
                </a:cubicBezTo>
                <a:close/>
                <a:moveTo>
                  <a:pt x="77" y="70"/>
                </a:moveTo>
                <a:cubicBezTo>
                  <a:pt x="70" y="70"/>
                  <a:pt x="64" y="76"/>
                  <a:pt x="64" y="83"/>
                </a:cubicBezTo>
                <a:cubicBezTo>
                  <a:pt x="64" y="90"/>
                  <a:pt x="70" y="96"/>
                  <a:pt x="77" y="96"/>
                </a:cubicBezTo>
                <a:cubicBezTo>
                  <a:pt x="85" y="96"/>
                  <a:pt x="91" y="90"/>
                  <a:pt x="91" y="83"/>
                </a:cubicBezTo>
                <a:cubicBezTo>
                  <a:pt x="91" y="76"/>
                  <a:pt x="85" y="70"/>
                  <a:pt x="77" y="70"/>
                </a:cubicBezTo>
                <a:close/>
                <a:moveTo>
                  <a:pt x="77" y="91"/>
                </a:moveTo>
                <a:cubicBezTo>
                  <a:pt x="73" y="91"/>
                  <a:pt x="70" y="87"/>
                  <a:pt x="70" y="83"/>
                </a:cubicBezTo>
                <a:cubicBezTo>
                  <a:pt x="70" y="79"/>
                  <a:pt x="73" y="75"/>
                  <a:pt x="77" y="75"/>
                </a:cubicBezTo>
                <a:cubicBezTo>
                  <a:pt x="82" y="75"/>
                  <a:pt x="85" y="79"/>
                  <a:pt x="85" y="83"/>
                </a:cubicBezTo>
                <a:cubicBezTo>
                  <a:pt x="85" y="87"/>
                  <a:pt x="82" y="91"/>
                  <a:pt x="77" y="91"/>
                </a:cubicBezTo>
                <a:close/>
                <a:moveTo>
                  <a:pt x="77" y="91"/>
                </a:moveTo>
                <a:cubicBezTo>
                  <a:pt x="77" y="91"/>
                  <a:pt x="77" y="91"/>
                  <a:pt x="77" y="91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370" name="Group 250">
            <a:extLst>
              <a:ext uri="{FF2B5EF4-FFF2-40B4-BE49-F238E27FC236}">
                <a16:creationId xmlns:a16="http://schemas.microsoft.com/office/drawing/2014/main" id="{AD12AD2B-293E-D8D6-46AB-93916A2D80D4}"/>
              </a:ext>
            </a:extLst>
          </p:cNvPr>
          <p:cNvGrpSpPr/>
          <p:nvPr/>
        </p:nvGrpSpPr>
        <p:grpSpPr>
          <a:xfrm>
            <a:off x="3633596" y="3935606"/>
            <a:ext cx="325069" cy="306738"/>
            <a:chOff x="373063" y="2759075"/>
            <a:chExt cx="422275" cy="398463"/>
          </a:xfrm>
          <a:solidFill>
            <a:srgbClr val="2CC17C"/>
          </a:solidFill>
        </p:grpSpPr>
        <p:sp>
          <p:nvSpPr>
            <p:cNvPr id="1371" name="Freeform 221">
              <a:extLst>
                <a:ext uri="{FF2B5EF4-FFF2-40B4-BE49-F238E27FC236}">
                  <a16:creationId xmlns:a16="http://schemas.microsoft.com/office/drawing/2014/main" id="{E3345817-F985-C7DA-4652-59E31B5251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438" y="3017838"/>
              <a:ext cx="204788" cy="139700"/>
            </a:xfrm>
            <a:custGeom>
              <a:avLst/>
              <a:gdLst/>
              <a:ahLst/>
              <a:cxnLst>
                <a:cxn ang="0">
                  <a:pos x="91" y="18"/>
                </a:cxn>
                <a:cxn ang="0">
                  <a:pos x="33" y="18"/>
                </a:cxn>
                <a:cxn ang="0">
                  <a:pos x="33" y="0"/>
                </a:cxn>
                <a:cxn ang="0">
                  <a:pos x="16" y="22"/>
                </a:cxn>
                <a:cxn ang="0">
                  <a:pos x="0" y="44"/>
                </a:cxn>
                <a:cxn ang="0">
                  <a:pos x="16" y="66"/>
                </a:cxn>
                <a:cxn ang="0">
                  <a:pos x="33" y="88"/>
                </a:cxn>
                <a:cxn ang="0">
                  <a:pos x="33" y="75"/>
                </a:cxn>
                <a:cxn ang="0">
                  <a:pos x="64" y="74"/>
                </a:cxn>
                <a:cxn ang="0">
                  <a:pos x="98" y="61"/>
                </a:cxn>
                <a:cxn ang="0">
                  <a:pos x="129" y="4"/>
                </a:cxn>
                <a:cxn ang="0">
                  <a:pos x="91" y="18"/>
                </a:cxn>
              </a:cxnLst>
              <a:rect l="0" t="0" r="r" b="b"/>
              <a:pathLst>
                <a:path w="129" h="88">
                  <a:moveTo>
                    <a:pt x="91" y="18"/>
                  </a:moveTo>
                  <a:cubicBezTo>
                    <a:pt x="33" y="18"/>
                    <a:pt x="33" y="18"/>
                    <a:pt x="33" y="18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33" y="88"/>
                    <a:pt x="33" y="88"/>
                    <a:pt x="33" y="88"/>
                  </a:cubicBezTo>
                  <a:cubicBezTo>
                    <a:pt x="33" y="75"/>
                    <a:pt x="33" y="75"/>
                    <a:pt x="33" y="75"/>
                  </a:cubicBezTo>
                  <a:cubicBezTo>
                    <a:pt x="64" y="74"/>
                    <a:pt x="64" y="74"/>
                    <a:pt x="64" y="74"/>
                  </a:cubicBezTo>
                  <a:cubicBezTo>
                    <a:pt x="92" y="73"/>
                    <a:pt x="98" y="61"/>
                    <a:pt x="98" y="61"/>
                  </a:cubicBezTo>
                  <a:cubicBezTo>
                    <a:pt x="129" y="4"/>
                    <a:pt x="129" y="4"/>
                    <a:pt x="129" y="4"/>
                  </a:cubicBezTo>
                  <a:cubicBezTo>
                    <a:pt x="118" y="20"/>
                    <a:pt x="91" y="18"/>
                    <a:pt x="91" y="1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72" name="Freeform 222">
              <a:extLst>
                <a:ext uri="{FF2B5EF4-FFF2-40B4-BE49-F238E27FC236}">
                  <a16:creationId xmlns:a16="http://schemas.microsoft.com/office/drawing/2014/main" id="{0019B6C1-E5A6-352A-9817-FBD4E36F3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513" y="2916238"/>
              <a:ext cx="123825" cy="117475"/>
            </a:xfrm>
            <a:custGeom>
              <a:avLst/>
              <a:gdLst/>
              <a:ahLst/>
              <a:cxnLst>
                <a:cxn ang="0">
                  <a:pos x="49" y="0"/>
                </a:cxn>
                <a:cxn ang="0">
                  <a:pos x="0" y="28"/>
                </a:cxn>
                <a:cxn ang="0">
                  <a:pos x="25" y="71"/>
                </a:cxn>
                <a:cxn ang="0">
                  <a:pos x="58" y="66"/>
                </a:cxn>
                <a:cxn ang="0">
                  <a:pos x="67" y="29"/>
                </a:cxn>
                <a:cxn ang="0">
                  <a:pos x="49" y="0"/>
                </a:cxn>
              </a:cxnLst>
              <a:rect l="0" t="0" r="r" b="b"/>
              <a:pathLst>
                <a:path w="78" h="74">
                  <a:moveTo>
                    <a:pt x="49" y="0"/>
                  </a:moveTo>
                  <a:cubicBezTo>
                    <a:pt x="0" y="28"/>
                    <a:pt x="0" y="28"/>
                    <a:pt x="0" y="28"/>
                  </a:cubicBezTo>
                  <a:cubicBezTo>
                    <a:pt x="25" y="71"/>
                    <a:pt x="25" y="71"/>
                    <a:pt x="25" y="71"/>
                  </a:cubicBezTo>
                  <a:cubicBezTo>
                    <a:pt x="50" y="74"/>
                    <a:pt x="58" y="66"/>
                    <a:pt x="58" y="66"/>
                  </a:cubicBezTo>
                  <a:cubicBezTo>
                    <a:pt x="78" y="54"/>
                    <a:pt x="67" y="29"/>
                    <a:pt x="67" y="29"/>
                  </a:cubicBezTo>
                  <a:lnTo>
                    <a:pt x="49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73" name="Freeform 223">
              <a:extLst>
                <a:ext uri="{FF2B5EF4-FFF2-40B4-BE49-F238E27FC236}">
                  <a16:creationId xmlns:a16="http://schemas.microsoft.com/office/drawing/2014/main" id="{72FF53EB-C36B-0024-8DBC-840CBB441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063" y="2898775"/>
              <a:ext cx="147638" cy="207963"/>
            </a:xfrm>
            <a:custGeom>
              <a:avLst/>
              <a:gdLst/>
              <a:ahLst/>
              <a:cxnLst>
                <a:cxn ang="0">
                  <a:pos x="39" y="131"/>
                </a:cxn>
                <a:cxn ang="0">
                  <a:pos x="47" y="92"/>
                </a:cxn>
                <a:cxn ang="0">
                  <a:pos x="77" y="42"/>
                </a:cxn>
                <a:cxn ang="0">
                  <a:pos x="93" y="51"/>
                </a:cxn>
                <a:cxn ang="0">
                  <a:pos x="83" y="26"/>
                </a:cxn>
                <a:cxn ang="0">
                  <a:pos x="72" y="0"/>
                </a:cxn>
                <a:cxn ang="0">
                  <a:pos x="45" y="3"/>
                </a:cxn>
                <a:cxn ang="0">
                  <a:pos x="17" y="5"/>
                </a:cxn>
                <a:cxn ang="0">
                  <a:pos x="28" y="12"/>
                </a:cxn>
                <a:cxn ang="0">
                  <a:pos x="13" y="39"/>
                </a:cxn>
                <a:cxn ang="0">
                  <a:pos x="6" y="75"/>
                </a:cxn>
                <a:cxn ang="0">
                  <a:pos x="39" y="131"/>
                </a:cxn>
              </a:cxnLst>
              <a:rect l="0" t="0" r="r" b="b"/>
              <a:pathLst>
                <a:path w="93" h="131">
                  <a:moveTo>
                    <a:pt x="39" y="131"/>
                  </a:moveTo>
                  <a:cubicBezTo>
                    <a:pt x="32" y="113"/>
                    <a:pt x="47" y="92"/>
                    <a:pt x="47" y="92"/>
                  </a:cubicBezTo>
                  <a:cubicBezTo>
                    <a:pt x="77" y="42"/>
                    <a:pt x="77" y="42"/>
                    <a:pt x="77" y="42"/>
                  </a:cubicBezTo>
                  <a:cubicBezTo>
                    <a:pt x="93" y="51"/>
                    <a:pt x="93" y="51"/>
                    <a:pt x="93" y="51"/>
                  </a:cubicBezTo>
                  <a:cubicBezTo>
                    <a:pt x="83" y="26"/>
                    <a:pt x="83" y="26"/>
                    <a:pt x="83" y="26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0" y="63"/>
                    <a:pt x="6" y="75"/>
                    <a:pt x="6" y="75"/>
                  </a:cubicBezTo>
                  <a:lnTo>
                    <a:pt x="39" y="13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74" name="Freeform 224">
              <a:extLst>
                <a:ext uri="{FF2B5EF4-FFF2-40B4-BE49-F238E27FC236}">
                  <a16:creationId xmlns:a16="http://schemas.microsoft.com/office/drawing/2014/main" id="{3CD1B2C0-0301-47B5-9A90-E6A8BCF680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500" y="3043238"/>
              <a:ext cx="103188" cy="92075"/>
            </a:xfrm>
            <a:custGeom>
              <a:avLst/>
              <a:gdLst/>
              <a:ahLst/>
              <a:cxnLst>
                <a:cxn ang="0">
                  <a:pos x="3" y="31"/>
                </a:cxn>
                <a:cxn ang="0">
                  <a:pos x="30" y="58"/>
                </a:cxn>
                <a:cxn ang="0">
                  <a:pos x="64" y="58"/>
                </a:cxn>
                <a:cxn ang="0">
                  <a:pos x="65" y="1"/>
                </a:cxn>
                <a:cxn ang="0">
                  <a:pos x="16" y="0"/>
                </a:cxn>
                <a:cxn ang="0">
                  <a:pos x="3" y="31"/>
                </a:cxn>
              </a:cxnLst>
              <a:rect l="0" t="0" r="r" b="b"/>
              <a:pathLst>
                <a:path w="65" h="58">
                  <a:moveTo>
                    <a:pt x="3" y="31"/>
                  </a:moveTo>
                  <a:cubicBezTo>
                    <a:pt x="2" y="54"/>
                    <a:pt x="30" y="58"/>
                    <a:pt x="30" y="58"/>
                  </a:cubicBezTo>
                  <a:cubicBezTo>
                    <a:pt x="64" y="58"/>
                    <a:pt x="64" y="58"/>
                    <a:pt x="64" y="58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0" y="20"/>
                    <a:pt x="3" y="31"/>
                    <a:pt x="3" y="3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75" name="Freeform 225">
              <a:extLst>
                <a:ext uri="{FF2B5EF4-FFF2-40B4-BE49-F238E27FC236}">
                  <a16:creationId xmlns:a16="http://schemas.microsoft.com/office/drawing/2014/main" id="{E3B7E8E4-1EAA-10C9-953B-179E80593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575" y="2762250"/>
              <a:ext cx="188913" cy="150813"/>
            </a:xfrm>
            <a:custGeom>
              <a:avLst/>
              <a:gdLst/>
              <a:ahLst/>
              <a:cxnLst>
                <a:cxn ang="0">
                  <a:pos x="69" y="91"/>
                </a:cxn>
                <a:cxn ang="0">
                  <a:pos x="96" y="95"/>
                </a:cxn>
                <a:cxn ang="0">
                  <a:pos x="108" y="70"/>
                </a:cxn>
                <a:cxn ang="0">
                  <a:pos x="119" y="45"/>
                </a:cxn>
                <a:cxn ang="0">
                  <a:pos x="108" y="51"/>
                </a:cxn>
                <a:cxn ang="0">
                  <a:pos x="92" y="24"/>
                </a:cxn>
                <a:cxn ang="0">
                  <a:pos x="65" y="0"/>
                </a:cxn>
                <a:cxn ang="0">
                  <a:pos x="0" y="0"/>
                </a:cxn>
                <a:cxn ang="0">
                  <a:pos x="30" y="27"/>
                </a:cxn>
                <a:cxn ang="0">
                  <a:pos x="58" y="78"/>
                </a:cxn>
                <a:cxn ang="0">
                  <a:pos x="41" y="87"/>
                </a:cxn>
                <a:cxn ang="0">
                  <a:pos x="69" y="91"/>
                </a:cxn>
              </a:cxnLst>
              <a:rect l="0" t="0" r="r" b="b"/>
              <a:pathLst>
                <a:path w="119" h="95">
                  <a:moveTo>
                    <a:pt x="69" y="91"/>
                  </a:moveTo>
                  <a:cubicBezTo>
                    <a:pt x="96" y="95"/>
                    <a:pt x="96" y="95"/>
                    <a:pt x="96" y="95"/>
                  </a:cubicBezTo>
                  <a:cubicBezTo>
                    <a:pt x="108" y="70"/>
                    <a:pt x="108" y="70"/>
                    <a:pt x="108" y="70"/>
                  </a:cubicBezTo>
                  <a:cubicBezTo>
                    <a:pt x="119" y="45"/>
                    <a:pt x="119" y="45"/>
                    <a:pt x="119" y="45"/>
                  </a:cubicBezTo>
                  <a:cubicBezTo>
                    <a:pt x="108" y="51"/>
                    <a:pt x="108" y="51"/>
                    <a:pt x="108" y="51"/>
                  </a:cubicBezTo>
                  <a:cubicBezTo>
                    <a:pt x="92" y="24"/>
                    <a:pt x="92" y="24"/>
                    <a:pt x="92" y="24"/>
                  </a:cubicBezTo>
                  <a:cubicBezTo>
                    <a:pt x="78" y="1"/>
                    <a:pt x="65" y="0"/>
                    <a:pt x="6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9" y="3"/>
                    <a:pt x="30" y="27"/>
                    <a:pt x="30" y="27"/>
                  </a:cubicBezTo>
                  <a:cubicBezTo>
                    <a:pt x="58" y="78"/>
                    <a:pt x="58" y="78"/>
                    <a:pt x="58" y="78"/>
                  </a:cubicBezTo>
                  <a:cubicBezTo>
                    <a:pt x="41" y="87"/>
                    <a:pt x="41" y="87"/>
                    <a:pt x="41" y="87"/>
                  </a:cubicBezTo>
                  <a:lnTo>
                    <a:pt x="69" y="9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76" name="Freeform 226">
              <a:extLst>
                <a:ext uri="{FF2B5EF4-FFF2-40B4-BE49-F238E27FC236}">
                  <a16:creationId xmlns:a16="http://schemas.microsoft.com/office/drawing/2014/main" id="{FBBA0DE5-A55D-F3BE-0E5B-F00C6B6912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13" y="2759075"/>
              <a:ext cx="119063" cy="128588"/>
            </a:xfrm>
            <a:custGeom>
              <a:avLst/>
              <a:gdLst/>
              <a:ahLst/>
              <a:cxnLst>
                <a:cxn ang="0">
                  <a:pos x="75" y="39"/>
                </a:cxn>
                <a:cxn ang="0">
                  <a:pos x="54" y="12"/>
                </a:cxn>
                <a:cxn ang="0">
                  <a:pos x="18" y="22"/>
                </a:cxn>
                <a:cxn ang="0">
                  <a:pos x="0" y="51"/>
                </a:cxn>
                <a:cxn ang="0">
                  <a:pos x="49" y="81"/>
                </a:cxn>
                <a:cxn ang="0">
                  <a:pos x="75" y="39"/>
                </a:cxn>
              </a:cxnLst>
              <a:rect l="0" t="0" r="r" b="b"/>
              <a:pathLst>
                <a:path w="75" h="81">
                  <a:moveTo>
                    <a:pt x="75" y="39"/>
                  </a:moveTo>
                  <a:cubicBezTo>
                    <a:pt x="65" y="15"/>
                    <a:pt x="54" y="12"/>
                    <a:pt x="54" y="12"/>
                  </a:cubicBezTo>
                  <a:cubicBezTo>
                    <a:pt x="35" y="0"/>
                    <a:pt x="18" y="22"/>
                    <a:pt x="18" y="22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49" y="81"/>
                    <a:pt x="49" y="81"/>
                    <a:pt x="49" y="81"/>
                  </a:cubicBezTo>
                  <a:lnTo>
                    <a:pt x="75" y="3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377" name="Group 257">
            <a:extLst>
              <a:ext uri="{FF2B5EF4-FFF2-40B4-BE49-F238E27FC236}">
                <a16:creationId xmlns:a16="http://schemas.microsoft.com/office/drawing/2014/main" id="{5DB3B7F1-F3D6-9CD5-3014-92222E9872D1}"/>
              </a:ext>
            </a:extLst>
          </p:cNvPr>
          <p:cNvGrpSpPr/>
          <p:nvPr/>
        </p:nvGrpSpPr>
        <p:grpSpPr>
          <a:xfrm>
            <a:off x="2936316" y="3721542"/>
            <a:ext cx="441059" cy="520801"/>
            <a:chOff x="4310063" y="914400"/>
            <a:chExt cx="280988" cy="331788"/>
          </a:xfrm>
          <a:solidFill>
            <a:srgbClr val="2CC17C"/>
          </a:solidFill>
        </p:grpSpPr>
        <p:sp>
          <p:nvSpPr>
            <p:cNvPr id="1378" name="Freeform 6">
              <a:extLst>
                <a:ext uri="{FF2B5EF4-FFF2-40B4-BE49-F238E27FC236}">
                  <a16:creationId xmlns:a16="http://schemas.microsoft.com/office/drawing/2014/main" id="{84139846-05C6-A86A-4EB8-AEC761C04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063" y="992188"/>
              <a:ext cx="280988" cy="254000"/>
            </a:xfrm>
            <a:custGeom>
              <a:avLst/>
              <a:gdLst/>
              <a:ahLst/>
              <a:cxnLst>
                <a:cxn ang="0">
                  <a:pos x="19" y="16"/>
                </a:cxn>
                <a:cxn ang="0">
                  <a:pos x="2" y="50"/>
                </a:cxn>
                <a:cxn ang="0">
                  <a:pos x="0" y="60"/>
                </a:cxn>
                <a:cxn ang="0">
                  <a:pos x="0" y="61"/>
                </a:cxn>
                <a:cxn ang="0">
                  <a:pos x="0" y="71"/>
                </a:cxn>
                <a:cxn ang="0">
                  <a:pos x="1" y="77"/>
                </a:cxn>
                <a:cxn ang="0">
                  <a:pos x="8" y="107"/>
                </a:cxn>
                <a:cxn ang="0">
                  <a:pos x="28" y="144"/>
                </a:cxn>
                <a:cxn ang="0">
                  <a:pos x="29" y="145"/>
                </a:cxn>
                <a:cxn ang="0">
                  <a:pos x="41" y="158"/>
                </a:cxn>
                <a:cxn ang="0">
                  <a:pos x="44" y="161"/>
                </a:cxn>
                <a:cxn ang="0">
                  <a:pos x="64" y="163"/>
                </a:cxn>
                <a:cxn ang="0">
                  <a:pos x="65" y="163"/>
                </a:cxn>
                <a:cxn ang="0">
                  <a:pos x="74" y="160"/>
                </a:cxn>
                <a:cxn ang="0">
                  <a:pos x="81" y="158"/>
                </a:cxn>
                <a:cxn ang="0">
                  <a:pos x="92" y="156"/>
                </a:cxn>
                <a:cxn ang="0">
                  <a:pos x="93" y="156"/>
                </a:cxn>
                <a:cxn ang="0">
                  <a:pos x="104" y="158"/>
                </a:cxn>
                <a:cxn ang="0">
                  <a:pos x="110" y="160"/>
                </a:cxn>
                <a:cxn ang="0">
                  <a:pos x="120" y="163"/>
                </a:cxn>
                <a:cxn ang="0">
                  <a:pos x="120" y="163"/>
                </a:cxn>
                <a:cxn ang="0">
                  <a:pos x="140" y="161"/>
                </a:cxn>
                <a:cxn ang="0">
                  <a:pos x="144" y="158"/>
                </a:cxn>
                <a:cxn ang="0">
                  <a:pos x="156" y="145"/>
                </a:cxn>
                <a:cxn ang="0">
                  <a:pos x="157" y="144"/>
                </a:cxn>
                <a:cxn ang="0">
                  <a:pos x="177" y="107"/>
                </a:cxn>
                <a:cxn ang="0">
                  <a:pos x="184" y="77"/>
                </a:cxn>
                <a:cxn ang="0">
                  <a:pos x="184" y="71"/>
                </a:cxn>
                <a:cxn ang="0">
                  <a:pos x="184" y="61"/>
                </a:cxn>
                <a:cxn ang="0">
                  <a:pos x="184" y="60"/>
                </a:cxn>
                <a:cxn ang="0">
                  <a:pos x="183" y="50"/>
                </a:cxn>
                <a:cxn ang="0">
                  <a:pos x="166" y="16"/>
                </a:cxn>
                <a:cxn ang="0">
                  <a:pos x="162" y="13"/>
                </a:cxn>
                <a:cxn ang="0">
                  <a:pos x="136" y="1"/>
                </a:cxn>
                <a:cxn ang="0">
                  <a:pos x="107" y="5"/>
                </a:cxn>
                <a:cxn ang="0">
                  <a:pos x="92" y="10"/>
                </a:cxn>
                <a:cxn ang="0">
                  <a:pos x="77" y="5"/>
                </a:cxn>
                <a:cxn ang="0">
                  <a:pos x="49" y="1"/>
                </a:cxn>
                <a:cxn ang="0">
                  <a:pos x="23" y="13"/>
                </a:cxn>
                <a:cxn ang="0">
                  <a:pos x="19" y="16"/>
                </a:cxn>
              </a:cxnLst>
              <a:rect l="0" t="0" r="r" b="b"/>
              <a:pathLst>
                <a:path w="184" h="166">
                  <a:moveTo>
                    <a:pt x="19" y="16"/>
                  </a:moveTo>
                  <a:cubicBezTo>
                    <a:pt x="9" y="25"/>
                    <a:pt x="4" y="37"/>
                    <a:pt x="2" y="50"/>
                  </a:cubicBezTo>
                  <a:cubicBezTo>
                    <a:pt x="1" y="53"/>
                    <a:pt x="1" y="57"/>
                    <a:pt x="0" y="60"/>
                  </a:cubicBezTo>
                  <a:cubicBezTo>
                    <a:pt x="0" y="60"/>
                    <a:pt x="0" y="61"/>
                    <a:pt x="0" y="61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3"/>
                    <a:pt x="1" y="75"/>
                    <a:pt x="1" y="77"/>
                  </a:cubicBezTo>
                  <a:cubicBezTo>
                    <a:pt x="2" y="88"/>
                    <a:pt x="4" y="98"/>
                    <a:pt x="8" y="107"/>
                  </a:cubicBezTo>
                  <a:cubicBezTo>
                    <a:pt x="13" y="121"/>
                    <a:pt x="19" y="133"/>
                    <a:pt x="28" y="144"/>
                  </a:cubicBezTo>
                  <a:cubicBezTo>
                    <a:pt x="28" y="144"/>
                    <a:pt x="28" y="145"/>
                    <a:pt x="29" y="145"/>
                  </a:cubicBezTo>
                  <a:cubicBezTo>
                    <a:pt x="32" y="150"/>
                    <a:pt x="36" y="155"/>
                    <a:pt x="41" y="158"/>
                  </a:cubicBezTo>
                  <a:cubicBezTo>
                    <a:pt x="42" y="159"/>
                    <a:pt x="43" y="160"/>
                    <a:pt x="44" y="161"/>
                  </a:cubicBezTo>
                  <a:cubicBezTo>
                    <a:pt x="50" y="165"/>
                    <a:pt x="57" y="166"/>
                    <a:pt x="64" y="163"/>
                  </a:cubicBezTo>
                  <a:cubicBezTo>
                    <a:pt x="65" y="163"/>
                    <a:pt x="65" y="163"/>
                    <a:pt x="65" y="163"/>
                  </a:cubicBezTo>
                  <a:cubicBezTo>
                    <a:pt x="68" y="162"/>
                    <a:pt x="71" y="161"/>
                    <a:pt x="74" y="160"/>
                  </a:cubicBezTo>
                  <a:cubicBezTo>
                    <a:pt x="76" y="159"/>
                    <a:pt x="78" y="158"/>
                    <a:pt x="81" y="158"/>
                  </a:cubicBezTo>
                  <a:cubicBezTo>
                    <a:pt x="84" y="157"/>
                    <a:pt x="92" y="156"/>
                    <a:pt x="92" y="156"/>
                  </a:cubicBezTo>
                  <a:cubicBezTo>
                    <a:pt x="93" y="156"/>
                    <a:pt x="93" y="156"/>
                    <a:pt x="93" y="156"/>
                  </a:cubicBezTo>
                  <a:cubicBezTo>
                    <a:pt x="97" y="156"/>
                    <a:pt x="100" y="157"/>
                    <a:pt x="104" y="158"/>
                  </a:cubicBezTo>
                  <a:cubicBezTo>
                    <a:pt x="106" y="158"/>
                    <a:pt x="108" y="159"/>
                    <a:pt x="110" y="160"/>
                  </a:cubicBezTo>
                  <a:cubicBezTo>
                    <a:pt x="113" y="161"/>
                    <a:pt x="117" y="162"/>
                    <a:pt x="120" y="163"/>
                  </a:cubicBezTo>
                  <a:cubicBezTo>
                    <a:pt x="120" y="163"/>
                    <a:pt x="120" y="163"/>
                    <a:pt x="120" y="163"/>
                  </a:cubicBezTo>
                  <a:cubicBezTo>
                    <a:pt x="127" y="166"/>
                    <a:pt x="134" y="165"/>
                    <a:pt x="140" y="161"/>
                  </a:cubicBezTo>
                  <a:cubicBezTo>
                    <a:pt x="142" y="160"/>
                    <a:pt x="143" y="159"/>
                    <a:pt x="144" y="158"/>
                  </a:cubicBezTo>
                  <a:cubicBezTo>
                    <a:pt x="149" y="155"/>
                    <a:pt x="152" y="150"/>
                    <a:pt x="156" y="145"/>
                  </a:cubicBezTo>
                  <a:cubicBezTo>
                    <a:pt x="156" y="145"/>
                    <a:pt x="157" y="144"/>
                    <a:pt x="157" y="144"/>
                  </a:cubicBezTo>
                  <a:cubicBezTo>
                    <a:pt x="165" y="133"/>
                    <a:pt x="172" y="121"/>
                    <a:pt x="177" y="107"/>
                  </a:cubicBezTo>
                  <a:cubicBezTo>
                    <a:pt x="180" y="98"/>
                    <a:pt x="183" y="88"/>
                    <a:pt x="184" y="77"/>
                  </a:cubicBezTo>
                  <a:cubicBezTo>
                    <a:pt x="184" y="75"/>
                    <a:pt x="184" y="73"/>
                    <a:pt x="184" y="71"/>
                  </a:cubicBezTo>
                  <a:cubicBezTo>
                    <a:pt x="184" y="61"/>
                    <a:pt x="184" y="61"/>
                    <a:pt x="184" y="61"/>
                  </a:cubicBezTo>
                  <a:cubicBezTo>
                    <a:pt x="184" y="61"/>
                    <a:pt x="184" y="60"/>
                    <a:pt x="184" y="60"/>
                  </a:cubicBezTo>
                  <a:cubicBezTo>
                    <a:pt x="184" y="57"/>
                    <a:pt x="184" y="53"/>
                    <a:pt x="183" y="50"/>
                  </a:cubicBezTo>
                  <a:cubicBezTo>
                    <a:pt x="181" y="37"/>
                    <a:pt x="175" y="25"/>
                    <a:pt x="166" y="16"/>
                  </a:cubicBezTo>
                  <a:cubicBezTo>
                    <a:pt x="164" y="15"/>
                    <a:pt x="163" y="14"/>
                    <a:pt x="162" y="13"/>
                  </a:cubicBezTo>
                  <a:cubicBezTo>
                    <a:pt x="154" y="6"/>
                    <a:pt x="145" y="3"/>
                    <a:pt x="136" y="1"/>
                  </a:cubicBezTo>
                  <a:cubicBezTo>
                    <a:pt x="126" y="0"/>
                    <a:pt x="116" y="2"/>
                    <a:pt x="107" y="5"/>
                  </a:cubicBezTo>
                  <a:cubicBezTo>
                    <a:pt x="102" y="7"/>
                    <a:pt x="92" y="10"/>
                    <a:pt x="92" y="10"/>
                  </a:cubicBezTo>
                  <a:cubicBezTo>
                    <a:pt x="92" y="10"/>
                    <a:pt x="82" y="7"/>
                    <a:pt x="77" y="5"/>
                  </a:cubicBezTo>
                  <a:cubicBezTo>
                    <a:pt x="68" y="2"/>
                    <a:pt x="59" y="0"/>
                    <a:pt x="49" y="1"/>
                  </a:cubicBezTo>
                  <a:cubicBezTo>
                    <a:pt x="39" y="3"/>
                    <a:pt x="30" y="6"/>
                    <a:pt x="23" y="13"/>
                  </a:cubicBezTo>
                  <a:cubicBezTo>
                    <a:pt x="22" y="14"/>
                    <a:pt x="20" y="15"/>
                    <a:pt x="19" y="1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79" name="Freeform 7">
              <a:extLst>
                <a:ext uri="{FF2B5EF4-FFF2-40B4-BE49-F238E27FC236}">
                  <a16:creationId xmlns:a16="http://schemas.microsoft.com/office/drawing/2014/main" id="{BB2C108E-F0FE-5844-F53B-10D02AF20D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3088" y="914400"/>
              <a:ext cx="69850" cy="76200"/>
            </a:xfrm>
            <a:custGeom>
              <a:avLst/>
              <a:gdLst/>
              <a:ahLst/>
              <a:cxnLst>
                <a:cxn ang="0">
                  <a:pos x="14" y="37"/>
                </a:cxn>
                <a:cxn ang="0">
                  <a:pos x="32" y="49"/>
                </a:cxn>
                <a:cxn ang="0">
                  <a:pos x="43" y="50"/>
                </a:cxn>
                <a:cxn ang="0">
                  <a:pos x="44" y="49"/>
                </a:cxn>
                <a:cxn ang="0">
                  <a:pos x="35" y="19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1" y="0"/>
                </a:cxn>
                <a:cxn ang="0">
                  <a:pos x="1" y="12"/>
                </a:cxn>
                <a:cxn ang="0">
                  <a:pos x="14" y="37"/>
                </a:cxn>
              </a:cxnLst>
              <a:rect l="0" t="0" r="r" b="b"/>
              <a:pathLst>
                <a:path w="45" h="50">
                  <a:moveTo>
                    <a:pt x="14" y="37"/>
                  </a:moveTo>
                  <a:cubicBezTo>
                    <a:pt x="19" y="42"/>
                    <a:pt x="25" y="47"/>
                    <a:pt x="32" y="49"/>
                  </a:cubicBezTo>
                  <a:cubicBezTo>
                    <a:pt x="36" y="50"/>
                    <a:pt x="39" y="50"/>
                    <a:pt x="43" y="50"/>
                  </a:cubicBezTo>
                  <a:cubicBezTo>
                    <a:pt x="44" y="50"/>
                    <a:pt x="44" y="49"/>
                    <a:pt x="44" y="49"/>
                  </a:cubicBezTo>
                  <a:cubicBezTo>
                    <a:pt x="45" y="38"/>
                    <a:pt x="41" y="28"/>
                    <a:pt x="35" y="19"/>
                  </a:cubicBezTo>
                  <a:cubicBezTo>
                    <a:pt x="27" y="9"/>
                    <a:pt x="17" y="3"/>
                    <a:pt x="4" y="0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4"/>
                    <a:pt x="1" y="8"/>
                    <a:pt x="1" y="12"/>
                  </a:cubicBezTo>
                  <a:cubicBezTo>
                    <a:pt x="3" y="22"/>
                    <a:pt x="8" y="30"/>
                    <a:pt x="14" y="3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380" name="Group 121">
            <a:extLst>
              <a:ext uri="{FF2B5EF4-FFF2-40B4-BE49-F238E27FC236}">
                <a16:creationId xmlns:a16="http://schemas.microsoft.com/office/drawing/2014/main" id="{A861F473-14A2-A8EF-EA8C-7EBFD08D6208}"/>
              </a:ext>
            </a:extLst>
          </p:cNvPr>
          <p:cNvGrpSpPr/>
          <p:nvPr/>
        </p:nvGrpSpPr>
        <p:grpSpPr>
          <a:xfrm>
            <a:off x="3628573" y="1643413"/>
            <a:ext cx="687508" cy="334304"/>
            <a:chOff x="201613" y="1127125"/>
            <a:chExt cx="923925" cy="449263"/>
          </a:xfrm>
          <a:solidFill>
            <a:srgbClr val="10A9A6"/>
          </a:solidFill>
        </p:grpSpPr>
        <p:sp>
          <p:nvSpPr>
            <p:cNvPr id="1381" name="Freeform 5">
              <a:extLst>
                <a:ext uri="{FF2B5EF4-FFF2-40B4-BE49-F238E27FC236}">
                  <a16:creationId xmlns:a16="http://schemas.microsoft.com/office/drawing/2014/main" id="{4921D19E-D2A5-2D99-26BB-C2B6FF825F7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6563" y="1231900"/>
              <a:ext cx="84138" cy="84138"/>
            </a:xfrm>
            <a:custGeom>
              <a:avLst/>
              <a:gdLst/>
              <a:ahLst/>
              <a:cxnLst>
                <a:cxn ang="0">
                  <a:pos x="29" y="14"/>
                </a:cxn>
                <a:cxn ang="0">
                  <a:pos x="14" y="29"/>
                </a:cxn>
                <a:cxn ang="0">
                  <a:pos x="0" y="14"/>
                </a:cxn>
                <a:cxn ang="0">
                  <a:pos x="14" y="0"/>
                </a:cxn>
                <a:cxn ang="0">
                  <a:pos x="29" y="14"/>
                </a:cxn>
                <a:cxn ang="0">
                  <a:pos x="29" y="14"/>
                </a:cxn>
                <a:cxn ang="0">
                  <a:pos x="29" y="14"/>
                </a:cxn>
              </a:cxnLst>
              <a:rect l="0" t="0" r="r" b="b"/>
              <a:pathLst>
                <a:path w="29" h="29">
                  <a:moveTo>
                    <a:pt x="29" y="14"/>
                  </a:moveTo>
                  <a:cubicBezTo>
                    <a:pt x="29" y="22"/>
                    <a:pt x="22" y="29"/>
                    <a:pt x="14" y="29"/>
                  </a:cubicBezTo>
                  <a:cubicBezTo>
                    <a:pt x="6" y="29"/>
                    <a:pt x="0" y="22"/>
                    <a:pt x="0" y="14"/>
                  </a:cubicBezTo>
                  <a:cubicBezTo>
                    <a:pt x="0" y="6"/>
                    <a:pt x="6" y="0"/>
                    <a:pt x="14" y="0"/>
                  </a:cubicBezTo>
                  <a:cubicBezTo>
                    <a:pt x="22" y="0"/>
                    <a:pt x="29" y="6"/>
                    <a:pt x="29" y="14"/>
                  </a:cubicBezTo>
                  <a:close/>
                  <a:moveTo>
                    <a:pt x="29" y="14"/>
                  </a:moveTo>
                  <a:cubicBezTo>
                    <a:pt x="29" y="14"/>
                    <a:pt x="29" y="14"/>
                    <a:pt x="29" y="1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382" name="Freeform 6">
              <a:extLst>
                <a:ext uri="{FF2B5EF4-FFF2-40B4-BE49-F238E27FC236}">
                  <a16:creationId xmlns:a16="http://schemas.microsoft.com/office/drawing/2014/main" id="{25F49B1D-5F3E-CEFE-77AF-EE7FAE80E43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23875" y="1235075"/>
              <a:ext cx="317500" cy="80963"/>
            </a:xfrm>
            <a:custGeom>
              <a:avLst/>
              <a:gdLst/>
              <a:ahLst/>
              <a:cxnLst>
                <a:cxn ang="0">
                  <a:pos x="0" y="17"/>
                </a:cxn>
                <a:cxn ang="0">
                  <a:pos x="11" y="28"/>
                </a:cxn>
                <a:cxn ang="0">
                  <a:pos x="44" y="28"/>
                </a:cxn>
                <a:cxn ang="0">
                  <a:pos x="53" y="22"/>
                </a:cxn>
                <a:cxn ang="0">
                  <a:pos x="102" y="23"/>
                </a:cxn>
                <a:cxn ang="0">
                  <a:pos x="102" y="23"/>
                </a:cxn>
                <a:cxn ang="0">
                  <a:pos x="110" y="15"/>
                </a:cxn>
                <a:cxn ang="0">
                  <a:pos x="102" y="7"/>
                </a:cxn>
                <a:cxn ang="0">
                  <a:pos x="59" y="7"/>
                </a:cxn>
                <a:cxn ang="0">
                  <a:pos x="60" y="10"/>
                </a:cxn>
                <a:cxn ang="0">
                  <a:pos x="54" y="18"/>
                </a:cxn>
                <a:cxn ang="0">
                  <a:pos x="25" y="21"/>
                </a:cxn>
                <a:cxn ang="0">
                  <a:pos x="13" y="20"/>
                </a:cxn>
                <a:cxn ang="0">
                  <a:pos x="13" y="20"/>
                </a:cxn>
                <a:cxn ang="0">
                  <a:pos x="13" y="19"/>
                </a:cxn>
                <a:cxn ang="0">
                  <a:pos x="25" y="19"/>
                </a:cxn>
                <a:cxn ang="0">
                  <a:pos x="54" y="17"/>
                </a:cxn>
                <a:cxn ang="0">
                  <a:pos x="59" y="10"/>
                </a:cxn>
                <a:cxn ang="0">
                  <a:pos x="52" y="5"/>
                </a:cxn>
                <a:cxn ang="0">
                  <a:pos x="16" y="7"/>
                </a:cxn>
                <a:cxn ang="0">
                  <a:pos x="16" y="6"/>
                </a:cxn>
                <a:cxn ang="0">
                  <a:pos x="25" y="6"/>
                </a:cxn>
                <a:cxn ang="0">
                  <a:pos x="51" y="4"/>
                </a:cxn>
                <a:cxn ang="0">
                  <a:pos x="44" y="1"/>
                </a:cxn>
                <a:cxn ang="0">
                  <a:pos x="11" y="1"/>
                </a:cxn>
                <a:cxn ang="0">
                  <a:pos x="0" y="11"/>
                </a:cxn>
                <a:cxn ang="0">
                  <a:pos x="0" y="14"/>
                </a:cxn>
                <a:cxn ang="0">
                  <a:pos x="0" y="17"/>
                </a:cxn>
                <a:cxn ang="0">
                  <a:pos x="0" y="17"/>
                </a:cxn>
                <a:cxn ang="0">
                  <a:pos x="0" y="17"/>
                </a:cxn>
              </a:cxnLst>
              <a:rect l="0" t="0" r="r" b="b"/>
              <a:pathLst>
                <a:path w="110" h="28">
                  <a:moveTo>
                    <a:pt x="0" y="17"/>
                  </a:moveTo>
                  <a:cubicBezTo>
                    <a:pt x="1" y="22"/>
                    <a:pt x="5" y="28"/>
                    <a:pt x="11" y="28"/>
                  </a:cubicBezTo>
                  <a:cubicBezTo>
                    <a:pt x="44" y="28"/>
                    <a:pt x="44" y="28"/>
                    <a:pt x="44" y="28"/>
                  </a:cubicBezTo>
                  <a:cubicBezTo>
                    <a:pt x="48" y="28"/>
                    <a:pt x="51" y="26"/>
                    <a:pt x="53" y="22"/>
                  </a:cubicBezTo>
                  <a:cubicBezTo>
                    <a:pt x="102" y="23"/>
                    <a:pt x="102" y="23"/>
                    <a:pt x="102" y="23"/>
                  </a:cubicBezTo>
                  <a:cubicBezTo>
                    <a:pt x="102" y="23"/>
                    <a:pt x="102" y="23"/>
                    <a:pt x="102" y="23"/>
                  </a:cubicBezTo>
                  <a:cubicBezTo>
                    <a:pt x="106" y="23"/>
                    <a:pt x="110" y="19"/>
                    <a:pt x="110" y="15"/>
                  </a:cubicBezTo>
                  <a:cubicBezTo>
                    <a:pt x="110" y="10"/>
                    <a:pt x="106" y="7"/>
                    <a:pt x="102" y="7"/>
                  </a:cubicBezTo>
                  <a:cubicBezTo>
                    <a:pt x="59" y="7"/>
                    <a:pt x="59" y="7"/>
                    <a:pt x="59" y="7"/>
                  </a:cubicBezTo>
                  <a:cubicBezTo>
                    <a:pt x="60" y="8"/>
                    <a:pt x="60" y="9"/>
                    <a:pt x="60" y="10"/>
                  </a:cubicBezTo>
                  <a:cubicBezTo>
                    <a:pt x="61" y="14"/>
                    <a:pt x="58" y="17"/>
                    <a:pt x="54" y="18"/>
                  </a:cubicBezTo>
                  <a:cubicBezTo>
                    <a:pt x="54" y="18"/>
                    <a:pt x="39" y="21"/>
                    <a:pt x="25" y="21"/>
                  </a:cubicBezTo>
                  <a:cubicBezTo>
                    <a:pt x="21" y="21"/>
                    <a:pt x="17" y="21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7" y="19"/>
                    <a:pt x="21" y="19"/>
                    <a:pt x="25" y="19"/>
                  </a:cubicBezTo>
                  <a:cubicBezTo>
                    <a:pt x="39" y="19"/>
                    <a:pt x="54" y="17"/>
                    <a:pt x="54" y="17"/>
                  </a:cubicBezTo>
                  <a:cubicBezTo>
                    <a:pt x="57" y="16"/>
                    <a:pt x="59" y="13"/>
                    <a:pt x="59" y="10"/>
                  </a:cubicBezTo>
                  <a:cubicBezTo>
                    <a:pt x="58" y="7"/>
                    <a:pt x="55" y="5"/>
                    <a:pt x="52" y="5"/>
                  </a:cubicBezTo>
                  <a:cubicBezTo>
                    <a:pt x="52" y="5"/>
                    <a:pt x="30" y="10"/>
                    <a:pt x="16" y="7"/>
                  </a:cubicBezTo>
                  <a:cubicBezTo>
                    <a:pt x="16" y="7"/>
                    <a:pt x="16" y="6"/>
                    <a:pt x="16" y="6"/>
                  </a:cubicBezTo>
                  <a:cubicBezTo>
                    <a:pt x="19" y="6"/>
                    <a:pt x="22" y="6"/>
                    <a:pt x="25" y="6"/>
                  </a:cubicBezTo>
                  <a:cubicBezTo>
                    <a:pt x="37" y="6"/>
                    <a:pt x="49" y="4"/>
                    <a:pt x="51" y="4"/>
                  </a:cubicBezTo>
                  <a:cubicBezTo>
                    <a:pt x="49" y="2"/>
                    <a:pt x="47" y="1"/>
                    <a:pt x="44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5" y="0"/>
                    <a:pt x="1" y="6"/>
                    <a:pt x="0" y="11"/>
                  </a:cubicBezTo>
                  <a:cubicBezTo>
                    <a:pt x="0" y="11"/>
                    <a:pt x="0" y="12"/>
                    <a:pt x="0" y="14"/>
                  </a:cubicBezTo>
                  <a:cubicBezTo>
                    <a:pt x="0" y="15"/>
                    <a:pt x="0" y="17"/>
                    <a:pt x="0" y="17"/>
                  </a:cubicBezTo>
                  <a:close/>
                  <a:moveTo>
                    <a:pt x="0" y="17"/>
                  </a:moveTo>
                  <a:cubicBezTo>
                    <a:pt x="0" y="17"/>
                    <a:pt x="0" y="17"/>
                    <a:pt x="0" y="1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383" name="Freeform 7">
              <a:extLst>
                <a:ext uri="{FF2B5EF4-FFF2-40B4-BE49-F238E27FC236}">
                  <a16:creationId xmlns:a16="http://schemas.microsoft.com/office/drawing/2014/main" id="{613E3D06-42DF-DE66-36EB-A3C59628461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2575" y="1127125"/>
              <a:ext cx="96838" cy="96838"/>
            </a:xfrm>
            <a:custGeom>
              <a:avLst/>
              <a:gdLst/>
              <a:ahLst/>
              <a:cxnLst>
                <a:cxn ang="0">
                  <a:pos x="33" y="17"/>
                </a:cxn>
                <a:cxn ang="0">
                  <a:pos x="17" y="33"/>
                </a:cxn>
                <a:cxn ang="0">
                  <a:pos x="0" y="17"/>
                </a:cxn>
                <a:cxn ang="0">
                  <a:pos x="17" y="0"/>
                </a:cxn>
                <a:cxn ang="0">
                  <a:pos x="33" y="17"/>
                </a:cxn>
                <a:cxn ang="0">
                  <a:pos x="33" y="17"/>
                </a:cxn>
                <a:cxn ang="0">
                  <a:pos x="33" y="17"/>
                </a:cxn>
              </a:cxnLst>
              <a:rect l="0" t="0" r="r" b="b"/>
              <a:pathLst>
                <a:path w="33" h="33">
                  <a:moveTo>
                    <a:pt x="33" y="17"/>
                  </a:moveTo>
                  <a:cubicBezTo>
                    <a:pt x="33" y="26"/>
                    <a:pt x="26" y="33"/>
                    <a:pt x="17" y="33"/>
                  </a:cubicBezTo>
                  <a:cubicBezTo>
                    <a:pt x="7" y="33"/>
                    <a:pt x="0" y="26"/>
                    <a:pt x="0" y="17"/>
                  </a:cubicBezTo>
                  <a:cubicBezTo>
                    <a:pt x="0" y="7"/>
                    <a:pt x="7" y="0"/>
                    <a:pt x="17" y="0"/>
                  </a:cubicBezTo>
                  <a:cubicBezTo>
                    <a:pt x="26" y="0"/>
                    <a:pt x="33" y="7"/>
                    <a:pt x="33" y="17"/>
                  </a:cubicBezTo>
                  <a:close/>
                  <a:moveTo>
                    <a:pt x="33" y="17"/>
                  </a:moveTo>
                  <a:cubicBezTo>
                    <a:pt x="33" y="17"/>
                    <a:pt x="33" y="17"/>
                    <a:pt x="33" y="1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384" name="Freeform 8">
              <a:extLst>
                <a:ext uri="{FF2B5EF4-FFF2-40B4-BE49-F238E27FC236}">
                  <a16:creationId xmlns:a16="http://schemas.microsoft.com/office/drawing/2014/main" id="{02F88DB1-F6E6-11D4-4F87-3C848C4C84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65200" y="1136650"/>
              <a:ext cx="95250" cy="95250"/>
            </a:xfrm>
            <a:custGeom>
              <a:avLst/>
              <a:gdLst/>
              <a:ahLst/>
              <a:cxnLst>
                <a:cxn ang="0">
                  <a:pos x="33" y="17"/>
                </a:cxn>
                <a:cxn ang="0">
                  <a:pos x="16" y="33"/>
                </a:cxn>
                <a:cxn ang="0">
                  <a:pos x="0" y="17"/>
                </a:cxn>
                <a:cxn ang="0">
                  <a:pos x="16" y="0"/>
                </a:cxn>
                <a:cxn ang="0">
                  <a:pos x="33" y="17"/>
                </a:cxn>
                <a:cxn ang="0">
                  <a:pos x="33" y="17"/>
                </a:cxn>
                <a:cxn ang="0">
                  <a:pos x="33" y="17"/>
                </a:cxn>
              </a:cxnLst>
              <a:rect l="0" t="0" r="r" b="b"/>
              <a:pathLst>
                <a:path w="33" h="33">
                  <a:moveTo>
                    <a:pt x="33" y="17"/>
                  </a:moveTo>
                  <a:cubicBezTo>
                    <a:pt x="33" y="26"/>
                    <a:pt x="26" y="33"/>
                    <a:pt x="16" y="33"/>
                  </a:cubicBezTo>
                  <a:cubicBezTo>
                    <a:pt x="7" y="33"/>
                    <a:pt x="0" y="26"/>
                    <a:pt x="0" y="17"/>
                  </a:cubicBezTo>
                  <a:cubicBezTo>
                    <a:pt x="0" y="7"/>
                    <a:pt x="7" y="0"/>
                    <a:pt x="16" y="0"/>
                  </a:cubicBezTo>
                  <a:cubicBezTo>
                    <a:pt x="26" y="0"/>
                    <a:pt x="33" y="7"/>
                    <a:pt x="33" y="17"/>
                  </a:cubicBezTo>
                  <a:close/>
                  <a:moveTo>
                    <a:pt x="33" y="17"/>
                  </a:moveTo>
                  <a:cubicBezTo>
                    <a:pt x="33" y="17"/>
                    <a:pt x="33" y="17"/>
                    <a:pt x="33" y="1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385" name="Freeform 9">
              <a:extLst>
                <a:ext uri="{FF2B5EF4-FFF2-40B4-BE49-F238E27FC236}">
                  <a16:creationId xmlns:a16="http://schemas.microsoft.com/office/drawing/2014/main" id="{D70C27A1-F035-7B26-6265-42506BDAE90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1613" y="1220788"/>
              <a:ext cx="923925" cy="355600"/>
            </a:xfrm>
            <a:custGeom>
              <a:avLst/>
              <a:gdLst/>
              <a:ahLst/>
              <a:cxnLst>
                <a:cxn ang="0">
                  <a:pos x="276" y="5"/>
                </a:cxn>
                <a:cxn ang="0">
                  <a:pos x="269" y="3"/>
                </a:cxn>
                <a:cxn ang="0">
                  <a:pos x="225" y="39"/>
                </a:cxn>
                <a:cxn ang="0">
                  <a:pos x="214" y="34"/>
                </a:cxn>
                <a:cxn ang="0">
                  <a:pos x="83" y="41"/>
                </a:cxn>
                <a:cxn ang="0">
                  <a:pos x="70" y="30"/>
                </a:cxn>
                <a:cxn ang="0">
                  <a:pos x="55" y="31"/>
                </a:cxn>
                <a:cxn ang="0">
                  <a:pos x="37" y="1"/>
                </a:cxn>
                <a:cxn ang="0">
                  <a:pos x="19" y="11"/>
                </a:cxn>
                <a:cxn ang="0">
                  <a:pos x="12" y="82"/>
                </a:cxn>
                <a:cxn ang="0">
                  <a:pos x="9" y="120"/>
                </a:cxn>
                <a:cxn ang="0">
                  <a:pos x="29" y="84"/>
                </a:cxn>
                <a:cxn ang="0">
                  <a:pos x="47" y="113"/>
                </a:cxn>
                <a:cxn ang="0">
                  <a:pos x="63" y="109"/>
                </a:cxn>
                <a:cxn ang="0">
                  <a:pos x="41" y="56"/>
                </a:cxn>
                <a:cxn ang="0">
                  <a:pos x="71" y="50"/>
                </a:cxn>
                <a:cxn ang="0">
                  <a:pos x="83" y="47"/>
                </a:cxn>
                <a:cxn ang="0">
                  <a:pos x="89" y="60"/>
                </a:cxn>
                <a:cxn ang="0">
                  <a:pos x="130" y="72"/>
                </a:cxn>
                <a:cxn ang="0">
                  <a:pos x="131" y="85"/>
                </a:cxn>
                <a:cxn ang="0">
                  <a:pos x="85" y="105"/>
                </a:cxn>
                <a:cxn ang="0">
                  <a:pos x="83" y="113"/>
                </a:cxn>
                <a:cxn ang="0">
                  <a:pos x="91" y="107"/>
                </a:cxn>
                <a:cxn ang="0">
                  <a:pos x="209" y="107"/>
                </a:cxn>
                <a:cxn ang="0">
                  <a:pos x="218" y="113"/>
                </a:cxn>
                <a:cxn ang="0">
                  <a:pos x="218" y="105"/>
                </a:cxn>
                <a:cxn ang="0">
                  <a:pos x="176" y="87"/>
                </a:cxn>
                <a:cxn ang="0">
                  <a:pos x="177" y="70"/>
                </a:cxn>
                <a:cxn ang="0">
                  <a:pos x="214" y="60"/>
                </a:cxn>
                <a:cxn ang="0">
                  <a:pos x="220" y="47"/>
                </a:cxn>
                <a:cxn ang="0">
                  <a:pos x="236" y="42"/>
                </a:cxn>
                <a:cxn ang="0">
                  <a:pos x="247" y="49"/>
                </a:cxn>
                <a:cxn ang="0">
                  <a:pos x="237" y="112"/>
                </a:cxn>
                <a:cxn ang="0">
                  <a:pos x="253" y="118"/>
                </a:cxn>
                <a:cxn ang="0">
                  <a:pos x="265" y="72"/>
                </a:cxn>
                <a:cxn ang="0">
                  <a:pos x="291" y="122"/>
                </a:cxn>
                <a:cxn ang="0">
                  <a:pos x="291" y="82"/>
                </a:cxn>
                <a:cxn ang="0">
                  <a:pos x="277" y="56"/>
                </a:cxn>
                <a:cxn ang="0">
                  <a:pos x="313" y="42"/>
                </a:cxn>
                <a:cxn ang="0">
                  <a:pos x="175" y="90"/>
                </a:cxn>
                <a:cxn ang="0">
                  <a:pos x="97" y="102"/>
                </a:cxn>
                <a:cxn ang="0">
                  <a:pos x="175" y="90"/>
                </a:cxn>
                <a:cxn ang="0">
                  <a:pos x="132" y="69"/>
                </a:cxn>
                <a:cxn ang="0">
                  <a:pos x="193" y="60"/>
                </a:cxn>
                <a:cxn ang="0">
                  <a:pos x="92" y="57"/>
                </a:cxn>
                <a:cxn ang="0">
                  <a:pos x="210" y="57"/>
                </a:cxn>
              </a:cxnLst>
              <a:rect l="0" t="0" r="r" b="b"/>
              <a:pathLst>
                <a:path w="319" h="123">
                  <a:moveTo>
                    <a:pt x="313" y="30"/>
                  </a:moveTo>
                  <a:cubicBezTo>
                    <a:pt x="296" y="27"/>
                    <a:pt x="288" y="19"/>
                    <a:pt x="284" y="14"/>
                  </a:cubicBezTo>
                  <a:cubicBezTo>
                    <a:pt x="281" y="8"/>
                    <a:pt x="279" y="6"/>
                    <a:pt x="276" y="5"/>
                  </a:cubicBezTo>
                  <a:cubicBezTo>
                    <a:pt x="276" y="5"/>
                    <a:pt x="275" y="4"/>
                    <a:pt x="273" y="4"/>
                  </a:cubicBezTo>
                  <a:cubicBezTo>
                    <a:pt x="271" y="3"/>
                    <a:pt x="269" y="3"/>
                    <a:pt x="269" y="3"/>
                  </a:cubicBezTo>
                  <a:cubicBezTo>
                    <a:pt x="269" y="3"/>
                    <a:pt x="269" y="3"/>
                    <a:pt x="269" y="3"/>
                  </a:cubicBezTo>
                  <a:cubicBezTo>
                    <a:pt x="268" y="3"/>
                    <a:pt x="249" y="3"/>
                    <a:pt x="232" y="26"/>
                  </a:cubicBezTo>
                  <a:cubicBezTo>
                    <a:pt x="230" y="28"/>
                    <a:pt x="228" y="31"/>
                    <a:pt x="226" y="34"/>
                  </a:cubicBezTo>
                  <a:cubicBezTo>
                    <a:pt x="225" y="35"/>
                    <a:pt x="224" y="37"/>
                    <a:pt x="225" y="39"/>
                  </a:cubicBezTo>
                  <a:cubicBezTo>
                    <a:pt x="223" y="39"/>
                    <a:pt x="222" y="40"/>
                    <a:pt x="220" y="40"/>
                  </a:cubicBezTo>
                  <a:cubicBezTo>
                    <a:pt x="220" y="39"/>
                    <a:pt x="220" y="39"/>
                    <a:pt x="220" y="39"/>
                  </a:cubicBezTo>
                  <a:cubicBezTo>
                    <a:pt x="220" y="36"/>
                    <a:pt x="217" y="34"/>
                    <a:pt x="214" y="34"/>
                  </a:cubicBezTo>
                  <a:cubicBezTo>
                    <a:pt x="88" y="34"/>
                    <a:pt x="88" y="34"/>
                    <a:pt x="88" y="34"/>
                  </a:cubicBezTo>
                  <a:cubicBezTo>
                    <a:pt x="85" y="34"/>
                    <a:pt x="83" y="36"/>
                    <a:pt x="83" y="39"/>
                  </a:cubicBezTo>
                  <a:cubicBezTo>
                    <a:pt x="83" y="41"/>
                    <a:pt x="83" y="41"/>
                    <a:pt x="83" y="41"/>
                  </a:cubicBezTo>
                  <a:cubicBezTo>
                    <a:pt x="80" y="40"/>
                    <a:pt x="77" y="39"/>
                    <a:pt x="76" y="38"/>
                  </a:cubicBezTo>
                  <a:cubicBezTo>
                    <a:pt x="74" y="37"/>
                    <a:pt x="74" y="36"/>
                    <a:pt x="74" y="34"/>
                  </a:cubicBezTo>
                  <a:cubicBezTo>
                    <a:pt x="74" y="32"/>
                    <a:pt x="72" y="30"/>
                    <a:pt x="70" y="30"/>
                  </a:cubicBezTo>
                  <a:cubicBezTo>
                    <a:pt x="69" y="30"/>
                    <a:pt x="67" y="32"/>
                    <a:pt x="67" y="34"/>
                  </a:cubicBezTo>
                  <a:cubicBezTo>
                    <a:pt x="67" y="35"/>
                    <a:pt x="67" y="35"/>
                    <a:pt x="67" y="36"/>
                  </a:cubicBezTo>
                  <a:cubicBezTo>
                    <a:pt x="60" y="35"/>
                    <a:pt x="57" y="33"/>
                    <a:pt x="55" y="31"/>
                  </a:cubicBezTo>
                  <a:cubicBezTo>
                    <a:pt x="52" y="28"/>
                    <a:pt x="50" y="13"/>
                    <a:pt x="49" y="12"/>
                  </a:cubicBezTo>
                  <a:cubicBezTo>
                    <a:pt x="48" y="8"/>
                    <a:pt x="45" y="4"/>
                    <a:pt x="41" y="2"/>
                  </a:cubicBezTo>
                  <a:cubicBezTo>
                    <a:pt x="41" y="2"/>
                    <a:pt x="39" y="1"/>
                    <a:pt x="37" y="1"/>
                  </a:cubicBezTo>
                  <a:cubicBezTo>
                    <a:pt x="35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28" y="1"/>
                    <a:pt x="21" y="4"/>
                    <a:pt x="19" y="11"/>
                  </a:cubicBezTo>
                  <a:cubicBezTo>
                    <a:pt x="12" y="47"/>
                    <a:pt x="12" y="47"/>
                    <a:pt x="12" y="47"/>
                  </a:cubicBezTo>
                  <a:cubicBezTo>
                    <a:pt x="11" y="50"/>
                    <a:pt x="12" y="53"/>
                    <a:pt x="14" y="56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0" y="113"/>
                    <a:pt x="2" y="118"/>
                    <a:pt x="6" y="120"/>
                  </a:cubicBezTo>
                  <a:cubicBezTo>
                    <a:pt x="7" y="120"/>
                    <a:pt x="8" y="120"/>
                    <a:pt x="9" y="120"/>
                  </a:cubicBezTo>
                  <a:cubicBezTo>
                    <a:pt x="13" y="120"/>
                    <a:pt x="16" y="118"/>
                    <a:pt x="17" y="115"/>
                  </a:cubicBezTo>
                  <a:cubicBezTo>
                    <a:pt x="28" y="86"/>
                    <a:pt x="28" y="86"/>
                    <a:pt x="28" y="86"/>
                  </a:cubicBezTo>
                  <a:cubicBezTo>
                    <a:pt x="28" y="86"/>
                    <a:pt x="29" y="85"/>
                    <a:pt x="29" y="84"/>
                  </a:cubicBezTo>
                  <a:cubicBezTo>
                    <a:pt x="30" y="69"/>
                    <a:pt x="30" y="69"/>
                    <a:pt x="30" y="69"/>
                  </a:cubicBezTo>
                  <a:cubicBezTo>
                    <a:pt x="39" y="85"/>
                    <a:pt x="39" y="85"/>
                    <a:pt x="39" y="85"/>
                  </a:cubicBezTo>
                  <a:cubicBezTo>
                    <a:pt x="47" y="113"/>
                    <a:pt x="47" y="113"/>
                    <a:pt x="47" y="113"/>
                  </a:cubicBezTo>
                  <a:cubicBezTo>
                    <a:pt x="48" y="117"/>
                    <a:pt x="51" y="119"/>
                    <a:pt x="55" y="119"/>
                  </a:cubicBezTo>
                  <a:cubicBezTo>
                    <a:pt x="56" y="119"/>
                    <a:pt x="56" y="119"/>
                    <a:pt x="57" y="119"/>
                  </a:cubicBezTo>
                  <a:cubicBezTo>
                    <a:pt x="61" y="118"/>
                    <a:pt x="64" y="113"/>
                    <a:pt x="63" y="109"/>
                  </a:cubicBezTo>
                  <a:cubicBezTo>
                    <a:pt x="55" y="79"/>
                    <a:pt x="55" y="79"/>
                    <a:pt x="55" y="79"/>
                  </a:cubicBezTo>
                  <a:cubicBezTo>
                    <a:pt x="55" y="78"/>
                    <a:pt x="54" y="77"/>
                    <a:pt x="54" y="77"/>
                  </a:cubicBezTo>
                  <a:cubicBezTo>
                    <a:pt x="41" y="56"/>
                    <a:pt x="41" y="56"/>
                    <a:pt x="41" y="56"/>
                  </a:cubicBezTo>
                  <a:cubicBezTo>
                    <a:pt x="41" y="55"/>
                    <a:pt x="41" y="54"/>
                    <a:pt x="42" y="53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49" y="45"/>
                    <a:pt x="57" y="48"/>
                    <a:pt x="71" y="50"/>
                  </a:cubicBezTo>
                  <a:cubicBezTo>
                    <a:pt x="71" y="50"/>
                    <a:pt x="71" y="50"/>
                    <a:pt x="72" y="50"/>
                  </a:cubicBezTo>
                  <a:cubicBezTo>
                    <a:pt x="74" y="50"/>
                    <a:pt x="76" y="48"/>
                    <a:pt x="77" y="46"/>
                  </a:cubicBezTo>
                  <a:cubicBezTo>
                    <a:pt x="79" y="47"/>
                    <a:pt x="81" y="47"/>
                    <a:pt x="83" y="47"/>
                  </a:cubicBezTo>
                  <a:cubicBezTo>
                    <a:pt x="83" y="50"/>
                    <a:pt x="85" y="52"/>
                    <a:pt x="88" y="52"/>
                  </a:cubicBezTo>
                  <a:cubicBezTo>
                    <a:pt x="89" y="52"/>
                    <a:pt x="89" y="52"/>
                    <a:pt x="89" y="52"/>
                  </a:cubicBezTo>
                  <a:cubicBezTo>
                    <a:pt x="89" y="60"/>
                    <a:pt x="89" y="60"/>
                    <a:pt x="89" y="60"/>
                  </a:cubicBezTo>
                  <a:cubicBezTo>
                    <a:pt x="100" y="60"/>
                    <a:pt x="100" y="60"/>
                    <a:pt x="100" y="60"/>
                  </a:cubicBezTo>
                  <a:cubicBezTo>
                    <a:pt x="130" y="72"/>
                    <a:pt x="130" y="72"/>
                    <a:pt x="130" y="72"/>
                  </a:cubicBezTo>
                  <a:cubicBezTo>
                    <a:pt x="130" y="72"/>
                    <a:pt x="130" y="72"/>
                    <a:pt x="130" y="72"/>
                  </a:cubicBezTo>
                  <a:cubicBezTo>
                    <a:pt x="147" y="79"/>
                    <a:pt x="147" y="79"/>
                    <a:pt x="147" y="79"/>
                  </a:cubicBezTo>
                  <a:cubicBezTo>
                    <a:pt x="131" y="85"/>
                    <a:pt x="131" y="85"/>
                    <a:pt x="131" y="85"/>
                  </a:cubicBezTo>
                  <a:cubicBezTo>
                    <a:pt x="131" y="85"/>
                    <a:pt x="131" y="85"/>
                    <a:pt x="131" y="85"/>
                  </a:cubicBezTo>
                  <a:cubicBezTo>
                    <a:pt x="88" y="102"/>
                    <a:pt x="88" y="102"/>
                    <a:pt x="88" y="102"/>
                  </a:cubicBezTo>
                  <a:cubicBezTo>
                    <a:pt x="85" y="102"/>
                    <a:pt x="85" y="102"/>
                    <a:pt x="85" y="102"/>
                  </a:cubicBezTo>
                  <a:cubicBezTo>
                    <a:pt x="85" y="105"/>
                    <a:pt x="85" y="105"/>
                    <a:pt x="85" y="105"/>
                  </a:cubicBezTo>
                  <a:cubicBezTo>
                    <a:pt x="86" y="105"/>
                    <a:pt x="86" y="105"/>
                    <a:pt x="86" y="105"/>
                  </a:cubicBezTo>
                  <a:cubicBezTo>
                    <a:pt x="86" y="107"/>
                    <a:pt x="86" y="107"/>
                    <a:pt x="86" y="107"/>
                  </a:cubicBezTo>
                  <a:cubicBezTo>
                    <a:pt x="84" y="108"/>
                    <a:pt x="83" y="110"/>
                    <a:pt x="83" y="113"/>
                  </a:cubicBezTo>
                  <a:cubicBezTo>
                    <a:pt x="83" y="116"/>
                    <a:pt x="85" y="119"/>
                    <a:pt x="89" y="119"/>
                  </a:cubicBezTo>
                  <a:cubicBezTo>
                    <a:pt x="92" y="119"/>
                    <a:pt x="94" y="116"/>
                    <a:pt x="94" y="113"/>
                  </a:cubicBezTo>
                  <a:cubicBezTo>
                    <a:pt x="94" y="110"/>
                    <a:pt x="93" y="108"/>
                    <a:pt x="91" y="107"/>
                  </a:cubicBezTo>
                  <a:cubicBezTo>
                    <a:pt x="91" y="105"/>
                    <a:pt x="91" y="105"/>
                    <a:pt x="91" y="105"/>
                  </a:cubicBezTo>
                  <a:cubicBezTo>
                    <a:pt x="209" y="105"/>
                    <a:pt x="209" y="105"/>
                    <a:pt x="209" y="105"/>
                  </a:cubicBezTo>
                  <a:cubicBezTo>
                    <a:pt x="209" y="107"/>
                    <a:pt x="209" y="107"/>
                    <a:pt x="209" y="107"/>
                  </a:cubicBezTo>
                  <a:cubicBezTo>
                    <a:pt x="207" y="108"/>
                    <a:pt x="206" y="110"/>
                    <a:pt x="206" y="113"/>
                  </a:cubicBezTo>
                  <a:cubicBezTo>
                    <a:pt x="206" y="116"/>
                    <a:pt x="209" y="119"/>
                    <a:pt x="212" y="119"/>
                  </a:cubicBezTo>
                  <a:cubicBezTo>
                    <a:pt x="215" y="119"/>
                    <a:pt x="218" y="116"/>
                    <a:pt x="218" y="113"/>
                  </a:cubicBezTo>
                  <a:cubicBezTo>
                    <a:pt x="218" y="110"/>
                    <a:pt x="217" y="108"/>
                    <a:pt x="215" y="107"/>
                  </a:cubicBezTo>
                  <a:cubicBezTo>
                    <a:pt x="215" y="105"/>
                    <a:pt x="215" y="105"/>
                    <a:pt x="215" y="105"/>
                  </a:cubicBezTo>
                  <a:cubicBezTo>
                    <a:pt x="218" y="105"/>
                    <a:pt x="218" y="105"/>
                    <a:pt x="218" y="105"/>
                  </a:cubicBezTo>
                  <a:cubicBezTo>
                    <a:pt x="218" y="102"/>
                    <a:pt x="218" y="102"/>
                    <a:pt x="218" y="102"/>
                  </a:cubicBezTo>
                  <a:cubicBezTo>
                    <a:pt x="214" y="102"/>
                    <a:pt x="214" y="102"/>
                    <a:pt x="214" y="102"/>
                  </a:cubicBezTo>
                  <a:cubicBezTo>
                    <a:pt x="176" y="87"/>
                    <a:pt x="176" y="87"/>
                    <a:pt x="176" y="87"/>
                  </a:cubicBezTo>
                  <a:cubicBezTo>
                    <a:pt x="176" y="87"/>
                    <a:pt x="176" y="87"/>
                    <a:pt x="176" y="87"/>
                  </a:cubicBezTo>
                  <a:cubicBezTo>
                    <a:pt x="156" y="79"/>
                    <a:pt x="156" y="79"/>
                    <a:pt x="156" y="79"/>
                  </a:cubicBezTo>
                  <a:cubicBezTo>
                    <a:pt x="177" y="70"/>
                    <a:pt x="177" y="70"/>
                    <a:pt x="177" y="70"/>
                  </a:cubicBezTo>
                  <a:cubicBezTo>
                    <a:pt x="177" y="70"/>
                    <a:pt x="177" y="70"/>
                    <a:pt x="177" y="70"/>
                  </a:cubicBezTo>
                  <a:cubicBezTo>
                    <a:pt x="203" y="60"/>
                    <a:pt x="203" y="60"/>
                    <a:pt x="203" y="60"/>
                  </a:cubicBezTo>
                  <a:cubicBezTo>
                    <a:pt x="214" y="60"/>
                    <a:pt x="214" y="60"/>
                    <a:pt x="214" y="60"/>
                  </a:cubicBezTo>
                  <a:cubicBezTo>
                    <a:pt x="214" y="52"/>
                    <a:pt x="214" y="52"/>
                    <a:pt x="214" y="52"/>
                  </a:cubicBezTo>
                  <a:cubicBezTo>
                    <a:pt x="214" y="52"/>
                    <a:pt x="214" y="52"/>
                    <a:pt x="214" y="52"/>
                  </a:cubicBezTo>
                  <a:cubicBezTo>
                    <a:pt x="217" y="52"/>
                    <a:pt x="219" y="50"/>
                    <a:pt x="220" y="47"/>
                  </a:cubicBezTo>
                  <a:cubicBezTo>
                    <a:pt x="223" y="47"/>
                    <a:pt x="226" y="46"/>
                    <a:pt x="229" y="44"/>
                  </a:cubicBezTo>
                  <a:cubicBezTo>
                    <a:pt x="229" y="44"/>
                    <a:pt x="230" y="44"/>
                    <a:pt x="231" y="44"/>
                  </a:cubicBezTo>
                  <a:cubicBezTo>
                    <a:pt x="233" y="44"/>
                    <a:pt x="235" y="43"/>
                    <a:pt x="236" y="42"/>
                  </a:cubicBezTo>
                  <a:cubicBezTo>
                    <a:pt x="238" y="39"/>
                    <a:pt x="241" y="36"/>
                    <a:pt x="242" y="34"/>
                  </a:cubicBezTo>
                  <a:cubicBezTo>
                    <a:pt x="247" y="28"/>
                    <a:pt x="250" y="24"/>
                    <a:pt x="253" y="21"/>
                  </a:cubicBezTo>
                  <a:cubicBezTo>
                    <a:pt x="247" y="49"/>
                    <a:pt x="247" y="49"/>
                    <a:pt x="247" y="49"/>
                  </a:cubicBezTo>
                  <a:cubicBezTo>
                    <a:pt x="247" y="53"/>
                    <a:pt x="248" y="56"/>
                    <a:pt x="250" y="59"/>
                  </a:cubicBezTo>
                  <a:cubicBezTo>
                    <a:pt x="248" y="85"/>
                    <a:pt x="248" y="85"/>
                    <a:pt x="248" y="85"/>
                  </a:cubicBezTo>
                  <a:cubicBezTo>
                    <a:pt x="237" y="112"/>
                    <a:pt x="237" y="112"/>
                    <a:pt x="237" y="112"/>
                  </a:cubicBezTo>
                  <a:cubicBezTo>
                    <a:pt x="236" y="116"/>
                    <a:pt x="238" y="121"/>
                    <a:pt x="242" y="123"/>
                  </a:cubicBezTo>
                  <a:cubicBezTo>
                    <a:pt x="243" y="123"/>
                    <a:pt x="244" y="123"/>
                    <a:pt x="245" y="123"/>
                  </a:cubicBezTo>
                  <a:cubicBezTo>
                    <a:pt x="248" y="123"/>
                    <a:pt x="251" y="121"/>
                    <a:pt x="253" y="118"/>
                  </a:cubicBezTo>
                  <a:cubicBezTo>
                    <a:pt x="264" y="89"/>
                    <a:pt x="264" y="89"/>
                    <a:pt x="264" y="89"/>
                  </a:cubicBezTo>
                  <a:cubicBezTo>
                    <a:pt x="264" y="89"/>
                    <a:pt x="264" y="88"/>
                    <a:pt x="264" y="87"/>
                  </a:cubicBezTo>
                  <a:cubicBezTo>
                    <a:pt x="265" y="72"/>
                    <a:pt x="265" y="72"/>
                    <a:pt x="265" y="72"/>
                  </a:cubicBezTo>
                  <a:cubicBezTo>
                    <a:pt x="275" y="87"/>
                    <a:pt x="275" y="87"/>
                    <a:pt x="275" y="87"/>
                  </a:cubicBezTo>
                  <a:cubicBezTo>
                    <a:pt x="283" y="116"/>
                    <a:pt x="283" y="116"/>
                    <a:pt x="283" y="116"/>
                  </a:cubicBezTo>
                  <a:cubicBezTo>
                    <a:pt x="284" y="120"/>
                    <a:pt x="287" y="122"/>
                    <a:pt x="291" y="122"/>
                  </a:cubicBezTo>
                  <a:cubicBezTo>
                    <a:pt x="291" y="122"/>
                    <a:pt x="292" y="122"/>
                    <a:pt x="293" y="122"/>
                  </a:cubicBezTo>
                  <a:cubicBezTo>
                    <a:pt x="297" y="121"/>
                    <a:pt x="300" y="116"/>
                    <a:pt x="299" y="112"/>
                  </a:cubicBezTo>
                  <a:cubicBezTo>
                    <a:pt x="291" y="82"/>
                    <a:pt x="291" y="82"/>
                    <a:pt x="291" y="82"/>
                  </a:cubicBezTo>
                  <a:cubicBezTo>
                    <a:pt x="290" y="81"/>
                    <a:pt x="290" y="80"/>
                    <a:pt x="290" y="80"/>
                  </a:cubicBezTo>
                  <a:cubicBezTo>
                    <a:pt x="276" y="59"/>
                    <a:pt x="276" y="59"/>
                    <a:pt x="276" y="59"/>
                  </a:cubicBezTo>
                  <a:cubicBezTo>
                    <a:pt x="277" y="58"/>
                    <a:pt x="277" y="57"/>
                    <a:pt x="277" y="56"/>
                  </a:cubicBezTo>
                  <a:cubicBezTo>
                    <a:pt x="283" y="31"/>
                    <a:pt x="283" y="31"/>
                    <a:pt x="283" y="31"/>
                  </a:cubicBezTo>
                  <a:cubicBezTo>
                    <a:pt x="288" y="37"/>
                    <a:pt x="295" y="40"/>
                    <a:pt x="312" y="42"/>
                  </a:cubicBezTo>
                  <a:cubicBezTo>
                    <a:pt x="312" y="42"/>
                    <a:pt x="312" y="42"/>
                    <a:pt x="313" y="42"/>
                  </a:cubicBezTo>
                  <a:cubicBezTo>
                    <a:pt x="316" y="42"/>
                    <a:pt x="318" y="40"/>
                    <a:pt x="319" y="37"/>
                  </a:cubicBezTo>
                  <a:cubicBezTo>
                    <a:pt x="319" y="33"/>
                    <a:pt x="317" y="30"/>
                    <a:pt x="313" y="30"/>
                  </a:cubicBezTo>
                  <a:close/>
                  <a:moveTo>
                    <a:pt x="175" y="90"/>
                  </a:moveTo>
                  <a:cubicBezTo>
                    <a:pt x="175" y="90"/>
                    <a:pt x="175" y="90"/>
                    <a:pt x="175" y="90"/>
                  </a:cubicBezTo>
                  <a:cubicBezTo>
                    <a:pt x="205" y="102"/>
                    <a:pt x="205" y="102"/>
                    <a:pt x="205" y="102"/>
                  </a:cubicBezTo>
                  <a:cubicBezTo>
                    <a:pt x="97" y="102"/>
                    <a:pt x="97" y="102"/>
                    <a:pt x="97" y="102"/>
                  </a:cubicBezTo>
                  <a:cubicBezTo>
                    <a:pt x="132" y="88"/>
                    <a:pt x="132" y="88"/>
                    <a:pt x="132" y="88"/>
                  </a:cubicBezTo>
                  <a:cubicBezTo>
                    <a:pt x="151" y="81"/>
                    <a:pt x="151" y="81"/>
                    <a:pt x="151" y="81"/>
                  </a:cubicBezTo>
                  <a:lnTo>
                    <a:pt x="175" y="90"/>
                  </a:lnTo>
                  <a:close/>
                  <a:moveTo>
                    <a:pt x="176" y="67"/>
                  </a:moveTo>
                  <a:cubicBezTo>
                    <a:pt x="151" y="77"/>
                    <a:pt x="151" y="77"/>
                    <a:pt x="151" y="77"/>
                  </a:cubicBezTo>
                  <a:cubicBezTo>
                    <a:pt x="132" y="69"/>
                    <a:pt x="132" y="69"/>
                    <a:pt x="132" y="69"/>
                  </a:cubicBezTo>
                  <a:cubicBezTo>
                    <a:pt x="132" y="69"/>
                    <a:pt x="132" y="69"/>
                    <a:pt x="132" y="69"/>
                  </a:cubicBezTo>
                  <a:cubicBezTo>
                    <a:pt x="109" y="60"/>
                    <a:pt x="109" y="60"/>
                    <a:pt x="109" y="60"/>
                  </a:cubicBezTo>
                  <a:cubicBezTo>
                    <a:pt x="193" y="60"/>
                    <a:pt x="193" y="60"/>
                    <a:pt x="193" y="60"/>
                  </a:cubicBezTo>
                  <a:lnTo>
                    <a:pt x="176" y="67"/>
                  </a:lnTo>
                  <a:close/>
                  <a:moveTo>
                    <a:pt x="210" y="57"/>
                  </a:moveTo>
                  <a:cubicBezTo>
                    <a:pt x="92" y="57"/>
                    <a:pt x="92" y="57"/>
                    <a:pt x="92" y="57"/>
                  </a:cubicBezTo>
                  <a:cubicBezTo>
                    <a:pt x="92" y="52"/>
                    <a:pt x="92" y="52"/>
                    <a:pt x="92" y="52"/>
                  </a:cubicBezTo>
                  <a:cubicBezTo>
                    <a:pt x="210" y="52"/>
                    <a:pt x="210" y="52"/>
                    <a:pt x="210" y="52"/>
                  </a:cubicBezTo>
                  <a:lnTo>
                    <a:pt x="210" y="57"/>
                  </a:lnTo>
                  <a:close/>
                  <a:moveTo>
                    <a:pt x="210" y="57"/>
                  </a:moveTo>
                  <a:cubicBezTo>
                    <a:pt x="210" y="57"/>
                    <a:pt x="210" y="57"/>
                    <a:pt x="210" y="5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1386" name="Group 122">
            <a:extLst>
              <a:ext uri="{FF2B5EF4-FFF2-40B4-BE49-F238E27FC236}">
                <a16:creationId xmlns:a16="http://schemas.microsoft.com/office/drawing/2014/main" id="{2BA7E127-ED41-9DA9-29F4-EF2A88071B03}"/>
              </a:ext>
            </a:extLst>
          </p:cNvPr>
          <p:cNvGrpSpPr/>
          <p:nvPr/>
        </p:nvGrpSpPr>
        <p:grpSpPr>
          <a:xfrm>
            <a:off x="4605607" y="1481725"/>
            <a:ext cx="400775" cy="495991"/>
            <a:chOff x="1685925" y="982663"/>
            <a:chExt cx="735013" cy="909638"/>
          </a:xfrm>
          <a:solidFill>
            <a:srgbClr val="10A9A6"/>
          </a:solidFill>
        </p:grpSpPr>
        <p:sp>
          <p:nvSpPr>
            <p:cNvPr id="1387" name="Freeform 20">
              <a:extLst>
                <a:ext uri="{FF2B5EF4-FFF2-40B4-BE49-F238E27FC236}">
                  <a16:creationId xmlns:a16="http://schemas.microsoft.com/office/drawing/2014/main" id="{DD7D4BF4-0F65-CDBE-3E19-5FFF5B13C3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85925" y="1417638"/>
              <a:ext cx="277813" cy="234950"/>
            </a:xfrm>
            <a:custGeom>
              <a:avLst/>
              <a:gdLst/>
              <a:ahLst/>
              <a:cxnLst>
                <a:cxn ang="0">
                  <a:pos x="10" y="33"/>
                </a:cxn>
                <a:cxn ang="0">
                  <a:pos x="11" y="33"/>
                </a:cxn>
                <a:cxn ang="0">
                  <a:pos x="11" y="57"/>
                </a:cxn>
                <a:cxn ang="0">
                  <a:pos x="32" y="57"/>
                </a:cxn>
                <a:cxn ang="0">
                  <a:pos x="94" y="81"/>
                </a:cxn>
                <a:cxn ang="0">
                  <a:pos x="94" y="74"/>
                </a:cxn>
                <a:cxn ang="0">
                  <a:pos x="49" y="57"/>
                </a:cxn>
                <a:cxn ang="0">
                  <a:pos x="94" y="57"/>
                </a:cxn>
                <a:cxn ang="0">
                  <a:pos x="94" y="50"/>
                </a:cxn>
                <a:cxn ang="0">
                  <a:pos x="18" y="50"/>
                </a:cxn>
                <a:cxn ang="0">
                  <a:pos x="18" y="33"/>
                </a:cxn>
                <a:cxn ang="0">
                  <a:pos x="96" y="33"/>
                </a:cxn>
                <a:cxn ang="0">
                  <a:pos x="96" y="18"/>
                </a:cxn>
                <a:cxn ang="0">
                  <a:pos x="89" y="19"/>
                </a:cxn>
                <a:cxn ang="0">
                  <a:pos x="87" y="19"/>
                </a:cxn>
                <a:cxn ang="0">
                  <a:pos x="67" y="2"/>
                </a:cxn>
                <a:cxn ang="0">
                  <a:pos x="67" y="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23"/>
                </a:cxn>
                <a:cxn ang="0">
                  <a:pos x="10" y="33"/>
                </a:cxn>
                <a:cxn ang="0">
                  <a:pos x="10" y="33"/>
                </a:cxn>
                <a:cxn ang="0">
                  <a:pos x="10" y="33"/>
                </a:cxn>
              </a:cxnLst>
              <a:rect l="0" t="0" r="r" b="b"/>
              <a:pathLst>
                <a:path w="96" h="81">
                  <a:moveTo>
                    <a:pt x="10" y="33"/>
                  </a:moveTo>
                  <a:cubicBezTo>
                    <a:pt x="11" y="33"/>
                    <a:pt x="11" y="33"/>
                    <a:pt x="11" y="33"/>
                  </a:cubicBezTo>
                  <a:cubicBezTo>
                    <a:pt x="11" y="57"/>
                    <a:pt x="11" y="57"/>
                    <a:pt x="11" y="57"/>
                  </a:cubicBezTo>
                  <a:cubicBezTo>
                    <a:pt x="32" y="57"/>
                    <a:pt x="32" y="57"/>
                    <a:pt x="32" y="57"/>
                  </a:cubicBezTo>
                  <a:cubicBezTo>
                    <a:pt x="94" y="81"/>
                    <a:pt x="94" y="81"/>
                    <a:pt x="94" y="81"/>
                  </a:cubicBezTo>
                  <a:cubicBezTo>
                    <a:pt x="94" y="74"/>
                    <a:pt x="94" y="74"/>
                    <a:pt x="94" y="74"/>
                  </a:cubicBezTo>
                  <a:cubicBezTo>
                    <a:pt x="49" y="57"/>
                    <a:pt x="49" y="57"/>
                    <a:pt x="49" y="57"/>
                  </a:cubicBezTo>
                  <a:cubicBezTo>
                    <a:pt x="94" y="57"/>
                    <a:pt x="94" y="57"/>
                    <a:pt x="94" y="57"/>
                  </a:cubicBezTo>
                  <a:cubicBezTo>
                    <a:pt x="94" y="50"/>
                    <a:pt x="94" y="50"/>
                    <a:pt x="94" y="50"/>
                  </a:cubicBezTo>
                  <a:cubicBezTo>
                    <a:pt x="18" y="50"/>
                    <a:pt x="18" y="50"/>
                    <a:pt x="18" y="50"/>
                  </a:cubicBezTo>
                  <a:cubicBezTo>
                    <a:pt x="18" y="33"/>
                    <a:pt x="18" y="33"/>
                    <a:pt x="18" y="33"/>
                  </a:cubicBezTo>
                  <a:cubicBezTo>
                    <a:pt x="96" y="33"/>
                    <a:pt x="96" y="33"/>
                    <a:pt x="96" y="33"/>
                  </a:cubicBezTo>
                  <a:cubicBezTo>
                    <a:pt x="96" y="18"/>
                    <a:pt x="96" y="18"/>
                    <a:pt x="96" y="18"/>
                  </a:cubicBezTo>
                  <a:cubicBezTo>
                    <a:pt x="94" y="19"/>
                    <a:pt x="90" y="19"/>
                    <a:pt x="89" y="19"/>
                  </a:cubicBezTo>
                  <a:cubicBezTo>
                    <a:pt x="88" y="19"/>
                    <a:pt x="87" y="19"/>
                    <a:pt x="87" y="19"/>
                  </a:cubicBezTo>
                  <a:cubicBezTo>
                    <a:pt x="70" y="19"/>
                    <a:pt x="68" y="12"/>
                    <a:pt x="67" y="2"/>
                  </a:cubicBezTo>
                  <a:cubicBezTo>
                    <a:pt x="67" y="1"/>
                    <a:pt x="67" y="0"/>
                    <a:pt x="67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8"/>
                    <a:pt x="5" y="33"/>
                    <a:pt x="10" y="33"/>
                  </a:cubicBezTo>
                  <a:close/>
                  <a:moveTo>
                    <a:pt x="10" y="33"/>
                  </a:moveTo>
                  <a:cubicBezTo>
                    <a:pt x="10" y="33"/>
                    <a:pt x="10" y="33"/>
                    <a:pt x="10" y="3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388" name="Freeform 21">
              <a:extLst>
                <a:ext uri="{FF2B5EF4-FFF2-40B4-BE49-F238E27FC236}">
                  <a16:creationId xmlns:a16="http://schemas.microsoft.com/office/drawing/2014/main" id="{8FA29E72-91EC-0047-C56E-79C1F69BC11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60588" y="1417638"/>
              <a:ext cx="260350" cy="228600"/>
            </a:xfrm>
            <a:custGeom>
              <a:avLst/>
              <a:gdLst/>
              <a:ahLst/>
              <a:cxnLst>
                <a:cxn ang="0">
                  <a:pos x="80" y="0"/>
                </a:cxn>
                <a:cxn ang="0">
                  <a:pos x="27" y="0"/>
                </a:cxn>
                <a:cxn ang="0">
                  <a:pos x="27" y="1"/>
                </a:cxn>
                <a:cxn ang="0">
                  <a:pos x="7" y="18"/>
                </a:cxn>
                <a:cxn ang="0">
                  <a:pos x="0" y="17"/>
                </a:cxn>
                <a:cxn ang="0">
                  <a:pos x="0" y="33"/>
                </a:cxn>
                <a:cxn ang="0">
                  <a:pos x="72" y="33"/>
                </a:cxn>
                <a:cxn ang="0">
                  <a:pos x="72" y="50"/>
                </a:cxn>
                <a:cxn ang="0">
                  <a:pos x="1" y="50"/>
                </a:cxn>
                <a:cxn ang="0">
                  <a:pos x="1" y="57"/>
                </a:cxn>
                <a:cxn ang="0">
                  <a:pos x="41" y="57"/>
                </a:cxn>
                <a:cxn ang="0">
                  <a:pos x="1" y="72"/>
                </a:cxn>
                <a:cxn ang="0">
                  <a:pos x="1" y="79"/>
                </a:cxn>
                <a:cxn ang="0">
                  <a:pos x="58" y="57"/>
                </a:cxn>
                <a:cxn ang="0">
                  <a:pos x="79" y="57"/>
                </a:cxn>
                <a:cxn ang="0">
                  <a:pos x="79" y="33"/>
                </a:cxn>
                <a:cxn ang="0">
                  <a:pos x="80" y="33"/>
                </a:cxn>
                <a:cxn ang="0">
                  <a:pos x="90" y="23"/>
                </a:cxn>
                <a:cxn ang="0">
                  <a:pos x="90" y="10"/>
                </a:cxn>
                <a:cxn ang="0">
                  <a:pos x="80" y="0"/>
                </a:cxn>
                <a:cxn ang="0">
                  <a:pos x="80" y="0"/>
                </a:cxn>
                <a:cxn ang="0">
                  <a:pos x="80" y="0"/>
                </a:cxn>
              </a:cxnLst>
              <a:rect l="0" t="0" r="r" b="b"/>
              <a:pathLst>
                <a:path w="90" h="79">
                  <a:moveTo>
                    <a:pt x="80" y="0"/>
                  </a:move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1"/>
                  </a:cubicBezTo>
                  <a:cubicBezTo>
                    <a:pt x="26" y="11"/>
                    <a:pt x="22" y="20"/>
                    <a:pt x="7" y="18"/>
                  </a:cubicBezTo>
                  <a:cubicBezTo>
                    <a:pt x="5" y="18"/>
                    <a:pt x="1" y="18"/>
                    <a:pt x="0" y="17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72" y="33"/>
                    <a:pt x="72" y="33"/>
                    <a:pt x="72" y="33"/>
                  </a:cubicBezTo>
                  <a:cubicBezTo>
                    <a:pt x="72" y="50"/>
                    <a:pt x="72" y="50"/>
                    <a:pt x="72" y="50"/>
                  </a:cubicBezTo>
                  <a:cubicBezTo>
                    <a:pt x="1" y="50"/>
                    <a:pt x="1" y="50"/>
                    <a:pt x="1" y="50"/>
                  </a:cubicBezTo>
                  <a:cubicBezTo>
                    <a:pt x="1" y="57"/>
                    <a:pt x="1" y="57"/>
                    <a:pt x="1" y="57"/>
                  </a:cubicBezTo>
                  <a:cubicBezTo>
                    <a:pt x="41" y="57"/>
                    <a:pt x="41" y="57"/>
                    <a:pt x="41" y="57"/>
                  </a:cubicBezTo>
                  <a:cubicBezTo>
                    <a:pt x="1" y="72"/>
                    <a:pt x="1" y="72"/>
                    <a:pt x="1" y="72"/>
                  </a:cubicBezTo>
                  <a:cubicBezTo>
                    <a:pt x="1" y="79"/>
                    <a:pt x="1" y="79"/>
                    <a:pt x="1" y="79"/>
                  </a:cubicBezTo>
                  <a:cubicBezTo>
                    <a:pt x="58" y="57"/>
                    <a:pt x="58" y="57"/>
                    <a:pt x="58" y="57"/>
                  </a:cubicBezTo>
                  <a:cubicBezTo>
                    <a:pt x="79" y="57"/>
                    <a:pt x="79" y="57"/>
                    <a:pt x="79" y="57"/>
                  </a:cubicBezTo>
                  <a:cubicBezTo>
                    <a:pt x="79" y="33"/>
                    <a:pt x="79" y="33"/>
                    <a:pt x="79" y="33"/>
                  </a:cubicBezTo>
                  <a:cubicBezTo>
                    <a:pt x="80" y="33"/>
                    <a:pt x="80" y="33"/>
                    <a:pt x="80" y="33"/>
                  </a:cubicBezTo>
                  <a:cubicBezTo>
                    <a:pt x="85" y="33"/>
                    <a:pt x="90" y="28"/>
                    <a:pt x="90" y="23"/>
                  </a:cubicBezTo>
                  <a:cubicBezTo>
                    <a:pt x="90" y="10"/>
                    <a:pt x="90" y="10"/>
                    <a:pt x="90" y="10"/>
                  </a:cubicBezTo>
                  <a:cubicBezTo>
                    <a:pt x="90" y="4"/>
                    <a:pt x="85" y="0"/>
                    <a:pt x="80" y="0"/>
                  </a:cubicBezTo>
                  <a:close/>
                  <a:moveTo>
                    <a:pt x="80" y="0"/>
                  </a:moveTo>
                  <a:cubicBezTo>
                    <a:pt x="80" y="0"/>
                    <a:pt x="80" y="0"/>
                    <a:pt x="8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389" name="Freeform 22">
              <a:extLst>
                <a:ext uri="{FF2B5EF4-FFF2-40B4-BE49-F238E27FC236}">
                  <a16:creationId xmlns:a16="http://schemas.microsoft.com/office/drawing/2014/main" id="{0BC63277-7D2F-3B84-ED00-E19495DAC44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85925" y="1706563"/>
              <a:ext cx="722313" cy="185738"/>
            </a:xfrm>
            <a:custGeom>
              <a:avLst/>
              <a:gdLst/>
              <a:ahLst/>
              <a:cxnLst>
                <a:cxn ang="0">
                  <a:pos x="245" y="44"/>
                </a:cxn>
                <a:cxn ang="0">
                  <a:pos x="245" y="40"/>
                </a:cxn>
                <a:cxn ang="0">
                  <a:pos x="250" y="40"/>
                </a:cxn>
                <a:cxn ang="0">
                  <a:pos x="250" y="33"/>
                </a:cxn>
                <a:cxn ang="0">
                  <a:pos x="244" y="33"/>
                </a:cxn>
                <a:cxn ang="0">
                  <a:pos x="163" y="1"/>
                </a:cxn>
                <a:cxn ang="0">
                  <a:pos x="159" y="7"/>
                </a:cxn>
                <a:cxn ang="0">
                  <a:pos x="227" y="33"/>
                </a:cxn>
                <a:cxn ang="0">
                  <a:pos x="27" y="33"/>
                </a:cxn>
                <a:cxn ang="0">
                  <a:pos x="99" y="5"/>
                </a:cxn>
                <a:cxn ang="0">
                  <a:pos x="96" y="0"/>
                </a:cxn>
                <a:cxn ang="0">
                  <a:pos x="10" y="33"/>
                </a:cxn>
                <a:cxn ang="0">
                  <a:pos x="4" y="33"/>
                </a:cxn>
                <a:cxn ang="0">
                  <a:pos x="4" y="40"/>
                </a:cxn>
                <a:cxn ang="0">
                  <a:pos x="6" y="40"/>
                </a:cxn>
                <a:cxn ang="0">
                  <a:pos x="6" y="44"/>
                </a:cxn>
                <a:cxn ang="0">
                  <a:pos x="0" y="53"/>
                </a:cxn>
                <a:cxn ang="0">
                  <a:pos x="11" y="64"/>
                </a:cxn>
                <a:cxn ang="0">
                  <a:pos x="22" y="53"/>
                </a:cxn>
                <a:cxn ang="0">
                  <a:pos x="16" y="44"/>
                </a:cxn>
                <a:cxn ang="0">
                  <a:pos x="16" y="40"/>
                </a:cxn>
                <a:cxn ang="0">
                  <a:pos x="234" y="40"/>
                </a:cxn>
                <a:cxn ang="0">
                  <a:pos x="234" y="44"/>
                </a:cxn>
                <a:cxn ang="0">
                  <a:pos x="229" y="53"/>
                </a:cxn>
                <a:cxn ang="0">
                  <a:pos x="240" y="64"/>
                </a:cxn>
                <a:cxn ang="0">
                  <a:pos x="250" y="53"/>
                </a:cxn>
                <a:cxn ang="0">
                  <a:pos x="245" y="44"/>
                </a:cxn>
                <a:cxn ang="0">
                  <a:pos x="245" y="44"/>
                </a:cxn>
                <a:cxn ang="0">
                  <a:pos x="245" y="44"/>
                </a:cxn>
              </a:cxnLst>
              <a:rect l="0" t="0" r="r" b="b"/>
              <a:pathLst>
                <a:path w="250" h="64">
                  <a:moveTo>
                    <a:pt x="245" y="44"/>
                  </a:moveTo>
                  <a:cubicBezTo>
                    <a:pt x="245" y="40"/>
                    <a:pt x="245" y="40"/>
                    <a:pt x="245" y="40"/>
                  </a:cubicBezTo>
                  <a:cubicBezTo>
                    <a:pt x="250" y="40"/>
                    <a:pt x="250" y="40"/>
                    <a:pt x="250" y="40"/>
                  </a:cubicBezTo>
                  <a:cubicBezTo>
                    <a:pt x="250" y="33"/>
                    <a:pt x="250" y="33"/>
                    <a:pt x="250" y="33"/>
                  </a:cubicBezTo>
                  <a:cubicBezTo>
                    <a:pt x="244" y="33"/>
                    <a:pt x="244" y="33"/>
                    <a:pt x="244" y="33"/>
                  </a:cubicBezTo>
                  <a:cubicBezTo>
                    <a:pt x="163" y="1"/>
                    <a:pt x="163" y="1"/>
                    <a:pt x="163" y="1"/>
                  </a:cubicBezTo>
                  <a:cubicBezTo>
                    <a:pt x="162" y="3"/>
                    <a:pt x="160" y="5"/>
                    <a:pt x="159" y="7"/>
                  </a:cubicBezTo>
                  <a:cubicBezTo>
                    <a:pt x="227" y="33"/>
                    <a:pt x="227" y="33"/>
                    <a:pt x="227" y="33"/>
                  </a:cubicBezTo>
                  <a:cubicBezTo>
                    <a:pt x="27" y="33"/>
                    <a:pt x="27" y="33"/>
                    <a:pt x="27" y="33"/>
                  </a:cubicBezTo>
                  <a:cubicBezTo>
                    <a:pt x="99" y="5"/>
                    <a:pt x="99" y="5"/>
                    <a:pt x="99" y="5"/>
                  </a:cubicBezTo>
                  <a:cubicBezTo>
                    <a:pt x="98" y="3"/>
                    <a:pt x="96" y="2"/>
                    <a:pt x="96" y="0"/>
                  </a:cubicBezTo>
                  <a:cubicBezTo>
                    <a:pt x="10" y="33"/>
                    <a:pt x="10" y="33"/>
                    <a:pt x="10" y="33"/>
                  </a:cubicBezTo>
                  <a:cubicBezTo>
                    <a:pt x="4" y="33"/>
                    <a:pt x="4" y="33"/>
                    <a:pt x="4" y="33"/>
                  </a:cubicBezTo>
                  <a:cubicBezTo>
                    <a:pt x="4" y="40"/>
                    <a:pt x="4" y="40"/>
                    <a:pt x="4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6" y="44"/>
                    <a:pt x="6" y="44"/>
                    <a:pt x="6" y="44"/>
                  </a:cubicBezTo>
                  <a:cubicBezTo>
                    <a:pt x="2" y="46"/>
                    <a:pt x="0" y="49"/>
                    <a:pt x="0" y="53"/>
                  </a:cubicBezTo>
                  <a:cubicBezTo>
                    <a:pt x="0" y="59"/>
                    <a:pt x="5" y="64"/>
                    <a:pt x="11" y="64"/>
                  </a:cubicBezTo>
                  <a:cubicBezTo>
                    <a:pt x="17" y="64"/>
                    <a:pt x="22" y="59"/>
                    <a:pt x="22" y="53"/>
                  </a:cubicBezTo>
                  <a:cubicBezTo>
                    <a:pt x="22" y="49"/>
                    <a:pt x="19" y="46"/>
                    <a:pt x="16" y="44"/>
                  </a:cubicBezTo>
                  <a:cubicBezTo>
                    <a:pt x="16" y="40"/>
                    <a:pt x="16" y="40"/>
                    <a:pt x="16" y="40"/>
                  </a:cubicBezTo>
                  <a:cubicBezTo>
                    <a:pt x="234" y="40"/>
                    <a:pt x="234" y="40"/>
                    <a:pt x="234" y="40"/>
                  </a:cubicBezTo>
                  <a:cubicBezTo>
                    <a:pt x="234" y="44"/>
                    <a:pt x="234" y="44"/>
                    <a:pt x="234" y="44"/>
                  </a:cubicBezTo>
                  <a:cubicBezTo>
                    <a:pt x="231" y="46"/>
                    <a:pt x="229" y="49"/>
                    <a:pt x="229" y="53"/>
                  </a:cubicBezTo>
                  <a:cubicBezTo>
                    <a:pt x="229" y="59"/>
                    <a:pt x="233" y="64"/>
                    <a:pt x="240" y="64"/>
                  </a:cubicBezTo>
                  <a:cubicBezTo>
                    <a:pt x="246" y="64"/>
                    <a:pt x="250" y="59"/>
                    <a:pt x="250" y="53"/>
                  </a:cubicBezTo>
                  <a:cubicBezTo>
                    <a:pt x="250" y="49"/>
                    <a:pt x="248" y="46"/>
                    <a:pt x="245" y="44"/>
                  </a:cubicBezTo>
                  <a:close/>
                  <a:moveTo>
                    <a:pt x="245" y="44"/>
                  </a:moveTo>
                  <a:cubicBezTo>
                    <a:pt x="245" y="44"/>
                    <a:pt x="245" y="44"/>
                    <a:pt x="245" y="4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390" name="Freeform 23">
              <a:extLst>
                <a:ext uri="{FF2B5EF4-FFF2-40B4-BE49-F238E27FC236}">
                  <a16:creationId xmlns:a16="http://schemas.microsoft.com/office/drawing/2014/main" id="{498F41C0-4ED5-05C8-5D90-E98D1E7C5F5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62163" y="1420813"/>
              <a:ext cx="80963" cy="306388"/>
            </a:xfrm>
            <a:custGeom>
              <a:avLst/>
              <a:gdLst/>
              <a:ahLst/>
              <a:cxnLst>
                <a:cxn ang="0">
                  <a:pos x="14" y="0"/>
                </a:cxn>
                <a:cxn ang="0">
                  <a:pos x="0" y="14"/>
                </a:cxn>
                <a:cxn ang="0">
                  <a:pos x="0" y="92"/>
                </a:cxn>
                <a:cxn ang="0">
                  <a:pos x="14" y="106"/>
                </a:cxn>
                <a:cxn ang="0">
                  <a:pos x="28" y="92"/>
                </a:cxn>
                <a:cxn ang="0">
                  <a:pos x="28" y="14"/>
                </a:cxn>
                <a:cxn ang="0">
                  <a:pos x="14" y="0"/>
                </a:cxn>
                <a:cxn ang="0">
                  <a:pos x="14" y="0"/>
                </a:cxn>
                <a:cxn ang="0">
                  <a:pos x="14" y="0"/>
                </a:cxn>
              </a:cxnLst>
              <a:rect l="0" t="0" r="r" b="b"/>
              <a:pathLst>
                <a:path w="28" h="106">
                  <a:moveTo>
                    <a:pt x="14" y="0"/>
                  </a:moveTo>
                  <a:cubicBezTo>
                    <a:pt x="6" y="0"/>
                    <a:pt x="0" y="6"/>
                    <a:pt x="0" y="14"/>
                  </a:cubicBezTo>
                  <a:cubicBezTo>
                    <a:pt x="0" y="92"/>
                    <a:pt x="0" y="92"/>
                    <a:pt x="0" y="92"/>
                  </a:cubicBezTo>
                  <a:cubicBezTo>
                    <a:pt x="0" y="100"/>
                    <a:pt x="6" y="106"/>
                    <a:pt x="14" y="106"/>
                  </a:cubicBezTo>
                  <a:cubicBezTo>
                    <a:pt x="21" y="106"/>
                    <a:pt x="28" y="100"/>
                    <a:pt x="28" y="92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28" y="6"/>
                    <a:pt x="21" y="0"/>
                    <a:pt x="14" y="0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391" name="Freeform 24">
              <a:extLst>
                <a:ext uri="{FF2B5EF4-FFF2-40B4-BE49-F238E27FC236}">
                  <a16:creationId xmlns:a16="http://schemas.microsoft.com/office/drawing/2014/main" id="{91E4F20B-AE18-8B6A-8A5C-D839B161F7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78025" y="1420813"/>
              <a:ext cx="77788" cy="306388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0" y="14"/>
                </a:cxn>
                <a:cxn ang="0">
                  <a:pos x="0" y="92"/>
                </a:cxn>
                <a:cxn ang="0">
                  <a:pos x="13" y="106"/>
                </a:cxn>
                <a:cxn ang="0">
                  <a:pos x="27" y="92"/>
                </a:cxn>
                <a:cxn ang="0">
                  <a:pos x="27" y="14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3" y="0"/>
                </a:cxn>
              </a:cxnLst>
              <a:rect l="0" t="0" r="r" b="b"/>
              <a:pathLst>
                <a:path w="27" h="106">
                  <a:moveTo>
                    <a:pt x="13" y="0"/>
                  </a:moveTo>
                  <a:cubicBezTo>
                    <a:pt x="6" y="0"/>
                    <a:pt x="0" y="6"/>
                    <a:pt x="0" y="14"/>
                  </a:cubicBezTo>
                  <a:cubicBezTo>
                    <a:pt x="0" y="92"/>
                    <a:pt x="0" y="92"/>
                    <a:pt x="0" y="92"/>
                  </a:cubicBezTo>
                  <a:cubicBezTo>
                    <a:pt x="0" y="100"/>
                    <a:pt x="6" y="106"/>
                    <a:pt x="13" y="106"/>
                  </a:cubicBezTo>
                  <a:cubicBezTo>
                    <a:pt x="21" y="106"/>
                    <a:pt x="27" y="100"/>
                    <a:pt x="27" y="92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7" y="6"/>
                    <a:pt x="21" y="0"/>
                    <a:pt x="13" y="0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392" name="Freeform 25">
              <a:extLst>
                <a:ext uri="{FF2B5EF4-FFF2-40B4-BE49-F238E27FC236}">
                  <a16:creationId xmlns:a16="http://schemas.microsoft.com/office/drawing/2014/main" id="{CEB08FC0-7F8F-4D90-E050-C1A4BA236D8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71675" y="982663"/>
              <a:ext cx="174625" cy="174625"/>
            </a:xfrm>
            <a:custGeom>
              <a:avLst/>
              <a:gdLst/>
              <a:ahLst/>
              <a:cxnLst>
                <a:cxn ang="0">
                  <a:pos x="60" y="30"/>
                </a:cxn>
                <a:cxn ang="0">
                  <a:pos x="30" y="60"/>
                </a:cxn>
                <a:cxn ang="0">
                  <a:pos x="0" y="30"/>
                </a:cxn>
                <a:cxn ang="0">
                  <a:pos x="30" y="0"/>
                </a:cxn>
                <a:cxn ang="0">
                  <a:pos x="60" y="30"/>
                </a:cxn>
                <a:cxn ang="0">
                  <a:pos x="60" y="30"/>
                </a:cxn>
                <a:cxn ang="0">
                  <a:pos x="60" y="30"/>
                </a:cxn>
              </a:cxnLst>
              <a:rect l="0" t="0" r="r" b="b"/>
              <a:pathLst>
                <a:path w="60" h="60">
                  <a:moveTo>
                    <a:pt x="60" y="30"/>
                  </a:moveTo>
                  <a:cubicBezTo>
                    <a:pt x="60" y="46"/>
                    <a:pt x="47" y="60"/>
                    <a:pt x="30" y="60"/>
                  </a:cubicBezTo>
                  <a:cubicBezTo>
                    <a:pt x="14" y="60"/>
                    <a:pt x="0" y="46"/>
                    <a:pt x="0" y="30"/>
                  </a:cubicBezTo>
                  <a:cubicBezTo>
                    <a:pt x="0" y="13"/>
                    <a:pt x="14" y="0"/>
                    <a:pt x="30" y="0"/>
                  </a:cubicBezTo>
                  <a:cubicBezTo>
                    <a:pt x="47" y="0"/>
                    <a:pt x="60" y="13"/>
                    <a:pt x="60" y="30"/>
                  </a:cubicBezTo>
                  <a:close/>
                  <a:moveTo>
                    <a:pt x="60" y="30"/>
                  </a:moveTo>
                  <a:cubicBezTo>
                    <a:pt x="60" y="30"/>
                    <a:pt x="60" y="30"/>
                    <a:pt x="60" y="3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393" name="Freeform 26">
              <a:extLst>
                <a:ext uri="{FF2B5EF4-FFF2-40B4-BE49-F238E27FC236}">
                  <a16:creationId xmlns:a16="http://schemas.microsoft.com/office/drawing/2014/main" id="{131C2F70-3F72-42A0-1CB8-B3FEFB1AC7B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73250" y="1162050"/>
              <a:ext cx="365125" cy="298450"/>
            </a:xfrm>
            <a:custGeom>
              <a:avLst/>
              <a:gdLst/>
              <a:ahLst/>
              <a:cxnLst>
                <a:cxn ang="0">
                  <a:pos x="19" y="103"/>
                </a:cxn>
                <a:cxn ang="0">
                  <a:pos x="20" y="102"/>
                </a:cxn>
                <a:cxn ang="0">
                  <a:pos x="31" y="90"/>
                </a:cxn>
                <a:cxn ang="0">
                  <a:pos x="33" y="51"/>
                </a:cxn>
                <a:cxn ang="0">
                  <a:pos x="33" y="92"/>
                </a:cxn>
                <a:cxn ang="0">
                  <a:pos x="34" y="94"/>
                </a:cxn>
                <a:cxn ang="0">
                  <a:pos x="50" y="84"/>
                </a:cxn>
                <a:cxn ang="0">
                  <a:pos x="62" y="89"/>
                </a:cxn>
                <a:cxn ang="0">
                  <a:pos x="64" y="92"/>
                </a:cxn>
                <a:cxn ang="0">
                  <a:pos x="79" y="84"/>
                </a:cxn>
                <a:cxn ang="0">
                  <a:pos x="95" y="93"/>
                </a:cxn>
                <a:cxn ang="0">
                  <a:pos x="95" y="92"/>
                </a:cxn>
                <a:cxn ang="0">
                  <a:pos x="95" y="50"/>
                </a:cxn>
                <a:cxn ang="0">
                  <a:pos x="98" y="89"/>
                </a:cxn>
                <a:cxn ang="0">
                  <a:pos x="108" y="101"/>
                </a:cxn>
                <a:cxn ang="0">
                  <a:pos x="109" y="101"/>
                </a:cxn>
                <a:cxn ang="0">
                  <a:pos x="121" y="91"/>
                </a:cxn>
                <a:cxn ang="0">
                  <a:pos x="71" y="0"/>
                </a:cxn>
                <a:cxn ang="0">
                  <a:pos x="64" y="8"/>
                </a:cxn>
                <a:cxn ang="0">
                  <a:pos x="57" y="0"/>
                </a:cxn>
                <a:cxn ang="0">
                  <a:pos x="57" y="0"/>
                </a:cxn>
                <a:cxn ang="0">
                  <a:pos x="8" y="92"/>
                </a:cxn>
                <a:cxn ang="0">
                  <a:pos x="19" y="103"/>
                </a:cxn>
                <a:cxn ang="0">
                  <a:pos x="19" y="103"/>
                </a:cxn>
                <a:cxn ang="0">
                  <a:pos x="19" y="103"/>
                </a:cxn>
              </a:cxnLst>
              <a:rect l="0" t="0" r="r" b="b"/>
              <a:pathLst>
                <a:path w="126" h="103">
                  <a:moveTo>
                    <a:pt x="19" y="103"/>
                  </a:moveTo>
                  <a:cubicBezTo>
                    <a:pt x="20" y="103"/>
                    <a:pt x="20" y="102"/>
                    <a:pt x="20" y="102"/>
                  </a:cubicBezTo>
                  <a:cubicBezTo>
                    <a:pt x="27" y="102"/>
                    <a:pt x="31" y="96"/>
                    <a:pt x="31" y="90"/>
                  </a:cubicBezTo>
                  <a:cubicBezTo>
                    <a:pt x="29" y="72"/>
                    <a:pt x="30" y="60"/>
                    <a:pt x="33" y="51"/>
                  </a:cubicBezTo>
                  <a:cubicBezTo>
                    <a:pt x="33" y="92"/>
                    <a:pt x="33" y="92"/>
                    <a:pt x="33" y="92"/>
                  </a:cubicBezTo>
                  <a:cubicBezTo>
                    <a:pt x="33" y="93"/>
                    <a:pt x="34" y="94"/>
                    <a:pt x="34" y="94"/>
                  </a:cubicBezTo>
                  <a:cubicBezTo>
                    <a:pt x="36" y="88"/>
                    <a:pt x="43" y="84"/>
                    <a:pt x="50" y="84"/>
                  </a:cubicBezTo>
                  <a:cubicBezTo>
                    <a:pt x="55" y="84"/>
                    <a:pt x="59" y="86"/>
                    <a:pt x="62" y="89"/>
                  </a:cubicBezTo>
                  <a:cubicBezTo>
                    <a:pt x="63" y="90"/>
                    <a:pt x="64" y="91"/>
                    <a:pt x="64" y="92"/>
                  </a:cubicBezTo>
                  <a:cubicBezTo>
                    <a:pt x="68" y="87"/>
                    <a:pt x="73" y="84"/>
                    <a:pt x="79" y="84"/>
                  </a:cubicBezTo>
                  <a:cubicBezTo>
                    <a:pt x="86" y="84"/>
                    <a:pt x="91" y="88"/>
                    <a:pt x="95" y="93"/>
                  </a:cubicBezTo>
                  <a:cubicBezTo>
                    <a:pt x="95" y="93"/>
                    <a:pt x="95" y="92"/>
                    <a:pt x="95" y="92"/>
                  </a:cubicBezTo>
                  <a:cubicBezTo>
                    <a:pt x="95" y="50"/>
                    <a:pt x="95" y="50"/>
                    <a:pt x="95" y="50"/>
                  </a:cubicBezTo>
                  <a:cubicBezTo>
                    <a:pt x="98" y="59"/>
                    <a:pt x="99" y="71"/>
                    <a:pt x="98" y="89"/>
                  </a:cubicBezTo>
                  <a:cubicBezTo>
                    <a:pt x="97" y="95"/>
                    <a:pt x="102" y="101"/>
                    <a:pt x="108" y="101"/>
                  </a:cubicBezTo>
                  <a:cubicBezTo>
                    <a:pt x="109" y="101"/>
                    <a:pt x="109" y="101"/>
                    <a:pt x="109" y="101"/>
                  </a:cubicBezTo>
                  <a:cubicBezTo>
                    <a:pt x="115" y="101"/>
                    <a:pt x="120" y="97"/>
                    <a:pt x="121" y="91"/>
                  </a:cubicBezTo>
                  <a:cubicBezTo>
                    <a:pt x="126" y="39"/>
                    <a:pt x="101" y="7"/>
                    <a:pt x="71" y="0"/>
                  </a:cubicBezTo>
                  <a:cubicBezTo>
                    <a:pt x="64" y="8"/>
                    <a:pt x="64" y="8"/>
                    <a:pt x="64" y="8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47" y="3"/>
                    <a:pt x="0" y="20"/>
                    <a:pt x="8" y="92"/>
                  </a:cubicBezTo>
                  <a:cubicBezTo>
                    <a:pt x="8" y="98"/>
                    <a:pt x="13" y="103"/>
                    <a:pt x="19" y="103"/>
                  </a:cubicBezTo>
                  <a:close/>
                  <a:moveTo>
                    <a:pt x="19" y="103"/>
                  </a:moveTo>
                  <a:cubicBezTo>
                    <a:pt x="19" y="103"/>
                    <a:pt x="19" y="103"/>
                    <a:pt x="19" y="10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1394" name="Group 119">
            <a:extLst>
              <a:ext uri="{FF2B5EF4-FFF2-40B4-BE49-F238E27FC236}">
                <a16:creationId xmlns:a16="http://schemas.microsoft.com/office/drawing/2014/main" id="{2CBF99A1-792D-2135-803C-D0ECF3D2320E}"/>
              </a:ext>
            </a:extLst>
          </p:cNvPr>
          <p:cNvGrpSpPr/>
          <p:nvPr/>
        </p:nvGrpSpPr>
        <p:grpSpPr>
          <a:xfrm>
            <a:off x="5295910" y="1534031"/>
            <a:ext cx="316244" cy="443686"/>
            <a:chOff x="2825750" y="968375"/>
            <a:chExt cx="638175" cy="895351"/>
          </a:xfrm>
          <a:solidFill>
            <a:srgbClr val="10A9A6"/>
          </a:solidFill>
        </p:grpSpPr>
        <p:sp>
          <p:nvSpPr>
            <p:cNvPr id="1395" name="Freeform 33">
              <a:extLst>
                <a:ext uri="{FF2B5EF4-FFF2-40B4-BE49-F238E27FC236}">
                  <a16:creationId xmlns:a16="http://schemas.microsoft.com/office/drawing/2014/main" id="{3D500A58-07B7-9980-FFE5-DC720A9CF97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43225" y="971550"/>
              <a:ext cx="69850" cy="31750"/>
            </a:xfrm>
            <a:custGeom>
              <a:avLst/>
              <a:gdLst/>
              <a:ahLst/>
              <a:cxnLst>
                <a:cxn ang="0">
                  <a:pos x="0" y="11"/>
                </a:cxn>
                <a:cxn ang="0">
                  <a:pos x="24" y="0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</a:cxnLst>
              <a:rect l="0" t="0" r="r" b="b"/>
              <a:pathLst>
                <a:path w="24" h="11">
                  <a:moveTo>
                    <a:pt x="0" y="11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4" y="0"/>
                    <a:pt x="6" y="4"/>
                    <a:pt x="0" y="11"/>
                  </a:cubicBezTo>
                  <a:close/>
                  <a:moveTo>
                    <a:pt x="0" y="11"/>
                  </a:moveTo>
                  <a:cubicBezTo>
                    <a:pt x="0" y="11"/>
                    <a:pt x="0" y="11"/>
                    <a:pt x="0" y="1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396" name="Freeform 34">
              <a:extLst>
                <a:ext uri="{FF2B5EF4-FFF2-40B4-BE49-F238E27FC236}">
                  <a16:creationId xmlns:a16="http://schemas.microsoft.com/office/drawing/2014/main" id="{AA9F3F6E-5E57-FD67-1D72-2E7697A4A52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84500" y="982663"/>
              <a:ext cx="88900" cy="34925"/>
            </a:xfrm>
            <a:custGeom>
              <a:avLst/>
              <a:gdLst/>
              <a:ahLst/>
              <a:cxnLst>
                <a:cxn ang="0">
                  <a:pos x="26" y="0"/>
                </a:cxn>
                <a:cxn ang="0">
                  <a:pos x="0" y="12"/>
                </a:cxn>
                <a:cxn ang="0">
                  <a:pos x="31" y="4"/>
                </a:cxn>
                <a:cxn ang="0">
                  <a:pos x="26" y="0"/>
                </a:cxn>
                <a:cxn ang="0">
                  <a:pos x="26" y="0"/>
                </a:cxn>
                <a:cxn ang="0">
                  <a:pos x="26" y="0"/>
                </a:cxn>
              </a:cxnLst>
              <a:rect l="0" t="0" r="r" b="b"/>
              <a:pathLst>
                <a:path w="31" h="12">
                  <a:moveTo>
                    <a:pt x="26" y="0"/>
                  </a:moveTo>
                  <a:cubicBezTo>
                    <a:pt x="0" y="12"/>
                    <a:pt x="0" y="12"/>
                    <a:pt x="0" y="12"/>
                  </a:cubicBezTo>
                  <a:cubicBezTo>
                    <a:pt x="31" y="4"/>
                    <a:pt x="31" y="4"/>
                    <a:pt x="31" y="4"/>
                  </a:cubicBezTo>
                  <a:cubicBezTo>
                    <a:pt x="30" y="2"/>
                    <a:pt x="28" y="1"/>
                    <a:pt x="26" y="0"/>
                  </a:cubicBezTo>
                  <a:close/>
                  <a:moveTo>
                    <a:pt x="26" y="0"/>
                  </a:moveTo>
                  <a:cubicBezTo>
                    <a:pt x="26" y="0"/>
                    <a:pt x="26" y="0"/>
                    <a:pt x="26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397" name="Freeform 35">
              <a:extLst>
                <a:ext uri="{FF2B5EF4-FFF2-40B4-BE49-F238E27FC236}">
                  <a16:creationId xmlns:a16="http://schemas.microsoft.com/office/drawing/2014/main" id="{DCEC27AD-39A7-DAB0-00D3-123F98C3B58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25763" y="1804988"/>
              <a:ext cx="84138" cy="58738"/>
            </a:xfrm>
            <a:custGeom>
              <a:avLst/>
              <a:gdLst/>
              <a:ahLst/>
              <a:cxnLst>
                <a:cxn ang="0">
                  <a:pos x="15" y="20"/>
                </a:cxn>
                <a:cxn ang="0">
                  <a:pos x="29" y="5"/>
                </a:cxn>
                <a:cxn ang="0">
                  <a:pos x="29" y="0"/>
                </a:cxn>
                <a:cxn ang="0">
                  <a:pos x="0" y="5"/>
                </a:cxn>
                <a:cxn ang="0">
                  <a:pos x="15" y="20"/>
                </a:cxn>
                <a:cxn ang="0">
                  <a:pos x="15" y="20"/>
                </a:cxn>
                <a:cxn ang="0">
                  <a:pos x="15" y="20"/>
                </a:cxn>
              </a:cxnLst>
              <a:rect l="0" t="0" r="r" b="b"/>
              <a:pathLst>
                <a:path w="29" h="20">
                  <a:moveTo>
                    <a:pt x="15" y="20"/>
                  </a:moveTo>
                  <a:cubicBezTo>
                    <a:pt x="23" y="20"/>
                    <a:pt x="29" y="13"/>
                    <a:pt x="29" y="5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13"/>
                    <a:pt x="7" y="20"/>
                    <a:pt x="15" y="20"/>
                  </a:cubicBezTo>
                  <a:close/>
                  <a:moveTo>
                    <a:pt x="15" y="20"/>
                  </a:moveTo>
                  <a:cubicBezTo>
                    <a:pt x="15" y="20"/>
                    <a:pt x="15" y="20"/>
                    <a:pt x="15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398" name="Freeform 36">
              <a:extLst>
                <a:ext uri="{FF2B5EF4-FFF2-40B4-BE49-F238E27FC236}">
                  <a16:creationId xmlns:a16="http://schemas.microsoft.com/office/drawing/2014/main" id="{F61E1AA0-1DE1-E95F-E1AD-84C02F142FF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25763" y="1677988"/>
              <a:ext cx="84138" cy="46038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0" y="24"/>
                </a:cxn>
                <a:cxn ang="0">
                  <a:pos x="0" y="29"/>
                </a:cxn>
                <a:cxn ang="0">
                  <a:pos x="53" y="22"/>
                </a:cxn>
                <a:cxn ang="0">
                  <a:pos x="53" y="0"/>
                </a:cxn>
                <a:cxn ang="0">
                  <a:pos x="53" y="0"/>
                </a:cxn>
                <a:cxn ang="0">
                  <a:pos x="53" y="0"/>
                </a:cxn>
              </a:cxnLst>
              <a:rect l="0" t="0" r="r" b="b"/>
              <a:pathLst>
                <a:path w="53" h="29">
                  <a:moveTo>
                    <a:pt x="53" y="0"/>
                  </a:moveTo>
                  <a:lnTo>
                    <a:pt x="0" y="24"/>
                  </a:lnTo>
                  <a:lnTo>
                    <a:pt x="0" y="29"/>
                  </a:lnTo>
                  <a:lnTo>
                    <a:pt x="53" y="22"/>
                  </a:lnTo>
                  <a:lnTo>
                    <a:pt x="53" y="0"/>
                  </a:lnTo>
                  <a:close/>
                  <a:moveTo>
                    <a:pt x="53" y="0"/>
                  </a:moveTo>
                  <a:lnTo>
                    <a:pt x="53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399" name="Freeform 37">
              <a:extLst>
                <a:ext uri="{FF2B5EF4-FFF2-40B4-BE49-F238E27FC236}">
                  <a16:creationId xmlns:a16="http://schemas.microsoft.com/office/drawing/2014/main" id="{6D69E4A9-EF5D-5D51-55D4-C09AB958B7B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25763" y="1677988"/>
              <a:ext cx="84138" cy="46038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0" y="24"/>
                </a:cxn>
                <a:cxn ang="0">
                  <a:pos x="0" y="29"/>
                </a:cxn>
                <a:cxn ang="0">
                  <a:pos x="53" y="22"/>
                </a:cxn>
                <a:cxn ang="0">
                  <a:pos x="53" y="0"/>
                </a:cxn>
                <a:cxn ang="0">
                  <a:pos x="53" y="0"/>
                </a:cxn>
                <a:cxn ang="0">
                  <a:pos x="53" y="0"/>
                </a:cxn>
              </a:cxnLst>
              <a:rect l="0" t="0" r="r" b="b"/>
              <a:pathLst>
                <a:path w="53" h="29">
                  <a:moveTo>
                    <a:pt x="53" y="0"/>
                  </a:moveTo>
                  <a:lnTo>
                    <a:pt x="0" y="24"/>
                  </a:lnTo>
                  <a:lnTo>
                    <a:pt x="0" y="29"/>
                  </a:lnTo>
                  <a:lnTo>
                    <a:pt x="53" y="22"/>
                  </a:lnTo>
                  <a:lnTo>
                    <a:pt x="53" y="0"/>
                  </a:lnTo>
                  <a:moveTo>
                    <a:pt x="53" y="0"/>
                  </a:moveTo>
                  <a:lnTo>
                    <a:pt x="53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400" name="Freeform 38">
              <a:extLst>
                <a:ext uri="{FF2B5EF4-FFF2-40B4-BE49-F238E27FC236}">
                  <a16:creationId xmlns:a16="http://schemas.microsoft.com/office/drawing/2014/main" id="{C100D600-3660-41DA-D14E-D8526D1CAF3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25763" y="1768475"/>
              <a:ext cx="84138" cy="36513"/>
            </a:xfrm>
            <a:custGeom>
              <a:avLst/>
              <a:gdLst/>
              <a:ahLst/>
              <a:cxnLst>
                <a:cxn ang="0">
                  <a:pos x="0" y="23"/>
                </a:cxn>
                <a:cxn ang="0">
                  <a:pos x="53" y="14"/>
                </a:cxn>
                <a:cxn ang="0">
                  <a:pos x="53" y="7"/>
                </a:cxn>
                <a:cxn ang="0">
                  <a:pos x="0" y="0"/>
                </a:cxn>
                <a:cxn ang="0">
                  <a:pos x="0" y="23"/>
                </a:cxn>
                <a:cxn ang="0">
                  <a:pos x="0" y="23"/>
                </a:cxn>
                <a:cxn ang="0">
                  <a:pos x="0" y="23"/>
                </a:cxn>
              </a:cxnLst>
              <a:rect l="0" t="0" r="r" b="b"/>
              <a:pathLst>
                <a:path w="53" h="23">
                  <a:moveTo>
                    <a:pt x="0" y="23"/>
                  </a:moveTo>
                  <a:lnTo>
                    <a:pt x="53" y="14"/>
                  </a:lnTo>
                  <a:lnTo>
                    <a:pt x="53" y="7"/>
                  </a:lnTo>
                  <a:lnTo>
                    <a:pt x="0" y="0"/>
                  </a:lnTo>
                  <a:lnTo>
                    <a:pt x="0" y="23"/>
                  </a:lnTo>
                  <a:close/>
                  <a:moveTo>
                    <a:pt x="0" y="23"/>
                  </a:moveTo>
                  <a:lnTo>
                    <a:pt x="0" y="2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401" name="Freeform 39">
              <a:extLst>
                <a:ext uri="{FF2B5EF4-FFF2-40B4-BE49-F238E27FC236}">
                  <a16:creationId xmlns:a16="http://schemas.microsoft.com/office/drawing/2014/main" id="{12565A47-731E-E1B1-8488-558BEA2DBEE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25763" y="1768475"/>
              <a:ext cx="84138" cy="36513"/>
            </a:xfrm>
            <a:custGeom>
              <a:avLst/>
              <a:gdLst/>
              <a:ahLst/>
              <a:cxnLst>
                <a:cxn ang="0">
                  <a:pos x="0" y="23"/>
                </a:cxn>
                <a:cxn ang="0">
                  <a:pos x="53" y="14"/>
                </a:cxn>
                <a:cxn ang="0">
                  <a:pos x="53" y="7"/>
                </a:cxn>
                <a:cxn ang="0">
                  <a:pos x="0" y="0"/>
                </a:cxn>
                <a:cxn ang="0">
                  <a:pos x="0" y="23"/>
                </a:cxn>
                <a:cxn ang="0">
                  <a:pos x="0" y="23"/>
                </a:cxn>
                <a:cxn ang="0">
                  <a:pos x="0" y="23"/>
                </a:cxn>
              </a:cxnLst>
              <a:rect l="0" t="0" r="r" b="b"/>
              <a:pathLst>
                <a:path w="53" h="23">
                  <a:moveTo>
                    <a:pt x="0" y="23"/>
                  </a:moveTo>
                  <a:lnTo>
                    <a:pt x="53" y="14"/>
                  </a:lnTo>
                  <a:lnTo>
                    <a:pt x="53" y="7"/>
                  </a:lnTo>
                  <a:lnTo>
                    <a:pt x="0" y="0"/>
                  </a:lnTo>
                  <a:lnTo>
                    <a:pt x="0" y="23"/>
                  </a:lnTo>
                  <a:moveTo>
                    <a:pt x="0" y="23"/>
                  </a:moveTo>
                  <a:lnTo>
                    <a:pt x="0" y="23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402" name="Freeform 40">
              <a:extLst>
                <a:ext uri="{FF2B5EF4-FFF2-40B4-BE49-F238E27FC236}">
                  <a16:creationId xmlns:a16="http://schemas.microsoft.com/office/drawing/2014/main" id="{8D238145-4BD2-38BC-7312-53322A13D0F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25763" y="1730375"/>
              <a:ext cx="84138" cy="31750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13"/>
                </a:cxn>
                <a:cxn ang="0">
                  <a:pos x="53" y="20"/>
                </a:cxn>
                <a:cxn ang="0">
                  <a:pos x="53" y="0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</a:cxnLst>
              <a:rect l="0" t="0" r="r" b="b"/>
              <a:pathLst>
                <a:path w="53" h="20">
                  <a:moveTo>
                    <a:pt x="0" y="7"/>
                  </a:moveTo>
                  <a:lnTo>
                    <a:pt x="0" y="13"/>
                  </a:lnTo>
                  <a:lnTo>
                    <a:pt x="53" y="20"/>
                  </a:lnTo>
                  <a:lnTo>
                    <a:pt x="53" y="0"/>
                  </a:lnTo>
                  <a:lnTo>
                    <a:pt x="0" y="7"/>
                  </a:lnTo>
                  <a:close/>
                  <a:moveTo>
                    <a:pt x="0" y="7"/>
                  </a:moveTo>
                  <a:lnTo>
                    <a:pt x="0" y="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403" name="Freeform 41">
              <a:extLst>
                <a:ext uri="{FF2B5EF4-FFF2-40B4-BE49-F238E27FC236}">
                  <a16:creationId xmlns:a16="http://schemas.microsoft.com/office/drawing/2014/main" id="{CDDC8A99-B7C9-CAA0-E5E7-3D9445D837E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25763" y="1730375"/>
              <a:ext cx="84138" cy="31750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13"/>
                </a:cxn>
                <a:cxn ang="0">
                  <a:pos x="53" y="20"/>
                </a:cxn>
                <a:cxn ang="0">
                  <a:pos x="53" y="0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</a:cxnLst>
              <a:rect l="0" t="0" r="r" b="b"/>
              <a:pathLst>
                <a:path w="53" h="20">
                  <a:moveTo>
                    <a:pt x="0" y="7"/>
                  </a:moveTo>
                  <a:lnTo>
                    <a:pt x="0" y="13"/>
                  </a:lnTo>
                  <a:lnTo>
                    <a:pt x="53" y="20"/>
                  </a:lnTo>
                  <a:lnTo>
                    <a:pt x="53" y="0"/>
                  </a:lnTo>
                  <a:lnTo>
                    <a:pt x="0" y="7"/>
                  </a:lnTo>
                  <a:moveTo>
                    <a:pt x="0" y="7"/>
                  </a:moveTo>
                  <a:lnTo>
                    <a:pt x="0" y="7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404" name="Freeform 42">
              <a:extLst>
                <a:ext uri="{FF2B5EF4-FFF2-40B4-BE49-F238E27FC236}">
                  <a16:creationId xmlns:a16="http://schemas.microsoft.com/office/drawing/2014/main" id="{EF9D37B1-5C23-9B65-FF51-88EDE17ACD3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57538" y="968375"/>
              <a:ext cx="185738" cy="185738"/>
            </a:xfrm>
            <a:custGeom>
              <a:avLst/>
              <a:gdLst/>
              <a:ahLst/>
              <a:cxnLst>
                <a:cxn ang="0">
                  <a:pos x="64" y="32"/>
                </a:cxn>
                <a:cxn ang="0">
                  <a:pos x="32" y="64"/>
                </a:cxn>
                <a:cxn ang="0">
                  <a:pos x="0" y="32"/>
                </a:cxn>
                <a:cxn ang="0">
                  <a:pos x="32" y="0"/>
                </a:cxn>
                <a:cxn ang="0">
                  <a:pos x="64" y="32"/>
                </a:cxn>
                <a:cxn ang="0">
                  <a:pos x="64" y="32"/>
                </a:cxn>
                <a:cxn ang="0">
                  <a:pos x="64" y="32"/>
                </a:cxn>
              </a:cxnLst>
              <a:rect l="0" t="0" r="r" b="b"/>
              <a:pathLst>
                <a:path w="64" h="64">
                  <a:moveTo>
                    <a:pt x="64" y="32"/>
                  </a:moveTo>
                  <a:cubicBezTo>
                    <a:pt x="64" y="49"/>
                    <a:pt x="50" y="64"/>
                    <a:pt x="32" y="64"/>
                  </a:cubicBezTo>
                  <a:cubicBezTo>
                    <a:pt x="15" y="64"/>
                    <a:pt x="0" y="49"/>
                    <a:pt x="0" y="32"/>
                  </a:cubicBezTo>
                  <a:cubicBezTo>
                    <a:pt x="0" y="14"/>
                    <a:pt x="15" y="0"/>
                    <a:pt x="32" y="0"/>
                  </a:cubicBezTo>
                  <a:cubicBezTo>
                    <a:pt x="50" y="0"/>
                    <a:pt x="64" y="14"/>
                    <a:pt x="64" y="32"/>
                  </a:cubicBezTo>
                  <a:close/>
                  <a:moveTo>
                    <a:pt x="64" y="32"/>
                  </a:moveTo>
                  <a:cubicBezTo>
                    <a:pt x="64" y="32"/>
                    <a:pt x="64" y="32"/>
                    <a:pt x="64" y="3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405" name="Freeform 43">
              <a:extLst>
                <a:ext uri="{FF2B5EF4-FFF2-40B4-BE49-F238E27FC236}">
                  <a16:creationId xmlns:a16="http://schemas.microsoft.com/office/drawing/2014/main" id="{68A31636-21F7-D62D-E69C-7C2B0EF510C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11500" y="1374775"/>
              <a:ext cx="280988" cy="485775"/>
            </a:xfrm>
            <a:custGeom>
              <a:avLst/>
              <a:gdLst/>
              <a:ahLst/>
              <a:cxnLst>
                <a:cxn ang="0">
                  <a:pos x="53" y="11"/>
                </a:cxn>
                <a:cxn ang="0">
                  <a:pos x="42" y="11"/>
                </a:cxn>
                <a:cxn ang="0">
                  <a:pos x="40" y="10"/>
                </a:cxn>
                <a:cxn ang="0">
                  <a:pos x="16" y="0"/>
                </a:cxn>
                <a:cxn ang="0">
                  <a:pos x="0" y="73"/>
                </a:cxn>
                <a:cxn ang="0">
                  <a:pos x="0" y="91"/>
                </a:cxn>
                <a:cxn ang="0">
                  <a:pos x="19" y="99"/>
                </a:cxn>
                <a:cxn ang="0">
                  <a:pos x="19" y="154"/>
                </a:cxn>
                <a:cxn ang="0">
                  <a:pos x="33" y="168"/>
                </a:cxn>
                <a:cxn ang="0">
                  <a:pos x="48" y="154"/>
                </a:cxn>
                <a:cxn ang="0">
                  <a:pos x="48" y="102"/>
                </a:cxn>
                <a:cxn ang="0">
                  <a:pos x="50" y="102"/>
                </a:cxn>
                <a:cxn ang="0">
                  <a:pos x="50" y="154"/>
                </a:cxn>
                <a:cxn ang="0">
                  <a:pos x="64" y="168"/>
                </a:cxn>
                <a:cxn ang="0">
                  <a:pos x="79" y="154"/>
                </a:cxn>
                <a:cxn ang="0">
                  <a:pos x="79" y="98"/>
                </a:cxn>
                <a:cxn ang="0">
                  <a:pos x="97" y="85"/>
                </a:cxn>
                <a:cxn ang="0">
                  <a:pos x="85" y="16"/>
                </a:cxn>
                <a:cxn ang="0">
                  <a:pos x="53" y="11"/>
                </a:cxn>
                <a:cxn ang="0">
                  <a:pos x="53" y="11"/>
                </a:cxn>
                <a:cxn ang="0">
                  <a:pos x="53" y="11"/>
                </a:cxn>
              </a:cxnLst>
              <a:rect l="0" t="0" r="r" b="b"/>
              <a:pathLst>
                <a:path w="97" h="168">
                  <a:moveTo>
                    <a:pt x="53" y="11"/>
                  </a:moveTo>
                  <a:cubicBezTo>
                    <a:pt x="48" y="12"/>
                    <a:pt x="42" y="11"/>
                    <a:pt x="42" y="11"/>
                  </a:cubicBezTo>
                  <a:cubicBezTo>
                    <a:pt x="41" y="10"/>
                    <a:pt x="41" y="10"/>
                    <a:pt x="40" y="10"/>
                  </a:cubicBezTo>
                  <a:cubicBezTo>
                    <a:pt x="31" y="7"/>
                    <a:pt x="23" y="4"/>
                    <a:pt x="16" y="0"/>
                  </a:cubicBezTo>
                  <a:cubicBezTo>
                    <a:pt x="13" y="11"/>
                    <a:pt x="4" y="51"/>
                    <a:pt x="0" y="73"/>
                  </a:cubicBezTo>
                  <a:cubicBezTo>
                    <a:pt x="0" y="91"/>
                    <a:pt x="0" y="91"/>
                    <a:pt x="0" y="91"/>
                  </a:cubicBezTo>
                  <a:cubicBezTo>
                    <a:pt x="3" y="94"/>
                    <a:pt x="10" y="97"/>
                    <a:pt x="19" y="99"/>
                  </a:cubicBezTo>
                  <a:cubicBezTo>
                    <a:pt x="19" y="154"/>
                    <a:pt x="19" y="154"/>
                    <a:pt x="19" y="154"/>
                  </a:cubicBezTo>
                  <a:cubicBezTo>
                    <a:pt x="19" y="162"/>
                    <a:pt x="25" y="168"/>
                    <a:pt x="33" y="168"/>
                  </a:cubicBezTo>
                  <a:cubicBezTo>
                    <a:pt x="41" y="168"/>
                    <a:pt x="48" y="162"/>
                    <a:pt x="48" y="154"/>
                  </a:cubicBezTo>
                  <a:cubicBezTo>
                    <a:pt x="48" y="102"/>
                    <a:pt x="48" y="102"/>
                    <a:pt x="48" y="102"/>
                  </a:cubicBezTo>
                  <a:cubicBezTo>
                    <a:pt x="49" y="102"/>
                    <a:pt x="49" y="102"/>
                    <a:pt x="50" y="102"/>
                  </a:cubicBezTo>
                  <a:cubicBezTo>
                    <a:pt x="50" y="154"/>
                    <a:pt x="50" y="154"/>
                    <a:pt x="50" y="154"/>
                  </a:cubicBezTo>
                  <a:cubicBezTo>
                    <a:pt x="50" y="162"/>
                    <a:pt x="56" y="168"/>
                    <a:pt x="64" y="168"/>
                  </a:cubicBezTo>
                  <a:cubicBezTo>
                    <a:pt x="72" y="168"/>
                    <a:pt x="79" y="162"/>
                    <a:pt x="79" y="154"/>
                  </a:cubicBezTo>
                  <a:cubicBezTo>
                    <a:pt x="79" y="98"/>
                    <a:pt x="79" y="98"/>
                    <a:pt x="79" y="98"/>
                  </a:cubicBezTo>
                  <a:cubicBezTo>
                    <a:pt x="88" y="95"/>
                    <a:pt x="94" y="91"/>
                    <a:pt x="97" y="85"/>
                  </a:cubicBezTo>
                  <a:cubicBezTo>
                    <a:pt x="97" y="72"/>
                    <a:pt x="90" y="38"/>
                    <a:pt x="85" y="16"/>
                  </a:cubicBezTo>
                  <a:cubicBezTo>
                    <a:pt x="85" y="16"/>
                    <a:pt x="59" y="12"/>
                    <a:pt x="53" y="11"/>
                  </a:cubicBezTo>
                  <a:close/>
                  <a:moveTo>
                    <a:pt x="53" y="11"/>
                  </a:moveTo>
                  <a:cubicBezTo>
                    <a:pt x="53" y="11"/>
                    <a:pt x="53" y="11"/>
                    <a:pt x="53" y="1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406" name="Freeform 44">
              <a:extLst>
                <a:ext uri="{FF2B5EF4-FFF2-40B4-BE49-F238E27FC236}">
                  <a16:creationId xmlns:a16="http://schemas.microsoft.com/office/drawing/2014/main" id="{5607AFC9-AE81-C8E5-6356-5012703CBF1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36900" y="1157288"/>
              <a:ext cx="327025" cy="246063"/>
            </a:xfrm>
            <a:custGeom>
              <a:avLst/>
              <a:gdLst/>
              <a:ahLst/>
              <a:cxnLst>
                <a:cxn ang="0">
                  <a:pos x="47" y="0"/>
                </a:cxn>
                <a:cxn ang="0">
                  <a:pos x="47" y="0"/>
                </a:cxn>
                <a:cxn ang="0">
                  <a:pos x="39" y="8"/>
                </a:cxn>
                <a:cxn ang="0">
                  <a:pos x="31" y="0"/>
                </a:cxn>
                <a:cxn ang="0">
                  <a:pos x="0" y="22"/>
                </a:cxn>
                <a:cxn ang="0">
                  <a:pos x="2" y="24"/>
                </a:cxn>
                <a:cxn ang="0">
                  <a:pos x="36" y="50"/>
                </a:cxn>
                <a:cxn ang="0">
                  <a:pos x="39" y="52"/>
                </a:cxn>
                <a:cxn ang="0">
                  <a:pos x="49" y="49"/>
                </a:cxn>
                <a:cxn ang="0">
                  <a:pos x="54" y="49"/>
                </a:cxn>
                <a:cxn ang="0">
                  <a:pos x="72" y="53"/>
                </a:cxn>
                <a:cxn ang="0">
                  <a:pos x="72" y="48"/>
                </a:cxn>
                <a:cxn ang="0">
                  <a:pos x="81" y="61"/>
                </a:cxn>
                <a:cxn ang="0">
                  <a:pos x="52" y="56"/>
                </a:cxn>
                <a:cxn ang="0">
                  <a:pos x="49" y="55"/>
                </a:cxn>
                <a:cxn ang="0">
                  <a:pos x="47" y="55"/>
                </a:cxn>
                <a:cxn ang="0">
                  <a:pos x="52" y="63"/>
                </a:cxn>
                <a:cxn ang="0">
                  <a:pos x="52" y="64"/>
                </a:cxn>
                <a:cxn ang="0">
                  <a:pos x="53" y="66"/>
                </a:cxn>
                <a:cxn ang="0">
                  <a:pos x="52" y="74"/>
                </a:cxn>
                <a:cxn ang="0">
                  <a:pos x="48" y="80"/>
                </a:cxn>
                <a:cxn ang="0">
                  <a:pos x="75" y="85"/>
                </a:cxn>
                <a:cxn ang="0">
                  <a:pos x="75" y="85"/>
                </a:cxn>
                <a:cxn ang="0">
                  <a:pos x="76" y="85"/>
                </a:cxn>
                <a:cxn ang="0">
                  <a:pos x="76" y="85"/>
                </a:cxn>
                <a:cxn ang="0">
                  <a:pos x="76" y="85"/>
                </a:cxn>
                <a:cxn ang="0">
                  <a:pos x="104" y="70"/>
                </a:cxn>
                <a:cxn ang="0">
                  <a:pos x="47" y="0"/>
                </a:cxn>
                <a:cxn ang="0">
                  <a:pos x="47" y="0"/>
                </a:cxn>
                <a:cxn ang="0">
                  <a:pos x="47" y="0"/>
                </a:cxn>
              </a:cxnLst>
              <a:rect l="0" t="0" r="r" b="b"/>
              <a:pathLst>
                <a:path w="113" h="85">
                  <a:moveTo>
                    <a:pt x="47" y="0"/>
                  </a:moveTo>
                  <a:cubicBezTo>
                    <a:pt x="47" y="0"/>
                    <a:pt x="47" y="0"/>
                    <a:pt x="47" y="0"/>
                  </a:cubicBezTo>
                  <a:cubicBezTo>
                    <a:pt x="39" y="8"/>
                    <a:pt x="39" y="8"/>
                    <a:pt x="39" y="8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7" y="1"/>
                    <a:pt x="12" y="8"/>
                    <a:pt x="0" y="22"/>
                  </a:cubicBezTo>
                  <a:cubicBezTo>
                    <a:pt x="0" y="22"/>
                    <a:pt x="1" y="23"/>
                    <a:pt x="2" y="24"/>
                  </a:cubicBezTo>
                  <a:cubicBezTo>
                    <a:pt x="10" y="34"/>
                    <a:pt x="17" y="44"/>
                    <a:pt x="36" y="50"/>
                  </a:cubicBezTo>
                  <a:cubicBezTo>
                    <a:pt x="39" y="52"/>
                    <a:pt x="39" y="52"/>
                    <a:pt x="39" y="52"/>
                  </a:cubicBezTo>
                  <a:cubicBezTo>
                    <a:pt x="42" y="50"/>
                    <a:pt x="45" y="49"/>
                    <a:pt x="49" y="49"/>
                  </a:cubicBezTo>
                  <a:cubicBezTo>
                    <a:pt x="51" y="49"/>
                    <a:pt x="52" y="49"/>
                    <a:pt x="54" y="49"/>
                  </a:cubicBezTo>
                  <a:cubicBezTo>
                    <a:pt x="56" y="50"/>
                    <a:pt x="67" y="52"/>
                    <a:pt x="72" y="53"/>
                  </a:cubicBezTo>
                  <a:cubicBezTo>
                    <a:pt x="72" y="48"/>
                    <a:pt x="72" y="48"/>
                    <a:pt x="72" y="48"/>
                  </a:cubicBezTo>
                  <a:cubicBezTo>
                    <a:pt x="76" y="53"/>
                    <a:pt x="79" y="58"/>
                    <a:pt x="81" y="61"/>
                  </a:cubicBezTo>
                  <a:cubicBezTo>
                    <a:pt x="52" y="56"/>
                    <a:pt x="52" y="56"/>
                    <a:pt x="52" y="56"/>
                  </a:cubicBezTo>
                  <a:cubicBezTo>
                    <a:pt x="51" y="55"/>
                    <a:pt x="50" y="55"/>
                    <a:pt x="49" y="55"/>
                  </a:cubicBezTo>
                  <a:cubicBezTo>
                    <a:pt x="48" y="55"/>
                    <a:pt x="48" y="55"/>
                    <a:pt x="47" y="55"/>
                  </a:cubicBezTo>
                  <a:cubicBezTo>
                    <a:pt x="49" y="57"/>
                    <a:pt x="51" y="60"/>
                    <a:pt x="52" y="63"/>
                  </a:cubicBezTo>
                  <a:cubicBezTo>
                    <a:pt x="52" y="64"/>
                    <a:pt x="52" y="64"/>
                    <a:pt x="52" y="64"/>
                  </a:cubicBezTo>
                  <a:cubicBezTo>
                    <a:pt x="53" y="66"/>
                    <a:pt x="53" y="66"/>
                    <a:pt x="53" y="66"/>
                  </a:cubicBezTo>
                  <a:cubicBezTo>
                    <a:pt x="53" y="69"/>
                    <a:pt x="53" y="71"/>
                    <a:pt x="52" y="74"/>
                  </a:cubicBezTo>
                  <a:cubicBezTo>
                    <a:pt x="51" y="76"/>
                    <a:pt x="50" y="78"/>
                    <a:pt x="48" y="80"/>
                  </a:cubicBezTo>
                  <a:cubicBezTo>
                    <a:pt x="55" y="81"/>
                    <a:pt x="66" y="84"/>
                    <a:pt x="75" y="85"/>
                  </a:cubicBezTo>
                  <a:cubicBezTo>
                    <a:pt x="75" y="85"/>
                    <a:pt x="75" y="85"/>
                    <a:pt x="75" y="85"/>
                  </a:cubicBezTo>
                  <a:cubicBezTo>
                    <a:pt x="75" y="85"/>
                    <a:pt x="76" y="85"/>
                    <a:pt x="76" y="85"/>
                  </a:cubicBezTo>
                  <a:cubicBezTo>
                    <a:pt x="76" y="85"/>
                    <a:pt x="76" y="85"/>
                    <a:pt x="76" y="85"/>
                  </a:cubicBezTo>
                  <a:cubicBezTo>
                    <a:pt x="76" y="85"/>
                    <a:pt x="76" y="85"/>
                    <a:pt x="76" y="85"/>
                  </a:cubicBezTo>
                  <a:cubicBezTo>
                    <a:pt x="87" y="85"/>
                    <a:pt x="100" y="82"/>
                    <a:pt x="104" y="70"/>
                  </a:cubicBezTo>
                  <a:cubicBezTo>
                    <a:pt x="113" y="45"/>
                    <a:pt x="71" y="8"/>
                    <a:pt x="47" y="0"/>
                  </a:cubicBezTo>
                  <a:close/>
                  <a:moveTo>
                    <a:pt x="47" y="0"/>
                  </a:move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407" name="Freeform 45">
              <a:extLst>
                <a:ext uri="{FF2B5EF4-FFF2-40B4-BE49-F238E27FC236}">
                  <a16:creationId xmlns:a16="http://schemas.microsoft.com/office/drawing/2014/main" id="{C736FCF0-00D0-A94F-7A47-540A31470DC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68613" y="1011238"/>
              <a:ext cx="236538" cy="142875"/>
            </a:xfrm>
            <a:custGeom>
              <a:avLst/>
              <a:gdLst/>
              <a:ahLst/>
              <a:cxnLst>
                <a:cxn ang="0">
                  <a:pos x="11" y="16"/>
                </a:cxn>
                <a:cxn ang="0">
                  <a:pos x="10" y="17"/>
                </a:cxn>
                <a:cxn ang="0">
                  <a:pos x="4" y="22"/>
                </a:cxn>
                <a:cxn ang="0">
                  <a:pos x="5" y="32"/>
                </a:cxn>
                <a:cxn ang="0">
                  <a:pos x="19" y="21"/>
                </a:cxn>
                <a:cxn ang="0">
                  <a:pos x="19" y="21"/>
                </a:cxn>
                <a:cxn ang="0">
                  <a:pos x="50" y="49"/>
                </a:cxn>
                <a:cxn ang="0">
                  <a:pos x="82" y="18"/>
                </a:cxn>
                <a:cxn ang="0">
                  <a:pos x="78" y="3"/>
                </a:cxn>
                <a:cxn ang="0">
                  <a:pos x="22" y="17"/>
                </a:cxn>
                <a:cxn ang="0">
                  <a:pos x="22" y="10"/>
                </a:cxn>
                <a:cxn ang="0">
                  <a:pos x="40" y="2"/>
                </a:cxn>
                <a:cxn ang="0">
                  <a:pos x="21" y="7"/>
                </a:cxn>
                <a:cxn ang="0">
                  <a:pos x="20" y="7"/>
                </a:cxn>
                <a:cxn ang="0">
                  <a:pos x="20" y="7"/>
                </a:cxn>
                <a:cxn ang="0">
                  <a:pos x="16" y="8"/>
                </a:cxn>
                <a:cxn ang="0">
                  <a:pos x="9" y="0"/>
                </a:cxn>
                <a:cxn ang="0">
                  <a:pos x="0" y="2"/>
                </a:cxn>
                <a:cxn ang="0">
                  <a:pos x="11" y="16"/>
                </a:cxn>
                <a:cxn ang="0">
                  <a:pos x="11" y="16"/>
                </a:cxn>
                <a:cxn ang="0">
                  <a:pos x="11" y="16"/>
                </a:cxn>
              </a:cxnLst>
              <a:rect l="0" t="0" r="r" b="b"/>
              <a:pathLst>
                <a:path w="82" h="49">
                  <a:moveTo>
                    <a:pt x="11" y="16"/>
                  </a:moveTo>
                  <a:cubicBezTo>
                    <a:pt x="10" y="16"/>
                    <a:pt x="10" y="17"/>
                    <a:pt x="10" y="17"/>
                  </a:cubicBezTo>
                  <a:cubicBezTo>
                    <a:pt x="9" y="21"/>
                    <a:pt x="8" y="22"/>
                    <a:pt x="4" y="22"/>
                  </a:cubicBezTo>
                  <a:cubicBezTo>
                    <a:pt x="5" y="32"/>
                    <a:pt x="5" y="32"/>
                    <a:pt x="5" y="32"/>
                  </a:cubicBezTo>
                  <a:cubicBezTo>
                    <a:pt x="15" y="30"/>
                    <a:pt x="17" y="25"/>
                    <a:pt x="19" y="21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20" y="37"/>
                    <a:pt x="34" y="49"/>
                    <a:pt x="50" y="49"/>
                  </a:cubicBezTo>
                  <a:cubicBezTo>
                    <a:pt x="68" y="49"/>
                    <a:pt x="82" y="35"/>
                    <a:pt x="82" y="18"/>
                  </a:cubicBezTo>
                  <a:cubicBezTo>
                    <a:pt x="82" y="12"/>
                    <a:pt x="81" y="7"/>
                    <a:pt x="78" y="3"/>
                  </a:cubicBezTo>
                  <a:cubicBezTo>
                    <a:pt x="22" y="17"/>
                    <a:pt x="22" y="17"/>
                    <a:pt x="22" y="17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40" y="2"/>
                    <a:pt x="40" y="2"/>
                    <a:pt x="40" y="2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19" y="8"/>
                    <a:pt x="17" y="8"/>
                    <a:pt x="16" y="8"/>
                  </a:cubicBezTo>
                  <a:cubicBezTo>
                    <a:pt x="13" y="7"/>
                    <a:pt x="10" y="3"/>
                    <a:pt x="9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8"/>
                    <a:pt x="6" y="13"/>
                    <a:pt x="11" y="16"/>
                  </a:cubicBezTo>
                  <a:close/>
                  <a:moveTo>
                    <a:pt x="11" y="16"/>
                  </a:moveTo>
                  <a:cubicBezTo>
                    <a:pt x="11" y="16"/>
                    <a:pt x="11" y="16"/>
                    <a:pt x="11" y="1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408" name="Freeform 46">
              <a:extLst>
                <a:ext uri="{FF2B5EF4-FFF2-40B4-BE49-F238E27FC236}">
                  <a16:creationId xmlns:a16="http://schemas.microsoft.com/office/drawing/2014/main" id="{3BF48169-59F2-2CA9-3E8F-3C0AF82FA5E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52750" y="1158875"/>
              <a:ext cx="95250" cy="142875"/>
            </a:xfrm>
            <a:custGeom>
              <a:avLst/>
              <a:gdLst/>
              <a:ahLst/>
              <a:cxnLst>
                <a:cxn ang="0">
                  <a:pos x="29" y="0"/>
                </a:cxn>
                <a:cxn ang="0">
                  <a:pos x="21" y="8"/>
                </a:cxn>
                <a:cxn ang="0">
                  <a:pos x="14" y="0"/>
                </a:cxn>
                <a:cxn ang="0">
                  <a:pos x="14" y="0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17" y="49"/>
                </a:cxn>
                <a:cxn ang="0">
                  <a:pos x="33" y="2"/>
                </a:cxn>
                <a:cxn ang="0">
                  <a:pos x="29" y="0"/>
                </a:cxn>
                <a:cxn ang="0">
                  <a:pos x="29" y="0"/>
                </a:cxn>
                <a:cxn ang="0">
                  <a:pos x="29" y="0"/>
                </a:cxn>
              </a:cxnLst>
              <a:rect l="0" t="0" r="r" b="b"/>
              <a:pathLst>
                <a:path w="33" h="49">
                  <a:moveTo>
                    <a:pt x="29" y="0"/>
                  </a:moveTo>
                  <a:cubicBezTo>
                    <a:pt x="21" y="8"/>
                    <a:pt x="21" y="8"/>
                    <a:pt x="21" y="8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9" y="1"/>
                    <a:pt x="1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7" y="49"/>
                    <a:pt x="17" y="49"/>
                    <a:pt x="17" y="49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32" y="1"/>
                    <a:pt x="31" y="1"/>
                    <a:pt x="29" y="0"/>
                  </a:cubicBezTo>
                  <a:close/>
                  <a:moveTo>
                    <a:pt x="29" y="0"/>
                  </a:moveTo>
                  <a:cubicBezTo>
                    <a:pt x="29" y="0"/>
                    <a:pt x="29" y="0"/>
                    <a:pt x="29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409" name="Freeform 47">
              <a:extLst>
                <a:ext uri="{FF2B5EF4-FFF2-40B4-BE49-F238E27FC236}">
                  <a16:creationId xmlns:a16="http://schemas.microsoft.com/office/drawing/2014/main" id="{5C2CF0F1-4272-C48E-2375-7E2138726EF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25750" y="1182688"/>
              <a:ext cx="201613" cy="207963"/>
            </a:xfrm>
            <a:custGeom>
              <a:avLst/>
              <a:gdLst/>
              <a:ahLst/>
              <a:cxnLst>
                <a:cxn ang="0">
                  <a:pos x="70" y="61"/>
                </a:cxn>
                <a:cxn ang="0">
                  <a:pos x="60" y="50"/>
                </a:cxn>
                <a:cxn ang="0">
                  <a:pos x="60" y="50"/>
                </a:cxn>
                <a:cxn ang="0">
                  <a:pos x="41" y="0"/>
                </a:cxn>
                <a:cxn ang="0">
                  <a:pos x="40" y="1"/>
                </a:cxn>
                <a:cxn ang="0">
                  <a:pos x="33" y="50"/>
                </a:cxn>
                <a:cxn ang="0">
                  <a:pos x="30" y="50"/>
                </a:cxn>
                <a:cxn ang="0">
                  <a:pos x="37" y="3"/>
                </a:cxn>
                <a:cxn ang="0">
                  <a:pos x="25" y="13"/>
                </a:cxn>
                <a:cxn ang="0">
                  <a:pos x="2" y="51"/>
                </a:cxn>
                <a:cxn ang="0">
                  <a:pos x="3" y="65"/>
                </a:cxn>
                <a:cxn ang="0">
                  <a:pos x="31" y="72"/>
                </a:cxn>
                <a:cxn ang="0">
                  <a:pos x="58" y="72"/>
                </a:cxn>
                <a:cxn ang="0">
                  <a:pos x="70" y="61"/>
                </a:cxn>
                <a:cxn ang="0">
                  <a:pos x="70" y="61"/>
                </a:cxn>
                <a:cxn ang="0">
                  <a:pos x="70" y="61"/>
                </a:cxn>
              </a:cxnLst>
              <a:rect l="0" t="0" r="r" b="b"/>
              <a:pathLst>
                <a:path w="70" h="72">
                  <a:moveTo>
                    <a:pt x="70" y="61"/>
                  </a:moveTo>
                  <a:cubicBezTo>
                    <a:pt x="70" y="55"/>
                    <a:pt x="66" y="51"/>
                    <a:pt x="60" y="50"/>
                  </a:cubicBezTo>
                  <a:cubicBezTo>
                    <a:pt x="60" y="50"/>
                    <a:pt x="60" y="50"/>
                    <a:pt x="60" y="5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41" y="0"/>
                    <a:pt x="41" y="0"/>
                    <a:pt x="40" y="1"/>
                  </a:cubicBezTo>
                  <a:cubicBezTo>
                    <a:pt x="33" y="50"/>
                    <a:pt x="33" y="50"/>
                    <a:pt x="33" y="50"/>
                  </a:cubicBezTo>
                  <a:cubicBezTo>
                    <a:pt x="30" y="50"/>
                    <a:pt x="30" y="50"/>
                    <a:pt x="30" y="50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6"/>
                    <a:pt x="29" y="9"/>
                    <a:pt x="25" y="13"/>
                  </a:cubicBezTo>
                  <a:cubicBezTo>
                    <a:pt x="14" y="25"/>
                    <a:pt x="7" y="34"/>
                    <a:pt x="2" y="51"/>
                  </a:cubicBezTo>
                  <a:cubicBezTo>
                    <a:pt x="0" y="56"/>
                    <a:pt x="0" y="62"/>
                    <a:pt x="3" y="65"/>
                  </a:cubicBezTo>
                  <a:cubicBezTo>
                    <a:pt x="6" y="69"/>
                    <a:pt x="9" y="71"/>
                    <a:pt x="31" y="72"/>
                  </a:cubicBezTo>
                  <a:cubicBezTo>
                    <a:pt x="31" y="72"/>
                    <a:pt x="58" y="72"/>
                    <a:pt x="58" y="72"/>
                  </a:cubicBezTo>
                  <a:cubicBezTo>
                    <a:pt x="65" y="72"/>
                    <a:pt x="70" y="67"/>
                    <a:pt x="70" y="61"/>
                  </a:cubicBezTo>
                  <a:close/>
                  <a:moveTo>
                    <a:pt x="70" y="61"/>
                  </a:moveTo>
                  <a:cubicBezTo>
                    <a:pt x="70" y="61"/>
                    <a:pt x="70" y="61"/>
                    <a:pt x="70" y="6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410" name="Freeform 48">
              <a:extLst>
                <a:ext uri="{FF2B5EF4-FFF2-40B4-BE49-F238E27FC236}">
                  <a16:creationId xmlns:a16="http://schemas.microsoft.com/office/drawing/2014/main" id="{33FDD6E4-1A06-66C9-077F-38ED14D210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21000" y="1168400"/>
              <a:ext cx="361950" cy="695325"/>
            </a:xfrm>
            <a:custGeom>
              <a:avLst/>
              <a:gdLst/>
              <a:ahLst/>
              <a:cxnLst>
                <a:cxn ang="0">
                  <a:pos x="119" y="55"/>
                </a:cxn>
                <a:cxn ang="0">
                  <a:pos x="110" y="51"/>
                </a:cxn>
                <a:cxn ang="0">
                  <a:pos x="74" y="23"/>
                </a:cxn>
                <a:cxn ang="0">
                  <a:pos x="47" y="0"/>
                </a:cxn>
                <a:cxn ang="0">
                  <a:pos x="38" y="58"/>
                </a:cxn>
                <a:cxn ang="0">
                  <a:pos x="40" y="66"/>
                </a:cxn>
                <a:cxn ang="0">
                  <a:pos x="25" y="80"/>
                </a:cxn>
                <a:cxn ang="0">
                  <a:pos x="0" y="80"/>
                </a:cxn>
                <a:cxn ang="0">
                  <a:pos x="0" y="95"/>
                </a:cxn>
                <a:cxn ang="0">
                  <a:pos x="2" y="107"/>
                </a:cxn>
                <a:cxn ang="0">
                  <a:pos x="2" y="183"/>
                </a:cxn>
                <a:cxn ang="0">
                  <a:pos x="31" y="171"/>
                </a:cxn>
                <a:cxn ang="0">
                  <a:pos x="31" y="123"/>
                </a:cxn>
                <a:cxn ang="0">
                  <a:pos x="33" y="123"/>
                </a:cxn>
                <a:cxn ang="0">
                  <a:pos x="33" y="123"/>
                </a:cxn>
                <a:cxn ang="0">
                  <a:pos x="33" y="225"/>
                </a:cxn>
                <a:cxn ang="0">
                  <a:pos x="48" y="240"/>
                </a:cxn>
                <a:cxn ang="0">
                  <a:pos x="63" y="225"/>
                </a:cxn>
                <a:cxn ang="0">
                  <a:pos x="63" y="107"/>
                </a:cxn>
                <a:cxn ang="0">
                  <a:pos x="65" y="95"/>
                </a:cxn>
                <a:cxn ang="0">
                  <a:pos x="65" y="51"/>
                </a:cxn>
                <a:cxn ang="0">
                  <a:pos x="108" y="76"/>
                </a:cxn>
                <a:cxn ang="0">
                  <a:pos x="119" y="74"/>
                </a:cxn>
                <a:cxn ang="0">
                  <a:pos x="123" y="68"/>
                </a:cxn>
                <a:cxn ang="0">
                  <a:pos x="119" y="55"/>
                </a:cxn>
                <a:cxn ang="0">
                  <a:pos x="119" y="55"/>
                </a:cxn>
                <a:cxn ang="0">
                  <a:pos x="119" y="55"/>
                </a:cxn>
              </a:cxnLst>
              <a:rect l="0" t="0" r="r" b="b"/>
              <a:pathLst>
                <a:path w="125" h="240">
                  <a:moveTo>
                    <a:pt x="119" y="55"/>
                  </a:moveTo>
                  <a:cubicBezTo>
                    <a:pt x="110" y="51"/>
                    <a:pt x="110" y="51"/>
                    <a:pt x="110" y="51"/>
                  </a:cubicBezTo>
                  <a:cubicBezTo>
                    <a:pt x="90" y="44"/>
                    <a:pt x="82" y="34"/>
                    <a:pt x="74" y="23"/>
                  </a:cubicBezTo>
                  <a:cubicBezTo>
                    <a:pt x="68" y="16"/>
                    <a:pt x="60" y="6"/>
                    <a:pt x="47" y="0"/>
                  </a:cubicBezTo>
                  <a:cubicBezTo>
                    <a:pt x="38" y="58"/>
                    <a:pt x="38" y="58"/>
                    <a:pt x="38" y="58"/>
                  </a:cubicBezTo>
                  <a:cubicBezTo>
                    <a:pt x="38" y="58"/>
                    <a:pt x="40" y="62"/>
                    <a:pt x="40" y="66"/>
                  </a:cubicBezTo>
                  <a:cubicBezTo>
                    <a:pt x="40" y="74"/>
                    <a:pt x="33" y="80"/>
                    <a:pt x="25" y="80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0" y="104"/>
                    <a:pt x="2" y="107"/>
                    <a:pt x="2" y="107"/>
                  </a:cubicBezTo>
                  <a:cubicBezTo>
                    <a:pt x="2" y="183"/>
                    <a:pt x="2" y="183"/>
                    <a:pt x="2" y="183"/>
                  </a:cubicBezTo>
                  <a:cubicBezTo>
                    <a:pt x="31" y="171"/>
                    <a:pt x="31" y="171"/>
                    <a:pt x="31" y="171"/>
                  </a:cubicBezTo>
                  <a:cubicBezTo>
                    <a:pt x="31" y="123"/>
                    <a:pt x="31" y="123"/>
                    <a:pt x="31" y="123"/>
                  </a:cubicBezTo>
                  <a:cubicBezTo>
                    <a:pt x="32" y="123"/>
                    <a:pt x="33" y="123"/>
                    <a:pt x="33" y="123"/>
                  </a:cubicBezTo>
                  <a:cubicBezTo>
                    <a:pt x="33" y="123"/>
                    <a:pt x="33" y="123"/>
                    <a:pt x="33" y="123"/>
                  </a:cubicBezTo>
                  <a:cubicBezTo>
                    <a:pt x="33" y="225"/>
                    <a:pt x="33" y="225"/>
                    <a:pt x="33" y="225"/>
                  </a:cubicBezTo>
                  <a:cubicBezTo>
                    <a:pt x="33" y="233"/>
                    <a:pt x="40" y="240"/>
                    <a:pt x="48" y="240"/>
                  </a:cubicBezTo>
                  <a:cubicBezTo>
                    <a:pt x="56" y="240"/>
                    <a:pt x="63" y="233"/>
                    <a:pt x="63" y="225"/>
                  </a:cubicBezTo>
                  <a:cubicBezTo>
                    <a:pt x="63" y="107"/>
                    <a:pt x="63" y="107"/>
                    <a:pt x="63" y="107"/>
                  </a:cubicBezTo>
                  <a:cubicBezTo>
                    <a:pt x="63" y="107"/>
                    <a:pt x="65" y="102"/>
                    <a:pt x="65" y="95"/>
                  </a:cubicBezTo>
                  <a:cubicBezTo>
                    <a:pt x="65" y="51"/>
                    <a:pt x="65" y="51"/>
                    <a:pt x="65" y="51"/>
                  </a:cubicBezTo>
                  <a:cubicBezTo>
                    <a:pt x="74" y="60"/>
                    <a:pt x="86" y="70"/>
                    <a:pt x="108" y="76"/>
                  </a:cubicBezTo>
                  <a:cubicBezTo>
                    <a:pt x="115" y="78"/>
                    <a:pt x="119" y="74"/>
                    <a:pt x="119" y="74"/>
                  </a:cubicBezTo>
                  <a:cubicBezTo>
                    <a:pt x="121" y="73"/>
                    <a:pt x="123" y="71"/>
                    <a:pt x="123" y="68"/>
                  </a:cubicBezTo>
                  <a:cubicBezTo>
                    <a:pt x="125" y="60"/>
                    <a:pt x="122" y="56"/>
                    <a:pt x="119" y="55"/>
                  </a:cubicBezTo>
                  <a:close/>
                  <a:moveTo>
                    <a:pt x="119" y="55"/>
                  </a:moveTo>
                  <a:cubicBezTo>
                    <a:pt x="119" y="55"/>
                    <a:pt x="119" y="55"/>
                    <a:pt x="119" y="5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411" name="Freeform 49">
              <a:extLst>
                <a:ext uri="{FF2B5EF4-FFF2-40B4-BE49-F238E27FC236}">
                  <a16:creationId xmlns:a16="http://schemas.microsoft.com/office/drawing/2014/main" id="{DF1CBB7E-1743-0777-4603-4C1312DEB7B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05138" y="1214438"/>
              <a:ext cx="36513" cy="115888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0" y="36"/>
                </a:cxn>
                <a:cxn ang="0">
                  <a:pos x="6" y="40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3" y="0"/>
                </a:cxn>
              </a:cxnLst>
              <a:rect l="0" t="0" r="r" b="b"/>
              <a:pathLst>
                <a:path w="13" h="40">
                  <a:moveTo>
                    <a:pt x="13" y="0"/>
                  </a:moveTo>
                  <a:cubicBezTo>
                    <a:pt x="0" y="36"/>
                    <a:pt x="0" y="36"/>
                    <a:pt x="0" y="36"/>
                  </a:cubicBezTo>
                  <a:cubicBezTo>
                    <a:pt x="2" y="37"/>
                    <a:pt x="5" y="38"/>
                    <a:pt x="6" y="40"/>
                  </a:cubicBezTo>
                  <a:lnTo>
                    <a:pt x="13" y="0"/>
                  </a:ln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1412" name="Group 127">
            <a:extLst>
              <a:ext uri="{FF2B5EF4-FFF2-40B4-BE49-F238E27FC236}">
                <a16:creationId xmlns:a16="http://schemas.microsoft.com/office/drawing/2014/main" id="{5515CAAB-7C14-E301-6B29-2A92E8B1ECBE}"/>
              </a:ext>
            </a:extLst>
          </p:cNvPr>
          <p:cNvGrpSpPr/>
          <p:nvPr/>
        </p:nvGrpSpPr>
        <p:grpSpPr>
          <a:xfrm>
            <a:off x="5901681" y="1527845"/>
            <a:ext cx="324511" cy="449872"/>
            <a:chOff x="4076700" y="1009650"/>
            <a:chExt cx="649288" cy="900113"/>
          </a:xfrm>
          <a:solidFill>
            <a:srgbClr val="10A9A6"/>
          </a:solidFill>
        </p:grpSpPr>
        <p:sp>
          <p:nvSpPr>
            <p:cNvPr id="1413" name="Freeform 55">
              <a:extLst>
                <a:ext uri="{FF2B5EF4-FFF2-40B4-BE49-F238E27FC236}">
                  <a16:creationId xmlns:a16="http://schemas.microsoft.com/office/drawing/2014/main" id="{DD46B025-2E98-F3D0-9C1D-ACC3DEBC36F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76700" y="1009650"/>
              <a:ext cx="649288" cy="900113"/>
            </a:xfrm>
            <a:custGeom>
              <a:avLst/>
              <a:gdLst/>
              <a:ahLst/>
              <a:cxnLst>
                <a:cxn ang="0">
                  <a:pos x="210" y="52"/>
                </a:cxn>
                <a:cxn ang="0">
                  <a:pos x="189" y="52"/>
                </a:cxn>
                <a:cxn ang="0">
                  <a:pos x="189" y="23"/>
                </a:cxn>
                <a:cxn ang="0">
                  <a:pos x="175" y="9"/>
                </a:cxn>
                <a:cxn ang="0">
                  <a:pos x="130" y="9"/>
                </a:cxn>
                <a:cxn ang="0">
                  <a:pos x="130" y="6"/>
                </a:cxn>
                <a:cxn ang="0">
                  <a:pos x="124" y="0"/>
                </a:cxn>
                <a:cxn ang="0">
                  <a:pos x="65" y="0"/>
                </a:cxn>
                <a:cxn ang="0">
                  <a:pos x="59" y="6"/>
                </a:cxn>
                <a:cxn ang="0">
                  <a:pos x="59" y="9"/>
                </a:cxn>
                <a:cxn ang="0">
                  <a:pos x="14" y="9"/>
                </a:cxn>
                <a:cxn ang="0">
                  <a:pos x="0" y="23"/>
                </a:cxn>
                <a:cxn ang="0">
                  <a:pos x="0" y="254"/>
                </a:cxn>
                <a:cxn ang="0">
                  <a:pos x="14" y="268"/>
                </a:cxn>
                <a:cxn ang="0">
                  <a:pos x="35" y="268"/>
                </a:cxn>
                <a:cxn ang="0">
                  <a:pos x="35" y="297"/>
                </a:cxn>
                <a:cxn ang="0">
                  <a:pos x="49" y="311"/>
                </a:cxn>
                <a:cxn ang="0">
                  <a:pos x="210" y="311"/>
                </a:cxn>
                <a:cxn ang="0">
                  <a:pos x="224" y="297"/>
                </a:cxn>
                <a:cxn ang="0">
                  <a:pos x="224" y="66"/>
                </a:cxn>
                <a:cxn ang="0">
                  <a:pos x="210" y="52"/>
                </a:cxn>
                <a:cxn ang="0">
                  <a:pos x="35" y="66"/>
                </a:cxn>
                <a:cxn ang="0">
                  <a:pos x="35" y="252"/>
                </a:cxn>
                <a:cxn ang="0">
                  <a:pos x="16" y="252"/>
                </a:cxn>
                <a:cxn ang="0">
                  <a:pos x="16" y="25"/>
                </a:cxn>
                <a:cxn ang="0">
                  <a:pos x="59" y="25"/>
                </a:cxn>
                <a:cxn ang="0">
                  <a:pos x="59" y="26"/>
                </a:cxn>
                <a:cxn ang="0">
                  <a:pos x="65" y="33"/>
                </a:cxn>
                <a:cxn ang="0">
                  <a:pos x="124" y="33"/>
                </a:cxn>
                <a:cxn ang="0">
                  <a:pos x="130" y="26"/>
                </a:cxn>
                <a:cxn ang="0">
                  <a:pos x="130" y="25"/>
                </a:cxn>
                <a:cxn ang="0">
                  <a:pos x="174" y="25"/>
                </a:cxn>
                <a:cxn ang="0">
                  <a:pos x="174" y="52"/>
                </a:cxn>
                <a:cxn ang="0">
                  <a:pos x="165" y="52"/>
                </a:cxn>
                <a:cxn ang="0">
                  <a:pos x="165" y="49"/>
                </a:cxn>
                <a:cxn ang="0">
                  <a:pos x="159" y="43"/>
                </a:cxn>
                <a:cxn ang="0">
                  <a:pos x="100" y="43"/>
                </a:cxn>
                <a:cxn ang="0">
                  <a:pos x="94" y="49"/>
                </a:cxn>
                <a:cxn ang="0">
                  <a:pos x="94" y="52"/>
                </a:cxn>
                <a:cxn ang="0">
                  <a:pos x="49" y="52"/>
                </a:cxn>
                <a:cxn ang="0">
                  <a:pos x="35" y="66"/>
                </a:cxn>
                <a:cxn ang="0">
                  <a:pos x="208" y="296"/>
                </a:cxn>
                <a:cxn ang="0">
                  <a:pos x="51" y="296"/>
                </a:cxn>
                <a:cxn ang="0">
                  <a:pos x="51" y="68"/>
                </a:cxn>
                <a:cxn ang="0">
                  <a:pos x="94" y="68"/>
                </a:cxn>
                <a:cxn ang="0">
                  <a:pos x="94" y="70"/>
                </a:cxn>
                <a:cxn ang="0">
                  <a:pos x="100" y="76"/>
                </a:cxn>
                <a:cxn ang="0">
                  <a:pos x="159" y="76"/>
                </a:cxn>
                <a:cxn ang="0">
                  <a:pos x="165" y="70"/>
                </a:cxn>
                <a:cxn ang="0">
                  <a:pos x="165" y="68"/>
                </a:cxn>
                <a:cxn ang="0">
                  <a:pos x="208" y="68"/>
                </a:cxn>
                <a:cxn ang="0">
                  <a:pos x="208" y="296"/>
                </a:cxn>
                <a:cxn ang="0">
                  <a:pos x="208" y="296"/>
                </a:cxn>
                <a:cxn ang="0">
                  <a:pos x="208" y="296"/>
                </a:cxn>
              </a:cxnLst>
              <a:rect l="0" t="0" r="r" b="b"/>
              <a:pathLst>
                <a:path w="224" h="311">
                  <a:moveTo>
                    <a:pt x="210" y="52"/>
                  </a:moveTo>
                  <a:cubicBezTo>
                    <a:pt x="189" y="52"/>
                    <a:pt x="189" y="52"/>
                    <a:pt x="189" y="52"/>
                  </a:cubicBezTo>
                  <a:cubicBezTo>
                    <a:pt x="189" y="23"/>
                    <a:pt x="189" y="23"/>
                    <a:pt x="189" y="23"/>
                  </a:cubicBezTo>
                  <a:cubicBezTo>
                    <a:pt x="189" y="15"/>
                    <a:pt x="183" y="9"/>
                    <a:pt x="175" y="9"/>
                  </a:cubicBezTo>
                  <a:cubicBezTo>
                    <a:pt x="130" y="9"/>
                    <a:pt x="130" y="9"/>
                    <a:pt x="130" y="9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0" y="2"/>
                    <a:pt x="127" y="0"/>
                    <a:pt x="124" y="0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62" y="0"/>
                    <a:pt x="59" y="2"/>
                    <a:pt x="59" y="6"/>
                  </a:cubicBezTo>
                  <a:cubicBezTo>
                    <a:pt x="59" y="9"/>
                    <a:pt x="59" y="9"/>
                    <a:pt x="59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7" y="9"/>
                    <a:pt x="0" y="15"/>
                    <a:pt x="0" y="23"/>
                  </a:cubicBezTo>
                  <a:cubicBezTo>
                    <a:pt x="0" y="254"/>
                    <a:pt x="0" y="254"/>
                    <a:pt x="0" y="254"/>
                  </a:cubicBezTo>
                  <a:cubicBezTo>
                    <a:pt x="0" y="262"/>
                    <a:pt x="7" y="268"/>
                    <a:pt x="14" y="268"/>
                  </a:cubicBezTo>
                  <a:cubicBezTo>
                    <a:pt x="35" y="268"/>
                    <a:pt x="35" y="268"/>
                    <a:pt x="35" y="268"/>
                  </a:cubicBezTo>
                  <a:cubicBezTo>
                    <a:pt x="35" y="297"/>
                    <a:pt x="35" y="297"/>
                    <a:pt x="35" y="297"/>
                  </a:cubicBezTo>
                  <a:cubicBezTo>
                    <a:pt x="35" y="305"/>
                    <a:pt x="41" y="311"/>
                    <a:pt x="49" y="311"/>
                  </a:cubicBezTo>
                  <a:cubicBezTo>
                    <a:pt x="210" y="311"/>
                    <a:pt x="210" y="311"/>
                    <a:pt x="210" y="311"/>
                  </a:cubicBezTo>
                  <a:cubicBezTo>
                    <a:pt x="218" y="311"/>
                    <a:pt x="224" y="305"/>
                    <a:pt x="224" y="297"/>
                  </a:cubicBezTo>
                  <a:cubicBezTo>
                    <a:pt x="224" y="66"/>
                    <a:pt x="224" y="66"/>
                    <a:pt x="224" y="66"/>
                  </a:cubicBezTo>
                  <a:cubicBezTo>
                    <a:pt x="224" y="59"/>
                    <a:pt x="218" y="52"/>
                    <a:pt x="210" y="52"/>
                  </a:cubicBezTo>
                  <a:close/>
                  <a:moveTo>
                    <a:pt x="35" y="66"/>
                  </a:moveTo>
                  <a:cubicBezTo>
                    <a:pt x="35" y="252"/>
                    <a:pt x="35" y="252"/>
                    <a:pt x="35" y="252"/>
                  </a:cubicBezTo>
                  <a:cubicBezTo>
                    <a:pt x="16" y="252"/>
                    <a:pt x="16" y="252"/>
                    <a:pt x="16" y="252"/>
                  </a:cubicBezTo>
                  <a:cubicBezTo>
                    <a:pt x="16" y="25"/>
                    <a:pt x="16" y="25"/>
                    <a:pt x="16" y="25"/>
                  </a:cubicBezTo>
                  <a:cubicBezTo>
                    <a:pt x="59" y="25"/>
                    <a:pt x="59" y="25"/>
                    <a:pt x="59" y="25"/>
                  </a:cubicBezTo>
                  <a:cubicBezTo>
                    <a:pt x="59" y="26"/>
                    <a:pt x="59" y="26"/>
                    <a:pt x="59" y="26"/>
                  </a:cubicBezTo>
                  <a:cubicBezTo>
                    <a:pt x="59" y="30"/>
                    <a:pt x="62" y="33"/>
                    <a:pt x="65" y="33"/>
                  </a:cubicBezTo>
                  <a:cubicBezTo>
                    <a:pt x="124" y="33"/>
                    <a:pt x="124" y="33"/>
                    <a:pt x="124" y="33"/>
                  </a:cubicBezTo>
                  <a:cubicBezTo>
                    <a:pt x="127" y="33"/>
                    <a:pt x="130" y="30"/>
                    <a:pt x="130" y="26"/>
                  </a:cubicBezTo>
                  <a:cubicBezTo>
                    <a:pt x="130" y="25"/>
                    <a:pt x="130" y="25"/>
                    <a:pt x="130" y="25"/>
                  </a:cubicBezTo>
                  <a:cubicBezTo>
                    <a:pt x="174" y="25"/>
                    <a:pt x="174" y="25"/>
                    <a:pt x="174" y="25"/>
                  </a:cubicBezTo>
                  <a:cubicBezTo>
                    <a:pt x="174" y="52"/>
                    <a:pt x="174" y="52"/>
                    <a:pt x="174" y="52"/>
                  </a:cubicBezTo>
                  <a:cubicBezTo>
                    <a:pt x="165" y="52"/>
                    <a:pt x="165" y="52"/>
                    <a:pt x="165" y="52"/>
                  </a:cubicBezTo>
                  <a:cubicBezTo>
                    <a:pt x="165" y="49"/>
                    <a:pt x="165" y="49"/>
                    <a:pt x="165" y="49"/>
                  </a:cubicBezTo>
                  <a:cubicBezTo>
                    <a:pt x="165" y="46"/>
                    <a:pt x="162" y="43"/>
                    <a:pt x="159" y="43"/>
                  </a:cubicBezTo>
                  <a:cubicBezTo>
                    <a:pt x="100" y="43"/>
                    <a:pt x="100" y="43"/>
                    <a:pt x="100" y="43"/>
                  </a:cubicBezTo>
                  <a:cubicBezTo>
                    <a:pt x="97" y="43"/>
                    <a:pt x="94" y="46"/>
                    <a:pt x="94" y="49"/>
                  </a:cubicBezTo>
                  <a:cubicBezTo>
                    <a:pt x="94" y="52"/>
                    <a:pt x="94" y="52"/>
                    <a:pt x="94" y="52"/>
                  </a:cubicBezTo>
                  <a:cubicBezTo>
                    <a:pt x="49" y="52"/>
                    <a:pt x="49" y="52"/>
                    <a:pt x="49" y="52"/>
                  </a:cubicBezTo>
                  <a:cubicBezTo>
                    <a:pt x="41" y="52"/>
                    <a:pt x="35" y="59"/>
                    <a:pt x="35" y="66"/>
                  </a:cubicBezTo>
                  <a:close/>
                  <a:moveTo>
                    <a:pt x="208" y="296"/>
                  </a:moveTo>
                  <a:cubicBezTo>
                    <a:pt x="51" y="296"/>
                    <a:pt x="51" y="296"/>
                    <a:pt x="51" y="296"/>
                  </a:cubicBezTo>
                  <a:cubicBezTo>
                    <a:pt x="51" y="68"/>
                    <a:pt x="51" y="68"/>
                    <a:pt x="51" y="68"/>
                  </a:cubicBezTo>
                  <a:cubicBezTo>
                    <a:pt x="94" y="68"/>
                    <a:pt x="94" y="68"/>
                    <a:pt x="94" y="68"/>
                  </a:cubicBezTo>
                  <a:cubicBezTo>
                    <a:pt x="94" y="70"/>
                    <a:pt x="94" y="70"/>
                    <a:pt x="94" y="70"/>
                  </a:cubicBezTo>
                  <a:cubicBezTo>
                    <a:pt x="94" y="73"/>
                    <a:pt x="97" y="76"/>
                    <a:pt x="100" y="76"/>
                  </a:cubicBezTo>
                  <a:cubicBezTo>
                    <a:pt x="159" y="76"/>
                    <a:pt x="159" y="76"/>
                    <a:pt x="159" y="76"/>
                  </a:cubicBezTo>
                  <a:cubicBezTo>
                    <a:pt x="162" y="76"/>
                    <a:pt x="165" y="73"/>
                    <a:pt x="165" y="70"/>
                  </a:cubicBezTo>
                  <a:cubicBezTo>
                    <a:pt x="165" y="68"/>
                    <a:pt x="165" y="68"/>
                    <a:pt x="165" y="68"/>
                  </a:cubicBezTo>
                  <a:cubicBezTo>
                    <a:pt x="208" y="68"/>
                    <a:pt x="208" y="68"/>
                    <a:pt x="208" y="68"/>
                  </a:cubicBezTo>
                  <a:cubicBezTo>
                    <a:pt x="208" y="296"/>
                    <a:pt x="208" y="296"/>
                    <a:pt x="208" y="296"/>
                  </a:cubicBezTo>
                  <a:close/>
                  <a:moveTo>
                    <a:pt x="208" y="296"/>
                  </a:moveTo>
                  <a:cubicBezTo>
                    <a:pt x="208" y="296"/>
                    <a:pt x="208" y="296"/>
                    <a:pt x="208" y="29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414" name="Rectangle 56">
              <a:extLst>
                <a:ext uri="{FF2B5EF4-FFF2-40B4-BE49-F238E27FC236}">
                  <a16:creationId xmlns:a16="http://schemas.microsoft.com/office/drawing/2014/main" id="{FD6C8A20-1B19-92A5-8FDA-4A39F174EB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4188" y="1562100"/>
              <a:ext cx="315913" cy="635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415" name="Rectangle 57">
              <a:extLst>
                <a:ext uri="{FF2B5EF4-FFF2-40B4-BE49-F238E27FC236}">
                  <a16:creationId xmlns:a16="http://schemas.microsoft.com/office/drawing/2014/main" id="{A4DEF61A-6AC6-BF8E-F609-E717CD75F3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4188" y="1689100"/>
              <a:ext cx="315913" cy="650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416" name="Freeform 58">
              <a:extLst>
                <a:ext uri="{FF2B5EF4-FFF2-40B4-BE49-F238E27FC236}">
                  <a16:creationId xmlns:a16="http://schemas.microsoft.com/office/drawing/2014/main" id="{47492383-E4D1-1478-11C1-E23E7876BC5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54513" y="1295400"/>
              <a:ext cx="196850" cy="196850"/>
            </a:xfrm>
            <a:custGeom>
              <a:avLst/>
              <a:gdLst/>
              <a:ahLst/>
              <a:cxnLst>
                <a:cxn ang="0">
                  <a:pos x="44" y="124"/>
                </a:cxn>
                <a:cxn ang="0">
                  <a:pos x="79" y="124"/>
                </a:cxn>
                <a:cxn ang="0">
                  <a:pos x="79" y="81"/>
                </a:cxn>
                <a:cxn ang="0">
                  <a:pos x="124" y="81"/>
                </a:cxn>
                <a:cxn ang="0">
                  <a:pos x="124" y="46"/>
                </a:cxn>
                <a:cxn ang="0">
                  <a:pos x="79" y="46"/>
                </a:cxn>
                <a:cxn ang="0">
                  <a:pos x="79" y="0"/>
                </a:cxn>
                <a:cxn ang="0">
                  <a:pos x="44" y="0"/>
                </a:cxn>
                <a:cxn ang="0">
                  <a:pos x="44" y="46"/>
                </a:cxn>
                <a:cxn ang="0">
                  <a:pos x="0" y="46"/>
                </a:cxn>
                <a:cxn ang="0">
                  <a:pos x="0" y="81"/>
                </a:cxn>
                <a:cxn ang="0">
                  <a:pos x="44" y="81"/>
                </a:cxn>
                <a:cxn ang="0">
                  <a:pos x="44" y="124"/>
                </a:cxn>
                <a:cxn ang="0">
                  <a:pos x="44" y="124"/>
                </a:cxn>
                <a:cxn ang="0">
                  <a:pos x="44" y="124"/>
                </a:cxn>
              </a:cxnLst>
              <a:rect l="0" t="0" r="r" b="b"/>
              <a:pathLst>
                <a:path w="124" h="124">
                  <a:moveTo>
                    <a:pt x="44" y="124"/>
                  </a:moveTo>
                  <a:lnTo>
                    <a:pt x="79" y="124"/>
                  </a:lnTo>
                  <a:lnTo>
                    <a:pt x="79" y="81"/>
                  </a:lnTo>
                  <a:lnTo>
                    <a:pt x="124" y="81"/>
                  </a:lnTo>
                  <a:lnTo>
                    <a:pt x="124" y="46"/>
                  </a:lnTo>
                  <a:lnTo>
                    <a:pt x="79" y="46"/>
                  </a:lnTo>
                  <a:lnTo>
                    <a:pt x="79" y="0"/>
                  </a:lnTo>
                  <a:lnTo>
                    <a:pt x="44" y="0"/>
                  </a:lnTo>
                  <a:lnTo>
                    <a:pt x="44" y="46"/>
                  </a:lnTo>
                  <a:lnTo>
                    <a:pt x="0" y="46"/>
                  </a:lnTo>
                  <a:lnTo>
                    <a:pt x="0" y="81"/>
                  </a:lnTo>
                  <a:lnTo>
                    <a:pt x="44" y="81"/>
                  </a:lnTo>
                  <a:lnTo>
                    <a:pt x="44" y="124"/>
                  </a:lnTo>
                  <a:close/>
                  <a:moveTo>
                    <a:pt x="44" y="124"/>
                  </a:moveTo>
                  <a:lnTo>
                    <a:pt x="44" y="1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417" name="Freeform 59">
              <a:extLst>
                <a:ext uri="{FF2B5EF4-FFF2-40B4-BE49-F238E27FC236}">
                  <a16:creationId xmlns:a16="http://schemas.microsoft.com/office/drawing/2014/main" id="{E53D9DDD-4FDC-3BBB-CDD9-F0FFF244F69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54513" y="1295400"/>
              <a:ext cx="196850" cy="196850"/>
            </a:xfrm>
            <a:custGeom>
              <a:avLst/>
              <a:gdLst/>
              <a:ahLst/>
              <a:cxnLst>
                <a:cxn ang="0">
                  <a:pos x="44" y="124"/>
                </a:cxn>
                <a:cxn ang="0">
                  <a:pos x="79" y="124"/>
                </a:cxn>
                <a:cxn ang="0">
                  <a:pos x="79" y="81"/>
                </a:cxn>
                <a:cxn ang="0">
                  <a:pos x="124" y="81"/>
                </a:cxn>
                <a:cxn ang="0">
                  <a:pos x="124" y="46"/>
                </a:cxn>
                <a:cxn ang="0">
                  <a:pos x="79" y="46"/>
                </a:cxn>
                <a:cxn ang="0">
                  <a:pos x="79" y="0"/>
                </a:cxn>
                <a:cxn ang="0">
                  <a:pos x="44" y="0"/>
                </a:cxn>
                <a:cxn ang="0">
                  <a:pos x="44" y="46"/>
                </a:cxn>
                <a:cxn ang="0">
                  <a:pos x="0" y="46"/>
                </a:cxn>
                <a:cxn ang="0">
                  <a:pos x="0" y="81"/>
                </a:cxn>
                <a:cxn ang="0">
                  <a:pos x="44" y="81"/>
                </a:cxn>
                <a:cxn ang="0">
                  <a:pos x="44" y="124"/>
                </a:cxn>
                <a:cxn ang="0">
                  <a:pos x="44" y="124"/>
                </a:cxn>
                <a:cxn ang="0">
                  <a:pos x="44" y="124"/>
                </a:cxn>
              </a:cxnLst>
              <a:rect l="0" t="0" r="r" b="b"/>
              <a:pathLst>
                <a:path w="124" h="124">
                  <a:moveTo>
                    <a:pt x="44" y="124"/>
                  </a:moveTo>
                  <a:lnTo>
                    <a:pt x="79" y="124"/>
                  </a:lnTo>
                  <a:lnTo>
                    <a:pt x="79" y="81"/>
                  </a:lnTo>
                  <a:lnTo>
                    <a:pt x="124" y="81"/>
                  </a:lnTo>
                  <a:lnTo>
                    <a:pt x="124" y="46"/>
                  </a:lnTo>
                  <a:lnTo>
                    <a:pt x="79" y="46"/>
                  </a:lnTo>
                  <a:lnTo>
                    <a:pt x="79" y="0"/>
                  </a:lnTo>
                  <a:lnTo>
                    <a:pt x="44" y="0"/>
                  </a:lnTo>
                  <a:lnTo>
                    <a:pt x="44" y="46"/>
                  </a:lnTo>
                  <a:lnTo>
                    <a:pt x="0" y="46"/>
                  </a:lnTo>
                  <a:lnTo>
                    <a:pt x="0" y="81"/>
                  </a:lnTo>
                  <a:lnTo>
                    <a:pt x="44" y="81"/>
                  </a:lnTo>
                  <a:lnTo>
                    <a:pt x="44" y="124"/>
                  </a:lnTo>
                  <a:moveTo>
                    <a:pt x="44" y="124"/>
                  </a:moveTo>
                  <a:lnTo>
                    <a:pt x="44" y="124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1418" name="Group 118">
            <a:extLst>
              <a:ext uri="{FF2B5EF4-FFF2-40B4-BE49-F238E27FC236}">
                <a16:creationId xmlns:a16="http://schemas.microsoft.com/office/drawing/2014/main" id="{DAFF7192-BF46-BAD2-E0C5-59B620CAD1E7}"/>
              </a:ext>
            </a:extLst>
          </p:cNvPr>
          <p:cNvGrpSpPr/>
          <p:nvPr/>
        </p:nvGrpSpPr>
        <p:grpSpPr>
          <a:xfrm>
            <a:off x="9310674" y="1551844"/>
            <a:ext cx="395239" cy="425873"/>
            <a:chOff x="3773488" y="2165350"/>
            <a:chExt cx="1044575" cy="1125538"/>
          </a:xfrm>
          <a:solidFill>
            <a:srgbClr val="10A9A6"/>
          </a:solidFill>
        </p:grpSpPr>
        <p:sp>
          <p:nvSpPr>
            <p:cNvPr id="1419" name="Freeform 60">
              <a:extLst>
                <a:ext uri="{FF2B5EF4-FFF2-40B4-BE49-F238E27FC236}">
                  <a16:creationId xmlns:a16="http://schemas.microsoft.com/office/drawing/2014/main" id="{491FE2EB-5A4A-A8EB-05ED-ACBEF24DC29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73488" y="2419350"/>
              <a:ext cx="544513" cy="871538"/>
            </a:xfrm>
            <a:custGeom>
              <a:avLst/>
              <a:gdLst/>
              <a:ahLst/>
              <a:cxnLst>
                <a:cxn ang="0">
                  <a:pos x="168" y="29"/>
                </a:cxn>
                <a:cxn ang="0">
                  <a:pos x="131" y="29"/>
                </a:cxn>
                <a:cxn ang="0">
                  <a:pos x="131" y="0"/>
                </a:cxn>
                <a:cxn ang="0">
                  <a:pos x="59" y="0"/>
                </a:cxn>
                <a:cxn ang="0">
                  <a:pos x="59" y="29"/>
                </a:cxn>
                <a:cxn ang="0">
                  <a:pos x="20" y="29"/>
                </a:cxn>
                <a:cxn ang="0">
                  <a:pos x="0" y="49"/>
                </a:cxn>
                <a:cxn ang="0">
                  <a:pos x="0" y="282"/>
                </a:cxn>
                <a:cxn ang="0">
                  <a:pos x="20" y="301"/>
                </a:cxn>
                <a:cxn ang="0">
                  <a:pos x="168" y="301"/>
                </a:cxn>
                <a:cxn ang="0">
                  <a:pos x="188" y="282"/>
                </a:cxn>
                <a:cxn ang="0">
                  <a:pos x="188" y="49"/>
                </a:cxn>
                <a:cxn ang="0">
                  <a:pos x="168" y="29"/>
                </a:cxn>
                <a:cxn ang="0">
                  <a:pos x="148" y="184"/>
                </a:cxn>
                <a:cxn ang="0">
                  <a:pos x="112" y="184"/>
                </a:cxn>
                <a:cxn ang="0">
                  <a:pos x="112" y="220"/>
                </a:cxn>
                <a:cxn ang="0">
                  <a:pos x="76" y="220"/>
                </a:cxn>
                <a:cxn ang="0">
                  <a:pos x="76" y="184"/>
                </a:cxn>
                <a:cxn ang="0">
                  <a:pos x="39" y="184"/>
                </a:cxn>
                <a:cxn ang="0">
                  <a:pos x="39" y="148"/>
                </a:cxn>
                <a:cxn ang="0">
                  <a:pos x="76" y="148"/>
                </a:cxn>
                <a:cxn ang="0">
                  <a:pos x="76" y="111"/>
                </a:cxn>
                <a:cxn ang="0">
                  <a:pos x="112" y="111"/>
                </a:cxn>
                <a:cxn ang="0">
                  <a:pos x="112" y="148"/>
                </a:cxn>
                <a:cxn ang="0">
                  <a:pos x="148" y="148"/>
                </a:cxn>
                <a:cxn ang="0">
                  <a:pos x="148" y="184"/>
                </a:cxn>
                <a:cxn ang="0">
                  <a:pos x="148" y="184"/>
                </a:cxn>
                <a:cxn ang="0">
                  <a:pos x="148" y="184"/>
                </a:cxn>
              </a:cxnLst>
              <a:rect l="0" t="0" r="r" b="b"/>
              <a:pathLst>
                <a:path w="188" h="301">
                  <a:moveTo>
                    <a:pt x="168" y="29"/>
                  </a:moveTo>
                  <a:cubicBezTo>
                    <a:pt x="131" y="29"/>
                    <a:pt x="131" y="29"/>
                    <a:pt x="131" y="29"/>
                  </a:cubicBezTo>
                  <a:cubicBezTo>
                    <a:pt x="131" y="0"/>
                    <a:pt x="131" y="0"/>
                    <a:pt x="131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59" y="29"/>
                    <a:pt x="59" y="29"/>
                    <a:pt x="59" y="29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9" y="29"/>
                    <a:pt x="0" y="38"/>
                    <a:pt x="0" y="49"/>
                  </a:cubicBezTo>
                  <a:cubicBezTo>
                    <a:pt x="0" y="282"/>
                    <a:pt x="0" y="282"/>
                    <a:pt x="0" y="282"/>
                  </a:cubicBezTo>
                  <a:cubicBezTo>
                    <a:pt x="0" y="292"/>
                    <a:pt x="9" y="301"/>
                    <a:pt x="20" y="301"/>
                  </a:cubicBezTo>
                  <a:cubicBezTo>
                    <a:pt x="168" y="301"/>
                    <a:pt x="168" y="301"/>
                    <a:pt x="168" y="301"/>
                  </a:cubicBezTo>
                  <a:cubicBezTo>
                    <a:pt x="179" y="301"/>
                    <a:pt x="188" y="292"/>
                    <a:pt x="188" y="282"/>
                  </a:cubicBezTo>
                  <a:cubicBezTo>
                    <a:pt x="188" y="49"/>
                    <a:pt x="188" y="49"/>
                    <a:pt x="188" y="49"/>
                  </a:cubicBezTo>
                  <a:cubicBezTo>
                    <a:pt x="188" y="38"/>
                    <a:pt x="179" y="29"/>
                    <a:pt x="168" y="29"/>
                  </a:cubicBezTo>
                  <a:close/>
                  <a:moveTo>
                    <a:pt x="148" y="184"/>
                  </a:moveTo>
                  <a:cubicBezTo>
                    <a:pt x="112" y="184"/>
                    <a:pt x="112" y="184"/>
                    <a:pt x="112" y="184"/>
                  </a:cubicBezTo>
                  <a:cubicBezTo>
                    <a:pt x="112" y="220"/>
                    <a:pt x="112" y="220"/>
                    <a:pt x="112" y="220"/>
                  </a:cubicBezTo>
                  <a:cubicBezTo>
                    <a:pt x="76" y="220"/>
                    <a:pt x="76" y="220"/>
                    <a:pt x="76" y="220"/>
                  </a:cubicBezTo>
                  <a:cubicBezTo>
                    <a:pt x="76" y="184"/>
                    <a:pt x="76" y="184"/>
                    <a:pt x="76" y="184"/>
                  </a:cubicBezTo>
                  <a:cubicBezTo>
                    <a:pt x="39" y="184"/>
                    <a:pt x="39" y="184"/>
                    <a:pt x="39" y="184"/>
                  </a:cubicBezTo>
                  <a:cubicBezTo>
                    <a:pt x="39" y="148"/>
                    <a:pt x="39" y="148"/>
                    <a:pt x="39" y="148"/>
                  </a:cubicBezTo>
                  <a:cubicBezTo>
                    <a:pt x="76" y="148"/>
                    <a:pt x="76" y="148"/>
                    <a:pt x="76" y="148"/>
                  </a:cubicBezTo>
                  <a:cubicBezTo>
                    <a:pt x="76" y="111"/>
                    <a:pt x="76" y="111"/>
                    <a:pt x="76" y="111"/>
                  </a:cubicBezTo>
                  <a:cubicBezTo>
                    <a:pt x="112" y="111"/>
                    <a:pt x="112" y="111"/>
                    <a:pt x="112" y="111"/>
                  </a:cubicBezTo>
                  <a:cubicBezTo>
                    <a:pt x="112" y="148"/>
                    <a:pt x="112" y="148"/>
                    <a:pt x="112" y="148"/>
                  </a:cubicBezTo>
                  <a:cubicBezTo>
                    <a:pt x="148" y="148"/>
                    <a:pt x="148" y="148"/>
                    <a:pt x="148" y="148"/>
                  </a:cubicBezTo>
                  <a:lnTo>
                    <a:pt x="148" y="184"/>
                  </a:lnTo>
                  <a:close/>
                  <a:moveTo>
                    <a:pt x="148" y="184"/>
                  </a:moveTo>
                  <a:cubicBezTo>
                    <a:pt x="148" y="184"/>
                    <a:pt x="148" y="184"/>
                    <a:pt x="148" y="18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420" name="Rectangle 61">
              <a:extLst>
                <a:ext uri="{FF2B5EF4-FFF2-40B4-BE49-F238E27FC236}">
                  <a16:creationId xmlns:a16="http://schemas.microsoft.com/office/drawing/2014/main" id="{16B5BC8E-85B2-462E-56DD-05AB853671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3663" y="2260600"/>
              <a:ext cx="288925" cy="1222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421" name="Freeform 62">
              <a:extLst>
                <a:ext uri="{FF2B5EF4-FFF2-40B4-BE49-F238E27FC236}">
                  <a16:creationId xmlns:a16="http://schemas.microsoft.com/office/drawing/2014/main" id="{097E19AD-0249-F219-D67A-0BDCB005961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73550" y="2327275"/>
              <a:ext cx="544513" cy="871538"/>
            </a:xfrm>
            <a:custGeom>
              <a:avLst/>
              <a:gdLst/>
              <a:ahLst/>
              <a:cxnLst>
                <a:cxn ang="0">
                  <a:pos x="20" y="29"/>
                </a:cxn>
                <a:cxn ang="0">
                  <a:pos x="59" y="29"/>
                </a:cxn>
                <a:cxn ang="0">
                  <a:pos x="59" y="0"/>
                </a:cxn>
                <a:cxn ang="0">
                  <a:pos x="131" y="0"/>
                </a:cxn>
                <a:cxn ang="0">
                  <a:pos x="131" y="29"/>
                </a:cxn>
                <a:cxn ang="0">
                  <a:pos x="169" y="29"/>
                </a:cxn>
                <a:cxn ang="0">
                  <a:pos x="188" y="49"/>
                </a:cxn>
                <a:cxn ang="0">
                  <a:pos x="188" y="281"/>
                </a:cxn>
                <a:cxn ang="0">
                  <a:pos x="169" y="301"/>
                </a:cxn>
                <a:cxn ang="0">
                  <a:pos x="21" y="301"/>
                </a:cxn>
                <a:cxn ang="0">
                  <a:pos x="21" y="223"/>
                </a:cxn>
                <a:cxn ang="0">
                  <a:pos x="145" y="223"/>
                </a:cxn>
                <a:cxn ang="0">
                  <a:pos x="145" y="126"/>
                </a:cxn>
                <a:cxn ang="0">
                  <a:pos x="21" y="126"/>
                </a:cxn>
                <a:cxn ang="0">
                  <a:pos x="21" y="77"/>
                </a:cxn>
                <a:cxn ang="0">
                  <a:pos x="1" y="58"/>
                </a:cxn>
                <a:cxn ang="0">
                  <a:pos x="0" y="58"/>
                </a:cxn>
                <a:cxn ang="0">
                  <a:pos x="0" y="49"/>
                </a:cxn>
                <a:cxn ang="0">
                  <a:pos x="20" y="29"/>
                </a:cxn>
                <a:cxn ang="0">
                  <a:pos x="20" y="29"/>
                </a:cxn>
                <a:cxn ang="0">
                  <a:pos x="20" y="29"/>
                </a:cxn>
              </a:cxnLst>
              <a:rect l="0" t="0" r="r" b="b"/>
              <a:pathLst>
                <a:path w="188" h="301">
                  <a:moveTo>
                    <a:pt x="20" y="29"/>
                  </a:moveTo>
                  <a:cubicBezTo>
                    <a:pt x="59" y="29"/>
                    <a:pt x="59" y="29"/>
                    <a:pt x="59" y="29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131" y="0"/>
                    <a:pt x="131" y="0"/>
                    <a:pt x="131" y="0"/>
                  </a:cubicBezTo>
                  <a:cubicBezTo>
                    <a:pt x="131" y="29"/>
                    <a:pt x="131" y="29"/>
                    <a:pt x="131" y="29"/>
                  </a:cubicBezTo>
                  <a:cubicBezTo>
                    <a:pt x="169" y="29"/>
                    <a:pt x="169" y="29"/>
                    <a:pt x="169" y="29"/>
                  </a:cubicBezTo>
                  <a:cubicBezTo>
                    <a:pt x="179" y="29"/>
                    <a:pt x="188" y="38"/>
                    <a:pt x="188" y="49"/>
                  </a:cubicBezTo>
                  <a:cubicBezTo>
                    <a:pt x="188" y="281"/>
                    <a:pt x="188" y="281"/>
                    <a:pt x="188" y="281"/>
                  </a:cubicBezTo>
                  <a:cubicBezTo>
                    <a:pt x="188" y="292"/>
                    <a:pt x="179" y="301"/>
                    <a:pt x="169" y="301"/>
                  </a:cubicBezTo>
                  <a:cubicBezTo>
                    <a:pt x="21" y="301"/>
                    <a:pt x="21" y="301"/>
                    <a:pt x="21" y="301"/>
                  </a:cubicBezTo>
                  <a:cubicBezTo>
                    <a:pt x="21" y="223"/>
                    <a:pt x="21" y="223"/>
                    <a:pt x="21" y="223"/>
                  </a:cubicBezTo>
                  <a:cubicBezTo>
                    <a:pt x="145" y="223"/>
                    <a:pt x="145" y="223"/>
                    <a:pt x="145" y="223"/>
                  </a:cubicBezTo>
                  <a:cubicBezTo>
                    <a:pt x="145" y="126"/>
                    <a:pt x="145" y="126"/>
                    <a:pt x="145" y="126"/>
                  </a:cubicBezTo>
                  <a:cubicBezTo>
                    <a:pt x="21" y="126"/>
                    <a:pt x="21" y="126"/>
                    <a:pt x="21" y="126"/>
                  </a:cubicBezTo>
                  <a:cubicBezTo>
                    <a:pt x="21" y="77"/>
                    <a:pt x="21" y="77"/>
                    <a:pt x="21" y="77"/>
                  </a:cubicBezTo>
                  <a:cubicBezTo>
                    <a:pt x="21" y="67"/>
                    <a:pt x="12" y="58"/>
                    <a:pt x="1" y="58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38"/>
                    <a:pt x="9" y="29"/>
                    <a:pt x="20" y="29"/>
                  </a:cubicBezTo>
                  <a:close/>
                  <a:moveTo>
                    <a:pt x="20" y="29"/>
                  </a:moveTo>
                  <a:cubicBezTo>
                    <a:pt x="20" y="29"/>
                    <a:pt x="20" y="29"/>
                    <a:pt x="20" y="2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422" name="Rectangle 63">
              <a:extLst>
                <a:ext uri="{FF2B5EF4-FFF2-40B4-BE49-F238E27FC236}">
                  <a16:creationId xmlns:a16="http://schemas.microsoft.com/office/drawing/2014/main" id="{9C4517DC-634E-E1BC-746A-7410BDC54D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963" y="2165350"/>
              <a:ext cx="292100" cy="1238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1423" name="Group 120">
            <a:extLst>
              <a:ext uri="{FF2B5EF4-FFF2-40B4-BE49-F238E27FC236}">
                <a16:creationId xmlns:a16="http://schemas.microsoft.com/office/drawing/2014/main" id="{27242F81-4296-DACD-B727-1E2540A9B0B7}"/>
              </a:ext>
            </a:extLst>
          </p:cNvPr>
          <p:cNvGrpSpPr/>
          <p:nvPr/>
        </p:nvGrpSpPr>
        <p:grpSpPr>
          <a:xfrm>
            <a:off x="6515720" y="1559620"/>
            <a:ext cx="320716" cy="418097"/>
            <a:chOff x="5135563" y="1020763"/>
            <a:chExt cx="873125" cy="1138237"/>
          </a:xfrm>
          <a:solidFill>
            <a:srgbClr val="10A9A6"/>
          </a:solidFill>
        </p:grpSpPr>
        <p:sp>
          <p:nvSpPr>
            <p:cNvPr id="1424" name="Freeform 64">
              <a:extLst>
                <a:ext uri="{FF2B5EF4-FFF2-40B4-BE49-F238E27FC236}">
                  <a16:creationId xmlns:a16="http://schemas.microsoft.com/office/drawing/2014/main" id="{1FEADE0D-6903-AE02-4056-DE87231826E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35563" y="1439863"/>
              <a:ext cx="534988" cy="557213"/>
            </a:xfrm>
            <a:custGeom>
              <a:avLst/>
              <a:gdLst/>
              <a:ahLst/>
              <a:cxnLst>
                <a:cxn ang="0">
                  <a:pos x="167" y="164"/>
                </a:cxn>
                <a:cxn ang="0">
                  <a:pos x="145" y="138"/>
                </a:cxn>
                <a:cxn ang="0">
                  <a:pos x="145" y="138"/>
                </a:cxn>
                <a:cxn ang="0">
                  <a:pos x="140" y="125"/>
                </a:cxn>
                <a:cxn ang="0">
                  <a:pos x="145" y="118"/>
                </a:cxn>
                <a:cxn ang="0">
                  <a:pos x="185" y="3"/>
                </a:cxn>
                <a:cxn ang="0">
                  <a:pos x="176" y="0"/>
                </a:cxn>
                <a:cxn ang="0">
                  <a:pos x="157" y="19"/>
                </a:cxn>
                <a:cxn ang="0">
                  <a:pos x="138" y="0"/>
                </a:cxn>
                <a:cxn ang="0">
                  <a:pos x="138" y="0"/>
                </a:cxn>
                <a:cxn ang="0">
                  <a:pos x="88" y="26"/>
                </a:cxn>
                <a:cxn ang="0">
                  <a:pos x="59" y="50"/>
                </a:cxn>
                <a:cxn ang="0">
                  <a:pos x="4" y="142"/>
                </a:cxn>
                <a:cxn ang="0">
                  <a:pos x="7" y="176"/>
                </a:cxn>
                <a:cxn ang="0">
                  <a:pos x="75" y="192"/>
                </a:cxn>
                <a:cxn ang="0">
                  <a:pos x="140" y="192"/>
                </a:cxn>
                <a:cxn ang="0">
                  <a:pos x="167" y="164"/>
                </a:cxn>
                <a:cxn ang="0">
                  <a:pos x="107" y="183"/>
                </a:cxn>
                <a:cxn ang="0">
                  <a:pos x="85" y="184"/>
                </a:cxn>
                <a:cxn ang="0">
                  <a:pos x="77" y="184"/>
                </a:cxn>
                <a:cxn ang="0">
                  <a:pos x="75" y="184"/>
                </a:cxn>
                <a:cxn ang="0">
                  <a:pos x="75" y="184"/>
                </a:cxn>
                <a:cxn ang="0">
                  <a:pos x="13" y="171"/>
                </a:cxn>
                <a:cxn ang="0">
                  <a:pos x="12" y="144"/>
                </a:cxn>
                <a:cxn ang="0">
                  <a:pos x="65" y="55"/>
                </a:cxn>
                <a:cxn ang="0">
                  <a:pos x="93" y="32"/>
                </a:cxn>
                <a:cxn ang="0">
                  <a:pos x="94" y="31"/>
                </a:cxn>
                <a:cxn ang="0">
                  <a:pos x="137" y="140"/>
                </a:cxn>
                <a:cxn ang="0">
                  <a:pos x="143" y="146"/>
                </a:cxn>
                <a:cxn ang="0">
                  <a:pos x="159" y="164"/>
                </a:cxn>
                <a:cxn ang="0">
                  <a:pos x="140" y="183"/>
                </a:cxn>
                <a:cxn ang="0">
                  <a:pos x="107" y="183"/>
                </a:cxn>
                <a:cxn ang="0">
                  <a:pos x="107" y="183"/>
                </a:cxn>
                <a:cxn ang="0">
                  <a:pos x="107" y="183"/>
                </a:cxn>
              </a:cxnLst>
              <a:rect l="0" t="0" r="r" b="b"/>
              <a:pathLst>
                <a:path w="185" h="192">
                  <a:moveTo>
                    <a:pt x="167" y="164"/>
                  </a:moveTo>
                  <a:cubicBezTo>
                    <a:pt x="167" y="151"/>
                    <a:pt x="158" y="140"/>
                    <a:pt x="145" y="138"/>
                  </a:cubicBezTo>
                  <a:cubicBezTo>
                    <a:pt x="145" y="138"/>
                    <a:pt x="145" y="138"/>
                    <a:pt x="145" y="138"/>
                  </a:cubicBezTo>
                  <a:cubicBezTo>
                    <a:pt x="140" y="125"/>
                    <a:pt x="140" y="125"/>
                    <a:pt x="140" y="125"/>
                  </a:cubicBezTo>
                  <a:cubicBezTo>
                    <a:pt x="145" y="118"/>
                    <a:pt x="145" y="118"/>
                    <a:pt x="145" y="118"/>
                  </a:cubicBezTo>
                  <a:cubicBezTo>
                    <a:pt x="185" y="3"/>
                    <a:pt x="185" y="3"/>
                    <a:pt x="185" y="3"/>
                  </a:cubicBezTo>
                  <a:cubicBezTo>
                    <a:pt x="182" y="2"/>
                    <a:pt x="179" y="1"/>
                    <a:pt x="176" y="0"/>
                  </a:cubicBezTo>
                  <a:cubicBezTo>
                    <a:pt x="157" y="19"/>
                    <a:pt x="157" y="19"/>
                    <a:pt x="157" y="19"/>
                  </a:cubicBezTo>
                  <a:cubicBezTo>
                    <a:pt x="138" y="0"/>
                    <a:pt x="138" y="0"/>
                    <a:pt x="138" y="0"/>
                  </a:cubicBezTo>
                  <a:cubicBezTo>
                    <a:pt x="138" y="0"/>
                    <a:pt x="138" y="0"/>
                    <a:pt x="138" y="0"/>
                  </a:cubicBezTo>
                  <a:cubicBezTo>
                    <a:pt x="116" y="6"/>
                    <a:pt x="88" y="26"/>
                    <a:pt x="88" y="26"/>
                  </a:cubicBezTo>
                  <a:cubicBezTo>
                    <a:pt x="78" y="33"/>
                    <a:pt x="68" y="41"/>
                    <a:pt x="59" y="50"/>
                  </a:cubicBezTo>
                  <a:cubicBezTo>
                    <a:pt x="34" y="75"/>
                    <a:pt x="16" y="104"/>
                    <a:pt x="4" y="142"/>
                  </a:cubicBezTo>
                  <a:cubicBezTo>
                    <a:pt x="1" y="152"/>
                    <a:pt x="0" y="167"/>
                    <a:pt x="7" y="176"/>
                  </a:cubicBezTo>
                  <a:cubicBezTo>
                    <a:pt x="15" y="186"/>
                    <a:pt x="20" y="192"/>
                    <a:pt x="75" y="192"/>
                  </a:cubicBezTo>
                  <a:cubicBezTo>
                    <a:pt x="75" y="192"/>
                    <a:pt x="140" y="192"/>
                    <a:pt x="140" y="192"/>
                  </a:cubicBezTo>
                  <a:cubicBezTo>
                    <a:pt x="155" y="191"/>
                    <a:pt x="167" y="179"/>
                    <a:pt x="167" y="164"/>
                  </a:cubicBezTo>
                  <a:close/>
                  <a:moveTo>
                    <a:pt x="107" y="183"/>
                  </a:moveTo>
                  <a:cubicBezTo>
                    <a:pt x="99" y="183"/>
                    <a:pt x="91" y="184"/>
                    <a:pt x="85" y="184"/>
                  </a:cubicBezTo>
                  <a:cubicBezTo>
                    <a:pt x="82" y="184"/>
                    <a:pt x="79" y="184"/>
                    <a:pt x="77" y="184"/>
                  </a:cubicBezTo>
                  <a:cubicBezTo>
                    <a:pt x="77" y="184"/>
                    <a:pt x="76" y="184"/>
                    <a:pt x="75" y="184"/>
                  </a:cubicBezTo>
                  <a:cubicBezTo>
                    <a:pt x="75" y="184"/>
                    <a:pt x="75" y="184"/>
                    <a:pt x="75" y="184"/>
                  </a:cubicBezTo>
                  <a:cubicBezTo>
                    <a:pt x="24" y="184"/>
                    <a:pt x="20" y="179"/>
                    <a:pt x="13" y="171"/>
                  </a:cubicBezTo>
                  <a:cubicBezTo>
                    <a:pt x="9" y="165"/>
                    <a:pt x="9" y="153"/>
                    <a:pt x="12" y="144"/>
                  </a:cubicBezTo>
                  <a:cubicBezTo>
                    <a:pt x="23" y="109"/>
                    <a:pt x="40" y="81"/>
                    <a:pt x="65" y="55"/>
                  </a:cubicBezTo>
                  <a:cubicBezTo>
                    <a:pt x="73" y="48"/>
                    <a:pt x="82" y="40"/>
                    <a:pt x="93" y="32"/>
                  </a:cubicBezTo>
                  <a:cubicBezTo>
                    <a:pt x="94" y="31"/>
                    <a:pt x="94" y="31"/>
                    <a:pt x="94" y="31"/>
                  </a:cubicBezTo>
                  <a:cubicBezTo>
                    <a:pt x="137" y="140"/>
                    <a:pt x="137" y="140"/>
                    <a:pt x="137" y="140"/>
                  </a:cubicBezTo>
                  <a:cubicBezTo>
                    <a:pt x="138" y="143"/>
                    <a:pt x="140" y="145"/>
                    <a:pt x="143" y="146"/>
                  </a:cubicBezTo>
                  <a:cubicBezTo>
                    <a:pt x="153" y="147"/>
                    <a:pt x="159" y="155"/>
                    <a:pt x="159" y="164"/>
                  </a:cubicBezTo>
                  <a:cubicBezTo>
                    <a:pt x="159" y="175"/>
                    <a:pt x="151" y="183"/>
                    <a:pt x="140" y="183"/>
                  </a:cubicBezTo>
                  <a:cubicBezTo>
                    <a:pt x="140" y="183"/>
                    <a:pt x="124" y="183"/>
                    <a:pt x="107" y="183"/>
                  </a:cubicBezTo>
                  <a:close/>
                  <a:moveTo>
                    <a:pt x="107" y="183"/>
                  </a:moveTo>
                  <a:cubicBezTo>
                    <a:pt x="107" y="183"/>
                    <a:pt x="107" y="183"/>
                    <a:pt x="107" y="18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425" name="Freeform 65">
              <a:extLst>
                <a:ext uri="{FF2B5EF4-FFF2-40B4-BE49-F238E27FC236}">
                  <a16:creationId xmlns:a16="http://schemas.microsoft.com/office/drawing/2014/main" id="{A160562A-7FC4-CA10-F1F6-C2A346FD88B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60988" y="1457325"/>
              <a:ext cx="647700" cy="701675"/>
            </a:xfrm>
            <a:custGeom>
              <a:avLst/>
              <a:gdLst/>
              <a:ahLst/>
              <a:cxnLst>
                <a:cxn ang="0">
                  <a:pos x="177" y="54"/>
                </a:cxn>
                <a:cxn ang="0">
                  <a:pos x="115" y="0"/>
                </a:cxn>
                <a:cxn ang="0">
                  <a:pos x="93" y="141"/>
                </a:cxn>
                <a:cxn ang="0">
                  <a:pos x="96" y="158"/>
                </a:cxn>
                <a:cxn ang="0">
                  <a:pos x="62" y="193"/>
                </a:cxn>
                <a:cxn ang="0">
                  <a:pos x="0" y="193"/>
                </a:cxn>
                <a:cxn ang="0">
                  <a:pos x="0" y="230"/>
                </a:cxn>
                <a:cxn ang="0">
                  <a:pos x="1" y="242"/>
                </a:cxn>
                <a:cxn ang="0">
                  <a:pos x="156" y="242"/>
                </a:cxn>
                <a:cxn ang="0">
                  <a:pos x="157" y="230"/>
                </a:cxn>
                <a:cxn ang="0">
                  <a:pos x="157" y="134"/>
                </a:cxn>
                <a:cxn ang="0">
                  <a:pos x="170" y="236"/>
                </a:cxn>
                <a:cxn ang="0">
                  <a:pos x="170" y="242"/>
                </a:cxn>
                <a:cxn ang="0">
                  <a:pos x="224" y="242"/>
                </a:cxn>
                <a:cxn ang="0">
                  <a:pos x="224" y="236"/>
                </a:cxn>
                <a:cxn ang="0">
                  <a:pos x="177" y="54"/>
                </a:cxn>
                <a:cxn ang="0">
                  <a:pos x="177" y="54"/>
                </a:cxn>
                <a:cxn ang="0">
                  <a:pos x="177" y="54"/>
                </a:cxn>
              </a:cxnLst>
              <a:rect l="0" t="0" r="r" b="b"/>
              <a:pathLst>
                <a:path w="224" h="242">
                  <a:moveTo>
                    <a:pt x="177" y="54"/>
                  </a:moveTo>
                  <a:cubicBezTo>
                    <a:pt x="164" y="37"/>
                    <a:pt x="144" y="15"/>
                    <a:pt x="115" y="0"/>
                  </a:cubicBezTo>
                  <a:cubicBezTo>
                    <a:pt x="93" y="141"/>
                    <a:pt x="93" y="141"/>
                    <a:pt x="93" y="141"/>
                  </a:cubicBezTo>
                  <a:cubicBezTo>
                    <a:pt x="93" y="141"/>
                    <a:pt x="96" y="152"/>
                    <a:pt x="96" y="158"/>
                  </a:cubicBezTo>
                  <a:cubicBezTo>
                    <a:pt x="96" y="177"/>
                    <a:pt x="81" y="193"/>
                    <a:pt x="62" y="193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0" y="230"/>
                    <a:pt x="0" y="230"/>
                    <a:pt x="0" y="230"/>
                  </a:cubicBezTo>
                  <a:cubicBezTo>
                    <a:pt x="0" y="234"/>
                    <a:pt x="0" y="238"/>
                    <a:pt x="1" y="242"/>
                  </a:cubicBezTo>
                  <a:cubicBezTo>
                    <a:pt x="156" y="242"/>
                    <a:pt x="156" y="242"/>
                    <a:pt x="156" y="242"/>
                  </a:cubicBezTo>
                  <a:cubicBezTo>
                    <a:pt x="157" y="238"/>
                    <a:pt x="157" y="234"/>
                    <a:pt x="157" y="230"/>
                  </a:cubicBezTo>
                  <a:cubicBezTo>
                    <a:pt x="157" y="134"/>
                    <a:pt x="157" y="134"/>
                    <a:pt x="157" y="134"/>
                  </a:cubicBezTo>
                  <a:cubicBezTo>
                    <a:pt x="164" y="157"/>
                    <a:pt x="170" y="190"/>
                    <a:pt x="170" y="236"/>
                  </a:cubicBezTo>
                  <a:cubicBezTo>
                    <a:pt x="170" y="238"/>
                    <a:pt x="170" y="240"/>
                    <a:pt x="170" y="242"/>
                  </a:cubicBezTo>
                  <a:cubicBezTo>
                    <a:pt x="224" y="242"/>
                    <a:pt x="224" y="242"/>
                    <a:pt x="224" y="242"/>
                  </a:cubicBezTo>
                  <a:cubicBezTo>
                    <a:pt x="224" y="240"/>
                    <a:pt x="224" y="238"/>
                    <a:pt x="224" y="236"/>
                  </a:cubicBezTo>
                  <a:cubicBezTo>
                    <a:pt x="224" y="131"/>
                    <a:pt x="197" y="79"/>
                    <a:pt x="177" y="54"/>
                  </a:cubicBezTo>
                  <a:close/>
                  <a:moveTo>
                    <a:pt x="177" y="54"/>
                  </a:moveTo>
                  <a:cubicBezTo>
                    <a:pt x="177" y="54"/>
                    <a:pt x="177" y="54"/>
                    <a:pt x="177" y="5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426" name="Freeform 66">
              <a:extLst>
                <a:ext uri="{FF2B5EF4-FFF2-40B4-BE49-F238E27FC236}">
                  <a16:creationId xmlns:a16="http://schemas.microsoft.com/office/drawing/2014/main" id="{5BB3F106-67E3-B9EF-AD14-4CEEA7B02D4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81625" y="1020763"/>
              <a:ext cx="414338" cy="414338"/>
            </a:xfrm>
            <a:custGeom>
              <a:avLst/>
              <a:gdLst/>
              <a:ahLst/>
              <a:cxnLst>
                <a:cxn ang="0">
                  <a:pos x="143" y="71"/>
                </a:cxn>
                <a:cxn ang="0">
                  <a:pos x="72" y="143"/>
                </a:cxn>
                <a:cxn ang="0">
                  <a:pos x="0" y="71"/>
                </a:cxn>
                <a:cxn ang="0">
                  <a:pos x="72" y="0"/>
                </a:cxn>
                <a:cxn ang="0">
                  <a:pos x="143" y="71"/>
                </a:cxn>
                <a:cxn ang="0">
                  <a:pos x="143" y="71"/>
                </a:cxn>
                <a:cxn ang="0">
                  <a:pos x="143" y="71"/>
                </a:cxn>
              </a:cxnLst>
              <a:rect l="0" t="0" r="r" b="b"/>
              <a:pathLst>
                <a:path w="143" h="143">
                  <a:moveTo>
                    <a:pt x="143" y="71"/>
                  </a:moveTo>
                  <a:cubicBezTo>
                    <a:pt x="143" y="111"/>
                    <a:pt x="111" y="143"/>
                    <a:pt x="72" y="143"/>
                  </a:cubicBezTo>
                  <a:cubicBezTo>
                    <a:pt x="32" y="143"/>
                    <a:pt x="0" y="111"/>
                    <a:pt x="0" y="71"/>
                  </a:cubicBezTo>
                  <a:cubicBezTo>
                    <a:pt x="0" y="32"/>
                    <a:pt x="32" y="0"/>
                    <a:pt x="72" y="0"/>
                  </a:cubicBezTo>
                  <a:cubicBezTo>
                    <a:pt x="111" y="0"/>
                    <a:pt x="143" y="32"/>
                    <a:pt x="143" y="71"/>
                  </a:cubicBezTo>
                  <a:close/>
                  <a:moveTo>
                    <a:pt x="143" y="71"/>
                  </a:moveTo>
                  <a:cubicBezTo>
                    <a:pt x="143" y="71"/>
                    <a:pt x="143" y="71"/>
                    <a:pt x="143" y="7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sp>
        <p:nvSpPr>
          <p:cNvPr id="1427" name="Freeform 67">
            <a:extLst>
              <a:ext uri="{FF2B5EF4-FFF2-40B4-BE49-F238E27FC236}">
                <a16:creationId xmlns:a16="http://schemas.microsoft.com/office/drawing/2014/main" id="{8FC02C46-27F7-C778-FF83-4D653C968FB5}"/>
              </a:ext>
            </a:extLst>
          </p:cNvPr>
          <p:cNvSpPr>
            <a:spLocks noEditPoints="1"/>
          </p:cNvSpPr>
          <p:nvPr/>
        </p:nvSpPr>
        <p:spPr bwMode="auto">
          <a:xfrm>
            <a:off x="7725404" y="1600476"/>
            <a:ext cx="457969" cy="377240"/>
          </a:xfrm>
          <a:custGeom>
            <a:avLst/>
            <a:gdLst/>
            <a:ahLst/>
            <a:cxnLst>
              <a:cxn ang="0">
                <a:pos x="312" y="37"/>
              </a:cxn>
              <a:cxn ang="0">
                <a:pos x="221" y="20"/>
              </a:cxn>
              <a:cxn ang="0">
                <a:pos x="38" y="145"/>
              </a:cxn>
              <a:cxn ang="0">
                <a:pos x="21" y="236"/>
              </a:cxn>
              <a:cxn ang="0">
                <a:pos x="112" y="254"/>
              </a:cxn>
              <a:cxn ang="0">
                <a:pos x="295" y="129"/>
              </a:cxn>
              <a:cxn ang="0">
                <a:pos x="312" y="37"/>
              </a:cxn>
              <a:cxn ang="0">
                <a:pos x="288" y="118"/>
              </a:cxn>
              <a:cxn ang="0">
                <a:pos x="196" y="180"/>
              </a:cxn>
              <a:cxn ang="0">
                <a:pos x="137" y="94"/>
              </a:cxn>
              <a:cxn ang="0">
                <a:pos x="229" y="31"/>
              </a:cxn>
              <a:cxn ang="0">
                <a:pos x="301" y="45"/>
              </a:cxn>
              <a:cxn ang="0">
                <a:pos x="288" y="118"/>
              </a:cxn>
              <a:cxn ang="0">
                <a:pos x="288" y="118"/>
              </a:cxn>
              <a:cxn ang="0">
                <a:pos x="288" y="118"/>
              </a:cxn>
            </a:cxnLst>
            <a:rect l="0" t="0" r="r" b="b"/>
            <a:pathLst>
              <a:path w="333" h="274">
                <a:moveTo>
                  <a:pt x="312" y="37"/>
                </a:moveTo>
                <a:cubicBezTo>
                  <a:pt x="292" y="7"/>
                  <a:pt x="251" y="0"/>
                  <a:pt x="221" y="20"/>
                </a:cubicBezTo>
                <a:cubicBezTo>
                  <a:pt x="38" y="145"/>
                  <a:pt x="38" y="145"/>
                  <a:pt x="38" y="145"/>
                </a:cubicBezTo>
                <a:cubicBezTo>
                  <a:pt x="8" y="166"/>
                  <a:pt x="0" y="207"/>
                  <a:pt x="21" y="236"/>
                </a:cubicBezTo>
                <a:cubicBezTo>
                  <a:pt x="41" y="266"/>
                  <a:pt x="82" y="274"/>
                  <a:pt x="112" y="254"/>
                </a:cubicBezTo>
                <a:cubicBezTo>
                  <a:pt x="295" y="129"/>
                  <a:pt x="295" y="129"/>
                  <a:pt x="295" y="129"/>
                </a:cubicBezTo>
                <a:cubicBezTo>
                  <a:pt x="325" y="108"/>
                  <a:pt x="333" y="67"/>
                  <a:pt x="312" y="37"/>
                </a:cubicBezTo>
                <a:close/>
                <a:moveTo>
                  <a:pt x="288" y="118"/>
                </a:moveTo>
                <a:cubicBezTo>
                  <a:pt x="196" y="180"/>
                  <a:pt x="196" y="180"/>
                  <a:pt x="196" y="180"/>
                </a:cubicBezTo>
                <a:cubicBezTo>
                  <a:pt x="137" y="94"/>
                  <a:pt x="137" y="94"/>
                  <a:pt x="137" y="94"/>
                </a:cubicBezTo>
                <a:cubicBezTo>
                  <a:pt x="229" y="31"/>
                  <a:pt x="229" y="31"/>
                  <a:pt x="229" y="31"/>
                </a:cubicBezTo>
                <a:cubicBezTo>
                  <a:pt x="252" y="15"/>
                  <a:pt x="285" y="21"/>
                  <a:pt x="301" y="45"/>
                </a:cubicBezTo>
                <a:cubicBezTo>
                  <a:pt x="318" y="69"/>
                  <a:pt x="312" y="101"/>
                  <a:pt x="288" y="118"/>
                </a:cubicBezTo>
                <a:close/>
                <a:moveTo>
                  <a:pt x="288" y="118"/>
                </a:moveTo>
                <a:cubicBezTo>
                  <a:pt x="288" y="118"/>
                  <a:pt x="288" y="118"/>
                  <a:pt x="288" y="118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sp>
        <p:nvSpPr>
          <p:cNvPr id="1428" name="Freeform 72">
            <a:extLst>
              <a:ext uri="{FF2B5EF4-FFF2-40B4-BE49-F238E27FC236}">
                <a16:creationId xmlns:a16="http://schemas.microsoft.com/office/drawing/2014/main" id="{23F28B14-ABFB-37A1-96CE-B6038AE0DD60}"/>
              </a:ext>
            </a:extLst>
          </p:cNvPr>
          <p:cNvSpPr>
            <a:spLocks noEditPoints="1"/>
          </p:cNvSpPr>
          <p:nvPr/>
        </p:nvSpPr>
        <p:spPr bwMode="auto">
          <a:xfrm>
            <a:off x="9995435" y="1559542"/>
            <a:ext cx="144116" cy="418175"/>
          </a:xfrm>
          <a:custGeom>
            <a:avLst/>
            <a:gdLst/>
            <a:ahLst/>
            <a:cxnLst>
              <a:cxn ang="0">
                <a:pos x="56" y="0"/>
              </a:cxn>
              <a:cxn ang="0">
                <a:pos x="11" y="0"/>
              </a:cxn>
              <a:cxn ang="0">
                <a:pos x="0" y="11"/>
              </a:cxn>
              <a:cxn ang="0">
                <a:pos x="7" y="22"/>
              </a:cxn>
              <a:cxn ang="0">
                <a:pos x="10" y="26"/>
              </a:cxn>
              <a:cxn ang="0">
                <a:pos x="10" y="172"/>
              </a:cxn>
              <a:cxn ang="0">
                <a:pos x="32" y="194"/>
              </a:cxn>
              <a:cxn ang="0">
                <a:pos x="34" y="194"/>
              </a:cxn>
              <a:cxn ang="0">
                <a:pos x="57" y="172"/>
              </a:cxn>
              <a:cxn ang="0">
                <a:pos x="57" y="26"/>
              </a:cxn>
              <a:cxn ang="0">
                <a:pos x="60" y="22"/>
              </a:cxn>
              <a:cxn ang="0">
                <a:pos x="67" y="11"/>
              </a:cxn>
              <a:cxn ang="0">
                <a:pos x="56" y="0"/>
              </a:cxn>
              <a:cxn ang="0">
                <a:pos x="25" y="172"/>
              </a:cxn>
              <a:cxn ang="0">
                <a:pos x="23" y="174"/>
              </a:cxn>
              <a:cxn ang="0">
                <a:pos x="22" y="172"/>
              </a:cxn>
              <a:cxn ang="0">
                <a:pos x="22" y="81"/>
              </a:cxn>
              <a:cxn ang="0">
                <a:pos x="23" y="80"/>
              </a:cxn>
              <a:cxn ang="0">
                <a:pos x="25" y="81"/>
              </a:cxn>
              <a:cxn ang="0">
                <a:pos x="25" y="172"/>
              </a:cxn>
              <a:cxn ang="0">
                <a:pos x="56" y="14"/>
              </a:cxn>
              <a:cxn ang="0">
                <a:pos x="51" y="14"/>
              </a:cxn>
              <a:cxn ang="0">
                <a:pos x="48" y="16"/>
              </a:cxn>
              <a:cxn ang="0">
                <a:pos x="48" y="18"/>
              </a:cxn>
              <a:cxn ang="0">
                <a:pos x="48" y="67"/>
              </a:cxn>
              <a:cxn ang="0">
                <a:pos x="45" y="70"/>
              </a:cxn>
              <a:cxn ang="0">
                <a:pos x="22" y="70"/>
              </a:cxn>
              <a:cxn ang="0">
                <a:pos x="19" y="67"/>
              </a:cxn>
              <a:cxn ang="0">
                <a:pos x="19" y="17"/>
              </a:cxn>
              <a:cxn ang="0">
                <a:pos x="15" y="14"/>
              </a:cxn>
              <a:cxn ang="0">
                <a:pos x="11" y="14"/>
              </a:cxn>
              <a:cxn ang="0">
                <a:pos x="8" y="11"/>
              </a:cxn>
              <a:cxn ang="0">
                <a:pos x="11" y="9"/>
              </a:cxn>
              <a:cxn ang="0">
                <a:pos x="56" y="9"/>
              </a:cxn>
              <a:cxn ang="0">
                <a:pos x="58" y="11"/>
              </a:cxn>
              <a:cxn ang="0">
                <a:pos x="56" y="14"/>
              </a:cxn>
              <a:cxn ang="0">
                <a:pos x="56" y="14"/>
              </a:cxn>
              <a:cxn ang="0">
                <a:pos x="56" y="14"/>
              </a:cxn>
            </a:cxnLst>
            <a:rect l="0" t="0" r="r" b="b"/>
            <a:pathLst>
              <a:path w="67" h="194">
                <a:moveTo>
                  <a:pt x="56" y="0"/>
                </a:moveTo>
                <a:cubicBezTo>
                  <a:pt x="11" y="0"/>
                  <a:pt x="11" y="0"/>
                  <a:pt x="11" y="0"/>
                </a:cubicBezTo>
                <a:cubicBezTo>
                  <a:pt x="5" y="0"/>
                  <a:pt x="0" y="5"/>
                  <a:pt x="0" y="11"/>
                </a:cubicBezTo>
                <a:cubicBezTo>
                  <a:pt x="0" y="16"/>
                  <a:pt x="3" y="20"/>
                  <a:pt x="7" y="22"/>
                </a:cubicBezTo>
                <a:cubicBezTo>
                  <a:pt x="8" y="22"/>
                  <a:pt x="10" y="24"/>
                  <a:pt x="10" y="26"/>
                </a:cubicBezTo>
                <a:cubicBezTo>
                  <a:pt x="10" y="172"/>
                  <a:pt x="10" y="172"/>
                  <a:pt x="10" y="172"/>
                </a:cubicBezTo>
                <a:cubicBezTo>
                  <a:pt x="10" y="184"/>
                  <a:pt x="20" y="194"/>
                  <a:pt x="32" y="194"/>
                </a:cubicBezTo>
                <a:cubicBezTo>
                  <a:pt x="34" y="194"/>
                  <a:pt x="34" y="194"/>
                  <a:pt x="34" y="194"/>
                </a:cubicBezTo>
                <a:cubicBezTo>
                  <a:pt x="47" y="194"/>
                  <a:pt x="57" y="184"/>
                  <a:pt x="57" y="172"/>
                </a:cubicBezTo>
                <a:cubicBezTo>
                  <a:pt x="57" y="26"/>
                  <a:pt x="57" y="26"/>
                  <a:pt x="57" y="26"/>
                </a:cubicBezTo>
                <a:cubicBezTo>
                  <a:pt x="57" y="24"/>
                  <a:pt x="58" y="22"/>
                  <a:pt x="60" y="22"/>
                </a:cubicBezTo>
                <a:cubicBezTo>
                  <a:pt x="64" y="20"/>
                  <a:pt x="67" y="16"/>
                  <a:pt x="67" y="11"/>
                </a:cubicBezTo>
                <a:cubicBezTo>
                  <a:pt x="67" y="5"/>
                  <a:pt x="62" y="0"/>
                  <a:pt x="56" y="0"/>
                </a:cubicBezTo>
                <a:close/>
                <a:moveTo>
                  <a:pt x="25" y="172"/>
                </a:moveTo>
                <a:cubicBezTo>
                  <a:pt x="25" y="173"/>
                  <a:pt x="24" y="174"/>
                  <a:pt x="23" y="174"/>
                </a:cubicBezTo>
                <a:cubicBezTo>
                  <a:pt x="22" y="174"/>
                  <a:pt x="22" y="173"/>
                  <a:pt x="22" y="172"/>
                </a:cubicBezTo>
                <a:cubicBezTo>
                  <a:pt x="22" y="81"/>
                  <a:pt x="22" y="81"/>
                  <a:pt x="22" y="81"/>
                </a:cubicBezTo>
                <a:cubicBezTo>
                  <a:pt x="22" y="80"/>
                  <a:pt x="22" y="80"/>
                  <a:pt x="23" y="80"/>
                </a:cubicBezTo>
                <a:cubicBezTo>
                  <a:pt x="24" y="80"/>
                  <a:pt x="25" y="80"/>
                  <a:pt x="25" y="81"/>
                </a:cubicBezTo>
                <a:lnTo>
                  <a:pt x="25" y="172"/>
                </a:lnTo>
                <a:close/>
                <a:moveTo>
                  <a:pt x="56" y="14"/>
                </a:moveTo>
                <a:cubicBezTo>
                  <a:pt x="51" y="14"/>
                  <a:pt x="51" y="14"/>
                  <a:pt x="51" y="14"/>
                </a:cubicBezTo>
                <a:cubicBezTo>
                  <a:pt x="49" y="14"/>
                  <a:pt x="48" y="15"/>
                  <a:pt x="48" y="16"/>
                </a:cubicBezTo>
                <a:cubicBezTo>
                  <a:pt x="48" y="18"/>
                  <a:pt x="48" y="18"/>
                  <a:pt x="48" y="18"/>
                </a:cubicBezTo>
                <a:cubicBezTo>
                  <a:pt x="48" y="67"/>
                  <a:pt x="48" y="67"/>
                  <a:pt x="48" y="67"/>
                </a:cubicBezTo>
                <a:cubicBezTo>
                  <a:pt x="48" y="69"/>
                  <a:pt x="47" y="70"/>
                  <a:pt x="45" y="70"/>
                </a:cubicBezTo>
                <a:cubicBezTo>
                  <a:pt x="22" y="70"/>
                  <a:pt x="22" y="70"/>
                  <a:pt x="22" y="70"/>
                </a:cubicBezTo>
                <a:cubicBezTo>
                  <a:pt x="20" y="70"/>
                  <a:pt x="19" y="69"/>
                  <a:pt x="19" y="67"/>
                </a:cubicBezTo>
                <a:cubicBezTo>
                  <a:pt x="19" y="17"/>
                  <a:pt x="19" y="17"/>
                  <a:pt x="19" y="17"/>
                </a:cubicBezTo>
                <a:cubicBezTo>
                  <a:pt x="19" y="15"/>
                  <a:pt x="17" y="14"/>
                  <a:pt x="15" y="14"/>
                </a:cubicBezTo>
                <a:cubicBezTo>
                  <a:pt x="11" y="14"/>
                  <a:pt x="11" y="14"/>
                  <a:pt x="11" y="14"/>
                </a:cubicBezTo>
                <a:cubicBezTo>
                  <a:pt x="10" y="14"/>
                  <a:pt x="8" y="13"/>
                  <a:pt x="8" y="11"/>
                </a:cubicBezTo>
                <a:cubicBezTo>
                  <a:pt x="8" y="10"/>
                  <a:pt x="10" y="9"/>
                  <a:pt x="11" y="9"/>
                </a:cubicBezTo>
                <a:cubicBezTo>
                  <a:pt x="56" y="9"/>
                  <a:pt x="56" y="9"/>
                  <a:pt x="56" y="9"/>
                </a:cubicBezTo>
                <a:cubicBezTo>
                  <a:pt x="57" y="9"/>
                  <a:pt x="58" y="10"/>
                  <a:pt x="58" y="11"/>
                </a:cubicBezTo>
                <a:cubicBezTo>
                  <a:pt x="58" y="13"/>
                  <a:pt x="57" y="14"/>
                  <a:pt x="56" y="14"/>
                </a:cubicBezTo>
                <a:close/>
                <a:moveTo>
                  <a:pt x="56" y="14"/>
                </a:moveTo>
                <a:cubicBezTo>
                  <a:pt x="56" y="14"/>
                  <a:pt x="56" y="14"/>
                  <a:pt x="56" y="14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grpSp>
        <p:nvGrpSpPr>
          <p:cNvPr id="1429" name="Group 128">
            <a:extLst>
              <a:ext uri="{FF2B5EF4-FFF2-40B4-BE49-F238E27FC236}">
                <a16:creationId xmlns:a16="http://schemas.microsoft.com/office/drawing/2014/main" id="{C42C60A2-F307-DB0A-2592-752841C69C12}"/>
              </a:ext>
            </a:extLst>
          </p:cNvPr>
          <p:cNvGrpSpPr/>
          <p:nvPr/>
        </p:nvGrpSpPr>
        <p:grpSpPr>
          <a:xfrm>
            <a:off x="8472901" y="1527500"/>
            <a:ext cx="548245" cy="450217"/>
            <a:chOff x="6035675" y="806450"/>
            <a:chExt cx="479425" cy="393701"/>
          </a:xfrm>
          <a:solidFill>
            <a:srgbClr val="10A9A6"/>
          </a:solidFill>
        </p:grpSpPr>
        <p:sp>
          <p:nvSpPr>
            <p:cNvPr id="1430" name="Freeform 95">
              <a:extLst>
                <a:ext uri="{FF2B5EF4-FFF2-40B4-BE49-F238E27FC236}">
                  <a16:creationId xmlns:a16="http://schemas.microsoft.com/office/drawing/2014/main" id="{E56A608B-C202-498E-CD6F-1AD17B8BF73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32538" y="977900"/>
              <a:ext cx="76200" cy="74613"/>
            </a:xfrm>
            <a:custGeom>
              <a:avLst/>
              <a:gdLst/>
              <a:ahLst/>
              <a:cxnLst>
                <a:cxn ang="0">
                  <a:pos x="31" y="0"/>
                </a:cxn>
                <a:cxn ang="0">
                  <a:pos x="17" y="0"/>
                </a:cxn>
                <a:cxn ang="0">
                  <a:pos x="17" y="16"/>
                </a:cxn>
                <a:cxn ang="0">
                  <a:pos x="0" y="16"/>
                </a:cxn>
                <a:cxn ang="0">
                  <a:pos x="0" y="29"/>
                </a:cxn>
                <a:cxn ang="0">
                  <a:pos x="17" y="29"/>
                </a:cxn>
                <a:cxn ang="0">
                  <a:pos x="17" y="47"/>
                </a:cxn>
                <a:cxn ang="0">
                  <a:pos x="31" y="47"/>
                </a:cxn>
                <a:cxn ang="0">
                  <a:pos x="31" y="29"/>
                </a:cxn>
                <a:cxn ang="0">
                  <a:pos x="48" y="29"/>
                </a:cxn>
                <a:cxn ang="0">
                  <a:pos x="48" y="16"/>
                </a:cxn>
                <a:cxn ang="0">
                  <a:pos x="31" y="16"/>
                </a:cxn>
                <a:cxn ang="0">
                  <a:pos x="31" y="0"/>
                </a:cxn>
                <a:cxn ang="0">
                  <a:pos x="31" y="0"/>
                </a:cxn>
                <a:cxn ang="0">
                  <a:pos x="31" y="0"/>
                </a:cxn>
              </a:cxnLst>
              <a:rect l="0" t="0" r="r" b="b"/>
              <a:pathLst>
                <a:path w="48" h="47">
                  <a:moveTo>
                    <a:pt x="31" y="0"/>
                  </a:moveTo>
                  <a:lnTo>
                    <a:pt x="17" y="0"/>
                  </a:lnTo>
                  <a:lnTo>
                    <a:pt x="17" y="16"/>
                  </a:lnTo>
                  <a:lnTo>
                    <a:pt x="0" y="16"/>
                  </a:lnTo>
                  <a:lnTo>
                    <a:pt x="0" y="29"/>
                  </a:lnTo>
                  <a:lnTo>
                    <a:pt x="17" y="29"/>
                  </a:lnTo>
                  <a:lnTo>
                    <a:pt x="17" y="47"/>
                  </a:lnTo>
                  <a:lnTo>
                    <a:pt x="31" y="47"/>
                  </a:lnTo>
                  <a:lnTo>
                    <a:pt x="31" y="29"/>
                  </a:lnTo>
                  <a:lnTo>
                    <a:pt x="48" y="29"/>
                  </a:lnTo>
                  <a:lnTo>
                    <a:pt x="48" y="16"/>
                  </a:lnTo>
                  <a:lnTo>
                    <a:pt x="31" y="16"/>
                  </a:lnTo>
                  <a:lnTo>
                    <a:pt x="31" y="0"/>
                  </a:lnTo>
                  <a:close/>
                  <a:moveTo>
                    <a:pt x="31" y="0"/>
                  </a:moveTo>
                  <a:lnTo>
                    <a:pt x="31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431" name="Freeform 97">
              <a:extLst>
                <a:ext uri="{FF2B5EF4-FFF2-40B4-BE49-F238E27FC236}">
                  <a16:creationId xmlns:a16="http://schemas.microsoft.com/office/drawing/2014/main" id="{F4847CA2-E46E-C6C5-044E-B8AF8EF8DC0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075363" y="1116013"/>
              <a:ext cx="84138" cy="84138"/>
            </a:xfrm>
            <a:custGeom>
              <a:avLst/>
              <a:gdLst/>
              <a:ahLst/>
              <a:cxnLst>
                <a:cxn ang="0">
                  <a:pos x="29" y="14"/>
                </a:cxn>
                <a:cxn ang="0">
                  <a:pos x="14" y="29"/>
                </a:cxn>
                <a:cxn ang="0">
                  <a:pos x="0" y="14"/>
                </a:cxn>
                <a:cxn ang="0">
                  <a:pos x="14" y="0"/>
                </a:cxn>
                <a:cxn ang="0">
                  <a:pos x="29" y="14"/>
                </a:cxn>
                <a:cxn ang="0">
                  <a:pos x="29" y="14"/>
                </a:cxn>
                <a:cxn ang="0">
                  <a:pos x="29" y="14"/>
                </a:cxn>
              </a:cxnLst>
              <a:rect l="0" t="0" r="r" b="b"/>
              <a:pathLst>
                <a:path w="29" h="29">
                  <a:moveTo>
                    <a:pt x="29" y="14"/>
                  </a:moveTo>
                  <a:cubicBezTo>
                    <a:pt x="29" y="22"/>
                    <a:pt x="22" y="29"/>
                    <a:pt x="14" y="29"/>
                  </a:cubicBezTo>
                  <a:cubicBezTo>
                    <a:pt x="6" y="29"/>
                    <a:pt x="0" y="22"/>
                    <a:pt x="0" y="14"/>
                  </a:cubicBezTo>
                  <a:cubicBezTo>
                    <a:pt x="0" y="6"/>
                    <a:pt x="6" y="0"/>
                    <a:pt x="14" y="0"/>
                  </a:cubicBezTo>
                  <a:cubicBezTo>
                    <a:pt x="22" y="0"/>
                    <a:pt x="29" y="6"/>
                    <a:pt x="29" y="14"/>
                  </a:cubicBezTo>
                  <a:close/>
                  <a:moveTo>
                    <a:pt x="29" y="14"/>
                  </a:moveTo>
                  <a:cubicBezTo>
                    <a:pt x="29" y="14"/>
                    <a:pt x="29" y="14"/>
                    <a:pt x="29" y="1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432" name="Freeform 98">
              <a:extLst>
                <a:ext uri="{FF2B5EF4-FFF2-40B4-BE49-F238E27FC236}">
                  <a16:creationId xmlns:a16="http://schemas.microsoft.com/office/drawing/2014/main" id="{BBEA436C-520B-6899-9CFE-5B2C0A0BB97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70638" y="1116013"/>
              <a:ext cx="84138" cy="84138"/>
            </a:xfrm>
            <a:custGeom>
              <a:avLst/>
              <a:gdLst/>
              <a:ahLst/>
              <a:cxnLst>
                <a:cxn ang="0">
                  <a:pos x="29" y="14"/>
                </a:cxn>
                <a:cxn ang="0">
                  <a:pos x="15" y="29"/>
                </a:cxn>
                <a:cxn ang="0">
                  <a:pos x="0" y="14"/>
                </a:cxn>
                <a:cxn ang="0">
                  <a:pos x="15" y="0"/>
                </a:cxn>
                <a:cxn ang="0">
                  <a:pos x="29" y="14"/>
                </a:cxn>
                <a:cxn ang="0">
                  <a:pos x="29" y="14"/>
                </a:cxn>
                <a:cxn ang="0">
                  <a:pos x="29" y="14"/>
                </a:cxn>
              </a:cxnLst>
              <a:rect l="0" t="0" r="r" b="b"/>
              <a:pathLst>
                <a:path w="29" h="29">
                  <a:moveTo>
                    <a:pt x="29" y="14"/>
                  </a:moveTo>
                  <a:cubicBezTo>
                    <a:pt x="29" y="22"/>
                    <a:pt x="23" y="29"/>
                    <a:pt x="15" y="29"/>
                  </a:cubicBezTo>
                  <a:cubicBezTo>
                    <a:pt x="7" y="29"/>
                    <a:pt x="0" y="22"/>
                    <a:pt x="0" y="14"/>
                  </a:cubicBezTo>
                  <a:cubicBezTo>
                    <a:pt x="0" y="6"/>
                    <a:pt x="7" y="0"/>
                    <a:pt x="15" y="0"/>
                  </a:cubicBezTo>
                  <a:cubicBezTo>
                    <a:pt x="23" y="0"/>
                    <a:pt x="29" y="6"/>
                    <a:pt x="29" y="14"/>
                  </a:cubicBezTo>
                  <a:close/>
                  <a:moveTo>
                    <a:pt x="29" y="14"/>
                  </a:moveTo>
                  <a:cubicBezTo>
                    <a:pt x="29" y="14"/>
                    <a:pt x="29" y="14"/>
                    <a:pt x="29" y="1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433" name="Freeform 99">
              <a:extLst>
                <a:ext uri="{FF2B5EF4-FFF2-40B4-BE49-F238E27FC236}">
                  <a16:creationId xmlns:a16="http://schemas.microsoft.com/office/drawing/2014/main" id="{5E0D2643-64EC-0AF5-8C89-F99E90C1B7D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153150" y="835025"/>
              <a:ext cx="49213" cy="26988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0" y="1"/>
                </a:cxn>
                <a:cxn ang="0">
                  <a:pos x="1" y="3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7" y="8"/>
                </a:cxn>
                <a:cxn ang="0">
                  <a:pos x="16" y="6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</a:cxnLst>
              <a:rect l="0" t="0" r="r" b="b"/>
              <a:pathLst>
                <a:path w="17" h="9">
                  <a:moveTo>
                    <a:pt x="3" y="0"/>
                  </a:moveTo>
                  <a:cubicBezTo>
                    <a:pt x="2" y="0"/>
                    <a:pt x="1" y="0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6" y="9"/>
                    <a:pt x="17" y="9"/>
                    <a:pt x="17" y="8"/>
                  </a:cubicBezTo>
                  <a:cubicBezTo>
                    <a:pt x="17" y="7"/>
                    <a:pt x="17" y="7"/>
                    <a:pt x="16" y="6"/>
                  </a:cubicBezTo>
                  <a:lnTo>
                    <a:pt x="3" y="0"/>
                  </a:lnTo>
                  <a:close/>
                  <a:moveTo>
                    <a:pt x="3" y="0"/>
                  </a:move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434" name="Freeform 100">
              <a:extLst>
                <a:ext uri="{FF2B5EF4-FFF2-40B4-BE49-F238E27FC236}">
                  <a16:creationId xmlns:a16="http://schemas.microsoft.com/office/drawing/2014/main" id="{1D2AE7AB-288A-74C1-0DD3-57A8330D197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191250" y="806450"/>
              <a:ext cx="38100" cy="39688"/>
            </a:xfrm>
            <a:custGeom>
              <a:avLst/>
              <a:gdLst/>
              <a:ahLst/>
              <a:cxnLst>
                <a:cxn ang="0">
                  <a:pos x="12" y="14"/>
                </a:cxn>
                <a:cxn ang="0">
                  <a:pos x="13" y="13"/>
                </a:cxn>
                <a:cxn ang="0">
                  <a:pos x="13" y="11"/>
                </a:cxn>
                <a:cxn ang="0">
                  <a:pos x="3" y="0"/>
                </a:cxn>
                <a:cxn ang="0">
                  <a:pos x="1" y="0"/>
                </a:cxn>
                <a:cxn ang="0">
                  <a:pos x="1" y="2"/>
                </a:cxn>
                <a:cxn ang="0">
                  <a:pos x="11" y="13"/>
                </a:cxn>
                <a:cxn ang="0">
                  <a:pos x="12" y="14"/>
                </a:cxn>
                <a:cxn ang="0">
                  <a:pos x="12" y="14"/>
                </a:cxn>
                <a:cxn ang="0">
                  <a:pos x="12" y="14"/>
                </a:cxn>
              </a:cxnLst>
              <a:rect l="0" t="0" r="r" b="b"/>
              <a:pathLst>
                <a:path w="13" h="14">
                  <a:moveTo>
                    <a:pt x="12" y="14"/>
                  </a:moveTo>
                  <a:cubicBezTo>
                    <a:pt x="12" y="14"/>
                    <a:pt x="12" y="14"/>
                    <a:pt x="13" y="13"/>
                  </a:cubicBezTo>
                  <a:cubicBezTo>
                    <a:pt x="13" y="13"/>
                    <a:pt x="13" y="12"/>
                    <a:pt x="13" y="1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4"/>
                    <a:pt x="11" y="14"/>
                    <a:pt x="12" y="14"/>
                  </a:cubicBezTo>
                  <a:close/>
                  <a:moveTo>
                    <a:pt x="12" y="14"/>
                  </a:moveTo>
                  <a:cubicBezTo>
                    <a:pt x="12" y="14"/>
                    <a:pt x="12" y="14"/>
                    <a:pt x="12" y="1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435" name="Freeform 101">
              <a:extLst>
                <a:ext uri="{FF2B5EF4-FFF2-40B4-BE49-F238E27FC236}">
                  <a16:creationId xmlns:a16="http://schemas.microsoft.com/office/drawing/2014/main" id="{4473A9F9-6046-0CEC-D6A8-2EFF6F6D7F6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40463" y="806450"/>
              <a:ext cx="41275" cy="39688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11" y="0"/>
                </a:cxn>
                <a:cxn ang="0">
                  <a:pos x="1" y="11"/>
                </a:cxn>
                <a:cxn ang="0">
                  <a:pos x="1" y="13"/>
                </a:cxn>
                <a:cxn ang="0">
                  <a:pos x="2" y="14"/>
                </a:cxn>
                <a:cxn ang="0">
                  <a:pos x="3" y="13"/>
                </a:cxn>
                <a:cxn ang="0">
                  <a:pos x="13" y="2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3" y="0"/>
                </a:cxn>
              </a:cxnLst>
              <a:rect l="0" t="0" r="r" b="b"/>
              <a:pathLst>
                <a:path w="14" h="14">
                  <a:moveTo>
                    <a:pt x="13" y="0"/>
                  </a:moveTo>
                  <a:cubicBezTo>
                    <a:pt x="13" y="0"/>
                    <a:pt x="12" y="0"/>
                    <a:pt x="11" y="0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0" y="12"/>
                    <a:pt x="0" y="13"/>
                    <a:pt x="1" y="13"/>
                  </a:cubicBezTo>
                  <a:cubicBezTo>
                    <a:pt x="1" y="14"/>
                    <a:pt x="2" y="14"/>
                    <a:pt x="2" y="14"/>
                  </a:cubicBezTo>
                  <a:cubicBezTo>
                    <a:pt x="3" y="14"/>
                    <a:pt x="3" y="14"/>
                    <a:pt x="3" y="13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4" y="2"/>
                    <a:pt x="14" y="1"/>
                    <a:pt x="13" y="0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436" name="Freeform 102">
              <a:extLst>
                <a:ext uri="{FF2B5EF4-FFF2-40B4-BE49-F238E27FC236}">
                  <a16:creationId xmlns:a16="http://schemas.microsoft.com/office/drawing/2014/main" id="{03B261B5-7231-E144-874E-7A9D468C240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61100" y="835025"/>
              <a:ext cx="49213" cy="26988"/>
            </a:xfrm>
            <a:custGeom>
              <a:avLst/>
              <a:gdLst/>
              <a:ahLst/>
              <a:cxnLst>
                <a:cxn ang="0">
                  <a:pos x="2" y="9"/>
                </a:cxn>
                <a:cxn ang="0">
                  <a:pos x="2" y="9"/>
                </a:cxn>
                <a:cxn ang="0">
                  <a:pos x="16" y="3"/>
                </a:cxn>
                <a:cxn ang="0">
                  <a:pos x="16" y="1"/>
                </a:cxn>
                <a:cxn ang="0">
                  <a:pos x="14" y="0"/>
                </a:cxn>
                <a:cxn ang="0">
                  <a:pos x="1" y="6"/>
                </a:cxn>
                <a:cxn ang="0">
                  <a:pos x="0" y="8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9"/>
                </a:cxn>
              </a:cxnLst>
              <a:rect l="0" t="0" r="r" b="b"/>
              <a:pathLst>
                <a:path w="17" h="9">
                  <a:moveTo>
                    <a:pt x="2" y="9"/>
                  </a:moveTo>
                  <a:cubicBezTo>
                    <a:pt x="2" y="9"/>
                    <a:pt x="2" y="9"/>
                    <a:pt x="2" y="9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6" y="3"/>
                    <a:pt x="17" y="2"/>
                    <a:pt x="16" y="1"/>
                  </a:cubicBezTo>
                  <a:cubicBezTo>
                    <a:pt x="16" y="0"/>
                    <a:pt x="15" y="0"/>
                    <a:pt x="14" y="0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7"/>
                    <a:pt x="0" y="7"/>
                    <a:pt x="0" y="8"/>
                  </a:cubicBezTo>
                  <a:cubicBezTo>
                    <a:pt x="0" y="9"/>
                    <a:pt x="1" y="9"/>
                    <a:pt x="2" y="9"/>
                  </a:cubicBezTo>
                  <a:close/>
                  <a:moveTo>
                    <a:pt x="2" y="9"/>
                  </a:moveTo>
                  <a:cubicBezTo>
                    <a:pt x="2" y="9"/>
                    <a:pt x="2" y="9"/>
                    <a:pt x="2" y="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437" name="Freeform 103">
              <a:extLst>
                <a:ext uri="{FF2B5EF4-FFF2-40B4-BE49-F238E27FC236}">
                  <a16:creationId xmlns:a16="http://schemas.microsoft.com/office/drawing/2014/main" id="{9F3F9587-1AFC-93F6-8C7C-11561DD9CB0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035675" y="862013"/>
              <a:ext cx="479425" cy="280988"/>
            </a:xfrm>
            <a:custGeom>
              <a:avLst/>
              <a:gdLst/>
              <a:ahLst/>
              <a:cxnLst>
                <a:cxn ang="0">
                  <a:pos x="153" y="8"/>
                </a:cxn>
                <a:cxn ang="0">
                  <a:pos x="78" y="8"/>
                </a:cxn>
                <a:cxn ang="0">
                  <a:pos x="67" y="0"/>
                </a:cxn>
                <a:cxn ang="0">
                  <a:pos x="57" y="8"/>
                </a:cxn>
                <a:cxn ang="0">
                  <a:pos x="52" y="8"/>
                </a:cxn>
                <a:cxn ang="0">
                  <a:pos x="46" y="17"/>
                </a:cxn>
                <a:cxn ang="0">
                  <a:pos x="46" y="26"/>
                </a:cxn>
                <a:cxn ang="0">
                  <a:pos x="40" y="26"/>
                </a:cxn>
                <a:cxn ang="0">
                  <a:pos x="25" y="36"/>
                </a:cxn>
                <a:cxn ang="0">
                  <a:pos x="8" y="56"/>
                </a:cxn>
                <a:cxn ang="0">
                  <a:pos x="0" y="78"/>
                </a:cxn>
                <a:cxn ang="0">
                  <a:pos x="0" y="84"/>
                </a:cxn>
                <a:cxn ang="0">
                  <a:pos x="6" y="97"/>
                </a:cxn>
                <a:cxn ang="0">
                  <a:pos x="12" y="97"/>
                </a:cxn>
                <a:cxn ang="0">
                  <a:pos x="29" y="85"/>
                </a:cxn>
                <a:cxn ang="0">
                  <a:pos x="45" y="97"/>
                </a:cxn>
                <a:cxn ang="0">
                  <a:pos x="114" y="97"/>
                </a:cxn>
                <a:cxn ang="0">
                  <a:pos x="131" y="85"/>
                </a:cxn>
                <a:cxn ang="0">
                  <a:pos x="148" y="97"/>
                </a:cxn>
                <a:cxn ang="0">
                  <a:pos x="157" y="97"/>
                </a:cxn>
                <a:cxn ang="0">
                  <a:pos x="166" y="84"/>
                </a:cxn>
                <a:cxn ang="0">
                  <a:pos x="166" y="21"/>
                </a:cxn>
                <a:cxn ang="0">
                  <a:pos x="153" y="8"/>
                </a:cxn>
                <a:cxn ang="0">
                  <a:pos x="47" y="53"/>
                </a:cxn>
                <a:cxn ang="0">
                  <a:pos x="40" y="60"/>
                </a:cxn>
                <a:cxn ang="0">
                  <a:pos x="26" y="60"/>
                </a:cxn>
                <a:cxn ang="0">
                  <a:pos x="24" y="55"/>
                </a:cxn>
                <a:cxn ang="0">
                  <a:pos x="34" y="44"/>
                </a:cxn>
                <a:cxn ang="0">
                  <a:pos x="43" y="40"/>
                </a:cxn>
                <a:cxn ang="0">
                  <a:pos x="47" y="46"/>
                </a:cxn>
                <a:cxn ang="0">
                  <a:pos x="47" y="53"/>
                </a:cxn>
                <a:cxn ang="0">
                  <a:pos x="139" y="56"/>
                </a:cxn>
                <a:cxn ang="0">
                  <a:pos x="117" y="78"/>
                </a:cxn>
                <a:cxn ang="0">
                  <a:pos x="94" y="56"/>
                </a:cxn>
                <a:cxn ang="0">
                  <a:pos x="88" y="44"/>
                </a:cxn>
                <a:cxn ang="0">
                  <a:pos x="104" y="28"/>
                </a:cxn>
                <a:cxn ang="0">
                  <a:pos x="116" y="33"/>
                </a:cxn>
                <a:cxn ang="0">
                  <a:pos x="128" y="28"/>
                </a:cxn>
                <a:cxn ang="0">
                  <a:pos x="144" y="44"/>
                </a:cxn>
                <a:cxn ang="0">
                  <a:pos x="139" y="56"/>
                </a:cxn>
                <a:cxn ang="0">
                  <a:pos x="139" y="56"/>
                </a:cxn>
                <a:cxn ang="0">
                  <a:pos x="139" y="56"/>
                </a:cxn>
              </a:cxnLst>
              <a:rect l="0" t="0" r="r" b="b"/>
              <a:pathLst>
                <a:path w="166" h="97">
                  <a:moveTo>
                    <a:pt x="153" y="8"/>
                  </a:moveTo>
                  <a:cubicBezTo>
                    <a:pt x="78" y="8"/>
                    <a:pt x="78" y="8"/>
                    <a:pt x="78" y="8"/>
                  </a:cubicBezTo>
                  <a:cubicBezTo>
                    <a:pt x="76" y="3"/>
                    <a:pt x="72" y="0"/>
                    <a:pt x="67" y="0"/>
                  </a:cubicBezTo>
                  <a:cubicBezTo>
                    <a:pt x="63" y="0"/>
                    <a:pt x="58" y="3"/>
                    <a:pt x="57" y="8"/>
                  </a:cubicBezTo>
                  <a:cubicBezTo>
                    <a:pt x="52" y="8"/>
                    <a:pt x="52" y="8"/>
                    <a:pt x="52" y="8"/>
                  </a:cubicBezTo>
                  <a:cubicBezTo>
                    <a:pt x="49" y="8"/>
                    <a:pt x="46" y="12"/>
                    <a:pt x="46" y="17"/>
                  </a:cubicBezTo>
                  <a:cubicBezTo>
                    <a:pt x="46" y="26"/>
                    <a:pt x="46" y="26"/>
                    <a:pt x="46" y="26"/>
                  </a:cubicBezTo>
                  <a:cubicBezTo>
                    <a:pt x="40" y="26"/>
                    <a:pt x="40" y="26"/>
                    <a:pt x="40" y="26"/>
                  </a:cubicBezTo>
                  <a:cubicBezTo>
                    <a:pt x="37" y="26"/>
                    <a:pt x="30" y="31"/>
                    <a:pt x="25" y="36"/>
                  </a:cubicBezTo>
                  <a:cubicBezTo>
                    <a:pt x="8" y="56"/>
                    <a:pt x="8" y="56"/>
                    <a:pt x="8" y="56"/>
                  </a:cubicBezTo>
                  <a:cubicBezTo>
                    <a:pt x="4" y="61"/>
                    <a:pt x="0" y="71"/>
                    <a:pt x="0" y="78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0" y="91"/>
                    <a:pt x="3" y="97"/>
                    <a:pt x="6" y="97"/>
                  </a:cubicBezTo>
                  <a:cubicBezTo>
                    <a:pt x="12" y="97"/>
                    <a:pt x="12" y="97"/>
                    <a:pt x="12" y="97"/>
                  </a:cubicBezTo>
                  <a:cubicBezTo>
                    <a:pt x="14" y="90"/>
                    <a:pt x="21" y="85"/>
                    <a:pt x="29" y="85"/>
                  </a:cubicBezTo>
                  <a:cubicBezTo>
                    <a:pt x="36" y="85"/>
                    <a:pt x="43" y="90"/>
                    <a:pt x="45" y="97"/>
                  </a:cubicBezTo>
                  <a:cubicBezTo>
                    <a:pt x="114" y="97"/>
                    <a:pt x="114" y="97"/>
                    <a:pt x="114" y="97"/>
                  </a:cubicBezTo>
                  <a:cubicBezTo>
                    <a:pt x="116" y="90"/>
                    <a:pt x="123" y="85"/>
                    <a:pt x="131" y="85"/>
                  </a:cubicBezTo>
                  <a:cubicBezTo>
                    <a:pt x="139" y="85"/>
                    <a:pt x="145" y="90"/>
                    <a:pt x="148" y="97"/>
                  </a:cubicBezTo>
                  <a:cubicBezTo>
                    <a:pt x="157" y="97"/>
                    <a:pt x="157" y="97"/>
                    <a:pt x="157" y="97"/>
                  </a:cubicBezTo>
                  <a:cubicBezTo>
                    <a:pt x="162" y="97"/>
                    <a:pt x="166" y="91"/>
                    <a:pt x="166" y="84"/>
                  </a:cubicBezTo>
                  <a:cubicBezTo>
                    <a:pt x="166" y="21"/>
                    <a:pt x="166" y="21"/>
                    <a:pt x="166" y="21"/>
                  </a:cubicBezTo>
                  <a:cubicBezTo>
                    <a:pt x="166" y="14"/>
                    <a:pt x="160" y="8"/>
                    <a:pt x="153" y="8"/>
                  </a:cubicBezTo>
                  <a:close/>
                  <a:moveTo>
                    <a:pt x="47" y="53"/>
                  </a:moveTo>
                  <a:cubicBezTo>
                    <a:pt x="47" y="57"/>
                    <a:pt x="44" y="60"/>
                    <a:pt x="40" y="60"/>
                  </a:cubicBezTo>
                  <a:cubicBezTo>
                    <a:pt x="26" y="60"/>
                    <a:pt x="26" y="60"/>
                    <a:pt x="26" y="60"/>
                  </a:cubicBezTo>
                  <a:cubicBezTo>
                    <a:pt x="22" y="60"/>
                    <a:pt x="22" y="57"/>
                    <a:pt x="24" y="55"/>
                  </a:cubicBezTo>
                  <a:cubicBezTo>
                    <a:pt x="34" y="44"/>
                    <a:pt x="34" y="44"/>
                    <a:pt x="34" y="44"/>
                  </a:cubicBezTo>
                  <a:cubicBezTo>
                    <a:pt x="36" y="42"/>
                    <a:pt x="40" y="40"/>
                    <a:pt x="43" y="40"/>
                  </a:cubicBezTo>
                  <a:cubicBezTo>
                    <a:pt x="45" y="40"/>
                    <a:pt x="47" y="43"/>
                    <a:pt x="47" y="46"/>
                  </a:cubicBezTo>
                  <a:lnTo>
                    <a:pt x="47" y="53"/>
                  </a:lnTo>
                  <a:close/>
                  <a:moveTo>
                    <a:pt x="139" y="56"/>
                  </a:moveTo>
                  <a:cubicBezTo>
                    <a:pt x="117" y="78"/>
                    <a:pt x="117" y="78"/>
                    <a:pt x="117" y="78"/>
                  </a:cubicBezTo>
                  <a:cubicBezTo>
                    <a:pt x="94" y="56"/>
                    <a:pt x="94" y="56"/>
                    <a:pt x="94" y="56"/>
                  </a:cubicBezTo>
                  <a:cubicBezTo>
                    <a:pt x="90" y="53"/>
                    <a:pt x="88" y="49"/>
                    <a:pt x="88" y="44"/>
                  </a:cubicBezTo>
                  <a:cubicBezTo>
                    <a:pt x="88" y="35"/>
                    <a:pt x="95" y="28"/>
                    <a:pt x="104" y="28"/>
                  </a:cubicBezTo>
                  <a:cubicBezTo>
                    <a:pt x="109" y="28"/>
                    <a:pt x="113" y="30"/>
                    <a:pt x="116" y="33"/>
                  </a:cubicBezTo>
                  <a:cubicBezTo>
                    <a:pt x="119" y="30"/>
                    <a:pt x="123" y="28"/>
                    <a:pt x="128" y="28"/>
                  </a:cubicBezTo>
                  <a:cubicBezTo>
                    <a:pt x="137" y="28"/>
                    <a:pt x="144" y="35"/>
                    <a:pt x="144" y="44"/>
                  </a:cubicBezTo>
                  <a:cubicBezTo>
                    <a:pt x="144" y="49"/>
                    <a:pt x="142" y="53"/>
                    <a:pt x="139" y="56"/>
                  </a:cubicBezTo>
                  <a:close/>
                  <a:moveTo>
                    <a:pt x="139" y="56"/>
                  </a:moveTo>
                  <a:cubicBezTo>
                    <a:pt x="139" y="56"/>
                    <a:pt x="139" y="56"/>
                    <a:pt x="139" y="5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sp>
        <p:nvSpPr>
          <p:cNvPr id="1438" name="Freeform 74">
            <a:extLst>
              <a:ext uri="{FF2B5EF4-FFF2-40B4-BE49-F238E27FC236}">
                <a16:creationId xmlns:a16="http://schemas.microsoft.com/office/drawing/2014/main" id="{041BF37D-4D42-0063-A2AD-66DDF336B5CD}"/>
              </a:ext>
            </a:extLst>
          </p:cNvPr>
          <p:cNvSpPr>
            <a:spLocks noEditPoints="1"/>
          </p:cNvSpPr>
          <p:nvPr/>
        </p:nvSpPr>
        <p:spPr bwMode="auto">
          <a:xfrm>
            <a:off x="3029698" y="1668370"/>
            <a:ext cx="309347" cy="309347"/>
          </a:xfrm>
          <a:custGeom>
            <a:avLst/>
            <a:gdLst/>
            <a:ahLst/>
            <a:cxnLst>
              <a:cxn ang="0">
                <a:pos x="0" y="32"/>
              </a:cxn>
              <a:cxn ang="0">
                <a:pos x="64" y="32"/>
              </a:cxn>
              <a:cxn ang="0">
                <a:pos x="32" y="2"/>
              </a:cxn>
              <a:cxn ang="0">
                <a:pos x="32" y="62"/>
              </a:cxn>
              <a:cxn ang="0">
                <a:pos x="32" y="2"/>
              </a:cxn>
              <a:cxn ang="0">
                <a:pos x="8" y="45"/>
              </a:cxn>
              <a:cxn ang="0">
                <a:pos x="3" y="32"/>
              </a:cxn>
              <a:cxn ang="0">
                <a:pos x="8" y="19"/>
              </a:cxn>
              <a:cxn ang="0">
                <a:pos x="10" y="24"/>
              </a:cxn>
              <a:cxn ang="0">
                <a:pos x="10" y="40"/>
              </a:cxn>
              <a:cxn ang="0">
                <a:pos x="31" y="61"/>
              </a:cxn>
              <a:cxn ang="0">
                <a:pos x="9" y="46"/>
              </a:cxn>
              <a:cxn ang="0">
                <a:pos x="14" y="47"/>
              </a:cxn>
              <a:cxn ang="0">
                <a:pos x="27" y="58"/>
              </a:cxn>
              <a:cxn ang="0">
                <a:pos x="31" y="61"/>
              </a:cxn>
              <a:cxn ang="0">
                <a:pos x="27" y="6"/>
              </a:cxn>
              <a:cxn ang="0">
                <a:pos x="14" y="17"/>
              </a:cxn>
              <a:cxn ang="0">
                <a:pos x="9" y="18"/>
              </a:cxn>
              <a:cxn ang="0">
                <a:pos x="31" y="3"/>
              </a:cxn>
              <a:cxn ang="0">
                <a:pos x="41" y="29"/>
              </a:cxn>
              <a:cxn ang="0">
                <a:pos x="41" y="35"/>
              </a:cxn>
              <a:cxn ang="0">
                <a:pos x="45" y="44"/>
              </a:cxn>
              <a:cxn ang="0">
                <a:pos x="34" y="41"/>
              </a:cxn>
              <a:cxn ang="0">
                <a:pos x="32" y="50"/>
              </a:cxn>
              <a:cxn ang="0">
                <a:pos x="30" y="41"/>
              </a:cxn>
              <a:cxn ang="0">
                <a:pos x="18" y="44"/>
              </a:cxn>
              <a:cxn ang="0">
                <a:pos x="23" y="35"/>
              </a:cxn>
              <a:cxn ang="0">
                <a:pos x="23" y="29"/>
              </a:cxn>
              <a:cxn ang="0">
                <a:pos x="18" y="20"/>
              </a:cxn>
              <a:cxn ang="0">
                <a:pos x="30" y="23"/>
              </a:cxn>
              <a:cxn ang="0">
                <a:pos x="32" y="14"/>
              </a:cxn>
              <a:cxn ang="0">
                <a:pos x="34" y="23"/>
              </a:cxn>
              <a:cxn ang="0">
                <a:pos x="45" y="20"/>
              </a:cxn>
              <a:cxn ang="0">
                <a:pos x="41" y="29"/>
              </a:cxn>
              <a:cxn ang="0">
                <a:pos x="52" y="15"/>
              </a:cxn>
              <a:cxn ang="0">
                <a:pos x="36" y="9"/>
              </a:cxn>
              <a:cxn ang="0">
                <a:pos x="33" y="5"/>
              </a:cxn>
              <a:cxn ang="0">
                <a:pos x="56" y="17"/>
              </a:cxn>
              <a:cxn ang="0">
                <a:pos x="56" y="47"/>
              </a:cxn>
              <a:cxn ang="0">
                <a:pos x="33" y="58"/>
              </a:cxn>
              <a:cxn ang="0">
                <a:pos x="36" y="55"/>
              </a:cxn>
              <a:cxn ang="0">
                <a:pos x="52" y="49"/>
              </a:cxn>
              <a:cxn ang="0">
                <a:pos x="56" y="47"/>
              </a:cxn>
              <a:cxn ang="0">
                <a:pos x="55" y="45"/>
              </a:cxn>
              <a:cxn ang="0">
                <a:pos x="54" y="40"/>
              </a:cxn>
              <a:cxn ang="0">
                <a:pos x="54" y="24"/>
              </a:cxn>
              <a:cxn ang="0">
                <a:pos x="55" y="19"/>
              </a:cxn>
              <a:cxn ang="0">
                <a:pos x="61" y="32"/>
              </a:cxn>
            </a:cxnLst>
            <a:rect l="0" t="0" r="r" b="b"/>
            <a:pathLst>
              <a:path w="64" h="64">
                <a:moveTo>
                  <a:pt x="32" y="64"/>
                </a:moveTo>
                <a:cubicBezTo>
                  <a:pt x="14" y="64"/>
                  <a:pt x="0" y="50"/>
                  <a:pt x="0" y="32"/>
                </a:cubicBezTo>
                <a:cubicBezTo>
                  <a:pt x="0" y="14"/>
                  <a:pt x="14" y="0"/>
                  <a:pt x="32" y="0"/>
                </a:cubicBezTo>
                <a:cubicBezTo>
                  <a:pt x="49" y="0"/>
                  <a:pt x="64" y="14"/>
                  <a:pt x="64" y="32"/>
                </a:cubicBezTo>
                <a:cubicBezTo>
                  <a:pt x="64" y="50"/>
                  <a:pt x="49" y="64"/>
                  <a:pt x="32" y="64"/>
                </a:cubicBezTo>
                <a:close/>
                <a:moveTo>
                  <a:pt x="32" y="2"/>
                </a:moveTo>
                <a:cubicBezTo>
                  <a:pt x="15" y="2"/>
                  <a:pt x="1" y="15"/>
                  <a:pt x="1" y="32"/>
                </a:cubicBezTo>
                <a:cubicBezTo>
                  <a:pt x="1" y="49"/>
                  <a:pt x="15" y="62"/>
                  <a:pt x="32" y="62"/>
                </a:cubicBezTo>
                <a:cubicBezTo>
                  <a:pt x="49" y="62"/>
                  <a:pt x="62" y="49"/>
                  <a:pt x="62" y="32"/>
                </a:cubicBezTo>
                <a:cubicBezTo>
                  <a:pt x="62" y="15"/>
                  <a:pt x="49" y="2"/>
                  <a:pt x="32" y="2"/>
                </a:cubicBezTo>
                <a:close/>
                <a:moveTo>
                  <a:pt x="7" y="41"/>
                </a:moveTo>
                <a:cubicBezTo>
                  <a:pt x="7" y="42"/>
                  <a:pt x="8" y="43"/>
                  <a:pt x="8" y="45"/>
                </a:cubicBezTo>
                <a:cubicBezTo>
                  <a:pt x="6" y="46"/>
                  <a:pt x="6" y="46"/>
                  <a:pt x="6" y="46"/>
                </a:cubicBezTo>
                <a:cubicBezTo>
                  <a:pt x="4" y="42"/>
                  <a:pt x="3" y="37"/>
                  <a:pt x="3" y="32"/>
                </a:cubicBezTo>
                <a:cubicBezTo>
                  <a:pt x="3" y="27"/>
                  <a:pt x="4" y="22"/>
                  <a:pt x="6" y="18"/>
                </a:cubicBezTo>
                <a:cubicBezTo>
                  <a:pt x="8" y="19"/>
                  <a:pt x="8" y="19"/>
                  <a:pt x="8" y="19"/>
                </a:cubicBezTo>
                <a:cubicBezTo>
                  <a:pt x="8" y="21"/>
                  <a:pt x="7" y="22"/>
                  <a:pt x="7" y="23"/>
                </a:cubicBezTo>
                <a:cubicBezTo>
                  <a:pt x="10" y="24"/>
                  <a:pt x="10" y="24"/>
                  <a:pt x="10" y="24"/>
                </a:cubicBezTo>
                <a:cubicBezTo>
                  <a:pt x="9" y="27"/>
                  <a:pt x="8" y="29"/>
                  <a:pt x="8" y="32"/>
                </a:cubicBezTo>
                <a:cubicBezTo>
                  <a:pt x="8" y="35"/>
                  <a:pt x="9" y="37"/>
                  <a:pt x="10" y="40"/>
                </a:cubicBezTo>
                <a:lnTo>
                  <a:pt x="7" y="41"/>
                </a:lnTo>
                <a:close/>
                <a:moveTo>
                  <a:pt x="31" y="61"/>
                </a:moveTo>
                <a:cubicBezTo>
                  <a:pt x="21" y="61"/>
                  <a:pt x="12" y="55"/>
                  <a:pt x="7" y="47"/>
                </a:cubicBezTo>
                <a:cubicBezTo>
                  <a:pt x="9" y="46"/>
                  <a:pt x="9" y="46"/>
                  <a:pt x="9" y="46"/>
                </a:cubicBezTo>
                <a:cubicBezTo>
                  <a:pt x="10" y="47"/>
                  <a:pt x="11" y="48"/>
                  <a:pt x="12" y="49"/>
                </a:cubicBezTo>
                <a:cubicBezTo>
                  <a:pt x="14" y="47"/>
                  <a:pt x="14" y="47"/>
                  <a:pt x="14" y="47"/>
                </a:cubicBezTo>
                <a:cubicBezTo>
                  <a:pt x="17" y="51"/>
                  <a:pt x="22" y="54"/>
                  <a:pt x="27" y="55"/>
                </a:cubicBezTo>
                <a:cubicBezTo>
                  <a:pt x="27" y="58"/>
                  <a:pt x="27" y="58"/>
                  <a:pt x="27" y="58"/>
                </a:cubicBezTo>
                <a:cubicBezTo>
                  <a:pt x="28" y="58"/>
                  <a:pt x="30" y="58"/>
                  <a:pt x="31" y="58"/>
                </a:cubicBezTo>
                <a:lnTo>
                  <a:pt x="31" y="61"/>
                </a:lnTo>
                <a:close/>
                <a:moveTo>
                  <a:pt x="31" y="5"/>
                </a:moveTo>
                <a:cubicBezTo>
                  <a:pt x="30" y="5"/>
                  <a:pt x="28" y="6"/>
                  <a:pt x="27" y="6"/>
                </a:cubicBezTo>
                <a:cubicBezTo>
                  <a:pt x="27" y="9"/>
                  <a:pt x="27" y="9"/>
                  <a:pt x="27" y="9"/>
                </a:cubicBezTo>
                <a:cubicBezTo>
                  <a:pt x="22" y="10"/>
                  <a:pt x="17" y="13"/>
                  <a:pt x="14" y="17"/>
                </a:cubicBezTo>
                <a:cubicBezTo>
                  <a:pt x="12" y="15"/>
                  <a:pt x="12" y="15"/>
                  <a:pt x="12" y="15"/>
                </a:cubicBezTo>
                <a:cubicBezTo>
                  <a:pt x="11" y="16"/>
                  <a:pt x="10" y="17"/>
                  <a:pt x="9" y="18"/>
                </a:cubicBezTo>
                <a:cubicBezTo>
                  <a:pt x="7" y="17"/>
                  <a:pt x="7" y="17"/>
                  <a:pt x="7" y="17"/>
                </a:cubicBezTo>
                <a:cubicBezTo>
                  <a:pt x="12" y="9"/>
                  <a:pt x="21" y="3"/>
                  <a:pt x="31" y="3"/>
                </a:cubicBezTo>
                <a:lnTo>
                  <a:pt x="31" y="5"/>
                </a:lnTo>
                <a:close/>
                <a:moveTo>
                  <a:pt x="41" y="29"/>
                </a:moveTo>
                <a:cubicBezTo>
                  <a:pt x="41" y="30"/>
                  <a:pt x="41" y="31"/>
                  <a:pt x="41" y="32"/>
                </a:cubicBezTo>
                <a:cubicBezTo>
                  <a:pt x="41" y="33"/>
                  <a:pt x="41" y="34"/>
                  <a:pt x="41" y="35"/>
                </a:cubicBezTo>
                <a:cubicBezTo>
                  <a:pt x="49" y="38"/>
                  <a:pt x="49" y="38"/>
                  <a:pt x="49" y="38"/>
                </a:cubicBezTo>
                <a:cubicBezTo>
                  <a:pt x="48" y="40"/>
                  <a:pt x="47" y="42"/>
                  <a:pt x="45" y="44"/>
                </a:cubicBezTo>
                <a:cubicBezTo>
                  <a:pt x="39" y="38"/>
                  <a:pt x="39" y="38"/>
                  <a:pt x="39" y="38"/>
                </a:cubicBezTo>
                <a:cubicBezTo>
                  <a:pt x="37" y="40"/>
                  <a:pt x="36" y="41"/>
                  <a:pt x="34" y="41"/>
                </a:cubicBezTo>
                <a:cubicBezTo>
                  <a:pt x="35" y="50"/>
                  <a:pt x="35" y="50"/>
                  <a:pt x="35" y="50"/>
                </a:cubicBezTo>
                <a:cubicBezTo>
                  <a:pt x="34" y="50"/>
                  <a:pt x="33" y="50"/>
                  <a:pt x="32" y="50"/>
                </a:cubicBezTo>
                <a:cubicBezTo>
                  <a:pt x="31" y="50"/>
                  <a:pt x="29" y="50"/>
                  <a:pt x="28" y="50"/>
                </a:cubicBezTo>
                <a:cubicBezTo>
                  <a:pt x="30" y="41"/>
                  <a:pt x="30" y="41"/>
                  <a:pt x="30" y="41"/>
                </a:cubicBezTo>
                <a:cubicBezTo>
                  <a:pt x="28" y="41"/>
                  <a:pt x="26" y="40"/>
                  <a:pt x="25" y="38"/>
                </a:cubicBezTo>
                <a:cubicBezTo>
                  <a:pt x="18" y="44"/>
                  <a:pt x="18" y="44"/>
                  <a:pt x="18" y="44"/>
                </a:cubicBezTo>
                <a:cubicBezTo>
                  <a:pt x="17" y="42"/>
                  <a:pt x="15" y="40"/>
                  <a:pt x="15" y="38"/>
                </a:cubicBezTo>
                <a:cubicBezTo>
                  <a:pt x="23" y="35"/>
                  <a:pt x="23" y="35"/>
                  <a:pt x="23" y="35"/>
                </a:cubicBezTo>
                <a:cubicBezTo>
                  <a:pt x="23" y="34"/>
                  <a:pt x="22" y="33"/>
                  <a:pt x="22" y="32"/>
                </a:cubicBezTo>
                <a:cubicBezTo>
                  <a:pt x="22" y="31"/>
                  <a:pt x="23" y="30"/>
                  <a:pt x="23" y="29"/>
                </a:cubicBezTo>
                <a:cubicBezTo>
                  <a:pt x="15" y="26"/>
                  <a:pt x="15" y="26"/>
                  <a:pt x="15" y="26"/>
                </a:cubicBezTo>
                <a:cubicBezTo>
                  <a:pt x="15" y="24"/>
                  <a:pt x="17" y="22"/>
                  <a:pt x="18" y="20"/>
                </a:cubicBezTo>
                <a:cubicBezTo>
                  <a:pt x="25" y="26"/>
                  <a:pt x="25" y="26"/>
                  <a:pt x="25" y="26"/>
                </a:cubicBezTo>
                <a:cubicBezTo>
                  <a:pt x="26" y="24"/>
                  <a:pt x="28" y="23"/>
                  <a:pt x="30" y="23"/>
                </a:cubicBezTo>
                <a:cubicBezTo>
                  <a:pt x="28" y="14"/>
                  <a:pt x="28" y="14"/>
                  <a:pt x="28" y="14"/>
                </a:cubicBezTo>
                <a:cubicBezTo>
                  <a:pt x="29" y="14"/>
                  <a:pt x="31" y="14"/>
                  <a:pt x="32" y="14"/>
                </a:cubicBezTo>
                <a:cubicBezTo>
                  <a:pt x="33" y="14"/>
                  <a:pt x="34" y="14"/>
                  <a:pt x="35" y="14"/>
                </a:cubicBezTo>
                <a:cubicBezTo>
                  <a:pt x="34" y="23"/>
                  <a:pt x="34" y="23"/>
                  <a:pt x="34" y="23"/>
                </a:cubicBezTo>
                <a:cubicBezTo>
                  <a:pt x="36" y="23"/>
                  <a:pt x="37" y="24"/>
                  <a:pt x="39" y="26"/>
                </a:cubicBezTo>
                <a:cubicBezTo>
                  <a:pt x="45" y="20"/>
                  <a:pt x="45" y="20"/>
                  <a:pt x="45" y="20"/>
                </a:cubicBezTo>
                <a:cubicBezTo>
                  <a:pt x="47" y="22"/>
                  <a:pt x="48" y="24"/>
                  <a:pt x="49" y="26"/>
                </a:cubicBezTo>
                <a:lnTo>
                  <a:pt x="41" y="29"/>
                </a:lnTo>
                <a:close/>
                <a:moveTo>
                  <a:pt x="54" y="18"/>
                </a:moveTo>
                <a:cubicBezTo>
                  <a:pt x="54" y="17"/>
                  <a:pt x="53" y="16"/>
                  <a:pt x="52" y="15"/>
                </a:cubicBezTo>
                <a:cubicBezTo>
                  <a:pt x="49" y="17"/>
                  <a:pt x="49" y="17"/>
                  <a:pt x="49" y="17"/>
                </a:cubicBezTo>
                <a:cubicBezTo>
                  <a:pt x="46" y="13"/>
                  <a:pt x="41" y="10"/>
                  <a:pt x="36" y="9"/>
                </a:cubicBezTo>
                <a:cubicBezTo>
                  <a:pt x="37" y="6"/>
                  <a:pt x="37" y="6"/>
                  <a:pt x="37" y="6"/>
                </a:cubicBezTo>
                <a:cubicBezTo>
                  <a:pt x="35" y="6"/>
                  <a:pt x="34" y="5"/>
                  <a:pt x="33" y="5"/>
                </a:cubicBezTo>
                <a:cubicBezTo>
                  <a:pt x="33" y="3"/>
                  <a:pt x="33" y="3"/>
                  <a:pt x="33" y="3"/>
                </a:cubicBezTo>
                <a:cubicBezTo>
                  <a:pt x="43" y="3"/>
                  <a:pt x="51" y="9"/>
                  <a:pt x="56" y="17"/>
                </a:cubicBezTo>
                <a:lnTo>
                  <a:pt x="54" y="18"/>
                </a:lnTo>
                <a:close/>
                <a:moveTo>
                  <a:pt x="56" y="47"/>
                </a:moveTo>
                <a:cubicBezTo>
                  <a:pt x="51" y="55"/>
                  <a:pt x="43" y="61"/>
                  <a:pt x="33" y="61"/>
                </a:cubicBezTo>
                <a:cubicBezTo>
                  <a:pt x="33" y="58"/>
                  <a:pt x="33" y="58"/>
                  <a:pt x="33" y="58"/>
                </a:cubicBezTo>
                <a:cubicBezTo>
                  <a:pt x="34" y="58"/>
                  <a:pt x="35" y="58"/>
                  <a:pt x="37" y="58"/>
                </a:cubicBezTo>
                <a:cubicBezTo>
                  <a:pt x="36" y="55"/>
                  <a:pt x="36" y="55"/>
                  <a:pt x="36" y="55"/>
                </a:cubicBezTo>
                <a:cubicBezTo>
                  <a:pt x="41" y="54"/>
                  <a:pt x="46" y="51"/>
                  <a:pt x="49" y="47"/>
                </a:cubicBezTo>
                <a:cubicBezTo>
                  <a:pt x="52" y="49"/>
                  <a:pt x="52" y="49"/>
                  <a:pt x="52" y="49"/>
                </a:cubicBezTo>
                <a:cubicBezTo>
                  <a:pt x="53" y="48"/>
                  <a:pt x="54" y="47"/>
                  <a:pt x="54" y="46"/>
                </a:cubicBezTo>
                <a:lnTo>
                  <a:pt x="56" y="47"/>
                </a:lnTo>
                <a:close/>
                <a:moveTo>
                  <a:pt x="57" y="46"/>
                </a:moveTo>
                <a:cubicBezTo>
                  <a:pt x="55" y="45"/>
                  <a:pt x="55" y="45"/>
                  <a:pt x="55" y="45"/>
                </a:cubicBezTo>
                <a:cubicBezTo>
                  <a:pt x="56" y="43"/>
                  <a:pt x="56" y="42"/>
                  <a:pt x="57" y="41"/>
                </a:cubicBezTo>
                <a:cubicBezTo>
                  <a:pt x="54" y="40"/>
                  <a:pt x="54" y="40"/>
                  <a:pt x="54" y="40"/>
                </a:cubicBezTo>
                <a:cubicBezTo>
                  <a:pt x="55" y="37"/>
                  <a:pt x="55" y="35"/>
                  <a:pt x="55" y="32"/>
                </a:cubicBezTo>
                <a:cubicBezTo>
                  <a:pt x="55" y="29"/>
                  <a:pt x="55" y="27"/>
                  <a:pt x="54" y="24"/>
                </a:cubicBezTo>
                <a:cubicBezTo>
                  <a:pt x="57" y="23"/>
                  <a:pt x="57" y="23"/>
                  <a:pt x="57" y="23"/>
                </a:cubicBezTo>
                <a:cubicBezTo>
                  <a:pt x="56" y="22"/>
                  <a:pt x="56" y="21"/>
                  <a:pt x="55" y="19"/>
                </a:cubicBezTo>
                <a:cubicBezTo>
                  <a:pt x="57" y="18"/>
                  <a:pt x="57" y="18"/>
                  <a:pt x="57" y="18"/>
                </a:cubicBezTo>
                <a:cubicBezTo>
                  <a:pt x="59" y="22"/>
                  <a:pt x="61" y="27"/>
                  <a:pt x="61" y="32"/>
                </a:cubicBezTo>
                <a:cubicBezTo>
                  <a:pt x="61" y="37"/>
                  <a:pt x="59" y="42"/>
                  <a:pt x="57" y="46"/>
                </a:cubicBez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439" name="Freeform 81">
            <a:extLst>
              <a:ext uri="{FF2B5EF4-FFF2-40B4-BE49-F238E27FC236}">
                <a16:creationId xmlns:a16="http://schemas.microsoft.com/office/drawing/2014/main" id="{90253A8D-419F-2DC6-B80C-DFCC9BB7E5BD}"/>
              </a:ext>
            </a:extLst>
          </p:cNvPr>
          <p:cNvSpPr>
            <a:spLocks noEditPoints="1"/>
          </p:cNvSpPr>
          <p:nvPr/>
        </p:nvSpPr>
        <p:spPr bwMode="auto">
          <a:xfrm>
            <a:off x="2335629" y="1718693"/>
            <a:ext cx="404542" cy="259024"/>
          </a:xfrm>
          <a:custGeom>
            <a:avLst/>
            <a:gdLst/>
            <a:ahLst/>
            <a:cxnLst>
              <a:cxn ang="0">
                <a:pos x="63" y="23"/>
              </a:cxn>
              <a:cxn ang="0">
                <a:pos x="32" y="41"/>
              </a:cxn>
              <a:cxn ang="0">
                <a:pos x="0" y="23"/>
              </a:cxn>
              <a:cxn ang="0">
                <a:pos x="0" y="21"/>
              </a:cxn>
              <a:cxn ang="0">
                <a:pos x="0" y="18"/>
              </a:cxn>
              <a:cxn ang="0">
                <a:pos x="32" y="0"/>
              </a:cxn>
              <a:cxn ang="0">
                <a:pos x="63" y="18"/>
              </a:cxn>
              <a:cxn ang="0">
                <a:pos x="64" y="21"/>
              </a:cxn>
              <a:cxn ang="0">
                <a:pos x="63" y="23"/>
              </a:cxn>
              <a:cxn ang="0">
                <a:pos x="46" y="8"/>
              </a:cxn>
              <a:cxn ang="0">
                <a:pos x="48" y="16"/>
              </a:cxn>
              <a:cxn ang="0">
                <a:pos x="32" y="32"/>
              </a:cxn>
              <a:cxn ang="0">
                <a:pos x="16" y="16"/>
              </a:cxn>
              <a:cxn ang="0">
                <a:pos x="18" y="8"/>
              </a:cxn>
              <a:cxn ang="0">
                <a:pos x="4" y="21"/>
              </a:cxn>
              <a:cxn ang="0">
                <a:pos x="32" y="37"/>
              </a:cxn>
              <a:cxn ang="0">
                <a:pos x="59" y="21"/>
              </a:cxn>
              <a:cxn ang="0">
                <a:pos x="46" y="8"/>
              </a:cxn>
              <a:cxn ang="0">
                <a:pos x="32" y="5"/>
              </a:cxn>
              <a:cxn ang="0">
                <a:pos x="21" y="16"/>
              </a:cxn>
              <a:cxn ang="0">
                <a:pos x="23" y="18"/>
              </a:cxn>
              <a:cxn ang="0">
                <a:pos x="24" y="16"/>
              </a:cxn>
              <a:cxn ang="0">
                <a:pos x="32" y="9"/>
              </a:cxn>
              <a:cxn ang="0">
                <a:pos x="33" y="7"/>
              </a:cxn>
              <a:cxn ang="0">
                <a:pos x="32" y="5"/>
              </a:cxn>
            </a:cxnLst>
            <a:rect l="0" t="0" r="r" b="b"/>
            <a:pathLst>
              <a:path w="64" h="41">
                <a:moveTo>
                  <a:pt x="63" y="23"/>
                </a:moveTo>
                <a:cubicBezTo>
                  <a:pt x="56" y="34"/>
                  <a:pt x="44" y="41"/>
                  <a:pt x="32" y="41"/>
                </a:cubicBezTo>
                <a:cubicBezTo>
                  <a:pt x="19" y="41"/>
                  <a:pt x="7" y="34"/>
                  <a:pt x="0" y="23"/>
                </a:cubicBezTo>
                <a:cubicBezTo>
                  <a:pt x="0" y="23"/>
                  <a:pt x="0" y="22"/>
                  <a:pt x="0" y="21"/>
                </a:cubicBezTo>
                <a:cubicBezTo>
                  <a:pt x="0" y="20"/>
                  <a:pt x="0" y="19"/>
                  <a:pt x="0" y="18"/>
                </a:cubicBezTo>
                <a:cubicBezTo>
                  <a:pt x="7" y="8"/>
                  <a:pt x="19" y="0"/>
                  <a:pt x="32" y="0"/>
                </a:cubicBezTo>
                <a:cubicBezTo>
                  <a:pt x="44" y="0"/>
                  <a:pt x="56" y="8"/>
                  <a:pt x="63" y="18"/>
                </a:cubicBezTo>
                <a:cubicBezTo>
                  <a:pt x="63" y="19"/>
                  <a:pt x="64" y="20"/>
                  <a:pt x="64" y="21"/>
                </a:cubicBezTo>
                <a:cubicBezTo>
                  <a:pt x="64" y="22"/>
                  <a:pt x="63" y="23"/>
                  <a:pt x="63" y="23"/>
                </a:cubicBezTo>
                <a:close/>
                <a:moveTo>
                  <a:pt x="46" y="8"/>
                </a:moveTo>
                <a:cubicBezTo>
                  <a:pt x="47" y="11"/>
                  <a:pt x="48" y="13"/>
                  <a:pt x="48" y="16"/>
                </a:cubicBezTo>
                <a:cubicBezTo>
                  <a:pt x="48" y="25"/>
                  <a:pt x="41" y="32"/>
                  <a:pt x="32" y="32"/>
                </a:cubicBezTo>
                <a:cubicBezTo>
                  <a:pt x="23" y="32"/>
                  <a:pt x="16" y="25"/>
                  <a:pt x="16" y="16"/>
                </a:cubicBezTo>
                <a:cubicBezTo>
                  <a:pt x="16" y="13"/>
                  <a:pt x="17" y="11"/>
                  <a:pt x="18" y="8"/>
                </a:cubicBezTo>
                <a:cubicBezTo>
                  <a:pt x="12" y="11"/>
                  <a:pt x="8" y="16"/>
                  <a:pt x="4" y="21"/>
                </a:cubicBezTo>
                <a:cubicBezTo>
                  <a:pt x="10" y="30"/>
                  <a:pt x="20" y="37"/>
                  <a:pt x="32" y="37"/>
                </a:cubicBezTo>
                <a:cubicBezTo>
                  <a:pt x="43" y="37"/>
                  <a:pt x="53" y="30"/>
                  <a:pt x="59" y="21"/>
                </a:cubicBezTo>
                <a:cubicBezTo>
                  <a:pt x="56" y="16"/>
                  <a:pt x="51" y="11"/>
                  <a:pt x="46" y="8"/>
                </a:cubicBezTo>
                <a:close/>
                <a:moveTo>
                  <a:pt x="32" y="5"/>
                </a:moveTo>
                <a:cubicBezTo>
                  <a:pt x="26" y="5"/>
                  <a:pt x="21" y="10"/>
                  <a:pt x="21" y="16"/>
                </a:cubicBezTo>
                <a:cubicBezTo>
                  <a:pt x="21" y="17"/>
                  <a:pt x="22" y="18"/>
                  <a:pt x="23" y="18"/>
                </a:cubicBezTo>
                <a:cubicBezTo>
                  <a:pt x="24" y="18"/>
                  <a:pt x="24" y="17"/>
                  <a:pt x="24" y="16"/>
                </a:cubicBezTo>
                <a:cubicBezTo>
                  <a:pt x="24" y="12"/>
                  <a:pt x="28" y="9"/>
                  <a:pt x="32" y="9"/>
                </a:cubicBezTo>
                <a:cubicBezTo>
                  <a:pt x="33" y="9"/>
                  <a:pt x="33" y="8"/>
                  <a:pt x="33" y="7"/>
                </a:cubicBezTo>
                <a:cubicBezTo>
                  <a:pt x="33" y="6"/>
                  <a:pt x="33" y="5"/>
                  <a:pt x="32" y="5"/>
                </a:cubicBez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440" name="Group 267">
            <a:extLst>
              <a:ext uri="{FF2B5EF4-FFF2-40B4-BE49-F238E27FC236}">
                <a16:creationId xmlns:a16="http://schemas.microsoft.com/office/drawing/2014/main" id="{AD141F4D-C6CE-AF93-EEC5-911159A89D11}"/>
              </a:ext>
            </a:extLst>
          </p:cNvPr>
          <p:cNvGrpSpPr/>
          <p:nvPr/>
        </p:nvGrpSpPr>
        <p:grpSpPr>
          <a:xfrm>
            <a:off x="7125961" y="1666145"/>
            <a:ext cx="309915" cy="311572"/>
            <a:chOff x="3257551" y="1254125"/>
            <a:chExt cx="296863" cy="298451"/>
          </a:xfrm>
          <a:solidFill>
            <a:srgbClr val="10A9A6"/>
          </a:solidFill>
        </p:grpSpPr>
        <p:sp>
          <p:nvSpPr>
            <p:cNvPr id="1441" name="Freeform 221">
              <a:extLst>
                <a:ext uri="{FF2B5EF4-FFF2-40B4-BE49-F238E27FC236}">
                  <a16:creationId xmlns:a16="http://schemas.microsoft.com/office/drawing/2014/main" id="{086134FC-AA93-651C-4092-2BA8AE4FCE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551" y="1254125"/>
              <a:ext cx="244475" cy="247650"/>
            </a:xfrm>
            <a:custGeom>
              <a:avLst/>
              <a:gdLst/>
              <a:ahLst/>
              <a:cxnLst>
                <a:cxn ang="0">
                  <a:pos x="66" y="41"/>
                </a:cxn>
                <a:cxn ang="0">
                  <a:pos x="56" y="41"/>
                </a:cxn>
                <a:cxn ang="0">
                  <a:pos x="51" y="16"/>
                </a:cxn>
                <a:cxn ang="0">
                  <a:pos x="36" y="0"/>
                </a:cxn>
                <a:cxn ang="0">
                  <a:pos x="30" y="26"/>
                </a:cxn>
                <a:cxn ang="0">
                  <a:pos x="46" y="41"/>
                </a:cxn>
                <a:cxn ang="0">
                  <a:pos x="41" y="47"/>
                </a:cxn>
                <a:cxn ang="0">
                  <a:pos x="25" y="31"/>
                </a:cxn>
                <a:cxn ang="0">
                  <a:pos x="0" y="36"/>
                </a:cxn>
                <a:cxn ang="0">
                  <a:pos x="15" y="52"/>
                </a:cxn>
                <a:cxn ang="0">
                  <a:pos x="41" y="57"/>
                </a:cxn>
                <a:cxn ang="0">
                  <a:pos x="41" y="67"/>
                </a:cxn>
                <a:cxn ang="0">
                  <a:pos x="72" y="98"/>
                </a:cxn>
                <a:cxn ang="0">
                  <a:pos x="97" y="72"/>
                </a:cxn>
                <a:cxn ang="0">
                  <a:pos x="66" y="41"/>
                </a:cxn>
              </a:cxnLst>
              <a:rect l="0" t="0" r="r" b="b"/>
              <a:pathLst>
                <a:path w="97" h="98">
                  <a:moveTo>
                    <a:pt x="66" y="41"/>
                  </a:moveTo>
                  <a:cubicBezTo>
                    <a:pt x="64" y="39"/>
                    <a:pt x="59" y="39"/>
                    <a:pt x="56" y="41"/>
                  </a:cubicBezTo>
                  <a:cubicBezTo>
                    <a:pt x="56" y="41"/>
                    <a:pt x="66" y="31"/>
                    <a:pt x="51" y="16"/>
                  </a:cubicBezTo>
                  <a:cubicBezTo>
                    <a:pt x="46" y="11"/>
                    <a:pt x="36" y="0"/>
                    <a:pt x="36" y="0"/>
                  </a:cubicBezTo>
                  <a:cubicBezTo>
                    <a:pt x="30" y="26"/>
                    <a:pt x="30" y="26"/>
                    <a:pt x="30" y="26"/>
                  </a:cubicBezTo>
                  <a:cubicBezTo>
                    <a:pt x="46" y="41"/>
                    <a:pt x="46" y="41"/>
                    <a:pt x="46" y="41"/>
                  </a:cubicBezTo>
                  <a:cubicBezTo>
                    <a:pt x="41" y="47"/>
                    <a:pt x="41" y="47"/>
                    <a:pt x="41" y="47"/>
                  </a:cubicBezTo>
                  <a:cubicBezTo>
                    <a:pt x="25" y="31"/>
                    <a:pt x="25" y="31"/>
                    <a:pt x="25" y="31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10" y="47"/>
                    <a:pt x="15" y="52"/>
                  </a:cubicBezTo>
                  <a:cubicBezTo>
                    <a:pt x="30" y="67"/>
                    <a:pt x="41" y="57"/>
                    <a:pt x="41" y="57"/>
                  </a:cubicBezTo>
                  <a:cubicBezTo>
                    <a:pt x="38" y="60"/>
                    <a:pt x="38" y="64"/>
                    <a:pt x="41" y="67"/>
                  </a:cubicBezTo>
                  <a:cubicBezTo>
                    <a:pt x="72" y="98"/>
                    <a:pt x="72" y="98"/>
                    <a:pt x="72" y="98"/>
                  </a:cubicBezTo>
                  <a:cubicBezTo>
                    <a:pt x="97" y="72"/>
                    <a:pt x="97" y="72"/>
                    <a:pt x="97" y="72"/>
                  </a:cubicBezTo>
                  <a:lnTo>
                    <a:pt x="66" y="4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42" name="Freeform 222">
              <a:extLst>
                <a:ext uri="{FF2B5EF4-FFF2-40B4-BE49-F238E27FC236}">
                  <a16:creationId xmlns:a16="http://schemas.microsoft.com/office/drawing/2014/main" id="{F2BB7449-1AA6-8652-AEA6-D02D34673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226" y="1449388"/>
              <a:ext cx="103188" cy="103188"/>
            </a:xfrm>
            <a:custGeom>
              <a:avLst/>
              <a:gdLst/>
              <a:ahLst/>
              <a:cxnLst>
                <a:cxn ang="0">
                  <a:pos x="30" y="6"/>
                </a:cxn>
                <a:cxn ang="0">
                  <a:pos x="25" y="0"/>
                </a:cxn>
                <a:cxn ang="0">
                  <a:pos x="0" y="26"/>
                </a:cxn>
                <a:cxn ang="0">
                  <a:pos x="5" y="31"/>
                </a:cxn>
                <a:cxn ang="0">
                  <a:pos x="38" y="39"/>
                </a:cxn>
                <a:cxn ang="0">
                  <a:pos x="30" y="6"/>
                </a:cxn>
              </a:cxnLst>
              <a:rect l="0" t="0" r="r" b="b"/>
              <a:pathLst>
                <a:path w="41" h="41">
                  <a:moveTo>
                    <a:pt x="30" y="6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6"/>
                    <a:pt x="0" y="26"/>
                    <a:pt x="5" y="31"/>
                  </a:cubicBezTo>
                  <a:cubicBezTo>
                    <a:pt x="15" y="41"/>
                    <a:pt x="38" y="39"/>
                    <a:pt x="38" y="39"/>
                  </a:cubicBezTo>
                  <a:cubicBezTo>
                    <a:pt x="38" y="39"/>
                    <a:pt x="41" y="16"/>
                    <a:pt x="30" y="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4239521186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48" name="موصل مستقيم 147">
            <a:extLst>
              <a:ext uri="{FF2B5EF4-FFF2-40B4-BE49-F238E27FC236}">
                <a16:creationId xmlns:a16="http://schemas.microsoft.com/office/drawing/2014/main" id="{DDB3E4E8-C70C-6F14-4EED-F9DA53C267DA}"/>
              </a:ext>
            </a:extLst>
          </p:cNvPr>
          <p:cNvCxnSpPr/>
          <p:nvPr/>
        </p:nvCxnSpPr>
        <p:spPr>
          <a:xfrm flipH="1">
            <a:off x="7129849" y="889686"/>
            <a:ext cx="506215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9" name="Text Placeholder 1">
            <a:extLst>
              <a:ext uri="{FF2B5EF4-FFF2-40B4-BE49-F238E27FC236}">
                <a16:creationId xmlns:a16="http://schemas.microsoft.com/office/drawing/2014/main" id="{2A2848B1-E33B-3504-026D-4FE1E6AC7730}"/>
              </a:ext>
            </a:extLst>
          </p:cNvPr>
          <p:cNvSpPr txBox="1">
            <a:spLocks/>
          </p:cNvSpPr>
          <p:nvPr/>
        </p:nvSpPr>
        <p:spPr>
          <a:xfrm>
            <a:off x="884711" y="342484"/>
            <a:ext cx="11220450" cy="50479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ايقونات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pic>
        <p:nvPicPr>
          <p:cNvPr id="7" name="صورة 6">
            <a:extLst>
              <a:ext uri="{FF2B5EF4-FFF2-40B4-BE49-F238E27FC236}">
                <a16:creationId xmlns:a16="http://schemas.microsoft.com/office/drawing/2014/main" id="{76F9C270-74B3-2872-5723-1881A263A85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pic>
        <p:nvPicPr>
          <p:cNvPr id="2" name="صورة 1">
            <a:extLst>
              <a:ext uri="{FF2B5EF4-FFF2-40B4-BE49-F238E27FC236}">
                <a16:creationId xmlns:a16="http://schemas.microsoft.com/office/drawing/2014/main" id="{F7289E09-1AC6-8E21-EF09-48E70E65622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419600" y="6600265"/>
            <a:ext cx="7772400" cy="266700"/>
          </a:xfrm>
          <a:prstGeom prst="rect">
            <a:avLst/>
          </a:prstGeom>
        </p:spPr>
      </p:pic>
      <p:grpSp>
        <p:nvGrpSpPr>
          <p:cNvPr id="3" name="Group 153">
            <a:extLst>
              <a:ext uri="{FF2B5EF4-FFF2-40B4-BE49-F238E27FC236}">
                <a16:creationId xmlns:a16="http://schemas.microsoft.com/office/drawing/2014/main" id="{81A8158C-3BE7-127E-E5BC-D89DE12E5A96}"/>
              </a:ext>
            </a:extLst>
          </p:cNvPr>
          <p:cNvGrpSpPr/>
          <p:nvPr/>
        </p:nvGrpSpPr>
        <p:grpSpPr>
          <a:xfrm>
            <a:off x="2209526" y="1935785"/>
            <a:ext cx="404999" cy="401462"/>
            <a:chOff x="-6350" y="1208088"/>
            <a:chExt cx="363538" cy="360363"/>
          </a:xfrm>
          <a:solidFill>
            <a:srgbClr val="10A9A6"/>
          </a:solidFill>
        </p:grpSpPr>
        <p:sp>
          <p:nvSpPr>
            <p:cNvPr id="5" name="Freeform 5">
              <a:extLst>
                <a:ext uri="{FF2B5EF4-FFF2-40B4-BE49-F238E27FC236}">
                  <a16:creationId xmlns:a16="http://schemas.microsoft.com/office/drawing/2014/main" id="{B505321A-1DE2-7138-4667-C17CD157304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-6350" y="1208088"/>
              <a:ext cx="363538" cy="360363"/>
            </a:xfrm>
            <a:custGeom>
              <a:avLst/>
              <a:gdLst/>
              <a:ahLst/>
              <a:cxnLst>
                <a:cxn ang="0">
                  <a:pos x="121" y="41"/>
                </a:cxn>
                <a:cxn ang="0">
                  <a:pos x="83" y="2"/>
                </a:cxn>
                <a:cxn ang="0">
                  <a:pos x="76" y="0"/>
                </a:cxn>
                <a:cxn ang="0">
                  <a:pos x="72" y="2"/>
                </a:cxn>
                <a:cxn ang="0">
                  <a:pos x="70" y="6"/>
                </a:cxn>
                <a:cxn ang="0">
                  <a:pos x="61" y="21"/>
                </a:cxn>
                <a:cxn ang="0">
                  <a:pos x="39" y="36"/>
                </a:cxn>
                <a:cxn ang="0">
                  <a:pos x="14" y="53"/>
                </a:cxn>
                <a:cxn ang="0">
                  <a:pos x="1" y="75"/>
                </a:cxn>
                <a:cxn ang="0">
                  <a:pos x="3" y="82"/>
                </a:cxn>
                <a:cxn ang="0">
                  <a:pos x="42" y="121"/>
                </a:cxn>
                <a:cxn ang="0">
                  <a:pos x="49" y="123"/>
                </a:cxn>
                <a:cxn ang="0">
                  <a:pos x="52" y="121"/>
                </a:cxn>
                <a:cxn ang="0">
                  <a:pos x="54" y="117"/>
                </a:cxn>
                <a:cxn ang="0">
                  <a:pos x="63" y="103"/>
                </a:cxn>
                <a:cxn ang="0">
                  <a:pos x="85" y="87"/>
                </a:cxn>
                <a:cxn ang="0">
                  <a:pos x="110" y="70"/>
                </a:cxn>
                <a:cxn ang="0">
                  <a:pos x="123" y="48"/>
                </a:cxn>
                <a:cxn ang="0">
                  <a:pos x="121" y="41"/>
                </a:cxn>
                <a:cxn ang="0">
                  <a:pos x="47" y="115"/>
                </a:cxn>
                <a:cxn ang="0">
                  <a:pos x="9" y="77"/>
                </a:cxn>
                <a:cxn ang="0">
                  <a:pos x="78" y="8"/>
                </a:cxn>
                <a:cxn ang="0">
                  <a:pos x="116" y="46"/>
                </a:cxn>
                <a:cxn ang="0">
                  <a:pos x="47" y="115"/>
                </a:cxn>
                <a:cxn ang="0">
                  <a:pos x="47" y="115"/>
                </a:cxn>
                <a:cxn ang="0">
                  <a:pos x="47" y="115"/>
                </a:cxn>
              </a:cxnLst>
              <a:rect l="0" t="0" r="r" b="b"/>
              <a:pathLst>
                <a:path w="124" h="123">
                  <a:moveTo>
                    <a:pt x="121" y="41"/>
                  </a:moveTo>
                  <a:cubicBezTo>
                    <a:pt x="83" y="2"/>
                    <a:pt x="83" y="2"/>
                    <a:pt x="83" y="2"/>
                  </a:cubicBezTo>
                  <a:cubicBezTo>
                    <a:pt x="81" y="0"/>
                    <a:pt x="78" y="0"/>
                    <a:pt x="76" y="0"/>
                  </a:cubicBezTo>
                  <a:cubicBezTo>
                    <a:pt x="74" y="1"/>
                    <a:pt x="73" y="1"/>
                    <a:pt x="72" y="2"/>
                  </a:cubicBezTo>
                  <a:cubicBezTo>
                    <a:pt x="71" y="3"/>
                    <a:pt x="71" y="4"/>
                    <a:pt x="70" y="6"/>
                  </a:cubicBezTo>
                  <a:cubicBezTo>
                    <a:pt x="69" y="11"/>
                    <a:pt x="66" y="16"/>
                    <a:pt x="61" y="21"/>
                  </a:cubicBezTo>
                  <a:cubicBezTo>
                    <a:pt x="55" y="26"/>
                    <a:pt x="47" y="31"/>
                    <a:pt x="39" y="36"/>
                  </a:cubicBezTo>
                  <a:cubicBezTo>
                    <a:pt x="31" y="41"/>
                    <a:pt x="22" y="46"/>
                    <a:pt x="14" y="53"/>
                  </a:cubicBezTo>
                  <a:cubicBezTo>
                    <a:pt x="8" y="60"/>
                    <a:pt x="4" y="67"/>
                    <a:pt x="1" y="75"/>
                  </a:cubicBezTo>
                  <a:cubicBezTo>
                    <a:pt x="0" y="77"/>
                    <a:pt x="1" y="80"/>
                    <a:pt x="3" y="82"/>
                  </a:cubicBezTo>
                  <a:cubicBezTo>
                    <a:pt x="42" y="121"/>
                    <a:pt x="42" y="121"/>
                    <a:pt x="42" y="121"/>
                  </a:cubicBezTo>
                  <a:cubicBezTo>
                    <a:pt x="43" y="123"/>
                    <a:pt x="46" y="123"/>
                    <a:pt x="49" y="123"/>
                  </a:cubicBezTo>
                  <a:cubicBezTo>
                    <a:pt x="50" y="122"/>
                    <a:pt x="51" y="122"/>
                    <a:pt x="52" y="121"/>
                  </a:cubicBezTo>
                  <a:cubicBezTo>
                    <a:pt x="53" y="120"/>
                    <a:pt x="54" y="119"/>
                    <a:pt x="54" y="117"/>
                  </a:cubicBezTo>
                  <a:cubicBezTo>
                    <a:pt x="56" y="112"/>
                    <a:pt x="59" y="107"/>
                    <a:pt x="63" y="103"/>
                  </a:cubicBezTo>
                  <a:cubicBezTo>
                    <a:pt x="69" y="97"/>
                    <a:pt x="77" y="92"/>
                    <a:pt x="85" y="87"/>
                  </a:cubicBezTo>
                  <a:cubicBezTo>
                    <a:pt x="94" y="82"/>
                    <a:pt x="103" y="77"/>
                    <a:pt x="110" y="70"/>
                  </a:cubicBezTo>
                  <a:cubicBezTo>
                    <a:pt x="117" y="63"/>
                    <a:pt x="121" y="57"/>
                    <a:pt x="123" y="48"/>
                  </a:cubicBezTo>
                  <a:cubicBezTo>
                    <a:pt x="124" y="46"/>
                    <a:pt x="123" y="43"/>
                    <a:pt x="121" y="41"/>
                  </a:cubicBezTo>
                  <a:close/>
                  <a:moveTo>
                    <a:pt x="47" y="115"/>
                  </a:moveTo>
                  <a:cubicBezTo>
                    <a:pt x="34" y="103"/>
                    <a:pt x="21" y="90"/>
                    <a:pt x="9" y="77"/>
                  </a:cubicBezTo>
                  <a:cubicBezTo>
                    <a:pt x="20" y="42"/>
                    <a:pt x="67" y="43"/>
                    <a:pt x="78" y="8"/>
                  </a:cubicBezTo>
                  <a:cubicBezTo>
                    <a:pt x="90" y="21"/>
                    <a:pt x="103" y="33"/>
                    <a:pt x="116" y="46"/>
                  </a:cubicBezTo>
                  <a:cubicBezTo>
                    <a:pt x="105" y="81"/>
                    <a:pt x="58" y="80"/>
                    <a:pt x="47" y="115"/>
                  </a:cubicBezTo>
                  <a:close/>
                  <a:moveTo>
                    <a:pt x="47" y="115"/>
                  </a:moveTo>
                  <a:cubicBezTo>
                    <a:pt x="47" y="115"/>
                    <a:pt x="47" y="115"/>
                    <a:pt x="47" y="11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" name="Freeform 6">
              <a:extLst>
                <a:ext uri="{FF2B5EF4-FFF2-40B4-BE49-F238E27FC236}">
                  <a16:creationId xmlns:a16="http://schemas.microsoft.com/office/drawing/2014/main" id="{F679C914-FB3B-B5D1-0DEA-402BE0C2B3D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413" y="1336676"/>
              <a:ext cx="100013" cy="100013"/>
            </a:xfrm>
            <a:custGeom>
              <a:avLst/>
              <a:gdLst/>
              <a:ahLst/>
              <a:cxnLst>
                <a:cxn ang="0">
                  <a:pos x="27" y="11"/>
                </a:cxn>
                <a:cxn ang="0">
                  <a:pos x="20" y="12"/>
                </a:cxn>
                <a:cxn ang="0">
                  <a:pos x="9" y="6"/>
                </a:cxn>
                <a:cxn ang="0">
                  <a:pos x="15" y="5"/>
                </a:cxn>
                <a:cxn ang="0">
                  <a:pos x="19" y="5"/>
                </a:cxn>
                <a:cxn ang="0">
                  <a:pos x="19" y="1"/>
                </a:cxn>
                <a:cxn ang="0">
                  <a:pos x="12" y="0"/>
                </a:cxn>
                <a:cxn ang="0">
                  <a:pos x="6" y="3"/>
                </a:cxn>
                <a:cxn ang="0">
                  <a:pos x="4" y="2"/>
                </a:cxn>
                <a:cxn ang="0">
                  <a:pos x="3" y="4"/>
                </a:cxn>
                <a:cxn ang="0">
                  <a:pos x="4" y="5"/>
                </a:cxn>
                <a:cxn ang="0">
                  <a:pos x="1" y="13"/>
                </a:cxn>
                <a:cxn ang="0">
                  <a:pos x="3" y="20"/>
                </a:cxn>
                <a:cxn ang="0">
                  <a:pos x="18" y="20"/>
                </a:cxn>
                <a:cxn ang="0">
                  <a:pos x="22" y="29"/>
                </a:cxn>
                <a:cxn ang="0">
                  <a:pos x="18" y="28"/>
                </a:cxn>
                <a:cxn ang="0">
                  <a:pos x="15" y="26"/>
                </a:cxn>
                <a:cxn ang="0">
                  <a:pos x="13" y="29"/>
                </a:cxn>
                <a:cxn ang="0">
                  <a:pos x="16" y="33"/>
                </a:cxn>
                <a:cxn ang="0">
                  <a:pos x="24" y="33"/>
                </a:cxn>
                <a:cxn ang="0">
                  <a:pos x="30" y="32"/>
                </a:cxn>
                <a:cxn ang="0">
                  <a:pos x="32" y="32"/>
                </a:cxn>
                <a:cxn ang="0">
                  <a:pos x="32" y="30"/>
                </a:cxn>
                <a:cxn ang="0">
                  <a:pos x="32" y="24"/>
                </a:cxn>
                <a:cxn ang="0">
                  <a:pos x="33" y="16"/>
                </a:cxn>
                <a:cxn ang="0">
                  <a:pos x="10" y="16"/>
                </a:cxn>
                <a:cxn ang="0">
                  <a:pos x="6" y="14"/>
                </a:cxn>
                <a:cxn ang="0">
                  <a:pos x="6" y="10"/>
                </a:cxn>
                <a:cxn ang="0">
                  <a:pos x="13" y="15"/>
                </a:cxn>
                <a:cxn ang="0">
                  <a:pos x="28" y="24"/>
                </a:cxn>
                <a:cxn ang="0">
                  <a:pos x="20" y="18"/>
                </a:cxn>
                <a:cxn ang="0">
                  <a:pos x="24" y="17"/>
                </a:cxn>
                <a:cxn ang="0">
                  <a:pos x="27" y="18"/>
                </a:cxn>
                <a:cxn ang="0">
                  <a:pos x="28" y="22"/>
                </a:cxn>
                <a:cxn ang="0">
                  <a:pos x="28" y="24"/>
                </a:cxn>
              </a:cxnLst>
              <a:rect l="0" t="0" r="r" b="b"/>
              <a:pathLst>
                <a:path w="34" h="34">
                  <a:moveTo>
                    <a:pt x="31" y="13"/>
                  </a:moveTo>
                  <a:cubicBezTo>
                    <a:pt x="30" y="12"/>
                    <a:pt x="28" y="12"/>
                    <a:pt x="27" y="11"/>
                  </a:cubicBezTo>
                  <a:cubicBezTo>
                    <a:pt x="26" y="11"/>
                    <a:pt x="25" y="11"/>
                    <a:pt x="23" y="11"/>
                  </a:cubicBezTo>
                  <a:cubicBezTo>
                    <a:pt x="22" y="11"/>
                    <a:pt x="21" y="11"/>
                    <a:pt x="20" y="12"/>
                  </a:cubicBezTo>
                  <a:cubicBezTo>
                    <a:pt x="18" y="12"/>
                    <a:pt x="17" y="13"/>
                    <a:pt x="16" y="13"/>
                  </a:cubicBezTo>
                  <a:cubicBezTo>
                    <a:pt x="14" y="11"/>
                    <a:pt x="12" y="9"/>
                    <a:pt x="9" y="6"/>
                  </a:cubicBezTo>
                  <a:cubicBezTo>
                    <a:pt x="10" y="6"/>
                    <a:pt x="11" y="5"/>
                    <a:pt x="12" y="5"/>
                  </a:cubicBezTo>
                  <a:cubicBezTo>
                    <a:pt x="13" y="5"/>
                    <a:pt x="14" y="5"/>
                    <a:pt x="15" y="5"/>
                  </a:cubicBezTo>
                  <a:cubicBezTo>
                    <a:pt x="16" y="6"/>
                    <a:pt x="16" y="6"/>
                    <a:pt x="17" y="6"/>
                  </a:cubicBezTo>
                  <a:cubicBezTo>
                    <a:pt x="18" y="6"/>
                    <a:pt x="18" y="6"/>
                    <a:pt x="19" y="5"/>
                  </a:cubicBezTo>
                  <a:cubicBezTo>
                    <a:pt x="19" y="5"/>
                    <a:pt x="20" y="4"/>
                    <a:pt x="20" y="4"/>
                  </a:cubicBezTo>
                  <a:cubicBezTo>
                    <a:pt x="20" y="3"/>
                    <a:pt x="19" y="2"/>
                    <a:pt x="19" y="1"/>
                  </a:cubicBezTo>
                  <a:cubicBezTo>
                    <a:pt x="18" y="0"/>
                    <a:pt x="17" y="0"/>
                    <a:pt x="16" y="0"/>
                  </a:cubicBezTo>
                  <a:cubicBezTo>
                    <a:pt x="15" y="0"/>
                    <a:pt x="13" y="0"/>
                    <a:pt x="12" y="0"/>
                  </a:cubicBezTo>
                  <a:cubicBezTo>
                    <a:pt x="11" y="0"/>
                    <a:pt x="10" y="1"/>
                    <a:pt x="9" y="1"/>
                  </a:cubicBezTo>
                  <a:cubicBezTo>
                    <a:pt x="8" y="2"/>
                    <a:pt x="7" y="2"/>
                    <a:pt x="6" y="3"/>
                  </a:cubicBezTo>
                  <a:cubicBezTo>
                    <a:pt x="6" y="3"/>
                    <a:pt x="6" y="3"/>
                    <a:pt x="5" y="2"/>
                  </a:cubicBezTo>
                  <a:cubicBezTo>
                    <a:pt x="5" y="2"/>
                    <a:pt x="5" y="2"/>
                    <a:pt x="4" y="2"/>
                  </a:cubicBezTo>
                  <a:cubicBezTo>
                    <a:pt x="4" y="2"/>
                    <a:pt x="4" y="2"/>
                    <a:pt x="3" y="3"/>
                  </a:cubicBezTo>
                  <a:cubicBezTo>
                    <a:pt x="3" y="3"/>
                    <a:pt x="3" y="3"/>
                    <a:pt x="3" y="4"/>
                  </a:cubicBezTo>
                  <a:cubicBezTo>
                    <a:pt x="3" y="4"/>
                    <a:pt x="3" y="4"/>
                    <a:pt x="3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3" y="6"/>
                    <a:pt x="2" y="8"/>
                    <a:pt x="2" y="9"/>
                  </a:cubicBezTo>
                  <a:cubicBezTo>
                    <a:pt x="1" y="11"/>
                    <a:pt x="1" y="12"/>
                    <a:pt x="1" y="13"/>
                  </a:cubicBezTo>
                  <a:cubicBezTo>
                    <a:pt x="0" y="15"/>
                    <a:pt x="1" y="16"/>
                    <a:pt x="1" y="17"/>
                  </a:cubicBezTo>
                  <a:cubicBezTo>
                    <a:pt x="1" y="18"/>
                    <a:pt x="2" y="19"/>
                    <a:pt x="3" y="20"/>
                  </a:cubicBezTo>
                  <a:cubicBezTo>
                    <a:pt x="5" y="21"/>
                    <a:pt x="7" y="22"/>
                    <a:pt x="10" y="22"/>
                  </a:cubicBezTo>
                  <a:cubicBezTo>
                    <a:pt x="12" y="22"/>
                    <a:pt x="15" y="21"/>
                    <a:pt x="18" y="20"/>
                  </a:cubicBezTo>
                  <a:cubicBezTo>
                    <a:pt x="20" y="22"/>
                    <a:pt x="22" y="25"/>
                    <a:pt x="24" y="27"/>
                  </a:cubicBezTo>
                  <a:cubicBezTo>
                    <a:pt x="24" y="28"/>
                    <a:pt x="23" y="28"/>
                    <a:pt x="22" y="29"/>
                  </a:cubicBezTo>
                  <a:cubicBezTo>
                    <a:pt x="21" y="29"/>
                    <a:pt x="21" y="29"/>
                    <a:pt x="20" y="29"/>
                  </a:cubicBezTo>
                  <a:cubicBezTo>
                    <a:pt x="19" y="28"/>
                    <a:pt x="19" y="28"/>
                    <a:pt x="18" y="28"/>
                  </a:cubicBezTo>
                  <a:cubicBezTo>
                    <a:pt x="18" y="27"/>
                    <a:pt x="17" y="27"/>
                    <a:pt x="17" y="27"/>
                  </a:cubicBezTo>
                  <a:cubicBezTo>
                    <a:pt x="16" y="27"/>
                    <a:pt x="16" y="26"/>
                    <a:pt x="15" y="26"/>
                  </a:cubicBezTo>
                  <a:cubicBezTo>
                    <a:pt x="15" y="26"/>
                    <a:pt x="14" y="27"/>
                    <a:pt x="14" y="27"/>
                  </a:cubicBezTo>
                  <a:cubicBezTo>
                    <a:pt x="13" y="28"/>
                    <a:pt x="13" y="28"/>
                    <a:pt x="13" y="29"/>
                  </a:cubicBezTo>
                  <a:cubicBezTo>
                    <a:pt x="13" y="30"/>
                    <a:pt x="13" y="31"/>
                    <a:pt x="14" y="31"/>
                  </a:cubicBezTo>
                  <a:cubicBezTo>
                    <a:pt x="14" y="32"/>
                    <a:pt x="15" y="33"/>
                    <a:pt x="16" y="33"/>
                  </a:cubicBezTo>
                  <a:cubicBezTo>
                    <a:pt x="17" y="34"/>
                    <a:pt x="18" y="34"/>
                    <a:pt x="20" y="34"/>
                  </a:cubicBezTo>
                  <a:cubicBezTo>
                    <a:pt x="21" y="34"/>
                    <a:pt x="22" y="34"/>
                    <a:pt x="24" y="33"/>
                  </a:cubicBezTo>
                  <a:cubicBezTo>
                    <a:pt x="25" y="33"/>
                    <a:pt x="26" y="32"/>
                    <a:pt x="28" y="31"/>
                  </a:cubicBezTo>
                  <a:cubicBezTo>
                    <a:pt x="28" y="31"/>
                    <a:pt x="29" y="32"/>
                    <a:pt x="30" y="32"/>
                  </a:cubicBezTo>
                  <a:cubicBezTo>
                    <a:pt x="30" y="33"/>
                    <a:pt x="30" y="33"/>
                    <a:pt x="31" y="33"/>
                  </a:cubicBezTo>
                  <a:cubicBezTo>
                    <a:pt x="31" y="33"/>
                    <a:pt x="32" y="33"/>
                    <a:pt x="32" y="32"/>
                  </a:cubicBezTo>
                  <a:cubicBezTo>
                    <a:pt x="32" y="32"/>
                    <a:pt x="32" y="31"/>
                    <a:pt x="32" y="31"/>
                  </a:cubicBezTo>
                  <a:cubicBezTo>
                    <a:pt x="32" y="31"/>
                    <a:pt x="32" y="30"/>
                    <a:pt x="32" y="30"/>
                  </a:cubicBezTo>
                  <a:cubicBezTo>
                    <a:pt x="31" y="30"/>
                    <a:pt x="30" y="29"/>
                    <a:pt x="30" y="28"/>
                  </a:cubicBezTo>
                  <a:cubicBezTo>
                    <a:pt x="31" y="27"/>
                    <a:pt x="32" y="26"/>
                    <a:pt x="32" y="24"/>
                  </a:cubicBezTo>
                  <a:cubicBezTo>
                    <a:pt x="33" y="23"/>
                    <a:pt x="34" y="21"/>
                    <a:pt x="34" y="20"/>
                  </a:cubicBezTo>
                  <a:cubicBezTo>
                    <a:pt x="34" y="19"/>
                    <a:pt x="34" y="17"/>
                    <a:pt x="33" y="16"/>
                  </a:cubicBezTo>
                  <a:cubicBezTo>
                    <a:pt x="33" y="15"/>
                    <a:pt x="32" y="14"/>
                    <a:pt x="31" y="13"/>
                  </a:cubicBezTo>
                  <a:close/>
                  <a:moveTo>
                    <a:pt x="10" y="16"/>
                  </a:moveTo>
                  <a:cubicBezTo>
                    <a:pt x="8" y="16"/>
                    <a:pt x="7" y="16"/>
                    <a:pt x="7" y="15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3"/>
                    <a:pt x="6" y="13"/>
                    <a:pt x="6" y="12"/>
                  </a:cubicBezTo>
                  <a:cubicBezTo>
                    <a:pt x="6" y="11"/>
                    <a:pt x="6" y="11"/>
                    <a:pt x="6" y="10"/>
                  </a:cubicBezTo>
                  <a:cubicBezTo>
                    <a:pt x="7" y="10"/>
                    <a:pt x="7" y="9"/>
                    <a:pt x="8" y="8"/>
                  </a:cubicBezTo>
                  <a:cubicBezTo>
                    <a:pt x="9" y="10"/>
                    <a:pt x="11" y="12"/>
                    <a:pt x="13" y="15"/>
                  </a:cubicBezTo>
                  <a:cubicBezTo>
                    <a:pt x="12" y="15"/>
                    <a:pt x="11" y="16"/>
                    <a:pt x="10" y="16"/>
                  </a:cubicBezTo>
                  <a:close/>
                  <a:moveTo>
                    <a:pt x="28" y="24"/>
                  </a:moveTo>
                  <a:cubicBezTo>
                    <a:pt x="27" y="24"/>
                    <a:pt x="27" y="25"/>
                    <a:pt x="26" y="25"/>
                  </a:cubicBezTo>
                  <a:cubicBezTo>
                    <a:pt x="24" y="23"/>
                    <a:pt x="22" y="21"/>
                    <a:pt x="20" y="18"/>
                  </a:cubicBezTo>
                  <a:cubicBezTo>
                    <a:pt x="21" y="18"/>
                    <a:pt x="21" y="18"/>
                    <a:pt x="22" y="18"/>
                  </a:cubicBezTo>
                  <a:cubicBezTo>
                    <a:pt x="22" y="17"/>
                    <a:pt x="23" y="17"/>
                    <a:pt x="24" y="17"/>
                  </a:cubicBezTo>
                  <a:cubicBezTo>
                    <a:pt x="24" y="17"/>
                    <a:pt x="25" y="17"/>
                    <a:pt x="25" y="17"/>
                  </a:cubicBezTo>
                  <a:cubicBezTo>
                    <a:pt x="26" y="17"/>
                    <a:pt x="27" y="18"/>
                    <a:pt x="27" y="18"/>
                  </a:cubicBezTo>
                  <a:cubicBezTo>
                    <a:pt x="28" y="19"/>
                    <a:pt x="28" y="19"/>
                    <a:pt x="28" y="20"/>
                  </a:cubicBezTo>
                  <a:cubicBezTo>
                    <a:pt x="28" y="20"/>
                    <a:pt x="28" y="21"/>
                    <a:pt x="28" y="22"/>
                  </a:cubicBezTo>
                  <a:cubicBezTo>
                    <a:pt x="28" y="22"/>
                    <a:pt x="28" y="23"/>
                    <a:pt x="28" y="24"/>
                  </a:cubicBezTo>
                  <a:close/>
                  <a:moveTo>
                    <a:pt x="28" y="24"/>
                  </a:moveTo>
                  <a:cubicBezTo>
                    <a:pt x="28" y="24"/>
                    <a:pt x="28" y="24"/>
                    <a:pt x="28" y="2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BE7C230D-A9BB-0125-34E4-CAD53A140B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7475" y="1457326"/>
              <a:ext cx="55563" cy="55563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15" y="0"/>
                </a:cxn>
                <a:cxn ang="0">
                  <a:pos x="8" y="6"/>
                </a:cxn>
                <a:cxn ang="0">
                  <a:pos x="3" y="13"/>
                </a:cxn>
                <a:cxn ang="0">
                  <a:pos x="0" y="16"/>
                </a:cxn>
                <a:cxn ang="0">
                  <a:pos x="1" y="19"/>
                </a:cxn>
                <a:cxn ang="0">
                  <a:pos x="3" y="19"/>
                </a:cxn>
                <a:cxn ang="0">
                  <a:pos x="4" y="18"/>
                </a:cxn>
                <a:cxn ang="0">
                  <a:pos x="6" y="15"/>
                </a:cxn>
                <a:cxn ang="0">
                  <a:pos x="11" y="9"/>
                </a:cxn>
                <a:cxn ang="0">
                  <a:pos x="18" y="3"/>
                </a:cxn>
                <a:cxn ang="0">
                  <a:pos x="18" y="3"/>
                </a:cxn>
                <a:cxn ang="0">
                  <a:pos x="18" y="3"/>
                </a:cxn>
                <a:cxn ang="0">
                  <a:pos x="18" y="0"/>
                </a:cxn>
                <a:cxn ang="0">
                  <a:pos x="15" y="0"/>
                </a:cxn>
                <a:cxn ang="0">
                  <a:pos x="15" y="0"/>
                </a:cxn>
                <a:cxn ang="0">
                  <a:pos x="15" y="0"/>
                </a:cxn>
              </a:cxnLst>
              <a:rect l="0" t="0" r="r" b="b"/>
              <a:pathLst>
                <a:path w="19" h="1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2"/>
                    <a:pt x="11" y="4"/>
                    <a:pt x="8" y="6"/>
                  </a:cubicBezTo>
                  <a:cubicBezTo>
                    <a:pt x="6" y="8"/>
                    <a:pt x="4" y="10"/>
                    <a:pt x="3" y="13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7"/>
                    <a:pt x="0" y="18"/>
                    <a:pt x="1" y="19"/>
                  </a:cubicBezTo>
                  <a:cubicBezTo>
                    <a:pt x="1" y="19"/>
                    <a:pt x="2" y="19"/>
                    <a:pt x="3" y="19"/>
                  </a:cubicBezTo>
                  <a:cubicBezTo>
                    <a:pt x="3" y="19"/>
                    <a:pt x="3" y="18"/>
                    <a:pt x="4" y="18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7" y="13"/>
                    <a:pt x="9" y="11"/>
                    <a:pt x="11" y="9"/>
                  </a:cubicBezTo>
                  <a:cubicBezTo>
                    <a:pt x="13" y="7"/>
                    <a:pt x="15" y="5"/>
                    <a:pt x="18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9" y="2"/>
                    <a:pt x="19" y="1"/>
                    <a:pt x="18" y="0"/>
                  </a:cubicBezTo>
                  <a:cubicBezTo>
                    <a:pt x="17" y="0"/>
                    <a:pt x="16" y="0"/>
                    <a:pt x="15" y="0"/>
                  </a:cubicBezTo>
                  <a:close/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E61AA48D-8A5B-3CAC-27C6-0979E205049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0975" y="1263651"/>
              <a:ext cx="55563" cy="58738"/>
            </a:xfrm>
            <a:custGeom>
              <a:avLst/>
              <a:gdLst/>
              <a:ahLst/>
              <a:cxnLst>
                <a:cxn ang="0">
                  <a:pos x="7" y="11"/>
                </a:cxn>
                <a:cxn ang="0">
                  <a:pos x="1" y="16"/>
                </a:cxn>
                <a:cxn ang="0">
                  <a:pos x="1" y="17"/>
                </a:cxn>
                <a:cxn ang="0">
                  <a:pos x="1" y="19"/>
                </a:cxn>
                <a:cxn ang="0">
                  <a:pos x="3" y="19"/>
                </a:cxn>
                <a:cxn ang="0">
                  <a:pos x="3" y="19"/>
                </a:cxn>
                <a:cxn ang="0">
                  <a:pos x="10" y="13"/>
                </a:cxn>
                <a:cxn ang="0">
                  <a:pos x="16" y="7"/>
                </a:cxn>
                <a:cxn ang="0">
                  <a:pos x="18" y="3"/>
                </a:cxn>
                <a:cxn ang="0">
                  <a:pos x="18" y="1"/>
                </a:cxn>
                <a:cxn ang="0">
                  <a:pos x="16" y="1"/>
                </a:cxn>
                <a:cxn ang="0">
                  <a:pos x="15" y="1"/>
                </a:cxn>
                <a:cxn ang="0">
                  <a:pos x="13" y="5"/>
                </a:cxn>
                <a:cxn ang="0">
                  <a:pos x="7" y="11"/>
                </a:cxn>
                <a:cxn ang="0">
                  <a:pos x="7" y="11"/>
                </a:cxn>
                <a:cxn ang="0">
                  <a:pos x="7" y="11"/>
                </a:cxn>
              </a:cxnLst>
              <a:rect l="0" t="0" r="r" b="b"/>
              <a:pathLst>
                <a:path w="19" h="20">
                  <a:moveTo>
                    <a:pt x="7" y="11"/>
                  </a:moveTo>
                  <a:cubicBezTo>
                    <a:pt x="5" y="13"/>
                    <a:pt x="3" y="15"/>
                    <a:pt x="1" y="16"/>
                  </a:cubicBezTo>
                  <a:cubicBezTo>
                    <a:pt x="1" y="16"/>
                    <a:pt x="1" y="16"/>
                    <a:pt x="1" y="17"/>
                  </a:cubicBezTo>
                  <a:cubicBezTo>
                    <a:pt x="0" y="17"/>
                    <a:pt x="0" y="19"/>
                    <a:pt x="1" y="19"/>
                  </a:cubicBezTo>
                  <a:cubicBezTo>
                    <a:pt x="1" y="20"/>
                    <a:pt x="2" y="20"/>
                    <a:pt x="3" y="19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6" y="18"/>
                    <a:pt x="8" y="16"/>
                    <a:pt x="10" y="13"/>
                  </a:cubicBezTo>
                  <a:cubicBezTo>
                    <a:pt x="12" y="11"/>
                    <a:pt x="14" y="9"/>
                    <a:pt x="16" y="7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9" y="3"/>
                    <a:pt x="19" y="1"/>
                    <a:pt x="18" y="1"/>
                  </a:cubicBezTo>
                  <a:cubicBezTo>
                    <a:pt x="17" y="0"/>
                    <a:pt x="16" y="0"/>
                    <a:pt x="16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1" y="7"/>
                    <a:pt x="9" y="9"/>
                    <a:pt x="7" y="11"/>
                  </a:cubicBezTo>
                  <a:close/>
                  <a:moveTo>
                    <a:pt x="7" y="11"/>
                  </a:moveTo>
                  <a:cubicBezTo>
                    <a:pt x="7" y="11"/>
                    <a:pt x="7" y="11"/>
                    <a:pt x="7" y="1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0" name="Group 157">
            <a:extLst>
              <a:ext uri="{FF2B5EF4-FFF2-40B4-BE49-F238E27FC236}">
                <a16:creationId xmlns:a16="http://schemas.microsoft.com/office/drawing/2014/main" id="{20DB0321-932C-7F87-A232-3F3A26E4E121}"/>
              </a:ext>
            </a:extLst>
          </p:cNvPr>
          <p:cNvGrpSpPr/>
          <p:nvPr/>
        </p:nvGrpSpPr>
        <p:grpSpPr>
          <a:xfrm>
            <a:off x="2983350" y="1939322"/>
            <a:ext cx="300654" cy="401462"/>
            <a:chOff x="754063" y="1211263"/>
            <a:chExt cx="269875" cy="360363"/>
          </a:xfrm>
          <a:solidFill>
            <a:srgbClr val="10A9A6"/>
          </a:solidFill>
        </p:grpSpPr>
        <p:sp>
          <p:nvSpPr>
            <p:cNvPr id="11" name="Freeform 9">
              <a:extLst>
                <a:ext uri="{FF2B5EF4-FFF2-40B4-BE49-F238E27FC236}">
                  <a16:creationId xmlns:a16="http://schemas.microsoft.com/office/drawing/2014/main" id="{19CDB4F2-E810-6A6D-D8F5-F098C55A768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54063" y="1211263"/>
              <a:ext cx="269875" cy="360363"/>
            </a:xfrm>
            <a:custGeom>
              <a:avLst/>
              <a:gdLst/>
              <a:ahLst/>
              <a:cxnLst>
                <a:cxn ang="0">
                  <a:pos x="80" y="50"/>
                </a:cxn>
                <a:cxn ang="0">
                  <a:pos x="80" y="35"/>
                </a:cxn>
                <a:cxn ang="0">
                  <a:pos x="46" y="0"/>
                </a:cxn>
                <a:cxn ang="0">
                  <a:pos x="11" y="35"/>
                </a:cxn>
                <a:cxn ang="0">
                  <a:pos x="11" y="50"/>
                </a:cxn>
                <a:cxn ang="0">
                  <a:pos x="0" y="61"/>
                </a:cxn>
                <a:cxn ang="0">
                  <a:pos x="0" y="88"/>
                </a:cxn>
                <a:cxn ang="0">
                  <a:pos x="34" y="123"/>
                </a:cxn>
                <a:cxn ang="0">
                  <a:pos x="57" y="123"/>
                </a:cxn>
                <a:cxn ang="0">
                  <a:pos x="92" y="88"/>
                </a:cxn>
                <a:cxn ang="0">
                  <a:pos x="92" y="61"/>
                </a:cxn>
                <a:cxn ang="0">
                  <a:pos x="80" y="50"/>
                </a:cxn>
                <a:cxn ang="0">
                  <a:pos x="19" y="35"/>
                </a:cxn>
                <a:cxn ang="0">
                  <a:pos x="46" y="8"/>
                </a:cxn>
                <a:cxn ang="0">
                  <a:pos x="73" y="35"/>
                </a:cxn>
                <a:cxn ang="0">
                  <a:pos x="73" y="50"/>
                </a:cxn>
                <a:cxn ang="0">
                  <a:pos x="65" y="50"/>
                </a:cxn>
                <a:cxn ang="0">
                  <a:pos x="65" y="35"/>
                </a:cxn>
                <a:cxn ang="0">
                  <a:pos x="46" y="15"/>
                </a:cxn>
                <a:cxn ang="0">
                  <a:pos x="27" y="35"/>
                </a:cxn>
                <a:cxn ang="0">
                  <a:pos x="27" y="50"/>
                </a:cxn>
                <a:cxn ang="0">
                  <a:pos x="19" y="50"/>
                </a:cxn>
                <a:cxn ang="0">
                  <a:pos x="19" y="35"/>
                </a:cxn>
                <a:cxn ang="0">
                  <a:pos x="61" y="35"/>
                </a:cxn>
                <a:cxn ang="0">
                  <a:pos x="61" y="50"/>
                </a:cxn>
                <a:cxn ang="0">
                  <a:pos x="31" y="50"/>
                </a:cxn>
                <a:cxn ang="0">
                  <a:pos x="31" y="35"/>
                </a:cxn>
                <a:cxn ang="0">
                  <a:pos x="46" y="19"/>
                </a:cxn>
                <a:cxn ang="0">
                  <a:pos x="61" y="35"/>
                </a:cxn>
                <a:cxn ang="0">
                  <a:pos x="84" y="73"/>
                </a:cxn>
                <a:cxn ang="0">
                  <a:pos x="84" y="88"/>
                </a:cxn>
                <a:cxn ang="0">
                  <a:pos x="57" y="115"/>
                </a:cxn>
                <a:cxn ang="0">
                  <a:pos x="34" y="115"/>
                </a:cxn>
                <a:cxn ang="0">
                  <a:pos x="8" y="88"/>
                </a:cxn>
                <a:cxn ang="0">
                  <a:pos x="8" y="61"/>
                </a:cxn>
                <a:cxn ang="0">
                  <a:pos x="11" y="58"/>
                </a:cxn>
                <a:cxn ang="0">
                  <a:pos x="80" y="58"/>
                </a:cxn>
                <a:cxn ang="0">
                  <a:pos x="84" y="61"/>
                </a:cxn>
                <a:cxn ang="0">
                  <a:pos x="84" y="73"/>
                </a:cxn>
                <a:cxn ang="0">
                  <a:pos x="84" y="73"/>
                </a:cxn>
                <a:cxn ang="0">
                  <a:pos x="84" y="73"/>
                </a:cxn>
              </a:cxnLst>
              <a:rect l="0" t="0" r="r" b="b"/>
              <a:pathLst>
                <a:path w="92" h="123">
                  <a:moveTo>
                    <a:pt x="80" y="50"/>
                  </a:moveTo>
                  <a:cubicBezTo>
                    <a:pt x="80" y="35"/>
                    <a:pt x="80" y="35"/>
                    <a:pt x="80" y="35"/>
                  </a:cubicBezTo>
                  <a:cubicBezTo>
                    <a:pt x="80" y="16"/>
                    <a:pt x="65" y="0"/>
                    <a:pt x="46" y="0"/>
                  </a:cubicBezTo>
                  <a:cubicBezTo>
                    <a:pt x="27" y="0"/>
                    <a:pt x="11" y="16"/>
                    <a:pt x="11" y="35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5" y="50"/>
                    <a:pt x="0" y="55"/>
                    <a:pt x="0" y="61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0" y="107"/>
                    <a:pt x="15" y="123"/>
                    <a:pt x="34" y="123"/>
                  </a:cubicBezTo>
                  <a:cubicBezTo>
                    <a:pt x="57" y="123"/>
                    <a:pt x="57" y="123"/>
                    <a:pt x="57" y="123"/>
                  </a:cubicBezTo>
                  <a:cubicBezTo>
                    <a:pt x="76" y="123"/>
                    <a:pt x="92" y="107"/>
                    <a:pt x="92" y="88"/>
                  </a:cubicBezTo>
                  <a:cubicBezTo>
                    <a:pt x="92" y="61"/>
                    <a:pt x="92" y="61"/>
                    <a:pt x="92" y="61"/>
                  </a:cubicBezTo>
                  <a:cubicBezTo>
                    <a:pt x="92" y="55"/>
                    <a:pt x="87" y="50"/>
                    <a:pt x="80" y="50"/>
                  </a:cubicBezTo>
                  <a:close/>
                  <a:moveTo>
                    <a:pt x="19" y="35"/>
                  </a:moveTo>
                  <a:cubicBezTo>
                    <a:pt x="19" y="20"/>
                    <a:pt x="31" y="8"/>
                    <a:pt x="46" y="8"/>
                  </a:cubicBezTo>
                  <a:cubicBezTo>
                    <a:pt x="61" y="8"/>
                    <a:pt x="73" y="20"/>
                    <a:pt x="73" y="35"/>
                  </a:cubicBezTo>
                  <a:cubicBezTo>
                    <a:pt x="73" y="50"/>
                    <a:pt x="73" y="50"/>
                    <a:pt x="73" y="50"/>
                  </a:cubicBezTo>
                  <a:cubicBezTo>
                    <a:pt x="65" y="50"/>
                    <a:pt x="65" y="50"/>
                    <a:pt x="65" y="50"/>
                  </a:cubicBezTo>
                  <a:cubicBezTo>
                    <a:pt x="65" y="35"/>
                    <a:pt x="65" y="35"/>
                    <a:pt x="65" y="35"/>
                  </a:cubicBezTo>
                  <a:cubicBezTo>
                    <a:pt x="65" y="24"/>
                    <a:pt x="56" y="15"/>
                    <a:pt x="46" y="15"/>
                  </a:cubicBezTo>
                  <a:cubicBezTo>
                    <a:pt x="35" y="15"/>
                    <a:pt x="27" y="24"/>
                    <a:pt x="27" y="35"/>
                  </a:cubicBezTo>
                  <a:cubicBezTo>
                    <a:pt x="27" y="50"/>
                    <a:pt x="27" y="50"/>
                    <a:pt x="27" y="50"/>
                  </a:cubicBezTo>
                  <a:cubicBezTo>
                    <a:pt x="19" y="50"/>
                    <a:pt x="19" y="50"/>
                    <a:pt x="19" y="50"/>
                  </a:cubicBezTo>
                  <a:lnTo>
                    <a:pt x="19" y="35"/>
                  </a:lnTo>
                  <a:close/>
                  <a:moveTo>
                    <a:pt x="61" y="35"/>
                  </a:moveTo>
                  <a:cubicBezTo>
                    <a:pt x="61" y="50"/>
                    <a:pt x="61" y="50"/>
                    <a:pt x="61" y="50"/>
                  </a:cubicBezTo>
                  <a:cubicBezTo>
                    <a:pt x="31" y="50"/>
                    <a:pt x="31" y="50"/>
                    <a:pt x="31" y="50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31" y="26"/>
                    <a:pt x="37" y="19"/>
                    <a:pt x="46" y="19"/>
                  </a:cubicBezTo>
                  <a:cubicBezTo>
                    <a:pt x="54" y="19"/>
                    <a:pt x="61" y="26"/>
                    <a:pt x="61" y="35"/>
                  </a:cubicBezTo>
                  <a:close/>
                  <a:moveTo>
                    <a:pt x="84" y="73"/>
                  </a:moveTo>
                  <a:cubicBezTo>
                    <a:pt x="84" y="88"/>
                    <a:pt x="84" y="88"/>
                    <a:pt x="84" y="88"/>
                  </a:cubicBezTo>
                  <a:cubicBezTo>
                    <a:pt x="84" y="103"/>
                    <a:pt x="72" y="115"/>
                    <a:pt x="57" y="115"/>
                  </a:cubicBezTo>
                  <a:cubicBezTo>
                    <a:pt x="34" y="115"/>
                    <a:pt x="34" y="115"/>
                    <a:pt x="34" y="115"/>
                  </a:cubicBezTo>
                  <a:cubicBezTo>
                    <a:pt x="20" y="115"/>
                    <a:pt x="8" y="103"/>
                    <a:pt x="8" y="88"/>
                  </a:cubicBezTo>
                  <a:cubicBezTo>
                    <a:pt x="8" y="61"/>
                    <a:pt x="8" y="61"/>
                    <a:pt x="8" y="61"/>
                  </a:cubicBezTo>
                  <a:cubicBezTo>
                    <a:pt x="8" y="59"/>
                    <a:pt x="9" y="58"/>
                    <a:pt x="11" y="58"/>
                  </a:cubicBezTo>
                  <a:cubicBezTo>
                    <a:pt x="80" y="58"/>
                    <a:pt x="80" y="58"/>
                    <a:pt x="80" y="58"/>
                  </a:cubicBezTo>
                  <a:cubicBezTo>
                    <a:pt x="83" y="58"/>
                    <a:pt x="84" y="59"/>
                    <a:pt x="84" y="61"/>
                  </a:cubicBezTo>
                  <a:lnTo>
                    <a:pt x="84" y="73"/>
                  </a:lnTo>
                  <a:close/>
                  <a:moveTo>
                    <a:pt x="84" y="73"/>
                  </a:moveTo>
                  <a:cubicBezTo>
                    <a:pt x="84" y="73"/>
                    <a:pt x="84" y="73"/>
                    <a:pt x="84" y="7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" name="Freeform 10">
              <a:extLst>
                <a:ext uri="{FF2B5EF4-FFF2-40B4-BE49-F238E27FC236}">
                  <a16:creationId xmlns:a16="http://schemas.microsoft.com/office/drawing/2014/main" id="{D55678D0-487C-7CB5-F64D-1259C2D86E3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65188" y="1425576"/>
              <a:ext cx="47625" cy="66675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0" y="8"/>
                </a:cxn>
                <a:cxn ang="0">
                  <a:pos x="3" y="18"/>
                </a:cxn>
                <a:cxn ang="0">
                  <a:pos x="8" y="23"/>
                </a:cxn>
                <a:cxn ang="0">
                  <a:pos x="13" y="18"/>
                </a:cxn>
                <a:cxn ang="0">
                  <a:pos x="16" y="8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8" y="0"/>
                </a:cxn>
              </a:cxnLst>
              <a:rect l="0" t="0" r="r" b="b"/>
              <a:pathLst>
                <a:path w="16" h="23">
                  <a:moveTo>
                    <a:pt x="8" y="0"/>
                  </a:moveTo>
                  <a:cubicBezTo>
                    <a:pt x="4" y="0"/>
                    <a:pt x="0" y="3"/>
                    <a:pt x="0" y="8"/>
                  </a:cubicBezTo>
                  <a:cubicBezTo>
                    <a:pt x="0" y="10"/>
                    <a:pt x="1" y="14"/>
                    <a:pt x="3" y="18"/>
                  </a:cubicBezTo>
                  <a:cubicBezTo>
                    <a:pt x="4" y="21"/>
                    <a:pt x="5" y="23"/>
                    <a:pt x="8" y="23"/>
                  </a:cubicBezTo>
                  <a:cubicBezTo>
                    <a:pt x="11" y="23"/>
                    <a:pt x="12" y="21"/>
                    <a:pt x="13" y="18"/>
                  </a:cubicBezTo>
                  <a:cubicBezTo>
                    <a:pt x="14" y="14"/>
                    <a:pt x="16" y="10"/>
                    <a:pt x="16" y="8"/>
                  </a:cubicBezTo>
                  <a:cubicBezTo>
                    <a:pt x="16" y="3"/>
                    <a:pt x="12" y="0"/>
                    <a:pt x="8" y="0"/>
                  </a:cubicBezTo>
                  <a:close/>
                  <a:moveTo>
                    <a:pt x="8" y="0"/>
                  </a:move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3" name="Freeform 11">
            <a:extLst>
              <a:ext uri="{FF2B5EF4-FFF2-40B4-BE49-F238E27FC236}">
                <a16:creationId xmlns:a16="http://schemas.microsoft.com/office/drawing/2014/main" id="{28C207EB-54FF-9904-DB8F-AB2EE45CCB23}"/>
              </a:ext>
            </a:extLst>
          </p:cNvPr>
          <p:cNvSpPr>
            <a:spLocks noEditPoints="1"/>
          </p:cNvSpPr>
          <p:nvPr/>
        </p:nvSpPr>
        <p:spPr bwMode="auto">
          <a:xfrm>
            <a:off x="5217835" y="3647743"/>
            <a:ext cx="351942" cy="401462"/>
          </a:xfrm>
          <a:custGeom>
            <a:avLst/>
            <a:gdLst/>
            <a:ahLst/>
            <a:cxnLst>
              <a:cxn ang="0">
                <a:pos x="101" y="19"/>
              </a:cxn>
              <a:cxn ang="0">
                <a:pos x="96" y="5"/>
              </a:cxn>
              <a:cxn ang="0">
                <a:pos x="89" y="0"/>
              </a:cxn>
              <a:cxn ang="0">
                <a:pos x="20" y="0"/>
              </a:cxn>
              <a:cxn ang="0">
                <a:pos x="12" y="5"/>
              </a:cxn>
              <a:cxn ang="0">
                <a:pos x="8" y="19"/>
              </a:cxn>
              <a:cxn ang="0">
                <a:pos x="0" y="27"/>
              </a:cxn>
              <a:cxn ang="0">
                <a:pos x="0" y="39"/>
              </a:cxn>
              <a:cxn ang="0">
                <a:pos x="8" y="46"/>
              </a:cxn>
              <a:cxn ang="0">
                <a:pos x="12" y="46"/>
              </a:cxn>
              <a:cxn ang="0">
                <a:pos x="12" y="47"/>
              </a:cxn>
              <a:cxn ang="0">
                <a:pos x="20" y="116"/>
              </a:cxn>
              <a:cxn ang="0">
                <a:pos x="27" y="123"/>
              </a:cxn>
              <a:cxn ang="0">
                <a:pos x="81" y="123"/>
              </a:cxn>
              <a:cxn ang="0">
                <a:pos x="89" y="116"/>
              </a:cxn>
              <a:cxn ang="0">
                <a:pos x="96" y="47"/>
              </a:cxn>
              <a:cxn ang="0">
                <a:pos x="96" y="46"/>
              </a:cxn>
              <a:cxn ang="0">
                <a:pos x="100" y="46"/>
              </a:cxn>
              <a:cxn ang="0">
                <a:pos x="108" y="39"/>
              </a:cxn>
              <a:cxn ang="0">
                <a:pos x="108" y="27"/>
              </a:cxn>
              <a:cxn ang="0">
                <a:pos x="101" y="19"/>
              </a:cxn>
              <a:cxn ang="0">
                <a:pos x="20" y="8"/>
              </a:cxn>
              <a:cxn ang="0">
                <a:pos x="89" y="8"/>
              </a:cxn>
              <a:cxn ang="0">
                <a:pos x="92" y="19"/>
              </a:cxn>
              <a:cxn ang="0">
                <a:pos x="16" y="19"/>
              </a:cxn>
              <a:cxn ang="0">
                <a:pos x="20" y="8"/>
              </a:cxn>
              <a:cxn ang="0">
                <a:pos x="81" y="115"/>
              </a:cxn>
              <a:cxn ang="0">
                <a:pos x="27" y="115"/>
              </a:cxn>
              <a:cxn ang="0">
                <a:pos x="26" y="104"/>
              </a:cxn>
              <a:cxn ang="0">
                <a:pos x="82" y="104"/>
              </a:cxn>
              <a:cxn ang="0">
                <a:pos x="81" y="115"/>
              </a:cxn>
              <a:cxn ang="0">
                <a:pos x="83" y="100"/>
              </a:cxn>
              <a:cxn ang="0">
                <a:pos x="26" y="100"/>
              </a:cxn>
              <a:cxn ang="0">
                <a:pos x="21" y="62"/>
              </a:cxn>
              <a:cxn ang="0">
                <a:pos x="87" y="62"/>
              </a:cxn>
              <a:cxn ang="0">
                <a:pos x="83" y="100"/>
              </a:cxn>
              <a:cxn ang="0">
                <a:pos x="87" y="58"/>
              </a:cxn>
              <a:cxn ang="0">
                <a:pos x="21" y="58"/>
              </a:cxn>
              <a:cxn ang="0">
                <a:pos x="20" y="46"/>
              </a:cxn>
              <a:cxn ang="0">
                <a:pos x="89" y="46"/>
              </a:cxn>
              <a:cxn ang="0">
                <a:pos x="87" y="58"/>
              </a:cxn>
              <a:cxn ang="0">
                <a:pos x="100" y="39"/>
              </a:cxn>
              <a:cxn ang="0">
                <a:pos x="8" y="39"/>
              </a:cxn>
              <a:cxn ang="0">
                <a:pos x="8" y="27"/>
              </a:cxn>
              <a:cxn ang="0">
                <a:pos x="100" y="27"/>
              </a:cxn>
              <a:cxn ang="0">
                <a:pos x="100" y="39"/>
              </a:cxn>
              <a:cxn ang="0">
                <a:pos x="100" y="39"/>
              </a:cxn>
              <a:cxn ang="0">
                <a:pos x="100" y="39"/>
              </a:cxn>
            </a:cxnLst>
            <a:rect l="0" t="0" r="r" b="b"/>
            <a:pathLst>
              <a:path w="108" h="123">
                <a:moveTo>
                  <a:pt x="101" y="19"/>
                </a:moveTo>
                <a:cubicBezTo>
                  <a:pt x="96" y="5"/>
                  <a:pt x="96" y="5"/>
                  <a:pt x="96" y="5"/>
                </a:cubicBezTo>
                <a:cubicBezTo>
                  <a:pt x="95" y="2"/>
                  <a:pt x="92" y="0"/>
                  <a:pt x="89" y="0"/>
                </a:cubicBezTo>
                <a:cubicBezTo>
                  <a:pt x="20" y="0"/>
                  <a:pt x="20" y="0"/>
                  <a:pt x="20" y="0"/>
                </a:cubicBezTo>
                <a:cubicBezTo>
                  <a:pt x="16" y="0"/>
                  <a:pt x="13" y="2"/>
                  <a:pt x="12" y="5"/>
                </a:cubicBezTo>
                <a:cubicBezTo>
                  <a:pt x="8" y="19"/>
                  <a:pt x="8" y="19"/>
                  <a:pt x="8" y="19"/>
                </a:cubicBezTo>
                <a:cubicBezTo>
                  <a:pt x="4" y="20"/>
                  <a:pt x="0" y="23"/>
                  <a:pt x="0" y="27"/>
                </a:cubicBezTo>
                <a:cubicBezTo>
                  <a:pt x="0" y="39"/>
                  <a:pt x="0" y="39"/>
                  <a:pt x="0" y="39"/>
                </a:cubicBezTo>
                <a:cubicBezTo>
                  <a:pt x="0" y="43"/>
                  <a:pt x="4" y="46"/>
                  <a:pt x="8" y="46"/>
                </a:cubicBezTo>
                <a:cubicBezTo>
                  <a:pt x="12" y="46"/>
                  <a:pt x="12" y="46"/>
                  <a:pt x="12" y="46"/>
                </a:cubicBezTo>
                <a:cubicBezTo>
                  <a:pt x="12" y="47"/>
                  <a:pt x="12" y="47"/>
                  <a:pt x="12" y="47"/>
                </a:cubicBezTo>
                <a:cubicBezTo>
                  <a:pt x="20" y="116"/>
                  <a:pt x="20" y="116"/>
                  <a:pt x="20" y="116"/>
                </a:cubicBezTo>
                <a:cubicBezTo>
                  <a:pt x="20" y="120"/>
                  <a:pt x="23" y="123"/>
                  <a:pt x="27" y="123"/>
                </a:cubicBezTo>
                <a:cubicBezTo>
                  <a:pt x="81" y="123"/>
                  <a:pt x="81" y="123"/>
                  <a:pt x="81" y="123"/>
                </a:cubicBezTo>
                <a:cubicBezTo>
                  <a:pt x="85" y="123"/>
                  <a:pt x="88" y="120"/>
                  <a:pt x="89" y="116"/>
                </a:cubicBezTo>
                <a:cubicBezTo>
                  <a:pt x="96" y="47"/>
                  <a:pt x="96" y="47"/>
                  <a:pt x="96" y="47"/>
                </a:cubicBezTo>
                <a:cubicBezTo>
                  <a:pt x="96" y="46"/>
                  <a:pt x="96" y="46"/>
                  <a:pt x="96" y="46"/>
                </a:cubicBezTo>
                <a:cubicBezTo>
                  <a:pt x="100" y="46"/>
                  <a:pt x="100" y="46"/>
                  <a:pt x="100" y="46"/>
                </a:cubicBezTo>
                <a:cubicBezTo>
                  <a:pt x="104" y="46"/>
                  <a:pt x="108" y="43"/>
                  <a:pt x="108" y="39"/>
                </a:cubicBezTo>
                <a:cubicBezTo>
                  <a:pt x="108" y="27"/>
                  <a:pt x="108" y="27"/>
                  <a:pt x="108" y="27"/>
                </a:cubicBezTo>
                <a:cubicBezTo>
                  <a:pt x="108" y="23"/>
                  <a:pt x="105" y="20"/>
                  <a:pt x="101" y="19"/>
                </a:cubicBezTo>
                <a:close/>
                <a:moveTo>
                  <a:pt x="20" y="8"/>
                </a:moveTo>
                <a:cubicBezTo>
                  <a:pt x="89" y="8"/>
                  <a:pt x="89" y="8"/>
                  <a:pt x="89" y="8"/>
                </a:cubicBezTo>
                <a:cubicBezTo>
                  <a:pt x="92" y="19"/>
                  <a:pt x="92" y="19"/>
                  <a:pt x="92" y="19"/>
                </a:cubicBezTo>
                <a:cubicBezTo>
                  <a:pt x="16" y="19"/>
                  <a:pt x="16" y="19"/>
                  <a:pt x="16" y="19"/>
                </a:cubicBezTo>
                <a:lnTo>
                  <a:pt x="20" y="8"/>
                </a:lnTo>
                <a:close/>
                <a:moveTo>
                  <a:pt x="81" y="115"/>
                </a:moveTo>
                <a:cubicBezTo>
                  <a:pt x="27" y="115"/>
                  <a:pt x="27" y="115"/>
                  <a:pt x="27" y="115"/>
                </a:cubicBezTo>
                <a:cubicBezTo>
                  <a:pt x="26" y="104"/>
                  <a:pt x="26" y="104"/>
                  <a:pt x="26" y="104"/>
                </a:cubicBezTo>
                <a:cubicBezTo>
                  <a:pt x="82" y="104"/>
                  <a:pt x="82" y="104"/>
                  <a:pt x="82" y="104"/>
                </a:cubicBezTo>
                <a:lnTo>
                  <a:pt x="81" y="115"/>
                </a:lnTo>
                <a:close/>
                <a:moveTo>
                  <a:pt x="83" y="100"/>
                </a:moveTo>
                <a:cubicBezTo>
                  <a:pt x="26" y="100"/>
                  <a:pt x="26" y="100"/>
                  <a:pt x="26" y="100"/>
                </a:cubicBezTo>
                <a:cubicBezTo>
                  <a:pt x="21" y="62"/>
                  <a:pt x="21" y="62"/>
                  <a:pt x="21" y="62"/>
                </a:cubicBezTo>
                <a:cubicBezTo>
                  <a:pt x="87" y="62"/>
                  <a:pt x="87" y="62"/>
                  <a:pt x="87" y="62"/>
                </a:cubicBezTo>
                <a:lnTo>
                  <a:pt x="83" y="100"/>
                </a:lnTo>
                <a:close/>
                <a:moveTo>
                  <a:pt x="87" y="58"/>
                </a:moveTo>
                <a:cubicBezTo>
                  <a:pt x="21" y="58"/>
                  <a:pt x="21" y="58"/>
                  <a:pt x="21" y="58"/>
                </a:cubicBezTo>
                <a:cubicBezTo>
                  <a:pt x="20" y="46"/>
                  <a:pt x="20" y="46"/>
                  <a:pt x="20" y="46"/>
                </a:cubicBezTo>
                <a:cubicBezTo>
                  <a:pt x="89" y="46"/>
                  <a:pt x="89" y="46"/>
                  <a:pt x="89" y="46"/>
                </a:cubicBezTo>
                <a:lnTo>
                  <a:pt x="87" y="58"/>
                </a:lnTo>
                <a:close/>
                <a:moveTo>
                  <a:pt x="100" y="39"/>
                </a:moveTo>
                <a:cubicBezTo>
                  <a:pt x="8" y="39"/>
                  <a:pt x="8" y="39"/>
                  <a:pt x="8" y="39"/>
                </a:cubicBezTo>
                <a:cubicBezTo>
                  <a:pt x="8" y="27"/>
                  <a:pt x="8" y="27"/>
                  <a:pt x="8" y="27"/>
                </a:cubicBezTo>
                <a:cubicBezTo>
                  <a:pt x="100" y="27"/>
                  <a:pt x="100" y="27"/>
                  <a:pt x="100" y="27"/>
                </a:cubicBezTo>
                <a:lnTo>
                  <a:pt x="100" y="39"/>
                </a:lnTo>
                <a:close/>
                <a:moveTo>
                  <a:pt x="100" y="39"/>
                </a:moveTo>
                <a:cubicBezTo>
                  <a:pt x="100" y="39"/>
                  <a:pt x="100" y="39"/>
                  <a:pt x="100" y="39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4" name="Group 160">
            <a:extLst>
              <a:ext uri="{FF2B5EF4-FFF2-40B4-BE49-F238E27FC236}">
                <a16:creationId xmlns:a16="http://schemas.microsoft.com/office/drawing/2014/main" id="{D677E721-9042-907F-6F0F-E29C64DC3D1E}"/>
              </a:ext>
            </a:extLst>
          </p:cNvPr>
          <p:cNvGrpSpPr/>
          <p:nvPr/>
        </p:nvGrpSpPr>
        <p:grpSpPr>
          <a:xfrm>
            <a:off x="3652827" y="1935785"/>
            <a:ext cx="286505" cy="401462"/>
            <a:chOff x="1597025" y="1208088"/>
            <a:chExt cx="257175" cy="360363"/>
          </a:xfrm>
          <a:solidFill>
            <a:srgbClr val="10A9A6"/>
          </a:solidFill>
        </p:grpSpPr>
        <p:sp>
          <p:nvSpPr>
            <p:cNvPr id="15" name="Freeform 12">
              <a:extLst>
                <a:ext uri="{FF2B5EF4-FFF2-40B4-BE49-F238E27FC236}">
                  <a16:creationId xmlns:a16="http://schemas.microsoft.com/office/drawing/2014/main" id="{F65BC577-2E5C-05A3-4888-898CD9444A8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97025" y="1208088"/>
              <a:ext cx="257175" cy="360363"/>
            </a:xfrm>
            <a:custGeom>
              <a:avLst/>
              <a:gdLst/>
              <a:ahLst/>
              <a:cxnLst>
                <a:cxn ang="0">
                  <a:pos x="65" y="35"/>
                </a:cxn>
                <a:cxn ang="0">
                  <a:pos x="57" y="54"/>
                </a:cxn>
                <a:cxn ang="0">
                  <a:pos x="42" y="19"/>
                </a:cxn>
                <a:cxn ang="0">
                  <a:pos x="34" y="42"/>
                </a:cxn>
                <a:cxn ang="0">
                  <a:pos x="4" y="0"/>
                </a:cxn>
                <a:cxn ang="0">
                  <a:pos x="0" y="88"/>
                </a:cxn>
                <a:cxn ang="0">
                  <a:pos x="38" y="123"/>
                </a:cxn>
                <a:cxn ang="0">
                  <a:pos x="83" y="96"/>
                </a:cxn>
                <a:cxn ang="0">
                  <a:pos x="65" y="35"/>
                </a:cxn>
                <a:cxn ang="0">
                  <a:pos x="75" y="94"/>
                </a:cxn>
                <a:cxn ang="0">
                  <a:pos x="38" y="115"/>
                </a:cxn>
                <a:cxn ang="0">
                  <a:pos x="7" y="88"/>
                </a:cxn>
                <a:cxn ang="0">
                  <a:pos x="11" y="60"/>
                </a:cxn>
                <a:cxn ang="0">
                  <a:pos x="15" y="22"/>
                </a:cxn>
                <a:cxn ang="0">
                  <a:pos x="31" y="60"/>
                </a:cxn>
                <a:cxn ang="0">
                  <a:pos x="45" y="38"/>
                </a:cxn>
                <a:cxn ang="0">
                  <a:pos x="50" y="73"/>
                </a:cxn>
                <a:cxn ang="0">
                  <a:pos x="67" y="52"/>
                </a:cxn>
                <a:cxn ang="0">
                  <a:pos x="75" y="94"/>
                </a:cxn>
                <a:cxn ang="0">
                  <a:pos x="75" y="94"/>
                </a:cxn>
                <a:cxn ang="0">
                  <a:pos x="75" y="94"/>
                </a:cxn>
              </a:cxnLst>
              <a:rect l="0" t="0" r="r" b="b"/>
              <a:pathLst>
                <a:path w="88" h="123">
                  <a:moveTo>
                    <a:pt x="65" y="35"/>
                  </a:moveTo>
                  <a:cubicBezTo>
                    <a:pt x="65" y="45"/>
                    <a:pt x="57" y="54"/>
                    <a:pt x="57" y="54"/>
                  </a:cubicBezTo>
                  <a:cubicBezTo>
                    <a:pt x="57" y="35"/>
                    <a:pt x="42" y="19"/>
                    <a:pt x="42" y="19"/>
                  </a:cubicBezTo>
                  <a:cubicBezTo>
                    <a:pt x="42" y="19"/>
                    <a:pt x="42" y="31"/>
                    <a:pt x="34" y="42"/>
                  </a:cubicBezTo>
                  <a:cubicBezTo>
                    <a:pt x="27" y="15"/>
                    <a:pt x="4" y="0"/>
                    <a:pt x="4" y="0"/>
                  </a:cubicBezTo>
                  <a:cubicBezTo>
                    <a:pt x="15" y="42"/>
                    <a:pt x="0" y="57"/>
                    <a:pt x="0" y="88"/>
                  </a:cubicBezTo>
                  <a:cubicBezTo>
                    <a:pt x="0" y="106"/>
                    <a:pt x="15" y="123"/>
                    <a:pt x="38" y="123"/>
                  </a:cubicBezTo>
                  <a:cubicBezTo>
                    <a:pt x="73" y="123"/>
                    <a:pt x="79" y="110"/>
                    <a:pt x="83" y="96"/>
                  </a:cubicBezTo>
                  <a:cubicBezTo>
                    <a:pt x="88" y="77"/>
                    <a:pt x="80" y="54"/>
                    <a:pt x="65" y="35"/>
                  </a:cubicBezTo>
                  <a:close/>
                  <a:moveTo>
                    <a:pt x="75" y="94"/>
                  </a:moveTo>
                  <a:cubicBezTo>
                    <a:pt x="73" y="104"/>
                    <a:pt x="70" y="115"/>
                    <a:pt x="38" y="115"/>
                  </a:cubicBezTo>
                  <a:cubicBezTo>
                    <a:pt x="19" y="115"/>
                    <a:pt x="7" y="101"/>
                    <a:pt x="7" y="88"/>
                  </a:cubicBezTo>
                  <a:cubicBezTo>
                    <a:pt x="7" y="78"/>
                    <a:pt x="9" y="69"/>
                    <a:pt x="11" y="60"/>
                  </a:cubicBezTo>
                  <a:cubicBezTo>
                    <a:pt x="14" y="49"/>
                    <a:pt x="16" y="37"/>
                    <a:pt x="15" y="22"/>
                  </a:cubicBezTo>
                  <a:cubicBezTo>
                    <a:pt x="27" y="39"/>
                    <a:pt x="31" y="60"/>
                    <a:pt x="31" y="60"/>
                  </a:cubicBezTo>
                  <a:cubicBezTo>
                    <a:pt x="31" y="60"/>
                    <a:pt x="42" y="45"/>
                    <a:pt x="45" y="38"/>
                  </a:cubicBezTo>
                  <a:cubicBezTo>
                    <a:pt x="48" y="42"/>
                    <a:pt x="50" y="58"/>
                    <a:pt x="50" y="73"/>
                  </a:cubicBezTo>
                  <a:cubicBezTo>
                    <a:pt x="50" y="73"/>
                    <a:pt x="60" y="65"/>
                    <a:pt x="67" y="52"/>
                  </a:cubicBezTo>
                  <a:cubicBezTo>
                    <a:pt x="76" y="66"/>
                    <a:pt x="78" y="82"/>
                    <a:pt x="75" y="94"/>
                  </a:cubicBezTo>
                  <a:close/>
                  <a:moveTo>
                    <a:pt x="75" y="94"/>
                  </a:moveTo>
                  <a:cubicBezTo>
                    <a:pt x="75" y="94"/>
                    <a:pt x="75" y="94"/>
                    <a:pt x="75" y="9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" name="Freeform 13">
              <a:extLst>
                <a:ext uri="{FF2B5EF4-FFF2-40B4-BE49-F238E27FC236}">
                  <a16:creationId xmlns:a16="http://schemas.microsoft.com/office/drawing/2014/main" id="{3E9738C9-C47F-C746-0CC3-5A83123EC5D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38300" y="1363663"/>
              <a:ext cx="160338" cy="128588"/>
            </a:xfrm>
            <a:custGeom>
              <a:avLst/>
              <a:gdLst/>
              <a:ahLst/>
              <a:cxnLst>
                <a:cxn ang="0">
                  <a:pos x="53" y="12"/>
                </a:cxn>
                <a:cxn ang="0">
                  <a:pos x="49" y="15"/>
                </a:cxn>
                <a:cxn ang="0">
                  <a:pos x="31" y="30"/>
                </a:cxn>
                <a:cxn ang="0">
                  <a:pos x="29" y="13"/>
                </a:cxn>
                <a:cxn ang="0">
                  <a:pos x="29" y="7"/>
                </a:cxn>
                <a:cxn ang="0">
                  <a:pos x="23" y="16"/>
                </a:cxn>
                <a:cxn ang="0">
                  <a:pos x="17" y="25"/>
                </a:cxn>
                <a:cxn ang="0">
                  <a:pos x="8" y="5"/>
                </a:cxn>
                <a:cxn ang="0">
                  <a:pos x="7" y="0"/>
                </a:cxn>
                <a:cxn ang="0">
                  <a:pos x="5" y="5"/>
                </a:cxn>
                <a:cxn ang="0">
                  <a:pos x="0" y="38"/>
                </a:cxn>
                <a:cxn ang="0">
                  <a:pos x="2" y="40"/>
                </a:cxn>
                <a:cxn ang="0">
                  <a:pos x="4" y="38"/>
                </a:cxn>
                <a:cxn ang="0">
                  <a:pos x="7" y="11"/>
                </a:cxn>
                <a:cxn ang="0">
                  <a:pos x="15" y="29"/>
                </a:cxn>
                <a:cxn ang="0">
                  <a:pos x="16" y="32"/>
                </a:cxn>
                <a:cxn ang="0">
                  <a:pos x="18" y="30"/>
                </a:cxn>
                <a:cxn ang="0">
                  <a:pos x="25" y="19"/>
                </a:cxn>
                <a:cxn ang="0">
                  <a:pos x="28" y="33"/>
                </a:cxn>
                <a:cxn ang="0">
                  <a:pos x="29" y="35"/>
                </a:cxn>
                <a:cxn ang="0">
                  <a:pos x="31" y="34"/>
                </a:cxn>
                <a:cxn ang="0">
                  <a:pos x="50" y="20"/>
                </a:cxn>
                <a:cxn ang="0">
                  <a:pos x="48" y="41"/>
                </a:cxn>
                <a:cxn ang="0">
                  <a:pos x="49" y="43"/>
                </a:cxn>
                <a:cxn ang="0">
                  <a:pos x="49" y="44"/>
                </a:cxn>
                <a:cxn ang="0">
                  <a:pos x="51" y="42"/>
                </a:cxn>
                <a:cxn ang="0">
                  <a:pos x="53" y="16"/>
                </a:cxn>
                <a:cxn ang="0">
                  <a:pos x="53" y="12"/>
                </a:cxn>
                <a:cxn ang="0">
                  <a:pos x="53" y="12"/>
                </a:cxn>
                <a:cxn ang="0">
                  <a:pos x="53" y="12"/>
                </a:cxn>
              </a:cxnLst>
              <a:rect l="0" t="0" r="r" b="b"/>
              <a:pathLst>
                <a:path w="55" h="44">
                  <a:moveTo>
                    <a:pt x="53" y="12"/>
                  </a:moveTo>
                  <a:cubicBezTo>
                    <a:pt x="49" y="15"/>
                    <a:pt x="49" y="15"/>
                    <a:pt x="49" y="15"/>
                  </a:cubicBezTo>
                  <a:cubicBezTo>
                    <a:pt x="45" y="20"/>
                    <a:pt x="42" y="25"/>
                    <a:pt x="31" y="30"/>
                  </a:cubicBezTo>
                  <a:cubicBezTo>
                    <a:pt x="30" y="25"/>
                    <a:pt x="29" y="20"/>
                    <a:pt x="29" y="13"/>
                  </a:cubicBezTo>
                  <a:cubicBezTo>
                    <a:pt x="29" y="7"/>
                    <a:pt x="29" y="7"/>
                    <a:pt x="29" y="7"/>
                  </a:cubicBezTo>
                  <a:cubicBezTo>
                    <a:pt x="23" y="16"/>
                    <a:pt x="23" y="16"/>
                    <a:pt x="23" y="16"/>
                  </a:cubicBezTo>
                  <a:cubicBezTo>
                    <a:pt x="21" y="19"/>
                    <a:pt x="19" y="21"/>
                    <a:pt x="17" y="25"/>
                  </a:cubicBezTo>
                  <a:cubicBezTo>
                    <a:pt x="13" y="16"/>
                    <a:pt x="10" y="10"/>
                    <a:pt x="8" y="5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2" y="13"/>
                    <a:pt x="0" y="20"/>
                    <a:pt x="0" y="38"/>
                  </a:cubicBezTo>
                  <a:cubicBezTo>
                    <a:pt x="0" y="39"/>
                    <a:pt x="1" y="40"/>
                    <a:pt x="2" y="40"/>
                  </a:cubicBezTo>
                  <a:cubicBezTo>
                    <a:pt x="3" y="40"/>
                    <a:pt x="4" y="39"/>
                    <a:pt x="4" y="38"/>
                  </a:cubicBezTo>
                  <a:cubicBezTo>
                    <a:pt x="4" y="24"/>
                    <a:pt x="5" y="17"/>
                    <a:pt x="7" y="11"/>
                  </a:cubicBezTo>
                  <a:cubicBezTo>
                    <a:pt x="9" y="16"/>
                    <a:pt x="11" y="22"/>
                    <a:pt x="15" y="29"/>
                  </a:cubicBezTo>
                  <a:cubicBezTo>
                    <a:pt x="16" y="32"/>
                    <a:pt x="16" y="32"/>
                    <a:pt x="16" y="32"/>
                  </a:cubicBezTo>
                  <a:cubicBezTo>
                    <a:pt x="18" y="30"/>
                    <a:pt x="18" y="30"/>
                    <a:pt x="18" y="30"/>
                  </a:cubicBezTo>
                  <a:cubicBezTo>
                    <a:pt x="21" y="25"/>
                    <a:pt x="23" y="22"/>
                    <a:pt x="25" y="19"/>
                  </a:cubicBezTo>
                  <a:cubicBezTo>
                    <a:pt x="26" y="25"/>
                    <a:pt x="27" y="29"/>
                    <a:pt x="28" y="33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31" y="34"/>
                    <a:pt x="31" y="34"/>
                    <a:pt x="31" y="34"/>
                  </a:cubicBezTo>
                  <a:cubicBezTo>
                    <a:pt x="41" y="29"/>
                    <a:pt x="46" y="25"/>
                    <a:pt x="50" y="20"/>
                  </a:cubicBezTo>
                  <a:cubicBezTo>
                    <a:pt x="51" y="28"/>
                    <a:pt x="50" y="35"/>
                    <a:pt x="48" y="41"/>
                  </a:cubicBezTo>
                  <a:cubicBezTo>
                    <a:pt x="47" y="42"/>
                    <a:pt x="48" y="43"/>
                    <a:pt x="49" y="43"/>
                  </a:cubicBezTo>
                  <a:cubicBezTo>
                    <a:pt x="49" y="43"/>
                    <a:pt x="49" y="44"/>
                    <a:pt x="49" y="44"/>
                  </a:cubicBezTo>
                  <a:cubicBezTo>
                    <a:pt x="50" y="44"/>
                    <a:pt x="51" y="43"/>
                    <a:pt x="51" y="42"/>
                  </a:cubicBezTo>
                  <a:cubicBezTo>
                    <a:pt x="54" y="35"/>
                    <a:pt x="55" y="24"/>
                    <a:pt x="53" y="16"/>
                  </a:cubicBezTo>
                  <a:lnTo>
                    <a:pt x="53" y="12"/>
                  </a:lnTo>
                  <a:close/>
                  <a:moveTo>
                    <a:pt x="53" y="12"/>
                  </a:moveTo>
                  <a:cubicBezTo>
                    <a:pt x="53" y="12"/>
                    <a:pt x="53" y="12"/>
                    <a:pt x="53" y="1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7" name="Group 162">
            <a:extLst>
              <a:ext uri="{FF2B5EF4-FFF2-40B4-BE49-F238E27FC236}">
                <a16:creationId xmlns:a16="http://schemas.microsoft.com/office/drawing/2014/main" id="{448025B4-863E-15E3-98C3-B35B8E434472}"/>
              </a:ext>
            </a:extLst>
          </p:cNvPr>
          <p:cNvGrpSpPr/>
          <p:nvPr/>
        </p:nvGrpSpPr>
        <p:grpSpPr>
          <a:xfrm>
            <a:off x="4308157" y="1951703"/>
            <a:ext cx="401462" cy="376703"/>
            <a:chOff x="2270125" y="1222376"/>
            <a:chExt cx="360363" cy="338138"/>
          </a:xfrm>
          <a:solidFill>
            <a:srgbClr val="10A9A6"/>
          </a:solidFill>
        </p:grpSpPr>
        <p:sp>
          <p:nvSpPr>
            <p:cNvPr id="18" name="Freeform 14">
              <a:extLst>
                <a:ext uri="{FF2B5EF4-FFF2-40B4-BE49-F238E27FC236}">
                  <a16:creationId xmlns:a16="http://schemas.microsoft.com/office/drawing/2014/main" id="{9D1E4192-6EB1-CDA4-C1D5-FDC1FFB0EE7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70125" y="1222376"/>
              <a:ext cx="360363" cy="338138"/>
            </a:xfrm>
            <a:custGeom>
              <a:avLst/>
              <a:gdLst/>
              <a:ahLst/>
              <a:cxnLst>
                <a:cxn ang="0">
                  <a:pos x="120" y="25"/>
                </a:cxn>
                <a:cxn ang="0">
                  <a:pos x="97" y="2"/>
                </a:cxn>
                <a:cxn ang="0">
                  <a:pos x="92" y="0"/>
                </a:cxn>
                <a:cxn ang="0">
                  <a:pos x="11" y="0"/>
                </a:cxn>
                <a:cxn ang="0">
                  <a:pos x="0" y="11"/>
                </a:cxn>
                <a:cxn ang="0">
                  <a:pos x="0" y="104"/>
                </a:cxn>
                <a:cxn ang="0">
                  <a:pos x="11" y="115"/>
                </a:cxn>
                <a:cxn ang="0">
                  <a:pos x="111" y="115"/>
                </a:cxn>
                <a:cxn ang="0">
                  <a:pos x="123" y="104"/>
                </a:cxn>
                <a:cxn ang="0">
                  <a:pos x="123" y="31"/>
                </a:cxn>
                <a:cxn ang="0">
                  <a:pos x="120" y="25"/>
                </a:cxn>
                <a:cxn ang="0">
                  <a:pos x="115" y="104"/>
                </a:cxn>
                <a:cxn ang="0">
                  <a:pos x="111" y="107"/>
                </a:cxn>
                <a:cxn ang="0">
                  <a:pos x="11" y="107"/>
                </a:cxn>
                <a:cxn ang="0">
                  <a:pos x="8" y="104"/>
                </a:cxn>
                <a:cxn ang="0">
                  <a:pos x="8" y="11"/>
                </a:cxn>
                <a:cxn ang="0">
                  <a:pos x="11" y="8"/>
                </a:cxn>
                <a:cxn ang="0">
                  <a:pos x="88" y="8"/>
                </a:cxn>
                <a:cxn ang="0">
                  <a:pos x="88" y="23"/>
                </a:cxn>
                <a:cxn ang="0">
                  <a:pos x="100" y="34"/>
                </a:cxn>
                <a:cxn ang="0">
                  <a:pos x="115" y="34"/>
                </a:cxn>
                <a:cxn ang="0">
                  <a:pos x="115" y="104"/>
                </a:cxn>
                <a:cxn ang="0">
                  <a:pos x="103" y="31"/>
                </a:cxn>
                <a:cxn ang="0">
                  <a:pos x="100" y="31"/>
                </a:cxn>
                <a:cxn ang="0">
                  <a:pos x="92" y="23"/>
                </a:cxn>
                <a:cxn ang="0">
                  <a:pos x="92" y="8"/>
                </a:cxn>
                <a:cxn ang="0">
                  <a:pos x="115" y="31"/>
                </a:cxn>
                <a:cxn ang="0">
                  <a:pos x="103" y="31"/>
                </a:cxn>
                <a:cxn ang="0">
                  <a:pos x="103" y="31"/>
                </a:cxn>
                <a:cxn ang="0">
                  <a:pos x="103" y="31"/>
                </a:cxn>
              </a:cxnLst>
              <a:rect l="0" t="0" r="r" b="b"/>
              <a:pathLst>
                <a:path w="123" h="115">
                  <a:moveTo>
                    <a:pt x="120" y="25"/>
                  </a:moveTo>
                  <a:cubicBezTo>
                    <a:pt x="97" y="2"/>
                    <a:pt x="97" y="2"/>
                    <a:pt x="97" y="2"/>
                  </a:cubicBezTo>
                  <a:cubicBezTo>
                    <a:pt x="96" y="1"/>
                    <a:pt x="94" y="0"/>
                    <a:pt x="92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5" y="0"/>
                    <a:pt x="0" y="5"/>
                    <a:pt x="0" y="11"/>
                  </a:cubicBezTo>
                  <a:cubicBezTo>
                    <a:pt x="0" y="104"/>
                    <a:pt x="0" y="104"/>
                    <a:pt x="0" y="104"/>
                  </a:cubicBezTo>
                  <a:cubicBezTo>
                    <a:pt x="0" y="110"/>
                    <a:pt x="5" y="115"/>
                    <a:pt x="11" y="115"/>
                  </a:cubicBezTo>
                  <a:cubicBezTo>
                    <a:pt x="111" y="115"/>
                    <a:pt x="111" y="115"/>
                    <a:pt x="111" y="115"/>
                  </a:cubicBezTo>
                  <a:cubicBezTo>
                    <a:pt x="118" y="115"/>
                    <a:pt x="123" y="110"/>
                    <a:pt x="123" y="104"/>
                  </a:cubicBezTo>
                  <a:cubicBezTo>
                    <a:pt x="123" y="31"/>
                    <a:pt x="123" y="31"/>
                    <a:pt x="123" y="31"/>
                  </a:cubicBezTo>
                  <a:cubicBezTo>
                    <a:pt x="123" y="29"/>
                    <a:pt x="122" y="27"/>
                    <a:pt x="120" y="25"/>
                  </a:cubicBezTo>
                  <a:close/>
                  <a:moveTo>
                    <a:pt x="115" y="104"/>
                  </a:moveTo>
                  <a:cubicBezTo>
                    <a:pt x="115" y="106"/>
                    <a:pt x="113" y="107"/>
                    <a:pt x="111" y="107"/>
                  </a:cubicBezTo>
                  <a:cubicBezTo>
                    <a:pt x="11" y="107"/>
                    <a:pt x="11" y="107"/>
                    <a:pt x="11" y="107"/>
                  </a:cubicBezTo>
                  <a:cubicBezTo>
                    <a:pt x="9" y="107"/>
                    <a:pt x="8" y="106"/>
                    <a:pt x="8" y="104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9"/>
                    <a:pt x="9" y="8"/>
                    <a:pt x="11" y="8"/>
                  </a:cubicBezTo>
                  <a:cubicBezTo>
                    <a:pt x="88" y="8"/>
                    <a:pt x="88" y="8"/>
                    <a:pt x="88" y="8"/>
                  </a:cubicBezTo>
                  <a:cubicBezTo>
                    <a:pt x="88" y="23"/>
                    <a:pt x="88" y="23"/>
                    <a:pt x="88" y="23"/>
                  </a:cubicBezTo>
                  <a:cubicBezTo>
                    <a:pt x="88" y="29"/>
                    <a:pt x="93" y="34"/>
                    <a:pt x="100" y="34"/>
                  </a:cubicBezTo>
                  <a:cubicBezTo>
                    <a:pt x="115" y="34"/>
                    <a:pt x="115" y="34"/>
                    <a:pt x="115" y="34"/>
                  </a:cubicBezTo>
                  <a:lnTo>
                    <a:pt x="115" y="104"/>
                  </a:lnTo>
                  <a:close/>
                  <a:moveTo>
                    <a:pt x="103" y="31"/>
                  </a:moveTo>
                  <a:cubicBezTo>
                    <a:pt x="100" y="31"/>
                    <a:pt x="100" y="31"/>
                    <a:pt x="100" y="31"/>
                  </a:cubicBezTo>
                  <a:cubicBezTo>
                    <a:pt x="95" y="31"/>
                    <a:pt x="92" y="27"/>
                    <a:pt x="92" y="23"/>
                  </a:cubicBezTo>
                  <a:cubicBezTo>
                    <a:pt x="92" y="8"/>
                    <a:pt x="92" y="8"/>
                    <a:pt x="92" y="8"/>
                  </a:cubicBezTo>
                  <a:cubicBezTo>
                    <a:pt x="115" y="31"/>
                    <a:pt x="115" y="31"/>
                    <a:pt x="115" y="31"/>
                  </a:cubicBezTo>
                  <a:lnTo>
                    <a:pt x="103" y="31"/>
                  </a:lnTo>
                  <a:close/>
                  <a:moveTo>
                    <a:pt x="103" y="31"/>
                  </a:moveTo>
                  <a:cubicBezTo>
                    <a:pt x="103" y="31"/>
                    <a:pt x="103" y="31"/>
                    <a:pt x="103" y="3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" name="Freeform 15">
              <a:extLst>
                <a:ext uri="{FF2B5EF4-FFF2-40B4-BE49-F238E27FC236}">
                  <a16:creationId xmlns:a16="http://schemas.microsoft.com/office/drawing/2014/main" id="{E60FE689-6F61-A3EF-E5C5-85B95608A5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36813" y="1290638"/>
              <a:ext cx="66675" cy="11113"/>
            </a:xfrm>
            <a:custGeom>
              <a:avLst/>
              <a:gdLst/>
              <a:ahLst/>
              <a:cxnLst>
                <a:cxn ang="0">
                  <a:pos x="2" y="4"/>
                </a:cxn>
                <a:cxn ang="0">
                  <a:pos x="22" y="4"/>
                </a:cxn>
                <a:cxn ang="0">
                  <a:pos x="23" y="2"/>
                </a:cxn>
                <a:cxn ang="0">
                  <a:pos x="22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</a:cxnLst>
              <a:rect l="0" t="0" r="r" b="b"/>
              <a:pathLst>
                <a:path w="23" h="4">
                  <a:moveTo>
                    <a:pt x="2" y="4"/>
                  </a:moveTo>
                  <a:cubicBezTo>
                    <a:pt x="22" y="4"/>
                    <a:pt x="22" y="4"/>
                    <a:pt x="22" y="4"/>
                  </a:cubicBezTo>
                  <a:cubicBezTo>
                    <a:pt x="23" y="4"/>
                    <a:pt x="23" y="3"/>
                    <a:pt x="23" y="2"/>
                  </a:cubicBezTo>
                  <a:cubicBezTo>
                    <a:pt x="23" y="1"/>
                    <a:pt x="23" y="0"/>
                    <a:pt x="2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lose/>
                  <a:moveTo>
                    <a:pt x="2" y="4"/>
                  </a:moveTo>
                  <a:cubicBezTo>
                    <a:pt x="2" y="4"/>
                    <a:pt x="2" y="4"/>
                    <a:pt x="2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" name="Freeform 16">
              <a:extLst>
                <a:ext uri="{FF2B5EF4-FFF2-40B4-BE49-F238E27FC236}">
                  <a16:creationId xmlns:a16="http://schemas.microsoft.com/office/drawing/2014/main" id="{EC61B5F4-4E0F-40FC-9779-727EE565D61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36813" y="1322388"/>
              <a:ext cx="66675" cy="12700"/>
            </a:xfrm>
            <a:custGeom>
              <a:avLst/>
              <a:gdLst/>
              <a:ahLst/>
              <a:cxnLst>
                <a:cxn ang="0">
                  <a:pos x="2" y="4"/>
                </a:cxn>
                <a:cxn ang="0">
                  <a:pos x="22" y="4"/>
                </a:cxn>
                <a:cxn ang="0">
                  <a:pos x="23" y="2"/>
                </a:cxn>
                <a:cxn ang="0">
                  <a:pos x="22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</a:cxnLst>
              <a:rect l="0" t="0" r="r" b="b"/>
              <a:pathLst>
                <a:path w="23" h="4">
                  <a:moveTo>
                    <a:pt x="2" y="4"/>
                  </a:moveTo>
                  <a:cubicBezTo>
                    <a:pt x="22" y="4"/>
                    <a:pt x="22" y="4"/>
                    <a:pt x="22" y="4"/>
                  </a:cubicBezTo>
                  <a:cubicBezTo>
                    <a:pt x="23" y="4"/>
                    <a:pt x="23" y="3"/>
                    <a:pt x="23" y="2"/>
                  </a:cubicBezTo>
                  <a:cubicBezTo>
                    <a:pt x="23" y="1"/>
                    <a:pt x="23" y="0"/>
                    <a:pt x="2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lose/>
                  <a:moveTo>
                    <a:pt x="2" y="4"/>
                  </a:moveTo>
                  <a:cubicBezTo>
                    <a:pt x="2" y="4"/>
                    <a:pt x="2" y="4"/>
                    <a:pt x="2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" name="Freeform 17">
              <a:extLst>
                <a:ext uri="{FF2B5EF4-FFF2-40B4-BE49-F238E27FC236}">
                  <a16:creationId xmlns:a16="http://schemas.microsoft.com/office/drawing/2014/main" id="{586CA5AC-3830-E7BE-1EAD-1A1DB2F2CD0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36813" y="1357313"/>
              <a:ext cx="146050" cy="12700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2" y="4"/>
                </a:cxn>
                <a:cxn ang="0">
                  <a:pos x="48" y="4"/>
                </a:cxn>
                <a:cxn ang="0">
                  <a:pos x="50" y="2"/>
                </a:cxn>
                <a:cxn ang="0">
                  <a:pos x="48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50" h="4">
                  <a:moveTo>
                    <a:pt x="0" y="2"/>
                  </a:moveTo>
                  <a:cubicBezTo>
                    <a:pt x="0" y="3"/>
                    <a:pt x="1" y="4"/>
                    <a:pt x="2" y="4"/>
                  </a:cubicBezTo>
                  <a:cubicBezTo>
                    <a:pt x="48" y="4"/>
                    <a:pt x="48" y="4"/>
                    <a:pt x="48" y="4"/>
                  </a:cubicBezTo>
                  <a:cubicBezTo>
                    <a:pt x="49" y="4"/>
                    <a:pt x="50" y="3"/>
                    <a:pt x="50" y="2"/>
                  </a:cubicBezTo>
                  <a:cubicBezTo>
                    <a:pt x="50" y="1"/>
                    <a:pt x="49" y="0"/>
                    <a:pt x="48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lose/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" name="Freeform 18">
              <a:extLst>
                <a:ext uri="{FF2B5EF4-FFF2-40B4-BE49-F238E27FC236}">
                  <a16:creationId xmlns:a16="http://schemas.microsoft.com/office/drawing/2014/main" id="{2B726DA1-A541-A0C2-086B-294431348D2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14575" y="1425576"/>
              <a:ext cx="268288" cy="11113"/>
            </a:xfrm>
            <a:custGeom>
              <a:avLst/>
              <a:gdLst/>
              <a:ahLst/>
              <a:cxnLst>
                <a:cxn ang="0">
                  <a:pos x="90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90" y="4"/>
                </a:cxn>
                <a:cxn ang="0">
                  <a:pos x="92" y="2"/>
                </a:cxn>
                <a:cxn ang="0">
                  <a:pos x="90" y="0"/>
                </a:cxn>
                <a:cxn ang="0">
                  <a:pos x="90" y="0"/>
                </a:cxn>
                <a:cxn ang="0">
                  <a:pos x="90" y="0"/>
                </a:cxn>
              </a:cxnLst>
              <a:rect l="0" t="0" r="r" b="b"/>
              <a:pathLst>
                <a:path w="92" h="4">
                  <a:moveTo>
                    <a:pt x="90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90" y="4"/>
                    <a:pt x="90" y="4"/>
                    <a:pt x="90" y="4"/>
                  </a:cubicBezTo>
                  <a:cubicBezTo>
                    <a:pt x="91" y="4"/>
                    <a:pt x="92" y="3"/>
                    <a:pt x="92" y="2"/>
                  </a:cubicBezTo>
                  <a:cubicBezTo>
                    <a:pt x="92" y="1"/>
                    <a:pt x="91" y="0"/>
                    <a:pt x="90" y="0"/>
                  </a:cubicBezTo>
                  <a:close/>
                  <a:moveTo>
                    <a:pt x="90" y="0"/>
                  </a:move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" name="Freeform 19">
              <a:extLst>
                <a:ext uri="{FF2B5EF4-FFF2-40B4-BE49-F238E27FC236}">
                  <a16:creationId xmlns:a16="http://schemas.microsoft.com/office/drawing/2014/main" id="{080E1E4A-81A8-1A94-DAF1-E11189A322A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14575" y="1460501"/>
              <a:ext cx="268288" cy="9525"/>
            </a:xfrm>
            <a:custGeom>
              <a:avLst/>
              <a:gdLst/>
              <a:ahLst/>
              <a:cxnLst>
                <a:cxn ang="0">
                  <a:pos x="90" y="0"/>
                </a:cxn>
                <a:cxn ang="0">
                  <a:pos x="2" y="0"/>
                </a:cxn>
                <a:cxn ang="0">
                  <a:pos x="0" y="1"/>
                </a:cxn>
                <a:cxn ang="0">
                  <a:pos x="2" y="3"/>
                </a:cxn>
                <a:cxn ang="0">
                  <a:pos x="90" y="3"/>
                </a:cxn>
                <a:cxn ang="0">
                  <a:pos x="92" y="1"/>
                </a:cxn>
                <a:cxn ang="0">
                  <a:pos x="90" y="0"/>
                </a:cxn>
                <a:cxn ang="0">
                  <a:pos x="90" y="0"/>
                </a:cxn>
                <a:cxn ang="0">
                  <a:pos x="90" y="0"/>
                </a:cxn>
              </a:cxnLst>
              <a:rect l="0" t="0" r="r" b="b"/>
              <a:pathLst>
                <a:path w="92" h="3">
                  <a:moveTo>
                    <a:pt x="90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90" y="3"/>
                    <a:pt x="90" y="3"/>
                    <a:pt x="90" y="3"/>
                  </a:cubicBezTo>
                  <a:cubicBezTo>
                    <a:pt x="91" y="3"/>
                    <a:pt x="92" y="2"/>
                    <a:pt x="92" y="1"/>
                  </a:cubicBezTo>
                  <a:cubicBezTo>
                    <a:pt x="92" y="0"/>
                    <a:pt x="91" y="0"/>
                    <a:pt x="90" y="0"/>
                  </a:cubicBezTo>
                  <a:close/>
                  <a:moveTo>
                    <a:pt x="90" y="0"/>
                  </a:move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" name="Freeform 20">
              <a:extLst>
                <a:ext uri="{FF2B5EF4-FFF2-40B4-BE49-F238E27FC236}">
                  <a16:creationId xmlns:a16="http://schemas.microsoft.com/office/drawing/2014/main" id="{3ECBF854-81D6-6D29-ABB0-A011545FAE6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14575" y="1492251"/>
              <a:ext cx="268288" cy="12700"/>
            </a:xfrm>
            <a:custGeom>
              <a:avLst/>
              <a:gdLst/>
              <a:ahLst/>
              <a:cxnLst>
                <a:cxn ang="0">
                  <a:pos x="90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90" y="4"/>
                </a:cxn>
                <a:cxn ang="0">
                  <a:pos x="92" y="2"/>
                </a:cxn>
                <a:cxn ang="0">
                  <a:pos x="90" y="0"/>
                </a:cxn>
                <a:cxn ang="0">
                  <a:pos x="90" y="0"/>
                </a:cxn>
                <a:cxn ang="0">
                  <a:pos x="90" y="0"/>
                </a:cxn>
              </a:cxnLst>
              <a:rect l="0" t="0" r="r" b="b"/>
              <a:pathLst>
                <a:path w="92" h="4">
                  <a:moveTo>
                    <a:pt x="90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90" y="4"/>
                    <a:pt x="90" y="4"/>
                    <a:pt x="90" y="4"/>
                  </a:cubicBezTo>
                  <a:cubicBezTo>
                    <a:pt x="91" y="4"/>
                    <a:pt x="92" y="3"/>
                    <a:pt x="92" y="2"/>
                  </a:cubicBezTo>
                  <a:cubicBezTo>
                    <a:pt x="92" y="1"/>
                    <a:pt x="91" y="0"/>
                    <a:pt x="90" y="0"/>
                  </a:cubicBezTo>
                  <a:close/>
                  <a:moveTo>
                    <a:pt x="90" y="0"/>
                  </a:move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" name="Freeform 21">
              <a:extLst>
                <a:ext uri="{FF2B5EF4-FFF2-40B4-BE49-F238E27FC236}">
                  <a16:creationId xmlns:a16="http://schemas.microsoft.com/office/drawing/2014/main" id="{02EBBF7D-4E2E-6AC6-12E2-5BD946A2918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14575" y="1390651"/>
              <a:ext cx="268288" cy="11113"/>
            </a:xfrm>
            <a:custGeom>
              <a:avLst/>
              <a:gdLst/>
              <a:ahLst/>
              <a:cxnLst>
                <a:cxn ang="0">
                  <a:pos x="90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90" y="4"/>
                </a:cxn>
                <a:cxn ang="0">
                  <a:pos x="92" y="2"/>
                </a:cxn>
                <a:cxn ang="0">
                  <a:pos x="90" y="0"/>
                </a:cxn>
                <a:cxn ang="0">
                  <a:pos x="90" y="0"/>
                </a:cxn>
                <a:cxn ang="0">
                  <a:pos x="90" y="0"/>
                </a:cxn>
              </a:cxnLst>
              <a:rect l="0" t="0" r="r" b="b"/>
              <a:pathLst>
                <a:path w="92" h="4">
                  <a:moveTo>
                    <a:pt x="90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90" y="4"/>
                    <a:pt x="90" y="4"/>
                    <a:pt x="90" y="4"/>
                  </a:cubicBezTo>
                  <a:cubicBezTo>
                    <a:pt x="91" y="4"/>
                    <a:pt x="92" y="3"/>
                    <a:pt x="92" y="2"/>
                  </a:cubicBezTo>
                  <a:cubicBezTo>
                    <a:pt x="92" y="1"/>
                    <a:pt x="91" y="0"/>
                    <a:pt x="90" y="0"/>
                  </a:cubicBezTo>
                  <a:close/>
                  <a:moveTo>
                    <a:pt x="90" y="0"/>
                  </a:move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" name="Freeform 22">
              <a:extLst>
                <a:ext uri="{FF2B5EF4-FFF2-40B4-BE49-F238E27FC236}">
                  <a16:creationId xmlns:a16="http://schemas.microsoft.com/office/drawing/2014/main" id="{E20137E7-353F-ABCD-7C83-289E8087F67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14575" y="1277938"/>
              <a:ext cx="101600" cy="92075"/>
            </a:xfrm>
            <a:custGeom>
              <a:avLst/>
              <a:gdLst/>
              <a:ahLst/>
              <a:cxnLst>
                <a:cxn ang="0">
                  <a:pos x="4" y="31"/>
                </a:cxn>
                <a:cxn ang="0">
                  <a:pos x="31" y="31"/>
                </a:cxn>
                <a:cxn ang="0">
                  <a:pos x="35" y="27"/>
                </a:cxn>
                <a:cxn ang="0">
                  <a:pos x="35" y="4"/>
                </a:cxn>
                <a:cxn ang="0">
                  <a:pos x="31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7"/>
                </a:cxn>
                <a:cxn ang="0">
                  <a:pos x="4" y="31"/>
                </a:cxn>
                <a:cxn ang="0">
                  <a:pos x="8" y="8"/>
                </a:cxn>
                <a:cxn ang="0">
                  <a:pos x="27" y="8"/>
                </a:cxn>
                <a:cxn ang="0">
                  <a:pos x="27" y="23"/>
                </a:cxn>
                <a:cxn ang="0">
                  <a:pos x="8" y="23"/>
                </a:cxn>
                <a:cxn ang="0">
                  <a:pos x="8" y="8"/>
                </a:cxn>
                <a:cxn ang="0">
                  <a:pos x="8" y="8"/>
                </a:cxn>
                <a:cxn ang="0">
                  <a:pos x="8" y="8"/>
                </a:cxn>
              </a:cxnLst>
              <a:rect l="0" t="0" r="r" b="b"/>
              <a:pathLst>
                <a:path w="35" h="31">
                  <a:moveTo>
                    <a:pt x="4" y="31"/>
                  </a:moveTo>
                  <a:cubicBezTo>
                    <a:pt x="31" y="31"/>
                    <a:pt x="31" y="31"/>
                    <a:pt x="31" y="31"/>
                  </a:cubicBezTo>
                  <a:cubicBezTo>
                    <a:pt x="33" y="31"/>
                    <a:pt x="35" y="29"/>
                    <a:pt x="35" y="27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2"/>
                    <a:pt x="33" y="0"/>
                    <a:pt x="31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9"/>
                    <a:pt x="2" y="31"/>
                    <a:pt x="4" y="31"/>
                  </a:cubicBezTo>
                  <a:close/>
                  <a:moveTo>
                    <a:pt x="8" y="8"/>
                  </a:moveTo>
                  <a:cubicBezTo>
                    <a:pt x="27" y="8"/>
                    <a:pt x="27" y="8"/>
                    <a:pt x="27" y="8"/>
                  </a:cubicBezTo>
                  <a:cubicBezTo>
                    <a:pt x="27" y="23"/>
                    <a:pt x="27" y="23"/>
                    <a:pt x="27" y="23"/>
                  </a:cubicBezTo>
                  <a:cubicBezTo>
                    <a:pt x="8" y="23"/>
                    <a:pt x="8" y="23"/>
                    <a:pt x="8" y="23"/>
                  </a:cubicBezTo>
                  <a:lnTo>
                    <a:pt x="8" y="8"/>
                  </a:lnTo>
                  <a:close/>
                  <a:moveTo>
                    <a:pt x="8" y="8"/>
                  </a:moveTo>
                  <a:cubicBezTo>
                    <a:pt x="8" y="8"/>
                    <a:pt x="8" y="8"/>
                    <a:pt x="8" y="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7" name="Group 166">
            <a:extLst>
              <a:ext uri="{FF2B5EF4-FFF2-40B4-BE49-F238E27FC236}">
                <a16:creationId xmlns:a16="http://schemas.microsoft.com/office/drawing/2014/main" id="{DA42A896-27BA-0519-4F8D-0EB99CF4A6D9}"/>
              </a:ext>
            </a:extLst>
          </p:cNvPr>
          <p:cNvGrpSpPr/>
          <p:nvPr/>
        </p:nvGrpSpPr>
        <p:grpSpPr>
          <a:xfrm>
            <a:off x="5078443" y="1939322"/>
            <a:ext cx="396156" cy="401462"/>
            <a:chOff x="3036888" y="1211263"/>
            <a:chExt cx="355600" cy="360363"/>
          </a:xfrm>
          <a:solidFill>
            <a:srgbClr val="10A9A6"/>
          </a:solidFill>
        </p:grpSpPr>
        <p:sp>
          <p:nvSpPr>
            <p:cNvPr id="28" name="Freeform 23">
              <a:extLst>
                <a:ext uri="{FF2B5EF4-FFF2-40B4-BE49-F238E27FC236}">
                  <a16:creationId xmlns:a16="http://schemas.microsoft.com/office/drawing/2014/main" id="{7852CF03-7100-519C-E289-3C0CFB01189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36888" y="1211263"/>
              <a:ext cx="355600" cy="360363"/>
            </a:xfrm>
            <a:custGeom>
              <a:avLst/>
              <a:gdLst/>
              <a:ahLst/>
              <a:cxnLst>
                <a:cxn ang="0">
                  <a:pos x="111" y="0"/>
                </a:cxn>
                <a:cxn ang="0">
                  <a:pos x="27" y="0"/>
                </a:cxn>
                <a:cxn ang="0">
                  <a:pos x="15" y="12"/>
                </a:cxn>
                <a:cxn ang="0">
                  <a:pos x="15" y="19"/>
                </a:cxn>
                <a:cxn ang="0">
                  <a:pos x="11" y="19"/>
                </a:cxn>
                <a:cxn ang="0">
                  <a:pos x="0" y="31"/>
                </a:cxn>
                <a:cxn ang="0">
                  <a:pos x="0" y="107"/>
                </a:cxn>
                <a:cxn ang="0">
                  <a:pos x="15" y="123"/>
                </a:cxn>
                <a:cxn ang="0">
                  <a:pos x="107" y="123"/>
                </a:cxn>
                <a:cxn ang="0">
                  <a:pos x="122" y="107"/>
                </a:cxn>
                <a:cxn ang="0">
                  <a:pos x="122" y="12"/>
                </a:cxn>
                <a:cxn ang="0">
                  <a:pos x="111" y="0"/>
                </a:cxn>
                <a:cxn ang="0">
                  <a:pos x="115" y="107"/>
                </a:cxn>
                <a:cxn ang="0">
                  <a:pos x="107" y="115"/>
                </a:cxn>
                <a:cxn ang="0">
                  <a:pos x="15" y="115"/>
                </a:cxn>
                <a:cxn ang="0">
                  <a:pos x="7" y="107"/>
                </a:cxn>
                <a:cxn ang="0">
                  <a:pos x="7" y="31"/>
                </a:cxn>
                <a:cxn ang="0">
                  <a:pos x="11" y="27"/>
                </a:cxn>
                <a:cxn ang="0">
                  <a:pos x="15" y="27"/>
                </a:cxn>
                <a:cxn ang="0">
                  <a:pos x="15" y="104"/>
                </a:cxn>
                <a:cxn ang="0">
                  <a:pos x="19" y="107"/>
                </a:cxn>
                <a:cxn ang="0">
                  <a:pos x="23" y="104"/>
                </a:cxn>
                <a:cxn ang="0">
                  <a:pos x="23" y="12"/>
                </a:cxn>
                <a:cxn ang="0">
                  <a:pos x="27" y="8"/>
                </a:cxn>
                <a:cxn ang="0">
                  <a:pos x="111" y="8"/>
                </a:cxn>
                <a:cxn ang="0">
                  <a:pos x="115" y="12"/>
                </a:cxn>
                <a:cxn ang="0">
                  <a:pos x="115" y="107"/>
                </a:cxn>
                <a:cxn ang="0">
                  <a:pos x="115" y="107"/>
                </a:cxn>
                <a:cxn ang="0">
                  <a:pos x="115" y="107"/>
                </a:cxn>
              </a:cxnLst>
              <a:rect l="0" t="0" r="r" b="b"/>
              <a:pathLst>
                <a:path w="122" h="123">
                  <a:moveTo>
                    <a:pt x="111" y="0"/>
                  </a:moveTo>
                  <a:cubicBezTo>
                    <a:pt x="27" y="0"/>
                    <a:pt x="27" y="0"/>
                    <a:pt x="27" y="0"/>
                  </a:cubicBezTo>
                  <a:cubicBezTo>
                    <a:pt x="20" y="0"/>
                    <a:pt x="15" y="5"/>
                    <a:pt x="15" y="12"/>
                  </a:cubicBezTo>
                  <a:cubicBezTo>
                    <a:pt x="15" y="19"/>
                    <a:pt x="15" y="19"/>
                    <a:pt x="15" y="19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5" y="19"/>
                    <a:pt x="0" y="24"/>
                    <a:pt x="0" y="31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0" y="116"/>
                    <a:pt x="7" y="123"/>
                    <a:pt x="15" y="123"/>
                  </a:cubicBezTo>
                  <a:cubicBezTo>
                    <a:pt x="107" y="123"/>
                    <a:pt x="107" y="123"/>
                    <a:pt x="107" y="123"/>
                  </a:cubicBezTo>
                  <a:cubicBezTo>
                    <a:pt x="116" y="123"/>
                    <a:pt x="122" y="116"/>
                    <a:pt x="122" y="107"/>
                  </a:cubicBezTo>
                  <a:cubicBezTo>
                    <a:pt x="122" y="12"/>
                    <a:pt x="122" y="12"/>
                    <a:pt x="122" y="12"/>
                  </a:cubicBezTo>
                  <a:cubicBezTo>
                    <a:pt x="122" y="5"/>
                    <a:pt x="117" y="0"/>
                    <a:pt x="111" y="0"/>
                  </a:cubicBezTo>
                  <a:close/>
                  <a:moveTo>
                    <a:pt x="115" y="107"/>
                  </a:moveTo>
                  <a:cubicBezTo>
                    <a:pt x="115" y="112"/>
                    <a:pt x="111" y="115"/>
                    <a:pt x="107" y="115"/>
                  </a:cubicBezTo>
                  <a:cubicBezTo>
                    <a:pt x="15" y="115"/>
                    <a:pt x="15" y="115"/>
                    <a:pt x="15" y="115"/>
                  </a:cubicBezTo>
                  <a:cubicBezTo>
                    <a:pt x="11" y="115"/>
                    <a:pt x="7" y="112"/>
                    <a:pt x="7" y="107"/>
                  </a:cubicBezTo>
                  <a:cubicBezTo>
                    <a:pt x="7" y="31"/>
                    <a:pt x="7" y="31"/>
                    <a:pt x="7" y="31"/>
                  </a:cubicBezTo>
                  <a:cubicBezTo>
                    <a:pt x="7" y="29"/>
                    <a:pt x="9" y="27"/>
                    <a:pt x="11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104"/>
                    <a:pt x="15" y="104"/>
                    <a:pt x="15" y="104"/>
                  </a:cubicBezTo>
                  <a:cubicBezTo>
                    <a:pt x="15" y="106"/>
                    <a:pt x="17" y="107"/>
                    <a:pt x="19" y="107"/>
                  </a:cubicBezTo>
                  <a:cubicBezTo>
                    <a:pt x="21" y="107"/>
                    <a:pt x="23" y="106"/>
                    <a:pt x="23" y="104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3" y="9"/>
                    <a:pt x="24" y="8"/>
                    <a:pt x="27" y="8"/>
                  </a:cubicBezTo>
                  <a:cubicBezTo>
                    <a:pt x="111" y="8"/>
                    <a:pt x="111" y="8"/>
                    <a:pt x="111" y="8"/>
                  </a:cubicBezTo>
                  <a:cubicBezTo>
                    <a:pt x="113" y="8"/>
                    <a:pt x="115" y="9"/>
                    <a:pt x="115" y="12"/>
                  </a:cubicBezTo>
                  <a:lnTo>
                    <a:pt x="115" y="107"/>
                  </a:lnTo>
                  <a:close/>
                  <a:moveTo>
                    <a:pt x="115" y="107"/>
                  </a:moveTo>
                  <a:cubicBezTo>
                    <a:pt x="115" y="107"/>
                    <a:pt x="115" y="107"/>
                    <a:pt x="115" y="10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" name="Freeform 24">
              <a:extLst>
                <a:ext uri="{FF2B5EF4-FFF2-40B4-BE49-F238E27FC236}">
                  <a16:creationId xmlns:a16="http://schemas.microsoft.com/office/drawing/2014/main" id="{BBDFB1A2-6B98-C2D8-187A-FCE8FD0F910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49613" y="1346201"/>
              <a:ext cx="100013" cy="11113"/>
            </a:xfrm>
            <a:custGeom>
              <a:avLst/>
              <a:gdLst/>
              <a:ahLst/>
              <a:cxnLst>
                <a:cxn ang="0">
                  <a:pos x="1" y="4"/>
                </a:cxn>
                <a:cxn ang="0">
                  <a:pos x="32" y="4"/>
                </a:cxn>
                <a:cxn ang="0">
                  <a:pos x="34" y="2"/>
                </a:cxn>
                <a:cxn ang="0">
                  <a:pos x="32" y="0"/>
                </a:cxn>
                <a:cxn ang="0">
                  <a:pos x="1" y="0"/>
                </a:cxn>
                <a:cxn ang="0">
                  <a:pos x="0" y="2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</a:cxnLst>
              <a:rect l="0" t="0" r="r" b="b"/>
              <a:pathLst>
                <a:path w="34" h="4">
                  <a:moveTo>
                    <a:pt x="1" y="4"/>
                  </a:moveTo>
                  <a:cubicBezTo>
                    <a:pt x="32" y="4"/>
                    <a:pt x="32" y="4"/>
                    <a:pt x="32" y="4"/>
                  </a:cubicBezTo>
                  <a:cubicBezTo>
                    <a:pt x="33" y="4"/>
                    <a:pt x="34" y="3"/>
                    <a:pt x="34" y="2"/>
                  </a:cubicBezTo>
                  <a:cubicBezTo>
                    <a:pt x="34" y="1"/>
                    <a:pt x="33" y="0"/>
                    <a:pt x="3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lose/>
                  <a:moveTo>
                    <a:pt x="1" y="4"/>
                  </a:moveTo>
                  <a:cubicBezTo>
                    <a:pt x="1" y="4"/>
                    <a:pt x="1" y="4"/>
                    <a:pt x="1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" name="Freeform 25">
              <a:extLst>
                <a:ext uri="{FF2B5EF4-FFF2-40B4-BE49-F238E27FC236}">
                  <a16:creationId xmlns:a16="http://schemas.microsoft.com/office/drawing/2014/main" id="{B7259C58-BB83-C359-8563-383A3A1F26A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49613" y="1314451"/>
              <a:ext cx="100013" cy="7938"/>
            </a:xfrm>
            <a:custGeom>
              <a:avLst/>
              <a:gdLst/>
              <a:ahLst/>
              <a:cxnLst>
                <a:cxn ang="0">
                  <a:pos x="1" y="3"/>
                </a:cxn>
                <a:cxn ang="0">
                  <a:pos x="32" y="3"/>
                </a:cxn>
                <a:cxn ang="0">
                  <a:pos x="34" y="2"/>
                </a:cxn>
                <a:cxn ang="0">
                  <a:pos x="32" y="0"/>
                </a:cxn>
                <a:cxn ang="0">
                  <a:pos x="1" y="0"/>
                </a:cxn>
                <a:cxn ang="0">
                  <a:pos x="0" y="2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</a:cxnLst>
              <a:rect l="0" t="0" r="r" b="b"/>
              <a:pathLst>
                <a:path w="34" h="3">
                  <a:moveTo>
                    <a:pt x="1" y="3"/>
                  </a:moveTo>
                  <a:cubicBezTo>
                    <a:pt x="32" y="3"/>
                    <a:pt x="32" y="3"/>
                    <a:pt x="32" y="3"/>
                  </a:cubicBezTo>
                  <a:cubicBezTo>
                    <a:pt x="33" y="3"/>
                    <a:pt x="34" y="3"/>
                    <a:pt x="34" y="2"/>
                  </a:cubicBezTo>
                  <a:cubicBezTo>
                    <a:pt x="34" y="1"/>
                    <a:pt x="33" y="0"/>
                    <a:pt x="3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3"/>
                    <a:pt x="0" y="3"/>
                    <a:pt x="1" y="3"/>
                  </a:cubicBezTo>
                  <a:close/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" name="Freeform 26">
              <a:extLst>
                <a:ext uri="{FF2B5EF4-FFF2-40B4-BE49-F238E27FC236}">
                  <a16:creationId xmlns:a16="http://schemas.microsoft.com/office/drawing/2014/main" id="{3B4320D7-36A8-70CD-5AB9-880182237F4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49613" y="1277938"/>
              <a:ext cx="100013" cy="12700"/>
            </a:xfrm>
            <a:custGeom>
              <a:avLst/>
              <a:gdLst/>
              <a:ahLst/>
              <a:cxnLst>
                <a:cxn ang="0">
                  <a:pos x="1" y="4"/>
                </a:cxn>
                <a:cxn ang="0">
                  <a:pos x="32" y="4"/>
                </a:cxn>
                <a:cxn ang="0">
                  <a:pos x="34" y="2"/>
                </a:cxn>
                <a:cxn ang="0">
                  <a:pos x="32" y="0"/>
                </a:cxn>
                <a:cxn ang="0">
                  <a:pos x="1" y="0"/>
                </a:cxn>
                <a:cxn ang="0">
                  <a:pos x="0" y="2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</a:cxnLst>
              <a:rect l="0" t="0" r="r" b="b"/>
              <a:pathLst>
                <a:path w="34" h="4">
                  <a:moveTo>
                    <a:pt x="1" y="4"/>
                  </a:moveTo>
                  <a:cubicBezTo>
                    <a:pt x="32" y="4"/>
                    <a:pt x="32" y="4"/>
                    <a:pt x="32" y="4"/>
                  </a:cubicBezTo>
                  <a:cubicBezTo>
                    <a:pt x="33" y="4"/>
                    <a:pt x="34" y="3"/>
                    <a:pt x="34" y="2"/>
                  </a:cubicBezTo>
                  <a:cubicBezTo>
                    <a:pt x="34" y="1"/>
                    <a:pt x="33" y="0"/>
                    <a:pt x="3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lose/>
                  <a:moveTo>
                    <a:pt x="1" y="4"/>
                  </a:moveTo>
                  <a:cubicBezTo>
                    <a:pt x="1" y="4"/>
                    <a:pt x="1" y="4"/>
                    <a:pt x="1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" name="Freeform 27">
              <a:extLst>
                <a:ext uri="{FF2B5EF4-FFF2-40B4-BE49-F238E27FC236}">
                  <a16:creationId xmlns:a16="http://schemas.microsoft.com/office/drawing/2014/main" id="{5909B16B-A3FA-7766-BD83-7B7C8A6CCB9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24200" y="1516063"/>
              <a:ext cx="101600" cy="11113"/>
            </a:xfrm>
            <a:custGeom>
              <a:avLst/>
              <a:gdLst/>
              <a:ahLst/>
              <a:cxnLst>
                <a:cxn ang="0">
                  <a:pos x="33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33" y="4"/>
                </a:cxn>
                <a:cxn ang="0">
                  <a:pos x="35" y="2"/>
                </a:cxn>
                <a:cxn ang="0">
                  <a:pos x="33" y="0"/>
                </a:cxn>
                <a:cxn ang="0">
                  <a:pos x="33" y="0"/>
                </a:cxn>
                <a:cxn ang="0">
                  <a:pos x="33" y="0"/>
                </a:cxn>
              </a:cxnLst>
              <a:rect l="0" t="0" r="r" b="b"/>
              <a:pathLst>
                <a:path w="35" h="4">
                  <a:moveTo>
                    <a:pt x="33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3" y="4"/>
                    <a:pt x="33" y="4"/>
                    <a:pt x="33" y="4"/>
                  </a:cubicBezTo>
                  <a:cubicBezTo>
                    <a:pt x="34" y="4"/>
                    <a:pt x="35" y="3"/>
                    <a:pt x="35" y="2"/>
                  </a:cubicBezTo>
                  <a:cubicBezTo>
                    <a:pt x="35" y="1"/>
                    <a:pt x="34" y="0"/>
                    <a:pt x="33" y="0"/>
                  </a:cubicBezTo>
                  <a:close/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3" name="Freeform 28">
              <a:extLst>
                <a:ext uri="{FF2B5EF4-FFF2-40B4-BE49-F238E27FC236}">
                  <a16:creationId xmlns:a16="http://schemas.microsoft.com/office/drawing/2014/main" id="{5D3AA5E7-27D6-335F-F986-0E73B15093D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24200" y="1481138"/>
              <a:ext cx="101600" cy="11113"/>
            </a:xfrm>
            <a:custGeom>
              <a:avLst/>
              <a:gdLst/>
              <a:ahLst/>
              <a:cxnLst>
                <a:cxn ang="0">
                  <a:pos x="33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33" y="4"/>
                </a:cxn>
                <a:cxn ang="0">
                  <a:pos x="35" y="2"/>
                </a:cxn>
                <a:cxn ang="0">
                  <a:pos x="33" y="0"/>
                </a:cxn>
                <a:cxn ang="0">
                  <a:pos x="33" y="0"/>
                </a:cxn>
                <a:cxn ang="0">
                  <a:pos x="33" y="0"/>
                </a:cxn>
              </a:cxnLst>
              <a:rect l="0" t="0" r="r" b="b"/>
              <a:pathLst>
                <a:path w="35" h="4">
                  <a:moveTo>
                    <a:pt x="33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3" y="4"/>
                    <a:pt x="33" y="4"/>
                    <a:pt x="33" y="4"/>
                  </a:cubicBezTo>
                  <a:cubicBezTo>
                    <a:pt x="34" y="4"/>
                    <a:pt x="35" y="3"/>
                    <a:pt x="35" y="2"/>
                  </a:cubicBezTo>
                  <a:cubicBezTo>
                    <a:pt x="35" y="1"/>
                    <a:pt x="34" y="0"/>
                    <a:pt x="33" y="0"/>
                  </a:cubicBezTo>
                  <a:close/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" name="Freeform 29">
              <a:extLst>
                <a:ext uri="{FF2B5EF4-FFF2-40B4-BE49-F238E27FC236}">
                  <a16:creationId xmlns:a16="http://schemas.microsoft.com/office/drawing/2014/main" id="{7310CA06-77DB-AA24-F02C-9423686E2C2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24200" y="1449388"/>
              <a:ext cx="101600" cy="11113"/>
            </a:xfrm>
            <a:custGeom>
              <a:avLst/>
              <a:gdLst/>
              <a:ahLst/>
              <a:cxnLst>
                <a:cxn ang="0">
                  <a:pos x="33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33" y="4"/>
                </a:cxn>
                <a:cxn ang="0">
                  <a:pos x="35" y="2"/>
                </a:cxn>
                <a:cxn ang="0">
                  <a:pos x="33" y="0"/>
                </a:cxn>
                <a:cxn ang="0">
                  <a:pos x="33" y="0"/>
                </a:cxn>
                <a:cxn ang="0">
                  <a:pos x="33" y="0"/>
                </a:cxn>
              </a:cxnLst>
              <a:rect l="0" t="0" r="r" b="b"/>
              <a:pathLst>
                <a:path w="35" h="4">
                  <a:moveTo>
                    <a:pt x="33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3" y="4"/>
                    <a:pt x="33" y="4"/>
                    <a:pt x="33" y="4"/>
                  </a:cubicBezTo>
                  <a:cubicBezTo>
                    <a:pt x="34" y="4"/>
                    <a:pt x="35" y="3"/>
                    <a:pt x="35" y="2"/>
                  </a:cubicBezTo>
                  <a:cubicBezTo>
                    <a:pt x="35" y="1"/>
                    <a:pt x="34" y="0"/>
                    <a:pt x="33" y="0"/>
                  </a:cubicBezTo>
                  <a:close/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" name="Freeform 30">
              <a:extLst>
                <a:ext uri="{FF2B5EF4-FFF2-40B4-BE49-F238E27FC236}">
                  <a16:creationId xmlns:a16="http://schemas.microsoft.com/office/drawing/2014/main" id="{7556F36B-9FA0-37E4-7269-51D1F8D0650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49613" y="1516063"/>
              <a:ext cx="100013" cy="11113"/>
            </a:xfrm>
            <a:custGeom>
              <a:avLst/>
              <a:gdLst/>
              <a:ahLst/>
              <a:cxnLst>
                <a:cxn ang="0">
                  <a:pos x="32" y="0"/>
                </a:cxn>
                <a:cxn ang="0">
                  <a:pos x="1" y="0"/>
                </a:cxn>
                <a:cxn ang="0">
                  <a:pos x="0" y="2"/>
                </a:cxn>
                <a:cxn ang="0">
                  <a:pos x="1" y="4"/>
                </a:cxn>
                <a:cxn ang="0">
                  <a:pos x="32" y="4"/>
                </a:cxn>
                <a:cxn ang="0">
                  <a:pos x="34" y="2"/>
                </a:cxn>
                <a:cxn ang="0">
                  <a:pos x="32" y="0"/>
                </a:cxn>
                <a:cxn ang="0">
                  <a:pos x="32" y="0"/>
                </a:cxn>
                <a:cxn ang="0">
                  <a:pos x="32" y="0"/>
                </a:cxn>
              </a:cxnLst>
              <a:rect l="0" t="0" r="r" b="b"/>
              <a:pathLst>
                <a:path w="34" h="4">
                  <a:moveTo>
                    <a:pt x="32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3" y="4"/>
                    <a:pt x="34" y="3"/>
                    <a:pt x="34" y="2"/>
                  </a:cubicBezTo>
                  <a:cubicBezTo>
                    <a:pt x="34" y="1"/>
                    <a:pt x="33" y="0"/>
                    <a:pt x="32" y="0"/>
                  </a:cubicBezTo>
                  <a:close/>
                  <a:moveTo>
                    <a:pt x="32" y="0"/>
                  </a:moveTo>
                  <a:cubicBezTo>
                    <a:pt x="32" y="0"/>
                    <a:pt x="32" y="0"/>
                    <a:pt x="32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6" name="Freeform 31">
              <a:extLst>
                <a:ext uri="{FF2B5EF4-FFF2-40B4-BE49-F238E27FC236}">
                  <a16:creationId xmlns:a16="http://schemas.microsoft.com/office/drawing/2014/main" id="{AA523BFC-9C5F-B9D5-2C37-1173345BBF7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49613" y="1481138"/>
              <a:ext cx="100013" cy="11113"/>
            </a:xfrm>
            <a:custGeom>
              <a:avLst/>
              <a:gdLst/>
              <a:ahLst/>
              <a:cxnLst>
                <a:cxn ang="0">
                  <a:pos x="32" y="0"/>
                </a:cxn>
                <a:cxn ang="0">
                  <a:pos x="1" y="0"/>
                </a:cxn>
                <a:cxn ang="0">
                  <a:pos x="0" y="2"/>
                </a:cxn>
                <a:cxn ang="0">
                  <a:pos x="1" y="4"/>
                </a:cxn>
                <a:cxn ang="0">
                  <a:pos x="32" y="4"/>
                </a:cxn>
                <a:cxn ang="0">
                  <a:pos x="34" y="2"/>
                </a:cxn>
                <a:cxn ang="0">
                  <a:pos x="32" y="0"/>
                </a:cxn>
                <a:cxn ang="0">
                  <a:pos x="32" y="0"/>
                </a:cxn>
                <a:cxn ang="0">
                  <a:pos x="32" y="0"/>
                </a:cxn>
              </a:cxnLst>
              <a:rect l="0" t="0" r="r" b="b"/>
              <a:pathLst>
                <a:path w="34" h="4">
                  <a:moveTo>
                    <a:pt x="32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3" y="4"/>
                    <a:pt x="34" y="3"/>
                    <a:pt x="34" y="2"/>
                  </a:cubicBezTo>
                  <a:cubicBezTo>
                    <a:pt x="34" y="1"/>
                    <a:pt x="33" y="0"/>
                    <a:pt x="32" y="0"/>
                  </a:cubicBezTo>
                  <a:close/>
                  <a:moveTo>
                    <a:pt x="32" y="0"/>
                  </a:moveTo>
                  <a:cubicBezTo>
                    <a:pt x="32" y="0"/>
                    <a:pt x="32" y="0"/>
                    <a:pt x="32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7" name="Freeform 32">
              <a:extLst>
                <a:ext uri="{FF2B5EF4-FFF2-40B4-BE49-F238E27FC236}">
                  <a16:creationId xmlns:a16="http://schemas.microsoft.com/office/drawing/2014/main" id="{2ED22B08-DD7D-FB95-E545-E880719B31A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49613" y="1449388"/>
              <a:ext cx="100013" cy="11113"/>
            </a:xfrm>
            <a:custGeom>
              <a:avLst/>
              <a:gdLst/>
              <a:ahLst/>
              <a:cxnLst>
                <a:cxn ang="0">
                  <a:pos x="32" y="0"/>
                </a:cxn>
                <a:cxn ang="0">
                  <a:pos x="1" y="0"/>
                </a:cxn>
                <a:cxn ang="0">
                  <a:pos x="0" y="2"/>
                </a:cxn>
                <a:cxn ang="0">
                  <a:pos x="1" y="4"/>
                </a:cxn>
                <a:cxn ang="0">
                  <a:pos x="32" y="4"/>
                </a:cxn>
                <a:cxn ang="0">
                  <a:pos x="34" y="2"/>
                </a:cxn>
                <a:cxn ang="0">
                  <a:pos x="32" y="0"/>
                </a:cxn>
                <a:cxn ang="0">
                  <a:pos x="32" y="0"/>
                </a:cxn>
                <a:cxn ang="0">
                  <a:pos x="32" y="0"/>
                </a:cxn>
              </a:cxnLst>
              <a:rect l="0" t="0" r="r" b="b"/>
              <a:pathLst>
                <a:path w="34" h="4">
                  <a:moveTo>
                    <a:pt x="32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3" y="4"/>
                    <a:pt x="34" y="3"/>
                    <a:pt x="34" y="2"/>
                  </a:cubicBezTo>
                  <a:cubicBezTo>
                    <a:pt x="34" y="1"/>
                    <a:pt x="33" y="0"/>
                    <a:pt x="32" y="0"/>
                  </a:cubicBezTo>
                  <a:close/>
                  <a:moveTo>
                    <a:pt x="32" y="0"/>
                  </a:moveTo>
                  <a:cubicBezTo>
                    <a:pt x="32" y="0"/>
                    <a:pt x="32" y="0"/>
                    <a:pt x="32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8" name="Freeform 33">
              <a:extLst>
                <a:ext uri="{FF2B5EF4-FFF2-40B4-BE49-F238E27FC236}">
                  <a16:creationId xmlns:a16="http://schemas.microsoft.com/office/drawing/2014/main" id="{F07625F2-BA81-BAB1-DD42-E578F45CF5F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24200" y="1381126"/>
              <a:ext cx="225425" cy="12700"/>
            </a:xfrm>
            <a:custGeom>
              <a:avLst/>
              <a:gdLst/>
              <a:ahLst/>
              <a:cxnLst>
                <a:cxn ang="0">
                  <a:pos x="75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75" y="4"/>
                </a:cxn>
                <a:cxn ang="0">
                  <a:pos x="77" y="2"/>
                </a:cxn>
                <a:cxn ang="0">
                  <a:pos x="75" y="0"/>
                </a:cxn>
                <a:cxn ang="0">
                  <a:pos x="75" y="0"/>
                </a:cxn>
                <a:cxn ang="0">
                  <a:pos x="75" y="0"/>
                </a:cxn>
              </a:cxnLst>
              <a:rect l="0" t="0" r="r" b="b"/>
              <a:pathLst>
                <a:path w="77" h="4">
                  <a:moveTo>
                    <a:pt x="75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76" y="4"/>
                    <a:pt x="77" y="3"/>
                    <a:pt x="77" y="2"/>
                  </a:cubicBezTo>
                  <a:cubicBezTo>
                    <a:pt x="77" y="1"/>
                    <a:pt x="76" y="0"/>
                    <a:pt x="75" y="0"/>
                  </a:cubicBezTo>
                  <a:close/>
                  <a:moveTo>
                    <a:pt x="75" y="0"/>
                  </a:moveTo>
                  <a:cubicBezTo>
                    <a:pt x="75" y="0"/>
                    <a:pt x="75" y="0"/>
                    <a:pt x="7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9" name="Freeform 34">
              <a:extLst>
                <a:ext uri="{FF2B5EF4-FFF2-40B4-BE49-F238E27FC236}">
                  <a16:creationId xmlns:a16="http://schemas.microsoft.com/office/drawing/2014/main" id="{B7091E7D-3D75-BA9B-6C3F-F3A620AF1E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24200" y="1412876"/>
              <a:ext cx="225425" cy="12700"/>
            </a:xfrm>
            <a:custGeom>
              <a:avLst/>
              <a:gdLst/>
              <a:ahLst/>
              <a:cxnLst>
                <a:cxn ang="0">
                  <a:pos x="75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75" y="4"/>
                </a:cxn>
                <a:cxn ang="0">
                  <a:pos x="77" y="2"/>
                </a:cxn>
                <a:cxn ang="0">
                  <a:pos x="75" y="0"/>
                </a:cxn>
                <a:cxn ang="0">
                  <a:pos x="75" y="0"/>
                </a:cxn>
                <a:cxn ang="0">
                  <a:pos x="75" y="0"/>
                </a:cxn>
              </a:cxnLst>
              <a:rect l="0" t="0" r="r" b="b"/>
              <a:pathLst>
                <a:path w="77" h="4">
                  <a:moveTo>
                    <a:pt x="75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76" y="4"/>
                    <a:pt x="77" y="3"/>
                    <a:pt x="77" y="2"/>
                  </a:cubicBezTo>
                  <a:cubicBezTo>
                    <a:pt x="77" y="1"/>
                    <a:pt x="76" y="0"/>
                    <a:pt x="75" y="0"/>
                  </a:cubicBezTo>
                  <a:close/>
                  <a:moveTo>
                    <a:pt x="75" y="0"/>
                  </a:moveTo>
                  <a:cubicBezTo>
                    <a:pt x="75" y="0"/>
                    <a:pt x="75" y="0"/>
                    <a:pt x="7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0" name="Freeform 35">
              <a:extLst>
                <a:ext uri="{FF2B5EF4-FFF2-40B4-BE49-F238E27FC236}">
                  <a16:creationId xmlns:a16="http://schemas.microsoft.com/office/drawing/2014/main" id="{E90F57EA-EF48-74EC-FF01-536550E8F32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24200" y="1255713"/>
              <a:ext cx="101600" cy="101600"/>
            </a:xfrm>
            <a:custGeom>
              <a:avLst/>
              <a:gdLst/>
              <a:ahLst/>
              <a:cxnLst>
                <a:cxn ang="0">
                  <a:pos x="4" y="35"/>
                </a:cxn>
                <a:cxn ang="0">
                  <a:pos x="31" y="35"/>
                </a:cxn>
                <a:cxn ang="0">
                  <a:pos x="35" y="31"/>
                </a:cxn>
                <a:cxn ang="0">
                  <a:pos x="35" y="4"/>
                </a:cxn>
                <a:cxn ang="0">
                  <a:pos x="31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31"/>
                </a:cxn>
                <a:cxn ang="0">
                  <a:pos x="4" y="35"/>
                </a:cxn>
                <a:cxn ang="0">
                  <a:pos x="8" y="8"/>
                </a:cxn>
                <a:cxn ang="0">
                  <a:pos x="27" y="8"/>
                </a:cxn>
                <a:cxn ang="0">
                  <a:pos x="27" y="27"/>
                </a:cxn>
                <a:cxn ang="0">
                  <a:pos x="8" y="27"/>
                </a:cxn>
                <a:cxn ang="0">
                  <a:pos x="8" y="8"/>
                </a:cxn>
                <a:cxn ang="0">
                  <a:pos x="8" y="8"/>
                </a:cxn>
                <a:cxn ang="0">
                  <a:pos x="8" y="8"/>
                </a:cxn>
              </a:cxnLst>
              <a:rect l="0" t="0" r="r" b="b"/>
              <a:pathLst>
                <a:path w="35" h="35">
                  <a:moveTo>
                    <a:pt x="4" y="35"/>
                  </a:moveTo>
                  <a:cubicBezTo>
                    <a:pt x="31" y="35"/>
                    <a:pt x="31" y="35"/>
                    <a:pt x="31" y="35"/>
                  </a:cubicBezTo>
                  <a:cubicBezTo>
                    <a:pt x="33" y="35"/>
                    <a:pt x="35" y="33"/>
                    <a:pt x="35" y="31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2"/>
                    <a:pt x="33" y="0"/>
                    <a:pt x="31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33"/>
                    <a:pt x="2" y="35"/>
                    <a:pt x="4" y="35"/>
                  </a:cubicBezTo>
                  <a:close/>
                  <a:moveTo>
                    <a:pt x="8" y="8"/>
                  </a:moveTo>
                  <a:cubicBezTo>
                    <a:pt x="27" y="8"/>
                    <a:pt x="27" y="8"/>
                    <a:pt x="27" y="8"/>
                  </a:cubicBezTo>
                  <a:cubicBezTo>
                    <a:pt x="27" y="27"/>
                    <a:pt x="27" y="27"/>
                    <a:pt x="27" y="27"/>
                  </a:cubicBezTo>
                  <a:cubicBezTo>
                    <a:pt x="8" y="27"/>
                    <a:pt x="8" y="27"/>
                    <a:pt x="8" y="27"/>
                  </a:cubicBezTo>
                  <a:lnTo>
                    <a:pt x="8" y="8"/>
                  </a:lnTo>
                  <a:close/>
                  <a:moveTo>
                    <a:pt x="8" y="8"/>
                  </a:moveTo>
                  <a:cubicBezTo>
                    <a:pt x="8" y="8"/>
                    <a:pt x="8" y="8"/>
                    <a:pt x="8" y="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41" name="Freeform 36">
            <a:extLst>
              <a:ext uri="{FF2B5EF4-FFF2-40B4-BE49-F238E27FC236}">
                <a16:creationId xmlns:a16="http://schemas.microsoft.com/office/drawing/2014/main" id="{B308C1A6-E60D-AFFF-A103-F6F6A7A29FDE}"/>
              </a:ext>
            </a:extLst>
          </p:cNvPr>
          <p:cNvSpPr>
            <a:spLocks noEditPoints="1"/>
          </p:cNvSpPr>
          <p:nvPr/>
        </p:nvSpPr>
        <p:spPr bwMode="auto">
          <a:xfrm>
            <a:off x="5017399" y="4633379"/>
            <a:ext cx="420916" cy="385544"/>
          </a:xfrm>
          <a:custGeom>
            <a:avLst/>
            <a:gdLst/>
            <a:ahLst/>
            <a:cxnLst>
              <a:cxn ang="0">
                <a:pos x="116" y="14"/>
              </a:cxn>
              <a:cxn ang="0">
                <a:pos x="67" y="14"/>
              </a:cxn>
              <a:cxn ang="0">
                <a:pos x="11" y="69"/>
              </a:cxn>
              <a:cxn ang="0">
                <a:pos x="11" y="107"/>
              </a:cxn>
              <a:cxn ang="0">
                <a:pos x="49" y="107"/>
              </a:cxn>
              <a:cxn ang="0">
                <a:pos x="105" y="52"/>
              </a:cxn>
              <a:cxn ang="0">
                <a:pos x="105" y="25"/>
              </a:cxn>
              <a:cxn ang="0">
                <a:pos x="78" y="25"/>
              </a:cxn>
              <a:cxn ang="0">
                <a:pos x="36" y="67"/>
              </a:cxn>
              <a:cxn ang="0">
                <a:pos x="36" y="72"/>
              </a:cxn>
              <a:cxn ang="0">
                <a:pos x="41" y="72"/>
              </a:cxn>
              <a:cxn ang="0">
                <a:pos x="83" y="30"/>
              </a:cxn>
              <a:cxn ang="0">
                <a:pos x="99" y="30"/>
              </a:cxn>
              <a:cxn ang="0">
                <a:pos x="99" y="46"/>
              </a:cxn>
              <a:cxn ang="0">
                <a:pos x="43" y="102"/>
              </a:cxn>
              <a:cxn ang="0">
                <a:pos x="16" y="102"/>
              </a:cxn>
              <a:cxn ang="0">
                <a:pos x="16" y="75"/>
              </a:cxn>
              <a:cxn ang="0">
                <a:pos x="72" y="20"/>
              </a:cxn>
              <a:cxn ang="0">
                <a:pos x="110" y="20"/>
              </a:cxn>
              <a:cxn ang="0">
                <a:pos x="110" y="58"/>
              </a:cxn>
              <a:cxn ang="0">
                <a:pos x="68" y="99"/>
              </a:cxn>
              <a:cxn ang="0">
                <a:pos x="68" y="105"/>
              </a:cxn>
              <a:cxn ang="0">
                <a:pos x="73" y="105"/>
              </a:cxn>
              <a:cxn ang="0">
                <a:pos x="116" y="63"/>
              </a:cxn>
              <a:cxn ang="0">
                <a:pos x="116" y="14"/>
              </a:cxn>
              <a:cxn ang="0">
                <a:pos x="116" y="14"/>
              </a:cxn>
              <a:cxn ang="0">
                <a:pos x="116" y="14"/>
              </a:cxn>
            </a:cxnLst>
            <a:rect l="0" t="0" r="r" b="b"/>
            <a:pathLst>
              <a:path w="129" h="118">
                <a:moveTo>
                  <a:pt x="116" y="14"/>
                </a:moveTo>
                <a:cubicBezTo>
                  <a:pt x="102" y="0"/>
                  <a:pt x="80" y="0"/>
                  <a:pt x="67" y="14"/>
                </a:cubicBezTo>
                <a:cubicBezTo>
                  <a:pt x="11" y="69"/>
                  <a:pt x="11" y="69"/>
                  <a:pt x="11" y="69"/>
                </a:cubicBezTo>
                <a:cubicBezTo>
                  <a:pt x="0" y="80"/>
                  <a:pt x="0" y="97"/>
                  <a:pt x="11" y="107"/>
                </a:cubicBezTo>
                <a:cubicBezTo>
                  <a:pt x="21" y="118"/>
                  <a:pt x="38" y="118"/>
                  <a:pt x="49" y="107"/>
                </a:cubicBezTo>
                <a:cubicBezTo>
                  <a:pt x="105" y="52"/>
                  <a:pt x="105" y="52"/>
                  <a:pt x="105" y="52"/>
                </a:cubicBezTo>
                <a:cubicBezTo>
                  <a:pt x="112" y="44"/>
                  <a:pt x="112" y="32"/>
                  <a:pt x="105" y="25"/>
                </a:cubicBezTo>
                <a:cubicBezTo>
                  <a:pt x="97" y="17"/>
                  <a:pt x="85" y="17"/>
                  <a:pt x="78" y="25"/>
                </a:cubicBezTo>
                <a:cubicBezTo>
                  <a:pt x="36" y="67"/>
                  <a:pt x="36" y="67"/>
                  <a:pt x="36" y="67"/>
                </a:cubicBezTo>
                <a:cubicBezTo>
                  <a:pt x="34" y="68"/>
                  <a:pt x="34" y="71"/>
                  <a:pt x="36" y="72"/>
                </a:cubicBezTo>
                <a:cubicBezTo>
                  <a:pt x="37" y="74"/>
                  <a:pt x="39" y="74"/>
                  <a:pt x="41" y="72"/>
                </a:cubicBezTo>
                <a:cubicBezTo>
                  <a:pt x="83" y="30"/>
                  <a:pt x="83" y="30"/>
                  <a:pt x="83" y="30"/>
                </a:cubicBezTo>
                <a:cubicBezTo>
                  <a:pt x="88" y="26"/>
                  <a:pt x="95" y="26"/>
                  <a:pt x="99" y="30"/>
                </a:cubicBezTo>
                <a:cubicBezTo>
                  <a:pt x="104" y="35"/>
                  <a:pt x="104" y="42"/>
                  <a:pt x="99" y="46"/>
                </a:cubicBezTo>
                <a:cubicBezTo>
                  <a:pt x="43" y="102"/>
                  <a:pt x="43" y="102"/>
                  <a:pt x="43" y="102"/>
                </a:cubicBezTo>
                <a:cubicBezTo>
                  <a:pt x="36" y="109"/>
                  <a:pt x="24" y="109"/>
                  <a:pt x="16" y="102"/>
                </a:cubicBezTo>
                <a:cubicBezTo>
                  <a:pt x="9" y="94"/>
                  <a:pt x="9" y="82"/>
                  <a:pt x="16" y="75"/>
                </a:cubicBezTo>
                <a:cubicBezTo>
                  <a:pt x="72" y="20"/>
                  <a:pt x="72" y="20"/>
                  <a:pt x="72" y="20"/>
                </a:cubicBezTo>
                <a:cubicBezTo>
                  <a:pt x="82" y="9"/>
                  <a:pt x="99" y="9"/>
                  <a:pt x="110" y="20"/>
                </a:cubicBezTo>
                <a:cubicBezTo>
                  <a:pt x="120" y="30"/>
                  <a:pt x="120" y="47"/>
                  <a:pt x="110" y="58"/>
                </a:cubicBezTo>
                <a:cubicBezTo>
                  <a:pt x="68" y="99"/>
                  <a:pt x="68" y="99"/>
                  <a:pt x="68" y="99"/>
                </a:cubicBezTo>
                <a:cubicBezTo>
                  <a:pt x="67" y="101"/>
                  <a:pt x="67" y="103"/>
                  <a:pt x="68" y="105"/>
                </a:cubicBezTo>
                <a:cubicBezTo>
                  <a:pt x="70" y="106"/>
                  <a:pt x="72" y="106"/>
                  <a:pt x="73" y="105"/>
                </a:cubicBezTo>
                <a:cubicBezTo>
                  <a:pt x="116" y="63"/>
                  <a:pt x="116" y="63"/>
                  <a:pt x="116" y="63"/>
                </a:cubicBezTo>
                <a:cubicBezTo>
                  <a:pt x="129" y="49"/>
                  <a:pt x="129" y="27"/>
                  <a:pt x="116" y="14"/>
                </a:cubicBezTo>
                <a:close/>
                <a:moveTo>
                  <a:pt x="116" y="14"/>
                </a:moveTo>
                <a:cubicBezTo>
                  <a:pt x="116" y="14"/>
                  <a:pt x="116" y="14"/>
                  <a:pt x="116" y="14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2" name="Freeform 37">
            <a:extLst>
              <a:ext uri="{FF2B5EF4-FFF2-40B4-BE49-F238E27FC236}">
                <a16:creationId xmlns:a16="http://schemas.microsoft.com/office/drawing/2014/main" id="{59EB6BDA-7B4B-733F-927F-5F9B4C5161AB}"/>
              </a:ext>
            </a:extLst>
          </p:cNvPr>
          <p:cNvSpPr>
            <a:spLocks noEditPoints="1"/>
          </p:cNvSpPr>
          <p:nvPr/>
        </p:nvSpPr>
        <p:spPr bwMode="auto">
          <a:xfrm>
            <a:off x="5843423" y="1939322"/>
            <a:ext cx="275895" cy="401462"/>
          </a:xfrm>
          <a:custGeom>
            <a:avLst/>
            <a:gdLst/>
            <a:ahLst/>
            <a:cxnLst>
              <a:cxn ang="0">
                <a:pos x="38" y="109"/>
              </a:cxn>
              <a:cxn ang="0">
                <a:pos x="40" y="107"/>
              </a:cxn>
              <a:cxn ang="0">
                <a:pos x="44" y="107"/>
              </a:cxn>
              <a:cxn ang="0">
                <a:pos x="46" y="109"/>
              </a:cxn>
              <a:cxn ang="0">
                <a:pos x="44" y="111"/>
              </a:cxn>
              <a:cxn ang="0">
                <a:pos x="40" y="111"/>
              </a:cxn>
              <a:cxn ang="0">
                <a:pos x="38" y="109"/>
              </a:cxn>
              <a:cxn ang="0">
                <a:pos x="48" y="12"/>
              </a:cxn>
              <a:cxn ang="0">
                <a:pos x="37" y="12"/>
              </a:cxn>
              <a:cxn ang="0">
                <a:pos x="35" y="14"/>
              </a:cxn>
              <a:cxn ang="0">
                <a:pos x="37" y="15"/>
              </a:cxn>
              <a:cxn ang="0">
                <a:pos x="48" y="15"/>
              </a:cxn>
              <a:cxn ang="0">
                <a:pos x="50" y="14"/>
              </a:cxn>
              <a:cxn ang="0">
                <a:pos x="48" y="12"/>
              </a:cxn>
              <a:cxn ang="0">
                <a:pos x="85" y="12"/>
              </a:cxn>
              <a:cxn ang="0">
                <a:pos x="85" y="111"/>
              </a:cxn>
              <a:cxn ang="0">
                <a:pos x="73" y="123"/>
              </a:cxn>
              <a:cxn ang="0">
                <a:pos x="12" y="123"/>
              </a:cxn>
              <a:cxn ang="0">
                <a:pos x="0" y="111"/>
              </a:cxn>
              <a:cxn ang="0">
                <a:pos x="0" y="12"/>
              </a:cxn>
              <a:cxn ang="0">
                <a:pos x="12" y="0"/>
              </a:cxn>
              <a:cxn ang="0">
                <a:pos x="73" y="0"/>
              </a:cxn>
              <a:cxn ang="0">
                <a:pos x="85" y="12"/>
              </a:cxn>
              <a:cxn ang="0">
                <a:pos x="77" y="104"/>
              </a:cxn>
              <a:cxn ang="0">
                <a:pos x="8" y="104"/>
              </a:cxn>
              <a:cxn ang="0">
                <a:pos x="8" y="111"/>
              </a:cxn>
              <a:cxn ang="0">
                <a:pos x="12" y="115"/>
              </a:cxn>
              <a:cxn ang="0">
                <a:pos x="73" y="115"/>
              </a:cxn>
              <a:cxn ang="0">
                <a:pos x="77" y="111"/>
              </a:cxn>
              <a:cxn ang="0">
                <a:pos x="77" y="104"/>
              </a:cxn>
              <a:cxn ang="0">
                <a:pos x="77" y="23"/>
              </a:cxn>
              <a:cxn ang="0">
                <a:pos x="8" y="23"/>
              </a:cxn>
              <a:cxn ang="0">
                <a:pos x="8" y="100"/>
              </a:cxn>
              <a:cxn ang="0">
                <a:pos x="77" y="100"/>
              </a:cxn>
              <a:cxn ang="0">
                <a:pos x="77" y="23"/>
              </a:cxn>
              <a:cxn ang="0">
                <a:pos x="77" y="12"/>
              </a:cxn>
              <a:cxn ang="0">
                <a:pos x="73" y="8"/>
              </a:cxn>
              <a:cxn ang="0">
                <a:pos x="12" y="8"/>
              </a:cxn>
              <a:cxn ang="0">
                <a:pos x="8" y="12"/>
              </a:cxn>
              <a:cxn ang="0">
                <a:pos x="8" y="19"/>
              </a:cxn>
              <a:cxn ang="0">
                <a:pos x="77" y="19"/>
              </a:cxn>
              <a:cxn ang="0">
                <a:pos x="77" y="12"/>
              </a:cxn>
              <a:cxn ang="0">
                <a:pos x="77" y="12"/>
              </a:cxn>
              <a:cxn ang="0">
                <a:pos x="77" y="12"/>
              </a:cxn>
            </a:cxnLst>
            <a:rect l="0" t="0" r="r" b="b"/>
            <a:pathLst>
              <a:path w="85" h="123">
                <a:moveTo>
                  <a:pt x="38" y="109"/>
                </a:moveTo>
                <a:cubicBezTo>
                  <a:pt x="38" y="108"/>
                  <a:pt x="39" y="107"/>
                  <a:pt x="40" y="107"/>
                </a:cubicBezTo>
                <a:cubicBezTo>
                  <a:pt x="44" y="107"/>
                  <a:pt x="44" y="107"/>
                  <a:pt x="44" y="107"/>
                </a:cubicBezTo>
                <a:cubicBezTo>
                  <a:pt x="45" y="107"/>
                  <a:pt x="46" y="108"/>
                  <a:pt x="46" y="109"/>
                </a:cubicBezTo>
                <a:cubicBezTo>
                  <a:pt x="46" y="110"/>
                  <a:pt x="45" y="111"/>
                  <a:pt x="44" y="111"/>
                </a:cubicBezTo>
                <a:cubicBezTo>
                  <a:pt x="40" y="111"/>
                  <a:pt x="40" y="111"/>
                  <a:pt x="40" y="111"/>
                </a:cubicBezTo>
                <a:cubicBezTo>
                  <a:pt x="39" y="111"/>
                  <a:pt x="38" y="110"/>
                  <a:pt x="38" y="109"/>
                </a:cubicBezTo>
                <a:close/>
                <a:moveTo>
                  <a:pt x="48" y="12"/>
                </a:moveTo>
                <a:cubicBezTo>
                  <a:pt x="37" y="12"/>
                  <a:pt x="37" y="12"/>
                  <a:pt x="37" y="12"/>
                </a:cubicBezTo>
                <a:cubicBezTo>
                  <a:pt x="36" y="12"/>
                  <a:pt x="35" y="12"/>
                  <a:pt x="35" y="14"/>
                </a:cubicBezTo>
                <a:cubicBezTo>
                  <a:pt x="35" y="15"/>
                  <a:pt x="36" y="15"/>
                  <a:pt x="37" y="15"/>
                </a:cubicBezTo>
                <a:cubicBezTo>
                  <a:pt x="48" y="15"/>
                  <a:pt x="48" y="15"/>
                  <a:pt x="48" y="15"/>
                </a:cubicBezTo>
                <a:cubicBezTo>
                  <a:pt x="49" y="15"/>
                  <a:pt x="50" y="15"/>
                  <a:pt x="50" y="14"/>
                </a:cubicBezTo>
                <a:cubicBezTo>
                  <a:pt x="50" y="12"/>
                  <a:pt x="49" y="12"/>
                  <a:pt x="48" y="12"/>
                </a:cubicBezTo>
                <a:close/>
                <a:moveTo>
                  <a:pt x="85" y="12"/>
                </a:moveTo>
                <a:cubicBezTo>
                  <a:pt x="85" y="111"/>
                  <a:pt x="85" y="111"/>
                  <a:pt x="85" y="111"/>
                </a:cubicBezTo>
                <a:cubicBezTo>
                  <a:pt x="85" y="118"/>
                  <a:pt x="79" y="123"/>
                  <a:pt x="73" y="123"/>
                </a:cubicBezTo>
                <a:cubicBezTo>
                  <a:pt x="12" y="123"/>
                  <a:pt x="12" y="123"/>
                  <a:pt x="12" y="123"/>
                </a:cubicBezTo>
                <a:cubicBezTo>
                  <a:pt x="5" y="123"/>
                  <a:pt x="0" y="118"/>
                  <a:pt x="0" y="111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73" y="0"/>
                  <a:pt x="73" y="0"/>
                  <a:pt x="73" y="0"/>
                </a:cubicBezTo>
                <a:cubicBezTo>
                  <a:pt x="79" y="0"/>
                  <a:pt x="85" y="5"/>
                  <a:pt x="85" y="12"/>
                </a:cubicBezTo>
                <a:close/>
                <a:moveTo>
                  <a:pt x="77" y="104"/>
                </a:moveTo>
                <a:cubicBezTo>
                  <a:pt x="8" y="104"/>
                  <a:pt x="8" y="104"/>
                  <a:pt x="8" y="104"/>
                </a:cubicBezTo>
                <a:cubicBezTo>
                  <a:pt x="8" y="111"/>
                  <a:pt x="8" y="111"/>
                  <a:pt x="8" y="111"/>
                </a:cubicBezTo>
                <a:cubicBezTo>
                  <a:pt x="8" y="113"/>
                  <a:pt x="10" y="115"/>
                  <a:pt x="12" y="115"/>
                </a:cubicBezTo>
                <a:cubicBezTo>
                  <a:pt x="73" y="115"/>
                  <a:pt x="73" y="115"/>
                  <a:pt x="73" y="115"/>
                </a:cubicBezTo>
                <a:cubicBezTo>
                  <a:pt x="75" y="115"/>
                  <a:pt x="77" y="113"/>
                  <a:pt x="77" y="111"/>
                </a:cubicBezTo>
                <a:lnTo>
                  <a:pt x="77" y="104"/>
                </a:lnTo>
                <a:close/>
                <a:moveTo>
                  <a:pt x="77" y="23"/>
                </a:moveTo>
                <a:cubicBezTo>
                  <a:pt x="8" y="23"/>
                  <a:pt x="8" y="23"/>
                  <a:pt x="8" y="23"/>
                </a:cubicBezTo>
                <a:cubicBezTo>
                  <a:pt x="8" y="100"/>
                  <a:pt x="8" y="100"/>
                  <a:pt x="8" y="100"/>
                </a:cubicBezTo>
                <a:cubicBezTo>
                  <a:pt x="77" y="100"/>
                  <a:pt x="77" y="100"/>
                  <a:pt x="77" y="100"/>
                </a:cubicBezTo>
                <a:lnTo>
                  <a:pt x="77" y="23"/>
                </a:lnTo>
                <a:close/>
                <a:moveTo>
                  <a:pt x="77" y="12"/>
                </a:moveTo>
                <a:cubicBezTo>
                  <a:pt x="77" y="9"/>
                  <a:pt x="75" y="8"/>
                  <a:pt x="73" y="8"/>
                </a:cubicBezTo>
                <a:cubicBezTo>
                  <a:pt x="12" y="8"/>
                  <a:pt x="12" y="8"/>
                  <a:pt x="12" y="8"/>
                </a:cubicBezTo>
                <a:cubicBezTo>
                  <a:pt x="10" y="8"/>
                  <a:pt x="8" y="9"/>
                  <a:pt x="8" y="12"/>
                </a:cubicBezTo>
                <a:cubicBezTo>
                  <a:pt x="8" y="19"/>
                  <a:pt x="8" y="19"/>
                  <a:pt x="8" y="19"/>
                </a:cubicBezTo>
                <a:cubicBezTo>
                  <a:pt x="77" y="19"/>
                  <a:pt x="77" y="19"/>
                  <a:pt x="77" y="19"/>
                </a:cubicBezTo>
                <a:lnTo>
                  <a:pt x="77" y="12"/>
                </a:lnTo>
                <a:close/>
                <a:moveTo>
                  <a:pt x="77" y="12"/>
                </a:moveTo>
                <a:cubicBezTo>
                  <a:pt x="77" y="12"/>
                  <a:pt x="77" y="12"/>
                  <a:pt x="77" y="12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43" name="Group 171">
            <a:extLst>
              <a:ext uri="{FF2B5EF4-FFF2-40B4-BE49-F238E27FC236}">
                <a16:creationId xmlns:a16="http://schemas.microsoft.com/office/drawing/2014/main" id="{232600C2-3C2D-1558-A55B-817D2764996D}"/>
              </a:ext>
            </a:extLst>
          </p:cNvPr>
          <p:cNvGrpSpPr/>
          <p:nvPr/>
        </p:nvGrpSpPr>
        <p:grpSpPr>
          <a:xfrm>
            <a:off x="6488141" y="1939322"/>
            <a:ext cx="272358" cy="401462"/>
            <a:chOff x="4914900" y="1211263"/>
            <a:chExt cx="244475" cy="360363"/>
          </a:xfrm>
          <a:solidFill>
            <a:srgbClr val="10A9A6"/>
          </a:solidFill>
        </p:grpSpPr>
        <p:sp>
          <p:nvSpPr>
            <p:cNvPr id="44" name="Freeform 38">
              <a:extLst>
                <a:ext uri="{FF2B5EF4-FFF2-40B4-BE49-F238E27FC236}">
                  <a16:creationId xmlns:a16="http://schemas.microsoft.com/office/drawing/2014/main" id="{16AEBBBF-0FF6-52C4-40CE-2D796F3182C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13325" y="1314451"/>
              <a:ext cx="23813" cy="20638"/>
            </a:xfrm>
            <a:custGeom>
              <a:avLst/>
              <a:gdLst/>
              <a:ahLst/>
              <a:cxnLst>
                <a:cxn ang="0">
                  <a:pos x="8" y="3"/>
                </a:cxn>
                <a:cxn ang="0">
                  <a:pos x="4" y="7"/>
                </a:cxn>
                <a:cxn ang="0">
                  <a:pos x="0" y="3"/>
                </a:cxn>
                <a:cxn ang="0">
                  <a:pos x="4" y="0"/>
                </a:cxn>
                <a:cxn ang="0">
                  <a:pos x="8" y="3"/>
                </a:cxn>
                <a:cxn ang="0">
                  <a:pos x="8" y="3"/>
                </a:cxn>
                <a:cxn ang="0">
                  <a:pos x="8" y="3"/>
                </a:cxn>
              </a:cxnLst>
              <a:rect l="0" t="0" r="r" b="b"/>
              <a:pathLst>
                <a:path w="8" h="7">
                  <a:moveTo>
                    <a:pt x="8" y="3"/>
                  </a:moveTo>
                  <a:cubicBezTo>
                    <a:pt x="8" y="6"/>
                    <a:pt x="6" y="7"/>
                    <a:pt x="4" y="7"/>
                  </a:cubicBezTo>
                  <a:cubicBezTo>
                    <a:pt x="2" y="7"/>
                    <a:pt x="0" y="6"/>
                    <a:pt x="0" y="3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6" y="0"/>
                    <a:pt x="8" y="1"/>
                    <a:pt x="8" y="3"/>
                  </a:cubicBezTo>
                  <a:close/>
                  <a:moveTo>
                    <a:pt x="8" y="3"/>
                  </a:moveTo>
                  <a:cubicBezTo>
                    <a:pt x="8" y="3"/>
                    <a:pt x="8" y="3"/>
                    <a:pt x="8" y="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5" name="Freeform 39">
              <a:extLst>
                <a:ext uri="{FF2B5EF4-FFF2-40B4-BE49-F238E27FC236}">
                  <a16:creationId xmlns:a16="http://schemas.microsoft.com/office/drawing/2014/main" id="{A116ED24-B65E-76F8-1DA9-A4A9AE7E58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13325" y="1449388"/>
              <a:ext cx="23813" cy="20638"/>
            </a:xfrm>
            <a:custGeom>
              <a:avLst/>
              <a:gdLst/>
              <a:ahLst/>
              <a:cxnLst>
                <a:cxn ang="0">
                  <a:pos x="8" y="4"/>
                </a:cxn>
                <a:cxn ang="0">
                  <a:pos x="4" y="7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8" y="4"/>
                </a:cxn>
              </a:cxnLst>
              <a:rect l="0" t="0" r="r" b="b"/>
              <a:pathLst>
                <a:path w="8" h="7">
                  <a:moveTo>
                    <a:pt x="8" y="4"/>
                  </a:moveTo>
                  <a:cubicBezTo>
                    <a:pt x="8" y="6"/>
                    <a:pt x="6" y="7"/>
                    <a:pt x="4" y="7"/>
                  </a:cubicBezTo>
                  <a:cubicBezTo>
                    <a:pt x="2" y="7"/>
                    <a:pt x="0" y="6"/>
                    <a:pt x="0" y="4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6" y="0"/>
                    <a:pt x="8" y="1"/>
                    <a:pt x="8" y="4"/>
                  </a:cubicBezTo>
                  <a:close/>
                  <a:moveTo>
                    <a:pt x="8" y="4"/>
                  </a:moveTo>
                  <a:cubicBezTo>
                    <a:pt x="8" y="4"/>
                    <a:pt x="8" y="4"/>
                    <a:pt x="8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6" name="Freeform 40">
              <a:extLst>
                <a:ext uri="{FF2B5EF4-FFF2-40B4-BE49-F238E27FC236}">
                  <a16:creationId xmlns:a16="http://schemas.microsoft.com/office/drawing/2014/main" id="{32392EE6-FD93-54EE-8301-D6ECEEE4855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46650" y="1381126"/>
              <a:ext cx="23813" cy="20638"/>
            </a:xfrm>
            <a:custGeom>
              <a:avLst/>
              <a:gdLst/>
              <a:ahLst/>
              <a:cxnLst>
                <a:cxn ang="0">
                  <a:pos x="8" y="3"/>
                </a:cxn>
                <a:cxn ang="0">
                  <a:pos x="4" y="7"/>
                </a:cxn>
                <a:cxn ang="0">
                  <a:pos x="0" y="3"/>
                </a:cxn>
                <a:cxn ang="0">
                  <a:pos x="4" y="0"/>
                </a:cxn>
                <a:cxn ang="0">
                  <a:pos x="8" y="3"/>
                </a:cxn>
                <a:cxn ang="0">
                  <a:pos x="8" y="3"/>
                </a:cxn>
                <a:cxn ang="0">
                  <a:pos x="8" y="3"/>
                </a:cxn>
              </a:cxnLst>
              <a:rect l="0" t="0" r="r" b="b"/>
              <a:pathLst>
                <a:path w="8" h="7">
                  <a:moveTo>
                    <a:pt x="8" y="3"/>
                  </a:moveTo>
                  <a:cubicBezTo>
                    <a:pt x="8" y="6"/>
                    <a:pt x="6" y="7"/>
                    <a:pt x="4" y="7"/>
                  </a:cubicBezTo>
                  <a:cubicBezTo>
                    <a:pt x="2" y="7"/>
                    <a:pt x="0" y="6"/>
                    <a:pt x="0" y="3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6" y="0"/>
                    <a:pt x="8" y="1"/>
                    <a:pt x="8" y="3"/>
                  </a:cubicBezTo>
                  <a:close/>
                  <a:moveTo>
                    <a:pt x="8" y="3"/>
                  </a:moveTo>
                  <a:cubicBezTo>
                    <a:pt x="8" y="3"/>
                    <a:pt x="8" y="3"/>
                    <a:pt x="8" y="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7" name="Freeform 41">
              <a:extLst>
                <a:ext uri="{FF2B5EF4-FFF2-40B4-BE49-F238E27FC236}">
                  <a16:creationId xmlns:a16="http://schemas.microsoft.com/office/drawing/2014/main" id="{E8653B88-740B-2CAD-B293-C60F3168C7C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81588" y="1381126"/>
              <a:ext cx="22225" cy="20638"/>
            </a:xfrm>
            <a:custGeom>
              <a:avLst/>
              <a:gdLst/>
              <a:ahLst/>
              <a:cxnLst>
                <a:cxn ang="0">
                  <a:pos x="8" y="3"/>
                </a:cxn>
                <a:cxn ang="0">
                  <a:pos x="4" y="7"/>
                </a:cxn>
                <a:cxn ang="0">
                  <a:pos x="0" y="3"/>
                </a:cxn>
                <a:cxn ang="0">
                  <a:pos x="4" y="0"/>
                </a:cxn>
                <a:cxn ang="0">
                  <a:pos x="8" y="3"/>
                </a:cxn>
                <a:cxn ang="0">
                  <a:pos x="8" y="3"/>
                </a:cxn>
                <a:cxn ang="0">
                  <a:pos x="8" y="3"/>
                </a:cxn>
              </a:cxnLst>
              <a:rect l="0" t="0" r="r" b="b"/>
              <a:pathLst>
                <a:path w="8" h="7">
                  <a:moveTo>
                    <a:pt x="8" y="3"/>
                  </a:moveTo>
                  <a:cubicBezTo>
                    <a:pt x="8" y="6"/>
                    <a:pt x="6" y="7"/>
                    <a:pt x="4" y="7"/>
                  </a:cubicBezTo>
                  <a:cubicBezTo>
                    <a:pt x="2" y="7"/>
                    <a:pt x="0" y="6"/>
                    <a:pt x="0" y="3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6" y="0"/>
                    <a:pt x="8" y="1"/>
                    <a:pt x="8" y="3"/>
                  </a:cubicBezTo>
                  <a:close/>
                  <a:moveTo>
                    <a:pt x="8" y="3"/>
                  </a:moveTo>
                  <a:cubicBezTo>
                    <a:pt x="8" y="3"/>
                    <a:pt x="8" y="3"/>
                    <a:pt x="8" y="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8" name="Freeform 42">
              <a:extLst>
                <a:ext uri="{FF2B5EF4-FFF2-40B4-BE49-F238E27FC236}">
                  <a16:creationId xmlns:a16="http://schemas.microsoft.com/office/drawing/2014/main" id="{0F6E6BC4-5440-C532-42DC-8B168A6D53E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67288" y="1428751"/>
              <a:ext cx="20638" cy="22225"/>
            </a:xfrm>
            <a:custGeom>
              <a:avLst/>
              <a:gdLst/>
              <a:ahLst/>
              <a:cxnLst>
                <a:cxn ang="0">
                  <a:pos x="7" y="4"/>
                </a:cxn>
                <a:cxn ang="0">
                  <a:pos x="4" y="8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7" y="4"/>
                </a:cxn>
              </a:cxnLst>
              <a:rect l="0" t="0" r="r" b="b"/>
              <a:pathLst>
                <a:path w="7" h="8">
                  <a:moveTo>
                    <a:pt x="7" y="4"/>
                  </a:moveTo>
                  <a:cubicBezTo>
                    <a:pt x="7" y="6"/>
                    <a:pt x="6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7" y="2"/>
                    <a:pt x="7" y="4"/>
                  </a:cubicBezTo>
                  <a:close/>
                  <a:moveTo>
                    <a:pt x="7" y="4"/>
                  </a:moveTo>
                  <a:cubicBezTo>
                    <a:pt x="7" y="4"/>
                    <a:pt x="7" y="4"/>
                    <a:pt x="7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9" name="Freeform 43">
              <a:extLst>
                <a:ext uri="{FF2B5EF4-FFF2-40B4-BE49-F238E27FC236}">
                  <a16:creationId xmlns:a16="http://schemas.microsoft.com/office/drawing/2014/main" id="{23C78A0D-F2C6-C592-521C-CD65B0CC3AD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67288" y="1331913"/>
              <a:ext cx="20638" cy="23813"/>
            </a:xfrm>
            <a:custGeom>
              <a:avLst/>
              <a:gdLst/>
              <a:ahLst/>
              <a:cxnLst>
                <a:cxn ang="0">
                  <a:pos x="7" y="4"/>
                </a:cxn>
                <a:cxn ang="0">
                  <a:pos x="4" y="8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7" y="4"/>
                </a:cxn>
              </a:cxnLst>
              <a:rect l="0" t="0" r="r" b="b"/>
              <a:pathLst>
                <a:path w="7" h="8">
                  <a:moveTo>
                    <a:pt x="7" y="4"/>
                  </a:moveTo>
                  <a:cubicBezTo>
                    <a:pt x="7" y="6"/>
                    <a:pt x="6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7" y="2"/>
                    <a:pt x="7" y="4"/>
                  </a:cubicBezTo>
                  <a:close/>
                  <a:moveTo>
                    <a:pt x="7" y="4"/>
                  </a:moveTo>
                  <a:cubicBezTo>
                    <a:pt x="7" y="4"/>
                    <a:pt x="7" y="4"/>
                    <a:pt x="7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0" name="Freeform 44">
              <a:extLst>
                <a:ext uri="{FF2B5EF4-FFF2-40B4-BE49-F238E27FC236}">
                  <a16:creationId xmlns:a16="http://schemas.microsoft.com/office/drawing/2014/main" id="{7A92B242-0AE0-BFB4-B456-717DD8585E8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60950" y="1428751"/>
              <a:ext cx="22225" cy="22225"/>
            </a:xfrm>
            <a:custGeom>
              <a:avLst/>
              <a:gdLst/>
              <a:ahLst/>
              <a:cxnLst>
                <a:cxn ang="0">
                  <a:pos x="8" y="4"/>
                </a:cxn>
                <a:cxn ang="0">
                  <a:pos x="4" y="8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8" y="4"/>
                </a:cxn>
              </a:cxnLst>
              <a:rect l="0" t="0" r="r" b="b"/>
              <a:pathLst>
                <a:path w="8" h="8">
                  <a:moveTo>
                    <a:pt x="8" y="4"/>
                  </a:moveTo>
                  <a:cubicBezTo>
                    <a:pt x="8" y="6"/>
                    <a:pt x="6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8" y="2"/>
                    <a:pt x="8" y="4"/>
                  </a:cubicBezTo>
                  <a:close/>
                  <a:moveTo>
                    <a:pt x="8" y="4"/>
                  </a:moveTo>
                  <a:cubicBezTo>
                    <a:pt x="8" y="4"/>
                    <a:pt x="8" y="4"/>
                    <a:pt x="8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1" name="Freeform 45">
              <a:extLst>
                <a:ext uri="{FF2B5EF4-FFF2-40B4-BE49-F238E27FC236}">
                  <a16:creationId xmlns:a16="http://schemas.microsoft.com/office/drawing/2014/main" id="{4F8C770A-4337-377C-A054-4B847195BAC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14900" y="1211263"/>
              <a:ext cx="244475" cy="360363"/>
            </a:xfrm>
            <a:custGeom>
              <a:avLst/>
              <a:gdLst/>
              <a:ahLst/>
              <a:cxnLst>
                <a:cxn ang="0">
                  <a:pos x="76" y="54"/>
                </a:cxn>
                <a:cxn ang="0">
                  <a:pos x="76" y="54"/>
                </a:cxn>
                <a:cxn ang="0">
                  <a:pos x="67" y="36"/>
                </a:cxn>
                <a:cxn ang="0">
                  <a:pos x="61" y="6"/>
                </a:cxn>
                <a:cxn ang="0">
                  <a:pos x="54" y="0"/>
                </a:cxn>
                <a:cxn ang="0">
                  <a:pos x="23" y="0"/>
                </a:cxn>
                <a:cxn ang="0">
                  <a:pos x="15" y="6"/>
                </a:cxn>
                <a:cxn ang="0">
                  <a:pos x="10" y="35"/>
                </a:cxn>
                <a:cxn ang="0">
                  <a:pos x="0" y="61"/>
                </a:cxn>
                <a:cxn ang="0">
                  <a:pos x="10" y="87"/>
                </a:cxn>
                <a:cxn ang="0">
                  <a:pos x="15" y="117"/>
                </a:cxn>
                <a:cxn ang="0">
                  <a:pos x="23" y="123"/>
                </a:cxn>
                <a:cxn ang="0">
                  <a:pos x="53" y="123"/>
                </a:cxn>
                <a:cxn ang="0">
                  <a:pos x="61" y="117"/>
                </a:cxn>
                <a:cxn ang="0">
                  <a:pos x="66" y="87"/>
                </a:cxn>
                <a:cxn ang="0">
                  <a:pos x="76" y="69"/>
                </a:cxn>
                <a:cxn ang="0">
                  <a:pos x="76" y="69"/>
                </a:cxn>
                <a:cxn ang="0">
                  <a:pos x="84" y="61"/>
                </a:cxn>
                <a:cxn ang="0">
                  <a:pos x="76" y="54"/>
                </a:cxn>
                <a:cxn ang="0">
                  <a:pos x="23" y="8"/>
                </a:cxn>
                <a:cxn ang="0">
                  <a:pos x="54" y="8"/>
                </a:cxn>
                <a:cxn ang="0">
                  <a:pos x="58" y="28"/>
                </a:cxn>
                <a:cxn ang="0">
                  <a:pos x="38" y="23"/>
                </a:cxn>
                <a:cxn ang="0">
                  <a:pos x="19" y="28"/>
                </a:cxn>
                <a:cxn ang="0">
                  <a:pos x="23" y="8"/>
                </a:cxn>
                <a:cxn ang="0">
                  <a:pos x="53" y="115"/>
                </a:cxn>
                <a:cxn ang="0">
                  <a:pos x="23" y="115"/>
                </a:cxn>
                <a:cxn ang="0">
                  <a:pos x="19" y="95"/>
                </a:cxn>
                <a:cxn ang="0">
                  <a:pos x="38" y="100"/>
                </a:cxn>
                <a:cxn ang="0">
                  <a:pos x="57" y="95"/>
                </a:cxn>
                <a:cxn ang="0">
                  <a:pos x="53" y="115"/>
                </a:cxn>
                <a:cxn ang="0">
                  <a:pos x="38" y="92"/>
                </a:cxn>
                <a:cxn ang="0">
                  <a:pos x="7" y="61"/>
                </a:cxn>
                <a:cxn ang="0">
                  <a:pos x="38" y="31"/>
                </a:cxn>
                <a:cxn ang="0">
                  <a:pos x="69" y="61"/>
                </a:cxn>
                <a:cxn ang="0">
                  <a:pos x="38" y="92"/>
                </a:cxn>
                <a:cxn ang="0">
                  <a:pos x="38" y="92"/>
                </a:cxn>
                <a:cxn ang="0">
                  <a:pos x="38" y="92"/>
                </a:cxn>
              </a:cxnLst>
              <a:rect l="0" t="0" r="r" b="b"/>
              <a:pathLst>
                <a:path w="84" h="123">
                  <a:moveTo>
                    <a:pt x="76" y="54"/>
                  </a:moveTo>
                  <a:cubicBezTo>
                    <a:pt x="76" y="54"/>
                    <a:pt x="76" y="54"/>
                    <a:pt x="76" y="54"/>
                  </a:cubicBezTo>
                  <a:cubicBezTo>
                    <a:pt x="74" y="47"/>
                    <a:pt x="71" y="41"/>
                    <a:pt x="67" y="36"/>
                  </a:cubicBezTo>
                  <a:cubicBezTo>
                    <a:pt x="61" y="6"/>
                    <a:pt x="61" y="6"/>
                    <a:pt x="61" y="6"/>
                  </a:cubicBezTo>
                  <a:cubicBezTo>
                    <a:pt x="61" y="3"/>
                    <a:pt x="57" y="0"/>
                    <a:pt x="54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9" y="0"/>
                    <a:pt x="16" y="3"/>
                    <a:pt x="15" y="6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4" y="42"/>
                    <a:pt x="0" y="51"/>
                    <a:pt x="0" y="61"/>
                  </a:cubicBezTo>
                  <a:cubicBezTo>
                    <a:pt x="0" y="71"/>
                    <a:pt x="3" y="80"/>
                    <a:pt x="10" y="87"/>
                  </a:cubicBezTo>
                  <a:cubicBezTo>
                    <a:pt x="15" y="117"/>
                    <a:pt x="15" y="117"/>
                    <a:pt x="15" y="117"/>
                  </a:cubicBezTo>
                  <a:cubicBezTo>
                    <a:pt x="16" y="120"/>
                    <a:pt x="19" y="123"/>
                    <a:pt x="23" y="123"/>
                  </a:cubicBezTo>
                  <a:cubicBezTo>
                    <a:pt x="53" y="123"/>
                    <a:pt x="53" y="123"/>
                    <a:pt x="53" y="123"/>
                  </a:cubicBezTo>
                  <a:cubicBezTo>
                    <a:pt x="57" y="123"/>
                    <a:pt x="60" y="120"/>
                    <a:pt x="61" y="117"/>
                  </a:cubicBezTo>
                  <a:cubicBezTo>
                    <a:pt x="66" y="87"/>
                    <a:pt x="66" y="87"/>
                    <a:pt x="66" y="87"/>
                  </a:cubicBezTo>
                  <a:cubicBezTo>
                    <a:pt x="71" y="82"/>
                    <a:pt x="74" y="76"/>
                    <a:pt x="76" y="69"/>
                  </a:cubicBezTo>
                  <a:cubicBezTo>
                    <a:pt x="76" y="69"/>
                    <a:pt x="76" y="69"/>
                    <a:pt x="76" y="69"/>
                  </a:cubicBezTo>
                  <a:cubicBezTo>
                    <a:pt x="81" y="69"/>
                    <a:pt x="84" y="66"/>
                    <a:pt x="84" y="61"/>
                  </a:cubicBezTo>
                  <a:cubicBezTo>
                    <a:pt x="84" y="57"/>
                    <a:pt x="81" y="54"/>
                    <a:pt x="76" y="54"/>
                  </a:cubicBezTo>
                  <a:close/>
                  <a:moveTo>
                    <a:pt x="23" y="8"/>
                  </a:moveTo>
                  <a:cubicBezTo>
                    <a:pt x="54" y="8"/>
                    <a:pt x="54" y="8"/>
                    <a:pt x="54" y="8"/>
                  </a:cubicBezTo>
                  <a:cubicBezTo>
                    <a:pt x="58" y="28"/>
                    <a:pt x="58" y="28"/>
                    <a:pt x="58" y="28"/>
                  </a:cubicBezTo>
                  <a:cubicBezTo>
                    <a:pt x="52" y="25"/>
                    <a:pt x="45" y="23"/>
                    <a:pt x="38" y="23"/>
                  </a:cubicBezTo>
                  <a:cubicBezTo>
                    <a:pt x="31" y="23"/>
                    <a:pt x="25" y="25"/>
                    <a:pt x="19" y="28"/>
                  </a:cubicBezTo>
                  <a:lnTo>
                    <a:pt x="23" y="8"/>
                  </a:lnTo>
                  <a:close/>
                  <a:moveTo>
                    <a:pt x="53" y="115"/>
                  </a:moveTo>
                  <a:cubicBezTo>
                    <a:pt x="23" y="115"/>
                    <a:pt x="23" y="115"/>
                    <a:pt x="23" y="115"/>
                  </a:cubicBezTo>
                  <a:cubicBezTo>
                    <a:pt x="19" y="95"/>
                    <a:pt x="19" y="95"/>
                    <a:pt x="19" y="95"/>
                  </a:cubicBezTo>
                  <a:cubicBezTo>
                    <a:pt x="24" y="98"/>
                    <a:pt x="31" y="100"/>
                    <a:pt x="38" y="100"/>
                  </a:cubicBezTo>
                  <a:cubicBezTo>
                    <a:pt x="45" y="100"/>
                    <a:pt x="51" y="98"/>
                    <a:pt x="57" y="95"/>
                  </a:cubicBezTo>
                  <a:lnTo>
                    <a:pt x="53" y="115"/>
                  </a:lnTo>
                  <a:close/>
                  <a:moveTo>
                    <a:pt x="38" y="92"/>
                  </a:moveTo>
                  <a:cubicBezTo>
                    <a:pt x="21" y="92"/>
                    <a:pt x="7" y="78"/>
                    <a:pt x="7" y="61"/>
                  </a:cubicBezTo>
                  <a:cubicBezTo>
                    <a:pt x="7" y="45"/>
                    <a:pt x="21" y="31"/>
                    <a:pt x="38" y="31"/>
                  </a:cubicBezTo>
                  <a:cubicBezTo>
                    <a:pt x="55" y="31"/>
                    <a:pt x="69" y="45"/>
                    <a:pt x="69" y="61"/>
                  </a:cubicBezTo>
                  <a:cubicBezTo>
                    <a:pt x="69" y="78"/>
                    <a:pt x="55" y="92"/>
                    <a:pt x="38" y="92"/>
                  </a:cubicBezTo>
                  <a:close/>
                  <a:moveTo>
                    <a:pt x="38" y="92"/>
                  </a:moveTo>
                  <a:cubicBezTo>
                    <a:pt x="38" y="92"/>
                    <a:pt x="38" y="92"/>
                    <a:pt x="38" y="9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2" name="Freeform 46">
              <a:extLst>
                <a:ext uri="{FF2B5EF4-FFF2-40B4-BE49-F238E27FC236}">
                  <a16:creationId xmlns:a16="http://schemas.microsoft.com/office/drawing/2014/main" id="{7EADBBCB-656D-2C5B-A1CE-A008750092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13325" y="1335088"/>
              <a:ext cx="68263" cy="66675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21" y="0"/>
                </a:cxn>
                <a:cxn ang="0">
                  <a:pos x="1" y="17"/>
                </a:cxn>
                <a:cxn ang="0">
                  <a:pos x="0" y="20"/>
                </a:cxn>
                <a:cxn ang="0">
                  <a:pos x="1" y="22"/>
                </a:cxn>
                <a:cxn ang="0">
                  <a:pos x="4" y="23"/>
                </a:cxn>
                <a:cxn ang="0">
                  <a:pos x="7" y="22"/>
                </a:cxn>
                <a:cxn ang="0">
                  <a:pos x="14" y="14"/>
                </a:cxn>
                <a:cxn ang="0">
                  <a:pos x="23" y="2"/>
                </a:cxn>
                <a:cxn ang="0">
                  <a:pos x="23" y="0"/>
                </a:cxn>
                <a:cxn ang="0">
                  <a:pos x="23" y="0"/>
                </a:cxn>
                <a:cxn ang="0">
                  <a:pos x="23" y="0"/>
                </a:cxn>
              </a:cxnLst>
              <a:rect l="0" t="0" r="r" b="b"/>
              <a:pathLst>
                <a:path w="23" h="23">
                  <a:moveTo>
                    <a:pt x="23" y="0"/>
                  </a:moveTo>
                  <a:cubicBezTo>
                    <a:pt x="22" y="0"/>
                    <a:pt x="22" y="0"/>
                    <a:pt x="21" y="0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1" y="18"/>
                    <a:pt x="0" y="18"/>
                    <a:pt x="0" y="20"/>
                  </a:cubicBezTo>
                  <a:cubicBezTo>
                    <a:pt x="0" y="21"/>
                    <a:pt x="0" y="21"/>
                    <a:pt x="1" y="22"/>
                  </a:cubicBezTo>
                  <a:cubicBezTo>
                    <a:pt x="2" y="23"/>
                    <a:pt x="3" y="23"/>
                    <a:pt x="4" y="23"/>
                  </a:cubicBezTo>
                  <a:cubicBezTo>
                    <a:pt x="5" y="23"/>
                    <a:pt x="6" y="23"/>
                    <a:pt x="7" y="22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23" y="2"/>
                    <a:pt x="23" y="1"/>
                    <a:pt x="23" y="0"/>
                  </a:cubicBezTo>
                  <a:close/>
                  <a:moveTo>
                    <a:pt x="23" y="0"/>
                  </a:moveTo>
                  <a:cubicBezTo>
                    <a:pt x="23" y="0"/>
                    <a:pt x="23" y="0"/>
                    <a:pt x="2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53" name="Freeform 47">
            <a:extLst>
              <a:ext uri="{FF2B5EF4-FFF2-40B4-BE49-F238E27FC236}">
                <a16:creationId xmlns:a16="http://schemas.microsoft.com/office/drawing/2014/main" id="{44A6D9A8-9E81-689E-6BBB-EC31F9202890}"/>
              </a:ext>
            </a:extLst>
          </p:cNvPr>
          <p:cNvSpPr>
            <a:spLocks noEditPoints="1"/>
          </p:cNvSpPr>
          <p:nvPr/>
        </p:nvSpPr>
        <p:spPr bwMode="auto">
          <a:xfrm>
            <a:off x="7129321" y="1994148"/>
            <a:ext cx="401462" cy="291812"/>
          </a:xfrm>
          <a:custGeom>
            <a:avLst/>
            <a:gdLst/>
            <a:ahLst/>
            <a:cxnLst>
              <a:cxn ang="0">
                <a:pos x="100" y="32"/>
              </a:cxn>
              <a:cxn ang="0">
                <a:pos x="65" y="0"/>
              </a:cxn>
              <a:cxn ang="0">
                <a:pos x="34" y="20"/>
              </a:cxn>
              <a:cxn ang="0">
                <a:pos x="29" y="20"/>
              </a:cxn>
              <a:cxn ang="0">
                <a:pos x="12" y="37"/>
              </a:cxn>
              <a:cxn ang="0">
                <a:pos x="13" y="42"/>
              </a:cxn>
              <a:cxn ang="0">
                <a:pos x="0" y="64"/>
              </a:cxn>
              <a:cxn ang="0">
                <a:pos x="25" y="89"/>
              </a:cxn>
              <a:cxn ang="0">
                <a:pos x="94" y="89"/>
              </a:cxn>
              <a:cxn ang="0">
                <a:pos x="123" y="60"/>
              </a:cxn>
              <a:cxn ang="0">
                <a:pos x="100" y="32"/>
              </a:cxn>
              <a:cxn ang="0">
                <a:pos x="94" y="81"/>
              </a:cxn>
              <a:cxn ang="0">
                <a:pos x="94" y="81"/>
              </a:cxn>
              <a:cxn ang="0">
                <a:pos x="25" y="81"/>
              </a:cxn>
              <a:cxn ang="0">
                <a:pos x="8" y="64"/>
              </a:cxn>
              <a:cxn ang="0">
                <a:pos x="16" y="49"/>
              </a:cxn>
              <a:cxn ang="0">
                <a:pos x="20" y="40"/>
              </a:cxn>
              <a:cxn ang="0">
                <a:pos x="19" y="37"/>
              </a:cxn>
              <a:cxn ang="0">
                <a:pos x="29" y="27"/>
              </a:cxn>
              <a:cxn ang="0">
                <a:pos x="34" y="28"/>
              </a:cxn>
              <a:cxn ang="0">
                <a:pos x="41" y="24"/>
              </a:cxn>
              <a:cxn ang="0">
                <a:pos x="65" y="8"/>
              </a:cxn>
              <a:cxn ang="0">
                <a:pos x="92" y="32"/>
              </a:cxn>
              <a:cxn ang="0">
                <a:pos x="98" y="39"/>
              </a:cxn>
              <a:cxn ang="0">
                <a:pos x="115" y="60"/>
              </a:cxn>
              <a:cxn ang="0">
                <a:pos x="94" y="81"/>
              </a:cxn>
              <a:cxn ang="0">
                <a:pos x="94" y="81"/>
              </a:cxn>
              <a:cxn ang="0">
                <a:pos x="94" y="81"/>
              </a:cxn>
            </a:cxnLst>
            <a:rect l="0" t="0" r="r" b="b"/>
            <a:pathLst>
              <a:path w="123" h="89">
                <a:moveTo>
                  <a:pt x="100" y="32"/>
                </a:moveTo>
                <a:cubicBezTo>
                  <a:pt x="98" y="14"/>
                  <a:pt x="83" y="0"/>
                  <a:pt x="65" y="0"/>
                </a:cubicBezTo>
                <a:cubicBezTo>
                  <a:pt x="51" y="0"/>
                  <a:pt x="40" y="9"/>
                  <a:pt x="34" y="20"/>
                </a:cubicBezTo>
                <a:cubicBezTo>
                  <a:pt x="32" y="20"/>
                  <a:pt x="31" y="20"/>
                  <a:pt x="29" y="20"/>
                </a:cubicBezTo>
                <a:cubicBezTo>
                  <a:pt x="19" y="20"/>
                  <a:pt x="12" y="27"/>
                  <a:pt x="12" y="37"/>
                </a:cubicBezTo>
                <a:cubicBezTo>
                  <a:pt x="12" y="39"/>
                  <a:pt x="12" y="40"/>
                  <a:pt x="13" y="42"/>
                </a:cubicBezTo>
                <a:cubicBezTo>
                  <a:pt x="5" y="47"/>
                  <a:pt x="0" y="54"/>
                  <a:pt x="0" y="64"/>
                </a:cubicBezTo>
                <a:cubicBezTo>
                  <a:pt x="0" y="77"/>
                  <a:pt x="11" y="89"/>
                  <a:pt x="25" y="89"/>
                </a:cubicBezTo>
                <a:cubicBezTo>
                  <a:pt x="94" y="89"/>
                  <a:pt x="94" y="89"/>
                  <a:pt x="94" y="89"/>
                </a:cubicBezTo>
                <a:cubicBezTo>
                  <a:pt x="110" y="89"/>
                  <a:pt x="123" y="76"/>
                  <a:pt x="123" y="60"/>
                </a:cubicBezTo>
                <a:cubicBezTo>
                  <a:pt x="123" y="46"/>
                  <a:pt x="113" y="34"/>
                  <a:pt x="100" y="32"/>
                </a:cubicBezTo>
                <a:close/>
                <a:moveTo>
                  <a:pt x="94" y="81"/>
                </a:moveTo>
                <a:cubicBezTo>
                  <a:pt x="94" y="81"/>
                  <a:pt x="94" y="81"/>
                  <a:pt x="94" y="81"/>
                </a:cubicBezTo>
                <a:cubicBezTo>
                  <a:pt x="25" y="81"/>
                  <a:pt x="25" y="81"/>
                  <a:pt x="25" y="81"/>
                </a:cubicBezTo>
                <a:cubicBezTo>
                  <a:pt x="16" y="81"/>
                  <a:pt x="8" y="73"/>
                  <a:pt x="8" y="64"/>
                </a:cubicBezTo>
                <a:cubicBezTo>
                  <a:pt x="8" y="58"/>
                  <a:pt x="11" y="52"/>
                  <a:pt x="16" y="49"/>
                </a:cubicBezTo>
                <a:cubicBezTo>
                  <a:pt x="22" y="46"/>
                  <a:pt x="22" y="45"/>
                  <a:pt x="20" y="40"/>
                </a:cubicBezTo>
                <a:cubicBezTo>
                  <a:pt x="20" y="39"/>
                  <a:pt x="19" y="38"/>
                  <a:pt x="19" y="37"/>
                </a:cubicBezTo>
                <a:cubicBezTo>
                  <a:pt x="19" y="32"/>
                  <a:pt x="24" y="27"/>
                  <a:pt x="29" y="27"/>
                </a:cubicBezTo>
                <a:cubicBezTo>
                  <a:pt x="29" y="27"/>
                  <a:pt x="31" y="27"/>
                  <a:pt x="34" y="28"/>
                </a:cubicBezTo>
                <a:cubicBezTo>
                  <a:pt x="39" y="30"/>
                  <a:pt x="39" y="28"/>
                  <a:pt x="41" y="24"/>
                </a:cubicBezTo>
                <a:cubicBezTo>
                  <a:pt x="46" y="14"/>
                  <a:pt x="55" y="8"/>
                  <a:pt x="65" y="8"/>
                </a:cubicBezTo>
                <a:cubicBezTo>
                  <a:pt x="79" y="8"/>
                  <a:pt x="91" y="18"/>
                  <a:pt x="92" y="32"/>
                </a:cubicBezTo>
                <a:cubicBezTo>
                  <a:pt x="92" y="38"/>
                  <a:pt x="92" y="38"/>
                  <a:pt x="98" y="39"/>
                </a:cubicBezTo>
                <a:cubicBezTo>
                  <a:pt x="108" y="41"/>
                  <a:pt x="115" y="50"/>
                  <a:pt x="115" y="60"/>
                </a:cubicBezTo>
                <a:cubicBezTo>
                  <a:pt x="115" y="71"/>
                  <a:pt x="106" y="81"/>
                  <a:pt x="94" y="81"/>
                </a:cubicBezTo>
                <a:close/>
                <a:moveTo>
                  <a:pt x="94" y="81"/>
                </a:moveTo>
                <a:cubicBezTo>
                  <a:pt x="94" y="81"/>
                  <a:pt x="94" y="81"/>
                  <a:pt x="94" y="81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4" name="Freeform 48">
            <a:extLst>
              <a:ext uri="{FF2B5EF4-FFF2-40B4-BE49-F238E27FC236}">
                <a16:creationId xmlns:a16="http://schemas.microsoft.com/office/drawing/2014/main" id="{2640FC42-F365-AF9E-6F24-3D6AF650BCCE}"/>
              </a:ext>
            </a:extLst>
          </p:cNvPr>
          <p:cNvSpPr>
            <a:spLocks noEditPoints="1"/>
          </p:cNvSpPr>
          <p:nvPr/>
        </p:nvSpPr>
        <p:spPr bwMode="auto">
          <a:xfrm>
            <a:off x="7899608" y="1965852"/>
            <a:ext cx="401462" cy="348405"/>
          </a:xfrm>
          <a:custGeom>
            <a:avLst/>
            <a:gdLst/>
            <a:ahLst/>
            <a:cxnLst>
              <a:cxn ang="0">
                <a:pos x="123" y="100"/>
              </a:cxn>
              <a:cxn ang="0">
                <a:pos x="115" y="107"/>
              </a:cxn>
              <a:cxn ang="0">
                <a:pos x="107" y="100"/>
              </a:cxn>
              <a:cxn ang="0">
                <a:pos x="115" y="84"/>
              </a:cxn>
              <a:cxn ang="0">
                <a:pos x="123" y="100"/>
              </a:cxn>
              <a:cxn ang="0">
                <a:pos x="111" y="42"/>
              </a:cxn>
              <a:cxn ang="0">
                <a:pos x="111" y="77"/>
              </a:cxn>
              <a:cxn ang="0">
                <a:pos x="115" y="80"/>
              </a:cxn>
              <a:cxn ang="0">
                <a:pos x="119" y="77"/>
              </a:cxn>
              <a:cxn ang="0">
                <a:pos x="119" y="42"/>
              </a:cxn>
              <a:cxn ang="0">
                <a:pos x="115" y="38"/>
              </a:cxn>
              <a:cxn ang="0">
                <a:pos x="111" y="42"/>
              </a:cxn>
              <a:cxn ang="0">
                <a:pos x="114" y="34"/>
              </a:cxn>
              <a:cxn ang="0">
                <a:pos x="104" y="36"/>
              </a:cxn>
              <a:cxn ang="0">
                <a:pos x="104" y="69"/>
              </a:cxn>
              <a:cxn ang="0">
                <a:pos x="61" y="88"/>
              </a:cxn>
              <a:cxn ang="0">
                <a:pos x="19" y="69"/>
              </a:cxn>
              <a:cxn ang="0">
                <a:pos x="19" y="36"/>
              </a:cxn>
              <a:cxn ang="0">
                <a:pos x="9" y="34"/>
              </a:cxn>
              <a:cxn ang="0">
                <a:pos x="0" y="23"/>
              </a:cxn>
              <a:cxn ang="0">
                <a:pos x="9" y="12"/>
              </a:cxn>
              <a:cxn ang="0">
                <a:pos x="59" y="0"/>
              </a:cxn>
              <a:cxn ang="0">
                <a:pos x="61" y="0"/>
              </a:cxn>
              <a:cxn ang="0">
                <a:pos x="64" y="0"/>
              </a:cxn>
              <a:cxn ang="0">
                <a:pos x="114" y="12"/>
              </a:cxn>
              <a:cxn ang="0">
                <a:pos x="123" y="23"/>
              </a:cxn>
              <a:cxn ang="0">
                <a:pos x="114" y="34"/>
              </a:cxn>
              <a:cxn ang="0">
                <a:pos x="96" y="38"/>
              </a:cxn>
              <a:cxn ang="0">
                <a:pos x="64" y="46"/>
              </a:cxn>
              <a:cxn ang="0">
                <a:pos x="61" y="46"/>
              </a:cxn>
              <a:cxn ang="0">
                <a:pos x="59" y="46"/>
              </a:cxn>
              <a:cxn ang="0">
                <a:pos x="27" y="38"/>
              </a:cxn>
              <a:cxn ang="0">
                <a:pos x="27" y="69"/>
              </a:cxn>
              <a:cxn ang="0">
                <a:pos x="61" y="80"/>
              </a:cxn>
              <a:cxn ang="0">
                <a:pos x="96" y="69"/>
              </a:cxn>
              <a:cxn ang="0">
                <a:pos x="96" y="38"/>
              </a:cxn>
              <a:cxn ang="0">
                <a:pos x="112" y="27"/>
              </a:cxn>
              <a:cxn ang="0">
                <a:pos x="115" y="23"/>
              </a:cxn>
              <a:cxn ang="0">
                <a:pos x="112" y="19"/>
              </a:cxn>
              <a:cxn ang="0">
                <a:pos x="62" y="8"/>
              </a:cxn>
              <a:cxn ang="0">
                <a:pos x="61" y="7"/>
              </a:cxn>
              <a:cxn ang="0">
                <a:pos x="61" y="8"/>
              </a:cxn>
              <a:cxn ang="0">
                <a:pos x="11" y="19"/>
              </a:cxn>
              <a:cxn ang="0">
                <a:pos x="8" y="23"/>
              </a:cxn>
              <a:cxn ang="0">
                <a:pos x="11" y="27"/>
              </a:cxn>
              <a:cxn ang="0">
                <a:pos x="61" y="38"/>
              </a:cxn>
              <a:cxn ang="0">
                <a:pos x="61" y="38"/>
              </a:cxn>
              <a:cxn ang="0">
                <a:pos x="62" y="38"/>
              </a:cxn>
              <a:cxn ang="0">
                <a:pos x="112" y="27"/>
              </a:cxn>
              <a:cxn ang="0">
                <a:pos x="112" y="27"/>
              </a:cxn>
              <a:cxn ang="0">
                <a:pos x="112" y="27"/>
              </a:cxn>
            </a:cxnLst>
            <a:rect l="0" t="0" r="r" b="b"/>
            <a:pathLst>
              <a:path w="123" h="107">
                <a:moveTo>
                  <a:pt x="123" y="100"/>
                </a:moveTo>
                <a:cubicBezTo>
                  <a:pt x="123" y="104"/>
                  <a:pt x="119" y="107"/>
                  <a:pt x="115" y="107"/>
                </a:cubicBezTo>
                <a:cubicBezTo>
                  <a:pt x="111" y="107"/>
                  <a:pt x="107" y="104"/>
                  <a:pt x="107" y="100"/>
                </a:cubicBezTo>
                <a:cubicBezTo>
                  <a:pt x="107" y="95"/>
                  <a:pt x="111" y="84"/>
                  <a:pt x="115" y="84"/>
                </a:cubicBezTo>
                <a:cubicBezTo>
                  <a:pt x="119" y="84"/>
                  <a:pt x="123" y="95"/>
                  <a:pt x="123" y="100"/>
                </a:cubicBezTo>
                <a:close/>
                <a:moveTo>
                  <a:pt x="111" y="42"/>
                </a:moveTo>
                <a:cubicBezTo>
                  <a:pt x="111" y="77"/>
                  <a:pt x="111" y="77"/>
                  <a:pt x="111" y="77"/>
                </a:cubicBezTo>
                <a:cubicBezTo>
                  <a:pt x="111" y="79"/>
                  <a:pt x="113" y="80"/>
                  <a:pt x="115" y="80"/>
                </a:cubicBezTo>
                <a:cubicBezTo>
                  <a:pt x="117" y="80"/>
                  <a:pt x="119" y="79"/>
                  <a:pt x="119" y="77"/>
                </a:cubicBezTo>
                <a:cubicBezTo>
                  <a:pt x="119" y="42"/>
                  <a:pt x="119" y="42"/>
                  <a:pt x="119" y="42"/>
                </a:cubicBezTo>
                <a:cubicBezTo>
                  <a:pt x="119" y="40"/>
                  <a:pt x="117" y="38"/>
                  <a:pt x="115" y="38"/>
                </a:cubicBezTo>
                <a:cubicBezTo>
                  <a:pt x="113" y="38"/>
                  <a:pt x="111" y="40"/>
                  <a:pt x="111" y="42"/>
                </a:cubicBezTo>
                <a:close/>
                <a:moveTo>
                  <a:pt x="114" y="34"/>
                </a:moveTo>
                <a:cubicBezTo>
                  <a:pt x="104" y="36"/>
                  <a:pt x="104" y="36"/>
                  <a:pt x="104" y="36"/>
                </a:cubicBezTo>
                <a:cubicBezTo>
                  <a:pt x="104" y="69"/>
                  <a:pt x="104" y="69"/>
                  <a:pt x="104" y="69"/>
                </a:cubicBezTo>
                <a:cubicBezTo>
                  <a:pt x="104" y="79"/>
                  <a:pt x="92" y="88"/>
                  <a:pt x="61" y="88"/>
                </a:cubicBezTo>
                <a:cubicBezTo>
                  <a:pt x="31" y="88"/>
                  <a:pt x="19" y="79"/>
                  <a:pt x="19" y="69"/>
                </a:cubicBezTo>
                <a:cubicBezTo>
                  <a:pt x="19" y="36"/>
                  <a:pt x="19" y="36"/>
                  <a:pt x="19" y="36"/>
                </a:cubicBezTo>
                <a:cubicBezTo>
                  <a:pt x="9" y="34"/>
                  <a:pt x="9" y="34"/>
                  <a:pt x="9" y="34"/>
                </a:cubicBezTo>
                <a:cubicBezTo>
                  <a:pt x="4" y="33"/>
                  <a:pt x="0" y="28"/>
                  <a:pt x="0" y="23"/>
                </a:cubicBezTo>
                <a:cubicBezTo>
                  <a:pt x="0" y="17"/>
                  <a:pt x="4" y="13"/>
                  <a:pt x="9" y="12"/>
                </a:cubicBezTo>
                <a:cubicBezTo>
                  <a:pt x="59" y="0"/>
                  <a:pt x="59" y="0"/>
                  <a:pt x="59" y="0"/>
                </a:cubicBezTo>
                <a:cubicBezTo>
                  <a:pt x="60" y="0"/>
                  <a:pt x="61" y="0"/>
                  <a:pt x="61" y="0"/>
                </a:cubicBezTo>
                <a:cubicBezTo>
                  <a:pt x="62" y="0"/>
                  <a:pt x="63" y="0"/>
                  <a:pt x="64" y="0"/>
                </a:cubicBezTo>
                <a:cubicBezTo>
                  <a:pt x="114" y="12"/>
                  <a:pt x="114" y="12"/>
                  <a:pt x="114" y="12"/>
                </a:cubicBezTo>
                <a:cubicBezTo>
                  <a:pt x="119" y="13"/>
                  <a:pt x="123" y="17"/>
                  <a:pt x="123" y="23"/>
                </a:cubicBezTo>
                <a:cubicBezTo>
                  <a:pt x="123" y="28"/>
                  <a:pt x="119" y="33"/>
                  <a:pt x="114" y="34"/>
                </a:cubicBezTo>
                <a:close/>
                <a:moveTo>
                  <a:pt x="96" y="38"/>
                </a:moveTo>
                <a:cubicBezTo>
                  <a:pt x="64" y="46"/>
                  <a:pt x="64" y="46"/>
                  <a:pt x="64" y="46"/>
                </a:cubicBezTo>
                <a:cubicBezTo>
                  <a:pt x="63" y="46"/>
                  <a:pt x="62" y="46"/>
                  <a:pt x="61" y="46"/>
                </a:cubicBezTo>
                <a:cubicBezTo>
                  <a:pt x="61" y="46"/>
                  <a:pt x="60" y="46"/>
                  <a:pt x="59" y="46"/>
                </a:cubicBezTo>
                <a:cubicBezTo>
                  <a:pt x="27" y="38"/>
                  <a:pt x="27" y="38"/>
                  <a:pt x="27" y="38"/>
                </a:cubicBezTo>
                <a:cubicBezTo>
                  <a:pt x="27" y="69"/>
                  <a:pt x="27" y="69"/>
                  <a:pt x="27" y="69"/>
                </a:cubicBezTo>
                <a:cubicBezTo>
                  <a:pt x="27" y="73"/>
                  <a:pt x="38" y="80"/>
                  <a:pt x="61" y="80"/>
                </a:cubicBezTo>
                <a:cubicBezTo>
                  <a:pt x="84" y="80"/>
                  <a:pt x="96" y="73"/>
                  <a:pt x="96" y="69"/>
                </a:cubicBezTo>
                <a:lnTo>
                  <a:pt x="96" y="38"/>
                </a:lnTo>
                <a:close/>
                <a:moveTo>
                  <a:pt x="112" y="27"/>
                </a:moveTo>
                <a:cubicBezTo>
                  <a:pt x="114" y="26"/>
                  <a:pt x="115" y="25"/>
                  <a:pt x="115" y="23"/>
                </a:cubicBezTo>
                <a:cubicBezTo>
                  <a:pt x="115" y="21"/>
                  <a:pt x="114" y="19"/>
                  <a:pt x="112" y="19"/>
                </a:cubicBezTo>
                <a:cubicBezTo>
                  <a:pt x="62" y="8"/>
                  <a:pt x="62" y="8"/>
                  <a:pt x="62" y="8"/>
                </a:cubicBezTo>
                <a:cubicBezTo>
                  <a:pt x="61" y="7"/>
                  <a:pt x="61" y="7"/>
                  <a:pt x="61" y="7"/>
                </a:cubicBezTo>
                <a:cubicBezTo>
                  <a:pt x="61" y="8"/>
                  <a:pt x="61" y="8"/>
                  <a:pt x="61" y="8"/>
                </a:cubicBezTo>
                <a:cubicBezTo>
                  <a:pt x="11" y="19"/>
                  <a:pt x="11" y="19"/>
                  <a:pt x="11" y="19"/>
                </a:cubicBezTo>
                <a:cubicBezTo>
                  <a:pt x="9" y="19"/>
                  <a:pt x="8" y="21"/>
                  <a:pt x="8" y="23"/>
                </a:cubicBezTo>
                <a:cubicBezTo>
                  <a:pt x="8" y="25"/>
                  <a:pt x="9" y="26"/>
                  <a:pt x="11" y="27"/>
                </a:cubicBezTo>
                <a:cubicBezTo>
                  <a:pt x="61" y="38"/>
                  <a:pt x="61" y="38"/>
                  <a:pt x="61" y="38"/>
                </a:cubicBezTo>
                <a:cubicBezTo>
                  <a:pt x="61" y="38"/>
                  <a:pt x="61" y="38"/>
                  <a:pt x="61" y="38"/>
                </a:cubicBezTo>
                <a:cubicBezTo>
                  <a:pt x="62" y="38"/>
                  <a:pt x="62" y="38"/>
                  <a:pt x="62" y="38"/>
                </a:cubicBezTo>
                <a:lnTo>
                  <a:pt x="112" y="27"/>
                </a:lnTo>
                <a:close/>
                <a:moveTo>
                  <a:pt x="112" y="27"/>
                </a:moveTo>
                <a:cubicBezTo>
                  <a:pt x="112" y="27"/>
                  <a:pt x="112" y="27"/>
                  <a:pt x="112" y="27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5" name="Freeform 49">
            <a:extLst>
              <a:ext uri="{FF2B5EF4-FFF2-40B4-BE49-F238E27FC236}">
                <a16:creationId xmlns:a16="http://schemas.microsoft.com/office/drawing/2014/main" id="{6B229DAF-330C-C324-ADCB-6B7D4C41E0E7}"/>
              </a:ext>
            </a:extLst>
          </p:cNvPr>
          <p:cNvSpPr>
            <a:spLocks noEditPoints="1"/>
          </p:cNvSpPr>
          <p:nvPr/>
        </p:nvSpPr>
        <p:spPr bwMode="auto">
          <a:xfrm>
            <a:off x="8669894" y="1951704"/>
            <a:ext cx="374933" cy="373166"/>
          </a:xfrm>
          <a:custGeom>
            <a:avLst/>
            <a:gdLst/>
            <a:ahLst/>
            <a:cxnLst>
              <a:cxn ang="0">
                <a:pos x="111" y="101"/>
              </a:cxn>
              <a:cxn ang="0">
                <a:pos x="78" y="88"/>
              </a:cxn>
              <a:cxn ang="0">
                <a:pos x="92" y="59"/>
              </a:cxn>
              <a:cxn ang="0">
                <a:pos x="83" y="12"/>
              </a:cxn>
              <a:cxn ang="0">
                <a:pos x="57" y="0"/>
              </a:cxn>
              <a:cxn ang="0">
                <a:pos x="32" y="12"/>
              </a:cxn>
              <a:cxn ang="0">
                <a:pos x="23" y="59"/>
              </a:cxn>
              <a:cxn ang="0">
                <a:pos x="36" y="88"/>
              </a:cxn>
              <a:cxn ang="0">
                <a:pos x="3" y="101"/>
              </a:cxn>
              <a:cxn ang="0">
                <a:pos x="1" y="109"/>
              </a:cxn>
              <a:cxn ang="0">
                <a:pos x="7" y="114"/>
              </a:cxn>
              <a:cxn ang="0">
                <a:pos x="107" y="114"/>
              </a:cxn>
              <a:cxn ang="0">
                <a:pos x="114" y="109"/>
              </a:cxn>
              <a:cxn ang="0">
                <a:pos x="111" y="101"/>
              </a:cxn>
              <a:cxn ang="0">
                <a:pos x="29" y="38"/>
              </a:cxn>
              <a:cxn ang="0">
                <a:pos x="57" y="7"/>
              </a:cxn>
              <a:cxn ang="0">
                <a:pos x="85" y="38"/>
              </a:cxn>
              <a:cxn ang="0">
                <a:pos x="72" y="83"/>
              </a:cxn>
              <a:cxn ang="0">
                <a:pos x="71" y="85"/>
              </a:cxn>
              <a:cxn ang="0">
                <a:pos x="43" y="85"/>
              </a:cxn>
              <a:cxn ang="0">
                <a:pos x="42" y="83"/>
              </a:cxn>
              <a:cxn ang="0">
                <a:pos x="29" y="38"/>
              </a:cxn>
              <a:cxn ang="0">
                <a:pos x="7" y="107"/>
              </a:cxn>
              <a:cxn ang="0">
                <a:pos x="38" y="95"/>
              </a:cxn>
              <a:cxn ang="0">
                <a:pos x="47" y="93"/>
              </a:cxn>
              <a:cxn ang="0">
                <a:pos x="57" y="96"/>
              </a:cxn>
              <a:cxn ang="0">
                <a:pos x="68" y="93"/>
              </a:cxn>
              <a:cxn ang="0">
                <a:pos x="77" y="95"/>
              </a:cxn>
              <a:cxn ang="0">
                <a:pos x="107" y="107"/>
              </a:cxn>
              <a:cxn ang="0">
                <a:pos x="7" y="107"/>
              </a:cxn>
              <a:cxn ang="0">
                <a:pos x="7" y="107"/>
              </a:cxn>
              <a:cxn ang="0">
                <a:pos x="7" y="107"/>
              </a:cxn>
            </a:cxnLst>
            <a:rect l="0" t="0" r="r" b="b"/>
            <a:pathLst>
              <a:path w="115" h="114">
                <a:moveTo>
                  <a:pt x="111" y="101"/>
                </a:moveTo>
                <a:cubicBezTo>
                  <a:pt x="110" y="101"/>
                  <a:pt x="97" y="92"/>
                  <a:pt x="78" y="88"/>
                </a:cubicBezTo>
                <a:cubicBezTo>
                  <a:pt x="85" y="79"/>
                  <a:pt x="90" y="67"/>
                  <a:pt x="92" y="59"/>
                </a:cubicBezTo>
                <a:cubicBezTo>
                  <a:pt x="94" y="48"/>
                  <a:pt x="93" y="26"/>
                  <a:pt x="83" y="12"/>
                </a:cubicBezTo>
                <a:cubicBezTo>
                  <a:pt x="76" y="4"/>
                  <a:pt x="68" y="0"/>
                  <a:pt x="57" y="0"/>
                </a:cubicBezTo>
                <a:cubicBezTo>
                  <a:pt x="47" y="0"/>
                  <a:pt x="38" y="4"/>
                  <a:pt x="32" y="12"/>
                </a:cubicBezTo>
                <a:cubicBezTo>
                  <a:pt x="21" y="26"/>
                  <a:pt x="20" y="48"/>
                  <a:pt x="23" y="59"/>
                </a:cubicBezTo>
                <a:cubicBezTo>
                  <a:pt x="25" y="67"/>
                  <a:pt x="29" y="79"/>
                  <a:pt x="36" y="88"/>
                </a:cubicBezTo>
                <a:cubicBezTo>
                  <a:pt x="17" y="92"/>
                  <a:pt x="4" y="101"/>
                  <a:pt x="3" y="101"/>
                </a:cubicBezTo>
                <a:cubicBezTo>
                  <a:pt x="1" y="103"/>
                  <a:pt x="0" y="106"/>
                  <a:pt x="1" y="109"/>
                </a:cubicBezTo>
                <a:cubicBezTo>
                  <a:pt x="1" y="112"/>
                  <a:pt x="4" y="114"/>
                  <a:pt x="7" y="114"/>
                </a:cubicBezTo>
                <a:cubicBezTo>
                  <a:pt x="107" y="114"/>
                  <a:pt x="107" y="114"/>
                  <a:pt x="107" y="114"/>
                </a:cubicBezTo>
                <a:cubicBezTo>
                  <a:pt x="110" y="114"/>
                  <a:pt x="113" y="112"/>
                  <a:pt x="114" y="109"/>
                </a:cubicBezTo>
                <a:cubicBezTo>
                  <a:pt x="115" y="106"/>
                  <a:pt x="114" y="103"/>
                  <a:pt x="111" y="101"/>
                </a:cubicBezTo>
                <a:close/>
                <a:moveTo>
                  <a:pt x="29" y="38"/>
                </a:moveTo>
                <a:cubicBezTo>
                  <a:pt x="31" y="23"/>
                  <a:pt x="40" y="7"/>
                  <a:pt x="57" y="7"/>
                </a:cubicBezTo>
                <a:cubicBezTo>
                  <a:pt x="75" y="7"/>
                  <a:pt x="83" y="23"/>
                  <a:pt x="85" y="38"/>
                </a:cubicBezTo>
                <a:cubicBezTo>
                  <a:pt x="87" y="54"/>
                  <a:pt x="82" y="71"/>
                  <a:pt x="72" y="83"/>
                </a:cubicBezTo>
                <a:cubicBezTo>
                  <a:pt x="71" y="85"/>
                  <a:pt x="71" y="85"/>
                  <a:pt x="71" y="85"/>
                </a:cubicBezTo>
                <a:cubicBezTo>
                  <a:pt x="63" y="95"/>
                  <a:pt x="52" y="95"/>
                  <a:pt x="43" y="85"/>
                </a:cubicBezTo>
                <a:cubicBezTo>
                  <a:pt x="42" y="83"/>
                  <a:pt x="42" y="83"/>
                  <a:pt x="42" y="83"/>
                </a:cubicBezTo>
                <a:cubicBezTo>
                  <a:pt x="32" y="71"/>
                  <a:pt x="27" y="54"/>
                  <a:pt x="29" y="38"/>
                </a:cubicBezTo>
                <a:close/>
                <a:moveTo>
                  <a:pt x="7" y="107"/>
                </a:moveTo>
                <a:cubicBezTo>
                  <a:pt x="8" y="107"/>
                  <a:pt x="20" y="99"/>
                  <a:pt x="38" y="95"/>
                </a:cubicBezTo>
                <a:cubicBezTo>
                  <a:pt x="47" y="93"/>
                  <a:pt x="47" y="93"/>
                  <a:pt x="47" y="93"/>
                </a:cubicBezTo>
                <a:cubicBezTo>
                  <a:pt x="50" y="95"/>
                  <a:pt x="53" y="96"/>
                  <a:pt x="57" y="96"/>
                </a:cubicBezTo>
                <a:cubicBezTo>
                  <a:pt x="61" y="96"/>
                  <a:pt x="65" y="95"/>
                  <a:pt x="68" y="93"/>
                </a:cubicBezTo>
                <a:cubicBezTo>
                  <a:pt x="77" y="95"/>
                  <a:pt x="77" y="95"/>
                  <a:pt x="77" y="95"/>
                </a:cubicBezTo>
                <a:cubicBezTo>
                  <a:pt x="94" y="99"/>
                  <a:pt x="107" y="106"/>
                  <a:pt x="107" y="107"/>
                </a:cubicBezTo>
                <a:lnTo>
                  <a:pt x="7" y="107"/>
                </a:lnTo>
                <a:close/>
                <a:moveTo>
                  <a:pt x="7" y="107"/>
                </a:moveTo>
                <a:cubicBezTo>
                  <a:pt x="7" y="107"/>
                  <a:pt x="7" y="107"/>
                  <a:pt x="7" y="107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6" name="Freeform 50">
            <a:extLst>
              <a:ext uri="{FF2B5EF4-FFF2-40B4-BE49-F238E27FC236}">
                <a16:creationId xmlns:a16="http://schemas.microsoft.com/office/drawing/2014/main" id="{1F1A2C96-C97A-669C-0C2A-5A27914D1465}"/>
              </a:ext>
            </a:extLst>
          </p:cNvPr>
          <p:cNvSpPr>
            <a:spLocks noEditPoints="1"/>
          </p:cNvSpPr>
          <p:nvPr/>
        </p:nvSpPr>
        <p:spPr bwMode="auto">
          <a:xfrm>
            <a:off x="9413651" y="1946396"/>
            <a:ext cx="403230" cy="385544"/>
          </a:xfrm>
          <a:custGeom>
            <a:avLst/>
            <a:gdLst/>
            <a:ahLst/>
            <a:cxnLst>
              <a:cxn ang="0">
                <a:pos x="122" y="44"/>
              </a:cxn>
              <a:cxn ang="0">
                <a:pos x="115" y="38"/>
              </a:cxn>
              <a:cxn ang="0">
                <a:pos x="83" y="33"/>
              </a:cxn>
              <a:cxn ang="0">
                <a:pos x="70" y="5"/>
              </a:cxn>
              <a:cxn ang="0">
                <a:pos x="62" y="0"/>
              </a:cxn>
              <a:cxn ang="0">
                <a:pos x="54" y="5"/>
              </a:cxn>
              <a:cxn ang="0">
                <a:pos x="40" y="33"/>
              </a:cxn>
              <a:cxn ang="0">
                <a:pos x="8" y="38"/>
              </a:cxn>
              <a:cxn ang="0">
                <a:pos x="1" y="44"/>
              </a:cxn>
              <a:cxn ang="0">
                <a:pos x="3" y="53"/>
              </a:cxn>
              <a:cxn ang="0">
                <a:pos x="26" y="76"/>
              </a:cxn>
              <a:cxn ang="0">
                <a:pos x="21" y="108"/>
              </a:cxn>
              <a:cxn ang="0">
                <a:pos x="24" y="117"/>
              </a:cxn>
              <a:cxn ang="0">
                <a:pos x="29" y="118"/>
              </a:cxn>
              <a:cxn ang="0">
                <a:pos x="34" y="117"/>
              </a:cxn>
              <a:cxn ang="0">
                <a:pos x="62" y="102"/>
              </a:cxn>
              <a:cxn ang="0">
                <a:pos x="89" y="117"/>
              </a:cxn>
              <a:cxn ang="0">
                <a:pos x="94" y="118"/>
              </a:cxn>
              <a:cxn ang="0">
                <a:pos x="99" y="117"/>
              </a:cxn>
              <a:cxn ang="0">
                <a:pos x="102" y="108"/>
              </a:cxn>
              <a:cxn ang="0">
                <a:pos x="97" y="76"/>
              </a:cxn>
              <a:cxn ang="0">
                <a:pos x="120" y="53"/>
              </a:cxn>
              <a:cxn ang="0">
                <a:pos x="122" y="44"/>
              </a:cxn>
              <a:cxn ang="0">
                <a:pos x="91" y="70"/>
              </a:cxn>
              <a:cxn ang="0">
                <a:pos x="88" y="77"/>
              </a:cxn>
              <a:cxn ang="0">
                <a:pos x="94" y="110"/>
              </a:cxn>
              <a:cxn ang="0">
                <a:pos x="66" y="95"/>
              </a:cxn>
              <a:cxn ang="0">
                <a:pos x="62" y="94"/>
              </a:cxn>
              <a:cxn ang="0">
                <a:pos x="57" y="95"/>
              </a:cxn>
              <a:cxn ang="0">
                <a:pos x="29" y="110"/>
              </a:cxn>
              <a:cxn ang="0">
                <a:pos x="35" y="77"/>
              </a:cxn>
              <a:cxn ang="0">
                <a:pos x="32" y="70"/>
              </a:cxn>
              <a:cxn ang="0">
                <a:pos x="9" y="47"/>
              </a:cxn>
              <a:cxn ang="0">
                <a:pos x="41" y="42"/>
              </a:cxn>
              <a:cxn ang="0">
                <a:pos x="48" y="37"/>
              </a:cxn>
              <a:cxn ang="0">
                <a:pos x="62" y="8"/>
              </a:cxn>
              <a:cxn ang="0">
                <a:pos x="75" y="37"/>
              </a:cxn>
              <a:cxn ang="0">
                <a:pos x="82" y="42"/>
              </a:cxn>
              <a:cxn ang="0">
                <a:pos x="114" y="47"/>
              </a:cxn>
              <a:cxn ang="0">
                <a:pos x="91" y="70"/>
              </a:cxn>
              <a:cxn ang="0">
                <a:pos x="91" y="70"/>
              </a:cxn>
              <a:cxn ang="0">
                <a:pos x="91" y="70"/>
              </a:cxn>
            </a:cxnLst>
            <a:rect l="0" t="0" r="r" b="b"/>
            <a:pathLst>
              <a:path w="124" h="118">
                <a:moveTo>
                  <a:pt x="122" y="44"/>
                </a:moveTo>
                <a:cubicBezTo>
                  <a:pt x="121" y="41"/>
                  <a:pt x="119" y="39"/>
                  <a:pt x="115" y="38"/>
                </a:cubicBezTo>
                <a:cubicBezTo>
                  <a:pt x="83" y="33"/>
                  <a:pt x="83" y="33"/>
                  <a:pt x="83" y="33"/>
                </a:cubicBezTo>
                <a:cubicBezTo>
                  <a:pt x="70" y="5"/>
                  <a:pt x="70" y="5"/>
                  <a:pt x="70" y="5"/>
                </a:cubicBezTo>
                <a:cubicBezTo>
                  <a:pt x="68" y="1"/>
                  <a:pt x="65" y="0"/>
                  <a:pt x="62" y="0"/>
                </a:cubicBezTo>
                <a:cubicBezTo>
                  <a:pt x="58" y="0"/>
                  <a:pt x="55" y="1"/>
                  <a:pt x="54" y="5"/>
                </a:cubicBezTo>
                <a:cubicBezTo>
                  <a:pt x="40" y="33"/>
                  <a:pt x="40" y="33"/>
                  <a:pt x="40" y="33"/>
                </a:cubicBezTo>
                <a:cubicBezTo>
                  <a:pt x="8" y="38"/>
                  <a:pt x="8" y="38"/>
                  <a:pt x="8" y="38"/>
                </a:cubicBezTo>
                <a:cubicBezTo>
                  <a:pt x="4" y="39"/>
                  <a:pt x="2" y="41"/>
                  <a:pt x="1" y="44"/>
                </a:cubicBezTo>
                <a:cubicBezTo>
                  <a:pt x="0" y="47"/>
                  <a:pt x="0" y="50"/>
                  <a:pt x="3" y="53"/>
                </a:cubicBezTo>
                <a:cubicBezTo>
                  <a:pt x="26" y="76"/>
                  <a:pt x="26" y="76"/>
                  <a:pt x="26" y="76"/>
                </a:cubicBezTo>
                <a:cubicBezTo>
                  <a:pt x="21" y="108"/>
                  <a:pt x="21" y="108"/>
                  <a:pt x="21" y="108"/>
                </a:cubicBezTo>
                <a:cubicBezTo>
                  <a:pt x="20" y="112"/>
                  <a:pt x="22" y="115"/>
                  <a:pt x="24" y="117"/>
                </a:cubicBezTo>
                <a:cubicBezTo>
                  <a:pt x="26" y="118"/>
                  <a:pt x="28" y="118"/>
                  <a:pt x="29" y="118"/>
                </a:cubicBezTo>
                <a:cubicBezTo>
                  <a:pt x="31" y="118"/>
                  <a:pt x="32" y="118"/>
                  <a:pt x="34" y="117"/>
                </a:cubicBezTo>
                <a:cubicBezTo>
                  <a:pt x="62" y="102"/>
                  <a:pt x="62" y="102"/>
                  <a:pt x="62" y="102"/>
                </a:cubicBezTo>
                <a:cubicBezTo>
                  <a:pt x="89" y="117"/>
                  <a:pt x="89" y="117"/>
                  <a:pt x="89" y="117"/>
                </a:cubicBezTo>
                <a:cubicBezTo>
                  <a:pt x="91" y="118"/>
                  <a:pt x="92" y="118"/>
                  <a:pt x="94" y="118"/>
                </a:cubicBezTo>
                <a:cubicBezTo>
                  <a:pt x="96" y="118"/>
                  <a:pt x="97" y="118"/>
                  <a:pt x="99" y="117"/>
                </a:cubicBezTo>
                <a:cubicBezTo>
                  <a:pt x="102" y="115"/>
                  <a:pt x="103" y="112"/>
                  <a:pt x="102" y="108"/>
                </a:cubicBezTo>
                <a:cubicBezTo>
                  <a:pt x="97" y="76"/>
                  <a:pt x="97" y="76"/>
                  <a:pt x="97" y="76"/>
                </a:cubicBezTo>
                <a:cubicBezTo>
                  <a:pt x="120" y="53"/>
                  <a:pt x="120" y="53"/>
                  <a:pt x="120" y="53"/>
                </a:cubicBezTo>
                <a:cubicBezTo>
                  <a:pt x="123" y="50"/>
                  <a:pt x="124" y="47"/>
                  <a:pt x="122" y="44"/>
                </a:cubicBezTo>
                <a:close/>
                <a:moveTo>
                  <a:pt x="91" y="70"/>
                </a:moveTo>
                <a:cubicBezTo>
                  <a:pt x="89" y="72"/>
                  <a:pt x="88" y="75"/>
                  <a:pt x="88" y="77"/>
                </a:cubicBezTo>
                <a:cubicBezTo>
                  <a:pt x="94" y="110"/>
                  <a:pt x="94" y="110"/>
                  <a:pt x="94" y="110"/>
                </a:cubicBezTo>
                <a:cubicBezTo>
                  <a:pt x="66" y="95"/>
                  <a:pt x="66" y="95"/>
                  <a:pt x="66" y="95"/>
                </a:cubicBezTo>
                <a:cubicBezTo>
                  <a:pt x="65" y="94"/>
                  <a:pt x="63" y="94"/>
                  <a:pt x="62" y="94"/>
                </a:cubicBezTo>
                <a:cubicBezTo>
                  <a:pt x="60" y="94"/>
                  <a:pt x="59" y="94"/>
                  <a:pt x="57" y="95"/>
                </a:cubicBezTo>
                <a:cubicBezTo>
                  <a:pt x="29" y="110"/>
                  <a:pt x="29" y="110"/>
                  <a:pt x="29" y="110"/>
                </a:cubicBezTo>
                <a:cubicBezTo>
                  <a:pt x="35" y="77"/>
                  <a:pt x="35" y="77"/>
                  <a:pt x="35" y="77"/>
                </a:cubicBezTo>
                <a:cubicBezTo>
                  <a:pt x="35" y="75"/>
                  <a:pt x="34" y="72"/>
                  <a:pt x="32" y="70"/>
                </a:cubicBezTo>
                <a:cubicBezTo>
                  <a:pt x="9" y="47"/>
                  <a:pt x="9" y="47"/>
                  <a:pt x="9" y="47"/>
                </a:cubicBezTo>
                <a:cubicBezTo>
                  <a:pt x="41" y="42"/>
                  <a:pt x="41" y="42"/>
                  <a:pt x="41" y="42"/>
                </a:cubicBezTo>
                <a:cubicBezTo>
                  <a:pt x="44" y="41"/>
                  <a:pt x="46" y="40"/>
                  <a:pt x="48" y="37"/>
                </a:cubicBezTo>
                <a:cubicBezTo>
                  <a:pt x="62" y="8"/>
                  <a:pt x="62" y="8"/>
                  <a:pt x="62" y="8"/>
                </a:cubicBezTo>
                <a:cubicBezTo>
                  <a:pt x="75" y="37"/>
                  <a:pt x="75" y="37"/>
                  <a:pt x="75" y="37"/>
                </a:cubicBezTo>
                <a:cubicBezTo>
                  <a:pt x="77" y="40"/>
                  <a:pt x="79" y="41"/>
                  <a:pt x="82" y="42"/>
                </a:cubicBezTo>
                <a:cubicBezTo>
                  <a:pt x="114" y="47"/>
                  <a:pt x="114" y="47"/>
                  <a:pt x="114" y="47"/>
                </a:cubicBezTo>
                <a:lnTo>
                  <a:pt x="91" y="70"/>
                </a:lnTo>
                <a:close/>
                <a:moveTo>
                  <a:pt x="91" y="70"/>
                </a:moveTo>
                <a:cubicBezTo>
                  <a:pt x="91" y="70"/>
                  <a:pt x="91" y="70"/>
                  <a:pt x="91" y="7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57" name="Group 175">
            <a:extLst>
              <a:ext uri="{FF2B5EF4-FFF2-40B4-BE49-F238E27FC236}">
                <a16:creationId xmlns:a16="http://schemas.microsoft.com/office/drawing/2014/main" id="{87A6A764-F7CE-D0FE-112C-BA0FF217D57E}"/>
              </a:ext>
            </a:extLst>
          </p:cNvPr>
          <p:cNvGrpSpPr/>
          <p:nvPr/>
        </p:nvGrpSpPr>
        <p:grpSpPr>
          <a:xfrm>
            <a:off x="10185705" y="1965852"/>
            <a:ext cx="401462" cy="348405"/>
            <a:chOff x="8783638" y="1235076"/>
            <a:chExt cx="360363" cy="312738"/>
          </a:xfrm>
          <a:solidFill>
            <a:srgbClr val="10A9A6"/>
          </a:solidFill>
        </p:grpSpPr>
        <p:sp>
          <p:nvSpPr>
            <p:cNvPr id="58" name="Freeform 51">
              <a:extLst>
                <a:ext uri="{FF2B5EF4-FFF2-40B4-BE49-F238E27FC236}">
                  <a16:creationId xmlns:a16="http://schemas.microsoft.com/office/drawing/2014/main" id="{647D522D-5360-A71E-4D9E-9E58F7048CD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42375" y="1290638"/>
              <a:ext cx="128588" cy="84138"/>
            </a:xfrm>
            <a:custGeom>
              <a:avLst/>
              <a:gdLst/>
              <a:ahLst/>
              <a:cxnLst>
                <a:cxn ang="0">
                  <a:pos x="42" y="0"/>
                </a:cxn>
                <a:cxn ang="0">
                  <a:pos x="0" y="27"/>
                </a:cxn>
                <a:cxn ang="0">
                  <a:pos x="1" y="29"/>
                </a:cxn>
                <a:cxn ang="0">
                  <a:pos x="3" y="27"/>
                </a:cxn>
                <a:cxn ang="0">
                  <a:pos x="42" y="4"/>
                </a:cxn>
                <a:cxn ang="0">
                  <a:pos x="44" y="2"/>
                </a:cxn>
                <a:cxn ang="0">
                  <a:pos x="42" y="0"/>
                </a:cxn>
                <a:cxn ang="0">
                  <a:pos x="42" y="0"/>
                </a:cxn>
                <a:cxn ang="0">
                  <a:pos x="42" y="0"/>
                </a:cxn>
              </a:cxnLst>
              <a:rect l="0" t="0" r="r" b="b"/>
              <a:pathLst>
                <a:path w="44" h="29">
                  <a:moveTo>
                    <a:pt x="42" y="0"/>
                  </a:moveTo>
                  <a:cubicBezTo>
                    <a:pt x="19" y="0"/>
                    <a:pt x="0" y="12"/>
                    <a:pt x="0" y="27"/>
                  </a:cubicBezTo>
                  <a:cubicBezTo>
                    <a:pt x="0" y="28"/>
                    <a:pt x="0" y="29"/>
                    <a:pt x="1" y="29"/>
                  </a:cubicBezTo>
                  <a:cubicBezTo>
                    <a:pt x="3" y="29"/>
                    <a:pt x="3" y="28"/>
                    <a:pt x="3" y="27"/>
                  </a:cubicBezTo>
                  <a:cubicBezTo>
                    <a:pt x="3" y="15"/>
                    <a:pt x="21" y="4"/>
                    <a:pt x="42" y="4"/>
                  </a:cubicBezTo>
                  <a:cubicBezTo>
                    <a:pt x="43" y="4"/>
                    <a:pt x="44" y="3"/>
                    <a:pt x="44" y="2"/>
                  </a:cubicBezTo>
                  <a:cubicBezTo>
                    <a:pt x="44" y="1"/>
                    <a:pt x="43" y="0"/>
                    <a:pt x="42" y="0"/>
                  </a:cubicBezTo>
                  <a:close/>
                  <a:moveTo>
                    <a:pt x="42" y="0"/>
                  </a:moveTo>
                  <a:cubicBezTo>
                    <a:pt x="42" y="0"/>
                    <a:pt x="42" y="0"/>
                    <a:pt x="42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9" name="Freeform 52">
              <a:extLst>
                <a:ext uri="{FF2B5EF4-FFF2-40B4-BE49-F238E27FC236}">
                  <a16:creationId xmlns:a16="http://schemas.microsoft.com/office/drawing/2014/main" id="{FF367039-8D13-E3B6-9217-4C9D19D641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83638" y="1235076"/>
              <a:ext cx="360363" cy="312738"/>
            </a:xfrm>
            <a:custGeom>
              <a:avLst/>
              <a:gdLst/>
              <a:ahLst/>
              <a:cxnLst>
                <a:cxn ang="0">
                  <a:pos x="62" y="0"/>
                </a:cxn>
                <a:cxn ang="0">
                  <a:pos x="0" y="46"/>
                </a:cxn>
                <a:cxn ang="0">
                  <a:pos x="27" y="84"/>
                </a:cxn>
                <a:cxn ang="0">
                  <a:pos x="27" y="84"/>
                </a:cxn>
                <a:cxn ang="0">
                  <a:pos x="20" y="102"/>
                </a:cxn>
                <a:cxn ang="0">
                  <a:pos x="20" y="104"/>
                </a:cxn>
                <a:cxn ang="0">
                  <a:pos x="23" y="107"/>
                </a:cxn>
                <a:cxn ang="0">
                  <a:pos x="24" y="107"/>
                </a:cxn>
                <a:cxn ang="0">
                  <a:pos x="50" y="91"/>
                </a:cxn>
                <a:cxn ang="0">
                  <a:pos x="62" y="92"/>
                </a:cxn>
                <a:cxn ang="0">
                  <a:pos x="123" y="46"/>
                </a:cxn>
                <a:cxn ang="0">
                  <a:pos x="62" y="0"/>
                </a:cxn>
                <a:cxn ang="0">
                  <a:pos x="62" y="84"/>
                </a:cxn>
                <a:cxn ang="0">
                  <a:pos x="51" y="83"/>
                </a:cxn>
                <a:cxn ang="0">
                  <a:pos x="50" y="83"/>
                </a:cxn>
                <a:cxn ang="0">
                  <a:pos x="44" y="86"/>
                </a:cxn>
                <a:cxn ang="0">
                  <a:pos x="32" y="96"/>
                </a:cxn>
                <a:cxn ang="0">
                  <a:pos x="35" y="85"/>
                </a:cxn>
                <a:cxn ang="0">
                  <a:pos x="35" y="84"/>
                </a:cxn>
                <a:cxn ang="0">
                  <a:pos x="31" y="77"/>
                </a:cxn>
                <a:cxn ang="0">
                  <a:pos x="8" y="46"/>
                </a:cxn>
                <a:cxn ang="0">
                  <a:pos x="62" y="7"/>
                </a:cxn>
                <a:cxn ang="0">
                  <a:pos x="115" y="46"/>
                </a:cxn>
                <a:cxn ang="0">
                  <a:pos x="62" y="84"/>
                </a:cxn>
                <a:cxn ang="0">
                  <a:pos x="62" y="84"/>
                </a:cxn>
                <a:cxn ang="0">
                  <a:pos x="62" y="84"/>
                </a:cxn>
              </a:cxnLst>
              <a:rect l="0" t="0" r="r" b="b"/>
              <a:pathLst>
                <a:path w="123" h="107">
                  <a:moveTo>
                    <a:pt x="62" y="0"/>
                  </a:moveTo>
                  <a:cubicBezTo>
                    <a:pt x="28" y="0"/>
                    <a:pt x="0" y="20"/>
                    <a:pt x="0" y="46"/>
                  </a:cubicBezTo>
                  <a:cubicBezTo>
                    <a:pt x="0" y="62"/>
                    <a:pt x="11" y="76"/>
                    <a:pt x="27" y="84"/>
                  </a:cubicBezTo>
                  <a:cubicBezTo>
                    <a:pt x="27" y="84"/>
                    <a:pt x="27" y="84"/>
                    <a:pt x="27" y="84"/>
                  </a:cubicBezTo>
                  <a:cubicBezTo>
                    <a:pt x="27" y="91"/>
                    <a:pt x="22" y="98"/>
                    <a:pt x="20" y="102"/>
                  </a:cubicBezTo>
                  <a:cubicBezTo>
                    <a:pt x="20" y="103"/>
                    <a:pt x="20" y="103"/>
                    <a:pt x="20" y="104"/>
                  </a:cubicBezTo>
                  <a:cubicBezTo>
                    <a:pt x="20" y="106"/>
                    <a:pt x="21" y="107"/>
                    <a:pt x="23" y="107"/>
                  </a:cubicBezTo>
                  <a:cubicBezTo>
                    <a:pt x="23" y="107"/>
                    <a:pt x="24" y="107"/>
                    <a:pt x="24" y="107"/>
                  </a:cubicBezTo>
                  <a:cubicBezTo>
                    <a:pt x="36" y="105"/>
                    <a:pt x="47" y="94"/>
                    <a:pt x="50" y="91"/>
                  </a:cubicBezTo>
                  <a:cubicBezTo>
                    <a:pt x="54" y="92"/>
                    <a:pt x="58" y="92"/>
                    <a:pt x="62" y="92"/>
                  </a:cubicBezTo>
                  <a:cubicBezTo>
                    <a:pt x="96" y="92"/>
                    <a:pt x="123" y="71"/>
                    <a:pt x="123" y="46"/>
                  </a:cubicBezTo>
                  <a:cubicBezTo>
                    <a:pt x="123" y="20"/>
                    <a:pt x="96" y="0"/>
                    <a:pt x="62" y="0"/>
                  </a:cubicBezTo>
                  <a:close/>
                  <a:moveTo>
                    <a:pt x="62" y="84"/>
                  </a:moveTo>
                  <a:cubicBezTo>
                    <a:pt x="58" y="84"/>
                    <a:pt x="55" y="84"/>
                    <a:pt x="51" y="83"/>
                  </a:cubicBezTo>
                  <a:cubicBezTo>
                    <a:pt x="51" y="83"/>
                    <a:pt x="50" y="83"/>
                    <a:pt x="50" y="83"/>
                  </a:cubicBezTo>
                  <a:cubicBezTo>
                    <a:pt x="48" y="83"/>
                    <a:pt x="45" y="84"/>
                    <a:pt x="44" y="86"/>
                  </a:cubicBezTo>
                  <a:cubicBezTo>
                    <a:pt x="42" y="88"/>
                    <a:pt x="38" y="93"/>
                    <a:pt x="32" y="96"/>
                  </a:cubicBezTo>
                  <a:cubicBezTo>
                    <a:pt x="34" y="92"/>
                    <a:pt x="35" y="89"/>
                    <a:pt x="35" y="85"/>
                  </a:cubicBezTo>
                  <a:cubicBezTo>
                    <a:pt x="35" y="84"/>
                    <a:pt x="35" y="84"/>
                    <a:pt x="35" y="84"/>
                  </a:cubicBezTo>
                  <a:cubicBezTo>
                    <a:pt x="35" y="81"/>
                    <a:pt x="33" y="78"/>
                    <a:pt x="31" y="77"/>
                  </a:cubicBezTo>
                  <a:cubicBezTo>
                    <a:pt x="17" y="70"/>
                    <a:pt x="8" y="58"/>
                    <a:pt x="8" y="46"/>
                  </a:cubicBezTo>
                  <a:cubicBezTo>
                    <a:pt x="8" y="25"/>
                    <a:pt x="32" y="7"/>
                    <a:pt x="62" y="7"/>
                  </a:cubicBezTo>
                  <a:cubicBezTo>
                    <a:pt x="91" y="7"/>
                    <a:pt x="115" y="25"/>
                    <a:pt x="115" y="46"/>
                  </a:cubicBezTo>
                  <a:cubicBezTo>
                    <a:pt x="115" y="67"/>
                    <a:pt x="91" y="84"/>
                    <a:pt x="62" y="84"/>
                  </a:cubicBezTo>
                  <a:close/>
                  <a:moveTo>
                    <a:pt x="62" y="84"/>
                  </a:moveTo>
                  <a:cubicBezTo>
                    <a:pt x="62" y="84"/>
                    <a:pt x="62" y="84"/>
                    <a:pt x="62" y="8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60" name="Freeform 53">
            <a:extLst>
              <a:ext uri="{FF2B5EF4-FFF2-40B4-BE49-F238E27FC236}">
                <a16:creationId xmlns:a16="http://schemas.microsoft.com/office/drawing/2014/main" id="{89B8BA62-72A2-7851-5563-85660896C2F0}"/>
              </a:ext>
            </a:extLst>
          </p:cNvPr>
          <p:cNvSpPr>
            <a:spLocks noEditPoints="1"/>
          </p:cNvSpPr>
          <p:nvPr/>
        </p:nvSpPr>
        <p:spPr bwMode="auto">
          <a:xfrm>
            <a:off x="9543421" y="4633379"/>
            <a:ext cx="348405" cy="401462"/>
          </a:xfrm>
          <a:custGeom>
            <a:avLst/>
            <a:gdLst/>
            <a:ahLst/>
            <a:cxnLst>
              <a:cxn ang="0">
                <a:pos x="53" y="0"/>
              </a:cxn>
              <a:cxn ang="0">
                <a:pos x="0" y="25"/>
              </a:cxn>
              <a:cxn ang="0">
                <a:pos x="0" y="98"/>
              </a:cxn>
              <a:cxn ang="0">
                <a:pos x="53" y="123"/>
              </a:cxn>
              <a:cxn ang="0">
                <a:pos x="107" y="98"/>
              </a:cxn>
              <a:cxn ang="0">
                <a:pos x="107" y="25"/>
              </a:cxn>
              <a:cxn ang="0">
                <a:pos x="53" y="0"/>
              </a:cxn>
              <a:cxn ang="0">
                <a:pos x="99" y="98"/>
              </a:cxn>
              <a:cxn ang="0">
                <a:pos x="53" y="115"/>
              </a:cxn>
              <a:cxn ang="0">
                <a:pos x="7" y="98"/>
              </a:cxn>
              <a:cxn ang="0">
                <a:pos x="7" y="83"/>
              </a:cxn>
              <a:cxn ang="0">
                <a:pos x="53" y="96"/>
              </a:cxn>
              <a:cxn ang="0">
                <a:pos x="99" y="83"/>
              </a:cxn>
              <a:cxn ang="0">
                <a:pos x="99" y="98"/>
              </a:cxn>
              <a:cxn ang="0">
                <a:pos x="99" y="75"/>
              </a:cxn>
              <a:cxn ang="0">
                <a:pos x="99" y="75"/>
              </a:cxn>
              <a:cxn ang="0">
                <a:pos x="99" y="75"/>
              </a:cxn>
              <a:cxn ang="0">
                <a:pos x="53" y="92"/>
              </a:cxn>
              <a:cxn ang="0">
                <a:pos x="7" y="75"/>
              </a:cxn>
              <a:cxn ang="0">
                <a:pos x="7" y="75"/>
              </a:cxn>
              <a:cxn ang="0">
                <a:pos x="7" y="60"/>
              </a:cxn>
              <a:cxn ang="0">
                <a:pos x="53" y="73"/>
              </a:cxn>
              <a:cxn ang="0">
                <a:pos x="99" y="60"/>
              </a:cxn>
              <a:cxn ang="0">
                <a:pos x="99" y="75"/>
              </a:cxn>
              <a:cxn ang="0">
                <a:pos x="99" y="52"/>
              </a:cxn>
              <a:cxn ang="0">
                <a:pos x="99" y="52"/>
              </a:cxn>
              <a:cxn ang="0">
                <a:pos x="99" y="52"/>
              </a:cxn>
              <a:cxn ang="0">
                <a:pos x="53" y="69"/>
              </a:cxn>
              <a:cxn ang="0">
                <a:pos x="7" y="52"/>
              </a:cxn>
              <a:cxn ang="0">
                <a:pos x="7" y="52"/>
              </a:cxn>
              <a:cxn ang="0">
                <a:pos x="7" y="39"/>
              </a:cxn>
              <a:cxn ang="0">
                <a:pos x="53" y="50"/>
              </a:cxn>
              <a:cxn ang="0">
                <a:pos x="99" y="39"/>
              </a:cxn>
              <a:cxn ang="0">
                <a:pos x="99" y="52"/>
              </a:cxn>
              <a:cxn ang="0">
                <a:pos x="53" y="42"/>
              </a:cxn>
              <a:cxn ang="0">
                <a:pos x="7" y="25"/>
              </a:cxn>
              <a:cxn ang="0">
                <a:pos x="53" y="8"/>
              </a:cxn>
              <a:cxn ang="0">
                <a:pos x="99" y="25"/>
              </a:cxn>
              <a:cxn ang="0">
                <a:pos x="53" y="42"/>
              </a:cxn>
              <a:cxn ang="0">
                <a:pos x="53" y="42"/>
              </a:cxn>
              <a:cxn ang="0">
                <a:pos x="53" y="42"/>
              </a:cxn>
            </a:cxnLst>
            <a:rect l="0" t="0" r="r" b="b"/>
            <a:pathLst>
              <a:path w="107" h="123">
                <a:moveTo>
                  <a:pt x="53" y="0"/>
                </a:moveTo>
                <a:cubicBezTo>
                  <a:pt x="27" y="0"/>
                  <a:pt x="0" y="8"/>
                  <a:pt x="0" y="25"/>
                </a:cubicBezTo>
                <a:cubicBezTo>
                  <a:pt x="0" y="98"/>
                  <a:pt x="0" y="98"/>
                  <a:pt x="0" y="98"/>
                </a:cubicBezTo>
                <a:cubicBezTo>
                  <a:pt x="0" y="115"/>
                  <a:pt x="27" y="123"/>
                  <a:pt x="53" y="123"/>
                </a:cubicBezTo>
                <a:cubicBezTo>
                  <a:pt x="79" y="123"/>
                  <a:pt x="107" y="115"/>
                  <a:pt x="107" y="98"/>
                </a:cubicBezTo>
                <a:cubicBezTo>
                  <a:pt x="107" y="25"/>
                  <a:pt x="107" y="25"/>
                  <a:pt x="107" y="25"/>
                </a:cubicBezTo>
                <a:cubicBezTo>
                  <a:pt x="107" y="8"/>
                  <a:pt x="79" y="0"/>
                  <a:pt x="53" y="0"/>
                </a:cubicBezTo>
                <a:close/>
                <a:moveTo>
                  <a:pt x="99" y="98"/>
                </a:moveTo>
                <a:cubicBezTo>
                  <a:pt x="99" y="107"/>
                  <a:pt x="79" y="115"/>
                  <a:pt x="53" y="115"/>
                </a:cubicBezTo>
                <a:cubicBezTo>
                  <a:pt x="28" y="115"/>
                  <a:pt x="7" y="107"/>
                  <a:pt x="7" y="98"/>
                </a:cubicBezTo>
                <a:cubicBezTo>
                  <a:pt x="7" y="83"/>
                  <a:pt x="7" y="83"/>
                  <a:pt x="7" y="83"/>
                </a:cubicBezTo>
                <a:cubicBezTo>
                  <a:pt x="15" y="92"/>
                  <a:pt x="34" y="96"/>
                  <a:pt x="53" y="96"/>
                </a:cubicBezTo>
                <a:cubicBezTo>
                  <a:pt x="72" y="96"/>
                  <a:pt x="91" y="92"/>
                  <a:pt x="99" y="83"/>
                </a:cubicBezTo>
                <a:lnTo>
                  <a:pt x="99" y="98"/>
                </a:lnTo>
                <a:close/>
                <a:moveTo>
                  <a:pt x="99" y="75"/>
                </a:moveTo>
                <a:cubicBezTo>
                  <a:pt x="99" y="75"/>
                  <a:pt x="99" y="75"/>
                  <a:pt x="99" y="75"/>
                </a:cubicBezTo>
                <a:cubicBezTo>
                  <a:pt x="99" y="75"/>
                  <a:pt x="99" y="75"/>
                  <a:pt x="99" y="75"/>
                </a:cubicBezTo>
                <a:cubicBezTo>
                  <a:pt x="99" y="84"/>
                  <a:pt x="79" y="92"/>
                  <a:pt x="53" y="92"/>
                </a:cubicBezTo>
                <a:cubicBezTo>
                  <a:pt x="28" y="92"/>
                  <a:pt x="7" y="84"/>
                  <a:pt x="7" y="75"/>
                </a:cubicBezTo>
                <a:cubicBezTo>
                  <a:pt x="7" y="75"/>
                  <a:pt x="7" y="75"/>
                  <a:pt x="7" y="75"/>
                </a:cubicBezTo>
                <a:cubicBezTo>
                  <a:pt x="7" y="60"/>
                  <a:pt x="7" y="60"/>
                  <a:pt x="7" y="60"/>
                </a:cubicBezTo>
                <a:cubicBezTo>
                  <a:pt x="15" y="69"/>
                  <a:pt x="34" y="73"/>
                  <a:pt x="53" y="73"/>
                </a:cubicBezTo>
                <a:cubicBezTo>
                  <a:pt x="72" y="73"/>
                  <a:pt x="91" y="69"/>
                  <a:pt x="99" y="60"/>
                </a:cubicBezTo>
                <a:lnTo>
                  <a:pt x="99" y="75"/>
                </a:lnTo>
                <a:close/>
                <a:moveTo>
                  <a:pt x="99" y="52"/>
                </a:moveTo>
                <a:cubicBezTo>
                  <a:pt x="99" y="52"/>
                  <a:pt x="99" y="52"/>
                  <a:pt x="99" y="52"/>
                </a:cubicBezTo>
                <a:cubicBezTo>
                  <a:pt x="99" y="52"/>
                  <a:pt x="99" y="52"/>
                  <a:pt x="99" y="52"/>
                </a:cubicBezTo>
                <a:cubicBezTo>
                  <a:pt x="99" y="61"/>
                  <a:pt x="79" y="69"/>
                  <a:pt x="53" y="69"/>
                </a:cubicBezTo>
                <a:cubicBezTo>
                  <a:pt x="28" y="69"/>
                  <a:pt x="7" y="61"/>
                  <a:pt x="7" y="52"/>
                </a:cubicBezTo>
                <a:cubicBezTo>
                  <a:pt x="7" y="52"/>
                  <a:pt x="7" y="52"/>
                  <a:pt x="7" y="52"/>
                </a:cubicBezTo>
                <a:cubicBezTo>
                  <a:pt x="7" y="39"/>
                  <a:pt x="7" y="39"/>
                  <a:pt x="7" y="39"/>
                </a:cubicBezTo>
                <a:cubicBezTo>
                  <a:pt x="17" y="46"/>
                  <a:pt x="36" y="50"/>
                  <a:pt x="53" y="50"/>
                </a:cubicBezTo>
                <a:cubicBezTo>
                  <a:pt x="71" y="50"/>
                  <a:pt x="89" y="46"/>
                  <a:pt x="99" y="39"/>
                </a:cubicBezTo>
                <a:lnTo>
                  <a:pt x="99" y="52"/>
                </a:lnTo>
                <a:close/>
                <a:moveTo>
                  <a:pt x="53" y="42"/>
                </a:moveTo>
                <a:cubicBezTo>
                  <a:pt x="28" y="42"/>
                  <a:pt x="7" y="34"/>
                  <a:pt x="7" y="25"/>
                </a:cubicBezTo>
                <a:cubicBezTo>
                  <a:pt x="7" y="15"/>
                  <a:pt x="28" y="8"/>
                  <a:pt x="53" y="8"/>
                </a:cubicBezTo>
                <a:cubicBezTo>
                  <a:pt x="79" y="8"/>
                  <a:pt x="99" y="15"/>
                  <a:pt x="99" y="25"/>
                </a:cubicBezTo>
                <a:cubicBezTo>
                  <a:pt x="99" y="34"/>
                  <a:pt x="79" y="42"/>
                  <a:pt x="53" y="42"/>
                </a:cubicBezTo>
                <a:close/>
                <a:moveTo>
                  <a:pt x="53" y="42"/>
                </a:moveTo>
                <a:cubicBezTo>
                  <a:pt x="53" y="42"/>
                  <a:pt x="53" y="42"/>
                  <a:pt x="53" y="42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61" name="Group 178">
            <a:extLst>
              <a:ext uri="{FF2B5EF4-FFF2-40B4-BE49-F238E27FC236}">
                <a16:creationId xmlns:a16="http://schemas.microsoft.com/office/drawing/2014/main" id="{55043DC8-3483-0ED1-3A7D-387E3F9EF69E}"/>
              </a:ext>
            </a:extLst>
          </p:cNvPr>
          <p:cNvGrpSpPr/>
          <p:nvPr/>
        </p:nvGrpSpPr>
        <p:grpSpPr>
          <a:xfrm>
            <a:off x="9223017" y="4797854"/>
            <a:ext cx="26529" cy="175087"/>
            <a:chOff x="8175625" y="3716338"/>
            <a:chExt cx="23813" cy="157163"/>
          </a:xfrm>
          <a:solidFill>
            <a:srgbClr val="2CC17C"/>
          </a:solidFill>
        </p:grpSpPr>
        <p:sp>
          <p:nvSpPr>
            <p:cNvPr id="62" name="Freeform 54">
              <a:extLst>
                <a:ext uri="{FF2B5EF4-FFF2-40B4-BE49-F238E27FC236}">
                  <a16:creationId xmlns:a16="http://schemas.microsoft.com/office/drawing/2014/main" id="{1D10C18B-047B-0ABA-C0F8-9B42430640B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175625" y="3849688"/>
              <a:ext cx="23813" cy="23813"/>
            </a:xfrm>
            <a:custGeom>
              <a:avLst/>
              <a:gdLst/>
              <a:ahLst/>
              <a:cxnLst>
                <a:cxn ang="0">
                  <a:pos x="8" y="4"/>
                </a:cxn>
                <a:cxn ang="0">
                  <a:pos x="4" y="8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8" y="4"/>
                </a:cxn>
              </a:cxnLst>
              <a:rect l="0" t="0" r="r" b="b"/>
              <a:pathLst>
                <a:path w="8" h="8">
                  <a:moveTo>
                    <a:pt x="8" y="4"/>
                  </a:moveTo>
                  <a:cubicBezTo>
                    <a:pt x="8" y="6"/>
                    <a:pt x="6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8" y="2"/>
                    <a:pt x="8" y="4"/>
                  </a:cubicBezTo>
                  <a:close/>
                  <a:moveTo>
                    <a:pt x="8" y="4"/>
                  </a:moveTo>
                  <a:cubicBezTo>
                    <a:pt x="8" y="4"/>
                    <a:pt x="8" y="4"/>
                    <a:pt x="8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3" name="Freeform 55">
              <a:extLst>
                <a:ext uri="{FF2B5EF4-FFF2-40B4-BE49-F238E27FC236}">
                  <a16:creationId xmlns:a16="http://schemas.microsoft.com/office/drawing/2014/main" id="{692FD5F7-5FB6-065E-FF9B-335A9140CF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175625" y="3783013"/>
              <a:ext cx="23813" cy="23813"/>
            </a:xfrm>
            <a:custGeom>
              <a:avLst/>
              <a:gdLst/>
              <a:ahLst/>
              <a:cxnLst>
                <a:cxn ang="0">
                  <a:pos x="8" y="4"/>
                </a:cxn>
                <a:cxn ang="0">
                  <a:pos x="4" y="8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8" y="4"/>
                </a:cxn>
              </a:cxnLst>
              <a:rect l="0" t="0" r="r" b="b"/>
              <a:pathLst>
                <a:path w="8" h="8">
                  <a:moveTo>
                    <a:pt x="8" y="4"/>
                  </a:moveTo>
                  <a:cubicBezTo>
                    <a:pt x="8" y="6"/>
                    <a:pt x="6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8" y="2"/>
                    <a:pt x="8" y="4"/>
                  </a:cubicBezTo>
                  <a:close/>
                  <a:moveTo>
                    <a:pt x="8" y="4"/>
                  </a:moveTo>
                  <a:cubicBezTo>
                    <a:pt x="8" y="4"/>
                    <a:pt x="8" y="4"/>
                    <a:pt x="8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96" name="Freeform 56">
              <a:extLst>
                <a:ext uri="{FF2B5EF4-FFF2-40B4-BE49-F238E27FC236}">
                  <a16:creationId xmlns:a16="http://schemas.microsoft.com/office/drawing/2014/main" id="{2A045446-5F3F-B685-A1E5-E7D042EA050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175625" y="3716338"/>
              <a:ext cx="23813" cy="22225"/>
            </a:xfrm>
            <a:custGeom>
              <a:avLst/>
              <a:gdLst/>
              <a:ahLst/>
              <a:cxnLst>
                <a:cxn ang="0">
                  <a:pos x="8" y="4"/>
                </a:cxn>
                <a:cxn ang="0">
                  <a:pos x="4" y="8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8" y="4"/>
                </a:cxn>
              </a:cxnLst>
              <a:rect l="0" t="0" r="r" b="b"/>
              <a:pathLst>
                <a:path w="8" h="8">
                  <a:moveTo>
                    <a:pt x="8" y="4"/>
                  </a:moveTo>
                  <a:cubicBezTo>
                    <a:pt x="8" y="6"/>
                    <a:pt x="6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8" y="2"/>
                    <a:pt x="8" y="4"/>
                  </a:cubicBezTo>
                  <a:close/>
                  <a:moveTo>
                    <a:pt x="8" y="4"/>
                  </a:moveTo>
                  <a:cubicBezTo>
                    <a:pt x="8" y="4"/>
                    <a:pt x="8" y="4"/>
                    <a:pt x="8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897" name="Group 181">
            <a:extLst>
              <a:ext uri="{FF2B5EF4-FFF2-40B4-BE49-F238E27FC236}">
                <a16:creationId xmlns:a16="http://schemas.microsoft.com/office/drawing/2014/main" id="{114EF542-C09D-8B00-5D20-E2B9165EE61E}"/>
              </a:ext>
            </a:extLst>
          </p:cNvPr>
          <p:cNvGrpSpPr/>
          <p:nvPr/>
        </p:nvGrpSpPr>
        <p:grpSpPr>
          <a:xfrm>
            <a:off x="7814659" y="4643991"/>
            <a:ext cx="422685" cy="366092"/>
            <a:chOff x="6362700" y="3578226"/>
            <a:chExt cx="379413" cy="328613"/>
          </a:xfrm>
          <a:solidFill>
            <a:srgbClr val="2CC17C"/>
          </a:solidFill>
        </p:grpSpPr>
        <p:sp>
          <p:nvSpPr>
            <p:cNvPr id="898" name="Freeform 57">
              <a:extLst>
                <a:ext uri="{FF2B5EF4-FFF2-40B4-BE49-F238E27FC236}">
                  <a16:creationId xmlns:a16="http://schemas.microsoft.com/office/drawing/2014/main" id="{3E95FA6D-6FA7-2D98-5EFE-0A8628E817B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62700" y="3578226"/>
              <a:ext cx="379413" cy="328613"/>
            </a:xfrm>
            <a:custGeom>
              <a:avLst/>
              <a:gdLst/>
              <a:ahLst/>
              <a:cxnLst>
                <a:cxn ang="0">
                  <a:pos x="115" y="14"/>
                </a:cxn>
                <a:cxn ang="0">
                  <a:pos x="65" y="13"/>
                </a:cxn>
                <a:cxn ang="0">
                  <a:pos x="14" y="14"/>
                </a:cxn>
                <a:cxn ang="0">
                  <a:pos x="14" y="65"/>
                </a:cxn>
                <a:cxn ang="0">
                  <a:pos x="56" y="107"/>
                </a:cxn>
                <a:cxn ang="0">
                  <a:pos x="73" y="107"/>
                </a:cxn>
                <a:cxn ang="0">
                  <a:pos x="115" y="65"/>
                </a:cxn>
                <a:cxn ang="0">
                  <a:pos x="115" y="14"/>
                </a:cxn>
                <a:cxn ang="0">
                  <a:pos x="110" y="60"/>
                </a:cxn>
                <a:cxn ang="0">
                  <a:pos x="67" y="102"/>
                </a:cxn>
                <a:cxn ang="0">
                  <a:pos x="62" y="102"/>
                </a:cxn>
                <a:cxn ang="0">
                  <a:pos x="20" y="60"/>
                </a:cxn>
                <a:cxn ang="0">
                  <a:pos x="20" y="19"/>
                </a:cxn>
                <a:cxn ang="0">
                  <a:pos x="59" y="18"/>
                </a:cxn>
                <a:cxn ang="0">
                  <a:pos x="65" y="23"/>
                </a:cxn>
                <a:cxn ang="0">
                  <a:pos x="70" y="18"/>
                </a:cxn>
                <a:cxn ang="0">
                  <a:pos x="110" y="19"/>
                </a:cxn>
                <a:cxn ang="0">
                  <a:pos x="110" y="60"/>
                </a:cxn>
                <a:cxn ang="0">
                  <a:pos x="110" y="60"/>
                </a:cxn>
                <a:cxn ang="0">
                  <a:pos x="110" y="60"/>
                </a:cxn>
              </a:cxnLst>
              <a:rect l="0" t="0" r="r" b="b"/>
              <a:pathLst>
                <a:path w="130" h="112">
                  <a:moveTo>
                    <a:pt x="115" y="14"/>
                  </a:moveTo>
                  <a:cubicBezTo>
                    <a:pt x="101" y="0"/>
                    <a:pt x="79" y="0"/>
                    <a:pt x="65" y="13"/>
                  </a:cubicBezTo>
                  <a:cubicBezTo>
                    <a:pt x="50" y="0"/>
                    <a:pt x="28" y="0"/>
                    <a:pt x="14" y="14"/>
                  </a:cubicBezTo>
                  <a:cubicBezTo>
                    <a:pt x="0" y="28"/>
                    <a:pt x="0" y="51"/>
                    <a:pt x="14" y="65"/>
                  </a:cubicBezTo>
                  <a:cubicBezTo>
                    <a:pt x="18" y="69"/>
                    <a:pt x="56" y="107"/>
                    <a:pt x="56" y="107"/>
                  </a:cubicBezTo>
                  <a:cubicBezTo>
                    <a:pt x="61" y="112"/>
                    <a:pt x="68" y="112"/>
                    <a:pt x="73" y="107"/>
                  </a:cubicBezTo>
                  <a:cubicBezTo>
                    <a:pt x="73" y="107"/>
                    <a:pt x="115" y="66"/>
                    <a:pt x="115" y="65"/>
                  </a:cubicBezTo>
                  <a:cubicBezTo>
                    <a:pt x="130" y="51"/>
                    <a:pt x="130" y="28"/>
                    <a:pt x="115" y="14"/>
                  </a:cubicBezTo>
                  <a:close/>
                  <a:moveTo>
                    <a:pt x="110" y="60"/>
                  </a:moveTo>
                  <a:cubicBezTo>
                    <a:pt x="67" y="102"/>
                    <a:pt x="67" y="102"/>
                    <a:pt x="67" y="102"/>
                  </a:cubicBezTo>
                  <a:cubicBezTo>
                    <a:pt x="66" y="103"/>
                    <a:pt x="63" y="103"/>
                    <a:pt x="62" y="102"/>
                  </a:cubicBezTo>
                  <a:cubicBezTo>
                    <a:pt x="20" y="60"/>
                    <a:pt x="20" y="60"/>
                    <a:pt x="20" y="60"/>
                  </a:cubicBezTo>
                  <a:cubicBezTo>
                    <a:pt x="8" y="49"/>
                    <a:pt x="8" y="30"/>
                    <a:pt x="20" y="19"/>
                  </a:cubicBezTo>
                  <a:cubicBezTo>
                    <a:pt x="30" y="8"/>
                    <a:pt x="48" y="8"/>
                    <a:pt x="59" y="18"/>
                  </a:cubicBezTo>
                  <a:cubicBezTo>
                    <a:pt x="65" y="23"/>
                    <a:pt x="65" y="23"/>
                    <a:pt x="65" y="23"/>
                  </a:cubicBezTo>
                  <a:cubicBezTo>
                    <a:pt x="70" y="18"/>
                    <a:pt x="70" y="18"/>
                    <a:pt x="70" y="18"/>
                  </a:cubicBezTo>
                  <a:cubicBezTo>
                    <a:pt x="81" y="8"/>
                    <a:pt x="99" y="8"/>
                    <a:pt x="110" y="19"/>
                  </a:cubicBezTo>
                  <a:cubicBezTo>
                    <a:pt x="121" y="30"/>
                    <a:pt x="121" y="49"/>
                    <a:pt x="110" y="60"/>
                  </a:cubicBezTo>
                  <a:close/>
                  <a:moveTo>
                    <a:pt x="110" y="60"/>
                  </a:moveTo>
                  <a:cubicBezTo>
                    <a:pt x="110" y="60"/>
                    <a:pt x="110" y="60"/>
                    <a:pt x="110" y="6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99" name="Freeform 58">
              <a:extLst>
                <a:ext uri="{FF2B5EF4-FFF2-40B4-BE49-F238E27FC236}">
                  <a16:creationId xmlns:a16="http://schemas.microsoft.com/office/drawing/2014/main" id="{6DCDF505-5E87-CCE5-67B0-7AD371C629C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26200" y="3641726"/>
              <a:ext cx="55563" cy="55563"/>
            </a:xfrm>
            <a:custGeom>
              <a:avLst/>
              <a:gdLst/>
              <a:ahLst/>
              <a:cxnLst>
                <a:cxn ang="0">
                  <a:pos x="17" y="0"/>
                </a:cxn>
                <a:cxn ang="0">
                  <a:pos x="17" y="0"/>
                </a:cxn>
                <a:cxn ang="0">
                  <a:pos x="0" y="17"/>
                </a:cxn>
                <a:cxn ang="0">
                  <a:pos x="2" y="19"/>
                </a:cxn>
                <a:cxn ang="0">
                  <a:pos x="4" y="17"/>
                </a:cxn>
                <a:cxn ang="0">
                  <a:pos x="17" y="4"/>
                </a:cxn>
                <a:cxn ang="0">
                  <a:pos x="19" y="2"/>
                </a:cxn>
                <a:cxn ang="0">
                  <a:pos x="17" y="0"/>
                </a:cxn>
                <a:cxn ang="0">
                  <a:pos x="17" y="0"/>
                </a:cxn>
                <a:cxn ang="0">
                  <a:pos x="17" y="0"/>
                </a:cxn>
              </a:cxnLst>
              <a:rect l="0" t="0" r="r" b="b"/>
              <a:pathLst>
                <a:path w="19" h="19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8" y="0"/>
                    <a:pt x="0" y="8"/>
                    <a:pt x="0" y="17"/>
                  </a:cubicBezTo>
                  <a:cubicBezTo>
                    <a:pt x="0" y="18"/>
                    <a:pt x="1" y="19"/>
                    <a:pt x="2" y="19"/>
                  </a:cubicBezTo>
                  <a:cubicBezTo>
                    <a:pt x="3" y="19"/>
                    <a:pt x="4" y="18"/>
                    <a:pt x="4" y="17"/>
                  </a:cubicBezTo>
                  <a:cubicBezTo>
                    <a:pt x="4" y="10"/>
                    <a:pt x="10" y="4"/>
                    <a:pt x="17" y="4"/>
                  </a:cubicBezTo>
                  <a:cubicBezTo>
                    <a:pt x="18" y="4"/>
                    <a:pt x="19" y="3"/>
                    <a:pt x="19" y="2"/>
                  </a:cubicBezTo>
                  <a:cubicBezTo>
                    <a:pt x="19" y="1"/>
                    <a:pt x="18" y="0"/>
                    <a:pt x="17" y="0"/>
                  </a:cubicBezTo>
                  <a:close/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900" name="Group 154">
            <a:extLst>
              <a:ext uri="{FF2B5EF4-FFF2-40B4-BE49-F238E27FC236}">
                <a16:creationId xmlns:a16="http://schemas.microsoft.com/office/drawing/2014/main" id="{2EDF7432-E050-D7F6-8264-3B9A80947D4E}"/>
              </a:ext>
            </a:extLst>
          </p:cNvPr>
          <p:cNvGrpSpPr/>
          <p:nvPr/>
        </p:nvGrpSpPr>
        <p:grpSpPr>
          <a:xfrm>
            <a:off x="2248435" y="2729867"/>
            <a:ext cx="397925" cy="374933"/>
            <a:chOff x="0" y="1920876"/>
            <a:chExt cx="357188" cy="336550"/>
          </a:xfrm>
          <a:solidFill>
            <a:srgbClr val="268CAB"/>
          </a:solidFill>
        </p:grpSpPr>
        <p:sp>
          <p:nvSpPr>
            <p:cNvPr id="901" name="Freeform 59">
              <a:extLst>
                <a:ext uri="{FF2B5EF4-FFF2-40B4-BE49-F238E27FC236}">
                  <a16:creationId xmlns:a16="http://schemas.microsoft.com/office/drawing/2014/main" id="{36741414-58D5-FC7A-4D09-8E228A4380E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0" y="1920876"/>
              <a:ext cx="357188" cy="336550"/>
            </a:xfrm>
            <a:custGeom>
              <a:avLst/>
              <a:gdLst/>
              <a:ahLst/>
              <a:cxnLst>
                <a:cxn ang="0">
                  <a:pos x="120" y="25"/>
                </a:cxn>
                <a:cxn ang="0">
                  <a:pos x="97" y="2"/>
                </a:cxn>
                <a:cxn ang="0">
                  <a:pos x="92" y="0"/>
                </a:cxn>
                <a:cxn ang="0">
                  <a:pos x="11" y="0"/>
                </a:cxn>
                <a:cxn ang="0">
                  <a:pos x="0" y="11"/>
                </a:cxn>
                <a:cxn ang="0">
                  <a:pos x="0" y="103"/>
                </a:cxn>
                <a:cxn ang="0">
                  <a:pos x="11" y="115"/>
                </a:cxn>
                <a:cxn ang="0">
                  <a:pos x="111" y="115"/>
                </a:cxn>
                <a:cxn ang="0">
                  <a:pos x="122" y="103"/>
                </a:cxn>
                <a:cxn ang="0">
                  <a:pos x="122" y="30"/>
                </a:cxn>
                <a:cxn ang="0">
                  <a:pos x="120" y="25"/>
                </a:cxn>
                <a:cxn ang="0">
                  <a:pos x="115" y="103"/>
                </a:cxn>
                <a:cxn ang="0">
                  <a:pos x="111" y="107"/>
                </a:cxn>
                <a:cxn ang="0">
                  <a:pos x="11" y="107"/>
                </a:cxn>
                <a:cxn ang="0">
                  <a:pos x="7" y="103"/>
                </a:cxn>
                <a:cxn ang="0">
                  <a:pos x="7" y="11"/>
                </a:cxn>
                <a:cxn ang="0">
                  <a:pos x="11" y="7"/>
                </a:cxn>
                <a:cxn ang="0">
                  <a:pos x="88" y="7"/>
                </a:cxn>
                <a:cxn ang="0">
                  <a:pos x="88" y="23"/>
                </a:cxn>
                <a:cxn ang="0">
                  <a:pos x="99" y="34"/>
                </a:cxn>
                <a:cxn ang="0">
                  <a:pos x="115" y="34"/>
                </a:cxn>
                <a:cxn ang="0">
                  <a:pos x="115" y="103"/>
                </a:cxn>
                <a:cxn ang="0">
                  <a:pos x="103" y="30"/>
                </a:cxn>
                <a:cxn ang="0">
                  <a:pos x="99" y="30"/>
                </a:cxn>
                <a:cxn ang="0">
                  <a:pos x="92" y="23"/>
                </a:cxn>
                <a:cxn ang="0">
                  <a:pos x="92" y="7"/>
                </a:cxn>
                <a:cxn ang="0">
                  <a:pos x="115" y="30"/>
                </a:cxn>
                <a:cxn ang="0">
                  <a:pos x="103" y="30"/>
                </a:cxn>
                <a:cxn ang="0">
                  <a:pos x="103" y="30"/>
                </a:cxn>
                <a:cxn ang="0">
                  <a:pos x="103" y="30"/>
                </a:cxn>
              </a:cxnLst>
              <a:rect l="0" t="0" r="r" b="b"/>
              <a:pathLst>
                <a:path w="122" h="115">
                  <a:moveTo>
                    <a:pt x="120" y="25"/>
                  </a:moveTo>
                  <a:cubicBezTo>
                    <a:pt x="97" y="2"/>
                    <a:pt x="97" y="2"/>
                    <a:pt x="97" y="2"/>
                  </a:cubicBezTo>
                  <a:cubicBezTo>
                    <a:pt x="96" y="0"/>
                    <a:pt x="94" y="0"/>
                    <a:pt x="92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5" y="0"/>
                    <a:pt x="0" y="5"/>
                    <a:pt x="0" y="11"/>
                  </a:cubicBezTo>
                  <a:cubicBezTo>
                    <a:pt x="0" y="103"/>
                    <a:pt x="0" y="103"/>
                    <a:pt x="0" y="103"/>
                  </a:cubicBezTo>
                  <a:cubicBezTo>
                    <a:pt x="0" y="110"/>
                    <a:pt x="5" y="115"/>
                    <a:pt x="11" y="115"/>
                  </a:cubicBezTo>
                  <a:cubicBezTo>
                    <a:pt x="111" y="115"/>
                    <a:pt x="111" y="115"/>
                    <a:pt x="111" y="115"/>
                  </a:cubicBezTo>
                  <a:cubicBezTo>
                    <a:pt x="117" y="115"/>
                    <a:pt x="122" y="110"/>
                    <a:pt x="122" y="103"/>
                  </a:cubicBezTo>
                  <a:cubicBezTo>
                    <a:pt x="122" y="30"/>
                    <a:pt x="122" y="30"/>
                    <a:pt x="122" y="30"/>
                  </a:cubicBezTo>
                  <a:cubicBezTo>
                    <a:pt x="122" y="28"/>
                    <a:pt x="122" y="26"/>
                    <a:pt x="120" y="25"/>
                  </a:cubicBezTo>
                  <a:close/>
                  <a:moveTo>
                    <a:pt x="115" y="103"/>
                  </a:moveTo>
                  <a:cubicBezTo>
                    <a:pt x="115" y="105"/>
                    <a:pt x="113" y="107"/>
                    <a:pt x="111" y="107"/>
                  </a:cubicBezTo>
                  <a:cubicBezTo>
                    <a:pt x="11" y="107"/>
                    <a:pt x="11" y="107"/>
                    <a:pt x="11" y="107"/>
                  </a:cubicBezTo>
                  <a:cubicBezTo>
                    <a:pt x="9" y="107"/>
                    <a:pt x="7" y="105"/>
                    <a:pt x="7" y="103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9"/>
                    <a:pt x="9" y="7"/>
                    <a:pt x="11" y="7"/>
                  </a:cubicBezTo>
                  <a:cubicBezTo>
                    <a:pt x="88" y="7"/>
                    <a:pt x="88" y="7"/>
                    <a:pt x="88" y="7"/>
                  </a:cubicBezTo>
                  <a:cubicBezTo>
                    <a:pt x="88" y="23"/>
                    <a:pt x="88" y="23"/>
                    <a:pt x="88" y="23"/>
                  </a:cubicBezTo>
                  <a:cubicBezTo>
                    <a:pt x="88" y="29"/>
                    <a:pt x="93" y="34"/>
                    <a:pt x="99" y="34"/>
                  </a:cubicBezTo>
                  <a:cubicBezTo>
                    <a:pt x="115" y="34"/>
                    <a:pt x="115" y="34"/>
                    <a:pt x="115" y="34"/>
                  </a:cubicBezTo>
                  <a:lnTo>
                    <a:pt x="115" y="103"/>
                  </a:lnTo>
                  <a:close/>
                  <a:moveTo>
                    <a:pt x="103" y="30"/>
                  </a:moveTo>
                  <a:cubicBezTo>
                    <a:pt x="99" y="30"/>
                    <a:pt x="99" y="30"/>
                    <a:pt x="99" y="30"/>
                  </a:cubicBezTo>
                  <a:cubicBezTo>
                    <a:pt x="95" y="30"/>
                    <a:pt x="92" y="27"/>
                    <a:pt x="92" y="23"/>
                  </a:cubicBezTo>
                  <a:cubicBezTo>
                    <a:pt x="92" y="7"/>
                    <a:pt x="92" y="7"/>
                    <a:pt x="92" y="7"/>
                  </a:cubicBezTo>
                  <a:cubicBezTo>
                    <a:pt x="115" y="30"/>
                    <a:pt x="115" y="30"/>
                    <a:pt x="115" y="30"/>
                  </a:cubicBezTo>
                  <a:lnTo>
                    <a:pt x="103" y="30"/>
                  </a:lnTo>
                  <a:close/>
                  <a:moveTo>
                    <a:pt x="103" y="30"/>
                  </a:moveTo>
                  <a:cubicBezTo>
                    <a:pt x="103" y="30"/>
                    <a:pt x="103" y="30"/>
                    <a:pt x="103" y="3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02" name="Freeform 60">
              <a:extLst>
                <a:ext uri="{FF2B5EF4-FFF2-40B4-BE49-F238E27FC236}">
                  <a16:creationId xmlns:a16="http://schemas.microsoft.com/office/drawing/2014/main" id="{E74F5EC7-8AEB-B6BE-83B4-FADC7341495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6688" y="1989138"/>
              <a:ext cx="66675" cy="11113"/>
            </a:xfrm>
            <a:custGeom>
              <a:avLst/>
              <a:gdLst/>
              <a:ahLst/>
              <a:cxnLst>
                <a:cxn ang="0">
                  <a:pos x="2" y="4"/>
                </a:cxn>
                <a:cxn ang="0">
                  <a:pos x="21" y="4"/>
                </a:cxn>
                <a:cxn ang="0">
                  <a:pos x="23" y="2"/>
                </a:cxn>
                <a:cxn ang="0">
                  <a:pos x="21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</a:cxnLst>
              <a:rect l="0" t="0" r="r" b="b"/>
              <a:pathLst>
                <a:path w="23" h="4">
                  <a:moveTo>
                    <a:pt x="2" y="4"/>
                  </a:moveTo>
                  <a:cubicBezTo>
                    <a:pt x="21" y="4"/>
                    <a:pt x="21" y="4"/>
                    <a:pt x="21" y="4"/>
                  </a:cubicBezTo>
                  <a:cubicBezTo>
                    <a:pt x="22" y="4"/>
                    <a:pt x="23" y="3"/>
                    <a:pt x="23" y="2"/>
                  </a:cubicBezTo>
                  <a:cubicBezTo>
                    <a:pt x="23" y="1"/>
                    <a:pt x="22" y="0"/>
                    <a:pt x="2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lose/>
                  <a:moveTo>
                    <a:pt x="2" y="4"/>
                  </a:moveTo>
                  <a:cubicBezTo>
                    <a:pt x="2" y="4"/>
                    <a:pt x="2" y="4"/>
                    <a:pt x="2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03" name="Freeform 61">
              <a:extLst>
                <a:ext uri="{FF2B5EF4-FFF2-40B4-BE49-F238E27FC236}">
                  <a16:creationId xmlns:a16="http://schemas.microsoft.com/office/drawing/2014/main" id="{2A0C2BA3-3D40-EB82-86EB-7599D9691C1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6688" y="2020888"/>
              <a:ext cx="66675" cy="11113"/>
            </a:xfrm>
            <a:custGeom>
              <a:avLst/>
              <a:gdLst/>
              <a:ahLst/>
              <a:cxnLst>
                <a:cxn ang="0">
                  <a:pos x="2" y="4"/>
                </a:cxn>
                <a:cxn ang="0">
                  <a:pos x="21" y="4"/>
                </a:cxn>
                <a:cxn ang="0">
                  <a:pos x="23" y="2"/>
                </a:cxn>
                <a:cxn ang="0">
                  <a:pos x="21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</a:cxnLst>
              <a:rect l="0" t="0" r="r" b="b"/>
              <a:pathLst>
                <a:path w="23" h="4">
                  <a:moveTo>
                    <a:pt x="2" y="4"/>
                  </a:moveTo>
                  <a:cubicBezTo>
                    <a:pt x="21" y="4"/>
                    <a:pt x="21" y="4"/>
                    <a:pt x="21" y="4"/>
                  </a:cubicBezTo>
                  <a:cubicBezTo>
                    <a:pt x="22" y="4"/>
                    <a:pt x="23" y="3"/>
                    <a:pt x="23" y="2"/>
                  </a:cubicBezTo>
                  <a:cubicBezTo>
                    <a:pt x="23" y="1"/>
                    <a:pt x="22" y="0"/>
                    <a:pt x="2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lose/>
                  <a:moveTo>
                    <a:pt x="2" y="4"/>
                  </a:moveTo>
                  <a:cubicBezTo>
                    <a:pt x="2" y="4"/>
                    <a:pt x="2" y="4"/>
                    <a:pt x="2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04" name="Freeform 62">
              <a:extLst>
                <a:ext uri="{FF2B5EF4-FFF2-40B4-BE49-F238E27FC236}">
                  <a16:creationId xmlns:a16="http://schemas.microsoft.com/office/drawing/2014/main" id="{67591F17-1DC8-466B-EEB2-03420AADE63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6688" y="2055813"/>
              <a:ext cx="146050" cy="11113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2" y="4"/>
                </a:cxn>
                <a:cxn ang="0">
                  <a:pos x="48" y="4"/>
                </a:cxn>
                <a:cxn ang="0">
                  <a:pos x="50" y="2"/>
                </a:cxn>
                <a:cxn ang="0">
                  <a:pos x="48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50" h="4">
                  <a:moveTo>
                    <a:pt x="0" y="2"/>
                  </a:moveTo>
                  <a:cubicBezTo>
                    <a:pt x="0" y="3"/>
                    <a:pt x="1" y="4"/>
                    <a:pt x="2" y="4"/>
                  </a:cubicBezTo>
                  <a:cubicBezTo>
                    <a:pt x="48" y="4"/>
                    <a:pt x="48" y="4"/>
                    <a:pt x="48" y="4"/>
                  </a:cubicBezTo>
                  <a:cubicBezTo>
                    <a:pt x="49" y="4"/>
                    <a:pt x="50" y="3"/>
                    <a:pt x="50" y="2"/>
                  </a:cubicBezTo>
                  <a:cubicBezTo>
                    <a:pt x="50" y="1"/>
                    <a:pt x="49" y="0"/>
                    <a:pt x="48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lose/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05" name="Freeform 63">
              <a:extLst>
                <a:ext uri="{FF2B5EF4-FFF2-40B4-BE49-F238E27FC236}">
                  <a16:creationId xmlns:a16="http://schemas.microsoft.com/office/drawing/2014/main" id="{577E2F59-EECA-BD56-F1CD-DA5CB704867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450" y="2122488"/>
              <a:ext cx="268288" cy="12700"/>
            </a:xfrm>
            <a:custGeom>
              <a:avLst/>
              <a:gdLst/>
              <a:ahLst/>
              <a:cxnLst>
                <a:cxn ang="0">
                  <a:pos x="90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90" y="4"/>
                </a:cxn>
                <a:cxn ang="0">
                  <a:pos x="92" y="2"/>
                </a:cxn>
                <a:cxn ang="0">
                  <a:pos x="90" y="0"/>
                </a:cxn>
                <a:cxn ang="0">
                  <a:pos x="90" y="0"/>
                </a:cxn>
                <a:cxn ang="0">
                  <a:pos x="90" y="0"/>
                </a:cxn>
              </a:cxnLst>
              <a:rect l="0" t="0" r="r" b="b"/>
              <a:pathLst>
                <a:path w="92" h="4">
                  <a:moveTo>
                    <a:pt x="90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90" y="4"/>
                    <a:pt x="90" y="4"/>
                    <a:pt x="90" y="4"/>
                  </a:cubicBezTo>
                  <a:cubicBezTo>
                    <a:pt x="91" y="4"/>
                    <a:pt x="92" y="3"/>
                    <a:pt x="92" y="2"/>
                  </a:cubicBezTo>
                  <a:cubicBezTo>
                    <a:pt x="92" y="1"/>
                    <a:pt x="91" y="0"/>
                    <a:pt x="90" y="0"/>
                  </a:cubicBezTo>
                  <a:close/>
                  <a:moveTo>
                    <a:pt x="90" y="0"/>
                  </a:move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06" name="Freeform 64">
              <a:extLst>
                <a:ext uri="{FF2B5EF4-FFF2-40B4-BE49-F238E27FC236}">
                  <a16:creationId xmlns:a16="http://schemas.microsoft.com/office/drawing/2014/main" id="{71D02C62-5A43-8385-A8B2-E2154CCE53C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450" y="2155826"/>
              <a:ext cx="268288" cy="11113"/>
            </a:xfrm>
            <a:custGeom>
              <a:avLst/>
              <a:gdLst/>
              <a:ahLst/>
              <a:cxnLst>
                <a:cxn ang="0">
                  <a:pos x="90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90" y="4"/>
                </a:cxn>
                <a:cxn ang="0">
                  <a:pos x="92" y="2"/>
                </a:cxn>
                <a:cxn ang="0">
                  <a:pos x="90" y="0"/>
                </a:cxn>
                <a:cxn ang="0">
                  <a:pos x="90" y="0"/>
                </a:cxn>
                <a:cxn ang="0">
                  <a:pos x="90" y="0"/>
                </a:cxn>
              </a:cxnLst>
              <a:rect l="0" t="0" r="r" b="b"/>
              <a:pathLst>
                <a:path w="92" h="4">
                  <a:moveTo>
                    <a:pt x="90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90" y="4"/>
                    <a:pt x="90" y="4"/>
                    <a:pt x="90" y="4"/>
                  </a:cubicBezTo>
                  <a:cubicBezTo>
                    <a:pt x="91" y="4"/>
                    <a:pt x="92" y="3"/>
                    <a:pt x="92" y="2"/>
                  </a:cubicBezTo>
                  <a:cubicBezTo>
                    <a:pt x="92" y="1"/>
                    <a:pt x="91" y="0"/>
                    <a:pt x="90" y="0"/>
                  </a:cubicBezTo>
                  <a:close/>
                  <a:moveTo>
                    <a:pt x="90" y="0"/>
                  </a:move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07" name="Freeform 65">
              <a:extLst>
                <a:ext uri="{FF2B5EF4-FFF2-40B4-BE49-F238E27FC236}">
                  <a16:creationId xmlns:a16="http://schemas.microsoft.com/office/drawing/2014/main" id="{E9155D13-5879-9A1B-2716-64DECB046A9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450" y="2190751"/>
              <a:ext cx="268288" cy="11113"/>
            </a:xfrm>
            <a:custGeom>
              <a:avLst/>
              <a:gdLst/>
              <a:ahLst/>
              <a:cxnLst>
                <a:cxn ang="0">
                  <a:pos x="90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90" y="4"/>
                </a:cxn>
                <a:cxn ang="0">
                  <a:pos x="92" y="2"/>
                </a:cxn>
                <a:cxn ang="0">
                  <a:pos x="90" y="0"/>
                </a:cxn>
                <a:cxn ang="0">
                  <a:pos x="90" y="0"/>
                </a:cxn>
                <a:cxn ang="0">
                  <a:pos x="90" y="0"/>
                </a:cxn>
              </a:cxnLst>
              <a:rect l="0" t="0" r="r" b="b"/>
              <a:pathLst>
                <a:path w="92" h="4">
                  <a:moveTo>
                    <a:pt x="90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90" y="4"/>
                    <a:pt x="90" y="4"/>
                    <a:pt x="90" y="4"/>
                  </a:cubicBezTo>
                  <a:cubicBezTo>
                    <a:pt x="91" y="4"/>
                    <a:pt x="92" y="3"/>
                    <a:pt x="92" y="2"/>
                  </a:cubicBezTo>
                  <a:cubicBezTo>
                    <a:pt x="92" y="1"/>
                    <a:pt x="91" y="0"/>
                    <a:pt x="90" y="0"/>
                  </a:cubicBezTo>
                  <a:close/>
                  <a:moveTo>
                    <a:pt x="90" y="0"/>
                  </a:move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08" name="Freeform 66">
              <a:extLst>
                <a:ext uri="{FF2B5EF4-FFF2-40B4-BE49-F238E27FC236}">
                  <a16:creationId xmlns:a16="http://schemas.microsoft.com/office/drawing/2014/main" id="{1C4BCF00-A815-B647-6D86-374F01B1ACB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450" y="2087563"/>
              <a:ext cx="268288" cy="12700"/>
            </a:xfrm>
            <a:custGeom>
              <a:avLst/>
              <a:gdLst/>
              <a:ahLst/>
              <a:cxnLst>
                <a:cxn ang="0">
                  <a:pos x="90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90" y="4"/>
                </a:cxn>
                <a:cxn ang="0">
                  <a:pos x="92" y="2"/>
                </a:cxn>
                <a:cxn ang="0">
                  <a:pos x="90" y="0"/>
                </a:cxn>
                <a:cxn ang="0">
                  <a:pos x="90" y="0"/>
                </a:cxn>
                <a:cxn ang="0">
                  <a:pos x="90" y="0"/>
                </a:cxn>
              </a:cxnLst>
              <a:rect l="0" t="0" r="r" b="b"/>
              <a:pathLst>
                <a:path w="92" h="4">
                  <a:moveTo>
                    <a:pt x="90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90" y="4"/>
                    <a:pt x="90" y="4"/>
                    <a:pt x="90" y="4"/>
                  </a:cubicBezTo>
                  <a:cubicBezTo>
                    <a:pt x="91" y="4"/>
                    <a:pt x="92" y="3"/>
                    <a:pt x="92" y="2"/>
                  </a:cubicBezTo>
                  <a:cubicBezTo>
                    <a:pt x="92" y="1"/>
                    <a:pt x="91" y="0"/>
                    <a:pt x="90" y="0"/>
                  </a:cubicBezTo>
                  <a:close/>
                  <a:moveTo>
                    <a:pt x="90" y="0"/>
                  </a:move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09" name="Freeform 67">
              <a:extLst>
                <a:ext uri="{FF2B5EF4-FFF2-40B4-BE49-F238E27FC236}">
                  <a16:creationId xmlns:a16="http://schemas.microsoft.com/office/drawing/2014/main" id="{98D70304-C06E-15EE-B83E-9EA42E136D6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450" y="1976438"/>
              <a:ext cx="101600" cy="90488"/>
            </a:xfrm>
            <a:custGeom>
              <a:avLst/>
              <a:gdLst/>
              <a:ahLst/>
              <a:cxnLst>
                <a:cxn ang="0">
                  <a:pos x="4" y="31"/>
                </a:cxn>
                <a:cxn ang="0">
                  <a:pos x="31" y="31"/>
                </a:cxn>
                <a:cxn ang="0">
                  <a:pos x="35" y="27"/>
                </a:cxn>
                <a:cxn ang="0">
                  <a:pos x="35" y="4"/>
                </a:cxn>
                <a:cxn ang="0">
                  <a:pos x="31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7"/>
                </a:cxn>
                <a:cxn ang="0">
                  <a:pos x="4" y="31"/>
                </a:cxn>
                <a:cxn ang="0">
                  <a:pos x="8" y="8"/>
                </a:cxn>
                <a:cxn ang="0">
                  <a:pos x="27" y="8"/>
                </a:cxn>
                <a:cxn ang="0">
                  <a:pos x="27" y="23"/>
                </a:cxn>
                <a:cxn ang="0">
                  <a:pos x="8" y="23"/>
                </a:cxn>
                <a:cxn ang="0">
                  <a:pos x="8" y="8"/>
                </a:cxn>
                <a:cxn ang="0">
                  <a:pos x="8" y="8"/>
                </a:cxn>
                <a:cxn ang="0">
                  <a:pos x="8" y="8"/>
                </a:cxn>
              </a:cxnLst>
              <a:rect l="0" t="0" r="r" b="b"/>
              <a:pathLst>
                <a:path w="35" h="31">
                  <a:moveTo>
                    <a:pt x="4" y="31"/>
                  </a:moveTo>
                  <a:cubicBezTo>
                    <a:pt x="31" y="31"/>
                    <a:pt x="31" y="31"/>
                    <a:pt x="31" y="31"/>
                  </a:cubicBezTo>
                  <a:cubicBezTo>
                    <a:pt x="33" y="31"/>
                    <a:pt x="35" y="29"/>
                    <a:pt x="35" y="27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2"/>
                    <a:pt x="33" y="0"/>
                    <a:pt x="31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9"/>
                    <a:pt x="2" y="31"/>
                    <a:pt x="4" y="31"/>
                  </a:cubicBezTo>
                  <a:close/>
                  <a:moveTo>
                    <a:pt x="8" y="8"/>
                  </a:moveTo>
                  <a:cubicBezTo>
                    <a:pt x="27" y="8"/>
                    <a:pt x="27" y="8"/>
                    <a:pt x="27" y="8"/>
                  </a:cubicBezTo>
                  <a:cubicBezTo>
                    <a:pt x="27" y="23"/>
                    <a:pt x="27" y="23"/>
                    <a:pt x="27" y="23"/>
                  </a:cubicBezTo>
                  <a:cubicBezTo>
                    <a:pt x="8" y="23"/>
                    <a:pt x="8" y="23"/>
                    <a:pt x="8" y="23"/>
                  </a:cubicBezTo>
                  <a:lnTo>
                    <a:pt x="8" y="8"/>
                  </a:lnTo>
                  <a:close/>
                  <a:moveTo>
                    <a:pt x="8" y="8"/>
                  </a:moveTo>
                  <a:cubicBezTo>
                    <a:pt x="8" y="8"/>
                    <a:pt x="8" y="8"/>
                    <a:pt x="8" y="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910" name="Group 158">
            <a:extLst>
              <a:ext uri="{FF2B5EF4-FFF2-40B4-BE49-F238E27FC236}">
                <a16:creationId xmlns:a16="http://schemas.microsoft.com/office/drawing/2014/main" id="{56B18088-8181-7E11-F3A7-771E2B4F6A49}"/>
              </a:ext>
            </a:extLst>
          </p:cNvPr>
          <p:cNvGrpSpPr/>
          <p:nvPr/>
        </p:nvGrpSpPr>
        <p:grpSpPr>
          <a:xfrm>
            <a:off x="2976276" y="2717485"/>
            <a:ext cx="399693" cy="401462"/>
            <a:chOff x="711200" y="1909763"/>
            <a:chExt cx="358775" cy="360363"/>
          </a:xfrm>
          <a:solidFill>
            <a:srgbClr val="268CAB"/>
          </a:solidFill>
        </p:grpSpPr>
        <p:sp>
          <p:nvSpPr>
            <p:cNvPr id="911" name="Freeform 68">
              <a:extLst>
                <a:ext uri="{FF2B5EF4-FFF2-40B4-BE49-F238E27FC236}">
                  <a16:creationId xmlns:a16="http://schemas.microsoft.com/office/drawing/2014/main" id="{7070612F-D21B-9D7A-A8C5-9ABEE540DA5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1200" y="2044701"/>
              <a:ext cx="358775" cy="225425"/>
            </a:xfrm>
            <a:custGeom>
              <a:avLst/>
              <a:gdLst/>
              <a:ahLst/>
              <a:cxnLst>
                <a:cxn ang="0">
                  <a:pos x="102" y="34"/>
                </a:cxn>
                <a:cxn ang="0">
                  <a:pos x="120" y="22"/>
                </a:cxn>
                <a:cxn ang="0">
                  <a:pos x="117" y="16"/>
                </a:cxn>
                <a:cxn ang="0">
                  <a:pos x="61" y="0"/>
                </a:cxn>
                <a:cxn ang="0">
                  <a:pos x="9" y="34"/>
                </a:cxn>
                <a:cxn ang="0">
                  <a:pos x="1" y="49"/>
                </a:cxn>
                <a:cxn ang="0">
                  <a:pos x="15" y="67"/>
                </a:cxn>
                <a:cxn ang="0">
                  <a:pos x="97" y="77"/>
                </a:cxn>
                <a:cxn ang="0">
                  <a:pos x="107" y="64"/>
                </a:cxn>
                <a:cxn ang="0">
                  <a:pos x="122" y="44"/>
                </a:cxn>
                <a:cxn ang="0">
                  <a:pos x="98" y="34"/>
                </a:cxn>
                <a:cxn ang="0">
                  <a:pos x="98" y="33"/>
                </a:cxn>
                <a:cxn ang="0">
                  <a:pos x="61" y="4"/>
                </a:cxn>
                <a:cxn ang="0">
                  <a:pos x="92" y="28"/>
                </a:cxn>
                <a:cxn ang="0">
                  <a:pos x="27" y="34"/>
                </a:cxn>
                <a:cxn ang="0">
                  <a:pos x="61" y="4"/>
                </a:cxn>
                <a:cxn ang="0">
                  <a:pos x="61" y="23"/>
                </a:cxn>
                <a:cxn ang="0">
                  <a:pos x="39" y="34"/>
                </a:cxn>
                <a:cxn ang="0">
                  <a:pos x="82" y="33"/>
                </a:cxn>
                <a:cxn ang="0">
                  <a:pos x="78" y="34"/>
                </a:cxn>
                <a:cxn ang="0">
                  <a:pos x="52" y="34"/>
                </a:cxn>
                <a:cxn ang="0">
                  <a:pos x="61" y="27"/>
                </a:cxn>
                <a:cxn ang="0">
                  <a:pos x="69" y="34"/>
                </a:cxn>
                <a:cxn ang="0">
                  <a:pos x="61" y="15"/>
                </a:cxn>
                <a:cxn ang="0">
                  <a:pos x="31" y="34"/>
                </a:cxn>
                <a:cxn ang="0">
                  <a:pos x="89" y="30"/>
                </a:cxn>
                <a:cxn ang="0">
                  <a:pos x="61" y="15"/>
                </a:cxn>
                <a:cxn ang="0">
                  <a:pos x="99" y="67"/>
                </a:cxn>
                <a:cxn ang="0">
                  <a:pos x="24" y="69"/>
                </a:cxn>
                <a:cxn ang="0">
                  <a:pos x="23" y="61"/>
                </a:cxn>
                <a:cxn ang="0">
                  <a:pos x="9" y="42"/>
                </a:cxn>
                <a:cxn ang="0">
                  <a:pos x="115" y="44"/>
                </a:cxn>
                <a:cxn ang="0">
                  <a:pos x="99" y="61"/>
                </a:cxn>
              </a:cxnLst>
              <a:rect l="0" t="0" r="r" b="b"/>
              <a:pathLst>
                <a:path w="123" h="77">
                  <a:moveTo>
                    <a:pt x="113" y="34"/>
                  </a:moveTo>
                  <a:cubicBezTo>
                    <a:pt x="102" y="34"/>
                    <a:pt x="102" y="34"/>
                    <a:pt x="102" y="34"/>
                  </a:cubicBezTo>
                  <a:cubicBezTo>
                    <a:pt x="102" y="33"/>
                    <a:pt x="102" y="33"/>
                    <a:pt x="102" y="32"/>
                  </a:cubicBezTo>
                  <a:cubicBezTo>
                    <a:pt x="120" y="22"/>
                    <a:pt x="120" y="22"/>
                    <a:pt x="120" y="22"/>
                  </a:cubicBezTo>
                  <a:cubicBezTo>
                    <a:pt x="122" y="22"/>
                    <a:pt x="123" y="19"/>
                    <a:pt x="122" y="17"/>
                  </a:cubicBezTo>
                  <a:cubicBezTo>
                    <a:pt x="121" y="15"/>
                    <a:pt x="119" y="15"/>
                    <a:pt x="117" y="16"/>
                  </a:cubicBezTo>
                  <a:cubicBezTo>
                    <a:pt x="99" y="24"/>
                    <a:pt x="99" y="24"/>
                    <a:pt x="99" y="24"/>
                  </a:cubicBezTo>
                  <a:cubicBezTo>
                    <a:pt x="92" y="10"/>
                    <a:pt x="78" y="0"/>
                    <a:pt x="61" y="0"/>
                  </a:cubicBezTo>
                  <a:cubicBezTo>
                    <a:pt x="40" y="0"/>
                    <a:pt x="23" y="15"/>
                    <a:pt x="19" y="34"/>
                  </a:cubicBezTo>
                  <a:cubicBezTo>
                    <a:pt x="9" y="34"/>
                    <a:pt x="9" y="34"/>
                    <a:pt x="9" y="34"/>
                  </a:cubicBezTo>
                  <a:cubicBezTo>
                    <a:pt x="4" y="34"/>
                    <a:pt x="0" y="39"/>
                    <a:pt x="0" y="44"/>
                  </a:cubicBezTo>
                  <a:cubicBezTo>
                    <a:pt x="0" y="46"/>
                    <a:pt x="0" y="48"/>
                    <a:pt x="1" y="49"/>
                  </a:cubicBezTo>
                  <a:cubicBezTo>
                    <a:pt x="15" y="64"/>
                    <a:pt x="15" y="64"/>
                    <a:pt x="15" y="64"/>
                  </a:cubicBezTo>
                  <a:cubicBezTo>
                    <a:pt x="15" y="67"/>
                    <a:pt x="15" y="67"/>
                    <a:pt x="15" y="67"/>
                  </a:cubicBezTo>
                  <a:cubicBezTo>
                    <a:pt x="15" y="72"/>
                    <a:pt x="19" y="77"/>
                    <a:pt x="24" y="77"/>
                  </a:cubicBezTo>
                  <a:cubicBezTo>
                    <a:pt x="97" y="77"/>
                    <a:pt x="97" y="77"/>
                    <a:pt x="97" y="77"/>
                  </a:cubicBezTo>
                  <a:cubicBezTo>
                    <a:pt x="103" y="77"/>
                    <a:pt x="107" y="72"/>
                    <a:pt x="107" y="67"/>
                  </a:cubicBezTo>
                  <a:cubicBezTo>
                    <a:pt x="107" y="64"/>
                    <a:pt x="107" y="64"/>
                    <a:pt x="107" y="64"/>
                  </a:cubicBezTo>
                  <a:cubicBezTo>
                    <a:pt x="120" y="49"/>
                    <a:pt x="120" y="49"/>
                    <a:pt x="120" y="49"/>
                  </a:cubicBezTo>
                  <a:cubicBezTo>
                    <a:pt x="122" y="48"/>
                    <a:pt x="122" y="46"/>
                    <a:pt x="122" y="44"/>
                  </a:cubicBezTo>
                  <a:cubicBezTo>
                    <a:pt x="122" y="39"/>
                    <a:pt x="118" y="34"/>
                    <a:pt x="113" y="34"/>
                  </a:cubicBezTo>
                  <a:close/>
                  <a:moveTo>
                    <a:pt x="98" y="34"/>
                  </a:moveTo>
                  <a:cubicBezTo>
                    <a:pt x="96" y="34"/>
                    <a:pt x="96" y="34"/>
                    <a:pt x="96" y="34"/>
                  </a:cubicBezTo>
                  <a:cubicBezTo>
                    <a:pt x="98" y="33"/>
                    <a:pt x="98" y="33"/>
                    <a:pt x="98" y="33"/>
                  </a:cubicBezTo>
                  <a:cubicBezTo>
                    <a:pt x="98" y="34"/>
                    <a:pt x="98" y="34"/>
                    <a:pt x="98" y="34"/>
                  </a:cubicBezTo>
                  <a:close/>
                  <a:moveTo>
                    <a:pt x="61" y="4"/>
                  </a:moveTo>
                  <a:cubicBezTo>
                    <a:pt x="76" y="4"/>
                    <a:pt x="90" y="13"/>
                    <a:pt x="96" y="26"/>
                  </a:cubicBezTo>
                  <a:cubicBezTo>
                    <a:pt x="92" y="28"/>
                    <a:pt x="92" y="28"/>
                    <a:pt x="92" y="28"/>
                  </a:cubicBezTo>
                  <a:cubicBezTo>
                    <a:pt x="87" y="16"/>
                    <a:pt x="75" y="8"/>
                    <a:pt x="61" y="8"/>
                  </a:cubicBezTo>
                  <a:cubicBezTo>
                    <a:pt x="44" y="8"/>
                    <a:pt x="31" y="19"/>
                    <a:pt x="27" y="34"/>
                  </a:cubicBezTo>
                  <a:cubicBezTo>
                    <a:pt x="23" y="34"/>
                    <a:pt x="23" y="34"/>
                    <a:pt x="23" y="34"/>
                  </a:cubicBezTo>
                  <a:cubicBezTo>
                    <a:pt x="27" y="17"/>
                    <a:pt x="42" y="4"/>
                    <a:pt x="61" y="4"/>
                  </a:cubicBezTo>
                  <a:close/>
                  <a:moveTo>
                    <a:pt x="78" y="34"/>
                  </a:moveTo>
                  <a:cubicBezTo>
                    <a:pt x="75" y="28"/>
                    <a:pt x="69" y="23"/>
                    <a:pt x="61" y="23"/>
                  </a:cubicBezTo>
                  <a:cubicBezTo>
                    <a:pt x="53" y="23"/>
                    <a:pt x="46" y="28"/>
                    <a:pt x="43" y="34"/>
                  </a:cubicBezTo>
                  <a:cubicBezTo>
                    <a:pt x="39" y="34"/>
                    <a:pt x="39" y="34"/>
                    <a:pt x="39" y="34"/>
                  </a:cubicBezTo>
                  <a:cubicBezTo>
                    <a:pt x="42" y="25"/>
                    <a:pt x="51" y="19"/>
                    <a:pt x="61" y="19"/>
                  </a:cubicBezTo>
                  <a:cubicBezTo>
                    <a:pt x="70" y="19"/>
                    <a:pt x="78" y="25"/>
                    <a:pt x="82" y="33"/>
                  </a:cubicBezTo>
                  <a:cubicBezTo>
                    <a:pt x="79" y="34"/>
                    <a:pt x="79" y="34"/>
                    <a:pt x="79" y="34"/>
                  </a:cubicBezTo>
                  <a:lnTo>
                    <a:pt x="78" y="34"/>
                  </a:lnTo>
                  <a:close/>
                  <a:moveTo>
                    <a:pt x="61" y="31"/>
                  </a:moveTo>
                  <a:cubicBezTo>
                    <a:pt x="57" y="31"/>
                    <a:pt x="54" y="32"/>
                    <a:pt x="52" y="34"/>
                  </a:cubicBezTo>
                  <a:cubicBezTo>
                    <a:pt x="48" y="34"/>
                    <a:pt x="48" y="34"/>
                    <a:pt x="48" y="34"/>
                  </a:cubicBezTo>
                  <a:cubicBezTo>
                    <a:pt x="50" y="30"/>
                    <a:pt x="55" y="27"/>
                    <a:pt x="61" y="27"/>
                  </a:cubicBezTo>
                  <a:cubicBezTo>
                    <a:pt x="67" y="27"/>
                    <a:pt x="71" y="30"/>
                    <a:pt x="74" y="34"/>
                  </a:cubicBezTo>
                  <a:cubicBezTo>
                    <a:pt x="69" y="34"/>
                    <a:pt x="69" y="34"/>
                    <a:pt x="69" y="34"/>
                  </a:cubicBezTo>
                  <a:cubicBezTo>
                    <a:pt x="67" y="32"/>
                    <a:pt x="64" y="31"/>
                    <a:pt x="61" y="31"/>
                  </a:cubicBezTo>
                  <a:close/>
                  <a:moveTo>
                    <a:pt x="61" y="15"/>
                  </a:moveTo>
                  <a:cubicBezTo>
                    <a:pt x="49" y="15"/>
                    <a:pt x="38" y="23"/>
                    <a:pt x="35" y="34"/>
                  </a:cubicBezTo>
                  <a:cubicBezTo>
                    <a:pt x="31" y="34"/>
                    <a:pt x="31" y="34"/>
                    <a:pt x="31" y="34"/>
                  </a:cubicBezTo>
                  <a:cubicBezTo>
                    <a:pt x="35" y="21"/>
                    <a:pt x="47" y="11"/>
                    <a:pt x="61" y="11"/>
                  </a:cubicBezTo>
                  <a:cubicBezTo>
                    <a:pt x="73" y="11"/>
                    <a:pt x="84" y="19"/>
                    <a:pt x="89" y="30"/>
                  </a:cubicBezTo>
                  <a:cubicBezTo>
                    <a:pt x="85" y="31"/>
                    <a:pt x="85" y="31"/>
                    <a:pt x="85" y="31"/>
                  </a:cubicBezTo>
                  <a:cubicBezTo>
                    <a:pt x="81" y="22"/>
                    <a:pt x="72" y="15"/>
                    <a:pt x="61" y="15"/>
                  </a:cubicBezTo>
                  <a:close/>
                  <a:moveTo>
                    <a:pt x="99" y="61"/>
                  </a:moveTo>
                  <a:cubicBezTo>
                    <a:pt x="99" y="67"/>
                    <a:pt x="99" y="67"/>
                    <a:pt x="99" y="67"/>
                  </a:cubicBezTo>
                  <a:cubicBezTo>
                    <a:pt x="99" y="68"/>
                    <a:pt x="98" y="69"/>
                    <a:pt x="97" y="69"/>
                  </a:cubicBezTo>
                  <a:cubicBezTo>
                    <a:pt x="24" y="69"/>
                    <a:pt x="24" y="69"/>
                    <a:pt x="24" y="69"/>
                  </a:cubicBezTo>
                  <a:cubicBezTo>
                    <a:pt x="23" y="69"/>
                    <a:pt x="23" y="68"/>
                    <a:pt x="23" y="67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7" y="43"/>
                    <a:pt x="8" y="42"/>
                    <a:pt x="9" y="42"/>
                  </a:cubicBezTo>
                  <a:cubicBezTo>
                    <a:pt x="113" y="42"/>
                    <a:pt x="113" y="42"/>
                    <a:pt x="113" y="42"/>
                  </a:cubicBezTo>
                  <a:cubicBezTo>
                    <a:pt x="114" y="42"/>
                    <a:pt x="115" y="43"/>
                    <a:pt x="115" y="44"/>
                  </a:cubicBezTo>
                  <a:lnTo>
                    <a:pt x="99" y="61"/>
                  </a:lnTo>
                  <a:close/>
                  <a:moveTo>
                    <a:pt x="99" y="61"/>
                  </a:moveTo>
                  <a:cubicBezTo>
                    <a:pt x="99" y="61"/>
                    <a:pt x="99" y="61"/>
                    <a:pt x="99" y="6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12" name="Freeform 69">
              <a:extLst>
                <a:ext uri="{FF2B5EF4-FFF2-40B4-BE49-F238E27FC236}">
                  <a16:creationId xmlns:a16="http://schemas.microsoft.com/office/drawing/2014/main" id="{3A413D69-2B37-A200-AA17-4B826CA0FA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92163" y="1958976"/>
              <a:ext cx="33338" cy="85725"/>
            </a:xfrm>
            <a:custGeom>
              <a:avLst/>
              <a:gdLst/>
              <a:ahLst/>
              <a:cxnLst>
                <a:cxn ang="0">
                  <a:pos x="2" y="28"/>
                </a:cxn>
                <a:cxn ang="0">
                  <a:pos x="2" y="28"/>
                </a:cxn>
                <a:cxn ang="0">
                  <a:pos x="2" y="28"/>
                </a:cxn>
                <a:cxn ang="0">
                  <a:pos x="4" y="29"/>
                </a:cxn>
                <a:cxn ang="0">
                  <a:pos x="6" y="27"/>
                </a:cxn>
                <a:cxn ang="0">
                  <a:pos x="6" y="26"/>
                </a:cxn>
                <a:cxn ang="0">
                  <a:pos x="6" y="26"/>
                </a:cxn>
                <a:cxn ang="0">
                  <a:pos x="7" y="15"/>
                </a:cxn>
                <a:cxn ang="0">
                  <a:pos x="9" y="1"/>
                </a:cxn>
                <a:cxn ang="0">
                  <a:pos x="7" y="0"/>
                </a:cxn>
                <a:cxn ang="0">
                  <a:pos x="5" y="2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4" y="14"/>
                </a:cxn>
                <a:cxn ang="0">
                  <a:pos x="2" y="28"/>
                </a:cxn>
                <a:cxn ang="0">
                  <a:pos x="2" y="28"/>
                </a:cxn>
                <a:cxn ang="0">
                  <a:pos x="2" y="28"/>
                </a:cxn>
                <a:cxn ang="0">
                  <a:pos x="2" y="28"/>
                </a:cxn>
              </a:cxnLst>
              <a:rect l="0" t="0" r="r" b="b"/>
              <a:pathLst>
                <a:path w="11" h="29">
                  <a:moveTo>
                    <a:pt x="2" y="28"/>
                  </a:moveTo>
                  <a:cubicBezTo>
                    <a:pt x="2" y="28"/>
                    <a:pt x="2" y="28"/>
                    <a:pt x="2" y="28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2" y="28"/>
                    <a:pt x="3" y="29"/>
                    <a:pt x="4" y="29"/>
                  </a:cubicBezTo>
                  <a:cubicBezTo>
                    <a:pt x="5" y="29"/>
                    <a:pt x="6" y="28"/>
                    <a:pt x="6" y="27"/>
                  </a:cubicBezTo>
                  <a:cubicBezTo>
                    <a:pt x="6" y="27"/>
                    <a:pt x="6" y="27"/>
                    <a:pt x="6" y="26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4" y="23"/>
                    <a:pt x="6" y="19"/>
                    <a:pt x="7" y="15"/>
                  </a:cubicBezTo>
                  <a:cubicBezTo>
                    <a:pt x="9" y="11"/>
                    <a:pt x="11" y="6"/>
                    <a:pt x="9" y="1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6" y="0"/>
                    <a:pt x="5" y="1"/>
                    <a:pt x="5" y="2"/>
                  </a:cubicBezTo>
                  <a:cubicBezTo>
                    <a:pt x="5" y="2"/>
                    <a:pt x="5" y="2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7" y="6"/>
                    <a:pt x="6" y="10"/>
                    <a:pt x="4" y="14"/>
                  </a:cubicBezTo>
                  <a:cubicBezTo>
                    <a:pt x="2" y="18"/>
                    <a:pt x="0" y="23"/>
                    <a:pt x="2" y="28"/>
                  </a:cubicBezTo>
                  <a:cubicBezTo>
                    <a:pt x="2" y="28"/>
                    <a:pt x="2" y="28"/>
                    <a:pt x="2" y="28"/>
                  </a:cubicBezTo>
                  <a:close/>
                  <a:moveTo>
                    <a:pt x="2" y="28"/>
                  </a:moveTo>
                  <a:cubicBezTo>
                    <a:pt x="2" y="28"/>
                    <a:pt x="2" y="28"/>
                    <a:pt x="2" y="2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13" name="Freeform 70">
              <a:extLst>
                <a:ext uri="{FF2B5EF4-FFF2-40B4-BE49-F238E27FC236}">
                  <a16:creationId xmlns:a16="http://schemas.microsoft.com/office/drawing/2014/main" id="{231A397E-1EB0-0CC8-A50A-2C253D9799D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30275" y="1958976"/>
              <a:ext cx="31750" cy="82550"/>
            </a:xfrm>
            <a:custGeom>
              <a:avLst/>
              <a:gdLst/>
              <a:ahLst/>
              <a:cxnLst>
                <a:cxn ang="0">
                  <a:pos x="2" y="27"/>
                </a:cxn>
                <a:cxn ang="0">
                  <a:pos x="2" y="27"/>
                </a:cxn>
                <a:cxn ang="0">
                  <a:pos x="2" y="27"/>
                </a:cxn>
                <a:cxn ang="0">
                  <a:pos x="4" y="28"/>
                </a:cxn>
                <a:cxn ang="0">
                  <a:pos x="5" y="26"/>
                </a:cxn>
                <a:cxn ang="0">
                  <a:pos x="5" y="26"/>
                </a:cxn>
                <a:cxn ang="0">
                  <a:pos x="5" y="26"/>
                </a:cxn>
                <a:cxn ang="0">
                  <a:pos x="7" y="15"/>
                </a:cxn>
                <a:cxn ang="0">
                  <a:pos x="9" y="1"/>
                </a:cxn>
                <a:cxn ang="0">
                  <a:pos x="7" y="0"/>
                </a:cxn>
                <a:cxn ang="0">
                  <a:pos x="5" y="1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4" y="13"/>
                </a:cxn>
                <a:cxn ang="0">
                  <a:pos x="2" y="27"/>
                </a:cxn>
                <a:cxn ang="0">
                  <a:pos x="2" y="27"/>
                </a:cxn>
                <a:cxn ang="0">
                  <a:pos x="2" y="27"/>
                </a:cxn>
                <a:cxn ang="0">
                  <a:pos x="2" y="27"/>
                </a:cxn>
              </a:cxnLst>
              <a:rect l="0" t="0" r="r" b="b"/>
              <a:pathLst>
                <a:path w="11" h="28">
                  <a:moveTo>
                    <a:pt x="2" y="27"/>
                  </a:moveTo>
                  <a:cubicBezTo>
                    <a:pt x="2" y="27"/>
                    <a:pt x="2" y="27"/>
                    <a:pt x="2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2" y="28"/>
                    <a:pt x="3" y="28"/>
                    <a:pt x="4" y="28"/>
                  </a:cubicBezTo>
                  <a:cubicBezTo>
                    <a:pt x="5" y="28"/>
                    <a:pt x="5" y="27"/>
                    <a:pt x="5" y="26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4" y="22"/>
                    <a:pt x="5" y="19"/>
                    <a:pt x="7" y="15"/>
                  </a:cubicBezTo>
                  <a:cubicBezTo>
                    <a:pt x="9" y="10"/>
                    <a:pt x="11" y="6"/>
                    <a:pt x="9" y="1"/>
                  </a:cubicBezTo>
                  <a:cubicBezTo>
                    <a:pt x="8" y="0"/>
                    <a:pt x="8" y="0"/>
                    <a:pt x="7" y="0"/>
                  </a:cubicBezTo>
                  <a:cubicBezTo>
                    <a:pt x="6" y="0"/>
                    <a:pt x="5" y="0"/>
                    <a:pt x="5" y="1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7" y="6"/>
                    <a:pt x="5" y="9"/>
                    <a:pt x="4" y="13"/>
                  </a:cubicBezTo>
                  <a:cubicBezTo>
                    <a:pt x="2" y="18"/>
                    <a:pt x="0" y="22"/>
                    <a:pt x="2" y="27"/>
                  </a:cubicBezTo>
                  <a:cubicBezTo>
                    <a:pt x="2" y="27"/>
                    <a:pt x="2" y="27"/>
                    <a:pt x="2" y="27"/>
                  </a:cubicBezTo>
                  <a:close/>
                  <a:moveTo>
                    <a:pt x="2" y="27"/>
                  </a:moveTo>
                  <a:cubicBezTo>
                    <a:pt x="2" y="27"/>
                    <a:pt x="2" y="27"/>
                    <a:pt x="2" y="2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14" name="Freeform 71">
              <a:extLst>
                <a:ext uri="{FF2B5EF4-FFF2-40B4-BE49-F238E27FC236}">
                  <a16:creationId xmlns:a16="http://schemas.microsoft.com/office/drawing/2014/main" id="{CF9DF900-8B7D-069B-4154-8FA29133EDC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1538" y="1909763"/>
              <a:ext cx="31750" cy="84138"/>
            </a:xfrm>
            <a:custGeom>
              <a:avLst/>
              <a:gdLst/>
              <a:ahLst/>
              <a:cxnLst>
                <a:cxn ang="0">
                  <a:pos x="2" y="27"/>
                </a:cxn>
                <a:cxn ang="0">
                  <a:pos x="2" y="28"/>
                </a:cxn>
                <a:cxn ang="0">
                  <a:pos x="4" y="29"/>
                </a:cxn>
                <a:cxn ang="0">
                  <a:pos x="6" y="27"/>
                </a:cxn>
                <a:cxn ang="0">
                  <a:pos x="6" y="26"/>
                </a:cxn>
                <a:cxn ang="0">
                  <a:pos x="6" y="26"/>
                </a:cxn>
                <a:cxn ang="0">
                  <a:pos x="7" y="15"/>
                </a:cxn>
                <a:cxn ang="0">
                  <a:pos x="9" y="1"/>
                </a:cxn>
                <a:cxn ang="0">
                  <a:pos x="7" y="0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4" y="14"/>
                </a:cxn>
                <a:cxn ang="0">
                  <a:pos x="2" y="27"/>
                </a:cxn>
                <a:cxn ang="0">
                  <a:pos x="2" y="27"/>
                </a:cxn>
                <a:cxn ang="0">
                  <a:pos x="2" y="27"/>
                </a:cxn>
                <a:cxn ang="0">
                  <a:pos x="2" y="27"/>
                </a:cxn>
              </a:cxnLst>
              <a:rect l="0" t="0" r="r" b="b"/>
              <a:pathLst>
                <a:path w="11" h="29">
                  <a:moveTo>
                    <a:pt x="2" y="27"/>
                  </a:moveTo>
                  <a:cubicBezTo>
                    <a:pt x="2" y="28"/>
                    <a:pt x="2" y="28"/>
                    <a:pt x="2" y="28"/>
                  </a:cubicBezTo>
                  <a:cubicBezTo>
                    <a:pt x="2" y="28"/>
                    <a:pt x="3" y="29"/>
                    <a:pt x="4" y="29"/>
                  </a:cubicBezTo>
                  <a:cubicBezTo>
                    <a:pt x="5" y="29"/>
                    <a:pt x="6" y="28"/>
                    <a:pt x="6" y="27"/>
                  </a:cubicBezTo>
                  <a:cubicBezTo>
                    <a:pt x="6" y="27"/>
                    <a:pt x="6" y="26"/>
                    <a:pt x="6" y="26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4" y="23"/>
                    <a:pt x="6" y="19"/>
                    <a:pt x="7" y="15"/>
                  </a:cubicBezTo>
                  <a:cubicBezTo>
                    <a:pt x="9" y="11"/>
                    <a:pt x="11" y="6"/>
                    <a:pt x="9" y="1"/>
                  </a:cubicBezTo>
                  <a:cubicBezTo>
                    <a:pt x="9" y="0"/>
                    <a:pt x="8" y="0"/>
                    <a:pt x="7" y="0"/>
                  </a:cubicBezTo>
                  <a:cubicBezTo>
                    <a:pt x="6" y="0"/>
                    <a:pt x="5" y="1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7" y="6"/>
                    <a:pt x="6" y="10"/>
                    <a:pt x="4" y="14"/>
                  </a:cubicBezTo>
                  <a:cubicBezTo>
                    <a:pt x="2" y="18"/>
                    <a:pt x="0" y="23"/>
                    <a:pt x="2" y="27"/>
                  </a:cubicBezTo>
                  <a:cubicBezTo>
                    <a:pt x="2" y="27"/>
                    <a:pt x="2" y="27"/>
                    <a:pt x="2" y="27"/>
                  </a:cubicBezTo>
                  <a:close/>
                  <a:moveTo>
                    <a:pt x="2" y="27"/>
                  </a:moveTo>
                  <a:cubicBezTo>
                    <a:pt x="2" y="27"/>
                    <a:pt x="2" y="27"/>
                    <a:pt x="2" y="2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915" name="Freeform 72">
            <a:extLst>
              <a:ext uri="{FF2B5EF4-FFF2-40B4-BE49-F238E27FC236}">
                <a16:creationId xmlns:a16="http://schemas.microsoft.com/office/drawing/2014/main" id="{355C24E8-ECCE-9F06-8253-ECE5886014A1}"/>
              </a:ext>
            </a:extLst>
          </p:cNvPr>
          <p:cNvSpPr>
            <a:spLocks noEditPoints="1"/>
          </p:cNvSpPr>
          <p:nvPr/>
        </p:nvSpPr>
        <p:spPr bwMode="auto">
          <a:xfrm>
            <a:off x="3644466" y="2713948"/>
            <a:ext cx="401462" cy="401462"/>
          </a:xfrm>
          <a:custGeom>
            <a:avLst/>
            <a:gdLst/>
            <a:ahLst/>
            <a:cxnLst>
              <a:cxn ang="0">
                <a:pos x="121" y="1"/>
              </a:cxn>
              <a:cxn ang="0">
                <a:pos x="119" y="0"/>
              </a:cxn>
              <a:cxn ang="0">
                <a:pos x="117" y="1"/>
              </a:cxn>
              <a:cxn ang="0">
                <a:pos x="2" y="77"/>
              </a:cxn>
              <a:cxn ang="0">
                <a:pos x="0" y="81"/>
              </a:cxn>
              <a:cxn ang="0">
                <a:pos x="2" y="84"/>
              </a:cxn>
              <a:cxn ang="0">
                <a:pos x="32" y="96"/>
              </a:cxn>
              <a:cxn ang="0">
                <a:pos x="46" y="121"/>
              </a:cxn>
              <a:cxn ang="0">
                <a:pos x="50" y="123"/>
              </a:cxn>
              <a:cxn ang="0">
                <a:pos x="50" y="123"/>
              </a:cxn>
              <a:cxn ang="0">
                <a:pos x="53" y="121"/>
              </a:cxn>
              <a:cxn ang="0">
                <a:pos x="61" y="107"/>
              </a:cxn>
              <a:cxn ang="0">
                <a:pos x="98" y="122"/>
              </a:cxn>
              <a:cxn ang="0">
                <a:pos x="100" y="123"/>
              </a:cxn>
              <a:cxn ang="0">
                <a:pos x="101" y="122"/>
              </a:cxn>
              <a:cxn ang="0">
                <a:pos x="103" y="119"/>
              </a:cxn>
              <a:cxn ang="0">
                <a:pos x="123" y="4"/>
              </a:cxn>
              <a:cxn ang="0">
                <a:pos x="121" y="1"/>
              </a:cxn>
              <a:cxn ang="0">
                <a:pos x="12" y="80"/>
              </a:cxn>
              <a:cxn ang="0">
                <a:pos x="101" y="20"/>
              </a:cxn>
              <a:cxn ang="0">
                <a:pos x="36" y="89"/>
              </a:cxn>
              <a:cxn ang="0">
                <a:pos x="35" y="89"/>
              </a:cxn>
              <a:cxn ang="0">
                <a:pos x="12" y="80"/>
              </a:cxn>
              <a:cxn ang="0">
                <a:pos x="39" y="92"/>
              </a:cxn>
              <a:cxn ang="0">
                <a:pos x="39" y="92"/>
              </a:cxn>
              <a:cxn ang="0">
                <a:pos x="112" y="14"/>
              </a:cxn>
              <a:cxn ang="0">
                <a:pos x="50" y="111"/>
              </a:cxn>
              <a:cxn ang="0">
                <a:pos x="39" y="92"/>
              </a:cxn>
              <a:cxn ang="0">
                <a:pos x="97" y="113"/>
              </a:cxn>
              <a:cxn ang="0">
                <a:pos x="64" y="100"/>
              </a:cxn>
              <a:cxn ang="0">
                <a:pos x="61" y="100"/>
              </a:cxn>
              <a:cxn ang="0">
                <a:pos x="112" y="22"/>
              </a:cxn>
              <a:cxn ang="0">
                <a:pos x="97" y="113"/>
              </a:cxn>
              <a:cxn ang="0">
                <a:pos x="97" y="113"/>
              </a:cxn>
              <a:cxn ang="0">
                <a:pos x="97" y="113"/>
              </a:cxn>
            </a:cxnLst>
            <a:rect l="0" t="0" r="r" b="b"/>
            <a:pathLst>
              <a:path w="123" h="123">
                <a:moveTo>
                  <a:pt x="121" y="1"/>
                </a:moveTo>
                <a:cubicBezTo>
                  <a:pt x="120" y="0"/>
                  <a:pt x="119" y="0"/>
                  <a:pt x="119" y="0"/>
                </a:cubicBezTo>
                <a:cubicBezTo>
                  <a:pt x="118" y="0"/>
                  <a:pt x="117" y="0"/>
                  <a:pt x="117" y="1"/>
                </a:cubicBezTo>
                <a:cubicBezTo>
                  <a:pt x="2" y="77"/>
                  <a:pt x="2" y="77"/>
                  <a:pt x="2" y="77"/>
                </a:cubicBezTo>
                <a:cubicBezTo>
                  <a:pt x="0" y="78"/>
                  <a:pt x="0" y="79"/>
                  <a:pt x="0" y="81"/>
                </a:cubicBezTo>
                <a:cubicBezTo>
                  <a:pt x="0" y="82"/>
                  <a:pt x="1" y="83"/>
                  <a:pt x="2" y="84"/>
                </a:cubicBezTo>
                <a:cubicBezTo>
                  <a:pt x="32" y="96"/>
                  <a:pt x="32" y="96"/>
                  <a:pt x="32" y="96"/>
                </a:cubicBezTo>
                <a:cubicBezTo>
                  <a:pt x="46" y="121"/>
                  <a:pt x="46" y="121"/>
                  <a:pt x="46" y="121"/>
                </a:cubicBezTo>
                <a:cubicBezTo>
                  <a:pt x="47" y="122"/>
                  <a:pt x="48" y="123"/>
                  <a:pt x="50" y="123"/>
                </a:cubicBezTo>
                <a:cubicBezTo>
                  <a:pt x="50" y="123"/>
                  <a:pt x="50" y="123"/>
                  <a:pt x="50" y="123"/>
                </a:cubicBezTo>
                <a:cubicBezTo>
                  <a:pt x="51" y="123"/>
                  <a:pt x="52" y="122"/>
                  <a:pt x="53" y="121"/>
                </a:cubicBezTo>
                <a:cubicBezTo>
                  <a:pt x="61" y="107"/>
                  <a:pt x="61" y="107"/>
                  <a:pt x="61" y="107"/>
                </a:cubicBezTo>
                <a:cubicBezTo>
                  <a:pt x="98" y="122"/>
                  <a:pt x="98" y="122"/>
                  <a:pt x="98" y="122"/>
                </a:cubicBezTo>
                <a:cubicBezTo>
                  <a:pt x="99" y="123"/>
                  <a:pt x="99" y="123"/>
                  <a:pt x="100" y="123"/>
                </a:cubicBezTo>
                <a:cubicBezTo>
                  <a:pt x="100" y="123"/>
                  <a:pt x="101" y="122"/>
                  <a:pt x="101" y="122"/>
                </a:cubicBezTo>
                <a:cubicBezTo>
                  <a:pt x="102" y="122"/>
                  <a:pt x="103" y="121"/>
                  <a:pt x="103" y="119"/>
                </a:cubicBezTo>
                <a:cubicBezTo>
                  <a:pt x="123" y="4"/>
                  <a:pt x="123" y="4"/>
                  <a:pt x="123" y="4"/>
                </a:cubicBezTo>
                <a:cubicBezTo>
                  <a:pt x="123" y="3"/>
                  <a:pt x="122" y="1"/>
                  <a:pt x="121" y="1"/>
                </a:cubicBezTo>
                <a:close/>
                <a:moveTo>
                  <a:pt x="12" y="80"/>
                </a:moveTo>
                <a:cubicBezTo>
                  <a:pt x="101" y="20"/>
                  <a:pt x="101" y="20"/>
                  <a:pt x="101" y="20"/>
                </a:cubicBezTo>
                <a:cubicBezTo>
                  <a:pt x="36" y="89"/>
                  <a:pt x="36" y="89"/>
                  <a:pt x="36" y="89"/>
                </a:cubicBezTo>
                <a:cubicBezTo>
                  <a:pt x="36" y="89"/>
                  <a:pt x="35" y="89"/>
                  <a:pt x="35" y="89"/>
                </a:cubicBezTo>
                <a:lnTo>
                  <a:pt x="12" y="80"/>
                </a:lnTo>
                <a:close/>
                <a:moveTo>
                  <a:pt x="39" y="92"/>
                </a:moveTo>
                <a:cubicBezTo>
                  <a:pt x="39" y="92"/>
                  <a:pt x="39" y="92"/>
                  <a:pt x="39" y="92"/>
                </a:cubicBezTo>
                <a:cubicBezTo>
                  <a:pt x="112" y="14"/>
                  <a:pt x="112" y="14"/>
                  <a:pt x="112" y="14"/>
                </a:cubicBezTo>
                <a:cubicBezTo>
                  <a:pt x="50" y="111"/>
                  <a:pt x="50" y="111"/>
                  <a:pt x="50" y="111"/>
                </a:cubicBezTo>
                <a:lnTo>
                  <a:pt x="39" y="92"/>
                </a:lnTo>
                <a:close/>
                <a:moveTo>
                  <a:pt x="97" y="113"/>
                </a:moveTo>
                <a:cubicBezTo>
                  <a:pt x="64" y="100"/>
                  <a:pt x="64" y="100"/>
                  <a:pt x="64" y="100"/>
                </a:cubicBezTo>
                <a:cubicBezTo>
                  <a:pt x="63" y="100"/>
                  <a:pt x="62" y="100"/>
                  <a:pt x="61" y="100"/>
                </a:cubicBezTo>
                <a:cubicBezTo>
                  <a:pt x="112" y="22"/>
                  <a:pt x="112" y="22"/>
                  <a:pt x="112" y="22"/>
                </a:cubicBezTo>
                <a:lnTo>
                  <a:pt x="97" y="113"/>
                </a:lnTo>
                <a:close/>
                <a:moveTo>
                  <a:pt x="97" y="113"/>
                </a:moveTo>
                <a:cubicBezTo>
                  <a:pt x="97" y="113"/>
                  <a:pt x="97" y="113"/>
                  <a:pt x="97" y="113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916" name="Group 163">
            <a:extLst>
              <a:ext uri="{FF2B5EF4-FFF2-40B4-BE49-F238E27FC236}">
                <a16:creationId xmlns:a16="http://schemas.microsoft.com/office/drawing/2014/main" id="{D7F5A19C-08B1-580C-C98F-FD4D3EBD3B71}"/>
              </a:ext>
            </a:extLst>
          </p:cNvPr>
          <p:cNvGrpSpPr/>
          <p:nvPr/>
        </p:nvGrpSpPr>
        <p:grpSpPr>
          <a:xfrm>
            <a:off x="4437262" y="2717485"/>
            <a:ext cx="374933" cy="401462"/>
            <a:chOff x="2281238" y="1909763"/>
            <a:chExt cx="336550" cy="360363"/>
          </a:xfrm>
          <a:solidFill>
            <a:srgbClr val="268CAB"/>
          </a:solidFill>
        </p:grpSpPr>
        <p:sp>
          <p:nvSpPr>
            <p:cNvPr id="917" name="Freeform 73">
              <a:extLst>
                <a:ext uri="{FF2B5EF4-FFF2-40B4-BE49-F238E27FC236}">
                  <a16:creationId xmlns:a16="http://schemas.microsoft.com/office/drawing/2014/main" id="{08E0D040-78B1-F431-F639-F66E65C1C66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81238" y="1909763"/>
              <a:ext cx="336550" cy="360363"/>
            </a:xfrm>
            <a:custGeom>
              <a:avLst/>
              <a:gdLst/>
              <a:ahLst/>
              <a:cxnLst>
                <a:cxn ang="0">
                  <a:pos x="99" y="0"/>
                </a:cxn>
                <a:cxn ang="0">
                  <a:pos x="15" y="0"/>
                </a:cxn>
                <a:cxn ang="0">
                  <a:pos x="0" y="15"/>
                </a:cxn>
                <a:cxn ang="0">
                  <a:pos x="0" y="107"/>
                </a:cxn>
                <a:cxn ang="0">
                  <a:pos x="15" y="123"/>
                </a:cxn>
                <a:cxn ang="0">
                  <a:pos x="99" y="123"/>
                </a:cxn>
                <a:cxn ang="0">
                  <a:pos x="115" y="107"/>
                </a:cxn>
                <a:cxn ang="0">
                  <a:pos x="115" y="15"/>
                </a:cxn>
                <a:cxn ang="0">
                  <a:pos x="99" y="0"/>
                </a:cxn>
                <a:cxn ang="0">
                  <a:pos x="107" y="107"/>
                </a:cxn>
                <a:cxn ang="0">
                  <a:pos x="99" y="115"/>
                </a:cxn>
                <a:cxn ang="0">
                  <a:pos x="15" y="115"/>
                </a:cxn>
                <a:cxn ang="0">
                  <a:pos x="7" y="107"/>
                </a:cxn>
                <a:cxn ang="0">
                  <a:pos x="7" y="15"/>
                </a:cxn>
                <a:cxn ang="0">
                  <a:pos x="15" y="8"/>
                </a:cxn>
                <a:cxn ang="0">
                  <a:pos x="99" y="8"/>
                </a:cxn>
                <a:cxn ang="0">
                  <a:pos x="107" y="15"/>
                </a:cxn>
                <a:cxn ang="0">
                  <a:pos x="107" y="107"/>
                </a:cxn>
                <a:cxn ang="0">
                  <a:pos x="107" y="107"/>
                </a:cxn>
                <a:cxn ang="0">
                  <a:pos x="107" y="107"/>
                </a:cxn>
              </a:cxnLst>
              <a:rect l="0" t="0" r="r" b="b"/>
              <a:pathLst>
                <a:path w="115" h="123">
                  <a:moveTo>
                    <a:pt x="99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7" y="0"/>
                    <a:pt x="0" y="7"/>
                    <a:pt x="0" y="15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0" y="116"/>
                    <a:pt x="7" y="123"/>
                    <a:pt x="15" y="123"/>
                  </a:cubicBezTo>
                  <a:cubicBezTo>
                    <a:pt x="99" y="123"/>
                    <a:pt x="99" y="123"/>
                    <a:pt x="99" y="123"/>
                  </a:cubicBezTo>
                  <a:cubicBezTo>
                    <a:pt x="108" y="123"/>
                    <a:pt x="115" y="116"/>
                    <a:pt x="115" y="107"/>
                  </a:cubicBezTo>
                  <a:cubicBezTo>
                    <a:pt x="115" y="15"/>
                    <a:pt x="115" y="15"/>
                    <a:pt x="115" y="15"/>
                  </a:cubicBezTo>
                  <a:cubicBezTo>
                    <a:pt x="115" y="7"/>
                    <a:pt x="108" y="0"/>
                    <a:pt x="99" y="0"/>
                  </a:cubicBezTo>
                  <a:close/>
                  <a:moveTo>
                    <a:pt x="107" y="107"/>
                  </a:moveTo>
                  <a:cubicBezTo>
                    <a:pt x="107" y="111"/>
                    <a:pt x="104" y="115"/>
                    <a:pt x="99" y="115"/>
                  </a:cubicBezTo>
                  <a:cubicBezTo>
                    <a:pt x="15" y="115"/>
                    <a:pt x="15" y="115"/>
                    <a:pt x="15" y="115"/>
                  </a:cubicBezTo>
                  <a:cubicBezTo>
                    <a:pt x="11" y="115"/>
                    <a:pt x="7" y="111"/>
                    <a:pt x="7" y="107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1"/>
                    <a:pt x="11" y="8"/>
                    <a:pt x="15" y="8"/>
                  </a:cubicBezTo>
                  <a:cubicBezTo>
                    <a:pt x="99" y="8"/>
                    <a:pt x="99" y="8"/>
                    <a:pt x="99" y="8"/>
                  </a:cubicBezTo>
                  <a:cubicBezTo>
                    <a:pt x="104" y="8"/>
                    <a:pt x="107" y="11"/>
                    <a:pt x="107" y="15"/>
                  </a:cubicBezTo>
                  <a:lnTo>
                    <a:pt x="107" y="107"/>
                  </a:lnTo>
                  <a:close/>
                  <a:moveTo>
                    <a:pt x="107" y="107"/>
                  </a:moveTo>
                  <a:cubicBezTo>
                    <a:pt x="107" y="107"/>
                    <a:pt x="107" y="107"/>
                    <a:pt x="107" y="10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18" name="Freeform 74">
              <a:extLst>
                <a:ext uri="{FF2B5EF4-FFF2-40B4-BE49-F238E27FC236}">
                  <a16:creationId xmlns:a16="http://schemas.microsoft.com/office/drawing/2014/main" id="{4DBF6669-8CA3-C9B8-51C0-2F33064FF69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25688" y="1952626"/>
              <a:ext cx="246063" cy="227013"/>
            </a:xfrm>
            <a:custGeom>
              <a:avLst/>
              <a:gdLst/>
              <a:ahLst/>
              <a:cxnLst>
                <a:cxn ang="0">
                  <a:pos x="81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73"/>
                </a:cxn>
                <a:cxn ang="0">
                  <a:pos x="4" y="77"/>
                </a:cxn>
                <a:cxn ang="0">
                  <a:pos x="81" y="77"/>
                </a:cxn>
                <a:cxn ang="0">
                  <a:pos x="84" y="73"/>
                </a:cxn>
                <a:cxn ang="0">
                  <a:pos x="84" y="4"/>
                </a:cxn>
                <a:cxn ang="0">
                  <a:pos x="81" y="0"/>
                </a:cxn>
                <a:cxn ang="0">
                  <a:pos x="81" y="4"/>
                </a:cxn>
                <a:cxn ang="0">
                  <a:pos x="81" y="57"/>
                </a:cxn>
                <a:cxn ang="0">
                  <a:pos x="68" y="44"/>
                </a:cxn>
                <a:cxn ang="0">
                  <a:pos x="65" y="42"/>
                </a:cxn>
                <a:cxn ang="0">
                  <a:pos x="62" y="44"/>
                </a:cxn>
                <a:cxn ang="0">
                  <a:pos x="52" y="55"/>
                </a:cxn>
                <a:cxn ang="0">
                  <a:pos x="22" y="21"/>
                </a:cxn>
                <a:cxn ang="0">
                  <a:pos x="19" y="19"/>
                </a:cxn>
                <a:cxn ang="0">
                  <a:pos x="16" y="21"/>
                </a:cxn>
                <a:cxn ang="0">
                  <a:pos x="4" y="35"/>
                </a:cxn>
                <a:cxn ang="0">
                  <a:pos x="4" y="4"/>
                </a:cxn>
                <a:cxn ang="0">
                  <a:pos x="81" y="4"/>
                </a:cxn>
                <a:cxn ang="0">
                  <a:pos x="4" y="41"/>
                </a:cxn>
                <a:cxn ang="0">
                  <a:pos x="19" y="23"/>
                </a:cxn>
                <a:cxn ang="0">
                  <a:pos x="50" y="58"/>
                </a:cxn>
                <a:cxn ang="0">
                  <a:pos x="52" y="61"/>
                </a:cxn>
                <a:cxn ang="0">
                  <a:pos x="63" y="73"/>
                </a:cxn>
                <a:cxn ang="0">
                  <a:pos x="4" y="73"/>
                </a:cxn>
                <a:cxn ang="0">
                  <a:pos x="4" y="41"/>
                </a:cxn>
                <a:cxn ang="0">
                  <a:pos x="68" y="73"/>
                </a:cxn>
                <a:cxn ang="0">
                  <a:pos x="55" y="58"/>
                </a:cxn>
                <a:cxn ang="0">
                  <a:pos x="65" y="46"/>
                </a:cxn>
                <a:cxn ang="0">
                  <a:pos x="81" y="63"/>
                </a:cxn>
                <a:cxn ang="0">
                  <a:pos x="81" y="73"/>
                </a:cxn>
                <a:cxn ang="0">
                  <a:pos x="68" y="73"/>
                </a:cxn>
                <a:cxn ang="0">
                  <a:pos x="68" y="73"/>
                </a:cxn>
                <a:cxn ang="0">
                  <a:pos x="68" y="73"/>
                </a:cxn>
              </a:cxnLst>
              <a:rect l="0" t="0" r="r" b="b"/>
              <a:pathLst>
                <a:path w="84" h="77">
                  <a:moveTo>
                    <a:pt x="81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75"/>
                    <a:pt x="2" y="77"/>
                    <a:pt x="4" y="77"/>
                  </a:cubicBezTo>
                  <a:cubicBezTo>
                    <a:pt x="81" y="77"/>
                    <a:pt x="81" y="77"/>
                    <a:pt x="81" y="77"/>
                  </a:cubicBezTo>
                  <a:cubicBezTo>
                    <a:pt x="83" y="77"/>
                    <a:pt x="84" y="75"/>
                    <a:pt x="84" y="73"/>
                  </a:cubicBezTo>
                  <a:cubicBezTo>
                    <a:pt x="84" y="4"/>
                    <a:pt x="84" y="4"/>
                    <a:pt x="84" y="4"/>
                  </a:cubicBezTo>
                  <a:cubicBezTo>
                    <a:pt x="84" y="2"/>
                    <a:pt x="83" y="0"/>
                    <a:pt x="81" y="0"/>
                  </a:cubicBezTo>
                  <a:close/>
                  <a:moveTo>
                    <a:pt x="81" y="4"/>
                  </a:moveTo>
                  <a:cubicBezTo>
                    <a:pt x="81" y="57"/>
                    <a:pt x="81" y="57"/>
                    <a:pt x="81" y="57"/>
                  </a:cubicBezTo>
                  <a:cubicBezTo>
                    <a:pt x="68" y="44"/>
                    <a:pt x="68" y="44"/>
                    <a:pt x="68" y="44"/>
                  </a:cubicBezTo>
                  <a:cubicBezTo>
                    <a:pt x="67" y="43"/>
                    <a:pt x="66" y="42"/>
                    <a:pt x="65" y="42"/>
                  </a:cubicBezTo>
                  <a:cubicBezTo>
                    <a:pt x="64" y="42"/>
                    <a:pt x="63" y="43"/>
                    <a:pt x="62" y="44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1" y="20"/>
                    <a:pt x="20" y="19"/>
                    <a:pt x="19" y="19"/>
                  </a:cubicBezTo>
                  <a:cubicBezTo>
                    <a:pt x="18" y="19"/>
                    <a:pt x="17" y="20"/>
                    <a:pt x="16" y="21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81" y="4"/>
                  </a:lnTo>
                  <a:close/>
                  <a:moveTo>
                    <a:pt x="4" y="41"/>
                  </a:moveTo>
                  <a:cubicBezTo>
                    <a:pt x="19" y="23"/>
                    <a:pt x="19" y="23"/>
                    <a:pt x="19" y="23"/>
                  </a:cubicBezTo>
                  <a:cubicBezTo>
                    <a:pt x="50" y="58"/>
                    <a:pt x="50" y="58"/>
                    <a:pt x="50" y="58"/>
                  </a:cubicBezTo>
                  <a:cubicBezTo>
                    <a:pt x="52" y="61"/>
                    <a:pt x="52" y="61"/>
                    <a:pt x="52" y="61"/>
                  </a:cubicBezTo>
                  <a:cubicBezTo>
                    <a:pt x="63" y="73"/>
                    <a:pt x="63" y="73"/>
                    <a:pt x="63" y="73"/>
                  </a:cubicBezTo>
                  <a:cubicBezTo>
                    <a:pt x="4" y="73"/>
                    <a:pt x="4" y="73"/>
                    <a:pt x="4" y="73"/>
                  </a:cubicBezTo>
                  <a:lnTo>
                    <a:pt x="4" y="41"/>
                  </a:lnTo>
                  <a:close/>
                  <a:moveTo>
                    <a:pt x="68" y="73"/>
                  </a:moveTo>
                  <a:cubicBezTo>
                    <a:pt x="55" y="58"/>
                    <a:pt x="55" y="58"/>
                    <a:pt x="55" y="58"/>
                  </a:cubicBezTo>
                  <a:cubicBezTo>
                    <a:pt x="65" y="46"/>
                    <a:pt x="65" y="46"/>
                    <a:pt x="65" y="46"/>
                  </a:cubicBezTo>
                  <a:cubicBezTo>
                    <a:pt x="81" y="63"/>
                    <a:pt x="81" y="63"/>
                    <a:pt x="81" y="63"/>
                  </a:cubicBezTo>
                  <a:cubicBezTo>
                    <a:pt x="81" y="73"/>
                    <a:pt x="81" y="73"/>
                    <a:pt x="81" y="73"/>
                  </a:cubicBezTo>
                  <a:lnTo>
                    <a:pt x="68" y="73"/>
                  </a:lnTo>
                  <a:close/>
                  <a:moveTo>
                    <a:pt x="68" y="73"/>
                  </a:moveTo>
                  <a:cubicBezTo>
                    <a:pt x="68" y="73"/>
                    <a:pt x="68" y="73"/>
                    <a:pt x="68" y="7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19" name="Freeform 75">
              <a:extLst>
                <a:ext uri="{FF2B5EF4-FFF2-40B4-BE49-F238E27FC236}">
                  <a16:creationId xmlns:a16="http://schemas.microsoft.com/office/drawing/2014/main" id="{443864AB-9DFF-7E57-C757-F1E0AD81CF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60625" y="1989138"/>
              <a:ext cx="66675" cy="66675"/>
            </a:xfrm>
            <a:custGeom>
              <a:avLst/>
              <a:gdLst/>
              <a:ahLst/>
              <a:cxnLst>
                <a:cxn ang="0">
                  <a:pos x="12" y="23"/>
                </a:cxn>
                <a:cxn ang="0">
                  <a:pos x="23" y="11"/>
                </a:cxn>
                <a:cxn ang="0">
                  <a:pos x="12" y="0"/>
                </a:cxn>
                <a:cxn ang="0">
                  <a:pos x="0" y="11"/>
                </a:cxn>
                <a:cxn ang="0">
                  <a:pos x="12" y="23"/>
                </a:cxn>
                <a:cxn ang="0">
                  <a:pos x="12" y="4"/>
                </a:cxn>
                <a:cxn ang="0">
                  <a:pos x="19" y="11"/>
                </a:cxn>
                <a:cxn ang="0">
                  <a:pos x="12" y="19"/>
                </a:cxn>
                <a:cxn ang="0">
                  <a:pos x="4" y="11"/>
                </a:cxn>
                <a:cxn ang="0">
                  <a:pos x="12" y="4"/>
                </a:cxn>
                <a:cxn ang="0">
                  <a:pos x="12" y="4"/>
                </a:cxn>
                <a:cxn ang="0">
                  <a:pos x="12" y="4"/>
                </a:cxn>
              </a:cxnLst>
              <a:rect l="0" t="0" r="r" b="b"/>
              <a:pathLst>
                <a:path w="23" h="23">
                  <a:moveTo>
                    <a:pt x="12" y="23"/>
                  </a:moveTo>
                  <a:cubicBezTo>
                    <a:pt x="18" y="23"/>
                    <a:pt x="23" y="18"/>
                    <a:pt x="23" y="11"/>
                  </a:cubicBezTo>
                  <a:cubicBezTo>
                    <a:pt x="23" y="5"/>
                    <a:pt x="18" y="0"/>
                    <a:pt x="12" y="0"/>
                  </a:cubicBezTo>
                  <a:cubicBezTo>
                    <a:pt x="5" y="0"/>
                    <a:pt x="0" y="5"/>
                    <a:pt x="0" y="11"/>
                  </a:cubicBezTo>
                  <a:cubicBezTo>
                    <a:pt x="0" y="18"/>
                    <a:pt x="5" y="23"/>
                    <a:pt x="12" y="23"/>
                  </a:cubicBezTo>
                  <a:close/>
                  <a:moveTo>
                    <a:pt x="12" y="4"/>
                  </a:moveTo>
                  <a:cubicBezTo>
                    <a:pt x="16" y="4"/>
                    <a:pt x="19" y="7"/>
                    <a:pt x="19" y="11"/>
                  </a:cubicBezTo>
                  <a:cubicBezTo>
                    <a:pt x="19" y="15"/>
                    <a:pt x="16" y="19"/>
                    <a:pt x="12" y="19"/>
                  </a:cubicBezTo>
                  <a:cubicBezTo>
                    <a:pt x="7" y="19"/>
                    <a:pt x="4" y="15"/>
                    <a:pt x="4" y="11"/>
                  </a:cubicBezTo>
                  <a:cubicBezTo>
                    <a:pt x="4" y="7"/>
                    <a:pt x="7" y="4"/>
                    <a:pt x="12" y="4"/>
                  </a:cubicBezTo>
                  <a:close/>
                  <a:moveTo>
                    <a:pt x="12" y="4"/>
                  </a:moveTo>
                  <a:cubicBezTo>
                    <a:pt x="12" y="4"/>
                    <a:pt x="12" y="4"/>
                    <a:pt x="12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920" name="Group 167">
            <a:extLst>
              <a:ext uri="{FF2B5EF4-FFF2-40B4-BE49-F238E27FC236}">
                <a16:creationId xmlns:a16="http://schemas.microsoft.com/office/drawing/2014/main" id="{844614BB-B4FC-83A5-FAAD-342EBCDE6934}"/>
              </a:ext>
            </a:extLst>
          </p:cNvPr>
          <p:cNvGrpSpPr/>
          <p:nvPr/>
        </p:nvGrpSpPr>
        <p:grpSpPr>
          <a:xfrm>
            <a:off x="5142110" y="2717485"/>
            <a:ext cx="396156" cy="401462"/>
            <a:chOff x="3036888" y="1909763"/>
            <a:chExt cx="355600" cy="360363"/>
          </a:xfrm>
          <a:solidFill>
            <a:srgbClr val="268CAB"/>
          </a:solidFill>
        </p:grpSpPr>
        <p:sp>
          <p:nvSpPr>
            <p:cNvPr id="921" name="Freeform 76">
              <a:extLst>
                <a:ext uri="{FF2B5EF4-FFF2-40B4-BE49-F238E27FC236}">
                  <a16:creationId xmlns:a16="http://schemas.microsoft.com/office/drawing/2014/main" id="{9705FA22-5BFE-ED39-BBB5-8FCC85AA9F3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36888" y="1909763"/>
              <a:ext cx="355600" cy="360363"/>
            </a:xfrm>
            <a:custGeom>
              <a:avLst/>
              <a:gdLst/>
              <a:ahLst/>
              <a:cxnLst>
                <a:cxn ang="0">
                  <a:pos x="84" y="0"/>
                </a:cxn>
                <a:cxn ang="0">
                  <a:pos x="46" y="38"/>
                </a:cxn>
                <a:cxn ang="0">
                  <a:pos x="48" y="52"/>
                </a:cxn>
                <a:cxn ang="0">
                  <a:pos x="2" y="99"/>
                </a:cxn>
                <a:cxn ang="0">
                  <a:pos x="0" y="103"/>
                </a:cxn>
                <a:cxn ang="0">
                  <a:pos x="0" y="115"/>
                </a:cxn>
                <a:cxn ang="0">
                  <a:pos x="7" y="123"/>
                </a:cxn>
                <a:cxn ang="0">
                  <a:pos x="19" y="123"/>
                </a:cxn>
                <a:cxn ang="0">
                  <a:pos x="24" y="120"/>
                </a:cxn>
                <a:cxn ang="0">
                  <a:pos x="29" y="115"/>
                </a:cxn>
                <a:cxn ang="0">
                  <a:pos x="38" y="115"/>
                </a:cxn>
                <a:cxn ang="0">
                  <a:pos x="46" y="107"/>
                </a:cxn>
                <a:cxn ang="0">
                  <a:pos x="46" y="100"/>
                </a:cxn>
                <a:cxn ang="0">
                  <a:pos x="53" y="100"/>
                </a:cxn>
                <a:cxn ang="0">
                  <a:pos x="61" y="92"/>
                </a:cxn>
                <a:cxn ang="0">
                  <a:pos x="61" y="83"/>
                </a:cxn>
                <a:cxn ang="0">
                  <a:pos x="70" y="74"/>
                </a:cxn>
                <a:cxn ang="0">
                  <a:pos x="84" y="77"/>
                </a:cxn>
                <a:cxn ang="0">
                  <a:pos x="122" y="38"/>
                </a:cxn>
                <a:cxn ang="0">
                  <a:pos x="84" y="0"/>
                </a:cxn>
                <a:cxn ang="0">
                  <a:pos x="84" y="69"/>
                </a:cxn>
                <a:cxn ang="0">
                  <a:pos x="69" y="65"/>
                </a:cxn>
                <a:cxn ang="0">
                  <a:pos x="67" y="66"/>
                </a:cxn>
                <a:cxn ang="0">
                  <a:pos x="63" y="70"/>
                </a:cxn>
                <a:cxn ang="0">
                  <a:pos x="56" y="77"/>
                </a:cxn>
                <a:cxn ang="0">
                  <a:pos x="53" y="83"/>
                </a:cxn>
                <a:cxn ang="0">
                  <a:pos x="53" y="92"/>
                </a:cxn>
                <a:cxn ang="0">
                  <a:pos x="46" y="92"/>
                </a:cxn>
                <a:cxn ang="0">
                  <a:pos x="38" y="100"/>
                </a:cxn>
                <a:cxn ang="0">
                  <a:pos x="38" y="107"/>
                </a:cxn>
                <a:cxn ang="0">
                  <a:pos x="29" y="107"/>
                </a:cxn>
                <a:cxn ang="0">
                  <a:pos x="24" y="109"/>
                </a:cxn>
                <a:cxn ang="0">
                  <a:pos x="18" y="115"/>
                </a:cxn>
                <a:cxn ang="0">
                  <a:pos x="7" y="115"/>
                </a:cxn>
                <a:cxn ang="0">
                  <a:pos x="7" y="104"/>
                </a:cxn>
                <a:cxn ang="0">
                  <a:pos x="52" y="59"/>
                </a:cxn>
                <a:cxn ang="0">
                  <a:pos x="52" y="59"/>
                </a:cxn>
                <a:cxn ang="0">
                  <a:pos x="58" y="54"/>
                </a:cxn>
                <a:cxn ang="0">
                  <a:pos x="53" y="38"/>
                </a:cxn>
                <a:cxn ang="0">
                  <a:pos x="84" y="7"/>
                </a:cxn>
                <a:cxn ang="0">
                  <a:pos x="115" y="38"/>
                </a:cxn>
                <a:cxn ang="0">
                  <a:pos x="84" y="69"/>
                </a:cxn>
                <a:cxn ang="0">
                  <a:pos x="84" y="69"/>
                </a:cxn>
                <a:cxn ang="0">
                  <a:pos x="84" y="69"/>
                </a:cxn>
              </a:cxnLst>
              <a:rect l="0" t="0" r="r" b="b"/>
              <a:pathLst>
                <a:path w="122" h="123">
                  <a:moveTo>
                    <a:pt x="84" y="0"/>
                  </a:moveTo>
                  <a:cubicBezTo>
                    <a:pt x="63" y="0"/>
                    <a:pt x="46" y="17"/>
                    <a:pt x="46" y="38"/>
                  </a:cubicBezTo>
                  <a:cubicBezTo>
                    <a:pt x="46" y="43"/>
                    <a:pt x="47" y="48"/>
                    <a:pt x="48" y="52"/>
                  </a:cubicBezTo>
                  <a:cubicBezTo>
                    <a:pt x="2" y="99"/>
                    <a:pt x="2" y="99"/>
                    <a:pt x="2" y="99"/>
                  </a:cubicBezTo>
                  <a:cubicBezTo>
                    <a:pt x="1" y="100"/>
                    <a:pt x="0" y="101"/>
                    <a:pt x="0" y="103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0" y="119"/>
                    <a:pt x="3" y="123"/>
                    <a:pt x="7" y="123"/>
                  </a:cubicBezTo>
                  <a:cubicBezTo>
                    <a:pt x="19" y="123"/>
                    <a:pt x="19" y="123"/>
                    <a:pt x="19" y="123"/>
                  </a:cubicBezTo>
                  <a:cubicBezTo>
                    <a:pt x="21" y="123"/>
                    <a:pt x="22" y="122"/>
                    <a:pt x="24" y="120"/>
                  </a:cubicBezTo>
                  <a:cubicBezTo>
                    <a:pt x="29" y="115"/>
                    <a:pt x="29" y="115"/>
                    <a:pt x="29" y="115"/>
                  </a:cubicBezTo>
                  <a:cubicBezTo>
                    <a:pt x="38" y="115"/>
                    <a:pt x="38" y="115"/>
                    <a:pt x="38" y="115"/>
                  </a:cubicBezTo>
                  <a:cubicBezTo>
                    <a:pt x="42" y="115"/>
                    <a:pt x="46" y="111"/>
                    <a:pt x="46" y="107"/>
                  </a:cubicBezTo>
                  <a:cubicBezTo>
                    <a:pt x="46" y="100"/>
                    <a:pt x="46" y="100"/>
                    <a:pt x="46" y="100"/>
                  </a:cubicBezTo>
                  <a:cubicBezTo>
                    <a:pt x="53" y="100"/>
                    <a:pt x="53" y="100"/>
                    <a:pt x="53" y="100"/>
                  </a:cubicBezTo>
                  <a:cubicBezTo>
                    <a:pt x="58" y="100"/>
                    <a:pt x="61" y="96"/>
                    <a:pt x="61" y="92"/>
                  </a:cubicBezTo>
                  <a:cubicBezTo>
                    <a:pt x="61" y="83"/>
                    <a:pt x="61" y="83"/>
                    <a:pt x="61" y="83"/>
                  </a:cubicBezTo>
                  <a:cubicBezTo>
                    <a:pt x="70" y="74"/>
                    <a:pt x="70" y="74"/>
                    <a:pt x="70" y="74"/>
                  </a:cubicBezTo>
                  <a:cubicBezTo>
                    <a:pt x="74" y="76"/>
                    <a:pt x="79" y="77"/>
                    <a:pt x="84" y="77"/>
                  </a:cubicBezTo>
                  <a:cubicBezTo>
                    <a:pt x="105" y="77"/>
                    <a:pt x="122" y="59"/>
                    <a:pt x="122" y="38"/>
                  </a:cubicBezTo>
                  <a:cubicBezTo>
                    <a:pt x="122" y="17"/>
                    <a:pt x="105" y="0"/>
                    <a:pt x="84" y="0"/>
                  </a:cubicBezTo>
                  <a:close/>
                  <a:moveTo>
                    <a:pt x="84" y="69"/>
                  </a:moveTo>
                  <a:cubicBezTo>
                    <a:pt x="78" y="69"/>
                    <a:pt x="73" y="67"/>
                    <a:pt x="69" y="65"/>
                  </a:cubicBezTo>
                  <a:cubicBezTo>
                    <a:pt x="67" y="66"/>
                    <a:pt x="67" y="66"/>
                    <a:pt x="67" y="66"/>
                  </a:cubicBezTo>
                  <a:cubicBezTo>
                    <a:pt x="63" y="70"/>
                    <a:pt x="63" y="70"/>
                    <a:pt x="63" y="70"/>
                  </a:cubicBezTo>
                  <a:cubicBezTo>
                    <a:pt x="56" y="77"/>
                    <a:pt x="56" y="77"/>
                    <a:pt x="56" y="77"/>
                  </a:cubicBezTo>
                  <a:cubicBezTo>
                    <a:pt x="54" y="79"/>
                    <a:pt x="53" y="81"/>
                    <a:pt x="53" y="83"/>
                  </a:cubicBezTo>
                  <a:cubicBezTo>
                    <a:pt x="53" y="92"/>
                    <a:pt x="53" y="92"/>
                    <a:pt x="53" y="92"/>
                  </a:cubicBezTo>
                  <a:cubicBezTo>
                    <a:pt x="46" y="92"/>
                    <a:pt x="46" y="92"/>
                    <a:pt x="46" y="92"/>
                  </a:cubicBezTo>
                  <a:cubicBezTo>
                    <a:pt x="41" y="92"/>
                    <a:pt x="38" y="95"/>
                    <a:pt x="38" y="100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29" y="107"/>
                    <a:pt x="29" y="107"/>
                    <a:pt x="29" y="107"/>
                  </a:cubicBezTo>
                  <a:cubicBezTo>
                    <a:pt x="27" y="107"/>
                    <a:pt x="25" y="108"/>
                    <a:pt x="24" y="109"/>
                  </a:cubicBezTo>
                  <a:cubicBezTo>
                    <a:pt x="18" y="115"/>
                    <a:pt x="18" y="115"/>
                    <a:pt x="18" y="115"/>
                  </a:cubicBezTo>
                  <a:cubicBezTo>
                    <a:pt x="7" y="115"/>
                    <a:pt x="7" y="115"/>
                    <a:pt x="7" y="115"/>
                  </a:cubicBezTo>
                  <a:cubicBezTo>
                    <a:pt x="7" y="104"/>
                    <a:pt x="7" y="104"/>
                    <a:pt x="7" y="104"/>
                  </a:cubicBezTo>
                  <a:cubicBezTo>
                    <a:pt x="52" y="59"/>
                    <a:pt x="52" y="59"/>
                    <a:pt x="52" y="59"/>
                  </a:cubicBezTo>
                  <a:cubicBezTo>
                    <a:pt x="52" y="59"/>
                    <a:pt x="52" y="59"/>
                    <a:pt x="52" y="59"/>
                  </a:cubicBezTo>
                  <a:cubicBezTo>
                    <a:pt x="58" y="54"/>
                    <a:pt x="58" y="54"/>
                    <a:pt x="58" y="54"/>
                  </a:cubicBezTo>
                  <a:cubicBezTo>
                    <a:pt x="55" y="49"/>
                    <a:pt x="53" y="44"/>
                    <a:pt x="53" y="38"/>
                  </a:cubicBezTo>
                  <a:cubicBezTo>
                    <a:pt x="53" y="21"/>
                    <a:pt x="67" y="7"/>
                    <a:pt x="84" y="7"/>
                  </a:cubicBezTo>
                  <a:cubicBezTo>
                    <a:pt x="101" y="7"/>
                    <a:pt x="115" y="21"/>
                    <a:pt x="115" y="38"/>
                  </a:cubicBezTo>
                  <a:cubicBezTo>
                    <a:pt x="115" y="55"/>
                    <a:pt x="101" y="69"/>
                    <a:pt x="84" y="69"/>
                  </a:cubicBezTo>
                  <a:close/>
                  <a:moveTo>
                    <a:pt x="84" y="69"/>
                  </a:moveTo>
                  <a:cubicBezTo>
                    <a:pt x="84" y="69"/>
                    <a:pt x="84" y="69"/>
                    <a:pt x="84" y="6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22" name="Freeform 77">
              <a:extLst>
                <a:ext uri="{FF2B5EF4-FFF2-40B4-BE49-F238E27FC236}">
                  <a16:creationId xmlns:a16="http://schemas.microsoft.com/office/drawing/2014/main" id="{3A0B6263-13FC-E0E5-46DA-AA4262129B0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59138" y="1952626"/>
              <a:ext cx="90488" cy="92075"/>
            </a:xfrm>
            <a:custGeom>
              <a:avLst/>
              <a:gdLst/>
              <a:ahLst/>
              <a:cxnLst>
                <a:cxn ang="0">
                  <a:pos x="30" y="16"/>
                </a:cxn>
                <a:cxn ang="0">
                  <a:pos x="15" y="1"/>
                </a:cxn>
                <a:cxn ang="0">
                  <a:pos x="11" y="0"/>
                </a:cxn>
                <a:cxn ang="0">
                  <a:pos x="1" y="11"/>
                </a:cxn>
                <a:cxn ang="0">
                  <a:pos x="0" y="12"/>
                </a:cxn>
                <a:cxn ang="0">
                  <a:pos x="1" y="15"/>
                </a:cxn>
                <a:cxn ang="0">
                  <a:pos x="17" y="30"/>
                </a:cxn>
                <a:cxn ang="0">
                  <a:pos x="20" y="31"/>
                </a:cxn>
                <a:cxn ang="0">
                  <a:pos x="31" y="20"/>
                </a:cxn>
                <a:cxn ang="0">
                  <a:pos x="31" y="19"/>
                </a:cxn>
                <a:cxn ang="0">
                  <a:pos x="30" y="16"/>
                </a:cxn>
                <a:cxn ang="0">
                  <a:pos x="19" y="27"/>
                </a:cxn>
                <a:cxn ang="0">
                  <a:pos x="4" y="13"/>
                </a:cxn>
                <a:cxn ang="0">
                  <a:pos x="13" y="4"/>
                </a:cxn>
                <a:cxn ang="0">
                  <a:pos x="27" y="19"/>
                </a:cxn>
                <a:cxn ang="0">
                  <a:pos x="19" y="27"/>
                </a:cxn>
                <a:cxn ang="0">
                  <a:pos x="19" y="27"/>
                </a:cxn>
                <a:cxn ang="0">
                  <a:pos x="19" y="27"/>
                </a:cxn>
              </a:cxnLst>
              <a:rect l="0" t="0" r="r" b="b"/>
              <a:pathLst>
                <a:path w="31" h="31">
                  <a:moveTo>
                    <a:pt x="30" y="16"/>
                  </a:moveTo>
                  <a:cubicBezTo>
                    <a:pt x="26" y="10"/>
                    <a:pt x="21" y="5"/>
                    <a:pt x="15" y="1"/>
                  </a:cubicBezTo>
                  <a:cubicBezTo>
                    <a:pt x="14" y="0"/>
                    <a:pt x="13" y="0"/>
                    <a:pt x="11" y="0"/>
                  </a:cubicBezTo>
                  <a:cubicBezTo>
                    <a:pt x="6" y="2"/>
                    <a:pt x="2" y="6"/>
                    <a:pt x="1" y="1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3"/>
                    <a:pt x="1" y="14"/>
                    <a:pt x="1" y="15"/>
                  </a:cubicBezTo>
                  <a:cubicBezTo>
                    <a:pt x="5" y="21"/>
                    <a:pt x="11" y="26"/>
                    <a:pt x="17" y="30"/>
                  </a:cubicBezTo>
                  <a:cubicBezTo>
                    <a:pt x="18" y="31"/>
                    <a:pt x="19" y="31"/>
                    <a:pt x="20" y="31"/>
                  </a:cubicBezTo>
                  <a:cubicBezTo>
                    <a:pt x="25" y="29"/>
                    <a:pt x="29" y="25"/>
                    <a:pt x="31" y="20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31" y="18"/>
                    <a:pt x="31" y="17"/>
                    <a:pt x="30" y="16"/>
                  </a:cubicBezTo>
                  <a:close/>
                  <a:moveTo>
                    <a:pt x="19" y="27"/>
                  </a:moveTo>
                  <a:cubicBezTo>
                    <a:pt x="13" y="23"/>
                    <a:pt x="8" y="18"/>
                    <a:pt x="4" y="13"/>
                  </a:cubicBezTo>
                  <a:cubicBezTo>
                    <a:pt x="6" y="8"/>
                    <a:pt x="8" y="6"/>
                    <a:pt x="13" y="4"/>
                  </a:cubicBezTo>
                  <a:cubicBezTo>
                    <a:pt x="18" y="8"/>
                    <a:pt x="23" y="13"/>
                    <a:pt x="27" y="19"/>
                  </a:cubicBezTo>
                  <a:cubicBezTo>
                    <a:pt x="26" y="23"/>
                    <a:pt x="23" y="26"/>
                    <a:pt x="19" y="27"/>
                  </a:cubicBezTo>
                  <a:close/>
                  <a:moveTo>
                    <a:pt x="19" y="27"/>
                  </a:moveTo>
                  <a:cubicBezTo>
                    <a:pt x="19" y="27"/>
                    <a:pt x="19" y="27"/>
                    <a:pt x="19" y="2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923" name="Group 168">
            <a:extLst>
              <a:ext uri="{FF2B5EF4-FFF2-40B4-BE49-F238E27FC236}">
                <a16:creationId xmlns:a16="http://schemas.microsoft.com/office/drawing/2014/main" id="{AFC59A31-AD1D-46C3-DCB8-180CA64386A4}"/>
              </a:ext>
            </a:extLst>
          </p:cNvPr>
          <p:cNvGrpSpPr/>
          <p:nvPr/>
        </p:nvGrpSpPr>
        <p:grpSpPr>
          <a:xfrm>
            <a:off x="5868183" y="2717485"/>
            <a:ext cx="275895" cy="401462"/>
            <a:chOff x="4075113" y="1909763"/>
            <a:chExt cx="247650" cy="360363"/>
          </a:xfrm>
          <a:solidFill>
            <a:srgbClr val="268CAB"/>
          </a:solidFill>
        </p:grpSpPr>
        <p:sp>
          <p:nvSpPr>
            <p:cNvPr id="924" name="Freeform 78">
              <a:extLst>
                <a:ext uri="{FF2B5EF4-FFF2-40B4-BE49-F238E27FC236}">
                  <a16:creationId xmlns:a16="http://schemas.microsoft.com/office/drawing/2014/main" id="{7BB3B9F5-8467-8043-A2ED-1A6814CF749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75113" y="1909763"/>
              <a:ext cx="247650" cy="360363"/>
            </a:xfrm>
            <a:custGeom>
              <a:avLst/>
              <a:gdLst/>
              <a:ahLst/>
              <a:cxnLst>
                <a:cxn ang="0">
                  <a:pos x="42" y="0"/>
                </a:cxn>
                <a:cxn ang="0">
                  <a:pos x="0" y="42"/>
                </a:cxn>
                <a:cxn ang="0">
                  <a:pos x="19" y="88"/>
                </a:cxn>
                <a:cxn ang="0">
                  <a:pos x="42" y="123"/>
                </a:cxn>
                <a:cxn ang="0">
                  <a:pos x="65" y="88"/>
                </a:cxn>
                <a:cxn ang="0">
                  <a:pos x="85" y="42"/>
                </a:cxn>
                <a:cxn ang="0">
                  <a:pos x="42" y="0"/>
                </a:cxn>
                <a:cxn ang="0">
                  <a:pos x="52" y="104"/>
                </a:cxn>
                <a:cxn ang="0">
                  <a:pos x="33" y="106"/>
                </a:cxn>
                <a:cxn ang="0">
                  <a:pos x="31" y="99"/>
                </a:cxn>
                <a:cxn ang="0">
                  <a:pos x="31" y="99"/>
                </a:cxn>
                <a:cxn ang="0">
                  <a:pos x="55" y="96"/>
                </a:cxn>
                <a:cxn ang="0">
                  <a:pos x="54" y="99"/>
                </a:cxn>
                <a:cxn ang="0">
                  <a:pos x="52" y="104"/>
                </a:cxn>
                <a:cxn ang="0">
                  <a:pos x="30" y="95"/>
                </a:cxn>
                <a:cxn ang="0">
                  <a:pos x="27" y="88"/>
                </a:cxn>
                <a:cxn ang="0">
                  <a:pos x="57" y="88"/>
                </a:cxn>
                <a:cxn ang="0">
                  <a:pos x="56" y="92"/>
                </a:cxn>
                <a:cxn ang="0">
                  <a:pos x="30" y="95"/>
                </a:cxn>
                <a:cxn ang="0">
                  <a:pos x="42" y="115"/>
                </a:cxn>
                <a:cxn ang="0">
                  <a:pos x="35" y="110"/>
                </a:cxn>
                <a:cxn ang="0">
                  <a:pos x="51" y="108"/>
                </a:cxn>
                <a:cxn ang="0">
                  <a:pos x="42" y="115"/>
                </a:cxn>
                <a:cxn ang="0">
                  <a:pos x="60" y="80"/>
                </a:cxn>
                <a:cxn ang="0">
                  <a:pos x="24" y="80"/>
                </a:cxn>
                <a:cxn ang="0">
                  <a:pos x="18" y="68"/>
                </a:cxn>
                <a:cxn ang="0">
                  <a:pos x="8" y="42"/>
                </a:cxn>
                <a:cxn ang="0">
                  <a:pos x="42" y="8"/>
                </a:cxn>
                <a:cxn ang="0">
                  <a:pos x="77" y="42"/>
                </a:cxn>
                <a:cxn ang="0">
                  <a:pos x="67" y="68"/>
                </a:cxn>
                <a:cxn ang="0">
                  <a:pos x="60" y="80"/>
                </a:cxn>
                <a:cxn ang="0">
                  <a:pos x="60" y="80"/>
                </a:cxn>
                <a:cxn ang="0">
                  <a:pos x="60" y="80"/>
                </a:cxn>
              </a:cxnLst>
              <a:rect l="0" t="0" r="r" b="b"/>
              <a:pathLst>
                <a:path w="85" h="123">
                  <a:moveTo>
                    <a:pt x="42" y="0"/>
                  </a:moveTo>
                  <a:cubicBezTo>
                    <a:pt x="19" y="0"/>
                    <a:pt x="0" y="19"/>
                    <a:pt x="0" y="42"/>
                  </a:cubicBezTo>
                  <a:cubicBezTo>
                    <a:pt x="0" y="57"/>
                    <a:pt x="14" y="74"/>
                    <a:pt x="19" y="88"/>
                  </a:cubicBezTo>
                  <a:cubicBezTo>
                    <a:pt x="27" y="110"/>
                    <a:pt x="26" y="123"/>
                    <a:pt x="42" y="123"/>
                  </a:cubicBezTo>
                  <a:cubicBezTo>
                    <a:pt x="59" y="123"/>
                    <a:pt x="58" y="110"/>
                    <a:pt x="65" y="88"/>
                  </a:cubicBezTo>
                  <a:cubicBezTo>
                    <a:pt x="70" y="74"/>
                    <a:pt x="85" y="57"/>
                    <a:pt x="85" y="42"/>
                  </a:cubicBezTo>
                  <a:cubicBezTo>
                    <a:pt x="85" y="19"/>
                    <a:pt x="66" y="0"/>
                    <a:pt x="42" y="0"/>
                  </a:cubicBezTo>
                  <a:close/>
                  <a:moveTo>
                    <a:pt x="52" y="104"/>
                  </a:moveTo>
                  <a:cubicBezTo>
                    <a:pt x="33" y="106"/>
                    <a:pt x="33" y="106"/>
                    <a:pt x="33" y="106"/>
                  </a:cubicBezTo>
                  <a:cubicBezTo>
                    <a:pt x="33" y="104"/>
                    <a:pt x="32" y="102"/>
                    <a:pt x="31" y="99"/>
                  </a:cubicBezTo>
                  <a:cubicBezTo>
                    <a:pt x="31" y="99"/>
                    <a:pt x="31" y="99"/>
                    <a:pt x="31" y="99"/>
                  </a:cubicBezTo>
                  <a:cubicBezTo>
                    <a:pt x="55" y="96"/>
                    <a:pt x="55" y="96"/>
                    <a:pt x="55" y="96"/>
                  </a:cubicBezTo>
                  <a:cubicBezTo>
                    <a:pt x="54" y="97"/>
                    <a:pt x="54" y="98"/>
                    <a:pt x="54" y="99"/>
                  </a:cubicBezTo>
                  <a:cubicBezTo>
                    <a:pt x="53" y="101"/>
                    <a:pt x="53" y="103"/>
                    <a:pt x="52" y="104"/>
                  </a:cubicBezTo>
                  <a:close/>
                  <a:moveTo>
                    <a:pt x="30" y="95"/>
                  </a:moveTo>
                  <a:cubicBezTo>
                    <a:pt x="29" y="93"/>
                    <a:pt x="28" y="91"/>
                    <a:pt x="27" y="88"/>
                  </a:cubicBezTo>
                  <a:cubicBezTo>
                    <a:pt x="57" y="88"/>
                    <a:pt x="57" y="88"/>
                    <a:pt x="57" y="88"/>
                  </a:cubicBezTo>
                  <a:cubicBezTo>
                    <a:pt x="57" y="89"/>
                    <a:pt x="56" y="91"/>
                    <a:pt x="56" y="92"/>
                  </a:cubicBezTo>
                  <a:lnTo>
                    <a:pt x="30" y="95"/>
                  </a:lnTo>
                  <a:close/>
                  <a:moveTo>
                    <a:pt x="42" y="115"/>
                  </a:moveTo>
                  <a:cubicBezTo>
                    <a:pt x="38" y="115"/>
                    <a:pt x="37" y="114"/>
                    <a:pt x="35" y="110"/>
                  </a:cubicBezTo>
                  <a:cubicBezTo>
                    <a:pt x="51" y="108"/>
                    <a:pt x="51" y="108"/>
                    <a:pt x="51" y="108"/>
                  </a:cubicBezTo>
                  <a:cubicBezTo>
                    <a:pt x="49" y="114"/>
                    <a:pt x="47" y="115"/>
                    <a:pt x="42" y="115"/>
                  </a:cubicBezTo>
                  <a:close/>
                  <a:moveTo>
                    <a:pt x="60" y="80"/>
                  </a:moveTo>
                  <a:cubicBezTo>
                    <a:pt x="24" y="80"/>
                    <a:pt x="24" y="80"/>
                    <a:pt x="24" y="80"/>
                  </a:cubicBezTo>
                  <a:cubicBezTo>
                    <a:pt x="23" y="76"/>
                    <a:pt x="20" y="72"/>
                    <a:pt x="18" y="68"/>
                  </a:cubicBezTo>
                  <a:cubicBezTo>
                    <a:pt x="13" y="59"/>
                    <a:pt x="8" y="50"/>
                    <a:pt x="8" y="42"/>
                  </a:cubicBezTo>
                  <a:cubicBezTo>
                    <a:pt x="8" y="23"/>
                    <a:pt x="23" y="8"/>
                    <a:pt x="42" y="8"/>
                  </a:cubicBezTo>
                  <a:cubicBezTo>
                    <a:pt x="61" y="8"/>
                    <a:pt x="77" y="23"/>
                    <a:pt x="77" y="42"/>
                  </a:cubicBezTo>
                  <a:cubicBezTo>
                    <a:pt x="77" y="50"/>
                    <a:pt x="72" y="59"/>
                    <a:pt x="67" y="68"/>
                  </a:cubicBezTo>
                  <a:cubicBezTo>
                    <a:pt x="64" y="72"/>
                    <a:pt x="62" y="76"/>
                    <a:pt x="60" y="80"/>
                  </a:cubicBezTo>
                  <a:close/>
                  <a:moveTo>
                    <a:pt x="60" y="80"/>
                  </a:moveTo>
                  <a:cubicBezTo>
                    <a:pt x="60" y="80"/>
                    <a:pt x="60" y="80"/>
                    <a:pt x="60" y="8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25" name="Freeform 79">
              <a:extLst>
                <a:ext uri="{FF2B5EF4-FFF2-40B4-BE49-F238E27FC236}">
                  <a16:creationId xmlns:a16="http://schemas.microsoft.com/office/drawing/2014/main" id="{4CCF7A68-C22E-5123-C49C-9E8F0ADE7C8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30675" y="1965326"/>
              <a:ext cx="73025" cy="73025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0" y="23"/>
                </a:cxn>
                <a:cxn ang="0">
                  <a:pos x="2" y="25"/>
                </a:cxn>
                <a:cxn ang="0">
                  <a:pos x="4" y="23"/>
                </a:cxn>
                <a:cxn ang="0">
                  <a:pos x="23" y="4"/>
                </a:cxn>
                <a:cxn ang="0">
                  <a:pos x="25" y="2"/>
                </a:cxn>
                <a:cxn ang="0">
                  <a:pos x="23" y="0"/>
                </a:cxn>
                <a:cxn ang="0">
                  <a:pos x="23" y="0"/>
                </a:cxn>
                <a:cxn ang="0">
                  <a:pos x="23" y="0"/>
                </a:cxn>
              </a:cxnLst>
              <a:rect l="0" t="0" r="r" b="b"/>
              <a:pathLst>
                <a:path w="25" h="25">
                  <a:moveTo>
                    <a:pt x="23" y="0"/>
                  </a:moveTo>
                  <a:cubicBezTo>
                    <a:pt x="11" y="0"/>
                    <a:pt x="0" y="10"/>
                    <a:pt x="0" y="23"/>
                  </a:cubicBezTo>
                  <a:cubicBezTo>
                    <a:pt x="0" y="24"/>
                    <a:pt x="1" y="25"/>
                    <a:pt x="2" y="25"/>
                  </a:cubicBezTo>
                  <a:cubicBezTo>
                    <a:pt x="3" y="25"/>
                    <a:pt x="4" y="24"/>
                    <a:pt x="4" y="23"/>
                  </a:cubicBezTo>
                  <a:cubicBezTo>
                    <a:pt x="4" y="12"/>
                    <a:pt x="13" y="4"/>
                    <a:pt x="23" y="4"/>
                  </a:cubicBezTo>
                  <a:cubicBezTo>
                    <a:pt x="24" y="4"/>
                    <a:pt x="25" y="3"/>
                    <a:pt x="25" y="2"/>
                  </a:cubicBezTo>
                  <a:cubicBezTo>
                    <a:pt x="25" y="1"/>
                    <a:pt x="24" y="0"/>
                    <a:pt x="23" y="0"/>
                  </a:cubicBezTo>
                  <a:close/>
                  <a:moveTo>
                    <a:pt x="23" y="0"/>
                  </a:moveTo>
                  <a:cubicBezTo>
                    <a:pt x="23" y="0"/>
                    <a:pt x="23" y="0"/>
                    <a:pt x="2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926" name="Freeform 80">
            <a:extLst>
              <a:ext uri="{FF2B5EF4-FFF2-40B4-BE49-F238E27FC236}">
                <a16:creationId xmlns:a16="http://schemas.microsoft.com/office/drawing/2014/main" id="{55F945A0-CDAC-B725-E66D-4FD62FBF4E5A}"/>
              </a:ext>
            </a:extLst>
          </p:cNvPr>
          <p:cNvSpPr>
            <a:spLocks noEditPoints="1"/>
          </p:cNvSpPr>
          <p:nvPr/>
        </p:nvSpPr>
        <p:spPr bwMode="auto">
          <a:xfrm>
            <a:off x="6473992" y="2736941"/>
            <a:ext cx="403230" cy="348405"/>
          </a:xfrm>
          <a:custGeom>
            <a:avLst/>
            <a:gdLst/>
            <a:ahLst/>
            <a:cxnLst>
              <a:cxn ang="0">
                <a:pos x="120" y="17"/>
              </a:cxn>
              <a:cxn ang="0">
                <a:pos x="101" y="2"/>
              </a:cxn>
              <a:cxn ang="0">
                <a:pos x="97" y="0"/>
              </a:cxn>
              <a:cxn ang="0">
                <a:pos x="27" y="0"/>
              </a:cxn>
              <a:cxn ang="0">
                <a:pos x="23" y="2"/>
              </a:cxn>
              <a:cxn ang="0">
                <a:pos x="4" y="17"/>
              </a:cxn>
              <a:cxn ang="0">
                <a:pos x="1" y="26"/>
              </a:cxn>
              <a:cxn ang="0">
                <a:pos x="9" y="49"/>
              </a:cxn>
              <a:cxn ang="0">
                <a:pos x="13" y="53"/>
              </a:cxn>
              <a:cxn ang="0">
                <a:pos x="16" y="54"/>
              </a:cxn>
              <a:cxn ang="0">
                <a:pos x="20" y="53"/>
              </a:cxn>
              <a:cxn ang="0">
                <a:pos x="20" y="100"/>
              </a:cxn>
              <a:cxn ang="0">
                <a:pos x="27" y="107"/>
              </a:cxn>
              <a:cxn ang="0">
                <a:pos x="97" y="107"/>
              </a:cxn>
              <a:cxn ang="0">
                <a:pos x="104" y="100"/>
              </a:cxn>
              <a:cxn ang="0">
                <a:pos x="104" y="53"/>
              </a:cxn>
              <a:cxn ang="0">
                <a:pos x="108" y="54"/>
              </a:cxn>
              <a:cxn ang="0">
                <a:pos x="111" y="53"/>
              </a:cxn>
              <a:cxn ang="0">
                <a:pos x="115" y="49"/>
              </a:cxn>
              <a:cxn ang="0">
                <a:pos x="123" y="26"/>
              </a:cxn>
              <a:cxn ang="0">
                <a:pos x="120" y="17"/>
              </a:cxn>
              <a:cxn ang="0">
                <a:pos x="76" y="8"/>
              </a:cxn>
              <a:cxn ang="0">
                <a:pos x="62" y="15"/>
              </a:cxn>
              <a:cxn ang="0">
                <a:pos x="48" y="8"/>
              </a:cxn>
              <a:cxn ang="0">
                <a:pos x="76" y="8"/>
              </a:cxn>
              <a:cxn ang="0">
                <a:pos x="108" y="46"/>
              </a:cxn>
              <a:cxn ang="0">
                <a:pos x="97" y="38"/>
              </a:cxn>
              <a:cxn ang="0">
                <a:pos x="97" y="100"/>
              </a:cxn>
              <a:cxn ang="0">
                <a:pos x="27" y="100"/>
              </a:cxn>
              <a:cxn ang="0">
                <a:pos x="27" y="38"/>
              </a:cxn>
              <a:cxn ang="0">
                <a:pos x="16" y="46"/>
              </a:cxn>
              <a:cxn ang="0">
                <a:pos x="8" y="23"/>
              </a:cxn>
              <a:cxn ang="0">
                <a:pos x="27" y="8"/>
              </a:cxn>
              <a:cxn ang="0">
                <a:pos x="44" y="8"/>
              </a:cxn>
              <a:cxn ang="0">
                <a:pos x="62" y="19"/>
              </a:cxn>
              <a:cxn ang="0">
                <a:pos x="80" y="8"/>
              </a:cxn>
              <a:cxn ang="0">
                <a:pos x="97" y="8"/>
              </a:cxn>
              <a:cxn ang="0">
                <a:pos x="116" y="23"/>
              </a:cxn>
              <a:cxn ang="0">
                <a:pos x="108" y="46"/>
              </a:cxn>
              <a:cxn ang="0">
                <a:pos x="108" y="46"/>
              </a:cxn>
              <a:cxn ang="0">
                <a:pos x="108" y="46"/>
              </a:cxn>
            </a:cxnLst>
            <a:rect l="0" t="0" r="r" b="b"/>
            <a:pathLst>
              <a:path w="124" h="107">
                <a:moveTo>
                  <a:pt x="120" y="17"/>
                </a:moveTo>
                <a:cubicBezTo>
                  <a:pt x="101" y="2"/>
                  <a:pt x="101" y="2"/>
                  <a:pt x="101" y="2"/>
                </a:cubicBezTo>
                <a:cubicBezTo>
                  <a:pt x="100" y="1"/>
                  <a:pt x="98" y="0"/>
                  <a:pt x="97" y="0"/>
                </a:cubicBezTo>
                <a:cubicBezTo>
                  <a:pt x="27" y="0"/>
                  <a:pt x="27" y="0"/>
                  <a:pt x="27" y="0"/>
                </a:cubicBezTo>
                <a:cubicBezTo>
                  <a:pt x="26" y="0"/>
                  <a:pt x="24" y="1"/>
                  <a:pt x="23" y="2"/>
                </a:cubicBezTo>
                <a:cubicBezTo>
                  <a:pt x="4" y="17"/>
                  <a:pt x="4" y="17"/>
                  <a:pt x="4" y="17"/>
                </a:cubicBezTo>
                <a:cubicBezTo>
                  <a:pt x="1" y="19"/>
                  <a:pt x="0" y="22"/>
                  <a:pt x="1" y="26"/>
                </a:cubicBezTo>
                <a:cubicBezTo>
                  <a:pt x="9" y="49"/>
                  <a:pt x="9" y="49"/>
                  <a:pt x="9" y="49"/>
                </a:cubicBezTo>
                <a:cubicBezTo>
                  <a:pt x="9" y="51"/>
                  <a:pt x="11" y="53"/>
                  <a:pt x="13" y="53"/>
                </a:cubicBezTo>
                <a:cubicBezTo>
                  <a:pt x="14" y="54"/>
                  <a:pt x="15" y="54"/>
                  <a:pt x="16" y="54"/>
                </a:cubicBezTo>
                <a:cubicBezTo>
                  <a:pt x="17" y="54"/>
                  <a:pt x="19" y="53"/>
                  <a:pt x="20" y="53"/>
                </a:cubicBezTo>
                <a:cubicBezTo>
                  <a:pt x="20" y="100"/>
                  <a:pt x="20" y="100"/>
                  <a:pt x="20" y="100"/>
                </a:cubicBezTo>
                <a:cubicBezTo>
                  <a:pt x="20" y="104"/>
                  <a:pt x="23" y="107"/>
                  <a:pt x="27" y="107"/>
                </a:cubicBezTo>
                <a:cubicBezTo>
                  <a:pt x="97" y="107"/>
                  <a:pt x="97" y="107"/>
                  <a:pt x="97" y="107"/>
                </a:cubicBezTo>
                <a:cubicBezTo>
                  <a:pt x="101" y="107"/>
                  <a:pt x="104" y="104"/>
                  <a:pt x="104" y="100"/>
                </a:cubicBezTo>
                <a:cubicBezTo>
                  <a:pt x="104" y="53"/>
                  <a:pt x="104" y="53"/>
                  <a:pt x="104" y="53"/>
                </a:cubicBezTo>
                <a:cubicBezTo>
                  <a:pt x="105" y="53"/>
                  <a:pt x="107" y="54"/>
                  <a:pt x="108" y="54"/>
                </a:cubicBezTo>
                <a:cubicBezTo>
                  <a:pt x="109" y="54"/>
                  <a:pt x="110" y="54"/>
                  <a:pt x="111" y="53"/>
                </a:cubicBezTo>
                <a:cubicBezTo>
                  <a:pt x="113" y="53"/>
                  <a:pt x="115" y="51"/>
                  <a:pt x="115" y="49"/>
                </a:cubicBezTo>
                <a:cubicBezTo>
                  <a:pt x="123" y="26"/>
                  <a:pt x="123" y="26"/>
                  <a:pt x="123" y="26"/>
                </a:cubicBezTo>
                <a:cubicBezTo>
                  <a:pt x="124" y="22"/>
                  <a:pt x="123" y="19"/>
                  <a:pt x="120" y="17"/>
                </a:cubicBezTo>
                <a:close/>
                <a:moveTo>
                  <a:pt x="76" y="8"/>
                </a:moveTo>
                <a:cubicBezTo>
                  <a:pt x="74" y="12"/>
                  <a:pt x="69" y="15"/>
                  <a:pt x="62" y="15"/>
                </a:cubicBezTo>
                <a:cubicBezTo>
                  <a:pt x="55" y="15"/>
                  <a:pt x="50" y="12"/>
                  <a:pt x="48" y="8"/>
                </a:cubicBezTo>
                <a:lnTo>
                  <a:pt x="76" y="8"/>
                </a:lnTo>
                <a:close/>
                <a:moveTo>
                  <a:pt x="108" y="46"/>
                </a:moveTo>
                <a:cubicBezTo>
                  <a:pt x="97" y="38"/>
                  <a:pt x="97" y="38"/>
                  <a:pt x="97" y="38"/>
                </a:cubicBezTo>
                <a:cubicBezTo>
                  <a:pt x="97" y="100"/>
                  <a:pt x="97" y="100"/>
                  <a:pt x="97" y="100"/>
                </a:cubicBezTo>
                <a:cubicBezTo>
                  <a:pt x="27" y="100"/>
                  <a:pt x="27" y="100"/>
                  <a:pt x="27" y="100"/>
                </a:cubicBezTo>
                <a:cubicBezTo>
                  <a:pt x="27" y="38"/>
                  <a:pt x="27" y="38"/>
                  <a:pt x="27" y="38"/>
                </a:cubicBezTo>
                <a:cubicBezTo>
                  <a:pt x="16" y="46"/>
                  <a:pt x="16" y="46"/>
                  <a:pt x="16" y="46"/>
                </a:cubicBezTo>
                <a:cubicBezTo>
                  <a:pt x="8" y="23"/>
                  <a:pt x="8" y="23"/>
                  <a:pt x="8" y="23"/>
                </a:cubicBezTo>
                <a:cubicBezTo>
                  <a:pt x="27" y="8"/>
                  <a:pt x="27" y="8"/>
                  <a:pt x="27" y="8"/>
                </a:cubicBezTo>
                <a:cubicBezTo>
                  <a:pt x="44" y="8"/>
                  <a:pt x="44" y="8"/>
                  <a:pt x="44" y="8"/>
                </a:cubicBezTo>
                <a:cubicBezTo>
                  <a:pt x="46" y="14"/>
                  <a:pt x="53" y="19"/>
                  <a:pt x="62" y="19"/>
                </a:cubicBezTo>
                <a:cubicBezTo>
                  <a:pt x="71" y="19"/>
                  <a:pt x="78" y="14"/>
                  <a:pt x="80" y="8"/>
                </a:cubicBezTo>
                <a:cubicBezTo>
                  <a:pt x="97" y="8"/>
                  <a:pt x="97" y="8"/>
                  <a:pt x="97" y="8"/>
                </a:cubicBezTo>
                <a:cubicBezTo>
                  <a:pt x="116" y="23"/>
                  <a:pt x="116" y="23"/>
                  <a:pt x="116" y="23"/>
                </a:cubicBezTo>
                <a:lnTo>
                  <a:pt x="108" y="46"/>
                </a:lnTo>
                <a:close/>
                <a:moveTo>
                  <a:pt x="108" y="46"/>
                </a:moveTo>
                <a:cubicBezTo>
                  <a:pt x="108" y="46"/>
                  <a:pt x="108" y="46"/>
                  <a:pt x="108" y="46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927" name="Group 174">
            <a:extLst>
              <a:ext uri="{FF2B5EF4-FFF2-40B4-BE49-F238E27FC236}">
                <a16:creationId xmlns:a16="http://schemas.microsoft.com/office/drawing/2014/main" id="{32119E7A-E0FF-AE9A-0564-68FD09C9A7EC}"/>
              </a:ext>
            </a:extLst>
          </p:cNvPr>
          <p:cNvGrpSpPr/>
          <p:nvPr/>
        </p:nvGrpSpPr>
        <p:grpSpPr>
          <a:xfrm>
            <a:off x="7207138" y="2687421"/>
            <a:ext cx="452749" cy="454519"/>
            <a:chOff x="5530850" y="1882776"/>
            <a:chExt cx="406400" cy="407988"/>
          </a:xfrm>
          <a:solidFill>
            <a:srgbClr val="268CAB"/>
          </a:solidFill>
        </p:grpSpPr>
        <p:sp>
          <p:nvSpPr>
            <p:cNvPr id="928" name="Freeform 81">
              <a:extLst>
                <a:ext uri="{FF2B5EF4-FFF2-40B4-BE49-F238E27FC236}">
                  <a16:creationId xmlns:a16="http://schemas.microsoft.com/office/drawing/2014/main" id="{9252B3EC-01AF-853D-6E08-5290161EE8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30850" y="1882776"/>
              <a:ext cx="406400" cy="407988"/>
            </a:xfrm>
            <a:custGeom>
              <a:avLst/>
              <a:gdLst/>
              <a:ahLst/>
              <a:cxnLst>
                <a:cxn ang="0">
                  <a:pos x="93" y="12"/>
                </a:cxn>
                <a:cxn ang="0">
                  <a:pos x="13" y="46"/>
                </a:cxn>
                <a:cxn ang="0">
                  <a:pos x="47" y="126"/>
                </a:cxn>
                <a:cxn ang="0">
                  <a:pos x="127" y="92"/>
                </a:cxn>
                <a:cxn ang="0">
                  <a:pos x="93" y="12"/>
                </a:cxn>
                <a:cxn ang="0">
                  <a:pos x="50" y="119"/>
                </a:cxn>
                <a:cxn ang="0">
                  <a:pos x="20" y="49"/>
                </a:cxn>
                <a:cxn ang="0">
                  <a:pos x="90" y="19"/>
                </a:cxn>
                <a:cxn ang="0">
                  <a:pos x="120" y="89"/>
                </a:cxn>
                <a:cxn ang="0">
                  <a:pos x="50" y="119"/>
                </a:cxn>
                <a:cxn ang="0">
                  <a:pos x="50" y="119"/>
                </a:cxn>
                <a:cxn ang="0">
                  <a:pos x="50" y="119"/>
                </a:cxn>
              </a:cxnLst>
              <a:rect l="0" t="0" r="r" b="b"/>
              <a:pathLst>
                <a:path w="139" h="139">
                  <a:moveTo>
                    <a:pt x="93" y="12"/>
                  </a:moveTo>
                  <a:cubicBezTo>
                    <a:pt x="61" y="0"/>
                    <a:pt x="25" y="15"/>
                    <a:pt x="13" y="46"/>
                  </a:cubicBezTo>
                  <a:cubicBezTo>
                    <a:pt x="0" y="78"/>
                    <a:pt x="16" y="114"/>
                    <a:pt x="47" y="126"/>
                  </a:cubicBezTo>
                  <a:cubicBezTo>
                    <a:pt x="78" y="139"/>
                    <a:pt x="114" y="124"/>
                    <a:pt x="127" y="92"/>
                  </a:cubicBezTo>
                  <a:cubicBezTo>
                    <a:pt x="139" y="61"/>
                    <a:pt x="124" y="25"/>
                    <a:pt x="93" y="12"/>
                  </a:cubicBezTo>
                  <a:close/>
                  <a:moveTo>
                    <a:pt x="50" y="119"/>
                  </a:moveTo>
                  <a:cubicBezTo>
                    <a:pt x="22" y="108"/>
                    <a:pt x="9" y="77"/>
                    <a:pt x="20" y="49"/>
                  </a:cubicBezTo>
                  <a:cubicBezTo>
                    <a:pt x="31" y="22"/>
                    <a:pt x="62" y="8"/>
                    <a:pt x="90" y="19"/>
                  </a:cubicBezTo>
                  <a:cubicBezTo>
                    <a:pt x="117" y="30"/>
                    <a:pt x="131" y="62"/>
                    <a:pt x="120" y="89"/>
                  </a:cubicBezTo>
                  <a:cubicBezTo>
                    <a:pt x="109" y="117"/>
                    <a:pt x="77" y="130"/>
                    <a:pt x="50" y="119"/>
                  </a:cubicBezTo>
                  <a:close/>
                  <a:moveTo>
                    <a:pt x="50" y="119"/>
                  </a:moveTo>
                  <a:cubicBezTo>
                    <a:pt x="50" y="119"/>
                    <a:pt x="50" y="119"/>
                    <a:pt x="50" y="11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29" name="Freeform 82">
              <a:extLst>
                <a:ext uri="{FF2B5EF4-FFF2-40B4-BE49-F238E27FC236}">
                  <a16:creationId xmlns:a16="http://schemas.microsoft.com/office/drawing/2014/main" id="{6D0C5B74-1F6C-1035-4E7E-BD2EB30327D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10238" y="2062163"/>
              <a:ext cx="49213" cy="49213"/>
            </a:xfrm>
            <a:custGeom>
              <a:avLst/>
              <a:gdLst/>
              <a:ahLst/>
              <a:cxnLst>
                <a:cxn ang="0">
                  <a:pos x="12" y="1"/>
                </a:cxn>
                <a:cxn ang="0">
                  <a:pos x="2" y="5"/>
                </a:cxn>
                <a:cxn ang="0">
                  <a:pos x="6" y="15"/>
                </a:cxn>
                <a:cxn ang="0">
                  <a:pos x="16" y="11"/>
                </a:cxn>
                <a:cxn ang="0">
                  <a:pos x="12" y="1"/>
                </a:cxn>
                <a:cxn ang="0">
                  <a:pos x="7" y="12"/>
                </a:cxn>
                <a:cxn ang="0">
                  <a:pos x="5" y="7"/>
                </a:cxn>
                <a:cxn ang="0">
                  <a:pos x="10" y="5"/>
                </a:cxn>
                <a:cxn ang="0">
                  <a:pos x="12" y="10"/>
                </a:cxn>
                <a:cxn ang="0">
                  <a:pos x="7" y="12"/>
                </a:cxn>
                <a:cxn ang="0">
                  <a:pos x="7" y="12"/>
                </a:cxn>
                <a:cxn ang="0">
                  <a:pos x="7" y="12"/>
                </a:cxn>
              </a:cxnLst>
              <a:rect l="0" t="0" r="r" b="b"/>
              <a:pathLst>
                <a:path w="17" h="17">
                  <a:moveTo>
                    <a:pt x="12" y="1"/>
                  </a:moveTo>
                  <a:cubicBezTo>
                    <a:pt x="8" y="0"/>
                    <a:pt x="3" y="1"/>
                    <a:pt x="2" y="5"/>
                  </a:cubicBezTo>
                  <a:cubicBezTo>
                    <a:pt x="0" y="9"/>
                    <a:pt x="2" y="14"/>
                    <a:pt x="6" y="15"/>
                  </a:cubicBezTo>
                  <a:cubicBezTo>
                    <a:pt x="10" y="17"/>
                    <a:pt x="14" y="15"/>
                    <a:pt x="16" y="11"/>
                  </a:cubicBezTo>
                  <a:cubicBezTo>
                    <a:pt x="17" y="7"/>
                    <a:pt x="16" y="3"/>
                    <a:pt x="12" y="1"/>
                  </a:cubicBezTo>
                  <a:close/>
                  <a:moveTo>
                    <a:pt x="7" y="12"/>
                  </a:moveTo>
                  <a:cubicBezTo>
                    <a:pt x="5" y="11"/>
                    <a:pt x="4" y="9"/>
                    <a:pt x="5" y="7"/>
                  </a:cubicBezTo>
                  <a:cubicBezTo>
                    <a:pt x="6" y="5"/>
                    <a:pt x="8" y="4"/>
                    <a:pt x="10" y="5"/>
                  </a:cubicBezTo>
                  <a:cubicBezTo>
                    <a:pt x="12" y="5"/>
                    <a:pt x="13" y="8"/>
                    <a:pt x="12" y="10"/>
                  </a:cubicBezTo>
                  <a:cubicBezTo>
                    <a:pt x="12" y="12"/>
                    <a:pt x="9" y="13"/>
                    <a:pt x="7" y="12"/>
                  </a:cubicBezTo>
                  <a:close/>
                  <a:moveTo>
                    <a:pt x="7" y="12"/>
                  </a:moveTo>
                  <a:cubicBezTo>
                    <a:pt x="7" y="12"/>
                    <a:pt x="7" y="12"/>
                    <a:pt x="7" y="1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30" name="Freeform 83">
              <a:extLst>
                <a:ext uri="{FF2B5EF4-FFF2-40B4-BE49-F238E27FC236}">
                  <a16:creationId xmlns:a16="http://schemas.microsoft.com/office/drawing/2014/main" id="{80C298A1-B841-FB2F-BAB8-00656436379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59438" y="2008188"/>
              <a:ext cx="152400" cy="152400"/>
            </a:xfrm>
            <a:custGeom>
              <a:avLst/>
              <a:gdLst/>
              <a:ahLst/>
              <a:cxnLst>
                <a:cxn ang="0">
                  <a:pos x="34" y="5"/>
                </a:cxn>
                <a:cxn ang="0">
                  <a:pos x="4" y="18"/>
                </a:cxn>
                <a:cxn ang="0">
                  <a:pos x="17" y="48"/>
                </a:cxn>
                <a:cxn ang="0">
                  <a:pos x="47" y="35"/>
                </a:cxn>
                <a:cxn ang="0">
                  <a:pos x="34" y="5"/>
                </a:cxn>
                <a:cxn ang="0">
                  <a:pos x="20" y="41"/>
                </a:cxn>
                <a:cxn ang="0">
                  <a:pos x="12" y="21"/>
                </a:cxn>
                <a:cxn ang="0">
                  <a:pos x="31" y="12"/>
                </a:cxn>
                <a:cxn ang="0">
                  <a:pos x="40" y="32"/>
                </a:cxn>
                <a:cxn ang="0">
                  <a:pos x="20" y="41"/>
                </a:cxn>
                <a:cxn ang="0">
                  <a:pos x="20" y="41"/>
                </a:cxn>
                <a:cxn ang="0">
                  <a:pos x="20" y="41"/>
                </a:cxn>
              </a:cxnLst>
              <a:rect l="0" t="0" r="r" b="b"/>
              <a:pathLst>
                <a:path w="52" h="52">
                  <a:moveTo>
                    <a:pt x="34" y="5"/>
                  </a:moveTo>
                  <a:cubicBezTo>
                    <a:pt x="23" y="0"/>
                    <a:pt x="9" y="6"/>
                    <a:pt x="4" y="18"/>
                  </a:cubicBezTo>
                  <a:cubicBezTo>
                    <a:pt x="0" y="30"/>
                    <a:pt x="5" y="43"/>
                    <a:pt x="17" y="48"/>
                  </a:cubicBezTo>
                  <a:cubicBezTo>
                    <a:pt x="29" y="52"/>
                    <a:pt x="42" y="47"/>
                    <a:pt x="47" y="35"/>
                  </a:cubicBezTo>
                  <a:cubicBezTo>
                    <a:pt x="52" y="23"/>
                    <a:pt x="46" y="10"/>
                    <a:pt x="34" y="5"/>
                  </a:cubicBezTo>
                  <a:close/>
                  <a:moveTo>
                    <a:pt x="20" y="41"/>
                  </a:moveTo>
                  <a:cubicBezTo>
                    <a:pt x="12" y="37"/>
                    <a:pt x="8" y="28"/>
                    <a:pt x="12" y="21"/>
                  </a:cubicBezTo>
                  <a:cubicBezTo>
                    <a:pt x="15" y="13"/>
                    <a:pt x="24" y="9"/>
                    <a:pt x="31" y="12"/>
                  </a:cubicBezTo>
                  <a:cubicBezTo>
                    <a:pt x="39" y="15"/>
                    <a:pt x="43" y="24"/>
                    <a:pt x="40" y="32"/>
                  </a:cubicBezTo>
                  <a:cubicBezTo>
                    <a:pt x="37" y="40"/>
                    <a:pt x="28" y="44"/>
                    <a:pt x="20" y="41"/>
                  </a:cubicBezTo>
                  <a:close/>
                  <a:moveTo>
                    <a:pt x="20" y="41"/>
                  </a:moveTo>
                  <a:cubicBezTo>
                    <a:pt x="20" y="41"/>
                    <a:pt x="20" y="41"/>
                    <a:pt x="20" y="4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31" name="Freeform 84">
              <a:extLst>
                <a:ext uri="{FF2B5EF4-FFF2-40B4-BE49-F238E27FC236}">
                  <a16:creationId xmlns:a16="http://schemas.microsoft.com/office/drawing/2014/main" id="{84AACD87-8671-FF3A-C357-B404BF7F672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62625" y="2111376"/>
              <a:ext cx="58738" cy="58738"/>
            </a:xfrm>
            <a:custGeom>
              <a:avLst/>
              <a:gdLst/>
              <a:ahLst/>
              <a:cxnLst>
                <a:cxn ang="0">
                  <a:pos x="19" y="3"/>
                </a:cxn>
                <a:cxn ang="0">
                  <a:pos x="18" y="0"/>
                </a:cxn>
                <a:cxn ang="0">
                  <a:pos x="16" y="1"/>
                </a:cxn>
                <a:cxn ang="0">
                  <a:pos x="1" y="16"/>
                </a:cxn>
                <a:cxn ang="0">
                  <a:pos x="0" y="18"/>
                </a:cxn>
                <a:cxn ang="0">
                  <a:pos x="3" y="19"/>
                </a:cxn>
                <a:cxn ang="0">
                  <a:pos x="3" y="19"/>
                </a:cxn>
                <a:cxn ang="0">
                  <a:pos x="19" y="3"/>
                </a:cxn>
                <a:cxn ang="0">
                  <a:pos x="19" y="3"/>
                </a:cxn>
                <a:cxn ang="0">
                  <a:pos x="19" y="3"/>
                </a:cxn>
              </a:cxnLst>
              <a:rect l="0" t="0" r="r" b="b"/>
              <a:pathLst>
                <a:path w="20" h="20">
                  <a:moveTo>
                    <a:pt x="19" y="3"/>
                  </a:moveTo>
                  <a:cubicBezTo>
                    <a:pt x="20" y="2"/>
                    <a:pt x="19" y="1"/>
                    <a:pt x="18" y="0"/>
                  </a:cubicBezTo>
                  <a:cubicBezTo>
                    <a:pt x="17" y="0"/>
                    <a:pt x="16" y="0"/>
                    <a:pt x="16" y="1"/>
                  </a:cubicBezTo>
                  <a:cubicBezTo>
                    <a:pt x="13" y="8"/>
                    <a:pt x="8" y="13"/>
                    <a:pt x="1" y="16"/>
                  </a:cubicBezTo>
                  <a:cubicBezTo>
                    <a:pt x="0" y="16"/>
                    <a:pt x="0" y="17"/>
                    <a:pt x="0" y="18"/>
                  </a:cubicBezTo>
                  <a:cubicBezTo>
                    <a:pt x="1" y="19"/>
                    <a:pt x="2" y="20"/>
                    <a:pt x="3" y="19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10" y="16"/>
                    <a:pt x="16" y="10"/>
                    <a:pt x="19" y="3"/>
                  </a:cubicBezTo>
                  <a:close/>
                  <a:moveTo>
                    <a:pt x="19" y="3"/>
                  </a:moveTo>
                  <a:cubicBezTo>
                    <a:pt x="19" y="3"/>
                    <a:pt x="19" y="3"/>
                    <a:pt x="19" y="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32" name="Freeform 85">
              <a:extLst>
                <a:ext uri="{FF2B5EF4-FFF2-40B4-BE49-F238E27FC236}">
                  <a16:creationId xmlns:a16="http://schemas.microsoft.com/office/drawing/2014/main" id="{4E6172D8-EA61-DDD8-CD2A-5EB6B140D8F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80088" y="2125663"/>
              <a:ext cx="82550" cy="85725"/>
            </a:xfrm>
            <a:custGeom>
              <a:avLst/>
              <a:gdLst/>
              <a:ahLst/>
              <a:cxnLst>
                <a:cxn ang="0">
                  <a:pos x="26" y="1"/>
                </a:cxn>
                <a:cxn ang="0">
                  <a:pos x="24" y="2"/>
                </a:cxn>
                <a:cxn ang="0">
                  <a:pos x="1" y="25"/>
                </a:cxn>
                <a:cxn ang="0">
                  <a:pos x="0" y="28"/>
                </a:cxn>
                <a:cxn ang="0">
                  <a:pos x="3" y="29"/>
                </a:cxn>
                <a:cxn ang="0">
                  <a:pos x="3" y="28"/>
                </a:cxn>
                <a:cxn ang="0">
                  <a:pos x="28" y="3"/>
                </a:cxn>
                <a:cxn ang="0">
                  <a:pos x="26" y="1"/>
                </a:cxn>
                <a:cxn ang="0">
                  <a:pos x="26" y="1"/>
                </a:cxn>
                <a:cxn ang="0">
                  <a:pos x="26" y="1"/>
                </a:cxn>
              </a:cxnLst>
              <a:rect l="0" t="0" r="r" b="b"/>
              <a:pathLst>
                <a:path w="28" h="29">
                  <a:moveTo>
                    <a:pt x="26" y="1"/>
                  </a:moveTo>
                  <a:cubicBezTo>
                    <a:pt x="25" y="0"/>
                    <a:pt x="24" y="1"/>
                    <a:pt x="24" y="2"/>
                  </a:cubicBezTo>
                  <a:cubicBezTo>
                    <a:pt x="20" y="13"/>
                    <a:pt x="11" y="21"/>
                    <a:pt x="1" y="25"/>
                  </a:cubicBezTo>
                  <a:cubicBezTo>
                    <a:pt x="0" y="25"/>
                    <a:pt x="0" y="27"/>
                    <a:pt x="0" y="28"/>
                  </a:cubicBezTo>
                  <a:cubicBezTo>
                    <a:pt x="1" y="29"/>
                    <a:pt x="2" y="29"/>
                    <a:pt x="3" y="29"/>
                  </a:cubicBezTo>
                  <a:cubicBezTo>
                    <a:pt x="3" y="29"/>
                    <a:pt x="3" y="29"/>
                    <a:pt x="3" y="28"/>
                  </a:cubicBezTo>
                  <a:cubicBezTo>
                    <a:pt x="14" y="24"/>
                    <a:pt x="23" y="15"/>
                    <a:pt x="28" y="3"/>
                  </a:cubicBezTo>
                  <a:cubicBezTo>
                    <a:pt x="28" y="2"/>
                    <a:pt x="27" y="1"/>
                    <a:pt x="26" y="1"/>
                  </a:cubicBezTo>
                  <a:close/>
                  <a:moveTo>
                    <a:pt x="26" y="1"/>
                  </a:moveTo>
                  <a:cubicBezTo>
                    <a:pt x="26" y="1"/>
                    <a:pt x="26" y="1"/>
                    <a:pt x="26" y="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33" name="Freeform 86">
              <a:extLst>
                <a:ext uri="{FF2B5EF4-FFF2-40B4-BE49-F238E27FC236}">
                  <a16:creationId xmlns:a16="http://schemas.microsoft.com/office/drawing/2014/main" id="{CF3CD575-8C75-93E9-4A33-378672CD846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70563" y="2120901"/>
              <a:ext cx="71438" cy="69850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20" y="1"/>
                </a:cxn>
                <a:cxn ang="0">
                  <a:pos x="1" y="20"/>
                </a:cxn>
                <a:cxn ang="0">
                  <a:pos x="1" y="20"/>
                </a:cxn>
                <a:cxn ang="0">
                  <a:pos x="0" y="23"/>
                </a:cxn>
                <a:cxn ang="0">
                  <a:pos x="3" y="24"/>
                </a:cxn>
                <a:cxn ang="0">
                  <a:pos x="3" y="23"/>
                </a:cxn>
                <a:cxn ang="0">
                  <a:pos x="23" y="3"/>
                </a:cxn>
                <a:cxn ang="0">
                  <a:pos x="22" y="0"/>
                </a:cxn>
                <a:cxn ang="0">
                  <a:pos x="22" y="0"/>
                </a:cxn>
                <a:cxn ang="0">
                  <a:pos x="22" y="0"/>
                </a:cxn>
              </a:cxnLst>
              <a:rect l="0" t="0" r="r" b="b"/>
              <a:pathLst>
                <a:path w="24" h="24">
                  <a:moveTo>
                    <a:pt x="22" y="0"/>
                  </a:moveTo>
                  <a:cubicBezTo>
                    <a:pt x="21" y="0"/>
                    <a:pt x="20" y="0"/>
                    <a:pt x="20" y="1"/>
                  </a:cubicBezTo>
                  <a:cubicBezTo>
                    <a:pt x="16" y="10"/>
                    <a:pt x="10" y="17"/>
                    <a:pt x="1" y="20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0" y="20"/>
                    <a:pt x="0" y="22"/>
                    <a:pt x="0" y="23"/>
                  </a:cubicBezTo>
                  <a:cubicBezTo>
                    <a:pt x="1" y="24"/>
                    <a:pt x="2" y="24"/>
                    <a:pt x="3" y="24"/>
                  </a:cubicBezTo>
                  <a:cubicBezTo>
                    <a:pt x="3" y="24"/>
                    <a:pt x="3" y="23"/>
                    <a:pt x="3" y="23"/>
                  </a:cubicBezTo>
                  <a:cubicBezTo>
                    <a:pt x="12" y="20"/>
                    <a:pt x="19" y="12"/>
                    <a:pt x="23" y="3"/>
                  </a:cubicBezTo>
                  <a:cubicBezTo>
                    <a:pt x="24" y="2"/>
                    <a:pt x="23" y="0"/>
                    <a:pt x="22" y="0"/>
                  </a:cubicBezTo>
                  <a:close/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34" name="Freeform 87">
              <a:extLst>
                <a:ext uri="{FF2B5EF4-FFF2-40B4-BE49-F238E27FC236}">
                  <a16:creationId xmlns:a16="http://schemas.microsoft.com/office/drawing/2014/main" id="{E7B4CCFA-4F84-7FA2-7C14-46EAD35A5F9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51500" y="2003426"/>
              <a:ext cx="58738" cy="58738"/>
            </a:xfrm>
            <a:custGeom>
              <a:avLst/>
              <a:gdLst/>
              <a:ahLst/>
              <a:cxnLst>
                <a:cxn ang="0">
                  <a:pos x="19" y="1"/>
                </a:cxn>
                <a:cxn ang="0">
                  <a:pos x="17" y="0"/>
                </a:cxn>
                <a:cxn ang="0">
                  <a:pos x="17" y="0"/>
                </a:cxn>
                <a:cxn ang="0">
                  <a:pos x="0" y="17"/>
                </a:cxn>
                <a:cxn ang="0">
                  <a:pos x="1" y="19"/>
                </a:cxn>
                <a:cxn ang="0">
                  <a:pos x="4" y="18"/>
                </a:cxn>
                <a:cxn ang="0">
                  <a:pos x="18" y="4"/>
                </a:cxn>
                <a:cxn ang="0">
                  <a:pos x="19" y="1"/>
                </a:cxn>
                <a:cxn ang="0">
                  <a:pos x="19" y="1"/>
                </a:cxn>
                <a:cxn ang="0">
                  <a:pos x="19" y="1"/>
                </a:cxn>
              </a:cxnLst>
              <a:rect l="0" t="0" r="r" b="b"/>
              <a:pathLst>
                <a:path w="20" h="20">
                  <a:moveTo>
                    <a:pt x="19" y="1"/>
                  </a:moveTo>
                  <a:cubicBezTo>
                    <a:pt x="19" y="0"/>
                    <a:pt x="18" y="0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9" y="3"/>
                    <a:pt x="3" y="9"/>
                    <a:pt x="0" y="17"/>
                  </a:cubicBezTo>
                  <a:cubicBezTo>
                    <a:pt x="0" y="18"/>
                    <a:pt x="0" y="19"/>
                    <a:pt x="1" y="19"/>
                  </a:cubicBezTo>
                  <a:cubicBezTo>
                    <a:pt x="2" y="20"/>
                    <a:pt x="3" y="19"/>
                    <a:pt x="4" y="18"/>
                  </a:cubicBezTo>
                  <a:cubicBezTo>
                    <a:pt x="7" y="11"/>
                    <a:pt x="12" y="6"/>
                    <a:pt x="18" y="4"/>
                  </a:cubicBezTo>
                  <a:cubicBezTo>
                    <a:pt x="19" y="3"/>
                    <a:pt x="20" y="2"/>
                    <a:pt x="19" y="1"/>
                  </a:cubicBezTo>
                  <a:close/>
                  <a:moveTo>
                    <a:pt x="19" y="1"/>
                  </a:moveTo>
                  <a:cubicBezTo>
                    <a:pt x="19" y="1"/>
                    <a:pt x="19" y="1"/>
                    <a:pt x="19" y="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35" name="Freeform 88">
              <a:extLst>
                <a:ext uri="{FF2B5EF4-FFF2-40B4-BE49-F238E27FC236}">
                  <a16:creationId xmlns:a16="http://schemas.microsoft.com/office/drawing/2014/main" id="{9DAF2B51-EDA9-F393-3B5A-8EB6EBF3CC4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10225" y="1962151"/>
              <a:ext cx="82550" cy="82550"/>
            </a:xfrm>
            <a:custGeom>
              <a:avLst/>
              <a:gdLst/>
              <a:ahLst/>
              <a:cxnLst>
                <a:cxn ang="0">
                  <a:pos x="27" y="1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0" y="25"/>
                </a:cxn>
                <a:cxn ang="0">
                  <a:pos x="1" y="28"/>
                </a:cxn>
                <a:cxn ang="0">
                  <a:pos x="4" y="27"/>
                </a:cxn>
                <a:cxn ang="0">
                  <a:pos x="26" y="3"/>
                </a:cxn>
                <a:cxn ang="0">
                  <a:pos x="27" y="1"/>
                </a:cxn>
                <a:cxn ang="0">
                  <a:pos x="27" y="1"/>
                </a:cxn>
                <a:cxn ang="0">
                  <a:pos x="27" y="1"/>
                </a:cxn>
              </a:cxnLst>
              <a:rect l="0" t="0" r="r" b="b"/>
              <a:pathLst>
                <a:path w="28" h="28">
                  <a:moveTo>
                    <a:pt x="27" y="1"/>
                  </a:moveTo>
                  <a:cubicBezTo>
                    <a:pt x="27" y="0"/>
                    <a:pt x="26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14" y="5"/>
                    <a:pt x="5" y="13"/>
                    <a:pt x="0" y="25"/>
                  </a:cubicBezTo>
                  <a:cubicBezTo>
                    <a:pt x="0" y="26"/>
                    <a:pt x="0" y="27"/>
                    <a:pt x="1" y="28"/>
                  </a:cubicBezTo>
                  <a:cubicBezTo>
                    <a:pt x="2" y="28"/>
                    <a:pt x="3" y="28"/>
                    <a:pt x="4" y="27"/>
                  </a:cubicBezTo>
                  <a:cubicBezTo>
                    <a:pt x="8" y="16"/>
                    <a:pt x="16" y="8"/>
                    <a:pt x="26" y="3"/>
                  </a:cubicBezTo>
                  <a:cubicBezTo>
                    <a:pt x="27" y="3"/>
                    <a:pt x="28" y="2"/>
                    <a:pt x="27" y="1"/>
                  </a:cubicBezTo>
                  <a:close/>
                  <a:moveTo>
                    <a:pt x="27" y="1"/>
                  </a:moveTo>
                  <a:cubicBezTo>
                    <a:pt x="27" y="1"/>
                    <a:pt x="27" y="1"/>
                    <a:pt x="27" y="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36" name="Freeform 89">
              <a:extLst>
                <a:ext uri="{FF2B5EF4-FFF2-40B4-BE49-F238E27FC236}">
                  <a16:creationId xmlns:a16="http://schemas.microsoft.com/office/drawing/2014/main" id="{07280668-B5AA-5A16-62CE-BCBA84E0205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30863" y="1982788"/>
              <a:ext cx="69850" cy="69850"/>
            </a:xfrm>
            <a:custGeom>
              <a:avLst/>
              <a:gdLst/>
              <a:ahLst/>
              <a:cxnLst>
                <a:cxn ang="0">
                  <a:pos x="22" y="4"/>
                </a:cxn>
                <a:cxn ang="0">
                  <a:pos x="23" y="1"/>
                </a:cxn>
                <a:cxn ang="0">
                  <a:pos x="21" y="0"/>
                </a:cxn>
                <a:cxn ang="0">
                  <a:pos x="21" y="0"/>
                </a:cxn>
                <a:cxn ang="0">
                  <a:pos x="0" y="21"/>
                </a:cxn>
                <a:cxn ang="0">
                  <a:pos x="1" y="24"/>
                </a:cxn>
                <a:cxn ang="0">
                  <a:pos x="4" y="22"/>
                </a:cxn>
                <a:cxn ang="0">
                  <a:pos x="22" y="4"/>
                </a:cxn>
                <a:cxn ang="0">
                  <a:pos x="22" y="4"/>
                </a:cxn>
                <a:cxn ang="0">
                  <a:pos x="22" y="4"/>
                </a:cxn>
              </a:cxnLst>
              <a:rect l="0" t="0" r="r" b="b"/>
              <a:pathLst>
                <a:path w="24" h="24">
                  <a:moveTo>
                    <a:pt x="22" y="4"/>
                  </a:moveTo>
                  <a:cubicBezTo>
                    <a:pt x="23" y="3"/>
                    <a:pt x="24" y="2"/>
                    <a:pt x="23" y="1"/>
                  </a:cubicBezTo>
                  <a:cubicBezTo>
                    <a:pt x="23" y="0"/>
                    <a:pt x="22" y="0"/>
                    <a:pt x="21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2" y="4"/>
                    <a:pt x="4" y="11"/>
                    <a:pt x="0" y="21"/>
                  </a:cubicBezTo>
                  <a:cubicBezTo>
                    <a:pt x="0" y="22"/>
                    <a:pt x="0" y="23"/>
                    <a:pt x="1" y="24"/>
                  </a:cubicBezTo>
                  <a:cubicBezTo>
                    <a:pt x="2" y="24"/>
                    <a:pt x="3" y="23"/>
                    <a:pt x="4" y="22"/>
                  </a:cubicBezTo>
                  <a:cubicBezTo>
                    <a:pt x="7" y="14"/>
                    <a:pt x="14" y="7"/>
                    <a:pt x="22" y="4"/>
                  </a:cubicBezTo>
                  <a:close/>
                  <a:moveTo>
                    <a:pt x="22" y="4"/>
                  </a:moveTo>
                  <a:cubicBezTo>
                    <a:pt x="22" y="4"/>
                    <a:pt x="22" y="4"/>
                    <a:pt x="22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937" name="Freeform 90">
            <a:extLst>
              <a:ext uri="{FF2B5EF4-FFF2-40B4-BE49-F238E27FC236}">
                <a16:creationId xmlns:a16="http://schemas.microsoft.com/office/drawing/2014/main" id="{CEC8B4B1-BE68-6A7A-C3B4-946698E650EE}"/>
              </a:ext>
            </a:extLst>
          </p:cNvPr>
          <p:cNvSpPr>
            <a:spLocks noEditPoints="1"/>
          </p:cNvSpPr>
          <p:nvPr/>
        </p:nvSpPr>
        <p:spPr bwMode="auto">
          <a:xfrm>
            <a:off x="7989803" y="2717485"/>
            <a:ext cx="401462" cy="401462"/>
          </a:xfrm>
          <a:custGeom>
            <a:avLst/>
            <a:gdLst/>
            <a:ahLst/>
            <a:cxnLst>
              <a:cxn ang="0">
                <a:pos x="77" y="14"/>
              </a:cxn>
              <a:cxn ang="0">
                <a:pos x="51" y="34"/>
              </a:cxn>
              <a:cxn ang="0">
                <a:pos x="0" y="54"/>
              </a:cxn>
              <a:cxn ang="0">
                <a:pos x="23" y="80"/>
              </a:cxn>
              <a:cxn ang="0">
                <a:pos x="31" y="123"/>
              </a:cxn>
              <a:cxn ang="0">
                <a:pos x="54" y="115"/>
              </a:cxn>
              <a:cxn ang="0">
                <a:pos x="50" y="103"/>
              </a:cxn>
              <a:cxn ang="0">
                <a:pos x="50" y="76"/>
              </a:cxn>
              <a:cxn ang="0">
                <a:pos x="51" y="74"/>
              </a:cxn>
              <a:cxn ang="0">
                <a:pos x="52" y="73"/>
              </a:cxn>
              <a:cxn ang="0">
                <a:pos x="53" y="73"/>
              </a:cxn>
              <a:cxn ang="0">
                <a:pos x="77" y="94"/>
              </a:cxn>
              <a:cxn ang="0">
                <a:pos x="123" y="54"/>
              </a:cxn>
              <a:cxn ang="0">
                <a:pos x="77" y="54"/>
              </a:cxn>
              <a:cxn ang="0">
                <a:pos x="88" y="42"/>
              </a:cxn>
              <a:cxn ang="0">
                <a:pos x="88" y="65"/>
              </a:cxn>
              <a:cxn ang="0">
                <a:pos x="77" y="54"/>
              </a:cxn>
              <a:cxn ang="0">
                <a:pos x="15" y="42"/>
              </a:cxn>
              <a:cxn ang="0">
                <a:pos x="38" y="54"/>
              </a:cxn>
              <a:cxn ang="0">
                <a:pos x="15" y="65"/>
              </a:cxn>
              <a:cxn ang="0">
                <a:pos x="46" y="115"/>
              </a:cxn>
              <a:cxn ang="0">
                <a:pos x="31" y="80"/>
              </a:cxn>
              <a:cxn ang="0">
                <a:pos x="31" y="73"/>
              </a:cxn>
              <a:cxn ang="0">
                <a:pos x="43" y="73"/>
              </a:cxn>
              <a:cxn ang="0">
                <a:pos x="42" y="103"/>
              </a:cxn>
              <a:cxn ang="0">
                <a:pos x="46" y="112"/>
              </a:cxn>
              <a:cxn ang="0">
                <a:pos x="51" y="65"/>
              </a:cxn>
              <a:cxn ang="0">
                <a:pos x="50" y="65"/>
              </a:cxn>
              <a:cxn ang="0">
                <a:pos x="50" y="42"/>
              </a:cxn>
              <a:cxn ang="0">
                <a:pos x="71" y="34"/>
              </a:cxn>
              <a:cxn ang="0">
                <a:pos x="71" y="73"/>
              </a:cxn>
              <a:cxn ang="0">
                <a:pos x="96" y="100"/>
              </a:cxn>
              <a:cxn ang="0">
                <a:pos x="88" y="73"/>
              </a:cxn>
              <a:cxn ang="0">
                <a:pos x="88" y="34"/>
              </a:cxn>
              <a:cxn ang="0">
                <a:pos x="96" y="8"/>
              </a:cxn>
              <a:cxn ang="0">
                <a:pos x="96" y="100"/>
              </a:cxn>
              <a:cxn ang="0">
                <a:pos x="96" y="100"/>
              </a:cxn>
            </a:cxnLst>
            <a:rect l="0" t="0" r="r" b="b"/>
            <a:pathLst>
              <a:path w="123" h="123">
                <a:moveTo>
                  <a:pt x="96" y="0"/>
                </a:moveTo>
                <a:cubicBezTo>
                  <a:pt x="88" y="0"/>
                  <a:pt x="82" y="5"/>
                  <a:pt x="77" y="14"/>
                </a:cubicBezTo>
                <a:cubicBezTo>
                  <a:pt x="77" y="14"/>
                  <a:pt x="77" y="14"/>
                  <a:pt x="77" y="14"/>
                </a:cubicBezTo>
                <a:cubicBezTo>
                  <a:pt x="71" y="26"/>
                  <a:pt x="61" y="34"/>
                  <a:pt x="51" y="34"/>
                </a:cubicBezTo>
                <a:cubicBezTo>
                  <a:pt x="15" y="34"/>
                  <a:pt x="15" y="34"/>
                  <a:pt x="15" y="34"/>
                </a:cubicBezTo>
                <a:cubicBezTo>
                  <a:pt x="7" y="34"/>
                  <a:pt x="0" y="43"/>
                  <a:pt x="0" y="54"/>
                </a:cubicBezTo>
                <a:cubicBezTo>
                  <a:pt x="0" y="64"/>
                  <a:pt x="7" y="73"/>
                  <a:pt x="15" y="73"/>
                </a:cubicBezTo>
                <a:cubicBezTo>
                  <a:pt x="20" y="73"/>
                  <a:pt x="23" y="76"/>
                  <a:pt x="23" y="80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9"/>
                  <a:pt x="26" y="123"/>
                  <a:pt x="31" y="123"/>
                </a:cubicBezTo>
                <a:cubicBezTo>
                  <a:pt x="46" y="123"/>
                  <a:pt x="46" y="123"/>
                  <a:pt x="46" y="123"/>
                </a:cubicBezTo>
                <a:cubicBezTo>
                  <a:pt x="50" y="123"/>
                  <a:pt x="54" y="119"/>
                  <a:pt x="54" y="115"/>
                </a:cubicBezTo>
                <a:cubicBezTo>
                  <a:pt x="54" y="111"/>
                  <a:pt x="54" y="111"/>
                  <a:pt x="54" y="111"/>
                </a:cubicBezTo>
                <a:cubicBezTo>
                  <a:pt x="54" y="107"/>
                  <a:pt x="50" y="106"/>
                  <a:pt x="50" y="103"/>
                </a:cubicBezTo>
                <a:cubicBezTo>
                  <a:pt x="50" y="77"/>
                  <a:pt x="50" y="77"/>
                  <a:pt x="50" y="77"/>
                </a:cubicBezTo>
                <a:cubicBezTo>
                  <a:pt x="50" y="76"/>
                  <a:pt x="50" y="76"/>
                  <a:pt x="50" y="76"/>
                </a:cubicBezTo>
                <a:cubicBezTo>
                  <a:pt x="50" y="76"/>
                  <a:pt x="50" y="75"/>
                  <a:pt x="50" y="75"/>
                </a:cubicBezTo>
                <a:cubicBezTo>
                  <a:pt x="50" y="75"/>
                  <a:pt x="51" y="75"/>
                  <a:pt x="51" y="74"/>
                </a:cubicBezTo>
                <a:cubicBezTo>
                  <a:pt x="51" y="74"/>
                  <a:pt x="51" y="74"/>
                  <a:pt x="52" y="73"/>
                </a:cubicBezTo>
                <a:cubicBezTo>
                  <a:pt x="52" y="73"/>
                  <a:pt x="52" y="73"/>
                  <a:pt x="52" y="73"/>
                </a:cubicBezTo>
                <a:cubicBezTo>
                  <a:pt x="52" y="73"/>
                  <a:pt x="52" y="73"/>
                  <a:pt x="52" y="73"/>
                </a:cubicBezTo>
                <a:cubicBezTo>
                  <a:pt x="52" y="73"/>
                  <a:pt x="53" y="73"/>
                  <a:pt x="53" y="73"/>
                </a:cubicBezTo>
                <a:cubicBezTo>
                  <a:pt x="63" y="74"/>
                  <a:pt x="71" y="82"/>
                  <a:pt x="77" y="94"/>
                </a:cubicBezTo>
                <a:cubicBezTo>
                  <a:pt x="77" y="94"/>
                  <a:pt x="77" y="94"/>
                  <a:pt x="77" y="94"/>
                </a:cubicBezTo>
                <a:cubicBezTo>
                  <a:pt x="82" y="102"/>
                  <a:pt x="88" y="107"/>
                  <a:pt x="96" y="107"/>
                </a:cubicBezTo>
                <a:cubicBezTo>
                  <a:pt x="114" y="107"/>
                  <a:pt x="123" y="80"/>
                  <a:pt x="123" y="54"/>
                </a:cubicBezTo>
                <a:cubicBezTo>
                  <a:pt x="123" y="27"/>
                  <a:pt x="114" y="0"/>
                  <a:pt x="96" y="0"/>
                </a:cubicBezTo>
                <a:close/>
                <a:moveTo>
                  <a:pt x="77" y="54"/>
                </a:moveTo>
                <a:cubicBezTo>
                  <a:pt x="77" y="50"/>
                  <a:pt x="77" y="46"/>
                  <a:pt x="77" y="42"/>
                </a:cubicBezTo>
                <a:cubicBezTo>
                  <a:pt x="88" y="42"/>
                  <a:pt x="88" y="42"/>
                  <a:pt x="88" y="42"/>
                </a:cubicBezTo>
                <a:cubicBezTo>
                  <a:pt x="92" y="42"/>
                  <a:pt x="96" y="47"/>
                  <a:pt x="96" y="54"/>
                </a:cubicBezTo>
                <a:cubicBezTo>
                  <a:pt x="96" y="60"/>
                  <a:pt x="92" y="65"/>
                  <a:pt x="88" y="65"/>
                </a:cubicBezTo>
                <a:cubicBezTo>
                  <a:pt x="77" y="65"/>
                  <a:pt x="77" y="65"/>
                  <a:pt x="77" y="65"/>
                </a:cubicBezTo>
                <a:cubicBezTo>
                  <a:pt x="77" y="61"/>
                  <a:pt x="77" y="58"/>
                  <a:pt x="77" y="54"/>
                </a:cubicBezTo>
                <a:close/>
                <a:moveTo>
                  <a:pt x="8" y="54"/>
                </a:moveTo>
                <a:cubicBezTo>
                  <a:pt x="8" y="47"/>
                  <a:pt x="11" y="42"/>
                  <a:pt x="15" y="42"/>
                </a:cubicBezTo>
                <a:cubicBezTo>
                  <a:pt x="42" y="42"/>
                  <a:pt x="42" y="42"/>
                  <a:pt x="42" y="42"/>
                </a:cubicBezTo>
                <a:cubicBezTo>
                  <a:pt x="40" y="45"/>
                  <a:pt x="38" y="49"/>
                  <a:pt x="38" y="54"/>
                </a:cubicBezTo>
                <a:cubicBezTo>
                  <a:pt x="38" y="58"/>
                  <a:pt x="40" y="62"/>
                  <a:pt x="42" y="65"/>
                </a:cubicBezTo>
                <a:cubicBezTo>
                  <a:pt x="15" y="65"/>
                  <a:pt x="15" y="65"/>
                  <a:pt x="15" y="65"/>
                </a:cubicBezTo>
                <a:cubicBezTo>
                  <a:pt x="11" y="65"/>
                  <a:pt x="8" y="60"/>
                  <a:pt x="8" y="54"/>
                </a:cubicBezTo>
                <a:close/>
                <a:moveTo>
                  <a:pt x="46" y="115"/>
                </a:moveTo>
                <a:cubicBezTo>
                  <a:pt x="31" y="115"/>
                  <a:pt x="31" y="115"/>
                  <a:pt x="31" y="115"/>
                </a:cubicBezTo>
                <a:cubicBezTo>
                  <a:pt x="31" y="80"/>
                  <a:pt x="31" y="80"/>
                  <a:pt x="31" y="80"/>
                </a:cubicBezTo>
                <a:cubicBezTo>
                  <a:pt x="31" y="78"/>
                  <a:pt x="30" y="75"/>
                  <a:pt x="29" y="73"/>
                </a:cubicBezTo>
                <a:cubicBezTo>
                  <a:pt x="31" y="73"/>
                  <a:pt x="31" y="73"/>
                  <a:pt x="31" y="73"/>
                </a:cubicBezTo>
                <a:cubicBezTo>
                  <a:pt x="31" y="73"/>
                  <a:pt x="31" y="73"/>
                  <a:pt x="31" y="73"/>
                </a:cubicBezTo>
                <a:cubicBezTo>
                  <a:pt x="43" y="73"/>
                  <a:pt x="43" y="73"/>
                  <a:pt x="43" y="73"/>
                </a:cubicBezTo>
                <a:cubicBezTo>
                  <a:pt x="42" y="74"/>
                  <a:pt x="42" y="75"/>
                  <a:pt x="42" y="77"/>
                </a:cubicBezTo>
                <a:cubicBezTo>
                  <a:pt x="42" y="103"/>
                  <a:pt x="42" y="103"/>
                  <a:pt x="42" y="103"/>
                </a:cubicBezTo>
                <a:cubicBezTo>
                  <a:pt x="42" y="107"/>
                  <a:pt x="44" y="110"/>
                  <a:pt x="46" y="111"/>
                </a:cubicBezTo>
                <a:cubicBezTo>
                  <a:pt x="46" y="111"/>
                  <a:pt x="46" y="111"/>
                  <a:pt x="46" y="112"/>
                </a:cubicBezTo>
                <a:lnTo>
                  <a:pt x="46" y="115"/>
                </a:lnTo>
                <a:close/>
                <a:moveTo>
                  <a:pt x="51" y="65"/>
                </a:moveTo>
                <a:cubicBezTo>
                  <a:pt x="50" y="65"/>
                  <a:pt x="50" y="65"/>
                  <a:pt x="50" y="65"/>
                </a:cubicBezTo>
                <a:cubicBezTo>
                  <a:pt x="50" y="65"/>
                  <a:pt x="50" y="65"/>
                  <a:pt x="50" y="65"/>
                </a:cubicBezTo>
                <a:cubicBezTo>
                  <a:pt x="46" y="65"/>
                  <a:pt x="42" y="60"/>
                  <a:pt x="42" y="54"/>
                </a:cubicBezTo>
                <a:cubicBezTo>
                  <a:pt x="42" y="47"/>
                  <a:pt x="46" y="42"/>
                  <a:pt x="50" y="42"/>
                </a:cubicBezTo>
                <a:cubicBezTo>
                  <a:pt x="51" y="42"/>
                  <a:pt x="51" y="42"/>
                  <a:pt x="51" y="42"/>
                </a:cubicBezTo>
                <a:cubicBezTo>
                  <a:pt x="58" y="42"/>
                  <a:pt x="65" y="39"/>
                  <a:pt x="71" y="34"/>
                </a:cubicBezTo>
                <a:cubicBezTo>
                  <a:pt x="70" y="40"/>
                  <a:pt x="69" y="47"/>
                  <a:pt x="69" y="54"/>
                </a:cubicBezTo>
                <a:cubicBezTo>
                  <a:pt x="69" y="60"/>
                  <a:pt x="70" y="67"/>
                  <a:pt x="71" y="73"/>
                </a:cubicBezTo>
                <a:cubicBezTo>
                  <a:pt x="65" y="68"/>
                  <a:pt x="58" y="65"/>
                  <a:pt x="51" y="65"/>
                </a:cubicBezTo>
                <a:close/>
                <a:moveTo>
                  <a:pt x="96" y="100"/>
                </a:moveTo>
                <a:cubicBezTo>
                  <a:pt x="88" y="100"/>
                  <a:pt x="82" y="89"/>
                  <a:pt x="79" y="73"/>
                </a:cubicBezTo>
                <a:cubicBezTo>
                  <a:pt x="88" y="73"/>
                  <a:pt x="88" y="73"/>
                  <a:pt x="88" y="73"/>
                </a:cubicBezTo>
                <a:cubicBezTo>
                  <a:pt x="97" y="73"/>
                  <a:pt x="104" y="64"/>
                  <a:pt x="104" y="54"/>
                </a:cubicBezTo>
                <a:cubicBezTo>
                  <a:pt x="104" y="43"/>
                  <a:pt x="97" y="34"/>
                  <a:pt x="88" y="34"/>
                </a:cubicBezTo>
                <a:cubicBezTo>
                  <a:pt x="79" y="34"/>
                  <a:pt x="79" y="34"/>
                  <a:pt x="79" y="34"/>
                </a:cubicBezTo>
                <a:cubicBezTo>
                  <a:pt x="82" y="19"/>
                  <a:pt x="88" y="8"/>
                  <a:pt x="96" y="8"/>
                </a:cubicBezTo>
                <a:cubicBezTo>
                  <a:pt x="107" y="8"/>
                  <a:pt x="115" y="28"/>
                  <a:pt x="115" y="54"/>
                </a:cubicBezTo>
                <a:cubicBezTo>
                  <a:pt x="115" y="79"/>
                  <a:pt x="107" y="100"/>
                  <a:pt x="96" y="100"/>
                </a:cubicBezTo>
                <a:close/>
                <a:moveTo>
                  <a:pt x="96" y="100"/>
                </a:moveTo>
                <a:cubicBezTo>
                  <a:pt x="96" y="100"/>
                  <a:pt x="96" y="100"/>
                  <a:pt x="96" y="100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38" name="Freeform 91">
            <a:extLst>
              <a:ext uri="{FF2B5EF4-FFF2-40B4-BE49-F238E27FC236}">
                <a16:creationId xmlns:a16="http://schemas.microsoft.com/office/drawing/2014/main" id="{B27BC174-7F4E-E4C3-4DD2-14756F0438F1}"/>
              </a:ext>
            </a:extLst>
          </p:cNvPr>
          <p:cNvSpPr>
            <a:spLocks noEditPoints="1"/>
          </p:cNvSpPr>
          <p:nvPr/>
        </p:nvSpPr>
        <p:spPr bwMode="auto">
          <a:xfrm>
            <a:off x="8721180" y="2779387"/>
            <a:ext cx="401462" cy="274126"/>
          </a:xfrm>
          <a:custGeom>
            <a:avLst/>
            <a:gdLst/>
            <a:ahLst/>
            <a:cxnLst>
              <a:cxn ang="0">
                <a:pos x="115" y="4"/>
              </a:cxn>
              <a:cxn ang="0">
                <a:pos x="112" y="4"/>
              </a:cxn>
              <a:cxn ang="0">
                <a:pos x="107" y="6"/>
              </a:cxn>
              <a:cxn ang="0">
                <a:pos x="96" y="16"/>
              </a:cxn>
              <a:cxn ang="0">
                <a:pos x="96" y="12"/>
              </a:cxn>
              <a:cxn ang="0">
                <a:pos x="85" y="0"/>
              </a:cxn>
              <a:cxn ang="0">
                <a:pos x="12" y="0"/>
              </a:cxn>
              <a:cxn ang="0">
                <a:pos x="0" y="12"/>
              </a:cxn>
              <a:cxn ang="0">
                <a:pos x="0" y="73"/>
              </a:cxn>
              <a:cxn ang="0">
                <a:pos x="12" y="84"/>
              </a:cxn>
              <a:cxn ang="0">
                <a:pos x="85" y="84"/>
              </a:cxn>
              <a:cxn ang="0">
                <a:pos x="96" y="73"/>
              </a:cxn>
              <a:cxn ang="0">
                <a:pos x="96" y="68"/>
              </a:cxn>
              <a:cxn ang="0">
                <a:pos x="107" y="78"/>
              </a:cxn>
              <a:cxn ang="0">
                <a:pos x="112" y="81"/>
              </a:cxn>
              <a:cxn ang="0">
                <a:pos x="115" y="81"/>
              </a:cxn>
              <a:cxn ang="0">
                <a:pos x="123" y="73"/>
              </a:cxn>
              <a:cxn ang="0">
                <a:pos x="123" y="12"/>
              </a:cxn>
              <a:cxn ang="0">
                <a:pos x="115" y="4"/>
              </a:cxn>
              <a:cxn ang="0">
                <a:pos x="12" y="77"/>
              </a:cxn>
              <a:cxn ang="0">
                <a:pos x="8" y="73"/>
              </a:cxn>
              <a:cxn ang="0">
                <a:pos x="8" y="12"/>
              </a:cxn>
              <a:cxn ang="0">
                <a:pos x="12" y="8"/>
              </a:cxn>
              <a:cxn ang="0">
                <a:pos x="85" y="8"/>
              </a:cxn>
              <a:cxn ang="0">
                <a:pos x="89" y="12"/>
              </a:cxn>
              <a:cxn ang="0">
                <a:pos x="89" y="73"/>
              </a:cxn>
              <a:cxn ang="0">
                <a:pos x="85" y="77"/>
              </a:cxn>
              <a:cxn ang="0">
                <a:pos x="12" y="77"/>
              </a:cxn>
              <a:cxn ang="0">
                <a:pos x="115" y="73"/>
              </a:cxn>
              <a:cxn ang="0">
                <a:pos x="112" y="73"/>
              </a:cxn>
              <a:cxn ang="0">
                <a:pos x="96" y="58"/>
              </a:cxn>
              <a:cxn ang="0">
                <a:pos x="96" y="58"/>
              </a:cxn>
              <a:cxn ang="0">
                <a:pos x="92" y="54"/>
              </a:cxn>
              <a:cxn ang="0">
                <a:pos x="92" y="31"/>
              </a:cxn>
              <a:cxn ang="0">
                <a:pos x="112" y="12"/>
              </a:cxn>
              <a:cxn ang="0">
                <a:pos x="115" y="12"/>
              </a:cxn>
              <a:cxn ang="0">
                <a:pos x="115" y="73"/>
              </a:cxn>
              <a:cxn ang="0">
                <a:pos x="115" y="73"/>
              </a:cxn>
              <a:cxn ang="0">
                <a:pos x="115" y="73"/>
              </a:cxn>
            </a:cxnLst>
            <a:rect l="0" t="0" r="r" b="b"/>
            <a:pathLst>
              <a:path w="123" h="84">
                <a:moveTo>
                  <a:pt x="115" y="4"/>
                </a:moveTo>
                <a:cubicBezTo>
                  <a:pt x="112" y="4"/>
                  <a:pt x="112" y="4"/>
                  <a:pt x="112" y="4"/>
                </a:cubicBezTo>
                <a:cubicBezTo>
                  <a:pt x="110" y="4"/>
                  <a:pt x="108" y="5"/>
                  <a:pt x="107" y="6"/>
                </a:cubicBezTo>
                <a:cubicBezTo>
                  <a:pt x="96" y="16"/>
                  <a:pt x="96" y="16"/>
                  <a:pt x="96" y="16"/>
                </a:cubicBezTo>
                <a:cubicBezTo>
                  <a:pt x="96" y="12"/>
                  <a:pt x="96" y="12"/>
                  <a:pt x="96" y="12"/>
                </a:cubicBezTo>
                <a:cubicBezTo>
                  <a:pt x="96" y="5"/>
                  <a:pt x="91" y="0"/>
                  <a:pt x="85" y="0"/>
                </a:cubicBezTo>
                <a:cubicBezTo>
                  <a:pt x="12" y="0"/>
                  <a:pt x="12" y="0"/>
                  <a:pt x="12" y="0"/>
                </a:cubicBezTo>
                <a:cubicBezTo>
                  <a:pt x="6" y="0"/>
                  <a:pt x="0" y="5"/>
                  <a:pt x="0" y="12"/>
                </a:cubicBezTo>
                <a:cubicBezTo>
                  <a:pt x="0" y="73"/>
                  <a:pt x="0" y="73"/>
                  <a:pt x="0" y="73"/>
                </a:cubicBezTo>
                <a:cubicBezTo>
                  <a:pt x="0" y="79"/>
                  <a:pt x="6" y="84"/>
                  <a:pt x="12" y="84"/>
                </a:cubicBezTo>
                <a:cubicBezTo>
                  <a:pt x="85" y="84"/>
                  <a:pt x="85" y="84"/>
                  <a:pt x="85" y="84"/>
                </a:cubicBezTo>
                <a:cubicBezTo>
                  <a:pt x="91" y="84"/>
                  <a:pt x="96" y="79"/>
                  <a:pt x="96" y="73"/>
                </a:cubicBezTo>
                <a:cubicBezTo>
                  <a:pt x="96" y="68"/>
                  <a:pt x="96" y="68"/>
                  <a:pt x="96" y="68"/>
                </a:cubicBezTo>
                <a:cubicBezTo>
                  <a:pt x="107" y="78"/>
                  <a:pt x="107" y="78"/>
                  <a:pt x="107" y="78"/>
                </a:cubicBezTo>
                <a:cubicBezTo>
                  <a:pt x="108" y="80"/>
                  <a:pt x="110" y="81"/>
                  <a:pt x="112" y="81"/>
                </a:cubicBezTo>
                <a:cubicBezTo>
                  <a:pt x="115" y="81"/>
                  <a:pt x="115" y="81"/>
                  <a:pt x="115" y="81"/>
                </a:cubicBezTo>
                <a:cubicBezTo>
                  <a:pt x="120" y="81"/>
                  <a:pt x="123" y="77"/>
                  <a:pt x="123" y="73"/>
                </a:cubicBezTo>
                <a:cubicBezTo>
                  <a:pt x="123" y="12"/>
                  <a:pt x="123" y="12"/>
                  <a:pt x="123" y="12"/>
                </a:cubicBezTo>
                <a:cubicBezTo>
                  <a:pt x="123" y="7"/>
                  <a:pt x="120" y="4"/>
                  <a:pt x="115" y="4"/>
                </a:cubicBezTo>
                <a:close/>
                <a:moveTo>
                  <a:pt x="12" y="77"/>
                </a:moveTo>
                <a:cubicBezTo>
                  <a:pt x="10" y="77"/>
                  <a:pt x="8" y="75"/>
                  <a:pt x="8" y="73"/>
                </a:cubicBezTo>
                <a:cubicBezTo>
                  <a:pt x="8" y="12"/>
                  <a:pt x="8" y="12"/>
                  <a:pt x="8" y="12"/>
                </a:cubicBezTo>
                <a:cubicBezTo>
                  <a:pt x="8" y="9"/>
                  <a:pt x="10" y="8"/>
                  <a:pt x="12" y="8"/>
                </a:cubicBezTo>
                <a:cubicBezTo>
                  <a:pt x="85" y="8"/>
                  <a:pt x="85" y="8"/>
                  <a:pt x="85" y="8"/>
                </a:cubicBezTo>
                <a:cubicBezTo>
                  <a:pt x="87" y="8"/>
                  <a:pt x="89" y="9"/>
                  <a:pt x="89" y="12"/>
                </a:cubicBezTo>
                <a:cubicBezTo>
                  <a:pt x="89" y="73"/>
                  <a:pt x="89" y="73"/>
                  <a:pt x="89" y="73"/>
                </a:cubicBezTo>
                <a:cubicBezTo>
                  <a:pt x="89" y="75"/>
                  <a:pt x="87" y="77"/>
                  <a:pt x="85" y="77"/>
                </a:cubicBezTo>
                <a:lnTo>
                  <a:pt x="12" y="77"/>
                </a:lnTo>
                <a:close/>
                <a:moveTo>
                  <a:pt x="115" y="73"/>
                </a:moveTo>
                <a:cubicBezTo>
                  <a:pt x="112" y="73"/>
                  <a:pt x="112" y="73"/>
                  <a:pt x="112" y="73"/>
                </a:cubicBezTo>
                <a:cubicBezTo>
                  <a:pt x="96" y="58"/>
                  <a:pt x="96" y="58"/>
                  <a:pt x="96" y="58"/>
                </a:cubicBezTo>
                <a:cubicBezTo>
                  <a:pt x="96" y="58"/>
                  <a:pt x="96" y="58"/>
                  <a:pt x="96" y="58"/>
                </a:cubicBezTo>
                <a:cubicBezTo>
                  <a:pt x="92" y="54"/>
                  <a:pt x="92" y="54"/>
                  <a:pt x="92" y="54"/>
                </a:cubicBezTo>
                <a:cubicBezTo>
                  <a:pt x="92" y="31"/>
                  <a:pt x="92" y="31"/>
                  <a:pt x="92" y="31"/>
                </a:cubicBezTo>
                <a:cubicBezTo>
                  <a:pt x="112" y="12"/>
                  <a:pt x="112" y="12"/>
                  <a:pt x="112" y="12"/>
                </a:cubicBezTo>
                <a:cubicBezTo>
                  <a:pt x="115" y="12"/>
                  <a:pt x="115" y="12"/>
                  <a:pt x="115" y="12"/>
                </a:cubicBezTo>
                <a:lnTo>
                  <a:pt x="115" y="73"/>
                </a:lnTo>
                <a:close/>
                <a:moveTo>
                  <a:pt x="115" y="73"/>
                </a:moveTo>
                <a:cubicBezTo>
                  <a:pt x="115" y="73"/>
                  <a:pt x="115" y="73"/>
                  <a:pt x="115" y="73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39" name="Freeform 92">
            <a:extLst>
              <a:ext uri="{FF2B5EF4-FFF2-40B4-BE49-F238E27FC236}">
                <a16:creationId xmlns:a16="http://schemas.microsoft.com/office/drawing/2014/main" id="{214B4169-9D7A-2C42-299F-875D839ED723}"/>
              </a:ext>
            </a:extLst>
          </p:cNvPr>
          <p:cNvSpPr>
            <a:spLocks noEditPoints="1"/>
          </p:cNvSpPr>
          <p:nvPr/>
        </p:nvSpPr>
        <p:spPr bwMode="auto">
          <a:xfrm>
            <a:off x="9545319" y="2764352"/>
            <a:ext cx="337793" cy="300654"/>
          </a:xfrm>
          <a:custGeom>
            <a:avLst/>
            <a:gdLst/>
            <a:ahLst/>
            <a:cxnLst>
              <a:cxn ang="0">
                <a:pos x="101" y="2"/>
              </a:cxn>
              <a:cxn ang="0">
                <a:pos x="27" y="0"/>
              </a:cxn>
              <a:cxn ang="0">
                <a:pos x="2" y="22"/>
              </a:cxn>
              <a:cxn ang="0">
                <a:pos x="2" y="32"/>
              </a:cxn>
              <a:cxn ang="0">
                <a:pos x="61" y="92"/>
              </a:cxn>
              <a:cxn ang="0">
                <a:pos x="121" y="32"/>
              </a:cxn>
              <a:cxn ang="0">
                <a:pos x="120" y="22"/>
              </a:cxn>
              <a:cxn ang="0">
                <a:pos x="86" y="14"/>
              </a:cxn>
              <a:cxn ang="0">
                <a:pos x="93" y="8"/>
              </a:cxn>
              <a:cxn ang="0">
                <a:pos x="76" y="27"/>
              </a:cxn>
              <a:cxn ang="0">
                <a:pos x="93" y="27"/>
              </a:cxn>
              <a:cxn ang="0">
                <a:pos x="73" y="25"/>
              </a:cxn>
              <a:cxn ang="0">
                <a:pos x="75" y="9"/>
              </a:cxn>
              <a:cxn ang="0">
                <a:pos x="70" y="27"/>
              </a:cxn>
              <a:cxn ang="0">
                <a:pos x="61" y="20"/>
              </a:cxn>
              <a:cxn ang="0">
                <a:pos x="70" y="8"/>
              </a:cxn>
              <a:cxn ang="0">
                <a:pos x="53" y="8"/>
              </a:cxn>
              <a:cxn ang="0">
                <a:pos x="58" y="17"/>
              </a:cxn>
              <a:cxn ang="0">
                <a:pos x="40" y="16"/>
              </a:cxn>
              <a:cxn ang="0">
                <a:pos x="58" y="17"/>
              </a:cxn>
              <a:cxn ang="0">
                <a:pos x="30" y="27"/>
              </a:cxn>
              <a:cxn ang="0">
                <a:pos x="47" y="27"/>
              </a:cxn>
              <a:cxn ang="0">
                <a:pos x="37" y="14"/>
              </a:cxn>
              <a:cxn ang="0">
                <a:pos x="43" y="8"/>
              </a:cxn>
              <a:cxn ang="0">
                <a:pos x="34" y="17"/>
              </a:cxn>
              <a:cxn ang="0">
                <a:pos x="8" y="27"/>
              </a:cxn>
              <a:cxn ang="0">
                <a:pos x="11" y="31"/>
              </a:cxn>
              <a:cxn ang="0">
                <a:pos x="49" y="71"/>
              </a:cxn>
              <a:cxn ang="0">
                <a:pos x="29" y="31"/>
              </a:cxn>
              <a:cxn ang="0">
                <a:pos x="57" y="78"/>
              </a:cxn>
              <a:cxn ang="0">
                <a:pos x="52" y="31"/>
              </a:cxn>
              <a:cxn ang="0">
                <a:pos x="61" y="79"/>
              </a:cxn>
              <a:cxn ang="0">
                <a:pos x="65" y="78"/>
              </a:cxn>
              <a:cxn ang="0">
                <a:pos x="94" y="31"/>
              </a:cxn>
              <a:cxn ang="0">
                <a:pos x="74" y="71"/>
              </a:cxn>
              <a:cxn ang="0">
                <a:pos x="112" y="31"/>
              </a:cxn>
              <a:cxn ang="0">
                <a:pos x="99" y="27"/>
              </a:cxn>
              <a:cxn ang="0">
                <a:pos x="97" y="9"/>
              </a:cxn>
              <a:cxn ang="0">
                <a:pos x="99" y="27"/>
              </a:cxn>
              <a:cxn ang="0">
                <a:pos x="99" y="27"/>
              </a:cxn>
            </a:cxnLst>
            <a:rect l="0" t="0" r="r" b="b"/>
            <a:pathLst>
              <a:path w="123" h="92">
                <a:moveTo>
                  <a:pt x="120" y="22"/>
                </a:moveTo>
                <a:cubicBezTo>
                  <a:pt x="101" y="2"/>
                  <a:pt x="101" y="2"/>
                  <a:pt x="101" y="2"/>
                </a:cubicBezTo>
                <a:cubicBezTo>
                  <a:pt x="100" y="1"/>
                  <a:pt x="98" y="0"/>
                  <a:pt x="96" y="0"/>
                </a:cubicBezTo>
                <a:cubicBezTo>
                  <a:pt x="27" y="0"/>
                  <a:pt x="27" y="0"/>
                  <a:pt x="27" y="0"/>
                </a:cubicBezTo>
                <a:cubicBezTo>
                  <a:pt x="25" y="0"/>
                  <a:pt x="23" y="1"/>
                  <a:pt x="22" y="2"/>
                </a:cubicBezTo>
                <a:cubicBezTo>
                  <a:pt x="2" y="22"/>
                  <a:pt x="2" y="22"/>
                  <a:pt x="2" y="22"/>
                </a:cubicBezTo>
                <a:cubicBezTo>
                  <a:pt x="1" y="23"/>
                  <a:pt x="0" y="25"/>
                  <a:pt x="0" y="27"/>
                </a:cubicBezTo>
                <a:cubicBezTo>
                  <a:pt x="0" y="29"/>
                  <a:pt x="1" y="31"/>
                  <a:pt x="2" y="32"/>
                </a:cubicBezTo>
                <a:cubicBezTo>
                  <a:pt x="56" y="90"/>
                  <a:pt x="56" y="90"/>
                  <a:pt x="56" y="90"/>
                </a:cubicBezTo>
                <a:cubicBezTo>
                  <a:pt x="57" y="91"/>
                  <a:pt x="59" y="92"/>
                  <a:pt x="61" y="92"/>
                </a:cubicBezTo>
                <a:cubicBezTo>
                  <a:pt x="64" y="92"/>
                  <a:pt x="66" y="91"/>
                  <a:pt x="67" y="90"/>
                </a:cubicBezTo>
                <a:cubicBezTo>
                  <a:pt x="121" y="32"/>
                  <a:pt x="121" y="32"/>
                  <a:pt x="121" y="32"/>
                </a:cubicBezTo>
                <a:cubicBezTo>
                  <a:pt x="122" y="31"/>
                  <a:pt x="123" y="29"/>
                  <a:pt x="123" y="27"/>
                </a:cubicBezTo>
                <a:cubicBezTo>
                  <a:pt x="123" y="25"/>
                  <a:pt x="122" y="23"/>
                  <a:pt x="120" y="22"/>
                </a:cubicBezTo>
                <a:close/>
                <a:moveTo>
                  <a:pt x="93" y="8"/>
                </a:moveTo>
                <a:cubicBezTo>
                  <a:pt x="86" y="14"/>
                  <a:pt x="86" y="14"/>
                  <a:pt x="86" y="14"/>
                </a:cubicBezTo>
                <a:cubicBezTo>
                  <a:pt x="79" y="8"/>
                  <a:pt x="79" y="8"/>
                  <a:pt x="79" y="8"/>
                </a:cubicBezTo>
                <a:lnTo>
                  <a:pt x="93" y="8"/>
                </a:lnTo>
                <a:close/>
                <a:moveTo>
                  <a:pt x="93" y="27"/>
                </a:moveTo>
                <a:cubicBezTo>
                  <a:pt x="76" y="27"/>
                  <a:pt x="76" y="27"/>
                  <a:pt x="76" y="27"/>
                </a:cubicBezTo>
                <a:cubicBezTo>
                  <a:pt x="85" y="19"/>
                  <a:pt x="85" y="19"/>
                  <a:pt x="85" y="19"/>
                </a:cubicBezTo>
                <a:lnTo>
                  <a:pt x="93" y="27"/>
                </a:lnTo>
                <a:close/>
                <a:moveTo>
                  <a:pt x="83" y="16"/>
                </a:moveTo>
                <a:cubicBezTo>
                  <a:pt x="73" y="25"/>
                  <a:pt x="73" y="25"/>
                  <a:pt x="73" y="25"/>
                </a:cubicBezTo>
                <a:cubicBezTo>
                  <a:pt x="64" y="17"/>
                  <a:pt x="64" y="17"/>
                  <a:pt x="64" y="17"/>
                </a:cubicBezTo>
                <a:cubicBezTo>
                  <a:pt x="75" y="9"/>
                  <a:pt x="75" y="9"/>
                  <a:pt x="75" y="9"/>
                </a:cubicBezTo>
                <a:lnTo>
                  <a:pt x="83" y="16"/>
                </a:lnTo>
                <a:close/>
                <a:moveTo>
                  <a:pt x="70" y="27"/>
                </a:moveTo>
                <a:cubicBezTo>
                  <a:pt x="53" y="27"/>
                  <a:pt x="53" y="27"/>
                  <a:pt x="53" y="27"/>
                </a:cubicBezTo>
                <a:cubicBezTo>
                  <a:pt x="61" y="20"/>
                  <a:pt x="61" y="20"/>
                  <a:pt x="61" y="20"/>
                </a:cubicBezTo>
                <a:lnTo>
                  <a:pt x="70" y="27"/>
                </a:lnTo>
                <a:close/>
                <a:moveTo>
                  <a:pt x="70" y="8"/>
                </a:moveTo>
                <a:cubicBezTo>
                  <a:pt x="61" y="15"/>
                  <a:pt x="61" y="15"/>
                  <a:pt x="61" y="15"/>
                </a:cubicBezTo>
                <a:cubicBezTo>
                  <a:pt x="53" y="8"/>
                  <a:pt x="53" y="8"/>
                  <a:pt x="53" y="8"/>
                </a:cubicBezTo>
                <a:lnTo>
                  <a:pt x="70" y="8"/>
                </a:lnTo>
                <a:close/>
                <a:moveTo>
                  <a:pt x="58" y="17"/>
                </a:moveTo>
                <a:cubicBezTo>
                  <a:pt x="50" y="25"/>
                  <a:pt x="50" y="25"/>
                  <a:pt x="50" y="25"/>
                </a:cubicBezTo>
                <a:cubicBezTo>
                  <a:pt x="40" y="16"/>
                  <a:pt x="40" y="16"/>
                  <a:pt x="40" y="16"/>
                </a:cubicBezTo>
                <a:cubicBezTo>
                  <a:pt x="48" y="9"/>
                  <a:pt x="48" y="9"/>
                  <a:pt x="48" y="9"/>
                </a:cubicBezTo>
                <a:lnTo>
                  <a:pt x="58" y="17"/>
                </a:lnTo>
                <a:close/>
                <a:moveTo>
                  <a:pt x="47" y="27"/>
                </a:moveTo>
                <a:cubicBezTo>
                  <a:pt x="30" y="27"/>
                  <a:pt x="30" y="27"/>
                  <a:pt x="30" y="27"/>
                </a:cubicBezTo>
                <a:cubicBezTo>
                  <a:pt x="37" y="19"/>
                  <a:pt x="37" y="19"/>
                  <a:pt x="37" y="19"/>
                </a:cubicBezTo>
                <a:lnTo>
                  <a:pt x="47" y="27"/>
                </a:lnTo>
                <a:close/>
                <a:moveTo>
                  <a:pt x="43" y="8"/>
                </a:moveTo>
                <a:cubicBezTo>
                  <a:pt x="37" y="14"/>
                  <a:pt x="37" y="14"/>
                  <a:pt x="37" y="14"/>
                </a:cubicBezTo>
                <a:cubicBezTo>
                  <a:pt x="30" y="8"/>
                  <a:pt x="30" y="8"/>
                  <a:pt x="30" y="8"/>
                </a:cubicBezTo>
                <a:lnTo>
                  <a:pt x="43" y="8"/>
                </a:lnTo>
                <a:close/>
                <a:moveTo>
                  <a:pt x="26" y="9"/>
                </a:moveTo>
                <a:cubicBezTo>
                  <a:pt x="34" y="17"/>
                  <a:pt x="34" y="17"/>
                  <a:pt x="34" y="17"/>
                </a:cubicBezTo>
                <a:cubicBezTo>
                  <a:pt x="24" y="27"/>
                  <a:pt x="24" y="27"/>
                  <a:pt x="24" y="27"/>
                </a:cubicBezTo>
                <a:cubicBezTo>
                  <a:pt x="8" y="27"/>
                  <a:pt x="8" y="27"/>
                  <a:pt x="8" y="27"/>
                </a:cubicBezTo>
                <a:lnTo>
                  <a:pt x="26" y="9"/>
                </a:lnTo>
                <a:close/>
                <a:moveTo>
                  <a:pt x="11" y="31"/>
                </a:moveTo>
                <a:cubicBezTo>
                  <a:pt x="25" y="31"/>
                  <a:pt x="25" y="31"/>
                  <a:pt x="25" y="31"/>
                </a:cubicBezTo>
                <a:cubicBezTo>
                  <a:pt x="49" y="71"/>
                  <a:pt x="49" y="71"/>
                  <a:pt x="49" y="71"/>
                </a:cubicBezTo>
                <a:lnTo>
                  <a:pt x="11" y="31"/>
                </a:lnTo>
                <a:close/>
                <a:moveTo>
                  <a:pt x="29" y="31"/>
                </a:moveTo>
                <a:cubicBezTo>
                  <a:pt x="48" y="31"/>
                  <a:pt x="48" y="31"/>
                  <a:pt x="48" y="31"/>
                </a:cubicBezTo>
                <a:cubicBezTo>
                  <a:pt x="57" y="78"/>
                  <a:pt x="57" y="78"/>
                  <a:pt x="57" y="78"/>
                </a:cubicBezTo>
                <a:lnTo>
                  <a:pt x="29" y="31"/>
                </a:lnTo>
                <a:close/>
                <a:moveTo>
                  <a:pt x="52" y="31"/>
                </a:moveTo>
                <a:cubicBezTo>
                  <a:pt x="71" y="31"/>
                  <a:pt x="71" y="31"/>
                  <a:pt x="71" y="31"/>
                </a:cubicBezTo>
                <a:cubicBezTo>
                  <a:pt x="61" y="79"/>
                  <a:pt x="61" y="79"/>
                  <a:pt x="61" y="79"/>
                </a:cubicBezTo>
                <a:lnTo>
                  <a:pt x="52" y="31"/>
                </a:lnTo>
                <a:close/>
                <a:moveTo>
                  <a:pt x="65" y="78"/>
                </a:moveTo>
                <a:cubicBezTo>
                  <a:pt x="75" y="31"/>
                  <a:pt x="75" y="31"/>
                  <a:pt x="75" y="31"/>
                </a:cubicBezTo>
                <a:cubicBezTo>
                  <a:pt x="94" y="31"/>
                  <a:pt x="94" y="31"/>
                  <a:pt x="94" y="31"/>
                </a:cubicBezTo>
                <a:lnTo>
                  <a:pt x="65" y="78"/>
                </a:lnTo>
                <a:close/>
                <a:moveTo>
                  <a:pt x="74" y="71"/>
                </a:moveTo>
                <a:cubicBezTo>
                  <a:pt x="98" y="31"/>
                  <a:pt x="98" y="31"/>
                  <a:pt x="98" y="31"/>
                </a:cubicBezTo>
                <a:cubicBezTo>
                  <a:pt x="112" y="31"/>
                  <a:pt x="112" y="31"/>
                  <a:pt x="112" y="31"/>
                </a:cubicBezTo>
                <a:lnTo>
                  <a:pt x="74" y="71"/>
                </a:lnTo>
                <a:close/>
                <a:moveTo>
                  <a:pt x="99" y="27"/>
                </a:moveTo>
                <a:cubicBezTo>
                  <a:pt x="88" y="17"/>
                  <a:pt x="88" y="17"/>
                  <a:pt x="88" y="17"/>
                </a:cubicBezTo>
                <a:cubicBezTo>
                  <a:pt x="97" y="9"/>
                  <a:pt x="97" y="9"/>
                  <a:pt x="97" y="9"/>
                </a:cubicBezTo>
                <a:cubicBezTo>
                  <a:pt x="115" y="27"/>
                  <a:pt x="115" y="27"/>
                  <a:pt x="115" y="27"/>
                </a:cubicBezTo>
                <a:lnTo>
                  <a:pt x="99" y="27"/>
                </a:lnTo>
                <a:close/>
                <a:moveTo>
                  <a:pt x="99" y="27"/>
                </a:moveTo>
                <a:cubicBezTo>
                  <a:pt x="99" y="27"/>
                  <a:pt x="99" y="27"/>
                  <a:pt x="99" y="27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443" name="Group 176">
            <a:extLst>
              <a:ext uri="{FF2B5EF4-FFF2-40B4-BE49-F238E27FC236}">
                <a16:creationId xmlns:a16="http://schemas.microsoft.com/office/drawing/2014/main" id="{6CB465A4-308E-470F-7F8B-850994A5AA17}"/>
              </a:ext>
            </a:extLst>
          </p:cNvPr>
          <p:cNvGrpSpPr/>
          <p:nvPr/>
        </p:nvGrpSpPr>
        <p:grpSpPr>
          <a:xfrm>
            <a:off x="10182168" y="2713948"/>
            <a:ext cx="401462" cy="401462"/>
            <a:chOff x="8780463" y="1906588"/>
            <a:chExt cx="360363" cy="360363"/>
          </a:xfrm>
          <a:solidFill>
            <a:srgbClr val="268CAB"/>
          </a:solidFill>
        </p:grpSpPr>
        <p:sp>
          <p:nvSpPr>
            <p:cNvPr id="1444" name="Freeform 93">
              <a:extLst>
                <a:ext uri="{FF2B5EF4-FFF2-40B4-BE49-F238E27FC236}">
                  <a16:creationId xmlns:a16="http://schemas.microsoft.com/office/drawing/2014/main" id="{CB221BB8-3E65-FFE4-30F9-78BD05F2E46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80463" y="1938338"/>
              <a:ext cx="328613" cy="328613"/>
            </a:xfrm>
            <a:custGeom>
              <a:avLst/>
              <a:gdLst/>
              <a:ahLst/>
              <a:cxnLst>
                <a:cxn ang="0">
                  <a:pos x="80" y="3"/>
                </a:cxn>
                <a:cxn ang="0">
                  <a:pos x="73" y="0"/>
                </a:cxn>
                <a:cxn ang="0">
                  <a:pos x="66" y="3"/>
                </a:cxn>
                <a:cxn ang="0">
                  <a:pos x="61" y="9"/>
                </a:cxn>
                <a:cxn ang="0">
                  <a:pos x="58" y="15"/>
                </a:cxn>
                <a:cxn ang="0">
                  <a:pos x="60" y="20"/>
                </a:cxn>
                <a:cxn ang="0">
                  <a:pos x="8" y="41"/>
                </a:cxn>
                <a:cxn ang="0">
                  <a:pos x="1" y="50"/>
                </a:cxn>
                <a:cxn ang="0">
                  <a:pos x="4" y="60"/>
                </a:cxn>
                <a:cxn ang="0">
                  <a:pos x="53" y="108"/>
                </a:cxn>
                <a:cxn ang="0">
                  <a:pos x="61" y="112"/>
                </a:cxn>
                <a:cxn ang="0">
                  <a:pos x="61" y="112"/>
                </a:cxn>
                <a:cxn ang="0">
                  <a:pos x="63" y="111"/>
                </a:cxn>
                <a:cxn ang="0">
                  <a:pos x="72" y="104"/>
                </a:cxn>
                <a:cxn ang="0">
                  <a:pos x="92" y="53"/>
                </a:cxn>
                <a:cxn ang="0">
                  <a:pos x="97" y="55"/>
                </a:cxn>
                <a:cxn ang="0">
                  <a:pos x="104" y="52"/>
                </a:cxn>
                <a:cxn ang="0">
                  <a:pos x="110" y="46"/>
                </a:cxn>
                <a:cxn ang="0">
                  <a:pos x="112" y="40"/>
                </a:cxn>
                <a:cxn ang="0">
                  <a:pos x="110" y="33"/>
                </a:cxn>
                <a:cxn ang="0">
                  <a:pos x="80" y="3"/>
                </a:cxn>
                <a:cxn ang="0">
                  <a:pos x="65" y="102"/>
                </a:cxn>
                <a:cxn ang="0">
                  <a:pos x="62" y="104"/>
                </a:cxn>
                <a:cxn ang="0">
                  <a:pos x="61" y="104"/>
                </a:cxn>
                <a:cxn ang="0">
                  <a:pos x="58" y="103"/>
                </a:cxn>
                <a:cxn ang="0">
                  <a:pos x="9" y="55"/>
                </a:cxn>
                <a:cxn ang="0">
                  <a:pos x="8" y="51"/>
                </a:cxn>
                <a:cxn ang="0">
                  <a:pos x="11" y="48"/>
                </a:cxn>
                <a:cxn ang="0">
                  <a:pos x="34" y="39"/>
                </a:cxn>
                <a:cxn ang="0">
                  <a:pos x="83" y="56"/>
                </a:cxn>
                <a:cxn ang="0">
                  <a:pos x="65" y="102"/>
                </a:cxn>
                <a:cxn ang="0">
                  <a:pos x="104" y="41"/>
                </a:cxn>
                <a:cxn ang="0">
                  <a:pos x="99" y="46"/>
                </a:cxn>
                <a:cxn ang="0">
                  <a:pos x="96" y="46"/>
                </a:cxn>
                <a:cxn ang="0">
                  <a:pos x="89" y="40"/>
                </a:cxn>
                <a:cxn ang="0">
                  <a:pos x="84" y="53"/>
                </a:cxn>
                <a:cxn ang="0">
                  <a:pos x="84" y="52"/>
                </a:cxn>
                <a:cxn ang="0">
                  <a:pos x="50" y="38"/>
                </a:cxn>
                <a:cxn ang="0">
                  <a:pos x="40" y="36"/>
                </a:cxn>
                <a:cxn ang="0">
                  <a:pos x="73" y="23"/>
                </a:cxn>
                <a:cxn ang="0">
                  <a:pos x="66" y="17"/>
                </a:cxn>
                <a:cxn ang="0">
                  <a:pos x="66" y="14"/>
                </a:cxn>
                <a:cxn ang="0">
                  <a:pos x="72" y="9"/>
                </a:cxn>
                <a:cxn ang="0">
                  <a:pos x="75" y="9"/>
                </a:cxn>
                <a:cxn ang="0">
                  <a:pos x="104" y="38"/>
                </a:cxn>
                <a:cxn ang="0">
                  <a:pos x="104" y="41"/>
                </a:cxn>
                <a:cxn ang="0">
                  <a:pos x="104" y="41"/>
                </a:cxn>
                <a:cxn ang="0">
                  <a:pos x="104" y="41"/>
                </a:cxn>
              </a:cxnLst>
              <a:rect l="0" t="0" r="r" b="b"/>
              <a:pathLst>
                <a:path w="112" h="112">
                  <a:moveTo>
                    <a:pt x="80" y="3"/>
                  </a:moveTo>
                  <a:cubicBezTo>
                    <a:pt x="78" y="1"/>
                    <a:pt x="76" y="0"/>
                    <a:pt x="73" y="0"/>
                  </a:cubicBezTo>
                  <a:cubicBezTo>
                    <a:pt x="71" y="0"/>
                    <a:pt x="68" y="1"/>
                    <a:pt x="66" y="3"/>
                  </a:cubicBezTo>
                  <a:cubicBezTo>
                    <a:pt x="61" y="9"/>
                    <a:pt x="61" y="9"/>
                    <a:pt x="61" y="9"/>
                  </a:cubicBezTo>
                  <a:cubicBezTo>
                    <a:pt x="59" y="10"/>
                    <a:pt x="58" y="13"/>
                    <a:pt x="58" y="15"/>
                  </a:cubicBezTo>
                  <a:cubicBezTo>
                    <a:pt x="58" y="17"/>
                    <a:pt x="59" y="19"/>
                    <a:pt x="60" y="20"/>
                  </a:cubicBezTo>
                  <a:cubicBezTo>
                    <a:pt x="8" y="41"/>
                    <a:pt x="8" y="41"/>
                    <a:pt x="8" y="41"/>
                  </a:cubicBezTo>
                  <a:cubicBezTo>
                    <a:pt x="4" y="43"/>
                    <a:pt x="2" y="46"/>
                    <a:pt x="1" y="50"/>
                  </a:cubicBezTo>
                  <a:cubicBezTo>
                    <a:pt x="0" y="53"/>
                    <a:pt x="1" y="57"/>
                    <a:pt x="4" y="60"/>
                  </a:cubicBezTo>
                  <a:cubicBezTo>
                    <a:pt x="53" y="108"/>
                    <a:pt x="53" y="108"/>
                    <a:pt x="53" y="108"/>
                  </a:cubicBezTo>
                  <a:cubicBezTo>
                    <a:pt x="55" y="110"/>
                    <a:pt x="58" y="112"/>
                    <a:pt x="61" y="112"/>
                  </a:cubicBezTo>
                  <a:cubicBezTo>
                    <a:pt x="61" y="112"/>
                    <a:pt x="61" y="112"/>
                    <a:pt x="61" y="112"/>
                  </a:cubicBezTo>
                  <a:cubicBezTo>
                    <a:pt x="62" y="112"/>
                    <a:pt x="63" y="112"/>
                    <a:pt x="63" y="111"/>
                  </a:cubicBezTo>
                  <a:cubicBezTo>
                    <a:pt x="67" y="111"/>
                    <a:pt x="70" y="108"/>
                    <a:pt x="72" y="104"/>
                  </a:cubicBezTo>
                  <a:cubicBezTo>
                    <a:pt x="92" y="53"/>
                    <a:pt x="92" y="53"/>
                    <a:pt x="92" y="53"/>
                  </a:cubicBezTo>
                  <a:cubicBezTo>
                    <a:pt x="94" y="54"/>
                    <a:pt x="95" y="55"/>
                    <a:pt x="97" y="55"/>
                  </a:cubicBezTo>
                  <a:cubicBezTo>
                    <a:pt x="100" y="55"/>
                    <a:pt x="102" y="54"/>
                    <a:pt x="104" y="52"/>
                  </a:cubicBezTo>
                  <a:cubicBezTo>
                    <a:pt x="110" y="46"/>
                    <a:pt x="110" y="46"/>
                    <a:pt x="110" y="46"/>
                  </a:cubicBezTo>
                  <a:cubicBezTo>
                    <a:pt x="111" y="45"/>
                    <a:pt x="112" y="42"/>
                    <a:pt x="112" y="40"/>
                  </a:cubicBezTo>
                  <a:cubicBezTo>
                    <a:pt x="112" y="37"/>
                    <a:pt x="111" y="35"/>
                    <a:pt x="110" y="33"/>
                  </a:cubicBezTo>
                  <a:lnTo>
                    <a:pt x="80" y="3"/>
                  </a:lnTo>
                  <a:close/>
                  <a:moveTo>
                    <a:pt x="65" y="102"/>
                  </a:moveTo>
                  <a:cubicBezTo>
                    <a:pt x="64" y="103"/>
                    <a:pt x="63" y="104"/>
                    <a:pt x="62" y="104"/>
                  </a:cubicBezTo>
                  <a:cubicBezTo>
                    <a:pt x="61" y="104"/>
                    <a:pt x="61" y="104"/>
                    <a:pt x="61" y="104"/>
                  </a:cubicBezTo>
                  <a:cubicBezTo>
                    <a:pt x="60" y="104"/>
                    <a:pt x="59" y="104"/>
                    <a:pt x="58" y="103"/>
                  </a:cubicBezTo>
                  <a:cubicBezTo>
                    <a:pt x="9" y="55"/>
                    <a:pt x="9" y="55"/>
                    <a:pt x="9" y="55"/>
                  </a:cubicBezTo>
                  <a:cubicBezTo>
                    <a:pt x="9" y="54"/>
                    <a:pt x="8" y="52"/>
                    <a:pt x="8" y="51"/>
                  </a:cubicBezTo>
                  <a:cubicBezTo>
                    <a:pt x="9" y="50"/>
                    <a:pt x="9" y="49"/>
                    <a:pt x="11" y="48"/>
                  </a:cubicBezTo>
                  <a:cubicBezTo>
                    <a:pt x="34" y="39"/>
                    <a:pt x="34" y="39"/>
                    <a:pt x="34" y="39"/>
                  </a:cubicBezTo>
                  <a:cubicBezTo>
                    <a:pt x="51" y="44"/>
                    <a:pt x="67" y="39"/>
                    <a:pt x="83" y="56"/>
                  </a:cubicBezTo>
                  <a:lnTo>
                    <a:pt x="65" y="102"/>
                  </a:lnTo>
                  <a:close/>
                  <a:moveTo>
                    <a:pt x="104" y="41"/>
                  </a:moveTo>
                  <a:cubicBezTo>
                    <a:pt x="99" y="46"/>
                    <a:pt x="99" y="46"/>
                    <a:pt x="99" y="46"/>
                  </a:cubicBezTo>
                  <a:cubicBezTo>
                    <a:pt x="98" y="47"/>
                    <a:pt x="97" y="47"/>
                    <a:pt x="96" y="46"/>
                  </a:cubicBezTo>
                  <a:cubicBezTo>
                    <a:pt x="89" y="40"/>
                    <a:pt x="89" y="40"/>
                    <a:pt x="89" y="40"/>
                  </a:cubicBezTo>
                  <a:cubicBezTo>
                    <a:pt x="84" y="53"/>
                    <a:pt x="84" y="53"/>
                    <a:pt x="84" y="53"/>
                  </a:cubicBezTo>
                  <a:cubicBezTo>
                    <a:pt x="84" y="52"/>
                    <a:pt x="84" y="52"/>
                    <a:pt x="84" y="52"/>
                  </a:cubicBezTo>
                  <a:cubicBezTo>
                    <a:pt x="73" y="41"/>
                    <a:pt x="61" y="39"/>
                    <a:pt x="50" y="38"/>
                  </a:cubicBezTo>
                  <a:cubicBezTo>
                    <a:pt x="47" y="38"/>
                    <a:pt x="44" y="37"/>
                    <a:pt x="40" y="36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66" y="16"/>
                    <a:pt x="66" y="15"/>
                    <a:pt x="66" y="14"/>
                  </a:cubicBezTo>
                  <a:cubicBezTo>
                    <a:pt x="72" y="9"/>
                    <a:pt x="72" y="9"/>
                    <a:pt x="72" y="9"/>
                  </a:cubicBezTo>
                  <a:cubicBezTo>
                    <a:pt x="73" y="8"/>
                    <a:pt x="74" y="8"/>
                    <a:pt x="75" y="9"/>
                  </a:cubicBezTo>
                  <a:cubicBezTo>
                    <a:pt x="104" y="38"/>
                    <a:pt x="104" y="38"/>
                    <a:pt x="104" y="38"/>
                  </a:cubicBezTo>
                  <a:cubicBezTo>
                    <a:pt x="105" y="39"/>
                    <a:pt x="105" y="40"/>
                    <a:pt x="104" y="41"/>
                  </a:cubicBezTo>
                  <a:close/>
                  <a:moveTo>
                    <a:pt x="104" y="41"/>
                  </a:moveTo>
                  <a:cubicBezTo>
                    <a:pt x="104" y="41"/>
                    <a:pt x="104" y="41"/>
                    <a:pt x="104" y="4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45" name="Freeform 94">
              <a:extLst>
                <a:ext uri="{FF2B5EF4-FFF2-40B4-BE49-F238E27FC236}">
                  <a16:creationId xmlns:a16="http://schemas.microsoft.com/office/drawing/2014/main" id="{D0FC6B1C-D66D-25A2-080C-581CC1468FF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39213" y="2084388"/>
              <a:ext cx="55563" cy="57150"/>
            </a:xfrm>
            <a:custGeom>
              <a:avLst/>
              <a:gdLst/>
              <a:ahLst/>
              <a:cxnLst>
                <a:cxn ang="0">
                  <a:pos x="10" y="19"/>
                </a:cxn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10" y="19"/>
                </a:cxn>
                <a:cxn ang="0">
                  <a:pos x="10" y="4"/>
                </a:cxn>
                <a:cxn ang="0">
                  <a:pos x="16" y="10"/>
                </a:cxn>
                <a:cxn ang="0">
                  <a:pos x="10" y="16"/>
                </a:cxn>
                <a:cxn ang="0">
                  <a:pos x="4" y="10"/>
                </a:cxn>
                <a:cxn ang="0">
                  <a:pos x="10" y="4"/>
                </a:cxn>
                <a:cxn ang="0">
                  <a:pos x="10" y="4"/>
                </a:cxn>
                <a:cxn ang="0">
                  <a:pos x="10" y="4"/>
                </a:cxn>
              </a:cxnLst>
              <a:rect l="0" t="0" r="r" b="b"/>
              <a:pathLst>
                <a:path w="19" h="19">
                  <a:moveTo>
                    <a:pt x="10" y="19"/>
                  </a:moveTo>
                  <a:cubicBezTo>
                    <a:pt x="15" y="19"/>
                    <a:pt x="19" y="15"/>
                    <a:pt x="19" y="10"/>
                  </a:cubicBezTo>
                  <a:cubicBezTo>
                    <a:pt x="19" y="5"/>
                    <a:pt x="15" y="0"/>
                    <a:pt x="10" y="0"/>
                  </a:cubicBezTo>
                  <a:cubicBezTo>
                    <a:pt x="5" y="0"/>
                    <a:pt x="0" y="5"/>
                    <a:pt x="0" y="10"/>
                  </a:cubicBezTo>
                  <a:cubicBezTo>
                    <a:pt x="0" y="15"/>
                    <a:pt x="5" y="19"/>
                    <a:pt x="10" y="19"/>
                  </a:cubicBezTo>
                  <a:close/>
                  <a:moveTo>
                    <a:pt x="10" y="4"/>
                  </a:moveTo>
                  <a:cubicBezTo>
                    <a:pt x="13" y="4"/>
                    <a:pt x="16" y="7"/>
                    <a:pt x="16" y="10"/>
                  </a:cubicBezTo>
                  <a:cubicBezTo>
                    <a:pt x="16" y="13"/>
                    <a:pt x="13" y="16"/>
                    <a:pt x="10" y="16"/>
                  </a:cubicBezTo>
                  <a:cubicBezTo>
                    <a:pt x="7" y="16"/>
                    <a:pt x="4" y="13"/>
                    <a:pt x="4" y="10"/>
                  </a:cubicBezTo>
                  <a:cubicBezTo>
                    <a:pt x="4" y="7"/>
                    <a:pt x="7" y="4"/>
                    <a:pt x="10" y="4"/>
                  </a:cubicBezTo>
                  <a:close/>
                  <a:moveTo>
                    <a:pt x="10" y="4"/>
                  </a:moveTo>
                  <a:cubicBezTo>
                    <a:pt x="10" y="4"/>
                    <a:pt x="10" y="4"/>
                    <a:pt x="10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46" name="Freeform 95">
              <a:extLst>
                <a:ext uri="{FF2B5EF4-FFF2-40B4-BE49-F238E27FC236}">
                  <a16:creationId xmlns:a16="http://schemas.microsoft.com/office/drawing/2014/main" id="{1808F5C5-29C0-FA63-D6C9-3207720FD54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85263" y="1906588"/>
              <a:ext cx="55563" cy="55563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0" y="9"/>
                </a:cxn>
                <a:cxn ang="0">
                  <a:pos x="10" y="19"/>
                </a:cxn>
                <a:cxn ang="0">
                  <a:pos x="19" y="9"/>
                </a:cxn>
                <a:cxn ang="0">
                  <a:pos x="10" y="0"/>
                </a:cxn>
                <a:cxn ang="0">
                  <a:pos x="10" y="15"/>
                </a:cxn>
                <a:cxn ang="0">
                  <a:pos x="4" y="9"/>
                </a:cxn>
                <a:cxn ang="0">
                  <a:pos x="10" y="4"/>
                </a:cxn>
                <a:cxn ang="0">
                  <a:pos x="16" y="9"/>
                </a:cxn>
                <a:cxn ang="0">
                  <a:pos x="10" y="15"/>
                </a:cxn>
                <a:cxn ang="0">
                  <a:pos x="10" y="15"/>
                </a:cxn>
                <a:cxn ang="0">
                  <a:pos x="10" y="15"/>
                </a:cxn>
              </a:cxnLst>
              <a:rect l="0" t="0" r="r" b="b"/>
              <a:pathLst>
                <a:path w="19" h="19">
                  <a:moveTo>
                    <a:pt x="10" y="0"/>
                  </a:moveTo>
                  <a:cubicBezTo>
                    <a:pt x="4" y="0"/>
                    <a:pt x="0" y="4"/>
                    <a:pt x="0" y="9"/>
                  </a:cubicBezTo>
                  <a:cubicBezTo>
                    <a:pt x="0" y="15"/>
                    <a:pt x="4" y="19"/>
                    <a:pt x="10" y="19"/>
                  </a:cubicBezTo>
                  <a:cubicBezTo>
                    <a:pt x="15" y="19"/>
                    <a:pt x="19" y="15"/>
                    <a:pt x="19" y="9"/>
                  </a:cubicBezTo>
                  <a:cubicBezTo>
                    <a:pt x="19" y="4"/>
                    <a:pt x="15" y="0"/>
                    <a:pt x="10" y="0"/>
                  </a:cubicBezTo>
                  <a:close/>
                  <a:moveTo>
                    <a:pt x="10" y="15"/>
                  </a:moveTo>
                  <a:cubicBezTo>
                    <a:pt x="7" y="15"/>
                    <a:pt x="4" y="13"/>
                    <a:pt x="4" y="9"/>
                  </a:cubicBezTo>
                  <a:cubicBezTo>
                    <a:pt x="4" y="6"/>
                    <a:pt x="7" y="4"/>
                    <a:pt x="10" y="4"/>
                  </a:cubicBezTo>
                  <a:cubicBezTo>
                    <a:pt x="13" y="4"/>
                    <a:pt x="16" y="6"/>
                    <a:pt x="16" y="9"/>
                  </a:cubicBezTo>
                  <a:cubicBezTo>
                    <a:pt x="16" y="13"/>
                    <a:pt x="13" y="15"/>
                    <a:pt x="10" y="15"/>
                  </a:cubicBezTo>
                  <a:close/>
                  <a:moveTo>
                    <a:pt x="10" y="15"/>
                  </a:moveTo>
                  <a:cubicBezTo>
                    <a:pt x="10" y="15"/>
                    <a:pt x="10" y="15"/>
                    <a:pt x="10" y="1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47" name="Freeform 96">
              <a:extLst>
                <a:ext uri="{FF2B5EF4-FFF2-40B4-BE49-F238E27FC236}">
                  <a16:creationId xmlns:a16="http://schemas.microsoft.com/office/drawing/2014/main" id="{FA6C0CB4-9F12-D5AD-7089-E20C1EB56A1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72538" y="2073276"/>
              <a:ext cx="46038" cy="47625"/>
            </a:xfrm>
            <a:custGeom>
              <a:avLst/>
              <a:gdLst/>
              <a:ahLst/>
              <a:cxnLst>
                <a:cxn ang="0">
                  <a:pos x="0" y="8"/>
                </a:cxn>
                <a:cxn ang="0">
                  <a:pos x="8" y="16"/>
                </a:cxn>
                <a:cxn ang="0">
                  <a:pos x="16" y="8"/>
                </a:cxn>
                <a:cxn ang="0">
                  <a:pos x="8" y="0"/>
                </a:cxn>
                <a:cxn ang="0">
                  <a:pos x="0" y="8"/>
                </a:cxn>
                <a:cxn ang="0">
                  <a:pos x="8" y="4"/>
                </a:cxn>
                <a:cxn ang="0">
                  <a:pos x="12" y="8"/>
                </a:cxn>
                <a:cxn ang="0">
                  <a:pos x="8" y="12"/>
                </a:cxn>
                <a:cxn ang="0">
                  <a:pos x="4" y="8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8" y="4"/>
                </a:cxn>
              </a:cxnLst>
              <a:rect l="0" t="0" r="r" b="b"/>
              <a:pathLst>
                <a:path w="16" h="16">
                  <a:moveTo>
                    <a:pt x="0" y="8"/>
                  </a:moveTo>
                  <a:cubicBezTo>
                    <a:pt x="0" y="12"/>
                    <a:pt x="4" y="16"/>
                    <a:pt x="8" y="16"/>
                  </a:cubicBezTo>
                  <a:cubicBezTo>
                    <a:pt x="12" y="16"/>
                    <a:pt x="16" y="12"/>
                    <a:pt x="16" y="8"/>
                  </a:cubicBezTo>
                  <a:cubicBezTo>
                    <a:pt x="16" y="4"/>
                    <a:pt x="12" y="0"/>
                    <a:pt x="8" y="0"/>
                  </a:cubicBezTo>
                  <a:cubicBezTo>
                    <a:pt x="4" y="0"/>
                    <a:pt x="0" y="4"/>
                    <a:pt x="0" y="8"/>
                  </a:cubicBezTo>
                  <a:close/>
                  <a:moveTo>
                    <a:pt x="8" y="4"/>
                  </a:moveTo>
                  <a:cubicBezTo>
                    <a:pt x="10" y="4"/>
                    <a:pt x="12" y="6"/>
                    <a:pt x="12" y="8"/>
                  </a:cubicBezTo>
                  <a:cubicBezTo>
                    <a:pt x="12" y="10"/>
                    <a:pt x="10" y="12"/>
                    <a:pt x="8" y="12"/>
                  </a:cubicBezTo>
                  <a:cubicBezTo>
                    <a:pt x="6" y="12"/>
                    <a:pt x="4" y="10"/>
                    <a:pt x="4" y="8"/>
                  </a:cubicBezTo>
                  <a:cubicBezTo>
                    <a:pt x="4" y="6"/>
                    <a:pt x="6" y="4"/>
                    <a:pt x="8" y="4"/>
                  </a:cubicBezTo>
                  <a:close/>
                  <a:moveTo>
                    <a:pt x="8" y="4"/>
                  </a:moveTo>
                  <a:cubicBezTo>
                    <a:pt x="8" y="4"/>
                    <a:pt x="8" y="4"/>
                    <a:pt x="8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48" name="Freeform 97">
              <a:extLst>
                <a:ext uri="{FF2B5EF4-FFF2-40B4-BE49-F238E27FC236}">
                  <a16:creationId xmlns:a16="http://schemas.microsoft.com/office/drawing/2014/main" id="{D8C262A2-A030-5EFA-8522-C0837D763C8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18575" y="2152651"/>
              <a:ext cx="20638" cy="23813"/>
            </a:xfrm>
            <a:custGeom>
              <a:avLst/>
              <a:gdLst/>
              <a:ahLst/>
              <a:cxnLst>
                <a:cxn ang="0">
                  <a:pos x="7" y="4"/>
                </a:cxn>
                <a:cxn ang="0">
                  <a:pos x="3" y="8"/>
                </a:cxn>
                <a:cxn ang="0">
                  <a:pos x="0" y="4"/>
                </a:cxn>
                <a:cxn ang="0">
                  <a:pos x="3" y="0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7" y="4"/>
                </a:cxn>
              </a:cxnLst>
              <a:rect l="0" t="0" r="r" b="b"/>
              <a:pathLst>
                <a:path w="7" h="8">
                  <a:moveTo>
                    <a:pt x="7" y="4"/>
                  </a:moveTo>
                  <a:cubicBezTo>
                    <a:pt x="7" y="6"/>
                    <a:pt x="6" y="8"/>
                    <a:pt x="3" y="8"/>
                  </a:cubicBezTo>
                  <a:cubicBezTo>
                    <a:pt x="1" y="8"/>
                    <a:pt x="0" y="6"/>
                    <a:pt x="0" y="4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6" y="0"/>
                    <a:pt x="7" y="2"/>
                    <a:pt x="7" y="4"/>
                  </a:cubicBezTo>
                  <a:close/>
                  <a:moveTo>
                    <a:pt x="7" y="4"/>
                  </a:moveTo>
                  <a:cubicBezTo>
                    <a:pt x="7" y="4"/>
                    <a:pt x="7" y="4"/>
                    <a:pt x="7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49" name="Freeform 98">
              <a:extLst>
                <a:ext uri="{FF2B5EF4-FFF2-40B4-BE49-F238E27FC236}">
                  <a16:creationId xmlns:a16="http://schemas.microsoft.com/office/drawing/2014/main" id="{F7C00DD0-DDC5-2EAB-AAA9-C83D3D0A1BD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96375" y="1985963"/>
              <a:ext cx="23813" cy="20638"/>
            </a:xfrm>
            <a:custGeom>
              <a:avLst/>
              <a:gdLst/>
              <a:ahLst/>
              <a:cxnLst>
                <a:cxn ang="0">
                  <a:pos x="8" y="4"/>
                </a:cxn>
                <a:cxn ang="0">
                  <a:pos x="4" y="7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8" y="4"/>
                </a:cxn>
              </a:cxnLst>
              <a:rect l="0" t="0" r="r" b="b"/>
              <a:pathLst>
                <a:path w="8" h="7">
                  <a:moveTo>
                    <a:pt x="8" y="4"/>
                  </a:moveTo>
                  <a:cubicBezTo>
                    <a:pt x="8" y="6"/>
                    <a:pt x="6" y="7"/>
                    <a:pt x="4" y="7"/>
                  </a:cubicBezTo>
                  <a:cubicBezTo>
                    <a:pt x="2" y="7"/>
                    <a:pt x="0" y="6"/>
                    <a:pt x="0" y="4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6" y="0"/>
                    <a:pt x="8" y="1"/>
                    <a:pt x="8" y="4"/>
                  </a:cubicBezTo>
                  <a:close/>
                  <a:moveTo>
                    <a:pt x="8" y="4"/>
                  </a:moveTo>
                  <a:cubicBezTo>
                    <a:pt x="8" y="4"/>
                    <a:pt x="8" y="4"/>
                    <a:pt x="8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450" name="Group 177">
            <a:extLst>
              <a:ext uri="{FF2B5EF4-FFF2-40B4-BE49-F238E27FC236}">
                <a16:creationId xmlns:a16="http://schemas.microsoft.com/office/drawing/2014/main" id="{DE41848A-4C1B-3F03-5414-125DCA2DCC94}"/>
              </a:ext>
            </a:extLst>
          </p:cNvPr>
          <p:cNvGrpSpPr/>
          <p:nvPr/>
        </p:nvGrpSpPr>
        <p:grpSpPr>
          <a:xfrm>
            <a:off x="10185705" y="4633379"/>
            <a:ext cx="401462" cy="401462"/>
            <a:chOff x="8783638" y="3568701"/>
            <a:chExt cx="360363" cy="360363"/>
          </a:xfrm>
          <a:solidFill>
            <a:srgbClr val="2CC17C"/>
          </a:solidFill>
        </p:grpSpPr>
        <p:sp>
          <p:nvSpPr>
            <p:cNvPr id="1451" name="Freeform 99">
              <a:extLst>
                <a:ext uri="{FF2B5EF4-FFF2-40B4-BE49-F238E27FC236}">
                  <a16:creationId xmlns:a16="http://schemas.microsoft.com/office/drawing/2014/main" id="{D6C0676F-690F-44DB-29DE-AC3D5BB0A2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83638" y="3568701"/>
              <a:ext cx="360363" cy="360363"/>
            </a:xfrm>
            <a:custGeom>
              <a:avLst/>
              <a:gdLst/>
              <a:ahLst/>
              <a:cxnLst>
                <a:cxn ang="0">
                  <a:pos x="80" y="38"/>
                </a:cxn>
                <a:cxn ang="0">
                  <a:pos x="62" y="0"/>
                </a:cxn>
                <a:cxn ang="0">
                  <a:pos x="35" y="39"/>
                </a:cxn>
                <a:cxn ang="0">
                  <a:pos x="31" y="41"/>
                </a:cxn>
                <a:cxn ang="0">
                  <a:pos x="12" y="38"/>
                </a:cxn>
                <a:cxn ang="0">
                  <a:pos x="0" y="111"/>
                </a:cxn>
                <a:cxn ang="0">
                  <a:pos x="23" y="123"/>
                </a:cxn>
                <a:cxn ang="0">
                  <a:pos x="34" y="116"/>
                </a:cxn>
                <a:cxn ang="0">
                  <a:pos x="35" y="116"/>
                </a:cxn>
                <a:cxn ang="0">
                  <a:pos x="73" y="123"/>
                </a:cxn>
                <a:cxn ang="0">
                  <a:pos x="108" y="115"/>
                </a:cxn>
                <a:cxn ang="0">
                  <a:pos x="110" y="104"/>
                </a:cxn>
                <a:cxn ang="0">
                  <a:pos x="116" y="84"/>
                </a:cxn>
                <a:cxn ang="0">
                  <a:pos x="120" y="64"/>
                </a:cxn>
                <a:cxn ang="0">
                  <a:pos x="123" y="55"/>
                </a:cxn>
                <a:cxn ang="0">
                  <a:pos x="112" y="40"/>
                </a:cxn>
                <a:cxn ang="0">
                  <a:pos x="23" y="115"/>
                </a:cxn>
                <a:cxn ang="0">
                  <a:pos x="8" y="111"/>
                </a:cxn>
                <a:cxn ang="0">
                  <a:pos x="12" y="46"/>
                </a:cxn>
                <a:cxn ang="0">
                  <a:pos x="27" y="50"/>
                </a:cxn>
                <a:cxn ang="0">
                  <a:pos x="115" y="56"/>
                </a:cxn>
                <a:cxn ang="0">
                  <a:pos x="100" y="61"/>
                </a:cxn>
                <a:cxn ang="0">
                  <a:pos x="100" y="65"/>
                </a:cxn>
                <a:cxn ang="0">
                  <a:pos x="114" y="72"/>
                </a:cxn>
                <a:cxn ang="0">
                  <a:pos x="96" y="81"/>
                </a:cxn>
                <a:cxn ang="0">
                  <a:pos x="96" y="84"/>
                </a:cxn>
                <a:cxn ang="0">
                  <a:pos x="109" y="92"/>
                </a:cxn>
                <a:cxn ang="0">
                  <a:pos x="92" y="100"/>
                </a:cxn>
                <a:cxn ang="0">
                  <a:pos x="92" y="104"/>
                </a:cxn>
                <a:cxn ang="0">
                  <a:pos x="102" y="109"/>
                </a:cxn>
                <a:cxn ang="0">
                  <a:pos x="94" y="115"/>
                </a:cxn>
                <a:cxn ang="0">
                  <a:pos x="52" y="113"/>
                </a:cxn>
                <a:cxn ang="0">
                  <a:pos x="31" y="105"/>
                </a:cxn>
                <a:cxn ang="0">
                  <a:pos x="34" y="48"/>
                </a:cxn>
                <a:cxn ang="0">
                  <a:pos x="58" y="11"/>
                </a:cxn>
                <a:cxn ang="0">
                  <a:pos x="73" y="26"/>
                </a:cxn>
                <a:cxn ang="0">
                  <a:pos x="111" y="47"/>
                </a:cxn>
                <a:cxn ang="0">
                  <a:pos x="115" y="56"/>
                </a:cxn>
                <a:cxn ang="0">
                  <a:pos x="115" y="56"/>
                </a:cxn>
              </a:cxnLst>
              <a:rect l="0" t="0" r="r" b="b"/>
              <a:pathLst>
                <a:path w="123" h="123">
                  <a:moveTo>
                    <a:pt x="112" y="40"/>
                  </a:moveTo>
                  <a:cubicBezTo>
                    <a:pt x="107" y="39"/>
                    <a:pt x="96" y="39"/>
                    <a:pt x="80" y="38"/>
                  </a:cubicBezTo>
                  <a:cubicBezTo>
                    <a:pt x="80" y="35"/>
                    <a:pt x="81" y="32"/>
                    <a:pt x="81" y="26"/>
                  </a:cubicBezTo>
                  <a:cubicBezTo>
                    <a:pt x="81" y="12"/>
                    <a:pt x="71" y="0"/>
                    <a:pt x="62" y="0"/>
                  </a:cubicBezTo>
                  <a:cubicBezTo>
                    <a:pt x="55" y="0"/>
                    <a:pt x="50" y="5"/>
                    <a:pt x="50" y="11"/>
                  </a:cubicBezTo>
                  <a:cubicBezTo>
                    <a:pt x="50" y="19"/>
                    <a:pt x="48" y="32"/>
                    <a:pt x="35" y="39"/>
                  </a:cubicBezTo>
                  <a:cubicBezTo>
                    <a:pt x="34" y="40"/>
                    <a:pt x="31" y="41"/>
                    <a:pt x="31" y="41"/>
                  </a:cubicBezTo>
                  <a:cubicBezTo>
                    <a:pt x="31" y="41"/>
                    <a:pt x="31" y="41"/>
                    <a:pt x="31" y="41"/>
                  </a:cubicBezTo>
                  <a:cubicBezTo>
                    <a:pt x="29" y="40"/>
                    <a:pt x="26" y="38"/>
                    <a:pt x="23" y="38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6" y="38"/>
                    <a:pt x="0" y="43"/>
                    <a:pt x="0" y="50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8"/>
                    <a:pt x="6" y="123"/>
                    <a:pt x="12" y="123"/>
                  </a:cubicBezTo>
                  <a:cubicBezTo>
                    <a:pt x="23" y="123"/>
                    <a:pt x="23" y="123"/>
                    <a:pt x="23" y="123"/>
                  </a:cubicBezTo>
                  <a:cubicBezTo>
                    <a:pt x="28" y="123"/>
                    <a:pt x="32" y="120"/>
                    <a:pt x="34" y="116"/>
                  </a:cubicBezTo>
                  <a:cubicBezTo>
                    <a:pt x="34" y="116"/>
                    <a:pt x="34" y="116"/>
                    <a:pt x="34" y="116"/>
                  </a:cubicBezTo>
                  <a:cubicBezTo>
                    <a:pt x="34" y="116"/>
                    <a:pt x="34" y="116"/>
                    <a:pt x="35" y="116"/>
                  </a:cubicBezTo>
                  <a:cubicBezTo>
                    <a:pt x="35" y="116"/>
                    <a:pt x="35" y="116"/>
                    <a:pt x="35" y="116"/>
                  </a:cubicBezTo>
                  <a:cubicBezTo>
                    <a:pt x="37" y="117"/>
                    <a:pt x="41" y="118"/>
                    <a:pt x="50" y="120"/>
                  </a:cubicBezTo>
                  <a:cubicBezTo>
                    <a:pt x="52" y="121"/>
                    <a:pt x="63" y="123"/>
                    <a:pt x="73" y="123"/>
                  </a:cubicBezTo>
                  <a:cubicBezTo>
                    <a:pt x="94" y="123"/>
                    <a:pt x="94" y="123"/>
                    <a:pt x="94" y="123"/>
                  </a:cubicBezTo>
                  <a:cubicBezTo>
                    <a:pt x="101" y="123"/>
                    <a:pt x="105" y="120"/>
                    <a:pt x="108" y="115"/>
                  </a:cubicBezTo>
                  <a:cubicBezTo>
                    <a:pt x="108" y="115"/>
                    <a:pt x="109" y="114"/>
                    <a:pt x="110" y="111"/>
                  </a:cubicBezTo>
                  <a:cubicBezTo>
                    <a:pt x="110" y="109"/>
                    <a:pt x="110" y="107"/>
                    <a:pt x="110" y="104"/>
                  </a:cubicBezTo>
                  <a:cubicBezTo>
                    <a:pt x="114" y="102"/>
                    <a:pt x="115" y="97"/>
                    <a:pt x="116" y="95"/>
                  </a:cubicBezTo>
                  <a:cubicBezTo>
                    <a:pt x="118" y="90"/>
                    <a:pt x="117" y="87"/>
                    <a:pt x="116" y="84"/>
                  </a:cubicBezTo>
                  <a:cubicBezTo>
                    <a:pt x="118" y="82"/>
                    <a:pt x="120" y="79"/>
                    <a:pt x="121" y="73"/>
                  </a:cubicBezTo>
                  <a:cubicBezTo>
                    <a:pt x="122" y="70"/>
                    <a:pt x="121" y="67"/>
                    <a:pt x="120" y="64"/>
                  </a:cubicBezTo>
                  <a:cubicBezTo>
                    <a:pt x="122" y="62"/>
                    <a:pt x="123" y="59"/>
                    <a:pt x="123" y="56"/>
                  </a:cubicBezTo>
                  <a:cubicBezTo>
                    <a:pt x="123" y="55"/>
                    <a:pt x="123" y="55"/>
                    <a:pt x="123" y="55"/>
                  </a:cubicBezTo>
                  <a:cubicBezTo>
                    <a:pt x="123" y="55"/>
                    <a:pt x="123" y="54"/>
                    <a:pt x="123" y="53"/>
                  </a:cubicBezTo>
                  <a:cubicBezTo>
                    <a:pt x="123" y="48"/>
                    <a:pt x="120" y="42"/>
                    <a:pt x="112" y="40"/>
                  </a:cubicBezTo>
                  <a:close/>
                  <a:moveTo>
                    <a:pt x="27" y="111"/>
                  </a:moveTo>
                  <a:cubicBezTo>
                    <a:pt x="27" y="113"/>
                    <a:pt x="26" y="115"/>
                    <a:pt x="23" y="115"/>
                  </a:cubicBezTo>
                  <a:cubicBezTo>
                    <a:pt x="12" y="115"/>
                    <a:pt x="12" y="115"/>
                    <a:pt x="12" y="115"/>
                  </a:cubicBezTo>
                  <a:cubicBezTo>
                    <a:pt x="10" y="115"/>
                    <a:pt x="8" y="113"/>
                    <a:pt x="8" y="111"/>
                  </a:cubicBezTo>
                  <a:cubicBezTo>
                    <a:pt x="8" y="50"/>
                    <a:pt x="8" y="50"/>
                    <a:pt x="8" y="50"/>
                  </a:cubicBezTo>
                  <a:cubicBezTo>
                    <a:pt x="8" y="48"/>
                    <a:pt x="10" y="46"/>
                    <a:pt x="12" y="46"/>
                  </a:cubicBezTo>
                  <a:cubicBezTo>
                    <a:pt x="23" y="46"/>
                    <a:pt x="23" y="46"/>
                    <a:pt x="23" y="46"/>
                  </a:cubicBezTo>
                  <a:cubicBezTo>
                    <a:pt x="26" y="46"/>
                    <a:pt x="27" y="48"/>
                    <a:pt x="27" y="50"/>
                  </a:cubicBezTo>
                  <a:lnTo>
                    <a:pt x="27" y="111"/>
                  </a:lnTo>
                  <a:close/>
                  <a:moveTo>
                    <a:pt x="115" y="56"/>
                  </a:moveTo>
                  <a:cubicBezTo>
                    <a:pt x="115" y="58"/>
                    <a:pt x="114" y="61"/>
                    <a:pt x="108" y="61"/>
                  </a:cubicBezTo>
                  <a:cubicBezTo>
                    <a:pt x="100" y="61"/>
                    <a:pt x="100" y="61"/>
                    <a:pt x="100" y="61"/>
                  </a:cubicBezTo>
                  <a:cubicBezTo>
                    <a:pt x="99" y="61"/>
                    <a:pt x="98" y="62"/>
                    <a:pt x="98" y="63"/>
                  </a:cubicBezTo>
                  <a:cubicBezTo>
                    <a:pt x="98" y="64"/>
                    <a:pt x="99" y="65"/>
                    <a:pt x="100" y="65"/>
                  </a:cubicBezTo>
                  <a:cubicBezTo>
                    <a:pt x="108" y="65"/>
                    <a:pt x="108" y="65"/>
                    <a:pt x="108" y="65"/>
                  </a:cubicBezTo>
                  <a:cubicBezTo>
                    <a:pt x="113" y="65"/>
                    <a:pt x="114" y="70"/>
                    <a:pt x="114" y="72"/>
                  </a:cubicBezTo>
                  <a:cubicBezTo>
                    <a:pt x="113" y="75"/>
                    <a:pt x="112" y="81"/>
                    <a:pt x="105" y="81"/>
                  </a:cubicBezTo>
                  <a:cubicBezTo>
                    <a:pt x="96" y="81"/>
                    <a:pt x="96" y="81"/>
                    <a:pt x="96" y="81"/>
                  </a:cubicBezTo>
                  <a:cubicBezTo>
                    <a:pt x="95" y="81"/>
                    <a:pt x="94" y="81"/>
                    <a:pt x="94" y="82"/>
                  </a:cubicBezTo>
                  <a:cubicBezTo>
                    <a:pt x="94" y="83"/>
                    <a:pt x="95" y="84"/>
                    <a:pt x="96" y="84"/>
                  </a:cubicBezTo>
                  <a:cubicBezTo>
                    <a:pt x="104" y="84"/>
                    <a:pt x="104" y="84"/>
                    <a:pt x="104" y="84"/>
                  </a:cubicBezTo>
                  <a:cubicBezTo>
                    <a:pt x="110" y="84"/>
                    <a:pt x="110" y="89"/>
                    <a:pt x="109" y="92"/>
                  </a:cubicBezTo>
                  <a:cubicBezTo>
                    <a:pt x="108" y="96"/>
                    <a:pt x="107" y="100"/>
                    <a:pt x="99" y="100"/>
                  </a:cubicBezTo>
                  <a:cubicBezTo>
                    <a:pt x="92" y="100"/>
                    <a:pt x="92" y="100"/>
                    <a:pt x="92" y="100"/>
                  </a:cubicBezTo>
                  <a:cubicBezTo>
                    <a:pt x="91" y="100"/>
                    <a:pt x="90" y="101"/>
                    <a:pt x="90" y="102"/>
                  </a:cubicBezTo>
                  <a:cubicBezTo>
                    <a:pt x="90" y="103"/>
                    <a:pt x="91" y="104"/>
                    <a:pt x="92" y="104"/>
                  </a:cubicBezTo>
                  <a:cubicBezTo>
                    <a:pt x="98" y="104"/>
                    <a:pt x="98" y="104"/>
                    <a:pt x="98" y="104"/>
                  </a:cubicBezTo>
                  <a:cubicBezTo>
                    <a:pt x="103" y="104"/>
                    <a:pt x="103" y="108"/>
                    <a:pt x="102" y="109"/>
                  </a:cubicBezTo>
                  <a:cubicBezTo>
                    <a:pt x="102" y="110"/>
                    <a:pt x="101" y="112"/>
                    <a:pt x="101" y="112"/>
                  </a:cubicBezTo>
                  <a:cubicBezTo>
                    <a:pt x="100" y="114"/>
                    <a:pt x="98" y="115"/>
                    <a:pt x="94" y="115"/>
                  </a:cubicBezTo>
                  <a:cubicBezTo>
                    <a:pt x="73" y="115"/>
                    <a:pt x="73" y="115"/>
                    <a:pt x="73" y="115"/>
                  </a:cubicBezTo>
                  <a:cubicBezTo>
                    <a:pt x="63" y="115"/>
                    <a:pt x="52" y="113"/>
                    <a:pt x="52" y="113"/>
                  </a:cubicBezTo>
                  <a:cubicBezTo>
                    <a:pt x="36" y="109"/>
                    <a:pt x="35" y="109"/>
                    <a:pt x="34" y="108"/>
                  </a:cubicBezTo>
                  <a:cubicBezTo>
                    <a:pt x="34" y="108"/>
                    <a:pt x="31" y="108"/>
                    <a:pt x="31" y="105"/>
                  </a:cubicBezTo>
                  <a:cubicBezTo>
                    <a:pt x="31" y="52"/>
                    <a:pt x="31" y="52"/>
                    <a:pt x="31" y="52"/>
                  </a:cubicBezTo>
                  <a:cubicBezTo>
                    <a:pt x="31" y="50"/>
                    <a:pt x="32" y="49"/>
                    <a:pt x="34" y="48"/>
                  </a:cubicBezTo>
                  <a:cubicBezTo>
                    <a:pt x="34" y="48"/>
                    <a:pt x="35" y="48"/>
                    <a:pt x="35" y="48"/>
                  </a:cubicBezTo>
                  <a:cubicBezTo>
                    <a:pt x="52" y="40"/>
                    <a:pt x="58" y="25"/>
                    <a:pt x="58" y="11"/>
                  </a:cubicBezTo>
                  <a:cubicBezTo>
                    <a:pt x="58" y="10"/>
                    <a:pt x="59" y="8"/>
                    <a:pt x="62" y="8"/>
                  </a:cubicBezTo>
                  <a:cubicBezTo>
                    <a:pt x="66" y="8"/>
                    <a:pt x="73" y="16"/>
                    <a:pt x="73" y="26"/>
                  </a:cubicBezTo>
                  <a:cubicBezTo>
                    <a:pt x="73" y="35"/>
                    <a:pt x="73" y="37"/>
                    <a:pt x="69" y="46"/>
                  </a:cubicBezTo>
                  <a:cubicBezTo>
                    <a:pt x="108" y="46"/>
                    <a:pt x="107" y="47"/>
                    <a:pt x="111" y="47"/>
                  </a:cubicBezTo>
                  <a:cubicBezTo>
                    <a:pt x="115" y="49"/>
                    <a:pt x="115" y="52"/>
                    <a:pt x="115" y="53"/>
                  </a:cubicBezTo>
                  <a:cubicBezTo>
                    <a:pt x="115" y="55"/>
                    <a:pt x="115" y="54"/>
                    <a:pt x="115" y="56"/>
                  </a:cubicBezTo>
                  <a:close/>
                  <a:moveTo>
                    <a:pt x="115" y="56"/>
                  </a:moveTo>
                  <a:cubicBezTo>
                    <a:pt x="115" y="56"/>
                    <a:pt x="115" y="56"/>
                    <a:pt x="115" y="5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52" name="Freeform 100">
              <a:extLst>
                <a:ext uri="{FF2B5EF4-FFF2-40B4-BE49-F238E27FC236}">
                  <a16:creationId xmlns:a16="http://schemas.microsoft.com/office/drawing/2014/main" id="{B0F72A15-7989-7770-16F3-3DE0A57A911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18563" y="3862388"/>
              <a:ext cx="33338" cy="31750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0" y="5"/>
                </a:cxn>
                <a:cxn ang="0">
                  <a:pos x="6" y="11"/>
                </a:cxn>
                <a:cxn ang="0">
                  <a:pos x="11" y="5"/>
                </a:cxn>
                <a:cxn ang="0">
                  <a:pos x="6" y="0"/>
                </a:cxn>
                <a:cxn ang="0">
                  <a:pos x="6" y="7"/>
                </a:cxn>
                <a:cxn ang="0">
                  <a:pos x="4" y="5"/>
                </a:cxn>
                <a:cxn ang="0">
                  <a:pos x="6" y="4"/>
                </a:cxn>
                <a:cxn ang="0">
                  <a:pos x="8" y="5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6" y="7"/>
                </a:cxn>
              </a:cxnLst>
              <a:rect l="0" t="0" r="r" b="b"/>
              <a:pathLst>
                <a:path w="11" h="11">
                  <a:moveTo>
                    <a:pt x="6" y="0"/>
                  </a:moveTo>
                  <a:cubicBezTo>
                    <a:pt x="2" y="0"/>
                    <a:pt x="0" y="2"/>
                    <a:pt x="0" y="5"/>
                  </a:cubicBezTo>
                  <a:cubicBezTo>
                    <a:pt x="0" y="9"/>
                    <a:pt x="2" y="11"/>
                    <a:pt x="6" y="11"/>
                  </a:cubicBezTo>
                  <a:cubicBezTo>
                    <a:pt x="9" y="11"/>
                    <a:pt x="11" y="9"/>
                    <a:pt x="11" y="5"/>
                  </a:cubicBezTo>
                  <a:cubicBezTo>
                    <a:pt x="11" y="2"/>
                    <a:pt x="9" y="0"/>
                    <a:pt x="6" y="0"/>
                  </a:cubicBezTo>
                  <a:close/>
                  <a:moveTo>
                    <a:pt x="6" y="7"/>
                  </a:moveTo>
                  <a:cubicBezTo>
                    <a:pt x="5" y="7"/>
                    <a:pt x="4" y="6"/>
                    <a:pt x="4" y="5"/>
                  </a:cubicBezTo>
                  <a:cubicBezTo>
                    <a:pt x="4" y="4"/>
                    <a:pt x="5" y="4"/>
                    <a:pt x="6" y="4"/>
                  </a:cubicBezTo>
                  <a:cubicBezTo>
                    <a:pt x="7" y="4"/>
                    <a:pt x="8" y="4"/>
                    <a:pt x="8" y="5"/>
                  </a:cubicBezTo>
                  <a:cubicBezTo>
                    <a:pt x="8" y="6"/>
                    <a:pt x="7" y="7"/>
                    <a:pt x="6" y="7"/>
                  </a:cubicBezTo>
                  <a:close/>
                  <a:moveTo>
                    <a:pt x="6" y="7"/>
                  </a:moveTo>
                  <a:cubicBezTo>
                    <a:pt x="6" y="7"/>
                    <a:pt x="6" y="7"/>
                    <a:pt x="6" y="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453" name="Freeform 101">
            <a:extLst>
              <a:ext uri="{FF2B5EF4-FFF2-40B4-BE49-F238E27FC236}">
                <a16:creationId xmlns:a16="http://schemas.microsoft.com/office/drawing/2014/main" id="{D0A9C1CD-3712-232A-5082-4E4103B5EF36}"/>
              </a:ext>
            </a:extLst>
          </p:cNvPr>
          <p:cNvSpPr>
            <a:spLocks noEditPoints="1"/>
          </p:cNvSpPr>
          <p:nvPr/>
        </p:nvSpPr>
        <p:spPr bwMode="auto">
          <a:xfrm>
            <a:off x="7119322" y="4629842"/>
            <a:ext cx="401462" cy="403230"/>
          </a:xfrm>
          <a:custGeom>
            <a:avLst/>
            <a:gdLst/>
            <a:ahLst/>
            <a:cxnLst>
              <a:cxn ang="0">
                <a:pos x="120" y="2"/>
              </a:cxn>
              <a:cxn ang="0">
                <a:pos x="115" y="0"/>
              </a:cxn>
              <a:cxn ang="0">
                <a:pos x="114" y="0"/>
              </a:cxn>
              <a:cxn ang="0">
                <a:pos x="49" y="12"/>
              </a:cxn>
              <a:cxn ang="0">
                <a:pos x="43" y="19"/>
              </a:cxn>
              <a:cxn ang="0">
                <a:pos x="43" y="85"/>
              </a:cxn>
              <a:cxn ang="0">
                <a:pos x="28" y="81"/>
              </a:cxn>
              <a:cxn ang="0">
                <a:pos x="18" y="82"/>
              </a:cxn>
              <a:cxn ang="0">
                <a:pos x="2" y="96"/>
              </a:cxn>
              <a:cxn ang="0">
                <a:pos x="2" y="110"/>
              </a:cxn>
              <a:cxn ang="0">
                <a:pos x="23" y="123"/>
              </a:cxn>
              <a:cxn ang="0">
                <a:pos x="32" y="121"/>
              </a:cxn>
              <a:cxn ang="0">
                <a:pos x="48" y="108"/>
              </a:cxn>
              <a:cxn ang="0">
                <a:pos x="50" y="100"/>
              </a:cxn>
              <a:cxn ang="0">
                <a:pos x="50" y="100"/>
              </a:cxn>
              <a:cxn ang="0">
                <a:pos x="50" y="38"/>
              </a:cxn>
              <a:cxn ang="0">
                <a:pos x="52" y="38"/>
              </a:cxn>
              <a:cxn ang="0">
                <a:pos x="115" y="27"/>
              </a:cxn>
              <a:cxn ang="0">
                <a:pos x="115" y="74"/>
              </a:cxn>
              <a:cxn ang="0">
                <a:pos x="101" y="69"/>
              </a:cxn>
              <a:cxn ang="0">
                <a:pos x="91" y="71"/>
              </a:cxn>
              <a:cxn ang="0">
                <a:pos x="75" y="84"/>
              </a:cxn>
              <a:cxn ang="0">
                <a:pos x="74" y="98"/>
              </a:cxn>
              <a:cxn ang="0">
                <a:pos x="96" y="111"/>
              </a:cxn>
              <a:cxn ang="0">
                <a:pos x="105" y="110"/>
              </a:cxn>
              <a:cxn ang="0">
                <a:pos x="121" y="96"/>
              </a:cxn>
              <a:cxn ang="0">
                <a:pos x="123" y="88"/>
              </a:cxn>
              <a:cxn ang="0">
                <a:pos x="123" y="88"/>
              </a:cxn>
              <a:cxn ang="0">
                <a:pos x="123" y="8"/>
              </a:cxn>
              <a:cxn ang="0">
                <a:pos x="120" y="2"/>
              </a:cxn>
              <a:cxn ang="0">
                <a:pos x="30" y="114"/>
              </a:cxn>
              <a:cxn ang="0">
                <a:pos x="9" y="107"/>
              </a:cxn>
              <a:cxn ang="0">
                <a:pos x="21" y="89"/>
              </a:cxn>
              <a:cxn ang="0">
                <a:pos x="42" y="96"/>
              </a:cxn>
              <a:cxn ang="0">
                <a:pos x="30" y="114"/>
              </a:cxn>
              <a:cxn ang="0">
                <a:pos x="115" y="19"/>
              </a:cxn>
              <a:cxn ang="0">
                <a:pos x="50" y="31"/>
              </a:cxn>
              <a:cxn ang="0">
                <a:pos x="50" y="19"/>
              </a:cxn>
              <a:cxn ang="0">
                <a:pos x="115" y="8"/>
              </a:cxn>
              <a:cxn ang="0">
                <a:pos x="115" y="19"/>
              </a:cxn>
              <a:cxn ang="0">
                <a:pos x="103" y="102"/>
              </a:cxn>
              <a:cxn ang="0">
                <a:pos x="81" y="96"/>
              </a:cxn>
              <a:cxn ang="0">
                <a:pos x="93" y="78"/>
              </a:cxn>
              <a:cxn ang="0">
                <a:pos x="115" y="85"/>
              </a:cxn>
              <a:cxn ang="0">
                <a:pos x="103" y="102"/>
              </a:cxn>
              <a:cxn ang="0">
                <a:pos x="103" y="102"/>
              </a:cxn>
              <a:cxn ang="0">
                <a:pos x="103" y="102"/>
              </a:cxn>
            </a:cxnLst>
            <a:rect l="0" t="0" r="r" b="b"/>
            <a:pathLst>
              <a:path w="123" h="123">
                <a:moveTo>
                  <a:pt x="120" y="2"/>
                </a:moveTo>
                <a:cubicBezTo>
                  <a:pt x="119" y="1"/>
                  <a:pt x="117" y="0"/>
                  <a:pt x="115" y="0"/>
                </a:cubicBezTo>
                <a:cubicBezTo>
                  <a:pt x="114" y="0"/>
                  <a:pt x="114" y="0"/>
                  <a:pt x="114" y="0"/>
                </a:cubicBezTo>
                <a:cubicBezTo>
                  <a:pt x="49" y="12"/>
                  <a:pt x="49" y="12"/>
                  <a:pt x="49" y="12"/>
                </a:cubicBezTo>
                <a:cubicBezTo>
                  <a:pt x="45" y="12"/>
                  <a:pt x="43" y="15"/>
                  <a:pt x="43" y="19"/>
                </a:cubicBezTo>
                <a:cubicBezTo>
                  <a:pt x="43" y="85"/>
                  <a:pt x="43" y="85"/>
                  <a:pt x="43" y="85"/>
                </a:cubicBezTo>
                <a:cubicBezTo>
                  <a:pt x="39" y="82"/>
                  <a:pt x="34" y="81"/>
                  <a:pt x="28" y="81"/>
                </a:cubicBezTo>
                <a:cubicBezTo>
                  <a:pt x="25" y="81"/>
                  <a:pt x="22" y="81"/>
                  <a:pt x="18" y="82"/>
                </a:cubicBezTo>
                <a:cubicBezTo>
                  <a:pt x="11" y="85"/>
                  <a:pt x="5" y="89"/>
                  <a:pt x="2" y="96"/>
                </a:cubicBezTo>
                <a:cubicBezTo>
                  <a:pt x="0" y="100"/>
                  <a:pt x="0" y="105"/>
                  <a:pt x="2" y="110"/>
                </a:cubicBezTo>
                <a:cubicBezTo>
                  <a:pt x="4" y="118"/>
                  <a:pt x="13" y="123"/>
                  <a:pt x="23" y="123"/>
                </a:cubicBezTo>
                <a:cubicBezTo>
                  <a:pt x="26" y="123"/>
                  <a:pt x="29" y="122"/>
                  <a:pt x="32" y="121"/>
                </a:cubicBezTo>
                <a:cubicBezTo>
                  <a:pt x="40" y="119"/>
                  <a:pt x="45" y="114"/>
                  <a:pt x="48" y="108"/>
                </a:cubicBezTo>
                <a:cubicBezTo>
                  <a:pt x="50" y="105"/>
                  <a:pt x="50" y="102"/>
                  <a:pt x="50" y="100"/>
                </a:cubicBezTo>
                <a:cubicBezTo>
                  <a:pt x="50" y="100"/>
                  <a:pt x="50" y="100"/>
                  <a:pt x="50" y="100"/>
                </a:cubicBezTo>
                <a:cubicBezTo>
                  <a:pt x="50" y="38"/>
                  <a:pt x="50" y="38"/>
                  <a:pt x="50" y="38"/>
                </a:cubicBezTo>
                <a:cubicBezTo>
                  <a:pt x="52" y="38"/>
                  <a:pt x="52" y="38"/>
                  <a:pt x="52" y="38"/>
                </a:cubicBezTo>
                <a:cubicBezTo>
                  <a:pt x="115" y="27"/>
                  <a:pt x="115" y="27"/>
                  <a:pt x="115" y="27"/>
                </a:cubicBezTo>
                <a:cubicBezTo>
                  <a:pt x="115" y="74"/>
                  <a:pt x="115" y="74"/>
                  <a:pt x="115" y="74"/>
                </a:cubicBezTo>
                <a:cubicBezTo>
                  <a:pt x="112" y="71"/>
                  <a:pt x="107" y="69"/>
                  <a:pt x="101" y="69"/>
                </a:cubicBezTo>
                <a:cubicBezTo>
                  <a:pt x="98" y="69"/>
                  <a:pt x="94" y="70"/>
                  <a:pt x="91" y="71"/>
                </a:cubicBezTo>
                <a:cubicBezTo>
                  <a:pt x="84" y="73"/>
                  <a:pt x="78" y="78"/>
                  <a:pt x="75" y="84"/>
                </a:cubicBezTo>
                <a:cubicBezTo>
                  <a:pt x="73" y="89"/>
                  <a:pt x="73" y="94"/>
                  <a:pt x="74" y="98"/>
                </a:cubicBezTo>
                <a:cubicBezTo>
                  <a:pt x="77" y="106"/>
                  <a:pt x="86" y="111"/>
                  <a:pt x="96" y="111"/>
                </a:cubicBezTo>
                <a:cubicBezTo>
                  <a:pt x="99" y="111"/>
                  <a:pt x="102" y="111"/>
                  <a:pt x="105" y="110"/>
                </a:cubicBezTo>
                <a:cubicBezTo>
                  <a:pt x="112" y="107"/>
                  <a:pt x="118" y="102"/>
                  <a:pt x="121" y="96"/>
                </a:cubicBezTo>
                <a:cubicBezTo>
                  <a:pt x="122" y="94"/>
                  <a:pt x="123" y="91"/>
                  <a:pt x="123" y="88"/>
                </a:cubicBezTo>
                <a:cubicBezTo>
                  <a:pt x="123" y="88"/>
                  <a:pt x="123" y="88"/>
                  <a:pt x="123" y="88"/>
                </a:cubicBezTo>
                <a:cubicBezTo>
                  <a:pt x="123" y="8"/>
                  <a:pt x="123" y="8"/>
                  <a:pt x="123" y="8"/>
                </a:cubicBezTo>
                <a:cubicBezTo>
                  <a:pt x="123" y="5"/>
                  <a:pt x="122" y="3"/>
                  <a:pt x="120" y="2"/>
                </a:cubicBezTo>
                <a:close/>
                <a:moveTo>
                  <a:pt x="30" y="114"/>
                </a:moveTo>
                <a:cubicBezTo>
                  <a:pt x="21" y="117"/>
                  <a:pt x="11" y="114"/>
                  <a:pt x="9" y="107"/>
                </a:cubicBezTo>
                <a:cubicBezTo>
                  <a:pt x="6" y="100"/>
                  <a:pt x="12" y="93"/>
                  <a:pt x="21" y="89"/>
                </a:cubicBezTo>
                <a:cubicBezTo>
                  <a:pt x="30" y="86"/>
                  <a:pt x="39" y="89"/>
                  <a:pt x="42" y="96"/>
                </a:cubicBezTo>
                <a:cubicBezTo>
                  <a:pt x="44" y="103"/>
                  <a:pt x="39" y="111"/>
                  <a:pt x="30" y="114"/>
                </a:cubicBezTo>
                <a:close/>
                <a:moveTo>
                  <a:pt x="115" y="19"/>
                </a:moveTo>
                <a:cubicBezTo>
                  <a:pt x="50" y="31"/>
                  <a:pt x="50" y="31"/>
                  <a:pt x="50" y="31"/>
                </a:cubicBezTo>
                <a:cubicBezTo>
                  <a:pt x="50" y="19"/>
                  <a:pt x="50" y="19"/>
                  <a:pt x="50" y="19"/>
                </a:cubicBezTo>
                <a:cubicBezTo>
                  <a:pt x="115" y="8"/>
                  <a:pt x="115" y="8"/>
                  <a:pt x="115" y="8"/>
                </a:cubicBezTo>
                <a:lnTo>
                  <a:pt x="115" y="19"/>
                </a:lnTo>
                <a:close/>
                <a:moveTo>
                  <a:pt x="103" y="102"/>
                </a:moveTo>
                <a:cubicBezTo>
                  <a:pt x="93" y="105"/>
                  <a:pt x="84" y="102"/>
                  <a:pt x="81" y="96"/>
                </a:cubicBezTo>
                <a:cubicBezTo>
                  <a:pt x="79" y="89"/>
                  <a:pt x="84" y="81"/>
                  <a:pt x="93" y="78"/>
                </a:cubicBezTo>
                <a:cubicBezTo>
                  <a:pt x="103" y="75"/>
                  <a:pt x="112" y="78"/>
                  <a:pt x="115" y="85"/>
                </a:cubicBezTo>
                <a:cubicBezTo>
                  <a:pt x="117" y="91"/>
                  <a:pt x="112" y="99"/>
                  <a:pt x="103" y="102"/>
                </a:cubicBezTo>
                <a:close/>
                <a:moveTo>
                  <a:pt x="103" y="102"/>
                </a:moveTo>
                <a:cubicBezTo>
                  <a:pt x="103" y="102"/>
                  <a:pt x="103" y="102"/>
                  <a:pt x="103" y="102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454" name="Group 165">
            <a:extLst>
              <a:ext uri="{FF2B5EF4-FFF2-40B4-BE49-F238E27FC236}">
                <a16:creationId xmlns:a16="http://schemas.microsoft.com/office/drawing/2014/main" id="{9C972D65-B6D2-C919-452C-D01D3755E5B5}"/>
              </a:ext>
            </a:extLst>
          </p:cNvPr>
          <p:cNvGrpSpPr/>
          <p:nvPr/>
        </p:nvGrpSpPr>
        <p:grpSpPr>
          <a:xfrm>
            <a:off x="4322063" y="4633379"/>
            <a:ext cx="401462" cy="401462"/>
            <a:chOff x="2270125" y="3568701"/>
            <a:chExt cx="360363" cy="360363"/>
          </a:xfrm>
          <a:solidFill>
            <a:srgbClr val="2CC17C"/>
          </a:solidFill>
        </p:grpSpPr>
        <p:sp>
          <p:nvSpPr>
            <p:cNvPr id="1455" name="Freeform 102">
              <a:extLst>
                <a:ext uri="{FF2B5EF4-FFF2-40B4-BE49-F238E27FC236}">
                  <a16:creationId xmlns:a16="http://schemas.microsoft.com/office/drawing/2014/main" id="{5DBBF65F-7B88-4323-D4AF-67B771FB898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70125" y="3568701"/>
              <a:ext cx="111125" cy="360363"/>
            </a:xfrm>
            <a:custGeom>
              <a:avLst/>
              <a:gdLst/>
              <a:ahLst/>
              <a:cxnLst>
                <a:cxn ang="0">
                  <a:pos x="31" y="23"/>
                </a:cxn>
                <a:cxn ang="0">
                  <a:pos x="31" y="11"/>
                </a:cxn>
                <a:cxn ang="0">
                  <a:pos x="19" y="0"/>
                </a:cxn>
                <a:cxn ang="0">
                  <a:pos x="8" y="11"/>
                </a:cxn>
                <a:cxn ang="0">
                  <a:pos x="8" y="23"/>
                </a:cxn>
                <a:cxn ang="0">
                  <a:pos x="0" y="38"/>
                </a:cxn>
                <a:cxn ang="0">
                  <a:pos x="8" y="54"/>
                </a:cxn>
                <a:cxn ang="0">
                  <a:pos x="8" y="111"/>
                </a:cxn>
                <a:cxn ang="0">
                  <a:pos x="19" y="123"/>
                </a:cxn>
                <a:cxn ang="0">
                  <a:pos x="31" y="111"/>
                </a:cxn>
                <a:cxn ang="0">
                  <a:pos x="31" y="54"/>
                </a:cxn>
                <a:cxn ang="0">
                  <a:pos x="38" y="38"/>
                </a:cxn>
                <a:cxn ang="0">
                  <a:pos x="31" y="23"/>
                </a:cxn>
                <a:cxn ang="0">
                  <a:pos x="15" y="11"/>
                </a:cxn>
                <a:cxn ang="0">
                  <a:pos x="19" y="8"/>
                </a:cxn>
                <a:cxn ang="0">
                  <a:pos x="23" y="11"/>
                </a:cxn>
                <a:cxn ang="0">
                  <a:pos x="23" y="20"/>
                </a:cxn>
                <a:cxn ang="0">
                  <a:pos x="19" y="19"/>
                </a:cxn>
                <a:cxn ang="0">
                  <a:pos x="15" y="20"/>
                </a:cxn>
                <a:cxn ang="0">
                  <a:pos x="15" y="11"/>
                </a:cxn>
                <a:cxn ang="0">
                  <a:pos x="23" y="111"/>
                </a:cxn>
                <a:cxn ang="0">
                  <a:pos x="19" y="115"/>
                </a:cxn>
                <a:cxn ang="0">
                  <a:pos x="15" y="111"/>
                </a:cxn>
                <a:cxn ang="0">
                  <a:pos x="15" y="57"/>
                </a:cxn>
                <a:cxn ang="0">
                  <a:pos x="19" y="58"/>
                </a:cxn>
                <a:cxn ang="0">
                  <a:pos x="23" y="57"/>
                </a:cxn>
                <a:cxn ang="0">
                  <a:pos x="23" y="111"/>
                </a:cxn>
                <a:cxn ang="0">
                  <a:pos x="30" y="42"/>
                </a:cxn>
                <a:cxn ang="0">
                  <a:pos x="30" y="42"/>
                </a:cxn>
                <a:cxn ang="0">
                  <a:pos x="28" y="45"/>
                </a:cxn>
                <a:cxn ang="0">
                  <a:pos x="28" y="45"/>
                </a:cxn>
                <a:cxn ang="0">
                  <a:pos x="26" y="47"/>
                </a:cxn>
                <a:cxn ang="0">
                  <a:pos x="26" y="47"/>
                </a:cxn>
                <a:cxn ang="0">
                  <a:pos x="23" y="49"/>
                </a:cxn>
                <a:cxn ang="0">
                  <a:pos x="19" y="50"/>
                </a:cxn>
                <a:cxn ang="0">
                  <a:pos x="15" y="49"/>
                </a:cxn>
                <a:cxn ang="0">
                  <a:pos x="12" y="47"/>
                </a:cxn>
                <a:cxn ang="0">
                  <a:pos x="12" y="47"/>
                </a:cxn>
                <a:cxn ang="0">
                  <a:pos x="10" y="45"/>
                </a:cxn>
                <a:cxn ang="0">
                  <a:pos x="10" y="45"/>
                </a:cxn>
                <a:cxn ang="0">
                  <a:pos x="8" y="42"/>
                </a:cxn>
                <a:cxn ang="0">
                  <a:pos x="8" y="42"/>
                </a:cxn>
                <a:cxn ang="0">
                  <a:pos x="8" y="38"/>
                </a:cxn>
                <a:cxn ang="0">
                  <a:pos x="8" y="35"/>
                </a:cxn>
                <a:cxn ang="0">
                  <a:pos x="8" y="35"/>
                </a:cxn>
                <a:cxn ang="0">
                  <a:pos x="10" y="32"/>
                </a:cxn>
                <a:cxn ang="0">
                  <a:pos x="10" y="32"/>
                </a:cxn>
                <a:cxn ang="0">
                  <a:pos x="12" y="29"/>
                </a:cxn>
                <a:cxn ang="0">
                  <a:pos x="12" y="29"/>
                </a:cxn>
                <a:cxn ang="0">
                  <a:pos x="15" y="28"/>
                </a:cxn>
                <a:cxn ang="0">
                  <a:pos x="19" y="27"/>
                </a:cxn>
                <a:cxn ang="0">
                  <a:pos x="23" y="28"/>
                </a:cxn>
                <a:cxn ang="0">
                  <a:pos x="26" y="29"/>
                </a:cxn>
                <a:cxn ang="0">
                  <a:pos x="26" y="29"/>
                </a:cxn>
                <a:cxn ang="0">
                  <a:pos x="28" y="32"/>
                </a:cxn>
                <a:cxn ang="0">
                  <a:pos x="28" y="32"/>
                </a:cxn>
                <a:cxn ang="0">
                  <a:pos x="30" y="35"/>
                </a:cxn>
                <a:cxn ang="0">
                  <a:pos x="30" y="35"/>
                </a:cxn>
                <a:cxn ang="0">
                  <a:pos x="31" y="38"/>
                </a:cxn>
                <a:cxn ang="0">
                  <a:pos x="30" y="42"/>
                </a:cxn>
                <a:cxn ang="0">
                  <a:pos x="30" y="42"/>
                </a:cxn>
                <a:cxn ang="0">
                  <a:pos x="30" y="42"/>
                </a:cxn>
              </a:cxnLst>
              <a:rect l="0" t="0" r="r" b="b"/>
              <a:pathLst>
                <a:path w="38" h="123">
                  <a:moveTo>
                    <a:pt x="31" y="23"/>
                  </a:moveTo>
                  <a:cubicBezTo>
                    <a:pt x="31" y="11"/>
                    <a:pt x="31" y="11"/>
                    <a:pt x="31" y="11"/>
                  </a:cubicBezTo>
                  <a:cubicBezTo>
                    <a:pt x="31" y="5"/>
                    <a:pt x="25" y="0"/>
                    <a:pt x="19" y="0"/>
                  </a:cubicBezTo>
                  <a:cubicBezTo>
                    <a:pt x="13" y="0"/>
                    <a:pt x="8" y="5"/>
                    <a:pt x="8" y="11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3" y="27"/>
                    <a:pt x="0" y="32"/>
                    <a:pt x="0" y="38"/>
                  </a:cubicBezTo>
                  <a:cubicBezTo>
                    <a:pt x="0" y="45"/>
                    <a:pt x="3" y="50"/>
                    <a:pt x="8" y="54"/>
                  </a:cubicBezTo>
                  <a:cubicBezTo>
                    <a:pt x="8" y="111"/>
                    <a:pt x="8" y="111"/>
                    <a:pt x="8" y="111"/>
                  </a:cubicBezTo>
                  <a:cubicBezTo>
                    <a:pt x="8" y="118"/>
                    <a:pt x="13" y="123"/>
                    <a:pt x="19" y="123"/>
                  </a:cubicBezTo>
                  <a:cubicBezTo>
                    <a:pt x="25" y="123"/>
                    <a:pt x="31" y="118"/>
                    <a:pt x="31" y="111"/>
                  </a:cubicBezTo>
                  <a:cubicBezTo>
                    <a:pt x="31" y="54"/>
                    <a:pt x="31" y="54"/>
                    <a:pt x="31" y="54"/>
                  </a:cubicBezTo>
                  <a:cubicBezTo>
                    <a:pt x="35" y="50"/>
                    <a:pt x="38" y="45"/>
                    <a:pt x="38" y="38"/>
                  </a:cubicBezTo>
                  <a:cubicBezTo>
                    <a:pt x="38" y="32"/>
                    <a:pt x="35" y="27"/>
                    <a:pt x="31" y="23"/>
                  </a:cubicBezTo>
                  <a:close/>
                  <a:moveTo>
                    <a:pt x="15" y="11"/>
                  </a:moveTo>
                  <a:cubicBezTo>
                    <a:pt x="15" y="9"/>
                    <a:pt x="17" y="8"/>
                    <a:pt x="19" y="8"/>
                  </a:cubicBezTo>
                  <a:cubicBezTo>
                    <a:pt x="21" y="8"/>
                    <a:pt x="23" y="9"/>
                    <a:pt x="23" y="11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22" y="19"/>
                    <a:pt x="20" y="19"/>
                    <a:pt x="19" y="19"/>
                  </a:cubicBezTo>
                  <a:cubicBezTo>
                    <a:pt x="18" y="19"/>
                    <a:pt x="17" y="19"/>
                    <a:pt x="15" y="20"/>
                  </a:cubicBezTo>
                  <a:lnTo>
                    <a:pt x="15" y="11"/>
                  </a:lnTo>
                  <a:close/>
                  <a:moveTo>
                    <a:pt x="23" y="111"/>
                  </a:moveTo>
                  <a:cubicBezTo>
                    <a:pt x="23" y="113"/>
                    <a:pt x="21" y="115"/>
                    <a:pt x="19" y="115"/>
                  </a:cubicBezTo>
                  <a:cubicBezTo>
                    <a:pt x="17" y="115"/>
                    <a:pt x="15" y="113"/>
                    <a:pt x="15" y="111"/>
                  </a:cubicBezTo>
                  <a:cubicBezTo>
                    <a:pt x="15" y="57"/>
                    <a:pt x="15" y="57"/>
                    <a:pt x="15" y="57"/>
                  </a:cubicBezTo>
                  <a:cubicBezTo>
                    <a:pt x="17" y="57"/>
                    <a:pt x="18" y="58"/>
                    <a:pt x="19" y="58"/>
                  </a:cubicBezTo>
                  <a:cubicBezTo>
                    <a:pt x="20" y="58"/>
                    <a:pt x="22" y="57"/>
                    <a:pt x="23" y="57"/>
                  </a:cubicBezTo>
                  <a:lnTo>
                    <a:pt x="23" y="111"/>
                  </a:lnTo>
                  <a:close/>
                  <a:moveTo>
                    <a:pt x="30" y="42"/>
                  </a:moveTo>
                  <a:cubicBezTo>
                    <a:pt x="30" y="42"/>
                    <a:pt x="30" y="42"/>
                    <a:pt x="30" y="42"/>
                  </a:cubicBezTo>
                  <a:cubicBezTo>
                    <a:pt x="30" y="43"/>
                    <a:pt x="29" y="44"/>
                    <a:pt x="28" y="45"/>
                  </a:cubicBezTo>
                  <a:cubicBezTo>
                    <a:pt x="28" y="45"/>
                    <a:pt x="28" y="45"/>
                    <a:pt x="28" y="45"/>
                  </a:cubicBezTo>
                  <a:cubicBezTo>
                    <a:pt x="28" y="46"/>
                    <a:pt x="27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5" y="48"/>
                    <a:pt x="24" y="49"/>
                    <a:pt x="23" y="49"/>
                  </a:cubicBezTo>
                  <a:cubicBezTo>
                    <a:pt x="22" y="50"/>
                    <a:pt x="20" y="50"/>
                    <a:pt x="19" y="50"/>
                  </a:cubicBezTo>
                  <a:cubicBezTo>
                    <a:pt x="18" y="50"/>
                    <a:pt x="16" y="50"/>
                    <a:pt x="15" y="49"/>
                  </a:cubicBezTo>
                  <a:cubicBezTo>
                    <a:pt x="14" y="49"/>
                    <a:pt x="13" y="48"/>
                    <a:pt x="12" y="47"/>
                  </a:cubicBezTo>
                  <a:cubicBezTo>
                    <a:pt x="12" y="47"/>
                    <a:pt x="12" y="47"/>
                    <a:pt x="12" y="47"/>
                  </a:cubicBezTo>
                  <a:cubicBezTo>
                    <a:pt x="11" y="47"/>
                    <a:pt x="10" y="46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9" y="44"/>
                    <a:pt x="9" y="43"/>
                    <a:pt x="8" y="42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1"/>
                    <a:pt x="8" y="39"/>
                    <a:pt x="8" y="38"/>
                  </a:cubicBezTo>
                  <a:cubicBezTo>
                    <a:pt x="8" y="37"/>
                    <a:pt x="8" y="36"/>
                    <a:pt x="8" y="35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9" y="33"/>
                    <a:pt x="9" y="33"/>
                    <a:pt x="10" y="32"/>
                  </a:cubicBezTo>
                  <a:cubicBezTo>
                    <a:pt x="10" y="32"/>
                    <a:pt x="10" y="32"/>
                    <a:pt x="10" y="32"/>
                  </a:cubicBezTo>
                  <a:cubicBezTo>
                    <a:pt x="10" y="31"/>
                    <a:pt x="11" y="30"/>
                    <a:pt x="12" y="29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3" y="28"/>
                    <a:pt x="14" y="28"/>
                    <a:pt x="15" y="28"/>
                  </a:cubicBezTo>
                  <a:cubicBezTo>
                    <a:pt x="16" y="27"/>
                    <a:pt x="18" y="27"/>
                    <a:pt x="19" y="27"/>
                  </a:cubicBezTo>
                  <a:cubicBezTo>
                    <a:pt x="20" y="27"/>
                    <a:pt x="22" y="27"/>
                    <a:pt x="23" y="28"/>
                  </a:cubicBezTo>
                  <a:cubicBezTo>
                    <a:pt x="24" y="28"/>
                    <a:pt x="25" y="28"/>
                    <a:pt x="26" y="29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7" y="30"/>
                    <a:pt x="28" y="31"/>
                    <a:pt x="28" y="32"/>
                  </a:cubicBezTo>
                  <a:cubicBezTo>
                    <a:pt x="28" y="32"/>
                    <a:pt x="28" y="32"/>
                    <a:pt x="28" y="32"/>
                  </a:cubicBezTo>
                  <a:cubicBezTo>
                    <a:pt x="29" y="33"/>
                    <a:pt x="30" y="33"/>
                    <a:pt x="30" y="35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30" y="36"/>
                    <a:pt x="31" y="37"/>
                    <a:pt x="31" y="38"/>
                  </a:cubicBezTo>
                  <a:cubicBezTo>
                    <a:pt x="31" y="39"/>
                    <a:pt x="30" y="41"/>
                    <a:pt x="30" y="42"/>
                  </a:cubicBezTo>
                  <a:close/>
                  <a:moveTo>
                    <a:pt x="30" y="42"/>
                  </a:moveTo>
                  <a:cubicBezTo>
                    <a:pt x="30" y="42"/>
                    <a:pt x="30" y="42"/>
                    <a:pt x="30" y="4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56" name="Freeform 103">
              <a:extLst>
                <a:ext uri="{FF2B5EF4-FFF2-40B4-BE49-F238E27FC236}">
                  <a16:creationId xmlns:a16="http://schemas.microsoft.com/office/drawing/2014/main" id="{2AC1746B-B325-8BA7-674C-5D57BCAF51B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16188" y="3568701"/>
              <a:ext cx="114300" cy="360363"/>
            </a:xfrm>
            <a:custGeom>
              <a:avLst/>
              <a:gdLst/>
              <a:ahLst/>
              <a:cxnLst>
                <a:cxn ang="0">
                  <a:pos x="31" y="23"/>
                </a:cxn>
                <a:cxn ang="0">
                  <a:pos x="31" y="11"/>
                </a:cxn>
                <a:cxn ang="0">
                  <a:pos x="19" y="0"/>
                </a:cxn>
                <a:cxn ang="0">
                  <a:pos x="8" y="11"/>
                </a:cxn>
                <a:cxn ang="0">
                  <a:pos x="8" y="23"/>
                </a:cxn>
                <a:cxn ang="0">
                  <a:pos x="0" y="38"/>
                </a:cxn>
                <a:cxn ang="0">
                  <a:pos x="8" y="54"/>
                </a:cxn>
                <a:cxn ang="0">
                  <a:pos x="8" y="111"/>
                </a:cxn>
                <a:cxn ang="0">
                  <a:pos x="19" y="123"/>
                </a:cxn>
                <a:cxn ang="0">
                  <a:pos x="31" y="111"/>
                </a:cxn>
                <a:cxn ang="0">
                  <a:pos x="31" y="54"/>
                </a:cxn>
                <a:cxn ang="0">
                  <a:pos x="39" y="38"/>
                </a:cxn>
                <a:cxn ang="0">
                  <a:pos x="31" y="23"/>
                </a:cxn>
                <a:cxn ang="0">
                  <a:pos x="16" y="11"/>
                </a:cxn>
                <a:cxn ang="0">
                  <a:pos x="19" y="8"/>
                </a:cxn>
                <a:cxn ang="0">
                  <a:pos x="23" y="11"/>
                </a:cxn>
                <a:cxn ang="0">
                  <a:pos x="23" y="20"/>
                </a:cxn>
                <a:cxn ang="0">
                  <a:pos x="19" y="19"/>
                </a:cxn>
                <a:cxn ang="0">
                  <a:pos x="16" y="20"/>
                </a:cxn>
                <a:cxn ang="0">
                  <a:pos x="16" y="11"/>
                </a:cxn>
                <a:cxn ang="0">
                  <a:pos x="23" y="111"/>
                </a:cxn>
                <a:cxn ang="0">
                  <a:pos x="19" y="115"/>
                </a:cxn>
                <a:cxn ang="0">
                  <a:pos x="16" y="111"/>
                </a:cxn>
                <a:cxn ang="0">
                  <a:pos x="16" y="57"/>
                </a:cxn>
                <a:cxn ang="0">
                  <a:pos x="19" y="58"/>
                </a:cxn>
                <a:cxn ang="0">
                  <a:pos x="23" y="57"/>
                </a:cxn>
                <a:cxn ang="0">
                  <a:pos x="23" y="111"/>
                </a:cxn>
                <a:cxn ang="0">
                  <a:pos x="30" y="42"/>
                </a:cxn>
                <a:cxn ang="0">
                  <a:pos x="30" y="42"/>
                </a:cxn>
                <a:cxn ang="0">
                  <a:pos x="29" y="45"/>
                </a:cxn>
                <a:cxn ang="0">
                  <a:pos x="29" y="45"/>
                </a:cxn>
                <a:cxn ang="0">
                  <a:pos x="26" y="47"/>
                </a:cxn>
                <a:cxn ang="0">
                  <a:pos x="26" y="47"/>
                </a:cxn>
                <a:cxn ang="0">
                  <a:pos x="23" y="49"/>
                </a:cxn>
                <a:cxn ang="0">
                  <a:pos x="19" y="50"/>
                </a:cxn>
                <a:cxn ang="0">
                  <a:pos x="16" y="49"/>
                </a:cxn>
                <a:cxn ang="0">
                  <a:pos x="13" y="47"/>
                </a:cxn>
                <a:cxn ang="0">
                  <a:pos x="13" y="47"/>
                </a:cxn>
                <a:cxn ang="0">
                  <a:pos x="10" y="45"/>
                </a:cxn>
                <a:cxn ang="0">
                  <a:pos x="10" y="45"/>
                </a:cxn>
                <a:cxn ang="0">
                  <a:pos x="9" y="42"/>
                </a:cxn>
                <a:cxn ang="0">
                  <a:pos x="9" y="42"/>
                </a:cxn>
                <a:cxn ang="0">
                  <a:pos x="8" y="38"/>
                </a:cxn>
                <a:cxn ang="0">
                  <a:pos x="9" y="35"/>
                </a:cxn>
                <a:cxn ang="0">
                  <a:pos x="9" y="35"/>
                </a:cxn>
                <a:cxn ang="0">
                  <a:pos x="10" y="32"/>
                </a:cxn>
                <a:cxn ang="0">
                  <a:pos x="10" y="32"/>
                </a:cxn>
                <a:cxn ang="0">
                  <a:pos x="13" y="29"/>
                </a:cxn>
                <a:cxn ang="0">
                  <a:pos x="13" y="29"/>
                </a:cxn>
                <a:cxn ang="0">
                  <a:pos x="16" y="28"/>
                </a:cxn>
                <a:cxn ang="0">
                  <a:pos x="19" y="27"/>
                </a:cxn>
                <a:cxn ang="0">
                  <a:pos x="23" y="28"/>
                </a:cxn>
                <a:cxn ang="0">
                  <a:pos x="26" y="29"/>
                </a:cxn>
                <a:cxn ang="0">
                  <a:pos x="26" y="29"/>
                </a:cxn>
                <a:cxn ang="0">
                  <a:pos x="29" y="32"/>
                </a:cxn>
                <a:cxn ang="0">
                  <a:pos x="29" y="32"/>
                </a:cxn>
                <a:cxn ang="0">
                  <a:pos x="30" y="35"/>
                </a:cxn>
                <a:cxn ang="0">
                  <a:pos x="30" y="35"/>
                </a:cxn>
                <a:cxn ang="0">
                  <a:pos x="31" y="38"/>
                </a:cxn>
                <a:cxn ang="0">
                  <a:pos x="30" y="42"/>
                </a:cxn>
                <a:cxn ang="0">
                  <a:pos x="30" y="42"/>
                </a:cxn>
                <a:cxn ang="0">
                  <a:pos x="30" y="42"/>
                </a:cxn>
              </a:cxnLst>
              <a:rect l="0" t="0" r="r" b="b"/>
              <a:pathLst>
                <a:path w="39" h="123">
                  <a:moveTo>
                    <a:pt x="31" y="23"/>
                  </a:moveTo>
                  <a:cubicBezTo>
                    <a:pt x="31" y="11"/>
                    <a:pt x="31" y="11"/>
                    <a:pt x="31" y="11"/>
                  </a:cubicBezTo>
                  <a:cubicBezTo>
                    <a:pt x="31" y="5"/>
                    <a:pt x="26" y="0"/>
                    <a:pt x="19" y="0"/>
                  </a:cubicBezTo>
                  <a:cubicBezTo>
                    <a:pt x="13" y="0"/>
                    <a:pt x="8" y="5"/>
                    <a:pt x="8" y="11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3" y="27"/>
                    <a:pt x="0" y="32"/>
                    <a:pt x="0" y="38"/>
                  </a:cubicBezTo>
                  <a:cubicBezTo>
                    <a:pt x="0" y="45"/>
                    <a:pt x="3" y="50"/>
                    <a:pt x="8" y="54"/>
                  </a:cubicBezTo>
                  <a:cubicBezTo>
                    <a:pt x="8" y="111"/>
                    <a:pt x="8" y="111"/>
                    <a:pt x="8" y="111"/>
                  </a:cubicBezTo>
                  <a:cubicBezTo>
                    <a:pt x="8" y="118"/>
                    <a:pt x="13" y="123"/>
                    <a:pt x="19" y="123"/>
                  </a:cubicBezTo>
                  <a:cubicBezTo>
                    <a:pt x="26" y="123"/>
                    <a:pt x="31" y="118"/>
                    <a:pt x="31" y="111"/>
                  </a:cubicBezTo>
                  <a:cubicBezTo>
                    <a:pt x="31" y="54"/>
                    <a:pt x="31" y="54"/>
                    <a:pt x="31" y="54"/>
                  </a:cubicBezTo>
                  <a:cubicBezTo>
                    <a:pt x="36" y="50"/>
                    <a:pt x="39" y="45"/>
                    <a:pt x="39" y="38"/>
                  </a:cubicBezTo>
                  <a:cubicBezTo>
                    <a:pt x="39" y="32"/>
                    <a:pt x="36" y="27"/>
                    <a:pt x="31" y="23"/>
                  </a:cubicBezTo>
                  <a:close/>
                  <a:moveTo>
                    <a:pt x="16" y="11"/>
                  </a:moveTo>
                  <a:cubicBezTo>
                    <a:pt x="16" y="9"/>
                    <a:pt x="17" y="8"/>
                    <a:pt x="19" y="8"/>
                  </a:cubicBezTo>
                  <a:cubicBezTo>
                    <a:pt x="22" y="8"/>
                    <a:pt x="23" y="9"/>
                    <a:pt x="23" y="11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22" y="19"/>
                    <a:pt x="21" y="19"/>
                    <a:pt x="19" y="19"/>
                  </a:cubicBezTo>
                  <a:cubicBezTo>
                    <a:pt x="18" y="19"/>
                    <a:pt x="17" y="19"/>
                    <a:pt x="16" y="20"/>
                  </a:cubicBezTo>
                  <a:lnTo>
                    <a:pt x="16" y="11"/>
                  </a:lnTo>
                  <a:close/>
                  <a:moveTo>
                    <a:pt x="23" y="111"/>
                  </a:moveTo>
                  <a:cubicBezTo>
                    <a:pt x="23" y="113"/>
                    <a:pt x="22" y="115"/>
                    <a:pt x="19" y="115"/>
                  </a:cubicBezTo>
                  <a:cubicBezTo>
                    <a:pt x="17" y="115"/>
                    <a:pt x="16" y="113"/>
                    <a:pt x="16" y="111"/>
                  </a:cubicBezTo>
                  <a:cubicBezTo>
                    <a:pt x="16" y="57"/>
                    <a:pt x="16" y="57"/>
                    <a:pt x="16" y="57"/>
                  </a:cubicBezTo>
                  <a:cubicBezTo>
                    <a:pt x="17" y="57"/>
                    <a:pt x="18" y="58"/>
                    <a:pt x="19" y="58"/>
                  </a:cubicBezTo>
                  <a:cubicBezTo>
                    <a:pt x="21" y="58"/>
                    <a:pt x="22" y="57"/>
                    <a:pt x="23" y="57"/>
                  </a:cubicBezTo>
                  <a:lnTo>
                    <a:pt x="23" y="111"/>
                  </a:lnTo>
                  <a:close/>
                  <a:moveTo>
                    <a:pt x="30" y="42"/>
                  </a:moveTo>
                  <a:cubicBezTo>
                    <a:pt x="30" y="42"/>
                    <a:pt x="30" y="42"/>
                    <a:pt x="30" y="42"/>
                  </a:cubicBezTo>
                  <a:cubicBezTo>
                    <a:pt x="30" y="43"/>
                    <a:pt x="29" y="44"/>
                    <a:pt x="29" y="45"/>
                  </a:cubicBezTo>
                  <a:cubicBezTo>
                    <a:pt x="29" y="45"/>
                    <a:pt x="29" y="45"/>
                    <a:pt x="29" y="45"/>
                  </a:cubicBezTo>
                  <a:cubicBezTo>
                    <a:pt x="28" y="46"/>
                    <a:pt x="27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5" y="48"/>
                    <a:pt x="24" y="49"/>
                    <a:pt x="23" y="49"/>
                  </a:cubicBezTo>
                  <a:cubicBezTo>
                    <a:pt x="22" y="50"/>
                    <a:pt x="21" y="50"/>
                    <a:pt x="19" y="50"/>
                  </a:cubicBezTo>
                  <a:cubicBezTo>
                    <a:pt x="18" y="50"/>
                    <a:pt x="17" y="50"/>
                    <a:pt x="16" y="49"/>
                  </a:cubicBezTo>
                  <a:cubicBezTo>
                    <a:pt x="15" y="49"/>
                    <a:pt x="14" y="48"/>
                    <a:pt x="13" y="47"/>
                  </a:cubicBezTo>
                  <a:cubicBezTo>
                    <a:pt x="13" y="47"/>
                    <a:pt x="13" y="47"/>
                    <a:pt x="13" y="47"/>
                  </a:cubicBezTo>
                  <a:cubicBezTo>
                    <a:pt x="12" y="47"/>
                    <a:pt x="11" y="46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4"/>
                    <a:pt x="9" y="43"/>
                    <a:pt x="9" y="42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8" y="41"/>
                    <a:pt x="8" y="39"/>
                    <a:pt x="8" y="38"/>
                  </a:cubicBezTo>
                  <a:cubicBezTo>
                    <a:pt x="8" y="37"/>
                    <a:pt x="8" y="36"/>
                    <a:pt x="9" y="35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9" y="33"/>
                    <a:pt x="10" y="33"/>
                    <a:pt x="10" y="32"/>
                  </a:cubicBezTo>
                  <a:cubicBezTo>
                    <a:pt x="10" y="32"/>
                    <a:pt x="10" y="32"/>
                    <a:pt x="10" y="32"/>
                  </a:cubicBezTo>
                  <a:cubicBezTo>
                    <a:pt x="11" y="31"/>
                    <a:pt x="12" y="30"/>
                    <a:pt x="13" y="29"/>
                  </a:cubicBezTo>
                  <a:cubicBezTo>
                    <a:pt x="13" y="29"/>
                    <a:pt x="13" y="29"/>
                    <a:pt x="13" y="29"/>
                  </a:cubicBezTo>
                  <a:cubicBezTo>
                    <a:pt x="14" y="28"/>
                    <a:pt x="15" y="28"/>
                    <a:pt x="16" y="28"/>
                  </a:cubicBezTo>
                  <a:cubicBezTo>
                    <a:pt x="17" y="27"/>
                    <a:pt x="18" y="27"/>
                    <a:pt x="19" y="27"/>
                  </a:cubicBezTo>
                  <a:cubicBezTo>
                    <a:pt x="21" y="27"/>
                    <a:pt x="22" y="27"/>
                    <a:pt x="23" y="28"/>
                  </a:cubicBezTo>
                  <a:cubicBezTo>
                    <a:pt x="24" y="28"/>
                    <a:pt x="25" y="28"/>
                    <a:pt x="26" y="29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7" y="30"/>
                    <a:pt x="28" y="31"/>
                    <a:pt x="29" y="32"/>
                  </a:cubicBezTo>
                  <a:cubicBezTo>
                    <a:pt x="29" y="32"/>
                    <a:pt x="29" y="32"/>
                    <a:pt x="29" y="32"/>
                  </a:cubicBezTo>
                  <a:cubicBezTo>
                    <a:pt x="29" y="33"/>
                    <a:pt x="30" y="33"/>
                    <a:pt x="30" y="35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31" y="36"/>
                    <a:pt x="31" y="37"/>
                    <a:pt x="31" y="38"/>
                  </a:cubicBezTo>
                  <a:cubicBezTo>
                    <a:pt x="31" y="39"/>
                    <a:pt x="31" y="41"/>
                    <a:pt x="30" y="42"/>
                  </a:cubicBezTo>
                  <a:close/>
                  <a:moveTo>
                    <a:pt x="30" y="42"/>
                  </a:moveTo>
                  <a:cubicBezTo>
                    <a:pt x="30" y="42"/>
                    <a:pt x="30" y="42"/>
                    <a:pt x="30" y="4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57" name="Freeform 104">
              <a:extLst>
                <a:ext uri="{FF2B5EF4-FFF2-40B4-BE49-F238E27FC236}">
                  <a16:creationId xmlns:a16="http://schemas.microsoft.com/office/drawing/2014/main" id="{25E2E97C-342B-6C1A-F30D-18CBB59FC16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92363" y="3568701"/>
              <a:ext cx="111125" cy="360363"/>
            </a:xfrm>
            <a:custGeom>
              <a:avLst/>
              <a:gdLst/>
              <a:ahLst/>
              <a:cxnLst>
                <a:cxn ang="0">
                  <a:pos x="31" y="69"/>
                </a:cxn>
                <a:cxn ang="0">
                  <a:pos x="31" y="11"/>
                </a:cxn>
                <a:cxn ang="0">
                  <a:pos x="19" y="0"/>
                </a:cxn>
                <a:cxn ang="0">
                  <a:pos x="8" y="11"/>
                </a:cxn>
                <a:cxn ang="0">
                  <a:pos x="8" y="69"/>
                </a:cxn>
                <a:cxn ang="0">
                  <a:pos x="0" y="84"/>
                </a:cxn>
                <a:cxn ang="0">
                  <a:pos x="8" y="100"/>
                </a:cxn>
                <a:cxn ang="0">
                  <a:pos x="8" y="111"/>
                </a:cxn>
                <a:cxn ang="0">
                  <a:pos x="19" y="123"/>
                </a:cxn>
                <a:cxn ang="0">
                  <a:pos x="31" y="111"/>
                </a:cxn>
                <a:cxn ang="0">
                  <a:pos x="31" y="100"/>
                </a:cxn>
                <a:cxn ang="0">
                  <a:pos x="38" y="84"/>
                </a:cxn>
                <a:cxn ang="0">
                  <a:pos x="31" y="69"/>
                </a:cxn>
                <a:cxn ang="0">
                  <a:pos x="15" y="11"/>
                </a:cxn>
                <a:cxn ang="0">
                  <a:pos x="19" y="8"/>
                </a:cxn>
                <a:cxn ang="0">
                  <a:pos x="23" y="11"/>
                </a:cxn>
                <a:cxn ang="0">
                  <a:pos x="23" y="66"/>
                </a:cxn>
                <a:cxn ang="0">
                  <a:pos x="19" y="65"/>
                </a:cxn>
                <a:cxn ang="0">
                  <a:pos x="15" y="66"/>
                </a:cxn>
                <a:cxn ang="0">
                  <a:pos x="15" y="11"/>
                </a:cxn>
                <a:cxn ang="0">
                  <a:pos x="23" y="111"/>
                </a:cxn>
                <a:cxn ang="0">
                  <a:pos x="19" y="115"/>
                </a:cxn>
                <a:cxn ang="0">
                  <a:pos x="15" y="111"/>
                </a:cxn>
                <a:cxn ang="0">
                  <a:pos x="15" y="103"/>
                </a:cxn>
                <a:cxn ang="0">
                  <a:pos x="19" y="104"/>
                </a:cxn>
                <a:cxn ang="0">
                  <a:pos x="23" y="103"/>
                </a:cxn>
                <a:cxn ang="0">
                  <a:pos x="23" y="111"/>
                </a:cxn>
                <a:cxn ang="0">
                  <a:pos x="30" y="88"/>
                </a:cxn>
                <a:cxn ang="0">
                  <a:pos x="30" y="88"/>
                </a:cxn>
                <a:cxn ang="0">
                  <a:pos x="29" y="91"/>
                </a:cxn>
                <a:cxn ang="0">
                  <a:pos x="29" y="91"/>
                </a:cxn>
                <a:cxn ang="0">
                  <a:pos x="26" y="93"/>
                </a:cxn>
                <a:cxn ang="0">
                  <a:pos x="26" y="93"/>
                </a:cxn>
                <a:cxn ang="0">
                  <a:pos x="23" y="95"/>
                </a:cxn>
                <a:cxn ang="0">
                  <a:pos x="19" y="96"/>
                </a:cxn>
                <a:cxn ang="0">
                  <a:pos x="15" y="95"/>
                </a:cxn>
                <a:cxn ang="0">
                  <a:pos x="12" y="93"/>
                </a:cxn>
                <a:cxn ang="0">
                  <a:pos x="12" y="93"/>
                </a:cxn>
                <a:cxn ang="0">
                  <a:pos x="10" y="91"/>
                </a:cxn>
                <a:cxn ang="0">
                  <a:pos x="10" y="91"/>
                </a:cxn>
                <a:cxn ang="0">
                  <a:pos x="8" y="88"/>
                </a:cxn>
                <a:cxn ang="0">
                  <a:pos x="8" y="88"/>
                </a:cxn>
                <a:cxn ang="0">
                  <a:pos x="8" y="84"/>
                </a:cxn>
                <a:cxn ang="0">
                  <a:pos x="8" y="81"/>
                </a:cxn>
                <a:cxn ang="0">
                  <a:pos x="8" y="81"/>
                </a:cxn>
                <a:cxn ang="0">
                  <a:pos x="10" y="78"/>
                </a:cxn>
                <a:cxn ang="0">
                  <a:pos x="10" y="78"/>
                </a:cxn>
                <a:cxn ang="0">
                  <a:pos x="12" y="75"/>
                </a:cxn>
                <a:cxn ang="0">
                  <a:pos x="12" y="75"/>
                </a:cxn>
                <a:cxn ang="0">
                  <a:pos x="15" y="74"/>
                </a:cxn>
                <a:cxn ang="0">
                  <a:pos x="19" y="73"/>
                </a:cxn>
                <a:cxn ang="0">
                  <a:pos x="23" y="74"/>
                </a:cxn>
                <a:cxn ang="0">
                  <a:pos x="26" y="75"/>
                </a:cxn>
                <a:cxn ang="0">
                  <a:pos x="26" y="75"/>
                </a:cxn>
                <a:cxn ang="0">
                  <a:pos x="29" y="78"/>
                </a:cxn>
                <a:cxn ang="0">
                  <a:pos x="29" y="78"/>
                </a:cxn>
                <a:cxn ang="0">
                  <a:pos x="30" y="81"/>
                </a:cxn>
                <a:cxn ang="0">
                  <a:pos x="30" y="81"/>
                </a:cxn>
                <a:cxn ang="0">
                  <a:pos x="31" y="84"/>
                </a:cxn>
                <a:cxn ang="0">
                  <a:pos x="30" y="88"/>
                </a:cxn>
                <a:cxn ang="0">
                  <a:pos x="30" y="88"/>
                </a:cxn>
                <a:cxn ang="0">
                  <a:pos x="30" y="88"/>
                </a:cxn>
              </a:cxnLst>
              <a:rect l="0" t="0" r="r" b="b"/>
              <a:pathLst>
                <a:path w="38" h="123">
                  <a:moveTo>
                    <a:pt x="31" y="69"/>
                  </a:moveTo>
                  <a:cubicBezTo>
                    <a:pt x="31" y="11"/>
                    <a:pt x="31" y="11"/>
                    <a:pt x="31" y="11"/>
                  </a:cubicBezTo>
                  <a:cubicBezTo>
                    <a:pt x="31" y="5"/>
                    <a:pt x="26" y="0"/>
                    <a:pt x="19" y="0"/>
                  </a:cubicBezTo>
                  <a:cubicBezTo>
                    <a:pt x="13" y="0"/>
                    <a:pt x="8" y="5"/>
                    <a:pt x="8" y="11"/>
                  </a:cubicBezTo>
                  <a:cubicBezTo>
                    <a:pt x="8" y="69"/>
                    <a:pt x="8" y="69"/>
                    <a:pt x="8" y="69"/>
                  </a:cubicBezTo>
                  <a:cubicBezTo>
                    <a:pt x="3" y="73"/>
                    <a:pt x="0" y="78"/>
                    <a:pt x="0" y="84"/>
                  </a:cubicBezTo>
                  <a:cubicBezTo>
                    <a:pt x="0" y="91"/>
                    <a:pt x="3" y="96"/>
                    <a:pt x="8" y="100"/>
                  </a:cubicBezTo>
                  <a:cubicBezTo>
                    <a:pt x="8" y="111"/>
                    <a:pt x="8" y="111"/>
                    <a:pt x="8" y="111"/>
                  </a:cubicBezTo>
                  <a:cubicBezTo>
                    <a:pt x="8" y="118"/>
                    <a:pt x="13" y="123"/>
                    <a:pt x="19" y="123"/>
                  </a:cubicBezTo>
                  <a:cubicBezTo>
                    <a:pt x="26" y="123"/>
                    <a:pt x="31" y="118"/>
                    <a:pt x="31" y="111"/>
                  </a:cubicBezTo>
                  <a:cubicBezTo>
                    <a:pt x="31" y="100"/>
                    <a:pt x="31" y="100"/>
                    <a:pt x="31" y="100"/>
                  </a:cubicBezTo>
                  <a:cubicBezTo>
                    <a:pt x="35" y="96"/>
                    <a:pt x="38" y="91"/>
                    <a:pt x="38" y="84"/>
                  </a:cubicBezTo>
                  <a:cubicBezTo>
                    <a:pt x="38" y="78"/>
                    <a:pt x="35" y="73"/>
                    <a:pt x="31" y="69"/>
                  </a:cubicBezTo>
                  <a:close/>
                  <a:moveTo>
                    <a:pt x="15" y="11"/>
                  </a:moveTo>
                  <a:cubicBezTo>
                    <a:pt x="15" y="9"/>
                    <a:pt x="17" y="8"/>
                    <a:pt x="19" y="8"/>
                  </a:cubicBezTo>
                  <a:cubicBezTo>
                    <a:pt x="21" y="8"/>
                    <a:pt x="23" y="9"/>
                    <a:pt x="23" y="11"/>
                  </a:cubicBezTo>
                  <a:cubicBezTo>
                    <a:pt x="23" y="66"/>
                    <a:pt x="23" y="66"/>
                    <a:pt x="23" y="66"/>
                  </a:cubicBezTo>
                  <a:cubicBezTo>
                    <a:pt x="22" y="65"/>
                    <a:pt x="21" y="65"/>
                    <a:pt x="19" y="65"/>
                  </a:cubicBezTo>
                  <a:cubicBezTo>
                    <a:pt x="18" y="65"/>
                    <a:pt x="17" y="65"/>
                    <a:pt x="15" y="66"/>
                  </a:cubicBezTo>
                  <a:lnTo>
                    <a:pt x="15" y="11"/>
                  </a:lnTo>
                  <a:close/>
                  <a:moveTo>
                    <a:pt x="23" y="111"/>
                  </a:moveTo>
                  <a:cubicBezTo>
                    <a:pt x="23" y="113"/>
                    <a:pt x="21" y="115"/>
                    <a:pt x="19" y="115"/>
                  </a:cubicBezTo>
                  <a:cubicBezTo>
                    <a:pt x="17" y="115"/>
                    <a:pt x="15" y="113"/>
                    <a:pt x="15" y="111"/>
                  </a:cubicBezTo>
                  <a:cubicBezTo>
                    <a:pt x="15" y="103"/>
                    <a:pt x="15" y="103"/>
                    <a:pt x="15" y="103"/>
                  </a:cubicBezTo>
                  <a:cubicBezTo>
                    <a:pt x="17" y="103"/>
                    <a:pt x="18" y="104"/>
                    <a:pt x="19" y="104"/>
                  </a:cubicBezTo>
                  <a:cubicBezTo>
                    <a:pt x="21" y="104"/>
                    <a:pt x="22" y="103"/>
                    <a:pt x="23" y="103"/>
                  </a:cubicBezTo>
                  <a:lnTo>
                    <a:pt x="23" y="111"/>
                  </a:lnTo>
                  <a:close/>
                  <a:moveTo>
                    <a:pt x="30" y="88"/>
                  </a:moveTo>
                  <a:cubicBezTo>
                    <a:pt x="30" y="88"/>
                    <a:pt x="30" y="88"/>
                    <a:pt x="30" y="88"/>
                  </a:cubicBezTo>
                  <a:cubicBezTo>
                    <a:pt x="30" y="89"/>
                    <a:pt x="29" y="90"/>
                    <a:pt x="29" y="91"/>
                  </a:cubicBezTo>
                  <a:cubicBezTo>
                    <a:pt x="29" y="91"/>
                    <a:pt x="29" y="91"/>
                    <a:pt x="29" y="91"/>
                  </a:cubicBezTo>
                  <a:cubicBezTo>
                    <a:pt x="28" y="92"/>
                    <a:pt x="27" y="93"/>
                    <a:pt x="26" y="93"/>
                  </a:cubicBezTo>
                  <a:cubicBezTo>
                    <a:pt x="26" y="93"/>
                    <a:pt x="26" y="93"/>
                    <a:pt x="26" y="93"/>
                  </a:cubicBezTo>
                  <a:cubicBezTo>
                    <a:pt x="25" y="94"/>
                    <a:pt x="24" y="95"/>
                    <a:pt x="23" y="95"/>
                  </a:cubicBezTo>
                  <a:cubicBezTo>
                    <a:pt x="22" y="96"/>
                    <a:pt x="21" y="96"/>
                    <a:pt x="19" y="96"/>
                  </a:cubicBezTo>
                  <a:cubicBezTo>
                    <a:pt x="18" y="96"/>
                    <a:pt x="17" y="96"/>
                    <a:pt x="15" y="95"/>
                  </a:cubicBezTo>
                  <a:cubicBezTo>
                    <a:pt x="14" y="95"/>
                    <a:pt x="13" y="94"/>
                    <a:pt x="12" y="93"/>
                  </a:cubicBezTo>
                  <a:cubicBezTo>
                    <a:pt x="12" y="93"/>
                    <a:pt x="12" y="93"/>
                    <a:pt x="12" y="93"/>
                  </a:cubicBezTo>
                  <a:cubicBezTo>
                    <a:pt x="11" y="93"/>
                    <a:pt x="11" y="92"/>
                    <a:pt x="10" y="91"/>
                  </a:cubicBezTo>
                  <a:cubicBezTo>
                    <a:pt x="10" y="91"/>
                    <a:pt x="10" y="91"/>
                    <a:pt x="10" y="91"/>
                  </a:cubicBezTo>
                  <a:cubicBezTo>
                    <a:pt x="9" y="90"/>
                    <a:pt x="9" y="89"/>
                    <a:pt x="8" y="88"/>
                  </a:cubicBezTo>
                  <a:cubicBezTo>
                    <a:pt x="8" y="88"/>
                    <a:pt x="8" y="88"/>
                    <a:pt x="8" y="88"/>
                  </a:cubicBezTo>
                  <a:cubicBezTo>
                    <a:pt x="8" y="87"/>
                    <a:pt x="8" y="85"/>
                    <a:pt x="8" y="84"/>
                  </a:cubicBezTo>
                  <a:cubicBezTo>
                    <a:pt x="8" y="83"/>
                    <a:pt x="8" y="82"/>
                    <a:pt x="8" y="81"/>
                  </a:cubicBezTo>
                  <a:cubicBezTo>
                    <a:pt x="8" y="81"/>
                    <a:pt x="8" y="81"/>
                    <a:pt x="8" y="81"/>
                  </a:cubicBezTo>
                  <a:cubicBezTo>
                    <a:pt x="9" y="80"/>
                    <a:pt x="9" y="79"/>
                    <a:pt x="10" y="78"/>
                  </a:cubicBezTo>
                  <a:cubicBezTo>
                    <a:pt x="10" y="78"/>
                    <a:pt x="10" y="78"/>
                    <a:pt x="10" y="78"/>
                  </a:cubicBezTo>
                  <a:cubicBezTo>
                    <a:pt x="11" y="77"/>
                    <a:pt x="11" y="76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3" y="75"/>
                    <a:pt x="14" y="74"/>
                    <a:pt x="15" y="74"/>
                  </a:cubicBezTo>
                  <a:cubicBezTo>
                    <a:pt x="17" y="73"/>
                    <a:pt x="18" y="73"/>
                    <a:pt x="19" y="73"/>
                  </a:cubicBezTo>
                  <a:cubicBezTo>
                    <a:pt x="21" y="73"/>
                    <a:pt x="22" y="73"/>
                    <a:pt x="23" y="74"/>
                  </a:cubicBezTo>
                  <a:cubicBezTo>
                    <a:pt x="24" y="74"/>
                    <a:pt x="25" y="75"/>
                    <a:pt x="26" y="75"/>
                  </a:cubicBezTo>
                  <a:cubicBezTo>
                    <a:pt x="26" y="75"/>
                    <a:pt x="26" y="75"/>
                    <a:pt x="26" y="75"/>
                  </a:cubicBezTo>
                  <a:cubicBezTo>
                    <a:pt x="27" y="76"/>
                    <a:pt x="28" y="77"/>
                    <a:pt x="29" y="78"/>
                  </a:cubicBezTo>
                  <a:cubicBezTo>
                    <a:pt x="29" y="78"/>
                    <a:pt x="29" y="78"/>
                    <a:pt x="29" y="78"/>
                  </a:cubicBezTo>
                  <a:cubicBezTo>
                    <a:pt x="29" y="79"/>
                    <a:pt x="30" y="80"/>
                    <a:pt x="30" y="81"/>
                  </a:cubicBezTo>
                  <a:cubicBezTo>
                    <a:pt x="30" y="81"/>
                    <a:pt x="30" y="81"/>
                    <a:pt x="30" y="81"/>
                  </a:cubicBezTo>
                  <a:cubicBezTo>
                    <a:pt x="31" y="82"/>
                    <a:pt x="31" y="83"/>
                    <a:pt x="31" y="84"/>
                  </a:cubicBezTo>
                  <a:cubicBezTo>
                    <a:pt x="31" y="85"/>
                    <a:pt x="31" y="87"/>
                    <a:pt x="30" y="88"/>
                  </a:cubicBezTo>
                  <a:close/>
                  <a:moveTo>
                    <a:pt x="30" y="88"/>
                  </a:moveTo>
                  <a:cubicBezTo>
                    <a:pt x="30" y="88"/>
                    <a:pt x="30" y="88"/>
                    <a:pt x="30" y="8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458" name="Group 170">
            <a:extLst>
              <a:ext uri="{FF2B5EF4-FFF2-40B4-BE49-F238E27FC236}">
                <a16:creationId xmlns:a16="http://schemas.microsoft.com/office/drawing/2014/main" id="{9A83E0BF-A634-C044-083E-49730B7388FF}"/>
              </a:ext>
            </a:extLst>
          </p:cNvPr>
          <p:cNvGrpSpPr/>
          <p:nvPr/>
        </p:nvGrpSpPr>
        <p:grpSpPr>
          <a:xfrm>
            <a:off x="5732190" y="4633379"/>
            <a:ext cx="399693" cy="401462"/>
            <a:chOff x="4019550" y="3568701"/>
            <a:chExt cx="358775" cy="360363"/>
          </a:xfrm>
          <a:solidFill>
            <a:srgbClr val="2CC17C"/>
          </a:solidFill>
        </p:grpSpPr>
        <p:sp>
          <p:nvSpPr>
            <p:cNvPr id="1459" name="Freeform 105">
              <a:extLst>
                <a:ext uri="{FF2B5EF4-FFF2-40B4-BE49-F238E27FC236}">
                  <a16:creationId xmlns:a16="http://schemas.microsoft.com/office/drawing/2014/main" id="{7B4DBE78-1AEB-4E7C-E34E-D5FE2AE2481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19550" y="3568701"/>
              <a:ext cx="358775" cy="360363"/>
            </a:xfrm>
            <a:custGeom>
              <a:avLst/>
              <a:gdLst/>
              <a:ahLst/>
              <a:cxnLst>
                <a:cxn ang="0">
                  <a:pos x="77" y="0"/>
                </a:cxn>
                <a:cxn ang="0">
                  <a:pos x="31" y="46"/>
                </a:cxn>
                <a:cxn ang="0">
                  <a:pos x="36" y="68"/>
                </a:cxn>
                <a:cxn ang="0">
                  <a:pos x="4" y="100"/>
                </a:cxn>
                <a:cxn ang="0">
                  <a:pos x="4" y="100"/>
                </a:cxn>
                <a:cxn ang="0">
                  <a:pos x="0" y="109"/>
                </a:cxn>
                <a:cxn ang="0">
                  <a:pos x="13" y="123"/>
                </a:cxn>
                <a:cxn ang="0">
                  <a:pos x="23" y="119"/>
                </a:cxn>
                <a:cxn ang="0">
                  <a:pos x="23" y="119"/>
                </a:cxn>
                <a:cxn ang="0">
                  <a:pos x="55" y="87"/>
                </a:cxn>
                <a:cxn ang="0">
                  <a:pos x="77" y="92"/>
                </a:cxn>
                <a:cxn ang="0">
                  <a:pos x="123" y="46"/>
                </a:cxn>
                <a:cxn ang="0">
                  <a:pos x="77" y="0"/>
                </a:cxn>
                <a:cxn ang="0">
                  <a:pos x="18" y="114"/>
                </a:cxn>
                <a:cxn ang="0">
                  <a:pos x="13" y="116"/>
                </a:cxn>
                <a:cxn ang="0">
                  <a:pos x="7" y="109"/>
                </a:cxn>
                <a:cxn ang="0">
                  <a:pos x="9" y="104"/>
                </a:cxn>
                <a:cxn ang="0">
                  <a:pos x="9" y="104"/>
                </a:cxn>
                <a:cxn ang="0">
                  <a:pos x="40" y="73"/>
                </a:cxn>
                <a:cxn ang="0">
                  <a:pos x="49" y="83"/>
                </a:cxn>
                <a:cxn ang="0">
                  <a:pos x="18" y="114"/>
                </a:cxn>
                <a:cxn ang="0">
                  <a:pos x="77" y="84"/>
                </a:cxn>
                <a:cxn ang="0">
                  <a:pos x="38" y="46"/>
                </a:cxn>
                <a:cxn ang="0">
                  <a:pos x="77" y="8"/>
                </a:cxn>
                <a:cxn ang="0">
                  <a:pos x="115" y="46"/>
                </a:cxn>
                <a:cxn ang="0">
                  <a:pos x="77" y="84"/>
                </a:cxn>
                <a:cxn ang="0">
                  <a:pos x="77" y="84"/>
                </a:cxn>
                <a:cxn ang="0">
                  <a:pos x="77" y="84"/>
                </a:cxn>
              </a:cxnLst>
              <a:rect l="0" t="0" r="r" b="b"/>
              <a:pathLst>
                <a:path w="123" h="123">
                  <a:moveTo>
                    <a:pt x="77" y="0"/>
                  </a:moveTo>
                  <a:cubicBezTo>
                    <a:pt x="51" y="0"/>
                    <a:pt x="31" y="21"/>
                    <a:pt x="31" y="46"/>
                  </a:cubicBezTo>
                  <a:cubicBezTo>
                    <a:pt x="31" y="54"/>
                    <a:pt x="33" y="61"/>
                    <a:pt x="36" y="68"/>
                  </a:cubicBezTo>
                  <a:cubicBezTo>
                    <a:pt x="4" y="100"/>
                    <a:pt x="4" y="100"/>
                    <a:pt x="4" y="100"/>
                  </a:cubicBezTo>
                  <a:cubicBezTo>
                    <a:pt x="4" y="100"/>
                    <a:pt x="4" y="100"/>
                    <a:pt x="4" y="100"/>
                  </a:cubicBezTo>
                  <a:cubicBezTo>
                    <a:pt x="2" y="102"/>
                    <a:pt x="0" y="105"/>
                    <a:pt x="0" y="109"/>
                  </a:cubicBezTo>
                  <a:cubicBezTo>
                    <a:pt x="0" y="117"/>
                    <a:pt x="6" y="123"/>
                    <a:pt x="13" y="123"/>
                  </a:cubicBezTo>
                  <a:cubicBezTo>
                    <a:pt x="17" y="123"/>
                    <a:pt x="21" y="121"/>
                    <a:pt x="23" y="119"/>
                  </a:cubicBezTo>
                  <a:cubicBezTo>
                    <a:pt x="23" y="119"/>
                    <a:pt x="23" y="119"/>
                    <a:pt x="23" y="119"/>
                  </a:cubicBezTo>
                  <a:cubicBezTo>
                    <a:pt x="55" y="87"/>
                    <a:pt x="55" y="87"/>
                    <a:pt x="55" y="87"/>
                  </a:cubicBezTo>
                  <a:cubicBezTo>
                    <a:pt x="62" y="90"/>
                    <a:pt x="69" y="92"/>
                    <a:pt x="77" y="92"/>
                  </a:cubicBezTo>
                  <a:cubicBezTo>
                    <a:pt x="102" y="92"/>
                    <a:pt x="123" y="71"/>
                    <a:pt x="123" y="46"/>
                  </a:cubicBezTo>
                  <a:cubicBezTo>
                    <a:pt x="123" y="21"/>
                    <a:pt x="102" y="0"/>
                    <a:pt x="77" y="0"/>
                  </a:cubicBezTo>
                  <a:close/>
                  <a:moveTo>
                    <a:pt x="18" y="114"/>
                  </a:moveTo>
                  <a:cubicBezTo>
                    <a:pt x="17" y="115"/>
                    <a:pt x="15" y="116"/>
                    <a:pt x="13" y="116"/>
                  </a:cubicBezTo>
                  <a:cubicBezTo>
                    <a:pt x="10" y="116"/>
                    <a:pt x="7" y="113"/>
                    <a:pt x="7" y="109"/>
                  </a:cubicBezTo>
                  <a:cubicBezTo>
                    <a:pt x="7" y="107"/>
                    <a:pt x="8" y="106"/>
                    <a:pt x="9" y="104"/>
                  </a:cubicBezTo>
                  <a:cubicBezTo>
                    <a:pt x="9" y="104"/>
                    <a:pt x="9" y="104"/>
                    <a:pt x="9" y="104"/>
                  </a:cubicBezTo>
                  <a:cubicBezTo>
                    <a:pt x="40" y="73"/>
                    <a:pt x="40" y="73"/>
                    <a:pt x="40" y="73"/>
                  </a:cubicBezTo>
                  <a:cubicBezTo>
                    <a:pt x="42" y="77"/>
                    <a:pt x="46" y="80"/>
                    <a:pt x="49" y="83"/>
                  </a:cubicBezTo>
                  <a:lnTo>
                    <a:pt x="18" y="114"/>
                  </a:lnTo>
                  <a:close/>
                  <a:moveTo>
                    <a:pt x="77" y="84"/>
                  </a:moveTo>
                  <a:cubicBezTo>
                    <a:pt x="55" y="84"/>
                    <a:pt x="38" y="67"/>
                    <a:pt x="38" y="46"/>
                  </a:cubicBezTo>
                  <a:cubicBezTo>
                    <a:pt x="38" y="25"/>
                    <a:pt x="55" y="8"/>
                    <a:pt x="77" y="8"/>
                  </a:cubicBezTo>
                  <a:cubicBezTo>
                    <a:pt x="98" y="8"/>
                    <a:pt x="115" y="25"/>
                    <a:pt x="115" y="46"/>
                  </a:cubicBezTo>
                  <a:cubicBezTo>
                    <a:pt x="115" y="67"/>
                    <a:pt x="98" y="84"/>
                    <a:pt x="77" y="84"/>
                  </a:cubicBezTo>
                  <a:close/>
                  <a:moveTo>
                    <a:pt x="77" y="84"/>
                  </a:moveTo>
                  <a:cubicBezTo>
                    <a:pt x="77" y="84"/>
                    <a:pt x="77" y="84"/>
                    <a:pt x="77" y="8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60" name="Freeform 106">
              <a:extLst>
                <a:ext uri="{FF2B5EF4-FFF2-40B4-BE49-F238E27FC236}">
                  <a16:creationId xmlns:a16="http://schemas.microsoft.com/office/drawing/2014/main" id="{79039CAA-1C22-6EAE-202F-A39A2C67C13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65600" y="3624263"/>
              <a:ext cx="84138" cy="85725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0" y="27"/>
                </a:cxn>
                <a:cxn ang="0">
                  <a:pos x="2" y="29"/>
                </a:cxn>
                <a:cxn ang="0">
                  <a:pos x="4" y="27"/>
                </a:cxn>
                <a:cxn ang="0">
                  <a:pos x="27" y="4"/>
                </a:cxn>
                <a:cxn ang="0">
                  <a:pos x="29" y="2"/>
                </a:cxn>
                <a:cxn ang="0">
                  <a:pos x="27" y="0"/>
                </a:cxn>
                <a:cxn ang="0">
                  <a:pos x="27" y="0"/>
                </a:cxn>
                <a:cxn ang="0">
                  <a:pos x="27" y="0"/>
                </a:cxn>
              </a:cxnLst>
              <a:rect l="0" t="0" r="r" b="b"/>
              <a:pathLst>
                <a:path w="29" h="29">
                  <a:moveTo>
                    <a:pt x="27" y="0"/>
                  </a:moveTo>
                  <a:cubicBezTo>
                    <a:pt x="12" y="0"/>
                    <a:pt x="0" y="12"/>
                    <a:pt x="0" y="27"/>
                  </a:cubicBezTo>
                  <a:cubicBezTo>
                    <a:pt x="0" y="28"/>
                    <a:pt x="1" y="29"/>
                    <a:pt x="2" y="29"/>
                  </a:cubicBezTo>
                  <a:cubicBezTo>
                    <a:pt x="3" y="29"/>
                    <a:pt x="4" y="28"/>
                    <a:pt x="4" y="27"/>
                  </a:cubicBezTo>
                  <a:cubicBezTo>
                    <a:pt x="4" y="14"/>
                    <a:pt x="14" y="4"/>
                    <a:pt x="27" y="4"/>
                  </a:cubicBezTo>
                  <a:cubicBezTo>
                    <a:pt x="28" y="4"/>
                    <a:pt x="29" y="3"/>
                    <a:pt x="29" y="2"/>
                  </a:cubicBezTo>
                  <a:cubicBezTo>
                    <a:pt x="29" y="1"/>
                    <a:pt x="28" y="0"/>
                    <a:pt x="27" y="0"/>
                  </a:cubicBezTo>
                  <a:close/>
                  <a:moveTo>
                    <a:pt x="27" y="0"/>
                  </a:moveTo>
                  <a:cubicBezTo>
                    <a:pt x="27" y="0"/>
                    <a:pt x="27" y="0"/>
                    <a:pt x="27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461" name="Group 155">
            <a:extLst>
              <a:ext uri="{FF2B5EF4-FFF2-40B4-BE49-F238E27FC236}">
                <a16:creationId xmlns:a16="http://schemas.microsoft.com/office/drawing/2014/main" id="{4833CB83-34F7-53D2-E9C4-181F5AC1C1B2}"/>
              </a:ext>
            </a:extLst>
          </p:cNvPr>
          <p:cNvGrpSpPr/>
          <p:nvPr/>
        </p:nvGrpSpPr>
        <p:grpSpPr>
          <a:xfrm>
            <a:off x="2248435" y="3647743"/>
            <a:ext cx="397925" cy="401462"/>
            <a:chOff x="0" y="2706688"/>
            <a:chExt cx="357188" cy="360363"/>
          </a:xfrm>
          <a:solidFill>
            <a:schemeClr val="bg1">
              <a:lumMod val="50000"/>
            </a:schemeClr>
          </a:solidFill>
        </p:grpSpPr>
        <p:sp>
          <p:nvSpPr>
            <p:cNvPr id="1462" name="Freeform 107">
              <a:extLst>
                <a:ext uri="{FF2B5EF4-FFF2-40B4-BE49-F238E27FC236}">
                  <a16:creationId xmlns:a16="http://schemas.microsoft.com/office/drawing/2014/main" id="{DA53C90C-96CF-B0D1-B50E-E6201D44A66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0" y="2706688"/>
              <a:ext cx="357188" cy="360363"/>
            </a:xfrm>
            <a:custGeom>
              <a:avLst/>
              <a:gdLst/>
              <a:ahLst/>
              <a:cxnLst>
                <a:cxn ang="0">
                  <a:pos x="112" y="12"/>
                </a:cxn>
                <a:cxn ang="0">
                  <a:pos x="96" y="12"/>
                </a:cxn>
                <a:cxn ang="0">
                  <a:pos x="96" y="4"/>
                </a:cxn>
                <a:cxn ang="0">
                  <a:pos x="92" y="0"/>
                </a:cxn>
                <a:cxn ang="0">
                  <a:pos x="88" y="4"/>
                </a:cxn>
                <a:cxn ang="0">
                  <a:pos x="88" y="12"/>
                </a:cxn>
                <a:cxn ang="0">
                  <a:pos x="65" y="12"/>
                </a:cxn>
                <a:cxn ang="0">
                  <a:pos x="65" y="4"/>
                </a:cxn>
                <a:cxn ang="0">
                  <a:pos x="61" y="0"/>
                </a:cxn>
                <a:cxn ang="0">
                  <a:pos x="57" y="4"/>
                </a:cxn>
                <a:cxn ang="0">
                  <a:pos x="57" y="12"/>
                </a:cxn>
                <a:cxn ang="0">
                  <a:pos x="34" y="12"/>
                </a:cxn>
                <a:cxn ang="0">
                  <a:pos x="34" y="4"/>
                </a:cxn>
                <a:cxn ang="0">
                  <a:pos x="30" y="0"/>
                </a:cxn>
                <a:cxn ang="0">
                  <a:pos x="27" y="4"/>
                </a:cxn>
                <a:cxn ang="0">
                  <a:pos x="27" y="12"/>
                </a:cxn>
                <a:cxn ang="0">
                  <a:pos x="10" y="12"/>
                </a:cxn>
                <a:cxn ang="0">
                  <a:pos x="0" y="22"/>
                </a:cxn>
                <a:cxn ang="0">
                  <a:pos x="0" y="113"/>
                </a:cxn>
                <a:cxn ang="0">
                  <a:pos x="10" y="123"/>
                </a:cxn>
                <a:cxn ang="0">
                  <a:pos x="112" y="123"/>
                </a:cxn>
                <a:cxn ang="0">
                  <a:pos x="122" y="113"/>
                </a:cxn>
                <a:cxn ang="0">
                  <a:pos x="122" y="22"/>
                </a:cxn>
                <a:cxn ang="0">
                  <a:pos x="112" y="12"/>
                </a:cxn>
                <a:cxn ang="0">
                  <a:pos x="115" y="113"/>
                </a:cxn>
                <a:cxn ang="0">
                  <a:pos x="112" y="115"/>
                </a:cxn>
                <a:cxn ang="0">
                  <a:pos x="10" y="115"/>
                </a:cxn>
                <a:cxn ang="0">
                  <a:pos x="7" y="113"/>
                </a:cxn>
                <a:cxn ang="0">
                  <a:pos x="7" y="22"/>
                </a:cxn>
                <a:cxn ang="0">
                  <a:pos x="10" y="19"/>
                </a:cxn>
                <a:cxn ang="0">
                  <a:pos x="27" y="19"/>
                </a:cxn>
                <a:cxn ang="0">
                  <a:pos x="27" y="27"/>
                </a:cxn>
                <a:cxn ang="0">
                  <a:pos x="30" y="31"/>
                </a:cxn>
                <a:cxn ang="0">
                  <a:pos x="34" y="27"/>
                </a:cxn>
                <a:cxn ang="0">
                  <a:pos x="34" y="19"/>
                </a:cxn>
                <a:cxn ang="0">
                  <a:pos x="57" y="19"/>
                </a:cxn>
                <a:cxn ang="0">
                  <a:pos x="57" y="27"/>
                </a:cxn>
                <a:cxn ang="0">
                  <a:pos x="61" y="31"/>
                </a:cxn>
                <a:cxn ang="0">
                  <a:pos x="65" y="27"/>
                </a:cxn>
                <a:cxn ang="0">
                  <a:pos x="65" y="19"/>
                </a:cxn>
                <a:cxn ang="0">
                  <a:pos x="88" y="19"/>
                </a:cxn>
                <a:cxn ang="0">
                  <a:pos x="88" y="27"/>
                </a:cxn>
                <a:cxn ang="0">
                  <a:pos x="92" y="31"/>
                </a:cxn>
                <a:cxn ang="0">
                  <a:pos x="96" y="27"/>
                </a:cxn>
                <a:cxn ang="0">
                  <a:pos x="96" y="19"/>
                </a:cxn>
                <a:cxn ang="0">
                  <a:pos x="112" y="19"/>
                </a:cxn>
                <a:cxn ang="0">
                  <a:pos x="115" y="22"/>
                </a:cxn>
                <a:cxn ang="0">
                  <a:pos x="115" y="113"/>
                </a:cxn>
                <a:cxn ang="0">
                  <a:pos x="115" y="113"/>
                </a:cxn>
                <a:cxn ang="0">
                  <a:pos x="115" y="113"/>
                </a:cxn>
              </a:cxnLst>
              <a:rect l="0" t="0" r="r" b="b"/>
              <a:pathLst>
                <a:path w="122" h="123">
                  <a:moveTo>
                    <a:pt x="112" y="12"/>
                  </a:moveTo>
                  <a:cubicBezTo>
                    <a:pt x="96" y="12"/>
                    <a:pt x="96" y="12"/>
                    <a:pt x="96" y="12"/>
                  </a:cubicBezTo>
                  <a:cubicBezTo>
                    <a:pt x="96" y="4"/>
                    <a:pt x="96" y="4"/>
                    <a:pt x="96" y="4"/>
                  </a:cubicBezTo>
                  <a:cubicBezTo>
                    <a:pt x="96" y="2"/>
                    <a:pt x="94" y="0"/>
                    <a:pt x="92" y="0"/>
                  </a:cubicBezTo>
                  <a:cubicBezTo>
                    <a:pt x="90" y="0"/>
                    <a:pt x="88" y="2"/>
                    <a:pt x="88" y="4"/>
                  </a:cubicBezTo>
                  <a:cubicBezTo>
                    <a:pt x="88" y="12"/>
                    <a:pt x="88" y="12"/>
                    <a:pt x="88" y="12"/>
                  </a:cubicBezTo>
                  <a:cubicBezTo>
                    <a:pt x="65" y="12"/>
                    <a:pt x="65" y="12"/>
                    <a:pt x="65" y="12"/>
                  </a:cubicBezTo>
                  <a:cubicBezTo>
                    <a:pt x="65" y="4"/>
                    <a:pt x="65" y="4"/>
                    <a:pt x="65" y="4"/>
                  </a:cubicBezTo>
                  <a:cubicBezTo>
                    <a:pt x="65" y="2"/>
                    <a:pt x="63" y="0"/>
                    <a:pt x="61" y="0"/>
                  </a:cubicBezTo>
                  <a:cubicBezTo>
                    <a:pt x="59" y="0"/>
                    <a:pt x="57" y="2"/>
                    <a:pt x="57" y="4"/>
                  </a:cubicBezTo>
                  <a:cubicBezTo>
                    <a:pt x="57" y="12"/>
                    <a:pt x="57" y="12"/>
                    <a:pt x="57" y="12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4" y="2"/>
                    <a:pt x="32" y="0"/>
                    <a:pt x="30" y="0"/>
                  </a:cubicBezTo>
                  <a:cubicBezTo>
                    <a:pt x="28" y="0"/>
                    <a:pt x="27" y="2"/>
                    <a:pt x="27" y="4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4" y="12"/>
                    <a:pt x="0" y="16"/>
                    <a:pt x="0" y="22"/>
                  </a:cubicBezTo>
                  <a:cubicBezTo>
                    <a:pt x="0" y="113"/>
                    <a:pt x="0" y="113"/>
                    <a:pt x="0" y="113"/>
                  </a:cubicBezTo>
                  <a:cubicBezTo>
                    <a:pt x="0" y="118"/>
                    <a:pt x="4" y="123"/>
                    <a:pt x="10" y="123"/>
                  </a:cubicBezTo>
                  <a:cubicBezTo>
                    <a:pt x="112" y="123"/>
                    <a:pt x="112" y="123"/>
                    <a:pt x="112" y="123"/>
                  </a:cubicBezTo>
                  <a:cubicBezTo>
                    <a:pt x="118" y="123"/>
                    <a:pt x="122" y="118"/>
                    <a:pt x="122" y="113"/>
                  </a:cubicBezTo>
                  <a:cubicBezTo>
                    <a:pt x="122" y="22"/>
                    <a:pt x="122" y="22"/>
                    <a:pt x="122" y="22"/>
                  </a:cubicBezTo>
                  <a:cubicBezTo>
                    <a:pt x="122" y="16"/>
                    <a:pt x="118" y="12"/>
                    <a:pt x="112" y="12"/>
                  </a:cubicBezTo>
                  <a:close/>
                  <a:moveTo>
                    <a:pt x="115" y="113"/>
                  </a:moveTo>
                  <a:cubicBezTo>
                    <a:pt x="115" y="114"/>
                    <a:pt x="114" y="115"/>
                    <a:pt x="112" y="115"/>
                  </a:cubicBezTo>
                  <a:cubicBezTo>
                    <a:pt x="10" y="115"/>
                    <a:pt x="10" y="115"/>
                    <a:pt x="10" y="115"/>
                  </a:cubicBezTo>
                  <a:cubicBezTo>
                    <a:pt x="9" y="115"/>
                    <a:pt x="7" y="114"/>
                    <a:pt x="7" y="113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0"/>
                    <a:pt x="9" y="19"/>
                    <a:pt x="10" y="19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7" y="27"/>
                    <a:pt x="27" y="27"/>
                    <a:pt x="27" y="27"/>
                  </a:cubicBezTo>
                  <a:cubicBezTo>
                    <a:pt x="27" y="29"/>
                    <a:pt x="28" y="31"/>
                    <a:pt x="30" y="31"/>
                  </a:cubicBezTo>
                  <a:cubicBezTo>
                    <a:pt x="32" y="31"/>
                    <a:pt x="34" y="29"/>
                    <a:pt x="34" y="27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57" y="19"/>
                    <a:pt x="57" y="19"/>
                    <a:pt x="57" y="19"/>
                  </a:cubicBezTo>
                  <a:cubicBezTo>
                    <a:pt x="57" y="27"/>
                    <a:pt x="57" y="27"/>
                    <a:pt x="57" y="27"/>
                  </a:cubicBezTo>
                  <a:cubicBezTo>
                    <a:pt x="57" y="29"/>
                    <a:pt x="59" y="31"/>
                    <a:pt x="61" y="31"/>
                  </a:cubicBezTo>
                  <a:cubicBezTo>
                    <a:pt x="63" y="31"/>
                    <a:pt x="65" y="29"/>
                    <a:pt x="65" y="27"/>
                  </a:cubicBezTo>
                  <a:cubicBezTo>
                    <a:pt x="65" y="19"/>
                    <a:pt x="65" y="19"/>
                    <a:pt x="65" y="19"/>
                  </a:cubicBezTo>
                  <a:cubicBezTo>
                    <a:pt x="88" y="19"/>
                    <a:pt x="88" y="19"/>
                    <a:pt x="88" y="19"/>
                  </a:cubicBezTo>
                  <a:cubicBezTo>
                    <a:pt x="88" y="27"/>
                    <a:pt x="88" y="27"/>
                    <a:pt x="88" y="27"/>
                  </a:cubicBezTo>
                  <a:cubicBezTo>
                    <a:pt x="88" y="29"/>
                    <a:pt x="90" y="31"/>
                    <a:pt x="92" y="31"/>
                  </a:cubicBezTo>
                  <a:cubicBezTo>
                    <a:pt x="94" y="31"/>
                    <a:pt x="96" y="29"/>
                    <a:pt x="96" y="27"/>
                  </a:cubicBezTo>
                  <a:cubicBezTo>
                    <a:pt x="96" y="19"/>
                    <a:pt x="96" y="19"/>
                    <a:pt x="96" y="19"/>
                  </a:cubicBezTo>
                  <a:cubicBezTo>
                    <a:pt x="112" y="19"/>
                    <a:pt x="112" y="19"/>
                    <a:pt x="112" y="19"/>
                  </a:cubicBezTo>
                  <a:cubicBezTo>
                    <a:pt x="114" y="19"/>
                    <a:pt x="115" y="20"/>
                    <a:pt x="115" y="22"/>
                  </a:cubicBezTo>
                  <a:lnTo>
                    <a:pt x="115" y="113"/>
                  </a:lnTo>
                  <a:close/>
                  <a:moveTo>
                    <a:pt x="115" y="113"/>
                  </a:moveTo>
                  <a:cubicBezTo>
                    <a:pt x="115" y="113"/>
                    <a:pt x="115" y="113"/>
                    <a:pt x="115" y="11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63" name="Rectangle 108">
              <a:extLst>
                <a:ext uri="{FF2B5EF4-FFF2-40B4-BE49-F238E27FC236}">
                  <a16:creationId xmlns:a16="http://schemas.microsoft.com/office/drawing/2014/main" id="{E4ED6DDA-34BE-3DAE-8542-1625728E8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375" y="2841626"/>
              <a:ext cx="42863" cy="349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64" name="Rectangle 109">
              <a:extLst>
                <a:ext uri="{FF2B5EF4-FFF2-40B4-BE49-F238E27FC236}">
                  <a16:creationId xmlns:a16="http://schemas.microsoft.com/office/drawing/2014/main" id="{D02EF3C9-4169-9158-A5A3-876CCE2E99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375" y="2897188"/>
              <a:ext cx="42863" cy="349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65" name="Rectangle 110">
              <a:extLst>
                <a:ext uri="{FF2B5EF4-FFF2-40B4-BE49-F238E27FC236}">
                  <a16:creationId xmlns:a16="http://schemas.microsoft.com/office/drawing/2014/main" id="{BF947758-2E8C-7F6D-ECCD-8C8098CAF3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375" y="2955926"/>
              <a:ext cx="42863" cy="317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66" name="Rectangle 111">
              <a:extLst>
                <a:ext uri="{FF2B5EF4-FFF2-40B4-BE49-F238E27FC236}">
                  <a16:creationId xmlns:a16="http://schemas.microsoft.com/office/drawing/2014/main" id="{5347B23B-D290-1B7F-466A-66C8388841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575" y="2955926"/>
              <a:ext cx="46038" cy="317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67" name="Rectangle 112">
              <a:extLst>
                <a:ext uri="{FF2B5EF4-FFF2-40B4-BE49-F238E27FC236}">
                  <a16:creationId xmlns:a16="http://schemas.microsoft.com/office/drawing/2014/main" id="{00BE9053-4EF8-0398-735A-1CF745A64F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575" y="2897188"/>
              <a:ext cx="46038" cy="349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68" name="Rectangle 113">
              <a:extLst>
                <a:ext uri="{FF2B5EF4-FFF2-40B4-BE49-F238E27FC236}">
                  <a16:creationId xmlns:a16="http://schemas.microsoft.com/office/drawing/2014/main" id="{12A90E28-C297-B923-87DC-B8907CE344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575" y="2841626"/>
              <a:ext cx="46038" cy="349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69" name="Rectangle 114">
              <a:extLst>
                <a:ext uri="{FF2B5EF4-FFF2-40B4-BE49-F238E27FC236}">
                  <a16:creationId xmlns:a16="http://schemas.microsoft.com/office/drawing/2014/main" id="{0FC59026-50C2-4AFC-9C7F-10CE744071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363" y="2955926"/>
              <a:ext cx="47625" cy="317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70" name="Rectangle 115">
              <a:extLst>
                <a:ext uri="{FF2B5EF4-FFF2-40B4-BE49-F238E27FC236}">
                  <a16:creationId xmlns:a16="http://schemas.microsoft.com/office/drawing/2014/main" id="{01981870-4B5D-52EF-E542-610EBC8FC8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363" y="2897188"/>
              <a:ext cx="47625" cy="349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71" name="Rectangle 116">
              <a:extLst>
                <a:ext uri="{FF2B5EF4-FFF2-40B4-BE49-F238E27FC236}">
                  <a16:creationId xmlns:a16="http://schemas.microsoft.com/office/drawing/2014/main" id="{F5C49722-1D18-8A6B-C789-FBB3F4D2A9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363" y="2841626"/>
              <a:ext cx="47625" cy="349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28" name="Group 159">
            <a:extLst>
              <a:ext uri="{FF2B5EF4-FFF2-40B4-BE49-F238E27FC236}">
                <a16:creationId xmlns:a16="http://schemas.microsoft.com/office/drawing/2014/main" id="{E8DF08BD-D3C5-23EB-0064-BBAFE0E354EE}"/>
              </a:ext>
            </a:extLst>
          </p:cNvPr>
          <p:cNvGrpSpPr/>
          <p:nvPr/>
        </p:nvGrpSpPr>
        <p:grpSpPr>
          <a:xfrm>
            <a:off x="2984153" y="3644206"/>
            <a:ext cx="404999" cy="401462"/>
            <a:chOff x="704850" y="2703513"/>
            <a:chExt cx="363538" cy="360363"/>
          </a:xfrm>
          <a:solidFill>
            <a:schemeClr val="bg1">
              <a:lumMod val="50000"/>
            </a:schemeClr>
          </a:solidFill>
        </p:grpSpPr>
        <p:sp>
          <p:nvSpPr>
            <p:cNvPr id="129" name="Freeform 117">
              <a:extLst>
                <a:ext uri="{FF2B5EF4-FFF2-40B4-BE49-F238E27FC236}">
                  <a16:creationId xmlns:a16="http://schemas.microsoft.com/office/drawing/2014/main" id="{1DB26001-AB9F-CCC0-0DA7-6ED99E6552A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3288" y="2751138"/>
              <a:ext cx="117475" cy="117475"/>
            </a:xfrm>
            <a:custGeom>
              <a:avLst/>
              <a:gdLst/>
              <a:ahLst/>
              <a:cxnLst>
                <a:cxn ang="0">
                  <a:pos x="36" y="38"/>
                </a:cxn>
                <a:cxn ang="0">
                  <a:pos x="36" y="38"/>
                </a:cxn>
                <a:cxn ang="0">
                  <a:pos x="38" y="40"/>
                </a:cxn>
                <a:cxn ang="0">
                  <a:pos x="40" y="38"/>
                </a:cxn>
                <a:cxn ang="0">
                  <a:pos x="40" y="38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1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36" y="38"/>
                </a:cxn>
                <a:cxn ang="0">
                  <a:pos x="36" y="38"/>
                </a:cxn>
                <a:cxn ang="0">
                  <a:pos x="36" y="38"/>
                </a:cxn>
              </a:cxnLst>
              <a:rect l="0" t="0" r="r" b="b"/>
              <a:pathLst>
                <a:path w="40" h="40">
                  <a:moveTo>
                    <a:pt x="36" y="38"/>
                  </a:moveTo>
                  <a:cubicBezTo>
                    <a:pt x="36" y="38"/>
                    <a:pt x="36" y="38"/>
                    <a:pt x="36" y="38"/>
                  </a:cubicBezTo>
                  <a:cubicBezTo>
                    <a:pt x="36" y="39"/>
                    <a:pt x="37" y="40"/>
                    <a:pt x="38" y="40"/>
                  </a:cubicBezTo>
                  <a:cubicBezTo>
                    <a:pt x="39" y="40"/>
                    <a:pt x="40" y="39"/>
                    <a:pt x="40" y="38"/>
                  </a:cubicBezTo>
                  <a:cubicBezTo>
                    <a:pt x="40" y="38"/>
                    <a:pt x="40" y="38"/>
                    <a:pt x="40" y="38"/>
                  </a:cubicBezTo>
                  <a:cubicBezTo>
                    <a:pt x="40" y="17"/>
                    <a:pt x="23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1" y="3"/>
                    <a:pt x="36" y="19"/>
                    <a:pt x="36" y="38"/>
                  </a:cubicBezTo>
                  <a:close/>
                  <a:moveTo>
                    <a:pt x="36" y="38"/>
                  </a:moveTo>
                  <a:cubicBezTo>
                    <a:pt x="36" y="38"/>
                    <a:pt x="36" y="38"/>
                    <a:pt x="36" y="3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0" name="Freeform 118">
              <a:extLst>
                <a:ext uri="{FF2B5EF4-FFF2-40B4-BE49-F238E27FC236}">
                  <a16:creationId xmlns:a16="http://schemas.microsoft.com/office/drawing/2014/main" id="{FEDF725A-977F-6148-6F7B-8480CD89C9D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04850" y="2703513"/>
              <a:ext cx="363538" cy="360363"/>
            </a:xfrm>
            <a:custGeom>
              <a:avLst/>
              <a:gdLst/>
              <a:ahLst/>
              <a:cxnLst>
                <a:cxn ang="0">
                  <a:pos x="36" y="4"/>
                </a:cxn>
                <a:cxn ang="0">
                  <a:pos x="28" y="0"/>
                </a:cxn>
                <a:cxn ang="0">
                  <a:pos x="23" y="1"/>
                </a:cxn>
                <a:cxn ang="0">
                  <a:pos x="16" y="12"/>
                </a:cxn>
                <a:cxn ang="0">
                  <a:pos x="16" y="64"/>
                </a:cxn>
                <a:cxn ang="0">
                  <a:pos x="4" y="76"/>
                </a:cxn>
                <a:cxn ang="0">
                  <a:pos x="4" y="93"/>
                </a:cxn>
                <a:cxn ang="0">
                  <a:pos x="31" y="120"/>
                </a:cxn>
                <a:cxn ang="0">
                  <a:pos x="39" y="123"/>
                </a:cxn>
                <a:cxn ang="0">
                  <a:pos x="47" y="120"/>
                </a:cxn>
                <a:cxn ang="0">
                  <a:pos x="59" y="108"/>
                </a:cxn>
                <a:cxn ang="0">
                  <a:pos x="112" y="108"/>
                </a:cxn>
                <a:cxn ang="0">
                  <a:pos x="123" y="100"/>
                </a:cxn>
                <a:cxn ang="0">
                  <a:pos x="120" y="88"/>
                </a:cxn>
                <a:cxn ang="0">
                  <a:pos x="36" y="4"/>
                </a:cxn>
                <a:cxn ang="0">
                  <a:pos x="54" y="102"/>
                </a:cxn>
                <a:cxn ang="0">
                  <a:pos x="42" y="114"/>
                </a:cxn>
                <a:cxn ang="0">
                  <a:pos x="39" y="115"/>
                </a:cxn>
                <a:cxn ang="0">
                  <a:pos x="36" y="114"/>
                </a:cxn>
                <a:cxn ang="0">
                  <a:pos x="10" y="87"/>
                </a:cxn>
                <a:cxn ang="0">
                  <a:pos x="8" y="85"/>
                </a:cxn>
                <a:cxn ang="0">
                  <a:pos x="10" y="82"/>
                </a:cxn>
                <a:cxn ang="0">
                  <a:pos x="22" y="70"/>
                </a:cxn>
                <a:cxn ang="0">
                  <a:pos x="22" y="70"/>
                </a:cxn>
                <a:cxn ang="0">
                  <a:pos x="54" y="102"/>
                </a:cxn>
                <a:cxn ang="0">
                  <a:pos x="54" y="102"/>
                </a:cxn>
                <a:cxn ang="0">
                  <a:pos x="59" y="100"/>
                </a:cxn>
                <a:cxn ang="0">
                  <a:pos x="57" y="100"/>
                </a:cxn>
                <a:cxn ang="0">
                  <a:pos x="23" y="66"/>
                </a:cxn>
                <a:cxn ang="0">
                  <a:pos x="24" y="64"/>
                </a:cxn>
                <a:cxn ang="0">
                  <a:pos x="24" y="18"/>
                </a:cxn>
                <a:cxn ang="0">
                  <a:pos x="105" y="100"/>
                </a:cxn>
                <a:cxn ang="0">
                  <a:pos x="59" y="100"/>
                </a:cxn>
                <a:cxn ang="0">
                  <a:pos x="116" y="98"/>
                </a:cxn>
                <a:cxn ang="0">
                  <a:pos x="112" y="100"/>
                </a:cxn>
                <a:cxn ang="0">
                  <a:pos x="111" y="100"/>
                </a:cxn>
                <a:cxn ang="0">
                  <a:pos x="24" y="13"/>
                </a:cxn>
                <a:cxn ang="0">
                  <a:pos x="24" y="12"/>
                </a:cxn>
                <a:cxn ang="0">
                  <a:pos x="26" y="8"/>
                </a:cxn>
                <a:cxn ang="0">
                  <a:pos x="28" y="8"/>
                </a:cxn>
                <a:cxn ang="0">
                  <a:pos x="30" y="9"/>
                </a:cxn>
                <a:cxn ang="0">
                  <a:pos x="115" y="93"/>
                </a:cxn>
                <a:cxn ang="0">
                  <a:pos x="116" y="98"/>
                </a:cxn>
                <a:cxn ang="0">
                  <a:pos x="116" y="98"/>
                </a:cxn>
                <a:cxn ang="0">
                  <a:pos x="116" y="98"/>
                </a:cxn>
              </a:cxnLst>
              <a:rect l="0" t="0" r="r" b="b"/>
              <a:pathLst>
                <a:path w="124" h="123">
                  <a:moveTo>
                    <a:pt x="36" y="4"/>
                  </a:moveTo>
                  <a:cubicBezTo>
                    <a:pt x="34" y="1"/>
                    <a:pt x="31" y="0"/>
                    <a:pt x="28" y="0"/>
                  </a:cubicBezTo>
                  <a:cubicBezTo>
                    <a:pt x="26" y="0"/>
                    <a:pt x="25" y="0"/>
                    <a:pt x="23" y="1"/>
                  </a:cubicBezTo>
                  <a:cubicBezTo>
                    <a:pt x="19" y="3"/>
                    <a:pt x="16" y="7"/>
                    <a:pt x="16" y="12"/>
                  </a:cubicBezTo>
                  <a:cubicBezTo>
                    <a:pt x="16" y="64"/>
                    <a:pt x="16" y="64"/>
                    <a:pt x="16" y="64"/>
                  </a:cubicBezTo>
                  <a:cubicBezTo>
                    <a:pt x="4" y="76"/>
                    <a:pt x="4" y="76"/>
                    <a:pt x="4" y="76"/>
                  </a:cubicBezTo>
                  <a:cubicBezTo>
                    <a:pt x="0" y="81"/>
                    <a:pt x="0" y="88"/>
                    <a:pt x="4" y="93"/>
                  </a:cubicBezTo>
                  <a:cubicBezTo>
                    <a:pt x="31" y="120"/>
                    <a:pt x="31" y="120"/>
                    <a:pt x="31" y="120"/>
                  </a:cubicBezTo>
                  <a:cubicBezTo>
                    <a:pt x="33" y="122"/>
                    <a:pt x="36" y="123"/>
                    <a:pt x="39" y="123"/>
                  </a:cubicBezTo>
                  <a:cubicBezTo>
                    <a:pt x="42" y="123"/>
                    <a:pt x="45" y="122"/>
                    <a:pt x="47" y="120"/>
                  </a:cubicBezTo>
                  <a:cubicBezTo>
                    <a:pt x="59" y="108"/>
                    <a:pt x="59" y="108"/>
                    <a:pt x="59" y="108"/>
                  </a:cubicBezTo>
                  <a:cubicBezTo>
                    <a:pt x="112" y="108"/>
                    <a:pt x="112" y="108"/>
                    <a:pt x="112" y="108"/>
                  </a:cubicBezTo>
                  <a:cubicBezTo>
                    <a:pt x="117" y="108"/>
                    <a:pt x="121" y="105"/>
                    <a:pt x="123" y="100"/>
                  </a:cubicBezTo>
                  <a:cubicBezTo>
                    <a:pt x="124" y="96"/>
                    <a:pt x="123" y="91"/>
                    <a:pt x="120" y="88"/>
                  </a:cubicBezTo>
                  <a:lnTo>
                    <a:pt x="36" y="4"/>
                  </a:lnTo>
                  <a:close/>
                  <a:moveTo>
                    <a:pt x="54" y="102"/>
                  </a:moveTo>
                  <a:cubicBezTo>
                    <a:pt x="42" y="114"/>
                    <a:pt x="42" y="114"/>
                    <a:pt x="42" y="114"/>
                  </a:cubicBezTo>
                  <a:cubicBezTo>
                    <a:pt x="41" y="115"/>
                    <a:pt x="40" y="115"/>
                    <a:pt x="39" y="115"/>
                  </a:cubicBezTo>
                  <a:cubicBezTo>
                    <a:pt x="39" y="115"/>
                    <a:pt x="37" y="115"/>
                    <a:pt x="36" y="114"/>
                  </a:cubicBezTo>
                  <a:cubicBezTo>
                    <a:pt x="10" y="87"/>
                    <a:pt x="10" y="87"/>
                    <a:pt x="10" y="87"/>
                  </a:cubicBezTo>
                  <a:cubicBezTo>
                    <a:pt x="9" y="86"/>
                    <a:pt x="8" y="85"/>
                    <a:pt x="8" y="85"/>
                  </a:cubicBezTo>
                  <a:cubicBezTo>
                    <a:pt x="8" y="84"/>
                    <a:pt x="9" y="83"/>
                    <a:pt x="10" y="82"/>
                  </a:cubicBezTo>
                  <a:cubicBezTo>
                    <a:pt x="22" y="70"/>
                    <a:pt x="22" y="70"/>
                    <a:pt x="22" y="70"/>
                  </a:cubicBezTo>
                  <a:cubicBezTo>
                    <a:pt x="22" y="70"/>
                    <a:pt x="22" y="70"/>
                    <a:pt x="22" y="70"/>
                  </a:cubicBezTo>
                  <a:cubicBezTo>
                    <a:pt x="54" y="102"/>
                    <a:pt x="54" y="102"/>
                    <a:pt x="54" y="102"/>
                  </a:cubicBezTo>
                  <a:cubicBezTo>
                    <a:pt x="54" y="102"/>
                    <a:pt x="54" y="102"/>
                    <a:pt x="54" y="102"/>
                  </a:cubicBezTo>
                  <a:close/>
                  <a:moveTo>
                    <a:pt x="59" y="100"/>
                  </a:moveTo>
                  <a:cubicBezTo>
                    <a:pt x="59" y="100"/>
                    <a:pt x="58" y="100"/>
                    <a:pt x="57" y="100"/>
                  </a:cubicBezTo>
                  <a:cubicBezTo>
                    <a:pt x="23" y="66"/>
                    <a:pt x="23" y="66"/>
                    <a:pt x="23" y="66"/>
                  </a:cubicBezTo>
                  <a:cubicBezTo>
                    <a:pt x="24" y="66"/>
                    <a:pt x="24" y="65"/>
                    <a:pt x="24" y="64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105" y="100"/>
                    <a:pt x="105" y="100"/>
                    <a:pt x="105" y="100"/>
                  </a:cubicBezTo>
                  <a:lnTo>
                    <a:pt x="59" y="100"/>
                  </a:lnTo>
                  <a:close/>
                  <a:moveTo>
                    <a:pt x="116" y="98"/>
                  </a:moveTo>
                  <a:cubicBezTo>
                    <a:pt x="115" y="99"/>
                    <a:pt x="114" y="100"/>
                    <a:pt x="112" y="100"/>
                  </a:cubicBezTo>
                  <a:cubicBezTo>
                    <a:pt x="111" y="100"/>
                    <a:pt x="111" y="100"/>
                    <a:pt x="111" y="100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4" y="10"/>
                    <a:pt x="25" y="9"/>
                    <a:pt x="26" y="8"/>
                  </a:cubicBezTo>
                  <a:cubicBezTo>
                    <a:pt x="27" y="8"/>
                    <a:pt x="27" y="8"/>
                    <a:pt x="28" y="8"/>
                  </a:cubicBezTo>
                  <a:cubicBezTo>
                    <a:pt x="29" y="8"/>
                    <a:pt x="30" y="8"/>
                    <a:pt x="30" y="9"/>
                  </a:cubicBezTo>
                  <a:cubicBezTo>
                    <a:pt x="115" y="93"/>
                    <a:pt x="115" y="93"/>
                    <a:pt x="115" y="93"/>
                  </a:cubicBezTo>
                  <a:cubicBezTo>
                    <a:pt x="116" y="94"/>
                    <a:pt x="116" y="96"/>
                    <a:pt x="116" y="98"/>
                  </a:cubicBezTo>
                  <a:close/>
                  <a:moveTo>
                    <a:pt x="116" y="98"/>
                  </a:moveTo>
                  <a:cubicBezTo>
                    <a:pt x="116" y="98"/>
                    <a:pt x="116" y="98"/>
                    <a:pt x="116" y="9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1" name="Freeform 119">
              <a:extLst>
                <a:ext uri="{FF2B5EF4-FFF2-40B4-BE49-F238E27FC236}">
                  <a16:creationId xmlns:a16="http://schemas.microsoft.com/office/drawing/2014/main" id="{C6AD5738-2CD2-725E-1023-CE92618812C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8525" y="2703513"/>
              <a:ext cx="166688" cy="169863"/>
            </a:xfrm>
            <a:custGeom>
              <a:avLst/>
              <a:gdLst/>
              <a:ahLst/>
              <a:cxnLst>
                <a:cxn ang="0">
                  <a:pos x="4" y="8"/>
                </a:cxn>
                <a:cxn ang="0">
                  <a:pos x="4" y="8"/>
                </a:cxn>
                <a:cxn ang="0">
                  <a:pos x="50" y="54"/>
                </a:cxn>
                <a:cxn ang="0">
                  <a:pos x="54" y="58"/>
                </a:cxn>
                <a:cxn ang="0">
                  <a:pos x="57" y="54"/>
                </a:cxn>
                <a:cxn ang="0">
                  <a:pos x="57" y="54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4" y="8"/>
                </a:cxn>
                <a:cxn ang="0">
                  <a:pos x="4" y="8"/>
                </a:cxn>
                <a:cxn ang="0">
                  <a:pos x="4" y="8"/>
                </a:cxn>
              </a:cxnLst>
              <a:rect l="0" t="0" r="r" b="b"/>
              <a:pathLst>
                <a:path w="57" h="58">
                  <a:moveTo>
                    <a:pt x="4" y="8"/>
                  </a:moveTo>
                  <a:cubicBezTo>
                    <a:pt x="4" y="8"/>
                    <a:pt x="4" y="8"/>
                    <a:pt x="4" y="8"/>
                  </a:cubicBezTo>
                  <a:cubicBezTo>
                    <a:pt x="29" y="8"/>
                    <a:pt x="50" y="29"/>
                    <a:pt x="50" y="54"/>
                  </a:cubicBezTo>
                  <a:cubicBezTo>
                    <a:pt x="50" y="56"/>
                    <a:pt x="52" y="58"/>
                    <a:pt x="54" y="58"/>
                  </a:cubicBezTo>
                  <a:cubicBezTo>
                    <a:pt x="56" y="58"/>
                    <a:pt x="57" y="56"/>
                    <a:pt x="57" y="54"/>
                  </a:cubicBezTo>
                  <a:cubicBezTo>
                    <a:pt x="57" y="54"/>
                    <a:pt x="57" y="54"/>
                    <a:pt x="57" y="54"/>
                  </a:cubicBezTo>
                  <a:cubicBezTo>
                    <a:pt x="57" y="24"/>
                    <a:pt x="3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6"/>
                    <a:pt x="2" y="8"/>
                    <a:pt x="4" y="8"/>
                  </a:cubicBezTo>
                  <a:close/>
                  <a:moveTo>
                    <a:pt x="4" y="8"/>
                  </a:moveTo>
                  <a:cubicBezTo>
                    <a:pt x="4" y="8"/>
                    <a:pt x="4" y="8"/>
                    <a:pt x="4" y="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32" name="Group 161">
            <a:extLst>
              <a:ext uri="{FF2B5EF4-FFF2-40B4-BE49-F238E27FC236}">
                <a16:creationId xmlns:a16="http://schemas.microsoft.com/office/drawing/2014/main" id="{FBD2275B-0AB6-DFBA-C801-F97F58BA4AA5}"/>
              </a:ext>
            </a:extLst>
          </p:cNvPr>
          <p:cNvGrpSpPr/>
          <p:nvPr/>
        </p:nvGrpSpPr>
        <p:grpSpPr>
          <a:xfrm>
            <a:off x="3726945" y="3700800"/>
            <a:ext cx="401462" cy="300654"/>
            <a:chOff x="1544638" y="2754313"/>
            <a:chExt cx="360363" cy="269875"/>
          </a:xfrm>
          <a:solidFill>
            <a:schemeClr val="bg1">
              <a:lumMod val="50000"/>
            </a:schemeClr>
          </a:solidFill>
        </p:grpSpPr>
        <p:sp>
          <p:nvSpPr>
            <p:cNvPr id="133" name="Freeform 120">
              <a:extLst>
                <a:ext uri="{FF2B5EF4-FFF2-40B4-BE49-F238E27FC236}">
                  <a16:creationId xmlns:a16="http://schemas.microsoft.com/office/drawing/2014/main" id="{0E46A8BE-DCE2-AABC-980C-015E72C9E1B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44638" y="2754313"/>
              <a:ext cx="360363" cy="269875"/>
            </a:xfrm>
            <a:custGeom>
              <a:avLst/>
              <a:gdLst/>
              <a:ahLst/>
              <a:cxnLst>
                <a:cxn ang="0">
                  <a:pos x="120" y="37"/>
                </a:cxn>
                <a:cxn ang="0">
                  <a:pos x="101" y="7"/>
                </a:cxn>
                <a:cxn ang="0">
                  <a:pos x="88" y="0"/>
                </a:cxn>
                <a:cxn ang="0">
                  <a:pos x="15" y="0"/>
                </a:cxn>
                <a:cxn ang="0">
                  <a:pos x="0" y="15"/>
                </a:cxn>
                <a:cxn ang="0">
                  <a:pos x="0" y="76"/>
                </a:cxn>
                <a:cxn ang="0">
                  <a:pos x="15" y="92"/>
                </a:cxn>
                <a:cxn ang="0">
                  <a:pos x="88" y="92"/>
                </a:cxn>
                <a:cxn ang="0">
                  <a:pos x="101" y="84"/>
                </a:cxn>
                <a:cxn ang="0">
                  <a:pos x="120" y="54"/>
                </a:cxn>
                <a:cxn ang="0">
                  <a:pos x="120" y="37"/>
                </a:cxn>
                <a:cxn ang="0">
                  <a:pos x="113" y="50"/>
                </a:cxn>
                <a:cxn ang="0">
                  <a:pos x="94" y="80"/>
                </a:cxn>
                <a:cxn ang="0">
                  <a:pos x="88" y="84"/>
                </a:cxn>
                <a:cxn ang="0">
                  <a:pos x="15" y="84"/>
                </a:cxn>
                <a:cxn ang="0">
                  <a:pos x="7" y="76"/>
                </a:cxn>
                <a:cxn ang="0">
                  <a:pos x="7" y="15"/>
                </a:cxn>
                <a:cxn ang="0">
                  <a:pos x="15" y="7"/>
                </a:cxn>
                <a:cxn ang="0">
                  <a:pos x="88" y="7"/>
                </a:cxn>
                <a:cxn ang="0">
                  <a:pos x="94" y="11"/>
                </a:cxn>
                <a:cxn ang="0">
                  <a:pos x="113" y="41"/>
                </a:cxn>
                <a:cxn ang="0">
                  <a:pos x="113" y="50"/>
                </a:cxn>
                <a:cxn ang="0">
                  <a:pos x="113" y="50"/>
                </a:cxn>
                <a:cxn ang="0">
                  <a:pos x="113" y="50"/>
                </a:cxn>
              </a:cxnLst>
              <a:rect l="0" t="0" r="r" b="b"/>
              <a:pathLst>
                <a:path w="123" h="92">
                  <a:moveTo>
                    <a:pt x="120" y="37"/>
                  </a:moveTo>
                  <a:cubicBezTo>
                    <a:pt x="101" y="7"/>
                    <a:pt x="101" y="7"/>
                    <a:pt x="101" y="7"/>
                  </a:cubicBezTo>
                  <a:cubicBezTo>
                    <a:pt x="98" y="2"/>
                    <a:pt x="93" y="0"/>
                    <a:pt x="88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6" y="0"/>
                    <a:pt x="0" y="6"/>
                    <a:pt x="0" y="15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0" y="85"/>
                    <a:pt x="6" y="92"/>
                    <a:pt x="15" y="92"/>
                  </a:cubicBezTo>
                  <a:cubicBezTo>
                    <a:pt x="88" y="92"/>
                    <a:pt x="88" y="92"/>
                    <a:pt x="88" y="92"/>
                  </a:cubicBezTo>
                  <a:cubicBezTo>
                    <a:pt x="93" y="92"/>
                    <a:pt x="98" y="89"/>
                    <a:pt x="101" y="84"/>
                  </a:cubicBezTo>
                  <a:cubicBezTo>
                    <a:pt x="120" y="54"/>
                    <a:pt x="120" y="54"/>
                    <a:pt x="120" y="54"/>
                  </a:cubicBezTo>
                  <a:cubicBezTo>
                    <a:pt x="123" y="49"/>
                    <a:pt x="123" y="42"/>
                    <a:pt x="120" y="37"/>
                  </a:cubicBezTo>
                  <a:close/>
                  <a:moveTo>
                    <a:pt x="113" y="50"/>
                  </a:moveTo>
                  <a:cubicBezTo>
                    <a:pt x="94" y="80"/>
                    <a:pt x="94" y="80"/>
                    <a:pt x="94" y="80"/>
                  </a:cubicBezTo>
                  <a:cubicBezTo>
                    <a:pt x="93" y="83"/>
                    <a:pt x="90" y="84"/>
                    <a:pt x="88" y="84"/>
                  </a:cubicBezTo>
                  <a:cubicBezTo>
                    <a:pt x="15" y="84"/>
                    <a:pt x="15" y="84"/>
                    <a:pt x="15" y="84"/>
                  </a:cubicBezTo>
                  <a:cubicBezTo>
                    <a:pt x="11" y="84"/>
                    <a:pt x="7" y="80"/>
                    <a:pt x="7" y="76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1"/>
                    <a:pt x="11" y="7"/>
                    <a:pt x="15" y="7"/>
                  </a:cubicBezTo>
                  <a:cubicBezTo>
                    <a:pt x="88" y="7"/>
                    <a:pt x="88" y="7"/>
                    <a:pt x="88" y="7"/>
                  </a:cubicBezTo>
                  <a:cubicBezTo>
                    <a:pt x="90" y="7"/>
                    <a:pt x="93" y="9"/>
                    <a:pt x="94" y="11"/>
                  </a:cubicBezTo>
                  <a:cubicBezTo>
                    <a:pt x="113" y="41"/>
                    <a:pt x="113" y="41"/>
                    <a:pt x="113" y="41"/>
                  </a:cubicBezTo>
                  <a:cubicBezTo>
                    <a:pt x="115" y="44"/>
                    <a:pt x="115" y="47"/>
                    <a:pt x="113" y="50"/>
                  </a:cubicBezTo>
                  <a:close/>
                  <a:moveTo>
                    <a:pt x="113" y="50"/>
                  </a:moveTo>
                  <a:cubicBezTo>
                    <a:pt x="113" y="50"/>
                    <a:pt x="113" y="50"/>
                    <a:pt x="113" y="5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4" name="Freeform 121">
              <a:extLst>
                <a:ext uri="{FF2B5EF4-FFF2-40B4-BE49-F238E27FC236}">
                  <a16:creationId xmlns:a16="http://schemas.microsoft.com/office/drawing/2014/main" id="{4CA9382B-A1DD-26B9-7F83-B7645BDF35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66888" y="2852738"/>
              <a:ext cx="66675" cy="68263"/>
            </a:xfrm>
            <a:custGeom>
              <a:avLst/>
              <a:gdLst/>
              <a:ahLst/>
              <a:cxnLst>
                <a:cxn ang="0">
                  <a:pos x="12" y="0"/>
                </a:cxn>
                <a:cxn ang="0">
                  <a:pos x="0" y="12"/>
                </a:cxn>
                <a:cxn ang="0">
                  <a:pos x="12" y="23"/>
                </a:cxn>
                <a:cxn ang="0">
                  <a:pos x="23" y="12"/>
                </a:cxn>
                <a:cxn ang="0">
                  <a:pos x="12" y="0"/>
                </a:cxn>
                <a:cxn ang="0">
                  <a:pos x="12" y="19"/>
                </a:cxn>
                <a:cxn ang="0">
                  <a:pos x="4" y="12"/>
                </a:cxn>
                <a:cxn ang="0">
                  <a:pos x="12" y="4"/>
                </a:cxn>
                <a:cxn ang="0">
                  <a:pos x="19" y="12"/>
                </a:cxn>
                <a:cxn ang="0">
                  <a:pos x="12" y="19"/>
                </a:cxn>
                <a:cxn ang="0">
                  <a:pos x="12" y="19"/>
                </a:cxn>
                <a:cxn ang="0">
                  <a:pos x="12" y="19"/>
                </a:cxn>
              </a:cxnLst>
              <a:rect l="0" t="0" r="r" b="b"/>
              <a:pathLst>
                <a:path w="23" h="23"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3"/>
                    <a:pt x="12" y="23"/>
                  </a:cubicBezTo>
                  <a:cubicBezTo>
                    <a:pt x="18" y="23"/>
                    <a:pt x="23" y="18"/>
                    <a:pt x="23" y="12"/>
                  </a:cubicBezTo>
                  <a:cubicBezTo>
                    <a:pt x="23" y="5"/>
                    <a:pt x="18" y="0"/>
                    <a:pt x="12" y="0"/>
                  </a:cubicBezTo>
                  <a:close/>
                  <a:moveTo>
                    <a:pt x="12" y="19"/>
                  </a:moveTo>
                  <a:cubicBezTo>
                    <a:pt x="8" y="19"/>
                    <a:pt x="4" y="16"/>
                    <a:pt x="4" y="12"/>
                  </a:cubicBezTo>
                  <a:cubicBezTo>
                    <a:pt x="4" y="7"/>
                    <a:pt x="8" y="4"/>
                    <a:pt x="12" y="4"/>
                  </a:cubicBezTo>
                  <a:cubicBezTo>
                    <a:pt x="16" y="4"/>
                    <a:pt x="19" y="7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lose/>
                  <a:moveTo>
                    <a:pt x="12" y="19"/>
                  </a:moveTo>
                  <a:cubicBezTo>
                    <a:pt x="12" y="19"/>
                    <a:pt x="12" y="19"/>
                    <a:pt x="12" y="1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35" name="Group 164">
            <a:extLst>
              <a:ext uri="{FF2B5EF4-FFF2-40B4-BE49-F238E27FC236}">
                <a16:creationId xmlns:a16="http://schemas.microsoft.com/office/drawing/2014/main" id="{378F604A-F6D5-F416-A7B8-F05C3B7BE50B}"/>
              </a:ext>
            </a:extLst>
          </p:cNvPr>
          <p:cNvGrpSpPr/>
          <p:nvPr/>
        </p:nvGrpSpPr>
        <p:grpSpPr>
          <a:xfrm>
            <a:off x="4466200" y="3654819"/>
            <a:ext cx="413842" cy="389082"/>
            <a:chOff x="2266950" y="2713038"/>
            <a:chExt cx="371475" cy="349250"/>
          </a:xfrm>
          <a:solidFill>
            <a:schemeClr val="bg1">
              <a:lumMod val="50000"/>
            </a:schemeClr>
          </a:solidFill>
        </p:grpSpPr>
        <p:sp>
          <p:nvSpPr>
            <p:cNvPr id="136" name="Freeform 122">
              <a:extLst>
                <a:ext uri="{FF2B5EF4-FFF2-40B4-BE49-F238E27FC236}">
                  <a16:creationId xmlns:a16="http://schemas.microsoft.com/office/drawing/2014/main" id="{EF75DD38-BBF1-1D44-771F-9803925CEF5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47925" y="2903538"/>
              <a:ext cx="44450" cy="44450"/>
            </a:xfrm>
            <a:custGeom>
              <a:avLst/>
              <a:gdLst/>
              <a:ahLst/>
              <a:cxnLst>
                <a:cxn ang="0">
                  <a:pos x="15" y="7"/>
                </a:cxn>
                <a:cxn ang="0">
                  <a:pos x="7" y="15"/>
                </a:cxn>
                <a:cxn ang="0">
                  <a:pos x="0" y="7"/>
                </a:cxn>
                <a:cxn ang="0">
                  <a:pos x="7" y="0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5" y="7"/>
                </a:cxn>
              </a:cxnLst>
              <a:rect l="0" t="0" r="r" b="b"/>
              <a:pathLst>
                <a:path w="15" h="15">
                  <a:moveTo>
                    <a:pt x="15" y="7"/>
                  </a:moveTo>
                  <a:cubicBezTo>
                    <a:pt x="15" y="12"/>
                    <a:pt x="11" y="15"/>
                    <a:pt x="7" y="15"/>
                  </a:cubicBezTo>
                  <a:cubicBezTo>
                    <a:pt x="3" y="15"/>
                    <a:pt x="0" y="12"/>
                    <a:pt x="0" y="7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11" y="0"/>
                    <a:pt x="15" y="3"/>
                    <a:pt x="15" y="7"/>
                  </a:cubicBezTo>
                  <a:close/>
                  <a:moveTo>
                    <a:pt x="15" y="7"/>
                  </a:moveTo>
                  <a:cubicBezTo>
                    <a:pt x="15" y="7"/>
                    <a:pt x="15" y="7"/>
                    <a:pt x="15" y="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7" name="Freeform 123">
              <a:extLst>
                <a:ext uri="{FF2B5EF4-FFF2-40B4-BE49-F238E27FC236}">
                  <a16:creationId xmlns:a16="http://schemas.microsoft.com/office/drawing/2014/main" id="{ED91F419-2E1A-B3E5-EE87-A0864E6CAD6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66950" y="2713038"/>
              <a:ext cx="371475" cy="349250"/>
            </a:xfrm>
            <a:custGeom>
              <a:avLst/>
              <a:gdLst/>
              <a:ahLst/>
              <a:cxnLst>
                <a:cxn ang="0">
                  <a:pos x="111" y="46"/>
                </a:cxn>
                <a:cxn ang="0">
                  <a:pos x="100" y="0"/>
                </a:cxn>
                <a:cxn ang="0">
                  <a:pos x="0" y="21"/>
                </a:cxn>
                <a:cxn ang="0">
                  <a:pos x="21" y="119"/>
                </a:cxn>
                <a:cxn ang="0">
                  <a:pos x="111" y="97"/>
                </a:cxn>
                <a:cxn ang="0">
                  <a:pos x="111" y="46"/>
                </a:cxn>
                <a:cxn ang="0">
                  <a:pos x="100" y="7"/>
                </a:cxn>
                <a:cxn ang="0">
                  <a:pos x="104" y="35"/>
                </a:cxn>
                <a:cxn ang="0">
                  <a:pos x="100" y="15"/>
                </a:cxn>
                <a:cxn ang="0">
                  <a:pos x="16" y="11"/>
                </a:cxn>
                <a:cxn ang="0">
                  <a:pos x="12" y="30"/>
                </a:cxn>
                <a:cxn ang="0">
                  <a:pos x="21" y="7"/>
                </a:cxn>
                <a:cxn ang="0">
                  <a:pos x="16" y="19"/>
                </a:cxn>
                <a:cxn ang="0">
                  <a:pos x="96" y="15"/>
                </a:cxn>
                <a:cxn ang="0">
                  <a:pos x="96" y="23"/>
                </a:cxn>
                <a:cxn ang="0">
                  <a:pos x="16" y="26"/>
                </a:cxn>
                <a:cxn ang="0">
                  <a:pos x="96" y="23"/>
                </a:cxn>
                <a:cxn ang="0">
                  <a:pos x="96" y="34"/>
                </a:cxn>
                <a:cxn ang="0">
                  <a:pos x="16" y="33"/>
                </a:cxn>
                <a:cxn ang="0">
                  <a:pos x="96" y="30"/>
                </a:cxn>
                <a:cxn ang="0">
                  <a:pos x="90" y="111"/>
                </a:cxn>
                <a:cxn ang="0">
                  <a:pos x="8" y="97"/>
                </a:cxn>
                <a:cxn ang="0">
                  <a:pos x="21" y="42"/>
                </a:cxn>
                <a:cxn ang="0">
                  <a:pos x="104" y="46"/>
                </a:cxn>
                <a:cxn ang="0">
                  <a:pos x="69" y="53"/>
                </a:cxn>
                <a:cxn ang="0">
                  <a:pos x="69" y="92"/>
                </a:cxn>
                <a:cxn ang="0">
                  <a:pos x="104" y="97"/>
                </a:cxn>
                <a:cxn ang="0">
                  <a:pos x="69" y="84"/>
                </a:cxn>
                <a:cxn ang="0">
                  <a:pos x="69" y="61"/>
                </a:cxn>
                <a:cxn ang="0">
                  <a:pos x="110" y="58"/>
                </a:cxn>
                <a:cxn ang="0">
                  <a:pos x="111" y="56"/>
                </a:cxn>
                <a:cxn ang="0">
                  <a:pos x="109" y="84"/>
                </a:cxn>
                <a:cxn ang="0">
                  <a:pos x="109" y="84"/>
                </a:cxn>
              </a:cxnLst>
              <a:rect l="0" t="0" r="r" b="b"/>
              <a:pathLst>
                <a:path w="127" h="119">
                  <a:moveTo>
                    <a:pt x="111" y="46"/>
                  </a:moveTo>
                  <a:cubicBezTo>
                    <a:pt x="111" y="46"/>
                    <a:pt x="111" y="46"/>
                    <a:pt x="111" y="46"/>
                  </a:cubicBezTo>
                  <a:cubicBezTo>
                    <a:pt x="111" y="11"/>
                    <a:pt x="111" y="11"/>
                    <a:pt x="111" y="11"/>
                  </a:cubicBezTo>
                  <a:cubicBezTo>
                    <a:pt x="111" y="5"/>
                    <a:pt x="106" y="0"/>
                    <a:pt x="10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0" y="0"/>
                    <a:pt x="0" y="9"/>
                    <a:pt x="0" y="21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0" y="109"/>
                    <a:pt x="10" y="119"/>
                    <a:pt x="21" y="119"/>
                  </a:cubicBezTo>
                  <a:cubicBezTo>
                    <a:pt x="90" y="119"/>
                    <a:pt x="90" y="119"/>
                    <a:pt x="90" y="119"/>
                  </a:cubicBezTo>
                  <a:cubicBezTo>
                    <a:pt x="102" y="119"/>
                    <a:pt x="111" y="109"/>
                    <a:pt x="111" y="97"/>
                  </a:cubicBezTo>
                  <a:cubicBezTo>
                    <a:pt x="111" y="92"/>
                    <a:pt x="111" y="92"/>
                    <a:pt x="111" y="92"/>
                  </a:cubicBezTo>
                  <a:cubicBezTo>
                    <a:pt x="127" y="80"/>
                    <a:pt x="127" y="57"/>
                    <a:pt x="111" y="46"/>
                  </a:cubicBezTo>
                  <a:close/>
                  <a:moveTo>
                    <a:pt x="21" y="7"/>
                  </a:moveTo>
                  <a:cubicBezTo>
                    <a:pt x="100" y="7"/>
                    <a:pt x="100" y="7"/>
                    <a:pt x="100" y="7"/>
                  </a:cubicBezTo>
                  <a:cubicBezTo>
                    <a:pt x="102" y="7"/>
                    <a:pt x="104" y="9"/>
                    <a:pt x="104" y="11"/>
                  </a:cubicBezTo>
                  <a:cubicBezTo>
                    <a:pt x="104" y="35"/>
                    <a:pt x="104" y="35"/>
                    <a:pt x="104" y="35"/>
                  </a:cubicBezTo>
                  <a:cubicBezTo>
                    <a:pt x="103" y="34"/>
                    <a:pt x="101" y="34"/>
                    <a:pt x="100" y="34"/>
                  </a:cubicBezTo>
                  <a:cubicBezTo>
                    <a:pt x="100" y="15"/>
                    <a:pt x="100" y="15"/>
                    <a:pt x="100" y="15"/>
                  </a:cubicBezTo>
                  <a:cubicBezTo>
                    <a:pt x="100" y="13"/>
                    <a:pt x="98" y="11"/>
                    <a:pt x="9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3" y="11"/>
                    <a:pt x="12" y="13"/>
                    <a:pt x="12" y="15"/>
                  </a:cubicBezTo>
                  <a:cubicBezTo>
                    <a:pt x="12" y="30"/>
                    <a:pt x="12" y="30"/>
                    <a:pt x="12" y="30"/>
                  </a:cubicBezTo>
                  <a:cubicBezTo>
                    <a:pt x="9" y="28"/>
                    <a:pt x="8" y="24"/>
                    <a:pt x="8" y="21"/>
                  </a:cubicBezTo>
                  <a:cubicBezTo>
                    <a:pt x="8" y="13"/>
                    <a:pt x="14" y="7"/>
                    <a:pt x="21" y="7"/>
                  </a:cubicBezTo>
                  <a:close/>
                  <a:moveTo>
                    <a:pt x="96" y="19"/>
                  </a:moveTo>
                  <a:cubicBezTo>
                    <a:pt x="16" y="19"/>
                    <a:pt x="16" y="19"/>
                    <a:pt x="16" y="19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96" y="15"/>
                    <a:pt x="96" y="15"/>
                    <a:pt x="96" y="15"/>
                  </a:cubicBezTo>
                  <a:lnTo>
                    <a:pt x="96" y="19"/>
                  </a:lnTo>
                  <a:close/>
                  <a:moveTo>
                    <a:pt x="96" y="23"/>
                  </a:moveTo>
                  <a:cubicBezTo>
                    <a:pt x="96" y="26"/>
                    <a:pt x="96" y="26"/>
                    <a:pt x="96" y="26"/>
                  </a:cubicBezTo>
                  <a:cubicBezTo>
                    <a:pt x="16" y="26"/>
                    <a:pt x="16" y="26"/>
                    <a:pt x="16" y="26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96" y="23"/>
                  </a:lnTo>
                  <a:close/>
                  <a:moveTo>
                    <a:pt x="96" y="30"/>
                  </a:moveTo>
                  <a:cubicBezTo>
                    <a:pt x="96" y="34"/>
                    <a:pt x="96" y="34"/>
                    <a:pt x="96" y="34"/>
                  </a:cubicBezTo>
                  <a:cubicBezTo>
                    <a:pt x="21" y="34"/>
                    <a:pt x="21" y="34"/>
                    <a:pt x="21" y="34"/>
                  </a:cubicBezTo>
                  <a:cubicBezTo>
                    <a:pt x="19" y="34"/>
                    <a:pt x="17" y="34"/>
                    <a:pt x="16" y="33"/>
                  </a:cubicBezTo>
                  <a:cubicBezTo>
                    <a:pt x="16" y="30"/>
                    <a:pt x="16" y="30"/>
                    <a:pt x="16" y="30"/>
                  </a:cubicBezTo>
                  <a:lnTo>
                    <a:pt x="96" y="30"/>
                  </a:lnTo>
                  <a:close/>
                  <a:moveTo>
                    <a:pt x="104" y="97"/>
                  </a:moveTo>
                  <a:cubicBezTo>
                    <a:pt x="104" y="105"/>
                    <a:pt x="98" y="111"/>
                    <a:pt x="90" y="111"/>
                  </a:cubicBezTo>
                  <a:cubicBezTo>
                    <a:pt x="21" y="111"/>
                    <a:pt x="21" y="111"/>
                    <a:pt x="21" y="111"/>
                  </a:cubicBezTo>
                  <a:cubicBezTo>
                    <a:pt x="14" y="111"/>
                    <a:pt x="8" y="105"/>
                    <a:pt x="8" y="9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11" y="40"/>
                    <a:pt x="16" y="42"/>
                    <a:pt x="21" y="42"/>
                  </a:cubicBezTo>
                  <a:cubicBezTo>
                    <a:pt x="100" y="42"/>
                    <a:pt x="100" y="42"/>
                    <a:pt x="100" y="42"/>
                  </a:cubicBezTo>
                  <a:cubicBezTo>
                    <a:pt x="102" y="42"/>
                    <a:pt x="104" y="44"/>
                    <a:pt x="104" y="46"/>
                  </a:cubicBezTo>
                  <a:cubicBezTo>
                    <a:pt x="104" y="53"/>
                    <a:pt x="104" y="53"/>
                    <a:pt x="104" y="53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59" y="53"/>
                    <a:pt x="50" y="62"/>
                    <a:pt x="50" y="72"/>
                  </a:cubicBezTo>
                  <a:cubicBezTo>
                    <a:pt x="50" y="83"/>
                    <a:pt x="59" y="92"/>
                    <a:pt x="69" y="92"/>
                  </a:cubicBezTo>
                  <a:cubicBezTo>
                    <a:pt x="104" y="92"/>
                    <a:pt x="104" y="92"/>
                    <a:pt x="104" y="92"/>
                  </a:cubicBezTo>
                  <a:lnTo>
                    <a:pt x="104" y="97"/>
                  </a:lnTo>
                  <a:close/>
                  <a:moveTo>
                    <a:pt x="109" y="84"/>
                  </a:moveTo>
                  <a:cubicBezTo>
                    <a:pt x="69" y="84"/>
                    <a:pt x="69" y="84"/>
                    <a:pt x="69" y="84"/>
                  </a:cubicBezTo>
                  <a:cubicBezTo>
                    <a:pt x="63" y="84"/>
                    <a:pt x="58" y="79"/>
                    <a:pt x="58" y="72"/>
                  </a:cubicBezTo>
                  <a:cubicBezTo>
                    <a:pt x="58" y="66"/>
                    <a:pt x="63" y="61"/>
                    <a:pt x="69" y="61"/>
                  </a:cubicBezTo>
                  <a:cubicBezTo>
                    <a:pt x="104" y="61"/>
                    <a:pt x="104" y="61"/>
                    <a:pt x="104" y="61"/>
                  </a:cubicBezTo>
                  <a:cubicBezTo>
                    <a:pt x="106" y="61"/>
                    <a:pt x="108" y="60"/>
                    <a:pt x="110" y="58"/>
                  </a:cubicBezTo>
                  <a:cubicBezTo>
                    <a:pt x="110" y="57"/>
                    <a:pt x="111" y="57"/>
                    <a:pt x="111" y="56"/>
                  </a:cubicBezTo>
                  <a:cubicBezTo>
                    <a:pt x="111" y="56"/>
                    <a:pt x="111" y="56"/>
                    <a:pt x="111" y="56"/>
                  </a:cubicBezTo>
                  <a:cubicBezTo>
                    <a:pt x="114" y="59"/>
                    <a:pt x="115" y="64"/>
                    <a:pt x="115" y="69"/>
                  </a:cubicBezTo>
                  <a:cubicBezTo>
                    <a:pt x="115" y="75"/>
                    <a:pt x="113" y="80"/>
                    <a:pt x="109" y="84"/>
                  </a:cubicBezTo>
                  <a:close/>
                  <a:moveTo>
                    <a:pt x="109" y="84"/>
                  </a:moveTo>
                  <a:cubicBezTo>
                    <a:pt x="109" y="84"/>
                    <a:pt x="109" y="84"/>
                    <a:pt x="109" y="8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38" name="Group 169">
            <a:extLst>
              <a:ext uri="{FF2B5EF4-FFF2-40B4-BE49-F238E27FC236}">
                <a16:creationId xmlns:a16="http://schemas.microsoft.com/office/drawing/2014/main" id="{EE4AB52D-CA4D-3155-3B79-CE7B2F8E6B93}"/>
              </a:ext>
            </a:extLst>
          </p:cNvPr>
          <p:cNvGrpSpPr/>
          <p:nvPr/>
        </p:nvGrpSpPr>
        <p:grpSpPr>
          <a:xfrm>
            <a:off x="5907572" y="3647743"/>
            <a:ext cx="350174" cy="401462"/>
            <a:chOff x="4041775" y="2706688"/>
            <a:chExt cx="314325" cy="360363"/>
          </a:xfrm>
          <a:solidFill>
            <a:schemeClr val="bg1">
              <a:lumMod val="50000"/>
            </a:schemeClr>
          </a:solidFill>
        </p:grpSpPr>
        <p:sp>
          <p:nvSpPr>
            <p:cNvPr id="139" name="Freeform 124">
              <a:extLst>
                <a:ext uri="{FF2B5EF4-FFF2-40B4-BE49-F238E27FC236}">
                  <a16:creationId xmlns:a16="http://schemas.microsoft.com/office/drawing/2014/main" id="{F11BD07E-9A71-F0DC-2D40-427B40D19B7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41775" y="2706688"/>
              <a:ext cx="314325" cy="360363"/>
            </a:xfrm>
            <a:custGeom>
              <a:avLst/>
              <a:gdLst/>
              <a:ahLst/>
              <a:cxnLst>
                <a:cxn ang="0">
                  <a:pos x="107" y="26"/>
                </a:cxn>
                <a:cxn ang="0">
                  <a:pos x="96" y="16"/>
                </a:cxn>
                <a:cxn ang="0">
                  <a:pos x="84" y="16"/>
                </a:cxn>
                <a:cxn ang="0">
                  <a:pos x="84" y="12"/>
                </a:cxn>
                <a:cxn ang="0">
                  <a:pos x="73" y="0"/>
                </a:cxn>
                <a:cxn ang="0">
                  <a:pos x="34" y="0"/>
                </a:cxn>
                <a:cxn ang="0">
                  <a:pos x="23" y="12"/>
                </a:cxn>
                <a:cxn ang="0">
                  <a:pos x="23" y="15"/>
                </a:cxn>
                <a:cxn ang="0">
                  <a:pos x="11" y="15"/>
                </a:cxn>
                <a:cxn ang="0">
                  <a:pos x="0" y="26"/>
                </a:cxn>
                <a:cxn ang="0">
                  <a:pos x="0" y="26"/>
                </a:cxn>
                <a:cxn ang="0">
                  <a:pos x="0" y="35"/>
                </a:cxn>
                <a:cxn ang="0">
                  <a:pos x="7" y="42"/>
                </a:cxn>
                <a:cxn ang="0">
                  <a:pos x="7" y="108"/>
                </a:cxn>
                <a:cxn ang="0">
                  <a:pos x="23" y="123"/>
                </a:cxn>
                <a:cxn ang="0">
                  <a:pos x="84" y="123"/>
                </a:cxn>
                <a:cxn ang="0">
                  <a:pos x="99" y="108"/>
                </a:cxn>
                <a:cxn ang="0">
                  <a:pos x="99" y="42"/>
                </a:cxn>
                <a:cxn ang="0">
                  <a:pos x="107" y="35"/>
                </a:cxn>
                <a:cxn ang="0">
                  <a:pos x="107" y="26"/>
                </a:cxn>
                <a:cxn ang="0">
                  <a:pos x="30" y="12"/>
                </a:cxn>
                <a:cxn ang="0">
                  <a:pos x="34" y="8"/>
                </a:cxn>
                <a:cxn ang="0">
                  <a:pos x="73" y="8"/>
                </a:cxn>
                <a:cxn ang="0">
                  <a:pos x="76" y="12"/>
                </a:cxn>
                <a:cxn ang="0">
                  <a:pos x="76" y="15"/>
                </a:cxn>
                <a:cxn ang="0">
                  <a:pos x="30" y="15"/>
                </a:cxn>
                <a:cxn ang="0">
                  <a:pos x="30" y="12"/>
                </a:cxn>
                <a:cxn ang="0">
                  <a:pos x="92" y="108"/>
                </a:cxn>
                <a:cxn ang="0">
                  <a:pos x="84" y="115"/>
                </a:cxn>
                <a:cxn ang="0">
                  <a:pos x="23" y="115"/>
                </a:cxn>
                <a:cxn ang="0">
                  <a:pos x="15" y="108"/>
                </a:cxn>
                <a:cxn ang="0">
                  <a:pos x="15" y="42"/>
                </a:cxn>
                <a:cxn ang="0">
                  <a:pos x="92" y="42"/>
                </a:cxn>
                <a:cxn ang="0">
                  <a:pos x="92" y="108"/>
                </a:cxn>
                <a:cxn ang="0">
                  <a:pos x="99" y="31"/>
                </a:cxn>
                <a:cxn ang="0">
                  <a:pos x="99" y="35"/>
                </a:cxn>
                <a:cxn ang="0">
                  <a:pos x="7" y="35"/>
                </a:cxn>
                <a:cxn ang="0">
                  <a:pos x="7" y="27"/>
                </a:cxn>
                <a:cxn ang="0">
                  <a:pos x="11" y="23"/>
                </a:cxn>
                <a:cxn ang="0">
                  <a:pos x="96" y="23"/>
                </a:cxn>
                <a:cxn ang="0">
                  <a:pos x="99" y="27"/>
                </a:cxn>
                <a:cxn ang="0">
                  <a:pos x="99" y="31"/>
                </a:cxn>
                <a:cxn ang="0">
                  <a:pos x="99" y="31"/>
                </a:cxn>
                <a:cxn ang="0">
                  <a:pos x="99" y="31"/>
                </a:cxn>
              </a:cxnLst>
              <a:rect l="0" t="0" r="r" b="b"/>
              <a:pathLst>
                <a:path w="107" h="123">
                  <a:moveTo>
                    <a:pt x="107" y="26"/>
                  </a:moveTo>
                  <a:cubicBezTo>
                    <a:pt x="107" y="20"/>
                    <a:pt x="102" y="16"/>
                    <a:pt x="96" y="16"/>
                  </a:cubicBezTo>
                  <a:cubicBezTo>
                    <a:pt x="84" y="16"/>
                    <a:pt x="84" y="16"/>
                    <a:pt x="84" y="16"/>
                  </a:cubicBezTo>
                  <a:cubicBezTo>
                    <a:pt x="84" y="12"/>
                    <a:pt x="84" y="12"/>
                    <a:pt x="84" y="12"/>
                  </a:cubicBezTo>
                  <a:cubicBezTo>
                    <a:pt x="84" y="5"/>
                    <a:pt x="79" y="0"/>
                    <a:pt x="73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3" y="5"/>
                    <a:pt x="23" y="12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5" y="15"/>
                    <a:pt x="0" y="20"/>
                    <a:pt x="0" y="2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9"/>
                    <a:pt x="3" y="42"/>
                    <a:pt x="7" y="42"/>
                  </a:cubicBezTo>
                  <a:cubicBezTo>
                    <a:pt x="7" y="108"/>
                    <a:pt x="7" y="108"/>
                    <a:pt x="7" y="108"/>
                  </a:cubicBezTo>
                  <a:cubicBezTo>
                    <a:pt x="7" y="116"/>
                    <a:pt x="14" y="123"/>
                    <a:pt x="23" y="123"/>
                  </a:cubicBezTo>
                  <a:cubicBezTo>
                    <a:pt x="84" y="123"/>
                    <a:pt x="84" y="123"/>
                    <a:pt x="84" y="123"/>
                  </a:cubicBezTo>
                  <a:cubicBezTo>
                    <a:pt x="92" y="123"/>
                    <a:pt x="99" y="116"/>
                    <a:pt x="99" y="108"/>
                  </a:cubicBezTo>
                  <a:cubicBezTo>
                    <a:pt x="99" y="42"/>
                    <a:pt x="99" y="42"/>
                    <a:pt x="99" y="42"/>
                  </a:cubicBezTo>
                  <a:cubicBezTo>
                    <a:pt x="104" y="42"/>
                    <a:pt x="107" y="39"/>
                    <a:pt x="107" y="35"/>
                  </a:cubicBezTo>
                  <a:cubicBezTo>
                    <a:pt x="107" y="26"/>
                    <a:pt x="107" y="26"/>
                    <a:pt x="107" y="26"/>
                  </a:cubicBezTo>
                  <a:close/>
                  <a:moveTo>
                    <a:pt x="30" y="12"/>
                  </a:moveTo>
                  <a:cubicBezTo>
                    <a:pt x="30" y="10"/>
                    <a:pt x="32" y="8"/>
                    <a:pt x="34" y="8"/>
                  </a:cubicBezTo>
                  <a:cubicBezTo>
                    <a:pt x="73" y="8"/>
                    <a:pt x="73" y="8"/>
                    <a:pt x="73" y="8"/>
                  </a:cubicBezTo>
                  <a:cubicBezTo>
                    <a:pt x="75" y="8"/>
                    <a:pt x="76" y="10"/>
                    <a:pt x="76" y="12"/>
                  </a:cubicBezTo>
                  <a:cubicBezTo>
                    <a:pt x="76" y="15"/>
                    <a:pt x="76" y="15"/>
                    <a:pt x="76" y="15"/>
                  </a:cubicBezTo>
                  <a:cubicBezTo>
                    <a:pt x="30" y="15"/>
                    <a:pt x="30" y="15"/>
                    <a:pt x="30" y="15"/>
                  </a:cubicBezTo>
                  <a:lnTo>
                    <a:pt x="30" y="12"/>
                  </a:lnTo>
                  <a:close/>
                  <a:moveTo>
                    <a:pt x="92" y="108"/>
                  </a:moveTo>
                  <a:cubicBezTo>
                    <a:pt x="92" y="112"/>
                    <a:pt x="88" y="115"/>
                    <a:pt x="84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18" y="115"/>
                    <a:pt x="15" y="112"/>
                    <a:pt x="15" y="108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92" y="42"/>
                    <a:pt x="92" y="42"/>
                    <a:pt x="92" y="42"/>
                  </a:cubicBezTo>
                  <a:lnTo>
                    <a:pt x="92" y="108"/>
                  </a:lnTo>
                  <a:close/>
                  <a:moveTo>
                    <a:pt x="99" y="31"/>
                  </a:moveTo>
                  <a:cubicBezTo>
                    <a:pt x="99" y="35"/>
                    <a:pt x="99" y="35"/>
                    <a:pt x="99" y="35"/>
                  </a:cubicBezTo>
                  <a:cubicBezTo>
                    <a:pt x="7" y="35"/>
                    <a:pt x="7" y="35"/>
                    <a:pt x="7" y="35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7" y="25"/>
                    <a:pt x="9" y="23"/>
                    <a:pt x="11" y="23"/>
                  </a:cubicBezTo>
                  <a:cubicBezTo>
                    <a:pt x="96" y="23"/>
                    <a:pt x="96" y="23"/>
                    <a:pt x="96" y="23"/>
                  </a:cubicBezTo>
                  <a:cubicBezTo>
                    <a:pt x="98" y="23"/>
                    <a:pt x="99" y="25"/>
                    <a:pt x="99" y="27"/>
                  </a:cubicBezTo>
                  <a:lnTo>
                    <a:pt x="99" y="31"/>
                  </a:lnTo>
                  <a:close/>
                  <a:moveTo>
                    <a:pt x="99" y="31"/>
                  </a:moveTo>
                  <a:cubicBezTo>
                    <a:pt x="99" y="31"/>
                    <a:pt x="99" y="31"/>
                    <a:pt x="99" y="3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0" name="Freeform 125">
              <a:extLst>
                <a:ext uri="{FF2B5EF4-FFF2-40B4-BE49-F238E27FC236}">
                  <a16:creationId xmlns:a16="http://schemas.microsoft.com/office/drawing/2014/main" id="{2EE5832B-4F0A-17EB-B3F0-871B281F13E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10038" y="2852738"/>
              <a:ext cx="42863" cy="171450"/>
            </a:xfrm>
            <a:custGeom>
              <a:avLst/>
              <a:gdLst/>
              <a:ahLst/>
              <a:cxnLst>
                <a:cxn ang="0">
                  <a:pos x="3" y="58"/>
                </a:cxn>
                <a:cxn ang="0">
                  <a:pos x="11" y="58"/>
                </a:cxn>
                <a:cxn ang="0">
                  <a:pos x="15" y="54"/>
                </a:cxn>
                <a:cxn ang="0">
                  <a:pos x="15" y="4"/>
                </a:cxn>
                <a:cxn ang="0">
                  <a:pos x="11" y="0"/>
                </a:cxn>
                <a:cxn ang="0">
                  <a:pos x="3" y="0"/>
                </a:cxn>
                <a:cxn ang="0">
                  <a:pos x="0" y="4"/>
                </a:cxn>
                <a:cxn ang="0">
                  <a:pos x="0" y="54"/>
                </a:cxn>
                <a:cxn ang="0">
                  <a:pos x="3" y="58"/>
                </a:cxn>
                <a:cxn ang="0">
                  <a:pos x="3" y="4"/>
                </a:cxn>
                <a:cxn ang="0">
                  <a:pos x="11" y="4"/>
                </a:cxn>
                <a:cxn ang="0">
                  <a:pos x="11" y="54"/>
                </a:cxn>
                <a:cxn ang="0">
                  <a:pos x="3" y="5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</a:cxnLst>
              <a:rect l="0" t="0" r="r" b="b"/>
              <a:pathLst>
                <a:path w="15" h="58">
                  <a:moveTo>
                    <a:pt x="3" y="58"/>
                  </a:moveTo>
                  <a:cubicBezTo>
                    <a:pt x="11" y="58"/>
                    <a:pt x="11" y="58"/>
                    <a:pt x="11" y="58"/>
                  </a:cubicBezTo>
                  <a:cubicBezTo>
                    <a:pt x="13" y="58"/>
                    <a:pt x="15" y="56"/>
                    <a:pt x="15" y="5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2"/>
                    <a:pt x="13" y="0"/>
                    <a:pt x="11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6"/>
                    <a:pt x="1" y="58"/>
                    <a:pt x="3" y="58"/>
                  </a:cubicBezTo>
                  <a:close/>
                  <a:moveTo>
                    <a:pt x="3" y="4"/>
                  </a:moveTo>
                  <a:cubicBezTo>
                    <a:pt x="11" y="4"/>
                    <a:pt x="11" y="4"/>
                    <a:pt x="11" y="4"/>
                  </a:cubicBezTo>
                  <a:cubicBezTo>
                    <a:pt x="11" y="54"/>
                    <a:pt x="11" y="54"/>
                    <a:pt x="11" y="54"/>
                  </a:cubicBezTo>
                  <a:cubicBezTo>
                    <a:pt x="3" y="54"/>
                    <a:pt x="3" y="54"/>
                    <a:pt x="3" y="54"/>
                  </a:cubicBezTo>
                  <a:lnTo>
                    <a:pt x="3" y="4"/>
                  </a:lnTo>
                  <a:close/>
                  <a:moveTo>
                    <a:pt x="3" y="4"/>
                  </a:moveTo>
                  <a:cubicBezTo>
                    <a:pt x="3" y="4"/>
                    <a:pt x="3" y="4"/>
                    <a:pt x="3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1" name="Freeform 126">
              <a:extLst>
                <a:ext uri="{FF2B5EF4-FFF2-40B4-BE49-F238E27FC236}">
                  <a16:creationId xmlns:a16="http://schemas.microsoft.com/office/drawing/2014/main" id="{8237B7F4-D413-AC43-7F29-4F909BA91B4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76713" y="2852738"/>
              <a:ext cx="44450" cy="171450"/>
            </a:xfrm>
            <a:custGeom>
              <a:avLst/>
              <a:gdLst/>
              <a:ahLst/>
              <a:cxnLst>
                <a:cxn ang="0">
                  <a:pos x="3" y="58"/>
                </a:cxn>
                <a:cxn ang="0">
                  <a:pos x="11" y="58"/>
                </a:cxn>
                <a:cxn ang="0">
                  <a:pos x="15" y="54"/>
                </a:cxn>
                <a:cxn ang="0">
                  <a:pos x="15" y="4"/>
                </a:cxn>
                <a:cxn ang="0">
                  <a:pos x="11" y="0"/>
                </a:cxn>
                <a:cxn ang="0">
                  <a:pos x="3" y="0"/>
                </a:cxn>
                <a:cxn ang="0">
                  <a:pos x="0" y="4"/>
                </a:cxn>
                <a:cxn ang="0">
                  <a:pos x="0" y="54"/>
                </a:cxn>
                <a:cxn ang="0">
                  <a:pos x="3" y="58"/>
                </a:cxn>
                <a:cxn ang="0">
                  <a:pos x="3" y="4"/>
                </a:cxn>
                <a:cxn ang="0">
                  <a:pos x="11" y="4"/>
                </a:cxn>
                <a:cxn ang="0">
                  <a:pos x="11" y="54"/>
                </a:cxn>
                <a:cxn ang="0">
                  <a:pos x="3" y="5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</a:cxnLst>
              <a:rect l="0" t="0" r="r" b="b"/>
              <a:pathLst>
                <a:path w="15" h="58">
                  <a:moveTo>
                    <a:pt x="3" y="58"/>
                  </a:moveTo>
                  <a:cubicBezTo>
                    <a:pt x="11" y="58"/>
                    <a:pt x="11" y="58"/>
                    <a:pt x="11" y="58"/>
                  </a:cubicBezTo>
                  <a:cubicBezTo>
                    <a:pt x="13" y="58"/>
                    <a:pt x="15" y="56"/>
                    <a:pt x="15" y="5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2"/>
                    <a:pt x="13" y="0"/>
                    <a:pt x="11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6"/>
                    <a:pt x="1" y="58"/>
                    <a:pt x="3" y="58"/>
                  </a:cubicBezTo>
                  <a:close/>
                  <a:moveTo>
                    <a:pt x="3" y="4"/>
                  </a:moveTo>
                  <a:cubicBezTo>
                    <a:pt x="11" y="4"/>
                    <a:pt x="11" y="4"/>
                    <a:pt x="11" y="4"/>
                  </a:cubicBezTo>
                  <a:cubicBezTo>
                    <a:pt x="11" y="54"/>
                    <a:pt x="11" y="54"/>
                    <a:pt x="11" y="54"/>
                  </a:cubicBezTo>
                  <a:cubicBezTo>
                    <a:pt x="3" y="54"/>
                    <a:pt x="3" y="54"/>
                    <a:pt x="3" y="54"/>
                  </a:cubicBezTo>
                  <a:lnTo>
                    <a:pt x="3" y="4"/>
                  </a:lnTo>
                  <a:close/>
                  <a:moveTo>
                    <a:pt x="3" y="4"/>
                  </a:moveTo>
                  <a:cubicBezTo>
                    <a:pt x="3" y="4"/>
                    <a:pt x="3" y="4"/>
                    <a:pt x="3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2" name="Freeform 127">
              <a:extLst>
                <a:ext uri="{FF2B5EF4-FFF2-40B4-BE49-F238E27FC236}">
                  <a16:creationId xmlns:a16="http://schemas.microsoft.com/office/drawing/2014/main" id="{A1E12980-D01D-3AF9-BB07-61FDA96F2BD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44975" y="2852738"/>
              <a:ext cx="42863" cy="171450"/>
            </a:xfrm>
            <a:custGeom>
              <a:avLst/>
              <a:gdLst/>
              <a:ahLst/>
              <a:cxnLst>
                <a:cxn ang="0">
                  <a:pos x="4" y="58"/>
                </a:cxn>
                <a:cxn ang="0">
                  <a:pos x="11" y="58"/>
                </a:cxn>
                <a:cxn ang="0">
                  <a:pos x="15" y="54"/>
                </a:cxn>
                <a:cxn ang="0">
                  <a:pos x="15" y="4"/>
                </a:cxn>
                <a:cxn ang="0">
                  <a:pos x="11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54"/>
                </a:cxn>
                <a:cxn ang="0">
                  <a:pos x="4" y="58"/>
                </a:cxn>
                <a:cxn ang="0">
                  <a:pos x="4" y="4"/>
                </a:cxn>
                <a:cxn ang="0">
                  <a:pos x="11" y="4"/>
                </a:cxn>
                <a:cxn ang="0">
                  <a:pos x="11" y="54"/>
                </a:cxn>
                <a:cxn ang="0">
                  <a:pos x="4" y="5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</a:cxnLst>
              <a:rect l="0" t="0" r="r" b="b"/>
              <a:pathLst>
                <a:path w="15" h="58">
                  <a:moveTo>
                    <a:pt x="4" y="58"/>
                  </a:moveTo>
                  <a:cubicBezTo>
                    <a:pt x="11" y="58"/>
                    <a:pt x="11" y="58"/>
                    <a:pt x="11" y="58"/>
                  </a:cubicBezTo>
                  <a:cubicBezTo>
                    <a:pt x="13" y="58"/>
                    <a:pt x="15" y="56"/>
                    <a:pt x="15" y="5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2"/>
                    <a:pt x="13" y="0"/>
                    <a:pt x="11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6"/>
                    <a:pt x="1" y="58"/>
                    <a:pt x="4" y="58"/>
                  </a:cubicBezTo>
                  <a:close/>
                  <a:moveTo>
                    <a:pt x="4" y="4"/>
                  </a:moveTo>
                  <a:cubicBezTo>
                    <a:pt x="11" y="4"/>
                    <a:pt x="11" y="4"/>
                    <a:pt x="11" y="4"/>
                  </a:cubicBezTo>
                  <a:cubicBezTo>
                    <a:pt x="11" y="54"/>
                    <a:pt x="11" y="54"/>
                    <a:pt x="11" y="54"/>
                  </a:cubicBezTo>
                  <a:cubicBezTo>
                    <a:pt x="4" y="54"/>
                    <a:pt x="4" y="54"/>
                    <a:pt x="4" y="54"/>
                  </a:cubicBezTo>
                  <a:lnTo>
                    <a:pt x="4" y="4"/>
                  </a:lnTo>
                  <a:close/>
                  <a:moveTo>
                    <a:pt x="4" y="4"/>
                  </a:moveTo>
                  <a:cubicBezTo>
                    <a:pt x="4" y="4"/>
                    <a:pt x="4" y="4"/>
                    <a:pt x="4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43" name="Group 172">
            <a:extLst>
              <a:ext uri="{FF2B5EF4-FFF2-40B4-BE49-F238E27FC236}">
                <a16:creationId xmlns:a16="http://schemas.microsoft.com/office/drawing/2014/main" id="{FA582FDE-B61D-E6B2-45A3-E3F5D067BD7E}"/>
              </a:ext>
            </a:extLst>
          </p:cNvPr>
          <p:cNvGrpSpPr/>
          <p:nvPr/>
        </p:nvGrpSpPr>
        <p:grpSpPr>
          <a:xfrm>
            <a:off x="6595538" y="3681347"/>
            <a:ext cx="399693" cy="336024"/>
            <a:chOff x="4856163" y="2736851"/>
            <a:chExt cx="358775" cy="301625"/>
          </a:xfrm>
          <a:solidFill>
            <a:schemeClr val="bg1">
              <a:lumMod val="50000"/>
            </a:schemeClr>
          </a:solidFill>
        </p:grpSpPr>
        <p:sp>
          <p:nvSpPr>
            <p:cNvPr id="144" name="Freeform 128">
              <a:extLst>
                <a:ext uri="{FF2B5EF4-FFF2-40B4-BE49-F238E27FC236}">
                  <a16:creationId xmlns:a16="http://schemas.microsoft.com/office/drawing/2014/main" id="{404DA64D-09F7-C4CE-C9C3-18B902456DC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46650" y="2814638"/>
              <a:ext cx="177800" cy="179388"/>
            </a:xfrm>
            <a:custGeom>
              <a:avLst/>
              <a:gdLst/>
              <a:ahLst/>
              <a:cxnLst>
                <a:cxn ang="0">
                  <a:pos x="31" y="0"/>
                </a:cxn>
                <a:cxn ang="0">
                  <a:pos x="0" y="30"/>
                </a:cxn>
                <a:cxn ang="0">
                  <a:pos x="31" y="61"/>
                </a:cxn>
                <a:cxn ang="0">
                  <a:pos x="61" y="30"/>
                </a:cxn>
                <a:cxn ang="0">
                  <a:pos x="31" y="0"/>
                </a:cxn>
                <a:cxn ang="0">
                  <a:pos x="48" y="45"/>
                </a:cxn>
                <a:cxn ang="0">
                  <a:pos x="16" y="48"/>
                </a:cxn>
                <a:cxn ang="0">
                  <a:pos x="13" y="15"/>
                </a:cxn>
                <a:cxn ang="0">
                  <a:pos x="46" y="13"/>
                </a:cxn>
                <a:cxn ang="0">
                  <a:pos x="48" y="45"/>
                </a:cxn>
                <a:cxn ang="0">
                  <a:pos x="48" y="45"/>
                </a:cxn>
                <a:cxn ang="0">
                  <a:pos x="48" y="45"/>
                </a:cxn>
              </a:cxnLst>
              <a:rect l="0" t="0" r="r" b="b"/>
              <a:pathLst>
                <a:path w="61" h="61">
                  <a:moveTo>
                    <a:pt x="31" y="0"/>
                  </a:moveTo>
                  <a:cubicBezTo>
                    <a:pt x="14" y="0"/>
                    <a:pt x="0" y="13"/>
                    <a:pt x="0" y="30"/>
                  </a:cubicBezTo>
                  <a:cubicBezTo>
                    <a:pt x="0" y="47"/>
                    <a:pt x="14" y="61"/>
                    <a:pt x="31" y="61"/>
                  </a:cubicBezTo>
                  <a:cubicBezTo>
                    <a:pt x="48" y="61"/>
                    <a:pt x="61" y="47"/>
                    <a:pt x="61" y="30"/>
                  </a:cubicBezTo>
                  <a:cubicBezTo>
                    <a:pt x="61" y="13"/>
                    <a:pt x="48" y="0"/>
                    <a:pt x="31" y="0"/>
                  </a:cubicBezTo>
                  <a:close/>
                  <a:moveTo>
                    <a:pt x="48" y="45"/>
                  </a:moveTo>
                  <a:cubicBezTo>
                    <a:pt x="40" y="55"/>
                    <a:pt x="25" y="56"/>
                    <a:pt x="16" y="48"/>
                  </a:cubicBezTo>
                  <a:cubicBezTo>
                    <a:pt x="6" y="39"/>
                    <a:pt x="5" y="25"/>
                    <a:pt x="13" y="15"/>
                  </a:cubicBezTo>
                  <a:cubicBezTo>
                    <a:pt x="22" y="6"/>
                    <a:pt x="36" y="5"/>
                    <a:pt x="46" y="13"/>
                  </a:cubicBezTo>
                  <a:cubicBezTo>
                    <a:pt x="55" y="21"/>
                    <a:pt x="57" y="36"/>
                    <a:pt x="48" y="45"/>
                  </a:cubicBezTo>
                  <a:close/>
                  <a:moveTo>
                    <a:pt x="48" y="45"/>
                  </a:moveTo>
                  <a:cubicBezTo>
                    <a:pt x="48" y="45"/>
                    <a:pt x="48" y="45"/>
                    <a:pt x="48" y="4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5" name="Freeform 129">
              <a:extLst>
                <a:ext uri="{FF2B5EF4-FFF2-40B4-BE49-F238E27FC236}">
                  <a16:creationId xmlns:a16="http://schemas.microsoft.com/office/drawing/2014/main" id="{B483CCF9-008D-6B7B-04A7-799E8EE8C2C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89513" y="2859088"/>
              <a:ext cx="53975" cy="50800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0" y="15"/>
                </a:cxn>
                <a:cxn ang="0">
                  <a:pos x="2" y="17"/>
                </a:cxn>
                <a:cxn ang="0">
                  <a:pos x="4" y="15"/>
                </a:cxn>
                <a:cxn ang="0">
                  <a:pos x="16" y="4"/>
                </a:cxn>
                <a:cxn ang="0">
                  <a:pos x="18" y="2"/>
                </a:cxn>
                <a:cxn ang="0">
                  <a:pos x="16" y="0"/>
                </a:cxn>
                <a:cxn ang="0">
                  <a:pos x="16" y="0"/>
                </a:cxn>
                <a:cxn ang="0">
                  <a:pos x="16" y="0"/>
                </a:cxn>
              </a:cxnLst>
              <a:rect l="0" t="0" r="r" b="b"/>
              <a:pathLst>
                <a:path w="18" h="17">
                  <a:moveTo>
                    <a:pt x="16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16"/>
                    <a:pt x="1" y="17"/>
                    <a:pt x="2" y="17"/>
                  </a:cubicBezTo>
                  <a:cubicBezTo>
                    <a:pt x="3" y="17"/>
                    <a:pt x="4" y="16"/>
                    <a:pt x="4" y="15"/>
                  </a:cubicBezTo>
                  <a:cubicBezTo>
                    <a:pt x="4" y="9"/>
                    <a:pt x="9" y="4"/>
                    <a:pt x="16" y="4"/>
                  </a:cubicBezTo>
                  <a:cubicBezTo>
                    <a:pt x="17" y="4"/>
                    <a:pt x="18" y="3"/>
                    <a:pt x="18" y="2"/>
                  </a:cubicBezTo>
                  <a:cubicBezTo>
                    <a:pt x="18" y="1"/>
                    <a:pt x="17" y="0"/>
                    <a:pt x="16" y="0"/>
                  </a:cubicBezTo>
                  <a:close/>
                  <a:moveTo>
                    <a:pt x="16" y="0"/>
                  </a:moveTo>
                  <a:cubicBezTo>
                    <a:pt x="16" y="0"/>
                    <a:pt x="16" y="0"/>
                    <a:pt x="16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6" name="Freeform 130">
              <a:extLst>
                <a:ext uri="{FF2B5EF4-FFF2-40B4-BE49-F238E27FC236}">
                  <a16:creationId xmlns:a16="http://schemas.microsoft.com/office/drawing/2014/main" id="{432FF2C5-2B67-6DEF-D049-61EE70D2D84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56163" y="2736851"/>
              <a:ext cx="358775" cy="301625"/>
            </a:xfrm>
            <a:custGeom>
              <a:avLst/>
              <a:gdLst/>
              <a:ahLst/>
              <a:cxnLst>
                <a:cxn ang="0">
                  <a:pos x="114" y="23"/>
                </a:cxn>
                <a:cxn ang="0">
                  <a:pos x="97" y="20"/>
                </a:cxn>
                <a:cxn ang="0">
                  <a:pos x="92" y="7"/>
                </a:cxn>
                <a:cxn ang="0">
                  <a:pos x="81" y="0"/>
                </a:cxn>
                <a:cxn ang="0">
                  <a:pos x="43" y="0"/>
                </a:cxn>
                <a:cxn ang="0">
                  <a:pos x="32" y="7"/>
                </a:cxn>
                <a:cxn ang="0">
                  <a:pos x="27" y="20"/>
                </a:cxn>
                <a:cxn ang="0">
                  <a:pos x="10" y="23"/>
                </a:cxn>
                <a:cxn ang="0">
                  <a:pos x="0" y="34"/>
                </a:cxn>
                <a:cxn ang="0">
                  <a:pos x="0" y="92"/>
                </a:cxn>
                <a:cxn ang="0">
                  <a:pos x="12" y="103"/>
                </a:cxn>
                <a:cxn ang="0">
                  <a:pos x="112" y="103"/>
                </a:cxn>
                <a:cxn ang="0">
                  <a:pos x="123" y="92"/>
                </a:cxn>
                <a:cxn ang="0">
                  <a:pos x="123" y="34"/>
                </a:cxn>
                <a:cxn ang="0">
                  <a:pos x="114" y="23"/>
                </a:cxn>
                <a:cxn ang="0">
                  <a:pos x="115" y="92"/>
                </a:cxn>
                <a:cxn ang="0">
                  <a:pos x="112" y="96"/>
                </a:cxn>
                <a:cxn ang="0">
                  <a:pos x="12" y="96"/>
                </a:cxn>
                <a:cxn ang="0">
                  <a:pos x="8" y="92"/>
                </a:cxn>
                <a:cxn ang="0">
                  <a:pos x="8" y="34"/>
                </a:cxn>
                <a:cxn ang="0">
                  <a:pos x="11" y="30"/>
                </a:cxn>
                <a:cxn ang="0">
                  <a:pos x="32" y="27"/>
                </a:cxn>
                <a:cxn ang="0">
                  <a:pos x="39" y="10"/>
                </a:cxn>
                <a:cxn ang="0">
                  <a:pos x="43" y="7"/>
                </a:cxn>
                <a:cxn ang="0">
                  <a:pos x="81" y="7"/>
                </a:cxn>
                <a:cxn ang="0">
                  <a:pos x="85" y="10"/>
                </a:cxn>
                <a:cxn ang="0">
                  <a:pos x="91" y="27"/>
                </a:cxn>
                <a:cxn ang="0">
                  <a:pos x="112" y="30"/>
                </a:cxn>
                <a:cxn ang="0">
                  <a:pos x="115" y="34"/>
                </a:cxn>
                <a:cxn ang="0">
                  <a:pos x="115" y="92"/>
                </a:cxn>
                <a:cxn ang="0">
                  <a:pos x="115" y="92"/>
                </a:cxn>
                <a:cxn ang="0">
                  <a:pos x="115" y="92"/>
                </a:cxn>
              </a:cxnLst>
              <a:rect l="0" t="0" r="r" b="b"/>
              <a:pathLst>
                <a:path w="123" h="103">
                  <a:moveTo>
                    <a:pt x="114" y="23"/>
                  </a:moveTo>
                  <a:cubicBezTo>
                    <a:pt x="97" y="20"/>
                    <a:pt x="97" y="20"/>
                    <a:pt x="97" y="20"/>
                  </a:cubicBezTo>
                  <a:cubicBezTo>
                    <a:pt x="92" y="7"/>
                    <a:pt x="92" y="7"/>
                    <a:pt x="92" y="7"/>
                  </a:cubicBezTo>
                  <a:cubicBezTo>
                    <a:pt x="90" y="3"/>
                    <a:pt x="86" y="0"/>
                    <a:pt x="81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38" y="0"/>
                    <a:pt x="34" y="3"/>
                    <a:pt x="32" y="7"/>
                  </a:cubicBezTo>
                  <a:cubicBezTo>
                    <a:pt x="27" y="20"/>
                    <a:pt x="27" y="20"/>
                    <a:pt x="27" y="20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4" y="24"/>
                    <a:pt x="0" y="29"/>
                    <a:pt x="0" y="34"/>
                  </a:cubicBezTo>
                  <a:cubicBezTo>
                    <a:pt x="0" y="92"/>
                    <a:pt x="0" y="92"/>
                    <a:pt x="0" y="92"/>
                  </a:cubicBezTo>
                  <a:cubicBezTo>
                    <a:pt x="0" y="98"/>
                    <a:pt x="6" y="103"/>
                    <a:pt x="12" y="103"/>
                  </a:cubicBezTo>
                  <a:cubicBezTo>
                    <a:pt x="112" y="103"/>
                    <a:pt x="112" y="103"/>
                    <a:pt x="112" y="103"/>
                  </a:cubicBezTo>
                  <a:cubicBezTo>
                    <a:pt x="118" y="103"/>
                    <a:pt x="123" y="98"/>
                    <a:pt x="123" y="92"/>
                  </a:cubicBezTo>
                  <a:cubicBezTo>
                    <a:pt x="123" y="34"/>
                    <a:pt x="123" y="34"/>
                    <a:pt x="123" y="34"/>
                  </a:cubicBezTo>
                  <a:cubicBezTo>
                    <a:pt x="123" y="29"/>
                    <a:pt x="119" y="24"/>
                    <a:pt x="114" y="23"/>
                  </a:cubicBezTo>
                  <a:close/>
                  <a:moveTo>
                    <a:pt x="115" y="92"/>
                  </a:moveTo>
                  <a:cubicBezTo>
                    <a:pt x="115" y="94"/>
                    <a:pt x="114" y="96"/>
                    <a:pt x="112" y="96"/>
                  </a:cubicBezTo>
                  <a:cubicBezTo>
                    <a:pt x="12" y="96"/>
                    <a:pt x="12" y="96"/>
                    <a:pt x="12" y="96"/>
                  </a:cubicBezTo>
                  <a:cubicBezTo>
                    <a:pt x="10" y="96"/>
                    <a:pt x="8" y="94"/>
                    <a:pt x="8" y="92"/>
                  </a:cubicBezTo>
                  <a:cubicBezTo>
                    <a:pt x="8" y="34"/>
                    <a:pt x="8" y="34"/>
                    <a:pt x="8" y="34"/>
                  </a:cubicBezTo>
                  <a:cubicBezTo>
                    <a:pt x="8" y="32"/>
                    <a:pt x="9" y="31"/>
                    <a:pt x="11" y="30"/>
                  </a:cubicBezTo>
                  <a:cubicBezTo>
                    <a:pt x="32" y="27"/>
                    <a:pt x="32" y="27"/>
                    <a:pt x="32" y="27"/>
                  </a:cubicBezTo>
                  <a:cubicBezTo>
                    <a:pt x="39" y="10"/>
                    <a:pt x="39" y="10"/>
                    <a:pt x="39" y="10"/>
                  </a:cubicBezTo>
                  <a:cubicBezTo>
                    <a:pt x="40" y="8"/>
                    <a:pt x="41" y="7"/>
                    <a:pt x="43" y="7"/>
                  </a:cubicBezTo>
                  <a:cubicBezTo>
                    <a:pt x="81" y="7"/>
                    <a:pt x="81" y="7"/>
                    <a:pt x="81" y="7"/>
                  </a:cubicBezTo>
                  <a:cubicBezTo>
                    <a:pt x="83" y="7"/>
                    <a:pt x="84" y="8"/>
                    <a:pt x="85" y="10"/>
                  </a:cubicBezTo>
                  <a:cubicBezTo>
                    <a:pt x="91" y="27"/>
                    <a:pt x="91" y="27"/>
                    <a:pt x="91" y="27"/>
                  </a:cubicBezTo>
                  <a:cubicBezTo>
                    <a:pt x="112" y="30"/>
                    <a:pt x="112" y="30"/>
                    <a:pt x="112" y="30"/>
                  </a:cubicBezTo>
                  <a:cubicBezTo>
                    <a:pt x="114" y="31"/>
                    <a:pt x="115" y="32"/>
                    <a:pt x="115" y="34"/>
                  </a:cubicBezTo>
                  <a:lnTo>
                    <a:pt x="115" y="92"/>
                  </a:lnTo>
                  <a:close/>
                  <a:moveTo>
                    <a:pt x="115" y="92"/>
                  </a:moveTo>
                  <a:cubicBezTo>
                    <a:pt x="115" y="92"/>
                    <a:pt x="115" y="92"/>
                    <a:pt x="115" y="9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47" name="Freeform 131">
            <a:extLst>
              <a:ext uri="{FF2B5EF4-FFF2-40B4-BE49-F238E27FC236}">
                <a16:creationId xmlns:a16="http://schemas.microsoft.com/office/drawing/2014/main" id="{0FD046FD-C5B6-9C03-96CD-ACCB03D91CB3}"/>
              </a:ext>
            </a:extLst>
          </p:cNvPr>
          <p:cNvSpPr>
            <a:spLocks noEditPoints="1"/>
          </p:cNvSpPr>
          <p:nvPr/>
        </p:nvSpPr>
        <p:spPr bwMode="auto">
          <a:xfrm>
            <a:off x="7333024" y="3660124"/>
            <a:ext cx="401462" cy="376703"/>
          </a:xfrm>
          <a:custGeom>
            <a:avLst/>
            <a:gdLst/>
            <a:ahLst/>
            <a:cxnLst>
              <a:cxn ang="0">
                <a:pos x="111" y="0"/>
              </a:cxn>
              <a:cxn ang="0">
                <a:pos x="12" y="0"/>
              </a:cxn>
              <a:cxn ang="0">
                <a:pos x="0" y="12"/>
              </a:cxn>
              <a:cxn ang="0">
                <a:pos x="0" y="88"/>
              </a:cxn>
              <a:cxn ang="0">
                <a:pos x="12" y="100"/>
              </a:cxn>
              <a:cxn ang="0">
                <a:pos x="50" y="100"/>
              </a:cxn>
              <a:cxn ang="0">
                <a:pos x="50" y="104"/>
              </a:cxn>
              <a:cxn ang="0">
                <a:pos x="26" y="108"/>
              </a:cxn>
              <a:cxn ang="0">
                <a:pos x="23" y="111"/>
              </a:cxn>
              <a:cxn ang="0">
                <a:pos x="27" y="115"/>
              </a:cxn>
              <a:cxn ang="0">
                <a:pos x="96" y="115"/>
              </a:cxn>
              <a:cxn ang="0">
                <a:pos x="100" y="111"/>
              </a:cxn>
              <a:cxn ang="0">
                <a:pos x="97" y="108"/>
              </a:cxn>
              <a:cxn ang="0">
                <a:pos x="73" y="104"/>
              </a:cxn>
              <a:cxn ang="0">
                <a:pos x="73" y="100"/>
              </a:cxn>
              <a:cxn ang="0">
                <a:pos x="111" y="100"/>
              </a:cxn>
              <a:cxn ang="0">
                <a:pos x="123" y="88"/>
              </a:cxn>
              <a:cxn ang="0">
                <a:pos x="123" y="12"/>
              </a:cxn>
              <a:cxn ang="0">
                <a:pos x="111" y="0"/>
              </a:cxn>
              <a:cxn ang="0">
                <a:pos x="115" y="88"/>
              </a:cxn>
              <a:cxn ang="0">
                <a:pos x="111" y="92"/>
              </a:cxn>
              <a:cxn ang="0">
                <a:pos x="12" y="92"/>
              </a:cxn>
              <a:cxn ang="0">
                <a:pos x="8" y="88"/>
              </a:cxn>
              <a:cxn ang="0">
                <a:pos x="8" y="12"/>
              </a:cxn>
              <a:cxn ang="0">
                <a:pos x="12" y="8"/>
              </a:cxn>
              <a:cxn ang="0">
                <a:pos x="111" y="8"/>
              </a:cxn>
              <a:cxn ang="0">
                <a:pos x="115" y="12"/>
              </a:cxn>
              <a:cxn ang="0">
                <a:pos x="115" y="88"/>
              </a:cxn>
              <a:cxn ang="0">
                <a:pos x="104" y="15"/>
              </a:cxn>
              <a:cxn ang="0">
                <a:pos x="19" y="15"/>
              </a:cxn>
              <a:cxn ang="0">
                <a:pos x="16" y="19"/>
              </a:cxn>
              <a:cxn ang="0">
                <a:pos x="16" y="73"/>
              </a:cxn>
              <a:cxn ang="0">
                <a:pos x="19" y="77"/>
              </a:cxn>
              <a:cxn ang="0">
                <a:pos x="104" y="77"/>
              </a:cxn>
              <a:cxn ang="0">
                <a:pos x="108" y="73"/>
              </a:cxn>
              <a:cxn ang="0">
                <a:pos x="108" y="19"/>
              </a:cxn>
              <a:cxn ang="0">
                <a:pos x="104" y="15"/>
              </a:cxn>
              <a:cxn ang="0">
                <a:pos x="104" y="73"/>
              </a:cxn>
              <a:cxn ang="0">
                <a:pos x="19" y="73"/>
              </a:cxn>
              <a:cxn ang="0">
                <a:pos x="19" y="19"/>
              </a:cxn>
              <a:cxn ang="0">
                <a:pos x="104" y="19"/>
              </a:cxn>
              <a:cxn ang="0">
                <a:pos x="104" y="73"/>
              </a:cxn>
              <a:cxn ang="0">
                <a:pos x="104" y="73"/>
              </a:cxn>
              <a:cxn ang="0">
                <a:pos x="104" y="73"/>
              </a:cxn>
            </a:cxnLst>
            <a:rect l="0" t="0" r="r" b="b"/>
            <a:pathLst>
              <a:path w="123" h="115">
                <a:moveTo>
                  <a:pt x="111" y="0"/>
                </a:moveTo>
                <a:cubicBezTo>
                  <a:pt x="12" y="0"/>
                  <a:pt x="12" y="0"/>
                  <a:pt x="12" y="0"/>
                </a:cubicBezTo>
                <a:cubicBezTo>
                  <a:pt x="5" y="0"/>
                  <a:pt x="0" y="5"/>
                  <a:pt x="0" y="12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95"/>
                  <a:pt x="5" y="100"/>
                  <a:pt x="12" y="100"/>
                </a:cubicBezTo>
                <a:cubicBezTo>
                  <a:pt x="50" y="100"/>
                  <a:pt x="50" y="100"/>
                  <a:pt x="50" y="100"/>
                </a:cubicBezTo>
                <a:cubicBezTo>
                  <a:pt x="50" y="104"/>
                  <a:pt x="50" y="104"/>
                  <a:pt x="50" y="104"/>
                </a:cubicBezTo>
                <a:cubicBezTo>
                  <a:pt x="26" y="108"/>
                  <a:pt x="26" y="108"/>
                  <a:pt x="26" y="108"/>
                </a:cubicBezTo>
                <a:cubicBezTo>
                  <a:pt x="24" y="108"/>
                  <a:pt x="23" y="109"/>
                  <a:pt x="23" y="111"/>
                </a:cubicBezTo>
                <a:cubicBezTo>
                  <a:pt x="23" y="113"/>
                  <a:pt x="25" y="115"/>
                  <a:pt x="27" y="115"/>
                </a:cubicBezTo>
                <a:cubicBezTo>
                  <a:pt x="96" y="115"/>
                  <a:pt x="96" y="115"/>
                  <a:pt x="96" y="115"/>
                </a:cubicBezTo>
                <a:cubicBezTo>
                  <a:pt x="98" y="115"/>
                  <a:pt x="100" y="113"/>
                  <a:pt x="100" y="111"/>
                </a:cubicBezTo>
                <a:cubicBezTo>
                  <a:pt x="100" y="109"/>
                  <a:pt x="99" y="108"/>
                  <a:pt x="97" y="108"/>
                </a:cubicBezTo>
                <a:cubicBezTo>
                  <a:pt x="73" y="104"/>
                  <a:pt x="73" y="104"/>
                  <a:pt x="73" y="104"/>
                </a:cubicBezTo>
                <a:cubicBezTo>
                  <a:pt x="73" y="100"/>
                  <a:pt x="73" y="100"/>
                  <a:pt x="73" y="100"/>
                </a:cubicBezTo>
                <a:cubicBezTo>
                  <a:pt x="111" y="100"/>
                  <a:pt x="111" y="100"/>
                  <a:pt x="111" y="100"/>
                </a:cubicBezTo>
                <a:cubicBezTo>
                  <a:pt x="118" y="100"/>
                  <a:pt x="123" y="95"/>
                  <a:pt x="123" y="88"/>
                </a:cubicBezTo>
                <a:cubicBezTo>
                  <a:pt x="123" y="12"/>
                  <a:pt x="123" y="12"/>
                  <a:pt x="123" y="12"/>
                </a:cubicBezTo>
                <a:cubicBezTo>
                  <a:pt x="123" y="5"/>
                  <a:pt x="118" y="0"/>
                  <a:pt x="111" y="0"/>
                </a:cubicBezTo>
                <a:close/>
                <a:moveTo>
                  <a:pt x="115" y="88"/>
                </a:moveTo>
                <a:cubicBezTo>
                  <a:pt x="115" y="90"/>
                  <a:pt x="114" y="92"/>
                  <a:pt x="111" y="92"/>
                </a:cubicBezTo>
                <a:cubicBezTo>
                  <a:pt x="12" y="92"/>
                  <a:pt x="12" y="92"/>
                  <a:pt x="12" y="92"/>
                </a:cubicBezTo>
                <a:cubicBezTo>
                  <a:pt x="10" y="92"/>
                  <a:pt x="8" y="90"/>
                  <a:pt x="8" y="88"/>
                </a:cubicBezTo>
                <a:cubicBezTo>
                  <a:pt x="8" y="12"/>
                  <a:pt x="8" y="12"/>
                  <a:pt x="8" y="12"/>
                </a:cubicBezTo>
                <a:cubicBezTo>
                  <a:pt x="8" y="9"/>
                  <a:pt x="10" y="8"/>
                  <a:pt x="12" y="8"/>
                </a:cubicBezTo>
                <a:cubicBezTo>
                  <a:pt x="111" y="8"/>
                  <a:pt x="111" y="8"/>
                  <a:pt x="111" y="8"/>
                </a:cubicBezTo>
                <a:cubicBezTo>
                  <a:pt x="114" y="8"/>
                  <a:pt x="115" y="9"/>
                  <a:pt x="115" y="12"/>
                </a:cubicBezTo>
                <a:lnTo>
                  <a:pt x="115" y="88"/>
                </a:lnTo>
                <a:close/>
                <a:moveTo>
                  <a:pt x="104" y="15"/>
                </a:moveTo>
                <a:cubicBezTo>
                  <a:pt x="19" y="15"/>
                  <a:pt x="19" y="15"/>
                  <a:pt x="19" y="15"/>
                </a:cubicBezTo>
                <a:cubicBezTo>
                  <a:pt x="17" y="15"/>
                  <a:pt x="16" y="17"/>
                  <a:pt x="16" y="19"/>
                </a:cubicBezTo>
                <a:cubicBezTo>
                  <a:pt x="16" y="73"/>
                  <a:pt x="16" y="73"/>
                  <a:pt x="16" y="73"/>
                </a:cubicBezTo>
                <a:cubicBezTo>
                  <a:pt x="16" y="75"/>
                  <a:pt x="17" y="77"/>
                  <a:pt x="19" y="77"/>
                </a:cubicBezTo>
                <a:cubicBezTo>
                  <a:pt x="104" y="77"/>
                  <a:pt x="104" y="77"/>
                  <a:pt x="104" y="77"/>
                </a:cubicBezTo>
                <a:cubicBezTo>
                  <a:pt x="106" y="77"/>
                  <a:pt x="108" y="75"/>
                  <a:pt x="108" y="73"/>
                </a:cubicBezTo>
                <a:cubicBezTo>
                  <a:pt x="108" y="19"/>
                  <a:pt x="108" y="19"/>
                  <a:pt x="108" y="19"/>
                </a:cubicBezTo>
                <a:cubicBezTo>
                  <a:pt x="108" y="17"/>
                  <a:pt x="106" y="15"/>
                  <a:pt x="104" y="15"/>
                </a:cubicBezTo>
                <a:close/>
                <a:moveTo>
                  <a:pt x="104" y="73"/>
                </a:moveTo>
                <a:cubicBezTo>
                  <a:pt x="19" y="73"/>
                  <a:pt x="19" y="73"/>
                  <a:pt x="19" y="73"/>
                </a:cubicBezTo>
                <a:cubicBezTo>
                  <a:pt x="19" y="19"/>
                  <a:pt x="19" y="19"/>
                  <a:pt x="19" y="19"/>
                </a:cubicBezTo>
                <a:cubicBezTo>
                  <a:pt x="104" y="19"/>
                  <a:pt x="104" y="19"/>
                  <a:pt x="104" y="19"/>
                </a:cubicBezTo>
                <a:lnTo>
                  <a:pt x="104" y="73"/>
                </a:lnTo>
                <a:close/>
                <a:moveTo>
                  <a:pt x="104" y="73"/>
                </a:moveTo>
                <a:cubicBezTo>
                  <a:pt x="104" y="73"/>
                  <a:pt x="104" y="73"/>
                  <a:pt x="104" y="73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50" name="Group 180">
            <a:extLst>
              <a:ext uri="{FF2B5EF4-FFF2-40B4-BE49-F238E27FC236}">
                <a16:creationId xmlns:a16="http://schemas.microsoft.com/office/drawing/2014/main" id="{0DF6B8D0-7E7D-6E82-6B43-D36ADD62ED8B}"/>
              </a:ext>
            </a:extLst>
          </p:cNvPr>
          <p:cNvGrpSpPr/>
          <p:nvPr/>
        </p:nvGrpSpPr>
        <p:grpSpPr>
          <a:xfrm>
            <a:off x="8072278" y="3660124"/>
            <a:ext cx="401462" cy="376703"/>
            <a:chOff x="6373813" y="2717801"/>
            <a:chExt cx="360363" cy="338138"/>
          </a:xfrm>
          <a:solidFill>
            <a:schemeClr val="bg1">
              <a:lumMod val="50000"/>
            </a:schemeClr>
          </a:solidFill>
        </p:grpSpPr>
        <p:sp>
          <p:nvSpPr>
            <p:cNvPr id="151" name="Freeform 132">
              <a:extLst>
                <a:ext uri="{FF2B5EF4-FFF2-40B4-BE49-F238E27FC236}">
                  <a16:creationId xmlns:a16="http://schemas.microsoft.com/office/drawing/2014/main" id="{30197242-B22D-3B28-6FBB-C0EB7B42FFE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73813" y="2717801"/>
              <a:ext cx="360363" cy="338138"/>
            </a:xfrm>
            <a:custGeom>
              <a:avLst/>
              <a:gdLst/>
              <a:ahLst/>
              <a:cxnLst>
                <a:cxn ang="0">
                  <a:pos x="121" y="25"/>
                </a:cxn>
                <a:cxn ang="0">
                  <a:pos x="98" y="2"/>
                </a:cxn>
                <a:cxn ang="0">
                  <a:pos x="92" y="0"/>
                </a:cxn>
                <a:cxn ang="0">
                  <a:pos x="12" y="0"/>
                </a:cxn>
                <a:cxn ang="0">
                  <a:pos x="0" y="11"/>
                </a:cxn>
                <a:cxn ang="0">
                  <a:pos x="0" y="104"/>
                </a:cxn>
                <a:cxn ang="0">
                  <a:pos x="12" y="115"/>
                </a:cxn>
                <a:cxn ang="0">
                  <a:pos x="111" y="115"/>
                </a:cxn>
                <a:cxn ang="0">
                  <a:pos x="123" y="104"/>
                </a:cxn>
                <a:cxn ang="0">
                  <a:pos x="123" y="31"/>
                </a:cxn>
                <a:cxn ang="0">
                  <a:pos x="121" y="25"/>
                </a:cxn>
                <a:cxn ang="0">
                  <a:pos x="115" y="104"/>
                </a:cxn>
                <a:cxn ang="0">
                  <a:pos x="111" y="107"/>
                </a:cxn>
                <a:cxn ang="0">
                  <a:pos x="12" y="107"/>
                </a:cxn>
                <a:cxn ang="0">
                  <a:pos x="8" y="104"/>
                </a:cxn>
                <a:cxn ang="0">
                  <a:pos x="8" y="11"/>
                </a:cxn>
                <a:cxn ang="0">
                  <a:pos x="12" y="8"/>
                </a:cxn>
                <a:cxn ang="0">
                  <a:pos x="88" y="8"/>
                </a:cxn>
                <a:cxn ang="0">
                  <a:pos x="88" y="23"/>
                </a:cxn>
                <a:cxn ang="0">
                  <a:pos x="100" y="35"/>
                </a:cxn>
                <a:cxn ang="0">
                  <a:pos x="115" y="35"/>
                </a:cxn>
                <a:cxn ang="0">
                  <a:pos x="115" y="104"/>
                </a:cxn>
                <a:cxn ang="0">
                  <a:pos x="104" y="31"/>
                </a:cxn>
                <a:cxn ang="0">
                  <a:pos x="100" y="31"/>
                </a:cxn>
                <a:cxn ang="0">
                  <a:pos x="92" y="23"/>
                </a:cxn>
                <a:cxn ang="0">
                  <a:pos x="92" y="8"/>
                </a:cxn>
                <a:cxn ang="0">
                  <a:pos x="115" y="31"/>
                </a:cxn>
                <a:cxn ang="0">
                  <a:pos x="104" y="31"/>
                </a:cxn>
                <a:cxn ang="0">
                  <a:pos x="104" y="31"/>
                </a:cxn>
                <a:cxn ang="0">
                  <a:pos x="104" y="31"/>
                </a:cxn>
              </a:cxnLst>
              <a:rect l="0" t="0" r="r" b="b"/>
              <a:pathLst>
                <a:path w="123" h="115">
                  <a:moveTo>
                    <a:pt x="121" y="25"/>
                  </a:moveTo>
                  <a:cubicBezTo>
                    <a:pt x="98" y="2"/>
                    <a:pt x="98" y="2"/>
                    <a:pt x="98" y="2"/>
                  </a:cubicBezTo>
                  <a:cubicBezTo>
                    <a:pt x="96" y="1"/>
                    <a:pt x="94" y="0"/>
                    <a:pt x="9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1"/>
                  </a:cubicBezTo>
                  <a:cubicBezTo>
                    <a:pt x="0" y="104"/>
                    <a:pt x="0" y="104"/>
                    <a:pt x="0" y="104"/>
                  </a:cubicBezTo>
                  <a:cubicBezTo>
                    <a:pt x="0" y="110"/>
                    <a:pt x="5" y="115"/>
                    <a:pt x="12" y="115"/>
                  </a:cubicBezTo>
                  <a:cubicBezTo>
                    <a:pt x="111" y="115"/>
                    <a:pt x="111" y="115"/>
                    <a:pt x="111" y="115"/>
                  </a:cubicBezTo>
                  <a:cubicBezTo>
                    <a:pt x="118" y="115"/>
                    <a:pt x="123" y="110"/>
                    <a:pt x="123" y="104"/>
                  </a:cubicBezTo>
                  <a:cubicBezTo>
                    <a:pt x="123" y="31"/>
                    <a:pt x="123" y="31"/>
                    <a:pt x="123" y="31"/>
                  </a:cubicBezTo>
                  <a:cubicBezTo>
                    <a:pt x="123" y="29"/>
                    <a:pt x="122" y="27"/>
                    <a:pt x="121" y="25"/>
                  </a:cubicBezTo>
                  <a:close/>
                  <a:moveTo>
                    <a:pt x="115" y="104"/>
                  </a:moveTo>
                  <a:cubicBezTo>
                    <a:pt x="115" y="106"/>
                    <a:pt x="113" y="107"/>
                    <a:pt x="111" y="107"/>
                  </a:cubicBezTo>
                  <a:cubicBezTo>
                    <a:pt x="12" y="107"/>
                    <a:pt x="12" y="107"/>
                    <a:pt x="12" y="107"/>
                  </a:cubicBezTo>
                  <a:cubicBezTo>
                    <a:pt x="9" y="107"/>
                    <a:pt x="8" y="106"/>
                    <a:pt x="8" y="104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9"/>
                    <a:pt x="9" y="8"/>
                    <a:pt x="12" y="8"/>
                  </a:cubicBezTo>
                  <a:cubicBezTo>
                    <a:pt x="88" y="8"/>
                    <a:pt x="88" y="8"/>
                    <a:pt x="88" y="8"/>
                  </a:cubicBezTo>
                  <a:cubicBezTo>
                    <a:pt x="88" y="23"/>
                    <a:pt x="88" y="23"/>
                    <a:pt x="88" y="23"/>
                  </a:cubicBezTo>
                  <a:cubicBezTo>
                    <a:pt x="88" y="29"/>
                    <a:pt x="93" y="35"/>
                    <a:pt x="100" y="35"/>
                  </a:cubicBezTo>
                  <a:cubicBezTo>
                    <a:pt x="115" y="35"/>
                    <a:pt x="115" y="35"/>
                    <a:pt x="115" y="35"/>
                  </a:cubicBezTo>
                  <a:lnTo>
                    <a:pt x="115" y="104"/>
                  </a:lnTo>
                  <a:close/>
                  <a:moveTo>
                    <a:pt x="104" y="31"/>
                  </a:moveTo>
                  <a:cubicBezTo>
                    <a:pt x="100" y="31"/>
                    <a:pt x="100" y="31"/>
                    <a:pt x="100" y="31"/>
                  </a:cubicBezTo>
                  <a:cubicBezTo>
                    <a:pt x="96" y="31"/>
                    <a:pt x="92" y="27"/>
                    <a:pt x="92" y="23"/>
                  </a:cubicBezTo>
                  <a:cubicBezTo>
                    <a:pt x="92" y="8"/>
                    <a:pt x="92" y="8"/>
                    <a:pt x="92" y="8"/>
                  </a:cubicBezTo>
                  <a:cubicBezTo>
                    <a:pt x="115" y="31"/>
                    <a:pt x="115" y="31"/>
                    <a:pt x="115" y="31"/>
                  </a:cubicBezTo>
                  <a:lnTo>
                    <a:pt x="104" y="31"/>
                  </a:lnTo>
                  <a:close/>
                  <a:moveTo>
                    <a:pt x="104" y="31"/>
                  </a:moveTo>
                  <a:cubicBezTo>
                    <a:pt x="104" y="31"/>
                    <a:pt x="104" y="31"/>
                    <a:pt x="104" y="3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2" name="Freeform 133">
              <a:extLst>
                <a:ext uri="{FF2B5EF4-FFF2-40B4-BE49-F238E27FC236}">
                  <a16:creationId xmlns:a16="http://schemas.microsoft.com/office/drawing/2014/main" id="{336C52A9-BBD3-651B-1F41-0A4BB638681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43675" y="2786063"/>
              <a:ext cx="66675" cy="11113"/>
            </a:xfrm>
            <a:custGeom>
              <a:avLst/>
              <a:gdLst/>
              <a:ahLst/>
              <a:cxnLst>
                <a:cxn ang="0">
                  <a:pos x="1" y="4"/>
                </a:cxn>
                <a:cxn ang="0">
                  <a:pos x="21" y="4"/>
                </a:cxn>
                <a:cxn ang="0">
                  <a:pos x="23" y="2"/>
                </a:cxn>
                <a:cxn ang="0">
                  <a:pos x="21" y="0"/>
                </a:cxn>
                <a:cxn ang="0">
                  <a:pos x="1" y="0"/>
                </a:cxn>
                <a:cxn ang="0">
                  <a:pos x="0" y="2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</a:cxnLst>
              <a:rect l="0" t="0" r="r" b="b"/>
              <a:pathLst>
                <a:path w="23" h="4">
                  <a:moveTo>
                    <a:pt x="1" y="4"/>
                  </a:moveTo>
                  <a:cubicBezTo>
                    <a:pt x="21" y="4"/>
                    <a:pt x="21" y="4"/>
                    <a:pt x="21" y="4"/>
                  </a:cubicBezTo>
                  <a:cubicBezTo>
                    <a:pt x="22" y="4"/>
                    <a:pt x="23" y="3"/>
                    <a:pt x="23" y="2"/>
                  </a:cubicBezTo>
                  <a:cubicBezTo>
                    <a:pt x="23" y="1"/>
                    <a:pt x="22" y="0"/>
                    <a:pt x="2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lose/>
                  <a:moveTo>
                    <a:pt x="1" y="4"/>
                  </a:moveTo>
                  <a:cubicBezTo>
                    <a:pt x="1" y="4"/>
                    <a:pt x="1" y="4"/>
                    <a:pt x="1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3" name="Freeform 134">
              <a:extLst>
                <a:ext uri="{FF2B5EF4-FFF2-40B4-BE49-F238E27FC236}">
                  <a16:creationId xmlns:a16="http://schemas.microsoft.com/office/drawing/2014/main" id="{05B036CF-7462-032F-C22A-A0602058659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43675" y="2820988"/>
              <a:ext cx="66675" cy="9525"/>
            </a:xfrm>
            <a:custGeom>
              <a:avLst/>
              <a:gdLst/>
              <a:ahLst/>
              <a:cxnLst>
                <a:cxn ang="0">
                  <a:pos x="1" y="3"/>
                </a:cxn>
                <a:cxn ang="0">
                  <a:pos x="21" y="3"/>
                </a:cxn>
                <a:cxn ang="0">
                  <a:pos x="23" y="1"/>
                </a:cxn>
                <a:cxn ang="0">
                  <a:pos x="21" y="0"/>
                </a:cxn>
                <a:cxn ang="0">
                  <a:pos x="1" y="0"/>
                </a:cxn>
                <a:cxn ang="0">
                  <a:pos x="0" y="1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</a:cxnLst>
              <a:rect l="0" t="0" r="r" b="b"/>
              <a:pathLst>
                <a:path w="23" h="3">
                  <a:moveTo>
                    <a:pt x="1" y="3"/>
                  </a:moveTo>
                  <a:cubicBezTo>
                    <a:pt x="21" y="3"/>
                    <a:pt x="21" y="3"/>
                    <a:pt x="21" y="3"/>
                  </a:cubicBezTo>
                  <a:cubicBezTo>
                    <a:pt x="22" y="3"/>
                    <a:pt x="23" y="2"/>
                    <a:pt x="23" y="1"/>
                  </a:cubicBezTo>
                  <a:cubicBezTo>
                    <a:pt x="23" y="0"/>
                    <a:pt x="22" y="0"/>
                    <a:pt x="2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lose/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4" name="Freeform 135">
              <a:extLst>
                <a:ext uri="{FF2B5EF4-FFF2-40B4-BE49-F238E27FC236}">
                  <a16:creationId xmlns:a16="http://schemas.microsoft.com/office/drawing/2014/main" id="{2995D050-F5F4-EE88-91B6-B8EF627E456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43675" y="2852738"/>
              <a:ext cx="142875" cy="12700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1" y="4"/>
                </a:cxn>
                <a:cxn ang="0">
                  <a:pos x="48" y="4"/>
                </a:cxn>
                <a:cxn ang="0">
                  <a:pos x="49" y="2"/>
                </a:cxn>
                <a:cxn ang="0">
                  <a:pos x="48" y="0"/>
                </a:cxn>
                <a:cxn ang="0">
                  <a:pos x="1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49" h="4">
                  <a:moveTo>
                    <a:pt x="0" y="2"/>
                  </a:moveTo>
                  <a:cubicBezTo>
                    <a:pt x="0" y="3"/>
                    <a:pt x="0" y="4"/>
                    <a:pt x="1" y="4"/>
                  </a:cubicBezTo>
                  <a:cubicBezTo>
                    <a:pt x="48" y="4"/>
                    <a:pt x="48" y="4"/>
                    <a:pt x="48" y="4"/>
                  </a:cubicBezTo>
                  <a:cubicBezTo>
                    <a:pt x="49" y="4"/>
                    <a:pt x="49" y="3"/>
                    <a:pt x="49" y="2"/>
                  </a:cubicBezTo>
                  <a:cubicBezTo>
                    <a:pt x="49" y="1"/>
                    <a:pt x="49" y="0"/>
                    <a:pt x="48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lose/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5" name="Freeform 136">
              <a:extLst>
                <a:ext uri="{FF2B5EF4-FFF2-40B4-BE49-F238E27FC236}">
                  <a16:creationId xmlns:a16="http://schemas.microsoft.com/office/drawing/2014/main" id="{DB84AC32-E19E-3212-9DAD-0F732CF386A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18263" y="2921001"/>
              <a:ext cx="268288" cy="11113"/>
            </a:xfrm>
            <a:custGeom>
              <a:avLst/>
              <a:gdLst/>
              <a:ahLst/>
              <a:cxnLst>
                <a:cxn ang="0">
                  <a:pos x="91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91" y="4"/>
                </a:cxn>
                <a:cxn ang="0">
                  <a:pos x="92" y="2"/>
                </a:cxn>
                <a:cxn ang="0">
                  <a:pos x="91" y="0"/>
                </a:cxn>
                <a:cxn ang="0">
                  <a:pos x="91" y="0"/>
                </a:cxn>
                <a:cxn ang="0">
                  <a:pos x="91" y="0"/>
                </a:cxn>
              </a:cxnLst>
              <a:rect l="0" t="0" r="r" b="b"/>
              <a:pathLst>
                <a:path w="92" h="4">
                  <a:moveTo>
                    <a:pt x="91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91" y="4"/>
                    <a:pt x="91" y="4"/>
                    <a:pt x="91" y="4"/>
                  </a:cubicBezTo>
                  <a:cubicBezTo>
                    <a:pt x="92" y="4"/>
                    <a:pt x="92" y="3"/>
                    <a:pt x="92" y="2"/>
                  </a:cubicBezTo>
                  <a:cubicBezTo>
                    <a:pt x="92" y="1"/>
                    <a:pt x="92" y="0"/>
                    <a:pt x="91" y="0"/>
                  </a:cubicBezTo>
                  <a:close/>
                  <a:moveTo>
                    <a:pt x="91" y="0"/>
                  </a:moveTo>
                  <a:cubicBezTo>
                    <a:pt x="91" y="0"/>
                    <a:pt x="91" y="0"/>
                    <a:pt x="91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6" name="Freeform 137">
              <a:extLst>
                <a:ext uri="{FF2B5EF4-FFF2-40B4-BE49-F238E27FC236}">
                  <a16:creationId xmlns:a16="http://schemas.microsoft.com/office/drawing/2014/main" id="{00CF728E-68E7-0A93-6AF1-E4AC1E680C6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18263" y="2955926"/>
              <a:ext cx="268288" cy="9525"/>
            </a:xfrm>
            <a:custGeom>
              <a:avLst/>
              <a:gdLst/>
              <a:ahLst/>
              <a:cxnLst>
                <a:cxn ang="0">
                  <a:pos x="91" y="0"/>
                </a:cxn>
                <a:cxn ang="0">
                  <a:pos x="2" y="0"/>
                </a:cxn>
                <a:cxn ang="0">
                  <a:pos x="0" y="1"/>
                </a:cxn>
                <a:cxn ang="0">
                  <a:pos x="2" y="3"/>
                </a:cxn>
                <a:cxn ang="0">
                  <a:pos x="91" y="3"/>
                </a:cxn>
                <a:cxn ang="0">
                  <a:pos x="92" y="1"/>
                </a:cxn>
                <a:cxn ang="0">
                  <a:pos x="91" y="0"/>
                </a:cxn>
                <a:cxn ang="0">
                  <a:pos x="91" y="0"/>
                </a:cxn>
                <a:cxn ang="0">
                  <a:pos x="91" y="0"/>
                </a:cxn>
              </a:cxnLst>
              <a:rect l="0" t="0" r="r" b="b"/>
              <a:pathLst>
                <a:path w="92" h="3">
                  <a:moveTo>
                    <a:pt x="91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91" y="3"/>
                    <a:pt x="91" y="3"/>
                    <a:pt x="91" y="3"/>
                  </a:cubicBezTo>
                  <a:cubicBezTo>
                    <a:pt x="92" y="3"/>
                    <a:pt x="92" y="3"/>
                    <a:pt x="92" y="1"/>
                  </a:cubicBezTo>
                  <a:cubicBezTo>
                    <a:pt x="92" y="0"/>
                    <a:pt x="92" y="0"/>
                    <a:pt x="91" y="0"/>
                  </a:cubicBezTo>
                  <a:close/>
                  <a:moveTo>
                    <a:pt x="91" y="0"/>
                  </a:moveTo>
                  <a:cubicBezTo>
                    <a:pt x="91" y="0"/>
                    <a:pt x="91" y="0"/>
                    <a:pt x="91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7" name="Freeform 138">
              <a:extLst>
                <a:ext uri="{FF2B5EF4-FFF2-40B4-BE49-F238E27FC236}">
                  <a16:creationId xmlns:a16="http://schemas.microsoft.com/office/drawing/2014/main" id="{1274D992-0B2D-3024-AADA-B848D5C6B78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18263" y="2987676"/>
              <a:ext cx="268288" cy="12700"/>
            </a:xfrm>
            <a:custGeom>
              <a:avLst/>
              <a:gdLst/>
              <a:ahLst/>
              <a:cxnLst>
                <a:cxn ang="0">
                  <a:pos x="91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91" y="4"/>
                </a:cxn>
                <a:cxn ang="0">
                  <a:pos x="92" y="2"/>
                </a:cxn>
                <a:cxn ang="0">
                  <a:pos x="91" y="0"/>
                </a:cxn>
                <a:cxn ang="0">
                  <a:pos x="91" y="0"/>
                </a:cxn>
                <a:cxn ang="0">
                  <a:pos x="91" y="0"/>
                </a:cxn>
              </a:cxnLst>
              <a:rect l="0" t="0" r="r" b="b"/>
              <a:pathLst>
                <a:path w="92" h="4">
                  <a:moveTo>
                    <a:pt x="91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91" y="4"/>
                    <a:pt x="91" y="4"/>
                    <a:pt x="91" y="4"/>
                  </a:cubicBezTo>
                  <a:cubicBezTo>
                    <a:pt x="92" y="4"/>
                    <a:pt x="92" y="3"/>
                    <a:pt x="92" y="2"/>
                  </a:cubicBezTo>
                  <a:cubicBezTo>
                    <a:pt x="92" y="1"/>
                    <a:pt x="92" y="0"/>
                    <a:pt x="91" y="0"/>
                  </a:cubicBezTo>
                  <a:close/>
                  <a:moveTo>
                    <a:pt x="91" y="0"/>
                  </a:moveTo>
                  <a:cubicBezTo>
                    <a:pt x="91" y="0"/>
                    <a:pt x="91" y="0"/>
                    <a:pt x="91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8" name="Freeform 139">
              <a:extLst>
                <a:ext uri="{FF2B5EF4-FFF2-40B4-BE49-F238E27FC236}">
                  <a16:creationId xmlns:a16="http://schemas.microsoft.com/office/drawing/2014/main" id="{5FFEEC79-AE66-A07A-427B-E3D199F02F1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18263" y="2889251"/>
              <a:ext cx="268288" cy="7938"/>
            </a:xfrm>
            <a:custGeom>
              <a:avLst/>
              <a:gdLst/>
              <a:ahLst/>
              <a:cxnLst>
                <a:cxn ang="0">
                  <a:pos x="91" y="0"/>
                </a:cxn>
                <a:cxn ang="0">
                  <a:pos x="2" y="0"/>
                </a:cxn>
                <a:cxn ang="0">
                  <a:pos x="0" y="1"/>
                </a:cxn>
                <a:cxn ang="0">
                  <a:pos x="2" y="3"/>
                </a:cxn>
                <a:cxn ang="0">
                  <a:pos x="91" y="3"/>
                </a:cxn>
                <a:cxn ang="0">
                  <a:pos x="92" y="1"/>
                </a:cxn>
                <a:cxn ang="0">
                  <a:pos x="91" y="0"/>
                </a:cxn>
                <a:cxn ang="0">
                  <a:pos x="91" y="0"/>
                </a:cxn>
                <a:cxn ang="0">
                  <a:pos x="91" y="0"/>
                </a:cxn>
              </a:cxnLst>
              <a:rect l="0" t="0" r="r" b="b"/>
              <a:pathLst>
                <a:path w="92" h="3">
                  <a:moveTo>
                    <a:pt x="91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91" y="3"/>
                    <a:pt x="91" y="3"/>
                    <a:pt x="91" y="3"/>
                  </a:cubicBezTo>
                  <a:cubicBezTo>
                    <a:pt x="92" y="3"/>
                    <a:pt x="92" y="3"/>
                    <a:pt x="92" y="1"/>
                  </a:cubicBezTo>
                  <a:cubicBezTo>
                    <a:pt x="92" y="0"/>
                    <a:pt x="92" y="0"/>
                    <a:pt x="91" y="0"/>
                  </a:cubicBezTo>
                  <a:close/>
                  <a:moveTo>
                    <a:pt x="91" y="0"/>
                  </a:moveTo>
                  <a:cubicBezTo>
                    <a:pt x="91" y="0"/>
                    <a:pt x="91" y="0"/>
                    <a:pt x="91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9" name="Freeform 140">
              <a:extLst>
                <a:ext uri="{FF2B5EF4-FFF2-40B4-BE49-F238E27FC236}">
                  <a16:creationId xmlns:a16="http://schemas.microsoft.com/office/drawing/2014/main" id="{8C5B51E0-1EC7-88D3-1BE7-78E1F73080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18263" y="2774951"/>
              <a:ext cx="101600" cy="90488"/>
            </a:xfrm>
            <a:custGeom>
              <a:avLst/>
              <a:gdLst/>
              <a:ahLst/>
              <a:cxnLst>
                <a:cxn ang="0">
                  <a:pos x="4" y="31"/>
                </a:cxn>
                <a:cxn ang="0">
                  <a:pos x="31" y="31"/>
                </a:cxn>
                <a:cxn ang="0">
                  <a:pos x="35" y="27"/>
                </a:cxn>
                <a:cxn ang="0">
                  <a:pos x="35" y="4"/>
                </a:cxn>
                <a:cxn ang="0">
                  <a:pos x="31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7"/>
                </a:cxn>
                <a:cxn ang="0">
                  <a:pos x="4" y="31"/>
                </a:cxn>
                <a:cxn ang="0">
                  <a:pos x="8" y="8"/>
                </a:cxn>
                <a:cxn ang="0">
                  <a:pos x="27" y="8"/>
                </a:cxn>
                <a:cxn ang="0">
                  <a:pos x="27" y="23"/>
                </a:cxn>
                <a:cxn ang="0">
                  <a:pos x="8" y="23"/>
                </a:cxn>
                <a:cxn ang="0">
                  <a:pos x="8" y="8"/>
                </a:cxn>
                <a:cxn ang="0">
                  <a:pos x="8" y="8"/>
                </a:cxn>
                <a:cxn ang="0">
                  <a:pos x="8" y="8"/>
                </a:cxn>
              </a:cxnLst>
              <a:rect l="0" t="0" r="r" b="b"/>
              <a:pathLst>
                <a:path w="35" h="31">
                  <a:moveTo>
                    <a:pt x="4" y="31"/>
                  </a:moveTo>
                  <a:cubicBezTo>
                    <a:pt x="31" y="31"/>
                    <a:pt x="31" y="31"/>
                    <a:pt x="31" y="31"/>
                  </a:cubicBezTo>
                  <a:cubicBezTo>
                    <a:pt x="33" y="31"/>
                    <a:pt x="35" y="29"/>
                    <a:pt x="35" y="27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2"/>
                    <a:pt x="33" y="0"/>
                    <a:pt x="31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9"/>
                    <a:pt x="2" y="31"/>
                    <a:pt x="4" y="31"/>
                  </a:cubicBezTo>
                  <a:close/>
                  <a:moveTo>
                    <a:pt x="8" y="8"/>
                  </a:moveTo>
                  <a:cubicBezTo>
                    <a:pt x="27" y="8"/>
                    <a:pt x="27" y="8"/>
                    <a:pt x="27" y="8"/>
                  </a:cubicBezTo>
                  <a:cubicBezTo>
                    <a:pt x="27" y="23"/>
                    <a:pt x="27" y="23"/>
                    <a:pt x="27" y="23"/>
                  </a:cubicBezTo>
                  <a:cubicBezTo>
                    <a:pt x="8" y="23"/>
                    <a:pt x="8" y="23"/>
                    <a:pt x="8" y="23"/>
                  </a:cubicBezTo>
                  <a:lnTo>
                    <a:pt x="8" y="8"/>
                  </a:lnTo>
                  <a:close/>
                  <a:moveTo>
                    <a:pt x="8" y="8"/>
                  </a:moveTo>
                  <a:cubicBezTo>
                    <a:pt x="8" y="8"/>
                    <a:pt x="8" y="8"/>
                    <a:pt x="8" y="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60" name="Group 179">
            <a:extLst>
              <a:ext uri="{FF2B5EF4-FFF2-40B4-BE49-F238E27FC236}">
                <a16:creationId xmlns:a16="http://schemas.microsoft.com/office/drawing/2014/main" id="{2F953A35-F1D4-98CC-1C40-9218A8D3F886}"/>
              </a:ext>
            </a:extLst>
          </p:cNvPr>
          <p:cNvGrpSpPr/>
          <p:nvPr/>
        </p:nvGrpSpPr>
        <p:grpSpPr>
          <a:xfrm>
            <a:off x="8811535" y="3647743"/>
            <a:ext cx="298886" cy="401462"/>
            <a:chOff x="7192963" y="2706688"/>
            <a:chExt cx="268288" cy="360363"/>
          </a:xfrm>
          <a:solidFill>
            <a:schemeClr val="bg1">
              <a:lumMod val="50000"/>
            </a:schemeClr>
          </a:solidFill>
        </p:grpSpPr>
        <p:sp>
          <p:nvSpPr>
            <p:cNvPr id="161" name="Freeform 141">
              <a:extLst>
                <a:ext uri="{FF2B5EF4-FFF2-40B4-BE49-F238E27FC236}">
                  <a16:creationId xmlns:a16="http://schemas.microsoft.com/office/drawing/2014/main" id="{78DE13F8-47AE-7568-D51A-63EAFC7A63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59638" y="2771776"/>
              <a:ext cx="134938" cy="134938"/>
            </a:xfrm>
            <a:custGeom>
              <a:avLst/>
              <a:gdLst/>
              <a:ahLst/>
              <a:cxnLst>
                <a:cxn ang="0">
                  <a:pos x="23" y="46"/>
                </a:cxn>
                <a:cxn ang="0">
                  <a:pos x="46" y="23"/>
                </a:cxn>
                <a:cxn ang="0">
                  <a:pos x="23" y="0"/>
                </a:cxn>
                <a:cxn ang="0">
                  <a:pos x="0" y="23"/>
                </a:cxn>
                <a:cxn ang="0">
                  <a:pos x="23" y="46"/>
                </a:cxn>
                <a:cxn ang="0">
                  <a:pos x="23" y="4"/>
                </a:cxn>
                <a:cxn ang="0">
                  <a:pos x="42" y="23"/>
                </a:cxn>
                <a:cxn ang="0">
                  <a:pos x="23" y="42"/>
                </a:cxn>
                <a:cxn ang="0">
                  <a:pos x="4" y="23"/>
                </a:cxn>
                <a:cxn ang="0">
                  <a:pos x="23" y="4"/>
                </a:cxn>
                <a:cxn ang="0">
                  <a:pos x="23" y="4"/>
                </a:cxn>
                <a:cxn ang="0">
                  <a:pos x="23" y="4"/>
                </a:cxn>
              </a:cxnLst>
              <a:rect l="0" t="0" r="r" b="b"/>
              <a:pathLst>
                <a:path w="46" h="46">
                  <a:moveTo>
                    <a:pt x="23" y="46"/>
                  </a:moveTo>
                  <a:cubicBezTo>
                    <a:pt x="35" y="46"/>
                    <a:pt x="46" y="36"/>
                    <a:pt x="46" y="23"/>
                  </a:cubicBezTo>
                  <a:cubicBezTo>
                    <a:pt x="46" y="11"/>
                    <a:pt x="35" y="0"/>
                    <a:pt x="23" y="0"/>
                  </a:cubicBezTo>
                  <a:cubicBezTo>
                    <a:pt x="10" y="0"/>
                    <a:pt x="0" y="11"/>
                    <a:pt x="0" y="23"/>
                  </a:cubicBezTo>
                  <a:cubicBezTo>
                    <a:pt x="0" y="36"/>
                    <a:pt x="10" y="46"/>
                    <a:pt x="23" y="46"/>
                  </a:cubicBezTo>
                  <a:close/>
                  <a:moveTo>
                    <a:pt x="23" y="4"/>
                  </a:moveTo>
                  <a:cubicBezTo>
                    <a:pt x="33" y="4"/>
                    <a:pt x="42" y="13"/>
                    <a:pt x="42" y="23"/>
                  </a:cubicBezTo>
                  <a:cubicBezTo>
                    <a:pt x="42" y="34"/>
                    <a:pt x="33" y="42"/>
                    <a:pt x="23" y="42"/>
                  </a:cubicBezTo>
                  <a:cubicBezTo>
                    <a:pt x="12" y="42"/>
                    <a:pt x="4" y="34"/>
                    <a:pt x="4" y="23"/>
                  </a:cubicBezTo>
                  <a:cubicBezTo>
                    <a:pt x="4" y="13"/>
                    <a:pt x="12" y="4"/>
                    <a:pt x="23" y="4"/>
                  </a:cubicBezTo>
                  <a:close/>
                  <a:moveTo>
                    <a:pt x="23" y="4"/>
                  </a:moveTo>
                  <a:cubicBezTo>
                    <a:pt x="23" y="4"/>
                    <a:pt x="23" y="4"/>
                    <a:pt x="23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2" name="Freeform 142">
              <a:extLst>
                <a:ext uri="{FF2B5EF4-FFF2-40B4-BE49-F238E27FC236}">
                  <a16:creationId xmlns:a16="http://schemas.microsoft.com/office/drawing/2014/main" id="{635655BF-EDEE-4E7E-AA3D-B7138E984C5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92963" y="2706688"/>
              <a:ext cx="268288" cy="360363"/>
            </a:xfrm>
            <a:custGeom>
              <a:avLst/>
              <a:gdLst/>
              <a:ahLst/>
              <a:cxnLst>
                <a:cxn ang="0">
                  <a:pos x="46" y="0"/>
                </a:cxn>
                <a:cxn ang="0">
                  <a:pos x="0" y="46"/>
                </a:cxn>
                <a:cxn ang="0">
                  <a:pos x="40" y="120"/>
                </a:cxn>
                <a:cxn ang="0">
                  <a:pos x="46" y="123"/>
                </a:cxn>
                <a:cxn ang="0">
                  <a:pos x="46" y="123"/>
                </a:cxn>
                <a:cxn ang="0">
                  <a:pos x="52" y="120"/>
                </a:cxn>
                <a:cxn ang="0">
                  <a:pos x="92" y="46"/>
                </a:cxn>
                <a:cxn ang="0">
                  <a:pos x="46" y="0"/>
                </a:cxn>
                <a:cxn ang="0">
                  <a:pos x="46" y="115"/>
                </a:cxn>
                <a:cxn ang="0">
                  <a:pos x="46" y="115"/>
                </a:cxn>
                <a:cxn ang="0">
                  <a:pos x="45" y="115"/>
                </a:cxn>
                <a:cxn ang="0">
                  <a:pos x="7" y="46"/>
                </a:cxn>
                <a:cxn ang="0">
                  <a:pos x="46" y="8"/>
                </a:cxn>
                <a:cxn ang="0">
                  <a:pos x="84" y="46"/>
                </a:cxn>
                <a:cxn ang="0">
                  <a:pos x="46" y="115"/>
                </a:cxn>
                <a:cxn ang="0">
                  <a:pos x="46" y="115"/>
                </a:cxn>
                <a:cxn ang="0">
                  <a:pos x="46" y="115"/>
                </a:cxn>
              </a:cxnLst>
              <a:rect l="0" t="0" r="r" b="b"/>
              <a:pathLst>
                <a:path w="92" h="123">
                  <a:moveTo>
                    <a:pt x="46" y="0"/>
                  </a:moveTo>
                  <a:cubicBezTo>
                    <a:pt x="20" y="0"/>
                    <a:pt x="0" y="21"/>
                    <a:pt x="0" y="46"/>
                  </a:cubicBezTo>
                  <a:cubicBezTo>
                    <a:pt x="0" y="73"/>
                    <a:pt x="23" y="101"/>
                    <a:pt x="40" y="120"/>
                  </a:cubicBezTo>
                  <a:cubicBezTo>
                    <a:pt x="40" y="120"/>
                    <a:pt x="42" y="123"/>
                    <a:pt x="46" y="123"/>
                  </a:cubicBezTo>
                  <a:cubicBezTo>
                    <a:pt x="46" y="123"/>
                    <a:pt x="46" y="123"/>
                    <a:pt x="46" y="123"/>
                  </a:cubicBezTo>
                  <a:cubicBezTo>
                    <a:pt x="49" y="123"/>
                    <a:pt x="52" y="120"/>
                    <a:pt x="52" y="120"/>
                  </a:cubicBezTo>
                  <a:cubicBezTo>
                    <a:pt x="69" y="101"/>
                    <a:pt x="92" y="73"/>
                    <a:pt x="92" y="46"/>
                  </a:cubicBezTo>
                  <a:cubicBezTo>
                    <a:pt x="92" y="21"/>
                    <a:pt x="71" y="0"/>
                    <a:pt x="46" y="0"/>
                  </a:cubicBezTo>
                  <a:close/>
                  <a:moveTo>
                    <a:pt x="46" y="115"/>
                  </a:moveTo>
                  <a:cubicBezTo>
                    <a:pt x="46" y="115"/>
                    <a:pt x="46" y="115"/>
                    <a:pt x="46" y="115"/>
                  </a:cubicBezTo>
                  <a:cubicBezTo>
                    <a:pt x="46" y="115"/>
                    <a:pt x="45" y="115"/>
                    <a:pt x="45" y="115"/>
                  </a:cubicBezTo>
                  <a:cubicBezTo>
                    <a:pt x="31" y="98"/>
                    <a:pt x="7" y="71"/>
                    <a:pt x="7" y="46"/>
                  </a:cubicBezTo>
                  <a:cubicBezTo>
                    <a:pt x="7" y="25"/>
                    <a:pt x="25" y="8"/>
                    <a:pt x="46" y="8"/>
                  </a:cubicBezTo>
                  <a:cubicBezTo>
                    <a:pt x="67" y="8"/>
                    <a:pt x="84" y="25"/>
                    <a:pt x="84" y="46"/>
                  </a:cubicBezTo>
                  <a:cubicBezTo>
                    <a:pt x="84" y="71"/>
                    <a:pt x="60" y="98"/>
                    <a:pt x="46" y="115"/>
                  </a:cubicBezTo>
                  <a:close/>
                  <a:moveTo>
                    <a:pt x="46" y="115"/>
                  </a:moveTo>
                  <a:cubicBezTo>
                    <a:pt x="46" y="115"/>
                    <a:pt x="46" y="115"/>
                    <a:pt x="46" y="11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63" name="Freeform 143">
            <a:extLst>
              <a:ext uri="{FF2B5EF4-FFF2-40B4-BE49-F238E27FC236}">
                <a16:creationId xmlns:a16="http://schemas.microsoft.com/office/drawing/2014/main" id="{DECF0339-A4A7-7791-5923-C0A16B165194}"/>
              </a:ext>
            </a:extLst>
          </p:cNvPr>
          <p:cNvSpPr>
            <a:spLocks noEditPoints="1"/>
          </p:cNvSpPr>
          <p:nvPr/>
        </p:nvSpPr>
        <p:spPr bwMode="auto">
          <a:xfrm>
            <a:off x="9448215" y="3716718"/>
            <a:ext cx="399693" cy="263515"/>
          </a:xfrm>
          <a:custGeom>
            <a:avLst/>
            <a:gdLst/>
            <a:ahLst/>
            <a:cxnLst>
              <a:cxn ang="0">
                <a:pos x="107" y="0"/>
              </a:cxn>
              <a:cxn ang="0">
                <a:pos x="15" y="0"/>
              </a:cxn>
              <a:cxn ang="0">
                <a:pos x="0" y="16"/>
              </a:cxn>
              <a:cxn ang="0">
                <a:pos x="0" y="65"/>
              </a:cxn>
              <a:cxn ang="0">
                <a:pos x="15" y="81"/>
              </a:cxn>
              <a:cxn ang="0">
                <a:pos x="107" y="81"/>
              </a:cxn>
              <a:cxn ang="0">
                <a:pos x="123" y="65"/>
              </a:cxn>
              <a:cxn ang="0">
                <a:pos x="123" y="16"/>
              </a:cxn>
              <a:cxn ang="0">
                <a:pos x="107" y="0"/>
              </a:cxn>
              <a:cxn ang="0">
                <a:pos x="8" y="20"/>
              </a:cxn>
              <a:cxn ang="0">
                <a:pos x="34" y="41"/>
              </a:cxn>
              <a:cxn ang="0">
                <a:pos x="8" y="61"/>
              </a:cxn>
              <a:cxn ang="0">
                <a:pos x="8" y="20"/>
              </a:cxn>
              <a:cxn ang="0">
                <a:pos x="115" y="65"/>
              </a:cxn>
              <a:cxn ang="0">
                <a:pos x="107" y="73"/>
              </a:cxn>
              <a:cxn ang="0">
                <a:pos x="15" y="73"/>
              </a:cxn>
              <a:cxn ang="0">
                <a:pos x="8" y="65"/>
              </a:cxn>
              <a:cxn ang="0">
                <a:pos x="38" y="43"/>
              </a:cxn>
              <a:cxn ang="0">
                <a:pos x="54" y="56"/>
              </a:cxn>
              <a:cxn ang="0">
                <a:pos x="61" y="58"/>
              </a:cxn>
              <a:cxn ang="0">
                <a:pos x="68" y="56"/>
              </a:cxn>
              <a:cxn ang="0">
                <a:pos x="85" y="43"/>
              </a:cxn>
              <a:cxn ang="0">
                <a:pos x="115" y="65"/>
              </a:cxn>
              <a:cxn ang="0">
                <a:pos x="115" y="61"/>
              </a:cxn>
              <a:cxn ang="0">
                <a:pos x="88" y="41"/>
              </a:cxn>
              <a:cxn ang="0">
                <a:pos x="115" y="20"/>
              </a:cxn>
              <a:cxn ang="0">
                <a:pos x="115" y="61"/>
              </a:cxn>
              <a:cxn ang="0">
                <a:pos x="66" y="52"/>
              </a:cxn>
              <a:cxn ang="0">
                <a:pos x="61" y="54"/>
              </a:cxn>
              <a:cxn ang="0">
                <a:pos x="57" y="52"/>
              </a:cxn>
              <a:cxn ang="0">
                <a:pos x="41" y="41"/>
              </a:cxn>
              <a:cxn ang="0">
                <a:pos x="38" y="38"/>
              </a:cxn>
              <a:cxn ang="0">
                <a:pos x="8" y="16"/>
              </a:cxn>
              <a:cxn ang="0">
                <a:pos x="15" y="8"/>
              </a:cxn>
              <a:cxn ang="0">
                <a:pos x="107" y="8"/>
              </a:cxn>
              <a:cxn ang="0">
                <a:pos x="115" y="16"/>
              </a:cxn>
              <a:cxn ang="0">
                <a:pos x="66" y="52"/>
              </a:cxn>
              <a:cxn ang="0">
                <a:pos x="66" y="52"/>
              </a:cxn>
              <a:cxn ang="0">
                <a:pos x="66" y="52"/>
              </a:cxn>
            </a:cxnLst>
            <a:rect l="0" t="0" r="r" b="b"/>
            <a:pathLst>
              <a:path w="123" h="81">
                <a:moveTo>
                  <a:pt x="107" y="0"/>
                </a:moveTo>
                <a:cubicBezTo>
                  <a:pt x="15" y="0"/>
                  <a:pt x="15" y="0"/>
                  <a:pt x="15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65"/>
                  <a:pt x="0" y="65"/>
                  <a:pt x="0" y="65"/>
                </a:cubicBezTo>
                <a:cubicBezTo>
                  <a:pt x="0" y="74"/>
                  <a:pt x="7" y="81"/>
                  <a:pt x="15" y="81"/>
                </a:cubicBezTo>
                <a:cubicBezTo>
                  <a:pt x="107" y="81"/>
                  <a:pt x="107" y="81"/>
                  <a:pt x="107" y="81"/>
                </a:cubicBezTo>
                <a:cubicBezTo>
                  <a:pt x="116" y="81"/>
                  <a:pt x="123" y="74"/>
                  <a:pt x="123" y="65"/>
                </a:cubicBezTo>
                <a:cubicBezTo>
                  <a:pt x="123" y="16"/>
                  <a:pt x="123" y="16"/>
                  <a:pt x="123" y="16"/>
                </a:cubicBezTo>
                <a:cubicBezTo>
                  <a:pt x="123" y="7"/>
                  <a:pt x="116" y="0"/>
                  <a:pt x="107" y="0"/>
                </a:cubicBezTo>
                <a:close/>
                <a:moveTo>
                  <a:pt x="8" y="20"/>
                </a:moveTo>
                <a:cubicBezTo>
                  <a:pt x="34" y="41"/>
                  <a:pt x="34" y="41"/>
                  <a:pt x="34" y="41"/>
                </a:cubicBezTo>
                <a:cubicBezTo>
                  <a:pt x="8" y="61"/>
                  <a:pt x="8" y="61"/>
                  <a:pt x="8" y="61"/>
                </a:cubicBezTo>
                <a:lnTo>
                  <a:pt x="8" y="20"/>
                </a:lnTo>
                <a:close/>
                <a:moveTo>
                  <a:pt x="115" y="65"/>
                </a:moveTo>
                <a:cubicBezTo>
                  <a:pt x="115" y="70"/>
                  <a:pt x="112" y="73"/>
                  <a:pt x="107" y="73"/>
                </a:cubicBezTo>
                <a:cubicBezTo>
                  <a:pt x="15" y="73"/>
                  <a:pt x="15" y="73"/>
                  <a:pt x="15" y="73"/>
                </a:cubicBezTo>
                <a:cubicBezTo>
                  <a:pt x="11" y="73"/>
                  <a:pt x="8" y="70"/>
                  <a:pt x="8" y="65"/>
                </a:cubicBezTo>
                <a:cubicBezTo>
                  <a:pt x="38" y="43"/>
                  <a:pt x="38" y="43"/>
                  <a:pt x="38" y="43"/>
                </a:cubicBezTo>
                <a:cubicBezTo>
                  <a:pt x="54" y="56"/>
                  <a:pt x="54" y="56"/>
                  <a:pt x="54" y="56"/>
                </a:cubicBezTo>
                <a:cubicBezTo>
                  <a:pt x="56" y="57"/>
                  <a:pt x="59" y="58"/>
                  <a:pt x="61" y="58"/>
                </a:cubicBezTo>
                <a:cubicBezTo>
                  <a:pt x="64" y="58"/>
                  <a:pt x="66" y="57"/>
                  <a:pt x="68" y="56"/>
                </a:cubicBezTo>
                <a:cubicBezTo>
                  <a:pt x="85" y="43"/>
                  <a:pt x="85" y="43"/>
                  <a:pt x="85" y="43"/>
                </a:cubicBezTo>
                <a:lnTo>
                  <a:pt x="115" y="65"/>
                </a:lnTo>
                <a:close/>
                <a:moveTo>
                  <a:pt x="115" y="61"/>
                </a:moveTo>
                <a:cubicBezTo>
                  <a:pt x="88" y="41"/>
                  <a:pt x="88" y="41"/>
                  <a:pt x="88" y="41"/>
                </a:cubicBezTo>
                <a:cubicBezTo>
                  <a:pt x="115" y="20"/>
                  <a:pt x="115" y="20"/>
                  <a:pt x="115" y="20"/>
                </a:cubicBezTo>
                <a:lnTo>
                  <a:pt x="115" y="61"/>
                </a:lnTo>
                <a:close/>
                <a:moveTo>
                  <a:pt x="66" y="52"/>
                </a:moveTo>
                <a:cubicBezTo>
                  <a:pt x="65" y="53"/>
                  <a:pt x="63" y="54"/>
                  <a:pt x="61" y="54"/>
                </a:cubicBezTo>
                <a:cubicBezTo>
                  <a:pt x="60" y="54"/>
                  <a:pt x="58" y="53"/>
                  <a:pt x="57" y="52"/>
                </a:cubicBezTo>
                <a:cubicBezTo>
                  <a:pt x="41" y="41"/>
                  <a:pt x="41" y="41"/>
                  <a:pt x="41" y="41"/>
                </a:cubicBezTo>
                <a:cubicBezTo>
                  <a:pt x="38" y="38"/>
                  <a:pt x="38" y="38"/>
                  <a:pt x="38" y="38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1"/>
                  <a:pt x="11" y="8"/>
                  <a:pt x="15" y="8"/>
                </a:cubicBezTo>
                <a:cubicBezTo>
                  <a:pt x="107" y="8"/>
                  <a:pt x="107" y="8"/>
                  <a:pt x="107" y="8"/>
                </a:cubicBezTo>
                <a:cubicBezTo>
                  <a:pt x="112" y="8"/>
                  <a:pt x="115" y="11"/>
                  <a:pt x="115" y="16"/>
                </a:cubicBezTo>
                <a:lnTo>
                  <a:pt x="66" y="52"/>
                </a:lnTo>
                <a:close/>
                <a:moveTo>
                  <a:pt x="66" y="52"/>
                </a:moveTo>
                <a:cubicBezTo>
                  <a:pt x="66" y="52"/>
                  <a:pt x="66" y="52"/>
                  <a:pt x="66" y="52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64" name="Freeform 144">
            <a:extLst>
              <a:ext uri="{FF2B5EF4-FFF2-40B4-BE49-F238E27FC236}">
                <a16:creationId xmlns:a16="http://schemas.microsoft.com/office/drawing/2014/main" id="{ACC9183F-A869-B233-900A-0E6CA29C740F}"/>
              </a:ext>
            </a:extLst>
          </p:cNvPr>
          <p:cNvSpPr>
            <a:spLocks noEditPoints="1"/>
          </p:cNvSpPr>
          <p:nvPr/>
        </p:nvSpPr>
        <p:spPr bwMode="auto">
          <a:xfrm>
            <a:off x="10185706" y="3644206"/>
            <a:ext cx="410304" cy="401462"/>
          </a:xfrm>
          <a:custGeom>
            <a:avLst/>
            <a:gdLst/>
            <a:ahLst/>
            <a:cxnLst>
              <a:cxn ang="0">
                <a:pos x="90" y="0"/>
              </a:cxn>
              <a:cxn ang="0">
                <a:pos x="53" y="26"/>
              </a:cxn>
              <a:cxn ang="0">
                <a:pos x="53" y="26"/>
              </a:cxn>
              <a:cxn ang="0">
                <a:pos x="13" y="66"/>
              </a:cxn>
              <a:cxn ang="0">
                <a:pos x="0" y="106"/>
              </a:cxn>
              <a:cxn ang="0">
                <a:pos x="13" y="123"/>
              </a:cxn>
              <a:cxn ang="0">
                <a:pos x="50" y="114"/>
              </a:cxn>
              <a:cxn ang="0">
                <a:pos x="115" y="51"/>
              </a:cxn>
              <a:cxn ang="0">
                <a:pos x="61" y="91"/>
              </a:cxn>
              <a:cxn ang="0">
                <a:pos x="95" y="45"/>
              </a:cxn>
              <a:cxn ang="0">
                <a:pos x="91" y="64"/>
              </a:cxn>
              <a:cxn ang="0">
                <a:pos x="61" y="94"/>
              </a:cxn>
              <a:cxn ang="0">
                <a:pos x="56" y="78"/>
              </a:cxn>
              <a:cxn ang="0">
                <a:pos x="43" y="66"/>
              </a:cxn>
              <a:cxn ang="0">
                <a:pos x="88" y="34"/>
              </a:cxn>
              <a:cxn ang="0">
                <a:pos x="56" y="78"/>
              </a:cxn>
              <a:cxn ang="0">
                <a:pos x="29" y="61"/>
              </a:cxn>
              <a:cxn ang="0">
                <a:pos x="76" y="28"/>
              </a:cxn>
              <a:cxn ang="0">
                <a:pos x="16" y="115"/>
              </a:cxn>
              <a:cxn ang="0">
                <a:pos x="7" y="110"/>
              </a:cxn>
              <a:cxn ang="0">
                <a:pos x="12" y="93"/>
              </a:cxn>
              <a:cxn ang="0">
                <a:pos x="30" y="111"/>
              </a:cxn>
              <a:cxn ang="0">
                <a:pos x="34" y="110"/>
              </a:cxn>
              <a:cxn ang="0">
                <a:pos x="13" y="89"/>
              </a:cxn>
              <a:cxn ang="0">
                <a:pos x="18" y="72"/>
              </a:cxn>
              <a:cxn ang="0">
                <a:pos x="49" y="106"/>
              </a:cxn>
              <a:cxn ang="0">
                <a:pos x="34" y="110"/>
              </a:cxn>
              <a:cxn ang="0">
                <a:pos x="103" y="52"/>
              </a:cxn>
              <a:cxn ang="0">
                <a:pos x="93" y="29"/>
              </a:cxn>
              <a:cxn ang="0">
                <a:pos x="77" y="13"/>
              </a:cxn>
              <a:cxn ang="0">
                <a:pos x="107" y="16"/>
              </a:cxn>
              <a:cxn ang="0">
                <a:pos x="110" y="45"/>
              </a:cxn>
              <a:cxn ang="0">
                <a:pos x="110" y="45"/>
              </a:cxn>
            </a:cxnLst>
            <a:rect l="0" t="0" r="r" b="b"/>
            <a:pathLst>
              <a:path w="126" h="123">
                <a:moveTo>
                  <a:pt x="112" y="10"/>
                </a:moveTo>
                <a:cubicBezTo>
                  <a:pt x="106" y="4"/>
                  <a:pt x="98" y="0"/>
                  <a:pt x="90" y="0"/>
                </a:cubicBezTo>
                <a:cubicBezTo>
                  <a:pt x="83" y="0"/>
                  <a:pt x="76" y="3"/>
                  <a:pt x="72" y="7"/>
                </a:cubicBezTo>
                <a:cubicBezTo>
                  <a:pt x="53" y="26"/>
                  <a:pt x="53" y="26"/>
                  <a:pt x="53" y="26"/>
                </a:cubicBezTo>
                <a:cubicBezTo>
                  <a:pt x="53" y="26"/>
                  <a:pt x="53" y="26"/>
                  <a:pt x="53" y="26"/>
                </a:cubicBezTo>
                <a:cubicBezTo>
                  <a:pt x="53" y="26"/>
                  <a:pt x="53" y="26"/>
                  <a:pt x="53" y="26"/>
                </a:cubicBezTo>
                <a:cubicBezTo>
                  <a:pt x="53" y="26"/>
                  <a:pt x="53" y="26"/>
                  <a:pt x="53" y="26"/>
                </a:cubicBezTo>
                <a:cubicBezTo>
                  <a:pt x="13" y="66"/>
                  <a:pt x="13" y="66"/>
                  <a:pt x="13" y="66"/>
                </a:cubicBezTo>
                <a:cubicBezTo>
                  <a:pt x="11" y="68"/>
                  <a:pt x="10" y="70"/>
                  <a:pt x="9" y="73"/>
                </a:cubicBezTo>
                <a:cubicBezTo>
                  <a:pt x="0" y="106"/>
                  <a:pt x="0" y="106"/>
                  <a:pt x="0" y="106"/>
                </a:cubicBezTo>
                <a:cubicBezTo>
                  <a:pt x="0" y="106"/>
                  <a:pt x="0" y="108"/>
                  <a:pt x="0" y="110"/>
                </a:cubicBezTo>
                <a:cubicBezTo>
                  <a:pt x="0" y="117"/>
                  <a:pt x="6" y="123"/>
                  <a:pt x="13" y="123"/>
                </a:cubicBezTo>
                <a:cubicBezTo>
                  <a:pt x="15" y="123"/>
                  <a:pt x="17" y="122"/>
                  <a:pt x="18" y="122"/>
                </a:cubicBezTo>
                <a:cubicBezTo>
                  <a:pt x="50" y="114"/>
                  <a:pt x="50" y="114"/>
                  <a:pt x="50" y="114"/>
                </a:cubicBezTo>
                <a:cubicBezTo>
                  <a:pt x="52" y="113"/>
                  <a:pt x="55" y="112"/>
                  <a:pt x="57" y="110"/>
                </a:cubicBezTo>
                <a:cubicBezTo>
                  <a:pt x="115" y="51"/>
                  <a:pt x="115" y="51"/>
                  <a:pt x="115" y="51"/>
                </a:cubicBezTo>
                <a:cubicBezTo>
                  <a:pt x="126" y="40"/>
                  <a:pt x="125" y="22"/>
                  <a:pt x="112" y="10"/>
                </a:cubicBezTo>
                <a:close/>
                <a:moveTo>
                  <a:pt x="61" y="91"/>
                </a:moveTo>
                <a:cubicBezTo>
                  <a:pt x="61" y="88"/>
                  <a:pt x="60" y="85"/>
                  <a:pt x="58" y="81"/>
                </a:cubicBezTo>
                <a:cubicBezTo>
                  <a:pt x="95" y="45"/>
                  <a:pt x="95" y="45"/>
                  <a:pt x="95" y="45"/>
                </a:cubicBezTo>
                <a:cubicBezTo>
                  <a:pt x="97" y="52"/>
                  <a:pt x="96" y="59"/>
                  <a:pt x="91" y="64"/>
                </a:cubicBezTo>
                <a:cubicBezTo>
                  <a:pt x="91" y="64"/>
                  <a:pt x="91" y="64"/>
                  <a:pt x="91" y="64"/>
                </a:cubicBezTo>
                <a:cubicBezTo>
                  <a:pt x="91" y="64"/>
                  <a:pt x="91" y="64"/>
                  <a:pt x="91" y="64"/>
                </a:cubicBezTo>
                <a:cubicBezTo>
                  <a:pt x="61" y="94"/>
                  <a:pt x="61" y="94"/>
                  <a:pt x="61" y="94"/>
                </a:cubicBezTo>
                <a:cubicBezTo>
                  <a:pt x="61" y="93"/>
                  <a:pt x="61" y="92"/>
                  <a:pt x="61" y="91"/>
                </a:cubicBezTo>
                <a:close/>
                <a:moveTo>
                  <a:pt x="56" y="78"/>
                </a:moveTo>
                <a:cubicBezTo>
                  <a:pt x="55" y="76"/>
                  <a:pt x="53" y="73"/>
                  <a:pt x="51" y="71"/>
                </a:cubicBezTo>
                <a:cubicBezTo>
                  <a:pt x="49" y="69"/>
                  <a:pt x="46" y="67"/>
                  <a:pt x="43" y="66"/>
                </a:cubicBezTo>
                <a:cubicBezTo>
                  <a:pt x="80" y="29"/>
                  <a:pt x="80" y="29"/>
                  <a:pt x="80" y="29"/>
                </a:cubicBezTo>
                <a:cubicBezTo>
                  <a:pt x="83" y="30"/>
                  <a:pt x="86" y="32"/>
                  <a:pt x="88" y="34"/>
                </a:cubicBezTo>
                <a:cubicBezTo>
                  <a:pt x="90" y="37"/>
                  <a:pt x="92" y="39"/>
                  <a:pt x="93" y="41"/>
                </a:cubicBezTo>
                <a:lnTo>
                  <a:pt x="56" y="78"/>
                </a:lnTo>
                <a:close/>
                <a:moveTo>
                  <a:pt x="40" y="64"/>
                </a:moveTo>
                <a:cubicBezTo>
                  <a:pt x="36" y="62"/>
                  <a:pt x="33" y="61"/>
                  <a:pt x="29" y="61"/>
                </a:cubicBezTo>
                <a:cubicBezTo>
                  <a:pt x="58" y="32"/>
                  <a:pt x="58" y="32"/>
                  <a:pt x="58" y="32"/>
                </a:cubicBezTo>
                <a:cubicBezTo>
                  <a:pt x="63" y="27"/>
                  <a:pt x="69" y="26"/>
                  <a:pt x="76" y="28"/>
                </a:cubicBezTo>
                <a:lnTo>
                  <a:pt x="40" y="64"/>
                </a:lnTo>
                <a:close/>
                <a:moveTo>
                  <a:pt x="16" y="115"/>
                </a:moveTo>
                <a:cubicBezTo>
                  <a:pt x="15" y="115"/>
                  <a:pt x="14" y="115"/>
                  <a:pt x="13" y="115"/>
                </a:cubicBezTo>
                <a:cubicBezTo>
                  <a:pt x="10" y="115"/>
                  <a:pt x="7" y="113"/>
                  <a:pt x="7" y="110"/>
                </a:cubicBezTo>
                <a:cubicBezTo>
                  <a:pt x="7" y="109"/>
                  <a:pt x="8" y="108"/>
                  <a:pt x="8" y="107"/>
                </a:cubicBezTo>
                <a:cubicBezTo>
                  <a:pt x="12" y="93"/>
                  <a:pt x="12" y="93"/>
                  <a:pt x="12" y="93"/>
                </a:cubicBezTo>
                <a:cubicBezTo>
                  <a:pt x="16" y="93"/>
                  <a:pt x="21" y="94"/>
                  <a:pt x="25" y="98"/>
                </a:cubicBezTo>
                <a:cubicBezTo>
                  <a:pt x="28" y="102"/>
                  <a:pt x="30" y="107"/>
                  <a:pt x="30" y="111"/>
                </a:cubicBezTo>
                <a:lnTo>
                  <a:pt x="16" y="115"/>
                </a:lnTo>
                <a:close/>
                <a:moveTo>
                  <a:pt x="34" y="110"/>
                </a:moveTo>
                <a:cubicBezTo>
                  <a:pt x="34" y="105"/>
                  <a:pt x="31" y="100"/>
                  <a:pt x="27" y="95"/>
                </a:cubicBezTo>
                <a:cubicBezTo>
                  <a:pt x="23" y="91"/>
                  <a:pt x="18" y="89"/>
                  <a:pt x="13" y="89"/>
                </a:cubicBezTo>
                <a:cubicBezTo>
                  <a:pt x="17" y="75"/>
                  <a:pt x="17" y="75"/>
                  <a:pt x="17" y="75"/>
                </a:cubicBezTo>
                <a:cubicBezTo>
                  <a:pt x="17" y="74"/>
                  <a:pt x="17" y="73"/>
                  <a:pt x="18" y="72"/>
                </a:cubicBezTo>
                <a:cubicBezTo>
                  <a:pt x="26" y="67"/>
                  <a:pt x="38" y="68"/>
                  <a:pt x="46" y="77"/>
                </a:cubicBezTo>
                <a:cubicBezTo>
                  <a:pt x="55" y="85"/>
                  <a:pt x="56" y="98"/>
                  <a:pt x="49" y="106"/>
                </a:cubicBezTo>
                <a:cubicBezTo>
                  <a:pt x="49" y="106"/>
                  <a:pt x="48" y="106"/>
                  <a:pt x="48" y="106"/>
                </a:cubicBezTo>
                <a:lnTo>
                  <a:pt x="34" y="110"/>
                </a:lnTo>
                <a:close/>
                <a:moveTo>
                  <a:pt x="110" y="45"/>
                </a:moveTo>
                <a:cubicBezTo>
                  <a:pt x="103" y="52"/>
                  <a:pt x="103" y="52"/>
                  <a:pt x="103" y="52"/>
                </a:cubicBezTo>
                <a:cubicBezTo>
                  <a:pt x="103" y="51"/>
                  <a:pt x="103" y="50"/>
                  <a:pt x="103" y="49"/>
                </a:cubicBezTo>
                <a:cubicBezTo>
                  <a:pt x="103" y="42"/>
                  <a:pt x="99" y="35"/>
                  <a:pt x="93" y="29"/>
                </a:cubicBezTo>
                <a:cubicBezTo>
                  <a:pt x="87" y="23"/>
                  <a:pt x="79" y="19"/>
                  <a:pt x="71" y="19"/>
                </a:cubicBezTo>
                <a:cubicBezTo>
                  <a:pt x="77" y="13"/>
                  <a:pt x="77" y="13"/>
                  <a:pt x="77" y="13"/>
                </a:cubicBezTo>
                <a:cubicBezTo>
                  <a:pt x="80" y="10"/>
                  <a:pt x="85" y="8"/>
                  <a:pt x="90" y="8"/>
                </a:cubicBezTo>
                <a:cubicBezTo>
                  <a:pt x="96" y="8"/>
                  <a:pt x="102" y="11"/>
                  <a:pt x="107" y="16"/>
                </a:cubicBezTo>
                <a:cubicBezTo>
                  <a:pt x="112" y="20"/>
                  <a:pt x="114" y="26"/>
                  <a:pt x="115" y="32"/>
                </a:cubicBezTo>
                <a:cubicBezTo>
                  <a:pt x="115" y="37"/>
                  <a:pt x="113" y="42"/>
                  <a:pt x="110" y="45"/>
                </a:cubicBezTo>
                <a:close/>
                <a:moveTo>
                  <a:pt x="110" y="45"/>
                </a:moveTo>
                <a:cubicBezTo>
                  <a:pt x="110" y="45"/>
                  <a:pt x="110" y="45"/>
                  <a:pt x="110" y="45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65" name="Group 182">
            <a:extLst>
              <a:ext uri="{FF2B5EF4-FFF2-40B4-BE49-F238E27FC236}">
                <a16:creationId xmlns:a16="http://schemas.microsoft.com/office/drawing/2014/main" id="{5154EAE9-9AA1-3776-0E8F-96A246F82196}"/>
              </a:ext>
            </a:extLst>
          </p:cNvPr>
          <p:cNvGrpSpPr/>
          <p:nvPr/>
        </p:nvGrpSpPr>
        <p:grpSpPr>
          <a:xfrm>
            <a:off x="8531218" y="4709427"/>
            <a:ext cx="397925" cy="247597"/>
            <a:chOff x="7145338" y="3636963"/>
            <a:chExt cx="357188" cy="222250"/>
          </a:xfrm>
          <a:solidFill>
            <a:srgbClr val="2CC17C"/>
          </a:solidFill>
        </p:grpSpPr>
        <p:sp>
          <p:nvSpPr>
            <p:cNvPr id="166" name="Freeform 145">
              <a:extLst>
                <a:ext uri="{FF2B5EF4-FFF2-40B4-BE49-F238E27FC236}">
                  <a16:creationId xmlns:a16="http://schemas.microsoft.com/office/drawing/2014/main" id="{2A17B32C-18CF-7DAC-1048-B0A8E2D0DB3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45338" y="3636963"/>
              <a:ext cx="357188" cy="222250"/>
            </a:xfrm>
            <a:custGeom>
              <a:avLst/>
              <a:gdLst/>
              <a:ahLst/>
              <a:cxnLst>
                <a:cxn ang="0">
                  <a:pos x="122" y="37"/>
                </a:cxn>
                <a:cxn ang="0">
                  <a:pos x="122" y="37"/>
                </a:cxn>
                <a:cxn ang="0">
                  <a:pos x="122" y="36"/>
                </a:cxn>
                <a:cxn ang="0">
                  <a:pos x="122" y="36"/>
                </a:cxn>
                <a:cxn ang="0">
                  <a:pos x="61" y="0"/>
                </a:cxn>
                <a:cxn ang="0">
                  <a:pos x="0" y="36"/>
                </a:cxn>
                <a:cxn ang="0">
                  <a:pos x="0" y="36"/>
                </a:cxn>
                <a:cxn ang="0">
                  <a:pos x="0" y="37"/>
                </a:cxn>
                <a:cxn ang="0">
                  <a:pos x="0" y="37"/>
                </a:cxn>
                <a:cxn ang="0">
                  <a:pos x="0" y="38"/>
                </a:cxn>
                <a:cxn ang="0">
                  <a:pos x="0" y="39"/>
                </a:cxn>
                <a:cxn ang="0">
                  <a:pos x="0" y="39"/>
                </a:cxn>
                <a:cxn ang="0">
                  <a:pos x="0" y="39"/>
                </a:cxn>
                <a:cxn ang="0">
                  <a:pos x="0" y="40"/>
                </a:cxn>
                <a:cxn ang="0">
                  <a:pos x="61" y="76"/>
                </a:cxn>
                <a:cxn ang="0">
                  <a:pos x="122" y="40"/>
                </a:cxn>
                <a:cxn ang="0">
                  <a:pos x="122" y="39"/>
                </a:cxn>
                <a:cxn ang="0">
                  <a:pos x="122" y="39"/>
                </a:cxn>
                <a:cxn ang="0">
                  <a:pos x="122" y="39"/>
                </a:cxn>
                <a:cxn ang="0">
                  <a:pos x="122" y="38"/>
                </a:cxn>
                <a:cxn ang="0">
                  <a:pos x="122" y="37"/>
                </a:cxn>
                <a:cxn ang="0">
                  <a:pos x="61" y="69"/>
                </a:cxn>
                <a:cxn ang="0">
                  <a:pos x="8" y="38"/>
                </a:cxn>
                <a:cxn ang="0">
                  <a:pos x="61" y="7"/>
                </a:cxn>
                <a:cxn ang="0">
                  <a:pos x="114" y="38"/>
                </a:cxn>
                <a:cxn ang="0">
                  <a:pos x="61" y="69"/>
                </a:cxn>
                <a:cxn ang="0">
                  <a:pos x="61" y="69"/>
                </a:cxn>
                <a:cxn ang="0">
                  <a:pos x="61" y="69"/>
                </a:cxn>
              </a:cxnLst>
              <a:rect l="0" t="0" r="r" b="b"/>
              <a:pathLst>
                <a:path w="122" h="76">
                  <a:moveTo>
                    <a:pt x="122" y="37"/>
                  </a:moveTo>
                  <a:cubicBezTo>
                    <a:pt x="122" y="37"/>
                    <a:pt x="122" y="37"/>
                    <a:pt x="122" y="37"/>
                  </a:cubicBezTo>
                  <a:cubicBezTo>
                    <a:pt x="122" y="37"/>
                    <a:pt x="122" y="37"/>
                    <a:pt x="122" y="36"/>
                  </a:cubicBezTo>
                  <a:cubicBezTo>
                    <a:pt x="122" y="36"/>
                    <a:pt x="122" y="36"/>
                    <a:pt x="122" y="36"/>
                  </a:cubicBezTo>
                  <a:cubicBezTo>
                    <a:pt x="111" y="15"/>
                    <a:pt x="86" y="0"/>
                    <a:pt x="61" y="0"/>
                  </a:cubicBezTo>
                  <a:cubicBezTo>
                    <a:pt x="35" y="0"/>
                    <a:pt x="11" y="15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8"/>
                    <a:pt x="0" y="38"/>
                  </a:cubicBezTo>
                  <a:cubicBezTo>
                    <a:pt x="0" y="38"/>
                    <a:pt x="0" y="39"/>
                    <a:pt x="0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11" y="61"/>
                    <a:pt x="35" y="76"/>
                    <a:pt x="61" y="76"/>
                  </a:cubicBezTo>
                  <a:cubicBezTo>
                    <a:pt x="86" y="76"/>
                    <a:pt x="111" y="61"/>
                    <a:pt x="122" y="40"/>
                  </a:cubicBezTo>
                  <a:cubicBezTo>
                    <a:pt x="122" y="40"/>
                    <a:pt x="122" y="40"/>
                    <a:pt x="122" y="39"/>
                  </a:cubicBezTo>
                  <a:cubicBezTo>
                    <a:pt x="122" y="39"/>
                    <a:pt x="122" y="39"/>
                    <a:pt x="122" y="39"/>
                  </a:cubicBezTo>
                  <a:cubicBezTo>
                    <a:pt x="122" y="39"/>
                    <a:pt x="122" y="39"/>
                    <a:pt x="122" y="39"/>
                  </a:cubicBezTo>
                  <a:cubicBezTo>
                    <a:pt x="122" y="39"/>
                    <a:pt x="122" y="38"/>
                    <a:pt x="122" y="38"/>
                  </a:cubicBezTo>
                  <a:cubicBezTo>
                    <a:pt x="122" y="38"/>
                    <a:pt x="122" y="37"/>
                    <a:pt x="122" y="37"/>
                  </a:cubicBezTo>
                  <a:close/>
                  <a:moveTo>
                    <a:pt x="61" y="69"/>
                  </a:moveTo>
                  <a:cubicBezTo>
                    <a:pt x="39" y="69"/>
                    <a:pt x="18" y="56"/>
                    <a:pt x="8" y="38"/>
                  </a:cubicBezTo>
                  <a:cubicBezTo>
                    <a:pt x="18" y="20"/>
                    <a:pt x="39" y="7"/>
                    <a:pt x="61" y="7"/>
                  </a:cubicBezTo>
                  <a:cubicBezTo>
                    <a:pt x="82" y="7"/>
                    <a:pt x="104" y="20"/>
                    <a:pt x="114" y="38"/>
                  </a:cubicBezTo>
                  <a:cubicBezTo>
                    <a:pt x="103" y="56"/>
                    <a:pt x="82" y="69"/>
                    <a:pt x="61" y="69"/>
                  </a:cubicBezTo>
                  <a:close/>
                  <a:moveTo>
                    <a:pt x="61" y="69"/>
                  </a:moveTo>
                  <a:cubicBezTo>
                    <a:pt x="61" y="69"/>
                    <a:pt x="61" y="69"/>
                    <a:pt x="61" y="6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7" name="Freeform 146">
              <a:extLst>
                <a:ext uri="{FF2B5EF4-FFF2-40B4-BE49-F238E27FC236}">
                  <a16:creationId xmlns:a16="http://schemas.microsoft.com/office/drawing/2014/main" id="{31DFA107-9ABE-2C8E-4031-09ED48B5482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80275" y="3703638"/>
              <a:ext cx="50800" cy="50800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15" y="0"/>
                </a:cxn>
                <a:cxn ang="0">
                  <a:pos x="0" y="15"/>
                </a:cxn>
                <a:cxn ang="0">
                  <a:pos x="1" y="17"/>
                </a:cxn>
                <a:cxn ang="0">
                  <a:pos x="3" y="15"/>
                </a:cxn>
                <a:cxn ang="0">
                  <a:pos x="15" y="3"/>
                </a:cxn>
                <a:cxn ang="0">
                  <a:pos x="15" y="3"/>
                </a:cxn>
                <a:cxn ang="0">
                  <a:pos x="17" y="2"/>
                </a:cxn>
                <a:cxn ang="0">
                  <a:pos x="15" y="0"/>
                </a:cxn>
                <a:cxn ang="0">
                  <a:pos x="15" y="0"/>
                </a:cxn>
                <a:cxn ang="0">
                  <a:pos x="15" y="0"/>
                </a:cxn>
              </a:cxnLst>
              <a:rect l="0" t="0" r="r" b="b"/>
              <a:pathLst>
                <a:path w="17" h="17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6" y="0"/>
                    <a:pt x="0" y="7"/>
                    <a:pt x="0" y="15"/>
                  </a:cubicBezTo>
                  <a:cubicBezTo>
                    <a:pt x="0" y="16"/>
                    <a:pt x="0" y="17"/>
                    <a:pt x="1" y="17"/>
                  </a:cubicBezTo>
                  <a:cubicBezTo>
                    <a:pt x="3" y="17"/>
                    <a:pt x="3" y="16"/>
                    <a:pt x="3" y="15"/>
                  </a:cubicBezTo>
                  <a:cubicBezTo>
                    <a:pt x="3" y="9"/>
                    <a:pt x="9" y="3"/>
                    <a:pt x="15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6" y="3"/>
                    <a:pt x="17" y="3"/>
                    <a:pt x="17" y="2"/>
                  </a:cubicBezTo>
                  <a:cubicBezTo>
                    <a:pt x="17" y="0"/>
                    <a:pt x="16" y="0"/>
                    <a:pt x="15" y="0"/>
                  </a:cubicBezTo>
                  <a:close/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8" name="Freeform 147">
              <a:extLst>
                <a:ext uri="{FF2B5EF4-FFF2-40B4-BE49-F238E27FC236}">
                  <a16:creationId xmlns:a16="http://schemas.microsoft.com/office/drawing/2014/main" id="{5B09FF0C-4C6C-B26E-DC0B-35F62084D5B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45350" y="3668713"/>
              <a:ext cx="158750" cy="158750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0" y="27"/>
                </a:cxn>
                <a:cxn ang="0">
                  <a:pos x="27" y="54"/>
                </a:cxn>
                <a:cxn ang="0">
                  <a:pos x="54" y="27"/>
                </a:cxn>
                <a:cxn ang="0">
                  <a:pos x="27" y="0"/>
                </a:cxn>
                <a:cxn ang="0">
                  <a:pos x="27" y="50"/>
                </a:cxn>
                <a:cxn ang="0">
                  <a:pos x="4" y="27"/>
                </a:cxn>
                <a:cxn ang="0">
                  <a:pos x="27" y="4"/>
                </a:cxn>
                <a:cxn ang="0">
                  <a:pos x="50" y="27"/>
                </a:cxn>
                <a:cxn ang="0">
                  <a:pos x="27" y="50"/>
                </a:cxn>
                <a:cxn ang="0">
                  <a:pos x="27" y="50"/>
                </a:cxn>
                <a:cxn ang="0">
                  <a:pos x="27" y="50"/>
                </a:cxn>
              </a:cxnLst>
              <a:rect l="0" t="0" r="r" b="b"/>
              <a:pathLst>
                <a:path w="54" h="54">
                  <a:moveTo>
                    <a:pt x="27" y="0"/>
                  </a:moveTo>
                  <a:cubicBezTo>
                    <a:pt x="12" y="0"/>
                    <a:pt x="0" y="12"/>
                    <a:pt x="0" y="27"/>
                  </a:cubicBezTo>
                  <a:cubicBezTo>
                    <a:pt x="0" y="42"/>
                    <a:pt x="12" y="54"/>
                    <a:pt x="27" y="54"/>
                  </a:cubicBezTo>
                  <a:cubicBezTo>
                    <a:pt x="42" y="54"/>
                    <a:pt x="54" y="42"/>
                    <a:pt x="54" y="27"/>
                  </a:cubicBezTo>
                  <a:cubicBezTo>
                    <a:pt x="54" y="12"/>
                    <a:pt x="42" y="0"/>
                    <a:pt x="27" y="0"/>
                  </a:cubicBezTo>
                  <a:close/>
                  <a:moveTo>
                    <a:pt x="27" y="50"/>
                  </a:moveTo>
                  <a:cubicBezTo>
                    <a:pt x="14" y="50"/>
                    <a:pt x="4" y="40"/>
                    <a:pt x="4" y="27"/>
                  </a:cubicBezTo>
                  <a:cubicBezTo>
                    <a:pt x="4" y="14"/>
                    <a:pt x="14" y="4"/>
                    <a:pt x="27" y="4"/>
                  </a:cubicBezTo>
                  <a:cubicBezTo>
                    <a:pt x="40" y="4"/>
                    <a:pt x="50" y="14"/>
                    <a:pt x="50" y="27"/>
                  </a:cubicBezTo>
                  <a:cubicBezTo>
                    <a:pt x="50" y="40"/>
                    <a:pt x="40" y="50"/>
                    <a:pt x="27" y="50"/>
                  </a:cubicBezTo>
                  <a:close/>
                  <a:moveTo>
                    <a:pt x="27" y="50"/>
                  </a:moveTo>
                  <a:cubicBezTo>
                    <a:pt x="27" y="50"/>
                    <a:pt x="27" y="50"/>
                    <a:pt x="27" y="5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69" name="Group 173">
            <a:extLst>
              <a:ext uri="{FF2B5EF4-FFF2-40B4-BE49-F238E27FC236}">
                <a16:creationId xmlns:a16="http://schemas.microsoft.com/office/drawing/2014/main" id="{02ACE642-7FE5-6C94-ABD1-368077584F32}"/>
              </a:ext>
            </a:extLst>
          </p:cNvPr>
          <p:cNvGrpSpPr/>
          <p:nvPr/>
        </p:nvGrpSpPr>
        <p:grpSpPr>
          <a:xfrm>
            <a:off x="6425757" y="4668749"/>
            <a:ext cx="399693" cy="327183"/>
            <a:chOff x="4856163" y="3600451"/>
            <a:chExt cx="358775" cy="293688"/>
          </a:xfrm>
          <a:solidFill>
            <a:srgbClr val="2CC17C"/>
          </a:solidFill>
        </p:grpSpPr>
        <p:sp>
          <p:nvSpPr>
            <p:cNvPr id="170" name="Freeform 148">
              <a:extLst>
                <a:ext uri="{FF2B5EF4-FFF2-40B4-BE49-F238E27FC236}">
                  <a16:creationId xmlns:a16="http://schemas.microsoft.com/office/drawing/2014/main" id="{12F4D3D5-E317-605F-9FBB-2187036F2EF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03813" y="3692526"/>
              <a:ext cx="68263" cy="90488"/>
            </a:xfrm>
            <a:custGeom>
              <a:avLst/>
              <a:gdLst/>
              <a:ahLst/>
              <a:cxnLst>
                <a:cxn ang="0">
                  <a:pos x="11" y="2"/>
                </a:cxn>
                <a:cxn ang="0">
                  <a:pos x="7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7"/>
                </a:cxn>
                <a:cxn ang="0">
                  <a:pos x="4" y="31"/>
                </a:cxn>
                <a:cxn ang="0">
                  <a:pos x="19" y="31"/>
                </a:cxn>
                <a:cxn ang="0">
                  <a:pos x="23" y="27"/>
                </a:cxn>
                <a:cxn ang="0">
                  <a:pos x="23" y="21"/>
                </a:cxn>
                <a:cxn ang="0">
                  <a:pos x="22" y="19"/>
                </a:cxn>
                <a:cxn ang="0">
                  <a:pos x="11" y="2"/>
                </a:cxn>
                <a:cxn ang="0">
                  <a:pos x="19" y="27"/>
                </a:cxn>
                <a:cxn ang="0">
                  <a:pos x="4" y="27"/>
                </a:cxn>
                <a:cxn ang="0">
                  <a:pos x="4" y="4"/>
                </a:cxn>
                <a:cxn ang="0">
                  <a:pos x="7" y="4"/>
                </a:cxn>
                <a:cxn ang="0">
                  <a:pos x="19" y="21"/>
                </a:cxn>
                <a:cxn ang="0">
                  <a:pos x="19" y="27"/>
                </a:cxn>
                <a:cxn ang="0">
                  <a:pos x="19" y="27"/>
                </a:cxn>
                <a:cxn ang="0">
                  <a:pos x="19" y="27"/>
                </a:cxn>
              </a:cxnLst>
              <a:rect l="0" t="0" r="r" b="b"/>
              <a:pathLst>
                <a:path w="23" h="31">
                  <a:moveTo>
                    <a:pt x="11" y="2"/>
                  </a:moveTo>
                  <a:cubicBezTo>
                    <a:pt x="10" y="1"/>
                    <a:pt x="9" y="0"/>
                    <a:pt x="7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9"/>
                    <a:pt x="1" y="31"/>
                    <a:pt x="4" y="31"/>
                  </a:cubicBezTo>
                  <a:cubicBezTo>
                    <a:pt x="19" y="31"/>
                    <a:pt x="19" y="31"/>
                    <a:pt x="19" y="31"/>
                  </a:cubicBezTo>
                  <a:cubicBezTo>
                    <a:pt x="21" y="31"/>
                    <a:pt x="23" y="29"/>
                    <a:pt x="23" y="27"/>
                  </a:cubicBezTo>
                  <a:cubicBezTo>
                    <a:pt x="23" y="21"/>
                    <a:pt x="23" y="21"/>
                    <a:pt x="23" y="21"/>
                  </a:cubicBezTo>
                  <a:cubicBezTo>
                    <a:pt x="23" y="20"/>
                    <a:pt x="23" y="20"/>
                    <a:pt x="22" y="19"/>
                  </a:cubicBezTo>
                  <a:lnTo>
                    <a:pt x="11" y="2"/>
                  </a:lnTo>
                  <a:close/>
                  <a:moveTo>
                    <a:pt x="19" y="27"/>
                  </a:moveTo>
                  <a:cubicBezTo>
                    <a:pt x="4" y="27"/>
                    <a:pt x="4" y="27"/>
                    <a:pt x="4" y="27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19" y="21"/>
                    <a:pt x="19" y="21"/>
                    <a:pt x="19" y="21"/>
                  </a:cubicBezTo>
                  <a:lnTo>
                    <a:pt x="19" y="27"/>
                  </a:lnTo>
                  <a:close/>
                  <a:moveTo>
                    <a:pt x="19" y="27"/>
                  </a:moveTo>
                  <a:cubicBezTo>
                    <a:pt x="19" y="27"/>
                    <a:pt x="19" y="27"/>
                    <a:pt x="19" y="2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1" name="Freeform 149">
              <a:extLst>
                <a:ext uri="{FF2B5EF4-FFF2-40B4-BE49-F238E27FC236}">
                  <a16:creationId xmlns:a16="http://schemas.microsoft.com/office/drawing/2014/main" id="{39A26B19-FB69-A64C-A3B5-679CF366781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56163" y="3600451"/>
              <a:ext cx="358775" cy="293688"/>
            </a:xfrm>
            <a:custGeom>
              <a:avLst/>
              <a:gdLst/>
              <a:ahLst/>
              <a:cxnLst>
                <a:cxn ang="0">
                  <a:pos x="121" y="48"/>
                </a:cxn>
                <a:cxn ang="0">
                  <a:pos x="106" y="25"/>
                </a:cxn>
                <a:cxn ang="0">
                  <a:pos x="96" y="20"/>
                </a:cxn>
                <a:cxn ang="0">
                  <a:pos x="81" y="20"/>
                </a:cxn>
                <a:cxn ang="0">
                  <a:pos x="81" y="12"/>
                </a:cxn>
                <a:cxn ang="0">
                  <a:pos x="69" y="0"/>
                </a:cxn>
                <a:cxn ang="0">
                  <a:pos x="12" y="0"/>
                </a:cxn>
                <a:cxn ang="0">
                  <a:pos x="0" y="12"/>
                </a:cxn>
                <a:cxn ang="0">
                  <a:pos x="0" y="54"/>
                </a:cxn>
                <a:cxn ang="0">
                  <a:pos x="12" y="66"/>
                </a:cxn>
                <a:cxn ang="0">
                  <a:pos x="12" y="77"/>
                </a:cxn>
                <a:cxn ang="0">
                  <a:pos x="23" y="89"/>
                </a:cxn>
                <a:cxn ang="0">
                  <a:pos x="28" y="89"/>
                </a:cxn>
                <a:cxn ang="0">
                  <a:pos x="43" y="100"/>
                </a:cxn>
                <a:cxn ang="0">
                  <a:pos x="57" y="89"/>
                </a:cxn>
                <a:cxn ang="0">
                  <a:pos x="78" y="89"/>
                </a:cxn>
                <a:cxn ang="0">
                  <a:pos x="92" y="100"/>
                </a:cxn>
                <a:cxn ang="0">
                  <a:pos x="107" y="89"/>
                </a:cxn>
                <a:cxn ang="0">
                  <a:pos x="112" y="89"/>
                </a:cxn>
                <a:cxn ang="0">
                  <a:pos x="123" y="77"/>
                </a:cxn>
                <a:cxn ang="0">
                  <a:pos x="123" y="54"/>
                </a:cxn>
                <a:cxn ang="0">
                  <a:pos x="121" y="48"/>
                </a:cxn>
                <a:cxn ang="0">
                  <a:pos x="12" y="58"/>
                </a:cxn>
                <a:cxn ang="0">
                  <a:pos x="8" y="54"/>
                </a:cxn>
                <a:cxn ang="0">
                  <a:pos x="8" y="12"/>
                </a:cxn>
                <a:cxn ang="0">
                  <a:pos x="12" y="8"/>
                </a:cxn>
                <a:cxn ang="0">
                  <a:pos x="69" y="8"/>
                </a:cxn>
                <a:cxn ang="0">
                  <a:pos x="73" y="12"/>
                </a:cxn>
                <a:cxn ang="0">
                  <a:pos x="73" y="54"/>
                </a:cxn>
                <a:cxn ang="0">
                  <a:pos x="69" y="58"/>
                </a:cxn>
                <a:cxn ang="0">
                  <a:pos x="12" y="58"/>
                </a:cxn>
                <a:cxn ang="0">
                  <a:pos x="43" y="93"/>
                </a:cxn>
                <a:cxn ang="0">
                  <a:pos x="35" y="85"/>
                </a:cxn>
                <a:cxn ang="0">
                  <a:pos x="43" y="77"/>
                </a:cxn>
                <a:cxn ang="0">
                  <a:pos x="50" y="85"/>
                </a:cxn>
                <a:cxn ang="0">
                  <a:pos x="43" y="93"/>
                </a:cxn>
                <a:cxn ang="0">
                  <a:pos x="92" y="93"/>
                </a:cxn>
                <a:cxn ang="0">
                  <a:pos x="85" y="85"/>
                </a:cxn>
                <a:cxn ang="0">
                  <a:pos x="92" y="77"/>
                </a:cxn>
                <a:cxn ang="0">
                  <a:pos x="100" y="85"/>
                </a:cxn>
                <a:cxn ang="0">
                  <a:pos x="92" y="93"/>
                </a:cxn>
                <a:cxn ang="0">
                  <a:pos x="115" y="77"/>
                </a:cxn>
                <a:cxn ang="0">
                  <a:pos x="112" y="81"/>
                </a:cxn>
                <a:cxn ang="0">
                  <a:pos x="107" y="81"/>
                </a:cxn>
                <a:cxn ang="0">
                  <a:pos x="92" y="70"/>
                </a:cxn>
                <a:cxn ang="0">
                  <a:pos x="78" y="81"/>
                </a:cxn>
                <a:cxn ang="0">
                  <a:pos x="57" y="81"/>
                </a:cxn>
                <a:cxn ang="0">
                  <a:pos x="43" y="70"/>
                </a:cxn>
                <a:cxn ang="0">
                  <a:pos x="28" y="81"/>
                </a:cxn>
                <a:cxn ang="0">
                  <a:pos x="23" y="81"/>
                </a:cxn>
                <a:cxn ang="0">
                  <a:pos x="20" y="77"/>
                </a:cxn>
                <a:cxn ang="0">
                  <a:pos x="20" y="66"/>
                </a:cxn>
                <a:cxn ang="0">
                  <a:pos x="69" y="66"/>
                </a:cxn>
                <a:cxn ang="0">
                  <a:pos x="81" y="54"/>
                </a:cxn>
                <a:cxn ang="0">
                  <a:pos x="81" y="27"/>
                </a:cxn>
                <a:cxn ang="0">
                  <a:pos x="96" y="27"/>
                </a:cxn>
                <a:cxn ang="0">
                  <a:pos x="99" y="29"/>
                </a:cxn>
                <a:cxn ang="0">
                  <a:pos x="115" y="52"/>
                </a:cxn>
                <a:cxn ang="0">
                  <a:pos x="115" y="54"/>
                </a:cxn>
                <a:cxn ang="0">
                  <a:pos x="115" y="77"/>
                </a:cxn>
                <a:cxn ang="0">
                  <a:pos x="115" y="77"/>
                </a:cxn>
                <a:cxn ang="0">
                  <a:pos x="115" y="77"/>
                </a:cxn>
              </a:cxnLst>
              <a:rect l="0" t="0" r="r" b="b"/>
              <a:pathLst>
                <a:path w="123" h="100">
                  <a:moveTo>
                    <a:pt x="121" y="48"/>
                  </a:moveTo>
                  <a:cubicBezTo>
                    <a:pt x="106" y="25"/>
                    <a:pt x="106" y="25"/>
                    <a:pt x="106" y="25"/>
                  </a:cubicBezTo>
                  <a:cubicBezTo>
                    <a:pt x="104" y="22"/>
                    <a:pt x="100" y="20"/>
                    <a:pt x="96" y="20"/>
                  </a:cubicBezTo>
                  <a:cubicBezTo>
                    <a:pt x="81" y="20"/>
                    <a:pt x="81" y="20"/>
                    <a:pt x="81" y="20"/>
                  </a:cubicBezTo>
                  <a:cubicBezTo>
                    <a:pt x="81" y="12"/>
                    <a:pt x="81" y="12"/>
                    <a:pt x="81" y="12"/>
                  </a:cubicBezTo>
                  <a:cubicBezTo>
                    <a:pt x="81" y="6"/>
                    <a:pt x="76" y="0"/>
                    <a:pt x="69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6"/>
                    <a:pt x="0" y="12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61"/>
                    <a:pt x="6" y="66"/>
                    <a:pt x="12" y="66"/>
                  </a:cubicBezTo>
                  <a:cubicBezTo>
                    <a:pt x="12" y="77"/>
                    <a:pt x="12" y="77"/>
                    <a:pt x="12" y="77"/>
                  </a:cubicBezTo>
                  <a:cubicBezTo>
                    <a:pt x="12" y="84"/>
                    <a:pt x="17" y="89"/>
                    <a:pt x="23" y="89"/>
                  </a:cubicBezTo>
                  <a:cubicBezTo>
                    <a:pt x="28" y="89"/>
                    <a:pt x="28" y="89"/>
                    <a:pt x="28" y="89"/>
                  </a:cubicBezTo>
                  <a:cubicBezTo>
                    <a:pt x="30" y="95"/>
                    <a:pt x="35" y="100"/>
                    <a:pt x="43" y="100"/>
                  </a:cubicBezTo>
                  <a:cubicBezTo>
                    <a:pt x="50" y="100"/>
                    <a:pt x="56" y="95"/>
                    <a:pt x="57" y="89"/>
                  </a:cubicBezTo>
                  <a:cubicBezTo>
                    <a:pt x="78" y="89"/>
                    <a:pt x="78" y="89"/>
                    <a:pt x="78" y="89"/>
                  </a:cubicBezTo>
                  <a:cubicBezTo>
                    <a:pt x="79" y="95"/>
                    <a:pt x="85" y="100"/>
                    <a:pt x="92" y="100"/>
                  </a:cubicBezTo>
                  <a:cubicBezTo>
                    <a:pt x="100" y="100"/>
                    <a:pt x="106" y="95"/>
                    <a:pt x="107" y="89"/>
                  </a:cubicBezTo>
                  <a:cubicBezTo>
                    <a:pt x="112" y="89"/>
                    <a:pt x="112" y="89"/>
                    <a:pt x="112" y="89"/>
                  </a:cubicBezTo>
                  <a:cubicBezTo>
                    <a:pt x="118" y="89"/>
                    <a:pt x="123" y="84"/>
                    <a:pt x="123" y="77"/>
                  </a:cubicBezTo>
                  <a:cubicBezTo>
                    <a:pt x="123" y="54"/>
                    <a:pt x="123" y="54"/>
                    <a:pt x="123" y="54"/>
                  </a:cubicBezTo>
                  <a:cubicBezTo>
                    <a:pt x="123" y="52"/>
                    <a:pt x="122" y="50"/>
                    <a:pt x="121" y="48"/>
                  </a:cubicBezTo>
                  <a:close/>
                  <a:moveTo>
                    <a:pt x="12" y="58"/>
                  </a:moveTo>
                  <a:cubicBezTo>
                    <a:pt x="10" y="58"/>
                    <a:pt x="8" y="56"/>
                    <a:pt x="8" y="54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0"/>
                    <a:pt x="10" y="8"/>
                    <a:pt x="12" y="8"/>
                  </a:cubicBezTo>
                  <a:cubicBezTo>
                    <a:pt x="69" y="8"/>
                    <a:pt x="69" y="8"/>
                    <a:pt x="69" y="8"/>
                  </a:cubicBezTo>
                  <a:cubicBezTo>
                    <a:pt x="72" y="8"/>
                    <a:pt x="73" y="10"/>
                    <a:pt x="73" y="12"/>
                  </a:cubicBezTo>
                  <a:cubicBezTo>
                    <a:pt x="73" y="54"/>
                    <a:pt x="73" y="54"/>
                    <a:pt x="73" y="54"/>
                  </a:cubicBezTo>
                  <a:cubicBezTo>
                    <a:pt x="73" y="56"/>
                    <a:pt x="72" y="58"/>
                    <a:pt x="69" y="58"/>
                  </a:cubicBezTo>
                  <a:lnTo>
                    <a:pt x="12" y="58"/>
                  </a:lnTo>
                  <a:close/>
                  <a:moveTo>
                    <a:pt x="43" y="93"/>
                  </a:moveTo>
                  <a:cubicBezTo>
                    <a:pt x="38" y="93"/>
                    <a:pt x="35" y="89"/>
                    <a:pt x="35" y="85"/>
                  </a:cubicBezTo>
                  <a:cubicBezTo>
                    <a:pt x="35" y="81"/>
                    <a:pt x="38" y="77"/>
                    <a:pt x="43" y="77"/>
                  </a:cubicBezTo>
                  <a:cubicBezTo>
                    <a:pt x="47" y="77"/>
                    <a:pt x="50" y="81"/>
                    <a:pt x="50" y="85"/>
                  </a:cubicBezTo>
                  <a:cubicBezTo>
                    <a:pt x="50" y="89"/>
                    <a:pt x="47" y="93"/>
                    <a:pt x="43" y="93"/>
                  </a:cubicBezTo>
                  <a:close/>
                  <a:moveTo>
                    <a:pt x="92" y="93"/>
                  </a:moveTo>
                  <a:cubicBezTo>
                    <a:pt x="88" y="93"/>
                    <a:pt x="85" y="89"/>
                    <a:pt x="85" y="85"/>
                  </a:cubicBezTo>
                  <a:cubicBezTo>
                    <a:pt x="85" y="81"/>
                    <a:pt x="88" y="77"/>
                    <a:pt x="92" y="77"/>
                  </a:cubicBezTo>
                  <a:cubicBezTo>
                    <a:pt x="97" y="77"/>
                    <a:pt x="100" y="81"/>
                    <a:pt x="100" y="85"/>
                  </a:cubicBezTo>
                  <a:cubicBezTo>
                    <a:pt x="100" y="89"/>
                    <a:pt x="97" y="93"/>
                    <a:pt x="92" y="93"/>
                  </a:cubicBezTo>
                  <a:close/>
                  <a:moveTo>
                    <a:pt x="115" y="77"/>
                  </a:moveTo>
                  <a:cubicBezTo>
                    <a:pt x="115" y="79"/>
                    <a:pt x="114" y="81"/>
                    <a:pt x="112" y="81"/>
                  </a:cubicBezTo>
                  <a:cubicBezTo>
                    <a:pt x="107" y="81"/>
                    <a:pt x="107" y="81"/>
                    <a:pt x="107" y="81"/>
                  </a:cubicBezTo>
                  <a:cubicBezTo>
                    <a:pt x="106" y="74"/>
                    <a:pt x="100" y="70"/>
                    <a:pt x="92" y="70"/>
                  </a:cubicBezTo>
                  <a:cubicBezTo>
                    <a:pt x="85" y="70"/>
                    <a:pt x="79" y="74"/>
                    <a:pt x="78" y="81"/>
                  </a:cubicBezTo>
                  <a:cubicBezTo>
                    <a:pt x="57" y="81"/>
                    <a:pt x="57" y="81"/>
                    <a:pt x="57" y="81"/>
                  </a:cubicBezTo>
                  <a:cubicBezTo>
                    <a:pt x="56" y="74"/>
                    <a:pt x="50" y="70"/>
                    <a:pt x="43" y="70"/>
                  </a:cubicBezTo>
                  <a:cubicBezTo>
                    <a:pt x="35" y="70"/>
                    <a:pt x="30" y="74"/>
                    <a:pt x="28" y="81"/>
                  </a:cubicBezTo>
                  <a:cubicBezTo>
                    <a:pt x="23" y="81"/>
                    <a:pt x="23" y="81"/>
                    <a:pt x="23" y="81"/>
                  </a:cubicBezTo>
                  <a:cubicBezTo>
                    <a:pt x="21" y="81"/>
                    <a:pt x="20" y="79"/>
                    <a:pt x="20" y="77"/>
                  </a:cubicBezTo>
                  <a:cubicBezTo>
                    <a:pt x="20" y="66"/>
                    <a:pt x="20" y="66"/>
                    <a:pt x="20" y="66"/>
                  </a:cubicBezTo>
                  <a:cubicBezTo>
                    <a:pt x="69" y="66"/>
                    <a:pt x="69" y="66"/>
                    <a:pt x="69" y="66"/>
                  </a:cubicBezTo>
                  <a:cubicBezTo>
                    <a:pt x="76" y="66"/>
                    <a:pt x="81" y="61"/>
                    <a:pt x="81" y="54"/>
                  </a:cubicBezTo>
                  <a:cubicBezTo>
                    <a:pt x="81" y="27"/>
                    <a:pt x="81" y="27"/>
                    <a:pt x="81" y="27"/>
                  </a:cubicBezTo>
                  <a:cubicBezTo>
                    <a:pt x="96" y="27"/>
                    <a:pt x="96" y="27"/>
                    <a:pt x="96" y="27"/>
                  </a:cubicBezTo>
                  <a:cubicBezTo>
                    <a:pt x="98" y="27"/>
                    <a:pt x="99" y="28"/>
                    <a:pt x="99" y="29"/>
                  </a:cubicBezTo>
                  <a:cubicBezTo>
                    <a:pt x="115" y="52"/>
                    <a:pt x="115" y="52"/>
                    <a:pt x="115" y="52"/>
                  </a:cubicBezTo>
                  <a:cubicBezTo>
                    <a:pt x="115" y="53"/>
                    <a:pt x="115" y="53"/>
                    <a:pt x="115" y="54"/>
                  </a:cubicBezTo>
                  <a:lnTo>
                    <a:pt x="115" y="77"/>
                  </a:lnTo>
                  <a:close/>
                  <a:moveTo>
                    <a:pt x="115" y="77"/>
                  </a:moveTo>
                  <a:cubicBezTo>
                    <a:pt x="115" y="77"/>
                    <a:pt x="115" y="77"/>
                    <a:pt x="115" y="7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72" name="Group 156">
            <a:extLst>
              <a:ext uri="{FF2B5EF4-FFF2-40B4-BE49-F238E27FC236}">
                <a16:creationId xmlns:a16="http://schemas.microsoft.com/office/drawing/2014/main" id="{50BA5A09-6404-1D97-CF68-7DDAA969CD59}"/>
              </a:ext>
            </a:extLst>
          </p:cNvPr>
          <p:cNvGrpSpPr/>
          <p:nvPr/>
        </p:nvGrpSpPr>
        <p:grpSpPr>
          <a:xfrm>
            <a:off x="2248435" y="4659907"/>
            <a:ext cx="397925" cy="350174"/>
            <a:chOff x="0" y="3592513"/>
            <a:chExt cx="357188" cy="314325"/>
          </a:xfrm>
          <a:solidFill>
            <a:srgbClr val="2CC17C"/>
          </a:solidFill>
        </p:grpSpPr>
        <p:sp>
          <p:nvSpPr>
            <p:cNvPr id="173" name="Freeform 150">
              <a:extLst>
                <a:ext uri="{FF2B5EF4-FFF2-40B4-BE49-F238E27FC236}">
                  <a16:creationId xmlns:a16="http://schemas.microsoft.com/office/drawing/2014/main" id="{BD513757-7AA0-9800-054F-56DAE0F6371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0" y="3592513"/>
              <a:ext cx="357188" cy="314325"/>
            </a:xfrm>
            <a:custGeom>
              <a:avLst/>
              <a:gdLst/>
              <a:ahLst/>
              <a:cxnLst>
                <a:cxn ang="0">
                  <a:pos x="122" y="63"/>
                </a:cxn>
                <a:cxn ang="0">
                  <a:pos x="107" y="5"/>
                </a:cxn>
                <a:cxn ang="0">
                  <a:pos x="99" y="0"/>
                </a:cxn>
                <a:cxn ang="0">
                  <a:pos x="23" y="0"/>
                </a:cxn>
                <a:cxn ang="0">
                  <a:pos x="15" y="5"/>
                </a:cxn>
                <a:cxn ang="0">
                  <a:pos x="0" y="63"/>
                </a:cxn>
                <a:cxn ang="0">
                  <a:pos x="0" y="65"/>
                </a:cxn>
                <a:cxn ang="0">
                  <a:pos x="0" y="92"/>
                </a:cxn>
                <a:cxn ang="0">
                  <a:pos x="15" y="107"/>
                </a:cxn>
                <a:cxn ang="0">
                  <a:pos x="107" y="107"/>
                </a:cxn>
                <a:cxn ang="0">
                  <a:pos x="122" y="92"/>
                </a:cxn>
                <a:cxn ang="0">
                  <a:pos x="122" y="65"/>
                </a:cxn>
                <a:cxn ang="0">
                  <a:pos x="122" y="63"/>
                </a:cxn>
                <a:cxn ang="0">
                  <a:pos x="115" y="92"/>
                </a:cxn>
                <a:cxn ang="0">
                  <a:pos x="107" y="99"/>
                </a:cxn>
                <a:cxn ang="0">
                  <a:pos x="15" y="99"/>
                </a:cxn>
                <a:cxn ang="0">
                  <a:pos x="7" y="92"/>
                </a:cxn>
                <a:cxn ang="0">
                  <a:pos x="7" y="65"/>
                </a:cxn>
                <a:cxn ang="0">
                  <a:pos x="23" y="7"/>
                </a:cxn>
                <a:cxn ang="0">
                  <a:pos x="99" y="7"/>
                </a:cxn>
                <a:cxn ang="0">
                  <a:pos x="115" y="65"/>
                </a:cxn>
                <a:cxn ang="0">
                  <a:pos x="115" y="92"/>
                </a:cxn>
                <a:cxn ang="0">
                  <a:pos x="115" y="92"/>
                </a:cxn>
                <a:cxn ang="0">
                  <a:pos x="115" y="92"/>
                </a:cxn>
              </a:cxnLst>
              <a:rect l="0" t="0" r="r" b="b"/>
              <a:pathLst>
                <a:path w="122" h="107">
                  <a:moveTo>
                    <a:pt x="122" y="63"/>
                  </a:moveTo>
                  <a:cubicBezTo>
                    <a:pt x="107" y="5"/>
                    <a:pt x="107" y="5"/>
                    <a:pt x="107" y="5"/>
                  </a:cubicBezTo>
                  <a:cubicBezTo>
                    <a:pt x="106" y="2"/>
                    <a:pt x="103" y="0"/>
                    <a:pt x="99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9" y="0"/>
                    <a:pt x="16" y="2"/>
                    <a:pt x="15" y="5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0" y="92"/>
                    <a:pt x="0" y="92"/>
                    <a:pt x="0" y="92"/>
                  </a:cubicBezTo>
                  <a:cubicBezTo>
                    <a:pt x="0" y="100"/>
                    <a:pt x="7" y="107"/>
                    <a:pt x="15" y="107"/>
                  </a:cubicBezTo>
                  <a:cubicBezTo>
                    <a:pt x="107" y="107"/>
                    <a:pt x="107" y="107"/>
                    <a:pt x="107" y="107"/>
                  </a:cubicBezTo>
                  <a:cubicBezTo>
                    <a:pt x="116" y="107"/>
                    <a:pt x="122" y="100"/>
                    <a:pt x="122" y="92"/>
                  </a:cubicBezTo>
                  <a:cubicBezTo>
                    <a:pt x="122" y="65"/>
                    <a:pt x="122" y="65"/>
                    <a:pt x="122" y="65"/>
                  </a:cubicBezTo>
                  <a:cubicBezTo>
                    <a:pt x="122" y="64"/>
                    <a:pt x="122" y="63"/>
                    <a:pt x="122" y="63"/>
                  </a:cubicBezTo>
                  <a:close/>
                  <a:moveTo>
                    <a:pt x="115" y="92"/>
                  </a:moveTo>
                  <a:cubicBezTo>
                    <a:pt x="115" y="96"/>
                    <a:pt x="111" y="99"/>
                    <a:pt x="107" y="99"/>
                  </a:cubicBezTo>
                  <a:cubicBezTo>
                    <a:pt x="15" y="99"/>
                    <a:pt x="15" y="99"/>
                    <a:pt x="15" y="99"/>
                  </a:cubicBezTo>
                  <a:cubicBezTo>
                    <a:pt x="11" y="99"/>
                    <a:pt x="7" y="96"/>
                    <a:pt x="7" y="92"/>
                  </a:cubicBezTo>
                  <a:cubicBezTo>
                    <a:pt x="7" y="65"/>
                    <a:pt x="7" y="65"/>
                    <a:pt x="7" y="65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99" y="7"/>
                    <a:pt x="99" y="7"/>
                    <a:pt x="99" y="7"/>
                  </a:cubicBezTo>
                  <a:cubicBezTo>
                    <a:pt x="115" y="65"/>
                    <a:pt x="115" y="65"/>
                    <a:pt x="115" y="65"/>
                  </a:cubicBezTo>
                  <a:lnTo>
                    <a:pt x="115" y="92"/>
                  </a:lnTo>
                  <a:close/>
                  <a:moveTo>
                    <a:pt x="115" y="92"/>
                  </a:moveTo>
                  <a:cubicBezTo>
                    <a:pt x="115" y="92"/>
                    <a:pt x="115" y="92"/>
                    <a:pt x="115" y="9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4" name="Freeform 151">
              <a:extLst>
                <a:ext uri="{FF2B5EF4-FFF2-40B4-BE49-F238E27FC236}">
                  <a16:creationId xmlns:a16="http://schemas.microsoft.com/office/drawing/2014/main" id="{43BAD8AB-CBBC-8468-0F79-5E8DFD9971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275" y="3636963"/>
              <a:ext cx="274638" cy="201613"/>
            </a:xfrm>
            <a:custGeom>
              <a:avLst/>
              <a:gdLst/>
              <a:ahLst/>
              <a:cxnLst>
                <a:cxn ang="0">
                  <a:pos x="77" y="0"/>
                </a:cxn>
                <a:cxn ang="0">
                  <a:pos x="17" y="0"/>
                </a:cxn>
                <a:cxn ang="0">
                  <a:pos x="14" y="3"/>
                </a:cxn>
                <a:cxn ang="0">
                  <a:pos x="0" y="49"/>
                </a:cxn>
                <a:cxn ang="0">
                  <a:pos x="1" y="52"/>
                </a:cxn>
                <a:cxn ang="0">
                  <a:pos x="4" y="54"/>
                </a:cxn>
                <a:cxn ang="0">
                  <a:pos x="22" y="54"/>
                </a:cxn>
                <a:cxn ang="0">
                  <a:pos x="27" y="65"/>
                </a:cxn>
                <a:cxn ang="0">
                  <a:pos x="34" y="69"/>
                </a:cxn>
                <a:cxn ang="0">
                  <a:pos x="60" y="69"/>
                </a:cxn>
                <a:cxn ang="0">
                  <a:pos x="67" y="65"/>
                </a:cxn>
                <a:cxn ang="0">
                  <a:pos x="72" y="54"/>
                </a:cxn>
                <a:cxn ang="0">
                  <a:pos x="90" y="54"/>
                </a:cxn>
                <a:cxn ang="0">
                  <a:pos x="93" y="52"/>
                </a:cxn>
                <a:cxn ang="0">
                  <a:pos x="94" y="49"/>
                </a:cxn>
                <a:cxn ang="0">
                  <a:pos x="80" y="3"/>
                </a:cxn>
                <a:cxn ang="0">
                  <a:pos x="77" y="0"/>
                </a:cxn>
                <a:cxn ang="0">
                  <a:pos x="79" y="46"/>
                </a:cxn>
                <a:cxn ang="0">
                  <a:pos x="72" y="46"/>
                </a:cxn>
                <a:cxn ang="0">
                  <a:pos x="66" y="50"/>
                </a:cxn>
                <a:cxn ang="0">
                  <a:pos x="60" y="61"/>
                </a:cxn>
                <a:cxn ang="0">
                  <a:pos x="34" y="61"/>
                </a:cxn>
                <a:cxn ang="0">
                  <a:pos x="29" y="50"/>
                </a:cxn>
                <a:cxn ang="0">
                  <a:pos x="22" y="46"/>
                </a:cxn>
                <a:cxn ang="0">
                  <a:pos x="6" y="46"/>
                </a:cxn>
                <a:cxn ang="0">
                  <a:pos x="17" y="4"/>
                </a:cxn>
                <a:cxn ang="0">
                  <a:pos x="77" y="4"/>
                </a:cxn>
                <a:cxn ang="0">
                  <a:pos x="88" y="46"/>
                </a:cxn>
                <a:cxn ang="0">
                  <a:pos x="79" y="46"/>
                </a:cxn>
                <a:cxn ang="0">
                  <a:pos x="79" y="46"/>
                </a:cxn>
                <a:cxn ang="0">
                  <a:pos x="79" y="46"/>
                </a:cxn>
              </a:cxnLst>
              <a:rect l="0" t="0" r="r" b="b"/>
              <a:pathLst>
                <a:path w="94" h="69">
                  <a:moveTo>
                    <a:pt x="7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4" y="1"/>
                    <a:pt x="14" y="3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50"/>
                    <a:pt x="0" y="51"/>
                    <a:pt x="1" y="52"/>
                  </a:cubicBezTo>
                  <a:cubicBezTo>
                    <a:pt x="2" y="53"/>
                    <a:pt x="3" y="54"/>
                    <a:pt x="4" y="54"/>
                  </a:cubicBezTo>
                  <a:cubicBezTo>
                    <a:pt x="22" y="54"/>
                    <a:pt x="22" y="54"/>
                    <a:pt x="22" y="54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29" y="67"/>
                    <a:pt x="31" y="69"/>
                    <a:pt x="34" y="69"/>
                  </a:cubicBezTo>
                  <a:cubicBezTo>
                    <a:pt x="60" y="69"/>
                    <a:pt x="60" y="69"/>
                    <a:pt x="60" y="69"/>
                  </a:cubicBezTo>
                  <a:cubicBezTo>
                    <a:pt x="63" y="69"/>
                    <a:pt x="66" y="67"/>
                    <a:pt x="67" y="65"/>
                  </a:cubicBezTo>
                  <a:cubicBezTo>
                    <a:pt x="72" y="54"/>
                    <a:pt x="72" y="54"/>
                    <a:pt x="72" y="54"/>
                  </a:cubicBezTo>
                  <a:cubicBezTo>
                    <a:pt x="90" y="54"/>
                    <a:pt x="90" y="54"/>
                    <a:pt x="90" y="54"/>
                  </a:cubicBezTo>
                  <a:cubicBezTo>
                    <a:pt x="91" y="54"/>
                    <a:pt x="92" y="53"/>
                    <a:pt x="93" y="52"/>
                  </a:cubicBezTo>
                  <a:cubicBezTo>
                    <a:pt x="94" y="51"/>
                    <a:pt x="94" y="50"/>
                    <a:pt x="94" y="49"/>
                  </a:cubicBezTo>
                  <a:cubicBezTo>
                    <a:pt x="80" y="3"/>
                    <a:pt x="80" y="3"/>
                    <a:pt x="80" y="3"/>
                  </a:cubicBezTo>
                  <a:cubicBezTo>
                    <a:pt x="80" y="1"/>
                    <a:pt x="78" y="0"/>
                    <a:pt x="77" y="0"/>
                  </a:cubicBezTo>
                  <a:close/>
                  <a:moveTo>
                    <a:pt x="79" y="46"/>
                  </a:moveTo>
                  <a:cubicBezTo>
                    <a:pt x="72" y="46"/>
                    <a:pt x="72" y="46"/>
                    <a:pt x="72" y="46"/>
                  </a:cubicBezTo>
                  <a:cubicBezTo>
                    <a:pt x="70" y="46"/>
                    <a:pt x="67" y="48"/>
                    <a:pt x="66" y="50"/>
                  </a:cubicBezTo>
                  <a:cubicBezTo>
                    <a:pt x="60" y="61"/>
                    <a:pt x="60" y="61"/>
                    <a:pt x="60" y="61"/>
                  </a:cubicBezTo>
                  <a:cubicBezTo>
                    <a:pt x="34" y="61"/>
                    <a:pt x="34" y="61"/>
                    <a:pt x="34" y="61"/>
                  </a:cubicBezTo>
                  <a:cubicBezTo>
                    <a:pt x="29" y="50"/>
                    <a:pt x="29" y="50"/>
                    <a:pt x="29" y="50"/>
                  </a:cubicBezTo>
                  <a:cubicBezTo>
                    <a:pt x="27" y="48"/>
                    <a:pt x="25" y="46"/>
                    <a:pt x="22" y="46"/>
                  </a:cubicBezTo>
                  <a:cubicBezTo>
                    <a:pt x="6" y="46"/>
                    <a:pt x="6" y="46"/>
                    <a:pt x="6" y="46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77" y="4"/>
                    <a:pt x="77" y="4"/>
                    <a:pt x="77" y="4"/>
                  </a:cubicBezTo>
                  <a:cubicBezTo>
                    <a:pt x="88" y="46"/>
                    <a:pt x="88" y="46"/>
                    <a:pt x="88" y="46"/>
                  </a:cubicBezTo>
                  <a:lnTo>
                    <a:pt x="79" y="46"/>
                  </a:lnTo>
                  <a:close/>
                  <a:moveTo>
                    <a:pt x="79" y="46"/>
                  </a:moveTo>
                  <a:cubicBezTo>
                    <a:pt x="79" y="46"/>
                    <a:pt x="79" y="46"/>
                    <a:pt x="79" y="4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75" name="Freeform 152">
            <a:extLst>
              <a:ext uri="{FF2B5EF4-FFF2-40B4-BE49-F238E27FC236}">
                <a16:creationId xmlns:a16="http://schemas.microsoft.com/office/drawing/2014/main" id="{3D4423F2-EA07-956A-AB0E-FB58B539DFEC}"/>
              </a:ext>
            </a:extLst>
          </p:cNvPr>
          <p:cNvSpPr>
            <a:spLocks noEditPoints="1"/>
          </p:cNvSpPr>
          <p:nvPr/>
        </p:nvSpPr>
        <p:spPr bwMode="auto">
          <a:xfrm>
            <a:off x="2940235" y="4675825"/>
            <a:ext cx="410304" cy="314803"/>
          </a:xfrm>
          <a:custGeom>
            <a:avLst/>
            <a:gdLst/>
            <a:ahLst/>
            <a:cxnLst>
              <a:cxn ang="0">
                <a:pos x="113" y="3"/>
              </a:cxn>
              <a:cxn ang="0">
                <a:pos x="12" y="3"/>
              </a:cxn>
              <a:cxn ang="0">
                <a:pos x="6" y="84"/>
              </a:cxn>
              <a:cxn ang="0">
                <a:pos x="37" y="92"/>
              </a:cxn>
              <a:cxn ang="0">
                <a:pos x="63" y="96"/>
              </a:cxn>
              <a:cxn ang="0">
                <a:pos x="89" y="92"/>
              </a:cxn>
              <a:cxn ang="0">
                <a:pos x="120" y="84"/>
              </a:cxn>
              <a:cxn ang="0">
                <a:pos x="112" y="82"/>
              </a:cxn>
              <a:cxn ang="0">
                <a:pos x="13" y="11"/>
              </a:cxn>
              <a:cxn ang="0">
                <a:pos x="112" y="82"/>
              </a:cxn>
              <a:cxn ang="0">
                <a:pos x="53" y="34"/>
              </a:cxn>
              <a:cxn ang="0">
                <a:pos x="37" y="37"/>
              </a:cxn>
              <a:cxn ang="0">
                <a:pos x="34" y="46"/>
              </a:cxn>
              <a:cxn ang="0">
                <a:pos x="34" y="34"/>
              </a:cxn>
              <a:cxn ang="0">
                <a:pos x="53" y="30"/>
              </a:cxn>
              <a:cxn ang="0">
                <a:pos x="103" y="31"/>
              </a:cxn>
              <a:cxn ang="0">
                <a:pos x="103" y="20"/>
              </a:cxn>
              <a:cxn ang="0">
                <a:pos x="103" y="31"/>
              </a:cxn>
              <a:cxn ang="0">
                <a:pos x="105" y="25"/>
              </a:cxn>
              <a:cxn ang="0">
                <a:pos x="101" y="25"/>
              </a:cxn>
              <a:cxn ang="0">
                <a:pos x="113" y="60"/>
              </a:cxn>
              <a:cxn ang="0">
                <a:pos x="99" y="62"/>
              </a:cxn>
              <a:cxn ang="0">
                <a:pos x="99" y="58"/>
              </a:cxn>
              <a:cxn ang="0">
                <a:pos x="113" y="60"/>
              </a:cxn>
              <a:cxn ang="0">
                <a:pos x="111" y="50"/>
              </a:cxn>
              <a:cxn ang="0">
                <a:pos x="97" y="48"/>
              </a:cxn>
              <a:cxn ang="0">
                <a:pos x="111" y="46"/>
              </a:cxn>
              <a:cxn ang="0">
                <a:pos x="109" y="71"/>
              </a:cxn>
              <a:cxn ang="0">
                <a:pos x="96" y="73"/>
              </a:cxn>
              <a:cxn ang="0">
                <a:pos x="96" y="69"/>
              </a:cxn>
              <a:cxn ang="0">
                <a:pos x="109" y="71"/>
              </a:cxn>
              <a:cxn ang="0">
                <a:pos x="55" y="15"/>
              </a:cxn>
              <a:cxn ang="0">
                <a:pos x="21" y="21"/>
              </a:cxn>
              <a:cxn ang="0">
                <a:pos x="24" y="74"/>
              </a:cxn>
              <a:cxn ang="0">
                <a:pos x="87" y="74"/>
              </a:cxn>
              <a:cxn ang="0">
                <a:pos x="89" y="21"/>
              </a:cxn>
              <a:cxn ang="0">
                <a:pos x="86" y="70"/>
              </a:cxn>
              <a:cxn ang="0">
                <a:pos x="25" y="22"/>
              </a:cxn>
              <a:cxn ang="0">
                <a:pos x="86" y="70"/>
              </a:cxn>
              <a:cxn ang="0">
                <a:pos x="86" y="70"/>
              </a:cxn>
            </a:cxnLst>
            <a:rect l="0" t="0" r="r" b="b"/>
            <a:pathLst>
              <a:path w="126" h="96">
                <a:moveTo>
                  <a:pt x="120" y="9"/>
                </a:moveTo>
                <a:cubicBezTo>
                  <a:pt x="119" y="6"/>
                  <a:pt x="116" y="4"/>
                  <a:pt x="113" y="3"/>
                </a:cubicBezTo>
                <a:cubicBezTo>
                  <a:pt x="97" y="1"/>
                  <a:pt x="80" y="0"/>
                  <a:pt x="63" y="0"/>
                </a:cubicBezTo>
                <a:cubicBezTo>
                  <a:pt x="46" y="0"/>
                  <a:pt x="29" y="1"/>
                  <a:pt x="12" y="3"/>
                </a:cubicBezTo>
                <a:cubicBezTo>
                  <a:pt x="9" y="4"/>
                  <a:pt x="7" y="6"/>
                  <a:pt x="6" y="9"/>
                </a:cubicBezTo>
                <a:cubicBezTo>
                  <a:pt x="0" y="34"/>
                  <a:pt x="0" y="59"/>
                  <a:pt x="6" y="84"/>
                </a:cubicBezTo>
                <a:cubicBezTo>
                  <a:pt x="7" y="87"/>
                  <a:pt x="9" y="89"/>
                  <a:pt x="12" y="89"/>
                </a:cubicBezTo>
                <a:cubicBezTo>
                  <a:pt x="21" y="90"/>
                  <a:pt x="29" y="91"/>
                  <a:pt x="37" y="92"/>
                </a:cubicBezTo>
                <a:cubicBezTo>
                  <a:pt x="36" y="92"/>
                  <a:pt x="36" y="92"/>
                  <a:pt x="36" y="92"/>
                </a:cubicBezTo>
                <a:cubicBezTo>
                  <a:pt x="36" y="95"/>
                  <a:pt x="48" y="96"/>
                  <a:pt x="63" y="96"/>
                </a:cubicBezTo>
                <a:cubicBezTo>
                  <a:pt x="78" y="96"/>
                  <a:pt x="90" y="95"/>
                  <a:pt x="90" y="92"/>
                </a:cubicBezTo>
                <a:cubicBezTo>
                  <a:pt x="90" y="92"/>
                  <a:pt x="89" y="92"/>
                  <a:pt x="89" y="92"/>
                </a:cubicBezTo>
                <a:cubicBezTo>
                  <a:pt x="97" y="91"/>
                  <a:pt x="105" y="90"/>
                  <a:pt x="113" y="89"/>
                </a:cubicBezTo>
                <a:cubicBezTo>
                  <a:pt x="116" y="89"/>
                  <a:pt x="119" y="87"/>
                  <a:pt x="120" y="84"/>
                </a:cubicBezTo>
                <a:cubicBezTo>
                  <a:pt x="126" y="59"/>
                  <a:pt x="126" y="34"/>
                  <a:pt x="120" y="9"/>
                </a:cubicBezTo>
                <a:close/>
                <a:moveTo>
                  <a:pt x="112" y="82"/>
                </a:moveTo>
                <a:cubicBezTo>
                  <a:pt x="79" y="86"/>
                  <a:pt x="46" y="86"/>
                  <a:pt x="13" y="82"/>
                </a:cubicBezTo>
                <a:cubicBezTo>
                  <a:pt x="8" y="58"/>
                  <a:pt x="8" y="35"/>
                  <a:pt x="13" y="11"/>
                </a:cubicBezTo>
                <a:cubicBezTo>
                  <a:pt x="46" y="7"/>
                  <a:pt x="79" y="7"/>
                  <a:pt x="112" y="11"/>
                </a:cubicBezTo>
                <a:cubicBezTo>
                  <a:pt x="118" y="35"/>
                  <a:pt x="118" y="58"/>
                  <a:pt x="112" y="82"/>
                </a:cubicBezTo>
                <a:close/>
                <a:moveTo>
                  <a:pt x="55" y="32"/>
                </a:moveTo>
                <a:cubicBezTo>
                  <a:pt x="55" y="33"/>
                  <a:pt x="54" y="34"/>
                  <a:pt x="53" y="34"/>
                </a:cubicBezTo>
                <a:cubicBezTo>
                  <a:pt x="39" y="35"/>
                  <a:pt x="39" y="35"/>
                  <a:pt x="39" y="35"/>
                </a:cubicBezTo>
                <a:cubicBezTo>
                  <a:pt x="38" y="35"/>
                  <a:pt x="37" y="36"/>
                  <a:pt x="37" y="37"/>
                </a:cubicBezTo>
                <a:cubicBezTo>
                  <a:pt x="36" y="45"/>
                  <a:pt x="36" y="45"/>
                  <a:pt x="36" y="45"/>
                </a:cubicBezTo>
                <a:cubicBezTo>
                  <a:pt x="36" y="46"/>
                  <a:pt x="35" y="46"/>
                  <a:pt x="34" y="46"/>
                </a:cubicBezTo>
                <a:cubicBezTo>
                  <a:pt x="33" y="46"/>
                  <a:pt x="32" y="46"/>
                  <a:pt x="32" y="45"/>
                </a:cubicBezTo>
                <a:cubicBezTo>
                  <a:pt x="34" y="34"/>
                  <a:pt x="34" y="34"/>
                  <a:pt x="34" y="34"/>
                </a:cubicBezTo>
                <a:cubicBezTo>
                  <a:pt x="34" y="33"/>
                  <a:pt x="35" y="32"/>
                  <a:pt x="36" y="32"/>
                </a:cubicBezTo>
                <a:cubicBezTo>
                  <a:pt x="53" y="30"/>
                  <a:pt x="53" y="30"/>
                  <a:pt x="53" y="30"/>
                </a:cubicBezTo>
                <a:cubicBezTo>
                  <a:pt x="54" y="30"/>
                  <a:pt x="55" y="31"/>
                  <a:pt x="55" y="32"/>
                </a:cubicBezTo>
                <a:close/>
                <a:moveTo>
                  <a:pt x="103" y="31"/>
                </a:moveTo>
                <a:cubicBezTo>
                  <a:pt x="106" y="31"/>
                  <a:pt x="109" y="29"/>
                  <a:pt x="109" y="25"/>
                </a:cubicBezTo>
                <a:cubicBezTo>
                  <a:pt x="109" y="22"/>
                  <a:pt x="106" y="20"/>
                  <a:pt x="103" y="20"/>
                </a:cubicBezTo>
                <a:cubicBezTo>
                  <a:pt x="100" y="20"/>
                  <a:pt x="97" y="22"/>
                  <a:pt x="97" y="25"/>
                </a:cubicBezTo>
                <a:cubicBezTo>
                  <a:pt x="97" y="29"/>
                  <a:pt x="100" y="31"/>
                  <a:pt x="103" y="31"/>
                </a:cubicBezTo>
                <a:close/>
                <a:moveTo>
                  <a:pt x="103" y="23"/>
                </a:moveTo>
                <a:cubicBezTo>
                  <a:pt x="104" y="23"/>
                  <a:pt x="105" y="24"/>
                  <a:pt x="105" y="25"/>
                </a:cubicBezTo>
                <a:cubicBezTo>
                  <a:pt x="105" y="26"/>
                  <a:pt x="104" y="27"/>
                  <a:pt x="103" y="27"/>
                </a:cubicBezTo>
                <a:cubicBezTo>
                  <a:pt x="102" y="27"/>
                  <a:pt x="101" y="26"/>
                  <a:pt x="101" y="25"/>
                </a:cubicBezTo>
                <a:cubicBezTo>
                  <a:pt x="101" y="24"/>
                  <a:pt x="102" y="23"/>
                  <a:pt x="103" y="23"/>
                </a:cubicBezTo>
                <a:close/>
                <a:moveTo>
                  <a:pt x="113" y="60"/>
                </a:moveTo>
                <a:cubicBezTo>
                  <a:pt x="113" y="61"/>
                  <a:pt x="112" y="62"/>
                  <a:pt x="111" y="62"/>
                </a:cubicBezTo>
                <a:cubicBezTo>
                  <a:pt x="99" y="62"/>
                  <a:pt x="99" y="62"/>
                  <a:pt x="99" y="62"/>
                </a:cubicBezTo>
                <a:cubicBezTo>
                  <a:pt x="98" y="62"/>
                  <a:pt x="97" y="61"/>
                  <a:pt x="97" y="60"/>
                </a:cubicBezTo>
                <a:cubicBezTo>
                  <a:pt x="97" y="59"/>
                  <a:pt x="98" y="58"/>
                  <a:pt x="99" y="58"/>
                </a:cubicBezTo>
                <a:cubicBezTo>
                  <a:pt x="111" y="58"/>
                  <a:pt x="111" y="58"/>
                  <a:pt x="111" y="58"/>
                </a:cubicBezTo>
                <a:cubicBezTo>
                  <a:pt x="112" y="58"/>
                  <a:pt x="113" y="59"/>
                  <a:pt x="113" y="60"/>
                </a:cubicBezTo>
                <a:close/>
                <a:moveTo>
                  <a:pt x="113" y="48"/>
                </a:moveTo>
                <a:cubicBezTo>
                  <a:pt x="113" y="49"/>
                  <a:pt x="112" y="50"/>
                  <a:pt x="111" y="50"/>
                </a:cubicBezTo>
                <a:cubicBezTo>
                  <a:pt x="99" y="50"/>
                  <a:pt x="99" y="50"/>
                  <a:pt x="99" y="50"/>
                </a:cubicBezTo>
                <a:cubicBezTo>
                  <a:pt x="98" y="50"/>
                  <a:pt x="97" y="49"/>
                  <a:pt x="97" y="48"/>
                </a:cubicBezTo>
                <a:cubicBezTo>
                  <a:pt x="97" y="47"/>
                  <a:pt x="98" y="46"/>
                  <a:pt x="99" y="46"/>
                </a:cubicBezTo>
                <a:cubicBezTo>
                  <a:pt x="111" y="46"/>
                  <a:pt x="111" y="46"/>
                  <a:pt x="111" y="46"/>
                </a:cubicBezTo>
                <a:cubicBezTo>
                  <a:pt x="112" y="46"/>
                  <a:pt x="113" y="47"/>
                  <a:pt x="113" y="48"/>
                </a:cubicBezTo>
                <a:close/>
                <a:moveTo>
                  <a:pt x="109" y="71"/>
                </a:moveTo>
                <a:cubicBezTo>
                  <a:pt x="109" y="72"/>
                  <a:pt x="108" y="73"/>
                  <a:pt x="107" y="73"/>
                </a:cubicBezTo>
                <a:cubicBezTo>
                  <a:pt x="96" y="73"/>
                  <a:pt x="96" y="73"/>
                  <a:pt x="96" y="73"/>
                </a:cubicBezTo>
                <a:cubicBezTo>
                  <a:pt x="94" y="73"/>
                  <a:pt x="94" y="72"/>
                  <a:pt x="94" y="71"/>
                </a:cubicBezTo>
                <a:cubicBezTo>
                  <a:pt x="94" y="70"/>
                  <a:pt x="94" y="69"/>
                  <a:pt x="96" y="69"/>
                </a:cubicBezTo>
                <a:cubicBezTo>
                  <a:pt x="107" y="69"/>
                  <a:pt x="107" y="69"/>
                  <a:pt x="107" y="69"/>
                </a:cubicBezTo>
                <a:cubicBezTo>
                  <a:pt x="108" y="69"/>
                  <a:pt x="109" y="70"/>
                  <a:pt x="109" y="71"/>
                </a:cubicBezTo>
                <a:close/>
                <a:moveTo>
                  <a:pt x="87" y="18"/>
                </a:moveTo>
                <a:cubicBezTo>
                  <a:pt x="76" y="16"/>
                  <a:pt x="66" y="15"/>
                  <a:pt x="55" y="15"/>
                </a:cubicBezTo>
                <a:cubicBezTo>
                  <a:pt x="45" y="15"/>
                  <a:pt x="34" y="16"/>
                  <a:pt x="24" y="18"/>
                </a:cubicBezTo>
                <a:cubicBezTo>
                  <a:pt x="23" y="18"/>
                  <a:pt x="21" y="19"/>
                  <a:pt x="21" y="21"/>
                </a:cubicBezTo>
                <a:cubicBezTo>
                  <a:pt x="16" y="37"/>
                  <a:pt x="16" y="55"/>
                  <a:pt x="21" y="71"/>
                </a:cubicBezTo>
                <a:cubicBezTo>
                  <a:pt x="21" y="73"/>
                  <a:pt x="23" y="74"/>
                  <a:pt x="24" y="74"/>
                </a:cubicBezTo>
                <a:cubicBezTo>
                  <a:pt x="34" y="76"/>
                  <a:pt x="45" y="77"/>
                  <a:pt x="55" y="77"/>
                </a:cubicBezTo>
                <a:cubicBezTo>
                  <a:pt x="66" y="77"/>
                  <a:pt x="76" y="76"/>
                  <a:pt x="87" y="74"/>
                </a:cubicBezTo>
                <a:cubicBezTo>
                  <a:pt x="88" y="74"/>
                  <a:pt x="89" y="73"/>
                  <a:pt x="89" y="71"/>
                </a:cubicBezTo>
                <a:cubicBezTo>
                  <a:pt x="95" y="55"/>
                  <a:pt x="95" y="37"/>
                  <a:pt x="89" y="21"/>
                </a:cubicBezTo>
                <a:cubicBezTo>
                  <a:pt x="89" y="19"/>
                  <a:pt x="88" y="18"/>
                  <a:pt x="87" y="18"/>
                </a:cubicBezTo>
                <a:close/>
                <a:moveTo>
                  <a:pt x="86" y="70"/>
                </a:moveTo>
                <a:cubicBezTo>
                  <a:pt x="65" y="74"/>
                  <a:pt x="45" y="74"/>
                  <a:pt x="25" y="70"/>
                </a:cubicBezTo>
                <a:cubicBezTo>
                  <a:pt x="19" y="54"/>
                  <a:pt x="19" y="38"/>
                  <a:pt x="25" y="22"/>
                </a:cubicBezTo>
                <a:cubicBezTo>
                  <a:pt x="45" y="18"/>
                  <a:pt x="65" y="18"/>
                  <a:pt x="86" y="22"/>
                </a:cubicBezTo>
                <a:cubicBezTo>
                  <a:pt x="91" y="38"/>
                  <a:pt x="91" y="54"/>
                  <a:pt x="86" y="70"/>
                </a:cubicBezTo>
                <a:close/>
                <a:moveTo>
                  <a:pt x="86" y="70"/>
                </a:moveTo>
                <a:cubicBezTo>
                  <a:pt x="86" y="70"/>
                  <a:pt x="86" y="70"/>
                  <a:pt x="86" y="70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76" name="Freeform 153">
            <a:extLst>
              <a:ext uri="{FF2B5EF4-FFF2-40B4-BE49-F238E27FC236}">
                <a16:creationId xmlns:a16="http://schemas.microsoft.com/office/drawing/2014/main" id="{875A6774-F533-60DF-8247-115289CDEC63}"/>
              </a:ext>
            </a:extLst>
          </p:cNvPr>
          <p:cNvSpPr>
            <a:spLocks noEditPoints="1"/>
          </p:cNvSpPr>
          <p:nvPr/>
        </p:nvSpPr>
        <p:spPr bwMode="auto">
          <a:xfrm>
            <a:off x="3644413" y="4640453"/>
            <a:ext cx="383777" cy="389082"/>
          </a:xfrm>
          <a:custGeom>
            <a:avLst/>
            <a:gdLst/>
            <a:ahLst/>
            <a:cxnLst>
              <a:cxn ang="0">
                <a:pos x="0" y="59"/>
              </a:cxn>
              <a:cxn ang="0">
                <a:pos x="118" y="59"/>
              </a:cxn>
              <a:cxn ang="0">
                <a:pos x="111" y="57"/>
              </a:cxn>
              <a:cxn ang="0">
                <a:pos x="83" y="33"/>
              </a:cxn>
              <a:cxn ang="0">
                <a:pos x="111" y="57"/>
              </a:cxn>
              <a:cxn ang="0">
                <a:pos x="41" y="91"/>
              </a:cxn>
              <a:cxn ang="0">
                <a:pos x="57" y="111"/>
              </a:cxn>
              <a:cxn ang="0">
                <a:pos x="61" y="8"/>
              </a:cxn>
              <a:cxn ang="0">
                <a:pos x="61" y="34"/>
              </a:cxn>
              <a:cxn ang="0">
                <a:pos x="61" y="8"/>
              </a:cxn>
              <a:cxn ang="0">
                <a:pos x="95" y="22"/>
              </a:cxn>
              <a:cxn ang="0">
                <a:pos x="67" y="8"/>
              </a:cxn>
              <a:cxn ang="0">
                <a:pos x="57" y="34"/>
              </a:cxn>
              <a:cxn ang="0">
                <a:pos x="57" y="8"/>
              </a:cxn>
              <a:cxn ang="0">
                <a:pos x="36" y="30"/>
              </a:cxn>
              <a:cxn ang="0">
                <a:pos x="50" y="8"/>
              </a:cxn>
              <a:cxn ang="0">
                <a:pos x="38" y="35"/>
              </a:cxn>
              <a:cxn ang="0">
                <a:pos x="57" y="57"/>
              </a:cxn>
              <a:cxn ang="0">
                <a:pos x="38" y="35"/>
              </a:cxn>
              <a:cxn ang="0">
                <a:pos x="57" y="84"/>
              </a:cxn>
              <a:cxn ang="0">
                <a:pos x="34" y="61"/>
              </a:cxn>
              <a:cxn ang="0">
                <a:pos x="50" y="110"/>
              </a:cxn>
              <a:cxn ang="0">
                <a:pos x="38" y="92"/>
              </a:cxn>
              <a:cxn ang="0">
                <a:pos x="61" y="111"/>
              </a:cxn>
              <a:cxn ang="0">
                <a:pos x="77" y="91"/>
              </a:cxn>
              <a:cxn ang="0">
                <a:pos x="61" y="111"/>
              </a:cxn>
              <a:cxn ang="0">
                <a:pos x="93" y="99"/>
              </a:cxn>
              <a:cxn ang="0">
                <a:pos x="80" y="92"/>
              </a:cxn>
              <a:cxn ang="0">
                <a:pos x="61" y="84"/>
              </a:cxn>
              <a:cxn ang="0">
                <a:pos x="84" y="61"/>
              </a:cxn>
              <a:cxn ang="0">
                <a:pos x="61" y="57"/>
              </a:cxn>
              <a:cxn ang="0">
                <a:pos x="80" y="35"/>
              </a:cxn>
              <a:cxn ang="0">
                <a:pos x="61" y="57"/>
              </a:cxn>
              <a:cxn ang="0">
                <a:pos x="35" y="33"/>
              </a:cxn>
              <a:cxn ang="0">
                <a:pos x="7" y="57"/>
              </a:cxn>
              <a:cxn ang="0">
                <a:pos x="7" y="61"/>
              </a:cxn>
              <a:cxn ang="0">
                <a:pos x="36" y="89"/>
              </a:cxn>
              <a:cxn ang="0">
                <a:pos x="7" y="61"/>
              </a:cxn>
              <a:cxn ang="0">
                <a:pos x="82" y="89"/>
              </a:cxn>
              <a:cxn ang="0">
                <a:pos x="111" y="61"/>
              </a:cxn>
              <a:cxn ang="0">
                <a:pos x="95" y="96"/>
              </a:cxn>
            </a:cxnLst>
            <a:rect l="0" t="0" r="r" b="b"/>
            <a:pathLst>
              <a:path w="118" h="119">
                <a:moveTo>
                  <a:pt x="59" y="0"/>
                </a:moveTo>
                <a:cubicBezTo>
                  <a:pt x="26" y="0"/>
                  <a:pt x="0" y="27"/>
                  <a:pt x="0" y="59"/>
                </a:cubicBezTo>
                <a:cubicBezTo>
                  <a:pt x="0" y="92"/>
                  <a:pt x="26" y="119"/>
                  <a:pt x="59" y="119"/>
                </a:cubicBezTo>
                <a:cubicBezTo>
                  <a:pt x="92" y="119"/>
                  <a:pt x="118" y="92"/>
                  <a:pt x="118" y="59"/>
                </a:cubicBezTo>
                <a:cubicBezTo>
                  <a:pt x="118" y="27"/>
                  <a:pt x="92" y="0"/>
                  <a:pt x="59" y="0"/>
                </a:cubicBezTo>
                <a:close/>
                <a:moveTo>
                  <a:pt x="111" y="57"/>
                </a:moveTo>
                <a:cubicBezTo>
                  <a:pt x="88" y="57"/>
                  <a:pt x="88" y="57"/>
                  <a:pt x="88" y="57"/>
                </a:cubicBezTo>
                <a:cubicBezTo>
                  <a:pt x="87" y="49"/>
                  <a:pt x="86" y="41"/>
                  <a:pt x="83" y="33"/>
                </a:cubicBezTo>
                <a:cubicBezTo>
                  <a:pt x="88" y="31"/>
                  <a:pt x="93" y="28"/>
                  <a:pt x="98" y="25"/>
                </a:cubicBezTo>
                <a:cubicBezTo>
                  <a:pt x="105" y="34"/>
                  <a:pt x="110" y="45"/>
                  <a:pt x="111" y="57"/>
                </a:cubicBezTo>
                <a:close/>
                <a:moveTo>
                  <a:pt x="57" y="111"/>
                </a:moveTo>
                <a:cubicBezTo>
                  <a:pt x="50" y="106"/>
                  <a:pt x="45" y="99"/>
                  <a:pt x="41" y="91"/>
                </a:cubicBezTo>
                <a:cubicBezTo>
                  <a:pt x="46" y="89"/>
                  <a:pt x="52" y="88"/>
                  <a:pt x="57" y="88"/>
                </a:cubicBezTo>
                <a:cubicBezTo>
                  <a:pt x="57" y="111"/>
                  <a:pt x="57" y="111"/>
                  <a:pt x="57" y="111"/>
                </a:cubicBezTo>
                <a:cubicBezTo>
                  <a:pt x="57" y="111"/>
                  <a:pt x="57" y="111"/>
                  <a:pt x="57" y="111"/>
                </a:cubicBezTo>
                <a:close/>
                <a:moveTo>
                  <a:pt x="61" y="8"/>
                </a:moveTo>
                <a:cubicBezTo>
                  <a:pt x="68" y="14"/>
                  <a:pt x="74" y="22"/>
                  <a:pt x="78" y="31"/>
                </a:cubicBezTo>
                <a:cubicBezTo>
                  <a:pt x="73" y="33"/>
                  <a:pt x="67" y="34"/>
                  <a:pt x="61" y="34"/>
                </a:cubicBezTo>
                <a:cubicBezTo>
                  <a:pt x="61" y="8"/>
                  <a:pt x="61" y="8"/>
                  <a:pt x="61" y="8"/>
                </a:cubicBezTo>
                <a:cubicBezTo>
                  <a:pt x="61" y="8"/>
                  <a:pt x="61" y="8"/>
                  <a:pt x="61" y="8"/>
                </a:cubicBezTo>
                <a:close/>
                <a:moveTo>
                  <a:pt x="67" y="8"/>
                </a:moveTo>
                <a:cubicBezTo>
                  <a:pt x="78" y="10"/>
                  <a:pt x="88" y="15"/>
                  <a:pt x="95" y="22"/>
                </a:cubicBezTo>
                <a:cubicBezTo>
                  <a:pt x="91" y="25"/>
                  <a:pt x="87" y="28"/>
                  <a:pt x="82" y="30"/>
                </a:cubicBezTo>
                <a:cubicBezTo>
                  <a:pt x="78" y="22"/>
                  <a:pt x="73" y="14"/>
                  <a:pt x="67" y="8"/>
                </a:cubicBezTo>
                <a:close/>
                <a:moveTo>
                  <a:pt x="57" y="8"/>
                </a:moveTo>
                <a:cubicBezTo>
                  <a:pt x="57" y="34"/>
                  <a:pt x="57" y="34"/>
                  <a:pt x="57" y="34"/>
                </a:cubicBezTo>
                <a:cubicBezTo>
                  <a:pt x="51" y="34"/>
                  <a:pt x="45" y="33"/>
                  <a:pt x="40" y="31"/>
                </a:cubicBezTo>
                <a:cubicBezTo>
                  <a:pt x="44" y="22"/>
                  <a:pt x="50" y="14"/>
                  <a:pt x="57" y="8"/>
                </a:cubicBezTo>
                <a:cubicBezTo>
                  <a:pt x="57" y="8"/>
                  <a:pt x="57" y="8"/>
                  <a:pt x="57" y="8"/>
                </a:cubicBezTo>
                <a:close/>
                <a:moveTo>
                  <a:pt x="36" y="30"/>
                </a:moveTo>
                <a:cubicBezTo>
                  <a:pt x="31" y="28"/>
                  <a:pt x="27" y="25"/>
                  <a:pt x="23" y="22"/>
                </a:cubicBezTo>
                <a:cubicBezTo>
                  <a:pt x="30" y="15"/>
                  <a:pt x="40" y="10"/>
                  <a:pt x="50" y="8"/>
                </a:cubicBezTo>
                <a:cubicBezTo>
                  <a:pt x="45" y="14"/>
                  <a:pt x="40" y="22"/>
                  <a:pt x="36" y="30"/>
                </a:cubicBezTo>
                <a:close/>
                <a:moveTo>
                  <a:pt x="38" y="35"/>
                </a:moveTo>
                <a:cubicBezTo>
                  <a:pt x="44" y="37"/>
                  <a:pt x="50" y="38"/>
                  <a:pt x="57" y="38"/>
                </a:cubicBezTo>
                <a:cubicBezTo>
                  <a:pt x="57" y="57"/>
                  <a:pt x="57" y="57"/>
                  <a:pt x="57" y="57"/>
                </a:cubicBezTo>
                <a:cubicBezTo>
                  <a:pt x="34" y="57"/>
                  <a:pt x="34" y="57"/>
                  <a:pt x="34" y="57"/>
                </a:cubicBezTo>
                <a:cubicBezTo>
                  <a:pt x="34" y="49"/>
                  <a:pt x="36" y="42"/>
                  <a:pt x="38" y="35"/>
                </a:cubicBezTo>
                <a:close/>
                <a:moveTo>
                  <a:pt x="57" y="61"/>
                </a:moveTo>
                <a:cubicBezTo>
                  <a:pt x="57" y="84"/>
                  <a:pt x="57" y="84"/>
                  <a:pt x="57" y="84"/>
                </a:cubicBezTo>
                <a:cubicBezTo>
                  <a:pt x="51" y="85"/>
                  <a:pt x="45" y="86"/>
                  <a:pt x="40" y="87"/>
                </a:cubicBezTo>
                <a:cubicBezTo>
                  <a:pt x="36" y="79"/>
                  <a:pt x="34" y="71"/>
                  <a:pt x="34" y="61"/>
                </a:cubicBezTo>
                <a:lnTo>
                  <a:pt x="57" y="61"/>
                </a:lnTo>
                <a:close/>
                <a:moveTo>
                  <a:pt x="50" y="110"/>
                </a:moveTo>
                <a:cubicBezTo>
                  <a:pt x="41" y="109"/>
                  <a:pt x="32" y="105"/>
                  <a:pt x="25" y="99"/>
                </a:cubicBezTo>
                <a:cubicBezTo>
                  <a:pt x="29" y="96"/>
                  <a:pt x="33" y="94"/>
                  <a:pt x="38" y="92"/>
                </a:cubicBezTo>
                <a:cubicBezTo>
                  <a:pt x="41" y="99"/>
                  <a:pt x="45" y="105"/>
                  <a:pt x="50" y="110"/>
                </a:cubicBezTo>
                <a:close/>
                <a:moveTo>
                  <a:pt x="61" y="111"/>
                </a:moveTo>
                <a:cubicBezTo>
                  <a:pt x="61" y="88"/>
                  <a:pt x="61" y="88"/>
                  <a:pt x="61" y="88"/>
                </a:cubicBezTo>
                <a:cubicBezTo>
                  <a:pt x="66" y="88"/>
                  <a:pt x="72" y="89"/>
                  <a:pt x="77" y="91"/>
                </a:cubicBezTo>
                <a:cubicBezTo>
                  <a:pt x="73" y="99"/>
                  <a:pt x="67" y="106"/>
                  <a:pt x="61" y="111"/>
                </a:cubicBezTo>
                <a:cubicBezTo>
                  <a:pt x="61" y="111"/>
                  <a:pt x="61" y="111"/>
                  <a:pt x="61" y="111"/>
                </a:cubicBezTo>
                <a:close/>
                <a:moveTo>
                  <a:pt x="80" y="92"/>
                </a:moveTo>
                <a:cubicBezTo>
                  <a:pt x="85" y="94"/>
                  <a:pt x="89" y="96"/>
                  <a:pt x="93" y="99"/>
                </a:cubicBezTo>
                <a:cubicBezTo>
                  <a:pt x="86" y="105"/>
                  <a:pt x="77" y="109"/>
                  <a:pt x="67" y="110"/>
                </a:cubicBezTo>
                <a:cubicBezTo>
                  <a:pt x="73" y="105"/>
                  <a:pt x="77" y="99"/>
                  <a:pt x="80" y="92"/>
                </a:cubicBezTo>
                <a:close/>
                <a:moveTo>
                  <a:pt x="78" y="87"/>
                </a:moveTo>
                <a:cubicBezTo>
                  <a:pt x="73" y="86"/>
                  <a:pt x="67" y="85"/>
                  <a:pt x="61" y="84"/>
                </a:cubicBezTo>
                <a:cubicBezTo>
                  <a:pt x="61" y="61"/>
                  <a:pt x="61" y="61"/>
                  <a:pt x="61" y="61"/>
                </a:cubicBezTo>
                <a:cubicBezTo>
                  <a:pt x="84" y="61"/>
                  <a:pt x="84" y="61"/>
                  <a:pt x="84" y="61"/>
                </a:cubicBezTo>
                <a:cubicBezTo>
                  <a:pt x="84" y="71"/>
                  <a:pt x="82" y="79"/>
                  <a:pt x="78" y="87"/>
                </a:cubicBezTo>
                <a:close/>
                <a:moveTo>
                  <a:pt x="61" y="57"/>
                </a:moveTo>
                <a:cubicBezTo>
                  <a:pt x="61" y="38"/>
                  <a:pt x="61" y="38"/>
                  <a:pt x="61" y="38"/>
                </a:cubicBezTo>
                <a:cubicBezTo>
                  <a:pt x="67" y="38"/>
                  <a:pt x="74" y="37"/>
                  <a:pt x="80" y="35"/>
                </a:cubicBezTo>
                <a:cubicBezTo>
                  <a:pt x="82" y="42"/>
                  <a:pt x="84" y="49"/>
                  <a:pt x="84" y="57"/>
                </a:cubicBezTo>
                <a:lnTo>
                  <a:pt x="61" y="57"/>
                </a:lnTo>
                <a:close/>
                <a:moveTo>
                  <a:pt x="20" y="25"/>
                </a:moveTo>
                <a:cubicBezTo>
                  <a:pt x="25" y="28"/>
                  <a:pt x="30" y="31"/>
                  <a:pt x="35" y="33"/>
                </a:cubicBezTo>
                <a:cubicBezTo>
                  <a:pt x="32" y="41"/>
                  <a:pt x="30" y="49"/>
                  <a:pt x="30" y="57"/>
                </a:cubicBezTo>
                <a:cubicBezTo>
                  <a:pt x="7" y="57"/>
                  <a:pt x="7" y="57"/>
                  <a:pt x="7" y="57"/>
                </a:cubicBezTo>
                <a:cubicBezTo>
                  <a:pt x="8" y="45"/>
                  <a:pt x="13" y="34"/>
                  <a:pt x="20" y="25"/>
                </a:cubicBezTo>
                <a:close/>
                <a:moveTo>
                  <a:pt x="7" y="61"/>
                </a:moveTo>
                <a:cubicBezTo>
                  <a:pt x="30" y="61"/>
                  <a:pt x="30" y="61"/>
                  <a:pt x="30" y="61"/>
                </a:cubicBezTo>
                <a:cubicBezTo>
                  <a:pt x="31" y="71"/>
                  <a:pt x="33" y="80"/>
                  <a:pt x="36" y="89"/>
                </a:cubicBezTo>
                <a:cubicBezTo>
                  <a:pt x="31" y="91"/>
                  <a:pt x="27" y="93"/>
                  <a:pt x="22" y="96"/>
                </a:cubicBezTo>
                <a:cubicBezTo>
                  <a:pt x="13" y="87"/>
                  <a:pt x="8" y="75"/>
                  <a:pt x="7" y="61"/>
                </a:cubicBezTo>
                <a:close/>
                <a:moveTo>
                  <a:pt x="95" y="96"/>
                </a:moveTo>
                <a:cubicBezTo>
                  <a:pt x="91" y="93"/>
                  <a:pt x="87" y="91"/>
                  <a:pt x="82" y="89"/>
                </a:cubicBezTo>
                <a:cubicBezTo>
                  <a:pt x="85" y="80"/>
                  <a:pt x="87" y="71"/>
                  <a:pt x="88" y="61"/>
                </a:cubicBezTo>
                <a:cubicBezTo>
                  <a:pt x="111" y="61"/>
                  <a:pt x="111" y="61"/>
                  <a:pt x="111" y="61"/>
                </a:cubicBezTo>
                <a:cubicBezTo>
                  <a:pt x="110" y="75"/>
                  <a:pt x="104" y="87"/>
                  <a:pt x="95" y="96"/>
                </a:cubicBezTo>
                <a:close/>
                <a:moveTo>
                  <a:pt x="95" y="96"/>
                </a:moveTo>
                <a:cubicBezTo>
                  <a:pt x="95" y="96"/>
                  <a:pt x="95" y="96"/>
                  <a:pt x="95" y="96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77" name="عنصر نائب لرقم الشريحة 3">
            <a:extLst>
              <a:ext uri="{FF2B5EF4-FFF2-40B4-BE49-F238E27FC236}">
                <a16:creationId xmlns:a16="http://schemas.microsoft.com/office/drawing/2014/main" id="{8598A1A1-C199-ED64-4127-0158E472950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38200" y="6356350"/>
            <a:ext cx="2743200" cy="365125"/>
          </a:xfrm>
        </p:spPr>
        <p:txBody>
          <a:bodyPr/>
          <a:lstStyle/>
          <a:p>
            <a:fld id="{30C30D6F-9516-7D45-ACC3-4201266FFCA8}" type="slidenum">
              <a:rPr lang="ar-SA" smtClean="0"/>
              <a:t>88</a:t>
            </a:fld>
            <a:endParaRPr lang="ar-SA" dirty="0"/>
          </a:p>
        </p:txBody>
      </p:sp>
    </p:spTree>
    <p:extLst>
      <p:ext uri="{BB962C8B-B14F-4D97-AF65-F5344CB8AC3E}">
        <p14:creationId xmlns:p14="http://schemas.microsoft.com/office/powerpoint/2010/main" val="4218347166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48" name="موصل مستقيم 147">
            <a:extLst>
              <a:ext uri="{FF2B5EF4-FFF2-40B4-BE49-F238E27FC236}">
                <a16:creationId xmlns:a16="http://schemas.microsoft.com/office/drawing/2014/main" id="{DDB3E4E8-C70C-6F14-4EED-F9DA53C267DA}"/>
              </a:ext>
            </a:extLst>
          </p:cNvPr>
          <p:cNvCxnSpPr/>
          <p:nvPr/>
        </p:nvCxnSpPr>
        <p:spPr>
          <a:xfrm flipH="1">
            <a:off x="7129849" y="889686"/>
            <a:ext cx="506215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9" name="Text Placeholder 1">
            <a:extLst>
              <a:ext uri="{FF2B5EF4-FFF2-40B4-BE49-F238E27FC236}">
                <a16:creationId xmlns:a16="http://schemas.microsoft.com/office/drawing/2014/main" id="{2A2848B1-E33B-3504-026D-4FE1E6AC7730}"/>
              </a:ext>
            </a:extLst>
          </p:cNvPr>
          <p:cNvSpPr txBox="1">
            <a:spLocks/>
          </p:cNvSpPr>
          <p:nvPr/>
        </p:nvSpPr>
        <p:spPr>
          <a:xfrm>
            <a:off x="884711" y="342484"/>
            <a:ext cx="11220450" cy="50479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ايقونات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pic>
        <p:nvPicPr>
          <p:cNvPr id="7" name="صورة 6">
            <a:extLst>
              <a:ext uri="{FF2B5EF4-FFF2-40B4-BE49-F238E27FC236}">
                <a16:creationId xmlns:a16="http://schemas.microsoft.com/office/drawing/2014/main" id="{76F9C270-74B3-2872-5723-1881A263A85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pic>
        <p:nvPicPr>
          <p:cNvPr id="2" name="صورة 1">
            <a:extLst>
              <a:ext uri="{FF2B5EF4-FFF2-40B4-BE49-F238E27FC236}">
                <a16:creationId xmlns:a16="http://schemas.microsoft.com/office/drawing/2014/main" id="{F7289E09-1AC6-8E21-EF09-48E70E65622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419600" y="6600265"/>
            <a:ext cx="7772400" cy="266700"/>
          </a:xfrm>
          <a:prstGeom prst="rect">
            <a:avLst/>
          </a:prstGeom>
        </p:spPr>
      </p:pic>
      <p:sp>
        <p:nvSpPr>
          <p:cNvPr id="4" name="Freeform 5">
            <a:extLst>
              <a:ext uri="{FF2B5EF4-FFF2-40B4-BE49-F238E27FC236}">
                <a16:creationId xmlns:a16="http://schemas.microsoft.com/office/drawing/2014/main" id="{B8505808-E157-2433-EE35-1C8F0F2CC5DA}"/>
              </a:ext>
            </a:extLst>
          </p:cNvPr>
          <p:cNvSpPr>
            <a:spLocks noEditPoints="1"/>
          </p:cNvSpPr>
          <p:nvPr/>
        </p:nvSpPr>
        <p:spPr bwMode="auto">
          <a:xfrm>
            <a:off x="5418531" y="2430121"/>
            <a:ext cx="311147" cy="309560"/>
          </a:xfrm>
          <a:custGeom>
            <a:avLst/>
            <a:gdLst/>
            <a:ahLst/>
            <a:cxnLst>
              <a:cxn ang="0">
                <a:pos x="102" y="203"/>
              </a:cxn>
              <a:cxn ang="0">
                <a:pos x="203" y="102"/>
              </a:cxn>
              <a:cxn ang="0">
                <a:pos x="102" y="0"/>
              </a:cxn>
              <a:cxn ang="0">
                <a:pos x="0" y="102"/>
              </a:cxn>
              <a:cxn ang="0">
                <a:pos x="102" y="203"/>
              </a:cxn>
              <a:cxn ang="0">
                <a:pos x="40" y="172"/>
              </a:cxn>
              <a:cxn ang="0">
                <a:pos x="32" y="163"/>
              </a:cxn>
              <a:cxn ang="0">
                <a:pos x="51" y="144"/>
              </a:cxn>
              <a:cxn ang="0">
                <a:pos x="59" y="153"/>
              </a:cxn>
              <a:cxn ang="0">
                <a:pos x="40" y="172"/>
              </a:cxn>
              <a:cxn ang="0">
                <a:pos x="107" y="195"/>
              </a:cxn>
              <a:cxn ang="0">
                <a:pos x="96" y="195"/>
              </a:cxn>
              <a:cxn ang="0">
                <a:pos x="96" y="168"/>
              </a:cxn>
              <a:cxn ang="0">
                <a:pos x="107" y="168"/>
              </a:cxn>
              <a:cxn ang="0">
                <a:pos x="107" y="195"/>
              </a:cxn>
              <a:cxn ang="0">
                <a:pos x="195" y="108"/>
              </a:cxn>
              <a:cxn ang="0">
                <a:pos x="168" y="108"/>
              </a:cxn>
              <a:cxn ang="0">
                <a:pos x="168" y="96"/>
              </a:cxn>
              <a:cxn ang="0">
                <a:pos x="195" y="96"/>
              </a:cxn>
              <a:cxn ang="0">
                <a:pos x="195" y="108"/>
              </a:cxn>
              <a:cxn ang="0">
                <a:pos x="163" y="32"/>
              </a:cxn>
              <a:cxn ang="0">
                <a:pos x="172" y="40"/>
              </a:cxn>
              <a:cxn ang="0">
                <a:pos x="152" y="59"/>
              </a:cxn>
              <a:cxn ang="0">
                <a:pos x="144" y="51"/>
              </a:cxn>
              <a:cxn ang="0">
                <a:pos x="163" y="32"/>
              </a:cxn>
              <a:cxn ang="0">
                <a:pos x="152" y="144"/>
              </a:cxn>
              <a:cxn ang="0">
                <a:pos x="172" y="163"/>
              </a:cxn>
              <a:cxn ang="0">
                <a:pos x="163" y="172"/>
              </a:cxn>
              <a:cxn ang="0">
                <a:pos x="144" y="153"/>
              </a:cxn>
              <a:cxn ang="0">
                <a:pos x="152" y="144"/>
              </a:cxn>
              <a:cxn ang="0">
                <a:pos x="96" y="9"/>
              </a:cxn>
              <a:cxn ang="0">
                <a:pos x="107" y="9"/>
              </a:cxn>
              <a:cxn ang="0">
                <a:pos x="107" y="36"/>
              </a:cxn>
              <a:cxn ang="0">
                <a:pos x="96" y="36"/>
              </a:cxn>
              <a:cxn ang="0">
                <a:pos x="96" y="9"/>
              </a:cxn>
              <a:cxn ang="0">
                <a:pos x="85" y="78"/>
              </a:cxn>
              <a:cxn ang="0">
                <a:pos x="103" y="95"/>
              </a:cxn>
              <a:cxn ang="0">
                <a:pos x="135" y="64"/>
              </a:cxn>
              <a:cxn ang="0">
                <a:pos x="143" y="72"/>
              </a:cxn>
              <a:cxn ang="0">
                <a:pos x="103" y="111"/>
              </a:cxn>
              <a:cxn ang="0">
                <a:pos x="77" y="86"/>
              </a:cxn>
              <a:cxn ang="0">
                <a:pos x="85" y="78"/>
              </a:cxn>
              <a:cxn ang="0">
                <a:pos x="40" y="32"/>
              </a:cxn>
              <a:cxn ang="0">
                <a:pos x="59" y="51"/>
              </a:cxn>
              <a:cxn ang="0">
                <a:pos x="51" y="59"/>
              </a:cxn>
              <a:cxn ang="0">
                <a:pos x="32" y="40"/>
              </a:cxn>
              <a:cxn ang="0">
                <a:pos x="40" y="32"/>
              </a:cxn>
              <a:cxn ang="0">
                <a:pos x="36" y="108"/>
              </a:cxn>
              <a:cxn ang="0">
                <a:pos x="9" y="108"/>
              </a:cxn>
              <a:cxn ang="0">
                <a:pos x="9" y="96"/>
              </a:cxn>
              <a:cxn ang="0">
                <a:pos x="36" y="96"/>
              </a:cxn>
              <a:cxn ang="0">
                <a:pos x="36" y="108"/>
              </a:cxn>
            </a:cxnLst>
            <a:rect l="0" t="0" r="r" b="b"/>
            <a:pathLst>
              <a:path w="203" h="203">
                <a:moveTo>
                  <a:pt x="102" y="203"/>
                </a:moveTo>
                <a:cubicBezTo>
                  <a:pt x="158" y="203"/>
                  <a:pt x="203" y="158"/>
                  <a:pt x="203" y="102"/>
                </a:cubicBezTo>
                <a:cubicBezTo>
                  <a:pt x="203" y="46"/>
                  <a:pt x="158" y="0"/>
                  <a:pt x="102" y="0"/>
                </a:cubicBezTo>
                <a:cubicBezTo>
                  <a:pt x="45" y="0"/>
                  <a:pt x="0" y="46"/>
                  <a:pt x="0" y="102"/>
                </a:cubicBezTo>
                <a:cubicBezTo>
                  <a:pt x="0" y="158"/>
                  <a:pt x="45" y="203"/>
                  <a:pt x="102" y="203"/>
                </a:cubicBezTo>
                <a:moveTo>
                  <a:pt x="40" y="172"/>
                </a:moveTo>
                <a:cubicBezTo>
                  <a:pt x="32" y="163"/>
                  <a:pt x="32" y="163"/>
                  <a:pt x="32" y="163"/>
                </a:cubicBezTo>
                <a:cubicBezTo>
                  <a:pt x="51" y="144"/>
                  <a:pt x="51" y="144"/>
                  <a:pt x="51" y="144"/>
                </a:cubicBezTo>
                <a:cubicBezTo>
                  <a:pt x="59" y="153"/>
                  <a:pt x="59" y="153"/>
                  <a:pt x="59" y="153"/>
                </a:cubicBezTo>
                <a:lnTo>
                  <a:pt x="40" y="172"/>
                </a:lnTo>
                <a:close/>
                <a:moveTo>
                  <a:pt x="107" y="195"/>
                </a:moveTo>
                <a:cubicBezTo>
                  <a:pt x="96" y="195"/>
                  <a:pt x="96" y="195"/>
                  <a:pt x="96" y="195"/>
                </a:cubicBezTo>
                <a:cubicBezTo>
                  <a:pt x="96" y="168"/>
                  <a:pt x="96" y="168"/>
                  <a:pt x="96" y="168"/>
                </a:cubicBezTo>
                <a:cubicBezTo>
                  <a:pt x="107" y="168"/>
                  <a:pt x="107" y="168"/>
                  <a:pt x="107" y="168"/>
                </a:cubicBezTo>
                <a:lnTo>
                  <a:pt x="107" y="195"/>
                </a:lnTo>
                <a:close/>
                <a:moveTo>
                  <a:pt x="195" y="108"/>
                </a:moveTo>
                <a:cubicBezTo>
                  <a:pt x="168" y="108"/>
                  <a:pt x="168" y="108"/>
                  <a:pt x="168" y="108"/>
                </a:cubicBezTo>
                <a:cubicBezTo>
                  <a:pt x="168" y="96"/>
                  <a:pt x="168" y="96"/>
                  <a:pt x="168" y="96"/>
                </a:cubicBezTo>
                <a:cubicBezTo>
                  <a:pt x="195" y="96"/>
                  <a:pt x="195" y="96"/>
                  <a:pt x="195" y="96"/>
                </a:cubicBezTo>
                <a:lnTo>
                  <a:pt x="195" y="108"/>
                </a:lnTo>
                <a:close/>
                <a:moveTo>
                  <a:pt x="163" y="32"/>
                </a:moveTo>
                <a:cubicBezTo>
                  <a:pt x="172" y="40"/>
                  <a:pt x="172" y="40"/>
                  <a:pt x="172" y="40"/>
                </a:cubicBezTo>
                <a:cubicBezTo>
                  <a:pt x="152" y="59"/>
                  <a:pt x="152" y="59"/>
                  <a:pt x="152" y="59"/>
                </a:cubicBezTo>
                <a:cubicBezTo>
                  <a:pt x="144" y="51"/>
                  <a:pt x="144" y="51"/>
                  <a:pt x="144" y="51"/>
                </a:cubicBezTo>
                <a:lnTo>
                  <a:pt x="163" y="32"/>
                </a:lnTo>
                <a:close/>
                <a:moveTo>
                  <a:pt x="152" y="144"/>
                </a:moveTo>
                <a:cubicBezTo>
                  <a:pt x="172" y="163"/>
                  <a:pt x="172" y="163"/>
                  <a:pt x="172" y="163"/>
                </a:cubicBezTo>
                <a:cubicBezTo>
                  <a:pt x="163" y="172"/>
                  <a:pt x="163" y="172"/>
                  <a:pt x="163" y="172"/>
                </a:cubicBezTo>
                <a:cubicBezTo>
                  <a:pt x="144" y="153"/>
                  <a:pt x="144" y="153"/>
                  <a:pt x="144" y="153"/>
                </a:cubicBezTo>
                <a:lnTo>
                  <a:pt x="152" y="144"/>
                </a:lnTo>
                <a:close/>
                <a:moveTo>
                  <a:pt x="96" y="9"/>
                </a:moveTo>
                <a:cubicBezTo>
                  <a:pt x="107" y="9"/>
                  <a:pt x="107" y="9"/>
                  <a:pt x="107" y="9"/>
                </a:cubicBezTo>
                <a:cubicBezTo>
                  <a:pt x="107" y="36"/>
                  <a:pt x="107" y="36"/>
                  <a:pt x="107" y="36"/>
                </a:cubicBezTo>
                <a:cubicBezTo>
                  <a:pt x="96" y="36"/>
                  <a:pt x="96" y="36"/>
                  <a:pt x="96" y="36"/>
                </a:cubicBezTo>
                <a:lnTo>
                  <a:pt x="96" y="9"/>
                </a:lnTo>
                <a:close/>
                <a:moveTo>
                  <a:pt x="85" y="78"/>
                </a:moveTo>
                <a:cubicBezTo>
                  <a:pt x="103" y="95"/>
                  <a:pt x="103" y="95"/>
                  <a:pt x="103" y="95"/>
                </a:cubicBezTo>
                <a:cubicBezTo>
                  <a:pt x="135" y="64"/>
                  <a:pt x="135" y="64"/>
                  <a:pt x="135" y="64"/>
                </a:cubicBezTo>
                <a:cubicBezTo>
                  <a:pt x="143" y="72"/>
                  <a:pt x="143" y="72"/>
                  <a:pt x="143" y="72"/>
                </a:cubicBezTo>
                <a:cubicBezTo>
                  <a:pt x="103" y="111"/>
                  <a:pt x="103" y="111"/>
                  <a:pt x="103" y="111"/>
                </a:cubicBezTo>
                <a:cubicBezTo>
                  <a:pt x="77" y="86"/>
                  <a:pt x="77" y="86"/>
                  <a:pt x="77" y="86"/>
                </a:cubicBezTo>
                <a:lnTo>
                  <a:pt x="85" y="78"/>
                </a:lnTo>
                <a:close/>
                <a:moveTo>
                  <a:pt x="40" y="32"/>
                </a:moveTo>
                <a:cubicBezTo>
                  <a:pt x="59" y="51"/>
                  <a:pt x="59" y="51"/>
                  <a:pt x="59" y="51"/>
                </a:cubicBezTo>
                <a:cubicBezTo>
                  <a:pt x="51" y="59"/>
                  <a:pt x="51" y="59"/>
                  <a:pt x="51" y="59"/>
                </a:cubicBezTo>
                <a:cubicBezTo>
                  <a:pt x="32" y="40"/>
                  <a:pt x="32" y="40"/>
                  <a:pt x="32" y="40"/>
                </a:cubicBezTo>
                <a:lnTo>
                  <a:pt x="40" y="32"/>
                </a:lnTo>
                <a:close/>
                <a:moveTo>
                  <a:pt x="36" y="108"/>
                </a:moveTo>
                <a:cubicBezTo>
                  <a:pt x="9" y="108"/>
                  <a:pt x="9" y="108"/>
                  <a:pt x="9" y="108"/>
                </a:cubicBezTo>
                <a:cubicBezTo>
                  <a:pt x="9" y="96"/>
                  <a:pt x="9" y="96"/>
                  <a:pt x="9" y="96"/>
                </a:cubicBezTo>
                <a:cubicBezTo>
                  <a:pt x="36" y="96"/>
                  <a:pt x="36" y="96"/>
                  <a:pt x="36" y="96"/>
                </a:cubicBezTo>
                <a:lnTo>
                  <a:pt x="36" y="108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940" name="Group 307">
            <a:extLst>
              <a:ext uri="{FF2B5EF4-FFF2-40B4-BE49-F238E27FC236}">
                <a16:creationId xmlns:a16="http://schemas.microsoft.com/office/drawing/2014/main" id="{4EA7D1D3-A045-3866-115C-BA56180E413A}"/>
              </a:ext>
            </a:extLst>
          </p:cNvPr>
          <p:cNvGrpSpPr/>
          <p:nvPr/>
        </p:nvGrpSpPr>
        <p:grpSpPr>
          <a:xfrm>
            <a:off x="5990026" y="2419009"/>
            <a:ext cx="280985" cy="331785"/>
            <a:chOff x="4310063" y="914400"/>
            <a:chExt cx="280988" cy="331788"/>
          </a:xfrm>
          <a:solidFill>
            <a:srgbClr val="003845"/>
          </a:solidFill>
        </p:grpSpPr>
        <p:sp>
          <p:nvSpPr>
            <p:cNvPr id="941" name="Freeform 6">
              <a:extLst>
                <a:ext uri="{FF2B5EF4-FFF2-40B4-BE49-F238E27FC236}">
                  <a16:creationId xmlns:a16="http://schemas.microsoft.com/office/drawing/2014/main" id="{A73731AC-AF48-3176-59BF-71F3AD17D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063" y="992188"/>
              <a:ext cx="280988" cy="254000"/>
            </a:xfrm>
            <a:custGeom>
              <a:avLst/>
              <a:gdLst/>
              <a:ahLst/>
              <a:cxnLst>
                <a:cxn ang="0">
                  <a:pos x="19" y="16"/>
                </a:cxn>
                <a:cxn ang="0">
                  <a:pos x="2" y="50"/>
                </a:cxn>
                <a:cxn ang="0">
                  <a:pos x="0" y="60"/>
                </a:cxn>
                <a:cxn ang="0">
                  <a:pos x="0" y="61"/>
                </a:cxn>
                <a:cxn ang="0">
                  <a:pos x="0" y="71"/>
                </a:cxn>
                <a:cxn ang="0">
                  <a:pos x="1" y="77"/>
                </a:cxn>
                <a:cxn ang="0">
                  <a:pos x="8" y="107"/>
                </a:cxn>
                <a:cxn ang="0">
                  <a:pos x="28" y="144"/>
                </a:cxn>
                <a:cxn ang="0">
                  <a:pos x="29" y="145"/>
                </a:cxn>
                <a:cxn ang="0">
                  <a:pos x="41" y="158"/>
                </a:cxn>
                <a:cxn ang="0">
                  <a:pos x="44" y="161"/>
                </a:cxn>
                <a:cxn ang="0">
                  <a:pos x="64" y="163"/>
                </a:cxn>
                <a:cxn ang="0">
                  <a:pos x="65" y="163"/>
                </a:cxn>
                <a:cxn ang="0">
                  <a:pos x="74" y="160"/>
                </a:cxn>
                <a:cxn ang="0">
                  <a:pos x="81" y="158"/>
                </a:cxn>
                <a:cxn ang="0">
                  <a:pos x="92" y="156"/>
                </a:cxn>
                <a:cxn ang="0">
                  <a:pos x="93" y="156"/>
                </a:cxn>
                <a:cxn ang="0">
                  <a:pos x="104" y="158"/>
                </a:cxn>
                <a:cxn ang="0">
                  <a:pos x="110" y="160"/>
                </a:cxn>
                <a:cxn ang="0">
                  <a:pos x="120" y="163"/>
                </a:cxn>
                <a:cxn ang="0">
                  <a:pos x="120" y="163"/>
                </a:cxn>
                <a:cxn ang="0">
                  <a:pos x="140" y="161"/>
                </a:cxn>
                <a:cxn ang="0">
                  <a:pos x="144" y="158"/>
                </a:cxn>
                <a:cxn ang="0">
                  <a:pos x="156" y="145"/>
                </a:cxn>
                <a:cxn ang="0">
                  <a:pos x="157" y="144"/>
                </a:cxn>
                <a:cxn ang="0">
                  <a:pos x="177" y="107"/>
                </a:cxn>
                <a:cxn ang="0">
                  <a:pos x="184" y="77"/>
                </a:cxn>
                <a:cxn ang="0">
                  <a:pos x="184" y="71"/>
                </a:cxn>
                <a:cxn ang="0">
                  <a:pos x="184" y="61"/>
                </a:cxn>
                <a:cxn ang="0">
                  <a:pos x="184" y="60"/>
                </a:cxn>
                <a:cxn ang="0">
                  <a:pos x="183" y="50"/>
                </a:cxn>
                <a:cxn ang="0">
                  <a:pos x="166" y="16"/>
                </a:cxn>
                <a:cxn ang="0">
                  <a:pos x="162" y="13"/>
                </a:cxn>
                <a:cxn ang="0">
                  <a:pos x="136" y="1"/>
                </a:cxn>
                <a:cxn ang="0">
                  <a:pos x="107" y="5"/>
                </a:cxn>
                <a:cxn ang="0">
                  <a:pos x="92" y="10"/>
                </a:cxn>
                <a:cxn ang="0">
                  <a:pos x="77" y="5"/>
                </a:cxn>
                <a:cxn ang="0">
                  <a:pos x="49" y="1"/>
                </a:cxn>
                <a:cxn ang="0">
                  <a:pos x="23" y="13"/>
                </a:cxn>
                <a:cxn ang="0">
                  <a:pos x="19" y="16"/>
                </a:cxn>
              </a:cxnLst>
              <a:rect l="0" t="0" r="r" b="b"/>
              <a:pathLst>
                <a:path w="184" h="166">
                  <a:moveTo>
                    <a:pt x="19" y="16"/>
                  </a:moveTo>
                  <a:cubicBezTo>
                    <a:pt x="9" y="25"/>
                    <a:pt x="4" y="37"/>
                    <a:pt x="2" y="50"/>
                  </a:cubicBezTo>
                  <a:cubicBezTo>
                    <a:pt x="1" y="53"/>
                    <a:pt x="1" y="57"/>
                    <a:pt x="0" y="60"/>
                  </a:cubicBezTo>
                  <a:cubicBezTo>
                    <a:pt x="0" y="60"/>
                    <a:pt x="0" y="61"/>
                    <a:pt x="0" y="61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3"/>
                    <a:pt x="1" y="75"/>
                    <a:pt x="1" y="77"/>
                  </a:cubicBezTo>
                  <a:cubicBezTo>
                    <a:pt x="2" y="88"/>
                    <a:pt x="4" y="98"/>
                    <a:pt x="8" y="107"/>
                  </a:cubicBezTo>
                  <a:cubicBezTo>
                    <a:pt x="13" y="121"/>
                    <a:pt x="19" y="133"/>
                    <a:pt x="28" y="144"/>
                  </a:cubicBezTo>
                  <a:cubicBezTo>
                    <a:pt x="28" y="144"/>
                    <a:pt x="28" y="145"/>
                    <a:pt x="29" y="145"/>
                  </a:cubicBezTo>
                  <a:cubicBezTo>
                    <a:pt x="32" y="150"/>
                    <a:pt x="36" y="155"/>
                    <a:pt x="41" y="158"/>
                  </a:cubicBezTo>
                  <a:cubicBezTo>
                    <a:pt x="42" y="159"/>
                    <a:pt x="43" y="160"/>
                    <a:pt x="44" y="161"/>
                  </a:cubicBezTo>
                  <a:cubicBezTo>
                    <a:pt x="50" y="165"/>
                    <a:pt x="57" y="166"/>
                    <a:pt x="64" y="163"/>
                  </a:cubicBezTo>
                  <a:cubicBezTo>
                    <a:pt x="65" y="163"/>
                    <a:pt x="65" y="163"/>
                    <a:pt x="65" y="163"/>
                  </a:cubicBezTo>
                  <a:cubicBezTo>
                    <a:pt x="68" y="162"/>
                    <a:pt x="71" y="161"/>
                    <a:pt x="74" y="160"/>
                  </a:cubicBezTo>
                  <a:cubicBezTo>
                    <a:pt x="76" y="159"/>
                    <a:pt x="78" y="158"/>
                    <a:pt x="81" y="158"/>
                  </a:cubicBezTo>
                  <a:cubicBezTo>
                    <a:pt x="84" y="157"/>
                    <a:pt x="92" y="156"/>
                    <a:pt x="92" y="156"/>
                  </a:cubicBezTo>
                  <a:cubicBezTo>
                    <a:pt x="93" y="156"/>
                    <a:pt x="93" y="156"/>
                    <a:pt x="93" y="156"/>
                  </a:cubicBezTo>
                  <a:cubicBezTo>
                    <a:pt x="97" y="156"/>
                    <a:pt x="100" y="157"/>
                    <a:pt x="104" y="158"/>
                  </a:cubicBezTo>
                  <a:cubicBezTo>
                    <a:pt x="106" y="158"/>
                    <a:pt x="108" y="159"/>
                    <a:pt x="110" y="160"/>
                  </a:cubicBezTo>
                  <a:cubicBezTo>
                    <a:pt x="113" y="161"/>
                    <a:pt x="117" y="162"/>
                    <a:pt x="120" y="163"/>
                  </a:cubicBezTo>
                  <a:cubicBezTo>
                    <a:pt x="120" y="163"/>
                    <a:pt x="120" y="163"/>
                    <a:pt x="120" y="163"/>
                  </a:cubicBezTo>
                  <a:cubicBezTo>
                    <a:pt x="127" y="166"/>
                    <a:pt x="134" y="165"/>
                    <a:pt x="140" y="161"/>
                  </a:cubicBezTo>
                  <a:cubicBezTo>
                    <a:pt x="142" y="160"/>
                    <a:pt x="143" y="159"/>
                    <a:pt x="144" y="158"/>
                  </a:cubicBezTo>
                  <a:cubicBezTo>
                    <a:pt x="149" y="155"/>
                    <a:pt x="152" y="150"/>
                    <a:pt x="156" y="145"/>
                  </a:cubicBezTo>
                  <a:cubicBezTo>
                    <a:pt x="156" y="145"/>
                    <a:pt x="157" y="144"/>
                    <a:pt x="157" y="144"/>
                  </a:cubicBezTo>
                  <a:cubicBezTo>
                    <a:pt x="165" y="133"/>
                    <a:pt x="172" y="121"/>
                    <a:pt x="177" y="107"/>
                  </a:cubicBezTo>
                  <a:cubicBezTo>
                    <a:pt x="180" y="98"/>
                    <a:pt x="183" y="88"/>
                    <a:pt x="184" y="77"/>
                  </a:cubicBezTo>
                  <a:cubicBezTo>
                    <a:pt x="184" y="75"/>
                    <a:pt x="184" y="73"/>
                    <a:pt x="184" y="71"/>
                  </a:cubicBezTo>
                  <a:cubicBezTo>
                    <a:pt x="184" y="61"/>
                    <a:pt x="184" y="61"/>
                    <a:pt x="184" y="61"/>
                  </a:cubicBezTo>
                  <a:cubicBezTo>
                    <a:pt x="184" y="61"/>
                    <a:pt x="184" y="60"/>
                    <a:pt x="184" y="60"/>
                  </a:cubicBezTo>
                  <a:cubicBezTo>
                    <a:pt x="184" y="57"/>
                    <a:pt x="184" y="53"/>
                    <a:pt x="183" y="50"/>
                  </a:cubicBezTo>
                  <a:cubicBezTo>
                    <a:pt x="181" y="37"/>
                    <a:pt x="175" y="25"/>
                    <a:pt x="166" y="16"/>
                  </a:cubicBezTo>
                  <a:cubicBezTo>
                    <a:pt x="164" y="15"/>
                    <a:pt x="163" y="14"/>
                    <a:pt x="162" y="13"/>
                  </a:cubicBezTo>
                  <a:cubicBezTo>
                    <a:pt x="154" y="6"/>
                    <a:pt x="145" y="3"/>
                    <a:pt x="136" y="1"/>
                  </a:cubicBezTo>
                  <a:cubicBezTo>
                    <a:pt x="126" y="0"/>
                    <a:pt x="116" y="2"/>
                    <a:pt x="107" y="5"/>
                  </a:cubicBezTo>
                  <a:cubicBezTo>
                    <a:pt x="102" y="7"/>
                    <a:pt x="92" y="10"/>
                    <a:pt x="92" y="10"/>
                  </a:cubicBezTo>
                  <a:cubicBezTo>
                    <a:pt x="92" y="10"/>
                    <a:pt x="82" y="7"/>
                    <a:pt x="77" y="5"/>
                  </a:cubicBezTo>
                  <a:cubicBezTo>
                    <a:pt x="68" y="2"/>
                    <a:pt x="59" y="0"/>
                    <a:pt x="49" y="1"/>
                  </a:cubicBezTo>
                  <a:cubicBezTo>
                    <a:pt x="39" y="3"/>
                    <a:pt x="30" y="6"/>
                    <a:pt x="23" y="13"/>
                  </a:cubicBezTo>
                  <a:cubicBezTo>
                    <a:pt x="22" y="14"/>
                    <a:pt x="20" y="15"/>
                    <a:pt x="19" y="1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42" name="Freeform 7">
              <a:extLst>
                <a:ext uri="{FF2B5EF4-FFF2-40B4-BE49-F238E27FC236}">
                  <a16:creationId xmlns:a16="http://schemas.microsoft.com/office/drawing/2014/main" id="{40D18080-FD36-5BA4-1D68-755293431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3088" y="914400"/>
              <a:ext cx="69850" cy="76200"/>
            </a:xfrm>
            <a:custGeom>
              <a:avLst/>
              <a:gdLst/>
              <a:ahLst/>
              <a:cxnLst>
                <a:cxn ang="0">
                  <a:pos x="14" y="37"/>
                </a:cxn>
                <a:cxn ang="0">
                  <a:pos x="32" y="49"/>
                </a:cxn>
                <a:cxn ang="0">
                  <a:pos x="43" y="50"/>
                </a:cxn>
                <a:cxn ang="0">
                  <a:pos x="44" y="49"/>
                </a:cxn>
                <a:cxn ang="0">
                  <a:pos x="35" y="19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1" y="0"/>
                </a:cxn>
                <a:cxn ang="0">
                  <a:pos x="1" y="12"/>
                </a:cxn>
                <a:cxn ang="0">
                  <a:pos x="14" y="37"/>
                </a:cxn>
              </a:cxnLst>
              <a:rect l="0" t="0" r="r" b="b"/>
              <a:pathLst>
                <a:path w="45" h="50">
                  <a:moveTo>
                    <a:pt x="14" y="37"/>
                  </a:moveTo>
                  <a:cubicBezTo>
                    <a:pt x="19" y="42"/>
                    <a:pt x="25" y="47"/>
                    <a:pt x="32" y="49"/>
                  </a:cubicBezTo>
                  <a:cubicBezTo>
                    <a:pt x="36" y="50"/>
                    <a:pt x="39" y="50"/>
                    <a:pt x="43" y="50"/>
                  </a:cubicBezTo>
                  <a:cubicBezTo>
                    <a:pt x="44" y="50"/>
                    <a:pt x="44" y="49"/>
                    <a:pt x="44" y="49"/>
                  </a:cubicBezTo>
                  <a:cubicBezTo>
                    <a:pt x="45" y="38"/>
                    <a:pt x="41" y="28"/>
                    <a:pt x="35" y="19"/>
                  </a:cubicBezTo>
                  <a:cubicBezTo>
                    <a:pt x="27" y="9"/>
                    <a:pt x="17" y="3"/>
                    <a:pt x="4" y="0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4"/>
                    <a:pt x="1" y="8"/>
                    <a:pt x="1" y="12"/>
                  </a:cubicBezTo>
                  <a:cubicBezTo>
                    <a:pt x="3" y="22"/>
                    <a:pt x="8" y="30"/>
                    <a:pt x="14" y="3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943" name="Group 312">
            <a:extLst>
              <a:ext uri="{FF2B5EF4-FFF2-40B4-BE49-F238E27FC236}">
                <a16:creationId xmlns:a16="http://schemas.microsoft.com/office/drawing/2014/main" id="{42F1F24E-56D2-F966-3CE7-ECD182D36AA2}"/>
              </a:ext>
            </a:extLst>
          </p:cNvPr>
          <p:cNvGrpSpPr/>
          <p:nvPr/>
        </p:nvGrpSpPr>
        <p:grpSpPr>
          <a:xfrm>
            <a:off x="2173713" y="3197705"/>
            <a:ext cx="306384" cy="307972"/>
            <a:chOff x="493713" y="1522413"/>
            <a:chExt cx="306387" cy="307975"/>
          </a:xfrm>
          <a:solidFill>
            <a:srgbClr val="10A9A6"/>
          </a:solidFill>
        </p:grpSpPr>
        <p:sp>
          <p:nvSpPr>
            <p:cNvPr id="944" name="Freeform 8">
              <a:extLst>
                <a:ext uri="{FF2B5EF4-FFF2-40B4-BE49-F238E27FC236}">
                  <a16:creationId xmlns:a16="http://schemas.microsoft.com/office/drawing/2014/main" id="{18744F72-10AF-4FCF-F58C-96EDDE0A5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713" y="1601788"/>
              <a:ext cx="61913" cy="227013"/>
            </a:xfrm>
            <a:custGeom>
              <a:avLst/>
              <a:gdLst/>
              <a:ahLst/>
              <a:cxnLst>
                <a:cxn ang="0">
                  <a:pos x="40" y="0"/>
                </a:cxn>
                <a:cxn ang="0">
                  <a:pos x="39" y="0"/>
                </a:cxn>
                <a:cxn ang="0">
                  <a:pos x="5" y="14"/>
                </a:cxn>
                <a:cxn ang="0">
                  <a:pos x="0" y="22"/>
                </a:cxn>
                <a:cxn ang="0">
                  <a:pos x="0" y="143"/>
                </a:cxn>
                <a:cxn ang="0">
                  <a:pos x="6" y="149"/>
                </a:cxn>
                <a:cxn ang="0">
                  <a:pos x="40" y="149"/>
                </a:cxn>
                <a:cxn ang="0">
                  <a:pos x="39" y="145"/>
                </a:cxn>
                <a:cxn ang="0">
                  <a:pos x="39" y="6"/>
                </a:cxn>
                <a:cxn ang="0">
                  <a:pos x="40" y="0"/>
                </a:cxn>
              </a:cxnLst>
              <a:rect l="0" t="0" r="r" b="b"/>
              <a:pathLst>
                <a:path w="40" h="149">
                  <a:moveTo>
                    <a:pt x="40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2" y="15"/>
                    <a:pt x="0" y="19"/>
                    <a:pt x="0" y="22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0" y="146"/>
                    <a:pt x="2" y="149"/>
                    <a:pt x="6" y="149"/>
                  </a:cubicBezTo>
                  <a:cubicBezTo>
                    <a:pt x="40" y="149"/>
                    <a:pt x="40" y="149"/>
                    <a:pt x="40" y="149"/>
                  </a:cubicBezTo>
                  <a:cubicBezTo>
                    <a:pt x="39" y="148"/>
                    <a:pt x="39" y="146"/>
                    <a:pt x="39" y="145"/>
                  </a:cubicBezTo>
                  <a:cubicBezTo>
                    <a:pt x="39" y="6"/>
                    <a:pt x="39" y="6"/>
                    <a:pt x="39" y="6"/>
                  </a:cubicBezTo>
                  <a:cubicBezTo>
                    <a:pt x="39" y="4"/>
                    <a:pt x="40" y="2"/>
                    <a:pt x="4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45" name="Freeform 9">
              <a:extLst>
                <a:ext uri="{FF2B5EF4-FFF2-40B4-BE49-F238E27FC236}">
                  <a16:creationId xmlns:a16="http://schemas.microsoft.com/office/drawing/2014/main" id="{1B6F29DD-6082-D2D6-CAA3-7570E314B4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975" y="1522413"/>
              <a:ext cx="238125" cy="307975"/>
            </a:xfrm>
            <a:custGeom>
              <a:avLst/>
              <a:gdLst/>
              <a:ahLst/>
              <a:cxnLst>
                <a:cxn ang="0">
                  <a:pos x="2" y="201"/>
                </a:cxn>
                <a:cxn ang="0">
                  <a:pos x="6" y="202"/>
                </a:cxn>
                <a:cxn ang="0">
                  <a:pos x="6" y="202"/>
                </a:cxn>
                <a:cxn ang="0">
                  <a:pos x="131" y="201"/>
                </a:cxn>
                <a:cxn ang="0">
                  <a:pos x="137" y="196"/>
                </a:cxn>
                <a:cxn ang="0">
                  <a:pos x="155" y="58"/>
                </a:cxn>
                <a:cxn ang="0">
                  <a:pos x="150" y="52"/>
                </a:cxn>
                <a:cxn ang="0">
                  <a:pos x="50" y="52"/>
                </a:cxn>
                <a:cxn ang="0">
                  <a:pos x="50" y="52"/>
                </a:cxn>
                <a:cxn ang="0">
                  <a:pos x="47" y="47"/>
                </a:cxn>
                <a:cxn ang="0">
                  <a:pos x="64" y="22"/>
                </a:cxn>
                <a:cxn ang="0">
                  <a:pos x="62" y="14"/>
                </a:cxn>
                <a:cxn ang="0">
                  <a:pos x="41" y="1"/>
                </a:cxn>
                <a:cxn ang="0">
                  <a:pos x="38" y="0"/>
                </a:cxn>
                <a:cxn ang="0">
                  <a:pos x="33" y="2"/>
                </a:cxn>
                <a:cxn ang="0">
                  <a:pos x="3" y="47"/>
                </a:cxn>
                <a:cxn ang="0">
                  <a:pos x="1" y="52"/>
                </a:cxn>
                <a:cxn ang="0">
                  <a:pos x="0" y="58"/>
                </a:cxn>
                <a:cxn ang="0">
                  <a:pos x="0" y="196"/>
                </a:cxn>
                <a:cxn ang="0">
                  <a:pos x="2" y="201"/>
                </a:cxn>
              </a:cxnLst>
              <a:rect l="0" t="0" r="r" b="b"/>
              <a:pathLst>
                <a:path w="155" h="202">
                  <a:moveTo>
                    <a:pt x="2" y="201"/>
                  </a:moveTo>
                  <a:cubicBezTo>
                    <a:pt x="3" y="202"/>
                    <a:pt x="4" y="202"/>
                    <a:pt x="6" y="202"/>
                  </a:cubicBezTo>
                  <a:cubicBezTo>
                    <a:pt x="6" y="202"/>
                    <a:pt x="6" y="202"/>
                    <a:pt x="6" y="202"/>
                  </a:cubicBezTo>
                  <a:cubicBezTo>
                    <a:pt x="131" y="201"/>
                    <a:pt x="131" y="201"/>
                    <a:pt x="131" y="201"/>
                  </a:cubicBezTo>
                  <a:cubicBezTo>
                    <a:pt x="134" y="201"/>
                    <a:pt x="137" y="199"/>
                    <a:pt x="137" y="196"/>
                  </a:cubicBezTo>
                  <a:cubicBezTo>
                    <a:pt x="155" y="58"/>
                    <a:pt x="155" y="58"/>
                    <a:pt x="155" y="58"/>
                  </a:cubicBezTo>
                  <a:cubicBezTo>
                    <a:pt x="155" y="55"/>
                    <a:pt x="153" y="52"/>
                    <a:pt x="150" y="52"/>
                  </a:cubicBezTo>
                  <a:cubicBezTo>
                    <a:pt x="50" y="52"/>
                    <a:pt x="50" y="52"/>
                    <a:pt x="50" y="52"/>
                  </a:cubicBezTo>
                  <a:cubicBezTo>
                    <a:pt x="50" y="52"/>
                    <a:pt x="50" y="52"/>
                    <a:pt x="50" y="52"/>
                  </a:cubicBezTo>
                  <a:cubicBezTo>
                    <a:pt x="46" y="52"/>
                    <a:pt x="45" y="50"/>
                    <a:pt x="47" y="47"/>
                  </a:cubicBezTo>
                  <a:cubicBezTo>
                    <a:pt x="64" y="22"/>
                    <a:pt x="64" y="22"/>
                    <a:pt x="64" y="22"/>
                  </a:cubicBezTo>
                  <a:cubicBezTo>
                    <a:pt x="65" y="19"/>
                    <a:pt x="65" y="16"/>
                    <a:pt x="62" y="14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6" y="0"/>
                    <a:pt x="34" y="0"/>
                    <a:pt x="33" y="2"/>
                  </a:cubicBezTo>
                  <a:cubicBezTo>
                    <a:pt x="3" y="47"/>
                    <a:pt x="3" y="47"/>
                    <a:pt x="3" y="47"/>
                  </a:cubicBezTo>
                  <a:cubicBezTo>
                    <a:pt x="3" y="49"/>
                    <a:pt x="2" y="50"/>
                    <a:pt x="1" y="52"/>
                  </a:cubicBezTo>
                  <a:cubicBezTo>
                    <a:pt x="1" y="54"/>
                    <a:pt x="0" y="56"/>
                    <a:pt x="0" y="58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0" y="198"/>
                    <a:pt x="1" y="200"/>
                    <a:pt x="2" y="20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946" name="Group 326">
            <a:extLst>
              <a:ext uri="{FF2B5EF4-FFF2-40B4-BE49-F238E27FC236}">
                <a16:creationId xmlns:a16="http://schemas.microsoft.com/office/drawing/2014/main" id="{6B813BB6-8D95-C2C7-A2AA-C853014E2E73}"/>
              </a:ext>
            </a:extLst>
          </p:cNvPr>
          <p:cNvGrpSpPr/>
          <p:nvPr/>
        </p:nvGrpSpPr>
        <p:grpSpPr>
          <a:xfrm>
            <a:off x="4874022" y="5242349"/>
            <a:ext cx="323847" cy="325435"/>
            <a:chOff x="3194050" y="3298825"/>
            <a:chExt cx="323850" cy="325438"/>
          </a:xfrm>
          <a:solidFill>
            <a:srgbClr val="2CC17C"/>
          </a:solidFill>
        </p:grpSpPr>
        <p:sp>
          <p:nvSpPr>
            <p:cNvPr id="947" name="Freeform 10">
              <a:extLst>
                <a:ext uri="{FF2B5EF4-FFF2-40B4-BE49-F238E27FC236}">
                  <a16:creationId xmlns:a16="http://schemas.microsoft.com/office/drawing/2014/main" id="{F5C752C5-C888-556A-1C32-CA9A13C90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575" y="3303588"/>
              <a:ext cx="133350" cy="138113"/>
            </a:xfrm>
            <a:custGeom>
              <a:avLst/>
              <a:gdLst/>
              <a:ahLst/>
              <a:cxnLst>
                <a:cxn ang="0">
                  <a:pos x="0" y="73"/>
                </a:cxn>
                <a:cxn ang="0">
                  <a:pos x="17" y="91"/>
                </a:cxn>
                <a:cxn ang="0">
                  <a:pos x="87" y="24"/>
                </a:cxn>
                <a:cxn ang="0">
                  <a:pos x="40" y="0"/>
                </a:cxn>
                <a:cxn ang="0">
                  <a:pos x="0" y="73"/>
                </a:cxn>
              </a:cxnLst>
              <a:rect l="0" t="0" r="r" b="b"/>
              <a:pathLst>
                <a:path w="87" h="91">
                  <a:moveTo>
                    <a:pt x="0" y="73"/>
                  </a:moveTo>
                  <a:cubicBezTo>
                    <a:pt x="17" y="91"/>
                    <a:pt x="17" y="91"/>
                    <a:pt x="17" y="91"/>
                  </a:cubicBezTo>
                  <a:cubicBezTo>
                    <a:pt x="87" y="24"/>
                    <a:pt x="87" y="24"/>
                    <a:pt x="87" y="24"/>
                  </a:cubicBezTo>
                  <a:cubicBezTo>
                    <a:pt x="73" y="12"/>
                    <a:pt x="57" y="4"/>
                    <a:pt x="40" y="0"/>
                  </a:cubicBezTo>
                  <a:cubicBezTo>
                    <a:pt x="34" y="26"/>
                    <a:pt x="20" y="52"/>
                    <a:pt x="0" y="7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48" name="Freeform 11">
              <a:extLst>
                <a:ext uri="{FF2B5EF4-FFF2-40B4-BE49-F238E27FC236}">
                  <a16:creationId xmlns:a16="http://schemas.microsoft.com/office/drawing/2014/main" id="{CED6DD42-1410-CBB3-B848-E009C4E73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050" y="3354388"/>
              <a:ext cx="98425" cy="109538"/>
            </a:xfrm>
            <a:custGeom>
              <a:avLst/>
              <a:gdLst/>
              <a:ahLst/>
              <a:cxnLst>
                <a:cxn ang="0">
                  <a:pos x="1" y="71"/>
                </a:cxn>
                <a:cxn ang="0">
                  <a:pos x="64" y="38"/>
                </a:cxn>
                <a:cxn ang="0">
                  <a:pos x="27" y="0"/>
                </a:cxn>
                <a:cxn ang="0">
                  <a:pos x="1" y="71"/>
                </a:cxn>
              </a:cxnLst>
              <a:rect l="0" t="0" r="r" b="b"/>
              <a:pathLst>
                <a:path w="64" h="71">
                  <a:moveTo>
                    <a:pt x="1" y="71"/>
                  </a:moveTo>
                  <a:cubicBezTo>
                    <a:pt x="22" y="66"/>
                    <a:pt x="45" y="55"/>
                    <a:pt x="64" y="38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9" y="20"/>
                    <a:pt x="0" y="45"/>
                    <a:pt x="1" y="7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49" name="Freeform 12">
              <a:extLst>
                <a:ext uri="{FF2B5EF4-FFF2-40B4-BE49-F238E27FC236}">
                  <a16:creationId xmlns:a16="http://schemas.microsoft.com/office/drawing/2014/main" id="{3628E3F8-73E7-8E35-B21A-D5B7986A5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225" y="3432175"/>
              <a:ext cx="141288" cy="130175"/>
            </a:xfrm>
            <a:custGeom>
              <a:avLst/>
              <a:gdLst/>
              <a:ahLst/>
              <a:cxnLst>
                <a:cxn ang="0">
                  <a:pos x="92" y="18"/>
                </a:cxn>
                <a:cxn ang="0">
                  <a:pos x="74" y="0"/>
                </a:cxn>
                <a:cxn ang="0">
                  <a:pos x="0" y="37"/>
                </a:cxn>
                <a:cxn ang="0">
                  <a:pos x="22" y="85"/>
                </a:cxn>
                <a:cxn ang="0">
                  <a:pos x="92" y="18"/>
                </a:cxn>
              </a:cxnLst>
              <a:rect l="0" t="0" r="r" b="b"/>
              <a:pathLst>
                <a:path w="92" h="85">
                  <a:moveTo>
                    <a:pt x="92" y="18"/>
                  </a:moveTo>
                  <a:cubicBezTo>
                    <a:pt x="74" y="0"/>
                    <a:pt x="74" y="0"/>
                    <a:pt x="74" y="0"/>
                  </a:cubicBezTo>
                  <a:cubicBezTo>
                    <a:pt x="52" y="19"/>
                    <a:pt x="26" y="32"/>
                    <a:pt x="0" y="37"/>
                  </a:cubicBezTo>
                  <a:cubicBezTo>
                    <a:pt x="3" y="54"/>
                    <a:pt x="11" y="71"/>
                    <a:pt x="22" y="85"/>
                  </a:cubicBezTo>
                  <a:lnTo>
                    <a:pt x="92" y="1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50" name="Freeform 13">
              <a:extLst>
                <a:ext uri="{FF2B5EF4-FFF2-40B4-BE49-F238E27FC236}">
                  <a16:creationId xmlns:a16="http://schemas.microsoft.com/office/drawing/2014/main" id="{995D3DB2-1A2F-4F9D-E8F5-23258F83B3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6450" y="3524250"/>
              <a:ext cx="112713" cy="100013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0" y="64"/>
                </a:cxn>
                <a:cxn ang="0">
                  <a:pos x="74" y="40"/>
                </a:cxn>
                <a:cxn ang="0">
                  <a:pos x="35" y="0"/>
                </a:cxn>
              </a:cxnLst>
              <a:rect l="0" t="0" r="r" b="b"/>
              <a:pathLst>
                <a:path w="74" h="65">
                  <a:moveTo>
                    <a:pt x="35" y="0"/>
                  </a:moveTo>
                  <a:cubicBezTo>
                    <a:pt x="18" y="19"/>
                    <a:pt x="6" y="42"/>
                    <a:pt x="0" y="64"/>
                  </a:cubicBezTo>
                  <a:cubicBezTo>
                    <a:pt x="26" y="65"/>
                    <a:pt x="52" y="57"/>
                    <a:pt x="74" y="40"/>
                  </a:cubicBezTo>
                  <a:lnTo>
                    <a:pt x="35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51" name="Freeform 14">
              <a:extLst>
                <a:ext uri="{FF2B5EF4-FFF2-40B4-BE49-F238E27FC236}">
                  <a16:creationId xmlns:a16="http://schemas.microsoft.com/office/drawing/2014/main" id="{E7D1BC68-F3CC-BF73-9EDD-4BDA0BAE7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5025" y="3359150"/>
              <a:ext cx="141288" cy="128588"/>
            </a:xfrm>
            <a:custGeom>
              <a:avLst/>
              <a:gdLst/>
              <a:ahLst/>
              <a:cxnLst>
                <a:cxn ang="0">
                  <a:pos x="70" y="0"/>
                </a:cxn>
                <a:cxn ang="0">
                  <a:pos x="0" y="66"/>
                </a:cxn>
                <a:cxn ang="0">
                  <a:pos x="17" y="84"/>
                </a:cxn>
                <a:cxn ang="0">
                  <a:pos x="92" y="46"/>
                </a:cxn>
                <a:cxn ang="0">
                  <a:pos x="70" y="0"/>
                </a:cxn>
              </a:cxnLst>
              <a:rect l="0" t="0" r="r" b="b"/>
              <a:pathLst>
                <a:path w="92" h="84">
                  <a:moveTo>
                    <a:pt x="70" y="0"/>
                  </a:moveTo>
                  <a:cubicBezTo>
                    <a:pt x="0" y="66"/>
                    <a:pt x="0" y="66"/>
                    <a:pt x="0" y="66"/>
                  </a:cubicBezTo>
                  <a:cubicBezTo>
                    <a:pt x="17" y="84"/>
                    <a:pt x="17" y="84"/>
                    <a:pt x="17" y="84"/>
                  </a:cubicBezTo>
                  <a:cubicBezTo>
                    <a:pt x="39" y="64"/>
                    <a:pt x="66" y="51"/>
                    <a:pt x="92" y="46"/>
                  </a:cubicBezTo>
                  <a:cubicBezTo>
                    <a:pt x="88" y="30"/>
                    <a:pt x="81" y="14"/>
                    <a:pt x="7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52" name="Freeform 15">
              <a:extLst>
                <a:ext uri="{FF2B5EF4-FFF2-40B4-BE49-F238E27FC236}">
                  <a16:creationId xmlns:a16="http://schemas.microsoft.com/office/drawing/2014/main" id="{8AFC0C51-B6D4-C102-441B-1437DF39C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5963" y="3298825"/>
              <a:ext cx="109538" cy="95250"/>
            </a:xfrm>
            <a:custGeom>
              <a:avLst/>
              <a:gdLst/>
              <a:ahLst/>
              <a:cxnLst>
                <a:cxn ang="0">
                  <a:pos x="0" y="24"/>
                </a:cxn>
                <a:cxn ang="0">
                  <a:pos x="37" y="63"/>
                </a:cxn>
                <a:cxn ang="0">
                  <a:pos x="72" y="1"/>
                </a:cxn>
                <a:cxn ang="0">
                  <a:pos x="0" y="24"/>
                </a:cxn>
              </a:cxnLst>
              <a:rect l="0" t="0" r="r" b="b"/>
              <a:pathLst>
                <a:path w="72" h="63">
                  <a:moveTo>
                    <a:pt x="0" y="24"/>
                  </a:moveTo>
                  <a:cubicBezTo>
                    <a:pt x="37" y="63"/>
                    <a:pt x="37" y="63"/>
                    <a:pt x="37" y="63"/>
                  </a:cubicBezTo>
                  <a:cubicBezTo>
                    <a:pt x="54" y="45"/>
                    <a:pt x="66" y="22"/>
                    <a:pt x="72" y="1"/>
                  </a:cubicBezTo>
                  <a:cubicBezTo>
                    <a:pt x="46" y="0"/>
                    <a:pt x="20" y="7"/>
                    <a:pt x="0" y="2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53" name="Freeform 16">
              <a:extLst>
                <a:ext uri="{FF2B5EF4-FFF2-40B4-BE49-F238E27FC236}">
                  <a16:creationId xmlns:a16="http://schemas.microsoft.com/office/drawing/2014/main" id="{19C247BC-9C53-4BB2-04BA-A213EB777E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613" y="3479800"/>
              <a:ext cx="131763" cy="138113"/>
            </a:xfrm>
            <a:custGeom>
              <a:avLst/>
              <a:gdLst/>
              <a:ahLst/>
              <a:cxnLst>
                <a:cxn ang="0">
                  <a:pos x="86" y="17"/>
                </a:cxn>
                <a:cxn ang="0">
                  <a:pos x="70" y="0"/>
                </a:cxn>
                <a:cxn ang="0">
                  <a:pos x="0" y="66"/>
                </a:cxn>
                <a:cxn ang="0">
                  <a:pos x="46" y="90"/>
                </a:cxn>
                <a:cxn ang="0">
                  <a:pos x="86" y="17"/>
                </a:cxn>
              </a:cxnLst>
              <a:rect l="0" t="0" r="r" b="b"/>
              <a:pathLst>
                <a:path w="86" h="90">
                  <a:moveTo>
                    <a:pt x="86" y="17"/>
                  </a:moveTo>
                  <a:cubicBezTo>
                    <a:pt x="70" y="0"/>
                    <a:pt x="70" y="0"/>
                    <a:pt x="70" y="0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14" y="78"/>
                    <a:pt x="29" y="86"/>
                    <a:pt x="46" y="90"/>
                  </a:cubicBezTo>
                  <a:cubicBezTo>
                    <a:pt x="52" y="64"/>
                    <a:pt x="66" y="38"/>
                    <a:pt x="86" y="1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54" name="Freeform 17">
              <a:extLst>
                <a:ext uri="{FF2B5EF4-FFF2-40B4-BE49-F238E27FC236}">
                  <a16:creationId xmlns:a16="http://schemas.microsoft.com/office/drawing/2014/main" id="{1CCCDFF4-75BE-3A12-C6BA-F9F4662EB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9475" y="3457575"/>
              <a:ext cx="98425" cy="109538"/>
            </a:xfrm>
            <a:custGeom>
              <a:avLst/>
              <a:gdLst/>
              <a:ahLst/>
              <a:cxnLst>
                <a:cxn ang="0">
                  <a:pos x="65" y="0"/>
                </a:cxn>
                <a:cxn ang="0">
                  <a:pos x="0" y="32"/>
                </a:cxn>
                <a:cxn ang="0">
                  <a:pos x="38" y="72"/>
                </a:cxn>
                <a:cxn ang="0">
                  <a:pos x="65" y="0"/>
                </a:cxn>
              </a:cxnLst>
              <a:rect l="0" t="0" r="r" b="b"/>
              <a:pathLst>
                <a:path w="65" h="72">
                  <a:moveTo>
                    <a:pt x="65" y="0"/>
                  </a:moveTo>
                  <a:cubicBezTo>
                    <a:pt x="42" y="4"/>
                    <a:pt x="19" y="16"/>
                    <a:pt x="0" y="32"/>
                  </a:cubicBezTo>
                  <a:cubicBezTo>
                    <a:pt x="38" y="72"/>
                    <a:pt x="38" y="72"/>
                    <a:pt x="38" y="72"/>
                  </a:cubicBezTo>
                  <a:cubicBezTo>
                    <a:pt x="56" y="51"/>
                    <a:pt x="65" y="26"/>
                    <a:pt x="6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955" name="Group 309">
            <a:extLst>
              <a:ext uri="{FF2B5EF4-FFF2-40B4-BE49-F238E27FC236}">
                <a16:creationId xmlns:a16="http://schemas.microsoft.com/office/drawing/2014/main" id="{F41ED5BD-E822-8850-A3C0-758D59C25031}"/>
              </a:ext>
            </a:extLst>
          </p:cNvPr>
          <p:cNvGrpSpPr/>
          <p:nvPr/>
        </p:nvGrpSpPr>
        <p:grpSpPr>
          <a:xfrm>
            <a:off x="4331104" y="2457109"/>
            <a:ext cx="325435" cy="255585"/>
            <a:chOff x="2651125" y="950913"/>
            <a:chExt cx="325438" cy="255587"/>
          </a:xfrm>
          <a:solidFill>
            <a:srgbClr val="003845"/>
          </a:solidFill>
        </p:grpSpPr>
        <p:sp>
          <p:nvSpPr>
            <p:cNvPr id="956" name="Oval 18">
              <a:extLst>
                <a:ext uri="{FF2B5EF4-FFF2-40B4-BE49-F238E27FC236}">
                  <a16:creationId xmlns:a16="http://schemas.microsoft.com/office/drawing/2014/main" id="{5D8C5839-3FC7-C757-3DA7-F0993367B1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8438" y="950913"/>
              <a:ext cx="47625" cy="4921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57" name="Oval 19">
              <a:extLst>
                <a:ext uri="{FF2B5EF4-FFF2-40B4-BE49-F238E27FC236}">
                  <a16:creationId xmlns:a16="http://schemas.microsoft.com/office/drawing/2014/main" id="{BEC6AED7-7E87-FCCA-38DA-0D54F2853D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3213" y="1073150"/>
              <a:ext cx="133350" cy="133350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58" name="Oval 20">
              <a:extLst>
                <a:ext uri="{FF2B5EF4-FFF2-40B4-BE49-F238E27FC236}">
                  <a16:creationId xmlns:a16="http://schemas.microsoft.com/office/drawing/2014/main" id="{4AEC4B03-D194-DC66-6685-1393DD8DA6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1125" y="1073150"/>
              <a:ext cx="131763" cy="133350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59" name="Freeform 21">
              <a:extLst>
                <a:ext uri="{FF2B5EF4-FFF2-40B4-BE49-F238E27FC236}">
                  <a16:creationId xmlns:a16="http://schemas.microsoft.com/office/drawing/2014/main" id="{28BC2BDC-E225-61C6-BB54-F040ED840C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2400" y="985838"/>
              <a:ext cx="180975" cy="215900"/>
            </a:xfrm>
            <a:custGeom>
              <a:avLst/>
              <a:gdLst/>
              <a:ahLst/>
              <a:cxnLst>
                <a:cxn ang="0">
                  <a:pos x="2" y="24"/>
                </a:cxn>
                <a:cxn ang="0">
                  <a:pos x="5" y="34"/>
                </a:cxn>
                <a:cxn ang="0">
                  <a:pos x="35" y="50"/>
                </a:cxn>
                <a:cxn ang="0">
                  <a:pos x="39" y="49"/>
                </a:cxn>
                <a:cxn ang="0">
                  <a:pos x="58" y="32"/>
                </a:cxn>
                <a:cxn ang="0">
                  <a:pos x="62" y="33"/>
                </a:cxn>
                <a:cxn ang="0">
                  <a:pos x="81" y="54"/>
                </a:cxn>
                <a:cxn ang="0">
                  <a:pos x="81" y="57"/>
                </a:cxn>
                <a:cxn ang="0">
                  <a:pos x="62" y="73"/>
                </a:cxn>
                <a:cxn ang="0">
                  <a:pos x="61" y="77"/>
                </a:cxn>
                <a:cxn ang="0">
                  <a:pos x="74" y="116"/>
                </a:cxn>
                <a:cxn ang="0">
                  <a:pos x="74" y="120"/>
                </a:cxn>
                <a:cxn ang="0">
                  <a:pos x="69" y="125"/>
                </a:cxn>
                <a:cxn ang="0">
                  <a:pos x="71" y="139"/>
                </a:cxn>
                <a:cxn ang="0">
                  <a:pos x="77" y="141"/>
                </a:cxn>
                <a:cxn ang="0">
                  <a:pos x="85" y="138"/>
                </a:cxn>
                <a:cxn ang="0">
                  <a:pos x="97" y="124"/>
                </a:cxn>
                <a:cxn ang="0">
                  <a:pos x="97" y="120"/>
                </a:cxn>
                <a:cxn ang="0">
                  <a:pos x="84" y="83"/>
                </a:cxn>
                <a:cxn ang="0">
                  <a:pos x="85" y="80"/>
                </a:cxn>
                <a:cxn ang="0">
                  <a:pos x="118" y="54"/>
                </a:cxn>
                <a:cxn ang="0">
                  <a:pos x="119" y="51"/>
                </a:cxn>
                <a:cxn ang="0">
                  <a:pos x="75" y="1"/>
                </a:cxn>
                <a:cxn ang="0">
                  <a:pos x="71" y="1"/>
                </a:cxn>
                <a:cxn ang="0">
                  <a:pos x="35" y="32"/>
                </a:cxn>
                <a:cxn ang="0">
                  <a:pos x="32" y="32"/>
                </a:cxn>
                <a:cxn ang="0">
                  <a:pos x="12" y="21"/>
                </a:cxn>
                <a:cxn ang="0">
                  <a:pos x="2" y="24"/>
                </a:cxn>
              </a:cxnLst>
              <a:rect l="0" t="0" r="r" b="b"/>
              <a:pathLst>
                <a:path w="119" h="141">
                  <a:moveTo>
                    <a:pt x="2" y="24"/>
                  </a:moveTo>
                  <a:cubicBezTo>
                    <a:pt x="0" y="27"/>
                    <a:pt x="1" y="32"/>
                    <a:pt x="5" y="34"/>
                  </a:cubicBezTo>
                  <a:cubicBezTo>
                    <a:pt x="35" y="50"/>
                    <a:pt x="35" y="50"/>
                    <a:pt x="35" y="50"/>
                  </a:cubicBezTo>
                  <a:cubicBezTo>
                    <a:pt x="36" y="50"/>
                    <a:pt x="38" y="50"/>
                    <a:pt x="39" y="49"/>
                  </a:cubicBezTo>
                  <a:cubicBezTo>
                    <a:pt x="58" y="32"/>
                    <a:pt x="58" y="32"/>
                    <a:pt x="58" y="32"/>
                  </a:cubicBezTo>
                  <a:cubicBezTo>
                    <a:pt x="59" y="32"/>
                    <a:pt x="61" y="32"/>
                    <a:pt x="62" y="33"/>
                  </a:cubicBezTo>
                  <a:cubicBezTo>
                    <a:pt x="81" y="54"/>
                    <a:pt x="81" y="54"/>
                    <a:pt x="81" y="54"/>
                  </a:cubicBezTo>
                  <a:cubicBezTo>
                    <a:pt x="82" y="55"/>
                    <a:pt x="82" y="56"/>
                    <a:pt x="81" y="57"/>
                  </a:cubicBezTo>
                  <a:cubicBezTo>
                    <a:pt x="76" y="61"/>
                    <a:pt x="66" y="69"/>
                    <a:pt x="62" y="73"/>
                  </a:cubicBezTo>
                  <a:cubicBezTo>
                    <a:pt x="61" y="74"/>
                    <a:pt x="60" y="75"/>
                    <a:pt x="61" y="77"/>
                  </a:cubicBezTo>
                  <a:cubicBezTo>
                    <a:pt x="74" y="116"/>
                    <a:pt x="74" y="116"/>
                    <a:pt x="74" y="116"/>
                  </a:cubicBezTo>
                  <a:cubicBezTo>
                    <a:pt x="75" y="117"/>
                    <a:pt x="74" y="119"/>
                    <a:pt x="74" y="120"/>
                  </a:cubicBezTo>
                  <a:cubicBezTo>
                    <a:pt x="69" y="125"/>
                    <a:pt x="69" y="125"/>
                    <a:pt x="69" y="125"/>
                  </a:cubicBezTo>
                  <a:cubicBezTo>
                    <a:pt x="66" y="129"/>
                    <a:pt x="66" y="136"/>
                    <a:pt x="71" y="139"/>
                  </a:cubicBezTo>
                  <a:cubicBezTo>
                    <a:pt x="73" y="141"/>
                    <a:pt x="75" y="141"/>
                    <a:pt x="77" y="141"/>
                  </a:cubicBezTo>
                  <a:cubicBezTo>
                    <a:pt x="80" y="141"/>
                    <a:pt x="83" y="140"/>
                    <a:pt x="85" y="138"/>
                  </a:cubicBezTo>
                  <a:cubicBezTo>
                    <a:pt x="97" y="124"/>
                    <a:pt x="97" y="124"/>
                    <a:pt x="97" y="124"/>
                  </a:cubicBezTo>
                  <a:cubicBezTo>
                    <a:pt x="97" y="123"/>
                    <a:pt x="98" y="121"/>
                    <a:pt x="97" y="120"/>
                  </a:cubicBezTo>
                  <a:cubicBezTo>
                    <a:pt x="84" y="83"/>
                    <a:pt x="84" y="83"/>
                    <a:pt x="84" y="83"/>
                  </a:cubicBezTo>
                  <a:cubicBezTo>
                    <a:pt x="83" y="82"/>
                    <a:pt x="84" y="80"/>
                    <a:pt x="85" y="80"/>
                  </a:cubicBezTo>
                  <a:cubicBezTo>
                    <a:pt x="92" y="74"/>
                    <a:pt x="112" y="59"/>
                    <a:pt x="118" y="54"/>
                  </a:cubicBezTo>
                  <a:cubicBezTo>
                    <a:pt x="119" y="53"/>
                    <a:pt x="119" y="52"/>
                    <a:pt x="119" y="51"/>
                  </a:cubicBezTo>
                  <a:cubicBezTo>
                    <a:pt x="75" y="1"/>
                    <a:pt x="75" y="1"/>
                    <a:pt x="75" y="1"/>
                  </a:cubicBezTo>
                  <a:cubicBezTo>
                    <a:pt x="74" y="0"/>
                    <a:pt x="72" y="0"/>
                    <a:pt x="71" y="1"/>
                  </a:cubicBezTo>
                  <a:cubicBezTo>
                    <a:pt x="35" y="32"/>
                    <a:pt x="35" y="32"/>
                    <a:pt x="35" y="32"/>
                  </a:cubicBezTo>
                  <a:cubicBezTo>
                    <a:pt x="34" y="33"/>
                    <a:pt x="33" y="33"/>
                    <a:pt x="32" y="32"/>
                  </a:cubicBezTo>
                  <a:cubicBezTo>
                    <a:pt x="12" y="21"/>
                    <a:pt x="12" y="21"/>
                    <a:pt x="12" y="21"/>
                  </a:cubicBezTo>
                  <a:cubicBezTo>
                    <a:pt x="9" y="19"/>
                    <a:pt x="4" y="20"/>
                    <a:pt x="2" y="2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408" name="Group 308">
            <a:extLst>
              <a:ext uri="{FF2B5EF4-FFF2-40B4-BE49-F238E27FC236}">
                <a16:creationId xmlns:a16="http://schemas.microsoft.com/office/drawing/2014/main" id="{3363F88B-6124-5109-36B3-8E4920E45E3B}"/>
              </a:ext>
            </a:extLst>
          </p:cNvPr>
          <p:cNvGrpSpPr/>
          <p:nvPr/>
        </p:nvGrpSpPr>
        <p:grpSpPr>
          <a:xfrm>
            <a:off x="4875611" y="2423771"/>
            <a:ext cx="322259" cy="322260"/>
            <a:chOff x="3195638" y="919163"/>
            <a:chExt cx="322262" cy="322263"/>
          </a:xfrm>
          <a:solidFill>
            <a:srgbClr val="003845"/>
          </a:solidFill>
        </p:grpSpPr>
        <p:sp>
          <p:nvSpPr>
            <p:cNvPr id="1409" name="Freeform 22">
              <a:extLst>
                <a:ext uri="{FF2B5EF4-FFF2-40B4-BE49-F238E27FC236}">
                  <a16:creationId xmlns:a16="http://schemas.microsoft.com/office/drawing/2014/main" id="{EC58BBF2-CBD6-1361-C2A5-6C485573D90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95638" y="919163"/>
              <a:ext cx="155575" cy="322263"/>
            </a:xfrm>
            <a:custGeom>
              <a:avLst/>
              <a:gdLst/>
              <a:ahLst/>
              <a:cxnLst>
                <a:cxn ang="0">
                  <a:pos x="2" y="205"/>
                </a:cxn>
                <a:cxn ang="0">
                  <a:pos x="50" y="181"/>
                </a:cxn>
                <a:cxn ang="0">
                  <a:pos x="99" y="205"/>
                </a:cxn>
                <a:cxn ang="0">
                  <a:pos x="100" y="205"/>
                </a:cxn>
                <a:cxn ang="0">
                  <a:pos x="100" y="45"/>
                </a:cxn>
                <a:cxn ang="0">
                  <a:pos x="98" y="22"/>
                </a:cxn>
                <a:cxn ang="0">
                  <a:pos x="50" y="0"/>
                </a:cxn>
                <a:cxn ang="0">
                  <a:pos x="2" y="22"/>
                </a:cxn>
                <a:cxn ang="0">
                  <a:pos x="0" y="45"/>
                </a:cxn>
                <a:cxn ang="0">
                  <a:pos x="0" y="205"/>
                </a:cxn>
                <a:cxn ang="0">
                  <a:pos x="2" y="205"/>
                </a:cxn>
                <a:cxn ang="0">
                  <a:pos x="16" y="35"/>
                </a:cxn>
                <a:cxn ang="0">
                  <a:pos x="50" y="28"/>
                </a:cxn>
                <a:cxn ang="0">
                  <a:pos x="85" y="35"/>
                </a:cxn>
                <a:cxn ang="0">
                  <a:pos x="86" y="39"/>
                </a:cxn>
                <a:cxn ang="0">
                  <a:pos x="84" y="40"/>
                </a:cxn>
                <a:cxn ang="0">
                  <a:pos x="82" y="40"/>
                </a:cxn>
                <a:cxn ang="0">
                  <a:pos x="75" y="37"/>
                </a:cxn>
                <a:cxn ang="0">
                  <a:pos x="50" y="34"/>
                </a:cxn>
                <a:cxn ang="0">
                  <a:pos x="25" y="37"/>
                </a:cxn>
                <a:cxn ang="0">
                  <a:pos x="19" y="40"/>
                </a:cxn>
                <a:cxn ang="0">
                  <a:pos x="15" y="39"/>
                </a:cxn>
                <a:cxn ang="0">
                  <a:pos x="16" y="35"/>
                </a:cxn>
                <a:cxn ang="0">
                  <a:pos x="16" y="63"/>
                </a:cxn>
                <a:cxn ang="0">
                  <a:pos x="50" y="57"/>
                </a:cxn>
                <a:cxn ang="0">
                  <a:pos x="85" y="63"/>
                </a:cxn>
                <a:cxn ang="0">
                  <a:pos x="86" y="67"/>
                </a:cxn>
                <a:cxn ang="0">
                  <a:pos x="84" y="69"/>
                </a:cxn>
                <a:cxn ang="0">
                  <a:pos x="82" y="68"/>
                </a:cxn>
                <a:cxn ang="0">
                  <a:pos x="75" y="66"/>
                </a:cxn>
                <a:cxn ang="0">
                  <a:pos x="50" y="63"/>
                </a:cxn>
                <a:cxn ang="0">
                  <a:pos x="25" y="66"/>
                </a:cxn>
                <a:cxn ang="0">
                  <a:pos x="19" y="68"/>
                </a:cxn>
                <a:cxn ang="0">
                  <a:pos x="15" y="67"/>
                </a:cxn>
                <a:cxn ang="0">
                  <a:pos x="16" y="63"/>
                </a:cxn>
                <a:cxn ang="0">
                  <a:pos x="16" y="92"/>
                </a:cxn>
                <a:cxn ang="0">
                  <a:pos x="50" y="85"/>
                </a:cxn>
                <a:cxn ang="0">
                  <a:pos x="85" y="92"/>
                </a:cxn>
                <a:cxn ang="0">
                  <a:pos x="86" y="96"/>
                </a:cxn>
                <a:cxn ang="0">
                  <a:pos x="84" y="97"/>
                </a:cxn>
                <a:cxn ang="0">
                  <a:pos x="82" y="97"/>
                </a:cxn>
                <a:cxn ang="0">
                  <a:pos x="75" y="94"/>
                </a:cxn>
                <a:cxn ang="0">
                  <a:pos x="50" y="91"/>
                </a:cxn>
                <a:cxn ang="0">
                  <a:pos x="25" y="94"/>
                </a:cxn>
                <a:cxn ang="0">
                  <a:pos x="19" y="97"/>
                </a:cxn>
                <a:cxn ang="0">
                  <a:pos x="15" y="96"/>
                </a:cxn>
                <a:cxn ang="0">
                  <a:pos x="16" y="92"/>
                </a:cxn>
              </a:cxnLst>
              <a:rect l="0" t="0" r="r" b="b"/>
              <a:pathLst>
                <a:path w="101" h="211">
                  <a:moveTo>
                    <a:pt x="2" y="205"/>
                  </a:moveTo>
                  <a:cubicBezTo>
                    <a:pt x="8" y="187"/>
                    <a:pt x="27" y="181"/>
                    <a:pt x="50" y="181"/>
                  </a:cubicBezTo>
                  <a:cubicBezTo>
                    <a:pt x="74" y="181"/>
                    <a:pt x="93" y="187"/>
                    <a:pt x="99" y="205"/>
                  </a:cubicBezTo>
                  <a:cubicBezTo>
                    <a:pt x="101" y="211"/>
                    <a:pt x="100" y="211"/>
                    <a:pt x="100" y="205"/>
                  </a:cubicBezTo>
                  <a:cubicBezTo>
                    <a:pt x="100" y="172"/>
                    <a:pt x="100" y="78"/>
                    <a:pt x="100" y="45"/>
                  </a:cubicBezTo>
                  <a:cubicBezTo>
                    <a:pt x="100" y="39"/>
                    <a:pt x="101" y="28"/>
                    <a:pt x="98" y="22"/>
                  </a:cubicBezTo>
                  <a:cubicBezTo>
                    <a:pt x="92" y="5"/>
                    <a:pt x="73" y="0"/>
                    <a:pt x="50" y="0"/>
                  </a:cubicBezTo>
                  <a:cubicBezTo>
                    <a:pt x="28" y="0"/>
                    <a:pt x="8" y="5"/>
                    <a:pt x="2" y="22"/>
                  </a:cubicBezTo>
                  <a:cubicBezTo>
                    <a:pt x="0" y="28"/>
                    <a:pt x="0" y="39"/>
                    <a:pt x="0" y="45"/>
                  </a:cubicBezTo>
                  <a:cubicBezTo>
                    <a:pt x="0" y="78"/>
                    <a:pt x="0" y="172"/>
                    <a:pt x="0" y="205"/>
                  </a:cubicBezTo>
                  <a:cubicBezTo>
                    <a:pt x="0" y="211"/>
                    <a:pt x="0" y="211"/>
                    <a:pt x="2" y="205"/>
                  </a:cubicBezTo>
                  <a:moveTo>
                    <a:pt x="16" y="35"/>
                  </a:moveTo>
                  <a:cubicBezTo>
                    <a:pt x="24" y="30"/>
                    <a:pt x="36" y="28"/>
                    <a:pt x="50" y="28"/>
                  </a:cubicBezTo>
                  <a:cubicBezTo>
                    <a:pt x="65" y="28"/>
                    <a:pt x="76" y="30"/>
                    <a:pt x="85" y="35"/>
                  </a:cubicBezTo>
                  <a:cubicBezTo>
                    <a:pt x="86" y="35"/>
                    <a:pt x="87" y="37"/>
                    <a:pt x="86" y="39"/>
                  </a:cubicBezTo>
                  <a:cubicBezTo>
                    <a:pt x="86" y="40"/>
                    <a:pt x="85" y="40"/>
                    <a:pt x="84" y="40"/>
                  </a:cubicBezTo>
                  <a:cubicBezTo>
                    <a:pt x="83" y="40"/>
                    <a:pt x="83" y="40"/>
                    <a:pt x="82" y="40"/>
                  </a:cubicBezTo>
                  <a:cubicBezTo>
                    <a:pt x="80" y="39"/>
                    <a:pt x="78" y="38"/>
                    <a:pt x="75" y="37"/>
                  </a:cubicBezTo>
                  <a:cubicBezTo>
                    <a:pt x="69" y="35"/>
                    <a:pt x="61" y="34"/>
                    <a:pt x="50" y="34"/>
                  </a:cubicBezTo>
                  <a:cubicBezTo>
                    <a:pt x="40" y="34"/>
                    <a:pt x="32" y="35"/>
                    <a:pt x="25" y="37"/>
                  </a:cubicBezTo>
                  <a:cubicBezTo>
                    <a:pt x="23" y="38"/>
                    <a:pt x="21" y="39"/>
                    <a:pt x="19" y="40"/>
                  </a:cubicBezTo>
                  <a:cubicBezTo>
                    <a:pt x="17" y="41"/>
                    <a:pt x="15" y="40"/>
                    <a:pt x="15" y="39"/>
                  </a:cubicBezTo>
                  <a:cubicBezTo>
                    <a:pt x="14" y="37"/>
                    <a:pt x="15" y="35"/>
                    <a:pt x="16" y="35"/>
                  </a:cubicBezTo>
                  <a:moveTo>
                    <a:pt x="16" y="63"/>
                  </a:moveTo>
                  <a:cubicBezTo>
                    <a:pt x="24" y="59"/>
                    <a:pt x="36" y="57"/>
                    <a:pt x="50" y="57"/>
                  </a:cubicBezTo>
                  <a:cubicBezTo>
                    <a:pt x="65" y="57"/>
                    <a:pt x="76" y="59"/>
                    <a:pt x="85" y="63"/>
                  </a:cubicBezTo>
                  <a:cubicBezTo>
                    <a:pt x="86" y="64"/>
                    <a:pt x="87" y="66"/>
                    <a:pt x="86" y="67"/>
                  </a:cubicBezTo>
                  <a:cubicBezTo>
                    <a:pt x="86" y="68"/>
                    <a:pt x="85" y="69"/>
                    <a:pt x="84" y="69"/>
                  </a:cubicBezTo>
                  <a:cubicBezTo>
                    <a:pt x="83" y="69"/>
                    <a:pt x="83" y="69"/>
                    <a:pt x="82" y="68"/>
                  </a:cubicBezTo>
                  <a:cubicBezTo>
                    <a:pt x="80" y="67"/>
                    <a:pt x="78" y="66"/>
                    <a:pt x="75" y="66"/>
                  </a:cubicBezTo>
                  <a:cubicBezTo>
                    <a:pt x="69" y="64"/>
                    <a:pt x="61" y="63"/>
                    <a:pt x="50" y="63"/>
                  </a:cubicBezTo>
                  <a:cubicBezTo>
                    <a:pt x="40" y="63"/>
                    <a:pt x="32" y="64"/>
                    <a:pt x="25" y="66"/>
                  </a:cubicBezTo>
                  <a:cubicBezTo>
                    <a:pt x="23" y="66"/>
                    <a:pt x="21" y="67"/>
                    <a:pt x="19" y="68"/>
                  </a:cubicBezTo>
                  <a:cubicBezTo>
                    <a:pt x="17" y="69"/>
                    <a:pt x="15" y="69"/>
                    <a:pt x="15" y="67"/>
                  </a:cubicBezTo>
                  <a:cubicBezTo>
                    <a:pt x="14" y="66"/>
                    <a:pt x="15" y="64"/>
                    <a:pt x="16" y="63"/>
                  </a:cubicBezTo>
                  <a:moveTo>
                    <a:pt x="16" y="92"/>
                  </a:moveTo>
                  <a:cubicBezTo>
                    <a:pt x="24" y="87"/>
                    <a:pt x="36" y="85"/>
                    <a:pt x="50" y="85"/>
                  </a:cubicBezTo>
                  <a:cubicBezTo>
                    <a:pt x="65" y="85"/>
                    <a:pt x="76" y="87"/>
                    <a:pt x="85" y="92"/>
                  </a:cubicBezTo>
                  <a:cubicBezTo>
                    <a:pt x="86" y="92"/>
                    <a:pt x="87" y="94"/>
                    <a:pt x="86" y="96"/>
                  </a:cubicBezTo>
                  <a:cubicBezTo>
                    <a:pt x="86" y="97"/>
                    <a:pt x="85" y="97"/>
                    <a:pt x="84" y="97"/>
                  </a:cubicBezTo>
                  <a:cubicBezTo>
                    <a:pt x="83" y="97"/>
                    <a:pt x="83" y="97"/>
                    <a:pt x="82" y="97"/>
                  </a:cubicBezTo>
                  <a:cubicBezTo>
                    <a:pt x="80" y="96"/>
                    <a:pt x="78" y="95"/>
                    <a:pt x="75" y="94"/>
                  </a:cubicBezTo>
                  <a:cubicBezTo>
                    <a:pt x="69" y="92"/>
                    <a:pt x="61" y="91"/>
                    <a:pt x="50" y="91"/>
                  </a:cubicBezTo>
                  <a:cubicBezTo>
                    <a:pt x="40" y="91"/>
                    <a:pt x="32" y="92"/>
                    <a:pt x="25" y="94"/>
                  </a:cubicBezTo>
                  <a:cubicBezTo>
                    <a:pt x="23" y="95"/>
                    <a:pt x="21" y="96"/>
                    <a:pt x="19" y="97"/>
                  </a:cubicBezTo>
                  <a:cubicBezTo>
                    <a:pt x="17" y="98"/>
                    <a:pt x="15" y="97"/>
                    <a:pt x="15" y="96"/>
                  </a:cubicBezTo>
                  <a:cubicBezTo>
                    <a:pt x="14" y="94"/>
                    <a:pt x="15" y="92"/>
                    <a:pt x="16" y="9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10" name="Freeform 23">
              <a:extLst>
                <a:ext uri="{FF2B5EF4-FFF2-40B4-BE49-F238E27FC236}">
                  <a16:creationId xmlns:a16="http://schemas.microsoft.com/office/drawing/2014/main" id="{AE248FCB-E8F2-5FC6-811C-1112474701B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62325" y="919163"/>
              <a:ext cx="155575" cy="322263"/>
            </a:xfrm>
            <a:custGeom>
              <a:avLst/>
              <a:gdLst/>
              <a:ahLst/>
              <a:cxnLst>
                <a:cxn ang="0">
                  <a:pos x="99" y="205"/>
                </a:cxn>
                <a:cxn ang="0">
                  <a:pos x="101" y="205"/>
                </a:cxn>
                <a:cxn ang="0">
                  <a:pos x="101" y="45"/>
                </a:cxn>
                <a:cxn ang="0">
                  <a:pos x="99" y="22"/>
                </a:cxn>
                <a:cxn ang="0">
                  <a:pos x="51" y="0"/>
                </a:cxn>
                <a:cxn ang="0">
                  <a:pos x="3" y="22"/>
                </a:cxn>
                <a:cxn ang="0">
                  <a:pos x="1" y="45"/>
                </a:cxn>
                <a:cxn ang="0">
                  <a:pos x="1" y="205"/>
                </a:cxn>
                <a:cxn ang="0">
                  <a:pos x="2" y="205"/>
                </a:cxn>
                <a:cxn ang="0">
                  <a:pos x="51" y="181"/>
                </a:cxn>
                <a:cxn ang="0">
                  <a:pos x="99" y="205"/>
                </a:cxn>
                <a:cxn ang="0">
                  <a:pos x="86" y="96"/>
                </a:cxn>
                <a:cxn ang="0">
                  <a:pos x="84" y="97"/>
                </a:cxn>
                <a:cxn ang="0">
                  <a:pos x="82" y="97"/>
                </a:cxn>
                <a:cxn ang="0">
                  <a:pos x="76" y="94"/>
                </a:cxn>
                <a:cxn ang="0">
                  <a:pos x="51" y="91"/>
                </a:cxn>
                <a:cxn ang="0">
                  <a:pos x="26" y="94"/>
                </a:cxn>
                <a:cxn ang="0">
                  <a:pos x="19" y="97"/>
                </a:cxn>
                <a:cxn ang="0">
                  <a:pos x="15" y="96"/>
                </a:cxn>
                <a:cxn ang="0">
                  <a:pos x="16" y="92"/>
                </a:cxn>
                <a:cxn ang="0">
                  <a:pos x="51" y="85"/>
                </a:cxn>
                <a:cxn ang="0">
                  <a:pos x="85" y="92"/>
                </a:cxn>
                <a:cxn ang="0">
                  <a:pos x="86" y="96"/>
                </a:cxn>
                <a:cxn ang="0">
                  <a:pos x="86" y="67"/>
                </a:cxn>
                <a:cxn ang="0">
                  <a:pos x="84" y="69"/>
                </a:cxn>
                <a:cxn ang="0">
                  <a:pos x="82" y="68"/>
                </a:cxn>
                <a:cxn ang="0">
                  <a:pos x="76" y="66"/>
                </a:cxn>
                <a:cxn ang="0">
                  <a:pos x="51" y="63"/>
                </a:cxn>
                <a:cxn ang="0">
                  <a:pos x="26" y="66"/>
                </a:cxn>
                <a:cxn ang="0">
                  <a:pos x="19" y="68"/>
                </a:cxn>
                <a:cxn ang="0">
                  <a:pos x="15" y="67"/>
                </a:cxn>
                <a:cxn ang="0">
                  <a:pos x="16" y="63"/>
                </a:cxn>
                <a:cxn ang="0">
                  <a:pos x="51" y="57"/>
                </a:cxn>
                <a:cxn ang="0">
                  <a:pos x="85" y="63"/>
                </a:cxn>
                <a:cxn ang="0">
                  <a:pos x="86" y="67"/>
                </a:cxn>
                <a:cxn ang="0">
                  <a:pos x="86" y="39"/>
                </a:cxn>
                <a:cxn ang="0">
                  <a:pos x="84" y="40"/>
                </a:cxn>
                <a:cxn ang="0">
                  <a:pos x="82" y="40"/>
                </a:cxn>
                <a:cxn ang="0">
                  <a:pos x="76" y="37"/>
                </a:cxn>
                <a:cxn ang="0">
                  <a:pos x="51" y="34"/>
                </a:cxn>
                <a:cxn ang="0">
                  <a:pos x="26" y="37"/>
                </a:cxn>
                <a:cxn ang="0">
                  <a:pos x="19" y="40"/>
                </a:cxn>
                <a:cxn ang="0">
                  <a:pos x="15" y="39"/>
                </a:cxn>
                <a:cxn ang="0">
                  <a:pos x="16" y="35"/>
                </a:cxn>
                <a:cxn ang="0">
                  <a:pos x="51" y="28"/>
                </a:cxn>
                <a:cxn ang="0">
                  <a:pos x="85" y="35"/>
                </a:cxn>
                <a:cxn ang="0">
                  <a:pos x="86" y="39"/>
                </a:cxn>
              </a:cxnLst>
              <a:rect l="0" t="0" r="r" b="b"/>
              <a:pathLst>
                <a:path w="101" h="211">
                  <a:moveTo>
                    <a:pt x="99" y="205"/>
                  </a:moveTo>
                  <a:cubicBezTo>
                    <a:pt x="101" y="211"/>
                    <a:pt x="101" y="211"/>
                    <a:pt x="101" y="205"/>
                  </a:cubicBezTo>
                  <a:cubicBezTo>
                    <a:pt x="101" y="172"/>
                    <a:pt x="101" y="78"/>
                    <a:pt x="101" y="45"/>
                  </a:cubicBezTo>
                  <a:cubicBezTo>
                    <a:pt x="101" y="39"/>
                    <a:pt x="101" y="28"/>
                    <a:pt x="99" y="22"/>
                  </a:cubicBezTo>
                  <a:cubicBezTo>
                    <a:pt x="93" y="5"/>
                    <a:pt x="73" y="0"/>
                    <a:pt x="51" y="0"/>
                  </a:cubicBezTo>
                  <a:cubicBezTo>
                    <a:pt x="28" y="0"/>
                    <a:pt x="9" y="5"/>
                    <a:pt x="3" y="22"/>
                  </a:cubicBezTo>
                  <a:cubicBezTo>
                    <a:pt x="1" y="28"/>
                    <a:pt x="1" y="39"/>
                    <a:pt x="1" y="45"/>
                  </a:cubicBezTo>
                  <a:cubicBezTo>
                    <a:pt x="1" y="78"/>
                    <a:pt x="1" y="172"/>
                    <a:pt x="1" y="205"/>
                  </a:cubicBezTo>
                  <a:cubicBezTo>
                    <a:pt x="1" y="211"/>
                    <a:pt x="0" y="211"/>
                    <a:pt x="2" y="205"/>
                  </a:cubicBezTo>
                  <a:cubicBezTo>
                    <a:pt x="8" y="187"/>
                    <a:pt x="27" y="181"/>
                    <a:pt x="51" y="181"/>
                  </a:cubicBezTo>
                  <a:cubicBezTo>
                    <a:pt x="74" y="181"/>
                    <a:pt x="94" y="187"/>
                    <a:pt x="99" y="205"/>
                  </a:cubicBezTo>
                  <a:moveTo>
                    <a:pt x="86" y="96"/>
                  </a:moveTo>
                  <a:cubicBezTo>
                    <a:pt x="86" y="97"/>
                    <a:pt x="85" y="97"/>
                    <a:pt x="84" y="97"/>
                  </a:cubicBezTo>
                  <a:cubicBezTo>
                    <a:pt x="83" y="97"/>
                    <a:pt x="83" y="97"/>
                    <a:pt x="82" y="97"/>
                  </a:cubicBezTo>
                  <a:cubicBezTo>
                    <a:pt x="80" y="96"/>
                    <a:pt x="78" y="95"/>
                    <a:pt x="76" y="94"/>
                  </a:cubicBezTo>
                  <a:cubicBezTo>
                    <a:pt x="69" y="92"/>
                    <a:pt x="61" y="91"/>
                    <a:pt x="51" y="91"/>
                  </a:cubicBezTo>
                  <a:cubicBezTo>
                    <a:pt x="41" y="91"/>
                    <a:pt x="32" y="92"/>
                    <a:pt x="26" y="94"/>
                  </a:cubicBezTo>
                  <a:cubicBezTo>
                    <a:pt x="23" y="95"/>
                    <a:pt x="21" y="96"/>
                    <a:pt x="19" y="97"/>
                  </a:cubicBezTo>
                  <a:cubicBezTo>
                    <a:pt x="17" y="98"/>
                    <a:pt x="16" y="97"/>
                    <a:pt x="15" y="96"/>
                  </a:cubicBezTo>
                  <a:cubicBezTo>
                    <a:pt x="14" y="94"/>
                    <a:pt x="15" y="92"/>
                    <a:pt x="16" y="92"/>
                  </a:cubicBezTo>
                  <a:cubicBezTo>
                    <a:pt x="25" y="87"/>
                    <a:pt x="36" y="85"/>
                    <a:pt x="51" y="85"/>
                  </a:cubicBezTo>
                  <a:cubicBezTo>
                    <a:pt x="65" y="85"/>
                    <a:pt x="77" y="87"/>
                    <a:pt x="85" y="92"/>
                  </a:cubicBezTo>
                  <a:cubicBezTo>
                    <a:pt x="87" y="92"/>
                    <a:pt x="87" y="94"/>
                    <a:pt x="86" y="96"/>
                  </a:cubicBezTo>
                  <a:moveTo>
                    <a:pt x="86" y="67"/>
                  </a:moveTo>
                  <a:cubicBezTo>
                    <a:pt x="86" y="68"/>
                    <a:pt x="85" y="69"/>
                    <a:pt x="84" y="69"/>
                  </a:cubicBezTo>
                  <a:cubicBezTo>
                    <a:pt x="83" y="69"/>
                    <a:pt x="83" y="69"/>
                    <a:pt x="82" y="68"/>
                  </a:cubicBezTo>
                  <a:cubicBezTo>
                    <a:pt x="80" y="67"/>
                    <a:pt x="78" y="66"/>
                    <a:pt x="76" y="66"/>
                  </a:cubicBezTo>
                  <a:cubicBezTo>
                    <a:pt x="69" y="64"/>
                    <a:pt x="61" y="63"/>
                    <a:pt x="51" y="63"/>
                  </a:cubicBezTo>
                  <a:cubicBezTo>
                    <a:pt x="41" y="63"/>
                    <a:pt x="32" y="64"/>
                    <a:pt x="26" y="66"/>
                  </a:cubicBezTo>
                  <a:cubicBezTo>
                    <a:pt x="23" y="66"/>
                    <a:pt x="21" y="67"/>
                    <a:pt x="19" y="68"/>
                  </a:cubicBezTo>
                  <a:cubicBezTo>
                    <a:pt x="17" y="69"/>
                    <a:pt x="16" y="69"/>
                    <a:pt x="15" y="67"/>
                  </a:cubicBezTo>
                  <a:cubicBezTo>
                    <a:pt x="14" y="66"/>
                    <a:pt x="15" y="64"/>
                    <a:pt x="16" y="63"/>
                  </a:cubicBezTo>
                  <a:cubicBezTo>
                    <a:pt x="25" y="59"/>
                    <a:pt x="36" y="57"/>
                    <a:pt x="51" y="57"/>
                  </a:cubicBezTo>
                  <a:cubicBezTo>
                    <a:pt x="65" y="57"/>
                    <a:pt x="77" y="59"/>
                    <a:pt x="85" y="63"/>
                  </a:cubicBezTo>
                  <a:cubicBezTo>
                    <a:pt x="87" y="64"/>
                    <a:pt x="87" y="66"/>
                    <a:pt x="86" y="67"/>
                  </a:cubicBezTo>
                  <a:moveTo>
                    <a:pt x="86" y="39"/>
                  </a:moveTo>
                  <a:cubicBezTo>
                    <a:pt x="86" y="40"/>
                    <a:pt x="85" y="40"/>
                    <a:pt x="84" y="40"/>
                  </a:cubicBezTo>
                  <a:cubicBezTo>
                    <a:pt x="83" y="40"/>
                    <a:pt x="83" y="40"/>
                    <a:pt x="82" y="40"/>
                  </a:cubicBezTo>
                  <a:cubicBezTo>
                    <a:pt x="80" y="39"/>
                    <a:pt x="78" y="38"/>
                    <a:pt x="76" y="37"/>
                  </a:cubicBezTo>
                  <a:cubicBezTo>
                    <a:pt x="69" y="35"/>
                    <a:pt x="61" y="34"/>
                    <a:pt x="51" y="34"/>
                  </a:cubicBezTo>
                  <a:cubicBezTo>
                    <a:pt x="41" y="34"/>
                    <a:pt x="32" y="35"/>
                    <a:pt x="26" y="37"/>
                  </a:cubicBezTo>
                  <a:cubicBezTo>
                    <a:pt x="23" y="38"/>
                    <a:pt x="21" y="39"/>
                    <a:pt x="19" y="40"/>
                  </a:cubicBezTo>
                  <a:cubicBezTo>
                    <a:pt x="17" y="41"/>
                    <a:pt x="16" y="40"/>
                    <a:pt x="15" y="39"/>
                  </a:cubicBezTo>
                  <a:cubicBezTo>
                    <a:pt x="14" y="37"/>
                    <a:pt x="15" y="35"/>
                    <a:pt x="16" y="35"/>
                  </a:cubicBezTo>
                  <a:cubicBezTo>
                    <a:pt x="25" y="30"/>
                    <a:pt x="36" y="28"/>
                    <a:pt x="51" y="28"/>
                  </a:cubicBezTo>
                  <a:cubicBezTo>
                    <a:pt x="65" y="28"/>
                    <a:pt x="77" y="30"/>
                    <a:pt x="85" y="35"/>
                  </a:cubicBezTo>
                  <a:cubicBezTo>
                    <a:pt x="87" y="35"/>
                    <a:pt x="87" y="37"/>
                    <a:pt x="86" y="3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411" name="Group 311">
            <a:extLst>
              <a:ext uri="{FF2B5EF4-FFF2-40B4-BE49-F238E27FC236}">
                <a16:creationId xmlns:a16="http://schemas.microsoft.com/office/drawing/2014/main" id="{B61DCBA0-0C01-BD9E-5C9B-0E9B6777260D}"/>
              </a:ext>
            </a:extLst>
          </p:cNvPr>
          <p:cNvGrpSpPr/>
          <p:nvPr/>
        </p:nvGrpSpPr>
        <p:grpSpPr>
          <a:xfrm>
            <a:off x="2745207" y="2414246"/>
            <a:ext cx="317497" cy="341310"/>
            <a:chOff x="1065213" y="908050"/>
            <a:chExt cx="317500" cy="341313"/>
          </a:xfrm>
          <a:solidFill>
            <a:srgbClr val="003845"/>
          </a:solidFill>
        </p:grpSpPr>
        <p:sp>
          <p:nvSpPr>
            <p:cNvPr id="1412" name="Freeform 24">
              <a:extLst>
                <a:ext uri="{FF2B5EF4-FFF2-40B4-BE49-F238E27FC236}">
                  <a16:creationId xmlns:a16="http://schemas.microsoft.com/office/drawing/2014/main" id="{597317D3-E47C-17C7-702D-E3DE46C17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200" y="1096963"/>
              <a:ext cx="265113" cy="63500"/>
            </a:xfrm>
            <a:custGeom>
              <a:avLst/>
              <a:gdLst/>
              <a:ahLst/>
              <a:cxnLst>
                <a:cxn ang="0">
                  <a:pos x="174" y="6"/>
                </a:cxn>
                <a:cxn ang="0">
                  <a:pos x="157" y="12"/>
                </a:cxn>
                <a:cxn ang="0">
                  <a:pos x="134" y="0"/>
                </a:cxn>
                <a:cxn ang="0">
                  <a:pos x="110" y="12"/>
                </a:cxn>
                <a:cxn ang="0">
                  <a:pos x="87" y="0"/>
                </a:cxn>
                <a:cxn ang="0">
                  <a:pos x="64" y="12"/>
                </a:cxn>
                <a:cxn ang="0">
                  <a:pos x="40" y="0"/>
                </a:cxn>
                <a:cxn ang="0">
                  <a:pos x="17" y="12"/>
                </a:cxn>
                <a:cxn ang="0">
                  <a:pos x="0" y="6"/>
                </a:cxn>
                <a:cxn ang="0">
                  <a:pos x="0" y="30"/>
                </a:cxn>
                <a:cxn ang="0">
                  <a:pos x="11" y="27"/>
                </a:cxn>
                <a:cxn ang="0">
                  <a:pos x="40" y="32"/>
                </a:cxn>
                <a:cxn ang="0">
                  <a:pos x="53" y="37"/>
                </a:cxn>
                <a:cxn ang="0">
                  <a:pos x="65" y="33"/>
                </a:cxn>
                <a:cxn ang="0">
                  <a:pos x="90" y="25"/>
                </a:cxn>
                <a:cxn ang="0">
                  <a:pos x="116" y="34"/>
                </a:cxn>
                <a:cxn ang="0">
                  <a:pos x="140" y="37"/>
                </a:cxn>
                <a:cxn ang="0">
                  <a:pos x="167" y="24"/>
                </a:cxn>
                <a:cxn ang="0">
                  <a:pos x="174" y="24"/>
                </a:cxn>
                <a:cxn ang="0">
                  <a:pos x="174" y="6"/>
                </a:cxn>
              </a:cxnLst>
              <a:rect l="0" t="0" r="r" b="b"/>
              <a:pathLst>
                <a:path w="174" h="41">
                  <a:moveTo>
                    <a:pt x="174" y="6"/>
                  </a:moveTo>
                  <a:cubicBezTo>
                    <a:pt x="169" y="10"/>
                    <a:pt x="163" y="12"/>
                    <a:pt x="157" y="12"/>
                  </a:cubicBezTo>
                  <a:cubicBezTo>
                    <a:pt x="148" y="12"/>
                    <a:pt x="139" y="7"/>
                    <a:pt x="134" y="0"/>
                  </a:cubicBezTo>
                  <a:cubicBezTo>
                    <a:pt x="128" y="7"/>
                    <a:pt x="120" y="12"/>
                    <a:pt x="110" y="12"/>
                  </a:cubicBezTo>
                  <a:cubicBezTo>
                    <a:pt x="101" y="12"/>
                    <a:pt x="92" y="7"/>
                    <a:pt x="87" y="0"/>
                  </a:cubicBezTo>
                  <a:cubicBezTo>
                    <a:pt x="82" y="7"/>
                    <a:pt x="73" y="12"/>
                    <a:pt x="64" y="12"/>
                  </a:cubicBezTo>
                  <a:cubicBezTo>
                    <a:pt x="54" y="12"/>
                    <a:pt x="46" y="7"/>
                    <a:pt x="40" y="0"/>
                  </a:cubicBezTo>
                  <a:cubicBezTo>
                    <a:pt x="35" y="7"/>
                    <a:pt x="26" y="12"/>
                    <a:pt x="17" y="12"/>
                  </a:cubicBezTo>
                  <a:cubicBezTo>
                    <a:pt x="11" y="12"/>
                    <a:pt x="5" y="10"/>
                    <a:pt x="0" y="6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4" y="28"/>
                    <a:pt x="7" y="27"/>
                    <a:pt x="11" y="27"/>
                  </a:cubicBezTo>
                  <a:cubicBezTo>
                    <a:pt x="22" y="25"/>
                    <a:pt x="30" y="28"/>
                    <a:pt x="40" y="32"/>
                  </a:cubicBezTo>
                  <a:cubicBezTo>
                    <a:pt x="44" y="34"/>
                    <a:pt x="49" y="37"/>
                    <a:pt x="53" y="37"/>
                  </a:cubicBezTo>
                  <a:cubicBezTo>
                    <a:pt x="57" y="37"/>
                    <a:pt x="61" y="35"/>
                    <a:pt x="65" y="33"/>
                  </a:cubicBezTo>
                  <a:cubicBezTo>
                    <a:pt x="73" y="30"/>
                    <a:pt x="81" y="25"/>
                    <a:pt x="90" y="25"/>
                  </a:cubicBezTo>
                  <a:cubicBezTo>
                    <a:pt x="99" y="25"/>
                    <a:pt x="108" y="29"/>
                    <a:pt x="116" y="34"/>
                  </a:cubicBezTo>
                  <a:cubicBezTo>
                    <a:pt x="124" y="37"/>
                    <a:pt x="132" y="41"/>
                    <a:pt x="140" y="37"/>
                  </a:cubicBezTo>
                  <a:cubicBezTo>
                    <a:pt x="149" y="32"/>
                    <a:pt x="157" y="26"/>
                    <a:pt x="167" y="24"/>
                  </a:cubicBezTo>
                  <a:cubicBezTo>
                    <a:pt x="169" y="24"/>
                    <a:pt x="172" y="24"/>
                    <a:pt x="174" y="24"/>
                  </a:cubicBezTo>
                  <a:lnTo>
                    <a:pt x="174" y="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13" name="Freeform 25">
              <a:extLst>
                <a:ext uri="{FF2B5EF4-FFF2-40B4-BE49-F238E27FC236}">
                  <a16:creationId xmlns:a16="http://schemas.microsoft.com/office/drawing/2014/main" id="{B2974CFF-BD9D-1719-341F-B9B116A79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200" y="1158875"/>
              <a:ext cx="265113" cy="44450"/>
            </a:xfrm>
            <a:custGeom>
              <a:avLst/>
              <a:gdLst/>
              <a:ahLst/>
              <a:cxnLst>
                <a:cxn ang="0">
                  <a:pos x="158" y="7"/>
                </a:cxn>
                <a:cxn ang="0">
                  <a:pos x="133" y="16"/>
                </a:cxn>
                <a:cxn ang="0">
                  <a:pos x="110" y="10"/>
                </a:cxn>
                <a:cxn ang="0">
                  <a:pos x="89" y="3"/>
                </a:cxn>
                <a:cxn ang="0">
                  <a:pos x="66" y="12"/>
                </a:cxn>
                <a:cxn ang="0">
                  <a:pos x="41" y="12"/>
                </a:cxn>
                <a:cxn ang="0">
                  <a:pos x="18" y="4"/>
                </a:cxn>
                <a:cxn ang="0">
                  <a:pos x="0" y="12"/>
                </a:cxn>
                <a:cxn ang="0">
                  <a:pos x="0" y="29"/>
                </a:cxn>
                <a:cxn ang="0">
                  <a:pos x="174" y="29"/>
                </a:cxn>
                <a:cxn ang="0">
                  <a:pos x="174" y="1"/>
                </a:cxn>
                <a:cxn ang="0">
                  <a:pos x="158" y="7"/>
                </a:cxn>
              </a:cxnLst>
              <a:rect l="0" t="0" r="r" b="b"/>
              <a:pathLst>
                <a:path w="174" h="29">
                  <a:moveTo>
                    <a:pt x="158" y="7"/>
                  </a:moveTo>
                  <a:cubicBezTo>
                    <a:pt x="151" y="11"/>
                    <a:pt x="143" y="16"/>
                    <a:pt x="133" y="16"/>
                  </a:cubicBezTo>
                  <a:cubicBezTo>
                    <a:pt x="125" y="17"/>
                    <a:pt x="117" y="14"/>
                    <a:pt x="110" y="10"/>
                  </a:cubicBezTo>
                  <a:cubicBezTo>
                    <a:pt x="104" y="7"/>
                    <a:pt x="97" y="2"/>
                    <a:pt x="89" y="3"/>
                  </a:cubicBezTo>
                  <a:cubicBezTo>
                    <a:pt x="81" y="3"/>
                    <a:pt x="74" y="9"/>
                    <a:pt x="66" y="12"/>
                  </a:cubicBezTo>
                  <a:cubicBezTo>
                    <a:pt x="58" y="15"/>
                    <a:pt x="50" y="15"/>
                    <a:pt x="41" y="12"/>
                  </a:cubicBezTo>
                  <a:cubicBezTo>
                    <a:pt x="34" y="9"/>
                    <a:pt x="26" y="4"/>
                    <a:pt x="18" y="4"/>
                  </a:cubicBezTo>
                  <a:cubicBezTo>
                    <a:pt x="11" y="4"/>
                    <a:pt x="5" y="7"/>
                    <a:pt x="0" y="12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174" y="29"/>
                    <a:pt x="174" y="29"/>
                    <a:pt x="174" y="29"/>
                  </a:cubicBezTo>
                  <a:cubicBezTo>
                    <a:pt x="174" y="1"/>
                    <a:pt x="174" y="1"/>
                    <a:pt x="174" y="1"/>
                  </a:cubicBezTo>
                  <a:cubicBezTo>
                    <a:pt x="169" y="0"/>
                    <a:pt x="163" y="4"/>
                    <a:pt x="158" y="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14" name="Freeform 26">
              <a:extLst>
                <a:ext uri="{FF2B5EF4-FFF2-40B4-BE49-F238E27FC236}">
                  <a16:creationId xmlns:a16="http://schemas.microsoft.com/office/drawing/2014/main" id="{CA560EB8-4C67-5ED8-4AE7-316FE1BEB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2675" y="977900"/>
              <a:ext cx="284163" cy="128588"/>
            </a:xfrm>
            <a:custGeom>
              <a:avLst/>
              <a:gdLst/>
              <a:ahLst/>
              <a:cxnLst>
                <a:cxn ang="0">
                  <a:pos x="180" y="76"/>
                </a:cxn>
                <a:cxn ang="0">
                  <a:pos x="181" y="75"/>
                </a:cxn>
                <a:cxn ang="0">
                  <a:pos x="186" y="60"/>
                </a:cxn>
                <a:cxn ang="0">
                  <a:pos x="186" y="21"/>
                </a:cxn>
                <a:cxn ang="0">
                  <a:pos x="102" y="21"/>
                </a:cxn>
                <a:cxn ang="0">
                  <a:pos x="102" y="18"/>
                </a:cxn>
                <a:cxn ang="0">
                  <a:pos x="102" y="15"/>
                </a:cxn>
                <a:cxn ang="0">
                  <a:pos x="102" y="0"/>
                </a:cxn>
                <a:cxn ang="0">
                  <a:pos x="93" y="3"/>
                </a:cxn>
                <a:cxn ang="0">
                  <a:pos x="84" y="0"/>
                </a:cxn>
                <a:cxn ang="0">
                  <a:pos x="84" y="15"/>
                </a:cxn>
                <a:cxn ang="0">
                  <a:pos x="84" y="18"/>
                </a:cxn>
                <a:cxn ang="0">
                  <a:pos x="84" y="21"/>
                </a:cxn>
                <a:cxn ang="0">
                  <a:pos x="0" y="21"/>
                </a:cxn>
                <a:cxn ang="0">
                  <a:pos x="0" y="60"/>
                </a:cxn>
                <a:cxn ang="0">
                  <a:pos x="5" y="75"/>
                </a:cxn>
                <a:cxn ang="0">
                  <a:pos x="6" y="76"/>
                </a:cxn>
                <a:cxn ang="0">
                  <a:pos x="6" y="77"/>
                </a:cxn>
                <a:cxn ang="0">
                  <a:pos x="23" y="84"/>
                </a:cxn>
                <a:cxn ang="0">
                  <a:pos x="46" y="60"/>
                </a:cxn>
                <a:cxn ang="0">
                  <a:pos x="70" y="84"/>
                </a:cxn>
                <a:cxn ang="0">
                  <a:pos x="93" y="60"/>
                </a:cxn>
                <a:cxn ang="0">
                  <a:pos x="116" y="84"/>
                </a:cxn>
                <a:cxn ang="0">
                  <a:pos x="140" y="60"/>
                </a:cxn>
                <a:cxn ang="0">
                  <a:pos x="163" y="84"/>
                </a:cxn>
                <a:cxn ang="0">
                  <a:pos x="180" y="77"/>
                </a:cxn>
                <a:cxn ang="0">
                  <a:pos x="180" y="76"/>
                </a:cxn>
              </a:cxnLst>
              <a:rect l="0" t="0" r="r" b="b"/>
              <a:pathLst>
                <a:path w="186" h="84">
                  <a:moveTo>
                    <a:pt x="180" y="76"/>
                  </a:moveTo>
                  <a:cubicBezTo>
                    <a:pt x="181" y="76"/>
                    <a:pt x="181" y="76"/>
                    <a:pt x="181" y="75"/>
                  </a:cubicBezTo>
                  <a:cubicBezTo>
                    <a:pt x="184" y="71"/>
                    <a:pt x="186" y="66"/>
                    <a:pt x="186" y="60"/>
                  </a:cubicBezTo>
                  <a:cubicBezTo>
                    <a:pt x="186" y="21"/>
                    <a:pt x="186" y="21"/>
                    <a:pt x="186" y="21"/>
                  </a:cubicBezTo>
                  <a:cubicBezTo>
                    <a:pt x="102" y="21"/>
                    <a:pt x="102" y="21"/>
                    <a:pt x="102" y="21"/>
                  </a:cubicBezTo>
                  <a:cubicBezTo>
                    <a:pt x="102" y="18"/>
                    <a:pt x="102" y="18"/>
                    <a:pt x="102" y="18"/>
                  </a:cubicBezTo>
                  <a:cubicBezTo>
                    <a:pt x="102" y="15"/>
                    <a:pt x="102" y="15"/>
                    <a:pt x="102" y="15"/>
                  </a:cubicBezTo>
                  <a:cubicBezTo>
                    <a:pt x="102" y="0"/>
                    <a:pt x="102" y="0"/>
                    <a:pt x="102" y="0"/>
                  </a:cubicBezTo>
                  <a:cubicBezTo>
                    <a:pt x="100" y="2"/>
                    <a:pt x="96" y="3"/>
                    <a:pt x="93" y="3"/>
                  </a:cubicBezTo>
                  <a:cubicBezTo>
                    <a:pt x="90" y="3"/>
                    <a:pt x="86" y="2"/>
                    <a:pt x="84" y="0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8"/>
                    <a:pt x="84" y="18"/>
                    <a:pt x="84" y="18"/>
                  </a:cubicBezTo>
                  <a:cubicBezTo>
                    <a:pt x="84" y="21"/>
                    <a:pt x="84" y="21"/>
                    <a:pt x="84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66"/>
                    <a:pt x="2" y="71"/>
                    <a:pt x="5" y="75"/>
                  </a:cubicBezTo>
                  <a:cubicBezTo>
                    <a:pt x="5" y="76"/>
                    <a:pt x="5" y="76"/>
                    <a:pt x="6" y="76"/>
                  </a:cubicBezTo>
                  <a:cubicBezTo>
                    <a:pt x="6" y="76"/>
                    <a:pt x="6" y="76"/>
                    <a:pt x="6" y="77"/>
                  </a:cubicBezTo>
                  <a:cubicBezTo>
                    <a:pt x="10" y="81"/>
                    <a:pt x="16" y="84"/>
                    <a:pt x="23" y="84"/>
                  </a:cubicBezTo>
                  <a:cubicBezTo>
                    <a:pt x="36" y="84"/>
                    <a:pt x="46" y="73"/>
                    <a:pt x="46" y="60"/>
                  </a:cubicBezTo>
                  <a:cubicBezTo>
                    <a:pt x="46" y="73"/>
                    <a:pt x="57" y="84"/>
                    <a:pt x="70" y="84"/>
                  </a:cubicBezTo>
                  <a:cubicBezTo>
                    <a:pt x="83" y="84"/>
                    <a:pt x="93" y="73"/>
                    <a:pt x="93" y="60"/>
                  </a:cubicBezTo>
                  <a:cubicBezTo>
                    <a:pt x="93" y="73"/>
                    <a:pt x="103" y="84"/>
                    <a:pt x="116" y="84"/>
                  </a:cubicBezTo>
                  <a:cubicBezTo>
                    <a:pt x="129" y="84"/>
                    <a:pt x="140" y="73"/>
                    <a:pt x="140" y="60"/>
                  </a:cubicBezTo>
                  <a:cubicBezTo>
                    <a:pt x="140" y="73"/>
                    <a:pt x="150" y="84"/>
                    <a:pt x="163" y="84"/>
                  </a:cubicBezTo>
                  <a:cubicBezTo>
                    <a:pt x="170" y="84"/>
                    <a:pt x="176" y="81"/>
                    <a:pt x="180" y="77"/>
                  </a:cubicBezTo>
                  <a:cubicBezTo>
                    <a:pt x="180" y="76"/>
                    <a:pt x="180" y="76"/>
                    <a:pt x="180" y="7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15" name="Freeform 27">
              <a:extLst>
                <a:ext uri="{FF2B5EF4-FFF2-40B4-BE49-F238E27FC236}">
                  <a16:creationId xmlns:a16="http://schemas.microsoft.com/office/drawing/2014/main" id="{8D9C880E-F3C5-3DE2-531C-46EA2BE3A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5213" y="1212850"/>
              <a:ext cx="317500" cy="36513"/>
            </a:xfrm>
            <a:custGeom>
              <a:avLst/>
              <a:gdLst/>
              <a:ahLst/>
              <a:cxnLst>
                <a:cxn ang="0">
                  <a:pos x="104" y="24"/>
                </a:cxn>
                <a:cxn ang="0">
                  <a:pos x="208" y="0"/>
                </a:cxn>
                <a:cxn ang="0">
                  <a:pos x="192" y="0"/>
                </a:cxn>
                <a:cxn ang="0">
                  <a:pos x="191" y="0"/>
                </a:cxn>
                <a:cxn ang="0">
                  <a:pos x="191" y="0"/>
                </a:cxn>
                <a:cxn ang="0">
                  <a:pos x="17" y="0"/>
                </a:cxn>
                <a:cxn ang="0">
                  <a:pos x="17" y="0"/>
                </a:cxn>
                <a:cxn ang="0">
                  <a:pos x="16" y="0"/>
                </a:cxn>
                <a:cxn ang="0">
                  <a:pos x="0" y="0"/>
                </a:cxn>
                <a:cxn ang="0">
                  <a:pos x="104" y="24"/>
                </a:cxn>
              </a:cxnLst>
              <a:rect l="0" t="0" r="r" b="b"/>
              <a:pathLst>
                <a:path w="208" h="24">
                  <a:moveTo>
                    <a:pt x="104" y="24"/>
                  </a:moveTo>
                  <a:cubicBezTo>
                    <a:pt x="162" y="24"/>
                    <a:pt x="208" y="13"/>
                    <a:pt x="208" y="0"/>
                  </a:cubicBezTo>
                  <a:cubicBezTo>
                    <a:pt x="192" y="0"/>
                    <a:pt x="192" y="0"/>
                    <a:pt x="192" y="0"/>
                  </a:cubicBezTo>
                  <a:cubicBezTo>
                    <a:pt x="191" y="0"/>
                    <a:pt x="191" y="0"/>
                    <a:pt x="191" y="0"/>
                  </a:cubicBezTo>
                  <a:cubicBezTo>
                    <a:pt x="191" y="0"/>
                    <a:pt x="191" y="0"/>
                    <a:pt x="191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3"/>
                    <a:pt x="46" y="24"/>
                    <a:pt x="104" y="2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16" name="Freeform 28">
              <a:extLst>
                <a:ext uri="{FF2B5EF4-FFF2-40B4-BE49-F238E27FC236}">
                  <a16:creationId xmlns:a16="http://schemas.microsoft.com/office/drawing/2014/main" id="{C814DE78-F8B3-0274-BA28-9D958410F1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4913" y="908050"/>
              <a:ext cx="39688" cy="65088"/>
            </a:xfrm>
            <a:custGeom>
              <a:avLst/>
              <a:gdLst/>
              <a:ahLst/>
              <a:cxnLst>
                <a:cxn ang="0">
                  <a:pos x="7" y="41"/>
                </a:cxn>
                <a:cxn ang="0">
                  <a:pos x="13" y="43"/>
                </a:cxn>
                <a:cxn ang="0">
                  <a:pos x="19" y="41"/>
                </a:cxn>
                <a:cxn ang="0">
                  <a:pos x="26" y="28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0" y="28"/>
                </a:cxn>
                <a:cxn ang="0">
                  <a:pos x="7" y="41"/>
                </a:cxn>
              </a:cxnLst>
              <a:rect l="0" t="0" r="r" b="b"/>
              <a:pathLst>
                <a:path w="26" h="43">
                  <a:moveTo>
                    <a:pt x="7" y="41"/>
                  </a:moveTo>
                  <a:cubicBezTo>
                    <a:pt x="9" y="42"/>
                    <a:pt x="11" y="43"/>
                    <a:pt x="13" y="43"/>
                  </a:cubicBezTo>
                  <a:cubicBezTo>
                    <a:pt x="15" y="43"/>
                    <a:pt x="17" y="42"/>
                    <a:pt x="19" y="41"/>
                  </a:cubicBezTo>
                  <a:cubicBezTo>
                    <a:pt x="23" y="39"/>
                    <a:pt x="26" y="34"/>
                    <a:pt x="26" y="28"/>
                  </a:cubicBezTo>
                  <a:cubicBezTo>
                    <a:pt x="26" y="24"/>
                    <a:pt x="19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6" y="1"/>
                    <a:pt x="0" y="24"/>
                    <a:pt x="0" y="28"/>
                  </a:cubicBezTo>
                  <a:cubicBezTo>
                    <a:pt x="0" y="34"/>
                    <a:pt x="3" y="39"/>
                    <a:pt x="7" y="4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417" name="Group 310">
            <a:extLst>
              <a:ext uri="{FF2B5EF4-FFF2-40B4-BE49-F238E27FC236}">
                <a16:creationId xmlns:a16="http://schemas.microsoft.com/office/drawing/2014/main" id="{AD4AF130-5CBC-9E5D-2CA7-81880AE113CA}"/>
              </a:ext>
            </a:extLst>
          </p:cNvPr>
          <p:cNvGrpSpPr/>
          <p:nvPr/>
        </p:nvGrpSpPr>
        <p:grpSpPr>
          <a:xfrm>
            <a:off x="3248440" y="2471396"/>
            <a:ext cx="280985" cy="227011"/>
            <a:chOff x="1568450" y="965200"/>
            <a:chExt cx="280988" cy="227013"/>
          </a:xfrm>
          <a:solidFill>
            <a:srgbClr val="003845"/>
          </a:solidFill>
        </p:grpSpPr>
        <p:sp>
          <p:nvSpPr>
            <p:cNvPr id="1418" name="Freeform 29">
              <a:extLst>
                <a:ext uri="{FF2B5EF4-FFF2-40B4-BE49-F238E27FC236}">
                  <a16:creationId xmlns:a16="http://schemas.microsoft.com/office/drawing/2014/main" id="{A0ADEAA3-91FE-5231-7C28-B7B3205FFFE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68450" y="965200"/>
              <a:ext cx="280988" cy="227013"/>
            </a:xfrm>
            <a:custGeom>
              <a:avLst/>
              <a:gdLst/>
              <a:ahLst/>
              <a:cxnLst>
                <a:cxn ang="0">
                  <a:pos x="184" y="28"/>
                </a:cxn>
                <a:cxn ang="0">
                  <a:pos x="129" y="28"/>
                </a:cxn>
                <a:cxn ang="0">
                  <a:pos x="121" y="0"/>
                </a:cxn>
                <a:cxn ang="0">
                  <a:pos x="105" y="0"/>
                </a:cxn>
                <a:cxn ang="0">
                  <a:pos x="78" y="0"/>
                </a:cxn>
                <a:cxn ang="0">
                  <a:pos x="63" y="0"/>
                </a:cxn>
                <a:cxn ang="0">
                  <a:pos x="54" y="28"/>
                </a:cxn>
                <a:cxn ang="0">
                  <a:pos x="0" y="28"/>
                </a:cxn>
                <a:cxn ang="0">
                  <a:pos x="0" y="149"/>
                </a:cxn>
                <a:cxn ang="0">
                  <a:pos x="184" y="149"/>
                </a:cxn>
                <a:cxn ang="0">
                  <a:pos x="184" y="28"/>
                </a:cxn>
                <a:cxn ang="0">
                  <a:pos x="92" y="138"/>
                </a:cxn>
                <a:cxn ang="0">
                  <a:pos x="43" y="89"/>
                </a:cxn>
                <a:cxn ang="0">
                  <a:pos x="92" y="39"/>
                </a:cxn>
                <a:cxn ang="0">
                  <a:pos x="141" y="89"/>
                </a:cxn>
                <a:cxn ang="0">
                  <a:pos x="92" y="138"/>
                </a:cxn>
              </a:cxnLst>
              <a:rect l="0" t="0" r="r" b="b"/>
              <a:pathLst>
                <a:path w="184" h="149">
                  <a:moveTo>
                    <a:pt x="184" y="28"/>
                  </a:moveTo>
                  <a:cubicBezTo>
                    <a:pt x="129" y="28"/>
                    <a:pt x="129" y="28"/>
                    <a:pt x="129" y="28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105" y="0"/>
                    <a:pt x="105" y="0"/>
                    <a:pt x="105" y="0"/>
                  </a:cubicBezTo>
                  <a:cubicBezTo>
                    <a:pt x="78" y="0"/>
                    <a:pt x="78" y="0"/>
                    <a:pt x="78" y="0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54" y="28"/>
                    <a:pt x="54" y="28"/>
                    <a:pt x="54" y="28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149"/>
                    <a:pt x="0" y="149"/>
                    <a:pt x="0" y="149"/>
                  </a:cubicBezTo>
                  <a:cubicBezTo>
                    <a:pt x="184" y="149"/>
                    <a:pt x="184" y="149"/>
                    <a:pt x="184" y="149"/>
                  </a:cubicBezTo>
                  <a:lnTo>
                    <a:pt x="184" y="28"/>
                  </a:lnTo>
                  <a:close/>
                  <a:moveTo>
                    <a:pt x="92" y="138"/>
                  </a:moveTo>
                  <a:cubicBezTo>
                    <a:pt x="65" y="138"/>
                    <a:pt x="43" y="116"/>
                    <a:pt x="43" y="89"/>
                  </a:cubicBezTo>
                  <a:cubicBezTo>
                    <a:pt x="43" y="62"/>
                    <a:pt x="65" y="39"/>
                    <a:pt x="92" y="39"/>
                  </a:cubicBezTo>
                  <a:cubicBezTo>
                    <a:pt x="119" y="39"/>
                    <a:pt x="141" y="62"/>
                    <a:pt x="141" y="89"/>
                  </a:cubicBezTo>
                  <a:cubicBezTo>
                    <a:pt x="141" y="116"/>
                    <a:pt x="119" y="138"/>
                    <a:pt x="92" y="13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19" name="Oval 30">
              <a:extLst>
                <a:ext uri="{FF2B5EF4-FFF2-40B4-BE49-F238E27FC236}">
                  <a16:creationId xmlns:a16="http://schemas.microsoft.com/office/drawing/2014/main" id="{97396211-C84D-936B-21AD-0292116701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0525" y="1050925"/>
              <a:ext cx="96838" cy="968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420" name="Freeform 31">
            <a:extLst>
              <a:ext uri="{FF2B5EF4-FFF2-40B4-BE49-F238E27FC236}">
                <a16:creationId xmlns:a16="http://schemas.microsoft.com/office/drawing/2014/main" id="{1E398986-FEAE-DFEE-1BB0-F3C4E0DDB129}"/>
              </a:ext>
            </a:extLst>
          </p:cNvPr>
          <p:cNvSpPr>
            <a:spLocks noEditPoints="1"/>
          </p:cNvSpPr>
          <p:nvPr/>
        </p:nvSpPr>
        <p:spPr bwMode="auto">
          <a:xfrm>
            <a:off x="3851683" y="2434884"/>
            <a:ext cx="184148" cy="300035"/>
          </a:xfrm>
          <a:custGeom>
            <a:avLst/>
            <a:gdLst/>
            <a:ahLst/>
            <a:cxnLst>
              <a:cxn ang="0">
                <a:pos x="117" y="24"/>
              </a:cxn>
              <a:cxn ang="0">
                <a:pos x="117" y="0"/>
              </a:cxn>
              <a:cxn ang="0">
                <a:pos x="0" y="0"/>
              </a:cxn>
              <a:cxn ang="0">
                <a:pos x="0" y="196"/>
              </a:cxn>
              <a:cxn ang="0">
                <a:pos x="117" y="196"/>
              </a:cxn>
              <a:cxn ang="0">
                <a:pos x="117" y="67"/>
              </a:cxn>
              <a:cxn ang="0">
                <a:pos x="120" y="67"/>
              </a:cxn>
              <a:cxn ang="0">
                <a:pos x="120" y="67"/>
              </a:cxn>
              <a:cxn ang="0">
                <a:pos x="120" y="47"/>
              </a:cxn>
              <a:cxn ang="0">
                <a:pos x="120" y="47"/>
              </a:cxn>
              <a:cxn ang="0">
                <a:pos x="117" y="47"/>
              </a:cxn>
              <a:cxn ang="0">
                <a:pos x="117" y="43"/>
              </a:cxn>
              <a:cxn ang="0">
                <a:pos x="120" y="43"/>
              </a:cxn>
              <a:cxn ang="0">
                <a:pos x="120" y="43"/>
              </a:cxn>
              <a:cxn ang="0">
                <a:pos x="120" y="24"/>
              </a:cxn>
              <a:cxn ang="0">
                <a:pos x="120" y="24"/>
              </a:cxn>
              <a:cxn ang="0">
                <a:pos x="117" y="24"/>
              </a:cxn>
              <a:cxn ang="0">
                <a:pos x="49" y="10"/>
              </a:cxn>
              <a:cxn ang="0">
                <a:pos x="68" y="10"/>
              </a:cxn>
              <a:cxn ang="0">
                <a:pos x="68" y="16"/>
              </a:cxn>
              <a:cxn ang="0">
                <a:pos x="49" y="16"/>
              </a:cxn>
              <a:cxn ang="0">
                <a:pos x="49" y="10"/>
              </a:cxn>
              <a:cxn ang="0">
                <a:pos x="58" y="190"/>
              </a:cxn>
              <a:cxn ang="0">
                <a:pos x="51" y="182"/>
              </a:cxn>
              <a:cxn ang="0">
                <a:pos x="58" y="174"/>
              </a:cxn>
              <a:cxn ang="0">
                <a:pos x="66" y="182"/>
              </a:cxn>
              <a:cxn ang="0">
                <a:pos x="58" y="190"/>
              </a:cxn>
              <a:cxn ang="0">
                <a:pos x="105" y="168"/>
              </a:cxn>
              <a:cxn ang="0">
                <a:pos x="12" y="168"/>
              </a:cxn>
              <a:cxn ang="0">
                <a:pos x="12" y="27"/>
              </a:cxn>
              <a:cxn ang="0">
                <a:pos x="105" y="27"/>
              </a:cxn>
              <a:cxn ang="0">
                <a:pos x="105" y="168"/>
              </a:cxn>
            </a:cxnLst>
            <a:rect l="0" t="0" r="r" b="b"/>
            <a:pathLst>
              <a:path w="120" h="196">
                <a:moveTo>
                  <a:pt x="117" y="24"/>
                </a:moveTo>
                <a:cubicBezTo>
                  <a:pt x="117" y="0"/>
                  <a:pt x="117" y="0"/>
                  <a:pt x="117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96"/>
                  <a:pt x="0" y="196"/>
                  <a:pt x="0" y="196"/>
                </a:cubicBezTo>
                <a:cubicBezTo>
                  <a:pt x="117" y="196"/>
                  <a:pt x="117" y="196"/>
                  <a:pt x="117" y="196"/>
                </a:cubicBezTo>
                <a:cubicBezTo>
                  <a:pt x="117" y="67"/>
                  <a:pt x="117" y="67"/>
                  <a:pt x="117" y="67"/>
                </a:cubicBezTo>
                <a:cubicBezTo>
                  <a:pt x="120" y="67"/>
                  <a:pt x="120" y="67"/>
                  <a:pt x="120" y="67"/>
                </a:cubicBezTo>
                <a:cubicBezTo>
                  <a:pt x="120" y="67"/>
                  <a:pt x="120" y="67"/>
                  <a:pt x="120" y="67"/>
                </a:cubicBezTo>
                <a:cubicBezTo>
                  <a:pt x="120" y="47"/>
                  <a:pt x="120" y="47"/>
                  <a:pt x="120" y="47"/>
                </a:cubicBezTo>
                <a:cubicBezTo>
                  <a:pt x="120" y="47"/>
                  <a:pt x="120" y="47"/>
                  <a:pt x="120" y="47"/>
                </a:cubicBezTo>
                <a:cubicBezTo>
                  <a:pt x="117" y="47"/>
                  <a:pt x="117" y="47"/>
                  <a:pt x="117" y="47"/>
                </a:cubicBezTo>
                <a:cubicBezTo>
                  <a:pt x="117" y="43"/>
                  <a:pt x="117" y="43"/>
                  <a:pt x="117" y="43"/>
                </a:cubicBezTo>
                <a:cubicBezTo>
                  <a:pt x="120" y="43"/>
                  <a:pt x="120" y="43"/>
                  <a:pt x="120" y="43"/>
                </a:cubicBezTo>
                <a:cubicBezTo>
                  <a:pt x="120" y="43"/>
                  <a:pt x="120" y="43"/>
                  <a:pt x="120" y="43"/>
                </a:cubicBezTo>
                <a:cubicBezTo>
                  <a:pt x="120" y="24"/>
                  <a:pt x="120" y="24"/>
                  <a:pt x="120" y="24"/>
                </a:cubicBezTo>
                <a:cubicBezTo>
                  <a:pt x="120" y="24"/>
                  <a:pt x="120" y="24"/>
                  <a:pt x="120" y="24"/>
                </a:cubicBezTo>
                <a:lnTo>
                  <a:pt x="117" y="24"/>
                </a:lnTo>
                <a:close/>
                <a:moveTo>
                  <a:pt x="49" y="10"/>
                </a:moveTo>
                <a:cubicBezTo>
                  <a:pt x="68" y="10"/>
                  <a:pt x="68" y="10"/>
                  <a:pt x="68" y="10"/>
                </a:cubicBezTo>
                <a:cubicBezTo>
                  <a:pt x="68" y="16"/>
                  <a:pt x="68" y="16"/>
                  <a:pt x="68" y="16"/>
                </a:cubicBezTo>
                <a:cubicBezTo>
                  <a:pt x="49" y="16"/>
                  <a:pt x="49" y="16"/>
                  <a:pt x="49" y="16"/>
                </a:cubicBezTo>
                <a:lnTo>
                  <a:pt x="49" y="10"/>
                </a:lnTo>
                <a:close/>
                <a:moveTo>
                  <a:pt x="58" y="190"/>
                </a:moveTo>
                <a:cubicBezTo>
                  <a:pt x="54" y="190"/>
                  <a:pt x="51" y="186"/>
                  <a:pt x="51" y="182"/>
                </a:cubicBezTo>
                <a:cubicBezTo>
                  <a:pt x="51" y="177"/>
                  <a:pt x="54" y="174"/>
                  <a:pt x="58" y="174"/>
                </a:cubicBezTo>
                <a:cubicBezTo>
                  <a:pt x="63" y="174"/>
                  <a:pt x="66" y="177"/>
                  <a:pt x="66" y="182"/>
                </a:cubicBezTo>
                <a:cubicBezTo>
                  <a:pt x="66" y="186"/>
                  <a:pt x="63" y="190"/>
                  <a:pt x="58" y="190"/>
                </a:cubicBezTo>
                <a:moveTo>
                  <a:pt x="105" y="168"/>
                </a:moveTo>
                <a:cubicBezTo>
                  <a:pt x="12" y="168"/>
                  <a:pt x="12" y="168"/>
                  <a:pt x="12" y="168"/>
                </a:cubicBezTo>
                <a:cubicBezTo>
                  <a:pt x="12" y="27"/>
                  <a:pt x="12" y="27"/>
                  <a:pt x="12" y="27"/>
                </a:cubicBezTo>
                <a:cubicBezTo>
                  <a:pt x="105" y="27"/>
                  <a:pt x="105" y="27"/>
                  <a:pt x="105" y="27"/>
                </a:cubicBezTo>
                <a:lnTo>
                  <a:pt x="105" y="168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421" name="Freeform 32">
            <a:extLst>
              <a:ext uri="{FF2B5EF4-FFF2-40B4-BE49-F238E27FC236}">
                <a16:creationId xmlns:a16="http://schemas.microsoft.com/office/drawing/2014/main" id="{456129DE-7B8A-5F53-CB79-3F011FF57167}"/>
              </a:ext>
            </a:extLst>
          </p:cNvPr>
          <p:cNvSpPr>
            <a:spLocks/>
          </p:cNvSpPr>
          <p:nvPr/>
        </p:nvSpPr>
        <p:spPr bwMode="auto">
          <a:xfrm>
            <a:off x="2238799" y="2415834"/>
            <a:ext cx="176212" cy="338135"/>
          </a:xfrm>
          <a:custGeom>
            <a:avLst/>
            <a:gdLst/>
            <a:ahLst/>
            <a:cxnLst>
              <a:cxn ang="0">
                <a:pos x="116" y="164"/>
              </a:cxn>
              <a:cxn ang="0">
                <a:pos x="116" y="53"/>
              </a:cxn>
              <a:cxn ang="0">
                <a:pos x="68" y="0"/>
              </a:cxn>
              <a:cxn ang="0">
                <a:pos x="47" y="0"/>
              </a:cxn>
              <a:cxn ang="0">
                <a:pos x="0" y="53"/>
              </a:cxn>
              <a:cxn ang="0">
                <a:pos x="0" y="176"/>
              </a:cxn>
              <a:cxn ang="0">
                <a:pos x="44" y="221"/>
              </a:cxn>
              <a:cxn ang="0">
                <a:pos x="45" y="221"/>
              </a:cxn>
              <a:cxn ang="0">
                <a:pos x="90" y="177"/>
              </a:cxn>
              <a:cxn ang="0">
                <a:pos x="90" y="92"/>
              </a:cxn>
              <a:cxn ang="0">
                <a:pos x="59" y="60"/>
              </a:cxn>
              <a:cxn ang="0">
                <a:pos x="56" y="60"/>
              </a:cxn>
              <a:cxn ang="0">
                <a:pos x="26" y="92"/>
              </a:cxn>
              <a:cxn ang="0">
                <a:pos x="26" y="163"/>
              </a:cxn>
              <a:cxn ang="0">
                <a:pos x="43" y="163"/>
              </a:cxn>
              <a:cxn ang="0">
                <a:pos x="43" y="92"/>
              </a:cxn>
              <a:cxn ang="0">
                <a:pos x="56" y="76"/>
              </a:cxn>
              <a:cxn ang="0">
                <a:pos x="59" y="76"/>
              </a:cxn>
              <a:cxn ang="0">
                <a:pos x="74" y="92"/>
              </a:cxn>
              <a:cxn ang="0">
                <a:pos x="74" y="176"/>
              </a:cxn>
              <a:cxn ang="0">
                <a:pos x="45" y="204"/>
              </a:cxn>
              <a:cxn ang="0">
                <a:pos x="24" y="195"/>
              </a:cxn>
              <a:cxn ang="0">
                <a:pos x="17" y="168"/>
              </a:cxn>
              <a:cxn ang="0">
                <a:pos x="17" y="53"/>
              </a:cxn>
              <a:cxn ang="0">
                <a:pos x="47" y="17"/>
              </a:cxn>
              <a:cxn ang="0">
                <a:pos x="68" y="17"/>
              </a:cxn>
              <a:cxn ang="0">
                <a:pos x="99" y="53"/>
              </a:cxn>
              <a:cxn ang="0">
                <a:pos x="99" y="164"/>
              </a:cxn>
              <a:cxn ang="0">
                <a:pos x="116" y="164"/>
              </a:cxn>
            </a:cxnLst>
            <a:rect l="0" t="0" r="r" b="b"/>
            <a:pathLst>
              <a:path w="116" h="221">
                <a:moveTo>
                  <a:pt x="116" y="164"/>
                </a:moveTo>
                <a:cubicBezTo>
                  <a:pt x="116" y="53"/>
                  <a:pt x="116" y="53"/>
                  <a:pt x="116" y="53"/>
                </a:cubicBezTo>
                <a:cubicBezTo>
                  <a:pt x="116" y="22"/>
                  <a:pt x="96" y="0"/>
                  <a:pt x="68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19" y="0"/>
                  <a:pt x="0" y="22"/>
                  <a:pt x="0" y="53"/>
                </a:cubicBezTo>
                <a:cubicBezTo>
                  <a:pt x="0" y="176"/>
                  <a:pt x="0" y="176"/>
                  <a:pt x="0" y="176"/>
                </a:cubicBezTo>
                <a:cubicBezTo>
                  <a:pt x="0" y="200"/>
                  <a:pt x="20" y="221"/>
                  <a:pt x="44" y="221"/>
                </a:cubicBezTo>
                <a:cubicBezTo>
                  <a:pt x="45" y="221"/>
                  <a:pt x="45" y="221"/>
                  <a:pt x="45" y="221"/>
                </a:cubicBezTo>
                <a:cubicBezTo>
                  <a:pt x="70" y="221"/>
                  <a:pt x="90" y="201"/>
                  <a:pt x="90" y="177"/>
                </a:cubicBezTo>
                <a:cubicBezTo>
                  <a:pt x="90" y="92"/>
                  <a:pt x="90" y="92"/>
                  <a:pt x="90" y="92"/>
                </a:cubicBezTo>
                <a:cubicBezTo>
                  <a:pt x="90" y="74"/>
                  <a:pt x="77" y="60"/>
                  <a:pt x="59" y="60"/>
                </a:cubicBezTo>
                <a:cubicBezTo>
                  <a:pt x="56" y="60"/>
                  <a:pt x="56" y="60"/>
                  <a:pt x="56" y="60"/>
                </a:cubicBezTo>
                <a:cubicBezTo>
                  <a:pt x="39" y="60"/>
                  <a:pt x="26" y="73"/>
                  <a:pt x="26" y="92"/>
                </a:cubicBezTo>
                <a:cubicBezTo>
                  <a:pt x="26" y="163"/>
                  <a:pt x="26" y="163"/>
                  <a:pt x="26" y="163"/>
                </a:cubicBezTo>
                <a:cubicBezTo>
                  <a:pt x="43" y="163"/>
                  <a:pt x="43" y="163"/>
                  <a:pt x="43" y="163"/>
                </a:cubicBezTo>
                <a:cubicBezTo>
                  <a:pt x="43" y="92"/>
                  <a:pt x="43" y="92"/>
                  <a:pt x="43" y="92"/>
                </a:cubicBezTo>
                <a:cubicBezTo>
                  <a:pt x="43" y="84"/>
                  <a:pt x="47" y="76"/>
                  <a:pt x="56" y="76"/>
                </a:cubicBezTo>
                <a:cubicBezTo>
                  <a:pt x="59" y="76"/>
                  <a:pt x="59" y="76"/>
                  <a:pt x="59" y="76"/>
                </a:cubicBezTo>
                <a:cubicBezTo>
                  <a:pt x="67" y="76"/>
                  <a:pt x="74" y="83"/>
                  <a:pt x="74" y="92"/>
                </a:cubicBezTo>
                <a:cubicBezTo>
                  <a:pt x="74" y="176"/>
                  <a:pt x="74" y="176"/>
                  <a:pt x="74" y="176"/>
                </a:cubicBezTo>
                <a:cubicBezTo>
                  <a:pt x="74" y="192"/>
                  <a:pt x="61" y="204"/>
                  <a:pt x="45" y="204"/>
                </a:cubicBezTo>
                <a:cubicBezTo>
                  <a:pt x="37" y="204"/>
                  <a:pt x="29" y="201"/>
                  <a:pt x="24" y="195"/>
                </a:cubicBezTo>
                <a:cubicBezTo>
                  <a:pt x="20" y="189"/>
                  <a:pt x="17" y="181"/>
                  <a:pt x="17" y="168"/>
                </a:cubicBezTo>
                <a:cubicBezTo>
                  <a:pt x="17" y="53"/>
                  <a:pt x="17" y="53"/>
                  <a:pt x="17" y="53"/>
                </a:cubicBezTo>
                <a:cubicBezTo>
                  <a:pt x="17" y="27"/>
                  <a:pt x="32" y="17"/>
                  <a:pt x="47" y="17"/>
                </a:cubicBezTo>
                <a:cubicBezTo>
                  <a:pt x="68" y="17"/>
                  <a:pt x="68" y="17"/>
                  <a:pt x="68" y="17"/>
                </a:cubicBezTo>
                <a:cubicBezTo>
                  <a:pt x="89" y="17"/>
                  <a:pt x="99" y="35"/>
                  <a:pt x="99" y="53"/>
                </a:cubicBezTo>
                <a:cubicBezTo>
                  <a:pt x="99" y="164"/>
                  <a:pt x="99" y="164"/>
                  <a:pt x="99" y="164"/>
                </a:cubicBezTo>
                <a:lnTo>
                  <a:pt x="116" y="164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422" name="Group 305">
            <a:extLst>
              <a:ext uri="{FF2B5EF4-FFF2-40B4-BE49-F238E27FC236}">
                <a16:creationId xmlns:a16="http://schemas.microsoft.com/office/drawing/2014/main" id="{7AED23C1-6976-93F8-04AF-6C5E323CAEDF}"/>
              </a:ext>
            </a:extLst>
          </p:cNvPr>
          <p:cNvGrpSpPr/>
          <p:nvPr/>
        </p:nvGrpSpPr>
        <p:grpSpPr>
          <a:xfrm>
            <a:off x="4839099" y="1798466"/>
            <a:ext cx="395284" cy="352422"/>
            <a:chOff x="3159125" y="311150"/>
            <a:chExt cx="395288" cy="352426"/>
          </a:xfrm>
          <a:solidFill>
            <a:srgbClr val="C1B488"/>
          </a:solidFill>
        </p:grpSpPr>
        <p:sp>
          <p:nvSpPr>
            <p:cNvPr id="1423" name="Freeform 33">
              <a:extLst>
                <a:ext uri="{FF2B5EF4-FFF2-40B4-BE49-F238E27FC236}">
                  <a16:creationId xmlns:a16="http://schemas.microsoft.com/office/drawing/2014/main" id="{6A41A6DA-4512-A7A9-3431-5BA0E004A7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275" y="358775"/>
              <a:ext cx="165100" cy="163513"/>
            </a:xfrm>
            <a:custGeom>
              <a:avLst/>
              <a:gdLst/>
              <a:ahLst/>
              <a:cxnLst>
                <a:cxn ang="0">
                  <a:pos x="51" y="107"/>
                </a:cxn>
                <a:cxn ang="0">
                  <a:pos x="54" y="107"/>
                </a:cxn>
                <a:cxn ang="0">
                  <a:pos x="108" y="53"/>
                </a:cxn>
                <a:cxn ang="0">
                  <a:pos x="54" y="0"/>
                </a:cxn>
                <a:cxn ang="0">
                  <a:pos x="0" y="52"/>
                </a:cxn>
                <a:cxn ang="0">
                  <a:pos x="30" y="70"/>
                </a:cxn>
                <a:cxn ang="0">
                  <a:pos x="51" y="107"/>
                </a:cxn>
              </a:cxnLst>
              <a:rect l="0" t="0" r="r" b="b"/>
              <a:pathLst>
                <a:path w="108" h="107">
                  <a:moveTo>
                    <a:pt x="51" y="107"/>
                  </a:moveTo>
                  <a:cubicBezTo>
                    <a:pt x="52" y="107"/>
                    <a:pt x="53" y="107"/>
                    <a:pt x="54" y="107"/>
                  </a:cubicBezTo>
                  <a:cubicBezTo>
                    <a:pt x="83" y="107"/>
                    <a:pt x="108" y="83"/>
                    <a:pt x="108" y="53"/>
                  </a:cubicBezTo>
                  <a:cubicBezTo>
                    <a:pt x="108" y="24"/>
                    <a:pt x="83" y="0"/>
                    <a:pt x="54" y="0"/>
                  </a:cubicBezTo>
                  <a:cubicBezTo>
                    <a:pt x="24" y="0"/>
                    <a:pt x="1" y="23"/>
                    <a:pt x="0" y="52"/>
                  </a:cubicBezTo>
                  <a:cubicBezTo>
                    <a:pt x="11" y="56"/>
                    <a:pt x="21" y="62"/>
                    <a:pt x="30" y="70"/>
                  </a:cubicBezTo>
                  <a:cubicBezTo>
                    <a:pt x="40" y="81"/>
                    <a:pt x="47" y="93"/>
                    <a:pt x="51" y="10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24" name="Freeform 34">
              <a:extLst>
                <a:ext uri="{FF2B5EF4-FFF2-40B4-BE49-F238E27FC236}">
                  <a16:creationId xmlns:a16="http://schemas.microsoft.com/office/drawing/2014/main" id="{98898456-FFE6-B509-26C5-E75B51F84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013" y="311150"/>
              <a:ext cx="46038" cy="38100"/>
            </a:xfrm>
            <a:custGeom>
              <a:avLst/>
              <a:gdLst/>
              <a:ahLst/>
              <a:cxnLst>
                <a:cxn ang="0">
                  <a:pos x="29" y="24"/>
                </a:cxn>
                <a:cxn ang="0">
                  <a:pos x="15" y="0"/>
                </a:cxn>
                <a:cxn ang="0">
                  <a:pos x="0" y="24"/>
                </a:cxn>
                <a:cxn ang="0">
                  <a:pos x="29" y="24"/>
                </a:cxn>
              </a:cxnLst>
              <a:rect l="0" t="0" r="r" b="b"/>
              <a:pathLst>
                <a:path w="29" h="24">
                  <a:moveTo>
                    <a:pt x="29" y="24"/>
                  </a:moveTo>
                  <a:lnTo>
                    <a:pt x="15" y="0"/>
                  </a:lnTo>
                  <a:lnTo>
                    <a:pt x="0" y="24"/>
                  </a:lnTo>
                  <a:lnTo>
                    <a:pt x="29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25" name="Freeform 35">
              <a:extLst>
                <a:ext uri="{FF2B5EF4-FFF2-40B4-BE49-F238E27FC236}">
                  <a16:creationId xmlns:a16="http://schemas.microsoft.com/office/drawing/2014/main" id="{897FF9F1-7651-6E66-7928-766353F34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7900" y="417513"/>
              <a:ext cx="36513" cy="47625"/>
            </a:xfrm>
            <a:custGeom>
              <a:avLst/>
              <a:gdLst/>
              <a:ahLst/>
              <a:cxnLst>
                <a:cxn ang="0">
                  <a:pos x="0" y="30"/>
                </a:cxn>
                <a:cxn ang="0">
                  <a:pos x="23" y="14"/>
                </a:cxn>
                <a:cxn ang="0">
                  <a:pos x="0" y="0"/>
                </a:cxn>
                <a:cxn ang="0">
                  <a:pos x="0" y="30"/>
                </a:cxn>
              </a:cxnLst>
              <a:rect l="0" t="0" r="r" b="b"/>
              <a:pathLst>
                <a:path w="23" h="30">
                  <a:moveTo>
                    <a:pt x="0" y="30"/>
                  </a:moveTo>
                  <a:lnTo>
                    <a:pt x="23" y="14"/>
                  </a:lnTo>
                  <a:lnTo>
                    <a:pt x="0" y="0"/>
                  </a:lnTo>
                  <a:lnTo>
                    <a:pt x="0" y="3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26" name="Freeform 36">
              <a:extLst>
                <a:ext uri="{FF2B5EF4-FFF2-40B4-BE49-F238E27FC236}">
                  <a16:creationId xmlns:a16="http://schemas.microsoft.com/office/drawing/2014/main" id="{804CB15A-1F45-1777-D780-84C9232E27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938" y="417513"/>
              <a:ext cx="22225" cy="17463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0" y="10"/>
                </a:cxn>
                <a:cxn ang="0">
                  <a:pos x="15" y="12"/>
                </a:cxn>
                <a:cxn ang="0">
                  <a:pos x="15" y="0"/>
                </a:cxn>
              </a:cxnLst>
              <a:rect l="0" t="0" r="r" b="b"/>
              <a:pathLst>
                <a:path w="15" h="12">
                  <a:moveTo>
                    <a:pt x="15" y="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5" y="10"/>
                    <a:pt x="10" y="11"/>
                    <a:pt x="15" y="12"/>
                  </a:cubicBezTo>
                  <a:lnTo>
                    <a:pt x="15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27" name="Freeform 37">
              <a:extLst>
                <a:ext uri="{FF2B5EF4-FFF2-40B4-BE49-F238E27FC236}">
                  <a16:creationId xmlns:a16="http://schemas.microsoft.com/office/drawing/2014/main" id="{0468875F-9B67-94E7-DF1F-A76C897A3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5038" y="350838"/>
              <a:ext cx="41275" cy="41275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20" y="26"/>
                </a:cxn>
                <a:cxn ang="0">
                  <a:pos x="26" y="0"/>
                </a:cxn>
                <a:cxn ang="0">
                  <a:pos x="0" y="5"/>
                </a:cxn>
              </a:cxnLst>
              <a:rect l="0" t="0" r="r" b="b"/>
              <a:pathLst>
                <a:path w="26" h="26">
                  <a:moveTo>
                    <a:pt x="0" y="5"/>
                  </a:moveTo>
                  <a:lnTo>
                    <a:pt x="20" y="26"/>
                  </a:lnTo>
                  <a:lnTo>
                    <a:pt x="26" y="0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28" name="Freeform 38">
              <a:extLst>
                <a:ext uri="{FF2B5EF4-FFF2-40B4-BE49-F238E27FC236}">
                  <a16:creationId xmlns:a16="http://schemas.microsoft.com/office/drawing/2014/main" id="{BA6767E7-A1F3-66CB-B748-C237662A9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5038" y="490538"/>
              <a:ext cx="41275" cy="41275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0" y="20"/>
                </a:cxn>
                <a:cxn ang="0">
                  <a:pos x="26" y="26"/>
                </a:cxn>
                <a:cxn ang="0">
                  <a:pos x="20" y="0"/>
                </a:cxn>
              </a:cxnLst>
              <a:rect l="0" t="0" r="r" b="b"/>
              <a:pathLst>
                <a:path w="26" h="26">
                  <a:moveTo>
                    <a:pt x="20" y="0"/>
                  </a:moveTo>
                  <a:lnTo>
                    <a:pt x="0" y="20"/>
                  </a:lnTo>
                  <a:lnTo>
                    <a:pt x="26" y="26"/>
                  </a:lnTo>
                  <a:lnTo>
                    <a:pt x="2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29" name="Freeform 39">
              <a:extLst>
                <a:ext uri="{FF2B5EF4-FFF2-40B4-BE49-F238E27FC236}">
                  <a16:creationId xmlns:a16="http://schemas.microsoft.com/office/drawing/2014/main" id="{440D0C42-FB61-B062-6CB8-D549544A4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3750" y="350838"/>
              <a:ext cx="41275" cy="41275"/>
            </a:xfrm>
            <a:custGeom>
              <a:avLst/>
              <a:gdLst/>
              <a:ahLst/>
              <a:cxnLst>
                <a:cxn ang="0">
                  <a:pos x="6" y="26"/>
                </a:cxn>
                <a:cxn ang="0">
                  <a:pos x="26" y="5"/>
                </a:cxn>
                <a:cxn ang="0">
                  <a:pos x="0" y="0"/>
                </a:cxn>
                <a:cxn ang="0">
                  <a:pos x="6" y="26"/>
                </a:cxn>
              </a:cxnLst>
              <a:rect l="0" t="0" r="r" b="b"/>
              <a:pathLst>
                <a:path w="26" h="26">
                  <a:moveTo>
                    <a:pt x="6" y="26"/>
                  </a:moveTo>
                  <a:lnTo>
                    <a:pt x="26" y="5"/>
                  </a:lnTo>
                  <a:lnTo>
                    <a:pt x="0" y="0"/>
                  </a:lnTo>
                  <a:lnTo>
                    <a:pt x="6" y="2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30" name="Freeform 40">
              <a:extLst>
                <a:ext uri="{FF2B5EF4-FFF2-40B4-BE49-F238E27FC236}">
                  <a16:creationId xmlns:a16="http://schemas.microsoft.com/office/drawing/2014/main" id="{C6AF787A-B93A-32F3-0FAC-8422D31559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125" y="442913"/>
              <a:ext cx="358775" cy="220663"/>
            </a:xfrm>
            <a:custGeom>
              <a:avLst/>
              <a:gdLst/>
              <a:ahLst/>
              <a:cxnLst>
                <a:cxn ang="0">
                  <a:pos x="193" y="61"/>
                </a:cxn>
                <a:cxn ang="0">
                  <a:pos x="188" y="61"/>
                </a:cxn>
                <a:cxn ang="0">
                  <a:pos x="167" y="71"/>
                </a:cxn>
                <a:cxn ang="0">
                  <a:pos x="165" y="59"/>
                </a:cxn>
                <a:cxn ang="0">
                  <a:pos x="164" y="51"/>
                </a:cxn>
                <a:cxn ang="0">
                  <a:pos x="120" y="4"/>
                </a:cxn>
                <a:cxn ang="0">
                  <a:pos x="113" y="2"/>
                </a:cxn>
                <a:cxn ang="0">
                  <a:pos x="94" y="0"/>
                </a:cxn>
                <a:cxn ang="0">
                  <a:pos x="91" y="0"/>
                </a:cxn>
                <a:cxn ang="0">
                  <a:pos x="22" y="72"/>
                </a:cxn>
                <a:cxn ang="0">
                  <a:pos x="25" y="93"/>
                </a:cxn>
                <a:cxn ang="0">
                  <a:pos x="0" y="119"/>
                </a:cxn>
                <a:cxn ang="0">
                  <a:pos x="26" y="144"/>
                </a:cxn>
                <a:cxn ang="0">
                  <a:pos x="94" y="144"/>
                </a:cxn>
                <a:cxn ang="0">
                  <a:pos x="97" y="144"/>
                </a:cxn>
                <a:cxn ang="0">
                  <a:pos x="193" y="144"/>
                </a:cxn>
                <a:cxn ang="0">
                  <a:pos x="235" y="103"/>
                </a:cxn>
                <a:cxn ang="0">
                  <a:pos x="193" y="61"/>
                </a:cxn>
              </a:cxnLst>
              <a:rect l="0" t="0" r="r" b="b"/>
              <a:pathLst>
                <a:path w="235" h="144">
                  <a:moveTo>
                    <a:pt x="193" y="61"/>
                  </a:moveTo>
                  <a:cubicBezTo>
                    <a:pt x="191" y="61"/>
                    <a:pt x="190" y="61"/>
                    <a:pt x="188" y="61"/>
                  </a:cubicBezTo>
                  <a:cubicBezTo>
                    <a:pt x="180" y="62"/>
                    <a:pt x="172" y="66"/>
                    <a:pt x="167" y="71"/>
                  </a:cubicBezTo>
                  <a:cubicBezTo>
                    <a:pt x="167" y="67"/>
                    <a:pt x="166" y="63"/>
                    <a:pt x="165" y="59"/>
                  </a:cubicBezTo>
                  <a:cubicBezTo>
                    <a:pt x="165" y="56"/>
                    <a:pt x="164" y="54"/>
                    <a:pt x="164" y="51"/>
                  </a:cubicBezTo>
                  <a:cubicBezTo>
                    <a:pt x="157" y="30"/>
                    <a:pt x="141" y="12"/>
                    <a:pt x="120" y="4"/>
                  </a:cubicBezTo>
                  <a:cubicBezTo>
                    <a:pt x="118" y="4"/>
                    <a:pt x="115" y="3"/>
                    <a:pt x="113" y="2"/>
                  </a:cubicBezTo>
                  <a:cubicBezTo>
                    <a:pt x="107" y="0"/>
                    <a:pt x="101" y="0"/>
                    <a:pt x="94" y="0"/>
                  </a:cubicBezTo>
                  <a:cubicBezTo>
                    <a:pt x="93" y="0"/>
                    <a:pt x="92" y="0"/>
                    <a:pt x="91" y="0"/>
                  </a:cubicBezTo>
                  <a:cubicBezTo>
                    <a:pt x="53" y="1"/>
                    <a:pt x="22" y="33"/>
                    <a:pt x="22" y="72"/>
                  </a:cubicBezTo>
                  <a:cubicBezTo>
                    <a:pt x="22" y="79"/>
                    <a:pt x="23" y="87"/>
                    <a:pt x="25" y="93"/>
                  </a:cubicBezTo>
                  <a:cubicBezTo>
                    <a:pt x="11" y="94"/>
                    <a:pt x="0" y="105"/>
                    <a:pt x="0" y="119"/>
                  </a:cubicBezTo>
                  <a:cubicBezTo>
                    <a:pt x="0" y="133"/>
                    <a:pt x="11" y="144"/>
                    <a:pt x="26" y="144"/>
                  </a:cubicBezTo>
                  <a:cubicBezTo>
                    <a:pt x="94" y="144"/>
                    <a:pt x="94" y="144"/>
                    <a:pt x="94" y="144"/>
                  </a:cubicBezTo>
                  <a:cubicBezTo>
                    <a:pt x="97" y="144"/>
                    <a:pt x="97" y="144"/>
                    <a:pt x="97" y="144"/>
                  </a:cubicBezTo>
                  <a:cubicBezTo>
                    <a:pt x="193" y="144"/>
                    <a:pt x="193" y="144"/>
                    <a:pt x="193" y="144"/>
                  </a:cubicBezTo>
                  <a:cubicBezTo>
                    <a:pt x="217" y="144"/>
                    <a:pt x="235" y="126"/>
                    <a:pt x="235" y="103"/>
                  </a:cubicBezTo>
                  <a:cubicBezTo>
                    <a:pt x="235" y="79"/>
                    <a:pt x="217" y="61"/>
                    <a:pt x="193" y="6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431" name="Group 304">
            <a:extLst>
              <a:ext uri="{FF2B5EF4-FFF2-40B4-BE49-F238E27FC236}">
                <a16:creationId xmlns:a16="http://schemas.microsoft.com/office/drawing/2014/main" id="{86D4DD9D-95AA-1487-1CF4-211054E694F1}"/>
              </a:ext>
            </a:extLst>
          </p:cNvPr>
          <p:cNvGrpSpPr/>
          <p:nvPr/>
        </p:nvGrpSpPr>
        <p:grpSpPr>
          <a:xfrm>
            <a:off x="4294592" y="1811166"/>
            <a:ext cx="396871" cy="327022"/>
            <a:chOff x="2614613" y="323850"/>
            <a:chExt cx="396875" cy="327025"/>
          </a:xfrm>
          <a:solidFill>
            <a:srgbClr val="C1B488"/>
          </a:solidFill>
        </p:grpSpPr>
        <p:sp>
          <p:nvSpPr>
            <p:cNvPr id="1432" name="Freeform 41">
              <a:extLst>
                <a:ext uri="{FF2B5EF4-FFF2-40B4-BE49-F238E27FC236}">
                  <a16:creationId xmlns:a16="http://schemas.microsoft.com/office/drawing/2014/main" id="{1A80698D-599C-AF3C-833B-79F04E6FF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613" y="323850"/>
              <a:ext cx="287338" cy="176213"/>
            </a:xfrm>
            <a:custGeom>
              <a:avLst/>
              <a:gdLst/>
              <a:ahLst/>
              <a:cxnLst>
                <a:cxn ang="0">
                  <a:pos x="20" y="115"/>
                </a:cxn>
                <a:cxn ang="0">
                  <a:pos x="67" y="115"/>
                </a:cxn>
                <a:cxn ang="0">
                  <a:pos x="131" y="77"/>
                </a:cxn>
                <a:cxn ang="0">
                  <a:pos x="182" y="97"/>
                </a:cxn>
                <a:cxn ang="0">
                  <a:pos x="183" y="98"/>
                </a:cxn>
                <a:cxn ang="0">
                  <a:pos x="187" y="82"/>
                </a:cxn>
                <a:cxn ang="0">
                  <a:pos x="154" y="49"/>
                </a:cxn>
                <a:cxn ang="0">
                  <a:pos x="132" y="57"/>
                </a:cxn>
                <a:cxn ang="0">
                  <a:pos x="75" y="0"/>
                </a:cxn>
                <a:cxn ang="0">
                  <a:pos x="17" y="58"/>
                </a:cxn>
                <a:cxn ang="0">
                  <a:pos x="20" y="75"/>
                </a:cxn>
                <a:cxn ang="0">
                  <a:pos x="0" y="95"/>
                </a:cxn>
                <a:cxn ang="0">
                  <a:pos x="20" y="115"/>
                </a:cxn>
              </a:cxnLst>
              <a:rect l="0" t="0" r="r" b="b"/>
              <a:pathLst>
                <a:path w="187" h="115">
                  <a:moveTo>
                    <a:pt x="20" y="115"/>
                  </a:moveTo>
                  <a:cubicBezTo>
                    <a:pt x="67" y="115"/>
                    <a:pt x="67" y="115"/>
                    <a:pt x="67" y="115"/>
                  </a:cubicBezTo>
                  <a:cubicBezTo>
                    <a:pt x="79" y="92"/>
                    <a:pt x="104" y="77"/>
                    <a:pt x="131" y="77"/>
                  </a:cubicBezTo>
                  <a:cubicBezTo>
                    <a:pt x="150" y="77"/>
                    <a:pt x="168" y="84"/>
                    <a:pt x="182" y="97"/>
                  </a:cubicBezTo>
                  <a:cubicBezTo>
                    <a:pt x="182" y="98"/>
                    <a:pt x="183" y="98"/>
                    <a:pt x="183" y="98"/>
                  </a:cubicBezTo>
                  <a:cubicBezTo>
                    <a:pt x="186" y="93"/>
                    <a:pt x="187" y="88"/>
                    <a:pt x="187" y="82"/>
                  </a:cubicBezTo>
                  <a:cubicBezTo>
                    <a:pt x="187" y="64"/>
                    <a:pt x="172" y="49"/>
                    <a:pt x="154" y="49"/>
                  </a:cubicBezTo>
                  <a:cubicBezTo>
                    <a:pt x="146" y="49"/>
                    <a:pt x="138" y="52"/>
                    <a:pt x="132" y="57"/>
                  </a:cubicBezTo>
                  <a:cubicBezTo>
                    <a:pt x="132" y="25"/>
                    <a:pt x="106" y="0"/>
                    <a:pt x="75" y="0"/>
                  </a:cubicBezTo>
                  <a:cubicBezTo>
                    <a:pt x="43" y="0"/>
                    <a:pt x="17" y="26"/>
                    <a:pt x="17" y="58"/>
                  </a:cubicBezTo>
                  <a:cubicBezTo>
                    <a:pt x="17" y="64"/>
                    <a:pt x="18" y="69"/>
                    <a:pt x="20" y="75"/>
                  </a:cubicBezTo>
                  <a:cubicBezTo>
                    <a:pt x="9" y="75"/>
                    <a:pt x="0" y="84"/>
                    <a:pt x="0" y="95"/>
                  </a:cubicBezTo>
                  <a:cubicBezTo>
                    <a:pt x="0" y="106"/>
                    <a:pt x="9" y="115"/>
                    <a:pt x="20" y="11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33" name="Freeform 42">
              <a:extLst>
                <a:ext uri="{FF2B5EF4-FFF2-40B4-BE49-F238E27FC236}">
                  <a16:creationId xmlns:a16="http://schemas.microsoft.com/office/drawing/2014/main" id="{6F60A4C0-49A2-DB79-CEB8-EC2B3BB3B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050" y="450850"/>
              <a:ext cx="325438" cy="200025"/>
            </a:xfrm>
            <a:custGeom>
              <a:avLst/>
              <a:gdLst/>
              <a:ahLst/>
              <a:cxnLst>
                <a:cxn ang="0">
                  <a:pos x="175" y="56"/>
                </a:cxn>
                <a:cxn ang="0">
                  <a:pos x="151" y="64"/>
                </a:cxn>
                <a:cxn ang="0">
                  <a:pos x="133" y="21"/>
                </a:cxn>
                <a:cxn ang="0">
                  <a:pos x="85" y="0"/>
                </a:cxn>
                <a:cxn ang="0">
                  <a:pos x="29" y="32"/>
                </a:cxn>
                <a:cxn ang="0">
                  <a:pos x="20" y="66"/>
                </a:cxn>
                <a:cxn ang="0">
                  <a:pos x="23" y="85"/>
                </a:cxn>
                <a:cxn ang="0">
                  <a:pos x="0" y="108"/>
                </a:cxn>
                <a:cxn ang="0">
                  <a:pos x="23" y="131"/>
                </a:cxn>
                <a:cxn ang="0">
                  <a:pos x="85" y="131"/>
                </a:cxn>
                <a:cxn ang="0">
                  <a:pos x="88" y="131"/>
                </a:cxn>
                <a:cxn ang="0">
                  <a:pos x="175" y="131"/>
                </a:cxn>
                <a:cxn ang="0">
                  <a:pos x="213" y="93"/>
                </a:cxn>
                <a:cxn ang="0">
                  <a:pos x="175" y="56"/>
                </a:cxn>
              </a:cxnLst>
              <a:rect l="0" t="0" r="r" b="b"/>
              <a:pathLst>
                <a:path w="213" h="131">
                  <a:moveTo>
                    <a:pt x="175" y="56"/>
                  </a:moveTo>
                  <a:cubicBezTo>
                    <a:pt x="166" y="56"/>
                    <a:pt x="157" y="59"/>
                    <a:pt x="151" y="64"/>
                  </a:cubicBezTo>
                  <a:cubicBezTo>
                    <a:pt x="151" y="48"/>
                    <a:pt x="144" y="32"/>
                    <a:pt x="133" y="21"/>
                  </a:cubicBezTo>
                  <a:cubicBezTo>
                    <a:pt x="121" y="8"/>
                    <a:pt x="104" y="0"/>
                    <a:pt x="85" y="0"/>
                  </a:cubicBezTo>
                  <a:cubicBezTo>
                    <a:pt x="61" y="0"/>
                    <a:pt x="41" y="13"/>
                    <a:pt x="29" y="32"/>
                  </a:cubicBezTo>
                  <a:cubicBezTo>
                    <a:pt x="23" y="42"/>
                    <a:pt x="20" y="54"/>
                    <a:pt x="20" y="66"/>
                  </a:cubicBezTo>
                  <a:cubicBezTo>
                    <a:pt x="20" y="72"/>
                    <a:pt x="21" y="79"/>
                    <a:pt x="23" y="85"/>
                  </a:cubicBezTo>
                  <a:cubicBezTo>
                    <a:pt x="10" y="85"/>
                    <a:pt x="0" y="95"/>
                    <a:pt x="0" y="108"/>
                  </a:cubicBezTo>
                  <a:cubicBezTo>
                    <a:pt x="0" y="121"/>
                    <a:pt x="11" y="131"/>
                    <a:pt x="23" y="131"/>
                  </a:cubicBezTo>
                  <a:cubicBezTo>
                    <a:pt x="85" y="131"/>
                    <a:pt x="85" y="131"/>
                    <a:pt x="85" y="131"/>
                  </a:cubicBezTo>
                  <a:cubicBezTo>
                    <a:pt x="88" y="131"/>
                    <a:pt x="88" y="131"/>
                    <a:pt x="88" y="131"/>
                  </a:cubicBezTo>
                  <a:cubicBezTo>
                    <a:pt x="175" y="131"/>
                    <a:pt x="175" y="131"/>
                    <a:pt x="175" y="131"/>
                  </a:cubicBezTo>
                  <a:cubicBezTo>
                    <a:pt x="196" y="131"/>
                    <a:pt x="213" y="114"/>
                    <a:pt x="213" y="93"/>
                  </a:cubicBezTo>
                  <a:cubicBezTo>
                    <a:pt x="213" y="72"/>
                    <a:pt x="196" y="56"/>
                    <a:pt x="175" y="5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434" name="Group 321">
            <a:extLst>
              <a:ext uri="{FF2B5EF4-FFF2-40B4-BE49-F238E27FC236}">
                <a16:creationId xmlns:a16="http://schemas.microsoft.com/office/drawing/2014/main" id="{62E55841-F4B9-B5C0-DEB3-9ADCE5817E53}"/>
              </a:ext>
            </a:extLst>
          </p:cNvPr>
          <p:cNvGrpSpPr/>
          <p:nvPr/>
        </p:nvGrpSpPr>
        <p:grpSpPr>
          <a:xfrm>
            <a:off x="3227803" y="3171512"/>
            <a:ext cx="320672" cy="360359"/>
            <a:chOff x="1547813" y="1497013"/>
            <a:chExt cx="320675" cy="360362"/>
          </a:xfrm>
          <a:solidFill>
            <a:srgbClr val="10A9A6"/>
          </a:solidFill>
        </p:grpSpPr>
        <p:sp>
          <p:nvSpPr>
            <p:cNvPr id="1435" name="Freeform 43">
              <a:extLst>
                <a:ext uri="{FF2B5EF4-FFF2-40B4-BE49-F238E27FC236}">
                  <a16:creationId xmlns:a16="http://schemas.microsoft.com/office/drawing/2014/main" id="{65682580-8A99-99D4-DDBB-9C00D97C492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47813" y="1609725"/>
              <a:ext cx="320675" cy="247650"/>
            </a:xfrm>
            <a:custGeom>
              <a:avLst/>
              <a:gdLst/>
              <a:ahLst/>
              <a:cxnLst>
                <a:cxn ang="0">
                  <a:pos x="66" y="0"/>
                </a:cxn>
                <a:cxn ang="0">
                  <a:pos x="0" y="27"/>
                </a:cxn>
                <a:cxn ang="0">
                  <a:pos x="0" y="94"/>
                </a:cxn>
                <a:cxn ang="0">
                  <a:pos x="45" y="120"/>
                </a:cxn>
                <a:cxn ang="0">
                  <a:pos x="45" y="162"/>
                </a:cxn>
                <a:cxn ang="0">
                  <a:pos x="209" y="162"/>
                </a:cxn>
                <a:cxn ang="0">
                  <a:pos x="209" y="0"/>
                </a:cxn>
                <a:cxn ang="0">
                  <a:pos x="66" y="0"/>
                </a:cxn>
                <a:cxn ang="0">
                  <a:pos x="45" y="99"/>
                </a:cxn>
                <a:cxn ang="0">
                  <a:pos x="20" y="91"/>
                </a:cxn>
                <a:cxn ang="0">
                  <a:pos x="20" y="30"/>
                </a:cxn>
                <a:cxn ang="0">
                  <a:pos x="45" y="22"/>
                </a:cxn>
                <a:cxn ang="0">
                  <a:pos x="45" y="99"/>
                </a:cxn>
              </a:cxnLst>
              <a:rect l="0" t="0" r="r" b="b"/>
              <a:pathLst>
                <a:path w="209" h="162">
                  <a:moveTo>
                    <a:pt x="66" y="0"/>
                  </a:moveTo>
                  <a:cubicBezTo>
                    <a:pt x="30" y="0"/>
                    <a:pt x="0" y="12"/>
                    <a:pt x="0" y="27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106"/>
                    <a:pt x="19" y="116"/>
                    <a:pt x="45" y="120"/>
                  </a:cubicBezTo>
                  <a:cubicBezTo>
                    <a:pt x="45" y="162"/>
                    <a:pt x="45" y="162"/>
                    <a:pt x="45" y="162"/>
                  </a:cubicBezTo>
                  <a:cubicBezTo>
                    <a:pt x="209" y="162"/>
                    <a:pt x="209" y="162"/>
                    <a:pt x="209" y="162"/>
                  </a:cubicBezTo>
                  <a:cubicBezTo>
                    <a:pt x="209" y="0"/>
                    <a:pt x="209" y="0"/>
                    <a:pt x="209" y="0"/>
                  </a:cubicBezTo>
                  <a:lnTo>
                    <a:pt x="66" y="0"/>
                  </a:lnTo>
                  <a:close/>
                  <a:moveTo>
                    <a:pt x="45" y="99"/>
                  </a:moveTo>
                  <a:cubicBezTo>
                    <a:pt x="32" y="97"/>
                    <a:pt x="24" y="94"/>
                    <a:pt x="20" y="91"/>
                  </a:cubicBezTo>
                  <a:cubicBezTo>
                    <a:pt x="20" y="30"/>
                    <a:pt x="20" y="30"/>
                    <a:pt x="20" y="30"/>
                  </a:cubicBezTo>
                  <a:cubicBezTo>
                    <a:pt x="24" y="27"/>
                    <a:pt x="32" y="24"/>
                    <a:pt x="45" y="22"/>
                  </a:cubicBezTo>
                  <a:lnTo>
                    <a:pt x="45" y="9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36" name="Freeform 44">
              <a:extLst>
                <a:ext uri="{FF2B5EF4-FFF2-40B4-BE49-F238E27FC236}">
                  <a16:creationId xmlns:a16="http://schemas.microsoft.com/office/drawing/2014/main" id="{54A223F8-C8AB-61D7-C2D8-40E2EFEA6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750" y="1497013"/>
              <a:ext cx="49213" cy="95250"/>
            </a:xfrm>
            <a:custGeom>
              <a:avLst/>
              <a:gdLst/>
              <a:ahLst/>
              <a:cxnLst>
                <a:cxn ang="0">
                  <a:pos x="31" y="39"/>
                </a:cxn>
                <a:cxn ang="0">
                  <a:pos x="30" y="35"/>
                </a:cxn>
                <a:cxn ang="0">
                  <a:pos x="27" y="31"/>
                </a:cxn>
                <a:cxn ang="0">
                  <a:pos x="26" y="30"/>
                </a:cxn>
                <a:cxn ang="0">
                  <a:pos x="26" y="29"/>
                </a:cxn>
                <a:cxn ang="0">
                  <a:pos x="25" y="28"/>
                </a:cxn>
                <a:cxn ang="0">
                  <a:pos x="24" y="27"/>
                </a:cxn>
                <a:cxn ang="0">
                  <a:pos x="24" y="27"/>
                </a:cxn>
                <a:cxn ang="0">
                  <a:pos x="24" y="27"/>
                </a:cxn>
                <a:cxn ang="0">
                  <a:pos x="24" y="27"/>
                </a:cxn>
                <a:cxn ang="0">
                  <a:pos x="24" y="27"/>
                </a:cxn>
                <a:cxn ang="0">
                  <a:pos x="23" y="26"/>
                </a:cxn>
                <a:cxn ang="0">
                  <a:pos x="23" y="26"/>
                </a:cxn>
                <a:cxn ang="0">
                  <a:pos x="20" y="22"/>
                </a:cxn>
                <a:cxn ang="0">
                  <a:pos x="18" y="19"/>
                </a:cxn>
                <a:cxn ang="0">
                  <a:pos x="17" y="16"/>
                </a:cxn>
                <a:cxn ang="0">
                  <a:pos x="16" y="12"/>
                </a:cxn>
                <a:cxn ang="0">
                  <a:pos x="16" y="4"/>
                </a:cxn>
                <a:cxn ang="0">
                  <a:pos x="16" y="1"/>
                </a:cxn>
                <a:cxn ang="0">
                  <a:pos x="17" y="0"/>
                </a:cxn>
                <a:cxn ang="0">
                  <a:pos x="16" y="0"/>
                </a:cxn>
                <a:cxn ang="0">
                  <a:pos x="13" y="1"/>
                </a:cxn>
                <a:cxn ang="0">
                  <a:pos x="5" y="7"/>
                </a:cxn>
                <a:cxn ang="0">
                  <a:pos x="2" y="14"/>
                </a:cxn>
                <a:cxn ang="0">
                  <a:pos x="0" y="22"/>
                </a:cxn>
                <a:cxn ang="0">
                  <a:pos x="2" y="31"/>
                </a:cxn>
                <a:cxn ang="0">
                  <a:pos x="7" y="39"/>
                </a:cxn>
                <a:cxn ang="0">
                  <a:pos x="9" y="41"/>
                </a:cxn>
                <a:cxn ang="0">
                  <a:pos x="10" y="42"/>
                </a:cxn>
                <a:cxn ang="0">
                  <a:pos x="11" y="43"/>
                </a:cxn>
                <a:cxn ang="0">
                  <a:pos x="12" y="43"/>
                </a:cxn>
                <a:cxn ang="0">
                  <a:pos x="12" y="44"/>
                </a:cxn>
                <a:cxn ang="0">
                  <a:pos x="13" y="45"/>
                </a:cxn>
                <a:cxn ang="0">
                  <a:pos x="15" y="46"/>
                </a:cxn>
                <a:cxn ang="0">
                  <a:pos x="16" y="47"/>
                </a:cxn>
                <a:cxn ang="0">
                  <a:pos x="16" y="48"/>
                </a:cxn>
                <a:cxn ang="0">
                  <a:pos x="16" y="48"/>
                </a:cxn>
                <a:cxn ang="0">
                  <a:pos x="16" y="49"/>
                </a:cxn>
                <a:cxn ang="0">
                  <a:pos x="17" y="49"/>
                </a:cxn>
                <a:cxn ang="0">
                  <a:pos x="17" y="50"/>
                </a:cxn>
                <a:cxn ang="0">
                  <a:pos x="17" y="51"/>
                </a:cxn>
                <a:cxn ang="0">
                  <a:pos x="18" y="52"/>
                </a:cxn>
                <a:cxn ang="0">
                  <a:pos x="18" y="56"/>
                </a:cxn>
                <a:cxn ang="0">
                  <a:pos x="18" y="58"/>
                </a:cxn>
                <a:cxn ang="0">
                  <a:pos x="17" y="59"/>
                </a:cxn>
                <a:cxn ang="0">
                  <a:pos x="17" y="62"/>
                </a:cxn>
                <a:cxn ang="0">
                  <a:pos x="17" y="63"/>
                </a:cxn>
                <a:cxn ang="0">
                  <a:pos x="18" y="63"/>
                </a:cxn>
                <a:cxn ang="0">
                  <a:pos x="20" y="62"/>
                </a:cxn>
                <a:cxn ang="0">
                  <a:pos x="22" y="61"/>
                </a:cxn>
                <a:cxn ang="0">
                  <a:pos x="24" y="60"/>
                </a:cxn>
                <a:cxn ang="0">
                  <a:pos x="27" y="59"/>
                </a:cxn>
                <a:cxn ang="0">
                  <a:pos x="29" y="56"/>
                </a:cxn>
                <a:cxn ang="0">
                  <a:pos x="30" y="54"/>
                </a:cxn>
                <a:cxn ang="0">
                  <a:pos x="31" y="53"/>
                </a:cxn>
                <a:cxn ang="0">
                  <a:pos x="32" y="49"/>
                </a:cxn>
                <a:cxn ang="0">
                  <a:pos x="32" y="47"/>
                </a:cxn>
                <a:cxn ang="0">
                  <a:pos x="32" y="46"/>
                </a:cxn>
                <a:cxn ang="0">
                  <a:pos x="32" y="44"/>
                </a:cxn>
                <a:cxn ang="0">
                  <a:pos x="32" y="42"/>
                </a:cxn>
                <a:cxn ang="0">
                  <a:pos x="31" y="39"/>
                </a:cxn>
              </a:cxnLst>
              <a:rect l="0" t="0" r="r" b="b"/>
              <a:pathLst>
                <a:path w="32" h="63">
                  <a:moveTo>
                    <a:pt x="31" y="39"/>
                  </a:moveTo>
                  <a:cubicBezTo>
                    <a:pt x="31" y="38"/>
                    <a:pt x="30" y="36"/>
                    <a:pt x="30" y="35"/>
                  </a:cubicBezTo>
                  <a:cubicBezTo>
                    <a:pt x="29" y="34"/>
                    <a:pt x="28" y="32"/>
                    <a:pt x="27" y="31"/>
                  </a:cubicBezTo>
                  <a:cubicBezTo>
                    <a:pt x="27" y="30"/>
                    <a:pt x="26" y="30"/>
                    <a:pt x="26" y="30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5" y="29"/>
                    <a:pt x="25" y="28"/>
                    <a:pt x="25" y="28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3" y="26"/>
                    <a:pt x="23" y="26"/>
                    <a:pt x="23" y="26"/>
                  </a:cubicBezTo>
                  <a:cubicBezTo>
                    <a:pt x="23" y="26"/>
                    <a:pt x="23" y="26"/>
                    <a:pt x="23" y="26"/>
                  </a:cubicBezTo>
                  <a:cubicBezTo>
                    <a:pt x="22" y="24"/>
                    <a:pt x="21" y="23"/>
                    <a:pt x="20" y="22"/>
                  </a:cubicBezTo>
                  <a:cubicBezTo>
                    <a:pt x="19" y="21"/>
                    <a:pt x="19" y="20"/>
                    <a:pt x="18" y="19"/>
                  </a:cubicBezTo>
                  <a:cubicBezTo>
                    <a:pt x="17" y="18"/>
                    <a:pt x="17" y="17"/>
                    <a:pt x="17" y="16"/>
                  </a:cubicBezTo>
                  <a:cubicBezTo>
                    <a:pt x="16" y="14"/>
                    <a:pt x="16" y="13"/>
                    <a:pt x="16" y="12"/>
                  </a:cubicBezTo>
                  <a:cubicBezTo>
                    <a:pt x="16" y="9"/>
                    <a:pt x="16" y="6"/>
                    <a:pt x="16" y="4"/>
                  </a:cubicBezTo>
                  <a:cubicBezTo>
                    <a:pt x="16" y="3"/>
                    <a:pt x="16" y="2"/>
                    <a:pt x="16" y="1"/>
                  </a:cubicBezTo>
                  <a:cubicBezTo>
                    <a:pt x="16" y="0"/>
                    <a:pt x="17" y="0"/>
                    <a:pt x="17" y="0"/>
                  </a:cubicBezTo>
                  <a:cubicBezTo>
                    <a:pt x="17" y="0"/>
                    <a:pt x="16" y="0"/>
                    <a:pt x="16" y="0"/>
                  </a:cubicBezTo>
                  <a:cubicBezTo>
                    <a:pt x="15" y="0"/>
                    <a:pt x="14" y="1"/>
                    <a:pt x="13" y="1"/>
                  </a:cubicBezTo>
                  <a:cubicBezTo>
                    <a:pt x="11" y="2"/>
                    <a:pt x="8" y="4"/>
                    <a:pt x="5" y="7"/>
                  </a:cubicBezTo>
                  <a:cubicBezTo>
                    <a:pt x="4" y="9"/>
                    <a:pt x="2" y="11"/>
                    <a:pt x="2" y="14"/>
                  </a:cubicBezTo>
                  <a:cubicBezTo>
                    <a:pt x="1" y="16"/>
                    <a:pt x="0" y="19"/>
                    <a:pt x="0" y="22"/>
                  </a:cubicBezTo>
                  <a:cubicBezTo>
                    <a:pt x="0" y="25"/>
                    <a:pt x="1" y="28"/>
                    <a:pt x="2" y="31"/>
                  </a:cubicBezTo>
                  <a:cubicBezTo>
                    <a:pt x="4" y="34"/>
                    <a:pt x="5" y="37"/>
                    <a:pt x="7" y="39"/>
                  </a:cubicBezTo>
                  <a:cubicBezTo>
                    <a:pt x="9" y="41"/>
                    <a:pt x="9" y="41"/>
                    <a:pt x="9" y="41"/>
                  </a:cubicBezTo>
                  <a:cubicBezTo>
                    <a:pt x="10" y="42"/>
                    <a:pt x="10" y="42"/>
                    <a:pt x="10" y="42"/>
                  </a:cubicBezTo>
                  <a:cubicBezTo>
                    <a:pt x="10" y="42"/>
                    <a:pt x="11" y="42"/>
                    <a:pt x="11" y="43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2" y="44"/>
                    <a:pt x="13" y="45"/>
                    <a:pt x="13" y="45"/>
                  </a:cubicBezTo>
                  <a:cubicBezTo>
                    <a:pt x="14" y="45"/>
                    <a:pt x="14" y="46"/>
                    <a:pt x="15" y="46"/>
                  </a:cubicBezTo>
                  <a:cubicBezTo>
                    <a:pt x="15" y="47"/>
                    <a:pt x="15" y="47"/>
                    <a:pt x="16" y="47"/>
                  </a:cubicBezTo>
                  <a:cubicBezTo>
                    <a:pt x="16" y="48"/>
                    <a:pt x="16" y="48"/>
                    <a:pt x="16" y="48"/>
                  </a:cubicBezTo>
                  <a:cubicBezTo>
                    <a:pt x="16" y="48"/>
                    <a:pt x="16" y="48"/>
                    <a:pt x="16" y="48"/>
                  </a:cubicBezTo>
                  <a:cubicBezTo>
                    <a:pt x="16" y="49"/>
                    <a:pt x="16" y="49"/>
                    <a:pt x="16" y="49"/>
                  </a:cubicBezTo>
                  <a:cubicBezTo>
                    <a:pt x="17" y="49"/>
                    <a:pt x="17" y="49"/>
                    <a:pt x="17" y="49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1"/>
                    <a:pt x="17" y="51"/>
                    <a:pt x="17" y="51"/>
                  </a:cubicBezTo>
                  <a:cubicBezTo>
                    <a:pt x="18" y="51"/>
                    <a:pt x="18" y="52"/>
                    <a:pt x="18" y="52"/>
                  </a:cubicBezTo>
                  <a:cubicBezTo>
                    <a:pt x="18" y="53"/>
                    <a:pt x="18" y="55"/>
                    <a:pt x="18" y="56"/>
                  </a:cubicBezTo>
                  <a:cubicBezTo>
                    <a:pt x="18" y="57"/>
                    <a:pt x="18" y="57"/>
                    <a:pt x="18" y="58"/>
                  </a:cubicBezTo>
                  <a:cubicBezTo>
                    <a:pt x="18" y="58"/>
                    <a:pt x="17" y="59"/>
                    <a:pt x="17" y="59"/>
                  </a:cubicBezTo>
                  <a:cubicBezTo>
                    <a:pt x="17" y="60"/>
                    <a:pt x="17" y="61"/>
                    <a:pt x="17" y="62"/>
                  </a:cubicBezTo>
                  <a:cubicBezTo>
                    <a:pt x="17" y="63"/>
                    <a:pt x="17" y="63"/>
                    <a:pt x="17" y="63"/>
                  </a:cubicBezTo>
                  <a:cubicBezTo>
                    <a:pt x="17" y="63"/>
                    <a:pt x="17" y="63"/>
                    <a:pt x="18" y="63"/>
                  </a:cubicBezTo>
                  <a:cubicBezTo>
                    <a:pt x="18" y="63"/>
                    <a:pt x="19" y="63"/>
                    <a:pt x="20" y="62"/>
                  </a:cubicBezTo>
                  <a:cubicBezTo>
                    <a:pt x="21" y="62"/>
                    <a:pt x="21" y="62"/>
                    <a:pt x="22" y="61"/>
                  </a:cubicBezTo>
                  <a:cubicBezTo>
                    <a:pt x="23" y="61"/>
                    <a:pt x="24" y="61"/>
                    <a:pt x="24" y="60"/>
                  </a:cubicBezTo>
                  <a:cubicBezTo>
                    <a:pt x="25" y="60"/>
                    <a:pt x="26" y="59"/>
                    <a:pt x="27" y="59"/>
                  </a:cubicBezTo>
                  <a:cubicBezTo>
                    <a:pt x="27" y="58"/>
                    <a:pt x="28" y="57"/>
                    <a:pt x="29" y="56"/>
                  </a:cubicBezTo>
                  <a:cubicBezTo>
                    <a:pt x="29" y="56"/>
                    <a:pt x="29" y="55"/>
                    <a:pt x="30" y="54"/>
                  </a:cubicBezTo>
                  <a:cubicBezTo>
                    <a:pt x="30" y="54"/>
                    <a:pt x="30" y="53"/>
                    <a:pt x="31" y="53"/>
                  </a:cubicBezTo>
                  <a:cubicBezTo>
                    <a:pt x="31" y="51"/>
                    <a:pt x="31" y="50"/>
                    <a:pt x="32" y="49"/>
                  </a:cubicBezTo>
                  <a:cubicBezTo>
                    <a:pt x="32" y="48"/>
                    <a:pt x="32" y="48"/>
                    <a:pt x="32" y="47"/>
                  </a:cubicBezTo>
                  <a:cubicBezTo>
                    <a:pt x="32" y="47"/>
                    <a:pt x="32" y="47"/>
                    <a:pt x="32" y="46"/>
                  </a:cubicBezTo>
                  <a:cubicBezTo>
                    <a:pt x="32" y="46"/>
                    <a:pt x="32" y="45"/>
                    <a:pt x="32" y="44"/>
                  </a:cubicBezTo>
                  <a:cubicBezTo>
                    <a:pt x="32" y="43"/>
                    <a:pt x="32" y="42"/>
                    <a:pt x="32" y="42"/>
                  </a:cubicBezTo>
                  <a:cubicBezTo>
                    <a:pt x="32" y="41"/>
                    <a:pt x="31" y="40"/>
                    <a:pt x="31" y="3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37" name="Freeform 45">
              <a:extLst>
                <a:ext uri="{FF2B5EF4-FFF2-40B4-BE49-F238E27FC236}">
                  <a16:creationId xmlns:a16="http://schemas.microsoft.com/office/drawing/2014/main" id="{FF5D861E-68BE-0117-FF3E-195DB9A27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663" y="1497013"/>
              <a:ext cx="49213" cy="95250"/>
            </a:xfrm>
            <a:custGeom>
              <a:avLst/>
              <a:gdLst/>
              <a:ahLst/>
              <a:cxnLst>
                <a:cxn ang="0">
                  <a:pos x="16" y="1"/>
                </a:cxn>
                <a:cxn ang="0">
                  <a:pos x="16" y="0"/>
                </a:cxn>
                <a:cxn ang="0">
                  <a:pos x="15" y="0"/>
                </a:cxn>
                <a:cxn ang="0">
                  <a:pos x="13" y="1"/>
                </a:cxn>
                <a:cxn ang="0">
                  <a:pos x="5" y="7"/>
                </a:cxn>
                <a:cxn ang="0">
                  <a:pos x="1" y="14"/>
                </a:cxn>
                <a:cxn ang="0">
                  <a:pos x="0" y="22"/>
                </a:cxn>
                <a:cxn ang="0">
                  <a:pos x="2" y="31"/>
                </a:cxn>
                <a:cxn ang="0">
                  <a:pos x="7" y="39"/>
                </a:cxn>
                <a:cxn ang="0">
                  <a:pos x="9" y="41"/>
                </a:cxn>
                <a:cxn ang="0">
                  <a:pos x="10" y="42"/>
                </a:cxn>
                <a:cxn ang="0">
                  <a:pos x="11" y="43"/>
                </a:cxn>
                <a:cxn ang="0">
                  <a:pos x="11" y="43"/>
                </a:cxn>
                <a:cxn ang="0">
                  <a:pos x="12" y="44"/>
                </a:cxn>
                <a:cxn ang="0">
                  <a:pos x="13" y="45"/>
                </a:cxn>
                <a:cxn ang="0">
                  <a:pos x="14" y="46"/>
                </a:cxn>
                <a:cxn ang="0">
                  <a:pos x="15" y="47"/>
                </a:cxn>
                <a:cxn ang="0">
                  <a:pos x="16" y="48"/>
                </a:cxn>
                <a:cxn ang="0">
                  <a:pos x="16" y="48"/>
                </a:cxn>
                <a:cxn ang="0">
                  <a:pos x="16" y="49"/>
                </a:cxn>
                <a:cxn ang="0">
                  <a:pos x="17" y="49"/>
                </a:cxn>
                <a:cxn ang="0">
                  <a:pos x="17" y="50"/>
                </a:cxn>
                <a:cxn ang="0">
                  <a:pos x="17" y="51"/>
                </a:cxn>
                <a:cxn ang="0">
                  <a:pos x="17" y="52"/>
                </a:cxn>
                <a:cxn ang="0">
                  <a:pos x="18" y="56"/>
                </a:cxn>
                <a:cxn ang="0">
                  <a:pos x="17" y="58"/>
                </a:cxn>
                <a:cxn ang="0">
                  <a:pos x="17" y="59"/>
                </a:cxn>
                <a:cxn ang="0">
                  <a:pos x="17" y="62"/>
                </a:cxn>
                <a:cxn ang="0">
                  <a:pos x="16" y="63"/>
                </a:cxn>
                <a:cxn ang="0">
                  <a:pos x="17" y="63"/>
                </a:cxn>
                <a:cxn ang="0">
                  <a:pos x="20" y="62"/>
                </a:cxn>
                <a:cxn ang="0">
                  <a:pos x="22" y="61"/>
                </a:cxn>
                <a:cxn ang="0">
                  <a:pos x="24" y="60"/>
                </a:cxn>
                <a:cxn ang="0">
                  <a:pos x="26" y="59"/>
                </a:cxn>
                <a:cxn ang="0">
                  <a:pos x="28" y="56"/>
                </a:cxn>
                <a:cxn ang="0">
                  <a:pos x="30" y="54"/>
                </a:cxn>
                <a:cxn ang="0">
                  <a:pos x="30" y="53"/>
                </a:cxn>
                <a:cxn ang="0">
                  <a:pos x="32" y="49"/>
                </a:cxn>
                <a:cxn ang="0">
                  <a:pos x="32" y="47"/>
                </a:cxn>
                <a:cxn ang="0">
                  <a:pos x="32" y="46"/>
                </a:cxn>
                <a:cxn ang="0">
                  <a:pos x="32" y="44"/>
                </a:cxn>
                <a:cxn ang="0">
                  <a:pos x="32" y="42"/>
                </a:cxn>
                <a:cxn ang="0">
                  <a:pos x="31" y="39"/>
                </a:cxn>
                <a:cxn ang="0">
                  <a:pos x="29" y="35"/>
                </a:cxn>
                <a:cxn ang="0">
                  <a:pos x="27" y="31"/>
                </a:cxn>
                <a:cxn ang="0">
                  <a:pos x="26" y="30"/>
                </a:cxn>
                <a:cxn ang="0">
                  <a:pos x="26" y="29"/>
                </a:cxn>
                <a:cxn ang="0">
                  <a:pos x="25" y="28"/>
                </a:cxn>
                <a:cxn ang="0">
                  <a:pos x="24" y="27"/>
                </a:cxn>
                <a:cxn ang="0">
                  <a:pos x="24" y="27"/>
                </a:cxn>
                <a:cxn ang="0">
                  <a:pos x="24" y="27"/>
                </a:cxn>
                <a:cxn ang="0">
                  <a:pos x="23" y="27"/>
                </a:cxn>
                <a:cxn ang="0">
                  <a:pos x="23" y="27"/>
                </a:cxn>
                <a:cxn ang="0">
                  <a:pos x="23" y="26"/>
                </a:cxn>
                <a:cxn ang="0">
                  <a:pos x="22" y="26"/>
                </a:cxn>
                <a:cxn ang="0">
                  <a:pos x="20" y="22"/>
                </a:cxn>
                <a:cxn ang="0">
                  <a:pos x="18" y="19"/>
                </a:cxn>
                <a:cxn ang="0">
                  <a:pos x="16" y="16"/>
                </a:cxn>
                <a:cxn ang="0">
                  <a:pos x="16" y="12"/>
                </a:cxn>
                <a:cxn ang="0">
                  <a:pos x="16" y="4"/>
                </a:cxn>
                <a:cxn ang="0">
                  <a:pos x="16" y="1"/>
                </a:cxn>
              </a:cxnLst>
              <a:rect l="0" t="0" r="r" b="b"/>
              <a:pathLst>
                <a:path w="32" h="63">
                  <a:moveTo>
                    <a:pt x="16" y="1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6" y="0"/>
                    <a:pt x="15" y="0"/>
                  </a:cubicBezTo>
                  <a:cubicBezTo>
                    <a:pt x="15" y="0"/>
                    <a:pt x="14" y="1"/>
                    <a:pt x="13" y="1"/>
                  </a:cubicBezTo>
                  <a:cubicBezTo>
                    <a:pt x="11" y="2"/>
                    <a:pt x="8" y="4"/>
                    <a:pt x="5" y="7"/>
                  </a:cubicBezTo>
                  <a:cubicBezTo>
                    <a:pt x="4" y="9"/>
                    <a:pt x="2" y="11"/>
                    <a:pt x="1" y="14"/>
                  </a:cubicBezTo>
                  <a:cubicBezTo>
                    <a:pt x="0" y="16"/>
                    <a:pt x="0" y="19"/>
                    <a:pt x="0" y="22"/>
                  </a:cubicBezTo>
                  <a:cubicBezTo>
                    <a:pt x="0" y="25"/>
                    <a:pt x="1" y="28"/>
                    <a:pt x="2" y="31"/>
                  </a:cubicBezTo>
                  <a:cubicBezTo>
                    <a:pt x="3" y="34"/>
                    <a:pt x="5" y="37"/>
                    <a:pt x="7" y="39"/>
                  </a:cubicBezTo>
                  <a:cubicBezTo>
                    <a:pt x="9" y="41"/>
                    <a:pt x="9" y="41"/>
                    <a:pt x="9" y="41"/>
                  </a:cubicBezTo>
                  <a:cubicBezTo>
                    <a:pt x="10" y="42"/>
                    <a:pt x="10" y="42"/>
                    <a:pt x="10" y="42"/>
                  </a:cubicBezTo>
                  <a:cubicBezTo>
                    <a:pt x="10" y="42"/>
                    <a:pt x="10" y="42"/>
                    <a:pt x="11" y="43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2" y="44"/>
                    <a:pt x="13" y="45"/>
                    <a:pt x="13" y="45"/>
                  </a:cubicBezTo>
                  <a:cubicBezTo>
                    <a:pt x="13" y="45"/>
                    <a:pt x="14" y="46"/>
                    <a:pt x="14" y="46"/>
                  </a:cubicBezTo>
                  <a:cubicBezTo>
                    <a:pt x="15" y="47"/>
                    <a:pt x="15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6" y="48"/>
                    <a:pt x="16" y="48"/>
                    <a:pt x="16" y="48"/>
                  </a:cubicBezTo>
                  <a:cubicBezTo>
                    <a:pt x="16" y="49"/>
                    <a:pt x="16" y="49"/>
                    <a:pt x="16" y="49"/>
                  </a:cubicBezTo>
                  <a:cubicBezTo>
                    <a:pt x="16" y="49"/>
                    <a:pt x="16" y="49"/>
                    <a:pt x="17" y="49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1"/>
                    <a:pt x="17" y="51"/>
                    <a:pt x="17" y="51"/>
                  </a:cubicBezTo>
                  <a:cubicBezTo>
                    <a:pt x="17" y="51"/>
                    <a:pt x="17" y="52"/>
                    <a:pt x="17" y="52"/>
                  </a:cubicBezTo>
                  <a:cubicBezTo>
                    <a:pt x="18" y="53"/>
                    <a:pt x="18" y="55"/>
                    <a:pt x="18" y="56"/>
                  </a:cubicBezTo>
                  <a:cubicBezTo>
                    <a:pt x="18" y="56"/>
                    <a:pt x="17" y="57"/>
                    <a:pt x="17" y="58"/>
                  </a:cubicBezTo>
                  <a:cubicBezTo>
                    <a:pt x="17" y="58"/>
                    <a:pt x="17" y="59"/>
                    <a:pt x="17" y="59"/>
                  </a:cubicBezTo>
                  <a:cubicBezTo>
                    <a:pt x="17" y="60"/>
                    <a:pt x="17" y="61"/>
                    <a:pt x="17" y="62"/>
                  </a:cubicBezTo>
                  <a:cubicBezTo>
                    <a:pt x="16" y="63"/>
                    <a:pt x="16" y="63"/>
                    <a:pt x="16" y="63"/>
                  </a:cubicBezTo>
                  <a:cubicBezTo>
                    <a:pt x="16" y="63"/>
                    <a:pt x="17" y="63"/>
                    <a:pt x="17" y="63"/>
                  </a:cubicBezTo>
                  <a:cubicBezTo>
                    <a:pt x="18" y="63"/>
                    <a:pt x="19" y="63"/>
                    <a:pt x="20" y="62"/>
                  </a:cubicBezTo>
                  <a:cubicBezTo>
                    <a:pt x="21" y="62"/>
                    <a:pt x="21" y="62"/>
                    <a:pt x="22" y="61"/>
                  </a:cubicBezTo>
                  <a:cubicBezTo>
                    <a:pt x="23" y="61"/>
                    <a:pt x="23" y="61"/>
                    <a:pt x="24" y="60"/>
                  </a:cubicBezTo>
                  <a:cubicBezTo>
                    <a:pt x="25" y="60"/>
                    <a:pt x="26" y="59"/>
                    <a:pt x="26" y="59"/>
                  </a:cubicBezTo>
                  <a:cubicBezTo>
                    <a:pt x="27" y="58"/>
                    <a:pt x="28" y="57"/>
                    <a:pt x="28" y="56"/>
                  </a:cubicBezTo>
                  <a:cubicBezTo>
                    <a:pt x="29" y="56"/>
                    <a:pt x="29" y="55"/>
                    <a:pt x="30" y="54"/>
                  </a:cubicBezTo>
                  <a:cubicBezTo>
                    <a:pt x="30" y="54"/>
                    <a:pt x="30" y="53"/>
                    <a:pt x="30" y="53"/>
                  </a:cubicBezTo>
                  <a:cubicBezTo>
                    <a:pt x="31" y="51"/>
                    <a:pt x="31" y="50"/>
                    <a:pt x="32" y="49"/>
                  </a:cubicBezTo>
                  <a:cubicBezTo>
                    <a:pt x="32" y="48"/>
                    <a:pt x="32" y="48"/>
                    <a:pt x="32" y="47"/>
                  </a:cubicBezTo>
                  <a:cubicBezTo>
                    <a:pt x="32" y="47"/>
                    <a:pt x="32" y="47"/>
                    <a:pt x="32" y="46"/>
                  </a:cubicBezTo>
                  <a:cubicBezTo>
                    <a:pt x="32" y="46"/>
                    <a:pt x="32" y="45"/>
                    <a:pt x="32" y="44"/>
                  </a:cubicBezTo>
                  <a:cubicBezTo>
                    <a:pt x="32" y="43"/>
                    <a:pt x="32" y="42"/>
                    <a:pt x="32" y="42"/>
                  </a:cubicBezTo>
                  <a:cubicBezTo>
                    <a:pt x="31" y="41"/>
                    <a:pt x="31" y="40"/>
                    <a:pt x="31" y="39"/>
                  </a:cubicBezTo>
                  <a:cubicBezTo>
                    <a:pt x="31" y="38"/>
                    <a:pt x="30" y="36"/>
                    <a:pt x="29" y="35"/>
                  </a:cubicBezTo>
                  <a:cubicBezTo>
                    <a:pt x="29" y="34"/>
                    <a:pt x="28" y="32"/>
                    <a:pt x="27" y="31"/>
                  </a:cubicBezTo>
                  <a:cubicBezTo>
                    <a:pt x="26" y="30"/>
                    <a:pt x="26" y="30"/>
                    <a:pt x="26" y="30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5" y="29"/>
                    <a:pt x="25" y="28"/>
                    <a:pt x="25" y="28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3" y="27"/>
                    <a:pt x="23" y="27"/>
                    <a:pt x="23" y="27"/>
                  </a:cubicBezTo>
                  <a:cubicBezTo>
                    <a:pt x="23" y="27"/>
                    <a:pt x="23" y="27"/>
                    <a:pt x="23" y="27"/>
                  </a:cubicBezTo>
                  <a:cubicBezTo>
                    <a:pt x="23" y="26"/>
                    <a:pt x="23" y="26"/>
                    <a:pt x="23" y="26"/>
                  </a:cubicBezTo>
                  <a:cubicBezTo>
                    <a:pt x="22" y="26"/>
                    <a:pt x="22" y="26"/>
                    <a:pt x="22" y="26"/>
                  </a:cubicBezTo>
                  <a:cubicBezTo>
                    <a:pt x="21" y="24"/>
                    <a:pt x="20" y="23"/>
                    <a:pt x="20" y="22"/>
                  </a:cubicBezTo>
                  <a:cubicBezTo>
                    <a:pt x="19" y="21"/>
                    <a:pt x="18" y="20"/>
                    <a:pt x="18" y="19"/>
                  </a:cubicBezTo>
                  <a:cubicBezTo>
                    <a:pt x="17" y="18"/>
                    <a:pt x="17" y="17"/>
                    <a:pt x="16" y="16"/>
                  </a:cubicBezTo>
                  <a:cubicBezTo>
                    <a:pt x="16" y="14"/>
                    <a:pt x="16" y="13"/>
                    <a:pt x="16" y="12"/>
                  </a:cubicBezTo>
                  <a:cubicBezTo>
                    <a:pt x="16" y="9"/>
                    <a:pt x="16" y="6"/>
                    <a:pt x="16" y="4"/>
                  </a:cubicBezTo>
                  <a:cubicBezTo>
                    <a:pt x="16" y="3"/>
                    <a:pt x="16" y="2"/>
                    <a:pt x="16" y="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438" name="Group 322">
            <a:extLst>
              <a:ext uri="{FF2B5EF4-FFF2-40B4-BE49-F238E27FC236}">
                <a16:creationId xmlns:a16="http://schemas.microsoft.com/office/drawing/2014/main" id="{D3A344A9-A51A-EF50-A092-8AC31A0D3A94}"/>
              </a:ext>
            </a:extLst>
          </p:cNvPr>
          <p:cNvGrpSpPr/>
          <p:nvPr/>
        </p:nvGrpSpPr>
        <p:grpSpPr>
          <a:xfrm>
            <a:off x="3762784" y="3159606"/>
            <a:ext cx="363534" cy="384171"/>
            <a:chOff x="2082800" y="1481138"/>
            <a:chExt cx="363538" cy="384175"/>
          </a:xfrm>
          <a:solidFill>
            <a:srgbClr val="10A9A6"/>
          </a:solidFill>
        </p:grpSpPr>
        <p:sp>
          <p:nvSpPr>
            <p:cNvPr id="1439" name="Freeform 46">
              <a:extLst>
                <a:ext uri="{FF2B5EF4-FFF2-40B4-BE49-F238E27FC236}">
                  <a16:creationId xmlns:a16="http://schemas.microsoft.com/office/drawing/2014/main" id="{FE2EF5B4-115E-AE06-5921-CE88137AC9C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82800" y="1639888"/>
              <a:ext cx="363538" cy="180975"/>
            </a:xfrm>
            <a:custGeom>
              <a:avLst/>
              <a:gdLst/>
              <a:ahLst/>
              <a:cxnLst>
                <a:cxn ang="0">
                  <a:pos x="99" y="118"/>
                </a:cxn>
                <a:cxn ang="0">
                  <a:pos x="177" y="80"/>
                </a:cxn>
                <a:cxn ang="0">
                  <a:pos x="195" y="84"/>
                </a:cxn>
                <a:cxn ang="0">
                  <a:pos x="237" y="42"/>
                </a:cxn>
                <a:cxn ang="0">
                  <a:pos x="197" y="0"/>
                </a:cxn>
                <a:cxn ang="0">
                  <a:pos x="197" y="0"/>
                </a:cxn>
                <a:cxn ang="0">
                  <a:pos x="1" y="0"/>
                </a:cxn>
                <a:cxn ang="0">
                  <a:pos x="0" y="19"/>
                </a:cxn>
                <a:cxn ang="0">
                  <a:pos x="99" y="118"/>
                </a:cxn>
                <a:cxn ang="0">
                  <a:pos x="199" y="19"/>
                </a:cxn>
                <a:cxn ang="0">
                  <a:pos x="199" y="19"/>
                </a:cxn>
                <a:cxn ang="0">
                  <a:pos x="219" y="42"/>
                </a:cxn>
                <a:cxn ang="0">
                  <a:pos x="195" y="66"/>
                </a:cxn>
                <a:cxn ang="0">
                  <a:pos x="187" y="65"/>
                </a:cxn>
                <a:cxn ang="0">
                  <a:pos x="199" y="19"/>
                </a:cxn>
              </a:cxnLst>
              <a:rect l="0" t="0" r="r" b="b"/>
              <a:pathLst>
                <a:path w="237" h="118">
                  <a:moveTo>
                    <a:pt x="99" y="118"/>
                  </a:moveTo>
                  <a:cubicBezTo>
                    <a:pt x="131" y="118"/>
                    <a:pt x="159" y="103"/>
                    <a:pt x="177" y="80"/>
                  </a:cubicBezTo>
                  <a:cubicBezTo>
                    <a:pt x="183" y="83"/>
                    <a:pt x="189" y="84"/>
                    <a:pt x="195" y="84"/>
                  </a:cubicBezTo>
                  <a:cubicBezTo>
                    <a:pt x="218" y="84"/>
                    <a:pt x="237" y="65"/>
                    <a:pt x="237" y="42"/>
                  </a:cubicBezTo>
                  <a:cubicBezTo>
                    <a:pt x="237" y="20"/>
                    <a:pt x="219" y="1"/>
                    <a:pt x="197" y="0"/>
                  </a:cubicBezTo>
                  <a:cubicBezTo>
                    <a:pt x="197" y="0"/>
                    <a:pt x="197" y="0"/>
                    <a:pt x="197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6"/>
                    <a:pt x="0" y="13"/>
                    <a:pt x="0" y="19"/>
                  </a:cubicBezTo>
                  <a:cubicBezTo>
                    <a:pt x="0" y="74"/>
                    <a:pt x="44" y="118"/>
                    <a:pt x="99" y="118"/>
                  </a:cubicBezTo>
                  <a:moveTo>
                    <a:pt x="199" y="19"/>
                  </a:moveTo>
                  <a:cubicBezTo>
                    <a:pt x="199" y="19"/>
                    <a:pt x="199" y="19"/>
                    <a:pt x="199" y="19"/>
                  </a:cubicBezTo>
                  <a:cubicBezTo>
                    <a:pt x="210" y="21"/>
                    <a:pt x="219" y="30"/>
                    <a:pt x="219" y="42"/>
                  </a:cubicBezTo>
                  <a:cubicBezTo>
                    <a:pt x="219" y="55"/>
                    <a:pt x="208" y="66"/>
                    <a:pt x="195" y="66"/>
                  </a:cubicBezTo>
                  <a:cubicBezTo>
                    <a:pt x="192" y="66"/>
                    <a:pt x="190" y="66"/>
                    <a:pt x="187" y="65"/>
                  </a:cubicBezTo>
                  <a:cubicBezTo>
                    <a:pt x="194" y="51"/>
                    <a:pt x="199" y="35"/>
                    <a:pt x="199" y="1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40" name="Rectangle 47">
              <a:extLst>
                <a:ext uri="{FF2B5EF4-FFF2-40B4-BE49-F238E27FC236}">
                  <a16:creationId xmlns:a16="http://schemas.microsoft.com/office/drawing/2014/main" id="{5677AD6E-56F7-9FF8-B58D-DBB2E6FCF5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2800" y="1836738"/>
              <a:ext cx="327025" cy="2857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41" name="Freeform 48">
              <a:extLst>
                <a:ext uri="{FF2B5EF4-FFF2-40B4-BE49-F238E27FC236}">
                  <a16:creationId xmlns:a16="http://schemas.microsoft.com/office/drawing/2014/main" id="{26F74974-6C22-2EF5-A0F8-5D5565D1E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000" y="1481138"/>
              <a:ext cx="57150" cy="149225"/>
            </a:xfrm>
            <a:custGeom>
              <a:avLst/>
              <a:gdLst/>
              <a:ahLst/>
              <a:cxnLst>
                <a:cxn ang="0">
                  <a:pos x="13" y="74"/>
                </a:cxn>
                <a:cxn ang="0">
                  <a:pos x="19" y="94"/>
                </a:cxn>
                <a:cxn ang="0">
                  <a:pos x="35" y="59"/>
                </a:cxn>
                <a:cxn ang="0">
                  <a:pos x="25" y="39"/>
                </a:cxn>
                <a:cxn ang="0">
                  <a:pos x="25" y="24"/>
                </a:cxn>
                <a:cxn ang="0">
                  <a:pos x="14" y="7"/>
                </a:cxn>
                <a:cxn ang="0">
                  <a:pos x="4" y="41"/>
                </a:cxn>
                <a:cxn ang="0">
                  <a:pos x="13" y="74"/>
                </a:cxn>
              </a:cxnLst>
              <a:rect l="0" t="0" r="r" b="b"/>
              <a:pathLst>
                <a:path w="38" h="98">
                  <a:moveTo>
                    <a:pt x="13" y="74"/>
                  </a:moveTo>
                  <a:cubicBezTo>
                    <a:pt x="1" y="78"/>
                    <a:pt x="6" y="98"/>
                    <a:pt x="19" y="94"/>
                  </a:cubicBezTo>
                  <a:cubicBezTo>
                    <a:pt x="33" y="88"/>
                    <a:pt x="38" y="74"/>
                    <a:pt x="35" y="59"/>
                  </a:cubicBezTo>
                  <a:cubicBezTo>
                    <a:pt x="33" y="52"/>
                    <a:pt x="29" y="46"/>
                    <a:pt x="25" y="39"/>
                  </a:cubicBezTo>
                  <a:cubicBezTo>
                    <a:pt x="23" y="36"/>
                    <a:pt x="20" y="27"/>
                    <a:pt x="25" y="24"/>
                  </a:cubicBezTo>
                  <a:cubicBezTo>
                    <a:pt x="36" y="17"/>
                    <a:pt x="25" y="0"/>
                    <a:pt x="14" y="7"/>
                  </a:cubicBezTo>
                  <a:cubicBezTo>
                    <a:pt x="2" y="14"/>
                    <a:pt x="0" y="28"/>
                    <a:pt x="4" y="41"/>
                  </a:cubicBezTo>
                  <a:cubicBezTo>
                    <a:pt x="5" y="46"/>
                    <a:pt x="22" y="71"/>
                    <a:pt x="13" y="7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42" name="Freeform 49">
              <a:extLst>
                <a:ext uri="{FF2B5EF4-FFF2-40B4-BE49-F238E27FC236}">
                  <a16:creationId xmlns:a16="http://schemas.microsoft.com/office/drawing/2014/main" id="{3918FB7C-9F17-E9EE-B5F5-975DB150C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4725" y="1481138"/>
              <a:ext cx="57150" cy="149225"/>
            </a:xfrm>
            <a:custGeom>
              <a:avLst/>
              <a:gdLst/>
              <a:ahLst/>
              <a:cxnLst>
                <a:cxn ang="0">
                  <a:pos x="13" y="74"/>
                </a:cxn>
                <a:cxn ang="0">
                  <a:pos x="19" y="94"/>
                </a:cxn>
                <a:cxn ang="0">
                  <a:pos x="35" y="59"/>
                </a:cxn>
                <a:cxn ang="0">
                  <a:pos x="25" y="39"/>
                </a:cxn>
                <a:cxn ang="0">
                  <a:pos x="24" y="24"/>
                </a:cxn>
                <a:cxn ang="0">
                  <a:pos x="14" y="7"/>
                </a:cxn>
                <a:cxn ang="0">
                  <a:pos x="4" y="41"/>
                </a:cxn>
                <a:cxn ang="0">
                  <a:pos x="13" y="74"/>
                </a:cxn>
              </a:cxnLst>
              <a:rect l="0" t="0" r="r" b="b"/>
              <a:pathLst>
                <a:path w="38" h="98">
                  <a:moveTo>
                    <a:pt x="13" y="74"/>
                  </a:moveTo>
                  <a:cubicBezTo>
                    <a:pt x="1" y="78"/>
                    <a:pt x="6" y="98"/>
                    <a:pt x="19" y="94"/>
                  </a:cubicBezTo>
                  <a:cubicBezTo>
                    <a:pt x="33" y="88"/>
                    <a:pt x="38" y="74"/>
                    <a:pt x="35" y="59"/>
                  </a:cubicBezTo>
                  <a:cubicBezTo>
                    <a:pt x="33" y="52"/>
                    <a:pt x="28" y="46"/>
                    <a:pt x="25" y="39"/>
                  </a:cubicBezTo>
                  <a:cubicBezTo>
                    <a:pt x="23" y="36"/>
                    <a:pt x="19" y="27"/>
                    <a:pt x="24" y="24"/>
                  </a:cubicBezTo>
                  <a:cubicBezTo>
                    <a:pt x="36" y="17"/>
                    <a:pt x="25" y="0"/>
                    <a:pt x="14" y="7"/>
                  </a:cubicBezTo>
                  <a:cubicBezTo>
                    <a:pt x="2" y="14"/>
                    <a:pt x="0" y="28"/>
                    <a:pt x="4" y="41"/>
                  </a:cubicBezTo>
                  <a:cubicBezTo>
                    <a:pt x="5" y="46"/>
                    <a:pt x="22" y="71"/>
                    <a:pt x="13" y="7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77" name="Freeform 50">
            <a:extLst>
              <a:ext uri="{FF2B5EF4-FFF2-40B4-BE49-F238E27FC236}">
                <a16:creationId xmlns:a16="http://schemas.microsoft.com/office/drawing/2014/main" id="{844C2008-1435-EEBE-4158-8B0EA3A73534}"/>
              </a:ext>
            </a:extLst>
          </p:cNvPr>
          <p:cNvSpPr>
            <a:spLocks noEditPoints="1"/>
          </p:cNvSpPr>
          <p:nvPr/>
        </p:nvSpPr>
        <p:spPr bwMode="auto">
          <a:xfrm>
            <a:off x="3796122" y="3871145"/>
            <a:ext cx="296860" cy="360359"/>
          </a:xfrm>
          <a:custGeom>
            <a:avLst/>
            <a:gdLst/>
            <a:ahLst/>
            <a:cxnLst>
              <a:cxn ang="0">
                <a:pos x="0" y="235"/>
              </a:cxn>
              <a:cxn ang="0">
                <a:pos x="48" y="183"/>
              </a:cxn>
              <a:cxn ang="0">
                <a:pos x="195" y="183"/>
              </a:cxn>
              <a:cxn ang="0">
                <a:pos x="195" y="0"/>
              </a:cxn>
              <a:cxn ang="0">
                <a:pos x="0" y="0"/>
              </a:cxn>
              <a:cxn ang="0">
                <a:pos x="0" y="235"/>
              </a:cxn>
              <a:cxn ang="0">
                <a:pos x="150" y="77"/>
              </a:cxn>
              <a:cxn ang="0">
                <a:pos x="167" y="93"/>
              </a:cxn>
              <a:cxn ang="0">
                <a:pos x="150" y="110"/>
              </a:cxn>
              <a:cxn ang="0">
                <a:pos x="134" y="93"/>
              </a:cxn>
              <a:cxn ang="0">
                <a:pos x="150" y="77"/>
              </a:cxn>
              <a:cxn ang="0">
                <a:pos x="97" y="77"/>
              </a:cxn>
              <a:cxn ang="0">
                <a:pos x="114" y="93"/>
              </a:cxn>
              <a:cxn ang="0">
                <a:pos x="97" y="110"/>
              </a:cxn>
              <a:cxn ang="0">
                <a:pos x="81" y="93"/>
              </a:cxn>
              <a:cxn ang="0">
                <a:pos x="97" y="77"/>
              </a:cxn>
              <a:cxn ang="0">
                <a:pos x="45" y="77"/>
              </a:cxn>
              <a:cxn ang="0">
                <a:pos x="61" y="93"/>
              </a:cxn>
              <a:cxn ang="0">
                <a:pos x="45" y="110"/>
              </a:cxn>
              <a:cxn ang="0">
                <a:pos x="28" y="93"/>
              </a:cxn>
              <a:cxn ang="0">
                <a:pos x="45" y="77"/>
              </a:cxn>
            </a:cxnLst>
            <a:rect l="0" t="0" r="r" b="b"/>
            <a:pathLst>
              <a:path w="195" h="235">
                <a:moveTo>
                  <a:pt x="0" y="235"/>
                </a:moveTo>
                <a:cubicBezTo>
                  <a:pt x="48" y="183"/>
                  <a:pt x="48" y="183"/>
                  <a:pt x="48" y="183"/>
                </a:cubicBezTo>
                <a:cubicBezTo>
                  <a:pt x="195" y="183"/>
                  <a:pt x="195" y="183"/>
                  <a:pt x="195" y="183"/>
                </a:cubicBezTo>
                <a:cubicBezTo>
                  <a:pt x="195" y="0"/>
                  <a:pt x="195" y="0"/>
                  <a:pt x="195" y="0"/>
                </a:cubicBezTo>
                <a:cubicBezTo>
                  <a:pt x="0" y="0"/>
                  <a:pt x="0" y="0"/>
                  <a:pt x="0" y="0"/>
                </a:cubicBezTo>
                <a:lnTo>
                  <a:pt x="0" y="235"/>
                </a:lnTo>
                <a:close/>
                <a:moveTo>
                  <a:pt x="150" y="77"/>
                </a:moveTo>
                <a:cubicBezTo>
                  <a:pt x="159" y="77"/>
                  <a:pt x="167" y="84"/>
                  <a:pt x="167" y="93"/>
                </a:cubicBezTo>
                <a:cubicBezTo>
                  <a:pt x="167" y="102"/>
                  <a:pt x="159" y="110"/>
                  <a:pt x="150" y="110"/>
                </a:cubicBezTo>
                <a:cubicBezTo>
                  <a:pt x="141" y="110"/>
                  <a:pt x="134" y="102"/>
                  <a:pt x="134" y="93"/>
                </a:cubicBezTo>
                <a:cubicBezTo>
                  <a:pt x="134" y="84"/>
                  <a:pt x="141" y="77"/>
                  <a:pt x="150" y="77"/>
                </a:cubicBezTo>
                <a:moveTo>
                  <a:pt x="97" y="77"/>
                </a:moveTo>
                <a:cubicBezTo>
                  <a:pt x="107" y="77"/>
                  <a:pt x="114" y="84"/>
                  <a:pt x="114" y="93"/>
                </a:cubicBezTo>
                <a:cubicBezTo>
                  <a:pt x="114" y="102"/>
                  <a:pt x="107" y="110"/>
                  <a:pt x="97" y="110"/>
                </a:cubicBezTo>
                <a:cubicBezTo>
                  <a:pt x="88" y="110"/>
                  <a:pt x="81" y="102"/>
                  <a:pt x="81" y="93"/>
                </a:cubicBezTo>
                <a:cubicBezTo>
                  <a:pt x="81" y="84"/>
                  <a:pt x="88" y="77"/>
                  <a:pt x="97" y="77"/>
                </a:cubicBezTo>
                <a:moveTo>
                  <a:pt x="45" y="77"/>
                </a:moveTo>
                <a:cubicBezTo>
                  <a:pt x="54" y="77"/>
                  <a:pt x="61" y="84"/>
                  <a:pt x="61" y="93"/>
                </a:cubicBezTo>
                <a:cubicBezTo>
                  <a:pt x="61" y="102"/>
                  <a:pt x="54" y="110"/>
                  <a:pt x="45" y="110"/>
                </a:cubicBezTo>
                <a:cubicBezTo>
                  <a:pt x="36" y="110"/>
                  <a:pt x="28" y="102"/>
                  <a:pt x="28" y="93"/>
                </a:cubicBezTo>
                <a:cubicBezTo>
                  <a:pt x="28" y="84"/>
                  <a:pt x="36" y="77"/>
                  <a:pt x="45" y="77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78" name="Group 332">
            <a:extLst>
              <a:ext uri="{FF2B5EF4-FFF2-40B4-BE49-F238E27FC236}">
                <a16:creationId xmlns:a16="http://schemas.microsoft.com/office/drawing/2014/main" id="{0A24EC20-3595-31B4-01D3-C9B7D3DCE287}"/>
              </a:ext>
            </a:extLst>
          </p:cNvPr>
          <p:cNvGrpSpPr/>
          <p:nvPr/>
        </p:nvGrpSpPr>
        <p:grpSpPr>
          <a:xfrm>
            <a:off x="5380432" y="5249493"/>
            <a:ext cx="387346" cy="311147"/>
            <a:chOff x="3700463" y="3305175"/>
            <a:chExt cx="387350" cy="311150"/>
          </a:xfrm>
          <a:solidFill>
            <a:srgbClr val="2CC17C"/>
          </a:solidFill>
        </p:grpSpPr>
        <p:sp>
          <p:nvSpPr>
            <p:cNvPr id="179" name="Freeform 51">
              <a:extLst>
                <a:ext uri="{FF2B5EF4-FFF2-40B4-BE49-F238E27FC236}">
                  <a16:creationId xmlns:a16="http://schemas.microsoft.com/office/drawing/2014/main" id="{9DB67B28-0081-27F0-B3CB-68A21FD61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463" y="3378200"/>
              <a:ext cx="277813" cy="238125"/>
            </a:xfrm>
            <a:custGeom>
              <a:avLst/>
              <a:gdLst/>
              <a:ahLst/>
              <a:cxnLst>
                <a:cxn ang="0">
                  <a:pos x="18" y="150"/>
                </a:cxn>
                <a:cxn ang="0">
                  <a:pos x="50" y="117"/>
                </a:cxn>
                <a:cxn ang="0">
                  <a:pos x="175" y="117"/>
                </a:cxn>
                <a:cxn ang="0">
                  <a:pos x="175" y="82"/>
                </a:cxn>
                <a:cxn ang="0">
                  <a:pos x="62" y="82"/>
                </a:cxn>
                <a:cxn ang="0">
                  <a:pos x="55" y="82"/>
                </a:cxn>
                <a:cxn ang="0">
                  <a:pos x="55" y="76"/>
                </a:cxn>
                <a:cxn ang="0">
                  <a:pos x="55" y="0"/>
                </a:cxn>
                <a:cxn ang="0">
                  <a:pos x="0" y="0"/>
                </a:cxn>
                <a:cxn ang="0">
                  <a:pos x="0" y="117"/>
                </a:cxn>
                <a:cxn ang="0">
                  <a:pos x="18" y="117"/>
                </a:cxn>
                <a:cxn ang="0">
                  <a:pos x="18" y="150"/>
                </a:cxn>
              </a:cxnLst>
              <a:rect l="0" t="0" r="r" b="b"/>
              <a:pathLst>
                <a:path w="175" h="150">
                  <a:moveTo>
                    <a:pt x="18" y="150"/>
                  </a:moveTo>
                  <a:lnTo>
                    <a:pt x="50" y="117"/>
                  </a:lnTo>
                  <a:lnTo>
                    <a:pt x="175" y="117"/>
                  </a:lnTo>
                  <a:lnTo>
                    <a:pt x="175" y="82"/>
                  </a:lnTo>
                  <a:lnTo>
                    <a:pt x="62" y="82"/>
                  </a:lnTo>
                  <a:lnTo>
                    <a:pt x="55" y="82"/>
                  </a:lnTo>
                  <a:lnTo>
                    <a:pt x="55" y="76"/>
                  </a:lnTo>
                  <a:lnTo>
                    <a:pt x="55" y="0"/>
                  </a:lnTo>
                  <a:lnTo>
                    <a:pt x="0" y="0"/>
                  </a:lnTo>
                  <a:lnTo>
                    <a:pt x="0" y="117"/>
                  </a:lnTo>
                  <a:lnTo>
                    <a:pt x="18" y="117"/>
                  </a:lnTo>
                  <a:lnTo>
                    <a:pt x="18" y="15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0" name="Freeform 52">
              <a:extLst>
                <a:ext uri="{FF2B5EF4-FFF2-40B4-BE49-F238E27FC236}">
                  <a16:creationId xmlns:a16="http://schemas.microsoft.com/office/drawing/2014/main" id="{B988CFE3-0392-4C2A-470E-EC4C042AB61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98888" y="3305175"/>
              <a:ext cx="288925" cy="247650"/>
            </a:xfrm>
            <a:custGeom>
              <a:avLst/>
              <a:gdLst/>
              <a:ahLst/>
              <a:cxnLst>
                <a:cxn ang="0">
                  <a:pos x="136" y="126"/>
                </a:cxn>
                <a:cxn ang="0">
                  <a:pos x="168" y="163"/>
                </a:cxn>
                <a:cxn ang="0">
                  <a:pos x="168" y="126"/>
                </a:cxn>
                <a:cxn ang="0">
                  <a:pos x="189" y="126"/>
                </a:cxn>
                <a:cxn ang="0">
                  <a:pos x="189" y="0"/>
                </a:cxn>
                <a:cxn ang="0">
                  <a:pos x="0" y="0"/>
                </a:cxn>
                <a:cxn ang="0">
                  <a:pos x="0" y="48"/>
                </a:cxn>
                <a:cxn ang="0">
                  <a:pos x="0" y="126"/>
                </a:cxn>
                <a:cxn ang="0">
                  <a:pos x="118" y="126"/>
                </a:cxn>
                <a:cxn ang="0">
                  <a:pos x="136" y="126"/>
                </a:cxn>
                <a:cxn ang="0">
                  <a:pos x="158" y="50"/>
                </a:cxn>
                <a:cxn ang="0">
                  <a:pos x="172" y="65"/>
                </a:cxn>
                <a:cxn ang="0">
                  <a:pos x="158" y="79"/>
                </a:cxn>
                <a:cxn ang="0">
                  <a:pos x="143" y="65"/>
                </a:cxn>
                <a:cxn ang="0">
                  <a:pos x="158" y="50"/>
                </a:cxn>
                <a:cxn ang="0">
                  <a:pos x="37" y="79"/>
                </a:cxn>
                <a:cxn ang="0">
                  <a:pos x="23" y="65"/>
                </a:cxn>
                <a:cxn ang="0">
                  <a:pos x="37" y="50"/>
                </a:cxn>
                <a:cxn ang="0">
                  <a:pos x="51" y="65"/>
                </a:cxn>
                <a:cxn ang="0">
                  <a:pos x="37" y="79"/>
                </a:cxn>
                <a:cxn ang="0">
                  <a:pos x="77" y="79"/>
                </a:cxn>
                <a:cxn ang="0">
                  <a:pos x="63" y="65"/>
                </a:cxn>
                <a:cxn ang="0">
                  <a:pos x="77" y="50"/>
                </a:cxn>
                <a:cxn ang="0">
                  <a:pos x="92" y="65"/>
                </a:cxn>
                <a:cxn ang="0">
                  <a:pos x="77" y="79"/>
                </a:cxn>
                <a:cxn ang="0">
                  <a:pos x="117" y="79"/>
                </a:cxn>
                <a:cxn ang="0">
                  <a:pos x="103" y="65"/>
                </a:cxn>
                <a:cxn ang="0">
                  <a:pos x="117" y="50"/>
                </a:cxn>
                <a:cxn ang="0">
                  <a:pos x="118" y="50"/>
                </a:cxn>
                <a:cxn ang="0">
                  <a:pos x="132" y="65"/>
                </a:cxn>
                <a:cxn ang="0">
                  <a:pos x="118" y="79"/>
                </a:cxn>
                <a:cxn ang="0">
                  <a:pos x="117" y="79"/>
                </a:cxn>
              </a:cxnLst>
              <a:rect l="0" t="0" r="r" b="b"/>
              <a:pathLst>
                <a:path w="189" h="163">
                  <a:moveTo>
                    <a:pt x="136" y="126"/>
                  </a:moveTo>
                  <a:cubicBezTo>
                    <a:pt x="168" y="163"/>
                    <a:pt x="168" y="163"/>
                    <a:pt x="168" y="163"/>
                  </a:cubicBezTo>
                  <a:cubicBezTo>
                    <a:pt x="168" y="126"/>
                    <a:pt x="168" y="126"/>
                    <a:pt x="168" y="126"/>
                  </a:cubicBezTo>
                  <a:cubicBezTo>
                    <a:pt x="189" y="126"/>
                    <a:pt x="189" y="126"/>
                    <a:pt x="189" y="126"/>
                  </a:cubicBezTo>
                  <a:cubicBezTo>
                    <a:pt x="189" y="0"/>
                    <a:pt x="189" y="0"/>
                    <a:pt x="18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126"/>
                    <a:pt x="0" y="126"/>
                    <a:pt x="0" y="126"/>
                  </a:cubicBezTo>
                  <a:cubicBezTo>
                    <a:pt x="118" y="126"/>
                    <a:pt x="118" y="126"/>
                    <a:pt x="118" y="126"/>
                  </a:cubicBezTo>
                  <a:lnTo>
                    <a:pt x="136" y="126"/>
                  </a:lnTo>
                  <a:close/>
                  <a:moveTo>
                    <a:pt x="158" y="50"/>
                  </a:moveTo>
                  <a:cubicBezTo>
                    <a:pt x="166" y="50"/>
                    <a:pt x="172" y="57"/>
                    <a:pt x="172" y="65"/>
                  </a:cubicBezTo>
                  <a:cubicBezTo>
                    <a:pt x="172" y="73"/>
                    <a:pt x="166" y="79"/>
                    <a:pt x="158" y="79"/>
                  </a:cubicBezTo>
                  <a:cubicBezTo>
                    <a:pt x="150" y="79"/>
                    <a:pt x="143" y="73"/>
                    <a:pt x="143" y="65"/>
                  </a:cubicBezTo>
                  <a:cubicBezTo>
                    <a:pt x="143" y="57"/>
                    <a:pt x="150" y="50"/>
                    <a:pt x="158" y="50"/>
                  </a:cubicBezTo>
                  <a:moveTo>
                    <a:pt x="37" y="79"/>
                  </a:moveTo>
                  <a:cubicBezTo>
                    <a:pt x="29" y="79"/>
                    <a:pt x="23" y="73"/>
                    <a:pt x="23" y="65"/>
                  </a:cubicBezTo>
                  <a:cubicBezTo>
                    <a:pt x="23" y="57"/>
                    <a:pt x="29" y="50"/>
                    <a:pt x="37" y="50"/>
                  </a:cubicBezTo>
                  <a:cubicBezTo>
                    <a:pt x="45" y="50"/>
                    <a:pt x="51" y="57"/>
                    <a:pt x="51" y="65"/>
                  </a:cubicBezTo>
                  <a:cubicBezTo>
                    <a:pt x="51" y="73"/>
                    <a:pt x="45" y="79"/>
                    <a:pt x="37" y="79"/>
                  </a:cubicBezTo>
                  <a:moveTo>
                    <a:pt x="77" y="79"/>
                  </a:moveTo>
                  <a:cubicBezTo>
                    <a:pt x="69" y="79"/>
                    <a:pt x="63" y="73"/>
                    <a:pt x="63" y="65"/>
                  </a:cubicBezTo>
                  <a:cubicBezTo>
                    <a:pt x="63" y="57"/>
                    <a:pt x="69" y="50"/>
                    <a:pt x="77" y="50"/>
                  </a:cubicBezTo>
                  <a:cubicBezTo>
                    <a:pt x="85" y="50"/>
                    <a:pt x="92" y="57"/>
                    <a:pt x="92" y="65"/>
                  </a:cubicBezTo>
                  <a:cubicBezTo>
                    <a:pt x="92" y="73"/>
                    <a:pt x="85" y="79"/>
                    <a:pt x="77" y="79"/>
                  </a:cubicBezTo>
                  <a:moveTo>
                    <a:pt x="117" y="79"/>
                  </a:moveTo>
                  <a:cubicBezTo>
                    <a:pt x="110" y="79"/>
                    <a:pt x="103" y="73"/>
                    <a:pt x="103" y="65"/>
                  </a:cubicBezTo>
                  <a:cubicBezTo>
                    <a:pt x="103" y="57"/>
                    <a:pt x="110" y="50"/>
                    <a:pt x="117" y="50"/>
                  </a:cubicBezTo>
                  <a:cubicBezTo>
                    <a:pt x="118" y="50"/>
                    <a:pt x="118" y="50"/>
                    <a:pt x="118" y="50"/>
                  </a:cubicBezTo>
                  <a:cubicBezTo>
                    <a:pt x="126" y="51"/>
                    <a:pt x="132" y="57"/>
                    <a:pt x="132" y="65"/>
                  </a:cubicBezTo>
                  <a:cubicBezTo>
                    <a:pt x="132" y="72"/>
                    <a:pt x="126" y="78"/>
                    <a:pt x="118" y="79"/>
                  </a:cubicBezTo>
                  <a:cubicBezTo>
                    <a:pt x="118" y="79"/>
                    <a:pt x="118" y="79"/>
                    <a:pt x="117" y="7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81" name="Group 334">
            <a:extLst>
              <a:ext uri="{FF2B5EF4-FFF2-40B4-BE49-F238E27FC236}">
                <a16:creationId xmlns:a16="http://schemas.microsoft.com/office/drawing/2014/main" id="{8EF9355E-1685-F8C4-3CAD-898146AFF075}"/>
              </a:ext>
            </a:extLst>
          </p:cNvPr>
          <p:cNvGrpSpPr/>
          <p:nvPr/>
        </p:nvGrpSpPr>
        <p:grpSpPr>
          <a:xfrm>
            <a:off x="5937639" y="5249493"/>
            <a:ext cx="385759" cy="311147"/>
            <a:chOff x="4257675" y="3305175"/>
            <a:chExt cx="385763" cy="311150"/>
          </a:xfrm>
          <a:solidFill>
            <a:srgbClr val="2CC17C"/>
          </a:solidFill>
        </p:grpSpPr>
        <p:sp>
          <p:nvSpPr>
            <p:cNvPr id="182" name="Freeform 53">
              <a:extLst>
                <a:ext uri="{FF2B5EF4-FFF2-40B4-BE49-F238E27FC236}">
                  <a16:creationId xmlns:a16="http://schemas.microsoft.com/office/drawing/2014/main" id="{282D07A3-C749-113D-6BE8-094AE2A656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675" y="3378200"/>
              <a:ext cx="279400" cy="238125"/>
            </a:xfrm>
            <a:custGeom>
              <a:avLst/>
              <a:gdLst/>
              <a:ahLst/>
              <a:cxnLst>
                <a:cxn ang="0">
                  <a:pos x="19" y="150"/>
                </a:cxn>
                <a:cxn ang="0">
                  <a:pos x="50" y="117"/>
                </a:cxn>
                <a:cxn ang="0">
                  <a:pos x="176" y="117"/>
                </a:cxn>
                <a:cxn ang="0">
                  <a:pos x="176" y="83"/>
                </a:cxn>
                <a:cxn ang="0">
                  <a:pos x="61" y="83"/>
                </a:cxn>
                <a:cxn ang="0">
                  <a:pos x="55" y="83"/>
                </a:cxn>
                <a:cxn ang="0">
                  <a:pos x="55" y="76"/>
                </a:cxn>
                <a:cxn ang="0">
                  <a:pos x="55" y="0"/>
                </a:cxn>
                <a:cxn ang="0">
                  <a:pos x="0" y="0"/>
                </a:cxn>
                <a:cxn ang="0">
                  <a:pos x="0" y="117"/>
                </a:cxn>
                <a:cxn ang="0">
                  <a:pos x="19" y="117"/>
                </a:cxn>
                <a:cxn ang="0">
                  <a:pos x="19" y="150"/>
                </a:cxn>
              </a:cxnLst>
              <a:rect l="0" t="0" r="r" b="b"/>
              <a:pathLst>
                <a:path w="176" h="150">
                  <a:moveTo>
                    <a:pt x="19" y="150"/>
                  </a:moveTo>
                  <a:lnTo>
                    <a:pt x="50" y="117"/>
                  </a:lnTo>
                  <a:lnTo>
                    <a:pt x="176" y="117"/>
                  </a:lnTo>
                  <a:lnTo>
                    <a:pt x="176" y="83"/>
                  </a:lnTo>
                  <a:lnTo>
                    <a:pt x="61" y="83"/>
                  </a:lnTo>
                  <a:lnTo>
                    <a:pt x="55" y="83"/>
                  </a:lnTo>
                  <a:lnTo>
                    <a:pt x="55" y="76"/>
                  </a:lnTo>
                  <a:lnTo>
                    <a:pt x="55" y="0"/>
                  </a:lnTo>
                  <a:lnTo>
                    <a:pt x="0" y="0"/>
                  </a:lnTo>
                  <a:lnTo>
                    <a:pt x="0" y="117"/>
                  </a:lnTo>
                  <a:lnTo>
                    <a:pt x="19" y="117"/>
                  </a:lnTo>
                  <a:lnTo>
                    <a:pt x="19" y="15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3" name="Freeform 54">
              <a:extLst>
                <a:ext uri="{FF2B5EF4-FFF2-40B4-BE49-F238E27FC236}">
                  <a16:creationId xmlns:a16="http://schemas.microsoft.com/office/drawing/2014/main" id="{BE50BCC3-5969-87B3-6ABC-52F96E6BA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4513" y="3305175"/>
              <a:ext cx="288925" cy="247650"/>
            </a:xfrm>
            <a:custGeom>
              <a:avLst/>
              <a:gdLst/>
              <a:ahLst/>
              <a:cxnLst>
                <a:cxn ang="0">
                  <a:pos x="182" y="0"/>
                </a:cxn>
                <a:cxn ang="0">
                  <a:pos x="0" y="0"/>
                </a:cxn>
                <a:cxn ang="0">
                  <a:pos x="0" y="46"/>
                </a:cxn>
                <a:cxn ang="0">
                  <a:pos x="0" y="122"/>
                </a:cxn>
                <a:cxn ang="0">
                  <a:pos x="115" y="122"/>
                </a:cxn>
                <a:cxn ang="0">
                  <a:pos x="131" y="122"/>
                </a:cxn>
                <a:cxn ang="0">
                  <a:pos x="164" y="156"/>
                </a:cxn>
                <a:cxn ang="0">
                  <a:pos x="164" y="122"/>
                </a:cxn>
                <a:cxn ang="0">
                  <a:pos x="182" y="122"/>
                </a:cxn>
                <a:cxn ang="0">
                  <a:pos x="182" y="0"/>
                </a:cxn>
              </a:cxnLst>
              <a:rect l="0" t="0" r="r" b="b"/>
              <a:pathLst>
                <a:path w="182" h="156">
                  <a:moveTo>
                    <a:pt x="182" y="0"/>
                  </a:moveTo>
                  <a:lnTo>
                    <a:pt x="0" y="0"/>
                  </a:lnTo>
                  <a:lnTo>
                    <a:pt x="0" y="46"/>
                  </a:lnTo>
                  <a:lnTo>
                    <a:pt x="0" y="122"/>
                  </a:lnTo>
                  <a:lnTo>
                    <a:pt x="115" y="122"/>
                  </a:lnTo>
                  <a:lnTo>
                    <a:pt x="131" y="122"/>
                  </a:lnTo>
                  <a:lnTo>
                    <a:pt x="164" y="156"/>
                  </a:lnTo>
                  <a:lnTo>
                    <a:pt x="164" y="122"/>
                  </a:lnTo>
                  <a:lnTo>
                    <a:pt x="182" y="122"/>
                  </a:lnTo>
                  <a:lnTo>
                    <a:pt x="182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84" name="Freeform 55">
            <a:extLst>
              <a:ext uri="{FF2B5EF4-FFF2-40B4-BE49-F238E27FC236}">
                <a16:creationId xmlns:a16="http://schemas.microsoft.com/office/drawing/2014/main" id="{426C4D39-2B3D-5FC0-9CE2-D0AEE95604CC}"/>
              </a:ext>
            </a:extLst>
          </p:cNvPr>
          <p:cNvSpPr>
            <a:spLocks noEditPoints="1"/>
          </p:cNvSpPr>
          <p:nvPr/>
        </p:nvSpPr>
        <p:spPr bwMode="auto">
          <a:xfrm>
            <a:off x="5951926" y="3183418"/>
            <a:ext cx="357185" cy="336546"/>
          </a:xfrm>
          <a:custGeom>
            <a:avLst/>
            <a:gdLst/>
            <a:ahLst/>
            <a:cxnLst>
              <a:cxn ang="0">
                <a:pos x="105" y="118"/>
              </a:cxn>
              <a:cxn ang="0">
                <a:pos x="105" y="201"/>
              </a:cxn>
              <a:cxn ang="0">
                <a:pos x="77" y="220"/>
              </a:cxn>
              <a:cxn ang="0">
                <a:pos x="154" y="220"/>
              </a:cxn>
              <a:cxn ang="0">
                <a:pos x="130" y="202"/>
              </a:cxn>
              <a:cxn ang="0">
                <a:pos x="130" y="118"/>
              </a:cxn>
              <a:cxn ang="0">
                <a:pos x="234" y="0"/>
              </a:cxn>
              <a:cxn ang="0">
                <a:pos x="0" y="0"/>
              </a:cxn>
              <a:cxn ang="0">
                <a:pos x="105" y="118"/>
              </a:cxn>
              <a:cxn ang="0">
                <a:pos x="117" y="107"/>
              </a:cxn>
              <a:cxn ang="0">
                <a:pos x="46" y="26"/>
              </a:cxn>
              <a:cxn ang="0">
                <a:pos x="187" y="26"/>
              </a:cxn>
              <a:cxn ang="0">
                <a:pos x="117" y="107"/>
              </a:cxn>
            </a:cxnLst>
            <a:rect l="0" t="0" r="r" b="b"/>
            <a:pathLst>
              <a:path w="234" h="220">
                <a:moveTo>
                  <a:pt x="105" y="118"/>
                </a:moveTo>
                <a:cubicBezTo>
                  <a:pt x="105" y="201"/>
                  <a:pt x="105" y="201"/>
                  <a:pt x="105" y="201"/>
                </a:cubicBezTo>
                <a:cubicBezTo>
                  <a:pt x="89" y="203"/>
                  <a:pt x="77" y="211"/>
                  <a:pt x="77" y="220"/>
                </a:cubicBezTo>
                <a:cubicBezTo>
                  <a:pt x="154" y="220"/>
                  <a:pt x="154" y="220"/>
                  <a:pt x="154" y="220"/>
                </a:cubicBezTo>
                <a:cubicBezTo>
                  <a:pt x="154" y="212"/>
                  <a:pt x="144" y="205"/>
                  <a:pt x="130" y="202"/>
                </a:cubicBezTo>
                <a:cubicBezTo>
                  <a:pt x="130" y="118"/>
                  <a:pt x="130" y="118"/>
                  <a:pt x="130" y="118"/>
                </a:cubicBezTo>
                <a:cubicBezTo>
                  <a:pt x="234" y="0"/>
                  <a:pt x="234" y="0"/>
                  <a:pt x="234" y="0"/>
                </a:cubicBezTo>
                <a:cubicBezTo>
                  <a:pt x="0" y="0"/>
                  <a:pt x="0" y="0"/>
                  <a:pt x="0" y="0"/>
                </a:cubicBezTo>
                <a:lnTo>
                  <a:pt x="105" y="118"/>
                </a:lnTo>
                <a:close/>
                <a:moveTo>
                  <a:pt x="117" y="107"/>
                </a:moveTo>
                <a:cubicBezTo>
                  <a:pt x="46" y="26"/>
                  <a:pt x="46" y="26"/>
                  <a:pt x="46" y="26"/>
                </a:cubicBezTo>
                <a:cubicBezTo>
                  <a:pt x="187" y="26"/>
                  <a:pt x="187" y="26"/>
                  <a:pt x="187" y="26"/>
                </a:cubicBezTo>
                <a:lnTo>
                  <a:pt x="117" y="107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85" name="Freeform 56">
            <a:extLst>
              <a:ext uri="{FF2B5EF4-FFF2-40B4-BE49-F238E27FC236}">
                <a16:creationId xmlns:a16="http://schemas.microsoft.com/office/drawing/2014/main" id="{9AC47405-39DC-9C53-D2EB-23DEB7C9E5C0}"/>
              </a:ext>
            </a:extLst>
          </p:cNvPr>
          <p:cNvSpPr>
            <a:spLocks noEditPoints="1"/>
          </p:cNvSpPr>
          <p:nvPr/>
        </p:nvSpPr>
        <p:spPr bwMode="auto">
          <a:xfrm>
            <a:off x="2719807" y="3864795"/>
            <a:ext cx="369884" cy="371471"/>
          </a:xfrm>
          <a:custGeom>
            <a:avLst/>
            <a:gdLst/>
            <a:ahLst/>
            <a:cxnLst>
              <a:cxn ang="0">
                <a:pos x="121" y="243"/>
              </a:cxn>
              <a:cxn ang="0">
                <a:pos x="242" y="121"/>
              </a:cxn>
              <a:cxn ang="0">
                <a:pos x="121" y="0"/>
              </a:cxn>
              <a:cxn ang="0">
                <a:pos x="0" y="121"/>
              </a:cxn>
              <a:cxn ang="0">
                <a:pos x="121" y="243"/>
              </a:cxn>
              <a:cxn ang="0">
                <a:pos x="157" y="21"/>
              </a:cxn>
              <a:cxn ang="0">
                <a:pos x="202" y="52"/>
              </a:cxn>
              <a:cxn ang="0">
                <a:pos x="158" y="98"/>
              </a:cxn>
              <a:cxn ang="0">
                <a:pos x="140" y="82"/>
              </a:cxn>
              <a:cxn ang="0">
                <a:pos x="157" y="21"/>
              </a:cxn>
              <a:cxn ang="0">
                <a:pos x="139" y="16"/>
              </a:cxn>
              <a:cxn ang="0">
                <a:pos x="134" y="79"/>
              </a:cxn>
              <a:cxn ang="0">
                <a:pos x="127" y="78"/>
              </a:cxn>
              <a:cxn ang="0">
                <a:pos x="118" y="14"/>
              </a:cxn>
              <a:cxn ang="0">
                <a:pos x="139" y="16"/>
              </a:cxn>
              <a:cxn ang="0">
                <a:pos x="121" y="101"/>
              </a:cxn>
              <a:cxn ang="0">
                <a:pos x="141" y="121"/>
              </a:cxn>
              <a:cxn ang="0">
                <a:pos x="121" y="141"/>
              </a:cxn>
              <a:cxn ang="0">
                <a:pos x="101" y="121"/>
              </a:cxn>
              <a:cxn ang="0">
                <a:pos x="121" y="101"/>
              </a:cxn>
              <a:cxn ang="0">
                <a:pos x="93" y="155"/>
              </a:cxn>
              <a:cxn ang="0">
                <a:pos x="115" y="165"/>
              </a:cxn>
              <a:cxn ang="0">
                <a:pos x="93" y="225"/>
              </a:cxn>
              <a:cxn ang="0">
                <a:pos x="45" y="197"/>
              </a:cxn>
              <a:cxn ang="0">
                <a:pos x="93" y="155"/>
              </a:cxn>
            </a:cxnLst>
            <a:rect l="0" t="0" r="r" b="b"/>
            <a:pathLst>
              <a:path w="242" h="243">
                <a:moveTo>
                  <a:pt x="121" y="243"/>
                </a:moveTo>
                <a:cubicBezTo>
                  <a:pt x="188" y="243"/>
                  <a:pt x="242" y="189"/>
                  <a:pt x="242" y="121"/>
                </a:cubicBezTo>
                <a:cubicBezTo>
                  <a:pt x="242" y="54"/>
                  <a:pt x="188" y="0"/>
                  <a:pt x="121" y="0"/>
                </a:cubicBezTo>
                <a:cubicBezTo>
                  <a:pt x="54" y="0"/>
                  <a:pt x="0" y="54"/>
                  <a:pt x="0" y="121"/>
                </a:cubicBezTo>
                <a:cubicBezTo>
                  <a:pt x="0" y="189"/>
                  <a:pt x="54" y="243"/>
                  <a:pt x="121" y="243"/>
                </a:cubicBezTo>
                <a:moveTo>
                  <a:pt x="157" y="21"/>
                </a:moveTo>
                <a:cubicBezTo>
                  <a:pt x="174" y="27"/>
                  <a:pt x="190" y="38"/>
                  <a:pt x="202" y="52"/>
                </a:cubicBezTo>
                <a:cubicBezTo>
                  <a:pt x="158" y="98"/>
                  <a:pt x="158" y="98"/>
                  <a:pt x="158" y="98"/>
                </a:cubicBezTo>
                <a:cubicBezTo>
                  <a:pt x="153" y="91"/>
                  <a:pt x="147" y="85"/>
                  <a:pt x="140" y="82"/>
                </a:cubicBezTo>
                <a:lnTo>
                  <a:pt x="157" y="21"/>
                </a:lnTo>
                <a:close/>
                <a:moveTo>
                  <a:pt x="139" y="16"/>
                </a:moveTo>
                <a:cubicBezTo>
                  <a:pt x="134" y="79"/>
                  <a:pt x="134" y="79"/>
                  <a:pt x="134" y="79"/>
                </a:cubicBezTo>
                <a:cubicBezTo>
                  <a:pt x="132" y="79"/>
                  <a:pt x="129" y="78"/>
                  <a:pt x="127" y="78"/>
                </a:cubicBezTo>
                <a:cubicBezTo>
                  <a:pt x="118" y="14"/>
                  <a:pt x="118" y="14"/>
                  <a:pt x="118" y="14"/>
                </a:cubicBezTo>
                <a:cubicBezTo>
                  <a:pt x="125" y="14"/>
                  <a:pt x="132" y="14"/>
                  <a:pt x="139" y="16"/>
                </a:cubicBezTo>
                <a:moveTo>
                  <a:pt x="121" y="101"/>
                </a:moveTo>
                <a:cubicBezTo>
                  <a:pt x="132" y="101"/>
                  <a:pt x="141" y="110"/>
                  <a:pt x="141" y="121"/>
                </a:cubicBezTo>
                <a:cubicBezTo>
                  <a:pt x="141" y="132"/>
                  <a:pt x="132" y="141"/>
                  <a:pt x="121" y="141"/>
                </a:cubicBezTo>
                <a:cubicBezTo>
                  <a:pt x="110" y="141"/>
                  <a:pt x="101" y="132"/>
                  <a:pt x="101" y="121"/>
                </a:cubicBezTo>
                <a:cubicBezTo>
                  <a:pt x="101" y="110"/>
                  <a:pt x="110" y="101"/>
                  <a:pt x="121" y="101"/>
                </a:cubicBezTo>
                <a:moveTo>
                  <a:pt x="93" y="155"/>
                </a:moveTo>
                <a:cubicBezTo>
                  <a:pt x="100" y="160"/>
                  <a:pt x="107" y="164"/>
                  <a:pt x="115" y="165"/>
                </a:cubicBezTo>
                <a:cubicBezTo>
                  <a:pt x="93" y="225"/>
                  <a:pt x="93" y="225"/>
                  <a:pt x="93" y="225"/>
                </a:cubicBezTo>
                <a:cubicBezTo>
                  <a:pt x="76" y="220"/>
                  <a:pt x="59" y="211"/>
                  <a:pt x="45" y="197"/>
                </a:cubicBezTo>
                <a:lnTo>
                  <a:pt x="93" y="155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86" name="Group 320">
            <a:extLst>
              <a:ext uri="{FF2B5EF4-FFF2-40B4-BE49-F238E27FC236}">
                <a16:creationId xmlns:a16="http://schemas.microsoft.com/office/drawing/2014/main" id="{38B4332E-9C7B-4256-C326-37D366B095D1}"/>
              </a:ext>
            </a:extLst>
          </p:cNvPr>
          <p:cNvGrpSpPr/>
          <p:nvPr/>
        </p:nvGrpSpPr>
        <p:grpSpPr>
          <a:xfrm>
            <a:off x="3235740" y="3860032"/>
            <a:ext cx="306385" cy="400047"/>
            <a:chOff x="1555750" y="2073275"/>
            <a:chExt cx="306388" cy="400051"/>
          </a:xfrm>
          <a:solidFill>
            <a:srgbClr val="268CAB"/>
          </a:solidFill>
        </p:grpSpPr>
        <p:sp>
          <p:nvSpPr>
            <p:cNvPr id="187" name="Freeform 57">
              <a:extLst>
                <a:ext uri="{FF2B5EF4-FFF2-40B4-BE49-F238E27FC236}">
                  <a16:creationId xmlns:a16="http://schemas.microsoft.com/office/drawing/2014/main" id="{9976CFAF-1797-F555-D8C0-456F742C2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900" y="2073275"/>
              <a:ext cx="192088" cy="193675"/>
            </a:xfrm>
            <a:custGeom>
              <a:avLst/>
              <a:gdLst/>
              <a:ahLst/>
              <a:cxnLst>
                <a:cxn ang="0">
                  <a:pos x="0" y="41"/>
                </a:cxn>
                <a:cxn ang="0">
                  <a:pos x="20" y="121"/>
                </a:cxn>
                <a:cxn ang="0">
                  <a:pos x="63" y="127"/>
                </a:cxn>
                <a:cxn ang="0">
                  <a:pos x="106" y="121"/>
                </a:cxn>
                <a:cxn ang="0">
                  <a:pos x="126" y="41"/>
                </a:cxn>
                <a:cxn ang="0">
                  <a:pos x="106" y="0"/>
                </a:cxn>
                <a:cxn ang="0">
                  <a:pos x="93" y="0"/>
                </a:cxn>
                <a:cxn ang="0">
                  <a:pos x="63" y="35"/>
                </a:cxn>
                <a:cxn ang="0">
                  <a:pos x="33" y="0"/>
                </a:cxn>
                <a:cxn ang="0">
                  <a:pos x="20" y="0"/>
                </a:cxn>
                <a:cxn ang="0">
                  <a:pos x="0" y="41"/>
                </a:cxn>
              </a:cxnLst>
              <a:rect l="0" t="0" r="r" b="b"/>
              <a:pathLst>
                <a:path w="126" h="127">
                  <a:moveTo>
                    <a:pt x="0" y="41"/>
                  </a:moveTo>
                  <a:cubicBezTo>
                    <a:pt x="0" y="41"/>
                    <a:pt x="16" y="77"/>
                    <a:pt x="20" y="121"/>
                  </a:cubicBezTo>
                  <a:cubicBezTo>
                    <a:pt x="32" y="125"/>
                    <a:pt x="47" y="127"/>
                    <a:pt x="63" y="127"/>
                  </a:cubicBezTo>
                  <a:cubicBezTo>
                    <a:pt x="79" y="127"/>
                    <a:pt x="94" y="125"/>
                    <a:pt x="106" y="121"/>
                  </a:cubicBezTo>
                  <a:cubicBezTo>
                    <a:pt x="110" y="77"/>
                    <a:pt x="126" y="41"/>
                    <a:pt x="126" y="41"/>
                  </a:cubicBezTo>
                  <a:cubicBezTo>
                    <a:pt x="103" y="33"/>
                    <a:pt x="106" y="0"/>
                    <a:pt x="106" y="0"/>
                  </a:cubicBezTo>
                  <a:cubicBezTo>
                    <a:pt x="93" y="0"/>
                    <a:pt x="93" y="0"/>
                    <a:pt x="93" y="0"/>
                  </a:cubicBezTo>
                  <a:cubicBezTo>
                    <a:pt x="93" y="34"/>
                    <a:pt x="63" y="35"/>
                    <a:pt x="63" y="35"/>
                  </a:cubicBezTo>
                  <a:cubicBezTo>
                    <a:pt x="63" y="35"/>
                    <a:pt x="33" y="34"/>
                    <a:pt x="33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0" y="0"/>
                    <a:pt x="23" y="33"/>
                    <a:pt x="0" y="4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8" name="Freeform 58">
              <a:extLst>
                <a:ext uri="{FF2B5EF4-FFF2-40B4-BE49-F238E27FC236}">
                  <a16:creationId xmlns:a16="http://schemas.microsoft.com/office/drawing/2014/main" id="{07F3D97D-C292-0BAF-1160-E92CD1B3A9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750" y="2268538"/>
              <a:ext cx="306388" cy="204788"/>
            </a:xfrm>
            <a:custGeom>
              <a:avLst/>
              <a:gdLst/>
              <a:ahLst/>
              <a:cxnLst>
                <a:cxn ang="0">
                  <a:pos x="166" y="88"/>
                </a:cxn>
                <a:cxn ang="0">
                  <a:pos x="143" y="20"/>
                </a:cxn>
                <a:cxn ang="0">
                  <a:pos x="143" y="0"/>
                </a:cxn>
                <a:cxn ang="0">
                  <a:pos x="100" y="6"/>
                </a:cxn>
                <a:cxn ang="0">
                  <a:pos x="57" y="0"/>
                </a:cxn>
                <a:cxn ang="0">
                  <a:pos x="57" y="20"/>
                </a:cxn>
                <a:cxn ang="0">
                  <a:pos x="34" y="88"/>
                </a:cxn>
                <a:cxn ang="0">
                  <a:pos x="166" y="88"/>
                </a:cxn>
              </a:cxnLst>
              <a:rect l="0" t="0" r="r" b="b"/>
              <a:pathLst>
                <a:path w="200" h="134">
                  <a:moveTo>
                    <a:pt x="166" y="88"/>
                  </a:moveTo>
                  <a:cubicBezTo>
                    <a:pt x="156" y="75"/>
                    <a:pt x="145" y="41"/>
                    <a:pt x="143" y="20"/>
                  </a:cubicBezTo>
                  <a:cubicBezTo>
                    <a:pt x="143" y="13"/>
                    <a:pt x="143" y="7"/>
                    <a:pt x="143" y="0"/>
                  </a:cubicBezTo>
                  <a:cubicBezTo>
                    <a:pt x="131" y="4"/>
                    <a:pt x="116" y="6"/>
                    <a:pt x="100" y="6"/>
                  </a:cubicBezTo>
                  <a:cubicBezTo>
                    <a:pt x="84" y="6"/>
                    <a:pt x="69" y="4"/>
                    <a:pt x="57" y="0"/>
                  </a:cubicBezTo>
                  <a:cubicBezTo>
                    <a:pt x="57" y="7"/>
                    <a:pt x="57" y="13"/>
                    <a:pt x="57" y="20"/>
                  </a:cubicBezTo>
                  <a:cubicBezTo>
                    <a:pt x="55" y="41"/>
                    <a:pt x="43" y="75"/>
                    <a:pt x="34" y="88"/>
                  </a:cubicBezTo>
                  <a:cubicBezTo>
                    <a:pt x="0" y="134"/>
                    <a:pt x="200" y="134"/>
                    <a:pt x="166" y="8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89" name="Freeform 59">
            <a:extLst>
              <a:ext uri="{FF2B5EF4-FFF2-40B4-BE49-F238E27FC236}">
                <a16:creationId xmlns:a16="http://schemas.microsoft.com/office/drawing/2014/main" id="{3763F127-9EA8-23B7-2CE9-48390FE67ACA}"/>
              </a:ext>
            </a:extLst>
          </p:cNvPr>
          <p:cNvSpPr>
            <a:spLocks noEditPoints="1"/>
          </p:cNvSpPr>
          <p:nvPr/>
        </p:nvSpPr>
        <p:spPr bwMode="auto">
          <a:xfrm>
            <a:off x="2761082" y="3173893"/>
            <a:ext cx="287335" cy="355596"/>
          </a:xfrm>
          <a:custGeom>
            <a:avLst/>
            <a:gdLst/>
            <a:ahLst/>
            <a:cxnLst>
              <a:cxn ang="0">
                <a:pos x="34" y="7"/>
              </a:cxn>
              <a:cxn ang="0">
                <a:pos x="12" y="0"/>
              </a:cxn>
              <a:cxn ang="0">
                <a:pos x="0" y="224"/>
              </a:cxn>
              <a:cxn ang="0">
                <a:pos x="12" y="216"/>
              </a:cxn>
              <a:cxn ang="0">
                <a:pos x="34" y="224"/>
              </a:cxn>
              <a:cxn ang="0">
                <a:pos x="47" y="164"/>
              </a:cxn>
              <a:cxn ang="0">
                <a:pos x="134" y="224"/>
              </a:cxn>
              <a:cxn ang="0">
                <a:pos x="147" y="216"/>
              </a:cxn>
              <a:cxn ang="0">
                <a:pos x="167" y="224"/>
              </a:cxn>
              <a:cxn ang="0">
                <a:pos x="181" y="0"/>
              </a:cxn>
              <a:cxn ang="0">
                <a:pos x="167" y="7"/>
              </a:cxn>
              <a:cxn ang="0">
                <a:pos x="147" y="0"/>
              </a:cxn>
              <a:cxn ang="0">
                <a:pos x="134" y="60"/>
              </a:cxn>
              <a:cxn ang="0">
                <a:pos x="47" y="0"/>
              </a:cxn>
              <a:cxn ang="0">
                <a:pos x="34" y="199"/>
              </a:cxn>
              <a:cxn ang="0">
                <a:pos x="12" y="179"/>
              </a:cxn>
              <a:cxn ang="0">
                <a:pos x="34" y="199"/>
              </a:cxn>
              <a:cxn ang="0">
                <a:pos x="12" y="160"/>
              </a:cxn>
              <a:cxn ang="0">
                <a:pos x="34" y="140"/>
              </a:cxn>
              <a:cxn ang="0">
                <a:pos x="34" y="123"/>
              </a:cxn>
              <a:cxn ang="0">
                <a:pos x="12" y="102"/>
              </a:cxn>
              <a:cxn ang="0">
                <a:pos x="34" y="123"/>
              </a:cxn>
              <a:cxn ang="0">
                <a:pos x="12" y="84"/>
              </a:cxn>
              <a:cxn ang="0">
                <a:pos x="34" y="63"/>
              </a:cxn>
              <a:cxn ang="0">
                <a:pos x="34" y="46"/>
              </a:cxn>
              <a:cxn ang="0">
                <a:pos x="12" y="25"/>
              </a:cxn>
              <a:cxn ang="0">
                <a:pos x="34" y="46"/>
              </a:cxn>
              <a:cxn ang="0">
                <a:pos x="167" y="25"/>
              </a:cxn>
              <a:cxn ang="0">
                <a:pos x="147" y="46"/>
              </a:cxn>
              <a:cxn ang="0">
                <a:pos x="147" y="63"/>
              </a:cxn>
              <a:cxn ang="0">
                <a:pos x="167" y="84"/>
              </a:cxn>
              <a:cxn ang="0">
                <a:pos x="147" y="63"/>
              </a:cxn>
              <a:cxn ang="0">
                <a:pos x="167" y="102"/>
              </a:cxn>
              <a:cxn ang="0">
                <a:pos x="147" y="123"/>
              </a:cxn>
              <a:cxn ang="0">
                <a:pos x="147" y="140"/>
              </a:cxn>
              <a:cxn ang="0">
                <a:pos x="167" y="160"/>
              </a:cxn>
              <a:cxn ang="0">
                <a:pos x="147" y="140"/>
              </a:cxn>
              <a:cxn ang="0">
                <a:pos x="167" y="179"/>
              </a:cxn>
              <a:cxn ang="0">
                <a:pos x="147" y="199"/>
              </a:cxn>
              <a:cxn ang="0">
                <a:pos x="134" y="143"/>
              </a:cxn>
              <a:cxn ang="0">
                <a:pos x="47" y="81"/>
              </a:cxn>
              <a:cxn ang="0">
                <a:pos x="134" y="143"/>
              </a:cxn>
            </a:cxnLst>
            <a:rect l="0" t="0" r="r" b="b"/>
            <a:pathLst>
              <a:path w="181" h="224">
                <a:moveTo>
                  <a:pt x="34" y="0"/>
                </a:moveTo>
                <a:lnTo>
                  <a:pt x="34" y="7"/>
                </a:lnTo>
                <a:lnTo>
                  <a:pt x="12" y="7"/>
                </a:lnTo>
                <a:lnTo>
                  <a:pt x="12" y="0"/>
                </a:lnTo>
                <a:lnTo>
                  <a:pt x="0" y="0"/>
                </a:lnTo>
                <a:lnTo>
                  <a:pt x="0" y="224"/>
                </a:lnTo>
                <a:lnTo>
                  <a:pt x="12" y="224"/>
                </a:lnTo>
                <a:lnTo>
                  <a:pt x="12" y="216"/>
                </a:lnTo>
                <a:lnTo>
                  <a:pt x="34" y="216"/>
                </a:lnTo>
                <a:lnTo>
                  <a:pt x="34" y="224"/>
                </a:lnTo>
                <a:lnTo>
                  <a:pt x="47" y="224"/>
                </a:lnTo>
                <a:lnTo>
                  <a:pt x="47" y="164"/>
                </a:lnTo>
                <a:lnTo>
                  <a:pt x="134" y="164"/>
                </a:lnTo>
                <a:lnTo>
                  <a:pt x="134" y="224"/>
                </a:lnTo>
                <a:lnTo>
                  <a:pt x="147" y="224"/>
                </a:lnTo>
                <a:lnTo>
                  <a:pt x="147" y="216"/>
                </a:lnTo>
                <a:lnTo>
                  <a:pt x="167" y="216"/>
                </a:lnTo>
                <a:lnTo>
                  <a:pt x="167" y="224"/>
                </a:lnTo>
                <a:lnTo>
                  <a:pt x="181" y="224"/>
                </a:lnTo>
                <a:lnTo>
                  <a:pt x="181" y="0"/>
                </a:lnTo>
                <a:lnTo>
                  <a:pt x="167" y="0"/>
                </a:lnTo>
                <a:lnTo>
                  <a:pt x="167" y="7"/>
                </a:lnTo>
                <a:lnTo>
                  <a:pt x="147" y="7"/>
                </a:lnTo>
                <a:lnTo>
                  <a:pt x="147" y="0"/>
                </a:lnTo>
                <a:lnTo>
                  <a:pt x="134" y="0"/>
                </a:lnTo>
                <a:lnTo>
                  <a:pt x="134" y="60"/>
                </a:lnTo>
                <a:lnTo>
                  <a:pt x="47" y="60"/>
                </a:lnTo>
                <a:lnTo>
                  <a:pt x="47" y="0"/>
                </a:lnTo>
                <a:lnTo>
                  <a:pt x="34" y="0"/>
                </a:lnTo>
                <a:close/>
                <a:moveTo>
                  <a:pt x="34" y="199"/>
                </a:moveTo>
                <a:lnTo>
                  <a:pt x="12" y="199"/>
                </a:lnTo>
                <a:lnTo>
                  <a:pt x="12" y="179"/>
                </a:lnTo>
                <a:lnTo>
                  <a:pt x="34" y="179"/>
                </a:lnTo>
                <a:lnTo>
                  <a:pt x="34" y="199"/>
                </a:lnTo>
                <a:close/>
                <a:moveTo>
                  <a:pt x="34" y="160"/>
                </a:moveTo>
                <a:lnTo>
                  <a:pt x="12" y="160"/>
                </a:lnTo>
                <a:lnTo>
                  <a:pt x="12" y="140"/>
                </a:lnTo>
                <a:lnTo>
                  <a:pt x="34" y="140"/>
                </a:lnTo>
                <a:lnTo>
                  <a:pt x="34" y="160"/>
                </a:lnTo>
                <a:close/>
                <a:moveTo>
                  <a:pt x="34" y="123"/>
                </a:moveTo>
                <a:lnTo>
                  <a:pt x="12" y="123"/>
                </a:lnTo>
                <a:lnTo>
                  <a:pt x="12" y="102"/>
                </a:lnTo>
                <a:lnTo>
                  <a:pt x="34" y="102"/>
                </a:lnTo>
                <a:lnTo>
                  <a:pt x="34" y="123"/>
                </a:lnTo>
                <a:close/>
                <a:moveTo>
                  <a:pt x="34" y="84"/>
                </a:moveTo>
                <a:lnTo>
                  <a:pt x="12" y="84"/>
                </a:lnTo>
                <a:lnTo>
                  <a:pt x="12" y="63"/>
                </a:lnTo>
                <a:lnTo>
                  <a:pt x="34" y="63"/>
                </a:lnTo>
                <a:lnTo>
                  <a:pt x="34" y="84"/>
                </a:lnTo>
                <a:close/>
                <a:moveTo>
                  <a:pt x="34" y="46"/>
                </a:moveTo>
                <a:lnTo>
                  <a:pt x="12" y="46"/>
                </a:lnTo>
                <a:lnTo>
                  <a:pt x="12" y="25"/>
                </a:lnTo>
                <a:lnTo>
                  <a:pt x="34" y="25"/>
                </a:lnTo>
                <a:lnTo>
                  <a:pt x="34" y="46"/>
                </a:lnTo>
                <a:close/>
                <a:moveTo>
                  <a:pt x="147" y="25"/>
                </a:moveTo>
                <a:lnTo>
                  <a:pt x="167" y="25"/>
                </a:lnTo>
                <a:lnTo>
                  <a:pt x="167" y="46"/>
                </a:lnTo>
                <a:lnTo>
                  <a:pt x="147" y="46"/>
                </a:lnTo>
                <a:lnTo>
                  <a:pt x="147" y="25"/>
                </a:lnTo>
                <a:close/>
                <a:moveTo>
                  <a:pt x="147" y="63"/>
                </a:moveTo>
                <a:lnTo>
                  <a:pt x="167" y="63"/>
                </a:lnTo>
                <a:lnTo>
                  <a:pt x="167" y="84"/>
                </a:lnTo>
                <a:lnTo>
                  <a:pt x="147" y="84"/>
                </a:lnTo>
                <a:lnTo>
                  <a:pt x="147" y="63"/>
                </a:lnTo>
                <a:close/>
                <a:moveTo>
                  <a:pt x="147" y="102"/>
                </a:moveTo>
                <a:lnTo>
                  <a:pt x="167" y="102"/>
                </a:lnTo>
                <a:lnTo>
                  <a:pt x="167" y="123"/>
                </a:lnTo>
                <a:lnTo>
                  <a:pt x="147" y="123"/>
                </a:lnTo>
                <a:lnTo>
                  <a:pt x="147" y="102"/>
                </a:lnTo>
                <a:close/>
                <a:moveTo>
                  <a:pt x="147" y="140"/>
                </a:moveTo>
                <a:lnTo>
                  <a:pt x="167" y="140"/>
                </a:lnTo>
                <a:lnTo>
                  <a:pt x="167" y="160"/>
                </a:lnTo>
                <a:lnTo>
                  <a:pt x="147" y="160"/>
                </a:lnTo>
                <a:lnTo>
                  <a:pt x="147" y="140"/>
                </a:lnTo>
                <a:close/>
                <a:moveTo>
                  <a:pt x="147" y="179"/>
                </a:moveTo>
                <a:lnTo>
                  <a:pt x="167" y="179"/>
                </a:lnTo>
                <a:lnTo>
                  <a:pt x="167" y="199"/>
                </a:lnTo>
                <a:lnTo>
                  <a:pt x="147" y="199"/>
                </a:lnTo>
                <a:lnTo>
                  <a:pt x="147" y="179"/>
                </a:lnTo>
                <a:close/>
                <a:moveTo>
                  <a:pt x="134" y="143"/>
                </a:moveTo>
                <a:lnTo>
                  <a:pt x="47" y="143"/>
                </a:lnTo>
                <a:lnTo>
                  <a:pt x="47" y="81"/>
                </a:lnTo>
                <a:lnTo>
                  <a:pt x="134" y="81"/>
                </a:lnTo>
                <a:lnTo>
                  <a:pt x="134" y="143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90" name="Group 323">
            <a:extLst>
              <a:ext uri="{FF2B5EF4-FFF2-40B4-BE49-F238E27FC236}">
                <a16:creationId xmlns:a16="http://schemas.microsoft.com/office/drawing/2014/main" id="{50B0CC4C-78DC-42FA-1C29-C6957637AAFA}"/>
              </a:ext>
            </a:extLst>
          </p:cNvPr>
          <p:cNvGrpSpPr/>
          <p:nvPr/>
        </p:nvGrpSpPr>
        <p:grpSpPr>
          <a:xfrm>
            <a:off x="4334279" y="3173099"/>
            <a:ext cx="319085" cy="357185"/>
            <a:chOff x="2654300" y="1498600"/>
            <a:chExt cx="319088" cy="357188"/>
          </a:xfrm>
          <a:solidFill>
            <a:srgbClr val="10A9A6"/>
          </a:solidFill>
        </p:grpSpPr>
        <p:sp>
          <p:nvSpPr>
            <p:cNvPr id="191" name="Freeform 60">
              <a:extLst>
                <a:ext uri="{FF2B5EF4-FFF2-40B4-BE49-F238E27FC236}">
                  <a16:creationId xmlns:a16="http://schemas.microsoft.com/office/drawing/2014/main" id="{E3D0400C-EDB6-C688-6C1B-D52D3559F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650" y="1552575"/>
              <a:ext cx="33338" cy="30321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98"/>
                </a:cxn>
                <a:cxn ang="0">
                  <a:pos x="21" y="198"/>
                </a:cxn>
                <a:cxn ang="0">
                  <a:pos x="21" y="0"/>
                </a:cxn>
                <a:cxn ang="0">
                  <a:pos x="11" y="2"/>
                </a:cxn>
                <a:cxn ang="0">
                  <a:pos x="0" y="0"/>
                </a:cxn>
              </a:cxnLst>
              <a:rect l="0" t="0" r="r" b="b"/>
              <a:pathLst>
                <a:path w="21" h="198">
                  <a:moveTo>
                    <a:pt x="0" y="0"/>
                  </a:moveTo>
                  <a:cubicBezTo>
                    <a:pt x="0" y="198"/>
                    <a:pt x="0" y="198"/>
                    <a:pt x="0" y="198"/>
                  </a:cubicBezTo>
                  <a:cubicBezTo>
                    <a:pt x="21" y="198"/>
                    <a:pt x="21" y="198"/>
                    <a:pt x="21" y="198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8" y="1"/>
                    <a:pt x="14" y="2"/>
                    <a:pt x="11" y="2"/>
                  </a:cubicBezTo>
                  <a:cubicBezTo>
                    <a:pt x="7" y="2"/>
                    <a:pt x="4" y="1"/>
                    <a:pt x="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72" name="Oval 61">
              <a:extLst>
                <a:ext uri="{FF2B5EF4-FFF2-40B4-BE49-F238E27FC236}">
                  <a16:creationId xmlns:a16="http://schemas.microsoft.com/office/drawing/2014/main" id="{FA7F9F8D-6E97-38E7-4ACC-8E67CAE88B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4300" y="1498600"/>
              <a:ext cx="46038" cy="460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73" name="Rectangle 62">
              <a:extLst>
                <a:ext uri="{FF2B5EF4-FFF2-40B4-BE49-F238E27FC236}">
                  <a16:creationId xmlns:a16="http://schemas.microsoft.com/office/drawing/2014/main" id="{AF39886B-26D5-A5C5-CFF1-77DDD6B07E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1450" y="1554163"/>
              <a:ext cx="261938" cy="1889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474" name="Group 329">
            <a:extLst>
              <a:ext uri="{FF2B5EF4-FFF2-40B4-BE49-F238E27FC236}">
                <a16:creationId xmlns:a16="http://schemas.microsoft.com/office/drawing/2014/main" id="{25C9F4EC-2439-1CEE-8041-03B2AC7EB3E6}"/>
              </a:ext>
            </a:extLst>
          </p:cNvPr>
          <p:cNvGrpSpPr/>
          <p:nvPr/>
        </p:nvGrpSpPr>
        <p:grpSpPr>
          <a:xfrm>
            <a:off x="4889898" y="3165956"/>
            <a:ext cx="293685" cy="371471"/>
            <a:chOff x="3209925" y="1490663"/>
            <a:chExt cx="293688" cy="371475"/>
          </a:xfrm>
          <a:solidFill>
            <a:srgbClr val="10A9A6"/>
          </a:solidFill>
        </p:grpSpPr>
        <p:sp>
          <p:nvSpPr>
            <p:cNvPr id="1475" name="Freeform 63">
              <a:extLst>
                <a:ext uri="{FF2B5EF4-FFF2-40B4-BE49-F238E27FC236}">
                  <a16:creationId xmlns:a16="http://schemas.microsoft.com/office/drawing/2014/main" id="{753A90C6-29D5-3120-75E4-B711B1CE0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688" y="1719263"/>
              <a:ext cx="30163" cy="142875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0" y="1"/>
                </a:cxn>
                <a:cxn ang="0">
                  <a:pos x="0" y="0"/>
                </a:cxn>
                <a:cxn ang="0">
                  <a:pos x="0" y="93"/>
                </a:cxn>
                <a:cxn ang="0">
                  <a:pos x="20" y="93"/>
                </a:cxn>
                <a:cxn ang="0">
                  <a:pos x="20" y="0"/>
                </a:cxn>
              </a:cxnLst>
              <a:rect l="0" t="0" r="r" b="b"/>
              <a:pathLst>
                <a:path w="20" h="93">
                  <a:moveTo>
                    <a:pt x="20" y="0"/>
                  </a:moveTo>
                  <a:cubicBezTo>
                    <a:pt x="17" y="1"/>
                    <a:pt x="13" y="1"/>
                    <a:pt x="10" y="1"/>
                  </a:cubicBezTo>
                  <a:cubicBezTo>
                    <a:pt x="7" y="1"/>
                    <a:pt x="3" y="1"/>
                    <a:pt x="0" y="0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20" y="93"/>
                    <a:pt x="20" y="93"/>
                    <a:pt x="20" y="93"/>
                  </a:cubicBezTo>
                  <a:lnTo>
                    <a:pt x="2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76" name="Freeform 64">
              <a:extLst>
                <a:ext uri="{FF2B5EF4-FFF2-40B4-BE49-F238E27FC236}">
                  <a16:creationId xmlns:a16="http://schemas.microsoft.com/office/drawing/2014/main" id="{C9F8389A-94FA-9D2A-F961-1B2855240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9925" y="1490663"/>
              <a:ext cx="293688" cy="219075"/>
            </a:xfrm>
            <a:custGeom>
              <a:avLst/>
              <a:gdLst/>
              <a:ahLst/>
              <a:cxnLst>
                <a:cxn ang="0">
                  <a:pos x="86" y="144"/>
                </a:cxn>
                <a:cxn ang="0">
                  <a:pos x="96" y="144"/>
                </a:cxn>
                <a:cxn ang="0">
                  <a:pos x="106" y="144"/>
                </a:cxn>
                <a:cxn ang="0">
                  <a:pos x="192" y="48"/>
                </a:cxn>
                <a:cxn ang="0">
                  <a:pos x="179" y="0"/>
                </a:cxn>
                <a:cxn ang="0">
                  <a:pos x="138" y="23"/>
                </a:cxn>
                <a:cxn ang="0">
                  <a:pos x="96" y="0"/>
                </a:cxn>
                <a:cxn ang="0">
                  <a:pos x="54" y="23"/>
                </a:cxn>
                <a:cxn ang="0">
                  <a:pos x="13" y="0"/>
                </a:cxn>
                <a:cxn ang="0">
                  <a:pos x="0" y="48"/>
                </a:cxn>
                <a:cxn ang="0">
                  <a:pos x="86" y="144"/>
                </a:cxn>
              </a:cxnLst>
              <a:rect l="0" t="0" r="r" b="b"/>
              <a:pathLst>
                <a:path w="192" h="144">
                  <a:moveTo>
                    <a:pt x="86" y="144"/>
                  </a:moveTo>
                  <a:cubicBezTo>
                    <a:pt x="89" y="144"/>
                    <a:pt x="93" y="144"/>
                    <a:pt x="96" y="144"/>
                  </a:cubicBezTo>
                  <a:cubicBezTo>
                    <a:pt x="99" y="144"/>
                    <a:pt x="103" y="144"/>
                    <a:pt x="106" y="144"/>
                  </a:cubicBezTo>
                  <a:cubicBezTo>
                    <a:pt x="154" y="138"/>
                    <a:pt x="192" y="97"/>
                    <a:pt x="192" y="48"/>
                  </a:cubicBezTo>
                  <a:cubicBezTo>
                    <a:pt x="192" y="31"/>
                    <a:pt x="187" y="14"/>
                    <a:pt x="179" y="0"/>
                  </a:cubicBezTo>
                  <a:cubicBezTo>
                    <a:pt x="138" y="23"/>
                    <a:pt x="138" y="23"/>
                    <a:pt x="138" y="23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54" y="23"/>
                    <a:pt x="54" y="23"/>
                    <a:pt x="54" y="23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5" y="14"/>
                    <a:pt x="0" y="31"/>
                    <a:pt x="0" y="48"/>
                  </a:cubicBezTo>
                  <a:cubicBezTo>
                    <a:pt x="0" y="97"/>
                    <a:pt x="38" y="138"/>
                    <a:pt x="86" y="14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77" name="Freeform 65">
              <a:extLst>
                <a:ext uri="{FF2B5EF4-FFF2-40B4-BE49-F238E27FC236}">
                  <a16:creationId xmlns:a16="http://schemas.microsoft.com/office/drawing/2014/main" id="{E74EA098-8AC4-351C-746B-D170D223B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2963" y="1712913"/>
              <a:ext cx="95250" cy="96838"/>
            </a:xfrm>
            <a:custGeom>
              <a:avLst/>
              <a:gdLst/>
              <a:ahLst/>
              <a:cxnLst>
                <a:cxn ang="0">
                  <a:pos x="16" y="17"/>
                </a:cxn>
                <a:cxn ang="0">
                  <a:pos x="2" y="61"/>
                </a:cxn>
                <a:cxn ang="0">
                  <a:pos x="46" y="47"/>
                </a:cxn>
                <a:cxn ang="0">
                  <a:pos x="60" y="3"/>
                </a:cxn>
                <a:cxn ang="0">
                  <a:pos x="16" y="17"/>
                </a:cxn>
              </a:cxnLst>
              <a:rect l="0" t="0" r="r" b="b"/>
              <a:pathLst>
                <a:path w="63" h="63">
                  <a:moveTo>
                    <a:pt x="16" y="17"/>
                  </a:moveTo>
                  <a:cubicBezTo>
                    <a:pt x="4" y="29"/>
                    <a:pt x="0" y="45"/>
                    <a:pt x="2" y="61"/>
                  </a:cubicBezTo>
                  <a:cubicBezTo>
                    <a:pt x="18" y="63"/>
                    <a:pt x="34" y="59"/>
                    <a:pt x="46" y="47"/>
                  </a:cubicBezTo>
                  <a:cubicBezTo>
                    <a:pt x="58" y="35"/>
                    <a:pt x="63" y="18"/>
                    <a:pt x="60" y="3"/>
                  </a:cubicBezTo>
                  <a:cubicBezTo>
                    <a:pt x="45" y="0"/>
                    <a:pt x="28" y="5"/>
                    <a:pt x="16" y="1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478" name="Group 330">
            <a:extLst>
              <a:ext uri="{FF2B5EF4-FFF2-40B4-BE49-F238E27FC236}">
                <a16:creationId xmlns:a16="http://schemas.microsoft.com/office/drawing/2014/main" id="{621D9D4C-16B0-E4B7-DE4E-D74AD2F07C25}"/>
              </a:ext>
            </a:extLst>
          </p:cNvPr>
          <p:cNvGrpSpPr/>
          <p:nvPr/>
        </p:nvGrpSpPr>
        <p:grpSpPr>
          <a:xfrm>
            <a:off x="5439168" y="3166749"/>
            <a:ext cx="268285" cy="369884"/>
            <a:chOff x="3759200" y="1492250"/>
            <a:chExt cx="268288" cy="369888"/>
          </a:xfrm>
          <a:solidFill>
            <a:srgbClr val="10A9A6"/>
          </a:solidFill>
        </p:grpSpPr>
        <p:sp>
          <p:nvSpPr>
            <p:cNvPr id="1479" name="Freeform 66">
              <a:extLst>
                <a:ext uri="{FF2B5EF4-FFF2-40B4-BE49-F238E27FC236}">
                  <a16:creationId xmlns:a16="http://schemas.microsoft.com/office/drawing/2014/main" id="{3EB24FE2-E99A-1A84-56A1-C35F5720F2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9200" y="1492250"/>
              <a:ext cx="128588" cy="369888"/>
            </a:xfrm>
            <a:custGeom>
              <a:avLst/>
              <a:gdLst/>
              <a:ahLst/>
              <a:cxnLst>
                <a:cxn ang="0">
                  <a:pos x="10" y="28"/>
                </a:cxn>
                <a:cxn ang="0">
                  <a:pos x="2" y="58"/>
                </a:cxn>
                <a:cxn ang="0">
                  <a:pos x="8" y="84"/>
                </a:cxn>
                <a:cxn ang="0">
                  <a:pos x="31" y="110"/>
                </a:cxn>
                <a:cxn ang="0">
                  <a:pos x="31" y="242"/>
                </a:cxn>
                <a:cxn ang="0">
                  <a:pos x="54" y="242"/>
                </a:cxn>
                <a:cxn ang="0">
                  <a:pos x="54" y="110"/>
                </a:cxn>
                <a:cxn ang="0">
                  <a:pos x="77" y="84"/>
                </a:cxn>
                <a:cxn ang="0">
                  <a:pos x="83" y="58"/>
                </a:cxn>
                <a:cxn ang="0">
                  <a:pos x="75" y="28"/>
                </a:cxn>
                <a:cxn ang="0">
                  <a:pos x="56" y="0"/>
                </a:cxn>
                <a:cxn ang="0">
                  <a:pos x="62" y="57"/>
                </a:cxn>
                <a:cxn ang="0">
                  <a:pos x="55" y="57"/>
                </a:cxn>
                <a:cxn ang="0">
                  <a:pos x="48" y="0"/>
                </a:cxn>
                <a:cxn ang="0">
                  <a:pos x="42" y="0"/>
                </a:cxn>
                <a:cxn ang="0">
                  <a:pos x="37" y="0"/>
                </a:cxn>
                <a:cxn ang="0">
                  <a:pos x="30" y="57"/>
                </a:cxn>
                <a:cxn ang="0">
                  <a:pos x="23" y="57"/>
                </a:cxn>
                <a:cxn ang="0">
                  <a:pos x="29" y="0"/>
                </a:cxn>
                <a:cxn ang="0">
                  <a:pos x="10" y="28"/>
                </a:cxn>
              </a:cxnLst>
              <a:rect l="0" t="0" r="r" b="b"/>
              <a:pathLst>
                <a:path w="84" h="242">
                  <a:moveTo>
                    <a:pt x="10" y="28"/>
                  </a:moveTo>
                  <a:cubicBezTo>
                    <a:pt x="7" y="38"/>
                    <a:pt x="3" y="48"/>
                    <a:pt x="2" y="58"/>
                  </a:cubicBezTo>
                  <a:cubicBezTo>
                    <a:pt x="0" y="68"/>
                    <a:pt x="3" y="75"/>
                    <a:pt x="8" y="84"/>
                  </a:cubicBezTo>
                  <a:cubicBezTo>
                    <a:pt x="12" y="92"/>
                    <a:pt x="21" y="105"/>
                    <a:pt x="31" y="110"/>
                  </a:cubicBezTo>
                  <a:cubicBezTo>
                    <a:pt x="31" y="242"/>
                    <a:pt x="31" y="242"/>
                    <a:pt x="31" y="242"/>
                  </a:cubicBezTo>
                  <a:cubicBezTo>
                    <a:pt x="54" y="242"/>
                    <a:pt x="54" y="242"/>
                    <a:pt x="54" y="242"/>
                  </a:cubicBezTo>
                  <a:cubicBezTo>
                    <a:pt x="54" y="110"/>
                    <a:pt x="54" y="110"/>
                    <a:pt x="54" y="110"/>
                  </a:cubicBezTo>
                  <a:cubicBezTo>
                    <a:pt x="64" y="104"/>
                    <a:pt x="73" y="92"/>
                    <a:pt x="77" y="84"/>
                  </a:cubicBezTo>
                  <a:cubicBezTo>
                    <a:pt x="82" y="75"/>
                    <a:pt x="84" y="68"/>
                    <a:pt x="83" y="58"/>
                  </a:cubicBezTo>
                  <a:cubicBezTo>
                    <a:pt x="82" y="48"/>
                    <a:pt x="78" y="38"/>
                    <a:pt x="75" y="28"/>
                  </a:cubicBezTo>
                  <a:cubicBezTo>
                    <a:pt x="72" y="21"/>
                    <a:pt x="66" y="1"/>
                    <a:pt x="56" y="0"/>
                  </a:cubicBezTo>
                  <a:cubicBezTo>
                    <a:pt x="62" y="57"/>
                    <a:pt x="62" y="57"/>
                    <a:pt x="62" y="57"/>
                  </a:cubicBezTo>
                  <a:cubicBezTo>
                    <a:pt x="55" y="57"/>
                    <a:pt x="55" y="57"/>
                    <a:pt x="55" y="57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0" y="57"/>
                    <a:pt x="30" y="57"/>
                    <a:pt x="30" y="57"/>
                  </a:cubicBezTo>
                  <a:cubicBezTo>
                    <a:pt x="23" y="57"/>
                    <a:pt x="23" y="57"/>
                    <a:pt x="23" y="57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19" y="1"/>
                    <a:pt x="13" y="21"/>
                    <a:pt x="10" y="2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80" name="Freeform 67">
              <a:extLst>
                <a:ext uri="{FF2B5EF4-FFF2-40B4-BE49-F238E27FC236}">
                  <a16:creationId xmlns:a16="http://schemas.microsoft.com/office/drawing/2014/main" id="{CC7AEE42-BB86-689B-397F-CCB1E0E1E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4938" y="1492250"/>
              <a:ext cx="82550" cy="369888"/>
            </a:xfrm>
            <a:custGeom>
              <a:avLst/>
              <a:gdLst/>
              <a:ahLst/>
              <a:cxnLst>
                <a:cxn ang="0">
                  <a:pos x="0" y="68"/>
                </a:cxn>
                <a:cxn ang="0">
                  <a:pos x="31" y="135"/>
                </a:cxn>
                <a:cxn ang="0">
                  <a:pos x="31" y="242"/>
                </a:cxn>
                <a:cxn ang="0">
                  <a:pos x="54" y="242"/>
                </a:cxn>
                <a:cxn ang="0">
                  <a:pos x="54" y="0"/>
                </a:cxn>
                <a:cxn ang="0">
                  <a:pos x="31" y="0"/>
                </a:cxn>
                <a:cxn ang="0">
                  <a:pos x="0" y="68"/>
                </a:cxn>
              </a:cxnLst>
              <a:rect l="0" t="0" r="r" b="b"/>
              <a:pathLst>
                <a:path w="54" h="242">
                  <a:moveTo>
                    <a:pt x="0" y="68"/>
                  </a:moveTo>
                  <a:cubicBezTo>
                    <a:pt x="0" y="128"/>
                    <a:pt x="25" y="134"/>
                    <a:pt x="31" y="135"/>
                  </a:cubicBezTo>
                  <a:cubicBezTo>
                    <a:pt x="31" y="242"/>
                    <a:pt x="31" y="242"/>
                    <a:pt x="31" y="242"/>
                  </a:cubicBezTo>
                  <a:cubicBezTo>
                    <a:pt x="54" y="242"/>
                    <a:pt x="54" y="242"/>
                    <a:pt x="54" y="242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0" y="0"/>
                    <a:pt x="0" y="6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481" name="Group 302">
            <a:extLst>
              <a:ext uri="{FF2B5EF4-FFF2-40B4-BE49-F238E27FC236}">
                <a16:creationId xmlns:a16="http://schemas.microsoft.com/office/drawing/2014/main" id="{9160D5FD-34C2-9364-8B64-49656161A750}"/>
              </a:ext>
            </a:extLst>
          </p:cNvPr>
          <p:cNvGrpSpPr/>
          <p:nvPr/>
        </p:nvGrpSpPr>
        <p:grpSpPr>
          <a:xfrm>
            <a:off x="2692819" y="1804816"/>
            <a:ext cx="376235" cy="339722"/>
            <a:chOff x="1036638" y="317500"/>
            <a:chExt cx="376238" cy="339725"/>
          </a:xfrm>
          <a:solidFill>
            <a:srgbClr val="C1B488"/>
          </a:solidFill>
        </p:grpSpPr>
        <p:sp>
          <p:nvSpPr>
            <p:cNvPr id="1482" name="Freeform 68">
              <a:extLst>
                <a:ext uri="{FF2B5EF4-FFF2-40B4-BE49-F238E27FC236}">
                  <a16:creationId xmlns:a16="http://schemas.microsoft.com/office/drawing/2014/main" id="{4CC41056-03F9-09BE-FAA9-49BC4556EE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638" y="317500"/>
              <a:ext cx="376238" cy="280988"/>
            </a:xfrm>
            <a:custGeom>
              <a:avLst/>
              <a:gdLst/>
              <a:ahLst/>
              <a:cxnLst>
                <a:cxn ang="0">
                  <a:pos x="123" y="0"/>
                </a:cxn>
                <a:cxn ang="0">
                  <a:pos x="0" y="124"/>
                </a:cxn>
                <a:cxn ang="0">
                  <a:pos x="15" y="183"/>
                </a:cxn>
                <a:cxn ang="0">
                  <a:pos x="15" y="150"/>
                </a:cxn>
                <a:cxn ang="0">
                  <a:pos x="21" y="134"/>
                </a:cxn>
                <a:cxn ang="0">
                  <a:pos x="20" y="124"/>
                </a:cxn>
                <a:cxn ang="0">
                  <a:pos x="123" y="21"/>
                </a:cxn>
                <a:cxn ang="0">
                  <a:pos x="226" y="124"/>
                </a:cxn>
                <a:cxn ang="0">
                  <a:pos x="225" y="135"/>
                </a:cxn>
                <a:cxn ang="0">
                  <a:pos x="230" y="150"/>
                </a:cxn>
                <a:cxn ang="0">
                  <a:pos x="230" y="184"/>
                </a:cxn>
                <a:cxn ang="0">
                  <a:pos x="246" y="124"/>
                </a:cxn>
                <a:cxn ang="0">
                  <a:pos x="123" y="0"/>
                </a:cxn>
              </a:cxnLst>
              <a:rect l="0" t="0" r="r" b="b"/>
              <a:pathLst>
                <a:path w="246" h="184">
                  <a:moveTo>
                    <a:pt x="123" y="0"/>
                  </a:moveTo>
                  <a:cubicBezTo>
                    <a:pt x="55" y="1"/>
                    <a:pt x="0" y="56"/>
                    <a:pt x="0" y="124"/>
                  </a:cubicBezTo>
                  <a:cubicBezTo>
                    <a:pt x="0" y="144"/>
                    <a:pt x="5" y="165"/>
                    <a:pt x="15" y="183"/>
                  </a:cubicBezTo>
                  <a:cubicBezTo>
                    <a:pt x="15" y="150"/>
                    <a:pt x="15" y="150"/>
                    <a:pt x="15" y="150"/>
                  </a:cubicBezTo>
                  <a:cubicBezTo>
                    <a:pt x="15" y="144"/>
                    <a:pt x="17" y="139"/>
                    <a:pt x="21" y="134"/>
                  </a:cubicBezTo>
                  <a:cubicBezTo>
                    <a:pt x="20" y="130"/>
                    <a:pt x="20" y="127"/>
                    <a:pt x="20" y="124"/>
                  </a:cubicBezTo>
                  <a:cubicBezTo>
                    <a:pt x="20" y="67"/>
                    <a:pt x="66" y="21"/>
                    <a:pt x="123" y="21"/>
                  </a:cubicBezTo>
                  <a:cubicBezTo>
                    <a:pt x="180" y="21"/>
                    <a:pt x="226" y="67"/>
                    <a:pt x="226" y="124"/>
                  </a:cubicBezTo>
                  <a:cubicBezTo>
                    <a:pt x="226" y="128"/>
                    <a:pt x="225" y="131"/>
                    <a:pt x="225" y="135"/>
                  </a:cubicBezTo>
                  <a:cubicBezTo>
                    <a:pt x="228" y="139"/>
                    <a:pt x="230" y="145"/>
                    <a:pt x="230" y="150"/>
                  </a:cubicBezTo>
                  <a:cubicBezTo>
                    <a:pt x="230" y="184"/>
                    <a:pt x="230" y="184"/>
                    <a:pt x="230" y="184"/>
                  </a:cubicBezTo>
                  <a:cubicBezTo>
                    <a:pt x="241" y="166"/>
                    <a:pt x="246" y="145"/>
                    <a:pt x="246" y="124"/>
                  </a:cubicBezTo>
                  <a:cubicBezTo>
                    <a:pt x="246" y="56"/>
                    <a:pt x="191" y="1"/>
                    <a:pt x="12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83" name="Freeform 69">
              <a:extLst>
                <a:ext uri="{FF2B5EF4-FFF2-40B4-BE49-F238E27FC236}">
                  <a16:creationId xmlns:a16="http://schemas.microsoft.com/office/drawing/2014/main" id="{DF1B107B-ACD3-5836-76FE-EBD59E8C6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9975" y="508000"/>
              <a:ext cx="82550" cy="149225"/>
            </a:xfrm>
            <a:custGeom>
              <a:avLst/>
              <a:gdLst/>
              <a:ahLst/>
              <a:cxnLst>
                <a:cxn ang="0">
                  <a:pos x="0" y="21"/>
                </a:cxn>
                <a:cxn ang="0">
                  <a:pos x="0" y="26"/>
                </a:cxn>
                <a:cxn ang="0">
                  <a:pos x="0" y="58"/>
                </a:cxn>
                <a:cxn ang="0">
                  <a:pos x="0" y="72"/>
                </a:cxn>
                <a:cxn ang="0">
                  <a:pos x="38" y="98"/>
                </a:cxn>
                <a:cxn ang="0">
                  <a:pos x="54" y="98"/>
                </a:cxn>
                <a:cxn ang="0">
                  <a:pos x="54" y="0"/>
                </a:cxn>
                <a:cxn ang="0">
                  <a:pos x="38" y="0"/>
                </a:cxn>
                <a:cxn ang="0">
                  <a:pos x="0" y="21"/>
                </a:cxn>
              </a:cxnLst>
              <a:rect l="0" t="0" r="r" b="b"/>
              <a:pathLst>
                <a:path w="54" h="98">
                  <a:moveTo>
                    <a:pt x="0" y="21"/>
                  </a:moveTo>
                  <a:cubicBezTo>
                    <a:pt x="0" y="23"/>
                    <a:pt x="0" y="24"/>
                    <a:pt x="0" y="26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86"/>
                    <a:pt x="17" y="98"/>
                    <a:pt x="38" y="98"/>
                  </a:cubicBezTo>
                  <a:cubicBezTo>
                    <a:pt x="54" y="98"/>
                    <a:pt x="54" y="98"/>
                    <a:pt x="54" y="98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19" y="0"/>
                    <a:pt x="4" y="9"/>
                    <a:pt x="0" y="2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84" name="Freeform 70">
              <a:extLst>
                <a:ext uri="{FF2B5EF4-FFF2-40B4-BE49-F238E27FC236}">
                  <a16:creationId xmlns:a16="http://schemas.microsoft.com/office/drawing/2014/main" id="{D58AF0C8-2D57-4FB7-0F51-57F307B29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988" y="508000"/>
              <a:ext cx="80963" cy="149225"/>
            </a:xfrm>
            <a:custGeom>
              <a:avLst/>
              <a:gdLst/>
              <a:ahLst/>
              <a:cxnLst>
                <a:cxn ang="0">
                  <a:pos x="53" y="72"/>
                </a:cxn>
                <a:cxn ang="0">
                  <a:pos x="53" y="57"/>
                </a:cxn>
                <a:cxn ang="0">
                  <a:pos x="53" y="26"/>
                </a:cxn>
                <a:cxn ang="0">
                  <a:pos x="53" y="23"/>
                </a:cxn>
                <a:cxn ang="0">
                  <a:pos x="16" y="0"/>
                </a:cxn>
                <a:cxn ang="0">
                  <a:pos x="0" y="0"/>
                </a:cxn>
                <a:cxn ang="0">
                  <a:pos x="0" y="98"/>
                </a:cxn>
                <a:cxn ang="0">
                  <a:pos x="16" y="98"/>
                </a:cxn>
                <a:cxn ang="0">
                  <a:pos x="53" y="72"/>
                </a:cxn>
              </a:cxnLst>
              <a:rect l="0" t="0" r="r" b="b"/>
              <a:pathLst>
                <a:path w="53" h="98">
                  <a:moveTo>
                    <a:pt x="53" y="72"/>
                  </a:moveTo>
                  <a:cubicBezTo>
                    <a:pt x="53" y="57"/>
                    <a:pt x="53" y="57"/>
                    <a:pt x="53" y="57"/>
                  </a:cubicBezTo>
                  <a:cubicBezTo>
                    <a:pt x="53" y="26"/>
                    <a:pt x="53" y="26"/>
                    <a:pt x="53" y="26"/>
                  </a:cubicBezTo>
                  <a:cubicBezTo>
                    <a:pt x="53" y="25"/>
                    <a:pt x="53" y="24"/>
                    <a:pt x="53" y="23"/>
                  </a:cubicBezTo>
                  <a:cubicBezTo>
                    <a:pt x="51" y="10"/>
                    <a:pt x="35" y="0"/>
                    <a:pt x="1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98"/>
                    <a:pt x="0" y="98"/>
                    <a:pt x="0" y="98"/>
                  </a:cubicBezTo>
                  <a:cubicBezTo>
                    <a:pt x="16" y="98"/>
                    <a:pt x="16" y="98"/>
                    <a:pt x="16" y="98"/>
                  </a:cubicBezTo>
                  <a:cubicBezTo>
                    <a:pt x="36" y="98"/>
                    <a:pt x="53" y="86"/>
                    <a:pt x="53" y="7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485" name="Freeform 71">
            <a:extLst>
              <a:ext uri="{FF2B5EF4-FFF2-40B4-BE49-F238E27FC236}">
                <a16:creationId xmlns:a16="http://schemas.microsoft.com/office/drawing/2014/main" id="{826F8958-72C8-3D28-E9C8-F988AAA77809}"/>
              </a:ext>
            </a:extLst>
          </p:cNvPr>
          <p:cNvSpPr>
            <a:spLocks/>
          </p:cNvSpPr>
          <p:nvPr/>
        </p:nvSpPr>
        <p:spPr bwMode="auto">
          <a:xfrm>
            <a:off x="3186528" y="1807198"/>
            <a:ext cx="379409" cy="334959"/>
          </a:xfrm>
          <a:custGeom>
            <a:avLst/>
            <a:gdLst/>
            <a:ahLst/>
            <a:cxnLst>
              <a:cxn ang="0">
                <a:pos x="119" y="220"/>
              </a:cxn>
              <a:cxn ang="0">
                <a:pos x="190" y="103"/>
              </a:cxn>
              <a:cxn ang="0">
                <a:pos x="204" y="220"/>
              </a:cxn>
              <a:cxn ang="0">
                <a:pos x="222" y="220"/>
              </a:cxn>
              <a:cxn ang="0">
                <a:pos x="247" y="76"/>
              </a:cxn>
              <a:cxn ang="0">
                <a:pos x="227" y="20"/>
              </a:cxn>
              <a:cxn ang="0">
                <a:pos x="116" y="125"/>
              </a:cxn>
              <a:cxn ang="0">
                <a:pos x="106" y="118"/>
              </a:cxn>
              <a:cxn ang="0">
                <a:pos x="34" y="145"/>
              </a:cxn>
              <a:cxn ang="0">
                <a:pos x="38" y="220"/>
              </a:cxn>
              <a:cxn ang="0">
                <a:pos x="119" y="220"/>
              </a:cxn>
            </a:cxnLst>
            <a:rect l="0" t="0" r="r" b="b"/>
            <a:pathLst>
              <a:path w="248" h="220">
                <a:moveTo>
                  <a:pt x="119" y="220"/>
                </a:moveTo>
                <a:cubicBezTo>
                  <a:pt x="119" y="220"/>
                  <a:pt x="145" y="109"/>
                  <a:pt x="190" y="103"/>
                </a:cubicBezTo>
                <a:cubicBezTo>
                  <a:pt x="190" y="103"/>
                  <a:pt x="204" y="93"/>
                  <a:pt x="204" y="220"/>
                </a:cubicBezTo>
                <a:cubicBezTo>
                  <a:pt x="222" y="220"/>
                  <a:pt x="222" y="220"/>
                  <a:pt x="222" y="220"/>
                </a:cubicBezTo>
                <a:cubicBezTo>
                  <a:pt x="222" y="220"/>
                  <a:pt x="220" y="127"/>
                  <a:pt x="247" y="76"/>
                </a:cubicBezTo>
                <a:cubicBezTo>
                  <a:pt x="247" y="76"/>
                  <a:pt x="248" y="40"/>
                  <a:pt x="227" y="20"/>
                </a:cubicBezTo>
                <a:cubicBezTo>
                  <a:pt x="206" y="0"/>
                  <a:pt x="201" y="83"/>
                  <a:pt x="116" y="125"/>
                </a:cubicBezTo>
                <a:cubicBezTo>
                  <a:pt x="116" y="125"/>
                  <a:pt x="110" y="119"/>
                  <a:pt x="106" y="118"/>
                </a:cubicBezTo>
                <a:cubicBezTo>
                  <a:pt x="102" y="117"/>
                  <a:pt x="67" y="139"/>
                  <a:pt x="34" y="145"/>
                </a:cubicBezTo>
                <a:cubicBezTo>
                  <a:pt x="0" y="151"/>
                  <a:pt x="26" y="171"/>
                  <a:pt x="38" y="220"/>
                </a:cubicBezTo>
                <a:lnTo>
                  <a:pt x="119" y="220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486" name="Group 301">
            <a:extLst>
              <a:ext uri="{FF2B5EF4-FFF2-40B4-BE49-F238E27FC236}">
                <a16:creationId xmlns:a16="http://schemas.microsoft.com/office/drawing/2014/main" id="{5D78626D-456E-0F40-CEC9-2A6D75762D47}"/>
              </a:ext>
            </a:extLst>
          </p:cNvPr>
          <p:cNvGrpSpPr/>
          <p:nvPr/>
        </p:nvGrpSpPr>
        <p:grpSpPr>
          <a:xfrm>
            <a:off x="2138499" y="1812754"/>
            <a:ext cx="376235" cy="323847"/>
            <a:chOff x="458788" y="325438"/>
            <a:chExt cx="376238" cy="323850"/>
          </a:xfrm>
          <a:solidFill>
            <a:srgbClr val="C1B488"/>
          </a:solidFill>
        </p:grpSpPr>
        <p:sp>
          <p:nvSpPr>
            <p:cNvPr id="1487" name="Freeform 72">
              <a:extLst>
                <a:ext uri="{FF2B5EF4-FFF2-40B4-BE49-F238E27FC236}">
                  <a16:creationId xmlns:a16="http://schemas.microsoft.com/office/drawing/2014/main" id="{98B23E5C-0ABF-F1DB-108F-B579F678F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712788" y="339725"/>
              <a:ext cx="60325" cy="76200"/>
            </a:xfrm>
            <a:custGeom>
              <a:avLst/>
              <a:gdLst/>
              <a:ahLst/>
              <a:cxnLst>
                <a:cxn ang="0">
                  <a:pos x="38" y="0"/>
                </a:cxn>
                <a:cxn ang="0">
                  <a:pos x="0" y="0"/>
                </a:cxn>
                <a:cxn ang="0">
                  <a:pos x="0" y="16"/>
                </a:cxn>
                <a:cxn ang="0">
                  <a:pos x="38" y="48"/>
                </a:cxn>
                <a:cxn ang="0">
                  <a:pos x="38" y="0"/>
                </a:cxn>
              </a:cxnLst>
              <a:rect l="0" t="0" r="r" b="b"/>
              <a:pathLst>
                <a:path w="38" h="48">
                  <a:moveTo>
                    <a:pt x="38" y="0"/>
                  </a:moveTo>
                  <a:lnTo>
                    <a:pt x="0" y="0"/>
                  </a:lnTo>
                  <a:lnTo>
                    <a:pt x="0" y="16"/>
                  </a:lnTo>
                  <a:lnTo>
                    <a:pt x="38" y="48"/>
                  </a:lnTo>
                  <a:lnTo>
                    <a:pt x="3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88" name="Freeform 73">
              <a:extLst>
                <a:ext uri="{FF2B5EF4-FFF2-40B4-BE49-F238E27FC236}">
                  <a16:creationId xmlns:a16="http://schemas.microsoft.com/office/drawing/2014/main" id="{1737BD01-22A3-F0FB-763A-082D6D045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700" y="404813"/>
              <a:ext cx="252413" cy="244475"/>
            </a:xfrm>
            <a:custGeom>
              <a:avLst/>
              <a:gdLst/>
              <a:ahLst/>
              <a:cxnLst>
                <a:cxn ang="0">
                  <a:pos x="159" y="82"/>
                </a:cxn>
                <a:cxn ang="0">
                  <a:pos x="159" y="66"/>
                </a:cxn>
                <a:cxn ang="0">
                  <a:pos x="121" y="34"/>
                </a:cxn>
                <a:cxn ang="0">
                  <a:pos x="79" y="0"/>
                </a:cxn>
                <a:cxn ang="0">
                  <a:pos x="0" y="66"/>
                </a:cxn>
                <a:cxn ang="0">
                  <a:pos x="0" y="154"/>
                </a:cxn>
                <a:cxn ang="0">
                  <a:pos x="50" y="154"/>
                </a:cxn>
                <a:cxn ang="0">
                  <a:pos x="50" y="67"/>
                </a:cxn>
                <a:cxn ang="0">
                  <a:pos x="109" y="67"/>
                </a:cxn>
                <a:cxn ang="0">
                  <a:pos x="109" y="154"/>
                </a:cxn>
                <a:cxn ang="0">
                  <a:pos x="159" y="154"/>
                </a:cxn>
                <a:cxn ang="0">
                  <a:pos x="159" y="82"/>
                </a:cxn>
              </a:cxnLst>
              <a:rect l="0" t="0" r="r" b="b"/>
              <a:pathLst>
                <a:path w="159" h="154">
                  <a:moveTo>
                    <a:pt x="159" y="82"/>
                  </a:moveTo>
                  <a:lnTo>
                    <a:pt x="159" y="66"/>
                  </a:lnTo>
                  <a:lnTo>
                    <a:pt x="121" y="34"/>
                  </a:lnTo>
                  <a:lnTo>
                    <a:pt x="79" y="0"/>
                  </a:lnTo>
                  <a:lnTo>
                    <a:pt x="0" y="66"/>
                  </a:lnTo>
                  <a:lnTo>
                    <a:pt x="0" y="154"/>
                  </a:lnTo>
                  <a:lnTo>
                    <a:pt x="50" y="154"/>
                  </a:lnTo>
                  <a:lnTo>
                    <a:pt x="50" y="67"/>
                  </a:lnTo>
                  <a:lnTo>
                    <a:pt x="109" y="67"/>
                  </a:lnTo>
                  <a:lnTo>
                    <a:pt x="109" y="154"/>
                  </a:lnTo>
                  <a:lnTo>
                    <a:pt x="159" y="154"/>
                  </a:lnTo>
                  <a:lnTo>
                    <a:pt x="159" y="8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89" name="Freeform 74">
              <a:extLst>
                <a:ext uri="{FF2B5EF4-FFF2-40B4-BE49-F238E27FC236}">
                  <a16:creationId xmlns:a16="http://schemas.microsoft.com/office/drawing/2014/main" id="{11270C74-3C37-FBBC-C2EC-AABC0333D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88" y="325438"/>
              <a:ext cx="376238" cy="192088"/>
            </a:xfrm>
            <a:custGeom>
              <a:avLst/>
              <a:gdLst/>
              <a:ahLst/>
              <a:cxnLst>
                <a:cxn ang="0">
                  <a:pos x="39" y="107"/>
                </a:cxn>
                <a:cxn ang="0">
                  <a:pos x="118" y="42"/>
                </a:cxn>
                <a:cxn ang="0">
                  <a:pos x="160" y="75"/>
                </a:cxn>
                <a:cxn ang="0">
                  <a:pos x="198" y="107"/>
                </a:cxn>
                <a:cxn ang="0">
                  <a:pos x="217" y="121"/>
                </a:cxn>
                <a:cxn ang="0">
                  <a:pos x="237" y="96"/>
                </a:cxn>
                <a:cxn ang="0">
                  <a:pos x="198" y="66"/>
                </a:cxn>
                <a:cxn ang="0">
                  <a:pos x="160" y="34"/>
                </a:cxn>
                <a:cxn ang="0">
                  <a:pos x="118" y="0"/>
                </a:cxn>
                <a:cxn ang="0">
                  <a:pos x="0" y="96"/>
                </a:cxn>
                <a:cxn ang="0">
                  <a:pos x="20" y="121"/>
                </a:cxn>
                <a:cxn ang="0">
                  <a:pos x="39" y="107"/>
                </a:cxn>
              </a:cxnLst>
              <a:rect l="0" t="0" r="r" b="b"/>
              <a:pathLst>
                <a:path w="237" h="121">
                  <a:moveTo>
                    <a:pt x="39" y="107"/>
                  </a:moveTo>
                  <a:lnTo>
                    <a:pt x="118" y="42"/>
                  </a:lnTo>
                  <a:lnTo>
                    <a:pt x="160" y="75"/>
                  </a:lnTo>
                  <a:lnTo>
                    <a:pt x="198" y="107"/>
                  </a:lnTo>
                  <a:lnTo>
                    <a:pt x="217" y="121"/>
                  </a:lnTo>
                  <a:lnTo>
                    <a:pt x="237" y="96"/>
                  </a:lnTo>
                  <a:lnTo>
                    <a:pt x="198" y="66"/>
                  </a:lnTo>
                  <a:lnTo>
                    <a:pt x="160" y="34"/>
                  </a:lnTo>
                  <a:lnTo>
                    <a:pt x="118" y="0"/>
                  </a:lnTo>
                  <a:lnTo>
                    <a:pt x="0" y="96"/>
                  </a:lnTo>
                  <a:lnTo>
                    <a:pt x="20" y="121"/>
                  </a:lnTo>
                  <a:lnTo>
                    <a:pt x="39" y="10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490" name="Group 324">
            <a:extLst>
              <a:ext uri="{FF2B5EF4-FFF2-40B4-BE49-F238E27FC236}">
                <a16:creationId xmlns:a16="http://schemas.microsoft.com/office/drawing/2014/main" id="{773A2E10-9AEE-0950-825C-6581F0F48684}"/>
              </a:ext>
            </a:extLst>
          </p:cNvPr>
          <p:cNvGrpSpPr/>
          <p:nvPr/>
        </p:nvGrpSpPr>
        <p:grpSpPr>
          <a:xfrm>
            <a:off x="4364442" y="3899720"/>
            <a:ext cx="258760" cy="303210"/>
            <a:chOff x="2684463" y="2112963"/>
            <a:chExt cx="258763" cy="303213"/>
          </a:xfrm>
          <a:solidFill>
            <a:srgbClr val="268CAB"/>
          </a:solidFill>
        </p:grpSpPr>
        <p:sp>
          <p:nvSpPr>
            <p:cNvPr id="1491" name="Freeform 75">
              <a:extLst>
                <a:ext uri="{FF2B5EF4-FFF2-40B4-BE49-F238E27FC236}">
                  <a16:creationId xmlns:a16="http://schemas.microsoft.com/office/drawing/2014/main" id="{8EE8C1A0-BC86-CBD9-8FA3-D715C9BA5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463" y="2166938"/>
              <a:ext cx="258763" cy="249238"/>
            </a:xfrm>
            <a:custGeom>
              <a:avLst/>
              <a:gdLst/>
              <a:ahLst/>
              <a:cxnLst>
                <a:cxn ang="0">
                  <a:pos x="169" y="79"/>
                </a:cxn>
                <a:cxn ang="0">
                  <a:pos x="116" y="0"/>
                </a:cxn>
                <a:cxn ang="0">
                  <a:pos x="105" y="16"/>
                </a:cxn>
                <a:cxn ang="0">
                  <a:pos x="151" y="79"/>
                </a:cxn>
                <a:cxn ang="0">
                  <a:pos x="84" y="145"/>
                </a:cxn>
                <a:cxn ang="0">
                  <a:pos x="18" y="79"/>
                </a:cxn>
                <a:cxn ang="0">
                  <a:pos x="64" y="16"/>
                </a:cxn>
                <a:cxn ang="0">
                  <a:pos x="52" y="0"/>
                </a:cxn>
                <a:cxn ang="0">
                  <a:pos x="0" y="79"/>
                </a:cxn>
                <a:cxn ang="0">
                  <a:pos x="84" y="163"/>
                </a:cxn>
                <a:cxn ang="0">
                  <a:pos x="169" y="79"/>
                </a:cxn>
              </a:cxnLst>
              <a:rect l="0" t="0" r="r" b="b"/>
              <a:pathLst>
                <a:path w="169" h="163">
                  <a:moveTo>
                    <a:pt x="169" y="79"/>
                  </a:moveTo>
                  <a:cubicBezTo>
                    <a:pt x="169" y="43"/>
                    <a:pt x="147" y="13"/>
                    <a:pt x="116" y="0"/>
                  </a:cubicBezTo>
                  <a:cubicBezTo>
                    <a:pt x="105" y="16"/>
                    <a:pt x="105" y="16"/>
                    <a:pt x="105" y="16"/>
                  </a:cubicBezTo>
                  <a:cubicBezTo>
                    <a:pt x="131" y="24"/>
                    <a:pt x="151" y="49"/>
                    <a:pt x="151" y="79"/>
                  </a:cubicBezTo>
                  <a:cubicBezTo>
                    <a:pt x="151" y="115"/>
                    <a:pt x="121" y="145"/>
                    <a:pt x="84" y="145"/>
                  </a:cubicBezTo>
                  <a:cubicBezTo>
                    <a:pt x="48" y="145"/>
                    <a:pt x="18" y="115"/>
                    <a:pt x="18" y="79"/>
                  </a:cubicBezTo>
                  <a:cubicBezTo>
                    <a:pt x="18" y="49"/>
                    <a:pt x="37" y="24"/>
                    <a:pt x="64" y="16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22" y="13"/>
                    <a:pt x="0" y="43"/>
                    <a:pt x="0" y="79"/>
                  </a:cubicBezTo>
                  <a:cubicBezTo>
                    <a:pt x="0" y="125"/>
                    <a:pt x="38" y="163"/>
                    <a:pt x="84" y="163"/>
                  </a:cubicBezTo>
                  <a:cubicBezTo>
                    <a:pt x="131" y="163"/>
                    <a:pt x="169" y="125"/>
                    <a:pt x="169" y="7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92" name="Freeform 76">
              <a:extLst>
                <a:ext uri="{FF2B5EF4-FFF2-40B4-BE49-F238E27FC236}">
                  <a16:creationId xmlns:a16="http://schemas.microsoft.com/office/drawing/2014/main" id="{97E1282E-D67E-2E0B-B40E-F10E01C39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725" y="2112963"/>
              <a:ext cx="120650" cy="87313"/>
            </a:xfrm>
            <a:custGeom>
              <a:avLst/>
              <a:gdLst/>
              <a:ahLst/>
              <a:cxnLst>
                <a:cxn ang="0">
                  <a:pos x="24" y="48"/>
                </a:cxn>
                <a:cxn ang="0">
                  <a:pos x="30" y="55"/>
                </a:cxn>
                <a:cxn ang="0">
                  <a:pos x="38" y="55"/>
                </a:cxn>
                <a:cxn ang="0">
                  <a:pos x="46" y="55"/>
                </a:cxn>
                <a:cxn ang="0">
                  <a:pos x="52" y="48"/>
                </a:cxn>
                <a:cxn ang="0">
                  <a:pos x="63" y="32"/>
                </a:cxn>
                <a:cxn ang="0">
                  <a:pos x="76" y="14"/>
                </a:cxn>
                <a:cxn ang="0">
                  <a:pos x="64" y="0"/>
                </a:cxn>
                <a:cxn ang="0">
                  <a:pos x="38" y="0"/>
                </a:cxn>
                <a:cxn ang="0">
                  <a:pos x="13" y="0"/>
                </a:cxn>
                <a:cxn ang="0">
                  <a:pos x="0" y="14"/>
                </a:cxn>
                <a:cxn ang="0">
                  <a:pos x="13" y="32"/>
                </a:cxn>
                <a:cxn ang="0">
                  <a:pos x="24" y="48"/>
                </a:cxn>
              </a:cxnLst>
              <a:rect l="0" t="0" r="r" b="b"/>
              <a:pathLst>
                <a:path w="76" h="55">
                  <a:moveTo>
                    <a:pt x="24" y="48"/>
                  </a:moveTo>
                  <a:lnTo>
                    <a:pt x="30" y="55"/>
                  </a:lnTo>
                  <a:lnTo>
                    <a:pt x="38" y="55"/>
                  </a:lnTo>
                  <a:lnTo>
                    <a:pt x="46" y="55"/>
                  </a:lnTo>
                  <a:lnTo>
                    <a:pt x="52" y="48"/>
                  </a:lnTo>
                  <a:lnTo>
                    <a:pt x="63" y="32"/>
                  </a:lnTo>
                  <a:lnTo>
                    <a:pt x="76" y="14"/>
                  </a:lnTo>
                  <a:lnTo>
                    <a:pt x="64" y="0"/>
                  </a:lnTo>
                  <a:lnTo>
                    <a:pt x="38" y="0"/>
                  </a:lnTo>
                  <a:lnTo>
                    <a:pt x="13" y="0"/>
                  </a:lnTo>
                  <a:lnTo>
                    <a:pt x="0" y="14"/>
                  </a:lnTo>
                  <a:lnTo>
                    <a:pt x="13" y="32"/>
                  </a:lnTo>
                  <a:lnTo>
                    <a:pt x="24" y="4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493" name="Group 314">
            <a:extLst>
              <a:ext uri="{FF2B5EF4-FFF2-40B4-BE49-F238E27FC236}">
                <a16:creationId xmlns:a16="http://schemas.microsoft.com/office/drawing/2014/main" id="{AB428544-8784-754C-B4B4-01C95C64744A}"/>
              </a:ext>
            </a:extLst>
          </p:cNvPr>
          <p:cNvGrpSpPr/>
          <p:nvPr/>
        </p:nvGrpSpPr>
        <p:grpSpPr>
          <a:xfrm>
            <a:off x="2162600" y="4620057"/>
            <a:ext cx="327023" cy="206373"/>
            <a:chOff x="482600" y="2767013"/>
            <a:chExt cx="327026" cy="206375"/>
          </a:xfrm>
          <a:solidFill>
            <a:schemeClr val="bg1">
              <a:lumMod val="50000"/>
            </a:schemeClr>
          </a:solidFill>
        </p:grpSpPr>
        <p:sp>
          <p:nvSpPr>
            <p:cNvPr id="1494" name="Freeform 77">
              <a:extLst>
                <a:ext uri="{FF2B5EF4-FFF2-40B4-BE49-F238E27FC236}">
                  <a16:creationId xmlns:a16="http://schemas.microsoft.com/office/drawing/2014/main" id="{0297C91B-8543-4B79-B298-1E7251426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600" y="2773363"/>
              <a:ext cx="96838" cy="192088"/>
            </a:xfrm>
            <a:custGeom>
              <a:avLst/>
              <a:gdLst/>
              <a:ahLst/>
              <a:cxnLst>
                <a:cxn ang="0">
                  <a:pos x="0" y="121"/>
                </a:cxn>
                <a:cxn ang="0">
                  <a:pos x="61" y="49"/>
                </a:cxn>
                <a:cxn ang="0">
                  <a:pos x="0" y="0"/>
                </a:cxn>
                <a:cxn ang="0">
                  <a:pos x="0" y="121"/>
                </a:cxn>
              </a:cxnLst>
              <a:rect l="0" t="0" r="r" b="b"/>
              <a:pathLst>
                <a:path w="61" h="121">
                  <a:moveTo>
                    <a:pt x="0" y="121"/>
                  </a:moveTo>
                  <a:lnTo>
                    <a:pt x="61" y="49"/>
                  </a:lnTo>
                  <a:lnTo>
                    <a:pt x="0" y="0"/>
                  </a:lnTo>
                  <a:lnTo>
                    <a:pt x="0" y="12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95" name="Freeform 78">
              <a:extLst>
                <a:ext uri="{FF2B5EF4-FFF2-40B4-BE49-F238E27FC236}">
                  <a16:creationId xmlns:a16="http://schemas.microsoft.com/office/drawing/2014/main" id="{38A8A86F-A977-4F95-6F48-C718258B2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375" y="2773363"/>
              <a:ext cx="95250" cy="192088"/>
            </a:xfrm>
            <a:custGeom>
              <a:avLst/>
              <a:gdLst/>
              <a:ahLst/>
              <a:cxnLst>
                <a:cxn ang="0">
                  <a:pos x="60" y="121"/>
                </a:cxn>
                <a:cxn ang="0">
                  <a:pos x="60" y="0"/>
                </a:cxn>
                <a:cxn ang="0">
                  <a:pos x="0" y="49"/>
                </a:cxn>
                <a:cxn ang="0">
                  <a:pos x="60" y="121"/>
                </a:cxn>
              </a:cxnLst>
              <a:rect l="0" t="0" r="r" b="b"/>
              <a:pathLst>
                <a:path w="60" h="121">
                  <a:moveTo>
                    <a:pt x="60" y="121"/>
                  </a:moveTo>
                  <a:lnTo>
                    <a:pt x="60" y="0"/>
                  </a:lnTo>
                  <a:lnTo>
                    <a:pt x="0" y="49"/>
                  </a:lnTo>
                  <a:lnTo>
                    <a:pt x="60" y="12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96" name="Freeform 79">
              <a:extLst>
                <a:ext uri="{FF2B5EF4-FFF2-40B4-BE49-F238E27FC236}">
                  <a16:creationId xmlns:a16="http://schemas.microsoft.com/office/drawing/2014/main" id="{C5D3A444-CEDC-9635-584A-D01E12F33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038" y="2971800"/>
              <a:ext cx="1588" cy="158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1" y="1"/>
                </a:cxn>
                <a:cxn ang="0">
                  <a:pos x="1" y="0"/>
                </a:cxn>
                <a:cxn ang="0">
                  <a:pos x="0" y="1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1" y="1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97" name="Freeform 80">
              <a:extLst>
                <a:ext uri="{FF2B5EF4-FFF2-40B4-BE49-F238E27FC236}">
                  <a16:creationId xmlns:a16="http://schemas.microsoft.com/office/drawing/2014/main" id="{54600375-9E39-267D-0010-B7847DC107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600" y="2971800"/>
              <a:ext cx="1588" cy="158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1" y="1"/>
                </a:cxn>
                <a:cxn ang="0">
                  <a:pos x="0" y="0"/>
                </a:cxn>
                <a:cxn ang="0">
                  <a:pos x="0" y="1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1" y="1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98" name="Freeform 81">
              <a:extLst>
                <a:ext uri="{FF2B5EF4-FFF2-40B4-BE49-F238E27FC236}">
                  <a16:creationId xmlns:a16="http://schemas.microsoft.com/office/drawing/2014/main" id="{32C65010-AD5E-76CC-111E-016B09F18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950" y="2855913"/>
              <a:ext cx="315913" cy="117475"/>
            </a:xfrm>
            <a:custGeom>
              <a:avLst/>
              <a:gdLst/>
              <a:ahLst/>
              <a:cxnLst>
                <a:cxn ang="0">
                  <a:pos x="199" y="74"/>
                </a:cxn>
                <a:cxn ang="0">
                  <a:pos x="199" y="73"/>
                </a:cxn>
                <a:cxn ang="0">
                  <a:pos x="137" y="0"/>
                </a:cxn>
                <a:cxn ang="0">
                  <a:pos x="99" y="30"/>
                </a:cxn>
                <a:cxn ang="0">
                  <a:pos x="62" y="0"/>
                </a:cxn>
                <a:cxn ang="0">
                  <a:pos x="0" y="73"/>
                </a:cxn>
                <a:cxn ang="0">
                  <a:pos x="0" y="74"/>
                </a:cxn>
                <a:cxn ang="0">
                  <a:pos x="199" y="74"/>
                </a:cxn>
              </a:cxnLst>
              <a:rect l="0" t="0" r="r" b="b"/>
              <a:pathLst>
                <a:path w="199" h="74">
                  <a:moveTo>
                    <a:pt x="199" y="74"/>
                  </a:moveTo>
                  <a:lnTo>
                    <a:pt x="199" y="73"/>
                  </a:lnTo>
                  <a:lnTo>
                    <a:pt x="137" y="0"/>
                  </a:lnTo>
                  <a:lnTo>
                    <a:pt x="99" y="30"/>
                  </a:lnTo>
                  <a:lnTo>
                    <a:pt x="62" y="0"/>
                  </a:lnTo>
                  <a:lnTo>
                    <a:pt x="0" y="73"/>
                  </a:lnTo>
                  <a:lnTo>
                    <a:pt x="0" y="74"/>
                  </a:lnTo>
                  <a:lnTo>
                    <a:pt x="199" y="7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99" name="Freeform 82">
              <a:extLst>
                <a:ext uri="{FF2B5EF4-FFF2-40B4-BE49-F238E27FC236}">
                  <a16:creationId xmlns:a16="http://schemas.microsoft.com/office/drawing/2014/main" id="{B2B7A4FF-B6A5-905F-4C75-B6D0B3FBD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538" y="2767013"/>
              <a:ext cx="312738" cy="125413"/>
            </a:xfrm>
            <a:custGeom>
              <a:avLst/>
              <a:gdLst/>
              <a:ahLst/>
              <a:cxnLst>
                <a:cxn ang="0">
                  <a:pos x="60" y="48"/>
                </a:cxn>
                <a:cxn ang="0">
                  <a:pos x="62" y="50"/>
                </a:cxn>
                <a:cxn ang="0">
                  <a:pos x="65" y="52"/>
                </a:cxn>
                <a:cxn ang="0">
                  <a:pos x="98" y="79"/>
                </a:cxn>
                <a:cxn ang="0">
                  <a:pos x="132" y="52"/>
                </a:cxn>
                <a:cxn ang="0">
                  <a:pos x="135" y="50"/>
                </a:cxn>
                <a:cxn ang="0">
                  <a:pos x="137" y="48"/>
                </a:cxn>
                <a:cxn ang="0">
                  <a:pos x="197" y="0"/>
                </a:cxn>
                <a:cxn ang="0">
                  <a:pos x="0" y="0"/>
                </a:cxn>
                <a:cxn ang="0">
                  <a:pos x="60" y="48"/>
                </a:cxn>
              </a:cxnLst>
              <a:rect l="0" t="0" r="r" b="b"/>
              <a:pathLst>
                <a:path w="197" h="79">
                  <a:moveTo>
                    <a:pt x="60" y="48"/>
                  </a:moveTo>
                  <a:lnTo>
                    <a:pt x="62" y="50"/>
                  </a:lnTo>
                  <a:lnTo>
                    <a:pt x="65" y="52"/>
                  </a:lnTo>
                  <a:lnTo>
                    <a:pt x="98" y="79"/>
                  </a:lnTo>
                  <a:lnTo>
                    <a:pt x="132" y="52"/>
                  </a:lnTo>
                  <a:lnTo>
                    <a:pt x="135" y="50"/>
                  </a:lnTo>
                  <a:lnTo>
                    <a:pt x="137" y="48"/>
                  </a:lnTo>
                  <a:lnTo>
                    <a:pt x="197" y="0"/>
                  </a:lnTo>
                  <a:lnTo>
                    <a:pt x="0" y="0"/>
                  </a:lnTo>
                  <a:lnTo>
                    <a:pt x="60" y="4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500" name="Group 328">
            <a:extLst>
              <a:ext uri="{FF2B5EF4-FFF2-40B4-BE49-F238E27FC236}">
                <a16:creationId xmlns:a16="http://schemas.microsoft.com/office/drawing/2014/main" id="{4442D61B-F8BD-A997-9624-E957AAE3AD23}"/>
              </a:ext>
            </a:extLst>
          </p:cNvPr>
          <p:cNvGrpSpPr/>
          <p:nvPr/>
        </p:nvGrpSpPr>
        <p:grpSpPr>
          <a:xfrm>
            <a:off x="4893073" y="3921945"/>
            <a:ext cx="287335" cy="258760"/>
            <a:chOff x="3213100" y="2135188"/>
            <a:chExt cx="287338" cy="258763"/>
          </a:xfrm>
          <a:solidFill>
            <a:srgbClr val="268CAB"/>
          </a:solidFill>
        </p:grpSpPr>
        <p:sp>
          <p:nvSpPr>
            <p:cNvPr id="1501" name="Rectangle 83">
              <a:extLst>
                <a:ext uri="{FF2B5EF4-FFF2-40B4-BE49-F238E27FC236}">
                  <a16:creationId xmlns:a16="http://schemas.microsoft.com/office/drawing/2014/main" id="{7588602A-F20D-ED23-1A23-13AC445BFD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2638" y="2293938"/>
              <a:ext cx="71438" cy="571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02" name="Freeform 84">
              <a:extLst>
                <a:ext uri="{FF2B5EF4-FFF2-40B4-BE49-F238E27FC236}">
                  <a16:creationId xmlns:a16="http://schemas.microsoft.com/office/drawing/2014/main" id="{E80D4DE1-4939-4647-5601-595C9EF3A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1675" y="2360613"/>
              <a:ext cx="71438" cy="33338"/>
            </a:xfrm>
            <a:custGeom>
              <a:avLst/>
              <a:gdLst/>
              <a:ahLst/>
              <a:cxnLst>
                <a:cxn ang="0">
                  <a:pos x="45" y="21"/>
                </a:cxn>
                <a:cxn ang="0">
                  <a:pos x="45" y="0"/>
                </a:cxn>
                <a:cxn ang="0">
                  <a:pos x="0" y="0"/>
                </a:cxn>
                <a:cxn ang="0">
                  <a:pos x="6" y="21"/>
                </a:cxn>
                <a:cxn ang="0">
                  <a:pos x="45" y="21"/>
                </a:cxn>
              </a:cxnLst>
              <a:rect l="0" t="0" r="r" b="b"/>
              <a:pathLst>
                <a:path w="45" h="21">
                  <a:moveTo>
                    <a:pt x="45" y="21"/>
                  </a:moveTo>
                  <a:lnTo>
                    <a:pt x="45" y="0"/>
                  </a:lnTo>
                  <a:lnTo>
                    <a:pt x="0" y="0"/>
                  </a:lnTo>
                  <a:lnTo>
                    <a:pt x="6" y="21"/>
                  </a:lnTo>
                  <a:lnTo>
                    <a:pt x="45" y="2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03" name="Rectangle 85">
              <a:extLst>
                <a:ext uri="{FF2B5EF4-FFF2-40B4-BE49-F238E27FC236}">
                  <a16:creationId xmlns:a16="http://schemas.microsoft.com/office/drawing/2014/main" id="{52A65111-A04C-18AC-9C9F-7C655B8317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2638" y="2249488"/>
              <a:ext cx="71438" cy="349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04" name="Rectangle 86">
              <a:extLst>
                <a:ext uri="{FF2B5EF4-FFF2-40B4-BE49-F238E27FC236}">
                  <a16:creationId xmlns:a16="http://schemas.microsoft.com/office/drawing/2014/main" id="{57CB09F2-F134-6282-6DC5-8A06975BE9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2638" y="2360613"/>
              <a:ext cx="71438" cy="333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05" name="Freeform 87">
              <a:extLst>
                <a:ext uri="{FF2B5EF4-FFF2-40B4-BE49-F238E27FC236}">
                  <a16:creationId xmlns:a16="http://schemas.microsoft.com/office/drawing/2014/main" id="{9FCC33B2-752D-87AB-4E48-FE8752063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013" y="2293938"/>
              <a:ext cx="85725" cy="57150"/>
            </a:xfrm>
            <a:custGeom>
              <a:avLst/>
              <a:gdLst/>
              <a:ahLst/>
              <a:cxnLst>
                <a:cxn ang="0">
                  <a:pos x="54" y="0"/>
                </a:cxn>
                <a:cxn ang="0">
                  <a:pos x="0" y="0"/>
                </a:cxn>
                <a:cxn ang="0">
                  <a:pos x="0" y="36"/>
                </a:cxn>
                <a:cxn ang="0">
                  <a:pos x="46" y="36"/>
                </a:cxn>
                <a:cxn ang="0">
                  <a:pos x="54" y="0"/>
                </a:cxn>
              </a:cxnLst>
              <a:rect l="0" t="0" r="r" b="b"/>
              <a:pathLst>
                <a:path w="54" h="36">
                  <a:moveTo>
                    <a:pt x="54" y="0"/>
                  </a:moveTo>
                  <a:lnTo>
                    <a:pt x="0" y="0"/>
                  </a:lnTo>
                  <a:lnTo>
                    <a:pt x="0" y="36"/>
                  </a:lnTo>
                  <a:lnTo>
                    <a:pt x="46" y="36"/>
                  </a:lnTo>
                  <a:lnTo>
                    <a:pt x="54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06" name="Freeform 88">
              <a:extLst>
                <a:ext uri="{FF2B5EF4-FFF2-40B4-BE49-F238E27FC236}">
                  <a16:creationId xmlns:a16="http://schemas.microsoft.com/office/drawing/2014/main" id="{C611D9A9-8445-AF4C-9265-23DCE7139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013" y="2360613"/>
              <a:ext cx="69850" cy="33338"/>
            </a:xfrm>
            <a:custGeom>
              <a:avLst/>
              <a:gdLst/>
              <a:ahLst/>
              <a:cxnLst>
                <a:cxn ang="0">
                  <a:pos x="0" y="21"/>
                </a:cxn>
                <a:cxn ang="0">
                  <a:pos x="38" y="21"/>
                </a:cxn>
                <a:cxn ang="0">
                  <a:pos x="44" y="0"/>
                </a:cxn>
                <a:cxn ang="0">
                  <a:pos x="0" y="0"/>
                </a:cxn>
                <a:cxn ang="0">
                  <a:pos x="0" y="21"/>
                </a:cxn>
              </a:cxnLst>
              <a:rect l="0" t="0" r="r" b="b"/>
              <a:pathLst>
                <a:path w="44" h="21">
                  <a:moveTo>
                    <a:pt x="0" y="21"/>
                  </a:moveTo>
                  <a:lnTo>
                    <a:pt x="38" y="21"/>
                  </a:lnTo>
                  <a:lnTo>
                    <a:pt x="44" y="0"/>
                  </a:lnTo>
                  <a:lnTo>
                    <a:pt x="0" y="0"/>
                  </a:lnTo>
                  <a:lnTo>
                    <a:pt x="0" y="2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07" name="Freeform 89">
              <a:extLst>
                <a:ext uri="{FF2B5EF4-FFF2-40B4-BE49-F238E27FC236}">
                  <a16:creationId xmlns:a16="http://schemas.microsoft.com/office/drawing/2014/main" id="{24F4F4A3-0F38-E020-9B33-D161E7BFD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800" y="2293938"/>
              <a:ext cx="87313" cy="57150"/>
            </a:xfrm>
            <a:custGeom>
              <a:avLst/>
              <a:gdLst/>
              <a:ahLst/>
              <a:cxnLst>
                <a:cxn ang="0">
                  <a:pos x="55" y="0"/>
                </a:cxn>
                <a:cxn ang="0">
                  <a:pos x="0" y="0"/>
                </a:cxn>
                <a:cxn ang="0">
                  <a:pos x="8" y="36"/>
                </a:cxn>
                <a:cxn ang="0">
                  <a:pos x="55" y="36"/>
                </a:cxn>
                <a:cxn ang="0">
                  <a:pos x="55" y="0"/>
                </a:cxn>
              </a:cxnLst>
              <a:rect l="0" t="0" r="r" b="b"/>
              <a:pathLst>
                <a:path w="55" h="36">
                  <a:moveTo>
                    <a:pt x="55" y="0"/>
                  </a:moveTo>
                  <a:lnTo>
                    <a:pt x="0" y="0"/>
                  </a:lnTo>
                  <a:lnTo>
                    <a:pt x="8" y="36"/>
                  </a:lnTo>
                  <a:lnTo>
                    <a:pt x="55" y="36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08" name="Freeform 90">
              <a:extLst>
                <a:ext uri="{FF2B5EF4-FFF2-40B4-BE49-F238E27FC236}">
                  <a16:creationId xmlns:a16="http://schemas.microsoft.com/office/drawing/2014/main" id="{A77E9D1F-0809-B8B7-A68D-A18E3CEB0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100" y="2166938"/>
              <a:ext cx="114300" cy="117475"/>
            </a:xfrm>
            <a:custGeom>
              <a:avLst/>
              <a:gdLst/>
              <a:ahLst/>
              <a:cxnLst>
                <a:cxn ang="0">
                  <a:pos x="0" y="54"/>
                </a:cxn>
                <a:cxn ang="0">
                  <a:pos x="6" y="77"/>
                </a:cxn>
                <a:cxn ang="0">
                  <a:pos x="66" y="77"/>
                </a:cxn>
                <a:cxn ang="0">
                  <a:pos x="66" y="54"/>
                </a:cxn>
                <a:cxn ang="0">
                  <a:pos x="43" y="54"/>
                </a:cxn>
                <a:cxn ang="0">
                  <a:pos x="75" y="12"/>
                </a:cxn>
                <a:cxn ang="0">
                  <a:pos x="60" y="0"/>
                </a:cxn>
                <a:cxn ang="0">
                  <a:pos x="19" y="54"/>
                </a:cxn>
                <a:cxn ang="0">
                  <a:pos x="0" y="54"/>
                </a:cxn>
              </a:cxnLst>
              <a:rect l="0" t="0" r="r" b="b"/>
              <a:pathLst>
                <a:path w="75" h="77">
                  <a:moveTo>
                    <a:pt x="0" y="54"/>
                  </a:moveTo>
                  <a:cubicBezTo>
                    <a:pt x="6" y="77"/>
                    <a:pt x="6" y="77"/>
                    <a:pt x="6" y="77"/>
                  </a:cubicBezTo>
                  <a:cubicBezTo>
                    <a:pt x="66" y="77"/>
                    <a:pt x="66" y="77"/>
                    <a:pt x="66" y="77"/>
                  </a:cubicBezTo>
                  <a:cubicBezTo>
                    <a:pt x="66" y="54"/>
                    <a:pt x="66" y="54"/>
                    <a:pt x="66" y="54"/>
                  </a:cubicBezTo>
                  <a:cubicBezTo>
                    <a:pt x="43" y="54"/>
                    <a:pt x="43" y="54"/>
                    <a:pt x="43" y="54"/>
                  </a:cubicBezTo>
                  <a:cubicBezTo>
                    <a:pt x="75" y="12"/>
                    <a:pt x="75" y="12"/>
                    <a:pt x="75" y="12"/>
                  </a:cubicBezTo>
                  <a:cubicBezTo>
                    <a:pt x="68" y="11"/>
                    <a:pt x="63" y="6"/>
                    <a:pt x="60" y="0"/>
                  </a:cubicBezTo>
                  <a:cubicBezTo>
                    <a:pt x="19" y="54"/>
                    <a:pt x="19" y="54"/>
                    <a:pt x="19" y="54"/>
                  </a:cubicBezTo>
                  <a:lnTo>
                    <a:pt x="0" y="5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09" name="Freeform 91">
              <a:extLst>
                <a:ext uri="{FF2B5EF4-FFF2-40B4-BE49-F238E27FC236}">
                  <a16:creationId xmlns:a16="http://schemas.microsoft.com/office/drawing/2014/main" id="{057FBE0B-7BA2-1BF2-93DF-0652A8A5B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938" y="2135188"/>
              <a:ext cx="42863" cy="41275"/>
            </a:xfrm>
            <a:custGeom>
              <a:avLst/>
              <a:gdLst/>
              <a:ahLst/>
              <a:cxnLst>
                <a:cxn ang="0">
                  <a:pos x="28" y="10"/>
                </a:cxn>
                <a:cxn ang="0">
                  <a:pos x="15" y="0"/>
                </a:cxn>
                <a:cxn ang="0">
                  <a:pos x="12" y="0"/>
                </a:cxn>
                <a:cxn ang="0">
                  <a:pos x="1" y="15"/>
                </a:cxn>
                <a:cxn ang="0">
                  <a:pos x="2" y="16"/>
                </a:cxn>
                <a:cxn ang="0">
                  <a:pos x="15" y="27"/>
                </a:cxn>
                <a:cxn ang="0">
                  <a:pos x="16" y="27"/>
                </a:cxn>
                <a:cxn ang="0">
                  <a:pos x="18" y="26"/>
                </a:cxn>
                <a:cxn ang="0">
                  <a:pos x="28" y="13"/>
                </a:cxn>
                <a:cxn ang="0">
                  <a:pos x="28" y="13"/>
                </a:cxn>
                <a:cxn ang="0">
                  <a:pos x="28" y="10"/>
                </a:cxn>
              </a:cxnLst>
              <a:rect l="0" t="0" r="r" b="b"/>
              <a:pathLst>
                <a:path w="28" h="27">
                  <a:moveTo>
                    <a:pt x="28" y="10"/>
                  </a:moveTo>
                  <a:cubicBezTo>
                    <a:pt x="26" y="4"/>
                    <a:pt x="21" y="0"/>
                    <a:pt x="15" y="0"/>
                  </a:cubicBezTo>
                  <a:cubicBezTo>
                    <a:pt x="14" y="0"/>
                    <a:pt x="13" y="0"/>
                    <a:pt x="12" y="0"/>
                  </a:cubicBezTo>
                  <a:cubicBezTo>
                    <a:pt x="5" y="2"/>
                    <a:pt x="0" y="9"/>
                    <a:pt x="1" y="15"/>
                  </a:cubicBezTo>
                  <a:cubicBezTo>
                    <a:pt x="1" y="16"/>
                    <a:pt x="2" y="16"/>
                    <a:pt x="2" y="16"/>
                  </a:cubicBezTo>
                  <a:cubicBezTo>
                    <a:pt x="3" y="23"/>
                    <a:pt x="9" y="27"/>
                    <a:pt x="15" y="27"/>
                  </a:cubicBezTo>
                  <a:cubicBezTo>
                    <a:pt x="15" y="27"/>
                    <a:pt x="16" y="27"/>
                    <a:pt x="16" y="27"/>
                  </a:cubicBezTo>
                  <a:cubicBezTo>
                    <a:pt x="17" y="27"/>
                    <a:pt x="17" y="27"/>
                    <a:pt x="18" y="26"/>
                  </a:cubicBezTo>
                  <a:cubicBezTo>
                    <a:pt x="24" y="25"/>
                    <a:pt x="28" y="19"/>
                    <a:pt x="28" y="13"/>
                  </a:cubicBezTo>
                  <a:cubicBezTo>
                    <a:pt x="28" y="13"/>
                    <a:pt x="28" y="13"/>
                    <a:pt x="28" y="13"/>
                  </a:cubicBezTo>
                  <a:cubicBezTo>
                    <a:pt x="28" y="12"/>
                    <a:pt x="28" y="11"/>
                    <a:pt x="28" y="1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10" name="Freeform 92">
              <a:extLst>
                <a:ext uri="{FF2B5EF4-FFF2-40B4-BE49-F238E27FC236}">
                  <a16:creationId xmlns:a16="http://schemas.microsoft.com/office/drawing/2014/main" id="{0A5F24B2-AAAB-8A1D-3C9A-D9CF5DAB6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725" y="2166938"/>
              <a:ext cx="112713" cy="117475"/>
            </a:xfrm>
            <a:custGeom>
              <a:avLst/>
              <a:gdLst/>
              <a:ahLst/>
              <a:cxnLst>
                <a:cxn ang="0">
                  <a:pos x="14" y="0"/>
                </a:cxn>
                <a:cxn ang="0">
                  <a:pos x="0" y="12"/>
                </a:cxn>
                <a:cxn ang="0">
                  <a:pos x="31" y="54"/>
                </a:cxn>
                <a:cxn ang="0">
                  <a:pos x="10" y="54"/>
                </a:cxn>
                <a:cxn ang="0">
                  <a:pos x="10" y="77"/>
                </a:cxn>
                <a:cxn ang="0">
                  <a:pos x="68" y="77"/>
                </a:cxn>
                <a:cxn ang="0">
                  <a:pos x="74" y="54"/>
                </a:cxn>
                <a:cxn ang="0">
                  <a:pos x="55" y="54"/>
                </a:cxn>
                <a:cxn ang="0">
                  <a:pos x="14" y="0"/>
                </a:cxn>
              </a:cxnLst>
              <a:rect l="0" t="0" r="r" b="b"/>
              <a:pathLst>
                <a:path w="74" h="77">
                  <a:moveTo>
                    <a:pt x="14" y="0"/>
                  </a:moveTo>
                  <a:cubicBezTo>
                    <a:pt x="12" y="6"/>
                    <a:pt x="6" y="11"/>
                    <a:pt x="0" y="12"/>
                  </a:cubicBezTo>
                  <a:cubicBezTo>
                    <a:pt x="31" y="54"/>
                    <a:pt x="31" y="54"/>
                    <a:pt x="31" y="54"/>
                  </a:cubicBezTo>
                  <a:cubicBezTo>
                    <a:pt x="10" y="54"/>
                    <a:pt x="10" y="54"/>
                    <a:pt x="10" y="54"/>
                  </a:cubicBezTo>
                  <a:cubicBezTo>
                    <a:pt x="10" y="77"/>
                    <a:pt x="10" y="77"/>
                    <a:pt x="10" y="77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74" y="54"/>
                    <a:pt x="74" y="54"/>
                    <a:pt x="74" y="54"/>
                  </a:cubicBezTo>
                  <a:cubicBezTo>
                    <a:pt x="55" y="54"/>
                    <a:pt x="55" y="54"/>
                    <a:pt x="55" y="54"/>
                  </a:cubicBezTo>
                  <a:lnTo>
                    <a:pt x="14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11" name="Freeform 93">
              <a:extLst>
                <a:ext uri="{FF2B5EF4-FFF2-40B4-BE49-F238E27FC236}">
                  <a16:creationId xmlns:a16="http://schemas.microsoft.com/office/drawing/2014/main" id="{114635ED-C33D-390A-CD95-11F6881B6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738" y="2135188"/>
              <a:ext cx="42863" cy="41275"/>
            </a:xfrm>
            <a:custGeom>
              <a:avLst/>
              <a:gdLst/>
              <a:ahLst/>
              <a:cxnLst>
                <a:cxn ang="0">
                  <a:pos x="0" y="10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10" y="26"/>
                </a:cxn>
                <a:cxn ang="0">
                  <a:pos x="12" y="27"/>
                </a:cxn>
                <a:cxn ang="0">
                  <a:pos x="13" y="27"/>
                </a:cxn>
                <a:cxn ang="0">
                  <a:pos x="27" y="16"/>
                </a:cxn>
                <a:cxn ang="0">
                  <a:pos x="27" y="15"/>
                </a:cxn>
                <a:cxn ang="0">
                  <a:pos x="17" y="0"/>
                </a:cxn>
                <a:cxn ang="0">
                  <a:pos x="13" y="0"/>
                </a:cxn>
                <a:cxn ang="0">
                  <a:pos x="0" y="10"/>
                </a:cxn>
              </a:cxnLst>
              <a:rect l="0" t="0" r="r" b="b"/>
              <a:pathLst>
                <a:path w="28" h="27">
                  <a:moveTo>
                    <a:pt x="0" y="10"/>
                  </a:moveTo>
                  <a:cubicBezTo>
                    <a:pt x="0" y="11"/>
                    <a:pt x="0" y="12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9"/>
                    <a:pt x="4" y="25"/>
                    <a:pt x="10" y="26"/>
                  </a:cubicBezTo>
                  <a:cubicBezTo>
                    <a:pt x="11" y="27"/>
                    <a:pt x="11" y="27"/>
                    <a:pt x="12" y="27"/>
                  </a:cubicBezTo>
                  <a:cubicBezTo>
                    <a:pt x="12" y="27"/>
                    <a:pt x="13" y="27"/>
                    <a:pt x="13" y="27"/>
                  </a:cubicBezTo>
                  <a:cubicBezTo>
                    <a:pt x="20" y="27"/>
                    <a:pt x="25" y="23"/>
                    <a:pt x="27" y="16"/>
                  </a:cubicBezTo>
                  <a:cubicBezTo>
                    <a:pt x="27" y="16"/>
                    <a:pt x="27" y="16"/>
                    <a:pt x="27" y="15"/>
                  </a:cubicBezTo>
                  <a:cubicBezTo>
                    <a:pt x="28" y="9"/>
                    <a:pt x="23" y="2"/>
                    <a:pt x="17" y="0"/>
                  </a:cubicBezTo>
                  <a:cubicBezTo>
                    <a:pt x="16" y="0"/>
                    <a:pt x="14" y="0"/>
                    <a:pt x="13" y="0"/>
                  </a:cubicBezTo>
                  <a:cubicBezTo>
                    <a:pt x="7" y="0"/>
                    <a:pt x="2" y="4"/>
                    <a:pt x="0" y="1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512" name="Group 313">
            <a:extLst>
              <a:ext uri="{FF2B5EF4-FFF2-40B4-BE49-F238E27FC236}">
                <a16:creationId xmlns:a16="http://schemas.microsoft.com/office/drawing/2014/main" id="{A5BD2A98-5080-71C1-8834-5A52E25D36E2}"/>
              </a:ext>
            </a:extLst>
          </p:cNvPr>
          <p:cNvGrpSpPr/>
          <p:nvPr/>
        </p:nvGrpSpPr>
        <p:grpSpPr>
          <a:xfrm>
            <a:off x="2181650" y="3867969"/>
            <a:ext cx="290510" cy="368297"/>
            <a:chOff x="501650" y="2081213"/>
            <a:chExt cx="290513" cy="368300"/>
          </a:xfrm>
          <a:solidFill>
            <a:srgbClr val="268CAB"/>
          </a:solidFill>
        </p:grpSpPr>
        <p:sp>
          <p:nvSpPr>
            <p:cNvPr id="1513" name="Freeform 94">
              <a:extLst>
                <a:ext uri="{FF2B5EF4-FFF2-40B4-BE49-F238E27FC236}">
                  <a16:creationId xmlns:a16="http://schemas.microsoft.com/office/drawing/2014/main" id="{396A43DD-47F8-ED2D-82FD-5DFF4E9B4DE0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100" y="2111375"/>
              <a:ext cx="246063" cy="338138"/>
            </a:xfrm>
            <a:custGeom>
              <a:avLst/>
              <a:gdLst/>
              <a:ahLst/>
              <a:cxnLst>
                <a:cxn ang="0">
                  <a:pos x="87" y="43"/>
                </a:cxn>
                <a:cxn ang="0">
                  <a:pos x="87" y="43"/>
                </a:cxn>
                <a:cxn ang="0">
                  <a:pos x="87" y="176"/>
                </a:cxn>
                <a:cxn ang="0">
                  <a:pos x="59" y="207"/>
                </a:cxn>
                <a:cxn ang="0">
                  <a:pos x="20" y="185"/>
                </a:cxn>
                <a:cxn ang="0">
                  <a:pos x="26" y="185"/>
                </a:cxn>
                <a:cxn ang="0">
                  <a:pos x="26" y="174"/>
                </a:cxn>
                <a:cxn ang="0">
                  <a:pos x="0" y="174"/>
                </a:cxn>
                <a:cxn ang="0">
                  <a:pos x="0" y="185"/>
                </a:cxn>
                <a:cxn ang="0">
                  <a:pos x="8" y="185"/>
                </a:cxn>
                <a:cxn ang="0">
                  <a:pos x="54" y="220"/>
                </a:cxn>
                <a:cxn ang="0">
                  <a:pos x="100" y="174"/>
                </a:cxn>
                <a:cxn ang="0">
                  <a:pos x="99" y="43"/>
                </a:cxn>
                <a:cxn ang="0">
                  <a:pos x="123" y="14"/>
                </a:cxn>
                <a:cxn ang="0">
                  <a:pos x="148" y="44"/>
                </a:cxn>
                <a:cxn ang="0">
                  <a:pos x="148" y="192"/>
                </a:cxn>
                <a:cxn ang="0">
                  <a:pos x="161" y="192"/>
                </a:cxn>
                <a:cxn ang="0">
                  <a:pos x="160" y="42"/>
                </a:cxn>
                <a:cxn ang="0">
                  <a:pos x="125" y="2"/>
                </a:cxn>
                <a:cxn ang="0">
                  <a:pos x="87" y="43"/>
                </a:cxn>
              </a:cxnLst>
              <a:rect l="0" t="0" r="r" b="b"/>
              <a:pathLst>
                <a:path w="161" h="222">
                  <a:moveTo>
                    <a:pt x="87" y="43"/>
                  </a:moveTo>
                  <a:cubicBezTo>
                    <a:pt x="87" y="43"/>
                    <a:pt x="87" y="43"/>
                    <a:pt x="87" y="43"/>
                  </a:cubicBezTo>
                  <a:cubicBezTo>
                    <a:pt x="87" y="43"/>
                    <a:pt x="87" y="176"/>
                    <a:pt x="87" y="176"/>
                  </a:cubicBezTo>
                  <a:cubicBezTo>
                    <a:pt x="87" y="192"/>
                    <a:pt x="73" y="203"/>
                    <a:pt x="59" y="207"/>
                  </a:cubicBezTo>
                  <a:cubicBezTo>
                    <a:pt x="45" y="210"/>
                    <a:pt x="17" y="204"/>
                    <a:pt x="20" y="185"/>
                  </a:cubicBezTo>
                  <a:cubicBezTo>
                    <a:pt x="26" y="185"/>
                    <a:pt x="26" y="185"/>
                    <a:pt x="26" y="185"/>
                  </a:cubicBezTo>
                  <a:cubicBezTo>
                    <a:pt x="26" y="174"/>
                    <a:pt x="26" y="174"/>
                    <a:pt x="26" y="174"/>
                  </a:cubicBezTo>
                  <a:cubicBezTo>
                    <a:pt x="0" y="174"/>
                    <a:pt x="0" y="174"/>
                    <a:pt x="0" y="174"/>
                  </a:cubicBezTo>
                  <a:cubicBezTo>
                    <a:pt x="0" y="185"/>
                    <a:pt x="0" y="185"/>
                    <a:pt x="0" y="185"/>
                  </a:cubicBezTo>
                  <a:cubicBezTo>
                    <a:pt x="8" y="185"/>
                    <a:pt x="8" y="185"/>
                    <a:pt x="8" y="185"/>
                  </a:cubicBezTo>
                  <a:cubicBezTo>
                    <a:pt x="6" y="209"/>
                    <a:pt x="33" y="222"/>
                    <a:pt x="54" y="220"/>
                  </a:cubicBezTo>
                  <a:cubicBezTo>
                    <a:pt x="79" y="218"/>
                    <a:pt x="100" y="197"/>
                    <a:pt x="100" y="174"/>
                  </a:cubicBezTo>
                  <a:cubicBezTo>
                    <a:pt x="100" y="172"/>
                    <a:pt x="99" y="43"/>
                    <a:pt x="99" y="43"/>
                  </a:cubicBezTo>
                  <a:cubicBezTo>
                    <a:pt x="99" y="29"/>
                    <a:pt x="108" y="15"/>
                    <a:pt x="123" y="14"/>
                  </a:cubicBezTo>
                  <a:cubicBezTo>
                    <a:pt x="139" y="14"/>
                    <a:pt x="148" y="29"/>
                    <a:pt x="148" y="44"/>
                  </a:cubicBezTo>
                  <a:cubicBezTo>
                    <a:pt x="148" y="45"/>
                    <a:pt x="148" y="192"/>
                    <a:pt x="148" y="192"/>
                  </a:cubicBezTo>
                  <a:cubicBezTo>
                    <a:pt x="148" y="200"/>
                    <a:pt x="161" y="200"/>
                    <a:pt x="161" y="192"/>
                  </a:cubicBezTo>
                  <a:cubicBezTo>
                    <a:pt x="161" y="192"/>
                    <a:pt x="161" y="42"/>
                    <a:pt x="160" y="42"/>
                  </a:cubicBezTo>
                  <a:cubicBezTo>
                    <a:pt x="160" y="21"/>
                    <a:pt x="146" y="4"/>
                    <a:pt x="125" y="2"/>
                  </a:cubicBezTo>
                  <a:cubicBezTo>
                    <a:pt x="103" y="0"/>
                    <a:pt x="87" y="21"/>
                    <a:pt x="87" y="4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14" name="Freeform 95">
              <a:extLst>
                <a:ext uri="{FF2B5EF4-FFF2-40B4-BE49-F238E27FC236}">
                  <a16:creationId xmlns:a16="http://schemas.microsoft.com/office/drawing/2014/main" id="{35135221-C74C-7966-6222-230847188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350" y="2192338"/>
              <a:ext cx="103188" cy="174625"/>
            </a:xfrm>
            <a:custGeom>
              <a:avLst/>
              <a:gdLst/>
              <a:ahLst/>
              <a:cxnLst>
                <a:cxn ang="0">
                  <a:pos x="21" y="115"/>
                </a:cxn>
                <a:cxn ang="0">
                  <a:pos x="47" y="115"/>
                </a:cxn>
                <a:cxn ang="0">
                  <a:pos x="57" y="115"/>
                </a:cxn>
                <a:cxn ang="0">
                  <a:pos x="68" y="0"/>
                </a:cxn>
                <a:cxn ang="0">
                  <a:pos x="34" y="9"/>
                </a:cxn>
                <a:cxn ang="0">
                  <a:pos x="0" y="0"/>
                </a:cxn>
                <a:cxn ang="0">
                  <a:pos x="12" y="115"/>
                </a:cxn>
                <a:cxn ang="0">
                  <a:pos x="21" y="115"/>
                </a:cxn>
              </a:cxnLst>
              <a:rect l="0" t="0" r="r" b="b"/>
              <a:pathLst>
                <a:path w="68" h="115">
                  <a:moveTo>
                    <a:pt x="21" y="115"/>
                  </a:moveTo>
                  <a:cubicBezTo>
                    <a:pt x="47" y="115"/>
                    <a:pt x="47" y="115"/>
                    <a:pt x="47" y="115"/>
                  </a:cubicBezTo>
                  <a:cubicBezTo>
                    <a:pt x="57" y="115"/>
                    <a:pt x="57" y="115"/>
                    <a:pt x="57" y="115"/>
                  </a:cubicBezTo>
                  <a:cubicBezTo>
                    <a:pt x="68" y="0"/>
                    <a:pt x="68" y="0"/>
                    <a:pt x="68" y="0"/>
                  </a:cubicBezTo>
                  <a:cubicBezTo>
                    <a:pt x="58" y="6"/>
                    <a:pt x="47" y="9"/>
                    <a:pt x="34" y="9"/>
                  </a:cubicBezTo>
                  <a:cubicBezTo>
                    <a:pt x="22" y="9"/>
                    <a:pt x="10" y="6"/>
                    <a:pt x="0" y="0"/>
                  </a:cubicBezTo>
                  <a:cubicBezTo>
                    <a:pt x="12" y="115"/>
                    <a:pt x="12" y="115"/>
                    <a:pt x="12" y="115"/>
                  </a:cubicBezTo>
                  <a:lnTo>
                    <a:pt x="21" y="11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15" name="Freeform 96">
              <a:extLst>
                <a:ext uri="{FF2B5EF4-FFF2-40B4-BE49-F238E27FC236}">
                  <a16:creationId xmlns:a16="http://schemas.microsoft.com/office/drawing/2014/main" id="{5A4A6F44-9FDF-BD31-F275-3CF8FF4B2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650" y="2081213"/>
              <a:ext cx="130175" cy="115888"/>
            </a:xfrm>
            <a:custGeom>
              <a:avLst/>
              <a:gdLst/>
              <a:ahLst/>
              <a:cxnLst>
                <a:cxn ang="0">
                  <a:pos x="0" y="42"/>
                </a:cxn>
                <a:cxn ang="0">
                  <a:pos x="4" y="58"/>
                </a:cxn>
                <a:cxn ang="0">
                  <a:pos x="6" y="61"/>
                </a:cxn>
                <a:cxn ang="0">
                  <a:pos x="9" y="65"/>
                </a:cxn>
                <a:cxn ang="0">
                  <a:pos x="9" y="65"/>
                </a:cxn>
                <a:cxn ang="0">
                  <a:pos x="9" y="65"/>
                </a:cxn>
                <a:cxn ang="0">
                  <a:pos x="42" y="75"/>
                </a:cxn>
                <a:cxn ang="0">
                  <a:pos x="42" y="75"/>
                </a:cxn>
                <a:cxn ang="0">
                  <a:pos x="43" y="75"/>
                </a:cxn>
                <a:cxn ang="0">
                  <a:pos x="75" y="65"/>
                </a:cxn>
                <a:cxn ang="0">
                  <a:pos x="76" y="65"/>
                </a:cxn>
                <a:cxn ang="0">
                  <a:pos x="76" y="65"/>
                </a:cxn>
                <a:cxn ang="0">
                  <a:pos x="79" y="61"/>
                </a:cxn>
                <a:cxn ang="0">
                  <a:pos x="81" y="58"/>
                </a:cxn>
                <a:cxn ang="0">
                  <a:pos x="85" y="42"/>
                </a:cxn>
                <a:cxn ang="0">
                  <a:pos x="42" y="0"/>
                </a:cxn>
                <a:cxn ang="0">
                  <a:pos x="0" y="42"/>
                </a:cxn>
              </a:cxnLst>
              <a:rect l="0" t="0" r="r" b="b"/>
              <a:pathLst>
                <a:path w="85" h="75">
                  <a:moveTo>
                    <a:pt x="0" y="42"/>
                  </a:moveTo>
                  <a:cubicBezTo>
                    <a:pt x="0" y="49"/>
                    <a:pt x="1" y="54"/>
                    <a:pt x="4" y="58"/>
                  </a:cubicBezTo>
                  <a:cubicBezTo>
                    <a:pt x="5" y="59"/>
                    <a:pt x="5" y="60"/>
                    <a:pt x="6" y="61"/>
                  </a:cubicBezTo>
                  <a:cubicBezTo>
                    <a:pt x="7" y="63"/>
                    <a:pt x="8" y="64"/>
                    <a:pt x="9" y="65"/>
                  </a:cubicBezTo>
                  <a:cubicBezTo>
                    <a:pt x="9" y="65"/>
                    <a:pt x="9" y="65"/>
                    <a:pt x="9" y="65"/>
                  </a:cubicBezTo>
                  <a:cubicBezTo>
                    <a:pt x="9" y="65"/>
                    <a:pt x="9" y="65"/>
                    <a:pt x="9" y="65"/>
                  </a:cubicBezTo>
                  <a:cubicBezTo>
                    <a:pt x="19" y="71"/>
                    <a:pt x="30" y="75"/>
                    <a:pt x="42" y="75"/>
                  </a:cubicBezTo>
                  <a:cubicBezTo>
                    <a:pt x="42" y="75"/>
                    <a:pt x="42" y="75"/>
                    <a:pt x="42" y="75"/>
                  </a:cubicBezTo>
                  <a:cubicBezTo>
                    <a:pt x="43" y="75"/>
                    <a:pt x="43" y="75"/>
                    <a:pt x="43" y="75"/>
                  </a:cubicBezTo>
                  <a:cubicBezTo>
                    <a:pt x="55" y="75"/>
                    <a:pt x="66" y="71"/>
                    <a:pt x="75" y="65"/>
                  </a:cubicBezTo>
                  <a:cubicBezTo>
                    <a:pt x="76" y="65"/>
                    <a:pt x="76" y="65"/>
                    <a:pt x="76" y="65"/>
                  </a:cubicBezTo>
                  <a:cubicBezTo>
                    <a:pt x="76" y="65"/>
                    <a:pt x="76" y="65"/>
                    <a:pt x="76" y="65"/>
                  </a:cubicBezTo>
                  <a:cubicBezTo>
                    <a:pt x="77" y="64"/>
                    <a:pt x="78" y="63"/>
                    <a:pt x="79" y="61"/>
                  </a:cubicBezTo>
                  <a:cubicBezTo>
                    <a:pt x="79" y="60"/>
                    <a:pt x="80" y="59"/>
                    <a:pt x="81" y="58"/>
                  </a:cubicBezTo>
                  <a:cubicBezTo>
                    <a:pt x="83" y="54"/>
                    <a:pt x="85" y="49"/>
                    <a:pt x="85" y="42"/>
                  </a:cubicBezTo>
                  <a:cubicBezTo>
                    <a:pt x="85" y="19"/>
                    <a:pt x="66" y="0"/>
                    <a:pt x="42" y="0"/>
                  </a:cubicBezTo>
                  <a:cubicBezTo>
                    <a:pt x="19" y="0"/>
                    <a:pt x="0" y="19"/>
                    <a:pt x="0" y="4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516" name="Group 327">
            <a:extLst>
              <a:ext uri="{FF2B5EF4-FFF2-40B4-BE49-F238E27FC236}">
                <a16:creationId xmlns:a16="http://schemas.microsoft.com/office/drawing/2014/main" id="{8B0CD953-12E0-A323-D6F2-C5CDF2422E8F}"/>
              </a:ext>
            </a:extLst>
          </p:cNvPr>
          <p:cNvGrpSpPr/>
          <p:nvPr/>
        </p:nvGrpSpPr>
        <p:grpSpPr>
          <a:xfrm>
            <a:off x="4937522" y="4550207"/>
            <a:ext cx="200024" cy="344484"/>
            <a:chOff x="3257550" y="2697163"/>
            <a:chExt cx="200026" cy="344487"/>
          </a:xfrm>
          <a:solidFill>
            <a:schemeClr val="bg1">
              <a:lumMod val="50000"/>
            </a:schemeClr>
          </a:solidFill>
        </p:grpSpPr>
        <p:sp>
          <p:nvSpPr>
            <p:cNvPr id="1517" name="Freeform 97">
              <a:extLst>
                <a:ext uri="{FF2B5EF4-FFF2-40B4-BE49-F238E27FC236}">
                  <a16:creationId xmlns:a16="http://schemas.microsoft.com/office/drawing/2014/main" id="{74232A3E-2111-252E-2825-71269DD3543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57550" y="2838450"/>
              <a:ext cx="179388" cy="203200"/>
            </a:xfrm>
            <a:custGeom>
              <a:avLst/>
              <a:gdLst/>
              <a:ahLst/>
              <a:cxnLst>
                <a:cxn ang="0">
                  <a:pos x="113" y="0"/>
                </a:cxn>
                <a:cxn ang="0">
                  <a:pos x="0" y="0"/>
                </a:cxn>
                <a:cxn ang="0">
                  <a:pos x="0" y="128"/>
                </a:cxn>
                <a:cxn ang="0">
                  <a:pos x="113" y="128"/>
                </a:cxn>
                <a:cxn ang="0">
                  <a:pos x="113" y="0"/>
                </a:cxn>
                <a:cxn ang="0">
                  <a:pos x="30" y="111"/>
                </a:cxn>
                <a:cxn ang="0">
                  <a:pos x="24" y="111"/>
                </a:cxn>
                <a:cxn ang="0">
                  <a:pos x="24" y="17"/>
                </a:cxn>
                <a:cxn ang="0">
                  <a:pos x="30" y="17"/>
                </a:cxn>
                <a:cxn ang="0">
                  <a:pos x="30" y="111"/>
                </a:cxn>
                <a:cxn ang="0">
                  <a:pos x="60" y="111"/>
                </a:cxn>
                <a:cxn ang="0">
                  <a:pos x="54" y="111"/>
                </a:cxn>
                <a:cxn ang="0">
                  <a:pos x="54" y="17"/>
                </a:cxn>
                <a:cxn ang="0">
                  <a:pos x="60" y="17"/>
                </a:cxn>
                <a:cxn ang="0">
                  <a:pos x="60" y="111"/>
                </a:cxn>
                <a:cxn ang="0">
                  <a:pos x="89" y="111"/>
                </a:cxn>
                <a:cxn ang="0">
                  <a:pos x="84" y="111"/>
                </a:cxn>
                <a:cxn ang="0">
                  <a:pos x="84" y="17"/>
                </a:cxn>
                <a:cxn ang="0">
                  <a:pos x="89" y="17"/>
                </a:cxn>
                <a:cxn ang="0">
                  <a:pos x="89" y="111"/>
                </a:cxn>
              </a:cxnLst>
              <a:rect l="0" t="0" r="r" b="b"/>
              <a:pathLst>
                <a:path w="113" h="128">
                  <a:moveTo>
                    <a:pt x="113" y="0"/>
                  </a:moveTo>
                  <a:lnTo>
                    <a:pt x="0" y="0"/>
                  </a:lnTo>
                  <a:lnTo>
                    <a:pt x="0" y="128"/>
                  </a:lnTo>
                  <a:lnTo>
                    <a:pt x="113" y="128"/>
                  </a:lnTo>
                  <a:lnTo>
                    <a:pt x="113" y="0"/>
                  </a:lnTo>
                  <a:close/>
                  <a:moveTo>
                    <a:pt x="30" y="111"/>
                  </a:moveTo>
                  <a:lnTo>
                    <a:pt x="24" y="111"/>
                  </a:lnTo>
                  <a:lnTo>
                    <a:pt x="24" y="17"/>
                  </a:lnTo>
                  <a:lnTo>
                    <a:pt x="30" y="17"/>
                  </a:lnTo>
                  <a:lnTo>
                    <a:pt x="30" y="111"/>
                  </a:lnTo>
                  <a:close/>
                  <a:moveTo>
                    <a:pt x="60" y="111"/>
                  </a:moveTo>
                  <a:lnTo>
                    <a:pt x="54" y="111"/>
                  </a:lnTo>
                  <a:lnTo>
                    <a:pt x="54" y="17"/>
                  </a:lnTo>
                  <a:lnTo>
                    <a:pt x="60" y="17"/>
                  </a:lnTo>
                  <a:lnTo>
                    <a:pt x="60" y="111"/>
                  </a:lnTo>
                  <a:close/>
                  <a:moveTo>
                    <a:pt x="89" y="111"/>
                  </a:moveTo>
                  <a:lnTo>
                    <a:pt x="84" y="111"/>
                  </a:lnTo>
                  <a:lnTo>
                    <a:pt x="84" y="17"/>
                  </a:lnTo>
                  <a:lnTo>
                    <a:pt x="89" y="17"/>
                  </a:lnTo>
                  <a:lnTo>
                    <a:pt x="89" y="11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18" name="Freeform 98">
              <a:extLst>
                <a:ext uri="{FF2B5EF4-FFF2-40B4-BE49-F238E27FC236}">
                  <a16:creationId xmlns:a16="http://schemas.microsoft.com/office/drawing/2014/main" id="{90D51D9A-539B-DD5D-EAE7-8D3C6F67E8C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81363" y="2697163"/>
              <a:ext cx="176213" cy="134938"/>
            </a:xfrm>
            <a:custGeom>
              <a:avLst/>
              <a:gdLst/>
              <a:ahLst/>
              <a:cxnLst>
                <a:cxn ang="0">
                  <a:pos x="111" y="65"/>
                </a:cxn>
                <a:cxn ang="0">
                  <a:pos x="87" y="51"/>
                </a:cxn>
                <a:cxn ang="0">
                  <a:pos x="99" y="30"/>
                </a:cxn>
                <a:cxn ang="0">
                  <a:pos x="49" y="0"/>
                </a:cxn>
                <a:cxn ang="0">
                  <a:pos x="37" y="22"/>
                </a:cxn>
                <a:cxn ang="0">
                  <a:pos x="12" y="8"/>
                </a:cxn>
                <a:cxn ang="0">
                  <a:pos x="0" y="28"/>
                </a:cxn>
                <a:cxn ang="0">
                  <a:pos x="98" y="85"/>
                </a:cxn>
                <a:cxn ang="0">
                  <a:pos x="111" y="65"/>
                </a:cxn>
                <a:cxn ang="0">
                  <a:pos x="53" y="17"/>
                </a:cxn>
                <a:cxn ang="0">
                  <a:pos x="83" y="34"/>
                </a:cxn>
                <a:cxn ang="0">
                  <a:pos x="77" y="46"/>
                </a:cxn>
                <a:cxn ang="0">
                  <a:pos x="46" y="28"/>
                </a:cxn>
                <a:cxn ang="0">
                  <a:pos x="53" y="17"/>
                </a:cxn>
              </a:cxnLst>
              <a:rect l="0" t="0" r="r" b="b"/>
              <a:pathLst>
                <a:path w="111" h="85">
                  <a:moveTo>
                    <a:pt x="111" y="65"/>
                  </a:moveTo>
                  <a:lnTo>
                    <a:pt x="87" y="51"/>
                  </a:lnTo>
                  <a:lnTo>
                    <a:pt x="99" y="30"/>
                  </a:lnTo>
                  <a:lnTo>
                    <a:pt x="49" y="0"/>
                  </a:lnTo>
                  <a:lnTo>
                    <a:pt x="37" y="22"/>
                  </a:lnTo>
                  <a:lnTo>
                    <a:pt x="12" y="8"/>
                  </a:lnTo>
                  <a:lnTo>
                    <a:pt x="0" y="28"/>
                  </a:lnTo>
                  <a:lnTo>
                    <a:pt x="98" y="85"/>
                  </a:lnTo>
                  <a:lnTo>
                    <a:pt x="111" y="65"/>
                  </a:lnTo>
                  <a:close/>
                  <a:moveTo>
                    <a:pt x="53" y="17"/>
                  </a:moveTo>
                  <a:lnTo>
                    <a:pt x="83" y="34"/>
                  </a:lnTo>
                  <a:lnTo>
                    <a:pt x="77" y="46"/>
                  </a:lnTo>
                  <a:lnTo>
                    <a:pt x="46" y="28"/>
                  </a:lnTo>
                  <a:lnTo>
                    <a:pt x="53" y="1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519" name="Group 319">
            <a:extLst>
              <a:ext uri="{FF2B5EF4-FFF2-40B4-BE49-F238E27FC236}">
                <a16:creationId xmlns:a16="http://schemas.microsoft.com/office/drawing/2014/main" id="{5D575C73-DB43-5227-F782-72D509CA1333}"/>
              </a:ext>
            </a:extLst>
          </p:cNvPr>
          <p:cNvGrpSpPr/>
          <p:nvPr/>
        </p:nvGrpSpPr>
        <p:grpSpPr>
          <a:xfrm>
            <a:off x="3232564" y="4594657"/>
            <a:ext cx="312735" cy="255585"/>
            <a:chOff x="1552575" y="2741613"/>
            <a:chExt cx="312738" cy="255587"/>
          </a:xfrm>
          <a:solidFill>
            <a:schemeClr val="bg1">
              <a:lumMod val="50000"/>
            </a:schemeClr>
          </a:solidFill>
        </p:grpSpPr>
        <p:sp>
          <p:nvSpPr>
            <p:cNvPr id="1520" name="Rectangle 99">
              <a:extLst>
                <a:ext uri="{FF2B5EF4-FFF2-40B4-BE49-F238E27FC236}">
                  <a16:creationId xmlns:a16="http://schemas.microsoft.com/office/drawing/2014/main" id="{6C2EB23F-8557-DA36-AE61-82707D192C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8475" y="2741613"/>
              <a:ext cx="57150" cy="25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21" name="Freeform 100">
              <a:extLst>
                <a:ext uri="{FF2B5EF4-FFF2-40B4-BE49-F238E27FC236}">
                  <a16:creationId xmlns:a16="http://schemas.microsoft.com/office/drawing/2014/main" id="{E8F6B656-3EB0-82A8-75F0-1C6429899A2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52575" y="2774950"/>
              <a:ext cx="312738" cy="222250"/>
            </a:xfrm>
            <a:custGeom>
              <a:avLst/>
              <a:gdLst/>
              <a:ahLst/>
              <a:cxnLst>
                <a:cxn ang="0">
                  <a:pos x="0" y="145"/>
                </a:cxn>
                <a:cxn ang="0">
                  <a:pos x="204" y="145"/>
                </a:cxn>
                <a:cxn ang="0">
                  <a:pos x="204" y="0"/>
                </a:cxn>
                <a:cxn ang="0">
                  <a:pos x="0" y="0"/>
                </a:cxn>
                <a:cxn ang="0">
                  <a:pos x="0" y="145"/>
                </a:cxn>
                <a:cxn ang="0">
                  <a:pos x="102" y="16"/>
                </a:cxn>
                <a:cxn ang="0">
                  <a:pos x="159" y="72"/>
                </a:cxn>
                <a:cxn ang="0">
                  <a:pos x="102" y="129"/>
                </a:cxn>
                <a:cxn ang="0">
                  <a:pos x="45" y="72"/>
                </a:cxn>
                <a:cxn ang="0">
                  <a:pos x="102" y="16"/>
                </a:cxn>
              </a:cxnLst>
              <a:rect l="0" t="0" r="r" b="b"/>
              <a:pathLst>
                <a:path w="204" h="145">
                  <a:moveTo>
                    <a:pt x="0" y="145"/>
                  </a:moveTo>
                  <a:cubicBezTo>
                    <a:pt x="204" y="145"/>
                    <a:pt x="204" y="145"/>
                    <a:pt x="204" y="145"/>
                  </a:cubicBezTo>
                  <a:cubicBezTo>
                    <a:pt x="204" y="0"/>
                    <a:pt x="204" y="0"/>
                    <a:pt x="204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45"/>
                  </a:lnTo>
                  <a:close/>
                  <a:moveTo>
                    <a:pt x="102" y="16"/>
                  </a:moveTo>
                  <a:cubicBezTo>
                    <a:pt x="133" y="16"/>
                    <a:pt x="159" y="41"/>
                    <a:pt x="159" y="72"/>
                  </a:cubicBezTo>
                  <a:cubicBezTo>
                    <a:pt x="159" y="104"/>
                    <a:pt x="133" y="129"/>
                    <a:pt x="102" y="129"/>
                  </a:cubicBezTo>
                  <a:cubicBezTo>
                    <a:pt x="71" y="129"/>
                    <a:pt x="45" y="104"/>
                    <a:pt x="45" y="72"/>
                  </a:cubicBezTo>
                  <a:cubicBezTo>
                    <a:pt x="45" y="41"/>
                    <a:pt x="71" y="16"/>
                    <a:pt x="102" y="1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22" name="Oval 101">
              <a:extLst>
                <a:ext uri="{FF2B5EF4-FFF2-40B4-BE49-F238E27FC236}">
                  <a16:creationId xmlns:a16="http://schemas.microsoft.com/office/drawing/2014/main" id="{E93FA464-3CEF-35CF-D429-6F490DB8F7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1000" y="2827338"/>
              <a:ext cx="115888" cy="11747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523" name="Freeform 105">
            <a:extLst>
              <a:ext uri="{FF2B5EF4-FFF2-40B4-BE49-F238E27FC236}">
                <a16:creationId xmlns:a16="http://schemas.microsoft.com/office/drawing/2014/main" id="{10C324B5-DE97-49FD-21D2-90FD63AAD78B}"/>
              </a:ext>
            </a:extLst>
          </p:cNvPr>
          <p:cNvSpPr>
            <a:spLocks/>
          </p:cNvSpPr>
          <p:nvPr/>
        </p:nvSpPr>
        <p:spPr bwMode="auto">
          <a:xfrm>
            <a:off x="4316817" y="5228857"/>
            <a:ext cx="352421" cy="352421"/>
          </a:xfrm>
          <a:custGeom>
            <a:avLst/>
            <a:gdLst/>
            <a:ahLst/>
            <a:cxnLst>
              <a:cxn ang="0">
                <a:pos x="41" y="148"/>
              </a:cxn>
              <a:cxn ang="0">
                <a:pos x="83" y="148"/>
              </a:cxn>
              <a:cxn ang="0">
                <a:pos x="83" y="190"/>
              </a:cxn>
              <a:cxn ang="0">
                <a:pos x="78" y="193"/>
              </a:cxn>
              <a:cxn ang="0">
                <a:pos x="115" y="231"/>
              </a:cxn>
              <a:cxn ang="0">
                <a:pos x="153" y="193"/>
              </a:cxn>
              <a:cxn ang="0">
                <a:pos x="148" y="190"/>
              </a:cxn>
              <a:cxn ang="0">
                <a:pos x="148" y="148"/>
              </a:cxn>
              <a:cxn ang="0">
                <a:pos x="190" y="148"/>
              </a:cxn>
              <a:cxn ang="0">
                <a:pos x="194" y="152"/>
              </a:cxn>
              <a:cxn ang="0">
                <a:pos x="231" y="115"/>
              </a:cxn>
              <a:cxn ang="0">
                <a:pos x="194" y="78"/>
              </a:cxn>
              <a:cxn ang="0">
                <a:pos x="198" y="74"/>
              </a:cxn>
              <a:cxn ang="0">
                <a:pos x="198" y="32"/>
              </a:cxn>
              <a:cxn ang="0">
                <a:pos x="157" y="32"/>
              </a:cxn>
              <a:cxn ang="0">
                <a:pos x="153" y="37"/>
              </a:cxn>
              <a:cxn ang="0">
                <a:pos x="115" y="0"/>
              </a:cxn>
              <a:cxn ang="0">
                <a:pos x="78" y="37"/>
              </a:cxn>
              <a:cxn ang="0">
                <a:pos x="74" y="32"/>
              </a:cxn>
              <a:cxn ang="0">
                <a:pos x="32" y="32"/>
              </a:cxn>
              <a:cxn ang="0">
                <a:pos x="32" y="74"/>
              </a:cxn>
              <a:cxn ang="0">
                <a:pos x="37" y="78"/>
              </a:cxn>
              <a:cxn ang="0">
                <a:pos x="0" y="115"/>
              </a:cxn>
              <a:cxn ang="0">
                <a:pos x="37" y="152"/>
              </a:cxn>
              <a:cxn ang="0">
                <a:pos x="41" y="148"/>
              </a:cxn>
            </a:cxnLst>
            <a:rect l="0" t="0" r="r" b="b"/>
            <a:pathLst>
              <a:path w="231" h="231">
                <a:moveTo>
                  <a:pt x="41" y="148"/>
                </a:moveTo>
                <a:cubicBezTo>
                  <a:pt x="53" y="136"/>
                  <a:pt x="71" y="136"/>
                  <a:pt x="83" y="148"/>
                </a:cubicBezTo>
                <a:cubicBezTo>
                  <a:pt x="95" y="159"/>
                  <a:pt x="95" y="178"/>
                  <a:pt x="83" y="190"/>
                </a:cubicBezTo>
                <a:cubicBezTo>
                  <a:pt x="82" y="191"/>
                  <a:pt x="80" y="192"/>
                  <a:pt x="78" y="193"/>
                </a:cubicBezTo>
                <a:cubicBezTo>
                  <a:pt x="115" y="231"/>
                  <a:pt x="115" y="231"/>
                  <a:pt x="115" y="231"/>
                </a:cubicBezTo>
                <a:cubicBezTo>
                  <a:pt x="153" y="193"/>
                  <a:pt x="153" y="193"/>
                  <a:pt x="153" y="193"/>
                </a:cubicBezTo>
                <a:cubicBezTo>
                  <a:pt x="151" y="192"/>
                  <a:pt x="149" y="191"/>
                  <a:pt x="148" y="190"/>
                </a:cubicBezTo>
                <a:cubicBezTo>
                  <a:pt x="136" y="178"/>
                  <a:pt x="136" y="159"/>
                  <a:pt x="148" y="148"/>
                </a:cubicBezTo>
                <a:cubicBezTo>
                  <a:pt x="159" y="136"/>
                  <a:pt x="178" y="136"/>
                  <a:pt x="190" y="148"/>
                </a:cubicBezTo>
                <a:cubicBezTo>
                  <a:pt x="191" y="149"/>
                  <a:pt x="193" y="151"/>
                  <a:pt x="194" y="152"/>
                </a:cubicBezTo>
                <a:cubicBezTo>
                  <a:pt x="231" y="115"/>
                  <a:pt x="231" y="115"/>
                  <a:pt x="231" y="115"/>
                </a:cubicBezTo>
                <a:cubicBezTo>
                  <a:pt x="194" y="78"/>
                  <a:pt x="194" y="78"/>
                  <a:pt x="194" y="78"/>
                </a:cubicBezTo>
                <a:cubicBezTo>
                  <a:pt x="195" y="77"/>
                  <a:pt x="197" y="76"/>
                  <a:pt x="198" y="74"/>
                </a:cubicBezTo>
                <a:cubicBezTo>
                  <a:pt x="210" y="63"/>
                  <a:pt x="210" y="44"/>
                  <a:pt x="198" y="32"/>
                </a:cubicBezTo>
                <a:cubicBezTo>
                  <a:pt x="187" y="21"/>
                  <a:pt x="168" y="21"/>
                  <a:pt x="157" y="32"/>
                </a:cubicBezTo>
                <a:cubicBezTo>
                  <a:pt x="155" y="34"/>
                  <a:pt x="154" y="35"/>
                  <a:pt x="153" y="37"/>
                </a:cubicBezTo>
                <a:cubicBezTo>
                  <a:pt x="115" y="0"/>
                  <a:pt x="115" y="0"/>
                  <a:pt x="115" y="0"/>
                </a:cubicBezTo>
                <a:cubicBezTo>
                  <a:pt x="78" y="37"/>
                  <a:pt x="78" y="37"/>
                  <a:pt x="78" y="37"/>
                </a:cubicBezTo>
                <a:cubicBezTo>
                  <a:pt x="77" y="35"/>
                  <a:pt x="76" y="34"/>
                  <a:pt x="74" y="32"/>
                </a:cubicBezTo>
                <a:cubicBezTo>
                  <a:pt x="63" y="21"/>
                  <a:pt x="44" y="21"/>
                  <a:pt x="32" y="32"/>
                </a:cubicBezTo>
                <a:cubicBezTo>
                  <a:pt x="21" y="44"/>
                  <a:pt x="21" y="63"/>
                  <a:pt x="32" y="74"/>
                </a:cubicBezTo>
                <a:cubicBezTo>
                  <a:pt x="34" y="76"/>
                  <a:pt x="35" y="77"/>
                  <a:pt x="37" y="78"/>
                </a:cubicBezTo>
                <a:cubicBezTo>
                  <a:pt x="0" y="115"/>
                  <a:pt x="0" y="115"/>
                  <a:pt x="0" y="115"/>
                </a:cubicBezTo>
                <a:cubicBezTo>
                  <a:pt x="37" y="152"/>
                  <a:pt x="37" y="152"/>
                  <a:pt x="37" y="152"/>
                </a:cubicBezTo>
                <a:cubicBezTo>
                  <a:pt x="38" y="151"/>
                  <a:pt x="40" y="149"/>
                  <a:pt x="41" y="148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524" name="Group 303">
            <a:extLst>
              <a:ext uri="{FF2B5EF4-FFF2-40B4-BE49-F238E27FC236}">
                <a16:creationId xmlns:a16="http://schemas.microsoft.com/office/drawing/2014/main" id="{924F264A-EA17-71E9-A0FC-842E6CA10D87}"/>
              </a:ext>
            </a:extLst>
          </p:cNvPr>
          <p:cNvGrpSpPr/>
          <p:nvPr/>
        </p:nvGrpSpPr>
        <p:grpSpPr>
          <a:xfrm>
            <a:off x="3778658" y="1815135"/>
            <a:ext cx="331785" cy="319085"/>
            <a:chOff x="2098675" y="328613"/>
            <a:chExt cx="331788" cy="319088"/>
          </a:xfrm>
          <a:solidFill>
            <a:srgbClr val="C1B488"/>
          </a:solidFill>
        </p:grpSpPr>
        <p:sp>
          <p:nvSpPr>
            <p:cNvPr id="1525" name="Freeform 106">
              <a:extLst>
                <a:ext uri="{FF2B5EF4-FFF2-40B4-BE49-F238E27FC236}">
                  <a16:creationId xmlns:a16="http://schemas.microsoft.com/office/drawing/2014/main" id="{4CE9E2D5-6B81-BF3A-D59F-75C52C180C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8675" y="328613"/>
              <a:ext cx="331788" cy="203200"/>
            </a:xfrm>
            <a:custGeom>
              <a:avLst/>
              <a:gdLst/>
              <a:ahLst/>
              <a:cxnLst>
                <a:cxn ang="0">
                  <a:pos x="217" y="110"/>
                </a:cxn>
                <a:cxn ang="0">
                  <a:pos x="194" y="86"/>
                </a:cxn>
                <a:cxn ang="0">
                  <a:pos x="197" y="66"/>
                </a:cxn>
                <a:cxn ang="0">
                  <a:pos x="130" y="0"/>
                </a:cxn>
                <a:cxn ang="0">
                  <a:pos x="63" y="65"/>
                </a:cxn>
                <a:cxn ang="0">
                  <a:pos x="38" y="56"/>
                </a:cxn>
                <a:cxn ang="0">
                  <a:pos x="0" y="95"/>
                </a:cxn>
                <a:cxn ang="0">
                  <a:pos x="38" y="133"/>
                </a:cxn>
                <a:cxn ang="0">
                  <a:pos x="127" y="133"/>
                </a:cxn>
                <a:cxn ang="0">
                  <a:pos x="130" y="133"/>
                </a:cxn>
                <a:cxn ang="0">
                  <a:pos x="193" y="133"/>
                </a:cxn>
                <a:cxn ang="0">
                  <a:pos x="217" y="110"/>
                </a:cxn>
              </a:cxnLst>
              <a:rect l="0" t="0" r="r" b="b"/>
              <a:pathLst>
                <a:path w="217" h="133">
                  <a:moveTo>
                    <a:pt x="217" y="110"/>
                  </a:moveTo>
                  <a:cubicBezTo>
                    <a:pt x="217" y="97"/>
                    <a:pt x="206" y="86"/>
                    <a:pt x="194" y="86"/>
                  </a:cubicBezTo>
                  <a:cubicBezTo>
                    <a:pt x="196" y="80"/>
                    <a:pt x="197" y="73"/>
                    <a:pt x="197" y="66"/>
                  </a:cubicBezTo>
                  <a:cubicBezTo>
                    <a:pt x="197" y="30"/>
                    <a:pt x="167" y="0"/>
                    <a:pt x="130" y="0"/>
                  </a:cubicBezTo>
                  <a:cubicBezTo>
                    <a:pt x="93" y="0"/>
                    <a:pt x="64" y="29"/>
                    <a:pt x="63" y="65"/>
                  </a:cubicBezTo>
                  <a:cubicBezTo>
                    <a:pt x="56" y="60"/>
                    <a:pt x="48" y="56"/>
                    <a:pt x="38" y="56"/>
                  </a:cubicBezTo>
                  <a:cubicBezTo>
                    <a:pt x="17" y="56"/>
                    <a:pt x="0" y="73"/>
                    <a:pt x="0" y="95"/>
                  </a:cubicBezTo>
                  <a:cubicBezTo>
                    <a:pt x="0" y="116"/>
                    <a:pt x="17" y="133"/>
                    <a:pt x="38" y="133"/>
                  </a:cubicBezTo>
                  <a:cubicBezTo>
                    <a:pt x="127" y="133"/>
                    <a:pt x="127" y="133"/>
                    <a:pt x="127" y="133"/>
                  </a:cubicBezTo>
                  <a:cubicBezTo>
                    <a:pt x="130" y="133"/>
                    <a:pt x="130" y="133"/>
                    <a:pt x="130" y="133"/>
                  </a:cubicBezTo>
                  <a:cubicBezTo>
                    <a:pt x="193" y="133"/>
                    <a:pt x="193" y="133"/>
                    <a:pt x="193" y="133"/>
                  </a:cubicBezTo>
                  <a:cubicBezTo>
                    <a:pt x="206" y="133"/>
                    <a:pt x="217" y="123"/>
                    <a:pt x="217" y="11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26" name="Rectangle 107">
              <a:extLst>
                <a:ext uri="{FF2B5EF4-FFF2-40B4-BE49-F238E27FC236}">
                  <a16:creationId xmlns:a16="http://schemas.microsoft.com/office/drawing/2014/main" id="{4BB9F2D1-9E9F-E08E-7FFB-12321B1EFB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6300" y="550863"/>
              <a:ext cx="26988" cy="619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27" name="Rectangle 108">
              <a:extLst>
                <a:ext uri="{FF2B5EF4-FFF2-40B4-BE49-F238E27FC236}">
                  <a16:creationId xmlns:a16="http://schemas.microsoft.com/office/drawing/2014/main" id="{96EAE7CA-8CF2-584C-3A61-307ECDC59D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4563" y="585788"/>
              <a:ext cx="30163" cy="619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28" name="Rectangle 109">
              <a:extLst>
                <a:ext uri="{FF2B5EF4-FFF2-40B4-BE49-F238E27FC236}">
                  <a16:creationId xmlns:a16="http://schemas.microsoft.com/office/drawing/2014/main" id="{0C120956-59C3-0846-540E-B00EB0217C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6000" y="550863"/>
              <a:ext cx="26988" cy="619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29" name="Rectangle 110">
              <a:extLst>
                <a:ext uri="{FF2B5EF4-FFF2-40B4-BE49-F238E27FC236}">
                  <a16:creationId xmlns:a16="http://schemas.microsoft.com/office/drawing/2014/main" id="{619FCEC2-AF2C-6D55-8B9B-4461795CF6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4263" y="585788"/>
              <a:ext cx="28575" cy="619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530" name="Group 333">
            <a:extLst>
              <a:ext uri="{FF2B5EF4-FFF2-40B4-BE49-F238E27FC236}">
                <a16:creationId xmlns:a16="http://schemas.microsoft.com/office/drawing/2014/main" id="{0CD49C57-9879-4FA3-D898-E97B806979E2}"/>
              </a:ext>
            </a:extLst>
          </p:cNvPr>
          <p:cNvGrpSpPr/>
          <p:nvPr/>
        </p:nvGrpSpPr>
        <p:grpSpPr>
          <a:xfrm>
            <a:off x="5951925" y="4566083"/>
            <a:ext cx="358772" cy="284160"/>
            <a:chOff x="4271963" y="2713038"/>
            <a:chExt cx="358775" cy="284163"/>
          </a:xfrm>
          <a:solidFill>
            <a:schemeClr val="bg1">
              <a:lumMod val="50000"/>
            </a:schemeClr>
          </a:solidFill>
        </p:grpSpPr>
        <p:sp>
          <p:nvSpPr>
            <p:cNvPr id="1531" name="Freeform 111">
              <a:extLst>
                <a:ext uri="{FF2B5EF4-FFF2-40B4-BE49-F238E27FC236}">
                  <a16:creationId xmlns:a16="http://schemas.microsoft.com/office/drawing/2014/main" id="{A1853BC3-F486-0017-77FB-6C944572B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6888" y="2855913"/>
              <a:ext cx="288925" cy="141288"/>
            </a:xfrm>
            <a:custGeom>
              <a:avLst/>
              <a:gdLst/>
              <a:ahLst/>
              <a:cxnLst>
                <a:cxn ang="0">
                  <a:pos x="125" y="0"/>
                </a:cxn>
                <a:cxn ang="0">
                  <a:pos x="118" y="3"/>
                </a:cxn>
                <a:cxn ang="0">
                  <a:pos x="71" y="3"/>
                </a:cxn>
                <a:cxn ang="0">
                  <a:pos x="65" y="1"/>
                </a:cxn>
                <a:cxn ang="0">
                  <a:pos x="0" y="59"/>
                </a:cxn>
                <a:cxn ang="0">
                  <a:pos x="31" y="59"/>
                </a:cxn>
                <a:cxn ang="0">
                  <a:pos x="31" y="93"/>
                </a:cxn>
                <a:cxn ang="0">
                  <a:pos x="95" y="24"/>
                </a:cxn>
                <a:cxn ang="0">
                  <a:pos x="159" y="93"/>
                </a:cxn>
                <a:cxn ang="0">
                  <a:pos x="159" y="59"/>
                </a:cxn>
                <a:cxn ang="0">
                  <a:pos x="189" y="59"/>
                </a:cxn>
                <a:cxn ang="0">
                  <a:pos x="125" y="0"/>
                </a:cxn>
              </a:cxnLst>
              <a:rect l="0" t="0" r="r" b="b"/>
              <a:pathLst>
                <a:path w="189" h="93">
                  <a:moveTo>
                    <a:pt x="125" y="0"/>
                  </a:moveTo>
                  <a:cubicBezTo>
                    <a:pt x="123" y="2"/>
                    <a:pt x="121" y="3"/>
                    <a:pt x="118" y="3"/>
                  </a:cubicBezTo>
                  <a:cubicBezTo>
                    <a:pt x="71" y="3"/>
                    <a:pt x="71" y="3"/>
                    <a:pt x="71" y="3"/>
                  </a:cubicBezTo>
                  <a:cubicBezTo>
                    <a:pt x="68" y="3"/>
                    <a:pt x="66" y="2"/>
                    <a:pt x="65" y="1"/>
                  </a:cubicBezTo>
                  <a:cubicBezTo>
                    <a:pt x="50" y="23"/>
                    <a:pt x="0" y="59"/>
                    <a:pt x="0" y="59"/>
                  </a:cubicBezTo>
                  <a:cubicBezTo>
                    <a:pt x="31" y="59"/>
                    <a:pt x="31" y="59"/>
                    <a:pt x="31" y="59"/>
                  </a:cubicBezTo>
                  <a:cubicBezTo>
                    <a:pt x="31" y="93"/>
                    <a:pt x="31" y="93"/>
                    <a:pt x="31" y="93"/>
                  </a:cubicBezTo>
                  <a:cubicBezTo>
                    <a:pt x="69" y="75"/>
                    <a:pt x="87" y="46"/>
                    <a:pt x="95" y="24"/>
                  </a:cubicBezTo>
                  <a:cubicBezTo>
                    <a:pt x="103" y="46"/>
                    <a:pt x="120" y="75"/>
                    <a:pt x="159" y="93"/>
                  </a:cubicBezTo>
                  <a:cubicBezTo>
                    <a:pt x="159" y="59"/>
                    <a:pt x="159" y="59"/>
                    <a:pt x="159" y="59"/>
                  </a:cubicBezTo>
                  <a:cubicBezTo>
                    <a:pt x="189" y="59"/>
                    <a:pt x="189" y="59"/>
                    <a:pt x="189" y="59"/>
                  </a:cubicBezTo>
                  <a:cubicBezTo>
                    <a:pt x="189" y="59"/>
                    <a:pt x="139" y="23"/>
                    <a:pt x="12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32" name="Freeform 112">
              <a:extLst>
                <a:ext uri="{FF2B5EF4-FFF2-40B4-BE49-F238E27FC236}">
                  <a16:creationId xmlns:a16="http://schemas.microsoft.com/office/drawing/2014/main" id="{CEC04A2B-A600-E2B0-5550-7A0827890A5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71963" y="2713038"/>
              <a:ext cx="130175" cy="160338"/>
            </a:xfrm>
            <a:custGeom>
              <a:avLst/>
              <a:gdLst/>
              <a:ahLst/>
              <a:cxnLst>
                <a:cxn ang="0">
                  <a:pos x="4" y="93"/>
                </a:cxn>
                <a:cxn ang="0">
                  <a:pos x="25" y="98"/>
                </a:cxn>
                <a:cxn ang="0">
                  <a:pos x="85" y="84"/>
                </a:cxn>
                <a:cxn ang="0">
                  <a:pos x="85" y="47"/>
                </a:cxn>
                <a:cxn ang="0">
                  <a:pos x="0" y="30"/>
                </a:cxn>
                <a:cxn ang="0">
                  <a:pos x="0" y="84"/>
                </a:cxn>
                <a:cxn ang="0">
                  <a:pos x="4" y="93"/>
                </a:cxn>
                <a:cxn ang="0">
                  <a:pos x="6" y="80"/>
                </a:cxn>
                <a:cxn ang="0">
                  <a:pos x="77" y="79"/>
                </a:cxn>
                <a:cxn ang="0">
                  <a:pos x="6" y="80"/>
                </a:cxn>
              </a:cxnLst>
              <a:rect l="0" t="0" r="r" b="b"/>
              <a:pathLst>
                <a:path w="85" h="105">
                  <a:moveTo>
                    <a:pt x="4" y="93"/>
                  </a:moveTo>
                  <a:cubicBezTo>
                    <a:pt x="8" y="96"/>
                    <a:pt x="15" y="98"/>
                    <a:pt x="25" y="98"/>
                  </a:cubicBezTo>
                  <a:cubicBezTo>
                    <a:pt x="39" y="98"/>
                    <a:pt x="59" y="92"/>
                    <a:pt x="85" y="84"/>
                  </a:cubicBezTo>
                  <a:cubicBezTo>
                    <a:pt x="85" y="47"/>
                    <a:pt x="85" y="47"/>
                    <a:pt x="85" y="47"/>
                  </a:cubicBezTo>
                  <a:cubicBezTo>
                    <a:pt x="79" y="40"/>
                    <a:pt x="40" y="0"/>
                    <a:pt x="0" y="30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0" y="85"/>
                    <a:pt x="0" y="89"/>
                    <a:pt x="4" y="93"/>
                  </a:cubicBezTo>
                  <a:moveTo>
                    <a:pt x="6" y="80"/>
                  </a:moveTo>
                  <a:cubicBezTo>
                    <a:pt x="16" y="73"/>
                    <a:pt x="39" y="63"/>
                    <a:pt x="77" y="79"/>
                  </a:cubicBezTo>
                  <a:cubicBezTo>
                    <a:pt x="8" y="105"/>
                    <a:pt x="6" y="85"/>
                    <a:pt x="6" y="8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33" name="Freeform 113">
              <a:extLst>
                <a:ext uri="{FF2B5EF4-FFF2-40B4-BE49-F238E27FC236}">
                  <a16:creationId xmlns:a16="http://schemas.microsoft.com/office/drawing/2014/main" id="{97DD8851-D70F-A827-452E-ED0F2A2E0C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02150" y="2714625"/>
              <a:ext cx="128588" cy="158750"/>
            </a:xfrm>
            <a:custGeom>
              <a:avLst/>
              <a:gdLst/>
              <a:ahLst/>
              <a:cxnLst>
                <a:cxn ang="0">
                  <a:pos x="84" y="29"/>
                </a:cxn>
                <a:cxn ang="0">
                  <a:pos x="0" y="45"/>
                </a:cxn>
                <a:cxn ang="0">
                  <a:pos x="0" y="83"/>
                </a:cxn>
                <a:cxn ang="0">
                  <a:pos x="60" y="97"/>
                </a:cxn>
                <a:cxn ang="0">
                  <a:pos x="80" y="92"/>
                </a:cxn>
                <a:cxn ang="0">
                  <a:pos x="84" y="83"/>
                </a:cxn>
                <a:cxn ang="0">
                  <a:pos x="84" y="29"/>
                </a:cxn>
                <a:cxn ang="0">
                  <a:pos x="7" y="78"/>
                </a:cxn>
                <a:cxn ang="0">
                  <a:pos x="78" y="79"/>
                </a:cxn>
                <a:cxn ang="0">
                  <a:pos x="7" y="78"/>
                </a:cxn>
              </a:cxnLst>
              <a:rect l="0" t="0" r="r" b="b"/>
              <a:pathLst>
                <a:path w="85" h="104">
                  <a:moveTo>
                    <a:pt x="84" y="29"/>
                  </a:moveTo>
                  <a:cubicBezTo>
                    <a:pt x="46" y="0"/>
                    <a:pt x="9" y="36"/>
                    <a:pt x="0" y="45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26" y="91"/>
                    <a:pt x="46" y="97"/>
                    <a:pt x="60" y="97"/>
                  </a:cubicBezTo>
                  <a:cubicBezTo>
                    <a:pt x="69" y="97"/>
                    <a:pt x="76" y="95"/>
                    <a:pt x="80" y="92"/>
                  </a:cubicBezTo>
                  <a:cubicBezTo>
                    <a:pt x="85" y="88"/>
                    <a:pt x="84" y="84"/>
                    <a:pt x="84" y="83"/>
                  </a:cubicBezTo>
                  <a:lnTo>
                    <a:pt x="84" y="29"/>
                  </a:lnTo>
                  <a:close/>
                  <a:moveTo>
                    <a:pt x="7" y="78"/>
                  </a:moveTo>
                  <a:cubicBezTo>
                    <a:pt x="45" y="62"/>
                    <a:pt x="68" y="72"/>
                    <a:pt x="78" y="79"/>
                  </a:cubicBezTo>
                  <a:cubicBezTo>
                    <a:pt x="79" y="84"/>
                    <a:pt x="77" y="104"/>
                    <a:pt x="7" y="7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34" name="Freeform 114">
              <a:extLst>
                <a:ext uri="{FF2B5EF4-FFF2-40B4-BE49-F238E27FC236}">
                  <a16:creationId xmlns:a16="http://schemas.microsoft.com/office/drawing/2014/main" id="{98CD0166-D400-7EC3-0783-8CD13CFA34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1663" y="2771775"/>
              <a:ext cx="80963" cy="79375"/>
            </a:xfrm>
            <a:custGeom>
              <a:avLst/>
              <a:gdLst/>
              <a:ahLst/>
              <a:cxnLst>
                <a:cxn ang="0">
                  <a:pos x="50" y="52"/>
                </a:cxn>
                <a:cxn ang="0">
                  <a:pos x="53" y="50"/>
                </a:cxn>
                <a:cxn ang="0">
                  <a:pos x="53" y="46"/>
                </a:cxn>
                <a:cxn ang="0">
                  <a:pos x="53" y="2"/>
                </a:cxn>
                <a:cxn ang="0">
                  <a:pos x="50" y="0"/>
                </a:cxn>
                <a:cxn ang="0">
                  <a:pos x="3" y="0"/>
                </a:cxn>
                <a:cxn ang="0">
                  <a:pos x="0" y="2"/>
                </a:cxn>
                <a:cxn ang="0">
                  <a:pos x="0" y="48"/>
                </a:cxn>
                <a:cxn ang="0">
                  <a:pos x="0" y="50"/>
                </a:cxn>
                <a:cxn ang="0">
                  <a:pos x="3" y="52"/>
                </a:cxn>
                <a:cxn ang="0">
                  <a:pos x="50" y="52"/>
                </a:cxn>
              </a:cxnLst>
              <a:rect l="0" t="0" r="r" b="b"/>
              <a:pathLst>
                <a:path w="53" h="52">
                  <a:moveTo>
                    <a:pt x="50" y="52"/>
                  </a:moveTo>
                  <a:cubicBezTo>
                    <a:pt x="52" y="52"/>
                    <a:pt x="53" y="51"/>
                    <a:pt x="53" y="50"/>
                  </a:cubicBezTo>
                  <a:cubicBezTo>
                    <a:pt x="53" y="46"/>
                    <a:pt x="53" y="46"/>
                    <a:pt x="53" y="46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53" y="1"/>
                    <a:pt x="52" y="0"/>
                    <a:pt x="50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0" y="1"/>
                    <a:pt x="0" y="2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51"/>
                    <a:pt x="2" y="52"/>
                    <a:pt x="3" y="52"/>
                  </a:cubicBezTo>
                  <a:lnTo>
                    <a:pt x="50" y="5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535" name="Group 331">
            <a:extLst>
              <a:ext uri="{FF2B5EF4-FFF2-40B4-BE49-F238E27FC236}">
                <a16:creationId xmlns:a16="http://schemas.microsoft.com/office/drawing/2014/main" id="{392F5BDA-C9B5-77C7-AF87-9590F8C8B2A3}"/>
              </a:ext>
            </a:extLst>
          </p:cNvPr>
          <p:cNvGrpSpPr/>
          <p:nvPr/>
        </p:nvGrpSpPr>
        <p:grpSpPr>
          <a:xfrm>
            <a:off x="5402656" y="3925119"/>
            <a:ext cx="349247" cy="252409"/>
            <a:chOff x="3722688" y="2138363"/>
            <a:chExt cx="349250" cy="252412"/>
          </a:xfrm>
          <a:solidFill>
            <a:srgbClr val="268CAB"/>
          </a:solidFill>
        </p:grpSpPr>
        <p:sp>
          <p:nvSpPr>
            <p:cNvPr id="1536" name="Freeform 115">
              <a:extLst>
                <a:ext uri="{FF2B5EF4-FFF2-40B4-BE49-F238E27FC236}">
                  <a16:creationId xmlns:a16="http://schemas.microsoft.com/office/drawing/2014/main" id="{122A5E39-146F-38B0-D296-33B8C28E2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250" y="2233613"/>
              <a:ext cx="77788" cy="50800"/>
            </a:xfrm>
            <a:custGeom>
              <a:avLst/>
              <a:gdLst/>
              <a:ahLst/>
              <a:cxnLst>
                <a:cxn ang="0">
                  <a:pos x="49" y="0"/>
                </a:cxn>
                <a:cxn ang="0">
                  <a:pos x="3" y="0"/>
                </a:cxn>
                <a:cxn ang="0">
                  <a:pos x="0" y="32"/>
                </a:cxn>
                <a:cxn ang="0">
                  <a:pos x="41" y="32"/>
                </a:cxn>
                <a:cxn ang="0">
                  <a:pos x="49" y="0"/>
                </a:cxn>
              </a:cxnLst>
              <a:rect l="0" t="0" r="r" b="b"/>
              <a:pathLst>
                <a:path w="49" h="32">
                  <a:moveTo>
                    <a:pt x="49" y="0"/>
                  </a:moveTo>
                  <a:lnTo>
                    <a:pt x="3" y="0"/>
                  </a:lnTo>
                  <a:lnTo>
                    <a:pt x="0" y="32"/>
                  </a:lnTo>
                  <a:lnTo>
                    <a:pt x="41" y="32"/>
                  </a:lnTo>
                  <a:lnTo>
                    <a:pt x="49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37" name="Freeform 116">
              <a:extLst>
                <a:ext uri="{FF2B5EF4-FFF2-40B4-BE49-F238E27FC236}">
                  <a16:creationId xmlns:a16="http://schemas.microsoft.com/office/drawing/2014/main" id="{F049333E-D900-FFAC-97EA-FE4807D772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675" y="2295525"/>
              <a:ext cx="65088" cy="317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5" y="20"/>
                </a:cxn>
                <a:cxn ang="0">
                  <a:pos x="41" y="20"/>
                </a:cxn>
                <a:cxn ang="0">
                  <a:pos x="39" y="0"/>
                </a:cxn>
                <a:cxn ang="0">
                  <a:pos x="0" y="0"/>
                </a:cxn>
              </a:cxnLst>
              <a:rect l="0" t="0" r="r" b="b"/>
              <a:pathLst>
                <a:path w="41" h="20">
                  <a:moveTo>
                    <a:pt x="0" y="0"/>
                  </a:moveTo>
                  <a:lnTo>
                    <a:pt x="5" y="20"/>
                  </a:lnTo>
                  <a:lnTo>
                    <a:pt x="41" y="20"/>
                  </a:lnTo>
                  <a:lnTo>
                    <a:pt x="39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38" name="Freeform 117">
              <a:extLst>
                <a:ext uri="{FF2B5EF4-FFF2-40B4-BE49-F238E27FC236}">
                  <a16:creationId xmlns:a16="http://schemas.microsoft.com/office/drawing/2014/main" id="{EDB942BA-8AA8-0903-BD0B-467AC1752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688" y="2189163"/>
              <a:ext cx="82550" cy="34925"/>
            </a:xfrm>
            <a:custGeom>
              <a:avLst/>
              <a:gdLst/>
              <a:ahLst/>
              <a:cxnLst>
                <a:cxn ang="0">
                  <a:pos x="52" y="22"/>
                </a:cxn>
                <a:cxn ang="0">
                  <a:pos x="52" y="0"/>
                </a:cxn>
                <a:cxn ang="0">
                  <a:pos x="0" y="0"/>
                </a:cxn>
                <a:cxn ang="0">
                  <a:pos x="4" y="22"/>
                </a:cxn>
                <a:cxn ang="0">
                  <a:pos x="52" y="22"/>
                </a:cxn>
              </a:cxnLst>
              <a:rect l="0" t="0" r="r" b="b"/>
              <a:pathLst>
                <a:path w="52" h="22">
                  <a:moveTo>
                    <a:pt x="52" y="22"/>
                  </a:moveTo>
                  <a:lnTo>
                    <a:pt x="52" y="0"/>
                  </a:lnTo>
                  <a:lnTo>
                    <a:pt x="0" y="0"/>
                  </a:lnTo>
                  <a:lnTo>
                    <a:pt x="4" y="22"/>
                  </a:lnTo>
                  <a:lnTo>
                    <a:pt x="52" y="2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39" name="Freeform 118">
              <a:extLst>
                <a:ext uri="{FF2B5EF4-FFF2-40B4-BE49-F238E27FC236}">
                  <a16:creationId xmlns:a16="http://schemas.microsoft.com/office/drawing/2014/main" id="{5FCEE1FC-570E-6AEA-BB4E-BB1474ACC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7938" y="2233613"/>
              <a:ext cx="80963" cy="50800"/>
            </a:xfrm>
            <a:custGeom>
              <a:avLst/>
              <a:gdLst/>
              <a:ahLst/>
              <a:cxnLst>
                <a:cxn ang="0">
                  <a:pos x="51" y="0"/>
                </a:cxn>
                <a:cxn ang="0">
                  <a:pos x="0" y="0"/>
                </a:cxn>
                <a:cxn ang="0">
                  <a:pos x="2" y="32"/>
                </a:cxn>
                <a:cxn ang="0">
                  <a:pos x="48" y="32"/>
                </a:cxn>
                <a:cxn ang="0">
                  <a:pos x="51" y="0"/>
                </a:cxn>
              </a:cxnLst>
              <a:rect l="0" t="0" r="r" b="b"/>
              <a:pathLst>
                <a:path w="51" h="32">
                  <a:moveTo>
                    <a:pt x="51" y="0"/>
                  </a:moveTo>
                  <a:lnTo>
                    <a:pt x="0" y="0"/>
                  </a:lnTo>
                  <a:lnTo>
                    <a:pt x="2" y="32"/>
                  </a:lnTo>
                  <a:lnTo>
                    <a:pt x="48" y="32"/>
                  </a:lnTo>
                  <a:lnTo>
                    <a:pt x="51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40" name="Freeform 119">
              <a:extLst>
                <a:ext uri="{FF2B5EF4-FFF2-40B4-BE49-F238E27FC236}">
                  <a16:creationId xmlns:a16="http://schemas.microsoft.com/office/drawing/2014/main" id="{BDFFF9D7-27E6-43E1-5776-3837B4290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2213" y="2233613"/>
              <a:ext cx="79375" cy="5080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9" y="32"/>
                </a:cxn>
                <a:cxn ang="0">
                  <a:pos x="50" y="32"/>
                </a:cxn>
                <a:cxn ang="0">
                  <a:pos x="47" y="0"/>
                </a:cxn>
                <a:cxn ang="0">
                  <a:pos x="0" y="0"/>
                </a:cxn>
              </a:cxnLst>
              <a:rect l="0" t="0" r="r" b="b"/>
              <a:pathLst>
                <a:path w="50" h="32">
                  <a:moveTo>
                    <a:pt x="0" y="0"/>
                  </a:moveTo>
                  <a:lnTo>
                    <a:pt x="9" y="32"/>
                  </a:lnTo>
                  <a:lnTo>
                    <a:pt x="50" y="32"/>
                  </a:lnTo>
                  <a:lnTo>
                    <a:pt x="47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41" name="Freeform 120">
              <a:extLst>
                <a:ext uri="{FF2B5EF4-FFF2-40B4-BE49-F238E27FC236}">
                  <a16:creationId xmlns:a16="http://schemas.microsoft.com/office/drawing/2014/main" id="{D385CFD0-6CE3-AFBF-CD4E-44C0F033F0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3175" y="2189163"/>
              <a:ext cx="88900" cy="34925"/>
            </a:xfrm>
            <a:custGeom>
              <a:avLst/>
              <a:gdLst/>
              <a:ahLst/>
              <a:cxnLst>
                <a:cxn ang="0">
                  <a:pos x="2" y="22"/>
                </a:cxn>
                <a:cxn ang="0">
                  <a:pos x="55" y="22"/>
                </a:cxn>
                <a:cxn ang="0">
                  <a:pos x="56" y="0"/>
                </a:cxn>
                <a:cxn ang="0">
                  <a:pos x="0" y="0"/>
                </a:cxn>
                <a:cxn ang="0">
                  <a:pos x="2" y="22"/>
                </a:cxn>
              </a:cxnLst>
              <a:rect l="0" t="0" r="r" b="b"/>
              <a:pathLst>
                <a:path w="56" h="22">
                  <a:moveTo>
                    <a:pt x="2" y="22"/>
                  </a:moveTo>
                  <a:lnTo>
                    <a:pt x="55" y="22"/>
                  </a:lnTo>
                  <a:lnTo>
                    <a:pt x="56" y="0"/>
                  </a:lnTo>
                  <a:lnTo>
                    <a:pt x="0" y="0"/>
                  </a:lnTo>
                  <a:lnTo>
                    <a:pt x="2" y="2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42" name="Freeform 121">
              <a:extLst>
                <a:ext uri="{FF2B5EF4-FFF2-40B4-BE49-F238E27FC236}">
                  <a16:creationId xmlns:a16="http://schemas.microsoft.com/office/drawing/2014/main" id="{4746280A-D882-42AB-0129-D7F538F52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0013" y="2138363"/>
              <a:ext cx="161925" cy="85725"/>
            </a:xfrm>
            <a:custGeom>
              <a:avLst/>
              <a:gdLst/>
              <a:ahLst/>
              <a:cxnLst>
                <a:cxn ang="0">
                  <a:pos x="66" y="2"/>
                </a:cxn>
                <a:cxn ang="0">
                  <a:pos x="64" y="4"/>
                </a:cxn>
                <a:cxn ang="0">
                  <a:pos x="37" y="30"/>
                </a:cxn>
                <a:cxn ang="0">
                  <a:pos x="35" y="33"/>
                </a:cxn>
                <a:cxn ang="0">
                  <a:pos x="2" y="33"/>
                </a:cxn>
                <a:cxn ang="0">
                  <a:pos x="0" y="56"/>
                </a:cxn>
                <a:cxn ang="0">
                  <a:pos x="50" y="56"/>
                </a:cxn>
                <a:cxn ang="0">
                  <a:pos x="54" y="41"/>
                </a:cxn>
                <a:cxn ang="0">
                  <a:pos x="75" y="20"/>
                </a:cxn>
                <a:cxn ang="0">
                  <a:pos x="93" y="20"/>
                </a:cxn>
                <a:cxn ang="0">
                  <a:pos x="93" y="0"/>
                </a:cxn>
                <a:cxn ang="0">
                  <a:pos x="72" y="0"/>
                </a:cxn>
                <a:cxn ang="0">
                  <a:pos x="66" y="2"/>
                </a:cxn>
              </a:cxnLst>
              <a:rect l="0" t="0" r="r" b="b"/>
              <a:pathLst>
                <a:path w="106" h="56">
                  <a:moveTo>
                    <a:pt x="66" y="2"/>
                  </a:moveTo>
                  <a:cubicBezTo>
                    <a:pt x="65" y="2"/>
                    <a:pt x="65" y="3"/>
                    <a:pt x="64" y="4"/>
                  </a:cubicBezTo>
                  <a:cubicBezTo>
                    <a:pt x="55" y="13"/>
                    <a:pt x="46" y="21"/>
                    <a:pt x="37" y="30"/>
                  </a:cubicBezTo>
                  <a:cubicBezTo>
                    <a:pt x="36" y="31"/>
                    <a:pt x="35" y="32"/>
                    <a:pt x="35" y="33"/>
                  </a:cubicBezTo>
                  <a:cubicBezTo>
                    <a:pt x="2" y="33"/>
                    <a:pt x="2" y="33"/>
                    <a:pt x="2" y="33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50" y="56"/>
                    <a:pt x="50" y="56"/>
                    <a:pt x="50" y="56"/>
                  </a:cubicBezTo>
                  <a:cubicBezTo>
                    <a:pt x="54" y="41"/>
                    <a:pt x="54" y="41"/>
                    <a:pt x="54" y="41"/>
                  </a:cubicBezTo>
                  <a:cubicBezTo>
                    <a:pt x="61" y="34"/>
                    <a:pt x="68" y="27"/>
                    <a:pt x="75" y="20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106" y="20"/>
                    <a:pt x="106" y="0"/>
                    <a:pt x="93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69" y="0"/>
                    <a:pt x="68" y="1"/>
                    <a:pt x="66" y="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43" name="Freeform 122">
              <a:extLst>
                <a:ext uri="{FF2B5EF4-FFF2-40B4-BE49-F238E27FC236}">
                  <a16:creationId xmlns:a16="http://schemas.microsoft.com/office/drawing/2014/main" id="{535F43CD-D786-445B-8517-211158EA5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2075" y="2295525"/>
              <a:ext cx="66675" cy="31750"/>
            </a:xfrm>
            <a:custGeom>
              <a:avLst/>
              <a:gdLst/>
              <a:ahLst/>
              <a:cxnLst>
                <a:cxn ang="0">
                  <a:pos x="0" y="20"/>
                </a:cxn>
                <a:cxn ang="0">
                  <a:pos x="36" y="20"/>
                </a:cxn>
                <a:cxn ang="0">
                  <a:pos x="42" y="0"/>
                </a:cxn>
                <a:cxn ang="0">
                  <a:pos x="1" y="0"/>
                </a:cxn>
                <a:cxn ang="0">
                  <a:pos x="0" y="20"/>
                </a:cxn>
              </a:cxnLst>
              <a:rect l="0" t="0" r="r" b="b"/>
              <a:pathLst>
                <a:path w="42" h="20">
                  <a:moveTo>
                    <a:pt x="0" y="20"/>
                  </a:moveTo>
                  <a:lnTo>
                    <a:pt x="36" y="20"/>
                  </a:lnTo>
                  <a:lnTo>
                    <a:pt x="42" y="0"/>
                  </a:lnTo>
                  <a:lnTo>
                    <a:pt x="1" y="0"/>
                  </a:lnTo>
                  <a:lnTo>
                    <a:pt x="0" y="2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44" name="Freeform 123">
              <a:extLst>
                <a:ext uri="{FF2B5EF4-FFF2-40B4-BE49-F238E27FC236}">
                  <a16:creationId xmlns:a16="http://schemas.microsoft.com/office/drawing/2014/main" id="{2A3392C0-6A57-69B5-BC46-5CAEFFFC5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700" y="2295525"/>
              <a:ext cx="71438" cy="31750"/>
            </a:xfrm>
            <a:custGeom>
              <a:avLst/>
              <a:gdLst/>
              <a:ahLst/>
              <a:cxnLst>
                <a:cxn ang="0">
                  <a:pos x="43" y="20"/>
                </a:cxn>
                <a:cxn ang="0">
                  <a:pos x="45" y="0"/>
                </a:cxn>
                <a:cxn ang="0">
                  <a:pos x="0" y="0"/>
                </a:cxn>
                <a:cxn ang="0">
                  <a:pos x="2" y="20"/>
                </a:cxn>
                <a:cxn ang="0">
                  <a:pos x="43" y="20"/>
                </a:cxn>
              </a:cxnLst>
              <a:rect l="0" t="0" r="r" b="b"/>
              <a:pathLst>
                <a:path w="45" h="20">
                  <a:moveTo>
                    <a:pt x="43" y="20"/>
                  </a:moveTo>
                  <a:lnTo>
                    <a:pt x="45" y="0"/>
                  </a:lnTo>
                  <a:lnTo>
                    <a:pt x="0" y="0"/>
                  </a:lnTo>
                  <a:lnTo>
                    <a:pt x="2" y="20"/>
                  </a:lnTo>
                  <a:lnTo>
                    <a:pt x="43" y="2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45" name="Oval 124">
              <a:extLst>
                <a:ext uri="{FF2B5EF4-FFF2-40B4-BE49-F238E27FC236}">
                  <a16:creationId xmlns:a16="http://schemas.microsoft.com/office/drawing/2014/main" id="{945D5BE6-C218-5E31-D5E3-475B997FD0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2375" y="2336800"/>
              <a:ext cx="52388" cy="5397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46" name="Oval 125">
              <a:extLst>
                <a:ext uri="{FF2B5EF4-FFF2-40B4-BE49-F238E27FC236}">
                  <a16:creationId xmlns:a16="http://schemas.microsoft.com/office/drawing/2014/main" id="{BCA4FAD6-D607-CDFF-F81D-D6E66F2E47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2075" y="2336800"/>
              <a:ext cx="53975" cy="5397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547" name="Freeform 126">
            <a:extLst>
              <a:ext uri="{FF2B5EF4-FFF2-40B4-BE49-F238E27FC236}">
                <a16:creationId xmlns:a16="http://schemas.microsoft.com/office/drawing/2014/main" id="{BD81DE80-7418-936D-3873-F82D345982DA}"/>
              </a:ext>
            </a:extLst>
          </p:cNvPr>
          <p:cNvSpPr>
            <a:spLocks/>
          </p:cNvSpPr>
          <p:nvPr/>
        </p:nvSpPr>
        <p:spPr bwMode="auto">
          <a:xfrm>
            <a:off x="5396306" y="4564495"/>
            <a:ext cx="357185" cy="315910"/>
          </a:xfrm>
          <a:custGeom>
            <a:avLst/>
            <a:gdLst/>
            <a:ahLst/>
            <a:cxnLst>
              <a:cxn ang="0">
                <a:pos x="6" y="161"/>
              </a:cxn>
              <a:cxn ang="0">
                <a:pos x="1" y="186"/>
              </a:cxn>
              <a:cxn ang="0">
                <a:pos x="0" y="192"/>
              </a:cxn>
              <a:cxn ang="0">
                <a:pos x="2" y="195"/>
              </a:cxn>
              <a:cxn ang="0">
                <a:pos x="11" y="198"/>
              </a:cxn>
              <a:cxn ang="0">
                <a:pos x="43" y="204"/>
              </a:cxn>
              <a:cxn ang="0">
                <a:pos x="78" y="207"/>
              </a:cxn>
              <a:cxn ang="0">
                <a:pos x="88" y="207"/>
              </a:cxn>
              <a:cxn ang="0">
                <a:pos x="92" y="205"/>
              </a:cxn>
              <a:cxn ang="0">
                <a:pos x="96" y="197"/>
              </a:cxn>
              <a:cxn ang="0">
                <a:pos x="103" y="165"/>
              </a:cxn>
              <a:cxn ang="0">
                <a:pos x="115" y="134"/>
              </a:cxn>
              <a:cxn ang="0">
                <a:pos x="118" y="133"/>
              </a:cxn>
              <a:cxn ang="0">
                <a:pos x="126" y="154"/>
              </a:cxn>
              <a:cxn ang="0">
                <a:pos x="131" y="168"/>
              </a:cxn>
              <a:cxn ang="0">
                <a:pos x="133" y="182"/>
              </a:cxn>
              <a:cxn ang="0">
                <a:pos x="139" y="202"/>
              </a:cxn>
              <a:cxn ang="0">
                <a:pos x="141" y="205"/>
              </a:cxn>
              <a:cxn ang="0">
                <a:pos x="145" y="207"/>
              </a:cxn>
              <a:cxn ang="0">
                <a:pos x="155" y="207"/>
              </a:cxn>
              <a:cxn ang="0">
                <a:pos x="213" y="200"/>
              </a:cxn>
              <a:cxn ang="0">
                <a:pos x="227" y="197"/>
              </a:cxn>
              <a:cxn ang="0">
                <a:pos x="233" y="192"/>
              </a:cxn>
              <a:cxn ang="0">
                <a:pos x="228" y="166"/>
              </a:cxn>
              <a:cxn ang="0">
                <a:pos x="225" y="157"/>
              </a:cxn>
              <a:cxn ang="0">
                <a:pos x="216" y="115"/>
              </a:cxn>
              <a:cxn ang="0">
                <a:pos x="206" y="63"/>
              </a:cxn>
              <a:cxn ang="0">
                <a:pos x="200" y="39"/>
              </a:cxn>
              <a:cxn ang="0">
                <a:pos x="193" y="16"/>
              </a:cxn>
              <a:cxn ang="0">
                <a:pos x="192" y="11"/>
              </a:cxn>
              <a:cxn ang="0">
                <a:pos x="187" y="2"/>
              </a:cxn>
              <a:cxn ang="0">
                <a:pos x="183" y="0"/>
              </a:cxn>
              <a:cxn ang="0">
                <a:pos x="115" y="3"/>
              </a:cxn>
              <a:cxn ang="0">
                <a:pos x="80" y="2"/>
              </a:cxn>
              <a:cxn ang="0">
                <a:pos x="63" y="1"/>
              </a:cxn>
              <a:cxn ang="0">
                <a:pos x="49" y="1"/>
              </a:cxn>
              <a:cxn ang="0">
                <a:pos x="46" y="3"/>
              </a:cxn>
              <a:cxn ang="0">
                <a:pos x="41" y="13"/>
              </a:cxn>
              <a:cxn ang="0">
                <a:pos x="32" y="40"/>
              </a:cxn>
              <a:cxn ang="0">
                <a:pos x="20" y="96"/>
              </a:cxn>
              <a:cxn ang="0">
                <a:pos x="19" y="101"/>
              </a:cxn>
              <a:cxn ang="0">
                <a:pos x="19" y="104"/>
              </a:cxn>
              <a:cxn ang="0">
                <a:pos x="17" y="109"/>
              </a:cxn>
              <a:cxn ang="0">
                <a:pos x="15" y="126"/>
              </a:cxn>
              <a:cxn ang="0">
                <a:pos x="14" y="131"/>
              </a:cxn>
              <a:cxn ang="0">
                <a:pos x="9" y="157"/>
              </a:cxn>
              <a:cxn ang="0">
                <a:pos x="6" y="161"/>
              </a:cxn>
            </a:cxnLst>
            <a:rect l="0" t="0" r="r" b="b"/>
            <a:pathLst>
              <a:path w="234" h="207">
                <a:moveTo>
                  <a:pt x="6" y="161"/>
                </a:moveTo>
                <a:cubicBezTo>
                  <a:pt x="3" y="169"/>
                  <a:pt x="2" y="178"/>
                  <a:pt x="1" y="186"/>
                </a:cubicBezTo>
                <a:cubicBezTo>
                  <a:pt x="0" y="188"/>
                  <a:pt x="0" y="190"/>
                  <a:pt x="0" y="192"/>
                </a:cubicBezTo>
                <a:cubicBezTo>
                  <a:pt x="0" y="194"/>
                  <a:pt x="1" y="195"/>
                  <a:pt x="2" y="195"/>
                </a:cubicBezTo>
                <a:cubicBezTo>
                  <a:pt x="5" y="196"/>
                  <a:pt x="8" y="197"/>
                  <a:pt x="11" y="198"/>
                </a:cubicBezTo>
                <a:cubicBezTo>
                  <a:pt x="22" y="200"/>
                  <a:pt x="33" y="202"/>
                  <a:pt x="43" y="204"/>
                </a:cubicBezTo>
                <a:cubicBezTo>
                  <a:pt x="55" y="206"/>
                  <a:pt x="67" y="207"/>
                  <a:pt x="78" y="207"/>
                </a:cubicBezTo>
                <a:cubicBezTo>
                  <a:pt x="82" y="207"/>
                  <a:pt x="85" y="207"/>
                  <a:pt x="88" y="207"/>
                </a:cubicBezTo>
                <a:cubicBezTo>
                  <a:pt x="90" y="207"/>
                  <a:pt x="92" y="206"/>
                  <a:pt x="92" y="205"/>
                </a:cubicBezTo>
                <a:cubicBezTo>
                  <a:pt x="93" y="202"/>
                  <a:pt x="95" y="200"/>
                  <a:pt x="96" y="197"/>
                </a:cubicBezTo>
                <a:cubicBezTo>
                  <a:pt x="100" y="187"/>
                  <a:pt x="99" y="176"/>
                  <a:pt x="103" y="165"/>
                </a:cubicBezTo>
                <a:cubicBezTo>
                  <a:pt x="107" y="155"/>
                  <a:pt x="111" y="144"/>
                  <a:pt x="115" y="134"/>
                </a:cubicBezTo>
                <a:cubicBezTo>
                  <a:pt x="116" y="133"/>
                  <a:pt x="117" y="132"/>
                  <a:pt x="118" y="133"/>
                </a:cubicBezTo>
                <a:cubicBezTo>
                  <a:pt x="121" y="138"/>
                  <a:pt x="125" y="152"/>
                  <a:pt x="126" y="154"/>
                </a:cubicBezTo>
                <a:cubicBezTo>
                  <a:pt x="128" y="159"/>
                  <a:pt x="130" y="164"/>
                  <a:pt x="131" y="168"/>
                </a:cubicBezTo>
                <a:cubicBezTo>
                  <a:pt x="133" y="173"/>
                  <a:pt x="133" y="178"/>
                  <a:pt x="133" y="182"/>
                </a:cubicBezTo>
                <a:cubicBezTo>
                  <a:pt x="134" y="189"/>
                  <a:pt x="136" y="195"/>
                  <a:pt x="139" y="202"/>
                </a:cubicBezTo>
                <a:cubicBezTo>
                  <a:pt x="139" y="203"/>
                  <a:pt x="140" y="204"/>
                  <a:pt x="141" y="205"/>
                </a:cubicBezTo>
                <a:cubicBezTo>
                  <a:pt x="142" y="206"/>
                  <a:pt x="143" y="207"/>
                  <a:pt x="145" y="207"/>
                </a:cubicBezTo>
                <a:cubicBezTo>
                  <a:pt x="148" y="207"/>
                  <a:pt x="152" y="207"/>
                  <a:pt x="155" y="207"/>
                </a:cubicBezTo>
                <a:cubicBezTo>
                  <a:pt x="175" y="207"/>
                  <a:pt x="194" y="204"/>
                  <a:pt x="213" y="200"/>
                </a:cubicBezTo>
                <a:cubicBezTo>
                  <a:pt x="218" y="199"/>
                  <a:pt x="222" y="198"/>
                  <a:pt x="227" y="197"/>
                </a:cubicBezTo>
                <a:cubicBezTo>
                  <a:pt x="230" y="196"/>
                  <a:pt x="234" y="196"/>
                  <a:pt x="233" y="192"/>
                </a:cubicBezTo>
                <a:cubicBezTo>
                  <a:pt x="233" y="189"/>
                  <a:pt x="231" y="166"/>
                  <a:pt x="228" y="166"/>
                </a:cubicBezTo>
                <a:cubicBezTo>
                  <a:pt x="228" y="165"/>
                  <a:pt x="225" y="158"/>
                  <a:pt x="225" y="157"/>
                </a:cubicBezTo>
                <a:cubicBezTo>
                  <a:pt x="223" y="148"/>
                  <a:pt x="217" y="119"/>
                  <a:pt x="216" y="115"/>
                </a:cubicBezTo>
                <a:cubicBezTo>
                  <a:pt x="213" y="98"/>
                  <a:pt x="210" y="80"/>
                  <a:pt x="206" y="63"/>
                </a:cubicBezTo>
                <a:cubicBezTo>
                  <a:pt x="204" y="55"/>
                  <a:pt x="202" y="46"/>
                  <a:pt x="200" y="39"/>
                </a:cubicBezTo>
                <a:cubicBezTo>
                  <a:pt x="199" y="36"/>
                  <a:pt x="195" y="22"/>
                  <a:pt x="193" y="16"/>
                </a:cubicBezTo>
                <a:cubicBezTo>
                  <a:pt x="193" y="15"/>
                  <a:pt x="192" y="13"/>
                  <a:pt x="192" y="11"/>
                </a:cubicBezTo>
                <a:cubicBezTo>
                  <a:pt x="191" y="8"/>
                  <a:pt x="189" y="5"/>
                  <a:pt x="187" y="2"/>
                </a:cubicBezTo>
                <a:cubicBezTo>
                  <a:pt x="186" y="1"/>
                  <a:pt x="185" y="0"/>
                  <a:pt x="183" y="0"/>
                </a:cubicBezTo>
                <a:cubicBezTo>
                  <a:pt x="160" y="2"/>
                  <a:pt x="138" y="3"/>
                  <a:pt x="115" y="3"/>
                </a:cubicBezTo>
                <a:cubicBezTo>
                  <a:pt x="103" y="3"/>
                  <a:pt x="92" y="3"/>
                  <a:pt x="80" y="2"/>
                </a:cubicBezTo>
                <a:cubicBezTo>
                  <a:pt x="74" y="2"/>
                  <a:pt x="68" y="1"/>
                  <a:pt x="63" y="1"/>
                </a:cubicBezTo>
                <a:cubicBezTo>
                  <a:pt x="59" y="1"/>
                  <a:pt x="52" y="2"/>
                  <a:pt x="49" y="1"/>
                </a:cubicBezTo>
                <a:cubicBezTo>
                  <a:pt x="48" y="0"/>
                  <a:pt x="47" y="1"/>
                  <a:pt x="46" y="3"/>
                </a:cubicBezTo>
                <a:cubicBezTo>
                  <a:pt x="45" y="6"/>
                  <a:pt x="41" y="10"/>
                  <a:pt x="41" y="13"/>
                </a:cubicBezTo>
                <a:cubicBezTo>
                  <a:pt x="40" y="16"/>
                  <a:pt x="34" y="40"/>
                  <a:pt x="32" y="40"/>
                </a:cubicBezTo>
                <a:cubicBezTo>
                  <a:pt x="31" y="40"/>
                  <a:pt x="20" y="96"/>
                  <a:pt x="20" y="96"/>
                </a:cubicBezTo>
                <a:cubicBezTo>
                  <a:pt x="20" y="97"/>
                  <a:pt x="20" y="100"/>
                  <a:pt x="19" y="101"/>
                </a:cubicBezTo>
                <a:cubicBezTo>
                  <a:pt x="19" y="102"/>
                  <a:pt x="19" y="103"/>
                  <a:pt x="19" y="104"/>
                </a:cubicBezTo>
                <a:cubicBezTo>
                  <a:pt x="19" y="105"/>
                  <a:pt x="18" y="107"/>
                  <a:pt x="17" y="109"/>
                </a:cubicBezTo>
                <a:cubicBezTo>
                  <a:pt x="15" y="113"/>
                  <a:pt x="15" y="122"/>
                  <a:pt x="15" y="126"/>
                </a:cubicBezTo>
                <a:cubicBezTo>
                  <a:pt x="15" y="128"/>
                  <a:pt x="14" y="130"/>
                  <a:pt x="14" y="131"/>
                </a:cubicBezTo>
                <a:cubicBezTo>
                  <a:pt x="13" y="138"/>
                  <a:pt x="11" y="151"/>
                  <a:pt x="9" y="157"/>
                </a:cubicBezTo>
                <a:cubicBezTo>
                  <a:pt x="8" y="158"/>
                  <a:pt x="7" y="160"/>
                  <a:pt x="6" y="161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48" name="Freeform 127">
            <a:extLst>
              <a:ext uri="{FF2B5EF4-FFF2-40B4-BE49-F238E27FC236}">
                <a16:creationId xmlns:a16="http://schemas.microsoft.com/office/drawing/2014/main" id="{3B7582FD-7D68-8F6B-CBCA-21F335A942E8}"/>
              </a:ext>
            </a:extLst>
          </p:cNvPr>
          <p:cNvSpPr>
            <a:spLocks/>
          </p:cNvSpPr>
          <p:nvPr/>
        </p:nvSpPr>
        <p:spPr bwMode="auto">
          <a:xfrm>
            <a:off x="5370907" y="1772273"/>
            <a:ext cx="404809" cy="404809"/>
          </a:xfrm>
          <a:custGeom>
            <a:avLst/>
            <a:gdLst/>
            <a:ahLst/>
            <a:cxnLst>
              <a:cxn ang="0">
                <a:pos x="261" y="102"/>
              </a:cxn>
              <a:cxn ang="0">
                <a:pos x="208" y="125"/>
              </a:cxn>
              <a:cxn ang="0">
                <a:pos x="187" y="125"/>
              </a:cxn>
              <a:cxn ang="0">
                <a:pos x="176" y="99"/>
              </a:cxn>
              <a:cxn ang="0">
                <a:pos x="191" y="84"/>
              </a:cxn>
              <a:cxn ang="0">
                <a:pos x="245" y="63"/>
              </a:cxn>
              <a:cxn ang="0">
                <a:pos x="221" y="33"/>
              </a:cxn>
              <a:cxn ang="0">
                <a:pos x="187" y="20"/>
              </a:cxn>
              <a:cxn ang="0">
                <a:pos x="181" y="62"/>
              </a:cxn>
              <a:cxn ang="0">
                <a:pos x="156" y="99"/>
              </a:cxn>
              <a:cxn ang="0">
                <a:pos x="159" y="59"/>
              </a:cxn>
              <a:cxn ang="0">
                <a:pos x="140" y="48"/>
              </a:cxn>
              <a:cxn ang="0">
                <a:pos x="140" y="27"/>
              </a:cxn>
              <a:cxn ang="0">
                <a:pos x="125" y="27"/>
              </a:cxn>
              <a:cxn ang="0">
                <a:pos x="125" y="48"/>
              </a:cxn>
              <a:cxn ang="0">
                <a:pos x="106" y="59"/>
              </a:cxn>
              <a:cxn ang="0">
                <a:pos x="109" y="99"/>
              </a:cxn>
              <a:cxn ang="0">
                <a:pos x="85" y="62"/>
              </a:cxn>
              <a:cxn ang="0">
                <a:pos x="78" y="20"/>
              </a:cxn>
              <a:cxn ang="0">
                <a:pos x="44" y="33"/>
              </a:cxn>
              <a:cxn ang="0">
                <a:pos x="21" y="63"/>
              </a:cxn>
              <a:cxn ang="0">
                <a:pos x="74" y="84"/>
              </a:cxn>
              <a:cxn ang="0">
                <a:pos x="89" y="99"/>
              </a:cxn>
              <a:cxn ang="0">
                <a:pos x="78" y="125"/>
              </a:cxn>
              <a:cxn ang="0">
                <a:pos x="57" y="125"/>
              </a:cxn>
              <a:cxn ang="0">
                <a:pos x="4" y="102"/>
              </a:cxn>
              <a:cxn ang="0">
                <a:pos x="0" y="140"/>
              </a:cxn>
              <a:cxn ang="0">
                <a:pos x="15" y="173"/>
              </a:cxn>
              <a:cxn ang="0">
                <a:pos x="49" y="148"/>
              </a:cxn>
              <a:cxn ang="0">
                <a:pos x="93" y="140"/>
              </a:cxn>
              <a:cxn ang="0">
                <a:pos x="62" y="166"/>
              </a:cxn>
              <a:cxn ang="0">
                <a:pos x="68" y="187"/>
              </a:cxn>
              <a:cxn ang="0">
                <a:pos x="53" y="201"/>
              </a:cxn>
              <a:cxn ang="0">
                <a:pos x="64" y="212"/>
              </a:cxn>
              <a:cxn ang="0">
                <a:pos x="78" y="197"/>
              </a:cxn>
              <a:cxn ang="0">
                <a:pos x="99" y="203"/>
              </a:cxn>
              <a:cxn ang="0">
                <a:pos x="125" y="172"/>
              </a:cxn>
              <a:cxn ang="0">
                <a:pos x="117" y="216"/>
              </a:cxn>
              <a:cxn ang="0">
                <a:pos x="92" y="250"/>
              </a:cxn>
              <a:cxn ang="0">
                <a:pos x="125" y="265"/>
              </a:cxn>
              <a:cxn ang="0">
                <a:pos x="163" y="260"/>
              </a:cxn>
              <a:cxn ang="0">
                <a:pos x="140" y="207"/>
              </a:cxn>
              <a:cxn ang="0">
                <a:pos x="140" y="187"/>
              </a:cxn>
              <a:cxn ang="0">
                <a:pos x="166" y="176"/>
              </a:cxn>
              <a:cxn ang="0">
                <a:pos x="181" y="191"/>
              </a:cxn>
              <a:cxn ang="0">
                <a:pos x="202" y="244"/>
              </a:cxn>
              <a:cxn ang="0">
                <a:pos x="231" y="221"/>
              </a:cxn>
              <a:cxn ang="0">
                <a:pos x="245" y="187"/>
              </a:cxn>
              <a:cxn ang="0">
                <a:pos x="203" y="180"/>
              </a:cxn>
              <a:cxn ang="0">
                <a:pos x="166" y="155"/>
              </a:cxn>
              <a:cxn ang="0">
                <a:pos x="206" y="158"/>
              </a:cxn>
              <a:cxn ang="0">
                <a:pos x="217" y="140"/>
              </a:cxn>
              <a:cxn ang="0">
                <a:pos x="238" y="140"/>
              </a:cxn>
            </a:cxnLst>
            <a:rect l="0" t="0" r="r" b="b"/>
            <a:pathLst>
              <a:path w="265" h="265">
                <a:moveTo>
                  <a:pt x="265" y="125"/>
                </a:moveTo>
                <a:cubicBezTo>
                  <a:pt x="238" y="125"/>
                  <a:pt x="238" y="125"/>
                  <a:pt x="238" y="125"/>
                </a:cubicBezTo>
                <a:cubicBezTo>
                  <a:pt x="261" y="102"/>
                  <a:pt x="261" y="102"/>
                  <a:pt x="261" y="102"/>
                </a:cubicBezTo>
                <a:cubicBezTo>
                  <a:pt x="250" y="91"/>
                  <a:pt x="250" y="91"/>
                  <a:pt x="250" y="91"/>
                </a:cubicBezTo>
                <a:cubicBezTo>
                  <a:pt x="217" y="125"/>
                  <a:pt x="217" y="125"/>
                  <a:pt x="217" y="125"/>
                </a:cubicBezTo>
                <a:cubicBezTo>
                  <a:pt x="208" y="125"/>
                  <a:pt x="208" y="125"/>
                  <a:pt x="208" y="125"/>
                </a:cubicBezTo>
                <a:cubicBezTo>
                  <a:pt x="216" y="116"/>
                  <a:pt x="216" y="116"/>
                  <a:pt x="216" y="116"/>
                </a:cubicBezTo>
                <a:cubicBezTo>
                  <a:pt x="206" y="106"/>
                  <a:pt x="206" y="106"/>
                  <a:pt x="206" y="106"/>
                </a:cubicBezTo>
                <a:cubicBezTo>
                  <a:pt x="187" y="125"/>
                  <a:pt x="187" y="125"/>
                  <a:pt x="187" y="125"/>
                </a:cubicBezTo>
                <a:cubicBezTo>
                  <a:pt x="173" y="125"/>
                  <a:pt x="173" y="125"/>
                  <a:pt x="173" y="125"/>
                </a:cubicBezTo>
                <a:cubicBezTo>
                  <a:pt x="172" y="119"/>
                  <a:pt x="169" y="114"/>
                  <a:pt x="166" y="109"/>
                </a:cubicBezTo>
                <a:cubicBezTo>
                  <a:pt x="176" y="99"/>
                  <a:pt x="176" y="99"/>
                  <a:pt x="176" y="99"/>
                </a:cubicBezTo>
                <a:cubicBezTo>
                  <a:pt x="203" y="99"/>
                  <a:pt x="203" y="99"/>
                  <a:pt x="203" y="99"/>
                </a:cubicBezTo>
                <a:cubicBezTo>
                  <a:pt x="203" y="84"/>
                  <a:pt x="203" y="84"/>
                  <a:pt x="203" y="84"/>
                </a:cubicBezTo>
                <a:cubicBezTo>
                  <a:pt x="191" y="84"/>
                  <a:pt x="191" y="84"/>
                  <a:pt x="191" y="84"/>
                </a:cubicBezTo>
                <a:cubicBezTo>
                  <a:pt x="197" y="78"/>
                  <a:pt x="197" y="78"/>
                  <a:pt x="197" y="78"/>
                </a:cubicBezTo>
                <a:cubicBezTo>
                  <a:pt x="245" y="78"/>
                  <a:pt x="245" y="78"/>
                  <a:pt x="245" y="78"/>
                </a:cubicBezTo>
                <a:cubicBezTo>
                  <a:pt x="245" y="63"/>
                  <a:pt x="245" y="63"/>
                  <a:pt x="245" y="63"/>
                </a:cubicBezTo>
                <a:cubicBezTo>
                  <a:pt x="212" y="63"/>
                  <a:pt x="212" y="63"/>
                  <a:pt x="212" y="63"/>
                </a:cubicBezTo>
                <a:cubicBezTo>
                  <a:pt x="231" y="44"/>
                  <a:pt x="231" y="44"/>
                  <a:pt x="231" y="44"/>
                </a:cubicBezTo>
                <a:cubicBezTo>
                  <a:pt x="221" y="33"/>
                  <a:pt x="221" y="33"/>
                  <a:pt x="221" y="33"/>
                </a:cubicBezTo>
                <a:cubicBezTo>
                  <a:pt x="202" y="53"/>
                  <a:pt x="202" y="53"/>
                  <a:pt x="202" y="53"/>
                </a:cubicBezTo>
                <a:cubicBezTo>
                  <a:pt x="202" y="20"/>
                  <a:pt x="202" y="20"/>
                  <a:pt x="202" y="20"/>
                </a:cubicBezTo>
                <a:cubicBezTo>
                  <a:pt x="187" y="20"/>
                  <a:pt x="187" y="20"/>
                  <a:pt x="187" y="20"/>
                </a:cubicBezTo>
                <a:cubicBezTo>
                  <a:pt x="187" y="67"/>
                  <a:pt x="187" y="67"/>
                  <a:pt x="187" y="67"/>
                </a:cubicBezTo>
                <a:cubicBezTo>
                  <a:pt x="181" y="74"/>
                  <a:pt x="181" y="74"/>
                  <a:pt x="181" y="74"/>
                </a:cubicBezTo>
                <a:cubicBezTo>
                  <a:pt x="181" y="62"/>
                  <a:pt x="181" y="62"/>
                  <a:pt x="181" y="62"/>
                </a:cubicBezTo>
                <a:cubicBezTo>
                  <a:pt x="166" y="62"/>
                  <a:pt x="166" y="62"/>
                  <a:pt x="166" y="62"/>
                </a:cubicBezTo>
                <a:cubicBezTo>
                  <a:pt x="166" y="88"/>
                  <a:pt x="166" y="88"/>
                  <a:pt x="166" y="88"/>
                </a:cubicBezTo>
                <a:cubicBezTo>
                  <a:pt x="156" y="99"/>
                  <a:pt x="156" y="99"/>
                  <a:pt x="156" y="99"/>
                </a:cubicBezTo>
                <a:cubicBezTo>
                  <a:pt x="151" y="95"/>
                  <a:pt x="146" y="93"/>
                  <a:pt x="140" y="92"/>
                </a:cubicBezTo>
                <a:cubicBezTo>
                  <a:pt x="140" y="78"/>
                  <a:pt x="140" y="78"/>
                  <a:pt x="140" y="78"/>
                </a:cubicBezTo>
                <a:cubicBezTo>
                  <a:pt x="159" y="59"/>
                  <a:pt x="159" y="59"/>
                  <a:pt x="159" y="59"/>
                </a:cubicBezTo>
                <a:cubicBezTo>
                  <a:pt x="149" y="48"/>
                  <a:pt x="149" y="48"/>
                  <a:pt x="149" y="48"/>
                </a:cubicBezTo>
                <a:cubicBezTo>
                  <a:pt x="140" y="57"/>
                  <a:pt x="140" y="57"/>
                  <a:pt x="140" y="57"/>
                </a:cubicBezTo>
                <a:cubicBezTo>
                  <a:pt x="140" y="48"/>
                  <a:pt x="140" y="48"/>
                  <a:pt x="140" y="48"/>
                </a:cubicBezTo>
                <a:cubicBezTo>
                  <a:pt x="173" y="14"/>
                  <a:pt x="173" y="14"/>
                  <a:pt x="173" y="14"/>
                </a:cubicBezTo>
                <a:cubicBezTo>
                  <a:pt x="163" y="4"/>
                  <a:pt x="163" y="4"/>
                  <a:pt x="163" y="4"/>
                </a:cubicBezTo>
                <a:cubicBezTo>
                  <a:pt x="140" y="27"/>
                  <a:pt x="140" y="27"/>
                  <a:pt x="140" y="27"/>
                </a:cubicBezTo>
                <a:cubicBezTo>
                  <a:pt x="140" y="0"/>
                  <a:pt x="140" y="0"/>
                  <a:pt x="140" y="0"/>
                </a:cubicBezTo>
                <a:cubicBezTo>
                  <a:pt x="125" y="0"/>
                  <a:pt x="125" y="0"/>
                  <a:pt x="125" y="0"/>
                </a:cubicBezTo>
                <a:cubicBezTo>
                  <a:pt x="125" y="27"/>
                  <a:pt x="125" y="27"/>
                  <a:pt x="125" y="27"/>
                </a:cubicBezTo>
                <a:cubicBezTo>
                  <a:pt x="102" y="4"/>
                  <a:pt x="102" y="4"/>
                  <a:pt x="102" y="4"/>
                </a:cubicBezTo>
                <a:cubicBezTo>
                  <a:pt x="92" y="14"/>
                  <a:pt x="92" y="14"/>
                  <a:pt x="92" y="14"/>
                </a:cubicBezTo>
                <a:cubicBezTo>
                  <a:pt x="125" y="48"/>
                  <a:pt x="125" y="48"/>
                  <a:pt x="125" y="48"/>
                </a:cubicBezTo>
                <a:cubicBezTo>
                  <a:pt x="125" y="57"/>
                  <a:pt x="125" y="57"/>
                  <a:pt x="125" y="57"/>
                </a:cubicBezTo>
                <a:cubicBezTo>
                  <a:pt x="117" y="48"/>
                  <a:pt x="117" y="48"/>
                  <a:pt x="117" y="48"/>
                </a:cubicBezTo>
                <a:cubicBezTo>
                  <a:pt x="106" y="59"/>
                  <a:pt x="106" y="59"/>
                  <a:pt x="106" y="59"/>
                </a:cubicBezTo>
                <a:cubicBezTo>
                  <a:pt x="125" y="78"/>
                  <a:pt x="125" y="78"/>
                  <a:pt x="125" y="78"/>
                </a:cubicBezTo>
                <a:cubicBezTo>
                  <a:pt x="125" y="92"/>
                  <a:pt x="125" y="92"/>
                  <a:pt x="125" y="92"/>
                </a:cubicBezTo>
                <a:cubicBezTo>
                  <a:pt x="119" y="93"/>
                  <a:pt x="114" y="95"/>
                  <a:pt x="109" y="99"/>
                </a:cubicBezTo>
                <a:cubicBezTo>
                  <a:pt x="99" y="88"/>
                  <a:pt x="99" y="88"/>
                  <a:pt x="99" y="88"/>
                </a:cubicBezTo>
                <a:cubicBezTo>
                  <a:pt x="99" y="62"/>
                  <a:pt x="99" y="62"/>
                  <a:pt x="99" y="62"/>
                </a:cubicBezTo>
                <a:cubicBezTo>
                  <a:pt x="85" y="62"/>
                  <a:pt x="85" y="62"/>
                  <a:pt x="85" y="62"/>
                </a:cubicBezTo>
                <a:cubicBezTo>
                  <a:pt x="85" y="74"/>
                  <a:pt x="85" y="74"/>
                  <a:pt x="85" y="74"/>
                </a:cubicBezTo>
                <a:cubicBezTo>
                  <a:pt x="78" y="67"/>
                  <a:pt x="78" y="67"/>
                  <a:pt x="78" y="67"/>
                </a:cubicBezTo>
                <a:cubicBezTo>
                  <a:pt x="78" y="20"/>
                  <a:pt x="78" y="20"/>
                  <a:pt x="78" y="20"/>
                </a:cubicBezTo>
                <a:cubicBezTo>
                  <a:pt x="64" y="20"/>
                  <a:pt x="64" y="20"/>
                  <a:pt x="64" y="20"/>
                </a:cubicBezTo>
                <a:cubicBezTo>
                  <a:pt x="64" y="53"/>
                  <a:pt x="64" y="53"/>
                  <a:pt x="64" y="53"/>
                </a:cubicBezTo>
                <a:cubicBezTo>
                  <a:pt x="44" y="33"/>
                  <a:pt x="44" y="33"/>
                  <a:pt x="44" y="33"/>
                </a:cubicBezTo>
                <a:cubicBezTo>
                  <a:pt x="34" y="44"/>
                  <a:pt x="34" y="44"/>
                  <a:pt x="34" y="44"/>
                </a:cubicBezTo>
                <a:cubicBezTo>
                  <a:pt x="53" y="63"/>
                  <a:pt x="53" y="63"/>
                  <a:pt x="53" y="63"/>
                </a:cubicBezTo>
                <a:cubicBezTo>
                  <a:pt x="21" y="63"/>
                  <a:pt x="21" y="63"/>
                  <a:pt x="21" y="63"/>
                </a:cubicBezTo>
                <a:cubicBezTo>
                  <a:pt x="21" y="78"/>
                  <a:pt x="21" y="78"/>
                  <a:pt x="21" y="78"/>
                </a:cubicBezTo>
                <a:cubicBezTo>
                  <a:pt x="68" y="78"/>
                  <a:pt x="68" y="78"/>
                  <a:pt x="68" y="78"/>
                </a:cubicBezTo>
                <a:cubicBezTo>
                  <a:pt x="74" y="84"/>
                  <a:pt x="74" y="84"/>
                  <a:pt x="74" y="84"/>
                </a:cubicBezTo>
                <a:cubicBezTo>
                  <a:pt x="62" y="84"/>
                  <a:pt x="62" y="84"/>
                  <a:pt x="62" y="84"/>
                </a:cubicBezTo>
                <a:cubicBezTo>
                  <a:pt x="62" y="99"/>
                  <a:pt x="62" y="99"/>
                  <a:pt x="62" y="99"/>
                </a:cubicBezTo>
                <a:cubicBezTo>
                  <a:pt x="89" y="99"/>
                  <a:pt x="89" y="99"/>
                  <a:pt x="89" y="99"/>
                </a:cubicBezTo>
                <a:cubicBezTo>
                  <a:pt x="99" y="109"/>
                  <a:pt x="99" y="109"/>
                  <a:pt x="99" y="109"/>
                </a:cubicBezTo>
                <a:cubicBezTo>
                  <a:pt x="96" y="114"/>
                  <a:pt x="94" y="119"/>
                  <a:pt x="93" y="125"/>
                </a:cubicBezTo>
                <a:cubicBezTo>
                  <a:pt x="78" y="125"/>
                  <a:pt x="78" y="125"/>
                  <a:pt x="78" y="125"/>
                </a:cubicBezTo>
                <a:cubicBezTo>
                  <a:pt x="59" y="106"/>
                  <a:pt x="59" y="106"/>
                  <a:pt x="59" y="106"/>
                </a:cubicBezTo>
                <a:cubicBezTo>
                  <a:pt x="49" y="116"/>
                  <a:pt x="49" y="116"/>
                  <a:pt x="49" y="116"/>
                </a:cubicBezTo>
                <a:cubicBezTo>
                  <a:pt x="57" y="125"/>
                  <a:pt x="57" y="125"/>
                  <a:pt x="57" y="125"/>
                </a:cubicBezTo>
                <a:cubicBezTo>
                  <a:pt x="48" y="125"/>
                  <a:pt x="48" y="125"/>
                  <a:pt x="48" y="125"/>
                </a:cubicBezTo>
                <a:cubicBezTo>
                  <a:pt x="15" y="91"/>
                  <a:pt x="15" y="91"/>
                  <a:pt x="15" y="91"/>
                </a:cubicBezTo>
                <a:cubicBezTo>
                  <a:pt x="4" y="102"/>
                  <a:pt x="4" y="102"/>
                  <a:pt x="4" y="102"/>
                </a:cubicBezTo>
                <a:cubicBezTo>
                  <a:pt x="28" y="125"/>
                  <a:pt x="28" y="125"/>
                  <a:pt x="28" y="125"/>
                </a:cubicBezTo>
                <a:cubicBezTo>
                  <a:pt x="0" y="125"/>
                  <a:pt x="0" y="125"/>
                  <a:pt x="0" y="125"/>
                </a:cubicBezTo>
                <a:cubicBezTo>
                  <a:pt x="0" y="140"/>
                  <a:pt x="0" y="140"/>
                  <a:pt x="0" y="140"/>
                </a:cubicBezTo>
                <a:cubicBezTo>
                  <a:pt x="28" y="140"/>
                  <a:pt x="28" y="140"/>
                  <a:pt x="28" y="140"/>
                </a:cubicBezTo>
                <a:cubicBezTo>
                  <a:pt x="4" y="163"/>
                  <a:pt x="4" y="163"/>
                  <a:pt x="4" y="163"/>
                </a:cubicBezTo>
                <a:cubicBezTo>
                  <a:pt x="15" y="173"/>
                  <a:pt x="15" y="173"/>
                  <a:pt x="15" y="173"/>
                </a:cubicBezTo>
                <a:cubicBezTo>
                  <a:pt x="48" y="140"/>
                  <a:pt x="48" y="140"/>
                  <a:pt x="48" y="140"/>
                </a:cubicBezTo>
                <a:cubicBezTo>
                  <a:pt x="57" y="140"/>
                  <a:pt x="57" y="140"/>
                  <a:pt x="57" y="140"/>
                </a:cubicBezTo>
                <a:cubicBezTo>
                  <a:pt x="49" y="148"/>
                  <a:pt x="49" y="148"/>
                  <a:pt x="49" y="148"/>
                </a:cubicBezTo>
                <a:cubicBezTo>
                  <a:pt x="59" y="158"/>
                  <a:pt x="59" y="158"/>
                  <a:pt x="59" y="158"/>
                </a:cubicBezTo>
                <a:cubicBezTo>
                  <a:pt x="78" y="140"/>
                  <a:pt x="78" y="140"/>
                  <a:pt x="78" y="140"/>
                </a:cubicBezTo>
                <a:cubicBezTo>
                  <a:pt x="93" y="140"/>
                  <a:pt x="93" y="140"/>
                  <a:pt x="93" y="140"/>
                </a:cubicBezTo>
                <a:cubicBezTo>
                  <a:pt x="94" y="145"/>
                  <a:pt x="96" y="151"/>
                  <a:pt x="99" y="155"/>
                </a:cubicBezTo>
                <a:cubicBezTo>
                  <a:pt x="89" y="166"/>
                  <a:pt x="89" y="166"/>
                  <a:pt x="89" y="166"/>
                </a:cubicBezTo>
                <a:cubicBezTo>
                  <a:pt x="62" y="166"/>
                  <a:pt x="62" y="166"/>
                  <a:pt x="62" y="166"/>
                </a:cubicBezTo>
                <a:cubicBezTo>
                  <a:pt x="62" y="180"/>
                  <a:pt x="62" y="180"/>
                  <a:pt x="62" y="180"/>
                </a:cubicBezTo>
                <a:cubicBezTo>
                  <a:pt x="74" y="180"/>
                  <a:pt x="74" y="180"/>
                  <a:pt x="74" y="180"/>
                </a:cubicBezTo>
                <a:cubicBezTo>
                  <a:pt x="68" y="187"/>
                  <a:pt x="68" y="187"/>
                  <a:pt x="68" y="187"/>
                </a:cubicBezTo>
                <a:cubicBezTo>
                  <a:pt x="21" y="187"/>
                  <a:pt x="21" y="187"/>
                  <a:pt x="21" y="187"/>
                </a:cubicBezTo>
                <a:cubicBezTo>
                  <a:pt x="21" y="201"/>
                  <a:pt x="21" y="201"/>
                  <a:pt x="21" y="201"/>
                </a:cubicBezTo>
                <a:cubicBezTo>
                  <a:pt x="53" y="201"/>
                  <a:pt x="53" y="201"/>
                  <a:pt x="53" y="201"/>
                </a:cubicBezTo>
                <a:cubicBezTo>
                  <a:pt x="34" y="221"/>
                  <a:pt x="34" y="221"/>
                  <a:pt x="34" y="221"/>
                </a:cubicBezTo>
                <a:cubicBezTo>
                  <a:pt x="44" y="231"/>
                  <a:pt x="44" y="231"/>
                  <a:pt x="44" y="231"/>
                </a:cubicBezTo>
                <a:cubicBezTo>
                  <a:pt x="64" y="212"/>
                  <a:pt x="64" y="212"/>
                  <a:pt x="64" y="212"/>
                </a:cubicBezTo>
                <a:cubicBezTo>
                  <a:pt x="64" y="244"/>
                  <a:pt x="64" y="244"/>
                  <a:pt x="64" y="244"/>
                </a:cubicBezTo>
                <a:cubicBezTo>
                  <a:pt x="78" y="244"/>
                  <a:pt x="78" y="244"/>
                  <a:pt x="78" y="244"/>
                </a:cubicBezTo>
                <a:cubicBezTo>
                  <a:pt x="78" y="197"/>
                  <a:pt x="78" y="197"/>
                  <a:pt x="78" y="197"/>
                </a:cubicBezTo>
                <a:cubicBezTo>
                  <a:pt x="85" y="191"/>
                  <a:pt x="85" y="191"/>
                  <a:pt x="85" y="191"/>
                </a:cubicBezTo>
                <a:cubicBezTo>
                  <a:pt x="85" y="203"/>
                  <a:pt x="85" y="203"/>
                  <a:pt x="85" y="203"/>
                </a:cubicBezTo>
                <a:cubicBezTo>
                  <a:pt x="99" y="203"/>
                  <a:pt x="99" y="203"/>
                  <a:pt x="99" y="203"/>
                </a:cubicBezTo>
                <a:cubicBezTo>
                  <a:pt x="99" y="176"/>
                  <a:pt x="99" y="176"/>
                  <a:pt x="99" y="176"/>
                </a:cubicBezTo>
                <a:cubicBezTo>
                  <a:pt x="109" y="166"/>
                  <a:pt x="109" y="166"/>
                  <a:pt x="109" y="166"/>
                </a:cubicBezTo>
                <a:cubicBezTo>
                  <a:pt x="114" y="169"/>
                  <a:pt x="119" y="171"/>
                  <a:pt x="125" y="172"/>
                </a:cubicBezTo>
                <a:cubicBezTo>
                  <a:pt x="125" y="187"/>
                  <a:pt x="125" y="187"/>
                  <a:pt x="125" y="187"/>
                </a:cubicBezTo>
                <a:cubicBezTo>
                  <a:pt x="106" y="206"/>
                  <a:pt x="106" y="206"/>
                  <a:pt x="106" y="206"/>
                </a:cubicBezTo>
                <a:cubicBezTo>
                  <a:pt x="117" y="216"/>
                  <a:pt x="117" y="216"/>
                  <a:pt x="117" y="216"/>
                </a:cubicBezTo>
                <a:cubicBezTo>
                  <a:pt x="125" y="207"/>
                  <a:pt x="125" y="207"/>
                  <a:pt x="125" y="207"/>
                </a:cubicBezTo>
                <a:cubicBezTo>
                  <a:pt x="125" y="217"/>
                  <a:pt x="125" y="217"/>
                  <a:pt x="125" y="217"/>
                </a:cubicBezTo>
                <a:cubicBezTo>
                  <a:pt x="92" y="250"/>
                  <a:pt x="92" y="250"/>
                  <a:pt x="92" y="250"/>
                </a:cubicBezTo>
                <a:cubicBezTo>
                  <a:pt x="102" y="260"/>
                  <a:pt x="102" y="260"/>
                  <a:pt x="102" y="260"/>
                </a:cubicBezTo>
                <a:cubicBezTo>
                  <a:pt x="125" y="237"/>
                  <a:pt x="125" y="237"/>
                  <a:pt x="125" y="237"/>
                </a:cubicBezTo>
                <a:cubicBezTo>
                  <a:pt x="125" y="265"/>
                  <a:pt x="125" y="265"/>
                  <a:pt x="125" y="265"/>
                </a:cubicBezTo>
                <a:cubicBezTo>
                  <a:pt x="140" y="265"/>
                  <a:pt x="140" y="265"/>
                  <a:pt x="140" y="265"/>
                </a:cubicBezTo>
                <a:cubicBezTo>
                  <a:pt x="140" y="237"/>
                  <a:pt x="140" y="237"/>
                  <a:pt x="140" y="237"/>
                </a:cubicBezTo>
                <a:cubicBezTo>
                  <a:pt x="163" y="260"/>
                  <a:pt x="163" y="260"/>
                  <a:pt x="163" y="260"/>
                </a:cubicBezTo>
                <a:cubicBezTo>
                  <a:pt x="173" y="250"/>
                  <a:pt x="173" y="250"/>
                  <a:pt x="173" y="250"/>
                </a:cubicBezTo>
                <a:cubicBezTo>
                  <a:pt x="140" y="217"/>
                  <a:pt x="140" y="217"/>
                  <a:pt x="140" y="217"/>
                </a:cubicBezTo>
                <a:cubicBezTo>
                  <a:pt x="140" y="207"/>
                  <a:pt x="140" y="207"/>
                  <a:pt x="140" y="207"/>
                </a:cubicBezTo>
                <a:cubicBezTo>
                  <a:pt x="149" y="216"/>
                  <a:pt x="149" y="216"/>
                  <a:pt x="149" y="216"/>
                </a:cubicBezTo>
                <a:cubicBezTo>
                  <a:pt x="159" y="206"/>
                  <a:pt x="159" y="206"/>
                  <a:pt x="159" y="206"/>
                </a:cubicBezTo>
                <a:cubicBezTo>
                  <a:pt x="140" y="187"/>
                  <a:pt x="140" y="187"/>
                  <a:pt x="140" y="187"/>
                </a:cubicBezTo>
                <a:cubicBezTo>
                  <a:pt x="140" y="172"/>
                  <a:pt x="140" y="172"/>
                  <a:pt x="140" y="172"/>
                </a:cubicBezTo>
                <a:cubicBezTo>
                  <a:pt x="146" y="171"/>
                  <a:pt x="151" y="169"/>
                  <a:pt x="156" y="166"/>
                </a:cubicBezTo>
                <a:cubicBezTo>
                  <a:pt x="166" y="176"/>
                  <a:pt x="166" y="176"/>
                  <a:pt x="166" y="176"/>
                </a:cubicBezTo>
                <a:cubicBezTo>
                  <a:pt x="166" y="203"/>
                  <a:pt x="166" y="203"/>
                  <a:pt x="166" y="203"/>
                </a:cubicBezTo>
                <a:cubicBezTo>
                  <a:pt x="181" y="203"/>
                  <a:pt x="181" y="203"/>
                  <a:pt x="181" y="203"/>
                </a:cubicBezTo>
                <a:cubicBezTo>
                  <a:pt x="181" y="191"/>
                  <a:pt x="181" y="191"/>
                  <a:pt x="181" y="191"/>
                </a:cubicBezTo>
                <a:cubicBezTo>
                  <a:pt x="187" y="197"/>
                  <a:pt x="187" y="197"/>
                  <a:pt x="187" y="197"/>
                </a:cubicBezTo>
                <a:cubicBezTo>
                  <a:pt x="187" y="244"/>
                  <a:pt x="187" y="244"/>
                  <a:pt x="187" y="244"/>
                </a:cubicBezTo>
                <a:cubicBezTo>
                  <a:pt x="202" y="244"/>
                  <a:pt x="202" y="244"/>
                  <a:pt x="202" y="244"/>
                </a:cubicBezTo>
                <a:cubicBezTo>
                  <a:pt x="202" y="212"/>
                  <a:pt x="202" y="212"/>
                  <a:pt x="202" y="212"/>
                </a:cubicBezTo>
                <a:cubicBezTo>
                  <a:pt x="221" y="231"/>
                  <a:pt x="221" y="231"/>
                  <a:pt x="221" y="231"/>
                </a:cubicBezTo>
                <a:cubicBezTo>
                  <a:pt x="231" y="221"/>
                  <a:pt x="231" y="221"/>
                  <a:pt x="231" y="221"/>
                </a:cubicBezTo>
                <a:cubicBezTo>
                  <a:pt x="212" y="201"/>
                  <a:pt x="212" y="201"/>
                  <a:pt x="212" y="201"/>
                </a:cubicBezTo>
                <a:cubicBezTo>
                  <a:pt x="245" y="201"/>
                  <a:pt x="245" y="201"/>
                  <a:pt x="245" y="201"/>
                </a:cubicBezTo>
                <a:cubicBezTo>
                  <a:pt x="245" y="187"/>
                  <a:pt x="245" y="187"/>
                  <a:pt x="245" y="187"/>
                </a:cubicBezTo>
                <a:cubicBezTo>
                  <a:pt x="197" y="187"/>
                  <a:pt x="197" y="187"/>
                  <a:pt x="197" y="187"/>
                </a:cubicBezTo>
                <a:cubicBezTo>
                  <a:pt x="191" y="180"/>
                  <a:pt x="191" y="180"/>
                  <a:pt x="191" y="180"/>
                </a:cubicBezTo>
                <a:cubicBezTo>
                  <a:pt x="203" y="180"/>
                  <a:pt x="203" y="180"/>
                  <a:pt x="203" y="180"/>
                </a:cubicBezTo>
                <a:cubicBezTo>
                  <a:pt x="203" y="166"/>
                  <a:pt x="203" y="166"/>
                  <a:pt x="203" y="166"/>
                </a:cubicBezTo>
                <a:cubicBezTo>
                  <a:pt x="176" y="166"/>
                  <a:pt x="176" y="166"/>
                  <a:pt x="176" y="166"/>
                </a:cubicBezTo>
                <a:cubicBezTo>
                  <a:pt x="166" y="155"/>
                  <a:pt x="166" y="155"/>
                  <a:pt x="166" y="155"/>
                </a:cubicBezTo>
                <a:cubicBezTo>
                  <a:pt x="169" y="151"/>
                  <a:pt x="172" y="145"/>
                  <a:pt x="173" y="140"/>
                </a:cubicBezTo>
                <a:cubicBezTo>
                  <a:pt x="187" y="140"/>
                  <a:pt x="187" y="140"/>
                  <a:pt x="187" y="140"/>
                </a:cubicBezTo>
                <a:cubicBezTo>
                  <a:pt x="206" y="158"/>
                  <a:pt x="206" y="158"/>
                  <a:pt x="206" y="158"/>
                </a:cubicBezTo>
                <a:cubicBezTo>
                  <a:pt x="216" y="148"/>
                  <a:pt x="216" y="148"/>
                  <a:pt x="216" y="148"/>
                </a:cubicBezTo>
                <a:cubicBezTo>
                  <a:pt x="208" y="140"/>
                  <a:pt x="208" y="140"/>
                  <a:pt x="208" y="140"/>
                </a:cubicBezTo>
                <a:cubicBezTo>
                  <a:pt x="217" y="140"/>
                  <a:pt x="217" y="140"/>
                  <a:pt x="217" y="140"/>
                </a:cubicBezTo>
                <a:cubicBezTo>
                  <a:pt x="250" y="173"/>
                  <a:pt x="250" y="173"/>
                  <a:pt x="250" y="173"/>
                </a:cubicBezTo>
                <a:cubicBezTo>
                  <a:pt x="261" y="163"/>
                  <a:pt x="261" y="163"/>
                  <a:pt x="261" y="163"/>
                </a:cubicBezTo>
                <a:cubicBezTo>
                  <a:pt x="238" y="140"/>
                  <a:pt x="238" y="140"/>
                  <a:pt x="238" y="140"/>
                </a:cubicBezTo>
                <a:cubicBezTo>
                  <a:pt x="265" y="140"/>
                  <a:pt x="265" y="140"/>
                  <a:pt x="265" y="140"/>
                </a:cubicBezTo>
                <a:lnTo>
                  <a:pt x="265" y="125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549" name="Group 315">
            <a:extLst>
              <a:ext uri="{FF2B5EF4-FFF2-40B4-BE49-F238E27FC236}">
                <a16:creationId xmlns:a16="http://schemas.microsoft.com/office/drawing/2014/main" id="{604729E4-34C4-6A09-7352-5FF385D118C9}"/>
              </a:ext>
            </a:extLst>
          </p:cNvPr>
          <p:cNvGrpSpPr/>
          <p:nvPr/>
        </p:nvGrpSpPr>
        <p:grpSpPr>
          <a:xfrm>
            <a:off x="2240387" y="5210599"/>
            <a:ext cx="173036" cy="388934"/>
            <a:chOff x="560388" y="3265488"/>
            <a:chExt cx="173038" cy="388938"/>
          </a:xfrm>
          <a:solidFill>
            <a:srgbClr val="2CC17C"/>
          </a:solidFill>
        </p:grpSpPr>
        <p:sp>
          <p:nvSpPr>
            <p:cNvPr id="1550" name="Oval 128">
              <a:extLst>
                <a:ext uri="{FF2B5EF4-FFF2-40B4-BE49-F238E27FC236}">
                  <a16:creationId xmlns:a16="http://schemas.microsoft.com/office/drawing/2014/main" id="{DFB1AC9D-F0BC-E800-2CE0-748F0F5EB8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8013" y="3579813"/>
              <a:ext cx="34925" cy="349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51" name="Oval 129">
              <a:extLst>
                <a:ext uri="{FF2B5EF4-FFF2-40B4-BE49-F238E27FC236}">
                  <a16:creationId xmlns:a16="http://schemas.microsoft.com/office/drawing/2014/main" id="{46F08221-29DB-3BD8-3605-FECE9EA78C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938" y="3544888"/>
              <a:ext cx="26988" cy="25400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52" name="Oval 130">
              <a:extLst>
                <a:ext uri="{FF2B5EF4-FFF2-40B4-BE49-F238E27FC236}">
                  <a16:creationId xmlns:a16="http://schemas.microsoft.com/office/drawing/2014/main" id="{DF8A59DC-2E4A-C19C-E57D-F2B6EB23EE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950" y="3497263"/>
              <a:ext cx="19050" cy="174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53" name="Oval 131">
              <a:extLst>
                <a:ext uri="{FF2B5EF4-FFF2-40B4-BE49-F238E27FC236}">
                  <a16:creationId xmlns:a16="http://schemas.microsoft.com/office/drawing/2014/main" id="{8D449C08-AA60-F370-2FE5-316E6379C3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8013" y="3421063"/>
              <a:ext cx="34925" cy="349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54" name="Freeform 132">
              <a:extLst>
                <a:ext uri="{FF2B5EF4-FFF2-40B4-BE49-F238E27FC236}">
                  <a16:creationId xmlns:a16="http://schemas.microsoft.com/office/drawing/2014/main" id="{FD6AEAB2-2D89-A8AE-1971-6D94D0B9528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0388" y="3265488"/>
              <a:ext cx="173038" cy="388938"/>
            </a:xfrm>
            <a:custGeom>
              <a:avLst/>
              <a:gdLst/>
              <a:ahLst/>
              <a:cxnLst>
                <a:cxn ang="0">
                  <a:pos x="61" y="12"/>
                </a:cxn>
                <a:cxn ang="0">
                  <a:pos x="58" y="21"/>
                </a:cxn>
                <a:cxn ang="0">
                  <a:pos x="58" y="37"/>
                </a:cxn>
                <a:cxn ang="0">
                  <a:pos x="0" y="37"/>
                </a:cxn>
                <a:cxn ang="0">
                  <a:pos x="0" y="254"/>
                </a:cxn>
                <a:cxn ang="0">
                  <a:pos x="107" y="254"/>
                </a:cxn>
                <a:cxn ang="0">
                  <a:pos x="107" y="37"/>
                </a:cxn>
                <a:cxn ang="0">
                  <a:pos x="78" y="37"/>
                </a:cxn>
                <a:cxn ang="0">
                  <a:pos x="78" y="26"/>
                </a:cxn>
                <a:cxn ang="0">
                  <a:pos x="104" y="20"/>
                </a:cxn>
                <a:cxn ang="0">
                  <a:pos x="112" y="8"/>
                </a:cxn>
                <a:cxn ang="0">
                  <a:pos x="100" y="1"/>
                </a:cxn>
                <a:cxn ang="0">
                  <a:pos x="68" y="8"/>
                </a:cxn>
                <a:cxn ang="0">
                  <a:pos x="61" y="12"/>
                </a:cxn>
                <a:cxn ang="0">
                  <a:pos x="85" y="82"/>
                </a:cxn>
                <a:cxn ang="0">
                  <a:pos x="85" y="231"/>
                </a:cxn>
                <a:cxn ang="0">
                  <a:pos x="22" y="231"/>
                </a:cxn>
                <a:cxn ang="0">
                  <a:pos x="22" y="82"/>
                </a:cxn>
                <a:cxn ang="0">
                  <a:pos x="58" y="82"/>
                </a:cxn>
                <a:cxn ang="0">
                  <a:pos x="58" y="116"/>
                </a:cxn>
                <a:cxn ang="0">
                  <a:pos x="58" y="132"/>
                </a:cxn>
                <a:cxn ang="0">
                  <a:pos x="68" y="142"/>
                </a:cxn>
                <a:cxn ang="0">
                  <a:pos x="71" y="142"/>
                </a:cxn>
                <a:cxn ang="0">
                  <a:pos x="78" y="132"/>
                </a:cxn>
                <a:cxn ang="0">
                  <a:pos x="78" y="82"/>
                </a:cxn>
                <a:cxn ang="0">
                  <a:pos x="85" y="82"/>
                </a:cxn>
              </a:cxnLst>
              <a:rect l="0" t="0" r="r" b="b"/>
              <a:pathLst>
                <a:path w="113" h="254">
                  <a:moveTo>
                    <a:pt x="61" y="12"/>
                  </a:moveTo>
                  <a:cubicBezTo>
                    <a:pt x="58" y="15"/>
                    <a:pt x="58" y="18"/>
                    <a:pt x="58" y="21"/>
                  </a:cubicBezTo>
                  <a:cubicBezTo>
                    <a:pt x="58" y="22"/>
                    <a:pt x="58" y="28"/>
                    <a:pt x="5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254"/>
                    <a:pt x="0" y="254"/>
                    <a:pt x="0" y="254"/>
                  </a:cubicBezTo>
                  <a:cubicBezTo>
                    <a:pt x="107" y="254"/>
                    <a:pt x="107" y="254"/>
                    <a:pt x="107" y="254"/>
                  </a:cubicBezTo>
                  <a:cubicBezTo>
                    <a:pt x="107" y="37"/>
                    <a:pt x="107" y="37"/>
                    <a:pt x="107" y="37"/>
                  </a:cubicBezTo>
                  <a:cubicBezTo>
                    <a:pt x="78" y="37"/>
                    <a:pt x="78" y="37"/>
                    <a:pt x="78" y="37"/>
                  </a:cubicBezTo>
                  <a:cubicBezTo>
                    <a:pt x="78" y="26"/>
                    <a:pt x="78" y="26"/>
                    <a:pt x="78" y="26"/>
                  </a:cubicBezTo>
                  <a:cubicBezTo>
                    <a:pt x="104" y="20"/>
                    <a:pt x="104" y="20"/>
                    <a:pt x="104" y="20"/>
                  </a:cubicBezTo>
                  <a:cubicBezTo>
                    <a:pt x="110" y="19"/>
                    <a:pt x="113" y="14"/>
                    <a:pt x="112" y="8"/>
                  </a:cubicBezTo>
                  <a:cubicBezTo>
                    <a:pt x="111" y="3"/>
                    <a:pt x="105" y="0"/>
                    <a:pt x="100" y="1"/>
                  </a:cubicBezTo>
                  <a:cubicBezTo>
                    <a:pt x="98" y="1"/>
                    <a:pt x="72" y="7"/>
                    <a:pt x="68" y="8"/>
                  </a:cubicBezTo>
                  <a:cubicBezTo>
                    <a:pt x="65" y="9"/>
                    <a:pt x="63" y="10"/>
                    <a:pt x="61" y="12"/>
                  </a:cubicBezTo>
                  <a:moveTo>
                    <a:pt x="85" y="82"/>
                  </a:moveTo>
                  <a:cubicBezTo>
                    <a:pt x="85" y="231"/>
                    <a:pt x="85" y="231"/>
                    <a:pt x="85" y="231"/>
                  </a:cubicBezTo>
                  <a:cubicBezTo>
                    <a:pt x="22" y="231"/>
                    <a:pt x="22" y="231"/>
                    <a:pt x="22" y="231"/>
                  </a:cubicBezTo>
                  <a:cubicBezTo>
                    <a:pt x="22" y="82"/>
                    <a:pt x="22" y="82"/>
                    <a:pt x="22" y="82"/>
                  </a:cubicBezTo>
                  <a:cubicBezTo>
                    <a:pt x="58" y="82"/>
                    <a:pt x="58" y="82"/>
                    <a:pt x="58" y="82"/>
                  </a:cubicBezTo>
                  <a:cubicBezTo>
                    <a:pt x="58" y="100"/>
                    <a:pt x="58" y="115"/>
                    <a:pt x="58" y="116"/>
                  </a:cubicBezTo>
                  <a:cubicBezTo>
                    <a:pt x="58" y="119"/>
                    <a:pt x="58" y="132"/>
                    <a:pt x="58" y="132"/>
                  </a:cubicBezTo>
                  <a:cubicBezTo>
                    <a:pt x="58" y="137"/>
                    <a:pt x="63" y="142"/>
                    <a:pt x="68" y="142"/>
                  </a:cubicBezTo>
                  <a:cubicBezTo>
                    <a:pt x="69" y="142"/>
                    <a:pt x="70" y="142"/>
                    <a:pt x="71" y="142"/>
                  </a:cubicBezTo>
                  <a:cubicBezTo>
                    <a:pt x="75" y="141"/>
                    <a:pt x="78" y="137"/>
                    <a:pt x="78" y="132"/>
                  </a:cubicBezTo>
                  <a:cubicBezTo>
                    <a:pt x="78" y="82"/>
                    <a:pt x="78" y="82"/>
                    <a:pt x="78" y="82"/>
                  </a:cubicBezTo>
                  <a:lnTo>
                    <a:pt x="85" y="8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555" name="Group 318">
            <a:extLst>
              <a:ext uri="{FF2B5EF4-FFF2-40B4-BE49-F238E27FC236}">
                <a16:creationId xmlns:a16="http://schemas.microsoft.com/office/drawing/2014/main" id="{5E1D97CC-E2D2-7D3C-5882-24EEDE2E7FB6}"/>
              </a:ext>
            </a:extLst>
          </p:cNvPr>
          <p:cNvGrpSpPr/>
          <p:nvPr/>
        </p:nvGrpSpPr>
        <p:grpSpPr>
          <a:xfrm>
            <a:off x="3210340" y="5228857"/>
            <a:ext cx="363534" cy="352421"/>
            <a:chOff x="1530350" y="3284538"/>
            <a:chExt cx="363538" cy="352425"/>
          </a:xfrm>
          <a:solidFill>
            <a:srgbClr val="2CC17C"/>
          </a:solidFill>
        </p:grpSpPr>
        <p:sp>
          <p:nvSpPr>
            <p:cNvPr id="1556" name="Freeform 133">
              <a:extLst>
                <a:ext uri="{FF2B5EF4-FFF2-40B4-BE49-F238E27FC236}">
                  <a16:creationId xmlns:a16="http://schemas.microsoft.com/office/drawing/2014/main" id="{9D40EDF1-3B73-751D-6503-AB559ED46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663" y="3300413"/>
              <a:ext cx="149225" cy="98425"/>
            </a:xfrm>
            <a:custGeom>
              <a:avLst/>
              <a:gdLst/>
              <a:ahLst/>
              <a:cxnLst>
                <a:cxn ang="0">
                  <a:pos x="84" y="4"/>
                </a:cxn>
                <a:cxn ang="0">
                  <a:pos x="0" y="65"/>
                </a:cxn>
                <a:cxn ang="0">
                  <a:pos x="18" y="65"/>
                </a:cxn>
                <a:cxn ang="0">
                  <a:pos x="91" y="15"/>
                </a:cxn>
                <a:cxn ang="0">
                  <a:pos x="84" y="4"/>
                </a:cxn>
              </a:cxnLst>
              <a:rect l="0" t="0" r="r" b="b"/>
              <a:pathLst>
                <a:path w="98" h="65">
                  <a:moveTo>
                    <a:pt x="84" y="4"/>
                  </a:moveTo>
                  <a:cubicBezTo>
                    <a:pt x="52" y="17"/>
                    <a:pt x="23" y="39"/>
                    <a:pt x="0" y="65"/>
                  </a:cubicBezTo>
                  <a:cubicBezTo>
                    <a:pt x="18" y="65"/>
                    <a:pt x="18" y="65"/>
                    <a:pt x="18" y="65"/>
                  </a:cubicBezTo>
                  <a:cubicBezTo>
                    <a:pt x="39" y="44"/>
                    <a:pt x="63" y="27"/>
                    <a:pt x="91" y="15"/>
                  </a:cubicBezTo>
                  <a:cubicBezTo>
                    <a:pt x="98" y="12"/>
                    <a:pt x="92" y="0"/>
                    <a:pt x="84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57" name="Freeform 134">
              <a:extLst>
                <a:ext uri="{FF2B5EF4-FFF2-40B4-BE49-F238E27FC236}">
                  <a16:creationId xmlns:a16="http://schemas.microsoft.com/office/drawing/2014/main" id="{DFDF268F-AB91-C3C7-6A88-B4D29F3AB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0350" y="3408363"/>
              <a:ext cx="355600" cy="179388"/>
            </a:xfrm>
            <a:custGeom>
              <a:avLst/>
              <a:gdLst/>
              <a:ahLst/>
              <a:cxnLst>
                <a:cxn ang="0">
                  <a:pos x="135" y="0"/>
                </a:cxn>
                <a:cxn ang="0">
                  <a:pos x="0" y="0"/>
                </a:cxn>
                <a:cxn ang="0">
                  <a:pos x="116" y="117"/>
                </a:cxn>
                <a:cxn ang="0">
                  <a:pos x="233" y="0"/>
                </a:cxn>
                <a:cxn ang="0">
                  <a:pos x="152" y="0"/>
                </a:cxn>
                <a:cxn ang="0">
                  <a:pos x="135" y="0"/>
                </a:cxn>
              </a:cxnLst>
              <a:rect l="0" t="0" r="r" b="b"/>
              <a:pathLst>
                <a:path w="233" h="117">
                  <a:moveTo>
                    <a:pt x="135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65"/>
                    <a:pt x="52" y="117"/>
                    <a:pt x="116" y="117"/>
                  </a:cubicBezTo>
                  <a:cubicBezTo>
                    <a:pt x="181" y="117"/>
                    <a:pt x="233" y="65"/>
                    <a:pt x="233" y="0"/>
                  </a:cubicBezTo>
                  <a:cubicBezTo>
                    <a:pt x="152" y="0"/>
                    <a:pt x="152" y="0"/>
                    <a:pt x="152" y="0"/>
                  </a:cubicBezTo>
                  <a:lnTo>
                    <a:pt x="135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58" name="Rectangle 135">
              <a:extLst>
                <a:ext uri="{FF2B5EF4-FFF2-40B4-BE49-F238E27FC236}">
                  <a16:creationId xmlns:a16="http://schemas.microsoft.com/office/drawing/2014/main" id="{7B829524-E19F-D5A3-1D5F-6B7610F4E4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0350" y="3606800"/>
              <a:ext cx="355600" cy="301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59" name="Freeform 136">
              <a:extLst>
                <a:ext uri="{FF2B5EF4-FFF2-40B4-BE49-F238E27FC236}">
                  <a16:creationId xmlns:a16="http://schemas.microsoft.com/office/drawing/2014/main" id="{C65FF585-5398-A49E-986B-67BC31101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0363" y="3284538"/>
              <a:ext cx="52388" cy="92075"/>
            </a:xfrm>
            <a:custGeom>
              <a:avLst/>
              <a:gdLst/>
              <a:ahLst/>
              <a:cxnLst>
                <a:cxn ang="0">
                  <a:pos x="13" y="49"/>
                </a:cxn>
                <a:cxn ang="0">
                  <a:pos x="14" y="48"/>
                </a:cxn>
                <a:cxn ang="0">
                  <a:pos x="14" y="48"/>
                </a:cxn>
                <a:cxn ang="0">
                  <a:pos x="14" y="47"/>
                </a:cxn>
                <a:cxn ang="0">
                  <a:pos x="15" y="46"/>
                </a:cxn>
                <a:cxn ang="0">
                  <a:pos x="15" y="46"/>
                </a:cxn>
                <a:cxn ang="0">
                  <a:pos x="16" y="45"/>
                </a:cxn>
                <a:cxn ang="0">
                  <a:pos x="17" y="44"/>
                </a:cxn>
                <a:cxn ang="0">
                  <a:pos x="18" y="43"/>
                </a:cxn>
                <a:cxn ang="0">
                  <a:pos x="20" y="42"/>
                </a:cxn>
                <a:cxn ang="0">
                  <a:pos x="20" y="42"/>
                </a:cxn>
                <a:cxn ang="0">
                  <a:pos x="21" y="41"/>
                </a:cxn>
                <a:cxn ang="0">
                  <a:pos x="22" y="40"/>
                </a:cxn>
                <a:cxn ang="0">
                  <a:pos x="23" y="40"/>
                </a:cxn>
                <a:cxn ang="0">
                  <a:pos x="25" y="38"/>
                </a:cxn>
                <a:cxn ang="0">
                  <a:pos x="31" y="32"/>
                </a:cxn>
                <a:cxn ang="0">
                  <a:pos x="34" y="23"/>
                </a:cxn>
                <a:cxn ang="0">
                  <a:pos x="34" y="15"/>
                </a:cxn>
                <a:cxn ang="0">
                  <a:pos x="31" y="8"/>
                </a:cxn>
                <a:cxn ang="0">
                  <a:pos x="25" y="1"/>
                </a:cxn>
                <a:cxn ang="0">
                  <a:pos x="22" y="0"/>
                </a:cxn>
                <a:cxn ang="0">
                  <a:pos x="21" y="0"/>
                </a:cxn>
                <a:cxn ang="0">
                  <a:pos x="21" y="1"/>
                </a:cxn>
                <a:cxn ang="0">
                  <a:pos x="21" y="3"/>
                </a:cxn>
                <a:cxn ang="0">
                  <a:pos x="20" y="11"/>
                </a:cxn>
                <a:cxn ang="0">
                  <a:pos x="19" y="15"/>
                </a:cxn>
                <a:cxn ang="0">
                  <a:pos x="17" y="18"/>
                </a:cxn>
                <a:cxn ang="0">
                  <a:pos x="15" y="21"/>
                </a:cxn>
                <a:cxn ang="0">
                  <a:pos x="12" y="23"/>
                </a:cxn>
                <a:cxn ang="0">
                  <a:pos x="11" y="24"/>
                </a:cxn>
                <a:cxn ang="0">
                  <a:pos x="11" y="24"/>
                </a:cxn>
                <a:cxn ang="0">
                  <a:pos x="11" y="24"/>
                </a:cxn>
                <a:cxn ang="0">
                  <a:pos x="10" y="25"/>
                </a:cxn>
                <a:cxn ang="0">
                  <a:pos x="10" y="25"/>
                </a:cxn>
                <a:cxn ang="0">
                  <a:pos x="10" y="25"/>
                </a:cxn>
                <a:cxn ang="0">
                  <a:pos x="10" y="25"/>
                </a:cxn>
                <a:cxn ang="0">
                  <a:pos x="8" y="26"/>
                </a:cxn>
                <a:cxn ang="0">
                  <a:pos x="8" y="27"/>
                </a:cxn>
                <a:cxn ang="0">
                  <a:pos x="7" y="28"/>
                </a:cxn>
                <a:cxn ang="0">
                  <a:pos x="4" y="31"/>
                </a:cxn>
                <a:cxn ang="0">
                  <a:pos x="2" y="35"/>
                </a:cxn>
                <a:cxn ang="0">
                  <a:pos x="1" y="37"/>
                </a:cxn>
                <a:cxn ang="0">
                  <a:pos x="1" y="40"/>
                </a:cxn>
                <a:cxn ang="0">
                  <a:pos x="0" y="42"/>
                </a:cxn>
                <a:cxn ang="0">
                  <a:pos x="0" y="43"/>
                </a:cxn>
                <a:cxn ang="0">
                  <a:pos x="0" y="44"/>
                </a:cxn>
                <a:cxn ang="0">
                  <a:pos x="1" y="48"/>
                </a:cxn>
                <a:cxn ang="0">
                  <a:pos x="1" y="50"/>
                </a:cxn>
                <a:cxn ang="0">
                  <a:pos x="2" y="52"/>
                </a:cxn>
                <a:cxn ang="0">
                  <a:pos x="4" y="54"/>
                </a:cxn>
                <a:cxn ang="0">
                  <a:pos x="6" y="56"/>
                </a:cxn>
                <a:cxn ang="0">
                  <a:pos x="8" y="58"/>
                </a:cxn>
                <a:cxn ang="0">
                  <a:pos x="9" y="59"/>
                </a:cxn>
                <a:cxn ang="0">
                  <a:pos x="12" y="60"/>
                </a:cxn>
                <a:cxn ang="0">
                  <a:pos x="13" y="60"/>
                </a:cxn>
                <a:cxn ang="0">
                  <a:pos x="13" y="59"/>
                </a:cxn>
                <a:cxn ang="0">
                  <a:pos x="13" y="56"/>
                </a:cxn>
                <a:cxn ang="0">
                  <a:pos x="12" y="55"/>
                </a:cxn>
                <a:cxn ang="0">
                  <a:pos x="13" y="53"/>
                </a:cxn>
                <a:cxn ang="0">
                  <a:pos x="13" y="49"/>
                </a:cxn>
              </a:cxnLst>
              <a:rect l="0" t="0" r="r" b="b"/>
              <a:pathLst>
                <a:path w="34" h="60">
                  <a:moveTo>
                    <a:pt x="13" y="49"/>
                  </a:moveTo>
                  <a:cubicBezTo>
                    <a:pt x="13" y="49"/>
                    <a:pt x="13" y="49"/>
                    <a:pt x="14" y="48"/>
                  </a:cubicBezTo>
                  <a:cubicBezTo>
                    <a:pt x="14" y="48"/>
                    <a:pt x="14" y="48"/>
                    <a:pt x="14" y="48"/>
                  </a:cubicBezTo>
                  <a:cubicBezTo>
                    <a:pt x="14" y="47"/>
                    <a:pt x="14" y="47"/>
                    <a:pt x="14" y="47"/>
                  </a:cubicBezTo>
                  <a:cubicBezTo>
                    <a:pt x="15" y="47"/>
                    <a:pt x="15" y="46"/>
                    <a:pt x="15" y="46"/>
                  </a:cubicBezTo>
                  <a:cubicBezTo>
                    <a:pt x="15" y="46"/>
                    <a:pt x="15" y="46"/>
                    <a:pt x="15" y="46"/>
                  </a:cubicBezTo>
                  <a:cubicBezTo>
                    <a:pt x="16" y="46"/>
                    <a:pt x="16" y="45"/>
                    <a:pt x="16" y="45"/>
                  </a:cubicBezTo>
                  <a:cubicBezTo>
                    <a:pt x="16" y="45"/>
                    <a:pt x="17" y="45"/>
                    <a:pt x="17" y="44"/>
                  </a:cubicBezTo>
                  <a:cubicBezTo>
                    <a:pt x="18" y="44"/>
                    <a:pt x="18" y="43"/>
                    <a:pt x="18" y="43"/>
                  </a:cubicBezTo>
                  <a:cubicBezTo>
                    <a:pt x="19" y="43"/>
                    <a:pt x="19" y="42"/>
                    <a:pt x="20" y="42"/>
                  </a:cubicBezTo>
                  <a:cubicBezTo>
                    <a:pt x="20" y="42"/>
                    <a:pt x="20" y="42"/>
                    <a:pt x="20" y="42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0"/>
                  </a:cubicBezTo>
                  <a:cubicBezTo>
                    <a:pt x="23" y="40"/>
                    <a:pt x="23" y="40"/>
                    <a:pt x="23" y="40"/>
                  </a:cubicBezTo>
                  <a:cubicBezTo>
                    <a:pt x="25" y="38"/>
                    <a:pt x="25" y="38"/>
                    <a:pt x="25" y="38"/>
                  </a:cubicBezTo>
                  <a:cubicBezTo>
                    <a:pt x="27" y="36"/>
                    <a:pt x="29" y="34"/>
                    <a:pt x="31" y="32"/>
                  </a:cubicBezTo>
                  <a:cubicBezTo>
                    <a:pt x="32" y="29"/>
                    <a:pt x="33" y="26"/>
                    <a:pt x="34" y="23"/>
                  </a:cubicBezTo>
                  <a:cubicBezTo>
                    <a:pt x="34" y="20"/>
                    <a:pt x="34" y="17"/>
                    <a:pt x="34" y="15"/>
                  </a:cubicBezTo>
                  <a:cubicBezTo>
                    <a:pt x="33" y="12"/>
                    <a:pt x="32" y="10"/>
                    <a:pt x="31" y="8"/>
                  </a:cubicBezTo>
                  <a:cubicBezTo>
                    <a:pt x="29" y="5"/>
                    <a:pt x="27" y="2"/>
                    <a:pt x="25" y="1"/>
                  </a:cubicBezTo>
                  <a:cubicBezTo>
                    <a:pt x="24" y="1"/>
                    <a:pt x="23" y="0"/>
                    <a:pt x="22" y="0"/>
                  </a:cubicBezTo>
                  <a:cubicBezTo>
                    <a:pt x="22" y="0"/>
                    <a:pt x="21" y="0"/>
                    <a:pt x="21" y="0"/>
                  </a:cubicBezTo>
                  <a:cubicBezTo>
                    <a:pt x="21" y="0"/>
                    <a:pt x="21" y="0"/>
                    <a:pt x="21" y="1"/>
                  </a:cubicBezTo>
                  <a:cubicBezTo>
                    <a:pt x="21" y="1"/>
                    <a:pt x="21" y="2"/>
                    <a:pt x="21" y="3"/>
                  </a:cubicBezTo>
                  <a:cubicBezTo>
                    <a:pt x="21" y="5"/>
                    <a:pt x="21" y="8"/>
                    <a:pt x="20" y="11"/>
                  </a:cubicBezTo>
                  <a:cubicBezTo>
                    <a:pt x="20" y="12"/>
                    <a:pt x="20" y="14"/>
                    <a:pt x="19" y="15"/>
                  </a:cubicBezTo>
                  <a:cubicBezTo>
                    <a:pt x="19" y="16"/>
                    <a:pt x="18" y="17"/>
                    <a:pt x="17" y="18"/>
                  </a:cubicBezTo>
                  <a:cubicBezTo>
                    <a:pt x="17" y="19"/>
                    <a:pt x="16" y="20"/>
                    <a:pt x="15" y="21"/>
                  </a:cubicBezTo>
                  <a:cubicBezTo>
                    <a:pt x="14" y="21"/>
                    <a:pt x="13" y="22"/>
                    <a:pt x="12" y="23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9" y="26"/>
                    <a:pt x="9" y="26"/>
                    <a:pt x="8" y="26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8" y="27"/>
                    <a:pt x="8" y="27"/>
                    <a:pt x="7" y="28"/>
                  </a:cubicBezTo>
                  <a:cubicBezTo>
                    <a:pt x="6" y="29"/>
                    <a:pt x="5" y="30"/>
                    <a:pt x="4" y="31"/>
                  </a:cubicBezTo>
                  <a:cubicBezTo>
                    <a:pt x="3" y="33"/>
                    <a:pt x="3" y="34"/>
                    <a:pt x="2" y="35"/>
                  </a:cubicBezTo>
                  <a:cubicBezTo>
                    <a:pt x="2" y="36"/>
                    <a:pt x="1" y="37"/>
                    <a:pt x="1" y="37"/>
                  </a:cubicBezTo>
                  <a:cubicBezTo>
                    <a:pt x="1" y="38"/>
                    <a:pt x="1" y="39"/>
                    <a:pt x="1" y="40"/>
                  </a:cubicBezTo>
                  <a:cubicBezTo>
                    <a:pt x="0" y="40"/>
                    <a:pt x="0" y="41"/>
                    <a:pt x="0" y="42"/>
                  </a:cubicBezTo>
                  <a:cubicBezTo>
                    <a:pt x="0" y="42"/>
                    <a:pt x="0" y="43"/>
                    <a:pt x="0" y="43"/>
                  </a:cubicBezTo>
                  <a:cubicBezTo>
                    <a:pt x="0" y="43"/>
                    <a:pt x="0" y="44"/>
                    <a:pt x="0" y="44"/>
                  </a:cubicBezTo>
                  <a:cubicBezTo>
                    <a:pt x="0" y="45"/>
                    <a:pt x="0" y="47"/>
                    <a:pt x="1" y="48"/>
                  </a:cubicBezTo>
                  <a:cubicBezTo>
                    <a:pt x="1" y="49"/>
                    <a:pt x="1" y="49"/>
                    <a:pt x="1" y="50"/>
                  </a:cubicBezTo>
                  <a:cubicBezTo>
                    <a:pt x="2" y="51"/>
                    <a:pt x="2" y="51"/>
                    <a:pt x="2" y="52"/>
                  </a:cubicBezTo>
                  <a:cubicBezTo>
                    <a:pt x="3" y="53"/>
                    <a:pt x="3" y="53"/>
                    <a:pt x="4" y="54"/>
                  </a:cubicBezTo>
                  <a:cubicBezTo>
                    <a:pt x="4" y="55"/>
                    <a:pt x="5" y="56"/>
                    <a:pt x="6" y="56"/>
                  </a:cubicBezTo>
                  <a:cubicBezTo>
                    <a:pt x="6" y="57"/>
                    <a:pt x="7" y="57"/>
                    <a:pt x="8" y="58"/>
                  </a:cubicBezTo>
                  <a:cubicBezTo>
                    <a:pt x="8" y="58"/>
                    <a:pt x="9" y="58"/>
                    <a:pt x="9" y="59"/>
                  </a:cubicBezTo>
                  <a:cubicBezTo>
                    <a:pt x="10" y="59"/>
                    <a:pt x="11" y="59"/>
                    <a:pt x="12" y="60"/>
                  </a:cubicBezTo>
                  <a:cubicBezTo>
                    <a:pt x="13" y="60"/>
                    <a:pt x="13" y="60"/>
                    <a:pt x="13" y="60"/>
                  </a:cubicBezTo>
                  <a:cubicBezTo>
                    <a:pt x="13" y="60"/>
                    <a:pt x="13" y="59"/>
                    <a:pt x="13" y="59"/>
                  </a:cubicBezTo>
                  <a:cubicBezTo>
                    <a:pt x="13" y="58"/>
                    <a:pt x="13" y="57"/>
                    <a:pt x="13" y="56"/>
                  </a:cubicBezTo>
                  <a:cubicBezTo>
                    <a:pt x="13" y="56"/>
                    <a:pt x="13" y="55"/>
                    <a:pt x="12" y="55"/>
                  </a:cubicBezTo>
                  <a:cubicBezTo>
                    <a:pt x="13" y="54"/>
                    <a:pt x="13" y="53"/>
                    <a:pt x="13" y="53"/>
                  </a:cubicBezTo>
                  <a:cubicBezTo>
                    <a:pt x="13" y="52"/>
                    <a:pt x="13" y="50"/>
                    <a:pt x="13" y="4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60" name="Freeform 137">
              <a:extLst>
                <a:ext uri="{FF2B5EF4-FFF2-40B4-BE49-F238E27FC236}">
                  <a16:creationId xmlns:a16="http://schemas.microsoft.com/office/drawing/2014/main" id="{1BC4F633-548A-2107-DC4C-530CA03AC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100" y="3284538"/>
              <a:ext cx="52388" cy="92075"/>
            </a:xfrm>
            <a:custGeom>
              <a:avLst/>
              <a:gdLst/>
              <a:ahLst/>
              <a:cxnLst>
                <a:cxn ang="0">
                  <a:pos x="13" y="49"/>
                </a:cxn>
                <a:cxn ang="0">
                  <a:pos x="13" y="48"/>
                </a:cxn>
                <a:cxn ang="0">
                  <a:pos x="14" y="48"/>
                </a:cxn>
                <a:cxn ang="0">
                  <a:pos x="14" y="47"/>
                </a:cxn>
                <a:cxn ang="0">
                  <a:pos x="15" y="46"/>
                </a:cxn>
                <a:cxn ang="0">
                  <a:pos x="15" y="46"/>
                </a:cxn>
                <a:cxn ang="0">
                  <a:pos x="16" y="45"/>
                </a:cxn>
                <a:cxn ang="0">
                  <a:pos x="17" y="44"/>
                </a:cxn>
                <a:cxn ang="0">
                  <a:pos x="18" y="43"/>
                </a:cxn>
                <a:cxn ang="0">
                  <a:pos x="19" y="42"/>
                </a:cxn>
                <a:cxn ang="0">
                  <a:pos x="20" y="42"/>
                </a:cxn>
                <a:cxn ang="0">
                  <a:pos x="21" y="41"/>
                </a:cxn>
                <a:cxn ang="0">
                  <a:pos x="22" y="40"/>
                </a:cxn>
                <a:cxn ang="0">
                  <a:pos x="23" y="40"/>
                </a:cxn>
                <a:cxn ang="0">
                  <a:pos x="25" y="38"/>
                </a:cxn>
                <a:cxn ang="0">
                  <a:pos x="30" y="32"/>
                </a:cxn>
                <a:cxn ang="0">
                  <a:pos x="34" y="23"/>
                </a:cxn>
                <a:cxn ang="0">
                  <a:pos x="34" y="15"/>
                </a:cxn>
                <a:cxn ang="0">
                  <a:pos x="31" y="8"/>
                </a:cxn>
                <a:cxn ang="0">
                  <a:pos x="24" y="1"/>
                </a:cxn>
                <a:cxn ang="0">
                  <a:pos x="22" y="0"/>
                </a:cxn>
                <a:cxn ang="0">
                  <a:pos x="21" y="0"/>
                </a:cxn>
                <a:cxn ang="0">
                  <a:pos x="21" y="1"/>
                </a:cxn>
                <a:cxn ang="0">
                  <a:pos x="21" y="3"/>
                </a:cxn>
                <a:cxn ang="0">
                  <a:pos x="20" y="11"/>
                </a:cxn>
                <a:cxn ang="0">
                  <a:pos x="19" y="15"/>
                </a:cxn>
                <a:cxn ang="0">
                  <a:pos x="17" y="18"/>
                </a:cxn>
                <a:cxn ang="0">
                  <a:pos x="15" y="21"/>
                </a:cxn>
                <a:cxn ang="0">
                  <a:pos x="12" y="23"/>
                </a:cxn>
                <a:cxn ang="0">
                  <a:pos x="11" y="24"/>
                </a:cxn>
                <a:cxn ang="0">
                  <a:pos x="11" y="24"/>
                </a:cxn>
                <a:cxn ang="0">
                  <a:pos x="11" y="24"/>
                </a:cxn>
                <a:cxn ang="0">
                  <a:pos x="10" y="25"/>
                </a:cxn>
                <a:cxn ang="0">
                  <a:pos x="10" y="25"/>
                </a:cxn>
                <a:cxn ang="0">
                  <a:pos x="10" y="25"/>
                </a:cxn>
                <a:cxn ang="0">
                  <a:pos x="9" y="25"/>
                </a:cxn>
                <a:cxn ang="0">
                  <a:pos x="8" y="26"/>
                </a:cxn>
                <a:cxn ang="0">
                  <a:pos x="8" y="27"/>
                </a:cxn>
                <a:cxn ang="0">
                  <a:pos x="7" y="28"/>
                </a:cxn>
                <a:cxn ang="0">
                  <a:pos x="4" y="31"/>
                </a:cxn>
                <a:cxn ang="0">
                  <a:pos x="2" y="35"/>
                </a:cxn>
                <a:cxn ang="0">
                  <a:pos x="1" y="37"/>
                </a:cxn>
                <a:cxn ang="0">
                  <a:pos x="0" y="40"/>
                </a:cxn>
                <a:cxn ang="0">
                  <a:pos x="0" y="42"/>
                </a:cxn>
                <a:cxn ang="0">
                  <a:pos x="0" y="43"/>
                </a:cxn>
                <a:cxn ang="0">
                  <a:pos x="0" y="44"/>
                </a:cxn>
                <a:cxn ang="0">
                  <a:pos x="0" y="48"/>
                </a:cxn>
                <a:cxn ang="0">
                  <a:pos x="1" y="50"/>
                </a:cxn>
                <a:cxn ang="0">
                  <a:pos x="2" y="52"/>
                </a:cxn>
                <a:cxn ang="0">
                  <a:pos x="4" y="54"/>
                </a:cxn>
                <a:cxn ang="0">
                  <a:pos x="5" y="56"/>
                </a:cxn>
                <a:cxn ang="0">
                  <a:pos x="7" y="58"/>
                </a:cxn>
                <a:cxn ang="0">
                  <a:pos x="9" y="59"/>
                </a:cxn>
                <a:cxn ang="0">
                  <a:pos x="12" y="60"/>
                </a:cxn>
                <a:cxn ang="0">
                  <a:pos x="13" y="60"/>
                </a:cxn>
                <a:cxn ang="0">
                  <a:pos x="12" y="59"/>
                </a:cxn>
                <a:cxn ang="0">
                  <a:pos x="12" y="56"/>
                </a:cxn>
                <a:cxn ang="0">
                  <a:pos x="12" y="55"/>
                </a:cxn>
                <a:cxn ang="0">
                  <a:pos x="12" y="53"/>
                </a:cxn>
                <a:cxn ang="0">
                  <a:pos x="13" y="49"/>
                </a:cxn>
              </a:cxnLst>
              <a:rect l="0" t="0" r="r" b="b"/>
              <a:pathLst>
                <a:path w="34" h="60">
                  <a:moveTo>
                    <a:pt x="13" y="49"/>
                  </a:moveTo>
                  <a:cubicBezTo>
                    <a:pt x="13" y="49"/>
                    <a:pt x="13" y="49"/>
                    <a:pt x="13" y="48"/>
                  </a:cubicBezTo>
                  <a:cubicBezTo>
                    <a:pt x="13" y="48"/>
                    <a:pt x="14" y="48"/>
                    <a:pt x="14" y="48"/>
                  </a:cubicBezTo>
                  <a:cubicBezTo>
                    <a:pt x="14" y="47"/>
                    <a:pt x="14" y="47"/>
                    <a:pt x="14" y="47"/>
                  </a:cubicBezTo>
                  <a:cubicBezTo>
                    <a:pt x="14" y="47"/>
                    <a:pt x="14" y="46"/>
                    <a:pt x="15" y="46"/>
                  </a:cubicBezTo>
                  <a:cubicBezTo>
                    <a:pt x="15" y="46"/>
                    <a:pt x="15" y="46"/>
                    <a:pt x="15" y="46"/>
                  </a:cubicBezTo>
                  <a:cubicBezTo>
                    <a:pt x="15" y="46"/>
                    <a:pt x="15" y="45"/>
                    <a:pt x="16" y="45"/>
                  </a:cubicBezTo>
                  <a:cubicBezTo>
                    <a:pt x="16" y="45"/>
                    <a:pt x="16" y="45"/>
                    <a:pt x="17" y="44"/>
                  </a:cubicBezTo>
                  <a:cubicBezTo>
                    <a:pt x="17" y="44"/>
                    <a:pt x="18" y="43"/>
                    <a:pt x="18" y="43"/>
                  </a:cubicBezTo>
                  <a:cubicBezTo>
                    <a:pt x="19" y="43"/>
                    <a:pt x="19" y="42"/>
                    <a:pt x="19" y="42"/>
                  </a:cubicBezTo>
                  <a:cubicBezTo>
                    <a:pt x="19" y="42"/>
                    <a:pt x="20" y="42"/>
                    <a:pt x="20" y="42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1" y="41"/>
                    <a:pt x="22" y="40"/>
                  </a:cubicBezTo>
                  <a:cubicBezTo>
                    <a:pt x="23" y="40"/>
                    <a:pt x="23" y="40"/>
                    <a:pt x="23" y="40"/>
                  </a:cubicBezTo>
                  <a:cubicBezTo>
                    <a:pt x="25" y="38"/>
                    <a:pt x="25" y="38"/>
                    <a:pt x="25" y="38"/>
                  </a:cubicBezTo>
                  <a:cubicBezTo>
                    <a:pt x="27" y="36"/>
                    <a:pt x="29" y="34"/>
                    <a:pt x="30" y="32"/>
                  </a:cubicBezTo>
                  <a:cubicBezTo>
                    <a:pt x="32" y="29"/>
                    <a:pt x="33" y="26"/>
                    <a:pt x="34" y="23"/>
                  </a:cubicBezTo>
                  <a:cubicBezTo>
                    <a:pt x="34" y="20"/>
                    <a:pt x="34" y="17"/>
                    <a:pt x="34" y="15"/>
                  </a:cubicBezTo>
                  <a:cubicBezTo>
                    <a:pt x="33" y="12"/>
                    <a:pt x="32" y="10"/>
                    <a:pt x="31" y="8"/>
                  </a:cubicBezTo>
                  <a:cubicBezTo>
                    <a:pt x="29" y="5"/>
                    <a:pt x="26" y="2"/>
                    <a:pt x="24" y="1"/>
                  </a:cubicBezTo>
                  <a:cubicBezTo>
                    <a:pt x="23" y="1"/>
                    <a:pt x="23" y="0"/>
                    <a:pt x="22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0"/>
                    <a:pt x="21" y="0"/>
                    <a:pt x="21" y="1"/>
                  </a:cubicBezTo>
                  <a:cubicBezTo>
                    <a:pt x="21" y="1"/>
                    <a:pt x="21" y="2"/>
                    <a:pt x="21" y="3"/>
                  </a:cubicBezTo>
                  <a:cubicBezTo>
                    <a:pt x="21" y="5"/>
                    <a:pt x="21" y="8"/>
                    <a:pt x="20" y="11"/>
                  </a:cubicBezTo>
                  <a:cubicBezTo>
                    <a:pt x="20" y="12"/>
                    <a:pt x="19" y="14"/>
                    <a:pt x="19" y="15"/>
                  </a:cubicBezTo>
                  <a:cubicBezTo>
                    <a:pt x="18" y="16"/>
                    <a:pt x="18" y="17"/>
                    <a:pt x="17" y="18"/>
                  </a:cubicBezTo>
                  <a:cubicBezTo>
                    <a:pt x="16" y="19"/>
                    <a:pt x="16" y="20"/>
                    <a:pt x="15" y="21"/>
                  </a:cubicBezTo>
                  <a:cubicBezTo>
                    <a:pt x="14" y="21"/>
                    <a:pt x="13" y="22"/>
                    <a:pt x="12" y="23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9" y="25"/>
                    <a:pt x="9" y="25"/>
                    <a:pt x="9" y="25"/>
                  </a:cubicBezTo>
                  <a:cubicBezTo>
                    <a:pt x="9" y="26"/>
                    <a:pt x="9" y="26"/>
                    <a:pt x="8" y="26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7" y="27"/>
                    <a:pt x="7" y="27"/>
                    <a:pt x="7" y="28"/>
                  </a:cubicBezTo>
                  <a:cubicBezTo>
                    <a:pt x="6" y="29"/>
                    <a:pt x="5" y="30"/>
                    <a:pt x="4" y="31"/>
                  </a:cubicBezTo>
                  <a:cubicBezTo>
                    <a:pt x="3" y="33"/>
                    <a:pt x="2" y="34"/>
                    <a:pt x="2" y="35"/>
                  </a:cubicBezTo>
                  <a:cubicBezTo>
                    <a:pt x="1" y="36"/>
                    <a:pt x="1" y="37"/>
                    <a:pt x="1" y="37"/>
                  </a:cubicBezTo>
                  <a:cubicBezTo>
                    <a:pt x="1" y="38"/>
                    <a:pt x="0" y="39"/>
                    <a:pt x="0" y="40"/>
                  </a:cubicBezTo>
                  <a:cubicBezTo>
                    <a:pt x="0" y="40"/>
                    <a:pt x="0" y="41"/>
                    <a:pt x="0" y="42"/>
                  </a:cubicBezTo>
                  <a:cubicBezTo>
                    <a:pt x="0" y="42"/>
                    <a:pt x="0" y="43"/>
                    <a:pt x="0" y="43"/>
                  </a:cubicBezTo>
                  <a:cubicBezTo>
                    <a:pt x="0" y="43"/>
                    <a:pt x="0" y="44"/>
                    <a:pt x="0" y="44"/>
                  </a:cubicBezTo>
                  <a:cubicBezTo>
                    <a:pt x="0" y="45"/>
                    <a:pt x="0" y="47"/>
                    <a:pt x="0" y="48"/>
                  </a:cubicBezTo>
                  <a:cubicBezTo>
                    <a:pt x="1" y="49"/>
                    <a:pt x="1" y="49"/>
                    <a:pt x="1" y="50"/>
                  </a:cubicBezTo>
                  <a:cubicBezTo>
                    <a:pt x="1" y="51"/>
                    <a:pt x="2" y="51"/>
                    <a:pt x="2" y="52"/>
                  </a:cubicBezTo>
                  <a:cubicBezTo>
                    <a:pt x="2" y="53"/>
                    <a:pt x="3" y="53"/>
                    <a:pt x="4" y="54"/>
                  </a:cubicBezTo>
                  <a:cubicBezTo>
                    <a:pt x="4" y="55"/>
                    <a:pt x="5" y="56"/>
                    <a:pt x="5" y="56"/>
                  </a:cubicBezTo>
                  <a:cubicBezTo>
                    <a:pt x="6" y="57"/>
                    <a:pt x="7" y="57"/>
                    <a:pt x="7" y="58"/>
                  </a:cubicBezTo>
                  <a:cubicBezTo>
                    <a:pt x="8" y="58"/>
                    <a:pt x="9" y="58"/>
                    <a:pt x="9" y="59"/>
                  </a:cubicBezTo>
                  <a:cubicBezTo>
                    <a:pt x="10" y="59"/>
                    <a:pt x="11" y="59"/>
                    <a:pt x="12" y="60"/>
                  </a:cubicBezTo>
                  <a:cubicBezTo>
                    <a:pt x="12" y="60"/>
                    <a:pt x="13" y="60"/>
                    <a:pt x="13" y="60"/>
                  </a:cubicBezTo>
                  <a:cubicBezTo>
                    <a:pt x="13" y="60"/>
                    <a:pt x="13" y="59"/>
                    <a:pt x="12" y="59"/>
                  </a:cubicBezTo>
                  <a:cubicBezTo>
                    <a:pt x="12" y="58"/>
                    <a:pt x="12" y="57"/>
                    <a:pt x="12" y="56"/>
                  </a:cubicBezTo>
                  <a:cubicBezTo>
                    <a:pt x="12" y="56"/>
                    <a:pt x="12" y="55"/>
                    <a:pt x="12" y="55"/>
                  </a:cubicBezTo>
                  <a:cubicBezTo>
                    <a:pt x="12" y="54"/>
                    <a:pt x="12" y="53"/>
                    <a:pt x="12" y="53"/>
                  </a:cubicBezTo>
                  <a:cubicBezTo>
                    <a:pt x="12" y="52"/>
                    <a:pt x="13" y="50"/>
                    <a:pt x="13" y="4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561" name="Group 306">
            <a:extLst>
              <a:ext uri="{FF2B5EF4-FFF2-40B4-BE49-F238E27FC236}">
                <a16:creationId xmlns:a16="http://schemas.microsoft.com/office/drawing/2014/main" id="{A854B232-F4FC-ADBB-4D7C-947F4508C45C}"/>
              </a:ext>
            </a:extLst>
          </p:cNvPr>
          <p:cNvGrpSpPr/>
          <p:nvPr/>
        </p:nvGrpSpPr>
        <p:grpSpPr>
          <a:xfrm>
            <a:off x="5934463" y="1777036"/>
            <a:ext cx="395284" cy="395283"/>
            <a:chOff x="4254500" y="290513"/>
            <a:chExt cx="395288" cy="395287"/>
          </a:xfrm>
          <a:solidFill>
            <a:srgbClr val="C1B488"/>
          </a:solidFill>
        </p:grpSpPr>
        <p:sp>
          <p:nvSpPr>
            <p:cNvPr id="1562" name="Oval 138">
              <a:extLst>
                <a:ext uri="{FF2B5EF4-FFF2-40B4-BE49-F238E27FC236}">
                  <a16:creationId xmlns:a16="http://schemas.microsoft.com/office/drawing/2014/main" id="{5505B558-4DEE-7EC2-B7C6-BFD771CE06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9588" y="355600"/>
              <a:ext cx="265113" cy="2635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63" name="Rectangle 139">
              <a:extLst>
                <a:ext uri="{FF2B5EF4-FFF2-40B4-BE49-F238E27FC236}">
                  <a16:creationId xmlns:a16="http://schemas.microsoft.com/office/drawing/2014/main" id="{BFDEB334-EB94-5C90-0C36-B5A4F7187C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3888" y="290513"/>
              <a:ext cx="33338" cy="46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64" name="Rectangle 140">
              <a:extLst>
                <a:ext uri="{FF2B5EF4-FFF2-40B4-BE49-F238E27FC236}">
                  <a16:creationId xmlns:a16="http://schemas.microsoft.com/office/drawing/2014/main" id="{49DA2D2F-6B21-7417-6E6C-EEADE523C5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2163" y="471488"/>
              <a:ext cx="47625" cy="333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65" name="Rectangle 141">
              <a:extLst>
                <a:ext uri="{FF2B5EF4-FFF2-40B4-BE49-F238E27FC236}">
                  <a16:creationId xmlns:a16="http://schemas.microsoft.com/office/drawing/2014/main" id="{776164CD-3740-00F8-747C-266948023F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3888" y="638175"/>
              <a:ext cx="33338" cy="47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66" name="Rectangle 142">
              <a:extLst>
                <a:ext uri="{FF2B5EF4-FFF2-40B4-BE49-F238E27FC236}">
                  <a16:creationId xmlns:a16="http://schemas.microsoft.com/office/drawing/2014/main" id="{D1F12D85-983F-AF0D-8DC3-345B08144C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4500" y="471488"/>
              <a:ext cx="46038" cy="333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67" name="Freeform 143">
              <a:extLst>
                <a:ext uri="{FF2B5EF4-FFF2-40B4-BE49-F238E27FC236}">
                  <a16:creationId xmlns:a16="http://schemas.microsoft.com/office/drawing/2014/main" id="{1B153BB5-BBDE-46CF-76E3-024A9789F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5013" y="336550"/>
              <a:ext cx="58738" cy="55563"/>
            </a:xfrm>
            <a:custGeom>
              <a:avLst/>
              <a:gdLst/>
              <a:ahLst/>
              <a:cxnLst>
                <a:cxn ang="0">
                  <a:pos x="37" y="14"/>
                </a:cxn>
                <a:cxn ang="0">
                  <a:pos x="16" y="35"/>
                </a:cxn>
                <a:cxn ang="0">
                  <a:pos x="0" y="21"/>
                </a:cxn>
                <a:cxn ang="0">
                  <a:pos x="22" y="0"/>
                </a:cxn>
                <a:cxn ang="0">
                  <a:pos x="37" y="14"/>
                </a:cxn>
              </a:cxnLst>
              <a:rect l="0" t="0" r="r" b="b"/>
              <a:pathLst>
                <a:path w="37" h="35">
                  <a:moveTo>
                    <a:pt x="37" y="14"/>
                  </a:moveTo>
                  <a:lnTo>
                    <a:pt x="16" y="35"/>
                  </a:lnTo>
                  <a:lnTo>
                    <a:pt x="0" y="21"/>
                  </a:lnTo>
                  <a:lnTo>
                    <a:pt x="22" y="0"/>
                  </a:lnTo>
                  <a:lnTo>
                    <a:pt x="37" y="1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68" name="Freeform 144">
              <a:extLst>
                <a:ext uri="{FF2B5EF4-FFF2-40B4-BE49-F238E27FC236}">
                  <a16:creationId xmlns:a16="http://schemas.microsoft.com/office/drawing/2014/main" id="{0CDAF3DE-4F3E-D931-E5F6-6BB6AE8F1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5013" y="582613"/>
              <a:ext cx="58738" cy="55563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37" y="21"/>
                </a:cxn>
                <a:cxn ang="0">
                  <a:pos x="22" y="35"/>
                </a:cxn>
                <a:cxn ang="0">
                  <a:pos x="0" y="15"/>
                </a:cxn>
                <a:cxn ang="0">
                  <a:pos x="16" y="0"/>
                </a:cxn>
              </a:cxnLst>
              <a:rect l="0" t="0" r="r" b="b"/>
              <a:pathLst>
                <a:path w="37" h="35">
                  <a:moveTo>
                    <a:pt x="16" y="0"/>
                  </a:moveTo>
                  <a:lnTo>
                    <a:pt x="37" y="21"/>
                  </a:lnTo>
                  <a:lnTo>
                    <a:pt x="22" y="35"/>
                  </a:lnTo>
                  <a:lnTo>
                    <a:pt x="0" y="15"/>
                  </a:lnTo>
                  <a:lnTo>
                    <a:pt x="16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69" name="Freeform 145">
              <a:extLst>
                <a:ext uri="{FF2B5EF4-FFF2-40B4-BE49-F238E27FC236}">
                  <a16:creationId xmlns:a16="http://schemas.microsoft.com/office/drawing/2014/main" id="{7680B7F0-55C5-901C-F6E0-647ED0F93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8950" y="582613"/>
              <a:ext cx="57150" cy="55563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36" y="15"/>
                </a:cxn>
                <a:cxn ang="0">
                  <a:pos x="16" y="35"/>
                </a:cxn>
                <a:cxn ang="0">
                  <a:pos x="0" y="21"/>
                </a:cxn>
                <a:cxn ang="0">
                  <a:pos x="22" y="0"/>
                </a:cxn>
              </a:cxnLst>
              <a:rect l="0" t="0" r="r" b="b"/>
              <a:pathLst>
                <a:path w="36" h="35">
                  <a:moveTo>
                    <a:pt x="22" y="0"/>
                  </a:moveTo>
                  <a:lnTo>
                    <a:pt x="36" y="15"/>
                  </a:lnTo>
                  <a:lnTo>
                    <a:pt x="16" y="35"/>
                  </a:lnTo>
                  <a:lnTo>
                    <a:pt x="0" y="21"/>
                  </a:lnTo>
                  <a:lnTo>
                    <a:pt x="22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70" name="Freeform 146">
              <a:extLst>
                <a:ext uri="{FF2B5EF4-FFF2-40B4-BE49-F238E27FC236}">
                  <a16:creationId xmlns:a16="http://schemas.microsoft.com/office/drawing/2014/main" id="{D91820FE-345D-E72A-BCF1-776E14266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8950" y="336550"/>
              <a:ext cx="57150" cy="55563"/>
            </a:xfrm>
            <a:custGeom>
              <a:avLst/>
              <a:gdLst/>
              <a:ahLst/>
              <a:cxnLst>
                <a:cxn ang="0">
                  <a:pos x="36" y="21"/>
                </a:cxn>
                <a:cxn ang="0">
                  <a:pos x="22" y="35"/>
                </a:cxn>
                <a:cxn ang="0">
                  <a:pos x="0" y="14"/>
                </a:cxn>
                <a:cxn ang="0">
                  <a:pos x="16" y="0"/>
                </a:cxn>
                <a:cxn ang="0">
                  <a:pos x="36" y="21"/>
                </a:cxn>
              </a:cxnLst>
              <a:rect l="0" t="0" r="r" b="b"/>
              <a:pathLst>
                <a:path w="36" h="35">
                  <a:moveTo>
                    <a:pt x="36" y="21"/>
                  </a:moveTo>
                  <a:lnTo>
                    <a:pt x="22" y="35"/>
                  </a:lnTo>
                  <a:lnTo>
                    <a:pt x="0" y="14"/>
                  </a:lnTo>
                  <a:lnTo>
                    <a:pt x="16" y="0"/>
                  </a:lnTo>
                  <a:lnTo>
                    <a:pt x="36" y="2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71" name="Freeform 147">
              <a:extLst>
                <a:ext uri="{FF2B5EF4-FFF2-40B4-BE49-F238E27FC236}">
                  <a16:creationId xmlns:a16="http://schemas.microsoft.com/office/drawing/2014/main" id="{B3DF32BF-68BC-6479-204C-F6B508410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213" y="298450"/>
              <a:ext cx="49213" cy="55563"/>
            </a:xfrm>
            <a:custGeom>
              <a:avLst/>
              <a:gdLst/>
              <a:ahLst/>
              <a:cxnLst>
                <a:cxn ang="0">
                  <a:pos x="31" y="8"/>
                </a:cxn>
                <a:cxn ang="0">
                  <a:pos x="19" y="35"/>
                </a:cxn>
                <a:cxn ang="0">
                  <a:pos x="0" y="28"/>
                </a:cxn>
                <a:cxn ang="0">
                  <a:pos x="10" y="0"/>
                </a:cxn>
                <a:cxn ang="0">
                  <a:pos x="31" y="8"/>
                </a:cxn>
              </a:cxnLst>
              <a:rect l="0" t="0" r="r" b="b"/>
              <a:pathLst>
                <a:path w="31" h="35">
                  <a:moveTo>
                    <a:pt x="31" y="8"/>
                  </a:moveTo>
                  <a:lnTo>
                    <a:pt x="19" y="35"/>
                  </a:lnTo>
                  <a:lnTo>
                    <a:pt x="0" y="28"/>
                  </a:lnTo>
                  <a:lnTo>
                    <a:pt x="10" y="0"/>
                  </a:lnTo>
                  <a:lnTo>
                    <a:pt x="31" y="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72" name="Freeform 148">
              <a:extLst>
                <a:ext uri="{FF2B5EF4-FFF2-40B4-BE49-F238E27FC236}">
                  <a16:creationId xmlns:a16="http://schemas.microsoft.com/office/drawing/2014/main" id="{78C7464F-7D01-FEBD-D150-8FDA81B4E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4700" y="528638"/>
              <a:ext cx="55563" cy="49213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35" y="12"/>
                </a:cxn>
                <a:cxn ang="0">
                  <a:pos x="27" y="31"/>
                </a:cxn>
                <a:cxn ang="0">
                  <a:pos x="0" y="20"/>
                </a:cxn>
                <a:cxn ang="0">
                  <a:pos x="8" y="0"/>
                </a:cxn>
              </a:cxnLst>
              <a:rect l="0" t="0" r="r" b="b"/>
              <a:pathLst>
                <a:path w="35" h="31">
                  <a:moveTo>
                    <a:pt x="8" y="0"/>
                  </a:moveTo>
                  <a:lnTo>
                    <a:pt x="35" y="12"/>
                  </a:lnTo>
                  <a:lnTo>
                    <a:pt x="27" y="31"/>
                  </a:lnTo>
                  <a:lnTo>
                    <a:pt x="0" y="20"/>
                  </a:lnTo>
                  <a:lnTo>
                    <a:pt x="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73" name="Freeform 149">
              <a:extLst>
                <a:ext uri="{FF2B5EF4-FFF2-40B4-BE49-F238E27FC236}">
                  <a16:creationId xmlns:a16="http://schemas.microsoft.com/office/drawing/2014/main" id="{11CC1110-5B62-EF2C-48A7-1D5A08089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0863" y="620713"/>
              <a:ext cx="49213" cy="57150"/>
            </a:xfrm>
            <a:custGeom>
              <a:avLst/>
              <a:gdLst/>
              <a:ahLst/>
              <a:cxnLst>
                <a:cxn ang="0">
                  <a:pos x="31" y="9"/>
                </a:cxn>
                <a:cxn ang="0">
                  <a:pos x="19" y="36"/>
                </a:cxn>
                <a:cxn ang="0">
                  <a:pos x="0" y="28"/>
                </a:cxn>
                <a:cxn ang="0">
                  <a:pos x="12" y="0"/>
                </a:cxn>
                <a:cxn ang="0">
                  <a:pos x="31" y="9"/>
                </a:cxn>
              </a:cxnLst>
              <a:rect l="0" t="0" r="r" b="b"/>
              <a:pathLst>
                <a:path w="31" h="36">
                  <a:moveTo>
                    <a:pt x="31" y="9"/>
                  </a:moveTo>
                  <a:lnTo>
                    <a:pt x="19" y="36"/>
                  </a:lnTo>
                  <a:lnTo>
                    <a:pt x="0" y="28"/>
                  </a:lnTo>
                  <a:lnTo>
                    <a:pt x="12" y="0"/>
                  </a:lnTo>
                  <a:lnTo>
                    <a:pt x="31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74" name="Freeform 150">
              <a:extLst>
                <a:ext uri="{FF2B5EF4-FFF2-40B4-BE49-F238E27FC236}">
                  <a16:creationId xmlns:a16="http://schemas.microsoft.com/office/drawing/2014/main" id="{51A2F24E-5F77-4763-BC0B-C30EF6272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0850" y="396875"/>
              <a:ext cx="57150" cy="49213"/>
            </a:xfrm>
            <a:custGeom>
              <a:avLst/>
              <a:gdLst/>
              <a:ahLst/>
              <a:cxnLst>
                <a:cxn ang="0">
                  <a:pos x="28" y="31"/>
                </a:cxn>
                <a:cxn ang="0">
                  <a:pos x="0" y="20"/>
                </a:cxn>
                <a:cxn ang="0">
                  <a:pos x="9" y="0"/>
                </a:cxn>
                <a:cxn ang="0">
                  <a:pos x="36" y="12"/>
                </a:cxn>
                <a:cxn ang="0">
                  <a:pos x="28" y="31"/>
                </a:cxn>
              </a:cxnLst>
              <a:rect l="0" t="0" r="r" b="b"/>
              <a:pathLst>
                <a:path w="36" h="31">
                  <a:moveTo>
                    <a:pt x="28" y="31"/>
                  </a:moveTo>
                  <a:lnTo>
                    <a:pt x="0" y="20"/>
                  </a:lnTo>
                  <a:lnTo>
                    <a:pt x="9" y="0"/>
                  </a:lnTo>
                  <a:lnTo>
                    <a:pt x="36" y="12"/>
                  </a:lnTo>
                  <a:lnTo>
                    <a:pt x="28" y="3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75" name="Freeform 151">
              <a:extLst>
                <a:ext uri="{FF2B5EF4-FFF2-40B4-BE49-F238E27FC236}">
                  <a16:creationId xmlns:a16="http://schemas.microsoft.com/office/drawing/2014/main" id="{63E1FD2F-4E6F-66D6-76BF-A6F07F38FB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4700" y="395288"/>
              <a:ext cx="55563" cy="49213"/>
            </a:xfrm>
            <a:custGeom>
              <a:avLst/>
              <a:gdLst/>
              <a:ahLst/>
              <a:cxnLst>
                <a:cxn ang="0">
                  <a:pos x="0" y="12"/>
                </a:cxn>
                <a:cxn ang="0">
                  <a:pos x="27" y="0"/>
                </a:cxn>
                <a:cxn ang="0">
                  <a:pos x="35" y="20"/>
                </a:cxn>
                <a:cxn ang="0">
                  <a:pos x="8" y="31"/>
                </a:cxn>
                <a:cxn ang="0">
                  <a:pos x="0" y="12"/>
                </a:cxn>
              </a:cxnLst>
              <a:rect l="0" t="0" r="r" b="b"/>
              <a:pathLst>
                <a:path w="35" h="31">
                  <a:moveTo>
                    <a:pt x="0" y="12"/>
                  </a:moveTo>
                  <a:lnTo>
                    <a:pt x="27" y="0"/>
                  </a:lnTo>
                  <a:lnTo>
                    <a:pt x="35" y="20"/>
                  </a:lnTo>
                  <a:lnTo>
                    <a:pt x="8" y="31"/>
                  </a:lnTo>
                  <a:lnTo>
                    <a:pt x="0" y="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76" name="Freeform 152">
              <a:extLst>
                <a:ext uri="{FF2B5EF4-FFF2-40B4-BE49-F238E27FC236}">
                  <a16:creationId xmlns:a16="http://schemas.microsoft.com/office/drawing/2014/main" id="{1BB6A73D-42B9-9437-1AD7-801473E32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213" y="620713"/>
              <a:ext cx="49213" cy="57150"/>
            </a:xfrm>
            <a:custGeom>
              <a:avLst/>
              <a:gdLst/>
              <a:ahLst/>
              <a:cxnLst>
                <a:cxn ang="0">
                  <a:pos x="31" y="27"/>
                </a:cxn>
                <a:cxn ang="0">
                  <a:pos x="11" y="36"/>
                </a:cxn>
                <a:cxn ang="0">
                  <a:pos x="0" y="8"/>
                </a:cxn>
                <a:cxn ang="0">
                  <a:pos x="19" y="0"/>
                </a:cxn>
                <a:cxn ang="0">
                  <a:pos x="31" y="27"/>
                </a:cxn>
              </a:cxnLst>
              <a:rect l="0" t="0" r="r" b="b"/>
              <a:pathLst>
                <a:path w="31" h="36">
                  <a:moveTo>
                    <a:pt x="31" y="27"/>
                  </a:moveTo>
                  <a:lnTo>
                    <a:pt x="11" y="36"/>
                  </a:lnTo>
                  <a:lnTo>
                    <a:pt x="0" y="8"/>
                  </a:lnTo>
                  <a:lnTo>
                    <a:pt x="19" y="0"/>
                  </a:lnTo>
                  <a:lnTo>
                    <a:pt x="31" y="2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77" name="Freeform 153">
              <a:extLst>
                <a:ext uri="{FF2B5EF4-FFF2-40B4-BE49-F238E27FC236}">
                  <a16:creationId xmlns:a16="http://schemas.microsoft.com/office/drawing/2014/main" id="{E995514C-7145-E004-6FF2-F9713DDA9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438" y="530225"/>
              <a:ext cx="55563" cy="49213"/>
            </a:xfrm>
            <a:custGeom>
              <a:avLst/>
              <a:gdLst/>
              <a:ahLst/>
              <a:cxnLst>
                <a:cxn ang="0">
                  <a:pos x="35" y="19"/>
                </a:cxn>
                <a:cxn ang="0">
                  <a:pos x="8" y="31"/>
                </a:cxn>
                <a:cxn ang="0">
                  <a:pos x="0" y="12"/>
                </a:cxn>
                <a:cxn ang="0">
                  <a:pos x="27" y="0"/>
                </a:cxn>
                <a:cxn ang="0">
                  <a:pos x="35" y="19"/>
                </a:cxn>
              </a:cxnLst>
              <a:rect l="0" t="0" r="r" b="b"/>
              <a:pathLst>
                <a:path w="35" h="31">
                  <a:moveTo>
                    <a:pt x="35" y="19"/>
                  </a:moveTo>
                  <a:lnTo>
                    <a:pt x="8" y="31"/>
                  </a:lnTo>
                  <a:lnTo>
                    <a:pt x="0" y="12"/>
                  </a:lnTo>
                  <a:lnTo>
                    <a:pt x="27" y="0"/>
                  </a:lnTo>
                  <a:lnTo>
                    <a:pt x="35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78" name="Freeform 154">
              <a:extLst>
                <a:ext uri="{FF2B5EF4-FFF2-40B4-BE49-F238E27FC236}">
                  <a16:creationId xmlns:a16="http://schemas.microsoft.com/office/drawing/2014/main" id="{2DEBF756-B887-50A1-888C-E4125F766C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275" y="300038"/>
              <a:ext cx="49213" cy="53975"/>
            </a:xfrm>
            <a:custGeom>
              <a:avLst/>
              <a:gdLst/>
              <a:ahLst/>
              <a:cxnLst>
                <a:cxn ang="0">
                  <a:pos x="31" y="27"/>
                </a:cxn>
                <a:cxn ang="0">
                  <a:pos x="12" y="34"/>
                </a:cxn>
                <a:cxn ang="0">
                  <a:pos x="0" y="7"/>
                </a:cxn>
                <a:cxn ang="0">
                  <a:pos x="19" y="0"/>
                </a:cxn>
                <a:cxn ang="0">
                  <a:pos x="31" y="27"/>
                </a:cxn>
              </a:cxnLst>
              <a:rect l="0" t="0" r="r" b="b"/>
              <a:pathLst>
                <a:path w="31" h="34">
                  <a:moveTo>
                    <a:pt x="31" y="27"/>
                  </a:moveTo>
                  <a:lnTo>
                    <a:pt x="12" y="34"/>
                  </a:lnTo>
                  <a:lnTo>
                    <a:pt x="0" y="7"/>
                  </a:lnTo>
                  <a:lnTo>
                    <a:pt x="19" y="0"/>
                  </a:lnTo>
                  <a:lnTo>
                    <a:pt x="31" y="2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579" name="Freeform 155">
            <a:extLst>
              <a:ext uri="{FF2B5EF4-FFF2-40B4-BE49-F238E27FC236}">
                <a16:creationId xmlns:a16="http://schemas.microsoft.com/office/drawing/2014/main" id="{078F917F-548D-78DF-6E6F-AF92E810A1E9}"/>
              </a:ext>
            </a:extLst>
          </p:cNvPr>
          <p:cNvSpPr>
            <a:spLocks noEditPoints="1"/>
          </p:cNvSpPr>
          <p:nvPr/>
        </p:nvSpPr>
        <p:spPr bwMode="auto">
          <a:xfrm>
            <a:off x="3783422" y="5215363"/>
            <a:ext cx="322260" cy="379409"/>
          </a:xfrm>
          <a:custGeom>
            <a:avLst/>
            <a:gdLst/>
            <a:ahLst/>
            <a:cxnLst>
              <a:cxn ang="0">
                <a:pos x="195" y="248"/>
              </a:cxn>
              <a:cxn ang="0">
                <a:pos x="195" y="228"/>
              </a:cxn>
              <a:cxn ang="0">
                <a:pos x="211" y="228"/>
              </a:cxn>
              <a:cxn ang="0">
                <a:pos x="211" y="45"/>
              </a:cxn>
              <a:cxn ang="0">
                <a:pos x="181" y="45"/>
              </a:cxn>
              <a:cxn ang="0">
                <a:pos x="178" y="34"/>
              </a:cxn>
              <a:cxn ang="0">
                <a:pos x="206" y="13"/>
              </a:cxn>
              <a:cxn ang="0">
                <a:pos x="207" y="4"/>
              </a:cxn>
              <a:cxn ang="0">
                <a:pos x="198" y="2"/>
              </a:cxn>
              <a:cxn ang="0">
                <a:pos x="168" y="25"/>
              </a:cxn>
              <a:cxn ang="0">
                <a:pos x="160" y="24"/>
              </a:cxn>
              <a:cxn ang="0">
                <a:pos x="152" y="25"/>
              </a:cxn>
              <a:cxn ang="0">
                <a:pos x="123" y="2"/>
              </a:cxn>
              <a:cxn ang="0">
                <a:pos x="113" y="4"/>
              </a:cxn>
              <a:cxn ang="0">
                <a:pos x="115" y="13"/>
              </a:cxn>
              <a:cxn ang="0">
                <a:pos x="142" y="34"/>
              </a:cxn>
              <a:cxn ang="0">
                <a:pos x="139" y="45"/>
              </a:cxn>
              <a:cxn ang="0">
                <a:pos x="0" y="45"/>
              </a:cxn>
              <a:cxn ang="0">
                <a:pos x="0" y="228"/>
              </a:cxn>
              <a:cxn ang="0">
                <a:pos x="15" y="228"/>
              </a:cxn>
              <a:cxn ang="0">
                <a:pos x="15" y="248"/>
              </a:cxn>
              <a:cxn ang="0">
                <a:pos x="41" y="248"/>
              </a:cxn>
              <a:cxn ang="0">
                <a:pos x="41" y="228"/>
              </a:cxn>
              <a:cxn ang="0">
                <a:pos x="169" y="228"/>
              </a:cxn>
              <a:cxn ang="0">
                <a:pos x="169" y="248"/>
              </a:cxn>
              <a:cxn ang="0">
                <a:pos x="195" y="248"/>
              </a:cxn>
              <a:cxn ang="0">
                <a:pos x="19" y="65"/>
              </a:cxn>
              <a:cxn ang="0">
                <a:pos x="192" y="65"/>
              </a:cxn>
              <a:cxn ang="0">
                <a:pos x="192" y="173"/>
              </a:cxn>
              <a:cxn ang="0">
                <a:pos x="19" y="173"/>
              </a:cxn>
              <a:cxn ang="0">
                <a:pos x="19" y="65"/>
              </a:cxn>
              <a:cxn ang="0">
                <a:pos x="135" y="213"/>
              </a:cxn>
              <a:cxn ang="0">
                <a:pos x="123" y="200"/>
              </a:cxn>
              <a:cxn ang="0">
                <a:pos x="135" y="188"/>
              </a:cxn>
              <a:cxn ang="0">
                <a:pos x="147" y="200"/>
              </a:cxn>
              <a:cxn ang="0">
                <a:pos x="135" y="213"/>
              </a:cxn>
              <a:cxn ang="0">
                <a:pos x="163" y="200"/>
              </a:cxn>
              <a:cxn ang="0">
                <a:pos x="176" y="188"/>
              </a:cxn>
              <a:cxn ang="0">
                <a:pos x="188" y="200"/>
              </a:cxn>
              <a:cxn ang="0">
                <a:pos x="176" y="213"/>
              </a:cxn>
              <a:cxn ang="0">
                <a:pos x="163" y="200"/>
              </a:cxn>
            </a:cxnLst>
            <a:rect l="0" t="0" r="r" b="b"/>
            <a:pathLst>
              <a:path w="211" h="248">
                <a:moveTo>
                  <a:pt x="195" y="248"/>
                </a:moveTo>
                <a:cubicBezTo>
                  <a:pt x="195" y="228"/>
                  <a:pt x="195" y="228"/>
                  <a:pt x="195" y="228"/>
                </a:cubicBezTo>
                <a:cubicBezTo>
                  <a:pt x="211" y="228"/>
                  <a:pt x="211" y="228"/>
                  <a:pt x="211" y="228"/>
                </a:cubicBezTo>
                <a:cubicBezTo>
                  <a:pt x="211" y="45"/>
                  <a:pt x="211" y="45"/>
                  <a:pt x="211" y="45"/>
                </a:cubicBezTo>
                <a:cubicBezTo>
                  <a:pt x="181" y="45"/>
                  <a:pt x="181" y="45"/>
                  <a:pt x="181" y="45"/>
                </a:cubicBezTo>
                <a:cubicBezTo>
                  <a:pt x="181" y="41"/>
                  <a:pt x="180" y="37"/>
                  <a:pt x="178" y="34"/>
                </a:cubicBezTo>
                <a:cubicBezTo>
                  <a:pt x="206" y="13"/>
                  <a:pt x="206" y="13"/>
                  <a:pt x="206" y="13"/>
                </a:cubicBezTo>
                <a:cubicBezTo>
                  <a:pt x="209" y="11"/>
                  <a:pt x="210" y="6"/>
                  <a:pt x="207" y="4"/>
                </a:cubicBezTo>
                <a:cubicBezTo>
                  <a:pt x="205" y="1"/>
                  <a:pt x="201" y="0"/>
                  <a:pt x="198" y="2"/>
                </a:cubicBezTo>
                <a:cubicBezTo>
                  <a:pt x="168" y="25"/>
                  <a:pt x="168" y="25"/>
                  <a:pt x="168" y="25"/>
                </a:cubicBezTo>
                <a:cubicBezTo>
                  <a:pt x="166" y="24"/>
                  <a:pt x="163" y="24"/>
                  <a:pt x="160" y="24"/>
                </a:cubicBezTo>
                <a:cubicBezTo>
                  <a:pt x="158" y="24"/>
                  <a:pt x="155" y="24"/>
                  <a:pt x="152" y="25"/>
                </a:cubicBezTo>
                <a:cubicBezTo>
                  <a:pt x="123" y="2"/>
                  <a:pt x="123" y="2"/>
                  <a:pt x="123" y="2"/>
                </a:cubicBezTo>
                <a:cubicBezTo>
                  <a:pt x="120" y="0"/>
                  <a:pt x="116" y="1"/>
                  <a:pt x="113" y="4"/>
                </a:cubicBezTo>
                <a:cubicBezTo>
                  <a:pt x="111" y="6"/>
                  <a:pt x="112" y="11"/>
                  <a:pt x="115" y="13"/>
                </a:cubicBezTo>
                <a:cubicBezTo>
                  <a:pt x="142" y="34"/>
                  <a:pt x="142" y="34"/>
                  <a:pt x="142" y="34"/>
                </a:cubicBezTo>
                <a:cubicBezTo>
                  <a:pt x="140" y="37"/>
                  <a:pt x="139" y="41"/>
                  <a:pt x="139" y="45"/>
                </a:cubicBezTo>
                <a:cubicBezTo>
                  <a:pt x="0" y="45"/>
                  <a:pt x="0" y="45"/>
                  <a:pt x="0" y="45"/>
                </a:cubicBezTo>
                <a:cubicBezTo>
                  <a:pt x="0" y="228"/>
                  <a:pt x="0" y="228"/>
                  <a:pt x="0" y="228"/>
                </a:cubicBezTo>
                <a:cubicBezTo>
                  <a:pt x="15" y="228"/>
                  <a:pt x="15" y="228"/>
                  <a:pt x="15" y="228"/>
                </a:cubicBezTo>
                <a:cubicBezTo>
                  <a:pt x="15" y="248"/>
                  <a:pt x="15" y="248"/>
                  <a:pt x="15" y="248"/>
                </a:cubicBezTo>
                <a:cubicBezTo>
                  <a:pt x="41" y="248"/>
                  <a:pt x="41" y="248"/>
                  <a:pt x="41" y="248"/>
                </a:cubicBezTo>
                <a:cubicBezTo>
                  <a:pt x="41" y="228"/>
                  <a:pt x="41" y="228"/>
                  <a:pt x="41" y="228"/>
                </a:cubicBezTo>
                <a:cubicBezTo>
                  <a:pt x="169" y="228"/>
                  <a:pt x="169" y="228"/>
                  <a:pt x="169" y="228"/>
                </a:cubicBezTo>
                <a:cubicBezTo>
                  <a:pt x="169" y="248"/>
                  <a:pt x="169" y="248"/>
                  <a:pt x="169" y="248"/>
                </a:cubicBezTo>
                <a:lnTo>
                  <a:pt x="195" y="248"/>
                </a:lnTo>
                <a:close/>
                <a:moveTo>
                  <a:pt x="19" y="65"/>
                </a:moveTo>
                <a:cubicBezTo>
                  <a:pt x="192" y="65"/>
                  <a:pt x="192" y="65"/>
                  <a:pt x="192" y="65"/>
                </a:cubicBezTo>
                <a:cubicBezTo>
                  <a:pt x="192" y="173"/>
                  <a:pt x="192" y="173"/>
                  <a:pt x="192" y="173"/>
                </a:cubicBezTo>
                <a:cubicBezTo>
                  <a:pt x="19" y="173"/>
                  <a:pt x="19" y="173"/>
                  <a:pt x="19" y="173"/>
                </a:cubicBezTo>
                <a:lnTo>
                  <a:pt x="19" y="65"/>
                </a:lnTo>
                <a:close/>
                <a:moveTo>
                  <a:pt x="135" y="213"/>
                </a:moveTo>
                <a:cubicBezTo>
                  <a:pt x="128" y="213"/>
                  <a:pt x="123" y="207"/>
                  <a:pt x="123" y="200"/>
                </a:cubicBezTo>
                <a:cubicBezTo>
                  <a:pt x="123" y="194"/>
                  <a:pt x="128" y="188"/>
                  <a:pt x="135" y="188"/>
                </a:cubicBezTo>
                <a:cubicBezTo>
                  <a:pt x="142" y="188"/>
                  <a:pt x="147" y="194"/>
                  <a:pt x="147" y="200"/>
                </a:cubicBezTo>
                <a:cubicBezTo>
                  <a:pt x="147" y="207"/>
                  <a:pt x="142" y="213"/>
                  <a:pt x="135" y="213"/>
                </a:cubicBezTo>
                <a:moveTo>
                  <a:pt x="163" y="200"/>
                </a:moveTo>
                <a:cubicBezTo>
                  <a:pt x="163" y="194"/>
                  <a:pt x="169" y="188"/>
                  <a:pt x="176" y="188"/>
                </a:cubicBezTo>
                <a:cubicBezTo>
                  <a:pt x="183" y="188"/>
                  <a:pt x="188" y="194"/>
                  <a:pt x="188" y="200"/>
                </a:cubicBezTo>
                <a:cubicBezTo>
                  <a:pt x="188" y="207"/>
                  <a:pt x="183" y="213"/>
                  <a:pt x="176" y="213"/>
                </a:cubicBezTo>
                <a:cubicBezTo>
                  <a:pt x="169" y="213"/>
                  <a:pt x="163" y="207"/>
                  <a:pt x="163" y="200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580" name="Group 335">
            <a:extLst>
              <a:ext uri="{FF2B5EF4-FFF2-40B4-BE49-F238E27FC236}">
                <a16:creationId xmlns:a16="http://schemas.microsoft.com/office/drawing/2014/main" id="{311E1E73-A2B4-3424-7CF8-DD7C2674348F}"/>
              </a:ext>
            </a:extLst>
          </p:cNvPr>
          <p:cNvGrpSpPr/>
          <p:nvPr/>
        </p:nvGrpSpPr>
        <p:grpSpPr>
          <a:xfrm>
            <a:off x="3740559" y="4532744"/>
            <a:ext cx="407984" cy="380996"/>
            <a:chOff x="2060575" y="2679700"/>
            <a:chExt cx="407988" cy="381000"/>
          </a:xfrm>
          <a:solidFill>
            <a:schemeClr val="bg1">
              <a:lumMod val="50000"/>
            </a:schemeClr>
          </a:solidFill>
        </p:grpSpPr>
        <p:sp>
          <p:nvSpPr>
            <p:cNvPr id="1581" name="Rectangle 156">
              <a:extLst>
                <a:ext uri="{FF2B5EF4-FFF2-40B4-BE49-F238E27FC236}">
                  <a16:creationId xmlns:a16="http://schemas.microsoft.com/office/drawing/2014/main" id="{75B5C46B-7D46-28B7-5734-E53477C706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0575" y="2679700"/>
              <a:ext cx="406400" cy="2587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82" name="Freeform 157">
              <a:extLst>
                <a:ext uri="{FF2B5EF4-FFF2-40B4-BE49-F238E27FC236}">
                  <a16:creationId xmlns:a16="http://schemas.microsoft.com/office/drawing/2014/main" id="{40D4F07C-E75B-096B-1117-F02F8A0C7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3913" y="2976563"/>
              <a:ext cx="65088" cy="41275"/>
            </a:xfrm>
            <a:custGeom>
              <a:avLst/>
              <a:gdLst/>
              <a:ahLst/>
              <a:cxnLst>
                <a:cxn ang="0">
                  <a:pos x="3" y="26"/>
                </a:cxn>
                <a:cxn ang="0">
                  <a:pos x="4" y="27"/>
                </a:cxn>
                <a:cxn ang="0">
                  <a:pos x="38" y="27"/>
                </a:cxn>
                <a:cxn ang="0">
                  <a:pos x="39" y="26"/>
                </a:cxn>
                <a:cxn ang="0">
                  <a:pos x="42" y="23"/>
                </a:cxn>
                <a:cxn ang="0">
                  <a:pos x="42" y="21"/>
                </a:cxn>
                <a:cxn ang="0">
                  <a:pos x="21" y="0"/>
                </a:cxn>
                <a:cxn ang="0">
                  <a:pos x="0" y="21"/>
                </a:cxn>
                <a:cxn ang="0">
                  <a:pos x="0" y="24"/>
                </a:cxn>
                <a:cxn ang="0">
                  <a:pos x="3" y="26"/>
                </a:cxn>
              </a:cxnLst>
              <a:rect l="0" t="0" r="r" b="b"/>
              <a:pathLst>
                <a:path w="42" h="27">
                  <a:moveTo>
                    <a:pt x="3" y="26"/>
                  </a:moveTo>
                  <a:cubicBezTo>
                    <a:pt x="3" y="27"/>
                    <a:pt x="3" y="27"/>
                    <a:pt x="4" y="27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8" y="27"/>
                    <a:pt x="38" y="27"/>
                    <a:pt x="39" y="26"/>
                  </a:cubicBezTo>
                  <a:cubicBezTo>
                    <a:pt x="40" y="25"/>
                    <a:pt x="41" y="24"/>
                    <a:pt x="42" y="23"/>
                  </a:cubicBezTo>
                  <a:cubicBezTo>
                    <a:pt x="42" y="23"/>
                    <a:pt x="42" y="22"/>
                    <a:pt x="42" y="21"/>
                  </a:cubicBezTo>
                  <a:cubicBezTo>
                    <a:pt x="42" y="9"/>
                    <a:pt x="32" y="0"/>
                    <a:pt x="21" y="0"/>
                  </a:cubicBezTo>
                  <a:cubicBezTo>
                    <a:pt x="9" y="0"/>
                    <a:pt x="0" y="9"/>
                    <a:pt x="0" y="21"/>
                  </a:cubicBezTo>
                  <a:cubicBezTo>
                    <a:pt x="0" y="22"/>
                    <a:pt x="0" y="23"/>
                    <a:pt x="0" y="24"/>
                  </a:cubicBezTo>
                  <a:cubicBezTo>
                    <a:pt x="1" y="24"/>
                    <a:pt x="2" y="25"/>
                    <a:pt x="3" y="2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83" name="Freeform 158">
              <a:extLst>
                <a:ext uri="{FF2B5EF4-FFF2-40B4-BE49-F238E27FC236}">
                  <a16:creationId xmlns:a16="http://schemas.microsoft.com/office/drawing/2014/main" id="{66C7DC7F-FD57-966E-F872-A92F55FD1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025" y="2976563"/>
              <a:ext cx="65088" cy="41275"/>
            </a:xfrm>
            <a:custGeom>
              <a:avLst/>
              <a:gdLst/>
              <a:ahLst/>
              <a:cxnLst>
                <a:cxn ang="0">
                  <a:pos x="3" y="26"/>
                </a:cxn>
                <a:cxn ang="0">
                  <a:pos x="4" y="27"/>
                </a:cxn>
                <a:cxn ang="0">
                  <a:pos x="38" y="27"/>
                </a:cxn>
                <a:cxn ang="0">
                  <a:pos x="39" y="26"/>
                </a:cxn>
                <a:cxn ang="0">
                  <a:pos x="42" y="24"/>
                </a:cxn>
                <a:cxn ang="0">
                  <a:pos x="43" y="21"/>
                </a:cxn>
                <a:cxn ang="0">
                  <a:pos x="21" y="0"/>
                </a:cxn>
                <a:cxn ang="0">
                  <a:pos x="0" y="21"/>
                </a:cxn>
                <a:cxn ang="0">
                  <a:pos x="0" y="24"/>
                </a:cxn>
                <a:cxn ang="0">
                  <a:pos x="3" y="26"/>
                </a:cxn>
              </a:cxnLst>
              <a:rect l="0" t="0" r="r" b="b"/>
              <a:pathLst>
                <a:path w="43" h="27">
                  <a:moveTo>
                    <a:pt x="3" y="26"/>
                  </a:moveTo>
                  <a:cubicBezTo>
                    <a:pt x="4" y="27"/>
                    <a:pt x="4" y="27"/>
                    <a:pt x="4" y="27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9" y="27"/>
                    <a:pt x="39" y="27"/>
                    <a:pt x="39" y="26"/>
                  </a:cubicBezTo>
                  <a:cubicBezTo>
                    <a:pt x="40" y="25"/>
                    <a:pt x="41" y="24"/>
                    <a:pt x="42" y="24"/>
                  </a:cubicBezTo>
                  <a:cubicBezTo>
                    <a:pt x="42" y="23"/>
                    <a:pt x="43" y="22"/>
                    <a:pt x="43" y="21"/>
                  </a:cubicBezTo>
                  <a:cubicBezTo>
                    <a:pt x="43" y="9"/>
                    <a:pt x="33" y="0"/>
                    <a:pt x="21" y="0"/>
                  </a:cubicBezTo>
                  <a:cubicBezTo>
                    <a:pt x="10" y="0"/>
                    <a:pt x="0" y="9"/>
                    <a:pt x="0" y="21"/>
                  </a:cubicBezTo>
                  <a:cubicBezTo>
                    <a:pt x="0" y="22"/>
                    <a:pt x="0" y="23"/>
                    <a:pt x="0" y="24"/>
                  </a:cubicBezTo>
                  <a:cubicBezTo>
                    <a:pt x="1" y="24"/>
                    <a:pt x="2" y="25"/>
                    <a:pt x="3" y="2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84" name="Freeform 159">
              <a:extLst>
                <a:ext uri="{FF2B5EF4-FFF2-40B4-BE49-F238E27FC236}">
                  <a16:creationId xmlns:a16="http://schemas.microsoft.com/office/drawing/2014/main" id="{E805B9AD-AF88-A5EB-AFDF-FD40A29DC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1725" y="2976563"/>
              <a:ext cx="65088" cy="41275"/>
            </a:xfrm>
            <a:custGeom>
              <a:avLst/>
              <a:gdLst/>
              <a:ahLst/>
              <a:cxnLst>
                <a:cxn ang="0">
                  <a:pos x="3" y="27"/>
                </a:cxn>
                <a:cxn ang="0">
                  <a:pos x="37" y="27"/>
                </a:cxn>
                <a:cxn ang="0">
                  <a:pos x="38" y="26"/>
                </a:cxn>
                <a:cxn ang="0">
                  <a:pos x="42" y="23"/>
                </a:cxn>
                <a:cxn ang="0">
                  <a:pos x="42" y="21"/>
                </a:cxn>
                <a:cxn ang="0">
                  <a:pos x="21" y="0"/>
                </a:cxn>
                <a:cxn ang="0">
                  <a:pos x="0" y="21"/>
                </a:cxn>
                <a:cxn ang="0">
                  <a:pos x="0" y="25"/>
                </a:cxn>
                <a:cxn ang="0">
                  <a:pos x="2" y="26"/>
                </a:cxn>
                <a:cxn ang="0">
                  <a:pos x="3" y="27"/>
                </a:cxn>
              </a:cxnLst>
              <a:rect l="0" t="0" r="r" b="b"/>
              <a:pathLst>
                <a:path w="42" h="27">
                  <a:moveTo>
                    <a:pt x="3" y="27"/>
                  </a:moveTo>
                  <a:cubicBezTo>
                    <a:pt x="37" y="27"/>
                    <a:pt x="37" y="27"/>
                    <a:pt x="37" y="27"/>
                  </a:cubicBezTo>
                  <a:cubicBezTo>
                    <a:pt x="37" y="27"/>
                    <a:pt x="37" y="27"/>
                    <a:pt x="38" y="26"/>
                  </a:cubicBezTo>
                  <a:cubicBezTo>
                    <a:pt x="39" y="25"/>
                    <a:pt x="41" y="24"/>
                    <a:pt x="42" y="23"/>
                  </a:cubicBezTo>
                  <a:cubicBezTo>
                    <a:pt x="42" y="22"/>
                    <a:pt x="42" y="21"/>
                    <a:pt x="42" y="21"/>
                  </a:cubicBezTo>
                  <a:cubicBezTo>
                    <a:pt x="42" y="9"/>
                    <a:pt x="33" y="0"/>
                    <a:pt x="21" y="0"/>
                  </a:cubicBezTo>
                  <a:cubicBezTo>
                    <a:pt x="9" y="0"/>
                    <a:pt x="0" y="9"/>
                    <a:pt x="0" y="21"/>
                  </a:cubicBezTo>
                  <a:cubicBezTo>
                    <a:pt x="0" y="22"/>
                    <a:pt x="0" y="23"/>
                    <a:pt x="0" y="25"/>
                  </a:cubicBezTo>
                  <a:cubicBezTo>
                    <a:pt x="1" y="25"/>
                    <a:pt x="1" y="26"/>
                    <a:pt x="2" y="26"/>
                  </a:cubicBezTo>
                  <a:cubicBezTo>
                    <a:pt x="2" y="27"/>
                    <a:pt x="3" y="27"/>
                    <a:pt x="3" y="2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85" name="Freeform 160">
              <a:extLst>
                <a:ext uri="{FF2B5EF4-FFF2-40B4-BE49-F238E27FC236}">
                  <a16:creationId xmlns:a16="http://schemas.microsoft.com/office/drawing/2014/main" id="{8FE391C4-5820-C349-4671-2D6C1D198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0575" y="3016250"/>
              <a:ext cx="131763" cy="44450"/>
            </a:xfrm>
            <a:custGeom>
              <a:avLst/>
              <a:gdLst/>
              <a:ahLst/>
              <a:cxnLst>
                <a:cxn ang="0">
                  <a:pos x="12" y="0"/>
                </a:cxn>
                <a:cxn ang="0">
                  <a:pos x="5" y="3"/>
                </a:cxn>
                <a:cxn ang="0">
                  <a:pos x="4" y="18"/>
                </a:cxn>
                <a:cxn ang="0">
                  <a:pos x="26" y="29"/>
                </a:cxn>
                <a:cxn ang="0">
                  <a:pos x="60" y="29"/>
                </a:cxn>
                <a:cxn ang="0">
                  <a:pos x="82" y="18"/>
                </a:cxn>
                <a:cxn ang="0">
                  <a:pos x="81" y="3"/>
                </a:cxn>
                <a:cxn ang="0">
                  <a:pos x="74" y="0"/>
                </a:cxn>
                <a:cxn ang="0">
                  <a:pos x="65" y="4"/>
                </a:cxn>
                <a:cxn ang="0">
                  <a:pos x="60" y="7"/>
                </a:cxn>
                <a:cxn ang="0">
                  <a:pos x="60" y="7"/>
                </a:cxn>
                <a:cxn ang="0">
                  <a:pos x="26" y="7"/>
                </a:cxn>
                <a:cxn ang="0">
                  <a:pos x="25" y="7"/>
                </a:cxn>
                <a:cxn ang="0">
                  <a:pos x="20" y="4"/>
                </a:cxn>
                <a:cxn ang="0">
                  <a:pos x="12" y="0"/>
                </a:cxn>
              </a:cxnLst>
              <a:rect l="0" t="0" r="r" b="b"/>
              <a:pathLst>
                <a:path w="86" h="29">
                  <a:moveTo>
                    <a:pt x="12" y="0"/>
                  </a:moveTo>
                  <a:cubicBezTo>
                    <a:pt x="9" y="0"/>
                    <a:pt x="7" y="1"/>
                    <a:pt x="5" y="3"/>
                  </a:cubicBezTo>
                  <a:cubicBezTo>
                    <a:pt x="0" y="7"/>
                    <a:pt x="0" y="13"/>
                    <a:pt x="4" y="18"/>
                  </a:cubicBezTo>
                  <a:cubicBezTo>
                    <a:pt x="9" y="25"/>
                    <a:pt x="17" y="29"/>
                    <a:pt x="26" y="29"/>
                  </a:cubicBezTo>
                  <a:cubicBezTo>
                    <a:pt x="60" y="29"/>
                    <a:pt x="60" y="29"/>
                    <a:pt x="60" y="29"/>
                  </a:cubicBezTo>
                  <a:cubicBezTo>
                    <a:pt x="68" y="29"/>
                    <a:pt x="76" y="25"/>
                    <a:pt x="82" y="18"/>
                  </a:cubicBezTo>
                  <a:cubicBezTo>
                    <a:pt x="86" y="13"/>
                    <a:pt x="85" y="7"/>
                    <a:pt x="81" y="3"/>
                  </a:cubicBezTo>
                  <a:cubicBezTo>
                    <a:pt x="79" y="1"/>
                    <a:pt x="76" y="0"/>
                    <a:pt x="74" y="0"/>
                  </a:cubicBezTo>
                  <a:cubicBezTo>
                    <a:pt x="70" y="0"/>
                    <a:pt x="67" y="1"/>
                    <a:pt x="65" y="4"/>
                  </a:cubicBezTo>
                  <a:cubicBezTo>
                    <a:pt x="64" y="6"/>
                    <a:pt x="62" y="6"/>
                    <a:pt x="60" y="7"/>
                  </a:cubicBezTo>
                  <a:cubicBezTo>
                    <a:pt x="60" y="7"/>
                    <a:pt x="60" y="7"/>
                    <a:pt x="60" y="7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6" y="7"/>
                    <a:pt x="25" y="7"/>
                    <a:pt x="25" y="7"/>
                  </a:cubicBezTo>
                  <a:cubicBezTo>
                    <a:pt x="23" y="6"/>
                    <a:pt x="22" y="6"/>
                    <a:pt x="20" y="4"/>
                  </a:cubicBezTo>
                  <a:cubicBezTo>
                    <a:pt x="18" y="1"/>
                    <a:pt x="15" y="0"/>
                    <a:pt x="12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86" name="Freeform 161">
              <a:extLst>
                <a:ext uri="{FF2B5EF4-FFF2-40B4-BE49-F238E27FC236}">
                  <a16:creationId xmlns:a16="http://schemas.microsoft.com/office/drawing/2014/main" id="{87DDF0AA-4830-2357-BB6F-E243FA3C6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688" y="3016250"/>
              <a:ext cx="130175" cy="44450"/>
            </a:xfrm>
            <a:custGeom>
              <a:avLst/>
              <a:gdLst/>
              <a:ahLst/>
              <a:cxnLst>
                <a:cxn ang="0">
                  <a:pos x="20" y="3"/>
                </a:cxn>
                <a:cxn ang="0">
                  <a:pos x="20" y="3"/>
                </a:cxn>
                <a:cxn ang="0">
                  <a:pos x="19" y="2"/>
                </a:cxn>
                <a:cxn ang="0">
                  <a:pos x="19" y="2"/>
                </a:cxn>
                <a:cxn ang="0">
                  <a:pos x="18" y="2"/>
                </a:cxn>
                <a:cxn ang="0">
                  <a:pos x="18" y="2"/>
                </a:cxn>
                <a:cxn ang="0">
                  <a:pos x="17" y="1"/>
                </a:cxn>
                <a:cxn ang="0">
                  <a:pos x="17" y="1"/>
                </a:cxn>
                <a:cxn ang="0">
                  <a:pos x="16" y="1"/>
                </a:cxn>
                <a:cxn ang="0">
                  <a:pos x="16" y="1"/>
                </a:cxn>
                <a:cxn ang="0">
                  <a:pos x="15" y="0"/>
                </a:cxn>
                <a:cxn ang="0">
                  <a:pos x="15" y="0"/>
                </a:cxn>
                <a:cxn ang="0">
                  <a:pos x="14" y="0"/>
                </a:cxn>
                <a:cxn ang="0">
                  <a:pos x="14" y="0"/>
                </a:cxn>
                <a:cxn ang="0">
                  <a:pos x="13" y="0"/>
                </a:cxn>
                <a:cxn ang="0">
                  <a:pos x="12" y="0"/>
                </a:cxn>
                <a:cxn ang="0">
                  <a:pos x="12" y="0"/>
                </a:cxn>
                <a:cxn ang="0">
                  <a:pos x="11" y="0"/>
                </a:cxn>
                <a:cxn ang="0">
                  <a:pos x="10" y="0"/>
                </a:cxn>
                <a:cxn ang="0">
                  <a:pos x="9" y="1"/>
                </a:cxn>
                <a:cxn ang="0">
                  <a:pos x="9" y="1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5" y="3"/>
                </a:cxn>
                <a:cxn ang="0">
                  <a:pos x="4" y="18"/>
                </a:cxn>
                <a:cxn ang="0">
                  <a:pos x="26" y="29"/>
                </a:cxn>
                <a:cxn ang="0">
                  <a:pos x="60" y="29"/>
                </a:cxn>
                <a:cxn ang="0">
                  <a:pos x="83" y="18"/>
                </a:cxn>
                <a:cxn ang="0">
                  <a:pos x="81" y="3"/>
                </a:cxn>
                <a:cxn ang="0">
                  <a:pos x="80" y="2"/>
                </a:cxn>
                <a:cxn ang="0">
                  <a:pos x="80" y="2"/>
                </a:cxn>
                <a:cxn ang="0">
                  <a:pos x="78" y="1"/>
                </a:cxn>
                <a:cxn ang="0">
                  <a:pos x="78" y="1"/>
                </a:cxn>
                <a:cxn ang="0">
                  <a:pos x="76" y="0"/>
                </a:cxn>
                <a:cxn ang="0">
                  <a:pos x="76" y="0"/>
                </a:cxn>
                <a:cxn ang="0">
                  <a:pos x="74" y="0"/>
                </a:cxn>
                <a:cxn ang="0">
                  <a:pos x="74" y="0"/>
                </a:cxn>
                <a:cxn ang="0">
                  <a:pos x="74" y="0"/>
                </a:cxn>
                <a:cxn ang="0">
                  <a:pos x="73" y="0"/>
                </a:cxn>
                <a:cxn ang="0">
                  <a:pos x="73" y="0"/>
                </a:cxn>
                <a:cxn ang="0">
                  <a:pos x="72" y="0"/>
                </a:cxn>
                <a:cxn ang="0">
                  <a:pos x="72" y="0"/>
                </a:cxn>
                <a:cxn ang="0">
                  <a:pos x="71" y="1"/>
                </a:cxn>
                <a:cxn ang="0">
                  <a:pos x="70" y="1"/>
                </a:cxn>
                <a:cxn ang="0">
                  <a:pos x="70" y="1"/>
                </a:cxn>
                <a:cxn ang="0">
                  <a:pos x="69" y="1"/>
                </a:cxn>
                <a:cxn ang="0">
                  <a:pos x="69" y="2"/>
                </a:cxn>
                <a:cxn ang="0">
                  <a:pos x="68" y="2"/>
                </a:cxn>
                <a:cxn ang="0">
                  <a:pos x="68" y="2"/>
                </a:cxn>
                <a:cxn ang="0">
                  <a:pos x="67" y="2"/>
                </a:cxn>
                <a:cxn ang="0">
                  <a:pos x="67" y="3"/>
                </a:cxn>
                <a:cxn ang="0">
                  <a:pos x="67" y="3"/>
                </a:cxn>
                <a:cxn ang="0">
                  <a:pos x="66" y="4"/>
                </a:cxn>
                <a:cxn ang="0">
                  <a:pos x="61" y="7"/>
                </a:cxn>
                <a:cxn ang="0">
                  <a:pos x="60" y="7"/>
                </a:cxn>
                <a:cxn ang="0">
                  <a:pos x="26" y="7"/>
                </a:cxn>
                <a:cxn ang="0">
                  <a:pos x="26" y="7"/>
                </a:cxn>
                <a:cxn ang="0">
                  <a:pos x="21" y="4"/>
                </a:cxn>
                <a:cxn ang="0">
                  <a:pos x="20" y="3"/>
                </a:cxn>
              </a:cxnLst>
              <a:rect l="0" t="0" r="r" b="b"/>
              <a:pathLst>
                <a:path w="86" h="29">
                  <a:moveTo>
                    <a:pt x="20" y="3"/>
                  </a:move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19" y="3"/>
                    <a:pt x="19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9" y="2"/>
                    <a:pt x="18" y="2"/>
                    <a:pt x="18" y="2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8" y="1"/>
                    <a:pt x="17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5" y="1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1" y="0"/>
                    <a:pt x="11" y="0"/>
                  </a:cubicBezTo>
                  <a:cubicBezTo>
                    <a:pt x="11" y="0"/>
                    <a:pt x="11" y="0"/>
                    <a:pt x="10" y="0"/>
                  </a:cubicBezTo>
                  <a:cubicBezTo>
                    <a:pt x="10" y="0"/>
                    <a:pt x="9" y="1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8" y="1"/>
                    <a:pt x="8" y="1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6" y="2"/>
                    <a:pt x="6" y="2"/>
                    <a:pt x="5" y="3"/>
                  </a:cubicBezTo>
                  <a:cubicBezTo>
                    <a:pt x="1" y="7"/>
                    <a:pt x="0" y="13"/>
                    <a:pt x="4" y="18"/>
                  </a:cubicBezTo>
                  <a:cubicBezTo>
                    <a:pt x="10" y="25"/>
                    <a:pt x="18" y="29"/>
                    <a:pt x="26" y="29"/>
                  </a:cubicBezTo>
                  <a:cubicBezTo>
                    <a:pt x="60" y="29"/>
                    <a:pt x="60" y="29"/>
                    <a:pt x="60" y="29"/>
                  </a:cubicBezTo>
                  <a:cubicBezTo>
                    <a:pt x="69" y="29"/>
                    <a:pt x="77" y="25"/>
                    <a:pt x="83" y="18"/>
                  </a:cubicBezTo>
                  <a:cubicBezTo>
                    <a:pt x="86" y="13"/>
                    <a:pt x="86" y="7"/>
                    <a:pt x="81" y="3"/>
                  </a:cubicBezTo>
                  <a:cubicBezTo>
                    <a:pt x="81" y="2"/>
                    <a:pt x="80" y="2"/>
                    <a:pt x="80" y="2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9" y="1"/>
                    <a:pt x="79" y="1"/>
                    <a:pt x="78" y="1"/>
                  </a:cubicBezTo>
                  <a:cubicBezTo>
                    <a:pt x="78" y="1"/>
                    <a:pt x="78" y="1"/>
                    <a:pt x="78" y="1"/>
                  </a:cubicBezTo>
                  <a:cubicBezTo>
                    <a:pt x="77" y="1"/>
                    <a:pt x="77" y="0"/>
                    <a:pt x="76" y="0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75" y="0"/>
                    <a:pt x="75" y="0"/>
                    <a:pt x="74" y="0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74" y="0"/>
                    <a:pt x="73" y="0"/>
                    <a:pt x="73" y="0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1" y="1"/>
                    <a:pt x="71" y="1"/>
                    <a:pt x="71" y="1"/>
                  </a:cubicBezTo>
                  <a:cubicBezTo>
                    <a:pt x="71" y="1"/>
                    <a:pt x="71" y="1"/>
                    <a:pt x="70" y="1"/>
                  </a:cubicBezTo>
                  <a:cubicBezTo>
                    <a:pt x="70" y="1"/>
                    <a:pt x="70" y="1"/>
                    <a:pt x="70" y="1"/>
                  </a:cubicBezTo>
                  <a:cubicBezTo>
                    <a:pt x="70" y="1"/>
                    <a:pt x="70" y="1"/>
                    <a:pt x="69" y="1"/>
                  </a:cubicBezTo>
                  <a:cubicBezTo>
                    <a:pt x="69" y="1"/>
                    <a:pt x="69" y="1"/>
                    <a:pt x="69" y="2"/>
                  </a:cubicBezTo>
                  <a:cubicBezTo>
                    <a:pt x="69" y="2"/>
                    <a:pt x="69" y="2"/>
                    <a:pt x="68" y="2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8" y="2"/>
                    <a:pt x="68" y="2"/>
                    <a:pt x="67" y="2"/>
                  </a:cubicBezTo>
                  <a:cubicBezTo>
                    <a:pt x="67" y="3"/>
                    <a:pt x="67" y="3"/>
                    <a:pt x="67" y="3"/>
                  </a:cubicBezTo>
                  <a:cubicBezTo>
                    <a:pt x="67" y="3"/>
                    <a:pt x="67" y="3"/>
                    <a:pt x="67" y="3"/>
                  </a:cubicBezTo>
                  <a:cubicBezTo>
                    <a:pt x="66" y="3"/>
                    <a:pt x="66" y="4"/>
                    <a:pt x="66" y="4"/>
                  </a:cubicBezTo>
                  <a:cubicBezTo>
                    <a:pt x="65" y="6"/>
                    <a:pt x="63" y="6"/>
                    <a:pt x="61" y="7"/>
                  </a:cubicBezTo>
                  <a:cubicBezTo>
                    <a:pt x="61" y="7"/>
                    <a:pt x="60" y="7"/>
                    <a:pt x="60" y="7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4" y="6"/>
                    <a:pt x="22" y="6"/>
                    <a:pt x="21" y="4"/>
                  </a:cubicBezTo>
                  <a:cubicBezTo>
                    <a:pt x="21" y="4"/>
                    <a:pt x="20" y="3"/>
                    <a:pt x="20" y="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87" name="Freeform 162">
              <a:extLst>
                <a:ext uri="{FF2B5EF4-FFF2-40B4-BE49-F238E27FC236}">
                  <a16:creationId xmlns:a16="http://schemas.microsoft.com/office/drawing/2014/main" id="{4A863702-16E4-703A-0493-AFCF96190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800" y="3016250"/>
              <a:ext cx="131763" cy="44450"/>
            </a:xfrm>
            <a:custGeom>
              <a:avLst/>
              <a:gdLst/>
              <a:ahLst/>
              <a:cxnLst>
                <a:cxn ang="0">
                  <a:pos x="20" y="4"/>
                </a:cxn>
                <a:cxn ang="0">
                  <a:pos x="12" y="0"/>
                </a:cxn>
                <a:cxn ang="0">
                  <a:pos x="5" y="3"/>
                </a:cxn>
                <a:cxn ang="0">
                  <a:pos x="4" y="18"/>
                </a:cxn>
                <a:cxn ang="0">
                  <a:pos x="26" y="29"/>
                </a:cxn>
                <a:cxn ang="0">
                  <a:pos x="60" y="29"/>
                </a:cxn>
                <a:cxn ang="0">
                  <a:pos x="82" y="18"/>
                </a:cxn>
                <a:cxn ang="0">
                  <a:pos x="81" y="3"/>
                </a:cxn>
                <a:cxn ang="0">
                  <a:pos x="74" y="0"/>
                </a:cxn>
                <a:cxn ang="0">
                  <a:pos x="65" y="4"/>
                </a:cxn>
                <a:cxn ang="0">
                  <a:pos x="62" y="6"/>
                </a:cxn>
                <a:cxn ang="0">
                  <a:pos x="60" y="7"/>
                </a:cxn>
                <a:cxn ang="0">
                  <a:pos x="27" y="7"/>
                </a:cxn>
                <a:cxn ang="0">
                  <a:pos x="26" y="7"/>
                </a:cxn>
                <a:cxn ang="0">
                  <a:pos x="20" y="4"/>
                </a:cxn>
              </a:cxnLst>
              <a:rect l="0" t="0" r="r" b="b"/>
              <a:pathLst>
                <a:path w="86" h="29">
                  <a:moveTo>
                    <a:pt x="20" y="4"/>
                  </a:moveTo>
                  <a:cubicBezTo>
                    <a:pt x="18" y="1"/>
                    <a:pt x="15" y="0"/>
                    <a:pt x="12" y="0"/>
                  </a:cubicBezTo>
                  <a:cubicBezTo>
                    <a:pt x="9" y="0"/>
                    <a:pt x="7" y="1"/>
                    <a:pt x="5" y="3"/>
                  </a:cubicBezTo>
                  <a:cubicBezTo>
                    <a:pt x="0" y="7"/>
                    <a:pt x="0" y="14"/>
                    <a:pt x="4" y="18"/>
                  </a:cubicBezTo>
                  <a:cubicBezTo>
                    <a:pt x="9" y="25"/>
                    <a:pt x="17" y="29"/>
                    <a:pt x="26" y="29"/>
                  </a:cubicBezTo>
                  <a:cubicBezTo>
                    <a:pt x="60" y="29"/>
                    <a:pt x="60" y="29"/>
                    <a:pt x="60" y="29"/>
                  </a:cubicBezTo>
                  <a:cubicBezTo>
                    <a:pt x="68" y="29"/>
                    <a:pt x="77" y="25"/>
                    <a:pt x="82" y="18"/>
                  </a:cubicBezTo>
                  <a:cubicBezTo>
                    <a:pt x="86" y="13"/>
                    <a:pt x="85" y="7"/>
                    <a:pt x="81" y="3"/>
                  </a:cubicBezTo>
                  <a:cubicBezTo>
                    <a:pt x="79" y="1"/>
                    <a:pt x="76" y="0"/>
                    <a:pt x="74" y="0"/>
                  </a:cubicBezTo>
                  <a:cubicBezTo>
                    <a:pt x="71" y="0"/>
                    <a:pt x="67" y="1"/>
                    <a:pt x="65" y="4"/>
                  </a:cubicBezTo>
                  <a:cubicBezTo>
                    <a:pt x="64" y="5"/>
                    <a:pt x="63" y="6"/>
                    <a:pt x="62" y="6"/>
                  </a:cubicBezTo>
                  <a:cubicBezTo>
                    <a:pt x="61" y="7"/>
                    <a:pt x="60" y="7"/>
                    <a:pt x="60" y="7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4" y="7"/>
                    <a:pt x="22" y="6"/>
                    <a:pt x="20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588" name="Group 325">
            <a:extLst>
              <a:ext uri="{FF2B5EF4-FFF2-40B4-BE49-F238E27FC236}">
                <a16:creationId xmlns:a16="http://schemas.microsoft.com/office/drawing/2014/main" id="{346CBA6E-F714-BE98-8BC8-B69C90B6AFE6}"/>
              </a:ext>
            </a:extLst>
          </p:cNvPr>
          <p:cNvGrpSpPr/>
          <p:nvPr/>
        </p:nvGrpSpPr>
        <p:grpSpPr>
          <a:xfrm>
            <a:off x="4396191" y="4569257"/>
            <a:ext cx="193673" cy="306385"/>
            <a:chOff x="2716213" y="2716213"/>
            <a:chExt cx="193675" cy="306388"/>
          </a:xfrm>
          <a:solidFill>
            <a:schemeClr val="bg1">
              <a:lumMod val="50000"/>
            </a:schemeClr>
          </a:solidFill>
        </p:grpSpPr>
        <p:sp>
          <p:nvSpPr>
            <p:cNvPr id="1589" name="Freeform 163">
              <a:extLst>
                <a:ext uri="{FF2B5EF4-FFF2-40B4-BE49-F238E27FC236}">
                  <a16:creationId xmlns:a16="http://schemas.microsoft.com/office/drawing/2014/main" id="{F17089AC-8A2C-F8FB-57A0-D40210F723F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16213" y="2716213"/>
              <a:ext cx="193675" cy="80963"/>
            </a:xfrm>
            <a:custGeom>
              <a:avLst/>
              <a:gdLst/>
              <a:ahLst/>
              <a:cxnLst>
                <a:cxn ang="0">
                  <a:pos x="122" y="26"/>
                </a:cxn>
                <a:cxn ang="0">
                  <a:pos x="92" y="26"/>
                </a:cxn>
                <a:cxn ang="0">
                  <a:pos x="92" y="0"/>
                </a:cxn>
                <a:cxn ang="0">
                  <a:pos x="30" y="0"/>
                </a:cxn>
                <a:cxn ang="0">
                  <a:pos x="30" y="26"/>
                </a:cxn>
                <a:cxn ang="0">
                  <a:pos x="0" y="26"/>
                </a:cxn>
                <a:cxn ang="0">
                  <a:pos x="0" y="51"/>
                </a:cxn>
                <a:cxn ang="0">
                  <a:pos x="122" y="51"/>
                </a:cxn>
                <a:cxn ang="0">
                  <a:pos x="122" y="26"/>
                </a:cxn>
                <a:cxn ang="0">
                  <a:pos x="42" y="12"/>
                </a:cxn>
                <a:cxn ang="0">
                  <a:pos x="80" y="12"/>
                </a:cxn>
                <a:cxn ang="0">
                  <a:pos x="80" y="26"/>
                </a:cxn>
                <a:cxn ang="0">
                  <a:pos x="42" y="26"/>
                </a:cxn>
                <a:cxn ang="0">
                  <a:pos x="42" y="12"/>
                </a:cxn>
              </a:cxnLst>
              <a:rect l="0" t="0" r="r" b="b"/>
              <a:pathLst>
                <a:path w="122" h="51">
                  <a:moveTo>
                    <a:pt x="122" y="26"/>
                  </a:moveTo>
                  <a:lnTo>
                    <a:pt x="92" y="26"/>
                  </a:lnTo>
                  <a:lnTo>
                    <a:pt x="92" y="0"/>
                  </a:lnTo>
                  <a:lnTo>
                    <a:pt x="30" y="0"/>
                  </a:lnTo>
                  <a:lnTo>
                    <a:pt x="30" y="26"/>
                  </a:lnTo>
                  <a:lnTo>
                    <a:pt x="0" y="26"/>
                  </a:lnTo>
                  <a:lnTo>
                    <a:pt x="0" y="51"/>
                  </a:lnTo>
                  <a:lnTo>
                    <a:pt x="122" y="51"/>
                  </a:lnTo>
                  <a:lnTo>
                    <a:pt x="122" y="26"/>
                  </a:lnTo>
                  <a:close/>
                  <a:moveTo>
                    <a:pt x="42" y="12"/>
                  </a:moveTo>
                  <a:lnTo>
                    <a:pt x="80" y="12"/>
                  </a:lnTo>
                  <a:lnTo>
                    <a:pt x="80" y="26"/>
                  </a:lnTo>
                  <a:lnTo>
                    <a:pt x="42" y="26"/>
                  </a:lnTo>
                  <a:lnTo>
                    <a:pt x="42" y="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90" name="Freeform 164">
              <a:extLst>
                <a:ext uri="{FF2B5EF4-FFF2-40B4-BE49-F238E27FC236}">
                  <a16:creationId xmlns:a16="http://schemas.microsoft.com/office/drawing/2014/main" id="{613011DE-BB21-192E-4A88-B29A09A3FF2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16213" y="2808288"/>
              <a:ext cx="193675" cy="214313"/>
            </a:xfrm>
            <a:custGeom>
              <a:avLst/>
              <a:gdLst/>
              <a:ahLst/>
              <a:cxnLst>
                <a:cxn ang="0">
                  <a:pos x="0" y="135"/>
                </a:cxn>
                <a:cxn ang="0">
                  <a:pos x="122" y="135"/>
                </a:cxn>
                <a:cxn ang="0">
                  <a:pos x="122" y="0"/>
                </a:cxn>
                <a:cxn ang="0">
                  <a:pos x="0" y="0"/>
                </a:cxn>
                <a:cxn ang="0">
                  <a:pos x="0" y="135"/>
                </a:cxn>
                <a:cxn ang="0">
                  <a:pos x="90" y="18"/>
                </a:cxn>
                <a:cxn ang="0">
                  <a:pos x="96" y="18"/>
                </a:cxn>
                <a:cxn ang="0">
                  <a:pos x="96" y="117"/>
                </a:cxn>
                <a:cxn ang="0">
                  <a:pos x="90" y="117"/>
                </a:cxn>
                <a:cxn ang="0">
                  <a:pos x="90" y="18"/>
                </a:cxn>
                <a:cxn ang="0">
                  <a:pos x="58" y="18"/>
                </a:cxn>
                <a:cxn ang="0">
                  <a:pos x="65" y="18"/>
                </a:cxn>
                <a:cxn ang="0">
                  <a:pos x="65" y="117"/>
                </a:cxn>
                <a:cxn ang="0">
                  <a:pos x="58" y="117"/>
                </a:cxn>
                <a:cxn ang="0">
                  <a:pos x="58" y="18"/>
                </a:cxn>
                <a:cxn ang="0">
                  <a:pos x="26" y="18"/>
                </a:cxn>
                <a:cxn ang="0">
                  <a:pos x="33" y="18"/>
                </a:cxn>
                <a:cxn ang="0">
                  <a:pos x="33" y="117"/>
                </a:cxn>
                <a:cxn ang="0">
                  <a:pos x="26" y="117"/>
                </a:cxn>
                <a:cxn ang="0">
                  <a:pos x="26" y="18"/>
                </a:cxn>
              </a:cxnLst>
              <a:rect l="0" t="0" r="r" b="b"/>
              <a:pathLst>
                <a:path w="122" h="135">
                  <a:moveTo>
                    <a:pt x="0" y="135"/>
                  </a:moveTo>
                  <a:lnTo>
                    <a:pt x="122" y="135"/>
                  </a:lnTo>
                  <a:lnTo>
                    <a:pt x="122" y="0"/>
                  </a:lnTo>
                  <a:lnTo>
                    <a:pt x="0" y="0"/>
                  </a:lnTo>
                  <a:lnTo>
                    <a:pt x="0" y="135"/>
                  </a:lnTo>
                  <a:close/>
                  <a:moveTo>
                    <a:pt x="90" y="18"/>
                  </a:moveTo>
                  <a:lnTo>
                    <a:pt x="96" y="18"/>
                  </a:lnTo>
                  <a:lnTo>
                    <a:pt x="96" y="117"/>
                  </a:lnTo>
                  <a:lnTo>
                    <a:pt x="90" y="117"/>
                  </a:lnTo>
                  <a:lnTo>
                    <a:pt x="90" y="18"/>
                  </a:lnTo>
                  <a:close/>
                  <a:moveTo>
                    <a:pt x="58" y="18"/>
                  </a:moveTo>
                  <a:lnTo>
                    <a:pt x="65" y="18"/>
                  </a:lnTo>
                  <a:lnTo>
                    <a:pt x="65" y="117"/>
                  </a:lnTo>
                  <a:lnTo>
                    <a:pt x="58" y="117"/>
                  </a:lnTo>
                  <a:lnTo>
                    <a:pt x="58" y="18"/>
                  </a:lnTo>
                  <a:close/>
                  <a:moveTo>
                    <a:pt x="26" y="18"/>
                  </a:moveTo>
                  <a:lnTo>
                    <a:pt x="33" y="18"/>
                  </a:lnTo>
                  <a:lnTo>
                    <a:pt x="33" y="117"/>
                  </a:lnTo>
                  <a:lnTo>
                    <a:pt x="26" y="117"/>
                  </a:lnTo>
                  <a:lnTo>
                    <a:pt x="26" y="1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591" name="Freeform 165">
            <a:extLst>
              <a:ext uri="{FF2B5EF4-FFF2-40B4-BE49-F238E27FC236}">
                <a16:creationId xmlns:a16="http://schemas.microsoft.com/office/drawing/2014/main" id="{5BA41EAC-A9F9-408E-61E4-D303181D355C}"/>
              </a:ext>
            </a:extLst>
          </p:cNvPr>
          <p:cNvSpPr>
            <a:spLocks/>
          </p:cNvSpPr>
          <p:nvPr/>
        </p:nvSpPr>
        <p:spPr bwMode="auto">
          <a:xfrm>
            <a:off x="6123375" y="3341372"/>
            <a:ext cx="30162" cy="20638"/>
          </a:xfrm>
          <a:custGeom>
            <a:avLst/>
            <a:gdLst/>
            <a:ahLst/>
            <a:cxnLst>
              <a:cxn ang="0">
                <a:pos x="5" y="12"/>
              </a:cxn>
              <a:cxn ang="0">
                <a:pos x="5" y="12"/>
              </a:cxn>
              <a:cxn ang="0">
                <a:pos x="5" y="12"/>
              </a:cxn>
              <a:cxn ang="0">
                <a:pos x="20" y="13"/>
              </a:cxn>
              <a:cxn ang="0">
                <a:pos x="20" y="0"/>
              </a:cxn>
              <a:cxn ang="0">
                <a:pos x="0" y="0"/>
              </a:cxn>
              <a:cxn ang="0">
                <a:pos x="0" y="12"/>
              </a:cxn>
              <a:cxn ang="0">
                <a:pos x="5" y="12"/>
              </a:cxn>
            </a:cxnLst>
            <a:rect l="0" t="0" r="r" b="b"/>
            <a:pathLst>
              <a:path w="20" h="13">
                <a:moveTo>
                  <a:pt x="5" y="12"/>
                </a:moveTo>
                <a:cubicBezTo>
                  <a:pt x="5" y="12"/>
                  <a:pt x="5" y="12"/>
                  <a:pt x="5" y="12"/>
                </a:cubicBezTo>
                <a:cubicBezTo>
                  <a:pt x="5" y="12"/>
                  <a:pt x="5" y="12"/>
                  <a:pt x="5" y="12"/>
                </a:cubicBezTo>
                <a:cubicBezTo>
                  <a:pt x="10" y="12"/>
                  <a:pt x="15" y="13"/>
                  <a:pt x="20" y="13"/>
                </a:cubicBezTo>
                <a:cubicBezTo>
                  <a:pt x="20" y="0"/>
                  <a:pt x="20" y="0"/>
                  <a:pt x="2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2"/>
                  <a:pt x="0" y="12"/>
                  <a:pt x="0" y="12"/>
                </a:cubicBezTo>
                <a:cubicBezTo>
                  <a:pt x="2" y="12"/>
                  <a:pt x="3" y="12"/>
                  <a:pt x="5" y="12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92" name="Freeform 166">
            <a:extLst>
              <a:ext uri="{FF2B5EF4-FFF2-40B4-BE49-F238E27FC236}">
                <a16:creationId xmlns:a16="http://schemas.microsoft.com/office/drawing/2014/main" id="{115E02A3-679D-34CA-E19A-232CBC3807D8}"/>
              </a:ext>
            </a:extLst>
          </p:cNvPr>
          <p:cNvSpPr>
            <a:spLocks/>
          </p:cNvSpPr>
          <p:nvPr/>
        </p:nvSpPr>
        <p:spPr bwMode="auto">
          <a:xfrm>
            <a:off x="6018600" y="4118792"/>
            <a:ext cx="134936" cy="115887"/>
          </a:xfrm>
          <a:custGeom>
            <a:avLst/>
            <a:gdLst/>
            <a:ahLst/>
            <a:cxnLst>
              <a:cxn ang="0">
                <a:pos x="69" y="32"/>
              </a:cxn>
              <a:cxn ang="0">
                <a:pos x="44" y="57"/>
              </a:cxn>
              <a:cxn ang="0">
                <a:pos x="20" y="32"/>
              </a:cxn>
              <a:cxn ang="0">
                <a:pos x="0" y="32"/>
              </a:cxn>
              <a:cxn ang="0">
                <a:pos x="44" y="76"/>
              </a:cxn>
              <a:cxn ang="0">
                <a:pos x="89" y="32"/>
              </a:cxn>
              <a:cxn ang="0">
                <a:pos x="89" y="0"/>
              </a:cxn>
              <a:cxn ang="0">
                <a:pos x="69" y="0"/>
              </a:cxn>
              <a:cxn ang="0">
                <a:pos x="69" y="32"/>
              </a:cxn>
            </a:cxnLst>
            <a:rect l="0" t="0" r="r" b="b"/>
            <a:pathLst>
              <a:path w="89" h="76">
                <a:moveTo>
                  <a:pt x="69" y="32"/>
                </a:moveTo>
                <a:cubicBezTo>
                  <a:pt x="69" y="46"/>
                  <a:pt x="58" y="57"/>
                  <a:pt x="44" y="57"/>
                </a:cubicBezTo>
                <a:cubicBezTo>
                  <a:pt x="31" y="57"/>
                  <a:pt x="20" y="46"/>
                  <a:pt x="2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56"/>
                  <a:pt x="20" y="76"/>
                  <a:pt x="44" y="76"/>
                </a:cubicBezTo>
                <a:cubicBezTo>
                  <a:pt x="69" y="76"/>
                  <a:pt x="89" y="56"/>
                  <a:pt x="89" y="32"/>
                </a:cubicBezTo>
                <a:cubicBezTo>
                  <a:pt x="89" y="0"/>
                  <a:pt x="89" y="0"/>
                  <a:pt x="89" y="0"/>
                </a:cubicBezTo>
                <a:cubicBezTo>
                  <a:pt x="69" y="0"/>
                  <a:pt x="69" y="0"/>
                  <a:pt x="69" y="0"/>
                </a:cubicBezTo>
                <a:lnTo>
                  <a:pt x="69" y="32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93" name="Freeform 167">
            <a:extLst>
              <a:ext uri="{FF2B5EF4-FFF2-40B4-BE49-F238E27FC236}">
                <a16:creationId xmlns:a16="http://schemas.microsoft.com/office/drawing/2014/main" id="{AFBEEF1E-7D42-8DF5-6160-1C606C7149C3}"/>
              </a:ext>
            </a:extLst>
          </p:cNvPr>
          <p:cNvSpPr>
            <a:spLocks/>
          </p:cNvSpPr>
          <p:nvPr/>
        </p:nvSpPr>
        <p:spPr bwMode="auto">
          <a:xfrm>
            <a:off x="5988437" y="3896544"/>
            <a:ext cx="284160" cy="211136"/>
          </a:xfrm>
          <a:custGeom>
            <a:avLst/>
            <a:gdLst/>
            <a:ahLst/>
            <a:cxnLst>
              <a:cxn ang="0">
                <a:pos x="174" y="139"/>
              </a:cxn>
              <a:cxn ang="0">
                <a:pos x="186" y="93"/>
              </a:cxn>
              <a:cxn ang="0">
                <a:pos x="108" y="1"/>
              </a:cxn>
              <a:cxn ang="0">
                <a:pos x="93" y="0"/>
              </a:cxn>
              <a:cxn ang="0">
                <a:pos x="88" y="0"/>
              </a:cxn>
              <a:cxn ang="0">
                <a:pos x="0" y="93"/>
              </a:cxn>
              <a:cxn ang="0">
                <a:pos x="12" y="139"/>
              </a:cxn>
              <a:cxn ang="0">
                <a:pos x="88" y="139"/>
              </a:cxn>
              <a:cxn ang="0">
                <a:pos x="108" y="139"/>
              </a:cxn>
              <a:cxn ang="0">
                <a:pos x="174" y="139"/>
              </a:cxn>
            </a:cxnLst>
            <a:rect l="0" t="0" r="r" b="b"/>
            <a:pathLst>
              <a:path w="186" h="139">
                <a:moveTo>
                  <a:pt x="174" y="139"/>
                </a:moveTo>
                <a:cubicBezTo>
                  <a:pt x="182" y="126"/>
                  <a:pt x="186" y="110"/>
                  <a:pt x="186" y="93"/>
                </a:cubicBezTo>
                <a:cubicBezTo>
                  <a:pt x="186" y="47"/>
                  <a:pt x="152" y="8"/>
                  <a:pt x="108" y="1"/>
                </a:cubicBezTo>
                <a:cubicBezTo>
                  <a:pt x="103" y="0"/>
                  <a:pt x="98" y="0"/>
                  <a:pt x="93" y="0"/>
                </a:cubicBezTo>
                <a:cubicBezTo>
                  <a:pt x="91" y="0"/>
                  <a:pt x="90" y="0"/>
                  <a:pt x="88" y="0"/>
                </a:cubicBezTo>
                <a:cubicBezTo>
                  <a:pt x="39" y="3"/>
                  <a:pt x="0" y="44"/>
                  <a:pt x="0" y="93"/>
                </a:cubicBezTo>
                <a:cubicBezTo>
                  <a:pt x="0" y="110"/>
                  <a:pt x="5" y="126"/>
                  <a:pt x="12" y="139"/>
                </a:cubicBezTo>
                <a:cubicBezTo>
                  <a:pt x="88" y="139"/>
                  <a:pt x="88" y="139"/>
                  <a:pt x="88" y="139"/>
                </a:cubicBezTo>
                <a:cubicBezTo>
                  <a:pt x="108" y="139"/>
                  <a:pt x="108" y="139"/>
                  <a:pt x="108" y="139"/>
                </a:cubicBezTo>
                <a:lnTo>
                  <a:pt x="174" y="139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594" name="Group 317">
            <a:extLst>
              <a:ext uri="{FF2B5EF4-FFF2-40B4-BE49-F238E27FC236}">
                <a16:creationId xmlns:a16="http://schemas.microsoft.com/office/drawing/2014/main" id="{94929965-8CE5-070B-558B-02F68B19734B}"/>
              </a:ext>
            </a:extLst>
          </p:cNvPr>
          <p:cNvGrpSpPr/>
          <p:nvPr/>
        </p:nvGrpSpPr>
        <p:grpSpPr>
          <a:xfrm>
            <a:off x="2738857" y="5230443"/>
            <a:ext cx="330197" cy="349247"/>
            <a:chOff x="1058863" y="3286125"/>
            <a:chExt cx="330200" cy="349250"/>
          </a:xfrm>
          <a:solidFill>
            <a:srgbClr val="2CC17C"/>
          </a:solidFill>
        </p:grpSpPr>
        <p:sp>
          <p:nvSpPr>
            <p:cNvPr id="1595" name="Freeform 168">
              <a:extLst>
                <a:ext uri="{FF2B5EF4-FFF2-40B4-BE49-F238E27FC236}">
                  <a16:creationId xmlns:a16="http://schemas.microsoft.com/office/drawing/2014/main" id="{8AA141AE-A5E3-E9DC-7493-6097964FB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863" y="3463925"/>
              <a:ext cx="330200" cy="171450"/>
            </a:xfrm>
            <a:custGeom>
              <a:avLst/>
              <a:gdLst/>
              <a:ahLst/>
              <a:cxnLst>
                <a:cxn ang="0">
                  <a:pos x="189" y="0"/>
                </a:cxn>
                <a:cxn ang="0">
                  <a:pos x="20" y="0"/>
                </a:cxn>
                <a:cxn ang="0">
                  <a:pos x="0" y="108"/>
                </a:cxn>
                <a:cxn ang="0">
                  <a:pos x="208" y="108"/>
                </a:cxn>
                <a:cxn ang="0">
                  <a:pos x="189" y="0"/>
                </a:cxn>
              </a:cxnLst>
              <a:rect l="0" t="0" r="r" b="b"/>
              <a:pathLst>
                <a:path w="208" h="108">
                  <a:moveTo>
                    <a:pt x="189" y="0"/>
                  </a:moveTo>
                  <a:lnTo>
                    <a:pt x="20" y="0"/>
                  </a:lnTo>
                  <a:lnTo>
                    <a:pt x="0" y="108"/>
                  </a:lnTo>
                  <a:lnTo>
                    <a:pt x="208" y="108"/>
                  </a:lnTo>
                  <a:lnTo>
                    <a:pt x="189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96" name="Oval 169">
              <a:extLst>
                <a:ext uri="{FF2B5EF4-FFF2-40B4-BE49-F238E27FC236}">
                  <a16:creationId xmlns:a16="http://schemas.microsoft.com/office/drawing/2014/main" id="{96B106CD-4AD0-07AF-28DA-7909DFBC3D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0938" y="3286125"/>
              <a:ext cx="147638" cy="146050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597" name="Group 316">
            <a:extLst>
              <a:ext uri="{FF2B5EF4-FFF2-40B4-BE49-F238E27FC236}">
                <a16:creationId xmlns:a16="http://schemas.microsoft.com/office/drawing/2014/main" id="{C649BEBC-87C6-6377-1770-9691E34544AB}"/>
              </a:ext>
            </a:extLst>
          </p:cNvPr>
          <p:cNvGrpSpPr/>
          <p:nvPr/>
        </p:nvGrpSpPr>
        <p:grpSpPr>
          <a:xfrm>
            <a:off x="2726157" y="4556558"/>
            <a:ext cx="357185" cy="331784"/>
            <a:chOff x="1046163" y="2703513"/>
            <a:chExt cx="357188" cy="331787"/>
          </a:xfrm>
          <a:solidFill>
            <a:schemeClr val="bg1">
              <a:lumMod val="50000"/>
            </a:schemeClr>
          </a:solidFill>
        </p:grpSpPr>
        <p:sp>
          <p:nvSpPr>
            <p:cNvPr id="1598" name="Freeform 170">
              <a:extLst>
                <a:ext uri="{FF2B5EF4-FFF2-40B4-BE49-F238E27FC236}">
                  <a16:creationId xmlns:a16="http://schemas.microsoft.com/office/drawing/2014/main" id="{E864DF66-53C3-A90F-4C31-31A585F91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4438" y="2754313"/>
              <a:ext cx="188913" cy="114300"/>
            </a:xfrm>
            <a:custGeom>
              <a:avLst/>
              <a:gdLst/>
              <a:ahLst/>
              <a:cxnLst>
                <a:cxn ang="0">
                  <a:pos x="119" y="0"/>
                </a:cxn>
                <a:cxn ang="0">
                  <a:pos x="9" y="0"/>
                </a:cxn>
                <a:cxn ang="0">
                  <a:pos x="9" y="21"/>
                </a:cxn>
                <a:cxn ang="0">
                  <a:pos x="0" y="21"/>
                </a:cxn>
                <a:cxn ang="0">
                  <a:pos x="0" y="52"/>
                </a:cxn>
                <a:cxn ang="0">
                  <a:pos x="9" y="52"/>
                </a:cxn>
                <a:cxn ang="0">
                  <a:pos x="9" y="72"/>
                </a:cxn>
                <a:cxn ang="0">
                  <a:pos x="119" y="72"/>
                </a:cxn>
                <a:cxn ang="0">
                  <a:pos x="119" y="0"/>
                </a:cxn>
              </a:cxnLst>
              <a:rect l="0" t="0" r="r" b="b"/>
              <a:pathLst>
                <a:path w="119" h="72">
                  <a:moveTo>
                    <a:pt x="119" y="0"/>
                  </a:moveTo>
                  <a:lnTo>
                    <a:pt x="9" y="0"/>
                  </a:lnTo>
                  <a:lnTo>
                    <a:pt x="9" y="21"/>
                  </a:lnTo>
                  <a:lnTo>
                    <a:pt x="0" y="21"/>
                  </a:lnTo>
                  <a:lnTo>
                    <a:pt x="0" y="52"/>
                  </a:lnTo>
                  <a:lnTo>
                    <a:pt x="9" y="52"/>
                  </a:lnTo>
                  <a:lnTo>
                    <a:pt x="9" y="72"/>
                  </a:lnTo>
                  <a:lnTo>
                    <a:pt x="119" y="72"/>
                  </a:lnTo>
                  <a:lnTo>
                    <a:pt x="119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99" name="Rectangle 171">
              <a:extLst>
                <a:ext uri="{FF2B5EF4-FFF2-40B4-BE49-F238E27FC236}">
                  <a16:creationId xmlns:a16="http://schemas.microsoft.com/office/drawing/2014/main" id="{FC6D532E-492D-000F-60FE-0F832A8C17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3625" y="2703513"/>
              <a:ext cx="28575" cy="1587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00" name="Oval 172">
              <a:extLst>
                <a:ext uri="{FF2B5EF4-FFF2-40B4-BE49-F238E27FC236}">
                  <a16:creationId xmlns:a16="http://schemas.microsoft.com/office/drawing/2014/main" id="{E0BC9DC0-78A8-F63E-5F84-BFF19CDF3F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5375" y="2774950"/>
              <a:ext cx="60325" cy="6191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01" name="Freeform 173">
              <a:extLst>
                <a:ext uri="{FF2B5EF4-FFF2-40B4-BE49-F238E27FC236}">
                  <a16:creationId xmlns:a16="http://schemas.microsoft.com/office/drawing/2014/main" id="{CAA2D8C9-9915-F537-4C57-CE23AC3267B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46163" y="2730500"/>
              <a:ext cx="158750" cy="304800"/>
            </a:xfrm>
            <a:custGeom>
              <a:avLst/>
              <a:gdLst/>
              <a:ahLst/>
              <a:cxnLst>
                <a:cxn ang="0">
                  <a:pos x="0" y="200"/>
                </a:cxn>
                <a:cxn ang="0">
                  <a:pos x="104" y="200"/>
                </a:cxn>
                <a:cxn ang="0">
                  <a:pos x="104" y="70"/>
                </a:cxn>
                <a:cxn ang="0">
                  <a:pos x="104" y="38"/>
                </a:cxn>
                <a:cxn ang="0">
                  <a:pos x="104" y="0"/>
                </a:cxn>
                <a:cxn ang="0">
                  <a:pos x="0" y="0"/>
                </a:cxn>
                <a:cxn ang="0">
                  <a:pos x="0" y="200"/>
                </a:cxn>
                <a:cxn ang="0">
                  <a:pos x="52" y="10"/>
                </a:cxn>
                <a:cxn ang="0">
                  <a:pos x="92" y="50"/>
                </a:cxn>
                <a:cxn ang="0">
                  <a:pos x="52" y="90"/>
                </a:cxn>
                <a:cxn ang="0">
                  <a:pos x="13" y="50"/>
                </a:cxn>
                <a:cxn ang="0">
                  <a:pos x="52" y="10"/>
                </a:cxn>
              </a:cxnLst>
              <a:rect l="0" t="0" r="r" b="b"/>
              <a:pathLst>
                <a:path w="104" h="200">
                  <a:moveTo>
                    <a:pt x="0" y="200"/>
                  </a:moveTo>
                  <a:cubicBezTo>
                    <a:pt x="104" y="200"/>
                    <a:pt x="104" y="200"/>
                    <a:pt x="104" y="200"/>
                  </a:cubicBezTo>
                  <a:cubicBezTo>
                    <a:pt x="104" y="70"/>
                    <a:pt x="104" y="70"/>
                    <a:pt x="104" y="70"/>
                  </a:cubicBezTo>
                  <a:cubicBezTo>
                    <a:pt x="104" y="38"/>
                    <a:pt x="104" y="38"/>
                    <a:pt x="104" y="38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200"/>
                  </a:lnTo>
                  <a:close/>
                  <a:moveTo>
                    <a:pt x="52" y="10"/>
                  </a:moveTo>
                  <a:cubicBezTo>
                    <a:pt x="74" y="10"/>
                    <a:pt x="92" y="28"/>
                    <a:pt x="92" y="50"/>
                  </a:cubicBezTo>
                  <a:cubicBezTo>
                    <a:pt x="92" y="72"/>
                    <a:pt x="74" y="90"/>
                    <a:pt x="52" y="90"/>
                  </a:cubicBezTo>
                  <a:cubicBezTo>
                    <a:pt x="31" y="90"/>
                    <a:pt x="13" y="72"/>
                    <a:pt x="13" y="50"/>
                  </a:cubicBezTo>
                  <a:cubicBezTo>
                    <a:pt x="13" y="28"/>
                    <a:pt x="31" y="10"/>
                    <a:pt x="52" y="1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602" name="Freeform 5">
            <a:extLst>
              <a:ext uri="{FF2B5EF4-FFF2-40B4-BE49-F238E27FC236}">
                <a16:creationId xmlns:a16="http://schemas.microsoft.com/office/drawing/2014/main" id="{4ABB9023-B18F-111B-9053-80901AB26075}"/>
              </a:ext>
            </a:extLst>
          </p:cNvPr>
          <p:cNvSpPr>
            <a:spLocks noEditPoints="1"/>
          </p:cNvSpPr>
          <p:nvPr/>
        </p:nvSpPr>
        <p:spPr bwMode="auto">
          <a:xfrm>
            <a:off x="8663348" y="3183418"/>
            <a:ext cx="392109" cy="336546"/>
          </a:xfrm>
          <a:custGeom>
            <a:avLst/>
            <a:gdLst/>
            <a:ahLst/>
            <a:cxnLst>
              <a:cxn ang="0">
                <a:pos x="171" y="221"/>
              </a:cxn>
              <a:cxn ang="0">
                <a:pos x="178" y="221"/>
              </a:cxn>
              <a:cxn ang="0">
                <a:pos x="183" y="215"/>
              </a:cxn>
              <a:cxn ang="0">
                <a:pos x="220" y="39"/>
              </a:cxn>
              <a:cxn ang="0">
                <a:pos x="157" y="0"/>
              </a:cxn>
              <a:cxn ang="0">
                <a:pos x="127" y="8"/>
              </a:cxn>
              <a:cxn ang="0">
                <a:pos x="93" y="45"/>
              </a:cxn>
              <a:cxn ang="0">
                <a:pos x="72" y="42"/>
              </a:cxn>
              <a:cxn ang="0">
                <a:pos x="42" y="49"/>
              </a:cxn>
              <a:cxn ang="0">
                <a:pos x="6" y="89"/>
              </a:cxn>
              <a:cxn ang="0">
                <a:pos x="10" y="142"/>
              </a:cxn>
              <a:cxn ang="0">
                <a:pos x="171" y="221"/>
              </a:cxn>
              <a:cxn ang="0">
                <a:pos x="140" y="37"/>
              </a:cxn>
              <a:cxn ang="0">
                <a:pos x="157" y="33"/>
              </a:cxn>
              <a:cxn ang="0">
                <a:pos x="191" y="55"/>
              </a:cxn>
              <a:cxn ang="0">
                <a:pos x="192" y="55"/>
              </a:cxn>
              <a:cxn ang="0">
                <a:pos x="199" y="91"/>
              </a:cxn>
              <a:cxn ang="0">
                <a:pos x="163" y="189"/>
              </a:cxn>
              <a:cxn ang="0">
                <a:pos x="65" y="158"/>
              </a:cxn>
              <a:cxn ang="0">
                <a:pos x="40" y="130"/>
              </a:cxn>
              <a:cxn ang="0">
                <a:pos x="39" y="129"/>
              </a:cxn>
              <a:cxn ang="0">
                <a:pos x="57" y="78"/>
              </a:cxn>
              <a:cxn ang="0">
                <a:pos x="74" y="74"/>
              </a:cxn>
              <a:cxn ang="0">
                <a:pos x="95" y="80"/>
              </a:cxn>
              <a:cxn ang="0">
                <a:pos x="103" y="83"/>
              </a:cxn>
              <a:cxn ang="0">
                <a:pos x="118" y="69"/>
              </a:cxn>
              <a:cxn ang="0">
                <a:pos x="140" y="37"/>
              </a:cxn>
            </a:cxnLst>
            <a:rect l="0" t="0" r="r" b="b"/>
            <a:pathLst>
              <a:path w="257" h="221">
                <a:moveTo>
                  <a:pt x="171" y="221"/>
                </a:moveTo>
                <a:cubicBezTo>
                  <a:pt x="178" y="221"/>
                  <a:pt x="178" y="221"/>
                  <a:pt x="178" y="221"/>
                </a:cubicBezTo>
                <a:cubicBezTo>
                  <a:pt x="183" y="215"/>
                  <a:pt x="183" y="215"/>
                  <a:pt x="183" y="215"/>
                </a:cubicBezTo>
                <a:cubicBezTo>
                  <a:pt x="257" y="116"/>
                  <a:pt x="223" y="46"/>
                  <a:pt x="220" y="39"/>
                </a:cubicBezTo>
                <a:cubicBezTo>
                  <a:pt x="208" y="15"/>
                  <a:pt x="184" y="0"/>
                  <a:pt x="157" y="0"/>
                </a:cubicBezTo>
                <a:cubicBezTo>
                  <a:pt x="147" y="0"/>
                  <a:pt x="137" y="3"/>
                  <a:pt x="127" y="8"/>
                </a:cubicBezTo>
                <a:cubicBezTo>
                  <a:pt x="111" y="15"/>
                  <a:pt x="99" y="29"/>
                  <a:pt x="93" y="45"/>
                </a:cubicBezTo>
                <a:cubicBezTo>
                  <a:pt x="86" y="43"/>
                  <a:pt x="79" y="42"/>
                  <a:pt x="72" y="42"/>
                </a:cubicBezTo>
                <a:cubicBezTo>
                  <a:pt x="61" y="42"/>
                  <a:pt x="51" y="45"/>
                  <a:pt x="42" y="49"/>
                </a:cubicBezTo>
                <a:cubicBezTo>
                  <a:pt x="25" y="58"/>
                  <a:pt x="12" y="72"/>
                  <a:pt x="6" y="89"/>
                </a:cubicBezTo>
                <a:cubicBezTo>
                  <a:pt x="0" y="107"/>
                  <a:pt x="1" y="126"/>
                  <a:pt x="10" y="142"/>
                </a:cubicBezTo>
                <a:cubicBezTo>
                  <a:pt x="13" y="149"/>
                  <a:pt x="47" y="219"/>
                  <a:pt x="171" y="221"/>
                </a:cubicBezTo>
                <a:moveTo>
                  <a:pt x="140" y="37"/>
                </a:moveTo>
                <a:cubicBezTo>
                  <a:pt x="145" y="35"/>
                  <a:pt x="151" y="33"/>
                  <a:pt x="157" y="33"/>
                </a:cubicBezTo>
                <a:cubicBezTo>
                  <a:pt x="171" y="33"/>
                  <a:pt x="185" y="41"/>
                  <a:pt x="191" y="55"/>
                </a:cubicBezTo>
                <a:cubicBezTo>
                  <a:pt x="192" y="55"/>
                  <a:pt x="192" y="55"/>
                  <a:pt x="192" y="55"/>
                </a:cubicBezTo>
                <a:cubicBezTo>
                  <a:pt x="192" y="56"/>
                  <a:pt x="198" y="69"/>
                  <a:pt x="199" y="91"/>
                </a:cubicBezTo>
                <a:cubicBezTo>
                  <a:pt x="199" y="113"/>
                  <a:pt x="192" y="147"/>
                  <a:pt x="163" y="189"/>
                </a:cubicBezTo>
                <a:cubicBezTo>
                  <a:pt x="123" y="187"/>
                  <a:pt x="89" y="176"/>
                  <a:pt x="65" y="158"/>
                </a:cubicBezTo>
                <a:cubicBezTo>
                  <a:pt x="47" y="145"/>
                  <a:pt x="40" y="131"/>
                  <a:pt x="40" y="130"/>
                </a:cubicBezTo>
                <a:cubicBezTo>
                  <a:pt x="39" y="129"/>
                  <a:pt x="39" y="129"/>
                  <a:pt x="39" y="129"/>
                </a:cubicBezTo>
                <a:cubicBezTo>
                  <a:pt x="30" y="110"/>
                  <a:pt x="38" y="87"/>
                  <a:pt x="57" y="78"/>
                </a:cubicBezTo>
                <a:cubicBezTo>
                  <a:pt x="62" y="75"/>
                  <a:pt x="68" y="74"/>
                  <a:pt x="74" y="74"/>
                </a:cubicBezTo>
                <a:cubicBezTo>
                  <a:pt x="81" y="74"/>
                  <a:pt x="89" y="76"/>
                  <a:pt x="95" y="80"/>
                </a:cubicBezTo>
                <a:cubicBezTo>
                  <a:pt x="98" y="82"/>
                  <a:pt x="100" y="83"/>
                  <a:pt x="103" y="83"/>
                </a:cubicBezTo>
                <a:cubicBezTo>
                  <a:pt x="111" y="83"/>
                  <a:pt x="118" y="77"/>
                  <a:pt x="118" y="69"/>
                </a:cubicBezTo>
                <a:cubicBezTo>
                  <a:pt x="119" y="55"/>
                  <a:pt x="128" y="43"/>
                  <a:pt x="140" y="37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603" name="Group 339">
            <a:extLst>
              <a:ext uri="{FF2B5EF4-FFF2-40B4-BE49-F238E27FC236}">
                <a16:creationId xmlns:a16="http://schemas.microsoft.com/office/drawing/2014/main" id="{67E911DD-3879-0074-51A7-63E1E1FBC0F3}"/>
              </a:ext>
            </a:extLst>
          </p:cNvPr>
          <p:cNvGrpSpPr/>
          <p:nvPr/>
        </p:nvGrpSpPr>
        <p:grpSpPr>
          <a:xfrm>
            <a:off x="6540882" y="3205643"/>
            <a:ext cx="284160" cy="292097"/>
            <a:chOff x="334963" y="1543050"/>
            <a:chExt cx="284163" cy="292100"/>
          </a:xfrm>
          <a:solidFill>
            <a:srgbClr val="10A9A6"/>
          </a:solidFill>
        </p:grpSpPr>
        <p:sp>
          <p:nvSpPr>
            <p:cNvPr id="1604" name="Freeform 6">
              <a:extLst>
                <a:ext uri="{FF2B5EF4-FFF2-40B4-BE49-F238E27FC236}">
                  <a16:creationId xmlns:a16="http://schemas.microsoft.com/office/drawing/2014/main" id="{05ADEAE0-D789-21DB-7A3E-637BECDD95A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4963" y="1543050"/>
              <a:ext cx="273050" cy="292100"/>
            </a:xfrm>
            <a:custGeom>
              <a:avLst/>
              <a:gdLst/>
              <a:ahLst/>
              <a:cxnLst>
                <a:cxn ang="0">
                  <a:pos x="113" y="32"/>
                </a:cxn>
                <a:cxn ang="0">
                  <a:pos x="113" y="26"/>
                </a:cxn>
                <a:cxn ang="0">
                  <a:pos x="119" y="26"/>
                </a:cxn>
                <a:cxn ang="0">
                  <a:pos x="128" y="26"/>
                </a:cxn>
                <a:cxn ang="0">
                  <a:pos x="120" y="0"/>
                </a:cxn>
                <a:cxn ang="0">
                  <a:pos x="59" y="0"/>
                </a:cxn>
                <a:cxn ang="0">
                  <a:pos x="0" y="192"/>
                </a:cxn>
                <a:cxn ang="0">
                  <a:pos x="52" y="192"/>
                </a:cxn>
                <a:cxn ang="0">
                  <a:pos x="62" y="151"/>
                </a:cxn>
                <a:cxn ang="0">
                  <a:pos x="115" y="151"/>
                </a:cxn>
                <a:cxn ang="0">
                  <a:pos x="125" y="192"/>
                </a:cxn>
                <a:cxn ang="0">
                  <a:pos x="179" y="192"/>
                </a:cxn>
                <a:cxn ang="0">
                  <a:pos x="146" y="84"/>
                </a:cxn>
                <a:cxn ang="0">
                  <a:pos x="140" y="84"/>
                </a:cxn>
                <a:cxn ang="0">
                  <a:pos x="134" y="84"/>
                </a:cxn>
                <a:cxn ang="0">
                  <a:pos x="134" y="78"/>
                </a:cxn>
                <a:cxn ang="0">
                  <a:pos x="134" y="63"/>
                </a:cxn>
                <a:cxn ang="0">
                  <a:pos x="119" y="63"/>
                </a:cxn>
                <a:cxn ang="0">
                  <a:pos x="113" y="63"/>
                </a:cxn>
                <a:cxn ang="0">
                  <a:pos x="113" y="57"/>
                </a:cxn>
                <a:cxn ang="0">
                  <a:pos x="113" y="32"/>
                </a:cxn>
                <a:cxn ang="0">
                  <a:pos x="71" y="112"/>
                </a:cxn>
                <a:cxn ang="0">
                  <a:pos x="74" y="98"/>
                </a:cxn>
                <a:cxn ang="0">
                  <a:pos x="88" y="38"/>
                </a:cxn>
                <a:cxn ang="0">
                  <a:pos x="89" y="38"/>
                </a:cxn>
                <a:cxn ang="0">
                  <a:pos x="103" y="98"/>
                </a:cxn>
                <a:cxn ang="0">
                  <a:pos x="106" y="112"/>
                </a:cxn>
                <a:cxn ang="0">
                  <a:pos x="71" y="112"/>
                </a:cxn>
              </a:cxnLst>
              <a:rect l="0" t="0" r="r" b="b"/>
              <a:pathLst>
                <a:path w="179" h="192">
                  <a:moveTo>
                    <a:pt x="113" y="32"/>
                  </a:moveTo>
                  <a:cubicBezTo>
                    <a:pt x="113" y="26"/>
                    <a:pt x="113" y="26"/>
                    <a:pt x="113" y="26"/>
                  </a:cubicBezTo>
                  <a:cubicBezTo>
                    <a:pt x="119" y="26"/>
                    <a:pt x="119" y="26"/>
                    <a:pt x="119" y="26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0" y="0"/>
                    <a:pt x="120" y="0"/>
                    <a:pt x="120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52" y="192"/>
                    <a:pt x="52" y="192"/>
                    <a:pt x="52" y="192"/>
                  </a:cubicBezTo>
                  <a:cubicBezTo>
                    <a:pt x="62" y="151"/>
                    <a:pt x="62" y="151"/>
                    <a:pt x="62" y="151"/>
                  </a:cubicBezTo>
                  <a:cubicBezTo>
                    <a:pt x="115" y="151"/>
                    <a:pt x="115" y="151"/>
                    <a:pt x="115" y="151"/>
                  </a:cubicBezTo>
                  <a:cubicBezTo>
                    <a:pt x="125" y="192"/>
                    <a:pt x="125" y="192"/>
                    <a:pt x="125" y="192"/>
                  </a:cubicBezTo>
                  <a:cubicBezTo>
                    <a:pt x="179" y="192"/>
                    <a:pt x="179" y="192"/>
                    <a:pt x="179" y="192"/>
                  </a:cubicBezTo>
                  <a:cubicBezTo>
                    <a:pt x="146" y="84"/>
                    <a:pt x="146" y="84"/>
                    <a:pt x="146" y="84"/>
                  </a:cubicBezTo>
                  <a:cubicBezTo>
                    <a:pt x="140" y="84"/>
                    <a:pt x="140" y="84"/>
                    <a:pt x="140" y="84"/>
                  </a:cubicBezTo>
                  <a:cubicBezTo>
                    <a:pt x="134" y="84"/>
                    <a:pt x="134" y="84"/>
                    <a:pt x="134" y="84"/>
                  </a:cubicBezTo>
                  <a:cubicBezTo>
                    <a:pt x="134" y="78"/>
                    <a:pt x="134" y="78"/>
                    <a:pt x="134" y="78"/>
                  </a:cubicBezTo>
                  <a:cubicBezTo>
                    <a:pt x="134" y="63"/>
                    <a:pt x="134" y="63"/>
                    <a:pt x="134" y="63"/>
                  </a:cubicBezTo>
                  <a:cubicBezTo>
                    <a:pt x="119" y="63"/>
                    <a:pt x="119" y="63"/>
                    <a:pt x="119" y="63"/>
                  </a:cubicBezTo>
                  <a:cubicBezTo>
                    <a:pt x="113" y="63"/>
                    <a:pt x="113" y="63"/>
                    <a:pt x="113" y="63"/>
                  </a:cubicBezTo>
                  <a:cubicBezTo>
                    <a:pt x="113" y="57"/>
                    <a:pt x="113" y="57"/>
                    <a:pt x="113" y="57"/>
                  </a:cubicBezTo>
                  <a:cubicBezTo>
                    <a:pt x="113" y="32"/>
                    <a:pt x="113" y="32"/>
                    <a:pt x="113" y="32"/>
                  </a:cubicBezTo>
                  <a:close/>
                  <a:moveTo>
                    <a:pt x="71" y="112"/>
                  </a:moveTo>
                  <a:cubicBezTo>
                    <a:pt x="74" y="98"/>
                    <a:pt x="74" y="98"/>
                    <a:pt x="74" y="98"/>
                  </a:cubicBezTo>
                  <a:cubicBezTo>
                    <a:pt x="79" y="80"/>
                    <a:pt x="84" y="57"/>
                    <a:pt x="88" y="38"/>
                  </a:cubicBezTo>
                  <a:cubicBezTo>
                    <a:pt x="89" y="38"/>
                    <a:pt x="89" y="38"/>
                    <a:pt x="89" y="38"/>
                  </a:cubicBezTo>
                  <a:cubicBezTo>
                    <a:pt x="94" y="57"/>
                    <a:pt x="98" y="80"/>
                    <a:pt x="103" y="98"/>
                  </a:cubicBezTo>
                  <a:cubicBezTo>
                    <a:pt x="106" y="112"/>
                    <a:pt x="106" y="112"/>
                    <a:pt x="106" y="112"/>
                  </a:cubicBezTo>
                  <a:lnTo>
                    <a:pt x="71" y="1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05" name="Freeform 7">
              <a:extLst>
                <a:ext uri="{FF2B5EF4-FFF2-40B4-BE49-F238E27FC236}">
                  <a16:creationId xmlns:a16="http://schemas.microsoft.com/office/drawing/2014/main" id="{A0A84A7B-95A3-409A-A6A5-3321FA41C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938" y="1557338"/>
              <a:ext cx="103188" cy="104775"/>
            </a:xfrm>
            <a:custGeom>
              <a:avLst/>
              <a:gdLst/>
              <a:ahLst/>
              <a:cxnLst>
                <a:cxn ang="0">
                  <a:pos x="65" y="21"/>
                </a:cxn>
                <a:cxn ang="0">
                  <a:pos x="44" y="21"/>
                </a:cxn>
                <a:cxn ang="0">
                  <a:pos x="44" y="0"/>
                </a:cxn>
                <a:cxn ang="0">
                  <a:pos x="20" y="0"/>
                </a:cxn>
                <a:cxn ang="0">
                  <a:pos x="20" y="21"/>
                </a:cxn>
                <a:cxn ang="0">
                  <a:pos x="11" y="21"/>
                </a:cxn>
                <a:cxn ang="0">
                  <a:pos x="0" y="21"/>
                </a:cxn>
                <a:cxn ang="0">
                  <a:pos x="0" y="45"/>
                </a:cxn>
                <a:cxn ang="0">
                  <a:pos x="17" y="45"/>
                </a:cxn>
                <a:cxn ang="0">
                  <a:pos x="20" y="45"/>
                </a:cxn>
                <a:cxn ang="0">
                  <a:pos x="20" y="54"/>
                </a:cxn>
                <a:cxn ang="0">
                  <a:pos x="20" y="66"/>
                </a:cxn>
                <a:cxn ang="0">
                  <a:pos x="24" y="66"/>
                </a:cxn>
                <a:cxn ang="0">
                  <a:pos x="44" y="66"/>
                </a:cxn>
                <a:cxn ang="0">
                  <a:pos x="44" y="45"/>
                </a:cxn>
                <a:cxn ang="0">
                  <a:pos x="65" y="45"/>
                </a:cxn>
                <a:cxn ang="0">
                  <a:pos x="65" y="21"/>
                </a:cxn>
              </a:cxnLst>
              <a:rect l="0" t="0" r="r" b="b"/>
              <a:pathLst>
                <a:path w="65" h="66">
                  <a:moveTo>
                    <a:pt x="65" y="21"/>
                  </a:moveTo>
                  <a:lnTo>
                    <a:pt x="44" y="21"/>
                  </a:lnTo>
                  <a:lnTo>
                    <a:pt x="44" y="0"/>
                  </a:lnTo>
                  <a:lnTo>
                    <a:pt x="20" y="0"/>
                  </a:lnTo>
                  <a:lnTo>
                    <a:pt x="20" y="21"/>
                  </a:lnTo>
                  <a:lnTo>
                    <a:pt x="11" y="21"/>
                  </a:lnTo>
                  <a:lnTo>
                    <a:pt x="0" y="21"/>
                  </a:lnTo>
                  <a:lnTo>
                    <a:pt x="0" y="45"/>
                  </a:lnTo>
                  <a:lnTo>
                    <a:pt x="17" y="45"/>
                  </a:lnTo>
                  <a:lnTo>
                    <a:pt x="20" y="45"/>
                  </a:lnTo>
                  <a:lnTo>
                    <a:pt x="20" y="54"/>
                  </a:lnTo>
                  <a:lnTo>
                    <a:pt x="20" y="66"/>
                  </a:lnTo>
                  <a:lnTo>
                    <a:pt x="24" y="66"/>
                  </a:lnTo>
                  <a:lnTo>
                    <a:pt x="44" y="66"/>
                  </a:lnTo>
                  <a:lnTo>
                    <a:pt x="44" y="45"/>
                  </a:lnTo>
                  <a:lnTo>
                    <a:pt x="65" y="45"/>
                  </a:lnTo>
                  <a:lnTo>
                    <a:pt x="65" y="2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606" name="Group 342">
            <a:extLst>
              <a:ext uri="{FF2B5EF4-FFF2-40B4-BE49-F238E27FC236}">
                <a16:creationId xmlns:a16="http://schemas.microsoft.com/office/drawing/2014/main" id="{3F4E64FE-FDE4-5F06-C5B5-629DFCF742F7}"/>
              </a:ext>
            </a:extLst>
          </p:cNvPr>
          <p:cNvGrpSpPr/>
          <p:nvPr/>
        </p:nvGrpSpPr>
        <p:grpSpPr>
          <a:xfrm>
            <a:off x="7094913" y="3205643"/>
            <a:ext cx="284160" cy="292097"/>
            <a:chOff x="889000" y="1543050"/>
            <a:chExt cx="284163" cy="292100"/>
          </a:xfrm>
          <a:solidFill>
            <a:srgbClr val="10A9A6"/>
          </a:solidFill>
        </p:grpSpPr>
        <p:sp>
          <p:nvSpPr>
            <p:cNvPr id="1607" name="Freeform 8">
              <a:extLst>
                <a:ext uri="{FF2B5EF4-FFF2-40B4-BE49-F238E27FC236}">
                  <a16:creationId xmlns:a16="http://schemas.microsoft.com/office/drawing/2014/main" id="{BBE33173-95E3-E010-BDD5-CD2A4145503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9000" y="1543050"/>
              <a:ext cx="273050" cy="292100"/>
            </a:xfrm>
            <a:custGeom>
              <a:avLst/>
              <a:gdLst/>
              <a:ahLst/>
              <a:cxnLst>
                <a:cxn ang="0">
                  <a:pos x="62" y="151"/>
                </a:cxn>
                <a:cxn ang="0">
                  <a:pos x="115" y="151"/>
                </a:cxn>
                <a:cxn ang="0">
                  <a:pos x="125" y="192"/>
                </a:cxn>
                <a:cxn ang="0">
                  <a:pos x="179" y="192"/>
                </a:cxn>
                <a:cxn ang="0">
                  <a:pos x="139" y="63"/>
                </a:cxn>
                <a:cxn ang="0">
                  <a:pos x="119" y="63"/>
                </a:cxn>
                <a:cxn ang="0">
                  <a:pos x="113" y="63"/>
                </a:cxn>
                <a:cxn ang="0">
                  <a:pos x="113" y="57"/>
                </a:cxn>
                <a:cxn ang="0">
                  <a:pos x="113" y="32"/>
                </a:cxn>
                <a:cxn ang="0">
                  <a:pos x="113" y="26"/>
                </a:cxn>
                <a:cxn ang="0">
                  <a:pos x="119" y="26"/>
                </a:cxn>
                <a:cxn ang="0">
                  <a:pos x="128" y="26"/>
                </a:cxn>
                <a:cxn ang="0">
                  <a:pos x="120" y="0"/>
                </a:cxn>
                <a:cxn ang="0">
                  <a:pos x="59" y="0"/>
                </a:cxn>
                <a:cxn ang="0">
                  <a:pos x="0" y="192"/>
                </a:cxn>
                <a:cxn ang="0">
                  <a:pos x="52" y="192"/>
                </a:cxn>
                <a:cxn ang="0">
                  <a:pos x="62" y="151"/>
                </a:cxn>
                <a:cxn ang="0">
                  <a:pos x="74" y="98"/>
                </a:cxn>
                <a:cxn ang="0">
                  <a:pos x="88" y="38"/>
                </a:cxn>
                <a:cxn ang="0">
                  <a:pos x="89" y="38"/>
                </a:cxn>
                <a:cxn ang="0">
                  <a:pos x="103" y="98"/>
                </a:cxn>
                <a:cxn ang="0">
                  <a:pos x="106" y="112"/>
                </a:cxn>
                <a:cxn ang="0">
                  <a:pos x="71" y="112"/>
                </a:cxn>
                <a:cxn ang="0">
                  <a:pos x="74" y="98"/>
                </a:cxn>
              </a:cxnLst>
              <a:rect l="0" t="0" r="r" b="b"/>
              <a:pathLst>
                <a:path w="179" h="192">
                  <a:moveTo>
                    <a:pt x="62" y="151"/>
                  </a:moveTo>
                  <a:cubicBezTo>
                    <a:pt x="115" y="151"/>
                    <a:pt x="115" y="151"/>
                    <a:pt x="115" y="151"/>
                  </a:cubicBezTo>
                  <a:cubicBezTo>
                    <a:pt x="125" y="192"/>
                    <a:pt x="125" y="192"/>
                    <a:pt x="125" y="192"/>
                  </a:cubicBezTo>
                  <a:cubicBezTo>
                    <a:pt x="179" y="192"/>
                    <a:pt x="179" y="192"/>
                    <a:pt x="179" y="192"/>
                  </a:cubicBezTo>
                  <a:cubicBezTo>
                    <a:pt x="139" y="63"/>
                    <a:pt x="139" y="63"/>
                    <a:pt x="139" y="63"/>
                  </a:cubicBezTo>
                  <a:cubicBezTo>
                    <a:pt x="119" y="63"/>
                    <a:pt x="119" y="63"/>
                    <a:pt x="119" y="63"/>
                  </a:cubicBezTo>
                  <a:cubicBezTo>
                    <a:pt x="113" y="63"/>
                    <a:pt x="113" y="63"/>
                    <a:pt x="113" y="63"/>
                  </a:cubicBezTo>
                  <a:cubicBezTo>
                    <a:pt x="113" y="57"/>
                    <a:pt x="113" y="57"/>
                    <a:pt x="113" y="57"/>
                  </a:cubicBezTo>
                  <a:cubicBezTo>
                    <a:pt x="113" y="32"/>
                    <a:pt x="113" y="32"/>
                    <a:pt x="113" y="32"/>
                  </a:cubicBezTo>
                  <a:cubicBezTo>
                    <a:pt x="113" y="26"/>
                    <a:pt x="113" y="26"/>
                    <a:pt x="113" y="26"/>
                  </a:cubicBezTo>
                  <a:cubicBezTo>
                    <a:pt x="119" y="26"/>
                    <a:pt x="119" y="26"/>
                    <a:pt x="119" y="26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0" y="0"/>
                    <a:pt x="120" y="0"/>
                    <a:pt x="120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52" y="192"/>
                    <a:pt x="52" y="192"/>
                    <a:pt x="52" y="192"/>
                  </a:cubicBezTo>
                  <a:lnTo>
                    <a:pt x="62" y="151"/>
                  </a:lnTo>
                  <a:close/>
                  <a:moveTo>
                    <a:pt x="74" y="98"/>
                  </a:moveTo>
                  <a:cubicBezTo>
                    <a:pt x="79" y="80"/>
                    <a:pt x="84" y="57"/>
                    <a:pt x="88" y="38"/>
                  </a:cubicBezTo>
                  <a:cubicBezTo>
                    <a:pt x="89" y="38"/>
                    <a:pt x="89" y="38"/>
                    <a:pt x="89" y="38"/>
                  </a:cubicBezTo>
                  <a:cubicBezTo>
                    <a:pt x="94" y="57"/>
                    <a:pt x="98" y="80"/>
                    <a:pt x="103" y="98"/>
                  </a:cubicBezTo>
                  <a:cubicBezTo>
                    <a:pt x="106" y="112"/>
                    <a:pt x="106" y="112"/>
                    <a:pt x="106" y="112"/>
                  </a:cubicBezTo>
                  <a:cubicBezTo>
                    <a:pt x="71" y="112"/>
                    <a:pt x="71" y="112"/>
                    <a:pt x="71" y="112"/>
                  </a:cubicBezTo>
                  <a:lnTo>
                    <a:pt x="74" y="9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08" name="Freeform 9">
              <a:extLst>
                <a:ext uri="{FF2B5EF4-FFF2-40B4-BE49-F238E27FC236}">
                  <a16:creationId xmlns:a16="http://schemas.microsoft.com/office/drawing/2014/main" id="{D7E014D9-34EC-D238-B8D8-80C0C53A2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9975" y="1590675"/>
              <a:ext cx="103188" cy="38100"/>
            </a:xfrm>
            <a:custGeom>
              <a:avLst/>
              <a:gdLst/>
              <a:ahLst/>
              <a:cxnLst>
                <a:cxn ang="0">
                  <a:pos x="65" y="0"/>
                </a:cxn>
                <a:cxn ang="0">
                  <a:pos x="11" y="0"/>
                </a:cxn>
                <a:cxn ang="0">
                  <a:pos x="0" y="0"/>
                </a:cxn>
                <a:cxn ang="0">
                  <a:pos x="0" y="24"/>
                </a:cxn>
                <a:cxn ang="0">
                  <a:pos x="17" y="24"/>
                </a:cxn>
                <a:cxn ang="0">
                  <a:pos x="65" y="24"/>
                </a:cxn>
                <a:cxn ang="0">
                  <a:pos x="65" y="0"/>
                </a:cxn>
              </a:cxnLst>
              <a:rect l="0" t="0" r="r" b="b"/>
              <a:pathLst>
                <a:path w="65" h="24">
                  <a:moveTo>
                    <a:pt x="65" y="0"/>
                  </a:moveTo>
                  <a:lnTo>
                    <a:pt x="11" y="0"/>
                  </a:lnTo>
                  <a:lnTo>
                    <a:pt x="0" y="0"/>
                  </a:lnTo>
                  <a:lnTo>
                    <a:pt x="0" y="24"/>
                  </a:lnTo>
                  <a:lnTo>
                    <a:pt x="17" y="24"/>
                  </a:lnTo>
                  <a:lnTo>
                    <a:pt x="65" y="24"/>
                  </a:lnTo>
                  <a:lnTo>
                    <a:pt x="65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609" name="Group 345">
            <a:extLst>
              <a:ext uri="{FF2B5EF4-FFF2-40B4-BE49-F238E27FC236}">
                <a16:creationId xmlns:a16="http://schemas.microsoft.com/office/drawing/2014/main" id="{45489937-AA5C-C854-2B93-183325BB2E1F}"/>
              </a:ext>
            </a:extLst>
          </p:cNvPr>
          <p:cNvGrpSpPr/>
          <p:nvPr/>
        </p:nvGrpSpPr>
        <p:grpSpPr>
          <a:xfrm>
            <a:off x="8144241" y="2419803"/>
            <a:ext cx="322260" cy="330197"/>
            <a:chOff x="1938338" y="928688"/>
            <a:chExt cx="322263" cy="330200"/>
          </a:xfrm>
          <a:solidFill>
            <a:srgbClr val="003845"/>
          </a:solidFill>
        </p:grpSpPr>
        <p:sp>
          <p:nvSpPr>
            <p:cNvPr id="1610" name="Freeform 10">
              <a:extLst>
                <a:ext uri="{FF2B5EF4-FFF2-40B4-BE49-F238E27FC236}">
                  <a16:creationId xmlns:a16="http://schemas.microsoft.com/office/drawing/2014/main" id="{9853F768-D1AA-23E0-3F30-CBD197322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0263" y="1001713"/>
              <a:ext cx="160338" cy="257175"/>
            </a:xfrm>
            <a:custGeom>
              <a:avLst/>
              <a:gdLst/>
              <a:ahLst/>
              <a:cxnLst>
                <a:cxn ang="0">
                  <a:pos x="86" y="39"/>
                </a:cxn>
                <a:cxn ang="0">
                  <a:pos x="86" y="109"/>
                </a:cxn>
                <a:cxn ang="0">
                  <a:pos x="75" y="107"/>
                </a:cxn>
                <a:cxn ang="0">
                  <a:pos x="44" y="137"/>
                </a:cxn>
                <a:cxn ang="0">
                  <a:pos x="75" y="168"/>
                </a:cxn>
                <a:cxn ang="0">
                  <a:pos x="105" y="137"/>
                </a:cxn>
                <a:cxn ang="0">
                  <a:pos x="105" y="137"/>
                </a:cxn>
                <a:cxn ang="0">
                  <a:pos x="105" y="39"/>
                </a:cxn>
                <a:cxn ang="0">
                  <a:pos x="105" y="0"/>
                </a:cxn>
                <a:cxn ang="0">
                  <a:pos x="86" y="0"/>
                </a:cxn>
                <a:cxn ang="0">
                  <a:pos x="9" y="0"/>
                </a:cxn>
                <a:cxn ang="0">
                  <a:pos x="9" y="7"/>
                </a:cxn>
                <a:cxn ang="0">
                  <a:pos x="0" y="39"/>
                </a:cxn>
                <a:cxn ang="0">
                  <a:pos x="86" y="39"/>
                </a:cxn>
              </a:cxnLst>
              <a:rect l="0" t="0" r="r" b="b"/>
              <a:pathLst>
                <a:path w="105" h="168">
                  <a:moveTo>
                    <a:pt x="86" y="39"/>
                  </a:moveTo>
                  <a:cubicBezTo>
                    <a:pt x="86" y="109"/>
                    <a:pt x="86" y="109"/>
                    <a:pt x="86" y="109"/>
                  </a:cubicBezTo>
                  <a:cubicBezTo>
                    <a:pt x="83" y="108"/>
                    <a:pt x="79" y="107"/>
                    <a:pt x="75" y="107"/>
                  </a:cubicBezTo>
                  <a:cubicBezTo>
                    <a:pt x="58" y="107"/>
                    <a:pt x="44" y="121"/>
                    <a:pt x="44" y="137"/>
                  </a:cubicBezTo>
                  <a:cubicBezTo>
                    <a:pt x="44" y="154"/>
                    <a:pt x="58" y="168"/>
                    <a:pt x="75" y="168"/>
                  </a:cubicBezTo>
                  <a:cubicBezTo>
                    <a:pt x="92" y="168"/>
                    <a:pt x="105" y="154"/>
                    <a:pt x="105" y="137"/>
                  </a:cubicBezTo>
                  <a:cubicBezTo>
                    <a:pt x="105" y="137"/>
                    <a:pt x="105" y="137"/>
                    <a:pt x="105" y="137"/>
                  </a:cubicBezTo>
                  <a:cubicBezTo>
                    <a:pt x="105" y="39"/>
                    <a:pt x="105" y="39"/>
                    <a:pt x="105" y="39"/>
                  </a:cubicBezTo>
                  <a:cubicBezTo>
                    <a:pt x="105" y="0"/>
                    <a:pt x="105" y="0"/>
                    <a:pt x="105" y="0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2"/>
                    <a:pt x="9" y="5"/>
                    <a:pt x="9" y="7"/>
                  </a:cubicBezTo>
                  <a:cubicBezTo>
                    <a:pt x="9" y="19"/>
                    <a:pt x="6" y="29"/>
                    <a:pt x="0" y="39"/>
                  </a:cubicBezTo>
                  <a:lnTo>
                    <a:pt x="86" y="3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11" name="Freeform 11">
              <a:extLst>
                <a:ext uri="{FF2B5EF4-FFF2-40B4-BE49-F238E27FC236}">
                  <a16:creationId xmlns:a16="http://schemas.microsoft.com/office/drawing/2014/main" id="{796EB687-F4D8-F2EE-57A5-8899C3A9B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9138" y="1082675"/>
              <a:ext cx="92075" cy="176213"/>
            </a:xfrm>
            <a:custGeom>
              <a:avLst/>
              <a:gdLst/>
              <a:ahLst/>
              <a:cxnLst>
                <a:cxn ang="0">
                  <a:pos x="61" y="0"/>
                </a:cxn>
                <a:cxn ang="0">
                  <a:pos x="42" y="11"/>
                </a:cxn>
                <a:cxn ang="0">
                  <a:pos x="42" y="56"/>
                </a:cxn>
                <a:cxn ang="0">
                  <a:pos x="31" y="54"/>
                </a:cxn>
                <a:cxn ang="0">
                  <a:pos x="0" y="84"/>
                </a:cxn>
                <a:cxn ang="0">
                  <a:pos x="31" y="115"/>
                </a:cxn>
                <a:cxn ang="0">
                  <a:pos x="61" y="84"/>
                </a:cxn>
                <a:cxn ang="0">
                  <a:pos x="61" y="84"/>
                </a:cxn>
                <a:cxn ang="0">
                  <a:pos x="61" y="0"/>
                </a:cxn>
              </a:cxnLst>
              <a:rect l="0" t="0" r="r" b="b"/>
              <a:pathLst>
                <a:path w="61" h="115">
                  <a:moveTo>
                    <a:pt x="61" y="0"/>
                  </a:moveTo>
                  <a:cubicBezTo>
                    <a:pt x="56" y="5"/>
                    <a:pt x="49" y="8"/>
                    <a:pt x="42" y="11"/>
                  </a:cubicBezTo>
                  <a:cubicBezTo>
                    <a:pt x="42" y="56"/>
                    <a:pt x="42" y="56"/>
                    <a:pt x="42" y="56"/>
                  </a:cubicBezTo>
                  <a:cubicBezTo>
                    <a:pt x="39" y="55"/>
                    <a:pt x="35" y="54"/>
                    <a:pt x="31" y="54"/>
                  </a:cubicBezTo>
                  <a:cubicBezTo>
                    <a:pt x="14" y="54"/>
                    <a:pt x="0" y="68"/>
                    <a:pt x="0" y="84"/>
                  </a:cubicBezTo>
                  <a:cubicBezTo>
                    <a:pt x="0" y="101"/>
                    <a:pt x="14" y="115"/>
                    <a:pt x="31" y="115"/>
                  </a:cubicBezTo>
                  <a:cubicBezTo>
                    <a:pt x="48" y="115"/>
                    <a:pt x="61" y="101"/>
                    <a:pt x="61" y="84"/>
                  </a:cubicBezTo>
                  <a:cubicBezTo>
                    <a:pt x="61" y="84"/>
                    <a:pt x="61" y="84"/>
                    <a:pt x="61" y="84"/>
                  </a:cubicBezTo>
                  <a:lnTo>
                    <a:pt x="61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12" name="Freeform 12">
              <a:extLst>
                <a:ext uri="{FF2B5EF4-FFF2-40B4-BE49-F238E27FC236}">
                  <a16:creationId xmlns:a16="http://schemas.microsoft.com/office/drawing/2014/main" id="{D32BAE7E-9A24-B142-9F4B-0FB71B43A8C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38338" y="928688"/>
              <a:ext cx="166688" cy="168275"/>
            </a:xfrm>
            <a:custGeom>
              <a:avLst/>
              <a:gdLst/>
              <a:ahLst/>
              <a:cxnLst>
                <a:cxn ang="0">
                  <a:pos x="55" y="110"/>
                </a:cxn>
                <a:cxn ang="0">
                  <a:pos x="75" y="106"/>
                </a:cxn>
                <a:cxn ang="0">
                  <a:pos x="94" y="93"/>
                </a:cxn>
                <a:cxn ang="0">
                  <a:pos x="99" y="87"/>
                </a:cxn>
                <a:cxn ang="0">
                  <a:pos x="109" y="55"/>
                </a:cxn>
                <a:cxn ang="0">
                  <a:pos x="109" y="48"/>
                </a:cxn>
                <a:cxn ang="0">
                  <a:pos x="55" y="0"/>
                </a:cxn>
                <a:cxn ang="0">
                  <a:pos x="0" y="55"/>
                </a:cxn>
                <a:cxn ang="0">
                  <a:pos x="55" y="110"/>
                </a:cxn>
                <a:cxn ang="0">
                  <a:pos x="21" y="43"/>
                </a:cxn>
                <a:cxn ang="0">
                  <a:pos x="42" y="43"/>
                </a:cxn>
                <a:cxn ang="0">
                  <a:pos x="42" y="21"/>
                </a:cxn>
                <a:cxn ang="0">
                  <a:pos x="67" y="21"/>
                </a:cxn>
                <a:cxn ang="0">
                  <a:pos x="67" y="43"/>
                </a:cxn>
                <a:cxn ang="0">
                  <a:pos x="89" y="43"/>
                </a:cxn>
                <a:cxn ang="0">
                  <a:pos x="89" y="48"/>
                </a:cxn>
                <a:cxn ang="0">
                  <a:pos x="89" y="67"/>
                </a:cxn>
                <a:cxn ang="0">
                  <a:pos x="75" y="67"/>
                </a:cxn>
                <a:cxn ang="0">
                  <a:pos x="67" y="67"/>
                </a:cxn>
                <a:cxn ang="0">
                  <a:pos x="67" y="89"/>
                </a:cxn>
                <a:cxn ang="0">
                  <a:pos x="42" y="89"/>
                </a:cxn>
                <a:cxn ang="0">
                  <a:pos x="42" y="67"/>
                </a:cxn>
                <a:cxn ang="0">
                  <a:pos x="21" y="67"/>
                </a:cxn>
                <a:cxn ang="0">
                  <a:pos x="21" y="43"/>
                </a:cxn>
              </a:cxnLst>
              <a:rect l="0" t="0" r="r" b="b"/>
              <a:pathLst>
                <a:path w="109" h="110">
                  <a:moveTo>
                    <a:pt x="55" y="110"/>
                  </a:moveTo>
                  <a:cubicBezTo>
                    <a:pt x="62" y="110"/>
                    <a:pt x="69" y="108"/>
                    <a:pt x="75" y="106"/>
                  </a:cubicBezTo>
                  <a:cubicBezTo>
                    <a:pt x="82" y="103"/>
                    <a:pt x="89" y="98"/>
                    <a:pt x="94" y="93"/>
                  </a:cubicBezTo>
                  <a:cubicBezTo>
                    <a:pt x="96" y="91"/>
                    <a:pt x="98" y="89"/>
                    <a:pt x="99" y="87"/>
                  </a:cubicBezTo>
                  <a:cubicBezTo>
                    <a:pt x="106" y="78"/>
                    <a:pt x="109" y="67"/>
                    <a:pt x="109" y="55"/>
                  </a:cubicBezTo>
                  <a:cubicBezTo>
                    <a:pt x="109" y="53"/>
                    <a:pt x="109" y="50"/>
                    <a:pt x="109" y="48"/>
                  </a:cubicBezTo>
                  <a:cubicBezTo>
                    <a:pt x="106" y="21"/>
                    <a:pt x="83" y="0"/>
                    <a:pt x="55" y="0"/>
                  </a:cubicBezTo>
                  <a:cubicBezTo>
                    <a:pt x="25" y="0"/>
                    <a:pt x="0" y="25"/>
                    <a:pt x="0" y="55"/>
                  </a:cubicBezTo>
                  <a:cubicBezTo>
                    <a:pt x="0" y="85"/>
                    <a:pt x="25" y="110"/>
                    <a:pt x="55" y="110"/>
                  </a:cubicBezTo>
                  <a:moveTo>
                    <a:pt x="21" y="43"/>
                  </a:moveTo>
                  <a:cubicBezTo>
                    <a:pt x="42" y="43"/>
                    <a:pt x="42" y="43"/>
                    <a:pt x="42" y="43"/>
                  </a:cubicBezTo>
                  <a:cubicBezTo>
                    <a:pt x="42" y="21"/>
                    <a:pt x="42" y="21"/>
                    <a:pt x="42" y="21"/>
                  </a:cubicBezTo>
                  <a:cubicBezTo>
                    <a:pt x="67" y="21"/>
                    <a:pt x="67" y="21"/>
                    <a:pt x="67" y="21"/>
                  </a:cubicBezTo>
                  <a:cubicBezTo>
                    <a:pt x="67" y="43"/>
                    <a:pt x="67" y="43"/>
                    <a:pt x="67" y="43"/>
                  </a:cubicBezTo>
                  <a:cubicBezTo>
                    <a:pt x="89" y="43"/>
                    <a:pt x="89" y="43"/>
                    <a:pt x="89" y="43"/>
                  </a:cubicBezTo>
                  <a:cubicBezTo>
                    <a:pt x="89" y="48"/>
                    <a:pt x="89" y="48"/>
                    <a:pt x="89" y="48"/>
                  </a:cubicBezTo>
                  <a:cubicBezTo>
                    <a:pt x="89" y="67"/>
                    <a:pt x="89" y="67"/>
                    <a:pt x="89" y="67"/>
                  </a:cubicBezTo>
                  <a:cubicBezTo>
                    <a:pt x="75" y="67"/>
                    <a:pt x="75" y="67"/>
                    <a:pt x="75" y="67"/>
                  </a:cubicBezTo>
                  <a:cubicBezTo>
                    <a:pt x="67" y="67"/>
                    <a:pt x="67" y="67"/>
                    <a:pt x="67" y="67"/>
                  </a:cubicBezTo>
                  <a:cubicBezTo>
                    <a:pt x="67" y="89"/>
                    <a:pt x="67" y="89"/>
                    <a:pt x="67" y="89"/>
                  </a:cubicBezTo>
                  <a:cubicBezTo>
                    <a:pt x="42" y="89"/>
                    <a:pt x="42" y="89"/>
                    <a:pt x="42" y="89"/>
                  </a:cubicBezTo>
                  <a:cubicBezTo>
                    <a:pt x="42" y="67"/>
                    <a:pt x="42" y="67"/>
                    <a:pt x="42" y="67"/>
                  </a:cubicBezTo>
                  <a:cubicBezTo>
                    <a:pt x="21" y="67"/>
                    <a:pt x="21" y="67"/>
                    <a:pt x="21" y="67"/>
                  </a:cubicBezTo>
                  <a:lnTo>
                    <a:pt x="21" y="4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613" name="Freeform 13">
            <a:extLst>
              <a:ext uri="{FF2B5EF4-FFF2-40B4-BE49-F238E27FC236}">
                <a16:creationId xmlns:a16="http://schemas.microsoft.com/office/drawing/2014/main" id="{CF62E3C1-9F86-035E-66E5-878973E6A70F}"/>
              </a:ext>
            </a:extLst>
          </p:cNvPr>
          <p:cNvSpPr>
            <a:spLocks noEditPoints="1"/>
          </p:cNvSpPr>
          <p:nvPr/>
        </p:nvSpPr>
        <p:spPr bwMode="auto">
          <a:xfrm>
            <a:off x="7099677" y="5266957"/>
            <a:ext cx="276222" cy="276222"/>
          </a:xfrm>
          <a:custGeom>
            <a:avLst/>
            <a:gdLst/>
            <a:ahLst/>
            <a:cxnLst>
              <a:cxn ang="0">
                <a:pos x="127" y="93"/>
              </a:cxn>
              <a:cxn ang="0">
                <a:pos x="135" y="56"/>
              </a:cxn>
              <a:cxn ang="0">
                <a:pos x="136" y="50"/>
              </a:cxn>
              <a:cxn ang="0">
                <a:pos x="130" y="49"/>
              </a:cxn>
              <a:cxn ang="0">
                <a:pos x="120" y="49"/>
              </a:cxn>
              <a:cxn ang="0">
                <a:pos x="61" y="66"/>
              </a:cxn>
              <a:cxn ang="0">
                <a:pos x="43" y="109"/>
              </a:cxn>
              <a:cxn ang="0">
                <a:pos x="77" y="137"/>
              </a:cxn>
              <a:cxn ang="0">
                <a:pos x="104" y="128"/>
              </a:cxn>
              <a:cxn ang="0">
                <a:pos x="130" y="137"/>
              </a:cxn>
              <a:cxn ang="0">
                <a:pos x="170" y="114"/>
              </a:cxn>
              <a:cxn ang="0">
                <a:pos x="182" y="75"/>
              </a:cxn>
              <a:cxn ang="0">
                <a:pos x="152" y="17"/>
              </a:cxn>
              <a:cxn ang="0">
                <a:pos x="98" y="0"/>
              </a:cxn>
              <a:cxn ang="0">
                <a:pos x="24" y="35"/>
              </a:cxn>
              <a:cxn ang="0">
                <a:pos x="0" y="105"/>
              </a:cxn>
              <a:cxn ang="0">
                <a:pos x="27" y="163"/>
              </a:cxn>
              <a:cxn ang="0">
                <a:pos x="84" y="181"/>
              </a:cxn>
              <a:cxn ang="0">
                <a:pos x="162" y="162"/>
              </a:cxn>
              <a:cxn ang="0">
                <a:pos x="166" y="159"/>
              </a:cxn>
              <a:cxn ang="0">
                <a:pos x="164" y="155"/>
              </a:cxn>
              <a:cxn ang="0">
                <a:pos x="157" y="139"/>
              </a:cxn>
              <a:cxn ang="0">
                <a:pos x="155" y="134"/>
              </a:cxn>
              <a:cxn ang="0">
                <a:pos x="150" y="136"/>
              </a:cxn>
              <a:cxn ang="0">
                <a:pos x="86" y="155"/>
              </a:cxn>
              <a:cxn ang="0">
                <a:pos x="46" y="142"/>
              </a:cxn>
              <a:cxn ang="0">
                <a:pos x="32" y="105"/>
              </a:cxn>
              <a:cxn ang="0">
                <a:pos x="96" y="26"/>
              </a:cxn>
              <a:cxn ang="0">
                <a:pos x="135" y="40"/>
              </a:cxn>
              <a:cxn ang="0">
                <a:pos x="150" y="76"/>
              </a:cxn>
              <a:cxn ang="0">
                <a:pos x="145" y="98"/>
              </a:cxn>
              <a:cxn ang="0">
                <a:pos x="130" y="110"/>
              </a:cxn>
              <a:cxn ang="0">
                <a:pos x="125" y="106"/>
              </a:cxn>
              <a:cxn ang="0">
                <a:pos x="127" y="95"/>
              </a:cxn>
              <a:cxn ang="0">
                <a:pos x="127" y="93"/>
              </a:cxn>
              <a:cxn ang="0">
                <a:pos x="99" y="77"/>
              </a:cxn>
              <a:cxn ang="0">
                <a:pos x="78" y="110"/>
              </a:cxn>
              <a:cxn ang="0">
                <a:pos x="75" y="108"/>
              </a:cxn>
              <a:cxn ang="0">
                <a:pos x="88" y="81"/>
              </a:cxn>
              <a:cxn ang="0">
                <a:pos x="99" y="77"/>
              </a:cxn>
            </a:cxnLst>
            <a:rect l="0" t="0" r="r" b="b"/>
            <a:pathLst>
              <a:path w="182" h="181">
                <a:moveTo>
                  <a:pt x="127" y="93"/>
                </a:moveTo>
                <a:cubicBezTo>
                  <a:pt x="135" y="56"/>
                  <a:pt x="135" y="56"/>
                  <a:pt x="135" y="56"/>
                </a:cubicBezTo>
                <a:cubicBezTo>
                  <a:pt x="136" y="50"/>
                  <a:pt x="136" y="50"/>
                  <a:pt x="136" y="50"/>
                </a:cubicBezTo>
                <a:cubicBezTo>
                  <a:pt x="130" y="49"/>
                  <a:pt x="130" y="49"/>
                  <a:pt x="130" y="49"/>
                </a:cubicBezTo>
                <a:cubicBezTo>
                  <a:pt x="126" y="49"/>
                  <a:pt x="123" y="49"/>
                  <a:pt x="120" y="49"/>
                </a:cubicBezTo>
                <a:cubicBezTo>
                  <a:pt x="85" y="49"/>
                  <a:pt x="71" y="56"/>
                  <a:pt x="61" y="66"/>
                </a:cubicBezTo>
                <a:cubicBezTo>
                  <a:pt x="51" y="77"/>
                  <a:pt x="43" y="95"/>
                  <a:pt x="43" y="109"/>
                </a:cubicBezTo>
                <a:cubicBezTo>
                  <a:pt x="43" y="125"/>
                  <a:pt x="57" y="137"/>
                  <a:pt x="77" y="137"/>
                </a:cubicBezTo>
                <a:cubicBezTo>
                  <a:pt x="89" y="137"/>
                  <a:pt x="96" y="133"/>
                  <a:pt x="104" y="128"/>
                </a:cubicBezTo>
                <a:cubicBezTo>
                  <a:pt x="111" y="134"/>
                  <a:pt x="117" y="137"/>
                  <a:pt x="130" y="137"/>
                </a:cubicBezTo>
                <a:cubicBezTo>
                  <a:pt x="147" y="137"/>
                  <a:pt x="161" y="129"/>
                  <a:pt x="170" y="114"/>
                </a:cubicBezTo>
                <a:cubicBezTo>
                  <a:pt x="177" y="103"/>
                  <a:pt x="182" y="89"/>
                  <a:pt x="182" y="75"/>
                </a:cubicBezTo>
                <a:cubicBezTo>
                  <a:pt x="182" y="45"/>
                  <a:pt x="166" y="27"/>
                  <a:pt x="152" y="17"/>
                </a:cubicBezTo>
                <a:cubicBezTo>
                  <a:pt x="138" y="7"/>
                  <a:pt x="117" y="0"/>
                  <a:pt x="98" y="0"/>
                </a:cubicBezTo>
                <a:cubicBezTo>
                  <a:pt x="60" y="0"/>
                  <a:pt x="37" y="19"/>
                  <a:pt x="24" y="35"/>
                </a:cubicBezTo>
                <a:cubicBezTo>
                  <a:pt x="8" y="54"/>
                  <a:pt x="0" y="79"/>
                  <a:pt x="0" y="105"/>
                </a:cubicBezTo>
                <a:cubicBezTo>
                  <a:pt x="0" y="129"/>
                  <a:pt x="9" y="149"/>
                  <a:pt x="27" y="163"/>
                </a:cubicBezTo>
                <a:cubicBezTo>
                  <a:pt x="42" y="175"/>
                  <a:pt x="63" y="181"/>
                  <a:pt x="84" y="181"/>
                </a:cubicBezTo>
                <a:cubicBezTo>
                  <a:pt x="111" y="181"/>
                  <a:pt x="138" y="174"/>
                  <a:pt x="162" y="162"/>
                </a:cubicBezTo>
                <a:cubicBezTo>
                  <a:pt x="166" y="159"/>
                  <a:pt x="166" y="159"/>
                  <a:pt x="166" y="159"/>
                </a:cubicBezTo>
                <a:cubicBezTo>
                  <a:pt x="164" y="155"/>
                  <a:pt x="164" y="155"/>
                  <a:pt x="164" y="155"/>
                </a:cubicBezTo>
                <a:cubicBezTo>
                  <a:pt x="157" y="139"/>
                  <a:pt x="157" y="139"/>
                  <a:pt x="157" y="139"/>
                </a:cubicBezTo>
                <a:cubicBezTo>
                  <a:pt x="155" y="134"/>
                  <a:pt x="155" y="134"/>
                  <a:pt x="155" y="134"/>
                </a:cubicBezTo>
                <a:cubicBezTo>
                  <a:pt x="150" y="136"/>
                  <a:pt x="150" y="136"/>
                  <a:pt x="150" y="136"/>
                </a:cubicBezTo>
                <a:cubicBezTo>
                  <a:pt x="131" y="146"/>
                  <a:pt x="111" y="155"/>
                  <a:pt x="86" y="155"/>
                </a:cubicBezTo>
                <a:cubicBezTo>
                  <a:pt x="69" y="155"/>
                  <a:pt x="56" y="150"/>
                  <a:pt x="46" y="142"/>
                </a:cubicBezTo>
                <a:cubicBezTo>
                  <a:pt x="37" y="133"/>
                  <a:pt x="32" y="120"/>
                  <a:pt x="32" y="105"/>
                </a:cubicBezTo>
                <a:cubicBezTo>
                  <a:pt x="32" y="53"/>
                  <a:pt x="64" y="26"/>
                  <a:pt x="96" y="26"/>
                </a:cubicBezTo>
                <a:cubicBezTo>
                  <a:pt x="112" y="26"/>
                  <a:pt x="126" y="31"/>
                  <a:pt x="135" y="40"/>
                </a:cubicBezTo>
                <a:cubicBezTo>
                  <a:pt x="145" y="49"/>
                  <a:pt x="150" y="61"/>
                  <a:pt x="150" y="76"/>
                </a:cubicBezTo>
                <a:cubicBezTo>
                  <a:pt x="150" y="81"/>
                  <a:pt x="148" y="91"/>
                  <a:pt x="145" y="98"/>
                </a:cubicBezTo>
                <a:cubicBezTo>
                  <a:pt x="141" y="106"/>
                  <a:pt x="136" y="110"/>
                  <a:pt x="130" y="110"/>
                </a:cubicBezTo>
                <a:cubicBezTo>
                  <a:pt x="127" y="110"/>
                  <a:pt x="125" y="109"/>
                  <a:pt x="125" y="106"/>
                </a:cubicBezTo>
                <a:cubicBezTo>
                  <a:pt x="125" y="104"/>
                  <a:pt x="126" y="99"/>
                  <a:pt x="127" y="95"/>
                </a:cubicBezTo>
                <a:cubicBezTo>
                  <a:pt x="127" y="95"/>
                  <a:pt x="127" y="94"/>
                  <a:pt x="127" y="93"/>
                </a:cubicBezTo>
                <a:moveTo>
                  <a:pt x="99" y="77"/>
                </a:moveTo>
                <a:cubicBezTo>
                  <a:pt x="92" y="105"/>
                  <a:pt x="84" y="110"/>
                  <a:pt x="78" y="110"/>
                </a:cubicBezTo>
                <a:cubicBezTo>
                  <a:pt x="77" y="110"/>
                  <a:pt x="75" y="110"/>
                  <a:pt x="75" y="108"/>
                </a:cubicBezTo>
                <a:cubicBezTo>
                  <a:pt x="75" y="100"/>
                  <a:pt x="81" y="88"/>
                  <a:pt x="88" y="81"/>
                </a:cubicBezTo>
                <a:cubicBezTo>
                  <a:pt x="90" y="79"/>
                  <a:pt x="95" y="78"/>
                  <a:pt x="99" y="77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614" name="Group 350">
            <a:extLst>
              <a:ext uri="{FF2B5EF4-FFF2-40B4-BE49-F238E27FC236}">
                <a16:creationId xmlns:a16="http://schemas.microsoft.com/office/drawing/2014/main" id="{0CAFFF47-48F1-70A0-A30F-5E0D235DA71D}"/>
              </a:ext>
            </a:extLst>
          </p:cNvPr>
          <p:cNvGrpSpPr/>
          <p:nvPr/>
        </p:nvGrpSpPr>
        <p:grpSpPr>
          <a:xfrm>
            <a:off x="8147416" y="3180243"/>
            <a:ext cx="317497" cy="342897"/>
            <a:chOff x="1941513" y="1517650"/>
            <a:chExt cx="317500" cy="342901"/>
          </a:xfrm>
          <a:solidFill>
            <a:srgbClr val="10A9A6"/>
          </a:solidFill>
        </p:grpSpPr>
        <p:sp>
          <p:nvSpPr>
            <p:cNvPr id="1615" name="Freeform 14">
              <a:extLst>
                <a:ext uri="{FF2B5EF4-FFF2-40B4-BE49-F238E27FC236}">
                  <a16:creationId xmlns:a16="http://schemas.microsoft.com/office/drawing/2014/main" id="{5E1CCEEA-7019-3189-0832-A200AA28A07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41513" y="1517650"/>
              <a:ext cx="153988" cy="342900"/>
            </a:xfrm>
            <a:custGeom>
              <a:avLst/>
              <a:gdLst/>
              <a:ahLst/>
              <a:cxnLst>
                <a:cxn ang="0">
                  <a:pos x="2" y="219"/>
                </a:cxn>
                <a:cxn ang="0">
                  <a:pos x="50" y="195"/>
                </a:cxn>
                <a:cxn ang="0">
                  <a:pos x="99" y="219"/>
                </a:cxn>
                <a:cxn ang="0">
                  <a:pos x="100" y="219"/>
                </a:cxn>
                <a:cxn ang="0">
                  <a:pos x="100" y="59"/>
                </a:cxn>
                <a:cxn ang="0">
                  <a:pos x="98" y="35"/>
                </a:cxn>
                <a:cxn ang="0">
                  <a:pos x="84" y="19"/>
                </a:cxn>
                <a:cxn ang="0">
                  <a:pos x="84" y="6"/>
                </a:cxn>
                <a:cxn ang="0">
                  <a:pos x="84" y="0"/>
                </a:cxn>
                <a:cxn ang="0">
                  <a:pos x="79" y="0"/>
                </a:cxn>
                <a:cxn ang="0">
                  <a:pos x="22" y="0"/>
                </a:cxn>
                <a:cxn ang="0">
                  <a:pos x="16" y="0"/>
                </a:cxn>
                <a:cxn ang="0">
                  <a:pos x="16" y="6"/>
                </a:cxn>
                <a:cxn ang="0">
                  <a:pos x="16" y="19"/>
                </a:cxn>
                <a:cxn ang="0">
                  <a:pos x="2" y="35"/>
                </a:cxn>
                <a:cxn ang="0">
                  <a:pos x="0" y="59"/>
                </a:cxn>
                <a:cxn ang="0">
                  <a:pos x="0" y="219"/>
                </a:cxn>
                <a:cxn ang="0">
                  <a:pos x="2" y="219"/>
                </a:cxn>
                <a:cxn ang="0">
                  <a:pos x="22" y="17"/>
                </a:cxn>
                <a:cxn ang="0">
                  <a:pos x="22" y="6"/>
                </a:cxn>
                <a:cxn ang="0">
                  <a:pos x="79" y="6"/>
                </a:cxn>
                <a:cxn ang="0">
                  <a:pos x="79" y="17"/>
                </a:cxn>
                <a:cxn ang="0">
                  <a:pos x="79" y="95"/>
                </a:cxn>
                <a:cxn ang="0">
                  <a:pos x="51" y="65"/>
                </a:cxn>
                <a:cxn ang="0">
                  <a:pos x="22" y="95"/>
                </a:cxn>
                <a:cxn ang="0">
                  <a:pos x="22" y="17"/>
                </a:cxn>
              </a:cxnLst>
              <a:rect l="0" t="0" r="r" b="b"/>
              <a:pathLst>
                <a:path w="101" h="225">
                  <a:moveTo>
                    <a:pt x="2" y="219"/>
                  </a:moveTo>
                  <a:cubicBezTo>
                    <a:pt x="7" y="200"/>
                    <a:pt x="27" y="195"/>
                    <a:pt x="50" y="195"/>
                  </a:cubicBezTo>
                  <a:cubicBezTo>
                    <a:pt x="74" y="195"/>
                    <a:pt x="93" y="200"/>
                    <a:pt x="99" y="219"/>
                  </a:cubicBezTo>
                  <a:cubicBezTo>
                    <a:pt x="101" y="225"/>
                    <a:pt x="100" y="225"/>
                    <a:pt x="100" y="219"/>
                  </a:cubicBezTo>
                  <a:cubicBezTo>
                    <a:pt x="100" y="186"/>
                    <a:pt x="100" y="92"/>
                    <a:pt x="100" y="59"/>
                  </a:cubicBezTo>
                  <a:cubicBezTo>
                    <a:pt x="100" y="52"/>
                    <a:pt x="100" y="42"/>
                    <a:pt x="98" y="35"/>
                  </a:cubicBezTo>
                  <a:cubicBezTo>
                    <a:pt x="96" y="28"/>
                    <a:pt x="91" y="23"/>
                    <a:pt x="84" y="19"/>
                  </a:cubicBezTo>
                  <a:cubicBezTo>
                    <a:pt x="84" y="6"/>
                    <a:pt x="84" y="6"/>
                    <a:pt x="84" y="6"/>
                  </a:cubicBezTo>
                  <a:cubicBezTo>
                    <a:pt x="84" y="0"/>
                    <a:pt x="84" y="0"/>
                    <a:pt x="84" y="0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9" y="23"/>
                    <a:pt x="5" y="28"/>
                    <a:pt x="2" y="35"/>
                  </a:cubicBezTo>
                  <a:cubicBezTo>
                    <a:pt x="0" y="42"/>
                    <a:pt x="0" y="52"/>
                    <a:pt x="0" y="59"/>
                  </a:cubicBezTo>
                  <a:cubicBezTo>
                    <a:pt x="0" y="92"/>
                    <a:pt x="0" y="186"/>
                    <a:pt x="0" y="219"/>
                  </a:cubicBezTo>
                  <a:cubicBezTo>
                    <a:pt x="0" y="225"/>
                    <a:pt x="0" y="225"/>
                    <a:pt x="2" y="219"/>
                  </a:cubicBezTo>
                  <a:moveTo>
                    <a:pt x="22" y="17"/>
                  </a:moveTo>
                  <a:cubicBezTo>
                    <a:pt x="22" y="6"/>
                    <a:pt x="22" y="6"/>
                    <a:pt x="22" y="6"/>
                  </a:cubicBezTo>
                  <a:cubicBezTo>
                    <a:pt x="79" y="6"/>
                    <a:pt x="79" y="6"/>
                    <a:pt x="79" y="6"/>
                  </a:cubicBezTo>
                  <a:cubicBezTo>
                    <a:pt x="79" y="17"/>
                    <a:pt x="79" y="17"/>
                    <a:pt x="79" y="17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51" y="65"/>
                    <a:pt x="51" y="65"/>
                    <a:pt x="51" y="65"/>
                  </a:cubicBezTo>
                  <a:cubicBezTo>
                    <a:pt x="22" y="95"/>
                    <a:pt x="22" y="95"/>
                    <a:pt x="22" y="95"/>
                  </a:cubicBezTo>
                  <a:cubicBezTo>
                    <a:pt x="22" y="17"/>
                    <a:pt x="22" y="17"/>
                    <a:pt x="22" y="17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16" name="Freeform 15">
              <a:extLst>
                <a:ext uri="{FF2B5EF4-FFF2-40B4-BE49-F238E27FC236}">
                  <a16:creationId xmlns:a16="http://schemas.microsoft.com/office/drawing/2014/main" id="{6AB081F4-0DEE-896F-2CA6-F333E1154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025" y="1538288"/>
              <a:ext cx="153988" cy="322263"/>
            </a:xfrm>
            <a:custGeom>
              <a:avLst/>
              <a:gdLst/>
              <a:ahLst/>
              <a:cxnLst>
                <a:cxn ang="0">
                  <a:pos x="2" y="206"/>
                </a:cxn>
                <a:cxn ang="0">
                  <a:pos x="50" y="182"/>
                </a:cxn>
                <a:cxn ang="0">
                  <a:pos x="99" y="206"/>
                </a:cxn>
                <a:cxn ang="0">
                  <a:pos x="100" y="206"/>
                </a:cxn>
                <a:cxn ang="0">
                  <a:pos x="100" y="46"/>
                </a:cxn>
                <a:cxn ang="0">
                  <a:pos x="98" y="22"/>
                </a:cxn>
                <a:cxn ang="0">
                  <a:pos x="50" y="0"/>
                </a:cxn>
                <a:cxn ang="0">
                  <a:pos x="2" y="22"/>
                </a:cxn>
                <a:cxn ang="0">
                  <a:pos x="0" y="46"/>
                </a:cxn>
                <a:cxn ang="0">
                  <a:pos x="0" y="206"/>
                </a:cxn>
                <a:cxn ang="0">
                  <a:pos x="2" y="206"/>
                </a:cxn>
              </a:cxnLst>
              <a:rect l="0" t="0" r="r" b="b"/>
              <a:pathLst>
                <a:path w="101" h="212">
                  <a:moveTo>
                    <a:pt x="2" y="206"/>
                  </a:moveTo>
                  <a:cubicBezTo>
                    <a:pt x="7" y="187"/>
                    <a:pt x="27" y="182"/>
                    <a:pt x="50" y="182"/>
                  </a:cubicBezTo>
                  <a:cubicBezTo>
                    <a:pt x="74" y="182"/>
                    <a:pt x="93" y="187"/>
                    <a:pt x="99" y="206"/>
                  </a:cubicBezTo>
                  <a:cubicBezTo>
                    <a:pt x="101" y="212"/>
                    <a:pt x="100" y="212"/>
                    <a:pt x="100" y="206"/>
                  </a:cubicBezTo>
                  <a:cubicBezTo>
                    <a:pt x="100" y="173"/>
                    <a:pt x="100" y="79"/>
                    <a:pt x="100" y="46"/>
                  </a:cubicBezTo>
                  <a:cubicBezTo>
                    <a:pt x="100" y="39"/>
                    <a:pt x="101" y="29"/>
                    <a:pt x="98" y="22"/>
                  </a:cubicBezTo>
                  <a:cubicBezTo>
                    <a:pt x="92" y="5"/>
                    <a:pt x="73" y="0"/>
                    <a:pt x="50" y="0"/>
                  </a:cubicBezTo>
                  <a:cubicBezTo>
                    <a:pt x="27" y="0"/>
                    <a:pt x="8" y="5"/>
                    <a:pt x="2" y="22"/>
                  </a:cubicBezTo>
                  <a:cubicBezTo>
                    <a:pt x="0" y="29"/>
                    <a:pt x="0" y="39"/>
                    <a:pt x="0" y="46"/>
                  </a:cubicBezTo>
                  <a:cubicBezTo>
                    <a:pt x="0" y="79"/>
                    <a:pt x="0" y="173"/>
                    <a:pt x="0" y="206"/>
                  </a:cubicBezTo>
                  <a:cubicBezTo>
                    <a:pt x="0" y="212"/>
                    <a:pt x="0" y="212"/>
                    <a:pt x="2" y="20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617" name="Freeform 16">
            <a:extLst>
              <a:ext uri="{FF2B5EF4-FFF2-40B4-BE49-F238E27FC236}">
                <a16:creationId xmlns:a16="http://schemas.microsoft.com/office/drawing/2014/main" id="{1C92474B-ED3A-1895-FEE5-AE6288E41765}"/>
              </a:ext>
            </a:extLst>
          </p:cNvPr>
          <p:cNvSpPr>
            <a:spLocks noEditPoints="1"/>
          </p:cNvSpPr>
          <p:nvPr/>
        </p:nvSpPr>
        <p:spPr bwMode="auto">
          <a:xfrm>
            <a:off x="9820625" y="1823866"/>
            <a:ext cx="174623" cy="301622"/>
          </a:xfrm>
          <a:custGeom>
            <a:avLst/>
            <a:gdLst/>
            <a:ahLst/>
            <a:cxnLst>
              <a:cxn ang="0">
                <a:pos x="110" y="23"/>
              </a:cxn>
              <a:cxn ang="0">
                <a:pos x="110" y="15"/>
              </a:cxn>
              <a:cxn ang="0">
                <a:pos x="110" y="0"/>
              </a:cxn>
              <a:cxn ang="0">
                <a:pos x="89" y="0"/>
              </a:cxn>
              <a:cxn ang="0">
                <a:pos x="89" y="15"/>
              </a:cxn>
              <a:cxn ang="0">
                <a:pos x="0" y="15"/>
              </a:cxn>
              <a:cxn ang="0">
                <a:pos x="0" y="190"/>
              </a:cxn>
              <a:cxn ang="0">
                <a:pos x="110" y="190"/>
              </a:cxn>
              <a:cxn ang="0">
                <a:pos x="110" y="23"/>
              </a:cxn>
              <a:cxn ang="0">
                <a:pos x="32" y="178"/>
              </a:cxn>
              <a:cxn ang="0">
                <a:pos x="11" y="178"/>
              </a:cxn>
              <a:cxn ang="0">
                <a:pos x="11" y="165"/>
              </a:cxn>
              <a:cxn ang="0">
                <a:pos x="32" y="165"/>
              </a:cxn>
              <a:cxn ang="0">
                <a:pos x="32" y="178"/>
              </a:cxn>
              <a:cxn ang="0">
                <a:pos x="99" y="178"/>
              </a:cxn>
              <a:cxn ang="0">
                <a:pos x="77" y="178"/>
              </a:cxn>
              <a:cxn ang="0">
                <a:pos x="77" y="165"/>
              </a:cxn>
              <a:cxn ang="0">
                <a:pos x="99" y="165"/>
              </a:cxn>
              <a:cxn ang="0">
                <a:pos x="99" y="178"/>
              </a:cxn>
              <a:cxn ang="0">
                <a:pos x="99" y="152"/>
              </a:cxn>
              <a:cxn ang="0">
                <a:pos x="11" y="152"/>
              </a:cxn>
              <a:cxn ang="0">
                <a:pos x="11" y="27"/>
              </a:cxn>
              <a:cxn ang="0">
                <a:pos x="99" y="27"/>
              </a:cxn>
              <a:cxn ang="0">
                <a:pos x="99" y="152"/>
              </a:cxn>
            </a:cxnLst>
            <a:rect l="0" t="0" r="r" b="b"/>
            <a:pathLst>
              <a:path w="110" h="190">
                <a:moveTo>
                  <a:pt x="110" y="23"/>
                </a:moveTo>
                <a:lnTo>
                  <a:pt x="110" y="15"/>
                </a:lnTo>
                <a:lnTo>
                  <a:pt x="110" y="0"/>
                </a:lnTo>
                <a:lnTo>
                  <a:pt x="89" y="0"/>
                </a:lnTo>
                <a:lnTo>
                  <a:pt x="89" y="15"/>
                </a:lnTo>
                <a:lnTo>
                  <a:pt x="0" y="15"/>
                </a:lnTo>
                <a:lnTo>
                  <a:pt x="0" y="190"/>
                </a:lnTo>
                <a:lnTo>
                  <a:pt x="110" y="190"/>
                </a:lnTo>
                <a:lnTo>
                  <a:pt x="110" y="23"/>
                </a:lnTo>
                <a:close/>
                <a:moveTo>
                  <a:pt x="32" y="178"/>
                </a:moveTo>
                <a:lnTo>
                  <a:pt x="11" y="178"/>
                </a:lnTo>
                <a:lnTo>
                  <a:pt x="11" y="165"/>
                </a:lnTo>
                <a:lnTo>
                  <a:pt x="32" y="165"/>
                </a:lnTo>
                <a:lnTo>
                  <a:pt x="32" y="178"/>
                </a:lnTo>
                <a:close/>
                <a:moveTo>
                  <a:pt x="99" y="178"/>
                </a:moveTo>
                <a:lnTo>
                  <a:pt x="77" y="178"/>
                </a:lnTo>
                <a:lnTo>
                  <a:pt x="77" y="165"/>
                </a:lnTo>
                <a:lnTo>
                  <a:pt x="99" y="165"/>
                </a:lnTo>
                <a:lnTo>
                  <a:pt x="99" y="178"/>
                </a:lnTo>
                <a:close/>
                <a:moveTo>
                  <a:pt x="99" y="152"/>
                </a:moveTo>
                <a:lnTo>
                  <a:pt x="11" y="152"/>
                </a:lnTo>
                <a:lnTo>
                  <a:pt x="11" y="27"/>
                </a:lnTo>
                <a:lnTo>
                  <a:pt x="99" y="27"/>
                </a:lnTo>
                <a:lnTo>
                  <a:pt x="99" y="152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618" name="Freeform 17">
            <a:extLst>
              <a:ext uri="{FF2B5EF4-FFF2-40B4-BE49-F238E27FC236}">
                <a16:creationId xmlns:a16="http://schemas.microsoft.com/office/drawing/2014/main" id="{21DA4A44-7A64-C377-612E-CC9A0CD21DBA}"/>
              </a:ext>
            </a:extLst>
          </p:cNvPr>
          <p:cNvSpPr>
            <a:spLocks/>
          </p:cNvSpPr>
          <p:nvPr/>
        </p:nvSpPr>
        <p:spPr bwMode="auto">
          <a:xfrm>
            <a:off x="7604497" y="3918769"/>
            <a:ext cx="320672" cy="263523"/>
          </a:xfrm>
          <a:custGeom>
            <a:avLst/>
            <a:gdLst/>
            <a:ahLst/>
            <a:cxnLst>
              <a:cxn ang="0">
                <a:pos x="166" y="0"/>
              </a:cxn>
              <a:cxn ang="0">
                <a:pos x="72" y="93"/>
              </a:cxn>
              <a:cxn ang="0">
                <a:pos x="37" y="57"/>
              </a:cxn>
              <a:cxn ang="0">
                <a:pos x="0" y="94"/>
              </a:cxn>
              <a:cxn ang="0">
                <a:pos x="36" y="129"/>
              </a:cxn>
              <a:cxn ang="0">
                <a:pos x="72" y="166"/>
              </a:cxn>
              <a:cxn ang="0">
                <a:pos x="108" y="129"/>
              </a:cxn>
              <a:cxn ang="0">
                <a:pos x="202" y="36"/>
              </a:cxn>
              <a:cxn ang="0">
                <a:pos x="166" y="0"/>
              </a:cxn>
            </a:cxnLst>
            <a:rect l="0" t="0" r="r" b="b"/>
            <a:pathLst>
              <a:path w="202" h="166">
                <a:moveTo>
                  <a:pt x="166" y="0"/>
                </a:moveTo>
                <a:lnTo>
                  <a:pt x="72" y="93"/>
                </a:lnTo>
                <a:lnTo>
                  <a:pt x="37" y="57"/>
                </a:lnTo>
                <a:lnTo>
                  <a:pt x="0" y="94"/>
                </a:lnTo>
                <a:lnTo>
                  <a:pt x="36" y="129"/>
                </a:lnTo>
                <a:lnTo>
                  <a:pt x="72" y="166"/>
                </a:lnTo>
                <a:lnTo>
                  <a:pt x="108" y="129"/>
                </a:lnTo>
                <a:lnTo>
                  <a:pt x="202" y="36"/>
                </a:lnTo>
                <a:lnTo>
                  <a:pt x="166" y="0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619" name="Group 355">
            <a:extLst>
              <a:ext uri="{FF2B5EF4-FFF2-40B4-BE49-F238E27FC236}">
                <a16:creationId xmlns:a16="http://schemas.microsoft.com/office/drawing/2014/main" id="{A6B5A3BC-AB79-B12F-3EAD-75C57DD9E8E0}"/>
              </a:ext>
            </a:extLst>
          </p:cNvPr>
          <p:cNvGrpSpPr/>
          <p:nvPr/>
        </p:nvGrpSpPr>
        <p:grpSpPr>
          <a:xfrm>
            <a:off x="10261944" y="2389640"/>
            <a:ext cx="387346" cy="390522"/>
            <a:chOff x="4057650" y="898525"/>
            <a:chExt cx="387350" cy="390526"/>
          </a:xfrm>
          <a:solidFill>
            <a:srgbClr val="003845"/>
          </a:solidFill>
        </p:grpSpPr>
        <p:sp>
          <p:nvSpPr>
            <p:cNvPr id="1620" name="Freeform 18">
              <a:extLst>
                <a:ext uri="{FF2B5EF4-FFF2-40B4-BE49-F238E27FC236}">
                  <a16:creationId xmlns:a16="http://schemas.microsoft.com/office/drawing/2014/main" id="{E1EF4147-3474-A0D5-46BB-D638E93944C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57650" y="1020763"/>
              <a:ext cx="268288" cy="268288"/>
            </a:xfrm>
            <a:custGeom>
              <a:avLst/>
              <a:gdLst/>
              <a:ahLst/>
              <a:cxnLst>
                <a:cxn ang="0">
                  <a:pos x="25" y="131"/>
                </a:cxn>
                <a:cxn ang="0">
                  <a:pos x="16" y="141"/>
                </a:cxn>
                <a:cxn ang="0">
                  <a:pos x="35" y="160"/>
                </a:cxn>
                <a:cxn ang="0">
                  <a:pos x="45" y="151"/>
                </a:cxn>
                <a:cxn ang="0">
                  <a:pos x="74" y="163"/>
                </a:cxn>
                <a:cxn ang="0">
                  <a:pos x="74" y="176"/>
                </a:cxn>
                <a:cxn ang="0">
                  <a:pos x="102" y="176"/>
                </a:cxn>
                <a:cxn ang="0">
                  <a:pos x="102" y="163"/>
                </a:cxn>
                <a:cxn ang="0">
                  <a:pos x="131" y="151"/>
                </a:cxn>
                <a:cxn ang="0">
                  <a:pos x="140" y="160"/>
                </a:cxn>
                <a:cxn ang="0">
                  <a:pos x="160" y="141"/>
                </a:cxn>
                <a:cxn ang="0">
                  <a:pos x="151" y="131"/>
                </a:cxn>
                <a:cxn ang="0">
                  <a:pos x="163" y="102"/>
                </a:cxn>
                <a:cxn ang="0">
                  <a:pos x="176" y="102"/>
                </a:cxn>
                <a:cxn ang="0">
                  <a:pos x="176" y="74"/>
                </a:cxn>
                <a:cxn ang="0">
                  <a:pos x="163" y="74"/>
                </a:cxn>
                <a:cxn ang="0">
                  <a:pos x="151" y="45"/>
                </a:cxn>
                <a:cxn ang="0">
                  <a:pos x="160" y="36"/>
                </a:cxn>
                <a:cxn ang="0">
                  <a:pos x="140" y="16"/>
                </a:cxn>
                <a:cxn ang="0">
                  <a:pos x="131" y="25"/>
                </a:cxn>
                <a:cxn ang="0">
                  <a:pos x="102" y="13"/>
                </a:cxn>
                <a:cxn ang="0">
                  <a:pos x="102" y="0"/>
                </a:cxn>
                <a:cxn ang="0">
                  <a:pos x="74" y="0"/>
                </a:cxn>
                <a:cxn ang="0">
                  <a:pos x="74" y="13"/>
                </a:cxn>
                <a:cxn ang="0">
                  <a:pos x="45" y="25"/>
                </a:cxn>
                <a:cxn ang="0">
                  <a:pos x="35" y="16"/>
                </a:cxn>
                <a:cxn ang="0">
                  <a:pos x="16" y="36"/>
                </a:cxn>
                <a:cxn ang="0">
                  <a:pos x="25" y="45"/>
                </a:cxn>
                <a:cxn ang="0">
                  <a:pos x="13" y="74"/>
                </a:cxn>
                <a:cxn ang="0">
                  <a:pos x="0" y="74"/>
                </a:cxn>
                <a:cxn ang="0">
                  <a:pos x="0" y="102"/>
                </a:cxn>
                <a:cxn ang="0">
                  <a:pos x="13" y="102"/>
                </a:cxn>
                <a:cxn ang="0">
                  <a:pos x="25" y="131"/>
                </a:cxn>
                <a:cxn ang="0">
                  <a:pos x="88" y="32"/>
                </a:cxn>
                <a:cxn ang="0">
                  <a:pos x="144" y="88"/>
                </a:cxn>
                <a:cxn ang="0">
                  <a:pos x="88" y="144"/>
                </a:cxn>
                <a:cxn ang="0">
                  <a:pos x="32" y="88"/>
                </a:cxn>
                <a:cxn ang="0">
                  <a:pos x="88" y="32"/>
                </a:cxn>
              </a:cxnLst>
              <a:rect l="0" t="0" r="r" b="b"/>
              <a:pathLst>
                <a:path w="176" h="176">
                  <a:moveTo>
                    <a:pt x="25" y="131"/>
                  </a:moveTo>
                  <a:cubicBezTo>
                    <a:pt x="16" y="141"/>
                    <a:pt x="16" y="141"/>
                    <a:pt x="16" y="141"/>
                  </a:cubicBezTo>
                  <a:cubicBezTo>
                    <a:pt x="35" y="160"/>
                    <a:pt x="35" y="160"/>
                    <a:pt x="35" y="160"/>
                  </a:cubicBezTo>
                  <a:cubicBezTo>
                    <a:pt x="45" y="151"/>
                    <a:pt x="45" y="151"/>
                    <a:pt x="45" y="151"/>
                  </a:cubicBezTo>
                  <a:cubicBezTo>
                    <a:pt x="53" y="157"/>
                    <a:pt x="63" y="161"/>
                    <a:pt x="74" y="163"/>
                  </a:cubicBezTo>
                  <a:cubicBezTo>
                    <a:pt x="74" y="176"/>
                    <a:pt x="74" y="176"/>
                    <a:pt x="74" y="176"/>
                  </a:cubicBezTo>
                  <a:cubicBezTo>
                    <a:pt x="102" y="176"/>
                    <a:pt x="102" y="176"/>
                    <a:pt x="102" y="176"/>
                  </a:cubicBezTo>
                  <a:cubicBezTo>
                    <a:pt x="102" y="163"/>
                    <a:pt x="102" y="163"/>
                    <a:pt x="102" y="163"/>
                  </a:cubicBezTo>
                  <a:cubicBezTo>
                    <a:pt x="112" y="161"/>
                    <a:pt x="122" y="157"/>
                    <a:pt x="131" y="151"/>
                  </a:cubicBezTo>
                  <a:cubicBezTo>
                    <a:pt x="140" y="160"/>
                    <a:pt x="140" y="160"/>
                    <a:pt x="140" y="160"/>
                  </a:cubicBezTo>
                  <a:cubicBezTo>
                    <a:pt x="160" y="141"/>
                    <a:pt x="160" y="141"/>
                    <a:pt x="160" y="141"/>
                  </a:cubicBezTo>
                  <a:cubicBezTo>
                    <a:pt x="151" y="131"/>
                    <a:pt x="151" y="131"/>
                    <a:pt x="151" y="131"/>
                  </a:cubicBezTo>
                  <a:cubicBezTo>
                    <a:pt x="157" y="123"/>
                    <a:pt x="161" y="113"/>
                    <a:pt x="163" y="102"/>
                  </a:cubicBezTo>
                  <a:cubicBezTo>
                    <a:pt x="176" y="102"/>
                    <a:pt x="176" y="102"/>
                    <a:pt x="176" y="102"/>
                  </a:cubicBezTo>
                  <a:cubicBezTo>
                    <a:pt x="176" y="74"/>
                    <a:pt x="176" y="74"/>
                    <a:pt x="176" y="74"/>
                  </a:cubicBezTo>
                  <a:cubicBezTo>
                    <a:pt x="163" y="74"/>
                    <a:pt x="163" y="74"/>
                    <a:pt x="163" y="74"/>
                  </a:cubicBezTo>
                  <a:cubicBezTo>
                    <a:pt x="161" y="63"/>
                    <a:pt x="157" y="54"/>
                    <a:pt x="151" y="45"/>
                  </a:cubicBezTo>
                  <a:cubicBezTo>
                    <a:pt x="160" y="36"/>
                    <a:pt x="160" y="36"/>
                    <a:pt x="160" y="36"/>
                  </a:cubicBezTo>
                  <a:cubicBezTo>
                    <a:pt x="140" y="16"/>
                    <a:pt x="140" y="16"/>
                    <a:pt x="140" y="16"/>
                  </a:cubicBezTo>
                  <a:cubicBezTo>
                    <a:pt x="131" y="25"/>
                    <a:pt x="131" y="25"/>
                    <a:pt x="131" y="25"/>
                  </a:cubicBezTo>
                  <a:cubicBezTo>
                    <a:pt x="122" y="19"/>
                    <a:pt x="112" y="15"/>
                    <a:pt x="102" y="13"/>
                  </a:cubicBezTo>
                  <a:cubicBezTo>
                    <a:pt x="102" y="0"/>
                    <a:pt x="102" y="0"/>
                    <a:pt x="102" y="0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74" y="13"/>
                    <a:pt x="74" y="13"/>
                    <a:pt x="74" y="13"/>
                  </a:cubicBezTo>
                  <a:cubicBezTo>
                    <a:pt x="63" y="15"/>
                    <a:pt x="53" y="19"/>
                    <a:pt x="45" y="25"/>
                  </a:cubicBezTo>
                  <a:cubicBezTo>
                    <a:pt x="35" y="16"/>
                    <a:pt x="35" y="16"/>
                    <a:pt x="35" y="1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25" y="45"/>
                    <a:pt x="25" y="45"/>
                    <a:pt x="25" y="45"/>
                  </a:cubicBezTo>
                  <a:cubicBezTo>
                    <a:pt x="19" y="54"/>
                    <a:pt x="15" y="63"/>
                    <a:pt x="13" y="74"/>
                  </a:cubicBezTo>
                  <a:cubicBezTo>
                    <a:pt x="0" y="74"/>
                    <a:pt x="0" y="74"/>
                    <a:pt x="0" y="74"/>
                  </a:cubicBezTo>
                  <a:cubicBezTo>
                    <a:pt x="0" y="102"/>
                    <a:pt x="0" y="102"/>
                    <a:pt x="0" y="102"/>
                  </a:cubicBezTo>
                  <a:cubicBezTo>
                    <a:pt x="13" y="102"/>
                    <a:pt x="13" y="102"/>
                    <a:pt x="13" y="102"/>
                  </a:cubicBezTo>
                  <a:cubicBezTo>
                    <a:pt x="15" y="113"/>
                    <a:pt x="19" y="123"/>
                    <a:pt x="25" y="131"/>
                  </a:cubicBezTo>
                  <a:moveTo>
                    <a:pt x="88" y="32"/>
                  </a:moveTo>
                  <a:cubicBezTo>
                    <a:pt x="119" y="32"/>
                    <a:pt x="144" y="57"/>
                    <a:pt x="144" y="88"/>
                  </a:cubicBezTo>
                  <a:cubicBezTo>
                    <a:pt x="144" y="119"/>
                    <a:pt x="119" y="144"/>
                    <a:pt x="88" y="144"/>
                  </a:cubicBezTo>
                  <a:cubicBezTo>
                    <a:pt x="57" y="144"/>
                    <a:pt x="32" y="119"/>
                    <a:pt x="32" y="88"/>
                  </a:cubicBezTo>
                  <a:cubicBezTo>
                    <a:pt x="32" y="57"/>
                    <a:pt x="57" y="32"/>
                    <a:pt x="88" y="3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21" name="Freeform 19">
              <a:extLst>
                <a:ext uri="{FF2B5EF4-FFF2-40B4-BE49-F238E27FC236}">
                  <a16:creationId xmlns:a16="http://schemas.microsoft.com/office/drawing/2014/main" id="{FFD2AFBD-7D7C-3915-EC8E-FB6C6604749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64025" y="898525"/>
              <a:ext cx="180975" cy="180975"/>
            </a:xfrm>
            <a:custGeom>
              <a:avLst/>
              <a:gdLst/>
              <a:ahLst/>
              <a:cxnLst>
                <a:cxn ang="0">
                  <a:pos x="111" y="50"/>
                </a:cxn>
                <a:cxn ang="0">
                  <a:pos x="119" y="47"/>
                </a:cxn>
                <a:cxn ang="0">
                  <a:pos x="110" y="26"/>
                </a:cxn>
                <a:cxn ang="0">
                  <a:pos x="102" y="30"/>
                </a:cxn>
                <a:cxn ang="0">
                  <a:pos x="89" y="17"/>
                </a:cxn>
                <a:cxn ang="0">
                  <a:pos x="92" y="8"/>
                </a:cxn>
                <a:cxn ang="0">
                  <a:pos x="72" y="0"/>
                </a:cxn>
                <a:cxn ang="0">
                  <a:pos x="68" y="8"/>
                </a:cxn>
                <a:cxn ang="0">
                  <a:pos x="50" y="9"/>
                </a:cxn>
                <a:cxn ang="0">
                  <a:pos x="47" y="0"/>
                </a:cxn>
                <a:cxn ang="0">
                  <a:pos x="26" y="9"/>
                </a:cxn>
                <a:cxn ang="0">
                  <a:pos x="30" y="17"/>
                </a:cxn>
                <a:cxn ang="0">
                  <a:pos x="17" y="30"/>
                </a:cxn>
                <a:cxn ang="0">
                  <a:pos x="8" y="27"/>
                </a:cxn>
                <a:cxn ang="0">
                  <a:pos x="0" y="48"/>
                </a:cxn>
                <a:cxn ang="0">
                  <a:pos x="8" y="51"/>
                </a:cxn>
                <a:cxn ang="0">
                  <a:pos x="9" y="69"/>
                </a:cxn>
                <a:cxn ang="0">
                  <a:pos x="0" y="73"/>
                </a:cxn>
                <a:cxn ang="0">
                  <a:pos x="9" y="94"/>
                </a:cxn>
                <a:cxn ang="0">
                  <a:pos x="17" y="90"/>
                </a:cxn>
                <a:cxn ang="0">
                  <a:pos x="30" y="103"/>
                </a:cxn>
                <a:cxn ang="0">
                  <a:pos x="27" y="111"/>
                </a:cxn>
                <a:cxn ang="0">
                  <a:pos x="48" y="119"/>
                </a:cxn>
                <a:cxn ang="0">
                  <a:pos x="51" y="111"/>
                </a:cxn>
                <a:cxn ang="0">
                  <a:pos x="69" y="111"/>
                </a:cxn>
                <a:cxn ang="0">
                  <a:pos x="73" y="119"/>
                </a:cxn>
                <a:cxn ang="0">
                  <a:pos x="94" y="110"/>
                </a:cxn>
                <a:cxn ang="0">
                  <a:pos x="90" y="102"/>
                </a:cxn>
                <a:cxn ang="0">
                  <a:pos x="103" y="89"/>
                </a:cxn>
                <a:cxn ang="0">
                  <a:pos x="111" y="92"/>
                </a:cxn>
                <a:cxn ang="0">
                  <a:pos x="119" y="72"/>
                </a:cxn>
                <a:cxn ang="0">
                  <a:pos x="111" y="68"/>
                </a:cxn>
                <a:cxn ang="0">
                  <a:pos x="111" y="50"/>
                </a:cxn>
                <a:cxn ang="0">
                  <a:pos x="73" y="92"/>
                </a:cxn>
                <a:cxn ang="0">
                  <a:pos x="60" y="95"/>
                </a:cxn>
                <a:cxn ang="0">
                  <a:pos x="28" y="73"/>
                </a:cxn>
                <a:cxn ang="0">
                  <a:pos x="46" y="28"/>
                </a:cxn>
                <a:cxn ang="0">
                  <a:pos x="60" y="25"/>
                </a:cxn>
                <a:cxn ang="0">
                  <a:pos x="92" y="46"/>
                </a:cxn>
                <a:cxn ang="0">
                  <a:pos x="73" y="92"/>
                </a:cxn>
              </a:cxnLst>
              <a:rect l="0" t="0" r="r" b="b"/>
              <a:pathLst>
                <a:path w="119" h="119">
                  <a:moveTo>
                    <a:pt x="111" y="50"/>
                  </a:moveTo>
                  <a:cubicBezTo>
                    <a:pt x="119" y="47"/>
                    <a:pt x="119" y="47"/>
                    <a:pt x="119" y="47"/>
                  </a:cubicBezTo>
                  <a:cubicBezTo>
                    <a:pt x="110" y="26"/>
                    <a:pt x="110" y="26"/>
                    <a:pt x="110" y="26"/>
                  </a:cubicBezTo>
                  <a:cubicBezTo>
                    <a:pt x="102" y="30"/>
                    <a:pt x="102" y="30"/>
                    <a:pt x="102" y="30"/>
                  </a:cubicBezTo>
                  <a:cubicBezTo>
                    <a:pt x="99" y="25"/>
                    <a:pt x="94" y="20"/>
                    <a:pt x="89" y="17"/>
                  </a:cubicBezTo>
                  <a:cubicBezTo>
                    <a:pt x="92" y="8"/>
                    <a:pt x="92" y="8"/>
                    <a:pt x="92" y="8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68" y="8"/>
                    <a:pt x="68" y="8"/>
                    <a:pt x="68" y="8"/>
                  </a:cubicBezTo>
                  <a:cubicBezTo>
                    <a:pt x="62" y="7"/>
                    <a:pt x="56" y="8"/>
                    <a:pt x="50" y="9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26" y="9"/>
                    <a:pt x="26" y="9"/>
                    <a:pt x="26" y="9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25" y="21"/>
                    <a:pt x="20" y="25"/>
                    <a:pt x="17" y="30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8" y="51"/>
                    <a:pt x="8" y="51"/>
                    <a:pt x="8" y="51"/>
                  </a:cubicBezTo>
                  <a:cubicBezTo>
                    <a:pt x="7" y="57"/>
                    <a:pt x="8" y="63"/>
                    <a:pt x="9" y="69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9" y="94"/>
                    <a:pt x="9" y="94"/>
                    <a:pt x="9" y="94"/>
                  </a:cubicBezTo>
                  <a:cubicBezTo>
                    <a:pt x="17" y="90"/>
                    <a:pt x="17" y="90"/>
                    <a:pt x="17" y="90"/>
                  </a:cubicBezTo>
                  <a:cubicBezTo>
                    <a:pt x="21" y="95"/>
                    <a:pt x="25" y="99"/>
                    <a:pt x="30" y="103"/>
                  </a:cubicBezTo>
                  <a:cubicBezTo>
                    <a:pt x="27" y="111"/>
                    <a:pt x="27" y="111"/>
                    <a:pt x="27" y="111"/>
                  </a:cubicBezTo>
                  <a:cubicBezTo>
                    <a:pt x="48" y="119"/>
                    <a:pt x="48" y="119"/>
                    <a:pt x="48" y="119"/>
                  </a:cubicBezTo>
                  <a:cubicBezTo>
                    <a:pt x="51" y="111"/>
                    <a:pt x="51" y="111"/>
                    <a:pt x="51" y="111"/>
                  </a:cubicBezTo>
                  <a:cubicBezTo>
                    <a:pt x="57" y="112"/>
                    <a:pt x="63" y="112"/>
                    <a:pt x="69" y="111"/>
                  </a:cubicBezTo>
                  <a:cubicBezTo>
                    <a:pt x="73" y="119"/>
                    <a:pt x="73" y="119"/>
                    <a:pt x="73" y="119"/>
                  </a:cubicBezTo>
                  <a:cubicBezTo>
                    <a:pt x="94" y="110"/>
                    <a:pt x="94" y="110"/>
                    <a:pt x="94" y="110"/>
                  </a:cubicBezTo>
                  <a:cubicBezTo>
                    <a:pt x="90" y="102"/>
                    <a:pt x="90" y="102"/>
                    <a:pt x="90" y="102"/>
                  </a:cubicBezTo>
                  <a:cubicBezTo>
                    <a:pt x="95" y="99"/>
                    <a:pt x="99" y="94"/>
                    <a:pt x="103" y="89"/>
                  </a:cubicBezTo>
                  <a:cubicBezTo>
                    <a:pt x="111" y="92"/>
                    <a:pt x="111" y="92"/>
                    <a:pt x="111" y="92"/>
                  </a:cubicBezTo>
                  <a:cubicBezTo>
                    <a:pt x="119" y="72"/>
                    <a:pt x="119" y="72"/>
                    <a:pt x="119" y="72"/>
                  </a:cubicBezTo>
                  <a:cubicBezTo>
                    <a:pt x="111" y="68"/>
                    <a:pt x="111" y="68"/>
                    <a:pt x="111" y="68"/>
                  </a:cubicBezTo>
                  <a:cubicBezTo>
                    <a:pt x="112" y="62"/>
                    <a:pt x="112" y="56"/>
                    <a:pt x="111" y="50"/>
                  </a:cubicBezTo>
                  <a:moveTo>
                    <a:pt x="73" y="92"/>
                  </a:moveTo>
                  <a:cubicBezTo>
                    <a:pt x="69" y="94"/>
                    <a:pt x="64" y="95"/>
                    <a:pt x="60" y="95"/>
                  </a:cubicBezTo>
                  <a:cubicBezTo>
                    <a:pt x="46" y="95"/>
                    <a:pt x="33" y="86"/>
                    <a:pt x="28" y="73"/>
                  </a:cubicBezTo>
                  <a:cubicBezTo>
                    <a:pt x="20" y="56"/>
                    <a:pt x="28" y="35"/>
                    <a:pt x="46" y="28"/>
                  </a:cubicBezTo>
                  <a:cubicBezTo>
                    <a:pt x="50" y="26"/>
                    <a:pt x="55" y="25"/>
                    <a:pt x="60" y="25"/>
                  </a:cubicBezTo>
                  <a:cubicBezTo>
                    <a:pt x="74" y="25"/>
                    <a:pt x="86" y="33"/>
                    <a:pt x="92" y="46"/>
                  </a:cubicBezTo>
                  <a:cubicBezTo>
                    <a:pt x="99" y="64"/>
                    <a:pt x="91" y="84"/>
                    <a:pt x="73" y="9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622" name="Freeform 20">
            <a:extLst>
              <a:ext uri="{FF2B5EF4-FFF2-40B4-BE49-F238E27FC236}">
                <a16:creationId xmlns:a16="http://schemas.microsoft.com/office/drawing/2014/main" id="{D14B333A-CA55-FF22-F848-76B6397522F9}"/>
              </a:ext>
            </a:extLst>
          </p:cNvPr>
          <p:cNvSpPr>
            <a:spLocks noEditPoints="1"/>
          </p:cNvSpPr>
          <p:nvPr/>
        </p:nvSpPr>
        <p:spPr bwMode="auto">
          <a:xfrm>
            <a:off x="7617196" y="3173099"/>
            <a:ext cx="296860" cy="357185"/>
          </a:xfrm>
          <a:custGeom>
            <a:avLst/>
            <a:gdLst/>
            <a:ahLst/>
            <a:cxnLst>
              <a:cxn ang="0">
                <a:pos x="0" y="183"/>
              </a:cxn>
              <a:cxn ang="0">
                <a:pos x="126" y="183"/>
              </a:cxn>
              <a:cxn ang="0">
                <a:pos x="126" y="235"/>
              </a:cxn>
              <a:cxn ang="0">
                <a:pos x="175" y="183"/>
              </a:cxn>
              <a:cxn ang="0">
                <a:pos x="195" y="183"/>
              </a:cxn>
              <a:cxn ang="0">
                <a:pos x="195" y="0"/>
              </a:cxn>
              <a:cxn ang="0">
                <a:pos x="0" y="0"/>
              </a:cxn>
              <a:cxn ang="0">
                <a:pos x="0" y="183"/>
              </a:cxn>
              <a:cxn ang="0">
                <a:pos x="162" y="77"/>
              </a:cxn>
              <a:cxn ang="0">
                <a:pos x="179" y="93"/>
              </a:cxn>
              <a:cxn ang="0">
                <a:pos x="162" y="110"/>
              </a:cxn>
              <a:cxn ang="0">
                <a:pos x="146" y="93"/>
              </a:cxn>
              <a:cxn ang="0">
                <a:pos x="162" y="77"/>
              </a:cxn>
              <a:cxn ang="0">
                <a:pos x="119" y="77"/>
              </a:cxn>
              <a:cxn ang="0">
                <a:pos x="136" y="93"/>
              </a:cxn>
              <a:cxn ang="0">
                <a:pos x="119" y="110"/>
              </a:cxn>
              <a:cxn ang="0">
                <a:pos x="103" y="93"/>
              </a:cxn>
              <a:cxn ang="0">
                <a:pos x="119" y="77"/>
              </a:cxn>
              <a:cxn ang="0">
                <a:pos x="76" y="77"/>
              </a:cxn>
              <a:cxn ang="0">
                <a:pos x="92" y="93"/>
              </a:cxn>
              <a:cxn ang="0">
                <a:pos x="76" y="110"/>
              </a:cxn>
              <a:cxn ang="0">
                <a:pos x="59" y="93"/>
              </a:cxn>
              <a:cxn ang="0">
                <a:pos x="76" y="77"/>
              </a:cxn>
              <a:cxn ang="0">
                <a:pos x="33" y="77"/>
              </a:cxn>
              <a:cxn ang="0">
                <a:pos x="49" y="93"/>
              </a:cxn>
              <a:cxn ang="0">
                <a:pos x="33" y="110"/>
              </a:cxn>
              <a:cxn ang="0">
                <a:pos x="16" y="93"/>
              </a:cxn>
              <a:cxn ang="0">
                <a:pos x="33" y="77"/>
              </a:cxn>
            </a:cxnLst>
            <a:rect l="0" t="0" r="r" b="b"/>
            <a:pathLst>
              <a:path w="195" h="235">
                <a:moveTo>
                  <a:pt x="0" y="183"/>
                </a:moveTo>
                <a:cubicBezTo>
                  <a:pt x="126" y="183"/>
                  <a:pt x="126" y="183"/>
                  <a:pt x="126" y="183"/>
                </a:cubicBezTo>
                <a:cubicBezTo>
                  <a:pt x="126" y="235"/>
                  <a:pt x="126" y="235"/>
                  <a:pt x="126" y="235"/>
                </a:cubicBezTo>
                <a:cubicBezTo>
                  <a:pt x="175" y="183"/>
                  <a:pt x="175" y="183"/>
                  <a:pt x="175" y="183"/>
                </a:cubicBezTo>
                <a:cubicBezTo>
                  <a:pt x="195" y="183"/>
                  <a:pt x="195" y="183"/>
                  <a:pt x="195" y="183"/>
                </a:cubicBezTo>
                <a:cubicBezTo>
                  <a:pt x="195" y="0"/>
                  <a:pt x="195" y="0"/>
                  <a:pt x="195" y="0"/>
                </a:cubicBezTo>
                <a:cubicBezTo>
                  <a:pt x="0" y="0"/>
                  <a:pt x="0" y="0"/>
                  <a:pt x="0" y="0"/>
                </a:cubicBezTo>
                <a:lnTo>
                  <a:pt x="0" y="183"/>
                </a:lnTo>
                <a:close/>
                <a:moveTo>
                  <a:pt x="162" y="77"/>
                </a:moveTo>
                <a:cubicBezTo>
                  <a:pt x="171" y="77"/>
                  <a:pt x="179" y="84"/>
                  <a:pt x="179" y="93"/>
                </a:cubicBezTo>
                <a:cubicBezTo>
                  <a:pt x="179" y="103"/>
                  <a:pt x="171" y="110"/>
                  <a:pt x="162" y="110"/>
                </a:cubicBezTo>
                <a:cubicBezTo>
                  <a:pt x="153" y="110"/>
                  <a:pt x="146" y="103"/>
                  <a:pt x="146" y="93"/>
                </a:cubicBezTo>
                <a:cubicBezTo>
                  <a:pt x="146" y="84"/>
                  <a:pt x="153" y="77"/>
                  <a:pt x="162" y="77"/>
                </a:cubicBezTo>
                <a:moveTo>
                  <a:pt x="119" y="77"/>
                </a:moveTo>
                <a:cubicBezTo>
                  <a:pt x="128" y="77"/>
                  <a:pt x="136" y="84"/>
                  <a:pt x="136" y="93"/>
                </a:cubicBezTo>
                <a:cubicBezTo>
                  <a:pt x="136" y="103"/>
                  <a:pt x="128" y="110"/>
                  <a:pt x="119" y="110"/>
                </a:cubicBezTo>
                <a:cubicBezTo>
                  <a:pt x="110" y="110"/>
                  <a:pt x="103" y="103"/>
                  <a:pt x="103" y="93"/>
                </a:cubicBezTo>
                <a:cubicBezTo>
                  <a:pt x="103" y="84"/>
                  <a:pt x="110" y="77"/>
                  <a:pt x="119" y="77"/>
                </a:cubicBezTo>
                <a:moveTo>
                  <a:pt x="76" y="77"/>
                </a:moveTo>
                <a:cubicBezTo>
                  <a:pt x="85" y="77"/>
                  <a:pt x="92" y="84"/>
                  <a:pt x="92" y="93"/>
                </a:cubicBezTo>
                <a:cubicBezTo>
                  <a:pt x="92" y="103"/>
                  <a:pt x="85" y="110"/>
                  <a:pt x="76" y="110"/>
                </a:cubicBezTo>
                <a:cubicBezTo>
                  <a:pt x="67" y="110"/>
                  <a:pt x="59" y="103"/>
                  <a:pt x="59" y="93"/>
                </a:cubicBezTo>
                <a:cubicBezTo>
                  <a:pt x="59" y="84"/>
                  <a:pt x="67" y="77"/>
                  <a:pt x="76" y="77"/>
                </a:cubicBezTo>
                <a:moveTo>
                  <a:pt x="33" y="77"/>
                </a:moveTo>
                <a:cubicBezTo>
                  <a:pt x="42" y="77"/>
                  <a:pt x="49" y="84"/>
                  <a:pt x="49" y="93"/>
                </a:cubicBezTo>
                <a:cubicBezTo>
                  <a:pt x="49" y="103"/>
                  <a:pt x="42" y="110"/>
                  <a:pt x="33" y="110"/>
                </a:cubicBezTo>
                <a:cubicBezTo>
                  <a:pt x="24" y="110"/>
                  <a:pt x="16" y="103"/>
                  <a:pt x="16" y="93"/>
                </a:cubicBezTo>
                <a:cubicBezTo>
                  <a:pt x="16" y="84"/>
                  <a:pt x="24" y="77"/>
                  <a:pt x="33" y="77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623" name="Group 359">
            <a:extLst>
              <a:ext uri="{FF2B5EF4-FFF2-40B4-BE49-F238E27FC236}">
                <a16:creationId xmlns:a16="http://schemas.microsoft.com/office/drawing/2014/main" id="{4ED963CD-CE03-F15E-BD8C-6EBC5B16B6F2}"/>
              </a:ext>
            </a:extLst>
          </p:cNvPr>
          <p:cNvGrpSpPr/>
          <p:nvPr/>
        </p:nvGrpSpPr>
        <p:grpSpPr>
          <a:xfrm>
            <a:off x="6509132" y="5216949"/>
            <a:ext cx="347658" cy="376235"/>
            <a:chOff x="303213" y="3265488"/>
            <a:chExt cx="347662" cy="376238"/>
          </a:xfrm>
          <a:solidFill>
            <a:srgbClr val="2CC17C"/>
          </a:solidFill>
        </p:grpSpPr>
        <p:sp>
          <p:nvSpPr>
            <p:cNvPr id="1624" name="Freeform 21">
              <a:extLst>
                <a:ext uri="{FF2B5EF4-FFF2-40B4-BE49-F238E27FC236}">
                  <a16:creationId xmlns:a16="http://schemas.microsoft.com/office/drawing/2014/main" id="{D1737A4B-ABE5-ECDB-86B9-EF4BD512C7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00" y="3360738"/>
              <a:ext cx="231775" cy="280988"/>
            </a:xfrm>
            <a:custGeom>
              <a:avLst/>
              <a:gdLst/>
              <a:ahLst/>
              <a:cxnLst>
                <a:cxn ang="0">
                  <a:pos x="131" y="138"/>
                </a:cxn>
                <a:cxn ang="0">
                  <a:pos x="146" y="138"/>
                </a:cxn>
                <a:cxn ang="0">
                  <a:pos x="146" y="0"/>
                </a:cxn>
                <a:cxn ang="0">
                  <a:pos x="79" y="0"/>
                </a:cxn>
                <a:cxn ang="0">
                  <a:pos x="79" y="77"/>
                </a:cxn>
                <a:cxn ang="0">
                  <a:pos x="79" y="84"/>
                </a:cxn>
                <a:cxn ang="0">
                  <a:pos x="73" y="84"/>
                </a:cxn>
                <a:cxn ang="0">
                  <a:pos x="0" y="84"/>
                </a:cxn>
                <a:cxn ang="0">
                  <a:pos x="0" y="138"/>
                </a:cxn>
                <a:cxn ang="0">
                  <a:pos x="96" y="138"/>
                </a:cxn>
                <a:cxn ang="0">
                  <a:pos x="96" y="177"/>
                </a:cxn>
                <a:cxn ang="0">
                  <a:pos x="131" y="138"/>
                </a:cxn>
              </a:cxnLst>
              <a:rect l="0" t="0" r="r" b="b"/>
              <a:pathLst>
                <a:path w="146" h="177">
                  <a:moveTo>
                    <a:pt x="131" y="138"/>
                  </a:moveTo>
                  <a:lnTo>
                    <a:pt x="146" y="138"/>
                  </a:lnTo>
                  <a:lnTo>
                    <a:pt x="146" y="0"/>
                  </a:lnTo>
                  <a:lnTo>
                    <a:pt x="79" y="0"/>
                  </a:lnTo>
                  <a:lnTo>
                    <a:pt x="79" y="77"/>
                  </a:lnTo>
                  <a:lnTo>
                    <a:pt x="79" y="84"/>
                  </a:lnTo>
                  <a:lnTo>
                    <a:pt x="73" y="84"/>
                  </a:lnTo>
                  <a:lnTo>
                    <a:pt x="0" y="84"/>
                  </a:lnTo>
                  <a:lnTo>
                    <a:pt x="0" y="138"/>
                  </a:lnTo>
                  <a:lnTo>
                    <a:pt x="96" y="138"/>
                  </a:lnTo>
                  <a:lnTo>
                    <a:pt x="96" y="177"/>
                  </a:lnTo>
                  <a:lnTo>
                    <a:pt x="131" y="13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25" name="Freeform 22">
              <a:extLst>
                <a:ext uri="{FF2B5EF4-FFF2-40B4-BE49-F238E27FC236}">
                  <a16:creationId xmlns:a16="http://schemas.microsoft.com/office/drawing/2014/main" id="{35291F8D-B2FC-30FF-56FA-FB009DA7D80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3213" y="3265488"/>
              <a:ext cx="233363" cy="279400"/>
            </a:xfrm>
            <a:custGeom>
              <a:avLst/>
              <a:gdLst/>
              <a:ahLst/>
              <a:cxnLst>
                <a:cxn ang="0">
                  <a:pos x="0" y="143"/>
                </a:cxn>
                <a:cxn ang="0">
                  <a:pos x="16" y="143"/>
                </a:cxn>
                <a:cxn ang="0">
                  <a:pos x="53" y="184"/>
                </a:cxn>
                <a:cxn ang="0">
                  <a:pos x="53" y="143"/>
                </a:cxn>
                <a:cxn ang="0">
                  <a:pos x="76" y="143"/>
                </a:cxn>
                <a:cxn ang="0">
                  <a:pos x="153" y="143"/>
                </a:cxn>
                <a:cxn ang="0">
                  <a:pos x="153" y="63"/>
                </a:cxn>
                <a:cxn ang="0">
                  <a:pos x="153" y="0"/>
                </a:cxn>
                <a:cxn ang="0">
                  <a:pos x="0" y="0"/>
                </a:cxn>
                <a:cxn ang="0">
                  <a:pos x="0" y="143"/>
                </a:cxn>
                <a:cxn ang="0">
                  <a:pos x="127" y="60"/>
                </a:cxn>
                <a:cxn ang="0">
                  <a:pos x="135" y="63"/>
                </a:cxn>
                <a:cxn ang="0">
                  <a:pos x="140" y="73"/>
                </a:cxn>
                <a:cxn ang="0">
                  <a:pos x="127" y="86"/>
                </a:cxn>
                <a:cxn ang="0">
                  <a:pos x="114" y="73"/>
                </a:cxn>
                <a:cxn ang="0">
                  <a:pos x="119" y="63"/>
                </a:cxn>
                <a:cxn ang="0">
                  <a:pos x="127" y="60"/>
                </a:cxn>
                <a:cxn ang="0">
                  <a:pos x="93" y="60"/>
                </a:cxn>
                <a:cxn ang="0">
                  <a:pos x="101" y="63"/>
                </a:cxn>
                <a:cxn ang="0">
                  <a:pos x="106" y="73"/>
                </a:cxn>
                <a:cxn ang="0">
                  <a:pos x="93" y="86"/>
                </a:cxn>
                <a:cxn ang="0">
                  <a:pos x="80" y="73"/>
                </a:cxn>
                <a:cxn ang="0">
                  <a:pos x="85" y="63"/>
                </a:cxn>
                <a:cxn ang="0">
                  <a:pos x="93" y="60"/>
                </a:cxn>
                <a:cxn ang="0">
                  <a:pos x="59" y="60"/>
                </a:cxn>
                <a:cxn ang="0">
                  <a:pos x="72" y="73"/>
                </a:cxn>
                <a:cxn ang="0">
                  <a:pos x="59" y="86"/>
                </a:cxn>
                <a:cxn ang="0">
                  <a:pos x="46" y="73"/>
                </a:cxn>
                <a:cxn ang="0">
                  <a:pos x="59" y="60"/>
                </a:cxn>
                <a:cxn ang="0">
                  <a:pos x="26" y="60"/>
                </a:cxn>
                <a:cxn ang="0">
                  <a:pos x="38" y="73"/>
                </a:cxn>
                <a:cxn ang="0">
                  <a:pos x="26" y="86"/>
                </a:cxn>
                <a:cxn ang="0">
                  <a:pos x="13" y="73"/>
                </a:cxn>
                <a:cxn ang="0">
                  <a:pos x="26" y="60"/>
                </a:cxn>
              </a:cxnLst>
              <a:rect l="0" t="0" r="r" b="b"/>
              <a:pathLst>
                <a:path w="153" h="184">
                  <a:moveTo>
                    <a:pt x="0" y="143"/>
                  </a:moveTo>
                  <a:cubicBezTo>
                    <a:pt x="16" y="143"/>
                    <a:pt x="16" y="143"/>
                    <a:pt x="16" y="143"/>
                  </a:cubicBezTo>
                  <a:cubicBezTo>
                    <a:pt x="53" y="184"/>
                    <a:pt x="53" y="184"/>
                    <a:pt x="53" y="184"/>
                  </a:cubicBezTo>
                  <a:cubicBezTo>
                    <a:pt x="53" y="143"/>
                    <a:pt x="53" y="143"/>
                    <a:pt x="53" y="143"/>
                  </a:cubicBezTo>
                  <a:cubicBezTo>
                    <a:pt x="76" y="143"/>
                    <a:pt x="76" y="143"/>
                    <a:pt x="76" y="143"/>
                  </a:cubicBezTo>
                  <a:cubicBezTo>
                    <a:pt x="153" y="143"/>
                    <a:pt x="153" y="143"/>
                    <a:pt x="153" y="143"/>
                  </a:cubicBezTo>
                  <a:cubicBezTo>
                    <a:pt x="153" y="63"/>
                    <a:pt x="153" y="63"/>
                    <a:pt x="153" y="63"/>
                  </a:cubicBezTo>
                  <a:cubicBezTo>
                    <a:pt x="153" y="0"/>
                    <a:pt x="153" y="0"/>
                    <a:pt x="153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43"/>
                  </a:lnTo>
                  <a:close/>
                  <a:moveTo>
                    <a:pt x="127" y="60"/>
                  </a:moveTo>
                  <a:cubicBezTo>
                    <a:pt x="130" y="60"/>
                    <a:pt x="133" y="62"/>
                    <a:pt x="135" y="63"/>
                  </a:cubicBezTo>
                  <a:cubicBezTo>
                    <a:pt x="138" y="66"/>
                    <a:pt x="140" y="69"/>
                    <a:pt x="140" y="73"/>
                  </a:cubicBezTo>
                  <a:cubicBezTo>
                    <a:pt x="140" y="80"/>
                    <a:pt x="134" y="86"/>
                    <a:pt x="127" y="86"/>
                  </a:cubicBezTo>
                  <a:cubicBezTo>
                    <a:pt x="120" y="86"/>
                    <a:pt x="114" y="80"/>
                    <a:pt x="114" y="73"/>
                  </a:cubicBezTo>
                  <a:cubicBezTo>
                    <a:pt x="114" y="69"/>
                    <a:pt x="116" y="66"/>
                    <a:pt x="119" y="63"/>
                  </a:cubicBezTo>
                  <a:cubicBezTo>
                    <a:pt x="121" y="62"/>
                    <a:pt x="124" y="60"/>
                    <a:pt x="127" y="60"/>
                  </a:cubicBezTo>
                  <a:moveTo>
                    <a:pt x="93" y="60"/>
                  </a:moveTo>
                  <a:cubicBezTo>
                    <a:pt x="96" y="60"/>
                    <a:pt x="99" y="62"/>
                    <a:pt x="101" y="63"/>
                  </a:cubicBezTo>
                  <a:cubicBezTo>
                    <a:pt x="104" y="66"/>
                    <a:pt x="106" y="69"/>
                    <a:pt x="106" y="73"/>
                  </a:cubicBezTo>
                  <a:cubicBezTo>
                    <a:pt x="106" y="80"/>
                    <a:pt x="100" y="86"/>
                    <a:pt x="93" y="86"/>
                  </a:cubicBezTo>
                  <a:cubicBezTo>
                    <a:pt x="86" y="86"/>
                    <a:pt x="80" y="80"/>
                    <a:pt x="80" y="73"/>
                  </a:cubicBezTo>
                  <a:cubicBezTo>
                    <a:pt x="80" y="69"/>
                    <a:pt x="82" y="66"/>
                    <a:pt x="85" y="63"/>
                  </a:cubicBezTo>
                  <a:cubicBezTo>
                    <a:pt x="87" y="62"/>
                    <a:pt x="90" y="60"/>
                    <a:pt x="93" y="60"/>
                  </a:cubicBezTo>
                  <a:moveTo>
                    <a:pt x="59" y="60"/>
                  </a:moveTo>
                  <a:cubicBezTo>
                    <a:pt x="66" y="60"/>
                    <a:pt x="72" y="66"/>
                    <a:pt x="72" y="73"/>
                  </a:cubicBezTo>
                  <a:cubicBezTo>
                    <a:pt x="72" y="80"/>
                    <a:pt x="66" y="86"/>
                    <a:pt x="59" y="86"/>
                  </a:cubicBezTo>
                  <a:cubicBezTo>
                    <a:pt x="52" y="86"/>
                    <a:pt x="46" y="80"/>
                    <a:pt x="46" y="73"/>
                  </a:cubicBezTo>
                  <a:cubicBezTo>
                    <a:pt x="46" y="66"/>
                    <a:pt x="52" y="60"/>
                    <a:pt x="59" y="60"/>
                  </a:cubicBezTo>
                  <a:moveTo>
                    <a:pt x="26" y="60"/>
                  </a:moveTo>
                  <a:cubicBezTo>
                    <a:pt x="33" y="60"/>
                    <a:pt x="38" y="66"/>
                    <a:pt x="38" y="73"/>
                  </a:cubicBezTo>
                  <a:cubicBezTo>
                    <a:pt x="38" y="80"/>
                    <a:pt x="33" y="86"/>
                    <a:pt x="26" y="86"/>
                  </a:cubicBezTo>
                  <a:cubicBezTo>
                    <a:pt x="18" y="86"/>
                    <a:pt x="13" y="80"/>
                    <a:pt x="13" y="73"/>
                  </a:cubicBezTo>
                  <a:cubicBezTo>
                    <a:pt x="13" y="66"/>
                    <a:pt x="18" y="60"/>
                    <a:pt x="26" y="6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626" name="Group 362">
            <a:extLst>
              <a:ext uri="{FF2B5EF4-FFF2-40B4-BE49-F238E27FC236}">
                <a16:creationId xmlns:a16="http://schemas.microsoft.com/office/drawing/2014/main" id="{6F058464-81F6-78CC-7470-CC89C55E6CB5}"/>
              </a:ext>
            </a:extLst>
          </p:cNvPr>
          <p:cNvGrpSpPr/>
          <p:nvPr/>
        </p:nvGrpSpPr>
        <p:grpSpPr>
          <a:xfrm>
            <a:off x="9179280" y="2397578"/>
            <a:ext cx="376235" cy="374646"/>
            <a:chOff x="2973388" y="906463"/>
            <a:chExt cx="376238" cy="374650"/>
          </a:xfrm>
          <a:solidFill>
            <a:srgbClr val="003845"/>
          </a:solidFill>
        </p:grpSpPr>
        <p:sp>
          <p:nvSpPr>
            <p:cNvPr id="1627" name="Freeform 23">
              <a:extLst>
                <a:ext uri="{FF2B5EF4-FFF2-40B4-BE49-F238E27FC236}">
                  <a16:creationId xmlns:a16="http://schemas.microsoft.com/office/drawing/2014/main" id="{EFDACE61-513A-C31C-0635-8EAC33B9D60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73388" y="906463"/>
              <a:ext cx="376238" cy="374650"/>
            </a:xfrm>
            <a:custGeom>
              <a:avLst/>
              <a:gdLst/>
              <a:ahLst/>
              <a:cxnLst>
                <a:cxn ang="0">
                  <a:pos x="123" y="246"/>
                </a:cxn>
                <a:cxn ang="0">
                  <a:pos x="247" y="123"/>
                </a:cxn>
                <a:cxn ang="0">
                  <a:pos x="123" y="0"/>
                </a:cxn>
                <a:cxn ang="0">
                  <a:pos x="0" y="123"/>
                </a:cxn>
                <a:cxn ang="0">
                  <a:pos x="123" y="246"/>
                </a:cxn>
                <a:cxn ang="0">
                  <a:pos x="99" y="99"/>
                </a:cxn>
                <a:cxn ang="0">
                  <a:pos x="186" y="60"/>
                </a:cxn>
                <a:cxn ang="0">
                  <a:pos x="148" y="148"/>
                </a:cxn>
                <a:cxn ang="0">
                  <a:pos x="60" y="186"/>
                </a:cxn>
                <a:cxn ang="0">
                  <a:pos x="99" y="99"/>
                </a:cxn>
              </a:cxnLst>
              <a:rect l="0" t="0" r="r" b="b"/>
              <a:pathLst>
                <a:path w="247" h="246">
                  <a:moveTo>
                    <a:pt x="123" y="246"/>
                  </a:moveTo>
                  <a:cubicBezTo>
                    <a:pt x="191" y="246"/>
                    <a:pt x="247" y="191"/>
                    <a:pt x="247" y="123"/>
                  </a:cubicBezTo>
                  <a:cubicBezTo>
                    <a:pt x="247" y="55"/>
                    <a:pt x="191" y="0"/>
                    <a:pt x="123" y="0"/>
                  </a:cubicBezTo>
                  <a:cubicBezTo>
                    <a:pt x="55" y="0"/>
                    <a:pt x="0" y="55"/>
                    <a:pt x="0" y="123"/>
                  </a:cubicBezTo>
                  <a:cubicBezTo>
                    <a:pt x="0" y="191"/>
                    <a:pt x="55" y="246"/>
                    <a:pt x="123" y="246"/>
                  </a:cubicBezTo>
                  <a:moveTo>
                    <a:pt x="99" y="99"/>
                  </a:moveTo>
                  <a:cubicBezTo>
                    <a:pt x="186" y="60"/>
                    <a:pt x="186" y="60"/>
                    <a:pt x="186" y="60"/>
                  </a:cubicBezTo>
                  <a:cubicBezTo>
                    <a:pt x="148" y="148"/>
                    <a:pt x="148" y="148"/>
                    <a:pt x="148" y="148"/>
                  </a:cubicBezTo>
                  <a:cubicBezTo>
                    <a:pt x="60" y="186"/>
                    <a:pt x="60" y="186"/>
                    <a:pt x="60" y="186"/>
                  </a:cubicBezTo>
                  <a:lnTo>
                    <a:pt x="99" y="9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28" name="Oval 24">
              <a:extLst>
                <a:ext uri="{FF2B5EF4-FFF2-40B4-BE49-F238E27FC236}">
                  <a16:creationId xmlns:a16="http://schemas.microsoft.com/office/drawing/2014/main" id="{3A24056C-AAFB-BB36-BB57-B33F5949BB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0075" y="1071563"/>
              <a:ext cx="41275" cy="4127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629" name="Group 365">
            <a:extLst>
              <a:ext uri="{FF2B5EF4-FFF2-40B4-BE49-F238E27FC236}">
                <a16:creationId xmlns:a16="http://schemas.microsoft.com/office/drawing/2014/main" id="{31204FDC-0982-ADDA-D401-5BF8637D8A2D}"/>
              </a:ext>
            </a:extLst>
          </p:cNvPr>
          <p:cNvGrpSpPr/>
          <p:nvPr/>
        </p:nvGrpSpPr>
        <p:grpSpPr>
          <a:xfrm>
            <a:off x="7094914" y="1788942"/>
            <a:ext cx="285748" cy="371471"/>
            <a:chOff x="889000" y="346075"/>
            <a:chExt cx="285751" cy="371475"/>
          </a:xfrm>
          <a:solidFill>
            <a:srgbClr val="C1B488"/>
          </a:solidFill>
        </p:grpSpPr>
        <p:sp>
          <p:nvSpPr>
            <p:cNvPr id="1630" name="Freeform 25">
              <a:extLst>
                <a:ext uri="{FF2B5EF4-FFF2-40B4-BE49-F238E27FC236}">
                  <a16:creationId xmlns:a16="http://schemas.microsoft.com/office/drawing/2014/main" id="{E9FD0D84-7DCF-5F60-CE42-36B2A1D2536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9000" y="346075"/>
              <a:ext cx="192088" cy="371475"/>
            </a:xfrm>
            <a:custGeom>
              <a:avLst/>
              <a:gdLst/>
              <a:ahLst/>
              <a:cxnLst>
                <a:cxn ang="0">
                  <a:pos x="0" y="244"/>
                </a:cxn>
                <a:cxn ang="0">
                  <a:pos x="126" y="244"/>
                </a:cxn>
                <a:cxn ang="0">
                  <a:pos x="126" y="0"/>
                </a:cxn>
                <a:cxn ang="0">
                  <a:pos x="0" y="0"/>
                </a:cxn>
                <a:cxn ang="0">
                  <a:pos x="0" y="244"/>
                </a:cxn>
                <a:cxn ang="0">
                  <a:pos x="63" y="223"/>
                </a:cxn>
                <a:cxn ang="0">
                  <a:pos x="47" y="207"/>
                </a:cxn>
                <a:cxn ang="0">
                  <a:pos x="63" y="192"/>
                </a:cxn>
                <a:cxn ang="0">
                  <a:pos x="78" y="207"/>
                </a:cxn>
                <a:cxn ang="0">
                  <a:pos x="63" y="223"/>
                </a:cxn>
                <a:cxn ang="0">
                  <a:pos x="63" y="168"/>
                </a:cxn>
                <a:cxn ang="0">
                  <a:pos x="47" y="153"/>
                </a:cxn>
                <a:cxn ang="0">
                  <a:pos x="63" y="137"/>
                </a:cxn>
                <a:cxn ang="0">
                  <a:pos x="78" y="153"/>
                </a:cxn>
                <a:cxn ang="0">
                  <a:pos x="63" y="168"/>
                </a:cxn>
                <a:cxn ang="0">
                  <a:pos x="12" y="14"/>
                </a:cxn>
                <a:cxn ang="0">
                  <a:pos x="113" y="14"/>
                </a:cxn>
                <a:cxn ang="0">
                  <a:pos x="113" y="60"/>
                </a:cxn>
                <a:cxn ang="0">
                  <a:pos x="12" y="60"/>
                </a:cxn>
                <a:cxn ang="0">
                  <a:pos x="12" y="14"/>
                </a:cxn>
                <a:cxn ang="0">
                  <a:pos x="12" y="71"/>
                </a:cxn>
                <a:cxn ang="0">
                  <a:pos x="113" y="71"/>
                </a:cxn>
                <a:cxn ang="0">
                  <a:pos x="113" y="118"/>
                </a:cxn>
                <a:cxn ang="0">
                  <a:pos x="12" y="118"/>
                </a:cxn>
                <a:cxn ang="0">
                  <a:pos x="12" y="71"/>
                </a:cxn>
              </a:cxnLst>
              <a:rect l="0" t="0" r="r" b="b"/>
              <a:pathLst>
                <a:path w="126" h="244">
                  <a:moveTo>
                    <a:pt x="0" y="244"/>
                  </a:moveTo>
                  <a:cubicBezTo>
                    <a:pt x="126" y="244"/>
                    <a:pt x="126" y="244"/>
                    <a:pt x="126" y="244"/>
                  </a:cubicBezTo>
                  <a:cubicBezTo>
                    <a:pt x="126" y="0"/>
                    <a:pt x="126" y="0"/>
                    <a:pt x="126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244"/>
                  </a:lnTo>
                  <a:close/>
                  <a:moveTo>
                    <a:pt x="63" y="223"/>
                  </a:moveTo>
                  <a:cubicBezTo>
                    <a:pt x="54" y="223"/>
                    <a:pt x="47" y="216"/>
                    <a:pt x="47" y="207"/>
                  </a:cubicBezTo>
                  <a:cubicBezTo>
                    <a:pt x="47" y="199"/>
                    <a:pt x="54" y="192"/>
                    <a:pt x="63" y="192"/>
                  </a:cubicBezTo>
                  <a:cubicBezTo>
                    <a:pt x="71" y="192"/>
                    <a:pt x="78" y="199"/>
                    <a:pt x="78" y="207"/>
                  </a:cubicBezTo>
                  <a:cubicBezTo>
                    <a:pt x="78" y="216"/>
                    <a:pt x="71" y="223"/>
                    <a:pt x="63" y="223"/>
                  </a:cubicBezTo>
                  <a:moveTo>
                    <a:pt x="63" y="168"/>
                  </a:moveTo>
                  <a:cubicBezTo>
                    <a:pt x="54" y="168"/>
                    <a:pt x="47" y="161"/>
                    <a:pt x="47" y="153"/>
                  </a:cubicBezTo>
                  <a:cubicBezTo>
                    <a:pt x="47" y="144"/>
                    <a:pt x="54" y="137"/>
                    <a:pt x="63" y="137"/>
                  </a:cubicBezTo>
                  <a:cubicBezTo>
                    <a:pt x="71" y="137"/>
                    <a:pt x="78" y="144"/>
                    <a:pt x="78" y="153"/>
                  </a:cubicBezTo>
                  <a:cubicBezTo>
                    <a:pt x="78" y="161"/>
                    <a:pt x="71" y="168"/>
                    <a:pt x="63" y="168"/>
                  </a:cubicBezTo>
                  <a:moveTo>
                    <a:pt x="12" y="14"/>
                  </a:moveTo>
                  <a:cubicBezTo>
                    <a:pt x="113" y="14"/>
                    <a:pt x="113" y="14"/>
                    <a:pt x="113" y="14"/>
                  </a:cubicBezTo>
                  <a:cubicBezTo>
                    <a:pt x="113" y="60"/>
                    <a:pt x="113" y="60"/>
                    <a:pt x="113" y="60"/>
                  </a:cubicBezTo>
                  <a:cubicBezTo>
                    <a:pt x="12" y="60"/>
                    <a:pt x="12" y="60"/>
                    <a:pt x="12" y="60"/>
                  </a:cubicBezTo>
                  <a:lnTo>
                    <a:pt x="12" y="14"/>
                  </a:lnTo>
                  <a:close/>
                  <a:moveTo>
                    <a:pt x="12" y="71"/>
                  </a:moveTo>
                  <a:cubicBezTo>
                    <a:pt x="113" y="71"/>
                    <a:pt x="113" y="71"/>
                    <a:pt x="113" y="71"/>
                  </a:cubicBezTo>
                  <a:cubicBezTo>
                    <a:pt x="113" y="118"/>
                    <a:pt x="113" y="118"/>
                    <a:pt x="113" y="118"/>
                  </a:cubicBezTo>
                  <a:cubicBezTo>
                    <a:pt x="12" y="118"/>
                    <a:pt x="12" y="118"/>
                    <a:pt x="12" y="118"/>
                  </a:cubicBezTo>
                  <a:lnTo>
                    <a:pt x="12" y="7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31" name="Freeform 26">
              <a:extLst>
                <a:ext uri="{FF2B5EF4-FFF2-40B4-BE49-F238E27FC236}">
                  <a16:creationId xmlns:a16="http://schemas.microsoft.com/office/drawing/2014/main" id="{43A40283-FD33-34BE-FD22-0D3CCA61F9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3788" y="346075"/>
              <a:ext cx="80963" cy="371475"/>
            </a:xfrm>
            <a:custGeom>
              <a:avLst/>
              <a:gdLst/>
              <a:ahLst/>
              <a:cxnLst>
                <a:cxn ang="0">
                  <a:pos x="51" y="222"/>
                </a:cxn>
                <a:cxn ang="0">
                  <a:pos x="51" y="40"/>
                </a:cxn>
                <a:cxn ang="0">
                  <a:pos x="0" y="0"/>
                </a:cxn>
                <a:cxn ang="0">
                  <a:pos x="0" y="234"/>
                </a:cxn>
                <a:cxn ang="0">
                  <a:pos x="51" y="222"/>
                </a:cxn>
              </a:cxnLst>
              <a:rect l="0" t="0" r="r" b="b"/>
              <a:pathLst>
                <a:path w="51" h="234">
                  <a:moveTo>
                    <a:pt x="51" y="222"/>
                  </a:moveTo>
                  <a:lnTo>
                    <a:pt x="51" y="40"/>
                  </a:lnTo>
                  <a:lnTo>
                    <a:pt x="0" y="0"/>
                  </a:lnTo>
                  <a:lnTo>
                    <a:pt x="0" y="234"/>
                  </a:lnTo>
                  <a:lnTo>
                    <a:pt x="51" y="22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32" name="Rectangle 27">
              <a:extLst>
                <a:ext uri="{FF2B5EF4-FFF2-40B4-BE49-F238E27FC236}">
                  <a16:creationId xmlns:a16="http://schemas.microsoft.com/office/drawing/2014/main" id="{3162BB6B-D8D6-E96D-9B34-C31FA69D63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7575" y="377825"/>
              <a:ext cx="133350" cy="508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33" name="Rectangle 28">
              <a:extLst>
                <a:ext uri="{FF2B5EF4-FFF2-40B4-BE49-F238E27FC236}">
                  <a16:creationId xmlns:a16="http://schemas.microsoft.com/office/drawing/2014/main" id="{6CFC5429-B43D-A596-7815-72110401FA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7575" y="465138"/>
              <a:ext cx="133350" cy="508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634" name="Group 370">
            <a:extLst>
              <a:ext uri="{FF2B5EF4-FFF2-40B4-BE49-F238E27FC236}">
                <a16:creationId xmlns:a16="http://schemas.microsoft.com/office/drawing/2014/main" id="{7659AF2B-1FBC-0686-951E-4F89B75BDAB0}"/>
              </a:ext>
            </a:extLst>
          </p:cNvPr>
          <p:cNvGrpSpPr/>
          <p:nvPr/>
        </p:nvGrpSpPr>
        <p:grpSpPr>
          <a:xfrm>
            <a:off x="10339731" y="3166749"/>
            <a:ext cx="231773" cy="369884"/>
            <a:chOff x="4135438" y="1503363"/>
            <a:chExt cx="231775" cy="369888"/>
          </a:xfrm>
          <a:solidFill>
            <a:srgbClr val="10A9A6"/>
          </a:solidFill>
        </p:grpSpPr>
        <p:sp>
          <p:nvSpPr>
            <p:cNvPr id="1635" name="Freeform 29">
              <a:extLst>
                <a:ext uri="{FF2B5EF4-FFF2-40B4-BE49-F238E27FC236}">
                  <a16:creationId xmlns:a16="http://schemas.microsoft.com/office/drawing/2014/main" id="{AFE3D45F-1F9F-3085-0314-9BF10400C7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888" y="1503363"/>
              <a:ext cx="144463" cy="246063"/>
            </a:xfrm>
            <a:custGeom>
              <a:avLst/>
              <a:gdLst/>
              <a:ahLst/>
              <a:cxnLst>
                <a:cxn ang="0">
                  <a:pos x="0" y="113"/>
                </a:cxn>
                <a:cxn ang="0">
                  <a:pos x="0" y="135"/>
                </a:cxn>
                <a:cxn ang="0">
                  <a:pos x="27" y="162"/>
                </a:cxn>
                <a:cxn ang="0">
                  <a:pos x="67" y="162"/>
                </a:cxn>
                <a:cxn ang="0">
                  <a:pos x="95" y="135"/>
                </a:cxn>
                <a:cxn ang="0">
                  <a:pos x="95" y="113"/>
                </a:cxn>
                <a:cxn ang="0">
                  <a:pos x="61" y="113"/>
                </a:cxn>
                <a:cxn ang="0">
                  <a:pos x="61" y="92"/>
                </a:cxn>
                <a:cxn ang="0">
                  <a:pos x="95" y="92"/>
                </a:cxn>
                <a:cxn ang="0">
                  <a:pos x="95" y="61"/>
                </a:cxn>
                <a:cxn ang="0">
                  <a:pos x="61" y="61"/>
                </a:cxn>
                <a:cxn ang="0">
                  <a:pos x="61" y="41"/>
                </a:cxn>
                <a:cxn ang="0">
                  <a:pos x="95" y="41"/>
                </a:cxn>
                <a:cxn ang="0">
                  <a:pos x="95" y="27"/>
                </a:cxn>
                <a:cxn ang="0">
                  <a:pos x="67" y="0"/>
                </a:cxn>
                <a:cxn ang="0">
                  <a:pos x="27" y="0"/>
                </a:cxn>
                <a:cxn ang="0">
                  <a:pos x="0" y="27"/>
                </a:cxn>
                <a:cxn ang="0">
                  <a:pos x="0" y="41"/>
                </a:cxn>
                <a:cxn ang="0">
                  <a:pos x="34" y="41"/>
                </a:cxn>
                <a:cxn ang="0">
                  <a:pos x="34" y="61"/>
                </a:cxn>
                <a:cxn ang="0">
                  <a:pos x="0" y="61"/>
                </a:cxn>
                <a:cxn ang="0">
                  <a:pos x="0" y="92"/>
                </a:cxn>
                <a:cxn ang="0">
                  <a:pos x="34" y="92"/>
                </a:cxn>
                <a:cxn ang="0">
                  <a:pos x="34" y="113"/>
                </a:cxn>
                <a:cxn ang="0">
                  <a:pos x="0" y="113"/>
                </a:cxn>
              </a:cxnLst>
              <a:rect l="0" t="0" r="r" b="b"/>
              <a:pathLst>
                <a:path w="95" h="162">
                  <a:moveTo>
                    <a:pt x="0" y="113"/>
                  </a:moveTo>
                  <a:cubicBezTo>
                    <a:pt x="0" y="135"/>
                    <a:pt x="0" y="135"/>
                    <a:pt x="0" y="135"/>
                  </a:cubicBezTo>
                  <a:cubicBezTo>
                    <a:pt x="0" y="150"/>
                    <a:pt x="12" y="162"/>
                    <a:pt x="27" y="162"/>
                  </a:cubicBezTo>
                  <a:cubicBezTo>
                    <a:pt x="67" y="162"/>
                    <a:pt x="67" y="162"/>
                    <a:pt x="67" y="162"/>
                  </a:cubicBezTo>
                  <a:cubicBezTo>
                    <a:pt x="83" y="162"/>
                    <a:pt x="95" y="150"/>
                    <a:pt x="95" y="135"/>
                  </a:cubicBezTo>
                  <a:cubicBezTo>
                    <a:pt x="95" y="113"/>
                    <a:pt x="95" y="113"/>
                    <a:pt x="95" y="113"/>
                  </a:cubicBezTo>
                  <a:cubicBezTo>
                    <a:pt x="61" y="113"/>
                    <a:pt x="61" y="113"/>
                    <a:pt x="61" y="113"/>
                  </a:cubicBezTo>
                  <a:cubicBezTo>
                    <a:pt x="61" y="92"/>
                    <a:pt x="61" y="92"/>
                    <a:pt x="61" y="92"/>
                  </a:cubicBezTo>
                  <a:cubicBezTo>
                    <a:pt x="95" y="92"/>
                    <a:pt x="95" y="92"/>
                    <a:pt x="95" y="92"/>
                  </a:cubicBezTo>
                  <a:cubicBezTo>
                    <a:pt x="95" y="61"/>
                    <a:pt x="95" y="61"/>
                    <a:pt x="95" y="61"/>
                  </a:cubicBezTo>
                  <a:cubicBezTo>
                    <a:pt x="61" y="61"/>
                    <a:pt x="61" y="61"/>
                    <a:pt x="61" y="61"/>
                  </a:cubicBezTo>
                  <a:cubicBezTo>
                    <a:pt x="61" y="41"/>
                    <a:pt x="61" y="41"/>
                    <a:pt x="61" y="41"/>
                  </a:cubicBezTo>
                  <a:cubicBezTo>
                    <a:pt x="95" y="41"/>
                    <a:pt x="95" y="41"/>
                    <a:pt x="95" y="41"/>
                  </a:cubicBezTo>
                  <a:cubicBezTo>
                    <a:pt x="95" y="27"/>
                    <a:pt x="95" y="27"/>
                    <a:pt x="95" y="27"/>
                  </a:cubicBezTo>
                  <a:cubicBezTo>
                    <a:pt x="95" y="12"/>
                    <a:pt x="83" y="0"/>
                    <a:pt x="6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12" y="0"/>
                    <a:pt x="0" y="12"/>
                    <a:pt x="0" y="27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34" y="61"/>
                    <a:pt x="34" y="61"/>
                    <a:pt x="34" y="6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92"/>
                    <a:pt x="0" y="92"/>
                    <a:pt x="0" y="92"/>
                  </a:cubicBezTo>
                  <a:cubicBezTo>
                    <a:pt x="34" y="92"/>
                    <a:pt x="34" y="92"/>
                    <a:pt x="34" y="92"/>
                  </a:cubicBezTo>
                  <a:cubicBezTo>
                    <a:pt x="34" y="113"/>
                    <a:pt x="34" y="113"/>
                    <a:pt x="34" y="113"/>
                  </a:cubicBezTo>
                  <a:lnTo>
                    <a:pt x="0" y="11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36" name="Freeform 30">
              <a:extLst>
                <a:ext uri="{FF2B5EF4-FFF2-40B4-BE49-F238E27FC236}">
                  <a16:creationId xmlns:a16="http://schemas.microsoft.com/office/drawing/2014/main" id="{5DDFB0FD-3B8B-E58A-4559-0F814D1A7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5438" y="1722438"/>
              <a:ext cx="231775" cy="15081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50" y="47"/>
                </a:cxn>
                <a:cxn ang="0">
                  <a:pos x="66" y="47"/>
                </a:cxn>
                <a:cxn ang="0">
                  <a:pos x="66" y="79"/>
                </a:cxn>
                <a:cxn ang="0">
                  <a:pos x="46" y="79"/>
                </a:cxn>
                <a:cxn ang="0">
                  <a:pos x="46" y="99"/>
                </a:cxn>
                <a:cxn ang="0">
                  <a:pos x="106" y="99"/>
                </a:cxn>
                <a:cxn ang="0">
                  <a:pos x="106" y="79"/>
                </a:cxn>
                <a:cxn ang="0">
                  <a:pos x="86" y="79"/>
                </a:cxn>
                <a:cxn ang="0">
                  <a:pos x="86" y="47"/>
                </a:cxn>
                <a:cxn ang="0">
                  <a:pos x="102" y="47"/>
                </a:cxn>
                <a:cxn ang="0">
                  <a:pos x="152" y="5"/>
                </a:cxn>
                <a:cxn ang="0">
                  <a:pos x="132" y="0"/>
                </a:cxn>
                <a:cxn ang="0">
                  <a:pos x="102" y="27"/>
                </a:cxn>
                <a:cxn ang="0">
                  <a:pos x="50" y="27"/>
                </a:cxn>
                <a:cxn ang="0">
                  <a:pos x="20" y="0"/>
                </a:cxn>
                <a:cxn ang="0">
                  <a:pos x="0" y="5"/>
                </a:cxn>
              </a:cxnLst>
              <a:rect l="0" t="0" r="r" b="b"/>
              <a:pathLst>
                <a:path w="152" h="99">
                  <a:moveTo>
                    <a:pt x="0" y="5"/>
                  </a:moveTo>
                  <a:cubicBezTo>
                    <a:pt x="5" y="29"/>
                    <a:pt x="27" y="47"/>
                    <a:pt x="50" y="47"/>
                  </a:cubicBezTo>
                  <a:cubicBezTo>
                    <a:pt x="66" y="47"/>
                    <a:pt x="66" y="47"/>
                    <a:pt x="66" y="47"/>
                  </a:cubicBezTo>
                  <a:cubicBezTo>
                    <a:pt x="66" y="79"/>
                    <a:pt x="66" y="79"/>
                    <a:pt x="66" y="79"/>
                  </a:cubicBezTo>
                  <a:cubicBezTo>
                    <a:pt x="46" y="79"/>
                    <a:pt x="46" y="79"/>
                    <a:pt x="46" y="79"/>
                  </a:cubicBezTo>
                  <a:cubicBezTo>
                    <a:pt x="46" y="99"/>
                    <a:pt x="46" y="99"/>
                    <a:pt x="46" y="99"/>
                  </a:cubicBezTo>
                  <a:cubicBezTo>
                    <a:pt x="106" y="99"/>
                    <a:pt x="106" y="99"/>
                    <a:pt x="106" y="99"/>
                  </a:cubicBezTo>
                  <a:cubicBezTo>
                    <a:pt x="106" y="79"/>
                    <a:pt x="106" y="79"/>
                    <a:pt x="106" y="79"/>
                  </a:cubicBezTo>
                  <a:cubicBezTo>
                    <a:pt x="86" y="79"/>
                    <a:pt x="86" y="79"/>
                    <a:pt x="86" y="79"/>
                  </a:cubicBezTo>
                  <a:cubicBezTo>
                    <a:pt x="86" y="47"/>
                    <a:pt x="86" y="47"/>
                    <a:pt x="86" y="47"/>
                  </a:cubicBezTo>
                  <a:cubicBezTo>
                    <a:pt x="102" y="47"/>
                    <a:pt x="102" y="47"/>
                    <a:pt x="102" y="47"/>
                  </a:cubicBezTo>
                  <a:cubicBezTo>
                    <a:pt x="127" y="47"/>
                    <a:pt x="147" y="26"/>
                    <a:pt x="152" y="5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29" y="13"/>
                    <a:pt x="116" y="27"/>
                    <a:pt x="102" y="27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37" y="27"/>
                    <a:pt x="23" y="15"/>
                    <a:pt x="20" y="0"/>
                  </a:cubicBez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637" name="Group 373">
            <a:extLst>
              <a:ext uri="{FF2B5EF4-FFF2-40B4-BE49-F238E27FC236}">
                <a16:creationId xmlns:a16="http://schemas.microsoft.com/office/drawing/2014/main" id="{0F99F8C7-B00E-AA41-55BE-A172BE7ECDAB}"/>
              </a:ext>
            </a:extLst>
          </p:cNvPr>
          <p:cNvGrpSpPr/>
          <p:nvPr/>
        </p:nvGrpSpPr>
        <p:grpSpPr>
          <a:xfrm>
            <a:off x="8137891" y="5245526"/>
            <a:ext cx="336546" cy="319084"/>
            <a:chOff x="1931988" y="3294063"/>
            <a:chExt cx="336550" cy="319087"/>
          </a:xfrm>
          <a:solidFill>
            <a:srgbClr val="2CC17C"/>
          </a:solidFill>
        </p:grpSpPr>
        <p:sp>
          <p:nvSpPr>
            <p:cNvPr id="1638" name="Freeform 31">
              <a:extLst>
                <a:ext uri="{FF2B5EF4-FFF2-40B4-BE49-F238E27FC236}">
                  <a16:creationId xmlns:a16="http://schemas.microsoft.com/office/drawing/2014/main" id="{717E9F43-BCCD-353B-076A-8E6525AC5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1988" y="3533775"/>
              <a:ext cx="336550" cy="79375"/>
            </a:xfrm>
            <a:custGeom>
              <a:avLst/>
              <a:gdLst/>
              <a:ahLst/>
              <a:cxnLst>
                <a:cxn ang="0">
                  <a:pos x="212" y="0"/>
                </a:cxn>
                <a:cxn ang="0">
                  <a:pos x="192" y="0"/>
                </a:cxn>
                <a:cxn ang="0">
                  <a:pos x="192" y="30"/>
                </a:cxn>
                <a:cxn ang="0">
                  <a:pos x="19" y="30"/>
                </a:cxn>
                <a:cxn ang="0">
                  <a:pos x="19" y="0"/>
                </a:cxn>
                <a:cxn ang="0">
                  <a:pos x="0" y="0"/>
                </a:cxn>
                <a:cxn ang="0">
                  <a:pos x="0" y="50"/>
                </a:cxn>
                <a:cxn ang="0">
                  <a:pos x="212" y="50"/>
                </a:cxn>
                <a:cxn ang="0">
                  <a:pos x="212" y="0"/>
                </a:cxn>
              </a:cxnLst>
              <a:rect l="0" t="0" r="r" b="b"/>
              <a:pathLst>
                <a:path w="212" h="50">
                  <a:moveTo>
                    <a:pt x="212" y="0"/>
                  </a:moveTo>
                  <a:lnTo>
                    <a:pt x="192" y="0"/>
                  </a:lnTo>
                  <a:lnTo>
                    <a:pt x="192" y="30"/>
                  </a:lnTo>
                  <a:lnTo>
                    <a:pt x="19" y="30"/>
                  </a:lnTo>
                  <a:lnTo>
                    <a:pt x="19" y="0"/>
                  </a:lnTo>
                  <a:lnTo>
                    <a:pt x="0" y="0"/>
                  </a:lnTo>
                  <a:lnTo>
                    <a:pt x="0" y="50"/>
                  </a:lnTo>
                  <a:lnTo>
                    <a:pt x="212" y="50"/>
                  </a:lnTo>
                  <a:lnTo>
                    <a:pt x="212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39" name="Freeform 32">
              <a:extLst>
                <a:ext uri="{FF2B5EF4-FFF2-40B4-BE49-F238E27FC236}">
                  <a16:creationId xmlns:a16="http://schemas.microsoft.com/office/drawing/2014/main" id="{69E48A2F-6B55-BFB6-C39E-179B3AC4E1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8025" y="3294063"/>
              <a:ext cx="249238" cy="265113"/>
            </a:xfrm>
            <a:custGeom>
              <a:avLst/>
              <a:gdLst/>
              <a:ahLst/>
              <a:cxnLst>
                <a:cxn ang="0">
                  <a:pos x="28" y="70"/>
                </a:cxn>
                <a:cxn ang="0">
                  <a:pos x="0" y="70"/>
                </a:cxn>
                <a:cxn ang="0">
                  <a:pos x="79" y="167"/>
                </a:cxn>
                <a:cxn ang="0">
                  <a:pos x="157" y="70"/>
                </a:cxn>
                <a:cxn ang="0">
                  <a:pos x="130" y="70"/>
                </a:cxn>
                <a:cxn ang="0">
                  <a:pos x="130" y="0"/>
                </a:cxn>
                <a:cxn ang="0">
                  <a:pos x="28" y="0"/>
                </a:cxn>
                <a:cxn ang="0">
                  <a:pos x="28" y="70"/>
                </a:cxn>
              </a:cxnLst>
              <a:rect l="0" t="0" r="r" b="b"/>
              <a:pathLst>
                <a:path w="157" h="167">
                  <a:moveTo>
                    <a:pt x="28" y="70"/>
                  </a:moveTo>
                  <a:lnTo>
                    <a:pt x="0" y="70"/>
                  </a:lnTo>
                  <a:lnTo>
                    <a:pt x="79" y="167"/>
                  </a:lnTo>
                  <a:lnTo>
                    <a:pt x="157" y="70"/>
                  </a:lnTo>
                  <a:lnTo>
                    <a:pt x="130" y="70"/>
                  </a:lnTo>
                  <a:lnTo>
                    <a:pt x="130" y="0"/>
                  </a:lnTo>
                  <a:lnTo>
                    <a:pt x="28" y="0"/>
                  </a:lnTo>
                  <a:lnTo>
                    <a:pt x="28" y="7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640" name="Group 376">
            <a:extLst>
              <a:ext uri="{FF2B5EF4-FFF2-40B4-BE49-F238E27FC236}">
                <a16:creationId xmlns:a16="http://schemas.microsoft.com/office/drawing/2014/main" id="{1CBFDF5E-E2A9-BB40-87C4-B6D3F46E825D}"/>
              </a:ext>
            </a:extLst>
          </p:cNvPr>
          <p:cNvGrpSpPr/>
          <p:nvPr/>
        </p:nvGrpSpPr>
        <p:grpSpPr>
          <a:xfrm>
            <a:off x="7579096" y="1787353"/>
            <a:ext cx="373058" cy="374648"/>
            <a:chOff x="1373188" y="279400"/>
            <a:chExt cx="373062" cy="374651"/>
          </a:xfrm>
          <a:solidFill>
            <a:srgbClr val="C1B488"/>
          </a:solidFill>
        </p:grpSpPr>
        <p:sp>
          <p:nvSpPr>
            <p:cNvPr id="1641" name="Freeform 33">
              <a:extLst>
                <a:ext uri="{FF2B5EF4-FFF2-40B4-BE49-F238E27FC236}">
                  <a16:creationId xmlns:a16="http://schemas.microsoft.com/office/drawing/2014/main" id="{B2E185CE-4CFF-B1B0-F5EC-5E04AFDABC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363" y="636588"/>
              <a:ext cx="361950" cy="17463"/>
            </a:xfrm>
            <a:custGeom>
              <a:avLst/>
              <a:gdLst/>
              <a:ahLst/>
              <a:cxnLst>
                <a:cxn ang="0">
                  <a:pos x="228" y="0"/>
                </a:cxn>
                <a:cxn ang="0">
                  <a:pos x="0" y="0"/>
                </a:cxn>
                <a:cxn ang="0">
                  <a:pos x="4" y="11"/>
                </a:cxn>
                <a:cxn ang="0">
                  <a:pos x="224" y="11"/>
                </a:cxn>
                <a:cxn ang="0">
                  <a:pos x="228" y="0"/>
                </a:cxn>
              </a:cxnLst>
              <a:rect l="0" t="0" r="r" b="b"/>
              <a:pathLst>
                <a:path w="228" h="11">
                  <a:moveTo>
                    <a:pt x="228" y="0"/>
                  </a:moveTo>
                  <a:lnTo>
                    <a:pt x="0" y="0"/>
                  </a:lnTo>
                  <a:lnTo>
                    <a:pt x="4" y="11"/>
                  </a:lnTo>
                  <a:lnTo>
                    <a:pt x="224" y="11"/>
                  </a:lnTo>
                  <a:lnTo>
                    <a:pt x="22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42" name="Freeform 34">
              <a:extLst>
                <a:ext uri="{FF2B5EF4-FFF2-40B4-BE49-F238E27FC236}">
                  <a16:creationId xmlns:a16="http://schemas.microsoft.com/office/drawing/2014/main" id="{34B45FDA-30C5-AA93-857F-C9A012F35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3188" y="279400"/>
              <a:ext cx="366713" cy="347663"/>
            </a:xfrm>
            <a:custGeom>
              <a:avLst/>
              <a:gdLst/>
              <a:ahLst/>
              <a:cxnLst>
                <a:cxn ang="0">
                  <a:pos x="0" y="228"/>
                </a:cxn>
                <a:cxn ang="0">
                  <a:pos x="241" y="228"/>
                </a:cxn>
                <a:cxn ang="0">
                  <a:pos x="241" y="71"/>
                </a:cxn>
                <a:cxn ang="0">
                  <a:pos x="239" y="71"/>
                </a:cxn>
                <a:cxn ang="0">
                  <a:pos x="236" y="74"/>
                </a:cxn>
                <a:cxn ang="0">
                  <a:pos x="231" y="79"/>
                </a:cxn>
                <a:cxn ang="0">
                  <a:pos x="231" y="79"/>
                </a:cxn>
                <a:cxn ang="0">
                  <a:pos x="212" y="98"/>
                </a:cxn>
                <a:cxn ang="0">
                  <a:pos x="212" y="204"/>
                </a:cxn>
                <a:cxn ang="0">
                  <a:pos x="29" y="204"/>
                </a:cxn>
                <a:cxn ang="0">
                  <a:pos x="29" y="95"/>
                </a:cxn>
                <a:cxn ang="0">
                  <a:pos x="161" y="95"/>
                </a:cxn>
                <a:cxn ang="0">
                  <a:pos x="185" y="71"/>
                </a:cxn>
                <a:cxn ang="0">
                  <a:pos x="135" y="71"/>
                </a:cxn>
                <a:cxn ang="0">
                  <a:pos x="135" y="68"/>
                </a:cxn>
                <a:cxn ang="0">
                  <a:pos x="135" y="65"/>
                </a:cxn>
                <a:cxn ang="0">
                  <a:pos x="183" y="15"/>
                </a:cxn>
                <a:cxn ang="0">
                  <a:pos x="171" y="8"/>
                </a:cxn>
                <a:cxn ang="0">
                  <a:pos x="135" y="37"/>
                </a:cxn>
                <a:cxn ang="0">
                  <a:pos x="122" y="65"/>
                </a:cxn>
                <a:cxn ang="0">
                  <a:pos x="122" y="68"/>
                </a:cxn>
                <a:cxn ang="0">
                  <a:pos x="122" y="71"/>
                </a:cxn>
                <a:cxn ang="0">
                  <a:pos x="0" y="71"/>
                </a:cxn>
                <a:cxn ang="0">
                  <a:pos x="0" y="228"/>
                </a:cxn>
              </a:cxnLst>
              <a:rect l="0" t="0" r="r" b="b"/>
              <a:pathLst>
                <a:path w="241" h="228">
                  <a:moveTo>
                    <a:pt x="0" y="228"/>
                  </a:moveTo>
                  <a:cubicBezTo>
                    <a:pt x="241" y="228"/>
                    <a:pt x="241" y="228"/>
                    <a:pt x="241" y="228"/>
                  </a:cubicBezTo>
                  <a:cubicBezTo>
                    <a:pt x="241" y="71"/>
                    <a:pt x="241" y="71"/>
                    <a:pt x="241" y="71"/>
                  </a:cubicBezTo>
                  <a:cubicBezTo>
                    <a:pt x="239" y="71"/>
                    <a:pt x="239" y="71"/>
                    <a:pt x="239" y="71"/>
                  </a:cubicBezTo>
                  <a:cubicBezTo>
                    <a:pt x="236" y="74"/>
                    <a:pt x="236" y="74"/>
                    <a:pt x="236" y="74"/>
                  </a:cubicBezTo>
                  <a:cubicBezTo>
                    <a:pt x="231" y="79"/>
                    <a:pt x="231" y="79"/>
                    <a:pt x="231" y="79"/>
                  </a:cubicBezTo>
                  <a:cubicBezTo>
                    <a:pt x="231" y="79"/>
                    <a:pt x="231" y="79"/>
                    <a:pt x="231" y="79"/>
                  </a:cubicBezTo>
                  <a:cubicBezTo>
                    <a:pt x="212" y="98"/>
                    <a:pt x="212" y="98"/>
                    <a:pt x="212" y="98"/>
                  </a:cubicBezTo>
                  <a:cubicBezTo>
                    <a:pt x="212" y="204"/>
                    <a:pt x="212" y="204"/>
                    <a:pt x="212" y="204"/>
                  </a:cubicBezTo>
                  <a:cubicBezTo>
                    <a:pt x="29" y="204"/>
                    <a:pt x="29" y="204"/>
                    <a:pt x="29" y="204"/>
                  </a:cubicBezTo>
                  <a:cubicBezTo>
                    <a:pt x="29" y="95"/>
                    <a:pt x="29" y="95"/>
                    <a:pt x="29" y="95"/>
                  </a:cubicBezTo>
                  <a:cubicBezTo>
                    <a:pt x="161" y="95"/>
                    <a:pt x="161" y="95"/>
                    <a:pt x="161" y="95"/>
                  </a:cubicBezTo>
                  <a:cubicBezTo>
                    <a:pt x="185" y="71"/>
                    <a:pt x="185" y="71"/>
                    <a:pt x="185" y="71"/>
                  </a:cubicBezTo>
                  <a:cubicBezTo>
                    <a:pt x="135" y="71"/>
                    <a:pt x="135" y="71"/>
                    <a:pt x="135" y="71"/>
                  </a:cubicBezTo>
                  <a:cubicBezTo>
                    <a:pt x="135" y="70"/>
                    <a:pt x="135" y="69"/>
                    <a:pt x="135" y="68"/>
                  </a:cubicBezTo>
                  <a:cubicBezTo>
                    <a:pt x="135" y="67"/>
                    <a:pt x="135" y="66"/>
                    <a:pt x="135" y="65"/>
                  </a:cubicBezTo>
                  <a:cubicBezTo>
                    <a:pt x="138" y="41"/>
                    <a:pt x="172" y="36"/>
                    <a:pt x="183" y="15"/>
                  </a:cubicBezTo>
                  <a:cubicBezTo>
                    <a:pt x="187" y="7"/>
                    <a:pt x="175" y="0"/>
                    <a:pt x="171" y="8"/>
                  </a:cubicBezTo>
                  <a:cubicBezTo>
                    <a:pt x="164" y="22"/>
                    <a:pt x="147" y="27"/>
                    <a:pt x="135" y="37"/>
                  </a:cubicBezTo>
                  <a:cubicBezTo>
                    <a:pt x="127" y="44"/>
                    <a:pt x="123" y="54"/>
                    <a:pt x="122" y="65"/>
                  </a:cubicBezTo>
                  <a:cubicBezTo>
                    <a:pt x="122" y="66"/>
                    <a:pt x="122" y="67"/>
                    <a:pt x="122" y="68"/>
                  </a:cubicBezTo>
                  <a:cubicBezTo>
                    <a:pt x="122" y="69"/>
                    <a:pt x="122" y="70"/>
                    <a:pt x="122" y="71"/>
                  </a:cubicBezTo>
                  <a:cubicBezTo>
                    <a:pt x="0" y="71"/>
                    <a:pt x="0" y="71"/>
                    <a:pt x="0" y="71"/>
                  </a:cubicBezTo>
                  <a:lnTo>
                    <a:pt x="0" y="22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43" name="Freeform 35">
              <a:extLst>
                <a:ext uri="{FF2B5EF4-FFF2-40B4-BE49-F238E27FC236}">
                  <a16:creationId xmlns:a16="http://schemas.microsoft.com/office/drawing/2014/main" id="{04D0F17D-1BB2-8564-7E66-C1A1D97F6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988" y="366713"/>
              <a:ext cx="165100" cy="165100"/>
            </a:xfrm>
            <a:custGeom>
              <a:avLst/>
              <a:gdLst/>
              <a:ahLst/>
              <a:cxnLst>
                <a:cxn ang="0">
                  <a:pos x="0" y="104"/>
                </a:cxn>
                <a:cxn ang="0">
                  <a:pos x="23" y="99"/>
                </a:cxn>
                <a:cxn ang="0">
                  <a:pos x="84" y="36"/>
                </a:cxn>
                <a:cxn ang="0">
                  <a:pos x="104" y="16"/>
                </a:cxn>
                <a:cxn ang="0">
                  <a:pos x="102" y="13"/>
                </a:cxn>
                <a:cxn ang="0">
                  <a:pos x="98" y="10"/>
                </a:cxn>
                <a:cxn ang="0">
                  <a:pos x="95" y="7"/>
                </a:cxn>
                <a:cxn ang="0">
                  <a:pos x="88" y="0"/>
                </a:cxn>
                <a:cxn ang="0">
                  <a:pos x="81" y="7"/>
                </a:cxn>
                <a:cxn ang="0">
                  <a:pos x="78" y="10"/>
                </a:cxn>
                <a:cxn ang="0">
                  <a:pos x="75" y="13"/>
                </a:cxn>
                <a:cxn ang="0">
                  <a:pos x="52" y="36"/>
                </a:cxn>
                <a:cxn ang="0">
                  <a:pos x="7" y="82"/>
                </a:cxn>
                <a:cxn ang="0">
                  <a:pos x="0" y="104"/>
                </a:cxn>
              </a:cxnLst>
              <a:rect l="0" t="0" r="r" b="b"/>
              <a:pathLst>
                <a:path w="104" h="104">
                  <a:moveTo>
                    <a:pt x="0" y="104"/>
                  </a:moveTo>
                  <a:lnTo>
                    <a:pt x="23" y="99"/>
                  </a:lnTo>
                  <a:lnTo>
                    <a:pt x="84" y="36"/>
                  </a:lnTo>
                  <a:lnTo>
                    <a:pt x="104" y="16"/>
                  </a:lnTo>
                  <a:lnTo>
                    <a:pt x="102" y="13"/>
                  </a:lnTo>
                  <a:lnTo>
                    <a:pt x="98" y="10"/>
                  </a:lnTo>
                  <a:lnTo>
                    <a:pt x="95" y="7"/>
                  </a:lnTo>
                  <a:lnTo>
                    <a:pt x="88" y="0"/>
                  </a:lnTo>
                  <a:lnTo>
                    <a:pt x="81" y="7"/>
                  </a:lnTo>
                  <a:lnTo>
                    <a:pt x="78" y="10"/>
                  </a:lnTo>
                  <a:lnTo>
                    <a:pt x="75" y="13"/>
                  </a:lnTo>
                  <a:lnTo>
                    <a:pt x="52" y="36"/>
                  </a:lnTo>
                  <a:lnTo>
                    <a:pt x="7" y="82"/>
                  </a:lnTo>
                  <a:lnTo>
                    <a:pt x="0" y="10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44" name="Freeform 36">
              <a:extLst>
                <a:ext uri="{FF2B5EF4-FFF2-40B4-BE49-F238E27FC236}">
                  <a16:creationId xmlns:a16="http://schemas.microsoft.com/office/drawing/2014/main" id="{9DC14F3B-E7C8-83E3-C2D5-A19BF7E77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8625" y="339725"/>
              <a:ext cx="47625" cy="44450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0" y="12"/>
                </a:cxn>
                <a:cxn ang="0">
                  <a:pos x="12" y="24"/>
                </a:cxn>
                <a:cxn ang="0">
                  <a:pos x="15" y="27"/>
                </a:cxn>
                <a:cxn ang="0">
                  <a:pos x="16" y="28"/>
                </a:cxn>
                <a:cxn ang="0">
                  <a:pos x="17" y="27"/>
                </a:cxn>
                <a:cxn ang="0">
                  <a:pos x="21" y="24"/>
                </a:cxn>
                <a:cxn ang="0">
                  <a:pos x="30" y="16"/>
                </a:cxn>
                <a:cxn ang="0">
                  <a:pos x="13" y="0"/>
                </a:cxn>
              </a:cxnLst>
              <a:rect l="0" t="0" r="r" b="b"/>
              <a:pathLst>
                <a:path w="30" h="28">
                  <a:moveTo>
                    <a:pt x="13" y="0"/>
                  </a:moveTo>
                  <a:lnTo>
                    <a:pt x="0" y="12"/>
                  </a:lnTo>
                  <a:lnTo>
                    <a:pt x="12" y="24"/>
                  </a:lnTo>
                  <a:lnTo>
                    <a:pt x="15" y="27"/>
                  </a:lnTo>
                  <a:lnTo>
                    <a:pt x="16" y="28"/>
                  </a:lnTo>
                  <a:lnTo>
                    <a:pt x="17" y="27"/>
                  </a:lnTo>
                  <a:lnTo>
                    <a:pt x="21" y="24"/>
                  </a:lnTo>
                  <a:lnTo>
                    <a:pt x="30" y="16"/>
                  </a:lnTo>
                  <a:lnTo>
                    <a:pt x="13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645" name="Group 381">
            <a:extLst>
              <a:ext uri="{FF2B5EF4-FFF2-40B4-BE49-F238E27FC236}">
                <a16:creationId xmlns:a16="http://schemas.microsoft.com/office/drawing/2014/main" id="{9DCAFAD1-A814-6CDF-D7E4-F3451EA1D735}"/>
              </a:ext>
            </a:extLst>
          </p:cNvPr>
          <p:cNvGrpSpPr/>
          <p:nvPr/>
        </p:nvGrpSpPr>
        <p:grpSpPr>
          <a:xfrm>
            <a:off x="6520244" y="2401546"/>
            <a:ext cx="327022" cy="366710"/>
            <a:chOff x="314325" y="911225"/>
            <a:chExt cx="327025" cy="366713"/>
          </a:xfrm>
          <a:solidFill>
            <a:srgbClr val="003845"/>
          </a:solidFill>
        </p:grpSpPr>
        <p:sp>
          <p:nvSpPr>
            <p:cNvPr id="1646" name="Rectangle 37">
              <a:extLst>
                <a:ext uri="{FF2B5EF4-FFF2-40B4-BE49-F238E27FC236}">
                  <a16:creationId xmlns:a16="http://schemas.microsoft.com/office/drawing/2014/main" id="{51B8C528-64DA-E6ED-9184-BAD61E9F30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1500" y="911225"/>
              <a:ext cx="47625" cy="1095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47" name="Rectangle 38">
              <a:extLst>
                <a:ext uri="{FF2B5EF4-FFF2-40B4-BE49-F238E27FC236}">
                  <a16:creationId xmlns:a16="http://schemas.microsoft.com/office/drawing/2014/main" id="{F29E24EB-40FD-15AE-ECAD-E36D4E3F7A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1500" y="1081088"/>
              <a:ext cx="47625" cy="1968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48" name="Rectangle 39">
              <a:extLst>
                <a:ext uri="{FF2B5EF4-FFF2-40B4-BE49-F238E27FC236}">
                  <a16:creationId xmlns:a16="http://schemas.microsoft.com/office/drawing/2014/main" id="{4B7F1E92-79CC-11F9-964F-7FD56F0D80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438" y="911225"/>
              <a:ext cx="50800" cy="2032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49" name="Rectangle 40">
              <a:extLst>
                <a:ext uri="{FF2B5EF4-FFF2-40B4-BE49-F238E27FC236}">
                  <a16:creationId xmlns:a16="http://schemas.microsoft.com/office/drawing/2014/main" id="{B4900DB3-23E5-F836-D1AA-787B446DBC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438" y="1174750"/>
              <a:ext cx="50800" cy="1031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50" name="Rectangle 41">
              <a:extLst>
                <a:ext uri="{FF2B5EF4-FFF2-40B4-BE49-F238E27FC236}">
                  <a16:creationId xmlns:a16="http://schemas.microsoft.com/office/drawing/2014/main" id="{034CDE71-B409-9E43-F742-4AB729ACAD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963" y="911225"/>
              <a:ext cx="49213" cy="333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51" name="Rectangle 42">
              <a:extLst>
                <a:ext uri="{FF2B5EF4-FFF2-40B4-BE49-F238E27FC236}">
                  <a16:creationId xmlns:a16="http://schemas.microsoft.com/office/drawing/2014/main" id="{1578A4BE-5A2D-D185-6ECB-7ACE88C880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963" y="1003300"/>
              <a:ext cx="49213" cy="2746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52" name="Freeform 43">
              <a:extLst>
                <a:ext uri="{FF2B5EF4-FFF2-40B4-BE49-F238E27FC236}">
                  <a16:creationId xmlns:a16="http://schemas.microsoft.com/office/drawing/2014/main" id="{C54591AD-9E02-1025-54B2-89209A38C2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25" y="955675"/>
              <a:ext cx="90488" cy="3810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24"/>
                </a:cxn>
                <a:cxn ang="0">
                  <a:pos x="13" y="24"/>
                </a:cxn>
                <a:cxn ang="0">
                  <a:pos x="44" y="24"/>
                </a:cxn>
                <a:cxn ang="0">
                  <a:pos x="57" y="24"/>
                </a:cxn>
                <a:cxn ang="0">
                  <a:pos x="57" y="0"/>
                </a:cxn>
                <a:cxn ang="0">
                  <a:pos x="44" y="0"/>
                </a:cxn>
                <a:cxn ang="0">
                  <a:pos x="13" y="0"/>
                </a:cxn>
                <a:cxn ang="0">
                  <a:pos x="0" y="0"/>
                </a:cxn>
              </a:cxnLst>
              <a:rect l="0" t="0" r="r" b="b"/>
              <a:pathLst>
                <a:path w="57" h="24">
                  <a:moveTo>
                    <a:pt x="0" y="0"/>
                  </a:moveTo>
                  <a:lnTo>
                    <a:pt x="0" y="24"/>
                  </a:lnTo>
                  <a:lnTo>
                    <a:pt x="13" y="24"/>
                  </a:lnTo>
                  <a:lnTo>
                    <a:pt x="44" y="24"/>
                  </a:lnTo>
                  <a:lnTo>
                    <a:pt x="57" y="24"/>
                  </a:lnTo>
                  <a:lnTo>
                    <a:pt x="57" y="0"/>
                  </a:lnTo>
                  <a:lnTo>
                    <a:pt x="44" y="0"/>
                  </a:lnTo>
                  <a:lnTo>
                    <a:pt x="13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53" name="Freeform 44">
              <a:extLst>
                <a:ext uri="{FF2B5EF4-FFF2-40B4-BE49-F238E27FC236}">
                  <a16:creationId xmlns:a16="http://schemas.microsoft.com/office/drawing/2014/main" id="{D4FAFA8B-6F0D-6732-E28B-6A7A66ED5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800" y="1125538"/>
              <a:ext cx="90488" cy="3968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25"/>
                </a:cxn>
                <a:cxn ang="0">
                  <a:pos x="13" y="25"/>
                </a:cxn>
                <a:cxn ang="0">
                  <a:pos x="45" y="25"/>
                </a:cxn>
                <a:cxn ang="0">
                  <a:pos x="57" y="25"/>
                </a:cxn>
                <a:cxn ang="0">
                  <a:pos x="57" y="0"/>
                </a:cxn>
                <a:cxn ang="0">
                  <a:pos x="45" y="0"/>
                </a:cxn>
                <a:cxn ang="0">
                  <a:pos x="13" y="0"/>
                </a:cxn>
                <a:cxn ang="0">
                  <a:pos x="0" y="0"/>
                </a:cxn>
              </a:cxnLst>
              <a:rect l="0" t="0" r="r" b="b"/>
              <a:pathLst>
                <a:path w="57" h="25">
                  <a:moveTo>
                    <a:pt x="0" y="0"/>
                  </a:moveTo>
                  <a:lnTo>
                    <a:pt x="0" y="25"/>
                  </a:lnTo>
                  <a:lnTo>
                    <a:pt x="13" y="25"/>
                  </a:lnTo>
                  <a:lnTo>
                    <a:pt x="45" y="25"/>
                  </a:lnTo>
                  <a:lnTo>
                    <a:pt x="57" y="25"/>
                  </a:lnTo>
                  <a:lnTo>
                    <a:pt x="57" y="0"/>
                  </a:lnTo>
                  <a:lnTo>
                    <a:pt x="45" y="0"/>
                  </a:lnTo>
                  <a:lnTo>
                    <a:pt x="13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54" name="Freeform 45">
              <a:extLst>
                <a:ext uri="{FF2B5EF4-FFF2-40B4-BE49-F238E27FC236}">
                  <a16:creationId xmlns:a16="http://schemas.microsoft.com/office/drawing/2014/main" id="{222D86AF-B79D-5331-A168-7FA41D1E6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275" y="1031875"/>
              <a:ext cx="92075" cy="39688"/>
            </a:xfrm>
            <a:custGeom>
              <a:avLst/>
              <a:gdLst/>
              <a:ahLst/>
              <a:cxnLst>
                <a:cxn ang="0">
                  <a:pos x="14" y="0"/>
                </a:cxn>
                <a:cxn ang="0">
                  <a:pos x="0" y="0"/>
                </a:cxn>
                <a:cxn ang="0">
                  <a:pos x="0" y="25"/>
                </a:cxn>
                <a:cxn ang="0">
                  <a:pos x="14" y="25"/>
                </a:cxn>
                <a:cxn ang="0">
                  <a:pos x="44" y="25"/>
                </a:cxn>
                <a:cxn ang="0">
                  <a:pos x="58" y="25"/>
                </a:cxn>
                <a:cxn ang="0">
                  <a:pos x="58" y="0"/>
                </a:cxn>
                <a:cxn ang="0">
                  <a:pos x="44" y="0"/>
                </a:cxn>
                <a:cxn ang="0">
                  <a:pos x="14" y="0"/>
                </a:cxn>
              </a:cxnLst>
              <a:rect l="0" t="0" r="r" b="b"/>
              <a:pathLst>
                <a:path w="58" h="25">
                  <a:moveTo>
                    <a:pt x="14" y="0"/>
                  </a:moveTo>
                  <a:lnTo>
                    <a:pt x="0" y="0"/>
                  </a:lnTo>
                  <a:lnTo>
                    <a:pt x="0" y="25"/>
                  </a:lnTo>
                  <a:lnTo>
                    <a:pt x="14" y="25"/>
                  </a:lnTo>
                  <a:lnTo>
                    <a:pt x="44" y="25"/>
                  </a:lnTo>
                  <a:lnTo>
                    <a:pt x="58" y="25"/>
                  </a:lnTo>
                  <a:lnTo>
                    <a:pt x="58" y="0"/>
                  </a:lnTo>
                  <a:lnTo>
                    <a:pt x="44" y="0"/>
                  </a:lnTo>
                  <a:lnTo>
                    <a:pt x="14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655" name="Group 391">
            <a:extLst>
              <a:ext uri="{FF2B5EF4-FFF2-40B4-BE49-F238E27FC236}">
                <a16:creationId xmlns:a16="http://schemas.microsoft.com/office/drawing/2014/main" id="{DA4D9BE8-207A-70AA-EAD5-9E6B64516ECA}"/>
              </a:ext>
            </a:extLst>
          </p:cNvPr>
          <p:cNvGrpSpPr/>
          <p:nvPr/>
        </p:nvGrpSpPr>
        <p:grpSpPr>
          <a:xfrm>
            <a:off x="7067927" y="2400753"/>
            <a:ext cx="339722" cy="368297"/>
            <a:chOff x="862013" y="909638"/>
            <a:chExt cx="339725" cy="368300"/>
          </a:xfrm>
          <a:solidFill>
            <a:srgbClr val="003845"/>
          </a:solidFill>
        </p:grpSpPr>
        <p:sp>
          <p:nvSpPr>
            <p:cNvPr id="1656" name="Rectangle 46">
              <a:extLst>
                <a:ext uri="{FF2B5EF4-FFF2-40B4-BE49-F238E27FC236}">
                  <a16:creationId xmlns:a16="http://schemas.microsoft.com/office/drawing/2014/main" id="{E63E1BDE-DE0F-E27F-73BF-B24D74C27D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2013" y="949325"/>
              <a:ext cx="49213" cy="3286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57" name="Rectangle 47">
              <a:extLst>
                <a:ext uri="{FF2B5EF4-FFF2-40B4-BE49-F238E27FC236}">
                  <a16:creationId xmlns:a16="http://schemas.microsoft.com/office/drawing/2014/main" id="{A6095406-A5AD-DABA-2ECF-383D9B4AF4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5038" y="1128713"/>
              <a:ext cx="47625" cy="1492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58" name="Rectangle 48">
              <a:extLst>
                <a:ext uri="{FF2B5EF4-FFF2-40B4-BE49-F238E27FC236}">
                  <a16:creationId xmlns:a16="http://schemas.microsoft.com/office/drawing/2014/main" id="{0F231F08-3AE8-A915-04BE-DB3116E253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6475" y="998538"/>
              <a:ext cx="49213" cy="279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59" name="Rectangle 49">
              <a:extLst>
                <a:ext uri="{FF2B5EF4-FFF2-40B4-BE49-F238E27FC236}">
                  <a16:creationId xmlns:a16="http://schemas.microsoft.com/office/drawing/2014/main" id="{3FF0F54F-0F0E-AC30-8D6B-4597F2DB8C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9500" y="1085850"/>
              <a:ext cx="47625" cy="1920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60" name="Rectangle 50">
              <a:extLst>
                <a:ext uri="{FF2B5EF4-FFF2-40B4-BE49-F238E27FC236}">
                  <a16:creationId xmlns:a16="http://schemas.microsoft.com/office/drawing/2014/main" id="{33028769-238B-7978-546B-2544D5E660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0938" y="1054100"/>
              <a:ext cx="50800" cy="2238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61" name="Rectangle 51">
              <a:extLst>
                <a:ext uri="{FF2B5EF4-FFF2-40B4-BE49-F238E27FC236}">
                  <a16:creationId xmlns:a16="http://schemas.microsoft.com/office/drawing/2014/main" id="{47B044D8-036E-BA4D-7F1A-D1B4C448D4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2013" y="909638"/>
              <a:ext cx="49213" cy="238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62" name="Rectangle 52">
              <a:extLst>
                <a:ext uri="{FF2B5EF4-FFF2-40B4-BE49-F238E27FC236}">
                  <a16:creationId xmlns:a16="http://schemas.microsoft.com/office/drawing/2014/main" id="{98C4A126-A66E-A963-64B8-42A839C5CB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6475" y="962025"/>
              <a:ext cx="49213" cy="238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63" name="Rectangle 53">
              <a:extLst>
                <a:ext uri="{FF2B5EF4-FFF2-40B4-BE49-F238E27FC236}">
                  <a16:creationId xmlns:a16="http://schemas.microsoft.com/office/drawing/2014/main" id="{D65B53C8-CA7A-1C35-7AB9-DB3C3A5D0D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9500" y="1049338"/>
              <a:ext cx="47625" cy="25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64" name="Rectangle 54">
              <a:extLst>
                <a:ext uri="{FF2B5EF4-FFF2-40B4-BE49-F238E27FC236}">
                  <a16:creationId xmlns:a16="http://schemas.microsoft.com/office/drawing/2014/main" id="{A0E1C040-E9FF-0463-6348-05BEF795FB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0938" y="1017588"/>
              <a:ext cx="50800" cy="238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65" name="Rectangle 55">
              <a:extLst>
                <a:ext uri="{FF2B5EF4-FFF2-40B4-BE49-F238E27FC236}">
                  <a16:creationId xmlns:a16="http://schemas.microsoft.com/office/drawing/2014/main" id="{ABD0E24B-D128-047D-81A0-260D198D3C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5038" y="1092200"/>
              <a:ext cx="47625" cy="238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666" name="Freeform 56">
            <a:extLst>
              <a:ext uri="{FF2B5EF4-FFF2-40B4-BE49-F238E27FC236}">
                <a16:creationId xmlns:a16="http://schemas.microsoft.com/office/drawing/2014/main" id="{5F4C5A1B-5C27-DB8F-74D0-D18242C35863}"/>
              </a:ext>
            </a:extLst>
          </p:cNvPr>
          <p:cNvSpPr>
            <a:spLocks noEditPoints="1"/>
          </p:cNvSpPr>
          <p:nvPr/>
        </p:nvSpPr>
        <p:spPr bwMode="auto">
          <a:xfrm>
            <a:off x="8652236" y="3861619"/>
            <a:ext cx="376235" cy="376235"/>
          </a:xfrm>
          <a:custGeom>
            <a:avLst/>
            <a:gdLst/>
            <a:ahLst/>
            <a:cxnLst>
              <a:cxn ang="0">
                <a:pos x="237" y="0"/>
              </a:cxn>
              <a:cxn ang="0">
                <a:pos x="0" y="0"/>
              </a:cxn>
              <a:cxn ang="0">
                <a:pos x="0" y="237"/>
              </a:cxn>
              <a:cxn ang="0">
                <a:pos x="237" y="237"/>
              </a:cxn>
              <a:cxn ang="0">
                <a:pos x="237" y="0"/>
              </a:cxn>
              <a:cxn ang="0">
                <a:pos x="133" y="217"/>
              </a:cxn>
              <a:cxn ang="0">
                <a:pos x="105" y="217"/>
              </a:cxn>
              <a:cxn ang="0">
                <a:pos x="105" y="173"/>
              </a:cxn>
              <a:cxn ang="0">
                <a:pos x="133" y="173"/>
              </a:cxn>
              <a:cxn ang="0">
                <a:pos x="133" y="217"/>
              </a:cxn>
              <a:cxn ang="0">
                <a:pos x="128" y="155"/>
              </a:cxn>
              <a:cxn ang="0">
                <a:pos x="109" y="155"/>
              </a:cxn>
              <a:cxn ang="0">
                <a:pos x="104" y="21"/>
              </a:cxn>
              <a:cxn ang="0">
                <a:pos x="134" y="21"/>
              </a:cxn>
              <a:cxn ang="0">
                <a:pos x="128" y="155"/>
              </a:cxn>
            </a:cxnLst>
            <a:rect l="0" t="0" r="r" b="b"/>
            <a:pathLst>
              <a:path w="237" h="237">
                <a:moveTo>
                  <a:pt x="237" y="0"/>
                </a:moveTo>
                <a:lnTo>
                  <a:pt x="0" y="0"/>
                </a:lnTo>
                <a:lnTo>
                  <a:pt x="0" y="237"/>
                </a:lnTo>
                <a:lnTo>
                  <a:pt x="237" y="237"/>
                </a:lnTo>
                <a:lnTo>
                  <a:pt x="237" y="0"/>
                </a:lnTo>
                <a:close/>
                <a:moveTo>
                  <a:pt x="133" y="217"/>
                </a:moveTo>
                <a:lnTo>
                  <a:pt x="105" y="217"/>
                </a:lnTo>
                <a:lnTo>
                  <a:pt x="105" y="173"/>
                </a:lnTo>
                <a:lnTo>
                  <a:pt x="133" y="173"/>
                </a:lnTo>
                <a:lnTo>
                  <a:pt x="133" y="217"/>
                </a:lnTo>
                <a:close/>
                <a:moveTo>
                  <a:pt x="128" y="155"/>
                </a:moveTo>
                <a:lnTo>
                  <a:pt x="109" y="155"/>
                </a:lnTo>
                <a:lnTo>
                  <a:pt x="104" y="21"/>
                </a:lnTo>
                <a:lnTo>
                  <a:pt x="134" y="21"/>
                </a:lnTo>
                <a:lnTo>
                  <a:pt x="128" y="155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667" name="Group 403">
            <a:extLst>
              <a:ext uri="{FF2B5EF4-FFF2-40B4-BE49-F238E27FC236}">
                <a16:creationId xmlns:a16="http://schemas.microsoft.com/office/drawing/2014/main" id="{37A11148-BF68-5AF7-96CB-1D7442E848FC}"/>
              </a:ext>
            </a:extLst>
          </p:cNvPr>
          <p:cNvGrpSpPr/>
          <p:nvPr/>
        </p:nvGrpSpPr>
        <p:grpSpPr>
          <a:xfrm>
            <a:off x="7585447" y="2408691"/>
            <a:ext cx="360359" cy="352421"/>
            <a:chOff x="1379538" y="917575"/>
            <a:chExt cx="360363" cy="352425"/>
          </a:xfrm>
          <a:solidFill>
            <a:srgbClr val="003845"/>
          </a:solidFill>
        </p:grpSpPr>
        <p:sp>
          <p:nvSpPr>
            <p:cNvPr id="1668" name="Freeform 57">
              <a:extLst>
                <a:ext uri="{FF2B5EF4-FFF2-40B4-BE49-F238E27FC236}">
                  <a16:creationId xmlns:a16="http://schemas.microsoft.com/office/drawing/2014/main" id="{CFBDCA81-FD1E-A52E-44B4-169B730EC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538" y="917575"/>
              <a:ext cx="360363" cy="304800"/>
            </a:xfrm>
            <a:custGeom>
              <a:avLst/>
              <a:gdLst/>
              <a:ahLst/>
              <a:cxnLst>
                <a:cxn ang="0">
                  <a:pos x="0" y="38"/>
                </a:cxn>
                <a:cxn ang="0">
                  <a:pos x="0" y="201"/>
                </a:cxn>
                <a:cxn ang="0">
                  <a:pos x="20" y="201"/>
                </a:cxn>
                <a:cxn ang="0">
                  <a:pos x="20" y="38"/>
                </a:cxn>
                <a:cxn ang="0">
                  <a:pos x="37" y="21"/>
                </a:cxn>
                <a:cxn ang="0">
                  <a:pos x="200" y="21"/>
                </a:cxn>
                <a:cxn ang="0">
                  <a:pos x="217" y="38"/>
                </a:cxn>
                <a:cxn ang="0">
                  <a:pos x="217" y="201"/>
                </a:cxn>
                <a:cxn ang="0">
                  <a:pos x="237" y="201"/>
                </a:cxn>
                <a:cxn ang="0">
                  <a:pos x="237" y="38"/>
                </a:cxn>
                <a:cxn ang="0">
                  <a:pos x="200" y="0"/>
                </a:cxn>
                <a:cxn ang="0">
                  <a:pos x="37" y="0"/>
                </a:cxn>
                <a:cxn ang="0">
                  <a:pos x="0" y="38"/>
                </a:cxn>
              </a:cxnLst>
              <a:rect l="0" t="0" r="r" b="b"/>
              <a:pathLst>
                <a:path w="237" h="201">
                  <a:moveTo>
                    <a:pt x="0" y="38"/>
                  </a:moveTo>
                  <a:cubicBezTo>
                    <a:pt x="0" y="201"/>
                    <a:pt x="0" y="201"/>
                    <a:pt x="0" y="201"/>
                  </a:cubicBezTo>
                  <a:cubicBezTo>
                    <a:pt x="20" y="201"/>
                    <a:pt x="20" y="201"/>
                    <a:pt x="20" y="201"/>
                  </a:cubicBezTo>
                  <a:cubicBezTo>
                    <a:pt x="20" y="38"/>
                    <a:pt x="20" y="38"/>
                    <a:pt x="20" y="38"/>
                  </a:cubicBezTo>
                  <a:cubicBezTo>
                    <a:pt x="20" y="29"/>
                    <a:pt x="28" y="21"/>
                    <a:pt x="37" y="21"/>
                  </a:cubicBezTo>
                  <a:cubicBezTo>
                    <a:pt x="200" y="21"/>
                    <a:pt x="200" y="21"/>
                    <a:pt x="200" y="21"/>
                  </a:cubicBezTo>
                  <a:cubicBezTo>
                    <a:pt x="209" y="21"/>
                    <a:pt x="217" y="29"/>
                    <a:pt x="217" y="38"/>
                  </a:cubicBezTo>
                  <a:cubicBezTo>
                    <a:pt x="217" y="201"/>
                    <a:pt x="217" y="201"/>
                    <a:pt x="217" y="201"/>
                  </a:cubicBezTo>
                  <a:cubicBezTo>
                    <a:pt x="237" y="201"/>
                    <a:pt x="237" y="201"/>
                    <a:pt x="237" y="201"/>
                  </a:cubicBezTo>
                  <a:cubicBezTo>
                    <a:pt x="237" y="38"/>
                    <a:pt x="237" y="38"/>
                    <a:pt x="237" y="38"/>
                  </a:cubicBezTo>
                  <a:cubicBezTo>
                    <a:pt x="237" y="17"/>
                    <a:pt x="221" y="0"/>
                    <a:pt x="200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16" y="0"/>
                    <a:pt x="0" y="17"/>
                    <a:pt x="0" y="3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69" name="Rectangle 58">
              <a:extLst>
                <a:ext uri="{FF2B5EF4-FFF2-40B4-BE49-F238E27FC236}">
                  <a16:creationId xmlns:a16="http://schemas.microsoft.com/office/drawing/2014/main" id="{5D8E336F-366F-7409-6AC5-4A15EC84E6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0813" y="1101725"/>
              <a:ext cx="76200" cy="16827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70" name="Rectangle 59">
              <a:extLst>
                <a:ext uri="{FF2B5EF4-FFF2-40B4-BE49-F238E27FC236}">
                  <a16:creationId xmlns:a16="http://schemas.microsoft.com/office/drawing/2014/main" id="{B6147A2A-C40A-6DDC-EDCD-1B5423127A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0838" y="1101725"/>
              <a:ext cx="76200" cy="16827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671" name="Group 407">
            <a:extLst>
              <a:ext uri="{FF2B5EF4-FFF2-40B4-BE49-F238E27FC236}">
                <a16:creationId xmlns:a16="http://schemas.microsoft.com/office/drawing/2014/main" id="{B8C8E497-C795-6D08-5E94-574EBE009734}"/>
              </a:ext>
            </a:extLst>
          </p:cNvPr>
          <p:cNvGrpSpPr/>
          <p:nvPr/>
        </p:nvGrpSpPr>
        <p:grpSpPr>
          <a:xfrm>
            <a:off x="6512306" y="1792910"/>
            <a:ext cx="342897" cy="363534"/>
            <a:chOff x="306388" y="344488"/>
            <a:chExt cx="342900" cy="363538"/>
          </a:xfrm>
          <a:solidFill>
            <a:srgbClr val="C1B488"/>
          </a:solidFill>
        </p:grpSpPr>
        <p:sp>
          <p:nvSpPr>
            <p:cNvPr id="1672" name="Freeform 60">
              <a:extLst>
                <a:ext uri="{FF2B5EF4-FFF2-40B4-BE49-F238E27FC236}">
                  <a16:creationId xmlns:a16="http://schemas.microsoft.com/office/drawing/2014/main" id="{7781B242-BBB2-0084-E19F-CDE0CCC2B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88" y="349250"/>
              <a:ext cx="58738" cy="101600"/>
            </a:xfrm>
            <a:custGeom>
              <a:avLst/>
              <a:gdLst/>
              <a:ahLst/>
              <a:cxnLst>
                <a:cxn ang="0">
                  <a:pos x="37" y="0"/>
                </a:cxn>
                <a:cxn ang="0">
                  <a:pos x="0" y="0"/>
                </a:cxn>
                <a:cxn ang="0">
                  <a:pos x="0" y="64"/>
                </a:cxn>
                <a:cxn ang="0">
                  <a:pos x="37" y="26"/>
                </a:cxn>
                <a:cxn ang="0">
                  <a:pos x="37" y="0"/>
                </a:cxn>
              </a:cxnLst>
              <a:rect l="0" t="0" r="r" b="b"/>
              <a:pathLst>
                <a:path w="37" h="64">
                  <a:moveTo>
                    <a:pt x="37" y="0"/>
                  </a:moveTo>
                  <a:lnTo>
                    <a:pt x="0" y="0"/>
                  </a:lnTo>
                  <a:lnTo>
                    <a:pt x="0" y="64"/>
                  </a:lnTo>
                  <a:lnTo>
                    <a:pt x="37" y="26"/>
                  </a:lnTo>
                  <a:lnTo>
                    <a:pt x="37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73" name="Freeform 61">
              <a:extLst>
                <a:ext uri="{FF2B5EF4-FFF2-40B4-BE49-F238E27FC236}">
                  <a16:creationId xmlns:a16="http://schemas.microsoft.com/office/drawing/2014/main" id="{5047F4B4-AB90-1A39-0331-D1CA716E63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88" y="525463"/>
              <a:ext cx="241300" cy="182563"/>
            </a:xfrm>
            <a:custGeom>
              <a:avLst/>
              <a:gdLst/>
              <a:ahLst/>
              <a:cxnLst>
                <a:cxn ang="0">
                  <a:pos x="152" y="0"/>
                </a:cxn>
                <a:cxn ang="0">
                  <a:pos x="37" y="0"/>
                </a:cxn>
                <a:cxn ang="0">
                  <a:pos x="0" y="0"/>
                </a:cxn>
                <a:cxn ang="0">
                  <a:pos x="0" y="115"/>
                </a:cxn>
                <a:cxn ang="0">
                  <a:pos x="37" y="115"/>
                </a:cxn>
                <a:cxn ang="0">
                  <a:pos x="56" y="115"/>
                </a:cxn>
                <a:cxn ang="0">
                  <a:pos x="56" y="61"/>
                </a:cxn>
                <a:cxn ang="0">
                  <a:pos x="95" y="61"/>
                </a:cxn>
                <a:cxn ang="0">
                  <a:pos x="95" y="115"/>
                </a:cxn>
                <a:cxn ang="0">
                  <a:pos x="152" y="115"/>
                </a:cxn>
                <a:cxn ang="0">
                  <a:pos x="152" y="0"/>
                </a:cxn>
              </a:cxnLst>
              <a:rect l="0" t="0" r="r" b="b"/>
              <a:pathLst>
                <a:path w="152" h="115">
                  <a:moveTo>
                    <a:pt x="152" y="0"/>
                  </a:moveTo>
                  <a:lnTo>
                    <a:pt x="37" y="0"/>
                  </a:lnTo>
                  <a:lnTo>
                    <a:pt x="0" y="0"/>
                  </a:lnTo>
                  <a:lnTo>
                    <a:pt x="0" y="115"/>
                  </a:lnTo>
                  <a:lnTo>
                    <a:pt x="37" y="115"/>
                  </a:lnTo>
                  <a:lnTo>
                    <a:pt x="56" y="115"/>
                  </a:lnTo>
                  <a:lnTo>
                    <a:pt x="56" y="61"/>
                  </a:lnTo>
                  <a:lnTo>
                    <a:pt x="95" y="61"/>
                  </a:lnTo>
                  <a:lnTo>
                    <a:pt x="95" y="115"/>
                  </a:lnTo>
                  <a:lnTo>
                    <a:pt x="152" y="115"/>
                  </a:lnTo>
                  <a:lnTo>
                    <a:pt x="152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74" name="Freeform 62">
              <a:extLst>
                <a:ext uri="{FF2B5EF4-FFF2-40B4-BE49-F238E27FC236}">
                  <a16:creationId xmlns:a16="http://schemas.microsoft.com/office/drawing/2014/main" id="{DA7DFD23-B3FA-AEA5-AE3D-1A916A684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88" y="344488"/>
              <a:ext cx="342900" cy="171450"/>
            </a:xfrm>
            <a:custGeom>
              <a:avLst/>
              <a:gdLst/>
              <a:ahLst/>
              <a:cxnLst>
                <a:cxn ang="0">
                  <a:pos x="69" y="108"/>
                </a:cxn>
                <a:cxn ang="0">
                  <a:pos x="184" y="108"/>
                </a:cxn>
                <a:cxn ang="0">
                  <a:pos x="216" y="108"/>
                </a:cxn>
                <a:cxn ang="0">
                  <a:pos x="108" y="0"/>
                </a:cxn>
                <a:cxn ang="0">
                  <a:pos x="69" y="39"/>
                </a:cxn>
                <a:cxn ang="0">
                  <a:pos x="32" y="76"/>
                </a:cxn>
                <a:cxn ang="0">
                  <a:pos x="0" y="108"/>
                </a:cxn>
                <a:cxn ang="0">
                  <a:pos x="32" y="108"/>
                </a:cxn>
                <a:cxn ang="0">
                  <a:pos x="69" y="108"/>
                </a:cxn>
              </a:cxnLst>
              <a:rect l="0" t="0" r="r" b="b"/>
              <a:pathLst>
                <a:path w="216" h="108">
                  <a:moveTo>
                    <a:pt x="69" y="108"/>
                  </a:moveTo>
                  <a:lnTo>
                    <a:pt x="184" y="108"/>
                  </a:lnTo>
                  <a:lnTo>
                    <a:pt x="216" y="108"/>
                  </a:lnTo>
                  <a:lnTo>
                    <a:pt x="108" y="0"/>
                  </a:lnTo>
                  <a:lnTo>
                    <a:pt x="69" y="39"/>
                  </a:lnTo>
                  <a:lnTo>
                    <a:pt x="32" y="76"/>
                  </a:lnTo>
                  <a:lnTo>
                    <a:pt x="0" y="108"/>
                  </a:lnTo>
                  <a:lnTo>
                    <a:pt x="32" y="108"/>
                  </a:lnTo>
                  <a:lnTo>
                    <a:pt x="69" y="10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675" name="Freeform 63">
            <a:extLst>
              <a:ext uri="{FF2B5EF4-FFF2-40B4-BE49-F238E27FC236}">
                <a16:creationId xmlns:a16="http://schemas.microsoft.com/office/drawing/2014/main" id="{DA07DD82-8472-61B0-8460-E72909CF0265}"/>
              </a:ext>
            </a:extLst>
          </p:cNvPr>
          <p:cNvSpPr>
            <a:spLocks noEditPoints="1"/>
          </p:cNvSpPr>
          <p:nvPr/>
        </p:nvSpPr>
        <p:spPr bwMode="auto">
          <a:xfrm>
            <a:off x="9179280" y="3861619"/>
            <a:ext cx="376235" cy="376235"/>
          </a:xfrm>
          <a:custGeom>
            <a:avLst/>
            <a:gdLst/>
            <a:ahLst/>
            <a:cxnLst>
              <a:cxn ang="0">
                <a:pos x="247" y="0"/>
              </a:cxn>
              <a:cxn ang="0">
                <a:pos x="0" y="0"/>
              </a:cxn>
              <a:cxn ang="0">
                <a:pos x="0" y="247"/>
              </a:cxn>
              <a:cxn ang="0">
                <a:pos x="247" y="247"/>
              </a:cxn>
              <a:cxn ang="0">
                <a:pos x="247" y="0"/>
              </a:cxn>
              <a:cxn ang="0">
                <a:pos x="125" y="20"/>
              </a:cxn>
              <a:cxn ang="0">
                <a:pos x="144" y="40"/>
              </a:cxn>
              <a:cxn ang="0">
                <a:pos x="125" y="59"/>
              </a:cxn>
              <a:cxn ang="0">
                <a:pos x="105" y="40"/>
              </a:cxn>
              <a:cxn ang="0">
                <a:pos x="125" y="20"/>
              </a:cxn>
              <a:cxn ang="0">
                <a:pos x="157" y="94"/>
              </a:cxn>
              <a:cxn ang="0">
                <a:pos x="135" y="94"/>
              </a:cxn>
              <a:cxn ang="0">
                <a:pos x="135" y="209"/>
              </a:cxn>
              <a:cxn ang="0">
                <a:pos x="157" y="209"/>
              </a:cxn>
              <a:cxn ang="0">
                <a:pos x="157" y="227"/>
              </a:cxn>
              <a:cxn ang="0">
                <a:pos x="92" y="227"/>
              </a:cxn>
              <a:cxn ang="0">
                <a:pos x="92" y="209"/>
              </a:cxn>
              <a:cxn ang="0">
                <a:pos x="114" y="209"/>
              </a:cxn>
              <a:cxn ang="0">
                <a:pos x="114" y="94"/>
              </a:cxn>
              <a:cxn ang="0">
                <a:pos x="92" y="94"/>
              </a:cxn>
              <a:cxn ang="0">
                <a:pos x="92" y="76"/>
              </a:cxn>
              <a:cxn ang="0">
                <a:pos x="157" y="76"/>
              </a:cxn>
              <a:cxn ang="0">
                <a:pos x="157" y="94"/>
              </a:cxn>
            </a:cxnLst>
            <a:rect l="0" t="0" r="r" b="b"/>
            <a:pathLst>
              <a:path w="247" h="247">
                <a:moveTo>
                  <a:pt x="247" y="0"/>
                </a:moveTo>
                <a:cubicBezTo>
                  <a:pt x="0" y="0"/>
                  <a:pt x="0" y="0"/>
                  <a:pt x="0" y="0"/>
                </a:cubicBezTo>
                <a:cubicBezTo>
                  <a:pt x="0" y="247"/>
                  <a:pt x="0" y="247"/>
                  <a:pt x="0" y="247"/>
                </a:cubicBezTo>
                <a:cubicBezTo>
                  <a:pt x="247" y="247"/>
                  <a:pt x="247" y="247"/>
                  <a:pt x="247" y="247"/>
                </a:cubicBezTo>
                <a:lnTo>
                  <a:pt x="247" y="0"/>
                </a:lnTo>
                <a:close/>
                <a:moveTo>
                  <a:pt x="125" y="20"/>
                </a:moveTo>
                <a:cubicBezTo>
                  <a:pt x="135" y="20"/>
                  <a:pt x="144" y="29"/>
                  <a:pt x="144" y="40"/>
                </a:cubicBezTo>
                <a:cubicBezTo>
                  <a:pt x="144" y="50"/>
                  <a:pt x="135" y="59"/>
                  <a:pt x="125" y="59"/>
                </a:cubicBezTo>
                <a:cubicBezTo>
                  <a:pt x="114" y="59"/>
                  <a:pt x="105" y="50"/>
                  <a:pt x="105" y="40"/>
                </a:cubicBezTo>
                <a:cubicBezTo>
                  <a:pt x="105" y="29"/>
                  <a:pt x="114" y="20"/>
                  <a:pt x="125" y="20"/>
                </a:cubicBezTo>
                <a:moveTo>
                  <a:pt x="157" y="94"/>
                </a:moveTo>
                <a:cubicBezTo>
                  <a:pt x="135" y="94"/>
                  <a:pt x="135" y="94"/>
                  <a:pt x="135" y="94"/>
                </a:cubicBezTo>
                <a:cubicBezTo>
                  <a:pt x="135" y="209"/>
                  <a:pt x="135" y="209"/>
                  <a:pt x="135" y="209"/>
                </a:cubicBezTo>
                <a:cubicBezTo>
                  <a:pt x="157" y="209"/>
                  <a:pt x="157" y="209"/>
                  <a:pt x="157" y="209"/>
                </a:cubicBezTo>
                <a:cubicBezTo>
                  <a:pt x="157" y="227"/>
                  <a:pt x="157" y="227"/>
                  <a:pt x="157" y="227"/>
                </a:cubicBezTo>
                <a:cubicBezTo>
                  <a:pt x="92" y="227"/>
                  <a:pt x="92" y="227"/>
                  <a:pt x="92" y="227"/>
                </a:cubicBezTo>
                <a:cubicBezTo>
                  <a:pt x="92" y="209"/>
                  <a:pt x="92" y="209"/>
                  <a:pt x="92" y="209"/>
                </a:cubicBezTo>
                <a:cubicBezTo>
                  <a:pt x="114" y="209"/>
                  <a:pt x="114" y="209"/>
                  <a:pt x="114" y="209"/>
                </a:cubicBezTo>
                <a:cubicBezTo>
                  <a:pt x="114" y="94"/>
                  <a:pt x="114" y="94"/>
                  <a:pt x="114" y="94"/>
                </a:cubicBezTo>
                <a:cubicBezTo>
                  <a:pt x="92" y="94"/>
                  <a:pt x="92" y="94"/>
                  <a:pt x="92" y="94"/>
                </a:cubicBezTo>
                <a:cubicBezTo>
                  <a:pt x="92" y="76"/>
                  <a:pt x="92" y="76"/>
                  <a:pt x="92" y="76"/>
                </a:cubicBezTo>
                <a:cubicBezTo>
                  <a:pt x="157" y="76"/>
                  <a:pt x="157" y="76"/>
                  <a:pt x="157" y="76"/>
                </a:cubicBezTo>
                <a:lnTo>
                  <a:pt x="157" y="94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676" name="Freeform 64">
            <a:extLst>
              <a:ext uri="{FF2B5EF4-FFF2-40B4-BE49-F238E27FC236}">
                <a16:creationId xmlns:a16="http://schemas.microsoft.com/office/drawing/2014/main" id="{956640B8-60C4-A5B2-C5C9-B6B3179C2B49}"/>
              </a:ext>
            </a:extLst>
          </p:cNvPr>
          <p:cNvSpPr>
            <a:spLocks noEditPoints="1"/>
          </p:cNvSpPr>
          <p:nvPr/>
        </p:nvSpPr>
        <p:spPr bwMode="auto">
          <a:xfrm>
            <a:off x="8652236" y="1841329"/>
            <a:ext cx="377822" cy="266697"/>
          </a:xfrm>
          <a:custGeom>
            <a:avLst/>
            <a:gdLst/>
            <a:ahLst/>
            <a:cxnLst>
              <a:cxn ang="0">
                <a:pos x="136" y="59"/>
              </a:cxn>
              <a:cxn ang="0">
                <a:pos x="48" y="16"/>
              </a:cxn>
              <a:cxn ang="0">
                <a:pos x="0" y="59"/>
              </a:cxn>
              <a:cxn ang="0">
                <a:pos x="249" y="175"/>
              </a:cxn>
              <a:cxn ang="0">
                <a:pos x="179" y="75"/>
              </a:cxn>
              <a:cxn ang="0">
                <a:pos x="201" y="97"/>
              </a:cxn>
              <a:cxn ang="0">
                <a:pos x="179" y="75"/>
              </a:cxn>
              <a:cxn ang="0">
                <a:pos x="163" y="130"/>
              </a:cxn>
              <a:cxn ang="0">
                <a:pos x="184" y="109"/>
              </a:cxn>
              <a:cxn ang="0">
                <a:pos x="146" y="75"/>
              </a:cxn>
              <a:cxn ang="0">
                <a:pos x="168" y="97"/>
              </a:cxn>
              <a:cxn ang="0">
                <a:pos x="146" y="75"/>
              </a:cxn>
              <a:cxn ang="0">
                <a:pos x="130" y="130"/>
              </a:cxn>
              <a:cxn ang="0">
                <a:pos x="152" y="109"/>
              </a:cxn>
              <a:cxn ang="0">
                <a:pos x="114" y="75"/>
              </a:cxn>
              <a:cxn ang="0">
                <a:pos x="135" y="97"/>
              </a:cxn>
              <a:cxn ang="0">
                <a:pos x="114" y="75"/>
              </a:cxn>
              <a:cxn ang="0">
                <a:pos x="97" y="130"/>
              </a:cxn>
              <a:cxn ang="0">
                <a:pos x="119" y="109"/>
              </a:cxn>
              <a:cxn ang="0">
                <a:pos x="81" y="75"/>
              </a:cxn>
              <a:cxn ang="0">
                <a:pos x="103" y="97"/>
              </a:cxn>
              <a:cxn ang="0">
                <a:pos x="81" y="75"/>
              </a:cxn>
              <a:cxn ang="0">
                <a:pos x="65" y="130"/>
              </a:cxn>
              <a:cxn ang="0">
                <a:pos x="86" y="109"/>
              </a:cxn>
              <a:cxn ang="0">
                <a:pos x="48" y="75"/>
              </a:cxn>
              <a:cxn ang="0">
                <a:pos x="70" y="97"/>
              </a:cxn>
              <a:cxn ang="0">
                <a:pos x="48" y="75"/>
              </a:cxn>
              <a:cxn ang="0">
                <a:pos x="37" y="75"/>
              </a:cxn>
              <a:cxn ang="0">
                <a:pos x="16" y="97"/>
              </a:cxn>
              <a:cxn ang="0">
                <a:pos x="32" y="109"/>
              </a:cxn>
              <a:cxn ang="0">
                <a:pos x="54" y="130"/>
              </a:cxn>
              <a:cxn ang="0">
                <a:pos x="32" y="109"/>
              </a:cxn>
              <a:cxn ang="0">
                <a:pos x="43" y="164"/>
              </a:cxn>
              <a:cxn ang="0">
                <a:pos x="206" y="143"/>
              </a:cxn>
              <a:cxn ang="0">
                <a:pos x="217" y="130"/>
              </a:cxn>
              <a:cxn ang="0">
                <a:pos x="195" y="109"/>
              </a:cxn>
              <a:cxn ang="0">
                <a:pos x="217" y="130"/>
              </a:cxn>
              <a:cxn ang="0">
                <a:pos x="212" y="97"/>
              </a:cxn>
              <a:cxn ang="0">
                <a:pos x="233" y="75"/>
              </a:cxn>
            </a:cxnLst>
            <a:rect l="0" t="0" r="r" b="b"/>
            <a:pathLst>
              <a:path w="249" h="175">
                <a:moveTo>
                  <a:pt x="249" y="59"/>
                </a:moveTo>
                <a:cubicBezTo>
                  <a:pt x="136" y="59"/>
                  <a:pt x="136" y="59"/>
                  <a:pt x="136" y="59"/>
                </a:cubicBezTo>
                <a:cubicBezTo>
                  <a:pt x="119" y="27"/>
                  <a:pt x="84" y="14"/>
                  <a:pt x="51" y="3"/>
                </a:cubicBezTo>
                <a:cubicBezTo>
                  <a:pt x="43" y="0"/>
                  <a:pt x="39" y="14"/>
                  <a:pt x="48" y="16"/>
                </a:cubicBezTo>
                <a:cubicBezTo>
                  <a:pt x="74" y="25"/>
                  <a:pt x="104" y="35"/>
                  <a:pt x="120" y="59"/>
                </a:cubicBezTo>
                <a:cubicBezTo>
                  <a:pt x="0" y="59"/>
                  <a:pt x="0" y="59"/>
                  <a:pt x="0" y="59"/>
                </a:cubicBezTo>
                <a:cubicBezTo>
                  <a:pt x="0" y="175"/>
                  <a:pt x="0" y="175"/>
                  <a:pt x="0" y="175"/>
                </a:cubicBezTo>
                <a:cubicBezTo>
                  <a:pt x="249" y="175"/>
                  <a:pt x="249" y="175"/>
                  <a:pt x="249" y="175"/>
                </a:cubicBezTo>
                <a:lnTo>
                  <a:pt x="249" y="59"/>
                </a:lnTo>
                <a:close/>
                <a:moveTo>
                  <a:pt x="179" y="75"/>
                </a:moveTo>
                <a:cubicBezTo>
                  <a:pt x="201" y="75"/>
                  <a:pt x="201" y="75"/>
                  <a:pt x="201" y="75"/>
                </a:cubicBezTo>
                <a:cubicBezTo>
                  <a:pt x="201" y="97"/>
                  <a:pt x="201" y="97"/>
                  <a:pt x="201" y="97"/>
                </a:cubicBezTo>
                <a:cubicBezTo>
                  <a:pt x="179" y="97"/>
                  <a:pt x="179" y="97"/>
                  <a:pt x="179" y="97"/>
                </a:cubicBezTo>
                <a:lnTo>
                  <a:pt x="179" y="75"/>
                </a:lnTo>
                <a:close/>
                <a:moveTo>
                  <a:pt x="184" y="130"/>
                </a:moveTo>
                <a:cubicBezTo>
                  <a:pt x="163" y="130"/>
                  <a:pt x="163" y="130"/>
                  <a:pt x="163" y="130"/>
                </a:cubicBezTo>
                <a:cubicBezTo>
                  <a:pt x="163" y="109"/>
                  <a:pt x="163" y="109"/>
                  <a:pt x="163" y="109"/>
                </a:cubicBezTo>
                <a:cubicBezTo>
                  <a:pt x="184" y="109"/>
                  <a:pt x="184" y="109"/>
                  <a:pt x="184" y="109"/>
                </a:cubicBezTo>
                <a:lnTo>
                  <a:pt x="184" y="130"/>
                </a:lnTo>
                <a:close/>
                <a:moveTo>
                  <a:pt x="146" y="75"/>
                </a:moveTo>
                <a:cubicBezTo>
                  <a:pt x="168" y="75"/>
                  <a:pt x="168" y="75"/>
                  <a:pt x="168" y="75"/>
                </a:cubicBezTo>
                <a:cubicBezTo>
                  <a:pt x="168" y="97"/>
                  <a:pt x="168" y="97"/>
                  <a:pt x="168" y="97"/>
                </a:cubicBezTo>
                <a:cubicBezTo>
                  <a:pt x="146" y="97"/>
                  <a:pt x="146" y="97"/>
                  <a:pt x="146" y="97"/>
                </a:cubicBezTo>
                <a:lnTo>
                  <a:pt x="146" y="75"/>
                </a:lnTo>
                <a:close/>
                <a:moveTo>
                  <a:pt x="152" y="130"/>
                </a:moveTo>
                <a:cubicBezTo>
                  <a:pt x="130" y="130"/>
                  <a:pt x="130" y="130"/>
                  <a:pt x="130" y="130"/>
                </a:cubicBezTo>
                <a:cubicBezTo>
                  <a:pt x="130" y="109"/>
                  <a:pt x="130" y="109"/>
                  <a:pt x="130" y="109"/>
                </a:cubicBezTo>
                <a:cubicBezTo>
                  <a:pt x="152" y="109"/>
                  <a:pt x="152" y="109"/>
                  <a:pt x="152" y="109"/>
                </a:cubicBezTo>
                <a:lnTo>
                  <a:pt x="152" y="130"/>
                </a:lnTo>
                <a:close/>
                <a:moveTo>
                  <a:pt x="114" y="75"/>
                </a:moveTo>
                <a:cubicBezTo>
                  <a:pt x="135" y="75"/>
                  <a:pt x="135" y="75"/>
                  <a:pt x="135" y="75"/>
                </a:cubicBezTo>
                <a:cubicBezTo>
                  <a:pt x="135" y="97"/>
                  <a:pt x="135" y="97"/>
                  <a:pt x="135" y="97"/>
                </a:cubicBezTo>
                <a:cubicBezTo>
                  <a:pt x="114" y="97"/>
                  <a:pt x="114" y="97"/>
                  <a:pt x="114" y="97"/>
                </a:cubicBezTo>
                <a:lnTo>
                  <a:pt x="114" y="75"/>
                </a:lnTo>
                <a:close/>
                <a:moveTo>
                  <a:pt x="119" y="130"/>
                </a:moveTo>
                <a:cubicBezTo>
                  <a:pt x="97" y="130"/>
                  <a:pt x="97" y="130"/>
                  <a:pt x="97" y="130"/>
                </a:cubicBezTo>
                <a:cubicBezTo>
                  <a:pt x="97" y="109"/>
                  <a:pt x="97" y="109"/>
                  <a:pt x="97" y="109"/>
                </a:cubicBezTo>
                <a:cubicBezTo>
                  <a:pt x="119" y="109"/>
                  <a:pt x="119" y="109"/>
                  <a:pt x="119" y="109"/>
                </a:cubicBezTo>
                <a:lnTo>
                  <a:pt x="119" y="130"/>
                </a:lnTo>
                <a:close/>
                <a:moveTo>
                  <a:pt x="81" y="75"/>
                </a:moveTo>
                <a:cubicBezTo>
                  <a:pt x="103" y="75"/>
                  <a:pt x="103" y="75"/>
                  <a:pt x="103" y="75"/>
                </a:cubicBezTo>
                <a:cubicBezTo>
                  <a:pt x="103" y="97"/>
                  <a:pt x="103" y="97"/>
                  <a:pt x="103" y="97"/>
                </a:cubicBezTo>
                <a:cubicBezTo>
                  <a:pt x="81" y="97"/>
                  <a:pt x="81" y="97"/>
                  <a:pt x="81" y="97"/>
                </a:cubicBezTo>
                <a:lnTo>
                  <a:pt x="81" y="75"/>
                </a:lnTo>
                <a:close/>
                <a:moveTo>
                  <a:pt x="86" y="130"/>
                </a:moveTo>
                <a:cubicBezTo>
                  <a:pt x="65" y="130"/>
                  <a:pt x="65" y="130"/>
                  <a:pt x="65" y="130"/>
                </a:cubicBezTo>
                <a:cubicBezTo>
                  <a:pt x="65" y="109"/>
                  <a:pt x="65" y="109"/>
                  <a:pt x="65" y="109"/>
                </a:cubicBezTo>
                <a:cubicBezTo>
                  <a:pt x="86" y="109"/>
                  <a:pt x="86" y="109"/>
                  <a:pt x="86" y="109"/>
                </a:cubicBezTo>
                <a:lnTo>
                  <a:pt x="86" y="130"/>
                </a:lnTo>
                <a:close/>
                <a:moveTo>
                  <a:pt x="48" y="75"/>
                </a:moveTo>
                <a:cubicBezTo>
                  <a:pt x="70" y="75"/>
                  <a:pt x="70" y="75"/>
                  <a:pt x="70" y="75"/>
                </a:cubicBezTo>
                <a:cubicBezTo>
                  <a:pt x="70" y="97"/>
                  <a:pt x="70" y="97"/>
                  <a:pt x="70" y="97"/>
                </a:cubicBezTo>
                <a:cubicBezTo>
                  <a:pt x="48" y="97"/>
                  <a:pt x="48" y="97"/>
                  <a:pt x="48" y="97"/>
                </a:cubicBezTo>
                <a:lnTo>
                  <a:pt x="48" y="75"/>
                </a:lnTo>
                <a:close/>
                <a:moveTo>
                  <a:pt x="16" y="75"/>
                </a:moveTo>
                <a:cubicBezTo>
                  <a:pt x="37" y="75"/>
                  <a:pt x="37" y="75"/>
                  <a:pt x="37" y="75"/>
                </a:cubicBezTo>
                <a:cubicBezTo>
                  <a:pt x="37" y="97"/>
                  <a:pt x="37" y="97"/>
                  <a:pt x="37" y="97"/>
                </a:cubicBezTo>
                <a:cubicBezTo>
                  <a:pt x="16" y="97"/>
                  <a:pt x="16" y="97"/>
                  <a:pt x="16" y="97"/>
                </a:cubicBezTo>
                <a:lnTo>
                  <a:pt x="16" y="75"/>
                </a:lnTo>
                <a:close/>
                <a:moveTo>
                  <a:pt x="32" y="109"/>
                </a:moveTo>
                <a:cubicBezTo>
                  <a:pt x="54" y="109"/>
                  <a:pt x="54" y="109"/>
                  <a:pt x="54" y="109"/>
                </a:cubicBezTo>
                <a:cubicBezTo>
                  <a:pt x="54" y="130"/>
                  <a:pt x="54" y="130"/>
                  <a:pt x="54" y="130"/>
                </a:cubicBezTo>
                <a:cubicBezTo>
                  <a:pt x="32" y="130"/>
                  <a:pt x="32" y="130"/>
                  <a:pt x="32" y="130"/>
                </a:cubicBezTo>
                <a:lnTo>
                  <a:pt x="32" y="109"/>
                </a:lnTo>
                <a:close/>
                <a:moveTo>
                  <a:pt x="206" y="164"/>
                </a:moveTo>
                <a:cubicBezTo>
                  <a:pt x="43" y="164"/>
                  <a:pt x="43" y="164"/>
                  <a:pt x="43" y="164"/>
                </a:cubicBezTo>
                <a:cubicBezTo>
                  <a:pt x="43" y="143"/>
                  <a:pt x="43" y="143"/>
                  <a:pt x="43" y="143"/>
                </a:cubicBezTo>
                <a:cubicBezTo>
                  <a:pt x="206" y="143"/>
                  <a:pt x="206" y="143"/>
                  <a:pt x="206" y="143"/>
                </a:cubicBezTo>
                <a:lnTo>
                  <a:pt x="206" y="164"/>
                </a:lnTo>
                <a:close/>
                <a:moveTo>
                  <a:pt x="217" y="130"/>
                </a:moveTo>
                <a:cubicBezTo>
                  <a:pt x="195" y="130"/>
                  <a:pt x="195" y="130"/>
                  <a:pt x="195" y="130"/>
                </a:cubicBezTo>
                <a:cubicBezTo>
                  <a:pt x="195" y="109"/>
                  <a:pt x="195" y="109"/>
                  <a:pt x="195" y="109"/>
                </a:cubicBezTo>
                <a:cubicBezTo>
                  <a:pt x="217" y="109"/>
                  <a:pt x="217" y="109"/>
                  <a:pt x="217" y="109"/>
                </a:cubicBezTo>
                <a:lnTo>
                  <a:pt x="217" y="130"/>
                </a:lnTo>
                <a:close/>
                <a:moveTo>
                  <a:pt x="233" y="97"/>
                </a:moveTo>
                <a:cubicBezTo>
                  <a:pt x="212" y="97"/>
                  <a:pt x="212" y="97"/>
                  <a:pt x="212" y="97"/>
                </a:cubicBezTo>
                <a:cubicBezTo>
                  <a:pt x="212" y="75"/>
                  <a:pt x="212" y="75"/>
                  <a:pt x="212" y="75"/>
                </a:cubicBezTo>
                <a:cubicBezTo>
                  <a:pt x="233" y="75"/>
                  <a:pt x="233" y="75"/>
                  <a:pt x="233" y="75"/>
                </a:cubicBezTo>
                <a:lnTo>
                  <a:pt x="233" y="97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677" name="Freeform 65">
            <a:extLst>
              <a:ext uri="{FF2B5EF4-FFF2-40B4-BE49-F238E27FC236}">
                <a16:creationId xmlns:a16="http://schemas.microsoft.com/office/drawing/2014/main" id="{95EF67B1-BB8D-B5B6-043A-6964B9F00983}"/>
              </a:ext>
            </a:extLst>
          </p:cNvPr>
          <p:cNvSpPr>
            <a:spLocks noEditPoints="1"/>
          </p:cNvSpPr>
          <p:nvPr/>
        </p:nvSpPr>
        <p:spPr bwMode="auto">
          <a:xfrm>
            <a:off x="9180868" y="1958008"/>
            <a:ext cx="373059" cy="33338"/>
          </a:xfrm>
          <a:custGeom>
            <a:avLst/>
            <a:gdLst/>
            <a:ahLst/>
            <a:cxnLst>
              <a:cxn ang="0">
                <a:pos x="235" y="0"/>
              </a:cxn>
              <a:cxn ang="0">
                <a:pos x="0" y="0"/>
              </a:cxn>
              <a:cxn ang="0">
                <a:pos x="0" y="21"/>
              </a:cxn>
              <a:cxn ang="0">
                <a:pos x="235" y="21"/>
              </a:cxn>
              <a:cxn ang="0">
                <a:pos x="235" y="0"/>
              </a:cxn>
              <a:cxn ang="0">
                <a:pos x="224" y="14"/>
              </a:cxn>
              <a:cxn ang="0">
                <a:pos x="205" y="14"/>
              </a:cxn>
              <a:cxn ang="0">
                <a:pos x="205" y="8"/>
              </a:cxn>
              <a:cxn ang="0">
                <a:pos x="224" y="8"/>
              </a:cxn>
              <a:cxn ang="0">
                <a:pos x="224" y="14"/>
              </a:cxn>
            </a:cxnLst>
            <a:rect l="0" t="0" r="r" b="b"/>
            <a:pathLst>
              <a:path w="235" h="21">
                <a:moveTo>
                  <a:pt x="235" y="0"/>
                </a:moveTo>
                <a:lnTo>
                  <a:pt x="0" y="0"/>
                </a:lnTo>
                <a:lnTo>
                  <a:pt x="0" y="21"/>
                </a:lnTo>
                <a:lnTo>
                  <a:pt x="235" y="21"/>
                </a:lnTo>
                <a:lnTo>
                  <a:pt x="235" y="0"/>
                </a:lnTo>
                <a:close/>
                <a:moveTo>
                  <a:pt x="224" y="14"/>
                </a:moveTo>
                <a:lnTo>
                  <a:pt x="205" y="14"/>
                </a:lnTo>
                <a:lnTo>
                  <a:pt x="205" y="8"/>
                </a:lnTo>
                <a:lnTo>
                  <a:pt x="224" y="8"/>
                </a:lnTo>
                <a:lnTo>
                  <a:pt x="224" y="14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678" name="Freeform 66">
            <a:extLst>
              <a:ext uri="{FF2B5EF4-FFF2-40B4-BE49-F238E27FC236}">
                <a16:creationId xmlns:a16="http://schemas.microsoft.com/office/drawing/2014/main" id="{64477027-4723-849F-47ED-0D52ED69BE0E}"/>
              </a:ext>
            </a:extLst>
          </p:cNvPr>
          <p:cNvSpPr>
            <a:spLocks noEditPoints="1"/>
          </p:cNvSpPr>
          <p:nvPr/>
        </p:nvSpPr>
        <p:spPr bwMode="auto">
          <a:xfrm>
            <a:off x="9198330" y="1869109"/>
            <a:ext cx="338135" cy="211136"/>
          </a:xfrm>
          <a:custGeom>
            <a:avLst/>
            <a:gdLst/>
            <a:ahLst/>
            <a:cxnLst>
              <a:cxn ang="0">
                <a:pos x="213" y="0"/>
              </a:cxn>
              <a:cxn ang="0">
                <a:pos x="0" y="0"/>
              </a:cxn>
              <a:cxn ang="0">
                <a:pos x="0" y="133"/>
              </a:cxn>
              <a:cxn ang="0">
                <a:pos x="213" y="133"/>
              </a:cxn>
              <a:cxn ang="0">
                <a:pos x="213" y="0"/>
              </a:cxn>
              <a:cxn ang="0">
                <a:pos x="189" y="114"/>
              </a:cxn>
              <a:cxn ang="0">
                <a:pos x="24" y="114"/>
              </a:cxn>
              <a:cxn ang="0">
                <a:pos x="24" y="19"/>
              </a:cxn>
              <a:cxn ang="0">
                <a:pos x="189" y="19"/>
              </a:cxn>
              <a:cxn ang="0">
                <a:pos x="189" y="114"/>
              </a:cxn>
            </a:cxnLst>
            <a:rect l="0" t="0" r="r" b="b"/>
            <a:pathLst>
              <a:path w="213" h="133">
                <a:moveTo>
                  <a:pt x="213" y="0"/>
                </a:moveTo>
                <a:lnTo>
                  <a:pt x="0" y="0"/>
                </a:lnTo>
                <a:lnTo>
                  <a:pt x="0" y="133"/>
                </a:lnTo>
                <a:lnTo>
                  <a:pt x="213" y="133"/>
                </a:lnTo>
                <a:lnTo>
                  <a:pt x="213" y="0"/>
                </a:lnTo>
                <a:close/>
                <a:moveTo>
                  <a:pt x="189" y="114"/>
                </a:moveTo>
                <a:lnTo>
                  <a:pt x="24" y="114"/>
                </a:lnTo>
                <a:lnTo>
                  <a:pt x="24" y="19"/>
                </a:lnTo>
                <a:lnTo>
                  <a:pt x="189" y="19"/>
                </a:lnTo>
                <a:lnTo>
                  <a:pt x="189" y="114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679" name="Group 415">
            <a:extLst>
              <a:ext uri="{FF2B5EF4-FFF2-40B4-BE49-F238E27FC236}">
                <a16:creationId xmlns:a16="http://schemas.microsoft.com/office/drawing/2014/main" id="{C53C9247-B5ED-6ED0-010C-709280A4F9C7}"/>
              </a:ext>
            </a:extLst>
          </p:cNvPr>
          <p:cNvGrpSpPr/>
          <p:nvPr/>
        </p:nvGrpSpPr>
        <p:grpSpPr>
          <a:xfrm>
            <a:off x="7077451" y="3880669"/>
            <a:ext cx="319085" cy="339722"/>
            <a:chOff x="871538" y="2098675"/>
            <a:chExt cx="319088" cy="339725"/>
          </a:xfrm>
          <a:solidFill>
            <a:srgbClr val="268CAB"/>
          </a:solidFill>
        </p:grpSpPr>
        <p:sp>
          <p:nvSpPr>
            <p:cNvPr id="1680" name="Freeform 67">
              <a:extLst>
                <a:ext uri="{FF2B5EF4-FFF2-40B4-BE49-F238E27FC236}">
                  <a16:creationId xmlns:a16="http://schemas.microsoft.com/office/drawing/2014/main" id="{9F18D153-E4D1-BB32-C720-D68D4F311C4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35038" y="2266950"/>
              <a:ext cx="192088" cy="119063"/>
            </a:xfrm>
            <a:custGeom>
              <a:avLst/>
              <a:gdLst/>
              <a:ahLst/>
              <a:cxnLst>
                <a:cxn ang="0">
                  <a:pos x="121" y="14"/>
                </a:cxn>
                <a:cxn ang="0">
                  <a:pos x="121" y="0"/>
                </a:cxn>
                <a:cxn ang="0">
                  <a:pos x="0" y="0"/>
                </a:cxn>
                <a:cxn ang="0">
                  <a:pos x="0" y="14"/>
                </a:cxn>
                <a:cxn ang="0">
                  <a:pos x="61" y="75"/>
                </a:cxn>
                <a:cxn ang="0">
                  <a:pos x="121" y="14"/>
                </a:cxn>
                <a:cxn ang="0">
                  <a:pos x="33" y="12"/>
                </a:cxn>
                <a:cxn ang="0">
                  <a:pos x="88" y="12"/>
                </a:cxn>
                <a:cxn ang="0">
                  <a:pos x="88" y="18"/>
                </a:cxn>
                <a:cxn ang="0">
                  <a:pos x="33" y="18"/>
                </a:cxn>
                <a:cxn ang="0">
                  <a:pos x="33" y="12"/>
                </a:cxn>
                <a:cxn ang="0">
                  <a:pos x="33" y="28"/>
                </a:cxn>
                <a:cxn ang="0">
                  <a:pos x="88" y="28"/>
                </a:cxn>
                <a:cxn ang="0">
                  <a:pos x="88" y="34"/>
                </a:cxn>
                <a:cxn ang="0">
                  <a:pos x="33" y="34"/>
                </a:cxn>
                <a:cxn ang="0">
                  <a:pos x="33" y="28"/>
                </a:cxn>
              </a:cxnLst>
              <a:rect l="0" t="0" r="r" b="b"/>
              <a:pathLst>
                <a:path w="121" h="75">
                  <a:moveTo>
                    <a:pt x="121" y="14"/>
                  </a:moveTo>
                  <a:lnTo>
                    <a:pt x="121" y="0"/>
                  </a:lnTo>
                  <a:lnTo>
                    <a:pt x="0" y="0"/>
                  </a:lnTo>
                  <a:lnTo>
                    <a:pt x="0" y="14"/>
                  </a:lnTo>
                  <a:lnTo>
                    <a:pt x="61" y="75"/>
                  </a:lnTo>
                  <a:lnTo>
                    <a:pt x="121" y="14"/>
                  </a:lnTo>
                  <a:close/>
                  <a:moveTo>
                    <a:pt x="33" y="12"/>
                  </a:moveTo>
                  <a:lnTo>
                    <a:pt x="88" y="12"/>
                  </a:lnTo>
                  <a:lnTo>
                    <a:pt x="88" y="18"/>
                  </a:lnTo>
                  <a:lnTo>
                    <a:pt x="33" y="18"/>
                  </a:lnTo>
                  <a:lnTo>
                    <a:pt x="33" y="12"/>
                  </a:lnTo>
                  <a:close/>
                  <a:moveTo>
                    <a:pt x="33" y="28"/>
                  </a:moveTo>
                  <a:lnTo>
                    <a:pt x="88" y="28"/>
                  </a:lnTo>
                  <a:lnTo>
                    <a:pt x="88" y="34"/>
                  </a:lnTo>
                  <a:lnTo>
                    <a:pt x="33" y="34"/>
                  </a:lnTo>
                  <a:lnTo>
                    <a:pt x="33" y="2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81" name="Freeform 68">
              <a:extLst>
                <a:ext uri="{FF2B5EF4-FFF2-40B4-BE49-F238E27FC236}">
                  <a16:creationId xmlns:a16="http://schemas.microsoft.com/office/drawing/2014/main" id="{477A0D24-C0E3-2619-6568-D38CAD55E8B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1538" y="2098675"/>
              <a:ext cx="319088" cy="339725"/>
            </a:xfrm>
            <a:custGeom>
              <a:avLst/>
              <a:gdLst/>
              <a:ahLst/>
              <a:cxnLst>
                <a:cxn ang="0">
                  <a:pos x="0" y="214"/>
                </a:cxn>
                <a:cxn ang="0">
                  <a:pos x="201" y="214"/>
                </a:cxn>
                <a:cxn ang="0">
                  <a:pos x="201" y="100"/>
                </a:cxn>
                <a:cxn ang="0">
                  <a:pos x="101" y="0"/>
                </a:cxn>
                <a:cxn ang="0">
                  <a:pos x="0" y="100"/>
                </a:cxn>
                <a:cxn ang="0">
                  <a:pos x="0" y="214"/>
                </a:cxn>
                <a:cxn ang="0">
                  <a:pos x="190" y="100"/>
                </a:cxn>
                <a:cxn ang="0">
                  <a:pos x="161" y="129"/>
                </a:cxn>
                <a:cxn ang="0">
                  <a:pos x="101" y="189"/>
                </a:cxn>
                <a:cxn ang="0">
                  <a:pos x="40" y="129"/>
                </a:cxn>
                <a:cxn ang="0">
                  <a:pos x="11" y="100"/>
                </a:cxn>
                <a:cxn ang="0">
                  <a:pos x="190" y="100"/>
                </a:cxn>
              </a:cxnLst>
              <a:rect l="0" t="0" r="r" b="b"/>
              <a:pathLst>
                <a:path w="201" h="214">
                  <a:moveTo>
                    <a:pt x="0" y="214"/>
                  </a:moveTo>
                  <a:lnTo>
                    <a:pt x="201" y="214"/>
                  </a:lnTo>
                  <a:lnTo>
                    <a:pt x="201" y="100"/>
                  </a:lnTo>
                  <a:lnTo>
                    <a:pt x="101" y="0"/>
                  </a:lnTo>
                  <a:lnTo>
                    <a:pt x="0" y="100"/>
                  </a:lnTo>
                  <a:lnTo>
                    <a:pt x="0" y="214"/>
                  </a:lnTo>
                  <a:close/>
                  <a:moveTo>
                    <a:pt x="190" y="100"/>
                  </a:moveTo>
                  <a:lnTo>
                    <a:pt x="161" y="129"/>
                  </a:lnTo>
                  <a:lnTo>
                    <a:pt x="101" y="189"/>
                  </a:lnTo>
                  <a:lnTo>
                    <a:pt x="40" y="129"/>
                  </a:lnTo>
                  <a:lnTo>
                    <a:pt x="11" y="100"/>
                  </a:lnTo>
                  <a:lnTo>
                    <a:pt x="190" y="10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682" name="Group 418">
            <a:extLst>
              <a:ext uri="{FF2B5EF4-FFF2-40B4-BE49-F238E27FC236}">
                <a16:creationId xmlns:a16="http://schemas.microsoft.com/office/drawing/2014/main" id="{FCAD77F4-7746-9974-BD98-B65CB8CD7852}"/>
              </a:ext>
            </a:extLst>
          </p:cNvPr>
          <p:cNvGrpSpPr/>
          <p:nvPr/>
        </p:nvGrpSpPr>
        <p:grpSpPr>
          <a:xfrm>
            <a:off x="8671286" y="2412659"/>
            <a:ext cx="339722" cy="344484"/>
            <a:chOff x="2465388" y="922338"/>
            <a:chExt cx="339725" cy="344488"/>
          </a:xfrm>
          <a:solidFill>
            <a:srgbClr val="003845"/>
          </a:solidFill>
        </p:grpSpPr>
        <p:sp>
          <p:nvSpPr>
            <p:cNvPr id="1683" name="Freeform 69">
              <a:extLst>
                <a:ext uri="{FF2B5EF4-FFF2-40B4-BE49-F238E27FC236}">
                  <a16:creationId xmlns:a16="http://schemas.microsoft.com/office/drawing/2014/main" id="{D36643DA-6077-2337-B432-9DCCEFE11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9363" y="1081088"/>
              <a:ext cx="96838" cy="185738"/>
            </a:xfrm>
            <a:custGeom>
              <a:avLst/>
              <a:gdLst/>
              <a:ahLst/>
              <a:cxnLst>
                <a:cxn ang="0">
                  <a:pos x="64" y="0"/>
                </a:cxn>
                <a:cxn ang="0">
                  <a:pos x="44" y="12"/>
                </a:cxn>
                <a:cxn ang="0">
                  <a:pos x="44" y="60"/>
                </a:cxn>
                <a:cxn ang="0">
                  <a:pos x="32" y="58"/>
                </a:cxn>
                <a:cxn ang="0">
                  <a:pos x="0" y="90"/>
                </a:cxn>
                <a:cxn ang="0">
                  <a:pos x="32" y="122"/>
                </a:cxn>
                <a:cxn ang="0">
                  <a:pos x="64" y="90"/>
                </a:cxn>
                <a:cxn ang="0">
                  <a:pos x="64" y="90"/>
                </a:cxn>
                <a:cxn ang="0">
                  <a:pos x="64" y="0"/>
                </a:cxn>
              </a:cxnLst>
              <a:rect l="0" t="0" r="r" b="b"/>
              <a:pathLst>
                <a:path w="64" h="122">
                  <a:moveTo>
                    <a:pt x="64" y="0"/>
                  </a:moveTo>
                  <a:cubicBezTo>
                    <a:pt x="58" y="5"/>
                    <a:pt x="52" y="9"/>
                    <a:pt x="44" y="12"/>
                  </a:cubicBezTo>
                  <a:cubicBezTo>
                    <a:pt x="44" y="60"/>
                    <a:pt x="44" y="60"/>
                    <a:pt x="44" y="60"/>
                  </a:cubicBezTo>
                  <a:cubicBezTo>
                    <a:pt x="40" y="58"/>
                    <a:pt x="36" y="58"/>
                    <a:pt x="32" y="58"/>
                  </a:cubicBezTo>
                  <a:cubicBezTo>
                    <a:pt x="14" y="58"/>
                    <a:pt x="0" y="72"/>
                    <a:pt x="0" y="90"/>
                  </a:cubicBezTo>
                  <a:cubicBezTo>
                    <a:pt x="0" y="107"/>
                    <a:pt x="14" y="122"/>
                    <a:pt x="32" y="122"/>
                  </a:cubicBezTo>
                  <a:cubicBezTo>
                    <a:pt x="50" y="122"/>
                    <a:pt x="64" y="107"/>
                    <a:pt x="64" y="90"/>
                  </a:cubicBezTo>
                  <a:cubicBezTo>
                    <a:pt x="64" y="90"/>
                    <a:pt x="64" y="90"/>
                    <a:pt x="64" y="90"/>
                  </a:cubicBezTo>
                  <a:lnTo>
                    <a:pt x="64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84" name="Freeform 70">
              <a:extLst>
                <a:ext uri="{FF2B5EF4-FFF2-40B4-BE49-F238E27FC236}">
                  <a16:creationId xmlns:a16="http://schemas.microsoft.com/office/drawing/2014/main" id="{3A516093-BB3D-1B91-D984-F5699F309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5250" y="998538"/>
              <a:ext cx="169863" cy="268288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10" y="7"/>
                </a:cxn>
                <a:cxn ang="0">
                  <a:pos x="0" y="40"/>
                </a:cxn>
                <a:cxn ang="0">
                  <a:pos x="91" y="40"/>
                </a:cxn>
                <a:cxn ang="0">
                  <a:pos x="91" y="115"/>
                </a:cxn>
                <a:cxn ang="0">
                  <a:pos x="79" y="113"/>
                </a:cxn>
                <a:cxn ang="0">
                  <a:pos x="47" y="145"/>
                </a:cxn>
                <a:cxn ang="0">
                  <a:pos x="79" y="177"/>
                </a:cxn>
                <a:cxn ang="0">
                  <a:pos x="111" y="145"/>
                </a:cxn>
                <a:cxn ang="0">
                  <a:pos x="111" y="145"/>
                </a:cxn>
                <a:cxn ang="0">
                  <a:pos x="111" y="145"/>
                </a:cxn>
                <a:cxn ang="0">
                  <a:pos x="111" y="40"/>
                </a:cxn>
                <a:cxn ang="0">
                  <a:pos x="111" y="0"/>
                </a:cxn>
                <a:cxn ang="0">
                  <a:pos x="91" y="0"/>
                </a:cxn>
                <a:cxn ang="0">
                  <a:pos x="9" y="0"/>
                </a:cxn>
              </a:cxnLst>
              <a:rect l="0" t="0" r="r" b="b"/>
              <a:pathLst>
                <a:path w="111" h="177">
                  <a:moveTo>
                    <a:pt x="9" y="0"/>
                  </a:moveTo>
                  <a:cubicBezTo>
                    <a:pt x="9" y="2"/>
                    <a:pt x="10" y="5"/>
                    <a:pt x="10" y="7"/>
                  </a:cubicBezTo>
                  <a:cubicBezTo>
                    <a:pt x="10" y="19"/>
                    <a:pt x="6" y="31"/>
                    <a:pt x="0" y="40"/>
                  </a:cubicBezTo>
                  <a:cubicBezTo>
                    <a:pt x="91" y="40"/>
                    <a:pt x="91" y="40"/>
                    <a:pt x="91" y="40"/>
                  </a:cubicBezTo>
                  <a:cubicBezTo>
                    <a:pt x="91" y="115"/>
                    <a:pt x="91" y="115"/>
                    <a:pt x="91" y="115"/>
                  </a:cubicBezTo>
                  <a:cubicBezTo>
                    <a:pt x="87" y="113"/>
                    <a:pt x="83" y="113"/>
                    <a:pt x="79" y="113"/>
                  </a:cubicBezTo>
                  <a:cubicBezTo>
                    <a:pt x="61" y="113"/>
                    <a:pt x="47" y="127"/>
                    <a:pt x="47" y="145"/>
                  </a:cubicBezTo>
                  <a:cubicBezTo>
                    <a:pt x="47" y="162"/>
                    <a:pt x="61" y="177"/>
                    <a:pt x="79" y="177"/>
                  </a:cubicBezTo>
                  <a:cubicBezTo>
                    <a:pt x="96" y="177"/>
                    <a:pt x="111" y="162"/>
                    <a:pt x="111" y="145"/>
                  </a:cubicBezTo>
                  <a:cubicBezTo>
                    <a:pt x="111" y="145"/>
                    <a:pt x="111" y="145"/>
                    <a:pt x="111" y="145"/>
                  </a:cubicBezTo>
                  <a:cubicBezTo>
                    <a:pt x="111" y="145"/>
                    <a:pt x="111" y="145"/>
                    <a:pt x="111" y="145"/>
                  </a:cubicBezTo>
                  <a:cubicBezTo>
                    <a:pt x="111" y="40"/>
                    <a:pt x="111" y="40"/>
                    <a:pt x="111" y="4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91" y="0"/>
                    <a:pt x="91" y="0"/>
                    <a:pt x="91" y="0"/>
                  </a:cubicBezTo>
                  <a:lnTo>
                    <a:pt x="9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85" name="Freeform 71">
              <a:extLst>
                <a:ext uri="{FF2B5EF4-FFF2-40B4-BE49-F238E27FC236}">
                  <a16:creationId xmlns:a16="http://schemas.microsoft.com/office/drawing/2014/main" id="{1BD163E1-8978-5180-C337-7043530085F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65388" y="922338"/>
              <a:ext cx="174625" cy="174625"/>
            </a:xfrm>
            <a:custGeom>
              <a:avLst/>
              <a:gdLst/>
              <a:ahLst/>
              <a:cxnLst>
                <a:cxn ang="0">
                  <a:pos x="58" y="115"/>
                </a:cxn>
                <a:cxn ang="0">
                  <a:pos x="79" y="111"/>
                </a:cxn>
                <a:cxn ang="0">
                  <a:pos x="99" y="97"/>
                </a:cxn>
                <a:cxn ang="0">
                  <a:pos x="105" y="90"/>
                </a:cxn>
                <a:cxn ang="0">
                  <a:pos x="115" y="57"/>
                </a:cxn>
                <a:cxn ang="0">
                  <a:pos x="115" y="50"/>
                </a:cxn>
                <a:cxn ang="0">
                  <a:pos x="58" y="0"/>
                </a:cxn>
                <a:cxn ang="0">
                  <a:pos x="0" y="57"/>
                </a:cxn>
                <a:cxn ang="0">
                  <a:pos x="58" y="115"/>
                </a:cxn>
                <a:cxn ang="0">
                  <a:pos x="22" y="44"/>
                </a:cxn>
                <a:cxn ang="0">
                  <a:pos x="94" y="44"/>
                </a:cxn>
                <a:cxn ang="0">
                  <a:pos x="94" y="50"/>
                </a:cxn>
                <a:cxn ang="0">
                  <a:pos x="94" y="70"/>
                </a:cxn>
                <a:cxn ang="0">
                  <a:pos x="79" y="70"/>
                </a:cxn>
                <a:cxn ang="0">
                  <a:pos x="22" y="70"/>
                </a:cxn>
                <a:cxn ang="0">
                  <a:pos x="22" y="44"/>
                </a:cxn>
              </a:cxnLst>
              <a:rect l="0" t="0" r="r" b="b"/>
              <a:pathLst>
                <a:path w="115" h="115">
                  <a:moveTo>
                    <a:pt x="58" y="115"/>
                  </a:moveTo>
                  <a:cubicBezTo>
                    <a:pt x="65" y="115"/>
                    <a:pt x="73" y="113"/>
                    <a:pt x="79" y="111"/>
                  </a:cubicBezTo>
                  <a:cubicBezTo>
                    <a:pt x="87" y="107"/>
                    <a:pt x="94" y="103"/>
                    <a:pt x="99" y="97"/>
                  </a:cubicBezTo>
                  <a:cubicBezTo>
                    <a:pt x="101" y="95"/>
                    <a:pt x="103" y="93"/>
                    <a:pt x="105" y="90"/>
                  </a:cubicBezTo>
                  <a:cubicBezTo>
                    <a:pt x="111" y="81"/>
                    <a:pt x="115" y="69"/>
                    <a:pt x="115" y="57"/>
                  </a:cubicBezTo>
                  <a:cubicBezTo>
                    <a:pt x="115" y="55"/>
                    <a:pt x="115" y="52"/>
                    <a:pt x="115" y="50"/>
                  </a:cubicBezTo>
                  <a:cubicBezTo>
                    <a:pt x="111" y="22"/>
                    <a:pt x="87" y="0"/>
                    <a:pt x="58" y="0"/>
                  </a:cubicBezTo>
                  <a:cubicBezTo>
                    <a:pt x="26" y="0"/>
                    <a:pt x="0" y="25"/>
                    <a:pt x="0" y="57"/>
                  </a:cubicBezTo>
                  <a:cubicBezTo>
                    <a:pt x="0" y="89"/>
                    <a:pt x="26" y="115"/>
                    <a:pt x="58" y="115"/>
                  </a:cubicBezTo>
                  <a:moveTo>
                    <a:pt x="22" y="44"/>
                  </a:moveTo>
                  <a:cubicBezTo>
                    <a:pt x="94" y="44"/>
                    <a:pt x="94" y="44"/>
                    <a:pt x="94" y="44"/>
                  </a:cubicBezTo>
                  <a:cubicBezTo>
                    <a:pt x="94" y="50"/>
                    <a:pt x="94" y="50"/>
                    <a:pt x="94" y="50"/>
                  </a:cubicBezTo>
                  <a:cubicBezTo>
                    <a:pt x="94" y="70"/>
                    <a:pt x="94" y="70"/>
                    <a:pt x="94" y="70"/>
                  </a:cubicBezTo>
                  <a:cubicBezTo>
                    <a:pt x="79" y="70"/>
                    <a:pt x="79" y="70"/>
                    <a:pt x="79" y="70"/>
                  </a:cubicBezTo>
                  <a:cubicBezTo>
                    <a:pt x="22" y="70"/>
                    <a:pt x="22" y="70"/>
                    <a:pt x="22" y="70"/>
                  </a:cubicBezTo>
                  <a:lnTo>
                    <a:pt x="22" y="4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686" name="Group 422">
            <a:extLst>
              <a:ext uri="{FF2B5EF4-FFF2-40B4-BE49-F238E27FC236}">
                <a16:creationId xmlns:a16="http://schemas.microsoft.com/office/drawing/2014/main" id="{2C6B65AF-48F0-F68E-1FF2-D59D34E4D9FB}"/>
              </a:ext>
            </a:extLst>
          </p:cNvPr>
          <p:cNvGrpSpPr/>
          <p:nvPr/>
        </p:nvGrpSpPr>
        <p:grpSpPr>
          <a:xfrm>
            <a:off x="7666407" y="4516870"/>
            <a:ext cx="196848" cy="344484"/>
            <a:chOff x="1460500" y="2668588"/>
            <a:chExt cx="196850" cy="344488"/>
          </a:xfrm>
          <a:solidFill>
            <a:schemeClr val="bg1">
              <a:lumMod val="50000"/>
            </a:schemeClr>
          </a:solidFill>
        </p:grpSpPr>
        <p:sp>
          <p:nvSpPr>
            <p:cNvPr id="1687" name="Freeform 72">
              <a:extLst>
                <a:ext uri="{FF2B5EF4-FFF2-40B4-BE49-F238E27FC236}">
                  <a16:creationId xmlns:a16="http://schemas.microsoft.com/office/drawing/2014/main" id="{4AF3DD8E-92F6-8F1A-2EE1-C314D1A11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0025" y="2668588"/>
              <a:ext cx="100013" cy="79375"/>
            </a:xfrm>
            <a:custGeom>
              <a:avLst/>
              <a:gdLst/>
              <a:ahLst/>
              <a:cxnLst>
                <a:cxn ang="0">
                  <a:pos x="6" y="7"/>
                </a:cxn>
                <a:cxn ang="0">
                  <a:pos x="18" y="36"/>
                </a:cxn>
                <a:cxn ang="0">
                  <a:pos x="39" y="41"/>
                </a:cxn>
                <a:cxn ang="0">
                  <a:pos x="53" y="52"/>
                </a:cxn>
                <a:cxn ang="0">
                  <a:pos x="66" y="52"/>
                </a:cxn>
                <a:cxn ang="0">
                  <a:pos x="46" y="30"/>
                </a:cxn>
                <a:cxn ang="0">
                  <a:pos x="26" y="26"/>
                </a:cxn>
                <a:cxn ang="0">
                  <a:pos x="17" y="13"/>
                </a:cxn>
                <a:cxn ang="0">
                  <a:pos x="6" y="7"/>
                </a:cxn>
              </a:cxnLst>
              <a:rect l="0" t="0" r="r" b="b"/>
              <a:pathLst>
                <a:path w="66" h="52">
                  <a:moveTo>
                    <a:pt x="6" y="7"/>
                  </a:moveTo>
                  <a:cubicBezTo>
                    <a:pt x="0" y="19"/>
                    <a:pt x="7" y="31"/>
                    <a:pt x="18" y="36"/>
                  </a:cubicBezTo>
                  <a:cubicBezTo>
                    <a:pt x="25" y="39"/>
                    <a:pt x="32" y="39"/>
                    <a:pt x="39" y="41"/>
                  </a:cubicBezTo>
                  <a:cubicBezTo>
                    <a:pt x="45" y="42"/>
                    <a:pt x="53" y="45"/>
                    <a:pt x="53" y="52"/>
                  </a:cubicBezTo>
                  <a:cubicBezTo>
                    <a:pt x="66" y="52"/>
                    <a:pt x="66" y="52"/>
                    <a:pt x="66" y="52"/>
                  </a:cubicBezTo>
                  <a:cubicBezTo>
                    <a:pt x="66" y="40"/>
                    <a:pt x="56" y="33"/>
                    <a:pt x="46" y="30"/>
                  </a:cubicBezTo>
                  <a:cubicBezTo>
                    <a:pt x="40" y="28"/>
                    <a:pt x="33" y="28"/>
                    <a:pt x="26" y="26"/>
                  </a:cubicBezTo>
                  <a:cubicBezTo>
                    <a:pt x="21" y="24"/>
                    <a:pt x="13" y="20"/>
                    <a:pt x="17" y="13"/>
                  </a:cubicBezTo>
                  <a:cubicBezTo>
                    <a:pt x="20" y="6"/>
                    <a:pt x="10" y="0"/>
                    <a:pt x="6" y="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88" name="Freeform 73">
              <a:extLst>
                <a:ext uri="{FF2B5EF4-FFF2-40B4-BE49-F238E27FC236}">
                  <a16:creationId xmlns:a16="http://schemas.microsoft.com/office/drawing/2014/main" id="{D051FEA2-BE4E-FF3C-47B7-30430E769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5275" y="2757488"/>
              <a:ext cx="92075" cy="95250"/>
            </a:xfrm>
            <a:custGeom>
              <a:avLst/>
              <a:gdLst/>
              <a:ahLst/>
              <a:cxnLst>
                <a:cxn ang="0">
                  <a:pos x="61" y="39"/>
                </a:cxn>
                <a:cxn ang="0">
                  <a:pos x="2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63"/>
                </a:cxn>
                <a:cxn ang="0">
                  <a:pos x="61" y="63"/>
                </a:cxn>
                <a:cxn ang="0">
                  <a:pos x="61" y="39"/>
                </a:cxn>
              </a:cxnLst>
              <a:rect l="0" t="0" r="r" b="b"/>
              <a:pathLst>
                <a:path w="61" h="63">
                  <a:moveTo>
                    <a:pt x="61" y="39"/>
                  </a:moveTo>
                  <a:cubicBezTo>
                    <a:pt x="61" y="18"/>
                    <a:pt x="43" y="0"/>
                    <a:pt x="2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61" y="63"/>
                    <a:pt x="61" y="63"/>
                    <a:pt x="61" y="63"/>
                  </a:cubicBezTo>
                  <a:lnTo>
                    <a:pt x="61" y="3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89" name="Freeform 74">
              <a:extLst>
                <a:ext uri="{FF2B5EF4-FFF2-40B4-BE49-F238E27FC236}">
                  <a16:creationId xmlns:a16="http://schemas.microsoft.com/office/drawing/2014/main" id="{8B5CC73B-1A56-1D63-4292-5B514270D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500" y="2757488"/>
              <a:ext cx="93663" cy="95250"/>
            </a:xfrm>
            <a:custGeom>
              <a:avLst/>
              <a:gdLst/>
              <a:ahLst/>
              <a:cxnLst>
                <a:cxn ang="0">
                  <a:pos x="0" y="63"/>
                </a:cxn>
                <a:cxn ang="0">
                  <a:pos x="61" y="63"/>
                </a:cxn>
                <a:cxn ang="0">
                  <a:pos x="61" y="0"/>
                </a:cxn>
                <a:cxn ang="0">
                  <a:pos x="39" y="0"/>
                </a:cxn>
                <a:cxn ang="0">
                  <a:pos x="0" y="39"/>
                </a:cxn>
                <a:cxn ang="0">
                  <a:pos x="0" y="63"/>
                </a:cxn>
              </a:cxnLst>
              <a:rect l="0" t="0" r="r" b="b"/>
              <a:pathLst>
                <a:path w="61" h="63">
                  <a:moveTo>
                    <a:pt x="0" y="63"/>
                  </a:moveTo>
                  <a:cubicBezTo>
                    <a:pt x="61" y="63"/>
                    <a:pt x="61" y="63"/>
                    <a:pt x="61" y="63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18" y="0"/>
                    <a:pt x="0" y="18"/>
                    <a:pt x="0" y="39"/>
                  </a:cubicBezTo>
                  <a:lnTo>
                    <a:pt x="0" y="6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90" name="Rectangle 75">
              <a:extLst>
                <a:ext uri="{FF2B5EF4-FFF2-40B4-BE49-F238E27FC236}">
                  <a16:creationId xmlns:a16="http://schemas.microsoft.com/office/drawing/2014/main" id="{F553D3DA-DDE0-63F8-E2FC-3BDCCA22BF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0500" y="2862263"/>
              <a:ext cx="196850" cy="1508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691" name="Freeform 76">
            <a:extLst>
              <a:ext uri="{FF2B5EF4-FFF2-40B4-BE49-F238E27FC236}">
                <a16:creationId xmlns:a16="http://schemas.microsoft.com/office/drawing/2014/main" id="{3FDF96CB-3AD3-EE6A-4E11-FC98817CA67C}"/>
              </a:ext>
            </a:extLst>
          </p:cNvPr>
          <p:cNvSpPr>
            <a:spLocks/>
          </p:cNvSpPr>
          <p:nvPr/>
        </p:nvSpPr>
        <p:spPr bwMode="auto">
          <a:xfrm>
            <a:off x="10284962" y="3888607"/>
            <a:ext cx="341310" cy="322260"/>
          </a:xfrm>
          <a:custGeom>
            <a:avLst/>
            <a:gdLst/>
            <a:ahLst/>
            <a:cxnLst>
              <a:cxn ang="0">
                <a:pos x="39" y="211"/>
              </a:cxn>
              <a:cxn ang="0">
                <a:pos x="77" y="173"/>
              </a:cxn>
              <a:cxn ang="0">
                <a:pos x="77" y="173"/>
              </a:cxn>
              <a:cxn ang="0">
                <a:pos x="77" y="49"/>
              </a:cxn>
              <a:cxn ang="0">
                <a:pos x="200" y="49"/>
              </a:cxn>
              <a:cxn ang="0">
                <a:pos x="200" y="137"/>
              </a:cxn>
              <a:cxn ang="0">
                <a:pos x="186" y="134"/>
              </a:cxn>
              <a:cxn ang="0">
                <a:pos x="147" y="173"/>
              </a:cxn>
              <a:cxn ang="0">
                <a:pos x="186" y="211"/>
              </a:cxn>
              <a:cxn ang="0">
                <a:pos x="224" y="173"/>
              </a:cxn>
              <a:cxn ang="0">
                <a:pos x="224" y="173"/>
              </a:cxn>
              <a:cxn ang="0">
                <a:pos x="224" y="173"/>
              </a:cxn>
              <a:cxn ang="0">
                <a:pos x="224" y="49"/>
              </a:cxn>
              <a:cxn ang="0">
                <a:pos x="224" y="0"/>
              </a:cxn>
              <a:cxn ang="0">
                <a:pos x="200" y="0"/>
              </a:cxn>
              <a:cxn ang="0">
                <a:pos x="77" y="0"/>
              </a:cxn>
              <a:cxn ang="0">
                <a:pos x="53" y="0"/>
              </a:cxn>
              <a:cxn ang="0">
                <a:pos x="53" y="49"/>
              </a:cxn>
              <a:cxn ang="0">
                <a:pos x="53" y="137"/>
              </a:cxn>
              <a:cxn ang="0">
                <a:pos x="39" y="134"/>
              </a:cxn>
              <a:cxn ang="0">
                <a:pos x="0" y="173"/>
              </a:cxn>
              <a:cxn ang="0">
                <a:pos x="39" y="211"/>
              </a:cxn>
            </a:cxnLst>
            <a:rect l="0" t="0" r="r" b="b"/>
            <a:pathLst>
              <a:path w="224" h="211">
                <a:moveTo>
                  <a:pt x="39" y="211"/>
                </a:moveTo>
                <a:cubicBezTo>
                  <a:pt x="60" y="211"/>
                  <a:pt x="77" y="194"/>
                  <a:pt x="77" y="173"/>
                </a:cubicBezTo>
                <a:cubicBezTo>
                  <a:pt x="77" y="173"/>
                  <a:pt x="77" y="173"/>
                  <a:pt x="77" y="173"/>
                </a:cubicBezTo>
                <a:cubicBezTo>
                  <a:pt x="77" y="49"/>
                  <a:pt x="77" y="49"/>
                  <a:pt x="77" y="49"/>
                </a:cubicBezTo>
                <a:cubicBezTo>
                  <a:pt x="200" y="49"/>
                  <a:pt x="200" y="49"/>
                  <a:pt x="200" y="49"/>
                </a:cubicBezTo>
                <a:cubicBezTo>
                  <a:pt x="200" y="137"/>
                  <a:pt x="200" y="137"/>
                  <a:pt x="200" y="137"/>
                </a:cubicBezTo>
                <a:cubicBezTo>
                  <a:pt x="195" y="135"/>
                  <a:pt x="191" y="134"/>
                  <a:pt x="186" y="134"/>
                </a:cubicBezTo>
                <a:cubicBezTo>
                  <a:pt x="164" y="134"/>
                  <a:pt x="147" y="152"/>
                  <a:pt x="147" y="173"/>
                </a:cubicBezTo>
                <a:cubicBezTo>
                  <a:pt x="147" y="194"/>
                  <a:pt x="164" y="211"/>
                  <a:pt x="186" y="211"/>
                </a:cubicBezTo>
                <a:cubicBezTo>
                  <a:pt x="207" y="211"/>
                  <a:pt x="224" y="194"/>
                  <a:pt x="224" y="173"/>
                </a:cubicBezTo>
                <a:cubicBezTo>
                  <a:pt x="224" y="173"/>
                  <a:pt x="224" y="173"/>
                  <a:pt x="224" y="173"/>
                </a:cubicBezTo>
                <a:cubicBezTo>
                  <a:pt x="224" y="173"/>
                  <a:pt x="224" y="173"/>
                  <a:pt x="224" y="173"/>
                </a:cubicBezTo>
                <a:cubicBezTo>
                  <a:pt x="224" y="49"/>
                  <a:pt x="224" y="49"/>
                  <a:pt x="224" y="49"/>
                </a:cubicBezTo>
                <a:cubicBezTo>
                  <a:pt x="224" y="0"/>
                  <a:pt x="224" y="0"/>
                  <a:pt x="224" y="0"/>
                </a:cubicBezTo>
                <a:cubicBezTo>
                  <a:pt x="200" y="0"/>
                  <a:pt x="200" y="0"/>
                  <a:pt x="200" y="0"/>
                </a:cubicBezTo>
                <a:cubicBezTo>
                  <a:pt x="77" y="0"/>
                  <a:pt x="77" y="0"/>
                  <a:pt x="77" y="0"/>
                </a:cubicBezTo>
                <a:cubicBezTo>
                  <a:pt x="53" y="0"/>
                  <a:pt x="53" y="0"/>
                  <a:pt x="53" y="0"/>
                </a:cubicBezTo>
                <a:cubicBezTo>
                  <a:pt x="53" y="49"/>
                  <a:pt x="53" y="49"/>
                  <a:pt x="53" y="49"/>
                </a:cubicBezTo>
                <a:cubicBezTo>
                  <a:pt x="53" y="137"/>
                  <a:pt x="53" y="137"/>
                  <a:pt x="53" y="137"/>
                </a:cubicBezTo>
                <a:cubicBezTo>
                  <a:pt x="48" y="135"/>
                  <a:pt x="44" y="134"/>
                  <a:pt x="39" y="134"/>
                </a:cubicBezTo>
                <a:cubicBezTo>
                  <a:pt x="17" y="134"/>
                  <a:pt x="0" y="152"/>
                  <a:pt x="0" y="173"/>
                </a:cubicBezTo>
                <a:cubicBezTo>
                  <a:pt x="0" y="194"/>
                  <a:pt x="17" y="211"/>
                  <a:pt x="39" y="211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692" name="Freeform 77">
            <a:extLst>
              <a:ext uri="{FF2B5EF4-FFF2-40B4-BE49-F238E27FC236}">
                <a16:creationId xmlns:a16="http://schemas.microsoft.com/office/drawing/2014/main" id="{8720C6F1-FAA4-DC7C-2D48-7BFF27E7BFF9}"/>
              </a:ext>
            </a:extLst>
          </p:cNvPr>
          <p:cNvSpPr>
            <a:spLocks/>
          </p:cNvSpPr>
          <p:nvPr/>
        </p:nvSpPr>
        <p:spPr bwMode="auto">
          <a:xfrm>
            <a:off x="6544058" y="4532744"/>
            <a:ext cx="277810" cy="319085"/>
          </a:xfrm>
          <a:custGeom>
            <a:avLst/>
            <a:gdLst/>
            <a:ahLst/>
            <a:cxnLst>
              <a:cxn ang="0">
                <a:pos x="183" y="0"/>
              </a:cxn>
              <a:cxn ang="0">
                <a:pos x="53" y="0"/>
              </a:cxn>
              <a:cxn ang="0">
                <a:pos x="53" y="137"/>
              </a:cxn>
              <a:cxn ang="0">
                <a:pos x="38" y="134"/>
              </a:cxn>
              <a:cxn ang="0">
                <a:pos x="0" y="172"/>
              </a:cxn>
              <a:cxn ang="0">
                <a:pos x="38" y="210"/>
              </a:cxn>
              <a:cxn ang="0">
                <a:pos x="76" y="172"/>
              </a:cxn>
              <a:cxn ang="0">
                <a:pos x="76" y="172"/>
              </a:cxn>
              <a:cxn ang="0">
                <a:pos x="76" y="53"/>
              </a:cxn>
              <a:cxn ang="0">
                <a:pos x="183" y="53"/>
              </a:cxn>
              <a:cxn ang="0">
                <a:pos x="183" y="0"/>
              </a:cxn>
            </a:cxnLst>
            <a:rect l="0" t="0" r="r" b="b"/>
            <a:pathLst>
              <a:path w="183" h="210">
                <a:moveTo>
                  <a:pt x="183" y="0"/>
                </a:moveTo>
                <a:cubicBezTo>
                  <a:pt x="53" y="0"/>
                  <a:pt x="53" y="0"/>
                  <a:pt x="53" y="0"/>
                </a:cubicBezTo>
                <a:cubicBezTo>
                  <a:pt x="53" y="137"/>
                  <a:pt x="53" y="137"/>
                  <a:pt x="53" y="137"/>
                </a:cubicBezTo>
                <a:cubicBezTo>
                  <a:pt x="48" y="135"/>
                  <a:pt x="43" y="134"/>
                  <a:pt x="38" y="134"/>
                </a:cubicBezTo>
                <a:cubicBezTo>
                  <a:pt x="17" y="134"/>
                  <a:pt x="0" y="151"/>
                  <a:pt x="0" y="172"/>
                </a:cubicBezTo>
                <a:cubicBezTo>
                  <a:pt x="0" y="193"/>
                  <a:pt x="17" y="210"/>
                  <a:pt x="38" y="210"/>
                </a:cubicBezTo>
                <a:cubicBezTo>
                  <a:pt x="59" y="210"/>
                  <a:pt x="76" y="193"/>
                  <a:pt x="76" y="172"/>
                </a:cubicBezTo>
                <a:cubicBezTo>
                  <a:pt x="76" y="172"/>
                  <a:pt x="76" y="172"/>
                  <a:pt x="76" y="172"/>
                </a:cubicBezTo>
                <a:cubicBezTo>
                  <a:pt x="76" y="53"/>
                  <a:pt x="76" y="53"/>
                  <a:pt x="76" y="53"/>
                </a:cubicBezTo>
                <a:cubicBezTo>
                  <a:pt x="183" y="53"/>
                  <a:pt x="183" y="53"/>
                  <a:pt x="183" y="53"/>
                </a:cubicBezTo>
                <a:lnTo>
                  <a:pt x="183" y="0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693" name="Freeform 78">
            <a:extLst>
              <a:ext uri="{FF2B5EF4-FFF2-40B4-BE49-F238E27FC236}">
                <a16:creationId xmlns:a16="http://schemas.microsoft.com/office/drawing/2014/main" id="{3C5569BB-05AB-E939-E63A-E4A659BA6031}"/>
              </a:ext>
            </a:extLst>
          </p:cNvPr>
          <p:cNvSpPr>
            <a:spLocks noEditPoints="1"/>
          </p:cNvSpPr>
          <p:nvPr/>
        </p:nvSpPr>
        <p:spPr bwMode="auto">
          <a:xfrm>
            <a:off x="6531357" y="3880668"/>
            <a:ext cx="303210" cy="342897"/>
          </a:xfrm>
          <a:custGeom>
            <a:avLst/>
            <a:gdLst/>
            <a:ahLst/>
            <a:cxnLst>
              <a:cxn ang="0">
                <a:pos x="9" y="190"/>
              </a:cxn>
              <a:cxn ang="0">
                <a:pos x="1" y="218"/>
              </a:cxn>
              <a:cxn ang="0">
                <a:pos x="13" y="218"/>
              </a:cxn>
              <a:cxn ang="0">
                <a:pos x="18" y="198"/>
              </a:cxn>
              <a:cxn ang="0">
                <a:pos x="28" y="196"/>
              </a:cxn>
              <a:cxn ang="0">
                <a:pos x="28" y="220"/>
              </a:cxn>
              <a:cxn ang="0">
                <a:pos x="199" y="220"/>
              </a:cxn>
              <a:cxn ang="0">
                <a:pos x="199" y="0"/>
              </a:cxn>
              <a:cxn ang="0">
                <a:pos x="28" y="0"/>
              </a:cxn>
              <a:cxn ang="0">
                <a:pos x="28" y="0"/>
              </a:cxn>
              <a:cxn ang="0">
                <a:pos x="9" y="6"/>
              </a:cxn>
              <a:cxn ang="0">
                <a:pos x="1" y="34"/>
              </a:cxn>
              <a:cxn ang="0">
                <a:pos x="13" y="34"/>
              </a:cxn>
              <a:cxn ang="0">
                <a:pos x="18" y="15"/>
              </a:cxn>
              <a:cxn ang="0">
                <a:pos x="28" y="12"/>
              </a:cxn>
              <a:cxn ang="0">
                <a:pos x="28" y="46"/>
              </a:cxn>
              <a:cxn ang="0">
                <a:pos x="9" y="52"/>
              </a:cxn>
              <a:cxn ang="0">
                <a:pos x="1" y="80"/>
              </a:cxn>
              <a:cxn ang="0">
                <a:pos x="13" y="80"/>
              </a:cxn>
              <a:cxn ang="0">
                <a:pos x="18" y="61"/>
              </a:cxn>
              <a:cxn ang="0">
                <a:pos x="28" y="58"/>
              </a:cxn>
              <a:cxn ang="0">
                <a:pos x="28" y="92"/>
              </a:cxn>
              <a:cxn ang="0">
                <a:pos x="9" y="98"/>
              </a:cxn>
              <a:cxn ang="0">
                <a:pos x="1" y="126"/>
              </a:cxn>
              <a:cxn ang="0">
                <a:pos x="13" y="126"/>
              </a:cxn>
              <a:cxn ang="0">
                <a:pos x="18" y="106"/>
              </a:cxn>
              <a:cxn ang="0">
                <a:pos x="28" y="104"/>
              </a:cxn>
              <a:cxn ang="0">
                <a:pos x="28" y="138"/>
              </a:cxn>
              <a:cxn ang="0">
                <a:pos x="9" y="144"/>
              </a:cxn>
              <a:cxn ang="0">
                <a:pos x="1" y="172"/>
              </a:cxn>
              <a:cxn ang="0">
                <a:pos x="13" y="172"/>
              </a:cxn>
              <a:cxn ang="0">
                <a:pos x="18" y="152"/>
              </a:cxn>
              <a:cxn ang="0">
                <a:pos x="28" y="150"/>
              </a:cxn>
              <a:cxn ang="0">
                <a:pos x="28" y="184"/>
              </a:cxn>
              <a:cxn ang="0">
                <a:pos x="9" y="190"/>
              </a:cxn>
              <a:cxn ang="0">
                <a:pos x="67" y="23"/>
              </a:cxn>
              <a:cxn ang="0">
                <a:pos x="159" y="23"/>
              </a:cxn>
              <a:cxn ang="0">
                <a:pos x="159" y="72"/>
              </a:cxn>
              <a:cxn ang="0">
                <a:pos x="67" y="72"/>
              </a:cxn>
              <a:cxn ang="0">
                <a:pos x="67" y="23"/>
              </a:cxn>
            </a:cxnLst>
            <a:rect l="0" t="0" r="r" b="b"/>
            <a:pathLst>
              <a:path w="199" h="226">
                <a:moveTo>
                  <a:pt x="9" y="190"/>
                </a:moveTo>
                <a:cubicBezTo>
                  <a:pt x="1" y="197"/>
                  <a:pt x="0" y="208"/>
                  <a:pt x="1" y="218"/>
                </a:cubicBezTo>
                <a:cubicBezTo>
                  <a:pt x="1" y="226"/>
                  <a:pt x="13" y="226"/>
                  <a:pt x="13" y="218"/>
                </a:cubicBezTo>
                <a:cubicBezTo>
                  <a:pt x="13" y="211"/>
                  <a:pt x="12" y="203"/>
                  <a:pt x="18" y="198"/>
                </a:cubicBezTo>
                <a:cubicBezTo>
                  <a:pt x="20" y="196"/>
                  <a:pt x="24" y="196"/>
                  <a:pt x="28" y="196"/>
                </a:cubicBezTo>
                <a:cubicBezTo>
                  <a:pt x="28" y="220"/>
                  <a:pt x="28" y="220"/>
                  <a:pt x="28" y="220"/>
                </a:cubicBezTo>
                <a:cubicBezTo>
                  <a:pt x="199" y="220"/>
                  <a:pt x="199" y="220"/>
                  <a:pt x="199" y="220"/>
                </a:cubicBezTo>
                <a:cubicBezTo>
                  <a:pt x="199" y="0"/>
                  <a:pt x="199" y="0"/>
                  <a:pt x="199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21" y="0"/>
                  <a:pt x="14" y="1"/>
                  <a:pt x="9" y="6"/>
                </a:cubicBezTo>
                <a:cubicBezTo>
                  <a:pt x="1" y="13"/>
                  <a:pt x="0" y="24"/>
                  <a:pt x="1" y="34"/>
                </a:cubicBezTo>
                <a:cubicBezTo>
                  <a:pt x="1" y="42"/>
                  <a:pt x="13" y="42"/>
                  <a:pt x="13" y="34"/>
                </a:cubicBezTo>
                <a:cubicBezTo>
                  <a:pt x="13" y="27"/>
                  <a:pt x="12" y="19"/>
                  <a:pt x="18" y="15"/>
                </a:cubicBezTo>
                <a:cubicBezTo>
                  <a:pt x="20" y="13"/>
                  <a:pt x="24" y="12"/>
                  <a:pt x="28" y="12"/>
                </a:cubicBezTo>
                <a:cubicBezTo>
                  <a:pt x="28" y="46"/>
                  <a:pt x="28" y="46"/>
                  <a:pt x="28" y="46"/>
                </a:cubicBezTo>
                <a:cubicBezTo>
                  <a:pt x="21" y="46"/>
                  <a:pt x="14" y="47"/>
                  <a:pt x="9" y="52"/>
                </a:cubicBezTo>
                <a:cubicBezTo>
                  <a:pt x="1" y="59"/>
                  <a:pt x="0" y="70"/>
                  <a:pt x="1" y="80"/>
                </a:cubicBezTo>
                <a:cubicBezTo>
                  <a:pt x="1" y="88"/>
                  <a:pt x="13" y="88"/>
                  <a:pt x="13" y="80"/>
                </a:cubicBezTo>
                <a:cubicBezTo>
                  <a:pt x="13" y="73"/>
                  <a:pt x="12" y="65"/>
                  <a:pt x="18" y="61"/>
                </a:cubicBezTo>
                <a:cubicBezTo>
                  <a:pt x="20" y="58"/>
                  <a:pt x="24" y="58"/>
                  <a:pt x="28" y="58"/>
                </a:cubicBezTo>
                <a:cubicBezTo>
                  <a:pt x="28" y="92"/>
                  <a:pt x="28" y="92"/>
                  <a:pt x="28" y="92"/>
                </a:cubicBezTo>
                <a:cubicBezTo>
                  <a:pt x="21" y="92"/>
                  <a:pt x="14" y="93"/>
                  <a:pt x="9" y="98"/>
                </a:cubicBezTo>
                <a:cubicBezTo>
                  <a:pt x="1" y="105"/>
                  <a:pt x="0" y="116"/>
                  <a:pt x="1" y="126"/>
                </a:cubicBezTo>
                <a:cubicBezTo>
                  <a:pt x="1" y="134"/>
                  <a:pt x="13" y="134"/>
                  <a:pt x="13" y="126"/>
                </a:cubicBezTo>
                <a:cubicBezTo>
                  <a:pt x="13" y="119"/>
                  <a:pt x="12" y="111"/>
                  <a:pt x="18" y="106"/>
                </a:cubicBezTo>
                <a:cubicBezTo>
                  <a:pt x="20" y="104"/>
                  <a:pt x="24" y="104"/>
                  <a:pt x="28" y="104"/>
                </a:cubicBezTo>
                <a:cubicBezTo>
                  <a:pt x="28" y="138"/>
                  <a:pt x="28" y="138"/>
                  <a:pt x="28" y="138"/>
                </a:cubicBezTo>
                <a:cubicBezTo>
                  <a:pt x="21" y="138"/>
                  <a:pt x="14" y="139"/>
                  <a:pt x="9" y="144"/>
                </a:cubicBezTo>
                <a:cubicBezTo>
                  <a:pt x="1" y="151"/>
                  <a:pt x="0" y="162"/>
                  <a:pt x="1" y="172"/>
                </a:cubicBezTo>
                <a:cubicBezTo>
                  <a:pt x="1" y="180"/>
                  <a:pt x="13" y="180"/>
                  <a:pt x="13" y="172"/>
                </a:cubicBezTo>
                <a:cubicBezTo>
                  <a:pt x="13" y="165"/>
                  <a:pt x="12" y="157"/>
                  <a:pt x="18" y="152"/>
                </a:cubicBezTo>
                <a:cubicBezTo>
                  <a:pt x="20" y="150"/>
                  <a:pt x="24" y="150"/>
                  <a:pt x="28" y="150"/>
                </a:cubicBezTo>
                <a:cubicBezTo>
                  <a:pt x="28" y="184"/>
                  <a:pt x="28" y="184"/>
                  <a:pt x="28" y="184"/>
                </a:cubicBezTo>
                <a:cubicBezTo>
                  <a:pt x="21" y="184"/>
                  <a:pt x="14" y="185"/>
                  <a:pt x="9" y="190"/>
                </a:cubicBezTo>
                <a:moveTo>
                  <a:pt x="67" y="23"/>
                </a:moveTo>
                <a:cubicBezTo>
                  <a:pt x="159" y="23"/>
                  <a:pt x="159" y="23"/>
                  <a:pt x="159" y="23"/>
                </a:cubicBezTo>
                <a:cubicBezTo>
                  <a:pt x="159" y="72"/>
                  <a:pt x="159" y="72"/>
                  <a:pt x="159" y="72"/>
                </a:cubicBezTo>
                <a:cubicBezTo>
                  <a:pt x="67" y="72"/>
                  <a:pt x="67" y="72"/>
                  <a:pt x="67" y="72"/>
                </a:cubicBezTo>
                <a:lnTo>
                  <a:pt x="67" y="23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694" name="Group 430">
            <a:extLst>
              <a:ext uri="{FF2B5EF4-FFF2-40B4-BE49-F238E27FC236}">
                <a16:creationId xmlns:a16="http://schemas.microsoft.com/office/drawing/2014/main" id="{069D0E9E-4D77-8BDB-A942-2736663234D3}"/>
              </a:ext>
            </a:extLst>
          </p:cNvPr>
          <p:cNvGrpSpPr/>
          <p:nvPr/>
        </p:nvGrpSpPr>
        <p:grpSpPr>
          <a:xfrm>
            <a:off x="9190393" y="3175481"/>
            <a:ext cx="354009" cy="352421"/>
            <a:chOff x="2984500" y="1512888"/>
            <a:chExt cx="354013" cy="352425"/>
          </a:xfrm>
          <a:solidFill>
            <a:srgbClr val="10A9A6"/>
          </a:solidFill>
        </p:grpSpPr>
        <p:sp>
          <p:nvSpPr>
            <p:cNvPr id="1695" name="Freeform 79">
              <a:extLst>
                <a:ext uri="{FF2B5EF4-FFF2-40B4-BE49-F238E27FC236}">
                  <a16:creationId xmlns:a16="http://schemas.microsoft.com/office/drawing/2014/main" id="{755F25F3-9F98-8DCE-F9F6-2C4152028AF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84500" y="1512888"/>
              <a:ext cx="301625" cy="342900"/>
            </a:xfrm>
            <a:custGeom>
              <a:avLst/>
              <a:gdLst/>
              <a:ahLst/>
              <a:cxnLst>
                <a:cxn ang="0">
                  <a:pos x="111" y="174"/>
                </a:cxn>
                <a:cxn ang="0">
                  <a:pos x="175" y="110"/>
                </a:cxn>
                <a:cxn ang="0">
                  <a:pos x="198" y="115"/>
                </a:cxn>
                <a:cxn ang="0">
                  <a:pos x="198" y="0"/>
                </a:cxn>
                <a:cxn ang="0">
                  <a:pos x="27" y="0"/>
                </a:cxn>
                <a:cxn ang="0">
                  <a:pos x="27" y="0"/>
                </a:cxn>
                <a:cxn ang="0">
                  <a:pos x="8" y="6"/>
                </a:cxn>
                <a:cxn ang="0">
                  <a:pos x="0" y="34"/>
                </a:cxn>
                <a:cxn ang="0">
                  <a:pos x="12" y="34"/>
                </a:cxn>
                <a:cxn ang="0">
                  <a:pos x="17" y="15"/>
                </a:cxn>
                <a:cxn ang="0">
                  <a:pos x="27" y="12"/>
                </a:cxn>
                <a:cxn ang="0">
                  <a:pos x="27" y="46"/>
                </a:cxn>
                <a:cxn ang="0">
                  <a:pos x="8" y="52"/>
                </a:cxn>
                <a:cxn ang="0">
                  <a:pos x="0" y="80"/>
                </a:cxn>
                <a:cxn ang="0">
                  <a:pos x="12" y="80"/>
                </a:cxn>
                <a:cxn ang="0">
                  <a:pos x="17" y="61"/>
                </a:cxn>
                <a:cxn ang="0">
                  <a:pos x="27" y="58"/>
                </a:cxn>
                <a:cxn ang="0">
                  <a:pos x="27" y="92"/>
                </a:cxn>
                <a:cxn ang="0">
                  <a:pos x="8" y="98"/>
                </a:cxn>
                <a:cxn ang="0">
                  <a:pos x="0" y="126"/>
                </a:cxn>
                <a:cxn ang="0">
                  <a:pos x="12" y="126"/>
                </a:cxn>
                <a:cxn ang="0">
                  <a:pos x="17" y="107"/>
                </a:cxn>
                <a:cxn ang="0">
                  <a:pos x="27" y="104"/>
                </a:cxn>
                <a:cxn ang="0">
                  <a:pos x="27" y="138"/>
                </a:cxn>
                <a:cxn ang="0">
                  <a:pos x="8" y="144"/>
                </a:cxn>
                <a:cxn ang="0">
                  <a:pos x="0" y="172"/>
                </a:cxn>
                <a:cxn ang="0">
                  <a:pos x="12" y="172"/>
                </a:cxn>
                <a:cxn ang="0">
                  <a:pos x="17" y="153"/>
                </a:cxn>
                <a:cxn ang="0">
                  <a:pos x="27" y="150"/>
                </a:cxn>
                <a:cxn ang="0">
                  <a:pos x="27" y="184"/>
                </a:cxn>
                <a:cxn ang="0">
                  <a:pos x="8" y="190"/>
                </a:cxn>
                <a:cxn ang="0">
                  <a:pos x="0" y="218"/>
                </a:cxn>
                <a:cxn ang="0">
                  <a:pos x="12" y="218"/>
                </a:cxn>
                <a:cxn ang="0">
                  <a:pos x="17" y="198"/>
                </a:cxn>
                <a:cxn ang="0">
                  <a:pos x="27" y="196"/>
                </a:cxn>
                <a:cxn ang="0">
                  <a:pos x="27" y="221"/>
                </a:cxn>
                <a:cxn ang="0">
                  <a:pos x="132" y="221"/>
                </a:cxn>
                <a:cxn ang="0">
                  <a:pos x="111" y="174"/>
                </a:cxn>
                <a:cxn ang="0">
                  <a:pos x="66" y="23"/>
                </a:cxn>
                <a:cxn ang="0">
                  <a:pos x="159" y="23"/>
                </a:cxn>
                <a:cxn ang="0">
                  <a:pos x="159" y="72"/>
                </a:cxn>
                <a:cxn ang="0">
                  <a:pos x="66" y="72"/>
                </a:cxn>
                <a:cxn ang="0">
                  <a:pos x="66" y="23"/>
                </a:cxn>
              </a:cxnLst>
              <a:rect l="0" t="0" r="r" b="b"/>
              <a:pathLst>
                <a:path w="198" h="226">
                  <a:moveTo>
                    <a:pt x="111" y="174"/>
                  </a:moveTo>
                  <a:cubicBezTo>
                    <a:pt x="111" y="139"/>
                    <a:pt x="140" y="110"/>
                    <a:pt x="175" y="110"/>
                  </a:cubicBezTo>
                  <a:cubicBezTo>
                    <a:pt x="183" y="110"/>
                    <a:pt x="191" y="112"/>
                    <a:pt x="198" y="115"/>
                  </a:cubicBezTo>
                  <a:cubicBezTo>
                    <a:pt x="198" y="0"/>
                    <a:pt x="198" y="0"/>
                    <a:pt x="198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0" y="0"/>
                    <a:pt x="13" y="1"/>
                    <a:pt x="8" y="6"/>
                  </a:cubicBezTo>
                  <a:cubicBezTo>
                    <a:pt x="0" y="14"/>
                    <a:pt x="0" y="24"/>
                    <a:pt x="0" y="34"/>
                  </a:cubicBezTo>
                  <a:cubicBezTo>
                    <a:pt x="1" y="42"/>
                    <a:pt x="13" y="42"/>
                    <a:pt x="12" y="34"/>
                  </a:cubicBezTo>
                  <a:cubicBezTo>
                    <a:pt x="12" y="28"/>
                    <a:pt x="11" y="19"/>
                    <a:pt x="17" y="15"/>
                  </a:cubicBezTo>
                  <a:cubicBezTo>
                    <a:pt x="20" y="13"/>
                    <a:pt x="23" y="12"/>
                    <a:pt x="27" y="12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0" y="46"/>
                    <a:pt x="13" y="47"/>
                    <a:pt x="8" y="52"/>
                  </a:cubicBezTo>
                  <a:cubicBezTo>
                    <a:pt x="0" y="60"/>
                    <a:pt x="0" y="70"/>
                    <a:pt x="0" y="80"/>
                  </a:cubicBezTo>
                  <a:cubicBezTo>
                    <a:pt x="1" y="88"/>
                    <a:pt x="13" y="88"/>
                    <a:pt x="12" y="80"/>
                  </a:cubicBezTo>
                  <a:cubicBezTo>
                    <a:pt x="12" y="74"/>
                    <a:pt x="11" y="65"/>
                    <a:pt x="17" y="61"/>
                  </a:cubicBezTo>
                  <a:cubicBezTo>
                    <a:pt x="20" y="59"/>
                    <a:pt x="23" y="58"/>
                    <a:pt x="27" y="58"/>
                  </a:cubicBezTo>
                  <a:cubicBezTo>
                    <a:pt x="27" y="92"/>
                    <a:pt x="27" y="92"/>
                    <a:pt x="27" y="92"/>
                  </a:cubicBezTo>
                  <a:cubicBezTo>
                    <a:pt x="20" y="92"/>
                    <a:pt x="13" y="93"/>
                    <a:pt x="8" y="98"/>
                  </a:cubicBezTo>
                  <a:cubicBezTo>
                    <a:pt x="0" y="105"/>
                    <a:pt x="0" y="116"/>
                    <a:pt x="0" y="126"/>
                  </a:cubicBezTo>
                  <a:cubicBezTo>
                    <a:pt x="1" y="134"/>
                    <a:pt x="13" y="134"/>
                    <a:pt x="12" y="126"/>
                  </a:cubicBezTo>
                  <a:cubicBezTo>
                    <a:pt x="12" y="120"/>
                    <a:pt x="11" y="111"/>
                    <a:pt x="17" y="107"/>
                  </a:cubicBezTo>
                  <a:cubicBezTo>
                    <a:pt x="20" y="105"/>
                    <a:pt x="23" y="104"/>
                    <a:pt x="27" y="104"/>
                  </a:cubicBezTo>
                  <a:cubicBezTo>
                    <a:pt x="27" y="138"/>
                    <a:pt x="27" y="138"/>
                    <a:pt x="27" y="138"/>
                  </a:cubicBezTo>
                  <a:cubicBezTo>
                    <a:pt x="20" y="138"/>
                    <a:pt x="13" y="139"/>
                    <a:pt x="8" y="144"/>
                  </a:cubicBezTo>
                  <a:cubicBezTo>
                    <a:pt x="0" y="151"/>
                    <a:pt x="0" y="162"/>
                    <a:pt x="0" y="172"/>
                  </a:cubicBezTo>
                  <a:cubicBezTo>
                    <a:pt x="1" y="180"/>
                    <a:pt x="13" y="180"/>
                    <a:pt x="12" y="172"/>
                  </a:cubicBezTo>
                  <a:cubicBezTo>
                    <a:pt x="12" y="165"/>
                    <a:pt x="11" y="157"/>
                    <a:pt x="17" y="153"/>
                  </a:cubicBezTo>
                  <a:cubicBezTo>
                    <a:pt x="20" y="150"/>
                    <a:pt x="23" y="150"/>
                    <a:pt x="27" y="150"/>
                  </a:cubicBezTo>
                  <a:cubicBezTo>
                    <a:pt x="27" y="184"/>
                    <a:pt x="27" y="184"/>
                    <a:pt x="27" y="184"/>
                  </a:cubicBezTo>
                  <a:cubicBezTo>
                    <a:pt x="20" y="184"/>
                    <a:pt x="13" y="185"/>
                    <a:pt x="8" y="190"/>
                  </a:cubicBezTo>
                  <a:cubicBezTo>
                    <a:pt x="0" y="197"/>
                    <a:pt x="0" y="208"/>
                    <a:pt x="0" y="218"/>
                  </a:cubicBezTo>
                  <a:cubicBezTo>
                    <a:pt x="1" y="226"/>
                    <a:pt x="13" y="226"/>
                    <a:pt x="12" y="218"/>
                  </a:cubicBezTo>
                  <a:cubicBezTo>
                    <a:pt x="12" y="211"/>
                    <a:pt x="11" y="203"/>
                    <a:pt x="17" y="198"/>
                  </a:cubicBezTo>
                  <a:cubicBezTo>
                    <a:pt x="20" y="196"/>
                    <a:pt x="23" y="196"/>
                    <a:pt x="27" y="196"/>
                  </a:cubicBezTo>
                  <a:cubicBezTo>
                    <a:pt x="27" y="221"/>
                    <a:pt x="27" y="221"/>
                    <a:pt x="27" y="221"/>
                  </a:cubicBezTo>
                  <a:cubicBezTo>
                    <a:pt x="132" y="221"/>
                    <a:pt x="132" y="221"/>
                    <a:pt x="132" y="221"/>
                  </a:cubicBezTo>
                  <a:cubicBezTo>
                    <a:pt x="119" y="209"/>
                    <a:pt x="111" y="192"/>
                    <a:pt x="111" y="174"/>
                  </a:cubicBezTo>
                  <a:moveTo>
                    <a:pt x="66" y="23"/>
                  </a:moveTo>
                  <a:cubicBezTo>
                    <a:pt x="159" y="23"/>
                    <a:pt x="159" y="23"/>
                    <a:pt x="159" y="23"/>
                  </a:cubicBezTo>
                  <a:cubicBezTo>
                    <a:pt x="159" y="72"/>
                    <a:pt x="159" y="72"/>
                    <a:pt x="159" y="72"/>
                  </a:cubicBezTo>
                  <a:cubicBezTo>
                    <a:pt x="66" y="72"/>
                    <a:pt x="66" y="72"/>
                    <a:pt x="66" y="72"/>
                  </a:cubicBezTo>
                  <a:lnTo>
                    <a:pt x="66" y="2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96" name="Freeform 80">
              <a:extLst>
                <a:ext uri="{FF2B5EF4-FFF2-40B4-BE49-F238E27FC236}">
                  <a16:creationId xmlns:a16="http://schemas.microsoft.com/office/drawing/2014/main" id="{D5FB8018-9189-7911-43F2-727180C1352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63888" y="1690688"/>
              <a:ext cx="174625" cy="174625"/>
            </a:xfrm>
            <a:custGeom>
              <a:avLst/>
              <a:gdLst/>
              <a:ahLst/>
              <a:cxnLst>
                <a:cxn ang="0">
                  <a:pos x="80" y="4"/>
                </a:cxn>
                <a:cxn ang="0">
                  <a:pos x="57" y="0"/>
                </a:cxn>
                <a:cxn ang="0">
                  <a:pos x="0" y="57"/>
                </a:cxn>
                <a:cxn ang="0">
                  <a:pos x="23" y="104"/>
                </a:cxn>
                <a:cxn ang="0">
                  <a:pos x="57" y="115"/>
                </a:cxn>
                <a:cxn ang="0">
                  <a:pos x="115" y="57"/>
                </a:cxn>
                <a:cxn ang="0">
                  <a:pos x="80" y="4"/>
                </a:cxn>
                <a:cxn ang="0">
                  <a:pos x="80" y="55"/>
                </a:cxn>
                <a:cxn ang="0">
                  <a:pos x="59" y="76"/>
                </a:cxn>
                <a:cxn ang="0">
                  <a:pos x="45" y="91"/>
                </a:cxn>
                <a:cxn ang="0">
                  <a:pos x="30" y="76"/>
                </a:cxn>
                <a:cxn ang="0">
                  <a:pos x="16" y="63"/>
                </a:cxn>
                <a:cxn ang="0">
                  <a:pos x="31" y="48"/>
                </a:cxn>
                <a:cxn ang="0">
                  <a:pos x="45" y="62"/>
                </a:cxn>
                <a:cxn ang="0">
                  <a:pos x="80" y="27"/>
                </a:cxn>
                <a:cxn ang="0">
                  <a:pos x="81" y="25"/>
                </a:cxn>
                <a:cxn ang="0">
                  <a:pos x="95" y="40"/>
                </a:cxn>
                <a:cxn ang="0">
                  <a:pos x="80" y="55"/>
                </a:cxn>
              </a:cxnLst>
              <a:rect l="0" t="0" r="r" b="b"/>
              <a:pathLst>
                <a:path w="115" h="115">
                  <a:moveTo>
                    <a:pt x="80" y="4"/>
                  </a:moveTo>
                  <a:cubicBezTo>
                    <a:pt x="73" y="1"/>
                    <a:pt x="65" y="0"/>
                    <a:pt x="57" y="0"/>
                  </a:cubicBezTo>
                  <a:cubicBezTo>
                    <a:pt x="25" y="0"/>
                    <a:pt x="0" y="25"/>
                    <a:pt x="0" y="57"/>
                  </a:cubicBezTo>
                  <a:cubicBezTo>
                    <a:pt x="0" y="76"/>
                    <a:pt x="9" y="93"/>
                    <a:pt x="23" y="104"/>
                  </a:cubicBezTo>
                  <a:cubicBezTo>
                    <a:pt x="33" y="111"/>
                    <a:pt x="44" y="115"/>
                    <a:pt x="57" y="115"/>
                  </a:cubicBezTo>
                  <a:cubicBezTo>
                    <a:pt x="89" y="115"/>
                    <a:pt x="115" y="89"/>
                    <a:pt x="115" y="57"/>
                  </a:cubicBezTo>
                  <a:cubicBezTo>
                    <a:pt x="115" y="33"/>
                    <a:pt x="100" y="13"/>
                    <a:pt x="80" y="4"/>
                  </a:cubicBezTo>
                  <a:moveTo>
                    <a:pt x="80" y="55"/>
                  </a:moveTo>
                  <a:cubicBezTo>
                    <a:pt x="59" y="76"/>
                    <a:pt x="59" y="76"/>
                    <a:pt x="59" y="76"/>
                  </a:cubicBezTo>
                  <a:cubicBezTo>
                    <a:pt x="45" y="91"/>
                    <a:pt x="45" y="91"/>
                    <a:pt x="45" y="91"/>
                  </a:cubicBezTo>
                  <a:cubicBezTo>
                    <a:pt x="30" y="76"/>
                    <a:pt x="30" y="76"/>
                    <a:pt x="30" y="76"/>
                  </a:cubicBezTo>
                  <a:cubicBezTo>
                    <a:pt x="16" y="63"/>
                    <a:pt x="16" y="63"/>
                    <a:pt x="16" y="63"/>
                  </a:cubicBezTo>
                  <a:cubicBezTo>
                    <a:pt x="31" y="48"/>
                    <a:pt x="31" y="48"/>
                    <a:pt x="31" y="48"/>
                  </a:cubicBezTo>
                  <a:cubicBezTo>
                    <a:pt x="45" y="62"/>
                    <a:pt x="45" y="62"/>
                    <a:pt x="45" y="62"/>
                  </a:cubicBezTo>
                  <a:cubicBezTo>
                    <a:pt x="80" y="27"/>
                    <a:pt x="80" y="27"/>
                    <a:pt x="80" y="27"/>
                  </a:cubicBezTo>
                  <a:cubicBezTo>
                    <a:pt x="81" y="25"/>
                    <a:pt x="81" y="25"/>
                    <a:pt x="81" y="25"/>
                  </a:cubicBezTo>
                  <a:cubicBezTo>
                    <a:pt x="95" y="40"/>
                    <a:pt x="95" y="40"/>
                    <a:pt x="95" y="40"/>
                  </a:cubicBezTo>
                  <a:lnTo>
                    <a:pt x="80" y="5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697" name="Group 433">
            <a:extLst>
              <a:ext uri="{FF2B5EF4-FFF2-40B4-BE49-F238E27FC236}">
                <a16:creationId xmlns:a16="http://schemas.microsoft.com/office/drawing/2014/main" id="{186BBAA5-CB43-5523-B2F8-334E3D6371FF}"/>
              </a:ext>
            </a:extLst>
          </p:cNvPr>
          <p:cNvGrpSpPr/>
          <p:nvPr/>
        </p:nvGrpSpPr>
        <p:grpSpPr>
          <a:xfrm>
            <a:off x="7059990" y="4542270"/>
            <a:ext cx="354009" cy="298447"/>
            <a:chOff x="854075" y="2693988"/>
            <a:chExt cx="354013" cy="298450"/>
          </a:xfrm>
          <a:solidFill>
            <a:schemeClr val="bg1">
              <a:lumMod val="50000"/>
            </a:schemeClr>
          </a:solidFill>
        </p:grpSpPr>
        <p:sp>
          <p:nvSpPr>
            <p:cNvPr id="1698" name="Rectangle 81">
              <a:extLst>
                <a:ext uri="{FF2B5EF4-FFF2-40B4-BE49-F238E27FC236}">
                  <a16:creationId xmlns:a16="http://schemas.microsoft.com/office/drawing/2014/main" id="{38E3EBBD-76B4-66EC-420D-DFC10B00FD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0138" y="2693988"/>
              <a:ext cx="66675" cy="301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99" name="Freeform 82">
              <a:extLst>
                <a:ext uri="{FF2B5EF4-FFF2-40B4-BE49-F238E27FC236}">
                  <a16:creationId xmlns:a16="http://schemas.microsoft.com/office/drawing/2014/main" id="{B2A2AF47-3E69-8230-3B92-34B3FA3D50E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4075" y="2732088"/>
              <a:ext cx="354013" cy="260350"/>
            </a:xfrm>
            <a:custGeom>
              <a:avLst/>
              <a:gdLst/>
              <a:ahLst/>
              <a:cxnLst>
                <a:cxn ang="0">
                  <a:pos x="0" y="171"/>
                </a:cxn>
                <a:cxn ang="0">
                  <a:pos x="233" y="171"/>
                </a:cxn>
                <a:cxn ang="0">
                  <a:pos x="233" y="0"/>
                </a:cxn>
                <a:cxn ang="0">
                  <a:pos x="0" y="0"/>
                </a:cxn>
                <a:cxn ang="0">
                  <a:pos x="0" y="171"/>
                </a:cxn>
                <a:cxn ang="0">
                  <a:pos x="160" y="20"/>
                </a:cxn>
                <a:cxn ang="0">
                  <a:pos x="208" y="20"/>
                </a:cxn>
                <a:cxn ang="0">
                  <a:pos x="208" y="48"/>
                </a:cxn>
                <a:cxn ang="0">
                  <a:pos x="160" y="48"/>
                </a:cxn>
                <a:cxn ang="0">
                  <a:pos x="160" y="20"/>
                </a:cxn>
                <a:cxn ang="0">
                  <a:pos x="20" y="86"/>
                </a:cxn>
                <a:cxn ang="0">
                  <a:pos x="20" y="79"/>
                </a:cxn>
                <a:cxn ang="0">
                  <a:pos x="21" y="72"/>
                </a:cxn>
                <a:cxn ang="0">
                  <a:pos x="25" y="60"/>
                </a:cxn>
                <a:cxn ang="0">
                  <a:pos x="28" y="54"/>
                </a:cxn>
                <a:cxn ang="0">
                  <a:pos x="32" y="48"/>
                </a:cxn>
                <a:cxn ang="0">
                  <a:pos x="35" y="43"/>
                </a:cxn>
                <a:cxn ang="0">
                  <a:pos x="39" y="40"/>
                </a:cxn>
                <a:cxn ang="0">
                  <a:pos x="87" y="19"/>
                </a:cxn>
                <a:cxn ang="0">
                  <a:pos x="136" y="41"/>
                </a:cxn>
                <a:cxn ang="0">
                  <a:pos x="142" y="48"/>
                </a:cxn>
                <a:cxn ang="0">
                  <a:pos x="146" y="54"/>
                </a:cxn>
                <a:cxn ang="0">
                  <a:pos x="148" y="60"/>
                </a:cxn>
                <a:cxn ang="0">
                  <a:pos x="152" y="72"/>
                </a:cxn>
                <a:cxn ang="0">
                  <a:pos x="153" y="79"/>
                </a:cxn>
                <a:cxn ang="0">
                  <a:pos x="154" y="86"/>
                </a:cxn>
                <a:cxn ang="0">
                  <a:pos x="150" y="109"/>
                </a:cxn>
                <a:cxn ang="0">
                  <a:pos x="142" y="123"/>
                </a:cxn>
                <a:cxn ang="0">
                  <a:pos x="136" y="131"/>
                </a:cxn>
                <a:cxn ang="0">
                  <a:pos x="87" y="152"/>
                </a:cxn>
                <a:cxn ang="0">
                  <a:pos x="67" y="149"/>
                </a:cxn>
                <a:cxn ang="0">
                  <a:pos x="52" y="143"/>
                </a:cxn>
                <a:cxn ang="0">
                  <a:pos x="47" y="139"/>
                </a:cxn>
                <a:cxn ang="0">
                  <a:pos x="44" y="137"/>
                </a:cxn>
                <a:cxn ang="0">
                  <a:pos x="40" y="133"/>
                </a:cxn>
                <a:cxn ang="0">
                  <a:pos x="36" y="129"/>
                </a:cxn>
                <a:cxn ang="0">
                  <a:pos x="34" y="126"/>
                </a:cxn>
                <a:cxn ang="0">
                  <a:pos x="32" y="123"/>
                </a:cxn>
                <a:cxn ang="0">
                  <a:pos x="28" y="118"/>
                </a:cxn>
                <a:cxn ang="0">
                  <a:pos x="24" y="109"/>
                </a:cxn>
                <a:cxn ang="0">
                  <a:pos x="20" y="86"/>
                </a:cxn>
              </a:cxnLst>
              <a:rect l="0" t="0" r="r" b="b"/>
              <a:pathLst>
                <a:path w="233" h="171">
                  <a:moveTo>
                    <a:pt x="0" y="171"/>
                  </a:moveTo>
                  <a:cubicBezTo>
                    <a:pt x="233" y="171"/>
                    <a:pt x="233" y="171"/>
                    <a:pt x="233" y="171"/>
                  </a:cubicBezTo>
                  <a:cubicBezTo>
                    <a:pt x="233" y="0"/>
                    <a:pt x="233" y="0"/>
                    <a:pt x="233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71"/>
                  </a:lnTo>
                  <a:close/>
                  <a:moveTo>
                    <a:pt x="160" y="20"/>
                  </a:moveTo>
                  <a:cubicBezTo>
                    <a:pt x="208" y="20"/>
                    <a:pt x="208" y="20"/>
                    <a:pt x="208" y="20"/>
                  </a:cubicBezTo>
                  <a:cubicBezTo>
                    <a:pt x="208" y="48"/>
                    <a:pt x="208" y="48"/>
                    <a:pt x="208" y="48"/>
                  </a:cubicBezTo>
                  <a:cubicBezTo>
                    <a:pt x="160" y="48"/>
                    <a:pt x="160" y="48"/>
                    <a:pt x="160" y="48"/>
                  </a:cubicBezTo>
                  <a:lnTo>
                    <a:pt x="160" y="20"/>
                  </a:lnTo>
                  <a:close/>
                  <a:moveTo>
                    <a:pt x="20" y="86"/>
                  </a:moveTo>
                  <a:cubicBezTo>
                    <a:pt x="20" y="83"/>
                    <a:pt x="20" y="81"/>
                    <a:pt x="20" y="79"/>
                  </a:cubicBezTo>
                  <a:cubicBezTo>
                    <a:pt x="21" y="77"/>
                    <a:pt x="21" y="74"/>
                    <a:pt x="21" y="72"/>
                  </a:cubicBezTo>
                  <a:cubicBezTo>
                    <a:pt x="22" y="68"/>
                    <a:pt x="24" y="64"/>
                    <a:pt x="25" y="60"/>
                  </a:cubicBezTo>
                  <a:cubicBezTo>
                    <a:pt x="26" y="58"/>
                    <a:pt x="27" y="56"/>
                    <a:pt x="28" y="54"/>
                  </a:cubicBezTo>
                  <a:cubicBezTo>
                    <a:pt x="29" y="52"/>
                    <a:pt x="30" y="50"/>
                    <a:pt x="32" y="48"/>
                  </a:cubicBezTo>
                  <a:cubicBezTo>
                    <a:pt x="33" y="47"/>
                    <a:pt x="34" y="45"/>
                    <a:pt x="35" y="43"/>
                  </a:cubicBezTo>
                  <a:cubicBezTo>
                    <a:pt x="36" y="42"/>
                    <a:pt x="37" y="41"/>
                    <a:pt x="39" y="40"/>
                  </a:cubicBezTo>
                  <a:cubicBezTo>
                    <a:pt x="51" y="27"/>
                    <a:pt x="68" y="19"/>
                    <a:pt x="87" y="19"/>
                  </a:cubicBezTo>
                  <a:cubicBezTo>
                    <a:pt x="106" y="19"/>
                    <a:pt x="124" y="27"/>
                    <a:pt x="136" y="41"/>
                  </a:cubicBezTo>
                  <a:cubicBezTo>
                    <a:pt x="138" y="43"/>
                    <a:pt x="140" y="46"/>
                    <a:pt x="142" y="48"/>
                  </a:cubicBezTo>
                  <a:cubicBezTo>
                    <a:pt x="143" y="50"/>
                    <a:pt x="145" y="52"/>
                    <a:pt x="146" y="54"/>
                  </a:cubicBezTo>
                  <a:cubicBezTo>
                    <a:pt x="147" y="56"/>
                    <a:pt x="147" y="58"/>
                    <a:pt x="148" y="60"/>
                  </a:cubicBezTo>
                  <a:cubicBezTo>
                    <a:pt x="150" y="64"/>
                    <a:pt x="151" y="68"/>
                    <a:pt x="152" y="72"/>
                  </a:cubicBezTo>
                  <a:cubicBezTo>
                    <a:pt x="153" y="74"/>
                    <a:pt x="153" y="77"/>
                    <a:pt x="153" y="79"/>
                  </a:cubicBezTo>
                  <a:cubicBezTo>
                    <a:pt x="153" y="81"/>
                    <a:pt x="154" y="83"/>
                    <a:pt x="154" y="86"/>
                  </a:cubicBezTo>
                  <a:cubicBezTo>
                    <a:pt x="154" y="94"/>
                    <a:pt x="152" y="102"/>
                    <a:pt x="150" y="109"/>
                  </a:cubicBezTo>
                  <a:cubicBezTo>
                    <a:pt x="148" y="114"/>
                    <a:pt x="145" y="119"/>
                    <a:pt x="142" y="123"/>
                  </a:cubicBezTo>
                  <a:cubicBezTo>
                    <a:pt x="140" y="126"/>
                    <a:pt x="138" y="128"/>
                    <a:pt x="136" y="131"/>
                  </a:cubicBezTo>
                  <a:cubicBezTo>
                    <a:pt x="124" y="144"/>
                    <a:pt x="106" y="152"/>
                    <a:pt x="87" y="152"/>
                  </a:cubicBezTo>
                  <a:cubicBezTo>
                    <a:pt x="80" y="152"/>
                    <a:pt x="73" y="151"/>
                    <a:pt x="67" y="149"/>
                  </a:cubicBezTo>
                  <a:cubicBezTo>
                    <a:pt x="62" y="148"/>
                    <a:pt x="57" y="146"/>
                    <a:pt x="52" y="143"/>
                  </a:cubicBezTo>
                  <a:cubicBezTo>
                    <a:pt x="50" y="142"/>
                    <a:pt x="49" y="140"/>
                    <a:pt x="47" y="139"/>
                  </a:cubicBezTo>
                  <a:cubicBezTo>
                    <a:pt x="46" y="139"/>
                    <a:pt x="45" y="138"/>
                    <a:pt x="44" y="137"/>
                  </a:cubicBezTo>
                  <a:cubicBezTo>
                    <a:pt x="43" y="136"/>
                    <a:pt x="41" y="134"/>
                    <a:pt x="40" y="133"/>
                  </a:cubicBezTo>
                  <a:cubicBezTo>
                    <a:pt x="38" y="132"/>
                    <a:pt x="37" y="131"/>
                    <a:pt x="36" y="129"/>
                  </a:cubicBezTo>
                  <a:cubicBezTo>
                    <a:pt x="35" y="128"/>
                    <a:pt x="35" y="127"/>
                    <a:pt x="34" y="126"/>
                  </a:cubicBezTo>
                  <a:cubicBezTo>
                    <a:pt x="33" y="125"/>
                    <a:pt x="32" y="124"/>
                    <a:pt x="32" y="123"/>
                  </a:cubicBezTo>
                  <a:cubicBezTo>
                    <a:pt x="30" y="121"/>
                    <a:pt x="29" y="119"/>
                    <a:pt x="28" y="118"/>
                  </a:cubicBezTo>
                  <a:cubicBezTo>
                    <a:pt x="27" y="115"/>
                    <a:pt x="25" y="112"/>
                    <a:pt x="24" y="109"/>
                  </a:cubicBezTo>
                  <a:cubicBezTo>
                    <a:pt x="22" y="102"/>
                    <a:pt x="20" y="94"/>
                    <a:pt x="20" y="8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00" name="Oval 83">
              <a:extLst>
                <a:ext uri="{FF2B5EF4-FFF2-40B4-BE49-F238E27FC236}">
                  <a16:creationId xmlns:a16="http://schemas.microsoft.com/office/drawing/2014/main" id="{64307F21-6D82-8A23-74BA-F6F9CC3E1F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2813" y="2790825"/>
              <a:ext cx="146050" cy="146050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701" name="Freeform 84">
            <a:extLst>
              <a:ext uri="{FF2B5EF4-FFF2-40B4-BE49-F238E27FC236}">
                <a16:creationId xmlns:a16="http://schemas.microsoft.com/office/drawing/2014/main" id="{9BBE37E9-8878-C563-635B-43746620D3C4}"/>
              </a:ext>
            </a:extLst>
          </p:cNvPr>
          <p:cNvSpPr>
            <a:spLocks noEditPoints="1"/>
          </p:cNvSpPr>
          <p:nvPr/>
        </p:nvSpPr>
        <p:spPr bwMode="auto">
          <a:xfrm>
            <a:off x="9738075" y="2414246"/>
            <a:ext cx="341310" cy="341310"/>
          </a:xfrm>
          <a:custGeom>
            <a:avLst/>
            <a:gdLst/>
            <a:ahLst/>
            <a:cxnLst>
              <a:cxn ang="0">
                <a:pos x="112" y="0"/>
              </a:cxn>
              <a:cxn ang="0">
                <a:pos x="0" y="112"/>
              </a:cxn>
              <a:cxn ang="0">
                <a:pos x="112" y="225"/>
              </a:cxn>
              <a:cxn ang="0">
                <a:pos x="224" y="112"/>
              </a:cxn>
              <a:cxn ang="0">
                <a:pos x="112" y="0"/>
              </a:cxn>
              <a:cxn ang="0">
                <a:pos x="103" y="13"/>
              </a:cxn>
              <a:cxn ang="0">
                <a:pos x="121" y="13"/>
              </a:cxn>
              <a:cxn ang="0">
                <a:pos x="121" y="112"/>
              </a:cxn>
              <a:cxn ang="0">
                <a:pos x="103" y="112"/>
              </a:cxn>
              <a:cxn ang="0">
                <a:pos x="103" y="13"/>
              </a:cxn>
              <a:cxn ang="0">
                <a:pos x="112" y="202"/>
              </a:cxn>
              <a:cxn ang="0">
                <a:pos x="22" y="112"/>
              </a:cxn>
              <a:cxn ang="0">
                <a:pos x="71" y="32"/>
              </a:cxn>
              <a:cxn ang="0">
                <a:pos x="80" y="49"/>
              </a:cxn>
              <a:cxn ang="0">
                <a:pos x="41" y="112"/>
              </a:cxn>
              <a:cxn ang="0">
                <a:pos x="112" y="183"/>
              </a:cxn>
              <a:cxn ang="0">
                <a:pos x="183" y="112"/>
              </a:cxn>
              <a:cxn ang="0">
                <a:pos x="144" y="49"/>
              </a:cxn>
              <a:cxn ang="0">
                <a:pos x="152" y="32"/>
              </a:cxn>
              <a:cxn ang="0">
                <a:pos x="202" y="112"/>
              </a:cxn>
              <a:cxn ang="0">
                <a:pos x="112" y="202"/>
              </a:cxn>
            </a:cxnLst>
            <a:rect l="0" t="0" r="r" b="b"/>
            <a:pathLst>
              <a:path w="224" h="225">
                <a:moveTo>
                  <a:pt x="112" y="0"/>
                </a:moveTo>
                <a:cubicBezTo>
                  <a:pt x="50" y="0"/>
                  <a:pt x="0" y="50"/>
                  <a:pt x="0" y="112"/>
                </a:cubicBezTo>
                <a:cubicBezTo>
                  <a:pt x="0" y="174"/>
                  <a:pt x="50" y="225"/>
                  <a:pt x="112" y="225"/>
                </a:cubicBezTo>
                <a:cubicBezTo>
                  <a:pt x="174" y="225"/>
                  <a:pt x="224" y="174"/>
                  <a:pt x="224" y="112"/>
                </a:cubicBezTo>
                <a:cubicBezTo>
                  <a:pt x="224" y="50"/>
                  <a:pt x="174" y="0"/>
                  <a:pt x="112" y="0"/>
                </a:cubicBezTo>
                <a:moveTo>
                  <a:pt x="103" y="13"/>
                </a:moveTo>
                <a:cubicBezTo>
                  <a:pt x="121" y="13"/>
                  <a:pt x="121" y="13"/>
                  <a:pt x="121" y="13"/>
                </a:cubicBezTo>
                <a:cubicBezTo>
                  <a:pt x="121" y="112"/>
                  <a:pt x="121" y="112"/>
                  <a:pt x="121" y="112"/>
                </a:cubicBezTo>
                <a:cubicBezTo>
                  <a:pt x="103" y="112"/>
                  <a:pt x="103" y="112"/>
                  <a:pt x="103" y="112"/>
                </a:cubicBezTo>
                <a:lnTo>
                  <a:pt x="103" y="13"/>
                </a:lnTo>
                <a:close/>
                <a:moveTo>
                  <a:pt x="112" y="202"/>
                </a:moveTo>
                <a:cubicBezTo>
                  <a:pt x="62" y="202"/>
                  <a:pt x="22" y="162"/>
                  <a:pt x="22" y="112"/>
                </a:cubicBezTo>
                <a:cubicBezTo>
                  <a:pt x="22" y="78"/>
                  <a:pt x="41" y="47"/>
                  <a:pt x="71" y="32"/>
                </a:cubicBezTo>
                <a:cubicBezTo>
                  <a:pt x="80" y="49"/>
                  <a:pt x="80" y="49"/>
                  <a:pt x="80" y="49"/>
                </a:cubicBezTo>
                <a:cubicBezTo>
                  <a:pt x="56" y="61"/>
                  <a:pt x="41" y="85"/>
                  <a:pt x="41" y="112"/>
                </a:cubicBezTo>
                <a:cubicBezTo>
                  <a:pt x="41" y="151"/>
                  <a:pt x="73" y="183"/>
                  <a:pt x="112" y="183"/>
                </a:cubicBezTo>
                <a:cubicBezTo>
                  <a:pt x="151" y="183"/>
                  <a:pt x="183" y="151"/>
                  <a:pt x="183" y="112"/>
                </a:cubicBezTo>
                <a:cubicBezTo>
                  <a:pt x="183" y="85"/>
                  <a:pt x="168" y="61"/>
                  <a:pt x="144" y="49"/>
                </a:cubicBezTo>
                <a:cubicBezTo>
                  <a:pt x="152" y="32"/>
                  <a:pt x="152" y="32"/>
                  <a:pt x="152" y="32"/>
                </a:cubicBezTo>
                <a:cubicBezTo>
                  <a:pt x="183" y="47"/>
                  <a:pt x="202" y="78"/>
                  <a:pt x="202" y="112"/>
                </a:cubicBezTo>
                <a:cubicBezTo>
                  <a:pt x="202" y="162"/>
                  <a:pt x="161" y="202"/>
                  <a:pt x="112" y="202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702" name="Group 438">
            <a:extLst>
              <a:ext uri="{FF2B5EF4-FFF2-40B4-BE49-F238E27FC236}">
                <a16:creationId xmlns:a16="http://schemas.microsoft.com/office/drawing/2014/main" id="{B4D9AB2F-00BB-9286-D59D-A565EB3F0E57}"/>
              </a:ext>
            </a:extLst>
          </p:cNvPr>
          <p:cNvGrpSpPr/>
          <p:nvPr/>
        </p:nvGrpSpPr>
        <p:grpSpPr>
          <a:xfrm>
            <a:off x="10296075" y="1807991"/>
            <a:ext cx="319085" cy="333372"/>
            <a:chOff x="4092575" y="347663"/>
            <a:chExt cx="319088" cy="333375"/>
          </a:xfrm>
          <a:solidFill>
            <a:srgbClr val="C1B488"/>
          </a:solidFill>
        </p:grpSpPr>
        <p:sp>
          <p:nvSpPr>
            <p:cNvPr id="1703" name="Rectangle 85">
              <a:extLst>
                <a:ext uri="{FF2B5EF4-FFF2-40B4-BE49-F238E27FC236}">
                  <a16:creationId xmlns:a16="http://schemas.microsoft.com/office/drawing/2014/main" id="{F324D772-5D0D-374C-A2DB-A6A4CFED7D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2900" y="347663"/>
              <a:ext cx="198438" cy="857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04" name="Freeform 86">
              <a:extLst>
                <a:ext uri="{FF2B5EF4-FFF2-40B4-BE49-F238E27FC236}">
                  <a16:creationId xmlns:a16="http://schemas.microsoft.com/office/drawing/2014/main" id="{051DEC8E-2BFD-8BF4-057E-6EA9D1C4173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92575" y="442913"/>
              <a:ext cx="319088" cy="161925"/>
            </a:xfrm>
            <a:custGeom>
              <a:avLst/>
              <a:gdLst/>
              <a:ahLst/>
              <a:cxnLst>
                <a:cxn ang="0">
                  <a:pos x="34" y="70"/>
                </a:cxn>
                <a:cxn ang="0">
                  <a:pos x="34" y="64"/>
                </a:cxn>
                <a:cxn ang="0">
                  <a:pos x="40" y="64"/>
                </a:cxn>
                <a:cxn ang="0">
                  <a:pos x="170" y="64"/>
                </a:cxn>
                <a:cxn ang="0">
                  <a:pos x="176" y="64"/>
                </a:cxn>
                <a:cxn ang="0">
                  <a:pos x="176" y="70"/>
                </a:cxn>
                <a:cxn ang="0">
                  <a:pos x="176" y="107"/>
                </a:cxn>
                <a:cxn ang="0">
                  <a:pos x="210" y="107"/>
                </a:cxn>
                <a:cxn ang="0">
                  <a:pos x="210" y="0"/>
                </a:cxn>
                <a:cxn ang="0">
                  <a:pos x="176" y="0"/>
                </a:cxn>
                <a:cxn ang="0">
                  <a:pos x="173" y="0"/>
                </a:cxn>
                <a:cxn ang="0">
                  <a:pos x="170" y="0"/>
                </a:cxn>
                <a:cxn ang="0">
                  <a:pos x="40" y="0"/>
                </a:cxn>
                <a:cxn ang="0">
                  <a:pos x="37" y="0"/>
                </a:cxn>
                <a:cxn ang="0">
                  <a:pos x="34" y="0"/>
                </a:cxn>
                <a:cxn ang="0">
                  <a:pos x="0" y="0"/>
                </a:cxn>
                <a:cxn ang="0">
                  <a:pos x="0" y="107"/>
                </a:cxn>
                <a:cxn ang="0">
                  <a:pos x="34" y="107"/>
                </a:cxn>
                <a:cxn ang="0">
                  <a:pos x="34" y="70"/>
                </a:cxn>
                <a:cxn ang="0">
                  <a:pos x="56" y="14"/>
                </a:cxn>
                <a:cxn ang="0">
                  <a:pos x="65" y="23"/>
                </a:cxn>
                <a:cxn ang="0">
                  <a:pos x="65" y="25"/>
                </a:cxn>
                <a:cxn ang="0">
                  <a:pos x="63" y="28"/>
                </a:cxn>
                <a:cxn ang="0">
                  <a:pos x="60" y="31"/>
                </a:cxn>
                <a:cxn ang="0">
                  <a:pos x="56" y="33"/>
                </a:cxn>
                <a:cxn ang="0">
                  <a:pos x="51" y="31"/>
                </a:cxn>
                <a:cxn ang="0">
                  <a:pos x="48" y="28"/>
                </a:cxn>
                <a:cxn ang="0">
                  <a:pos x="46" y="25"/>
                </a:cxn>
                <a:cxn ang="0">
                  <a:pos x="46" y="23"/>
                </a:cxn>
                <a:cxn ang="0">
                  <a:pos x="56" y="14"/>
                </a:cxn>
                <a:cxn ang="0">
                  <a:pos x="23" y="33"/>
                </a:cxn>
                <a:cxn ang="0">
                  <a:pos x="14" y="23"/>
                </a:cxn>
                <a:cxn ang="0">
                  <a:pos x="23" y="14"/>
                </a:cxn>
                <a:cxn ang="0">
                  <a:pos x="33" y="23"/>
                </a:cxn>
                <a:cxn ang="0">
                  <a:pos x="23" y="33"/>
                </a:cxn>
              </a:cxnLst>
              <a:rect l="0" t="0" r="r" b="b"/>
              <a:pathLst>
                <a:path w="210" h="107">
                  <a:moveTo>
                    <a:pt x="34" y="70"/>
                  </a:moveTo>
                  <a:cubicBezTo>
                    <a:pt x="34" y="64"/>
                    <a:pt x="34" y="64"/>
                    <a:pt x="34" y="64"/>
                  </a:cubicBezTo>
                  <a:cubicBezTo>
                    <a:pt x="40" y="64"/>
                    <a:pt x="40" y="64"/>
                    <a:pt x="40" y="64"/>
                  </a:cubicBezTo>
                  <a:cubicBezTo>
                    <a:pt x="170" y="64"/>
                    <a:pt x="170" y="64"/>
                    <a:pt x="170" y="64"/>
                  </a:cubicBezTo>
                  <a:cubicBezTo>
                    <a:pt x="176" y="64"/>
                    <a:pt x="176" y="64"/>
                    <a:pt x="176" y="64"/>
                  </a:cubicBezTo>
                  <a:cubicBezTo>
                    <a:pt x="176" y="70"/>
                    <a:pt x="176" y="70"/>
                    <a:pt x="176" y="70"/>
                  </a:cubicBezTo>
                  <a:cubicBezTo>
                    <a:pt x="176" y="107"/>
                    <a:pt x="176" y="107"/>
                    <a:pt x="176" y="107"/>
                  </a:cubicBezTo>
                  <a:cubicBezTo>
                    <a:pt x="210" y="107"/>
                    <a:pt x="210" y="107"/>
                    <a:pt x="210" y="107"/>
                  </a:cubicBezTo>
                  <a:cubicBezTo>
                    <a:pt x="210" y="0"/>
                    <a:pt x="210" y="0"/>
                    <a:pt x="210" y="0"/>
                  </a:cubicBezTo>
                  <a:cubicBezTo>
                    <a:pt x="176" y="0"/>
                    <a:pt x="176" y="0"/>
                    <a:pt x="176" y="0"/>
                  </a:cubicBezTo>
                  <a:cubicBezTo>
                    <a:pt x="173" y="0"/>
                    <a:pt x="173" y="0"/>
                    <a:pt x="173" y="0"/>
                  </a:cubicBezTo>
                  <a:cubicBezTo>
                    <a:pt x="170" y="0"/>
                    <a:pt x="170" y="0"/>
                    <a:pt x="170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34" y="107"/>
                    <a:pt x="34" y="107"/>
                    <a:pt x="34" y="107"/>
                  </a:cubicBezTo>
                  <a:lnTo>
                    <a:pt x="34" y="70"/>
                  </a:lnTo>
                  <a:close/>
                  <a:moveTo>
                    <a:pt x="56" y="14"/>
                  </a:moveTo>
                  <a:cubicBezTo>
                    <a:pt x="61" y="14"/>
                    <a:pt x="65" y="18"/>
                    <a:pt x="65" y="23"/>
                  </a:cubicBezTo>
                  <a:cubicBezTo>
                    <a:pt x="65" y="24"/>
                    <a:pt x="65" y="25"/>
                    <a:pt x="65" y="25"/>
                  </a:cubicBezTo>
                  <a:cubicBezTo>
                    <a:pt x="64" y="26"/>
                    <a:pt x="64" y="27"/>
                    <a:pt x="63" y="28"/>
                  </a:cubicBezTo>
                  <a:cubicBezTo>
                    <a:pt x="63" y="30"/>
                    <a:pt x="61" y="31"/>
                    <a:pt x="60" y="31"/>
                  </a:cubicBezTo>
                  <a:cubicBezTo>
                    <a:pt x="59" y="32"/>
                    <a:pt x="57" y="33"/>
                    <a:pt x="56" y="33"/>
                  </a:cubicBezTo>
                  <a:cubicBezTo>
                    <a:pt x="54" y="33"/>
                    <a:pt x="52" y="32"/>
                    <a:pt x="51" y="31"/>
                  </a:cubicBezTo>
                  <a:cubicBezTo>
                    <a:pt x="50" y="31"/>
                    <a:pt x="48" y="30"/>
                    <a:pt x="48" y="28"/>
                  </a:cubicBezTo>
                  <a:cubicBezTo>
                    <a:pt x="47" y="27"/>
                    <a:pt x="47" y="26"/>
                    <a:pt x="46" y="25"/>
                  </a:cubicBezTo>
                  <a:cubicBezTo>
                    <a:pt x="46" y="25"/>
                    <a:pt x="46" y="24"/>
                    <a:pt x="46" y="23"/>
                  </a:cubicBezTo>
                  <a:cubicBezTo>
                    <a:pt x="46" y="18"/>
                    <a:pt x="50" y="14"/>
                    <a:pt x="56" y="14"/>
                  </a:cubicBezTo>
                  <a:moveTo>
                    <a:pt x="23" y="33"/>
                  </a:moveTo>
                  <a:cubicBezTo>
                    <a:pt x="18" y="33"/>
                    <a:pt x="14" y="28"/>
                    <a:pt x="14" y="23"/>
                  </a:cubicBezTo>
                  <a:cubicBezTo>
                    <a:pt x="14" y="18"/>
                    <a:pt x="18" y="14"/>
                    <a:pt x="23" y="14"/>
                  </a:cubicBezTo>
                  <a:cubicBezTo>
                    <a:pt x="28" y="14"/>
                    <a:pt x="33" y="18"/>
                    <a:pt x="33" y="23"/>
                  </a:cubicBezTo>
                  <a:cubicBezTo>
                    <a:pt x="33" y="28"/>
                    <a:pt x="28" y="33"/>
                    <a:pt x="23" y="3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05" name="Freeform 87">
              <a:extLst>
                <a:ext uri="{FF2B5EF4-FFF2-40B4-BE49-F238E27FC236}">
                  <a16:creationId xmlns:a16="http://schemas.microsoft.com/office/drawing/2014/main" id="{3B138381-6627-6AAA-942C-822ED8E3EF2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52900" y="549275"/>
              <a:ext cx="198438" cy="131763"/>
            </a:xfrm>
            <a:custGeom>
              <a:avLst/>
              <a:gdLst/>
              <a:ahLst/>
              <a:cxnLst>
                <a:cxn ang="0">
                  <a:pos x="0" y="35"/>
                </a:cxn>
                <a:cxn ang="0">
                  <a:pos x="0" y="38"/>
                </a:cxn>
                <a:cxn ang="0">
                  <a:pos x="0" y="41"/>
                </a:cxn>
                <a:cxn ang="0">
                  <a:pos x="0" y="83"/>
                </a:cxn>
                <a:cxn ang="0">
                  <a:pos x="125" y="83"/>
                </a:cxn>
                <a:cxn ang="0">
                  <a:pos x="125" y="41"/>
                </a:cxn>
                <a:cxn ang="0">
                  <a:pos x="125" y="38"/>
                </a:cxn>
                <a:cxn ang="0">
                  <a:pos x="125" y="35"/>
                </a:cxn>
                <a:cxn ang="0">
                  <a:pos x="125" y="0"/>
                </a:cxn>
                <a:cxn ang="0">
                  <a:pos x="0" y="0"/>
                </a:cxn>
                <a:cxn ang="0">
                  <a:pos x="0" y="35"/>
                </a:cxn>
                <a:cxn ang="0">
                  <a:pos x="101" y="65"/>
                </a:cxn>
                <a:cxn ang="0">
                  <a:pos x="24" y="65"/>
                </a:cxn>
                <a:cxn ang="0">
                  <a:pos x="24" y="59"/>
                </a:cxn>
                <a:cxn ang="0">
                  <a:pos x="101" y="59"/>
                </a:cxn>
                <a:cxn ang="0">
                  <a:pos x="101" y="65"/>
                </a:cxn>
                <a:cxn ang="0">
                  <a:pos x="24" y="32"/>
                </a:cxn>
                <a:cxn ang="0">
                  <a:pos x="101" y="32"/>
                </a:cxn>
                <a:cxn ang="0">
                  <a:pos x="101" y="35"/>
                </a:cxn>
                <a:cxn ang="0">
                  <a:pos x="101" y="38"/>
                </a:cxn>
                <a:cxn ang="0">
                  <a:pos x="101" y="38"/>
                </a:cxn>
                <a:cxn ang="0">
                  <a:pos x="24" y="38"/>
                </a:cxn>
                <a:cxn ang="0">
                  <a:pos x="24" y="38"/>
                </a:cxn>
                <a:cxn ang="0">
                  <a:pos x="24" y="35"/>
                </a:cxn>
                <a:cxn ang="0">
                  <a:pos x="24" y="32"/>
                </a:cxn>
              </a:cxnLst>
              <a:rect l="0" t="0" r="r" b="b"/>
              <a:pathLst>
                <a:path w="125" h="83">
                  <a:moveTo>
                    <a:pt x="0" y="35"/>
                  </a:moveTo>
                  <a:lnTo>
                    <a:pt x="0" y="38"/>
                  </a:lnTo>
                  <a:lnTo>
                    <a:pt x="0" y="41"/>
                  </a:lnTo>
                  <a:lnTo>
                    <a:pt x="0" y="83"/>
                  </a:lnTo>
                  <a:lnTo>
                    <a:pt x="125" y="83"/>
                  </a:lnTo>
                  <a:lnTo>
                    <a:pt x="125" y="41"/>
                  </a:lnTo>
                  <a:lnTo>
                    <a:pt x="125" y="38"/>
                  </a:lnTo>
                  <a:lnTo>
                    <a:pt x="125" y="35"/>
                  </a:lnTo>
                  <a:lnTo>
                    <a:pt x="125" y="0"/>
                  </a:lnTo>
                  <a:lnTo>
                    <a:pt x="0" y="0"/>
                  </a:lnTo>
                  <a:lnTo>
                    <a:pt x="0" y="35"/>
                  </a:lnTo>
                  <a:close/>
                  <a:moveTo>
                    <a:pt x="101" y="65"/>
                  </a:moveTo>
                  <a:lnTo>
                    <a:pt x="24" y="65"/>
                  </a:lnTo>
                  <a:lnTo>
                    <a:pt x="24" y="59"/>
                  </a:lnTo>
                  <a:lnTo>
                    <a:pt x="101" y="59"/>
                  </a:lnTo>
                  <a:lnTo>
                    <a:pt x="101" y="65"/>
                  </a:lnTo>
                  <a:close/>
                  <a:moveTo>
                    <a:pt x="24" y="32"/>
                  </a:moveTo>
                  <a:lnTo>
                    <a:pt x="101" y="32"/>
                  </a:lnTo>
                  <a:lnTo>
                    <a:pt x="101" y="35"/>
                  </a:lnTo>
                  <a:lnTo>
                    <a:pt x="101" y="38"/>
                  </a:lnTo>
                  <a:lnTo>
                    <a:pt x="101" y="38"/>
                  </a:lnTo>
                  <a:lnTo>
                    <a:pt x="24" y="38"/>
                  </a:lnTo>
                  <a:lnTo>
                    <a:pt x="24" y="38"/>
                  </a:lnTo>
                  <a:lnTo>
                    <a:pt x="24" y="35"/>
                  </a:lnTo>
                  <a:lnTo>
                    <a:pt x="24" y="3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706" name="Freeform 88">
            <a:extLst>
              <a:ext uri="{FF2B5EF4-FFF2-40B4-BE49-F238E27FC236}">
                <a16:creationId xmlns:a16="http://schemas.microsoft.com/office/drawing/2014/main" id="{FA79F562-D319-2E7C-1E5C-B51E5BAB385C}"/>
              </a:ext>
            </a:extLst>
          </p:cNvPr>
          <p:cNvSpPr>
            <a:spLocks noEditPoints="1"/>
          </p:cNvSpPr>
          <p:nvPr/>
        </p:nvSpPr>
        <p:spPr bwMode="auto">
          <a:xfrm>
            <a:off x="8134716" y="3879082"/>
            <a:ext cx="341310" cy="341310"/>
          </a:xfrm>
          <a:custGeom>
            <a:avLst/>
            <a:gdLst/>
            <a:ahLst/>
            <a:cxnLst>
              <a:cxn ang="0">
                <a:pos x="0" y="225"/>
              </a:cxn>
              <a:cxn ang="0">
                <a:pos x="225" y="225"/>
              </a:cxn>
              <a:cxn ang="0">
                <a:pos x="225" y="0"/>
              </a:cxn>
              <a:cxn ang="0">
                <a:pos x="0" y="0"/>
              </a:cxn>
              <a:cxn ang="0">
                <a:pos x="0" y="225"/>
              </a:cxn>
              <a:cxn ang="0">
                <a:pos x="122" y="190"/>
              </a:cxn>
              <a:cxn ang="0">
                <a:pos x="102" y="190"/>
              </a:cxn>
              <a:cxn ang="0">
                <a:pos x="102" y="171"/>
              </a:cxn>
              <a:cxn ang="0">
                <a:pos x="122" y="171"/>
              </a:cxn>
              <a:cxn ang="0">
                <a:pos x="122" y="190"/>
              </a:cxn>
              <a:cxn ang="0">
                <a:pos x="115" y="18"/>
              </a:cxn>
              <a:cxn ang="0">
                <a:pos x="163" y="66"/>
              </a:cxn>
              <a:cxn ang="0">
                <a:pos x="136" y="113"/>
              </a:cxn>
              <a:cxn ang="0">
                <a:pos x="121" y="142"/>
              </a:cxn>
              <a:cxn ang="0">
                <a:pos x="121" y="146"/>
              </a:cxn>
              <a:cxn ang="0">
                <a:pos x="102" y="146"/>
              </a:cxn>
              <a:cxn ang="0">
                <a:pos x="102" y="141"/>
              </a:cxn>
              <a:cxn ang="0">
                <a:pos x="120" y="103"/>
              </a:cxn>
              <a:cxn ang="0">
                <a:pos x="144" y="66"/>
              </a:cxn>
              <a:cxn ang="0">
                <a:pos x="116" y="36"/>
              </a:cxn>
              <a:cxn ang="0">
                <a:pos x="80" y="75"/>
              </a:cxn>
              <a:cxn ang="0">
                <a:pos x="62" y="70"/>
              </a:cxn>
              <a:cxn ang="0">
                <a:pos x="115" y="18"/>
              </a:cxn>
            </a:cxnLst>
            <a:rect l="0" t="0" r="r" b="b"/>
            <a:pathLst>
              <a:path w="225" h="225">
                <a:moveTo>
                  <a:pt x="0" y="225"/>
                </a:moveTo>
                <a:cubicBezTo>
                  <a:pt x="225" y="225"/>
                  <a:pt x="225" y="225"/>
                  <a:pt x="225" y="225"/>
                </a:cubicBezTo>
                <a:cubicBezTo>
                  <a:pt x="225" y="0"/>
                  <a:pt x="225" y="0"/>
                  <a:pt x="225" y="0"/>
                </a:cubicBezTo>
                <a:cubicBezTo>
                  <a:pt x="0" y="0"/>
                  <a:pt x="0" y="0"/>
                  <a:pt x="0" y="0"/>
                </a:cubicBezTo>
                <a:lnTo>
                  <a:pt x="0" y="225"/>
                </a:lnTo>
                <a:close/>
                <a:moveTo>
                  <a:pt x="122" y="190"/>
                </a:moveTo>
                <a:cubicBezTo>
                  <a:pt x="102" y="190"/>
                  <a:pt x="102" y="190"/>
                  <a:pt x="102" y="190"/>
                </a:cubicBezTo>
                <a:cubicBezTo>
                  <a:pt x="102" y="171"/>
                  <a:pt x="102" y="171"/>
                  <a:pt x="102" y="171"/>
                </a:cubicBezTo>
                <a:cubicBezTo>
                  <a:pt x="122" y="171"/>
                  <a:pt x="122" y="171"/>
                  <a:pt x="122" y="171"/>
                </a:cubicBezTo>
                <a:cubicBezTo>
                  <a:pt x="122" y="190"/>
                  <a:pt x="122" y="190"/>
                  <a:pt x="122" y="190"/>
                </a:cubicBezTo>
                <a:close/>
                <a:moveTo>
                  <a:pt x="115" y="18"/>
                </a:moveTo>
                <a:cubicBezTo>
                  <a:pt x="144" y="18"/>
                  <a:pt x="163" y="37"/>
                  <a:pt x="163" y="66"/>
                </a:cubicBezTo>
                <a:cubicBezTo>
                  <a:pt x="163" y="87"/>
                  <a:pt x="151" y="100"/>
                  <a:pt x="136" y="113"/>
                </a:cubicBezTo>
                <a:cubicBezTo>
                  <a:pt x="124" y="123"/>
                  <a:pt x="121" y="126"/>
                  <a:pt x="121" y="142"/>
                </a:cubicBezTo>
                <a:cubicBezTo>
                  <a:pt x="121" y="146"/>
                  <a:pt x="121" y="146"/>
                  <a:pt x="121" y="146"/>
                </a:cubicBezTo>
                <a:cubicBezTo>
                  <a:pt x="102" y="146"/>
                  <a:pt x="102" y="146"/>
                  <a:pt x="102" y="146"/>
                </a:cubicBezTo>
                <a:cubicBezTo>
                  <a:pt x="102" y="141"/>
                  <a:pt x="102" y="141"/>
                  <a:pt x="102" y="141"/>
                </a:cubicBezTo>
                <a:cubicBezTo>
                  <a:pt x="102" y="121"/>
                  <a:pt x="104" y="117"/>
                  <a:pt x="120" y="103"/>
                </a:cubicBezTo>
                <a:cubicBezTo>
                  <a:pt x="131" y="93"/>
                  <a:pt x="144" y="83"/>
                  <a:pt x="144" y="66"/>
                </a:cubicBezTo>
                <a:cubicBezTo>
                  <a:pt x="144" y="49"/>
                  <a:pt x="134" y="36"/>
                  <a:pt x="116" y="36"/>
                </a:cubicBezTo>
                <a:cubicBezTo>
                  <a:pt x="93" y="36"/>
                  <a:pt x="84" y="55"/>
                  <a:pt x="80" y="75"/>
                </a:cubicBezTo>
                <a:cubicBezTo>
                  <a:pt x="62" y="70"/>
                  <a:pt x="62" y="70"/>
                  <a:pt x="62" y="70"/>
                </a:cubicBezTo>
                <a:cubicBezTo>
                  <a:pt x="68" y="40"/>
                  <a:pt x="82" y="18"/>
                  <a:pt x="115" y="18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707" name="Group 443">
            <a:extLst>
              <a:ext uri="{FF2B5EF4-FFF2-40B4-BE49-F238E27FC236}">
                <a16:creationId xmlns:a16="http://schemas.microsoft.com/office/drawing/2014/main" id="{8EB91191-30E2-2F10-3FFF-29B40620326B}"/>
              </a:ext>
            </a:extLst>
          </p:cNvPr>
          <p:cNvGrpSpPr/>
          <p:nvPr/>
        </p:nvGrpSpPr>
        <p:grpSpPr>
          <a:xfrm>
            <a:off x="9741250" y="3882256"/>
            <a:ext cx="333372" cy="334959"/>
            <a:chOff x="3535363" y="2100263"/>
            <a:chExt cx="333375" cy="334962"/>
          </a:xfrm>
          <a:solidFill>
            <a:srgbClr val="268CAB"/>
          </a:solidFill>
        </p:grpSpPr>
        <p:sp>
          <p:nvSpPr>
            <p:cNvPr id="1708" name="Freeform 89">
              <a:extLst>
                <a:ext uri="{FF2B5EF4-FFF2-40B4-BE49-F238E27FC236}">
                  <a16:creationId xmlns:a16="http://schemas.microsoft.com/office/drawing/2014/main" id="{E3B0B29B-F370-5F74-2421-61F52F9B9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525" y="2100263"/>
              <a:ext cx="303213" cy="177800"/>
            </a:xfrm>
            <a:custGeom>
              <a:avLst/>
              <a:gdLst/>
              <a:ahLst/>
              <a:cxnLst>
                <a:cxn ang="0">
                  <a:pos x="112" y="0"/>
                </a:cxn>
                <a:cxn ang="0">
                  <a:pos x="112" y="20"/>
                </a:cxn>
                <a:cxn ang="0">
                  <a:pos x="0" y="117"/>
                </a:cxn>
                <a:cxn ang="0">
                  <a:pos x="112" y="95"/>
                </a:cxn>
                <a:cxn ang="0">
                  <a:pos x="112" y="115"/>
                </a:cxn>
                <a:cxn ang="0">
                  <a:pos x="199" y="57"/>
                </a:cxn>
                <a:cxn ang="0">
                  <a:pos x="112" y="0"/>
                </a:cxn>
              </a:cxnLst>
              <a:rect l="0" t="0" r="r" b="b"/>
              <a:pathLst>
                <a:path w="199" h="117">
                  <a:moveTo>
                    <a:pt x="112" y="0"/>
                  </a:moveTo>
                  <a:cubicBezTo>
                    <a:pt x="112" y="20"/>
                    <a:pt x="112" y="20"/>
                    <a:pt x="112" y="20"/>
                  </a:cubicBezTo>
                  <a:cubicBezTo>
                    <a:pt x="13" y="20"/>
                    <a:pt x="0" y="117"/>
                    <a:pt x="0" y="117"/>
                  </a:cubicBezTo>
                  <a:cubicBezTo>
                    <a:pt x="0" y="117"/>
                    <a:pt x="31" y="95"/>
                    <a:pt x="112" y="95"/>
                  </a:cubicBezTo>
                  <a:cubicBezTo>
                    <a:pt x="112" y="115"/>
                    <a:pt x="112" y="115"/>
                    <a:pt x="112" y="115"/>
                  </a:cubicBezTo>
                  <a:cubicBezTo>
                    <a:pt x="199" y="57"/>
                    <a:pt x="199" y="57"/>
                    <a:pt x="199" y="57"/>
                  </a:cubicBezTo>
                  <a:lnTo>
                    <a:pt x="112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09" name="Freeform 90">
              <a:extLst>
                <a:ext uri="{FF2B5EF4-FFF2-40B4-BE49-F238E27FC236}">
                  <a16:creationId xmlns:a16="http://schemas.microsoft.com/office/drawing/2014/main" id="{F86E1AF6-B976-C4F1-A066-086C73CB8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5363" y="2257425"/>
              <a:ext cx="301625" cy="177800"/>
            </a:xfrm>
            <a:custGeom>
              <a:avLst/>
              <a:gdLst/>
              <a:ahLst/>
              <a:cxnLst>
                <a:cxn ang="0">
                  <a:pos x="87" y="117"/>
                </a:cxn>
                <a:cxn ang="0">
                  <a:pos x="87" y="98"/>
                </a:cxn>
                <a:cxn ang="0">
                  <a:pos x="198" y="0"/>
                </a:cxn>
                <a:cxn ang="0">
                  <a:pos x="87" y="23"/>
                </a:cxn>
                <a:cxn ang="0">
                  <a:pos x="87" y="3"/>
                </a:cxn>
                <a:cxn ang="0">
                  <a:pos x="0" y="60"/>
                </a:cxn>
                <a:cxn ang="0">
                  <a:pos x="87" y="117"/>
                </a:cxn>
              </a:cxnLst>
              <a:rect l="0" t="0" r="r" b="b"/>
              <a:pathLst>
                <a:path w="198" h="117">
                  <a:moveTo>
                    <a:pt x="87" y="117"/>
                  </a:moveTo>
                  <a:cubicBezTo>
                    <a:pt x="87" y="98"/>
                    <a:pt x="87" y="98"/>
                    <a:pt x="87" y="98"/>
                  </a:cubicBezTo>
                  <a:cubicBezTo>
                    <a:pt x="187" y="98"/>
                    <a:pt x="198" y="0"/>
                    <a:pt x="198" y="0"/>
                  </a:cubicBezTo>
                  <a:cubicBezTo>
                    <a:pt x="198" y="0"/>
                    <a:pt x="168" y="23"/>
                    <a:pt x="87" y="23"/>
                  </a:cubicBezTo>
                  <a:cubicBezTo>
                    <a:pt x="87" y="3"/>
                    <a:pt x="87" y="3"/>
                    <a:pt x="87" y="3"/>
                  </a:cubicBezTo>
                  <a:cubicBezTo>
                    <a:pt x="0" y="60"/>
                    <a:pt x="0" y="60"/>
                    <a:pt x="0" y="60"/>
                  </a:cubicBezTo>
                  <a:lnTo>
                    <a:pt x="87" y="11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710" name="Freeform 92">
            <a:extLst>
              <a:ext uri="{FF2B5EF4-FFF2-40B4-BE49-F238E27FC236}">
                <a16:creationId xmlns:a16="http://schemas.microsoft.com/office/drawing/2014/main" id="{BD7493A3-B2CA-0B64-915B-53177546555A}"/>
              </a:ext>
            </a:extLst>
          </p:cNvPr>
          <p:cNvSpPr>
            <a:spLocks noEditPoints="1"/>
          </p:cNvSpPr>
          <p:nvPr/>
        </p:nvSpPr>
        <p:spPr bwMode="auto">
          <a:xfrm>
            <a:off x="8656998" y="4508933"/>
            <a:ext cx="366710" cy="365121"/>
          </a:xfrm>
          <a:custGeom>
            <a:avLst/>
            <a:gdLst/>
            <a:ahLst/>
            <a:cxnLst>
              <a:cxn ang="0">
                <a:pos x="241" y="0"/>
              </a:cxn>
              <a:cxn ang="0">
                <a:pos x="0" y="0"/>
              </a:cxn>
              <a:cxn ang="0">
                <a:pos x="0" y="240"/>
              </a:cxn>
              <a:cxn ang="0">
                <a:pos x="241" y="240"/>
              </a:cxn>
              <a:cxn ang="0">
                <a:pos x="241" y="0"/>
              </a:cxn>
              <a:cxn ang="0">
                <a:pos x="65" y="200"/>
              </a:cxn>
              <a:cxn ang="0">
                <a:pos x="42" y="176"/>
              </a:cxn>
              <a:cxn ang="0">
                <a:pos x="65" y="153"/>
              </a:cxn>
              <a:cxn ang="0">
                <a:pos x="89" y="176"/>
              </a:cxn>
              <a:cxn ang="0">
                <a:pos x="65" y="200"/>
              </a:cxn>
              <a:cxn ang="0">
                <a:pos x="125" y="200"/>
              </a:cxn>
              <a:cxn ang="0">
                <a:pos x="42" y="117"/>
              </a:cxn>
              <a:cxn ang="0">
                <a:pos x="42" y="96"/>
              </a:cxn>
              <a:cxn ang="0">
                <a:pos x="146" y="200"/>
              </a:cxn>
              <a:cxn ang="0">
                <a:pos x="125" y="200"/>
              </a:cxn>
              <a:cxn ang="0">
                <a:pos x="185" y="200"/>
              </a:cxn>
              <a:cxn ang="0">
                <a:pos x="42" y="57"/>
              </a:cxn>
              <a:cxn ang="0">
                <a:pos x="42" y="36"/>
              </a:cxn>
              <a:cxn ang="0">
                <a:pos x="206" y="200"/>
              </a:cxn>
              <a:cxn ang="0">
                <a:pos x="185" y="200"/>
              </a:cxn>
            </a:cxnLst>
            <a:rect l="0" t="0" r="r" b="b"/>
            <a:pathLst>
              <a:path w="241" h="240">
                <a:moveTo>
                  <a:pt x="241" y="0"/>
                </a:moveTo>
                <a:cubicBezTo>
                  <a:pt x="0" y="0"/>
                  <a:pt x="0" y="0"/>
                  <a:pt x="0" y="0"/>
                </a:cubicBezTo>
                <a:cubicBezTo>
                  <a:pt x="0" y="240"/>
                  <a:pt x="0" y="240"/>
                  <a:pt x="0" y="240"/>
                </a:cubicBezTo>
                <a:cubicBezTo>
                  <a:pt x="241" y="240"/>
                  <a:pt x="241" y="240"/>
                  <a:pt x="241" y="240"/>
                </a:cubicBezTo>
                <a:lnTo>
                  <a:pt x="241" y="0"/>
                </a:lnTo>
                <a:close/>
                <a:moveTo>
                  <a:pt x="65" y="200"/>
                </a:moveTo>
                <a:cubicBezTo>
                  <a:pt x="53" y="200"/>
                  <a:pt x="42" y="189"/>
                  <a:pt x="42" y="176"/>
                </a:cubicBezTo>
                <a:cubicBezTo>
                  <a:pt x="42" y="164"/>
                  <a:pt x="53" y="153"/>
                  <a:pt x="65" y="153"/>
                </a:cubicBezTo>
                <a:cubicBezTo>
                  <a:pt x="78" y="153"/>
                  <a:pt x="89" y="164"/>
                  <a:pt x="89" y="176"/>
                </a:cubicBezTo>
                <a:cubicBezTo>
                  <a:pt x="89" y="189"/>
                  <a:pt x="78" y="200"/>
                  <a:pt x="65" y="200"/>
                </a:cubicBezTo>
                <a:moveTo>
                  <a:pt x="125" y="200"/>
                </a:moveTo>
                <a:cubicBezTo>
                  <a:pt x="125" y="154"/>
                  <a:pt x="88" y="117"/>
                  <a:pt x="42" y="117"/>
                </a:cubicBezTo>
                <a:cubicBezTo>
                  <a:pt x="42" y="96"/>
                  <a:pt x="42" y="96"/>
                  <a:pt x="42" y="96"/>
                </a:cubicBezTo>
                <a:cubicBezTo>
                  <a:pt x="99" y="96"/>
                  <a:pt x="146" y="142"/>
                  <a:pt x="146" y="200"/>
                </a:cubicBezTo>
                <a:lnTo>
                  <a:pt x="125" y="200"/>
                </a:lnTo>
                <a:close/>
                <a:moveTo>
                  <a:pt x="185" y="200"/>
                </a:moveTo>
                <a:cubicBezTo>
                  <a:pt x="185" y="121"/>
                  <a:pt x="121" y="57"/>
                  <a:pt x="42" y="57"/>
                </a:cubicBezTo>
                <a:cubicBezTo>
                  <a:pt x="42" y="36"/>
                  <a:pt x="42" y="36"/>
                  <a:pt x="42" y="36"/>
                </a:cubicBezTo>
                <a:cubicBezTo>
                  <a:pt x="132" y="36"/>
                  <a:pt x="206" y="109"/>
                  <a:pt x="206" y="200"/>
                </a:cubicBezTo>
                <a:lnTo>
                  <a:pt x="185" y="200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711" name="Group 447">
            <a:extLst>
              <a:ext uri="{FF2B5EF4-FFF2-40B4-BE49-F238E27FC236}">
                <a16:creationId xmlns:a16="http://schemas.microsoft.com/office/drawing/2014/main" id="{083140A4-7FF6-A162-FC66-D0623F808614}"/>
              </a:ext>
            </a:extLst>
          </p:cNvPr>
          <p:cNvGrpSpPr/>
          <p:nvPr/>
        </p:nvGrpSpPr>
        <p:grpSpPr>
          <a:xfrm>
            <a:off x="8141066" y="1834185"/>
            <a:ext cx="328610" cy="280984"/>
            <a:chOff x="1935163" y="385763"/>
            <a:chExt cx="328613" cy="280987"/>
          </a:xfrm>
          <a:solidFill>
            <a:srgbClr val="C1B488"/>
          </a:solidFill>
        </p:grpSpPr>
        <p:sp>
          <p:nvSpPr>
            <p:cNvPr id="1712" name="Freeform 93">
              <a:extLst>
                <a:ext uri="{FF2B5EF4-FFF2-40B4-BE49-F238E27FC236}">
                  <a16:creationId xmlns:a16="http://schemas.microsoft.com/office/drawing/2014/main" id="{A76B984C-FEBB-A452-1D1F-15DD74806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525" y="600075"/>
              <a:ext cx="115888" cy="39688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0" y="25"/>
                </a:cxn>
                <a:cxn ang="0">
                  <a:pos x="73" y="25"/>
                </a:cxn>
                <a:cxn ang="0">
                  <a:pos x="72" y="0"/>
                </a:cxn>
                <a:cxn ang="0">
                  <a:pos x="1" y="0"/>
                </a:cxn>
              </a:cxnLst>
              <a:rect l="0" t="0" r="r" b="b"/>
              <a:pathLst>
                <a:path w="73" h="25">
                  <a:moveTo>
                    <a:pt x="1" y="0"/>
                  </a:moveTo>
                  <a:lnTo>
                    <a:pt x="0" y="25"/>
                  </a:lnTo>
                  <a:lnTo>
                    <a:pt x="73" y="25"/>
                  </a:lnTo>
                  <a:lnTo>
                    <a:pt x="72" y="0"/>
                  </a:lnTo>
                  <a:lnTo>
                    <a:pt x="1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13" name="Freeform 94">
              <a:extLst>
                <a:ext uri="{FF2B5EF4-FFF2-40B4-BE49-F238E27FC236}">
                  <a16:creationId xmlns:a16="http://schemas.microsoft.com/office/drawing/2014/main" id="{659692FB-1010-A797-AFFC-214CE4CCA93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35163" y="385763"/>
              <a:ext cx="328613" cy="204788"/>
            </a:xfrm>
            <a:custGeom>
              <a:avLst/>
              <a:gdLst/>
              <a:ahLst/>
              <a:cxnLst>
                <a:cxn ang="0">
                  <a:pos x="139" y="129"/>
                </a:cxn>
                <a:cxn ang="0">
                  <a:pos x="207" y="129"/>
                </a:cxn>
                <a:cxn ang="0">
                  <a:pos x="207" y="0"/>
                </a:cxn>
                <a:cxn ang="0">
                  <a:pos x="0" y="0"/>
                </a:cxn>
                <a:cxn ang="0">
                  <a:pos x="0" y="129"/>
                </a:cxn>
                <a:cxn ang="0">
                  <a:pos x="68" y="129"/>
                </a:cxn>
                <a:cxn ang="0">
                  <a:pos x="139" y="129"/>
                </a:cxn>
                <a:cxn ang="0">
                  <a:pos x="19" y="113"/>
                </a:cxn>
                <a:cxn ang="0">
                  <a:pos x="19" y="17"/>
                </a:cxn>
                <a:cxn ang="0">
                  <a:pos x="188" y="17"/>
                </a:cxn>
                <a:cxn ang="0">
                  <a:pos x="188" y="113"/>
                </a:cxn>
                <a:cxn ang="0">
                  <a:pos x="138" y="113"/>
                </a:cxn>
                <a:cxn ang="0">
                  <a:pos x="69" y="113"/>
                </a:cxn>
                <a:cxn ang="0">
                  <a:pos x="19" y="113"/>
                </a:cxn>
              </a:cxnLst>
              <a:rect l="0" t="0" r="r" b="b"/>
              <a:pathLst>
                <a:path w="207" h="129">
                  <a:moveTo>
                    <a:pt x="139" y="129"/>
                  </a:moveTo>
                  <a:lnTo>
                    <a:pt x="207" y="129"/>
                  </a:lnTo>
                  <a:lnTo>
                    <a:pt x="207" y="0"/>
                  </a:lnTo>
                  <a:lnTo>
                    <a:pt x="0" y="0"/>
                  </a:lnTo>
                  <a:lnTo>
                    <a:pt x="0" y="129"/>
                  </a:lnTo>
                  <a:lnTo>
                    <a:pt x="68" y="129"/>
                  </a:lnTo>
                  <a:lnTo>
                    <a:pt x="139" y="129"/>
                  </a:lnTo>
                  <a:close/>
                  <a:moveTo>
                    <a:pt x="19" y="113"/>
                  </a:moveTo>
                  <a:lnTo>
                    <a:pt x="19" y="17"/>
                  </a:lnTo>
                  <a:lnTo>
                    <a:pt x="188" y="17"/>
                  </a:lnTo>
                  <a:lnTo>
                    <a:pt x="188" y="113"/>
                  </a:lnTo>
                  <a:lnTo>
                    <a:pt x="138" y="113"/>
                  </a:lnTo>
                  <a:lnTo>
                    <a:pt x="69" y="113"/>
                  </a:lnTo>
                  <a:lnTo>
                    <a:pt x="19" y="11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14" name="Freeform 95">
              <a:extLst>
                <a:ext uri="{FF2B5EF4-FFF2-40B4-BE49-F238E27FC236}">
                  <a16:creationId xmlns:a16="http://schemas.microsoft.com/office/drawing/2014/main" id="{5E7F1FA3-15F0-BB84-908E-27C0831F71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300" y="650875"/>
              <a:ext cx="161925" cy="158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0"/>
                </a:cxn>
                <a:cxn ang="0">
                  <a:pos x="102" y="10"/>
                </a:cxn>
                <a:cxn ang="0">
                  <a:pos x="102" y="0"/>
                </a:cxn>
                <a:cxn ang="0">
                  <a:pos x="87" y="0"/>
                </a:cxn>
                <a:cxn ang="0">
                  <a:pos x="14" y="0"/>
                </a:cxn>
                <a:cxn ang="0">
                  <a:pos x="0" y="0"/>
                </a:cxn>
              </a:cxnLst>
              <a:rect l="0" t="0" r="r" b="b"/>
              <a:pathLst>
                <a:path w="102" h="10">
                  <a:moveTo>
                    <a:pt x="0" y="0"/>
                  </a:moveTo>
                  <a:lnTo>
                    <a:pt x="0" y="10"/>
                  </a:lnTo>
                  <a:lnTo>
                    <a:pt x="102" y="10"/>
                  </a:lnTo>
                  <a:lnTo>
                    <a:pt x="102" y="0"/>
                  </a:lnTo>
                  <a:lnTo>
                    <a:pt x="87" y="0"/>
                  </a:lnTo>
                  <a:lnTo>
                    <a:pt x="14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715" name="Freeform 96">
            <a:extLst>
              <a:ext uri="{FF2B5EF4-FFF2-40B4-BE49-F238E27FC236}">
                <a16:creationId xmlns:a16="http://schemas.microsoft.com/office/drawing/2014/main" id="{1F9B88CD-45BC-B158-80B6-9A4C43D9BF4E}"/>
              </a:ext>
            </a:extLst>
          </p:cNvPr>
          <p:cNvSpPr>
            <a:spLocks/>
          </p:cNvSpPr>
          <p:nvPr/>
        </p:nvSpPr>
        <p:spPr bwMode="auto">
          <a:xfrm>
            <a:off x="9244367" y="4515282"/>
            <a:ext cx="246061" cy="352421"/>
          </a:xfrm>
          <a:custGeom>
            <a:avLst/>
            <a:gdLst/>
            <a:ahLst/>
            <a:cxnLst>
              <a:cxn ang="0">
                <a:pos x="155" y="222"/>
              </a:cxn>
              <a:cxn ang="0">
                <a:pos x="155" y="111"/>
              </a:cxn>
              <a:cxn ang="0">
                <a:pos x="155" y="0"/>
              </a:cxn>
              <a:cxn ang="0">
                <a:pos x="42" y="47"/>
              </a:cxn>
              <a:cxn ang="0">
                <a:pos x="42" y="65"/>
              </a:cxn>
              <a:cxn ang="0">
                <a:pos x="0" y="65"/>
              </a:cxn>
              <a:cxn ang="0">
                <a:pos x="0" y="157"/>
              </a:cxn>
              <a:cxn ang="0">
                <a:pos x="42" y="157"/>
              </a:cxn>
              <a:cxn ang="0">
                <a:pos x="42" y="176"/>
              </a:cxn>
              <a:cxn ang="0">
                <a:pos x="155" y="222"/>
              </a:cxn>
            </a:cxnLst>
            <a:rect l="0" t="0" r="r" b="b"/>
            <a:pathLst>
              <a:path w="155" h="222">
                <a:moveTo>
                  <a:pt x="155" y="222"/>
                </a:moveTo>
                <a:lnTo>
                  <a:pt x="155" y="111"/>
                </a:lnTo>
                <a:lnTo>
                  <a:pt x="155" y="0"/>
                </a:lnTo>
                <a:lnTo>
                  <a:pt x="42" y="47"/>
                </a:lnTo>
                <a:lnTo>
                  <a:pt x="42" y="65"/>
                </a:lnTo>
                <a:lnTo>
                  <a:pt x="0" y="65"/>
                </a:lnTo>
                <a:lnTo>
                  <a:pt x="0" y="157"/>
                </a:lnTo>
                <a:lnTo>
                  <a:pt x="42" y="157"/>
                </a:lnTo>
                <a:lnTo>
                  <a:pt x="42" y="176"/>
                </a:lnTo>
                <a:lnTo>
                  <a:pt x="155" y="222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716" name="Group 452">
            <a:extLst>
              <a:ext uri="{FF2B5EF4-FFF2-40B4-BE49-F238E27FC236}">
                <a16:creationId xmlns:a16="http://schemas.microsoft.com/office/drawing/2014/main" id="{879BF3F6-2DE6-48E7-7909-1360EC84D9F9}"/>
              </a:ext>
            </a:extLst>
          </p:cNvPr>
          <p:cNvGrpSpPr/>
          <p:nvPr/>
        </p:nvGrpSpPr>
        <p:grpSpPr>
          <a:xfrm>
            <a:off x="9733312" y="4531157"/>
            <a:ext cx="349247" cy="322260"/>
            <a:chOff x="3527425" y="2682875"/>
            <a:chExt cx="349250" cy="322263"/>
          </a:xfrm>
          <a:solidFill>
            <a:schemeClr val="bg1">
              <a:lumMod val="50000"/>
            </a:schemeClr>
          </a:solidFill>
        </p:grpSpPr>
        <p:sp>
          <p:nvSpPr>
            <p:cNvPr id="1717" name="Freeform 97">
              <a:extLst>
                <a:ext uri="{FF2B5EF4-FFF2-40B4-BE49-F238E27FC236}">
                  <a16:creationId xmlns:a16="http://schemas.microsoft.com/office/drawing/2014/main" id="{3C317FCB-5B53-6423-76BB-D34583C3E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7425" y="2682875"/>
              <a:ext cx="225425" cy="322263"/>
            </a:xfrm>
            <a:custGeom>
              <a:avLst/>
              <a:gdLst/>
              <a:ahLst/>
              <a:cxnLst>
                <a:cxn ang="0">
                  <a:pos x="0" y="143"/>
                </a:cxn>
                <a:cxn ang="0">
                  <a:pos x="37" y="143"/>
                </a:cxn>
                <a:cxn ang="0">
                  <a:pos x="37" y="161"/>
                </a:cxn>
                <a:cxn ang="0">
                  <a:pos x="142" y="203"/>
                </a:cxn>
                <a:cxn ang="0">
                  <a:pos x="142" y="101"/>
                </a:cxn>
                <a:cxn ang="0">
                  <a:pos x="142" y="0"/>
                </a:cxn>
                <a:cxn ang="0">
                  <a:pos x="37" y="42"/>
                </a:cxn>
                <a:cxn ang="0">
                  <a:pos x="37" y="59"/>
                </a:cxn>
                <a:cxn ang="0">
                  <a:pos x="0" y="59"/>
                </a:cxn>
                <a:cxn ang="0">
                  <a:pos x="0" y="143"/>
                </a:cxn>
              </a:cxnLst>
              <a:rect l="0" t="0" r="r" b="b"/>
              <a:pathLst>
                <a:path w="142" h="203">
                  <a:moveTo>
                    <a:pt x="0" y="143"/>
                  </a:moveTo>
                  <a:lnTo>
                    <a:pt x="37" y="143"/>
                  </a:lnTo>
                  <a:lnTo>
                    <a:pt x="37" y="161"/>
                  </a:lnTo>
                  <a:lnTo>
                    <a:pt x="142" y="203"/>
                  </a:lnTo>
                  <a:lnTo>
                    <a:pt x="142" y="101"/>
                  </a:lnTo>
                  <a:lnTo>
                    <a:pt x="142" y="0"/>
                  </a:lnTo>
                  <a:lnTo>
                    <a:pt x="37" y="42"/>
                  </a:lnTo>
                  <a:lnTo>
                    <a:pt x="37" y="59"/>
                  </a:lnTo>
                  <a:lnTo>
                    <a:pt x="0" y="59"/>
                  </a:lnTo>
                  <a:lnTo>
                    <a:pt x="0" y="14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18" name="Freeform 98">
              <a:extLst>
                <a:ext uri="{FF2B5EF4-FFF2-40B4-BE49-F238E27FC236}">
                  <a16:creationId xmlns:a16="http://schemas.microsoft.com/office/drawing/2014/main" id="{45C06277-58C9-A9E7-6F53-45D103418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7138" y="2736850"/>
              <a:ext cx="52388" cy="212725"/>
            </a:xfrm>
            <a:custGeom>
              <a:avLst/>
              <a:gdLst/>
              <a:ahLst/>
              <a:cxnLst>
                <a:cxn ang="0">
                  <a:pos x="0" y="10"/>
                </a:cxn>
                <a:cxn ang="0">
                  <a:pos x="14" y="70"/>
                </a:cxn>
                <a:cxn ang="0">
                  <a:pos x="0" y="130"/>
                </a:cxn>
                <a:cxn ang="0">
                  <a:pos x="18" y="140"/>
                </a:cxn>
                <a:cxn ang="0">
                  <a:pos x="34" y="70"/>
                </a:cxn>
                <a:cxn ang="0">
                  <a:pos x="18" y="0"/>
                </a:cxn>
                <a:cxn ang="0">
                  <a:pos x="0" y="10"/>
                </a:cxn>
              </a:cxnLst>
              <a:rect l="0" t="0" r="r" b="b"/>
              <a:pathLst>
                <a:path w="34" h="140">
                  <a:moveTo>
                    <a:pt x="0" y="10"/>
                  </a:moveTo>
                  <a:cubicBezTo>
                    <a:pt x="9" y="27"/>
                    <a:pt x="14" y="48"/>
                    <a:pt x="14" y="70"/>
                  </a:cubicBezTo>
                  <a:cubicBezTo>
                    <a:pt x="14" y="92"/>
                    <a:pt x="9" y="113"/>
                    <a:pt x="0" y="130"/>
                  </a:cubicBezTo>
                  <a:cubicBezTo>
                    <a:pt x="18" y="140"/>
                    <a:pt x="18" y="140"/>
                    <a:pt x="18" y="140"/>
                  </a:cubicBezTo>
                  <a:cubicBezTo>
                    <a:pt x="28" y="120"/>
                    <a:pt x="34" y="95"/>
                    <a:pt x="34" y="70"/>
                  </a:cubicBezTo>
                  <a:cubicBezTo>
                    <a:pt x="34" y="45"/>
                    <a:pt x="28" y="20"/>
                    <a:pt x="18" y="0"/>
                  </a:cubicBezTo>
                  <a:lnTo>
                    <a:pt x="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19" name="Freeform 99">
              <a:extLst>
                <a:ext uri="{FF2B5EF4-FFF2-40B4-BE49-F238E27FC236}">
                  <a16:creationId xmlns:a16="http://schemas.microsoft.com/office/drawing/2014/main" id="{33EF60EC-3190-6674-F5AE-DFDD108DB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350" y="2701925"/>
              <a:ext cx="60325" cy="282575"/>
            </a:xfrm>
            <a:custGeom>
              <a:avLst/>
              <a:gdLst/>
              <a:ahLst/>
              <a:cxnLst>
                <a:cxn ang="0">
                  <a:pos x="20" y="93"/>
                </a:cxn>
                <a:cxn ang="0">
                  <a:pos x="0" y="177"/>
                </a:cxn>
                <a:cxn ang="0">
                  <a:pos x="18" y="186"/>
                </a:cxn>
                <a:cxn ang="0">
                  <a:pos x="40" y="93"/>
                </a:cxn>
                <a:cxn ang="0">
                  <a:pos x="18" y="0"/>
                </a:cxn>
                <a:cxn ang="0">
                  <a:pos x="0" y="9"/>
                </a:cxn>
                <a:cxn ang="0">
                  <a:pos x="20" y="93"/>
                </a:cxn>
              </a:cxnLst>
              <a:rect l="0" t="0" r="r" b="b"/>
              <a:pathLst>
                <a:path w="40" h="186">
                  <a:moveTo>
                    <a:pt x="20" y="93"/>
                  </a:moveTo>
                  <a:cubicBezTo>
                    <a:pt x="20" y="124"/>
                    <a:pt x="13" y="153"/>
                    <a:pt x="0" y="177"/>
                  </a:cubicBezTo>
                  <a:cubicBezTo>
                    <a:pt x="18" y="186"/>
                    <a:pt x="18" y="186"/>
                    <a:pt x="18" y="186"/>
                  </a:cubicBezTo>
                  <a:cubicBezTo>
                    <a:pt x="32" y="160"/>
                    <a:pt x="40" y="127"/>
                    <a:pt x="40" y="93"/>
                  </a:cubicBezTo>
                  <a:cubicBezTo>
                    <a:pt x="40" y="59"/>
                    <a:pt x="32" y="26"/>
                    <a:pt x="18" y="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3" y="33"/>
                    <a:pt x="20" y="62"/>
                    <a:pt x="20" y="9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720" name="Group 456">
            <a:extLst>
              <a:ext uri="{FF2B5EF4-FFF2-40B4-BE49-F238E27FC236}">
                <a16:creationId xmlns:a16="http://schemas.microsoft.com/office/drawing/2014/main" id="{C706B237-6C8F-B349-2BD4-5159B8D60EEE}"/>
              </a:ext>
            </a:extLst>
          </p:cNvPr>
          <p:cNvGrpSpPr/>
          <p:nvPr/>
        </p:nvGrpSpPr>
        <p:grpSpPr>
          <a:xfrm>
            <a:off x="8102967" y="4537507"/>
            <a:ext cx="403221" cy="307972"/>
            <a:chOff x="1897063" y="2689225"/>
            <a:chExt cx="403225" cy="307975"/>
          </a:xfrm>
          <a:solidFill>
            <a:schemeClr val="bg1">
              <a:lumMod val="50000"/>
            </a:schemeClr>
          </a:solidFill>
        </p:grpSpPr>
        <p:sp>
          <p:nvSpPr>
            <p:cNvPr id="1721" name="Oval 100">
              <a:extLst>
                <a:ext uri="{FF2B5EF4-FFF2-40B4-BE49-F238E27FC236}">
                  <a16:creationId xmlns:a16="http://schemas.microsoft.com/office/drawing/2014/main" id="{9C6D89F7-4EE9-A03A-3FD3-13A55CDD34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7413" y="2767013"/>
              <a:ext cx="100013" cy="10001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22" name="Freeform 101">
              <a:extLst>
                <a:ext uri="{FF2B5EF4-FFF2-40B4-BE49-F238E27FC236}">
                  <a16:creationId xmlns:a16="http://schemas.microsoft.com/office/drawing/2014/main" id="{4B477C00-5341-DFA3-D8BE-0A74A4D36E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14550" y="2720975"/>
              <a:ext cx="185738" cy="276225"/>
            </a:xfrm>
            <a:custGeom>
              <a:avLst/>
              <a:gdLst/>
              <a:ahLst/>
              <a:cxnLst>
                <a:cxn ang="0">
                  <a:pos x="123" y="0"/>
                </a:cxn>
                <a:cxn ang="0">
                  <a:pos x="0" y="0"/>
                </a:cxn>
                <a:cxn ang="0">
                  <a:pos x="0" y="182"/>
                </a:cxn>
                <a:cxn ang="0">
                  <a:pos x="123" y="182"/>
                </a:cxn>
                <a:cxn ang="0">
                  <a:pos x="123" y="0"/>
                </a:cxn>
                <a:cxn ang="0">
                  <a:pos x="62" y="165"/>
                </a:cxn>
                <a:cxn ang="0">
                  <a:pos x="45" y="149"/>
                </a:cxn>
                <a:cxn ang="0">
                  <a:pos x="62" y="132"/>
                </a:cxn>
                <a:cxn ang="0">
                  <a:pos x="78" y="149"/>
                </a:cxn>
                <a:cxn ang="0">
                  <a:pos x="62" y="165"/>
                </a:cxn>
                <a:cxn ang="0">
                  <a:pos x="62" y="112"/>
                </a:cxn>
                <a:cxn ang="0">
                  <a:pos x="13" y="63"/>
                </a:cxn>
                <a:cxn ang="0">
                  <a:pos x="62" y="15"/>
                </a:cxn>
                <a:cxn ang="0">
                  <a:pos x="110" y="63"/>
                </a:cxn>
                <a:cxn ang="0">
                  <a:pos x="62" y="112"/>
                </a:cxn>
              </a:cxnLst>
              <a:rect l="0" t="0" r="r" b="b"/>
              <a:pathLst>
                <a:path w="123" h="182">
                  <a:moveTo>
                    <a:pt x="12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123" y="182"/>
                    <a:pt x="123" y="182"/>
                    <a:pt x="123" y="182"/>
                  </a:cubicBezTo>
                  <a:lnTo>
                    <a:pt x="123" y="0"/>
                  </a:lnTo>
                  <a:close/>
                  <a:moveTo>
                    <a:pt x="62" y="165"/>
                  </a:moveTo>
                  <a:cubicBezTo>
                    <a:pt x="52" y="165"/>
                    <a:pt x="45" y="158"/>
                    <a:pt x="45" y="149"/>
                  </a:cubicBezTo>
                  <a:cubicBezTo>
                    <a:pt x="45" y="140"/>
                    <a:pt x="52" y="132"/>
                    <a:pt x="62" y="132"/>
                  </a:cubicBezTo>
                  <a:cubicBezTo>
                    <a:pt x="71" y="132"/>
                    <a:pt x="78" y="140"/>
                    <a:pt x="78" y="149"/>
                  </a:cubicBezTo>
                  <a:cubicBezTo>
                    <a:pt x="78" y="158"/>
                    <a:pt x="71" y="165"/>
                    <a:pt x="62" y="165"/>
                  </a:cubicBezTo>
                  <a:moveTo>
                    <a:pt x="62" y="112"/>
                  </a:moveTo>
                  <a:cubicBezTo>
                    <a:pt x="35" y="112"/>
                    <a:pt x="13" y="90"/>
                    <a:pt x="13" y="63"/>
                  </a:cubicBezTo>
                  <a:cubicBezTo>
                    <a:pt x="13" y="37"/>
                    <a:pt x="35" y="15"/>
                    <a:pt x="62" y="15"/>
                  </a:cubicBezTo>
                  <a:cubicBezTo>
                    <a:pt x="88" y="15"/>
                    <a:pt x="110" y="37"/>
                    <a:pt x="110" y="63"/>
                  </a:cubicBezTo>
                  <a:cubicBezTo>
                    <a:pt x="110" y="90"/>
                    <a:pt x="88" y="112"/>
                    <a:pt x="62" y="11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23" name="Freeform 102">
              <a:extLst>
                <a:ext uri="{FF2B5EF4-FFF2-40B4-BE49-F238E27FC236}">
                  <a16:creationId xmlns:a16="http://schemas.microsoft.com/office/drawing/2014/main" id="{D4082C0C-A8DA-A2C4-EE15-C7713D0B29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288" y="2689225"/>
              <a:ext cx="39688" cy="20638"/>
            </a:xfrm>
            <a:custGeom>
              <a:avLst/>
              <a:gdLst/>
              <a:ahLst/>
              <a:cxnLst>
                <a:cxn ang="0">
                  <a:pos x="26" y="10"/>
                </a:cxn>
                <a:cxn ang="0">
                  <a:pos x="15" y="0"/>
                </a:cxn>
                <a:cxn ang="0">
                  <a:pos x="11" y="0"/>
                </a:cxn>
                <a:cxn ang="0">
                  <a:pos x="0" y="10"/>
                </a:cxn>
                <a:cxn ang="0">
                  <a:pos x="1" y="13"/>
                </a:cxn>
                <a:cxn ang="0">
                  <a:pos x="25" y="13"/>
                </a:cxn>
                <a:cxn ang="0">
                  <a:pos x="26" y="10"/>
                </a:cxn>
              </a:cxnLst>
              <a:rect l="0" t="0" r="r" b="b"/>
              <a:pathLst>
                <a:path w="26" h="13">
                  <a:moveTo>
                    <a:pt x="26" y="10"/>
                  </a:moveTo>
                  <a:cubicBezTo>
                    <a:pt x="26" y="5"/>
                    <a:pt x="21" y="0"/>
                    <a:pt x="15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5" y="0"/>
                    <a:pt x="0" y="5"/>
                    <a:pt x="0" y="10"/>
                  </a:cubicBezTo>
                  <a:cubicBezTo>
                    <a:pt x="0" y="11"/>
                    <a:pt x="1" y="12"/>
                    <a:pt x="1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5" y="12"/>
                    <a:pt x="26" y="11"/>
                    <a:pt x="26" y="1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24" name="Freeform 103">
              <a:extLst>
                <a:ext uri="{FF2B5EF4-FFF2-40B4-BE49-F238E27FC236}">
                  <a16:creationId xmlns:a16="http://schemas.microsoft.com/office/drawing/2014/main" id="{31AE98DC-E66B-A669-618A-CE57F967544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97063" y="2720975"/>
              <a:ext cx="188913" cy="276225"/>
            </a:xfrm>
            <a:custGeom>
              <a:avLst/>
              <a:gdLst/>
              <a:ahLst/>
              <a:cxnLst>
                <a:cxn ang="0">
                  <a:pos x="0" y="182"/>
                </a:cxn>
                <a:cxn ang="0">
                  <a:pos x="124" y="182"/>
                </a:cxn>
                <a:cxn ang="0">
                  <a:pos x="124" y="0"/>
                </a:cxn>
                <a:cxn ang="0">
                  <a:pos x="30" y="0"/>
                </a:cxn>
                <a:cxn ang="0">
                  <a:pos x="24" y="0"/>
                </a:cxn>
                <a:cxn ang="0">
                  <a:pos x="0" y="0"/>
                </a:cxn>
                <a:cxn ang="0">
                  <a:pos x="0" y="182"/>
                </a:cxn>
                <a:cxn ang="0">
                  <a:pos x="62" y="165"/>
                </a:cxn>
                <a:cxn ang="0">
                  <a:pos x="46" y="149"/>
                </a:cxn>
                <a:cxn ang="0">
                  <a:pos x="62" y="132"/>
                </a:cxn>
                <a:cxn ang="0">
                  <a:pos x="78" y="149"/>
                </a:cxn>
                <a:cxn ang="0">
                  <a:pos x="62" y="165"/>
                </a:cxn>
                <a:cxn ang="0">
                  <a:pos x="62" y="15"/>
                </a:cxn>
                <a:cxn ang="0">
                  <a:pos x="110" y="63"/>
                </a:cxn>
                <a:cxn ang="0">
                  <a:pos x="62" y="112"/>
                </a:cxn>
                <a:cxn ang="0">
                  <a:pos x="14" y="63"/>
                </a:cxn>
                <a:cxn ang="0">
                  <a:pos x="62" y="15"/>
                </a:cxn>
              </a:cxnLst>
              <a:rect l="0" t="0" r="r" b="b"/>
              <a:pathLst>
                <a:path w="124" h="182">
                  <a:moveTo>
                    <a:pt x="0" y="182"/>
                  </a:moveTo>
                  <a:cubicBezTo>
                    <a:pt x="124" y="182"/>
                    <a:pt x="124" y="182"/>
                    <a:pt x="124" y="182"/>
                  </a:cubicBezTo>
                  <a:cubicBezTo>
                    <a:pt x="124" y="0"/>
                    <a:pt x="124" y="0"/>
                    <a:pt x="124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82"/>
                  </a:lnTo>
                  <a:close/>
                  <a:moveTo>
                    <a:pt x="62" y="165"/>
                  </a:moveTo>
                  <a:cubicBezTo>
                    <a:pt x="53" y="165"/>
                    <a:pt x="46" y="158"/>
                    <a:pt x="46" y="149"/>
                  </a:cubicBezTo>
                  <a:cubicBezTo>
                    <a:pt x="46" y="140"/>
                    <a:pt x="53" y="132"/>
                    <a:pt x="62" y="132"/>
                  </a:cubicBezTo>
                  <a:cubicBezTo>
                    <a:pt x="71" y="132"/>
                    <a:pt x="78" y="140"/>
                    <a:pt x="78" y="149"/>
                  </a:cubicBezTo>
                  <a:cubicBezTo>
                    <a:pt x="78" y="158"/>
                    <a:pt x="71" y="165"/>
                    <a:pt x="62" y="165"/>
                  </a:cubicBezTo>
                  <a:moveTo>
                    <a:pt x="62" y="15"/>
                  </a:moveTo>
                  <a:cubicBezTo>
                    <a:pt x="89" y="15"/>
                    <a:pt x="110" y="37"/>
                    <a:pt x="110" y="63"/>
                  </a:cubicBezTo>
                  <a:cubicBezTo>
                    <a:pt x="110" y="90"/>
                    <a:pt x="89" y="112"/>
                    <a:pt x="62" y="112"/>
                  </a:cubicBezTo>
                  <a:cubicBezTo>
                    <a:pt x="35" y="112"/>
                    <a:pt x="14" y="90"/>
                    <a:pt x="14" y="63"/>
                  </a:cubicBezTo>
                  <a:cubicBezTo>
                    <a:pt x="14" y="37"/>
                    <a:pt x="35" y="15"/>
                    <a:pt x="62" y="1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25" name="Oval 104">
              <a:extLst>
                <a:ext uri="{FF2B5EF4-FFF2-40B4-BE49-F238E27FC236}">
                  <a16:creationId xmlns:a16="http://schemas.microsoft.com/office/drawing/2014/main" id="{935551EB-36BE-18D6-59AD-0320B81C85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1513" y="2767013"/>
              <a:ext cx="101600" cy="10001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726" name="Group 462">
            <a:extLst>
              <a:ext uri="{FF2B5EF4-FFF2-40B4-BE49-F238E27FC236}">
                <a16:creationId xmlns:a16="http://schemas.microsoft.com/office/drawing/2014/main" id="{A1A4A554-C678-EA18-9EE7-17A7D8D2C0B9}"/>
              </a:ext>
            </a:extLst>
          </p:cNvPr>
          <p:cNvGrpSpPr/>
          <p:nvPr/>
        </p:nvGrpSpPr>
        <p:grpSpPr>
          <a:xfrm>
            <a:off x="9245955" y="5235205"/>
            <a:ext cx="242886" cy="339723"/>
            <a:chOff x="3040063" y="3282950"/>
            <a:chExt cx="242888" cy="339726"/>
          </a:xfrm>
          <a:solidFill>
            <a:srgbClr val="2CC17C"/>
          </a:solidFill>
        </p:grpSpPr>
        <p:sp>
          <p:nvSpPr>
            <p:cNvPr id="1727" name="Freeform 105">
              <a:extLst>
                <a:ext uri="{FF2B5EF4-FFF2-40B4-BE49-F238E27FC236}">
                  <a16:creationId xmlns:a16="http://schemas.microsoft.com/office/drawing/2014/main" id="{198D8152-7DBD-9CDB-B252-EA024E358B2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54350" y="3427413"/>
              <a:ext cx="214313" cy="195263"/>
            </a:xfrm>
            <a:custGeom>
              <a:avLst/>
              <a:gdLst/>
              <a:ahLst/>
              <a:cxnLst>
                <a:cxn ang="0">
                  <a:pos x="0" y="123"/>
                </a:cxn>
                <a:cxn ang="0">
                  <a:pos x="135" y="123"/>
                </a:cxn>
                <a:cxn ang="0">
                  <a:pos x="135" y="0"/>
                </a:cxn>
                <a:cxn ang="0">
                  <a:pos x="0" y="0"/>
                </a:cxn>
                <a:cxn ang="0">
                  <a:pos x="0" y="123"/>
                </a:cxn>
                <a:cxn ang="0">
                  <a:pos x="82" y="24"/>
                </a:cxn>
                <a:cxn ang="0">
                  <a:pos x="102" y="24"/>
                </a:cxn>
                <a:cxn ang="0">
                  <a:pos x="102" y="102"/>
                </a:cxn>
                <a:cxn ang="0">
                  <a:pos x="82" y="102"/>
                </a:cxn>
                <a:cxn ang="0">
                  <a:pos x="82" y="24"/>
                </a:cxn>
                <a:cxn ang="0">
                  <a:pos x="33" y="24"/>
                </a:cxn>
                <a:cxn ang="0">
                  <a:pos x="53" y="24"/>
                </a:cxn>
                <a:cxn ang="0">
                  <a:pos x="53" y="102"/>
                </a:cxn>
                <a:cxn ang="0">
                  <a:pos x="33" y="102"/>
                </a:cxn>
                <a:cxn ang="0">
                  <a:pos x="33" y="24"/>
                </a:cxn>
              </a:cxnLst>
              <a:rect l="0" t="0" r="r" b="b"/>
              <a:pathLst>
                <a:path w="135" h="123">
                  <a:moveTo>
                    <a:pt x="0" y="123"/>
                  </a:moveTo>
                  <a:lnTo>
                    <a:pt x="135" y="123"/>
                  </a:lnTo>
                  <a:lnTo>
                    <a:pt x="135" y="0"/>
                  </a:lnTo>
                  <a:lnTo>
                    <a:pt x="0" y="0"/>
                  </a:lnTo>
                  <a:lnTo>
                    <a:pt x="0" y="123"/>
                  </a:lnTo>
                  <a:close/>
                  <a:moveTo>
                    <a:pt x="82" y="24"/>
                  </a:moveTo>
                  <a:lnTo>
                    <a:pt x="102" y="24"/>
                  </a:lnTo>
                  <a:lnTo>
                    <a:pt x="102" y="102"/>
                  </a:lnTo>
                  <a:lnTo>
                    <a:pt x="82" y="102"/>
                  </a:lnTo>
                  <a:lnTo>
                    <a:pt x="82" y="24"/>
                  </a:lnTo>
                  <a:close/>
                  <a:moveTo>
                    <a:pt x="33" y="24"/>
                  </a:moveTo>
                  <a:lnTo>
                    <a:pt x="53" y="24"/>
                  </a:lnTo>
                  <a:lnTo>
                    <a:pt x="53" y="102"/>
                  </a:lnTo>
                  <a:lnTo>
                    <a:pt x="33" y="102"/>
                  </a:lnTo>
                  <a:lnTo>
                    <a:pt x="33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28" name="Freeform 106">
              <a:extLst>
                <a:ext uri="{FF2B5EF4-FFF2-40B4-BE49-F238E27FC236}">
                  <a16:creationId xmlns:a16="http://schemas.microsoft.com/office/drawing/2014/main" id="{024242BB-E695-A036-1334-1D13E5AA308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40063" y="3282950"/>
              <a:ext cx="242888" cy="136525"/>
            </a:xfrm>
            <a:custGeom>
              <a:avLst/>
              <a:gdLst/>
              <a:ahLst/>
              <a:cxnLst>
                <a:cxn ang="0">
                  <a:pos x="153" y="86"/>
                </a:cxn>
                <a:cxn ang="0">
                  <a:pos x="153" y="43"/>
                </a:cxn>
                <a:cxn ang="0">
                  <a:pos x="144" y="43"/>
                </a:cxn>
                <a:cxn ang="0">
                  <a:pos x="121" y="43"/>
                </a:cxn>
                <a:cxn ang="0">
                  <a:pos x="121" y="41"/>
                </a:cxn>
                <a:cxn ang="0">
                  <a:pos x="121" y="37"/>
                </a:cxn>
                <a:cxn ang="0">
                  <a:pos x="121" y="0"/>
                </a:cxn>
                <a:cxn ang="0">
                  <a:pos x="32" y="0"/>
                </a:cxn>
                <a:cxn ang="0">
                  <a:pos x="32" y="37"/>
                </a:cxn>
                <a:cxn ang="0">
                  <a:pos x="32" y="41"/>
                </a:cxn>
                <a:cxn ang="0">
                  <a:pos x="32" y="43"/>
                </a:cxn>
                <a:cxn ang="0">
                  <a:pos x="9" y="43"/>
                </a:cxn>
                <a:cxn ang="0">
                  <a:pos x="0" y="43"/>
                </a:cxn>
                <a:cxn ang="0">
                  <a:pos x="0" y="86"/>
                </a:cxn>
                <a:cxn ang="0">
                  <a:pos x="9" y="86"/>
                </a:cxn>
                <a:cxn ang="0">
                  <a:pos x="32" y="86"/>
                </a:cxn>
                <a:cxn ang="0">
                  <a:pos x="121" y="86"/>
                </a:cxn>
                <a:cxn ang="0">
                  <a:pos x="144" y="86"/>
                </a:cxn>
                <a:cxn ang="0">
                  <a:pos x="153" y="86"/>
                </a:cxn>
                <a:cxn ang="0">
                  <a:pos x="51" y="43"/>
                </a:cxn>
                <a:cxn ang="0">
                  <a:pos x="51" y="41"/>
                </a:cxn>
                <a:cxn ang="0">
                  <a:pos x="51" y="37"/>
                </a:cxn>
                <a:cxn ang="0">
                  <a:pos x="51" y="19"/>
                </a:cxn>
                <a:cxn ang="0">
                  <a:pos x="102" y="19"/>
                </a:cxn>
                <a:cxn ang="0">
                  <a:pos x="102" y="37"/>
                </a:cxn>
                <a:cxn ang="0">
                  <a:pos x="102" y="41"/>
                </a:cxn>
                <a:cxn ang="0">
                  <a:pos x="102" y="43"/>
                </a:cxn>
                <a:cxn ang="0">
                  <a:pos x="51" y="43"/>
                </a:cxn>
              </a:cxnLst>
              <a:rect l="0" t="0" r="r" b="b"/>
              <a:pathLst>
                <a:path w="153" h="86">
                  <a:moveTo>
                    <a:pt x="153" y="86"/>
                  </a:moveTo>
                  <a:lnTo>
                    <a:pt x="153" y="43"/>
                  </a:lnTo>
                  <a:lnTo>
                    <a:pt x="144" y="43"/>
                  </a:lnTo>
                  <a:lnTo>
                    <a:pt x="121" y="43"/>
                  </a:lnTo>
                  <a:lnTo>
                    <a:pt x="121" y="41"/>
                  </a:lnTo>
                  <a:lnTo>
                    <a:pt x="121" y="37"/>
                  </a:lnTo>
                  <a:lnTo>
                    <a:pt x="121" y="0"/>
                  </a:lnTo>
                  <a:lnTo>
                    <a:pt x="32" y="0"/>
                  </a:lnTo>
                  <a:lnTo>
                    <a:pt x="32" y="37"/>
                  </a:lnTo>
                  <a:lnTo>
                    <a:pt x="32" y="41"/>
                  </a:lnTo>
                  <a:lnTo>
                    <a:pt x="32" y="43"/>
                  </a:lnTo>
                  <a:lnTo>
                    <a:pt x="9" y="43"/>
                  </a:lnTo>
                  <a:lnTo>
                    <a:pt x="0" y="43"/>
                  </a:lnTo>
                  <a:lnTo>
                    <a:pt x="0" y="86"/>
                  </a:lnTo>
                  <a:lnTo>
                    <a:pt x="9" y="86"/>
                  </a:lnTo>
                  <a:lnTo>
                    <a:pt x="32" y="86"/>
                  </a:lnTo>
                  <a:lnTo>
                    <a:pt x="121" y="86"/>
                  </a:lnTo>
                  <a:lnTo>
                    <a:pt x="144" y="86"/>
                  </a:lnTo>
                  <a:lnTo>
                    <a:pt x="153" y="86"/>
                  </a:lnTo>
                  <a:close/>
                  <a:moveTo>
                    <a:pt x="51" y="43"/>
                  </a:moveTo>
                  <a:lnTo>
                    <a:pt x="51" y="41"/>
                  </a:lnTo>
                  <a:lnTo>
                    <a:pt x="51" y="37"/>
                  </a:lnTo>
                  <a:lnTo>
                    <a:pt x="51" y="19"/>
                  </a:lnTo>
                  <a:lnTo>
                    <a:pt x="102" y="19"/>
                  </a:lnTo>
                  <a:lnTo>
                    <a:pt x="102" y="37"/>
                  </a:lnTo>
                  <a:lnTo>
                    <a:pt x="102" y="41"/>
                  </a:lnTo>
                  <a:lnTo>
                    <a:pt x="102" y="43"/>
                  </a:lnTo>
                  <a:lnTo>
                    <a:pt x="51" y="4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729" name="Group 465">
            <a:extLst>
              <a:ext uri="{FF2B5EF4-FFF2-40B4-BE49-F238E27FC236}">
                <a16:creationId xmlns:a16="http://schemas.microsoft.com/office/drawing/2014/main" id="{171615C3-9204-E519-2823-7A757149D2DE}"/>
              </a:ext>
            </a:extLst>
          </p:cNvPr>
          <p:cNvGrpSpPr/>
          <p:nvPr/>
        </p:nvGrpSpPr>
        <p:grpSpPr>
          <a:xfrm>
            <a:off x="9784112" y="5218538"/>
            <a:ext cx="249235" cy="373059"/>
            <a:chOff x="3578225" y="3267075"/>
            <a:chExt cx="249238" cy="373063"/>
          </a:xfrm>
          <a:solidFill>
            <a:srgbClr val="2CC17C"/>
          </a:solidFill>
        </p:grpSpPr>
        <p:sp>
          <p:nvSpPr>
            <p:cNvPr id="1730" name="Freeform 107">
              <a:extLst>
                <a:ext uri="{FF2B5EF4-FFF2-40B4-BE49-F238E27FC236}">
                  <a16:creationId xmlns:a16="http://schemas.microsoft.com/office/drawing/2014/main" id="{1BF96951-0A9E-8D79-A904-DACA312C1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9813" y="3465513"/>
              <a:ext cx="214313" cy="17462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10"/>
                </a:cxn>
                <a:cxn ang="0">
                  <a:pos x="135" y="110"/>
                </a:cxn>
                <a:cxn ang="0">
                  <a:pos x="135" y="0"/>
                </a:cxn>
                <a:cxn ang="0">
                  <a:pos x="115" y="0"/>
                </a:cxn>
                <a:cxn ang="0">
                  <a:pos x="115" y="55"/>
                </a:cxn>
                <a:cxn ang="0">
                  <a:pos x="95" y="55"/>
                </a:cxn>
                <a:cxn ang="0">
                  <a:pos x="95" y="0"/>
                </a:cxn>
                <a:cxn ang="0">
                  <a:pos x="77" y="0"/>
                </a:cxn>
                <a:cxn ang="0">
                  <a:pos x="77" y="55"/>
                </a:cxn>
                <a:cxn ang="0">
                  <a:pos x="58" y="55"/>
                </a:cxn>
                <a:cxn ang="0">
                  <a:pos x="58" y="0"/>
                </a:cxn>
                <a:cxn ang="0">
                  <a:pos x="39" y="0"/>
                </a:cxn>
                <a:cxn ang="0">
                  <a:pos x="39" y="55"/>
                </a:cxn>
                <a:cxn ang="0">
                  <a:pos x="20" y="55"/>
                </a:cxn>
                <a:cxn ang="0">
                  <a:pos x="20" y="0"/>
                </a:cxn>
                <a:cxn ang="0">
                  <a:pos x="0" y="0"/>
                </a:cxn>
              </a:cxnLst>
              <a:rect l="0" t="0" r="r" b="b"/>
              <a:pathLst>
                <a:path w="135" h="110">
                  <a:moveTo>
                    <a:pt x="0" y="0"/>
                  </a:moveTo>
                  <a:lnTo>
                    <a:pt x="0" y="110"/>
                  </a:lnTo>
                  <a:lnTo>
                    <a:pt x="135" y="110"/>
                  </a:lnTo>
                  <a:lnTo>
                    <a:pt x="135" y="0"/>
                  </a:lnTo>
                  <a:lnTo>
                    <a:pt x="115" y="0"/>
                  </a:lnTo>
                  <a:lnTo>
                    <a:pt x="115" y="55"/>
                  </a:lnTo>
                  <a:lnTo>
                    <a:pt x="95" y="55"/>
                  </a:lnTo>
                  <a:lnTo>
                    <a:pt x="95" y="0"/>
                  </a:lnTo>
                  <a:lnTo>
                    <a:pt x="77" y="0"/>
                  </a:lnTo>
                  <a:lnTo>
                    <a:pt x="77" y="55"/>
                  </a:lnTo>
                  <a:lnTo>
                    <a:pt x="58" y="55"/>
                  </a:lnTo>
                  <a:lnTo>
                    <a:pt x="58" y="0"/>
                  </a:lnTo>
                  <a:lnTo>
                    <a:pt x="39" y="0"/>
                  </a:lnTo>
                  <a:lnTo>
                    <a:pt x="39" y="55"/>
                  </a:lnTo>
                  <a:lnTo>
                    <a:pt x="20" y="55"/>
                  </a:lnTo>
                  <a:lnTo>
                    <a:pt x="2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31" name="Freeform 108">
              <a:extLst>
                <a:ext uri="{FF2B5EF4-FFF2-40B4-BE49-F238E27FC236}">
                  <a16:creationId xmlns:a16="http://schemas.microsoft.com/office/drawing/2014/main" id="{E5A28DC5-3C9E-3FAB-DEF5-06A80A7F0AB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78225" y="3267075"/>
              <a:ext cx="249238" cy="187325"/>
            </a:xfrm>
            <a:custGeom>
              <a:avLst/>
              <a:gdLst/>
              <a:ahLst/>
              <a:cxnLst>
                <a:cxn ang="0">
                  <a:pos x="127" y="67"/>
                </a:cxn>
                <a:cxn ang="0">
                  <a:pos x="128" y="64"/>
                </a:cxn>
                <a:cxn ang="0">
                  <a:pos x="130" y="61"/>
                </a:cxn>
                <a:cxn ang="0">
                  <a:pos x="141" y="35"/>
                </a:cxn>
                <a:cxn ang="0">
                  <a:pos x="59" y="0"/>
                </a:cxn>
                <a:cxn ang="0">
                  <a:pos x="49" y="26"/>
                </a:cxn>
                <a:cxn ang="0">
                  <a:pos x="47" y="29"/>
                </a:cxn>
                <a:cxn ang="0">
                  <a:pos x="46" y="31"/>
                </a:cxn>
                <a:cxn ang="0">
                  <a:pos x="16" y="19"/>
                </a:cxn>
                <a:cxn ang="0">
                  <a:pos x="0" y="57"/>
                </a:cxn>
                <a:cxn ang="0">
                  <a:pos x="140" y="118"/>
                </a:cxn>
                <a:cxn ang="0">
                  <a:pos x="157" y="79"/>
                </a:cxn>
                <a:cxn ang="0">
                  <a:pos x="127" y="67"/>
                </a:cxn>
                <a:cxn ang="0">
                  <a:pos x="65" y="36"/>
                </a:cxn>
                <a:cxn ang="0">
                  <a:pos x="66" y="33"/>
                </a:cxn>
                <a:cxn ang="0">
                  <a:pos x="70" y="25"/>
                </a:cxn>
                <a:cxn ang="0">
                  <a:pos x="116" y="45"/>
                </a:cxn>
                <a:cxn ang="0">
                  <a:pos x="112" y="53"/>
                </a:cxn>
                <a:cxn ang="0">
                  <a:pos x="111" y="56"/>
                </a:cxn>
                <a:cxn ang="0">
                  <a:pos x="110" y="59"/>
                </a:cxn>
                <a:cxn ang="0">
                  <a:pos x="63" y="39"/>
                </a:cxn>
                <a:cxn ang="0">
                  <a:pos x="65" y="36"/>
                </a:cxn>
              </a:cxnLst>
              <a:rect l="0" t="0" r="r" b="b"/>
              <a:pathLst>
                <a:path w="157" h="118">
                  <a:moveTo>
                    <a:pt x="127" y="67"/>
                  </a:moveTo>
                  <a:lnTo>
                    <a:pt x="128" y="64"/>
                  </a:lnTo>
                  <a:lnTo>
                    <a:pt x="130" y="61"/>
                  </a:lnTo>
                  <a:lnTo>
                    <a:pt x="141" y="35"/>
                  </a:lnTo>
                  <a:lnTo>
                    <a:pt x="59" y="0"/>
                  </a:lnTo>
                  <a:lnTo>
                    <a:pt x="49" y="26"/>
                  </a:lnTo>
                  <a:lnTo>
                    <a:pt x="47" y="29"/>
                  </a:lnTo>
                  <a:lnTo>
                    <a:pt x="46" y="31"/>
                  </a:lnTo>
                  <a:lnTo>
                    <a:pt x="16" y="19"/>
                  </a:lnTo>
                  <a:lnTo>
                    <a:pt x="0" y="57"/>
                  </a:lnTo>
                  <a:lnTo>
                    <a:pt x="140" y="118"/>
                  </a:lnTo>
                  <a:lnTo>
                    <a:pt x="157" y="79"/>
                  </a:lnTo>
                  <a:lnTo>
                    <a:pt x="127" y="67"/>
                  </a:lnTo>
                  <a:close/>
                  <a:moveTo>
                    <a:pt x="65" y="36"/>
                  </a:moveTo>
                  <a:lnTo>
                    <a:pt x="66" y="33"/>
                  </a:lnTo>
                  <a:lnTo>
                    <a:pt x="70" y="25"/>
                  </a:lnTo>
                  <a:lnTo>
                    <a:pt x="116" y="45"/>
                  </a:lnTo>
                  <a:lnTo>
                    <a:pt x="112" y="53"/>
                  </a:lnTo>
                  <a:lnTo>
                    <a:pt x="111" y="56"/>
                  </a:lnTo>
                  <a:lnTo>
                    <a:pt x="110" y="59"/>
                  </a:lnTo>
                  <a:lnTo>
                    <a:pt x="63" y="39"/>
                  </a:lnTo>
                  <a:lnTo>
                    <a:pt x="65" y="3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732" name="Freeform 109">
            <a:extLst>
              <a:ext uri="{FF2B5EF4-FFF2-40B4-BE49-F238E27FC236}">
                <a16:creationId xmlns:a16="http://schemas.microsoft.com/office/drawing/2014/main" id="{1130AFAC-1924-4E01-95D1-52143809D416}"/>
              </a:ext>
            </a:extLst>
          </p:cNvPr>
          <p:cNvSpPr>
            <a:spLocks noEditPoints="1"/>
          </p:cNvSpPr>
          <p:nvPr/>
        </p:nvSpPr>
        <p:spPr bwMode="auto">
          <a:xfrm>
            <a:off x="10292900" y="4539094"/>
            <a:ext cx="325435" cy="304797"/>
          </a:xfrm>
          <a:custGeom>
            <a:avLst/>
            <a:gdLst/>
            <a:ahLst/>
            <a:cxnLst>
              <a:cxn ang="0">
                <a:pos x="92" y="10"/>
              </a:cxn>
              <a:cxn ang="0">
                <a:pos x="84" y="0"/>
              </a:cxn>
              <a:cxn ang="0">
                <a:pos x="46" y="29"/>
              </a:cxn>
              <a:cxn ang="0">
                <a:pos x="8" y="0"/>
              </a:cxn>
              <a:cxn ang="0">
                <a:pos x="0" y="10"/>
              </a:cxn>
              <a:cxn ang="0">
                <a:pos x="27" y="31"/>
              </a:cxn>
              <a:cxn ang="0">
                <a:pos x="28" y="31"/>
              </a:cxn>
              <a:cxn ang="0">
                <a:pos x="4" y="31"/>
              </a:cxn>
              <a:cxn ang="0">
                <a:pos x="4" y="184"/>
              </a:cxn>
              <a:cxn ang="0">
                <a:pos x="20" y="184"/>
              </a:cxn>
              <a:cxn ang="0">
                <a:pos x="20" y="185"/>
              </a:cxn>
              <a:cxn ang="0">
                <a:pos x="20" y="200"/>
              </a:cxn>
              <a:cxn ang="0">
                <a:pos x="46" y="200"/>
              </a:cxn>
              <a:cxn ang="0">
                <a:pos x="46" y="185"/>
              </a:cxn>
              <a:cxn ang="0">
                <a:pos x="46" y="184"/>
              </a:cxn>
              <a:cxn ang="0">
                <a:pos x="174" y="184"/>
              </a:cxn>
              <a:cxn ang="0">
                <a:pos x="174" y="185"/>
              </a:cxn>
              <a:cxn ang="0">
                <a:pos x="174" y="200"/>
              </a:cxn>
              <a:cxn ang="0">
                <a:pos x="200" y="200"/>
              </a:cxn>
              <a:cxn ang="0">
                <a:pos x="200" y="185"/>
              </a:cxn>
              <a:cxn ang="0">
                <a:pos x="200" y="184"/>
              </a:cxn>
              <a:cxn ang="0">
                <a:pos x="214" y="184"/>
              </a:cxn>
              <a:cxn ang="0">
                <a:pos x="214" y="31"/>
              </a:cxn>
              <a:cxn ang="0">
                <a:pos x="64" y="31"/>
              </a:cxn>
              <a:cxn ang="0">
                <a:pos x="65" y="31"/>
              </a:cxn>
              <a:cxn ang="0">
                <a:pos x="92" y="10"/>
              </a:cxn>
              <a:cxn ang="0">
                <a:pos x="187" y="95"/>
              </a:cxn>
              <a:cxn ang="0">
                <a:pos x="199" y="108"/>
              </a:cxn>
              <a:cxn ang="0">
                <a:pos x="187" y="120"/>
              </a:cxn>
              <a:cxn ang="0">
                <a:pos x="174" y="108"/>
              </a:cxn>
              <a:cxn ang="0">
                <a:pos x="187" y="95"/>
              </a:cxn>
              <a:cxn ang="0">
                <a:pos x="174" y="67"/>
              </a:cxn>
              <a:cxn ang="0">
                <a:pos x="187" y="54"/>
              </a:cxn>
              <a:cxn ang="0">
                <a:pos x="199" y="67"/>
              </a:cxn>
              <a:cxn ang="0">
                <a:pos x="187" y="79"/>
              </a:cxn>
              <a:cxn ang="0">
                <a:pos x="174" y="67"/>
              </a:cxn>
              <a:cxn ang="0">
                <a:pos x="154" y="165"/>
              </a:cxn>
              <a:cxn ang="0">
                <a:pos x="24" y="165"/>
              </a:cxn>
              <a:cxn ang="0">
                <a:pos x="24" y="51"/>
              </a:cxn>
              <a:cxn ang="0">
                <a:pos x="154" y="51"/>
              </a:cxn>
              <a:cxn ang="0">
                <a:pos x="154" y="165"/>
              </a:cxn>
            </a:cxnLst>
            <a:rect l="0" t="0" r="r" b="b"/>
            <a:pathLst>
              <a:path w="214" h="200">
                <a:moveTo>
                  <a:pt x="92" y="10"/>
                </a:moveTo>
                <a:cubicBezTo>
                  <a:pt x="84" y="0"/>
                  <a:pt x="84" y="0"/>
                  <a:pt x="84" y="0"/>
                </a:cubicBezTo>
                <a:cubicBezTo>
                  <a:pt x="46" y="29"/>
                  <a:pt x="46" y="29"/>
                  <a:pt x="46" y="29"/>
                </a:cubicBezTo>
                <a:cubicBezTo>
                  <a:pt x="8" y="0"/>
                  <a:pt x="8" y="0"/>
                  <a:pt x="8" y="0"/>
                </a:cubicBezTo>
                <a:cubicBezTo>
                  <a:pt x="0" y="10"/>
                  <a:pt x="0" y="10"/>
                  <a:pt x="0" y="10"/>
                </a:cubicBezTo>
                <a:cubicBezTo>
                  <a:pt x="27" y="31"/>
                  <a:pt x="27" y="31"/>
                  <a:pt x="27" y="31"/>
                </a:cubicBezTo>
                <a:cubicBezTo>
                  <a:pt x="28" y="31"/>
                  <a:pt x="28" y="31"/>
                  <a:pt x="28" y="31"/>
                </a:cubicBezTo>
                <a:cubicBezTo>
                  <a:pt x="4" y="31"/>
                  <a:pt x="4" y="31"/>
                  <a:pt x="4" y="31"/>
                </a:cubicBezTo>
                <a:cubicBezTo>
                  <a:pt x="4" y="184"/>
                  <a:pt x="4" y="184"/>
                  <a:pt x="4" y="184"/>
                </a:cubicBezTo>
                <a:cubicBezTo>
                  <a:pt x="20" y="184"/>
                  <a:pt x="20" y="184"/>
                  <a:pt x="20" y="184"/>
                </a:cubicBezTo>
                <a:cubicBezTo>
                  <a:pt x="20" y="185"/>
                  <a:pt x="20" y="185"/>
                  <a:pt x="20" y="185"/>
                </a:cubicBezTo>
                <a:cubicBezTo>
                  <a:pt x="20" y="200"/>
                  <a:pt x="20" y="200"/>
                  <a:pt x="20" y="200"/>
                </a:cubicBezTo>
                <a:cubicBezTo>
                  <a:pt x="46" y="200"/>
                  <a:pt x="46" y="200"/>
                  <a:pt x="46" y="200"/>
                </a:cubicBezTo>
                <a:cubicBezTo>
                  <a:pt x="46" y="185"/>
                  <a:pt x="46" y="185"/>
                  <a:pt x="46" y="185"/>
                </a:cubicBezTo>
                <a:cubicBezTo>
                  <a:pt x="46" y="184"/>
                  <a:pt x="46" y="184"/>
                  <a:pt x="46" y="184"/>
                </a:cubicBezTo>
                <a:cubicBezTo>
                  <a:pt x="174" y="184"/>
                  <a:pt x="174" y="184"/>
                  <a:pt x="174" y="184"/>
                </a:cubicBezTo>
                <a:cubicBezTo>
                  <a:pt x="174" y="185"/>
                  <a:pt x="174" y="185"/>
                  <a:pt x="174" y="185"/>
                </a:cubicBezTo>
                <a:cubicBezTo>
                  <a:pt x="174" y="200"/>
                  <a:pt x="174" y="200"/>
                  <a:pt x="174" y="200"/>
                </a:cubicBezTo>
                <a:cubicBezTo>
                  <a:pt x="200" y="200"/>
                  <a:pt x="200" y="200"/>
                  <a:pt x="200" y="200"/>
                </a:cubicBezTo>
                <a:cubicBezTo>
                  <a:pt x="200" y="185"/>
                  <a:pt x="200" y="185"/>
                  <a:pt x="200" y="185"/>
                </a:cubicBezTo>
                <a:cubicBezTo>
                  <a:pt x="200" y="184"/>
                  <a:pt x="200" y="184"/>
                  <a:pt x="200" y="184"/>
                </a:cubicBezTo>
                <a:cubicBezTo>
                  <a:pt x="214" y="184"/>
                  <a:pt x="214" y="184"/>
                  <a:pt x="214" y="184"/>
                </a:cubicBezTo>
                <a:cubicBezTo>
                  <a:pt x="214" y="31"/>
                  <a:pt x="214" y="31"/>
                  <a:pt x="214" y="31"/>
                </a:cubicBezTo>
                <a:cubicBezTo>
                  <a:pt x="64" y="31"/>
                  <a:pt x="64" y="31"/>
                  <a:pt x="64" y="31"/>
                </a:cubicBezTo>
                <a:cubicBezTo>
                  <a:pt x="65" y="31"/>
                  <a:pt x="65" y="31"/>
                  <a:pt x="65" y="31"/>
                </a:cubicBezTo>
                <a:lnTo>
                  <a:pt x="92" y="10"/>
                </a:lnTo>
                <a:close/>
                <a:moveTo>
                  <a:pt x="187" y="95"/>
                </a:moveTo>
                <a:cubicBezTo>
                  <a:pt x="194" y="95"/>
                  <a:pt x="199" y="101"/>
                  <a:pt x="199" y="108"/>
                </a:cubicBezTo>
                <a:cubicBezTo>
                  <a:pt x="199" y="114"/>
                  <a:pt x="194" y="120"/>
                  <a:pt x="187" y="120"/>
                </a:cubicBezTo>
                <a:cubicBezTo>
                  <a:pt x="180" y="120"/>
                  <a:pt x="174" y="114"/>
                  <a:pt x="174" y="108"/>
                </a:cubicBezTo>
                <a:cubicBezTo>
                  <a:pt x="174" y="101"/>
                  <a:pt x="180" y="95"/>
                  <a:pt x="187" y="95"/>
                </a:cubicBezTo>
                <a:moveTo>
                  <a:pt x="174" y="67"/>
                </a:moveTo>
                <a:cubicBezTo>
                  <a:pt x="174" y="60"/>
                  <a:pt x="180" y="54"/>
                  <a:pt x="187" y="54"/>
                </a:cubicBezTo>
                <a:cubicBezTo>
                  <a:pt x="194" y="54"/>
                  <a:pt x="199" y="60"/>
                  <a:pt x="199" y="67"/>
                </a:cubicBezTo>
                <a:cubicBezTo>
                  <a:pt x="199" y="74"/>
                  <a:pt x="194" y="79"/>
                  <a:pt x="187" y="79"/>
                </a:cubicBezTo>
                <a:cubicBezTo>
                  <a:pt x="180" y="79"/>
                  <a:pt x="174" y="74"/>
                  <a:pt x="174" y="67"/>
                </a:cubicBezTo>
                <a:moveTo>
                  <a:pt x="154" y="165"/>
                </a:moveTo>
                <a:cubicBezTo>
                  <a:pt x="24" y="165"/>
                  <a:pt x="24" y="165"/>
                  <a:pt x="24" y="165"/>
                </a:cubicBezTo>
                <a:cubicBezTo>
                  <a:pt x="24" y="51"/>
                  <a:pt x="24" y="51"/>
                  <a:pt x="24" y="51"/>
                </a:cubicBezTo>
                <a:cubicBezTo>
                  <a:pt x="154" y="51"/>
                  <a:pt x="154" y="51"/>
                  <a:pt x="154" y="51"/>
                </a:cubicBezTo>
                <a:lnTo>
                  <a:pt x="154" y="165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733" name="Group 469">
            <a:extLst>
              <a:ext uri="{FF2B5EF4-FFF2-40B4-BE49-F238E27FC236}">
                <a16:creationId xmlns:a16="http://schemas.microsoft.com/office/drawing/2014/main" id="{51955C17-2029-430B-F3C7-824CB990200C}"/>
              </a:ext>
            </a:extLst>
          </p:cNvPr>
          <p:cNvGrpSpPr/>
          <p:nvPr/>
        </p:nvGrpSpPr>
        <p:grpSpPr>
          <a:xfrm>
            <a:off x="7588621" y="5235205"/>
            <a:ext cx="361946" cy="339723"/>
            <a:chOff x="1382713" y="3282950"/>
            <a:chExt cx="361950" cy="339726"/>
          </a:xfrm>
          <a:solidFill>
            <a:srgbClr val="2CC17C"/>
          </a:solidFill>
        </p:grpSpPr>
        <p:sp>
          <p:nvSpPr>
            <p:cNvPr id="1734" name="Freeform 110">
              <a:extLst>
                <a:ext uri="{FF2B5EF4-FFF2-40B4-BE49-F238E27FC236}">
                  <a16:creationId xmlns:a16="http://schemas.microsoft.com/office/drawing/2014/main" id="{5297CC43-088B-8A9E-CFFD-22379BD4F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1475" y="3282950"/>
              <a:ext cx="36513" cy="3492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5" y="15"/>
                </a:cxn>
                <a:cxn ang="0">
                  <a:pos x="17" y="23"/>
                </a:cxn>
                <a:cxn ang="0">
                  <a:pos x="24" y="10"/>
                </a:cxn>
                <a:cxn ang="0">
                  <a:pos x="7" y="0"/>
                </a:cxn>
                <a:cxn ang="0">
                  <a:pos x="0" y="13"/>
                </a:cxn>
              </a:cxnLst>
              <a:rect l="0" t="0" r="r" b="b"/>
              <a:pathLst>
                <a:path w="24" h="23">
                  <a:moveTo>
                    <a:pt x="0" y="13"/>
                  </a:moveTo>
                  <a:cubicBezTo>
                    <a:pt x="2" y="14"/>
                    <a:pt x="3" y="14"/>
                    <a:pt x="5" y="15"/>
                  </a:cubicBezTo>
                  <a:cubicBezTo>
                    <a:pt x="9" y="17"/>
                    <a:pt x="13" y="20"/>
                    <a:pt x="17" y="23"/>
                  </a:cubicBezTo>
                  <a:cubicBezTo>
                    <a:pt x="24" y="10"/>
                    <a:pt x="24" y="10"/>
                    <a:pt x="24" y="10"/>
                  </a:cubicBezTo>
                  <a:cubicBezTo>
                    <a:pt x="7" y="0"/>
                    <a:pt x="7" y="0"/>
                    <a:pt x="7" y="0"/>
                  </a:cubicBezTo>
                  <a:lnTo>
                    <a:pt x="0" y="1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35" name="Freeform 111">
              <a:extLst>
                <a:ext uri="{FF2B5EF4-FFF2-40B4-BE49-F238E27FC236}">
                  <a16:creationId xmlns:a16="http://schemas.microsoft.com/office/drawing/2014/main" id="{4F1C2AAF-9E34-E755-9F68-E27A7DECF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2713" y="3484563"/>
              <a:ext cx="185738" cy="138113"/>
            </a:xfrm>
            <a:custGeom>
              <a:avLst/>
              <a:gdLst/>
              <a:ahLst/>
              <a:cxnLst>
                <a:cxn ang="0">
                  <a:pos x="32" y="86"/>
                </a:cxn>
                <a:cxn ang="0">
                  <a:pos x="54" y="91"/>
                </a:cxn>
                <a:cxn ang="0">
                  <a:pos x="68" y="89"/>
                </a:cxn>
                <a:cxn ang="0">
                  <a:pos x="95" y="66"/>
                </a:cxn>
                <a:cxn ang="0">
                  <a:pos x="123" y="14"/>
                </a:cxn>
                <a:cxn ang="0">
                  <a:pos x="113" y="2"/>
                </a:cxn>
                <a:cxn ang="0">
                  <a:pos x="108" y="0"/>
                </a:cxn>
                <a:cxn ang="0">
                  <a:pos x="78" y="57"/>
                </a:cxn>
                <a:cxn ang="0">
                  <a:pos x="41" y="68"/>
                </a:cxn>
                <a:cxn ang="0">
                  <a:pos x="30" y="32"/>
                </a:cxn>
                <a:cxn ang="0">
                  <a:pos x="12" y="22"/>
                </a:cxn>
                <a:cxn ang="0">
                  <a:pos x="32" y="86"/>
                </a:cxn>
              </a:cxnLst>
              <a:rect l="0" t="0" r="r" b="b"/>
              <a:pathLst>
                <a:path w="123" h="91">
                  <a:moveTo>
                    <a:pt x="32" y="86"/>
                  </a:moveTo>
                  <a:cubicBezTo>
                    <a:pt x="39" y="89"/>
                    <a:pt x="46" y="91"/>
                    <a:pt x="54" y="91"/>
                  </a:cubicBezTo>
                  <a:cubicBezTo>
                    <a:pt x="59" y="91"/>
                    <a:pt x="63" y="90"/>
                    <a:pt x="68" y="89"/>
                  </a:cubicBezTo>
                  <a:cubicBezTo>
                    <a:pt x="80" y="85"/>
                    <a:pt x="90" y="77"/>
                    <a:pt x="95" y="66"/>
                  </a:cubicBezTo>
                  <a:cubicBezTo>
                    <a:pt x="123" y="14"/>
                    <a:pt x="123" y="14"/>
                    <a:pt x="123" y="14"/>
                  </a:cubicBezTo>
                  <a:cubicBezTo>
                    <a:pt x="121" y="9"/>
                    <a:pt x="118" y="5"/>
                    <a:pt x="113" y="2"/>
                  </a:cubicBezTo>
                  <a:cubicBezTo>
                    <a:pt x="111" y="2"/>
                    <a:pt x="109" y="1"/>
                    <a:pt x="108" y="0"/>
                  </a:cubicBezTo>
                  <a:cubicBezTo>
                    <a:pt x="78" y="57"/>
                    <a:pt x="78" y="57"/>
                    <a:pt x="78" y="57"/>
                  </a:cubicBezTo>
                  <a:cubicBezTo>
                    <a:pt x="71" y="70"/>
                    <a:pt x="54" y="75"/>
                    <a:pt x="41" y="68"/>
                  </a:cubicBezTo>
                  <a:cubicBezTo>
                    <a:pt x="28" y="61"/>
                    <a:pt x="23" y="45"/>
                    <a:pt x="30" y="3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0" y="45"/>
                    <a:pt x="9" y="74"/>
                    <a:pt x="32" y="8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36" name="Freeform 112">
              <a:extLst>
                <a:ext uri="{FF2B5EF4-FFF2-40B4-BE49-F238E27FC236}">
                  <a16:creationId xmlns:a16="http://schemas.microsoft.com/office/drawing/2014/main" id="{619025AE-64D1-8886-AC25-287262894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0813" y="3297238"/>
              <a:ext cx="323850" cy="274638"/>
            </a:xfrm>
            <a:custGeom>
              <a:avLst/>
              <a:gdLst/>
              <a:ahLst/>
              <a:cxnLst>
                <a:cxn ang="0">
                  <a:pos x="160" y="20"/>
                </a:cxn>
                <a:cxn ang="0">
                  <a:pos x="148" y="12"/>
                </a:cxn>
                <a:cxn ang="0">
                  <a:pos x="143" y="10"/>
                </a:cxn>
                <a:cxn ang="0">
                  <a:pos x="101" y="0"/>
                </a:cxn>
                <a:cxn ang="0">
                  <a:pos x="12" y="54"/>
                </a:cxn>
                <a:cxn ang="0">
                  <a:pos x="0" y="91"/>
                </a:cxn>
                <a:cxn ang="0">
                  <a:pos x="0" y="98"/>
                </a:cxn>
                <a:cxn ang="0">
                  <a:pos x="1" y="101"/>
                </a:cxn>
                <a:cxn ang="0">
                  <a:pos x="4" y="99"/>
                </a:cxn>
                <a:cxn ang="0">
                  <a:pos x="9" y="95"/>
                </a:cxn>
                <a:cxn ang="0">
                  <a:pos x="26" y="89"/>
                </a:cxn>
                <a:cxn ang="0">
                  <a:pos x="39" y="92"/>
                </a:cxn>
                <a:cxn ang="0">
                  <a:pos x="54" y="119"/>
                </a:cxn>
                <a:cxn ang="0">
                  <a:pos x="55" y="125"/>
                </a:cxn>
                <a:cxn ang="0">
                  <a:pos x="60" y="121"/>
                </a:cxn>
                <a:cxn ang="0">
                  <a:pos x="77" y="116"/>
                </a:cxn>
                <a:cxn ang="0">
                  <a:pos x="86" y="118"/>
                </a:cxn>
                <a:cxn ang="0">
                  <a:pos x="91" y="120"/>
                </a:cxn>
                <a:cxn ang="0">
                  <a:pos x="102" y="130"/>
                </a:cxn>
                <a:cxn ang="0">
                  <a:pos x="106" y="146"/>
                </a:cxn>
                <a:cxn ang="0">
                  <a:pos x="107" y="152"/>
                </a:cxn>
                <a:cxn ang="0">
                  <a:pos x="111" y="149"/>
                </a:cxn>
                <a:cxn ang="0">
                  <a:pos x="129" y="143"/>
                </a:cxn>
                <a:cxn ang="0">
                  <a:pos x="142" y="147"/>
                </a:cxn>
                <a:cxn ang="0">
                  <a:pos x="158" y="173"/>
                </a:cxn>
                <a:cxn ang="0">
                  <a:pos x="160" y="181"/>
                </a:cxn>
                <a:cxn ang="0">
                  <a:pos x="165" y="178"/>
                </a:cxn>
                <a:cxn ang="0">
                  <a:pos x="189" y="148"/>
                </a:cxn>
                <a:cxn ang="0">
                  <a:pos x="160" y="20"/>
                </a:cxn>
              </a:cxnLst>
              <a:rect l="0" t="0" r="r" b="b"/>
              <a:pathLst>
                <a:path w="213" h="181">
                  <a:moveTo>
                    <a:pt x="160" y="20"/>
                  </a:moveTo>
                  <a:cubicBezTo>
                    <a:pt x="156" y="17"/>
                    <a:pt x="152" y="14"/>
                    <a:pt x="148" y="12"/>
                  </a:cubicBezTo>
                  <a:cubicBezTo>
                    <a:pt x="146" y="11"/>
                    <a:pt x="145" y="10"/>
                    <a:pt x="143" y="10"/>
                  </a:cubicBezTo>
                  <a:cubicBezTo>
                    <a:pt x="129" y="3"/>
                    <a:pt x="115" y="0"/>
                    <a:pt x="101" y="0"/>
                  </a:cubicBezTo>
                  <a:cubicBezTo>
                    <a:pt x="65" y="0"/>
                    <a:pt x="30" y="20"/>
                    <a:pt x="12" y="54"/>
                  </a:cubicBezTo>
                  <a:cubicBezTo>
                    <a:pt x="5" y="66"/>
                    <a:pt x="2" y="79"/>
                    <a:pt x="0" y="91"/>
                  </a:cubicBezTo>
                  <a:cubicBezTo>
                    <a:pt x="0" y="94"/>
                    <a:pt x="0" y="96"/>
                    <a:pt x="0" y="98"/>
                  </a:cubicBezTo>
                  <a:cubicBezTo>
                    <a:pt x="0" y="100"/>
                    <a:pt x="0" y="101"/>
                    <a:pt x="1" y="101"/>
                  </a:cubicBezTo>
                  <a:cubicBezTo>
                    <a:pt x="2" y="101"/>
                    <a:pt x="3" y="100"/>
                    <a:pt x="4" y="99"/>
                  </a:cubicBezTo>
                  <a:cubicBezTo>
                    <a:pt x="5" y="98"/>
                    <a:pt x="7" y="96"/>
                    <a:pt x="9" y="95"/>
                  </a:cubicBezTo>
                  <a:cubicBezTo>
                    <a:pt x="13" y="91"/>
                    <a:pt x="20" y="89"/>
                    <a:pt x="26" y="89"/>
                  </a:cubicBezTo>
                  <a:cubicBezTo>
                    <a:pt x="30" y="89"/>
                    <a:pt x="35" y="90"/>
                    <a:pt x="39" y="92"/>
                  </a:cubicBezTo>
                  <a:cubicBezTo>
                    <a:pt x="50" y="98"/>
                    <a:pt x="54" y="108"/>
                    <a:pt x="54" y="119"/>
                  </a:cubicBezTo>
                  <a:cubicBezTo>
                    <a:pt x="54" y="123"/>
                    <a:pt x="54" y="125"/>
                    <a:pt x="55" y="125"/>
                  </a:cubicBezTo>
                  <a:cubicBezTo>
                    <a:pt x="55" y="125"/>
                    <a:pt x="57" y="123"/>
                    <a:pt x="60" y="121"/>
                  </a:cubicBezTo>
                  <a:cubicBezTo>
                    <a:pt x="64" y="118"/>
                    <a:pt x="70" y="116"/>
                    <a:pt x="77" y="116"/>
                  </a:cubicBezTo>
                  <a:cubicBezTo>
                    <a:pt x="80" y="116"/>
                    <a:pt x="83" y="117"/>
                    <a:pt x="86" y="118"/>
                  </a:cubicBezTo>
                  <a:cubicBezTo>
                    <a:pt x="88" y="118"/>
                    <a:pt x="89" y="119"/>
                    <a:pt x="91" y="120"/>
                  </a:cubicBezTo>
                  <a:cubicBezTo>
                    <a:pt x="95" y="122"/>
                    <a:pt x="99" y="126"/>
                    <a:pt x="102" y="130"/>
                  </a:cubicBezTo>
                  <a:cubicBezTo>
                    <a:pt x="105" y="135"/>
                    <a:pt x="106" y="140"/>
                    <a:pt x="106" y="146"/>
                  </a:cubicBezTo>
                  <a:cubicBezTo>
                    <a:pt x="106" y="150"/>
                    <a:pt x="106" y="152"/>
                    <a:pt x="107" y="152"/>
                  </a:cubicBezTo>
                  <a:cubicBezTo>
                    <a:pt x="107" y="152"/>
                    <a:pt x="109" y="151"/>
                    <a:pt x="111" y="149"/>
                  </a:cubicBezTo>
                  <a:cubicBezTo>
                    <a:pt x="116" y="145"/>
                    <a:pt x="122" y="143"/>
                    <a:pt x="129" y="143"/>
                  </a:cubicBezTo>
                  <a:cubicBezTo>
                    <a:pt x="133" y="143"/>
                    <a:pt x="138" y="144"/>
                    <a:pt x="142" y="147"/>
                  </a:cubicBezTo>
                  <a:cubicBezTo>
                    <a:pt x="152" y="152"/>
                    <a:pt x="158" y="163"/>
                    <a:pt x="158" y="173"/>
                  </a:cubicBezTo>
                  <a:cubicBezTo>
                    <a:pt x="158" y="178"/>
                    <a:pt x="158" y="181"/>
                    <a:pt x="160" y="181"/>
                  </a:cubicBezTo>
                  <a:cubicBezTo>
                    <a:pt x="161" y="181"/>
                    <a:pt x="163" y="180"/>
                    <a:pt x="165" y="178"/>
                  </a:cubicBezTo>
                  <a:cubicBezTo>
                    <a:pt x="175" y="170"/>
                    <a:pt x="183" y="160"/>
                    <a:pt x="189" y="148"/>
                  </a:cubicBezTo>
                  <a:cubicBezTo>
                    <a:pt x="213" y="103"/>
                    <a:pt x="200" y="49"/>
                    <a:pt x="16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737" name="Group 473">
            <a:extLst>
              <a:ext uri="{FF2B5EF4-FFF2-40B4-BE49-F238E27FC236}">
                <a16:creationId xmlns:a16="http://schemas.microsoft.com/office/drawing/2014/main" id="{B06BF51E-EE9B-16ED-E179-558EB83F84E1}"/>
              </a:ext>
            </a:extLst>
          </p:cNvPr>
          <p:cNvGrpSpPr/>
          <p:nvPr/>
        </p:nvGrpSpPr>
        <p:grpSpPr>
          <a:xfrm>
            <a:off x="10301631" y="5215363"/>
            <a:ext cx="307972" cy="379409"/>
            <a:chOff x="4097338" y="3263900"/>
            <a:chExt cx="307975" cy="379413"/>
          </a:xfrm>
          <a:solidFill>
            <a:srgbClr val="2CC17C"/>
          </a:solidFill>
        </p:grpSpPr>
        <p:sp>
          <p:nvSpPr>
            <p:cNvPr id="1738" name="Freeform 113">
              <a:extLst>
                <a:ext uri="{FF2B5EF4-FFF2-40B4-BE49-F238E27FC236}">
                  <a16:creationId xmlns:a16="http://schemas.microsoft.com/office/drawing/2014/main" id="{8A8517FB-0020-B512-1B1C-29309E725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100" y="3413125"/>
              <a:ext cx="176213" cy="230188"/>
            </a:xfrm>
            <a:custGeom>
              <a:avLst/>
              <a:gdLst/>
              <a:ahLst/>
              <a:cxnLst>
                <a:cxn ang="0">
                  <a:pos x="111" y="61"/>
                </a:cxn>
                <a:cxn ang="0">
                  <a:pos x="92" y="61"/>
                </a:cxn>
                <a:cxn ang="0">
                  <a:pos x="92" y="0"/>
                </a:cxn>
                <a:cxn ang="0">
                  <a:pos x="19" y="0"/>
                </a:cxn>
                <a:cxn ang="0">
                  <a:pos x="19" y="61"/>
                </a:cxn>
                <a:cxn ang="0">
                  <a:pos x="0" y="61"/>
                </a:cxn>
                <a:cxn ang="0">
                  <a:pos x="55" y="145"/>
                </a:cxn>
                <a:cxn ang="0">
                  <a:pos x="111" y="61"/>
                </a:cxn>
              </a:cxnLst>
              <a:rect l="0" t="0" r="r" b="b"/>
              <a:pathLst>
                <a:path w="111" h="145">
                  <a:moveTo>
                    <a:pt x="111" y="61"/>
                  </a:moveTo>
                  <a:lnTo>
                    <a:pt x="92" y="61"/>
                  </a:lnTo>
                  <a:lnTo>
                    <a:pt x="92" y="0"/>
                  </a:lnTo>
                  <a:lnTo>
                    <a:pt x="19" y="0"/>
                  </a:lnTo>
                  <a:lnTo>
                    <a:pt x="19" y="61"/>
                  </a:lnTo>
                  <a:lnTo>
                    <a:pt x="0" y="61"/>
                  </a:lnTo>
                  <a:lnTo>
                    <a:pt x="55" y="145"/>
                  </a:lnTo>
                  <a:lnTo>
                    <a:pt x="111" y="6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39" name="Freeform 114">
              <a:extLst>
                <a:ext uri="{FF2B5EF4-FFF2-40B4-BE49-F238E27FC236}">
                  <a16:creationId xmlns:a16="http://schemas.microsoft.com/office/drawing/2014/main" id="{1252EF1C-9987-1EE2-2075-4CF96EDF6A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7338" y="3263900"/>
              <a:ext cx="177800" cy="230188"/>
            </a:xfrm>
            <a:custGeom>
              <a:avLst/>
              <a:gdLst/>
              <a:ahLst/>
              <a:cxnLst>
                <a:cxn ang="0">
                  <a:pos x="92" y="145"/>
                </a:cxn>
                <a:cxn ang="0">
                  <a:pos x="92" y="84"/>
                </a:cxn>
                <a:cxn ang="0">
                  <a:pos x="112" y="84"/>
                </a:cxn>
                <a:cxn ang="0">
                  <a:pos x="56" y="0"/>
                </a:cxn>
                <a:cxn ang="0">
                  <a:pos x="0" y="84"/>
                </a:cxn>
                <a:cxn ang="0">
                  <a:pos x="20" y="84"/>
                </a:cxn>
                <a:cxn ang="0">
                  <a:pos x="20" y="145"/>
                </a:cxn>
                <a:cxn ang="0">
                  <a:pos x="92" y="145"/>
                </a:cxn>
              </a:cxnLst>
              <a:rect l="0" t="0" r="r" b="b"/>
              <a:pathLst>
                <a:path w="112" h="145">
                  <a:moveTo>
                    <a:pt x="92" y="145"/>
                  </a:moveTo>
                  <a:lnTo>
                    <a:pt x="92" y="84"/>
                  </a:lnTo>
                  <a:lnTo>
                    <a:pt x="112" y="84"/>
                  </a:lnTo>
                  <a:lnTo>
                    <a:pt x="56" y="0"/>
                  </a:lnTo>
                  <a:lnTo>
                    <a:pt x="0" y="84"/>
                  </a:lnTo>
                  <a:lnTo>
                    <a:pt x="20" y="84"/>
                  </a:lnTo>
                  <a:lnTo>
                    <a:pt x="20" y="145"/>
                  </a:lnTo>
                  <a:lnTo>
                    <a:pt x="92" y="14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740" name="Group 476">
            <a:extLst>
              <a:ext uri="{FF2B5EF4-FFF2-40B4-BE49-F238E27FC236}">
                <a16:creationId xmlns:a16="http://schemas.microsoft.com/office/drawing/2014/main" id="{A5F0B3E0-5A34-D0EC-AC5B-4415C4CE36D5}"/>
              </a:ext>
            </a:extLst>
          </p:cNvPr>
          <p:cNvGrpSpPr/>
          <p:nvPr/>
        </p:nvGrpSpPr>
        <p:grpSpPr>
          <a:xfrm>
            <a:off x="8677636" y="5250288"/>
            <a:ext cx="327022" cy="309560"/>
            <a:chOff x="2471738" y="3298825"/>
            <a:chExt cx="327025" cy="309563"/>
          </a:xfrm>
          <a:solidFill>
            <a:srgbClr val="2CC17C"/>
          </a:solidFill>
        </p:grpSpPr>
        <p:sp>
          <p:nvSpPr>
            <p:cNvPr id="1741" name="Freeform 115">
              <a:extLst>
                <a:ext uri="{FF2B5EF4-FFF2-40B4-BE49-F238E27FC236}">
                  <a16:creationId xmlns:a16="http://schemas.microsoft.com/office/drawing/2014/main" id="{1D1A5B4D-1F07-2E53-454F-F510E6402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1738" y="3530600"/>
              <a:ext cx="327025" cy="77788"/>
            </a:xfrm>
            <a:custGeom>
              <a:avLst/>
              <a:gdLst/>
              <a:ahLst/>
              <a:cxnLst>
                <a:cxn ang="0">
                  <a:pos x="187" y="30"/>
                </a:cxn>
                <a:cxn ang="0">
                  <a:pos x="19" y="30"/>
                </a:cxn>
                <a:cxn ang="0">
                  <a:pos x="19" y="1"/>
                </a:cxn>
                <a:cxn ang="0">
                  <a:pos x="0" y="1"/>
                </a:cxn>
                <a:cxn ang="0">
                  <a:pos x="0" y="49"/>
                </a:cxn>
                <a:cxn ang="0">
                  <a:pos x="206" y="49"/>
                </a:cxn>
                <a:cxn ang="0">
                  <a:pos x="206" y="0"/>
                </a:cxn>
                <a:cxn ang="0">
                  <a:pos x="187" y="0"/>
                </a:cxn>
                <a:cxn ang="0">
                  <a:pos x="187" y="30"/>
                </a:cxn>
              </a:cxnLst>
              <a:rect l="0" t="0" r="r" b="b"/>
              <a:pathLst>
                <a:path w="206" h="49">
                  <a:moveTo>
                    <a:pt x="187" y="30"/>
                  </a:moveTo>
                  <a:lnTo>
                    <a:pt x="19" y="30"/>
                  </a:lnTo>
                  <a:lnTo>
                    <a:pt x="19" y="1"/>
                  </a:lnTo>
                  <a:lnTo>
                    <a:pt x="0" y="1"/>
                  </a:lnTo>
                  <a:lnTo>
                    <a:pt x="0" y="49"/>
                  </a:lnTo>
                  <a:lnTo>
                    <a:pt x="206" y="49"/>
                  </a:lnTo>
                  <a:lnTo>
                    <a:pt x="206" y="0"/>
                  </a:lnTo>
                  <a:lnTo>
                    <a:pt x="187" y="0"/>
                  </a:lnTo>
                  <a:lnTo>
                    <a:pt x="187" y="3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42" name="Freeform 116">
              <a:extLst>
                <a:ext uri="{FF2B5EF4-FFF2-40B4-BE49-F238E27FC236}">
                  <a16:creationId xmlns:a16="http://schemas.microsoft.com/office/drawing/2014/main" id="{285C9AE7-3D45-B1A3-F929-5C814AE1A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7775" y="3298825"/>
              <a:ext cx="241300" cy="257175"/>
            </a:xfrm>
            <a:custGeom>
              <a:avLst/>
              <a:gdLst/>
              <a:ahLst/>
              <a:cxnLst>
                <a:cxn ang="0">
                  <a:pos x="26" y="94"/>
                </a:cxn>
                <a:cxn ang="0">
                  <a:pos x="26" y="162"/>
                </a:cxn>
                <a:cxn ang="0">
                  <a:pos x="125" y="162"/>
                </a:cxn>
                <a:cxn ang="0">
                  <a:pos x="125" y="94"/>
                </a:cxn>
                <a:cxn ang="0">
                  <a:pos x="152" y="94"/>
                </a:cxn>
                <a:cxn ang="0">
                  <a:pos x="76" y="0"/>
                </a:cxn>
                <a:cxn ang="0">
                  <a:pos x="0" y="94"/>
                </a:cxn>
                <a:cxn ang="0">
                  <a:pos x="26" y="94"/>
                </a:cxn>
              </a:cxnLst>
              <a:rect l="0" t="0" r="r" b="b"/>
              <a:pathLst>
                <a:path w="152" h="162">
                  <a:moveTo>
                    <a:pt x="26" y="94"/>
                  </a:moveTo>
                  <a:lnTo>
                    <a:pt x="26" y="162"/>
                  </a:lnTo>
                  <a:lnTo>
                    <a:pt x="125" y="162"/>
                  </a:lnTo>
                  <a:lnTo>
                    <a:pt x="125" y="94"/>
                  </a:lnTo>
                  <a:lnTo>
                    <a:pt x="152" y="94"/>
                  </a:lnTo>
                  <a:lnTo>
                    <a:pt x="76" y="0"/>
                  </a:lnTo>
                  <a:lnTo>
                    <a:pt x="0" y="94"/>
                  </a:lnTo>
                  <a:lnTo>
                    <a:pt x="26" y="9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743" name="Group 479">
            <a:extLst>
              <a:ext uri="{FF2B5EF4-FFF2-40B4-BE49-F238E27FC236}">
                <a16:creationId xmlns:a16="http://schemas.microsoft.com/office/drawing/2014/main" id="{A0481668-D6A9-D446-A35C-A49E0C972B75}"/>
              </a:ext>
            </a:extLst>
          </p:cNvPr>
          <p:cNvGrpSpPr/>
          <p:nvPr/>
        </p:nvGrpSpPr>
        <p:grpSpPr>
          <a:xfrm>
            <a:off x="9715851" y="3159606"/>
            <a:ext cx="384171" cy="384171"/>
            <a:chOff x="3509963" y="1497013"/>
            <a:chExt cx="384175" cy="384175"/>
          </a:xfrm>
          <a:solidFill>
            <a:srgbClr val="10A9A6"/>
          </a:solidFill>
        </p:grpSpPr>
        <p:sp>
          <p:nvSpPr>
            <p:cNvPr id="1744" name="Freeform 117">
              <a:extLst>
                <a:ext uri="{FF2B5EF4-FFF2-40B4-BE49-F238E27FC236}">
                  <a16:creationId xmlns:a16="http://schemas.microsoft.com/office/drawing/2014/main" id="{5BF3C810-AEA8-0CA8-FC06-A96F61C7CFB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09963" y="1497013"/>
              <a:ext cx="384175" cy="384175"/>
            </a:xfrm>
            <a:custGeom>
              <a:avLst/>
              <a:gdLst/>
              <a:ahLst/>
              <a:cxnLst>
                <a:cxn ang="0">
                  <a:pos x="126" y="0"/>
                </a:cxn>
                <a:cxn ang="0">
                  <a:pos x="0" y="126"/>
                </a:cxn>
                <a:cxn ang="0">
                  <a:pos x="126" y="252"/>
                </a:cxn>
                <a:cxn ang="0">
                  <a:pos x="252" y="126"/>
                </a:cxn>
                <a:cxn ang="0">
                  <a:pos x="126" y="0"/>
                </a:cxn>
                <a:cxn ang="0">
                  <a:pos x="126" y="229"/>
                </a:cxn>
                <a:cxn ang="0">
                  <a:pos x="23" y="126"/>
                </a:cxn>
                <a:cxn ang="0">
                  <a:pos x="126" y="22"/>
                </a:cxn>
                <a:cxn ang="0">
                  <a:pos x="229" y="126"/>
                </a:cxn>
                <a:cxn ang="0">
                  <a:pos x="126" y="229"/>
                </a:cxn>
              </a:cxnLst>
              <a:rect l="0" t="0" r="r" b="b"/>
              <a:pathLst>
                <a:path w="252" h="252">
                  <a:moveTo>
                    <a:pt x="126" y="0"/>
                  </a:moveTo>
                  <a:cubicBezTo>
                    <a:pt x="56" y="0"/>
                    <a:pt x="0" y="56"/>
                    <a:pt x="0" y="126"/>
                  </a:cubicBezTo>
                  <a:cubicBezTo>
                    <a:pt x="0" y="195"/>
                    <a:pt x="56" y="252"/>
                    <a:pt x="126" y="252"/>
                  </a:cubicBezTo>
                  <a:cubicBezTo>
                    <a:pt x="195" y="252"/>
                    <a:pt x="252" y="195"/>
                    <a:pt x="252" y="126"/>
                  </a:cubicBezTo>
                  <a:cubicBezTo>
                    <a:pt x="252" y="56"/>
                    <a:pt x="195" y="0"/>
                    <a:pt x="126" y="0"/>
                  </a:cubicBezTo>
                  <a:moveTo>
                    <a:pt x="126" y="229"/>
                  </a:moveTo>
                  <a:cubicBezTo>
                    <a:pt x="69" y="229"/>
                    <a:pt x="23" y="183"/>
                    <a:pt x="23" y="126"/>
                  </a:cubicBezTo>
                  <a:cubicBezTo>
                    <a:pt x="23" y="69"/>
                    <a:pt x="69" y="22"/>
                    <a:pt x="126" y="22"/>
                  </a:cubicBezTo>
                  <a:cubicBezTo>
                    <a:pt x="183" y="22"/>
                    <a:pt x="229" y="69"/>
                    <a:pt x="229" y="126"/>
                  </a:cubicBezTo>
                  <a:cubicBezTo>
                    <a:pt x="229" y="183"/>
                    <a:pt x="183" y="229"/>
                    <a:pt x="126" y="22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45" name="Freeform 118">
              <a:extLst>
                <a:ext uri="{FF2B5EF4-FFF2-40B4-BE49-F238E27FC236}">
                  <a16:creationId xmlns:a16="http://schemas.microsoft.com/office/drawing/2014/main" id="{266731F5-37F9-9CB7-D138-5391D159D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5050" y="1641475"/>
              <a:ext cx="44450" cy="31750"/>
            </a:xfrm>
            <a:custGeom>
              <a:avLst/>
              <a:gdLst/>
              <a:ahLst/>
              <a:cxnLst>
                <a:cxn ang="0">
                  <a:pos x="30" y="0"/>
                </a:cxn>
                <a:cxn ang="0">
                  <a:pos x="5" y="0"/>
                </a:cxn>
                <a:cxn ang="0">
                  <a:pos x="0" y="21"/>
                </a:cxn>
                <a:cxn ang="0">
                  <a:pos x="28" y="21"/>
                </a:cxn>
                <a:cxn ang="0">
                  <a:pos x="30" y="0"/>
                </a:cxn>
              </a:cxnLst>
              <a:rect l="0" t="0" r="r" b="b"/>
              <a:pathLst>
                <a:path w="30" h="21">
                  <a:moveTo>
                    <a:pt x="30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2" y="7"/>
                    <a:pt x="0" y="14"/>
                    <a:pt x="0" y="21"/>
                  </a:cubicBezTo>
                  <a:cubicBezTo>
                    <a:pt x="28" y="21"/>
                    <a:pt x="28" y="21"/>
                    <a:pt x="28" y="21"/>
                  </a:cubicBezTo>
                  <a:cubicBezTo>
                    <a:pt x="29" y="14"/>
                    <a:pt x="29" y="7"/>
                    <a:pt x="3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46" name="Freeform 119">
              <a:extLst>
                <a:ext uri="{FF2B5EF4-FFF2-40B4-BE49-F238E27FC236}">
                  <a16:creationId xmlns:a16="http://schemas.microsoft.com/office/drawing/2014/main" id="{A4C04485-759B-9934-B5C4-5143D88CE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5688" y="1573213"/>
              <a:ext cx="47625" cy="41275"/>
            </a:xfrm>
            <a:custGeom>
              <a:avLst/>
              <a:gdLst/>
              <a:ahLst/>
              <a:cxnLst>
                <a:cxn ang="0">
                  <a:pos x="0" y="27"/>
                </a:cxn>
                <a:cxn ang="0">
                  <a:pos x="21" y="27"/>
                </a:cxn>
                <a:cxn ang="0">
                  <a:pos x="29" y="5"/>
                </a:cxn>
                <a:cxn ang="0">
                  <a:pos x="31" y="0"/>
                </a:cxn>
                <a:cxn ang="0">
                  <a:pos x="0" y="27"/>
                </a:cxn>
              </a:cxnLst>
              <a:rect l="0" t="0" r="r" b="b"/>
              <a:pathLst>
                <a:path w="31" h="27">
                  <a:moveTo>
                    <a:pt x="0" y="27"/>
                  </a:moveTo>
                  <a:cubicBezTo>
                    <a:pt x="21" y="27"/>
                    <a:pt x="21" y="27"/>
                    <a:pt x="21" y="27"/>
                  </a:cubicBezTo>
                  <a:cubicBezTo>
                    <a:pt x="23" y="19"/>
                    <a:pt x="25" y="12"/>
                    <a:pt x="29" y="5"/>
                  </a:cubicBezTo>
                  <a:cubicBezTo>
                    <a:pt x="30" y="3"/>
                    <a:pt x="30" y="2"/>
                    <a:pt x="31" y="0"/>
                  </a:cubicBezTo>
                  <a:cubicBezTo>
                    <a:pt x="19" y="6"/>
                    <a:pt x="8" y="16"/>
                    <a:pt x="0" y="2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47" name="Freeform 120">
              <a:extLst>
                <a:ext uri="{FF2B5EF4-FFF2-40B4-BE49-F238E27FC236}">
                  <a16:creationId xmlns:a16="http://schemas.microsoft.com/office/drawing/2014/main" id="{7220C644-4D6B-B78F-CDAF-B1389AE77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013" y="1701800"/>
              <a:ext cx="47625" cy="33338"/>
            </a:xfrm>
            <a:custGeom>
              <a:avLst/>
              <a:gdLst/>
              <a:ahLst/>
              <a:cxnLst>
                <a:cxn ang="0">
                  <a:pos x="0" y="21"/>
                </a:cxn>
                <a:cxn ang="0">
                  <a:pos x="26" y="21"/>
                </a:cxn>
                <a:cxn ang="0">
                  <a:pos x="31" y="0"/>
                </a:cxn>
                <a:cxn ang="0">
                  <a:pos x="2" y="0"/>
                </a:cxn>
                <a:cxn ang="0">
                  <a:pos x="0" y="21"/>
                </a:cxn>
              </a:cxnLst>
              <a:rect l="0" t="0" r="r" b="b"/>
              <a:pathLst>
                <a:path w="31" h="21">
                  <a:moveTo>
                    <a:pt x="0" y="21"/>
                  </a:moveTo>
                  <a:cubicBezTo>
                    <a:pt x="26" y="21"/>
                    <a:pt x="26" y="21"/>
                    <a:pt x="26" y="21"/>
                  </a:cubicBezTo>
                  <a:cubicBezTo>
                    <a:pt x="29" y="14"/>
                    <a:pt x="30" y="7"/>
                    <a:pt x="3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7"/>
                    <a:pt x="1" y="14"/>
                    <a:pt x="0" y="2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48" name="Freeform 121">
              <a:extLst>
                <a:ext uri="{FF2B5EF4-FFF2-40B4-BE49-F238E27FC236}">
                  <a16:creationId xmlns:a16="http://schemas.microsoft.com/office/drawing/2014/main" id="{A0F5B58C-6992-F5D9-9944-A9AA63B4D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013" y="1641475"/>
              <a:ext cx="47625" cy="31750"/>
            </a:xfrm>
            <a:custGeom>
              <a:avLst/>
              <a:gdLst/>
              <a:ahLst/>
              <a:cxnLst>
                <a:cxn ang="0">
                  <a:pos x="2" y="21"/>
                </a:cxn>
                <a:cxn ang="0">
                  <a:pos x="31" y="21"/>
                </a:cxn>
                <a:cxn ang="0">
                  <a:pos x="26" y="0"/>
                </a:cxn>
                <a:cxn ang="0">
                  <a:pos x="0" y="0"/>
                </a:cxn>
                <a:cxn ang="0">
                  <a:pos x="2" y="21"/>
                </a:cxn>
              </a:cxnLst>
              <a:rect l="0" t="0" r="r" b="b"/>
              <a:pathLst>
                <a:path w="31" h="21">
                  <a:moveTo>
                    <a:pt x="2" y="21"/>
                  </a:moveTo>
                  <a:cubicBezTo>
                    <a:pt x="31" y="21"/>
                    <a:pt x="31" y="21"/>
                    <a:pt x="31" y="21"/>
                  </a:cubicBezTo>
                  <a:cubicBezTo>
                    <a:pt x="30" y="14"/>
                    <a:pt x="29" y="7"/>
                    <a:pt x="2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7"/>
                    <a:pt x="2" y="14"/>
                    <a:pt x="2" y="2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49" name="Freeform 122">
              <a:extLst>
                <a:ext uri="{FF2B5EF4-FFF2-40B4-BE49-F238E27FC236}">
                  <a16:creationId xmlns:a16="http://schemas.microsoft.com/office/drawing/2014/main" id="{EF729795-40F8-21D7-82C0-1869FA91B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788" y="1763713"/>
              <a:ext cx="46038" cy="39688"/>
            </a:xfrm>
            <a:custGeom>
              <a:avLst/>
              <a:gdLst/>
              <a:ahLst/>
              <a:cxnLst>
                <a:cxn ang="0">
                  <a:pos x="3" y="21"/>
                </a:cxn>
                <a:cxn ang="0">
                  <a:pos x="0" y="26"/>
                </a:cxn>
                <a:cxn ang="0">
                  <a:pos x="31" y="0"/>
                </a:cxn>
                <a:cxn ang="0">
                  <a:pos x="11" y="0"/>
                </a:cxn>
                <a:cxn ang="0">
                  <a:pos x="3" y="21"/>
                </a:cxn>
              </a:cxnLst>
              <a:rect l="0" t="0" r="r" b="b"/>
              <a:pathLst>
                <a:path w="31" h="26">
                  <a:moveTo>
                    <a:pt x="3" y="21"/>
                  </a:moveTo>
                  <a:cubicBezTo>
                    <a:pt x="2" y="23"/>
                    <a:pt x="1" y="25"/>
                    <a:pt x="0" y="26"/>
                  </a:cubicBezTo>
                  <a:cubicBezTo>
                    <a:pt x="13" y="20"/>
                    <a:pt x="23" y="11"/>
                    <a:pt x="31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9" y="7"/>
                    <a:pt x="6" y="15"/>
                    <a:pt x="3" y="2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50" name="Freeform 123">
              <a:extLst>
                <a:ext uri="{FF2B5EF4-FFF2-40B4-BE49-F238E27FC236}">
                  <a16:creationId xmlns:a16="http://schemas.microsoft.com/office/drawing/2014/main" id="{97951404-8A33-3DA9-6E02-516E2571C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788" y="1573213"/>
              <a:ext cx="46038" cy="41275"/>
            </a:xfrm>
            <a:custGeom>
              <a:avLst/>
              <a:gdLst/>
              <a:ahLst/>
              <a:cxnLst>
                <a:cxn ang="0">
                  <a:pos x="11" y="27"/>
                </a:cxn>
                <a:cxn ang="0">
                  <a:pos x="31" y="27"/>
                </a:cxn>
                <a:cxn ang="0">
                  <a:pos x="0" y="0"/>
                </a:cxn>
                <a:cxn ang="0">
                  <a:pos x="3" y="5"/>
                </a:cxn>
                <a:cxn ang="0">
                  <a:pos x="11" y="27"/>
                </a:cxn>
              </a:cxnLst>
              <a:rect l="0" t="0" r="r" b="b"/>
              <a:pathLst>
                <a:path w="31" h="27">
                  <a:moveTo>
                    <a:pt x="11" y="27"/>
                  </a:moveTo>
                  <a:cubicBezTo>
                    <a:pt x="31" y="27"/>
                    <a:pt x="31" y="27"/>
                    <a:pt x="31" y="27"/>
                  </a:cubicBezTo>
                  <a:cubicBezTo>
                    <a:pt x="23" y="16"/>
                    <a:pt x="13" y="6"/>
                    <a:pt x="0" y="0"/>
                  </a:cubicBezTo>
                  <a:cubicBezTo>
                    <a:pt x="1" y="2"/>
                    <a:pt x="2" y="3"/>
                    <a:pt x="3" y="5"/>
                  </a:cubicBezTo>
                  <a:cubicBezTo>
                    <a:pt x="6" y="12"/>
                    <a:pt x="9" y="19"/>
                    <a:pt x="11" y="2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51" name="Freeform 124">
              <a:extLst>
                <a:ext uri="{FF2B5EF4-FFF2-40B4-BE49-F238E27FC236}">
                  <a16:creationId xmlns:a16="http://schemas.microsoft.com/office/drawing/2014/main" id="{39CEA42F-39A3-909B-BCD6-681677BD9B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5688" y="1763713"/>
              <a:ext cx="47625" cy="39688"/>
            </a:xfrm>
            <a:custGeom>
              <a:avLst/>
              <a:gdLst/>
              <a:ahLst/>
              <a:cxnLst>
                <a:cxn ang="0">
                  <a:pos x="21" y="0"/>
                </a:cxn>
                <a:cxn ang="0">
                  <a:pos x="0" y="0"/>
                </a:cxn>
                <a:cxn ang="0">
                  <a:pos x="31" y="26"/>
                </a:cxn>
                <a:cxn ang="0">
                  <a:pos x="29" y="21"/>
                </a:cxn>
                <a:cxn ang="0">
                  <a:pos x="21" y="0"/>
                </a:cxn>
              </a:cxnLst>
              <a:rect l="0" t="0" r="r" b="b"/>
              <a:pathLst>
                <a:path w="31" h="26">
                  <a:moveTo>
                    <a:pt x="2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8" y="11"/>
                    <a:pt x="19" y="20"/>
                    <a:pt x="31" y="26"/>
                  </a:cubicBezTo>
                  <a:cubicBezTo>
                    <a:pt x="30" y="25"/>
                    <a:pt x="30" y="23"/>
                    <a:pt x="29" y="21"/>
                  </a:cubicBezTo>
                  <a:cubicBezTo>
                    <a:pt x="25" y="15"/>
                    <a:pt x="23" y="7"/>
                    <a:pt x="21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52" name="Freeform 125">
              <a:extLst>
                <a:ext uri="{FF2B5EF4-FFF2-40B4-BE49-F238E27FC236}">
                  <a16:creationId xmlns:a16="http://schemas.microsoft.com/office/drawing/2014/main" id="{21A43DEB-5E88-0D36-2780-836EF148FB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5050" y="1701800"/>
              <a:ext cx="44450" cy="33338"/>
            </a:xfrm>
            <a:custGeom>
              <a:avLst/>
              <a:gdLst/>
              <a:ahLst/>
              <a:cxnLst>
                <a:cxn ang="0">
                  <a:pos x="28" y="0"/>
                </a:cxn>
                <a:cxn ang="0">
                  <a:pos x="0" y="0"/>
                </a:cxn>
                <a:cxn ang="0">
                  <a:pos x="5" y="21"/>
                </a:cxn>
                <a:cxn ang="0">
                  <a:pos x="30" y="21"/>
                </a:cxn>
                <a:cxn ang="0">
                  <a:pos x="28" y="0"/>
                </a:cxn>
              </a:cxnLst>
              <a:rect l="0" t="0" r="r" b="b"/>
              <a:pathLst>
                <a:path w="30" h="21">
                  <a:moveTo>
                    <a:pt x="2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7"/>
                    <a:pt x="2" y="14"/>
                    <a:pt x="5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29" y="14"/>
                    <a:pt x="29" y="7"/>
                    <a:pt x="28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53" name="Freeform 126">
              <a:extLst>
                <a:ext uri="{FF2B5EF4-FFF2-40B4-BE49-F238E27FC236}">
                  <a16:creationId xmlns:a16="http://schemas.microsoft.com/office/drawing/2014/main" id="{AB612256-00DE-A786-3C03-28AB1A395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338" y="1563688"/>
              <a:ext cx="31750" cy="5080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33"/>
                </a:cxn>
                <a:cxn ang="0">
                  <a:pos x="21" y="33"/>
                </a:cxn>
                <a:cxn ang="0">
                  <a:pos x="0" y="0"/>
                </a:cxn>
              </a:cxnLst>
              <a:rect l="0" t="0" r="r" b="b"/>
              <a:pathLst>
                <a:path w="21" h="33">
                  <a:moveTo>
                    <a:pt x="0" y="0"/>
                  </a:moveTo>
                  <a:cubicBezTo>
                    <a:pt x="0" y="33"/>
                    <a:pt x="0" y="33"/>
                    <a:pt x="0" y="33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16" y="17"/>
                    <a:pt x="8" y="5"/>
                    <a:pt x="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54" name="Freeform 127">
              <a:extLst>
                <a:ext uri="{FF2B5EF4-FFF2-40B4-BE49-F238E27FC236}">
                  <a16:creationId xmlns:a16="http://schemas.microsoft.com/office/drawing/2014/main" id="{76A29C41-1AD1-F671-4FAA-526688FE3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013" y="1563688"/>
              <a:ext cx="33338" cy="50800"/>
            </a:xfrm>
            <a:custGeom>
              <a:avLst/>
              <a:gdLst/>
              <a:ahLst/>
              <a:cxnLst>
                <a:cxn ang="0">
                  <a:pos x="0" y="33"/>
                </a:cxn>
                <a:cxn ang="0">
                  <a:pos x="21" y="33"/>
                </a:cxn>
                <a:cxn ang="0">
                  <a:pos x="21" y="0"/>
                </a:cxn>
                <a:cxn ang="0">
                  <a:pos x="0" y="33"/>
                </a:cxn>
              </a:cxnLst>
              <a:rect l="0" t="0" r="r" b="b"/>
              <a:pathLst>
                <a:path w="21" h="33">
                  <a:moveTo>
                    <a:pt x="0" y="33"/>
                  </a:moveTo>
                  <a:cubicBezTo>
                    <a:pt x="21" y="33"/>
                    <a:pt x="21" y="33"/>
                    <a:pt x="21" y="33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3" y="5"/>
                    <a:pt x="5" y="17"/>
                    <a:pt x="0" y="3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55" name="Freeform 128">
              <a:extLst>
                <a:ext uri="{FF2B5EF4-FFF2-40B4-BE49-F238E27FC236}">
                  <a16:creationId xmlns:a16="http://schemas.microsoft.com/office/drawing/2014/main" id="{8719486A-392F-AB4A-2CD6-9BAD35FD2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488" y="1701800"/>
              <a:ext cx="42863" cy="33338"/>
            </a:xfrm>
            <a:custGeom>
              <a:avLst/>
              <a:gdLst/>
              <a:ahLst/>
              <a:cxnLst>
                <a:cxn ang="0">
                  <a:pos x="2" y="21"/>
                </a:cxn>
                <a:cxn ang="0">
                  <a:pos x="28" y="21"/>
                </a:cxn>
                <a:cxn ang="0">
                  <a:pos x="28" y="0"/>
                </a:cxn>
                <a:cxn ang="0">
                  <a:pos x="0" y="0"/>
                </a:cxn>
                <a:cxn ang="0">
                  <a:pos x="2" y="21"/>
                </a:cxn>
              </a:cxnLst>
              <a:rect l="0" t="0" r="r" b="b"/>
              <a:pathLst>
                <a:path w="28" h="21">
                  <a:moveTo>
                    <a:pt x="2" y="21"/>
                  </a:moveTo>
                  <a:cubicBezTo>
                    <a:pt x="28" y="21"/>
                    <a:pt x="28" y="21"/>
                    <a:pt x="28" y="21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7"/>
                    <a:pt x="1" y="14"/>
                    <a:pt x="2" y="2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56" name="Freeform 129">
              <a:extLst>
                <a:ext uri="{FF2B5EF4-FFF2-40B4-BE49-F238E27FC236}">
                  <a16:creationId xmlns:a16="http://schemas.microsoft.com/office/drawing/2014/main" id="{10D16779-E076-E41B-252B-A830944487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488" y="1641475"/>
              <a:ext cx="42863" cy="31750"/>
            </a:xfrm>
            <a:custGeom>
              <a:avLst/>
              <a:gdLst/>
              <a:ahLst/>
              <a:cxnLst>
                <a:cxn ang="0">
                  <a:pos x="0" y="21"/>
                </a:cxn>
                <a:cxn ang="0">
                  <a:pos x="28" y="21"/>
                </a:cxn>
                <a:cxn ang="0">
                  <a:pos x="28" y="0"/>
                </a:cxn>
                <a:cxn ang="0">
                  <a:pos x="2" y="0"/>
                </a:cxn>
                <a:cxn ang="0">
                  <a:pos x="0" y="21"/>
                </a:cxn>
              </a:cxnLst>
              <a:rect l="0" t="0" r="r" b="b"/>
              <a:pathLst>
                <a:path w="28" h="21">
                  <a:moveTo>
                    <a:pt x="0" y="21"/>
                  </a:moveTo>
                  <a:cubicBezTo>
                    <a:pt x="28" y="21"/>
                    <a:pt x="28" y="21"/>
                    <a:pt x="28" y="21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7"/>
                    <a:pt x="0" y="14"/>
                    <a:pt x="0" y="2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57" name="Freeform 130">
              <a:extLst>
                <a:ext uri="{FF2B5EF4-FFF2-40B4-BE49-F238E27FC236}">
                  <a16:creationId xmlns:a16="http://schemas.microsoft.com/office/drawing/2014/main" id="{F7D8AAC8-9280-8DAB-EFF1-3949B45AC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338" y="1641475"/>
              <a:ext cx="42863" cy="317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21"/>
                </a:cxn>
                <a:cxn ang="0">
                  <a:pos x="28" y="21"/>
                </a:cxn>
                <a:cxn ang="0">
                  <a:pos x="26" y="0"/>
                </a:cxn>
                <a:cxn ang="0">
                  <a:pos x="0" y="0"/>
                </a:cxn>
              </a:cxnLst>
              <a:rect l="0" t="0" r="r" b="b"/>
              <a:pathLst>
                <a:path w="28" h="21">
                  <a:moveTo>
                    <a:pt x="0" y="0"/>
                  </a:moveTo>
                  <a:cubicBezTo>
                    <a:pt x="0" y="21"/>
                    <a:pt x="0" y="21"/>
                    <a:pt x="0" y="21"/>
                  </a:cubicBezTo>
                  <a:cubicBezTo>
                    <a:pt x="28" y="21"/>
                    <a:pt x="28" y="21"/>
                    <a:pt x="28" y="21"/>
                  </a:cubicBezTo>
                  <a:cubicBezTo>
                    <a:pt x="28" y="14"/>
                    <a:pt x="27" y="7"/>
                    <a:pt x="26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58" name="Freeform 131">
              <a:extLst>
                <a:ext uri="{FF2B5EF4-FFF2-40B4-BE49-F238E27FC236}">
                  <a16:creationId xmlns:a16="http://schemas.microsoft.com/office/drawing/2014/main" id="{75AFE41A-F1A6-3CC8-A654-D652197CB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338" y="1701800"/>
              <a:ext cx="42863" cy="33338"/>
            </a:xfrm>
            <a:custGeom>
              <a:avLst/>
              <a:gdLst/>
              <a:ahLst/>
              <a:cxnLst>
                <a:cxn ang="0">
                  <a:pos x="0" y="21"/>
                </a:cxn>
                <a:cxn ang="0">
                  <a:pos x="26" y="21"/>
                </a:cxn>
                <a:cxn ang="0">
                  <a:pos x="28" y="0"/>
                </a:cxn>
                <a:cxn ang="0">
                  <a:pos x="0" y="0"/>
                </a:cxn>
                <a:cxn ang="0">
                  <a:pos x="0" y="21"/>
                </a:cxn>
              </a:cxnLst>
              <a:rect l="0" t="0" r="r" b="b"/>
              <a:pathLst>
                <a:path w="28" h="21">
                  <a:moveTo>
                    <a:pt x="0" y="21"/>
                  </a:moveTo>
                  <a:cubicBezTo>
                    <a:pt x="26" y="21"/>
                    <a:pt x="26" y="21"/>
                    <a:pt x="26" y="21"/>
                  </a:cubicBezTo>
                  <a:cubicBezTo>
                    <a:pt x="27" y="14"/>
                    <a:pt x="28" y="7"/>
                    <a:pt x="28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2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59" name="Freeform 132">
              <a:extLst>
                <a:ext uri="{FF2B5EF4-FFF2-40B4-BE49-F238E27FC236}">
                  <a16:creationId xmlns:a16="http://schemas.microsoft.com/office/drawing/2014/main" id="{665171D3-CEBD-1D0B-4B02-899B82360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013" y="1763713"/>
              <a:ext cx="33338" cy="49213"/>
            </a:xfrm>
            <a:custGeom>
              <a:avLst/>
              <a:gdLst/>
              <a:ahLst/>
              <a:cxnLst>
                <a:cxn ang="0">
                  <a:pos x="21" y="33"/>
                </a:cxn>
                <a:cxn ang="0">
                  <a:pos x="21" y="0"/>
                </a:cxn>
                <a:cxn ang="0">
                  <a:pos x="0" y="0"/>
                </a:cxn>
                <a:cxn ang="0">
                  <a:pos x="21" y="33"/>
                </a:cxn>
              </a:cxnLst>
              <a:rect l="0" t="0" r="r" b="b"/>
              <a:pathLst>
                <a:path w="21" h="33">
                  <a:moveTo>
                    <a:pt x="21" y="33"/>
                  </a:moveTo>
                  <a:cubicBezTo>
                    <a:pt x="21" y="0"/>
                    <a:pt x="21" y="0"/>
                    <a:pt x="2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16"/>
                    <a:pt x="13" y="27"/>
                    <a:pt x="21" y="3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60" name="Freeform 133">
              <a:extLst>
                <a:ext uri="{FF2B5EF4-FFF2-40B4-BE49-F238E27FC236}">
                  <a16:creationId xmlns:a16="http://schemas.microsoft.com/office/drawing/2014/main" id="{2F165982-1F74-D9F1-5FA0-FE5B4875D7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338" y="1763713"/>
              <a:ext cx="31750" cy="49213"/>
            </a:xfrm>
            <a:custGeom>
              <a:avLst/>
              <a:gdLst/>
              <a:ahLst/>
              <a:cxnLst>
                <a:cxn ang="0">
                  <a:pos x="0" y="33"/>
                </a:cxn>
                <a:cxn ang="0">
                  <a:pos x="21" y="0"/>
                </a:cxn>
                <a:cxn ang="0">
                  <a:pos x="0" y="0"/>
                </a:cxn>
                <a:cxn ang="0">
                  <a:pos x="0" y="33"/>
                </a:cxn>
              </a:cxnLst>
              <a:rect l="0" t="0" r="r" b="b"/>
              <a:pathLst>
                <a:path w="21" h="33">
                  <a:moveTo>
                    <a:pt x="0" y="33"/>
                  </a:moveTo>
                  <a:cubicBezTo>
                    <a:pt x="8" y="27"/>
                    <a:pt x="16" y="16"/>
                    <a:pt x="21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3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761" name="عنصر نائب لرقم الشريحة 3">
            <a:extLst>
              <a:ext uri="{FF2B5EF4-FFF2-40B4-BE49-F238E27FC236}">
                <a16:creationId xmlns:a16="http://schemas.microsoft.com/office/drawing/2014/main" id="{5B1C315A-FB36-F721-38D8-726741025C2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38200" y="6356350"/>
            <a:ext cx="2743200" cy="365125"/>
          </a:xfrm>
        </p:spPr>
        <p:txBody>
          <a:bodyPr/>
          <a:lstStyle/>
          <a:p>
            <a:fld id="{30C30D6F-9516-7D45-ACC3-4201266FFCA8}" type="slidenum">
              <a:rPr lang="ar-SA" smtClean="0"/>
              <a:t>89</a:t>
            </a:fld>
            <a:endParaRPr lang="ar-SA" dirty="0"/>
          </a:p>
        </p:txBody>
      </p:sp>
    </p:spTree>
    <p:extLst>
      <p:ext uri="{BB962C8B-B14F-4D97-AF65-F5344CB8AC3E}">
        <p14:creationId xmlns:p14="http://schemas.microsoft.com/office/powerpoint/2010/main" val="4208834116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48" name="موصل مستقيم 147">
            <a:extLst>
              <a:ext uri="{FF2B5EF4-FFF2-40B4-BE49-F238E27FC236}">
                <a16:creationId xmlns:a16="http://schemas.microsoft.com/office/drawing/2014/main" id="{DDB3E4E8-C70C-6F14-4EED-F9DA53C267DA}"/>
              </a:ext>
            </a:extLst>
          </p:cNvPr>
          <p:cNvCxnSpPr/>
          <p:nvPr/>
        </p:nvCxnSpPr>
        <p:spPr>
          <a:xfrm flipH="1">
            <a:off x="7129849" y="889686"/>
            <a:ext cx="506215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9" name="Text Placeholder 1">
            <a:extLst>
              <a:ext uri="{FF2B5EF4-FFF2-40B4-BE49-F238E27FC236}">
                <a16:creationId xmlns:a16="http://schemas.microsoft.com/office/drawing/2014/main" id="{2A2848B1-E33B-3504-026D-4FE1E6AC7730}"/>
              </a:ext>
            </a:extLst>
          </p:cNvPr>
          <p:cNvSpPr txBox="1">
            <a:spLocks/>
          </p:cNvSpPr>
          <p:nvPr/>
        </p:nvSpPr>
        <p:spPr>
          <a:xfrm>
            <a:off x="884711" y="342484"/>
            <a:ext cx="11220450" cy="50479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ايقونات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pic>
        <p:nvPicPr>
          <p:cNvPr id="7" name="صورة 6">
            <a:extLst>
              <a:ext uri="{FF2B5EF4-FFF2-40B4-BE49-F238E27FC236}">
                <a16:creationId xmlns:a16="http://schemas.microsoft.com/office/drawing/2014/main" id="{76F9C270-74B3-2872-5723-1881A263A85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pic>
        <p:nvPicPr>
          <p:cNvPr id="2" name="صورة 1">
            <a:extLst>
              <a:ext uri="{FF2B5EF4-FFF2-40B4-BE49-F238E27FC236}">
                <a16:creationId xmlns:a16="http://schemas.microsoft.com/office/drawing/2014/main" id="{F7289E09-1AC6-8E21-EF09-48E70E65622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419600" y="6600265"/>
            <a:ext cx="7772400" cy="266700"/>
          </a:xfrm>
          <a:prstGeom prst="rect">
            <a:avLst/>
          </a:prstGeom>
        </p:spPr>
      </p:pic>
      <p:sp>
        <p:nvSpPr>
          <p:cNvPr id="3" name="عنصر نائب لرقم الشريحة 3">
            <a:extLst>
              <a:ext uri="{FF2B5EF4-FFF2-40B4-BE49-F238E27FC236}">
                <a16:creationId xmlns:a16="http://schemas.microsoft.com/office/drawing/2014/main" id="{9B4377E8-E502-C701-9DEA-437E1040B55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38200" y="6356350"/>
            <a:ext cx="2743200" cy="365125"/>
          </a:xfrm>
        </p:spPr>
        <p:txBody>
          <a:bodyPr/>
          <a:lstStyle/>
          <a:p>
            <a:fld id="{30C30D6F-9516-7D45-ACC3-4201266FFCA8}" type="slidenum">
              <a:rPr lang="ar-SA" smtClean="0"/>
              <a:t>90</a:t>
            </a:fld>
            <a:endParaRPr lang="ar-SA" dirty="0"/>
          </a:p>
        </p:txBody>
      </p:sp>
      <p:sp>
        <p:nvSpPr>
          <p:cNvPr id="5" name="Freeform 144">
            <a:extLst>
              <a:ext uri="{FF2B5EF4-FFF2-40B4-BE49-F238E27FC236}">
                <a16:creationId xmlns:a16="http://schemas.microsoft.com/office/drawing/2014/main" id="{ADBA3AAF-0641-D673-F320-5D42BBC833DB}"/>
              </a:ext>
            </a:extLst>
          </p:cNvPr>
          <p:cNvSpPr>
            <a:spLocks noEditPoints="1"/>
          </p:cNvSpPr>
          <p:nvPr/>
        </p:nvSpPr>
        <p:spPr bwMode="auto">
          <a:xfrm>
            <a:off x="10137107" y="5641708"/>
            <a:ext cx="300035" cy="325434"/>
          </a:xfrm>
          <a:custGeom>
            <a:avLst/>
            <a:gdLst/>
            <a:ahLst/>
            <a:cxnLst>
              <a:cxn ang="0">
                <a:pos x="192" y="104"/>
              </a:cxn>
              <a:cxn ang="0">
                <a:pos x="188" y="113"/>
              </a:cxn>
              <a:cxn ang="0">
                <a:pos x="188" y="113"/>
              </a:cxn>
              <a:cxn ang="0">
                <a:pos x="148" y="149"/>
              </a:cxn>
              <a:cxn ang="0">
                <a:pos x="148" y="149"/>
              </a:cxn>
              <a:cxn ang="0">
                <a:pos x="140" y="152"/>
              </a:cxn>
              <a:cxn ang="0">
                <a:pos x="128" y="140"/>
              </a:cxn>
              <a:cxn ang="0">
                <a:pos x="132" y="131"/>
              </a:cxn>
              <a:cxn ang="0">
                <a:pos x="149" y="116"/>
              </a:cxn>
              <a:cxn ang="0">
                <a:pos x="76" y="116"/>
              </a:cxn>
              <a:cxn ang="0">
                <a:pos x="64" y="104"/>
              </a:cxn>
              <a:cxn ang="0">
                <a:pos x="76" y="92"/>
              </a:cxn>
              <a:cxn ang="0">
                <a:pos x="149" y="92"/>
              </a:cxn>
              <a:cxn ang="0">
                <a:pos x="132" y="77"/>
              </a:cxn>
              <a:cxn ang="0">
                <a:pos x="132" y="77"/>
              </a:cxn>
              <a:cxn ang="0">
                <a:pos x="128" y="68"/>
              </a:cxn>
              <a:cxn ang="0">
                <a:pos x="140" y="56"/>
              </a:cxn>
              <a:cxn ang="0">
                <a:pos x="148" y="59"/>
              </a:cxn>
              <a:cxn ang="0">
                <a:pos x="188" y="95"/>
              </a:cxn>
              <a:cxn ang="0">
                <a:pos x="192" y="104"/>
              </a:cxn>
              <a:cxn ang="0">
                <a:pos x="72" y="24"/>
              </a:cxn>
              <a:cxn ang="0">
                <a:pos x="24" y="24"/>
              </a:cxn>
              <a:cxn ang="0">
                <a:pos x="24" y="184"/>
              </a:cxn>
              <a:cxn ang="0">
                <a:pos x="72" y="184"/>
              </a:cxn>
              <a:cxn ang="0">
                <a:pos x="84" y="196"/>
              </a:cxn>
              <a:cxn ang="0">
                <a:pos x="72" y="208"/>
              </a:cxn>
              <a:cxn ang="0">
                <a:pos x="12" y="208"/>
              </a:cxn>
              <a:cxn ang="0">
                <a:pos x="0" y="196"/>
              </a:cxn>
              <a:cxn ang="0">
                <a:pos x="0" y="12"/>
              </a:cxn>
              <a:cxn ang="0">
                <a:pos x="12" y="0"/>
              </a:cxn>
              <a:cxn ang="0">
                <a:pos x="72" y="0"/>
              </a:cxn>
              <a:cxn ang="0">
                <a:pos x="84" y="12"/>
              </a:cxn>
              <a:cxn ang="0">
                <a:pos x="72" y="24"/>
              </a:cxn>
            </a:cxnLst>
            <a:rect l="0" t="0" r="r" b="b"/>
            <a:pathLst>
              <a:path w="192" h="208">
                <a:moveTo>
                  <a:pt x="192" y="104"/>
                </a:moveTo>
                <a:cubicBezTo>
                  <a:pt x="192" y="108"/>
                  <a:pt x="190" y="111"/>
                  <a:pt x="188" y="113"/>
                </a:cubicBezTo>
                <a:cubicBezTo>
                  <a:pt x="188" y="113"/>
                  <a:pt x="188" y="113"/>
                  <a:pt x="188" y="113"/>
                </a:cubicBezTo>
                <a:cubicBezTo>
                  <a:pt x="148" y="149"/>
                  <a:pt x="148" y="149"/>
                  <a:pt x="148" y="149"/>
                </a:cubicBezTo>
                <a:cubicBezTo>
                  <a:pt x="148" y="149"/>
                  <a:pt x="148" y="149"/>
                  <a:pt x="148" y="149"/>
                </a:cubicBezTo>
                <a:cubicBezTo>
                  <a:pt x="146" y="151"/>
                  <a:pt x="143" y="152"/>
                  <a:pt x="140" y="152"/>
                </a:cubicBezTo>
                <a:cubicBezTo>
                  <a:pt x="133" y="152"/>
                  <a:pt x="128" y="147"/>
                  <a:pt x="128" y="140"/>
                </a:cubicBezTo>
                <a:cubicBezTo>
                  <a:pt x="128" y="136"/>
                  <a:pt x="130" y="133"/>
                  <a:pt x="132" y="131"/>
                </a:cubicBezTo>
                <a:cubicBezTo>
                  <a:pt x="149" y="116"/>
                  <a:pt x="149" y="116"/>
                  <a:pt x="149" y="116"/>
                </a:cubicBezTo>
                <a:cubicBezTo>
                  <a:pt x="76" y="116"/>
                  <a:pt x="76" y="116"/>
                  <a:pt x="76" y="116"/>
                </a:cubicBezTo>
                <a:cubicBezTo>
                  <a:pt x="69" y="116"/>
                  <a:pt x="64" y="111"/>
                  <a:pt x="64" y="104"/>
                </a:cubicBezTo>
                <a:cubicBezTo>
                  <a:pt x="64" y="97"/>
                  <a:pt x="69" y="92"/>
                  <a:pt x="76" y="92"/>
                </a:cubicBezTo>
                <a:cubicBezTo>
                  <a:pt x="149" y="92"/>
                  <a:pt x="149" y="92"/>
                  <a:pt x="149" y="92"/>
                </a:cubicBezTo>
                <a:cubicBezTo>
                  <a:pt x="132" y="77"/>
                  <a:pt x="132" y="77"/>
                  <a:pt x="132" y="77"/>
                </a:cubicBezTo>
                <a:cubicBezTo>
                  <a:pt x="132" y="77"/>
                  <a:pt x="132" y="77"/>
                  <a:pt x="132" y="77"/>
                </a:cubicBezTo>
                <a:cubicBezTo>
                  <a:pt x="130" y="75"/>
                  <a:pt x="128" y="72"/>
                  <a:pt x="128" y="68"/>
                </a:cubicBezTo>
                <a:cubicBezTo>
                  <a:pt x="128" y="61"/>
                  <a:pt x="133" y="56"/>
                  <a:pt x="140" y="56"/>
                </a:cubicBezTo>
                <a:cubicBezTo>
                  <a:pt x="143" y="56"/>
                  <a:pt x="146" y="57"/>
                  <a:pt x="148" y="59"/>
                </a:cubicBezTo>
                <a:cubicBezTo>
                  <a:pt x="188" y="95"/>
                  <a:pt x="188" y="95"/>
                  <a:pt x="188" y="95"/>
                </a:cubicBezTo>
                <a:cubicBezTo>
                  <a:pt x="190" y="97"/>
                  <a:pt x="192" y="100"/>
                  <a:pt x="192" y="104"/>
                </a:cubicBezTo>
                <a:moveTo>
                  <a:pt x="72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184"/>
                  <a:pt x="24" y="184"/>
                  <a:pt x="24" y="184"/>
                </a:cubicBezTo>
                <a:cubicBezTo>
                  <a:pt x="72" y="184"/>
                  <a:pt x="72" y="184"/>
                  <a:pt x="72" y="184"/>
                </a:cubicBezTo>
                <a:cubicBezTo>
                  <a:pt x="79" y="184"/>
                  <a:pt x="84" y="189"/>
                  <a:pt x="84" y="196"/>
                </a:cubicBezTo>
                <a:cubicBezTo>
                  <a:pt x="84" y="203"/>
                  <a:pt x="79" y="208"/>
                  <a:pt x="72" y="208"/>
                </a:cubicBezTo>
                <a:cubicBezTo>
                  <a:pt x="12" y="208"/>
                  <a:pt x="12" y="208"/>
                  <a:pt x="12" y="208"/>
                </a:cubicBezTo>
                <a:cubicBezTo>
                  <a:pt x="5" y="208"/>
                  <a:pt x="0" y="203"/>
                  <a:pt x="0" y="196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79" y="0"/>
                  <a:pt x="84" y="5"/>
                  <a:pt x="84" y="12"/>
                </a:cubicBezTo>
                <a:cubicBezTo>
                  <a:pt x="84" y="19"/>
                  <a:pt x="79" y="24"/>
                  <a:pt x="72" y="24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" name="Freeform 145">
            <a:extLst>
              <a:ext uri="{FF2B5EF4-FFF2-40B4-BE49-F238E27FC236}">
                <a16:creationId xmlns:a16="http://schemas.microsoft.com/office/drawing/2014/main" id="{34E12D9B-7CCA-1AE3-DAE9-BC6CBA8315F6}"/>
              </a:ext>
            </a:extLst>
          </p:cNvPr>
          <p:cNvSpPr>
            <a:spLocks noEditPoints="1"/>
          </p:cNvSpPr>
          <p:nvPr/>
        </p:nvSpPr>
        <p:spPr bwMode="auto">
          <a:xfrm>
            <a:off x="9424326" y="5641708"/>
            <a:ext cx="300035" cy="325434"/>
          </a:xfrm>
          <a:custGeom>
            <a:avLst/>
            <a:gdLst/>
            <a:ahLst/>
            <a:cxnLst>
              <a:cxn ang="0">
                <a:pos x="192" y="104"/>
              </a:cxn>
              <a:cxn ang="0">
                <a:pos x="192" y="196"/>
              </a:cxn>
              <a:cxn ang="0">
                <a:pos x="180" y="208"/>
              </a:cxn>
              <a:cxn ang="0">
                <a:pos x="120" y="208"/>
              </a:cxn>
              <a:cxn ang="0">
                <a:pos x="108" y="196"/>
              </a:cxn>
              <a:cxn ang="0">
                <a:pos x="120" y="184"/>
              </a:cxn>
              <a:cxn ang="0">
                <a:pos x="168" y="184"/>
              </a:cxn>
              <a:cxn ang="0">
                <a:pos x="168" y="24"/>
              </a:cxn>
              <a:cxn ang="0">
                <a:pos x="120" y="24"/>
              </a:cxn>
              <a:cxn ang="0">
                <a:pos x="108" y="12"/>
              </a:cxn>
              <a:cxn ang="0">
                <a:pos x="120" y="0"/>
              </a:cxn>
              <a:cxn ang="0">
                <a:pos x="180" y="0"/>
              </a:cxn>
              <a:cxn ang="0">
                <a:pos x="192" y="12"/>
              </a:cxn>
              <a:cxn ang="0">
                <a:pos x="192" y="104"/>
              </a:cxn>
              <a:cxn ang="0">
                <a:pos x="192" y="104"/>
              </a:cxn>
              <a:cxn ang="0">
                <a:pos x="192" y="104"/>
              </a:cxn>
              <a:cxn ang="0">
                <a:pos x="124" y="95"/>
              </a:cxn>
              <a:cxn ang="0">
                <a:pos x="128" y="104"/>
              </a:cxn>
              <a:cxn ang="0">
                <a:pos x="124" y="113"/>
              </a:cxn>
              <a:cxn ang="0">
                <a:pos x="84" y="149"/>
              </a:cxn>
              <a:cxn ang="0">
                <a:pos x="76" y="152"/>
              </a:cxn>
              <a:cxn ang="0">
                <a:pos x="64" y="140"/>
              </a:cxn>
              <a:cxn ang="0">
                <a:pos x="68" y="131"/>
              </a:cxn>
              <a:cxn ang="0">
                <a:pos x="68" y="131"/>
              </a:cxn>
              <a:cxn ang="0">
                <a:pos x="85" y="116"/>
              </a:cxn>
              <a:cxn ang="0">
                <a:pos x="12" y="116"/>
              </a:cxn>
              <a:cxn ang="0">
                <a:pos x="0" y="104"/>
              </a:cxn>
              <a:cxn ang="0">
                <a:pos x="12" y="92"/>
              </a:cxn>
              <a:cxn ang="0">
                <a:pos x="85" y="92"/>
              </a:cxn>
              <a:cxn ang="0">
                <a:pos x="68" y="77"/>
              </a:cxn>
              <a:cxn ang="0">
                <a:pos x="68" y="77"/>
              </a:cxn>
              <a:cxn ang="0">
                <a:pos x="64" y="68"/>
              </a:cxn>
              <a:cxn ang="0">
                <a:pos x="76" y="56"/>
              </a:cxn>
              <a:cxn ang="0">
                <a:pos x="84" y="59"/>
              </a:cxn>
              <a:cxn ang="0">
                <a:pos x="124" y="95"/>
              </a:cxn>
            </a:cxnLst>
            <a:rect l="0" t="0" r="r" b="b"/>
            <a:pathLst>
              <a:path w="192" h="208">
                <a:moveTo>
                  <a:pt x="192" y="104"/>
                </a:moveTo>
                <a:cubicBezTo>
                  <a:pt x="192" y="196"/>
                  <a:pt x="192" y="196"/>
                  <a:pt x="192" y="196"/>
                </a:cubicBezTo>
                <a:cubicBezTo>
                  <a:pt x="192" y="202"/>
                  <a:pt x="187" y="208"/>
                  <a:pt x="180" y="208"/>
                </a:cubicBezTo>
                <a:cubicBezTo>
                  <a:pt x="120" y="208"/>
                  <a:pt x="120" y="208"/>
                  <a:pt x="120" y="208"/>
                </a:cubicBezTo>
                <a:cubicBezTo>
                  <a:pt x="113" y="208"/>
                  <a:pt x="108" y="202"/>
                  <a:pt x="108" y="196"/>
                </a:cubicBezTo>
                <a:cubicBezTo>
                  <a:pt x="108" y="189"/>
                  <a:pt x="113" y="184"/>
                  <a:pt x="120" y="184"/>
                </a:cubicBezTo>
                <a:cubicBezTo>
                  <a:pt x="168" y="184"/>
                  <a:pt x="168" y="184"/>
                  <a:pt x="168" y="184"/>
                </a:cubicBezTo>
                <a:cubicBezTo>
                  <a:pt x="168" y="24"/>
                  <a:pt x="168" y="24"/>
                  <a:pt x="168" y="24"/>
                </a:cubicBezTo>
                <a:cubicBezTo>
                  <a:pt x="120" y="24"/>
                  <a:pt x="120" y="24"/>
                  <a:pt x="120" y="24"/>
                </a:cubicBezTo>
                <a:cubicBezTo>
                  <a:pt x="113" y="24"/>
                  <a:pt x="108" y="18"/>
                  <a:pt x="108" y="12"/>
                </a:cubicBezTo>
                <a:cubicBezTo>
                  <a:pt x="108" y="5"/>
                  <a:pt x="113" y="0"/>
                  <a:pt x="120" y="0"/>
                </a:cubicBezTo>
                <a:cubicBezTo>
                  <a:pt x="180" y="0"/>
                  <a:pt x="180" y="0"/>
                  <a:pt x="180" y="0"/>
                </a:cubicBezTo>
                <a:cubicBezTo>
                  <a:pt x="187" y="0"/>
                  <a:pt x="192" y="5"/>
                  <a:pt x="192" y="12"/>
                </a:cubicBezTo>
                <a:cubicBezTo>
                  <a:pt x="192" y="104"/>
                  <a:pt x="192" y="104"/>
                  <a:pt x="192" y="104"/>
                </a:cubicBezTo>
                <a:cubicBezTo>
                  <a:pt x="192" y="104"/>
                  <a:pt x="192" y="104"/>
                  <a:pt x="192" y="104"/>
                </a:cubicBezTo>
                <a:cubicBezTo>
                  <a:pt x="192" y="104"/>
                  <a:pt x="192" y="104"/>
                  <a:pt x="192" y="104"/>
                </a:cubicBezTo>
                <a:moveTo>
                  <a:pt x="124" y="95"/>
                </a:moveTo>
                <a:cubicBezTo>
                  <a:pt x="126" y="97"/>
                  <a:pt x="128" y="100"/>
                  <a:pt x="128" y="104"/>
                </a:cubicBezTo>
                <a:cubicBezTo>
                  <a:pt x="128" y="108"/>
                  <a:pt x="126" y="111"/>
                  <a:pt x="124" y="113"/>
                </a:cubicBezTo>
                <a:cubicBezTo>
                  <a:pt x="84" y="149"/>
                  <a:pt x="84" y="149"/>
                  <a:pt x="84" y="149"/>
                </a:cubicBezTo>
                <a:cubicBezTo>
                  <a:pt x="82" y="151"/>
                  <a:pt x="79" y="152"/>
                  <a:pt x="76" y="152"/>
                </a:cubicBezTo>
                <a:cubicBezTo>
                  <a:pt x="69" y="152"/>
                  <a:pt x="64" y="147"/>
                  <a:pt x="64" y="140"/>
                </a:cubicBezTo>
                <a:cubicBezTo>
                  <a:pt x="64" y="136"/>
                  <a:pt x="66" y="133"/>
                  <a:pt x="68" y="131"/>
                </a:cubicBezTo>
                <a:cubicBezTo>
                  <a:pt x="68" y="131"/>
                  <a:pt x="68" y="131"/>
                  <a:pt x="68" y="131"/>
                </a:cubicBezTo>
                <a:cubicBezTo>
                  <a:pt x="85" y="116"/>
                  <a:pt x="85" y="116"/>
                  <a:pt x="85" y="116"/>
                </a:cubicBezTo>
                <a:cubicBezTo>
                  <a:pt x="12" y="116"/>
                  <a:pt x="12" y="116"/>
                  <a:pt x="12" y="116"/>
                </a:cubicBezTo>
                <a:cubicBezTo>
                  <a:pt x="5" y="116"/>
                  <a:pt x="0" y="111"/>
                  <a:pt x="0" y="104"/>
                </a:cubicBezTo>
                <a:cubicBezTo>
                  <a:pt x="0" y="97"/>
                  <a:pt x="5" y="92"/>
                  <a:pt x="12" y="92"/>
                </a:cubicBezTo>
                <a:cubicBezTo>
                  <a:pt x="85" y="92"/>
                  <a:pt x="85" y="92"/>
                  <a:pt x="85" y="92"/>
                </a:cubicBezTo>
                <a:cubicBezTo>
                  <a:pt x="68" y="77"/>
                  <a:pt x="68" y="77"/>
                  <a:pt x="68" y="77"/>
                </a:cubicBezTo>
                <a:cubicBezTo>
                  <a:pt x="68" y="77"/>
                  <a:pt x="68" y="77"/>
                  <a:pt x="68" y="77"/>
                </a:cubicBezTo>
                <a:cubicBezTo>
                  <a:pt x="66" y="75"/>
                  <a:pt x="64" y="72"/>
                  <a:pt x="64" y="68"/>
                </a:cubicBezTo>
                <a:cubicBezTo>
                  <a:pt x="64" y="61"/>
                  <a:pt x="69" y="56"/>
                  <a:pt x="76" y="56"/>
                </a:cubicBezTo>
                <a:cubicBezTo>
                  <a:pt x="79" y="56"/>
                  <a:pt x="82" y="57"/>
                  <a:pt x="84" y="59"/>
                </a:cubicBezTo>
                <a:lnTo>
                  <a:pt x="124" y="95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" name="Freeform 146">
            <a:extLst>
              <a:ext uri="{FF2B5EF4-FFF2-40B4-BE49-F238E27FC236}">
                <a16:creationId xmlns:a16="http://schemas.microsoft.com/office/drawing/2014/main" id="{AAA34E24-1B91-4A8E-643A-264B1C0A7F60}"/>
              </a:ext>
            </a:extLst>
          </p:cNvPr>
          <p:cNvSpPr>
            <a:spLocks noEditPoints="1"/>
          </p:cNvSpPr>
          <p:nvPr/>
        </p:nvSpPr>
        <p:spPr bwMode="auto">
          <a:xfrm>
            <a:off x="8717895" y="5654408"/>
            <a:ext cx="323847" cy="300034"/>
          </a:xfrm>
          <a:custGeom>
            <a:avLst/>
            <a:gdLst/>
            <a:ahLst/>
            <a:cxnLst>
              <a:cxn ang="0">
                <a:pos x="196" y="192"/>
              </a:cxn>
              <a:cxn ang="0">
                <a:pos x="12" y="192"/>
              </a:cxn>
              <a:cxn ang="0">
                <a:pos x="0" y="180"/>
              </a:cxn>
              <a:cxn ang="0">
                <a:pos x="0" y="120"/>
              </a:cxn>
              <a:cxn ang="0">
                <a:pos x="12" y="108"/>
              </a:cxn>
              <a:cxn ang="0">
                <a:pos x="24" y="120"/>
              </a:cxn>
              <a:cxn ang="0">
                <a:pos x="24" y="168"/>
              </a:cxn>
              <a:cxn ang="0">
                <a:pos x="184" y="168"/>
              </a:cxn>
              <a:cxn ang="0">
                <a:pos x="184" y="120"/>
              </a:cxn>
              <a:cxn ang="0">
                <a:pos x="196" y="108"/>
              </a:cxn>
              <a:cxn ang="0">
                <a:pos x="208" y="120"/>
              </a:cxn>
              <a:cxn ang="0">
                <a:pos x="208" y="180"/>
              </a:cxn>
              <a:cxn ang="0">
                <a:pos x="196" y="192"/>
              </a:cxn>
              <a:cxn ang="0">
                <a:pos x="140" y="64"/>
              </a:cxn>
              <a:cxn ang="0">
                <a:pos x="131" y="60"/>
              </a:cxn>
              <a:cxn ang="0">
                <a:pos x="116" y="43"/>
              </a:cxn>
              <a:cxn ang="0">
                <a:pos x="116" y="116"/>
              </a:cxn>
              <a:cxn ang="0">
                <a:pos x="104" y="128"/>
              </a:cxn>
              <a:cxn ang="0">
                <a:pos x="92" y="116"/>
              </a:cxn>
              <a:cxn ang="0">
                <a:pos x="92" y="43"/>
              </a:cxn>
              <a:cxn ang="0">
                <a:pos x="77" y="60"/>
              </a:cxn>
              <a:cxn ang="0">
                <a:pos x="68" y="64"/>
              </a:cxn>
              <a:cxn ang="0">
                <a:pos x="56" y="52"/>
              </a:cxn>
              <a:cxn ang="0">
                <a:pos x="59" y="44"/>
              </a:cxn>
              <a:cxn ang="0">
                <a:pos x="95" y="4"/>
              </a:cxn>
              <a:cxn ang="0">
                <a:pos x="104" y="0"/>
              </a:cxn>
              <a:cxn ang="0">
                <a:pos x="113" y="4"/>
              </a:cxn>
              <a:cxn ang="0">
                <a:pos x="149" y="44"/>
              </a:cxn>
              <a:cxn ang="0">
                <a:pos x="152" y="52"/>
              </a:cxn>
              <a:cxn ang="0">
                <a:pos x="140" y="64"/>
              </a:cxn>
            </a:cxnLst>
            <a:rect l="0" t="0" r="r" b="b"/>
            <a:pathLst>
              <a:path w="208" h="192">
                <a:moveTo>
                  <a:pt x="196" y="192"/>
                </a:moveTo>
                <a:cubicBezTo>
                  <a:pt x="12" y="192"/>
                  <a:pt x="12" y="192"/>
                  <a:pt x="12" y="192"/>
                </a:cubicBezTo>
                <a:cubicBezTo>
                  <a:pt x="5" y="192"/>
                  <a:pt x="0" y="187"/>
                  <a:pt x="0" y="180"/>
                </a:cubicBezTo>
                <a:cubicBezTo>
                  <a:pt x="0" y="120"/>
                  <a:pt x="0" y="120"/>
                  <a:pt x="0" y="120"/>
                </a:cubicBezTo>
                <a:cubicBezTo>
                  <a:pt x="0" y="113"/>
                  <a:pt x="5" y="108"/>
                  <a:pt x="12" y="108"/>
                </a:cubicBezTo>
                <a:cubicBezTo>
                  <a:pt x="19" y="108"/>
                  <a:pt x="24" y="113"/>
                  <a:pt x="24" y="120"/>
                </a:cubicBezTo>
                <a:cubicBezTo>
                  <a:pt x="24" y="168"/>
                  <a:pt x="24" y="168"/>
                  <a:pt x="24" y="168"/>
                </a:cubicBezTo>
                <a:cubicBezTo>
                  <a:pt x="184" y="168"/>
                  <a:pt x="184" y="168"/>
                  <a:pt x="184" y="168"/>
                </a:cubicBezTo>
                <a:cubicBezTo>
                  <a:pt x="184" y="120"/>
                  <a:pt x="184" y="120"/>
                  <a:pt x="184" y="120"/>
                </a:cubicBezTo>
                <a:cubicBezTo>
                  <a:pt x="184" y="113"/>
                  <a:pt x="189" y="108"/>
                  <a:pt x="196" y="108"/>
                </a:cubicBezTo>
                <a:cubicBezTo>
                  <a:pt x="203" y="108"/>
                  <a:pt x="208" y="113"/>
                  <a:pt x="208" y="120"/>
                </a:cubicBezTo>
                <a:cubicBezTo>
                  <a:pt x="208" y="180"/>
                  <a:pt x="208" y="180"/>
                  <a:pt x="208" y="180"/>
                </a:cubicBezTo>
                <a:cubicBezTo>
                  <a:pt x="208" y="187"/>
                  <a:pt x="203" y="192"/>
                  <a:pt x="196" y="192"/>
                </a:cubicBezTo>
                <a:moveTo>
                  <a:pt x="140" y="64"/>
                </a:moveTo>
                <a:cubicBezTo>
                  <a:pt x="136" y="64"/>
                  <a:pt x="133" y="62"/>
                  <a:pt x="131" y="60"/>
                </a:cubicBezTo>
                <a:cubicBezTo>
                  <a:pt x="116" y="43"/>
                  <a:pt x="116" y="43"/>
                  <a:pt x="116" y="43"/>
                </a:cubicBezTo>
                <a:cubicBezTo>
                  <a:pt x="116" y="116"/>
                  <a:pt x="116" y="116"/>
                  <a:pt x="116" y="116"/>
                </a:cubicBezTo>
                <a:cubicBezTo>
                  <a:pt x="116" y="123"/>
                  <a:pt x="111" y="128"/>
                  <a:pt x="104" y="128"/>
                </a:cubicBezTo>
                <a:cubicBezTo>
                  <a:pt x="97" y="128"/>
                  <a:pt x="92" y="123"/>
                  <a:pt x="92" y="116"/>
                </a:cubicBezTo>
                <a:cubicBezTo>
                  <a:pt x="92" y="43"/>
                  <a:pt x="92" y="43"/>
                  <a:pt x="92" y="43"/>
                </a:cubicBezTo>
                <a:cubicBezTo>
                  <a:pt x="77" y="60"/>
                  <a:pt x="77" y="60"/>
                  <a:pt x="77" y="60"/>
                </a:cubicBezTo>
                <a:cubicBezTo>
                  <a:pt x="75" y="62"/>
                  <a:pt x="72" y="64"/>
                  <a:pt x="68" y="64"/>
                </a:cubicBezTo>
                <a:cubicBezTo>
                  <a:pt x="61" y="64"/>
                  <a:pt x="56" y="59"/>
                  <a:pt x="56" y="52"/>
                </a:cubicBezTo>
                <a:cubicBezTo>
                  <a:pt x="56" y="49"/>
                  <a:pt x="57" y="46"/>
                  <a:pt x="59" y="44"/>
                </a:cubicBezTo>
                <a:cubicBezTo>
                  <a:pt x="95" y="4"/>
                  <a:pt x="95" y="4"/>
                  <a:pt x="95" y="4"/>
                </a:cubicBezTo>
                <a:cubicBezTo>
                  <a:pt x="97" y="2"/>
                  <a:pt x="100" y="0"/>
                  <a:pt x="104" y="0"/>
                </a:cubicBezTo>
                <a:cubicBezTo>
                  <a:pt x="108" y="0"/>
                  <a:pt x="111" y="2"/>
                  <a:pt x="113" y="4"/>
                </a:cubicBezTo>
                <a:cubicBezTo>
                  <a:pt x="149" y="44"/>
                  <a:pt x="149" y="44"/>
                  <a:pt x="149" y="44"/>
                </a:cubicBezTo>
                <a:cubicBezTo>
                  <a:pt x="151" y="46"/>
                  <a:pt x="152" y="49"/>
                  <a:pt x="152" y="52"/>
                </a:cubicBezTo>
                <a:cubicBezTo>
                  <a:pt x="152" y="59"/>
                  <a:pt x="147" y="64"/>
                  <a:pt x="140" y="64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" name="Freeform 147">
            <a:extLst>
              <a:ext uri="{FF2B5EF4-FFF2-40B4-BE49-F238E27FC236}">
                <a16:creationId xmlns:a16="http://schemas.microsoft.com/office/drawing/2014/main" id="{9F4D8BC2-676F-D5F6-6523-9C7180948E2F}"/>
              </a:ext>
            </a:extLst>
          </p:cNvPr>
          <p:cNvSpPr>
            <a:spLocks noEditPoints="1"/>
          </p:cNvSpPr>
          <p:nvPr/>
        </p:nvSpPr>
        <p:spPr bwMode="auto">
          <a:xfrm>
            <a:off x="8016228" y="5654408"/>
            <a:ext cx="325435" cy="300034"/>
          </a:xfrm>
          <a:custGeom>
            <a:avLst/>
            <a:gdLst/>
            <a:ahLst/>
            <a:cxnLst>
              <a:cxn ang="0">
                <a:pos x="196" y="192"/>
              </a:cxn>
              <a:cxn ang="0">
                <a:pos x="104" y="192"/>
              </a:cxn>
              <a:cxn ang="0">
                <a:pos x="104" y="192"/>
              </a:cxn>
              <a:cxn ang="0">
                <a:pos x="104" y="192"/>
              </a:cxn>
              <a:cxn ang="0">
                <a:pos x="12" y="192"/>
              </a:cxn>
              <a:cxn ang="0">
                <a:pos x="0" y="180"/>
              </a:cxn>
              <a:cxn ang="0">
                <a:pos x="0" y="120"/>
              </a:cxn>
              <a:cxn ang="0">
                <a:pos x="12" y="108"/>
              </a:cxn>
              <a:cxn ang="0">
                <a:pos x="24" y="120"/>
              </a:cxn>
              <a:cxn ang="0">
                <a:pos x="24" y="168"/>
              </a:cxn>
              <a:cxn ang="0">
                <a:pos x="184" y="168"/>
              </a:cxn>
              <a:cxn ang="0">
                <a:pos x="184" y="120"/>
              </a:cxn>
              <a:cxn ang="0">
                <a:pos x="196" y="108"/>
              </a:cxn>
              <a:cxn ang="0">
                <a:pos x="208" y="120"/>
              </a:cxn>
              <a:cxn ang="0">
                <a:pos x="208" y="180"/>
              </a:cxn>
              <a:cxn ang="0">
                <a:pos x="196" y="192"/>
              </a:cxn>
              <a:cxn ang="0">
                <a:pos x="149" y="84"/>
              </a:cxn>
              <a:cxn ang="0">
                <a:pos x="113" y="124"/>
              </a:cxn>
              <a:cxn ang="0">
                <a:pos x="104" y="128"/>
              </a:cxn>
              <a:cxn ang="0">
                <a:pos x="95" y="124"/>
              </a:cxn>
              <a:cxn ang="0">
                <a:pos x="59" y="84"/>
              </a:cxn>
              <a:cxn ang="0">
                <a:pos x="56" y="76"/>
              </a:cxn>
              <a:cxn ang="0">
                <a:pos x="68" y="64"/>
              </a:cxn>
              <a:cxn ang="0">
                <a:pos x="77" y="68"/>
              </a:cxn>
              <a:cxn ang="0">
                <a:pos x="92" y="85"/>
              </a:cxn>
              <a:cxn ang="0">
                <a:pos x="92" y="12"/>
              </a:cxn>
              <a:cxn ang="0">
                <a:pos x="104" y="0"/>
              </a:cxn>
              <a:cxn ang="0">
                <a:pos x="116" y="12"/>
              </a:cxn>
              <a:cxn ang="0">
                <a:pos x="116" y="85"/>
              </a:cxn>
              <a:cxn ang="0">
                <a:pos x="131" y="68"/>
              </a:cxn>
              <a:cxn ang="0">
                <a:pos x="140" y="64"/>
              </a:cxn>
              <a:cxn ang="0">
                <a:pos x="152" y="76"/>
              </a:cxn>
              <a:cxn ang="0">
                <a:pos x="149" y="84"/>
              </a:cxn>
            </a:cxnLst>
            <a:rect l="0" t="0" r="r" b="b"/>
            <a:pathLst>
              <a:path w="208" h="192">
                <a:moveTo>
                  <a:pt x="196" y="192"/>
                </a:moveTo>
                <a:cubicBezTo>
                  <a:pt x="104" y="192"/>
                  <a:pt x="104" y="192"/>
                  <a:pt x="104" y="192"/>
                </a:cubicBezTo>
                <a:cubicBezTo>
                  <a:pt x="104" y="192"/>
                  <a:pt x="104" y="192"/>
                  <a:pt x="104" y="192"/>
                </a:cubicBezTo>
                <a:cubicBezTo>
                  <a:pt x="104" y="192"/>
                  <a:pt x="104" y="192"/>
                  <a:pt x="104" y="192"/>
                </a:cubicBezTo>
                <a:cubicBezTo>
                  <a:pt x="12" y="192"/>
                  <a:pt x="12" y="192"/>
                  <a:pt x="12" y="192"/>
                </a:cubicBezTo>
                <a:cubicBezTo>
                  <a:pt x="5" y="192"/>
                  <a:pt x="0" y="187"/>
                  <a:pt x="0" y="180"/>
                </a:cubicBezTo>
                <a:cubicBezTo>
                  <a:pt x="0" y="120"/>
                  <a:pt x="0" y="120"/>
                  <a:pt x="0" y="120"/>
                </a:cubicBezTo>
                <a:cubicBezTo>
                  <a:pt x="0" y="113"/>
                  <a:pt x="5" y="108"/>
                  <a:pt x="12" y="108"/>
                </a:cubicBezTo>
                <a:cubicBezTo>
                  <a:pt x="19" y="108"/>
                  <a:pt x="24" y="113"/>
                  <a:pt x="24" y="120"/>
                </a:cubicBezTo>
                <a:cubicBezTo>
                  <a:pt x="24" y="168"/>
                  <a:pt x="24" y="168"/>
                  <a:pt x="24" y="168"/>
                </a:cubicBezTo>
                <a:cubicBezTo>
                  <a:pt x="184" y="168"/>
                  <a:pt x="184" y="168"/>
                  <a:pt x="184" y="168"/>
                </a:cubicBezTo>
                <a:cubicBezTo>
                  <a:pt x="184" y="120"/>
                  <a:pt x="184" y="120"/>
                  <a:pt x="184" y="120"/>
                </a:cubicBezTo>
                <a:cubicBezTo>
                  <a:pt x="184" y="113"/>
                  <a:pt x="189" y="108"/>
                  <a:pt x="196" y="108"/>
                </a:cubicBezTo>
                <a:cubicBezTo>
                  <a:pt x="203" y="108"/>
                  <a:pt x="208" y="113"/>
                  <a:pt x="208" y="120"/>
                </a:cubicBezTo>
                <a:cubicBezTo>
                  <a:pt x="208" y="180"/>
                  <a:pt x="208" y="180"/>
                  <a:pt x="208" y="180"/>
                </a:cubicBezTo>
                <a:cubicBezTo>
                  <a:pt x="208" y="187"/>
                  <a:pt x="203" y="192"/>
                  <a:pt x="196" y="192"/>
                </a:cubicBezTo>
                <a:moveTo>
                  <a:pt x="149" y="84"/>
                </a:moveTo>
                <a:cubicBezTo>
                  <a:pt x="113" y="124"/>
                  <a:pt x="113" y="124"/>
                  <a:pt x="113" y="124"/>
                </a:cubicBezTo>
                <a:cubicBezTo>
                  <a:pt x="111" y="126"/>
                  <a:pt x="108" y="128"/>
                  <a:pt x="104" y="128"/>
                </a:cubicBezTo>
                <a:cubicBezTo>
                  <a:pt x="100" y="128"/>
                  <a:pt x="97" y="126"/>
                  <a:pt x="95" y="124"/>
                </a:cubicBezTo>
                <a:cubicBezTo>
                  <a:pt x="59" y="84"/>
                  <a:pt x="59" y="84"/>
                  <a:pt x="59" y="84"/>
                </a:cubicBezTo>
                <a:cubicBezTo>
                  <a:pt x="57" y="82"/>
                  <a:pt x="56" y="79"/>
                  <a:pt x="56" y="76"/>
                </a:cubicBezTo>
                <a:cubicBezTo>
                  <a:pt x="56" y="69"/>
                  <a:pt x="61" y="64"/>
                  <a:pt x="68" y="64"/>
                </a:cubicBezTo>
                <a:cubicBezTo>
                  <a:pt x="72" y="64"/>
                  <a:pt x="75" y="66"/>
                  <a:pt x="77" y="68"/>
                </a:cubicBezTo>
                <a:cubicBezTo>
                  <a:pt x="92" y="85"/>
                  <a:pt x="92" y="85"/>
                  <a:pt x="92" y="85"/>
                </a:cubicBezTo>
                <a:cubicBezTo>
                  <a:pt x="92" y="12"/>
                  <a:pt x="92" y="12"/>
                  <a:pt x="92" y="12"/>
                </a:cubicBezTo>
                <a:cubicBezTo>
                  <a:pt x="92" y="5"/>
                  <a:pt x="97" y="0"/>
                  <a:pt x="104" y="0"/>
                </a:cubicBezTo>
                <a:cubicBezTo>
                  <a:pt x="111" y="0"/>
                  <a:pt x="116" y="5"/>
                  <a:pt x="116" y="12"/>
                </a:cubicBezTo>
                <a:cubicBezTo>
                  <a:pt x="116" y="85"/>
                  <a:pt x="116" y="85"/>
                  <a:pt x="116" y="85"/>
                </a:cubicBezTo>
                <a:cubicBezTo>
                  <a:pt x="131" y="68"/>
                  <a:pt x="131" y="68"/>
                  <a:pt x="131" y="68"/>
                </a:cubicBezTo>
                <a:cubicBezTo>
                  <a:pt x="133" y="66"/>
                  <a:pt x="136" y="64"/>
                  <a:pt x="140" y="64"/>
                </a:cubicBezTo>
                <a:cubicBezTo>
                  <a:pt x="147" y="64"/>
                  <a:pt x="152" y="69"/>
                  <a:pt x="152" y="76"/>
                </a:cubicBezTo>
                <a:cubicBezTo>
                  <a:pt x="152" y="79"/>
                  <a:pt x="151" y="82"/>
                  <a:pt x="149" y="84"/>
                </a:cubicBez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" name="Freeform 148">
            <a:extLst>
              <a:ext uri="{FF2B5EF4-FFF2-40B4-BE49-F238E27FC236}">
                <a16:creationId xmlns:a16="http://schemas.microsoft.com/office/drawing/2014/main" id="{312825D4-07FC-D373-FC67-BC76F8CBF824}"/>
              </a:ext>
            </a:extLst>
          </p:cNvPr>
          <p:cNvSpPr>
            <a:spLocks noEditPoints="1"/>
          </p:cNvSpPr>
          <p:nvPr/>
        </p:nvSpPr>
        <p:spPr bwMode="auto">
          <a:xfrm>
            <a:off x="7278047" y="5605194"/>
            <a:ext cx="400046" cy="400046"/>
          </a:xfrm>
          <a:custGeom>
            <a:avLst/>
            <a:gdLst/>
            <a:ahLst/>
            <a:cxnLst>
              <a:cxn ang="0">
                <a:pos x="12" y="256"/>
              </a:cxn>
              <a:cxn ang="0">
                <a:pos x="0" y="44"/>
              </a:cxn>
              <a:cxn ang="0">
                <a:pos x="36" y="32"/>
              </a:cxn>
              <a:cxn ang="0">
                <a:pos x="64" y="72"/>
              </a:cxn>
              <a:cxn ang="0">
                <a:pos x="92" y="32"/>
              </a:cxn>
              <a:cxn ang="0">
                <a:pos x="164" y="44"/>
              </a:cxn>
              <a:cxn ang="0">
                <a:pos x="220" y="44"/>
              </a:cxn>
              <a:cxn ang="0">
                <a:pos x="244" y="32"/>
              </a:cxn>
              <a:cxn ang="0">
                <a:pos x="256" y="244"/>
              </a:cxn>
              <a:cxn ang="0">
                <a:pos x="232" y="96"/>
              </a:cxn>
              <a:cxn ang="0">
                <a:pos x="24" y="232"/>
              </a:cxn>
              <a:cxn ang="0">
                <a:pos x="232" y="96"/>
              </a:cxn>
              <a:cxn ang="0">
                <a:pos x="87" y="172"/>
              </a:cxn>
              <a:cxn ang="0">
                <a:pos x="101" y="162"/>
              </a:cxn>
              <a:cxn ang="0">
                <a:pos x="109" y="154"/>
              </a:cxn>
              <a:cxn ang="0">
                <a:pos x="108" y="140"/>
              </a:cxn>
              <a:cxn ang="0">
                <a:pos x="94" y="138"/>
              </a:cxn>
              <a:cxn ang="0">
                <a:pos x="89" y="148"/>
              </a:cxn>
              <a:cxn ang="0">
                <a:pos x="74" y="153"/>
              </a:cxn>
              <a:cxn ang="0">
                <a:pos x="81" y="132"/>
              </a:cxn>
              <a:cxn ang="0">
                <a:pos x="101" y="124"/>
              </a:cxn>
              <a:cxn ang="0">
                <a:pos x="118" y="130"/>
              </a:cxn>
              <a:cxn ang="0">
                <a:pos x="125" y="147"/>
              </a:cxn>
              <a:cxn ang="0">
                <a:pos x="119" y="163"/>
              </a:cxn>
              <a:cxn ang="0">
                <a:pos x="105" y="174"/>
              </a:cxn>
              <a:cxn ang="0">
                <a:pos x="91" y="186"/>
              </a:cxn>
              <a:cxn ang="0">
                <a:pos x="126" y="198"/>
              </a:cxn>
              <a:cxn ang="0">
                <a:pos x="74" y="187"/>
              </a:cxn>
              <a:cxn ang="0">
                <a:pos x="148" y="185"/>
              </a:cxn>
              <a:cxn ang="0">
                <a:pos x="162" y="186"/>
              </a:cxn>
              <a:cxn ang="0">
                <a:pos x="168" y="179"/>
              </a:cxn>
              <a:cxn ang="0">
                <a:pos x="168" y="168"/>
              </a:cxn>
              <a:cxn ang="0">
                <a:pos x="162" y="161"/>
              </a:cxn>
              <a:cxn ang="0">
                <a:pos x="150" y="161"/>
              </a:cxn>
              <a:cxn ang="0">
                <a:pos x="132" y="166"/>
              </a:cxn>
              <a:cxn ang="0">
                <a:pos x="180" y="125"/>
              </a:cxn>
              <a:cxn ang="0">
                <a:pos x="150" y="138"/>
              </a:cxn>
              <a:cxn ang="0">
                <a:pos x="147" y="154"/>
              </a:cxn>
              <a:cxn ang="0">
                <a:pos x="162" y="149"/>
              </a:cxn>
              <a:cxn ang="0">
                <a:pos x="178" y="156"/>
              </a:cxn>
              <a:cxn ang="0">
                <a:pos x="184" y="174"/>
              </a:cxn>
              <a:cxn ang="0">
                <a:pos x="176" y="192"/>
              </a:cxn>
              <a:cxn ang="0">
                <a:pos x="157" y="200"/>
              </a:cxn>
              <a:cxn ang="0">
                <a:pos x="138" y="194"/>
              </a:cxn>
              <a:cxn ang="0">
                <a:pos x="130" y="177"/>
              </a:cxn>
              <a:cxn ang="0">
                <a:pos x="148" y="185"/>
              </a:cxn>
              <a:cxn ang="0">
                <a:pos x="180" y="44"/>
              </a:cxn>
              <a:cxn ang="0">
                <a:pos x="192" y="0"/>
              </a:cxn>
              <a:cxn ang="0">
                <a:pos x="204" y="44"/>
              </a:cxn>
              <a:cxn ang="0">
                <a:pos x="64" y="56"/>
              </a:cxn>
              <a:cxn ang="0">
                <a:pos x="52" y="12"/>
              </a:cxn>
              <a:cxn ang="0">
                <a:pos x="76" y="12"/>
              </a:cxn>
              <a:cxn ang="0">
                <a:pos x="64" y="56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44"/>
                  <a:pt x="0" y="44"/>
                  <a:pt x="0" y="44"/>
                </a:cubicBezTo>
                <a:cubicBezTo>
                  <a:pt x="0" y="37"/>
                  <a:pt x="5" y="32"/>
                  <a:pt x="12" y="32"/>
                </a:cubicBezTo>
                <a:cubicBezTo>
                  <a:pt x="36" y="32"/>
                  <a:pt x="36" y="32"/>
                  <a:pt x="36" y="32"/>
                </a:cubicBezTo>
                <a:cubicBezTo>
                  <a:pt x="36" y="44"/>
                  <a:pt x="36" y="44"/>
                  <a:pt x="36" y="44"/>
                </a:cubicBezTo>
                <a:cubicBezTo>
                  <a:pt x="36" y="59"/>
                  <a:pt x="49" y="72"/>
                  <a:pt x="64" y="72"/>
                </a:cubicBezTo>
                <a:cubicBezTo>
                  <a:pt x="79" y="72"/>
                  <a:pt x="92" y="59"/>
                  <a:pt x="92" y="44"/>
                </a:cubicBezTo>
                <a:cubicBezTo>
                  <a:pt x="92" y="32"/>
                  <a:pt x="92" y="32"/>
                  <a:pt x="92" y="32"/>
                </a:cubicBezTo>
                <a:cubicBezTo>
                  <a:pt x="164" y="32"/>
                  <a:pt x="164" y="32"/>
                  <a:pt x="164" y="32"/>
                </a:cubicBezTo>
                <a:cubicBezTo>
                  <a:pt x="164" y="44"/>
                  <a:pt x="164" y="44"/>
                  <a:pt x="164" y="44"/>
                </a:cubicBezTo>
                <a:cubicBezTo>
                  <a:pt x="164" y="59"/>
                  <a:pt x="177" y="72"/>
                  <a:pt x="192" y="72"/>
                </a:cubicBezTo>
                <a:cubicBezTo>
                  <a:pt x="207" y="72"/>
                  <a:pt x="220" y="59"/>
                  <a:pt x="220" y="44"/>
                </a:cubicBezTo>
                <a:cubicBezTo>
                  <a:pt x="220" y="32"/>
                  <a:pt x="220" y="32"/>
                  <a:pt x="220" y="32"/>
                </a:cubicBezTo>
                <a:cubicBezTo>
                  <a:pt x="244" y="32"/>
                  <a:pt x="244" y="32"/>
                  <a:pt x="244" y="32"/>
                </a:cubicBezTo>
                <a:cubicBezTo>
                  <a:pt x="251" y="32"/>
                  <a:pt x="256" y="37"/>
                  <a:pt x="256" y="44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32" y="96"/>
                </a:moveTo>
                <a:cubicBezTo>
                  <a:pt x="24" y="96"/>
                  <a:pt x="24" y="96"/>
                  <a:pt x="24" y="96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232" y="232"/>
                  <a:pt x="232" y="232"/>
                  <a:pt x="232" y="232"/>
                </a:cubicBezTo>
                <a:lnTo>
                  <a:pt x="232" y="96"/>
                </a:lnTo>
                <a:close/>
                <a:moveTo>
                  <a:pt x="79" y="179"/>
                </a:moveTo>
                <a:cubicBezTo>
                  <a:pt x="81" y="176"/>
                  <a:pt x="84" y="174"/>
                  <a:pt x="87" y="172"/>
                </a:cubicBezTo>
                <a:cubicBezTo>
                  <a:pt x="89" y="170"/>
                  <a:pt x="92" y="168"/>
                  <a:pt x="95" y="166"/>
                </a:cubicBezTo>
                <a:cubicBezTo>
                  <a:pt x="97" y="165"/>
                  <a:pt x="99" y="163"/>
                  <a:pt x="101" y="162"/>
                </a:cubicBezTo>
                <a:cubicBezTo>
                  <a:pt x="102" y="161"/>
                  <a:pt x="104" y="160"/>
                  <a:pt x="105" y="159"/>
                </a:cubicBezTo>
                <a:cubicBezTo>
                  <a:pt x="107" y="157"/>
                  <a:pt x="108" y="156"/>
                  <a:pt x="109" y="154"/>
                </a:cubicBezTo>
                <a:cubicBezTo>
                  <a:pt x="110" y="152"/>
                  <a:pt x="111" y="150"/>
                  <a:pt x="111" y="148"/>
                </a:cubicBezTo>
                <a:cubicBezTo>
                  <a:pt x="111" y="144"/>
                  <a:pt x="110" y="142"/>
                  <a:pt x="108" y="140"/>
                </a:cubicBezTo>
                <a:cubicBezTo>
                  <a:pt x="106" y="138"/>
                  <a:pt x="103" y="137"/>
                  <a:pt x="100" y="137"/>
                </a:cubicBezTo>
                <a:cubicBezTo>
                  <a:pt x="98" y="137"/>
                  <a:pt x="96" y="137"/>
                  <a:pt x="94" y="138"/>
                </a:cubicBezTo>
                <a:cubicBezTo>
                  <a:pt x="93" y="139"/>
                  <a:pt x="92" y="141"/>
                  <a:pt x="91" y="142"/>
                </a:cubicBezTo>
                <a:cubicBezTo>
                  <a:pt x="90" y="144"/>
                  <a:pt x="89" y="146"/>
                  <a:pt x="89" y="148"/>
                </a:cubicBezTo>
                <a:cubicBezTo>
                  <a:pt x="88" y="150"/>
                  <a:pt x="88" y="151"/>
                  <a:pt x="88" y="153"/>
                </a:cubicBezTo>
                <a:cubicBezTo>
                  <a:pt x="74" y="153"/>
                  <a:pt x="74" y="153"/>
                  <a:pt x="74" y="153"/>
                </a:cubicBezTo>
                <a:cubicBezTo>
                  <a:pt x="74" y="149"/>
                  <a:pt x="74" y="145"/>
                  <a:pt x="76" y="142"/>
                </a:cubicBezTo>
                <a:cubicBezTo>
                  <a:pt x="77" y="138"/>
                  <a:pt x="78" y="135"/>
                  <a:pt x="81" y="132"/>
                </a:cubicBezTo>
                <a:cubicBezTo>
                  <a:pt x="83" y="130"/>
                  <a:pt x="86" y="128"/>
                  <a:pt x="89" y="126"/>
                </a:cubicBezTo>
                <a:cubicBezTo>
                  <a:pt x="92" y="125"/>
                  <a:pt x="96" y="124"/>
                  <a:pt x="101" y="124"/>
                </a:cubicBezTo>
                <a:cubicBezTo>
                  <a:pt x="104" y="124"/>
                  <a:pt x="107" y="125"/>
                  <a:pt x="110" y="126"/>
                </a:cubicBezTo>
                <a:cubicBezTo>
                  <a:pt x="113" y="127"/>
                  <a:pt x="116" y="128"/>
                  <a:pt x="118" y="130"/>
                </a:cubicBezTo>
                <a:cubicBezTo>
                  <a:pt x="120" y="132"/>
                  <a:pt x="122" y="134"/>
                  <a:pt x="123" y="137"/>
                </a:cubicBezTo>
                <a:cubicBezTo>
                  <a:pt x="125" y="140"/>
                  <a:pt x="125" y="143"/>
                  <a:pt x="125" y="147"/>
                </a:cubicBezTo>
                <a:cubicBezTo>
                  <a:pt x="125" y="150"/>
                  <a:pt x="125" y="154"/>
                  <a:pt x="124" y="156"/>
                </a:cubicBezTo>
                <a:cubicBezTo>
                  <a:pt x="123" y="159"/>
                  <a:pt x="121" y="161"/>
                  <a:pt x="119" y="163"/>
                </a:cubicBezTo>
                <a:cubicBezTo>
                  <a:pt x="117" y="165"/>
                  <a:pt x="115" y="167"/>
                  <a:pt x="112" y="169"/>
                </a:cubicBezTo>
                <a:cubicBezTo>
                  <a:pt x="110" y="170"/>
                  <a:pt x="107" y="172"/>
                  <a:pt x="105" y="174"/>
                </a:cubicBezTo>
                <a:cubicBezTo>
                  <a:pt x="102" y="175"/>
                  <a:pt x="100" y="177"/>
                  <a:pt x="98" y="179"/>
                </a:cubicBezTo>
                <a:cubicBezTo>
                  <a:pt x="95" y="181"/>
                  <a:pt x="93" y="183"/>
                  <a:pt x="91" y="186"/>
                </a:cubicBezTo>
                <a:cubicBezTo>
                  <a:pt x="126" y="186"/>
                  <a:pt x="126" y="186"/>
                  <a:pt x="126" y="186"/>
                </a:cubicBezTo>
                <a:cubicBezTo>
                  <a:pt x="126" y="198"/>
                  <a:pt x="126" y="198"/>
                  <a:pt x="126" y="198"/>
                </a:cubicBezTo>
                <a:cubicBezTo>
                  <a:pt x="72" y="198"/>
                  <a:pt x="72" y="198"/>
                  <a:pt x="72" y="198"/>
                </a:cubicBezTo>
                <a:cubicBezTo>
                  <a:pt x="72" y="194"/>
                  <a:pt x="73" y="190"/>
                  <a:pt x="74" y="187"/>
                </a:cubicBezTo>
                <a:cubicBezTo>
                  <a:pt x="75" y="184"/>
                  <a:pt x="77" y="181"/>
                  <a:pt x="79" y="179"/>
                </a:cubicBezTo>
                <a:moveTo>
                  <a:pt x="148" y="185"/>
                </a:moveTo>
                <a:cubicBezTo>
                  <a:pt x="151" y="187"/>
                  <a:pt x="153" y="188"/>
                  <a:pt x="157" y="188"/>
                </a:cubicBezTo>
                <a:cubicBezTo>
                  <a:pt x="159" y="188"/>
                  <a:pt x="160" y="187"/>
                  <a:pt x="162" y="186"/>
                </a:cubicBezTo>
                <a:cubicBezTo>
                  <a:pt x="163" y="186"/>
                  <a:pt x="165" y="185"/>
                  <a:pt x="166" y="183"/>
                </a:cubicBezTo>
                <a:cubicBezTo>
                  <a:pt x="167" y="182"/>
                  <a:pt x="168" y="180"/>
                  <a:pt x="168" y="179"/>
                </a:cubicBezTo>
                <a:cubicBezTo>
                  <a:pt x="169" y="177"/>
                  <a:pt x="169" y="175"/>
                  <a:pt x="169" y="174"/>
                </a:cubicBezTo>
                <a:cubicBezTo>
                  <a:pt x="169" y="172"/>
                  <a:pt x="169" y="170"/>
                  <a:pt x="168" y="168"/>
                </a:cubicBezTo>
                <a:cubicBezTo>
                  <a:pt x="168" y="167"/>
                  <a:pt x="167" y="165"/>
                  <a:pt x="166" y="164"/>
                </a:cubicBezTo>
                <a:cubicBezTo>
                  <a:pt x="165" y="163"/>
                  <a:pt x="163" y="162"/>
                  <a:pt x="162" y="161"/>
                </a:cubicBezTo>
                <a:cubicBezTo>
                  <a:pt x="160" y="160"/>
                  <a:pt x="159" y="160"/>
                  <a:pt x="157" y="160"/>
                </a:cubicBezTo>
                <a:cubicBezTo>
                  <a:pt x="154" y="160"/>
                  <a:pt x="152" y="160"/>
                  <a:pt x="150" y="161"/>
                </a:cubicBezTo>
                <a:cubicBezTo>
                  <a:pt x="149" y="162"/>
                  <a:pt x="147" y="164"/>
                  <a:pt x="146" y="166"/>
                </a:cubicBezTo>
                <a:cubicBezTo>
                  <a:pt x="132" y="166"/>
                  <a:pt x="132" y="166"/>
                  <a:pt x="132" y="166"/>
                </a:cubicBezTo>
                <a:cubicBezTo>
                  <a:pt x="139" y="125"/>
                  <a:pt x="139" y="125"/>
                  <a:pt x="139" y="125"/>
                </a:cubicBezTo>
                <a:cubicBezTo>
                  <a:pt x="180" y="125"/>
                  <a:pt x="180" y="125"/>
                  <a:pt x="180" y="125"/>
                </a:cubicBezTo>
                <a:cubicBezTo>
                  <a:pt x="180" y="138"/>
                  <a:pt x="180" y="138"/>
                  <a:pt x="180" y="138"/>
                </a:cubicBezTo>
                <a:cubicBezTo>
                  <a:pt x="150" y="138"/>
                  <a:pt x="150" y="138"/>
                  <a:pt x="150" y="138"/>
                </a:cubicBezTo>
                <a:cubicBezTo>
                  <a:pt x="147" y="154"/>
                  <a:pt x="147" y="154"/>
                  <a:pt x="147" y="154"/>
                </a:cubicBezTo>
                <a:cubicBezTo>
                  <a:pt x="147" y="154"/>
                  <a:pt x="147" y="154"/>
                  <a:pt x="147" y="154"/>
                </a:cubicBezTo>
                <a:cubicBezTo>
                  <a:pt x="149" y="152"/>
                  <a:pt x="151" y="151"/>
                  <a:pt x="154" y="150"/>
                </a:cubicBezTo>
                <a:cubicBezTo>
                  <a:pt x="156" y="149"/>
                  <a:pt x="159" y="149"/>
                  <a:pt x="162" y="149"/>
                </a:cubicBezTo>
                <a:cubicBezTo>
                  <a:pt x="165" y="149"/>
                  <a:pt x="168" y="149"/>
                  <a:pt x="171" y="151"/>
                </a:cubicBezTo>
                <a:cubicBezTo>
                  <a:pt x="174" y="152"/>
                  <a:pt x="176" y="154"/>
                  <a:pt x="178" y="156"/>
                </a:cubicBezTo>
                <a:cubicBezTo>
                  <a:pt x="180" y="158"/>
                  <a:pt x="182" y="161"/>
                  <a:pt x="183" y="164"/>
                </a:cubicBezTo>
                <a:cubicBezTo>
                  <a:pt x="184" y="167"/>
                  <a:pt x="184" y="170"/>
                  <a:pt x="184" y="174"/>
                </a:cubicBezTo>
                <a:cubicBezTo>
                  <a:pt x="184" y="177"/>
                  <a:pt x="183" y="181"/>
                  <a:pt x="182" y="184"/>
                </a:cubicBezTo>
                <a:cubicBezTo>
                  <a:pt x="180" y="187"/>
                  <a:pt x="178" y="190"/>
                  <a:pt x="176" y="192"/>
                </a:cubicBezTo>
                <a:cubicBezTo>
                  <a:pt x="173" y="195"/>
                  <a:pt x="171" y="197"/>
                  <a:pt x="167" y="198"/>
                </a:cubicBezTo>
                <a:cubicBezTo>
                  <a:pt x="164" y="199"/>
                  <a:pt x="161" y="200"/>
                  <a:pt x="157" y="200"/>
                </a:cubicBezTo>
                <a:cubicBezTo>
                  <a:pt x="153" y="200"/>
                  <a:pt x="150" y="199"/>
                  <a:pt x="147" y="198"/>
                </a:cubicBezTo>
                <a:cubicBezTo>
                  <a:pt x="144" y="197"/>
                  <a:pt x="141" y="196"/>
                  <a:pt x="138" y="194"/>
                </a:cubicBezTo>
                <a:cubicBezTo>
                  <a:pt x="136" y="192"/>
                  <a:pt x="134" y="190"/>
                  <a:pt x="132" y="187"/>
                </a:cubicBezTo>
                <a:cubicBezTo>
                  <a:pt x="131" y="184"/>
                  <a:pt x="130" y="180"/>
                  <a:pt x="130" y="177"/>
                </a:cubicBezTo>
                <a:cubicBezTo>
                  <a:pt x="145" y="177"/>
                  <a:pt x="145" y="177"/>
                  <a:pt x="145" y="177"/>
                </a:cubicBezTo>
                <a:cubicBezTo>
                  <a:pt x="145" y="180"/>
                  <a:pt x="146" y="183"/>
                  <a:pt x="148" y="185"/>
                </a:cubicBezTo>
                <a:moveTo>
                  <a:pt x="192" y="56"/>
                </a:moveTo>
                <a:cubicBezTo>
                  <a:pt x="185" y="56"/>
                  <a:pt x="180" y="51"/>
                  <a:pt x="180" y="44"/>
                </a:cubicBezTo>
                <a:cubicBezTo>
                  <a:pt x="180" y="12"/>
                  <a:pt x="180" y="12"/>
                  <a:pt x="180" y="12"/>
                </a:cubicBezTo>
                <a:cubicBezTo>
                  <a:pt x="180" y="5"/>
                  <a:pt x="185" y="0"/>
                  <a:pt x="192" y="0"/>
                </a:cubicBezTo>
                <a:cubicBezTo>
                  <a:pt x="199" y="0"/>
                  <a:pt x="204" y="5"/>
                  <a:pt x="204" y="12"/>
                </a:cubicBezTo>
                <a:cubicBezTo>
                  <a:pt x="204" y="44"/>
                  <a:pt x="204" y="44"/>
                  <a:pt x="204" y="44"/>
                </a:cubicBezTo>
                <a:cubicBezTo>
                  <a:pt x="204" y="51"/>
                  <a:pt x="199" y="56"/>
                  <a:pt x="192" y="56"/>
                </a:cubicBezTo>
                <a:moveTo>
                  <a:pt x="64" y="56"/>
                </a:moveTo>
                <a:cubicBezTo>
                  <a:pt x="57" y="56"/>
                  <a:pt x="52" y="51"/>
                  <a:pt x="52" y="44"/>
                </a:cubicBezTo>
                <a:cubicBezTo>
                  <a:pt x="52" y="12"/>
                  <a:pt x="52" y="12"/>
                  <a:pt x="52" y="12"/>
                </a:cubicBezTo>
                <a:cubicBezTo>
                  <a:pt x="52" y="5"/>
                  <a:pt x="57" y="0"/>
                  <a:pt x="64" y="0"/>
                </a:cubicBezTo>
                <a:cubicBezTo>
                  <a:pt x="71" y="0"/>
                  <a:pt x="76" y="5"/>
                  <a:pt x="76" y="12"/>
                </a:cubicBezTo>
                <a:cubicBezTo>
                  <a:pt x="76" y="44"/>
                  <a:pt x="76" y="44"/>
                  <a:pt x="76" y="44"/>
                </a:cubicBezTo>
                <a:cubicBezTo>
                  <a:pt x="76" y="51"/>
                  <a:pt x="71" y="56"/>
                  <a:pt x="64" y="56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1" name="Freeform 149">
            <a:extLst>
              <a:ext uri="{FF2B5EF4-FFF2-40B4-BE49-F238E27FC236}">
                <a16:creationId xmlns:a16="http://schemas.microsoft.com/office/drawing/2014/main" id="{8B6E6EFA-CB64-4D3A-3858-6661E4AD4127}"/>
              </a:ext>
            </a:extLst>
          </p:cNvPr>
          <p:cNvSpPr>
            <a:spLocks noEditPoints="1"/>
          </p:cNvSpPr>
          <p:nvPr/>
        </p:nvSpPr>
        <p:spPr bwMode="auto">
          <a:xfrm>
            <a:off x="6577966" y="5605194"/>
            <a:ext cx="400046" cy="400046"/>
          </a:xfrm>
          <a:custGeom>
            <a:avLst/>
            <a:gdLst/>
            <a:ahLst/>
            <a:cxnLst>
              <a:cxn ang="0">
                <a:pos x="244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44"/>
              </a:cxn>
              <a:cxn ang="0">
                <a:pos x="12" y="32"/>
              </a:cxn>
              <a:cxn ang="0">
                <a:pos x="36" y="32"/>
              </a:cxn>
              <a:cxn ang="0">
                <a:pos x="36" y="44"/>
              </a:cxn>
              <a:cxn ang="0">
                <a:pos x="64" y="72"/>
              </a:cxn>
              <a:cxn ang="0">
                <a:pos x="92" y="44"/>
              </a:cxn>
              <a:cxn ang="0">
                <a:pos x="92" y="32"/>
              </a:cxn>
              <a:cxn ang="0">
                <a:pos x="164" y="32"/>
              </a:cxn>
              <a:cxn ang="0">
                <a:pos x="164" y="44"/>
              </a:cxn>
              <a:cxn ang="0">
                <a:pos x="192" y="72"/>
              </a:cxn>
              <a:cxn ang="0">
                <a:pos x="220" y="44"/>
              </a:cxn>
              <a:cxn ang="0">
                <a:pos x="220" y="32"/>
              </a:cxn>
              <a:cxn ang="0">
                <a:pos x="244" y="32"/>
              </a:cxn>
              <a:cxn ang="0">
                <a:pos x="256" y="44"/>
              </a:cxn>
              <a:cxn ang="0">
                <a:pos x="256" y="244"/>
              </a:cxn>
              <a:cxn ang="0">
                <a:pos x="244" y="256"/>
              </a:cxn>
              <a:cxn ang="0">
                <a:pos x="232" y="96"/>
              </a:cxn>
              <a:cxn ang="0">
                <a:pos x="24" y="96"/>
              </a:cxn>
              <a:cxn ang="0">
                <a:pos x="24" y="232"/>
              </a:cxn>
              <a:cxn ang="0">
                <a:pos x="232" y="232"/>
              </a:cxn>
              <a:cxn ang="0">
                <a:pos x="232" y="96"/>
              </a:cxn>
              <a:cxn ang="0">
                <a:pos x="100" y="152"/>
              </a:cxn>
              <a:cxn ang="0">
                <a:pos x="116" y="152"/>
              </a:cxn>
              <a:cxn ang="0">
                <a:pos x="116" y="136"/>
              </a:cxn>
              <a:cxn ang="0">
                <a:pos x="128" y="124"/>
              </a:cxn>
              <a:cxn ang="0">
                <a:pos x="140" y="136"/>
              </a:cxn>
              <a:cxn ang="0">
                <a:pos x="140" y="152"/>
              </a:cxn>
              <a:cxn ang="0">
                <a:pos x="156" y="152"/>
              </a:cxn>
              <a:cxn ang="0">
                <a:pos x="168" y="164"/>
              </a:cxn>
              <a:cxn ang="0">
                <a:pos x="156" y="176"/>
              </a:cxn>
              <a:cxn ang="0">
                <a:pos x="140" y="176"/>
              </a:cxn>
              <a:cxn ang="0">
                <a:pos x="140" y="192"/>
              </a:cxn>
              <a:cxn ang="0">
                <a:pos x="128" y="204"/>
              </a:cxn>
              <a:cxn ang="0">
                <a:pos x="116" y="192"/>
              </a:cxn>
              <a:cxn ang="0">
                <a:pos x="116" y="176"/>
              </a:cxn>
              <a:cxn ang="0">
                <a:pos x="100" y="176"/>
              </a:cxn>
              <a:cxn ang="0">
                <a:pos x="88" y="164"/>
              </a:cxn>
              <a:cxn ang="0">
                <a:pos x="100" y="152"/>
              </a:cxn>
              <a:cxn ang="0">
                <a:pos x="101" y="124"/>
              </a:cxn>
              <a:cxn ang="0">
                <a:pos x="101" y="124"/>
              </a:cxn>
              <a:cxn ang="0">
                <a:pos x="100" y="124"/>
              </a:cxn>
              <a:cxn ang="0">
                <a:pos x="101" y="124"/>
              </a:cxn>
              <a:cxn ang="0">
                <a:pos x="192" y="56"/>
              </a:cxn>
              <a:cxn ang="0">
                <a:pos x="180" y="44"/>
              </a:cxn>
              <a:cxn ang="0">
                <a:pos x="180" y="12"/>
              </a:cxn>
              <a:cxn ang="0">
                <a:pos x="192" y="0"/>
              </a:cxn>
              <a:cxn ang="0">
                <a:pos x="204" y="12"/>
              </a:cxn>
              <a:cxn ang="0">
                <a:pos x="204" y="44"/>
              </a:cxn>
              <a:cxn ang="0">
                <a:pos x="192" y="56"/>
              </a:cxn>
              <a:cxn ang="0">
                <a:pos x="64" y="56"/>
              </a:cxn>
              <a:cxn ang="0">
                <a:pos x="52" y="44"/>
              </a:cxn>
              <a:cxn ang="0">
                <a:pos x="52" y="12"/>
              </a:cxn>
              <a:cxn ang="0">
                <a:pos x="64" y="0"/>
              </a:cxn>
              <a:cxn ang="0">
                <a:pos x="76" y="12"/>
              </a:cxn>
              <a:cxn ang="0">
                <a:pos x="76" y="44"/>
              </a:cxn>
              <a:cxn ang="0">
                <a:pos x="64" y="56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44"/>
                  <a:pt x="0" y="44"/>
                  <a:pt x="0" y="44"/>
                </a:cubicBezTo>
                <a:cubicBezTo>
                  <a:pt x="0" y="37"/>
                  <a:pt x="5" y="32"/>
                  <a:pt x="12" y="32"/>
                </a:cubicBezTo>
                <a:cubicBezTo>
                  <a:pt x="36" y="32"/>
                  <a:pt x="36" y="32"/>
                  <a:pt x="36" y="32"/>
                </a:cubicBezTo>
                <a:cubicBezTo>
                  <a:pt x="36" y="44"/>
                  <a:pt x="36" y="44"/>
                  <a:pt x="36" y="44"/>
                </a:cubicBezTo>
                <a:cubicBezTo>
                  <a:pt x="36" y="59"/>
                  <a:pt x="49" y="72"/>
                  <a:pt x="64" y="72"/>
                </a:cubicBezTo>
                <a:cubicBezTo>
                  <a:pt x="79" y="72"/>
                  <a:pt x="92" y="59"/>
                  <a:pt x="92" y="44"/>
                </a:cubicBezTo>
                <a:cubicBezTo>
                  <a:pt x="92" y="32"/>
                  <a:pt x="92" y="32"/>
                  <a:pt x="92" y="32"/>
                </a:cubicBezTo>
                <a:cubicBezTo>
                  <a:pt x="164" y="32"/>
                  <a:pt x="164" y="32"/>
                  <a:pt x="164" y="32"/>
                </a:cubicBezTo>
                <a:cubicBezTo>
                  <a:pt x="164" y="44"/>
                  <a:pt x="164" y="44"/>
                  <a:pt x="164" y="44"/>
                </a:cubicBezTo>
                <a:cubicBezTo>
                  <a:pt x="164" y="59"/>
                  <a:pt x="177" y="72"/>
                  <a:pt x="192" y="72"/>
                </a:cubicBezTo>
                <a:cubicBezTo>
                  <a:pt x="207" y="72"/>
                  <a:pt x="220" y="59"/>
                  <a:pt x="220" y="44"/>
                </a:cubicBezTo>
                <a:cubicBezTo>
                  <a:pt x="220" y="32"/>
                  <a:pt x="220" y="32"/>
                  <a:pt x="220" y="32"/>
                </a:cubicBezTo>
                <a:cubicBezTo>
                  <a:pt x="244" y="32"/>
                  <a:pt x="244" y="32"/>
                  <a:pt x="244" y="32"/>
                </a:cubicBezTo>
                <a:cubicBezTo>
                  <a:pt x="251" y="32"/>
                  <a:pt x="256" y="37"/>
                  <a:pt x="256" y="44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32" y="96"/>
                </a:moveTo>
                <a:cubicBezTo>
                  <a:pt x="24" y="96"/>
                  <a:pt x="24" y="96"/>
                  <a:pt x="24" y="96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232" y="232"/>
                  <a:pt x="232" y="232"/>
                  <a:pt x="232" y="232"/>
                </a:cubicBezTo>
                <a:lnTo>
                  <a:pt x="232" y="96"/>
                </a:lnTo>
                <a:close/>
                <a:moveTo>
                  <a:pt x="100" y="152"/>
                </a:moveTo>
                <a:cubicBezTo>
                  <a:pt x="116" y="152"/>
                  <a:pt x="116" y="152"/>
                  <a:pt x="116" y="152"/>
                </a:cubicBezTo>
                <a:cubicBezTo>
                  <a:pt x="116" y="136"/>
                  <a:pt x="116" y="136"/>
                  <a:pt x="116" y="136"/>
                </a:cubicBezTo>
                <a:cubicBezTo>
                  <a:pt x="116" y="129"/>
                  <a:pt x="121" y="124"/>
                  <a:pt x="128" y="124"/>
                </a:cubicBezTo>
                <a:cubicBezTo>
                  <a:pt x="135" y="124"/>
                  <a:pt x="140" y="129"/>
                  <a:pt x="140" y="136"/>
                </a:cubicBezTo>
                <a:cubicBezTo>
                  <a:pt x="140" y="152"/>
                  <a:pt x="140" y="152"/>
                  <a:pt x="140" y="152"/>
                </a:cubicBezTo>
                <a:cubicBezTo>
                  <a:pt x="156" y="152"/>
                  <a:pt x="156" y="152"/>
                  <a:pt x="156" y="152"/>
                </a:cubicBezTo>
                <a:cubicBezTo>
                  <a:pt x="163" y="152"/>
                  <a:pt x="168" y="157"/>
                  <a:pt x="168" y="164"/>
                </a:cubicBezTo>
                <a:cubicBezTo>
                  <a:pt x="168" y="171"/>
                  <a:pt x="163" y="176"/>
                  <a:pt x="156" y="176"/>
                </a:cubicBezTo>
                <a:cubicBezTo>
                  <a:pt x="140" y="176"/>
                  <a:pt x="140" y="176"/>
                  <a:pt x="140" y="176"/>
                </a:cubicBezTo>
                <a:cubicBezTo>
                  <a:pt x="140" y="192"/>
                  <a:pt x="140" y="192"/>
                  <a:pt x="140" y="192"/>
                </a:cubicBezTo>
                <a:cubicBezTo>
                  <a:pt x="140" y="199"/>
                  <a:pt x="135" y="204"/>
                  <a:pt x="128" y="204"/>
                </a:cubicBezTo>
                <a:cubicBezTo>
                  <a:pt x="121" y="204"/>
                  <a:pt x="116" y="199"/>
                  <a:pt x="116" y="192"/>
                </a:cubicBezTo>
                <a:cubicBezTo>
                  <a:pt x="116" y="176"/>
                  <a:pt x="116" y="176"/>
                  <a:pt x="116" y="176"/>
                </a:cubicBezTo>
                <a:cubicBezTo>
                  <a:pt x="100" y="176"/>
                  <a:pt x="100" y="176"/>
                  <a:pt x="100" y="176"/>
                </a:cubicBezTo>
                <a:cubicBezTo>
                  <a:pt x="93" y="176"/>
                  <a:pt x="88" y="171"/>
                  <a:pt x="88" y="164"/>
                </a:cubicBezTo>
                <a:cubicBezTo>
                  <a:pt x="88" y="157"/>
                  <a:pt x="93" y="152"/>
                  <a:pt x="100" y="152"/>
                </a:cubicBezTo>
                <a:moveTo>
                  <a:pt x="101" y="124"/>
                </a:moveTo>
                <a:cubicBezTo>
                  <a:pt x="101" y="124"/>
                  <a:pt x="101" y="124"/>
                  <a:pt x="101" y="124"/>
                </a:cubicBezTo>
                <a:cubicBezTo>
                  <a:pt x="100" y="124"/>
                  <a:pt x="100" y="124"/>
                  <a:pt x="100" y="124"/>
                </a:cubicBezTo>
                <a:cubicBezTo>
                  <a:pt x="100" y="124"/>
                  <a:pt x="100" y="124"/>
                  <a:pt x="101" y="124"/>
                </a:cubicBezTo>
                <a:moveTo>
                  <a:pt x="192" y="56"/>
                </a:moveTo>
                <a:cubicBezTo>
                  <a:pt x="185" y="56"/>
                  <a:pt x="180" y="51"/>
                  <a:pt x="180" y="44"/>
                </a:cubicBezTo>
                <a:cubicBezTo>
                  <a:pt x="180" y="12"/>
                  <a:pt x="180" y="12"/>
                  <a:pt x="180" y="12"/>
                </a:cubicBezTo>
                <a:cubicBezTo>
                  <a:pt x="180" y="5"/>
                  <a:pt x="185" y="0"/>
                  <a:pt x="192" y="0"/>
                </a:cubicBezTo>
                <a:cubicBezTo>
                  <a:pt x="199" y="0"/>
                  <a:pt x="204" y="5"/>
                  <a:pt x="204" y="12"/>
                </a:cubicBezTo>
                <a:cubicBezTo>
                  <a:pt x="204" y="44"/>
                  <a:pt x="204" y="44"/>
                  <a:pt x="204" y="44"/>
                </a:cubicBezTo>
                <a:cubicBezTo>
                  <a:pt x="204" y="51"/>
                  <a:pt x="199" y="56"/>
                  <a:pt x="192" y="56"/>
                </a:cubicBezTo>
                <a:moveTo>
                  <a:pt x="64" y="56"/>
                </a:moveTo>
                <a:cubicBezTo>
                  <a:pt x="57" y="56"/>
                  <a:pt x="52" y="51"/>
                  <a:pt x="52" y="44"/>
                </a:cubicBezTo>
                <a:cubicBezTo>
                  <a:pt x="52" y="12"/>
                  <a:pt x="52" y="12"/>
                  <a:pt x="52" y="12"/>
                </a:cubicBezTo>
                <a:cubicBezTo>
                  <a:pt x="52" y="5"/>
                  <a:pt x="57" y="0"/>
                  <a:pt x="64" y="0"/>
                </a:cubicBezTo>
                <a:cubicBezTo>
                  <a:pt x="71" y="0"/>
                  <a:pt x="76" y="5"/>
                  <a:pt x="76" y="12"/>
                </a:cubicBezTo>
                <a:cubicBezTo>
                  <a:pt x="76" y="44"/>
                  <a:pt x="76" y="44"/>
                  <a:pt x="76" y="44"/>
                </a:cubicBezTo>
                <a:cubicBezTo>
                  <a:pt x="76" y="51"/>
                  <a:pt x="71" y="56"/>
                  <a:pt x="64" y="56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2" name="Freeform 150">
            <a:extLst>
              <a:ext uri="{FF2B5EF4-FFF2-40B4-BE49-F238E27FC236}">
                <a16:creationId xmlns:a16="http://schemas.microsoft.com/office/drawing/2014/main" id="{3EA3E9F4-4E65-F80C-BBE3-4C70A1D2DA01}"/>
              </a:ext>
            </a:extLst>
          </p:cNvPr>
          <p:cNvSpPr>
            <a:spLocks noEditPoints="1"/>
          </p:cNvSpPr>
          <p:nvPr/>
        </p:nvSpPr>
        <p:spPr bwMode="auto">
          <a:xfrm>
            <a:off x="5876298" y="5605194"/>
            <a:ext cx="400046" cy="400046"/>
          </a:xfrm>
          <a:custGeom>
            <a:avLst/>
            <a:gdLst/>
            <a:ahLst/>
            <a:cxnLst>
              <a:cxn ang="0">
                <a:pos x="244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44"/>
              </a:cxn>
              <a:cxn ang="0">
                <a:pos x="12" y="32"/>
              </a:cxn>
              <a:cxn ang="0">
                <a:pos x="36" y="32"/>
              </a:cxn>
              <a:cxn ang="0">
                <a:pos x="36" y="44"/>
              </a:cxn>
              <a:cxn ang="0">
                <a:pos x="64" y="72"/>
              </a:cxn>
              <a:cxn ang="0">
                <a:pos x="92" y="44"/>
              </a:cxn>
              <a:cxn ang="0">
                <a:pos x="92" y="32"/>
              </a:cxn>
              <a:cxn ang="0">
                <a:pos x="164" y="32"/>
              </a:cxn>
              <a:cxn ang="0">
                <a:pos x="164" y="44"/>
              </a:cxn>
              <a:cxn ang="0">
                <a:pos x="192" y="72"/>
              </a:cxn>
              <a:cxn ang="0">
                <a:pos x="220" y="44"/>
              </a:cxn>
              <a:cxn ang="0">
                <a:pos x="220" y="32"/>
              </a:cxn>
              <a:cxn ang="0">
                <a:pos x="244" y="32"/>
              </a:cxn>
              <a:cxn ang="0">
                <a:pos x="256" y="44"/>
              </a:cxn>
              <a:cxn ang="0">
                <a:pos x="256" y="244"/>
              </a:cxn>
              <a:cxn ang="0">
                <a:pos x="244" y="256"/>
              </a:cxn>
              <a:cxn ang="0">
                <a:pos x="232" y="96"/>
              </a:cxn>
              <a:cxn ang="0">
                <a:pos x="24" y="96"/>
              </a:cxn>
              <a:cxn ang="0">
                <a:pos x="24" y="232"/>
              </a:cxn>
              <a:cxn ang="0">
                <a:pos x="232" y="232"/>
              </a:cxn>
              <a:cxn ang="0">
                <a:pos x="232" y="96"/>
              </a:cxn>
              <a:cxn ang="0">
                <a:pos x="88" y="152"/>
              </a:cxn>
              <a:cxn ang="0">
                <a:pos x="96" y="156"/>
              </a:cxn>
              <a:cxn ang="0">
                <a:pos x="116" y="175"/>
              </a:cxn>
              <a:cxn ang="0">
                <a:pos x="164" y="128"/>
              </a:cxn>
              <a:cxn ang="0">
                <a:pos x="172" y="124"/>
              </a:cxn>
              <a:cxn ang="0">
                <a:pos x="184" y="136"/>
              </a:cxn>
              <a:cxn ang="0">
                <a:pos x="180" y="144"/>
              </a:cxn>
              <a:cxn ang="0">
                <a:pos x="124" y="200"/>
              </a:cxn>
              <a:cxn ang="0">
                <a:pos x="116" y="204"/>
              </a:cxn>
              <a:cxn ang="0">
                <a:pos x="108" y="200"/>
              </a:cxn>
              <a:cxn ang="0">
                <a:pos x="80" y="172"/>
              </a:cxn>
              <a:cxn ang="0">
                <a:pos x="76" y="164"/>
              </a:cxn>
              <a:cxn ang="0">
                <a:pos x="88" y="152"/>
              </a:cxn>
              <a:cxn ang="0">
                <a:pos x="192" y="56"/>
              </a:cxn>
              <a:cxn ang="0">
                <a:pos x="180" y="44"/>
              </a:cxn>
              <a:cxn ang="0">
                <a:pos x="180" y="12"/>
              </a:cxn>
              <a:cxn ang="0">
                <a:pos x="192" y="0"/>
              </a:cxn>
              <a:cxn ang="0">
                <a:pos x="204" y="12"/>
              </a:cxn>
              <a:cxn ang="0">
                <a:pos x="204" y="44"/>
              </a:cxn>
              <a:cxn ang="0">
                <a:pos x="192" y="56"/>
              </a:cxn>
              <a:cxn ang="0">
                <a:pos x="64" y="56"/>
              </a:cxn>
              <a:cxn ang="0">
                <a:pos x="52" y="44"/>
              </a:cxn>
              <a:cxn ang="0">
                <a:pos x="52" y="12"/>
              </a:cxn>
              <a:cxn ang="0">
                <a:pos x="64" y="0"/>
              </a:cxn>
              <a:cxn ang="0">
                <a:pos x="76" y="12"/>
              </a:cxn>
              <a:cxn ang="0">
                <a:pos x="76" y="44"/>
              </a:cxn>
              <a:cxn ang="0">
                <a:pos x="64" y="56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44"/>
                  <a:pt x="0" y="44"/>
                  <a:pt x="0" y="44"/>
                </a:cubicBezTo>
                <a:cubicBezTo>
                  <a:pt x="0" y="37"/>
                  <a:pt x="5" y="32"/>
                  <a:pt x="12" y="32"/>
                </a:cubicBezTo>
                <a:cubicBezTo>
                  <a:pt x="36" y="32"/>
                  <a:pt x="36" y="32"/>
                  <a:pt x="36" y="32"/>
                </a:cubicBezTo>
                <a:cubicBezTo>
                  <a:pt x="36" y="44"/>
                  <a:pt x="36" y="44"/>
                  <a:pt x="36" y="44"/>
                </a:cubicBezTo>
                <a:cubicBezTo>
                  <a:pt x="36" y="59"/>
                  <a:pt x="49" y="72"/>
                  <a:pt x="64" y="72"/>
                </a:cubicBezTo>
                <a:cubicBezTo>
                  <a:pt x="79" y="72"/>
                  <a:pt x="92" y="59"/>
                  <a:pt x="92" y="44"/>
                </a:cubicBezTo>
                <a:cubicBezTo>
                  <a:pt x="92" y="32"/>
                  <a:pt x="92" y="32"/>
                  <a:pt x="92" y="32"/>
                </a:cubicBezTo>
                <a:cubicBezTo>
                  <a:pt x="164" y="32"/>
                  <a:pt x="164" y="32"/>
                  <a:pt x="164" y="32"/>
                </a:cubicBezTo>
                <a:cubicBezTo>
                  <a:pt x="164" y="44"/>
                  <a:pt x="164" y="44"/>
                  <a:pt x="164" y="44"/>
                </a:cubicBezTo>
                <a:cubicBezTo>
                  <a:pt x="164" y="59"/>
                  <a:pt x="177" y="72"/>
                  <a:pt x="192" y="72"/>
                </a:cubicBezTo>
                <a:cubicBezTo>
                  <a:pt x="207" y="72"/>
                  <a:pt x="220" y="59"/>
                  <a:pt x="220" y="44"/>
                </a:cubicBezTo>
                <a:cubicBezTo>
                  <a:pt x="220" y="32"/>
                  <a:pt x="220" y="32"/>
                  <a:pt x="220" y="32"/>
                </a:cubicBezTo>
                <a:cubicBezTo>
                  <a:pt x="244" y="32"/>
                  <a:pt x="244" y="32"/>
                  <a:pt x="244" y="32"/>
                </a:cubicBezTo>
                <a:cubicBezTo>
                  <a:pt x="251" y="32"/>
                  <a:pt x="256" y="37"/>
                  <a:pt x="256" y="44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32" y="96"/>
                </a:moveTo>
                <a:cubicBezTo>
                  <a:pt x="24" y="96"/>
                  <a:pt x="24" y="96"/>
                  <a:pt x="24" y="96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232" y="232"/>
                  <a:pt x="232" y="232"/>
                  <a:pt x="232" y="232"/>
                </a:cubicBezTo>
                <a:lnTo>
                  <a:pt x="232" y="96"/>
                </a:lnTo>
                <a:close/>
                <a:moveTo>
                  <a:pt x="88" y="152"/>
                </a:moveTo>
                <a:cubicBezTo>
                  <a:pt x="91" y="152"/>
                  <a:pt x="94" y="153"/>
                  <a:pt x="96" y="156"/>
                </a:cubicBezTo>
                <a:cubicBezTo>
                  <a:pt x="116" y="175"/>
                  <a:pt x="116" y="175"/>
                  <a:pt x="116" y="175"/>
                </a:cubicBezTo>
                <a:cubicBezTo>
                  <a:pt x="164" y="128"/>
                  <a:pt x="164" y="128"/>
                  <a:pt x="164" y="128"/>
                </a:cubicBezTo>
                <a:cubicBezTo>
                  <a:pt x="166" y="125"/>
                  <a:pt x="169" y="124"/>
                  <a:pt x="172" y="124"/>
                </a:cubicBezTo>
                <a:cubicBezTo>
                  <a:pt x="179" y="124"/>
                  <a:pt x="184" y="129"/>
                  <a:pt x="184" y="136"/>
                </a:cubicBezTo>
                <a:cubicBezTo>
                  <a:pt x="184" y="139"/>
                  <a:pt x="183" y="142"/>
                  <a:pt x="180" y="144"/>
                </a:cubicBezTo>
                <a:cubicBezTo>
                  <a:pt x="124" y="200"/>
                  <a:pt x="124" y="200"/>
                  <a:pt x="124" y="200"/>
                </a:cubicBezTo>
                <a:cubicBezTo>
                  <a:pt x="122" y="203"/>
                  <a:pt x="119" y="204"/>
                  <a:pt x="116" y="204"/>
                </a:cubicBezTo>
                <a:cubicBezTo>
                  <a:pt x="113" y="204"/>
                  <a:pt x="110" y="203"/>
                  <a:pt x="108" y="200"/>
                </a:cubicBezTo>
                <a:cubicBezTo>
                  <a:pt x="80" y="172"/>
                  <a:pt x="80" y="172"/>
                  <a:pt x="80" y="172"/>
                </a:cubicBezTo>
                <a:cubicBezTo>
                  <a:pt x="77" y="170"/>
                  <a:pt x="76" y="167"/>
                  <a:pt x="76" y="164"/>
                </a:cubicBezTo>
                <a:cubicBezTo>
                  <a:pt x="76" y="157"/>
                  <a:pt x="81" y="152"/>
                  <a:pt x="88" y="152"/>
                </a:cubicBezTo>
                <a:moveTo>
                  <a:pt x="192" y="56"/>
                </a:moveTo>
                <a:cubicBezTo>
                  <a:pt x="185" y="56"/>
                  <a:pt x="180" y="51"/>
                  <a:pt x="180" y="44"/>
                </a:cubicBezTo>
                <a:cubicBezTo>
                  <a:pt x="180" y="12"/>
                  <a:pt x="180" y="12"/>
                  <a:pt x="180" y="12"/>
                </a:cubicBezTo>
                <a:cubicBezTo>
                  <a:pt x="180" y="5"/>
                  <a:pt x="185" y="0"/>
                  <a:pt x="192" y="0"/>
                </a:cubicBezTo>
                <a:cubicBezTo>
                  <a:pt x="199" y="0"/>
                  <a:pt x="204" y="5"/>
                  <a:pt x="204" y="12"/>
                </a:cubicBezTo>
                <a:cubicBezTo>
                  <a:pt x="204" y="44"/>
                  <a:pt x="204" y="44"/>
                  <a:pt x="204" y="44"/>
                </a:cubicBezTo>
                <a:cubicBezTo>
                  <a:pt x="204" y="51"/>
                  <a:pt x="199" y="56"/>
                  <a:pt x="192" y="56"/>
                </a:cubicBezTo>
                <a:moveTo>
                  <a:pt x="64" y="56"/>
                </a:moveTo>
                <a:cubicBezTo>
                  <a:pt x="57" y="56"/>
                  <a:pt x="52" y="51"/>
                  <a:pt x="52" y="44"/>
                </a:cubicBezTo>
                <a:cubicBezTo>
                  <a:pt x="52" y="12"/>
                  <a:pt x="52" y="12"/>
                  <a:pt x="52" y="12"/>
                </a:cubicBezTo>
                <a:cubicBezTo>
                  <a:pt x="52" y="5"/>
                  <a:pt x="57" y="0"/>
                  <a:pt x="64" y="0"/>
                </a:cubicBezTo>
                <a:cubicBezTo>
                  <a:pt x="71" y="0"/>
                  <a:pt x="76" y="5"/>
                  <a:pt x="76" y="12"/>
                </a:cubicBezTo>
                <a:cubicBezTo>
                  <a:pt x="76" y="44"/>
                  <a:pt x="76" y="44"/>
                  <a:pt x="76" y="44"/>
                </a:cubicBezTo>
                <a:cubicBezTo>
                  <a:pt x="76" y="51"/>
                  <a:pt x="71" y="56"/>
                  <a:pt x="64" y="56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3" name="Freeform 151">
            <a:extLst>
              <a:ext uri="{FF2B5EF4-FFF2-40B4-BE49-F238E27FC236}">
                <a16:creationId xmlns:a16="http://schemas.microsoft.com/office/drawing/2014/main" id="{454C986D-40A1-3F40-2B9B-373E2A24AEA6}"/>
              </a:ext>
            </a:extLst>
          </p:cNvPr>
          <p:cNvSpPr>
            <a:spLocks noEditPoints="1"/>
          </p:cNvSpPr>
          <p:nvPr/>
        </p:nvSpPr>
        <p:spPr bwMode="auto">
          <a:xfrm>
            <a:off x="5195267" y="5605194"/>
            <a:ext cx="380996" cy="400046"/>
          </a:xfrm>
          <a:custGeom>
            <a:avLst/>
            <a:gdLst/>
            <a:ahLst/>
            <a:cxnLst>
              <a:cxn ang="0">
                <a:pos x="184" y="232"/>
              </a:cxn>
              <a:cxn ang="0">
                <a:pos x="184" y="208"/>
              </a:cxn>
              <a:cxn ang="0">
                <a:pos x="244" y="220"/>
              </a:cxn>
              <a:cxn ang="0">
                <a:pos x="184" y="196"/>
              </a:cxn>
              <a:cxn ang="0">
                <a:pos x="184" y="244"/>
              </a:cxn>
              <a:cxn ang="0">
                <a:pos x="188" y="244"/>
              </a:cxn>
              <a:cxn ang="0">
                <a:pos x="220" y="256"/>
              </a:cxn>
              <a:cxn ang="0">
                <a:pos x="0" y="244"/>
              </a:cxn>
              <a:cxn ang="0">
                <a:pos x="12" y="24"/>
              </a:cxn>
              <a:cxn ang="0">
                <a:pos x="32" y="36"/>
              </a:cxn>
              <a:cxn ang="0">
                <a:pos x="80" y="36"/>
              </a:cxn>
              <a:cxn ang="0">
                <a:pos x="92" y="24"/>
              </a:cxn>
              <a:cxn ang="0">
                <a:pos x="116" y="60"/>
              </a:cxn>
              <a:cxn ang="0">
                <a:pos x="140" y="24"/>
              </a:cxn>
              <a:cxn ang="0">
                <a:pos x="152" y="36"/>
              </a:cxn>
              <a:cxn ang="0">
                <a:pos x="200" y="36"/>
              </a:cxn>
              <a:cxn ang="0">
                <a:pos x="220" y="24"/>
              </a:cxn>
              <a:cxn ang="0">
                <a:pos x="232" y="196"/>
              </a:cxn>
              <a:cxn ang="0">
                <a:pos x="184" y="196"/>
              </a:cxn>
              <a:cxn ang="0">
                <a:pos x="118" y="216"/>
              </a:cxn>
              <a:cxn ang="0">
                <a:pos x="118" y="196"/>
              </a:cxn>
              <a:cxn ang="0">
                <a:pos x="32" y="206"/>
              </a:cxn>
              <a:cxn ang="0">
                <a:pos x="188" y="92"/>
              </a:cxn>
              <a:cxn ang="0">
                <a:pos x="32" y="104"/>
              </a:cxn>
              <a:cxn ang="0">
                <a:pos x="188" y="116"/>
              </a:cxn>
              <a:cxn ang="0">
                <a:pos x="188" y="92"/>
              </a:cxn>
              <a:cxn ang="0">
                <a:pos x="116" y="144"/>
              </a:cxn>
              <a:cxn ang="0">
                <a:pos x="92" y="144"/>
              </a:cxn>
              <a:cxn ang="0">
                <a:pos x="32" y="156"/>
              </a:cxn>
              <a:cxn ang="0">
                <a:pos x="92" y="168"/>
              </a:cxn>
              <a:cxn ang="0">
                <a:pos x="116" y="168"/>
              </a:cxn>
              <a:cxn ang="0">
                <a:pos x="200" y="156"/>
              </a:cxn>
              <a:cxn ang="0">
                <a:pos x="176" y="48"/>
              </a:cxn>
              <a:cxn ang="0">
                <a:pos x="164" y="12"/>
              </a:cxn>
              <a:cxn ang="0">
                <a:pos x="188" y="12"/>
              </a:cxn>
              <a:cxn ang="0">
                <a:pos x="176" y="48"/>
              </a:cxn>
              <a:cxn ang="0">
                <a:pos x="104" y="36"/>
              </a:cxn>
              <a:cxn ang="0">
                <a:pos x="116" y="0"/>
              </a:cxn>
              <a:cxn ang="0">
                <a:pos x="128" y="36"/>
              </a:cxn>
              <a:cxn ang="0">
                <a:pos x="56" y="48"/>
              </a:cxn>
              <a:cxn ang="0">
                <a:pos x="44" y="12"/>
              </a:cxn>
              <a:cxn ang="0">
                <a:pos x="68" y="12"/>
              </a:cxn>
              <a:cxn ang="0">
                <a:pos x="56" y="48"/>
              </a:cxn>
            </a:cxnLst>
            <a:rect l="0" t="0" r="r" b="b"/>
            <a:pathLst>
              <a:path w="244" h="256">
                <a:moveTo>
                  <a:pt x="232" y="232"/>
                </a:moveTo>
                <a:cubicBezTo>
                  <a:pt x="184" y="232"/>
                  <a:pt x="184" y="232"/>
                  <a:pt x="184" y="232"/>
                </a:cubicBezTo>
                <a:cubicBezTo>
                  <a:pt x="177" y="232"/>
                  <a:pt x="172" y="227"/>
                  <a:pt x="172" y="220"/>
                </a:cubicBezTo>
                <a:cubicBezTo>
                  <a:pt x="172" y="213"/>
                  <a:pt x="177" y="208"/>
                  <a:pt x="184" y="208"/>
                </a:cubicBezTo>
                <a:cubicBezTo>
                  <a:pt x="232" y="208"/>
                  <a:pt x="232" y="208"/>
                  <a:pt x="232" y="208"/>
                </a:cubicBezTo>
                <a:cubicBezTo>
                  <a:pt x="239" y="208"/>
                  <a:pt x="244" y="213"/>
                  <a:pt x="244" y="220"/>
                </a:cubicBezTo>
                <a:cubicBezTo>
                  <a:pt x="244" y="227"/>
                  <a:pt x="239" y="232"/>
                  <a:pt x="232" y="232"/>
                </a:cubicBezTo>
                <a:moveTo>
                  <a:pt x="184" y="196"/>
                </a:moveTo>
                <a:cubicBezTo>
                  <a:pt x="171" y="196"/>
                  <a:pt x="160" y="207"/>
                  <a:pt x="160" y="220"/>
                </a:cubicBezTo>
                <a:cubicBezTo>
                  <a:pt x="160" y="233"/>
                  <a:pt x="171" y="244"/>
                  <a:pt x="184" y="244"/>
                </a:cubicBezTo>
                <a:cubicBezTo>
                  <a:pt x="188" y="244"/>
                  <a:pt x="188" y="244"/>
                  <a:pt x="188" y="244"/>
                </a:cubicBezTo>
                <a:cubicBezTo>
                  <a:pt x="188" y="244"/>
                  <a:pt x="188" y="244"/>
                  <a:pt x="188" y="244"/>
                </a:cubicBezTo>
                <a:cubicBezTo>
                  <a:pt x="232" y="244"/>
                  <a:pt x="232" y="244"/>
                  <a:pt x="232" y="244"/>
                </a:cubicBezTo>
                <a:cubicBezTo>
                  <a:pt x="232" y="251"/>
                  <a:pt x="227" y="256"/>
                  <a:pt x="220" y="256"/>
                </a:cubicBez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29"/>
                  <a:pt x="5" y="24"/>
                  <a:pt x="12" y="24"/>
                </a:cubicBezTo>
                <a:cubicBezTo>
                  <a:pt x="32" y="24"/>
                  <a:pt x="32" y="24"/>
                  <a:pt x="32" y="24"/>
                </a:cubicBezTo>
                <a:cubicBezTo>
                  <a:pt x="32" y="36"/>
                  <a:pt x="32" y="36"/>
                  <a:pt x="32" y="36"/>
                </a:cubicBezTo>
                <a:cubicBezTo>
                  <a:pt x="32" y="49"/>
                  <a:pt x="43" y="60"/>
                  <a:pt x="56" y="60"/>
                </a:cubicBezTo>
                <a:cubicBezTo>
                  <a:pt x="69" y="60"/>
                  <a:pt x="80" y="49"/>
                  <a:pt x="80" y="36"/>
                </a:cubicBezTo>
                <a:cubicBezTo>
                  <a:pt x="80" y="24"/>
                  <a:pt x="80" y="24"/>
                  <a:pt x="80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92" y="36"/>
                  <a:pt x="92" y="36"/>
                  <a:pt x="92" y="36"/>
                </a:cubicBezTo>
                <a:cubicBezTo>
                  <a:pt x="92" y="49"/>
                  <a:pt x="103" y="60"/>
                  <a:pt x="116" y="60"/>
                </a:cubicBezTo>
                <a:cubicBezTo>
                  <a:pt x="129" y="60"/>
                  <a:pt x="140" y="49"/>
                  <a:pt x="140" y="36"/>
                </a:cubicBezTo>
                <a:cubicBezTo>
                  <a:pt x="140" y="24"/>
                  <a:pt x="140" y="24"/>
                  <a:pt x="140" y="24"/>
                </a:cubicBezTo>
                <a:cubicBezTo>
                  <a:pt x="152" y="24"/>
                  <a:pt x="152" y="24"/>
                  <a:pt x="152" y="24"/>
                </a:cubicBezTo>
                <a:cubicBezTo>
                  <a:pt x="152" y="36"/>
                  <a:pt x="152" y="36"/>
                  <a:pt x="152" y="36"/>
                </a:cubicBezTo>
                <a:cubicBezTo>
                  <a:pt x="152" y="49"/>
                  <a:pt x="163" y="60"/>
                  <a:pt x="176" y="60"/>
                </a:cubicBezTo>
                <a:cubicBezTo>
                  <a:pt x="189" y="60"/>
                  <a:pt x="200" y="49"/>
                  <a:pt x="200" y="36"/>
                </a:cubicBezTo>
                <a:cubicBezTo>
                  <a:pt x="200" y="24"/>
                  <a:pt x="200" y="24"/>
                  <a:pt x="200" y="24"/>
                </a:cubicBezTo>
                <a:cubicBezTo>
                  <a:pt x="220" y="24"/>
                  <a:pt x="220" y="24"/>
                  <a:pt x="220" y="24"/>
                </a:cubicBezTo>
                <a:cubicBezTo>
                  <a:pt x="227" y="24"/>
                  <a:pt x="232" y="29"/>
                  <a:pt x="232" y="36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20" y="196"/>
                  <a:pt x="220" y="196"/>
                  <a:pt x="220" y="196"/>
                </a:cubicBezTo>
                <a:lnTo>
                  <a:pt x="184" y="196"/>
                </a:lnTo>
                <a:close/>
                <a:moveTo>
                  <a:pt x="42" y="216"/>
                </a:moveTo>
                <a:cubicBezTo>
                  <a:pt x="118" y="216"/>
                  <a:pt x="118" y="216"/>
                  <a:pt x="118" y="216"/>
                </a:cubicBezTo>
                <a:cubicBezTo>
                  <a:pt x="124" y="216"/>
                  <a:pt x="128" y="212"/>
                  <a:pt x="128" y="206"/>
                </a:cubicBezTo>
                <a:cubicBezTo>
                  <a:pt x="128" y="200"/>
                  <a:pt x="124" y="196"/>
                  <a:pt x="118" y="196"/>
                </a:cubicBezTo>
                <a:cubicBezTo>
                  <a:pt x="42" y="196"/>
                  <a:pt x="42" y="196"/>
                  <a:pt x="42" y="196"/>
                </a:cubicBezTo>
                <a:cubicBezTo>
                  <a:pt x="36" y="196"/>
                  <a:pt x="32" y="200"/>
                  <a:pt x="32" y="206"/>
                </a:cubicBezTo>
                <a:cubicBezTo>
                  <a:pt x="32" y="212"/>
                  <a:pt x="36" y="216"/>
                  <a:pt x="42" y="216"/>
                </a:cubicBezTo>
                <a:moveTo>
                  <a:pt x="188" y="92"/>
                </a:moveTo>
                <a:cubicBezTo>
                  <a:pt x="44" y="92"/>
                  <a:pt x="44" y="92"/>
                  <a:pt x="44" y="92"/>
                </a:cubicBezTo>
                <a:cubicBezTo>
                  <a:pt x="37" y="92"/>
                  <a:pt x="32" y="97"/>
                  <a:pt x="32" y="104"/>
                </a:cubicBezTo>
                <a:cubicBezTo>
                  <a:pt x="32" y="111"/>
                  <a:pt x="37" y="116"/>
                  <a:pt x="44" y="116"/>
                </a:cubicBezTo>
                <a:cubicBezTo>
                  <a:pt x="188" y="116"/>
                  <a:pt x="188" y="116"/>
                  <a:pt x="188" y="116"/>
                </a:cubicBezTo>
                <a:cubicBezTo>
                  <a:pt x="195" y="116"/>
                  <a:pt x="200" y="111"/>
                  <a:pt x="200" y="104"/>
                </a:cubicBezTo>
                <a:cubicBezTo>
                  <a:pt x="200" y="97"/>
                  <a:pt x="195" y="92"/>
                  <a:pt x="188" y="92"/>
                </a:cubicBezTo>
                <a:moveTo>
                  <a:pt x="188" y="144"/>
                </a:moveTo>
                <a:cubicBezTo>
                  <a:pt x="116" y="144"/>
                  <a:pt x="116" y="144"/>
                  <a:pt x="116" y="144"/>
                </a:cubicBezTo>
                <a:cubicBezTo>
                  <a:pt x="96" y="144"/>
                  <a:pt x="96" y="144"/>
                  <a:pt x="96" y="144"/>
                </a:cubicBezTo>
                <a:cubicBezTo>
                  <a:pt x="92" y="144"/>
                  <a:pt x="92" y="144"/>
                  <a:pt x="92" y="144"/>
                </a:cubicBezTo>
                <a:cubicBezTo>
                  <a:pt x="44" y="144"/>
                  <a:pt x="44" y="144"/>
                  <a:pt x="44" y="144"/>
                </a:cubicBezTo>
                <a:cubicBezTo>
                  <a:pt x="37" y="144"/>
                  <a:pt x="32" y="149"/>
                  <a:pt x="32" y="156"/>
                </a:cubicBezTo>
                <a:cubicBezTo>
                  <a:pt x="32" y="163"/>
                  <a:pt x="37" y="168"/>
                  <a:pt x="44" y="168"/>
                </a:cubicBezTo>
                <a:cubicBezTo>
                  <a:pt x="92" y="168"/>
                  <a:pt x="92" y="168"/>
                  <a:pt x="92" y="168"/>
                </a:cubicBezTo>
                <a:cubicBezTo>
                  <a:pt x="96" y="168"/>
                  <a:pt x="96" y="168"/>
                  <a:pt x="96" y="168"/>
                </a:cubicBezTo>
                <a:cubicBezTo>
                  <a:pt x="116" y="168"/>
                  <a:pt x="116" y="168"/>
                  <a:pt x="116" y="168"/>
                </a:cubicBezTo>
                <a:cubicBezTo>
                  <a:pt x="188" y="168"/>
                  <a:pt x="188" y="168"/>
                  <a:pt x="188" y="168"/>
                </a:cubicBezTo>
                <a:cubicBezTo>
                  <a:pt x="195" y="168"/>
                  <a:pt x="200" y="163"/>
                  <a:pt x="200" y="156"/>
                </a:cubicBezTo>
                <a:cubicBezTo>
                  <a:pt x="200" y="149"/>
                  <a:pt x="195" y="144"/>
                  <a:pt x="188" y="144"/>
                </a:cubicBezTo>
                <a:moveTo>
                  <a:pt x="176" y="48"/>
                </a:moveTo>
                <a:cubicBezTo>
                  <a:pt x="169" y="48"/>
                  <a:pt x="164" y="43"/>
                  <a:pt x="164" y="36"/>
                </a:cubicBezTo>
                <a:cubicBezTo>
                  <a:pt x="164" y="12"/>
                  <a:pt x="164" y="12"/>
                  <a:pt x="164" y="12"/>
                </a:cubicBezTo>
                <a:cubicBezTo>
                  <a:pt x="164" y="5"/>
                  <a:pt x="169" y="0"/>
                  <a:pt x="176" y="0"/>
                </a:cubicBezTo>
                <a:cubicBezTo>
                  <a:pt x="183" y="0"/>
                  <a:pt x="188" y="5"/>
                  <a:pt x="188" y="12"/>
                </a:cubicBezTo>
                <a:cubicBezTo>
                  <a:pt x="188" y="36"/>
                  <a:pt x="188" y="36"/>
                  <a:pt x="188" y="36"/>
                </a:cubicBezTo>
                <a:cubicBezTo>
                  <a:pt x="188" y="43"/>
                  <a:pt x="183" y="48"/>
                  <a:pt x="176" y="48"/>
                </a:cubicBezTo>
                <a:moveTo>
                  <a:pt x="116" y="48"/>
                </a:moveTo>
                <a:cubicBezTo>
                  <a:pt x="109" y="48"/>
                  <a:pt x="104" y="43"/>
                  <a:pt x="104" y="36"/>
                </a:cubicBezTo>
                <a:cubicBezTo>
                  <a:pt x="104" y="12"/>
                  <a:pt x="104" y="12"/>
                  <a:pt x="104" y="12"/>
                </a:cubicBezTo>
                <a:cubicBezTo>
                  <a:pt x="104" y="5"/>
                  <a:pt x="109" y="0"/>
                  <a:pt x="116" y="0"/>
                </a:cubicBezTo>
                <a:cubicBezTo>
                  <a:pt x="123" y="0"/>
                  <a:pt x="128" y="5"/>
                  <a:pt x="128" y="12"/>
                </a:cubicBezTo>
                <a:cubicBezTo>
                  <a:pt x="128" y="36"/>
                  <a:pt x="128" y="36"/>
                  <a:pt x="128" y="36"/>
                </a:cubicBezTo>
                <a:cubicBezTo>
                  <a:pt x="128" y="43"/>
                  <a:pt x="123" y="48"/>
                  <a:pt x="116" y="48"/>
                </a:cubicBezTo>
                <a:moveTo>
                  <a:pt x="56" y="48"/>
                </a:moveTo>
                <a:cubicBezTo>
                  <a:pt x="49" y="48"/>
                  <a:pt x="44" y="43"/>
                  <a:pt x="44" y="36"/>
                </a:cubicBezTo>
                <a:cubicBezTo>
                  <a:pt x="44" y="12"/>
                  <a:pt x="44" y="12"/>
                  <a:pt x="44" y="12"/>
                </a:cubicBezTo>
                <a:cubicBezTo>
                  <a:pt x="44" y="5"/>
                  <a:pt x="49" y="0"/>
                  <a:pt x="56" y="0"/>
                </a:cubicBezTo>
                <a:cubicBezTo>
                  <a:pt x="63" y="0"/>
                  <a:pt x="68" y="5"/>
                  <a:pt x="68" y="12"/>
                </a:cubicBezTo>
                <a:cubicBezTo>
                  <a:pt x="68" y="36"/>
                  <a:pt x="68" y="36"/>
                  <a:pt x="68" y="36"/>
                </a:cubicBezTo>
                <a:cubicBezTo>
                  <a:pt x="68" y="43"/>
                  <a:pt x="63" y="48"/>
                  <a:pt x="56" y="48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4" name="Freeform 152">
            <a:extLst>
              <a:ext uri="{FF2B5EF4-FFF2-40B4-BE49-F238E27FC236}">
                <a16:creationId xmlns:a16="http://schemas.microsoft.com/office/drawing/2014/main" id="{09DE9290-7128-0C96-0C5C-ABF803FDEB30}"/>
              </a:ext>
            </a:extLst>
          </p:cNvPr>
          <p:cNvSpPr>
            <a:spLocks noEditPoints="1"/>
          </p:cNvSpPr>
          <p:nvPr/>
        </p:nvSpPr>
        <p:spPr bwMode="auto">
          <a:xfrm>
            <a:off x="4493600" y="5605194"/>
            <a:ext cx="382584" cy="400046"/>
          </a:xfrm>
          <a:custGeom>
            <a:avLst/>
            <a:gdLst/>
            <a:ahLst/>
            <a:cxnLst>
              <a:cxn ang="0">
                <a:pos x="220" y="232"/>
              </a:cxn>
              <a:cxn ang="0">
                <a:pos x="208" y="256"/>
              </a:cxn>
              <a:cxn ang="0">
                <a:pos x="196" y="232"/>
              </a:cxn>
              <a:cxn ang="0">
                <a:pos x="172" y="220"/>
              </a:cxn>
              <a:cxn ang="0">
                <a:pos x="196" y="208"/>
              </a:cxn>
              <a:cxn ang="0">
                <a:pos x="208" y="184"/>
              </a:cxn>
              <a:cxn ang="0">
                <a:pos x="220" y="208"/>
              </a:cxn>
              <a:cxn ang="0">
                <a:pos x="244" y="220"/>
              </a:cxn>
              <a:cxn ang="0">
                <a:pos x="208" y="172"/>
              </a:cxn>
              <a:cxn ang="0">
                <a:pos x="160" y="220"/>
              </a:cxn>
              <a:cxn ang="0">
                <a:pos x="184" y="256"/>
              </a:cxn>
              <a:cxn ang="0">
                <a:pos x="0" y="244"/>
              </a:cxn>
              <a:cxn ang="0">
                <a:pos x="12" y="24"/>
              </a:cxn>
              <a:cxn ang="0">
                <a:pos x="32" y="36"/>
              </a:cxn>
              <a:cxn ang="0">
                <a:pos x="80" y="36"/>
              </a:cxn>
              <a:cxn ang="0">
                <a:pos x="92" y="24"/>
              </a:cxn>
              <a:cxn ang="0">
                <a:pos x="116" y="60"/>
              </a:cxn>
              <a:cxn ang="0">
                <a:pos x="140" y="24"/>
              </a:cxn>
              <a:cxn ang="0">
                <a:pos x="152" y="36"/>
              </a:cxn>
              <a:cxn ang="0">
                <a:pos x="200" y="36"/>
              </a:cxn>
              <a:cxn ang="0">
                <a:pos x="220" y="24"/>
              </a:cxn>
              <a:cxn ang="0">
                <a:pos x="232" y="196"/>
              </a:cxn>
              <a:cxn ang="0">
                <a:pos x="32" y="206"/>
              </a:cxn>
              <a:cxn ang="0">
                <a:pos x="42" y="216"/>
              </a:cxn>
              <a:cxn ang="0">
                <a:pos x="128" y="206"/>
              </a:cxn>
              <a:cxn ang="0">
                <a:pos x="42" y="196"/>
              </a:cxn>
              <a:cxn ang="0">
                <a:pos x="44" y="168"/>
              </a:cxn>
              <a:cxn ang="0">
                <a:pos x="116" y="168"/>
              </a:cxn>
              <a:cxn ang="0">
                <a:pos x="136" y="168"/>
              </a:cxn>
              <a:cxn ang="0">
                <a:pos x="160" y="156"/>
              </a:cxn>
              <a:cxn ang="0">
                <a:pos x="120" y="144"/>
              </a:cxn>
              <a:cxn ang="0">
                <a:pos x="96" y="144"/>
              </a:cxn>
              <a:cxn ang="0">
                <a:pos x="32" y="156"/>
              </a:cxn>
              <a:cxn ang="0">
                <a:pos x="188" y="92"/>
              </a:cxn>
              <a:cxn ang="0">
                <a:pos x="32" y="104"/>
              </a:cxn>
              <a:cxn ang="0">
                <a:pos x="188" y="116"/>
              </a:cxn>
              <a:cxn ang="0">
                <a:pos x="188" y="92"/>
              </a:cxn>
              <a:cxn ang="0">
                <a:pos x="164" y="36"/>
              </a:cxn>
              <a:cxn ang="0">
                <a:pos x="176" y="0"/>
              </a:cxn>
              <a:cxn ang="0">
                <a:pos x="188" y="36"/>
              </a:cxn>
              <a:cxn ang="0">
                <a:pos x="116" y="48"/>
              </a:cxn>
              <a:cxn ang="0">
                <a:pos x="104" y="12"/>
              </a:cxn>
              <a:cxn ang="0">
                <a:pos x="128" y="12"/>
              </a:cxn>
              <a:cxn ang="0">
                <a:pos x="116" y="48"/>
              </a:cxn>
              <a:cxn ang="0">
                <a:pos x="44" y="36"/>
              </a:cxn>
              <a:cxn ang="0">
                <a:pos x="56" y="0"/>
              </a:cxn>
              <a:cxn ang="0">
                <a:pos x="68" y="36"/>
              </a:cxn>
            </a:cxnLst>
            <a:rect l="0" t="0" r="r" b="b"/>
            <a:pathLst>
              <a:path w="244" h="256">
                <a:moveTo>
                  <a:pt x="232" y="232"/>
                </a:moveTo>
                <a:cubicBezTo>
                  <a:pt x="220" y="232"/>
                  <a:pt x="220" y="232"/>
                  <a:pt x="220" y="232"/>
                </a:cubicBezTo>
                <a:cubicBezTo>
                  <a:pt x="220" y="244"/>
                  <a:pt x="220" y="244"/>
                  <a:pt x="220" y="244"/>
                </a:cubicBezTo>
                <a:cubicBezTo>
                  <a:pt x="220" y="251"/>
                  <a:pt x="215" y="256"/>
                  <a:pt x="208" y="256"/>
                </a:cubicBezTo>
                <a:cubicBezTo>
                  <a:pt x="201" y="256"/>
                  <a:pt x="196" y="251"/>
                  <a:pt x="196" y="244"/>
                </a:cubicBezTo>
                <a:cubicBezTo>
                  <a:pt x="196" y="232"/>
                  <a:pt x="196" y="232"/>
                  <a:pt x="196" y="232"/>
                </a:cubicBezTo>
                <a:cubicBezTo>
                  <a:pt x="184" y="232"/>
                  <a:pt x="184" y="232"/>
                  <a:pt x="184" y="232"/>
                </a:cubicBezTo>
                <a:cubicBezTo>
                  <a:pt x="177" y="232"/>
                  <a:pt x="172" y="227"/>
                  <a:pt x="172" y="220"/>
                </a:cubicBezTo>
                <a:cubicBezTo>
                  <a:pt x="172" y="213"/>
                  <a:pt x="177" y="208"/>
                  <a:pt x="184" y="208"/>
                </a:cubicBezTo>
                <a:cubicBezTo>
                  <a:pt x="196" y="208"/>
                  <a:pt x="196" y="208"/>
                  <a:pt x="196" y="208"/>
                </a:cubicBezTo>
                <a:cubicBezTo>
                  <a:pt x="196" y="196"/>
                  <a:pt x="196" y="196"/>
                  <a:pt x="196" y="196"/>
                </a:cubicBezTo>
                <a:cubicBezTo>
                  <a:pt x="196" y="189"/>
                  <a:pt x="201" y="184"/>
                  <a:pt x="208" y="184"/>
                </a:cubicBezTo>
                <a:cubicBezTo>
                  <a:pt x="215" y="184"/>
                  <a:pt x="220" y="189"/>
                  <a:pt x="220" y="196"/>
                </a:cubicBezTo>
                <a:cubicBezTo>
                  <a:pt x="220" y="208"/>
                  <a:pt x="220" y="208"/>
                  <a:pt x="220" y="208"/>
                </a:cubicBezTo>
                <a:cubicBezTo>
                  <a:pt x="232" y="208"/>
                  <a:pt x="232" y="208"/>
                  <a:pt x="232" y="208"/>
                </a:cubicBezTo>
                <a:cubicBezTo>
                  <a:pt x="239" y="208"/>
                  <a:pt x="244" y="213"/>
                  <a:pt x="244" y="220"/>
                </a:cubicBezTo>
                <a:cubicBezTo>
                  <a:pt x="244" y="227"/>
                  <a:pt x="239" y="232"/>
                  <a:pt x="232" y="232"/>
                </a:cubicBezTo>
                <a:moveTo>
                  <a:pt x="208" y="172"/>
                </a:moveTo>
                <a:cubicBezTo>
                  <a:pt x="195" y="172"/>
                  <a:pt x="184" y="183"/>
                  <a:pt x="184" y="196"/>
                </a:cubicBezTo>
                <a:cubicBezTo>
                  <a:pt x="171" y="196"/>
                  <a:pt x="160" y="207"/>
                  <a:pt x="160" y="220"/>
                </a:cubicBezTo>
                <a:cubicBezTo>
                  <a:pt x="160" y="233"/>
                  <a:pt x="171" y="244"/>
                  <a:pt x="184" y="244"/>
                </a:cubicBezTo>
                <a:cubicBezTo>
                  <a:pt x="184" y="256"/>
                  <a:pt x="184" y="256"/>
                  <a:pt x="184" y="256"/>
                </a:cubicBez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29"/>
                  <a:pt x="5" y="24"/>
                  <a:pt x="12" y="24"/>
                </a:cubicBezTo>
                <a:cubicBezTo>
                  <a:pt x="32" y="24"/>
                  <a:pt x="32" y="24"/>
                  <a:pt x="32" y="24"/>
                </a:cubicBezTo>
                <a:cubicBezTo>
                  <a:pt x="32" y="36"/>
                  <a:pt x="32" y="36"/>
                  <a:pt x="32" y="36"/>
                </a:cubicBezTo>
                <a:cubicBezTo>
                  <a:pt x="32" y="49"/>
                  <a:pt x="43" y="60"/>
                  <a:pt x="56" y="60"/>
                </a:cubicBezTo>
                <a:cubicBezTo>
                  <a:pt x="69" y="60"/>
                  <a:pt x="80" y="49"/>
                  <a:pt x="80" y="36"/>
                </a:cubicBezTo>
                <a:cubicBezTo>
                  <a:pt x="80" y="24"/>
                  <a:pt x="80" y="24"/>
                  <a:pt x="80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92" y="36"/>
                  <a:pt x="92" y="36"/>
                  <a:pt x="92" y="36"/>
                </a:cubicBezTo>
                <a:cubicBezTo>
                  <a:pt x="92" y="49"/>
                  <a:pt x="103" y="60"/>
                  <a:pt x="116" y="60"/>
                </a:cubicBezTo>
                <a:cubicBezTo>
                  <a:pt x="129" y="60"/>
                  <a:pt x="140" y="49"/>
                  <a:pt x="140" y="36"/>
                </a:cubicBezTo>
                <a:cubicBezTo>
                  <a:pt x="140" y="24"/>
                  <a:pt x="140" y="24"/>
                  <a:pt x="140" y="24"/>
                </a:cubicBezTo>
                <a:cubicBezTo>
                  <a:pt x="152" y="24"/>
                  <a:pt x="152" y="24"/>
                  <a:pt x="152" y="24"/>
                </a:cubicBezTo>
                <a:cubicBezTo>
                  <a:pt x="152" y="36"/>
                  <a:pt x="152" y="36"/>
                  <a:pt x="152" y="36"/>
                </a:cubicBezTo>
                <a:cubicBezTo>
                  <a:pt x="152" y="49"/>
                  <a:pt x="163" y="60"/>
                  <a:pt x="176" y="60"/>
                </a:cubicBezTo>
                <a:cubicBezTo>
                  <a:pt x="189" y="60"/>
                  <a:pt x="200" y="49"/>
                  <a:pt x="200" y="36"/>
                </a:cubicBezTo>
                <a:cubicBezTo>
                  <a:pt x="200" y="24"/>
                  <a:pt x="200" y="24"/>
                  <a:pt x="200" y="24"/>
                </a:cubicBezTo>
                <a:cubicBezTo>
                  <a:pt x="220" y="24"/>
                  <a:pt x="220" y="24"/>
                  <a:pt x="220" y="24"/>
                </a:cubicBezTo>
                <a:cubicBezTo>
                  <a:pt x="227" y="24"/>
                  <a:pt x="232" y="29"/>
                  <a:pt x="232" y="36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83"/>
                  <a:pt x="221" y="172"/>
                  <a:pt x="208" y="172"/>
                </a:cubicBezTo>
                <a:moveTo>
                  <a:pt x="32" y="206"/>
                </a:moveTo>
                <a:cubicBezTo>
                  <a:pt x="32" y="206"/>
                  <a:pt x="32" y="206"/>
                  <a:pt x="32" y="206"/>
                </a:cubicBezTo>
                <a:cubicBezTo>
                  <a:pt x="32" y="212"/>
                  <a:pt x="36" y="216"/>
                  <a:pt x="42" y="216"/>
                </a:cubicBezTo>
                <a:cubicBezTo>
                  <a:pt x="118" y="216"/>
                  <a:pt x="118" y="216"/>
                  <a:pt x="118" y="216"/>
                </a:cubicBezTo>
                <a:cubicBezTo>
                  <a:pt x="124" y="216"/>
                  <a:pt x="128" y="212"/>
                  <a:pt x="128" y="206"/>
                </a:cubicBezTo>
                <a:cubicBezTo>
                  <a:pt x="128" y="200"/>
                  <a:pt x="124" y="196"/>
                  <a:pt x="118" y="196"/>
                </a:cubicBezTo>
                <a:cubicBezTo>
                  <a:pt x="42" y="196"/>
                  <a:pt x="42" y="196"/>
                  <a:pt x="42" y="196"/>
                </a:cubicBezTo>
                <a:cubicBezTo>
                  <a:pt x="36" y="196"/>
                  <a:pt x="32" y="200"/>
                  <a:pt x="32" y="206"/>
                </a:cubicBezTo>
                <a:close/>
                <a:moveTo>
                  <a:pt x="44" y="168"/>
                </a:moveTo>
                <a:cubicBezTo>
                  <a:pt x="96" y="168"/>
                  <a:pt x="96" y="168"/>
                  <a:pt x="96" y="168"/>
                </a:cubicBezTo>
                <a:cubicBezTo>
                  <a:pt x="116" y="168"/>
                  <a:pt x="116" y="168"/>
                  <a:pt x="116" y="168"/>
                </a:cubicBezTo>
                <a:cubicBezTo>
                  <a:pt x="120" y="168"/>
                  <a:pt x="120" y="168"/>
                  <a:pt x="120" y="168"/>
                </a:cubicBezTo>
                <a:cubicBezTo>
                  <a:pt x="136" y="168"/>
                  <a:pt x="136" y="168"/>
                  <a:pt x="136" y="168"/>
                </a:cubicBezTo>
                <a:cubicBezTo>
                  <a:pt x="148" y="168"/>
                  <a:pt x="148" y="168"/>
                  <a:pt x="148" y="168"/>
                </a:cubicBezTo>
                <a:cubicBezTo>
                  <a:pt x="155" y="168"/>
                  <a:pt x="160" y="163"/>
                  <a:pt x="160" y="156"/>
                </a:cubicBezTo>
                <a:cubicBezTo>
                  <a:pt x="160" y="149"/>
                  <a:pt x="155" y="144"/>
                  <a:pt x="148" y="144"/>
                </a:cubicBezTo>
                <a:cubicBezTo>
                  <a:pt x="120" y="144"/>
                  <a:pt x="120" y="144"/>
                  <a:pt x="120" y="144"/>
                </a:cubicBezTo>
                <a:cubicBezTo>
                  <a:pt x="116" y="144"/>
                  <a:pt x="116" y="144"/>
                  <a:pt x="116" y="144"/>
                </a:cubicBezTo>
                <a:cubicBezTo>
                  <a:pt x="96" y="144"/>
                  <a:pt x="96" y="144"/>
                  <a:pt x="96" y="144"/>
                </a:cubicBezTo>
                <a:cubicBezTo>
                  <a:pt x="44" y="144"/>
                  <a:pt x="44" y="144"/>
                  <a:pt x="44" y="144"/>
                </a:cubicBezTo>
                <a:cubicBezTo>
                  <a:pt x="37" y="144"/>
                  <a:pt x="32" y="149"/>
                  <a:pt x="32" y="156"/>
                </a:cubicBezTo>
                <a:cubicBezTo>
                  <a:pt x="32" y="163"/>
                  <a:pt x="37" y="168"/>
                  <a:pt x="44" y="168"/>
                </a:cubicBezTo>
                <a:moveTo>
                  <a:pt x="188" y="92"/>
                </a:moveTo>
                <a:cubicBezTo>
                  <a:pt x="44" y="92"/>
                  <a:pt x="44" y="92"/>
                  <a:pt x="44" y="92"/>
                </a:cubicBezTo>
                <a:cubicBezTo>
                  <a:pt x="37" y="92"/>
                  <a:pt x="32" y="97"/>
                  <a:pt x="32" y="104"/>
                </a:cubicBezTo>
                <a:cubicBezTo>
                  <a:pt x="32" y="111"/>
                  <a:pt x="37" y="116"/>
                  <a:pt x="44" y="116"/>
                </a:cubicBezTo>
                <a:cubicBezTo>
                  <a:pt x="188" y="116"/>
                  <a:pt x="188" y="116"/>
                  <a:pt x="188" y="116"/>
                </a:cubicBezTo>
                <a:cubicBezTo>
                  <a:pt x="195" y="116"/>
                  <a:pt x="200" y="111"/>
                  <a:pt x="200" y="104"/>
                </a:cubicBezTo>
                <a:cubicBezTo>
                  <a:pt x="200" y="97"/>
                  <a:pt x="195" y="92"/>
                  <a:pt x="188" y="92"/>
                </a:cubicBezTo>
                <a:moveTo>
                  <a:pt x="176" y="48"/>
                </a:moveTo>
                <a:cubicBezTo>
                  <a:pt x="169" y="48"/>
                  <a:pt x="164" y="43"/>
                  <a:pt x="164" y="36"/>
                </a:cubicBezTo>
                <a:cubicBezTo>
                  <a:pt x="164" y="12"/>
                  <a:pt x="164" y="12"/>
                  <a:pt x="164" y="12"/>
                </a:cubicBezTo>
                <a:cubicBezTo>
                  <a:pt x="164" y="5"/>
                  <a:pt x="169" y="0"/>
                  <a:pt x="176" y="0"/>
                </a:cubicBezTo>
                <a:cubicBezTo>
                  <a:pt x="183" y="0"/>
                  <a:pt x="188" y="5"/>
                  <a:pt x="188" y="12"/>
                </a:cubicBezTo>
                <a:cubicBezTo>
                  <a:pt x="188" y="36"/>
                  <a:pt x="188" y="36"/>
                  <a:pt x="188" y="36"/>
                </a:cubicBezTo>
                <a:cubicBezTo>
                  <a:pt x="188" y="43"/>
                  <a:pt x="183" y="48"/>
                  <a:pt x="176" y="48"/>
                </a:cubicBezTo>
                <a:moveTo>
                  <a:pt x="116" y="48"/>
                </a:moveTo>
                <a:cubicBezTo>
                  <a:pt x="109" y="48"/>
                  <a:pt x="104" y="43"/>
                  <a:pt x="104" y="36"/>
                </a:cubicBezTo>
                <a:cubicBezTo>
                  <a:pt x="104" y="12"/>
                  <a:pt x="104" y="12"/>
                  <a:pt x="104" y="12"/>
                </a:cubicBezTo>
                <a:cubicBezTo>
                  <a:pt x="104" y="5"/>
                  <a:pt x="109" y="0"/>
                  <a:pt x="116" y="0"/>
                </a:cubicBezTo>
                <a:cubicBezTo>
                  <a:pt x="123" y="0"/>
                  <a:pt x="128" y="5"/>
                  <a:pt x="128" y="12"/>
                </a:cubicBezTo>
                <a:cubicBezTo>
                  <a:pt x="128" y="36"/>
                  <a:pt x="128" y="36"/>
                  <a:pt x="128" y="36"/>
                </a:cubicBezTo>
                <a:cubicBezTo>
                  <a:pt x="128" y="43"/>
                  <a:pt x="123" y="48"/>
                  <a:pt x="116" y="48"/>
                </a:cubicBezTo>
                <a:moveTo>
                  <a:pt x="56" y="48"/>
                </a:moveTo>
                <a:cubicBezTo>
                  <a:pt x="49" y="48"/>
                  <a:pt x="44" y="43"/>
                  <a:pt x="44" y="36"/>
                </a:cubicBezTo>
                <a:cubicBezTo>
                  <a:pt x="44" y="12"/>
                  <a:pt x="44" y="12"/>
                  <a:pt x="44" y="12"/>
                </a:cubicBezTo>
                <a:cubicBezTo>
                  <a:pt x="44" y="5"/>
                  <a:pt x="49" y="0"/>
                  <a:pt x="56" y="0"/>
                </a:cubicBezTo>
                <a:cubicBezTo>
                  <a:pt x="63" y="0"/>
                  <a:pt x="68" y="5"/>
                  <a:pt x="68" y="12"/>
                </a:cubicBezTo>
                <a:cubicBezTo>
                  <a:pt x="68" y="36"/>
                  <a:pt x="68" y="36"/>
                  <a:pt x="68" y="36"/>
                </a:cubicBezTo>
                <a:cubicBezTo>
                  <a:pt x="68" y="43"/>
                  <a:pt x="63" y="48"/>
                  <a:pt x="56" y="48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" name="Freeform 153">
            <a:extLst>
              <a:ext uri="{FF2B5EF4-FFF2-40B4-BE49-F238E27FC236}">
                <a16:creationId xmlns:a16="http://schemas.microsoft.com/office/drawing/2014/main" id="{0FAACDB2-7D42-1F75-0AF1-9CB41D7700CE}"/>
              </a:ext>
            </a:extLst>
          </p:cNvPr>
          <p:cNvSpPr>
            <a:spLocks noEditPoints="1"/>
          </p:cNvSpPr>
          <p:nvPr/>
        </p:nvSpPr>
        <p:spPr bwMode="auto">
          <a:xfrm>
            <a:off x="3793519" y="5598844"/>
            <a:ext cx="380996" cy="400046"/>
          </a:xfrm>
          <a:custGeom>
            <a:avLst/>
            <a:gdLst/>
            <a:ahLst/>
            <a:cxnLst>
              <a:cxn ang="0">
                <a:pos x="240" y="236"/>
              </a:cxn>
              <a:cxn ang="0">
                <a:pos x="232" y="256"/>
              </a:cxn>
              <a:cxn ang="0">
                <a:pos x="208" y="237"/>
              </a:cxn>
              <a:cxn ang="0">
                <a:pos x="184" y="256"/>
              </a:cxn>
              <a:cxn ang="0">
                <a:pos x="176" y="236"/>
              </a:cxn>
              <a:cxn ang="0">
                <a:pos x="176" y="204"/>
              </a:cxn>
              <a:cxn ang="0">
                <a:pos x="184" y="184"/>
              </a:cxn>
              <a:cxn ang="0">
                <a:pos x="208" y="203"/>
              </a:cxn>
              <a:cxn ang="0">
                <a:pos x="232" y="184"/>
              </a:cxn>
              <a:cxn ang="0">
                <a:pos x="240" y="204"/>
              </a:cxn>
              <a:cxn ang="0">
                <a:pos x="215" y="179"/>
              </a:cxn>
              <a:cxn ang="0">
                <a:pos x="201" y="179"/>
              </a:cxn>
              <a:cxn ang="0">
                <a:pos x="160" y="196"/>
              </a:cxn>
              <a:cxn ang="0">
                <a:pos x="174" y="220"/>
              </a:cxn>
              <a:cxn ang="0">
                <a:pos x="167" y="227"/>
              </a:cxn>
              <a:cxn ang="0">
                <a:pos x="163" y="256"/>
              </a:cxn>
              <a:cxn ang="0">
                <a:pos x="0" y="244"/>
              </a:cxn>
              <a:cxn ang="0">
                <a:pos x="12" y="24"/>
              </a:cxn>
              <a:cxn ang="0">
                <a:pos x="32" y="36"/>
              </a:cxn>
              <a:cxn ang="0">
                <a:pos x="80" y="36"/>
              </a:cxn>
              <a:cxn ang="0">
                <a:pos x="92" y="24"/>
              </a:cxn>
              <a:cxn ang="0">
                <a:pos x="116" y="60"/>
              </a:cxn>
              <a:cxn ang="0">
                <a:pos x="140" y="24"/>
              </a:cxn>
              <a:cxn ang="0">
                <a:pos x="152" y="36"/>
              </a:cxn>
              <a:cxn ang="0">
                <a:pos x="200" y="36"/>
              </a:cxn>
              <a:cxn ang="0">
                <a:pos x="220" y="24"/>
              </a:cxn>
              <a:cxn ang="0">
                <a:pos x="232" y="172"/>
              </a:cxn>
              <a:cxn ang="0">
                <a:pos x="152" y="156"/>
              </a:cxn>
              <a:cxn ang="0">
                <a:pos x="116" y="144"/>
              </a:cxn>
              <a:cxn ang="0">
                <a:pos x="44" y="144"/>
              </a:cxn>
              <a:cxn ang="0">
                <a:pos x="44" y="168"/>
              </a:cxn>
              <a:cxn ang="0">
                <a:pos x="116" y="168"/>
              </a:cxn>
              <a:cxn ang="0">
                <a:pos x="152" y="156"/>
              </a:cxn>
              <a:cxn ang="0">
                <a:pos x="42" y="216"/>
              </a:cxn>
              <a:cxn ang="0">
                <a:pos x="128" y="206"/>
              </a:cxn>
              <a:cxn ang="0">
                <a:pos x="42" y="196"/>
              </a:cxn>
              <a:cxn ang="0">
                <a:pos x="188" y="92"/>
              </a:cxn>
              <a:cxn ang="0">
                <a:pos x="32" y="104"/>
              </a:cxn>
              <a:cxn ang="0">
                <a:pos x="188" y="116"/>
              </a:cxn>
              <a:cxn ang="0">
                <a:pos x="188" y="92"/>
              </a:cxn>
              <a:cxn ang="0">
                <a:pos x="164" y="36"/>
              </a:cxn>
              <a:cxn ang="0">
                <a:pos x="176" y="0"/>
              </a:cxn>
              <a:cxn ang="0">
                <a:pos x="188" y="36"/>
              </a:cxn>
              <a:cxn ang="0">
                <a:pos x="116" y="48"/>
              </a:cxn>
              <a:cxn ang="0">
                <a:pos x="104" y="12"/>
              </a:cxn>
              <a:cxn ang="0">
                <a:pos x="128" y="12"/>
              </a:cxn>
              <a:cxn ang="0">
                <a:pos x="116" y="48"/>
              </a:cxn>
              <a:cxn ang="0">
                <a:pos x="44" y="36"/>
              </a:cxn>
              <a:cxn ang="0">
                <a:pos x="56" y="0"/>
              </a:cxn>
              <a:cxn ang="0">
                <a:pos x="68" y="36"/>
              </a:cxn>
            </a:cxnLst>
            <a:rect l="0" t="0" r="r" b="b"/>
            <a:pathLst>
              <a:path w="244" h="256">
                <a:moveTo>
                  <a:pt x="225" y="220"/>
                </a:moveTo>
                <a:cubicBezTo>
                  <a:pt x="240" y="236"/>
                  <a:pt x="240" y="236"/>
                  <a:pt x="240" y="236"/>
                </a:cubicBezTo>
                <a:cubicBezTo>
                  <a:pt x="243" y="238"/>
                  <a:pt x="244" y="241"/>
                  <a:pt x="244" y="244"/>
                </a:cubicBezTo>
                <a:cubicBezTo>
                  <a:pt x="244" y="251"/>
                  <a:pt x="239" y="256"/>
                  <a:pt x="232" y="256"/>
                </a:cubicBezTo>
                <a:cubicBezTo>
                  <a:pt x="229" y="256"/>
                  <a:pt x="226" y="255"/>
                  <a:pt x="224" y="252"/>
                </a:cubicBezTo>
                <a:cubicBezTo>
                  <a:pt x="208" y="237"/>
                  <a:pt x="208" y="237"/>
                  <a:pt x="208" y="237"/>
                </a:cubicBezTo>
                <a:cubicBezTo>
                  <a:pt x="192" y="252"/>
                  <a:pt x="192" y="252"/>
                  <a:pt x="192" y="252"/>
                </a:cubicBezTo>
                <a:cubicBezTo>
                  <a:pt x="190" y="255"/>
                  <a:pt x="187" y="256"/>
                  <a:pt x="184" y="256"/>
                </a:cubicBezTo>
                <a:cubicBezTo>
                  <a:pt x="177" y="256"/>
                  <a:pt x="172" y="251"/>
                  <a:pt x="172" y="244"/>
                </a:cubicBezTo>
                <a:cubicBezTo>
                  <a:pt x="172" y="241"/>
                  <a:pt x="173" y="238"/>
                  <a:pt x="176" y="236"/>
                </a:cubicBezTo>
                <a:cubicBezTo>
                  <a:pt x="191" y="220"/>
                  <a:pt x="191" y="220"/>
                  <a:pt x="191" y="220"/>
                </a:cubicBezTo>
                <a:cubicBezTo>
                  <a:pt x="176" y="204"/>
                  <a:pt x="176" y="204"/>
                  <a:pt x="176" y="204"/>
                </a:cubicBezTo>
                <a:cubicBezTo>
                  <a:pt x="173" y="202"/>
                  <a:pt x="172" y="199"/>
                  <a:pt x="172" y="196"/>
                </a:cubicBezTo>
                <a:cubicBezTo>
                  <a:pt x="172" y="189"/>
                  <a:pt x="177" y="184"/>
                  <a:pt x="184" y="184"/>
                </a:cubicBezTo>
                <a:cubicBezTo>
                  <a:pt x="187" y="184"/>
                  <a:pt x="190" y="185"/>
                  <a:pt x="192" y="188"/>
                </a:cubicBezTo>
                <a:cubicBezTo>
                  <a:pt x="208" y="203"/>
                  <a:pt x="208" y="203"/>
                  <a:pt x="208" y="203"/>
                </a:cubicBezTo>
                <a:cubicBezTo>
                  <a:pt x="224" y="188"/>
                  <a:pt x="224" y="188"/>
                  <a:pt x="224" y="188"/>
                </a:cubicBezTo>
                <a:cubicBezTo>
                  <a:pt x="226" y="185"/>
                  <a:pt x="229" y="184"/>
                  <a:pt x="232" y="184"/>
                </a:cubicBezTo>
                <a:cubicBezTo>
                  <a:pt x="239" y="184"/>
                  <a:pt x="244" y="189"/>
                  <a:pt x="244" y="196"/>
                </a:cubicBezTo>
                <a:cubicBezTo>
                  <a:pt x="244" y="199"/>
                  <a:pt x="243" y="202"/>
                  <a:pt x="240" y="204"/>
                </a:cubicBezTo>
                <a:lnTo>
                  <a:pt x="225" y="220"/>
                </a:lnTo>
                <a:close/>
                <a:moveTo>
                  <a:pt x="215" y="179"/>
                </a:moveTo>
                <a:cubicBezTo>
                  <a:pt x="208" y="186"/>
                  <a:pt x="208" y="186"/>
                  <a:pt x="208" y="186"/>
                </a:cubicBezTo>
                <a:cubicBezTo>
                  <a:pt x="201" y="179"/>
                  <a:pt x="201" y="179"/>
                  <a:pt x="201" y="179"/>
                </a:cubicBezTo>
                <a:cubicBezTo>
                  <a:pt x="197" y="175"/>
                  <a:pt x="191" y="172"/>
                  <a:pt x="184" y="172"/>
                </a:cubicBezTo>
                <a:cubicBezTo>
                  <a:pt x="171" y="172"/>
                  <a:pt x="160" y="183"/>
                  <a:pt x="160" y="196"/>
                </a:cubicBezTo>
                <a:cubicBezTo>
                  <a:pt x="160" y="203"/>
                  <a:pt x="163" y="209"/>
                  <a:pt x="167" y="213"/>
                </a:cubicBezTo>
                <a:cubicBezTo>
                  <a:pt x="174" y="220"/>
                  <a:pt x="174" y="220"/>
                  <a:pt x="174" y="220"/>
                </a:cubicBezTo>
                <a:cubicBezTo>
                  <a:pt x="167" y="227"/>
                  <a:pt x="167" y="227"/>
                  <a:pt x="167" y="227"/>
                </a:cubicBezTo>
                <a:cubicBezTo>
                  <a:pt x="167" y="227"/>
                  <a:pt x="167" y="227"/>
                  <a:pt x="167" y="227"/>
                </a:cubicBezTo>
                <a:cubicBezTo>
                  <a:pt x="163" y="231"/>
                  <a:pt x="160" y="237"/>
                  <a:pt x="160" y="244"/>
                </a:cubicBezTo>
                <a:cubicBezTo>
                  <a:pt x="160" y="248"/>
                  <a:pt x="161" y="252"/>
                  <a:pt x="163" y="256"/>
                </a:cubicBez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29"/>
                  <a:pt x="5" y="24"/>
                  <a:pt x="12" y="24"/>
                </a:cubicBezTo>
                <a:cubicBezTo>
                  <a:pt x="32" y="24"/>
                  <a:pt x="32" y="24"/>
                  <a:pt x="32" y="24"/>
                </a:cubicBezTo>
                <a:cubicBezTo>
                  <a:pt x="32" y="36"/>
                  <a:pt x="32" y="36"/>
                  <a:pt x="32" y="36"/>
                </a:cubicBezTo>
                <a:cubicBezTo>
                  <a:pt x="32" y="49"/>
                  <a:pt x="43" y="60"/>
                  <a:pt x="56" y="60"/>
                </a:cubicBezTo>
                <a:cubicBezTo>
                  <a:pt x="69" y="60"/>
                  <a:pt x="80" y="49"/>
                  <a:pt x="80" y="36"/>
                </a:cubicBezTo>
                <a:cubicBezTo>
                  <a:pt x="80" y="24"/>
                  <a:pt x="80" y="24"/>
                  <a:pt x="80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92" y="36"/>
                  <a:pt x="92" y="36"/>
                  <a:pt x="92" y="36"/>
                </a:cubicBezTo>
                <a:cubicBezTo>
                  <a:pt x="92" y="49"/>
                  <a:pt x="103" y="60"/>
                  <a:pt x="116" y="60"/>
                </a:cubicBezTo>
                <a:cubicBezTo>
                  <a:pt x="129" y="60"/>
                  <a:pt x="140" y="49"/>
                  <a:pt x="140" y="36"/>
                </a:cubicBezTo>
                <a:cubicBezTo>
                  <a:pt x="140" y="24"/>
                  <a:pt x="140" y="24"/>
                  <a:pt x="140" y="24"/>
                </a:cubicBezTo>
                <a:cubicBezTo>
                  <a:pt x="152" y="24"/>
                  <a:pt x="152" y="24"/>
                  <a:pt x="152" y="24"/>
                </a:cubicBezTo>
                <a:cubicBezTo>
                  <a:pt x="152" y="36"/>
                  <a:pt x="152" y="36"/>
                  <a:pt x="152" y="36"/>
                </a:cubicBezTo>
                <a:cubicBezTo>
                  <a:pt x="152" y="49"/>
                  <a:pt x="163" y="60"/>
                  <a:pt x="176" y="60"/>
                </a:cubicBezTo>
                <a:cubicBezTo>
                  <a:pt x="189" y="60"/>
                  <a:pt x="200" y="49"/>
                  <a:pt x="200" y="36"/>
                </a:cubicBezTo>
                <a:cubicBezTo>
                  <a:pt x="200" y="24"/>
                  <a:pt x="200" y="24"/>
                  <a:pt x="200" y="24"/>
                </a:cubicBezTo>
                <a:cubicBezTo>
                  <a:pt x="220" y="24"/>
                  <a:pt x="220" y="24"/>
                  <a:pt x="220" y="24"/>
                </a:cubicBezTo>
                <a:cubicBezTo>
                  <a:pt x="227" y="24"/>
                  <a:pt x="232" y="29"/>
                  <a:pt x="232" y="36"/>
                </a:cubicBezTo>
                <a:cubicBezTo>
                  <a:pt x="232" y="172"/>
                  <a:pt x="232" y="172"/>
                  <a:pt x="232" y="172"/>
                </a:cubicBezTo>
                <a:cubicBezTo>
                  <a:pt x="225" y="172"/>
                  <a:pt x="219" y="175"/>
                  <a:pt x="215" y="179"/>
                </a:cubicBezTo>
                <a:close/>
                <a:moveTo>
                  <a:pt x="152" y="156"/>
                </a:moveTo>
                <a:cubicBezTo>
                  <a:pt x="152" y="149"/>
                  <a:pt x="147" y="144"/>
                  <a:pt x="140" y="144"/>
                </a:cubicBezTo>
                <a:cubicBezTo>
                  <a:pt x="116" y="144"/>
                  <a:pt x="116" y="144"/>
                  <a:pt x="116" y="144"/>
                </a:cubicBezTo>
                <a:cubicBezTo>
                  <a:pt x="96" y="144"/>
                  <a:pt x="96" y="144"/>
                  <a:pt x="96" y="144"/>
                </a:cubicBezTo>
                <a:cubicBezTo>
                  <a:pt x="44" y="144"/>
                  <a:pt x="44" y="144"/>
                  <a:pt x="44" y="144"/>
                </a:cubicBezTo>
                <a:cubicBezTo>
                  <a:pt x="37" y="144"/>
                  <a:pt x="32" y="149"/>
                  <a:pt x="32" y="156"/>
                </a:cubicBezTo>
                <a:cubicBezTo>
                  <a:pt x="32" y="163"/>
                  <a:pt x="37" y="168"/>
                  <a:pt x="44" y="168"/>
                </a:cubicBezTo>
                <a:cubicBezTo>
                  <a:pt x="96" y="168"/>
                  <a:pt x="96" y="168"/>
                  <a:pt x="96" y="168"/>
                </a:cubicBezTo>
                <a:cubicBezTo>
                  <a:pt x="116" y="168"/>
                  <a:pt x="116" y="168"/>
                  <a:pt x="116" y="168"/>
                </a:cubicBezTo>
                <a:cubicBezTo>
                  <a:pt x="140" y="168"/>
                  <a:pt x="140" y="168"/>
                  <a:pt x="140" y="168"/>
                </a:cubicBezTo>
                <a:cubicBezTo>
                  <a:pt x="147" y="168"/>
                  <a:pt x="152" y="163"/>
                  <a:pt x="152" y="156"/>
                </a:cubicBezTo>
                <a:moveTo>
                  <a:pt x="32" y="206"/>
                </a:moveTo>
                <a:cubicBezTo>
                  <a:pt x="32" y="212"/>
                  <a:pt x="36" y="216"/>
                  <a:pt x="42" y="216"/>
                </a:cubicBezTo>
                <a:cubicBezTo>
                  <a:pt x="118" y="216"/>
                  <a:pt x="118" y="216"/>
                  <a:pt x="118" y="216"/>
                </a:cubicBezTo>
                <a:cubicBezTo>
                  <a:pt x="124" y="216"/>
                  <a:pt x="128" y="212"/>
                  <a:pt x="128" y="206"/>
                </a:cubicBezTo>
                <a:cubicBezTo>
                  <a:pt x="128" y="200"/>
                  <a:pt x="124" y="196"/>
                  <a:pt x="118" y="196"/>
                </a:cubicBezTo>
                <a:cubicBezTo>
                  <a:pt x="42" y="196"/>
                  <a:pt x="42" y="196"/>
                  <a:pt x="42" y="196"/>
                </a:cubicBezTo>
                <a:cubicBezTo>
                  <a:pt x="36" y="196"/>
                  <a:pt x="32" y="200"/>
                  <a:pt x="32" y="206"/>
                </a:cubicBezTo>
                <a:moveTo>
                  <a:pt x="188" y="92"/>
                </a:moveTo>
                <a:cubicBezTo>
                  <a:pt x="44" y="92"/>
                  <a:pt x="44" y="92"/>
                  <a:pt x="44" y="92"/>
                </a:cubicBezTo>
                <a:cubicBezTo>
                  <a:pt x="37" y="92"/>
                  <a:pt x="32" y="97"/>
                  <a:pt x="32" y="104"/>
                </a:cubicBezTo>
                <a:cubicBezTo>
                  <a:pt x="32" y="111"/>
                  <a:pt x="37" y="116"/>
                  <a:pt x="44" y="116"/>
                </a:cubicBezTo>
                <a:cubicBezTo>
                  <a:pt x="188" y="116"/>
                  <a:pt x="188" y="116"/>
                  <a:pt x="188" y="116"/>
                </a:cubicBezTo>
                <a:cubicBezTo>
                  <a:pt x="195" y="116"/>
                  <a:pt x="200" y="111"/>
                  <a:pt x="200" y="104"/>
                </a:cubicBezTo>
                <a:cubicBezTo>
                  <a:pt x="200" y="97"/>
                  <a:pt x="195" y="92"/>
                  <a:pt x="188" y="92"/>
                </a:cubicBezTo>
                <a:moveTo>
                  <a:pt x="176" y="48"/>
                </a:moveTo>
                <a:cubicBezTo>
                  <a:pt x="169" y="48"/>
                  <a:pt x="164" y="43"/>
                  <a:pt x="164" y="36"/>
                </a:cubicBezTo>
                <a:cubicBezTo>
                  <a:pt x="164" y="12"/>
                  <a:pt x="164" y="12"/>
                  <a:pt x="164" y="12"/>
                </a:cubicBezTo>
                <a:cubicBezTo>
                  <a:pt x="164" y="5"/>
                  <a:pt x="169" y="0"/>
                  <a:pt x="176" y="0"/>
                </a:cubicBezTo>
                <a:cubicBezTo>
                  <a:pt x="183" y="0"/>
                  <a:pt x="188" y="5"/>
                  <a:pt x="188" y="12"/>
                </a:cubicBezTo>
                <a:cubicBezTo>
                  <a:pt x="188" y="36"/>
                  <a:pt x="188" y="36"/>
                  <a:pt x="188" y="36"/>
                </a:cubicBezTo>
                <a:cubicBezTo>
                  <a:pt x="188" y="43"/>
                  <a:pt x="183" y="48"/>
                  <a:pt x="176" y="48"/>
                </a:cubicBezTo>
                <a:moveTo>
                  <a:pt x="116" y="48"/>
                </a:moveTo>
                <a:cubicBezTo>
                  <a:pt x="109" y="48"/>
                  <a:pt x="104" y="43"/>
                  <a:pt x="104" y="36"/>
                </a:cubicBezTo>
                <a:cubicBezTo>
                  <a:pt x="104" y="12"/>
                  <a:pt x="104" y="12"/>
                  <a:pt x="104" y="12"/>
                </a:cubicBezTo>
                <a:cubicBezTo>
                  <a:pt x="104" y="5"/>
                  <a:pt x="109" y="0"/>
                  <a:pt x="116" y="0"/>
                </a:cubicBezTo>
                <a:cubicBezTo>
                  <a:pt x="123" y="0"/>
                  <a:pt x="128" y="5"/>
                  <a:pt x="128" y="12"/>
                </a:cubicBezTo>
                <a:cubicBezTo>
                  <a:pt x="128" y="36"/>
                  <a:pt x="128" y="36"/>
                  <a:pt x="128" y="36"/>
                </a:cubicBezTo>
                <a:cubicBezTo>
                  <a:pt x="128" y="43"/>
                  <a:pt x="123" y="48"/>
                  <a:pt x="116" y="48"/>
                </a:cubicBezTo>
                <a:moveTo>
                  <a:pt x="56" y="48"/>
                </a:moveTo>
                <a:cubicBezTo>
                  <a:pt x="49" y="48"/>
                  <a:pt x="44" y="43"/>
                  <a:pt x="44" y="36"/>
                </a:cubicBezTo>
                <a:cubicBezTo>
                  <a:pt x="44" y="12"/>
                  <a:pt x="44" y="12"/>
                  <a:pt x="44" y="12"/>
                </a:cubicBezTo>
                <a:cubicBezTo>
                  <a:pt x="44" y="5"/>
                  <a:pt x="49" y="0"/>
                  <a:pt x="56" y="0"/>
                </a:cubicBezTo>
                <a:cubicBezTo>
                  <a:pt x="63" y="0"/>
                  <a:pt x="68" y="5"/>
                  <a:pt x="68" y="12"/>
                </a:cubicBezTo>
                <a:cubicBezTo>
                  <a:pt x="68" y="36"/>
                  <a:pt x="68" y="36"/>
                  <a:pt x="68" y="36"/>
                </a:cubicBezTo>
                <a:cubicBezTo>
                  <a:pt x="68" y="43"/>
                  <a:pt x="63" y="48"/>
                  <a:pt x="56" y="48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6" name="Freeform 154">
            <a:extLst>
              <a:ext uri="{FF2B5EF4-FFF2-40B4-BE49-F238E27FC236}">
                <a16:creationId xmlns:a16="http://schemas.microsoft.com/office/drawing/2014/main" id="{E58F8732-F015-86C4-A3DA-D4E3F7B46B24}"/>
              </a:ext>
            </a:extLst>
          </p:cNvPr>
          <p:cNvSpPr>
            <a:spLocks noEditPoints="1"/>
          </p:cNvSpPr>
          <p:nvPr/>
        </p:nvSpPr>
        <p:spPr bwMode="auto">
          <a:xfrm>
            <a:off x="3091851" y="5605194"/>
            <a:ext cx="382584" cy="400046"/>
          </a:xfrm>
          <a:custGeom>
            <a:avLst/>
            <a:gdLst/>
            <a:ahLst/>
            <a:cxnLst>
              <a:cxn ang="0">
                <a:pos x="208" y="252"/>
              </a:cxn>
              <a:cxn ang="0">
                <a:pos x="192" y="252"/>
              </a:cxn>
              <a:cxn ang="0">
                <a:pos x="172" y="228"/>
              </a:cxn>
              <a:cxn ang="0">
                <a:pos x="192" y="220"/>
              </a:cxn>
              <a:cxn ang="0">
                <a:pos x="224" y="204"/>
              </a:cxn>
              <a:cxn ang="0">
                <a:pos x="244" y="212"/>
              </a:cxn>
              <a:cxn ang="0">
                <a:pos x="200" y="210"/>
              </a:cxn>
              <a:cxn ang="0">
                <a:pos x="160" y="228"/>
              </a:cxn>
              <a:cxn ang="0">
                <a:pos x="167" y="245"/>
              </a:cxn>
              <a:cxn ang="0">
                <a:pos x="12" y="256"/>
              </a:cxn>
              <a:cxn ang="0">
                <a:pos x="0" y="36"/>
              </a:cxn>
              <a:cxn ang="0">
                <a:pos x="32" y="24"/>
              </a:cxn>
              <a:cxn ang="0">
                <a:pos x="56" y="60"/>
              </a:cxn>
              <a:cxn ang="0">
                <a:pos x="80" y="24"/>
              </a:cxn>
              <a:cxn ang="0">
                <a:pos x="92" y="36"/>
              </a:cxn>
              <a:cxn ang="0">
                <a:pos x="140" y="36"/>
              </a:cxn>
              <a:cxn ang="0">
                <a:pos x="152" y="24"/>
              </a:cxn>
              <a:cxn ang="0">
                <a:pos x="176" y="60"/>
              </a:cxn>
              <a:cxn ang="0">
                <a:pos x="200" y="24"/>
              </a:cxn>
              <a:cxn ang="0">
                <a:pos x="232" y="36"/>
              </a:cxn>
              <a:cxn ang="0">
                <a:pos x="215" y="195"/>
              </a:cxn>
              <a:cxn ang="0">
                <a:pos x="32" y="206"/>
              </a:cxn>
              <a:cxn ang="0">
                <a:pos x="118" y="216"/>
              </a:cxn>
              <a:cxn ang="0">
                <a:pos x="118" y="196"/>
              </a:cxn>
              <a:cxn ang="0">
                <a:pos x="32" y="206"/>
              </a:cxn>
              <a:cxn ang="0">
                <a:pos x="44" y="92"/>
              </a:cxn>
              <a:cxn ang="0">
                <a:pos x="44" y="116"/>
              </a:cxn>
              <a:cxn ang="0">
                <a:pos x="200" y="104"/>
              </a:cxn>
              <a:cxn ang="0">
                <a:pos x="188" y="144"/>
              </a:cxn>
              <a:cxn ang="0">
                <a:pos x="96" y="144"/>
              </a:cxn>
              <a:cxn ang="0">
                <a:pos x="32" y="156"/>
              </a:cxn>
              <a:cxn ang="0">
                <a:pos x="96" y="168"/>
              </a:cxn>
              <a:cxn ang="0">
                <a:pos x="188" y="168"/>
              </a:cxn>
              <a:cxn ang="0">
                <a:pos x="188" y="144"/>
              </a:cxn>
              <a:cxn ang="0">
                <a:pos x="164" y="36"/>
              </a:cxn>
              <a:cxn ang="0">
                <a:pos x="176" y="0"/>
              </a:cxn>
              <a:cxn ang="0">
                <a:pos x="188" y="36"/>
              </a:cxn>
              <a:cxn ang="0">
                <a:pos x="116" y="48"/>
              </a:cxn>
              <a:cxn ang="0">
                <a:pos x="104" y="12"/>
              </a:cxn>
              <a:cxn ang="0">
                <a:pos x="128" y="12"/>
              </a:cxn>
              <a:cxn ang="0">
                <a:pos x="116" y="48"/>
              </a:cxn>
              <a:cxn ang="0">
                <a:pos x="44" y="36"/>
              </a:cxn>
              <a:cxn ang="0">
                <a:pos x="56" y="0"/>
              </a:cxn>
              <a:cxn ang="0">
                <a:pos x="68" y="36"/>
              </a:cxn>
            </a:cxnLst>
            <a:rect l="0" t="0" r="r" b="b"/>
            <a:pathLst>
              <a:path w="244" h="256">
                <a:moveTo>
                  <a:pt x="240" y="220"/>
                </a:moveTo>
                <a:cubicBezTo>
                  <a:pt x="208" y="252"/>
                  <a:pt x="208" y="252"/>
                  <a:pt x="208" y="252"/>
                </a:cubicBezTo>
                <a:cubicBezTo>
                  <a:pt x="206" y="255"/>
                  <a:pt x="203" y="256"/>
                  <a:pt x="200" y="256"/>
                </a:cubicBezTo>
                <a:cubicBezTo>
                  <a:pt x="197" y="256"/>
                  <a:pt x="194" y="255"/>
                  <a:pt x="192" y="252"/>
                </a:cubicBezTo>
                <a:cubicBezTo>
                  <a:pt x="176" y="236"/>
                  <a:pt x="176" y="236"/>
                  <a:pt x="176" y="236"/>
                </a:cubicBezTo>
                <a:cubicBezTo>
                  <a:pt x="173" y="234"/>
                  <a:pt x="172" y="231"/>
                  <a:pt x="172" y="228"/>
                </a:cubicBezTo>
                <a:cubicBezTo>
                  <a:pt x="172" y="221"/>
                  <a:pt x="177" y="216"/>
                  <a:pt x="184" y="216"/>
                </a:cubicBezTo>
                <a:cubicBezTo>
                  <a:pt x="187" y="216"/>
                  <a:pt x="190" y="217"/>
                  <a:pt x="192" y="220"/>
                </a:cubicBezTo>
                <a:cubicBezTo>
                  <a:pt x="200" y="227"/>
                  <a:pt x="200" y="227"/>
                  <a:pt x="200" y="227"/>
                </a:cubicBezTo>
                <a:cubicBezTo>
                  <a:pt x="224" y="204"/>
                  <a:pt x="224" y="204"/>
                  <a:pt x="224" y="204"/>
                </a:cubicBezTo>
                <a:cubicBezTo>
                  <a:pt x="226" y="201"/>
                  <a:pt x="229" y="200"/>
                  <a:pt x="232" y="200"/>
                </a:cubicBezTo>
                <a:cubicBezTo>
                  <a:pt x="239" y="200"/>
                  <a:pt x="244" y="205"/>
                  <a:pt x="244" y="212"/>
                </a:cubicBezTo>
                <a:cubicBezTo>
                  <a:pt x="244" y="215"/>
                  <a:pt x="243" y="218"/>
                  <a:pt x="240" y="220"/>
                </a:cubicBezTo>
                <a:moveTo>
                  <a:pt x="200" y="210"/>
                </a:moveTo>
                <a:cubicBezTo>
                  <a:pt x="196" y="206"/>
                  <a:pt x="190" y="204"/>
                  <a:pt x="184" y="204"/>
                </a:cubicBezTo>
                <a:cubicBezTo>
                  <a:pt x="171" y="204"/>
                  <a:pt x="160" y="215"/>
                  <a:pt x="160" y="228"/>
                </a:cubicBezTo>
                <a:cubicBezTo>
                  <a:pt x="160" y="235"/>
                  <a:pt x="163" y="241"/>
                  <a:pt x="167" y="245"/>
                </a:cubicBezTo>
                <a:cubicBezTo>
                  <a:pt x="167" y="245"/>
                  <a:pt x="167" y="245"/>
                  <a:pt x="167" y="245"/>
                </a:cubicBezTo>
                <a:cubicBezTo>
                  <a:pt x="178" y="256"/>
                  <a:pt x="178" y="256"/>
                  <a:pt x="178" y="256"/>
                </a:cubicBez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29"/>
                  <a:pt x="5" y="24"/>
                  <a:pt x="12" y="24"/>
                </a:cubicBezTo>
                <a:cubicBezTo>
                  <a:pt x="32" y="24"/>
                  <a:pt x="32" y="24"/>
                  <a:pt x="32" y="24"/>
                </a:cubicBezTo>
                <a:cubicBezTo>
                  <a:pt x="32" y="36"/>
                  <a:pt x="32" y="36"/>
                  <a:pt x="32" y="36"/>
                </a:cubicBezTo>
                <a:cubicBezTo>
                  <a:pt x="32" y="49"/>
                  <a:pt x="43" y="60"/>
                  <a:pt x="56" y="60"/>
                </a:cubicBezTo>
                <a:cubicBezTo>
                  <a:pt x="69" y="60"/>
                  <a:pt x="80" y="49"/>
                  <a:pt x="80" y="36"/>
                </a:cubicBezTo>
                <a:cubicBezTo>
                  <a:pt x="80" y="24"/>
                  <a:pt x="80" y="24"/>
                  <a:pt x="80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92" y="36"/>
                  <a:pt x="92" y="36"/>
                  <a:pt x="92" y="36"/>
                </a:cubicBezTo>
                <a:cubicBezTo>
                  <a:pt x="92" y="49"/>
                  <a:pt x="103" y="60"/>
                  <a:pt x="116" y="60"/>
                </a:cubicBezTo>
                <a:cubicBezTo>
                  <a:pt x="129" y="60"/>
                  <a:pt x="140" y="49"/>
                  <a:pt x="140" y="36"/>
                </a:cubicBezTo>
                <a:cubicBezTo>
                  <a:pt x="140" y="24"/>
                  <a:pt x="140" y="24"/>
                  <a:pt x="140" y="24"/>
                </a:cubicBezTo>
                <a:cubicBezTo>
                  <a:pt x="152" y="24"/>
                  <a:pt x="152" y="24"/>
                  <a:pt x="152" y="24"/>
                </a:cubicBezTo>
                <a:cubicBezTo>
                  <a:pt x="152" y="36"/>
                  <a:pt x="152" y="36"/>
                  <a:pt x="152" y="36"/>
                </a:cubicBezTo>
                <a:cubicBezTo>
                  <a:pt x="152" y="49"/>
                  <a:pt x="163" y="60"/>
                  <a:pt x="176" y="60"/>
                </a:cubicBezTo>
                <a:cubicBezTo>
                  <a:pt x="189" y="60"/>
                  <a:pt x="200" y="49"/>
                  <a:pt x="200" y="36"/>
                </a:cubicBezTo>
                <a:cubicBezTo>
                  <a:pt x="200" y="24"/>
                  <a:pt x="200" y="24"/>
                  <a:pt x="200" y="24"/>
                </a:cubicBezTo>
                <a:cubicBezTo>
                  <a:pt x="220" y="24"/>
                  <a:pt x="220" y="24"/>
                  <a:pt x="220" y="24"/>
                </a:cubicBezTo>
                <a:cubicBezTo>
                  <a:pt x="227" y="24"/>
                  <a:pt x="232" y="29"/>
                  <a:pt x="232" y="36"/>
                </a:cubicBezTo>
                <a:cubicBezTo>
                  <a:pt x="232" y="188"/>
                  <a:pt x="232" y="188"/>
                  <a:pt x="232" y="188"/>
                </a:cubicBezTo>
                <a:cubicBezTo>
                  <a:pt x="225" y="188"/>
                  <a:pt x="219" y="191"/>
                  <a:pt x="215" y="195"/>
                </a:cubicBezTo>
                <a:lnTo>
                  <a:pt x="200" y="210"/>
                </a:lnTo>
                <a:close/>
                <a:moveTo>
                  <a:pt x="32" y="206"/>
                </a:moveTo>
                <a:cubicBezTo>
                  <a:pt x="32" y="212"/>
                  <a:pt x="36" y="216"/>
                  <a:pt x="42" y="216"/>
                </a:cubicBezTo>
                <a:cubicBezTo>
                  <a:pt x="118" y="216"/>
                  <a:pt x="118" y="216"/>
                  <a:pt x="118" y="216"/>
                </a:cubicBezTo>
                <a:cubicBezTo>
                  <a:pt x="124" y="216"/>
                  <a:pt x="128" y="212"/>
                  <a:pt x="128" y="206"/>
                </a:cubicBezTo>
                <a:cubicBezTo>
                  <a:pt x="128" y="200"/>
                  <a:pt x="124" y="196"/>
                  <a:pt x="118" y="196"/>
                </a:cubicBezTo>
                <a:cubicBezTo>
                  <a:pt x="42" y="196"/>
                  <a:pt x="42" y="196"/>
                  <a:pt x="42" y="196"/>
                </a:cubicBezTo>
                <a:cubicBezTo>
                  <a:pt x="36" y="196"/>
                  <a:pt x="32" y="200"/>
                  <a:pt x="32" y="206"/>
                </a:cubicBezTo>
                <a:moveTo>
                  <a:pt x="188" y="92"/>
                </a:moveTo>
                <a:cubicBezTo>
                  <a:pt x="44" y="92"/>
                  <a:pt x="44" y="92"/>
                  <a:pt x="44" y="92"/>
                </a:cubicBezTo>
                <a:cubicBezTo>
                  <a:pt x="37" y="92"/>
                  <a:pt x="32" y="97"/>
                  <a:pt x="32" y="104"/>
                </a:cubicBezTo>
                <a:cubicBezTo>
                  <a:pt x="32" y="111"/>
                  <a:pt x="37" y="116"/>
                  <a:pt x="44" y="116"/>
                </a:cubicBezTo>
                <a:cubicBezTo>
                  <a:pt x="188" y="116"/>
                  <a:pt x="188" y="116"/>
                  <a:pt x="188" y="116"/>
                </a:cubicBezTo>
                <a:cubicBezTo>
                  <a:pt x="195" y="116"/>
                  <a:pt x="200" y="111"/>
                  <a:pt x="200" y="104"/>
                </a:cubicBezTo>
                <a:cubicBezTo>
                  <a:pt x="200" y="97"/>
                  <a:pt x="195" y="92"/>
                  <a:pt x="188" y="92"/>
                </a:cubicBezTo>
                <a:moveTo>
                  <a:pt x="188" y="144"/>
                </a:moveTo>
                <a:cubicBezTo>
                  <a:pt x="116" y="144"/>
                  <a:pt x="116" y="144"/>
                  <a:pt x="116" y="144"/>
                </a:cubicBezTo>
                <a:cubicBezTo>
                  <a:pt x="96" y="144"/>
                  <a:pt x="96" y="144"/>
                  <a:pt x="96" y="144"/>
                </a:cubicBezTo>
                <a:cubicBezTo>
                  <a:pt x="44" y="144"/>
                  <a:pt x="44" y="144"/>
                  <a:pt x="44" y="144"/>
                </a:cubicBezTo>
                <a:cubicBezTo>
                  <a:pt x="37" y="144"/>
                  <a:pt x="32" y="149"/>
                  <a:pt x="32" y="156"/>
                </a:cubicBezTo>
                <a:cubicBezTo>
                  <a:pt x="32" y="163"/>
                  <a:pt x="37" y="168"/>
                  <a:pt x="44" y="168"/>
                </a:cubicBezTo>
                <a:cubicBezTo>
                  <a:pt x="96" y="168"/>
                  <a:pt x="96" y="168"/>
                  <a:pt x="96" y="168"/>
                </a:cubicBezTo>
                <a:cubicBezTo>
                  <a:pt x="116" y="168"/>
                  <a:pt x="116" y="168"/>
                  <a:pt x="116" y="168"/>
                </a:cubicBezTo>
                <a:cubicBezTo>
                  <a:pt x="188" y="168"/>
                  <a:pt x="188" y="168"/>
                  <a:pt x="188" y="168"/>
                </a:cubicBezTo>
                <a:cubicBezTo>
                  <a:pt x="195" y="168"/>
                  <a:pt x="200" y="163"/>
                  <a:pt x="200" y="156"/>
                </a:cubicBezTo>
                <a:cubicBezTo>
                  <a:pt x="200" y="149"/>
                  <a:pt x="195" y="144"/>
                  <a:pt x="188" y="144"/>
                </a:cubicBezTo>
                <a:moveTo>
                  <a:pt x="176" y="48"/>
                </a:moveTo>
                <a:cubicBezTo>
                  <a:pt x="169" y="48"/>
                  <a:pt x="164" y="43"/>
                  <a:pt x="164" y="36"/>
                </a:cubicBezTo>
                <a:cubicBezTo>
                  <a:pt x="164" y="12"/>
                  <a:pt x="164" y="12"/>
                  <a:pt x="164" y="12"/>
                </a:cubicBezTo>
                <a:cubicBezTo>
                  <a:pt x="164" y="5"/>
                  <a:pt x="169" y="0"/>
                  <a:pt x="176" y="0"/>
                </a:cubicBezTo>
                <a:cubicBezTo>
                  <a:pt x="183" y="0"/>
                  <a:pt x="188" y="5"/>
                  <a:pt x="188" y="12"/>
                </a:cubicBezTo>
                <a:cubicBezTo>
                  <a:pt x="188" y="36"/>
                  <a:pt x="188" y="36"/>
                  <a:pt x="188" y="36"/>
                </a:cubicBezTo>
                <a:cubicBezTo>
                  <a:pt x="188" y="43"/>
                  <a:pt x="183" y="48"/>
                  <a:pt x="176" y="48"/>
                </a:cubicBezTo>
                <a:moveTo>
                  <a:pt x="116" y="48"/>
                </a:moveTo>
                <a:cubicBezTo>
                  <a:pt x="109" y="48"/>
                  <a:pt x="104" y="43"/>
                  <a:pt x="104" y="36"/>
                </a:cubicBezTo>
                <a:cubicBezTo>
                  <a:pt x="104" y="12"/>
                  <a:pt x="104" y="12"/>
                  <a:pt x="104" y="12"/>
                </a:cubicBezTo>
                <a:cubicBezTo>
                  <a:pt x="104" y="5"/>
                  <a:pt x="109" y="0"/>
                  <a:pt x="116" y="0"/>
                </a:cubicBezTo>
                <a:cubicBezTo>
                  <a:pt x="123" y="0"/>
                  <a:pt x="128" y="5"/>
                  <a:pt x="128" y="12"/>
                </a:cubicBezTo>
                <a:cubicBezTo>
                  <a:pt x="128" y="36"/>
                  <a:pt x="128" y="36"/>
                  <a:pt x="128" y="36"/>
                </a:cubicBezTo>
                <a:cubicBezTo>
                  <a:pt x="128" y="43"/>
                  <a:pt x="123" y="48"/>
                  <a:pt x="116" y="48"/>
                </a:cubicBezTo>
                <a:moveTo>
                  <a:pt x="56" y="48"/>
                </a:moveTo>
                <a:cubicBezTo>
                  <a:pt x="49" y="48"/>
                  <a:pt x="44" y="43"/>
                  <a:pt x="44" y="36"/>
                </a:cubicBezTo>
                <a:cubicBezTo>
                  <a:pt x="44" y="12"/>
                  <a:pt x="44" y="12"/>
                  <a:pt x="44" y="12"/>
                </a:cubicBezTo>
                <a:cubicBezTo>
                  <a:pt x="44" y="5"/>
                  <a:pt x="49" y="0"/>
                  <a:pt x="56" y="0"/>
                </a:cubicBezTo>
                <a:cubicBezTo>
                  <a:pt x="63" y="0"/>
                  <a:pt x="68" y="5"/>
                  <a:pt x="68" y="12"/>
                </a:cubicBezTo>
                <a:cubicBezTo>
                  <a:pt x="68" y="36"/>
                  <a:pt x="68" y="36"/>
                  <a:pt x="68" y="36"/>
                </a:cubicBezTo>
                <a:cubicBezTo>
                  <a:pt x="68" y="43"/>
                  <a:pt x="63" y="48"/>
                  <a:pt x="56" y="48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7" name="Freeform 155">
            <a:extLst>
              <a:ext uri="{FF2B5EF4-FFF2-40B4-BE49-F238E27FC236}">
                <a16:creationId xmlns:a16="http://schemas.microsoft.com/office/drawing/2014/main" id="{7DFECF97-E3C4-D89A-5C2F-A9C97D141EC7}"/>
              </a:ext>
            </a:extLst>
          </p:cNvPr>
          <p:cNvSpPr>
            <a:spLocks noEditPoints="1"/>
          </p:cNvSpPr>
          <p:nvPr/>
        </p:nvSpPr>
        <p:spPr bwMode="auto">
          <a:xfrm>
            <a:off x="2391770" y="5605194"/>
            <a:ext cx="361946" cy="400046"/>
          </a:xfrm>
          <a:custGeom>
            <a:avLst/>
            <a:gdLst/>
            <a:ahLst/>
            <a:cxnLst>
              <a:cxn ang="0">
                <a:pos x="12" y="256"/>
              </a:cxn>
              <a:cxn ang="0">
                <a:pos x="0" y="36"/>
              </a:cxn>
              <a:cxn ang="0">
                <a:pos x="32" y="24"/>
              </a:cxn>
              <a:cxn ang="0">
                <a:pos x="56" y="60"/>
              </a:cxn>
              <a:cxn ang="0">
                <a:pos x="80" y="24"/>
              </a:cxn>
              <a:cxn ang="0">
                <a:pos x="92" y="36"/>
              </a:cxn>
              <a:cxn ang="0">
                <a:pos x="140" y="36"/>
              </a:cxn>
              <a:cxn ang="0">
                <a:pos x="152" y="24"/>
              </a:cxn>
              <a:cxn ang="0">
                <a:pos x="176" y="60"/>
              </a:cxn>
              <a:cxn ang="0">
                <a:pos x="200" y="24"/>
              </a:cxn>
              <a:cxn ang="0">
                <a:pos x="232" y="36"/>
              </a:cxn>
              <a:cxn ang="0">
                <a:pos x="220" y="256"/>
              </a:cxn>
              <a:cxn ang="0">
                <a:pos x="44" y="92"/>
              </a:cxn>
              <a:cxn ang="0">
                <a:pos x="44" y="116"/>
              </a:cxn>
              <a:cxn ang="0">
                <a:pos x="200" y="104"/>
              </a:cxn>
              <a:cxn ang="0">
                <a:pos x="188" y="144"/>
              </a:cxn>
              <a:cxn ang="0">
                <a:pos x="32" y="156"/>
              </a:cxn>
              <a:cxn ang="0">
                <a:pos x="188" y="168"/>
              </a:cxn>
              <a:cxn ang="0">
                <a:pos x="188" y="144"/>
              </a:cxn>
              <a:cxn ang="0">
                <a:pos x="42" y="196"/>
              </a:cxn>
              <a:cxn ang="0">
                <a:pos x="42" y="216"/>
              </a:cxn>
              <a:cxn ang="0">
                <a:pos x="200" y="206"/>
              </a:cxn>
              <a:cxn ang="0">
                <a:pos x="176" y="48"/>
              </a:cxn>
              <a:cxn ang="0">
                <a:pos x="164" y="12"/>
              </a:cxn>
              <a:cxn ang="0">
                <a:pos x="188" y="12"/>
              </a:cxn>
              <a:cxn ang="0">
                <a:pos x="176" y="48"/>
              </a:cxn>
              <a:cxn ang="0">
                <a:pos x="104" y="36"/>
              </a:cxn>
              <a:cxn ang="0">
                <a:pos x="116" y="0"/>
              </a:cxn>
              <a:cxn ang="0">
                <a:pos x="128" y="36"/>
              </a:cxn>
              <a:cxn ang="0">
                <a:pos x="56" y="48"/>
              </a:cxn>
              <a:cxn ang="0">
                <a:pos x="44" y="12"/>
              </a:cxn>
              <a:cxn ang="0">
                <a:pos x="68" y="12"/>
              </a:cxn>
              <a:cxn ang="0">
                <a:pos x="56" y="48"/>
              </a:cxn>
            </a:cxnLst>
            <a:rect l="0" t="0" r="r" b="b"/>
            <a:pathLst>
              <a:path w="232" h="256">
                <a:moveTo>
                  <a:pt x="220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29"/>
                  <a:pt x="5" y="24"/>
                  <a:pt x="12" y="24"/>
                </a:cubicBezTo>
                <a:cubicBezTo>
                  <a:pt x="32" y="24"/>
                  <a:pt x="32" y="24"/>
                  <a:pt x="32" y="24"/>
                </a:cubicBezTo>
                <a:cubicBezTo>
                  <a:pt x="32" y="36"/>
                  <a:pt x="32" y="36"/>
                  <a:pt x="32" y="36"/>
                </a:cubicBezTo>
                <a:cubicBezTo>
                  <a:pt x="32" y="49"/>
                  <a:pt x="43" y="60"/>
                  <a:pt x="56" y="60"/>
                </a:cubicBezTo>
                <a:cubicBezTo>
                  <a:pt x="69" y="60"/>
                  <a:pt x="80" y="49"/>
                  <a:pt x="80" y="36"/>
                </a:cubicBezTo>
                <a:cubicBezTo>
                  <a:pt x="80" y="24"/>
                  <a:pt x="80" y="24"/>
                  <a:pt x="80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92" y="36"/>
                  <a:pt x="92" y="36"/>
                  <a:pt x="92" y="36"/>
                </a:cubicBezTo>
                <a:cubicBezTo>
                  <a:pt x="92" y="49"/>
                  <a:pt x="103" y="60"/>
                  <a:pt x="116" y="60"/>
                </a:cubicBezTo>
                <a:cubicBezTo>
                  <a:pt x="129" y="60"/>
                  <a:pt x="140" y="49"/>
                  <a:pt x="140" y="36"/>
                </a:cubicBezTo>
                <a:cubicBezTo>
                  <a:pt x="140" y="24"/>
                  <a:pt x="140" y="24"/>
                  <a:pt x="140" y="24"/>
                </a:cubicBezTo>
                <a:cubicBezTo>
                  <a:pt x="152" y="24"/>
                  <a:pt x="152" y="24"/>
                  <a:pt x="152" y="24"/>
                </a:cubicBezTo>
                <a:cubicBezTo>
                  <a:pt x="152" y="36"/>
                  <a:pt x="152" y="36"/>
                  <a:pt x="152" y="36"/>
                </a:cubicBezTo>
                <a:cubicBezTo>
                  <a:pt x="152" y="49"/>
                  <a:pt x="163" y="60"/>
                  <a:pt x="176" y="60"/>
                </a:cubicBezTo>
                <a:cubicBezTo>
                  <a:pt x="189" y="60"/>
                  <a:pt x="200" y="49"/>
                  <a:pt x="200" y="36"/>
                </a:cubicBezTo>
                <a:cubicBezTo>
                  <a:pt x="200" y="24"/>
                  <a:pt x="200" y="24"/>
                  <a:pt x="200" y="24"/>
                </a:cubicBezTo>
                <a:cubicBezTo>
                  <a:pt x="220" y="24"/>
                  <a:pt x="220" y="24"/>
                  <a:pt x="220" y="24"/>
                </a:cubicBezTo>
                <a:cubicBezTo>
                  <a:pt x="227" y="24"/>
                  <a:pt x="232" y="29"/>
                  <a:pt x="232" y="36"/>
                </a:cubicBezTo>
                <a:cubicBezTo>
                  <a:pt x="232" y="244"/>
                  <a:pt x="232" y="244"/>
                  <a:pt x="232" y="244"/>
                </a:cubicBezTo>
                <a:cubicBezTo>
                  <a:pt x="232" y="251"/>
                  <a:pt x="227" y="256"/>
                  <a:pt x="220" y="256"/>
                </a:cubicBezTo>
                <a:moveTo>
                  <a:pt x="188" y="92"/>
                </a:moveTo>
                <a:cubicBezTo>
                  <a:pt x="44" y="92"/>
                  <a:pt x="44" y="92"/>
                  <a:pt x="44" y="92"/>
                </a:cubicBezTo>
                <a:cubicBezTo>
                  <a:pt x="37" y="92"/>
                  <a:pt x="32" y="97"/>
                  <a:pt x="32" y="104"/>
                </a:cubicBezTo>
                <a:cubicBezTo>
                  <a:pt x="32" y="111"/>
                  <a:pt x="37" y="116"/>
                  <a:pt x="44" y="116"/>
                </a:cubicBezTo>
                <a:cubicBezTo>
                  <a:pt x="188" y="116"/>
                  <a:pt x="188" y="116"/>
                  <a:pt x="188" y="116"/>
                </a:cubicBezTo>
                <a:cubicBezTo>
                  <a:pt x="195" y="116"/>
                  <a:pt x="200" y="111"/>
                  <a:pt x="200" y="104"/>
                </a:cubicBezTo>
                <a:cubicBezTo>
                  <a:pt x="200" y="97"/>
                  <a:pt x="195" y="92"/>
                  <a:pt x="188" y="92"/>
                </a:cubicBezTo>
                <a:moveTo>
                  <a:pt x="188" y="144"/>
                </a:moveTo>
                <a:cubicBezTo>
                  <a:pt x="44" y="144"/>
                  <a:pt x="44" y="144"/>
                  <a:pt x="44" y="144"/>
                </a:cubicBezTo>
                <a:cubicBezTo>
                  <a:pt x="37" y="144"/>
                  <a:pt x="32" y="149"/>
                  <a:pt x="32" y="156"/>
                </a:cubicBezTo>
                <a:cubicBezTo>
                  <a:pt x="32" y="163"/>
                  <a:pt x="37" y="168"/>
                  <a:pt x="44" y="168"/>
                </a:cubicBezTo>
                <a:cubicBezTo>
                  <a:pt x="188" y="168"/>
                  <a:pt x="188" y="168"/>
                  <a:pt x="188" y="168"/>
                </a:cubicBezTo>
                <a:cubicBezTo>
                  <a:pt x="195" y="168"/>
                  <a:pt x="200" y="163"/>
                  <a:pt x="200" y="156"/>
                </a:cubicBezTo>
                <a:cubicBezTo>
                  <a:pt x="200" y="149"/>
                  <a:pt x="195" y="144"/>
                  <a:pt x="188" y="144"/>
                </a:cubicBezTo>
                <a:moveTo>
                  <a:pt x="190" y="196"/>
                </a:moveTo>
                <a:cubicBezTo>
                  <a:pt x="42" y="196"/>
                  <a:pt x="42" y="196"/>
                  <a:pt x="42" y="196"/>
                </a:cubicBezTo>
                <a:cubicBezTo>
                  <a:pt x="36" y="196"/>
                  <a:pt x="32" y="200"/>
                  <a:pt x="32" y="206"/>
                </a:cubicBezTo>
                <a:cubicBezTo>
                  <a:pt x="32" y="212"/>
                  <a:pt x="36" y="216"/>
                  <a:pt x="42" y="216"/>
                </a:cubicBezTo>
                <a:cubicBezTo>
                  <a:pt x="190" y="216"/>
                  <a:pt x="190" y="216"/>
                  <a:pt x="190" y="216"/>
                </a:cubicBezTo>
                <a:cubicBezTo>
                  <a:pt x="196" y="216"/>
                  <a:pt x="200" y="212"/>
                  <a:pt x="200" y="206"/>
                </a:cubicBezTo>
                <a:cubicBezTo>
                  <a:pt x="200" y="200"/>
                  <a:pt x="196" y="196"/>
                  <a:pt x="190" y="196"/>
                </a:cubicBezTo>
                <a:moveTo>
                  <a:pt x="176" y="48"/>
                </a:moveTo>
                <a:cubicBezTo>
                  <a:pt x="169" y="48"/>
                  <a:pt x="164" y="43"/>
                  <a:pt x="164" y="36"/>
                </a:cubicBezTo>
                <a:cubicBezTo>
                  <a:pt x="164" y="12"/>
                  <a:pt x="164" y="12"/>
                  <a:pt x="164" y="12"/>
                </a:cubicBezTo>
                <a:cubicBezTo>
                  <a:pt x="164" y="5"/>
                  <a:pt x="169" y="0"/>
                  <a:pt x="176" y="0"/>
                </a:cubicBezTo>
                <a:cubicBezTo>
                  <a:pt x="183" y="0"/>
                  <a:pt x="188" y="5"/>
                  <a:pt x="188" y="12"/>
                </a:cubicBezTo>
                <a:cubicBezTo>
                  <a:pt x="188" y="36"/>
                  <a:pt x="188" y="36"/>
                  <a:pt x="188" y="36"/>
                </a:cubicBezTo>
                <a:cubicBezTo>
                  <a:pt x="188" y="43"/>
                  <a:pt x="183" y="48"/>
                  <a:pt x="176" y="48"/>
                </a:cubicBezTo>
                <a:moveTo>
                  <a:pt x="116" y="48"/>
                </a:moveTo>
                <a:cubicBezTo>
                  <a:pt x="109" y="48"/>
                  <a:pt x="104" y="43"/>
                  <a:pt x="104" y="36"/>
                </a:cubicBezTo>
                <a:cubicBezTo>
                  <a:pt x="104" y="12"/>
                  <a:pt x="104" y="12"/>
                  <a:pt x="104" y="12"/>
                </a:cubicBezTo>
                <a:cubicBezTo>
                  <a:pt x="104" y="5"/>
                  <a:pt x="109" y="0"/>
                  <a:pt x="116" y="0"/>
                </a:cubicBezTo>
                <a:cubicBezTo>
                  <a:pt x="123" y="0"/>
                  <a:pt x="128" y="5"/>
                  <a:pt x="128" y="12"/>
                </a:cubicBezTo>
                <a:cubicBezTo>
                  <a:pt x="128" y="36"/>
                  <a:pt x="128" y="36"/>
                  <a:pt x="128" y="36"/>
                </a:cubicBezTo>
                <a:cubicBezTo>
                  <a:pt x="128" y="43"/>
                  <a:pt x="123" y="48"/>
                  <a:pt x="116" y="48"/>
                </a:cubicBezTo>
                <a:moveTo>
                  <a:pt x="56" y="48"/>
                </a:moveTo>
                <a:cubicBezTo>
                  <a:pt x="49" y="48"/>
                  <a:pt x="44" y="43"/>
                  <a:pt x="44" y="36"/>
                </a:cubicBezTo>
                <a:cubicBezTo>
                  <a:pt x="44" y="12"/>
                  <a:pt x="44" y="12"/>
                  <a:pt x="44" y="12"/>
                </a:cubicBezTo>
                <a:cubicBezTo>
                  <a:pt x="44" y="5"/>
                  <a:pt x="49" y="0"/>
                  <a:pt x="56" y="0"/>
                </a:cubicBezTo>
                <a:cubicBezTo>
                  <a:pt x="63" y="0"/>
                  <a:pt x="68" y="5"/>
                  <a:pt x="68" y="12"/>
                </a:cubicBezTo>
                <a:cubicBezTo>
                  <a:pt x="68" y="36"/>
                  <a:pt x="68" y="36"/>
                  <a:pt x="68" y="36"/>
                </a:cubicBezTo>
                <a:cubicBezTo>
                  <a:pt x="68" y="43"/>
                  <a:pt x="63" y="48"/>
                  <a:pt x="56" y="48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8" name="Freeform 156">
            <a:extLst>
              <a:ext uri="{FF2B5EF4-FFF2-40B4-BE49-F238E27FC236}">
                <a16:creationId xmlns:a16="http://schemas.microsoft.com/office/drawing/2014/main" id="{B2C3DA1E-AB58-7C73-4920-639E956B4116}"/>
              </a:ext>
            </a:extLst>
          </p:cNvPr>
          <p:cNvSpPr>
            <a:spLocks noEditPoints="1"/>
          </p:cNvSpPr>
          <p:nvPr/>
        </p:nvSpPr>
        <p:spPr bwMode="auto">
          <a:xfrm>
            <a:off x="10143457" y="4903526"/>
            <a:ext cx="276222" cy="400046"/>
          </a:xfrm>
          <a:custGeom>
            <a:avLst/>
            <a:gdLst/>
            <a:ahLst/>
            <a:cxnLst>
              <a:cxn ang="0">
                <a:pos x="176" y="116"/>
              </a:cxn>
              <a:cxn ang="0">
                <a:pos x="100" y="203"/>
              </a:cxn>
              <a:cxn ang="0">
                <a:pos x="100" y="232"/>
              </a:cxn>
              <a:cxn ang="0">
                <a:pos x="140" y="232"/>
              </a:cxn>
              <a:cxn ang="0">
                <a:pos x="152" y="244"/>
              </a:cxn>
              <a:cxn ang="0">
                <a:pos x="140" y="256"/>
              </a:cxn>
              <a:cxn ang="0">
                <a:pos x="88" y="256"/>
              </a:cxn>
              <a:cxn ang="0">
                <a:pos x="36" y="256"/>
              </a:cxn>
              <a:cxn ang="0">
                <a:pos x="24" y="244"/>
              </a:cxn>
              <a:cxn ang="0">
                <a:pos x="36" y="232"/>
              </a:cxn>
              <a:cxn ang="0">
                <a:pos x="76" y="232"/>
              </a:cxn>
              <a:cxn ang="0">
                <a:pos x="76" y="203"/>
              </a:cxn>
              <a:cxn ang="0">
                <a:pos x="0" y="116"/>
              </a:cxn>
              <a:cxn ang="0">
                <a:pos x="0" y="116"/>
              </a:cxn>
              <a:cxn ang="0">
                <a:pos x="0" y="116"/>
              </a:cxn>
              <a:cxn ang="0">
                <a:pos x="12" y="104"/>
              </a:cxn>
              <a:cxn ang="0">
                <a:pos x="24" y="116"/>
              </a:cxn>
              <a:cxn ang="0">
                <a:pos x="88" y="180"/>
              </a:cxn>
              <a:cxn ang="0">
                <a:pos x="152" y="116"/>
              </a:cxn>
              <a:cxn ang="0">
                <a:pos x="164" y="104"/>
              </a:cxn>
              <a:cxn ang="0">
                <a:pos x="176" y="116"/>
              </a:cxn>
              <a:cxn ang="0">
                <a:pos x="176" y="116"/>
              </a:cxn>
              <a:cxn ang="0">
                <a:pos x="176" y="116"/>
              </a:cxn>
              <a:cxn ang="0">
                <a:pos x="88" y="160"/>
              </a:cxn>
              <a:cxn ang="0">
                <a:pos x="88" y="160"/>
              </a:cxn>
              <a:cxn ang="0">
                <a:pos x="40" y="112"/>
              </a:cxn>
              <a:cxn ang="0">
                <a:pos x="40" y="48"/>
              </a:cxn>
              <a:cxn ang="0">
                <a:pos x="88" y="0"/>
              </a:cxn>
              <a:cxn ang="0">
                <a:pos x="136" y="48"/>
              </a:cxn>
              <a:cxn ang="0">
                <a:pos x="136" y="112"/>
              </a:cxn>
              <a:cxn ang="0">
                <a:pos x="88" y="160"/>
              </a:cxn>
            </a:cxnLst>
            <a:rect l="0" t="0" r="r" b="b"/>
            <a:pathLst>
              <a:path w="176" h="256">
                <a:moveTo>
                  <a:pt x="176" y="116"/>
                </a:moveTo>
                <a:cubicBezTo>
                  <a:pt x="176" y="161"/>
                  <a:pt x="143" y="197"/>
                  <a:pt x="100" y="203"/>
                </a:cubicBezTo>
                <a:cubicBezTo>
                  <a:pt x="100" y="232"/>
                  <a:pt x="100" y="232"/>
                  <a:pt x="100" y="232"/>
                </a:cubicBezTo>
                <a:cubicBezTo>
                  <a:pt x="140" y="232"/>
                  <a:pt x="140" y="232"/>
                  <a:pt x="140" y="232"/>
                </a:cubicBezTo>
                <a:cubicBezTo>
                  <a:pt x="147" y="232"/>
                  <a:pt x="152" y="237"/>
                  <a:pt x="152" y="244"/>
                </a:cubicBezTo>
                <a:cubicBezTo>
                  <a:pt x="152" y="251"/>
                  <a:pt x="147" y="256"/>
                  <a:pt x="140" y="256"/>
                </a:cubicBezTo>
                <a:cubicBezTo>
                  <a:pt x="88" y="256"/>
                  <a:pt x="88" y="256"/>
                  <a:pt x="88" y="256"/>
                </a:cubicBezTo>
                <a:cubicBezTo>
                  <a:pt x="36" y="256"/>
                  <a:pt x="36" y="256"/>
                  <a:pt x="36" y="256"/>
                </a:cubicBezTo>
                <a:cubicBezTo>
                  <a:pt x="29" y="256"/>
                  <a:pt x="24" y="251"/>
                  <a:pt x="24" y="244"/>
                </a:cubicBezTo>
                <a:cubicBezTo>
                  <a:pt x="24" y="237"/>
                  <a:pt x="29" y="232"/>
                  <a:pt x="36" y="232"/>
                </a:cubicBezTo>
                <a:cubicBezTo>
                  <a:pt x="76" y="232"/>
                  <a:pt x="76" y="232"/>
                  <a:pt x="76" y="232"/>
                </a:cubicBezTo>
                <a:cubicBezTo>
                  <a:pt x="76" y="203"/>
                  <a:pt x="76" y="203"/>
                  <a:pt x="76" y="203"/>
                </a:cubicBezTo>
                <a:cubicBezTo>
                  <a:pt x="33" y="197"/>
                  <a:pt x="0" y="161"/>
                  <a:pt x="0" y="116"/>
                </a:cubicBezTo>
                <a:cubicBezTo>
                  <a:pt x="0" y="116"/>
                  <a:pt x="0" y="116"/>
                  <a:pt x="0" y="116"/>
                </a:cubicBezTo>
                <a:cubicBezTo>
                  <a:pt x="0" y="116"/>
                  <a:pt x="0" y="116"/>
                  <a:pt x="0" y="116"/>
                </a:cubicBezTo>
                <a:cubicBezTo>
                  <a:pt x="0" y="109"/>
                  <a:pt x="5" y="104"/>
                  <a:pt x="12" y="104"/>
                </a:cubicBezTo>
                <a:cubicBezTo>
                  <a:pt x="19" y="104"/>
                  <a:pt x="24" y="109"/>
                  <a:pt x="24" y="116"/>
                </a:cubicBezTo>
                <a:cubicBezTo>
                  <a:pt x="24" y="151"/>
                  <a:pt x="53" y="180"/>
                  <a:pt x="88" y="180"/>
                </a:cubicBezTo>
                <a:cubicBezTo>
                  <a:pt x="123" y="180"/>
                  <a:pt x="152" y="151"/>
                  <a:pt x="152" y="116"/>
                </a:cubicBezTo>
                <a:cubicBezTo>
                  <a:pt x="152" y="109"/>
                  <a:pt x="157" y="104"/>
                  <a:pt x="164" y="104"/>
                </a:cubicBezTo>
                <a:cubicBezTo>
                  <a:pt x="171" y="104"/>
                  <a:pt x="176" y="109"/>
                  <a:pt x="176" y="116"/>
                </a:cubicBezTo>
                <a:cubicBezTo>
                  <a:pt x="176" y="116"/>
                  <a:pt x="176" y="116"/>
                  <a:pt x="176" y="116"/>
                </a:cubicBezTo>
                <a:cubicBezTo>
                  <a:pt x="176" y="116"/>
                  <a:pt x="176" y="116"/>
                  <a:pt x="176" y="116"/>
                </a:cubicBezTo>
                <a:moveTo>
                  <a:pt x="88" y="160"/>
                </a:moveTo>
                <a:cubicBezTo>
                  <a:pt x="88" y="160"/>
                  <a:pt x="88" y="160"/>
                  <a:pt x="88" y="160"/>
                </a:cubicBezTo>
                <a:cubicBezTo>
                  <a:pt x="61" y="160"/>
                  <a:pt x="40" y="139"/>
                  <a:pt x="40" y="112"/>
                </a:cubicBezTo>
                <a:cubicBezTo>
                  <a:pt x="40" y="48"/>
                  <a:pt x="40" y="48"/>
                  <a:pt x="40" y="48"/>
                </a:cubicBezTo>
                <a:cubicBezTo>
                  <a:pt x="40" y="21"/>
                  <a:pt x="61" y="0"/>
                  <a:pt x="88" y="0"/>
                </a:cubicBezTo>
                <a:cubicBezTo>
                  <a:pt x="115" y="0"/>
                  <a:pt x="136" y="21"/>
                  <a:pt x="136" y="48"/>
                </a:cubicBezTo>
                <a:cubicBezTo>
                  <a:pt x="136" y="112"/>
                  <a:pt x="136" y="112"/>
                  <a:pt x="136" y="112"/>
                </a:cubicBezTo>
                <a:cubicBezTo>
                  <a:pt x="136" y="139"/>
                  <a:pt x="115" y="160"/>
                  <a:pt x="88" y="160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9" name="Freeform 157">
            <a:extLst>
              <a:ext uri="{FF2B5EF4-FFF2-40B4-BE49-F238E27FC236}">
                <a16:creationId xmlns:a16="http://schemas.microsoft.com/office/drawing/2014/main" id="{2CAD09ED-E1A2-39F6-DF53-66650EF897F3}"/>
              </a:ext>
            </a:extLst>
          </p:cNvPr>
          <p:cNvSpPr>
            <a:spLocks noEditPoints="1"/>
          </p:cNvSpPr>
          <p:nvPr/>
        </p:nvSpPr>
        <p:spPr bwMode="auto">
          <a:xfrm>
            <a:off x="9408451" y="4903526"/>
            <a:ext cx="344484" cy="400046"/>
          </a:xfrm>
          <a:custGeom>
            <a:avLst/>
            <a:gdLst/>
            <a:ahLst/>
            <a:cxnLst>
              <a:cxn ang="0">
                <a:pos x="217" y="65"/>
              </a:cxn>
              <a:cxn ang="0">
                <a:pos x="217" y="65"/>
              </a:cxn>
              <a:cxn ang="0">
                <a:pos x="9" y="202"/>
              </a:cxn>
              <a:cxn ang="0">
                <a:pos x="9" y="202"/>
              </a:cxn>
              <a:cxn ang="0">
                <a:pos x="9" y="202"/>
              </a:cxn>
              <a:cxn ang="0">
                <a:pos x="9" y="202"/>
              </a:cxn>
              <a:cxn ang="0">
                <a:pos x="6" y="203"/>
              </a:cxn>
              <a:cxn ang="0">
                <a:pos x="0" y="197"/>
              </a:cxn>
              <a:cxn ang="0">
                <a:pos x="2" y="192"/>
              </a:cxn>
              <a:cxn ang="0">
                <a:pos x="211" y="55"/>
              </a:cxn>
              <a:cxn ang="0">
                <a:pos x="211" y="55"/>
              </a:cxn>
              <a:cxn ang="0">
                <a:pos x="211" y="55"/>
              </a:cxn>
              <a:cxn ang="0">
                <a:pos x="211" y="55"/>
              </a:cxn>
              <a:cxn ang="0">
                <a:pos x="214" y="54"/>
              </a:cxn>
              <a:cxn ang="0">
                <a:pos x="220" y="60"/>
              </a:cxn>
              <a:cxn ang="0">
                <a:pos x="217" y="65"/>
              </a:cxn>
              <a:cxn ang="0">
                <a:pos x="62" y="112"/>
              </a:cxn>
              <a:cxn ang="0">
                <a:pos x="62" y="48"/>
              </a:cxn>
              <a:cxn ang="0">
                <a:pos x="110" y="0"/>
              </a:cxn>
              <a:cxn ang="0">
                <a:pos x="158" y="48"/>
              </a:cxn>
              <a:cxn ang="0">
                <a:pos x="158" y="76"/>
              </a:cxn>
              <a:cxn ang="0">
                <a:pos x="68" y="135"/>
              </a:cxn>
              <a:cxn ang="0">
                <a:pos x="62" y="112"/>
              </a:cxn>
              <a:cxn ang="0">
                <a:pos x="22" y="116"/>
              </a:cxn>
              <a:cxn ang="0">
                <a:pos x="22" y="116"/>
              </a:cxn>
              <a:cxn ang="0">
                <a:pos x="22" y="116"/>
              </a:cxn>
              <a:cxn ang="0">
                <a:pos x="34" y="104"/>
              </a:cxn>
              <a:cxn ang="0">
                <a:pos x="46" y="116"/>
              </a:cxn>
              <a:cxn ang="0">
                <a:pos x="53" y="144"/>
              </a:cxn>
              <a:cxn ang="0">
                <a:pos x="33" y="158"/>
              </a:cxn>
              <a:cxn ang="0">
                <a:pos x="22" y="116"/>
              </a:cxn>
              <a:cxn ang="0">
                <a:pos x="97" y="158"/>
              </a:cxn>
              <a:cxn ang="0">
                <a:pos x="157" y="119"/>
              </a:cxn>
              <a:cxn ang="0">
                <a:pos x="110" y="160"/>
              </a:cxn>
              <a:cxn ang="0">
                <a:pos x="97" y="158"/>
              </a:cxn>
              <a:cxn ang="0">
                <a:pos x="58" y="232"/>
              </a:cxn>
              <a:cxn ang="0">
                <a:pos x="98" y="232"/>
              </a:cxn>
              <a:cxn ang="0">
                <a:pos x="98" y="203"/>
              </a:cxn>
              <a:cxn ang="0">
                <a:pos x="56" y="185"/>
              </a:cxn>
              <a:cxn ang="0">
                <a:pos x="78" y="171"/>
              </a:cxn>
              <a:cxn ang="0">
                <a:pos x="110" y="180"/>
              </a:cxn>
              <a:cxn ang="0">
                <a:pos x="111" y="180"/>
              </a:cxn>
              <a:cxn ang="0">
                <a:pos x="111" y="180"/>
              </a:cxn>
              <a:cxn ang="0">
                <a:pos x="116" y="180"/>
              </a:cxn>
              <a:cxn ang="0">
                <a:pos x="119" y="179"/>
              </a:cxn>
              <a:cxn ang="0">
                <a:pos x="174" y="116"/>
              </a:cxn>
              <a:cxn ang="0">
                <a:pos x="186" y="104"/>
              </a:cxn>
              <a:cxn ang="0">
                <a:pos x="198" y="116"/>
              </a:cxn>
              <a:cxn ang="0">
                <a:pos x="198" y="116"/>
              </a:cxn>
              <a:cxn ang="0">
                <a:pos x="198" y="116"/>
              </a:cxn>
              <a:cxn ang="0">
                <a:pos x="122" y="203"/>
              </a:cxn>
              <a:cxn ang="0">
                <a:pos x="122" y="232"/>
              </a:cxn>
              <a:cxn ang="0">
                <a:pos x="162" y="232"/>
              </a:cxn>
              <a:cxn ang="0">
                <a:pos x="174" y="244"/>
              </a:cxn>
              <a:cxn ang="0">
                <a:pos x="162" y="256"/>
              </a:cxn>
              <a:cxn ang="0">
                <a:pos x="121" y="256"/>
              </a:cxn>
              <a:cxn ang="0">
                <a:pos x="58" y="256"/>
              </a:cxn>
              <a:cxn ang="0">
                <a:pos x="46" y="244"/>
              </a:cxn>
              <a:cxn ang="0">
                <a:pos x="58" y="232"/>
              </a:cxn>
            </a:cxnLst>
            <a:rect l="0" t="0" r="r" b="b"/>
            <a:pathLst>
              <a:path w="220" h="256">
                <a:moveTo>
                  <a:pt x="217" y="65"/>
                </a:moveTo>
                <a:cubicBezTo>
                  <a:pt x="217" y="65"/>
                  <a:pt x="217" y="65"/>
                  <a:pt x="217" y="65"/>
                </a:cubicBezTo>
                <a:cubicBezTo>
                  <a:pt x="9" y="202"/>
                  <a:pt x="9" y="202"/>
                  <a:pt x="9" y="202"/>
                </a:cubicBezTo>
                <a:cubicBezTo>
                  <a:pt x="9" y="202"/>
                  <a:pt x="9" y="202"/>
                  <a:pt x="9" y="202"/>
                </a:cubicBezTo>
                <a:cubicBezTo>
                  <a:pt x="9" y="202"/>
                  <a:pt x="9" y="202"/>
                  <a:pt x="9" y="202"/>
                </a:cubicBezTo>
                <a:cubicBezTo>
                  <a:pt x="9" y="202"/>
                  <a:pt x="9" y="202"/>
                  <a:pt x="9" y="202"/>
                </a:cubicBezTo>
                <a:cubicBezTo>
                  <a:pt x="8" y="202"/>
                  <a:pt x="7" y="203"/>
                  <a:pt x="6" y="203"/>
                </a:cubicBezTo>
                <a:cubicBezTo>
                  <a:pt x="2" y="203"/>
                  <a:pt x="0" y="200"/>
                  <a:pt x="0" y="197"/>
                </a:cubicBezTo>
                <a:cubicBezTo>
                  <a:pt x="0" y="195"/>
                  <a:pt x="1" y="193"/>
                  <a:pt x="2" y="192"/>
                </a:cubicBezTo>
                <a:cubicBezTo>
                  <a:pt x="211" y="55"/>
                  <a:pt x="211" y="55"/>
                  <a:pt x="211" y="55"/>
                </a:cubicBezTo>
                <a:cubicBezTo>
                  <a:pt x="211" y="55"/>
                  <a:pt x="211" y="55"/>
                  <a:pt x="211" y="55"/>
                </a:cubicBezTo>
                <a:cubicBezTo>
                  <a:pt x="211" y="55"/>
                  <a:pt x="211" y="55"/>
                  <a:pt x="211" y="55"/>
                </a:cubicBezTo>
                <a:cubicBezTo>
                  <a:pt x="211" y="55"/>
                  <a:pt x="211" y="55"/>
                  <a:pt x="211" y="55"/>
                </a:cubicBezTo>
                <a:cubicBezTo>
                  <a:pt x="212" y="55"/>
                  <a:pt x="213" y="54"/>
                  <a:pt x="214" y="54"/>
                </a:cubicBezTo>
                <a:cubicBezTo>
                  <a:pt x="217" y="54"/>
                  <a:pt x="220" y="57"/>
                  <a:pt x="220" y="60"/>
                </a:cubicBezTo>
                <a:cubicBezTo>
                  <a:pt x="220" y="63"/>
                  <a:pt x="219" y="64"/>
                  <a:pt x="217" y="65"/>
                </a:cubicBezTo>
                <a:moveTo>
                  <a:pt x="62" y="112"/>
                </a:moveTo>
                <a:cubicBezTo>
                  <a:pt x="62" y="48"/>
                  <a:pt x="62" y="48"/>
                  <a:pt x="62" y="48"/>
                </a:cubicBezTo>
                <a:cubicBezTo>
                  <a:pt x="62" y="21"/>
                  <a:pt x="83" y="0"/>
                  <a:pt x="110" y="0"/>
                </a:cubicBezTo>
                <a:cubicBezTo>
                  <a:pt x="137" y="0"/>
                  <a:pt x="158" y="21"/>
                  <a:pt x="158" y="48"/>
                </a:cubicBezTo>
                <a:cubicBezTo>
                  <a:pt x="158" y="76"/>
                  <a:pt x="158" y="76"/>
                  <a:pt x="158" y="76"/>
                </a:cubicBezTo>
                <a:cubicBezTo>
                  <a:pt x="68" y="135"/>
                  <a:pt x="68" y="135"/>
                  <a:pt x="68" y="135"/>
                </a:cubicBezTo>
                <a:cubicBezTo>
                  <a:pt x="64" y="128"/>
                  <a:pt x="62" y="120"/>
                  <a:pt x="62" y="112"/>
                </a:cubicBezTo>
                <a:moveTo>
                  <a:pt x="22" y="116"/>
                </a:move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09"/>
                  <a:pt x="27" y="104"/>
                  <a:pt x="34" y="104"/>
                </a:cubicBezTo>
                <a:cubicBezTo>
                  <a:pt x="41" y="104"/>
                  <a:pt x="46" y="109"/>
                  <a:pt x="46" y="116"/>
                </a:cubicBezTo>
                <a:cubicBezTo>
                  <a:pt x="46" y="126"/>
                  <a:pt x="48" y="136"/>
                  <a:pt x="53" y="144"/>
                </a:cubicBezTo>
                <a:cubicBezTo>
                  <a:pt x="33" y="158"/>
                  <a:pt x="33" y="158"/>
                  <a:pt x="33" y="158"/>
                </a:cubicBezTo>
                <a:cubicBezTo>
                  <a:pt x="26" y="145"/>
                  <a:pt x="22" y="131"/>
                  <a:pt x="22" y="116"/>
                </a:cubicBezTo>
                <a:moveTo>
                  <a:pt x="97" y="158"/>
                </a:moveTo>
                <a:cubicBezTo>
                  <a:pt x="157" y="119"/>
                  <a:pt x="157" y="119"/>
                  <a:pt x="157" y="119"/>
                </a:cubicBezTo>
                <a:cubicBezTo>
                  <a:pt x="154" y="142"/>
                  <a:pt x="134" y="160"/>
                  <a:pt x="110" y="160"/>
                </a:cubicBezTo>
                <a:cubicBezTo>
                  <a:pt x="106" y="160"/>
                  <a:pt x="101" y="159"/>
                  <a:pt x="97" y="158"/>
                </a:cubicBezTo>
                <a:moveTo>
                  <a:pt x="58" y="232"/>
                </a:moveTo>
                <a:cubicBezTo>
                  <a:pt x="98" y="232"/>
                  <a:pt x="98" y="232"/>
                  <a:pt x="98" y="232"/>
                </a:cubicBezTo>
                <a:cubicBezTo>
                  <a:pt x="98" y="203"/>
                  <a:pt x="98" y="203"/>
                  <a:pt x="98" y="203"/>
                </a:cubicBezTo>
                <a:cubicBezTo>
                  <a:pt x="82" y="201"/>
                  <a:pt x="68" y="195"/>
                  <a:pt x="56" y="185"/>
                </a:cubicBezTo>
                <a:cubicBezTo>
                  <a:pt x="78" y="171"/>
                  <a:pt x="78" y="171"/>
                  <a:pt x="78" y="171"/>
                </a:cubicBezTo>
                <a:cubicBezTo>
                  <a:pt x="87" y="177"/>
                  <a:pt x="98" y="180"/>
                  <a:pt x="110" y="180"/>
                </a:cubicBezTo>
                <a:cubicBezTo>
                  <a:pt x="110" y="180"/>
                  <a:pt x="110" y="180"/>
                  <a:pt x="111" y="180"/>
                </a:cubicBezTo>
                <a:cubicBezTo>
                  <a:pt x="111" y="180"/>
                  <a:pt x="111" y="180"/>
                  <a:pt x="111" y="180"/>
                </a:cubicBezTo>
                <a:cubicBezTo>
                  <a:pt x="112" y="180"/>
                  <a:pt x="114" y="180"/>
                  <a:pt x="116" y="180"/>
                </a:cubicBezTo>
                <a:cubicBezTo>
                  <a:pt x="117" y="180"/>
                  <a:pt x="118" y="179"/>
                  <a:pt x="119" y="179"/>
                </a:cubicBezTo>
                <a:cubicBezTo>
                  <a:pt x="150" y="175"/>
                  <a:pt x="174" y="148"/>
                  <a:pt x="174" y="116"/>
                </a:cubicBezTo>
                <a:cubicBezTo>
                  <a:pt x="174" y="109"/>
                  <a:pt x="179" y="104"/>
                  <a:pt x="186" y="104"/>
                </a:cubicBezTo>
                <a:cubicBezTo>
                  <a:pt x="193" y="104"/>
                  <a:pt x="198" y="109"/>
                  <a:pt x="198" y="116"/>
                </a:cubicBezTo>
                <a:cubicBezTo>
                  <a:pt x="198" y="116"/>
                  <a:pt x="198" y="116"/>
                  <a:pt x="198" y="116"/>
                </a:cubicBezTo>
                <a:cubicBezTo>
                  <a:pt x="198" y="116"/>
                  <a:pt x="198" y="116"/>
                  <a:pt x="198" y="116"/>
                </a:cubicBezTo>
                <a:cubicBezTo>
                  <a:pt x="198" y="161"/>
                  <a:pt x="165" y="197"/>
                  <a:pt x="122" y="203"/>
                </a:cubicBezTo>
                <a:cubicBezTo>
                  <a:pt x="122" y="232"/>
                  <a:pt x="122" y="232"/>
                  <a:pt x="122" y="232"/>
                </a:cubicBezTo>
                <a:cubicBezTo>
                  <a:pt x="162" y="232"/>
                  <a:pt x="162" y="232"/>
                  <a:pt x="162" y="232"/>
                </a:cubicBezTo>
                <a:cubicBezTo>
                  <a:pt x="169" y="232"/>
                  <a:pt x="174" y="237"/>
                  <a:pt x="174" y="244"/>
                </a:cubicBezTo>
                <a:cubicBezTo>
                  <a:pt x="174" y="251"/>
                  <a:pt x="169" y="256"/>
                  <a:pt x="162" y="256"/>
                </a:cubicBezTo>
                <a:cubicBezTo>
                  <a:pt x="121" y="256"/>
                  <a:pt x="121" y="256"/>
                  <a:pt x="121" y="256"/>
                </a:cubicBezTo>
                <a:cubicBezTo>
                  <a:pt x="58" y="256"/>
                  <a:pt x="58" y="256"/>
                  <a:pt x="58" y="256"/>
                </a:cubicBezTo>
                <a:cubicBezTo>
                  <a:pt x="51" y="256"/>
                  <a:pt x="46" y="251"/>
                  <a:pt x="46" y="244"/>
                </a:cubicBezTo>
                <a:cubicBezTo>
                  <a:pt x="46" y="237"/>
                  <a:pt x="51" y="232"/>
                  <a:pt x="58" y="232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0" name="Freeform 158">
            <a:extLst>
              <a:ext uri="{FF2B5EF4-FFF2-40B4-BE49-F238E27FC236}">
                <a16:creationId xmlns:a16="http://schemas.microsoft.com/office/drawing/2014/main" id="{4915CBCC-81F1-85CC-0B9E-AEA666816A30}"/>
              </a:ext>
            </a:extLst>
          </p:cNvPr>
          <p:cNvSpPr>
            <a:spLocks noEditPoints="1"/>
          </p:cNvSpPr>
          <p:nvPr/>
        </p:nvSpPr>
        <p:spPr bwMode="auto">
          <a:xfrm>
            <a:off x="8735358" y="4935276"/>
            <a:ext cx="288922" cy="344484"/>
          </a:xfrm>
          <a:custGeom>
            <a:avLst/>
            <a:gdLst/>
            <a:ahLst/>
            <a:cxnLst>
              <a:cxn ang="0">
                <a:pos x="172" y="184"/>
              </a:cxn>
              <a:cxn ang="0">
                <a:pos x="12" y="184"/>
              </a:cxn>
              <a:cxn ang="0">
                <a:pos x="0" y="172"/>
              </a:cxn>
              <a:cxn ang="0">
                <a:pos x="12" y="160"/>
              </a:cxn>
              <a:cxn ang="0">
                <a:pos x="24" y="148"/>
              </a:cxn>
              <a:cxn ang="0">
                <a:pos x="24" y="68"/>
              </a:cxn>
              <a:cxn ang="0">
                <a:pos x="80" y="12"/>
              </a:cxn>
              <a:cxn ang="0">
                <a:pos x="92" y="0"/>
              </a:cxn>
              <a:cxn ang="0">
                <a:pos x="104" y="12"/>
              </a:cxn>
              <a:cxn ang="0">
                <a:pos x="160" y="68"/>
              </a:cxn>
              <a:cxn ang="0">
                <a:pos x="160" y="148"/>
              </a:cxn>
              <a:cxn ang="0">
                <a:pos x="172" y="160"/>
              </a:cxn>
              <a:cxn ang="0">
                <a:pos x="184" y="172"/>
              </a:cxn>
              <a:cxn ang="0">
                <a:pos x="172" y="184"/>
              </a:cxn>
              <a:cxn ang="0">
                <a:pos x="92" y="220"/>
              </a:cxn>
              <a:cxn ang="0">
                <a:pos x="68" y="196"/>
              </a:cxn>
              <a:cxn ang="0">
                <a:pos x="116" y="196"/>
              </a:cxn>
              <a:cxn ang="0">
                <a:pos x="92" y="220"/>
              </a:cxn>
            </a:cxnLst>
            <a:rect l="0" t="0" r="r" b="b"/>
            <a:pathLst>
              <a:path w="184" h="220">
                <a:moveTo>
                  <a:pt x="172" y="184"/>
                </a:moveTo>
                <a:cubicBezTo>
                  <a:pt x="12" y="184"/>
                  <a:pt x="12" y="184"/>
                  <a:pt x="12" y="184"/>
                </a:cubicBezTo>
                <a:cubicBezTo>
                  <a:pt x="5" y="184"/>
                  <a:pt x="0" y="179"/>
                  <a:pt x="0" y="172"/>
                </a:cubicBezTo>
                <a:cubicBezTo>
                  <a:pt x="0" y="165"/>
                  <a:pt x="5" y="160"/>
                  <a:pt x="12" y="160"/>
                </a:cubicBezTo>
                <a:cubicBezTo>
                  <a:pt x="19" y="160"/>
                  <a:pt x="24" y="155"/>
                  <a:pt x="24" y="148"/>
                </a:cubicBezTo>
                <a:cubicBezTo>
                  <a:pt x="24" y="68"/>
                  <a:pt x="24" y="68"/>
                  <a:pt x="24" y="68"/>
                </a:cubicBezTo>
                <a:cubicBezTo>
                  <a:pt x="24" y="37"/>
                  <a:pt x="49" y="12"/>
                  <a:pt x="80" y="12"/>
                </a:cubicBezTo>
                <a:cubicBezTo>
                  <a:pt x="80" y="5"/>
                  <a:pt x="85" y="0"/>
                  <a:pt x="92" y="0"/>
                </a:cubicBezTo>
                <a:cubicBezTo>
                  <a:pt x="99" y="0"/>
                  <a:pt x="104" y="5"/>
                  <a:pt x="104" y="12"/>
                </a:cubicBezTo>
                <a:cubicBezTo>
                  <a:pt x="135" y="12"/>
                  <a:pt x="160" y="37"/>
                  <a:pt x="160" y="68"/>
                </a:cubicBezTo>
                <a:cubicBezTo>
                  <a:pt x="160" y="148"/>
                  <a:pt x="160" y="148"/>
                  <a:pt x="160" y="148"/>
                </a:cubicBezTo>
                <a:cubicBezTo>
                  <a:pt x="160" y="155"/>
                  <a:pt x="165" y="160"/>
                  <a:pt x="172" y="160"/>
                </a:cubicBezTo>
                <a:cubicBezTo>
                  <a:pt x="179" y="160"/>
                  <a:pt x="184" y="165"/>
                  <a:pt x="184" y="172"/>
                </a:cubicBezTo>
                <a:cubicBezTo>
                  <a:pt x="184" y="179"/>
                  <a:pt x="179" y="184"/>
                  <a:pt x="172" y="184"/>
                </a:cubicBezTo>
                <a:moveTo>
                  <a:pt x="92" y="220"/>
                </a:moveTo>
                <a:cubicBezTo>
                  <a:pt x="79" y="220"/>
                  <a:pt x="68" y="209"/>
                  <a:pt x="68" y="196"/>
                </a:cubicBezTo>
                <a:cubicBezTo>
                  <a:pt x="116" y="196"/>
                  <a:pt x="116" y="196"/>
                  <a:pt x="116" y="196"/>
                </a:cubicBezTo>
                <a:cubicBezTo>
                  <a:pt x="116" y="209"/>
                  <a:pt x="105" y="220"/>
                  <a:pt x="92" y="220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1" name="Freeform 159">
            <a:extLst>
              <a:ext uri="{FF2B5EF4-FFF2-40B4-BE49-F238E27FC236}">
                <a16:creationId xmlns:a16="http://schemas.microsoft.com/office/drawing/2014/main" id="{57F3709E-A2C2-462D-2643-1841FA8DBECA}"/>
              </a:ext>
            </a:extLst>
          </p:cNvPr>
          <p:cNvSpPr>
            <a:spLocks noEditPoints="1"/>
          </p:cNvSpPr>
          <p:nvPr/>
        </p:nvSpPr>
        <p:spPr bwMode="auto">
          <a:xfrm>
            <a:off x="8097190" y="5009890"/>
            <a:ext cx="163511" cy="193673"/>
          </a:xfrm>
          <a:custGeom>
            <a:avLst/>
            <a:gdLst/>
            <a:ahLst/>
            <a:cxnLst>
              <a:cxn ang="0">
                <a:pos x="104" y="76"/>
              </a:cxn>
              <a:cxn ang="0">
                <a:pos x="92" y="88"/>
              </a:cxn>
              <a:cxn ang="0">
                <a:pos x="12" y="88"/>
              </a:cxn>
              <a:cxn ang="0">
                <a:pos x="0" y="76"/>
              </a:cxn>
              <a:cxn ang="0">
                <a:pos x="2" y="70"/>
              </a:cxn>
              <a:cxn ang="0">
                <a:pos x="42" y="6"/>
              </a:cxn>
              <a:cxn ang="0">
                <a:pos x="42" y="6"/>
              </a:cxn>
              <a:cxn ang="0">
                <a:pos x="42" y="6"/>
              </a:cxn>
              <a:cxn ang="0">
                <a:pos x="52" y="0"/>
              </a:cxn>
              <a:cxn ang="0">
                <a:pos x="62" y="6"/>
              </a:cxn>
              <a:cxn ang="0">
                <a:pos x="62" y="6"/>
              </a:cxn>
              <a:cxn ang="0">
                <a:pos x="62" y="6"/>
              </a:cxn>
              <a:cxn ang="0">
                <a:pos x="102" y="70"/>
              </a:cxn>
              <a:cxn ang="0">
                <a:pos x="104" y="76"/>
              </a:cxn>
              <a:cxn ang="0">
                <a:pos x="12" y="100"/>
              </a:cxn>
              <a:cxn ang="0">
                <a:pos x="92" y="100"/>
              </a:cxn>
              <a:cxn ang="0">
                <a:pos x="104" y="112"/>
              </a:cxn>
              <a:cxn ang="0">
                <a:pos x="92" y="124"/>
              </a:cxn>
              <a:cxn ang="0">
                <a:pos x="12" y="124"/>
              </a:cxn>
              <a:cxn ang="0">
                <a:pos x="0" y="112"/>
              </a:cxn>
              <a:cxn ang="0">
                <a:pos x="12" y="100"/>
              </a:cxn>
            </a:cxnLst>
            <a:rect l="0" t="0" r="r" b="b"/>
            <a:pathLst>
              <a:path w="104" h="124">
                <a:moveTo>
                  <a:pt x="104" y="76"/>
                </a:moveTo>
                <a:cubicBezTo>
                  <a:pt x="104" y="83"/>
                  <a:pt x="99" y="88"/>
                  <a:pt x="92" y="88"/>
                </a:cubicBezTo>
                <a:cubicBezTo>
                  <a:pt x="12" y="88"/>
                  <a:pt x="12" y="88"/>
                  <a:pt x="12" y="88"/>
                </a:cubicBezTo>
                <a:cubicBezTo>
                  <a:pt x="5" y="88"/>
                  <a:pt x="0" y="83"/>
                  <a:pt x="0" y="76"/>
                </a:cubicBezTo>
                <a:cubicBezTo>
                  <a:pt x="0" y="74"/>
                  <a:pt x="1" y="71"/>
                  <a:pt x="2" y="70"/>
                </a:cubicBezTo>
                <a:cubicBezTo>
                  <a:pt x="42" y="6"/>
                  <a:pt x="42" y="6"/>
                  <a:pt x="42" y="6"/>
                </a:cubicBezTo>
                <a:cubicBezTo>
                  <a:pt x="42" y="6"/>
                  <a:pt x="42" y="6"/>
                  <a:pt x="42" y="6"/>
                </a:cubicBezTo>
                <a:cubicBezTo>
                  <a:pt x="42" y="6"/>
                  <a:pt x="42" y="6"/>
                  <a:pt x="42" y="6"/>
                </a:cubicBezTo>
                <a:cubicBezTo>
                  <a:pt x="44" y="2"/>
                  <a:pt x="48" y="0"/>
                  <a:pt x="52" y="0"/>
                </a:cubicBezTo>
                <a:cubicBezTo>
                  <a:pt x="56" y="0"/>
                  <a:pt x="60" y="2"/>
                  <a:pt x="62" y="6"/>
                </a:cubicBezTo>
                <a:cubicBezTo>
                  <a:pt x="62" y="6"/>
                  <a:pt x="62" y="6"/>
                  <a:pt x="62" y="6"/>
                </a:cubicBezTo>
                <a:cubicBezTo>
                  <a:pt x="62" y="6"/>
                  <a:pt x="62" y="6"/>
                  <a:pt x="62" y="6"/>
                </a:cubicBezTo>
                <a:cubicBezTo>
                  <a:pt x="102" y="70"/>
                  <a:pt x="102" y="70"/>
                  <a:pt x="102" y="70"/>
                </a:cubicBezTo>
                <a:cubicBezTo>
                  <a:pt x="103" y="71"/>
                  <a:pt x="104" y="74"/>
                  <a:pt x="104" y="76"/>
                </a:cubicBezTo>
                <a:moveTo>
                  <a:pt x="12" y="100"/>
                </a:moveTo>
                <a:cubicBezTo>
                  <a:pt x="92" y="100"/>
                  <a:pt x="92" y="100"/>
                  <a:pt x="92" y="100"/>
                </a:cubicBezTo>
                <a:cubicBezTo>
                  <a:pt x="99" y="100"/>
                  <a:pt x="104" y="105"/>
                  <a:pt x="104" y="112"/>
                </a:cubicBezTo>
                <a:cubicBezTo>
                  <a:pt x="104" y="119"/>
                  <a:pt x="99" y="124"/>
                  <a:pt x="92" y="124"/>
                </a:cubicBezTo>
                <a:cubicBezTo>
                  <a:pt x="12" y="124"/>
                  <a:pt x="12" y="124"/>
                  <a:pt x="12" y="124"/>
                </a:cubicBezTo>
                <a:cubicBezTo>
                  <a:pt x="5" y="124"/>
                  <a:pt x="0" y="119"/>
                  <a:pt x="0" y="112"/>
                </a:cubicBezTo>
                <a:cubicBezTo>
                  <a:pt x="0" y="105"/>
                  <a:pt x="5" y="100"/>
                  <a:pt x="12" y="100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2" name="Freeform 160">
            <a:extLst>
              <a:ext uri="{FF2B5EF4-FFF2-40B4-BE49-F238E27FC236}">
                <a16:creationId xmlns:a16="http://schemas.microsoft.com/office/drawing/2014/main" id="{D8899404-D560-DD3E-4551-1FF8EDD60A26}"/>
              </a:ext>
            </a:extLst>
          </p:cNvPr>
          <p:cNvSpPr>
            <a:spLocks/>
          </p:cNvSpPr>
          <p:nvPr/>
        </p:nvSpPr>
        <p:spPr bwMode="auto">
          <a:xfrm>
            <a:off x="7403459" y="5022588"/>
            <a:ext cx="149224" cy="163510"/>
          </a:xfrm>
          <a:custGeom>
            <a:avLst/>
            <a:gdLst/>
            <a:ahLst/>
            <a:cxnLst>
              <a:cxn ang="0">
                <a:pos x="0" y="12"/>
              </a:cxn>
              <a:cxn ang="0">
                <a:pos x="0" y="92"/>
              </a:cxn>
              <a:cxn ang="0">
                <a:pos x="12" y="104"/>
              </a:cxn>
              <a:cxn ang="0">
                <a:pos x="18" y="102"/>
              </a:cxn>
              <a:cxn ang="0">
                <a:pos x="72" y="69"/>
              </a:cxn>
              <a:cxn ang="0">
                <a:pos x="72" y="92"/>
              </a:cxn>
              <a:cxn ang="0">
                <a:pos x="84" y="104"/>
              </a:cxn>
              <a:cxn ang="0">
                <a:pos x="96" y="92"/>
              </a:cxn>
              <a:cxn ang="0">
                <a:pos x="96" y="12"/>
              </a:cxn>
              <a:cxn ang="0">
                <a:pos x="84" y="0"/>
              </a:cxn>
              <a:cxn ang="0">
                <a:pos x="72" y="12"/>
              </a:cxn>
              <a:cxn ang="0">
                <a:pos x="72" y="35"/>
              </a:cxn>
              <a:cxn ang="0">
                <a:pos x="18" y="2"/>
              </a:cxn>
              <a:cxn ang="0">
                <a:pos x="12" y="0"/>
              </a:cxn>
              <a:cxn ang="0">
                <a:pos x="0" y="12"/>
              </a:cxn>
            </a:cxnLst>
            <a:rect l="0" t="0" r="r" b="b"/>
            <a:pathLst>
              <a:path w="96" h="104">
                <a:moveTo>
                  <a:pt x="0" y="12"/>
                </a:moveTo>
                <a:cubicBezTo>
                  <a:pt x="0" y="92"/>
                  <a:pt x="0" y="92"/>
                  <a:pt x="0" y="92"/>
                </a:cubicBezTo>
                <a:cubicBezTo>
                  <a:pt x="0" y="99"/>
                  <a:pt x="5" y="104"/>
                  <a:pt x="12" y="104"/>
                </a:cubicBezTo>
                <a:cubicBezTo>
                  <a:pt x="14" y="104"/>
                  <a:pt x="17" y="103"/>
                  <a:pt x="18" y="102"/>
                </a:cubicBezTo>
                <a:cubicBezTo>
                  <a:pt x="72" y="69"/>
                  <a:pt x="72" y="69"/>
                  <a:pt x="72" y="69"/>
                </a:cubicBezTo>
                <a:cubicBezTo>
                  <a:pt x="72" y="92"/>
                  <a:pt x="72" y="92"/>
                  <a:pt x="72" y="92"/>
                </a:cubicBezTo>
                <a:cubicBezTo>
                  <a:pt x="72" y="99"/>
                  <a:pt x="77" y="104"/>
                  <a:pt x="84" y="104"/>
                </a:cubicBezTo>
                <a:cubicBezTo>
                  <a:pt x="91" y="104"/>
                  <a:pt x="96" y="99"/>
                  <a:pt x="96" y="92"/>
                </a:cubicBezTo>
                <a:cubicBezTo>
                  <a:pt x="96" y="12"/>
                  <a:pt x="96" y="12"/>
                  <a:pt x="96" y="12"/>
                </a:cubicBezTo>
                <a:cubicBezTo>
                  <a:pt x="96" y="5"/>
                  <a:pt x="91" y="0"/>
                  <a:pt x="84" y="0"/>
                </a:cubicBezTo>
                <a:cubicBezTo>
                  <a:pt x="77" y="0"/>
                  <a:pt x="72" y="5"/>
                  <a:pt x="72" y="12"/>
                </a:cubicBezTo>
                <a:cubicBezTo>
                  <a:pt x="72" y="35"/>
                  <a:pt x="72" y="35"/>
                  <a:pt x="72" y="35"/>
                </a:cubicBezTo>
                <a:cubicBezTo>
                  <a:pt x="18" y="2"/>
                  <a:pt x="18" y="2"/>
                  <a:pt x="18" y="2"/>
                </a:cubicBezTo>
                <a:cubicBezTo>
                  <a:pt x="17" y="1"/>
                  <a:pt x="14" y="0"/>
                  <a:pt x="12" y="0"/>
                </a:cubicBezTo>
                <a:cubicBezTo>
                  <a:pt x="5" y="0"/>
                  <a:pt x="0" y="5"/>
                  <a:pt x="0" y="12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3" name="Freeform 161">
            <a:extLst>
              <a:ext uri="{FF2B5EF4-FFF2-40B4-BE49-F238E27FC236}">
                <a16:creationId xmlns:a16="http://schemas.microsoft.com/office/drawing/2014/main" id="{5DF4E1DE-953C-B58E-6FE4-7D0AF53F983A}"/>
              </a:ext>
            </a:extLst>
          </p:cNvPr>
          <p:cNvSpPr>
            <a:spLocks/>
          </p:cNvSpPr>
          <p:nvPr/>
        </p:nvSpPr>
        <p:spPr bwMode="auto">
          <a:xfrm>
            <a:off x="6701790" y="5022588"/>
            <a:ext cx="150812" cy="163510"/>
          </a:xfrm>
          <a:custGeom>
            <a:avLst/>
            <a:gdLst/>
            <a:ahLst/>
            <a:cxnLst>
              <a:cxn ang="0">
                <a:pos x="96" y="12"/>
              </a:cxn>
              <a:cxn ang="0">
                <a:pos x="96" y="92"/>
              </a:cxn>
              <a:cxn ang="0">
                <a:pos x="84" y="104"/>
              </a:cxn>
              <a:cxn ang="0">
                <a:pos x="78" y="102"/>
              </a:cxn>
              <a:cxn ang="0">
                <a:pos x="24" y="69"/>
              </a:cxn>
              <a:cxn ang="0">
                <a:pos x="24" y="92"/>
              </a:cxn>
              <a:cxn ang="0">
                <a:pos x="12" y="104"/>
              </a:cxn>
              <a:cxn ang="0">
                <a:pos x="0" y="92"/>
              </a:cxn>
              <a:cxn ang="0">
                <a:pos x="0" y="12"/>
              </a:cxn>
              <a:cxn ang="0">
                <a:pos x="12" y="0"/>
              </a:cxn>
              <a:cxn ang="0">
                <a:pos x="24" y="12"/>
              </a:cxn>
              <a:cxn ang="0">
                <a:pos x="24" y="35"/>
              </a:cxn>
              <a:cxn ang="0">
                <a:pos x="78" y="2"/>
              </a:cxn>
              <a:cxn ang="0">
                <a:pos x="84" y="0"/>
              </a:cxn>
              <a:cxn ang="0">
                <a:pos x="96" y="12"/>
              </a:cxn>
            </a:cxnLst>
            <a:rect l="0" t="0" r="r" b="b"/>
            <a:pathLst>
              <a:path w="96" h="104">
                <a:moveTo>
                  <a:pt x="96" y="12"/>
                </a:moveTo>
                <a:cubicBezTo>
                  <a:pt x="96" y="92"/>
                  <a:pt x="96" y="92"/>
                  <a:pt x="96" y="92"/>
                </a:cubicBezTo>
                <a:cubicBezTo>
                  <a:pt x="96" y="99"/>
                  <a:pt x="91" y="104"/>
                  <a:pt x="84" y="104"/>
                </a:cubicBezTo>
                <a:cubicBezTo>
                  <a:pt x="82" y="104"/>
                  <a:pt x="79" y="103"/>
                  <a:pt x="78" y="102"/>
                </a:cubicBezTo>
                <a:cubicBezTo>
                  <a:pt x="24" y="69"/>
                  <a:pt x="24" y="69"/>
                  <a:pt x="24" y="69"/>
                </a:cubicBezTo>
                <a:cubicBezTo>
                  <a:pt x="24" y="92"/>
                  <a:pt x="24" y="92"/>
                  <a:pt x="24" y="92"/>
                </a:cubicBezTo>
                <a:cubicBezTo>
                  <a:pt x="24" y="99"/>
                  <a:pt x="19" y="104"/>
                  <a:pt x="12" y="104"/>
                </a:cubicBezTo>
                <a:cubicBezTo>
                  <a:pt x="5" y="104"/>
                  <a:pt x="0" y="99"/>
                  <a:pt x="0" y="9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9" y="0"/>
                  <a:pt x="24" y="5"/>
                  <a:pt x="24" y="12"/>
                </a:cubicBezTo>
                <a:cubicBezTo>
                  <a:pt x="24" y="35"/>
                  <a:pt x="24" y="35"/>
                  <a:pt x="24" y="35"/>
                </a:cubicBezTo>
                <a:cubicBezTo>
                  <a:pt x="78" y="2"/>
                  <a:pt x="78" y="2"/>
                  <a:pt x="78" y="2"/>
                </a:cubicBezTo>
                <a:cubicBezTo>
                  <a:pt x="79" y="1"/>
                  <a:pt x="82" y="0"/>
                  <a:pt x="84" y="0"/>
                </a:cubicBezTo>
                <a:cubicBezTo>
                  <a:pt x="91" y="0"/>
                  <a:pt x="96" y="5"/>
                  <a:pt x="96" y="12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4" name="Freeform 162">
            <a:extLst>
              <a:ext uri="{FF2B5EF4-FFF2-40B4-BE49-F238E27FC236}">
                <a16:creationId xmlns:a16="http://schemas.microsoft.com/office/drawing/2014/main" id="{FF1EE364-D961-4722-8657-9098A4C3F47D}"/>
              </a:ext>
            </a:extLst>
          </p:cNvPr>
          <p:cNvSpPr>
            <a:spLocks/>
          </p:cNvSpPr>
          <p:nvPr/>
        </p:nvSpPr>
        <p:spPr bwMode="auto">
          <a:xfrm>
            <a:off x="5957260" y="5022588"/>
            <a:ext cx="238123" cy="163510"/>
          </a:xfrm>
          <a:custGeom>
            <a:avLst/>
            <a:gdLst/>
            <a:ahLst/>
            <a:cxnLst>
              <a:cxn ang="0">
                <a:pos x="0" y="12"/>
              </a:cxn>
              <a:cxn ang="0">
                <a:pos x="0" y="92"/>
              </a:cxn>
              <a:cxn ang="0">
                <a:pos x="12" y="104"/>
              </a:cxn>
              <a:cxn ang="0">
                <a:pos x="18" y="102"/>
              </a:cxn>
              <a:cxn ang="0">
                <a:pos x="64" y="74"/>
              </a:cxn>
              <a:cxn ang="0">
                <a:pos x="64" y="92"/>
              </a:cxn>
              <a:cxn ang="0">
                <a:pos x="76" y="104"/>
              </a:cxn>
              <a:cxn ang="0">
                <a:pos x="82" y="102"/>
              </a:cxn>
              <a:cxn ang="0">
                <a:pos x="146" y="62"/>
              </a:cxn>
              <a:cxn ang="0">
                <a:pos x="146" y="62"/>
              </a:cxn>
              <a:cxn ang="0">
                <a:pos x="146" y="62"/>
              </a:cxn>
              <a:cxn ang="0">
                <a:pos x="152" y="52"/>
              </a:cxn>
              <a:cxn ang="0">
                <a:pos x="146" y="42"/>
              </a:cxn>
              <a:cxn ang="0">
                <a:pos x="146" y="42"/>
              </a:cxn>
              <a:cxn ang="0">
                <a:pos x="146" y="42"/>
              </a:cxn>
              <a:cxn ang="0">
                <a:pos x="82" y="2"/>
              </a:cxn>
              <a:cxn ang="0">
                <a:pos x="76" y="0"/>
              </a:cxn>
              <a:cxn ang="0">
                <a:pos x="64" y="12"/>
              </a:cxn>
              <a:cxn ang="0">
                <a:pos x="64" y="30"/>
              </a:cxn>
              <a:cxn ang="0">
                <a:pos x="18" y="2"/>
              </a:cxn>
              <a:cxn ang="0">
                <a:pos x="12" y="0"/>
              </a:cxn>
              <a:cxn ang="0">
                <a:pos x="0" y="12"/>
              </a:cxn>
            </a:cxnLst>
            <a:rect l="0" t="0" r="r" b="b"/>
            <a:pathLst>
              <a:path w="152" h="104">
                <a:moveTo>
                  <a:pt x="0" y="12"/>
                </a:moveTo>
                <a:cubicBezTo>
                  <a:pt x="0" y="92"/>
                  <a:pt x="0" y="92"/>
                  <a:pt x="0" y="92"/>
                </a:cubicBezTo>
                <a:cubicBezTo>
                  <a:pt x="0" y="99"/>
                  <a:pt x="5" y="104"/>
                  <a:pt x="12" y="104"/>
                </a:cubicBezTo>
                <a:cubicBezTo>
                  <a:pt x="14" y="104"/>
                  <a:pt x="17" y="103"/>
                  <a:pt x="18" y="102"/>
                </a:cubicBezTo>
                <a:cubicBezTo>
                  <a:pt x="64" y="74"/>
                  <a:pt x="64" y="74"/>
                  <a:pt x="64" y="74"/>
                </a:cubicBezTo>
                <a:cubicBezTo>
                  <a:pt x="64" y="92"/>
                  <a:pt x="64" y="92"/>
                  <a:pt x="64" y="92"/>
                </a:cubicBezTo>
                <a:cubicBezTo>
                  <a:pt x="64" y="99"/>
                  <a:pt x="69" y="104"/>
                  <a:pt x="76" y="104"/>
                </a:cubicBezTo>
                <a:cubicBezTo>
                  <a:pt x="78" y="104"/>
                  <a:pt x="81" y="103"/>
                  <a:pt x="82" y="102"/>
                </a:cubicBezTo>
                <a:cubicBezTo>
                  <a:pt x="146" y="62"/>
                  <a:pt x="146" y="62"/>
                  <a:pt x="146" y="62"/>
                </a:cubicBezTo>
                <a:cubicBezTo>
                  <a:pt x="146" y="62"/>
                  <a:pt x="146" y="62"/>
                  <a:pt x="146" y="62"/>
                </a:cubicBezTo>
                <a:cubicBezTo>
                  <a:pt x="146" y="62"/>
                  <a:pt x="146" y="62"/>
                  <a:pt x="146" y="62"/>
                </a:cubicBezTo>
                <a:cubicBezTo>
                  <a:pt x="150" y="60"/>
                  <a:pt x="152" y="56"/>
                  <a:pt x="152" y="52"/>
                </a:cubicBezTo>
                <a:cubicBezTo>
                  <a:pt x="152" y="48"/>
                  <a:pt x="150" y="44"/>
                  <a:pt x="146" y="42"/>
                </a:cubicBezTo>
                <a:cubicBezTo>
                  <a:pt x="146" y="42"/>
                  <a:pt x="146" y="42"/>
                  <a:pt x="146" y="42"/>
                </a:cubicBezTo>
                <a:cubicBezTo>
                  <a:pt x="146" y="42"/>
                  <a:pt x="146" y="42"/>
                  <a:pt x="146" y="42"/>
                </a:cubicBezTo>
                <a:cubicBezTo>
                  <a:pt x="82" y="2"/>
                  <a:pt x="82" y="2"/>
                  <a:pt x="82" y="2"/>
                </a:cubicBezTo>
                <a:cubicBezTo>
                  <a:pt x="81" y="1"/>
                  <a:pt x="78" y="0"/>
                  <a:pt x="76" y="0"/>
                </a:cubicBezTo>
                <a:cubicBezTo>
                  <a:pt x="69" y="0"/>
                  <a:pt x="64" y="5"/>
                  <a:pt x="64" y="12"/>
                </a:cubicBezTo>
                <a:cubicBezTo>
                  <a:pt x="64" y="30"/>
                  <a:pt x="64" y="30"/>
                  <a:pt x="64" y="30"/>
                </a:cubicBezTo>
                <a:cubicBezTo>
                  <a:pt x="18" y="2"/>
                  <a:pt x="18" y="2"/>
                  <a:pt x="18" y="2"/>
                </a:cubicBezTo>
                <a:cubicBezTo>
                  <a:pt x="17" y="1"/>
                  <a:pt x="14" y="0"/>
                  <a:pt x="12" y="0"/>
                </a:cubicBezTo>
                <a:cubicBezTo>
                  <a:pt x="5" y="0"/>
                  <a:pt x="0" y="5"/>
                  <a:pt x="0" y="12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5" name="Freeform 163">
            <a:extLst>
              <a:ext uri="{FF2B5EF4-FFF2-40B4-BE49-F238E27FC236}">
                <a16:creationId xmlns:a16="http://schemas.microsoft.com/office/drawing/2014/main" id="{AE652BB5-64E0-EC4C-9F8D-A0CF09F33A21}"/>
              </a:ext>
            </a:extLst>
          </p:cNvPr>
          <p:cNvSpPr>
            <a:spLocks/>
          </p:cNvSpPr>
          <p:nvPr/>
        </p:nvSpPr>
        <p:spPr bwMode="auto">
          <a:xfrm>
            <a:off x="5257179" y="5022588"/>
            <a:ext cx="238123" cy="163510"/>
          </a:xfrm>
          <a:custGeom>
            <a:avLst/>
            <a:gdLst/>
            <a:ahLst/>
            <a:cxnLst>
              <a:cxn ang="0">
                <a:pos x="152" y="12"/>
              </a:cxn>
              <a:cxn ang="0">
                <a:pos x="152" y="92"/>
              </a:cxn>
              <a:cxn ang="0">
                <a:pos x="140" y="104"/>
              </a:cxn>
              <a:cxn ang="0">
                <a:pos x="134" y="102"/>
              </a:cxn>
              <a:cxn ang="0">
                <a:pos x="88" y="74"/>
              </a:cxn>
              <a:cxn ang="0">
                <a:pos x="88" y="92"/>
              </a:cxn>
              <a:cxn ang="0">
                <a:pos x="76" y="104"/>
              </a:cxn>
              <a:cxn ang="0">
                <a:pos x="70" y="102"/>
              </a:cxn>
              <a:cxn ang="0">
                <a:pos x="6" y="62"/>
              </a:cxn>
              <a:cxn ang="0">
                <a:pos x="6" y="62"/>
              </a:cxn>
              <a:cxn ang="0">
                <a:pos x="6" y="62"/>
              </a:cxn>
              <a:cxn ang="0">
                <a:pos x="0" y="52"/>
              </a:cxn>
              <a:cxn ang="0">
                <a:pos x="6" y="42"/>
              </a:cxn>
              <a:cxn ang="0">
                <a:pos x="6" y="42"/>
              </a:cxn>
              <a:cxn ang="0">
                <a:pos x="6" y="42"/>
              </a:cxn>
              <a:cxn ang="0">
                <a:pos x="70" y="2"/>
              </a:cxn>
              <a:cxn ang="0">
                <a:pos x="76" y="0"/>
              </a:cxn>
              <a:cxn ang="0">
                <a:pos x="88" y="12"/>
              </a:cxn>
              <a:cxn ang="0">
                <a:pos x="88" y="30"/>
              </a:cxn>
              <a:cxn ang="0">
                <a:pos x="134" y="2"/>
              </a:cxn>
              <a:cxn ang="0">
                <a:pos x="140" y="0"/>
              </a:cxn>
              <a:cxn ang="0">
                <a:pos x="152" y="12"/>
              </a:cxn>
            </a:cxnLst>
            <a:rect l="0" t="0" r="r" b="b"/>
            <a:pathLst>
              <a:path w="152" h="104">
                <a:moveTo>
                  <a:pt x="152" y="12"/>
                </a:moveTo>
                <a:cubicBezTo>
                  <a:pt x="152" y="92"/>
                  <a:pt x="152" y="92"/>
                  <a:pt x="152" y="92"/>
                </a:cubicBezTo>
                <a:cubicBezTo>
                  <a:pt x="152" y="99"/>
                  <a:pt x="147" y="104"/>
                  <a:pt x="140" y="104"/>
                </a:cubicBezTo>
                <a:cubicBezTo>
                  <a:pt x="138" y="104"/>
                  <a:pt x="135" y="103"/>
                  <a:pt x="134" y="102"/>
                </a:cubicBezTo>
                <a:cubicBezTo>
                  <a:pt x="88" y="74"/>
                  <a:pt x="88" y="74"/>
                  <a:pt x="88" y="74"/>
                </a:cubicBezTo>
                <a:cubicBezTo>
                  <a:pt x="88" y="92"/>
                  <a:pt x="88" y="92"/>
                  <a:pt x="88" y="92"/>
                </a:cubicBezTo>
                <a:cubicBezTo>
                  <a:pt x="88" y="99"/>
                  <a:pt x="83" y="104"/>
                  <a:pt x="76" y="104"/>
                </a:cubicBezTo>
                <a:cubicBezTo>
                  <a:pt x="74" y="104"/>
                  <a:pt x="71" y="103"/>
                  <a:pt x="70" y="102"/>
                </a:cubicBezTo>
                <a:cubicBezTo>
                  <a:pt x="6" y="62"/>
                  <a:pt x="6" y="62"/>
                  <a:pt x="6" y="62"/>
                </a:cubicBezTo>
                <a:cubicBezTo>
                  <a:pt x="6" y="62"/>
                  <a:pt x="6" y="62"/>
                  <a:pt x="6" y="62"/>
                </a:cubicBezTo>
                <a:cubicBezTo>
                  <a:pt x="6" y="62"/>
                  <a:pt x="6" y="62"/>
                  <a:pt x="6" y="62"/>
                </a:cubicBezTo>
                <a:cubicBezTo>
                  <a:pt x="2" y="60"/>
                  <a:pt x="0" y="56"/>
                  <a:pt x="0" y="52"/>
                </a:cubicBezTo>
                <a:cubicBezTo>
                  <a:pt x="0" y="48"/>
                  <a:pt x="2" y="44"/>
                  <a:pt x="6" y="42"/>
                </a:cubicBezTo>
                <a:cubicBezTo>
                  <a:pt x="6" y="42"/>
                  <a:pt x="6" y="42"/>
                  <a:pt x="6" y="42"/>
                </a:cubicBezTo>
                <a:cubicBezTo>
                  <a:pt x="6" y="42"/>
                  <a:pt x="6" y="42"/>
                  <a:pt x="6" y="42"/>
                </a:cubicBezTo>
                <a:cubicBezTo>
                  <a:pt x="70" y="2"/>
                  <a:pt x="70" y="2"/>
                  <a:pt x="70" y="2"/>
                </a:cubicBezTo>
                <a:cubicBezTo>
                  <a:pt x="71" y="1"/>
                  <a:pt x="74" y="0"/>
                  <a:pt x="76" y="0"/>
                </a:cubicBezTo>
                <a:cubicBezTo>
                  <a:pt x="83" y="0"/>
                  <a:pt x="88" y="5"/>
                  <a:pt x="88" y="12"/>
                </a:cubicBezTo>
                <a:cubicBezTo>
                  <a:pt x="88" y="30"/>
                  <a:pt x="88" y="30"/>
                  <a:pt x="88" y="30"/>
                </a:cubicBezTo>
                <a:cubicBezTo>
                  <a:pt x="134" y="2"/>
                  <a:pt x="134" y="2"/>
                  <a:pt x="134" y="2"/>
                </a:cubicBezTo>
                <a:cubicBezTo>
                  <a:pt x="135" y="1"/>
                  <a:pt x="138" y="0"/>
                  <a:pt x="140" y="0"/>
                </a:cubicBezTo>
                <a:cubicBezTo>
                  <a:pt x="147" y="0"/>
                  <a:pt x="152" y="5"/>
                  <a:pt x="152" y="12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6" name="Freeform 164">
            <a:extLst>
              <a:ext uri="{FF2B5EF4-FFF2-40B4-BE49-F238E27FC236}">
                <a16:creationId xmlns:a16="http://schemas.microsoft.com/office/drawing/2014/main" id="{CE3DAC07-4D3B-621C-01D6-14F80FB293A4}"/>
              </a:ext>
            </a:extLst>
          </p:cNvPr>
          <p:cNvSpPr>
            <a:spLocks noEditPoints="1"/>
          </p:cNvSpPr>
          <p:nvPr/>
        </p:nvSpPr>
        <p:spPr bwMode="auto">
          <a:xfrm>
            <a:off x="4619011" y="5022588"/>
            <a:ext cx="112712" cy="163510"/>
          </a:xfrm>
          <a:custGeom>
            <a:avLst/>
            <a:gdLst/>
            <a:ahLst/>
            <a:cxnLst>
              <a:cxn ang="0">
                <a:pos x="60" y="104"/>
              </a:cxn>
              <a:cxn ang="0">
                <a:pos x="48" y="92"/>
              </a:cxn>
              <a:cxn ang="0">
                <a:pos x="48" y="12"/>
              </a:cxn>
              <a:cxn ang="0">
                <a:pos x="60" y="0"/>
              </a:cxn>
              <a:cxn ang="0">
                <a:pos x="72" y="12"/>
              </a:cxn>
              <a:cxn ang="0">
                <a:pos x="72" y="92"/>
              </a:cxn>
              <a:cxn ang="0">
                <a:pos x="60" y="104"/>
              </a:cxn>
              <a:cxn ang="0">
                <a:pos x="12" y="104"/>
              </a:cxn>
              <a:cxn ang="0">
                <a:pos x="0" y="92"/>
              </a:cxn>
              <a:cxn ang="0">
                <a:pos x="0" y="12"/>
              </a:cxn>
              <a:cxn ang="0">
                <a:pos x="12" y="0"/>
              </a:cxn>
              <a:cxn ang="0">
                <a:pos x="24" y="12"/>
              </a:cxn>
              <a:cxn ang="0">
                <a:pos x="24" y="92"/>
              </a:cxn>
              <a:cxn ang="0">
                <a:pos x="12" y="104"/>
              </a:cxn>
            </a:cxnLst>
            <a:rect l="0" t="0" r="r" b="b"/>
            <a:pathLst>
              <a:path w="72" h="104">
                <a:moveTo>
                  <a:pt x="60" y="104"/>
                </a:moveTo>
                <a:cubicBezTo>
                  <a:pt x="53" y="104"/>
                  <a:pt x="48" y="99"/>
                  <a:pt x="48" y="92"/>
                </a:cubicBezTo>
                <a:cubicBezTo>
                  <a:pt x="48" y="12"/>
                  <a:pt x="48" y="12"/>
                  <a:pt x="48" y="12"/>
                </a:cubicBezTo>
                <a:cubicBezTo>
                  <a:pt x="48" y="5"/>
                  <a:pt x="53" y="0"/>
                  <a:pt x="60" y="0"/>
                </a:cubicBezTo>
                <a:cubicBezTo>
                  <a:pt x="67" y="0"/>
                  <a:pt x="72" y="5"/>
                  <a:pt x="72" y="12"/>
                </a:cubicBezTo>
                <a:cubicBezTo>
                  <a:pt x="72" y="92"/>
                  <a:pt x="72" y="92"/>
                  <a:pt x="72" y="92"/>
                </a:cubicBezTo>
                <a:cubicBezTo>
                  <a:pt x="72" y="99"/>
                  <a:pt x="67" y="104"/>
                  <a:pt x="60" y="104"/>
                </a:cubicBezTo>
                <a:moveTo>
                  <a:pt x="12" y="104"/>
                </a:moveTo>
                <a:cubicBezTo>
                  <a:pt x="5" y="104"/>
                  <a:pt x="0" y="99"/>
                  <a:pt x="0" y="9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9" y="0"/>
                  <a:pt x="24" y="5"/>
                  <a:pt x="24" y="12"/>
                </a:cubicBezTo>
                <a:cubicBezTo>
                  <a:pt x="24" y="92"/>
                  <a:pt x="24" y="92"/>
                  <a:pt x="24" y="92"/>
                </a:cubicBezTo>
                <a:cubicBezTo>
                  <a:pt x="24" y="99"/>
                  <a:pt x="19" y="104"/>
                  <a:pt x="12" y="104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7" name="Freeform 165">
            <a:extLst>
              <a:ext uri="{FF2B5EF4-FFF2-40B4-BE49-F238E27FC236}">
                <a16:creationId xmlns:a16="http://schemas.microsoft.com/office/drawing/2014/main" id="{83DD748D-FA2D-3B61-E453-4157BBCAB6BE}"/>
              </a:ext>
            </a:extLst>
          </p:cNvPr>
          <p:cNvSpPr>
            <a:spLocks/>
          </p:cNvSpPr>
          <p:nvPr/>
        </p:nvSpPr>
        <p:spPr bwMode="auto">
          <a:xfrm>
            <a:off x="3887181" y="5016239"/>
            <a:ext cx="174623" cy="174623"/>
          </a:xfrm>
          <a:custGeom>
            <a:avLst/>
            <a:gdLst/>
            <a:ahLst/>
            <a:cxnLst>
              <a:cxn ang="0">
                <a:pos x="100" y="112"/>
              </a:cxn>
              <a:cxn ang="0">
                <a:pos x="12" y="112"/>
              </a:cxn>
              <a:cxn ang="0">
                <a:pos x="0" y="100"/>
              </a:cxn>
              <a:cxn ang="0">
                <a:pos x="0" y="12"/>
              </a:cxn>
              <a:cxn ang="0">
                <a:pos x="12" y="0"/>
              </a:cxn>
              <a:cxn ang="0">
                <a:pos x="100" y="0"/>
              </a:cxn>
              <a:cxn ang="0">
                <a:pos x="112" y="12"/>
              </a:cxn>
              <a:cxn ang="0">
                <a:pos x="112" y="100"/>
              </a:cxn>
              <a:cxn ang="0">
                <a:pos x="100" y="112"/>
              </a:cxn>
            </a:cxnLst>
            <a:rect l="0" t="0" r="r" b="b"/>
            <a:pathLst>
              <a:path w="112" h="112">
                <a:moveTo>
                  <a:pt x="100" y="112"/>
                </a:moveTo>
                <a:cubicBezTo>
                  <a:pt x="12" y="112"/>
                  <a:pt x="12" y="112"/>
                  <a:pt x="12" y="112"/>
                </a:cubicBezTo>
                <a:cubicBezTo>
                  <a:pt x="5" y="112"/>
                  <a:pt x="0" y="107"/>
                  <a:pt x="0" y="10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00" y="0"/>
                  <a:pt x="100" y="0"/>
                  <a:pt x="100" y="0"/>
                </a:cubicBezTo>
                <a:cubicBezTo>
                  <a:pt x="107" y="0"/>
                  <a:pt x="112" y="5"/>
                  <a:pt x="112" y="12"/>
                </a:cubicBezTo>
                <a:cubicBezTo>
                  <a:pt x="112" y="100"/>
                  <a:pt x="112" y="100"/>
                  <a:pt x="112" y="100"/>
                </a:cubicBezTo>
                <a:cubicBezTo>
                  <a:pt x="112" y="107"/>
                  <a:pt x="107" y="112"/>
                  <a:pt x="100" y="112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8" name="Oval 166">
            <a:extLst>
              <a:ext uri="{FF2B5EF4-FFF2-40B4-BE49-F238E27FC236}">
                <a16:creationId xmlns:a16="http://schemas.microsoft.com/office/drawing/2014/main" id="{176C5CF8-85DC-C129-9C04-5413277DFC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85513" y="5016239"/>
            <a:ext cx="176212" cy="174623"/>
          </a:xfrm>
          <a:prstGeom prst="ellipse">
            <a:avLst/>
          </a:pr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9" name="Freeform 167">
            <a:extLst>
              <a:ext uri="{FF2B5EF4-FFF2-40B4-BE49-F238E27FC236}">
                <a16:creationId xmlns:a16="http://schemas.microsoft.com/office/drawing/2014/main" id="{3ADA1930-33D8-B72C-EAD6-27D477F2FBF4}"/>
              </a:ext>
            </a:extLst>
          </p:cNvPr>
          <p:cNvSpPr>
            <a:spLocks/>
          </p:cNvSpPr>
          <p:nvPr/>
        </p:nvSpPr>
        <p:spPr bwMode="auto">
          <a:xfrm>
            <a:off x="2485433" y="5003539"/>
            <a:ext cx="174623" cy="200023"/>
          </a:xfrm>
          <a:custGeom>
            <a:avLst/>
            <a:gdLst/>
            <a:ahLst/>
            <a:cxnLst>
              <a:cxn ang="0">
                <a:pos x="112" y="64"/>
              </a:cxn>
              <a:cxn ang="0">
                <a:pos x="106" y="74"/>
              </a:cxn>
              <a:cxn ang="0">
                <a:pos x="18" y="126"/>
              </a:cxn>
              <a:cxn ang="0">
                <a:pos x="18" y="126"/>
              </a:cxn>
              <a:cxn ang="0">
                <a:pos x="18" y="126"/>
              </a:cxn>
              <a:cxn ang="0">
                <a:pos x="12" y="128"/>
              </a:cxn>
              <a:cxn ang="0">
                <a:pos x="0" y="116"/>
              </a:cxn>
              <a:cxn ang="0">
                <a:pos x="0" y="12"/>
              </a:cxn>
              <a:cxn ang="0">
                <a:pos x="12" y="0"/>
              </a:cxn>
              <a:cxn ang="0">
                <a:pos x="18" y="2"/>
              </a:cxn>
              <a:cxn ang="0">
                <a:pos x="18" y="2"/>
              </a:cxn>
              <a:cxn ang="0">
                <a:pos x="18" y="2"/>
              </a:cxn>
              <a:cxn ang="0">
                <a:pos x="18" y="2"/>
              </a:cxn>
              <a:cxn ang="0">
                <a:pos x="106" y="54"/>
              </a:cxn>
              <a:cxn ang="0">
                <a:pos x="112" y="64"/>
              </a:cxn>
            </a:cxnLst>
            <a:rect l="0" t="0" r="r" b="b"/>
            <a:pathLst>
              <a:path w="112" h="128">
                <a:moveTo>
                  <a:pt x="112" y="64"/>
                </a:moveTo>
                <a:cubicBezTo>
                  <a:pt x="112" y="68"/>
                  <a:pt x="110" y="72"/>
                  <a:pt x="106" y="74"/>
                </a:cubicBezTo>
                <a:cubicBezTo>
                  <a:pt x="18" y="126"/>
                  <a:pt x="18" y="126"/>
                  <a:pt x="18" y="126"/>
                </a:cubicBezTo>
                <a:cubicBezTo>
                  <a:pt x="18" y="126"/>
                  <a:pt x="18" y="126"/>
                  <a:pt x="18" y="126"/>
                </a:cubicBezTo>
                <a:cubicBezTo>
                  <a:pt x="18" y="126"/>
                  <a:pt x="18" y="126"/>
                  <a:pt x="18" y="126"/>
                </a:cubicBezTo>
                <a:cubicBezTo>
                  <a:pt x="16" y="127"/>
                  <a:pt x="14" y="128"/>
                  <a:pt x="12" y="128"/>
                </a:cubicBezTo>
                <a:cubicBezTo>
                  <a:pt x="5" y="128"/>
                  <a:pt x="0" y="123"/>
                  <a:pt x="0" y="116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4" y="0"/>
                  <a:pt x="16" y="1"/>
                  <a:pt x="18" y="2"/>
                </a:cubicBezTo>
                <a:cubicBezTo>
                  <a:pt x="18" y="2"/>
                  <a:pt x="18" y="2"/>
                  <a:pt x="18" y="2"/>
                </a:cubicBezTo>
                <a:cubicBezTo>
                  <a:pt x="18" y="2"/>
                  <a:pt x="18" y="2"/>
                  <a:pt x="18" y="2"/>
                </a:cubicBezTo>
                <a:cubicBezTo>
                  <a:pt x="18" y="2"/>
                  <a:pt x="18" y="2"/>
                  <a:pt x="18" y="2"/>
                </a:cubicBezTo>
                <a:cubicBezTo>
                  <a:pt x="106" y="54"/>
                  <a:pt x="106" y="54"/>
                  <a:pt x="106" y="54"/>
                </a:cubicBezTo>
                <a:cubicBezTo>
                  <a:pt x="110" y="56"/>
                  <a:pt x="112" y="60"/>
                  <a:pt x="112" y="64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0" name="Freeform 168">
            <a:extLst>
              <a:ext uri="{FF2B5EF4-FFF2-40B4-BE49-F238E27FC236}">
                <a16:creationId xmlns:a16="http://schemas.microsoft.com/office/drawing/2014/main" id="{2454BE24-6D83-66F5-2413-8C175748F49B}"/>
              </a:ext>
            </a:extLst>
          </p:cNvPr>
          <p:cNvSpPr>
            <a:spLocks noEditPoints="1"/>
          </p:cNvSpPr>
          <p:nvPr/>
        </p:nvSpPr>
        <p:spPr bwMode="auto">
          <a:xfrm>
            <a:off x="10081544" y="4201859"/>
            <a:ext cx="400046" cy="401633"/>
          </a:xfrm>
          <a:custGeom>
            <a:avLst/>
            <a:gdLst/>
            <a:ahLst/>
            <a:cxnLst>
              <a:cxn ang="0">
                <a:pos x="244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244"/>
              </a:cxn>
              <a:cxn ang="0">
                <a:pos x="244" y="256"/>
              </a:cxn>
              <a:cxn ang="0">
                <a:pos x="232" y="24"/>
              </a:cxn>
              <a:cxn ang="0">
                <a:pos x="24" y="24"/>
              </a:cxn>
              <a:cxn ang="0">
                <a:pos x="24" y="232"/>
              </a:cxn>
              <a:cxn ang="0">
                <a:pos x="232" y="232"/>
              </a:cxn>
              <a:cxn ang="0">
                <a:pos x="232" y="24"/>
              </a:cxn>
              <a:cxn ang="0">
                <a:pos x="48" y="172"/>
              </a:cxn>
              <a:cxn ang="0">
                <a:pos x="72" y="172"/>
              </a:cxn>
              <a:cxn ang="0">
                <a:pos x="84" y="184"/>
              </a:cxn>
              <a:cxn ang="0">
                <a:pos x="84" y="208"/>
              </a:cxn>
              <a:cxn ang="0">
                <a:pos x="72" y="220"/>
              </a:cxn>
              <a:cxn ang="0">
                <a:pos x="48" y="220"/>
              </a:cxn>
              <a:cxn ang="0">
                <a:pos x="36" y="208"/>
              </a:cxn>
              <a:cxn ang="0">
                <a:pos x="36" y="184"/>
              </a:cxn>
              <a:cxn ang="0">
                <a:pos x="48" y="172"/>
              </a:cxn>
              <a:cxn ang="0">
                <a:pos x="116" y="64"/>
              </a:cxn>
              <a:cxn ang="0">
                <a:pos x="140" y="64"/>
              </a:cxn>
              <a:cxn ang="0">
                <a:pos x="152" y="76"/>
              </a:cxn>
              <a:cxn ang="0">
                <a:pos x="152" y="208"/>
              </a:cxn>
              <a:cxn ang="0">
                <a:pos x="140" y="220"/>
              </a:cxn>
              <a:cxn ang="0">
                <a:pos x="116" y="220"/>
              </a:cxn>
              <a:cxn ang="0">
                <a:pos x="104" y="208"/>
              </a:cxn>
              <a:cxn ang="0">
                <a:pos x="104" y="76"/>
              </a:cxn>
              <a:cxn ang="0">
                <a:pos x="116" y="64"/>
              </a:cxn>
              <a:cxn ang="0">
                <a:pos x="184" y="112"/>
              </a:cxn>
              <a:cxn ang="0">
                <a:pos x="208" y="112"/>
              </a:cxn>
              <a:cxn ang="0">
                <a:pos x="220" y="124"/>
              </a:cxn>
              <a:cxn ang="0">
                <a:pos x="220" y="208"/>
              </a:cxn>
              <a:cxn ang="0">
                <a:pos x="208" y="220"/>
              </a:cxn>
              <a:cxn ang="0">
                <a:pos x="184" y="220"/>
              </a:cxn>
              <a:cxn ang="0">
                <a:pos x="172" y="208"/>
              </a:cxn>
              <a:cxn ang="0">
                <a:pos x="172" y="124"/>
              </a:cxn>
              <a:cxn ang="0">
                <a:pos x="184" y="112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32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232" y="232"/>
                  <a:pt x="232" y="232"/>
                  <a:pt x="232" y="232"/>
                </a:cubicBezTo>
                <a:lnTo>
                  <a:pt x="232" y="24"/>
                </a:lnTo>
                <a:close/>
                <a:moveTo>
                  <a:pt x="48" y="172"/>
                </a:moveTo>
                <a:cubicBezTo>
                  <a:pt x="72" y="172"/>
                  <a:pt x="72" y="172"/>
                  <a:pt x="72" y="172"/>
                </a:cubicBezTo>
                <a:cubicBezTo>
                  <a:pt x="79" y="172"/>
                  <a:pt x="84" y="177"/>
                  <a:pt x="84" y="184"/>
                </a:cubicBezTo>
                <a:cubicBezTo>
                  <a:pt x="84" y="208"/>
                  <a:pt x="84" y="208"/>
                  <a:pt x="84" y="208"/>
                </a:cubicBezTo>
                <a:cubicBezTo>
                  <a:pt x="84" y="215"/>
                  <a:pt x="79" y="220"/>
                  <a:pt x="72" y="220"/>
                </a:cubicBezTo>
                <a:cubicBezTo>
                  <a:pt x="48" y="220"/>
                  <a:pt x="48" y="220"/>
                  <a:pt x="48" y="220"/>
                </a:cubicBezTo>
                <a:cubicBezTo>
                  <a:pt x="41" y="220"/>
                  <a:pt x="36" y="215"/>
                  <a:pt x="36" y="208"/>
                </a:cubicBezTo>
                <a:cubicBezTo>
                  <a:pt x="36" y="184"/>
                  <a:pt x="36" y="184"/>
                  <a:pt x="36" y="184"/>
                </a:cubicBezTo>
                <a:cubicBezTo>
                  <a:pt x="36" y="177"/>
                  <a:pt x="41" y="172"/>
                  <a:pt x="48" y="172"/>
                </a:cubicBezTo>
                <a:moveTo>
                  <a:pt x="116" y="64"/>
                </a:moveTo>
                <a:cubicBezTo>
                  <a:pt x="140" y="64"/>
                  <a:pt x="140" y="64"/>
                  <a:pt x="140" y="64"/>
                </a:cubicBezTo>
                <a:cubicBezTo>
                  <a:pt x="147" y="64"/>
                  <a:pt x="152" y="69"/>
                  <a:pt x="152" y="76"/>
                </a:cubicBezTo>
                <a:cubicBezTo>
                  <a:pt x="152" y="208"/>
                  <a:pt x="152" y="208"/>
                  <a:pt x="152" y="208"/>
                </a:cubicBezTo>
                <a:cubicBezTo>
                  <a:pt x="152" y="215"/>
                  <a:pt x="147" y="220"/>
                  <a:pt x="140" y="220"/>
                </a:cubicBezTo>
                <a:cubicBezTo>
                  <a:pt x="116" y="220"/>
                  <a:pt x="116" y="220"/>
                  <a:pt x="116" y="220"/>
                </a:cubicBezTo>
                <a:cubicBezTo>
                  <a:pt x="109" y="220"/>
                  <a:pt x="104" y="215"/>
                  <a:pt x="104" y="208"/>
                </a:cubicBezTo>
                <a:cubicBezTo>
                  <a:pt x="104" y="76"/>
                  <a:pt x="104" y="76"/>
                  <a:pt x="104" y="76"/>
                </a:cubicBezTo>
                <a:cubicBezTo>
                  <a:pt x="104" y="69"/>
                  <a:pt x="109" y="64"/>
                  <a:pt x="116" y="64"/>
                </a:cubicBezTo>
                <a:moveTo>
                  <a:pt x="184" y="112"/>
                </a:moveTo>
                <a:cubicBezTo>
                  <a:pt x="208" y="112"/>
                  <a:pt x="208" y="112"/>
                  <a:pt x="208" y="112"/>
                </a:cubicBezTo>
                <a:cubicBezTo>
                  <a:pt x="215" y="112"/>
                  <a:pt x="220" y="117"/>
                  <a:pt x="220" y="124"/>
                </a:cubicBezTo>
                <a:cubicBezTo>
                  <a:pt x="220" y="208"/>
                  <a:pt x="220" y="208"/>
                  <a:pt x="220" y="208"/>
                </a:cubicBezTo>
                <a:cubicBezTo>
                  <a:pt x="220" y="215"/>
                  <a:pt x="215" y="220"/>
                  <a:pt x="208" y="220"/>
                </a:cubicBezTo>
                <a:cubicBezTo>
                  <a:pt x="184" y="220"/>
                  <a:pt x="184" y="220"/>
                  <a:pt x="184" y="220"/>
                </a:cubicBezTo>
                <a:cubicBezTo>
                  <a:pt x="177" y="220"/>
                  <a:pt x="172" y="215"/>
                  <a:pt x="172" y="208"/>
                </a:cubicBezTo>
                <a:cubicBezTo>
                  <a:pt x="172" y="124"/>
                  <a:pt x="172" y="124"/>
                  <a:pt x="172" y="124"/>
                </a:cubicBezTo>
                <a:cubicBezTo>
                  <a:pt x="172" y="117"/>
                  <a:pt x="177" y="112"/>
                  <a:pt x="184" y="112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1" name="Freeform 169">
            <a:extLst>
              <a:ext uri="{FF2B5EF4-FFF2-40B4-BE49-F238E27FC236}">
                <a16:creationId xmlns:a16="http://schemas.microsoft.com/office/drawing/2014/main" id="{0A2E8D34-A2FE-A59E-33AC-3571DC465D47}"/>
              </a:ext>
            </a:extLst>
          </p:cNvPr>
          <p:cNvSpPr>
            <a:spLocks noEditPoints="1"/>
          </p:cNvSpPr>
          <p:nvPr/>
        </p:nvSpPr>
        <p:spPr bwMode="auto">
          <a:xfrm>
            <a:off x="9379876" y="4201859"/>
            <a:ext cx="401634" cy="401633"/>
          </a:xfrm>
          <a:custGeom>
            <a:avLst/>
            <a:gdLst/>
            <a:ahLst/>
            <a:cxnLst>
              <a:cxn ang="0">
                <a:pos x="244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244"/>
              </a:cxn>
              <a:cxn ang="0">
                <a:pos x="244" y="256"/>
              </a:cxn>
              <a:cxn ang="0">
                <a:pos x="232" y="24"/>
              </a:cxn>
              <a:cxn ang="0">
                <a:pos x="24" y="24"/>
              </a:cxn>
              <a:cxn ang="0">
                <a:pos x="24" y="232"/>
              </a:cxn>
              <a:cxn ang="0">
                <a:pos x="232" y="232"/>
              </a:cxn>
              <a:cxn ang="0">
                <a:pos x="232" y="24"/>
              </a:cxn>
              <a:cxn ang="0">
                <a:pos x="42" y="130"/>
              </a:cxn>
              <a:cxn ang="0">
                <a:pos x="42" y="130"/>
              </a:cxn>
              <a:cxn ang="0">
                <a:pos x="74" y="110"/>
              </a:cxn>
              <a:cxn ang="0">
                <a:pos x="74" y="110"/>
              </a:cxn>
              <a:cxn ang="0">
                <a:pos x="80" y="108"/>
              </a:cxn>
              <a:cxn ang="0">
                <a:pos x="87" y="110"/>
              </a:cxn>
              <a:cxn ang="0">
                <a:pos x="87" y="110"/>
              </a:cxn>
              <a:cxn ang="0">
                <a:pos x="140" y="145"/>
              </a:cxn>
              <a:cxn ang="0">
                <a:pos x="201" y="102"/>
              </a:cxn>
              <a:cxn ang="0">
                <a:pos x="208" y="100"/>
              </a:cxn>
              <a:cxn ang="0">
                <a:pos x="220" y="112"/>
              </a:cxn>
              <a:cxn ang="0">
                <a:pos x="215" y="122"/>
              </a:cxn>
              <a:cxn ang="0">
                <a:pos x="215" y="122"/>
              </a:cxn>
              <a:cxn ang="0">
                <a:pos x="147" y="170"/>
              </a:cxn>
              <a:cxn ang="0">
                <a:pos x="147" y="170"/>
              </a:cxn>
              <a:cxn ang="0">
                <a:pos x="140" y="172"/>
              </a:cxn>
              <a:cxn ang="0">
                <a:pos x="133" y="170"/>
              </a:cxn>
              <a:cxn ang="0">
                <a:pos x="80" y="134"/>
              </a:cxn>
              <a:cxn ang="0">
                <a:pos x="55" y="150"/>
              </a:cxn>
              <a:cxn ang="0">
                <a:pos x="48" y="152"/>
              </a:cxn>
              <a:cxn ang="0">
                <a:pos x="36" y="140"/>
              </a:cxn>
              <a:cxn ang="0">
                <a:pos x="42" y="130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32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232" y="232"/>
                  <a:pt x="232" y="232"/>
                  <a:pt x="232" y="232"/>
                </a:cubicBezTo>
                <a:lnTo>
                  <a:pt x="232" y="24"/>
                </a:lnTo>
                <a:close/>
                <a:moveTo>
                  <a:pt x="42" y="130"/>
                </a:moveTo>
                <a:cubicBezTo>
                  <a:pt x="42" y="130"/>
                  <a:pt x="42" y="130"/>
                  <a:pt x="42" y="130"/>
                </a:cubicBezTo>
                <a:cubicBezTo>
                  <a:pt x="74" y="110"/>
                  <a:pt x="74" y="110"/>
                  <a:pt x="74" y="110"/>
                </a:cubicBezTo>
                <a:cubicBezTo>
                  <a:pt x="74" y="110"/>
                  <a:pt x="74" y="110"/>
                  <a:pt x="74" y="110"/>
                </a:cubicBezTo>
                <a:cubicBezTo>
                  <a:pt x="76" y="109"/>
                  <a:pt x="78" y="108"/>
                  <a:pt x="80" y="108"/>
                </a:cubicBezTo>
                <a:cubicBezTo>
                  <a:pt x="82" y="108"/>
                  <a:pt x="85" y="109"/>
                  <a:pt x="87" y="110"/>
                </a:cubicBezTo>
                <a:cubicBezTo>
                  <a:pt x="87" y="110"/>
                  <a:pt x="87" y="110"/>
                  <a:pt x="87" y="110"/>
                </a:cubicBezTo>
                <a:cubicBezTo>
                  <a:pt x="140" y="145"/>
                  <a:pt x="140" y="145"/>
                  <a:pt x="140" y="145"/>
                </a:cubicBezTo>
                <a:cubicBezTo>
                  <a:pt x="201" y="102"/>
                  <a:pt x="201" y="102"/>
                  <a:pt x="201" y="102"/>
                </a:cubicBezTo>
                <a:cubicBezTo>
                  <a:pt x="203" y="101"/>
                  <a:pt x="205" y="100"/>
                  <a:pt x="208" y="100"/>
                </a:cubicBezTo>
                <a:cubicBezTo>
                  <a:pt x="215" y="100"/>
                  <a:pt x="220" y="105"/>
                  <a:pt x="220" y="112"/>
                </a:cubicBezTo>
                <a:cubicBezTo>
                  <a:pt x="220" y="116"/>
                  <a:pt x="218" y="120"/>
                  <a:pt x="215" y="122"/>
                </a:cubicBezTo>
                <a:cubicBezTo>
                  <a:pt x="215" y="122"/>
                  <a:pt x="215" y="122"/>
                  <a:pt x="215" y="122"/>
                </a:cubicBezTo>
                <a:cubicBezTo>
                  <a:pt x="147" y="170"/>
                  <a:pt x="147" y="170"/>
                  <a:pt x="147" y="170"/>
                </a:cubicBezTo>
                <a:cubicBezTo>
                  <a:pt x="147" y="170"/>
                  <a:pt x="147" y="170"/>
                  <a:pt x="147" y="170"/>
                </a:cubicBezTo>
                <a:cubicBezTo>
                  <a:pt x="145" y="171"/>
                  <a:pt x="143" y="172"/>
                  <a:pt x="140" y="172"/>
                </a:cubicBezTo>
                <a:cubicBezTo>
                  <a:pt x="137" y="172"/>
                  <a:pt x="135" y="171"/>
                  <a:pt x="133" y="170"/>
                </a:cubicBezTo>
                <a:cubicBezTo>
                  <a:pt x="80" y="134"/>
                  <a:pt x="80" y="134"/>
                  <a:pt x="80" y="134"/>
                </a:cubicBezTo>
                <a:cubicBezTo>
                  <a:pt x="55" y="150"/>
                  <a:pt x="55" y="150"/>
                  <a:pt x="55" y="150"/>
                </a:cubicBezTo>
                <a:cubicBezTo>
                  <a:pt x="53" y="151"/>
                  <a:pt x="51" y="152"/>
                  <a:pt x="48" y="152"/>
                </a:cubicBezTo>
                <a:cubicBezTo>
                  <a:pt x="41" y="152"/>
                  <a:pt x="36" y="147"/>
                  <a:pt x="36" y="140"/>
                </a:cubicBezTo>
                <a:cubicBezTo>
                  <a:pt x="36" y="136"/>
                  <a:pt x="38" y="132"/>
                  <a:pt x="42" y="130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2" name="Freeform 170">
            <a:extLst>
              <a:ext uri="{FF2B5EF4-FFF2-40B4-BE49-F238E27FC236}">
                <a16:creationId xmlns:a16="http://schemas.microsoft.com/office/drawing/2014/main" id="{B6493DAF-50EE-1D79-1867-39BD91B5A3D9}"/>
              </a:ext>
            </a:extLst>
          </p:cNvPr>
          <p:cNvSpPr>
            <a:spLocks noEditPoints="1"/>
          </p:cNvSpPr>
          <p:nvPr/>
        </p:nvSpPr>
        <p:spPr bwMode="auto">
          <a:xfrm>
            <a:off x="8679796" y="4233609"/>
            <a:ext cx="400046" cy="338133"/>
          </a:xfrm>
          <a:custGeom>
            <a:avLst/>
            <a:gdLst/>
            <a:ahLst/>
            <a:cxnLst>
              <a:cxn ang="0">
                <a:pos x="244" y="216"/>
              </a:cxn>
              <a:cxn ang="0">
                <a:pos x="12" y="216"/>
              </a:cxn>
              <a:cxn ang="0">
                <a:pos x="0" y="204"/>
              </a:cxn>
              <a:cxn ang="0">
                <a:pos x="0" y="12"/>
              </a:cxn>
              <a:cxn ang="0">
                <a:pos x="12" y="0"/>
              </a:cxn>
              <a:cxn ang="0">
                <a:pos x="24" y="12"/>
              </a:cxn>
              <a:cxn ang="0">
                <a:pos x="24" y="164"/>
              </a:cxn>
              <a:cxn ang="0">
                <a:pos x="24" y="192"/>
              </a:cxn>
              <a:cxn ang="0">
                <a:pos x="244" y="192"/>
              </a:cxn>
              <a:cxn ang="0">
                <a:pos x="256" y="204"/>
              </a:cxn>
              <a:cxn ang="0">
                <a:pos x="244" y="216"/>
              </a:cxn>
              <a:cxn ang="0">
                <a:pos x="216" y="180"/>
              </a:cxn>
              <a:cxn ang="0">
                <a:pos x="192" y="180"/>
              </a:cxn>
              <a:cxn ang="0">
                <a:pos x="180" y="168"/>
              </a:cxn>
              <a:cxn ang="0">
                <a:pos x="180" y="84"/>
              </a:cxn>
              <a:cxn ang="0">
                <a:pos x="192" y="72"/>
              </a:cxn>
              <a:cxn ang="0">
                <a:pos x="216" y="72"/>
              </a:cxn>
              <a:cxn ang="0">
                <a:pos x="228" y="84"/>
              </a:cxn>
              <a:cxn ang="0">
                <a:pos x="228" y="168"/>
              </a:cxn>
              <a:cxn ang="0">
                <a:pos x="216" y="180"/>
              </a:cxn>
              <a:cxn ang="0">
                <a:pos x="148" y="180"/>
              </a:cxn>
              <a:cxn ang="0">
                <a:pos x="124" y="180"/>
              </a:cxn>
              <a:cxn ang="0">
                <a:pos x="112" y="168"/>
              </a:cxn>
              <a:cxn ang="0">
                <a:pos x="112" y="36"/>
              </a:cxn>
              <a:cxn ang="0">
                <a:pos x="124" y="24"/>
              </a:cxn>
              <a:cxn ang="0">
                <a:pos x="148" y="24"/>
              </a:cxn>
              <a:cxn ang="0">
                <a:pos x="160" y="36"/>
              </a:cxn>
              <a:cxn ang="0">
                <a:pos x="160" y="168"/>
              </a:cxn>
              <a:cxn ang="0">
                <a:pos x="148" y="180"/>
              </a:cxn>
              <a:cxn ang="0">
                <a:pos x="80" y="180"/>
              </a:cxn>
              <a:cxn ang="0">
                <a:pos x="56" y="180"/>
              </a:cxn>
              <a:cxn ang="0">
                <a:pos x="44" y="168"/>
              </a:cxn>
              <a:cxn ang="0">
                <a:pos x="44" y="144"/>
              </a:cxn>
              <a:cxn ang="0">
                <a:pos x="56" y="132"/>
              </a:cxn>
              <a:cxn ang="0">
                <a:pos x="80" y="132"/>
              </a:cxn>
              <a:cxn ang="0">
                <a:pos x="92" y="144"/>
              </a:cxn>
              <a:cxn ang="0">
                <a:pos x="92" y="168"/>
              </a:cxn>
              <a:cxn ang="0">
                <a:pos x="80" y="180"/>
              </a:cxn>
            </a:cxnLst>
            <a:rect l="0" t="0" r="r" b="b"/>
            <a:pathLst>
              <a:path w="256" h="216">
                <a:moveTo>
                  <a:pt x="244" y="216"/>
                </a:moveTo>
                <a:cubicBezTo>
                  <a:pt x="12" y="216"/>
                  <a:pt x="12" y="216"/>
                  <a:pt x="12" y="216"/>
                </a:cubicBezTo>
                <a:cubicBezTo>
                  <a:pt x="5" y="216"/>
                  <a:pt x="0" y="211"/>
                  <a:pt x="0" y="20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9" y="0"/>
                  <a:pt x="24" y="5"/>
                  <a:pt x="24" y="12"/>
                </a:cubicBezTo>
                <a:cubicBezTo>
                  <a:pt x="24" y="164"/>
                  <a:pt x="24" y="164"/>
                  <a:pt x="24" y="164"/>
                </a:cubicBezTo>
                <a:cubicBezTo>
                  <a:pt x="24" y="192"/>
                  <a:pt x="24" y="192"/>
                  <a:pt x="24" y="192"/>
                </a:cubicBezTo>
                <a:cubicBezTo>
                  <a:pt x="244" y="192"/>
                  <a:pt x="244" y="192"/>
                  <a:pt x="244" y="192"/>
                </a:cubicBezTo>
                <a:cubicBezTo>
                  <a:pt x="251" y="192"/>
                  <a:pt x="256" y="197"/>
                  <a:pt x="256" y="204"/>
                </a:cubicBezTo>
                <a:cubicBezTo>
                  <a:pt x="256" y="211"/>
                  <a:pt x="251" y="216"/>
                  <a:pt x="244" y="216"/>
                </a:cubicBezTo>
                <a:moveTo>
                  <a:pt x="216" y="180"/>
                </a:moveTo>
                <a:cubicBezTo>
                  <a:pt x="192" y="180"/>
                  <a:pt x="192" y="180"/>
                  <a:pt x="192" y="180"/>
                </a:cubicBezTo>
                <a:cubicBezTo>
                  <a:pt x="185" y="180"/>
                  <a:pt x="180" y="175"/>
                  <a:pt x="180" y="168"/>
                </a:cubicBezTo>
                <a:cubicBezTo>
                  <a:pt x="180" y="84"/>
                  <a:pt x="180" y="84"/>
                  <a:pt x="180" y="84"/>
                </a:cubicBezTo>
                <a:cubicBezTo>
                  <a:pt x="180" y="77"/>
                  <a:pt x="185" y="72"/>
                  <a:pt x="192" y="72"/>
                </a:cubicBezTo>
                <a:cubicBezTo>
                  <a:pt x="216" y="72"/>
                  <a:pt x="216" y="72"/>
                  <a:pt x="216" y="72"/>
                </a:cubicBezTo>
                <a:cubicBezTo>
                  <a:pt x="223" y="72"/>
                  <a:pt x="228" y="77"/>
                  <a:pt x="228" y="84"/>
                </a:cubicBezTo>
                <a:cubicBezTo>
                  <a:pt x="228" y="168"/>
                  <a:pt x="228" y="168"/>
                  <a:pt x="228" y="168"/>
                </a:cubicBezTo>
                <a:cubicBezTo>
                  <a:pt x="228" y="175"/>
                  <a:pt x="223" y="180"/>
                  <a:pt x="216" y="180"/>
                </a:cubicBezTo>
                <a:moveTo>
                  <a:pt x="148" y="180"/>
                </a:moveTo>
                <a:cubicBezTo>
                  <a:pt x="124" y="180"/>
                  <a:pt x="124" y="180"/>
                  <a:pt x="124" y="180"/>
                </a:cubicBezTo>
                <a:cubicBezTo>
                  <a:pt x="117" y="180"/>
                  <a:pt x="112" y="175"/>
                  <a:pt x="112" y="168"/>
                </a:cubicBezTo>
                <a:cubicBezTo>
                  <a:pt x="112" y="36"/>
                  <a:pt x="112" y="36"/>
                  <a:pt x="112" y="36"/>
                </a:cubicBezTo>
                <a:cubicBezTo>
                  <a:pt x="112" y="29"/>
                  <a:pt x="117" y="24"/>
                  <a:pt x="124" y="24"/>
                </a:cubicBezTo>
                <a:cubicBezTo>
                  <a:pt x="148" y="24"/>
                  <a:pt x="148" y="24"/>
                  <a:pt x="148" y="24"/>
                </a:cubicBezTo>
                <a:cubicBezTo>
                  <a:pt x="155" y="24"/>
                  <a:pt x="160" y="29"/>
                  <a:pt x="160" y="36"/>
                </a:cubicBezTo>
                <a:cubicBezTo>
                  <a:pt x="160" y="168"/>
                  <a:pt x="160" y="168"/>
                  <a:pt x="160" y="168"/>
                </a:cubicBezTo>
                <a:cubicBezTo>
                  <a:pt x="160" y="175"/>
                  <a:pt x="155" y="180"/>
                  <a:pt x="148" y="180"/>
                </a:cubicBezTo>
                <a:moveTo>
                  <a:pt x="80" y="180"/>
                </a:moveTo>
                <a:cubicBezTo>
                  <a:pt x="56" y="180"/>
                  <a:pt x="56" y="180"/>
                  <a:pt x="56" y="180"/>
                </a:cubicBezTo>
                <a:cubicBezTo>
                  <a:pt x="49" y="180"/>
                  <a:pt x="44" y="175"/>
                  <a:pt x="44" y="168"/>
                </a:cubicBezTo>
                <a:cubicBezTo>
                  <a:pt x="44" y="144"/>
                  <a:pt x="44" y="144"/>
                  <a:pt x="44" y="144"/>
                </a:cubicBezTo>
                <a:cubicBezTo>
                  <a:pt x="44" y="137"/>
                  <a:pt x="49" y="132"/>
                  <a:pt x="56" y="132"/>
                </a:cubicBezTo>
                <a:cubicBezTo>
                  <a:pt x="80" y="132"/>
                  <a:pt x="80" y="132"/>
                  <a:pt x="80" y="132"/>
                </a:cubicBezTo>
                <a:cubicBezTo>
                  <a:pt x="87" y="132"/>
                  <a:pt x="92" y="137"/>
                  <a:pt x="92" y="144"/>
                </a:cubicBezTo>
                <a:cubicBezTo>
                  <a:pt x="92" y="168"/>
                  <a:pt x="92" y="168"/>
                  <a:pt x="92" y="168"/>
                </a:cubicBezTo>
                <a:cubicBezTo>
                  <a:pt x="92" y="175"/>
                  <a:pt x="87" y="180"/>
                  <a:pt x="80" y="180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3" name="Freeform 171">
            <a:extLst>
              <a:ext uri="{FF2B5EF4-FFF2-40B4-BE49-F238E27FC236}">
                <a16:creationId xmlns:a16="http://schemas.microsoft.com/office/drawing/2014/main" id="{D4231F33-6148-5AA4-FB39-5429DABF4F40}"/>
              </a:ext>
            </a:extLst>
          </p:cNvPr>
          <p:cNvSpPr>
            <a:spLocks/>
          </p:cNvSpPr>
          <p:nvPr/>
        </p:nvSpPr>
        <p:spPr bwMode="auto">
          <a:xfrm>
            <a:off x="7978128" y="4233609"/>
            <a:ext cx="401634" cy="338133"/>
          </a:xfrm>
          <a:custGeom>
            <a:avLst/>
            <a:gdLst/>
            <a:ahLst/>
            <a:cxnLst>
              <a:cxn ang="0">
                <a:pos x="251" y="74"/>
              </a:cxn>
              <a:cxn ang="0">
                <a:pos x="251" y="74"/>
              </a:cxn>
              <a:cxn ang="0">
                <a:pos x="251" y="74"/>
              </a:cxn>
              <a:cxn ang="0">
                <a:pos x="147" y="146"/>
              </a:cxn>
              <a:cxn ang="0">
                <a:pos x="147" y="146"/>
              </a:cxn>
              <a:cxn ang="0">
                <a:pos x="140" y="148"/>
              </a:cxn>
              <a:cxn ang="0">
                <a:pos x="133" y="146"/>
              </a:cxn>
              <a:cxn ang="0">
                <a:pos x="133" y="146"/>
              </a:cxn>
              <a:cxn ang="0">
                <a:pos x="133" y="146"/>
              </a:cxn>
              <a:cxn ang="0">
                <a:pos x="133" y="146"/>
              </a:cxn>
              <a:cxn ang="0">
                <a:pos x="80" y="110"/>
              </a:cxn>
              <a:cxn ang="0">
                <a:pos x="24" y="143"/>
              </a:cxn>
              <a:cxn ang="0">
                <a:pos x="24" y="192"/>
              </a:cxn>
              <a:cxn ang="0">
                <a:pos x="244" y="192"/>
              </a:cxn>
              <a:cxn ang="0">
                <a:pos x="256" y="204"/>
              </a:cxn>
              <a:cxn ang="0">
                <a:pos x="244" y="216"/>
              </a:cxn>
              <a:cxn ang="0">
                <a:pos x="12" y="216"/>
              </a:cxn>
              <a:cxn ang="0">
                <a:pos x="0" y="204"/>
              </a:cxn>
              <a:cxn ang="0">
                <a:pos x="0" y="12"/>
              </a:cxn>
              <a:cxn ang="0">
                <a:pos x="12" y="0"/>
              </a:cxn>
              <a:cxn ang="0">
                <a:pos x="24" y="12"/>
              </a:cxn>
              <a:cxn ang="0">
                <a:pos x="24" y="115"/>
              </a:cxn>
              <a:cxn ang="0">
                <a:pos x="74" y="86"/>
              </a:cxn>
              <a:cxn ang="0">
                <a:pos x="74" y="86"/>
              </a:cxn>
              <a:cxn ang="0">
                <a:pos x="80" y="84"/>
              </a:cxn>
              <a:cxn ang="0">
                <a:pos x="87" y="86"/>
              </a:cxn>
              <a:cxn ang="0">
                <a:pos x="87" y="86"/>
              </a:cxn>
              <a:cxn ang="0">
                <a:pos x="87" y="86"/>
              </a:cxn>
              <a:cxn ang="0">
                <a:pos x="87" y="86"/>
              </a:cxn>
              <a:cxn ang="0">
                <a:pos x="140" y="121"/>
              </a:cxn>
              <a:cxn ang="0">
                <a:pos x="237" y="54"/>
              </a:cxn>
              <a:cxn ang="0">
                <a:pos x="237" y="54"/>
              </a:cxn>
              <a:cxn ang="0">
                <a:pos x="244" y="52"/>
              </a:cxn>
              <a:cxn ang="0">
                <a:pos x="256" y="64"/>
              </a:cxn>
              <a:cxn ang="0">
                <a:pos x="251" y="74"/>
              </a:cxn>
            </a:cxnLst>
            <a:rect l="0" t="0" r="r" b="b"/>
            <a:pathLst>
              <a:path w="256" h="216">
                <a:moveTo>
                  <a:pt x="251" y="74"/>
                </a:moveTo>
                <a:cubicBezTo>
                  <a:pt x="251" y="74"/>
                  <a:pt x="251" y="74"/>
                  <a:pt x="251" y="74"/>
                </a:cubicBezTo>
                <a:cubicBezTo>
                  <a:pt x="251" y="74"/>
                  <a:pt x="251" y="74"/>
                  <a:pt x="251" y="74"/>
                </a:cubicBezTo>
                <a:cubicBezTo>
                  <a:pt x="147" y="146"/>
                  <a:pt x="147" y="146"/>
                  <a:pt x="147" y="146"/>
                </a:cubicBezTo>
                <a:cubicBezTo>
                  <a:pt x="147" y="146"/>
                  <a:pt x="147" y="146"/>
                  <a:pt x="147" y="146"/>
                </a:cubicBezTo>
                <a:cubicBezTo>
                  <a:pt x="145" y="147"/>
                  <a:pt x="143" y="148"/>
                  <a:pt x="140" y="148"/>
                </a:cubicBezTo>
                <a:cubicBezTo>
                  <a:pt x="138" y="148"/>
                  <a:pt x="135" y="147"/>
                  <a:pt x="133" y="146"/>
                </a:cubicBezTo>
                <a:cubicBezTo>
                  <a:pt x="133" y="146"/>
                  <a:pt x="133" y="146"/>
                  <a:pt x="133" y="146"/>
                </a:cubicBezTo>
                <a:cubicBezTo>
                  <a:pt x="133" y="146"/>
                  <a:pt x="133" y="146"/>
                  <a:pt x="133" y="146"/>
                </a:cubicBezTo>
                <a:cubicBezTo>
                  <a:pt x="133" y="146"/>
                  <a:pt x="133" y="146"/>
                  <a:pt x="133" y="146"/>
                </a:cubicBezTo>
                <a:cubicBezTo>
                  <a:pt x="80" y="110"/>
                  <a:pt x="80" y="110"/>
                  <a:pt x="80" y="110"/>
                </a:cubicBezTo>
                <a:cubicBezTo>
                  <a:pt x="24" y="143"/>
                  <a:pt x="24" y="143"/>
                  <a:pt x="24" y="143"/>
                </a:cubicBezTo>
                <a:cubicBezTo>
                  <a:pt x="24" y="192"/>
                  <a:pt x="24" y="192"/>
                  <a:pt x="24" y="192"/>
                </a:cubicBezTo>
                <a:cubicBezTo>
                  <a:pt x="244" y="192"/>
                  <a:pt x="244" y="192"/>
                  <a:pt x="244" y="192"/>
                </a:cubicBezTo>
                <a:cubicBezTo>
                  <a:pt x="251" y="192"/>
                  <a:pt x="256" y="197"/>
                  <a:pt x="256" y="204"/>
                </a:cubicBezTo>
                <a:cubicBezTo>
                  <a:pt x="256" y="211"/>
                  <a:pt x="251" y="216"/>
                  <a:pt x="244" y="216"/>
                </a:cubicBezTo>
                <a:cubicBezTo>
                  <a:pt x="12" y="216"/>
                  <a:pt x="12" y="216"/>
                  <a:pt x="12" y="216"/>
                </a:cubicBezTo>
                <a:cubicBezTo>
                  <a:pt x="5" y="216"/>
                  <a:pt x="0" y="211"/>
                  <a:pt x="0" y="20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9" y="0"/>
                  <a:pt x="24" y="5"/>
                  <a:pt x="24" y="12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74" y="86"/>
                  <a:pt x="74" y="86"/>
                  <a:pt x="74" y="86"/>
                </a:cubicBezTo>
                <a:cubicBezTo>
                  <a:pt x="74" y="86"/>
                  <a:pt x="74" y="86"/>
                  <a:pt x="74" y="86"/>
                </a:cubicBezTo>
                <a:cubicBezTo>
                  <a:pt x="76" y="85"/>
                  <a:pt x="78" y="84"/>
                  <a:pt x="80" y="84"/>
                </a:cubicBezTo>
                <a:cubicBezTo>
                  <a:pt x="82" y="84"/>
                  <a:pt x="85" y="85"/>
                  <a:pt x="87" y="86"/>
                </a:cubicBezTo>
                <a:cubicBezTo>
                  <a:pt x="87" y="86"/>
                  <a:pt x="87" y="86"/>
                  <a:pt x="87" y="86"/>
                </a:cubicBezTo>
                <a:cubicBezTo>
                  <a:pt x="87" y="86"/>
                  <a:pt x="87" y="86"/>
                  <a:pt x="87" y="86"/>
                </a:cubicBezTo>
                <a:cubicBezTo>
                  <a:pt x="87" y="86"/>
                  <a:pt x="87" y="86"/>
                  <a:pt x="87" y="86"/>
                </a:cubicBezTo>
                <a:cubicBezTo>
                  <a:pt x="140" y="121"/>
                  <a:pt x="140" y="121"/>
                  <a:pt x="140" y="121"/>
                </a:cubicBezTo>
                <a:cubicBezTo>
                  <a:pt x="237" y="54"/>
                  <a:pt x="237" y="54"/>
                  <a:pt x="237" y="54"/>
                </a:cubicBezTo>
                <a:cubicBezTo>
                  <a:pt x="237" y="54"/>
                  <a:pt x="237" y="54"/>
                  <a:pt x="237" y="54"/>
                </a:cubicBezTo>
                <a:cubicBezTo>
                  <a:pt x="239" y="53"/>
                  <a:pt x="241" y="52"/>
                  <a:pt x="244" y="52"/>
                </a:cubicBezTo>
                <a:cubicBezTo>
                  <a:pt x="251" y="52"/>
                  <a:pt x="256" y="57"/>
                  <a:pt x="256" y="64"/>
                </a:cubicBezTo>
                <a:cubicBezTo>
                  <a:pt x="256" y="68"/>
                  <a:pt x="254" y="72"/>
                  <a:pt x="251" y="74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4" name="Freeform 172">
            <a:extLst>
              <a:ext uri="{FF2B5EF4-FFF2-40B4-BE49-F238E27FC236}">
                <a16:creationId xmlns:a16="http://schemas.microsoft.com/office/drawing/2014/main" id="{8F4DE181-B1A9-D9F1-7249-4F9D57B09164}"/>
              </a:ext>
            </a:extLst>
          </p:cNvPr>
          <p:cNvSpPr>
            <a:spLocks noEditPoints="1"/>
          </p:cNvSpPr>
          <p:nvPr/>
        </p:nvSpPr>
        <p:spPr bwMode="auto">
          <a:xfrm>
            <a:off x="7278047" y="4201859"/>
            <a:ext cx="400046" cy="401633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54" y="54"/>
              </a:cxn>
              <a:cxn ang="0">
                <a:pos x="128" y="128"/>
              </a:cxn>
              <a:cxn ang="0">
                <a:pos x="128" y="24"/>
              </a:cxn>
              <a:cxn ang="0">
                <a:pos x="54" y="54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54" y="54"/>
                </a:moveTo>
                <a:cubicBezTo>
                  <a:pt x="128" y="128"/>
                  <a:pt x="128" y="128"/>
                  <a:pt x="128" y="128"/>
                </a:cubicBezTo>
                <a:cubicBezTo>
                  <a:pt x="128" y="24"/>
                  <a:pt x="128" y="24"/>
                  <a:pt x="128" y="24"/>
                </a:cubicBezTo>
                <a:cubicBezTo>
                  <a:pt x="99" y="24"/>
                  <a:pt x="73" y="36"/>
                  <a:pt x="54" y="54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5" name="Freeform 173">
            <a:extLst>
              <a:ext uri="{FF2B5EF4-FFF2-40B4-BE49-F238E27FC236}">
                <a16:creationId xmlns:a16="http://schemas.microsoft.com/office/drawing/2014/main" id="{2D0F3B94-F050-E3B1-E34F-3834EF7A9F71}"/>
              </a:ext>
            </a:extLst>
          </p:cNvPr>
          <p:cNvSpPr>
            <a:spLocks noEditPoints="1"/>
          </p:cNvSpPr>
          <p:nvPr/>
        </p:nvSpPr>
        <p:spPr bwMode="auto">
          <a:xfrm>
            <a:off x="6577966" y="4201859"/>
            <a:ext cx="400046" cy="401633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24" y="128"/>
              </a:cxn>
              <a:cxn ang="0">
                <a:pos x="128" y="128"/>
              </a:cxn>
              <a:cxn ang="0">
                <a:pos x="128" y="24"/>
              </a:cxn>
              <a:cxn ang="0">
                <a:pos x="24" y="128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24" y="128"/>
                </a:moveTo>
                <a:cubicBezTo>
                  <a:pt x="128" y="128"/>
                  <a:pt x="128" y="128"/>
                  <a:pt x="128" y="128"/>
                </a:cubicBezTo>
                <a:cubicBezTo>
                  <a:pt x="128" y="24"/>
                  <a:pt x="128" y="24"/>
                  <a:pt x="128" y="24"/>
                </a:cubicBezTo>
                <a:cubicBezTo>
                  <a:pt x="71" y="24"/>
                  <a:pt x="24" y="71"/>
                  <a:pt x="24" y="128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6" name="Freeform 174">
            <a:extLst>
              <a:ext uri="{FF2B5EF4-FFF2-40B4-BE49-F238E27FC236}">
                <a16:creationId xmlns:a16="http://schemas.microsoft.com/office/drawing/2014/main" id="{2ADDD076-3F06-4BC7-5509-B5AA57E8365F}"/>
              </a:ext>
            </a:extLst>
          </p:cNvPr>
          <p:cNvSpPr>
            <a:spLocks noEditPoints="1"/>
          </p:cNvSpPr>
          <p:nvPr/>
        </p:nvSpPr>
        <p:spPr bwMode="auto">
          <a:xfrm>
            <a:off x="5876298" y="4201859"/>
            <a:ext cx="400046" cy="401633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24" y="128"/>
              </a:cxn>
              <a:cxn ang="0">
                <a:pos x="54" y="202"/>
              </a:cxn>
              <a:cxn ang="0">
                <a:pos x="128" y="128"/>
              </a:cxn>
              <a:cxn ang="0">
                <a:pos x="128" y="24"/>
              </a:cxn>
              <a:cxn ang="0">
                <a:pos x="24" y="128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24" y="128"/>
                </a:moveTo>
                <a:cubicBezTo>
                  <a:pt x="24" y="157"/>
                  <a:pt x="36" y="183"/>
                  <a:pt x="54" y="202"/>
                </a:cubicBezTo>
                <a:cubicBezTo>
                  <a:pt x="128" y="128"/>
                  <a:pt x="128" y="128"/>
                  <a:pt x="128" y="128"/>
                </a:cubicBezTo>
                <a:cubicBezTo>
                  <a:pt x="128" y="24"/>
                  <a:pt x="128" y="24"/>
                  <a:pt x="128" y="24"/>
                </a:cubicBezTo>
                <a:cubicBezTo>
                  <a:pt x="71" y="24"/>
                  <a:pt x="24" y="71"/>
                  <a:pt x="24" y="128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7" name="Freeform 175">
            <a:extLst>
              <a:ext uri="{FF2B5EF4-FFF2-40B4-BE49-F238E27FC236}">
                <a16:creationId xmlns:a16="http://schemas.microsoft.com/office/drawing/2014/main" id="{4B00B273-81D6-8CB4-A17F-D6655417F742}"/>
              </a:ext>
            </a:extLst>
          </p:cNvPr>
          <p:cNvSpPr>
            <a:spLocks noEditPoints="1"/>
          </p:cNvSpPr>
          <p:nvPr/>
        </p:nvSpPr>
        <p:spPr bwMode="auto">
          <a:xfrm>
            <a:off x="5176217" y="4201859"/>
            <a:ext cx="400046" cy="401633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24" y="128"/>
              </a:cxn>
              <a:cxn ang="0">
                <a:pos x="128" y="232"/>
              </a:cxn>
              <a:cxn ang="0">
                <a:pos x="128" y="24"/>
              </a:cxn>
              <a:cxn ang="0">
                <a:pos x="24" y="128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24" y="128"/>
                </a:moveTo>
                <a:cubicBezTo>
                  <a:pt x="24" y="185"/>
                  <a:pt x="71" y="232"/>
                  <a:pt x="128" y="232"/>
                </a:cubicBezTo>
                <a:cubicBezTo>
                  <a:pt x="128" y="24"/>
                  <a:pt x="128" y="24"/>
                  <a:pt x="128" y="24"/>
                </a:cubicBezTo>
                <a:cubicBezTo>
                  <a:pt x="71" y="24"/>
                  <a:pt x="24" y="71"/>
                  <a:pt x="24" y="128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8" name="Freeform 176">
            <a:extLst>
              <a:ext uri="{FF2B5EF4-FFF2-40B4-BE49-F238E27FC236}">
                <a16:creationId xmlns:a16="http://schemas.microsoft.com/office/drawing/2014/main" id="{583FA63B-8138-6567-C9DF-36A83501A701}"/>
              </a:ext>
            </a:extLst>
          </p:cNvPr>
          <p:cNvSpPr>
            <a:spLocks noEditPoints="1"/>
          </p:cNvSpPr>
          <p:nvPr/>
        </p:nvSpPr>
        <p:spPr bwMode="auto">
          <a:xfrm>
            <a:off x="4474550" y="4201859"/>
            <a:ext cx="401634" cy="401633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24" y="128"/>
              </a:cxn>
              <a:cxn ang="0">
                <a:pos x="128" y="232"/>
              </a:cxn>
              <a:cxn ang="0">
                <a:pos x="202" y="202"/>
              </a:cxn>
              <a:cxn ang="0">
                <a:pos x="128" y="128"/>
              </a:cxn>
              <a:cxn ang="0">
                <a:pos x="128" y="24"/>
              </a:cxn>
              <a:cxn ang="0">
                <a:pos x="24" y="128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24" y="128"/>
                </a:moveTo>
                <a:cubicBezTo>
                  <a:pt x="24" y="185"/>
                  <a:pt x="71" y="232"/>
                  <a:pt x="128" y="232"/>
                </a:cubicBezTo>
                <a:cubicBezTo>
                  <a:pt x="157" y="232"/>
                  <a:pt x="183" y="220"/>
                  <a:pt x="202" y="202"/>
                </a:cubicBezTo>
                <a:cubicBezTo>
                  <a:pt x="128" y="128"/>
                  <a:pt x="128" y="128"/>
                  <a:pt x="128" y="128"/>
                </a:cubicBezTo>
                <a:cubicBezTo>
                  <a:pt x="128" y="24"/>
                  <a:pt x="128" y="24"/>
                  <a:pt x="128" y="24"/>
                </a:cubicBezTo>
                <a:cubicBezTo>
                  <a:pt x="71" y="24"/>
                  <a:pt x="24" y="71"/>
                  <a:pt x="24" y="128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9" name="Freeform 177">
            <a:extLst>
              <a:ext uri="{FF2B5EF4-FFF2-40B4-BE49-F238E27FC236}">
                <a16:creationId xmlns:a16="http://schemas.microsoft.com/office/drawing/2014/main" id="{59EF3D07-354C-F956-0363-25B9E88B9A02}"/>
              </a:ext>
            </a:extLst>
          </p:cNvPr>
          <p:cNvSpPr>
            <a:spLocks noEditPoints="1"/>
          </p:cNvSpPr>
          <p:nvPr/>
        </p:nvSpPr>
        <p:spPr bwMode="auto">
          <a:xfrm>
            <a:off x="3774469" y="4201859"/>
            <a:ext cx="400046" cy="401633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128"/>
              </a:cxn>
              <a:cxn ang="0">
                <a:pos x="128" y="24"/>
              </a:cxn>
              <a:cxn ang="0">
                <a:pos x="24" y="128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24" y="128"/>
                </a:move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128" y="128"/>
                  <a:pt x="128" y="128"/>
                  <a:pt x="128" y="128"/>
                </a:cubicBezTo>
                <a:cubicBezTo>
                  <a:pt x="128" y="24"/>
                  <a:pt x="128" y="24"/>
                  <a:pt x="128" y="24"/>
                </a:cubicBezTo>
                <a:cubicBezTo>
                  <a:pt x="71" y="24"/>
                  <a:pt x="24" y="71"/>
                  <a:pt x="24" y="128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0" name="Freeform 178">
            <a:extLst>
              <a:ext uri="{FF2B5EF4-FFF2-40B4-BE49-F238E27FC236}">
                <a16:creationId xmlns:a16="http://schemas.microsoft.com/office/drawing/2014/main" id="{5DDFAA25-CF8A-6FA4-100B-8801899B76ED}"/>
              </a:ext>
            </a:extLst>
          </p:cNvPr>
          <p:cNvSpPr>
            <a:spLocks noEditPoints="1"/>
          </p:cNvSpPr>
          <p:nvPr/>
        </p:nvSpPr>
        <p:spPr bwMode="auto">
          <a:xfrm>
            <a:off x="3079151" y="4201859"/>
            <a:ext cx="401634" cy="401633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202" y="54"/>
              </a:cxn>
              <a:cxn ang="0">
                <a:pos x="128" y="128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202" y="54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202" y="54"/>
                </a:moveTo>
                <a:cubicBezTo>
                  <a:pt x="128" y="128"/>
                  <a:pt x="128" y="128"/>
                  <a:pt x="128" y="128"/>
                </a:cubicBezTo>
                <a:cubicBezTo>
                  <a:pt x="128" y="24"/>
                  <a:pt x="128" y="24"/>
                  <a:pt x="128" y="24"/>
                </a:cubicBez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99"/>
                  <a:pt x="220" y="73"/>
                  <a:pt x="202" y="54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1" name="Freeform 179">
            <a:extLst>
              <a:ext uri="{FF2B5EF4-FFF2-40B4-BE49-F238E27FC236}">
                <a16:creationId xmlns:a16="http://schemas.microsoft.com/office/drawing/2014/main" id="{E2C9E337-91BA-DB03-A293-69E1C301F012}"/>
              </a:ext>
            </a:extLst>
          </p:cNvPr>
          <p:cNvSpPr>
            <a:spLocks noEditPoints="1"/>
          </p:cNvSpPr>
          <p:nvPr/>
        </p:nvSpPr>
        <p:spPr bwMode="auto">
          <a:xfrm>
            <a:off x="2372720" y="4201859"/>
            <a:ext cx="400046" cy="401633"/>
          </a:xfrm>
          <a:custGeom>
            <a:avLst/>
            <a:gdLst/>
            <a:ahLst/>
            <a:cxnLst>
              <a:cxn ang="0">
                <a:pos x="140" y="116"/>
              </a:cxn>
              <a:cxn ang="0">
                <a:pos x="140" y="0"/>
              </a:cxn>
              <a:cxn ang="0">
                <a:pos x="256" y="116"/>
              </a:cxn>
              <a:cxn ang="0">
                <a:pos x="140" y="116"/>
              </a:cxn>
              <a:cxn ang="0">
                <a:pos x="116" y="256"/>
              </a:cxn>
              <a:cxn ang="0">
                <a:pos x="0" y="140"/>
              </a:cxn>
              <a:cxn ang="0">
                <a:pos x="116" y="24"/>
              </a:cxn>
              <a:cxn ang="0">
                <a:pos x="116" y="140"/>
              </a:cxn>
              <a:cxn ang="0">
                <a:pos x="232" y="140"/>
              </a:cxn>
              <a:cxn ang="0">
                <a:pos x="116" y="256"/>
              </a:cxn>
            </a:cxnLst>
            <a:rect l="0" t="0" r="r" b="b"/>
            <a:pathLst>
              <a:path w="256" h="256">
                <a:moveTo>
                  <a:pt x="140" y="116"/>
                </a:moveTo>
                <a:cubicBezTo>
                  <a:pt x="140" y="0"/>
                  <a:pt x="140" y="0"/>
                  <a:pt x="140" y="0"/>
                </a:cubicBezTo>
                <a:cubicBezTo>
                  <a:pt x="204" y="0"/>
                  <a:pt x="256" y="52"/>
                  <a:pt x="256" y="116"/>
                </a:cubicBezTo>
                <a:lnTo>
                  <a:pt x="140" y="116"/>
                </a:lnTo>
                <a:close/>
                <a:moveTo>
                  <a:pt x="116" y="256"/>
                </a:moveTo>
                <a:cubicBezTo>
                  <a:pt x="52" y="256"/>
                  <a:pt x="0" y="204"/>
                  <a:pt x="0" y="140"/>
                </a:cubicBezTo>
                <a:cubicBezTo>
                  <a:pt x="0" y="76"/>
                  <a:pt x="52" y="24"/>
                  <a:pt x="116" y="24"/>
                </a:cubicBezTo>
                <a:cubicBezTo>
                  <a:pt x="116" y="140"/>
                  <a:pt x="116" y="140"/>
                  <a:pt x="116" y="140"/>
                </a:cubicBezTo>
                <a:cubicBezTo>
                  <a:pt x="232" y="140"/>
                  <a:pt x="232" y="140"/>
                  <a:pt x="232" y="140"/>
                </a:cubicBezTo>
                <a:cubicBezTo>
                  <a:pt x="232" y="204"/>
                  <a:pt x="180" y="256"/>
                  <a:pt x="116" y="256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2" name="Freeform 180">
            <a:extLst>
              <a:ext uri="{FF2B5EF4-FFF2-40B4-BE49-F238E27FC236}">
                <a16:creationId xmlns:a16="http://schemas.microsoft.com/office/drawing/2014/main" id="{5BA81EF5-97F1-AD42-56BB-A1D4F125794F}"/>
              </a:ext>
            </a:extLst>
          </p:cNvPr>
          <p:cNvSpPr>
            <a:spLocks noEditPoints="1"/>
          </p:cNvSpPr>
          <p:nvPr/>
        </p:nvSpPr>
        <p:spPr bwMode="auto">
          <a:xfrm>
            <a:off x="10100594" y="3501778"/>
            <a:ext cx="380996" cy="400046"/>
          </a:xfrm>
          <a:custGeom>
            <a:avLst/>
            <a:gdLst/>
            <a:ahLst/>
            <a:cxnLst>
              <a:cxn ang="0">
                <a:pos x="244" y="128"/>
              </a:cxn>
              <a:cxn ang="0">
                <a:pos x="244" y="128"/>
              </a:cxn>
              <a:cxn ang="0">
                <a:pos x="116" y="256"/>
              </a:cxn>
              <a:cxn ang="0">
                <a:pos x="116" y="256"/>
              </a:cxn>
              <a:cxn ang="0">
                <a:pos x="0" y="140"/>
              </a:cxn>
              <a:cxn ang="0">
                <a:pos x="72" y="33"/>
              </a:cxn>
              <a:cxn ang="0">
                <a:pos x="72" y="33"/>
              </a:cxn>
              <a:cxn ang="0">
                <a:pos x="76" y="32"/>
              </a:cxn>
              <a:cxn ang="0">
                <a:pos x="88" y="44"/>
              </a:cxn>
              <a:cxn ang="0">
                <a:pos x="80" y="55"/>
              </a:cxn>
              <a:cxn ang="0">
                <a:pos x="80" y="55"/>
              </a:cxn>
              <a:cxn ang="0">
                <a:pos x="24" y="140"/>
              </a:cxn>
              <a:cxn ang="0">
                <a:pos x="116" y="232"/>
              </a:cxn>
              <a:cxn ang="0">
                <a:pos x="208" y="140"/>
              </a:cxn>
              <a:cxn ang="0">
                <a:pos x="152" y="55"/>
              </a:cxn>
              <a:cxn ang="0">
                <a:pos x="152" y="55"/>
              </a:cxn>
              <a:cxn ang="0">
                <a:pos x="144" y="44"/>
              </a:cxn>
              <a:cxn ang="0">
                <a:pos x="156" y="32"/>
              </a:cxn>
              <a:cxn ang="0">
                <a:pos x="160" y="33"/>
              </a:cxn>
              <a:cxn ang="0">
                <a:pos x="160" y="33"/>
              </a:cxn>
              <a:cxn ang="0">
                <a:pos x="232" y="140"/>
              </a:cxn>
              <a:cxn ang="0">
                <a:pos x="116" y="256"/>
              </a:cxn>
              <a:cxn ang="0">
                <a:pos x="116" y="132"/>
              </a:cxn>
              <a:cxn ang="0">
                <a:pos x="104" y="120"/>
              </a:cxn>
              <a:cxn ang="0">
                <a:pos x="104" y="49"/>
              </a:cxn>
              <a:cxn ang="0">
                <a:pos x="104" y="25"/>
              </a:cxn>
              <a:cxn ang="0">
                <a:pos x="104" y="12"/>
              </a:cxn>
              <a:cxn ang="0">
                <a:pos x="116" y="0"/>
              </a:cxn>
              <a:cxn ang="0">
                <a:pos x="128" y="12"/>
              </a:cxn>
              <a:cxn ang="0">
                <a:pos x="128" y="48"/>
              </a:cxn>
              <a:cxn ang="0">
                <a:pos x="128" y="72"/>
              </a:cxn>
              <a:cxn ang="0">
                <a:pos x="128" y="120"/>
              </a:cxn>
              <a:cxn ang="0">
                <a:pos x="116" y="132"/>
              </a:cxn>
            </a:cxnLst>
            <a:rect l="0" t="0" r="r" b="b"/>
            <a:pathLst>
              <a:path w="244" h="256">
                <a:moveTo>
                  <a:pt x="244" y="128"/>
                </a:moveTo>
                <a:cubicBezTo>
                  <a:pt x="244" y="128"/>
                  <a:pt x="244" y="128"/>
                  <a:pt x="244" y="128"/>
                </a:cubicBezTo>
                <a:moveTo>
                  <a:pt x="116" y="256"/>
                </a:moveTo>
                <a:cubicBezTo>
                  <a:pt x="116" y="256"/>
                  <a:pt x="116" y="256"/>
                  <a:pt x="116" y="256"/>
                </a:cubicBezTo>
                <a:cubicBezTo>
                  <a:pt x="52" y="256"/>
                  <a:pt x="0" y="204"/>
                  <a:pt x="0" y="140"/>
                </a:cubicBezTo>
                <a:cubicBezTo>
                  <a:pt x="0" y="92"/>
                  <a:pt x="30" y="50"/>
                  <a:pt x="72" y="33"/>
                </a:cubicBezTo>
                <a:cubicBezTo>
                  <a:pt x="72" y="33"/>
                  <a:pt x="72" y="33"/>
                  <a:pt x="72" y="33"/>
                </a:cubicBezTo>
                <a:cubicBezTo>
                  <a:pt x="73" y="32"/>
                  <a:pt x="75" y="32"/>
                  <a:pt x="76" y="32"/>
                </a:cubicBezTo>
                <a:cubicBezTo>
                  <a:pt x="83" y="32"/>
                  <a:pt x="88" y="37"/>
                  <a:pt x="88" y="44"/>
                </a:cubicBezTo>
                <a:cubicBezTo>
                  <a:pt x="88" y="49"/>
                  <a:pt x="85" y="54"/>
                  <a:pt x="80" y="55"/>
                </a:cubicBezTo>
                <a:cubicBezTo>
                  <a:pt x="80" y="55"/>
                  <a:pt x="80" y="55"/>
                  <a:pt x="80" y="55"/>
                </a:cubicBezTo>
                <a:cubicBezTo>
                  <a:pt x="47" y="69"/>
                  <a:pt x="24" y="102"/>
                  <a:pt x="24" y="140"/>
                </a:cubicBezTo>
                <a:cubicBezTo>
                  <a:pt x="24" y="191"/>
                  <a:pt x="65" y="232"/>
                  <a:pt x="116" y="232"/>
                </a:cubicBezTo>
                <a:cubicBezTo>
                  <a:pt x="167" y="232"/>
                  <a:pt x="208" y="191"/>
                  <a:pt x="208" y="140"/>
                </a:cubicBezTo>
                <a:cubicBezTo>
                  <a:pt x="208" y="102"/>
                  <a:pt x="185" y="69"/>
                  <a:pt x="152" y="55"/>
                </a:cubicBezTo>
                <a:cubicBezTo>
                  <a:pt x="152" y="55"/>
                  <a:pt x="152" y="55"/>
                  <a:pt x="152" y="55"/>
                </a:cubicBezTo>
                <a:cubicBezTo>
                  <a:pt x="147" y="54"/>
                  <a:pt x="144" y="49"/>
                  <a:pt x="144" y="44"/>
                </a:cubicBezTo>
                <a:cubicBezTo>
                  <a:pt x="144" y="37"/>
                  <a:pt x="149" y="32"/>
                  <a:pt x="156" y="32"/>
                </a:cubicBezTo>
                <a:cubicBezTo>
                  <a:pt x="157" y="32"/>
                  <a:pt x="159" y="32"/>
                  <a:pt x="160" y="33"/>
                </a:cubicBezTo>
                <a:cubicBezTo>
                  <a:pt x="160" y="33"/>
                  <a:pt x="160" y="33"/>
                  <a:pt x="160" y="33"/>
                </a:cubicBezTo>
                <a:cubicBezTo>
                  <a:pt x="202" y="50"/>
                  <a:pt x="232" y="92"/>
                  <a:pt x="232" y="140"/>
                </a:cubicBezTo>
                <a:cubicBezTo>
                  <a:pt x="232" y="204"/>
                  <a:pt x="180" y="256"/>
                  <a:pt x="116" y="256"/>
                </a:cubicBezTo>
                <a:moveTo>
                  <a:pt x="116" y="132"/>
                </a:moveTo>
                <a:cubicBezTo>
                  <a:pt x="109" y="132"/>
                  <a:pt x="104" y="127"/>
                  <a:pt x="104" y="120"/>
                </a:cubicBezTo>
                <a:cubicBezTo>
                  <a:pt x="104" y="49"/>
                  <a:pt x="104" y="49"/>
                  <a:pt x="104" y="49"/>
                </a:cubicBezTo>
                <a:cubicBezTo>
                  <a:pt x="104" y="25"/>
                  <a:pt x="104" y="25"/>
                  <a:pt x="104" y="25"/>
                </a:cubicBezTo>
                <a:cubicBezTo>
                  <a:pt x="104" y="12"/>
                  <a:pt x="104" y="12"/>
                  <a:pt x="104" y="12"/>
                </a:cubicBezTo>
                <a:cubicBezTo>
                  <a:pt x="104" y="5"/>
                  <a:pt x="109" y="0"/>
                  <a:pt x="116" y="0"/>
                </a:cubicBezTo>
                <a:cubicBezTo>
                  <a:pt x="123" y="0"/>
                  <a:pt x="128" y="5"/>
                  <a:pt x="128" y="12"/>
                </a:cubicBezTo>
                <a:cubicBezTo>
                  <a:pt x="128" y="48"/>
                  <a:pt x="128" y="48"/>
                  <a:pt x="128" y="48"/>
                </a:cubicBezTo>
                <a:cubicBezTo>
                  <a:pt x="128" y="72"/>
                  <a:pt x="128" y="72"/>
                  <a:pt x="128" y="72"/>
                </a:cubicBezTo>
                <a:cubicBezTo>
                  <a:pt x="128" y="120"/>
                  <a:pt x="128" y="120"/>
                  <a:pt x="128" y="120"/>
                </a:cubicBezTo>
                <a:cubicBezTo>
                  <a:pt x="128" y="127"/>
                  <a:pt x="123" y="132"/>
                  <a:pt x="116" y="132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3" name="Freeform 181">
            <a:extLst>
              <a:ext uri="{FF2B5EF4-FFF2-40B4-BE49-F238E27FC236}">
                <a16:creationId xmlns:a16="http://schemas.microsoft.com/office/drawing/2014/main" id="{281B834D-E8B1-C277-62A7-4C60C23CAF17}"/>
              </a:ext>
            </a:extLst>
          </p:cNvPr>
          <p:cNvSpPr>
            <a:spLocks noEditPoints="1"/>
          </p:cNvSpPr>
          <p:nvPr/>
        </p:nvSpPr>
        <p:spPr bwMode="auto">
          <a:xfrm>
            <a:off x="9379876" y="3514479"/>
            <a:ext cx="401634" cy="380996"/>
          </a:xfrm>
          <a:custGeom>
            <a:avLst/>
            <a:gdLst/>
            <a:ahLst/>
            <a:cxnLst>
              <a:cxn ang="0">
                <a:pos x="246" y="76"/>
              </a:cxn>
              <a:cxn ang="0">
                <a:pos x="180" y="10"/>
              </a:cxn>
              <a:cxn ang="0">
                <a:pos x="209" y="0"/>
              </a:cxn>
              <a:cxn ang="0">
                <a:pos x="256" y="47"/>
              </a:cxn>
              <a:cxn ang="0">
                <a:pos x="246" y="76"/>
              </a:cxn>
              <a:cxn ang="0">
                <a:pos x="244" y="128"/>
              </a:cxn>
              <a:cxn ang="0">
                <a:pos x="212" y="208"/>
              </a:cxn>
              <a:cxn ang="0">
                <a:pos x="229" y="224"/>
              </a:cxn>
              <a:cxn ang="0">
                <a:pos x="232" y="232"/>
              </a:cxn>
              <a:cxn ang="0">
                <a:pos x="220" y="244"/>
              </a:cxn>
              <a:cxn ang="0">
                <a:pos x="212" y="241"/>
              </a:cxn>
              <a:cxn ang="0">
                <a:pos x="194" y="223"/>
              </a:cxn>
              <a:cxn ang="0">
                <a:pos x="128" y="244"/>
              </a:cxn>
              <a:cxn ang="0">
                <a:pos x="62" y="223"/>
              </a:cxn>
              <a:cxn ang="0">
                <a:pos x="44" y="240"/>
              </a:cxn>
              <a:cxn ang="0">
                <a:pos x="36" y="244"/>
              </a:cxn>
              <a:cxn ang="0">
                <a:pos x="24" y="232"/>
              </a:cxn>
              <a:cxn ang="0">
                <a:pos x="28" y="224"/>
              </a:cxn>
              <a:cxn ang="0">
                <a:pos x="44" y="207"/>
              </a:cxn>
              <a:cxn ang="0">
                <a:pos x="12" y="128"/>
              </a:cxn>
              <a:cxn ang="0">
                <a:pos x="128" y="12"/>
              </a:cxn>
              <a:cxn ang="0">
                <a:pos x="244" y="128"/>
              </a:cxn>
              <a:cxn ang="0">
                <a:pos x="128" y="36"/>
              </a:cxn>
              <a:cxn ang="0">
                <a:pos x="36" y="128"/>
              </a:cxn>
              <a:cxn ang="0">
                <a:pos x="128" y="220"/>
              </a:cxn>
              <a:cxn ang="0">
                <a:pos x="220" y="128"/>
              </a:cxn>
              <a:cxn ang="0">
                <a:pos x="128" y="36"/>
              </a:cxn>
              <a:cxn ang="0">
                <a:pos x="176" y="140"/>
              </a:cxn>
              <a:cxn ang="0">
                <a:pos x="128" y="140"/>
              </a:cxn>
              <a:cxn ang="0">
                <a:pos x="116" y="128"/>
              </a:cxn>
              <a:cxn ang="0">
                <a:pos x="116" y="64"/>
              </a:cxn>
              <a:cxn ang="0">
                <a:pos x="128" y="52"/>
              </a:cxn>
              <a:cxn ang="0">
                <a:pos x="140" y="64"/>
              </a:cxn>
              <a:cxn ang="0">
                <a:pos x="140" y="116"/>
              </a:cxn>
              <a:cxn ang="0">
                <a:pos x="176" y="116"/>
              </a:cxn>
              <a:cxn ang="0">
                <a:pos x="188" y="128"/>
              </a:cxn>
              <a:cxn ang="0">
                <a:pos x="176" y="140"/>
              </a:cxn>
              <a:cxn ang="0">
                <a:pos x="10" y="78"/>
              </a:cxn>
              <a:cxn ang="0">
                <a:pos x="0" y="48"/>
              </a:cxn>
              <a:cxn ang="0">
                <a:pos x="48" y="0"/>
              </a:cxn>
              <a:cxn ang="0">
                <a:pos x="78" y="10"/>
              </a:cxn>
              <a:cxn ang="0">
                <a:pos x="10" y="78"/>
              </a:cxn>
            </a:cxnLst>
            <a:rect l="0" t="0" r="r" b="b"/>
            <a:pathLst>
              <a:path w="256" h="244">
                <a:moveTo>
                  <a:pt x="246" y="76"/>
                </a:moveTo>
                <a:cubicBezTo>
                  <a:pt x="233" y="46"/>
                  <a:pt x="210" y="23"/>
                  <a:pt x="180" y="10"/>
                </a:cubicBezTo>
                <a:cubicBezTo>
                  <a:pt x="188" y="4"/>
                  <a:pt x="198" y="0"/>
                  <a:pt x="209" y="0"/>
                </a:cubicBezTo>
                <a:cubicBezTo>
                  <a:pt x="235" y="0"/>
                  <a:pt x="256" y="21"/>
                  <a:pt x="256" y="47"/>
                </a:cubicBezTo>
                <a:cubicBezTo>
                  <a:pt x="256" y="58"/>
                  <a:pt x="252" y="68"/>
                  <a:pt x="246" y="76"/>
                </a:cubicBezTo>
                <a:moveTo>
                  <a:pt x="244" y="128"/>
                </a:moveTo>
                <a:cubicBezTo>
                  <a:pt x="244" y="159"/>
                  <a:pt x="232" y="187"/>
                  <a:pt x="212" y="208"/>
                </a:cubicBezTo>
                <a:cubicBezTo>
                  <a:pt x="229" y="224"/>
                  <a:pt x="229" y="224"/>
                  <a:pt x="229" y="224"/>
                </a:cubicBezTo>
                <a:cubicBezTo>
                  <a:pt x="231" y="226"/>
                  <a:pt x="232" y="229"/>
                  <a:pt x="232" y="232"/>
                </a:cubicBezTo>
                <a:cubicBezTo>
                  <a:pt x="232" y="239"/>
                  <a:pt x="227" y="244"/>
                  <a:pt x="220" y="244"/>
                </a:cubicBezTo>
                <a:cubicBezTo>
                  <a:pt x="217" y="244"/>
                  <a:pt x="214" y="243"/>
                  <a:pt x="212" y="241"/>
                </a:cubicBezTo>
                <a:cubicBezTo>
                  <a:pt x="194" y="223"/>
                  <a:pt x="194" y="223"/>
                  <a:pt x="194" y="223"/>
                </a:cubicBezTo>
                <a:cubicBezTo>
                  <a:pt x="176" y="236"/>
                  <a:pt x="153" y="244"/>
                  <a:pt x="128" y="244"/>
                </a:cubicBezTo>
                <a:cubicBezTo>
                  <a:pt x="103" y="244"/>
                  <a:pt x="81" y="236"/>
                  <a:pt x="62" y="223"/>
                </a:cubicBezTo>
                <a:cubicBezTo>
                  <a:pt x="44" y="240"/>
                  <a:pt x="44" y="240"/>
                  <a:pt x="44" y="240"/>
                </a:cubicBezTo>
                <a:cubicBezTo>
                  <a:pt x="42" y="243"/>
                  <a:pt x="39" y="244"/>
                  <a:pt x="36" y="244"/>
                </a:cubicBezTo>
                <a:cubicBezTo>
                  <a:pt x="29" y="244"/>
                  <a:pt x="24" y="239"/>
                  <a:pt x="24" y="232"/>
                </a:cubicBezTo>
                <a:cubicBezTo>
                  <a:pt x="24" y="229"/>
                  <a:pt x="25" y="226"/>
                  <a:pt x="28" y="224"/>
                </a:cubicBezTo>
                <a:cubicBezTo>
                  <a:pt x="44" y="207"/>
                  <a:pt x="44" y="207"/>
                  <a:pt x="44" y="207"/>
                </a:cubicBezTo>
                <a:cubicBezTo>
                  <a:pt x="24" y="187"/>
                  <a:pt x="12" y="159"/>
                  <a:pt x="12" y="128"/>
                </a:cubicBezTo>
                <a:cubicBezTo>
                  <a:pt x="12" y="64"/>
                  <a:pt x="64" y="12"/>
                  <a:pt x="128" y="12"/>
                </a:cubicBezTo>
                <a:cubicBezTo>
                  <a:pt x="192" y="12"/>
                  <a:pt x="244" y="64"/>
                  <a:pt x="244" y="128"/>
                </a:cubicBezTo>
                <a:moveTo>
                  <a:pt x="128" y="36"/>
                </a:moveTo>
                <a:cubicBezTo>
                  <a:pt x="77" y="36"/>
                  <a:pt x="36" y="77"/>
                  <a:pt x="36" y="128"/>
                </a:cubicBezTo>
                <a:cubicBezTo>
                  <a:pt x="36" y="179"/>
                  <a:pt x="77" y="220"/>
                  <a:pt x="128" y="220"/>
                </a:cubicBezTo>
                <a:cubicBezTo>
                  <a:pt x="179" y="220"/>
                  <a:pt x="220" y="179"/>
                  <a:pt x="220" y="128"/>
                </a:cubicBezTo>
                <a:cubicBezTo>
                  <a:pt x="220" y="77"/>
                  <a:pt x="179" y="36"/>
                  <a:pt x="128" y="36"/>
                </a:cubicBezTo>
                <a:moveTo>
                  <a:pt x="176" y="140"/>
                </a:moveTo>
                <a:cubicBezTo>
                  <a:pt x="128" y="140"/>
                  <a:pt x="128" y="140"/>
                  <a:pt x="128" y="140"/>
                </a:cubicBezTo>
                <a:cubicBezTo>
                  <a:pt x="121" y="140"/>
                  <a:pt x="116" y="135"/>
                  <a:pt x="116" y="128"/>
                </a:cubicBezTo>
                <a:cubicBezTo>
                  <a:pt x="116" y="64"/>
                  <a:pt x="116" y="64"/>
                  <a:pt x="116" y="64"/>
                </a:cubicBezTo>
                <a:cubicBezTo>
                  <a:pt x="116" y="57"/>
                  <a:pt x="121" y="52"/>
                  <a:pt x="128" y="52"/>
                </a:cubicBezTo>
                <a:cubicBezTo>
                  <a:pt x="135" y="52"/>
                  <a:pt x="140" y="57"/>
                  <a:pt x="140" y="64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76" y="116"/>
                  <a:pt x="176" y="116"/>
                  <a:pt x="176" y="116"/>
                </a:cubicBezTo>
                <a:cubicBezTo>
                  <a:pt x="183" y="116"/>
                  <a:pt x="188" y="121"/>
                  <a:pt x="188" y="128"/>
                </a:cubicBezTo>
                <a:cubicBezTo>
                  <a:pt x="188" y="135"/>
                  <a:pt x="183" y="140"/>
                  <a:pt x="176" y="140"/>
                </a:cubicBezTo>
                <a:moveTo>
                  <a:pt x="10" y="78"/>
                </a:moveTo>
                <a:cubicBezTo>
                  <a:pt x="4" y="69"/>
                  <a:pt x="0" y="59"/>
                  <a:pt x="0" y="48"/>
                </a:cubicBezTo>
                <a:cubicBezTo>
                  <a:pt x="0" y="21"/>
                  <a:pt x="21" y="0"/>
                  <a:pt x="48" y="0"/>
                </a:cubicBezTo>
                <a:cubicBezTo>
                  <a:pt x="59" y="0"/>
                  <a:pt x="69" y="4"/>
                  <a:pt x="78" y="10"/>
                </a:cubicBezTo>
                <a:cubicBezTo>
                  <a:pt x="47" y="23"/>
                  <a:pt x="23" y="47"/>
                  <a:pt x="10" y="78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4" name="Freeform 182">
            <a:extLst>
              <a:ext uri="{FF2B5EF4-FFF2-40B4-BE49-F238E27FC236}">
                <a16:creationId xmlns:a16="http://schemas.microsoft.com/office/drawing/2014/main" id="{7A72E69F-0E71-0A68-672C-44051C44F9AE}"/>
              </a:ext>
            </a:extLst>
          </p:cNvPr>
          <p:cNvSpPr>
            <a:spLocks noEditPoints="1"/>
          </p:cNvSpPr>
          <p:nvPr/>
        </p:nvSpPr>
        <p:spPr bwMode="auto">
          <a:xfrm>
            <a:off x="8679796" y="3501778"/>
            <a:ext cx="400046" cy="400046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80" y="140"/>
              </a:cxn>
              <a:cxn ang="0">
                <a:pos x="156" y="140"/>
              </a:cxn>
              <a:cxn ang="0">
                <a:pos x="140" y="140"/>
              </a:cxn>
              <a:cxn ang="0">
                <a:pos x="128" y="140"/>
              </a:cxn>
              <a:cxn ang="0">
                <a:pos x="116" y="128"/>
              </a:cxn>
              <a:cxn ang="0">
                <a:pos x="116" y="56"/>
              </a:cxn>
              <a:cxn ang="0">
                <a:pos x="128" y="44"/>
              </a:cxn>
              <a:cxn ang="0">
                <a:pos x="140" y="56"/>
              </a:cxn>
              <a:cxn ang="0">
                <a:pos x="140" y="116"/>
              </a:cxn>
              <a:cxn ang="0">
                <a:pos x="156" y="116"/>
              </a:cxn>
              <a:cxn ang="0">
                <a:pos x="180" y="116"/>
              </a:cxn>
              <a:cxn ang="0">
                <a:pos x="192" y="128"/>
              </a:cxn>
              <a:cxn ang="0">
                <a:pos x="180" y="140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80" y="140"/>
                </a:moveTo>
                <a:cubicBezTo>
                  <a:pt x="156" y="140"/>
                  <a:pt x="156" y="140"/>
                  <a:pt x="156" y="140"/>
                </a:cubicBezTo>
                <a:cubicBezTo>
                  <a:pt x="140" y="140"/>
                  <a:pt x="140" y="140"/>
                  <a:pt x="140" y="140"/>
                </a:cubicBezTo>
                <a:cubicBezTo>
                  <a:pt x="128" y="140"/>
                  <a:pt x="128" y="140"/>
                  <a:pt x="128" y="140"/>
                </a:cubicBezTo>
                <a:cubicBezTo>
                  <a:pt x="121" y="140"/>
                  <a:pt x="116" y="135"/>
                  <a:pt x="116" y="128"/>
                </a:cubicBezTo>
                <a:cubicBezTo>
                  <a:pt x="116" y="56"/>
                  <a:pt x="116" y="56"/>
                  <a:pt x="116" y="56"/>
                </a:cubicBezTo>
                <a:cubicBezTo>
                  <a:pt x="116" y="49"/>
                  <a:pt x="121" y="44"/>
                  <a:pt x="128" y="44"/>
                </a:cubicBezTo>
                <a:cubicBezTo>
                  <a:pt x="135" y="44"/>
                  <a:pt x="140" y="49"/>
                  <a:pt x="140" y="56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56" y="116"/>
                  <a:pt x="156" y="116"/>
                  <a:pt x="156" y="116"/>
                </a:cubicBezTo>
                <a:cubicBezTo>
                  <a:pt x="180" y="116"/>
                  <a:pt x="180" y="116"/>
                  <a:pt x="180" y="116"/>
                </a:cubicBezTo>
                <a:cubicBezTo>
                  <a:pt x="187" y="116"/>
                  <a:pt x="192" y="121"/>
                  <a:pt x="192" y="128"/>
                </a:cubicBezTo>
                <a:cubicBezTo>
                  <a:pt x="192" y="135"/>
                  <a:pt x="187" y="140"/>
                  <a:pt x="180" y="140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5" name="Freeform 183">
            <a:extLst>
              <a:ext uri="{FF2B5EF4-FFF2-40B4-BE49-F238E27FC236}">
                <a16:creationId xmlns:a16="http://schemas.microsoft.com/office/drawing/2014/main" id="{8409F3A1-A6D1-6F2A-A3F9-CB587210E0D5}"/>
              </a:ext>
            </a:extLst>
          </p:cNvPr>
          <p:cNvSpPr>
            <a:spLocks noEditPoints="1"/>
          </p:cNvSpPr>
          <p:nvPr/>
        </p:nvSpPr>
        <p:spPr bwMode="auto">
          <a:xfrm>
            <a:off x="7978128" y="3501778"/>
            <a:ext cx="401634" cy="400046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51" y="198"/>
              </a:cxn>
              <a:cxn ang="0">
                <a:pos x="80" y="188"/>
              </a:cxn>
              <a:cxn ang="0">
                <a:pos x="105" y="177"/>
              </a:cxn>
              <a:cxn ang="0">
                <a:pos x="105" y="158"/>
              </a:cxn>
              <a:cxn ang="0">
                <a:pos x="95" y="134"/>
              </a:cxn>
              <a:cxn ang="0">
                <a:pos x="89" y="125"/>
              </a:cxn>
              <a:cxn ang="0">
                <a:pos x="92" y="108"/>
              </a:cxn>
              <a:cxn ang="0">
                <a:pos x="90" y="87"/>
              </a:cxn>
              <a:cxn ang="0">
                <a:pos x="128" y="56"/>
              </a:cxn>
              <a:cxn ang="0">
                <a:pos x="166" y="87"/>
              </a:cxn>
              <a:cxn ang="0">
                <a:pos x="164" y="108"/>
              </a:cxn>
              <a:cxn ang="0">
                <a:pos x="167" y="124"/>
              </a:cxn>
              <a:cxn ang="0">
                <a:pos x="161" y="134"/>
              </a:cxn>
              <a:cxn ang="0">
                <a:pos x="151" y="158"/>
              </a:cxn>
              <a:cxn ang="0">
                <a:pos x="151" y="177"/>
              </a:cxn>
              <a:cxn ang="0">
                <a:pos x="176" y="188"/>
              </a:cxn>
              <a:cxn ang="0">
                <a:pos x="205" y="198"/>
              </a:cxn>
              <a:cxn ang="0">
                <a:pos x="232" y="128"/>
              </a:cxn>
              <a:cxn ang="0">
                <a:pos x="128" y="24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55"/>
                  <a:pt x="34" y="179"/>
                  <a:pt x="51" y="198"/>
                </a:cubicBezTo>
                <a:cubicBezTo>
                  <a:pt x="66" y="190"/>
                  <a:pt x="61" y="196"/>
                  <a:pt x="80" y="188"/>
                </a:cubicBezTo>
                <a:cubicBezTo>
                  <a:pt x="100" y="180"/>
                  <a:pt x="105" y="177"/>
                  <a:pt x="105" y="177"/>
                </a:cubicBezTo>
                <a:cubicBezTo>
                  <a:pt x="105" y="158"/>
                  <a:pt x="105" y="158"/>
                  <a:pt x="105" y="158"/>
                </a:cubicBezTo>
                <a:cubicBezTo>
                  <a:pt x="105" y="158"/>
                  <a:pt x="98" y="152"/>
                  <a:pt x="95" y="134"/>
                </a:cubicBezTo>
                <a:cubicBezTo>
                  <a:pt x="91" y="136"/>
                  <a:pt x="89" y="129"/>
                  <a:pt x="89" y="125"/>
                </a:cubicBezTo>
                <a:cubicBezTo>
                  <a:pt x="89" y="120"/>
                  <a:pt x="86" y="107"/>
                  <a:pt x="92" y="108"/>
                </a:cubicBezTo>
                <a:cubicBezTo>
                  <a:pt x="91" y="99"/>
                  <a:pt x="90" y="92"/>
                  <a:pt x="90" y="87"/>
                </a:cubicBezTo>
                <a:cubicBezTo>
                  <a:pt x="92" y="73"/>
                  <a:pt x="106" y="57"/>
                  <a:pt x="128" y="56"/>
                </a:cubicBezTo>
                <a:cubicBezTo>
                  <a:pt x="154" y="57"/>
                  <a:pt x="164" y="73"/>
                  <a:pt x="166" y="87"/>
                </a:cubicBezTo>
                <a:cubicBezTo>
                  <a:pt x="166" y="92"/>
                  <a:pt x="165" y="99"/>
                  <a:pt x="164" y="108"/>
                </a:cubicBezTo>
                <a:cubicBezTo>
                  <a:pt x="170" y="107"/>
                  <a:pt x="167" y="120"/>
                  <a:pt x="167" y="124"/>
                </a:cubicBezTo>
                <a:cubicBezTo>
                  <a:pt x="167" y="129"/>
                  <a:pt x="165" y="136"/>
                  <a:pt x="161" y="134"/>
                </a:cubicBezTo>
                <a:cubicBezTo>
                  <a:pt x="158" y="152"/>
                  <a:pt x="151" y="158"/>
                  <a:pt x="151" y="158"/>
                </a:cubicBezTo>
                <a:cubicBezTo>
                  <a:pt x="151" y="177"/>
                  <a:pt x="151" y="177"/>
                  <a:pt x="151" y="177"/>
                </a:cubicBezTo>
                <a:cubicBezTo>
                  <a:pt x="151" y="177"/>
                  <a:pt x="156" y="180"/>
                  <a:pt x="176" y="188"/>
                </a:cubicBezTo>
                <a:cubicBezTo>
                  <a:pt x="195" y="196"/>
                  <a:pt x="190" y="190"/>
                  <a:pt x="205" y="198"/>
                </a:cubicBezTo>
                <a:cubicBezTo>
                  <a:pt x="222" y="179"/>
                  <a:pt x="232" y="155"/>
                  <a:pt x="232" y="128"/>
                </a:cubicBezTo>
                <a:cubicBezTo>
                  <a:pt x="232" y="71"/>
                  <a:pt x="185" y="24"/>
                  <a:pt x="128" y="24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6" name="Freeform 184">
            <a:extLst>
              <a:ext uri="{FF2B5EF4-FFF2-40B4-BE49-F238E27FC236}">
                <a16:creationId xmlns:a16="http://schemas.microsoft.com/office/drawing/2014/main" id="{17637D3E-4519-9D69-BACE-30C9437EF414}"/>
              </a:ext>
            </a:extLst>
          </p:cNvPr>
          <p:cNvSpPr>
            <a:spLocks noEditPoints="1"/>
          </p:cNvSpPr>
          <p:nvPr/>
        </p:nvSpPr>
        <p:spPr bwMode="auto">
          <a:xfrm>
            <a:off x="7278047" y="3614490"/>
            <a:ext cx="400046" cy="280984"/>
          </a:xfrm>
          <a:custGeom>
            <a:avLst/>
            <a:gdLst/>
            <a:ahLst/>
            <a:cxnLst>
              <a:cxn ang="0">
                <a:pos x="256" y="172"/>
              </a:cxn>
              <a:cxn ang="0">
                <a:pos x="256" y="172"/>
              </a:cxn>
              <a:cxn ang="0">
                <a:pos x="248" y="180"/>
              </a:cxn>
              <a:cxn ang="0">
                <a:pos x="188" y="180"/>
              </a:cxn>
              <a:cxn ang="0">
                <a:pos x="196" y="170"/>
              </a:cxn>
              <a:cxn ang="0">
                <a:pos x="196" y="170"/>
              </a:cxn>
              <a:cxn ang="0">
                <a:pos x="196" y="170"/>
              </a:cxn>
              <a:cxn ang="0">
                <a:pos x="170" y="121"/>
              </a:cxn>
              <a:cxn ang="0">
                <a:pos x="152" y="115"/>
              </a:cxn>
              <a:cxn ang="0">
                <a:pos x="152" y="100"/>
              </a:cxn>
              <a:cxn ang="0">
                <a:pos x="144" y="80"/>
              </a:cxn>
              <a:cxn ang="0">
                <a:pos x="139" y="72"/>
              </a:cxn>
              <a:cxn ang="0">
                <a:pos x="141" y="59"/>
              </a:cxn>
              <a:cxn ang="0">
                <a:pos x="140" y="42"/>
              </a:cxn>
              <a:cxn ang="0">
                <a:pos x="171" y="16"/>
              </a:cxn>
              <a:cxn ang="0">
                <a:pos x="202" y="42"/>
              </a:cxn>
              <a:cxn ang="0">
                <a:pos x="200" y="59"/>
              </a:cxn>
              <a:cxn ang="0">
                <a:pos x="203" y="72"/>
              </a:cxn>
              <a:cxn ang="0">
                <a:pos x="197" y="80"/>
              </a:cxn>
              <a:cxn ang="0">
                <a:pos x="189" y="100"/>
              </a:cxn>
              <a:cxn ang="0">
                <a:pos x="189" y="115"/>
              </a:cxn>
              <a:cxn ang="0">
                <a:pos x="210" y="124"/>
              </a:cxn>
              <a:cxn ang="0">
                <a:pos x="234" y="133"/>
              </a:cxn>
              <a:cxn ang="0">
                <a:pos x="256" y="172"/>
              </a:cxn>
              <a:cxn ang="0">
                <a:pos x="136" y="119"/>
              </a:cxn>
              <a:cxn ang="0">
                <a:pos x="163" y="128"/>
              </a:cxn>
              <a:cxn ang="0">
                <a:pos x="187" y="171"/>
              </a:cxn>
              <a:cxn ang="0">
                <a:pos x="187" y="171"/>
              </a:cxn>
              <a:cxn ang="0">
                <a:pos x="187" y="171"/>
              </a:cxn>
              <a:cxn ang="0">
                <a:pos x="178" y="180"/>
              </a:cxn>
              <a:cxn ang="0">
                <a:pos x="9" y="180"/>
              </a:cxn>
              <a:cxn ang="0">
                <a:pos x="0" y="171"/>
              </a:cxn>
              <a:cxn ang="0">
                <a:pos x="0" y="171"/>
              </a:cxn>
              <a:cxn ang="0">
                <a:pos x="0" y="171"/>
              </a:cxn>
              <a:cxn ang="0">
                <a:pos x="23" y="128"/>
              </a:cxn>
              <a:cxn ang="0">
                <a:pos x="50" y="119"/>
              </a:cxn>
              <a:cxn ang="0">
                <a:pos x="73" y="109"/>
              </a:cxn>
              <a:cxn ang="0">
                <a:pos x="73" y="92"/>
              </a:cxn>
              <a:cxn ang="0">
                <a:pos x="64" y="70"/>
              </a:cxn>
              <a:cxn ang="0">
                <a:pos x="58" y="62"/>
              </a:cxn>
              <a:cxn ang="0">
                <a:pos x="61" y="47"/>
              </a:cxn>
              <a:cxn ang="0">
                <a:pos x="60" y="28"/>
              </a:cxn>
              <a:cxn ang="0">
                <a:pos x="93" y="0"/>
              </a:cxn>
              <a:cxn ang="0">
                <a:pos x="127" y="28"/>
              </a:cxn>
              <a:cxn ang="0">
                <a:pos x="126" y="47"/>
              </a:cxn>
              <a:cxn ang="0">
                <a:pos x="128" y="62"/>
              </a:cxn>
              <a:cxn ang="0">
                <a:pos x="123" y="70"/>
              </a:cxn>
              <a:cxn ang="0">
                <a:pos x="114" y="92"/>
              </a:cxn>
              <a:cxn ang="0">
                <a:pos x="114" y="109"/>
              </a:cxn>
              <a:cxn ang="0">
                <a:pos x="136" y="119"/>
              </a:cxn>
            </a:cxnLst>
            <a:rect l="0" t="0" r="r" b="b"/>
            <a:pathLst>
              <a:path w="256" h="180">
                <a:moveTo>
                  <a:pt x="256" y="172"/>
                </a:moveTo>
                <a:cubicBezTo>
                  <a:pt x="256" y="172"/>
                  <a:pt x="256" y="172"/>
                  <a:pt x="256" y="172"/>
                </a:cubicBezTo>
                <a:cubicBezTo>
                  <a:pt x="256" y="176"/>
                  <a:pt x="252" y="180"/>
                  <a:pt x="248" y="180"/>
                </a:cubicBezTo>
                <a:cubicBezTo>
                  <a:pt x="188" y="180"/>
                  <a:pt x="188" y="180"/>
                  <a:pt x="188" y="180"/>
                </a:cubicBezTo>
                <a:cubicBezTo>
                  <a:pt x="193" y="179"/>
                  <a:pt x="196" y="175"/>
                  <a:pt x="196" y="170"/>
                </a:cubicBezTo>
                <a:cubicBezTo>
                  <a:pt x="196" y="170"/>
                  <a:pt x="196" y="170"/>
                  <a:pt x="196" y="170"/>
                </a:cubicBezTo>
                <a:cubicBezTo>
                  <a:pt x="196" y="170"/>
                  <a:pt x="196" y="170"/>
                  <a:pt x="196" y="170"/>
                </a:cubicBezTo>
                <a:cubicBezTo>
                  <a:pt x="196" y="170"/>
                  <a:pt x="196" y="134"/>
                  <a:pt x="170" y="121"/>
                </a:cubicBezTo>
                <a:cubicBezTo>
                  <a:pt x="158" y="116"/>
                  <a:pt x="158" y="117"/>
                  <a:pt x="152" y="115"/>
                </a:cubicBezTo>
                <a:cubicBezTo>
                  <a:pt x="152" y="100"/>
                  <a:pt x="152" y="100"/>
                  <a:pt x="152" y="100"/>
                </a:cubicBezTo>
                <a:cubicBezTo>
                  <a:pt x="152" y="100"/>
                  <a:pt x="146" y="95"/>
                  <a:pt x="144" y="80"/>
                </a:cubicBezTo>
                <a:cubicBezTo>
                  <a:pt x="140" y="81"/>
                  <a:pt x="139" y="76"/>
                  <a:pt x="139" y="72"/>
                </a:cubicBezTo>
                <a:cubicBezTo>
                  <a:pt x="139" y="69"/>
                  <a:pt x="137" y="58"/>
                  <a:pt x="141" y="59"/>
                </a:cubicBezTo>
                <a:cubicBezTo>
                  <a:pt x="140" y="52"/>
                  <a:pt x="140" y="45"/>
                  <a:pt x="140" y="42"/>
                </a:cubicBezTo>
                <a:cubicBezTo>
                  <a:pt x="141" y="30"/>
                  <a:pt x="153" y="17"/>
                  <a:pt x="171" y="16"/>
                </a:cubicBezTo>
                <a:cubicBezTo>
                  <a:pt x="192" y="17"/>
                  <a:pt x="200" y="30"/>
                  <a:pt x="202" y="42"/>
                </a:cubicBezTo>
                <a:cubicBezTo>
                  <a:pt x="202" y="45"/>
                  <a:pt x="201" y="52"/>
                  <a:pt x="200" y="59"/>
                </a:cubicBezTo>
                <a:cubicBezTo>
                  <a:pt x="205" y="58"/>
                  <a:pt x="203" y="69"/>
                  <a:pt x="203" y="72"/>
                </a:cubicBezTo>
                <a:cubicBezTo>
                  <a:pt x="202" y="76"/>
                  <a:pt x="201" y="81"/>
                  <a:pt x="197" y="80"/>
                </a:cubicBezTo>
                <a:cubicBezTo>
                  <a:pt x="195" y="95"/>
                  <a:pt x="189" y="100"/>
                  <a:pt x="189" y="100"/>
                </a:cubicBezTo>
                <a:cubicBezTo>
                  <a:pt x="189" y="115"/>
                  <a:pt x="189" y="115"/>
                  <a:pt x="189" y="115"/>
                </a:cubicBezTo>
                <a:cubicBezTo>
                  <a:pt x="189" y="115"/>
                  <a:pt x="193" y="117"/>
                  <a:pt x="210" y="124"/>
                </a:cubicBezTo>
                <a:cubicBezTo>
                  <a:pt x="226" y="131"/>
                  <a:pt x="221" y="126"/>
                  <a:pt x="234" y="133"/>
                </a:cubicBezTo>
                <a:cubicBezTo>
                  <a:pt x="256" y="143"/>
                  <a:pt x="256" y="172"/>
                  <a:pt x="256" y="172"/>
                </a:cubicBezTo>
                <a:close/>
                <a:moveTo>
                  <a:pt x="136" y="119"/>
                </a:moveTo>
                <a:cubicBezTo>
                  <a:pt x="154" y="126"/>
                  <a:pt x="149" y="121"/>
                  <a:pt x="163" y="128"/>
                </a:cubicBezTo>
                <a:cubicBezTo>
                  <a:pt x="187" y="139"/>
                  <a:pt x="187" y="171"/>
                  <a:pt x="187" y="171"/>
                </a:cubicBezTo>
                <a:cubicBezTo>
                  <a:pt x="187" y="171"/>
                  <a:pt x="187" y="171"/>
                  <a:pt x="187" y="171"/>
                </a:cubicBezTo>
                <a:cubicBezTo>
                  <a:pt x="187" y="171"/>
                  <a:pt x="187" y="171"/>
                  <a:pt x="187" y="171"/>
                </a:cubicBezTo>
                <a:cubicBezTo>
                  <a:pt x="187" y="176"/>
                  <a:pt x="183" y="180"/>
                  <a:pt x="178" y="180"/>
                </a:cubicBezTo>
                <a:cubicBezTo>
                  <a:pt x="9" y="180"/>
                  <a:pt x="9" y="180"/>
                  <a:pt x="9" y="180"/>
                </a:cubicBezTo>
                <a:cubicBezTo>
                  <a:pt x="4" y="180"/>
                  <a:pt x="0" y="176"/>
                  <a:pt x="0" y="171"/>
                </a:cubicBezTo>
                <a:cubicBezTo>
                  <a:pt x="0" y="171"/>
                  <a:pt x="0" y="171"/>
                  <a:pt x="0" y="171"/>
                </a:cubicBezTo>
                <a:cubicBezTo>
                  <a:pt x="0" y="171"/>
                  <a:pt x="0" y="171"/>
                  <a:pt x="0" y="171"/>
                </a:cubicBezTo>
                <a:cubicBezTo>
                  <a:pt x="0" y="171"/>
                  <a:pt x="0" y="139"/>
                  <a:pt x="23" y="128"/>
                </a:cubicBezTo>
                <a:cubicBezTo>
                  <a:pt x="38" y="121"/>
                  <a:pt x="32" y="127"/>
                  <a:pt x="50" y="119"/>
                </a:cubicBezTo>
                <a:cubicBezTo>
                  <a:pt x="69" y="112"/>
                  <a:pt x="73" y="109"/>
                  <a:pt x="73" y="109"/>
                </a:cubicBezTo>
                <a:cubicBezTo>
                  <a:pt x="73" y="92"/>
                  <a:pt x="73" y="92"/>
                  <a:pt x="73" y="92"/>
                </a:cubicBezTo>
                <a:cubicBezTo>
                  <a:pt x="73" y="92"/>
                  <a:pt x="66" y="87"/>
                  <a:pt x="64" y="70"/>
                </a:cubicBezTo>
                <a:cubicBezTo>
                  <a:pt x="60" y="72"/>
                  <a:pt x="58" y="65"/>
                  <a:pt x="58" y="62"/>
                </a:cubicBezTo>
                <a:cubicBezTo>
                  <a:pt x="58" y="58"/>
                  <a:pt x="56" y="46"/>
                  <a:pt x="61" y="47"/>
                </a:cubicBezTo>
                <a:cubicBezTo>
                  <a:pt x="60" y="39"/>
                  <a:pt x="59" y="32"/>
                  <a:pt x="60" y="28"/>
                </a:cubicBezTo>
                <a:cubicBezTo>
                  <a:pt x="61" y="15"/>
                  <a:pt x="74" y="1"/>
                  <a:pt x="93" y="0"/>
                </a:cubicBezTo>
                <a:cubicBezTo>
                  <a:pt x="117" y="1"/>
                  <a:pt x="126" y="15"/>
                  <a:pt x="127" y="28"/>
                </a:cubicBezTo>
                <a:cubicBezTo>
                  <a:pt x="128" y="32"/>
                  <a:pt x="127" y="39"/>
                  <a:pt x="126" y="47"/>
                </a:cubicBezTo>
                <a:cubicBezTo>
                  <a:pt x="131" y="46"/>
                  <a:pt x="129" y="58"/>
                  <a:pt x="128" y="62"/>
                </a:cubicBezTo>
                <a:cubicBezTo>
                  <a:pt x="128" y="65"/>
                  <a:pt x="127" y="72"/>
                  <a:pt x="123" y="70"/>
                </a:cubicBezTo>
                <a:cubicBezTo>
                  <a:pt x="120" y="87"/>
                  <a:pt x="114" y="92"/>
                  <a:pt x="114" y="92"/>
                </a:cubicBezTo>
                <a:cubicBezTo>
                  <a:pt x="114" y="109"/>
                  <a:pt x="114" y="109"/>
                  <a:pt x="114" y="109"/>
                </a:cubicBezTo>
                <a:cubicBezTo>
                  <a:pt x="114" y="109"/>
                  <a:pt x="118" y="111"/>
                  <a:pt x="136" y="119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7" name="Freeform 185">
            <a:extLst>
              <a:ext uri="{FF2B5EF4-FFF2-40B4-BE49-F238E27FC236}">
                <a16:creationId xmlns:a16="http://schemas.microsoft.com/office/drawing/2014/main" id="{765354DA-F29E-A01C-CF85-DBEBF8896810}"/>
              </a:ext>
            </a:extLst>
          </p:cNvPr>
          <p:cNvSpPr>
            <a:spLocks noEditPoints="1"/>
          </p:cNvSpPr>
          <p:nvPr/>
        </p:nvSpPr>
        <p:spPr bwMode="auto">
          <a:xfrm>
            <a:off x="6577966" y="3508129"/>
            <a:ext cx="400046" cy="387346"/>
          </a:xfrm>
          <a:custGeom>
            <a:avLst/>
            <a:gdLst/>
            <a:ahLst/>
            <a:cxnLst>
              <a:cxn ang="0">
                <a:pos x="252" y="216"/>
              </a:cxn>
              <a:cxn ang="0">
                <a:pos x="252" y="216"/>
              </a:cxn>
              <a:cxn ang="0">
                <a:pos x="224" y="244"/>
              </a:cxn>
              <a:cxn ang="0">
                <a:pos x="216" y="248"/>
              </a:cxn>
              <a:cxn ang="0">
                <a:pos x="204" y="236"/>
              </a:cxn>
              <a:cxn ang="0">
                <a:pos x="208" y="228"/>
              </a:cxn>
              <a:cxn ang="0">
                <a:pos x="215" y="220"/>
              </a:cxn>
              <a:cxn ang="0">
                <a:pos x="160" y="220"/>
              </a:cxn>
              <a:cxn ang="0">
                <a:pos x="148" y="208"/>
              </a:cxn>
              <a:cxn ang="0">
                <a:pos x="160" y="196"/>
              </a:cxn>
              <a:cxn ang="0">
                <a:pos x="215" y="196"/>
              </a:cxn>
              <a:cxn ang="0">
                <a:pos x="208" y="188"/>
              </a:cxn>
              <a:cxn ang="0">
                <a:pos x="204" y="180"/>
              </a:cxn>
              <a:cxn ang="0">
                <a:pos x="216" y="168"/>
              </a:cxn>
              <a:cxn ang="0">
                <a:pos x="224" y="172"/>
              </a:cxn>
              <a:cxn ang="0">
                <a:pos x="252" y="200"/>
              </a:cxn>
              <a:cxn ang="0">
                <a:pos x="256" y="208"/>
              </a:cxn>
              <a:cxn ang="0">
                <a:pos x="252" y="216"/>
              </a:cxn>
              <a:cxn ang="0">
                <a:pos x="192" y="184"/>
              </a:cxn>
              <a:cxn ang="0">
                <a:pos x="160" y="184"/>
              </a:cxn>
              <a:cxn ang="0">
                <a:pos x="136" y="208"/>
              </a:cxn>
              <a:cxn ang="0">
                <a:pos x="160" y="232"/>
              </a:cxn>
              <a:cxn ang="0">
                <a:pos x="192" y="232"/>
              </a:cxn>
              <a:cxn ang="0">
                <a:pos x="192" y="236"/>
              </a:cxn>
              <a:cxn ang="0">
                <a:pos x="195" y="248"/>
              </a:cxn>
              <a:cxn ang="0">
                <a:pos x="12" y="248"/>
              </a:cxn>
              <a:cxn ang="0">
                <a:pos x="0" y="236"/>
              </a:cxn>
              <a:cxn ang="0">
                <a:pos x="0" y="236"/>
              </a:cxn>
              <a:cxn ang="0">
                <a:pos x="0" y="236"/>
              </a:cxn>
              <a:cxn ang="0">
                <a:pos x="32" y="176"/>
              </a:cxn>
              <a:cxn ang="0">
                <a:pos x="69" y="164"/>
              </a:cxn>
              <a:cxn ang="0">
                <a:pos x="100" y="150"/>
              </a:cxn>
              <a:cxn ang="0">
                <a:pos x="100" y="127"/>
              </a:cxn>
              <a:cxn ang="0">
                <a:pos x="88" y="97"/>
              </a:cxn>
              <a:cxn ang="0">
                <a:pos x="80" y="85"/>
              </a:cxn>
              <a:cxn ang="0">
                <a:pos x="84" y="65"/>
              </a:cxn>
              <a:cxn ang="0">
                <a:pos x="82" y="39"/>
              </a:cxn>
              <a:cxn ang="0">
                <a:pos x="128" y="0"/>
              </a:cxn>
              <a:cxn ang="0">
                <a:pos x="175" y="39"/>
              </a:cxn>
              <a:cxn ang="0">
                <a:pos x="172" y="65"/>
              </a:cxn>
              <a:cxn ang="0">
                <a:pos x="176" y="85"/>
              </a:cxn>
              <a:cxn ang="0">
                <a:pos x="168" y="97"/>
              </a:cxn>
              <a:cxn ang="0">
                <a:pos x="156" y="126"/>
              </a:cxn>
              <a:cxn ang="0">
                <a:pos x="156" y="150"/>
              </a:cxn>
              <a:cxn ang="0">
                <a:pos x="187" y="164"/>
              </a:cxn>
              <a:cxn ang="0">
                <a:pos x="196" y="167"/>
              </a:cxn>
              <a:cxn ang="0">
                <a:pos x="192" y="180"/>
              </a:cxn>
              <a:cxn ang="0">
                <a:pos x="192" y="184"/>
              </a:cxn>
              <a:cxn ang="0">
                <a:pos x="256" y="236"/>
              </a:cxn>
              <a:cxn ang="0">
                <a:pos x="256" y="236"/>
              </a:cxn>
              <a:cxn ang="0">
                <a:pos x="256" y="236"/>
              </a:cxn>
              <a:cxn ang="0">
                <a:pos x="244" y="248"/>
              </a:cxn>
              <a:cxn ang="0">
                <a:pos x="238" y="248"/>
              </a:cxn>
              <a:cxn ang="0">
                <a:pos x="256" y="230"/>
              </a:cxn>
              <a:cxn ang="0">
                <a:pos x="256" y="236"/>
              </a:cxn>
            </a:cxnLst>
            <a:rect l="0" t="0" r="r" b="b"/>
            <a:pathLst>
              <a:path w="256" h="248">
                <a:moveTo>
                  <a:pt x="252" y="216"/>
                </a:moveTo>
                <a:cubicBezTo>
                  <a:pt x="252" y="216"/>
                  <a:pt x="252" y="216"/>
                  <a:pt x="252" y="216"/>
                </a:cubicBezTo>
                <a:cubicBezTo>
                  <a:pt x="224" y="244"/>
                  <a:pt x="224" y="244"/>
                  <a:pt x="224" y="244"/>
                </a:cubicBezTo>
                <a:cubicBezTo>
                  <a:pt x="222" y="247"/>
                  <a:pt x="219" y="248"/>
                  <a:pt x="216" y="248"/>
                </a:cubicBezTo>
                <a:cubicBezTo>
                  <a:pt x="209" y="248"/>
                  <a:pt x="204" y="243"/>
                  <a:pt x="204" y="236"/>
                </a:cubicBezTo>
                <a:cubicBezTo>
                  <a:pt x="204" y="233"/>
                  <a:pt x="205" y="230"/>
                  <a:pt x="208" y="228"/>
                </a:cubicBezTo>
                <a:cubicBezTo>
                  <a:pt x="215" y="220"/>
                  <a:pt x="215" y="220"/>
                  <a:pt x="215" y="220"/>
                </a:cubicBezTo>
                <a:cubicBezTo>
                  <a:pt x="160" y="220"/>
                  <a:pt x="160" y="220"/>
                  <a:pt x="160" y="220"/>
                </a:cubicBezTo>
                <a:cubicBezTo>
                  <a:pt x="153" y="220"/>
                  <a:pt x="148" y="215"/>
                  <a:pt x="148" y="208"/>
                </a:cubicBezTo>
                <a:cubicBezTo>
                  <a:pt x="148" y="201"/>
                  <a:pt x="153" y="196"/>
                  <a:pt x="160" y="196"/>
                </a:cubicBezTo>
                <a:cubicBezTo>
                  <a:pt x="215" y="196"/>
                  <a:pt x="215" y="196"/>
                  <a:pt x="215" y="196"/>
                </a:cubicBezTo>
                <a:cubicBezTo>
                  <a:pt x="208" y="188"/>
                  <a:pt x="208" y="188"/>
                  <a:pt x="208" y="188"/>
                </a:cubicBezTo>
                <a:cubicBezTo>
                  <a:pt x="205" y="186"/>
                  <a:pt x="204" y="183"/>
                  <a:pt x="204" y="180"/>
                </a:cubicBezTo>
                <a:cubicBezTo>
                  <a:pt x="204" y="173"/>
                  <a:pt x="209" y="168"/>
                  <a:pt x="216" y="168"/>
                </a:cubicBezTo>
                <a:cubicBezTo>
                  <a:pt x="219" y="168"/>
                  <a:pt x="222" y="169"/>
                  <a:pt x="224" y="172"/>
                </a:cubicBezTo>
                <a:cubicBezTo>
                  <a:pt x="252" y="200"/>
                  <a:pt x="252" y="200"/>
                  <a:pt x="252" y="200"/>
                </a:cubicBezTo>
                <a:cubicBezTo>
                  <a:pt x="255" y="202"/>
                  <a:pt x="256" y="205"/>
                  <a:pt x="256" y="208"/>
                </a:cubicBezTo>
                <a:cubicBezTo>
                  <a:pt x="256" y="211"/>
                  <a:pt x="255" y="214"/>
                  <a:pt x="252" y="216"/>
                </a:cubicBezTo>
                <a:moveTo>
                  <a:pt x="192" y="184"/>
                </a:moveTo>
                <a:cubicBezTo>
                  <a:pt x="160" y="184"/>
                  <a:pt x="160" y="184"/>
                  <a:pt x="160" y="184"/>
                </a:cubicBezTo>
                <a:cubicBezTo>
                  <a:pt x="147" y="184"/>
                  <a:pt x="136" y="195"/>
                  <a:pt x="136" y="208"/>
                </a:cubicBezTo>
                <a:cubicBezTo>
                  <a:pt x="136" y="221"/>
                  <a:pt x="147" y="232"/>
                  <a:pt x="160" y="232"/>
                </a:cubicBezTo>
                <a:cubicBezTo>
                  <a:pt x="192" y="232"/>
                  <a:pt x="192" y="232"/>
                  <a:pt x="192" y="232"/>
                </a:cubicBezTo>
                <a:cubicBezTo>
                  <a:pt x="192" y="233"/>
                  <a:pt x="192" y="235"/>
                  <a:pt x="192" y="236"/>
                </a:cubicBezTo>
                <a:cubicBezTo>
                  <a:pt x="192" y="240"/>
                  <a:pt x="193" y="244"/>
                  <a:pt x="195" y="248"/>
                </a:cubicBezTo>
                <a:cubicBezTo>
                  <a:pt x="12" y="248"/>
                  <a:pt x="12" y="248"/>
                  <a:pt x="12" y="248"/>
                </a:cubicBezTo>
                <a:cubicBezTo>
                  <a:pt x="5" y="248"/>
                  <a:pt x="0" y="243"/>
                  <a:pt x="0" y="236"/>
                </a:cubicBezTo>
                <a:cubicBezTo>
                  <a:pt x="0" y="236"/>
                  <a:pt x="0" y="236"/>
                  <a:pt x="0" y="236"/>
                </a:cubicBezTo>
                <a:cubicBezTo>
                  <a:pt x="0" y="236"/>
                  <a:pt x="0" y="236"/>
                  <a:pt x="0" y="236"/>
                </a:cubicBezTo>
                <a:cubicBezTo>
                  <a:pt x="0" y="236"/>
                  <a:pt x="0" y="192"/>
                  <a:pt x="32" y="176"/>
                </a:cubicBezTo>
                <a:cubicBezTo>
                  <a:pt x="52" y="166"/>
                  <a:pt x="44" y="174"/>
                  <a:pt x="69" y="164"/>
                </a:cubicBezTo>
                <a:cubicBezTo>
                  <a:pt x="94" y="154"/>
                  <a:pt x="100" y="150"/>
                  <a:pt x="100" y="150"/>
                </a:cubicBezTo>
                <a:cubicBezTo>
                  <a:pt x="100" y="127"/>
                  <a:pt x="100" y="127"/>
                  <a:pt x="100" y="127"/>
                </a:cubicBezTo>
                <a:cubicBezTo>
                  <a:pt x="100" y="127"/>
                  <a:pt x="91" y="119"/>
                  <a:pt x="88" y="97"/>
                </a:cubicBezTo>
                <a:cubicBezTo>
                  <a:pt x="82" y="99"/>
                  <a:pt x="80" y="90"/>
                  <a:pt x="80" y="85"/>
                </a:cubicBezTo>
                <a:cubicBezTo>
                  <a:pt x="80" y="80"/>
                  <a:pt x="77" y="63"/>
                  <a:pt x="84" y="65"/>
                </a:cubicBezTo>
                <a:cubicBezTo>
                  <a:pt x="82" y="54"/>
                  <a:pt x="81" y="44"/>
                  <a:pt x="82" y="39"/>
                </a:cubicBezTo>
                <a:cubicBezTo>
                  <a:pt x="83" y="21"/>
                  <a:pt x="101" y="1"/>
                  <a:pt x="128" y="0"/>
                </a:cubicBezTo>
                <a:cubicBezTo>
                  <a:pt x="160" y="1"/>
                  <a:pt x="173" y="21"/>
                  <a:pt x="175" y="39"/>
                </a:cubicBezTo>
                <a:cubicBezTo>
                  <a:pt x="175" y="44"/>
                  <a:pt x="174" y="54"/>
                  <a:pt x="172" y="65"/>
                </a:cubicBezTo>
                <a:cubicBezTo>
                  <a:pt x="180" y="63"/>
                  <a:pt x="177" y="80"/>
                  <a:pt x="176" y="85"/>
                </a:cubicBezTo>
                <a:cubicBezTo>
                  <a:pt x="176" y="90"/>
                  <a:pt x="174" y="99"/>
                  <a:pt x="168" y="97"/>
                </a:cubicBezTo>
                <a:cubicBezTo>
                  <a:pt x="165" y="119"/>
                  <a:pt x="156" y="126"/>
                  <a:pt x="156" y="126"/>
                </a:cubicBezTo>
                <a:cubicBezTo>
                  <a:pt x="156" y="150"/>
                  <a:pt x="156" y="150"/>
                  <a:pt x="156" y="150"/>
                </a:cubicBezTo>
                <a:cubicBezTo>
                  <a:pt x="156" y="150"/>
                  <a:pt x="162" y="153"/>
                  <a:pt x="187" y="164"/>
                </a:cubicBezTo>
                <a:cubicBezTo>
                  <a:pt x="190" y="165"/>
                  <a:pt x="193" y="166"/>
                  <a:pt x="196" y="167"/>
                </a:cubicBezTo>
                <a:cubicBezTo>
                  <a:pt x="193" y="171"/>
                  <a:pt x="192" y="175"/>
                  <a:pt x="192" y="180"/>
                </a:cubicBezTo>
                <a:cubicBezTo>
                  <a:pt x="192" y="181"/>
                  <a:pt x="192" y="183"/>
                  <a:pt x="192" y="184"/>
                </a:cubicBezTo>
                <a:moveTo>
                  <a:pt x="256" y="236"/>
                </a:moveTo>
                <a:cubicBezTo>
                  <a:pt x="256" y="236"/>
                  <a:pt x="256" y="236"/>
                  <a:pt x="256" y="236"/>
                </a:cubicBezTo>
                <a:cubicBezTo>
                  <a:pt x="256" y="236"/>
                  <a:pt x="256" y="236"/>
                  <a:pt x="256" y="236"/>
                </a:cubicBezTo>
                <a:cubicBezTo>
                  <a:pt x="256" y="243"/>
                  <a:pt x="251" y="248"/>
                  <a:pt x="244" y="248"/>
                </a:cubicBezTo>
                <a:cubicBezTo>
                  <a:pt x="238" y="248"/>
                  <a:pt x="238" y="248"/>
                  <a:pt x="238" y="248"/>
                </a:cubicBezTo>
                <a:cubicBezTo>
                  <a:pt x="256" y="230"/>
                  <a:pt x="256" y="230"/>
                  <a:pt x="256" y="230"/>
                </a:cubicBezTo>
                <a:cubicBezTo>
                  <a:pt x="256" y="234"/>
                  <a:pt x="256" y="236"/>
                  <a:pt x="256" y="236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8" name="Freeform 186">
            <a:extLst>
              <a:ext uri="{FF2B5EF4-FFF2-40B4-BE49-F238E27FC236}">
                <a16:creationId xmlns:a16="http://schemas.microsoft.com/office/drawing/2014/main" id="{8F249D99-B1F5-3A30-73EF-019FE7DF3135}"/>
              </a:ext>
            </a:extLst>
          </p:cNvPr>
          <p:cNvSpPr>
            <a:spLocks noEditPoints="1"/>
          </p:cNvSpPr>
          <p:nvPr/>
        </p:nvSpPr>
        <p:spPr bwMode="auto">
          <a:xfrm>
            <a:off x="5876298" y="3508129"/>
            <a:ext cx="400046" cy="387346"/>
          </a:xfrm>
          <a:custGeom>
            <a:avLst/>
            <a:gdLst/>
            <a:ahLst/>
            <a:cxnLst>
              <a:cxn ang="0">
                <a:pos x="244" y="220"/>
              </a:cxn>
              <a:cxn ang="0">
                <a:pos x="189" y="220"/>
              </a:cxn>
              <a:cxn ang="0">
                <a:pos x="196" y="228"/>
              </a:cxn>
              <a:cxn ang="0">
                <a:pos x="200" y="236"/>
              </a:cxn>
              <a:cxn ang="0">
                <a:pos x="188" y="248"/>
              </a:cxn>
              <a:cxn ang="0">
                <a:pos x="180" y="244"/>
              </a:cxn>
              <a:cxn ang="0">
                <a:pos x="152" y="216"/>
              </a:cxn>
              <a:cxn ang="0">
                <a:pos x="148" y="208"/>
              </a:cxn>
              <a:cxn ang="0">
                <a:pos x="152" y="200"/>
              </a:cxn>
              <a:cxn ang="0">
                <a:pos x="180" y="172"/>
              </a:cxn>
              <a:cxn ang="0">
                <a:pos x="188" y="168"/>
              </a:cxn>
              <a:cxn ang="0">
                <a:pos x="200" y="180"/>
              </a:cxn>
              <a:cxn ang="0">
                <a:pos x="196" y="188"/>
              </a:cxn>
              <a:cxn ang="0">
                <a:pos x="189" y="196"/>
              </a:cxn>
              <a:cxn ang="0">
                <a:pos x="244" y="196"/>
              </a:cxn>
              <a:cxn ang="0">
                <a:pos x="256" y="208"/>
              </a:cxn>
              <a:cxn ang="0">
                <a:pos x="244" y="220"/>
              </a:cxn>
              <a:cxn ang="0">
                <a:pos x="212" y="180"/>
              </a:cxn>
              <a:cxn ang="0">
                <a:pos x="210" y="171"/>
              </a:cxn>
              <a:cxn ang="0">
                <a:pos x="224" y="176"/>
              </a:cxn>
              <a:cxn ang="0">
                <a:pos x="235" y="184"/>
              </a:cxn>
              <a:cxn ang="0">
                <a:pos x="212" y="184"/>
              </a:cxn>
              <a:cxn ang="0">
                <a:pos x="212" y="180"/>
              </a:cxn>
              <a:cxn ang="0">
                <a:pos x="168" y="97"/>
              </a:cxn>
              <a:cxn ang="0">
                <a:pos x="156" y="126"/>
              </a:cxn>
              <a:cxn ang="0">
                <a:pos x="156" y="150"/>
              </a:cxn>
              <a:cxn ang="0">
                <a:pos x="176" y="159"/>
              </a:cxn>
              <a:cxn ang="0">
                <a:pos x="171" y="163"/>
              </a:cxn>
              <a:cxn ang="0">
                <a:pos x="171" y="163"/>
              </a:cxn>
              <a:cxn ang="0">
                <a:pos x="143" y="191"/>
              </a:cxn>
              <a:cxn ang="0">
                <a:pos x="136" y="208"/>
              </a:cxn>
              <a:cxn ang="0">
                <a:pos x="143" y="225"/>
              </a:cxn>
              <a:cxn ang="0">
                <a:pos x="166" y="248"/>
              </a:cxn>
              <a:cxn ang="0">
                <a:pos x="12" y="248"/>
              </a:cxn>
              <a:cxn ang="0">
                <a:pos x="0" y="236"/>
              </a:cxn>
              <a:cxn ang="0">
                <a:pos x="0" y="236"/>
              </a:cxn>
              <a:cxn ang="0">
                <a:pos x="0" y="236"/>
              </a:cxn>
              <a:cxn ang="0">
                <a:pos x="32" y="176"/>
              </a:cxn>
              <a:cxn ang="0">
                <a:pos x="69" y="164"/>
              </a:cxn>
              <a:cxn ang="0">
                <a:pos x="100" y="150"/>
              </a:cxn>
              <a:cxn ang="0">
                <a:pos x="100" y="127"/>
              </a:cxn>
              <a:cxn ang="0">
                <a:pos x="88" y="97"/>
              </a:cxn>
              <a:cxn ang="0">
                <a:pos x="80" y="85"/>
              </a:cxn>
              <a:cxn ang="0">
                <a:pos x="84" y="65"/>
              </a:cxn>
              <a:cxn ang="0">
                <a:pos x="82" y="39"/>
              </a:cxn>
              <a:cxn ang="0">
                <a:pos x="128" y="0"/>
              </a:cxn>
              <a:cxn ang="0">
                <a:pos x="175" y="39"/>
              </a:cxn>
              <a:cxn ang="0">
                <a:pos x="172" y="65"/>
              </a:cxn>
              <a:cxn ang="0">
                <a:pos x="176" y="85"/>
              </a:cxn>
              <a:cxn ang="0">
                <a:pos x="168" y="97"/>
              </a:cxn>
              <a:cxn ang="0">
                <a:pos x="212" y="232"/>
              </a:cxn>
              <a:cxn ang="0">
                <a:pos x="244" y="232"/>
              </a:cxn>
              <a:cxn ang="0">
                <a:pos x="256" y="229"/>
              </a:cxn>
              <a:cxn ang="0">
                <a:pos x="256" y="236"/>
              </a:cxn>
              <a:cxn ang="0">
                <a:pos x="256" y="236"/>
              </a:cxn>
              <a:cxn ang="0">
                <a:pos x="256" y="236"/>
              </a:cxn>
              <a:cxn ang="0">
                <a:pos x="244" y="248"/>
              </a:cxn>
              <a:cxn ang="0">
                <a:pos x="209" y="248"/>
              </a:cxn>
              <a:cxn ang="0">
                <a:pos x="212" y="236"/>
              </a:cxn>
              <a:cxn ang="0">
                <a:pos x="212" y="232"/>
              </a:cxn>
            </a:cxnLst>
            <a:rect l="0" t="0" r="r" b="b"/>
            <a:pathLst>
              <a:path w="256" h="248">
                <a:moveTo>
                  <a:pt x="244" y="220"/>
                </a:moveTo>
                <a:cubicBezTo>
                  <a:pt x="189" y="220"/>
                  <a:pt x="189" y="220"/>
                  <a:pt x="189" y="220"/>
                </a:cubicBezTo>
                <a:cubicBezTo>
                  <a:pt x="196" y="228"/>
                  <a:pt x="196" y="228"/>
                  <a:pt x="196" y="228"/>
                </a:cubicBezTo>
                <a:cubicBezTo>
                  <a:pt x="199" y="230"/>
                  <a:pt x="200" y="233"/>
                  <a:pt x="200" y="236"/>
                </a:cubicBezTo>
                <a:cubicBezTo>
                  <a:pt x="200" y="243"/>
                  <a:pt x="195" y="248"/>
                  <a:pt x="188" y="248"/>
                </a:cubicBezTo>
                <a:cubicBezTo>
                  <a:pt x="185" y="248"/>
                  <a:pt x="182" y="247"/>
                  <a:pt x="180" y="244"/>
                </a:cubicBezTo>
                <a:cubicBezTo>
                  <a:pt x="152" y="216"/>
                  <a:pt x="152" y="216"/>
                  <a:pt x="152" y="216"/>
                </a:cubicBezTo>
                <a:cubicBezTo>
                  <a:pt x="149" y="214"/>
                  <a:pt x="148" y="211"/>
                  <a:pt x="148" y="208"/>
                </a:cubicBezTo>
                <a:cubicBezTo>
                  <a:pt x="148" y="205"/>
                  <a:pt x="149" y="202"/>
                  <a:pt x="152" y="200"/>
                </a:cubicBezTo>
                <a:cubicBezTo>
                  <a:pt x="180" y="172"/>
                  <a:pt x="180" y="172"/>
                  <a:pt x="180" y="172"/>
                </a:cubicBezTo>
                <a:cubicBezTo>
                  <a:pt x="182" y="169"/>
                  <a:pt x="185" y="168"/>
                  <a:pt x="188" y="168"/>
                </a:cubicBezTo>
                <a:cubicBezTo>
                  <a:pt x="195" y="168"/>
                  <a:pt x="200" y="173"/>
                  <a:pt x="200" y="180"/>
                </a:cubicBezTo>
                <a:cubicBezTo>
                  <a:pt x="200" y="183"/>
                  <a:pt x="199" y="186"/>
                  <a:pt x="196" y="188"/>
                </a:cubicBezTo>
                <a:cubicBezTo>
                  <a:pt x="189" y="196"/>
                  <a:pt x="189" y="196"/>
                  <a:pt x="189" y="196"/>
                </a:cubicBezTo>
                <a:cubicBezTo>
                  <a:pt x="244" y="196"/>
                  <a:pt x="244" y="196"/>
                  <a:pt x="244" y="196"/>
                </a:cubicBezTo>
                <a:cubicBezTo>
                  <a:pt x="251" y="196"/>
                  <a:pt x="256" y="201"/>
                  <a:pt x="256" y="208"/>
                </a:cubicBezTo>
                <a:cubicBezTo>
                  <a:pt x="256" y="215"/>
                  <a:pt x="251" y="220"/>
                  <a:pt x="244" y="220"/>
                </a:cubicBezTo>
                <a:moveTo>
                  <a:pt x="212" y="180"/>
                </a:moveTo>
                <a:cubicBezTo>
                  <a:pt x="212" y="177"/>
                  <a:pt x="211" y="174"/>
                  <a:pt x="210" y="171"/>
                </a:cubicBezTo>
                <a:cubicBezTo>
                  <a:pt x="213" y="171"/>
                  <a:pt x="217" y="173"/>
                  <a:pt x="224" y="176"/>
                </a:cubicBezTo>
                <a:cubicBezTo>
                  <a:pt x="228" y="178"/>
                  <a:pt x="232" y="181"/>
                  <a:pt x="235" y="184"/>
                </a:cubicBezTo>
                <a:cubicBezTo>
                  <a:pt x="212" y="184"/>
                  <a:pt x="212" y="184"/>
                  <a:pt x="212" y="184"/>
                </a:cubicBezTo>
                <a:cubicBezTo>
                  <a:pt x="212" y="183"/>
                  <a:pt x="212" y="181"/>
                  <a:pt x="212" y="180"/>
                </a:cubicBezTo>
                <a:moveTo>
                  <a:pt x="168" y="97"/>
                </a:moveTo>
                <a:cubicBezTo>
                  <a:pt x="165" y="119"/>
                  <a:pt x="156" y="126"/>
                  <a:pt x="156" y="126"/>
                </a:cubicBezTo>
                <a:cubicBezTo>
                  <a:pt x="156" y="150"/>
                  <a:pt x="156" y="150"/>
                  <a:pt x="156" y="150"/>
                </a:cubicBezTo>
                <a:cubicBezTo>
                  <a:pt x="156" y="150"/>
                  <a:pt x="160" y="152"/>
                  <a:pt x="176" y="159"/>
                </a:cubicBezTo>
                <a:cubicBezTo>
                  <a:pt x="174" y="160"/>
                  <a:pt x="173" y="162"/>
                  <a:pt x="171" y="163"/>
                </a:cubicBezTo>
                <a:cubicBezTo>
                  <a:pt x="171" y="163"/>
                  <a:pt x="171" y="163"/>
                  <a:pt x="171" y="163"/>
                </a:cubicBezTo>
                <a:cubicBezTo>
                  <a:pt x="143" y="191"/>
                  <a:pt x="143" y="191"/>
                  <a:pt x="143" y="191"/>
                </a:cubicBezTo>
                <a:cubicBezTo>
                  <a:pt x="139" y="195"/>
                  <a:pt x="136" y="201"/>
                  <a:pt x="136" y="208"/>
                </a:cubicBezTo>
                <a:cubicBezTo>
                  <a:pt x="136" y="215"/>
                  <a:pt x="139" y="221"/>
                  <a:pt x="143" y="225"/>
                </a:cubicBezTo>
                <a:cubicBezTo>
                  <a:pt x="166" y="248"/>
                  <a:pt x="166" y="248"/>
                  <a:pt x="166" y="248"/>
                </a:cubicBezTo>
                <a:cubicBezTo>
                  <a:pt x="12" y="248"/>
                  <a:pt x="12" y="248"/>
                  <a:pt x="12" y="248"/>
                </a:cubicBezTo>
                <a:cubicBezTo>
                  <a:pt x="5" y="248"/>
                  <a:pt x="0" y="243"/>
                  <a:pt x="0" y="236"/>
                </a:cubicBezTo>
                <a:cubicBezTo>
                  <a:pt x="0" y="236"/>
                  <a:pt x="0" y="236"/>
                  <a:pt x="0" y="236"/>
                </a:cubicBezTo>
                <a:cubicBezTo>
                  <a:pt x="0" y="236"/>
                  <a:pt x="0" y="236"/>
                  <a:pt x="0" y="236"/>
                </a:cubicBezTo>
                <a:cubicBezTo>
                  <a:pt x="0" y="236"/>
                  <a:pt x="0" y="192"/>
                  <a:pt x="32" y="176"/>
                </a:cubicBezTo>
                <a:cubicBezTo>
                  <a:pt x="52" y="166"/>
                  <a:pt x="44" y="174"/>
                  <a:pt x="69" y="164"/>
                </a:cubicBezTo>
                <a:cubicBezTo>
                  <a:pt x="94" y="154"/>
                  <a:pt x="100" y="150"/>
                  <a:pt x="100" y="150"/>
                </a:cubicBezTo>
                <a:cubicBezTo>
                  <a:pt x="100" y="127"/>
                  <a:pt x="100" y="127"/>
                  <a:pt x="100" y="127"/>
                </a:cubicBezTo>
                <a:cubicBezTo>
                  <a:pt x="100" y="127"/>
                  <a:pt x="91" y="119"/>
                  <a:pt x="88" y="97"/>
                </a:cubicBezTo>
                <a:cubicBezTo>
                  <a:pt x="82" y="99"/>
                  <a:pt x="80" y="90"/>
                  <a:pt x="80" y="85"/>
                </a:cubicBezTo>
                <a:cubicBezTo>
                  <a:pt x="80" y="80"/>
                  <a:pt x="77" y="63"/>
                  <a:pt x="84" y="65"/>
                </a:cubicBezTo>
                <a:cubicBezTo>
                  <a:pt x="82" y="54"/>
                  <a:pt x="81" y="44"/>
                  <a:pt x="82" y="39"/>
                </a:cubicBezTo>
                <a:cubicBezTo>
                  <a:pt x="83" y="21"/>
                  <a:pt x="101" y="1"/>
                  <a:pt x="128" y="0"/>
                </a:cubicBezTo>
                <a:cubicBezTo>
                  <a:pt x="160" y="1"/>
                  <a:pt x="173" y="21"/>
                  <a:pt x="175" y="39"/>
                </a:cubicBezTo>
                <a:cubicBezTo>
                  <a:pt x="175" y="44"/>
                  <a:pt x="174" y="54"/>
                  <a:pt x="172" y="65"/>
                </a:cubicBezTo>
                <a:cubicBezTo>
                  <a:pt x="180" y="63"/>
                  <a:pt x="177" y="80"/>
                  <a:pt x="176" y="85"/>
                </a:cubicBezTo>
                <a:cubicBezTo>
                  <a:pt x="176" y="90"/>
                  <a:pt x="174" y="99"/>
                  <a:pt x="168" y="97"/>
                </a:cubicBezTo>
                <a:moveTo>
                  <a:pt x="212" y="232"/>
                </a:moveTo>
                <a:cubicBezTo>
                  <a:pt x="244" y="232"/>
                  <a:pt x="244" y="232"/>
                  <a:pt x="244" y="232"/>
                </a:cubicBezTo>
                <a:cubicBezTo>
                  <a:pt x="248" y="232"/>
                  <a:pt x="252" y="231"/>
                  <a:pt x="256" y="229"/>
                </a:cubicBezTo>
                <a:cubicBezTo>
                  <a:pt x="256" y="233"/>
                  <a:pt x="256" y="236"/>
                  <a:pt x="256" y="236"/>
                </a:cubicBezTo>
                <a:cubicBezTo>
                  <a:pt x="256" y="236"/>
                  <a:pt x="256" y="236"/>
                  <a:pt x="256" y="236"/>
                </a:cubicBezTo>
                <a:cubicBezTo>
                  <a:pt x="256" y="236"/>
                  <a:pt x="256" y="236"/>
                  <a:pt x="256" y="236"/>
                </a:cubicBezTo>
                <a:cubicBezTo>
                  <a:pt x="256" y="243"/>
                  <a:pt x="251" y="248"/>
                  <a:pt x="244" y="248"/>
                </a:cubicBezTo>
                <a:cubicBezTo>
                  <a:pt x="209" y="248"/>
                  <a:pt x="209" y="248"/>
                  <a:pt x="209" y="248"/>
                </a:cubicBezTo>
                <a:cubicBezTo>
                  <a:pt x="211" y="244"/>
                  <a:pt x="212" y="240"/>
                  <a:pt x="212" y="236"/>
                </a:cubicBezTo>
                <a:cubicBezTo>
                  <a:pt x="212" y="235"/>
                  <a:pt x="212" y="233"/>
                  <a:pt x="212" y="232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9" name="Freeform 187">
            <a:extLst>
              <a:ext uri="{FF2B5EF4-FFF2-40B4-BE49-F238E27FC236}">
                <a16:creationId xmlns:a16="http://schemas.microsoft.com/office/drawing/2014/main" id="{480AC099-F9C6-EE3A-4FE9-302E5F43EEFF}"/>
              </a:ext>
            </a:extLst>
          </p:cNvPr>
          <p:cNvSpPr>
            <a:spLocks noEditPoints="1"/>
          </p:cNvSpPr>
          <p:nvPr/>
        </p:nvSpPr>
        <p:spPr bwMode="auto">
          <a:xfrm>
            <a:off x="5176217" y="3508129"/>
            <a:ext cx="400046" cy="387346"/>
          </a:xfrm>
          <a:custGeom>
            <a:avLst/>
            <a:gdLst/>
            <a:ahLst/>
            <a:cxnLst>
              <a:cxn ang="0">
                <a:pos x="237" y="212"/>
              </a:cxn>
              <a:cxn ang="0">
                <a:pos x="252" y="228"/>
              </a:cxn>
              <a:cxn ang="0">
                <a:pos x="256" y="236"/>
              </a:cxn>
              <a:cxn ang="0">
                <a:pos x="244" y="248"/>
              </a:cxn>
              <a:cxn ang="0">
                <a:pos x="236" y="244"/>
              </a:cxn>
              <a:cxn ang="0">
                <a:pos x="220" y="229"/>
              </a:cxn>
              <a:cxn ang="0">
                <a:pos x="204" y="244"/>
              </a:cxn>
              <a:cxn ang="0">
                <a:pos x="196" y="248"/>
              </a:cxn>
              <a:cxn ang="0">
                <a:pos x="184" y="236"/>
              </a:cxn>
              <a:cxn ang="0">
                <a:pos x="188" y="228"/>
              </a:cxn>
              <a:cxn ang="0">
                <a:pos x="203" y="212"/>
              </a:cxn>
              <a:cxn ang="0">
                <a:pos x="188" y="196"/>
              </a:cxn>
              <a:cxn ang="0">
                <a:pos x="184" y="188"/>
              </a:cxn>
              <a:cxn ang="0">
                <a:pos x="196" y="176"/>
              </a:cxn>
              <a:cxn ang="0">
                <a:pos x="204" y="180"/>
              </a:cxn>
              <a:cxn ang="0">
                <a:pos x="220" y="195"/>
              </a:cxn>
              <a:cxn ang="0">
                <a:pos x="236" y="180"/>
              </a:cxn>
              <a:cxn ang="0">
                <a:pos x="244" y="176"/>
              </a:cxn>
              <a:cxn ang="0">
                <a:pos x="256" y="188"/>
              </a:cxn>
              <a:cxn ang="0">
                <a:pos x="252" y="196"/>
              </a:cxn>
              <a:cxn ang="0">
                <a:pos x="237" y="212"/>
              </a:cxn>
              <a:cxn ang="0">
                <a:pos x="172" y="188"/>
              </a:cxn>
              <a:cxn ang="0">
                <a:pos x="179" y="205"/>
              </a:cxn>
              <a:cxn ang="0">
                <a:pos x="179" y="205"/>
              </a:cxn>
              <a:cxn ang="0">
                <a:pos x="186" y="212"/>
              </a:cxn>
              <a:cxn ang="0">
                <a:pos x="179" y="219"/>
              </a:cxn>
              <a:cxn ang="0">
                <a:pos x="172" y="236"/>
              </a:cxn>
              <a:cxn ang="0">
                <a:pos x="175" y="248"/>
              </a:cxn>
              <a:cxn ang="0">
                <a:pos x="12" y="248"/>
              </a:cxn>
              <a:cxn ang="0">
                <a:pos x="0" y="236"/>
              </a:cxn>
              <a:cxn ang="0">
                <a:pos x="0" y="236"/>
              </a:cxn>
              <a:cxn ang="0">
                <a:pos x="0" y="236"/>
              </a:cxn>
              <a:cxn ang="0">
                <a:pos x="32" y="176"/>
              </a:cxn>
              <a:cxn ang="0">
                <a:pos x="69" y="164"/>
              </a:cxn>
              <a:cxn ang="0">
                <a:pos x="100" y="150"/>
              </a:cxn>
              <a:cxn ang="0">
                <a:pos x="100" y="127"/>
              </a:cxn>
              <a:cxn ang="0">
                <a:pos x="88" y="97"/>
              </a:cxn>
              <a:cxn ang="0">
                <a:pos x="80" y="85"/>
              </a:cxn>
              <a:cxn ang="0">
                <a:pos x="84" y="65"/>
              </a:cxn>
              <a:cxn ang="0">
                <a:pos x="82" y="39"/>
              </a:cxn>
              <a:cxn ang="0">
                <a:pos x="128" y="0"/>
              </a:cxn>
              <a:cxn ang="0">
                <a:pos x="175" y="39"/>
              </a:cxn>
              <a:cxn ang="0">
                <a:pos x="172" y="65"/>
              </a:cxn>
              <a:cxn ang="0">
                <a:pos x="176" y="85"/>
              </a:cxn>
              <a:cxn ang="0">
                <a:pos x="168" y="97"/>
              </a:cxn>
              <a:cxn ang="0">
                <a:pos x="156" y="126"/>
              </a:cxn>
              <a:cxn ang="0">
                <a:pos x="156" y="150"/>
              </a:cxn>
              <a:cxn ang="0">
                <a:pos x="187" y="164"/>
              </a:cxn>
              <a:cxn ang="0">
                <a:pos x="190" y="165"/>
              </a:cxn>
              <a:cxn ang="0">
                <a:pos x="172" y="188"/>
              </a:cxn>
            </a:cxnLst>
            <a:rect l="0" t="0" r="r" b="b"/>
            <a:pathLst>
              <a:path w="256" h="248">
                <a:moveTo>
                  <a:pt x="237" y="212"/>
                </a:moveTo>
                <a:cubicBezTo>
                  <a:pt x="252" y="228"/>
                  <a:pt x="252" y="228"/>
                  <a:pt x="252" y="228"/>
                </a:cubicBezTo>
                <a:cubicBezTo>
                  <a:pt x="255" y="230"/>
                  <a:pt x="256" y="233"/>
                  <a:pt x="256" y="236"/>
                </a:cubicBezTo>
                <a:cubicBezTo>
                  <a:pt x="256" y="243"/>
                  <a:pt x="251" y="248"/>
                  <a:pt x="244" y="248"/>
                </a:cubicBezTo>
                <a:cubicBezTo>
                  <a:pt x="241" y="248"/>
                  <a:pt x="238" y="247"/>
                  <a:pt x="236" y="244"/>
                </a:cubicBezTo>
                <a:cubicBezTo>
                  <a:pt x="220" y="229"/>
                  <a:pt x="220" y="229"/>
                  <a:pt x="220" y="229"/>
                </a:cubicBezTo>
                <a:cubicBezTo>
                  <a:pt x="204" y="244"/>
                  <a:pt x="204" y="244"/>
                  <a:pt x="204" y="244"/>
                </a:cubicBezTo>
                <a:cubicBezTo>
                  <a:pt x="202" y="247"/>
                  <a:pt x="199" y="248"/>
                  <a:pt x="196" y="248"/>
                </a:cubicBezTo>
                <a:cubicBezTo>
                  <a:pt x="189" y="248"/>
                  <a:pt x="184" y="243"/>
                  <a:pt x="184" y="236"/>
                </a:cubicBezTo>
                <a:cubicBezTo>
                  <a:pt x="184" y="233"/>
                  <a:pt x="185" y="230"/>
                  <a:pt x="188" y="228"/>
                </a:cubicBezTo>
                <a:cubicBezTo>
                  <a:pt x="203" y="212"/>
                  <a:pt x="203" y="212"/>
                  <a:pt x="203" y="212"/>
                </a:cubicBezTo>
                <a:cubicBezTo>
                  <a:pt x="188" y="196"/>
                  <a:pt x="188" y="196"/>
                  <a:pt x="188" y="196"/>
                </a:cubicBezTo>
                <a:cubicBezTo>
                  <a:pt x="185" y="194"/>
                  <a:pt x="184" y="191"/>
                  <a:pt x="184" y="188"/>
                </a:cubicBezTo>
                <a:cubicBezTo>
                  <a:pt x="184" y="181"/>
                  <a:pt x="189" y="176"/>
                  <a:pt x="196" y="176"/>
                </a:cubicBezTo>
                <a:cubicBezTo>
                  <a:pt x="199" y="176"/>
                  <a:pt x="202" y="177"/>
                  <a:pt x="204" y="180"/>
                </a:cubicBezTo>
                <a:cubicBezTo>
                  <a:pt x="220" y="195"/>
                  <a:pt x="220" y="195"/>
                  <a:pt x="220" y="195"/>
                </a:cubicBezTo>
                <a:cubicBezTo>
                  <a:pt x="236" y="180"/>
                  <a:pt x="236" y="180"/>
                  <a:pt x="236" y="180"/>
                </a:cubicBezTo>
                <a:cubicBezTo>
                  <a:pt x="238" y="177"/>
                  <a:pt x="241" y="176"/>
                  <a:pt x="244" y="176"/>
                </a:cubicBezTo>
                <a:cubicBezTo>
                  <a:pt x="251" y="176"/>
                  <a:pt x="256" y="181"/>
                  <a:pt x="256" y="188"/>
                </a:cubicBezTo>
                <a:cubicBezTo>
                  <a:pt x="256" y="191"/>
                  <a:pt x="255" y="194"/>
                  <a:pt x="252" y="196"/>
                </a:cubicBezTo>
                <a:lnTo>
                  <a:pt x="237" y="212"/>
                </a:lnTo>
                <a:close/>
                <a:moveTo>
                  <a:pt x="172" y="188"/>
                </a:moveTo>
                <a:cubicBezTo>
                  <a:pt x="172" y="195"/>
                  <a:pt x="175" y="201"/>
                  <a:pt x="179" y="205"/>
                </a:cubicBezTo>
                <a:cubicBezTo>
                  <a:pt x="179" y="205"/>
                  <a:pt x="179" y="205"/>
                  <a:pt x="179" y="205"/>
                </a:cubicBezTo>
                <a:cubicBezTo>
                  <a:pt x="186" y="212"/>
                  <a:pt x="186" y="212"/>
                  <a:pt x="186" y="212"/>
                </a:cubicBezTo>
                <a:cubicBezTo>
                  <a:pt x="179" y="219"/>
                  <a:pt x="179" y="219"/>
                  <a:pt x="179" y="219"/>
                </a:cubicBezTo>
                <a:cubicBezTo>
                  <a:pt x="175" y="223"/>
                  <a:pt x="172" y="229"/>
                  <a:pt x="172" y="236"/>
                </a:cubicBezTo>
                <a:cubicBezTo>
                  <a:pt x="172" y="240"/>
                  <a:pt x="173" y="244"/>
                  <a:pt x="175" y="248"/>
                </a:cubicBezTo>
                <a:cubicBezTo>
                  <a:pt x="12" y="248"/>
                  <a:pt x="12" y="248"/>
                  <a:pt x="12" y="248"/>
                </a:cubicBezTo>
                <a:cubicBezTo>
                  <a:pt x="5" y="248"/>
                  <a:pt x="0" y="243"/>
                  <a:pt x="0" y="236"/>
                </a:cubicBezTo>
                <a:cubicBezTo>
                  <a:pt x="0" y="236"/>
                  <a:pt x="0" y="236"/>
                  <a:pt x="0" y="236"/>
                </a:cubicBezTo>
                <a:cubicBezTo>
                  <a:pt x="0" y="236"/>
                  <a:pt x="0" y="236"/>
                  <a:pt x="0" y="236"/>
                </a:cubicBezTo>
                <a:cubicBezTo>
                  <a:pt x="0" y="236"/>
                  <a:pt x="0" y="192"/>
                  <a:pt x="32" y="176"/>
                </a:cubicBezTo>
                <a:cubicBezTo>
                  <a:pt x="52" y="166"/>
                  <a:pt x="44" y="174"/>
                  <a:pt x="69" y="164"/>
                </a:cubicBezTo>
                <a:cubicBezTo>
                  <a:pt x="94" y="154"/>
                  <a:pt x="100" y="150"/>
                  <a:pt x="100" y="150"/>
                </a:cubicBezTo>
                <a:cubicBezTo>
                  <a:pt x="100" y="127"/>
                  <a:pt x="100" y="127"/>
                  <a:pt x="100" y="127"/>
                </a:cubicBezTo>
                <a:cubicBezTo>
                  <a:pt x="100" y="127"/>
                  <a:pt x="91" y="119"/>
                  <a:pt x="88" y="97"/>
                </a:cubicBezTo>
                <a:cubicBezTo>
                  <a:pt x="82" y="99"/>
                  <a:pt x="80" y="90"/>
                  <a:pt x="80" y="85"/>
                </a:cubicBezTo>
                <a:cubicBezTo>
                  <a:pt x="80" y="80"/>
                  <a:pt x="77" y="63"/>
                  <a:pt x="84" y="65"/>
                </a:cubicBezTo>
                <a:cubicBezTo>
                  <a:pt x="82" y="54"/>
                  <a:pt x="81" y="44"/>
                  <a:pt x="82" y="39"/>
                </a:cubicBezTo>
                <a:cubicBezTo>
                  <a:pt x="83" y="21"/>
                  <a:pt x="101" y="1"/>
                  <a:pt x="128" y="0"/>
                </a:cubicBezTo>
                <a:cubicBezTo>
                  <a:pt x="160" y="1"/>
                  <a:pt x="173" y="21"/>
                  <a:pt x="175" y="39"/>
                </a:cubicBezTo>
                <a:cubicBezTo>
                  <a:pt x="175" y="44"/>
                  <a:pt x="174" y="54"/>
                  <a:pt x="172" y="65"/>
                </a:cubicBezTo>
                <a:cubicBezTo>
                  <a:pt x="180" y="63"/>
                  <a:pt x="177" y="80"/>
                  <a:pt x="176" y="85"/>
                </a:cubicBezTo>
                <a:cubicBezTo>
                  <a:pt x="176" y="90"/>
                  <a:pt x="174" y="99"/>
                  <a:pt x="168" y="97"/>
                </a:cubicBezTo>
                <a:cubicBezTo>
                  <a:pt x="165" y="119"/>
                  <a:pt x="156" y="126"/>
                  <a:pt x="156" y="126"/>
                </a:cubicBezTo>
                <a:cubicBezTo>
                  <a:pt x="156" y="150"/>
                  <a:pt x="156" y="150"/>
                  <a:pt x="156" y="150"/>
                </a:cubicBezTo>
                <a:cubicBezTo>
                  <a:pt x="156" y="150"/>
                  <a:pt x="162" y="153"/>
                  <a:pt x="187" y="164"/>
                </a:cubicBezTo>
                <a:cubicBezTo>
                  <a:pt x="188" y="164"/>
                  <a:pt x="189" y="165"/>
                  <a:pt x="190" y="165"/>
                </a:cubicBezTo>
                <a:cubicBezTo>
                  <a:pt x="180" y="168"/>
                  <a:pt x="172" y="177"/>
                  <a:pt x="172" y="188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0" name="Freeform 188">
            <a:extLst>
              <a:ext uri="{FF2B5EF4-FFF2-40B4-BE49-F238E27FC236}">
                <a16:creationId xmlns:a16="http://schemas.microsoft.com/office/drawing/2014/main" id="{CD942195-837D-93C2-979F-FCD4FBC37787}"/>
              </a:ext>
            </a:extLst>
          </p:cNvPr>
          <p:cNvSpPr>
            <a:spLocks noEditPoints="1"/>
          </p:cNvSpPr>
          <p:nvPr/>
        </p:nvSpPr>
        <p:spPr bwMode="auto">
          <a:xfrm>
            <a:off x="4474550" y="3508129"/>
            <a:ext cx="401634" cy="387346"/>
          </a:xfrm>
          <a:custGeom>
            <a:avLst/>
            <a:gdLst/>
            <a:ahLst/>
            <a:cxnLst>
              <a:cxn ang="0">
                <a:pos x="220" y="236"/>
              </a:cxn>
              <a:cxn ang="0">
                <a:pos x="212" y="240"/>
              </a:cxn>
              <a:cxn ang="0">
                <a:pos x="204" y="236"/>
              </a:cxn>
              <a:cxn ang="0">
                <a:pos x="188" y="220"/>
              </a:cxn>
              <a:cxn ang="0">
                <a:pos x="184" y="212"/>
              </a:cxn>
              <a:cxn ang="0">
                <a:pos x="196" y="200"/>
              </a:cxn>
              <a:cxn ang="0">
                <a:pos x="204" y="204"/>
              </a:cxn>
              <a:cxn ang="0">
                <a:pos x="212" y="211"/>
              </a:cxn>
              <a:cxn ang="0">
                <a:pos x="236" y="188"/>
              </a:cxn>
              <a:cxn ang="0">
                <a:pos x="244" y="184"/>
              </a:cxn>
              <a:cxn ang="0">
                <a:pos x="256" y="196"/>
              </a:cxn>
              <a:cxn ang="0">
                <a:pos x="252" y="204"/>
              </a:cxn>
              <a:cxn ang="0">
                <a:pos x="220" y="236"/>
              </a:cxn>
              <a:cxn ang="0">
                <a:pos x="212" y="194"/>
              </a:cxn>
              <a:cxn ang="0">
                <a:pos x="196" y="188"/>
              </a:cxn>
              <a:cxn ang="0">
                <a:pos x="172" y="212"/>
              </a:cxn>
              <a:cxn ang="0">
                <a:pos x="179" y="229"/>
              </a:cxn>
              <a:cxn ang="0">
                <a:pos x="195" y="245"/>
              </a:cxn>
              <a:cxn ang="0">
                <a:pos x="199" y="248"/>
              </a:cxn>
              <a:cxn ang="0">
                <a:pos x="12" y="248"/>
              </a:cxn>
              <a:cxn ang="0">
                <a:pos x="0" y="236"/>
              </a:cxn>
              <a:cxn ang="0">
                <a:pos x="0" y="236"/>
              </a:cxn>
              <a:cxn ang="0">
                <a:pos x="0" y="236"/>
              </a:cxn>
              <a:cxn ang="0">
                <a:pos x="32" y="176"/>
              </a:cxn>
              <a:cxn ang="0">
                <a:pos x="69" y="164"/>
              </a:cxn>
              <a:cxn ang="0">
                <a:pos x="100" y="150"/>
              </a:cxn>
              <a:cxn ang="0">
                <a:pos x="100" y="127"/>
              </a:cxn>
              <a:cxn ang="0">
                <a:pos x="88" y="97"/>
              </a:cxn>
              <a:cxn ang="0">
                <a:pos x="80" y="85"/>
              </a:cxn>
              <a:cxn ang="0">
                <a:pos x="84" y="65"/>
              </a:cxn>
              <a:cxn ang="0">
                <a:pos x="82" y="39"/>
              </a:cxn>
              <a:cxn ang="0">
                <a:pos x="128" y="0"/>
              </a:cxn>
              <a:cxn ang="0">
                <a:pos x="175" y="39"/>
              </a:cxn>
              <a:cxn ang="0">
                <a:pos x="172" y="65"/>
              </a:cxn>
              <a:cxn ang="0">
                <a:pos x="176" y="85"/>
              </a:cxn>
              <a:cxn ang="0">
                <a:pos x="168" y="97"/>
              </a:cxn>
              <a:cxn ang="0">
                <a:pos x="156" y="126"/>
              </a:cxn>
              <a:cxn ang="0">
                <a:pos x="156" y="150"/>
              </a:cxn>
              <a:cxn ang="0">
                <a:pos x="187" y="164"/>
              </a:cxn>
              <a:cxn ang="0">
                <a:pos x="224" y="176"/>
              </a:cxn>
              <a:cxn ang="0">
                <a:pos x="228" y="179"/>
              </a:cxn>
              <a:cxn ang="0">
                <a:pos x="227" y="179"/>
              </a:cxn>
              <a:cxn ang="0">
                <a:pos x="212" y="194"/>
              </a:cxn>
              <a:cxn ang="0">
                <a:pos x="254" y="220"/>
              </a:cxn>
              <a:cxn ang="0">
                <a:pos x="256" y="236"/>
              </a:cxn>
              <a:cxn ang="0">
                <a:pos x="256" y="236"/>
              </a:cxn>
              <a:cxn ang="0">
                <a:pos x="256" y="236"/>
              </a:cxn>
              <a:cxn ang="0">
                <a:pos x="244" y="248"/>
              </a:cxn>
              <a:cxn ang="0">
                <a:pos x="225" y="248"/>
              </a:cxn>
              <a:cxn ang="0">
                <a:pos x="229" y="245"/>
              </a:cxn>
              <a:cxn ang="0">
                <a:pos x="254" y="220"/>
              </a:cxn>
            </a:cxnLst>
            <a:rect l="0" t="0" r="r" b="b"/>
            <a:pathLst>
              <a:path w="256" h="248">
                <a:moveTo>
                  <a:pt x="220" y="236"/>
                </a:moveTo>
                <a:cubicBezTo>
                  <a:pt x="218" y="239"/>
                  <a:pt x="215" y="240"/>
                  <a:pt x="212" y="240"/>
                </a:cubicBezTo>
                <a:cubicBezTo>
                  <a:pt x="209" y="240"/>
                  <a:pt x="206" y="239"/>
                  <a:pt x="204" y="236"/>
                </a:cubicBezTo>
                <a:cubicBezTo>
                  <a:pt x="188" y="220"/>
                  <a:pt x="188" y="220"/>
                  <a:pt x="188" y="220"/>
                </a:cubicBezTo>
                <a:cubicBezTo>
                  <a:pt x="185" y="218"/>
                  <a:pt x="184" y="215"/>
                  <a:pt x="184" y="212"/>
                </a:cubicBezTo>
                <a:cubicBezTo>
                  <a:pt x="184" y="205"/>
                  <a:pt x="189" y="200"/>
                  <a:pt x="196" y="200"/>
                </a:cubicBezTo>
                <a:cubicBezTo>
                  <a:pt x="199" y="200"/>
                  <a:pt x="202" y="201"/>
                  <a:pt x="204" y="204"/>
                </a:cubicBezTo>
                <a:cubicBezTo>
                  <a:pt x="212" y="211"/>
                  <a:pt x="212" y="211"/>
                  <a:pt x="212" y="211"/>
                </a:cubicBezTo>
                <a:cubicBezTo>
                  <a:pt x="236" y="188"/>
                  <a:pt x="236" y="188"/>
                  <a:pt x="236" y="188"/>
                </a:cubicBezTo>
                <a:cubicBezTo>
                  <a:pt x="238" y="185"/>
                  <a:pt x="241" y="184"/>
                  <a:pt x="244" y="184"/>
                </a:cubicBezTo>
                <a:cubicBezTo>
                  <a:pt x="251" y="184"/>
                  <a:pt x="256" y="189"/>
                  <a:pt x="256" y="196"/>
                </a:cubicBezTo>
                <a:cubicBezTo>
                  <a:pt x="256" y="199"/>
                  <a:pt x="255" y="202"/>
                  <a:pt x="252" y="204"/>
                </a:cubicBezTo>
                <a:lnTo>
                  <a:pt x="220" y="236"/>
                </a:lnTo>
                <a:close/>
                <a:moveTo>
                  <a:pt x="212" y="194"/>
                </a:moveTo>
                <a:cubicBezTo>
                  <a:pt x="208" y="190"/>
                  <a:pt x="202" y="188"/>
                  <a:pt x="196" y="188"/>
                </a:cubicBezTo>
                <a:cubicBezTo>
                  <a:pt x="183" y="188"/>
                  <a:pt x="172" y="199"/>
                  <a:pt x="172" y="212"/>
                </a:cubicBezTo>
                <a:cubicBezTo>
                  <a:pt x="172" y="219"/>
                  <a:pt x="175" y="225"/>
                  <a:pt x="179" y="229"/>
                </a:cubicBezTo>
                <a:cubicBezTo>
                  <a:pt x="195" y="245"/>
                  <a:pt x="195" y="245"/>
                  <a:pt x="195" y="245"/>
                </a:cubicBezTo>
                <a:cubicBezTo>
                  <a:pt x="196" y="246"/>
                  <a:pt x="197" y="247"/>
                  <a:pt x="199" y="248"/>
                </a:cubicBezTo>
                <a:cubicBezTo>
                  <a:pt x="12" y="248"/>
                  <a:pt x="12" y="248"/>
                  <a:pt x="12" y="248"/>
                </a:cubicBezTo>
                <a:cubicBezTo>
                  <a:pt x="5" y="248"/>
                  <a:pt x="0" y="243"/>
                  <a:pt x="0" y="236"/>
                </a:cubicBezTo>
                <a:cubicBezTo>
                  <a:pt x="0" y="236"/>
                  <a:pt x="0" y="236"/>
                  <a:pt x="0" y="236"/>
                </a:cubicBezTo>
                <a:cubicBezTo>
                  <a:pt x="0" y="236"/>
                  <a:pt x="0" y="236"/>
                  <a:pt x="0" y="236"/>
                </a:cubicBezTo>
                <a:cubicBezTo>
                  <a:pt x="0" y="236"/>
                  <a:pt x="0" y="192"/>
                  <a:pt x="32" y="176"/>
                </a:cubicBezTo>
                <a:cubicBezTo>
                  <a:pt x="52" y="166"/>
                  <a:pt x="44" y="174"/>
                  <a:pt x="69" y="164"/>
                </a:cubicBezTo>
                <a:cubicBezTo>
                  <a:pt x="94" y="154"/>
                  <a:pt x="100" y="150"/>
                  <a:pt x="100" y="150"/>
                </a:cubicBezTo>
                <a:cubicBezTo>
                  <a:pt x="100" y="127"/>
                  <a:pt x="100" y="127"/>
                  <a:pt x="100" y="127"/>
                </a:cubicBezTo>
                <a:cubicBezTo>
                  <a:pt x="100" y="127"/>
                  <a:pt x="91" y="119"/>
                  <a:pt x="88" y="97"/>
                </a:cubicBezTo>
                <a:cubicBezTo>
                  <a:pt x="82" y="99"/>
                  <a:pt x="80" y="90"/>
                  <a:pt x="80" y="85"/>
                </a:cubicBezTo>
                <a:cubicBezTo>
                  <a:pt x="80" y="80"/>
                  <a:pt x="77" y="63"/>
                  <a:pt x="84" y="65"/>
                </a:cubicBezTo>
                <a:cubicBezTo>
                  <a:pt x="82" y="54"/>
                  <a:pt x="81" y="44"/>
                  <a:pt x="82" y="39"/>
                </a:cubicBezTo>
                <a:cubicBezTo>
                  <a:pt x="83" y="21"/>
                  <a:pt x="101" y="1"/>
                  <a:pt x="128" y="0"/>
                </a:cubicBezTo>
                <a:cubicBezTo>
                  <a:pt x="160" y="1"/>
                  <a:pt x="173" y="21"/>
                  <a:pt x="175" y="39"/>
                </a:cubicBezTo>
                <a:cubicBezTo>
                  <a:pt x="175" y="44"/>
                  <a:pt x="174" y="54"/>
                  <a:pt x="172" y="65"/>
                </a:cubicBezTo>
                <a:cubicBezTo>
                  <a:pt x="180" y="63"/>
                  <a:pt x="177" y="80"/>
                  <a:pt x="176" y="85"/>
                </a:cubicBezTo>
                <a:cubicBezTo>
                  <a:pt x="176" y="90"/>
                  <a:pt x="174" y="99"/>
                  <a:pt x="168" y="97"/>
                </a:cubicBezTo>
                <a:cubicBezTo>
                  <a:pt x="165" y="119"/>
                  <a:pt x="156" y="126"/>
                  <a:pt x="156" y="126"/>
                </a:cubicBezTo>
                <a:cubicBezTo>
                  <a:pt x="156" y="150"/>
                  <a:pt x="156" y="150"/>
                  <a:pt x="156" y="150"/>
                </a:cubicBezTo>
                <a:cubicBezTo>
                  <a:pt x="156" y="150"/>
                  <a:pt x="162" y="153"/>
                  <a:pt x="187" y="164"/>
                </a:cubicBezTo>
                <a:cubicBezTo>
                  <a:pt x="212" y="174"/>
                  <a:pt x="204" y="166"/>
                  <a:pt x="224" y="176"/>
                </a:cubicBezTo>
                <a:cubicBezTo>
                  <a:pt x="225" y="177"/>
                  <a:pt x="226" y="178"/>
                  <a:pt x="228" y="179"/>
                </a:cubicBezTo>
                <a:cubicBezTo>
                  <a:pt x="227" y="179"/>
                  <a:pt x="227" y="179"/>
                  <a:pt x="227" y="179"/>
                </a:cubicBezTo>
                <a:lnTo>
                  <a:pt x="212" y="194"/>
                </a:lnTo>
                <a:close/>
                <a:moveTo>
                  <a:pt x="254" y="220"/>
                </a:moveTo>
                <a:cubicBezTo>
                  <a:pt x="256" y="229"/>
                  <a:pt x="256" y="236"/>
                  <a:pt x="256" y="236"/>
                </a:cubicBezTo>
                <a:cubicBezTo>
                  <a:pt x="256" y="236"/>
                  <a:pt x="256" y="236"/>
                  <a:pt x="256" y="236"/>
                </a:cubicBezTo>
                <a:cubicBezTo>
                  <a:pt x="256" y="236"/>
                  <a:pt x="256" y="236"/>
                  <a:pt x="256" y="236"/>
                </a:cubicBezTo>
                <a:cubicBezTo>
                  <a:pt x="256" y="243"/>
                  <a:pt x="251" y="248"/>
                  <a:pt x="244" y="248"/>
                </a:cubicBezTo>
                <a:cubicBezTo>
                  <a:pt x="225" y="248"/>
                  <a:pt x="225" y="248"/>
                  <a:pt x="225" y="248"/>
                </a:cubicBezTo>
                <a:cubicBezTo>
                  <a:pt x="227" y="247"/>
                  <a:pt x="228" y="246"/>
                  <a:pt x="229" y="245"/>
                </a:cubicBezTo>
                <a:lnTo>
                  <a:pt x="254" y="220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1" name="Freeform 189">
            <a:extLst>
              <a:ext uri="{FF2B5EF4-FFF2-40B4-BE49-F238E27FC236}">
                <a16:creationId xmlns:a16="http://schemas.microsoft.com/office/drawing/2014/main" id="{F7CDCB88-CE44-7BEA-070A-9668BD8F8173}"/>
              </a:ext>
            </a:extLst>
          </p:cNvPr>
          <p:cNvSpPr>
            <a:spLocks noEditPoints="1"/>
          </p:cNvSpPr>
          <p:nvPr/>
        </p:nvSpPr>
        <p:spPr bwMode="auto">
          <a:xfrm>
            <a:off x="3774469" y="3508129"/>
            <a:ext cx="400046" cy="387346"/>
          </a:xfrm>
          <a:custGeom>
            <a:avLst/>
            <a:gdLst/>
            <a:ahLst/>
            <a:cxnLst>
              <a:cxn ang="0">
                <a:pos x="256" y="236"/>
              </a:cxn>
              <a:cxn ang="0">
                <a:pos x="256" y="236"/>
              </a:cxn>
              <a:cxn ang="0">
                <a:pos x="244" y="248"/>
              </a:cxn>
              <a:cxn ang="0">
                <a:pos x="12" y="248"/>
              </a:cxn>
              <a:cxn ang="0">
                <a:pos x="0" y="236"/>
              </a:cxn>
              <a:cxn ang="0">
                <a:pos x="0" y="236"/>
              </a:cxn>
              <a:cxn ang="0">
                <a:pos x="0" y="236"/>
              </a:cxn>
              <a:cxn ang="0">
                <a:pos x="32" y="176"/>
              </a:cxn>
              <a:cxn ang="0">
                <a:pos x="69" y="164"/>
              </a:cxn>
              <a:cxn ang="0">
                <a:pos x="100" y="150"/>
              </a:cxn>
              <a:cxn ang="0">
                <a:pos x="100" y="127"/>
              </a:cxn>
              <a:cxn ang="0">
                <a:pos x="88" y="97"/>
              </a:cxn>
              <a:cxn ang="0">
                <a:pos x="80" y="85"/>
              </a:cxn>
              <a:cxn ang="0">
                <a:pos x="84" y="65"/>
              </a:cxn>
              <a:cxn ang="0">
                <a:pos x="82" y="39"/>
              </a:cxn>
              <a:cxn ang="0">
                <a:pos x="128" y="0"/>
              </a:cxn>
              <a:cxn ang="0">
                <a:pos x="175" y="39"/>
              </a:cxn>
              <a:cxn ang="0">
                <a:pos x="172" y="65"/>
              </a:cxn>
              <a:cxn ang="0">
                <a:pos x="176" y="85"/>
              </a:cxn>
              <a:cxn ang="0">
                <a:pos x="168" y="97"/>
              </a:cxn>
              <a:cxn ang="0">
                <a:pos x="156" y="126"/>
              </a:cxn>
              <a:cxn ang="0">
                <a:pos x="156" y="150"/>
              </a:cxn>
              <a:cxn ang="0">
                <a:pos x="187" y="164"/>
              </a:cxn>
              <a:cxn ang="0">
                <a:pos x="224" y="176"/>
              </a:cxn>
              <a:cxn ang="0">
                <a:pos x="239" y="188"/>
              </a:cxn>
              <a:cxn ang="0">
                <a:pos x="192" y="188"/>
              </a:cxn>
              <a:cxn ang="0">
                <a:pos x="168" y="212"/>
              </a:cxn>
              <a:cxn ang="0">
                <a:pos x="192" y="236"/>
              </a:cxn>
              <a:cxn ang="0">
                <a:pos x="240" y="236"/>
              </a:cxn>
              <a:cxn ang="0">
                <a:pos x="256" y="230"/>
              </a:cxn>
              <a:cxn ang="0">
                <a:pos x="256" y="236"/>
              </a:cxn>
              <a:cxn ang="0">
                <a:pos x="240" y="224"/>
              </a:cxn>
              <a:cxn ang="0">
                <a:pos x="192" y="224"/>
              </a:cxn>
              <a:cxn ang="0">
                <a:pos x="180" y="212"/>
              </a:cxn>
              <a:cxn ang="0">
                <a:pos x="192" y="200"/>
              </a:cxn>
              <a:cxn ang="0">
                <a:pos x="240" y="200"/>
              </a:cxn>
              <a:cxn ang="0">
                <a:pos x="252" y="212"/>
              </a:cxn>
              <a:cxn ang="0">
                <a:pos x="240" y="224"/>
              </a:cxn>
            </a:cxnLst>
            <a:rect l="0" t="0" r="r" b="b"/>
            <a:pathLst>
              <a:path w="256" h="248">
                <a:moveTo>
                  <a:pt x="256" y="236"/>
                </a:moveTo>
                <a:cubicBezTo>
                  <a:pt x="256" y="236"/>
                  <a:pt x="256" y="236"/>
                  <a:pt x="256" y="236"/>
                </a:cubicBezTo>
                <a:cubicBezTo>
                  <a:pt x="256" y="243"/>
                  <a:pt x="251" y="248"/>
                  <a:pt x="244" y="248"/>
                </a:cubicBezTo>
                <a:cubicBezTo>
                  <a:pt x="12" y="248"/>
                  <a:pt x="12" y="248"/>
                  <a:pt x="12" y="248"/>
                </a:cubicBezTo>
                <a:cubicBezTo>
                  <a:pt x="5" y="248"/>
                  <a:pt x="0" y="243"/>
                  <a:pt x="0" y="236"/>
                </a:cubicBezTo>
                <a:cubicBezTo>
                  <a:pt x="0" y="236"/>
                  <a:pt x="0" y="236"/>
                  <a:pt x="0" y="236"/>
                </a:cubicBezTo>
                <a:cubicBezTo>
                  <a:pt x="0" y="236"/>
                  <a:pt x="0" y="236"/>
                  <a:pt x="0" y="236"/>
                </a:cubicBezTo>
                <a:cubicBezTo>
                  <a:pt x="0" y="236"/>
                  <a:pt x="0" y="192"/>
                  <a:pt x="32" y="176"/>
                </a:cubicBezTo>
                <a:cubicBezTo>
                  <a:pt x="52" y="166"/>
                  <a:pt x="44" y="174"/>
                  <a:pt x="69" y="164"/>
                </a:cubicBezTo>
                <a:cubicBezTo>
                  <a:pt x="94" y="154"/>
                  <a:pt x="100" y="150"/>
                  <a:pt x="100" y="150"/>
                </a:cubicBezTo>
                <a:cubicBezTo>
                  <a:pt x="100" y="127"/>
                  <a:pt x="100" y="127"/>
                  <a:pt x="100" y="127"/>
                </a:cubicBezTo>
                <a:cubicBezTo>
                  <a:pt x="100" y="127"/>
                  <a:pt x="91" y="119"/>
                  <a:pt x="88" y="97"/>
                </a:cubicBezTo>
                <a:cubicBezTo>
                  <a:pt x="82" y="99"/>
                  <a:pt x="80" y="90"/>
                  <a:pt x="80" y="85"/>
                </a:cubicBezTo>
                <a:cubicBezTo>
                  <a:pt x="80" y="80"/>
                  <a:pt x="77" y="63"/>
                  <a:pt x="84" y="65"/>
                </a:cubicBezTo>
                <a:cubicBezTo>
                  <a:pt x="82" y="54"/>
                  <a:pt x="81" y="44"/>
                  <a:pt x="82" y="39"/>
                </a:cubicBezTo>
                <a:cubicBezTo>
                  <a:pt x="83" y="21"/>
                  <a:pt x="101" y="1"/>
                  <a:pt x="128" y="0"/>
                </a:cubicBezTo>
                <a:cubicBezTo>
                  <a:pt x="160" y="1"/>
                  <a:pt x="173" y="21"/>
                  <a:pt x="175" y="39"/>
                </a:cubicBezTo>
                <a:cubicBezTo>
                  <a:pt x="175" y="44"/>
                  <a:pt x="174" y="54"/>
                  <a:pt x="172" y="65"/>
                </a:cubicBezTo>
                <a:cubicBezTo>
                  <a:pt x="180" y="63"/>
                  <a:pt x="177" y="80"/>
                  <a:pt x="176" y="85"/>
                </a:cubicBezTo>
                <a:cubicBezTo>
                  <a:pt x="176" y="90"/>
                  <a:pt x="174" y="99"/>
                  <a:pt x="168" y="97"/>
                </a:cubicBezTo>
                <a:cubicBezTo>
                  <a:pt x="165" y="119"/>
                  <a:pt x="156" y="126"/>
                  <a:pt x="156" y="126"/>
                </a:cubicBezTo>
                <a:cubicBezTo>
                  <a:pt x="156" y="150"/>
                  <a:pt x="156" y="150"/>
                  <a:pt x="156" y="150"/>
                </a:cubicBezTo>
                <a:cubicBezTo>
                  <a:pt x="156" y="150"/>
                  <a:pt x="162" y="153"/>
                  <a:pt x="187" y="164"/>
                </a:cubicBezTo>
                <a:cubicBezTo>
                  <a:pt x="212" y="174"/>
                  <a:pt x="204" y="166"/>
                  <a:pt x="224" y="176"/>
                </a:cubicBezTo>
                <a:cubicBezTo>
                  <a:pt x="230" y="179"/>
                  <a:pt x="235" y="183"/>
                  <a:pt x="239" y="188"/>
                </a:cubicBezTo>
                <a:cubicBezTo>
                  <a:pt x="192" y="188"/>
                  <a:pt x="192" y="188"/>
                  <a:pt x="192" y="188"/>
                </a:cubicBezTo>
                <a:cubicBezTo>
                  <a:pt x="179" y="188"/>
                  <a:pt x="168" y="199"/>
                  <a:pt x="168" y="212"/>
                </a:cubicBezTo>
                <a:cubicBezTo>
                  <a:pt x="168" y="225"/>
                  <a:pt x="179" y="236"/>
                  <a:pt x="192" y="236"/>
                </a:cubicBezTo>
                <a:cubicBezTo>
                  <a:pt x="240" y="236"/>
                  <a:pt x="240" y="236"/>
                  <a:pt x="240" y="236"/>
                </a:cubicBezTo>
                <a:cubicBezTo>
                  <a:pt x="246" y="236"/>
                  <a:pt x="251" y="234"/>
                  <a:pt x="256" y="230"/>
                </a:cubicBezTo>
                <a:cubicBezTo>
                  <a:pt x="256" y="234"/>
                  <a:pt x="256" y="236"/>
                  <a:pt x="256" y="236"/>
                </a:cubicBezTo>
                <a:close/>
                <a:moveTo>
                  <a:pt x="240" y="224"/>
                </a:moveTo>
                <a:cubicBezTo>
                  <a:pt x="192" y="224"/>
                  <a:pt x="192" y="224"/>
                  <a:pt x="192" y="224"/>
                </a:cubicBezTo>
                <a:cubicBezTo>
                  <a:pt x="185" y="224"/>
                  <a:pt x="180" y="219"/>
                  <a:pt x="180" y="212"/>
                </a:cubicBezTo>
                <a:cubicBezTo>
                  <a:pt x="180" y="205"/>
                  <a:pt x="185" y="200"/>
                  <a:pt x="192" y="200"/>
                </a:cubicBezTo>
                <a:cubicBezTo>
                  <a:pt x="240" y="200"/>
                  <a:pt x="240" y="200"/>
                  <a:pt x="240" y="200"/>
                </a:cubicBezTo>
                <a:cubicBezTo>
                  <a:pt x="247" y="200"/>
                  <a:pt x="252" y="205"/>
                  <a:pt x="252" y="212"/>
                </a:cubicBezTo>
                <a:cubicBezTo>
                  <a:pt x="252" y="219"/>
                  <a:pt x="247" y="224"/>
                  <a:pt x="240" y="224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2" name="Freeform 190">
            <a:extLst>
              <a:ext uri="{FF2B5EF4-FFF2-40B4-BE49-F238E27FC236}">
                <a16:creationId xmlns:a16="http://schemas.microsoft.com/office/drawing/2014/main" id="{6EB16BFE-4351-E878-2594-928475BFDBAF}"/>
              </a:ext>
            </a:extLst>
          </p:cNvPr>
          <p:cNvSpPr>
            <a:spLocks noEditPoints="1"/>
          </p:cNvSpPr>
          <p:nvPr/>
        </p:nvSpPr>
        <p:spPr bwMode="auto">
          <a:xfrm>
            <a:off x="3072802" y="3508129"/>
            <a:ext cx="401634" cy="387346"/>
          </a:xfrm>
          <a:custGeom>
            <a:avLst/>
            <a:gdLst/>
            <a:ahLst/>
            <a:cxnLst>
              <a:cxn ang="0">
                <a:pos x="256" y="236"/>
              </a:cxn>
              <a:cxn ang="0">
                <a:pos x="256" y="236"/>
              </a:cxn>
              <a:cxn ang="0">
                <a:pos x="244" y="248"/>
              </a:cxn>
              <a:cxn ang="0">
                <a:pos x="237" y="248"/>
              </a:cxn>
              <a:cxn ang="0">
                <a:pos x="240" y="236"/>
              </a:cxn>
              <a:cxn ang="0">
                <a:pos x="256" y="230"/>
              </a:cxn>
              <a:cxn ang="0">
                <a:pos x="256" y="236"/>
              </a:cxn>
              <a:cxn ang="0">
                <a:pos x="240" y="224"/>
              </a:cxn>
              <a:cxn ang="0">
                <a:pos x="228" y="224"/>
              </a:cxn>
              <a:cxn ang="0">
                <a:pos x="228" y="236"/>
              </a:cxn>
              <a:cxn ang="0">
                <a:pos x="216" y="248"/>
              </a:cxn>
              <a:cxn ang="0">
                <a:pos x="204" y="236"/>
              </a:cxn>
              <a:cxn ang="0">
                <a:pos x="204" y="224"/>
              </a:cxn>
              <a:cxn ang="0">
                <a:pos x="192" y="224"/>
              </a:cxn>
              <a:cxn ang="0">
                <a:pos x="180" y="212"/>
              </a:cxn>
              <a:cxn ang="0">
                <a:pos x="192" y="200"/>
              </a:cxn>
              <a:cxn ang="0">
                <a:pos x="204" y="200"/>
              </a:cxn>
              <a:cxn ang="0">
                <a:pos x="204" y="188"/>
              </a:cxn>
              <a:cxn ang="0">
                <a:pos x="216" y="176"/>
              </a:cxn>
              <a:cxn ang="0">
                <a:pos x="228" y="188"/>
              </a:cxn>
              <a:cxn ang="0">
                <a:pos x="228" y="200"/>
              </a:cxn>
              <a:cxn ang="0">
                <a:pos x="240" y="200"/>
              </a:cxn>
              <a:cxn ang="0">
                <a:pos x="252" y="212"/>
              </a:cxn>
              <a:cxn ang="0">
                <a:pos x="240" y="224"/>
              </a:cxn>
              <a:cxn ang="0">
                <a:pos x="192" y="188"/>
              </a:cxn>
              <a:cxn ang="0">
                <a:pos x="168" y="212"/>
              </a:cxn>
              <a:cxn ang="0">
                <a:pos x="192" y="236"/>
              </a:cxn>
              <a:cxn ang="0">
                <a:pos x="195" y="248"/>
              </a:cxn>
              <a:cxn ang="0">
                <a:pos x="12" y="248"/>
              </a:cxn>
              <a:cxn ang="0">
                <a:pos x="0" y="236"/>
              </a:cxn>
              <a:cxn ang="0">
                <a:pos x="0" y="236"/>
              </a:cxn>
              <a:cxn ang="0">
                <a:pos x="0" y="236"/>
              </a:cxn>
              <a:cxn ang="0">
                <a:pos x="32" y="176"/>
              </a:cxn>
              <a:cxn ang="0">
                <a:pos x="69" y="164"/>
              </a:cxn>
              <a:cxn ang="0">
                <a:pos x="100" y="150"/>
              </a:cxn>
              <a:cxn ang="0">
                <a:pos x="100" y="127"/>
              </a:cxn>
              <a:cxn ang="0">
                <a:pos x="88" y="97"/>
              </a:cxn>
              <a:cxn ang="0">
                <a:pos x="80" y="85"/>
              </a:cxn>
              <a:cxn ang="0">
                <a:pos x="84" y="65"/>
              </a:cxn>
              <a:cxn ang="0">
                <a:pos x="82" y="39"/>
              </a:cxn>
              <a:cxn ang="0">
                <a:pos x="128" y="0"/>
              </a:cxn>
              <a:cxn ang="0">
                <a:pos x="175" y="39"/>
              </a:cxn>
              <a:cxn ang="0">
                <a:pos x="172" y="65"/>
              </a:cxn>
              <a:cxn ang="0">
                <a:pos x="176" y="85"/>
              </a:cxn>
              <a:cxn ang="0">
                <a:pos x="168" y="97"/>
              </a:cxn>
              <a:cxn ang="0">
                <a:pos x="156" y="126"/>
              </a:cxn>
              <a:cxn ang="0">
                <a:pos x="156" y="150"/>
              </a:cxn>
              <a:cxn ang="0">
                <a:pos x="187" y="164"/>
              </a:cxn>
              <a:cxn ang="0">
                <a:pos x="202" y="169"/>
              </a:cxn>
              <a:cxn ang="0">
                <a:pos x="192" y="188"/>
              </a:cxn>
            </a:cxnLst>
            <a:rect l="0" t="0" r="r" b="b"/>
            <a:pathLst>
              <a:path w="256" h="248">
                <a:moveTo>
                  <a:pt x="256" y="236"/>
                </a:moveTo>
                <a:cubicBezTo>
                  <a:pt x="256" y="236"/>
                  <a:pt x="256" y="236"/>
                  <a:pt x="256" y="236"/>
                </a:cubicBezTo>
                <a:cubicBezTo>
                  <a:pt x="256" y="243"/>
                  <a:pt x="251" y="248"/>
                  <a:pt x="244" y="248"/>
                </a:cubicBezTo>
                <a:cubicBezTo>
                  <a:pt x="237" y="248"/>
                  <a:pt x="237" y="248"/>
                  <a:pt x="237" y="248"/>
                </a:cubicBezTo>
                <a:cubicBezTo>
                  <a:pt x="239" y="244"/>
                  <a:pt x="240" y="240"/>
                  <a:pt x="240" y="236"/>
                </a:cubicBezTo>
                <a:cubicBezTo>
                  <a:pt x="246" y="236"/>
                  <a:pt x="251" y="234"/>
                  <a:pt x="256" y="230"/>
                </a:cubicBezTo>
                <a:cubicBezTo>
                  <a:pt x="256" y="234"/>
                  <a:pt x="256" y="236"/>
                  <a:pt x="256" y="236"/>
                </a:cubicBezTo>
                <a:close/>
                <a:moveTo>
                  <a:pt x="240" y="224"/>
                </a:moveTo>
                <a:cubicBezTo>
                  <a:pt x="228" y="224"/>
                  <a:pt x="228" y="224"/>
                  <a:pt x="228" y="224"/>
                </a:cubicBezTo>
                <a:cubicBezTo>
                  <a:pt x="228" y="236"/>
                  <a:pt x="228" y="236"/>
                  <a:pt x="228" y="236"/>
                </a:cubicBezTo>
                <a:cubicBezTo>
                  <a:pt x="228" y="243"/>
                  <a:pt x="223" y="248"/>
                  <a:pt x="216" y="248"/>
                </a:cubicBezTo>
                <a:cubicBezTo>
                  <a:pt x="209" y="248"/>
                  <a:pt x="204" y="243"/>
                  <a:pt x="204" y="236"/>
                </a:cubicBezTo>
                <a:cubicBezTo>
                  <a:pt x="204" y="224"/>
                  <a:pt x="204" y="224"/>
                  <a:pt x="204" y="224"/>
                </a:cubicBezTo>
                <a:cubicBezTo>
                  <a:pt x="192" y="224"/>
                  <a:pt x="192" y="224"/>
                  <a:pt x="192" y="224"/>
                </a:cubicBezTo>
                <a:cubicBezTo>
                  <a:pt x="185" y="224"/>
                  <a:pt x="180" y="219"/>
                  <a:pt x="180" y="212"/>
                </a:cubicBezTo>
                <a:cubicBezTo>
                  <a:pt x="180" y="205"/>
                  <a:pt x="185" y="200"/>
                  <a:pt x="192" y="200"/>
                </a:cubicBezTo>
                <a:cubicBezTo>
                  <a:pt x="204" y="200"/>
                  <a:pt x="204" y="200"/>
                  <a:pt x="204" y="200"/>
                </a:cubicBezTo>
                <a:cubicBezTo>
                  <a:pt x="204" y="188"/>
                  <a:pt x="204" y="188"/>
                  <a:pt x="204" y="188"/>
                </a:cubicBezTo>
                <a:cubicBezTo>
                  <a:pt x="204" y="181"/>
                  <a:pt x="209" y="176"/>
                  <a:pt x="216" y="176"/>
                </a:cubicBezTo>
                <a:cubicBezTo>
                  <a:pt x="223" y="176"/>
                  <a:pt x="228" y="181"/>
                  <a:pt x="228" y="188"/>
                </a:cubicBezTo>
                <a:cubicBezTo>
                  <a:pt x="228" y="200"/>
                  <a:pt x="228" y="200"/>
                  <a:pt x="228" y="200"/>
                </a:cubicBezTo>
                <a:cubicBezTo>
                  <a:pt x="240" y="200"/>
                  <a:pt x="240" y="200"/>
                  <a:pt x="240" y="200"/>
                </a:cubicBezTo>
                <a:cubicBezTo>
                  <a:pt x="247" y="200"/>
                  <a:pt x="252" y="205"/>
                  <a:pt x="252" y="212"/>
                </a:cubicBezTo>
                <a:cubicBezTo>
                  <a:pt x="252" y="219"/>
                  <a:pt x="247" y="224"/>
                  <a:pt x="240" y="224"/>
                </a:cubicBezTo>
                <a:moveTo>
                  <a:pt x="192" y="188"/>
                </a:moveTo>
                <a:cubicBezTo>
                  <a:pt x="179" y="188"/>
                  <a:pt x="168" y="199"/>
                  <a:pt x="168" y="212"/>
                </a:cubicBezTo>
                <a:cubicBezTo>
                  <a:pt x="168" y="225"/>
                  <a:pt x="179" y="236"/>
                  <a:pt x="192" y="236"/>
                </a:cubicBezTo>
                <a:cubicBezTo>
                  <a:pt x="192" y="240"/>
                  <a:pt x="193" y="244"/>
                  <a:pt x="195" y="248"/>
                </a:cubicBezTo>
                <a:cubicBezTo>
                  <a:pt x="12" y="248"/>
                  <a:pt x="12" y="248"/>
                  <a:pt x="12" y="248"/>
                </a:cubicBezTo>
                <a:cubicBezTo>
                  <a:pt x="5" y="248"/>
                  <a:pt x="0" y="243"/>
                  <a:pt x="0" y="236"/>
                </a:cubicBezTo>
                <a:cubicBezTo>
                  <a:pt x="0" y="236"/>
                  <a:pt x="0" y="236"/>
                  <a:pt x="0" y="236"/>
                </a:cubicBezTo>
                <a:cubicBezTo>
                  <a:pt x="0" y="236"/>
                  <a:pt x="0" y="236"/>
                  <a:pt x="0" y="236"/>
                </a:cubicBezTo>
                <a:cubicBezTo>
                  <a:pt x="0" y="236"/>
                  <a:pt x="0" y="192"/>
                  <a:pt x="32" y="176"/>
                </a:cubicBezTo>
                <a:cubicBezTo>
                  <a:pt x="52" y="166"/>
                  <a:pt x="44" y="174"/>
                  <a:pt x="69" y="164"/>
                </a:cubicBezTo>
                <a:cubicBezTo>
                  <a:pt x="94" y="154"/>
                  <a:pt x="100" y="150"/>
                  <a:pt x="100" y="150"/>
                </a:cubicBezTo>
                <a:cubicBezTo>
                  <a:pt x="100" y="127"/>
                  <a:pt x="100" y="127"/>
                  <a:pt x="100" y="127"/>
                </a:cubicBezTo>
                <a:cubicBezTo>
                  <a:pt x="100" y="127"/>
                  <a:pt x="91" y="119"/>
                  <a:pt x="88" y="97"/>
                </a:cubicBezTo>
                <a:cubicBezTo>
                  <a:pt x="82" y="99"/>
                  <a:pt x="80" y="90"/>
                  <a:pt x="80" y="85"/>
                </a:cubicBezTo>
                <a:cubicBezTo>
                  <a:pt x="80" y="80"/>
                  <a:pt x="77" y="63"/>
                  <a:pt x="84" y="65"/>
                </a:cubicBezTo>
                <a:cubicBezTo>
                  <a:pt x="82" y="54"/>
                  <a:pt x="81" y="44"/>
                  <a:pt x="82" y="39"/>
                </a:cubicBezTo>
                <a:cubicBezTo>
                  <a:pt x="83" y="21"/>
                  <a:pt x="101" y="1"/>
                  <a:pt x="128" y="0"/>
                </a:cubicBezTo>
                <a:cubicBezTo>
                  <a:pt x="160" y="1"/>
                  <a:pt x="173" y="21"/>
                  <a:pt x="175" y="39"/>
                </a:cubicBezTo>
                <a:cubicBezTo>
                  <a:pt x="175" y="44"/>
                  <a:pt x="174" y="54"/>
                  <a:pt x="172" y="65"/>
                </a:cubicBezTo>
                <a:cubicBezTo>
                  <a:pt x="180" y="63"/>
                  <a:pt x="177" y="80"/>
                  <a:pt x="176" y="85"/>
                </a:cubicBezTo>
                <a:cubicBezTo>
                  <a:pt x="176" y="90"/>
                  <a:pt x="174" y="99"/>
                  <a:pt x="168" y="97"/>
                </a:cubicBezTo>
                <a:cubicBezTo>
                  <a:pt x="165" y="119"/>
                  <a:pt x="156" y="126"/>
                  <a:pt x="156" y="126"/>
                </a:cubicBezTo>
                <a:cubicBezTo>
                  <a:pt x="156" y="150"/>
                  <a:pt x="156" y="150"/>
                  <a:pt x="156" y="150"/>
                </a:cubicBezTo>
                <a:cubicBezTo>
                  <a:pt x="156" y="150"/>
                  <a:pt x="162" y="153"/>
                  <a:pt x="187" y="164"/>
                </a:cubicBezTo>
                <a:cubicBezTo>
                  <a:pt x="194" y="167"/>
                  <a:pt x="198" y="168"/>
                  <a:pt x="202" y="169"/>
                </a:cubicBezTo>
                <a:cubicBezTo>
                  <a:pt x="196" y="173"/>
                  <a:pt x="192" y="180"/>
                  <a:pt x="192" y="188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3" name="Freeform 191">
            <a:extLst>
              <a:ext uri="{FF2B5EF4-FFF2-40B4-BE49-F238E27FC236}">
                <a16:creationId xmlns:a16="http://schemas.microsoft.com/office/drawing/2014/main" id="{B8A5FCF7-1421-1DE6-1D7E-5551D259532A}"/>
              </a:ext>
            </a:extLst>
          </p:cNvPr>
          <p:cNvSpPr>
            <a:spLocks/>
          </p:cNvSpPr>
          <p:nvPr/>
        </p:nvSpPr>
        <p:spPr bwMode="auto">
          <a:xfrm>
            <a:off x="2372720" y="3508129"/>
            <a:ext cx="400046" cy="387346"/>
          </a:xfrm>
          <a:custGeom>
            <a:avLst/>
            <a:gdLst/>
            <a:ahLst/>
            <a:cxnLst>
              <a:cxn ang="0">
                <a:pos x="256" y="236"/>
              </a:cxn>
              <a:cxn ang="0">
                <a:pos x="256" y="236"/>
              </a:cxn>
              <a:cxn ang="0">
                <a:pos x="244" y="248"/>
              </a:cxn>
              <a:cxn ang="0">
                <a:pos x="12" y="248"/>
              </a:cxn>
              <a:cxn ang="0">
                <a:pos x="0" y="236"/>
              </a:cxn>
              <a:cxn ang="0">
                <a:pos x="0" y="236"/>
              </a:cxn>
              <a:cxn ang="0">
                <a:pos x="0" y="236"/>
              </a:cxn>
              <a:cxn ang="0">
                <a:pos x="32" y="176"/>
              </a:cxn>
              <a:cxn ang="0">
                <a:pos x="69" y="164"/>
              </a:cxn>
              <a:cxn ang="0">
                <a:pos x="100" y="150"/>
              </a:cxn>
              <a:cxn ang="0">
                <a:pos x="100" y="127"/>
              </a:cxn>
              <a:cxn ang="0">
                <a:pos x="88" y="97"/>
              </a:cxn>
              <a:cxn ang="0">
                <a:pos x="80" y="85"/>
              </a:cxn>
              <a:cxn ang="0">
                <a:pos x="84" y="65"/>
              </a:cxn>
              <a:cxn ang="0">
                <a:pos x="82" y="39"/>
              </a:cxn>
              <a:cxn ang="0">
                <a:pos x="128" y="0"/>
              </a:cxn>
              <a:cxn ang="0">
                <a:pos x="175" y="39"/>
              </a:cxn>
              <a:cxn ang="0">
                <a:pos x="172" y="65"/>
              </a:cxn>
              <a:cxn ang="0">
                <a:pos x="176" y="85"/>
              </a:cxn>
              <a:cxn ang="0">
                <a:pos x="168" y="97"/>
              </a:cxn>
              <a:cxn ang="0">
                <a:pos x="156" y="126"/>
              </a:cxn>
              <a:cxn ang="0">
                <a:pos x="156" y="150"/>
              </a:cxn>
              <a:cxn ang="0">
                <a:pos x="187" y="164"/>
              </a:cxn>
              <a:cxn ang="0">
                <a:pos x="224" y="176"/>
              </a:cxn>
              <a:cxn ang="0">
                <a:pos x="256" y="236"/>
              </a:cxn>
            </a:cxnLst>
            <a:rect l="0" t="0" r="r" b="b"/>
            <a:pathLst>
              <a:path w="256" h="248">
                <a:moveTo>
                  <a:pt x="256" y="236"/>
                </a:moveTo>
                <a:cubicBezTo>
                  <a:pt x="256" y="236"/>
                  <a:pt x="256" y="236"/>
                  <a:pt x="256" y="236"/>
                </a:cubicBezTo>
                <a:cubicBezTo>
                  <a:pt x="256" y="243"/>
                  <a:pt x="251" y="248"/>
                  <a:pt x="244" y="248"/>
                </a:cubicBezTo>
                <a:cubicBezTo>
                  <a:pt x="12" y="248"/>
                  <a:pt x="12" y="248"/>
                  <a:pt x="12" y="248"/>
                </a:cubicBezTo>
                <a:cubicBezTo>
                  <a:pt x="5" y="248"/>
                  <a:pt x="0" y="243"/>
                  <a:pt x="0" y="236"/>
                </a:cubicBezTo>
                <a:cubicBezTo>
                  <a:pt x="0" y="236"/>
                  <a:pt x="0" y="236"/>
                  <a:pt x="0" y="236"/>
                </a:cubicBezTo>
                <a:cubicBezTo>
                  <a:pt x="0" y="236"/>
                  <a:pt x="0" y="236"/>
                  <a:pt x="0" y="236"/>
                </a:cubicBezTo>
                <a:cubicBezTo>
                  <a:pt x="0" y="236"/>
                  <a:pt x="0" y="192"/>
                  <a:pt x="32" y="176"/>
                </a:cubicBezTo>
                <a:cubicBezTo>
                  <a:pt x="52" y="166"/>
                  <a:pt x="44" y="174"/>
                  <a:pt x="69" y="164"/>
                </a:cubicBezTo>
                <a:cubicBezTo>
                  <a:pt x="94" y="154"/>
                  <a:pt x="100" y="150"/>
                  <a:pt x="100" y="150"/>
                </a:cubicBezTo>
                <a:cubicBezTo>
                  <a:pt x="100" y="127"/>
                  <a:pt x="100" y="127"/>
                  <a:pt x="100" y="127"/>
                </a:cubicBezTo>
                <a:cubicBezTo>
                  <a:pt x="100" y="127"/>
                  <a:pt x="91" y="119"/>
                  <a:pt x="88" y="97"/>
                </a:cubicBezTo>
                <a:cubicBezTo>
                  <a:pt x="82" y="99"/>
                  <a:pt x="80" y="90"/>
                  <a:pt x="80" y="85"/>
                </a:cubicBezTo>
                <a:cubicBezTo>
                  <a:pt x="80" y="80"/>
                  <a:pt x="77" y="63"/>
                  <a:pt x="84" y="65"/>
                </a:cubicBezTo>
                <a:cubicBezTo>
                  <a:pt x="82" y="54"/>
                  <a:pt x="81" y="44"/>
                  <a:pt x="82" y="39"/>
                </a:cubicBezTo>
                <a:cubicBezTo>
                  <a:pt x="83" y="21"/>
                  <a:pt x="101" y="1"/>
                  <a:pt x="128" y="0"/>
                </a:cubicBezTo>
                <a:cubicBezTo>
                  <a:pt x="160" y="1"/>
                  <a:pt x="173" y="21"/>
                  <a:pt x="175" y="39"/>
                </a:cubicBezTo>
                <a:cubicBezTo>
                  <a:pt x="175" y="44"/>
                  <a:pt x="174" y="54"/>
                  <a:pt x="172" y="65"/>
                </a:cubicBezTo>
                <a:cubicBezTo>
                  <a:pt x="180" y="63"/>
                  <a:pt x="177" y="80"/>
                  <a:pt x="176" y="85"/>
                </a:cubicBezTo>
                <a:cubicBezTo>
                  <a:pt x="176" y="90"/>
                  <a:pt x="174" y="99"/>
                  <a:pt x="168" y="97"/>
                </a:cubicBezTo>
                <a:cubicBezTo>
                  <a:pt x="165" y="119"/>
                  <a:pt x="156" y="126"/>
                  <a:pt x="156" y="126"/>
                </a:cubicBezTo>
                <a:cubicBezTo>
                  <a:pt x="156" y="150"/>
                  <a:pt x="156" y="150"/>
                  <a:pt x="156" y="150"/>
                </a:cubicBezTo>
                <a:cubicBezTo>
                  <a:pt x="156" y="150"/>
                  <a:pt x="162" y="153"/>
                  <a:pt x="187" y="164"/>
                </a:cubicBezTo>
                <a:cubicBezTo>
                  <a:pt x="212" y="174"/>
                  <a:pt x="204" y="166"/>
                  <a:pt x="224" y="176"/>
                </a:cubicBezTo>
                <a:cubicBezTo>
                  <a:pt x="256" y="192"/>
                  <a:pt x="256" y="236"/>
                  <a:pt x="256" y="236"/>
                </a:cubicBez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4" name="Freeform 192">
            <a:extLst>
              <a:ext uri="{FF2B5EF4-FFF2-40B4-BE49-F238E27FC236}">
                <a16:creationId xmlns:a16="http://schemas.microsoft.com/office/drawing/2014/main" id="{F9B28D28-775C-5E4B-9270-8A3A61085BFD}"/>
              </a:ext>
            </a:extLst>
          </p:cNvPr>
          <p:cNvSpPr>
            <a:spLocks/>
          </p:cNvSpPr>
          <p:nvPr/>
        </p:nvSpPr>
        <p:spPr bwMode="auto">
          <a:xfrm>
            <a:off x="10081544" y="2825511"/>
            <a:ext cx="400046" cy="350834"/>
          </a:xfrm>
          <a:custGeom>
            <a:avLst/>
            <a:gdLst/>
            <a:ahLst/>
            <a:cxnLst>
              <a:cxn ang="0">
                <a:pos x="184" y="0"/>
              </a:cxn>
              <a:cxn ang="0">
                <a:pos x="136" y="21"/>
              </a:cxn>
              <a:cxn ang="0">
                <a:pos x="136" y="21"/>
              </a:cxn>
              <a:cxn ang="0">
                <a:pos x="136" y="21"/>
              </a:cxn>
              <a:cxn ang="0">
                <a:pos x="128" y="30"/>
              </a:cxn>
              <a:cxn ang="0">
                <a:pos x="120" y="21"/>
              </a:cxn>
              <a:cxn ang="0">
                <a:pos x="120" y="21"/>
              </a:cxn>
              <a:cxn ang="0">
                <a:pos x="120" y="21"/>
              </a:cxn>
              <a:cxn ang="0">
                <a:pos x="72" y="0"/>
              </a:cxn>
              <a:cxn ang="0">
                <a:pos x="21" y="21"/>
              </a:cxn>
              <a:cxn ang="0">
                <a:pos x="0" y="72"/>
              </a:cxn>
              <a:cxn ang="0">
                <a:pos x="21" y="123"/>
              </a:cxn>
              <a:cxn ang="0">
                <a:pos x="117" y="219"/>
              </a:cxn>
              <a:cxn ang="0">
                <a:pos x="128" y="224"/>
              </a:cxn>
              <a:cxn ang="0">
                <a:pos x="139" y="219"/>
              </a:cxn>
              <a:cxn ang="0">
                <a:pos x="235" y="123"/>
              </a:cxn>
              <a:cxn ang="0">
                <a:pos x="256" y="72"/>
              </a:cxn>
              <a:cxn ang="0">
                <a:pos x="235" y="21"/>
              </a:cxn>
              <a:cxn ang="0">
                <a:pos x="184" y="0"/>
              </a:cxn>
            </a:cxnLst>
            <a:rect l="0" t="0" r="r" b="b"/>
            <a:pathLst>
              <a:path w="256" h="224">
                <a:moveTo>
                  <a:pt x="184" y="0"/>
                </a:moveTo>
                <a:cubicBezTo>
                  <a:pt x="165" y="0"/>
                  <a:pt x="149" y="7"/>
                  <a:pt x="136" y="21"/>
                </a:cubicBezTo>
                <a:cubicBezTo>
                  <a:pt x="136" y="21"/>
                  <a:pt x="136" y="21"/>
                  <a:pt x="136" y="21"/>
                </a:cubicBezTo>
                <a:cubicBezTo>
                  <a:pt x="136" y="21"/>
                  <a:pt x="136" y="21"/>
                  <a:pt x="136" y="21"/>
                </a:cubicBezTo>
                <a:cubicBezTo>
                  <a:pt x="128" y="30"/>
                  <a:pt x="128" y="30"/>
                  <a:pt x="128" y="30"/>
                </a:cubicBezTo>
                <a:cubicBezTo>
                  <a:pt x="120" y="21"/>
                  <a:pt x="120" y="21"/>
                  <a:pt x="120" y="21"/>
                </a:cubicBezTo>
                <a:cubicBezTo>
                  <a:pt x="120" y="21"/>
                  <a:pt x="120" y="21"/>
                  <a:pt x="120" y="21"/>
                </a:cubicBezTo>
                <a:cubicBezTo>
                  <a:pt x="120" y="21"/>
                  <a:pt x="120" y="21"/>
                  <a:pt x="120" y="21"/>
                </a:cubicBezTo>
                <a:cubicBezTo>
                  <a:pt x="107" y="7"/>
                  <a:pt x="91" y="0"/>
                  <a:pt x="72" y="0"/>
                </a:cubicBezTo>
                <a:cubicBezTo>
                  <a:pt x="53" y="0"/>
                  <a:pt x="35" y="7"/>
                  <a:pt x="21" y="21"/>
                </a:cubicBezTo>
                <a:cubicBezTo>
                  <a:pt x="7" y="35"/>
                  <a:pt x="0" y="53"/>
                  <a:pt x="0" y="72"/>
                </a:cubicBezTo>
                <a:cubicBezTo>
                  <a:pt x="0" y="91"/>
                  <a:pt x="7" y="109"/>
                  <a:pt x="21" y="123"/>
                </a:cubicBezTo>
                <a:cubicBezTo>
                  <a:pt x="117" y="219"/>
                  <a:pt x="117" y="219"/>
                  <a:pt x="117" y="219"/>
                </a:cubicBezTo>
                <a:cubicBezTo>
                  <a:pt x="120" y="222"/>
                  <a:pt x="124" y="224"/>
                  <a:pt x="128" y="224"/>
                </a:cubicBezTo>
                <a:cubicBezTo>
                  <a:pt x="132" y="224"/>
                  <a:pt x="136" y="222"/>
                  <a:pt x="139" y="219"/>
                </a:cubicBezTo>
                <a:cubicBezTo>
                  <a:pt x="235" y="123"/>
                  <a:pt x="235" y="123"/>
                  <a:pt x="235" y="123"/>
                </a:cubicBezTo>
                <a:cubicBezTo>
                  <a:pt x="249" y="109"/>
                  <a:pt x="256" y="91"/>
                  <a:pt x="256" y="72"/>
                </a:cubicBezTo>
                <a:cubicBezTo>
                  <a:pt x="256" y="53"/>
                  <a:pt x="249" y="35"/>
                  <a:pt x="235" y="21"/>
                </a:cubicBezTo>
                <a:cubicBezTo>
                  <a:pt x="221" y="7"/>
                  <a:pt x="203" y="0"/>
                  <a:pt x="184" y="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5" name="Freeform 193">
            <a:extLst>
              <a:ext uri="{FF2B5EF4-FFF2-40B4-BE49-F238E27FC236}">
                <a16:creationId xmlns:a16="http://schemas.microsoft.com/office/drawing/2014/main" id="{E99D3173-DE54-0812-0602-307C38D7DE45}"/>
              </a:ext>
            </a:extLst>
          </p:cNvPr>
          <p:cNvSpPr>
            <a:spLocks noEditPoints="1"/>
          </p:cNvSpPr>
          <p:nvPr/>
        </p:nvSpPr>
        <p:spPr bwMode="auto">
          <a:xfrm>
            <a:off x="9392576" y="2819160"/>
            <a:ext cx="388934" cy="363533"/>
          </a:xfrm>
          <a:custGeom>
            <a:avLst/>
            <a:gdLst/>
            <a:ahLst/>
            <a:cxnLst>
              <a:cxn ang="0">
                <a:pos x="176" y="36"/>
              </a:cxn>
              <a:cxn ang="0">
                <a:pos x="152" y="134"/>
              </a:cxn>
              <a:cxn ang="0">
                <a:pos x="88" y="67"/>
              </a:cxn>
              <a:cxn ang="0">
                <a:pos x="132" y="176"/>
              </a:cxn>
              <a:cxn ang="0">
                <a:pos x="136" y="201"/>
              </a:cxn>
              <a:cxn ang="0">
                <a:pos x="82" y="230"/>
              </a:cxn>
              <a:cxn ang="0">
                <a:pos x="69" y="230"/>
              </a:cxn>
              <a:cxn ang="0">
                <a:pos x="0" y="172"/>
              </a:cxn>
              <a:cxn ang="0">
                <a:pos x="12" y="0"/>
              </a:cxn>
              <a:cxn ang="0">
                <a:pos x="19" y="3"/>
              </a:cxn>
              <a:cxn ang="0">
                <a:pos x="159" y="1"/>
              </a:cxn>
              <a:cxn ang="0">
                <a:pos x="164" y="0"/>
              </a:cxn>
              <a:cxn ang="0">
                <a:pos x="171" y="3"/>
              </a:cxn>
              <a:cxn ang="0">
                <a:pos x="235" y="51"/>
              </a:cxn>
              <a:cxn ang="0">
                <a:pos x="235" y="51"/>
              </a:cxn>
              <a:cxn ang="0">
                <a:pos x="240" y="134"/>
              </a:cxn>
              <a:cxn ang="0">
                <a:pos x="216" y="66"/>
              </a:cxn>
              <a:cxn ang="0">
                <a:pos x="24" y="36"/>
              </a:cxn>
              <a:cxn ang="0">
                <a:pos x="64" y="196"/>
              </a:cxn>
              <a:cxn ang="0">
                <a:pos x="196" y="128"/>
              </a:cxn>
              <a:cxn ang="0">
                <a:pos x="196" y="232"/>
              </a:cxn>
              <a:cxn ang="0">
                <a:pos x="196" y="128"/>
              </a:cxn>
              <a:cxn ang="0">
                <a:pos x="168" y="196"/>
              </a:cxn>
              <a:cxn ang="0">
                <a:pos x="188" y="204"/>
              </a:cxn>
              <a:cxn ang="0">
                <a:pos x="204" y="204"/>
              </a:cxn>
              <a:cxn ang="0">
                <a:pos x="224" y="196"/>
              </a:cxn>
              <a:cxn ang="0">
                <a:pos x="213" y="180"/>
              </a:cxn>
              <a:cxn ang="0">
                <a:pos x="224" y="164"/>
              </a:cxn>
              <a:cxn ang="0">
                <a:pos x="204" y="156"/>
              </a:cxn>
              <a:cxn ang="0">
                <a:pos x="188" y="156"/>
              </a:cxn>
              <a:cxn ang="0">
                <a:pos x="168" y="164"/>
              </a:cxn>
              <a:cxn ang="0">
                <a:pos x="179" y="180"/>
              </a:cxn>
            </a:cxnLst>
            <a:rect l="0" t="0" r="r" b="b"/>
            <a:pathLst>
              <a:path w="248" h="232">
                <a:moveTo>
                  <a:pt x="216" y="66"/>
                </a:moveTo>
                <a:cubicBezTo>
                  <a:pt x="176" y="36"/>
                  <a:pt x="176" y="36"/>
                  <a:pt x="176" y="36"/>
                </a:cubicBezTo>
                <a:cubicBezTo>
                  <a:pt x="176" y="119"/>
                  <a:pt x="176" y="119"/>
                  <a:pt x="176" y="119"/>
                </a:cubicBezTo>
                <a:cubicBezTo>
                  <a:pt x="167" y="122"/>
                  <a:pt x="159" y="127"/>
                  <a:pt x="152" y="134"/>
                </a:cubicBezTo>
                <a:cubicBezTo>
                  <a:pt x="152" y="32"/>
                  <a:pt x="152" y="32"/>
                  <a:pt x="152" y="32"/>
                </a:cubicBezTo>
                <a:cubicBezTo>
                  <a:pt x="88" y="67"/>
                  <a:pt x="88" y="67"/>
                  <a:pt x="88" y="67"/>
                </a:cubicBezTo>
                <a:cubicBezTo>
                  <a:pt x="88" y="200"/>
                  <a:pt x="88" y="200"/>
                  <a:pt x="88" y="200"/>
                </a:cubicBezTo>
                <a:cubicBezTo>
                  <a:pt x="132" y="176"/>
                  <a:pt x="132" y="176"/>
                  <a:pt x="132" y="176"/>
                </a:cubicBezTo>
                <a:cubicBezTo>
                  <a:pt x="132" y="177"/>
                  <a:pt x="132" y="179"/>
                  <a:pt x="132" y="180"/>
                </a:cubicBezTo>
                <a:cubicBezTo>
                  <a:pt x="132" y="187"/>
                  <a:pt x="133" y="194"/>
                  <a:pt x="136" y="201"/>
                </a:cubicBezTo>
                <a:cubicBezTo>
                  <a:pt x="82" y="230"/>
                  <a:pt x="82" y="230"/>
                  <a:pt x="82" y="230"/>
                </a:cubicBezTo>
                <a:cubicBezTo>
                  <a:pt x="82" y="230"/>
                  <a:pt x="82" y="230"/>
                  <a:pt x="82" y="230"/>
                </a:cubicBezTo>
                <a:cubicBezTo>
                  <a:pt x="80" y="231"/>
                  <a:pt x="78" y="232"/>
                  <a:pt x="76" y="232"/>
                </a:cubicBezTo>
                <a:cubicBezTo>
                  <a:pt x="73" y="232"/>
                  <a:pt x="71" y="231"/>
                  <a:pt x="69" y="230"/>
                </a:cubicBezTo>
                <a:cubicBezTo>
                  <a:pt x="5" y="182"/>
                  <a:pt x="5" y="182"/>
                  <a:pt x="5" y="182"/>
                </a:cubicBezTo>
                <a:cubicBezTo>
                  <a:pt x="2" y="180"/>
                  <a:pt x="0" y="176"/>
                  <a:pt x="0" y="17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5" y="0"/>
                  <a:pt x="17" y="1"/>
                  <a:pt x="19" y="3"/>
                </a:cubicBezTo>
                <a:cubicBezTo>
                  <a:pt x="19" y="3"/>
                  <a:pt x="19" y="3"/>
                  <a:pt x="19" y="3"/>
                </a:cubicBezTo>
                <a:cubicBezTo>
                  <a:pt x="77" y="46"/>
                  <a:pt x="77" y="46"/>
                  <a:pt x="77" y="46"/>
                </a:cubicBezTo>
                <a:cubicBezTo>
                  <a:pt x="159" y="1"/>
                  <a:pt x="159" y="1"/>
                  <a:pt x="159" y="1"/>
                </a:cubicBezTo>
                <a:cubicBezTo>
                  <a:pt x="159" y="1"/>
                  <a:pt x="159" y="1"/>
                  <a:pt x="159" y="1"/>
                </a:cubicBezTo>
                <a:cubicBezTo>
                  <a:pt x="160" y="1"/>
                  <a:pt x="162" y="0"/>
                  <a:pt x="164" y="0"/>
                </a:cubicBezTo>
                <a:cubicBezTo>
                  <a:pt x="167" y="0"/>
                  <a:pt x="169" y="1"/>
                  <a:pt x="171" y="3"/>
                </a:cubicBezTo>
                <a:cubicBezTo>
                  <a:pt x="171" y="3"/>
                  <a:pt x="171" y="3"/>
                  <a:pt x="171" y="3"/>
                </a:cubicBezTo>
                <a:cubicBezTo>
                  <a:pt x="234" y="50"/>
                  <a:pt x="234" y="50"/>
                  <a:pt x="234" y="50"/>
                </a:cubicBezTo>
                <a:cubicBezTo>
                  <a:pt x="235" y="50"/>
                  <a:pt x="235" y="50"/>
                  <a:pt x="235" y="51"/>
                </a:cubicBezTo>
                <a:cubicBezTo>
                  <a:pt x="235" y="51"/>
                  <a:pt x="235" y="51"/>
                  <a:pt x="235" y="51"/>
                </a:cubicBezTo>
                <a:cubicBezTo>
                  <a:pt x="235" y="51"/>
                  <a:pt x="235" y="51"/>
                  <a:pt x="235" y="51"/>
                </a:cubicBezTo>
                <a:cubicBezTo>
                  <a:pt x="238" y="53"/>
                  <a:pt x="240" y="56"/>
                  <a:pt x="240" y="60"/>
                </a:cubicBezTo>
                <a:cubicBezTo>
                  <a:pt x="240" y="134"/>
                  <a:pt x="240" y="134"/>
                  <a:pt x="240" y="134"/>
                </a:cubicBezTo>
                <a:cubicBezTo>
                  <a:pt x="233" y="127"/>
                  <a:pt x="225" y="122"/>
                  <a:pt x="216" y="119"/>
                </a:cubicBezTo>
                <a:lnTo>
                  <a:pt x="216" y="66"/>
                </a:lnTo>
                <a:close/>
                <a:moveTo>
                  <a:pt x="64" y="66"/>
                </a:moveTo>
                <a:cubicBezTo>
                  <a:pt x="24" y="36"/>
                  <a:pt x="24" y="36"/>
                  <a:pt x="24" y="36"/>
                </a:cubicBezTo>
                <a:cubicBezTo>
                  <a:pt x="24" y="166"/>
                  <a:pt x="24" y="166"/>
                  <a:pt x="24" y="166"/>
                </a:cubicBezTo>
                <a:cubicBezTo>
                  <a:pt x="64" y="196"/>
                  <a:pt x="64" y="196"/>
                  <a:pt x="64" y="196"/>
                </a:cubicBezTo>
                <a:lnTo>
                  <a:pt x="64" y="66"/>
                </a:lnTo>
                <a:close/>
                <a:moveTo>
                  <a:pt x="196" y="128"/>
                </a:moveTo>
                <a:cubicBezTo>
                  <a:pt x="225" y="128"/>
                  <a:pt x="248" y="151"/>
                  <a:pt x="248" y="180"/>
                </a:cubicBezTo>
                <a:cubicBezTo>
                  <a:pt x="248" y="209"/>
                  <a:pt x="225" y="232"/>
                  <a:pt x="196" y="232"/>
                </a:cubicBezTo>
                <a:cubicBezTo>
                  <a:pt x="167" y="232"/>
                  <a:pt x="144" y="209"/>
                  <a:pt x="144" y="180"/>
                </a:cubicBezTo>
                <a:cubicBezTo>
                  <a:pt x="144" y="151"/>
                  <a:pt x="167" y="128"/>
                  <a:pt x="196" y="128"/>
                </a:cubicBezTo>
                <a:moveTo>
                  <a:pt x="172" y="188"/>
                </a:moveTo>
                <a:cubicBezTo>
                  <a:pt x="169" y="190"/>
                  <a:pt x="168" y="193"/>
                  <a:pt x="168" y="196"/>
                </a:cubicBezTo>
                <a:cubicBezTo>
                  <a:pt x="168" y="203"/>
                  <a:pt x="173" y="208"/>
                  <a:pt x="180" y="208"/>
                </a:cubicBezTo>
                <a:cubicBezTo>
                  <a:pt x="183" y="208"/>
                  <a:pt x="186" y="207"/>
                  <a:pt x="188" y="204"/>
                </a:cubicBezTo>
                <a:cubicBezTo>
                  <a:pt x="196" y="197"/>
                  <a:pt x="196" y="197"/>
                  <a:pt x="196" y="197"/>
                </a:cubicBezTo>
                <a:cubicBezTo>
                  <a:pt x="204" y="204"/>
                  <a:pt x="204" y="204"/>
                  <a:pt x="204" y="204"/>
                </a:cubicBezTo>
                <a:cubicBezTo>
                  <a:pt x="206" y="207"/>
                  <a:pt x="209" y="208"/>
                  <a:pt x="212" y="208"/>
                </a:cubicBezTo>
                <a:cubicBezTo>
                  <a:pt x="219" y="208"/>
                  <a:pt x="224" y="203"/>
                  <a:pt x="224" y="196"/>
                </a:cubicBezTo>
                <a:cubicBezTo>
                  <a:pt x="224" y="193"/>
                  <a:pt x="223" y="190"/>
                  <a:pt x="220" y="188"/>
                </a:cubicBezTo>
                <a:cubicBezTo>
                  <a:pt x="213" y="180"/>
                  <a:pt x="213" y="180"/>
                  <a:pt x="213" y="180"/>
                </a:cubicBezTo>
                <a:cubicBezTo>
                  <a:pt x="220" y="172"/>
                  <a:pt x="220" y="172"/>
                  <a:pt x="220" y="172"/>
                </a:cubicBezTo>
                <a:cubicBezTo>
                  <a:pt x="223" y="170"/>
                  <a:pt x="224" y="167"/>
                  <a:pt x="224" y="164"/>
                </a:cubicBezTo>
                <a:cubicBezTo>
                  <a:pt x="224" y="157"/>
                  <a:pt x="219" y="152"/>
                  <a:pt x="212" y="152"/>
                </a:cubicBezTo>
                <a:cubicBezTo>
                  <a:pt x="209" y="152"/>
                  <a:pt x="206" y="153"/>
                  <a:pt x="204" y="156"/>
                </a:cubicBezTo>
                <a:cubicBezTo>
                  <a:pt x="196" y="163"/>
                  <a:pt x="196" y="163"/>
                  <a:pt x="196" y="163"/>
                </a:cubicBezTo>
                <a:cubicBezTo>
                  <a:pt x="188" y="156"/>
                  <a:pt x="188" y="156"/>
                  <a:pt x="188" y="156"/>
                </a:cubicBezTo>
                <a:cubicBezTo>
                  <a:pt x="186" y="153"/>
                  <a:pt x="183" y="152"/>
                  <a:pt x="180" y="152"/>
                </a:cubicBezTo>
                <a:cubicBezTo>
                  <a:pt x="173" y="152"/>
                  <a:pt x="168" y="157"/>
                  <a:pt x="168" y="164"/>
                </a:cubicBezTo>
                <a:cubicBezTo>
                  <a:pt x="168" y="167"/>
                  <a:pt x="169" y="170"/>
                  <a:pt x="172" y="172"/>
                </a:cubicBezTo>
                <a:cubicBezTo>
                  <a:pt x="179" y="180"/>
                  <a:pt x="179" y="180"/>
                  <a:pt x="179" y="180"/>
                </a:cubicBezTo>
                <a:lnTo>
                  <a:pt x="172" y="188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6" name="Freeform 194">
            <a:extLst>
              <a:ext uri="{FF2B5EF4-FFF2-40B4-BE49-F238E27FC236}">
                <a16:creationId xmlns:a16="http://schemas.microsoft.com/office/drawing/2014/main" id="{A9B85D68-D9DA-60FE-5516-197FB9FE6304}"/>
              </a:ext>
            </a:extLst>
          </p:cNvPr>
          <p:cNvSpPr>
            <a:spLocks noEditPoints="1"/>
          </p:cNvSpPr>
          <p:nvPr/>
        </p:nvSpPr>
        <p:spPr bwMode="auto">
          <a:xfrm>
            <a:off x="8692496" y="2819160"/>
            <a:ext cx="387346" cy="363533"/>
          </a:xfrm>
          <a:custGeom>
            <a:avLst/>
            <a:gdLst/>
            <a:ahLst/>
            <a:cxnLst>
              <a:cxn ang="0">
                <a:pos x="216" y="66"/>
              </a:cxn>
              <a:cxn ang="0">
                <a:pos x="176" y="36"/>
              </a:cxn>
              <a:cxn ang="0">
                <a:pos x="176" y="119"/>
              </a:cxn>
              <a:cxn ang="0">
                <a:pos x="152" y="134"/>
              </a:cxn>
              <a:cxn ang="0">
                <a:pos x="152" y="32"/>
              </a:cxn>
              <a:cxn ang="0">
                <a:pos x="88" y="67"/>
              </a:cxn>
              <a:cxn ang="0">
                <a:pos x="88" y="200"/>
              </a:cxn>
              <a:cxn ang="0">
                <a:pos x="132" y="176"/>
              </a:cxn>
              <a:cxn ang="0">
                <a:pos x="132" y="180"/>
              </a:cxn>
              <a:cxn ang="0">
                <a:pos x="136" y="201"/>
              </a:cxn>
              <a:cxn ang="0">
                <a:pos x="82" y="230"/>
              </a:cxn>
              <a:cxn ang="0">
                <a:pos x="82" y="230"/>
              </a:cxn>
              <a:cxn ang="0">
                <a:pos x="76" y="232"/>
              </a:cxn>
              <a:cxn ang="0">
                <a:pos x="69" y="230"/>
              </a:cxn>
              <a:cxn ang="0">
                <a:pos x="5" y="182"/>
              </a:cxn>
              <a:cxn ang="0">
                <a:pos x="0" y="172"/>
              </a:cxn>
              <a:cxn ang="0">
                <a:pos x="0" y="12"/>
              </a:cxn>
              <a:cxn ang="0">
                <a:pos x="12" y="0"/>
              </a:cxn>
              <a:cxn ang="0">
                <a:pos x="19" y="3"/>
              </a:cxn>
              <a:cxn ang="0">
                <a:pos x="19" y="3"/>
              </a:cxn>
              <a:cxn ang="0">
                <a:pos x="77" y="46"/>
              </a:cxn>
              <a:cxn ang="0">
                <a:pos x="159" y="1"/>
              </a:cxn>
              <a:cxn ang="0">
                <a:pos x="159" y="1"/>
              </a:cxn>
              <a:cxn ang="0">
                <a:pos x="164" y="0"/>
              </a:cxn>
              <a:cxn ang="0">
                <a:pos x="171" y="3"/>
              </a:cxn>
              <a:cxn ang="0">
                <a:pos x="171" y="3"/>
              </a:cxn>
              <a:cxn ang="0">
                <a:pos x="234" y="50"/>
              </a:cxn>
              <a:cxn ang="0">
                <a:pos x="235" y="51"/>
              </a:cxn>
              <a:cxn ang="0">
                <a:pos x="235" y="51"/>
              </a:cxn>
              <a:cxn ang="0">
                <a:pos x="235" y="51"/>
              </a:cxn>
              <a:cxn ang="0">
                <a:pos x="240" y="60"/>
              </a:cxn>
              <a:cxn ang="0">
                <a:pos x="240" y="134"/>
              </a:cxn>
              <a:cxn ang="0">
                <a:pos x="216" y="119"/>
              </a:cxn>
              <a:cxn ang="0">
                <a:pos x="216" y="66"/>
              </a:cxn>
              <a:cxn ang="0">
                <a:pos x="64" y="66"/>
              </a:cxn>
              <a:cxn ang="0">
                <a:pos x="24" y="36"/>
              </a:cxn>
              <a:cxn ang="0">
                <a:pos x="24" y="166"/>
              </a:cxn>
              <a:cxn ang="0">
                <a:pos x="64" y="196"/>
              </a:cxn>
              <a:cxn ang="0">
                <a:pos x="64" y="66"/>
              </a:cxn>
              <a:cxn ang="0">
                <a:pos x="196" y="128"/>
              </a:cxn>
              <a:cxn ang="0">
                <a:pos x="248" y="180"/>
              </a:cxn>
              <a:cxn ang="0">
                <a:pos x="196" y="232"/>
              </a:cxn>
              <a:cxn ang="0">
                <a:pos x="144" y="180"/>
              </a:cxn>
              <a:cxn ang="0">
                <a:pos x="196" y="128"/>
              </a:cxn>
              <a:cxn ang="0">
                <a:pos x="164" y="192"/>
              </a:cxn>
              <a:cxn ang="0">
                <a:pos x="180" y="208"/>
              </a:cxn>
              <a:cxn ang="0">
                <a:pos x="188" y="212"/>
              </a:cxn>
              <a:cxn ang="0">
                <a:pos x="196" y="208"/>
              </a:cxn>
              <a:cxn ang="0">
                <a:pos x="228" y="176"/>
              </a:cxn>
              <a:cxn ang="0">
                <a:pos x="232" y="168"/>
              </a:cxn>
              <a:cxn ang="0">
                <a:pos x="220" y="156"/>
              </a:cxn>
              <a:cxn ang="0">
                <a:pos x="212" y="160"/>
              </a:cxn>
              <a:cxn ang="0">
                <a:pos x="188" y="183"/>
              </a:cxn>
              <a:cxn ang="0">
                <a:pos x="180" y="176"/>
              </a:cxn>
              <a:cxn ang="0">
                <a:pos x="172" y="172"/>
              </a:cxn>
              <a:cxn ang="0">
                <a:pos x="160" y="184"/>
              </a:cxn>
              <a:cxn ang="0">
                <a:pos x="164" y="192"/>
              </a:cxn>
            </a:cxnLst>
            <a:rect l="0" t="0" r="r" b="b"/>
            <a:pathLst>
              <a:path w="248" h="232">
                <a:moveTo>
                  <a:pt x="216" y="66"/>
                </a:moveTo>
                <a:cubicBezTo>
                  <a:pt x="176" y="36"/>
                  <a:pt x="176" y="36"/>
                  <a:pt x="176" y="36"/>
                </a:cubicBezTo>
                <a:cubicBezTo>
                  <a:pt x="176" y="119"/>
                  <a:pt x="176" y="119"/>
                  <a:pt x="176" y="119"/>
                </a:cubicBezTo>
                <a:cubicBezTo>
                  <a:pt x="167" y="122"/>
                  <a:pt x="159" y="127"/>
                  <a:pt x="152" y="134"/>
                </a:cubicBezTo>
                <a:cubicBezTo>
                  <a:pt x="152" y="32"/>
                  <a:pt x="152" y="32"/>
                  <a:pt x="152" y="32"/>
                </a:cubicBezTo>
                <a:cubicBezTo>
                  <a:pt x="88" y="67"/>
                  <a:pt x="88" y="67"/>
                  <a:pt x="88" y="67"/>
                </a:cubicBezTo>
                <a:cubicBezTo>
                  <a:pt x="88" y="200"/>
                  <a:pt x="88" y="200"/>
                  <a:pt x="88" y="200"/>
                </a:cubicBezTo>
                <a:cubicBezTo>
                  <a:pt x="132" y="176"/>
                  <a:pt x="132" y="176"/>
                  <a:pt x="132" y="176"/>
                </a:cubicBezTo>
                <a:cubicBezTo>
                  <a:pt x="132" y="177"/>
                  <a:pt x="132" y="179"/>
                  <a:pt x="132" y="180"/>
                </a:cubicBezTo>
                <a:cubicBezTo>
                  <a:pt x="132" y="187"/>
                  <a:pt x="133" y="194"/>
                  <a:pt x="136" y="201"/>
                </a:cubicBezTo>
                <a:cubicBezTo>
                  <a:pt x="82" y="230"/>
                  <a:pt x="82" y="230"/>
                  <a:pt x="82" y="230"/>
                </a:cubicBezTo>
                <a:cubicBezTo>
                  <a:pt x="82" y="230"/>
                  <a:pt x="82" y="230"/>
                  <a:pt x="82" y="230"/>
                </a:cubicBezTo>
                <a:cubicBezTo>
                  <a:pt x="80" y="231"/>
                  <a:pt x="78" y="232"/>
                  <a:pt x="76" y="232"/>
                </a:cubicBezTo>
                <a:cubicBezTo>
                  <a:pt x="73" y="232"/>
                  <a:pt x="71" y="231"/>
                  <a:pt x="69" y="230"/>
                </a:cubicBezTo>
                <a:cubicBezTo>
                  <a:pt x="5" y="182"/>
                  <a:pt x="5" y="182"/>
                  <a:pt x="5" y="182"/>
                </a:cubicBezTo>
                <a:cubicBezTo>
                  <a:pt x="2" y="180"/>
                  <a:pt x="0" y="176"/>
                  <a:pt x="0" y="17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5" y="0"/>
                  <a:pt x="17" y="1"/>
                  <a:pt x="19" y="3"/>
                </a:cubicBezTo>
                <a:cubicBezTo>
                  <a:pt x="19" y="3"/>
                  <a:pt x="19" y="3"/>
                  <a:pt x="19" y="3"/>
                </a:cubicBezTo>
                <a:cubicBezTo>
                  <a:pt x="77" y="46"/>
                  <a:pt x="77" y="46"/>
                  <a:pt x="77" y="46"/>
                </a:cubicBezTo>
                <a:cubicBezTo>
                  <a:pt x="159" y="1"/>
                  <a:pt x="159" y="1"/>
                  <a:pt x="159" y="1"/>
                </a:cubicBezTo>
                <a:cubicBezTo>
                  <a:pt x="159" y="1"/>
                  <a:pt x="159" y="1"/>
                  <a:pt x="159" y="1"/>
                </a:cubicBezTo>
                <a:cubicBezTo>
                  <a:pt x="160" y="1"/>
                  <a:pt x="162" y="0"/>
                  <a:pt x="164" y="0"/>
                </a:cubicBezTo>
                <a:cubicBezTo>
                  <a:pt x="167" y="0"/>
                  <a:pt x="169" y="1"/>
                  <a:pt x="171" y="3"/>
                </a:cubicBezTo>
                <a:cubicBezTo>
                  <a:pt x="171" y="3"/>
                  <a:pt x="171" y="3"/>
                  <a:pt x="171" y="3"/>
                </a:cubicBezTo>
                <a:cubicBezTo>
                  <a:pt x="234" y="50"/>
                  <a:pt x="234" y="50"/>
                  <a:pt x="234" y="50"/>
                </a:cubicBezTo>
                <a:cubicBezTo>
                  <a:pt x="235" y="50"/>
                  <a:pt x="235" y="50"/>
                  <a:pt x="235" y="51"/>
                </a:cubicBezTo>
                <a:cubicBezTo>
                  <a:pt x="235" y="51"/>
                  <a:pt x="235" y="51"/>
                  <a:pt x="235" y="51"/>
                </a:cubicBezTo>
                <a:cubicBezTo>
                  <a:pt x="235" y="51"/>
                  <a:pt x="235" y="51"/>
                  <a:pt x="235" y="51"/>
                </a:cubicBezTo>
                <a:cubicBezTo>
                  <a:pt x="238" y="53"/>
                  <a:pt x="240" y="56"/>
                  <a:pt x="240" y="60"/>
                </a:cubicBezTo>
                <a:cubicBezTo>
                  <a:pt x="240" y="134"/>
                  <a:pt x="240" y="134"/>
                  <a:pt x="240" y="134"/>
                </a:cubicBezTo>
                <a:cubicBezTo>
                  <a:pt x="233" y="127"/>
                  <a:pt x="225" y="122"/>
                  <a:pt x="216" y="119"/>
                </a:cubicBezTo>
                <a:lnTo>
                  <a:pt x="216" y="66"/>
                </a:lnTo>
                <a:close/>
                <a:moveTo>
                  <a:pt x="64" y="66"/>
                </a:moveTo>
                <a:cubicBezTo>
                  <a:pt x="24" y="36"/>
                  <a:pt x="24" y="36"/>
                  <a:pt x="24" y="36"/>
                </a:cubicBezTo>
                <a:cubicBezTo>
                  <a:pt x="24" y="166"/>
                  <a:pt x="24" y="166"/>
                  <a:pt x="24" y="166"/>
                </a:cubicBezTo>
                <a:cubicBezTo>
                  <a:pt x="64" y="196"/>
                  <a:pt x="64" y="196"/>
                  <a:pt x="64" y="196"/>
                </a:cubicBezTo>
                <a:lnTo>
                  <a:pt x="64" y="66"/>
                </a:lnTo>
                <a:close/>
                <a:moveTo>
                  <a:pt x="196" y="128"/>
                </a:moveTo>
                <a:cubicBezTo>
                  <a:pt x="225" y="128"/>
                  <a:pt x="248" y="151"/>
                  <a:pt x="248" y="180"/>
                </a:cubicBezTo>
                <a:cubicBezTo>
                  <a:pt x="248" y="209"/>
                  <a:pt x="225" y="232"/>
                  <a:pt x="196" y="232"/>
                </a:cubicBezTo>
                <a:cubicBezTo>
                  <a:pt x="167" y="232"/>
                  <a:pt x="144" y="209"/>
                  <a:pt x="144" y="180"/>
                </a:cubicBezTo>
                <a:cubicBezTo>
                  <a:pt x="144" y="151"/>
                  <a:pt x="167" y="128"/>
                  <a:pt x="196" y="128"/>
                </a:cubicBezTo>
                <a:moveTo>
                  <a:pt x="164" y="192"/>
                </a:moveTo>
                <a:cubicBezTo>
                  <a:pt x="180" y="208"/>
                  <a:pt x="180" y="208"/>
                  <a:pt x="180" y="208"/>
                </a:cubicBezTo>
                <a:cubicBezTo>
                  <a:pt x="182" y="211"/>
                  <a:pt x="185" y="212"/>
                  <a:pt x="188" y="212"/>
                </a:cubicBezTo>
                <a:cubicBezTo>
                  <a:pt x="191" y="212"/>
                  <a:pt x="194" y="211"/>
                  <a:pt x="196" y="208"/>
                </a:cubicBezTo>
                <a:cubicBezTo>
                  <a:pt x="228" y="176"/>
                  <a:pt x="228" y="176"/>
                  <a:pt x="228" y="176"/>
                </a:cubicBezTo>
                <a:cubicBezTo>
                  <a:pt x="231" y="174"/>
                  <a:pt x="232" y="171"/>
                  <a:pt x="232" y="168"/>
                </a:cubicBezTo>
                <a:cubicBezTo>
                  <a:pt x="232" y="161"/>
                  <a:pt x="227" y="156"/>
                  <a:pt x="220" y="156"/>
                </a:cubicBezTo>
                <a:cubicBezTo>
                  <a:pt x="217" y="156"/>
                  <a:pt x="214" y="157"/>
                  <a:pt x="212" y="160"/>
                </a:cubicBezTo>
                <a:cubicBezTo>
                  <a:pt x="188" y="183"/>
                  <a:pt x="188" y="183"/>
                  <a:pt x="188" y="183"/>
                </a:cubicBezTo>
                <a:cubicBezTo>
                  <a:pt x="180" y="176"/>
                  <a:pt x="180" y="176"/>
                  <a:pt x="180" y="176"/>
                </a:cubicBezTo>
                <a:cubicBezTo>
                  <a:pt x="178" y="173"/>
                  <a:pt x="175" y="172"/>
                  <a:pt x="172" y="172"/>
                </a:cubicBezTo>
                <a:cubicBezTo>
                  <a:pt x="165" y="172"/>
                  <a:pt x="160" y="177"/>
                  <a:pt x="160" y="184"/>
                </a:cubicBezTo>
                <a:cubicBezTo>
                  <a:pt x="160" y="187"/>
                  <a:pt x="161" y="190"/>
                  <a:pt x="164" y="192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7" name="Freeform 195">
            <a:extLst>
              <a:ext uri="{FF2B5EF4-FFF2-40B4-BE49-F238E27FC236}">
                <a16:creationId xmlns:a16="http://schemas.microsoft.com/office/drawing/2014/main" id="{AEF40C36-077E-3403-A3AF-6BC8FFBE0EF5}"/>
              </a:ext>
            </a:extLst>
          </p:cNvPr>
          <p:cNvSpPr>
            <a:spLocks noEditPoints="1"/>
          </p:cNvSpPr>
          <p:nvPr/>
        </p:nvSpPr>
        <p:spPr bwMode="auto">
          <a:xfrm>
            <a:off x="7990828" y="2819160"/>
            <a:ext cx="388934" cy="363533"/>
          </a:xfrm>
          <a:custGeom>
            <a:avLst/>
            <a:gdLst/>
            <a:ahLst/>
            <a:cxnLst>
              <a:cxn ang="0">
                <a:pos x="216" y="66"/>
              </a:cxn>
              <a:cxn ang="0">
                <a:pos x="176" y="36"/>
              </a:cxn>
              <a:cxn ang="0">
                <a:pos x="176" y="119"/>
              </a:cxn>
              <a:cxn ang="0">
                <a:pos x="152" y="134"/>
              </a:cxn>
              <a:cxn ang="0">
                <a:pos x="152" y="32"/>
              </a:cxn>
              <a:cxn ang="0">
                <a:pos x="88" y="67"/>
              </a:cxn>
              <a:cxn ang="0">
                <a:pos x="88" y="200"/>
              </a:cxn>
              <a:cxn ang="0">
                <a:pos x="132" y="176"/>
              </a:cxn>
              <a:cxn ang="0">
                <a:pos x="132" y="180"/>
              </a:cxn>
              <a:cxn ang="0">
                <a:pos x="136" y="201"/>
              </a:cxn>
              <a:cxn ang="0">
                <a:pos x="82" y="230"/>
              </a:cxn>
              <a:cxn ang="0">
                <a:pos x="82" y="230"/>
              </a:cxn>
              <a:cxn ang="0">
                <a:pos x="76" y="232"/>
              </a:cxn>
              <a:cxn ang="0">
                <a:pos x="69" y="230"/>
              </a:cxn>
              <a:cxn ang="0">
                <a:pos x="5" y="182"/>
              </a:cxn>
              <a:cxn ang="0">
                <a:pos x="0" y="172"/>
              </a:cxn>
              <a:cxn ang="0">
                <a:pos x="0" y="12"/>
              </a:cxn>
              <a:cxn ang="0">
                <a:pos x="12" y="0"/>
              </a:cxn>
              <a:cxn ang="0">
                <a:pos x="19" y="3"/>
              </a:cxn>
              <a:cxn ang="0">
                <a:pos x="19" y="3"/>
              </a:cxn>
              <a:cxn ang="0">
                <a:pos x="77" y="46"/>
              </a:cxn>
              <a:cxn ang="0">
                <a:pos x="159" y="1"/>
              </a:cxn>
              <a:cxn ang="0">
                <a:pos x="159" y="1"/>
              </a:cxn>
              <a:cxn ang="0">
                <a:pos x="164" y="0"/>
              </a:cxn>
              <a:cxn ang="0">
                <a:pos x="171" y="3"/>
              </a:cxn>
              <a:cxn ang="0">
                <a:pos x="171" y="3"/>
              </a:cxn>
              <a:cxn ang="0">
                <a:pos x="234" y="50"/>
              </a:cxn>
              <a:cxn ang="0">
                <a:pos x="235" y="51"/>
              </a:cxn>
              <a:cxn ang="0">
                <a:pos x="235" y="51"/>
              </a:cxn>
              <a:cxn ang="0">
                <a:pos x="235" y="51"/>
              </a:cxn>
              <a:cxn ang="0">
                <a:pos x="240" y="60"/>
              </a:cxn>
              <a:cxn ang="0">
                <a:pos x="240" y="134"/>
              </a:cxn>
              <a:cxn ang="0">
                <a:pos x="216" y="119"/>
              </a:cxn>
              <a:cxn ang="0">
                <a:pos x="216" y="66"/>
              </a:cxn>
              <a:cxn ang="0">
                <a:pos x="64" y="66"/>
              </a:cxn>
              <a:cxn ang="0">
                <a:pos x="24" y="36"/>
              </a:cxn>
              <a:cxn ang="0">
                <a:pos x="24" y="166"/>
              </a:cxn>
              <a:cxn ang="0">
                <a:pos x="64" y="196"/>
              </a:cxn>
              <a:cxn ang="0">
                <a:pos x="64" y="66"/>
              </a:cxn>
              <a:cxn ang="0">
                <a:pos x="196" y="128"/>
              </a:cxn>
              <a:cxn ang="0">
                <a:pos x="248" y="180"/>
              </a:cxn>
              <a:cxn ang="0">
                <a:pos x="196" y="232"/>
              </a:cxn>
              <a:cxn ang="0">
                <a:pos x="144" y="180"/>
              </a:cxn>
              <a:cxn ang="0">
                <a:pos x="196" y="128"/>
              </a:cxn>
              <a:cxn ang="0">
                <a:pos x="172" y="192"/>
              </a:cxn>
              <a:cxn ang="0">
                <a:pos x="220" y="192"/>
              </a:cxn>
              <a:cxn ang="0">
                <a:pos x="232" y="180"/>
              </a:cxn>
              <a:cxn ang="0">
                <a:pos x="220" y="168"/>
              </a:cxn>
              <a:cxn ang="0">
                <a:pos x="172" y="168"/>
              </a:cxn>
              <a:cxn ang="0">
                <a:pos x="160" y="180"/>
              </a:cxn>
              <a:cxn ang="0">
                <a:pos x="172" y="192"/>
              </a:cxn>
            </a:cxnLst>
            <a:rect l="0" t="0" r="r" b="b"/>
            <a:pathLst>
              <a:path w="248" h="232">
                <a:moveTo>
                  <a:pt x="216" y="66"/>
                </a:moveTo>
                <a:cubicBezTo>
                  <a:pt x="176" y="36"/>
                  <a:pt x="176" y="36"/>
                  <a:pt x="176" y="36"/>
                </a:cubicBezTo>
                <a:cubicBezTo>
                  <a:pt x="176" y="119"/>
                  <a:pt x="176" y="119"/>
                  <a:pt x="176" y="119"/>
                </a:cubicBezTo>
                <a:cubicBezTo>
                  <a:pt x="167" y="122"/>
                  <a:pt x="159" y="127"/>
                  <a:pt x="152" y="134"/>
                </a:cubicBezTo>
                <a:cubicBezTo>
                  <a:pt x="152" y="32"/>
                  <a:pt x="152" y="32"/>
                  <a:pt x="152" y="32"/>
                </a:cubicBezTo>
                <a:cubicBezTo>
                  <a:pt x="88" y="67"/>
                  <a:pt x="88" y="67"/>
                  <a:pt x="88" y="67"/>
                </a:cubicBezTo>
                <a:cubicBezTo>
                  <a:pt x="88" y="200"/>
                  <a:pt x="88" y="200"/>
                  <a:pt x="88" y="200"/>
                </a:cubicBezTo>
                <a:cubicBezTo>
                  <a:pt x="132" y="176"/>
                  <a:pt x="132" y="176"/>
                  <a:pt x="132" y="176"/>
                </a:cubicBezTo>
                <a:cubicBezTo>
                  <a:pt x="132" y="177"/>
                  <a:pt x="132" y="179"/>
                  <a:pt x="132" y="180"/>
                </a:cubicBezTo>
                <a:cubicBezTo>
                  <a:pt x="132" y="187"/>
                  <a:pt x="133" y="194"/>
                  <a:pt x="136" y="201"/>
                </a:cubicBezTo>
                <a:cubicBezTo>
                  <a:pt x="82" y="230"/>
                  <a:pt x="82" y="230"/>
                  <a:pt x="82" y="230"/>
                </a:cubicBezTo>
                <a:cubicBezTo>
                  <a:pt x="82" y="230"/>
                  <a:pt x="82" y="230"/>
                  <a:pt x="82" y="230"/>
                </a:cubicBezTo>
                <a:cubicBezTo>
                  <a:pt x="80" y="231"/>
                  <a:pt x="78" y="232"/>
                  <a:pt x="76" y="232"/>
                </a:cubicBezTo>
                <a:cubicBezTo>
                  <a:pt x="73" y="232"/>
                  <a:pt x="71" y="231"/>
                  <a:pt x="69" y="230"/>
                </a:cubicBezTo>
                <a:cubicBezTo>
                  <a:pt x="5" y="182"/>
                  <a:pt x="5" y="182"/>
                  <a:pt x="5" y="182"/>
                </a:cubicBezTo>
                <a:cubicBezTo>
                  <a:pt x="2" y="180"/>
                  <a:pt x="0" y="176"/>
                  <a:pt x="0" y="17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5" y="0"/>
                  <a:pt x="17" y="1"/>
                  <a:pt x="19" y="3"/>
                </a:cubicBezTo>
                <a:cubicBezTo>
                  <a:pt x="19" y="3"/>
                  <a:pt x="19" y="3"/>
                  <a:pt x="19" y="3"/>
                </a:cubicBezTo>
                <a:cubicBezTo>
                  <a:pt x="77" y="46"/>
                  <a:pt x="77" y="46"/>
                  <a:pt x="77" y="46"/>
                </a:cubicBezTo>
                <a:cubicBezTo>
                  <a:pt x="159" y="1"/>
                  <a:pt x="159" y="1"/>
                  <a:pt x="159" y="1"/>
                </a:cubicBezTo>
                <a:cubicBezTo>
                  <a:pt x="159" y="1"/>
                  <a:pt x="159" y="1"/>
                  <a:pt x="159" y="1"/>
                </a:cubicBezTo>
                <a:cubicBezTo>
                  <a:pt x="160" y="1"/>
                  <a:pt x="162" y="0"/>
                  <a:pt x="164" y="0"/>
                </a:cubicBezTo>
                <a:cubicBezTo>
                  <a:pt x="167" y="0"/>
                  <a:pt x="169" y="1"/>
                  <a:pt x="171" y="3"/>
                </a:cubicBezTo>
                <a:cubicBezTo>
                  <a:pt x="171" y="3"/>
                  <a:pt x="171" y="3"/>
                  <a:pt x="171" y="3"/>
                </a:cubicBezTo>
                <a:cubicBezTo>
                  <a:pt x="234" y="50"/>
                  <a:pt x="234" y="50"/>
                  <a:pt x="234" y="50"/>
                </a:cubicBezTo>
                <a:cubicBezTo>
                  <a:pt x="235" y="50"/>
                  <a:pt x="235" y="50"/>
                  <a:pt x="235" y="51"/>
                </a:cubicBezTo>
                <a:cubicBezTo>
                  <a:pt x="235" y="51"/>
                  <a:pt x="235" y="51"/>
                  <a:pt x="235" y="51"/>
                </a:cubicBezTo>
                <a:cubicBezTo>
                  <a:pt x="235" y="51"/>
                  <a:pt x="235" y="51"/>
                  <a:pt x="235" y="51"/>
                </a:cubicBezTo>
                <a:cubicBezTo>
                  <a:pt x="238" y="53"/>
                  <a:pt x="240" y="56"/>
                  <a:pt x="240" y="60"/>
                </a:cubicBezTo>
                <a:cubicBezTo>
                  <a:pt x="240" y="134"/>
                  <a:pt x="240" y="134"/>
                  <a:pt x="240" y="134"/>
                </a:cubicBezTo>
                <a:cubicBezTo>
                  <a:pt x="233" y="127"/>
                  <a:pt x="225" y="122"/>
                  <a:pt x="216" y="119"/>
                </a:cubicBezTo>
                <a:lnTo>
                  <a:pt x="216" y="66"/>
                </a:lnTo>
                <a:close/>
                <a:moveTo>
                  <a:pt x="64" y="66"/>
                </a:moveTo>
                <a:cubicBezTo>
                  <a:pt x="24" y="36"/>
                  <a:pt x="24" y="36"/>
                  <a:pt x="24" y="36"/>
                </a:cubicBezTo>
                <a:cubicBezTo>
                  <a:pt x="24" y="166"/>
                  <a:pt x="24" y="166"/>
                  <a:pt x="24" y="166"/>
                </a:cubicBezTo>
                <a:cubicBezTo>
                  <a:pt x="64" y="196"/>
                  <a:pt x="64" y="196"/>
                  <a:pt x="64" y="196"/>
                </a:cubicBezTo>
                <a:lnTo>
                  <a:pt x="64" y="66"/>
                </a:lnTo>
                <a:close/>
                <a:moveTo>
                  <a:pt x="196" y="128"/>
                </a:moveTo>
                <a:cubicBezTo>
                  <a:pt x="225" y="128"/>
                  <a:pt x="248" y="151"/>
                  <a:pt x="248" y="180"/>
                </a:cubicBezTo>
                <a:cubicBezTo>
                  <a:pt x="248" y="209"/>
                  <a:pt x="225" y="232"/>
                  <a:pt x="196" y="232"/>
                </a:cubicBezTo>
                <a:cubicBezTo>
                  <a:pt x="167" y="232"/>
                  <a:pt x="144" y="209"/>
                  <a:pt x="144" y="180"/>
                </a:cubicBezTo>
                <a:cubicBezTo>
                  <a:pt x="144" y="151"/>
                  <a:pt x="167" y="128"/>
                  <a:pt x="196" y="128"/>
                </a:cubicBezTo>
                <a:moveTo>
                  <a:pt x="172" y="192"/>
                </a:moveTo>
                <a:cubicBezTo>
                  <a:pt x="220" y="192"/>
                  <a:pt x="220" y="192"/>
                  <a:pt x="220" y="192"/>
                </a:cubicBezTo>
                <a:cubicBezTo>
                  <a:pt x="227" y="192"/>
                  <a:pt x="232" y="187"/>
                  <a:pt x="232" y="180"/>
                </a:cubicBezTo>
                <a:cubicBezTo>
                  <a:pt x="232" y="173"/>
                  <a:pt x="227" y="168"/>
                  <a:pt x="220" y="168"/>
                </a:cubicBezTo>
                <a:cubicBezTo>
                  <a:pt x="172" y="168"/>
                  <a:pt x="172" y="168"/>
                  <a:pt x="172" y="168"/>
                </a:cubicBezTo>
                <a:cubicBezTo>
                  <a:pt x="165" y="168"/>
                  <a:pt x="160" y="173"/>
                  <a:pt x="160" y="180"/>
                </a:cubicBezTo>
                <a:cubicBezTo>
                  <a:pt x="160" y="187"/>
                  <a:pt x="165" y="192"/>
                  <a:pt x="172" y="192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8" name="Freeform 196">
            <a:extLst>
              <a:ext uri="{FF2B5EF4-FFF2-40B4-BE49-F238E27FC236}">
                <a16:creationId xmlns:a16="http://schemas.microsoft.com/office/drawing/2014/main" id="{5BBE4005-0DEE-6DA3-97A7-7CFF1170B6B7}"/>
              </a:ext>
            </a:extLst>
          </p:cNvPr>
          <p:cNvSpPr>
            <a:spLocks noEditPoints="1"/>
          </p:cNvSpPr>
          <p:nvPr/>
        </p:nvSpPr>
        <p:spPr bwMode="auto">
          <a:xfrm>
            <a:off x="7290747" y="2819160"/>
            <a:ext cx="387346" cy="363533"/>
          </a:xfrm>
          <a:custGeom>
            <a:avLst/>
            <a:gdLst/>
            <a:ahLst/>
            <a:cxnLst>
              <a:cxn ang="0">
                <a:pos x="216" y="66"/>
              </a:cxn>
              <a:cxn ang="0">
                <a:pos x="176" y="36"/>
              </a:cxn>
              <a:cxn ang="0">
                <a:pos x="176" y="119"/>
              </a:cxn>
              <a:cxn ang="0">
                <a:pos x="152" y="134"/>
              </a:cxn>
              <a:cxn ang="0">
                <a:pos x="152" y="32"/>
              </a:cxn>
              <a:cxn ang="0">
                <a:pos x="88" y="67"/>
              </a:cxn>
              <a:cxn ang="0">
                <a:pos x="88" y="200"/>
              </a:cxn>
              <a:cxn ang="0">
                <a:pos x="132" y="176"/>
              </a:cxn>
              <a:cxn ang="0">
                <a:pos x="132" y="180"/>
              </a:cxn>
              <a:cxn ang="0">
                <a:pos x="136" y="201"/>
              </a:cxn>
              <a:cxn ang="0">
                <a:pos x="82" y="230"/>
              </a:cxn>
              <a:cxn ang="0">
                <a:pos x="82" y="230"/>
              </a:cxn>
              <a:cxn ang="0">
                <a:pos x="76" y="232"/>
              </a:cxn>
              <a:cxn ang="0">
                <a:pos x="69" y="230"/>
              </a:cxn>
              <a:cxn ang="0">
                <a:pos x="5" y="182"/>
              </a:cxn>
              <a:cxn ang="0">
                <a:pos x="0" y="172"/>
              </a:cxn>
              <a:cxn ang="0">
                <a:pos x="0" y="12"/>
              </a:cxn>
              <a:cxn ang="0">
                <a:pos x="12" y="0"/>
              </a:cxn>
              <a:cxn ang="0">
                <a:pos x="19" y="3"/>
              </a:cxn>
              <a:cxn ang="0">
                <a:pos x="19" y="3"/>
              </a:cxn>
              <a:cxn ang="0">
                <a:pos x="77" y="46"/>
              </a:cxn>
              <a:cxn ang="0">
                <a:pos x="159" y="1"/>
              </a:cxn>
              <a:cxn ang="0">
                <a:pos x="159" y="1"/>
              </a:cxn>
              <a:cxn ang="0">
                <a:pos x="164" y="0"/>
              </a:cxn>
              <a:cxn ang="0">
                <a:pos x="171" y="3"/>
              </a:cxn>
              <a:cxn ang="0">
                <a:pos x="171" y="3"/>
              </a:cxn>
              <a:cxn ang="0">
                <a:pos x="234" y="50"/>
              </a:cxn>
              <a:cxn ang="0">
                <a:pos x="235" y="51"/>
              </a:cxn>
              <a:cxn ang="0">
                <a:pos x="235" y="51"/>
              </a:cxn>
              <a:cxn ang="0">
                <a:pos x="235" y="51"/>
              </a:cxn>
              <a:cxn ang="0">
                <a:pos x="240" y="60"/>
              </a:cxn>
              <a:cxn ang="0">
                <a:pos x="240" y="134"/>
              </a:cxn>
              <a:cxn ang="0">
                <a:pos x="216" y="119"/>
              </a:cxn>
              <a:cxn ang="0">
                <a:pos x="216" y="66"/>
              </a:cxn>
              <a:cxn ang="0">
                <a:pos x="64" y="66"/>
              </a:cxn>
              <a:cxn ang="0">
                <a:pos x="24" y="36"/>
              </a:cxn>
              <a:cxn ang="0">
                <a:pos x="24" y="166"/>
              </a:cxn>
              <a:cxn ang="0">
                <a:pos x="64" y="196"/>
              </a:cxn>
              <a:cxn ang="0">
                <a:pos x="64" y="66"/>
              </a:cxn>
              <a:cxn ang="0">
                <a:pos x="196" y="128"/>
              </a:cxn>
              <a:cxn ang="0">
                <a:pos x="248" y="180"/>
              </a:cxn>
              <a:cxn ang="0">
                <a:pos x="196" y="232"/>
              </a:cxn>
              <a:cxn ang="0">
                <a:pos x="144" y="180"/>
              </a:cxn>
              <a:cxn ang="0">
                <a:pos x="196" y="128"/>
              </a:cxn>
              <a:cxn ang="0">
                <a:pos x="172" y="192"/>
              </a:cxn>
              <a:cxn ang="0">
                <a:pos x="184" y="192"/>
              </a:cxn>
              <a:cxn ang="0">
                <a:pos x="184" y="204"/>
              </a:cxn>
              <a:cxn ang="0">
                <a:pos x="196" y="216"/>
              </a:cxn>
              <a:cxn ang="0">
                <a:pos x="208" y="204"/>
              </a:cxn>
              <a:cxn ang="0">
                <a:pos x="208" y="192"/>
              </a:cxn>
              <a:cxn ang="0">
                <a:pos x="220" y="192"/>
              </a:cxn>
              <a:cxn ang="0">
                <a:pos x="232" y="180"/>
              </a:cxn>
              <a:cxn ang="0">
                <a:pos x="220" y="168"/>
              </a:cxn>
              <a:cxn ang="0">
                <a:pos x="208" y="168"/>
              </a:cxn>
              <a:cxn ang="0">
                <a:pos x="208" y="156"/>
              </a:cxn>
              <a:cxn ang="0">
                <a:pos x="196" y="144"/>
              </a:cxn>
              <a:cxn ang="0">
                <a:pos x="184" y="156"/>
              </a:cxn>
              <a:cxn ang="0">
                <a:pos x="184" y="168"/>
              </a:cxn>
              <a:cxn ang="0">
                <a:pos x="172" y="168"/>
              </a:cxn>
              <a:cxn ang="0">
                <a:pos x="160" y="180"/>
              </a:cxn>
              <a:cxn ang="0">
                <a:pos x="172" y="192"/>
              </a:cxn>
            </a:cxnLst>
            <a:rect l="0" t="0" r="r" b="b"/>
            <a:pathLst>
              <a:path w="248" h="232">
                <a:moveTo>
                  <a:pt x="216" y="66"/>
                </a:moveTo>
                <a:cubicBezTo>
                  <a:pt x="176" y="36"/>
                  <a:pt x="176" y="36"/>
                  <a:pt x="176" y="36"/>
                </a:cubicBezTo>
                <a:cubicBezTo>
                  <a:pt x="176" y="119"/>
                  <a:pt x="176" y="119"/>
                  <a:pt x="176" y="119"/>
                </a:cubicBezTo>
                <a:cubicBezTo>
                  <a:pt x="167" y="122"/>
                  <a:pt x="159" y="127"/>
                  <a:pt x="152" y="134"/>
                </a:cubicBezTo>
                <a:cubicBezTo>
                  <a:pt x="152" y="32"/>
                  <a:pt x="152" y="32"/>
                  <a:pt x="152" y="32"/>
                </a:cubicBezTo>
                <a:cubicBezTo>
                  <a:pt x="88" y="67"/>
                  <a:pt x="88" y="67"/>
                  <a:pt x="88" y="67"/>
                </a:cubicBezTo>
                <a:cubicBezTo>
                  <a:pt x="88" y="200"/>
                  <a:pt x="88" y="200"/>
                  <a:pt x="88" y="200"/>
                </a:cubicBezTo>
                <a:cubicBezTo>
                  <a:pt x="132" y="176"/>
                  <a:pt x="132" y="176"/>
                  <a:pt x="132" y="176"/>
                </a:cubicBezTo>
                <a:cubicBezTo>
                  <a:pt x="132" y="177"/>
                  <a:pt x="132" y="179"/>
                  <a:pt x="132" y="180"/>
                </a:cubicBezTo>
                <a:cubicBezTo>
                  <a:pt x="132" y="187"/>
                  <a:pt x="133" y="194"/>
                  <a:pt x="136" y="201"/>
                </a:cubicBezTo>
                <a:cubicBezTo>
                  <a:pt x="82" y="230"/>
                  <a:pt x="82" y="230"/>
                  <a:pt x="82" y="230"/>
                </a:cubicBezTo>
                <a:cubicBezTo>
                  <a:pt x="82" y="230"/>
                  <a:pt x="82" y="230"/>
                  <a:pt x="82" y="230"/>
                </a:cubicBezTo>
                <a:cubicBezTo>
                  <a:pt x="80" y="231"/>
                  <a:pt x="78" y="232"/>
                  <a:pt x="76" y="232"/>
                </a:cubicBezTo>
                <a:cubicBezTo>
                  <a:pt x="73" y="232"/>
                  <a:pt x="71" y="231"/>
                  <a:pt x="69" y="230"/>
                </a:cubicBezTo>
                <a:cubicBezTo>
                  <a:pt x="5" y="182"/>
                  <a:pt x="5" y="182"/>
                  <a:pt x="5" y="182"/>
                </a:cubicBezTo>
                <a:cubicBezTo>
                  <a:pt x="2" y="180"/>
                  <a:pt x="0" y="176"/>
                  <a:pt x="0" y="17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5" y="0"/>
                  <a:pt x="17" y="1"/>
                  <a:pt x="19" y="3"/>
                </a:cubicBezTo>
                <a:cubicBezTo>
                  <a:pt x="19" y="3"/>
                  <a:pt x="19" y="3"/>
                  <a:pt x="19" y="3"/>
                </a:cubicBezTo>
                <a:cubicBezTo>
                  <a:pt x="77" y="46"/>
                  <a:pt x="77" y="46"/>
                  <a:pt x="77" y="46"/>
                </a:cubicBezTo>
                <a:cubicBezTo>
                  <a:pt x="159" y="1"/>
                  <a:pt x="159" y="1"/>
                  <a:pt x="159" y="1"/>
                </a:cubicBezTo>
                <a:cubicBezTo>
                  <a:pt x="159" y="1"/>
                  <a:pt x="159" y="1"/>
                  <a:pt x="159" y="1"/>
                </a:cubicBezTo>
                <a:cubicBezTo>
                  <a:pt x="160" y="1"/>
                  <a:pt x="162" y="0"/>
                  <a:pt x="164" y="0"/>
                </a:cubicBezTo>
                <a:cubicBezTo>
                  <a:pt x="167" y="0"/>
                  <a:pt x="169" y="1"/>
                  <a:pt x="171" y="3"/>
                </a:cubicBezTo>
                <a:cubicBezTo>
                  <a:pt x="171" y="3"/>
                  <a:pt x="171" y="3"/>
                  <a:pt x="171" y="3"/>
                </a:cubicBezTo>
                <a:cubicBezTo>
                  <a:pt x="234" y="50"/>
                  <a:pt x="234" y="50"/>
                  <a:pt x="234" y="50"/>
                </a:cubicBezTo>
                <a:cubicBezTo>
                  <a:pt x="235" y="50"/>
                  <a:pt x="235" y="50"/>
                  <a:pt x="235" y="51"/>
                </a:cubicBezTo>
                <a:cubicBezTo>
                  <a:pt x="235" y="51"/>
                  <a:pt x="235" y="51"/>
                  <a:pt x="235" y="51"/>
                </a:cubicBezTo>
                <a:cubicBezTo>
                  <a:pt x="235" y="51"/>
                  <a:pt x="235" y="51"/>
                  <a:pt x="235" y="51"/>
                </a:cubicBezTo>
                <a:cubicBezTo>
                  <a:pt x="238" y="53"/>
                  <a:pt x="240" y="56"/>
                  <a:pt x="240" y="60"/>
                </a:cubicBezTo>
                <a:cubicBezTo>
                  <a:pt x="240" y="134"/>
                  <a:pt x="240" y="134"/>
                  <a:pt x="240" y="134"/>
                </a:cubicBezTo>
                <a:cubicBezTo>
                  <a:pt x="233" y="127"/>
                  <a:pt x="225" y="122"/>
                  <a:pt x="216" y="119"/>
                </a:cubicBezTo>
                <a:lnTo>
                  <a:pt x="216" y="66"/>
                </a:lnTo>
                <a:close/>
                <a:moveTo>
                  <a:pt x="64" y="66"/>
                </a:moveTo>
                <a:cubicBezTo>
                  <a:pt x="24" y="36"/>
                  <a:pt x="24" y="36"/>
                  <a:pt x="24" y="36"/>
                </a:cubicBezTo>
                <a:cubicBezTo>
                  <a:pt x="24" y="166"/>
                  <a:pt x="24" y="166"/>
                  <a:pt x="24" y="166"/>
                </a:cubicBezTo>
                <a:cubicBezTo>
                  <a:pt x="64" y="196"/>
                  <a:pt x="64" y="196"/>
                  <a:pt x="64" y="196"/>
                </a:cubicBezTo>
                <a:lnTo>
                  <a:pt x="64" y="66"/>
                </a:lnTo>
                <a:close/>
                <a:moveTo>
                  <a:pt x="196" y="128"/>
                </a:moveTo>
                <a:cubicBezTo>
                  <a:pt x="225" y="128"/>
                  <a:pt x="248" y="151"/>
                  <a:pt x="248" y="180"/>
                </a:cubicBezTo>
                <a:cubicBezTo>
                  <a:pt x="248" y="209"/>
                  <a:pt x="225" y="232"/>
                  <a:pt x="196" y="232"/>
                </a:cubicBezTo>
                <a:cubicBezTo>
                  <a:pt x="167" y="232"/>
                  <a:pt x="144" y="209"/>
                  <a:pt x="144" y="180"/>
                </a:cubicBezTo>
                <a:cubicBezTo>
                  <a:pt x="144" y="151"/>
                  <a:pt x="167" y="128"/>
                  <a:pt x="196" y="128"/>
                </a:cubicBezTo>
                <a:moveTo>
                  <a:pt x="172" y="192"/>
                </a:moveTo>
                <a:cubicBezTo>
                  <a:pt x="184" y="192"/>
                  <a:pt x="184" y="192"/>
                  <a:pt x="184" y="192"/>
                </a:cubicBezTo>
                <a:cubicBezTo>
                  <a:pt x="184" y="204"/>
                  <a:pt x="184" y="204"/>
                  <a:pt x="184" y="204"/>
                </a:cubicBezTo>
                <a:cubicBezTo>
                  <a:pt x="184" y="211"/>
                  <a:pt x="189" y="216"/>
                  <a:pt x="196" y="216"/>
                </a:cubicBezTo>
                <a:cubicBezTo>
                  <a:pt x="203" y="216"/>
                  <a:pt x="208" y="211"/>
                  <a:pt x="208" y="204"/>
                </a:cubicBezTo>
                <a:cubicBezTo>
                  <a:pt x="208" y="192"/>
                  <a:pt x="208" y="192"/>
                  <a:pt x="208" y="192"/>
                </a:cubicBezTo>
                <a:cubicBezTo>
                  <a:pt x="220" y="192"/>
                  <a:pt x="220" y="192"/>
                  <a:pt x="220" y="192"/>
                </a:cubicBezTo>
                <a:cubicBezTo>
                  <a:pt x="227" y="192"/>
                  <a:pt x="232" y="187"/>
                  <a:pt x="232" y="180"/>
                </a:cubicBezTo>
                <a:cubicBezTo>
                  <a:pt x="232" y="173"/>
                  <a:pt x="227" y="168"/>
                  <a:pt x="220" y="168"/>
                </a:cubicBezTo>
                <a:cubicBezTo>
                  <a:pt x="208" y="168"/>
                  <a:pt x="208" y="168"/>
                  <a:pt x="208" y="168"/>
                </a:cubicBezTo>
                <a:cubicBezTo>
                  <a:pt x="208" y="156"/>
                  <a:pt x="208" y="156"/>
                  <a:pt x="208" y="156"/>
                </a:cubicBezTo>
                <a:cubicBezTo>
                  <a:pt x="208" y="149"/>
                  <a:pt x="203" y="144"/>
                  <a:pt x="196" y="144"/>
                </a:cubicBezTo>
                <a:cubicBezTo>
                  <a:pt x="189" y="144"/>
                  <a:pt x="184" y="149"/>
                  <a:pt x="184" y="156"/>
                </a:cubicBezTo>
                <a:cubicBezTo>
                  <a:pt x="184" y="168"/>
                  <a:pt x="184" y="168"/>
                  <a:pt x="184" y="168"/>
                </a:cubicBezTo>
                <a:cubicBezTo>
                  <a:pt x="172" y="168"/>
                  <a:pt x="172" y="168"/>
                  <a:pt x="172" y="168"/>
                </a:cubicBezTo>
                <a:cubicBezTo>
                  <a:pt x="165" y="168"/>
                  <a:pt x="160" y="173"/>
                  <a:pt x="160" y="180"/>
                </a:cubicBezTo>
                <a:cubicBezTo>
                  <a:pt x="160" y="187"/>
                  <a:pt x="165" y="192"/>
                  <a:pt x="172" y="192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9" name="Freeform 197">
            <a:extLst>
              <a:ext uri="{FF2B5EF4-FFF2-40B4-BE49-F238E27FC236}">
                <a16:creationId xmlns:a16="http://schemas.microsoft.com/office/drawing/2014/main" id="{E8663596-D888-6919-EBEF-6CA8F540F79D}"/>
              </a:ext>
            </a:extLst>
          </p:cNvPr>
          <p:cNvSpPr>
            <a:spLocks noEditPoints="1"/>
          </p:cNvSpPr>
          <p:nvPr/>
        </p:nvSpPr>
        <p:spPr bwMode="auto">
          <a:xfrm>
            <a:off x="6589078" y="2819160"/>
            <a:ext cx="376235" cy="363533"/>
          </a:xfrm>
          <a:custGeom>
            <a:avLst/>
            <a:gdLst/>
            <a:ahLst/>
            <a:cxnLst>
              <a:cxn ang="0">
                <a:pos x="240" y="220"/>
              </a:cxn>
              <a:cxn ang="0">
                <a:pos x="228" y="232"/>
              </a:cxn>
              <a:cxn ang="0">
                <a:pos x="221" y="230"/>
              </a:cxn>
              <a:cxn ang="0">
                <a:pos x="221" y="230"/>
              </a:cxn>
              <a:cxn ang="0">
                <a:pos x="163" y="186"/>
              </a:cxn>
              <a:cxn ang="0">
                <a:pos x="82" y="230"/>
              </a:cxn>
              <a:cxn ang="0">
                <a:pos x="82" y="230"/>
              </a:cxn>
              <a:cxn ang="0">
                <a:pos x="76" y="232"/>
              </a:cxn>
              <a:cxn ang="0">
                <a:pos x="69" y="230"/>
              </a:cxn>
              <a:cxn ang="0">
                <a:pos x="5" y="182"/>
              </a:cxn>
              <a:cxn ang="0">
                <a:pos x="0" y="172"/>
              </a:cxn>
              <a:cxn ang="0">
                <a:pos x="0" y="12"/>
              </a:cxn>
              <a:cxn ang="0">
                <a:pos x="12" y="0"/>
              </a:cxn>
              <a:cxn ang="0">
                <a:pos x="19" y="3"/>
              </a:cxn>
              <a:cxn ang="0">
                <a:pos x="19" y="3"/>
              </a:cxn>
              <a:cxn ang="0">
                <a:pos x="77" y="46"/>
              </a:cxn>
              <a:cxn ang="0">
                <a:pos x="159" y="1"/>
              </a:cxn>
              <a:cxn ang="0">
                <a:pos x="159" y="1"/>
              </a:cxn>
              <a:cxn ang="0">
                <a:pos x="164" y="0"/>
              </a:cxn>
              <a:cxn ang="0">
                <a:pos x="171" y="3"/>
              </a:cxn>
              <a:cxn ang="0">
                <a:pos x="171" y="3"/>
              </a:cxn>
              <a:cxn ang="0">
                <a:pos x="234" y="50"/>
              </a:cxn>
              <a:cxn ang="0">
                <a:pos x="235" y="51"/>
              </a:cxn>
              <a:cxn ang="0">
                <a:pos x="235" y="51"/>
              </a:cxn>
              <a:cxn ang="0">
                <a:pos x="235" y="51"/>
              </a:cxn>
              <a:cxn ang="0">
                <a:pos x="240" y="60"/>
              </a:cxn>
              <a:cxn ang="0">
                <a:pos x="240" y="220"/>
              </a:cxn>
              <a:cxn ang="0">
                <a:pos x="64" y="196"/>
              </a:cxn>
              <a:cxn ang="0">
                <a:pos x="64" y="66"/>
              </a:cxn>
              <a:cxn ang="0">
                <a:pos x="24" y="36"/>
              </a:cxn>
              <a:cxn ang="0">
                <a:pos x="24" y="166"/>
              </a:cxn>
              <a:cxn ang="0">
                <a:pos x="64" y="196"/>
              </a:cxn>
              <a:cxn ang="0">
                <a:pos x="152" y="32"/>
              </a:cxn>
              <a:cxn ang="0">
                <a:pos x="88" y="67"/>
              </a:cxn>
              <a:cxn ang="0">
                <a:pos x="88" y="200"/>
              </a:cxn>
              <a:cxn ang="0">
                <a:pos x="152" y="165"/>
              </a:cxn>
              <a:cxn ang="0">
                <a:pos x="152" y="32"/>
              </a:cxn>
              <a:cxn ang="0">
                <a:pos x="216" y="66"/>
              </a:cxn>
              <a:cxn ang="0">
                <a:pos x="176" y="36"/>
              </a:cxn>
              <a:cxn ang="0">
                <a:pos x="176" y="166"/>
              </a:cxn>
              <a:cxn ang="0">
                <a:pos x="216" y="196"/>
              </a:cxn>
              <a:cxn ang="0">
                <a:pos x="216" y="66"/>
              </a:cxn>
            </a:cxnLst>
            <a:rect l="0" t="0" r="r" b="b"/>
            <a:pathLst>
              <a:path w="240" h="232">
                <a:moveTo>
                  <a:pt x="240" y="220"/>
                </a:moveTo>
                <a:cubicBezTo>
                  <a:pt x="240" y="227"/>
                  <a:pt x="235" y="232"/>
                  <a:pt x="228" y="232"/>
                </a:cubicBezTo>
                <a:cubicBezTo>
                  <a:pt x="225" y="232"/>
                  <a:pt x="223" y="231"/>
                  <a:pt x="221" y="230"/>
                </a:cubicBezTo>
                <a:cubicBezTo>
                  <a:pt x="221" y="230"/>
                  <a:pt x="221" y="230"/>
                  <a:pt x="221" y="230"/>
                </a:cubicBezTo>
                <a:cubicBezTo>
                  <a:pt x="163" y="186"/>
                  <a:pt x="163" y="186"/>
                  <a:pt x="163" y="186"/>
                </a:cubicBezTo>
                <a:cubicBezTo>
                  <a:pt x="82" y="230"/>
                  <a:pt x="82" y="230"/>
                  <a:pt x="82" y="230"/>
                </a:cubicBezTo>
                <a:cubicBezTo>
                  <a:pt x="82" y="230"/>
                  <a:pt x="82" y="230"/>
                  <a:pt x="82" y="230"/>
                </a:cubicBezTo>
                <a:cubicBezTo>
                  <a:pt x="80" y="231"/>
                  <a:pt x="78" y="232"/>
                  <a:pt x="76" y="232"/>
                </a:cubicBezTo>
                <a:cubicBezTo>
                  <a:pt x="73" y="232"/>
                  <a:pt x="71" y="231"/>
                  <a:pt x="69" y="230"/>
                </a:cubicBezTo>
                <a:cubicBezTo>
                  <a:pt x="5" y="182"/>
                  <a:pt x="5" y="182"/>
                  <a:pt x="5" y="182"/>
                </a:cubicBezTo>
                <a:cubicBezTo>
                  <a:pt x="2" y="180"/>
                  <a:pt x="0" y="176"/>
                  <a:pt x="0" y="17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5" y="0"/>
                  <a:pt x="17" y="1"/>
                  <a:pt x="19" y="3"/>
                </a:cubicBezTo>
                <a:cubicBezTo>
                  <a:pt x="19" y="3"/>
                  <a:pt x="19" y="3"/>
                  <a:pt x="19" y="3"/>
                </a:cubicBezTo>
                <a:cubicBezTo>
                  <a:pt x="77" y="46"/>
                  <a:pt x="77" y="46"/>
                  <a:pt x="77" y="46"/>
                </a:cubicBezTo>
                <a:cubicBezTo>
                  <a:pt x="159" y="1"/>
                  <a:pt x="159" y="1"/>
                  <a:pt x="159" y="1"/>
                </a:cubicBezTo>
                <a:cubicBezTo>
                  <a:pt x="159" y="1"/>
                  <a:pt x="159" y="1"/>
                  <a:pt x="159" y="1"/>
                </a:cubicBezTo>
                <a:cubicBezTo>
                  <a:pt x="160" y="1"/>
                  <a:pt x="162" y="0"/>
                  <a:pt x="164" y="0"/>
                </a:cubicBezTo>
                <a:cubicBezTo>
                  <a:pt x="167" y="0"/>
                  <a:pt x="169" y="1"/>
                  <a:pt x="171" y="3"/>
                </a:cubicBezTo>
                <a:cubicBezTo>
                  <a:pt x="171" y="3"/>
                  <a:pt x="171" y="3"/>
                  <a:pt x="171" y="3"/>
                </a:cubicBezTo>
                <a:cubicBezTo>
                  <a:pt x="234" y="50"/>
                  <a:pt x="234" y="50"/>
                  <a:pt x="234" y="50"/>
                </a:cubicBezTo>
                <a:cubicBezTo>
                  <a:pt x="235" y="50"/>
                  <a:pt x="235" y="50"/>
                  <a:pt x="235" y="51"/>
                </a:cubicBezTo>
                <a:cubicBezTo>
                  <a:pt x="235" y="51"/>
                  <a:pt x="235" y="51"/>
                  <a:pt x="235" y="51"/>
                </a:cubicBezTo>
                <a:cubicBezTo>
                  <a:pt x="235" y="51"/>
                  <a:pt x="235" y="51"/>
                  <a:pt x="235" y="51"/>
                </a:cubicBezTo>
                <a:cubicBezTo>
                  <a:pt x="238" y="53"/>
                  <a:pt x="240" y="56"/>
                  <a:pt x="240" y="60"/>
                </a:cubicBezTo>
                <a:lnTo>
                  <a:pt x="240" y="220"/>
                </a:lnTo>
                <a:close/>
                <a:moveTo>
                  <a:pt x="64" y="196"/>
                </a:moveTo>
                <a:cubicBezTo>
                  <a:pt x="64" y="66"/>
                  <a:pt x="64" y="66"/>
                  <a:pt x="64" y="66"/>
                </a:cubicBezTo>
                <a:cubicBezTo>
                  <a:pt x="24" y="36"/>
                  <a:pt x="24" y="36"/>
                  <a:pt x="24" y="36"/>
                </a:cubicBezTo>
                <a:cubicBezTo>
                  <a:pt x="24" y="166"/>
                  <a:pt x="24" y="166"/>
                  <a:pt x="24" y="166"/>
                </a:cubicBezTo>
                <a:lnTo>
                  <a:pt x="64" y="196"/>
                </a:lnTo>
                <a:close/>
                <a:moveTo>
                  <a:pt x="152" y="32"/>
                </a:moveTo>
                <a:cubicBezTo>
                  <a:pt x="88" y="67"/>
                  <a:pt x="88" y="67"/>
                  <a:pt x="88" y="67"/>
                </a:cubicBezTo>
                <a:cubicBezTo>
                  <a:pt x="88" y="200"/>
                  <a:pt x="88" y="200"/>
                  <a:pt x="88" y="200"/>
                </a:cubicBezTo>
                <a:cubicBezTo>
                  <a:pt x="152" y="165"/>
                  <a:pt x="152" y="165"/>
                  <a:pt x="152" y="165"/>
                </a:cubicBezTo>
                <a:lnTo>
                  <a:pt x="152" y="32"/>
                </a:lnTo>
                <a:close/>
                <a:moveTo>
                  <a:pt x="216" y="66"/>
                </a:moveTo>
                <a:cubicBezTo>
                  <a:pt x="176" y="36"/>
                  <a:pt x="176" y="36"/>
                  <a:pt x="176" y="36"/>
                </a:cubicBezTo>
                <a:cubicBezTo>
                  <a:pt x="176" y="166"/>
                  <a:pt x="176" y="166"/>
                  <a:pt x="176" y="166"/>
                </a:cubicBezTo>
                <a:cubicBezTo>
                  <a:pt x="216" y="196"/>
                  <a:pt x="216" y="196"/>
                  <a:pt x="216" y="196"/>
                </a:cubicBezTo>
                <a:lnTo>
                  <a:pt x="216" y="66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0" name="Freeform 198">
            <a:extLst>
              <a:ext uri="{FF2B5EF4-FFF2-40B4-BE49-F238E27FC236}">
                <a16:creationId xmlns:a16="http://schemas.microsoft.com/office/drawing/2014/main" id="{19A1ECD2-34C2-BFE1-9909-D2F45ECED60B}"/>
              </a:ext>
            </a:extLst>
          </p:cNvPr>
          <p:cNvSpPr>
            <a:spLocks noEditPoints="1"/>
          </p:cNvSpPr>
          <p:nvPr/>
        </p:nvSpPr>
        <p:spPr bwMode="auto">
          <a:xfrm>
            <a:off x="5876298" y="2800110"/>
            <a:ext cx="400046" cy="401633"/>
          </a:xfrm>
          <a:custGeom>
            <a:avLst/>
            <a:gdLst/>
            <a:ahLst/>
            <a:cxnLst>
              <a:cxn ang="0">
                <a:pos x="212" y="140"/>
              </a:cxn>
              <a:cxn ang="0">
                <a:pos x="212" y="116"/>
              </a:cxn>
              <a:cxn ang="0">
                <a:pos x="256" y="128"/>
              </a:cxn>
              <a:cxn ang="0">
                <a:pos x="224" y="48"/>
              </a:cxn>
              <a:cxn ang="0">
                <a:pos x="196" y="76"/>
              </a:cxn>
              <a:cxn ang="0">
                <a:pos x="188" y="80"/>
              </a:cxn>
              <a:cxn ang="0">
                <a:pos x="180" y="60"/>
              </a:cxn>
              <a:cxn ang="0">
                <a:pos x="186" y="53"/>
              </a:cxn>
              <a:cxn ang="0">
                <a:pos x="216" y="28"/>
              </a:cxn>
              <a:cxn ang="0">
                <a:pos x="224" y="48"/>
              </a:cxn>
              <a:cxn ang="0">
                <a:pos x="86" y="152"/>
              </a:cxn>
              <a:cxn ang="0">
                <a:pos x="80" y="128"/>
              </a:cxn>
              <a:cxn ang="0">
                <a:pos x="176" y="128"/>
              </a:cxn>
              <a:cxn ang="0">
                <a:pos x="128" y="104"/>
              </a:cxn>
              <a:cxn ang="0">
                <a:pos x="128" y="152"/>
              </a:cxn>
              <a:cxn ang="0">
                <a:pos x="128" y="104"/>
              </a:cxn>
              <a:cxn ang="0">
                <a:pos x="116" y="44"/>
              </a:cxn>
              <a:cxn ang="0">
                <a:pos x="128" y="0"/>
              </a:cxn>
              <a:cxn ang="0">
                <a:pos x="140" y="44"/>
              </a:cxn>
              <a:cxn ang="0">
                <a:pos x="76" y="196"/>
              </a:cxn>
              <a:cxn ang="0">
                <a:pos x="70" y="203"/>
              </a:cxn>
              <a:cxn ang="0">
                <a:pos x="40" y="228"/>
              </a:cxn>
              <a:cxn ang="0">
                <a:pos x="32" y="208"/>
              </a:cxn>
              <a:cxn ang="0">
                <a:pos x="60" y="180"/>
              </a:cxn>
              <a:cxn ang="0">
                <a:pos x="80" y="188"/>
              </a:cxn>
              <a:cxn ang="0">
                <a:pos x="68" y="80"/>
              </a:cxn>
              <a:cxn ang="0">
                <a:pos x="60" y="76"/>
              </a:cxn>
              <a:cxn ang="0">
                <a:pos x="32" y="48"/>
              </a:cxn>
              <a:cxn ang="0">
                <a:pos x="40" y="28"/>
              </a:cxn>
              <a:cxn ang="0">
                <a:pos x="70" y="53"/>
              </a:cxn>
              <a:cxn ang="0">
                <a:pos x="76" y="60"/>
              </a:cxn>
              <a:cxn ang="0">
                <a:pos x="68" y="80"/>
              </a:cxn>
              <a:cxn ang="0">
                <a:pos x="56" y="128"/>
              </a:cxn>
              <a:cxn ang="0">
                <a:pos x="12" y="140"/>
              </a:cxn>
              <a:cxn ang="0">
                <a:pos x="12" y="116"/>
              </a:cxn>
              <a:cxn ang="0">
                <a:pos x="128" y="200"/>
              </a:cxn>
              <a:cxn ang="0">
                <a:pos x="140" y="244"/>
              </a:cxn>
              <a:cxn ang="0">
                <a:pos x="116" y="244"/>
              </a:cxn>
              <a:cxn ang="0">
                <a:pos x="128" y="200"/>
              </a:cxn>
              <a:cxn ang="0">
                <a:pos x="196" y="180"/>
              </a:cxn>
              <a:cxn ang="0">
                <a:pos x="224" y="208"/>
              </a:cxn>
              <a:cxn ang="0">
                <a:pos x="216" y="228"/>
              </a:cxn>
              <a:cxn ang="0">
                <a:pos x="186" y="203"/>
              </a:cxn>
              <a:cxn ang="0">
                <a:pos x="176" y="188"/>
              </a:cxn>
            </a:cxnLst>
            <a:rect l="0" t="0" r="r" b="b"/>
            <a:pathLst>
              <a:path w="256" h="256">
                <a:moveTo>
                  <a:pt x="244" y="140"/>
                </a:moveTo>
                <a:cubicBezTo>
                  <a:pt x="212" y="140"/>
                  <a:pt x="212" y="140"/>
                  <a:pt x="212" y="140"/>
                </a:cubicBezTo>
                <a:cubicBezTo>
                  <a:pt x="205" y="140"/>
                  <a:pt x="200" y="135"/>
                  <a:pt x="200" y="128"/>
                </a:cubicBezTo>
                <a:cubicBezTo>
                  <a:pt x="200" y="121"/>
                  <a:pt x="205" y="116"/>
                  <a:pt x="212" y="116"/>
                </a:cubicBezTo>
                <a:cubicBezTo>
                  <a:pt x="244" y="116"/>
                  <a:pt x="244" y="116"/>
                  <a:pt x="244" y="116"/>
                </a:cubicBezTo>
                <a:cubicBezTo>
                  <a:pt x="251" y="116"/>
                  <a:pt x="256" y="121"/>
                  <a:pt x="256" y="128"/>
                </a:cubicBezTo>
                <a:cubicBezTo>
                  <a:pt x="256" y="135"/>
                  <a:pt x="251" y="140"/>
                  <a:pt x="244" y="140"/>
                </a:cubicBezTo>
                <a:moveTo>
                  <a:pt x="224" y="48"/>
                </a:moveTo>
                <a:cubicBezTo>
                  <a:pt x="203" y="70"/>
                  <a:pt x="203" y="70"/>
                  <a:pt x="203" y="70"/>
                </a:cubicBezTo>
                <a:cubicBezTo>
                  <a:pt x="196" y="76"/>
                  <a:pt x="196" y="76"/>
                  <a:pt x="196" y="76"/>
                </a:cubicBezTo>
                <a:cubicBezTo>
                  <a:pt x="196" y="76"/>
                  <a:pt x="196" y="76"/>
                  <a:pt x="196" y="76"/>
                </a:cubicBezTo>
                <a:cubicBezTo>
                  <a:pt x="194" y="79"/>
                  <a:pt x="191" y="80"/>
                  <a:pt x="188" y="80"/>
                </a:cubicBezTo>
                <a:cubicBezTo>
                  <a:pt x="181" y="80"/>
                  <a:pt x="176" y="75"/>
                  <a:pt x="176" y="68"/>
                </a:cubicBezTo>
                <a:cubicBezTo>
                  <a:pt x="176" y="65"/>
                  <a:pt x="177" y="62"/>
                  <a:pt x="180" y="60"/>
                </a:cubicBezTo>
                <a:cubicBezTo>
                  <a:pt x="180" y="60"/>
                  <a:pt x="180" y="60"/>
                  <a:pt x="180" y="60"/>
                </a:cubicBezTo>
                <a:cubicBezTo>
                  <a:pt x="186" y="53"/>
                  <a:pt x="186" y="53"/>
                  <a:pt x="186" y="53"/>
                </a:cubicBezTo>
                <a:cubicBezTo>
                  <a:pt x="208" y="32"/>
                  <a:pt x="208" y="32"/>
                  <a:pt x="208" y="32"/>
                </a:cubicBezTo>
                <a:cubicBezTo>
                  <a:pt x="210" y="29"/>
                  <a:pt x="213" y="28"/>
                  <a:pt x="216" y="28"/>
                </a:cubicBezTo>
                <a:cubicBezTo>
                  <a:pt x="223" y="28"/>
                  <a:pt x="228" y="33"/>
                  <a:pt x="228" y="40"/>
                </a:cubicBezTo>
                <a:cubicBezTo>
                  <a:pt x="228" y="43"/>
                  <a:pt x="227" y="46"/>
                  <a:pt x="224" y="48"/>
                </a:cubicBezTo>
                <a:moveTo>
                  <a:pt x="128" y="176"/>
                </a:moveTo>
                <a:cubicBezTo>
                  <a:pt x="110" y="176"/>
                  <a:pt x="95" y="166"/>
                  <a:pt x="86" y="152"/>
                </a:cubicBezTo>
                <a:cubicBezTo>
                  <a:pt x="82" y="140"/>
                  <a:pt x="82" y="140"/>
                  <a:pt x="82" y="140"/>
                </a:cubicBezTo>
                <a:cubicBezTo>
                  <a:pt x="81" y="136"/>
                  <a:pt x="80" y="132"/>
                  <a:pt x="80" y="128"/>
                </a:cubicBezTo>
                <a:cubicBezTo>
                  <a:pt x="80" y="101"/>
                  <a:pt x="101" y="80"/>
                  <a:pt x="128" y="80"/>
                </a:cubicBezTo>
                <a:cubicBezTo>
                  <a:pt x="155" y="80"/>
                  <a:pt x="176" y="101"/>
                  <a:pt x="176" y="128"/>
                </a:cubicBezTo>
                <a:cubicBezTo>
                  <a:pt x="176" y="155"/>
                  <a:pt x="155" y="176"/>
                  <a:pt x="128" y="176"/>
                </a:cubicBezTo>
                <a:moveTo>
                  <a:pt x="128" y="104"/>
                </a:moveTo>
                <a:cubicBezTo>
                  <a:pt x="115" y="104"/>
                  <a:pt x="104" y="115"/>
                  <a:pt x="104" y="128"/>
                </a:cubicBezTo>
                <a:cubicBezTo>
                  <a:pt x="104" y="141"/>
                  <a:pt x="115" y="152"/>
                  <a:pt x="128" y="152"/>
                </a:cubicBezTo>
                <a:cubicBezTo>
                  <a:pt x="141" y="152"/>
                  <a:pt x="152" y="141"/>
                  <a:pt x="152" y="128"/>
                </a:cubicBezTo>
                <a:cubicBezTo>
                  <a:pt x="152" y="115"/>
                  <a:pt x="141" y="104"/>
                  <a:pt x="128" y="104"/>
                </a:cubicBezTo>
                <a:moveTo>
                  <a:pt x="128" y="56"/>
                </a:moveTo>
                <a:cubicBezTo>
                  <a:pt x="121" y="56"/>
                  <a:pt x="116" y="51"/>
                  <a:pt x="116" y="44"/>
                </a:cubicBezTo>
                <a:cubicBezTo>
                  <a:pt x="116" y="12"/>
                  <a:pt x="116" y="12"/>
                  <a:pt x="116" y="12"/>
                </a:cubicBezTo>
                <a:cubicBezTo>
                  <a:pt x="116" y="5"/>
                  <a:pt x="121" y="0"/>
                  <a:pt x="128" y="0"/>
                </a:cubicBezTo>
                <a:cubicBezTo>
                  <a:pt x="135" y="0"/>
                  <a:pt x="140" y="5"/>
                  <a:pt x="140" y="12"/>
                </a:cubicBezTo>
                <a:cubicBezTo>
                  <a:pt x="140" y="44"/>
                  <a:pt x="140" y="44"/>
                  <a:pt x="140" y="44"/>
                </a:cubicBezTo>
                <a:cubicBezTo>
                  <a:pt x="140" y="51"/>
                  <a:pt x="135" y="56"/>
                  <a:pt x="128" y="56"/>
                </a:cubicBezTo>
                <a:moveTo>
                  <a:pt x="76" y="196"/>
                </a:moveTo>
                <a:cubicBezTo>
                  <a:pt x="76" y="196"/>
                  <a:pt x="76" y="196"/>
                  <a:pt x="76" y="196"/>
                </a:cubicBezTo>
                <a:cubicBezTo>
                  <a:pt x="70" y="203"/>
                  <a:pt x="70" y="203"/>
                  <a:pt x="70" y="203"/>
                </a:cubicBezTo>
                <a:cubicBezTo>
                  <a:pt x="48" y="224"/>
                  <a:pt x="48" y="224"/>
                  <a:pt x="48" y="224"/>
                </a:cubicBezTo>
                <a:cubicBezTo>
                  <a:pt x="46" y="227"/>
                  <a:pt x="43" y="228"/>
                  <a:pt x="40" y="228"/>
                </a:cubicBezTo>
                <a:cubicBezTo>
                  <a:pt x="33" y="228"/>
                  <a:pt x="28" y="223"/>
                  <a:pt x="28" y="216"/>
                </a:cubicBezTo>
                <a:cubicBezTo>
                  <a:pt x="28" y="213"/>
                  <a:pt x="29" y="210"/>
                  <a:pt x="32" y="208"/>
                </a:cubicBezTo>
                <a:cubicBezTo>
                  <a:pt x="53" y="186"/>
                  <a:pt x="53" y="186"/>
                  <a:pt x="53" y="186"/>
                </a:cubicBezTo>
                <a:cubicBezTo>
                  <a:pt x="60" y="180"/>
                  <a:pt x="60" y="180"/>
                  <a:pt x="60" y="180"/>
                </a:cubicBezTo>
                <a:cubicBezTo>
                  <a:pt x="62" y="177"/>
                  <a:pt x="65" y="176"/>
                  <a:pt x="68" y="176"/>
                </a:cubicBezTo>
                <a:cubicBezTo>
                  <a:pt x="75" y="176"/>
                  <a:pt x="80" y="181"/>
                  <a:pt x="80" y="188"/>
                </a:cubicBezTo>
                <a:cubicBezTo>
                  <a:pt x="80" y="191"/>
                  <a:pt x="79" y="194"/>
                  <a:pt x="76" y="196"/>
                </a:cubicBezTo>
                <a:moveTo>
                  <a:pt x="68" y="80"/>
                </a:moveTo>
                <a:cubicBezTo>
                  <a:pt x="65" y="80"/>
                  <a:pt x="62" y="79"/>
                  <a:pt x="60" y="76"/>
                </a:cubicBezTo>
                <a:cubicBezTo>
                  <a:pt x="60" y="76"/>
                  <a:pt x="60" y="76"/>
                  <a:pt x="60" y="76"/>
                </a:cubicBezTo>
                <a:cubicBezTo>
                  <a:pt x="53" y="70"/>
                  <a:pt x="53" y="70"/>
                  <a:pt x="53" y="70"/>
                </a:cubicBezTo>
                <a:cubicBezTo>
                  <a:pt x="32" y="48"/>
                  <a:pt x="32" y="48"/>
                  <a:pt x="32" y="48"/>
                </a:cubicBezTo>
                <a:cubicBezTo>
                  <a:pt x="29" y="46"/>
                  <a:pt x="28" y="43"/>
                  <a:pt x="28" y="40"/>
                </a:cubicBezTo>
                <a:cubicBezTo>
                  <a:pt x="28" y="33"/>
                  <a:pt x="33" y="28"/>
                  <a:pt x="40" y="28"/>
                </a:cubicBezTo>
                <a:cubicBezTo>
                  <a:pt x="43" y="28"/>
                  <a:pt x="46" y="29"/>
                  <a:pt x="48" y="32"/>
                </a:cubicBezTo>
                <a:cubicBezTo>
                  <a:pt x="70" y="53"/>
                  <a:pt x="70" y="53"/>
                  <a:pt x="70" y="53"/>
                </a:cubicBezTo>
                <a:cubicBezTo>
                  <a:pt x="76" y="60"/>
                  <a:pt x="76" y="60"/>
                  <a:pt x="76" y="60"/>
                </a:cubicBezTo>
                <a:cubicBezTo>
                  <a:pt x="76" y="60"/>
                  <a:pt x="76" y="60"/>
                  <a:pt x="76" y="60"/>
                </a:cubicBezTo>
                <a:cubicBezTo>
                  <a:pt x="79" y="62"/>
                  <a:pt x="80" y="65"/>
                  <a:pt x="80" y="68"/>
                </a:cubicBezTo>
                <a:cubicBezTo>
                  <a:pt x="80" y="75"/>
                  <a:pt x="75" y="80"/>
                  <a:pt x="68" y="80"/>
                </a:cubicBezTo>
                <a:moveTo>
                  <a:pt x="44" y="116"/>
                </a:moveTo>
                <a:cubicBezTo>
                  <a:pt x="51" y="116"/>
                  <a:pt x="56" y="121"/>
                  <a:pt x="56" y="128"/>
                </a:cubicBezTo>
                <a:cubicBezTo>
                  <a:pt x="56" y="135"/>
                  <a:pt x="51" y="140"/>
                  <a:pt x="44" y="140"/>
                </a:cubicBezTo>
                <a:cubicBezTo>
                  <a:pt x="12" y="140"/>
                  <a:pt x="12" y="140"/>
                  <a:pt x="12" y="140"/>
                </a:cubicBezTo>
                <a:cubicBezTo>
                  <a:pt x="5" y="140"/>
                  <a:pt x="0" y="135"/>
                  <a:pt x="0" y="128"/>
                </a:cubicBezTo>
                <a:cubicBezTo>
                  <a:pt x="0" y="121"/>
                  <a:pt x="5" y="116"/>
                  <a:pt x="12" y="116"/>
                </a:cubicBezTo>
                <a:lnTo>
                  <a:pt x="44" y="116"/>
                </a:lnTo>
                <a:close/>
                <a:moveTo>
                  <a:pt x="128" y="200"/>
                </a:moveTo>
                <a:cubicBezTo>
                  <a:pt x="135" y="200"/>
                  <a:pt x="140" y="205"/>
                  <a:pt x="140" y="212"/>
                </a:cubicBezTo>
                <a:cubicBezTo>
                  <a:pt x="140" y="244"/>
                  <a:pt x="140" y="244"/>
                  <a:pt x="140" y="244"/>
                </a:cubicBezTo>
                <a:cubicBezTo>
                  <a:pt x="140" y="251"/>
                  <a:pt x="135" y="256"/>
                  <a:pt x="128" y="256"/>
                </a:cubicBezTo>
                <a:cubicBezTo>
                  <a:pt x="121" y="256"/>
                  <a:pt x="116" y="251"/>
                  <a:pt x="116" y="244"/>
                </a:cubicBezTo>
                <a:cubicBezTo>
                  <a:pt x="116" y="212"/>
                  <a:pt x="116" y="212"/>
                  <a:pt x="116" y="212"/>
                </a:cubicBezTo>
                <a:cubicBezTo>
                  <a:pt x="116" y="205"/>
                  <a:pt x="121" y="200"/>
                  <a:pt x="128" y="200"/>
                </a:cubicBezTo>
                <a:moveTo>
                  <a:pt x="188" y="176"/>
                </a:moveTo>
                <a:cubicBezTo>
                  <a:pt x="191" y="176"/>
                  <a:pt x="194" y="177"/>
                  <a:pt x="196" y="180"/>
                </a:cubicBezTo>
                <a:cubicBezTo>
                  <a:pt x="203" y="186"/>
                  <a:pt x="203" y="186"/>
                  <a:pt x="203" y="186"/>
                </a:cubicBezTo>
                <a:cubicBezTo>
                  <a:pt x="224" y="208"/>
                  <a:pt x="224" y="208"/>
                  <a:pt x="224" y="208"/>
                </a:cubicBezTo>
                <a:cubicBezTo>
                  <a:pt x="227" y="210"/>
                  <a:pt x="228" y="213"/>
                  <a:pt x="228" y="216"/>
                </a:cubicBezTo>
                <a:cubicBezTo>
                  <a:pt x="228" y="223"/>
                  <a:pt x="223" y="228"/>
                  <a:pt x="216" y="228"/>
                </a:cubicBezTo>
                <a:cubicBezTo>
                  <a:pt x="213" y="228"/>
                  <a:pt x="210" y="227"/>
                  <a:pt x="208" y="224"/>
                </a:cubicBezTo>
                <a:cubicBezTo>
                  <a:pt x="186" y="203"/>
                  <a:pt x="186" y="203"/>
                  <a:pt x="186" y="203"/>
                </a:cubicBezTo>
                <a:cubicBezTo>
                  <a:pt x="180" y="196"/>
                  <a:pt x="180" y="196"/>
                  <a:pt x="180" y="196"/>
                </a:cubicBezTo>
                <a:cubicBezTo>
                  <a:pt x="177" y="194"/>
                  <a:pt x="176" y="191"/>
                  <a:pt x="176" y="188"/>
                </a:cubicBezTo>
                <a:cubicBezTo>
                  <a:pt x="176" y="181"/>
                  <a:pt x="181" y="176"/>
                  <a:pt x="188" y="176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1" name="Freeform 199">
            <a:extLst>
              <a:ext uri="{FF2B5EF4-FFF2-40B4-BE49-F238E27FC236}">
                <a16:creationId xmlns:a16="http://schemas.microsoft.com/office/drawing/2014/main" id="{4126B80D-939F-A13F-DE24-42F02333FD52}"/>
              </a:ext>
            </a:extLst>
          </p:cNvPr>
          <p:cNvSpPr>
            <a:spLocks noEditPoints="1"/>
          </p:cNvSpPr>
          <p:nvPr/>
        </p:nvSpPr>
        <p:spPr bwMode="auto">
          <a:xfrm>
            <a:off x="5212730" y="2838210"/>
            <a:ext cx="325435" cy="325434"/>
          </a:xfrm>
          <a:custGeom>
            <a:avLst/>
            <a:gdLst/>
            <a:ahLst/>
            <a:cxnLst>
              <a:cxn ang="0">
                <a:pos x="188" y="116"/>
              </a:cxn>
              <a:cxn ang="0">
                <a:pos x="188" y="92"/>
              </a:cxn>
              <a:cxn ang="0">
                <a:pos x="208" y="104"/>
              </a:cxn>
              <a:cxn ang="0">
                <a:pos x="180" y="44"/>
              </a:cxn>
              <a:cxn ang="0">
                <a:pos x="172" y="52"/>
              </a:cxn>
              <a:cxn ang="0">
                <a:pos x="152" y="44"/>
              </a:cxn>
              <a:cxn ang="0">
                <a:pos x="156" y="36"/>
              </a:cxn>
              <a:cxn ang="0">
                <a:pos x="164" y="28"/>
              </a:cxn>
              <a:cxn ang="0">
                <a:pos x="184" y="36"/>
              </a:cxn>
              <a:cxn ang="0">
                <a:pos x="104" y="152"/>
              </a:cxn>
              <a:cxn ang="0">
                <a:pos x="58" y="116"/>
              </a:cxn>
              <a:cxn ang="0">
                <a:pos x="104" y="56"/>
              </a:cxn>
              <a:cxn ang="0">
                <a:pos x="104" y="152"/>
              </a:cxn>
              <a:cxn ang="0">
                <a:pos x="80" y="104"/>
              </a:cxn>
              <a:cxn ang="0">
                <a:pos x="128" y="104"/>
              </a:cxn>
              <a:cxn ang="0">
                <a:pos x="104" y="32"/>
              </a:cxn>
              <a:cxn ang="0">
                <a:pos x="92" y="12"/>
              </a:cxn>
              <a:cxn ang="0">
                <a:pos x="116" y="12"/>
              </a:cxn>
              <a:cxn ang="0">
                <a:pos x="104" y="32"/>
              </a:cxn>
              <a:cxn ang="0">
                <a:pos x="36" y="52"/>
              </a:cxn>
              <a:cxn ang="0">
                <a:pos x="28" y="44"/>
              </a:cxn>
              <a:cxn ang="0">
                <a:pos x="24" y="36"/>
              </a:cxn>
              <a:cxn ang="0">
                <a:pos x="44" y="28"/>
              </a:cxn>
              <a:cxn ang="0">
                <a:pos x="52" y="36"/>
              </a:cxn>
              <a:cxn ang="0">
                <a:pos x="56" y="44"/>
              </a:cxn>
              <a:cxn ang="0">
                <a:pos x="32" y="104"/>
              </a:cxn>
              <a:cxn ang="0">
                <a:pos x="12" y="116"/>
              </a:cxn>
              <a:cxn ang="0">
                <a:pos x="12" y="92"/>
              </a:cxn>
              <a:cxn ang="0">
                <a:pos x="32" y="104"/>
              </a:cxn>
              <a:cxn ang="0">
                <a:pos x="44" y="152"/>
              </a:cxn>
              <a:cxn ang="0">
                <a:pos x="52" y="172"/>
              </a:cxn>
              <a:cxn ang="0">
                <a:pos x="36" y="184"/>
              </a:cxn>
              <a:cxn ang="0">
                <a:pos x="28" y="164"/>
              </a:cxn>
              <a:cxn ang="0">
                <a:pos x="104" y="176"/>
              </a:cxn>
              <a:cxn ang="0">
                <a:pos x="116" y="196"/>
              </a:cxn>
              <a:cxn ang="0">
                <a:pos x="92" y="196"/>
              </a:cxn>
              <a:cxn ang="0">
                <a:pos x="104" y="176"/>
              </a:cxn>
              <a:cxn ang="0">
                <a:pos x="172" y="156"/>
              </a:cxn>
              <a:cxn ang="0">
                <a:pos x="184" y="172"/>
              </a:cxn>
              <a:cxn ang="0">
                <a:pos x="164" y="180"/>
              </a:cxn>
              <a:cxn ang="0">
                <a:pos x="152" y="164"/>
              </a:cxn>
            </a:cxnLst>
            <a:rect l="0" t="0" r="r" b="b"/>
            <a:pathLst>
              <a:path w="208" h="208">
                <a:moveTo>
                  <a:pt x="196" y="116"/>
                </a:moveTo>
                <a:cubicBezTo>
                  <a:pt x="188" y="116"/>
                  <a:pt x="188" y="116"/>
                  <a:pt x="188" y="116"/>
                </a:cubicBezTo>
                <a:cubicBezTo>
                  <a:pt x="181" y="116"/>
                  <a:pt x="176" y="111"/>
                  <a:pt x="176" y="104"/>
                </a:cubicBezTo>
                <a:cubicBezTo>
                  <a:pt x="176" y="97"/>
                  <a:pt x="181" y="92"/>
                  <a:pt x="188" y="92"/>
                </a:cubicBezTo>
                <a:cubicBezTo>
                  <a:pt x="196" y="92"/>
                  <a:pt x="196" y="92"/>
                  <a:pt x="196" y="92"/>
                </a:cubicBezTo>
                <a:cubicBezTo>
                  <a:pt x="203" y="92"/>
                  <a:pt x="208" y="97"/>
                  <a:pt x="208" y="104"/>
                </a:cubicBezTo>
                <a:cubicBezTo>
                  <a:pt x="208" y="111"/>
                  <a:pt x="203" y="116"/>
                  <a:pt x="196" y="116"/>
                </a:cubicBezTo>
                <a:moveTo>
                  <a:pt x="180" y="44"/>
                </a:moveTo>
                <a:cubicBezTo>
                  <a:pt x="172" y="52"/>
                  <a:pt x="172" y="52"/>
                  <a:pt x="172" y="52"/>
                </a:cubicBezTo>
                <a:cubicBezTo>
                  <a:pt x="172" y="52"/>
                  <a:pt x="172" y="52"/>
                  <a:pt x="172" y="52"/>
                </a:cubicBezTo>
                <a:cubicBezTo>
                  <a:pt x="170" y="55"/>
                  <a:pt x="167" y="56"/>
                  <a:pt x="164" y="56"/>
                </a:cubicBezTo>
                <a:cubicBezTo>
                  <a:pt x="157" y="56"/>
                  <a:pt x="152" y="51"/>
                  <a:pt x="152" y="44"/>
                </a:cubicBezTo>
                <a:cubicBezTo>
                  <a:pt x="152" y="41"/>
                  <a:pt x="153" y="38"/>
                  <a:pt x="156" y="36"/>
                </a:cubicBezTo>
                <a:cubicBezTo>
                  <a:pt x="156" y="36"/>
                  <a:pt x="156" y="36"/>
                  <a:pt x="156" y="36"/>
                </a:cubicBezTo>
                <a:cubicBezTo>
                  <a:pt x="164" y="28"/>
                  <a:pt x="164" y="28"/>
                  <a:pt x="164" y="28"/>
                </a:cubicBezTo>
                <a:cubicBezTo>
                  <a:pt x="164" y="28"/>
                  <a:pt x="164" y="28"/>
                  <a:pt x="164" y="28"/>
                </a:cubicBezTo>
                <a:cubicBezTo>
                  <a:pt x="166" y="25"/>
                  <a:pt x="169" y="24"/>
                  <a:pt x="172" y="24"/>
                </a:cubicBezTo>
                <a:cubicBezTo>
                  <a:pt x="179" y="24"/>
                  <a:pt x="184" y="29"/>
                  <a:pt x="184" y="36"/>
                </a:cubicBezTo>
                <a:cubicBezTo>
                  <a:pt x="184" y="39"/>
                  <a:pt x="183" y="42"/>
                  <a:pt x="180" y="44"/>
                </a:cubicBezTo>
                <a:close/>
                <a:moveTo>
                  <a:pt x="104" y="152"/>
                </a:moveTo>
                <a:cubicBezTo>
                  <a:pt x="86" y="152"/>
                  <a:pt x="71" y="142"/>
                  <a:pt x="62" y="128"/>
                </a:cubicBezTo>
                <a:cubicBezTo>
                  <a:pt x="58" y="116"/>
                  <a:pt x="58" y="116"/>
                  <a:pt x="58" y="116"/>
                </a:cubicBezTo>
                <a:cubicBezTo>
                  <a:pt x="57" y="112"/>
                  <a:pt x="56" y="108"/>
                  <a:pt x="56" y="104"/>
                </a:cubicBezTo>
                <a:cubicBezTo>
                  <a:pt x="56" y="77"/>
                  <a:pt x="77" y="56"/>
                  <a:pt x="104" y="56"/>
                </a:cubicBezTo>
                <a:cubicBezTo>
                  <a:pt x="131" y="56"/>
                  <a:pt x="152" y="77"/>
                  <a:pt x="152" y="104"/>
                </a:cubicBezTo>
                <a:cubicBezTo>
                  <a:pt x="152" y="131"/>
                  <a:pt x="131" y="152"/>
                  <a:pt x="104" y="152"/>
                </a:cubicBezTo>
                <a:moveTo>
                  <a:pt x="104" y="80"/>
                </a:moveTo>
                <a:cubicBezTo>
                  <a:pt x="91" y="80"/>
                  <a:pt x="80" y="91"/>
                  <a:pt x="80" y="104"/>
                </a:cubicBezTo>
                <a:cubicBezTo>
                  <a:pt x="80" y="117"/>
                  <a:pt x="91" y="128"/>
                  <a:pt x="104" y="128"/>
                </a:cubicBezTo>
                <a:cubicBezTo>
                  <a:pt x="117" y="128"/>
                  <a:pt x="128" y="117"/>
                  <a:pt x="128" y="104"/>
                </a:cubicBezTo>
                <a:cubicBezTo>
                  <a:pt x="128" y="91"/>
                  <a:pt x="117" y="80"/>
                  <a:pt x="104" y="80"/>
                </a:cubicBezTo>
                <a:moveTo>
                  <a:pt x="104" y="32"/>
                </a:moveTo>
                <a:cubicBezTo>
                  <a:pt x="97" y="32"/>
                  <a:pt x="92" y="27"/>
                  <a:pt x="92" y="20"/>
                </a:cubicBezTo>
                <a:cubicBezTo>
                  <a:pt x="92" y="12"/>
                  <a:pt x="92" y="12"/>
                  <a:pt x="92" y="12"/>
                </a:cubicBezTo>
                <a:cubicBezTo>
                  <a:pt x="92" y="5"/>
                  <a:pt x="97" y="0"/>
                  <a:pt x="104" y="0"/>
                </a:cubicBezTo>
                <a:cubicBezTo>
                  <a:pt x="111" y="0"/>
                  <a:pt x="116" y="5"/>
                  <a:pt x="116" y="12"/>
                </a:cubicBezTo>
                <a:cubicBezTo>
                  <a:pt x="116" y="20"/>
                  <a:pt x="116" y="20"/>
                  <a:pt x="116" y="20"/>
                </a:cubicBezTo>
                <a:cubicBezTo>
                  <a:pt x="116" y="27"/>
                  <a:pt x="111" y="32"/>
                  <a:pt x="104" y="32"/>
                </a:cubicBezTo>
                <a:moveTo>
                  <a:pt x="44" y="56"/>
                </a:moveTo>
                <a:cubicBezTo>
                  <a:pt x="41" y="56"/>
                  <a:pt x="38" y="55"/>
                  <a:pt x="36" y="52"/>
                </a:cubicBezTo>
                <a:cubicBezTo>
                  <a:pt x="36" y="52"/>
                  <a:pt x="36" y="52"/>
                  <a:pt x="36" y="52"/>
                </a:cubicBezTo>
                <a:cubicBezTo>
                  <a:pt x="28" y="44"/>
                  <a:pt x="28" y="44"/>
                  <a:pt x="28" y="44"/>
                </a:cubicBezTo>
                <a:cubicBezTo>
                  <a:pt x="28" y="44"/>
                  <a:pt x="28" y="44"/>
                  <a:pt x="28" y="44"/>
                </a:cubicBezTo>
                <a:cubicBezTo>
                  <a:pt x="25" y="42"/>
                  <a:pt x="24" y="39"/>
                  <a:pt x="24" y="36"/>
                </a:cubicBezTo>
                <a:cubicBezTo>
                  <a:pt x="24" y="29"/>
                  <a:pt x="29" y="24"/>
                  <a:pt x="36" y="24"/>
                </a:cubicBezTo>
                <a:cubicBezTo>
                  <a:pt x="39" y="24"/>
                  <a:pt x="42" y="25"/>
                  <a:pt x="44" y="28"/>
                </a:cubicBezTo>
                <a:cubicBezTo>
                  <a:pt x="44" y="28"/>
                  <a:pt x="44" y="28"/>
                  <a:pt x="44" y="28"/>
                </a:cubicBezTo>
                <a:cubicBezTo>
                  <a:pt x="52" y="36"/>
                  <a:pt x="52" y="36"/>
                  <a:pt x="52" y="36"/>
                </a:cubicBezTo>
                <a:cubicBezTo>
                  <a:pt x="52" y="36"/>
                  <a:pt x="52" y="36"/>
                  <a:pt x="52" y="36"/>
                </a:cubicBezTo>
                <a:cubicBezTo>
                  <a:pt x="55" y="38"/>
                  <a:pt x="56" y="41"/>
                  <a:pt x="56" y="44"/>
                </a:cubicBezTo>
                <a:cubicBezTo>
                  <a:pt x="56" y="51"/>
                  <a:pt x="51" y="56"/>
                  <a:pt x="44" y="56"/>
                </a:cubicBezTo>
                <a:moveTo>
                  <a:pt x="32" y="104"/>
                </a:moveTo>
                <a:cubicBezTo>
                  <a:pt x="32" y="111"/>
                  <a:pt x="27" y="116"/>
                  <a:pt x="20" y="116"/>
                </a:cubicBezTo>
                <a:cubicBezTo>
                  <a:pt x="12" y="116"/>
                  <a:pt x="12" y="116"/>
                  <a:pt x="12" y="116"/>
                </a:cubicBezTo>
                <a:cubicBezTo>
                  <a:pt x="5" y="116"/>
                  <a:pt x="0" y="111"/>
                  <a:pt x="0" y="104"/>
                </a:cubicBezTo>
                <a:cubicBezTo>
                  <a:pt x="0" y="97"/>
                  <a:pt x="5" y="92"/>
                  <a:pt x="12" y="92"/>
                </a:cubicBezTo>
                <a:cubicBezTo>
                  <a:pt x="20" y="92"/>
                  <a:pt x="20" y="92"/>
                  <a:pt x="20" y="92"/>
                </a:cubicBezTo>
                <a:cubicBezTo>
                  <a:pt x="27" y="92"/>
                  <a:pt x="32" y="97"/>
                  <a:pt x="32" y="104"/>
                </a:cubicBezTo>
                <a:moveTo>
                  <a:pt x="36" y="156"/>
                </a:moveTo>
                <a:cubicBezTo>
                  <a:pt x="38" y="153"/>
                  <a:pt x="41" y="152"/>
                  <a:pt x="44" y="152"/>
                </a:cubicBezTo>
                <a:cubicBezTo>
                  <a:pt x="51" y="152"/>
                  <a:pt x="56" y="157"/>
                  <a:pt x="56" y="164"/>
                </a:cubicBezTo>
                <a:cubicBezTo>
                  <a:pt x="56" y="167"/>
                  <a:pt x="55" y="170"/>
                  <a:pt x="52" y="172"/>
                </a:cubicBezTo>
                <a:cubicBezTo>
                  <a:pt x="44" y="180"/>
                  <a:pt x="44" y="180"/>
                  <a:pt x="44" y="180"/>
                </a:cubicBezTo>
                <a:cubicBezTo>
                  <a:pt x="42" y="183"/>
                  <a:pt x="39" y="184"/>
                  <a:pt x="36" y="184"/>
                </a:cubicBezTo>
                <a:cubicBezTo>
                  <a:pt x="29" y="184"/>
                  <a:pt x="24" y="179"/>
                  <a:pt x="24" y="172"/>
                </a:cubicBezTo>
                <a:cubicBezTo>
                  <a:pt x="24" y="169"/>
                  <a:pt x="25" y="166"/>
                  <a:pt x="28" y="164"/>
                </a:cubicBezTo>
                <a:lnTo>
                  <a:pt x="36" y="156"/>
                </a:lnTo>
                <a:close/>
                <a:moveTo>
                  <a:pt x="104" y="176"/>
                </a:moveTo>
                <a:cubicBezTo>
                  <a:pt x="111" y="176"/>
                  <a:pt x="116" y="181"/>
                  <a:pt x="116" y="188"/>
                </a:cubicBezTo>
                <a:cubicBezTo>
                  <a:pt x="116" y="196"/>
                  <a:pt x="116" y="196"/>
                  <a:pt x="116" y="196"/>
                </a:cubicBezTo>
                <a:cubicBezTo>
                  <a:pt x="116" y="203"/>
                  <a:pt x="111" y="208"/>
                  <a:pt x="104" y="208"/>
                </a:cubicBezTo>
                <a:cubicBezTo>
                  <a:pt x="97" y="208"/>
                  <a:pt x="92" y="203"/>
                  <a:pt x="92" y="196"/>
                </a:cubicBezTo>
                <a:cubicBezTo>
                  <a:pt x="92" y="188"/>
                  <a:pt x="92" y="188"/>
                  <a:pt x="92" y="188"/>
                </a:cubicBezTo>
                <a:cubicBezTo>
                  <a:pt x="92" y="181"/>
                  <a:pt x="97" y="176"/>
                  <a:pt x="104" y="176"/>
                </a:cubicBezTo>
                <a:moveTo>
                  <a:pt x="164" y="152"/>
                </a:moveTo>
                <a:cubicBezTo>
                  <a:pt x="167" y="152"/>
                  <a:pt x="170" y="153"/>
                  <a:pt x="172" y="156"/>
                </a:cubicBezTo>
                <a:cubicBezTo>
                  <a:pt x="180" y="164"/>
                  <a:pt x="180" y="164"/>
                  <a:pt x="180" y="164"/>
                </a:cubicBezTo>
                <a:cubicBezTo>
                  <a:pt x="183" y="166"/>
                  <a:pt x="184" y="169"/>
                  <a:pt x="184" y="172"/>
                </a:cubicBezTo>
                <a:cubicBezTo>
                  <a:pt x="184" y="179"/>
                  <a:pt x="179" y="184"/>
                  <a:pt x="172" y="184"/>
                </a:cubicBezTo>
                <a:cubicBezTo>
                  <a:pt x="169" y="184"/>
                  <a:pt x="166" y="183"/>
                  <a:pt x="164" y="180"/>
                </a:cubicBezTo>
                <a:cubicBezTo>
                  <a:pt x="156" y="172"/>
                  <a:pt x="156" y="172"/>
                  <a:pt x="156" y="172"/>
                </a:cubicBezTo>
                <a:cubicBezTo>
                  <a:pt x="153" y="170"/>
                  <a:pt x="152" y="167"/>
                  <a:pt x="152" y="164"/>
                </a:cubicBezTo>
                <a:cubicBezTo>
                  <a:pt x="152" y="157"/>
                  <a:pt x="157" y="152"/>
                  <a:pt x="164" y="152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2" name="Freeform 200">
            <a:extLst>
              <a:ext uri="{FF2B5EF4-FFF2-40B4-BE49-F238E27FC236}">
                <a16:creationId xmlns:a16="http://schemas.microsoft.com/office/drawing/2014/main" id="{B8695EE2-9994-97F7-F395-56CB02367EE2}"/>
              </a:ext>
            </a:extLst>
          </p:cNvPr>
          <p:cNvSpPr>
            <a:spLocks noEditPoints="1"/>
          </p:cNvSpPr>
          <p:nvPr/>
        </p:nvSpPr>
        <p:spPr bwMode="auto">
          <a:xfrm>
            <a:off x="4474550" y="2800110"/>
            <a:ext cx="401634" cy="401633"/>
          </a:xfrm>
          <a:custGeom>
            <a:avLst/>
            <a:gdLst/>
            <a:ahLst/>
            <a:cxnLst>
              <a:cxn ang="0">
                <a:pos x="244" y="208"/>
              </a:cxn>
              <a:cxn ang="0">
                <a:pos x="204" y="208"/>
              </a:cxn>
              <a:cxn ang="0">
                <a:pos x="204" y="148"/>
              </a:cxn>
              <a:cxn ang="0">
                <a:pos x="232" y="148"/>
              </a:cxn>
              <a:cxn ang="0">
                <a:pos x="232" y="24"/>
              </a:cxn>
              <a:cxn ang="0">
                <a:pos x="88" y="24"/>
              </a:cxn>
              <a:cxn ang="0">
                <a:pos x="88" y="36"/>
              </a:cxn>
              <a:cxn ang="0">
                <a:pos x="64" y="36"/>
              </a:cxn>
              <a:cxn ang="0">
                <a:pos x="64" y="12"/>
              </a:cxn>
              <a:cxn ang="0">
                <a:pos x="76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196"/>
              </a:cxn>
              <a:cxn ang="0">
                <a:pos x="244" y="208"/>
              </a:cxn>
              <a:cxn ang="0">
                <a:pos x="192" y="60"/>
              </a:cxn>
              <a:cxn ang="0">
                <a:pos x="192" y="244"/>
              </a:cxn>
              <a:cxn ang="0">
                <a:pos x="180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60"/>
              </a:cxn>
              <a:cxn ang="0">
                <a:pos x="12" y="48"/>
              </a:cxn>
              <a:cxn ang="0">
                <a:pos x="180" y="48"/>
              </a:cxn>
              <a:cxn ang="0">
                <a:pos x="192" y="60"/>
              </a:cxn>
              <a:cxn ang="0">
                <a:pos x="168" y="72"/>
              </a:cxn>
              <a:cxn ang="0">
                <a:pos x="24" y="72"/>
              </a:cxn>
              <a:cxn ang="0">
                <a:pos x="24" y="196"/>
              </a:cxn>
              <a:cxn ang="0">
                <a:pos x="168" y="196"/>
              </a:cxn>
              <a:cxn ang="0">
                <a:pos x="168" y="72"/>
              </a:cxn>
            </a:cxnLst>
            <a:rect l="0" t="0" r="r" b="b"/>
            <a:pathLst>
              <a:path w="256" h="256">
                <a:moveTo>
                  <a:pt x="244" y="208"/>
                </a:moveTo>
                <a:cubicBezTo>
                  <a:pt x="204" y="208"/>
                  <a:pt x="204" y="208"/>
                  <a:pt x="204" y="208"/>
                </a:cubicBezTo>
                <a:cubicBezTo>
                  <a:pt x="204" y="148"/>
                  <a:pt x="204" y="148"/>
                  <a:pt x="204" y="148"/>
                </a:cubicBezTo>
                <a:cubicBezTo>
                  <a:pt x="232" y="148"/>
                  <a:pt x="232" y="148"/>
                  <a:pt x="232" y="148"/>
                </a:cubicBezTo>
                <a:cubicBezTo>
                  <a:pt x="232" y="24"/>
                  <a:pt x="232" y="24"/>
                  <a:pt x="232" y="24"/>
                </a:cubicBezTo>
                <a:cubicBezTo>
                  <a:pt x="88" y="24"/>
                  <a:pt x="88" y="24"/>
                  <a:pt x="88" y="24"/>
                </a:cubicBezTo>
                <a:cubicBezTo>
                  <a:pt x="88" y="36"/>
                  <a:pt x="88" y="36"/>
                  <a:pt x="88" y="36"/>
                </a:cubicBezTo>
                <a:cubicBezTo>
                  <a:pt x="64" y="36"/>
                  <a:pt x="64" y="36"/>
                  <a:pt x="64" y="36"/>
                </a:cubicBezTo>
                <a:cubicBezTo>
                  <a:pt x="64" y="12"/>
                  <a:pt x="64" y="12"/>
                  <a:pt x="64" y="12"/>
                </a:cubicBezTo>
                <a:cubicBezTo>
                  <a:pt x="64" y="5"/>
                  <a:pt x="69" y="0"/>
                  <a:pt x="76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96"/>
                  <a:pt x="256" y="196"/>
                  <a:pt x="256" y="196"/>
                </a:cubicBezTo>
                <a:cubicBezTo>
                  <a:pt x="256" y="203"/>
                  <a:pt x="251" y="208"/>
                  <a:pt x="244" y="208"/>
                </a:cubicBezTo>
                <a:moveTo>
                  <a:pt x="192" y="60"/>
                </a:moveTo>
                <a:cubicBezTo>
                  <a:pt x="192" y="244"/>
                  <a:pt x="192" y="244"/>
                  <a:pt x="192" y="244"/>
                </a:cubicBezTo>
                <a:cubicBezTo>
                  <a:pt x="192" y="251"/>
                  <a:pt x="187" y="256"/>
                  <a:pt x="180" y="256"/>
                </a:cubicBez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53"/>
                  <a:pt x="5" y="48"/>
                  <a:pt x="12" y="48"/>
                </a:cubicBezTo>
                <a:cubicBezTo>
                  <a:pt x="180" y="48"/>
                  <a:pt x="180" y="48"/>
                  <a:pt x="180" y="48"/>
                </a:cubicBezTo>
                <a:cubicBezTo>
                  <a:pt x="187" y="48"/>
                  <a:pt x="192" y="53"/>
                  <a:pt x="192" y="60"/>
                </a:cubicBezTo>
                <a:moveTo>
                  <a:pt x="168" y="72"/>
                </a:moveTo>
                <a:cubicBezTo>
                  <a:pt x="24" y="72"/>
                  <a:pt x="24" y="72"/>
                  <a:pt x="24" y="72"/>
                </a:cubicBezTo>
                <a:cubicBezTo>
                  <a:pt x="24" y="196"/>
                  <a:pt x="24" y="196"/>
                  <a:pt x="24" y="196"/>
                </a:cubicBezTo>
                <a:cubicBezTo>
                  <a:pt x="168" y="196"/>
                  <a:pt x="168" y="196"/>
                  <a:pt x="168" y="196"/>
                </a:cubicBezTo>
                <a:lnTo>
                  <a:pt x="168" y="72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3" name="Freeform 201">
            <a:extLst>
              <a:ext uri="{FF2B5EF4-FFF2-40B4-BE49-F238E27FC236}">
                <a16:creationId xmlns:a16="http://schemas.microsoft.com/office/drawing/2014/main" id="{3D4F476F-AFD3-530A-56EA-C2DBFFEC3B3A}"/>
              </a:ext>
            </a:extLst>
          </p:cNvPr>
          <p:cNvSpPr>
            <a:spLocks noEditPoints="1"/>
          </p:cNvSpPr>
          <p:nvPr/>
        </p:nvSpPr>
        <p:spPr bwMode="auto">
          <a:xfrm>
            <a:off x="3823682" y="2838210"/>
            <a:ext cx="301622" cy="325434"/>
          </a:xfrm>
          <a:custGeom>
            <a:avLst/>
            <a:gdLst/>
            <a:ahLst/>
            <a:cxnLst>
              <a:cxn ang="0">
                <a:pos x="180" y="208"/>
              </a:cxn>
              <a:cxn ang="0">
                <a:pos x="12" y="208"/>
              </a:cxn>
              <a:cxn ang="0">
                <a:pos x="0" y="196"/>
              </a:cxn>
              <a:cxn ang="0">
                <a:pos x="0" y="12"/>
              </a:cxn>
              <a:cxn ang="0">
                <a:pos x="12" y="0"/>
              </a:cxn>
              <a:cxn ang="0">
                <a:pos x="180" y="0"/>
              </a:cxn>
              <a:cxn ang="0">
                <a:pos x="192" y="12"/>
              </a:cxn>
              <a:cxn ang="0">
                <a:pos x="192" y="196"/>
              </a:cxn>
              <a:cxn ang="0">
                <a:pos x="180" y="208"/>
              </a:cxn>
              <a:cxn ang="0">
                <a:pos x="168" y="24"/>
              </a:cxn>
              <a:cxn ang="0">
                <a:pos x="24" y="24"/>
              </a:cxn>
              <a:cxn ang="0">
                <a:pos x="24" y="148"/>
              </a:cxn>
              <a:cxn ang="0">
                <a:pos x="168" y="148"/>
              </a:cxn>
              <a:cxn ang="0">
                <a:pos x="168" y="24"/>
              </a:cxn>
            </a:cxnLst>
            <a:rect l="0" t="0" r="r" b="b"/>
            <a:pathLst>
              <a:path w="192" h="208">
                <a:moveTo>
                  <a:pt x="180" y="208"/>
                </a:moveTo>
                <a:cubicBezTo>
                  <a:pt x="12" y="208"/>
                  <a:pt x="12" y="208"/>
                  <a:pt x="12" y="208"/>
                </a:cubicBezTo>
                <a:cubicBezTo>
                  <a:pt x="5" y="208"/>
                  <a:pt x="0" y="203"/>
                  <a:pt x="0" y="196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80" y="0"/>
                  <a:pt x="180" y="0"/>
                  <a:pt x="180" y="0"/>
                </a:cubicBezTo>
                <a:cubicBezTo>
                  <a:pt x="187" y="0"/>
                  <a:pt x="192" y="5"/>
                  <a:pt x="192" y="12"/>
                </a:cubicBezTo>
                <a:cubicBezTo>
                  <a:pt x="192" y="196"/>
                  <a:pt x="192" y="196"/>
                  <a:pt x="192" y="196"/>
                </a:cubicBezTo>
                <a:cubicBezTo>
                  <a:pt x="192" y="203"/>
                  <a:pt x="187" y="208"/>
                  <a:pt x="180" y="208"/>
                </a:cubicBezTo>
                <a:moveTo>
                  <a:pt x="168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148"/>
                  <a:pt x="24" y="148"/>
                  <a:pt x="24" y="148"/>
                </a:cubicBezTo>
                <a:cubicBezTo>
                  <a:pt x="168" y="148"/>
                  <a:pt x="168" y="148"/>
                  <a:pt x="168" y="148"/>
                </a:cubicBezTo>
                <a:lnTo>
                  <a:pt x="168" y="24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96" name="Freeform 202">
            <a:extLst>
              <a:ext uri="{FF2B5EF4-FFF2-40B4-BE49-F238E27FC236}">
                <a16:creationId xmlns:a16="http://schemas.microsoft.com/office/drawing/2014/main" id="{BB63EC84-B731-7CF4-7322-27FAB5799870}"/>
              </a:ext>
            </a:extLst>
          </p:cNvPr>
          <p:cNvSpPr>
            <a:spLocks noEditPoints="1"/>
          </p:cNvSpPr>
          <p:nvPr/>
        </p:nvSpPr>
        <p:spPr bwMode="auto">
          <a:xfrm>
            <a:off x="3085501" y="2812811"/>
            <a:ext cx="376235" cy="376233"/>
          </a:xfrm>
          <a:custGeom>
            <a:avLst/>
            <a:gdLst/>
            <a:ahLst/>
            <a:cxnLst>
              <a:cxn ang="0">
                <a:pos x="232" y="203"/>
              </a:cxn>
              <a:cxn ang="0">
                <a:pos x="240" y="228"/>
              </a:cxn>
              <a:cxn ang="0">
                <a:pos x="217" y="232"/>
              </a:cxn>
              <a:cxn ang="0">
                <a:pos x="192" y="240"/>
              </a:cxn>
              <a:cxn ang="0">
                <a:pos x="167" y="232"/>
              </a:cxn>
              <a:cxn ang="0">
                <a:pos x="145" y="232"/>
              </a:cxn>
              <a:cxn ang="0">
                <a:pos x="120" y="240"/>
              </a:cxn>
              <a:cxn ang="0">
                <a:pos x="95" y="232"/>
              </a:cxn>
              <a:cxn ang="0">
                <a:pos x="73" y="232"/>
              </a:cxn>
              <a:cxn ang="0">
                <a:pos x="48" y="240"/>
              </a:cxn>
              <a:cxn ang="0">
                <a:pos x="23" y="232"/>
              </a:cxn>
              <a:cxn ang="0">
                <a:pos x="0" y="228"/>
              </a:cxn>
              <a:cxn ang="0">
                <a:pos x="8" y="203"/>
              </a:cxn>
              <a:cxn ang="0">
                <a:pos x="8" y="181"/>
              </a:cxn>
              <a:cxn ang="0">
                <a:pos x="0" y="156"/>
              </a:cxn>
              <a:cxn ang="0">
                <a:pos x="8" y="131"/>
              </a:cxn>
              <a:cxn ang="0">
                <a:pos x="8" y="109"/>
              </a:cxn>
              <a:cxn ang="0">
                <a:pos x="0" y="84"/>
              </a:cxn>
              <a:cxn ang="0">
                <a:pos x="8" y="59"/>
              </a:cxn>
              <a:cxn ang="0">
                <a:pos x="8" y="37"/>
              </a:cxn>
              <a:cxn ang="0">
                <a:pos x="0" y="12"/>
              </a:cxn>
              <a:cxn ang="0">
                <a:pos x="23" y="8"/>
              </a:cxn>
              <a:cxn ang="0">
                <a:pos x="48" y="0"/>
              </a:cxn>
              <a:cxn ang="0">
                <a:pos x="73" y="8"/>
              </a:cxn>
              <a:cxn ang="0">
                <a:pos x="95" y="8"/>
              </a:cxn>
              <a:cxn ang="0">
                <a:pos x="120" y="0"/>
              </a:cxn>
              <a:cxn ang="0">
                <a:pos x="145" y="8"/>
              </a:cxn>
              <a:cxn ang="0">
                <a:pos x="167" y="8"/>
              </a:cxn>
              <a:cxn ang="0">
                <a:pos x="192" y="0"/>
              </a:cxn>
              <a:cxn ang="0">
                <a:pos x="217" y="8"/>
              </a:cxn>
              <a:cxn ang="0">
                <a:pos x="240" y="12"/>
              </a:cxn>
              <a:cxn ang="0">
                <a:pos x="232" y="37"/>
              </a:cxn>
              <a:cxn ang="0">
                <a:pos x="232" y="59"/>
              </a:cxn>
              <a:cxn ang="0">
                <a:pos x="240" y="84"/>
              </a:cxn>
              <a:cxn ang="0">
                <a:pos x="232" y="109"/>
              </a:cxn>
              <a:cxn ang="0">
                <a:pos x="232" y="131"/>
              </a:cxn>
              <a:cxn ang="0">
                <a:pos x="240" y="156"/>
              </a:cxn>
              <a:cxn ang="0">
                <a:pos x="232" y="181"/>
              </a:cxn>
              <a:cxn ang="0">
                <a:pos x="208" y="32"/>
              </a:cxn>
              <a:cxn ang="0">
                <a:pos x="32" y="208"/>
              </a:cxn>
              <a:cxn ang="0">
                <a:pos x="208" y="32"/>
              </a:cxn>
              <a:cxn ang="0">
                <a:pos x="160" y="92"/>
              </a:cxn>
              <a:cxn ang="0">
                <a:pos x="196" y="196"/>
              </a:cxn>
              <a:cxn ang="0">
                <a:pos x="92" y="148"/>
              </a:cxn>
              <a:cxn ang="0">
                <a:pos x="80" y="104"/>
              </a:cxn>
              <a:cxn ang="0">
                <a:pos x="80" y="56"/>
              </a:cxn>
              <a:cxn ang="0">
                <a:pos x="80" y="104"/>
              </a:cxn>
            </a:cxnLst>
            <a:rect l="0" t="0" r="r" b="b"/>
            <a:pathLst>
              <a:path w="240" h="240">
                <a:moveTo>
                  <a:pt x="240" y="192"/>
                </a:moveTo>
                <a:cubicBezTo>
                  <a:pt x="240" y="197"/>
                  <a:pt x="237" y="202"/>
                  <a:pt x="232" y="203"/>
                </a:cubicBezTo>
                <a:cubicBezTo>
                  <a:pt x="232" y="217"/>
                  <a:pt x="232" y="217"/>
                  <a:pt x="232" y="217"/>
                </a:cubicBezTo>
                <a:cubicBezTo>
                  <a:pt x="237" y="218"/>
                  <a:pt x="240" y="223"/>
                  <a:pt x="240" y="228"/>
                </a:cubicBezTo>
                <a:cubicBezTo>
                  <a:pt x="240" y="235"/>
                  <a:pt x="235" y="240"/>
                  <a:pt x="228" y="240"/>
                </a:cubicBezTo>
                <a:cubicBezTo>
                  <a:pt x="223" y="240"/>
                  <a:pt x="218" y="237"/>
                  <a:pt x="217" y="232"/>
                </a:cubicBezTo>
                <a:cubicBezTo>
                  <a:pt x="203" y="232"/>
                  <a:pt x="203" y="232"/>
                  <a:pt x="203" y="232"/>
                </a:cubicBezTo>
                <a:cubicBezTo>
                  <a:pt x="202" y="237"/>
                  <a:pt x="197" y="240"/>
                  <a:pt x="192" y="240"/>
                </a:cubicBezTo>
                <a:cubicBezTo>
                  <a:pt x="187" y="240"/>
                  <a:pt x="182" y="237"/>
                  <a:pt x="181" y="232"/>
                </a:cubicBezTo>
                <a:cubicBezTo>
                  <a:pt x="167" y="232"/>
                  <a:pt x="167" y="232"/>
                  <a:pt x="167" y="232"/>
                </a:cubicBezTo>
                <a:cubicBezTo>
                  <a:pt x="166" y="237"/>
                  <a:pt x="161" y="240"/>
                  <a:pt x="156" y="240"/>
                </a:cubicBezTo>
                <a:cubicBezTo>
                  <a:pt x="151" y="240"/>
                  <a:pt x="146" y="237"/>
                  <a:pt x="145" y="232"/>
                </a:cubicBezTo>
                <a:cubicBezTo>
                  <a:pt x="131" y="232"/>
                  <a:pt x="131" y="232"/>
                  <a:pt x="131" y="232"/>
                </a:cubicBezTo>
                <a:cubicBezTo>
                  <a:pt x="130" y="237"/>
                  <a:pt x="125" y="240"/>
                  <a:pt x="120" y="240"/>
                </a:cubicBezTo>
                <a:cubicBezTo>
                  <a:pt x="115" y="240"/>
                  <a:pt x="110" y="237"/>
                  <a:pt x="109" y="232"/>
                </a:cubicBezTo>
                <a:cubicBezTo>
                  <a:pt x="95" y="232"/>
                  <a:pt x="95" y="232"/>
                  <a:pt x="95" y="232"/>
                </a:cubicBezTo>
                <a:cubicBezTo>
                  <a:pt x="94" y="237"/>
                  <a:pt x="89" y="240"/>
                  <a:pt x="84" y="240"/>
                </a:cubicBezTo>
                <a:cubicBezTo>
                  <a:pt x="79" y="240"/>
                  <a:pt x="74" y="237"/>
                  <a:pt x="73" y="232"/>
                </a:cubicBezTo>
                <a:cubicBezTo>
                  <a:pt x="59" y="232"/>
                  <a:pt x="59" y="232"/>
                  <a:pt x="59" y="232"/>
                </a:cubicBezTo>
                <a:cubicBezTo>
                  <a:pt x="58" y="237"/>
                  <a:pt x="53" y="240"/>
                  <a:pt x="48" y="240"/>
                </a:cubicBezTo>
                <a:cubicBezTo>
                  <a:pt x="43" y="240"/>
                  <a:pt x="38" y="237"/>
                  <a:pt x="37" y="232"/>
                </a:cubicBezTo>
                <a:cubicBezTo>
                  <a:pt x="23" y="232"/>
                  <a:pt x="23" y="232"/>
                  <a:pt x="23" y="232"/>
                </a:cubicBezTo>
                <a:cubicBezTo>
                  <a:pt x="22" y="237"/>
                  <a:pt x="17" y="240"/>
                  <a:pt x="12" y="240"/>
                </a:cubicBezTo>
                <a:cubicBezTo>
                  <a:pt x="5" y="240"/>
                  <a:pt x="0" y="235"/>
                  <a:pt x="0" y="228"/>
                </a:cubicBezTo>
                <a:cubicBezTo>
                  <a:pt x="0" y="223"/>
                  <a:pt x="3" y="218"/>
                  <a:pt x="8" y="217"/>
                </a:cubicBezTo>
                <a:cubicBezTo>
                  <a:pt x="8" y="203"/>
                  <a:pt x="8" y="203"/>
                  <a:pt x="8" y="203"/>
                </a:cubicBezTo>
                <a:cubicBezTo>
                  <a:pt x="3" y="202"/>
                  <a:pt x="0" y="197"/>
                  <a:pt x="0" y="192"/>
                </a:cubicBezTo>
                <a:cubicBezTo>
                  <a:pt x="0" y="187"/>
                  <a:pt x="3" y="182"/>
                  <a:pt x="8" y="181"/>
                </a:cubicBezTo>
                <a:cubicBezTo>
                  <a:pt x="8" y="167"/>
                  <a:pt x="8" y="167"/>
                  <a:pt x="8" y="167"/>
                </a:cubicBezTo>
                <a:cubicBezTo>
                  <a:pt x="3" y="166"/>
                  <a:pt x="0" y="161"/>
                  <a:pt x="0" y="156"/>
                </a:cubicBezTo>
                <a:cubicBezTo>
                  <a:pt x="0" y="151"/>
                  <a:pt x="3" y="146"/>
                  <a:pt x="8" y="145"/>
                </a:cubicBezTo>
                <a:cubicBezTo>
                  <a:pt x="8" y="131"/>
                  <a:pt x="8" y="131"/>
                  <a:pt x="8" y="131"/>
                </a:cubicBezTo>
                <a:cubicBezTo>
                  <a:pt x="3" y="130"/>
                  <a:pt x="0" y="125"/>
                  <a:pt x="0" y="120"/>
                </a:cubicBezTo>
                <a:cubicBezTo>
                  <a:pt x="0" y="115"/>
                  <a:pt x="3" y="110"/>
                  <a:pt x="8" y="109"/>
                </a:cubicBezTo>
                <a:cubicBezTo>
                  <a:pt x="8" y="95"/>
                  <a:pt x="8" y="95"/>
                  <a:pt x="8" y="95"/>
                </a:cubicBezTo>
                <a:cubicBezTo>
                  <a:pt x="3" y="94"/>
                  <a:pt x="0" y="89"/>
                  <a:pt x="0" y="84"/>
                </a:cubicBezTo>
                <a:cubicBezTo>
                  <a:pt x="0" y="79"/>
                  <a:pt x="3" y="74"/>
                  <a:pt x="8" y="73"/>
                </a:cubicBezTo>
                <a:cubicBezTo>
                  <a:pt x="8" y="59"/>
                  <a:pt x="8" y="59"/>
                  <a:pt x="8" y="59"/>
                </a:cubicBezTo>
                <a:cubicBezTo>
                  <a:pt x="3" y="58"/>
                  <a:pt x="0" y="53"/>
                  <a:pt x="0" y="48"/>
                </a:cubicBezTo>
                <a:cubicBezTo>
                  <a:pt x="0" y="43"/>
                  <a:pt x="3" y="38"/>
                  <a:pt x="8" y="37"/>
                </a:cubicBezTo>
                <a:cubicBezTo>
                  <a:pt x="8" y="23"/>
                  <a:pt x="8" y="23"/>
                  <a:pt x="8" y="23"/>
                </a:cubicBezTo>
                <a:cubicBezTo>
                  <a:pt x="3" y="22"/>
                  <a:pt x="0" y="17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7" y="0"/>
                  <a:pt x="22" y="3"/>
                  <a:pt x="23" y="8"/>
                </a:cubicBezTo>
                <a:cubicBezTo>
                  <a:pt x="37" y="8"/>
                  <a:pt x="37" y="8"/>
                  <a:pt x="37" y="8"/>
                </a:cubicBezTo>
                <a:cubicBezTo>
                  <a:pt x="38" y="3"/>
                  <a:pt x="43" y="0"/>
                  <a:pt x="48" y="0"/>
                </a:cubicBezTo>
                <a:cubicBezTo>
                  <a:pt x="53" y="0"/>
                  <a:pt x="58" y="3"/>
                  <a:pt x="59" y="8"/>
                </a:cubicBezTo>
                <a:cubicBezTo>
                  <a:pt x="73" y="8"/>
                  <a:pt x="73" y="8"/>
                  <a:pt x="73" y="8"/>
                </a:cubicBezTo>
                <a:cubicBezTo>
                  <a:pt x="74" y="3"/>
                  <a:pt x="79" y="0"/>
                  <a:pt x="84" y="0"/>
                </a:cubicBezTo>
                <a:cubicBezTo>
                  <a:pt x="89" y="0"/>
                  <a:pt x="94" y="3"/>
                  <a:pt x="95" y="8"/>
                </a:cubicBezTo>
                <a:cubicBezTo>
                  <a:pt x="109" y="8"/>
                  <a:pt x="109" y="8"/>
                  <a:pt x="109" y="8"/>
                </a:cubicBezTo>
                <a:cubicBezTo>
                  <a:pt x="110" y="3"/>
                  <a:pt x="115" y="0"/>
                  <a:pt x="120" y="0"/>
                </a:cubicBezTo>
                <a:cubicBezTo>
                  <a:pt x="125" y="0"/>
                  <a:pt x="130" y="3"/>
                  <a:pt x="131" y="8"/>
                </a:cubicBezTo>
                <a:cubicBezTo>
                  <a:pt x="145" y="8"/>
                  <a:pt x="145" y="8"/>
                  <a:pt x="145" y="8"/>
                </a:cubicBezTo>
                <a:cubicBezTo>
                  <a:pt x="146" y="3"/>
                  <a:pt x="151" y="0"/>
                  <a:pt x="156" y="0"/>
                </a:cubicBezTo>
                <a:cubicBezTo>
                  <a:pt x="161" y="0"/>
                  <a:pt x="166" y="3"/>
                  <a:pt x="167" y="8"/>
                </a:cubicBezTo>
                <a:cubicBezTo>
                  <a:pt x="181" y="8"/>
                  <a:pt x="181" y="8"/>
                  <a:pt x="181" y="8"/>
                </a:cubicBezTo>
                <a:cubicBezTo>
                  <a:pt x="182" y="3"/>
                  <a:pt x="187" y="0"/>
                  <a:pt x="192" y="0"/>
                </a:cubicBezTo>
                <a:cubicBezTo>
                  <a:pt x="197" y="0"/>
                  <a:pt x="202" y="3"/>
                  <a:pt x="203" y="8"/>
                </a:cubicBezTo>
                <a:cubicBezTo>
                  <a:pt x="217" y="8"/>
                  <a:pt x="217" y="8"/>
                  <a:pt x="217" y="8"/>
                </a:cubicBezTo>
                <a:cubicBezTo>
                  <a:pt x="218" y="3"/>
                  <a:pt x="223" y="0"/>
                  <a:pt x="228" y="0"/>
                </a:cubicBezTo>
                <a:cubicBezTo>
                  <a:pt x="235" y="0"/>
                  <a:pt x="240" y="5"/>
                  <a:pt x="240" y="12"/>
                </a:cubicBezTo>
                <a:cubicBezTo>
                  <a:pt x="240" y="17"/>
                  <a:pt x="237" y="22"/>
                  <a:pt x="232" y="23"/>
                </a:cubicBezTo>
                <a:cubicBezTo>
                  <a:pt x="232" y="37"/>
                  <a:pt x="232" y="37"/>
                  <a:pt x="232" y="37"/>
                </a:cubicBezTo>
                <a:cubicBezTo>
                  <a:pt x="237" y="38"/>
                  <a:pt x="240" y="43"/>
                  <a:pt x="240" y="48"/>
                </a:cubicBezTo>
                <a:cubicBezTo>
                  <a:pt x="240" y="53"/>
                  <a:pt x="237" y="58"/>
                  <a:pt x="232" y="59"/>
                </a:cubicBezTo>
                <a:cubicBezTo>
                  <a:pt x="232" y="73"/>
                  <a:pt x="232" y="73"/>
                  <a:pt x="232" y="73"/>
                </a:cubicBezTo>
                <a:cubicBezTo>
                  <a:pt x="237" y="74"/>
                  <a:pt x="240" y="79"/>
                  <a:pt x="240" y="84"/>
                </a:cubicBezTo>
                <a:cubicBezTo>
                  <a:pt x="240" y="89"/>
                  <a:pt x="237" y="94"/>
                  <a:pt x="232" y="95"/>
                </a:cubicBezTo>
                <a:cubicBezTo>
                  <a:pt x="232" y="109"/>
                  <a:pt x="232" y="109"/>
                  <a:pt x="232" y="109"/>
                </a:cubicBezTo>
                <a:cubicBezTo>
                  <a:pt x="237" y="110"/>
                  <a:pt x="240" y="115"/>
                  <a:pt x="240" y="120"/>
                </a:cubicBezTo>
                <a:cubicBezTo>
                  <a:pt x="240" y="125"/>
                  <a:pt x="237" y="130"/>
                  <a:pt x="232" y="131"/>
                </a:cubicBezTo>
                <a:cubicBezTo>
                  <a:pt x="232" y="145"/>
                  <a:pt x="232" y="145"/>
                  <a:pt x="232" y="145"/>
                </a:cubicBezTo>
                <a:cubicBezTo>
                  <a:pt x="237" y="146"/>
                  <a:pt x="240" y="151"/>
                  <a:pt x="240" y="156"/>
                </a:cubicBezTo>
                <a:cubicBezTo>
                  <a:pt x="240" y="161"/>
                  <a:pt x="237" y="166"/>
                  <a:pt x="232" y="167"/>
                </a:cubicBezTo>
                <a:cubicBezTo>
                  <a:pt x="232" y="181"/>
                  <a:pt x="232" y="181"/>
                  <a:pt x="232" y="181"/>
                </a:cubicBezTo>
                <a:cubicBezTo>
                  <a:pt x="237" y="182"/>
                  <a:pt x="240" y="187"/>
                  <a:pt x="240" y="192"/>
                </a:cubicBezTo>
                <a:moveTo>
                  <a:pt x="208" y="32"/>
                </a:moveTo>
                <a:cubicBezTo>
                  <a:pt x="32" y="32"/>
                  <a:pt x="32" y="32"/>
                  <a:pt x="32" y="32"/>
                </a:cubicBezTo>
                <a:cubicBezTo>
                  <a:pt x="32" y="208"/>
                  <a:pt x="32" y="208"/>
                  <a:pt x="32" y="208"/>
                </a:cubicBezTo>
                <a:cubicBezTo>
                  <a:pt x="208" y="208"/>
                  <a:pt x="208" y="208"/>
                  <a:pt x="208" y="208"/>
                </a:cubicBezTo>
                <a:lnTo>
                  <a:pt x="208" y="32"/>
                </a:lnTo>
                <a:close/>
                <a:moveTo>
                  <a:pt x="104" y="160"/>
                </a:moveTo>
                <a:cubicBezTo>
                  <a:pt x="160" y="92"/>
                  <a:pt x="160" y="92"/>
                  <a:pt x="160" y="92"/>
                </a:cubicBezTo>
                <a:cubicBezTo>
                  <a:pt x="196" y="148"/>
                  <a:pt x="196" y="148"/>
                  <a:pt x="196" y="148"/>
                </a:cubicBezTo>
                <a:cubicBezTo>
                  <a:pt x="196" y="196"/>
                  <a:pt x="196" y="196"/>
                  <a:pt x="196" y="196"/>
                </a:cubicBezTo>
                <a:cubicBezTo>
                  <a:pt x="44" y="196"/>
                  <a:pt x="44" y="196"/>
                  <a:pt x="44" y="196"/>
                </a:cubicBezTo>
                <a:cubicBezTo>
                  <a:pt x="92" y="148"/>
                  <a:pt x="92" y="148"/>
                  <a:pt x="92" y="148"/>
                </a:cubicBezTo>
                <a:lnTo>
                  <a:pt x="104" y="160"/>
                </a:lnTo>
                <a:close/>
                <a:moveTo>
                  <a:pt x="80" y="104"/>
                </a:moveTo>
                <a:cubicBezTo>
                  <a:pt x="67" y="104"/>
                  <a:pt x="56" y="93"/>
                  <a:pt x="56" y="80"/>
                </a:cubicBezTo>
                <a:cubicBezTo>
                  <a:pt x="56" y="67"/>
                  <a:pt x="67" y="56"/>
                  <a:pt x="80" y="56"/>
                </a:cubicBezTo>
                <a:cubicBezTo>
                  <a:pt x="93" y="56"/>
                  <a:pt x="104" y="67"/>
                  <a:pt x="104" y="80"/>
                </a:cubicBezTo>
                <a:cubicBezTo>
                  <a:pt x="104" y="93"/>
                  <a:pt x="93" y="104"/>
                  <a:pt x="80" y="104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97" name="Freeform 203">
            <a:extLst>
              <a:ext uri="{FF2B5EF4-FFF2-40B4-BE49-F238E27FC236}">
                <a16:creationId xmlns:a16="http://schemas.microsoft.com/office/drawing/2014/main" id="{BBA400B8-DBBC-0D9A-8357-47F1ADD1AFC9}"/>
              </a:ext>
            </a:extLst>
          </p:cNvPr>
          <p:cNvSpPr>
            <a:spLocks noEditPoints="1"/>
          </p:cNvSpPr>
          <p:nvPr/>
        </p:nvSpPr>
        <p:spPr bwMode="auto">
          <a:xfrm>
            <a:off x="2385420" y="2812811"/>
            <a:ext cx="374646" cy="376233"/>
          </a:xfrm>
          <a:custGeom>
            <a:avLst/>
            <a:gdLst/>
            <a:ahLst/>
            <a:cxnLst>
              <a:cxn ang="0">
                <a:pos x="232" y="203"/>
              </a:cxn>
              <a:cxn ang="0">
                <a:pos x="240" y="228"/>
              </a:cxn>
              <a:cxn ang="0">
                <a:pos x="217" y="232"/>
              </a:cxn>
              <a:cxn ang="0">
                <a:pos x="192" y="240"/>
              </a:cxn>
              <a:cxn ang="0">
                <a:pos x="167" y="232"/>
              </a:cxn>
              <a:cxn ang="0">
                <a:pos x="145" y="232"/>
              </a:cxn>
              <a:cxn ang="0">
                <a:pos x="120" y="240"/>
              </a:cxn>
              <a:cxn ang="0">
                <a:pos x="95" y="232"/>
              </a:cxn>
              <a:cxn ang="0">
                <a:pos x="73" y="232"/>
              </a:cxn>
              <a:cxn ang="0">
                <a:pos x="48" y="240"/>
              </a:cxn>
              <a:cxn ang="0">
                <a:pos x="23" y="232"/>
              </a:cxn>
              <a:cxn ang="0">
                <a:pos x="0" y="228"/>
              </a:cxn>
              <a:cxn ang="0">
                <a:pos x="8" y="203"/>
              </a:cxn>
              <a:cxn ang="0">
                <a:pos x="8" y="181"/>
              </a:cxn>
              <a:cxn ang="0">
                <a:pos x="0" y="156"/>
              </a:cxn>
              <a:cxn ang="0">
                <a:pos x="8" y="131"/>
              </a:cxn>
              <a:cxn ang="0">
                <a:pos x="8" y="109"/>
              </a:cxn>
              <a:cxn ang="0">
                <a:pos x="0" y="84"/>
              </a:cxn>
              <a:cxn ang="0">
                <a:pos x="8" y="59"/>
              </a:cxn>
              <a:cxn ang="0">
                <a:pos x="8" y="37"/>
              </a:cxn>
              <a:cxn ang="0">
                <a:pos x="0" y="12"/>
              </a:cxn>
              <a:cxn ang="0">
                <a:pos x="23" y="8"/>
              </a:cxn>
              <a:cxn ang="0">
                <a:pos x="48" y="0"/>
              </a:cxn>
              <a:cxn ang="0">
                <a:pos x="73" y="8"/>
              </a:cxn>
              <a:cxn ang="0">
                <a:pos x="95" y="8"/>
              </a:cxn>
              <a:cxn ang="0">
                <a:pos x="120" y="0"/>
              </a:cxn>
              <a:cxn ang="0">
                <a:pos x="145" y="8"/>
              </a:cxn>
              <a:cxn ang="0">
                <a:pos x="167" y="8"/>
              </a:cxn>
              <a:cxn ang="0">
                <a:pos x="192" y="0"/>
              </a:cxn>
              <a:cxn ang="0">
                <a:pos x="217" y="8"/>
              </a:cxn>
              <a:cxn ang="0">
                <a:pos x="240" y="12"/>
              </a:cxn>
              <a:cxn ang="0">
                <a:pos x="232" y="37"/>
              </a:cxn>
              <a:cxn ang="0">
                <a:pos x="232" y="59"/>
              </a:cxn>
              <a:cxn ang="0">
                <a:pos x="240" y="84"/>
              </a:cxn>
              <a:cxn ang="0">
                <a:pos x="232" y="109"/>
              </a:cxn>
              <a:cxn ang="0">
                <a:pos x="232" y="131"/>
              </a:cxn>
              <a:cxn ang="0">
                <a:pos x="240" y="156"/>
              </a:cxn>
              <a:cxn ang="0">
                <a:pos x="232" y="181"/>
              </a:cxn>
              <a:cxn ang="0">
                <a:pos x="208" y="32"/>
              </a:cxn>
              <a:cxn ang="0">
                <a:pos x="32" y="208"/>
              </a:cxn>
              <a:cxn ang="0">
                <a:pos x="208" y="32"/>
              </a:cxn>
            </a:cxnLst>
            <a:rect l="0" t="0" r="r" b="b"/>
            <a:pathLst>
              <a:path w="240" h="240">
                <a:moveTo>
                  <a:pt x="240" y="192"/>
                </a:moveTo>
                <a:cubicBezTo>
                  <a:pt x="240" y="197"/>
                  <a:pt x="237" y="202"/>
                  <a:pt x="232" y="203"/>
                </a:cubicBezTo>
                <a:cubicBezTo>
                  <a:pt x="232" y="217"/>
                  <a:pt x="232" y="217"/>
                  <a:pt x="232" y="217"/>
                </a:cubicBezTo>
                <a:cubicBezTo>
                  <a:pt x="237" y="218"/>
                  <a:pt x="240" y="223"/>
                  <a:pt x="240" y="228"/>
                </a:cubicBezTo>
                <a:cubicBezTo>
                  <a:pt x="240" y="235"/>
                  <a:pt x="235" y="240"/>
                  <a:pt x="228" y="240"/>
                </a:cubicBezTo>
                <a:cubicBezTo>
                  <a:pt x="223" y="240"/>
                  <a:pt x="218" y="237"/>
                  <a:pt x="217" y="232"/>
                </a:cubicBezTo>
                <a:cubicBezTo>
                  <a:pt x="203" y="232"/>
                  <a:pt x="203" y="232"/>
                  <a:pt x="203" y="232"/>
                </a:cubicBezTo>
                <a:cubicBezTo>
                  <a:pt x="202" y="237"/>
                  <a:pt x="197" y="240"/>
                  <a:pt x="192" y="240"/>
                </a:cubicBezTo>
                <a:cubicBezTo>
                  <a:pt x="187" y="240"/>
                  <a:pt x="182" y="237"/>
                  <a:pt x="181" y="232"/>
                </a:cubicBezTo>
                <a:cubicBezTo>
                  <a:pt x="167" y="232"/>
                  <a:pt x="167" y="232"/>
                  <a:pt x="167" y="232"/>
                </a:cubicBezTo>
                <a:cubicBezTo>
                  <a:pt x="166" y="237"/>
                  <a:pt x="161" y="240"/>
                  <a:pt x="156" y="240"/>
                </a:cubicBezTo>
                <a:cubicBezTo>
                  <a:pt x="151" y="240"/>
                  <a:pt x="146" y="237"/>
                  <a:pt x="145" y="232"/>
                </a:cubicBezTo>
                <a:cubicBezTo>
                  <a:pt x="131" y="232"/>
                  <a:pt x="131" y="232"/>
                  <a:pt x="131" y="232"/>
                </a:cubicBezTo>
                <a:cubicBezTo>
                  <a:pt x="130" y="237"/>
                  <a:pt x="125" y="240"/>
                  <a:pt x="120" y="240"/>
                </a:cubicBezTo>
                <a:cubicBezTo>
                  <a:pt x="115" y="240"/>
                  <a:pt x="110" y="237"/>
                  <a:pt x="109" y="232"/>
                </a:cubicBezTo>
                <a:cubicBezTo>
                  <a:pt x="95" y="232"/>
                  <a:pt x="95" y="232"/>
                  <a:pt x="95" y="232"/>
                </a:cubicBezTo>
                <a:cubicBezTo>
                  <a:pt x="94" y="237"/>
                  <a:pt x="89" y="240"/>
                  <a:pt x="84" y="240"/>
                </a:cubicBezTo>
                <a:cubicBezTo>
                  <a:pt x="79" y="240"/>
                  <a:pt x="74" y="237"/>
                  <a:pt x="73" y="232"/>
                </a:cubicBezTo>
                <a:cubicBezTo>
                  <a:pt x="59" y="232"/>
                  <a:pt x="59" y="232"/>
                  <a:pt x="59" y="232"/>
                </a:cubicBezTo>
                <a:cubicBezTo>
                  <a:pt x="58" y="237"/>
                  <a:pt x="53" y="240"/>
                  <a:pt x="48" y="240"/>
                </a:cubicBezTo>
                <a:cubicBezTo>
                  <a:pt x="43" y="240"/>
                  <a:pt x="38" y="237"/>
                  <a:pt x="37" y="232"/>
                </a:cubicBezTo>
                <a:cubicBezTo>
                  <a:pt x="23" y="232"/>
                  <a:pt x="23" y="232"/>
                  <a:pt x="23" y="232"/>
                </a:cubicBezTo>
                <a:cubicBezTo>
                  <a:pt x="22" y="237"/>
                  <a:pt x="17" y="240"/>
                  <a:pt x="12" y="240"/>
                </a:cubicBezTo>
                <a:cubicBezTo>
                  <a:pt x="5" y="240"/>
                  <a:pt x="0" y="235"/>
                  <a:pt x="0" y="228"/>
                </a:cubicBezTo>
                <a:cubicBezTo>
                  <a:pt x="0" y="223"/>
                  <a:pt x="3" y="218"/>
                  <a:pt x="8" y="217"/>
                </a:cubicBezTo>
                <a:cubicBezTo>
                  <a:pt x="8" y="203"/>
                  <a:pt x="8" y="203"/>
                  <a:pt x="8" y="203"/>
                </a:cubicBezTo>
                <a:cubicBezTo>
                  <a:pt x="3" y="202"/>
                  <a:pt x="0" y="197"/>
                  <a:pt x="0" y="192"/>
                </a:cubicBezTo>
                <a:cubicBezTo>
                  <a:pt x="0" y="187"/>
                  <a:pt x="3" y="182"/>
                  <a:pt x="8" y="181"/>
                </a:cubicBezTo>
                <a:cubicBezTo>
                  <a:pt x="8" y="167"/>
                  <a:pt x="8" y="167"/>
                  <a:pt x="8" y="167"/>
                </a:cubicBezTo>
                <a:cubicBezTo>
                  <a:pt x="3" y="166"/>
                  <a:pt x="0" y="161"/>
                  <a:pt x="0" y="156"/>
                </a:cubicBezTo>
                <a:cubicBezTo>
                  <a:pt x="0" y="151"/>
                  <a:pt x="3" y="146"/>
                  <a:pt x="8" y="145"/>
                </a:cubicBezTo>
                <a:cubicBezTo>
                  <a:pt x="8" y="131"/>
                  <a:pt x="8" y="131"/>
                  <a:pt x="8" y="131"/>
                </a:cubicBezTo>
                <a:cubicBezTo>
                  <a:pt x="3" y="130"/>
                  <a:pt x="0" y="125"/>
                  <a:pt x="0" y="120"/>
                </a:cubicBezTo>
                <a:cubicBezTo>
                  <a:pt x="0" y="115"/>
                  <a:pt x="3" y="110"/>
                  <a:pt x="8" y="109"/>
                </a:cubicBezTo>
                <a:cubicBezTo>
                  <a:pt x="8" y="95"/>
                  <a:pt x="8" y="95"/>
                  <a:pt x="8" y="95"/>
                </a:cubicBezTo>
                <a:cubicBezTo>
                  <a:pt x="3" y="94"/>
                  <a:pt x="0" y="89"/>
                  <a:pt x="0" y="84"/>
                </a:cubicBezTo>
                <a:cubicBezTo>
                  <a:pt x="0" y="79"/>
                  <a:pt x="3" y="74"/>
                  <a:pt x="8" y="73"/>
                </a:cubicBezTo>
                <a:cubicBezTo>
                  <a:pt x="8" y="59"/>
                  <a:pt x="8" y="59"/>
                  <a:pt x="8" y="59"/>
                </a:cubicBezTo>
                <a:cubicBezTo>
                  <a:pt x="3" y="58"/>
                  <a:pt x="0" y="53"/>
                  <a:pt x="0" y="48"/>
                </a:cubicBezTo>
                <a:cubicBezTo>
                  <a:pt x="0" y="43"/>
                  <a:pt x="3" y="38"/>
                  <a:pt x="8" y="37"/>
                </a:cubicBezTo>
                <a:cubicBezTo>
                  <a:pt x="8" y="23"/>
                  <a:pt x="8" y="23"/>
                  <a:pt x="8" y="23"/>
                </a:cubicBezTo>
                <a:cubicBezTo>
                  <a:pt x="3" y="22"/>
                  <a:pt x="0" y="17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7" y="0"/>
                  <a:pt x="22" y="3"/>
                  <a:pt x="23" y="8"/>
                </a:cubicBezTo>
                <a:cubicBezTo>
                  <a:pt x="37" y="8"/>
                  <a:pt x="37" y="8"/>
                  <a:pt x="37" y="8"/>
                </a:cubicBezTo>
                <a:cubicBezTo>
                  <a:pt x="38" y="3"/>
                  <a:pt x="43" y="0"/>
                  <a:pt x="48" y="0"/>
                </a:cubicBezTo>
                <a:cubicBezTo>
                  <a:pt x="53" y="0"/>
                  <a:pt x="58" y="3"/>
                  <a:pt x="59" y="8"/>
                </a:cubicBezTo>
                <a:cubicBezTo>
                  <a:pt x="73" y="8"/>
                  <a:pt x="73" y="8"/>
                  <a:pt x="73" y="8"/>
                </a:cubicBezTo>
                <a:cubicBezTo>
                  <a:pt x="74" y="3"/>
                  <a:pt x="79" y="0"/>
                  <a:pt x="84" y="0"/>
                </a:cubicBezTo>
                <a:cubicBezTo>
                  <a:pt x="89" y="0"/>
                  <a:pt x="94" y="3"/>
                  <a:pt x="95" y="8"/>
                </a:cubicBezTo>
                <a:cubicBezTo>
                  <a:pt x="109" y="8"/>
                  <a:pt x="109" y="8"/>
                  <a:pt x="109" y="8"/>
                </a:cubicBezTo>
                <a:cubicBezTo>
                  <a:pt x="110" y="3"/>
                  <a:pt x="115" y="0"/>
                  <a:pt x="120" y="0"/>
                </a:cubicBezTo>
                <a:cubicBezTo>
                  <a:pt x="125" y="0"/>
                  <a:pt x="130" y="3"/>
                  <a:pt x="131" y="8"/>
                </a:cubicBezTo>
                <a:cubicBezTo>
                  <a:pt x="145" y="8"/>
                  <a:pt x="145" y="8"/>
                  <a:pt x="145" y="8"/>
                </a:cubicBezTo>
                <a:cubicBezTo>
                  <a:pt x="146" y="3"/>
                  <a:pt x="151" y="0"/>
                  <a:pt x="156" y="0"/>
                </a:cubicBezTo>
                <a:cubicBezTo>
                  <a:pt x="161" y="0"/>
                  <a:pt x="166" y="3"/>
                  <a:pt x="167" y="8"/>
                </a:cubicBezTo>
                <a:cubicBezTo>
                  <a:pt x="181" y="8"/>
                  <a:pt x="181" y="8"/>
                  <a:pt x="181" y="8"/>
                </a:cubicBezTo>
                <a:cubicBezTo>
                  <a:pt x="182" y="3"/>
                  <a:pt x="187" y="0"/>
                  <a:pt x="192" y="0"/>
                </a:cubicBezTo>
                <a:cubicBezTo>
                  <a:pt x="197" y="0"/>
                  <a:pt x="202" y="3"/>
                  <a:pt x="203" y="8"/>
                </a:cubicBezTo>
                <a:cubicBezTo>
                  <a:pt x="217" y="8"/>
                  <a:pt x="217" y="8"/>
                  <a:pt x="217" y="8"/>
                </a:cubicBezTo>
                <a:cubicBezTo>
                  <a:pt x="218" y="3"/>
                  <a:pt x="223" y="0"/>
                  <a:pt x="228" y="0"/>
                </a:cubicBezTo>
                <a:cubicBezTo>
                  <a:pt x="235" y="0"/>
                  <a:pt x="240" y="5"/>
                  <a:pt x="240" y="12"/>
                </a:cubicBezTo>
                <a:cubicBezTo>
                  <a:pt x="240" y="17"/>
                  <a:pt x="237" y="22"/>
                  <a:pt x="232" y="23"/>
                </a:cubicBezTo>
                <a:cubicBezTo>
                  <a:pt x="232" y="37"/>
                  <a:pt x="232" y="37"/>
                  <a:pt x="232" y="37"/>
                </a:cubicBezTo>
                <a:cubicBezTo>
                  <a:pt x="237" y="38"/>
                  <a:pt x="240" y="43"/>
                  <a:pt x="240" y="48"/>
                </a:cubicBezTo>
                <a:cubicBezTo>
                  <a:pt x="240" y="53"/>
                  <a:pt x="237" y="58"/>
                  <a:pt x="232" y="59"/>
                </a:cubicBezTo>
                <a:cubicBezTo>
                  <a:pt x="232" y="73"/>
                  <a:pt x="232" y="73"/>
                  <a:pt x="232" y="73"/>
                </a:cubicBezTo>
                <a:cubicBezTo>
                  <a:pt x="237" y="74"/>
                  <a:pt x="240" y="79"/>
                  <a:pt x="240" y="84"/>
                </a:cubicBezTo>
                <a:cubicBezTo>
                  <a:pt x="240" y="89"/>
                  <a:pt x="237" y="94"/>
                  <a:pt x="232" y="95"/>
                </a:cubicBezTo>
                <a:cubicBezTo>
                  <a:pt x="232" y="109"/>
                  <a:pt x="232" y="109"/>
                  <a:pt x="232" y="109"/>
                </a:cubicBezTo>
                <a:cubicBezTo>
                  <a:pt x="237" y="110"/>
                  <a:pt x="240" y="115"/>
                  <a:pt x="240" y="120"/>
                </a:cubicBezTo>
                <a:cubicBezTo>
                  <a:pt x="240" y="125"/>
                  <a:pt x="237" y="130"/>
                  <a:pt x="232" y="131"/>
                </a:cubicBezTo>
                <a:cubicBezTo>
                  <a:pt x="232" y="145"/>
                  <a:pt x="232" y="145"/>
                  <a:pt x="232" y="145"/>
                </a:cubicBezTo>
                <a:cubicBezTo>
                  <a:pt x="237" y="146"/>
                  <a:pt x="240" y="151"/>
                  <a:pt x="240" y="156"/>
                </a:cubicBezTo>
                <a:cubicBezTo>
                  <a:pt x="240" y="161"/>
                  <a:pt x="237" y="166"/>
                  <a:pt x="232" y="167"/>
                </a:cubicBezTo>
                <a:cubicBezTo>
                  <a:pt x="232" y="181"/>
                  <a:pt x="232" y="181"/>
                  <a:pt x="232" y="181"/>
                </a:cubicBezTo>
                <a:cubicBezTo>
                  <a:pt x="237" y="182"/>
                  <a:pt x="240" y="187"/>
                  <a:pt x="240" y="192"/>
                </a:cubicBezTo>
                <a:moveTo>
                  <a:pt x="208" y="32"/>
                </a:moveTo>
                <a:cubicBezTo>
                  <a:pt x="32" y="32"/>
                  <a:pt x="32" y="32"/>
                  <a:pt x="32" y="32"/>
                </a:cubicBezTo>
                <a:cubicBezTo>
                  <a:pt x="32" y="208"/>
                  <a:pt x="32" y="208"/>
                  <a:pt x="32" y="208"/>
                </a:cubicBezTo>
                <a:cubicBezTo>
                  <a:pt x="208" y="208"/>
                  <a:pt x="208" y="208"/>
                  <a:pt x="208" y="208"/>
                </a:cubicBezTo>
                <a:lnTo>
                  <a:pt x="208" y="32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98" name="Freeform 204">
            <a:extLst>
              <a:ext uri="{FF2B5EF4-FFF2-40B4-BE49-F238E27FC236}">
                <a16:creationId xmlns:a16="http://schemas.microsoft.com/office/drawing/2014/main" id="{887F296B-6295-1E44-0134-7E1D097742E3}"/>
              </a:ext>
            </a:extLst>
          </p:cNvPr>
          <p:cNvSpPr>
            <a:spLocks noEditPoints="1"/>
          </p:cNvSpPr>
          <p:nvPr/>
        </p:nvSpPr>
        <p:spPr bwMode="auto">
          <a:xfrm>
            <a:off x="10081544" y="2100029"/>
            <a:ext cx="400046" cy="400046"/>
          </a:xfrm>
          <a:custGeom>
            <a:avLst/>
            <a:gdLst/>
            <a:ahLst/>
            <a:cxnLst>
              <a:cxn ang="0">
                <a:pos x="256" y="232"/>
              </a:cxn>
              <a:cxn ang="0">
                <a:pos x="232" y="256"/>
              </a:cxn>
              <a:cxn ang="0">
                <a:pos x="215" y="249"/>
              </a:cxn>
              <a:cxn ang="0">
                <a:pos x="145" y="179"/>
              </a:cxn>
              <a:cxn ang="0">
                <a:pos x="96" y="192"/>
              </a:cxn>
              <a:cxn ang="0">
                <a:pos x="0" y="96"/>
              </a:cxn>
              <a:cxn ang="0">
                <a:pos x="96" y="0"/>
              </a:cxn>
              <a:cxn ang="0">
                <a:pos x="192" y="96"/>
              </a:cxn>
              <a:cxn ang="0">
                <a:pos x="179" y="145"/>
              </a:cxn>
              <a:cxn ang="0">
                <a:pos x="249" y="215"/>
              </a:cxn>
              <a:cxn ang="0">
                <a:pos x="256" y="232"/>
              </a:cxn>
              <a:cxn ang="0">
                <a:pos x="96" y="24"/>
              </a:cxn>
              <a:cxn ang="0">
                <a:pos x="24" y="96"/>
              </a:cxn>
              <a:cxn ang="0">
                <a:pos x="96" y="168"/>
              </a:cxn>
              <a:cxn ang="0">
                <a:pos x="168" y="96"/>
              </a:cxn>
              <a:cxn ang="0">
                <a:pos x="96" y="24"/>
              </a:cxn>
              <a:cxn ang="0">
                <a:pos x="136" y="108"/>
              </a:cxn>
              <a:cxn ang="0">
                <a:pos x="56" y="108"/>
              </a:cxn>
              <a:cxn ang="0">
                <a:pos x="44" y="96"/>
              </a:cxn>
              <a:cxn ang="0">
                <a:pos x="56" y="84"/>
              </a:cxn>
              <a:cxn ang="0">
                <a:pos x="136" y="84"/>
              </a:cxn>
              <a:cxn ang="0">
                <a:pos x="148" y="96"/>
              </a:cxn>
              <a:cxn ang="0">
                <a:pos x="136" y="108"/>
              </a:cxn>
            </a:cxnLst>
            <a:rect l="0" t="0" r="r" b="b"/>
            <a:pathLst>
              <a:path w="256" h="256">
                <a:moveTo>
                  <a:pt x="256" y="232"/>
                </a:moveTo>
                <a:cubicBezTo>
                  <a:pt x="256" y="245"/>
                  <a:pt x="245" y="256"/>
                  <a:pt x="232" y="256"/>
                </a:cubicBezTo>
                <a:cubicBezTo>
                  <a:pt x="225" y="256"/>
                  <a:pt x="219" y="253"/>
                  <a:pt x="215" y="249"/>
                </a:cubicBezTo>
                <a:cubicBezTo>
                  <a:pt x="145" y="179"/>
                  <a:pt x="145" y="179"/>
                  <a:pt x="145" y="179"/>
                </a:cubicBezTo>
                <a:cubicBezTo>
                  <a:pt x="130" y="187"/>
                  <a:pt x="114" y="192"/>
                  <a:pt x="96" y="192"/>
                </a:cubicBezTo>
                <a:cubicBezTo>
                  <a:pt x="43" y="192"/>
                  <a:pt x="0" y="149"/>
                  <a:pt x="0" y="96"/>
                </a:cubicBezTo>
                <a:cubicBezTo>
                  <a:pt x="0" y="43"/>
                  <a:pt x="43" y="0"/>
                  <a:pt x="96" y="0"/>
                </a:cubicBezTo>
                <a:cubicBezTo>
                  <a:pt x="149" y="0"/>
                  <a:pt x="192" y="43"/>
                  <a:pt x="192" y="96"/>
                </a:cubicBezTo>
                <a:cubicBezTo>
                  <a:pt x="192" y="114"/>
                  <a:pt x="187" y="130"/>
                  <a:pt x="179" y="145"/>
                </a:cubicBezTo>
                <a:cubicBezTo>
                  <a:pt x="249" y="215"/>
                  <a:pt x="249" y="215"/>
                  <a:pt x="249" y="215"/>
                </a:cubicBezTo>
                <a:cubicBezTo>
                  <a:pt x="253" y="219"/>
                  <a:pt x="256" y="225"/>
                  <a:pt x="256" y="232"/>
                </a:cubicBezTo>
                <a:moveTo>
                  <a:pt x="96" y="24"/>
                </a:moveTo>
                <a:cubicBezTo>
                  <a:pt x="56" y="24"/>
                  <a:pt x="24" y="56"/>
                  <a:pt x="24" y="96"/>
                </a:cubicBezTo>
                <a:cubicBezTo>
                  <a:pt x="24" y="136"/>
                  <a:pt x="56" y="168"/>
                  <a:pt x="96" y="168"/>
                </a:cubicBezTo>
                <a:cubicBezTo>
                  <a:pt x="136" y="168"/>
                  <a:pt x="168" y="136"/>
                  <a:pt x="168" y="96"/>
                </a:cubicBezTo>
                <a:cubicBezTo>
                  <a:pt x="168" y="56"/>
                  <a:pt x="136" y="24"/>
                  <a:pt x="96" y="24"/>
                </a:cubicBezTo>
                <a:moveTo>
                  <a:pt x="136" y="108"/>
                </a:moveTo>
                <a:cubicBezTo>
                  <a:pt x="56" y="108"/>
                  <a:pt x="56" y="108"/>
                  <a:pt x="56" y="108"/>
                </a:cubicBezTo>
                <a:cubicBezTo>
                  <a:pt x="49" y="108"/>
                  <a:pt x="44" y="103"/>
                  <a:pt x="44" y="96"/>
                </a:cubicBezTo>
                <a:cubicBezTo>
                  <a:pt x="44" y="89"/>
                  <a:pt x="49" y="84"/>
                  <a:pt x="56" y="84"/>
                </a:cubicBezTo>
                <a:cubicBezTo>
                  <a:pt x="136" y="84"/>
                  <a:pt x="136" y="84"/>
                  <a:pt x="136" y="84"/>
                </a:cubicBezTo>
                <a:cubicBezTo>
                  <a:pt x="143" y="84"/>
                  <a:pt x="148" y="89"/>
                  <a:pt x="148" y="96"/>
                </a:cubicBezTo>
                <a:cubicBezTo>
                  <a:pt x="148" y="103"/>
                  <a:pt x="143" y="108"/>
                  <a:pt x="136" y="108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99" name="Freeform 205">
            <a:extLst>
              <a:ext uri="{FF2B5EF4-FFF2-40B4-BE49-F238E27FC236}">
                <a16:creationId xmlns:a16="http://schemas.microsoft.com/office/drawing/2014/main" id="{201FF467-C1DB-16AB-2928-288ADADDDB5F}"/>
              </a:ext>
            </a:extLst>
          </p:cNvPr>
          <p:cNvSpPr>
            <a:spLocks noEditPoints="1"/>
          </p:cNvSpPr>
          <p:nvPr/>
        </p:nvSpPr>
        <p:spPr bwMode="auto">
          <a:xfrm>
            <a:off x="9379876" y="2100029"/>
            <a:ext cx="401634" cy="400046"/>
          </a:xfrm>
          <a:custGeom>
            <a:avLst/>
            <a:gdLst/>
            <a:ahLst/>
            <a:cxnLst>
              <a:cxn ang="0">
                <a:pos x="256" y="232"/>
              </a:cxn>
              <a:cxn ang="0">
                <a:pos x="232" y="256"/>
              </a:cxn>
              <a:cxn ang="0">
                <a:pos x="215" y="249"/>
              </a:cxn>
              <a:cxn ang="0">
                <a:pos x="145" y="179"/>
              </a:cxn>
              <a:cxn ang="0">
                <a:pos x="96" y="192"/>
              </a:cxn>
              <a:cxn ang="0">
                <a:pos x="0" y="96"/>
              </a:cxn>
              <a:cxn ang="0">
                <a:pos x="96" y="0"/>
              </a:cxn>
              <a:cxn ang="0">
                <a:pos x="192" y="96"/>
              </a:cxn>
              <a:cxn ang="0">
                <a:pos x="179" y="145"/>
              </a:cxn>
              <a:cxn ang="0">
                <a:pos x="249" y="215"/>
              </a:cxn>
              <a:cxn ang="0">
                <a:pos x="256" y="232"/>
              </a:cxn>
              <a:cxn ang="0">
                <a:pos x="96" y="24"/>
              </a:cxn>
              <a:cxn ang="0">
                <a:pos x="24" y="96"/>
              </a:cxn>
              <a:cxn ang="0">
                <a:pos x="96" y="168"/>
              </a:cxn>
              <a:cxn ang="0">
                <a:pos x="168" y="96"/>
              </a:cxn>
              <a:cxn ang="0">
                <a:pos x="96" y="24"/>
              </a:cxn>
              <a:cxn ang="0">
                <a:pos x="136" y="108"/>
              </a:cxn>
              <a:cxn ang="0">
                <a:pos x="108" y="108"/>
              </a:cxn>
              <a:cxn ang="0">
                <a:pos x="108" y="136"/>
              </a:cxn>
              <a:cxn ang="0">
                <a:pos x="96" y="148"/>
              </a:cxn>
              <a:cxn ang="0">
                <a:pos x="84" y="136"/>
              </a:cxn>
              <a:cxn ang="0">
                <a:pos x="84" y="108"/>
              </a:cxn>
              <a:cxn ang="0">
                <a:pos x="56" y="108"/>
              </a:cxn>
              <a:cxn ang="0">
                <a:pos x="44" y="96"/>
              </a:cxn>
              <a:cxn ang="0">
                <a:pos x="56" y="84"/>
              </a:cxn>
              <a:cxn ang="0">
                <a:pos x="84" y="84"/>
              </a:cxn>
              <a:cxn ang="0">
                <a:pos x="84" y="56"/>
              </a:cxn>
              <a:cxn ang="0">
                <a:pos x="96" y="44"/>
              </a:cxn>
              <a:cxn ang="0">
                <a:pos x="108" y="56"/>
              </a:cxn>
              <a:cxn ang="0">
                <a:pos x="108" y="84"/>
              </a:cxn>
              <a:cxn ang="0">
                <a:pos x="136" y="84"/>
              </a:cxn>
              <a:cxn ang="0">
                <a:pos x="148" y="96"/>
              </a:cxn>
              <a:cxn ang="0">
                <a:pos x="136" y="108"/>
              </a:cxn>
            </a:cxnLst>
            <a:rect l="0" t="0" r="r" b="b"/>
            <a:pathLst>
              <a:path w="256" h="256">
                <a:moveTo>
                  <a:pt x="256" y="232"/>
                </a:moveTo>
                <a:cubicBezTo>
                  <a:pt x="256" y="245"/>
                  <a:pt x="245" y="256"/>
                  <a:pt x="232" y="256"/>
                </a:cubicBezTo>
                <a:cubicBezTo>
                  <a:pt x="225" y="256"/>
                  <a:pt x="219" y="253"/>
                  <a:pt x="215" y="249"/>
                </a:cubicBezTo>
                <a:cubicBezTo>
                  <a:pt x="145" y="179"/>
                  <a:pt x="145" y="179"/>
                  <a:pt x="145" y="179"/>
                </a:cubicBezTo>
                <a:cubicBezTo>
                  <a:pt x="130" y="187"/>
                  <a:pt x="114" y="192"/>
                  <a:pt x="96" y="192"/>
                </a:cubicBezTo>
                <a:cubicBezTo>
                  <a:pt x="43" y="192"/>
                  <a:pt x="0" y="149"/>
                  <a:pt x="0" y="96"/>
                </a:cubicBezTo>
                <a:cubicBezTo>
                  <a:pt x="0" y="43"/>
                  <a:pt x="43" y="0"/>
                  <a:pt x="96" y="0"/>
                </a:cubicBezTo>
                <a:cubicBezTo>
                  <a:pt x="149" y="0"/>
                  <a:pt x="192" y="43"/>
                  <a:pt x="192" y="96"/>
                </a:cubicBezTo>
                <a:cubicBezTo>
                  <a:pt x="192" y="114"/>
                  <a:pt x="187" y="130"/>
                  <a:pt x="179" y="145"/>
                </a:cubicBezTo>
                <a:cubicBezTo>
                  <a:pt x="249" y="215"/>
                  <a:pt x="249" y="215"/>
                  <a:pt x="249" y="215"/>
                </a:cubicBezTo>
                <a:cubicBezTo>
                  <a:pt x="253" y="219"/>
                  <a:pt x="256" y="225"/>
                  <a:pt x="256" y="232"/>
                </a:cubicBezTo>
                <a:moveTo>
                  <a:pt x="96" y="24"/>
                </a:moveTo>
                <a:cubicBezTo>
                  <a:pt x="56" y="24"/>
                  <a:pt x="24" y="56"/>
                  <a:pt x="24" y="96"/>
                </a:cubicBezTo>
                <a:cubicBezTo>
                  <a:pt x="24" y="136"/>
                  <a:pt x="56" y="168"/>
                  <a:pt x="96" y="168"/>
                </a:cubicBezTo>
                <a:cubicBezTo>
                  <a:pt x="136" y="168"/>
                  <a:pt x="168" y="136"/>
                  <a:pt x="168" y="96"/>
                </a:cubicBezTo>
                <a:cubicBezTo>
                  <a:pt x="168" y="56"/>
                  <a:pt x="136" y="24"/>
                  <a:pt x="96" y="24"/>
                </a:cubicBezTo>
                <a:moveTo>
                  <a:pt x="136" y="108"/>
                </a:moveTo>
                <a:cubicBezTo>
                  <a:pt x="108" y="108"/>
                  <a:pt x="108" y="108"/>
                  <a:pt x="108" y="108"/>
                </a:cubicBezTo>
                <a:cubicBezTo>
                  <a:pt x="108" y="136"/>
                  <a:pt x="108" y="136"/>
                  <a:pt x="108" y="136"/>
                </a:cubicBezTo>
                <a:cubicBezTo>
                  <a:pt x="108" y="143"/>
                  <a:pt x="103" y="148"/>
                  <a:pt x="96" y="148"/>
                </a:cubicBezTo>
                <a:cubicBezTo>
                  <a:pt x="89" y="148"/>
                  <a:pt x="84" y="143"/>
                  <a:pt x="84" y="136"/>
                </a:cubicBezTo>
                <a:cubicBezTo>
                  <a:pt x="84" y="108"/>
                  <a:pt x="84" y="108"/>
                  <a:pt x="84" y="108"/>
                </a:cubicBezTo>
                <a:cubicBezTo>
                  <a:pt x="56" y="108"/>
                  <a:pt x="56" y="108"/>
                  <a:pt x="56" y="108"/>
                </a:cubicBezTo>
                <a:cubicBezTo>
                  <a:pt x="49" y="108"/>
                  <a:pt x="44" y="103"/>
                  <a:pt x="44" y="96"/>
                </a:cubicBezTo>
                <a:cubicBezTo>
                  <a:pt x="44" y="89"/>
                  <a:pt x="49" y="84"/>
                  <a:pt x="56" y="84"/>
                </a:cubicBezTo>
                <a:cubicBezTo>
                  <a:pt x="84" y="84"/>
                  <a:pt x="84" y="84"/>
                  <a:pt x="84" y="84"/>
                </a:cubicBezTo>
                <a:cubicBezTo>
                  <a:pt x="84" y="56"/>
                  <a:pt x="84" y="56"/>
                  <a:pt x="84" y="56"/>
                </a:cubicBezTo>
                <a:cubicBezTo>
                  <a:pt x="84" y="49"/>
                  <a:pt x="89" y="44"/>
                  <a:pt x="96" y="44"/>
                </a:cubicBezTo>
                <a:cubicBezTo>
                  <a:pt x="103" y="44"/>
                  <a:pt x="108" y="49"/>
                  <a:pt x="108" y="56"/>
                </a:cubicBezTo>
                <a:cubicBezTo>
                  <a:pt x="108" y="84"/>
                  <a:pt x="108" y="84"/>
                  <a:pt x="108" y="84"/>
                </a:cubicBezTo>
                <a:cubicBezTo>
                  <a:pt x="136" y="84"/>
                  <a:pt x="136" y="84"/>
                  <a:pt x="136" y="84"/>
                </a:cubicBezTo>
                <a:cubicBezTo>
                  <a:pt x="143" y="84"/>
                  <a:pt x="148" y="89"/>
                  <a:pt x="148" y="96"/>
                </a:cubicBezTo>
                <a:cubicBezTo>
                  <a:pt x="148" y="103"/>
                  <a:pt x="143" y="108"/>
                  <a:pt x="136" y="108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00" name="Freeform 206">
            <a:extLst>
              <a:ext uri="{FF2B5EF4-FFF2-40B4-BE49-F238E27FC236}">
                <a16:creationId xmlns:a16="http://schemas.microsoft.com/office/drawing/2014/main" id="{8913C1FF-16B1-A5D0-06D1-55885F22FB58}"/>
              </a:ext>
            </a:extLst>
          </p:cNvPr>
          <p:cNvSpPr>
            <a:spLocks noEditPoints="1"/>
          </p:cNvSpPr>
          <p:nvPr/>
        </p:nvSpPr>
        <p:spPr bwMode="auto">
          <a:xfrm>
            <a:off x="8679796" y="2100029"/>
            <a:ext cx="400046" cy="400046"/>
          </a:xfrm>
          <a:custGeom>
            <a:avLst/>
            <a:gdLst/>
            <a:ahLst/>
            <a:cxnLst>
              <a:cxn ang="0">
                <a:pos x="249" y="215"/>
              </a:cxn>
              <a:cxn ang="0">
                <a:pos x="256" y="232"/>
              </a:cxn>
              <a:cxn ang="0">
                <a:pos x="232" y="256"/>
              </a:cxn>
              <a:cxn ang="0">
                <a:pos x="215" y="249"/>
              </a:cxn>
              <a:cxn ang="0">
                <a:pos x="145" y="179"/>
              </a:cxn>
              <a:cxn ang="0">
                <a:pos x="96" y="192"/>
              </a:cxn>
              <a:cxn ang="0">
                <a:pos x="0" y="96"/>
              </a:cxn>
              <a:cxn ang="0">
                <a:pos x="96" y="0"/>
              </a:cxn>
              <a:cxn ang="0">
                <a:pos x="192" y="96"/>
              </a:cxn>
              <a:cxn ang="0">
                <a:pos x="179" y="145"/>
              </a:cxn>
              <a:cxn ang="0">
                <a:pos x="249" y="215"/>
              </a:cxn>
              <a:cxn ang="0">
                <a:pos x="96" y="24"/>
              </a:cxn>
              <a:cxn ang="0">
                <a:pos x="24" y="96"/>
              </a:cxn>
              <a:cxn ang="0">
                <a:pos x="96" y="168"/>
              </a:cxn>
              <a:cxn ang="0">
                <a:pos x="168" y="96"/>
              </a:cxn>
              <a:cxn ang="0">
                <a:pos x="96" y="24"/>
              </a:cxn>
            </a:cxnLst>
            <a:rect l="0" t="0" r="r" b="b"/>
            <a:pathLst>
              <a:path w="256" h="256">
                <a:moveTo>
                  <a:pt x="249" y="215"/>
                </a:moveTo>
                <a:cubicBezTo>
                  <a:pt x="253" y="219"/>
                  <a:pt x="256" y="225"/>
                  <a:pt x="256" y="232"/>
                </a:cubicBezTo>
                <a:cubicBezTo>
                  <a:pt x="256" y="245"/>
                  <a:pt x="245" y="256"/>
                  <a:pt x="232" y="256"/>
                </a:cubicBezTo>
                <a:cubicBezTo>
                  <a:pt x="225" y="256"/>
                  <a:pt x="219" y="253"/>
                  <a:pt x="215" y="249"/>
                </a:cubicBezTo>
                <a:cubicBezTo>
                  <a:pt x="145" y="179"/>
                  <a:pt x="145" y="179"/>
                  <a:pt x="145" y="179"/>
                </a:cubicBezTo>
                <a:cubicBezTo>
                  <a:pt x="130" y="187"/>
                  <a:pt x="114" y="192"/>
                  <a:pt x="96" y="192"/>
                </a:cubicBezTo>
                <a:cubicBezTo>
                  <a:pt x="43" y="192"/>
                  <a:pt x="0" y="149"/>
                  <a:pt x="0" y="96"/>
                </a:cubicBezTo>
                <a:cubicBezTo>
                  <a:pt x="0" y="43"/>
                  <a:pt x="43" y="0"/>
                  <a:pt x="96" y="0"/>
                </a:cubicBezTo>
                <a:cubicBezTo>
                  <a:pt x="149" y="0"/>
                  <a:pt x="192" y="43"/>
                  <a:pt x="192" y="96"/>
                </a:cubicBezTo>
                <a:cubicBezTo>
                  <a:pt x="192" y="114"/>
                  <a:pt x="187" y="130"/>
                  <a:pt x="179" y="145"/>
                </a:cubicBezTo>
                <a:lnTo>
                  <a:pt x="249" y="215"/>
                </a:lnTo>
                <a:close/>
                <a:moveTo>
                  <a:pt x="96" y="24"/>
                </a:moveTo>
                <a:cubicBezTo>
                  <a:pt x="56" y="24"/>
                  <a:pt x="24" y="56"/>
                  <a:pt x="24" y="96"/>
                </a:cubicBezTo>
                <a:cubicBezTo>
                  <a:pt x="24" y="136"/>
                  <a:pt x="56" y="168"/>
                  <a:pt x="96" y="168"/>
                </a:cubicBezTo>
                <a:cubicBezTo>
                  <a:pt x="136" y="168"/>
                  <a:pt x="168" y="136"/>
                  <a:pt x="168" y="96"/>
                </a:cubicBezTo>
                <a:cubicBezTo>
                  <a:pt x="168" y="56"/>
                  <a:pt x="136" y="24"/>
                  <a:pt x="96" y="24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01" name="Freeform 207">
            <a:extLst>
              <a:ext uri="{FF2B5EF4-FFF2-40B4-BE49-F238E27FC236}">
                <a16:creationId xmlns:a16="http://schemas.microsoft.com/office/drawing/2014/main" id="{5ED6FB47-A85C-3BF2-C993-AF99CB64C5D3}"/>
              </a:ext>
            </a:extLst>
          </p:cNvPr>
          <p:cNvSpPr>
            <a:spLocks noEditPoints="1"/>
          </p:cNvSpPr>
          <p:nvPr/>
        </p:nvSpPr>
        <p:spPr bwMode="auto">
          <a:xfrm>
            <a:off x="7978128" y="2100029"/>
            <a:ext cx="401634" cy="400046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88" y="137"/>
              </a:cxn>
              <a:cxn ang="0">
                <a:pos x="188" y="137"/>
              </a:cxn>
              <a:cxn ang="0">
                <a:pos x="148" y="173"/>
              </a:cxn>
              <a:cxn ang="0">
                <a:pos x="148" y="173"/>
              </a:cxn>
              <a:cxn ang="0">
                <a:pos x="140" y="176"/>
              </a:cxn>
              <a:cxn ang="0">
                <a:pos x="128" y="164"/>
              </a:cxn>
              <a:cxn ang="0">
                <a:pos x="132" y="155"/>
              </a:cxn>
              <a:cxn ang="0">
                <a:pos x="132" y="155"/>
              </a:cxn>
              <a:cxn ang="0">
                <a:pos x="149" y="140"/>
              </a:cxn>
              <a:cxn ang="0">
                <a:pos x="76" y="140"/>
              </a:cxn>
              <a:cxn ang="0">
                <a:pos x="64" y="128"/>
              </a:cxn>
              <a:cxn ang="0">
                <a:pos x="76" y="116"/>
              </a:cxn>
              <a:cxn ang="0">
                <a:pos x="149" y="116"/>
              </a:cxn>
              <a:cxn ang="0">
                <a:pos x="132" y="101"/>
              </a:cxn>
              <a:cxn ang="0">
                <a:pos x="132" y="101"/>
              </a:cxn>
              <a:cxn ang="0">
                <a:pos x="128" y="92"/>
              </a:cxn>
              <a:cxn ang="0">
                <a:pos x="140" y="80"/>
              </a:cxn>
              <a:cxn ang="0">
                <a:pos x="148" y="83"/>
              </a:cxn>
              <a:cxn ang="0">
                <a:pos x="148" y="83"/>
              </a:cxn>
              <a:cxn ang="0">
                <a:pos x="188" y="119"/>
              </a:cxn>
              <a:cxn ang="0">
                <a:pos x="188" y="119"/>
              </a:cxn>
              <a:cxn ang="0">
                <a:pos x="192" y="128"/>
              </a:cxn>
              <a:cxn ang="0">
                <a:pos x="188" y="137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88" y="137"/>
                </a:moveTo>
                <a:cubicBezTo>
                  <a:pt x="188" y="137"/>
                  <a:pt x="188" y="137"/>
                  <a:pt x="188" y="137"/>
                </a:cubicBezTo>
                <a:cubicBezTo>
                  <a:pt x="148" y="173"/>
                  <a:pt x="148" y="173"/>
                  <a:pt x="148" y="173"/>
                </a:cubicBezTo>
                <a:cubicBezTo>
                  <a:pt x="148" y="173"/>
                  <a:pt x="148" y="173"/>
                  <a:pt x="148" y="173"/>
                </a:cubicBezTo>
                <a:cubicBezTo>
                  <a:pt x="146" y="175"/>
                  <a:pt x="143" y="176"/>
                  <a:pt x="140" y="176"/>
                </a:cubicBezTo>
                <a:cubicBezTo>
                  <a:pt x="133" y="176"/>
                  <a:pt x="128" y="171"/>
                  <a:pt x="128" y="164"/>
                </a:cubicBezTo>
                <a:cubicBezTo>
                  <a:pt x="128" y="160"/>
                  <a:pt x="130" y="157"/>
                  <a:pt x="132" y="155"/>
                </a:cubicBezTo>
                <a:cubicBezTo>
                  <a:pt x="132" y="155"/>
                  <a:pt x="132" y="155"/>
                  <a:pt x="132" y="155"/>
                </a:cubicBezTo>
                <a:cubicBezTo>
                  <a:pt x="149" y="140"/>
                  <a:pt x="149" y="140"/>
                  <a:pt x="149" y="140"/>
                </a:cubicBezTo>
                <a:cubicBezTo>
                  <a:pt x="76" y="140"/>
                  <a:pt x="76" y="140"/>
                  <a:pt x="76" y="140"/>
                </a:cubicBezTo>
                <a:cubicBezTo>
                  <a:pt x="69" y="140"/>
                  <a:pt x="64" y="135"/>
                  <a:pt x="64" y="128"/>
                </a:cubicBezTo>
                <a:cubicBezTo>
                  <a:pt x="64" y="121"/>
                  <a:pt x="69" y="116"/>
                  <a:pt x="76" y="116"/>
                </a:cubicBezTo>
                <a:cubicBezTo>
                  <a:pt x="149" y="116"/>
                  <a:pt x="149" y="116"/>
                  <a:pt x="149" y="116"/>
                </a:cubicBezTo>
                <a:cubicBezTo>
                  <a:pt x="132" y="101"/>
                  <a:pt x="132" y="101"/>
                  <a:pt x="132" y="101"/>
                </a:cubicBezTo>
                <a:cubicBezTo>
                  <a:pt x="132" y="101"/>
                  <a:pt x="132" y="101"/>
                  <a:pt x="132" y="101"/>
                </a:cubicBezTo>
                <a:cubicBezTo>
                  <a:pt x="130" y="99"/>
                  <a:pt x="128" y="96"/>
                  <a:pt x="128" y="92"/>
                </a:cubicBezTo>
                <a:cubicBezTo>
                  <a:pt x="128" y="85"/>
                  <a:pt x="133" y="80"/>
                  <a:pt x="140" y="80"/>
                </a:cubicBezTo>
                <a:cubicBezTo>
                  <a:pt x="143" y="80"/>
                  <a:pt x="146" y="81"/>
                  <a:pt x="148" y="83"/>
                </a:cubicBezTo>
                <a:cubicBezTo>
                  <a:pt x="148" y="83"/>
                  <a:pt x="148" y="83"/>
                  <a:pt x="148" y="83"/>
                </a:cubicBezTo>
                <a:cubicBezTo>
                  <a:pt x="188" y="119"/>
                  <a:pt x="188" y="119"/>
                  <a:pt x="188" y="119"/>
                </a:cubicBezTo>
                <a:cubicBezTo>
                  <a:pt x="188" y="119"/>
                  <a:pt x="188" y="119"/>
                  <a:pt x="188" y="119"/>
                </a:cubicBezTo>
                <a:cubicBezTo>
                  <a:pt x="190" y="121"/>
                  <a:pt x="192" y="124"/>
                  <a:pt x="192" y="128"/>
                </a:cubicBezTo>
                <a:cubicBezTo>
                  <a:pt x="192" y="132"/>
                  <a:pt x="190" y="135"/>
                  <a:pt x="188" y="137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02" name="Freeform 208">
            <a:extLst>
              <a:ext uri="{FF2B5EF4-FFF2-40B4-BE49-F238E27FC236}">
                <a16:creationId xmlns:a16="http://schemas.microsoft.com/office/drawing/2014/main" id="{5C536853-42C4-2D0C-96DB-78A94E412BA0}"/>
              </a:ext>
            </a:extLst>
          </p:cNvPr>
          <p:cNvSpPr>
            <a:spLocks noEditPoints="1"/>
          </p:cNvSpPr>
          <p:nvPr/>
        </p:nvSpPr>
        <p:spPr bwMode="auto">
          <a:xfrm>
            <a:off x="7278047" y="2100029"/>
            <a:ext cx="400046" cy="400046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80" y="140"/>
              </a:cxn>
              <a:cxn ang="0">
                <a:pos x="107" y="140"/>
              </a:cxn>
              <a:cxn ang="0">
                <a:pos x="124" y="155"/>
              </a:cxn>
              <a:cxn ang="0">
                <a:pos x="124" y="155"/>
              </a:cxn>
              <a:cxn ang="0">
                <a:pos x="128" y="164"/>
              </a:cxn>
              <a:cxn ang="0">
                <a:pos x="116" y="176"/>
              </a:cxn>
              <a:cxn ang="0">
                <a:pos x="108" y="173"/>
              </a:cxn>
              <a:cxn ang="0">
                <a:pos x="108" y="173"/>
              </a:cxn>
              <a:cxn ang="0">
                <a:pos x="68" y="137"/>
              </a:cxn>
              <a:cxn ang="0">
                <a:pos x="68" y="137"/>
              </a:cxn>
              <a:cxn ang="0">
                <a:pos x="64" y="128"/>
              </a:cxn>
              <a:cxn ang="0">
                <a:pos x="68" y="119"/>
              </a:cxn>
              <a:cxn ang="0">
                <a:pos x="68" y="119"/>
              </a:cxn>
              <a:cxn ang="0">
                <a:pos x="108" y="83"/>
              </a:cxn>
              <a:cxn ang="0">
                <a:pos x="108" y="83"/>
              </a:cxn>
              <a:cxn ang="0">
                <a:pos x="116" y="80"/>
              </a:cxn>
              <a:cxn ang="0">
                <a:pos x="128" y="92"/>
              </a:cxn>
              <a:cxn ang="0">
                <a:pos x="124" y="101"/>
              </a:cxn>
              <a:cxn ang="0">
                <a:pos x="124" y="101"/>
              </a:cxn>
              <a:cxn ang="0">
                <a:pos x="107" y="116"/>
              </a:cxn>
              <a:cxn ang="0">
                <a:pos x="180" y="116"/>
              </a:cxn>
              <a:cxn ang="0">
                <a:pos x="192" y="128"/>
              </a:cxn>
              <a:cxn ang="0">
                <a:pos x="180" y="140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80" y="140"/>
                </a:moveTo>
                <a:cubicBezTo>
                  <a:pt x="107" y="140"/>
                  <a:pt x="107" y="140"/>
                  <a:pt x="107" y="140"/>
                </a:cubicBezTo>
                <a:cubicBezTo>
                  <a:pt x="124" y="155"/>
                  <a:pt x="124" y="155"/>
                  <a:pt x="124" y="155"/>
                </a:cubicBezTo>
                <a:cubicBezTo>
                  <a:pt x="124" y="155"/>
                  <a:pt x="124" y="155"/>
                  <a:pt x="124" y="155"/>
                </a:cubicBezTo>
                <a:cubicBezTo>
                  <a:pt x="126" y="157"/>
                  <a:pt x="128" y="160"/>
                  <a:pt x="128" y="164"/>
                </a:cubicBezTo>
                <a:cubicBezTo>
                  <a:pt x="128" y="171"/>
                  <a:pt x="123" y="176"/>
                  <a:pt x="116" y="176"/>
                </a:cubicBezTo>
                <a:cubicBezTo>
                  <a:pt x="113" y="176"/>
                  <a:pt x="110" y="175"/>
                  <a:pt x="108" y="173"/>
                </a:cubicBezTo>
                <a:cubicBezTo>
                  <a:pt x="108" y="173"/>
                  <a:pt x="108" y="173"/>
                  <a:pt x="108" y="173"/>
                </a:cubicBezTo>
                <a:cubicBezTo>
                  <a:pt x="68" y="137"/>
                  <a:pt x="68" y="137"/>
                  <a:pt x="68" y="137"/>
                </a:cubicBezTo>
                <a:cubicBezTo>
                  <a:pt x="68" y="137"/>
                  <a:pt x="68" y="137"/>
                  <a:pt x="68" y="137"/>
                </a:cubicBezTo>
                <a:cubicBezTo>
                  <a:pt x="66" y="135"/>
                  <a:pt x="64" y="132"/>
                  <a:pt x="64" y="128"/>
                </a:cubicBezTo>
                <a:cubicBezTo>
                  <a:pt x="64" y="124"/>
                  <a:pt x="66" y="121"/>
                  <a:pt x="68" y="119"/>
                </a:cubicBezTo>
                <a:cubicBezTo>
                  <a:pt x="68" y="119"/>
                  <a:pt x="68" y="119"/>
                  <a:pt x="68" y="119"/>
                </a:cubicBezTo>
                <a:cubicBezTo>
                  <a:pt x="108" y="83"/>
                  <a:pt x="108" y="83"/>
                  <a:pt x="108" y="83"/>
                </a:cubicBezTo>
                <a:cubicBezTo>
                  <a:pt x="108" y="83"/>
                  <a:pt x="108" y="83"/>
                  <a:pt x="108" y="83"/>
                </a:cubicBezTo>
                <a:cubicBezTo>
                  <a:pt x="110" y="81"/>
                  <a:pt x="113" y="80"/>
                  <a:pt x="116" y="80"/>
                </a:cubicBezTo>
                <a:cubicBezTo>
                  <a:pt x="123" y="80"/>
                  <a:pt x="128" y="85"/>
                  <a:pt x="128" y="92"/>
                </a:cubicBezTo>
                <a:cubicBezTo>
                  <a:pt x="128" y="96"/>
                  <a:pt x="126" y="99"/>
                  <a:pt x="124" y="101"/>
                </a:cubicBezTo>
                <a:cubicBezTo>
                  <a:pt x="124" y="101"/>
                  <a:pt x="124" y="101"/>
                  <a:pt x="124" y="101"/>
                </a:cubicBezTo>
                <a:cubicBezTo>
                  <a:pt x="107" y="116"/>
                  <a:pt x="107" y="116"/>
                  <a:pt x="107" y="116"/>
                </a:cubicBezTo>
                <a:cubicBezTo>
                  <a:pt x="180" y="116"/>
                  <a:pt x="180" y="116"/>
                  <a:pt x="180" y="116"/>
                </a:cubicBezTo>
                <a:cubicBezTo>
                  <a:pt x="187" y="116"/>
                  <a:pt x="192" y="121"/>
                  <a:pt x="192" y="128"/>
                </a:cubicBezTo>
                <a:cubicBezTo>
                  <a:pt x="192" y="135"/>
                  <a:pt x="187" y="140"/>
                  <a:pt x="180" y="140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03" name="Freeform 209">
            <a:extLst>
              <a:ext uri="{FF2B5EF4-FFF2-40B4-BE49-F238E27FC236}">
                <a16:creationId xmlns:a16="http://schemas.microsoft.com/office/drawing/2014/main" id="{6F145475-0E91-CC30-45C7-90DF424EBCBD}"/>
              </a:ext>
            </a:extLst>
          </p:cNvPr>
          <p:cNvSpPr>
            <a:spLocks noEditPoints="1"/>
          </p:cNvSpPr>
          <p:nvPr/>
        </p:nvSpPr>
        <p:spPr bwMode="auto">
          <a:xfrm>
            <a:off x="6577966" y="2100029"/>
            <a:ext cx="400046" cy="400046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64" y="128"/>
              </a:cxn>
              <a:cxn ang="0">
                <a:pos x="155" y="124"/>
              </a:cxn>
              <a:cxn ang="0">
                <a:pos x="155" y="124"/>
              </a:cxn>
              <a:cxn ang="0">
                <a:pos x="140" y="107"/>
              </a:cxn>
              <a:cxn ang="0">
                <a:pos x="140" y="180"/>
              </a:cxn>
              <a:cxn ang="0">
                <a:pos x="128" y="192"/>
              </a:cxn>
              <a:cxn ang="0">
                <a:pos x="116" y="180"/>
              </a:cxn>
              <a:cxn ang="0">
                <a:pos x="116" y="107"/>
              </a:cxn>
              <a:cxn ang="0">
                <a:pos x="101" y="124"/>
              </a:cxn>
              <a:cxn ang="0">
                <a:pos x="101" y="124"/>
              </a:cxn>
              <a:cxn ang="0">
                <a:pos x="92" y="128"/>
              </a:cxn>
              <a:cxn ang="0">
                <a:pos x="80" y="116"/>
              </a:cxn>
              <a:cxn ang="0">
                <a:pos x="83" y="108"/>
              </a:cxn>
              <a:cxn ang="0">
                <a:pos x="83" y="108"/>
              </a:cxn>
              <a:cxn ang="0">
                <a:pos x="119" y="68"/>
              </a:cxn>
              <a:cxn ang="0">
                <a:pos x="119" y="68"/>
              </a:cxn>
              <a:cxn ang="0">
                <a:pos x="128" y="64"/>
              </a:cxn>
              <a:cxn ang="0">
                <a:pos x="137" y="68"/>
              </a:cxn>
              <a:cxn ang="0">
                <a:pos x="137" y="68"/>
              </a:cxn>
              <a:cxn ang="0">
                <a:pos x="173" y="108"/>
              </a:cxn>
              <a:cxn ang="0">
                <a:pos x="173" y="108"/>
              </a:cxn>
              <a:cxn ang="0">
                <a:pos x="176" y="116"/>
              </a:cxn>
              <a:cxn ang="0">
                <a:pos x="164" y="128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64" y="128"/>
                </a:moveTo>
                <a:cubicBezTo>
                  <a:pt x="160" y="128"/>
                  <a:pt x="157" y="126"/>
                  <a:pt x="155" y="124"/>
                </a:cubicBezTo>
                <a:cubicBezTo>
                  <a:pt x="155" y="124"/>
                  <a:pt x="155" y="124"/>
                  <a:pt x="155" y="124"/>
                </a:cubicBezTo>
                <a:cubicBezTo>
                  <a:pt x="140" y="107"/>
                  <a:pt x="140" y="107"/>
                  <a:pt x="140" y="107"/>
                </a:cubicBezTo>
                <a:cubicBezTo>
                  <a:pt x="140" y="180"/>
                  <a:pt x="140" y="180"/>
                  <a:pt x="140" y="180"/>
                </a:cubicBezTo>
                <a:cubicBezTo>
                  <a:pt x="140" y="187"/>
                  <a:pt x="135" y="192"/>
                  <a:pt x="128" y="192"/>
                </a:cubicBezTo>
                <a:cubicBezTo>
                  <a:pt x="121" y="192"/>
                  <a:pt x="116" y="187"/>
                  <a:pt x="116" y="180"/>
                </a:cubicBezTo>
                <a:cubicBezTo>
                  <a:pt x="116" y="107"/>
                  <a:pt x="116" y="107"/>
                  <a:pt x="116" y="107"/>
                </a:cubicBezTo>
                <a:cubicBezTo>
                  <a:pt x="101" y="124"/>
                  <a:pt x="101" y="124"/>
                  <a:pt x="101" y="124"/>
                </a:cubicBezTo>
                <a:cubicBezTo>
                  <a:pt x="101" y="124"/>
                  <a:pt x="101" y="124"/>
                  <a:pt x="101" y="124"/>
                </a:cubicBezTo>
                <a:cubicBezTo>
                  <a:pt x="99" y="126"/>
                  <a:pt x="96" y="128"/>
                  <a:pt x="92" y="128"/>
                </a:cubicBezTo>
                <a:cubicBezTo>
                  <a:pt x="85" y="128"/>
                  <a:pt x="80" y="123"/>
                  <a:pt x="80" y="116"/>
                </a:cubicBezTo>
                <a:cubicBezTo>
                  <a:pt x="80" y="113"/>
                  <a:pt x="81" y="110"/>
                  <a:pt x="83" y="108"/>
                </a:cubicBezTo>
                <a:cubicBezTo>
                  <a:pt x="83" y="108"/>
                  <a:pt x="83" y="108"/>
                  <a:pt x="83" y="108"/>
                </a:cubicBezTo>
                <a:cubicBezTo>
                  <a:pt x="119" y="68"/>
                  <a:pt x="119" y="68"/>
                  <a:pt x="119" y="68"/>
                </a:cubicBezTo>
                <a:cubicBezTo>
                  <a:pt x="119" y="68"/>
                  <a:pt x="119" y="68"/>
                  <a:pt x="119" y="68"/>
                </a:cubicBezTo>
                <a:cubicBezTo>
                  <a:pt x="121" y="66"/>
                  <a:pt x="124" y="64"/>
                  <a:pt x="128" y="64"/>
                </a:cubicBezTo>
                <a:cubicBezTo>
                  <a:pt x="132" y="64"/>
                  <a:pt x="135" y="66"/>
                  <a:pt x="137" y="68"/>
                </a:cubicBezTo>
                <a:cubicBezTo>
                  <a:pt x="137" y="68"/>
                  <a:pt x="137" y="68"/>
                  <a:pt x="137" y="68"/>
                </a:cubicBezTo>
                <a:cubicBezTo>
                  <a:pt x="173" y="108"/>
                  <a:pt x="173" y="108"/>
                  <a:pt x="173" y="108"/>
                </a:cubicBezTo>
                <a:cubicBezTo>
                  <a:pt x="173" y="108"/>
                  <a:pt x="173" y="108"/>
                  <a:pt x="173" y="108"/>
                </a:cubicBezTo>
                <a:cubicBezTo>
                  <a:pt x="175" y="110"/>
                  <a:pt x="176" y="113"/>
                  <a:pt x="176" y="116"/>
                </a:cubicBezTo>
                <a:cubicBezTo>
                  <a:pt x="176" y="123"/>
                  <a:pt x="171" y="128"/>
                  <a:pt x="164" y="128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04" name="Freeform 210">
            <a:extLst>
              <a:ext uri="{FF2B5EF4-FFF2-40B4-BE49-F238E27FC236}">
                <a16:creationId xmlns:a16="http://schemas.microsoft.com/office/drawing/2014/main" id="{6213B86B-BE1C-B014-8D27-935F33F27E1F}"/>
              </a:ext>
            </a:extLst>
          </p:cNvPr>
          <p:cNvSpPr>
            <a:spLocks noEditPoints="1"/>
          </p:cNvSpPr>
          <p:nvPr/>
        </p:nvSpPr>
        <p:spPr bwMode="auto">
          <a:xfrm>
            <a:off x="5876298" y="2100029"/>
            <a:ext cx="400046" cy="400046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73" y="148"/>
              </a:cxn>
              <a:cxn ang="0">
                <a:pos x="137" y="188"/>
              </a:cxn>
              <a:cxn ang="0">
                <a:pos x="137" y="188"/>
              </a:cxn>
              <a:cxn ang="0">
                <a:pos x="128" y="192"/>
              </a:cxn>
              <a:cxn ang="0">
                <a:pos x="119" y="188"/>
              </a:cxn>
              <a:cxn ang="0">
                <a:pos x="119" y="188"/>
              </a:cxn>
              <a:cxn ang="0">
                <a:pos x="83" y="148"/>
              </a:cxn>
              <a:cxn ang="0">
                <a:pos x="83" y="148"/>
              </a:cxn>
              <a:cxn ang="0">
                <a:pos x="80" y="140"/>
              </a:cxn>
              <a:cxn ang="0">
                <a:pos x="92" y="128"/>
              </a:cxn>
              <a:cxn ang="0">
                <a:pos x="101" y="132"/>
              </a:cxn>
              <a:cxn ang="0">
                <a:pos x="101" y="132"/>
              </a:cxn>
              <a:cxn ang="0">
                <a:pos x="116" y="149"/>
              </a:cxn>
              <a:cxn ang="0">
                <a:pos x="116" y="76"/>
              </a:cxn>
              <a:cxn ang="0">
                <a:pos x="128" y="64"/>
              </a:cxn>
              <a:cxn ang="0">
                <a:pos x="140" y="76"/>
              </a:cxn>
              <a:cxn ang="0">
                <a:pos x="140" y="149"/>
              </a:cxn>
              <a:cxn ang="0">
                <a:pos x="155" y="132"/>
              </a:cxn>
              <a:cxn ang="0">
                <a:pos x="155" y="132"/>
              </a:cxn>
              <a:cxn ang="0">
                <a:pos x="164" y="128"/>
              </a:cxn>
              <a:cxn ang="0">
                <a:pos x="176" y="140"/>
              </a:cxn>
              <a:cxn ang="0">
                <a:pos x="173" y="148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73" y="148"/>
                </a:moveTo>
                <a:cubicBezTo>
                  <a:pt x="137" y="188"/>
                  <a:pt x="137" y="188"/>
                  <a:pt x="137" y="188"/>
                </a:cubicBezTo>
                <a:cubicBezTo>
                  <a:pt x="137" y="188"/>
                  <a:pt x="137" y="188"/>
                  <a:pt x="137" y="188"/>
                </a:cubicBezTo>
                <a:cubicBezTo>
                  <a:pt x="135" y="190"/>
                  <a:pt x="132" y="192"/>
                  <a:pt x="128" y="192"/>
                </a:cubicBezTo>
                <a:cubicBezTo>
                  <a:pt x="124" y="192"/>
                  <a:pt x="121" y="190"/>
                  <a:pt x="119" y="188"/>
                </a:cubicBezTo>
                <a:cubicBezTo>
                  <a:pt x="119" y="188"/>
                  <a:pt x="119" y="188"/>
                  <a:pt x="119" y="188"/>
                </a:cubicBezTo>
                <a:cubicBezTo>
                  <a:pt x="83" y="148"/>
                  <a:pt x="83" y="148"/>
                  <a:pt x="83" y="148"/>
                </a:cubicBezTo>
                <a:cubicBezTo>
                  <a:pt x="83" y="148"/>
                  <a:pt x="83" y="148"/>
                  <a:pt x="83" y="148"/>
                </a:cubicBezTo>
                <a:cubicBezTo>
                  <a:pt x="81" y="146"/>
                  <a:pt x="80" y="143"/>
                  <a:pt x="80" y="140"/>
                </a:cubicBezTo>
                <a:cubicBezTo>
                  <a:pt x="80" y="133"/>
                  <a:pt x="85" y="128"/>
                  <a:pt x="92" y="128"/>
                </a:cubicBezTo>
                <a:cubicBezTo>
                  <a:pt x="96" y="128"/>
                  <a:pt x="99" y="130"/>
                  <a:pt x="101" y="132"/>
                </a:cubicBezTo>
                <a:cubicBezTo>
                  <a:pt x="101" y="132"/>
                  <a:pt x="101" y="132"/>
                  <a:pt x="101" y="132"/>
                </a:cubicBezTo>
                <a:cubicBezTo>
                  <a:pt x="116" y="149"/>
                  <a:pt x="116" y="149"/>
                  <a:pt x="116" y="149"/>
                </a:cubicBezTo>
                <a:cubicBezTo>
                  <a:pt x="116" y="76"/>
                  <a:pt x="116" y="76"/>
                  <a:pt x="116" y="76"/>
                </a:cubicBezTo>
                <a:cubicBezTo>
                  <a:pt x="116" y="69"/>
                  <a:pt x="121" y="64"/>
                  <a:pt x="128" y="64"/>
                </a:cubicBezTo>
                <a:cubicBezTo>
                  <a:pt x="135" y="64"/>
                  <a:pt x="140" y="69"/>
                  <a:pt x="140" y="76"/>
                </a:cubicBezTo>
                <a:cubicBezTo>
                  <a:pt x="140" y="149"/>
                  <a:pt x="140" y="149"/>
                  <a:pt x="140" y="149"/>
                </a:cubicBezTo>
                <a:cubicBezTo>
                  <a:pt x="155" y="132"/>
                  <a:pt x="155" y="132"/>
                  <a:pt x="155" y="132"/>
                </a:cubicBezTo>
                <a:cubicBezTo>
                  <a:pt x="155" y="132"/>
                  <a:pt x="155" y="132"/>
                  <a:pt x="155" y="132"/>
                </a:cubicBezTo>
                <a:cubicBezTo>
                  <a:pt x="157" y="130"/>
                  <a:pt x="160" y="128"/>
                  <a:pt x="164" y="128"/>
                </a:cubicBezTo>
                <a:cubicBezTo>
                  <a:pt x="171" y="128"/>
                  <a:pt x="176" y="133"/>
                  <a:pt x="176" y="140"/>
                </a:cubicBezTo>
                <a:cubicBezTo>
                  <a:pt x="176" y="143"/>
                  <a:pt x="175" y="146"/>
                  <a:pt x="173" y="148"/>
                </a:cubicBez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05" name="Freeform 211">
            <a:extLst>
              <a:ext uri="{FF2B5EF4-FFF2-40B4-BE49-F238E27FC236}">
                <a16:creationId xmlns:a16="http://schemas.microsoft.com/office/drawing/2014/main" id="{F83DD481-E16E-4388-1F53-3E7EF57836E4}"/>
              </a:ext>
            </a:extLst>
          </p:cNvPr>
          <p:cNvSpPr>
            <a:spLocks noEditPoints="1"/>
          </p:cNvSpPr>
          <p:nvPr/>
        </p:nvSpPr>
        <p:spPr bwMode="auto">
          <a:xfrm>
            <a:off x="5176217" y="2100029"/>
            <a:ext cx="400046" cy="400046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24" y="128"/>
              </a:cxn>
              <a:cxn ang="0">
                <a:pos x="128" y="232"/>
              </a:cxn>
              <a:cxn ang="0">
                <a:pos x="193" y="209"/>
              </a:cxn>
              <a:cxn ang="0">
                <a:pos x="47" y="63"/>
              </a:cxn>
              <a:cxn ang="0">
                <a:pos x="24" y="128"/>
              </a:cxn>
              <a:cxn ang="0">
                <a:pos x="128" y="24"/>
              </a:cxn>
              <a:cxn ang="0">
                <a:pos x="63" y="47"/>
              </a:cxn>
              <a:cxn ang="0">
                <a:pos x="209" y="193"/>
              </a:cxn>
              <a:cxn ang="0">
                <a:pos x="232" y="128"/>
              </a:cxn>
              <a:cxn ang="0">
                <a:pos x="128" y="24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24" y="128"/>
                </a:moveTo>
                <a:cubicBezTo>
                  <a:pt x="24" y="185"/>
                  <a:pt x="71" y="232"/>
                  <a:pt x="128" y="232"/>
                </a:cubicBezTo>
                <a:cubicBezTo>
                  <a:pt x="152" y="232"/>
                  <a:pt x="175" y="224"/>
                  <a:pt x="193" y="209"/>
                </a:cubicBezTo>
                <a:cubicBezTo>
                  <a:pt x="47" y="63"/>
                  <a:pt x="47" y="63"/>
                  <a:pt x="47" y="63"/>
                </a:cubicBezTo>
                <a:cubicBezTo>
                  <a:pt x="32" y="81"/>
                  <a:pt x="24" y="104"/>
                  <a:pt x="24" y="128"/>
                </a:cubicBezTo>
                <a:moveTo>
                  <a:pt x="128" y="24"/>
                </a:moveTo>
                <a:cubicBezTo>
                  <a:pt x="104" y="24"/>
                  <a:pt x="81" y="32"/>
                  <a:pt x="63" y="47"/>
                </a:cubicBezTo>
                <a:cubicBezTo>
                  <a:pt x="209" y="193"/>
                  <a:pt x="209" y="193"/>
                  <a:pt x="209" y="193"/>
                </a:cubicBezTo>
                <a:cubicBezTo>
                  <a:pt x="224" y="175"/>
                  <a:pt x="232" y="152"/>
                  <a:pt x="232" y="128"/>
                </a:cubicBezTo>
                <a:cubicBezTo>
                  <a:pt x="232" y="71"/>
                  <a:pt x="185" y="24"/>
                  <a:pt x="128" y="24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06" name="Freeform 212">
            <a:extLst>
              <a:ext uri="{FF2B5EF4-FFF2-40B4-BE49-F238E27FC236}">
                <a16:creationId xmlns:a16="http://schemas.microsoft.com/office/drawing/2014/main" id="{8C180FF3-C514-A6D3-EFA7-722539C214AE}"/>
              </a:ext>
            </a:extLst>
          </p:cNvPr>
          <p:cNvSpPr>
            <a:spLocks noEditPoints="1"/>
          </p:cNvSpPr>
          <p:nvPr/>
        </p:nvSpPr>
        <p:spPr bwMode="auto">
          <a:xfrm>
            <a:off x="4474550" y="2100029"/>
            <a:ext cx="401634" cy="400046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72" y="184"/>
              </a:cxn>
              <a:cxn ang="0">
                <a:pos x="164" y="180"/>
              </a:cxn>
              <a:cxn ang="0">
                <a:pos x="128" y="145"/>
              </a:cxn>
              <a:cxn ang="0">
                <a:pos x="92" y="180"/>
              </a:cxn>
              <a:cxn ang="0">
                <a:pos x="84" y="184"/>
              </a:cxn>
              <a:cxn ang="0">
                <a:pos x="72" y="172"/>
              </a:cxn>
              <a:cxn ang="0">
                <a:pos x="76" y="164"/>
              </a:cxn>
              <a:cxn ang="0">
                <a:pos x="111" y="128"/>
              </a:cxn>
              <a:cxn ang="0">
                <a:pos x="76" y="92"/>
              </a:cxn>
              <a:cxn ang="0">
                <a:pos x="72" y="84"/>
              </a:cxn>
              <a:cxn ang="0">
                <a:pos x="84" y="72"/>
              </a:cxn>
              <a:cxn ang="0">
                <a:pos x="92" y="76"/>
              </a:cxn>
              <a:cxn ang="0">
                <a:pos x="128" y="111"/>
              </a:cxn>
              <a:cxn ang="0">
                <a:pos x="164" y="76"/>
              </a:cxn>
              <a:cxn ang="0">
                <a:pos x="172" y="72"/>
              </a:cxn>
              <a:cxn ang="0">
                <a:pos x="184" y="84"/>
              </a:cxn>
              <a:cxn ang="0">
                <a:pos x="180" y="92"/>
              </a:cxn>
              <a:cxn ang="0">
                <a:pos x="145" y="128"/>
              </a:cxn>
              <a:cxn ang="0">
                <a:pos x="180" y="164"/>
              </a:cxn>
              <a:cxn ang="0">
                <a:pos x="184" y="172"/>
              </a:cxn>
              <a:cxn ang="0">
                <a:pos x="172" y="184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72" y="184"/>
                </a:moveTo>
                <a:cubicBezTo>
                  <a:pt x="169" y="184"/>
                  <a:pt x="166" y="183"/>
                  <a:pt x="164" y="180"/>
                </a:cubicBezTo>
                <a:cubicBezTo>
                  <a:pt x="128" y="145"/>
                  <a:pt x="128" y="145"/>
                  <a:pt x="128" y="145"/>
                </a:cubicBezTo>
                <a:cubicBezTo>
                  <a:pt x="92" y="180"/>
                  <a:pt x="92" y="180"/>
                  <a:pt x="92" y="180"/>
                </a:cubicBezTo>
                <a:cubicBezTo>
                  <a:pt x="90" y="183"/>
                  <a:pt x="87" y="184"/>
                  <a:pt x="84" y="184"/>
                </a:cubicBezTo>
                <a:cubicBezTo>
                  <a:pt x="77" y="184"/>
                  <a:pt x="72" y="179"/>
                  <a:pt x="72" y="172"/>
                </a:cubicBezTo>
                <a:cubicBezTo>
                  <a:pt x="72" y="169"/>
                  <a:pt x="73" y="166"/>
                  <a:pt x="76" y="164"/>
                </a:cubicBezTo>
                <a:cubicBezTo>
                  <a:pt x="111" y="128"/>
                  <a:pt x="111" y="128"/>
                  <a:pt x="111" y="128"/>
                </a:cubicBezTo>
                <a:cubicBezTo>
                  <a:pt x="76" y="92"/>
                  <a:pt x="76" y="92"/>
                  <a:pt x="76" y="92"/>
                </a:cubicBezTo>
                <a:cubicBezTo>
                  <a:pt x="73" y="90"/>
                  <a:pt x="72" y="87"/>
                  <a:pt x="72" y="84"/>
                </a:cubicBezTo>
                <a:cubicBezTo>
                  <a:pt x="72" y="77"/>
                  <a:pt x="77" y="72"/>
                  <a:pt x="84" y="72"/>
                </a:cubicBezTo>
                <a:cubicBezTo>
                  <a:pt x="87" y="72"/>
                  <a:pt x="90" y="73"/>
                  <a:pt x="92" y="76"/>
                </a:cubicBezTo>
                <a:cubicBezTo>
                  <a:pt x="128" y="111"/>
                  <a:pt x="128" y="111"/>
                  <a:pt x="128" y="111"/>
                </a:cubicBezTo>
                <a:cubicBezTo>
                  <a:pt x="164" y="76"/>
                  <a:pt x="164" y="76"/>
                  <a:pt x="164" y="76"/>
                </a:cubicBezTo>
                <a:cubicBezTo>
                  <a:pt x="166" y="73"/>
                  <a:pt x="169" y="72"/>
                  <a:pt x="172" y="72"/>
                </a:cubicBezTo>
                <a:cubicBezTo>
                  <a:pt x="179" y="72"/>
                  <a:pt x="184" y="77"/>
                  <a:pt x="184" y="84"/>
                </a:cubicBezTo>
                <a:cubicBezTo>
                  <a:pt x="184" y="87"/>
                  <a:pt x="183" y="90"/>
                  <a:pt x="180" y="92"/>
                </a:cubicBezTo>
                <a:cubicBezTo>
                  <a:pt x="145" y="128"/>
                  <a:pt x="145" y="128"/>
                  <a:pt x="145" y="128"/>
                </a:cubicBezTo>
                <a:cubicBezTo>
                  <a:pt x="180" y="164"/>
                  <a:pt x="180" y="164"/>
                  <a:pt x="180" y="164"/>
                </a:cubicBezTo>
                <a:cubicBezTo>
                  <a:pt x="183" y="166"/>
                  <a:pt x="184" y="169"/>
                  <a:pt x="184" y="172"/>
                </a:cubicBezTo>
                <a:cubicBezTo>
                  <a:pt x="184" y="179"/>
                  <a:pt x="179" y="184"/>
                  <a:pt x="172" y="184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07" name="Freeform 213">
            <a:extLst>
              <a:ext uri="{FF2B5EF4-FFF2-40B4-BE49-F238E27FC236}">
                <a16:creationId xmlns:a16="http://schemas.microsoft.com/office/drawing/2014/main" id="{7C4F70A3-9B22-03CA-736E-AD928D3FCB5A}"/>
              </a:ext>
            </a:extLst>
          </p:cNvPr>
          <p:cNvSpPr>
            <a:spLocks noEditPoints="1"/>
          </p:cNvSpPr>
          <p:nvPr/>
        </p:nvSpPr>
        <p:spPr bwMode="auto">
          <a:xfrm>
            <a:off x="3774469" y="2100029"/>
            <a:ext cx="400046" cy="400046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84" y="104"/>
              </a:cxn>
              <a:cxn ang="0">
                <a:pos x="120" y="168"/>
              </a:cxn>
              <a:cxn ang="0">
                <a:pos x="112" y="172"/>
              </a:cxn>
              <a:cxn ang="0">
                <a:pos x="104" y="168"/>
              </a:cxn>
              <a:cxn ang="0">
                <a:pos x="68" y="132"/>
              </a:cxn>
              <a:cxn ang="0">
                <a:pos x="64" y="124"/>
              </a:cxn>
              <a:cxn ang="0">
                <a:pos x="76" y="112"/>
              </a:cxn>
              <a:cxn ang="0">
                <a:pos x="84" y="116"/>
              </a:cxn>
              <a:cxn ang="0">
                <a:pos x="112" y="143"/>
              </a:cxn>
              <a:cxn ang="0">
                <a:pos x="168" y="88"/>
              </a:cxn>
              <a:cxn ang="0">
                <a:pos x="176" y="84"/>
              </a:cxn>
              <a:cxn ang="0">
                <a:pos x="188" y="96"/>
              </a:cxn>
              <a:cxn ang="0">
                <a:pos x="184" y="104"/>
              </a:cxn>
              <a:cxn ang="0">
                <a:pos x="184" y="84"/>
              </a:cxn>
              <a:cxn ang="0">
                <a:pos x="184" y="84"/>
              </a:cxn>
              <a:cxn ang="0">
                <a:pos x="184" y="84"/>
              </a:cxn>
              <a:cxn ang="0">
                <a:pos x="84" y="184"/>
              </a:cxn>
              <a:cxn ang="0">
                <a:pos x="84" y="184"/>
              </a:cxn>
              <a:cxn ang="0">
                <a:pos x="172" y="184"/>
              </a:cxn>
              <a:cxn ang="0">
                <a:pos x="172" y="184"/>
              </a:cxn>
              <a:cxn ang="0">
                <a:pos x="172" y="184"/>
              </a:cxn>
              <a:cxn ang="0">
                <a:pos x="184" y="172"/>
              </a:cxn>
              <a:cxn ang="0">
                <a:pos x="184" y="172"/>
              </a:cxn>
              <a:cxn ang="0">
                <a:pos x="184" y="172"/>
              </a:cxn>
              <a:cxn ang="0">
                <a:pos x="184" y="172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84" y="104"/>
                </a:moveTo>
                <a:cubicBezTo>
                  <a:pt x="120" y="168"/>
                  <a:pt x="120" y="168"/>
                  <a:pt x="120" y="168"/>
                </a:cubicBezTo>
                <a:cubicBezTo>
                  <a:pt x="118" y="171"/>
                  <a:pt x="115" y="172"/>
                  <a:pt x="112" y="172"/>
                </a:cubicBezTo>
                <a:cubicBezTo>
                  <a:pt x="109" y="172"/>
                  <a:pt x="106" y="171"/>
                  <a:pt x="104" y="168"/>
                </a:cubicBezTo>
                <a:cubicBezTo>
                  <a:pt x="68" y="132"/>
                  <a:pt x="68" y="132"/>
                  <a:pt x="68" y="132"/>
                </a:cubicBezTo>
                <a:cubicBezTo>
                  <a:pt x="65" y="130"/>
                  <a:pt x="64" y="127"/>
                  <a:pt x="64" y="124"/>
                </a:cubicBezTo>
                <a:cubicBezTo>
                  <a:pt x="64" y="117"/>
                  <a:pt x="69" y="112"/>
                  <a:pt x="76" y="112"/>
                </a:cubicBezTo>
                <a:cubicBezTo>
                  <a:pt x="79" y="112"/>
                  <a:pt x="82" y="113"/>
                  <a:pt x="84" y="116"/>
                </a:cubicBezTo>
                <a:cubicBezTo>
                  <a:pt x="112" y="143"/>
                  <a:pt x="112" y="143"/>
                  <a:pt x="112" y="143"/>
                </a:cubicBezTo>
                <a:cubicBezTo>
                  <a:pt x="168" y="88"/>
                  <a:pt x="168" y="88"/>
                  <a:pt x="168" y="88"/>
                </a:cubicBezTo>
                <a:cubicBezTo>
                  <a:pt x="170" y="85"/>
                  <a:pt x="173" y="84"/>
                  <a:pt x="176" y="84"/>
                </a:cubicBezTo>
                <a:cubicBezTo>
                  <a:pt x="183" y="84"/>
                  <a:pt x="188" y="89"/>
                  <a:pt x="188" y="96"/>
                </a:cubicBezTo>
                <a:cubicBezTo>
                  <a:pt x="188" y="99"/>
                  <a:pt x="187" y="102"/>
                  <a:pt x="184" y="104"/>
                </a:cubicBezTo>
                <a:moveTo>
                  <a:pt x="184" y="84"/>
                </a:moveTo>
                <a:cubicBezTo>
                  <a:pt x="184" y="84"/>
                  <a:pt x="184" y="84"/>
                  <a:pt x="184" y="84"/>
                </a:cubicBezTo>
                <a:cubicBezTo>
                  <a:pt x="184" y="84"/>
                  <a:pt x="184" y="84"/>
                  <a:pt x="184" y="84"/>
                </a:cubicBezTo>
                <a:close/>
                <a:moveTo>
                  <a:pt x="84" y="184"/>
                </a:moveTo>
                <a:cubicBezTo>
                  <a:pt x="84" y="184"/>
                  <a:pt x="84" y="184"/>
                  <a:pt x="84" y="184"/>
                </a:cubicBezTo>
                <a:moveTo>
                  <a:pt x="172" y="184"/>
                </a:moveTo>
                <a:cubicBezTo>
                  <a:pt x="172" y="184"/>
                  <a:pt x="172" y="184"/>
                  <a:pt x="172" y="184"/>
                </a:cubicBezTo>
                <a:cubicBezTo>
                  <a:pt x="172" y="184"/>
                  <a:pt x="172" y="184"/>
                  <a:pt x="172" y="184"/>
                </a:cubicBezTo>
                <a:close/>
                <a:moveTo>
                  <a:pt x="184" y="172"/>
                </a:moveTo>
                <a:cubicBezTo>
                  <a:pt x="184" y="172"/>
                  <a:pt x="184" y="172"/>
                  <a:pt x="184" y="172"/>
                </a:cubicBezTo>
                <a:cubicBezTo>
                  <a:pt x="184" y="172"/>
                  <a:pt x="184" y="172"/>
                  <a:pt x="184" y="172"/>
                </a:cubicBezTo>
                <a:cubicBezTo>
                  <a:pt x="184" y="172"/>
                  <a:pt x="184" y="172"/>
                  <a:pt x="184" y="172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08" name="Freeform 214">
            <a:extLst>
              <a:ext uri="{FF2B5EF4-FFF2-40B4-BE49-F238E27FC236}">
                <a16:creationId xmlns:a16="http://schemas.microsoft.com/office/drawing/2014/main" id="{128724D1-46F1-D0B6-A26F-42EA2C2140D6}"/>
              </a:ext>
            </a:extLst>
          </p:cNvPr>
          <p:cNvSpPr>
            <a:spLocks noEditPoints="1"/>
          </p:cNvSpPr>
          <p:nvPr/>
        </p:nvSpPr>
        <p:spPr bwMode="auto">
          <a:xfrm>
            <a:off x="3072802" y="2100029"/>
            <a:ext cx="401634" cy="400046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80" y="140"/>
              </a:cxn>
              <a:cxn ang="0">
                <a:pos x="156" y="140"/>
              </a:cxn>
              <a:cxn ang="0">
                <a:pos x="140" y="140"/>
              </a:cxn>
              <a:cxn ang="0">
                <a:pos x="116" y="140"/>
              </a:cxn>
              <a:cxn ang="0">
                <a:pos x="100" y="140"/>
              </a:cxn>
              <a:cxn ang="0">
                <a:pos x="76" y="140"/>
              </a:cxn>
              <a:cxn ang="0">
                <a:pos x="64" y="128"/>
              </a:cxn>
              <a:cxn ang="0">
                <a:pos x="76" y="116"/>
              </a:cxn>
              <a:cxn ang="0">
                <a:pos x="104" y="116"/>
              </a:cxn>
              <a:cxn ang="0">
                <a:pos x="116" y="116"/>
              </a:cxn>
              <a:cxn ang="0">
                <a:pos x="140" y="116"/>
              </a:cxn>
              <a:cxn ang="0">
                <a:pos x="156" y="116"/>
              </a:cxn>
              <a:cxn ang="0">
                <a:pos x="180" y="116"/>
              </a:cxn>
              <a:cxn ang="0">
                <a:pos x="192" y="128"/>
              </a:cxn>
              <a:cxn ang="0">
                <a:pos x="180" y="140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80" y="140"/>
                </a:moveTo>
                <a:cubicBezTo>
                  <a:pt x="156" y="140"/>
                  <a:pt x="156" y="140"/>
                  <a:pt x="156" y="140"/>
                </a:cubicBezTo>
                <a:cubicBezTo>
                  <a:pt x="140" y="140"/>
                  <a:pt x="140" y="140"/>
                  <a:pt x="140" y="140"/>
                </a:cubicBezTo>
                <a:cubicBezTo>
                  <a:pt x="116" y="140"/>
                  <a:pt x="116" y="140"/>
                  <a:pt x="116" y="140"/>
                </a:cubicBezTo>
                <a:cubicBezTo>
                  <a:pt x="100" y="140"/>
                  <a:pt x="100" y="140"/>
                  <a:pt x="100" y="140"/>
                </a:cubicBezTo>
                <a:cubicBezTo>
                  <a:pt x="76" y="140"/>
                  <a:pt x="76" y="140"/>
                  <a:pt x="76" y="140"/>
                </a:cubicBezTo>
                <a:cubicBezTo>
                  <a:pt x="69" y="140"/>
                  <a:pt x="64" y="135"/>
                  <a:pt x="64" y="128"/>
                </a:cubicBezTo>
                <a:cubicBezTo>
                  <a:pt x="64" y="121"/>
                  <a:pt x="69" y="116"/>
                  <a:pt x="76" y="116"/>
                </a:cubicBezTo>
                <a:cubicBezTo>
                  <a:pt x="104" y="116"/>
                  <a:pt x="104" y="116"/>
                  <a:pt x="104" y="116"/>
                </a:cubicBezTo>
                <a:cubicBezTo>
                  <a:pt x="116" y="116"/>
                  <a:pt x="116" y="116"/>
                  <a:pt x="116" y="116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56" y="116"/>
                  <a:pt x="156" y="116"/>
                  <a:pt x="156" y="116"/>
                </a:cubicBezTo>
                <a:cubicBezTo>
                  <a:pt x="180" y="116"/>
                  <a:pt x="180" y="116"/>
                  <a:pt x="180" y="116"/>
                </a:cubicBezTo>
                <a:cubicBezTo>
                  <a:pt x="187" y="116"/>
                  <a:pt x="192" y="121"/>
                  <a:pt x="192" y="128"/>
                </a:cubicBezTo>
                <a:cubicBezTo>
                  <a:pt x="192" y="135"/>
                  <a:pt x="187" y="140"/>
                  <a:pt x="180" y="140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09" name="Freeform 215">
            <a:extLst>
              <a:ext uri="{FF2B5EF4-FFF2-40B4-BE49-F238E27FC236}">
                <a16:creationId xmlns:a16="http://schemas.microsoft.com/office/drawing/2014/main" id="{100EC8CD-4534-3D06-9053-BA1A2612C804}"/>
              </a:ext>
            </a:extLst>
          </p:cNvPr>
          <p:cNvSpPr>
            <a:spLocks noEditPoints="1"/>
          </p:cNvSpPr>
          <p:nvPr/>
        </p:nvSpPr>
        <p:spPr bwMode="auto">
          <a:xfrm>
            <a:off x="2372720" y="2100029"/>
            <a:ext cx="400046" cy="400046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80" y="140"/>
              </a:cxn>
              <a:cxn ang="0">
                <a:pos x="140" y="140"/>
              </a:cxn>
              <a:cxn ang="0">
                <a:pos x="140" y="180"/>
              </a:cxn>
              <a:cxn ang="0">
                <a:pos x="128" y="192"/>
              </a:cxn>
              <a:cxn ang="0">
                <a:pos x="116" y="180"/>
              </a:cxn>
              <a:cxn ang="0">
                <a:pos x="116" y="140"/>
              </a:cxn>
              <a:cxn ang="0">
                <a:pos x="76" y="140"/>
              </a:cxn>
              <a:cxn ang="0">
                <a:pos x="64" y="128"/>
              </a:cxn>
              <a:cxn ang="0">
                <a:pos x="76" y="116"/>
              </a:cxn>
              <a:cxn ang="0">
                <a:pos x="116" y="116"/>
              </a:cxn>
              <a:cxn ang="0">
                <a:pos x="116" y="76"/>
              </a:cxn>
              <a:cxn ang="0">
                <a:pos x="128" y="64"/>
              </a:cxn>
              <a:cxn ang="0">
                <a:pos x="140" y="76"/>
              </a:cxn>
              <a:cxn ang="0">
                <a:pos x="140" y="116"/>
              </a:cxn>
              <a:cxn ang="0">
                <a:pos x="180" y="116"/>
              </a:cxn>
              <a:cxn ang="0">
                <a:pos x="192" y="128"/>
              </a:cxn>
              <a:cxn ang="0">
                <a:pos x="180" y="140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80" y="140"/>
                </a:moveTo>
                <a:cubicBezTo>
                  <a:pt x="140" y="140"/>
                  <a:pt x="140" y="140"/>
                  <a:pt x="140" y="140"/>
                </a:cubicBezTo>
                <a:cubicBezTo>
                  <a:pt x="140" y="180"/>
                  <a:pt x="140" y="180"/>
                  <a:pt x="140" y="180"/>
                </a:cubicBezTo>
                <a:cubicBezTo>
                  <a:pt x="140" y="187"/>
                  <a:pt x="135" y="192"/>
                  <a:pt x="128" y="192"/>
                </a:cubicBezTo>
                <a:cubicBezTo>
                  <a:pt x="121" y="192"/>
                  <a:pt x="116" y="187"/>
                  <a:pt x="116" y="180"/>
                </a:cubicBezTo>
                <a:cubicBezTo>
                  <a:pt x="116" y="140"/>
                  <a:pt x="116" y="140"/>
                  <a:pt x="116" y="140"/>
                </a:cubicBezTo>
                <a:cubicBezTo>
                  <a:pt x="76" y="140"/>
                  <a:pt x="76" y="140"/>
                  <a:pt x="76" y="140"/>
                </a:cubicBezTo>
                <a:cubicBezTo>
                  <a:pt x="69" y="140"/>
                  <a:pt x="64" y="135"/>
                  <a:pt x="64" y="128"/>
                </a:cubicBezTo>
                <a:cubicBezTo>
                  <a:pt x="64" y="121"/>
                  <a:pt x="69" y="116"/>
                  <a:pt x="76" y="116"/>
                </a:cubicBezTo>
                <a:cubicBezTo>
                  <a:pt x="116" y="116"/>
                  <a:pt x="116" y="116"/>
                  <a:pt x="116" y="116"/>
                </a:cubicBezTo>
                <a:cubicBezTo>
                  <a:pt x="116" y="76"/>
                  <a:pt x="116" y="76"/>
                  <a:pt x="116" y="76"/>
                </a:cubicBezTo>
                <a:cubicBezTo>
                  <a:pt x="116" y="69"/>
                  <a:pt x="121" y="64"/>
                  <a:pt x="128" y="64"/>
                </a:cubicBezTo>
                <a:cubicBezTo>
                  <a:pt x="135" y="64"/>
                  <a:pt x="140" y="69"/>
                  <a:pt x="140" y="76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80" y="116"/>
                  <a:pt x="180" y="116"/>
                  <a:pt x="180" y="116"/>
                </a:cubicBezTo>
                <a:cubicBezTo>
                  <a:pt x="187" y="116"/>
                  <a:pt x="192" y="121"/>
                  <a:pt x="192" y="128"/>
                </a:cubicBezTo>
                <a:cubicBezTo>
                  <a:pt x="192" y="135"/>
                  <a:pt x="187" y="140"/>
                  <a:pt x="180" y="140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10" name="Freeform 216">
            <a:extLst>
              <a:ext uri="{FF2B5EF4-FFF2-40B4-BE49-F238E27FC236}">
                <a16:creationId xmlns:a16="http://schemas.microsoft.com/office/drawing/2014/main" id="{9FB21EA3-7F99-2C80-9890-742B09C10CD7}"/>
              </a:ext>
            </a:extLst>
          </p:cNvPr>
          <p:cNvSpPr>
            <a:spLocks noEditPoints="1"/>
          </p:cNvSpPr>
          <p:nvPr/>
        </p:nvSpPr>
        <p:spPr bwMode="auto">
          <a:xfrm>
            <a:off x="10081544" y="1398362"/>
            <a:ext cx="400046" cy="400046"/>
          </a:xfrm>
          <a:custGeom>
            <a:avLst/>
            <a:gdLst/>
            <a:ahLst/>
            <a:cxnLst>
              <a:cxn ang="0">
                <a:pos x="229" y="140"/>
              </a:cxn>
              <a:cxn ang="0">
                <a:pos x="59" y="53"/>
              </a:cxn>
              <a:cxn ang="0">
                <a:pos x="84" y="39"/>
              </a:cxn>
              <a:cxn ang="0">
                <a:pos x="86" y="43"/>
              </a:cxn>
              <a:cxn ang="0">
                <a:pos x="85" y="47"/>
              </a:cxn>
              <a:cxn ang="0">
                <a:pos x="88" y="51"/>
              </a:cxn>
              <a:cxn ang="0">
                <a:pos x="77" y="59"/>
              </a:cxn>
              <a:cxn ang="0">
                <a:pos x="73" y="67"/>
              </a:cxn>
              <a:cxn ang="0">
                <a:pos x="69" y="74"/>
              </a:cxn>
              <a:cxn ang="0">
                <a:pos x="61" y="71"/>
              </a:cxn>
              <a:cxn ang="0">
                <a:pos x="58" y="67"/>
              </a:cxn>
              <a:cxn ang="0">
                <a:pos x="58" y="60"/>
              </a:cxn>
              <a:cxn ang="0">
                <a:pos x="58" y="56"/>
              </a:cxn>
              <a:cxn ang="0">
                <a:pos x="47" y="66"/>
              </a:cxn>
              <a:cxn ang="0">
                <a:pos x="40" y="74"/>
              </a:cxn>
              <a:cxn ang="0">
                <a:pos x="53" y="94"/>
              </a:cxn>
              <a:cxn ang="0">
                <a:pos x="48" y="103"/>
              </a:cxn>
              <a:cxn ang="0">
                <a:pos x="42" y="103"/>
              </a:cxn>
              <a:cxn ang="0">
                <a:pos x="34" y="113"/>
              </a:cxn>
              <a:cxn ang="0">
                <a:pos x="32" y="113"/>
              </a:cxn>
              <a:cxn ang="0">
                <a:pos x="32" y="116"/>
              </a:cxn>
              <a:cxn ang="0">
                <a:pos x="29" y="134"/>
              </a:cxn>
              <a:cxn ang="0">
                <a:pos x="44" y="154"/>
              </a:cxn>
              <a:cxn ang="0">
                <a:pos x="69" y="187"/>
              </a:cxn>
              <a:cxn ang="0">
                <a:pos x="222" y="132"/>
              </a:cxn>
              <a:cxn ang="0">
                <a:pos x="204" y="140"/>
              </a:cxn>
              <a:cxn ang="0">
                <a:pos x="168" y="115"/>
              </a:cxn>
              <a:cxn ang="0">
                <a:pos x="166" y="135"/>
              </a:cxn>
              <a:cxn ang="0">
                <a:pos x="143" y="104"/>
              </a:cxn>
              <a:cxn ang="0">
                <a:pos x="156" y="93"/>
              </a:cxn>
              <a:cxn ang="0">
                <a:pos x="143" y="101"/>
              </a:cxn>
              <a:cxn ang="0">
                <a:pos x="139" y="105"/>
              </a:cxn>
              <a:cxn ang="0">
                <a:pos x="129" y="98"/>
              </a:cxn>
              <a:cxn ang="0">
                <a:pos x="111" y="105"/>
              </a:cxn>
              <a:cxn ang="0">
                <a:pos x="110" y="91"/>
              </a:cxn>
              <a:cxn ang="0">
                <a:pos x="120" y="81"/>
              </a:cxn>
              <a:cxn ang="0">
                <a:pos x="132" y="79"/>
              </a:cxn>
              <a:cxn ang="0">
                <a:pos x="141" y="70"/>
              </a:cxn>
              <a:cxn ang="0">
                <a:pos x="134" y="71"/>
              </a:cxn>
              <a:cxn ang="0">
                <a:pos x="124" y="72"/>
              </a:cxn>
              <a:cxn ang="0">
                <a:pos x="119" y="67"/>
              </a:cxn>
              <a:cxn ang="0">
                <a:pos x="136" y="53"/>
              </a:cxn>
              <a:cxn ang="0">
                <a:pos x="161" y="59"/>
              </a:cxn>
              <a:cxn ang="0">
                <a:pos x="181" y="41"/>
              </a:cxn>
              <a:cxn ang="0">
                <a:pos x="173" y="91"/>
              </a:cxn>
              <a:cxn ang="0">
                <a:pos x="175" y="100"/>
              </a:cxn>
              <a:cxn ang="0">
                <a:pos x="138" y="28"/>
              </a:cxn>
              <a:cxn ang="0">
                <a:pos x="133" y="30"/>
              </a:cxn>
              <a:cxn ang="0">
                <a:pos x="106" y="76"/>
              </a:cxn>
              <a:cxn ang="0">
                <a:pos x="100" y="84"/>
              </a:cxn>
              <a:cxn ang="0">
                <a:pos x="121" y="106"/>
              </a:cxn>
              <a:cxn ang="0">
                <a:pos x="159" y="133"/>
              </a:cxn>
              <a:cxn ang="0">
                <a:pos x="156" y="171"/>
              </a:cxn>
              <a:cxn ang="0">
                <a:pos x="127" y="166"/>
              </a:cxn>
              <a:cxn ang="0">
                <a:pos x="100" y="143"/>
              </a:cxn>
              <a:cxn ang="0">
                <a:pos x="84" y="62"/>
              </a:cxn>
              <a:cxn ang="0">
                <a:pos x="165" y="169"/>
              </a:cxn>
              <a:cxn ang="0">
                <a:pos x="140" y="107"/>
              </a:cxn>
              <a:cxn ang="0">
                <a:pos x="123" y="99"/>
              </a:cxn>
              <a:cxn ang="0">
                <a:pos x="85" y="48"/>
              </a:cxn>
              <a:cxn ang="0">
                <a:pos x="57" y="96"/>
              </a:cxn>
              <a:cxn ang="0">
                <a:pos x="41" y="137"/>
              </a:cxn>
              <a:cxn ang="0">
                <a:pos x="206" y="140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200" y="53"/>
                </a:moveTo>
                <a:cubicBezTo>
                  <a:pt x="199" y="53"/>
                  <a:pt x="199" y="53"/>
                  <a:pt x="198" y="53"/>
                </a:cubicBezTo>
                <a:cubicBezTo>
                  <a:pt x="198" y="53"/>
                  <a:pt x="198" y="52"/>
                  <a:pt x="198" y="52"/>
                </a:cubicBezTo>
                <a:cubicBezTo>
                  <a:pt x="198" y="52"/>
                  <a:pt x="198" y="52"/>
                  <a:pt x="198" y="51"/>
                </a:cubicBezTo>
                <a:cubicBezTo>
                  <a:pt x="198" y="51"/>
                  <a:pt x="197" y="51"/>
                  <a:pt x="197" y="50"/>
                </a:cubicBezTo>
                <a:cubicBezTo>
                  <a:pt x="197" y="50"/>
                  <a:pt x="197" y="50"/>
                  <a:pt x="197" y="50"/>
                </a:cubicBezTo>
                <a:cubicBezTo>
                  <a:pt x="197" y="51"/>
                  <a:pt x="197" y="51"/>
                  <a:pt x="197" y="51"/>
                </a:cubicBezTo>
                <a:cubicBezTo>
                  <a:pt x="197" y="51"/>
                  <a:pt x="197" y="51"/>
                  <a:pt x="197" y="52"/>
                </a:cubicBezTo>
                <a:cubicBezTo>
                  <a:pt x="197" y="52"/>
                  <a:pt x="197" y="53"/>
                  <a:pt x="197" y="53"/>
                </a:cubicBezTo>
                <a:cubicBezTo>
                  <a:pt x="197" y="54"/>
                  <a:pt x="197" y="54"/>
                  <a:pt x="198" y="54"/>
                </a:cubicBezTo>
                <a:cubicBezTo>
                  <a:pt x="198" y="55"/>
                  <a:pt x="198" y="55"/>
                  <a:pt x="197" y="55"/>
                </a:cubicBezTo>
                <a:cubicBezTo>
                  <a:pt x="197" y="55"/>
                  <a:pt x="197" y="56"/>
                  <a:pt x="197" y="56"/>
                </a:cubicBezTo>
                <a:cubicBezTo>
                  <a:pt x="197" y="56"/>
                  <a:pt x="197" y="57"/>
                  <a:pt x="196" y="57"/>
                </a:cubicBezTo>
                <a:cubicBezTo>
                  <a:pt x="196" y="57"/>
                  <a:pt x="196" y="57"/>
                  <a:pt x="195" y="57"/>
                </a:cubicBezTo>
                <a:cubicBezTo>
                  <a:pt x="196" y="58"/>
                  <a:pt x="196" y="58"/>
                  <a:pt x="196" y="58"/>
                </a:cubicBezTo>
                <a:cubicBezTo>
                  <a:pt x="195" y="58"/>
                  <a:pt x="195" y="58"/>
                  <a:pt x="195" y="58"/>
                </a:cubicBezTo>
                <a:cubicBezTo>
                  <a:pt x="195" y="58"/>
                  <a:pt x="194" y="58"/>
                  <a:pt x="194" y="58"/>
                </a:cubicBezTo>
                <a:cubicBezTo>
                  <a:pt x="194" y="58"/>
                  <a:pt x="193" y="58"/>
                  <a:pt x="193" y="58"/>
                </a:cubicBezTo>
                <a:cubicBezTo>
                  <a:pt x="193" y="59"/>
                  <a:pt x="194" y="59"/>
                  <a:pt x="195" y="59"/>
                </a:cubicBezTo>
                <a:cubicBezTo>
                  <a:pt x="195" y="59"/>
                  <a:pt x="195" y="59"/>
                  <a:pt x="195" y="59"/>
                </a:cubicBezTo>
                <a:cubicBezTo>
                  <a:pt x="196" y="59"/>
                  <a:pt x="196" y="59"/>
                  <a:pt x="196" y="59"/>
                </a:cubicBezTo>
                <a:cubicBezTo>
                  <a:pt x="197" y="58"/>
                  <a:pt x="197" y="58"/>
                  <a:pt x="198" y="58"/>
                </a:cubicBezTo>
                <a:cubicBezTo>
                  <a:pt x="198" y="57"/>
                  <a:pt x="198" y="57"/>
                  <a:pt x="198" y="57"/>
                </a:cubicBezTo>
                <a:cubicBezTo>
                  <a:pt x="199" y="57"/>
                  <a:pt x="199" y="57"/>
                  <a:pt x="199" y="57"/>
                </a:cubicBezTo>
                <a:cubicBezTo>
                  <a:pt x="199" y="56"/>
                  <a:pt x="199" y="56"/>
                  <a:pt x="199" y="56"/>
                </a:cubicBezTo>
                <a:cubicBezTo>
                  <a:pt x="199" y="55"/>
                  <a:pt x="199" y="55"/>
                  <a:pt x="199" y="55"/>
                </a:cubicBezTo>
                <a:cubicBezTo>
                  <a:pt x="199" y="54"/>
                  <a:pt x="200" y="54"/>
                  <a:pt x="201" y="54"/>
                </a:cubicBezTo>
                <a:cubicBezTo>
                  <a:pt x="201" y="54"/>
                  <a:pt x="200" y="53"/>
                  <a:pt x="200" y="53"/>
                </a:cubicBezTo>
                <a:cubicBezTo>
                  <a:pt x="200" y="53"/>
                  <a:pt x="200" y="53"/>
                  <a:pt x="200" y="53"/>
                </a:cubicBezTo>
                <a:moveTo>
                  <a:pt x="203" y="56"/>
                </a:moveTo>
                <a:cubicBezTo>
                  <a:pt x="203" y="56"/>
                  <a:pt x="203" y="56"/>
                  <a:pt x="202" y="56"/>
                </a:cubicBezTo>
                <a:cubicBezTo>
                  <a:pt x="202" y="56"/>
                  <a:pt x="202" y="56"/>
                  <a:pt x="202" y="56"/>
                </a:cubicBezTo>
                <a:cubicBezTo>
                  <a:pt x="202" y="56"/>
                  <a:pt x="203" y="56"/>
                  <a:pt x="203" y="56"/>
                </a:cubicBezTo>
                <a:cubicBezTo>
                  <a:pt x="202" y="55"/>
                  <a:pt x="202" y="55"/>
                  <a:pt x="202" y="55"/>
                </a:cubicBezTo>
                <a:cubicBezTo>
                  <a:pt x="202" y="55"/>
                  <a:pt x="202" y="56"/>
                  <a:pt x="202" y="56"/>
                </a:cubicBezTo>
                <a:cubicBezTo>
                  <a:pt x="202" y="57"/>
                  <a:pt x="203" y="57"/>
                  <a:pt x="203" y="56"/>
                </a:cubicBezTo>
                <a:cubicBezTo>
                  <a:pt x="203" y="56"/>
                  <a:pt x="203" y="56"/>
                  <a:pt x="203" y="56"/>
                </a:cubicBezTo>
                <a:moveTo>
                  <a:pt x="231" y="143"/>
                </a:moveTo>
                <a:cubicBezTo>
                  <a:pt x="231" y="141"/>
                  <a:pt x="231" y="138"/>
                  <a:pt x="232" y="136"/>
                </a:cubicBezTo>
                <a:cubicBezTo>
                  <a:pt x="232" y="136"/>
                  <a:pt x="232" y="136"/>
                  <a:pt x="232" y="136"/>
                </a:cubicBezTo>
                <a:cubicBezTo>
                  <a:pt x="231" y="136"/>
                  <a:pt x="231" y="136"/>
                  <a:pt x="231" y="136"/>
                </a:cubicBezTo>
                <a:cubicBezTo>
                  <a:pt x="231" y="135"/>
                  <a:pt x="231" y="136"/>
                  <a:pt x="230" y="136"/>
                </a:cubicBezTo>
                <a:cubicBezTo>
                  <a:pt x="230" y="136"/>
                  <a:pt x="230" y="136"/>
                  <a:pt x="230" y="136"/>
                </a:cubicBezTo>
                <a:cubicBezTo>
                  <a:pt x="230" y="135"/>
                  <a:pt x="230" y="135"/>
                  <a:pt x="230" y="135"/>
                </a:cubicBezTo>
                <a:cubicBezTo>
                  <a:pt x="229" y="135"/>
                  <a:pt x="229" y="135"/>
                  <a:pt x="229" y="135"/>
                </a:cubicBezTo>
                <a:cubicBezTo>
                  <a:pt x="229" y="135"/>
                  <a:pt x="229" y="135"/>
                  <a:pt x="229" y="136"/>
                </a:cubicBezTo>
                <a:cubicBezTo>
                  <a:pt x="229" y="136"/>
                  <a:pt x="229" y="136"/>
                  <a:pt x="229" y="136"/>
                </a:cubicBezTo>
                <a:cubicBezTo>
                  <a:pt x="228" y="137"/>
                  <a:pt x="227" y="139"/>
                  <a:pt x="228" y="140"/>
                </a:cubicBezTo>
                <a:cubicBezTo>
                  <a:pt x="228" y="140"/>
                  <a:pt x="228" y="140"/>
                  <a:pt x="229" y="140"/>
                </a:cubicBezTo>
                <a:cubicBezTo>
                  <a:pt x="229" y="140"/>
                  <a:pt x="229" y="140"/>
                  <a:pt x="229" y="141"/>
                </a:cubicBezTo>
                <a:cubicBezTo>
                  <a:pt x="229" y="140"/>
                  <a:pt x="229" y="140"/>
                  <a:pt x="229" y="140"/>
                </a:cubicBezTo>
                <a:cubicBezTo>
                  <a:pt x="229" y="142"/>
                  <a:pt x="229" y="143"/>
                  <a:pt x="231" y="142"/>
                </a:cubicBezTo>
                <a:cubicBezTo>
                  <a:pt x="231" y="143"/>
                  <a:pt x="231" y="143"/>
                  <a:pt x="231" y="143"/>
                </a:cubicBezTo>
                <a:moveTo>
                  <a:pt x="28" y="153"/>
                </a:moveTo>
                <a:cubicBezTo>
                  <a:pt x="28" y="152"/>
                  <a:pt x="27" y="152"/>
                  <a:pt x="28" y="151"/>
                </a:cubicBezTo>
                <a:cubicBezTo>
                  <a:pt x="28" y="151"/>
                  <a:pt x="29" y="151"/>
                  <a:pt x="29" y="151"/>
                </a:cubicBezTo>
                <a:cubicBezTo>
                  <a:pt x="29" y="151"/>
                  <a:pt x="29" y="151"/>
                  <a:pt x="29" y="152"/>
                </a:cubicBezTo>
                <a:cubicBezTo>
                  <a:pt x="29" y="152"/>
                  <a:pt x="29" y="151"/>
                  <a:pt x="29" y="151"/>
                </a:cubicBezTo>
                <a:cubicBezTo>
                  <a:pt x="29" y="151"/>
                  <a:pt x="29" y="151"/>
                  <a:pt x="29" y="151"/>
                </a:cubicBezTo>
                <a:cubicBezTo>
                  <a:pt x="30" y="151"/>
                  <a:pt x="31" y="151"/>
                  <a:pt x="31" y="151"/>
                </a:cubicBezTo>
                <a:cubicBezTo>
                  <a:pt x="31" y="150"/>
                  <a:pt x="30" y="150"/>
                  <a:pt x="30" y="150"/>
                </a:cubicBezTo>
                <a:cubicBezTo>
                  <a:pt x="30" y="149"/>
                  <a:pt x="31" y="150"/>
                  <a:pt x="31" y="150"/>
                </a:cubicBezTo>
                <a:cubicBezTo>
                  <a:pt x="31" y="150"/>
                  <a:pt x="31" y="150"/>
                  <a:pt x="31" y="150"/>
                </a:cubicBezTo>
                <a:cubicBezTo>
                  <a:pt x="31" y="149"/>
                  <a:pt x="31" y="149"/>
                  <a:pt x="31" y="149"/>
                </a:cubicBezTo>
                <a:cubicBezTo>
                  <a:pt x="31" y="149"/>
                  <a:pt x="30" y="149"/>
                  <a:pt x="30" y="149"/>
                </a:cubicBezTo>
                <a:cubicBezTo>
                  <a:pt x="30" y="149"/>
                  <a:pt x="30" y="149"/>
                  <a:pt x="29" y="149"/>
                </a:cubicBezTo>
                <a:cubicBezTo>
                  <a:pt x="29" y="149"/>
                  <a:pt x="29" y="149"/>
                  <a:pt x="29" y="149"/>
                </a:cubicBezTo>
                <a:cubicBezTo>
                  <a:pt x="28" y="149"/>
                  <a:pt x="28" y="149"/>
                  <a:pt x="28" y="150"/>
                </a:cubicBezTo>
                <a:cubicBezTo>
                  <a:pt x="28" y="150"/>
                  <a:pt x="28" y="150"/>
                  <a:pt x="28" y="150"/>
                </a:cubicBezTo>
                <a:cubicBezTo>
                  <a:pt x="28" y="150"/>
                  <a:pt x="28" y="151"/>
                  <a:pt x="27" y="151"/>
                </a:cubicBezTo>
                <a:cubicBezTo>
                  <a:pt x="27" y="151"/>
                  <a:pt x="27" y="151"/>
                  <a:pt x="27" y="151"/>
                </a:cubicBezTo>
                <a:cubicBezTo>
                  <a:pt x="27" y="150"/>
                  <a:pt x="27" y="150"/>
                  <a:pt x="27" y="150"/>
                </a:cubicBezTo>
                <a:cubicBezTo>
                  <a:pt x="27" y="150"/>
                  <a:pt x="27" y="150"/>
                  <a:pt x="27" y="150"/>
                </a:cubicBezTo>
                <a:cubicBezTo>
                  <a:pt x="27" y="150"/>
                  <a:pt x="27" y="150"/>
                  <a:pt x="27" y="150"/>
                </a:cubicBezTo>
                <a:cubicBezTo>
                  <a:pt x="27" y="150"/>
                  <a:pt x="27" y="150"/>
                  <a:pt x="26" y="150"/>
                </a:cubicBezTo>
                <a:cubicBezTo>
                  <a:pt x="26" y="150"/>
                  <a:pt x="26" y="150"/>
                  <a:pt x="26" y="150"/>
                </a:cubicBezTo>
                <a:cubicBezTo>
                  <a:pt x="27" y="151"/>
                  <a:pt x="27" y="152"/>
                  <a:pt x="27" y="153"/>
                </a:cubicBezTo>
                <a:cubicBezTo>
                  <a:pt x="27" y="153"/>
                  <a:pt x="27" y="153"/>
                  <a:pt x="28" y="153"/>
                </a:cubicBezTo>
                <a:moveTo>
                  <a:pt x="32" y="112"/>
                </a:moveTo>
                <a:cubicBezTo>
                  <a:pt x="32" y="112"/>
                  <a:pt x="32" y="112"/>
                  <a:pt x="32" y="112"/>
                </a:cubicBezTo>
                <a:cubicBezTo>
                  <a:pt x="32" y="112"/>
                  <a:pt x="32" y="112"/>
                  <a:pt x="32" y="112"/>
                </a:cubicBezTo>
                <a:cubicBezTo>
                  <a:pt x="32" y="112"/>
                  <a:pt x="32" y="112"/>
                  <a:pt x="32" y="112"/>
                </a:cubicBezTo>
                <a:moveTo>
                  <a:pt x="30" y="94"/>
                </a:moveTo>
                <a:cubicBezTo>
                  <a:pt x="30" y="94"/>
                  <a:pt x="30" y="94"/>
                  <a:pt x="30" y="94"/>
                </a:cubicBezTo>
                <a:cubicBezTo>
                  <a:pt x="30" y="94"/>
                  <a:pt x="30" y="93"/>
                  <a:pt x="30" y="93"/>
                </a:cubicBezTo>
                <a:cubicBezTo>
                  <a:pt x="30" y="93"/>
                  <a:pt x="30" y="94"/>
                  <a:pt x="30" y="94"/>
                </a:cubicBezTo>
                <a:moveTo>
                  <a:pt x="59" y="53"/>
                </a:moveTo>
                <a:cubicBezTo>
                  <a:pt x="59" y="53"/>
                  <a:pt x="59" y="53"/>
                  <a:pt x="59" y="53"/>
                </a:cubicBezTo>
                <a:cubicBezTo>
                  <a:pt x="58" y="53"/>
                  <a:pt x="58" y="53"/>
                  <a:pt x="58" y="53"/>
                </a:cubicBezTo>
                <a:cubicBezTo>
                  <a:pt x="58" y="53"/>
                  <a:pt x="58" y="53"/>
                  <a:pt x="58" y="53"/>
                </a:cubicBezTo>
                <a:cubicBezTo>
                  <a:pt x="58" y="53"/>
                  <a:pt x="58" y="53"/>
                  <a:pt x="58" y="53"/>
                </a:cubicBezTo>
                <a:cubicBezTo>
                  <a:pt x="58" y="53"/>
                  <a:pt x="58" y="53"/>
                  <a:pt x="59" y="53"/>
                </a:cubicBezTo>
                <a:cubicBezTo>
                  <a:pt x="59" y="53"/>
                  <a:pt x="59" y="53"/>
                  <a:pt x="59" y="53"/>
                </a:cubicBezTo>
                <a:cubicBezTo>
                  <a:pt x="59" y="53"/>
                  <a:pt x="58" y="53"/>
                  <a:pt x="58" y="53"/>
                </a:cubicBezTo>
                <a:cubicBezTo>
                  <a:pt x="58" y="53"/>
                  <a:pt x="58" y="53"/>
                  <a:pt x="59" y="52"/>
                </a:cubicBezTo>
                <a:cubicBezTo>
                  <a:pt x="58" y="52"/>
                  <a:pt x="57" y="52"/>
                  <a:pt x="57" y="52"/>
                </a:cubicBezTo>
                <a:cubicBezTo>
                  <a:pt x="57" y="52"/>
                  <a:pt x="57" y="52"/>
                  <a:pt x="57" y="52"/>
                </a:cubicBezTo>
                <a:cubicBezTo>
                  <a:pt x="57" y="52"/>
                  <a:pt x="57" y="52"/>
                  <a:pt x="57" y="52"/>
                </a:cubicBezTo>
                <a:cubicBezTo>
                  <a:pt x="58" y="52"/>
                  <a:pt x="58" y="52"/>
                  <a:pt x="58" y="52"/>
                </a:cubicBezTo>
                <a:cubicBezTo>
                  <a:pt x="58" y="52"/>
                  <a:pt x="58" y="52"/>
                  <a:pt x="58" y="52"/>
                </a:cubicBezTo>
                <a:cubicBezTo>
                  <a:pt x="58" y="52"/>
                  <a:pt x="58" y="52"/>
                  <a:pt x="58" y="52"/>
                </a:cubicBezTo>
                <a:cubicBezTo>
                  <a:pt x="58" y="52"/>
                  <a:pt x="58" y="52"/>
                  <a:pt x="58" y="52"/>
                </a:cubicBezTo>
                <a:cubicBezTo>
                  <a:pt x="57" y="52"/>
                  <a:pt x="57" y="52"/>
                  <a:pt x="56" y="53"/>
                </a:cubicBezTo>
                <a:cubicBezTo>
                  <a:pt x="57" y="53"/>
                  <a:pt x="57" y="53"/>
                  <a:pt x="57" y="53"/>
                </a:cubicBezTo>
                <a:cubicBezTo>
                  <a:pt x="57" y="53"/>
                  <a:pt x="58" y="53"/>
                  <a:pt x="58" y="53"/>
                </a:cubicBezTo>
                <a:cubicBezTo>
                  <a:pt x="58" y="53"/>
                  <a:pt x="59" y="53"/>
                  <a:pt x="59" y="53"/>
                </a:cubicBezTo>
                <a:cubicBezTo>
                  <a:pt x="59" y="53"/>
                  <a:pt x="59" y="53"/>
                  <a:pt x="59" y="53"/>
                </a:cubicBezTo>
                <a:cubicBezTo>
                  <a:pt x="59" y="53"/>
                  <a:pt x="59" y="53"/>
                  <a:pt x="59" y="53"/>
                </a:cubicBezTo>
                <a:moveTo>
                  <a:pt x="54" y="55"/>
                </a:moveTo>
                <a:cubicBezTo>
                  <a:pt x="54" y="55"/>
                  <a:pt x="54" y="55"/>
                  <a:pt x="54" y="55"/>
                </a:cubicBezTo>
                <a:cubicBezTo>
                  <a:pt x="54" y="55"/>
                  <a:pt x="54" y="55"/>
                  <a:pt x="54" y="55"/>
                </a:cubicBezTo>
                <a:cubicBezTo>
                  <a:pt x="54" y="55"/>
                  <a:pt x="54" y="55"/>
                  <a:pt x="54" y="55"/>
                </a:cubicBezTo>
                <a:moveTo>
                  <a:pt x="83" y="34"/>
                </a:moveTo>
                <a:cubicBezTo>
                  <a:pt x="83" y="34"/>
                  <a:pt x="83" y="34"/>
                  <a:pt x="83" y="34"/>
                </a:cubicBezTo>
                <a:cubicBezTo>
                  <a:pt x="83" y="35"/>
                  <a:pt x="84" y="35"/>
                  <a:pt x="84" y="35"/>
                </a:cubicBezTo>
                <a:cubicBezTo>
                  <a:pt x="84" y="35"/>
                  <a:pt x="83" y="35"/>
                  <a:pt x="83" y="35"/>
                </a:cubicBezTo>
                <a:cubicBezTo>
                  <a:pt x="83" y="35"/>
                  <a:pt x="83" y="35"/>
                  <a:pt x="83" y="35"/>
                </a:cubicBezTo>
                <a:cubicBezTo>
                  <a:pt x="83" y="35"/>
                  <a:pt x="83" y="35"/>
                  <a:pt x="83" y="35"/>
                </a:cubicBezTo>
                <a:cubicBezTo>
                  <a:pt x="83" y="35"/>
                  <a:pt x="83" y="34"/>
                  <a:pt x="83" y="34"/>
                </a:cubicBezTo>
                <a:cubicBezTo>
                  <a:pt x="83" y="35"/>
                  <a:pt x="82" y="35"/>
                  <a:pt x="82" y="35"/>
                </a:cubicBezTo>
                <a:cubicBezTo>
                  <a:pt x="82" y="35"/>
                  <a:pt x="82" y="35"/>
                  <a:pt x="82" y="35"/>
                </a:cubicBezTo>
                <a:cubicBezTo>
                  <a:pt x="82" y="35"/>
                  <a:pt x="82" y="35"/>
                  <a:pt x="82" y="35"/>
                </a:cubicBezTo>
                <a:cubicBezTo>
                  <a:pt x="82" y="35"/>
                  <a:pt x="82" y="35"/>
                  <a:pt x="82" y="35"/>
                </a:cubicBezTo>
                <a:cubicBezTo>
                  <a:pt x="82" y="35"/>
                  <a:pt x="82" y="36"/>
                  <a:pt x="81" y="36"/>
                </a:cubicBezTo>
                <a:cubicBezTo>
                  <a:pt x="81" y="36"/>
                  <a:pt x="81" y="36"/>
                  <a:pt x="81" y="36"/>
                </a:cubicBezTo>
                <a:cubicBezTo>
                  <a:pt x="81" y="36"/>
                  <a:pt x="82" y="36"/>
                  <a:pt x="82" y="36"/>
                </a:cubicBezTo>
                <a:cubicBezTo>
                  <a:pt x="82" y="36"/>
                  <a:pt x="82" y="35"/>
                  <a:pt x="82" y="35"/>
                </a:cubicBezTo>
                <a:cubicBezTo>
                  <a:pt x="82" y="35"/>
                  <a:pt x="82" y="35"/>
                  <a:pt x="82" y="35"/>
                </a:cubicBezTo>
                <a:cubicBezTo>
                  <a:pt x="83" y="35"/>
                  <a:pt x="83" y="35"/>
                  <a:pt x="83" y="35"/>
                </a:cubicBezTo>
                <a:cubicBezTo>
                  <a:pt x="83" y="35"/>
                  <a:pt x="83" y="36"/>
                  <a:pt x="83" y="36"/>
                </a:cubicBezTo>
                <a:cubicBezTo>
                  <a:pt x="84" y="36"/>
                  <a:pt x="84" y="36"/>
                  <a:pt x="84" y="36"/>
                </a:cubicBezTo>
                <a:cubicBezTo>
                  <a:pt x="84" y="36"/>
                  <a:pt x="84" y="37"/>
                  <a:pt x="84" y="37"/>
                </a:cubicBezTo>
                <a:cubicBezTo>
                  <a:pt x="84" y="37"/>
                  <a:pt x="84" y="36"/>
                  <a:pt x="84" y="36"/>
                </a:cubicBezTo>
                <a:cubicBezTo>
                  <a:pt x="83" y="36"/>
                  <a:pt x="83" y="37"/>
                  <a:pt x="83" y="37"/>
                </a:cubicBezTo>
                <a:cubicBezTo>
                  <a:pt x="83" y="37"/>
                  <a:pt x="83" y="37"/>
                  <a:pt x="82" y="36"/>
                </a:cubicBezTo>
                <a:cubicBezTo>
                  <a:pt x="82" y="36"/>
                  <a:pt x="82" y="36"/>
                  <a:pt x="82" y="36"/>
                </a:cubicBezTo>
                <a:cubicBezTo>
                  <a:pt x="82" y="36"/>
                  <a:pt x="82" y="36"/>
                  <a:pt x="82" y="36"/>
                </a:cubicBezTo>
                <a:cubicBezTo>
                  <a:pt x="82" y="37"/>
                  <a:pt x="82" y="37"/>
                  <a:pt x="82" y="37"/>
                </a:cubicBezTo>
                <a:cubicBezTo>
                  <a:pt x="82" y="37"/>
                  <a:pt x="82" y="37"/>
                  <a:pt x="82" y="37"/>
                </a:cubicBezTo>
                <a:cubicBezTo>
                  <a:pt x="82" y="37"/>
                  <a:pt x="82" y="37"/>
                  <a:pt x="83" y="37"/>
                </a:cubicBezTo>
                <a:cubicBezTo>
                  <a:pt x="83" y="37"/>
                  <a:pt x="83" y="37"/>
                  <a:pt x="83" y="37"/>
                </a:cubicBezTo>
                <a:cubicBezTo>
                  <a:pt x="83" y="37"/>
                  <a:pt x="83" y="37"/>
                  <a:pt x="83" y="37"/>
                </a:cubicBezTo>
                <a:cubicBezTo>
                  <a:pt x="83" y="37"/>
                  <a:pt x="83" y="37"/>
                  <a:pt x="83" y="37"/>
                </a:cubicBezTo>
                <a:cubicBezTo>
                  <a:pt x="83" y="37"/>
                  <a:pt x="83" y="37"/>
                  <a:pt x="83" y="37"/>
                </a:cubicBezTo>
                <a:cubicBezTo>
                  <a:pt x="83" y="37"/>
                  <a:pt x="83" y="37"/>
                  <a:pt x="83" y="37"/>
                </a:cubicBezTo>
                <a:cubicBezTo>
                  <a:pt x="83" y="37"/>
                  <a:pt x="83" y="37"/>
                  <a:pt x="83" y="37"/>
                </a:cubicBezTo>
                <a:cubicBezTo>
                  <a:pt x="83" y="37"/>
                  <a:pt x="82" y="37"/>
                  <a:pt x="82" y="37"/>
                </a:cubicBezTo>
                <a:cubicBezTo>
                  <a:pt x="82" y="37"/>
                  <a:pt x="83" y="38"/>
                  <a:pt x="83" y="38"/>
                </a:cubicBezTo>
                <a:cubicBezTo>
                  <a:pt x="83" y="37"/>
                  <a:pt x="83" y="37"/>
                  <a:pt x="84" y="37"/>
                </a:cubicBezTo>
                <a:cubicBezTo>
                  <a:pt x="84" y="37"/>
                  <a:pt x="84" y="37"/>
                  <a:pt x="84" y="37"/>
                </a:cubicBezTo>
                <a:cubicBezTo>
                  <a:pt x="84" y="38"/>
                  <a:pt x="84" y="38"/>
                  <a:pt x="84" y="38"/>
                </a:cubicBezTo>
                <a:cubicBezTo>
                  <a:pt x="84" y="38"/>
                  <a:pt x="84" y="38"/>
                  <a:pt x="84" y="38"/>
                </a:cubicBezTo>
                <a:cubicBezTo>
                  <a:pt x="85" y="38"/>
                  <a:pt x="85" y="37"/>
                  <a:pt x="85" y="37"/>
                </a:cubicBezTo>
                <a:cubicBezTo>
                  <a:pt x="85" y="37"/>
                  <a:pt x="86" y="37"/>
                  <a:pt x="86" y="38"/>
                </a:cubicBezTo>
                <a:cubicBezTo>
                  <a:pt x="86" y="38"/>
                  <a:pt x="86" y="38"/>
                  <a:pt x="85" y="38"/>
                </a:cubicBezTo>
                <a:cubicBezTo>
                  <a:pt x="85" y="38"/>
                  <a:pt x="85" y="38"/>
                  <a:pt x="85" y="38"/>
                </a:cubicBezTo>
                <a:cubicBezTo>
                  <a:pt x="85" y="38"/>
                  <a:pt x="85" y="38"/>
                  <a:pt x="85" y="38"/>
                </a:cubicBezTo>
                <a:cubicBezTo>
                  <a:pt x="84" y="38"/>
                  <a:pt x="84" y="38"/>
                  <a:pt x="84" y="38"/>
                </a:cubicBezTo>
                <a:cubicBezTo>
                  <a:pt x="84" y="38"/>
                  <a:pt x="83" y="38"/>
                  <a:pt x="83" y="38"/>
                </a:cubicBezTo>
                <a:cubicBezTo>
                  <a:pt x="83" y="38"/>
                  <a:pt x="83" y="38"/>
                  <a:pt x="83" y="38"/>
                </a:cubicBezTo>
                <a:cubicBezTo>
                  <a:pt x="83" y="38"/>
                  <a:pt x="84" y="39"/>
                  <a:pt x="84" y="39"/>
                </a:cubicBezTo>
                <a:cubicBezTo>
                  <a:pt x="84" y="39"/>
                  <a:pt x="83" y="39"/>
                  <a:pt x="83" y="39"/>
                </a:cubicBezTo>
                <a:cubicBezTo>
                  <a:pt x="84" y="39"/>
                  <a:pt x="84" y="39"/>
                  <a:pt x="84" y="39"/>
                </a:cubicBezTo>
                <a:cubicBezTo>
                  <a:pt x="84" y="39"/>
                  <a:pt x="84" y="39"/>
                  <a:pt x="84" y="39"/>
                </a:cubicBezTo>
                <a:cubicBezTo>
                  <a:pt x="84" y="39"/>
                  <a:pt x="84" y="39"/>
                  <a:pt x="84" y="39"/>
                </a:cubicBezTo>
                <a:cubicBezTo>
                  <a:pt x="84" y="39"/>
                  <a:pt x="84" y="39"/>
                  <a:pt x="84" y="39"/>
                </a:cubicBezTo>
                <a:cubicBezTo>
                  <a:pt x="84" y="39"/>
                  <a:pt x="84" y="39"/>
                  <a:pt x="84" y="39"/>
                </a:cubicBezTo>
                <a:cubicBezTo>
                  <a:pt x="84" y="39"/>
                  <a:pt x="84" y="39"/>
                  <a:pt x="84" y="39"/>
                </a:cubicBezTo>
                <a:cubicBezTo>
                  <a:pt x="84" y="39"/>
                  <a:pt x="85" y="39"/>
                  <a:pt x="85" y="39"/>
                </a:cubicBezTo>
                <a:cubicBezTo>
                  <a:pt x="86" y="39"/>
                  <a:pt x="86" y="39"/>
                  <a:pt x="86" y="39"/>
                </a:cubicBezTo>
                <a:cubicBezTo>
                  <a:pt x="86" y="39"/>
                  <a:pt x="87" y="40"/>
                  <a:pt x="86" y="40"/>
                </a:cubicBezTo>
                <a:cubicBezTo>
                  <a:pt x="86" y="40"/>
                  <a:pt x="86" y="40"/>
                  <a:pt x="86" y="40"/>
                </a:cubicBezTo>
                <a:cubicBezTo>
                  <a:pt x="86" y="40"/>
                  <a:pt x="86" y="40"/>
                  <a:pt x="86" y="40"/>
                </a:cubicBezTo>
                <a:cubicBezTo>
                  <a:pt x="85" y="40"/>
                  <a:pt x="85" y="41"/>
                  <a:pt x="85" y="41"/>
                </a:cubicBezTo>
                <a:cubicBezTo>
                  <a:pt x="85" y="41"/>
                  <a:pt x="85" y="41"/>
                  <a:pt x="85" y="41"/>
                </a:cubicBezTo>
                <a:cubicBezTo>
                  <a:pt x="84" y="41"/>
                  <a:pt x="84" y="41"/>
                  <a:pt x="84" y="41"/>
                </a:cubicBezTo>
                <a:cubicBezTo>
                  <a:pt x="84" y="41"/>
                  <a:pt x="83" y="41"/>
                  <a:pt x="83" y="41"/>
                </a:cubicBezTo>
                <a:cubicBezTo>
                  <a:pt x="83" y="41"/>
                  <a:pt x="83" y="41"/>
                  <a:pt x="83" y="41"/>
                </a:cubicBezTo>
                <a:cubicBezTo>
                  <a:pt x="83" y="41"/>
                  <a:pt x="84" y="41"/>
                  <a:pt x="84" y="41"/>
                </a:cubicBezTo>
                <a:cubicBezTo>
                  <a:pt x="84" y="40"/>
                  <a:pt x="84" y="40"/>
                  <a:pt x="84" y="40"/>
                </a:cubicBezTo>
                <a:cubicBezTo>
                  <a:pt x="84" y="40"/>
                  <a:pt x="84" y="40"/>
                  <a:pt x="84" y="40"/>
                </a:cubicBezTo>
                <a:cubicBezTo>
                  <a:pt x="84" y="40"/>
                  <a:pt x="84" y="40"/>
                  <a:pt x="84" y="40"/>
                </a:cubicBezTo>
                <a:cubicBezTo>
                  <a:pt x="84" y="40"/>
                  <a:pt x="84" y="40"/>
                  <a:pt x="84" y="40"/>
                </a:cubicBezTo>
                <a:cubicBezTo>
                  <a:pt x="83" y="40"/>
                  <a:pt x="83" y="41"/>
                  <a:pt x="83" y="41"/>
                </a:cubicBezTo>
                <a:cubicBezTo>
                  <a:pt x="83" y="41"/>
                  <a:pt x="83" y="41"/>
                  <a:pt x="83" y="41"/>
                </a:cubicBezTo>
                <a:cubicBezTo>
                  <a:pt x="83" y="41"/>
                  <a:pt x="82" y="41"/>
                  <a:pt x="82" y="41"/>
                </a:cubicBezTo>
                <a:cubicBezTo>
                  <a:pt x="82" y="41"/>
                  <a:pt x="83" y="41"/>
                  <a:pt x="83" y="41"/>
                </a:cubicBezTo>
                <a:cubicBezTo>
                  <a:pt x="83" y="41"/>
                  <a:pt x="83" y="41"/>
                  <a:pt x="83" y="41"/>
                </a:cubicBezTo>
                <a:cubicBezTo>
                  <a:pt x="83" y="41"/>
                  <a:pt x="82" y="41"/>
                  <a:pt x="82" y="42"/>
                </a:cubicBezTo>
                <a:cubicBezTo>
                  <a:pt x="82" y="42"/>
                  <a:pt x="82" y="42"/>
                  <a:pt x="82" y="42"/>
                </a:cubicBezTo>
                <a:cubicBezTo>
                  <a:pt x="82" y="42"/>
                  <a:pt x="82" y="42"/>
                  <a:pt x="82" y="42"/>
                </a:cubicBezTo>
                <a:cubicBezTo>
                  <a:pt x="82" y="42"/>
                  <a:pt x="81" y="42"/>
                  <a:pt x="81" y="42"/>
                </a:cubicBezTo>
                <a:cubicBezTo>
                  <a:pt x="81" y="42"/>
                  <a:pt x="81" y="42"/>
                  <a:pt x="81" y="42"/>
                </a:cubicBezTo>
                <a:cubicBezTo>
                  <a:pt x="81" y="42"/>
                  <a:pt x="81" y="42"/>
                  <a:pt x="81" y="42"/>
                </a:cubicBezTo>
                <a:cubicBezTo>
                  <a:pt x="81" y="42"/>
                  <a:pt x="81" y="42"/>
                  <a:pt x="81" y="42"/>
                </a:cubicBezTo>
                <a:cubicBezTo>
                  <a:pt x="81" y="43"/>
                  <a:pt x="80" y="43"/>
                  <a:pt x="81" y="43"/>
                </a:cubicBezTo>
                <a:cubicBezTo>
                  <a:pt x="81" y="43"/>
                  <a:pt x="81" y="43"/>
                  <a:pt x="81" y="43"/>
                </a:cubicBezTo>
                <a:cubicBezTo>
                  <a:pt x="81" y="43"/>
                  <a:pt x="81" y="43"/>
                  <a:pt x="82" y="43"/>
                </a:cubicBezTo>
                <a:cubicBezTo>
                  <a:pt x="82" y="42"/>
                  <a:pt x="82" y="42"/>
                  <a:pt x="82" y="42"/>
                </a:cubicBezTo>
                <a:cubicBezTo>
                  <a:pt x="82" y="42"/>
                  <a:pt x="82" y="42"/>
                  <a:pt x="82" y="42"/>
                </a:cubicBezTo>
                <a:cubicBezTo>
                  <a:pt x="82" y="42"/>
                  <a:pt x="83" y="42"/>
                  <a:pt x="83" y="42"/>
                </a:cubicBezTo>
                <a:cubicBezTo>
                  <a:pt x="83" y="42"/>
                  <a:pt x="83" y="42"/>
                  <a:pt x="83" y="42"/>
                </a:cubicBezTo>
                <a:cubicBezTo>
                  <a:pt x="83" y="43"/>
                  <a:pt x="83" y="43"/>
                  <a:pt x="82" y="43"/>
                </a:cubicBezTo>
                <a:cubicBezTo>
                  <a:pt x="82" y="43"/>
                  <a:pt x="82" y="43"/>
                  <a:pt x="82" y="43"/>
                </a:cubicBezTo>
                <a:cubicBezTo>
                  <a:pt x="82" y="43"/>
                  <a:pt x="82" y="43"/>
                  <a:pt x="82" y="43"/>
                </a:cubicBezTo>
                <a:cubicBezTo>
                  <a:pt x="82" y="43"/>
                  <a:pt x="82" y="43"/>
                  <a:pt x="83" y="43"/>
                </a:cubicBezTo>
                <a:cubicBezTo>
                  <a:pt x="83" y="43"/>
                  <a:pt x="83" y="43"/>
                  <a:pt x="83" y="43"/>
                </a:cubicBezTo>
                <a:cubicBezTo>
                  <a:pt x="83" y="43"/>
                  <a:pt x="83" y="43"/>
                  <a:pt x="83" y="43"/>
                </a:cubicBezTo>
                <a:cubicBezTo>
                  <a:pt x="83" y="43"/>
                  <a:pt x="83" y="43"/>
                  <a:pt x="83" y="43"/>
                </a:cubicBezTo>
                <a:cubicBezTo>
                  <a:pt x="83" y="43"/>
                  <a:pt x="83" y="43"/>
                  <a:pt x="83" y="43"/>
                </a:cubicBezTo>
                <a:cubicBezTo>
                  <a:pt x="83" y="43"/>
                  <a:pt x="84" y="43"/>
                  <a:pt x="84" y="43"/>
                </a:cubicBezTo>
                <a:cubicBezTo>
                  <a:pt x="84" y="43"/>
                  <a:pt x="84" y="43"/>
                  <a:pt x="84" y="43"/>
                </a:cubicBezTo>
                <a:cubicBezTo>
                  <a:pt x="84" y="43"/>
                  <a:pt x="84" y="43"/>
                  <a:pt x="84" y="43"/>
                </a:cubicBezTo>
                <a:cubicBezTo>
                  <a:pt x="84" y="44"/>
                  <a:pt x="84" y="44"/>
                  <a:pt x="84" y="44"/>
                </a:cubicBezTo>
                <a:cubicBezTo>
                  <a:pt x="84" y="44"/>
                  <a:pt x="84" y="44"/>
                  <a:pt x="84" y="44"/>
                </a:cubicBezTo>
                <a:cubicBezTo>
                  <a:pt x="84" y="44"/>
                  <a:pt x="84" y="44"/>
                  <a:pt x="84" y="44"/>
                </a:cubicBezTo>
                <a:cubicBezTo>
                  <a:pt x="84" y="44"/>
                  <a:pt x="84" y="44"/>
                  <a:pt x="84" y="44"/>
                </a:cubicBezTo>
                <a:cubicBezTo>
                  <a:pt x="84" y="44"/>
                  <a:pt x="84" y="43"/>
                  <a:pt x="85" y="43"/>
                </a:cubicBezTo>
                <a:cubicBezTo>
                  <a:pt x="85" y="43"/>
                  <a:pt x="85" y="43"/>
                  <a:pt x="86" y="43"/>
                </a:cubicBezTo>
                <a:cubicBezTo>
                  <a:pt x="86" y="44"/>
                  <a:pt x="86" y="43"/>
                  <a:pt x="87" y="43"/>
                </a:cubicBezTo>
                <a:cubicBezTo>
                  <a:pt x="87" y="43"/>
                  <a:pt x="87" y="44"/>
                  <a:pt x="87" y="43"/>
                </a:cubicBezTo>
                <a:cubicBezTo>
                  <a:pt x="87" y="43"/>
                  <a:pt x="87" y="43"/>
                  <a:pt x="87" y="43"/>
                </a:cubicBezTo>
                <a:cubicBezTo>
                  <a:pt x="87" y="43"/>
                  <a:pt x="87" y="43"/>
                  <a:pt x="87" y="43"/>
                </a:cubicBezTo>
                <a:cubicBezTo>
                  <a:pt x="87" y="43"/>
                  <a:pt x="87" y="43"/>
                  <a:pt x="87" y="43"/>
                </a:cubicBezTo>
                <a:cubicBezTo>
                  <a:pt x="87" y="44"/>
                  <a:pt x="87" y="44"/>
                  <a:pt x="87" y="44"/>
                </a:cubicBezTo>
                <a:cubicBezTo>
                  <a:pt x="88" y="44"/>
                  <a:pt x="88" y="44"/>
                  <a:pt x="88" y="44"/>
                </a:cubicBezTo>
                <a:cubicBezTo>
                  <a:pt x="88" y="44"/>
                  <a:pt x="88" y="44"/>
                  <a:pt x="88" y="44"/>
                </a:cubicBezTo>
                <a:cubicBezTo>
                  <a:pt x="88" y="44"/>
                  <a:pt x="88" y="44"/>
                  <a:pt x="88" y="44"/>
                </a:cubicBezTo>
                <a:cubicBezTo>
                  <a:pt x="88" y="44"/>
                  <a:pt x="88" y="44"/>
                  <a:pt x="88" y="44"/>
                </a:cubicBezTo>
                <a:cubicBezTo>
                  <a:pt x="88" y="44"/>
                  <a:pt x="88" y="44"/>
                  <a:pt x="88" y="44"/>
                </a:cubicBezTo>
                <a:cubicBezTo>
                  <a:pt x="88" y="44"/>
                  <a:pt x="88" y="44"/>
                  <a:pt x="88" y="45"/>
                </a:cubicBezTo>
                <a:cubicBezTo>
                  <a:pt x="88" y="45"/>
                  <a:pt x="88" y="44"/>
                  <a:pt x="88" y="44"/>
                </a:cubicBezTo>
                <a:cubicBezTo>
                  <a:pt x="88" y="44"/>
                  <a:pt x="88" y="44"/>
                  <a:pt x="89" y="44"/>
                </a:cubicBezTo>
                <a:cubicBezTo>
                  <a:pt x="89" y="44"/>
                  <a:pt x="89" y="44"/>
                  <a:pt x="89" y="44"/>
                </a:cubicBezTo>
                <a:cubicBezTo>
                  <a:pt x="89" y="44"/>
                  <a:pt x="89" y="44"/>
                  <a:pt x="89" y="45"/>
                </a:cubicBezTo>
                <a:cubicBezTo>
                  <a:pt x="89" y="45"/>
                  <a:pt x="89" y="45"/>
                  <a:pt x="89" y="45"/>
                </a:cubicBezTo>
                <a:cubicBezTo>
                  <a:pt x="89" y="45"/>
                  <a:pt x="89" y="45"/>
                  <a:pt x="89" y="45"/>
                </a:cubicBezTo>
                <a:cubicBezTo>
                  <a:pt x="89" y="45"/>
                  <a:pt x="89" y="45"/>
                  <a:pt x="89" y="45"/>
                </a:cubicBezTo>
                <a:cubicBezTo>
                  <a:pt x="90" y="45"/>
                  <a:pt x="90" y="45"/>
                  <a:pt x="90" y="45"/>
                </a:cubicBezTo>
                <a:cubicBezTo>
                  <a:pt x="90" y="45"/>
                  <a:pt x="90" y="45"/>
                  <a:pt x="90" y="45"/>
                </a:cubicBezTo>
                <a:cubicBezTo>
                  <a:pt x="90" y="45"/>
                  <a:pt x="90" y="45"/>
                  <a:pt x="90" y="45"/>
                </a:cubicBezTo>
                <a:cubicBezTo>
                  <a:pt x="90" y="45"/>
                  <a:pt x="90" y="45"/>
                  <a:pt x="90" y="45"/>
                </a:cubicBezTo>
                <a:cubicBezTo>
                  <a:pt x="90" y="46"/>
                  <a:pt x="91" y="46"/>
                  <a:pt x="90" y="46"/>
                </a:cubicBezTo>
                <a:cubicBezTo>
                  <a:pt x="90" y="46"/>
                  <a:pt x="90" y="46"/>
                  <a:pt x="90" y="46"/>
                </a:cubicBezTo>
                <a:cubicBezTo>
                  <a:pt x="90" y="46"/>
                  <a:pt x="90" y="46"/>
                  <a:pt x="90" y="46"/>
                </a:cubicBezTo>
                <a:cubicBezTo>
                  <a:pt x="90" y="46"/>
                  <a:pt x="89" y="46"/>
                  <a:pt x="89" y="45"/>
                </a:cubicBezTo>
                <a:cubicBezTo>
                  <a:pt x="89" y="45"/>
                  <a:pt x="89" y="45"/>
                  <a:pt x="89" y="45"/>
                </a:cubicBezTo>
                <a:cubicBezTo>
                  <a:pt x="89" y="46"/>
                  <a:pt x="90" y="46"/>
                  <a:pt x="89" y="46"/>
                </a:cubicBezTo>
                <a:cubicBezTo>
                  <a:pt x="89" y="46"/>
                  <a:pt x="89" y="46"/>
                  <a:pt x="89" y="46"/>
                </a:cubicBezTo>
                <a:cubicBezTo>
                  <a:pt x="89" y="46"/>
                  <a:pt x="89" y="47"/>
                  <a:pt x="88" y="46"/>
                </a:cubicBezTo>
                <a:cubicBezTo>
                  <a:pt x="88" y="46"/>
                  <a:pt x="88" y="46"/>
                  <a:pt x="87" y="46"/>
                </a:cubicBezTo>
                <a:cubicBezTo>
                  <a:pt x="87" y="46"/>
                  <a:pt x="87" y="46"/>
                  <a:pt x="87" y="46"/>
                </a:cubicBezTo>
                <a:cubicBezTo>
                  <a:pt x="87" y="46"/>
                  <a:pt x="87" y="46"/>
                  <a:pt x="87" y="46"/>
                </a:cubicBezTo>
                <a:cubicBezTo>
                  <a:pt x="87" y="46"/>
                  <a:pt x="87" y="46"/>
                  <a:pt x="87" y="46"/>
                </a:cubicBezTo>
                <a:cubicBezTo>
                  <a:pt x="87" y="46"/>
                  <a:pt x="87" y="46"/>
                  <a:pt x="87" y="46"/>
                </a:cubicBezTo>
                <a:cubicBezTo>
                  <a:pt x="86" y="45"/>
                  <a:pt x="86" y="45"/>
                  <a:pt x="86" y="45"/>
                </a:cubicBezTo>
                <a:cubicBezTo>
                  <a:pt x="86" y="45"/>
                  <a:pt x="86" y="45"/>
                  <a:pt x="86" y="45"/>
                </a:cubicBezTo>
                <a:cubicBezTo>
                  <a:pt x="85" y="45"/>
                  <a:pt x="85" y="45"/>
                  <a:pt x="85" y="45"/>
                </a:cubicBezTo>
                <a:cubicBezTo>
                  <a:pt x="84" y="45"/>
                  <a:pt x="84" y="46"/>
                  <a:pt x="84" y="46"/>
                </a:cubicBezTo>
                <a:cubicBezTo>
                  <a:pt x="83" y="45"/>
                  <a:pt x="83" y="45"/>
                  <a:pt x="82" y="45"/>
                </a:cubicBezTo>
                <a:cubicBezTo>
                  <a:pt x="82" y="45"/>
                  <a:pt x="82" y="45"/>
                  <a:pt x="81" y="45"/>
                </a:cubicBezTo>
                <a:cubicBezTo>
                  <a:pt x="81" y="45"/>
                  <a:pt x="81" y="45"/>
                  <a:pt x="81" y="45"/>
                </a:cubicBezTo>
                <a:cubicBezTo>
                  <a:pt x="81" y="45"/>
                  <a:pt x="81" y="45"/>
                  <a:pt x="82" y="45"/>
                </a:cubicBezTo>
                <a:cubicBezTo>
                  <a:pt x="82" y="45"/>
                  <a:pt x="82" y="45"/>
                  <a:pt x="82" y="45"/>
                </a:cubicBezTo>
                <a:cubicBezTo>
                  <a:pt x="82" y="45"/>
                  <a:pt x="83" y="45"/>
                  <a:pt x="83" y="46"/>
                </a:cubicBezTo>
                <a:cubicBezTo>
                  <a:pt x="83" y="46"/>
                  <a:pt x="83" y="46"/>
                  <a:pt x="82" y="46"/>
                </a:cubicBezTo>
                <a:cubicBezTo>
                  <a:pt x="82" y="46"/>
                  <a:pt x="82" y="46"/>
                  <a:pt x="82" y="46"/>
                </a:cubicBezTo>
                <a:cubicBezTo>
                  <a:pt x="82" y="46"/>
                  <a:pt x="82" y="46"/>
                  <a:pt x="82" y="46"/>
                </a:cubicBezTo>
                <a:cubicBezTo>
                  <a:pt x="83" y="46"/>
                  <a:pt x="83" y="46"/>
                  <a:pt x="83" y="46"/>
                </a:cubicBezTo>
                <a:cubicBezTo>
                  <a:pt x="83" y="46"/>
                  <a:pt x="83" y="46"/>
                  <a:pt x="83" y="46"/>
                </a:cubicBezTo>
                <a:cubicBezTo>
                  <a:pt x="84" y="46"/>
                  <a:pt x="84" y="46"/>
                  <a:pt x="84" y="46"/>
                </a:cubicBezTo>
                <a:cubicBezTo>
                  <a:pt x="85" y="46"/>
                  <a:pt x="85" y="45"/>
                  <a:pt x="85" y="45"/>
                </a:cubicBezTo>
                <a:cubicBezTo>
                  <a:pt x="85" y="45"/>
                  <a:pt x="85" y="46"/>
                  <a:pt x="85" y="46"/>
                </a:cubicBezTo>
                <a:cubicBezTo>
                  <a:pt x="85" y="46"/>
                  <a:pt x="85" y="46"/>
                  <a:pt x="85" y="46"/>
                </a:cubicBezTo>
                <a:cubicBezTo>
                  <a:pt x="85" y="46"/>
                  <a:pt x="85" y="47"/>
                  <a:pt x="85" y="47"/>
                </a:cubicBezTo>
                <a:cubicBezTo>
                  <a:pt x="85" y="47"/>
                  <a:pt x="84" y="47"/>
                  <a:pt x="84" y="47"/>
                </a:cubicBezTo>
                <a:cubicBezTo>
                  <a:pt x="84" y="47"/>
                  <a:pt x="84" y="47"/>
                  <a:pt x="84" y="47"/>
                </a:cubicBezTo>
                <a:cubicBezTo>
                  <a:pt x="84" y="47"/>
                  <a:pt x="83" y="47"/>
                  <a:pt x="83" y="47"/>
                </a:cubicBezTo>
                <a:cubicBezTo>
                  <a:pt x="83" y="47"/>
                  <a:pt x="83" y="47"/>
                  <a:pt x="83" y="47"/>
                </a:cubicBezTo>
                <a:cubicBezTo>
                  <a:pt x="84" y="48"/>
                  <a:pt x="83" y="48"/>
                  <a:pt x="83" y="49"/>
                </a:cubicBezTo>
                <a:cubicBezTo>
                  <a:pt x="83" y="49"/>
                  <a:pt x="83" y="49"/>
                  <a:pt x="83" y="49"/>
                </a:cubicBezTo>
                <a:cubicBezTo>
                  <a:pt x="83" y="49"/>
                  <a:pt x="83" y="49"/>
                  <a:pt x="83" y="49"/>
                </a:cubicBezTo>
                <a:cubicBezTo>
                  <a:pt x="83" y="49"/>
                  <a:pt x="83" y="48"/>
                  <a:pt x="84" y="48"/>
                </a:cubicBezTo>
                <a:cubicBezTo>
                  <a:pt x="84" y="48"/>
                  <a:pt x="84" y="48"/>
                  <a:pt x="84" y="48"/>
                </a:cubicBezTo>
                <a:cubicBezTo>
                  <a:pt x="84" y="48"/>
                  <a:pt x="85" y="48"/>
                  <a:pt x="85" y="48"/>
                </a:cubicBezTo>
                <a:cubicBezTo>
                  <a:pt x="85" y="48"/>
                  <a:pt x="85" y="48"/>
                  <a:pt x="85" y="48"/>
                </a:cubicBezTo>
                <a:cubicBezTo>
                  <a:pt x="85" y="48"/>
                  <a:pt x="85" y="48"/>
                  <a:pt x="86" y="48"/>
                </a:cubicBezTo>
                <a:cubicBezTo>
                  <a:pt x="86" y="48"/>
                  <a:pt x="86" y="48"/>
                  <a:pt x="86" y="48"/>
                </a:cubicBezTo>
                <a:cubicBezTo>
                  <a:pt x="86" y="48"/>
                  <a:pt x="85" y="48"/>
                  <a:pt x="85" y="48"/>
                </a:cubicBezTo>
                <a:cubicBezTo>
                  <a:pt x="85" y="48"/>
                  <a:pt x="85" y="49"/>
                  <a:pt x="85" y="49"/>
                </a:cubicBezTo>
                <a:cubicBezTo>
                  <a:pt x="85" y="49"/>
                  <a:pt x="84" y="49"/>
                  <a:pt x="84" y="49"/>
                </a:cubicBezTo>
                <a:cubicBezTo>
                  <a:pt x="84" y="49"/>
                  <a:pt x="84" y="49"/>
                  <a:pt x="84" y="49"/>
                </a:cubicBezTo>
                <a:cubicBezTo>
                  <a:pt x="84" y="49"/>
                  <a:pt x="84" y="49"/>
                  <a:pt x="84" y="49"/>
                </a:cubicBezTo>
                <a:cubicBezTo>
                  <a:pt x="84" y="49"/>
                  <a:pt x="84" y="49"/>
                  <a:pt x="85" y="49"/>
                </a:cubicBezTo>
                <a:cubicBezTo>
                  <a:pt x="85" y="49"/>
                  <a:pt x="85" y="49"/>
                  <a:pt x="85" y="49"/>
                </a:cubicBezTo>
                <a:cubicBezTo>
                  <a:pt x="85" y="49"/>
                  <a:pt x="85" y="49"/>
                  <a:pt x="85" y="49"/>
                </a:cubicBezTo>
                <a:cubicBezTo>
                  <a:pt x="85" y="49"/>
                  <a:pt x="86" y="49"/>
                  <a:pt x="86" y="48"/>
                </a:cubicBezTo>
                <a:cubicBezTo>
                  <a:pt x="86" y="48"/>
                  <a:pt x="86" y="48"/>
                  <a:pt x="86" y="48"/>
                </a:cubicBezTo>
                <a:cubicBezTo>
                  <a:pt x="86" y="48"/>
                  <a:pt x="87" y="48"/>
                  <a:pt x="87" y="47"/>
                </a:cubicBezTo>
                <a:cubicBezTo>
                  <a:pt x="87" y="47"/>
                  <a:pt x="87" y="47"/>
                  <a:pt x="87" y="47"/>
                </a:cubicBezTo>
                <a:cubicBezTo>
                  <a:pt x="87" y="47"/>
                  <a:pt x="87" y="47"/>
                  <a:pt x="87" y="48"/>
                </a:cubicBezTo>
                <a:cubicBezTo>
                  <a:pt x="87" y="48"/>
                  <a:pt x="88" y="47"/>
                  <a:pt x="88" y="47"/>
                </a:cubicBezTo>
                <a:cubicBezTo>
                  <a:pt x="88" y="47"/>
                  <a:pt x="89" y="47"/>
                  <a:pt x="89" y="47"/>
                </a:cubicBezTo>
                <a:cubicBezTo>
                  <a:pt x="89" y="47"/>
                  <a:pt x="89" y="47"/>
                  <a:pt x="90" y="47"/>
                </a:cubicBezTo>
                <a:cubicBezTo>
                  <a:pt x="90" y="47"/>
                  <a:pt x="90" y="47"/>
                  <a:pt x="90" y="47"/>
                </a:cubicBezTo>
                <a:cubicBezTo>
                  <a:pt x="90" y="47"/>
                  <a:pt x="90" y="47"/>
                  <a:pt x="90" y="46"/>
                </a:cubicBezTo>
                <a:cubicBezTo>
                  <a:pt x="91" y="47"/>
                  <a:pt x="91" y="47"/>
                  <a:pt x="91" y="47"/>
                </a:cubicBezTo>
                <a:cubicBezTo>
                  <a:pt x="91" y="47"/>
                  <a:pt x="90" y="47"/>
                  <a:pt x="90" y="47"/>
                </a:cubicBezTo>
                <a:cubicBezTo>
                  <a:pt x="90" y="47"/>
                  <a:pt x="90" y="47"/>
                  <a:pt x="90" y="47"/>
                </a:cubicBezTo>
                <a:cubicBezTo>
                  <a:pt x="90" y="47"/>
                  <a:pt x="90" y="47"/>
                  <a:pt x="90" y="48"/>
                </a:cubicBezTo>
                <a:cubicBezTo>
                  <a:pt x="90" y="48"/>
                  <a:pt x="90" y="48"/>
                  <a:pt x="90" y="48"/>
                </a:cubicBezTo>
                <a:cubicBezTo>
                  <a:pt x="90" y="48"/>
                  <a:pt x="90" y="48"/>
                  <a:pt x="90" y="48"/>
                </a:cubicBezTo>
                <a:cubicBezTo>
                  <a:pt x="90" y="48"/>
                  <a:pt x="90" y="48"/>
                  <a:pt x="90" y="48"/>
                </a:cubicBezTo>
                <a:cubicBezTo>
                  <a:pt x="90" y="48"/>
                  <a:pt x="90" y="48"/>
                  <a:pt x="90" y="48"/>
                </a:cubicBezTo>
                <a:cubicBezTo>
                  <a:pt x="90" y="48"/>
                  <a:pt x="90" y="48"/>
                  <a:pt x="90" y="48"/>
                </a:cubicBezTo>
                <a:cubicBezTo>
                  <a:pt x="90" y="48"/>
                  <a:pt x="89" y="48"/>
                  <a:pt x="89" y="48"/>
                </a:cubicBezTo>
                <a:cubicBezTo>
                  <a:pt x="89" y="49"/>
                  <a:pt x="89" y="49"/>
                  <a:pt x="90" y="49"/>
                </a:cubicBezTo>
                <a:cubicBezTo>
                  <a:pt x="90" y="49"/>
                  <a:pt x="90" y="49"/>
                  <a:pt x="90" y="49"/>
                </a:cubicBezTo>
                <a:cubicBezTo>
                  <a:pt x="89" y="49"/>
                  <a:pt x="89" y="49"/>
                  <a:pt x="89" y="49"/>
                </a:cubicBezTo>
                <a:cubicBezTo>
                  <a:pt x="89" y="49"/>
                  <a:pt x="89" y="49"/>
                  <a:pt x="89" y="49"/>
                </a:cubicBezTo>
                <a:cubicBezTo>
                  <a:pt x="89" y="49"/>
                  <a:pt x="89" y="49"/>
                  <a:pt x="89" y="49"/>
                </a:cubicBezTo>
                <a:cubicBezTo>
                  <a:pt x="89" y="49"/>
                  <a:pt x="89" y="50"/>
                  <a:pt x="89" y="50"/>
                </a:cubicBezTo>
                <a:cubicBezTo>
                  <a:pt x="89" y="50"/>
                  <a:pt x="89" y="50"/>
                  <a:pt x="88" y="50"/>
                </a:cubicBezTo>
                <a:cubicBezTo>
                  <a:pt x="89" y="50"/>
                  <a:pt x="89" y="50"/>
                  <a:pt x="89" y="50"/>
                </a:cubicBezTo>
                <a:cubicBezTo>
                  <a:pt x="89" y="50"/>
                  <a:pt x="89" y="50"/>
                  <a:pt x="89" y="50"/>
                </a:cubicBezTo>
                <a:cubicBezTo>
                  <a:pt x="89" y="50"/>
                  <a:pt x="89" y="51"/>
                  <a:pt x="89" y="51"/>
                </a:cubicBezTo>
                <a:cubicBezTo>
                  <a:pt x="88" y="51"/>
                  <a:pt x="88" y="51"/>
                  <a:pt x="88" y="51"/>
                </a:cubicBezTo>
                <a:cubicBezTo>
                  <a:pt x="88" y="51"/>
                  <a:pt x="88" y="51"/>
                  <a:pt x="88" y="51"/>
                </a:cubicBezTo>
                <a:cubicBezTo>
                  <a:pt x="88" y="51"/>
                  <a:pt x="88" y="51"/>
                  <a:pt x="88" y="51"/>
                </a:cubicBezTo>
                <a:cubicBezTo>
                  <a:pt x="88" y="51"/>
                  <a:pt x="88" y="51"/>
                  <a:pt x="88" y="51"/>
                </a:cubicBezTo>
                <a:cubicBezTo>
                  <a:pt x="88" y="51"/>
                  <a:pt x="88" y="51"/>
                  <a:pt x="88" y="51"/>
                </a:cubicBezTo>
                <a:cubicBezTo>
                  <a:pt x="88" y="51"/>
                  <a:pt x="87" y="52"/>
                  <a:pt x="87" y="52"/>
                </a:cubicBezTo>
                <a:cubicBezTo>
                  <a:pt x="87" y="52"/>
                  <a:pt x="87" y="52"/>
                  <a:pt x="87" y="52"/>
                </a:cubicBezTo>
                <a:cubicBezTo>
                  <a:pt x="87" y="52"/>
                  <a:pt x="87" y="52"/>
                  <a:pt x="87" y="52"/>
                </a:cubicBezTo>
                <a:cubicBezTo>
                  <a:pt x="86" y="52"/>
                  <a:pt x="86" y="52"/>
                  <a:pt x="86" y="52"/>
                </a:cubicBezTo>
                <a:cubicBezTo>
                  <a:pt x="86" y="53"/>
                  <a:pt x="86" y="53"/>
                  <a:pt x="85" y="53"/>
                </a:cubicBezTo>
                <a:cubicBezTo>
                  <a:pt x="85" y="53"/>
                  <a:pt x="85" y="53"/>
                  <a:pt x="85" y="53"/>
                </a:cubicBezTo>
                <a:cubicBezTo>
                  <a:pt x="85" y="53"/>
                  <a:pt x="85" y="53"/>
                  <a:pt x="85" y="53"/>
                </a:cubicBezTo>
                <a:cubicBezTo>
                  <a:pt x="85" y="53"/>
                  <a:pt x="84" y="53"/>
                  <a:pt x="84" y="53"/>
                </a:cubicBezTo>
                <a:cubicBezTo>
                  <a:pt x="84" y="53"/>
                  <a:pt x="85" y="53"/>
                  <a:pt x="85" y="53"/>
                </a:cubicBezTo>
                <a:cubicBezTo>
                  <a:pt x="85" y="54"/>
                  <a:pt x="84" y="54"/>
                  <a:pt x="84" y="54"/>
                </a:cubicBezTo>
                <a:cubicBezTo>
                  <a:pt x="84" y="53"/>
                  <a:pt x="84" y="54"/>
                  <a:pt x="84" y="53"/>
                </a:cubicBezTo>
                <a:cubicBezTo>
                  <a:pt x="84" y="54"/>
                  <a:pt x="84" y="54"/>
                  <a:pt x="84" y="54"/>
                </a:cubicBezTo>
                <a:cubicBezTo>
                  <a:pt x="84" y="54"/>
                  <a:pt x="84" y="54"/>
                  <a:pt x="83" y="54"/>
                </a:cubicBezTo>
                <a:cubicBezTo>
                  <a:pt x="83" y="54"/>
                  <a:pt x="83" y="54"/>
                  <a:pt x="83" y="54"/>
                </a:cubicBezTo>
                <a:cubicBezTo>
                  <a:pt x="83" y="54"/>
                  <a:pt x="83" y="54"/>
                  <a:pt x="82" y="54"/>
                </a:cubicBezTo>
                <a:cubicBezTo>
                  <a:pt x="82" y="54"/>
                  <a:pt x="82" y="54"/>
                  <a:pt x="81" y="53"/>
                </a:cubicBezTo>
                <a:cubicBezTo>
                  <a:pt x="81" y="53"/>
                  <a:pt x="81" y="53"/>
                  <a:pt x="81" y="53"/>
                </a:cubicBezTo>
                <a:cubicBezTo>
                  <a:pt x="81" y="54"/>
                  <a:pt x="81" y="54"/>
                  <a:pt x="81" y="54"/>
                </a:cubicBezTo>
                <a:cubicBezTo>
                  <a:pt x="81" y="54"/>
                  <a:pt x="82" y="54"/>
                  <a:pt x="82" y="54"/>
                </a:cubicBezTo>
                <a:cubicBezTo>
                  <a:pt x="82" y="54"/>
                  <a:pt x="82" y="54"/>
                  <a:pt x="82" y="54"/>
                </a:cubicBezTo>
                <a:cubicBezTo>
                  <a:pt x="82" y="54"/>
                  <a:pt x="82" y="54"/>
                  <a:pt x="82" y="54"/>
                </a:cubicBezTo>
                <a:cubicBezTo>
                  <a:pt x="82" y="54"/>
                  <a:pt x="82" y="54"/>
                  <a:pt x="82" y="54"/>
                </a:cubicBezTo>
                <a:cubicBezTo>
                  <a:pt x="83" y="54"/>
                  <a:pt x="82" y="55"/>
                  <a:pt x="82" y="55"/>
                </a:cubicBezTo>
                <a:cubicBezTo>
                  <a:pt x="82" y="55"/>
                  <a:pt x="82" y="55"/>
                  <a:pt x="82" y="55"/>
                </a:cubicBezTo>
                <a:cubicBezTo>
                  <a:pt x="82" y="55"/>
                  <a:pt x="82" y="55"/>
                  <a:pt x="81" y="55"/>
                </a:cubicBezTo>
                <a:cubicBezTo>
                  <a:pt x="81" y="56"/>
                  <a:pt x="82" y="56"/>
                  <a:pt x="81" y="56"/>
                </a:cubicBezTo>
                <a:cubicBezTo>
                  <a:pt x="81" y="56"/>
                  <a:pt x="81" y="56"/>
                  <a:pt x="81" y="56"/>
                </a:cubicBezTo>
                <a:cubicBezTo>
                  <a:pt x="81" y="56"/>
                  <a:pt x="81" y="57"/>
                  <a:pt x="81" y="57"/>
                </a:cubicBezTo>
                <a:cubicBezTo>
                  <a:pt x="81" y="57"/>
                  <a:pt x="81" y="57"/>
                  <a:pt x="81" y="57"/>
                </a:cubicBezTo>
                <a:cubicBezTo>
                  <a:pt x="81" y="57"/>
                  <a:pt x="81" y="57"/>
                  <a:pt x="81" y="57"/>
                </a:cubicBezTo>
                <a:cubicBezTo>
                  <a:pt x="81" y="57"/>
                  <a:pt x="81" y="57"/>
                  <a:pt x="81" y="57"/>
                </a:cubicBezTo>
                <a:cubicBezTo>
                  <a:pt x="81" y="57"/>
                  <a:pt x="81" y="57"/>
                  <a:pt x="81" y="58"/>
                </a:cubicBezTo>
                <a:cubicBezTo>
                  <a:pt x="81" y="58"/>
                  <a:pt x="81" y="58"/>
                  <a:pt x="81" y="58"/>
                </a:cubicBezTo>
                <a:cubicBezTo>
                  <a:pt x="81" y="58"/>
                  <a:pt x="81" y="58"/>
                  <a:pt x="81" y="59"/>
                </a:cubicBezTo>
                <a:cubicBezTo>
                  <a:pt x="81" y="59"/>
                  <a:pt x="81" y="59"/>
                  <a:pt x="80" y="59"/>
                </a:cubicBezTo>
                <a:cubicBezTo>
                  <a:pt x="80" y="59"/>
                  <a:pt x="80" y="59"/>
                  <a:pt x="80" y="59"/>
                </a:cubicBezTo>
                <a:cubicBezTo>
                  <a:pt x="80" y="59"/>
                  <a:pt x="79" y="59"/>
                  <a:pt x="79" y="59"/>
                </a:cubicBezTo>
                <a:cubicBezTo>
                  <a:pt x="79" y="59"/>
                  <a:pt x="80" y="59"/>
                  <a:pt x="80" y="59"/>
                </a:cubicBezTo>
                <a:cubicBezTo>
                  <a:pt x="80" y="59"/>
                  <a:pt x="79" y="59"/>
                  <a:pt x="79" y="59"/>
                </a:cubicBezTo>
                <a:cubicBezTo>
                  <a:pt x="79" y="60"/>
                  <a:pt x="79" y="60"/>
                  <a:pt x="79" y="60"/>
                </a:cubicBezTo>
                <a:cubicBezTo>
                  <a:pt x="79" y="60"/>
                  <a:pt x="79" y="60"/>
                  <a:pt x="79" y="60"/>
                </a:cubicBezTo>
                <a:cubicBezTo>
                  <a:pt x="79" y="60"/>
                  <a:pt x="79" y="60"/>
                  <a:pt x="79" y="60"/>
                </a:cubicBezTo>
                <a:cubicBezTo>
                  <a:pt x="79" y="60"/>
                  <a:pt x="79" y="60"/>
                  <a:pt x="79" y="60"/>
                </a:cubicBezTo>
                <a:cubicBezTo>
                  <a:pt x="79" y="60"/>
                  <a:pt x="78" y="60"/>
                  <a:pt x="78" y="60"/>
                </a:cubicBezTo>
                <a:cubicBezTo>
                  <a:pt x="78" y="60"/>
                  <a:pt x="78" y="60"/>
                  <a:pt x="78" y="60"/>
                </a:cubicBezTo>
                <a:cubicBezTo>
                  <a:pt x="78" y="60"/>
                  <a:pt x="78" y="60"/>
                  <a:pt x="78" y="60"/>
                </a:cubicBezTo>
                <a:cubicBezTo>
                  <a:pt x="78" y="60"/>
                  <a:pt x="78" y="60"/>
                  <a:pt x="78" y="60"/>
                </a:cubicBezTo>
                <a:cubicBezTo>
                  <a:pt x="78" y="60"/>
                  <a:pt x="78" y="61"/>
                  <a:pt x="77" y="61"/>
                </a:cubicBezTo>
                <a:cubicBezTo>
                  <a:pt x="77" y="61"/>
                  <a:pt x="77" y="61"/>
                  <a:pt x="77" y="61"/>
                </a:cubicBezTo>
                <a:cubicBezTo>
                  <a:pt x="77" y="61"/>
                  <a:pt x="77" y="61"/>
                  <a:pt x="77" y="61"/>
                </a:cubicBezTo>
                <a:cubicBezTo>
                  <a:pt x="77" y="61"/>
                  <a:pt x="77" y="61"/>
                  <a:pt x="77" y="61"/>
                </a:cubicBezTo>
                <a:cubicBezTo>
                  <a:pt x="77" y="61"/>
                  <a:pt x="77" y="61"/>
                  <a:pt x="77" y="61"/>
                </a:cubicBezTo>
                <a:cubicBezTo>
                  <a:pt x="77" y="61"/>
                  <a:pt x="77" y="61"/>
                  <a:pt x="77" y="60"/>
                </a:cubicBezTo>
                <a:cubicBezTo>
                  <a:pt x="77" y="60"/>
                  <a:pt x="77" y="60"/>
                  <a:pt x="77" y="60"/>
                </a:cubicBezTo>
                <a:cubicBezTo>
                  <a:pt x="77" y="60"/>
                  <a:pt x="77" y="60"/>
                  <a:pt x="77" y="59"/>
                </a:cubicBezTo>
                <a:cubicBezTo>
                  <a:pt x="77" y="60"/>
                  <a:pt x="77" y="60"/>
                  <a:pt x="77" y="59"/>
                </a:cubicBezTo>
                <a:cubicBezTo>
                  <a:pt x="77" y="60"/>
                  <a:pt x="77" y="60"/>
                  <a:pt x="77" y="60"/>
                </a:cubicBezTo>
                <a:cubicBezTo>
                  <a:pt x="77" y="60"/>
                  <a:pt x="77" y="60"/>
                  <a:pt x="77" y="60"/>
                </a:cubicBezTo>
                <a:cubicBezTo>
                  <a:pt x="77" y="60"/>
                  <a:pt x="77" y="60"/>
                  <a:pt x="77" y="60"/>
                </a:cubicBezTo>
                <a:cubicBezTo>
                  <a:pt x="77" y="60"/>
                  <a:pt x="76" y="60"/>
                  <a:pt x="76" y="60"/>
                </a:cubicBezTo>
                <a:cubicBezTo>
                  <a:pt x="76" y="60"/>
                  <a:pt x="76" y="60"/>
                  <a:pt x="76" y="61"/>
                </a:cubicBezTo>
                <a:cubicBezTo>
                  <a:pt x="76" y="61"/>
                  <a:pt x="77" y="61"/>
                  <a:pt x="76" y="61"/>
                </a:cubicBezTo>
                <a:cubicBezTo>
                  <a:pt x="76" y="61"/>
                  <a:pt x="76" y="61"/>
                  <a:pt x="76" y="61"/>
                </a:cubicBezTo>
                <a:cubicBezTo>
                  <a:pt x="76" y="61"/>
                  <a:pt x="76" y="61"/>
                  <a:pt x="76" y="62"/>
                </a:cubicBezTo>
                <a:cubicBezTo>
                  <a:pt x="76" y="62"/>
                  <a:pt x="76" y="62"/>
                  <a:pt x="75" y="62"/>
                </a:cubicBezTo>
                <a:cubicBezTo>
                  <a:pt x="75" y="62"/>
                  <a:pt x="75" y="62"/>
                  <a:pt x="75" y="62"/>
                </a:cubicBezTo>
                <a:cubicBezTo>
                  <a:pt x="75" y="62"/>
                  <a:pt x="75" y="62"/>
                  <a:pt x="75" y="61"/>
                </a:cubicBezTo>
                <a:cubicBezTo>
                  <a:pt x="75" y="61"/>
                  <a:pt x="75" y="61"/>
                  <a:pt x="75" y="61"/>
                </a:cubicBezTo>
                <a:cubicBezTo>
                  <a:pt x="75" y="61"/>
                  <a:pt x="75" y="61"/>
                  <a:pt x="75" y="61"/>
                </a:cubicBezTo>
                <a:cubicBezTo>
                  <a:pt x="75" y="61"/>
                  <a:pt x="75" y="62"/>
                  <a:pt x="75" y="62"/>
                </a:cubicBezTo>
                <a:cubicBezTo>
                  <a:pt x="75" y="62"/>
                  <a:pt x="75" y="62"/>
                  <a:pt x="75" y="62"/>
                </a:cubicBezTo>
                <a:cubicBezTo>
                  <a:pt x="75" y="62"/>
                  <a:pt x="75" y="62"/>
                  <a:pt x="75" y="62"/>
                </a:cubicBezTo>
                <a:cubicBezTo>
                  <a:pt x="75" y="62"/>
                  <a:pt x="75" y="62"/>
                  <a:pt x="75" y="62"/>
                </a:cubicBezTo>
                <a:cubicBezTo>
                  <a:pt x="75" y="62"/>
                  <a:pt x="75" y="62"/>
                  <a:pt x="75" y="62"/>
                </a:cubicBezTo>
                <a:cubicBezTo>
                  <a:pt x="75" y="62"/>
                  <a:pt x="75" y="62"/>
                  <a:pt x="75" y="62"/>
                </a:cubicBezTo>
                <a:cubicBezTo>
                  <a:pt x="74" y="62"/>
                  <a:pt x="75" y="62"/>
                  <a:pt x="74" y="62"/>
                </a:cubicBezTo>
                <a:cubicBezTo>
                  <a:pt x="74" y="62"/>
                  <a:pt x="74" y="62"/>
                  <a:pt x="74" y="62"/>
                </a:cubicBezTo>
                <a:cubicBezTo>
                  <a:pt x="74" y="62"/>
                  <a:pt x="74" y="62"/>
                  <a:pt x="74" y="62"/>
                </a:cubicBezTo>
                <a:cubicBezTo>
                  <a:pt x="74" y="62"/>
                  <a:pt x="74" y="62"/>
                  <a:pt x="75" y="62"/>
                </a:cubicBezTo>
                <a:cubicBezTo>
                  <a:pt x="75" y="62"/>
                  <a:pt x="75" y="63"/>
                  <a:pt x="75" y="63"/>
                </a:cubicBezTo>
                <a:cubicBezTo>
                  <a:pt x="74" y="63"/>
                  <a:pt x="74" y="63"/>
                  <a:pt x="74" y="63"/>
                </a:cubicBezTo>
                <a:cubicBezTo>
                  <a:pt x="74" y="63"/>
                  <a:pt x="74" y="63"/>
                  <a:pt x="73" y="63"/>
                </a:cubicBezTo>
                <a:cubicBezTo>
                  <a:pt x="73" y="63"/>
                  <a:pt x="73" y="63"/>
                  <a:pt x="73" y="63"/>
                </a:cubicBezTo>
                <a:cubicBezTo>
                  <a:pt x="73" y="64"/>
                  <a:pt x="74" y="63"/>
                  <a:pt x="74" y="64"/>
                </a:cubicBezTo>
                <a:cubicBezTo>
                  <a:pt x="74" y="64"/>
                  <a:pt x="74" y="64"/>
                  <a:pt x="74" y="64"/>
                </a:cubicBezTo>
                <a:cubicBezTo>
                  <a:pt x="74" y="64"/>
                  <a:pt x="74" y="64"/>
                  <a:pt x="74" y="64"/>
                </a:cubicBezTo>
                <a:cubicBezTo>
                  <a:pt x="74" y="64"/>
                  <a:pt x="74" y="64"/>
                  <a:pt x="74" y="64"/>
                </a:cubicBezTo>
                <a:cubicBezTo>
                  <a:pt x="74" y="64"/>
                  <a:pt x="74" y="64"/>
                  <a:pt x="74" y="64"/>
                </a:cubicBezTo>
                <a:cubicBezTo>
                  <a:pt x="74" y="64"/>
                  <a:pt x="74" y="64"/>
                  <a:pt x="74" y="65"/>
                </a:cubicBezTo>
                <a:cubicBezTo>
                  <a:pt x="74" y="65"/>
                  <a:pt x="74" y="65"/>
                  <a:pt x="74" y="65"/>
                </a:cubicBezTo>
                <a:cubicBezTo>
                  <a:pt x="74" y="65"/>
                  <a:pt x="74" y="65"/>
                  <a:pt x="73" y="65"/>
                </a:cubicBezTo>
                <a:cubicBezTo>
                  <a:pt x="73" y="65"/>
                  <a:pt x="73" y="65"/>
                  <a:pt x="73" y="65"/>
                </a:cubicBezTo>
                <a:cubicBezTo>
                  <a:pt x="73" y="65"/>
                  <a:pt x="73" y="65"/>
                  <a:pt x="74" y="65"/>
                </a:cubicBezTo>
                <a:cubicBezTo>
                  <a:pt x="74" y="65"/>
                  <a:pt x="74" y="65"/>
                  <a:pt x="74" y="65"/>
                </a:cubicBezTo>
                <a:cubicBezTo>
                  <a:pt x="74" y="65"/>
                  <a:pt x="74" y="65"/>
                  <a:pt x="74" y="65"/>
                </a:cubicBezTo>
                <a:cubicBezTo>
                  <a:pt x="74" y="65"/>
                  <a:pt x="74" y="66"/>
                  <a:pt x="74" y="66"/>
                </a:cubicBezTo>
                <a:cubicBezTo>
                  <a:pt x="74" y="66"/>
                  <a:pt x="75" y="66"/>
                  <a:pt x="75" y="66"/>
                </a:cubicBezTo>
                <a:cubicBezTo>
                  <a:pt x="74" y="66"/>
                  <a:pt x="74" y="66"/>
                  <a:pt x="74" y="66"/>
                </a:cubicBezTo>
                <a:cubicBezTo>
                  <a:pt x="74" y="66"/>
                  <a:pt x="74" y="66"/>
                  <a:pt x="74" y="66"/>
                </a:cubicBezTo>
                <a:cubicBezTo>
                  <a:pt x="73" y="66"/>
                  <a:pt x="73" y="66"/>
                  <a:pt x="73" y="66"/>
                </a:cubicBezTo>
                <a:cubicBezTo>
                  <a:pt x="73" y="66"/>
                  <a:pt x="73" y="66"/>
                  <a:pt x="73" y="66"/>
                </a:cubicBezTo>
                <a:cubicBezTo>
                  <a:pt x="73" y="66"/>
                  <a:pt x="73" y="66"/>
                  <a:pt x="73" y="66"/>
                </a:cubicBezTo>
                <a:cubicBezTo>
                  <a:pt x="73" y="66"/>
                  <a:pt x="73" y="66"/>
                  <a:pt x="74" y="66"/>
                </a:cubicBezTo>
                <a:cubicBezTo>
                  <a:pt x="74" y="66"/>
                  <a:pt x="74" y="66"/>
                  <a:pt x="74" y="66"/>
                </a:cubicBezTo>
                <a:cubicBezTo>
                  <a:pt x="74" y="66"/>
                  <a:pt x="74" y="66"/>
                  <a:pt x="74" y="66"/>
                </a:cubicBezTo>
                <a:cubicBezTo>
                  <a:pt x="74" y="66"/>
                  <a:pt x="74" y="66"/>
                  <a:pt x="74" y="67"/>
                </a:cubicBezTo>
                <a:cubicBezTo>
                  <a:pt x="74" y="67"/>
                  <a:pt x="74" y="67"/>
                  <a:pt x="74" y="67"/>
                </a:cubicBezTo>
                <a:cubicBezTo>
                  <a:pt x="74" y="67"/>
                  <a:pt x="74" y="67"/>
                  <a:pt x="73" y="67"/>
                </a:cubicBezTo>
                <a:cubicBezTo>
                  <a:pt x="73" y="67"/>
                  <a:pt x="73" y="67"/>
                  <a:pt x="73" y="67"/>
                </a:cubicBezTo>
                <a:cubicBezTo>
                  <a:pt x="73" y="67"/>
                  <a:pt x="74" y="67"/>
                  <a:pt x="74" y="67"/>
                </a:cubicBezTo>
                <a:cubicBezTo>
                  <a:pt x="74" y="67"/>
                  <a:pt x="74" y="67"/>
                  <a:pt x="74" y="67"/>
                </a:cubicBezTo>
                <a:cubicBezTo>
                  <a:pt x="73" y="67"/>
                  <a:pt x="73" y="67"/>
                  <a:pt x="73" y="67"/>
                </a:cubicBezTo>
                <a:cubicBezTo>
                  <a:pt x="73" y="67"/>
                  <a:pt x="73" y="67"/>
                  <a:pt x="73" y="67"/>
                </a:cubicBezTo>
                <a:cubicBezTo>
                  <a:pt x="73" y="67"/>
                  <a:pt x="73" y="67"/>
                  <a:pt x="74" y="67"/>
                </a:cubicBezTo>
                <a:cubicBezTo>
                  <a:pt x="74" y="67"/>
                  <a:pt x="74" y="67"/>
                  <a:pt x="74" y="67"/>
                </a:cubicBezTo>
                <a:cubicBezTo>
                  <a:pt x="74" y="68"/>
                  <a:pt x="74" y="68"/>
                  <a:pt x="74" y="68"/>
                </a:cubicBezTo>
                <a:cubicBezTo>
                  <a:pt x="73" y="68"/>
                  <a:pt x="73" y="67"/>
                  <a:pt x="73" y="67"/>
                </a:cubicBezTo>
                <a:cubicBezTo>
                  <a:pt x="73" y="67"/>
                  <a:pt x="73" y="67"/>
                  <a:pt x="73" y="67"/>
                </a:cubicBezTo>
                <a:cubicBezTo>
                  <a:pt x="73" y="68"/>
                  <a:pt x="73" y="68"/>
                  <a:pt x="73" y="68"/>
                </a:cubicBezTo>
                <a:cubicBezTo>
                  <a:pt x="73" y="68"/>
                  <a:pt x="73" y="68"/>
                  <a:pt x="73" y="68"/>
                </a:cubicBezTo>
                <a:cubicBezTo>
                  <a:pt x="73" y="68"/>
                  <a:pt x="73" y="68"/>
                  <a:pt x="73" y="68"/>
                </a:cubicBezTo>
                <a:cubicBezTo>
                  <a:pt x="73" y="68"/>
                  <a:pt x="73" y="68"/>
                  <a:pt x="73" y="68"/>
                </a:cubicBezTo>
                <a:cubicBezTo>
                  <a:pt x="72" y="68"/>
                  <a:pt x="72" y="69"/>
                  <a:pt x="72" y="69"/>
                </a:cubicBezTo>
                <a:cubicBezTo>
                  <a:pt x="72" y="69"/>
                  <a:pt x="72" y="69"/>
                  <a:pt x="72" y="69"/>
                </a:cubicBezTo>
                <a:cubicBezTo>
                  <a:pt x="72" y="69"/>
                  <a:pt x="73" y="69"/>
                  <a:pt x="73" y="69"/>
                </a:cubicBezTo>
                <a:cubicBezTo>
                  <a:pt x="73" y="69"/>
                  <a:pt x="73" y="69"/>
                  <a:pt x="73" y="69"/>
                </a:cubicBezTo>
                <a:cubicBezTo>
                  <a:pt x="73" y="69"/>
                  <a:pt x="73" y="69"/>
                  <a:pt x="73" y="69"/>
                </a:cubicBezTo>
                <a:cubicBezTo>
                  <a:pt x="73" y="69"/>
                  <a:pt x="72" y="69"/>
                  <a:pt x="72" y="69"/>
                </a:cubicBezTo>
                <a:cubicBezTo>
                  <a:pt x="72" y="69"/>
                  <a:pt x="72" y="69"/>
                  <a:pt x="73" y="70"/>
                </a:cubicBezTo>
                <a:cubicBezTo>
                  <a:pt x="73" y="70"/>
                  <a:pt x="73" y="70"/>
                  <a:pt x="73" y="70"/>
                </a:cubicBezTo>
                <a:cubicBezTo>
                  <a:pt x="73" y="70"/>
                  <a:pt x="73" y="71"/>
                  <a:pt x="73" y="71"/>
                </a:cubicBezTo>
                <a:cubicBezTo>
                  <a:pt x="73" y="71"/>
                  <a:pt x="73" y="71"/>
                  <a:pt x="73" y="71"/>
                </a:cubicBezTo>
                <a:cubicBezTo>
                  <a:pt x="73" y="71"/>
                  <a:pt x="73" y="71"/>
                  <a:pt x="73" y="71"/>
                </a:cubicBezTo>
                <a:cubicBezTo>
                  <a:pt x="73" y="71"/>
                  <a:pt x="73" y="71"/>
                  <a:pt x="73" y="71"/>
                </a:cubicBezTo>
                <a:cubicBezTo>
                  <a:pt x="73" y="71"/>
                  <a:pt x="73" y="71"/>
                  <a:pt x="73" y="71"/>
                </a:cubicBezTo>
                <a:cubicBezTo>
                  <a:pt x="73" y="71"/>
                  <a:pt x="73" y="72"/>
                  <a:pt x="73" y="72"/>
                </a:cubicBezTo>
                <a:cubicBezTo>
                  <a:pt x="73" y="72"/>
                  <a:pt x="73" y="72"/>
                  <a:pt x="73" y="72"/>
                </a:cubicBezTo>
                <a:cubicBezTo>
                  <a:pt x="72" y="72"/>
                  <a:pt x="72" y="72"/>
                  <a:pt x="72" y="72"/>
                </a:cubicBezTo>
                <a:cubicBezTo>
                  <a:pt x="72" y="72"/>
                  <a:pt x="72" y="72"/>
                  <a:pt x="72" y="72"/>
                </a:cubicBezTo>
                <a:cubicBezTo>
                  <a:pt x="72" y="72"/>
                  <a:pt x="72" y="72"/>
                  <a:pt x="73" y="72"/>
                </a:cubicBezTo>
                <a:cubicBezTo>
                  <a:pt x="73" y="72"/>
                  <a:pt x="73" y="72"/>
                  <a:pt x="73" y="72"/>
                </a:cubicBezTo>
                <a:cubicBezTo>
                  <a:pt x="72" y="72"/>
                  <a:pt x="73" y="72"/>
                  <a:pt x="72" y="73"/>
                </a:cubicBezTo>
                <a:cubicBezTo>
                  <a:pt x="72" y="73"/>
                  <a:pt x="72" y="73"/>
                  <a:pt x="72" y="73"/>
                </a:cubicBezTo>
                <a:cubicBezTo>
                  <a:pt x="72" y="73"/>
                  <a:pt x="72" y="73"/>
                  <a:pt x="72" y="73"/>
                </a:cubicBezTo>
                <a:cubicBezTo>
                  <a:pt x="72" y="73"/>
                  <a:pt x="72" y="73"/>
                  <a:pt x="72" y="73"/>
                </a:cubicBezTo>
                <a:cubicBezTo>
                  <a:pt x="72" y="73"/>
                  <a:pt x="72" y="73"/>
                  <a:pt x="72" y="73"/>
                </a:cubicBezTo>
                <a:cubicBezTo>
                  <a:pt x="72" y="73"/>
                  <a:pt x="72" y="73"/>
                  <a:pt x="72" y="73"/>
                </a:cubicBezTo>
                <a:cubicBezTo>
                  <a:pt x="72" y="73"/>
                  <a:pt x="72" y="73"/>
                  <a:pt x="73" y="73"/>
                </a:cubicBezTo>
                <a:cubicBezTo>
                  <a:pt x="73" y="73"/>
                  <a:pt x="73" y="73"/>
                  <a:pt x="73" y="73"/>
                </a:cubicBezTo>
                <a:cubicBezTo>
                  <a:pt x="73" y="73"/>
                  <a:pt x="72" y="74"/>
                  <a:pt x="71" y="74"/>
                </a:cubicBezTo>
                <a:cubicBezTo>
                  <a:pt x="71" y="74"/>
                  <a:pt x="72" y="74"/>
                  <a:pt x="72" y="74"/>
                </a:cubicBezTo>
                <a:cubicBezTo>
                  <a:pt x="72" y="74"/>
                  <a:pt x="72" y="74"/>
                  <a:pt x="72" y="74"/>
                </a:cubicBezTo>
                <a:cubicBezTo>
                  <a:pt x="72" y="74"/>
                  <a:pt x="73" y="74"/>
                  <a:pt x="72" y="74"/>
                </a:cubicBezTo>
                <a:cubicBezTo>
                  <a:pt x="72" y="74"/>
                  <a:pt x="72" y="74"/>
                  <a:pt x="72" y="74"/>
                </a:cubicBezTo>
                <a:cubicBezTo>
                  <a:pt x="72" y="74"/>
                  <a:pt x="72" y="74"/>
                  <a:pt x="72" y="74"/>
                </a:cubicBezTo>
                <a:cubicBezTo>
                  <a:pt x="72" y="74"/>
                  <a:pt x="72" y="74"/>
                  <a:pt x="71" y="74"/>
                </a:cubicBezTo>
                <a:cubicBezTo>
                  <a:pt x="71" y="74"/>
                  <a:pt x="71" y="74"/>
                  <a:pt x="71" y="74"/>
                </a:cubicBezTo>
                <a:cubicBezTo>
                  <a:pt x="70" y="74"/>
                  <a:pt x="70" y="75"/>
                  <a:pt x="70" y="75"/>
                </a:cubicBezTo>
                <a:cubicBezTo>
                  <a:pt x="70" y="75"/>
                  <a:pt x="70" y="75"/>
                  <a:pt x="70" y="75"/>
                </a:cubicBezTo>
                <a:cubicBezTo>
                  <a:pt x="70" y="75"/>
                  <a:pt x="70" y="75"/>
                  <a:pt x="70" y="75"/>
                </a:cubicBezTo>
                <a:cubicBezTo>
                  <a:pt x="69" y="75"/>
                  <a:pt x="69" y="75"/>
                  <a:pt x="69" y="75"/>
                </a:cubicBezTo>
                <a:cubicBezTo>
                  <a:pt x="69" y="75"/>
                  <a:pt x="70" y="74"/>
                  <a:pt x="69" y="74"/>
                </a:cubicBezTo>
                <a:cubicBezTo>
                  <a:pt x="69" y="74"/>
                  <a:pt x="69" y="74"/>
                  <a:pt x="69" y="74"/>
                </a:cubicBezTo>
                <a:cubicBezTo>
                  <a:pt x="69" y="74"/>
                  <a:pt x="69" y="74"/>
                  <a:pt x="70" y="74"/>
                </a:cubicBezTo>
                <a:cubicBezTo>
                  <a:pt x="69" y="74"/>
                  <a:pt x="69" y="74"/>
                  <a:pt x="69" y="74"/>
                </a:cubicBezTo>
                <a:cubicBezTo>
                  <a:pt x="69" y="74"/>
                  <a:pt x="69" y="74"/>
                  <a:pt x="69" y="74"/>
                </a:cubicBezTo>
                <a:cubicBezTo>
                  <a:pt x="69" y="74"/>
                  <a:pt x="69" y="74"/>
                  <a:pt x="69" y="74"/>
                </a:cubicBezTo>
                <a:cubicBezTo>
                  <a:pt x="69" y="74"/>
                  <a:pt x="69" y="74"/>
                  <a:pt x="69" y="74"/>
                </a:cubicBezTo>
                <a:cubicBezTo>
                  <a:pt x="68" y="74"/>
                  <a:pt x="69" y="74"/>
                  <a:pt x="68" y="74"/>
                </a:cubicBezTo>
                <a:cubicBezTo>
                  <a:pt x="68" y="74"/>
                  <a:pt x="68" y="74"/>
                  <a:pt x="68" y="74"/>
                </a:cubicBezTo>
                <a:cubicBezTo>
                  <a:pt x="68" y="74"/>
                  <a:pt x="68" y="74"/>
                  <a:pt x="68" y="74"/>
                </a:cubicBezTo>
                <a:cubicBezTo>
                  <a:pt x="68" y="74"/>
                  <a:pt x="68" y="74"/>
                  <a:pt x="68" y="74"/>
                </a:cubicBezTo>
                <a:cubicBezTo>
                  <a:pt x="68" y="74"/>
                  <a:pt x="68" y="74"/>
                  <a:pt x="68" y="74"/>
                </a:cubicBezTo>
                <a:cubicBezTo>
                  <a:pt x="68" y="74"/>
                  <a:pt x="68" y="74"/>
                  <a:pt x="68" y="74"/>
                </a:cubicBezTo>
                <a:cubicBezTo>
                  <a:pt x="68" y="74"/>
                  <a:pt x="68" y="73"/>
                  <a:pt x="68" y="73"/>
                </a:cubicBezTo>
                <a:cubicBezTo>
                  <a:pt x="68" y="73"/>
                  <a:pt x="69" y="73"/>
                  <a:pt x="69" y="73"/>
                </a:cubicBezTo>
                <a:cubicBezTo>
                  <a:pt x="69" y="73"/>
                  <a:pt x="68" y="73"/>
                  <a:pt x="68" y="73"/>
                </a:cubicBezTo>
                <a:cubicBezTo>
                  <a:pt x="68" y="73"/>
                  <a:pt x="68" y="73"/>
                  <a:pt x="68" y="73"/>
                </a:cubicBezTo>
                <a:cubicBezTo>
                  <a:pt x="68" y="73"/>
                  <a:pt x="68" y="73"/>
                  <a:pt x="68" y="73"/>
                </a:cubicBezTo>
                <a:cubicBezTo>
                  <a:pt x="68" y="73"/>
                  <a:pt x="68" y="73"/>
                  <a:pt x="68" y="73"/>
                </a:cubicBezTo>
                <a:cubicBezTo>
                  <a:pt x="68" y="73"/>
                  <a:pt x="67" y="73"/>
                  <a:pt x="67" y="73"/>
                </a:cubicBezTo>
                <a:cubicBezTo>
                  <a:pt x="67" y="73"/>
                  <a:pt x="68" y="73"/>
                  <a:pt x="68" y="73"/>
                </a:cubicBezTo>
                <a:cubicBezTo>
                  <a:pt x="68" y="73"/>
                  <a:pt x="68" y="73"/>
                  <a:pt x="68" y="73"/>
                </a:cubicBezTo>
                <a:cubicBezTo>
                  <a:pt x="68" y="73"/>
                  <a:pt x="68" y="72"/>
                  <a:pt x="67" y="72"/>
                </a:cubicBezTo>
                <a:cubicBezTo>
                  <a:pt x="67" y="72"/>
                  <a:pt x="67" y="73"/>
                  <a:pt x="67" y="73"/>
                </a:cubicBezTo>
                <a:cubicBezTo>
                  <a:pt x="67" y="73"/>
                  <a:pt x="67" y="73"/>
                  <a:pt x="67" y="73"/>
                </a:cubicBezTo>
                <a:cubicBezTo>
                  <a:pt x="67" y="73"/>
                  <a:pt x="67" y="73"/>
                  <a:pt x="66" y="73"/>
                </a:cubicBezTo>
                <a:cubicBezTo>
                  <a:pt x="66" y="73"/>
                  <a:pt x="66" y="73"/>
                  <a:pt x="66" y="73"/>
                </a:cubicBezTo>
                <a:cubicBezTo>
                  <a:pt x="66" y="73"/>
                  <a:pt x="66" y="73"/>
                  <a:pt x="66" y="73"/>
                </a:cubicBezTo>
                <a:cubicBezTo>
                  <a:pt x="66" y="73"/>
                  <a:pt x="66" y="73"/>
                  <a:pt x="66" y="73"/>
                </a:cubicBezTo>
                <a:cubicBezTo>
                  <a:pt x="66" y="73"/>
                  <a:pt x="66" y="73"/>
                  <a:pt x="66" y="73"/>
                </a:cubicBezTo>
                <a:cubicBezTo>
                  <a:pt x="66" y="73"/>
                  <a:pt x="66" y="73"/>
                  <a:pt x="66" y="73"/>
                </a:cubicBezTo>
                <a:cubicBezTo>
                  <a:pt x="66" y="73"/>
                  <a:pt x="66" y="73"/>
                  <a:pt x="66" y="73"/>
                </a:cubicBezTo>
                <a:cubicBezTo>
                  <a:pt x="66" y="73"/>
                  <a:pt x="66" y="73"/>
                  <a:pt x="65" y="73"/>
                </a:cubicBezTo>
                <a:cubicBezTo>
                  <a:pt x="65" y="73"/>
                  <a:pt x="65" y="74"/>
                  <a:pt x="65" y="74"/>
                </a:cubicBezTo>
                <a:cubicBezTo>
                  <a:pt x="65" y="74"/>
                  <a:pt x="65" y="74"/>
                  <a:pt x="65" y="74"/>
                </a:cubicBezTo>
                <a:cubicBezTo>
                  <a:pt x="65" y="74"/>
                  <a:pt x="65" y="74"/>
                  <a:pt x="65" y="74"/>
                </a:cubicBezTo>
                <a:cubicBezTo>
                  <a:pt x="65" y="74"/>
                  <a:pt x="64" y="74"/>
                  <a:pt x="64" y="74"/>
                </a:cubicBezTo>
                <a:cubicBezTo>
                  <a:pt x="64" y="74"/>
                  <a:pt x="65" y="74"/>
                  <a:pt x="65" y="73"/>
                </a:cubicBezTo>
                <a:cubicBezTo>
                  <a:pt x="65" y="73"/>
                  <a:pt x="64" y="73"/>
                  <a:pt x="64" y="73"/>
                </a:cubicBezTo>
                <a:cubicBezTo>
                  <a:pt x="64" y="73"/>
                  <a:pt x="64" y="73"/>
                  <a:pt x="64" y="73"/>
                </a:cubicBezTo>
                <a:cubicBezTo>
                  <a:pt x="64" y="73"/>
                  <a:pt x="64" y="73"/>
                  <a:pt x="64" y="73"/>
                </a:cubicBezTo>
                <a:cubicBezTo>
                  <a:pt x="64" y="73"/>
                  <a:pt x="64" y="73"/>
                  <a:pt x="64" y="73"/>
                </a:cubicBezTo>
                <a:cubicBezTo>
                  <a:pt x="64" y="73"/>
                  <a:pt x="64" y="73"/>
                  <a:pt x="64" y="73"/>
                </a:cubicBezTo>
                <a:cubicBezTo>
                  <a:pt x="64" y="73"/>
                  <a:pt x="63" y="73"/>
                  <a:pt x="63" y="73"/>
                </a:cubicBezTo>
                <a:cubicBezTo>
                  <a:pt x="63" y="73"/>
                  <a:pt x="63" y="72"/>
                  <a:pt x="63" y="72"/>
                </a:cubicBezTo>
                <a:cubicBezTo>
                  <a:pt x="63" y="72"/>
                  <a:pt x="63" y="72"/>
                  <a:pt x="63" y="72"/>
                </a:cubicBezTo>
                <a:cubicBezTo>
                  <a:pt x="63" y="72"/>
                  <a:pt x="63" y="72"/>
                  <a:pt x="63" y="72"/>
                </a:cubicBezTo>
                <a:cubicBezTo>
                  <a:pt x="63" y="73"/>
                  <a:pt x="63" y="72"/>
                  <a:pt x="63" y="72"/>
                </a:cubicBezTo>
                <a:cubicBezTo>
                  <a:pt x="63" y="72"/>
                  <a:pt x="63" y="73"/>
                  <a:pt x="63" y="73"/>
                </a:cubicBezTo>
                <a:cubicBezTo>
                  <a:pt x="62" y="73"/>
                  <a:pt x="62" y="73"/>
                  <a:pt x="62" y="72"/>
                </a:cubicBezTo>
                <a:cubicBezTo>
                  <a:pt x="62" y="72"/>
                  <a:pt x="62" y="72"/>
                  <a:pt x="62" y="72"/>
                </a:cubicBezTo>
                <a:cubicBezTo>
                  <a:pt x="62" y="72"/>
                  <a:pt x="62" y="72"/>
                  <a:pt x="62" y="72"/>
                </a:cubicBezTo>
                <a:cubicBezTo>
                  <a:pt x="62" y="72"/>
                  <a:pt x="63" y="72"/>
                  <a:pt x="62" y="71"/>
                </a:cubicBezTo>
                <a:cubicBezTo>
                  <a:pt x="62" y="72"/>
                  <a:pt x="62" y="72"/>
                  <a:pt x="61" y="72"/>
                </a:cubicBezTo>
                <a:cubicBezTo>
                  <a:pt x="62" y="72"/>
                  <a:pt x="62" y="72"/>
                  <a:pt x="62" y="71"/>
                </a:cubicBezTo>
                <a:cubicBezTo>
                  <a:pt x="62" y="71"/>
                  <a:pt x="62" y="71"/>
                  <a:pt x="62" y="71"/>
                </a:cubicBezTo>
                <a:cubicBezTo>
                  <a:pt x="62" y="71"/>
                  <a:pt x="62" y="71"/>
                  <a:pt x="62" y="71"/>
                </a:cubicBezTo>
                <a:cubicBezTo>
                  <a:pt x="62" y="71"/>
                  <a:pt x="62" y="71"/>
                  <a:pt x="62" y="72"/>
                </a:cubicBezTo>
                <a:cubicBezTo>
                  <a:pt x="61" y="71"/>
                  <a:pt x="61" y="71"/>
                  <a:pt x="61" y="71"/>
                </a:cubicBezTo>
                <a:cubicBezTo>
                  <a:pt x="61" y="71"/>
                  <a:pt x="61" y="71"/>
                  <a:pt x="61" y="71"/>
                </a:cubicBezTo>
                <a:cubicBezTo>
                  <a:pt x="62" y="71"/>
                  <a:pt x="62" y="71"/>
                  <a:pt x="62" y="71"/>
                </a:cubicBezTo>
                <a:cubicBezTo>
                  <a:pt x="62" y="71"/>
                  <a:pt x="62" y="71"/>
                  <a:pt x="62" y="71"/>
                </a:cubicBezTo>
                <a:cubicBezTo>
                  <a:pt x="61" y="71"/>
                  <a:pt x="61" y="71"/>
                  <a:pt x="61" y="71"/>
                </a:cubicBezTo>
                <a:cubicBezTo>
                  <a:pt x="61" y="71"/>
                  <a:pt x="61" y="71"/>
                  <a:pt x="60" y="71"/>
                </a:cubicBezTo>
                <a:cubicBezTo>
                  <a:pt x="60" y="71"/>
                  <a:pt x="60" y="71"/>
                  <a:pt x="60" y="70"/>
                </a:cubicBezTo>
                <a:cubicBezTo>
                  <a:pt x="60" y="70"/>
                  <a:pt x="60" y="70"/>
                  <a:pt x="61" y="70"/>
                </a:cubicBezTo>
                <a:cubicBezTo>
                  <a:pt x="61" y="69"/>
                  <a:pt x="61" y="69"/>
                  <a:pt x="61" y="69"/>
                </a:cubicBezTo>
                <a:cubicBezTo>
                  <a:pt x="61" y="69"/>
                  <a:pt x="61" y="69"/>
                  <a:pt x="61" y="69"/>
                </a:cubicBezTo>
                <a:cubicBezTo>
                  <a:pt x="60" y="69"/>
                  <a:pt x="60" y="70"/>
                  <a:pt x="60" y="70"/>
                </a:cubicBezTo>
                <a:cubicBezTo>
                  <a:pt x="60" y="70"/>
                  <a:pt x="60" y="70"/>
                  <a:pt x="60" y="70"/>
                </a:cubicBezTo>
                <a:cubicBezTo>
                  <a:pt x="60" y="70"/>
                  <a:pt x="60" y="70"/>
                  <a:pt x="60" y="69"/>
                </a:cubicBezTo>
                <a:cubicBezTo>
                  <a:pt x="60" y="69"/>
                  <a:pt x="60" y="69"/>
                  <a:pt x="60" y="69"/>
                </a:cubicBezTo>
                <a:cubicBezTo>
                  <a:pt x="60" y="69"/>
                  <a:pt x="60" y="70"/>
                  <a:pt x="60" y="70"/>
                </a:cubicBezTo>
                <a:cubicBezTo>
                  <a:pt x="59" y="69"/>
                  <a:pt x="60" y="69"/>
                  <a:pt x="60" y="69"/>
                </a:cubicBezTo>
                <a:cubicBezTo>
                  <a:pt x="60" y="69"/>
                  <a:pt x="60" y="69"/>
                  <a:pt x="59" y="69"/>
                </a:cubicBezTo>
                <a:cubicBezTo>
                  <a:pt x="59" y="69"/>
                  <a:pt x="59" y="69"/>
                  <a:pt x="59" y="69"/>
                </a:cubicBezTo>
                <a:cubicBezTo>
                  <a:pt x="59" y="69"/>
                  <a:pt x="59" y="69"/>
                  <a:pt x="59" y="69"/>
                </a:cubicBezTo>
                <a:cubicBezTo>
                  <a:pt x="59" y="68"/>
                  <a:pt x="59" y="68"/>
                  <a:pt x="60" y="68"/>
                </a:cubicBezTo>
                <a:cubicBezTo>
                  <a:pt x="59" y="68"/>
                  <a:pt x="59" y="68"/>
                  <a:pt x="59" y="68"/>
                </a:cubicBezTo>
                <a:cubicBezTo>
                  <a:pt x="59" y="68"/>
                  <a:pt x="59" y="68"/>
                  <a:pt x="58" y="68"/>
                </a:cubicBezTo>
                <a:cubicBezTo>
                  <a:pt x="58" y="68"/>
                  <a:pt x="58" y="68"/>
                  <a:pt x="58" y="68"/>
                </a:cubicBezTo>
                <a:cubicBezTo>
                  <a:pt x="58" y="68"/>
                  <a:pt x="58" y="68"/>
                  <a:pt x="58" y="68"/>
                </a:cubicBezTo>
                <a:cubicBezTo>
                  <a:pt x="58" y="68"/>
                  <a:pt x="58" y="68"/>
                  <a:pt x="58" y="68"/>
                </a:cubicBezTo>
                <a:cubicBezTo>
                  <a:pt x="58" y="68"/>
                  <a:pt x="58" y="68"/>
                  <a:pt x="58" y="68"/>
                </a:cubicBezTo>
                <a:cubicBezTo>
                  <a:pt x="58" y="68"/>
                  <a:pt x="58" y="68"/>
                  <a:pt x="58" y="68"/>
                </a:cubicBezTo>
                <a:cubicBezTo>
                  <a:pt x="58" y="68"/>
                  <a:pt x="58" y="67"/>
                  <a:pt x="58" y="67"/>
                </a:cubicBezTo>
                <a:cubicBezTo>
                  <a:pt x="58" y="67"/>
                  <a:pt x="58" y="67"/>
                  <a:pt x="59" y="67"/>
                </a:cubicBezTo>
                <a:cubicBezTo>
                  <a:pt x="59" y="67"/>
                  <a:pt x="59" y="67"/>
                  <a:pt x="60" y="67"/>
                </a:cubicBezTo>
                <a:cubicBezTo>
                  <a:pt x="60" y="67"/>
                  <a:pt x="60" y="67"/>
                  <a:pt x="60" y="67"/>
                </a:cubicBezTo>
                <a:cubicBezTo>
                  <a:pt x="60" y="67"/>
                  <a:pt x="60" y="67"/>
                  <a:pt x="60" y="66"/>
                </a:cubicBezTo>
                <a:cubicBezTo>
                  <a:pt x="60" y="67"/>
                  <a:pt x="60" y="67"/>
                  <a:pt x="60" y="67"/>
                </a:cubicBezTo>
                <a:cubicBezTo>
                  <a:pt x="59" y="67"/>
                  <a:pt x="59" y="67"/>
                  <a:pt x="59" y="67"/>
                </a:cubicBezTo>
                <a:cubicBezTo>
                  <a:pt x="58" y="67"/>
                  <a:pt x="58" y="67"/>
                  <a:pt x="58" y="67"/>
                </a:cubicBezTo>
                <a:cubicBezTo>
                  <a:pt x="58" y="67"/>
                  <a:pt x="58" y="67"/>
                  <a:pt x="58" y="67"/>
                </a:cubicBezTo>
                <a:cubicBezTo>
                  <a:pt x="58" y="67"/>
                  <a:pt x="59" y="67"/>
                  <a:pt x="59" y="66"/>
                </a:cubicBezTo>
                <a:cubicBezTo>
                  <a:pt x="59" y="66"/>
                  <a:pt x="59" y="66"/>
                  <a:pt x="59" y="66"/>
                </a:cubicBezTo>
                <a:cubicBezTo>
                  <a:pt x="59" y="66"/>
                  <a:pt x="59" y="66"/>
                  <a:pt x="59" y="66"/>
                </a:cubicBezTo>
                <a:cubicBezTo>
                  <a:pt x="59" y="66"/>
                  <a:pt x="59" y="66"/>
                  <a:pt x="59" y="66"/>
                </a:cubicBezTo>
                <a:cubicBezTo>
                  <a:pt x="59" y="66"/>
                  <a:pt x="59" y="66"/>
                  <a:pt x="60" y="66"/>
                </a:cubicBezTo>
                <a:cubicBezTo>
                  <a:pt x="60" y="66"/>
                  <a:pt x="60" y="66"/>
                  <a:pt x="60" y="66"/>
                </a:cubicBezTo>
                <a:cubicBezTo>
                  <a:pt x="60" y="66"/>
                  <a:pt x="61" y="66"/>
                  <a:pt x="61" y="66"/>
                </a:cubicBezTo>
                <a:cubicBezTo>
                  <a:pt x="61" y="66"/>
                  <a:pt x="61" y="66"/>
                  <a:pt x="61" y="66"/>
                </a:cubicBezTo>
                <a:cubicBezTo>
                  <a:pt x="61" y="66"/>
                  <a:pt x="61" y="66"/>
                  <a:pt x="61" y="66"/>
                </a:cubicBezTo>
                <a:cubicBezTo>
                  <a:pt x="61" y="66"/>
                  <a:pt x="60" y="66"/>
                  <a:pt x="60" y="66"/>
                </a:cubicBezTo>
                <a:cubicBezTo>
                  <a:pt x="60" y="66"/>
                  <a:pt x="60" y="66"/>
                  <a:pt x="60" y="65"/>
                </a:cubicBezTo>
                <a:cubicBezTo>
                  <a:pt x="60" y="65"/>
                  <a:pt x="60" y="66"/>
                  <a:pt x="59" y="66"/>
                </a:cubicBezTo>
                <a:cubicBezTo>
                  <a:pt x="59" y="65"/>
                  <a:pt x="59" y="65"/>
                  <a:pt x="59" y="65"/>
                </a:cubicBezTo>
                <a:cubicBezTo>
                  <a:pt x="59" y="65"/>
                  <a:pt x="59" y="65"/>
                  <a:pt x="59" y="65"/>
                </a:cubicBezTo>
                <a:cubicBezTo>
                  <a:pt x="59" y="65"/>
                  <a:pt x="59" y="65"/>
                  <a:pt x="59" y="65"/>
                </a:cubicBezTo>
                <a:cubicBezTo>
                  <a:pt x="59" y="65"/>
                  <a:pt x="59" y="65"/>
                  <a:pt x="59" y="65"/>
                </a:cubicBezTo>
                <a:cubicBezTo>
                  <a:pt x="59" y="65"/>
                  <a:pt x="59" y="65"/>
                  <a:pt x="59" y="65"/>
                </a:cubicBezTo>
                <a:cubicBezTo>
                  <a:pt x="59" y="65"/>
                  <a:pt x="59" y="66"/>
                  <a:pt x="59" y="66"/>
                </a:cubicBezTo>
                <a:cubicBezTo>
                  <a:pt x="59" y="66"/>
                  <a:pt x="59" y="66"/>
                  <a:pt x="59" y="66"/>
                </a:cubicBezTo>
                <a:cubicBezTo>
                  <a:pt x="59" y="66"/>
                  <a:pt x="59" y="66"/>
                  <a:pt x="59" y="66"/>
                </a:cubicBezTo>
                <a:cubicBezTo>
                  <a:pt x="59" y="66"/>
                  <a:pt x="59" y="66"/>
                  <a:pt x="58" y="66"/>
                </a:cubicBezTo>
                <a:cubicBezTo>
                  <a:pt x="58" y="66"/>
                  <a:pt x="58" y="66"/>
                  <a:pt x="58" y="66"/>
                </a:cubicBezTo>
                <a:cubicBezTo>
                  <a:pt x="58" y="66"/>
                  <a:pt x="58" y="66"/>
                  <a:pt x="58" y="66"/>
                </a:cubicBezTo>
                <a:cubicBezTo>
                  <a:pt x="58" y="66"/>
                  <a:pt x="58" y="66"/>
                  <a:pt x="58" y="66"/>
                </a:cubicBezTo>
                <a:cubicBezTo>
                  <a:pt x="58" y="66"/>
                  <a:pt x="58" y="67"/>
                  <a:pt x="58" y="67"/>
                </a:cubicBezTo>
                <a:cubicBezTo>
                  <a:pt x="58" y="67"/>
                  <a:pt x="57" y="67"/>
                  <a:pt x="57" y="67"/>
                </a:cubicBezTo>
                <a:cubicBezTo>
                  <a:pt x="57" y="67"/>
                  <a:pt x="57" y="67"/>
                  <a:pt x="57" y="67"/>
                </a:cubicBezTo>
                <a:cubicBezTo>
                  <a:pt x="57" y="67"/>
                  <a:pt x="57" y="67"/>
                  <a:pt x="57" y="66"/>
                </a:cubicBezTo>
                <a:cubicBezTo>
                  <a:pt x="57" y="66"/>
                  <a:pt x="57" y="66"/>
                  <a:pt x="58" y="65"/>
                </a:cubicBezTo>
                <a:cubicBezTo>
                  <a:pt x="58" y="65"/>
                  <a:pt x="58" y="65"/>
                  <a:pt x="58" y="65"/>
                </a:cubicBezTo>
                <a:cubicBezTo>
                  <a:pt x="57" y="65"/>
                  <a:pt x="57" y="65"/>
                  <a:pt x="57" y="65"/>
                </a:cubicBezTo>
                <a:cubicBezTo>
                  <a:pt x="57" y="65"/>
                  <a:pt x="57" y="65"/>
                  <a:pt x="57" y="65"/>
                </a:cubicBezTo>
                <a:cubicBezTo>
                  <a:pt x="57" y="65"/>
                  <a:pt x="57" y="65"/>
                  <a:pt x="57" y="65"/>
                </a:cubicBezTo>
                <a:cubicBezTo>
                  <a:pt x="57" y="65"/>
                  <a:pt x="57" y="65"/>
                  <a:pt x="57" y="65"/>
                </a:cubicBezTo>
                <a:cubicBezTo>
                  <a:pt x="57" y="65"/>
                  <a:pt x="57" y="65"/>
                  <a:pt x="57" y="65"/>
                </a:cubicBezTo>
                <a:cubicBezTo>
                  <a:pt x="57" y="65"/>
                  <a:pt x="57" y="65"/>
                  <a:pt x="57" y="65"/>
                </a:cubicBezTo>
                <a:cubicBezTo>
                  <a:pt x="57" y="64"/>
                  <a:pt x="57" y="64"/>
                  <a:pt x="57" y="64"/>
                </a:cubicBezTo>
                <a:cubicBezTo>
                  <a:pt x="57" y="64"/>
                  <a:pt x="57" y="64"/>
                  <a:pt x="57" y="64"/>
                </a:cubicBezTo>
                <a:cubicBezTo>
                  <a:pt x="57" y="64"/>
                  <a:pt x="57" y="64"/>
                  <a:pt x="57" y="64"/>
                </a:cubicBezTo>
                <a:cubicBezTo>
                  <a:pt x="57" y="64"/>
                  <a:pt x="57" y="64"/>
                  <a:pt x="57" y="64"/>
                </a:cubicBezTo>
                <a:cubicBezTo>
                  <a:pt x="57" y="64"/>
                  <a:pt x="57" y="64"/>
                  <a:pt x="57" y="64"/>
                </a:cubicBezTo>
                <a:cubicBezTo>
                  <a:pt x="57" y="64"/>
                  <a:pt x="57" y="64"/>
                  <a:pt x="57" y="64"/>
                </a:cubicBezTo>
                <a:cubicBezTo>
                  <a:pt x="57" y="64"/>
                  <a:pt x="57" y="64"/>
                  <a:pt x="56" y="64"/>
                </a:cubicBezTo>
                <a:cubicBezTo>
                  <a:pt x="56" y="64"/>
                  <a:pt x="56" y="64"/>
                  <a:pt x="56" y="64"/>
                </a:cubicBezTo>
                <a:cubicBezTo>
                  <a:pt x="56" y="64"/>
                  <a:pt x="56" y="64"/>
                  <a:pt x="56" y="64"/>
                </a:cubicBezTo>
                <a:cubicBezTo>
                  <a:pt x="56" y="64"/>
                  <a:pt x="56" y="63"/>
                  <a:pt x="56" y="63"/>
                </a:cubicBezTo>
                <a:cubicBezTo>
                  <a:pt x="56" y="63"/>
                  <a:pt x="56" y="63"/>
                  <a:pt x="55" y="63"/>
                </a:cubicBezTo>
                <a:cubicBezTo>
                  <a:pt x="55" y="63"/>
                  <a:pt x="55" y="63"/>
                  <a:pt x="55" y="63"/>
                </a:cubicBezTo>
                <a:cubicBezTo>
                  <a:pt x="55" y="63"/>
                  <a:pt x="56" y="63"/>
                  <a:pt x="56" y="63"/>
                </a:cubicBezTo>
                <a:cubicBezTo>
                  <a:pt x="56" y="63"/>
                  <a:pt x="57" y="62"/>
                  <a:pt x="57" y="62"/>
                </a:cubicBezTo>
                <a:cubicBezTo>
                  <a:pt x="57" y="62"/>
                  <a:pt x="57" y="62"/>
                  <a:pt x="57" y="62"/>
                </a:cubicBezTo>
                <a:cubicBezTo>
                  <a:pt x="57" y="62"/>
                  <a:pt x="58" y="62"/>
                  <a:pt x="58" y="62"/>
                </a:cubicBezTo>
                <a:cubicBezTo>
                  <a:pt x="58" y="62"/>
                  <a:pt x="58" y="62"/>
                  <a:pt x="58" y="62"/>
                </a:cubicBezTo>
                <a:cubicBezTo>
                  <a:pt x="58" y="61"/>
                  <a:pt x="58" y="61"/>
                  <a:pt x="58" y="61"/>
                </a:cubicBezTo>
                <a:cubicBezTo>
                  <a:pt x="59" y="61"/>
                  <a:pt x="59" y="61"/>
                  <a:pt x="60" y="61"/>
                </a:cubicBezTo>
                <a:cubicBezTo>
                  <a:pt x="60" y="61"/>
                  <a:pt x="60" y="61"/>
                  <a:pt x="60" y="61"/>
                </a:cubicBezTo>
                <a:cubicBezTo>
                  <a:pt x="60" y="61"/>
                  <a:pt x="60" y="61"/>
                  <a:pt x="60" y="61"/>
                </a:cubicBezTo>
                <a:cubicBezTo>
                  <a:pt x="59" y="61"/>
                  <a:pt x="59" y="61"/>
                  <a:pt x="59" y="61"/>
                </a:cubicBezTo>
                <a:cubicBezTo>
                  <a:pt x="59" y="61"/>
                  <a:pt x="59" y="61"/>
                  <a:pt x="59" y="61"/>
                </a:cubicBezTo>
                <a:cubicBezTo>
                  <a:pt x="59" y="61"/>
                  <a:pt x="58" y="61"/>
                  <a:pt x="58" y="61"/>
                </a:cubicBezTo>
                <a:cubicBezTo>
                  <a:pt x="58" y="61"/>
                  <a:pt x="58" y="61"/>
                  <a:pt x="58" y="61"/>
                </a:cubicBezTo>
                <a:cubicBezTo>
                  <a:pt x="58" y="61"/>
                  <a:pt x="57" y="62"/>
                  <a:pt x="57" y="62"/>
                </a:cubicBezTo>
                <a:cubicBezTo>
                  <a:pt x="57" y="62"/>
                  <a:pt x="57" y="62"/>
                  <a:pt x="57" y="62"/>
                </a:cubicBezTo>
                <a:cubicBezTo>
                  <a:pt x="57" y="62"/>
                  <a:pt x="56" y="62"/>
                  <a:pt x="56" y="63"/>
                </a:cubicBezTo>
                <a:cubicBezTo>
                  <a:pt x="56" y="63"/>
                  <a:pt x="56" y="63"/>
                  <a:pt x="55" y="63"/>
                </a:cubicBezTo>
                <a:cubicBezTo>
                  <a:pt x="55" y="63"/>
                  <a:pt x="55" y="63"/>
                  <a:pt x="55" y="63"/>
                </a:cubicBezTo>
                <a:cubicBezTo>
                  <a:pt x="55" y="63"/>
                  <a:pt x="55" y="63"/>
                  <a:pt x="55" y="63"/>
                </a:cubicBezTo>
                <a:cubicBezTo>
                  <a:pt x="55" y="63"/>
                  <a:pt x="55" y="63"/>
                  <a:pt x="55" y="62"/>
                </a:cubicBezTo>
                <a:cubicBezTo>
                  <a:pt x="55" y="62"/>
                  <a:pt x="55" y="62"/>
                  <a:pt x="55" y="62"/>
                </a:cubicBezTo>
                <a:cubicBezTo>
                  <a:pt x="55" y="62"/>
                  <a:pt x="56" y="62"/>
                  <a:pt x="56" y="62"/>
                </a:cubicBezTo>
                <a:cubicBezTo>
                  <a:pt x="56" y="62"/>
                  <a:pt x="56" y="62"/>
                  <a:pt x="56" y="62"/>
                </a:cubicBezTo>
                <a:cubicBezTo>
                  <a:pt x="56" y="62"/>
                  <a:pt x="56" y="62"/>
                  <a:pt x="55" y="62"/>
                </a:cubicBezTo>
                <a:cubicBezTo>
                  <a:pt x="55" y="62"/>
                  <a:pt x="55" y="62"/>
                  <a:pt x="55" y="62"/>
                </a:cubicBezTo>
                <a:cubicBezTo>
                  <a:pt x="56" y="61"/>
                  <a:pt x="57" y="62"/>
                  <a:pt x="57" y="61"/>
                </a:cubicBezTo>
                <a:cubicBezTo>
                  <a:pt x="57" y="61"/>
                  <a:pt x="57" y="61"/>
                  <a:pt x="57" y="61"/>
                </a:cubicBezTo>
                <a:cubicBezTo>
                  <a:pt x="57" y="61"/>
                  <a:pt x="56" y="61"/>
                  <a:pt x="56" y="61"/>
                </a:cubicBezTo>
                <a:cubicBezTo>
                  <a:pt x="56" y="61"/>
                  <a:pt x="56" y="61"/>
                  <a:pt x="56" y="61"/>
                </a:cubicBezTo>
                <a:cubicBezTo>
                  <a:pt x="55" y="61"/>
                  <a:pt x="55" y="61"/>
                  <a:pt x="55" y="61"/>
                </a:cubicBezTo>
                <a:cubicBezTo>
                  <a:pt x="55" y="61"/>
                  <a:pt x="55" y="61"/>
                  <a:pt x="55" y="61"/>
                </a:cubicBezTo>
                <a:cubicBezTo>
                  <a:pt x="55" y="61"/>
                  <a:pt x="55" y="61"/>
                  <a:pt x="55" y="61"/>
                </a:cubicBezTo>
                <a:cubicBezTo>
                  <a:pt x="56" y="60"/>
                  <a:pt x="57" y="60"/>
                  <a:pt x="58" y="60"/>
                </a:cubicBezTo>
                <a:cubicBezTo>
                  <a:pt x="58" y="60"/>
                  <a:pt x="58" y="60"/>
                  <a:pt x="58" y="60"/>
                </a:cubicBezTo>
                <a:cubicBezTo>
                  <a:pt x="58" y="60"/>
                  <a:pt x="58" y="60"/>
                  <a:pt x="58" y="60"/>
                </a:cubicBezTo>
                <a:cubicBezTo>
                  <a:pt x="58" y="60"/>
                  <a:pt x="58" y="60"/>
                  <a:pt x="57" y="60"/>
                </a:cubicBezTo>
                <a:cubicBezTo>
                  <a:pt x="57" y="60"/>
                  <a:pt x="57" y="60"/>
                  <a:pt x="57" y="60"/>
                </a:cubicBezTo>
                <a:cubicBezTo>
                  <a:pt x="57" y="60"/>
                  <a:pt x="57" y="60"/>
                  <a:pt x="57" y="60"/>
                </a:cubicBezTo>
                <a:cubicBezTo>
                  <a:pt x="56" y="60"/>
                  <a:pt x="55" y="60"/>
                  <a:pt x="55" y="60"/>
                </a:cubicBezTo>
                <a:cubicBezTo>
                  <a:pt x="55" y="60"/>
                  <a:pt x="55" y="60"/>
                  <a:pt x="55" y="60"/>
                </a:cubicBezTo>
                <a:cubicBezTo>
                  <a:pt x="55" y="60"/>
                  <a:pt x="55" y="60"/>
                  <a:pt x="55" y="60"/>
                </a:cubicBezTo>
                <a:cubicBezTo>
                  <a:pt x="56" y="60"/>
                  <a:pt x="56" y="60"/>
                  <a:pt x="56" y="59"/>
                </a:cubicBezTo>
                <a:cubicBezTo>
                  <a:pt x="56" y="59"/>
                  <a:pt x="56" y="59"/>
                  <a:pt x="57" y="59"/>
                </a:cubicBezTo>
                <a:cubicBezTo>
                  <a:pt x="57" y="59"/>
                  <a:pt x="57" y="59"/>
                  <a:pt x="57" y="59"/>
                </a:cubicBezTo>
                <a:cubicBezTo>
                  <a:pt x="58" y="59"/>
                  <a:pt x="58" y="59"/>
                  <a:pt x="58" y="59"/>
                </a:cubicBezTo>
                <a:cubicBezTo>
                  <a:pt x="58" y="59"/>
                  <a:pt x="58" y="59"/>
                  <a:pt x="58" y="59"/>
                </a:cubicBezTo>
                <a:cubicBezTo>
                  <a:pt x="58" y="59"/>
                  <a:pt x="58" y="59"/>
                  <a:pt x="59" y="59"/>
                </a:cubicBezTo>
                <a:cubicBezTo>
                  <a:pt x="59" y="59"/>
                  <a:pt x="59" y="59"/>
                  <a:pt x="59" y="59"/>
                </a:cubicBezTo>
                <a:cubicBezTo>
                  <a:pt x="58" y="59"/>
                  <a:pt x="58" y="59"/>
                  <a:pt x="58" y="59"/>
                </a:cubicBezTo>
                <a:cubicBezTo>
                  <a:pt x="58" y="59"/>
                  <a:pt x="58" y="59"/>
                  <a:pt x="58" y="59"/>
                </a:cubicBezTo>
                <a:cubicBezTo>
                  <a:pt x="58" y="59"/>
                  <a:pt x="58" y="59"/>
                  <a:pt x="58" y="59"/>
                </a:cubicBezTo>
                <a:cubicBezTo>
                  <a:pt x="58" y="59"/>
                  <a:pt x="58" y="59"/>
                  <a:pt x="57" y="59"/>
                </a:cubicBezTo>
                <a:cubicBezTo>
                  <a:pt x="57" y="59"/>
                  <a:pt x="57" y="59"/>
                  <a:pt x="57" y="59"/>
                </a:cubicBezTo>
                <a:cubicBezTo>
                  <a:pt x="57" y="59"/>
                  <a:pt x="57" y="59"/>
                  <a:pt x="57" y="59"/>
                </a:cubicBezTo>
                <a:cubicBezTo>
                  <a:pt x="57" y="59"/>
                  <a:pt x="56" y="59"/>
                  <a:pt x="56" y="59"/>
                </a:cubicBezTo>
                <a:cubicBezTo>
                  <a:pt x="56" y="59"/>
                  <a:pt x="56" y="59"/>
                  <a:pt x="56" y="59"/>
                </a:cubicBezTo>
                <a:cubicBezTo>
                  <a:pt x="56" y="59"/>
                  <a:pt x="55" y="60"/>
                  <a:pt x="55" y="60"/>
                </a:cubicBezTo>
                <a:cubicBezTo>
                  <a:pt x="55" y="60"/>
                  <a:pt x="55" y="60"/>
                  <a:pt x="55" y="60"/>
                </a:cubicBezTo>
                <a:cubicBezTo>
                  <a:pt x="55" y="60"/>
                  <a:pt x="55" y="59"/>
                  <a:pt x="55" y="59"/>
                </a:cubicBezTo>
                <a:cubicBezTo>
                  <a:pt x="55" y="59"/>
                  <a:pt x="55" y="59"/>
                  <a:pt x="56" y="59"/>
                </a:cubicBezTo>
                <a:cubicBezTo>
                  <a:pt x="56" y="59"/>
                  <a:pt x="57" y="59"/>
                  <a:pt x="57" y="59"/>
                </a:cubicBezTo>
                <a:cubicBezTo>
                  <a:pt x="57" y="59"/>
                  <a:pt x="57" y="59"/>
                  <a:pt x="57" y="59"/>
                </a:cubicBezTo>
                <a:cubicBezTo>
                  <a:pt x="56" y="59"/>
                  <a:pt x="56" y="59"/>
                  <a:pt x="56" y="58"/>
                </a:cubicBezTo>
                <a:cubicBezTo>
                  <a:pt x="56" y="58"/>
                  <a:pt x="56" y="58"/>
                  <a:pt x="56" y="58"/>
                </a:cubicBezTo>
                <a:cubicBezTo>
                  <a:pt x="56" y="58"/>
                  <a:pt x="56" y="58"/>
                  <a:pt x="56" y="58"/>
                </a:cubicBezTo>
                <a:cubicBezTo>
                  <a:pt x="56" y="58"/>
                  <a:pt x="56" y="58"/>
                  <a:pt x="57" y="58"/>
                </a:cubicBezTo>
                <a:cubicBezTo>
                  <a:pt x="57" y="59"/>
                  <a:pt x="57" y="59"/>
                  <a:pt x="57" y="59"/>
                </a:cubicBezTo>
                <a:cubicBezTo>
                  <a:pt x="58" y="59"/>
                  <a:pt x="58" y="59"/>
                  <a:pt x="58" y="58"/>
                </a:cubicBezTo>
                <a:cubicBezTo>
                  <a:pt x="58" y="58"/>
                  <a:pt x="59" y="59"/>
                  <a:pt x="59" y="59"/>
                </a:cubicBezTo>
                <a:cubicBezTo>
                  <a:pt x="59" y="59"/>
                  <a:pt x="59" y="59"/>
                  <a:pt x="59" y="59"/>
                </a:cubicBezTo>
                <a:cubicBezTo>
                  <a:pt x="59" y="58"/>
                  <a:pt x="58" y="58"/>
                  <a:pt x="58" y="58"/>
                </a:cubicBezTo>
                <a:cubicBezTo>
                  <a:pt x="58" y="58"/>
                  <a:pt x="58" y="58"/>
                  <a:pt x="58" y="58"/>
                </a:cubicBezTo>
                <a:cubicBezTo>
                  <a:pt x="58" y="58"/>
                  <a:pt x="58" y="58"/>
                  <a:pt x="58" y="58"/>
                </a:cubicBezTo>
                <a:cubicBezTo>
                  <a:pt x="58" y="58"/>
                  <a:pt x="58" y="58"/>
                  <a:pt x="58" y="58"/>
                </a:cubicBezTo>
                <a:cubicBezTo>
                  <a:pt x="58" y="58"/>
                  <a:pt x="58" y="58"/>
                  <a:pt x="58" y="58"/>
                </a:cubicBezTo>
                <a:cubicBezTo>
                  <a:pt x="58" y="58"/>
                  <a:pt x="58" y="58"/>
                  <a:pt x="58" y="58"/>
                </a:cubicBezTo>
                <a:cubicBezTo>
                  <a:pt x="58" y="58"/>
                  <a:pt x="58" y="58"/>
                  <a:pt x="58" y="58"/>
                </a:cubicBezTo>
                <a:cubicBezTo>
                  <a:pt x="57" y="58"/>
                  <a:pt x="57" y="58"/>
                  <a:pt x="57" y="58"/>
                </a:cubicBezTo>
                <a:cubicBezTo>
                  <a:pt x="57" y="58"/>
                  <a:pt x="57" y="58"/>
                  <a:pt x="57" y="58"/>
                </a:cubicBezTo>
                <a:cubicBezTo>
                  <a:pt x="56" y="58"/>
                  <a:pt x="56" y="58"/>
                  <a:pt x="56" y="58"/>
                </a:cubicBezTo>
                <a:cubicBezTo>
                  <a:pt x="56" y="58"/>
                  <a:pt x="56" y="58"/>
                  <a:pt x="56" y="58"/>
                </a:cubicBezTo>
                <a:cubicBezTo>
                  <a:pt x="56" y="58"/>
                  <a:pt x="56" y="58"/>
                  <a:pt x="57" y="57"/>
                </a:cubicBezTo>
                <a:cubicBezTo>
                  <a:pt x="57" y="57"/>
                  <a:pt x="57" y="57"/>
                  <a:pt x="57" y="57"/>
                </a:cubicBezTo>
                <a:cubicBezTo>
                  <a:pt x="58" y="57"/>
                  <a:pt x="58" y="57"/>
                  <a:pt x="58" y="57"/>
                </a:cubicBezTo>
                <a:cubicBezTo>
                  <a:pt x="58" y="57"/>
                  <a:pt x="58" y="57"/>
                  <a:pt x="59" y="57"/>
                </a:cubicBezTo>
                <a:cubicBezTo>
                  <a:pt x="59" y="57"/>
                  <a:pt x="59" y="57"/>
                  <a:pt x="59" y="57"/>
                </a:cubicBezTo>
                <a:cubicBezTo>
                  <a:pt x="58" y="57"/>
                  <a:pt x="58" y="57"/>
                  <a:pt x="58" y="57"/>
                </a:cubicBezTo>
                <a:cubicBezTo>
                  <a:pt x="58" y="57"/>
                  <a:pt x="58" y="57"/>
                  <a:pt x="58" y="57"/>
                </a:cubicBezTo>
                <a:cubicBezTo>
                  <a:pt x="58" y="57"/>
                  <a:pt x="58" y="57"/>
                  <a:pt x="58" y="56"/>
                </a:cubicBezTo>
                <a:cubicBezTo>
                  <a:pt x="58" y="56"/>
                  <a:pt x="58" y="56"/>
                  <a:pt x="58" y="56"/>
                </a:cubicBezTo>
                <a:cubicBezTo>
                  <a:pt x="58" y="56"/>
                  <a:pt x="59" y="56"/>
                  <a:pt x="59" y="56"/>
                </a:cubicBezTo>
                <a:cubicBezTo>
                  <a:pt x="59" y="56"/>
                  <a:pt x="59" y="56"/>
                  <a:pt x="59" y="56"/>
                </a:cubicBezTo>
                <a:cubicBezTo>
                  <a:pt x="59" y="56"/>
                  <a:pt x="59" y="56"/>
                  <a:pt x="59" y="56"/>
                </a:cubicBezTo>
                <a:cubicBezTo>
                  <a:pt x="59" y="56"/>
                  <a:pt x="59" y="56"/>
                  <a:pt x="59" y="56"/>
                </a:cubicBezTo>
                <a:cubicBezTo>
                  <a:pt x="59" y="56"/>
                  <a:pt x="59" y="56"/>
                  <a:pt x="59" y="56"/>
                </a:cubicBezTo>
                <a:cubicBezTo>
                  <a:pt x="59" y="56"/>
                  <a:pt x="59" y="56"/>
                  <a:pt x="59" y="56"/>
                </a:cubicBezTo>
                <a:cubicBezTo>
                  <a:pt x="59" y="56"/>
                  <a:pt x="59" y="56"/>
                  <a:pt x="58" y="56"/>
                </a:cubicBezTo>
                <a:cubicBezTo>
                  <a:pt x="58" y="56"/>
                  <a:pt x="58" y="56"/>
                  <a:pt x="58" y="56"/>
                </a:cubicBezTo>
                <a:cubicBezTo>
                  <a:pt x="59" y="56"/>
                  <a:pt x="59" y="56"/>
                  <a:pt x="59" y="56"/>
                </a:cubicBezTo>
                <a:cubicBezTo>
                  <a:pt x="59" y="56"/>
                  <a:pt x="59" y="55"/>
                  <a:pt x="59" y="55"/>
                </a:cubicBezTo>
                <a:cubicBezTo>
                  <a:pt x="59" y="55"/>
                  <a:pt x="59" y="55"/>
                  <a:pt x="59" y="55"/>
                </a:cubicBezTo>
                <a:cubicBezTo>
                  <a:pt x="59" y="55"/>
                  <a:pt x="59" y="55"/>
                  <a:pt x="59" y="55"/>
                </a:cubicBezTo>
                <a:cubicBezTo>
                  <a:pt x="59" y="55"/>
                  <a:pt x="59" y="55"/>
                  <a:pt x="59" y="55"/>
                </a:cubicBezTo>
                <a:cubicBezTo>
                  <a:pt x="59" y="55"/>
                  <a:pt x="59" y="55"/>
                  <a:pt x="59" y="55"/>
                </a:cubicBezTo>
                <a:cubicBezTo>
                  <a:pt x="59" y="55"/>
                  <a:pt x="59" y="55"/>
                  <a:pt x="59" y="55"/>
                </a:cubicBezTo>
                <a:cubicBezTo>
                  <a:pt x="59" y="55"/>
                  <a:pt x="59" y="55"/>
                  <a:pt x="59" y="55"/>
                </a:cubicBezTo>
                <a:cubicBezTo>
                  <a:pt x="59" y="55"/>
                  <a:pt x="59" y="55"/>
                  <a:pt x="59" y="55"/>
                </a:cubicBezTo>
                <a:cubicBezTo>
                  <a:pt x="59" y="54"/>
                  <a:pt x="59" y="54"/>
                  <a:pt x="59" y="54"/>
                </a:cubicBezTo>
                <a:cubicBezTo>
                  <a:pt x="59" y="54"/>
                  <a:pt x="59" y="54"/>
                  <a:pt x="59" y="54"/>
                </a:cubicBezTo>
                <a:cubicBezTo>
                  <a:pt x="59" y="54"/>
                  <a:pt x="59" y="54"/>
                  <a:pt x="59" y="54"/>
                </a:cubicBezTo>
                <a:cubicBezTo>
                  <a:pt x="59" y="54"/>
                  <a:pt x="59" y="54"/>
                  <a:pt x="58" y="54"/>
                </a:cubicBezTo>
                <a:cubicBezTo>
                  <a:pt x="58" y="54"/>
                  <a:pt x="58" y="54"/>
                  <a:pt x="58" y="54"/>
                </a:cubicBezTo>
                <a:cubicBezTo>
                  <a:pt x="58" y="54"/>
                  <a:pt x="58" y="54"/>
                  <a:pt x="58" y="54"/>
                </a:cubicBezTo>
                <a:cubicBezTo>
                  <a:pt x="58" y="54"/>
                  <a:pt x="58" y="54"/>
                  <a:pt x="58" y="54"/>
                </a:cubicBezTo>
                <a:cubicBezTo>
                  <a:pt x="58" y="54"/>
                  <a:pt x="58" y="54"/>
                  <a:pt x="58" y="54"/>
                </a:cubicBezTo>
                <a:cubicBezTo>
                  <a:pt x="58" y="54"/>
                  <a:pt x="58" y="54"/>
                  <a:pt x="58" y="54"/>
                </a:cubicBezTo>
                <a:cubicBezTo>
                  <a:pt x="58" y="54"/>
                  <a:pt x="58" y="54"/>
                  <a:pt x="58" y="54"/>
                </a:cubicBezTo>
                <a:cubicBezTo>
                  <a:pt x="57" y="54"/>
                  <a:pt x="57" y="54"/>
                  <a:pt x="57" y="54"/>
                </a:cubicBezTo>
                <a:cubicBezTo>
                  <a:pt x="57" y="54"/>
                  <a:pt x="56" y="54"/>
                  <a:pt x="56" y="54"/>
                </a:cubicBezTo>
                <a:cubicBezTo>
                  <a:pt x="56" y="54"/>
                  <a:pt x="56" y="54"/>
                  <a:pt x="56" y="54"/>
                </a:cubicBezTo>
                <a:cubicBezTo>
                  <a:pt x="56" y="54"/>
                  <a:pt x="56" y="54"/>
                  <a:pt x="56" y="54"/>
                </a:cubicBezTo>
                <a:cubicBezTo>
                  <a:pt x="56" y="54"/>
                  <a:pt x="55" y="54"/>
                  <a:pt x="55" y="54"/>
                </a:cubicBezTo>
                <a:cubicBezTo>
                  <a:pt x="55" y="54"/>
                  <a:pt x="55" y="54"/>
                  <a:pt x="55" y="54"/>
                </a:cubicBezTo>
                <a:cubicBezTo>
                  <a:pt x="56" y="54"/>
                  <a:pt x="56" y="54"/>
                  <a:pt x="56" y="54"/>
                </a:cubicBezTo>
                <a:cubicBezTo>
                  <a:pt x="56" y="54"/>
                  <a:pt x="56" y="54"/>
                  <a:pt x="57" y="55"/>
                </a:cubicBezTo>
                <a:cubicBezTo>
                  <a:pt x="57" y="55"/>
                  <a:pt x="58" y="55"/>
                  <a:pt x="57" y="55"/>
                </a:cubicBezTo>
                <a:cubicBezTo>
                  <a:pt x="57" y="55"/>
                  <a:pt x="57" y="56"/>
                  <a:pt x="56" y="56"/>
                </a:cubicBezTo>
                <a:cubicBezTo>
                  <a:pt x="56" y="56"/>
                  <a:pt x="56" y="56"/>
                  <a:pt x="56" y="56"/>
                </a:cubicBezTo>
                <a:cubicBezTo>
                  <a:pt x="56" y="56"/>
                  <a:pt x="55" y="56"/>
                  <a:pt x="55" y="56"/>
                </a:cubicBezTo>
                <a:cubicBezTo>
                  <a:pt x="55" y="56"/>
                  <a:pt x="55" y="56"/>
                  <a:pt x="55" y="56"/>
                </a:cubicBezTo>
                <a:cubicBezTo>
                  <a:pt x="55" y="56"/>
                  <a:pt x="55" y="55"/>
                  <a:pt x="55" y="55"/>
                </a:cubicBezTo>
                <a:cubicBezTo>
                  <a:pt x="55" y="55"/>
                  <a:pt x="55" y="55"/>
                  <a:pt x="55" y="55"/>
                </a:cubicBezTo>
                <a:cubicBezTo>
                  <a:pt x="55" y="55"/>
                  <a:pt x="55" y="55"/>
                  <a:pt x="55" y="55"/>
                </a:cubicBezTo>
                <a:cubicBezTo>
                  <a:pt x="55" y="55"/>
                  <a:pt x="55" y="55"/>
                  <a:pt x="55" y="55"/>
                </a:cubicBezTo>
                <a:cubicBezTo>
                  <a:pt x="55" y="55"/>
                  <a:pt x="55" y="55"/>
                  <a:pt x="55" y="55"/>
                </a:cubicBezTo>
                <a:cubicBezTo>
                  <a:pt x="55" y="55"/>
                  <a:pt x="55" y="55"/>
                  <a:pt x="55" y="55"/>
                </a:cubicBezTo>
                <a:cubicBezTo>
                  <a:pt x="55" y="55"/>
                  <a:pt x="55" y="55"/>
                  <a:pt x="55" y="55"/>
                </a:cubicBezTo>
                <a:cubicBezTo>
                  <a:pt x="54" y="55"/>
                  <a:pt x="54" y="55"/>
                  <a:pt x="54" y="55"/>
                </a:cubicBezTo>
                <a:cubicBezTo>
                  <a:pt x="54" y="55"/>
                  <a:pt x="54" y="55"/>
                  <a:pt x="54" y="55"/>
                </a:cubicBezTo>
                <a:cubicBezTo>
                  <a:pt x="51" y="58"/>
                  <a:pt x="48" y="61"/>
                  <a:pt x="46" y="64"/>
                </a:cubicBezTo>
                <a:cubicBezTo>
                  <a:pt x="46" y="64"/>
                  <a:pt x="46" y="64"/>
                  <a:pt x="46" y="64"/>
                </a:cubicBezTo>
                <a:cubicBezTo>
                  <a:pt x="47" y="64"/>
                  <a:pt x="47" y="65"/>
                  <a:pt x="47" y="65"/>
                </a:cubicBezTo>
                <a:cubicBezTo>
                  <a:pt x="47" y="65"/>
                  <a:pt x="47" y="65"/>
                  <a:pt x="47" y="65"/>
                </a:cubicBezTo>
                <a:cubicBezTo>
                  <a:pt x="47" y="65"/>
                  <a:pt x="47" y="65"/>
                  <a:pt x="47" y="66"/>
                </a:cubicBezTo>
                <a:cubicBezTo>
                  <a:pt x="47" y="66"/>
                  <a:pt x="47" y="66"/>
                  <a:pt x="47" y="66"/>
                </a:cubicBezTo>
                <a:cubicBezTo>
                  <a:pt x="47" y="66"/>
                  <a:pt x="48" y="66"/>
                  <a:pt x="48" y="66"/>
                </a:cubicBezTo>
                <a:cubicBezTo>
                  <a:pt x="48" y="66"/>
                  <a:pt x="48" y="66"/>
                  <a:pt x="48" y="66"/>
                </a:cubicBezTo>
                <a:cubicBezTo>
                  <a:pt x="49" y="66"/>
                  <a:pt x="49" y="66"/>
                  <a:pt x="49" y="66"/>
                </a:cubicBezTo>
                <a:cubicBezTo>
                  <a:pt x="50" y="66"/>
                  <a:pt x="50" y="67"/>
                  <a:pt x="51" y="67"/>
                </a:cubicBezTo>
                <a:cubicBezTo>
                  <a:pt x="51" y="67"/>
                  <a:pt x="51" y="67"/>
                  <a:pt x="51" y="67"/>
                </a:cubicBezTo>
                <a:cubicBezTo>
                  <a:pt x="50" y="67"/>
                  <a:pt x="50" y="67"/>
                  <a:pt x="50" y="67"/>
                </a:cubicBezTo>
                <a:cubicBezTo>
                  <a:pt x="50" y="68"/>
                  <a:pt x="49" y="67"/>
                  <a:pt x="49" y="67"/>
                </a:cubicBezTo>
                <a:cubicBezTo>
                  <a:pt x="49" y="67"/>
                  <a:pt x="49" y="67"/>
                  <a:pt x="49" y="67"/>
                </a:cubicBezTo>
                <a:cubicBezTo>
                  <a:pt x="49" y="68"/>
                  <a:pt x="50" y="68"/>
                  <a:pt x="50" y="68"/>
                </a:cubicBezTo>
                <a:cubicBezTo>
                  <a:pt x="49" y="68"/>
                  <a:pt x="49" y="68"/>
                  <a:pt x="49" y="69"/>
                </a:cubicBezTo>
                <a:cubicBezTo>
                  <a:pt x="48" y="69"/>
                  <a:pt x="48" y="68"/>
                  <a:pt x="48" y="68"/>
                </a:cubicBezTo>
                <a:cubicBezTo>
                  <a:pt x="48" y="68"/>
                  <a:pt x="48" y="68"/>
                  <a:pt x="48" y="68"/>
                </a:cubicBezTo>
                <a:cubicBezTo>
                  <a:pt x="48" y="69"/>
                  <a:pt x="48" y="69"/>
                  <a:pt x="48" y="69"/>
                </a:cubicBezTo>
                <a:cubicBezTo>
                  <a:pt x="48" y="69"/>
                  <a:pt x="48" y="70"/>
                  <a:pt x="48" y="70"/>
                </a:cubicBezTo>
                <a:cubicBezTo>
                  <a:pt x="48" y="70"/>
                  <a:pt x="48" y="70"/>
                  <a:pt x="48" y="70"/>
                </a:cubicBezTo>
                <a:cubicBezTo>
                  <a:pt x="48" y="70"/>
                  <a:pt x="47" y="70"/>
                  <a:pt x="47" y="70"/>
                </a:cubicBezTo>
                <a:cubicBezTo>
                  <a:pt x="47" y="69"/>
                  <a:pt x="47" y="69"/>
                  <a:pt x="47" y="69"/>
                </a:cubicBezTo>
                <a:cubicBezTo>
                  <a:pt x="47" y="69"/>
                  <a:pt x="46" y="69"/>
                  <a:pt x="46" y="69"/>
                </a:cubicBezTo>
                <a:cubicBezTo>
                  <a:pt x="46" y="69"/>
                  <a:pt x="46" y="69"/>
                  <a:pt x="46" y="69"/>
                </a:cubicBezTo>
                <a:cubicBezTo>
                  <a:pt x="46" y="68"/>
                  <a:pt x="46" y="68"/>
                  <a:pt x="46" y="68"/>
                </a:cubicBezTo>
                <a:cubicBezTo>
                  <a:pt x="46" y="68"/>
                  <a:pt x="46" y="68"/>
                  <a:pt x="45" y="68"/>
                </a:cubicBezTo>
                <a:cubicBezTo>
                  <a:pt x="45" y="68"/>
                  <a:pt x="44" y="67"/>
                  <a:pt x="44" y="67"/>
                </a:cubicBezTo>
                <a:cubicBezTo>
                  <a:pt x="44" y="67"/>
                  <a:pt x="43" y="68"/>
                  <a:pt x="43" y="68"/>
                </a:cubicBezTo>
                <a:cubicBezTo>
                  <a:pt x="43" y="68"/>
                  <a:pt x="43" y="68"/>
                  <a:pt x="44" y="68"/>
                </a:cubicBezTo>
                <a:cubicBezTo>
                  <a:pt x="44" y="68"/>
                  <a:pt x="44" y="68"/>
                  <a:pt x="43" y="68"/>
                </a:cubicBezTo>
                <a:cubicBezTo>
                  <a:pt x="43" y="68"/>
                  <a:pt x="43" y="68"/>
                  <a:pt x="43" y="68"/>
                </a:cubicBezTo>
                <a:cubicBezTo>
                  <a:pt x="43" y="68"/>
                  <a:pt x="43" y="68"/>
                  <a:pt x="43" y="68"/>
                </a:cubicBezTo>
                <a:cubicBezTo>
                  <a:pt x="43" y="68"/>
                  <a:pt x="43" y="68"/>
                  <a:pt x="43" y="69"/>
                </a:cubicBezTo>
                <a:cubicBezTo>
                  <a:pt x="43" y="69"/>
                  <a:pt x="43" y="69"/>
                  <a:pt x="43" y="69"/>
                </a:cubicBezTo>
                <a:cubicBezTo>
                  <a:pt x="43" y="69"/>
                  <a:pt x="43" y="69"/>
                  <a:pt x="43" y="69"/>
                </a:cubicBezTo>
                <a:cubicBezTo>
                  <a:pt x="44" y="69"/>
                  <a:pt x="44" y="70"/>
                  <a:pt x="44" y="70"/>
                </a:cubicBezTo>
                <a:cubicBezTo>
                  <a:pt x="44" y="70"/>
                  <a:pt x="44" y="70"/>
                  <a:pt x="44" y="70"/>
                </a:cubicBezTo>
                <a:cubicBezTo>
                  <a:pt x="44" y="70"/>
                  <a:pt x="44" y="70"/>
                  <a:pt x="45" y="70"/>
                </a:cubicBezTo>
                <a:cubicBezTo>
                  <a:pt x="45" y="70"/>
                  <a:pt x="45" y="71"/>
                  <a:pt x="45" y="71"/>
                </a:cubicBezTo>
                <a:cubicBezTo>
                  <a:pt x="46" y="71"/>
                  <a:pt x="46" y="71"/>
                  <a:pt x="46" y="71"/>
                </a:cubicBezTo>
                <a:cubicBezTo>
                  <a:pt x="46" y="71"/>
                  <a:pt x="46" y="71"/>
                  <a:pt x="46" y="71"/>
                </a:cubicBezTo>
                <a:cubicBezTo>
                  <a:pt x="46" y="71"/>
                  <a:pt x="46" y="71"/>
                  <a:pt x="46" y="71"/>
                </a:cubicBezTo>
                <a:cubicBezTo>
                  <a:pt x="46" y="71"/>
                  <a:pt x="46" y="71"/>
                  <a:pt x="46" y="71"/>
                </a:cubicBezTo>
                <a:cubicBezTo>
                  <a:pt x="46" y="72"/>
                  <a:pt x="47" y="72"/>
                  <a:pt x="47" y="73"/>
                </a:cubicBezTo>
                <a:cubicBezTo>
                  <a:pt x="47" y="73"/>
                  <a:pt x="47" y="73"/>
                  <a:pt x="47" y="73"/>
                </a:cubicBezTo>
                <a:cubicBezTo>
                  <a:pt x="47" y="73"/>
                  <a:pt x="46" y="72"/>
                  <a:pt x="46" y="72"/>
                </a:cubicBezTo>
                <a:cubicBezTo>
                  <a:pt x="46" y="73"/>
                  <a:pt x="46" y="73"/>
                  <a:pt x="46" y="74"/>
                </a:cubicBezTo>
                <a:cubicBezTo>
                  <a:pt x="46" y="74"/>
                  <a:pt x="46" y="74"/>
                  <a:pt x="46" y="74"/>
                </a:cubicBezTo>
                <a:cubicBezTo>
                  <a:pt x="46" y="74"/>
                  <a:pt x="46" y="74"/>
                  <a:pt x="46" y="74"/>
                </a:cubicBezTo>
                <a:cubicBezTo>
                  <a:pt x="46" y="74"/>
                  <a:pt x="46" y="74"/>
                  <a:pt x="46" y="75"/>
                </a:cubicBezTo>
                <a:cubicBezTo>
                  <a:pt x="46" y="74"/>
                  <a:pt x="46" y="74"/>
                  <a:pt x="45" y="74"/>
                </a:cubicBezTo>
                <a:cubicBezTo>
                  <a:pt x="44" y="74"/>
                  <a:pt x="44" y="73"/>
                  <a:pt x="43" y="72"/>
                </a:cubicBezTo>
                <a:cubicBezTo>
                  <a:pt x="43" y="72"/>
                  <a:pt x="43" y="73"/>
                  <a:pt x="43" y="73"/>
                </a:cubicBezTo>
                <a:cubicBezTo>
                  <a:pt x="42" y="73"/>
                  <a:pt x="42" y="72"/>
                  <a:pt x="42" y="72"/>
                </a:cubicBezTo>
                <a:cubicBezTo>
                  <a:pt x="42" y="73"/>
                  <a:pt x="43" y="74"/>
                  <a:pt x="43" y="74"/>
                </a:cubicBezTo>
                <a:cubicBezTo>
                  <a:pt x="44" y="74"/>
                  <a:pt x="45" y="75"/>
                  <a:pt x="45" y="76"/>
                </a:cubicBezTo>
                <a:cubicBezTo>
                  <a:pt x="44" y="76"/>
                  <a:pt x="43" y="75"/>
                  <a:pt x="43" y="75"/>
                </a:cubicBezTo>
                <a:cubicBezTo>
                  <a:pt x="42" y="75"/>
                  <a:pt x="42" y="75"/>
                  <a:pt x="41" y="75"/>
                </a:cubicBezTo>
                <a:cubicBezTo>
                  <a:pt x="41" y="75"/>
                  <a:pt x="41" y="74"/>
                  <a:pt x="41" y="74"/>
                </a:cubicBezTo>
                <a:cubicBezTo>
                  <a:pt x="41" y="74"/>
                  <a:pt x="40" y="74"/>
                  <a:pt x="40" y="74"/>
                </a:cubicBezTo>
                <a:cubicBezTo>
                  <a:pt x="40" y="74"/>
                  <a:pt x="40" y="74"/>
                  <a:pt x="40" y="74"/>
                </a:cubicBezTo>
                <a:cubicBezTo>
                  <a:pt x="40" y="74"/>
                  <a:pt x="39" y="74"/>
                  <a:pt x="39" y="74"/>
                </a:cubicBezTo>
                <a:cubicBezTo>
                  <a:pt x="39" y="74"/>
                  <a:pt x="39" y="74"/>
                  <a:pt x="39" y="74"/>
                </a:cubicBezTo>
                <a:cubicBezTo>
                  <a:pt x="39" y="75"/>
                  <a:pt x="38" y="75"/>
                  <a:pt x="38" y="76"/>
                </a:cubicBezTo>
                <a:cubicBezTo>
                  <a:pt x="38" y="76"/>
                  <a:pt x="38" y="76"/>
                  <a:pt x="38" y="76"/>
                </a:cubicBezTo>
                <a:cubicBezTo>
                  <a:pt x="38" y="77"/>
                  <a:pt x="38" y="77"/>
                  <a:pt x="38" y="77"/>
                </a:cubicBezTo>
                <a:cubicBezTo>
                  <a:pt x="39" y="77"/>
                  <a:pt x="40" y="77"/>
                  <a:pt x="40" y="78"/>
                </a:cubicBezTo>
                <a:cubicBezTo>
                  <a:pt x="41" y="78"/>
                  <a:pt x="41" y="77"/>
                  <a:pt x="41" y="77"/>
                </a:cubicBezTo>
                <a:cubicBezTo>
                  <a:pt x="41" y="77"/>
                  <a:pt x="41" y="78"/>
                  <a:pt x="41" y="78"/>
                </a:cubicBezTo>
                <a:cubicBezTo>
                  <a:pt x="41" y="78"/>
                  <a:pt x="41" y="78"/>
                  <a:pt x="41" y="78"/>
                </a:cubicBezTo>
                <a:cubicBezTo>
                  <a:pt x="40" y="78"/>
                  <a:pt x="41" y="80"/>
                  <a:pt x="41" y="81"/>
                </a:cubicBezTo>
                <a:cubicBezTo>
                  <a:pt x="41" y="81"/>
                  <a:pt x="41" y="81"/>
                  <a:pt x="40" y="81"/>
                </a:cubicBezTo>
                <a:cubicBezTo>
                  <a:pt x="40" y="81"/>
                  <a:pt x="40" y="81"/>
                  <a:pt x="41" y="82"/>
                </a:cubicBezTo>
                <a:cubicBezTo>
                  <a:pt x="41" y="82"/>
                  <a:pt x="41" y="82"/>
                  <a:pt x="41" y="82"/>
                </a:cubicBezTo>
                <a:cubicBezTo>
                  <a:pt x="41" y="81"/>
                  <a:pt x="42" y="81"/>
                  <a:pt x="43" y="82"/>
                </a:cubicBezTo>
                <a:cubicBezTo>
                  <a:pt x="43" y="82"/>
                  <a:pt x="43" y="82"/>
                  <a:pt x="42" y="82"/>
                </a:cubicBezTo>
                <a:cubicBezTo>
                  <a:pt x="43" y="82"/>
                  <a:pt x="43" y="82"/>
                  <a:pt x="43" y="82"/>
                </a:cubicBezTo>
                <a:cubicBezTo>
                  <a:pt x="43" y="82"/>
                  <a:pt x="44" y="82"/>
                  <a:pt x="44" y="82"/>
                </a:cubicBezTo>
                <a:cubicBezTo>
                  <a:pt x="44" y="82"/>
                  <a:pt x="44" y="81"/>
                  <a:pt x="44" y="81"/>
                </a:cubicBezTo>
                <a:cubicBezTo>
                  <a:pt x="45" y="81"/>
                  <a:pt x="45" y="82"/>
                  <a:pt x="45" y="82"/>
                </a:cubicBezTo>
                <a:cubicBezTo>
                  <a:pt x="45" y="82"/>
                  <a:pt x="45" y="82"/>
                  <a:pt x="45" y="82"/>
                </a:cubicBezTo>
                <a:cubicBezTo>
                  <a:pt x="45" y="81"/>
                  <a:pt x="45" y="81"/>
                  <a:pt x="46" y="80"/>
                </a:cubicBezTo>
                <a:cubicBezTo>
                  <a:pt x="45" y="79"/>
                  <a:pt x="46" y="80"/>
                  <a:pt x="46" y="79"/>
                </a:cubicBezTo>
                <a:cubicBezTo>
                  <a:pt x="46" y="79"/>
                  <a:pt x="46" y="79"/>
                  <a:pt x="46" y="79"/>
                </a:cubicBezTo>
                <a:cubicBezTo>
                  <a:pt x="47" y="79"/>
                  <a:pt x="47" y="79"/>
                  <a:pt x="47" y="79"/>
                </a:cubicBezTo>
                <a:cubicBezTo>
                  <a:pt x="47" y="79"/>
                  <a:pt x="48" y="81"/>
                  <a:pt x="49" y="81"/>
                </a:cubicBezTo>
                <a:cubicBezTo>
                  <a:pt x="49" y="82"/>
                  <a:pt x="48" y="82"/>
                  <a:pt x="48" y="82"/>
                </a:cubicBezTo>
                <a:cubicBezTo>
                  <a:pt x="49" y="82"/>
                  <a:pt x="49" y="82"/>
                  <a:pt x="49" y="82"/>
                </a:cubicBezTo>
                <a:cubicBezTo>
                  <a:pt x="49" y="83"/>
                  <a:pt x="50" y="82"/>
                  <a:pt x="50" y="83"/>
                </a:cubicBezTo>
                <a:cubicBezTo>
                  <a:pt x="50" y="83"/>
                  <a:pt x="50" y="83"/>
                  <a:pt x="49" y="83"/>
                </a:cubicBezTo>
                <a:cubicBezTo>
                  <a:pt x="50" y="84"/>
                  <a:pt x="50" y="84"/>
                  <a:pt x="50" y="84"/>
                </a:cubicBezTo>
                <a:cubicBezTo>
                  <a:pt x="50" y="84"/>
                  <a:pt x="50" y="84"/>
                  <a:pt x="50" y="85"/>
                </a:cubicBezTo>
                <a:cubicBezTo>
                  <a:pt x="50" y="85"/>
                  <a:pt x="50" y="84"/>
                  <a:pt x="49" y="85"/>
                </a:cubicBezTo>
                <a:cubicBezTo>
                  <a:pt x="49" y="85"/>
                  <a:pt x="49" y="85"/>
                  <a:pt x="49" y="85"/>
                </a:cubicBezTo>
                <a:cubicBezTo>
                  <a:pt x="49" y="85"/>
                  <a:pt x="50" y="85"/>
                  <a:pt x="50" y="86"/>
                </a:cubicBezTo>
                <a:cubicBezTo>
                  <a:pt x="50" y="86"/>
                  <a:pt x="50" y="86"/>
                  <a:pt x="50" y="86"/>
                </a:cubicBezTo>
                <a:cubicBezTo>
                  <a:pt x="51" y="86"/>
                  <a:pt x="52" y="86"/>
                  <a:pt x="52" y="87"/>
                </a:cubicBezTo>
                <a:cubicBezTo>
                  <a:pt x="51" y="87"/>
                  <a:pt x="51" y="87"/>
                  <a:pt x="51" y="87"/>
                </a:cubicBezTo>
                <a:cubicBezTo>
                  <a:pt x="52" y="87"/>
                  <a:pt x="52" y="87"/>
                  <a:pt x="52" y="87"/>
                </a:cubicBezTo>
                <a:cubicBezTo>
                  <a:pt x="53" y="87"/>
                  <a:pt x="53" y="88"/>
                  <a:pt x="54" y="88"/>
                </a:cubicBezTo>
                <a:cubicBezTo>
                  <a:pt x="54" y="88"/>
                  <a:pt x="54" y="88"/>
                  <a:pt x="55" y="88"/>
                </a:cubicBezTo>
                <a:cubicBezTo>
                  <a:pt x="55" y="89"/>
                  <a:pt x="54" y="89"/>
                  <a:pt x="54" y="89"/>
                </a:cubicBezTo>
                <a:cubicBezTo>
                  <a:pt x="53" y="89"/>
                  <a:pt x="53" y="89"/>
                  <a:pt x="53" y="89"/>
                </a:cubicBezTo>
                <a:cubicBezTo>
                  <a:pt x="52" y="89"/>
                  <a:pt x="52" y="89"/>
                  <a:pt x="52" y="89"/>
                </a:cubicBezTo>
                <a:cubicBezTo>
                  <a:pt x="52" y="90"/>
                  <a:pt x="52" y="90"/>
                  <a:pt x="52" y="90"/>
                </a:cubicBezTo>
                <a:cubicBezTo>
                  <a:pt x="52" y="90"/>
                  <a:pt x="53" y="90"/>
                  <a:pt x="53" y="90"/>
                </a:cubicBezTo>
                <a:cubicBezTo>
                  <a:pt x="54" y="89"/>
                  <a:pt x="54" y="88"/>
                  <a:pt x="55" y="89"/>
                </a:cubicBezTo>
                <a:cubicBezTo>
                  <a:pt x="55" y="89"/>
                  <a:pt x="55" y="90"/>
                  <a:pt x="55" y="90"/>
                </a:cubicBezTo>
                <a:cubicBezTo>
                  <a:pt x="55" y="90"/>
                  <a:pt x="55" y="90"/>
                  <a:pt x="55" y="90"/>
                </a:cubicBezTo>
                <a:cubicBezTo>
                  <a:pt x="55" y="90"/>
                  <a:pt x="56" y="90"/>
                  <a:pt x="56" y="90"/>
                </a:cubicBezTo>
                <a:cubicBezTo>
                  <a:pt x="56" y="90"/>
                  <a:pt x="57" y="90"/>
                  <a:pt x="57" y="90"/>
                </a:cubicBezTo>
                <a:cubicBezTo>
                  <a:pt x="57" y="91"/>
                  <a:pt x="57" y="91"/>
                  <a:pt x="57" y="91"/>
                </a:cubicBezTo>
                <a:cubicBezTo>
                  <a:pt x="57" y="92"/>
                  <a:pt x="57" y="92"/>
                  <a:pt x="57" y="92"/>
                </a:cubicBezTo>
                <a:cubicBezTo>
                  <a:pt x="57" y="92"/>
                  <a:pt x="57" y="92"/>
                  <a:pt x="57" y="92"/>
                </a:cubicBezTo>
                <a:cubicBezTo>
                  <a:pt x="57" y="92"/>
                  <a:pt x="56" y="93"/>
                  <a:pt x="56" y="93"/>
                </a:cubicBezTo>
                <a:cubicBezTo>
                  <a:pt x="55" y="93"/>
                  <a:pt x="54" y="93"/>
                  <a:pt x="54" y="93"/>
                </a:cubicBezTo>
                <a:cubicBezTo>
                  <a:pt x="53" y="94"/>
                  <a:pt x="53" y="94"/>
                  <a:pt x="53" y="94"/>
                </a:cubicBezTo>
                <a:cubicBezTo>
                  <a:pt x="52" y="95"/>
                  <a:pt x="51" y="95"/>
                  <a:pt x="50" y="95"/>
                </a:cubicBezTo>
                <a:cubicBezTo>
                  <a:pt x="50" y="95"/>
                  <a:pt x="49" y="95"/>
                  <a:pt x="48" y="95"/>
                </a:cubicBezTo>
                <a:cubicBezTo>
                  <a:pt x="48" y="95"/>
                  <a:pt x="47" y="95"/>
                  <a:pt x="46" y="95"/>
                </a:cubicBezTo>
                <a:cubicBezTo>
                  <a:pt x="46" y="95"/>
                  <a:pt x="45" y="95"/>
                  <a:pt x="44" y="95"/>
                </a:cubicBezTo>
                <a:cubicBezTo>
                  <a:pt x="44" y="95"/>
                  <a:pt x="44" y="96"/>
                  <a:pt x="43" y="96"/>
                </a:cubicBezTo>
                <a:cubicBezTo>
                  <a:pt x="43" y="96"/>
                  <a:pt x="43" y="96"/>
                  <a:pt x="42" y="97"/>
                </a:cubicBezTo>
                <a:cubicBezTo>
                  <a:pt x="41" y="97"/>
                  <a:pt x="40" y="99"/>
                  <a:pt x="39" y="100"/>
                </a:cubicBezTo>
                <a:cubicBezTo>
                  <a:pt x="40" y="100"/>
                  <a:pt x="40" y="99"/>
                  <a:pt x="41" y="98"/>
                </a:cubicBezTo>
                <a:cubicBezTo>
                  <a:pt x="42" y="98"/>
                  <a:pt x="43" y="97"/>
                  <a:pt x="44" y="97"/>
                </a:cubicBezTo>
                <a:cubicBezTo>
                  <a:pt x="45" y="96"/>
                  <a:pt x="47" y="96"/>
                  <a:pt x="47" y="97"/>
                </a:cubicBezTo>
                <a:cubicBezTo>
                  <a:pt x="47" y="98"/>
                  <a:pt x="46" y="98"/>
                  <a:pt x="46" y="98"/>
                </a:cubicBezTo>
                <a:cubicBezTo>
                  <a:pt x="45" y="98"/>
                  <a:pt x="45" y="98"/>
                  <a:pt x="45" y="98"/>
                </a:cubicBezTo>
                <a:cubicBezTo>
                  <a:pt x="45" y="98"/>
                  <a:pt x="45" y="98"/>
                  <a:pt x="44" y="98"/>
                </a:cubicBezTo>
                <a:cubicBezTo>
                  <a:pt x="44" y="98"/>
                  <a:pt x="44" y="98"/>
                  <a:pt x="44" y="98"/>
                </a:cubicBezTo>
                <a:cubicBezTo>
                  <a:pt x="45" y="98"/>
                  <a:pt x="45" y="98"/>
                  <a:pt x="45" y="99"/>
                </a:cubicBezTo>
                <a:cubicBezTo>
                  <a:pt x="46" y="99"/>
                  <a:pt x="46" y="99"/>
                  <a:pt x="46" y="99"/>
                </a:cubicBezTo>
                <a:cubicBezTo>
                  <a:pt x="46" y="99"/>
                  <a:pt x="46" y="99"/>
                  <a:pt x="46" y="99"/>
                </a:cubicBezTo>
                <a:cubicBezTo>
                  <a:pt x="46" y="99"/>
                  <a:pt x="46" y="99"/>
                  <a:pt x="46" y="99"/>
                </a:cubicBezTo>
                <a:cubicBezTo>
                  <a:pt x="46" y="99"/>
                  <a:pt x="46" y="99"/>
                  <a:pt x="46" y="99"/>
                </a:cubicBezTo>
                <a:cubicBezTo>
                  <a:pt x="46" y="99"/>
                  <a:pt x="46" y="99"/>
                  <a:pt x="46" y="99"/>
                </a:cubicBezTo>
                <a:cubicBezTo>
                  <a:pt x="46" y="99"/>
                  <a:pt x="46" y="99"/>
                  <a:pt x="46" y="100"/>
                </a:cubicBezTo>
                <a:cubicBezTo>
                  <a:pt x="46" y="100"/>
                  <a:pt x="46" y="100"/>
                  <a:pt x="46" y="100"/>
                </a:cubicBezTo>
                <a:cubicBezTo>
                  <a:pt x="46" y="100"/>
                  <a:pt x="46" y="100"/>
                  <a:pt x="46" y="100"/>
                </a:cubicBezTo>
                <a:cubicBezTo>
                  <a:pt x="46" y="100"/>
                  <a:pt x="46" y="100"/>
                  <a:pt x="46" y="100"/>
                </a:cubicBezTo>
                <a:cubicBezTo>
                  <a:pt x="46" y="101"/>
                  <a:pt x="47" y="101"/>
                  <a:pt x="48" y="101"/>
                </a:cubicBezTo>
                <a:cubicBezTo>
                  <a:pt x="48" y="101"/>
                  <a:pt x="48" y="101"/>
                  <a:pt x="47" y="101"/>
                </a:cubicBezTo>
                <a:cubicBezTo>
                  <a:pt x="47" y="101"/>
                  <a:pt x="47" y="101"/>
                  <a:pt x="47" y="101"/>
                </a:cubicBezTo>
                <a:cubicBezTo>
                  <a:pt x="47" y="101"/>
                  <a:pt x="47" y="101"/>
                  <a:pt x="47" y="101"/>
                </a:cubicBezTo>
                <a:cubicBezTo>
                  <a:pt x="47" y="101"/>
                  <a:pt x="47" y="101"/>
                  <a:pt x="47" y="101"/>
                </a:cubicBezTo>
                <a:cubicBezTo>
                  <a:pt x="47" y="101"/>
                  <a:pt x="47" y="101"/>
                  <a:pt x="47" y="101"/>
                </a:cubicBezTo>
                <a:cubicBezTo>
                  <a:pt x="47" y="101"/>
                  <a:pt x="47" y="101"/>
                  <a:pt x="48" y="101"/>
                </a:cubicBezTo>
                <a:cubicBezTo>
                  <a:pt x="48" y="101"/>
                  <a:pt x="48" y="101"/>
                  <a:pt x="48" y="101"/>
                </a:cubicBezTo>
                <a:cubicBezTo>
                  <a:pt x="48" y="101"/>
                  <a:pt x="48" y="102"/>
                  <a:pt x="48" y="102"/>
                </a:cubicBezTo>
                <a:cubicBezTo>
                  <a:pt x="48" y="102"/>
                  <a:pt x="49" y="101"/>
                  <a:pt x="49" y="102"/>
                </a:cubicBezTo>
                <a:cubicBezTo>
                  <a:pt x="49" y="102"/>
                  <a:pt x="49" y="102"/>
                  <a:pt x="49" y="102"/>
                </a:cubicBezTo>
                <a:cubicBezTo>
                  <a:pt x="49" y="102"/>
                  <a:pt x="49" y="102"/>
                  <a:pt x="49" y="102"/>
                </a:cubicBezTo>
                <a:cubicBezTo>
                  <a:pt x="49" y="102"/>
                  <a:pt x="49" y="102"/>
                  <a:pt x="49" y="102"/>
                </a:cubicBezTo>
                <a:cubicBezTo>
                  <a:pt x="49" y="102"/>
                  <a:pt x="49" y="102"/>
                  <a:pt x="49" y="102"/>
                </a:cubicBezTo>
                <a:cubicBezTo>
                  <a:pt x="49" y="102"/>
                  <a:pt x="49" y="101"/>
                  <a:pt x="50" y="101"/>
                </a:cubicBezTo>
                <a:cubicBezTo>
                  <a:pt x="50" y="102"/>
                  <a:pt x="50" y="102"/>
                  <a:pt x="50" y="102"/>
                </a:cubicBezTo>
                <a:cubicBezTo>
                  <a:pt x="50" y="102"/>
                  <a:pt x="50" y="102"/>
                  <a:pt x="50" y="102"/>
                </a:cubicBezTo>
                <a:cubicBezTo>
                  <a:pt x="50" y="102"/>
                  <a:pt x="50" y="102"/>
                  <a:pt x="50" y="102"/>
                </a:cubicBezTo>
                <a:cubicBezTo>
                  <a:pt x="50" y="102"/>
                  <a:pt x="50" y="102"/>
                  <a:pt x="50" y="102"/>
                </a:cubicBezTo>
                <a:cubicBezTo>
                  <a:pt x="50" y="102"/>
                  <a:pt x="50" y="102"/>
                  <a:pt x="50" y="102"/>
                </a:cubicBezTo>
                <a:cubicBezTo>
                  <a:pt x="51" y="102"/>
                  <a:pt x="51" y="102"/>
                  <a:pt x="51" y="102"/>
                </a:cubicBezTo>
                <a:cubicBezTo>
                  <a:pt x="51" y="102"/>
                  <a:pt x="51" y="102"/>
                  <a:pt x="51" y="102"/>
                </a:cubicBezTo>
                <a:cubicBezTo>
                  <a:pt x="50" y="102"/>
                  <a:pt x="51" y="102"/>
                  <a:pt x="50" y="102"/>
                </a:cubicBezTo>
                <a:cubicBezTo>
                  <a:pt x="50" y="102"/>
                  <a:pt x="50" y="102"/>
                  <a:pt x="50" y="102"/>
                </a:cubicBezTo>
                <a:cubicBezTo>
                  <a:pt x="50" y="102"/>
                  <a:pt x="50" y="102"/>
                  <a:pt x="50" y="103"/>
                </a:cubicBezTo>
                <a:cubicBezTo>
                  <a:pt x="50" y="103"/>
                  <a:pt x="50" y="102"/>
                  <a:pt x="50" y="102"/>
                </a:cubicBezTo>
                <a:cubicBezTo>
                  <a:pt x="50" y="103"/>
                  <a:pt x="50" y="103"/>
                  <a:pt x="50" y="103"/>
                </a:cubicBezTo>
                <a:cubicBezTo>
                  <a:pt x="49" y="103"/>
                  <a:pt x="49" y="103"/>
                  <a:pt x="48" y="103"/>
                </a:cubicBezTo>
                <a:cubicBezTo>
                  <a:pt x="48" y="103"/>
                  <a:pt x="48" y="103"/>
                  <a:pt x="48" y="103"/>
                </a:cubicBezTo>
                <a:cubicBezTo>
                  <a:pt x="48" y="103"/>
                  <a:pt x="48" y="103"/>
                  <a:pt x="48" y="103"/>
                </a:cubicBezTo>
                <a:cubicBezTo>
                  <a:pt x="48" y="103"/>
                  <a:pt x="48" y="103"/>
                  <a:pt x="48" y="103"/>
                </a:cubicBezTo>
                <a:cubicBezTo>
                  <a:pt x="48" y="103"/>
                  <a:pt x="48" y="103"/>
                  <a:pt x="48" y="103"/>
                </a:cubicBezTo>
                <a:cubicBezTo>
                  <a:pt x="48" y="103"/>
                  <a:pt x="48" y="103"/>
                  <a:pt x="48" y="103"/>
                </a:cubicBezTo>
                <a:cubicBezTo>
                  <a:pt x="48" y="103"/>
                  <a:pt x="48" y="103"/>
                  <a:pt x="47" y="103"/>
                </a:cubicBezTo>
                <a:cubicBezTo>
                  <a:pt x="47" y="103"/>
                  <a:pt x="47" y="103"/>
                  <a:pt x="47" y="103"/>
                </a:cubicBezTo>
                <a:cubicBezTo>
                  <a:pt x="47" y="103"/>
                  <a:pt x="47" y="103"/>
                  <a:pt x="47" y="103"/>
                </a:cubicBezTo>
                <a:cubicBezTo>
                  <a:pt x="47" y="103"/>
                  <a:pt x="47" y="103"/>
                  <a:pt x="47" y="103"/>
                </a:cubicBezTo>
                <a:cubicBezTo>
                  <a:pt x="47" y="103"/>
                  <a:pt x="47" y="103"/>
                  <a:pt x="47" y="103"/>
                </a:cubicBezTo>
                <a:cubicBezTo>
                  <a:pt x="47" y="103"/>
                  <a:pt x="47" y="103"/>
                  <a:pt x="47" y="103"/>
                </a:cubicBezTo>
                <a:cubicBezTo>
                  <a:pt x="47" y="103"/>
                  <a:pt x="47" y="103"/>
                  <a:pt x="47" y="103"/>
                </a:cubicBezTo>
                <a:cubicBezTo>
                  <a:pt x="47" y="104"/>
                  <a:pt x="47" y="104"/>
                  <a:pt x="47" y="104"/>
                </a:cubicBezTo>
                <a:cubicBezTo>
                  <a:pt x="47" y="104"/>
                  <a:pt x="46" y="104"/>
                  <a:pt x="46" y="104"/>
                </a:cubicBezTo>
                <a:cubicBezTo>
                  <a:pt x="46" y="104"/>
                  <a:pt x="46" y="104"/>
                  <a:pt x="46" y="104"/>
                </a:cubicBezTo>
                <a:cubicBezTo>
                  <a:pt x="46" y="105"/>
                  <a:pt x="46" y="105"/>
                  <a:pt x="46" y="105"/>
                </a:cubicBezTo>
                <a:cubicBezTo>
                  <a:pt x="46" y="105"/>
                  <a:pt x="46" y="105"/>
                  <a:pt x="46" y="105"/>
                </a:cubicBezTo>
                <a:cubicBezTo>
                  <a:pt x="46" y="105"/>
                  <a:pt x="46" y="105"/>
                  <a:pt x="46" y="105"/>
                </a:cubicBezTo>
                <a:cubicBezTo>
                  <a:pt x="45" y="105"/>
                  <a:pt x="45" y="105"/>
                  <a:pt x="45" y="105"/>
                </a:cubicBezTo>
                <a:cubicBezTo>
                  <a:pt x="45" y="104"/>
                  <a:pt x="45" y="104"/>
                  <a:pt x="45" y="104"/>
                </a:cubicBezTo>
                <a:cubicBezTo>
                  <a:pt x="45" y="105"/>
                  <a:pt x="45" y="105"/>
                  <a:pt x="45" y="105"/>
                </a:cubicBezTo>
                <a:cubicBezTo>
                  <a:pt x="45" y="104"/>
                  <a:pt x="45" y="104"/>
                  <a:pt x="45" y="103"/>
                </a:cubicBezTo>
                <a:cubicBezTo>
                  <a:pt x="45" y="103"/>
                  <a:pt x="45" y="103"/>
                  <a:pt x="45" y="103"/>
                </a:cubicBezTo>
                <a:cubicBezTo>
                  <a:pt x="45" y="103"/>
                  <a:pt x="45" y="103"/>
                  <a:pt x="45" y="104"/>
                </a:cubicBezTo>
                <a:cubicBezTo>
                  <a:pt x="45" y="104"/>
                  <a:pt x="45" y="104"/>
                  <a:pt x="45" y="104"/>
                </a:cubicBezTo>
                <a:cubicBezTo>
                  <a:pt x="45" y="103"/>
                  <a:pt x="45" y="103"/>
                  <a:pt x="45" y="103"/>
                </a:cubicBezTo>
                <a:cubicBezTo>
                  <a:pt x="45" y="103"/>
                  <a:pt x="45" y="103"/>
                  <a:pt x="45" y="103"/>
                </a:cubicBezTo>
                <a:cubicBezTo>
                  <a:pt x="45" y="103"/>
                  <a:pt x="45" y="103"/>
                  <a:pt x="45" y="103"/>
                </a:cubicBezTo>
                <a:cubicBezTo>
                  <a:pt x="45" y="103"/>
                  <a:pt x="45" y="103"/>
                  <a:pt x="45" y="103"/>
                </a:cubicBezTo>
                <a:cubicBezTo>
                  <a:pt x="45" y="103"/>
                  <a:pt x="45" y="103"/>
                  <a:pt x="45" y="103"/>
                </a:cubicBezTo>
                <a:cubicBezTo>
                  <a:pt x="45" y="103"/>
                  <a:pt x="45" y="103"/>
                  <a:pt x="45" y="103"/>
                </a:cubicBezTo>
                <a:cubicBezTo>
                  <a:pt x="45" y="103"/>
                  <a:pt x="47" y="102"/>
                  <a:pt x="47" y="102"/>
                </a:cubicBezTo>
                <a:cubicBezTo>
                  <a:pt x="47" y="102"/>
                  <a:pt x="47" y="102"/>
                  <a:pt x="47" y="103"/>
                </a:cubicBezTo>
                <a:cubicBezTo>
                  <a:pt x="47" y="103"/>
                  <a:pt x="47" y="103"/>
                  <a:pt x="47" y="103"/>
                </a:cubicBezTo>
                <a:cubicBezTo>
                  <a:pt x="47" y="102"/>
                  <a:pt x="47" y="102"/>
                  <a:pt x="47" y="102"/>
                </a:cubicBezTo>
                <a:cubicBezTo>
                  <a:pt x="47" y="102"/>
                  <a:pt x="48" y="102"/>
                  <a:pt x="48" y="102"/>
                </a:cubicBezTo>
                <a:cubicBezTo>
                  <a:pt x="48" y="102"/>
                  <a:pt x="48" y="102"/>
                  <a:pt x="48" y="102"/>
                </a:cubicBezTo>
                <a:cubicBezTo>
                  <a:pt x="47" y="102"/>
                  <a:pt x="47" y="102"/>
                  <a:pt x="46" y="102"/>
                </a:cubicBezTo>
                <a:cubicBezTo>
                  <a:pt x="46" y="102"/>
                  <a:pt x="46" y="102"/>
                  <a:pt x="46" y="102"/>
                </a:cubicBezTo>
                <a:cubicBezTo>
                  <a:pt x="47" y="102"/>
                  <a:pt x="47" y="102"/>
                  <a:pt x="47" y="101"/>
                </a:cubicBezTo>
                <a:cubicBezTo>
                  <a:pt x="47" y="101"/>
                  <a:pt x="47" y="101"/>
                  <a:pt x="47" y="101"/>
                </a:cubicBezTo>
                <a:cubicBezTo>
                  <a:pt x="47" y="102"/>
                  <a:pt x="47" y="102"/>
                  <a:pt x="47" y="102"/>
                </a:cubicBezTo>
                <a:cubicBezTo>
                  <a:pt x="47" y="101"/>
                  <a:pt x="47" y="101"/>
                  <a:pt x="47" y="101"/>
                </a:cubicBezTo>
                <a:cubicBezTo>
                  <a:pt x="47" y="101"/>
                  <a:pt x="47" y="101"/>
                  <a:pt x="47" y="102"/>
                </a:cubicBezTo>
                <a:cubicBezTo>
                  <a:pt x="47" y="102"/>
                  <a:pt x="46" y="102"/>
                  <a:pt x="46" y="102"/>
                </a:cubicBezTo>
                <a:cubicBezTo>
                  <a:pt x="46" y="102"/>
                  <a:pt x="46" y="102"/>
                  <a:pt x="45" y="102"/>
                </a:cubicBezTo>
                <a:cubicBezTo>
                  <a:pt x="45" y="102"/>
                  <a:pt x="45" y="102"/>
                  <a:pt x="45" y="102"/>
                </a:cubicBezTo>
                <a:cubicBezTo>
                  <a:pt x="45" y="102"/>
                  <a:pt x="45" y="102"/>
                  <a:pt x="45" y="102"/>
                </a:cubicBezTo>
                <a:cubicBezTo>
                  <a:pt x="45" y="102"/>
                  <a:pt x="45" y="103"/>
                  <a:pt x="44" y="103"/>
                </a:cubicBezTo>
                <a:cubicBezTo>
                  <a:pt x="44" y="102"/>
                  <a:pt x="44" y="102"/>
                  <a:pt x="44" y="103"/>
                </a:cubicBezTo>
                <a:cubicBezTo>
                  <a:pt x="44" y="103"/>
                  <a:pt x="44" y="102"/>
                  <a:pt x="44" y="102"/>
                </a:cubicBezTo>
                <a:cubicBezTo>
                  <a:pt x="44" y="103"/>
                  <a:pt x="44" y="103"/>
                  <a:pt x="44" y="103"/>
                </a:cubicBezTo>
                <a:cubicBezTo>
                  <a:pt x="44" y="103"/>
                  <a:pt x="44" y="103"/>
                  <a:pt x="44" y="103"/>
                </a:cubicBezTo>
                <a:cubicBezTo>
                  <a:pt x="44" y="103"/>
                  <a:pt x="44" y="103"/>
                  <a:pt x="44" y="103"/>
                </a:cubicBezTo>
                <a:cubicBezTo>
                  <a:pt x="44" y="103"/>
                  <a:pt x="44" y="103"/>
                  <a:pt x="44" y="103"/>
                </a:cubicBezTo>
                <a:cubicBezTo>
                  <a:pt x="44" y="103"/>
                  <a:pt x="43" y="103"/>
                  <a:pt x="43" y="103"/>
                </a:cubicBezTo>
                <a:cubicBezTo>
                  <a:pt x="43" y="103"/>
                  <a:pt x="43" y="103"/>
                  <a:pt x="43" y="103"/>
                </a:cubicBezTo>
                <a:cubicBezTo>
                  <a:pt x="43" y="103"/>
                  <a:pt x="43" y="103"/>
                  <a:pt x="43" y="103"/>
                </a:cubicBezTo>
                <a:cubicBezTo>
                  <a:pt x="43" y="103"/>
                  <a:pt x="43" y="104"/>
                  <a:pt x="43" y="104"/>
                </a:cubicBezTo>
                <a:cubicBezTo>
                  <a:pt x="43" y="104"/>
                  <a:pt x="42" y="103"/>
                  <a:pt x="42" y="103"/>
                </a:cubicBezTo>
                <a:cubicBezTo>
                  <a:pt x="42" y="103"/>
                  <a:pt x="42" y="104"/>
                  <a:pt x="42" y="104"/>
                </a:cubicBezTo>
                <a:cubicBezTo>
                  <a:pt x="42" y="104"/>
                  <a:pt x="42" y="104"/>
                  <a:pt x="42" y="104"/>
                </a:cubicBezTo>
                <a:cubicBezTo>
                  <a:pt x="42" y="104"/>
                  <a:pt x="42" y="104"/>
                  <a:pt x="42" y="104"/>
                </a:cubicBezTo>
                <a:cubicBezTo>
                  <a:pt x="42" y="104"/>
                  <a:pt x="42" y="104"/>
                  <a:pt x="42" y="104"/>
                </a:cubicBezTo>
                <a:cubicBezTo>
                  <a:pt x="42" y="104"/>
                  <a:pt x="42" y="103"/>
                  <a:pt x="42" y="103"/>
                </a:cubicBezTo>
                <a:cubicBezTo>
                  <a:pt x="42" y="103"/>
                  <a:pt x="42" y="103"/>
                  <a:pt x="42" y="103"/>
                </a:cubicBezTo>
                <a:cubicBezTo>
                  <a:pt x="42" y="103"/>
                  <a:pt x="42" y="103"/>
                  <a:pt x="42" y="103"/>
                </a:cubicBezTo>
                <a:cubicBezTo>
                  <a:pt x="42" y="104"/>
                  <a:pt x="41" y="104"/>
                  <a:pt x="41" y="104"/>
                </a:cubicBezTo>
                <a:cubicBezTo>
                  <a:pt x="41" y="104"/>
                  <a:pt x="41" y="104"/>
                  <a:pt x="41" y="104"/>
                </a:cubicBezTo>
                <a:cubicBezTo>
                  <a:pt x="41" y="104"/>
                  <a:pt x="41" y="104"/>
                  <a:pt x="41" y="104"/>
                </a:cubicBezTo>
                <a:cubicBezTo>
                  <a:pt x="41" y="104"/>
                  <a:pt x="41" y="104"/>
                  <a:pt x="41" y="104"/>
                </a:cubicBezTo>
                <a:cubicBezTo>
                  <a:pt x="41" y="104"/>
                  <a:pt x="41" y="104"/>
                  <a:pt x="41" y="104"/>
                </a:cubicBezTo>
                <a:cubicBezTo>
                  <a:pt x="41" y="104"/>
                  <a:pt x="41" y="104"/>
                  <a:pt x="41" y="104"/>
                </a:cubicBezTo>
                <a:cubicBezTo>
                  <a:pt x="41" y="104"/>
                  <a:pt x="41" y="104"/>
                  <a:pt x="40" y="105"/>
                </a:cubicBezTo>
                <a:cubicBezTo>
                  <a:pt x="40" y="105"/>
                  <a:pt x="40" y="105"/>
                  <a:pt x="40" y="105"/>
                </a:cubicBezTo>
                <a:cubicBezTo>
                  <a:pt x="40" y="105"/>
                  <a:pt x="40" y="104"/>
                  <a:pt x="40" y="104"/>
                </a:cubicBezTo>
                <a:cubicBezTo>
                  <a:pt x="40" y="104"/>
                  <a:pt x="40" y="104"/>
                  <a:pt x="40" y="104"/>
                </a:cubicBezTo>
                <a:cubicBezTo>
                  <a:pt x="40" y="104"/>
                  <a:pt x="40" y="104"/>
                  <a:pt x="40" y="104"/>
                </a:cubicBezTo>
                <a:cubicBezTo>
                  <a:pt x="40" y="105"/>
                  <a:pt x="40" y="105"/>
                  <a:pt x="40" y="105"/>
                </a:cubicBezTo>
                <a:cubicBezTo>
                  <a:pt x="40" y="105"/>
                  <a:pt x="39" y="106"/>
                  <a:pt x="39" y="106"/>
                </a:cubicBezTo>
                <a:cubicBezTo>
                  <a:pt x="39" y="106"/>
                  <a:pt x="39" y="106"/>
                  <a:pt x="40" y="106"/>
                </a:cubicBezTo>
                <a:cubicBezTo>
                  <a:pt x="40" y="106"/>
                  <a:pt x="40" y="106"/>
                  <a:pt x="40" y="106"/>
                </a:cubicBezTo>
                <a:cubicBezTo>
                  <a:pt x="39" y="106"/>
                  <a:pt x="39" y="106"/>
                  <a:pt x="39" y="107"/>
                </a:cubicBezTo>
                <a:cubicBezTo>
                  <a:pt x="39" y="107"/>
                  <a:pt x="40" y="107"/>
                  <a:pt x="40" y="107"/>
                </a:cubicBezTo>
                <a:cubicBezTo>
                  <a:pt x="40" y="107"/>
                  <a:pt x="40" y="107"/>
                  <a:pt x="40" y="107"/>
                </a:cubicBezTo>
                <a:cubicBezTo>
                  <a:pt x="40" y="107"/>
                  <a:pt x="40" y="107"/>
                  <a:pt x="40" y="107"/>
                </a:cubicBezTo>
                <a:cubicBezTo>
                  <a:pt x="40" y="107"/>
                  <a:pt x="40" y="107"/>
                  <a:pt x="40" y="107"/>
                </a:cubicBezTo>
                <a:cubicBezTo>
                  <a:pt x="40" y="107"/>
                  <a:pt x="40" y="107"/>
                  <a:pt x="40" y="107"/>
                </a:cubicBezTo>
                <a:cubicBezTo>
                  <a:pt x="40" y="107"/>
                  <a:pt x="40" y="108"/>
                  <a:pt x="40" y="108"/>
                </a:cubicBezTo>
                <a:cubicBezTo>
                  <a:pt x="40" y="107"/>
                  <a:pt x="40" y="107"/>
                  <a:pt x="39" y="107"/>
                </a:cubicBezTo>
                <a:cubicBezTo>
                  <a:pt x="39" y="107"/>
                  <a:pt x="39" y="107"/>
                  <a:pt x="39" y="107"/>
                </a:cubicBezTo>
                <a:cubicBezTo>
                  <a:pt x="39" y="108"/>
                  <a:pt x="39" y="108"/>
                  <a:pt x="39" y="108"/>
                </a:cubicBezTo>
                <a:cubicBezTo>
                  <a:pt x="39" y="108"/>
                  <a:pt x="39" y="108"/>
                  <a:pt x="39" y="108"/>
                </a:cubicBezTo>
                <a:cubicBezTo>
                  <a:pt x="39" y="108"/>
                  <a:pt x="39" y="107"/>
                  <a:pt x="39" y="107"/>
                </a:cubicBezTo>
                <a:cubicBezTo>
                  <a:pt x="39" y="107"/>
                  <a:pt x="39" y="107"/>
                  <a:pt x="39" y="107"/>
                </a:cubicBezTo>
                <a:cubicBezTo>
                  <a:pt x="39" y="108"/>
                  <a:pt x="39" y="108"/>
                  <a:pt x="39" y="108"/>
                </a:cubicBezTo>
                <a:cubicBezTo>
                  <a:pt x="37" y="108"/>
                  <a:pt x="36" y="108"/>
                  <a:pt x="36" y="109"/>
                </a:cubicBezTo>
                <a:cubicBezTo>
                  <a:pt x="36" y="109"/>
                  <a:pt x="36" y="108"/>
                  <a:pt x="36" y="108"/>
                </a:cubicBezTo>
                <a:cubicBezTo>
                  <a:pt x="36" y="108"/>
                  <a:pt x="36" y="109"/>
                  <a:pt x="36" y="109"/>
                </a:cubicBezTo>
                <a:cubicBezTo>
                  <a:pt x="35" y="109"/>
                  <a:pt x="35" y="109"/>
                  <a:pt x="35" y="109"/>
                </a:cubicBezTo>
                <a:cubicBezTo>
                  <a:pt x="35" y="109"/>
                  <a:pt x="35" y="109"/>
                  <a:pt x="35" y="109"/>
                </a:cubicBezTo>
                <a:cubicBezTo>
                  <a:pt x="35" y="109"/>
                  <a:pt x="35" y="109"/>
                  <a:pt x="36" y="109"/>
                </a:cubicBezTo>
                <a:cubicBezTo>
                  <a:pt x="36" y="110"/>
                  <a:pt x="35" y="110"/>
                  <a:pt x="35" y="110"/>
                </a:cubicBezTo>
                <a:cubicBezTo>
                  <a:pt x="35" y="110"/>
                  <a:pt x="35" y="110"/>
                  <a:pt x="35" y="110"/>
                </a:cubicBezTo>
                <a:cubicBezTo>
                  <a:pt x="35" y="111"/>
                  <a:pt x="35" y="111"/>
                  <a:pt x="35" y="111"/>
                </a:cubicBezTo>
                <a:cubicBezTo>
                  <a:pt x="35" y="111"/>
                  <a:pt x="34" y="111"/>
                  <a:pt x="34" y="111"/>
                </a:cubicBezTo>
                <a:cubicBezTo>
                  <a:pt x="34" y="111"/>
                  <a:pt x="34" y="111"/>
                  <a:pt x="34" y="111"/>
                </a:cubicBezTo>
                <a:cubicBezTo>
                  <a:pt x="35" y="111"/>
                  <a:pt x="35" y="111"/>
                  <a:pt x="35" y="111"/>
                </a:cubicBezTo>
                <a:cubicBezTo>
                  <a:pt x="34" y="111"/>
                  <a:pt x="34" y="111"/>
                  <a:pt x="34" y="110"/>
                </a:cubicBezTo>
                <a:cubicBezTo>
                  <a:pt x="34" y="110"/>
                  <a:pt x="34" y="110"/>
                  <a:pt x="34" y="110"/>
                </a:cubicBezTo>
                <a:cubicBezTo>
                  <a:pt x="34" y="110"/>
                  <a:pt x="34" y="110"/>
                  <a:pt x="34" y="110"/>
                </a:cubicBezTo>
                <a:cubicBezTo>
                  <a:pt x="34" y="110"/>
                  <a:pt x="34" y="110"/>
                  <a:pt x="34" y="110"/>
                </a:cubicBezTo>
                <a:cubicBezTo>
                  <a:pt x="34" y="111"/>
                  <a:pt x="34" y="111"/>
                  <a:pt x="34" y="111"/>
                </a:cubicBezTo>
                <a:cubicBezTo>
                  <a:pt x="34" y="112"/>
                  <a:pt x="34" y="112"/>
                  <a:pt x="34" y="112"/>
                </a:cubicBezTo>
                <a:cubicBezTo>
                  <a:pt x="34" y="112"/>
                  <a:pt x="34" y="112"/>
                  <a:pt x="34" y="112"/>
                </a:cubicBezTo>
                <a:cubicBezTo>
                  <a:pt x="34" y="113"/>
                  <a:pt x="34" y="113"/>
                  <a:pt x="34" y="113"/>
                </a:cubicBezTo>
                <a:cubicBezTo>
                  <a:pt x="34" y="113"/>
                  <a:pt x="34" y="113"/>
                  <a:pt x="34" y="113"/>
                </a:cubicBezTo>
                <a:cubicBezTo>
                  <a:pt x="34" y="113"/>
                  <a:pt x="33" y="113"/>
                  <a:pt x="33" y="114"/>
                </a:cubicBezTo>
                <a:cubicBezTo>
                  <a:pt x="33" y="114"/>
                  <a:pt x="33" y="114"/>
                  <a:pt x="33" y="114"/>
                </a:cubicBezTo>
                <a:cubicBezTo>
                  <a:pt x="33" y="114"/>
                  <a:pt x="33" y="114"/>
                  <a:pt x="33" y="113"/>
                </a:cubicBezTo>
                <a:cubicBezTo>
                  <a:pt x="33" y="113"/>
                  <a:pt x="34" y="113"/>
                  <a:pt x="34" y="113"/>
                </a:cubicBezTo>
                <a:cubicBezTo>
                  <a:pt x="34" y="112"/>
                  <a:pt x="34" y="113"/>
                  <a:pt x="33" y="113"/>
                </a:cubicBezTo>
                <a:cubicBezTo>
                  <a:pt x="33" y="113"/>
                  <a:pt x="33" y="113"/>
                  <a:pt x="33" y="113"/>
                </a:cubicBezTo>
                <a:cubicBezTo>
                  <a:pt x="33" y="113"/>
                  <a:pt x="33" y="113"/>
                  <a:pt x="33" y="113"/>
                </a:cubicBezTo>
                <a:cubicBezTo>
                  <a:pt x="33" y="112"/>
                  <a:pt x="34" y="112"/>
                  <a:pt x="34" y="112"/>
                </a:cubicBezTo>
                <a:cubicBezTo>
                  <a:pt x="33" y="112"/>
                  <a:pt x="33" y="112"/>
                  <a:pt x="33" y="112"/>
                </a:cubicBezTo>
                <a:cubicBezTo>
                  <a:pt x="33" y="112"/>
                  <a:pt x="33" y="112"/>
                  <a:pt x="33" y="112"/>
                </a:cubicBezTo>
                <a:cubicBezTo>
                  <a:pt x="33" y="112"/>
                  <a:pt x="33" y="112"/>
                  <a:pt x="33" y="112"/>
                </a:cubicBezTo>
                <a:cubicBezTo>
                  <a:pt x="33" y="112"/>
                  <a:pt x="33" y="112"/>
                  <a:pt x="33" y="112"/>
                </a:cubicBezTo>
                <a:cubicBezTo>
                  <a:pt x="33" y="112"/>
                  <a:pt x="33" y="112"/>
                  <a:pt x="33" y="112"/>
                </a:cubicBezTo>
                <a:cubicBezTo>
                  <a:pt x="33" y="112"/>
                  <a:pt x="33" y="112"/>
                  <a:pt x="33" y="112"/>
                </a:cubicBezTo>
                <a:cubicBezTo>
                  <a:pt x="33" y="112"/>
                  <a:pt x="33" y="112"/>
                  <a:pt x="33" y="112"/>
                </a:cubicBezTo>
                <a:cubicBezTo>
                  <a:pt x="33" y="112"/>
                  <a:pt x="33" y="112"/>
                  <a:pt x="33" y="112"/>
                </a:cubicBezTo>
                <a:cubicBezTo>
                  <a:pt x="33" y="111"/>
                  <a:pt x="33" y="111"/>
                  <a:pt x="33" y="112"/>
                </a:cubicBezTo>
                <a:cubicBezTo>
                  <a:pt x="33" y="112"/>
                  <a:pt x="33" y="112"/>
                  <a:pt x="33" y="112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0"/>
                  <a:pt x="33" y="110"/>
                  <a:pt x="33" y="110"/>
                </a:cubicBezTo>
                <a:cubicBezTo>
                  <a:pt x="33" y="110"/>
                  <a:pt x="33" y="110"/>
                  <a:pt x="33" y="110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0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2"/>
                </a:cubicBezTo>
                <a:cubicBezTo>
                  <a:pt x="33" y="112"/>
                  <a:pt x="33" y="112"/>
                  <a:pt x="33" y="112"/>
                </a:cubicBezTo>
                <a:cubicBezTo>
                  <a:pt x="33" y="112"/>
                  <a:pt x="33" y="112"/>
                  <a:pt x="33" y="112"/>
                </a:cubicBezTo>
                <a:cubicBezTo>
                  <a:pt x="33" y="112"/>
                  <a:pt x="33" y="112"/>
                  <a:pt x="33" y="112"/>
                </a:cubicBezTo>
                <a:cubicBezTo>
                  <a:pt x="33" y="112"/>
                  <a:pt x="33" y="112"/>
                  <a:pt x="33" y="112"/>
                </a:cubicBezTo>
                <a:cubicBezTo>
                  <a:pt x="32" y="112"/>
                  <a:pt x="32" y="112"/>
                  <a:pt x="32" y="112"/>
                </a:cubicBezTo>
                <a:cubicBezTo>
                  <a:pt x="33" y="112"/>
                  <a:pt x="33" y="112"/>
                  <a:pt x="33" y="112"/>
                </a:cubicBezTo>
                <a:cubicBezTo>
                  <a:pt x="33" y="112"/>
                  <a:pt x="32" y="112"/>
                  <a:pt x="32" y="112"/>
                </a:cubicBezTo>
                <a:cubicBezTo>
                  <a:pt x="32" y="112"/>
                  <a:pt x="32" y="112"/>
                  <a:pt x="32" y="112"/>
                </a:cubicBezTo>
                <a:cubicBezTo>
                  <a:pt x="32" y="112"/>
                  <a:pt x="32" y="112"/>
                  <a:pt x="32" y="112"/>
                </a:cubicBezTo>
                <a:cubicBezTo>
                  <a:pt x="32" y="112"/>
                  <a:pt x="32" y="112"/>
                  <a:pt x="32" y="112"/>
                </a:cubicBezTo>
                <a:cubicBezTo>
                  <a:pt x="32" y="112"/>
                  <a:pt x="33" y="112"/>
                  <a:pt x="33" y="113"/>
                </a:cubicBezTo>
                <a:cubicBezTo>
                  <a:pt x="33" y="113"/>
                  <a:pt x="33" y="113"/>
                  <a:pt x="33" y="113"/>
                </a:cubicBezTo>
                <a:cubicBezTo>
                  <a:pt x="33" y="113"/>
                  <a:pt x="33" y="113"/>
                  <a:pt x="33" y="113"/>
                </a:cubicBezTo>
                <a:cubicBezTo>
                  <a:pt x="33" y="113"/>
                  <a:pt x="32" y="113"/>
                  <a:pt x="32" y="113"/>
                </a:cubicBezTo>
                <a:cubicBezTo>
                  <a:pt x="32" y="113"/>
                  <a:pt x="33" y="113"/>
                  <a:pt x="33" y="113"/>
                </a:cubicBezTo>
                <a:cubicBezTo>
                  <a:pt x="33" y="113"/>
                  <a:pt x="33" y="113"/>
                  <a:pt x="33" y="113"/>
                </a:cubicBezTo>
                <a:cubicBezTo>
                  <a:pt x="33" y="113"/>
                  <a:pt x="33" y="113"/>
                  <a:pt x="33" y="113"/>
                </a:cubicBezTo>
                <a:cubicBezTo>
                  <a:pt x="33" y="113"/>
                  <a:pt x="33" y="113"/>
                  <a:pt x="33" y="113"/>
                </a:cubicBezTo>
                <a:cubicBezTo>
                  <a:pt x="33" y="113"/>
                  <a:pt x="33" y="113"/>
                  <a:pt x="33" y="113"/>
                </a:cubicBezTo>
                <a:cubicBezTo>
                  <a:pt x="33" y="113"/>
                  <a:pt x="33" y="113"/>
                  <a:pt x="33" y="113"/>
                </a:cubicBezTo>
                <a:cubicBezTo>
                  <a:pt x="33" y="113"/>
                  <a:pt x="33" y="113"/>
                  <a:pt x="33" y="113"/>
                </a:cubicBezTo>
                <a:cubicBezTo>
                  <a:pt x="33" y="113"/>
                  <a:pt x="33" y="113"/>
                  <a:pt x="32" y="113"/>
                </a:cubicBezTo>
                <a:cubicBezTo>
                  <a:pt x="33" y="113"/>
                  <a:pt x="33" y="113"/>
                  <a:pt x="33" y="113"/>
                </a:cubicBezTo>
                <a:cubicBezTo>
                  <a:pt x="33" y="113"/>
                  <a:pt x="33" y="113"/>
                  <a:pt x="33" y="113"/>
                </a:cubicBezTo>
                <a:cubicBezTo>
                  <a:pt x="33" y="113"/>
                  <a:pt x="33" y="114"/>
                  <a:pt x="33" y="114"/>
                </a:cubicBezTo>
                <a:cubicBezTo>
                  <a:pt x="33" y="114"/>
                  <a:pt x="33" y="114"/>
                  <a:pt x="33" y="114"/>
                </a:cubicBezTo>
                <a:cubicBezTo>
                  <a:pt x="33" y="114"/>
                  <a:pt x="33" y="114"/>
                  <a:pt x="33" y="114"/>
                </a:cubicBezTo>
                <a:cubicBezTo>
                  <a:pt x="33" y="114"/>
                  <a:pt x="32" y="114"/>
                  <a:pt x="32" y="113"/>
                </a:cubicBezTo>
                <a:cubicBezTo>
                  <a:pt x="32" y="113"/>
                  <a:pt x="32" y="113"/>
                  <a:pt x="32" y="113"/>
                </a:cubicBezTo>
                <a:cubicBezTo>
                  <a:pt x="32" y="114"/>
                  <a:pt x="32" y="114"/>
                  <a:pt x="32" y="114"/>
                </a:cubicBezTo>
                <a:cubicBezTo>
                  <a:pt x="32" y="114"/>
                  <a:pt x="33" y="114"/>
                  <a:pt x="33" y="114"/>
                </a:cubicBezTo>
                <a:cubicBezTo>
                  <a:pt x="33" y="114"/>
                  <a:pt x="33" y="114"/>
                  <a:pt x="33" y="114"/>
                </a:cubicBezTo>
                <a:cubicBezTo>
                  <a:pt x="33" y="114"/>
                  <a:pt x="33" y="114"/>
                  <a:pt x="33" y="114"/>
                </a:cubicBezTo>
                <a:cubicBezTo>
                  <a:pt x="33" y="114"/>
                  <a:pt x="33" y="114"/>
                  <a:pt x="33" y="115"/>
                </a:cubicBezTo>
                <a:cubicBezTo>
                  <a:pt x="33" y="115"/>
                  <a:pt x="33" y="115"/>
                  <a:pt x="33" y="115"/>
                </a:cubicBezTo>
                <a:cubicBezTo>
                  <a:pt x="33" y="115"/>
                  <a:pt x="33" y="115"/>
                  <a:pt x="34" y="115"/>
                </a:cubicBezTo>
                <a:cubicBezTo>
                  <a:pt x="33" y="115"/>
                  <a:pt x="33" y="115"/>
                  <a:pt x="33" y="115"/>
                </a:cubicBezTo>
                <a:cubicBezTo>
                  <a:pt x="33" y="115"/>
                  <a:pt x="33" y="115"/>
                  <a:pt x="33" y="115"/>
                </a:cubicBezTo>
                <a:cubicBezTo>
                  <a:pt x="33" y="115"/>
                  <a:pt x="33" y="115"/>
                  <a:pt x="33" y="115"/>
                </a:cubicBezTo>
                <a:cubicBezTo>
                  <a:pt x="33" y="115"/>
                  <a:pt x="33" y="115"/>
                  <a:pt x="33" y="115"/>
                </a:cubicBezTo>
                <a:cubicBezTo>
                  <a:pt x="33" y="115"/>
                  <a:pt x="33" y="115"/>
                  <a:pt x="33" y="115"/>
                </a:cubicBezTo>
                <a:cubicBezTo>
                  <a:pt x="33" y="115"/>
                  <a:pt x="33" y="115"/>
                  <a:pt x="33" y="115"/>
                </a:cubicBezTo>
                <a:cubicBezTo>
                  <a:pt x="33" y="115"/>
                  <a:pt x="33" y="115"/>
                  <a:pt x="33" y="115"/>
                </a:cubicBezTo>
                <a:cubicBezTo>
                  <a:pt x="33" y="115"/>
                  <a:pt x="33" y="115"/>
                  <a:pt x="33" y="115"/>
                </a:cubicBezTo>
                <a:cubicBezTo>
                  <a:pt x="33" y="115"/>
                  <a:pt x="33" y="115"/>
                  <a:pt x="33" y="115"/>
                </a:cubicBezTo>
                <a:cubicBezTo>
                  <a:pt x="33" y="115"/>
                  <a:pt x="32" y="115"/>
                  <a:pt x="32" y="115"/>
                </a:cubicBezTo>
                <a:cubicBezTo>
                  <a:pt x="32" y="115"/>
                  <a:pt x="32" y="115"/>
                  <a:pt x="32" y="115"/>
                </a:cubicBezTo>
                <a:cubicBezTo>
                  <a:pt x="32" y="115"/>
                  <a:pt x="32" y="115"/>
                  <a:pt x="32" y="115"/>
                </a:cubicBezTo>
                <a:cubicBezTo>
                  <a:pt x="32" y="115"/>
                  <a:pt x="32" y="115"/>
                  <a:pt x="32" y="115"/>
                </a:cubicBezTo>
                <a:cubicBezTo>
                  <a:pt x="33" y="115"/>
                  <a:pt x="33" y="115"/>
                  <a:pt x="33" y="115"/>
                </a:cubicBezTo>
                <a:cubicBezTo>
                  <a:pt x="33" y="115"/>
                  <a:pt x="33" y="115"/>
                  <a:pt x="33" y="115"/>
                </a:cubicBezTo>
                <a:cubicBezTo>
                  <a:pt x="33" y="115"/>
                  <a:pt x="33" y="115"/>
                  <a:pt x="33" y="116"/>
                </a:cubicBezTo>
                <a:cubicBezTo>
                  <a:pt x="33" y="116"/>
                  <a:pt x="33" y="116"/>
                  <a:pt x="33" y="116"/>
                </a:cubicBezTo>
                <a:cubicBezTo>
                  <a:pt x="33" y="116"/>
                  <a:pt x="33" y="116"/>
                  <a:pt x="33" y="116"/>
                </a:cubicBezTo>
                <a:cubicBezTo>
                  <a:pt x="33" y="116"/>
                  <a:pt x="33" y="116"/>
                  <a:pt x="33" y="116"/>
                </a:cubicBezTo>
                <a:cubicBezTo>
                  <a:pt x="33" y="115"/>
                  <a:pt x="33" y="115"/>
                  <a:pt x="33" y="115"/>
                </a:cubicBezTo>
                <a:cubicBezTo>
                  <a:pt x="33" y="115"/>
                  <a:pt x="33" y="115"/>
                  <a:pt x="33" y="115"/>
                </a:cubicBezTo>
                <a:cubicBezTo>
                  <a:pt x="34" y="115"/>
                  <a:pt x="34" y="115"/>
                  <a:pt x="34" y="116"/>
                </a:cubicBezTo>
                <a:cubicBezTo>
                  <a:pt x="34" y="116"/>
                  <a:pt x="34" y="116"/>
                  <a:pt x="34" y="116"/>
                </a:cubicBezTo>
                <a:cubicBezTo>
                  <a:pt x="33" y="116"/>
                  <a:pt x="33" y="116"/>
                  <a:pt x="33" y="116"/>
                </a:cubicBezTo>
                <a:cubicBezTo>
                  <a:pt x="33" y="116"/>
                  <a:pt x="33" y="116"/>
                  <a:pt x="33" y="116"/>
                </a:cubicBezTo>
                <a:cubicBezTo>
                  <a:pt x="33" y="116"/>
                  <a:pt x="33" y="116"/>
                  <a:pt x="33" y="116"/>
                </a:cubicBezTo>
                <a:cubicBezTo>
                  <a:pt x="33" y="116"/>
                  <a:pt x="33" y="116"/>
                  <a:pt x="33" y="116"/>
                </a:cubicBezTo>
                <a:cubicBezTo>
                  <a:pt x="33" y="116"/>
                  <a:pt x="33" y="116"/>
                  <a:pt x="33" y="116"/>
                </a:cubicBezTo>
                <a:cubicBezTo>
                  <a:pt x="32" y="116"/>
                  <a:pt x="32" y="116"/>
                  <a:pt x="32" y="116"/>
                </a:cubicBezTo>
                <a:cubicBezTo>
                  <a:pt x="32" y="116"/>
                  <a:pt x="32" y="116"/>
                  <a:pt x="32" y="116"/>
                </a:cubicBezTo>
                <a:cubicBezTo>
                  <a:pt x="32" y="116"/>
                  <a:pt x="33" y="116"/>
                  <a:pt x="33" y="116"/>
                </a:cubicBezTo>
                <a:cubicBezTo>
                  <a:pt x="33" y="116"/>
                  <a:pt x="33" y="116"/>
                  <a:pt x="33" y="116"/>
                </a:cubicBezTo>
                <a:cubicBezTo>
                  <a:pt x="33" y="116"/>
                  <a:pt x="33" y="116"/>
                  <a:pt x="32" y="117"/>
                </a:cubicBezTo>
                <a:cubicBezTo>
                  <a:pt x="32" y="116"/>
                  <a:pt x="32" y="116"/>
                  <a:pt x="32" y="116"/>
                </a:cubicBezTo>
                <a:cubicBezTo>
                  <a:pt x="32" y="116"/>
                  <a:pt x="32" y="116"/>
                  <a:pt x="32" y="117"/>
                </a:cubicBezTo>
                <a:cubicBezTo>
                  <a:pt x="32" y="117"/>
                  <a:pt x="32" y="117"/>
                  <a:pt x="32" y="117"/>
                </a:cubicBezTo>
                <a:cubicBezTo>
                  <a:pt x="32" y="117"/>
                  <a:pt x="33" y="116"/>
                  <a:pt x="33" y="116"/>
                </a:cubicBezTo>
                <a:cubicBezTo>
                  <a:pt x="33" y="117"/>
                  <a:pt x="33" y="117"/>
                  <a:pt x="33" y="117"/>
                </a:cubicBezTo>
                <a:cubicBezTo>
                  <a:pt x="33" y="117"/>
                  <a:pt x="33" y="117"/>
                  <a:pt x="33" y="117"/>
                </a:cubicBezTo>
                <a:cubicBezTo>
                  <a:pt x="33" y="117"/>
                  <a:pt x="33" y="117"/>
                  <a:pt x="33" y="117"/>
                </a:cubicBezTo>
                <a:cubicBezTo>
                  <a:pt x="32" y="117"/>
                  <a:pt x="32" y="117"/>
                  <a:pt x="32" y="117"/>
                </a:cubicBezTo>
                <a:cubicBezTo>
                  <a:pt x="31" y="117"/>
                  <a:pt x="31" y="118"/>
                  <a:pt x="31" y="118"/>
                </a:cubicBezTo>
                <a:cubicBezTo>
                  <a:pt x="31" y="118"/>
                  <a:pt x="30" y="118"/>
                  <a:pt x="30" y="118"/>
                </a:cubicBezTo>
                <a:cubicBezTo>
                  <a:pt x="30" y="118"/>
                  <a:pt x="30" y="119"/>
                  <a:pt x="29" y="119"/>
                </a:cubicBezTo>
                <a:cubicBezTo>
                  <a:pt x="29" y="120"/>
                  <a:pt x="28" y="120"/>
                  <a:pt x="28" y="120"/>
                </a:cubicBezTo>
                <a:cubicBezTo>
                  <a:pt x="28" y="120"/>
                  <a:pt x="27" y="121"/>
                  <a:pt x="27" y="121"/>
                </a:cubicBezTo>
                <a:cubicBezTo>
                  <a:pt x="27" y="121"/>
                  <a:pt x="27" y="122"/>
                  <a:pt x="27" y="122"/>
                </a:cubicBezTo>
                <a:cubicBezTo>
                  <a:pt x="27" y="123"/>
                  <a:pt x="28" y="124"/>
                  <a:pt x="28" y="125"/>
                </a:cubicBezTo>
                <a:cubicBezTo>
                  <a:pt x="28" y="125"/>
                  <a:pt x="28" y="126"/>
                  <a:pt x="28" y="126"/>
                </a:cubicBezTo>
                <a:cubicBezTo>
                  <a:pt x="28" y="126"/>
                  <a:pt x="28" y="127"/>
                  <a:pt x="28" y="127"/>
                </a:cubicBezTo>
                <a:cubicBezTo>
                  <a:pt x="29" y="128"/>
                  <a:pt x="28" y="129"/>
                  <a:pt x="28" y="129"/>
                </a:cubicBezTo>
                <a:cubicBezTo>
                  <a:pt x="28" y="129"/>
                  <a:pt x="28" y="129"/>
                  <a:pt x="28" y="129"/>
                </a:cubicBezTo>
                <a:cubicBezTo>
                  <a:pt x="28" y="129"/>
                  <a:pt x="28" y="129"/>
                  <a:pt x="28" y="129"/>
                </a:cubicBezTo>
                <a:cubicBezTo>
                  <a:pt x="28" y="129"/>
                  <a:pt x="28" y="129"/>
                  <a:pt x="27" y="129"/>
                </a:cubicBezTo>
                <a:cubicBezTo>
                  <a:pt x="27" y="129"/>
                  <a:pt x="27" y="128"/>
                  <a:pt x="27" y="128"/>
                </a:cubicBezTo>
                <a:cubicBezTo>
                  <a:pt x="26" y="128"/>
                  <a:pt x="27" y="128"/>
                  <a:pt x="26" y="128"/>
                </a:cubicBezTo>
                <a:cubicBezTo>
                  <a:pt x="26" y="128"/>
                  <a:pt x="26" y="127"/>
                  <a:pt x="26" y="127"/>
                </a:cubicBezTo>
                <a:cubicBezTo>
                  <a:pt x="26" y="127"/>
                  <a:pt x="26" y="127"/>
                  <a:pt x="26" y="127"/>
                </a:cubicBezTo>
                <a:cubicBezTo>
                  <a:pt x="26" y="127"/>
                  <a:pt x="26" y="127"/>
                  <a:pt x="26" y="127"/>
                </a:cubicBezTo>
                <a:cubicBezTo>
                  <a:pt x="26" y="127"/>
                  <a:pt x="26" y="126"/>
                  <a:pt x="25" y="126"/>
                </a:cubicBezTo>
                <a:cubicBezTo>
                  <a:pt x="26" y="126"/>
                  <a:pt x="26" y="126"/>
                  <a:pt x="26" y="126"/>
                </a:cubicBezTo>
                <a:cubicBezTo>
                  <a:pt x="26" y="126"/>
                  <a:pt x="26" y="126"/>
                  <a:pt x="26" y="126"/>
                </a:cubicBezTo>
                <a:cubicBezTo>
                  <a:pt x="26" y="126"/>
                  <a:pt x="25" y="126"/>
                  <a:pt x="25" y="126"/>
                </a:cubicBezTo>
                <a:cubicBezTo>
                  <a:pt x="25" y="126"/>
                  <a:pt x="25" y="126"/>
                  <a:pt x="25" y="126"/>
                </a:cubicBezTo>
                <a:cubicBezTo>
                  <a:pt x="25" y="125"/>
                  <a:pt x="25" y="125"/>
                  <a:pt x="25" y="124"/>
                </a:cubicBezTo>
                <a:cubicBezTo>
                  <a:pt x="25" y="124"/>
                  <a:pt x="25" y="124"/>
                  <a:pt x="25" y="124"/>
                </a:cubicBezTo>
                <a:cubicBezTo>
                  <a:pt x="25" y="124"/>
                  <a:pt x="25" y="123"/>
                  <a:pt x="24" y="123"/>
                </a:cubicBezTo>
                <a:cubicBezTo>
                  <a:pt x="24" y="125"/>
                  <a:pt x="24" y="126"/>
                  <a:pt x="24" y="128"/>
                </a:cubicBezTo>
                <a:cubicBezTo>
                  <a:pt x="24" y="129"/>
                  <a:pt x="24" y="131"/>
                  <a:pt x="24" y="132"/>
                </a:cubicBezTo>
                <a:cubicBezTo>
                  <a:pt x="24" y="132"/>
                  <a:pt x="25" y="132"/>
                  <a:pt x="25" y="132"/>
                </a:cubicBezTo>
                <a:cubicBezTo>
                  <a:pt x="25" y="132"/>
                  <a:pt x="26" y="132"/>
                  <a:pt x="26" y="132"/>
                </a:cubicBezTo>
                <a:cubicBezTo>
                  <a:pt x="27" y="132"/>
                  <a:pt x="27" y="132"/>
                  <a:pt x="28" y="132"/>
                </a:cubicBezTo>
                <a:cubicBezTo>
                  <a:pt x="28" y="132"/>
                  <a:pt x="28" y="132"/>
                  <a:pt x="28" y="132"/>
                </a:cubicBezTo>
                <a:cubicBezTo>
                  <a:pt x="29" y="132"/>
                  <a:pt x="29" y="132"/>
                  <a:pt x="29" y="133"/>
                </a:cubicBezTo>
                <a:cubicBezTo>
                  <a:pt x="30" y="133"/>
                  <a:pt x="31" y="133"/>
                  <a:pt x="31" y="133"/>
                </a:cubicBezTo>
                <a:cubicBezTo>
                  <a:pt x="31" y="133"/>
                  <a:pt x="31" y="134"/>
                  <a:pt x="32" y="134"/>
                </a:cubicBezTo>
                <a:cubicBezTo>
                  <a:pt x="32" y="134"/>
                  <a:pt x="33" y="134"/>
                  <a:pt x="34" y="134"/>
                </a:cubicBezTo>
                <a:cubicBezTo>
                  <a:pt x="33" y="134"/>
                  <a:pt x="33" y="135"/>
                  <a:pt x="33" y="135"/>
                </a:cubicBezTo>
                <a:cubicBezTo>
                  <a:pt x="33" y="135"/>
                  <a:pt x="33" y="135"/>
                  <a:pt x="33" y="135"/>
                </a:cubicBezTo>
                <a:cubicBezTo>
                  <a:pt x="34" y="135"/>
                  <a:pt x="35" y="135"/>
                  <a:pt x="35" y="135"/>
                </a:cubicBezTo>
                <a:cubicBezTo>
                  <a:pt x="35" y="135"/>
                  <a:pt x="35" y="135"/>
                  <a:pt x="35" y="135"/>
                </a:cubicBezTo>
                <a:cubicBezTo>
                  <a:pt x="35" y="135"/>
                  <a:pt x="34" y="136"/>
                  <a:pt x="34" y="136"/>
                </a:cubicBezTo>
                <a:cubicBezTo>
                  <a:pt x="33" y="136"/>
                  <a:pt x="33" y="136"/>
                  <a:pt x="33" y="135"/>
                </a:cubicBezTo>
                <a:cubicBezTo>
                  <a:pt x="32" y="135"/>
                  <a:pt x="32" y="136"/>
                  <a:pt x="31" y="136"/>
                </a:cubicBezTo>
                <a:cubicBezTo>
                  <a:pt x="31" y="136"/>
                  <a:pt x="31" y="136"/>
                  <a:pt x="31" y="136"/>
                </a:cubicBezTo>
                <a:cubicBezTo>
                  <a:pt x="31" y="136"/>
                  <a:pt x="31" y="135"/>
                  <a:pt x="31" y="135"/>
                </a:cubicBezTo>
                <a:cubicBezTo>
                  <a:pt x="32" y="135"/>
                  <a:pt x="32" y="135"/>
                  <a:pt x="32" y="135"/>
                </a:cubicBezTo>
                <a:cubicBezTo>
                  <a:pt x="31" y="135"/>
                  <a:pt x="31" y="135"/>
                  <a:pt x="30" y="134"/>
                </a:cubicBezTo>
                <a:cubicBezTo>
                  <a:pt x="30" y="134"/>
                  <a:pt x="30" y="134"/>
                  <a:pt x="30" y="134"/>
                </a:cubicBezTo>
                <a:cubicBezTo>
                  <a:pt x="30" y="133"/>
                  <a:pt x="29" y="134"/>
                  <a:pt x="29" y="134"/>
                </a:cubicBezTo>
                <a:cubicBezTo>
                  <a:pt x="28" y="133"/>
                  <a:pt x="28" y="133"/>
                  <a:pt x="28" y="133"/>
                </a:cubicBezTo>
                <a:cubicBezTo>
                  <a:pt x="27" y="133"/>
                  <a:pt x="26" y="133"/>
                  <a:pt x="26" y="133"/>
                </a:cubicBezTo>
                <a:cubicBezTo>
                  <a:pt x="26" y="133"/>
                  <a:pt x="26" y="133"/>
                  <a:pt x="26" y="132"/>
                </a:cubicBezTo>
                <a:cubicBezTo>
                  <a:pt x="26" y="132"/>
                  <a:pt x="26" y="132"/>
                  <a:pt x="26" y="132"/>
                </a:cubicBezTo>
                <a:cubicBezTo>
                  <a:pt x="26" y="132"/>
                  <a:pt x="26" y="132"/>
                  <a:pt x="26" y="132"/>
                </a:cubicBezTo>
                <a:cubicBezTo>
                  <a:pt x="25" y="132"/>
                  <a:pt x="25" y="132"/>
                  <a:pt x="24" y="133"/>
                </a:cubicBezTo>
                <a:cubicBezTo>
                  <a:pt x="24" y="133"/>
                  <a:pt x="24" y="133"/>
                  <a:pt x="24" y="133"/>
                </a:cubicBezTo>
                <a:cubicBezTo>
                  <a:pt x="24" y="138"/>
                  <a:pt x="25" y="144"/>
                  <a:pt x="26" y="149"/>
                </a:cubicBezTo>
                <a:cubicBezTo>
                  <a:pt x="26" y="149"/>
                  <a:pt x="26" y="149"/>
                  <a:pt x="27" y="149"/>
                </a:cubicBezTo>
                <a:cubicBezTo>
                  <a:pt x="27" y="149"/>
                  <a:pt x="27" y="149"/>
                  <a:pt x="28" y="148"/>
                </a:cubicBezTo>
                <a:cubicBezTo>
                  <a:pt x="28" y="148"/>
                  <a:pt x="28" y="148"/>
                  <a:pt x="28" y="148"/>
                </a:cubicBezTo>
                <a:cubicBezTo>
                  <a:pt x="29" y="148"/>
                  <a:pt x="29" y="148"/>
                  <a:pt x="29" y="148"/>
                </a:cubicBezTo>
                <a:cubicBezTo>
                  <a:pt x="29" y="148"/>
                  <a:pt x="29" y="148"/>
                  <a:pt x="30" y="148"/>
                </a:cubicBezTo>
                <a:cubicBezTo>
                  <a:pt x="30" y="148"/>
                  <a:pt x="30" y="148"/>
                  <a:pt x="30" y="148"/>
                </a:cubicBezTo>
                <a:cubicBezTo>
                  <a:pt x="31" y="148"/>
                  <a:pt x="31" y="149"/>
                  <a:pt x="32" y="150"/>
                </a:cubicBezTo>
                <a:cubicBezTo>
                  <a:pt x="32" y="150"/>
                  <a:pt x="31" y="150"/>
                  <a:pt x="31" y="150"/>
                </a:cubicBezTo>
                <a:cubicBezTo>
                  <a:pt x="31" y="150"/>
                  <a:pt x="31" y="150"/>
                  <a:pt x="31" y="150"/>
                </a:cubicBezTo>
                <a:cubicBezTo>
                  <a:pt x="31" y="150"/>
                  <a:pt x="31" y="150"/>
                  <a:pt x="31" y="150"/>
                </a:cubicBezTo>
                <a:cubicBezTo>
                  <a:pt x="31" y="150"/>
                  <a:pt x="31" y="150"/>
                  <a:pt x="31" y="151"/>
                </a:cubicBezTo>
                <a:cubicBezTo>
                  <a:pt x="31" y="150"/>
                  <a:pt x="31" y="150"/>
                  <a:pt x="31" y="150"/>
                </a:cubicBezTo>
                <a:cubicBezTo>
                  <a:pt x="32" y="150"/>
                  <a:pt x="32" y="149"/>
                  <a:pt x="32" y="150"/>
                </a:cubicBezTo>
                <a:cubicBezTo>
                  <a:pt x="33" y="150"/>
                  <a:pt x="33" y="150"/>
                  <a:pt x="33" y="150"/>
                </a:cubicBezTo>
                <a:cubicBezTo>
                  <a:pt x="33" y="150"/>
                  <a:pt x="33" y="150"/>
                  <a:pt x="33" y="150"/>
                </a:cubicBezTo>
                <a:cubicBezTo>
                  <a:pt x="32" y="150"/>
                  <a:pt x="32" y="150"/>
                  <a:pt x="32" y="151"/>
                </a:cubicBezTo>
                <a:cubicBezTo>
                  <a:pt x="32" y="151"/>
                  <a:pt x="32" y="151"/>
                  <a:pt x="32" y="152"/>
                </a:cubicBezTo>
                <a:cubicBezTo>
                  <a:pt x="32" y="152"/>
                  <a:pt x="32" y="152"/>
                  <a:pt x="32" y="153"/>
                </a:cubicBezTo>
                <a:cubicBezTo>
                  <a:pt x="32" y="153"/>
                  <a:pt x="32" y="153"/>
                  <a:pt x="32" y="154"/>
                </a:cubicBezTo>
                <a:cubicBezTo>
                  <a:pt x="33" y="154"/>
                  <a:pt x="33" y="153"/>
                  <a:pt x="33" y="153"/>
                </a:cubicBezTo>
                <a:cubicBezTo>
                  <a:pt x="33" y="153"/>
                  <a:pt x="33" y="152"/>
                  <a:pt x="32" y="152"/>
                </a:cubicBezTo>
                <a:cubicBezTo>
                  <a:pt x="32" y="152"/>
                  <a:pt x="32" y="152"/>
                  <a:pt x="32" y="151"/>
                </a:cubicBezTo>
                <a:cubicBezTo>
                  <a:pt x="32" y="151"/>
                  <a:pt x="32" y="151"/>
                  <a:pt x="32" y="151"/>
                </a:cubicBezTo>
                <a:cubicBezTo>
                  <a:pt x="33" y="151"/>
                  <a:pt x="34" y="151"/>
                  <a:pt x="34" y="151"/>
                </a:cubicBezTo>
                <a:cubicBezTo>
                  <a:pt x="34" y="151"/>
                  <a:pt x="34" y="150"/>
                  <a:pt x="34" y="150"/>
                </a:cubicBezTo>
                <a:cubicBezTo>
                  <a:pt x="34" y="150"/>
                  <a:pt x="34" y="150"/>
                  <a:pt x="34" y="150"/>
                </a:cubicBezTo>
                <a:cubicBezTo>
                  <a:pt x="34" y="150"/>
                  <a:pt x="34" y="150"/>
                  <a:pt x="34" y="150"/>
                </a:cubicBezTo>
                <a:cubicBezTo>
                  <a:pt x="34" y="150"/>
                  <a:pt x="34" y="150"/>
                  <a:pt x="34" y="150"/>
                </a:cubicBezTo>
                <a:cubicBezTo>
                  <a:pt x="34" y="150"/>
                  <a:pt x="34" y="150"/>
                  <a:pt x="35" y="151"/>
                </a:cubicBezTo>
                <a:cubicBezTo>
                  <a:pt x="35" y="151"/>
                  <a:pt x="36" y="151"/>
                  <a:pt x="36" y="151"/>
                </a:cubicBezTo>
                <a:cubicBezTo>
                  <a:pt x="36" y="152"/>
                  <a:pt x="36" y="152"/>
                  <a:pt x="36" y="152"/>
                </a:cubicBezTo>
                <a:cubicBezTo>
                  <a:pt x="37" y="152"/>
                  <a:pt x="38" y="152"/>
                  <a:pt x="38" y="152"/>
                </a:cubicBezTo>
                <a:cubicBezTo>
                  <a:pt x="39" y="152"/>
                  <a:pt x="39" y="153"/>
                  <a:pt x="40" y="152"/>
                </a:cubicBezTo>
                <a:cubicBezTo>
                  <a:pt x="41" y="152"/>
                  <a:pt x="41" y="152"/>
                  <a:pt x="41" y="152"/>
                </a:cubicBezTo>
                <a:cubicBezTo>
                  <a:pt x="42" y="152"/>
                  <a:pt x="43" y="152"/>
                  <a:pt x="43" y="152"/>
                </a:cubicBezTo>
                <a:cubicBezTo>
                  <a:pt x="43" y="152"/>
                  <a:pt x="43" y="152"/>
                  <a:pt x="43" y="152"/>
                </a:cubicBezTo>
                <a:cubicBezTo>
                  <a:pt x="43" y="152"/>
                  <a:pt x="43" y="152"/>
                  <a:pt x="43" y="152"/>
                </a:cubicBezTo>
                <a:cubicBezTo>
                  <a:pt x="43" y="152"/>
                  <a:pt x="43" y="152"/>
                  <a:pt x="43" y="152"/>
                </a:cubicBezTo>
                <a:cubicBezTo>
                  <a:pt x="43" y="152"/>
                  <a:pt x="43" y="152"/>
                  <a:pt x="42" y="152"/>
                </a:cubicBezTo>
                <a:cubicBezTo>
                  <a:pt x="42" y="152"/>
                  <a:pt x="42" y="152"/>
                  <a:pt x="42" y="152"/>
                </a:cubicBezTo>
                <a:cubicBezTo>
                  <a:pt x="43" y="152"/>
                  <a:pt x="43" y="152"/>
                  <a:pt x="43" y="153"/>
                </a:cubicBezTo>
                <a:cubicBezTo>
                  <a:pt x="43" y="153"/>
                  <a:pt x="43" y="153"/>
                  <a:pt x="43" y="153"/>
                </a:cubicBezTo>
                <a:cubicBezTo>
                  <a:pt x="43" y="153"/>
                  <a:pt x="43" y="153"/>
                  <a:pt x="43" y="152"/>
                </a:cubicBezTo>
                <a:cubicBezTo>
                  <a:pt x="44" y="153"/>
                  <a:pt x="44" y="153"/>
                  <a:pt x="44" y="153"/>
                </a:cubicBezTo>
                <a:cubicBezTo>
                  <a:pt x="44" y="153"/>
                  <a:pt x="44" y="153"/>
                  <a:pt x="44" y="153"/>
                </a:cubicBezTo>
                <a:cubicBezTo>
                  <a:pt x="44" y="153"/>
                  <a:pt x="45" y="153"/>
                  <a:pt x="45" y="153"/>
                </a:cubicBezTo>
                <a:cubicBezTo>
                  <a:pt x="45" y="153"/>
                  <a:pt x="45" y="153"/>
                  <a:pt x="45" y="153"/>
                </a:cubicBezTo>
                <a:cubicBezTo>
                  <a:pt x="44" y="153"/>
                  <a:pt x="45" y="154"/>
                  <a:pt x="44" y="154"/>
                </a:cubicBezTo>
                <a:cubicBezTo>
                  <a:pt x="44" y="154"/>
                  <a:pt x="44" y="154"/>
                  <a:pt x="44" y="154"/>
                </a:cubicBezTo>
                <a:cubicBezTo>
                  <a:pt x="44" y="154"/>
                  <a:pt x="44" y="154"/>
                  <a:pt x="45" y="154"/>
                </a:cubicBezTo>
                <a:cubicBezTo>
                  <a:pt x="45" y="154"/>
                  <a:pt x="45" y="154"/>
                  <a:pt x="46" y="154"/>
                </a:cubicBezTo>
                <a:cubicBezTo>
                  <a:pt x="46" y="154"/>
                  <a:pt x="47" y="155"/>
                  <a:pt x="47" y="155"/>
                </a:cubicBezTo>
                <a:cubicBezTo>
                  <a:pt x="48" y="156"/>
                  <a:pt x="48" y="156"/>
                  <a:pt x="48" y="157"/>
                </a:cubicBezTo>
                <a:cubicBezTo>
                  <a:pt x="48" y="156"/>
                  <a:pt x="48" y="156"/>
                  <a:pt x="48" y="156"/>
                </a:cubicBezTo>
                <a:cubicBezTo>
                  <a:pt x="48" y="156"/>
                  <a:pt x="48" y="156"/>
                  <a:pt x="48" y="156"/>
                </a:cubicBezTo>
                <a:cubicBezTo>
                  <a:pt x="48" y="156"/>
                  <a:pt x="49" y="157"/>
                  <a:pt x="49" y="157"/>
                </a:cubicBezTo>
                <a:cubicBezTo>
                  <a:pt x="49" y="157"/>
                  <a:pt x="49" y="157"/>
                  <a:pt x="49" y="157"/>
                </a:cubicBezTo>
                <a:cubicBezTo>
                  <a:pt x="49" y="157"/>
                  <a:pt x="49" y="157"/>
                  <a:pt x="49" y="157"/>
                </a:cubicBezTo>
                <a:cubicBezTo>
                  <a:pt x="50" y="157"/>
                  <a:pt x="50" y="157"/>
                  <a:pt x="51" y="157"/>
                </a:cubicBezTo>
                <a:cubicBezTo>
                  <a:pt x="51" y="157"/>
                  <a:pt x="51" y="157"/>
                  <a:pt x="51" y="157"/>
                </a:cubicBezTo>
                <a:cubicBezTo>
                  <a:pt x="51" y="157"/>
                  <a:pt x="52" y="157"/>
                  <a:pt x="53" y="157"/>
                </a:cubicBezTo>
                <a:cubicBezTo>
                  <a:pt x="53" y="158"/>
                  <a:pt x="54" y="158"/>
                  <a:pt x="54" y="158"/>
                </a:cubicBezTo>
                <a:cubicBezTo>
                  <a:pt x="54" y="158"/>
                  <a:pt x="56" y="159"/>
                  <a:pt x="56" y="159"/>
                </a:cubicBezTo>
                <a:cubicBezTo>
                  <a:pt x="56" y="159"/>
                  <a:pt x="56" y="159"/>
                  <a:pt x="56" y="159"/>
                </a:cubicBezTo>
                <a:cubicBezTo>
                  <a:pt x="56" y="159"/>
                  <a:pt x="56" y="160"/>
                  <a:pt x="56" y="160"/>
                </a:cubicBezTo>
                <a:cubicBezTo>
                  <a:pt x="56" y="161"/>
                  <a:pt x="57" y="162"/>
                  <a:pt x="58" y="162"/>
                </a:cubicBezTo>
                <a:cubicBezTo>
                  <a:pt x="58" y="162"/>
                  <a:pt x="58" y="163"/>
                  <a:pt x="58" y="163"/>
                </a:cubicBezTo>
                <a:cubicBezTo>
                  <a:pt x="57" y="163"/>
                  <a:pt x="57" y="164"/>
                  <a:pt x="57" y="164"/>
                </a:cubicBezTo>
                <a:cubicBezTo>
                  <a:pt x="57" y="164"/>
                  <a:pt x="56" y="164"/>
                  <a:pt x="56" y="165"/>
                </a:cubicBezTo>
                <a:cubicBezTo>
                  <a:pt x="55" y="165"/>
                  <a:pt x="55" y="166"/>
                  <a:pt x="55" y="166"/>
                </a:cubicBezTo>
                <a:cubicBezTo>
                  <a:pt x="55" y="166"/>
                  <a:pt x="55" y="166"/>
                  <a:pt x="55" y="166"/>
                </a:cubicBezTo>
                <a:cubicBezTo>
                  <a:pt x="56" y="166"/>
                  <a:pt x="56" y="166"/>
                  <a:pt x="56" y="166"/>
                </a:cubicBezTo>
                <a:cubicBezTo>
                  <a:pt x="57" y="166"/>
                  <a:pt x="57" y="166"/>
                  <a:pt x="57" y="166"/>
                </a:cubicBezTo>
                <a:cubicBezTo>
                  <a:pt x="57" y="167"/>
                  <a:pt x="58" y="166"/>
                  <a:pt x="58" y="166"/>
                </a:cubicBezTo>
                <a:cubicBezTo>
                  <a:pt x="58" y="167"/>
                  <a:pt x="58" y="167"/>
                  <a:pt x="58" y="167"/>
                </a:cubicBezTo>
                <a:cubicBezTo>
                  <a:pt x="58" y="167"/>
                  <a:pt x="58" y="167"/>
                  <a:pt x="58" y="167"/>
                </a:cubicBezTo>
                <a:cubicBezTo>
                  <a:pt x="59" y="166"/>
                  <a:pt x="59" y="166"/>
                  <a:pt x="59" y="166"/>
                </a:cubicBezTo>
                <a:cubicBezTo>
                  <a:pt x="60" y="166"/>
                  <a:pt x="60" y="165"/>
                  <a:pt x="60" y="165"/>
                </a:cubicBezTo>
                <a:cubicBezTo>
                  <a:pt x="60" y="165"/>
                  <a:pt x="61" y="165"/>
                  <a:pt x="61" y="165"/>
                </a:cubicBezTo>
                <a:cubicBezTo>
                  <a:pt x="61" y="165"/>
                  <a:pt x="61" y="165"/>
                  <a:pt x="61" y="165"/>
                </a:cubicBezTo>
                <a:cubicBezTo>
                  <a:pt x="62" y="166"/>
                  <a:pt x="63" y="166"/>
                  <a:pt x="63" y="166"/>
                </a:cubicBezTo>
                <a:cubicBezTo>
                  <a:pt x="63" y="166"/>
                  <a:pt x="63" y="166"/>
                  <a:pt x="63" y="166"/>
                </a:cubicBezTo>
                <a:cubicBezTo>
                  <a:pt x="63" y="166"/>
                  <a:pt x="63" y="166"/>
                  <a:pt x="63" y="166"/>
                </a:cubicBezTo>
                <a:cubicBezTo>
                  <a:pt x="64" y="166"/>
                  <a:pt x="64" y="167"/>
                  <a:pt x="64" y="167"/>
                </a:cubicBezTo>
                <a:cubicBezTo>
                  <a:pt x="64" y="167"/>
                  <a:pt x="64" y="167"/>
                  <a:pt x="64" y="168"/>
                </a:cubicBezTo>
                <a:cubicBezTo>
                  <a:pt x="64" y="168"/>
                  <a:pt x="65" y="167"/>
                  <a:pt x="65" y="167"/>
                </a:cubicBezTo>
                <a:cubicBezTo>
                  <a:pt x="66" y="167"/>
                  <a:pt x="66" y="167"/>
                  <a:pt x="67" y="168"/>
                </a:cubicBezTo>
                <a:cubicBezTo>
                  <a:pt x="67" y="168"/>
                  <a:pt x="67" y="168"/>
                  <a:pt x="68" y="168"/>
                </a:cubicBezTo>
                <a:cubicBezTo>
                  <a:pt x="68" y="168"/>
                  <a:pt x="69" y="167"/>
                  <a:pt x="70" y="168"/>
                </a:cubicBezTo>
                <a:cubicBezTo>
                  <a:pt x="71" y="168"/>
                  <a:pt x="71" y="169"/>
                  <a:pt x="72" y="170"/>
                </a:cubicBezTo>
                <a:cubicBezTo>
                  <a:pt x="73" y="170"/>
                  <a:pt x="74" y="170"/>
                  <a:pt x="74" y="170"/>
                </a:cubicBezTo>
                <a:cubicBezTo>
                  <a:pt x="75" y="170"/>
                  <a:pt x="75" y="173"/>
                  <a:pt x="75" y="173"/>
                </a:cubicBezTo>
                <a:cubicBezTo>
                  <a:pt x="75" y="175"/>
                  <a:pt x="74" y="176"/>
                  <a:pt x="73" y="177"/>
                </a:cubicBezTo>
                <a:cubicBezTo>
                  <a:pt x="73" y="177"/>
                  <a:pt x="73" y="177"/>
                  <a:pt x="72" y="177"/>
                </a:cubicBezTo>
                <a:cubicBezTo>
                  <a:pt x="72" y="177"/>
                  <a:pt x="72" y="177"/>
                  <a:pt x="72" y="178"/>
                </a:cubicBezTo>
                <a:cubicBezTo>
                  <a:pt x="72" y="178"/>
                  <a:pt x="72" y="179"/>
                  <a:pt x="71" y="179"/>
                </a:cubicBezTo>
                <a:cubicBezTo>
                  <a:pt x="71" y="179"/>
                  <a:pt x="71" y="179"/>
                  <a:pt x="71" y="179"/>
                </a:cubicBezTo>
                <a:cubicBezTo>
                  <a:pt x="71" y="179"/>
                  <a:pt x="71" y="179"/>
                  <a:pt x="71" y="179"/>
                </a:cubicBezTo>
                <a:cubicBezTo>
                  <a:pt x="71" y="179"/>
                  <a:pt x="71" y="179"/>
                  <a:pt x="71" y="179"/>
                </a:cubicBezTo>
                <a:cubicBezTo>
                  <a:pt x="71" y="180"/>
                  <a:pt x="70" y="180"/>
                  <a:pt x="70" y="181"/>
                </a:cubicBezTo>
                <a:cubicBezTo>
                  <a:pt x="70" y="182"/>
                  <a:pt x="70" y="182"/>
                  <a:pt x="70" y="183"/>
                </a:cubicBezTo>
                <a:cubicBezTo>
                  <a:pt x="71" y="183"/>
                  <a:pt x="70" y="184"/>
                  <a:pt x="70" y="184"/>
                </a:cubicBezTo>
                <a:cubicBezTo>
                  <a:pt x="70" y="185"/>
                  <a:pt x="70" y="185"/>
                  <a:pt x="70" y="185"/>
                </a:cubicBezTo>
                <a:cubicBezTo>
                  <a:pt x="70" y="185"/>
                  <a:pt x="69" y="186"/>
                  <a:pt x="69" y="187"/>
                </a:cubicBezTo>
                <a:cubicBezTo>
                  <a:pt x="70" y="187"/>
                  <a:pt x="70" y="187"/>
                  <a:pt x="70" y="187"/>
                </a:cubicBezTo>
                <a:cubicBezTo>
                  <a:pt x="69" y="188"/>
                  <a:pt x="69" y="188"/>
                  <a:pt x="69" y="188"/>
                </a:cubicBezTo>
                <a:cubicBezTo>
                  <a:pt x="69" y="188"/>
                  <a:pt x="69" y="188"/>
                  <a:pt x="69" y="189"/>
                </a:cubicBezTo>
                <a:cubicBezTo>
                  <a:pt x="68" y="189"/>
                  <a:pt x="68" y="189"/>
                  <a:pt x="68" y="190"/>
                </a:cubicBezTo>
                <a:cubicBezTo>
                  <a:pt x="68" y="190"/>
                  <a:pt x="68" y="190"/>
                  <a:pt x="68" y="190"/>
                </a:cubicBezTo>
                <a:cubicBezTo>
                  <a:pt x="67" y="191"/>
                  <a:pt x="67" y="191"/>
                  <a:pt x="67" y="191"/>
                </a:cubicBezTo>
                <a:cubicBezTo>
                  <a:pt x="66" y="192"/>
                  <a:pt x="66" y="192"/>
                  <a:pt x="65" y="192"/>
                </a:cubicBezTo>
                <a:cubicBezTo>
                  <a:pt x="65" y="192"/>
                  <a:pt x="64" y="192"/>
                  <a:pt x="64" y="192"/>
                </a:cubicBezTo>
                <a:cubicBezTo>
                  <a:pt x="64" y="192"/>
                  <a:pt x="64" y="192"/>
                  <a:pt x="63" y="192"/>
                </a:cubicBezTo>
                <a:cubicBezTo>
                  <a:pt x="63" y="192"/>
                  <a:pt x="63" y="192"/>
                  <a:pt x="63" y="193"/>
                </a:cubicBezTo>
                <a:cubicBezTo>
                  <a:pt x="63" y="193"/>
                  <a:pt x="63" y="192"/>
                  <a:pt x="62" y="192"/>
                </a:cubicBezTo>
                <a:cubicBezTo>
                  <a:pt x="62" y="193"/>
                  <a:pt x="60" y="194"/>
                  <a:pt x="60" y="194"/>
                </a:cubicBezTo>
                <a:cubicBezTo>
                  <a:pt x="60" y="194"/>
                  <a:pt x="60" y="195"/>
                  <a:pt x="59" y="195"/>
                </a:cubicBezTo>
                <a:cubicBezTo>
                  <a:pt x="59" y="195"/>
                  <a:pt x="59" y="195"/>
                  <a:pt x="59" y="195"/>
                </a:cubicBezTo>
                <a:cubicBezTo>
                  <a:pt x="60" y="195"/>
                  <a:pt x="59" y="196"/>
                  <a:pt x="59" y="196"/>
                </a:cubicBezTo>
                <a:cubicBezTo>
                  <a:pt x="59" y="196"/>
                  <a:pt x="59" y="196"/>
                  <a:pt x="59" y="196"/>
                </a:cubicBezTo>
                <a:cubicBezTo>
                  <a:pt x="60" y="199"/>
                  <a:pt x="58" y="199"/>
                  <a:pt x="58" y="200"/>
                </a:cubicBezTo>
                <a:cubicBezTo>
                  <a:pt x="57" y="200"/>
                  <a:pt x="57" y="201"/>
                  <a:pt x="57" y="201"/>
                </a:cubicBezTo>
                <a:cubicBezTo>
                  <a:pt x="57" y="202"/>
                  <a:pt x="56" y="202"/>
                  <a:pt x="56" y="203"/>
                </a:cubicBezTo>
                <a:cubicBezTo>
                  <a:pt x="56" y="202"/>
                  <a:pt x="57" y="201"/>
                  <a:pt x="57" y="201"/>
                </a:cubicBezTo>
                <a:cubicBezTo>
                  <a:pt x="57" y="201"/>
                  <a:pt x="57" y="201"/>
                  <a:pt x="57" y="201"/>
                </a:cubicBezTo>
                <a:cubicBezTo>
                  <a:pt x="57" y="201"/>
                  <a:pt x="56" y="201"/>
                  <a:pt x="56" y="201"/>
                </a:cubicBezTo>
                <a:cubicBezTo>
                  <a:pt x="56" y="201"/>
                  <a:pt x="56" y="201"/>
                  <a:pt x="56" y="201"/>
                </a:cubicBezTo>
                <a:cubicBezTo>
                  <a:pt x="56" y="201"/>
                  <a:pt x="56" y="201"/>
                  <a:pt x="56" y="202"/>
                </a:cubicBezTo>
                <a:cubicBezTo>
                  <a:pt x="56" y="202"/>
                  <a:pt x="55" y="202"/>
                  <a:pt x="55" y="202"/>
                </a:cubicBezTo>
                <a:cubicBezTo>
                  <a:pt x="74" y="221"/>
                  <a:pt x="100" y="232"/>
                  <a:pt x="128" y="232"/>
                </a:cubicBezTo>
                <a:cubicBezTo>
                  <a:pt x="179" y="232"/>
                  <a:pt x="221" y="195"/>
                  <a:pt x="230" y="147"/>
                </a:cubicBezTo>
                <a:cubicBezTo>
                  <a:pt x="230" y="147"/>
                  <a:pt x="230" y="146"/>
                  <a:pt x="230" y="146"/>
                </a:cubicBezTo>
                <a:cubicBezTo>
                  <a:pt x="230" y="146"/>
                  <a:pt x="230" y="146"/>
                  <a:pt x="230" y="146"/>
                </a:cubicBezTo>
                <a:cubicBezTo>
                  <a:pt x="229" y="146"/>
                  <a:pt x="230" y="145"/>
                  <a:pt x="230" y="145"/>
                </a:cubicBezTo>
                <a:cubicBezTo>
                  <a:pt x="229" y="145"/>
                  <a:pt x="229" y="145"/>
                  <a:pt x="229" y="145"/>
                </a:cubicBezTo>
                <a:cubicBezTo>
                  <a:pt x="229" y="144"/>
                  <a:pt x="229" y="143"/>
                  <a:pt x="229" y="143"/>
                </a:cubicBezTo>
                <a:cubicBezTo>
                  <a:pt x="229" y="143"/>
                  <a:pt x="229" y="143"/>
                  <a:pt x="229" y="143"/>
                </a:cubicBezTo>
                <a:cubicBezTo>
                  <a:pt x="229" y="143"/>
                  <a:pt x="229" y="143"/>
                  <a:pt x="229" y="143"/>
                </a:cubicBezTo>
                <a:cubicBezTo>
                  <a:pt x="229" y="143"/>
                  <a:pt x="228" y="143"/>
                  <a:pt x="228" y="143"/>
                </a:cubicBezTo>
                <a:cubicBezTo>
                  <a:pt x="228" y="142"/>
                  <a:pt x="228" y="142"/>
                  <a:pt x="228" y="142"/>
                </a:cubicBezTo>
                <a:cubicBezTo>
                  <a:pt x="228" y="142"/>
                  <a:pt x="228" y="142"/>
                  <a:pt x="228" y="142"/>
                </a:cubicBezTo>
                <a:cubicBezTo>
                  <a:pt x="228" y="141"/>
                  <a:pt x="227" y="141"/>
                  <a:pt x="227" y="141"/>
                </a:cubicBezTo>
                <a:cubicBezTo>
                  <a:pt x="227" y="141"/>
                  <a:pt x="227" y="141"/>
                  <a:pt x="227" y="141"/>
                </a:cubicBezTo>
                <a:cubicBezTo>
                  <a:pt x="227" y="140"/>
                  <a:pt x="227" y="139"/>
                  <a:pt x="227" y="139"/>
                </a:cubicBezTo>
                <a:cubicBezTo>
                  <a:pt x="227" y="139"/>
                  <a:pt x="227" y="139"/>
                  <a:pt x="227" y="138"/>
                </a:cubicBezTo>
                <a:cubicBezTo>
                  <a:pt x="227" y="138"/>
                  <a:pt x="227" y="137"/>
                  <a:pt x="228" y="137"/>
                </a:cubicBezTo>
                <a:cubicBezTo>
                  <a:pt x="227" y="137"/>
                  <a:pt x="227" y="137"/>
                  <a:pt x="227" y="137"/>
                </a:cubicBezTo>
                <a:cubicBezTo>
                  <a:pt x="227" y="136"/>
                  <a:pt x="227" y="136"/>
                  <a:pt x="227" y="135"/>
                </a:cubicBezTo>
                <a:cubicBezTo>
                  <a:pt x="227" y="134"/>
                  <a:pt x="226" y="134"/>
                  <a:pt x="226" y="133"/>
                </a:cubicBezTo>
                <a:cubicBezTo>
                  <a:pt x="226" y="133"/>
                  <a:pt x="226" y="132"/>
                  <a:pt x="226" y="131"/>
                </a:cubicBezTo>
                <a:cubicBezTo>
                  <a:pt x="226" y="131"/>
                  <a:pt x="226" y="130"/>
                  <a:pt x="225" y="130"/>
                </a:cubicBezTo>
                <a:cubicBezTo>
                  <a:pt x="225" y="130"/>
                  <a:pt x="225" y="130"/>
                  <a:pt x="225" y="130"/>
                </a:cubicBezTo>
                <a:cubicBezTo>
                  <a:pt x="225" y="131"/>
                  <a:pt x="225" y="131"/>
                  <a:pt x="224" y="131"/>
                </a:cubicBezTo>
                <a:cubicBezTo>
                  <a:pt x="224" y="132"/>
                  <a:pt x="224" y="132"/>
                  <a:pt x="223" y="132"/>
                </a:cubicBezTo>
                <a:cubicBezTo>
                  <a:pt x="223" y="132"/>
                  <a:pt x="223" y="132"/>
                  <a:pt x="223" y="132"/>
                </a:cubicBezTo>
                <a:cubicBezTo>
                  <a:pt x="223" y="132"/>
                  <a:pt x="223" y="132"/>
                  <a:pt x="223" y="132"/>
                </a:cubicBezTo>
                <a:cubicBezTo>
                  <a:pt x="223" y="132"/>
                  <a:pt x="223" y="132"/>
                  <a:pt x="223" y="132"/>
                </a:cubicBezTo>
                <a:cubicBezTo>
                  <a:pt x="223" y="132"/>
                  <a:pt x="223" y="132"/>
                  <a:pt x="223" y="132"/>
                </a:cubicBezTo>
                <a:cubicBezTo>
                  <a:pt x="223" y="132"/>
                  <a:pt x="223" y="131"/>
                  <a:pt x="223" y="131"/>
                </a:cubicBezTo>
                <a:cubicBezTo>
                  <a:pt x="222" y="131"/>
                  <a:pt x="222" y="132"/>
                  <a:pt x="222" y="132"/>
                </a:cubicBezTo>
                <a:cubicBezTo>
                  <a:pt x="222" y="132"/>
                  <a:pt x="222" y="132"/>
                  <a:pt x="222" y="132"/>
                </a:cubicBezTo>
                <a:cubicBezTo>
                  <a:pt x="222" y="131"/>
                  <a:pt x="222" y="131"/>
                  <a:pt x="222" y="130"/>
                </a:cubicBezTo>
                <a:cubicBezTo>
                  <a:pt x="223" y="129"/>
                  <a:pt x="222" y="128"/>
                  <a:pt x="222" y="128"/>
                </a:cubicBezTo>
                <a:cubicBezTo>
                  <a:pt x="222" y="128"/>
                  <a:pt x="222" y="128"/>
                  <a:pt x="222" y="128"/>
                </a:cubicBezTo>
                <a:cubicBezTo>
                  <a:pt x="222" y="128"/>
                  <a:pt x="222" y="128"/>
                  <a:pt x="222" y="128"/>
                </a:cubicBezTo>
                <a:cubicBezTo>
                  <a:pt x="221" y="128"/>
                  <a:pt x="221" y="128"/>
                  <a:pt x="221" y="128"/>
                </a:cubicBezTo>
                <a:cubicBezTo>
                  <a:pt x="221" y="128"/>
                  <a:pt x="221" y="128"/>
                  <a:pt x="222" y="128"/>
                </a:cubicBezTo>
                <a:cubicBezTo>
                  <a:pt x="222" y="128"/>
                  <a:pt x="222" y="128"/>
                  <a:pt x="222" y="128"/>
                </a:cubicBezTo>
                <a:cubicBezTo>
                  <a:pt x="222" y="127"/>
                  <a:pt x="221" y="127"/>
                  <a:pt x="221" y="127"/>
                </a:cubicBezTo>
                <a:cubicBezTo>
                  <a:pt x="221" y="127"/>
                  <a:pt x="221" y="127"/>
                  <a:pt x="221" y="127"/>
                </a:cubicBezTo>
                <a:cubicBezTo>
                  <a:pt x="221" y="126"/>
                  <a:pt x="221" y="126"/>
                  <a:pt x="221" y="126"/>
                </a:cubicBezTo>
                <a:cubicBezTo>
                  <a:pt x="220" y="126"/>
                  <a:pt x="220" y="126"/>
                  <a:pt x="220" y="126"/>
                </a:cubicBezTo>
                <a:cubicBezTo>
                  <a:pt x="219" y="126"/>
                  <a:pt x="220" y="124"/>
                  <a:pt x="219" y="123"/>
                </a:cubicBezTo>
                <a:cubicBezTo>
                  <a:pt x="219" y="124"/>
                  <a:pt x="219" y="124"/>
                  <a:pt x="218" y="124"/>
                </a:cubicBezTo>
                <a:cubicBezTo>
                  <a:pt x="218" y="123"/>
                  <a:pt x="218" y="123"/>
                  <a:pt x="218" y="123"/>
                </a:cubicBezTo>
                <a:cubicBezTo>
                  <a:pt x="218" y="123"/>
                  <a:pt x="218" y="123"/>
                  <a:pt x="218" y="123"/>
                </a:cubicBezTo>
                <a:cubicBezTo>
                  <a:pt x="218" y="123"/>
                  <a:pt x="218" y="123"/>
                  <a:pt x="218" y="124"/>
                </a:cubicBezTo>
                <a:cubicBezTo>
                  <a:pt x="218" y="124"/>
                  <a:pt x="218" y="124"/>
                  <a:pt x="218" y="124"/>
                </a:cubicBezTo>
                <a:cubicBezTo>
                  <a:pt x="218" y="124"/>
                  <a:pt x="218" y="124"/>
                  <a:pt x="218" y="125"/>
                </a:cubicBezTo>
                <a:cubicBezTo>
                  <a:pt x="217" y="125"/>
                  <a:pt x="217" y="125"/>
                  <a:pt x="217" y="125"/>
                </a:cubicBezTo>
                <a:cubicBezTo>
                  <a:pt x="217" y="125"/>
                  <a:pt x="217" y="124"/>
                  <a:pt x="217" y="124"/>
                </a:cubicBezTo>
                <a:cubicBezTo>
                  <a:pt x="217" y="124"/>
                  <a:pt x="217" y="124"/>
                  <a:pt x="217" y="124"/>
                </a:cubicBezTo>
                <a:cubicBezTo>
                  <a:pt x="217" y="124"/>
                  <a:pt x="217" y="125"/>
                  <a:pt x="217" y="125"/>
                </a:cubicBezTo>
                <a:cubicBezTo>
                  <a:pt x="217" y="125"/>
                  <a:pt x="217" y="125"/>
                  <a:pt x="217" y="125"/>
                </a:cubicBezTo>
                <a:cubicBezTo>
                  <a:pt x="217" y="125"/>
                  <a:pt x="217" y="125"/>
                  <a:pt x="217" y="124"/>
                </a:cubicBezTo>
                <a:cubicBezTo>
                  <a:pt x="217" y="124"/>
                  <a:pt x="217" y="125"/>
                  <a:pt x="216" y="125"/>
                </a:cubicBezTo>
                <a:cubicBezTo>
                  <a:pt x="216" y="125"/>
                  <a:pt x="216" y="125"/>
                  <a:pt x="216" y="125"/>
                </a:cubicBezTo>
                <a:cubicBezTo>
                  <a:pt x="216" y="125"/>
                  <a:pt x="216" y="125"/>
                  <a:pt x="216" y="125"/>
                </a:cubicBezTo>
                <a:cubicBezTo>
                  <a:pt x="216" y="125"/>
                  <a:pt x="216" y="125"/>
                  <a:pt x="216" y="125"/>
                </a:cubicBezTo>
                <a:cubicBezTo>
                  <a:pt x="216" y="125"/>
                  <a:pt x="216" y="125"/>
                  <a:pt x="216" y="125"/>
                </a:cubicBezTo>
                <a:cubicBezTo>
                  <a:pt x="216" y="125"/>
                  <a:pt x="216" y="125"/>
                  <a:pt x="216" y="125"/>
                </a:cubicBezTo>
                <a:cubicBezTo>
                  <a:pt x="215" y="125"/>
                  <a:pt x="215" y="125"/>
                  <a:pt x="215" y="125"/>
                </a:cubicBezTo>
                <a:cubicBezTo>
                  <a:pt x="215" y="125"/>
                  <a:pt x="215" y="125"/>
                  <a:pt x="215" y="125"/>
                </a:cubicBezTo>
                <a:cubicBezTo>
                  <a:pt x="215" y="125"/>
                  <a:pt x="215" y="125"/>
                  <a:pt x="215" y="125"/>
                </a:cubicBezTo>
                <a:cubicBezTo>
                  <a:pt x="215" y="125"/>
                  <a:pt x="215" y="125"/>
                  <a:pt x="215" y="124"/>
                </a:cubicBezTo>
                <a:cubicBezTo>
                  <a:pt x="215" y="125"/>
                  <a:pt x="215" y="125"/>
                  <a:pt x="215" y="125"/>
                </a:cubicBezTo>
                <a:cubicBezTo>
                  <a:pt x="214" y="125"/>
                  <a:pt x="214" y="125"/>
                  <a:pt x="213" y="125"/>
                </a:cubicBezTo>
                <a:cubicBezTo>
                  <a:pt x="213" y="126"/>
                  <a:pt x="214" y="126"/>
                  <a:pt x="214" y="126"/>
                </a:cubicBezTo>
                <a:cubicBezTo>
                  <a:pt x="213" y="126"/>
                  <a:pt x="213" y="127"/>
                  <a:pt x="213" y="127"/>
                </a:cubicBezTo>
                <a:cubicBezTo>
                  <a:pt x="212" y="127"/>
                  <a:pt x="212" y="127"/>
                  <a:pt x="212" y="127"/>
                </a:cubicBezTo>
                <a:cubicBezTo>
                  <a:pt x="211" y="128"/>
                  <a:pt x="211" y="128"/>
                  <a:pt x="210" y="129"/>
                </a:cubicBezTo>
                <a:cubicBezTo>
                  <a:pt x="210" y="129"/>
                  <a:pt x="210" y="129"/>
                  <a:pt x="210" y="129"/>
                </a:cubicBezTo>
                <a:cubicBezTo>
                  <a:pt x="210" y="129"/>
                  <a:pt x="209" y="130"/>
                  <a:pt x="209" y="130"/>
                </a:cubicBezTo>
                <a:cubicBezTo>
                  <a:pt x="209" y="130"/>
                  <a:pt x="209" y="130"/>
                  <a:pt x="208" y="130"/>
                </a:cubicBezTo>
                <a:cubicBezTo>
                  <a:pt x="208" y="130"/>
                  <a:pt x="208" y="131"/>
                  <a:pt x="208" y="131"/>
                </a:cubicBezTo>
                <a:cubicBezTo>
                  <a:pt x="208" y="131"/>
                  <a:pt x="207" y="131"/>
                  <a:pt x="207" y="131"/>
                </a:cubicBezTo>
                <a:cubicBezTo>
                  <a:pt x="207" y="132"/>
                  <a:pt x="207" y="132"/>
                  <a:pt x="207" y="132"/>
                </a:cubicBezTo>
                <a:cubicBezTo>
                  <a:pt x="206" y="132"/>
                  <a:pt x="206" y="132"/>
                  <a:pt x="206" y="132"/>
                </a:cubicBezTo>
                <a:cubicBezTo>
                  <a:pt x="206" y="132"/>
                  <a:pt x="206" y="132"/>
                  <a:pt x="206" y="133"/>
                </a:cubicBezTo>
                <a:cubicBezTo>
                  <a:pt x="205" y="133"/>
                  <a:pt x="206" y="134"/>
                  <a:pt x="206" y="134"/>
                </a:cubicBezTo>
                <a:cubicBezTo>
                  <a:pt x="206" y="135"/>
                  <a:pt x="205" y="136"/>
                  <a:pt x="205" y="137"/>
                </a:cubicBezTo>
                <a:cubicBezTo>
                  <a:pt x="205" y="137"/>
                  <a:pt x="205" y="138"/>
                  <a:pt x="205" y="138"/>
                </a:cubicBezTo>
                <a:cubicBezTo>
                  <a:pt x="205" y="138"/>
                  <a:pt x="205" y="138"/>
                  <a:pt x="205" y="139"/>
                </a:cubicBezTo>
                <a:cubicBezTo>
                  <a:pt x="204" y="139"/>
                  <a:pt x="204" y="139"/>
                  <a:pt x="204" y="139"/>
                </a:cubicBezTo>
                <a:cubicBezTo>
                  <a:pt x="204" y="139"/>
                  <a:pt x="204" y="140"/>
                  <a:pt x="204" y="140"/>
                </a:cubicBezTo>
                <a:cubicBezTo>
                  <a:pt x="204" y="140"/>
                  <a:pt x="204" y="140"/>
                  <a:pt x="204" y="140"/>
                </a:cubicBezTo>
                <a:cubicBezTo>
                  <a:pt x="203" y="140"/>
                  <a:pt x="203" y="140"/>
                  <a:pt x="203" y="141"/>
                </a:cubicBezTo>
                <a:cubicBezTo>
                  <a:pt x="203" y="141"/>
                  <a:pt x="203" y="141"/>
                  <a:pt x="202" y="141"/>
                </a:cubicBezTo>
                <a:cubicBezTo>
                  <a:pt x="202" y="141"/>
                  <a:pt x="202" y="141"/>
                  <a:pt x="202" y="140"/>
                </a:cubicBezTo>
                <a:cubicBezTo>
                  <a:pt x="202" y="140"/>
                  <a:pt x="201" y="139"/>
                  <a:pt x="201" y="139"/>
                </a:cubicBezTo>
                <a:cubicBezTo>
                  <a:pt x="200" y="137"/>
                  <a:pt x="200" y="137"/>
                  <a:pt x="200" y="137"/>
                </a:cubicBezTo>
                <a:cubicBezTo>
                  <a:pt x="200" y="137"/>
                  <a:pt x="200" y="137"/>
                  <a:pt x="200" y="136"/>
                </a:cubicBezTo>
                <a:cubicBezTo>
                  <a:pt x="200" y="136"/>
                  <a:pt x="200" y="136"/>
                  <a:pt x="200" y="135"/>
                </a:cubicBezTo>
                <a:cubicBezTo>
                  <a:pt x="199" y="135"/>
                  <a:pt x="199" y="134"/>
                  <a:pt x="199" y="134"/>
                </a:cubicBezTo>
                <a:cubicBezTo>
                  <a:pt x="199" y="133"/>
                  <a:pt x="198" y="132"/>
                  <a:pt x="198" y="131"/>
                </a:cubicBezTo>
                <a:cubicBezTo>
                  <a:pt x="198" y="130"/>
                  <a:pt x="198" y="129"/>
                  <a:pt x="197" y="128"/>
                </a:cubicBezTo>
                <a:cubicBezTo>
                  <a:pt x="197" y="128"/>
                  <a:pt x="197" y="127"/>
                  <a:pt x="197" y="127"/>
                </a:cubicBezTo>
                <a:cubicBezTo>
                  <a:pt x="197" y="126"/>
                  <a:pt x="197" y="126"/>
                  <a:pt x="197" y="126"/>
                </a:cubicBezTo>
                <a:cubicBezTo>
                  <a:pt x="198" y="126"/>
                  <a:pt x="197" y="126"/>
                  <a:pt x="197" y="125"/>
                </a:cubicBezTo>
                <a:cubicBezTo>
                  <a:pt x="197" y="125"/>
                  <a:pt x="197" y="125"/>
                  <a:pt x="197" y="124"/>
                </a:cubicBezTo>
                <a:cubicBezTo>
                  <a:pt x="197" y="124"/>
                  <a:pt x="197" y="124"/>
                  <a:pt x="196" y="124"/>
                </a:cubicBezTo>
                <a:cubicBezTo>
                  <a:pt x="196" y="124"/>
                  <a:pt x="196" y="125"/>
                  <a:pt x="196" y="125"/>
                </a:cubicBezTo>
                <a:cubicBezTo>
                  <a:pt x="197" y="125"/>
                  <a:pt x="196" y="126"/>
                  <a:pt x="195" y="126"/>
                </a:cubicBezTo>
                <a:cubicBezTo>
                  <a:pt x="195" y="126"/>
                  <a:pt x="195" y="126"/>
                  <a:pt x="195" y="126"/>
                </a:cubicBezTo>
                <a:cubicBezTo>
                  <a:pt x="194" y="126"/>
                  <a:pt x="193" y="124"/>
                  <a:pt x="193" y="124"/>
                </a:cubicBezTo>
                <a:cubicBezTo>
                  <a:pt x="193" y="124"/>
                  <a:pt x="193" y="124"/>
                  <a:pt x="193" y="124"/>
                </a:cubicBezTo>
                <a:cubicBezTo>
                  <a:pt x="193" y="124"/>
                  <a:pt x="194" y="124"/>
                  <a:pt x="194" y="124"/>
                </a:cubicBezTo>
                <a:cubicBezTo>
                  <a:pt x="194" y="124"/>
                  <a:pt x="194" y="124"/>
                  <a:pt x="194" y="123"/>
                </a:cubicBezTo>
                <a:cubicBezTo>
                  <a:pt x="193" y="124"/>
                  <a:pt x="192" y="123"/>
                  <a:pt x="192" y="123"/>
                </a:cubicBezTo>
                <a:cubicBezTo>
                  <a:pt x="192" y="123"/>
                  <a:pt x="192" y="122"/>
                  <a:pt x="192" y="122"/>
                </a:cubicBezTo>
                <a:cubicBezTo>
                  <a:pt x="191" y="122"/>
                  <a:pt x="191" y="122"/>
                  <a:pt x="191" y="122"/>
                </a:cubicBezTo>
                <a:cubicBezTo>
                  <a:pt x="191" y="122"/>
                  <a:pt x="191" y="121"/>
                  <a:pt x="190" y="121"/>
                </a:cubicBezTo>
                <a:cubicBezTo>
                  <a:pt x="190" y="121"/>
                  <a:pt x="190" y="121"/>
                  <a:pt x="190" y="121"/>
                </a:cubicBezTo>
                <a:cubicBezTo>
                  <a:pt x="190" y="120"/>
                  <a:pt x="190" y="120"/>
                  <a:pt x="190" y="120"/>
                </a:cubicBezTo>
                <a:cubicBezTo>
                  <a:pt x="189" y="120"/>
                  <a:pt x="187" y="121"/>
                  <a:pt x="187" y="120"/>
                </a:cubicBezTo>
                <a:cubicBezTo>
                  <a:pt x="187" y="120"/>
                  <a:pt x="186" y="120"/>
                  <a:pt x="186" y="120"/>
                </a:cubicBezTo>
                <a:cubicBezTo>
                  <a:pt x="185" y="120"/>
                  <a:pt x="185" y="120"/>
                  <a:pt x="185" y="120"/>
                </a:cubicBezTo>
                <a:cubicBezTo>
                  <a:pt x="185" y="121"/>
                  <a:pt x="184" y="121"/>
                  <a:pt x="184" y="121"/>
                </a:cubicBezTo>
                <a:cubicBezTo>
                  <a:pt x="183" y="121"/>
                  <a:pt x="183" y="120"/>
                  <a:pt x="183" y="120"/>
                </a:cubicBezTo>
                <a:cubicBezTo>
                  <a:pt x="182" y="120"/>
                  <a:pt x="182" y="120"/>
                  <a:pt x="181" y="120"/>
                </a:cubicBezTo>
                <a:cubicBezTo>
                  <a:pt x="181" y="120"/>
                  <a:pt x="181" y="120"/>
                  <a:pt x="181" y="120"/>
                </a:cubicBezTo>
                <a:cubicBezTo>
                  <a:pt x="180" y="120"/>
                  <a:pt x="180" y="120"/>
                  <a:pt x="180" y="120"/>
                </a:cubicBezTo>
                <a:cubicBezTo>
                  <a:pt x="179" y="120"/>
                  <a:pt x="179" y="120"/>
                  <a:pt x="179" y="120"/>
                </a:cubicBezTo>
                <a:cubicBezTo>
                  <a:pt x="179" y="119"/>
                  <a:pt x="179" y="119"/>
                  <a:pt x="179" y="119"/>
                </a:cubicBezTo>
                <a:cubicBezTo>
                  <a:pt x="178" y="119"/>
                  <a:pt x="178" y="118"/>
                  <a:pt x="178" y="118"/>
                </a:cubicBezTo>
                <a:cubicBezTo>
                  <a:pt x="178" y="118"/>
                  <a:pt x="178" y="118"/>
                  <a:pt x="178" y="118"/>
                </a:cubicBezTo>
                <a:cubicBezTo>
                  <a:pt x="178" y="118"/>
                  <a:pt x="177" y="118"/>
                  <a:pt x="177" y="118"/>
                </a:cubicBezTo>
                <a:cubicBezTo>
                  <a:pt x="177" y="118"/>
                  <a:pt x="176" y="119"/>
                  <a:pt x="176" y="119"/>
                </a:cubicBezTo>
                <a:cubicBezTo>
                  <a:pt x="176" y="119"/>
                  <a:pt x="175" y="119"/>
                  <a:pt x="175" y="119"/>
                </a:cubicBezTo>
                <a:cubicBezTo>
                  <a:pt x="175" y="118"/>
                  <a:pt x="174" y="118"/>
                  <a:pt x="174" y="118"/>
                </a:cubicBezTo>
                <a:cubicBezTo>
                  <a:pt x="174" y="118"/>
                  <a:pt x="173" y="118"/>
                  <a:pt x="173" y="117"/>
                </a:cubicBezTo>
                <a:cubicBezTo>
                  <a:pt x="173" y="117"/>
                  <a:pt x="172" y="117"/>
                  <a:pt x="172" y="117"/>
                </a:cubicBezTo>
                <a:cubicBezTo>
                  <a:pt x="172" y="117"/>
                  <a:pt x="171" y="116"/>
                  <a:pt x="171" y="116"/>
                </a:cubicBezTo>
                <a:cubicBezTo>
                  <a:pt x="171" y="115"/>
                  <a:pt x="171" y="115"/>
                  <a:pt x="171" y="115"/>
                </a:cubicBezTo>
                <a:cubicBezTo>
                  <a:pt x="171" y="115"/>
                  <a:pt x="171" y="115"/>
                  <a:pt x="171" y="114"/>
                </a:cubicBezTo>
                <a:cubicBezTo>
                  <a:pt x="170" y="114"/>
                  <a:pt x="170" y="114"/>
                  <a:pt x="170" y="114"/>
                </a:cubicBezTo>
                <a:cubicBezTo>
                  <a:pt x="170" y="114"/>
                  <a:pt x="170" y="114"/>
                  <a:pt x="170" y="114"/>
                </a:cubicBezTo>
                <a:cubicBezTo>
                  <a:pt x="169" y="114"/>
                  <a:pt x="169" y="114"/>
                  <a:pt x="169" y="114"/>
                </a:cubicBezTo>
                <a:cubicBezTo>
                  <a:pt x="169" y="114"/>
                  <a:pt x="169" y="114"/>
                  <a:pt x="169" y="114"/>
                </a:cubicBezTo>
                <a:cubicBezTo>
                  <a:pt x="169" y="114"/>
                  <a:pt x="168" y="114"/>
                  <a:pt x="168" y="115"/>
                </a:cubicBezTo>
                <a:cubicBezTo>
                  <a:pt x="168" y="115"/>
                  <a:pt x="168" y="115"/>
                  <a:pt x="168" y="115"/>
                </a:cubicBezTo>
                <a:cubicBezTo>
                  <a:pt x="168" y="115"/>
                  <a:pt x="168" y="115"/>
                  <a:pt x="168" y="115"/>
                </a:cubicBezTo>
                <a:cubicBezTo>
                  <a:pt x="168" y="115"/>
                  <a:pt x="168" y="115"/>
                  <a:pt x="168" y="115"/>
                </a:cubicBezTo>
                <a:cubicBezTo>
                  <a:pt x="168" y="115"/>
                  <a:pt x="168" y="115"/>
                  <a:pt x="168" y="115"/>
                </a:cubicBezTo>
                <a:cubicBezTo>
                  <a:pt x="168" y="115"/>
                  <a:pt x="168" y="115"/>
                  <a:pt x="168" y="115"/>
                </a:cubicBezTo>
                <a:cubicBezTo>
                  <a:pt x="168" y="116"/>
                  <a:pt x="169" y="117"/>
                  <a:pt x="169" y="117"/>
                </a:cubicBezTo>
                <a:cubicBezTo>
                  <a:pt x="169" y="117"/>
                  <a:pt x="169" y="117"/>
                  <a:pt x="170" y="118"/>
                </a:cubicBezTo>
                <a:cubicBezTo>
                  <a:pt x="170" y="118"/>
                  <a:pt x="169" y="118"/>
                  <a:pt x="170" y="118"/>
                </a:cubicBezTo>
                <a:cubicBezTo>
                  <a:pt x="170" y="118"/>
                  <a:pt x="170" y="118"/>
                  <a:pt x="171" y="118"/>
                </a:cubicBezTo>
                <a:cubicBezTo>
                  <a:pt x="171" y="119"/>
                  <a:pt x="171" y="119"/>
                  <a:pt x="170" y="119"/>
                </a:cubicBezTo>
                <a:cubicBezTo>
                  <a:pt x="170" y="119"/>
                  <a:pt x="171" y="119"/>
                  <a:pt x="171" y="119"/>
                </a:cubicBezTo>
                <a:cubicBezTo>
                  <a:pt x="170" y="119"/>
                  <a:pt x="171" y="120"/>
                  <a:pt x="171" y="120"/>
                </a:cubicBezTo>
                <a:cubicBezTo>
                  <a:pt x="171" y="120"/>
                  <a:pt x="171" y="120"/>
                  <a:pt x="171" y="120"/>
                </a:cubicBezTo>
                <a:cubicBezTo>
                  <a:pt x="171" y="120"/>
                  <a:pt x="171" y="121"/>
                  <a:pt x="171" y="121"/>
                </a:cubicBezTo>
                <a:cubicBezTo>
                  <a:pt x="172" y="121"/>
                  <a:pt x="172" y="121"/>
                  <a:pt x="172" y="121"/>
                </a:cubicBezTo>
                <a:cubicBezTo>
                  <a:pt x="171" y="120"/>
                  <a:pt x="172" y="120"/>
                  <a:pt x="172" y="119"/>
                </a:cubicBezTo>
                <a:cubicBezTo>
                  <a:pt x="172" y="119"/>
                  <a:pt x="172" y="119"/>
                  <a:pt x="172" y="119"/>
                </a:cubicBezTo>
                <a:cubicBezTo>
                  <a:pt x="172" y="120"/>
                  <a:pt x="172" y="119"/>
                  <a:pt x="172" y="120"/>
                </a:cubicBezTo>
                <a:cubicBezTo>
                  <a:pt x="172" y="120"/>
                  <a:pt x="172" y="121"/>
                  <a:pt x="172" y="121"/>
                </a:cubicBezTo>
                <a:cubicBezTo>
                  <a:pt x="172" y="121"/>
                  <a:pt x="172" y="121"/>
                  <a:pt x="172" y="122"/>
                </a:cubicBezTo>
                <a:cubicBezTo>
                  <a:pt x="172" y="122"/>
                  <a:pt x="172" y="122"/>
                  <a:pt x="172" y="122"/>
                </a:cubicBezTo>
                <a:cubicBezTo>
                  <a:pt x="173" y="122"/>
                  <a:pt x="173" y="122"/>
                  <a:pt x="173" y="122"/>
                </a:cubicBezTo>
                <a:cubicBezTo>
                  <a:pt x="173" y="122"/>
                  <a:pt x="173" y="122"/>
                  <a:pt x="173" y="122"/>
                </a:cubicBezTo>
                <a:cubicBezTo>
                  <a:pt x="174" y="122"/>
                  <a:pt x="175" y="122"/>
                  <a:pt x="175" y="122"/>
                </a:cubicBezTo>
                <a:cubicBezTo>
                  <a:pt x="175" y="122"/>
                  <a:pt x="175" y="122"/>
                  <a:pt x="175" y="122"/>
                </a:cubicBezTo>
                <a:cubicBezTo>
                  <a:pt x="175" y="122"/>
                  <a:pt x="175" y="122"/>
                  <a:pt x="176" y="122"/>
                </a:cubicBezTo>
                <a:cubicBezTo>
                  <a:pt x="176" y="122"/>
                  <a:pt x="176" y="122"/>
                  <a:pt x="176" y="121"/>
                </a:cubicBezTo>
                <a:cubicBezTo>
                  <a:pt x="176" y="121"/>
                  <a:pt x="176" y="121"/>
                  <a:pt x="176" y="121"/>
                </a:cubicBezTo>
                <a:cubicBezTo>
                  <a:pt x="177" y="120"/>
                  <a:pt x="177" y="120"/>
                  <a:pt x="177" y="120"/>
                </a:cubicBezTo>
                <a:cubicBezTo>
                  <a:pt x="178" y="120"/>
                  <a:pt x="178" y="119"/>
                  <a:pt x="178" y="119"/>
                </a:cubicBezTo>
                <a:cubicBezTo>
                  <a:pt x="178" y="119"/>
                  <a:pt x="178" y="119"/>
                  <a:pt x="178" y="119"/>
                </a:cubicBezTo>
                <a:cubicBezTo>
                  <a:pt x="178" y="120"/>
                  <a:pt x="178" y="120"/>
                  <a:pt x="178" y="120"/>
                </a:cubicBezTo>
                <a:cubicBezTo>
                  <a:pt x="178" y="120"/>
                  <a:pt x="178" y="120"/>
                  <a:pt x="178" y="120"/>
                </a:cubicBezTo>
                <a:cubicBezTo>
                  <a:pt x="178" y="120"/>
                  <a:pt x="178" y="121"/>
                  <a:pt x="178" y="121"/>
                </a:cubicBezTo>
                <a:cubicBezTo>
                  <a:pt x="178" y="121"/>
                  <a:pt x="179" y="122"/>
                  <a:pt x="179" y="122"/>
                </a:cubicBezTo>
                <a:cubicBezTo>
                  <a:pt x="179" y="122"/>
                  <a:pt x="180" y="122"/>
                  <a:pt x="180" y="123"/>
                </a:cubicBezTo>
                <a:cubicBezTo>
                  <a:pt x="180" y="123"/>
                  <a:pt x="180" y="122"/>
                  <a:pt x="181" y="123"/>
                </a:cubicBezTo>
                <a:cubicBezTo>
                  <a:pt x="181" y="123"/>
                  <a:pt x="181" y="123"/>
                  <a:pt x="181" y="124"/>
                </a:cubicBezTo>
                <a:cubicBezTo>
                  <a:pt x="181" y="124"/>
                  <a:pt x="182" y="124"/>
                  <a:pt x="182" y="124"/>
                </a:cubicBezTo>
                <a:cubicBezTo>
                  <a:pt x="182" y="124"/>
                  <a:pt x="182" y="125"/>
                  <a:pt x="181" y="125"/>
                </a:cubicBezTo>
                <a:cubicBezTo>
                  <a:pt x="181" y="125"/>
                  <a:pt x="181" y="125"/>
                  <a:pt x="181" y="125"/>
                </a:cubicBezTo>
                <a:cubicBezTo>
                  <a:pt x="181" y="126"/>
                  <a:pt x="181" y="126"/>
                  <a:pt x="180" y="126"/>
                </a:cubicBezTo>
                <a:cubicBezTo>
                  <a:pt x="180" y="126"/>
                  <a:pt x="180" y="126"/>
                  <a:pt x="180" y="126"/>
                </a:cubicBezTo>
                <a:cubicBezTo>
                  <a:pt x="180" y="127"/>
                  <a:pt x="180" y="128"/>
                  <a:pt x="180" y="128"/>
                </a:cubicBezTo>
                <a:cubicBezTo>
                  <a:pt x="179" y="128"/>
                  <a:pt x="178" y="128"/>
                  <a:pt x="178" y="129"/>
                </a:cubicBezTo>
                <a:cubicBezTo>
                  <a:pt x="178" y="129"/>
                  <a:pt x="178" y="129"/>
                  <a:pt x="178" y="129"/>
                </a:cubicBezTo>
                <a:cubicBezTo>
                  <a:pt x="178" y="129"/>
                  <a:pt x="177" y="129"/>
                  <a:pt x="177" y="129"/>
                </a:cubicBezTo>
                <a:cubicBezTo>
                  <a:pt x="177" y="129"/>
                  <a:pt x="177" y="130"/>
                  <a:pt x="177" y="130"/>
                </a:cubicBezTo>
                <a:cubicBezTo>
                  <a:pt x="176" y="130"/>
                  <a:pt x="176" y="130"/>
                  <a:pt x="176" y="130"/>
                </a:cubicBezTo>
                <a:cubicBezTo>
                  <a:pt x="176" y="130"/>
                  <a:pt x="176" y="130"/>
                  <a:pt x="175" y="130"/>
                </a:cubicBezTo>
                <a:cubicBezTo>
                  <a:pt x="175" y="131"/>
                  <a:pt x="174" y="131"/>
                  <a:pt x="174" y="131"/>
                </a:cubicBezTo>
                <a:cubicBezTo>
                  <a:pt x="174" y="131"/>
                  <a:pt x="173" y="131"/>
                  <a:pt x="173" y="132"/>
                </a:cubicBezTo>
                <a:cubicBezTo>
                  <a:pt x="173" y="132"/>
                  <a:pt x="173" y="132"/>
                  <a:pt x="173" y="132"/>
                </a:cubicBezTo>
                <a:cubicBezTo>
                  <a:pt x="172" y="133"/>
                  <a:pt x="171" y="133"/>
                  <a:pt x="170" y="133"/>
                </a:cubicBezTo>
                <a:cubicBezTo>
                  <a:pt x="169" y="133"/>
                  <a:pt x="169" y="134"/>
                  <a:pt x="169" y="134"/>
                </a:cubicBezTo>
                <a:cubicBezTo>
                  <a:pt x="169" y="134"/>
                  <a:pt x="168" y="134"/>
                  <a:pt x="168" y="134"/>
                </a:cubicBezTo>
                <a:cubicBezTo>
                  <a:pt x="168" y="134"/>
                  <a:pt x="167" y="134"/>
                  <a:pt x="167" y="135"/>
                </a:cubicBezTo>
                <a:cubicBezTo>
                  <a:pt x="166" y="135"/>
                  <a:pt x="166" y="135"/>
                  <a:pt x="166" y="135"/>
                </a:cubicBezTo>
                <a:cubicBezTo>
                  <a:pt x="165" y="135"/>
                  <a:pt x="165" y="135"/>
                  <a:pt x="165" y="135"/>
                </a:cubicBezTo>
                <a:cubicBezTo>
                  <a:pt x="164" y="136"/>
                  <a:pt x="163" y="136"/>
                  <a:pt x="163" y="135"/>
                </a:cubicBezTo>
                <a:cubicBezTo>
                  <a:pt x="163" y="134"/>
                  <a:pt x="163" y="134"/>
                  <a:pt x="163" y="134"/>
                </a:cubicBezTo>
                <a:cubicBezTo>
                  <a:pt x="162" y="134"/>
                  <a:pt x="162" y="133"/>
                  <a:pt x="162" y="132"/>
                </a:cubicBezTo>
                <a:cubicBezTo>
                  <a:pt x="162" y="132"/>
                  <a:pt x="162" y="132"/>
                  <a:pt x="162" y="132"/>
                </a:cubicBezTo>
                <a:cubicBezTo>
                  <a:pt x="162" y="131"/>
                  <a:pt x="162" y="131"/>
                  <a:pt x="162" y="131"/>
                </a:cubicBezTo>
                <a:cubicBezTo>
                  <a:pt x="162" y="130"/>
                  <a:pt x="161" y="130"/>
                  <a:pt x="161" y="129"/>
                </a:cubicBezTo>
                <a:cubicBezTo>
                  <a:pt x="161" y="129"/>
                  <a:pt x="161" y="129"/>
                  <a:pt x="161" y="129"/>
                </a:cubicBezTo>
                <a:cubicBezTo>
                  <a:pt x="160" y="128"/>
                  <a:pt x="160" y="128"/>
                  <a:pt x="160" y="127"/>
                </a:cubicBezTo>
                <a:cubicBezTo>
                  <a:pt x="159" y="127"/>
                  <a:pt x="159" y="127"/>
                  <a:pt x="158" y="126"/>
                </a:cubicBezTo>
                <a:cubicBezTo>
                  <a:pt x="158" y="126"/>
                  <a:pt x="158" y="126"/>
                  <a:pt x="158" y="125"/>
                </a:cubicBezTo>
                <a:cubicBezTo>
                  <a:pt x="158" y="125"/>
                  <a:pt x="158" y="124"/>
                  <a:pt x="158" y="123"/>
                </a:cubicBezTo>
                <a:cubicBezTo>
                  <a:pt x="157" y="123"/>
                  <a:pt x="157" y="123"/>
                  <a:pt x="157" y="122"/>
                </a:cubicBezTo>
                <a:cubicBezTo>
                  <a:pt x="156" y="122"/>
                  <a:pt x="156" y="122"/>
                  <a:pt x="156" y="121"/>
                </a:cubicBezTo>
                <a:cubicBezTo>
                  <a:pt x="156" y="120"/>
                  <a:pt x="155" y="120"/>
                  <a:pt x="155" y="119"/>
                </a:cubicBezTo>
                <a:cubicBezTo>
                  <a:pt x="154" y="119"/>
                  <a:pt x="154" y="118"/>
                  <a:pt x="154" y="118"/>
                </a:cubicBezTo>
                <a:cubicBezTo>
                  <a:pt x="153" y="117"/>
                  <a:pt x="153" y="117"/>
                  <a:pt x="153" y="117"/>
                </a:cubicBezTo>
                <a:cubicBezTo>
                  <a:pt x="153" y="117"/>
                  <a:pt x="153" y="117"/>
                  <a:pt x="153" y="117"/>
                </a:cubicBezTo>
                <a:cubicBezTo>
                  <a:pt x="153" y="116"/>
                  <a:pt x="153" y="116"/>
                  <a:pt x="153" y="115"/>
                </a:cubicBezTo>
                <a:cubicBezTo>
                  <a:pt x="153" y="115"/>
                  <a:pt x="153" y="115"/>
                  <a:pt x="153" y="115"/>
                </a:cubicBezTo>
                <a:cubicBezTo>
                  <a:pt x="153" y="114"/>
                  <a:pt x="152" y="114"/>
                  <a:pt x="152" y="113"/>
                </a:cubicBezTo>
                <a:cubicBezTo>
                  <a:pt x="152" y="112"/>
                  <a:pt x="152" y="112"/>
                  <a:pt x="153" y="111"/>
                </a:cubicBezTo>
                <a:cubicBezTo>
                  <a:pt x="153" y="111"/>
                  <a:pt x="153" y="111"/>
                  <a:pt x="153" y="111"/>
                </a:cubicBezTo>
                <a:cubicBezTo>
                  <a:pt x="153" y="110"/>
                  <a:pt x="153" y="109"/>
                  <a:pt x="154" y="109"/>
                </a:cubicBezTo>
                <a:cubicBezTo>
                  <a:pt x="154" y="108"/>
                  <a:pt x="154" y="108"/>
                  <a:pt x="154" y="107"/>
                </a:cubicBezTo>
                <a:cubicBezTo>
                  <a:pt x="154" y="107"/>
                  <a:pt x="154" y="107"/>
                  <a:pt x="154" y="107"/>
                </a:cubicBezTo>
                <a:cubicBezTo>
                  <a:pt x="154" y="107"/>
                  <a:pt x="154" y="106"/>
                  <a:pt x="154" y="106"/>
                </a:cubicBezTo>
                <a:cubicBezTo>
                  <a:pt x="154" y="106"/>
                  <a:pt x="154" y="106"/>
                  <a:pt x="154" y="106"/>
                </a:cubicBezTo>
                <a:cubicBezTo>
                  <a:pt x="154" y="106"/>
                  <a:pt x="154" y="106"/>
                  <a:pt x="154" y="106"/>
                </a:cubicBezTo>
                <a:cubicBezTo>
                  <a:pt x="154" y="106"/>
                  <a:pt x="154" y="106"/>
                  <a:pt x="154" y="106"/>
                </a:cubicBezTo>
                <a:cubicBezTo>
                  <a:pt x="154" y="106"/>
                  <a:pt x="154" y="106"/>
                  <a:pt x="154" y="106"/>
                </a:cubicBezTo>
                <a:cubicBezTo>
                  <a:pt x="154" y="106"/>
                  <a:pt x="154" y="106"/>
                  <a:pt x="153" y="106"/>
                </a:cubicBezTo>
                <a:cubicBezTo>
                  <a:pt x="153" y="106"/>
                  <a:pt x="153" y="106"/>
                  <a:pt x="152" y="106"/>
                </a:cubicBezTo>
                <a:cubicBezTo>
                  <a:pt x="152" y="106"/>
                  <a:pt x="152" y="106"/>
                  <a:pt x="152" y="106"/>
                </a:cubicBezTo>
                <a:cubicBezTo>
                  <a:pt x="151" y="106"/>
                  <a:pt x="151" y="107"/>
                  <a:pt x="150" y="107"/>
                </a:cubicBezTo>
                <a:cubicBezTo>
                  <a:pt x="150" y="106"/>
                  <a:pt x="150" y="106"/>
                  <a:pt x="149" y="106"/>
                </a:cubicBezTo>
                <a:cubicBezTo>
                  <a:pt x="149" y="106"/>
                  <a:pt x="148" y="105"/>
                  <a:pt x="148" y="106"/>
                </a:cubicBezTo>
                <a:cubicBezTo>
                  <a:pt x="148" y="106"/>
                  <a:pt x="148" y="106"/>
                  <a:pt x="148" y="106"/>
                </a:cubicBezTo>
                <a:cubicBezTo>
                  <a:pt x="148" y="106"/>
                  <a:pt x="148" y="106"/>
                  <a:pt x="147" y="106"/>
                </a:cubicBezTo>
                <a:cubicBezTo>
                  <a:pt x="147" y="106"/>
                  <a:pt x="147" y="106"/>
                  <a:pt x="146" y="106"/>
                </a:cubicBezTo>
                <a:cubicBezTo>
                  <a:pt x="146" y="106"/>
                  <a:pt x="146" y="106"/>
                  <a:pt x="146" y="106"/>
                </a:cubicBezTo>
                <a:cubicBezTo>
                  <a:pt x="146" y="106"/>
                  <a:pt x="146" y="106"/>
                  <a:pt x="146" y="106"/>
                </a:cubicBezTo>
                <a:cubicBezTo>
                  <a:pt x="145" y="106"/>
                  <a:pt x="145" y="106"/>
                  <a:pt x="145" y="106"/>
                </a:cubicBezTo>
                <a:cubicBezTo>
                  <a:pt x="145" y="106"/>
                  <a:pt x="145" y="106"/>
                  <a:pt x="145" y="106"/>
                </a:cubicBezTo>
                <a:cubicBezTo>
                  <a:pt x="145" y="106"/>
                  <a:pt x="145" y="106"/>
                  <a:pt x="145" y="106"/>
                </a:cubicBezTo>
                <a:cubicBezTo>
                  <a:pt x="145" y="106"/>
                  <a:pt x="145" y="106"/>
                  <a:pt x="145" y="106"/>
                </a:cubicBezTo>
                <a:cubicBezTo>
                  <a:pt x="145" y="105"/>
                  <a:pt x="145" y="105"/>
                  <a:pt x="145" y="105"/>
                </a:cubicBezTo>
                <a:cubicBezTo>
                  <a:pt x="145" y="105"/>
                  <a:pt x="145" y="105"/>
                  <a:pt x="145" y="105"/>
                </a:cubicBezTo>
                <a:cubicBezTo>
                  <a:pt x="145" y="105"/>
                  <a:pt x="144" y="105"/>
                  <a:pt x="144" y="105"/>
                </a:cubicBezTo>
                <a:cubicBezTo>
                  <a:pt x="144" y="105"/>
                  <a:pt x="144" y="105"/>
                  <a:pt x="144" y="105"/>
                </a:cubicBezTo>
                <a:cubicBezTo>
                  <a:pt x="144" y="105"/>
                  <a:pt x="144" y="105"/>
                  <a:pt x="144" y="105"/>
                </a:cubicBezTo>
                <a:cubicBezTo>
                  <a:pt x="144" y="105"/>
                  <a:pt x="144" y="105"/>
                  <a:pt x="144" y="105"/>
                </a:cubicBezTo>
                <a:cubicBezTo>
                  <a:pt x="144" y="105"/>
                  <a:pt x="144" y="105"/>
                  <a:pt x="144" y="105"/>
                </a:cubicBezTo>
                <a:cubicBezTo>
                  <a:pt x="144" y="104"/>
                  <a:pt x="144" y="104"/>
                  <a:pt x="144" y="104"/>
                </a:cubicBezTo>
                <a:cubicBezTo>
                  <a:pt x="143" y="104"/>
                  <a:pt x="143" y="104"/>
                  <a:pt x="143" y="104"/>
                </a:cubicBezTo>
                <a:cubicBezTo>
                  <a:pt x="143" y="104"/>
                  <a:pt x="143" y="104"/>
                  <a:pt x="143" y="104"/>
                </a:cubicBezTo>
                <a:cubicBezTo>
                  <a:pt x="143" y="103"/>
                  <a:pt x="143" y="103"/>
                  <a:pt x="143" y="103"/>
                </a:cubicBezTo>
                <a:cubicBezTo>
                  <a:pt x="143" y="103"/>
                  <a:pt x="143" y="103"/>
                  <a:pt x="143" y="103"/>
                </a:cubicBezTo>
                <a:cubicBezTo>
                  <a:pt x="144" y="103"/>
                  <a:pt x="144" y="103"/>
                  <a:pt x="143" y="103"/>
                </a:cubicBezTo>
                <a:cubicBezTo>
                  <a:pt x="143" y="103"/>
                  <a:pt x="143" y="103"/>
                  <a:pt x="143" y="103"/>
                </a:cubicBezTo>
                <a:cubicBezTo>
                  <a:pt x="143" y="103"/>
                  <a:pt x="144" y="103"/>
                  <a:pt x="144" y="103"/>
                </a:cubicBezTo>
                <a:cubicBezTo>
                  <a:pt x="144" y="103"/>
                  <a:pt x="144" y="103"/>
                  <a:pt x="144" y="103"/>
                </a:cubicBezTo>
                <a:cubicBezTo>
                  <a:pt x="143" y="103"/>
                  <a:pt x="143" y="103"/>
                  <a:pt x="143" y="103"/>
                </a:cubicBezTo>
                <a:cubicBezTo>
                  <a:pt x="143" y="102"/>
                  <a:pt x="143" y="102"/>
                  <a:pt x="143" y="102"/>
                </a:cubicBezTo>
                <a:cubicBezTo>
                  <a:pt x="143" y="102"/>
                  <a:pt x="143" y="102"/>
                  <a:pt x="143" y="102"/>
                </a:cubicBezTo>
                <a:cubicBezTo>
                  <a:pt x="143" y="102"/>
                  <a:pt x="143" y="102"/>
                  <a:pt x="143" y="102"/>
                </a:cubicBezTo>
                <a:cubicBezTo>
                  <a:pt x="143" y="102"/>
                  <a:pt x="143" y="102"/>
                  <a:pt x="144" y="102"/>
                </a:cubicBezTo>
                <a:cubicBezTo>
                  <a:pt x="144" y="102"/>
                  <a:pt x="144" y="102"/>
                  <a:pt x="144" y="102"/>
                </a:cubicBezTo>
                <a:cubicBezTo>
                  <a:pt x="143" y="102"/>
                  <a:pt x="143" y="102"/>
                  <a:pt x="143" y="102"/>
                </a:cubicBezTo>
                <a:cubicBezTo>
                  <a:pt x="143" y="102"/>
                  <a:pt x="143" y="101"/>
                  <a:pt x="143" y="101"/>
                </a:cubicBezTo>
                <a:cubicBezTo>
                  <a:pt x="143" y="101"/>
                  <a:pt x="143" y="101"/>
                  <a:pt x="143" y="101"/>
                </a:cubicBezTo>
                <a:cubicBezTo>
                  <a:pt x="143" y="101"/>
                  <a:pt x="144" y="101"/>
                  <a:pt x="144" y="100"/>
                </a:cubicBezTo>
                <a:cubicBezTo>
                  <a:pt x="144" y="101"/>
                  <a:pt x="144" y="101"/>
                  <a:pt x="145" y="101"/>
                </a:cubicBezTo>
                <a:cubicBezTo>
                  <a:pt x="145" y="101"/>
                  <a:pt x="145" y="101"/>
                  <a:pt x="145" y="101"/>
                </a:cubicBezTo>
                <a:cubicBezTo>
                  <a:pt x="145" y="101"/>
                  <a:pt x="144" y="101"/>
                  <a:pt x="144" y="101"/>
                </a:cubicBezTo>
                <a:cubicBezTo>
                  <a:pt x="144" y="100"/>
                  <a:pt x="144" y="100"/>
                  <a:pt x="144" y="100"/>
                </a:cubicBezTo>
                <a:cubicBezTo>
                  <a:pt x="145" y="100"/>
                  <a:pt x="145" y="100"/>
                  <a:pt x="145" y="100"/>
                </a:cubicBezTo>
                <a:cubicBezTo>
                  <a:pt x="145" y="101"/>
                  <a:pt x="145" y="101"/>
                  <a:pt x="145" y="101"/>
                </a:cubicBezTo>
                <a:cubicBezTo>
                  <a:pt x="145" y="101"/>
                  <a:pt x="146" y="101"/>
                  <a:pt x="146" y="101"/>
                </a:cubicBezTo>
                <a:cubicBezTo>
                  <a:pt x="146" y="101"/>
                  <a:pt x="146" y="101"/>
                  <a:pt x="146" y="101"/>
                </a:cubicBezTo>
                <a:cubicBezTo>
                  <a:pt x="146" y="101"/>
                  <a:pt x="146" y="101"/>
                  <a:pt x="146" y="101"/>
                </a:cubicBezTo>
                <a:cubicBezTo>
                  <a:pt x="146" y="100"/>
                  <a:pt x="146" y="100"/>
                  <a:pt x="146" y="100"/>
                </a:cubicBezTo>
                <a:cubicBezTo>
                  <a:pt x="146" y="100"/>
                  <a:pt x="146" y="100"/>
                  <a:pt x="146" y="100"/>
                </a:cubicBezTo>
                <a:cubicBezTo>
                  <a:pt x="146" y="100"/>
                  <a:pt x="147" y="100"/>
                  <a:pt x="147" y="100"/>
                </a:cubicBezTo>
                <a:cubicBezTo>
                  <a:pt x="147" y="100"/>
                  <a:pt x="147" y="100"/>
                  <a:pt x="147" y="100"/>
                </a:cubicBezTo>
                <a:cubicBezTo>
                  <a:pt x="147" y="100"/>
                  <a:pt x="147" y="100"/>
                  <a:pt x="146" y="100"/>
                </a:cubicBezTo>
                <a:cubicBezTo>
                  <a:pt x="146" y="100"/>
                  <a:pt x="146" y="100"/>
                  <a:pt x="146" y="100"/>
                </a:cubicBezTo>
                <a:cubicBezTo>
                  <a:pt x="146" y="100"/>
                  <a:pt x="146" y="100"/>
                  <a:pt x="146" y="99"/>
                </a:cubicBezTo>
                <a:cubicBezTo>
                  <a:pt x="146" y="99"/>
                  <a:pt x="147" y="100"/>
                  <a:pt x="147" y="100"/>
                </a:cubicBezTo>
                <a:cubicBezTo>
                  <a:pt x="147" y="100"/>
                  <a:pt x="147" y="99"/>
                  <a:pt x="147" y="99"/>
                </a:cubicBezTo>
                <a:cubicBezTo>
                  <a:pt x="148" y="100"/>
                  <a:pt x="148" y="100"/>
                  <a:pt x="149" y="100"/>
                </a:cubicBezTo>
                <a:cubicBezTo>
                  <a:pt x="149" y="99"/>
                  <a:pt x="149" y="99"/>
                  <a:pt x="149" y="99"/>
                </a:cubicBezTo>
                <a:cubicBezTo>
                  <a:pt x="149" y="99"/>
                  <a:pt x="150" y="99"/>
                  <a:pt x="151" y="98"/>
                </a:cubicBezTo>
                <a:cubicBezTo>
                  <a:pt x="152" y="98"/>
                  <a:pt x="152" y="99"/>
                  <a:pt x="153" y="98"/>
                </a:cubicBezTo>
                <a:cubicBezTo>
                  <a:pt x="153" y="98"/>
                  <a:pt x="153" y="99"/>
                  <a:pt x="153" y="99"/>
                </a:cubicBezTo>
                <a:cubicBezTo>
                  <a:pt x="154" y="99"/>
                  <a:pt x="154" y="99"/>
                  <a:pt x="154" y="99"/>
                </a:cubicBezTo>
                <a:cubicBezTo>
                  <a:pt x="154" y="99"/>
                  <a:pt x="154" y="99"/>
                  <a:pt x="155" y="99"/>
                </a:cubicBezTo>
                <a:cubicBezTo>
                  <a:pt x="155" y="99"/>
                  <a:pt x="155" y="100"/>
                  <a:pt x="156" y="100"/>
                </a:cubicBezTo>
                <a:cubicBezTo>
                  <a:pt x="156" y="100"/>
                  <a:pt x="157" y="100"/>
                  <a:pt x="157" y="100"/>
                </a:cubicBezTo>
                <a:cubicBezTo>
                  <a:pt x="157" y="100"/>
                  <a:pt x="158" y="100"/>
                  <a:pt x="158" y="100"/>
                </a:cubicBezTo>
                <a:cubicBezTo>
                  <a:pt x="158" y="100"/>
                  <a:pt x="159" y="100"/>
                  <a:pt x="159" y="100"/>
                </a:cubicBezTo>
                <a:cubicBezTo>
                  <a:pt x="160" y="100"/>
                  <a:pt x="161" y="99"/>
                  <a:pt x="161" y="98"/>
                </a:cubicBezTo>
                <a:cubicBezTo>
                  <a:pt x="161" y="98"/>
                  <a:pt x="160" y="98"/>
                  <a:pt x="160" y="97"/>
                </a:cubicBezTo>
                <a:cubicBezTo>
                  <a:pt x="160" y="97"/>
                  <a:pt x="159" y="97"/>
                  <a:pt x="159" y="97"/>
                </a:cubicBezTo>
                <a:cubicBezTo>
                  <a:pt x="159" y="96"/>
                  <a:pt x="159" y="96"/>
                  <a:pt x="159" y="96"/>
                </a:cubicBezTo>
                <a:cubicBezTo>
                  <a:pt x="159" y="96"/>
                  <a:pt x="158" y="96"/>
                  <a:pt x="158" y="96"/>
                </a:cubicBezTo>
                <a:cubicBezTo>
                  <a:pt x="158" y="95"/>
                  <a:pt x="158" y="95"/>
                  <a:pt x="157" y="95"/>
                </a:cubicBezTo>
                <a:cubicBezTo>
                  <a:pt x="157" y="95"/>
                  <a:pt x="157" y="95"/>
                  <a:pt x="157" y="95"/>
                </a:cubicBezTo>
                <a:cubicBezTo>
                  <a:pt x="156" y="95"/>
                  <a:pt x="156" y="94"/>
                  <a:pt x="156" y="94"/>
                </a:cubicBezTo>
                <a:cubicBezTo>
                  <a:pt x="156" y="94"/>
                  <a:pt x="156" y="94"/>
                  <a:pt x="156" y="94"/>
                </a:cubicBezTo>
                <a:cubicBezTo>
                  <a:pt x="156" y="94"/>
                  <a:pt x="155" y="94"/>
                  <a:pt x="155" y="94"/>
                </a:cubicBezTo>
                <a:cubicBezTo>
                  <a:pt x="155" y="94"/>
                  <a:pt x="156" y="94"/>
                  <a:pt x="156" y="93"/>
                </a:cubicBezTo>
                <a:cubicBezTo>
                  <a:pt x="156" y="93"/>
                  <a:pt x="156" y="93"/>
                  <a:pt x="156" y="93"/>
                </a:cubicBezTo>
                <a:cubicBezTo>
                  <a:pt x="157" y="93"/>
                  <a:pt x="157" y="93"/>
                  <a:pt x="157" y="92"/>
                </a:cubicBezTo>
                <a:cubicBezTo>
                  <a:pt x="157" y="92"/>
                  <a:pt x="156" y="92"/>
                  <a:pt x="156" y="92"/>
                </a:cubicBezTo>
                <a:cubicBezTo>
                  <a:pt x="156" y="92"/>
                  <a:pt x="156" y="92"/>
                  <a:pt x="156" y="92"/>
                </a:cubicBezTo>
                <a:cubicBezTo>
                  <a:pt x="157" y="92"/>
                  <a:pt x="157" y="91"/>
                  <a:pt x="158" y="91"/>
                </a:cubicBezTo>
                <a:cubicBezTo>
                  <a:pt x="158" y="91"/>
                  <a:pt x="158" y="91"/>
                  <a:pt x="158" y="91"/>
                </a:cubicBezTo>
                <a:cubicBezTo>
                  <a:pt x="157" y="91"/>
                  <a:pt x="157" y="91"/>
                  <a:pt x="157" y="91"/>
                </a:cubicBezTo>
                <a:cubicBezTo>
                  <a:pt x="157" y="91"/>
                  <a:pt x="157" y="91"/>
                  <a:pt x="157" y="91"/>
                </a:cubicBezTo>
                <a:cubicBezTo>
                  <a:pt x="156" y="91"/>
                  <a:pt x="156" y="91"/>
                  <a:pt x="156" y="91"/>
                </a:cubicBezTo>
                <a:cubicBezTo>
                  <a:pt x="156" y="91"/>
                  <a:pt x="156" y="91"/>
                  <a:pt x="155" y="91"/>
                </a:cubicBezTo>
                <a:cubicBezTo>
                  <a:pt x="155" y="92"/>
                  <a:pt x="154" y="92"/>
                  <a:pt x="154" y="92"/>
                </a:cubicBezTo>
                <a:cubicBezTo>
                  <a:pt x="154" y="92"/>
                  <a:pt x="154" y="92"/>
                  <a:pt x="154" y="92"/>
                </a:cubicBezTo>
                <a:cubicBezTo>
                  <a:pt x="153" y="92"/>
                  <a:pt x="153" y="92"/>
                  <a:pt x="153" y="92"/>
                </a:cubicBezTo>
                <a:cubicBezTo>
                  <a:pt x="153" y="92"/>
                  <a:pt x="153" y="92"/>
                  <a:pt x="153" y="92"/>
                </a:cubicBezTo>
                <a:cubicBezTo>
                  <a:pt x="153" y="92"/>
                  <a:pt x="153" y="92"/>
                  <a:pt x="153" y="92"/>
                </a:cubicBezTo>
                <a:cubicBezTo>
                  <a:pt x="153" y="92"/>
                  <a:pt x="153" y="92"/>
                  <a:pt x="153" y="92"/>
                </a:cubicBezTo>
                <a:cubicBezTo>
                  <a:pt x="152" y="92"/>
                  <a:pt x="152" y="92"/>
                  <a:pt x="152" y="92"/>
                </a:cubicBezTo>
                <a:cubicBezTo>
                  <a:pt x="152" y="92"/>
                  <a:pt x="152" y="92"/>
                  <a:pt x="152" y="92"/>
                </a:cubicBezTo>
                <a:cubicBezTo>
                  <a:pt x="152" y="93"/>
                  <a:pt x="153" y="93"/>
                  <a:pt x="153" y="94"/>
                </a:cubicBezTo>
                <a:cubicBezTo>
                  <a:pt x="153" y="94"/>
                  <a:pt x="154" y="94"/>
                  <a:pt x="154" y="94"/>
                </a:cubicBezTo>
                <a:cubicBezTo>
                  <a:pt x="154" y="94"/>
                  <a:pt x="154" y="94"/>
                  <a:pt x="155" y="94"/>
                </a:cubicBezTo>
                <a:cubicBezTo>
                  <a:pt x="155" y="94"/>
                  <a:pt x="154" y="94"/>
                  <a:pt x="154" y="94"/>
                </a:cubicBezTo>
                <a:cubicBezTo>
                  <a:pt x="154" y="94"/>
                  <a:pt x="154" y="94"/>
                  <a:pt x="154" y="94"/>
                </a:cubicBezTo>
                <a:cubicBezTo>
                  <a:pt x="154" y="94"/>
                  <a:pt x="154" y="94"/>
                  <a:pt x="153" y="94"/>
                </a:cubicBezTo>
                <a:cubicBezTo>
                  <a:pt x="153" y="94"/>
                  <a:pt x="153" y="94"/>
                  <a:pt x="153" y="94"/>
                </a:cubicBezTo>
                <a:cubicBezTo>
                  <a:pt x="153" y="94"/>
                  <a:pt x="153" y="94"/>
                  <a:pt x="152" y="94"/>
                </a:cubicBezTo>
                <a:cubicBezTo>
                  <a:pt x="152" y="95"/>
                  <a:pt x="152" y="95"/>
                  <a:pt x="151" y="95"/>
                </a:cubicBezTo>
                <a:cubicBezTo>
                  <a:pt x="151" y="95"/>
                  <a:pt x="151" y="95"/>
                  <a:pt x="151" y="95"/>
                </a:cubicBezTo>
                <a:cubicBezTo>
                  <a:pt x="151" y="94"/>
                  <a:pt x="151" y="94"/>
                  <a:pt x="150" y="94"/>
                </a:cubicBezTo>
                <a:cubicBezTo>
                  <a:pt x="150" y="94"/>
                  <a:pt x="150" y="94"/>
                  <a:pt x="150" y="94"/>
                </a:cubicBezTo>
                <a:cubicBezTo>
                  <a:pt x="150" y="93"/>
                  <a:pt x="151" y="93"/>
                  <a:pt x="151" y="93"/>
                </a:cubicBezTo>
                <a:cubicBezTo>
                  <a:pt x="151" y="93"/>
                  <a:pt x="151" y="93"/>
                  <a:pt x="151" y="92"/>
                </a:cubicBezTo>
                <a:cubicBezTo>
                  <a:pt x="150" y="92"/>
                  <a:pt x="150" y="93"/>
                  <a:pt x="149" y="92"/>
                </a:cubicBezTo>
                <a:cubicBezTo>
                  <a:pt x="149" y="92"/>
                  <a:pt x="149" y="92"/>
                  <a:pt x="149" y="92"/>
                </a:cubicBezTo>
                <a:cubicBezTo>
                  <a:pt x="149" y="92"/>
                  <a:pt x="149" y="92"/>
                  <a:pt x="150" y="92"/>
                </a:cubicBezTo>
                <a:cubicBezTo>
                  <a:pt x="150" y="92"/>
                  <a:pt x="150" y="92"/>
                  <a:pt x="150" y="92"/>
                </a:cubicBezTo>
                <a:cubicBezTo>
                  <a:pt x="149" y="92"/>
                  <a:pt x="149" y="92"/>
                  <a:pt x="149" y="91"/>
                </a:cubicBezTo>
                <a:cubicBezTo>
                  <a:pt x="149" y="91"/>
                  <a:pt x="149" y="92"/>
                  <a:pt x="149" y="92"/>
                </a:cubicBezTo>
                <a:cubicBezTo>
                  <a:pt x="149" y="92"/>
                  <a:pt x="149" y="92"/>
                  <a:pt x="149" y="92"/>
                </a:cubicBezTo>
                <a:cubicBezTo>
                  <a:pt x="148" y="92"/>
                  <a:pt x="148" y="92"/>
                  <a:pt x="147" y="93"/>
                </a:cubicBezTo>
                <a:cubicBezTo>
                  <a:pt x="147" y="93"/>
                  <a:pt x="146" y="93"/>
                  <a:pt x="147" y="93"/>
                </a:cubicBezTo>
                <a:cubicBezTo>
                  <a:pt x="147" y="94"/>
                  <a:pt x="147" y="94"/>
                  <a:pt x="147" y="94"/>
                </a:cubicBezTo>
                <a:cubicBezTo>
                  <a:pt x="147" y="94"/>
                  <a:pt x="147" y="94"/>
                  <a:pt x="146" y="94"/>
                </a:cubicBezTo>
                <a:cubicBezTo>
                  <a:pt x="146" y="94"/>
                  <a:pt x="145" y="95"/>
                  <a:pt x="145" y="96"/>
                </a:cubicBezTo>
                <a:cubicBezTo>
                  <a:pt x="145" y="96"/>
                  <a:pt x="145" y="96"/>
                  <a:pt x="145" y="96"/>
                </a:cubicBezTo>
                <a:cubicBezTo>
                  <a:pt x="145" y="96"/>
                  <a:pt x="145" y="96"/>
                  <a:pt x="145" y="97"/>
                </a:cubicBezTo>
                <a:cubicBezTo>
                  <a:pt x="145" y="97"/>
                  <a:pt x="145" y="97"/>
                  <a:pt x="145" y="97"/>
                </a:cubicBezTo>
                <a:cubicBezTo>
                  <a:pt x="144" y="97"/>
                  <a:pt x="144" y="98"/>
                  <a:pt x="144" y="98"/>
                </a:cubicBezTo>
                <a:cubicBezTo>
                  <a:pt x="144" y="98"/>
                  <a:pt x="144" y="98"/>
                  <a:pt x="144" y="98"/>
                </a:cubicBezTo>
                <a:cubicBezTo>
                  <a:pt x="144" y="98"/>
                  <a:pt x="145" y="99"/>
                  <a:pt x="145" y="99"/>
                </a:cubicBezTo>
                <a:cubicBezTo>
                  <a:pt x="145" y="99"/>
                  <a:pt x="146" y="99"/>
                  <a:pt x="146" y="99"/>
                </a:cubicBezTo>
                <a:cubicBezTo>
                  <a:pt x="146" y="100"/>
                  <a:pt x="146" y="100"/>
                  <a:pt x="146" y="100"/>
                </a:cubicBezTo>
                <a:cubicBezTo>
                  <a:pt x="145" y="100"/>
                  <a:pt x="145" y="100"/>
                  <a:pt x="145" y="100"/>
                </a:cubicBezTo>
                <a:cubicBezTo>
                  <a:pt x="144" y="100"/>
                  <a:pt x="144" y="100"/>
                  <a:pt x="144" y="100"/>
                </a:cubicBezTo>
                <a:cubicBezTo>
                  <a:pt x="144" y="100"/>
                  <a:pt x="144" y="100"/>
                  <a:pt x="144" y="100"/>
                </a:cubicBezTo>
                <a:cubicBezTo>
                  <a:pt x="144" y="100"/>
                  <a:pt x="143" y="100"/>
                  <a:pt x="143" y="101"/>
                </a:cubicBezTo>
                <a:cubicBezTo>
                  <a:pt x="143" y="101"/>
                  <a:pt x="143" y="101"/>
                  <a:pt x="143" y="101"/>
                </a:cubicBezTo>
                <a:cubicBezTo>
                  <a:pt x="143" y="101"/>
                  <a:pt x="143" y="101"/>
                  <a:pt x="143" y="101"/>
                </a:cubicBezTo>
                <a:cubicBezTo>
                  <a:pt x="143" y="101"/>
                  <a:pt x="143" y="101"/>
                  <a:pt x="143" y="100"/>
                </a:cubicBezTo>
                <a:cubicBezTo>
                  <a:pt x="143" y="100"/>
                  <a:pt x="143" y="100"/>
                  <a:pt x="143" y="100"/>
                </a:cubicBezTo>
                <a:cubicBezTo>
                  <a:pt x="143" y="100"/>
                  <a:pt x="143" y="100"/>
                  <a:pt x="142" y="100"/>
                </a:cubicBezTo>
                <a:cubicBezTo>
                  <a:pt x="142" y="100"/>
                  <a:pt x="142" y="100"/>
                  <a:pt x="142" y="100"/>
                </a:cubicBezTo>
                <a:cubicBezTo>
                  <a:pt x="142" y="100"/>
                  <a:pt x="141" y="100"/>
                  <a:pt x="141" y="100"/>
                </a:cubicBezTo>
                <a:cubicBezTo>
                  <a:pt x="141" y="100"/>
                  <a:pt x="141" y="100"/>
                  <a:pt x="141" y="100"/>
                </a:cubicBezTo>
                <a:cubicBezTo>
                  <a:pt x="141" y="100"/>
                  <a:pt x="141" y="100"/>
                  <a:pt x="140" y="100"/>
                </a:cubicBezTo>
                <a:cubicBezTo>
                  <a:pt x="140" y="100"/>
                  <a:pt x="140" y="100"/>
                  <a:pt x="140" y="100"/>
                </a:cubicBezTo>
                <a:cubicBezTo>
                  <a:pt x="140" y="100"/>
                  <a:pt x="140" y="100"/>
                  <a:pt x="140" y="100"/>
                </a:cubicBezTo>
                <a:cubicBezTo>
                  <a:pt x="140" y="101"/>
                  <a:pt x="140" y="101"/>
                  <a:pt x="140" y="101"/>
                </a:cubicBezTo>
                <a:cubicBezTo>
                  <a:pt x="140" y="101"/>
                  <a:pt x="140" y="101"/>
                  <a:pt x="140" y="101"/>
                </a:cubicBezTo>
                <a:cubicBezTo>
                  <a:pt x="140" y="101"/>
                  <a:pt x="140" y="101"/>
                  <a:pt x="140" y="101"/>
                </a:cubicBezTo>
                <a:cubicBezTo>
                  <a:pt x="140" y="101"/>
                  <a:pt x="140" y="101"/>
                  <a:pt x="140" y="101"/>
                </a:cubicBezTo>
                <a:cubicBezTo>
                  <a:pt x="140" y="101"/>
                  <a:pt x="140" y="101"/>
                  <a:pt x="140" y="101"/>
                </a:cubicBezTo>
                <a:cubicBezTo>
                  <a:pt x="140" y="101"/>
                  <a:pt x="140" y="101"/>
                  <a:pt x="140" y="101"/>
                </a:cubicBezTo>
                <a:cubicBezTo>
                  <a:pt x="140" y="101"/>
                  <a:pt x="140" y="101"/>
                  <a:pt x="140" y="101"/>
                </a:cubicBezTo>
                <a:cubicBezTo>
                  <a:pt x="140" y="101"/>
                  <a:pt x="140" y="101"/>
                  <a:pt x="140" y="101"/>
                </a:cubicBezTo>
                <a:cubicBezTo>
                  <a:pt x="140" y="101"/>
                  <a:pt x="140" y="101"/>
                  <a:pt x="140" y="101"/>
                </a:cubicBezTo>
                <a:cubicBezTo>
                  <a:pt x="140" y="101"/>
                  <a:pt x="139" y="101"/>
                  <a:pt x="139" y="101"/>
                </a:cubicBezTo>
                <a:cubicBezTo>
                  <a:pt x="139" y="101"/>
                  <a:pt x="139" y="101"/>
                  <a:pt x="139" y="101"/>
                </a:cubicBezTo>
                <a:cubicBezTo>
                  <a:pt x="139" y="101"/>
                  <a:pt x="139" y="101"/>
                  <a:pt x="140" y="101"/>
                </a:cubicBezTo>
                <a:cubicBezTo>
                  <a:pt x="140" y="101"/>
                  <a:pt x="140" y="101"/>
                  <a:pt x="140" y="101"/>
                </a:cubicBezTo>
                <a:cubicBezTo>
                  <a:pt x="139" y="101"/>
                  <a:pt x="139" y="101"/>
                  <a:pt x="139" y="101"/>
                </a:cubicBezTo>
                <a:cubicBezTo>
                  <a:pt x="139" y="101"/>
                  <a:pt x="139" y="101"/>
                  <a:pt x="139" y="101"/>
                </a:cubicBezTo>
                <a:cubicBezTo>
                  <a:pt x="139" y="101"/>
                  <a:pt x="139" y="100"/>
                  <a:pt x="139" y="100"/>
                </a:cubicBezTo>
                <a:cubicBezTo>
                  <a:pt x="139" y="100"/>
                  <a:pt x="139" y="100"/>
                  <a:pt x="139" y="100"/>
                </a:cubicBezTo>
                <a:cubicBezTo>
                  <a:pt x="139" y="100"/>
                  <a:pt x="139" y="100"/>
                  <a:pt x="139" y="100"/>
                </a:cubicBezTo>
                <a:cubicBezTo>
                  <a:pt x="139" y="100"/>
                  <a:pt x="138" y="100"/>
                  <a:pt x="138" y="101"/>
                </a:cubicBezTo>
                <a:cubicBezTo>
                  <a:pt x="138" y="101"/>
                  <a:pt x="138" y="101"/>
                  <a:pt x="138" y="101"/>
                </a:cubicBezTo>
                <a:cubicBezTo>
                  <a:pt x="138" y="101"/>
                  <a:pt x="138" y="101"/>
                  <a:pt x="138" y="101"/>
                </a:cubicBezTo>
                <a:cubicBezTo>
                  <a:pt x="138" y="102"/>
                  <a:pt x="139" y="102"/>
                  <a:pt x="139" y="102"/>
                </a:cubicBezTo>
                <a:cubicBezTo>
                  <a:pt x="139" y="102"/>
                  <a:pt x="139" y="102"/>
                  <a:pt x="139" y="102"/>
                </a:cubicBezTo>
                <a:cubicBezTo>
                  <a:pt x="139" y="102"/>
                  <a:pt x="139" y="102"/>
                  <a:pt x="139" y="102"/>
                </a:cubicBezTo>
                <a:cubicBezTo>
                  <a:pt x="139" y="102"/>
                  <a:pt x="139" y="102"/>
                  <a:pt x="139" y="102"/>
                </a:cubicBezTo>
                <a:cubicBezTo>
                  <a:pt x="139" y="102"/>
                  <a:pt x="139" y="102"/>
                  <a:pt x="139" y="102"/>
                </a:cubicBezTo>
                <a:cubicBezTo>
                  <a:pt x="139" y="102"/>
                  <a:pt x="139" y="102"/>
                  <a:pt x="139" y="102"/>
                </a:cubicBezTo>
                <a:cubicBezTo>
                  <a:pt x="139" y="102"/>
                  <a:pt x="139" y="102"/>
                  <a:pt x="139" y="102"/>
                </a:cubicBezTo>
                <a:cubicBezTo>
                  <a:pt x="139" y="102"/>
                  <a:pt x="139" y="102"/>
                  <a:pt x="139" y="103"/>
                </a:cubicBezTo>
                <a:cubicBezTo>
                  <a:pt x="139" y="103"/>
                  <a:pt x="138" y="103"/>
                  <a:pt x="138" y="103"/>
                </a:cubicBezTo>
                <a:cubicBezTo>
                  <a:pt x="138" y="103"/>
                  <a:pt x="138" y="103"/>
                  <a:pt x="138" y="103"/>
                </a:cubicBezTo>
                <a:cubicBezTo>
                  <a:pt x="139" y="103"/>
                  <a:pt x="140" y="104"/>
                  <a:pt x="140" y="104"/>
                </a:cubicBezTo>
                <a:cubicBezTo>
                  <a:pt x="140" y="104"/>
                  <a:pt x="140" y="104"/>
                  <a:pt x="140" y="104"/>
                </a:cubicBezTo>
                <a:cubicBezTo>
                  <a:pt x="140" y="104"/>
                  <a:pt x="140" y="104"/>
                  <a:pt x="140" y="104"/>
                </a:cubicBezTo>
                <a:cubicBezTo>
                  <a:pt x="140" y="104"/>
                  <a:pt x="140" y="104"/>
                  <a:pt x="140" y="104"/>
                </a:cubicBezTo>
                <a:cubicBezTo>
                  <a:pt x="140" y="104"/>
                  <a:pt x="140" y="104"/>
                  <a:pt x="140" y="104"/>
                </a:cubicBezTo>
                <a:cubicBezTo>
                  <a:pt x="140" y="104"/>
                  <a:pt x="140" y="104"/>
                  <a:pt x="139" y="104"/>
                </a:cubicBezTo>
                <a:cubicBezTo>
                  <a:pt x="139" y="104"/>
                  <a:pt x="139" y="104"/>
                  <a:pt x="139" y="104"/>
                </a:cubicBezTo>
                <a:cubicBezTo>
                  <a:pt x="139" y="104"/>
                  <a:pt x="139" y="104"/>
                  <a:pt x="139" y="104"/>
                </a:cubicBezTo>
                <a:cubicBezTo>
                  <a:pt x="139" y="104"/>
                  <a:pt x="139" y="104"/>
                  <a:pt x="139" y="104"/>
                </a:cubicBezTo>
                <a:cubicBezTo>
                  <a:pt x="139" y="105"/>
                  <a:pt x="139" y="105"/>
                  <a:pt x="139" y="105"/>
                </a:cubicBezTo>
                <a:cubicBezTo>
                  <a:pt x="139" y="105"/>
                  <a:pt x="139" y="105"/>
                  <a:pt x="139" y="105"/>
                </a:cubicBezTo>
                <a:cubicBezTo>
                  <a:pt x="139" y="105"/>
                  <a:pt x="139" y="105"/>
                  <a:pt x="139" y="105"/>
                </a:cubicBezTo>
                <a:cubicBezTo>
                  <a:pt x="139" y="105"/>
                  <a:pt x="139" y="105"/>
                  <a:pt x="139" y="105"/>
                </a:cubicBezTo>
                <a:cubicBezTo>
                  <a:pt x="139" y="105"/>
                  <a:pt x="139" y="105"/>
                  <a:pt x="139" y="105"/>
                </a:cubicBezTo>
                <a:cubicBezTo>
                  <a:pt x="139" y="105"/>
                  <a:pt x="139" y="105"/>
                  <a:pt x="138" y="105"/>
                </a:cubicBezTo>
                <a:cubicBezTo>
                  <a:pt x="138" y="105"/>
                  <a:pt x="138" y="105"/>
                  <a:pt x="138" y="105"/>
                </a:cubicBezTo>
                <a:cubicBezTo>
                  <a:pt x="139" y="105"/>
                  <a:pt x="139" y="105"/>
                  <a:pt x="139" y="106"/>
                </a:cubicBezTo>
                <a:cubicBezTo>
                  <a:pt x="139" y="106"/>
                  <a:pt x="138" y="106"/>
                  <a:pt x="138" y="106"/>
                </a:cubicBezTo>
                <a:cubicBezTo>
                  <a:pt x="138" y="106"/>
                  <a:pt x="138" y="106"/>
                  <a:pt x="138" y="106"/>
                </a:cubicBezTo>
                <a:cubicBezTo>
                  <a:pt x="138" y="106"/>
                  <a:pt x="138" y="106"/>
                  <a:pt x="138" y="106"/>
                </a:cubicBezTo>
                <a:cubicBezTo>
                  <a:pt x="138" y="106"/>
                  <a:pt x="138" y="105"/>
                  <a:pt x="138" y="105"/>
                </a:cubicBezTo>
                <a:cubicBezTo>
                  <a:pt x="138" y="105"/>
                  <a:pt x="138" y="105"/>
                  <a:pt x="137" y="106"/>
                </a:cubicBezTo>
                <a:cubicBezTo>
                  <a:pt x="137" y="105"/>
                  <a:pt x="137" y="105"/>
                  <a:pt x="137" y="105"/>
                </a:cubicBezTo>
                <a:cubicBezTo>
                  <a:pt x="137" y="105"/>
                  <a:pt x="137" y="105"/>
                  <a:pt x="137" y="105"/>
                </a:cubicBezTo>
                <a:cubicBezTo>
                  <a:pt x="137" y="105"/>
                  <a:pt x="137" y="104"/>
                  <a:pt x="137" y="104"/>
                </a:cubicBezTo>
                <a:cubicBezTo>
                  <a:pt x="137" y="104"/>
                  <a:pt x="137" y="104"/>
                  <a:pt x="137" y="104"/>
                </a:cubicBezTo>
                <a:cubicBezTo>
                  <a:pt x="137" y="104"/>
                  <a:pt x="138" y="104"/>
                  <a:pt x="138" y="104"/>
                </a:cubicBezTo>
                <a:cubicBezTo>
                  <a:pt x="138" y="104"/>
                  <a:pt x="139" y="104"/>
                  <a:pt x="139" y="104"/>
                </a:cubicBezTo>
                <a:cubicBezTo>
                  <a:pt x="139" y="104"/>
                  <a:pt x="139" y="104"/>
                  <a:pt x="139" y="104"/>
                </a:cubicBezTo>
                <a:cubicBezTo>
                  <a:pt x="139" y="104"/>
                  <a:pt x="138" y="103"/>
                  <a:pt x="138" y="103"/>
                </a:cubicBezTo>
                <a:cubicBezTo>
                  <a:pt x="138" y="103"/>
                  <a:pt x="137" y="103"/>
                  <a:pt x="137" y="103"/>
                </a:cubicBezTo>
                <a:cubicBezTo>
                  <a:pt x="137" y="103"/>
                  <a:pt x="136" y="103"/>
                  <a:pt x="136" y="103"/>
                </a:cubicBezTo>
                <a:cubicBezTo>
                  <a:pt x="136" y="103"/>
                  <a:pt x="136" y="103"/>
                  <a:pt x="136" y="103"/>
                </a:cubicBezTo>
                <a:cubicBezTo>
                  <a:pt x="136" y="103"/>
                  <a:pt x="137" y="103"/>
                  <a:pt x="137" y="103"/>
                </a:cubicBezTo>
                <a:cubicBezTo>
                  <a:pt x="137" y="103"/>
                  <a:pt x="137" y="103"/>
                  <a:pt x="137" y="103"/>
                </a:cubicBezTo>
                <a:cubicBezTo>
                  <a:pt x="137" y="103"/>
                  <a:pt x="137" y="103"/>
                  <a:pt x="137" y="102"/>
                </a:cubicBezTo>
                <a:cubicBezTo>
                  <a:pt x="136" y="103"/>
                  <a:pt x="136" y="102"/>
                  <a:pt x="135" y="102"/>
                </a:cubicBezTo>
                <a:cubicBezTo>
                  <a:pt x="135" y="102"/>
                  <a:pt x="135" y="102"/>
                  <a:pt x="135" y="101"/>
                </a:cubicBezTo>
                <a:cubicBezTo>
                  <a:pt x="135" y="101"/>
                  <a:pt x="135" y="101"/>
                  <a:pt x="135" y="101"/>
                </a:cubicBezTo>
                <a:cubicBezTo>
                  <a:pt x="135" y="101"/>
                  <a:pt x="135" y="101"/>
                  <a:pt x="135" y="101"/>
                </a:cubicBezTo>
                <a:cubicBezTo>
                  <a:pt x="135" y="101"/>
                  <a:pt x="135" y="101"/>
                  <a:pt x="135" y="100"/>
                </a:cubicBezTo>
                <a:cubicBezTo>
                  <a:pt x="135" y="100"/>
                  <a:pt x="135" y="100"/>
                  <a:pt x="135" y="100"/>
                </a:cubicBezTo>
                <a:cubicBezTo>
                  <a:pt x="135" y="100"/>
                  <a:pt x="135" y="99"/>
                  <a:pt x="135" y="99"/>
                </a:cubicBezTo>
                <a:cubicBezTo>
                  <a:pt x="135" y="99"/>
                  <a:pt x="135" y="99"/>
                  <a:pt x="135" y="99"/>
                </a:cubicBezTo>
                <a:cubicBezTo>
                  <a:pt x="135" y="99"/>
                  <a:pt x="135" y="99"/>
                  <a:pt x="134" y="99"/>
                </a:cubicBezTo>
                <a:cubicBezTo>
                  <a:pt x="134" y="98"/>
                  <a:pt x="134" y="98"/>
                  <a:pt x="134" y="98"/>
                </a:cubicBezTo>
                <a:cubicBezTo>
                  <a:pt x="134" y="98"/>
                  <a:pt x="133" y="98"/>
                  <a:pt x="132" y="97"/>
                </a:cubicBezTo>
                <a:cubicBezTo>
                  <a:pt x="132" y="97"/>
                  <a:pt x="132" y="97"/>
                  <a:pt x="132" y="97"/>
                </a:cubicBezTo>
                <a:cubicBezTo>
                  <a:pt x="132" y="97"/>
                  <a:pt x="131" y="96"/>
                  <a:pt x="131" y="96"/>
                </a:cubicBezTo>
                <a:cubicBezTo>
                  <a:pt x="131" y="96"/>
                  <a:pt x="131" y="96"/>
                  <a:pt x="131" y="96"/>
                </a:cubicBezTo>
                <a:cubicBezTo>
                  <a:pt x="130" y="96"/>
                  <a:pt x="130" y="96"/>
                  <a:pt x="130" y="95"/>
                </a:cubicBezTo>
                <a:cubicBezTo>
                  <a:pt x="130" y="95"/>
                  <a:pt x="130" y="95"/>
                  <a:pt x="130" y="95"/>
                </a:cubicBezTo>
                <a:cubicBezTo>
                  <a:pt x="130" y="95"/>
                  <a:pt x="130" y="95"/>
                  <a:pt x="130" y="95"/>
                </a:cubicBezTo>
                <a:cubicBezTo>
                  <a:pt x="129" y="95"/>
                  <a:pt x="130" y="94"/>
                  <a:pt x="129" y="94"/>
                </a:cubicBezTo>
                <a:cubicBezTo>
                  <a:pt x="129" y="94"/>
                  <a:pt x="129" y="94"/>
                  <a:pt x="129" y="94"/>
                </a:cubicBezTo>
                <a:cubicBezTo>
                  <a:pt x="128" y="94"/>
                  <a:pt x="128" y="94"/>
                  <a:pt x="128" y="95"/>
                </a:cubicBezTo>
                <a:cubicBezTo>
                  <a:pt x="128" y="94"/>
                  <a:pt x="128" y="94"/>
                  <a:pt x="128" y="94"/>
                </a:cubicBezTo>
                <a:cubicBezTo>
                  <a:pt x="128" y="94"/>
                  <a:pt x="128" y="93"/>
                  <a:pt x="128" y="93"/>
                </a:cubicBezTo>
                <a:cubicBezTo>
                  <a:pt x="128" y="93"/>
                  <a:pt x="128" y="93"/>
                  <a:pt x="128" y="93"/>
                </a:cubicBezTo>
                <a:cubicBezTo>
                  <a:pt x="128" y="93"/>
                  <a:pt x="128" y="93"/>
                  <a:pt x="127" y="93"/>
                </a:cubicBezTo>
                <a:cubicBezTo>
                  <a:pt x="127" y="93"/>
                  <a:pt x="127" y="93"/>
                  <a:pt x="127" y="93"/>
                </a:cubicBezTo>
                <a:cubicBezTo>
                  <a:pt x="127" y="93"/>
                  <a:pt x="127" y="94"/>
                  <a:pt x="126" y="94"/>
                </a:cubicBezTo>
                <a:cubicBezTo>
                  <a:pt x="126" y="94"/>
                  <a:pt x="126" y="94"/>
                  <a:pt x="126" y="94"/>
                </a:cubicBezTo>
                <a:cubicBezTo>
                  <a:pt x="126" y="94"/>
                  <a:pt x="126" y="94"/>
                  <a:pt x="126" y="94"/>
                </a:cubicBezTo>
                <a:cubicBezTo>
                  <a:pt x="126" y="94"/>
                  <a:pt x="127" y="94"/>
                  <a:pt x="127" y="94"/>
                </a:cubicBezTo>
                <a:cubicBezTo>
                  <a:pt x="127" y="95"/>
                  <a:pt x="126" y="95"/>
                  <a:pt x="126" y="95"/>
                </a:cubicBezTo>
                <a:cubicBezTo>
                  <a:pt x="127" y="95"/>
                  <a:pt x="127" y="96"/>
                  <a:pt x="127" y="96"/>
                </a:cubicBezTo>
                <a:cubicBezTo>
                  <a:pt x="128" y="96"/>
                  <a:pt x="128" y="96"/>
                  <a:pt x="128" y="96"/>
                </a:cubicBezTo>
                <a:cubicBezTo>
                  <a:pt x="128" y="97"/>
                  <a:pt x="128" y="97"/>
                  <a:pt x="128" y="97"/>
                </a:cubicBezTo>
                <a:cubicBezTo>
                  <a:pt x="128" y="98"/>
                  <a:pt x="129" y="98"/>
                  <a:pt x="129" y="98"/>
                </a:cubicBezTo>
                <a:cubicBezTo>
                  <a:pt x="130" y="99"/>
                  <a:pt x="131" y="98"/>
                  <a:pt x="131" y="99"/>
                </a:cubicBezTo>
                <a:cubicBezTo>
                  <a:pt x="131" y="99"/>
                  <a:pt x="131" y="99"/>
                  <a:pt x="131" y="99"/>
                </a:cubicBezTo>
                <a:cubicBezTo>
                  <a:pt x="131" y="99"/>
                  <a:pt x="131" y="99"/>
                  <a:pt x="131" y="99"/>
                </a:cubicBezTo>
                <a:cubicBezTo>
                  <a:pt x="131" y="99"/>
                  <a:pt x="131" y="99"/>
                  <a:pt x="131" y="99"/>
                </a:cubicBezTo>
                <a:cubicBezTo>
                  <a:pt x="132" y="100"/>
                  <a:pt x="133" y="100"/>
                  <a:pt x="134" y="101"/>
                </a:cubicBezTo>
                <a:cubicBezTo>
                  <a:pt x="134" y="101"/>
                  <a:pt x="134" y="101"/>
                  <a:pt x="133" y="102"/>
                </a:cubicBezTo>
                <a:cubicBezTo>
                  <a:pt x="133" y="101"/>
                  <a:pt x="133" y="101"/>
                  <a:pt x="133" y="101"/>
                </a:cubicBezTo>
                <a:cubicBezTo>
                  <a:pt x="133" y="101"/>
                  <a:pt x="133" y="101"/>
                  <a:pt x="133" y="101"/>
                </a:cubicBezTo>
                <a:cubicBezTo>
                  <a:pt x="133" y="101"/>
                  <a:pt x="132" y="101"/>
                  <a:pt x="132" y="101"/>
                </a:cubicBezTo>
                <a:cubicBezTo>
                  <a:pt x="132" y="100"/>
                  <a:pt x="131" y="101"/>
                  <a:pt x="131" y="102"/>
                </a:cubicBezTo>
                <a:cubicBezTo>
                  <a:pt x="132" y="102"/>
                  <a:pt x="132" y="102"/>
                  <a:pt x="132" y="102"/>
                </a:cubicBezTo>
                <a:cubicBezTo>
                  <a:pt x="132" y="102"/>
                  <a:pt x="132" y="102"/>
                  <a:pt x="132" y="103"/>
                </a:cubicBezTo>
                <a:cubicBezTo>
                  <a:pt x="132" y="103"/>
                  <a:pt x="132" y="103"/>
                  <a:pt x="132" y="103"/>
                </a:cubicBezTo>
                <a:cubicBezTo>
                  <a:pt x="132" y="103"/>
                  <a:pt x="132" y="103"/>
                  <a:pt x="131" y="103"/>
                </a:cubicBezTo>
                <a:cubicBezTo>
                  <a:pt x="131" y="103"/>
                  <a:pt x="131" y="103"/>
                  <a:pt x="131" y="103"/>
                </a:cubicBezTo>
                <a:cubicBezTo>
                  <a:pt x="131" y="104"/>
                  <a:pt x="131" y="104"/>
                  <a:pt x="131" y="104"/>
                </a:cubicBezTo>
                <a:cubicBezTo>
                  <a:pt x="130" y="104"/>
                  <a:pt x="130" y="104"/>
                  <a:pt x="130" y="104"/>
                </a:cubicBezTo>
                <a:cubicBezTo>
                  <a:pt x="130" y="104"/>
                  <a:pt x="130" y="104"/>
                  <a:pt x="130" y="104"/>
                </a:cubicBezTo>
                <a:cubicBezTo>
                  <a:pt x="130" y="104"/>
                  <a:pt x="130" y="104"/>
                  <a:pt x="130" y="104"/>
                </a:cubicBezTo>
                <a:cubicBezTo>
                  <a:pt x="131" y="104"/>
                  <a:pt x="131" y="103"/>
                  <a:pt x="131" y="103"/>
                </a:cubicBezTo>
                <a:cubicBezTo>
                  <a:pt x="131" y="103"/>
                  <a:pt x="131" y="103"/>
                  <a:pt x="131" y="103"/>
                </a:cubicBezTo>
                <a:cubicBezTo>
                  <a:pt x="131" y="103"/>
                  <a:pt x="131" y="103"/>
                  <a:pt x="131" y="103"/>
                </a:cubicBezTo>
                <a:cubicBezTo>
                  <a:pt x="131" y="103"/>
                  <a:pt x="131" y="103"/>
                  <a:pt x="131" y="103"/>
                </a:cubicBezTo>
                <a:cubicBezTo>
                  <a:pt x="131" y="103"/>
                  <a:pt x="130" y="101"/>
                  <a:pt x="130" y="101"/>
                </a:cubicBezTo>
                <a:cubicBezTo>
                  <a:pt x="130" y="101"/>
                  <a:pt x="130" y="101"/>
                  <a:pt x="130" y="101"/>
                </a:cubicBezTo>
                <a:cubicBezTo>
                  <a:pt x="130" y="101"/>
                  <a:pt x="130" y="101"/>
                  <a:pt x="129" y="101"/>
                </a:cubicBezTo>
                <a:cubicBezTo>
                  <a:pt x="129" y="101"/>
                  <a:pt x="130" y="101"/>
                  <a:pt x="129" y="101"/>
                </a:cubicBezTo>
                <a:cubicBezTo>
                  <a:pt x="129" y="100"/>
                  <a:pt x="129" y="100"/>
                  <a:pt x="129" y="100"/>
                </a:cubicBezTo>
                <a:cubicBezTo>
                  <a:pt x="129" y="100"/>
                  <a:pt x="129" y="100"/>
                  <a:pt x="129" y="100"/>
                </a:cubicBezTo>
                <a:cubicBezTo>
                  <a:pt x="129" y="100"/>
                  <a:pt x="129" y="100"/>
                  <a:pt x="129" y="100"/>
                </a:cubicBezTo>
                <a:cubicBezTo>
                  <a:pt x="129" y="100"/>
                  <a:pt x="129" y="100"/>
                  <a:pt x="129" y="100"/>
                </a:cubicBezTo>
                <a:cubicBezTo>
                  <a:pt x="129" y="100"/>
                  <a:pt x="129" y="100"/>
                  <a:pt x="129" y="100"/>
                </a:cubicBezTo>
                <a:cubicBezTo>
                  <a:pt x="129" y="100"/>
                  <a:pt x="129" y="100"/>
                  <a:pt x="129" y="100"/>
                </a:cubicBezTo>
                <a:cubicBezTo>
                  <a:pt x="129" y="100"/>
                  <a:pt x="129" y="100"/>
                  <a:pt x="128" y="100"/>
                </a:cubicBezTo>
                <a:cubicBezTo>
                  <a:pt x="128" y="99"/>
                  <a:pt x="128" y="100"/>
                  <a:pt x="127" y="99"/>
                </a:cubicBezTo>
                <a:cubicBezTo>
                  <a:pt x="126" y="99"/>
                  <a:pt x="126" y="98"/>
                  <a:pt x="125" y="98"/>
                </a:cubicBezTo>
                <a:cubicBezTo>
                  <a:pt x="124" y="97"/>
                  <a:pt x="124" y="96"/>
                  <a:pt x="123" y="95"/>
                </a:cubicBezTo>
                <a:cubicBezTo>
                  <a:pt x="123" y="95"/>
                  <a:pt x="122" y="95"/>
                  <a:pt x="122" y="95"/>
                </a:cubicBezTo>
                <a:cubicBezTo>
                  <a:pt x="122" y="95"/>
                  <a:pt x="121" y="96"/>
                  <a:pt x="121" y="96"/>
                </a:cubicBezTo>
                <a:cubicBezTo>
                  <a:pt x="121" y="96"/>
                  <a:pt x="121" y="96"/>
                  <a:pt x="121" y="96"/>
                </a:cubicBezTo>
                <a:cubicBezTo>
                  <a:pt x="120" y="96"/>
                  <a:pt x="120" y="97"/>
                  <a:pt x="119" y="97"/>
                </a:cubicBezTo>
                <a:cubicBezTo>
                  <a:pt x="118" y="97"/>
                  <a:pt x="118" y="97"/>
                  <a:pt x="118" y="97"/>
                </a:cubicBezTo>
                <a:cubicBezTo>
                  <a:pt x="118" y="96"/>
                  <a:pt x="118" y="97"/>
                  <a:pt x="117" y="97"/>
                </a:cubicBezTo>
                <a:cubicBezTo>
                  <a:pt x="117" y="97"/>
                  <a:pt x="117" y="96"/>
                  <a:pt x="116" y="97"/>
                </a:cubicBezTo>
                <a:cubicBezTo>
                  <a:pt x="115" y="97"/>
                  <a:pt x="116" y="98"/>
                  <a:pt x="116" y="99"/>
                </a:cubicBezTo>
                <a:cubicBezTo>
                  <a:pt x="115" y="99"/>
                  <a:pt x="115" y="99"/>
                  <a:pt x="115" y="99"/>
                </a:cubicBezTo>
                <a:cubicBezTo>
                  <a:pt x="115" y="99"/>
                  <a:pt x="114" y="99"/>
                  <a:pt x="114" y="99"/>
                </a:cubicBezTo>
                <a:cubicBezTo>
                  <a:pt x="114" y="100"/>
                  <a:pt x="113" y="99"/>
                  <a:pt x="113" y="100"/>
                </a:cubicBezTo>
                <a:cubicBezTo>
                  <a:pt x="113" y="100"/>
                  <a:pt x="113" y="100"/>
                  <a:pt x="113" y="100"/>
                </a:cubicBezTo>
                <a:cubicBezTo>
                  <a:pt x="113" y="100"/>
                  <a:pt x="113" y="100"/>
                  <a:pt x="113" y="100"/>
                </a:cubicBezTo>
                <a:cubicBezTo>
                  <a:pt x="112" y="100"/>
                  <a:pt x="112" y="101"/>
                  <a:pt x="112" y="102"/>
                </a:cubicBezTo>
                <a:cubicBezTo>
                  <a:pt x="112" y="102"/>
                  <a:pt x="112" y="102"/>
                  <a:pt x="112" y="103"/>
                </a:cubicBezTo>
                <a:cubicBezTo>
                  <a:pt x="112" y="103"/>
                  <a:pt x="112" y="103"/>
                  <a:pt x="112" y="103"/>
                </a:cubicBezTo>
                <a:cubicBezTo>
                  <a:pt x="112" y="103"/>
                  <a:pt x="112" y="103"/>
                  <a:pt x="112" y="103"/>
                </a:cubicBezTo>
                <a:cubicBezTo>
                  <a:pt x="112" y="103"/>
                  <a:pt x="111" y="104"/>
                  <a:pt x="111" y="104"/>
                </a:cubicBezTo>
                <a:cubicBezTo>
                  <a:pt x="111" y="104"/>
                  <a:pt x="111" y="104"/>
                  <a:pt x="111" y="105"/>
                </a:cubicBezTo>
                <a:cubicBezTo>
                  <a:pt x="111" y="105"/>
                  <a:pt x="110" y="105"/>
                  <a:pt x="110" y="105"/>
                </a:cubicBezTo>
                <a:cubicBezTo>
                  <a:pt x="110" y="105"/>
                  <a:pt x="110" y="105"/>
                  <a:pt x="109" y="106"/>
                </a:cubicBezTo>
                <a:cubicBezTo>
                  <a:pt x="109" y="106"/>
                  <a:pt x="109" y="106"/>
                  <a:pt x="109" y="106"/>
                </a:cubicBezTo>
                <a:cubicBezTo>
                  <a:pt x="109" y="106"/>
                  <a:pt x="109" y="106"/>
                  <a:pt x="109" y="106"/>
                </a:cubicBezTo>
                <a:cubicBezTo>
                  <a:pt x="108" y="106"/>
                  <a:pt x="107" y="106"/>
                  <a:pt x="107" y="106"/>
                </a:cubicBezTo>
                <a:cubicBezTo>
                  <a:pt x="107" y="106"/>
                  <a:pt x="107" y="106"/>
                  <a:pt x="106" y="106"/>
                </a:cubicBezTo>
                <a:cubicBezTo>
                  <a:pt x="106" y="106"/>
                  <a:pt x="106" y="106"/>
                  <a:pt x="106" y="107"/>
                </a:cubicBezTo>
                <a:cubicBezTo>
                  <a:pt x="106" y="107"/>
                  <a:pt x="106" y="107"/>
                  <a:pt x="106" y="107"/>
                </a:cubicBezTo>
                <a:cubicBezTo>
                  <a:pt x="106" y="107"/>
                  <a:pt x="106" y="106"/>
                  <a:pt x="106" y="106"/>
                </a:cubicBezTo>
                <a:cubicBezTo>
                  <a:pt x="106" y="106"/>
                  <a:pt x="106" y="106"/>
                  <a:pt x="106" y="106"/>
                </a:cubicBezTo>
                <a:cubicBezTo>
                  <a:pt x="106" y="107"/>
                  <a:pt x="106" y="107"/>
                  <a:pt x="106" y="107"/>
                </a:cubicBezTo>
                <a:cubicBezTo>
                  <a:pt x="105" y="107"/>
                  <a:pt x="105" y="106"/>
                  <a:pt x="105" y="106"/>
                </a:cubicBezTo>
                <a:cubicBezTo>
                  <a:pt x="105" y="106"/>
                  <a:pt x="105" y="106"/>
                  <a:pt x="104" y="106"/>
                </a:cubicBezTo>
                <a:cubicBezTo>
                  <a:pt x="104" y="105"/>
                  <a:pt x="104" y="105"/>
                  <a:pt x="103" y="105"/>
                </a:cubicBezTo>
                <a:cubicBezTo>
                  <a:pt x="103" y="105"/>
                  <a:pt x="103" y="105"/>
                  <a:pt x="103" y="105"/>
                </a:cubicBezTo>
                <a:cubicBezTo>
                  <a:pt x="103" y="105"/>
                  <a:pt x="102" y="105"/>
                  <a:pt x="102" y="105"/>
                </a:cubicBezTo>
                <a:cubicBezTo>
                  <a:pt x="102" y="105"/>
                  <a:pt x="102" y="105"/>
                  <a:pt x="102" y="105"/>
                </a:cubicBezTo>
                <a:cubicBezTo>
                  <a:pt x="102" y="105"/>
                  <a:pt x="102" y="105"/>
                  <a:pt x="102" y="105"/>
                </a:cubicBezTo>
                <a:cubicBezTo>
                  <a:pt x="101" y="105"/>
                  <a:pt x="102" y="105"/>
                  <a:pt x="102" y="105"/>
                </a:cubicBezTo>
                <a:cubicBezTo>
                  <a:pt x="102" y="104"/>
                  <a:pt x="102" y="104"/>
                  <a:pt x="102" y="104"/>
                </a:cubicBezTo>
                <a:cubicBezTo>
                  <a:pt x="102" y="104"/>
                  <a:pt x="102" y="104"/>
                  <a:pt x="102" y="104"/>
                </a:cubicBezTo>
                <a:cubicBezTo>
                  <a:pt x="102" y="104"/>
                  <a:pt x="102" y="104"/>
                  <a:pt x="102" y="103"/>
                </a:cubicBezTo>
                <a:cubicBezTo>
                  <a:pt x="102" y="103"/>
                  <a:pt x="102" y="103"/>
                  <a:pt x="102" y="103"/>
                </a:cubicBezTo>
                <a:cubicBezTo>
                  <a:pt x="102" y="103"/>
                  <a:pt x="101" y="103"/>
                  <a:pt x="101" y="103"/>
                </a:cubicBezTo>
                <a:cubicBezTo>
                  <a:pt x="101" y="103"/>
                  <a:pt x="101" y="103"/>
                  <a:pt x="101" y="103"/>
                </a:cubicBezTo>
                <a:cubicBezTo>
                  <a:pt x="101" y="103"/>
                  <a:pt x="101" y="103"/>
                  <a:pt x="101" y="103"/>
                </a:cubicBezTo>
                <a:cubicBezTo>
                  <a:pt x="101" y="103"/>
                  <a:pt x="101" y="103"/>
                  <a:pt x="102" y="103"/>
                </a:cubicBezTo>
                <a:cubicBezTo>
                  <a:pt x="102" y="103"/>
                  <a:pt x="102" y="103"/>
                  <a:pt x="101" y="103"/>
                </a:cubicBezTo>
                <a:cubicBezTo>
                  <a:pt x="101" y="103"/>
                  <a:pt x="101" y="103"/>
                  <a:pt x="101" y="103"/>
                </a:cubicBezTo>
                <a:cubicBezTo>
                  <a:pt x="101" y="103"/>
                  <a:pt x="101" y="103"/>
                  <a:pt x="101" y="103"/>
                </a:cubicBezTo>
                <a:cubicBezTo>
                  <a:pt x="101" y="103"/>
                  <a:pt x="101" y="103"/>
                  <a:pt x="101" y="103"/>
                </a:cubicBezTo>
                <a:cubicBezTo>
                  <a:pt x="101" y="103"/>
                  <a:pt x="101" y="102"/>
                  <a:pt x="101" y="102"/>
                </a:cubicBezTo>
                <a:cubicBezTo>
                  <a:pt x="102" y="102"/>
                  <a:pt x="102" y="100"/>
                  <a:pt x="102" y="99"/>
                </a:cubicBezTo>
                <a:cubicBezTo>
                  <a:pt x="102" y="99"/>
                  <a:pt x="102" y="98"/>
                  <a:pt x="102" y="98"/>
                </a:cubicBezTo>
                <a:cubicBezTo>
                  <a:pt x="102" y="98"/>
                  <a:pt x="102" y="97"/>
                  <a:pt x="101" y="97"/>
                </a:cubicBezTo>
                <a:cubicBezTo>
                  <a:pt x="101" y="97"/>
                  <a:pt x="101" y="97"/>
                  <a:pt x="101" y="97"/>
                </a:cubicBezTo>
                <a:cubicBezTo>
                  <a:pt x="101" y="97"/>
                  <a:pt x="102" y="97"/>
                  <a:pt x="102" y="97"/>
                </a:cubicBezTo>
                <a:cubicBezTo>
                  <a:pt x="102" y="97"/>
                  <a:pt x="102" y="97"/>
                  <a:pt x="102" y="97"/>
                </a:cubicBezTo>
                <a:cubicBezTo>
                  <a:pt x="102" y="96"/>
                  <a:pt x="102" y="96"/>
                  <a:pt x="102" y="96"/>
                </a:cubicBezTo>
                <a:cubicBezTo>
                  <a:pt x="103" y="96"/>
                  <a:pt x="103" y="96"/>
                  <a:pt x="104" y="96"/>
                </a:cubicBezTo>
                <a:cubicBezTo>
                  <a:pt x="104" y="96"/>
                  <a:pt x="105" y="96"/>
                  <a:pt x="105" y="96"/>
                </a:cubicBezTo>
                <a:cubicBezTo>
                  <a:pt x="105" y="96"/>
                  <a:pt x="106" y="96"/>
                  <a:pt x="106" y="96"/>
                </a:cubicBezTo>
                <a:cubicBezTo>
                  <a:pt x="107" y="96"/>
                  <a:pt x="108" y="97"/>
                  <a:pt x="109" y="96"/>
                </a:cubicBezTo>
                <a:cubicBezTo>
                  <a:pt x="109" y="96"/>
                  <a:pt x="109" y="97"/>
                  <a:pt x="110" y="97"/>
                </a:cubicBezTo>
                <a:cubicBezTo>
                  <a:pt x="110" y="96"/>
                  <a:pt x="110" y="95"/>
                  <a:pt x="110" y="95"/>
                </a:cubicBezTo>
                <a:cubicBezTo>
                  <a:pt x="111" y="95"/>
                  <a:pt x="111" y="95"/>
                  <a:pt x="111" y="95"/>
                </a:cubicBezTo>
                <a:cubicBezTo>
                  <a:pt x="111" y="95"/>
                  <a:pt x="111" y="95"/>
                  <a:pt x="111" y="95"/>
                </a:cubicBezTo>
                <a:cubicBezTo>
                  <a:pt x="111" y="95"/>
                  <a:pt x="111" y="95"/>
                  <a:pt x="110" y="95"/>
                </a:cubicBezTo>
                <a:cubicBezTo>
                  <a:pt x="110" y="94"/>
                  <a:pt x="111" y="94"/>
                  <a:pt x="111" y="93"/>
                </a:cubicBezTo>
                <a:cubicBezTo>
                  <a:pt x="111" y="93"/>
                  <a:pt x="111" y="93"/>
                  <a:pt x="111" y="93"/>
                </a:cubicBezTo>
                <a:cubicBezTo>
                  <a:pt x="111" y="94"/>
                  <a:pt x="111" y="94"/>
                  <a:pt x="111" y="94"/>
                </a:cubicBezTo>
                <a:cubicBezTo>
                  <a:pt x="111" y="94"/>
                  <a:pt x="111" y="93"/>
                  <a:pt x="111" y="93"/>
                </a:cubicBezTo>
                <a:cubicBezTo>
                  <a:pt x="111" y="93"/>
                  <a:pt x="111" y="93"/>
                  <a:pt x="111" y="93"/>
                </a:cubicBezTo>
                <a:cubicBezTo>
                  <a:pt x="110" y="92"/>
                  <a:pt x="111" y="92"/>
                  <a:pt x="110" y="92"/>
                </a:cubicBezTo>
                <a:cubicBezTo>
                  <a:pt x="110" y="92"/>
                  <a:pt x="110" y="92"/>
                  <a:pt x="110" y="91"/>
                </a:cubicBezTo>
                <a:cubicBezTo>
                  <a:pt x="110" y="91"/>
                  <a:pt x="110" y="91"/>
                  <a:pt x="110" y="91"/>
                </a:cubicBezTo>
                <a:cubicBezTo>
                  <a:pt x="109" y="91"/>
                  <a:pt x="109" y="91"/>
                  <a:pt x="109" y="91"/>
                </a:cubicBezTo>
                <a:cubicBezTo>
                  <a:pt x="109" y="91"/>
                  <a:pt x="109" y="91"/>
                  <a:pt x="109" y="91"/>
                </a:cubicBezTo>
                <a:cubicBezTo>
                  <a:pt x="109" y="90"/>
                  <a:pt x="109" y="90"/>
                  <a:pt x="109" y="90"/>
                </a:cubicBezTo>
                <a:cubicBezTo>
                  <a:pt x="109" y="90"/>
                  <a:pt x="109" y="91"/>
                  <a:pt x="109" y="91"/>
                </a:cubicBezTo>
                <a:cubicBezTo>
                  <a:pt x="108" y="90"/>
                  <a:pt x="108" y="90"/>
                  <a:pt x="107" y="90"/>
                </a:cubicBezTo>
                <a:cubicBezTo>
                  <a:pt x="107" y="90"/>
                  <a:pt x="107" y="90"/>
                  <a:pt x="107" y="90"/>
                </a:cubicBezTo>
                <a:cubicBezTo>
                  <a:pt x="107" y="90"/>
                  <a:pt x="107" y="90"/>
                  <a:pt x="107" y="90"/>
                </a:cubicBezTo>
                <a:cubicBezTo>
                  <a:pt x="107" y="90"/>
                  <a:pt x="107" y="90"/>
                  <a:pt x="107" y="90"/>
                </a:cubicBezTo>
                <a:cubicBezTo>
                  <a:pt x="107" y="90"/>
                  <a:pt x="107" y="90"/>
                  <a:pt x="107" y="90"/>
                </a:cubicBezTo>
                <a:cubicBezTo>
                  <a:pt x="107" y="90"/>
                  <a:pt x="107" y="90"/>
                  <a:pt x="107" y="89"/>
                </a:cubicBezTo>
                <a:cubicBezTo>
                  <a:pt x="107" y="89"/>
                  <a:pt x="107" y="89"/>
                  <a:pt x="107" y="89"/>
                </a:cubicBezTo>
                <a:cubicBezTo>
                  <a:pt x="107" y="89"/>
                  <a:pt x="107" y="89"/>
                  <a:pt x="107" y="89"/>
                </a:cubicBezTo>
                <a:cubicBezTo>
                  <a:pt x="107" y="89"/>
                  <a:pt x="107" y="89"/>
                  <a:pt x="106" y="89"/>
                </a:cubicBezTo>
                <a:cubicBezTo>
                  <a:pt x="106" y="89"/>
                  <a:pt x="106" y="89"/>
                  <a:pt x="106" y="89"/>
                </a:cubicBezTo>
                <a:cubicBezTo>
                  <a:pt x="107" y="89"/>
                  <a:pt x="107" y="89"/>
                  <a:pt x="107" y="89"/>
                </a:cubicBezTo>
                <a:cubicBezTo>
                  <a:pt x="107" y="89"/>
                  <a:pt x="107" y="89"/>
                  <a:pt x="107" y="89"/>
                </a:cubicBezTo>
                <a:cubicBezTo>
                  <a:pt x="107" y="89"/>
                  <a:pt x="108" y="89"/>
                  <a:pt x="108" y="89"/>
                </a:cubicBezTo>
                <a:cubicBezTo>
                  <a:pt x="108" y="89"/>
                  <a:pt x="108" y="89"/>
                  <a:pt x="108" y="89"/>
                </a:cubicBezTo>
                <a:cubicBezTo>
                  <a:pt x="108" y="89"/>
                  <a:pt x="108" y="88"/>
                  <a:pt x="108" y="88"/>
                </a:cubicBezTo>
                <a:cubicBezTo>
                  <a:pt x="109" y="89"/>
                  <a:pt x="109" y="89"/>
                  <a:pt x="109" y="89"/>
                </a:cubicBezTo>
                <a:cubicBezTo>
                  <a:pt x="109" y="89"/>
                  <a:pt x="110" y="89"/>
                  <a:pt x="110" y="89"/>
                </a:cubicBezTo>
                <a:cubicBezTo>
                  <a:pt x="110" y="89"/>
                  <a:pt x="110" y="89"/>
                  <a:pt x="110" y="89"/>
                </a:cubicBezTo>
                <a:cubicBezTo>
                  <a:pt x="110" y="89"/>
                  <a:pt x="110" y="89"/>
                  <a:pt x="110" y="89"/>
                </a:cubicBezTo>
                <a:cubicBezTo>
                  <a:pt x="110" y="89"/>
                  <a:pt x="110" y="88"/>
                  <a:pt x="110" y="88"/>
                </a:cubicBezTo>
                <a:cubicBezTo>
                  <a:pt x="110" y="88"/>
                  <a:pt x="110" y="88"/>
                  <a:pt x="110" y="87"/>
                </a:cubicBezTo>
                <a:cubicBezTo>
                  <a:pt x="110" y="87"/>
                  <a:pt x="110" y="87"/>
                  <a:pt x="111" y="87"/>
                </a:cubicBezTo>
                <a:cubicBezTo>
                  <a:pt x="111" y="87"/>
                  <a:pt x="111" y="88"/>
                  <a:pt x="111" y="88"/>
                </a:cubicBezTo>
                <a:cubicBezTo>
                  <a:pt x="111" y="87"/>
                  <a:pt x="112" y="88"/>
                  <a:pt x="112" y="88"/>
                </a:cubicBezTo>
                <a:cubicBezTo>
                  <a:pt x="112" y="88"/>
                  <a:pt x="112" y="88"/>
                  <a:pt x="112" y="88"/>
                </a:cubicBezTo>
                <a:cubicBezTo>
                  <a:pt x="112" y="87"/>
                  <a:pt x="112" y="87"/>
                  <a:pt x="112" y="87"/>
                </a:cubicBezTo>
                <a:cubicBezTo>
                  <a:pt x="112" y="87"/>
                  <a:pt x="113" y="87"/>
                  <a:pt x="114" y="87"/>
                </a:cubicBezTo>
                <a:cubicBezTo>
                  <a:pt x="114" y="86"/>
                  <a:pt x="114" y="86"/>
                  <a:pt x="114" y="85"/>
                </a:cubicBezTo>
                <a:cubicBezTo>
                  <a:pt x="114" y="85"/>
                  <a:pt x="114" y="85"/>
                  <a:pt x="114" y="85"/>
                </a:cubicBezTo>
                <a:cubicBezTo>
                  <a:pt x="115" y="85"/>
                  <a:pt x="115" y="85"/>
                  <a:pt x="115" y="85"/>
                </a:cubicBezTo>
                <a:cubicBezTo>
                  <a:pt x="115" y="85"/>
                  <a:pt x="115" y="85"/>
                  <a:pt x="116" y="85"/>
                </a:cubicBezTo>
                <a:cubicBezTo>
                  <a:pt x="116" y="85"/>
                  <a:pt x="116" y="85"/>
                  <a:pt x="116" y="85"/>
                </a:cubicBezTo>
                <a:cubicBezTo>
                  <a:pt x="116" y="84"/>
                  <a:pt x="116" y="84"/>
                  <a:pt x="116" y="84"/>
                </a:cubicBezTo>
                <a:cubicBezTo>
                  <a:pt x="116" y="84"/>
                  <a:pt x="117" y="84"/>
                  <a:pt x="117" y="84"/>
                </a:cubicBezTo>
                <a:cubicBezTo>
                  <a:pt x="117" y="83"/>
                  <a:pt x="117" y="83"/>
                  <a:pt x="117" y="82"/>
                </a:cubicBezTo>
                <a:cubicBezTo>
                  <a:pt x="118" y="82"/>
                  <a:pt x="118" y="82"/>
                  <a:pt x="118" y="82"/>
                </a:cubicBezTo>
                <a:cubicBezTo>
                  <a:pt x="118" y="82"/>
                  <a:pt x="118" y="82"/>
                  <a:pt x="118" y="83"/>
                </a:cubicBezTo>
                <a:cubicBezTo>
                  <a:pt x="118" y="83"/>
                  <a:pt x="118" y="83"/>
                  <a:pt x="118" y="83"/>
                </a:cubicBezTo>
                <a:cubicBezTo>
                  <a:pt x="118" y="83"/>
                  <a:pt x="118" y="83"/>
                  <a:pt x="118" y="83"/>
                </a:cubicBezTo>
                <a:cubicBezTo>
                  <a:pt x="118" y="83"/>
                  <a:pt x="118" y="83"/>
                  <a:pt x="118" y="83"/>
                </a:cubicBezTo>
                <a:cubicBezTo>
                  <a:pt x="118" y="83"/>
                  <a:pt x="118" y="83"/>
                  <a:pt x="118" y="83"/>
                </a:cubicBezTo>
                <a:cubicBezTo>
                  <a:pt x="119" y="83"/>
                  <a:pt x="119" y="83"/>
                  <a:pt x="119" y="83"/>
                </a:cubicBezTo>
                <a:cubicBezTo>
                  <a:pt x="119" y="83"/>
                  <a:pt x="119" y="83"/>
                  <a:pt x="118" y="83"/>
                </a:cubicBezTo>
                <a:cubicBezTo>
                  <a:pt x="118" y="83"/>
                  <a:pt x="119" y="83"/>
                  <a:pt x="119" y="82"/>
                </a:cubicBezTo>
                <a:cubicBezTo>
                  <a:pt x="118" y="82"/>
                  <a:pt x="118" y="82"/>
                  <a:pt x="118" y="82"/>
                </a:cubicBezTo>
                <a:cubicBezTo>
                  <a:pt x="118" y="82"/>
                  <a:pt x="118" y="82"/>
                  <a:pt x="118" y="82"/>
                </a:cubicBezTo>
                <a:cubicBezTo>
                  <a:pt x="119" y="82"/>
                  <a:pt x="119" y="81"/>
                  <a:pt x="120" y="82"/>
                </a:cubicBezTo>
                <a:cubicBezTo>
                  <a:pt x="120" y="82"/>
                  <a:pt x="120" y="82"/>
                  <a:pt x="120" y="82"/>
                </a:cubicBezTo>
                <a:cubicBezTo>
                  <a:pt x="120" y="82"/>
                  <a:pt x="120" y="82"/>
                  <a:pt x="120" y="82"/>
                </a:cubicBezTo>
                <a:cubicBezTo>
                  <a:pt x="120" y="82"/>
                  <a:pt x="120" y="82"/>
                  <a:pt x="120" y="82"/>
                </a:cubicBezTo>
                <a:cubicBezTo>
                  <a:pt x="120" y="82"/>
                  <a:pt x="120" y="82"/>
                  <a:pt x="120" y="81"/>
                </a:cubicBezTo>
                <a:cubicBezTo>
                  <a:pt x="120" y="81"/>
                  <a:pt x="120" y="81"/>
                  <a:pt x="120" y="81"/>
                </a:cubicBezTo>
                <a:cubicBezTo>
                  <a:pt x="121" y="81"/>
                  <a:pt x="121" y="81"/>
                  <a:pt x="121" y="81"/>
                </a:cubicBezTo>
                <a:cubicBezTo>
                  <a:pt x="121" y="81"/>
                  <a:pt x="121" y="81"/>
                  <a:pt x="121" y="82"/>
                </a:cubicBezTo>
                <a:cubicBezTo>
                  <a:pt x="121" y="82"/>
                  <a:pt x="121" y="82"/>
                  <a:pt x="122" y="82"/>
                </a:cubicBezTo>
                <a:cubicBezTo>
                  <a:pt x="122" y="82"/>
                  <a:pt x="122" y="82"/>
                  <a:pt x="122" y="82"/>
                </a:cubicBezTo>
                <a:cubicBezTo>
                  <a:pt x="122" y="82"/>
                  <a:pt x="122" y="82"/>
                  <a:pt x="122" y="81"/>
                </a:cubicBezTo>
                <a:cubicBezTo>
                  <a:pt x="122" y="81"/>
                  <a:pt x="122" y="81"/>
                  <a:pt x="122" y="81"/>
                </a:cubicBezTo>
                <a:cubicBezTo>
                  <a:pt x="122" y="81"/>
                  <a:pt x="122" y="81"/>
                  <a:pt x="122" y="81"/>
                </a:cubicBezTo>
                <a:cubicBezTo>
                  <a:pt x="122" y="81"/>
                  <a:pt x="122" y="81"/>
                  <a:pt x="122" y="81"/>
                </a:cubicBezTo>
                <a:cubicBezTo>
                  <a:pt x="122" y="81"/>
                  <a:pt x="122" y="81"/>
                  <a:pt x="123" y="81"/>
                </a:cubicBezTo>
                <a:cubicBezTo>
                  <a:pt x="123" y="81"/>
                  <a:pt x="122" y="81"/>
                  <a:pt x="122" y="81"/>
                </a:cubicBezTo>
                <a:cubicBezTo>
                  <a:pt x="122" y="81"/>
                  <a:pt x="122" y="81"/>
                  <a:pt x="122" y="81"/>
                </a:cubicBezTo>
                <a:cubicBezTo>
                  <a:pt x="122" y="81"/>
                  <a:pt x="122" y="81"/>
                  <a:pt x="122" y="80"/>
                </a:cubicBezTo>
                <a:cubicBezTo>
                  <a:pt x="122" y="80"/>
                  <a:pt x="122" y="80"/>
                  <a:pt x="122" y="80"/>
                </a:cubicBezTo>
                <a:cubicBezTo>
                  <a:pt x="122" y="80"/>
                  <a:pt x="122" y="80"/>
                  <a:pt x="122" y="80"/>
                </a:cubicBezTo>
                <a:cubicBezTo>
                  <a:pt x="122" y="80"/>
                  <a:pt x="122" y="80"/>
                  <a:pt x="122" y="80"/>
                </a:cubicBezTo>
                <a:cubicBezTo>
                  <a:pt x="122" y="80"/>
                  <a:pt x="122" y="80"/>
                  <a:pt x="122" y="80"/>
                </a:cubicBezTo>
                <a:cubicBezTo>
                  <a:pt x="122" y="80"/>
                  <a:pt x="122" y="79"/>
                  <a:pt x="122" y="79"/>
                </a:cubicBezTo>
                <a:cubicBezTo>
                  <a:pt x="122" y="79"/>
                  <a:pt x="122" y="79"/>
                  <a:pt x="122" y="78"/>
                </a:cubicBezTo>
                <a:cubicBezTo>
                  <a:pt x="122" y="78"/>
                  <a:pt x="122" y="78"/>
                  <a:pt x="122" y="78"/>
                </a:cubicBezTo>
                <a:cubicBezTo>
                  <a:pt x="122" y="78"/>
                  <a:pt x="122" y="78"/>
                  <a:pt x="122" y="78"/>
                </a:cubicBezTo>
                <a:cubicBezTo>
                  <a:pt x="122" y="78"/>
                  <a:pt x="121" y="78"/>
                  <a:pt x="121" y="78"/>
                </a:cubicBezTo>
                <a:cubicBezTo>
                  <a:pt x="121" y="78"/>
                  <a:pt x="122" y="78"/>
                  <a:pt x="122" y="78"/>
                </a:cubicBezTo>
                <a:cubicBezTo>
                  <a:pt x="122" y="77"/>
                  <a:pt x="121" y="77"/>
                  <a:pt x="122" y="77"/>
                </a:cubicBezTo>
                <a:cubicBezTo>
                  <a:pt x="122" y="77"/>
                  <a:pt x="122" y="77"/>
                  <a:pt x="122" y="77"/>
                </a:cubicBezTo>
                <a:cubicBezTo>
                  <a:pt x="122" y="77"/>
                  <a:pt x="122" y="76"/>
                  <a:pt x="123" y="76"/>
                </a:cubicBezTo>
                <a:cubicBezTo>
                  <a:pt x="123" y="76"/>
                  <a:pt x="123" y="76"/>
                  <a:pt x="123" y="77"/>
                </a:cubicBezTo>
                <a:cubicBezTo>
                  <a:pt x="123" y="76"/>
                  <a:pt x="123" y="76"/>
                  <a:pt x="123" y="76"/>
                </a:cubicBezTo>
                <a:cubicBezTo>
                  <a:pt x="123" y="76"/>
                  <a:pt x="123" y="76"/>
                  <a:pt x="123" y="76"/>
                </a:cubicBezTo>
                <a:cubicBezTo>
                  <a:pt x="123" y="76"/>
                  <a:pt x="124" y="76"/>
                  <a:pt x="124" y="76"/>
                </a:cubicBezTo>
                <a:cubicBezTo>
                  <a:pt x="124" y="76"/>
                  <a:pt x="124" y="76"/>
                  <a:pt x="124" y="76"/>
                </a:cubicBezTo>
                <a:cubicBezTo>
                  <a:pt x="124" y="76"/>
                  <a:pt x="124" y="77"/>
                  <a:pt x="125" y="77"/>
                </a:cubicBezTo>
                <a:cubicBezTo>
                  <a:pt x="125" y="77"/>
                  <a:pt x="125" y="77"/>
                  <a:pt x="125" y="77"/>
                </a:cubicBezTo>
                <a:cubicBezTo>
                  <a:pt x="124" y="77"/>
                  <a:pt x="124" y="77"/>
                  <a:pt x="124" y="77"/>
                </a:cubicBezTo>
                <a:cubicBezTo>
                  <a:pt x="124" y="77"/>
                  <a:pt x="124" y="77"/>
                  <a:pt x="124" y="77"/>
                </a:cubicBezTo>
                <a:cubicBezTo>
                  <a:pt x="124" y="77"/>
                  <a:pt x="124" y="77"/>
                  <a:pt x="124" y="77"/>
                </a:cubicBezTo>
                <a:cubicBezTo>
                  <a:pt x="124" y="78"/>
                  <a:pt x="124" y="78"/>
                  <a:pt x="124" y="78"/>
                </a:cubicBezTo>
                <a:cubicBezTo>
                  <a:pt x="124" y="78"/>
                  <a:pt x="123" y="78"/>
                  <a:pt x="123" y="78"/>
                </a:cubicBezTo>
                <a:cubicBezTo>
                  <a:pt x="123" y="78"/>
                  <a:pt x="123" y="78"/>
                  <a:pt x="123" y="78"/>
                </a:cubicBezTo>
                <a:cubicBezTo>
                  <a:pt x="123" y="78"/>
                  <a:pt x="123" y="79"/>
                  <a:pt x="123" y="79"/>
                </a:cubicBezTo>
                <a:cubicBezTo>
                  <a:pt x="123" y="79"/>
                  <a:pt x="124" y="79"/>
                  <a:pt x="124" y="80"/>
                </a:cubicBezTo>
                <a:cubicBezTo>
                  <a:pt x="124" y="80"/>
                  <a:pt x="124" y="80"/>
                  <a:pt x="124" y="80"/>
                </a:cubicBezTo>
                <a:cubicBezTo>
                  <a:pt x="124" y="80"/>
                  <a:pt x="124" y="80"/>
                  <a:pt x="124" y="80"/>
                </a:cubicBezTo>
                <a:cubicBezTo>
                  <a:pt x="125" y="80"/>
                  <a:pt x="125" y="80"/>
                  <a:pt x="125" y="80"/>
                </a:cubicBezTo>
                <a:cubicBezTo>
                  <a:pt x="125" y="80"/>
                  <a:pt x="125" y="80"/>
                  <a:pt x="125" y="80"/>
                </a:cubicBezTo>
                <a:cubicBezTo>
                  <a:pt x="125" y="80"/>
                  <a:pt x="125" y="80"/>
                  <a:pt x="125" y="81"/>
                </a:cubicBezTo>
                <a:cubicBezTo>
                  <a:pt x="125" y="81"/>
                  <a:pt x="125" y="81"/>
                  <a:pt x="125" y="81"/>
                </a:cubicBezTo>
                <a:cubicBezTo>
                  <a:pt x="125" y="81"/>
                  <a:pt x="125" y="81"/>
                  <a:pt x="125" y="81"/>
                </a:cubicBezTo>
                <a:cubicBezTo>
                  <a:pt x="125" y="81"/>
                  <a:pt x="125" y="81"/>
                  <a:pt x="125" y="81"/>
                </a:cubicBezTo>
                <a:cubicBezTo>
                  <a:pt x="125" y="81"/>
                  <a:pt x="125" y="81"/>
                  <a:pt x="125" y="81"/>
                </a:cubicBezTo>
                <a:cubicBezTo>
                  <a:pt x="125" y="81"/>
                  <a:pt x="125" y="81"/>
                  <a:pt x="125" y="81"/>
                </a:cubicBezTo>
                <a:cubicBezTo>
                  <a:pt x="125" y="80"/>
                  <a:pt x="127" y="80"/>
                  <a:pt x="127" y="80"/>
                </a:cubicBezTo>
                <a:cubicBezTo>
                  <a:pt x="127" y="81"/>
                  <a:pt x="128" y="80"/>
                  <a:pt x="128" y="80"/>
                </a:cubicBezTo>
                <a:cubicBezTo>
                  <a:pt x="128" y="81"/>
                  <a:pt x="128" y="81"/>
                  <a:pt x="128" y="81"/>
                </a:cubicBezTo>
                <a:cubicBezTo>
                  <a:pt x="128" y="81"/>
                  <a:pt x="129" y="81"/>
                  <a:pt x="129" y="81"/>
                </a:cubicBezTo>
                <a:cubicBezTo>
                  <a:pt x="129" y="81"/>
                  <a:pt x="129" y="81"/>
                  <a:pt x="129" y="81"/>
                </a:cubicBezTo>
                <a:cubicBezTo>
                  <a:pt x="130" y="81"/>
                  <a:pt x="131" y="80"/>
                  <a:pt x="132" y="79"/>
                </a:cubicBezTo>
                <a:cubicBezTo>
                  <a:pt x="133" y="79"/>
                  <a:pt x="133" y="79"/>
                  <a:pt x="133" y="80"/>
                </a:cubicBezTo>
                <a:cubicBezTo>
                  <a:pt x="134" y="80"/>
                  <a:pt x="134" y="80"/>
                  <a:pt x="134" y="80"/>
                </a:cubicBezTo>
                <a:cubicBezTo>
                  <a:pt x="134" y="80"/>
                  <a:pt x="135" y="80"/>
                  <a:pt x="135" y="80"/>
                </a:cubicBezTo>
                <a:cubicBezTo>
                  <a:pt x="135" y="79"/>
                  <a:pt x="135" y="79"/>
                  <a:pt x="135" y="79"/>
                </a:cubicBezTo>
                <a:cubicBezTo>
                  <a:pt x="136" y="79"/>
                  <a:pt x="136" y="79"/>
                  <a:pt x="137" y="79"/>
                </a:cubicBezTo>
                <a:cubicBezTo>
                  <a:pt x="137" y="79"/>
                  <a:pt x="137" y="79"/>
                  <a:pt x="137" y="79"/>
                </a:cubicBezTo>
                <a:cubicBezTo>
                  <a:pt x="137" y="79"/>
                  <a:pt x="137" y="79"/>
                  <a:pt x="137" y="79"/>
                </a:cubicBezTo>
                <a:cubicBezTo>
                  <a:pt x="137" y="78"/>
                  <a:pt x="137" y="79"/>
                  <a:pt x="137" y="78"/>
                </a:cubicBezTo>
                <a:cubicBezTo>
                  <a:pt x="137" y="78"/>
                  <a:pt x="136" y="77"/>
                  <a:pt x="137" y="76"/>
                </a:cubicBezTo>
                <a:cubicBezTo>
                  <a:pt x="137" y="76"/>
                  <a:pt x="137" y="76"/>
                  <a:pt x="137" y="76"/>
                </a:cubicBezTo>
                <a:cubicBezTo>
                  <a:pt x="137" y="76"/>
                  <a:pt x="137" y="75"/>
                  <a:pt x="137" y="75"/>
                </a:cubicBezTo>
                <a:cubicBezTo>
                  <a:pt x="137" y="75"/>
                  <a:pt x="137" y="75"/>
                  <a:pt x="137" y="75"/>
                </a:cubicBezTo>
                <a:cubicBezTo>
                  <a:pt x="138" y="75"/>
                  <a:pt x="138" y="75"/>
                  <a:pt x="138" y="75"/>
                </a:cubicBezTo>
                <a:cubicBezTo>
                  <a:pt x="138" y="75"/>
                  <a:pt x="138" y="75"/>
                  <a:pt x="138" y="75"/>
                </a:cubicBezTo>
                <a:cubicBezTo>
                  <a:pt x="139" y="75"/>
                  <a:pt x="139" y="75"/>
                  <a:pt x="139" y="75"/>
                </a:cubicBezTo>
                <a:cubicBezTo>
                  <a:pt x="139" y="75"/>
                  <a:pt x="139" y="75"/>
                  <a:pt x="139" y="76"/>
                </a:cubicBezTo>
                <a:cubicBezTo>
                  <a:pt x="140" y="76"/>
                  <a:pt x="140" y="76"/>
                  <a:pt x="140" y="75"/>
                </a:cubicBezTo>
                <a:cubicBezTo>
                  <a:pt x="140" y="75"/>
                  <a:pt x="140" y="74"/>
                  <a:pt x="141" y="74"/>
                </a:cubicBezTo>
                <a:cubicBezTo>
                  <a:pt x="141" y="74"/>
                  <a:pt x="140" y="73"/>
                  <a:pt x="140" y="73"/>
                </a:cubicBezTo>
                <a:cubicBezTo>
                  <a:pt x="140" y="74"/>
                  <a:pt x="140" y="74"/>
                  <a:pt x="140" y="74"/>
                </a:cubicBezTo>
                <a:cubicBezTo>
                  <a:pt x="140" y="74"/>
                  <a:pt x="140" y="74"/>
                  <a:pt x="140" y="74"/>
                </a:cubicBezTo>
                <a:cubicBezTo>
                  <a:pt x="140" y="73"/>
                  <a:pt x="140" y="73"/>
                  <a:pt x="140" y="73"/>
                </a:cubicBezTo>
                <a:cubicBezTo>
                  <a:pt x="140" y="73"/>
                  <a:pt x="140" y="73"/>
                  <a:pt x="139" y="73"/>
                </a:cubicBezTo>
                <a:cubicBezTo>
                  <a:pt x="139" y="73"/>
                  <a:pt x="139" y="73"/>
                  <a:pt x="139" y="72"/>
                </a:cubicBezTo>
                <a:cubicBezTo>
                  <a:pt x="139" y="72"/>
                  <a:pt x="139" y="72"/>
                  <a:pt x="139" y="72"/>
                </a:cubicBezTo>
                <a:cubicBezTo>
                  <a:pt x="140" y="72"/>
                  <a:pt x="140" y="72"/>
                  <a:pt x="140" y="72"/>
                </a:cubicBezTo>
                <a:cubicBezTo>
                  <a:pt x="141" y="72"/>
                  <a:pt x="141" y="72"/>
                  <a:pt x="141" y="72"/>
                </a:cubicBezTo>
                <a:cubicBezTo>
                  <a:pt x="141" y="72"/>
                  <a:pt x="141" y="71"/>
                  <a:pt x="141" y="71"/>
                </a:cubicBezTo>
                <a:cubicBezTo>
                  <a:pt x="141" y="71"/>
                  <a:pt x="141" y="72"/>
                  <a:pt x="142" y="72"/>
                </a:cubicBezTo>
                <a:cubicBezTo>
                  <a:pt x="142" y="71"/>
                  <a:pt x="142" y="71"/>
                  <a:pt x="142" y="71"/>
                </a:cubicBezTo>
                <a:cubicBezTo>
                  <a:pt x="142" y="71"/>
                  <a:pt x="142" y="71"/>
                  <a:pt x="143" y="71"/>
                </a:cubicBezTo>
                <a:cubicBezTo>
                  <a:pt x="143" y="72"/>
                  <a:pt x="144" y="72"/>
                  <a:pt x="144" y="72"/>
                </a:cubicBezTo>
                <a:cubicBezTo>
                  <a:pt x="145" y="72"/>
                  <a:pt x="145" y="71"/>
                  <a:pt x="145" y="71"/>
                </a:cubicBezTo>
                <a:cubicBezTo>
                  <a:pt x="145" y="71"/>
                  <a:pt x="145" y="71"/>
                  <a:pt x="145" y="72"/>
                </a:cubicBezTo>
                <a:cubicBezTo>
                  <a:pt x="145" y="71"/>
                  <a:pt x="145" y="71"/>
                  <a:pt x="145" y="71"/>
                </a:cubicBezTo>
                <a:cubicBezTo>
                  <a:pt x="145" y="71"/>
                  <a:pt x="145" y="71"/>
                  <a:pt x="145" y="71"/>
                </a:cubicBezTo>
                <a:cubicBezTo>
                  <a:pt x="145" y="71"/>
                  <a:pt x="145" y="71"/>
                  <a:pt x="145" y="71"/>
                </a:cubicBezTo>
                <a:cubicBezTo>
                  <a:pt x="145" y="71"/>
                  <a:pt x="145" y="71"/>
                  <a:pt x="145" y="71"/>
                </a:cubicBezTo>
                <a:cubicBezTo>
                  <a:pt x="145" y="71"/>
                  <a:pt x="145" y="71"/>
                  <a:pt x="145" y="71"/>
                </a:cubicBezTo>
                <a:cubicBezTo>
                  <a:pt x="145" y="71"/>
                  <a:pt x="145" y="71"/>
                  <a:pt x="146" y="71"/>
                </a:cubicBezTo>
                <a:cubicBezTo>
                  <a:pt x="146" y="71"/>
                  <a:pt x="146" y="71"/>
                  <a:pt x="146" y="70"/>
                </a:cubicBezTo>
                <a:cubicBezTo>
                  <a:pt x="146" y="71"/>
                  <a:pt x="147" y="71"/>
                  <a:pt x="147" y="71"/>
                </a:cubicBezTo>
                <a:cubicBezTo>
                  <a:pt x="147" y="71"/>
                  <a:pt x="147" y="71"/>
                  <a:pt x="147" y="71"/>
                </a:cubicBezTo>
                <a:cubicBezTo>
                  <a:pt x="147" y="70"/>
                  <a:pt x="146" y="71"/>
                  <a:pt x="145" y="70"/>
                </a:cubicBezTo>
                <a:cubicBezTo>
                  <a:pt x="145" y="70"/>
                  <a:pt x="145" y="69"/>
                  <a:pt x="145" y="69"/>
                </a:cubicBezTo>
                <a:cubicBezTo>
                  <a:pt x="145" y="69"/>
                  <a:pt x="145" y="69"/>
                  <a:pt x="145" y="69"/>
                </a:cubicBezTo>
                <a:cubicBezTo>
                  <a:pt x="145" y="69"/>
                  <a:pt x="144" y="70"/>
                  <a:pt x="144" y="70"/>
                </a:cubicBezTo>
                <a:cubicBezTo>
                  <a:pt x="144" y="70"/>
                  <a:pt x="144" y="70"/>
                  <a:pt x="144" y="70"/>
                </a:cubicBezTo>
                <a:cubicBezTo>
                  <a:pt x="144" y="70"/>
                  <a:pt x="144" y="70"/>
                  <a:pt x="143" y="70"/>
                </a:cubicBezTo>
                <a:cubicBezTo>
                  <a:pt x="143" y="70"/>
                  <a:pt x="143" y="70"/>
                  <a:pt x="143" y="70"/>
                </a:cubicBezTo>
                <a:cubicBezTo>
                  <a:pt x="143" y="70"/>
                  <a:pt x="143" y="70"/>
                  <a:pt x="143" y="70"/>
                </a:cubicBezTo>
                <a:cubicBezTo>
                  <a:pt x="143" y="70"/>
                  <a:pt x="143" y="70"/>
                  <a:pt x="143" y="70"/>
                </a:cubicBezTo>
                <a:cubicBezTo>
                  <a:pt x="143" y="70"/>
                  <a:pt x="142" y="70"/>
                  <a:pt x="142" y="70"/>
                </a:cubicBezTo>
                <a:cubicBezTo>
                  <a:pt x="142" y="70"/>
                  <a:pt x="142" y="70"/>
                  <a:pt x="142" y="70"/>
                </a:cubicBezTo>
                <a:cubicBezTo>
                  <a:pt x="142" y="70"/>
                  <a:pt x="142" y="70"/>
                  <a:pt x="142" y="70"/>
                </a:cubicBezTo>
                <a:cubicBezTo>
                  <a:pt x="142" y="70"/>
                  <a:pt x="141" y="70"/>
                  <a:pt x="141" y="70"/>
                </a:cubicBezTo>
                <a:cubicBezTo>
                  <a:pt x="141" y="70"/>
                  <a:pt x="141" y="70"/>
                  <a:pt x="141" y="70"/>
                </a:cubicBezTo>
                <a:cubicBezTo>
                  <a:pt x="141" y="70"/>
                  <a:pt x="141" y="70"/>
                  <a:pt x="141" y="71"/>
                </a:cubicBezTo>
                <a:cubicBezTo>
                  <a:pt x="140" y="71"/>
                  <a:pt x="140" y="71"/>
                  <a:pt x="140" y="71"/>
                </a:cubicBezTo>
                <a:cubicBezTo>
                  <a:pt x="140" y="71"/>
                  <a:pt x="140" y="71"/>
                  <a:pt x="140" y="71"/>
                </a:cubicBezTo>
                <a:cubicBezTo>
                  <a:pt x="140" y="71"/>
                  <a:pt x="139" y="71"/>
                  <a:pt x="139" y="71"/>
                </a:cubicBezTo>
                <a:cubicBezTo>
                  <a:pt x="139" y="71"/>
                  <a:pt x="139" y="71"/>
                  <a:pt x="139" y="70"/>
                </a:cubicBezTo>
                <a:cubicBezTo>
                  <a:pt x="139" y="70"/>
                  <a:pt x="139" y="70"/>
                  <a:pt x="139" y="70"/>
                </a:cubicBezTo>
                <a:cubicBezTo>
                  <a:pt x="139" y="70"/>
                  <a:pt x="138" y="70"/>
                  <a:pt x="138" y="70"/>
                </a:cubicBezTo>
                <a:cubicBezTo>
                  <a:pt x="138" y="70"/>
                  <a:pt x="138" y="70"/>
                  <a:pt x="138" y="70"/>
                </a:cubicBezTo>
                <a:cubicBezTo>
                  <a:pt x="138" y="70"/>
                  <a:pt x="138" y="70"/>
                  <a:pt x="138" y="70"/>
                </a:cubicBezTo>
                <a:cubicBezTo>
                  <a:pt x="137" y="70"/>
                  <a:pt x="137" y="69"/>
                  <a:pt x="137" y="68"/>
                </a:cubicBezTo>
                <a:cubicBezTo>
                  <a:pt x="137" y="68"/>
                  <a:pt x="137" y="68"/>
                  <a:pt x="137" y="68"/>
                </a:cubicBezTo>
                <a:cubicBezTo>
                  <a:pt x="137" y="68"/>
                  <a:pt x="137" y="67"/>
                  <a:pt x="137" y="67"/>
                </a:cubicBezTo>
                <a:cubicBezTo>
                  <a:pt x="137" y="67"/>
                  <a:pt x="137" y="67"/>
                  <a:pt x="137" y="66"/>
                </a:cubicBezTo>
                <a:cubicBezTo>
                  <a:pt x="137" y="66"/>
                  <a:pt x="137" y="66"/>
                  <a:pt x="137" y="66"/>
                </a:cubicBezTo>
                <a:cubicBezTo>
                  <a:pt x="137" y="66"/>
                  <a:pt x="137" y="65"/>
                  <a:pt x="137" y="65"/>
                </a:cubicBezTo>
                <a:cubicBezTo>
                  <a:pt x="137" y="65"/>
                  <a:pt x="137" y="65"/>
                  <a:pt x="137" y="65"/>
                </a:cubicBezTo>
                <a:cubicBezTo>
                  <a:pt x="137" y="65"/>
                  <a:pt x="138" y="65"/>
                  <a:pt x="138" y="65"/>
                </a:cubicBezTo>
                <a:cubicBezTo>
                  <a:pt x="138" y="65"/>
                  <a:pt x="138" y="64"/>
                  <a:pt x="138" y="64"/>
                </a:cubicBezTo>
                <a:cubicBezTo>
                  <a:pt x="138" y="64"/>
                  <a:pt x="138" y="64"/>
                  <a:pt x="138" y="64"/>
                </a:cubicBezTo>
                <a:cubicBezTo>
                  <a:pt x="139" y="64"/>
                  <a:pt x="139" y="64"/>
                  <a:pt x="139" y="64"/>
                </a:cubicBezTo>
                <a:cubicBezTo>
                  <a:pt x="139" y="64"/>
                  <a:pt x="139" y="64"/>
                  <a:pt x="139" y="64"/>
                </a:cubicBezTo>
                <a:cubicBezTo>
                  <a:pt x="139" y="64"/>
                  <a:pt x="141" y="62"/>
                  <a:pt x="141" y="62"/>
                </a:cubicBezTo>
                <a:cubicBezTo>
                  <a:pt x="141" y="62"/>
                  <a:pt x="141" y="62"/>
                  <a:pt x="142" y="62"/>
                </a:cubicBezTo>
                <a:cubicBezTo>
                  <a:pt x="142" y="62"/>
                  <a:pt x="142" y="62"/>
                  <a:pt x="142" y="61"/>
                </a:cubicBezTo>
                <a:cubicBezTo>
                  <a:pt x="142" y="61"/>
                  <a:pt x="141" y="61"/>
                  <a:pt x="141" y="61"/>
                </a:cubicBezTo>
                <a:cubicBezTo>
                  <a:pt x="141" y="61"/>
                  <a:pt x="142" y="61"/>
                  <a:pt x="141" y="61"/>
                </a:cubicBezTo>
                <a:cubicBezTo>
                  <a:pt x="141" y="60"/>
                  <a:pt x="141" y="60"/>
                  <a:pt x="141" y="60"/>
                </a:cubicBezTo>
                <a:cubicBezTo>
                  <a:pt x="141" y="60"/>
                  <a:pt x="141" y="60"/>
                  <a:pt x="140" y="60"/>
                </a:cubicBezTo>
                <a:cubicBezTo>
                  <a:pt x="140" y="60"/>
                  <a:pt x="139" y="60"/>
                  <a:pt x="139" y="60"/>
                </a:cubicBezTo>
                <a:cubicBezTo>
                  <a:pt x="139" y="60"/>
                  <a:pt x="139" y="60"/>
                  <a:pt x="138" y="60"/>
                </a:cubicBezTo>
                <a:cubicBezTo>
                  <a:pt x="138" y="60"/>
                  <a:pt x="138" y="60"/>
                  <a:pt x="138" y="61"/>
                </a:cubicBezTo>
                <a:cubicBezTo>
                  <a:pt x="137" y="61"/>
                  <a:pt x="137" y="61"/>
                  <a:pt x="137" y="61"/>
                </a:cubicBezTo>
                <a:cubicBezTo>
                  <a:pt x="137" y="61"/>
                  <a:pt x="137" y="61"/>
                  <a:pt x="137" y="61"/>
                </a:cubicBezTo>
                <a:cubicBezTo>
                  <a:pt x="137" y="62"/>
                  <a:pt x="137" y="62"/>
                  <a:pt x="136" y="62"/>
                </a:cubicBezTo>
                <a:cubicBezTo>
                  <a:pt x="136" y="62"/>
                  <a:pt x="136" y="62"/>
                  <a:pt x="137" y="62"/>
                </a:cubicBezTo>
                <a:cubicBezTo>
                  <a:pt x="137" y="62"/>
                  <a:pt x="137" y="62"/>
                  <a:pt x="137" y="63"/>
                </a:cubicBezTo>
                <a:cubicBezTo>
                  <a:pt x="137" y="63"/>
                  <a:pt x="137" y="63"/>
                  <a:pt x="137" y="63"/>
                </a:cubicBezTo>
                <a:cubicBezTo>
                  <a:pt x="137" y="63"/>
                  <a:pt x="136" y="63"/>
                  <a:pt x="136" y="64"/>
                </a:cubicBezTo>
                <a:cubicBezTo>
                  <a:pt x="136" y="64"/>
                  <a:pt x="135" y="64"/>
                  <a:pt x="135" y="64"/>
                </a:cubicBezTo>
                <a:cubicBezTo>
                  <a:pt x="135" y="64"/>
                  <a:pt x="135" y="64"/>
                  <a:pt x="135" y="64"/>
                </a:cubicBezTo>
                <a:cubicBezTo>
                  <a:pt x="134" y="64"/>
                  <a:pt x="134" y="65"/>
                  <a:pt x="134" y="65"/>
                </a:cubicBezTo>
                <a:cubicBezTo>
                  <a:pt x="134" y="65"/>
                  <a:pt x="134" y="65"/>
                  <a:pt x="133" y="66"/>
                </a:cubicBezTo>
                <a:cubicBezTo>
                  <a:pt x="133" y="66"/>
                  <a:pt x="133" y="66"/>
                  <a:pt x="133" y="66"/>
                </a:cubicBezTo>
                <a:cubicBezTo>
                  <a:pt x="133" y="66"/>
                  <a:pt x="133" y="66"/>
                  <a:pt x="133" y="66"/>
                </a:cubicBezTo>
                <a:cubicBezTo>
                  <a:pt x="133" y="66"/>
                  <a:pt x="133" y="66"/>
                  <a:pt x="133" y="66"/>
                </a:cubicBezTo>
                <a:cubicBezTo>
                  <a:pt x="133" y="66"/>
                  <a:pt x="132" y="66"/>
                  <a:pt x="132" y="66"/>
                </a:cubicBezTo>
                <a:cubicBezTo>
                  <a:pt x="132" y="67"/>
                  <a:pt x="133" y="67"/>
                  <a:pt x="132" y="68"/>
                </a:cubicBezTo>
                <a:cubicBezTo>
                  <a:pt x="132" y="68"/>
                  <a:pt x="132" y="68"/>
                  <a:pt x="132" y="68"/>
                </a:cubicBezTo>
                <a:cubicBezTo>
                  <a:pt x="132" y="68"/>
                  <a:pt x="132" y="69"/>
                  <a:pt x="132" y="69"/>
                </a:cubicBezTo>
                <a:cubicBezTo>
                  <a:pt x="132" y="69"/>
                  <a:pt x="132" y="69"/>
                  <a:pt x="132" y="69"/>
                </a:cubicBezTo>
                <a:cubicBezTo>
                  <a:pt x="132" y="69"/>
                  <a:pt x="133" y="69"/>
                  <a:pt x="133" y="69"/>
                </a:cubicBezTo>
                <a:cubicBezTo>
                  <a:pt x="133" y="69"/>
                  <a:pt x="133" y="69"/>
                  <a:pt x="133" y="69"/>
                </a:cubicBezTo>
                <a:cubicBezTo>
                  <a:pt x="133" y="70"/>
                  <a:pt x="133" y="70"/>
                  <a:pt x="134" y="70"/>
                </a:cubicBezTo>
                <a:cubicBezTo>
                  <a:pt x="134" y="71"/>
                  <a:pt x="134" y="71"/>
                  <a:pt x="134" y="71"/>
                </a:cubicBezTo>
                <a:cubicBezTo>
                  <a:pt x="134" y="71"/>
                  <a:pt x="134" y="71"/>
                  <a:pt x="134" y="71"/>
                </a:cubicBezTo>
                <a:cubicBezTo>
                  <a:pt x="134" y="71"/>
                  <a:pt x="133" y="72"/>
                  <a:pt x="133" y="72"/>
                </a:cubicBezTo>
                <a:cubicBezTo>
                  <a:pt x="133" y="71"/>
                  <a:pt x="131" y="71"/>
                  <a:pt x="131" y="71"/>
                </a:cubicBezTo>
                <a:cubicBezTo>
                  <a:pt x="131" y="71"/>
                  <a:pt x="131" y="71"/>
                  <a:pt x="131" y="71"/>
                </a:cubicBezTo>
                <a:cubicBezTo>
                  <a:pt x="131" y="71"/>
                  <a:pt x="131" y="71"/>
                  <a:pt x="131" y="71"/>
                </a:cubicBezTo>
                <a:cubicBezTo>
                  <a:pt x="132" y="71"/>
                  <a:pt x="132" y="72"/>
                  <a:pt x="132" y="72"/>
                </a:cubicBezTo>
                <a:cubicBezTo>
                  <a:pt x="133" y="72"/>
                  <a:pt x="133" y="71"/>
                  <a:pt x="134" y="72"/>
                </a:cubicBezTo>
                <a:cubicBezTo>
                  <a:pt x="134" y="72"/>
                  <a:pt x="134" y="72"/>
                  <a:pt x="134" y="72"/>
                </a:cubicBezTo>
                <a:cubicBezTo>
                  <a:pt x="134" y="72"/>
                  <a:pt x="134" y="72"/>
                  <a:pt x="134" y="72"/>
                </a:cubicBezTo>
                <a:cubicBezTo>
                  <a:pt x="134" y="72"/>
                  <a:pt x="134" y="72"/>
                  <a:pt x="134" y="72"/>
                </a:cubicBezTo>
                <a:cubicBezTo>
                  <a:pt x="134" y="72"/>
                  <a:pt x="134" y="72"/>
                  <a:pt x="134" y="72"/>
                </a:cubicBezTo>
                <a:cubicBezTo>
                  <a:pt x="134" y="72"/>
                  <a:pt x="133" y="72"/>
                  <a:pt x="133" y="72"/>
                </a:cubicBezTo>
                <a:cubicBezTo>
                  <a:pt x="133" y="72"/>
                  <a:pt x="133" y="72"/>
                  <a:pt x="133" y="72"/>
                </a:cubicBezTo>
                <a:cubicBezTo>
                  <a:pt x="133" y="72"/>
                  <a:pt x="133" y="72"/>
                  <a:pt x="133" y="72"/>
                </a:cubicBezTo>
                <a:cubicBezTo>
                  <a:pt x="133" y="72"/>
                  <a:pt x="133" y="72"/>
                  <a:pt x="133" y="72"/>
                </a:cubicBezTo>
                <a:cubicBezTo>
                  <a:pt x="133" y="72"/>
                  <a:pt x="133" y="72"/>
                  <a:pt x="133" y="72"/>
                </a:cubicBezTo>
                <a:cubicBezTo>
                  <a:pt x="133" y="72"/>
                  <a:pt x="133" y="72"/>
                  <a:pt x="133" y="72"/>
                </a:cubicBezTo>
                <a:cubicBezTo>
                  <a:pt x="132" y="72"/>
                  <a:pt x="133" y="73"/>
                  <a:pt x="132" y="73"/>
                </a:cubicBezTo>
                <a:cubicBezTo>
                  <a:pt x="132" y="73"/>
                  <a:pt x="132" y="73"/>
                  <a:pt x="132" y="73"/>
                </a:cubicBezTo>
                <a:cubicBezTo>
                  <a:pt x="132" y="73"/>
                  <a:pt x="131" y="73"/>
                  <a:pt x="131" y="73"/>
                </a:cubicBezTo>
                <a:cubicBezTo>
                  <a:pt x="131" y="73"/>
                  <a:pt x="132" y="74"/>
                  <a:pt x="132" y="74"/>
                </a:cubicBezTo>
                <a:cubicBezTo>
                  <a:pt x="131" y="74"/>
                  <a:pt x="131" y="74"/>
                  <a:pt x="131" y="74"/>
                </a:cubicBezTo>
                <a:cubicBezTo>
                  <a:pt x="131" y="74"/>
                  <a:pt x="131" y="74"/>
                  <a:pt x="131" y="74"/>
                </a:cubicBezTo>
                <a:cubicBezTo>
                  <a:pt x="131" y="74"/>
                  <a:pt x="131" y="74"/>
                  <a:pt x="131" y="75"/>
                </a:cubicBezTo>
                <a:cubicBezTo>
                  <a:pt x="131" y="75"/>
                  <a:pt x="131" y="75"/>
                  <a:pt x="131" y="75"/>
                </a:cubicBezTo>
                <a:cubicBezTo>
                  <a:pt x="131" y="75"/>
                  <a:pt x="131" y="75"/>
                  <a:pt x="131" y="75"/>
                </a:cubicBezTo>
                <a:cubicBezTo>
                  <a:pt x="131" y="76"/>
                  <a:pt x="131" y="76"/>
                  <a:pt x="131" y="76"/>
                </a:cubicBezTo>
                <a:cubicBezTo>
                  <a:pt x="131" y="76"/>
                  <a:pt x="131" y="77"/>
                  <a:pt x="130" y="77"/>
                </a:cubicBezTo>
                <a:cubicBezTo>
                  <a:pt x="130" y="77"/>
                  <a:pt x="130" y="77"/>
                  <a:pt x="130" y="77"/>
                </a:cubicBezTo>
                <a:cubicBezTo>
                  <a:pt x="130" y="77"/>
                  <a:pt x="130" y="77"/>
                  <a:pt x="130" y="77"/>
                </a:cubicBezTo>
                <a:cubicBezTo>
                  <a:pt x="130" y="77"/>
                  <a:pt x="130" y="77"/>
                  <a:pt x="129" y="77"/>
                </a:cubicBezTo>
                <a:cubicBezTo>
                  <a:pt x="129" y="77"/>
                  <a:pt x="129" y="77"/>
                  <a:pt x="129" y="77"/>
                </a:cubicBezTo>
                <a:cubicBezTo>
                  <a:pt x="129" y="77"/>
                  <a:pt x="129" y="77"/>
                  <a:pt x="129" y="77"/>
                </a:cubicBezTo>
                <a:cubicBezTo>
                  <a:pt x="129" y="77"/>
                  <a:pt x="129" y="78"/>
                  <a:pt x="129" y="78"/>
                </a:cubicBezTo>
                <a:cubicBezTo>
                  <a:pt x="129" y="78"/>
                  <a:pt x="129" y="78"/>
                  <a:pt x="129" y="78"/>
                </a:cubicBezTo>
                <a:cubicBezTo>
                  <a:pt x="129" y="78"/>
                  <a:pt x="129" y="78"/>
                  <a:pt x="128" y="78"/>
                </a:cubicBezTo>
                <a:cubicBezTo>
                  <a:pt x="128" y="78"/>
                  <a:pt x="128" y="78"/>
                  <a:pt x="127" y="78"/>
                </a:cubicBezTo>
                <a:cubicBezTo>
                  <a:pt x="127" y="78"/>
                  <a:pt x="127" y="78"/>
                  <a:pt x="127" y="78"/>
                </a:cubicBezTo>
                <a:cubicBezTo>
                  <a:pt x="127" y="78"/>
                  <a:pt x="127" y="77"/>
                  <a:pt x="127" y="77"/>
                </a:cubicBezTo>
                <a:cubicBezTo>
                  <a:pt x="127" y="77"/>
                  <a:pt x="127" y="77"/>
                  <a:pt x="127" y="77"/>
                </a:cubicBezTo>
                <a:cubicBezTo>
                  <a:pt x="127" y="77"/>
                  <a:pt x="127" y="77"/>
                  <a:pt x="127" y="77"/>
                </a:cubicBezTo>
                <a:cubicBezTo>
                  <a:pt x="127" y="77"/>
                  <a:pt x="127" y="77"/>
                  <a:pt x="127" y="77"/>
                </a:cubicBezTo>
                <a:cubicBezTo>
                  <a:pt x="127" y="77"/>
                  <a:pt x="127" y="76"/>
                  <a:pt x="127" y="76"/>
                </a:cubicBezTo>
                <a:cubicBezTo>
                  <a:pt x="127" y="76"/>
                  <a:pt x="126" y="76"/>
                  <a:pt x="126" y="75"/>
                </a:cubicBezTo>
                <a:cubicBezTo>
                  <a:pt x="126" y="75"/>
                  <a:pt x="126" y="75"/>
                  <a:pt x="126" y="75"/>
                </a:cubicBezTo>
                <a:cubicBezTo>
                  <a:pt x="126" y="75"/>
                  <a:pt x="126" y="74"/>
                  <a:pt x="126" y="74"/>
                </a:cubicBezTo>
                <a:cubicBezTo>
                  <a:pt x="126" y="74"/>
                  <a:pt x="126" y="74"/>
                  <a:pt x="126" y="74"/>
                </a:cubicBezTo>
                <a:cubicBezTo>
                  <a:pt x="126" y="74"/>
                  <a:pt x="126" y="74"/>
                  <a:pt x="125" y="74"/>
                </a:cubicBezTo>
                <a:cubicBezTo>
                  <a:pt x="125" y="74"/>
                  <a:pt x="125" y="73"/>
                  <a:pt x="125" y="73"/>
                </a:cubicBezTo>
                <a:cubicBezTo>
                  <a:pt x="125" y="73"/>
                  <a:pt x="125" y="73"/>
                  <a:pt x="125" y="73"/>
                </a:cubicBezTo>
                <a:cubicBezTo>
                  <a:pt x="125" y="73"/>
                  <a:pt x="125" y="73"/>
                  <a:pt x="125" y="72"/>
                </a:cubicBezTo>
                <a:cubicBezTo>
                  <a:pt x="125" y="72"/>
                  <a:pt x="125" y="72"/>
                  <a:pt x="125" y="72"/>
                </a:cubicBezTo>
                <a:cubicBezTo>
                  <a:pt x="125" y="72"/>
                  <a:pt x="125" y="72"/>
                  <a:pt x="125" y="72"/>
                </a:cubicBezTo>
                <a:cubicBezTo>
                  <a:pt x="125" y="72"/>
                  <a:pt x="125" y="72"/>
                  <a:pt x="124" y="72"/>
                </a:cubicBezTo>
                <a:cubicBezTo>
                  <a:pt x="124" y="71"/>
                  <a:pt x="124" y="71"/>
                  <a:pt x="124" y="71"/>
                </a:cubicBezTo>
                <a:cubicBezTo>
                  <a:pt x="124" y="71"/>
                  <a:pt x="124" y="71"/>
                  <a:pt x="124" y="71"/>
                </a:cubicBezTo>
                <a:cubicBezTo>
                  <a:pt x="124" y="72"/>
                  <a:pt x="124" y="72"/>
                  <a:pt x="124" y="72"/>
                </a:cubicBezTo>
                <a:cubicBezTo>
                  <a:pt x="124" y="72"/>
                  <a:pt x="123" y="72"/>
                  <a:pt x="123" y="72"/>
                </a:cubicBezTo>
                <a:cubicBezTo>
                  <a:pt x="123" y="72"/>
                  <a:pt x="123" y="73"/>
                  <a:pt x="123" y="73"/>
                </a:cubicBezTo>
                <a:cubicBezTo>
                  <a:pt x="122" y="73"/>
                  <a:pt x="122" y="73"/>
                  <a:pt x="121" y="74"/>
                </a:cubicBezTo>
                <a:cubicBezTo>
                  <a:pt x="121" y="74"/>
                  <a:pt x="120" y="74"/>
                  <a:pt x="120" y="74"/>
                </a:cubicBezTo>
                <a:cubicBezTo>
                  <a:pt x="120" y="74"/>
                  <a:pt x="120" y="74"/>
                  <a:pt x="120" y="74"/>
                </a:cubicBezTo>
                <a:cubicBezTo>
                  <a:pt x="120" y="74"/>
                  <a:pt x="120" y="74"/>
                  <a:pt x="120" y="74"/>
                </a:cubicBezTo>
                <a:cubicBezTo>
                  <a:pt x="120" y="74"/>
                  <a:pt x="120" y="74"/>
                  <a:pt x="120" y="74"/>
                </a:cubicBezTo>
                <a:cubicBezTo>
                  <a:pt x="120" y="74"/>
                  <a:pt x="120" y="74"/>
                  <a:pt x="120" y="74"/>
                </a:cubicBezTo>
                <a:cubicBezTo>
                  <a:pt x="119" y="73"/>
                  <a:pt x="119" y="73"/>
                  <a:pt x="119" y="73"/>
                </a:cubicBezTo>
                <a:cubicBezTo>
                  <a:pt x="118" y="73"/>
                  <a:pt x="118" y="73"/>
                  <a:pt x="118" y="73"/>
                </a:cubicBezTo>
                <a:cubicBezTo>
                  <a:pt x="118" y="73"/>
                  <a:pt x="118" y="72"/>
                  <a:pt x="118" y="72"/>
                </a:cubicBezTo>
                <a:cubicBezTo>
                  <a:pt x="118" y="72"/>
                  <a:pt x="119" y="72"/>
                  <a:pt x="119" y="72"/>
                </a:cubicBezTo>
                <a:cubicBezTo>
                  <a:pt x="119" y="72"/>
                  <a:pt x="119" y="72"/>
                  <a:pt x="119" y="72"/>
                </a:cubicBezTo>
                <a:cubicBezTo>
                  <a:pt x="119" y="72"/>
                  <a:pt x="119" y="72"/>
                  <a:pt x="119" y="72"/>
                </a:cubicBezTo>
                <a:cubicBezTo>
                  <a:pt x="119" y="72"/>
                  <a:pt x="119" y="72"/>
                  <a:pt x="119" y="73"/>
                </a:cubicBezTo>
                <a:cubicBezTo>
                  <a:pt x="119" y="72"/>
                  <a:pt x="119" y="72"/>
                  <a:pt x="119" y="72"/>
                </a:cubicBezTo>
                <a:cubicBezTo>
                  <a:pt x="119" y="72"/>
                  <a:pt x="119" y="72"/>
                  <a:pt x="119" y="72"/>
                </a:cubicBezTo>
                <a:cubicBezTo>
                  <a:pt x="119" y="72"/>
                  <a:pt x="119" y="72"/>
                  <a:pt x="119" y="72"/>
                </a:cubicBezTo>
                <a:cubicBezTo>
                  <a:pt x="119" y="72"/>
                  <a:pt x="119" y="72"/>
                  <a:pt x="119" y="72"/>
                </a:cubicBezTo>
                <a:cubicBezTo>
                  <a:pt x="119" y="72"/>
                  <a:pt x="119" y="72"/>
                  <a:pt x="119" y="72"/>
                </a:cubicBezTo>
                <a:cubicBezTo>
                  <a:pt x="119" y="72"/>
                  <a:pt x="119" y="72"/>
                  <a:pt x="119" y="72"/>
                </a:cubicBezTo>
                <a:cubicBezTo>
                  <a:pt x="119" y="72"/>
                  <a:pt x="119" y="72"/>
                  <a:pt x="119" y="72"/>
                </a:cubicBezTo>
                <a:cubicBezTo>
                  <a:pt x="119" y="72"/>
                  <a:pt x="119" y="72"/>
                  <a:pt x="119" y="72"/>
                </a:cubicBezTo>
                <a:cubicBezTo>
                  <a:pt x="119" y="72"/>
                  <a:pt x="119" y="71"/>
                  <a:pt x="119" y="71"/>
                </a:cubicBezTo>
                <a:cubicBezTo>
                  <a:pt x="119" y="71"/>
                  <a:pt x="119" y="72"/>
                  <a:pt x="119" y="72"/>
                </a:cubicBezTo>
                <a:cubicBezTo>
                  <a:pt x="119" y="72"/>
                  <a:pt x="119" y="72"/>
                  <a:pt x="119" y="72"/>
                </a:cubicBezTo>
                <a:cubicBezTo>
                  <a:pt x="119" y="71"/>
                  <a:pt x="119" y="71"/>
                  <a:pt x="119" y="71"/>
                </a:cubicBezTo>
                <a:cubicBezTo>
                  <a:pt x="119" y="71"/>
                  <a:pt x="119" y="72"/>
                  <a:pt x="119" y="72"/>
                </a:cubicBezTo>
                <a:cubicBezTo>
                  <a:pt x="119" y="72"/>
                  <a:pt x="118" y="72"/>
                  <a:pt x="118" y="72"/>
                </a:cubicBezTo>
                <a:cubicBezTo>
                  <a:pt x="118" y="72"/>
                  <a:pt x="118" y="72"/>
                  <a:pt x="118" y="72"/>
                </a:cubicBezTo>
                <a:cubicBezTo>
                  <a:pt x="118" y="72"/>
                  <a:pt x="118" y="72"/>
                  <a:pt x="118" y="72"/>
                </a:cubicBezTo>
                <a:cubicBezTo>
                  <a:pt x="118" y="72"/>
                  <a:pt x="118" y="72"/>
                  <a:pt x="118" y="72"/>
                </a:cubicBezTo>
                <a:cubicBezTo>
                  <a:pt x="118" y="72"/>
                  <a:pt x="118" y="71"/>
                  <a:pt x="118" y="71"/>
                </a:cubicBezTo>
                <a:cubicBezTo>
                  <a:pt x="118" y="71"/>
                  <a:pt x="118" y="71"/>
                  <a:pt x="118" y="71"/>
                </a:cubicBezTo>
                <a:cubicBezTo>
                  <a:pt x="118" y="71"/>
                  <a:pt x="118" y="71"/>
                  <a:pt x="118" y="71"/>
                </a:cubicBezTo>
                <a:cubicBezTo>
                  <a:pt x="118" y="71"/>
                  <a:pt x="118" y="71"/>
                  <a:pt x="118" y="71"/>
                </a:cubicBezTo>
                <a:cubicBezTo>
                  <a:pt x="118" y="71"/>
                  <a:pt x="118" y="71"/>
                  <a:pt x="118" y="71"/>
                </a:cubicBezTo>
                <a:cubicBezTo>
                  <a:pt x="118" y="71"/>
                  <a:pt x="118" y="71"/>
                  <a:pt x="118" y="71"/>
                </a:cubicBezTo>
                <a:cubicBezTo>
                  <a:pt x="118" y="71"/>
                  <a:pt x="119" y="71"/>
                  <a:pt x="119" y="71"/>
                </a:cubicBezTo>
                <a:cubicBezTo>
                  <a:pt x="119" y="71"/>
                  <a:pt x="119" y="71"/>
                  <a:pt x="119" y="71"/>
                </a:cubicBezTo>
                <a:cubicBezTo>
                  <a:pt x="119" y="71"/>
                  <a:pt x="119" y="71"/>
                  <a:pt x="119" y="71"/>
                </a:cubicBezTo>
                <a:cubicBezTo>
                  <a:pt x="119" y="71"/>
                  <a:pt x="119" y="71"/>
                  <a:pt x="119" y="71"/>
                </a:cubicBezTo>
                <a:cubicBezTo>
                  <a:pt x="119" y="71"/>
                  <a:pt x="119" y="71"/>
                  <a:pt x="118" y="71"/>
                </a:cubicBezTo>
                <a:cubicBezTo>
                  <a:pt x="119" y="71"/>
                  <a:pt x="119" y="71"/>
                  <a:pt x="119" y="71"/>
                </a:cubicBezTo>
                <a:cubicBezTo>
                  <a:pt x="119" y="71"/>
                  <a:pt x="119" y="70"/>
                  <a:pt x="119" y="70"/>
                </a:cubicBezTo>
                <a:cubicBezTo>
                  <a:pt x="118" y="70"/>
                  <a:pt x="118" y="70"/>
                  <a:pt x="118" y="70"/>
                </a:cubicBezTo>
                <a:cubicBezTo>
                  <a:pt x="118" y="70"/>
                  <a:pt x="118" y="70"/>
                  <a:pt x="118" y="70"/>
                </a:cubicBezTo>
                <a:cubicBezTo>
                  <a:pt x="118" y="70"/>
                  <a:pt x="118" y="69"/>
                  <a:pt x="118" y="69"/>
                </a:cubicBezTo>
                <a:cubicBezTo>
                  <a:pt x="118" y="70"/>
                  <a:pt x="118" y="69"/>
                  <a:pt x="118" y="69"/>
                </a:cubicBezTo>
                <a:cubicBezTo>
                  <a:pt x="118" y="69"/>
                  <a:pt x="118" y="69"/>
                  <a:pt x="118" y="69"/>
                </a:cubicBezTo>
                <a:cubicBezTo>
                  <a:pt x="118" y="69"/>
                  <a:pt x="118" y="69"/>
                  <a:pt x="118" y="69"/>
                </a:cubicBezTo>
                <a:cubicBezTo>
                  <a:pt x="118" y="69"/>
                  <a:pt x="118" y="69"/>
                  <a:pt x="118" y="69"/>
                </a:cubicBezTo>
                <a:cubicBezTo>
                  <a:pt x="118" y="69"/>
                  <a:pt x="118" y="68"/>
                  <a:pt x="118" y="68"/>
                </a:cubicBezTo>
                <a:cubicBezTo>
                  <a:pt x="118" y="68"/>
                  <a:pt x="118" y="68"/>
                  <a:pt x="118" y="67"/>
                </a:cubicBezTo>
                <a:cubicBezTo>
                  <a:pt x="118" y="67"/>
                  <a:pt x="119" y="67"/>
                  <a:pt x="119" y="67"/>
                </a:cubicBezTo>
                <a:cubicBezTo>
                  <a:pt x="119" y="67"/>
                  <a:pt x="119" y="67"/>
                  <a:pt x="119" y="67"/>
                </a:cubicBezTo>
                <a:cubicBezTo>
                  <a:pt x="119" y="67"/>
                  <a:pt x="118" y="67"/>
                  <a:pt x="118" y="67"/>
                </a:cubicBezTo>
                <a:cubicBezTo>
                  <a:pt x="118" y="67"/>
                  <a:pt x="118" y="67"/>
                  <a:pt x="118" y="67"/>
                </a:cubicBezTo>
                <a:cubicBezTo>
                  <a:pt x="119" y="67"/>
                  <a:pt x="119" y="66"/>
                  <a:pt x="119" y="66"/>
                </a:cubicBezTo>
                <a:cubicBezTo>
                  <a:pt x="120" y="66"/>
                  <a:pt x="120" y="66"/>
                  <a:pt x="120" y="66"/>
                </a:cubicBezTo>
                <a:cubicBezTo>
                  <a:pt x="120" y="66"/>
                  <a:pt x="121" y="66"/>
                  <a:pt x="121" y="66"/>
                </a:cubicBezTo>
                <a:cubicBezTo>
                  <a:pt x="121" y="66"/>
                  <a:pt x="120" y="66"/>
                  <a:pt x="120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5"/>
                  <a:pt x="121" y="65"/>
                  <a:pt x="122" y="65"/>
                </a:cubicBezTo>
                <a:cubicBezTo>
                  <a:pt x="122" y="65"/>
                  <a:pt x="122" y="64"/>
                  <a:pt x="123" y="64"/>
                </a:cubicBezTo>
                <a:cubicBezTo>
                  <a:pt x="123" y="64"/>
                  <a:pt x="123" y="65"/>
                  <a:pt x="123" y="65"/>
                </a:cubicBezTo>
                <a:cubicBezTo>
                  <a:pt x="123" y="65"/>
                  <a:pt x="123" y="65"/>
                  <a:pt x="123" y="65"/>
                </a:cubicBezTo>
                <a:cubicBezTo>
                  <a:pt x="123" y="64"/>
                  <a:pt x="123" y="64"/>
                  <a:pt x="123" y="64"/>
                </a:cubicBezTo>
                <a:cubicBezTo>
                  <a:pt x="123" y="64"/>
                  <a:pt x="124" y="64"/>
                  <a:pt x="124" y="63"/>
                </a:cubicBezTo>
                <a:cubicBezTo>
                  <a:pt x="124" y="63"/>
                  <a:pt x="124" y="63"/>
                  <a:pt x="125" y="62"/>
                </a:cubicBezTo>
                <a:cubicBezTo>
                  <a:pt x="125" y="62"/>
                  <a:pt x="125" y="63"/>
                  <a:pt x="125" y="62"/>
                </a:cubicBezTo>
                <a:cubicBezTo>
                  <a:pt x="125" y="62"/>
                  <a:pt x="125" y="62"/>
                  <a:pt x="125" y="62"/>
                </a:cubicBezTo>
                <a:cubicBezTo>
                  <a:pt x="125" y="62"/>
                  <a:pt x="125" y="62"/>
                  <a:pt x="125" y="62"/>
                </a:cubicBezTo>
                <a:cubicBezTo>
                  <a:pt x="126" y="62"/>
                  <a:pt x="126" y="61"/>
                  <a:pt x="126" y="61"/>
                </a:cubicBezTo>
                <a:cubicBezTo>
                  <a:pt x="126" y="61"/>
                  <a:pt x="126" y="61"/>
                  <a:pt x="127" y="61"/>
                </a:cubicBezTo>
                <a:cubicBezTo>
                  <a:pt x="127" y="61"/>
                  <a:pt x="127" y="61"/>
                  <a:pt x="127" y="61"/>
                </a:cubicBezTo>
                <a:cubicBezTo>
                  <a:pt x="127" y="61"/>
                  <a:pt x="126" y="61"/>
                  <a:pt x="126" y="61"/>
                </a:cubicBezTo>
                <a:cubicBezTo>
                  <a:pt x="127" y="60"/>
                  <a:pt x="127" y="60"/>
                  <a:pt x="127" y="60"/>
                </a:cubicBezTo>
                <a:cubicBezTo>
                  <a:pt x="127" y="60"/>
                  <a:pt x="127" y="59"/>
                  <a:pt x="127" y="59"/>
                </a:cubicBezTo>
                <a:cubicBezTo>
                  <a:pt x="128" y="59"/>
                  <a:pt x="128" y="59"/>
                  <a:pt x="128" y="59"/>
                </a:cubicBezTo>
                <a:cubicBezTo>
                  <a:pt x="128" y="59"/>
                  <a:pt x="128" y="59"/>
                  <a:pt x="128" y="59"/>
                </a:cubicBezTo>
                <a:cubicBezTo>
                  <a:pt x="128" y="59"/>
                  <a:pt x="128" y="59"/>
                  <a:pt x="127" y="59"/>
                </a:cubicBezTo>
                <a:cubicBezTo>
                  <a:pt x="127" y="58"/>
                  <a:pt x="128" y="58"/>
                  <a:pt x="128" y="58"/>
                </a:cubicBezTo>
                <a:cubicBezTo>
                  <a:pt x="128" y="58"/>
                  <a:pt x="128" y="58"/>
                  <a:pt x="128" y="58"/>
                </a:cubicBezTo>
                <a:cubicBezTo>
                  <a:pt x="128" y="58"/>
                  <a:pt x="128" y="58"/>
                  <a:pt x="128" y="58"/>
                </a:cubicBezTo>
                <a:cubicBezTo>
                  <a:pt x="128" y="58"/>
                  <a:pt x="128" y="58"/>
                  <a:pt x="128" y="58"/>
                </a:cubicBezTo>
                <a:cubicBezTo>
                  <a:pt x="128" y="58"/>
                  <a:pt x="128" y="58"/>
                  <a:pt x="128" y="58"/>
                </a:cubicBezTo>
                <a:cubicBezTo>
                  <a:pt x="128" y="57"/>
                  <a:pt x="129" y="57"/>
                  <a:pt x="129" y="57"/>
                </a:cubicBezTo>
                <a:cubicBezTo>
                  <a:pt x="129" y="57"/>
                  <a:pt x="129" y="57"/>
                  <a:pt x="129" y="57"/>
                </a:cubicBezTo>
                <a:cubicBezTo>
                  <a:pt x="129" y="57"/>
                  <a:pt x="129" y="57"/>
                  <a:pt x="129" y="56"/>
                </a:cubicBezTo>
                <a:cubicBezTo>
                  <a:pt x="130" y="56"/>
                  <a:pt x="130" y="57"/>
                  <a:pt x="130" y="57"/>
                </a:cubicBezTo>
                <a:cubicBezTo>
                  <a:pt x="130" y="56"/>
                  <a:pt x="130" y="56"/>
                  <a:pt x="130" y="56"/>
                </a:cubicBezTo>
                <a:cubicBezTo>
                  <a:pt x="130" y="56"/>
                  <a:pt x="130" y="56"/>
                  <a:pt x="130" y="56"/>
                </a:cubicBezTo>
                <a:cubicBezTo>
                  <a:pt x="130" y="56"/>
                  <a:pt x="130" y="56"/>
                  <a:pt x="130" y="56"/>
                </a:cubicBezTo>
                <a:cubicBezTo>
                  <a:pt x="130" y="56"/>
                  <a:pt x="131" y="55"/>
                  <a:pt x="131" y="55"/>
                </a:cubicBezTo>
                <a:cubicBezTo>
                  <a:pt x="131" y="55"/>
                  <a:pt x="131" y="55"/>
                  <a:pt x="131" y="55"/>
                </a:cubicBezTo>
                <a:cubicBezTo>
                  <a:pt x="131" y="56"/>
                  <a:pt x="131" y="56"/>
                  <a:pt x="131" y="56"/>
                </a:cubicBezTo>
                <a:cubicBezTo>
                  <a:pt x="131" y="56"/>
                  <a:pt x="131" y="56"/>
                  <a:pt x="131" y="56"/>
                </a:cubicBezTo>
                <a:cubicBezTo>
                  <a:pt x="131" y="56"/>
                  <a:pt x="131" y="56"/>
                  <a:pt x="131" y="55"/>
                </a:cubicBezTo>
                <a:cubicBezTo>
                  <a:pt x="131" y="55"/>
                  <a:pt x="131" y="55"/>
                  <a:pt x="131" y="55"/>
                </a:cubicBezTo>
                <a:cubicBezTo>
                  <a:pt x="132" y="55"/>
                  <a:pt x="132" y="55"/>
                  <a:pt x="132" y="55"/>
                </a:cubicBezTo>
                <a:cubicBezTo>
                  <a:pt x="132" y="55"/>
                  <a:pt x="132" y="55"/>
                  <a:pt x="132" y="55"/>
                </a:cubicBezTo>
                <a:cubicBezTo>
                  <a:pt x="132" y="55"/>
                  <a:pt x="132" y="55"/>
                  <a:pt x="132" y="54"/>
                </a:cubicBezTo>
                <a:cubicBezTo>
                  <a:pt x="132" y="54"/>
                  <a:pt x="132" y="54"/>
                  <a:pt x="132" y="54"/>
                </a:cubicBezTo>
                <a:cubicBezTo>
                  <a:pt x="132" y="54"/>
                  <a:pt x="132" y="54"/>
                  <a:pt x="133" y="54"/>
                </a:cubicBezTo>
                <a:cubicBezTo>
                  <a:pt x="133" y="53"/>
                  <a:pt x="133" y="54"/>
                  <a:pt x="133" y="53"/>
                </a:cubicBezTo>
                <a:cubicBezTo>
                  <a:pt x="133" y="53"/>
                  <a:pt x="134" y="53"/>
                  <a:pt x="134" y="53"/>
                </a:cubicBezTo>
                <a:cubicBezTo>
                  <a:pt x="134" y="53"/>
                  <a:pt x="134" y="53"/>
                  <a:pt x="135" y="53"/>
                </a:cubicBezTo>
                <a:cubicBezTo>
                  <a:pt x="135" y="53"/>
                  <a:pt x="135" y="52"/>
                  <a:pt x="136" y="52"/>
                </a:cubicBezTo>
                <a:cubicBezTo>
                  <a:pt x="136" y="52"/>
                  <a:pt x="136" y="52"/>
                  <a:pt x="136" y="52"/>
                </a:cubicBezTo>
                <a:cubicBezTo>
                  <a:pt x="136" y="52"/>
                  <a:pt x="136" y="52"/>
                  <a:pt x="136" y="52"/>
                </a:cubicBezTo>
                <a:cubicBezTo>
                  <a:pt x="136" y="52"/>
                  <a:pt x="136" y="53"/>
                  <a:pt x="136" y="53"/>
                </a:cubicBezTo>
                <a:cubicBezTo>
                  <a:pt x="136" y="53"/>
                  <a:pt x="136" y="52"/>
                  <a:pt x="136" y="52"/>
                </a:cubicBezTo>
                <a:cubicBezTo>
                  <a:pt x="137" y="52"/>
                  <a:pt x="137" y="52"/>
                  <a:pt x="137" y="51"/>
                </a:cubicBezTo>
                <a:cubicBezTo>
                  <a:pt x="137" y="51"/>
                  <a:pt x="137" y="51"/>
                  <a:pt x="137" y="51"/>
                </a:cubicBezTo>
                <a:cubicBezTo>
                  <a:pt x="137" y="52"/>
                  <a:pt x="137" y="52"/>
                  <a:pt x="138" y="52"/>
                </a:cubicBezTo>
                <a:cubicBezTo>
                  <a:pt x="138" y="50"/>
                  <a:pt x="138" y="51"/>
                  <a:pt x="139" y="51"/>
                </a:cubicBezTo>
                <a:cubicBezTo>
                  <a:pt x="139" y="51"/>
                  <a:pt x="140" y="51"/>
                  <a:pt x="140" y="50"/>
                </a:cubicBezTo>
                <a:cubicBezTo>
                  <a:pt x="140" y="50"/>
                  <a:pt x="140" y="50"/>
                  <a:pt x="140" y="50"/>
                </a:cubicBezTo>
                <a:cubicBezTo>
                  <a:pt x="141" y="50"/>
                  <a:pt x="141" y="49"/>
                  <a:pt x="142" y="50"/>
                </a:cubicBezTo>
                <a:cubicBezTo>
                  <a:pt x="142" y="50"/>
                  <a:pt x="141" y="50"/>
                  <a:pt x="141" y="51"/>
                </a:cubicBezTo>
                <a:cubicBezTo>
                  <a:pt x="141" y="51"/>
                  <a:pt x="141" y="51"/>
                  <a:pt x="142" y="51"/>
                </a:cubicBezTo>
                <a:cubicBezTo>
                  <a:pt x="142" y="51"/>
                  <a:pt x="143" y="50"/>
                  <a:pt x="143" y="49"/>
                </a:cubicBezTo>
                <a:cubicBezTo>
                  <a:pt x="143" y="50"/>
                  <a:pt x="143" y="50"/>
                  <a:pt x="143" y="51"/>
                </a:cubicBezTo>
                <a:cubicBezTo>
                  <a:pt x="144" y="50"/>
                  <a:pt x="144" y="50"/>
                  <a:pt x="144" y="49"/>
                </a:cubicBezTo>
                <a:cubicBezTo>
                  <a:pt x="144" y="49"/>
                  <a:pt x="145" y="49"/>
                  <a:pt x="145" y="49"/>
                </a:cubicBezTo>
                <a:cubicBezTo>
                  <a:pt x="145" y="50"/>
                  <a:pt x="145" y="50"/>
                  <a:pt x="145" y="51"/>
                </a:cubicBezTo>
                <a:cubicBezTo>
                  <a:pt x="145" y="51"/>
                  <a:pt x="145" y="51"/>
                  <a:pt x="145" y="51"/>
                </a:cubicBezTo>
                <a:cubicBezTo>
                  <a:pt x="145" y="50"/>
                  <a:pt x="145" y="50"/>
                  <a:pt x="146" y="50"/>
                </a:cubicBezTo>
                <a:cubicBezTo>
                  <a:pt x="146" y="50"/>
                  <a:pt x="146" y="50"/>
                  <a:pt x="147" y="50"/>
                </a:cubicBezTo>
                <a:cubicBezTo>
                  <a:pt x="147" y="50"/>
                  <a:pt x="147" y="50"/>
                  <a:pt x="148" y="50"/>
                </a:cubicBezTo>
                <a:cubicBezTo>
                  <a:pt x="148" y="50"/>
                  <a:pt x="148" y="50"/>
                  <a:pt x="148" y="50"/>
                </a:cubicBezTo>
                <a:cubicBezTo>
                  <a:pt x="148" y="51"/>
                  <a:pt x="148" y="51"/>
                  <a:pt x="148" y="51"/>
                </a:cubicBezTo>
                <a:cubicBezTo>
                  <a:pt x="147" y="51"/>
                  <a:pt x="147" y="51"/>
                  <a:pt x="146" y="51"/>
                </a:cubicBezTo>
                <a:cubicBezTo>
                  <a:pt x="146" y="52"/>
                  <a:pt x="146" y="52"/>
                  <a:pt x="147" y="52"/>
                </a:cubicBezTo>
                <a:cubicBezTo>
                  <a:pt x="147" y="52"/>
                  <a:pt x="148" y="52"/>
                  <a:pt x="148" y="52"/>
                </a:cubicBezTo>
                <a:cubicBezTo>
                  <a:pt x="148" y="52"/>
                  <a:pt x="149" y="52"/>
                  <a:pt x="149" y="52"/>
                </a:cubicBezTo>
                <a:cubicBezTo>
                  <a:pt x="149" y="52"/>
                  <a:pt x="149" y="52"/>
                  <a:pt x="150" y="52"/>
                </a:cubicBezTo>
                <a:cubicBezTo>
                  <a:pt x="150" y="52"/>
                  <a:pt x="150" y="53"/>
                  <a:pt x="151" y="53"/>
                </a:cubicBezTo>
                <a:cubicBezTo>
                  <a:pt x="151" y="53"/>
                  <a:pt x="151" y="53"/>
                  <a:pt x="151" y="53"/>
                </a:cubicBezTo>
                <a:cubicBezTo>
                  <a:pt x="151" y="53"/>
                  <a:pt x="151" y="53"/>
                  <a:pt x="151" y="53"/>
                </a:cubicBezTo>
                <a:cubicBezTo>
                  <a:pt x="152" y="53"/>
                  <a:pt x="153" y="53"/>
                  <a:pt x="153" y="53"/>
                </a:cubicBezTo>
                <a:cubicBezTo>
                  <a:pt x="154" y="53"/>
                  <a:pt x="154" y="53"/>
                  <a:pt x="155" y="54"/>
                </a:cubicBezTo>
                <a:cubicBezTo>
                  <a:pt x="155" y="54"/>
                  <a:pt x="155" y="54"/>
                  <a:pt x="156" y="54"/>
                </a:cubicBezTo>
                <a:cubicBezTo>
                  <a:pt x="156" y="54"/>
                  <a:pt x="157" y="55"/>
                  <a:pt x="157" y="55"/>
                </a:cubicBezTo>
                <a:cubicBezTo>
                  <a:pt x="158" y="55"/>
                  <a:pt x="158" y="55"/>
                  <a:pt x="159" y="55"/>
                </a:cubicBezTo>
                <a:cubicBezTo>
                  <a:pt x="159" y="56"/>
                  <a:pt x="160" y="56"/>
                  <a:pt x="160" y="56"/>
                </a:cubicBezTo>
                <a:cubicBezTo>
                  <a:pt x="160" y="57"/>
                  <a:pt x="160" y="57"/>
                  <a:pt x="160" y="57"/>
                </a:cubicBezTo>
                <a:cubicBezTo>
                  <a:pt x="160" y="58"/>
                  <a:pt x="160" y="58"/>
                  <a:pt x="159" y="59"/>
                </a:cubicBezTo>
                <a:cubicBezTo>
                  <a:pt x="157" y="60"/>
                  <a:pt x="154" y="59"/>
                  <a:pt x="152" y="58"/>
                </a:cubicBezTo>
                <a:cubicBezTo>
                  <a:pt x="152" y="58"/>
                  <a:pt x="151" y="58"/>
                  <a:pt x="151" y="58"/>
                </a:cubicBezTo>
                <a:cubicBezTo>
                  <a:pt x="151" y="58"/>
                  <a:pt x="151" y="57"/>
                  <a:pt x="150" y="57"/>
                </a:cubicBezTo>
                <a:cubicBezTo>
                  <a:pt x="150" y="58"/>
                  <a:pt x="151" y="58"/>
                  <a:pt x="151" y="59"/>
                </a:cubicBezTo>
                <a:cubicBezTo>
                  <a:pt x="151" y="59"/>
                  <a:pt x="152" y="59"/>
                  <a:pt x="152" y="59"/>
                </a:cubicBezTo>
                <a:cubicBezTo>
                  <a:pt x="153" y="60"/>
                  <a:pt x="153" y="60"/>
                  <a:pt x="152" y="60"/>
                </a:cubicBezTo>
                <a:cubicBezTo>
                  <a:pt x="152" y="61"/>
                  <a:pt x="153" y="62"/>
                  <a:pt x="153" y="63"/>
                </a:cubicBezTo>
                <a:cubicBezTo>
                  <a:pt x="153" y="63"/>
                  <a:pt x="154" y="63"/>
                  <a:pt x="154" y="63"/>
                </a:cubicBezTo>
                <a:cubicBezTo>
                  <a:pt x="154" y="63"/>
                  <a:pt x="154" y="63"/>
                  <a:pt x="154" y="63"/>
                </a:cubicBezTo>
                <a:cubicBezTo>
                  <a:pt x="155" y="63"/>
                  <a:pt x="155" y="63"/>
                  <a:pt x="155" y="63"/>
                </a:cubicBezTo>
                <a:cubicBezTo>
                  <a:pt x="156" y="64"/>
                  <a:pt x="157" y="64"/>
                  <a:pt x="156" y="63"/>
                </a:cubicBezTo>
                <a:cubicBezTo>
                  <a:pt x="156" y="63"/>
                  <a:pt x="156" y="63"/>
                  <a:pt x="156" y="63"/>
                </a:cubicBezTo>
                <a:cubicBezTo>
                  <a:pt x="155" y="62"/>
                  <a:pt x="155" y="62"/>
                  <a:pt x="155" y="62"/>
                </a:cubicBezTo>
                <a:cubicBezTo>
                  <a:pt x="155" y="61"/>
                  <a:pt x="155" y="61"/>
                  <a:pt x="155" y="61"/>
                </a:cubicBezTo>
                <a:cubicBezTo>
                  <a:pt x="156" y="62"/>
                  <a:pt x="157" y="62"/>
                  <a:pt x="158" y="62"/>
                </a:cubicBezTo>
                <a:cubicBezTo>
                  <a:pt x="158" y="62"/>
                  <a:pt x="158" y="62"/>
                  <a:pt x="159" y="62"/>
                </a:cubicBezTo>
                <a:cubicBezTo>
                  <a:pt x="159" y="62"/>
                  <a:pt x="159" y="62"/>
                  <a:pt x="159" y="62"/>
                </a:cubicBezTo>
                <a:cubicBezTo>
                  <a:pt x="160" y="61"/>
                  <a:pt x="159" y="61"/>
                  <a:pt x="159" y="60"/>
                </a:cubicBezTo>
                <a:cubicBezTo>
                  <a:pt x="159" y="59"/>
                  <a:pt x="161" y="60"/>
                  <a:pt x="161" y="59"/>
                </a:cubicBezTo>
                <a:cubicBezTo>
                  <a:pt x="162" y="58"/>
                  <a:pt x="163" y="59"/>
                  <a:pt x="163" y="59"/>
                </a:cubicBezTo>
                <a:cubicBezTo>
                  <a:pt x="163" y="59"/>
                  <a:pt x="163" y="59"/>
                  <a:pt x="163" y="59"/>
                </a:cubicBezTo>
                <a:cubicBezTo>
                  <a:pt x="163" y="59"/>
                  <a:pt x="164" y="59"/>
                  <a:pt x="164" y="59"/>
                </a:cubicBezTo>
                <a:cubicBezTo>
                  <a:pt x="164" y="58"/>
                  <a:pt x="164" y="58"/>
                  <a:pt x="164" y="57"/>
                </a:cubicBezTo>
                <a:cubicBezTo>
                  <a:pt x="163" y="57"/>
                  <a:pt x="163" y="57"/>
                  <a:pt x="163" y="57"/>
                </a:cubicBezTo>
                <a:cubicBezTo>
                  <a:pt x="163" y="57"/>
                  <a:pt x="163" y="57"/>
                  <a:pt x="163" y="57"/>
                </a:cubicBezTo>
                <a:cubicBezTo>
                  <a:pt x="163" y="56"/>
                  <a:pt x="164" y="56"/>
                  <a:pt x="164" y="56"/>
                </a:cubicBezTo>
                <a:cubicBezTo>
                  <a:pt x="164" y="55"/>
                  <a:pt x="163" y="55"/>
                  <a:pt x="163" y="54"/>
                </a:cubicBezTo>
                <a:cubicBezTo>
                  <a:pt x="164" y="54"/>
                  <a:pt x="164" y="55"/>
                  <a:pt x="164" y="55"/>
                </a:cubicBezTo>
                <a:cubicBezTo>
                  <a:pt x="164" y="55"/>
                  <a:pt x="165" y="55"/>
                  <a:pt x="165" y="54"/>
                </a:cubicBezTo>
                <a:cubicBezTo>
                  <a:pt x="166" y="55"/>
                  <a:pt x="166" y="56"/>
                  <a:pt x="166" y="56"/>
                </a:cubicBezTo>
                <a:cubicBezTo>
                  <a:pt x="166" y="56"/>
                  <a:pt x="165" y="56"/>
                  <a:pt x="164" y="57"/>
                </a:cubicBezTo>
                <a:cubicBezTo>
                  <a:pt x="165" y="57"/>
                  <a:pt x="166" y="58"/>
                  <a:pt x="167" y="58"/>
                </a:cubicBezTo>
                <a:cubicBezTo>
                  <a:pt x="167" y="58"/>
                  <a:pt x="167" y="58"/>
                  <a:pt x="168" y="58"/>
                </a:cubicBezTo>
                <a:cubicBezTo>
                  <a:pt x="168" y="57"/>
                  <a:pt x="168" y="57"/>
                  <a:pt x="168" y="56"/>
                </a:cubicBezTo>
                <a:cubicBezTo>
                  <a:pt x="168" y="56"/>
                  <a:pt x="169" y="56"/>
                  <a:pt x="169" y="56"/>
                </a:cubicBezTo>
                <a:cubicBezTo>
                  <a:pt x="170" y="56"/>
                  <a:pt x="171" y="55"/>
                  <a:pt x="171" y="55"/>
                </a:cubicBezTo>
                <a:cubicBezTo>
                  <a:pt x="172" y="55"/>
                  <a:pt x="173" y="55"/>
                  <a:pt x="173" y="54"/>
                </a:cubicBezTo>
                <a:cubicBezTo>
                  <a:pt x="173" y="54"/>
                  <a:pt x="173" y="55"/>
                  <a:pt x="173" y="55"/>
                </a:cubicBezTo>
                <a:cubicBezTo>
                  <a:pt x="173" y="55"/>
                  <a:pt x="173" y="55"/>
                  <a:pt x="173" y="55"/>
                </a:cubicBezTo>
                <a:cubicBezTo>
                  <a:pt x="174" y="55"/>
                  <a:pt x="173" y="54"/>
                  <a:pt x="175" y="54"/>
                </a:cubicBezTo>
                <a:cubicBezTo>
                  <a:pt x="175" y="54"/>
                  <a:pt x="175" y="54"/>
                  <a:pt x="175" y="55"/>
                </a:cubicBezTo>
                <a:cubicBezTo>
                  <a:pt x="175" y="55"/>
                  <a:pt x="175" y="55"/>
                  <a:pt x="174" y="55"/>
                </a:cubicBezTo>
                <a:cubicBezTo>
                  <a:pt x="174" y="55"/>
                  <a:pt x="174" y="55"/>
                  <a:pt x="174" y="55"/>
                </a:cubicBezTo>
                <a:cubicBezTo>
                  <a:pt x="175" y="55"/>
                  <a:pt x="175" y="55"/>
                  <a:pt x="176" y="55"/>
                </a:cubicBezTo>
                <a:cubicBezTo>
                  <a:pt x="176" y="55"/>
                  <a:pt x="176" y="55"/>
                  <a:pt x="176" y="55"/>
                </a:cubicBezTo>
                <a:cubicBezTo>
                  <a:pt x="176" y="55"/>
                  <a:pt x="176" y="55"/>
                  <a:pt x="177" y="54"/>
                </a:cubicBezTo>
                <a:cubicBezTo>
                  <a:pt x="177" y="54"/>
                  <a:pt x="178" y="54"/>
                  <a:pt x="178" y="54"/>
                </a:cubicBezTo>
                <a:cubicBezTo>
                  <a:pt x="178" y="54"/>
                  <a:pt x="179" y="55"/>
                  <a:pt x="179" y="54"/>
                </a:cubicBezTo>
                <a:cubicBezTo>
                  <a:pt x="179" y="54"/>
                  <a:pt x="179" y="54"/>
                  <a:pt x="180" y="54"/>
                </a:cubicBezTo>
                <a:cubicBezTo>
                  <a:pt x="180" y="54"/>
                  <a:pt x="181" y="54"/>
                  <a:pt x="181" y="54"/>
                </a:cubicBezTo>
                <a:cubicBezTo>
                  <a:pt x="181" y="54"/>
                  <a:pt x="181" y="54"/>
                  <a:pt x="181" y="54"/>
                </a:cubicBezTo>
                <a:cubicBezTo>
                  <a:pt x="181" y="55"/>
                  <a:pt x="181" y="55"/>
                  <a:pt x="182" y="55"/>
                </a:cubicBezTo>
                <a:cubicBezTo>
                  <a:pt x="182" y="55"/>
                  <a:pt x="182" y="54"/>
                  <a:pt x="182" y="54"/>
                </a:cubicBezTo>
                <a:cubicBezTo>
                  <a:pt x="183" y="54"/>
                  <a:pt x="183" y="54"/>
                  <a:pt x="183" y="53"/>
                </a:cubicBezTo>
                <a:cubicBezTo>
                  <a:pt x="183" y="53"/>
                  <a:pt x="183" y="53"/>
                  <a:pt x="183" y="52"/>
                </a:cubicBezTo>
                <a:cubicBezTo>
                  <a:pt x="183" y="52"/>
                  <a:pt x="183" y="52"/>
                  <a:pt x="183" y="52"/>
                </a:cubicBezTo>
                <a:cubicBezTo>
                  <a:pt x="183" y="52"/>
                  <a:pt x="183" y="52"/>
                  <a:pt x="183" y="52"/>
                </a:cubicBezTo>
                <a:cubicBezTo>
                  <a:pt x="184" y="52"/>
                  <a:pt x="185" y="52"/>
                  <a:pt x="186" y="52"/>
                </a:cubicBezTo>
                <a:cubicBezTo>
                  <a:pt x="188" y="53"/>
                  <a:pt x="190" y="54"/>
                  <a:pt x="192" y="55"/>
                </a:cubicBezTo>
                <a:cubicBezTo>
                  <a:pt x="192" y="55"/>
                  <a:pt x="192" y="55"/>
                  <a:pt x="192" y="55"/>
                </a:cubicBezTo>
                <a:cubicBezTo>
                  <a:pt x="192" y="55"/>
                  <a:pt x="193" y="54"/>
                  <a:pt x="193" y="54"/>
                </a:cubicBezTo>
                <a:cubicBezTo>
                  <a:pt x="192" y="54"/>
                  <a:pt x="192" y="54"/>
                  <a:pt x="192" y="53"/>
                </a:cubicBezTo>
                <a:cubicBezTo>
                  <a:pt x="191" y="53"/>
                  <a:pt x="192" y="53"/>
                  <a:pt x="192" y="52"/>
                </a:cubicBezTo>
                <a:cubicBezTo>
                  <a:pt x="191" y="52"/>
                  <a:pt x="190" y="52"/>
                  <a:pt x="190" y="52"/>
                </a:cubicBezTo>
                <a:cubicBezTo>
                  <a:pt x="190" y="51"/>
                  <a:pt x="191" y="51"/>
                  <a:pt x="191" y="50"/>
                </a:cubicBezTo>
                <a:cubicBezTo>
                  <a:pt x="190" y="50"/>
                  <a:pt x="190" y="50"/>
                  <a:pt x="190" y="50"/>
                </a:cubicBezTo>
                <a:cubicBezTo>
                  <a:pt x="190" y="49"/>
                  <a:pt x="191" y="48"/>
                  <a:pt x="192" y="48"/>
                </a:cubicBezTo>
                <a:cubicBezTo>
                  <a:pt x="192" y="47"/>
                  <a:pt x="192" y="47"/>
                  <a:pt x="192" y="47"/>
                </a:cubicBezTo>
                <a:cubicBezTo>
                  <a:pt x="192" y="47"/>
                  <a:pt x="192" y="47"/>
                  <a:pt x="192" y="46"/>
                </a:cubicBezTo>
                <a:cubicBezTo>
                  <a:pt x="189" y="44"/>
                  <a:pt x="186" y="42"/>
                  <a:pt x="183" y="40"/>
                </a:cubicBezTo>
                <a:cubicBezTo>
                  <a:pt x="183" y="40"/>
                  <a:pt x="183" y="40"/>
                  <a:pt x="183" y="40"/>
                </a:cubicBezTo>
                <a:cubicBezTo>
                  <a:pt x="183" y="40"/>
                  <a:pt x="183" y="40"/>
                  <a:pt x="183" y="40"/>
                </a:cubicBezTo>
                <a:cubicBezTo>
                  <a:pt x="183" y="40"/>
                  <a:pt x="183" y="41"/>
                  <a:pt x="183" y="41"/>
                </a:cubicBezTo>
                <a:cubicBezTo>
                  <a:pt x="182" y="41"/>
                  <a:pt x="182" y="41"/>
                  <a:pt x="182" y="41"/>
                </a:cubicBezTo>
                <a:cubicBezTo>
                  <a:pt x="182" y="41"/>
                  <a:pt x="181" y="41"/>
                  <a:pt x="181" y="41"/>
                </a:cubicBezTo>
                <a:cubicBezTo>
                  <a:pt x="181" y="41"/>
                  <a:pt x="181" y="41"/>
                  <a:pt x="181" y="41"/>
                </a:cubicBezTo>
                <a:cubicBezTo>
                  <a:pt x="181" y="41"/>
                  <a:pt x="180" y="41"/>
                  <a:pt x="181" y="41"/>
                </a:cubicBezTo>
                <a:cubicBezTo>
                  <a:pt x="181" y="41"/>
                  <a:pt x="181" y="42"/>
                  <a:pt x="181" y="42"/>
                </a:cubicBezTo>
                <a:cubicBezTo>
                  <a:pt x="181" y="42"/>
                  <a:pt x="181" y="42"/>
                  <a:pt x="181" y="42"/>
                </a:cubicBezTo>
                <a:cubicBezTo>
                  <a:pt x="181" y="42"/>
                  <a:pt x="180" y="42"/>
                  <a:pt x="180" y="42"/>
                </a:cubicBezTo>
                <a:cubicBezTo>
                  <a:pt x="180" y="42"/>
                  <a:pt x="180" y="42"/>
                  <a:pt x="179" y="42"/>
                </a:cubicBezTo>
                <a:cubicBezTo>
                  <a:pt x="179" y="42"/>
                  <a:pt x="179" y="42"/>
                  <a:pt x="179" y="42"/>
                </a:cubicBezTo>
                <a:cubicBezTo>
                  <a:pt x="179" y="42"/>
                  <a:pt x="179" y="42"/>
                  <a:pt x="179" y="43"/>
                </a:cubicBezTo>
                <a:cubicBezTo>
                  <a:pt x="179" y="43"/>
                  <a:pt x="179" y="43"/>
                  <a:pt x="180" y="43"/>
                </a:cubicBezTo>
                <a:cubicBezTo>
                  <a:pt x="180" y="43"/>
                  <a:pt x="180" y="43"/>
                  <a:pt x="180" y="43"/>
                </a:cubicBezTo>
                <a:cubicBezTo>
                  <a:pt x="179" y="43"/>
                  <a:pt x="179" y="44"/>
                  <a:pt x="179" y="44"/>
                </a:cubicBezTo>
                <a:cubicBezTo>
                  <a:pt x="178" y="44"/>
                  <a:pt x="178" y="44"/>
                  <a:pt x="177" y="44"/>
                </a:cubicBezTo>
                <a:cubicBezTo>
                  <a:pt x="176" y="43"/>
                  <a:pt x="176" y="44"/>
                  <a:pt x="175" y="43"/>
                </a:cubicBezTo>
                <a:cubicBezTo>
                  <a:pt x="175" y="43"/>
                  <a:pt x="175" y="43"/>
                  <a:pt x="175" y="43"/>
                </a:cubicBezTo>
                <a:cubicBezTo>
                  <a:pt x="176" y="43"/>
                  <a:pt x="176" y="42"/>
                  <a:pt x="177" y="42"/>
                </a:cubicBezTo>
                <a:cubicBezTo>
                  <a:pt x="177" y="42"/>
                  <a:pt x="177" y="42"/>
                  <a:pt x="177" y="42"/>
                </a:cubicBezTo>
                <a:cubicBezTo>
                  <a:pt x="177" y="42"/>
                  <a:pt x="177" y="42"/>
                  <a:pt x="177" y="42"/>
                </a:cubicBezTo>
                <a:cubicBezTo>
                  <a:pt x="177" y="42"/>
                  <a:pt x="177" y="42"/>
                  <a:pt x="177" y="42"/>
                </a:cubicBezTo>
                <a:cubicBezTo>
                  <a:pt x="177" y="41"/>
                  <a:pt x="178" y="41"/>
                  <a:pt x="178" y="41"/>
                </a:cubicBezTo>
                <a:cubicBezTo>
                  <a:pt x="178" y="41"/>
                  <a:pt x="178" y="41"/>
                  <a:pt x="178" y="41"/>
                </a:cubicBezTo>
                <a:cubicBezTo>
                  <a:pt x="178" y="40"/>
                  <a:pt x="178" y="40"/>
                  <a:pt x="178" y="40"/>
                </a:cubicBezTo>
                <a:cubicBezTo>
                  <a:pt x="178" y="40"/>
                  <a:pt x="179" y="40"/>
                  <a:pt x="179" y="39"/>
                </a:cubicBezTo>
                <a:cubicBezTo>
                  <a:pt x="179" y="39"/>
                  <a:pt x="179" y="40"/>
                  <a:pt x="179" y="40"/>
                </a:cubicBezTo>
                <a:cubicBezTo>
                  <a:pt x="180" y="39"/>
                  <a:pt x="180" y="39"/>
                  <a:pt x="181" y="38"/>
                </a:cubicBezTo>
                <a:cubicBezTo>
                  <a:pt x="165" y="29"/>
                  <a:pt x="147" y="24"/>
                  <a:pt x="128" y="24"/>
                </a:cubicBezTo>
                <a:cubicBezTo>
                  <a:pt x="112" y="24"/>
                  <a:pt x="97" y="28"/>
                  <a:pt x="83" y="34"/>
                </a:cubicBezTo>
                <a:moveTo>
                  <a:pt x="84" y="39"/>
                </a:moveTo>
                <a:cubicBezTo>
                  <a:pt x="84" y="39"/>
                  <a:pt x="84" y="39"/>
                  <a:pt x="84" y="39"/>
                </a:cubicBezTo>
                <a:cubicBezTo>
                  <a:pt x="84" y="39"/>
                  <a:pt x="84" y="39"/>
                  <a:pt x="84" y="39"/>
                </a:cubicBezTo>
                <a:cubicBezTo>
                  <a:pt x="84" y="39"/>
                  <a:pt x="84" y="39"/>
                  <a:pt x="84" y="39"/>
                </a:cubicBezTo>
                <a:cubicBezTo>
                  <a:pt x="84" y="39"/>
                  <a:pt x="84" y="39"/>
                  <a:pt x="84" y="39"/>
                </a:cubicBezTo>
                <a:moveTo>
                  <a:pt x="174" y="99"/>
                </a:moveTo>
                <a:cubicBezTo>
                  <a:pt x="174" y="99"/>
                  <a:pt x="174" y="99"/>
                  <a:pt x="173" y="99"/>
                </a:cubicBezTo>
                <a:cubicBezTo>
                  <a:pt x="173" y="99"/>
                  <a:pt x="173" y="98"/>
                  <a:pt x="173" y="98"/>
                </a:cubicBezTo>
                <a:cubicBezTo>
                  <a:pt x="174" y="98"/>
                  <a:pt x="174" y="98"/>
                  <a:pt x="174" y="97"/>
                </a:cubicBezTo>
                <a:cubicBezTo>
                  <a:pt x="174" y="97"/>
                  <a:pt x="173" y="97"/>
                  <a:pt x="173" y="97"/>
                </a:cubicBezTo>
                <a:cubicBezTo>
                  <a:pt x="173" y="97"/>
                  <a:pt x="173" y="97"/>
                  <a:pt x="172" y="97"/>
                </a:cubicBezTo>
                <a:cubicBezTo>
                  <a:pt x="172" y="97"/>
                  <a:pt x="172" y="97"/>
                  <a:pt x="172" y="97"/>
                </a:cubicBezTo>
                <a:cubicBezTo>
                  <a:pt x="172" y="96"/>
                  <a:pt x="172" y="96"/>
                  <a:pt x="172" y="95"/>
                </a:cubicBezTo>
                <a:cubicBezTo>
                  <a:pt x="171" y="95"/>
                  <a:pt x="171" y="95"/>
                  <a:pt x="171" y="95"/>
                </a:cubicBezTo>
                <a:cubicBezTo>
                  <a:pt x="171" y="95"/>
                  <a:pt x="171" y="95"/>
                  <a:pt x="171" y="95"/>
                </a:cubicBezTo>
                <a:cubicBezTo>
                  <a:pt x="171" y="95"/>
                  <a:pt x="171" y="95"/>
                  <a:pt x="171" y="95"/>
                </a:cubicBezTo>
                <a:cubicBezTo>
                  <a:pt x="171" y="95"/>
                  <a:pt x="172" y="95"/>
                  <a:pt x="172" y="95"/>
                </a:cubicBezTo>
                <a:cubicBezTo>
                  <a:pt x="172" y="95"/>
                  <a:pt x="172" y="95"/>
                  <a:pt x="172" y="95"/>
                </a:cubicBezTo>
                <a:cubicBezTo>
                  <a:pt x="172" y="95"/>
                  <a:pt x="172" y="94"/>
                  <a:pt x="172" y="94"/>
                </a:cubicBezTo>
                <a:cubicBezTo>
                  <a:pt x="172" y="94"/>
                  <a:pt x="172" y="94"/>
                  <a:pt x="172" y="94"/>
                </a:cubicBezTo>
                <a:cubicBezTo>
                  <a:pt x="172" y="94"/>
                  <a:pt x="172" y="94"/>
                  <a:pt x="172" y="94"/>
                </a:cubicBezTo>
                <a:cubicBezTo>
                  <a:pt x="172" y="94"/>
                  <a:pt x="172" y="93"/>
                  <a:pt x="173" y="93"/>
                </a:cubicBezTo>
                <a:cubicBezTo>
                  <a:pt x="173" y="93"/>
                  <a:pt x="174" y="94"/>
                  <a:pt x="174" y="94"/>
                </a:cubicBezTo>
                <a:cubicBezTo>
                  <a:pt x="174" y="94"/>
                  <a:pt x="174" y="94"/>
                  <a:pt x="174" y="94"/>
                </a:cubicBezTo>
                <a:cubicBezTo>
                  <a:pt x="174" y="93"/>
                  <a:pt x="174" y="93"/>
                  <a:pt x="174" y="93"/>
                </a:cubicBezTo>
                <a:cubicBezTo>
                  <a:pt x="174" y="93"/>
                  <a:pt x="174" y="92"/>
                  <a:pt x="174" y="92"/>
                </a:cubicBezTo>
                <a:cubicBezTo>
                  <a:pt x="174" y="92"/>
                  <a:pt x="174" y="92"/>
                  <a:pt x="174" y="92"/>
                </a:cubicBezTo>
                <a:cubicBezTo>
                  <a:pt x="174" y="92"/>
                  <a:pt x="174" y="91"/>
                  <a:pt x="174" y="91"/>
                </a:cubicBezTo>
                <a:cubicBezTo>
                  <a:pt x="174" y="91"/>
                  <a:pt x="174" y="91"/>
                  <a:pt x="173" y="91"/>
                </a:cubicBezTo>
                <a:cubicBezTo>
                  <a:pt x="173" y="91"/>
                  <a:pt x="173" y="91"/>
                  <a:pt x="173" y="91"/>
                </a:cubicBezTo>
                <a:cubicBezTo>
                  <a:pt x="173" y="91"/>
                  <a:pt x="172" y="91"/>
                  <a:pt x="172" y="91"/>
                </a:cubicBezTo>
                <a:cubicBezTo>
                  <a:pt x="171" y="91"/>
                  <a:pt x="171" y="92"/>
                  <a:pt x="170" y="92"/>
                </a:cubicBezTo>
                <a:cubicBezTo>
                  <a:pt x="170" y="92"/>
                  <a:pt x="170" y="92"/>
                  <a:pt x="170" y="92"/>
                </a:cubicBezTo>
                <a:cubicBezTo>
                  <a:pt x="170" y="92"/>
                  <a:pt x="169" y="92"/>
                  <a:pt x="169" y="92"/>
                </a:cubicBezTo>
                <a:cubicBezTo>
                  <a:pt x="169" y="93"/>
                  <a:pt x="169" y="93"/>
                  <a:pt x="169" y="93"/>
                </a:cubicBezTo>
                <a:cubicBezTo>
                  <a:pt x="169" y="93"/>
                  <a:pt x="169" y="93"/>
                  <a:pt x="169" y="93"/>
                </a:cubicBezTo>
                <a:cubicBezTo>
                  <a:pt x="169" y="93"/>
                  <a:pt x="168" y="93"/>
                  <a:pt x="168" y="93"/>
                </a:cubicBezTo>
                <a:cubicBezTo>
                  <a:pt x="168" y="93"/>
                  <a:pt x="168" y="93"/>
                  <a:pt x="168" y="93"/>
                </a:cubicBezTo>
                <a:cubicBezTo>
                  <a:pt x="168" y="93"/>
                  <a:pt x="167" y="94"/>
                  <a:pt x="167" y="94"/>
                </a:cubicBezTo>
                <a:cubicBezTo>
                  <a:pt x="167" y="94"/>
                  <a:pt x="167" y="94"/>
                  <a:pt x="167" y="95"/>
                </a:cubicBezTo>
                <a:cubicBezTo>
                  <a:pt x="167" y="95"/>
                  <a:pt x="167" y="95"/>
                  <a:pt x="167" y="95"/>
                </a:cubicBezTo>
                <a:cubicBezTo>
                  <a:pt x="167" y="95"/>
                  <a:pt x="167" y="95"/>
                  <a:pt x="167" y="95"/>
                </a:cubicBezTo>
                <a:cubicBezTo>
                  <a:pt x="167" y="95"/>
                  <a:pt x="168" y="96"/>
                  <a:pt x="168" y="96"/>
                </a:cubicBezTo>
                <a:cubicBezTo>
                  <a:pt x="168" y="96"/>
                  <a:pt x="168" y="96"/>
                  <a:pt x="168" y="96"/>
                </a:cubicBezTo>
                <a:cubicBezTo>
                  <a:pt x="168" y="96"/>
                  <a:pt x="168" y="96"/>
                  <a:pt x="168" y="96"/>
                </a:cubicBezTo>
                <a:cubicBezTo>
                  <a:pt x="168" y="96"/>
                  <a:pt x="168" y="96"/>
                  <a:pt x="168" y="96"/>
                </a:cubicBezTo>
                <a:cubicBezTo>
                  <a:pt x="168" y="96"/>
                  <a:pt x="168" y="96"/>
                  <a:pt x="168" y="96"/>
                </a:cubicBezTo>
                <a:cubicBezTo>
                  <a:pt x="168" y="96"/>
                  <a:pt x="167" y="97"/>
                  <a:pt x="168" y="97"/>
                </a:cubicBezTo>
                <a:cubicBezTo>
                  <a:pt x="168" y="97"/>
                  <a:pt x="168" y="97"/>
                  <a:pt x="168" y="97"/>
                </a:cubicBezTo>
                <a:cubicBezTo>
                  <a:pt x="168" y="97"/>
                  <a:pt x="168" y="97"/>
                  <a:pt x="168" y="97"/>
                </a:cubicBezTo>
                <a:cubicBezTo>
                  <a:pt x="168" y="98"/>
                  <a:pt x="168" y="98"/>
                  <a:pt x="169" y="98"/>
                </a:cubicBezTo>
                <a:cubicBezTo>
                  <a:pt x="169" y="98"/>
                  <a:pt x="169" y="98"/>
                  <a:pt x="169" y="98"/>
                </a:cubicBezTo>
                <a:cubicBezTo>
                  <a:pt x="169" y="99"/>
                  <a:pt x="169" y="99"/>
                  <a:pt x="169" y="99"/>
                </a:cubicBezTo>
                <a:cubicBezTo>
                  <a:pt x="170" y="99"/>
                  <a:pt x="170" y="99"/>
                  <a:pt x="170" y="100"/>
                </a:cubicBezTo>
                <a:cubicBezTo>
                  <a:pt x="170" y="100"/>
                  <a:pt x="170" y="100"/>
                  <a:pt x="170" y="100"/>
                </a:cubicBezTo>
                <a:cubicBezTo>
                  <a:pt x="170" y="100"/>
                  <a:pt x="171" y="100"/>
                  <a:pt x="171" y="101"/>
                </a:cubicBezTo>
                <a:cubicBezTo>
                  <a:pt x="171" y="101"/>
                  <a:pt x="171" y="101"/>
                  <a:pt x="171" y="101"/>
                </a:cubicBezTo>
                <a:cubicBezTo>
                  <a:pt x="171" y="101"/>
                  <a:pt x="171" y="101"/>
                  <a:pt x="171" y="101"/>
                </a:cubicBezTo>
                <a:cubicBezTo>
                  <a:pt x="170" y="100"/>
                  <a:pt x="170" y="101"/>
                  <a:pt x="170" y="102"/>
                </a:cubicBezTo>
                <a:cubicBezTo>
                  <a:pt x="170" y="102"/>
                  <a:pt x="170" y="102"/>
                  <a:pt x="170" y="102"/>
                </a:cubicBezTo>
                <a:cubicBezTo>
                  <a:pt x="170" y="102"/>
                  <a:pt x="170" y="102"/>
                  <a:pt x="170" y="102"/>
                </a:cubicBezTo>
                <a:cubicBezTo>
                  <a:pt x="170" y="102"/>
                  <a:pt x="170" y="102"/>
                  <a:pt x="170" y="102"/>
                </a:cubicBezTo>
                <a:cubicBezTo>
                  <a:pt x="170" y="102"/>
                  <a:pt x="170" y="102"/>
                  <a:pt x="169" y="102"/>
                </a:cubicBezTo>
                <a:cubicBezTo>
                  <a:pt x="169" y="102"/>
                  <a:pt x="169" y="102"/>
                  <a:pt x="169" y="102"/>
                </a:cubicBezTo>
                <a:cubicBezTo>
                  <a:pt x="169" y="103"/>
                  <a:pt x="169" y="104"/>
                  <a:pt x="169" y="105"/>
                </a:cubicBezTo>
                <a:cubicBezTo>
                  <a:pt x="170" y="105"/>
                  <a:pt x="170" y="105"/>
                  <a:pt x="171" y="105"/>
                </a:cubicBezTo>
                <a:cubicBezTo>
                  <a:pt x="171" y="106"/>
                  <a:pt x="173" y="106"/>
                  <a:pt x="174" y="106"/>
                </a:cubicBezTo>
                <a:cubicBezTo>
                  <a:pt x="174" y="106"/>
                  <a:pt x="175" y="106"/>
                  <a:pt x="175" y="106"/>
                </a:cubicBezTo>
                <a:cubicBezTo>
                  <a:pt x="175" y="105"/>
                  <a:pt x="175" y="104"/>
                  <a:pt x="175" y="104"/>
                </a:cubicBezTo>
                <a:cubicBezTo>
                  <a:pt x="175" y="104"/>
                  <a:pt x="175" y="104"/>
                  <a:pt x="175" y="103"/>
                </a:cubicBezTo>
                <a:cubicBezTo>
                  <a:pt x="175" y="103"/>
                  <a:pt x="175" y="103"/>
                  <a:pt x="175" y="103"/>
                </a:cubicBezTo>
                <a:cubicBezTo>
                  <a:pt x="175" y="102"/>
                  <a:pt x="175" y="102"/>
                  <a:pt x="175" y="102"/>
                </a:cubicBezTo>
                <a:cubicBezTo>
                  <a:pt x="175" y="102"/>
                  <a:pt x="174" y="102"/>
                  <a:pt x="174" y="102"/>
                </a:cubicBezTo>
                <a:cubicBezTo>
                  <a:pt x="174" y="102"/>
                  <a:pt x="174" y="102"/>
                  <a:pt x="174" y="102"/>
                </a:cubicBezTo>
                <a:cubicBezTo>
                  <a:pt x="174" y="102"/>
                  <a:pt x="174" y="102"/>
                  <a:pt x="174" y="102"/>
                </a:cubicBezTo>
                <a:cubicBezTo>
                  <a:pt x="175" y="102"/>
                  <a:pt x="175" y="102"/>
                  <a:pt x="175" y="102"/>
                </a:cubicBezTo>
                <a:cubicBezTo>
                  <a:pt x="175" y="102"/>
                  <a:pt x="175" y="102"/>
                  <a:pt x="175" y="102"/>
                </a:cubicBezTo>
                <a:cubicBezTo>
                  <a:pt x="175" y="102"/>
                  <a:pt x="175" y="102"/>
                  <a:pt x="175" y="102"/>
                </a:cubicBezTo>
                <a:cubicBezTo>
                  <a:pt x="175" y="101"/>
                  <a:pt x="175" y="101"/>
                  <a:pt x="175" y="101"/>
                </a:cubicBezTo>
                <a:cubicBezTo>
                  <a:pt x="175" y="101"/>
                  <a:pt x="175" y="101"/>
                  <a:pt x="175" y="101"/>
                </a:cubicBezTo>
                <a:cubicBezTo>
                  <a:pt x="174" y="101"/>
                  <a:pt x="174" y="101"/>
                  <a:pt x="174" y="101"/>
                </a:cubicBezTo>
                <a:cubicBezTo>
                  <a:pt x="174" y="101"/>
                  <a:pt x="174" y="100"/>
                  <a:pt x="174" y="100"/>
                </a:cubicBezTo>
                <a:cubicBezTo>
                  <a:pt x="174" y="100"/>
                  <a:pt x="174" y="100"/>
                  <a:pt x="174" y="100"/>
                </a:cubicBezTo>
                <a:cubicBezTo>
                  <a:pt x="174" y="100"/>
                  <a:pt x="175" y="100"/>
                  <a:pt x="175" y="100"/>
                </a:cubicBezTo>
                <a:cubicBezTo>
                  <a:pt x="175" y="100"/>
                  <a:pt x="175" y="100"/>
                  <a:pt x="175" y="100"/>
                </a:cubicBezTo>
                <a:cubicBezTo>
                  <a:pt x="175" y="100"/>
                  <a:pt x="175" y="100"/>
                  <a:pt x="175" y="100"/>
                </a:cubicBezTo>
                <a:cubicBezTo>
                  <a:pt x="175" y="100"/>
                  <a:pt x="175" y="100"/>
                  <a:pt x="175" y="100"/>
                </a:cubicBezTo>
                <a:cubicBezTo>
                  <a:pt x="175" y="100"/>
                  <a:pt x="175" y="100"/>
                  <a:pt x="175" y="100"/>
                </a:cubicBezTo>
                <a:cubicBezTo>
                  <a:pt x="175" y="100"/>
                  <a:pt x="175" y="100"/>
                  <a:pt x="175" y="100"/>
                </a:cubicBezTo>
                <a:cubicBezTo>
                  <a:pt x="176" y="100"/>
                  <a:pt x="176" y="100"/>
                  <a:pt x="176" y="100"/>
                </a:cubicBezTo>
                <a:cubicBezTo>
                  <a:pt x="176" y="100"/>
                  <a:pt x="176" y="100"/>
                  <a:pt x="176" y="100"/>
                </a:cubicBezTo>
                <a:cubicBezTo>
                  <a:pt x="176" y="100"/>
                  <a:pt x="176" y="100"/>
                  <a:pt x="176" y="100"/>
                </a:cubicBezTo>
                <a:cubicBezTo>
                  <a:pt x="176" y="100"/>
                  <a:pt x="176" y="100"/>
                  <a:pt x="176" y="100"/>
                </a:cubicBezTo>
                <a:cubicBezTo>
                  <a:pt x="176" y="99"/>
                  <a:pt x="176" y="99"/>
                  <a:pt x="175" y="99"/>
                </a:cubicBezTo>
                <a:cubicBezTo>
                  <a:pt x="175" y="99"/>
                  <a:pt x="175" y="98"/>
                  <a:pt x="175" y="98"/>
                </a:cubicBezTo>
                <a:cubicBezTo>
                  <a:pt x="175" y="98"/>
                  <a:pt x="174" y="98"/>
                  <a:pt x="174" y="98"/>
                </a:cubicBezTo>
                <a:cubicBezTo>
                  <a:pt x="174" y="99"/>
                  <a:pt x="174" y="99"/>
                  <a:pt x="174" y="100"/>
                </a:cubicBezTo>
                <a:cubicBezTo>
                  <a:pt x="174" y="99"/>
                  <a:pt x="174" y="99"/>
                  <a:pt x="174" y="99"/>
                </a:cubicBezTo>
                <a:cubicBezTo>
                  <a:pt x="174" y="99"/>
                  <a:pt x="174" y="99"/>
                  <a:pt x="174" y="99"/>
                </a:cubicBezTo>
                <a:cubicBezTo>
                  <a:pt x="174" y="99"/>
                  <a:pt x="174" y="99"/>
                  <a:pt x="174" y="99"/>
                </a:cubicBezTo>
                <a:moveTo>
                  <a:pt x="143" y="99"/>
                </a:moveTo>
                <a:cubicBezTo>
                  <a:pt x="143" y="99"/>
                  <a:pt x="143" y="99"/>
                  <a:pt x="143" y="99"/>
                </a:cubicBezTo>
                <a:cubicBezTo>
                  <a:pt x="143" y="99"/>
                  <a:pt x="143" y="99"/>
                  <a:pt x="143" y="99"/>
                </a:cubicBezTo>
                <a:cubicBezTo>
                  <a:pt x="143" y="99"/>
                  <a:pt x="143" y="99"/>
                  <a:pt x="143" y="99"/>
                </a:cubicBezTo>
                <a:cubicBezTo>
                  <a:pt x="143" y="99"/>
                  <a:pt x="143" y="99"/>
                  <a:pt x="143" y="99"/>
                </a:cubicBezTo>
                <a:cubicBezTo>
                  <a:pt x="143" y="99"/>
                  <a:pt x="143" y="99"/>
                  <a:pt x="143" y="99"/>
                </a:cubicBezTo>
                <a:moveTo>
                  <a:pt x="177" y="44"/>
                </a:moveTo>
                <a:cubicBezTo>
                  <a:pt x="178" y="44"/>
                  <a:pt x="178" y="44"/>
                  <a:pt x="178" y="44"/>
                </a:cubicBezTo>
                <a:cubicBezTo>
                  <a:pt x="178" y="46"/>
                  <a:pt x="177" y="45"/>
                  <a:pt x="177" y="47"/>
                </a:cubicBezTo>
                <a:cubicBezTo>
                  <a:pt x="177" y="48"/>
                  <a:pt x="177" y="49"/>
                  <a:pt x="178" y="49"/>
                </a:cubicBezTo>
                <a:cubicBezTo>
                  <a:pt x="178" y="49"/>
                  <a:pt x="179" y="49"/>
                  <a:pt x="179" y="50"/>
                </a:cubicBezTo>
                <a:cubicBezTo>
                  <a:pt x="178" y="50"/>
                  <a:pt x="178" y="50"/>
                  <a:pt x="177" y="50"/>
                </a:cubicBezTo>
                <a:cubicBezTo>
                  <a:pt x="177" y="50"/>
                  <a:pt x="177" y="50"/>
                  <a:pt x="176" y="50"/>
                </a:cubicBezTo>
                <a:cubicBezTo>
                  <a:pt x="176" y="50"/>
                  <a:pt x="176" y="50"/>
                  <a:pt x="176" y="50"/>
                </a:cubicBezTo>
                <a:cubicBezTo>
                  <a:pt x="175" y="50"/>
                  <a:pt x="175" y="50"/>
                  <a:pt x="175" y="50"/>
                </a:cubicBezTo>
                <a:cubicBezTo>
                  <a:pt x="175" y="49"/>
                  <a:pt x="175" y="49"/>
                  <a:pt x="175" y="49"/>
                </a:cubicBezTo>
                <a:cubicBezTo>
                  <a:pt x="175" y="49"/>
                  <a:pt x="175" y="49"/>
                  <a:pt x="176" y="49"/>
                </a:cubicBezTo>
                <a:cubicBezTo>
                  <a:pt x="175" y="49"/>
                  <a:pt x="174" y="48"/>
                  <a:pt x="174" y="48"/>
                </a:cubicBezTo>
                <a:cubicBezTo>
                  <a:pt x="173" y="48"/>
                  <a:pt x="173" y="48"/>
                  <a:pt x="172" y="48"/>
                </a:cubicBezTo>
                <a:cubicBezTo>
                  <a:pt x="172" y="48"/>
                  <a:pt x="172" y="48"/>
                  <a:pt x="172" y="48"/>
                </a:cubicBezTo>
                <a:cubicBezTo>
                  <a:pt x="172" y="47"/>
                  <a:pt x="172" y="47"/>
                  <a:pt x="172" y="47"/>
                </a:cubicBezTo>
                <a:cubicBezTo>
                  <a:pt x="173" y="47"/>
                  <a:pt x="173" y="47"/>
                  <a:pt x="173" y="47"/>
                </a:cubicBezTo>
                <a:cubicBezTo>
                  <a:pt x="174" y="47"/>
                  <a:pt x="174" y="46"/>
                  <a:pt x="174" y="46"/>
                </a:cubicBezTo>
                <a:cubicBezTo>
                  <a:pt x="174" y="46"/>
                  <a:pt x="174" y="46"/>
                  <a:pt x="173" y="45"/>
                </a:cubicBezTo>
                <a:cubicBezTo>
                  <a:pt x="173" y="45"/>
                  <a:pt x="174" y="45"/>
                  <a:pt x="174" y="45"/>
                </a:cubicBezTo>
                <a:cubicBezTo>
                  <a:pt x="174" y="45"/>
                  <a:pt x="174" y="45"/>
                  <a:pt x="174" y="45"/>
                </a:cubicBezTo>
                <a:cubicBezTo>
                  <a:pt x="175" y="44"/>
                  <a:pt x="175" y="44"/>
                  <a:pt x="175" y="44"/>
                </a:cubicBezTo>
                <a:cubicBezTo>
                  <a:pt x="176" y="44"/>
                  <a:pt x="177" y="44"/>
                  <a:pt x="177" y="44"/>
                </a:cubicBezTo>
                <a:moveTo>
                  <a:pt x="143" y="29"/>
                </a:moveTo>
                <a:cubicBezTo>
                  <a:pt x="142" y="29"/>
                  <a:pt x="142" y="29"/>
                  <a:pt x="142" y="30"/>
                </a:cubicBezTo>
                <a:cubicBezTo>
                  <a:pt x="141" y="30"/>
                  <a:pt x="141" y="30"/>
                  <a:pt x="141" y="30"/>
                </a:cubicBezTo>
                <a:cubicBezTo>
                  <a:pt x="140" y="30"/>
                  <a:pt x="140" y="30"/>
                  <a:pt x="140" y="30"/>
                </a:cubicBezTo>
                <a:cubicBezTo>
                  <a:pt x="139" y="30"/>
                  <a:pt x="138" y="30"/>
                  <a:pt x="137" y="30"/>
                </a:cubicBezTo>
                <a:cubicBezTo>
                  <a:pt x="137" y="30"/>
                  <a:pt x="137" y="30"/>
                  <a:pt x="137" y="30"/>
                </a:cubicBezTo>
                <a:cubicBezTo>
                  <a:pt x="137" y="29"/>
                  <a:pt x="137" y="29"/>
                  <a:pt x="138" y="28"/>
                </a:cubicBezTo>
                <a:cubicBezTo>
                  <a:pt x="138" y="28"/>
                  <a:pt x="138" y="28"/>
                  <a:pt x="138" y="28"/>
                </a:cubicBezTo>
                <a:cubicBezTo>
                  <a:pt x="136" y="28"/>
                  <a:pt x="134" y="29"/>
                  <a:pt x="133" y="28"/>
                </a:cubicBezTo>
                <a:cubicBezTo>
                  <a:pt x="133" y="28"/>
                  <a:pt x="133" y="28"/>
                  <a:pt x="133" y="28"/>
                </a:cubicBezTo>
                <a:cubicBezTo>
                  <a:pt x="134" y="28"/>
                  <a:pt x="134" y="28"/>
                  <a:pt x="134" y="27"/>
                </a:cubicBezTo>
                <a:cubicBezTo>
                  <a:pt x="135" y="27"/>
                  <a:pt x="135" y="27"/>
                  <a:pt x="135" y="26"/>
                </a:cubicBezTo>
                <a:cubicBezTo>
                  <a:pt x="135" y="26"/>
                  <a:pt x="136" y="27"/>
                  <a:pt x="136" y="27"/>
                </a:cubicBezTo>
                <a:cubicBezTo>
                  <a:pt x="137" y="28"/>
                  <a:pt x="137" y="27"/>
                  <a:pt x="138" y="28"/>
                </a:cubicBezTo>
                <a:cubicBezTo>
                  <a:pt x="138" y="28"/>
                  <a:pt x="138" y="27"/>
                  <a:pt x="138" y="27"/>
                </a:cubicBezTo>
                <a:cubicBezTo>
                  <a:pt x="139" y="27"/>
                  <a:pt x="139" y="27"/>
                  <a:pt x="139" y="26"/>
                </a:cubicBezTo>
                <a:cubicBezTo>
                  <a:pt x="139" y="27"/>
                  <a:pt x="139" y="27"/>
                  <a:pt x="139" y="28"/>
                </a:cubicBezTo>
                <a:cubicBezTo>
                  <a:pt x="139" y="28"/>
                  <a:pt x="139" y="28"/>
                  <a:pt x="139" y="28"/>
                </a:cubicBezTo>
                <a:cubicBezTo>
                  <a:pt x="140" y="27"/>
                  <a:pt x="140" y="27"/>
                  <a:pt x="141" y="27"/>
                </a:cubicBezTo>
                <a:cubicBezTo>
                  <a:pt x="141" y="27"/>
                  <a:pt x="141" y="27"/>
                  <a:pt x="141" y="27"/>
                </a:cubicBezTo>
                <a:cubicBezTo>
                  <a:pt x="141" y="27"/>
                  <a:pt x="141" y="27"/>
                  <a:pt x="141" y="27"/>
                </a:cubicBezTo>
                <a:cubicBezTo>
                  <a:pt x="142" y="27"/>
                  <a:pt x="142" y="27"/>
                  <a:pt x="143" y="27"/>
                </a:cubicBezTo>
                <a:cubicBezTo>
                  <a:pt x="143" y="27"/>
                  <a:pt x="143" y="28"/>
                  <a:pt x="144" y="28"/>
                </a:cubicBezTo>
                <a:cubicBezTo>
                  <a:pt x="144" y="28"/>
                  <a:pt x="144" y="28"/>
                  <a:pt x="144" y="28"/>
                </a:cubicBezTo>
                <a:cubicBezTo>
                  <a:pt x="144" y="28"/>
                  <a:pt x="144" y="28"/>
                  <a:pt x="144" y="28"/>
                </a:cubicBezTo>
                <a:lnTo>
                  <a:pt x="143" y="29"/>
                </a:lnTo>
                <a:close/>
                <a:moveTo>
                  <a:pt x="134" y="30"/>
                </a:moveTo>
                <a:cubicBezTo>
                  <a:pt x="135" y="30"/>
                  <a:pt x="135" y="30"/>
                  <a:pt x="135" y="30"/>
                </a:cubicBezTo>
                <a:cubicBezTo>
                  <a:pt x="136" y="30"/>
                  <a:pt x="136" y="31"/>
                  <a:pt x="136" y="31"/>
                </a:cubicBezTo>
                <a:cubicBezTo>
                  <a:pt x="136" y="31"/>
                  <a:pt x="136" y="31"/>
                  <a:pt x="136" y="31"/>
                </a:cubicBezTo>
                <a:cubicBezTo>
                  <a:pt x="135" y="31"/>
                  <a:pt x="135" y="32"/>
                  <a:pt x="135" y="32"/>
                </a:cubicBezTo>
                <a:cubicBezTo>
                  <a:pt x="134" y="32"/>
                  <a:pt x="134" y="33"/>
                  <a:pt x="134" y="33"/>
                </a:cubicBezTo>
                <a:cubicBezTo>
                  <a:pt x="134" y="34"/>
                  <a:pt x="134" y="34"/>
                  <a:pt x="134" y="34"/>
                </a:cubicBezTo>
                <a:cubicBezTo>
                  <a:pt x="133" y="34"/>
                  <a:pt x="133" y="34"/>
                  <a:pt x="133" y="34"/>
                </a:cubicBezTo>
                <a:cubicBezTo>
                  <a:pt x="132" y="35"/>
                  <a:pt x="132" y="35"/>
                  <a:pt x="132" y="36"/>
                </a:cubicBezTo>
                <a:cubicBezTo>
                  <a:pt x="132" y="36"/>
                  <a:pt x="132" y="36"/>
                  <a:pt x="132" y="36"/>
                </a:cubicBezTo>
                <a:cubicBezTo>
                  <a:pt x="131" y="36"/>
                  <a:pt x="129" y="35"/>
                  <a:pt x="129" y="35"/>
                </a:cubicBezTo>
                <a:cubicBezTo>
                  <a:pt x="129" y="35"/>
                  <a:pt x="129" y="35"/>
                  <a:pt x="129" y="35"/>
                </a:cubicBezTo>
                <a:cubicBezTo>
                  <a:pt x="129" y="34"/>
                  <a:pt x="129" y="34"/>
                  <a:pt x="129" y="34"/>
                </a:cubicBezTo>
                <a:cubicBezTo>
                  <a:pt x="130" y="34"/>
                  <a:pt x="131" y="34"/>
                  <a:pt x="132" y="34"/>
                </a:cubicBezTo>
                <a:cubicBezTo>
                  <a:pt x="131" y="34"/>
                  <a:pt x="131" y="33"/>
                  <a:pt x="131" y="33"/>
                </a:cubicBezTo>
                <a:cubicBezTo>
                  <a:pt x="130" y="33"/>
                  <a:pt x="130" y="34"/>
                  <a:pt x="129" y="34"/>
                </a:cubicBezTo>
                <a:cubicBezTo>
                  <a:pt x="128" y="34"/>
                  <a:pt x="128" y="33"/>
                  <a:pt x="128" y="33"/>
                </a:cubicBezTo>
                <a:cubicBezTo>
                  <a:pt x="128" y="33"/>
                  <a:pt x="128" y="33"/>
                  <a:pt x="128" y="33"/>
                </a:cubicBezTo>
                <a:cubicBezTo>
                  <a:pt x="129" y="33"/>
                  <a:pt x="131" y="33"/>
                  <a:pt x="131" y="32"/>
                </a:cubicBezTo>
                <a:cubicBezTo>
                  <a:pt x="131" y="32"/>
                  <a:pt x="131" y="32"/>
                  <a:pt x="131" y="32"/>
                </a:cubicBezTo>
                <a:cubicBezTo>
                  <a:pt x="131" y="32"/>
                  <a:pt x="130" y="31"/>
                  <a:pt x="130" y="31"/>
                </a:cubicBezTo>
                <a:cubicBezTo>
                  <a:pt x="129" y="31"/>
                  <a:pt x="129" y="32"/>
                  <a:pt x="128" y="32"/>
                </a:cubicBezTo>
                <a:cubicBezTo>
                  <a:pt x="127" y="33"/>
                  <a:pt x="126" y="31"/>
                  <a:pt x="126" y="31"/>
                </a:cubicBezTo>
                <a:cubicBezTo>
                  <a:pt x="126" y="31"/>
                  <a:pt x="126" y="31"/>
                  <a:pt x="127" y="30"/>
                </a:cubicBezTo>
                <a:cubicBezTo>
                  <a:pt x="127" y="30"/>
                  <a:pt x="126" y="30"/>
                  <a:pt x="126" y="30"/>
                </a:cubicBezTo>
                <a:cubicBezTo>
                  <a:pt x="126" y="30"/>
                  <a:pt x="126" y="30"/>
                  <a:pt x="125" y="30"/>
                </a:cubicBezTo>
                <a:cubicBezTo>
                  <a:pt x="125" y="30"/>
                  <a:pt x="125" y="29"/>
                  <a:pt x="125" y="29"/>
                </a:cubicBezTo>
                <a:cubicBezTo>
                  <a:pt x="125" y="29"/>
                  <a:pt x="125" y="29"/>
                  <a:pt x="126" y="29"/>
                </a:cubicBezTo>
                <a:cubicBezTo>
                  <a:pt x="126" y="29"/>
                  <a:pt x="126" y="29"/>
                  <a:pt x="127" y="29"/>
                </a:cubicBezTo>
                <a:cubicBezTo>
                  <a:pt x="127" y="29"/>
                  <a:pt x="127" y="28"/>
                  <a:pt x="128" y="28"/>
                </a:cubicBezTo>
                <a:cubicBezTo>
                  <a:pt x="128" y="29"/>
                  <a:pt x="128" y="29"/>
                  <a:pt x="128" y="29"/>
                </a:cubicBezTo>
                <a:cubicBezTo>
                  <a:pt x="128" y="29"/>
                  <a:pt x="128" y="30"/>
                  <a:pt x="129" y="30"/>
                </a:cubicBezTo>
                <a:cubicBezTo>
                  <a:pt x="129" y="30"/>
                  <a:pt x="129" y="30"/>
                  <a:pt x="129" y="30"/>
                </a:cubicBezTo>
                <a:cubicBezTo>
                  <a:pt x="129" y="29"/>
                  <a:pt x="129" y="29"/>
                  <a:pt x="129" y="29"/>
                </a:cubicBezTo>
                <a:cubicBezTo>
                  <a:pt x="129" y="28"/>
                  <a:pt x="129" y="28"/>
                  <a:pt x="129" y="29"/>
                </a:cubicBezTo>
                <a:cubicBezTo>
                  <a:pt x="130" y="29"/>
                  <a:pt x="130" y="30"/>
                  <a:pt x="131" y="30"/>
                </a:cubicBezTo>
                <a:cubicBezTo>
                  <a:pt x="131" y="30"/>
                  <a:pt x="131" y="30"/>
                  <a:pt x="131" y="30"/>
                </a:cubicBezTo>
                <a:cubicBezTo>
                  <a:pt x="131" y="30"/>
                  <a:pt x="130" y="29"/>
                  <a:pt x="131" y="28"/>
                </a:cubicBezTo>
                <a:cubicBezTo>
                  <a:pt x="131" y="28"/>
                  <a:pt x="131" y="28"/>
                  <a:pt x="131" y="28"/>
                </a:cubicBezTo>
                <a:cubicBezTo>
                  <a:pt x="131" y="28"/>
                  <a:pt x="132" y="28"/>
                  <a:pt x="132" y="28"/>
                </a:cubicBezTo>
                <a:cubicBezTo>
                  <a:pt x="133" y="28"/>
                  <a:pt x="133" y="28"/>
                  <a:pt x="133" y="28"/>
                </a:cubicBezTo>
                <a:cubicBezTo>
                  <a:pt x="133" y="28"/>
                  <a:pt x="133" y="28"/>
                  <a:pt x="133" y="28"/>
                </a:cubicBezTo>
                <a:cubicBezTo>
                  <a:pt x="133" y="29"/>
                  <a:pt x="133" y="29"/>
                  <a:pt x="133" y="29"/>
                </a:cubicBezTo>
                <a:cubicBezTo>
                  <a:pt x="133" y="30"/>
                  <a:pt x="133" y="30"/>
                  <a:pt x="133" y="30"/>
                </a:cubicBezTo>
                <a:cubicBezTo>
                  <a:pt x="133" y="29"/>
                  <a:pt x="133" y="29"/>
                  <a:pt x="134" y="29"/>
                </a:cubicBezTo>
                <a:cubicBezTo>
                  <a:pt x="134" y="29"/>
                  <a:pt x="134" y="30"/>
                  <a:pt x="134" y="30"/>
                </a:cubicBezTo>
                <a:moveTo>
                  <a:pt x="112" y="85"/>
                </a:moveTo>
                <a:cubicBezTo>
                  <a:pt x="112" y="85"/>
                  <a:pt x="112" y="85"/>
                  <a:pt x="112" y="85"/>
                </a:cubicBezTo>
                <a:cubicBezTo>
                  <a:pt x="113" y="85"/>
                  <a:pt x="114" y="85"/>
                  <a:pt x="114" y="85"/>
                </a:cubicBezTo>
                <a:cubicBezTo>
                  <a:pt x="114" y="85"/>
                  <a:pt x="114" y="85"/>
                  <a:pt x="114" y="85"/>
                </a:cubicBezTo>
                <a:cubicBezTo>
                  <a:pt x="114" y="85"/>
                  <a:pt x="114" y="85"/>
                  <a:pt x="114" y="85"/>
                </a:cubicBezTo>
                <a:cubicBezTo>
                  <a:pt x="113" y="85"/>
                  <a:pt x="113" y="85"/>
                  <a:pt x="113" y="85"/>
                </a:cubicBezTo>
                <a:cubicBezTo>
                  <a:pt x="113" y="85"/>
                  <a:pt x="113" y="86"/>
                  <a:pt x="112" y="86"/>
                </a:cubicBezTo>
                <a:cubicBezTo>
                  <a:pt x="112" y="86"/>
                  <a:pt x="112" y="86"/>
                  <a:pt x="112" y="86"/>
                </a:cubicBezTo>
                <a:cubicBezTo>
                  <a:pt x="111" y="86"/>
                  <a:pt x="111" y="86"/>
                  <a:pt x="111" y="86"/>
                </a:cubicBezTo>
                <a:cubicBezTo>
                  <a:pt x="111" y="86"/>
                  <a:pt x="111" y="86"/>
                  <a:pt x="111" y="86"/>
                </a:cubicBezTo>
                <a:cubicBezTo>
                  <a:pt x="110" y="86"/>
                  <a:pt x="110" y="86"/>
                  <a:pt x="110" y="86"/>
                </a:cubicBezTo>
                <a:cubicBezTo>
                  <a:pt x="110" y="86"/>
                  <a:pt x="110" y="86"/>
                  <a:pt x="110" y="86"/>
                </a:cubicBezTo>
                <a:cubicBezTo>
                  <a:pt x="109" y="86"/>
                  <a:pt x="109" y="86"/>
                  <a:pt x="108" y="86"/>
                </a:cubicBezTo>
                <a:cubicBezTo>
                  <a:pt x="108" y="87"/>
                  <a:pt x="108" y="86"/>
                  <a:pt x="107" y="86"/>
                </a:cubicBezTo>
                <a:cubicBezTo>
                  <a:pt x="107" y="86"/>
                  <a:pt x="107" y="86"/>
                  <a:pt x="107" y="86"/>
                </a:cubicBezTo>
                <a:cubicBezTo>
                  <a:pt x="106" y="86"/>
                  <a:pt x="106" y="87"/>
                  <a:pt x="106" y="87"/>
                </a:cubicBezTo>
                <a:cubicBezTo>
                  <a:pt x="106" y="87"/>
                  <a:pt x="106" y="87"/>
                  <a:pt x="106" y="87"/>
                </a:cubicBezTo>
                <a:cubicBezTo>
                  <a:pt x="106" y="87"/>
                  <a:pt x="105" y="87"/>
                  <a:pt x="105" y="87"/>
                </a:cubicBezTo>
                <a:cubicBezTo>
                  <a:pt x="105" y="87"/>
                  <a:pt x="105" y="87"/>
                  <a:pt x="105" y="86"/>
                </a:cubicBezTo>
                <a:cubicBezTo>
                  <a:pt x="106" y="86"/>
                  <a:pt x="107" y="86"/>
                  <a:pt x="107" y="85"/>
                </a:cubicBezTo>
                <a:cubicBezTo>
                  <a:pt x="107" y="85"/>
                  <a:pt x="107" y="85"/>
                  <a:pt x="107" y="85"/>
                </a:cubicBezTo>
                <a:cubicBezTo>
                  <a:pt x="108" y="85"/>
                  <a:pt x="108" y="85"/>
                  <a:pt x="108" y="85"/>
                </a:cubicBezTo>
                <a:cubicBezTo>
                  <a:pt x="108" y="85"/>
                  <a:pt x="109" y="84"/>
                  <a:pt x="109" y="84"/>
                </a:cubicBezTo>
                <a:cubicBezTo>
                  <a:pt x="109" y="84"/>
                  <a:pt x="108" y="85"/>
                  <a:pt x="108" y="85"/>
                </a:cubicBezTo>
                <a:cubicBezTo>
                  <a:pt x="108" y="85"/>
                  <a:pt x="108" y="85"/>
                  <a:pt x="108" y="85"/>
                </a:cubicBezTo>
                <a:cubicBezTo>
                  <a:pt x="108" y="85"/>
                  <a:pt x="108" y="85"/>
                  <a:pt x="108" y="85"/>
                </a:cubicBezTo>
                <a:cubicBezTo>
                  <a:pt x="108" y="84"/>
                  <a:pt x="107" y="84"/>
                  <a:pt x="107" y="84"/>
                </a:cubicBezTo>
                <a:cubicBezTo>
                  <a:pt x="107" y="84"/>
                  <a:pt x="107" y="84"/>
                  <a:pt x="106" y="84"/>
                </a:cubicBezTo>
                <a:cubicBezTo>
                  <a:pt x="106" y="84"/>
                  <a:pt x="106" y="84"/>
                  <a:pt x="106" y="84"/>
                </a:cubicBezTo>
                <a:cubicBezTo>
                  <a:pt x="106" y="84"/>
                  <a:pt x="106" y="84"/>
                  <a:pt x="106" y="84"/>
                </a:cubicBezTo>
                <a:cubicBezTo>
                  <a:pt x="106" y="84"/>
                  <a:pt x="107" y="84"/>
                  <a:pt x="107" y="83"/>
                </a:cubicBezTo>
                <a:cubicBezTo>
                  <a:pt x="107" y="83"/>
                  <a:pt x="107" y="83"/>
                  <a:pt x="107" y="82"/>
                </a:cubicBezTo>
                <a:cubicBezTo>
                  <a:pt x="107" y="82"/>
                  <a:pt x="107" y="82"/>
                  <a:pt x="107" y="82"/>
                </a:cubicBezTo>
                <a:cubicBezTo>
                  <a:pt x="107" y="82"/>
                  <a:pt x="107" y="82"/>
                  <a:pt x="107" y="82"/>
                </a:cubicBezTo>
                <a:cubicBezTo>
                  <a:pt x="107" y="82"/>
                  <a:pt x="107" y="82"/>
                  <a:pt x="107" y="82"/>
                </a:cubicBezTo>
                <a:cubicBezTo>
                  <a:pt x="107" y="82"/>
                  <a:pt x="108" y="82"/>
                  <a:pt x="109" y="82"/>
                </a:cubicBezTo>
                <a:cubicBezTo>
                  <a:pt x="109" y="82"/>
                  <a:pt x="109" y="82"/>
                  <a:pt x="109" y="82"/>
                </a:cubicBezTo>
                <a:cubicBezTo>
                  <a:pt x="108" y="81"/>
                  <a:pt x="109" y="81"/>
                  <a:pt x="109" y="80"/>
                </a:cubicBezTo>
                <a:cubicBezTo>
                  <a:pt x="109" y="80"/>
                  <a:pt x="109" y="80"/>
                  <a:pt x="109" y="80"/>
                </a:cubicBezTo>
                <a:cubicBezTo>
                  <a:pt x="108" y="80"/>
                  <a:pt x="108" y="80"/>
                  <a:pt x="108" y="80"/>
                </a:cubicBezTo>
                <a:cubicBezTo>
                  <a:pt x="108" y="80"/>
                  <a:pt x="108" y="80"/>
                  <a:pt x="108" y="80"/>
                </a:cubicBezTo>
                <a:cubicBezTo>
                  <a:pt x="108" y="80"/>
                  <a:pt x="108" y="79"/>
                  <a:pt x="108" y="79"/>
                </a:cubicBezTo>
                <a:cubicBezTo>
                  <a:pt x="108" y="79"/>
                  <a:pt x="108" y="79"/>
                  <a:pt x="107" y="79"/>
                </a:cubicBezTo>
                <a:cubicBezTo>
                  <a:pt x="107" y="79"/>
                  <a:pt x="107" y="79"/>
                  <a:pt x="107" y="79"/>
                </a:cubicBezTo>
                <a:cubicBezTo>
                  <a:pt x="107" y="79"/>
                  <a:pt x="107" y="79"/>
                  <a:pt x="107" y="79"/>
                </a:cubicBezTo>
                <a:cubicBezTo>
                  <a:pt x="106" y="79"/>
                  <a:pt x="106" y="79"/>
                  <a:pt x="106" y="79"/>
                </a:cubicBezTo>
                <a:cubicBezTo>
                  <a:pt x="106" y="79"/>
                  <a:pt x="107" y="78"/>
                  <a:pt x="107" y="78"/>
                </a:cubicBezTo>
                <a:cubicBezTo>
                  <a:pt x="106" y="78"/>
                  <a:pt x="106" y="78"/>
                  <a:pt x="106" y="78"/>
                </a:cubicBezTo>
                <a:cubicBezTo>
                  <a:pt x="106" y="78"/>
                  <a:pt x="107" y="78"/>
                  <a:pt x="107" y="77"/>
                </a:cubicBezTo>
                <a:cubicBezTo>
                  <a:pt x="107" y="77"/>
                  <a:pt x="107" y="77"/>
                  <a:pt x="107" y="77"/>
                </a:cubicBezTo>
                <a:cubicBezTo>
                  <a:pt x="106" y="77"/>
                  <a:pt x="106" y="77"/>
                  <a:pt x="106" y="77"/>
                </a:cubicBezTo>
                <a:cubicBezTo>
                  <a:pt x="106" y="77"/>
                  <a:pt x="106" y="77"/>
                  <a:pt x="106" y="78"/>
                </a:cubicBezTo>
                <a:cubicBezTo>
                  <a:pt x="106" y="78"/>
                  <a:pt x="106" y="78"/>
                  <a:pt x="106" y="78"/>
                </a:cubicBezTo>
                <a:cubicBezTo>
                  <a:pt x="105" y="77"/>
                  <a:pt x="106" y="77"/>
                  <a:pt x="106" y="76"/>
                </a:cubicBezTo>
                <a:cubicBezTo>
                  <a:pt x="106" y="76"/>
                  <a:pt x="106" y="76"/>
                  <a:pt x="106" y="76"/>
                </a:cubicBezTo>
                <a:cubicBezTo>
                  <a:pt x="106" y="76"/>
                  <a:pt x="106" y="76"/>
                  <a:pt x="106" y="76"/>
                </a:cubicBezTo>
                <a:cubicBezTo>
                  <a:pt x="105" y="76"/>
                  <a:pt x="105" y="76"/>
                  <a:pt x="105" y="77"/>
                </a:cubicBezTo>
                <a:cubicBezTo>
                  <a:pt x="105" y="77"/>
                  <a:pt x="105" y="77"/>
                  <a:pt x="105" y="76"/>
                </a:cubicBezTo>
                <a:cubicBezTo>
                  <a:pt x="105" y="76"/>
                  <a:pt x="105" y="76"/>
                  <a:pt x="105" y="76"/>
                </a:cubicBezTo>
                <a:cubicBezTo>
                  <a:pt x="105" y="75"/>
                  <a:pt x="105" y="75"/>
                  <a:pt x="105" y="75"/>
                </a:cubicBezTo>
                <a:cubicBezTo>
                  <a:pt x="105" y="75"/>
                  <a:pt x="106" y="75"/>
                  <a:pt x="106" y="75"/>
                </a:cubicBezTo>
                <a:cubicBezTo>
                  <a:pt x="106" y="75"/>
                  <a:pt x="105" y="75"/>
                  <a:pt x="105" y="75"/>
                </a:cubicBezTo>
                <a:cubicBezTo>
                  <a:pt x="105" y="74"/>
                  <a:pt x="105" y="74"/>
                  <a:pt x="106" y="74"/>
                </a:cubicBezTo>
                <a:cubicBezTo>
                  <a:pt x="106" y="74"/>
                  <a:pt x="106" y="74"/>
                  <a:pt x="106" y="74"/>
                </a:cubicBezTo>
                <a:cubicBezTo>
                  <a:pt x="106" y="74"/>
                  <a:pt x="106" y="74"/>
                  <a:pt x="106" y="74"/>
                </a:cubicBezTo>
                <a:cubicBezTo>
                  <a:pt x="106" y="74"/>
                  <a:pt x="106" y="74"/>
                  <a:pt x="106" y="74"/>
                </a:cubicBezTo>
                <a:cubicBezTo>
                  <a:pt x="106" y="73"/>
                  <a:pt x="106" y="73"/>
                  <a:pt x="106" y="73"/>
                </a:cubicBezTo>
                <a:cubicBezTo>
                  <a:pt x="106" y="73"/>
                  <a:pt x="106" y="73"/>
                  <a:pt x="106" y="73"/>
                </a:cubicBezTo>
                <a:cubicBezTo>
                  <a:pt x="106" y="73"/>
                  <a:pt x="107" y="73"/>
                  <a:pt x="107" y="73"/>
                </a:cubicBezTo>
                <a:cubicBezTo>
                  <a:pt x="107" y="73"/>
                  <a:pt x="108" y="73"/>
                  <a:pt x="108" y="73"/>
                </a:cubicBezTo>
                <a:cubicBezTo>
                  <a:pt x="108" y="73"/>
                  <a:pt x="109" y="73"/>
                  <a:pt x="108" y="73"/>
                </a:cubicBezTo>
                <a:cubicBezTo>
                  <a:pt x="108" y="74"/>
                  <a:pt x="107" y="74"/>
                  <a:pt x="107" y="75"/>
                </a:cubicBezTo>
                <a:cubicBezTo>
                  <a:pt x="107" y="75"/>
                  <a:pt x="107" y="75"/>
                  <a:pt x="107" y="75"/>
                </a:cubicBezTo>
                <a:cubicBezTo>
                  <a:pt x="108" y="75"/>
                  <a:pt x="109" y="74"/>
                  <a:pt x="110" y="75"/>
                </a:cubicBezTo>
                <a:cubicBezTo>
                  <a:pt x="110" y="75"/>
                  <a:pt x="110" y="75"/>
                  <a:pt x="110" y="75"/>
                </a:cubicBezTo>
                <a:cubicBezTo>
                  <a:pt x="109" y="76"/>
                  <a:pt x="109" y="77"/>
                  <a:pt x="108" y="77"/>
                </a:cubicBezTo>
                <a:cubicBezTo>
                  <a:pt x="108" y="77"/>
                  <a:pt x="108" y="77"/>
                  <a:pt x="108" y="77"/>
                </a:cubicBezTo>
                <a:cubicBezTo>
                  <a:pt x="109" y="77"/>
                  <a:pt x="109" y="77"/>
                  <a:pt x="109" y="77"/>
                </a:cubicBezTo>
                <a:cubicBezTo>
                  <a:pt x="109" y="77"/>
                  <a:pt x="109" y="77"/>
                  <a:pt x="109" y="77"/>
                </a:cubicBezTo>
                <a:cubicBezTo>
                  <a:pt x="109" y="77"/>
                  <a:pt x="108" y="77"/>
                  <a:pt x="108" y="77"/>
                </a:cubicBezTo>
                <a:cubicBezTo>
                  <a:pt x="108" y="77"/>
                  <a:pt x="108" y="77"/>
                  <a:pt x="108" y="77"/>
                </a:cubicBezTo>
                <a:cubicBezTo>
                  <a:pt x="108" y="78"/>
                  <a:pt x="108" y="77"/>
                  <a:pt x="109" y="77"/>
                </a:cubicBezTo>
                <a:cubicBezTo>
                  <a:pt x="109" y="77"/>
                  <a:pt x="110" y="78"/>
                  <a:pt x="110" y="78"/>
                </a:cubicBezTo>
                <a:cubicBezTo>
                  <a:pt x="110" y="79"/>
                  <a:pt x="110" y="79"/>
                  <a:pt x="110" y="79"/>
                </a:cubicBezTo>
                <a:cubicBezTo>
                  <a:pt x="111" y="80"/>
                  <a:pt x="111" y="79"/>
                  <a:pt x="111" y="80"/>
                </a:cubicBezTo>
                <a:cubicBezTo>
                  <a:pt x="111" y="80"/>
                  <a:pt x="111" y="80"/>
                  <a:pt x="112" y="80"/>
                </a:cubicBezTo>
                <a:cubicBezTo>
                  <a:pt x="112" y="81"/>
                  <a:pt x="112" y="81"/>
                  <a:pt x="112" y="81"/>
                </a:cubicBezTo>
                <a:cubicBezTo>
                  <a:pt x="112" y="82"/>
                  <a:pt x="113" y="82"/>
                  <a:pt x="112" y="82"/>
                </a:cubicBezTo>
                <a:cubicBezTo>
                  <a:pt x="112" y="82"/>
                  <a:pt x="112" y="83"/>
                  <a:pt x="112" y="83"/>
                </a:cubicBezTo>
                <a:cubicBezTo>
                  <a:pt x="113" y="82"/>
                  <a:pt x="114" y="82"/>
                  <a:pt x="114" y="83"/>
                </a:cubicBezTo>
                <a:cubicBezTo>
                  <a:pt x="114" y="83"/>
                  <a:pt x="114" y="83"/>
                  <a:pt x="114" y="83"/>
                </a:cubicBezTo>
                <a:cubicBezTo>
                  <a:pt x="114" y="84"/>
                  <a:pt x="113" y="84"/>
                  <a:pt x="112" y="85"/>
                </a:cubicBezTo>
                <a:moveTo>
                  <a:pt x="106" y="78"/>
                </a:moveTo>
                <a:cubicBezTo>
                  <a:pt x="106" y="78"/>
                  <a:pt x="106" y="78"/>
                  <a:pt x="106" y="78"/>
                </a:cubicBezTo>
                <a:cubicBezTo>
                  <a:pt x="106" y="78"/>
                  <a:pt x="106" y="78"/>
                  <a:pt x="105" y="78"/>
                </a:cubicBezTo>
                <a:cubicBezTo>
                  <a:pt x="105" y="78"/>
                  <a:pt x="105" y="78"/>
                  <a:pt x="105" y="78"/>
                </a:cubicBezTo>
                <a:cubicBezTo>
                  <a:pt x="105" y="78"/>
                  <a:pt x="105" y="78"/>
                  <a:pt x="105" y="78"/>
                </a:cubicBezTo>
                <a:cubicBezTo>
                  <a:pt x="105" y="78"/>
                  <a:pt x="105" y="78"/>
                  <a:pt x="106" y="78"/>
                </a:cubicBezTo>
                <a:moveTo>
                  <a:pt x="105" y="80"/>
                </a:moveTo>
                <a:cubicBezTo>
                  <a:pt x="105" y="80"/>
                  <a:pt x="105" y="81"/>
                  <a:pt x="104" y="81"/>
                </a:cubicBezTo>
                <a:cubicBezTo>
                  <a:pt x="105" y="81"/>
                  <a:pt x="105" y="82"/>
                  <a:pt x="105" y="82"/>
                </a:cubicBezTo>
                <a:cubicBezTo>
                  <a:pt x="105" y="83"/>
                  <a:pt x="105" y="83"/>
                  <a:pt x="105" y="83"/>
                </a:cubicBezTo>
                <a:cubicBezTo>
                  <a:pt x="104" y="83"/>
                  <a:pt x="104" y="83"/>
                  <a:pt x="104" y="83"/>
                </a:cubicBezTo>
                <a:cubicBezTo>
                  <a:pt x="104" y="83"/>
                  <a:pt x="104" y="83"/>
                  <a:pt x="104" y="84"/>
                </a:cubicBezTo>
                <a:cubicBezTo>
                  <a:pt x="104" y="84"/>
                  <a:pt x="103" y="84"/>
                  <a:pt x="103" y="84"/>
                </a:cubicBezTo>
                <a:cubicBezTo>
                  <a:pt x="103" y="84"/>
                  <a:pt x="102" y="84"/>
                  <a:pt x="102" y="84"/>
                </a:cubicBezTo>
                <a:cubicBezTo>
                  <a:pt x="102" y="84"/>
                  <a:pt x="102" y="84"/>
                  <a:pt x="102" y="84"/>
                </a:cubicBezTo>
                <a:cubicBezTo>
                  <a:pt x="101" y="84"/>
                  <a:pt x="101" y="85"/>
                  <a:pt x="101" y="85"/>
                </a:cubicBezTo>
                <a:cubicBezTo>
                  <a:pt x="101" y="84"/>
                  <a:pt x="101" y="84"/>
                  <a:pt x="101" y="84"/>
                </a:cubicBezTo>
                <a:cubicBezTo>
                  <a:pt x="100" y="84"/>
                  <a:pt x="100" y="84"/>
                  <a:pt x="100" y="84"/>
                </a:cubicBezTo>
                <a:cubicBezTo>
                  <a:pt x="100" y="84"/>
                  <a:pt x="100" y="84"/>
                  <a:pt x="100" y="84"/>
                </a:cubicBezTo>
                <a:cubicBezTo>
                  <a:pt x="100" y="84"/>
                  <a:pt x="100" y="84"/>
                  <a:pt x="100" y="84"/>
                </a:cubicBezTo>
                <a:cubicBezTo>
                  <a:pt x="100" y="84"/>
                  <a:pt x="100" y="84"/>
                  <a:pt x="100" y="84"/>
                </a:cubicBezTo>
                <a:cubicBezTo>
                  <a:pt x="100" y="84"/>
                  <a:pt x="100" y="84"/>
                  <a:pt x="100" y="84"/>
                </a:cubicBezTo>
                <a:cubicBezTo>
                  <a:pt x="100" y="83"/>
                  <a:pt x="100" y="83"/>
                  <a:pt x="100" y="83"/>
                </a:cubicBezTo>
                <a:cubicBezTo>
                  <a:pt x="100" y="83"/>
                  <a:pt x="100" y="83"/>
                  <a:pt x="101" y="83"/>
                </a:cubicBezTo>
                <a:cubicBezTo>
                  <a:pt x="101" y="83"/>
                  <a:pt x="101" y="83"/>
                  <a:pt x="101" y="83"/>
                </a:cubicBezTo>
                <a:cubicBezTo>
                  <a:pt x="101" y="83"/>
                  <a:pt x="101" y="83"/>
                  <a:pt x="101" y="83"/>
                </a:cubicBezTo>
                <a:cubicBezTo>
                  <a:pt x="101" y="83"/>
                  <a:pt x="101" y="83"/>
                  <a:pt x="101" y="83"/>
                </a:cubicBezTo>
                <a:cubicBezTo>
                  <a:pt x="101" y="83"/>
                  <a:pt x="101" y="83"/>
                  <a:pt x="101" y="83"/>
                </a:cubicBezTo>
                <a:cubicBezTo>
                  <a:pt x="101" y="83"/>
                  <a:pt x="101" y="82"/>
                  <a:pt x="101" y="82"/>
                </a:cubicBezTo>
                <a:cubicBezTo>
                  <a:pt x="101" y="82"/>
                  <a:pt x="101" y="82"/>
                  <a:pt x="101" y="82"/>
                </a:cubicBezTo>
                <a:cubicBezTo>
                  <a:pt x="101" y="82"/>
                  <a:pt x="101" y="82"/>
                  <a:pt x="102" y="82"/>
                </a:cubicBezTo>
                <a:cubicBezTo>
                  <a:pt x="102" y="82"/>
                  <a:pt x="102" y="82"/>
                  <a:pt x="102" y="82"/>
                </a:cubicBezTo>
                <a:cubicBezTo>
                  <a:pt x="101" y="82"/>
                  <a:pt x="100" y="82"/>
                  <a:pt x="100" y="81"/>
                </a:cubicBezTo>
                <a:cubicBezTo>
                  <a:pt x="100" y="81"/>
                  <a:pt x="100" y="81"/>
                  <a:pt x="100" y="81"/>
                </a:cubicBezTo>
                <a:cubicBezTo>
                  <a:pt x="100" y="81"/>
                  <a:pt x="100" y="81"/>
                  <a:pt x="100" y="81"/>
                </a:cubicBezTo>
                <a:cubicBezTo>
                  <a:pt x="100" y="81"/>
                  <a:pt x="100" y="81"/>
                  <a:pt x="101" y="81"/>
                </a:cubicBezTo>
                <a:cubicBezTo>
                  <a:pt x="100" y="81"/>
                  <a:pt x="101" y="81"/>
                  <a:pt x="101" y="81"/>
                </a:cubicBezTo>
                <a:cubicBezTo>
                  <a:pt x="101" y="81"/>
                  <a:pt x="101" y="81"/>
                  <a:pt x="101" y="81"/>
                </a:cubicBezTo>
                <a:cubicBezTo>
                  <a:pt x="100" y="81"/>
                  <a:pt x="100" y="81"/>
                  <a:pt x="100" y="81"/>
                </a:cubicBezTo>
                <a:cubicBezTo>
                  <a:pt x="100" y="81"/>
                  <a:pt x="100" y="81"/>
                  <a:pt x="100" y="81"/>
                </a:cubicBezTo>
                <a:cubicBezTo>
                  <a:pt x="100" y="80"/>
                  <a:pt x="100" y="80"/>
                  <a:pt x="100" y="80"/>
                </a:cubicBezTo>
                <a:cubicBezTo>
                  <a:pt x="101" y="80"/>
                  <a:pt x="101" y="80"/>
                  <a:pt x="102" y="80"/>
                </a:cubicBezTo>
                <a:cubicBezTo>
                  <a:pt x="102" y="80"/>
                  <a:pt x="102" y="80"/>
                  <a:pt x="102" y="80"/>
                </a:cubicBezTo>
                <a:cubicBezTo>
                  <a:pt x="102" y="80"/>
                  <a:pt x="102" y="80"/>
                  <a:pt x="102" y="79"/>
                </a:cubicBezTo>
                <a:cubicBezTo>
                  <a:pt x="102" y="79"/>
                  <a:pt x="102" y="79"/>
                  <a:pt x="102" y="79"/>
                </a:cubicBezTo>
                <a:cubicBezTo>
                  <a:pt x="102" y="79"/>
                  <a:pt x="102" y="79"/>
                  <a:pt x="102" y="79"/>
                </a:cubicBezTo>
                <a:cubicBezTo>
                  <a:pt x="102" y="79"/>
                  <a:pt x="102" y="79"/>
                  <a:pt x="102" y="79"/>
                </a:cubicBezTo>
                <a:cubicBezTo>
                  <a:pt x="102" y="79"/>
                  <a:pt x="102" y="79"/>
                  <a:pt x="103" y="78"/>
                </a:cubicBezTo>
                <a:cubicBezTo>
                  <a:pt x="103" y="79"/>
                  <a:pt x="103" y="79"/>
                  <a:pt x="103" y="79"/>
                </a:cubicBezTo>
                <a:cubicBezTo>
                  <a:pt x="104" y="79"/>
                  <a:pt x="105" y="78"/>
                  <a:pt x="105" y="79"/>
                </a:cubicBezTo>
                <a:cubicBezTo>
                  <a:pt x="105" y="79"/>
                  <a:pt x="105" y="80"/>
                  <a:pt x="105" y="80"/>
                </a:cubicBezTo>
                <a:moveTo>
                  <a:pt x="100" y="113"/>
                </a:moveTo>
                <a:cubicBezTo>
                  <a:pt x="101" y="112"/>
                  <a:pt x="101" y="112"/>
                  <a:pt x="101" y="112"/>
                </a:cubicBezTo>
                <a:cubicBezTo>
                  <a:pt x="101" y="112"/>
                  <a:pt x="101" y="111"/>
                  <a:pt x="101" y="111"/>
                </a:cubicBezTo>
                <a:cubicBezTo>
                  <a:pt x="101" y="111"/>
                  <a:pt x="102" y="110"/>
                  <a:pt x="102" y="110"/>
                </a:cubicBezTo>
                <a:cubicBezTo>
                  <a:pt x="103" y="110"/>
                  <a:pt x="104" y="110"/>
                  <a:pt x="104" y="109"/>
                </a:cubicBezTo>
                <a:cubicBezTo>
                  <a:pt x="104" y="109"/>
                  <a:pt x="105" y="107"/>
                  <a:pt x="105" y="107"/>
                </a:cubicBezTo>
                <a:cubicBezTo>
                  <a:pt x="105" y="107"/>
                  <a:pt x="105" y="107"/>
                  <a:pt x="105" y="107"/>
                </a:cubicBezTo>
                <a:cubicBezTo>
                  <a:pt x="106" y="107"/>
                  <a:pt x="106" y="108"/>
                  <a:pt x="107" y="108"/>
                </a:cubicBezTo>
                <a:cubicBezTo>
                  <a:pt x="107" y="108"/>
                  <a:pt x="108" y="107"/>
                  <a:pt x="109" y="107"/>
                </a:cubicBezTo>
                <a:cubicBezTo>
                  <a:pt x="109" y="108"/>
                  <a:pt x="109" y="108"/>
                  <a:pt x="110" y="108"/>
                </a:cubicBezTo>
                <a:cubicBezTo>
                  <a:pt x="110" y="108"/>
                  <a:pt x="110" y="107"/>
                  <a:pt x="111" y="107"/>
                </a:cubicBezTo>
                <a:cubicBezTo>
                  <a:pt x="111" y="107"/>
                  <a:pt x="111" y="107"/>
                  <a:pt x="112" y="107"/>
                </a:cubicBezTo>
                <a:cubicBezTo>
                  <a:pt x="112" y="107"/>
                  <a:pt x="112" y="107"/>
                  <a:pt x="112" y="107"/>
                </a:cubicBezTo>
                <a:cubicBezTo>
                  <a:pt x="112" y="107"/>
                  <a:pt x="112" y="106"/>
                  <a:pt x="113" y="106"/>
                </a:cubicBezTo>
                <a:cubicBezTo>
                  <a:pt x="113" y="106"/>
                  <a:pt x="114" y="106"/>
                  <a:pt x="115" y="106"/>
                </a:cubicBezTo>
                <a:cubicBezTo>
                  <a:pt x="115" y="106"/>
                  <a:pt x="115" y="106"/>
                  <a:pt x="115" y="106"/>
                </a:cubicBezTo>
                <a:cubicBezTo>
                  <a:pt x="115" y="106"/>
                  <a:pt x="116" y="106"/>
                  <a:pt x="116" y="106"/>
                </a:cubicBezTo>
                <a:cubicBezTo>
                  <a:pt x="116" y="106"/>
                  <a:pt x="116" y="106"/>
                  <a:pt x="116" y="105"/>
                </a:cubicBezTo>
                <a:cubicBezTo>
                  <a:pt x="117" y="105"/>
                  <a:pt x="118" y="106"/>
                  <a:pt x="118" y="106"/>
                </a:cubicBezTo>
                <a:cubicBezTo>
                  <a:pt x="119" y="106"/>
                  <a:pt x="119" y="105"/>
                  <a:pt x="119" y="105"/>
                </a:cubicBezTo>
                <a:cubicBezTo>
                  <a:pt x="120" y="105"/>
                  <a:pt x="120" y="105"/>
                  <a:pt x="120" y="105"/>
                </a:cubicBezTo>
                <a:cubicBezTo>
                  <a:pt x="120" y="105"/>
                  <a:pt x="120" y="105"/>
                  <a:pt x="121" y="105"/>
                </a:cubicBezTo>
                <a:cubicBezTo>
                  <a:pt x="121" y="105"/>
                  <a:pt x="121" y="106"/>
                  <a:pt x="121" y="106"/>
                </a:cubicBezTo>
                <a:cubicBezTo>
                  <a:pt x="122" y="106"/>
                  <a:pt x="123" y="105"/>
                  <a:pt x="123" y="105"/>
                </a:cubicBezTo>
                <a:cubicBezTo>
                  <a:pt x="123" y="105"/>
                  <a:pt x="123" y="105"/>
                  <a:pt x="123" y="105"/>
                </a:cubicBezTo>
                <a:cubicBezTo>
                  <a:pt x="123" y="105"/>
                  <a:pt x="124" y="105"/>
                  <a:pt x="124" y="105"/>
                </a:cubicBezTo>
                <a:cubicBezTo>
                  <a:pt x="124" y="105"/>
                  <a:pt x="124" y="105"/>
                  <a:pt x="124" y="106"/>
                </a:cubicBezTo>
                <a:cubicBezTo>
                  <a:pt x="124" y="106"/>
                  <a:pt x="124" y="106"/>
                  <a:pt x="124" y="106"/>
                </a:cubicBezTo>
                <a:cubicBezTo>
                  <a:pt x="124" y="105"/>
                  <a:pt x="125" y="105"/>
                  <a:pt x="125" y="105"/>
                </a:cubicBezTo>
                <a:cubicBezTo>
                  <a:pt x="125" y="106"/>
                  <a:pt x="123" y="106"/>
                  <a:pt x="125" y="107"/>
                </a:cubicBezTo>
                <a:cubicBezTo>
                  <a:pt x="125" y="107"/>
                  <a:pt x="125" y="107"/>
                  <a:pt x="125" y="108"/>
                </a:cubicBezTo>
                <a:cubicBezTo>
                  <a:pt x="125" y="108"/>
                  <a:pt x="124" y="109"/>
                  <a:pt x="124" y="109"/>
                </a:cubicBezTo>
                <a:cubicBezTo>
                  <a:pt x="124" y="109"/>
                  <a:pt x="124" y="110"/>
                  <a:pt x="124" y="110"/>
                </a:cubicBezTo>
                <a:cubicBezTo>
                  <a:pt x="125" y="110"/>
                  <a:pt x="125" y="110"/>
                  <a:pt x="125" y="110"/>
                </a:cubicBezTo>
                <a:cubicBezTo>
                  <a:pt x="125" y="110"/>
                  <a:pt x="125" y="110"/>
                  <a:pt x="125" y="110"/>
                </a:cubicBezTo>
                <a:cubicBezTo>
                  <a:pt x="126" y="110"/>
                  <a:pt x="126" y="111"/>
                  <a:pt x="127" y="111"/>
                </a:cubicBezTo>
                <a:cubicBezTo>
                  <a:pt x="127" y="111"/>
                  <a:pt x="127" y="111"/>
                  <a:pt x="128" y="111"/>
                </a:cubicBezTo>
                <a:cubicBezTo>
                  <a:pt x="128" y="111"/>
                  <a:pt x="128" y="111"/>
                  <a:pt x="129" y="111"/>
                </a:cubicBezTo>
                <a:cubicBezTo>
                  <a:pt x="129" y="111"/>
                  <a:pt x="129" y="111"/>
                  <a:pt x="129" y="111"/>
                </a:cubicBezTo>
                <a:cubicBezTo>
                  <a:pt x="129" y="111"/>
                  <a:pt x="129" y="111"/>
                  <a:pt x="129" y="111"/>
                </a:cubicBezTo>
                <a:cubicBezTo>
                  <a:pt x="130" y="112"/>
                  <a:pt x="130" y="113"/>
                  <a:pt x="130" y="113"/>
                </a:cubicBezTo>
                <a:cubicBezTo>
                  <a:pt x="131" y="113"/>
                  <a:pt x="132" y="113"/>
                  <a:pt x="133" y="113"/>
                </a:cubicBezTo>
                <a:cubicBezTo>
                  <a:pt x="133" y="113"/>
                  <a:pt x="134" y="114"/>
                  <a:pt x="134" y="114"/>
                </a:cubicBezTo>
                <a:cubicBezTo>
                  <a:pt x="134" y="114"/>
                  <a:pt x="135" y="114"/>
                  <a:pt x="135" y="114"/>
                </a:cubicBezTo>
                <a:cubicBezTo>
                  <a:pt x="136" y="113"/>
                  <a:pt x="135" y="113"/>
                  <a:pt x="135" y="112"/>
                </a:cubicBezTo>
                <a:cubicBezTo>
                  <a:pt x="136" y="111"/>
                  <a:pt x="137" y="111"/>
                  <a:pt x="139" y="111"/>
                </a:cubicBezTo>
                <a:cubicBezTo>
                  <a:pt x="139" y="111"/>
                  <a:pt x="139" y="112"/>
                  <a:pt x="139" y="112"/>
                </a:cubicBezTo>
                <a:cubicBezTo>
                  <a:pt x="139" y="112"/>
                  <a:pt x="140" y="112"/>
                  <a:pt x="140" y="112"/>
                </a:cubicBezTo>
                <a:cubicBezTo>
                  <a:pt x="141" y="112"/>
                  <a:pt x="141" y="112"/>
                  <a:pt x="141" y="112"/>
                </a:cubicBezTo>
                <a:cubicBezTo>
                  <a:pt x="141" y="112"/>
                  <a:pt x="141" y="112"/>
                  <a:pt x="141" y="113"/>
                </a:cubicBezTo>
                <a:cubicBezTo>
                  <a:pt x="143" y="113"/>
                  <a:pt x="143" y="113"/>
                  <a:pt x="143" y="113"/>
                </a:cubicBezTo>
                <a:cubicBezTo>
                  <a:pt x="143" y="113"/>
                  <a:pt x="144" y="113"/>
                  <a:pt x="144" y="113"/>
                </a:cubicBezTo>
                <a:cubicBezTo>
                  <a:pt x="144" y="113"/>
                  <a:pt x="145" y="113"/>
                  <a:pt x="145" y="113"/>
                </a:cubicBezTo>
                <a:cubicBezTo>
                  <a:pt x="145" y="113"/>
                  <a:pt x="145" y="113"/>
                  <a:pt x="145" y="113"/>
                </a:cubicBezTo>
                <a:cubicBezTo>
                  <a:pt x="146" y="113"/>
                  <a:pt x="146" y="114"/>
                  <a:pt x="146" y="113"/>
                </a:cubicBezTo>
                <a:cubicBezTo>
                  <a:pt x="146" y="113"/>
                  <a:pt x="146" y="113"/>
                  <a:pt x="147" y="113"/>
                </a:cubicBezTo>
                <a:cubicBezTo>
                  <a:pt x="147" y="113"/>
                  <a:pt x="148" y="112"/>
                  <a:pt x="149" y="113"/>
                </a:cubicBezTo>
                <a:cubicBezTo>
                  <a:pt x="149" y="113"/>
                  <a:pt x="149" y="113"/>
                  <a:pt x="149" y="113"/>
                </a:cubicBezTo>
                <a:cubicBezTo>
                  <a:pt x="150" y="113"/>
                  <a:pt x="150" y="113"/>
                  <a:pt x="151" y="113"/>
                </a:cubicBezTo>
                <a:cubicBezTo>
                  <a:pt x="151" y="113"/>
                  <a:pt x="151" y="113"/>
                  <a:pt x="152" y="113"/>
                </a:cubicBezTo>
                <a:cubicBezTo>
                  <a:pt x="152" y="114"/>
                  <a:pt x="152" y="114"/>
                  <a:pt x="153" y="115"/>
                </a:cubicBezTo>
                <a:cubicBezTo>
                  <a:pt x="152" y="116"/>
                  <a:pt x="152" y="117"/>
                  <a:pt x="152" y="117"/>
                </a:cubicBezTo>
                <a:cubicBezTo>
                  <a:pt x="152" y="117"/>
                  <a:pt x="152" y="117"/>
                  <a:pt x="152" y="117"/>
                </a:cubicBezTo>
                <a:cubicBezTo>
                  <a:pt x="151" y="117"/>
                  <a:pt x="150" y="116"/>
                  <a:pt x="150" y="115"/>
                </a:cubicBezTo>
                <a:cubicBezTo>
                  <a:pt x="150" y="115"/>
                  <a:pt x="150" y="115"/>
                  <a:pt x="150" y="115"/>
                </a:cubicBezTo>
                <a:cubicBezTo>
                  <a:pt x="150" y="116"/>
                  <a:pt x="151" y="116"/>
                  <a:pt x="151" y="117"/>
                </a:cubicBezTo>
                <a:cubicBezTo>
                  <a:pt x="151" y="118"/>
                  <a:pt x="151" y="118"/>
                  <a:pt x="152" y="119"/>
                </a:cubicBezTo>
                <a:cubicBezTo>
                  <a:pt x="152" y="120"/>
                  <a:pt x="153" y="121"/>
                  <a:pt x="153" y="121"/>
                </a:cubicBezTo>
                <a:cubicBezTo>
                  <a:pt x="153" y="122"/>
                  <a:pt x="153" y="122"/>
                  <a:pt x="154" y="122"/>
                </a:cubicBezTo>
                <a:cubicBezTo>
                  <a:pt x="154" y="122"/>
                  <a:pt x="154" y="122"/>
                  <a:pt x="153" y="122"/>
                </a:cubicBezTo>
                <a:cubicBezTo>
                  <a:pt x="154" y="123"/>
                  <a:pt x="154" y="123"/>
                  <a:pt x="154" y="123"/>
                </a:cubicBezTo>
                <a:cubicBezTo>
                  <a:pt x="154" y="123"/>
                  <a:pt x="154" y="124"/>
                  <a:pt x="154" y="124"/>
                </a:cubicBezTo>
                <a:cubicBezTo>
                  <a:pt x="155" y="124"/>
                  <a:pt x="155" y="125"/>
                  <a:pt x="155" y="125"/>
                </a:cubicBezTo>
                <a:cubicBezTo>
                  <a:pt x="156" y="126"/>
                  <a:pt x="155" y="128"/>
                  <a:pt x="156" y="128"/>
                </a:cubicBezTo>
                <a:cubicBezTo>
                  <a:pt x="156" y="129"/>
                  <a:pt x="157" y="129"/>
                  <a:pt x="157" y="129"/>
                </a:cubicBezTo>
                <a:cubicBezTo>
                  <a:pt x="158" y="130"/>
                  <a:pt x="158" y="132"/>
                  <a:pt x="159" y="133"/>
                </a:cubicBezTo>
                <a:cubicBezTo>
                  <a:pt x="159" y="133"/>
                  <a:pt x="159" y="133"/>
                  <a:pt x="159" y="133"/>
                </a:cubicBezTo>
                <a:cubicBezTo>
                  <a:pt x="159" y="133"/>
                  <a:pt x="159" y="132"/>
                  <a:pt x="159" y="132"/>
                </a:cubicBezTo>
                <a:cubicBezTo>
                  <a:pt x="159" y="132"/>
                  <a:pt x="159" y="133"/>
                  <a:pt x="159" y="133"/>
                </a:cubicBezTo>
                <a:cubicBezTo>
                  <a:pt x="159" y="133"/>
                  <a:pt x="160" y="133"/>
                  <a:pt x="160" y="133"/>
                </a:cubicBezTo>
                <a:cubicBezTo>
                  <a:pt x="160" y="133"/>
                  <a:pt x="160" y="134"/>
                  <a:pt x="161" y="134"/>
                </a:cubicBezTo>
                <a:cubicBezTo>
                  <a:pt x="161" y="134"/>
                  <a:pt x="161" y="134"/>
                  <a:pt x="161" y="134"/>
                </a:cubicBezTo>
                <a:cubicBezTo>
                  <a:pt x="161" y="134"/>
                  <a:pt x="161" y="135"/>
                  <a:pt x="162" y="135"/>
                </a:cubicBezTo>
                <a:cubicBezTo>
                  <a:pt x="162" y="135"/>
                  <a:pt x="163" y="136"/>
                  <a:pt x="163" y="136"/>
                </a:cubicBezTo>
                <a:cubicBezTo>
                  <a:pt x="163" y="136"/>
                  <a:pt x="162" y="137"/>
                  <a:pt x="162" y="137"/>
                </a:cubicBezTo>
                <a:cubicBezTo>
                  <a:pt x="162" y="137"/>
                  <a:pt x="162" y="137"/>
                  <a:pt x="162" y="137"/>
                </a:cubicBezTo>
                <a:cubicBezTo>
                  <a:pt x="162" y="137"/>
                  <a:pt x="162" y="137"/>
                  <a:pt x="162" y="137"/>
                </a:cubicBezTo>
                <a:cubicBezTo>
                  <a:pt x="162" y="137"/>
                  <a:pt x="162" y="137"/>
                  <a:pt x="163" y="137"/>
                </a:cubicBezTo>
                <a:cubicBezTo>
                  <a:pt x="163" y="137"/>
                  <a:pt x="163" y="138"/>
                  <a:pt x="164" y="138"/>
                </a:cubicBezTo>
                <a:cubicBezTo>
                  <a:pt x="164" y="138"/>
                  <a:pt x="164" y="138"/>
                  <a:pt x="164" y="138"/>
                </a:cubicBezTo>
                <a:cubicBezTo>
                  <a:pt x="165" y="138"/>
                  <a:pt x="165" y="138"/>
                  <a:pt x="166" y="138"/>
                </a:cubicBezTo>
                <a:cubicBezTo>
                  <a:pt x="166" y="138"/>
                  <a:pt x="166" y="138"/>
                  <a:pt x="166" y="138"/>
                </a:cubicBezTo>
                <a:cubicBezTo>
                  <a:pt x="167" y="138"/>
                  <a:pt x="167" y="138"/>
                  <a:pt x="167" y="137"/>
                </a:cubicBezTo>
                <a:cubicBezTo>
                  <a:pt x="167" y="137"/>
                  <a:pt x="167" y="137"/>
                  <a:pt x="167" y="137"/>
                </a:cubicBezTo>
                <a:cubicBezTo>
                  <a:pt x="168" y="137"/>
                  <a:pt x="168" y="137"/>
                  <a:pt x="168" y="138"/>
                </a:cubicBezTo>
                <a:cubicBezTo>
                  <a:pt x="168" y="137"/>
                  <a:pt x="169" y="137"/>
                  <a:pt x="169" y="137"/>
                </a:cubicBezTo>
                <a:cubicBezTo>
                  <a:pt x="169" y="137"/>
                  <a:pt x="169" y="137"/>
                  <a:pt x="170" y="137"/>
                </a:cubicBezTo>
                <a:cubicBezTo>
                  <a:pt x="170" y="137"/>
                  <a:pt x="171" y="137"/>
                  <a:pt x="171" y="136"/>
                </a:cubicBezTo>
                <a:cubicBezTo>
                  <a:pt x="171" y="137"/>
                  <a:pt x="172" y="137"/>
                  <a:pt x="172" y="137"/>
                </a:cubicBezTo>
                <a:cubicBezTo>
                  <a:pt x="172" y="137"/>
                  <a:pt x="172" y="137"/>
                  <a:pt x="172" y="137"/>
                </a:cubicBezTo>
                <a:cubicBezTo>
                  <a:pt x="172" y="137"/>
                  <a:pt x="172" y="137"/>
                  <a:pt x="172" y="137"/>
                </a:cubicBezTo>
                <a:cubicBezTo>
                  <a:pt x="172" y="138"/>
                  <a:pt x="172" y="138"/>
                  <a:pt x="172" y="138"/>
                </a:cubicBezTo>
                <a:cubicBezTo>
                  <a:pt x="172" y="138"/>
                  <a:pt x="171" y="138"/>
                  <a:pt x="171" y="139"/>
                </a:cubicBezTo>
                <a:cubicBezTo>
                  <a:pt x="171" y="139"/>
                  <a:pt x="171" y="139"/>
                  <a:pt x="171" y="140"/>
                </a:cubicBezTo>
                <a:cubicBezTo>
                  <a:pt x="171" y="140"/>
                  <a:pt x="171" y="140"/>
                  <a:pt x="171" y="141"/>
                </a:cubicBezTo>
                <a:cubicBezTo>
                  <a:pt x="170" y="141"/>
                  <a:pt x="170" y="141"/>
                  <a:pt x="170" y="141"/>
                </a:cubicBezTo>
                <a:cubicBezTo>
                  <a:pt x="170" y="141"/>
                  <a:pt x="170" y="141"/>
                  <a:pt x="170" y="142"/>
                </a:cubicBezTo>
                <a:cubicBezTo>
                  <a:pt x="170" y="142"/>
                  <a:pt x="170" y="142"/>
                  <a:pt x="169" y="143"/>
                </a:cubicBezTo>
                <a:cubicBezTo>
                  <a:pt x="169" y="143"/>
                  <a:pt x="169" y="143"/>
                  <a:pt x="169" y="144"/>
                </a:cubicBezTo>
                <a:cubicBezTo>
                  <a:pt x="169" y="145"/>
                  <a:pt x="168" y="145"/>
                  <a:pt x="167" y="146"/>
                </a:cubicBezTo>
                <a:cubicBezTo>
                  <a:pt x="167" y="147"/>
                  <a:pt x="166" y="147"/>
                  <a:pt x="166" y="148"/>
                </a:cubicBezTo>
                <a:cubicBezTo>
                  <a:pt x="165" y="148"/>
                  <a:pt x="164" y="149"/>
                  <a:pt x="163" y="150"/>
                </a:cubicBezTo>
                <a:cubicBezTo>
                  <a:pt x="162" y="151"/>
                  <a:pt x="161" y="151"/>
                  <a:pt x="161" y="152"/>
                </a:cubicBezTo>
                <a:cubicBezTo>
                  <a:pt x="161" y="153"/>
                  <a:pt x="161" y="153"/>
                  <a:pt x="161" y="153"/>
                </a:cubicBezTo>
                <a:cubicBezTo>
                  <a:pt x="160" y="153"/>
                  <a:pt x="160" y="153"/>
                  <a:pt x="160" y="153"/>
                </a:cubicBezTo>
                <a:cubicBezTo>
                  <a:pt x="160" y="154"/>
                  <a:pt x="159" y="154"/>
                  <a:pt x="159" y="154"/>
                </a:cubicBezTo>
                <a:cubicBezTo>
                  <a:pt x="159" y="155"/>
                  <a:pt x="158" y="155"/>
                  <a:pt x="158" y="155"/>
                </a:cubicBezTo>
                <a:cubicBezTo>
                  <a:pt x="158" y="156"/>
                  <a:pt x="158" y="156"/>
                  <a:pt x="158" y="156"/>
                </a:cubicBezTo>
                <a:cubicBezTo>
                  <a:pt x="158" y="156"/>
                  <a:pt x="158" y="156"/>
                  <a:pt x="158" y="156"/>
                </a:cubicBezTo>
                <a:cubicBezTo>
                  <a:pt x="158" y="156"/>
                  <a:pt x="157" y="158"/>
                  <a:pt x="157" y="158"/>
                </a:cubicBezTo>
                <a:cubicBezTo>
                  <a:pt x="158" y="158"/>
                  <a:pt x="158" y="159"/>
                  <a:pt x="158" y="159"/>
                </a:cubicBezTo>
                <a:cubicBezTo>
                  <a:pt x="158" y="159"/>
                  <a:pt x="158" y="159"/>
                  <a:pt x="158" y="160"/>
                </a:cubicBezTo>
                <a:cubicBezTo>
                  <a:pt x="158" y="160"/>
                  <a:pt x="158" y="160"/>
                  <a:pt x="158" y="160"/>
                </a:cubicBezTo>
                <a:cubicBezTo>
                  <a:pt x="158" y="161"/>
                  <a:pt x="158" y="162"/>
                  <a:pt x="158" y="162"/>
                </a:cubicBezTo>
                <a:cubicBezTo>
                  <a:pt x="159" y="163"/>
                  <a:pt x="159" y="163"/>
                  <a:pt x="159" y="163"/>
                </a:cubicBezTo>
                <a:cubicBezTo>
                  <a:pt x="159" y="163"/>
                  <a:pt x="159" y="164"/>
                  <a:pt x="159" y="164"/>
                </a:cubicBezTo>
                <a:cubicBezTo>
                  <a:pt x="159" y="164"/>
                  <a:pt x="159" y="165"/>
                  <a:pt x="159" y="165"/>
                </a:cubicBezTo>
                <a:cubicBezTo>
                  <a:pt x="159" y="166"/>
                  <a:pt x="159" y="166"/>
                  <a:pt x="159" y="166"/>
                </a:cubicBezTo>
                <a:cubicBezTo>
                  <a:pt x="159" y="166"/>
                  <a:pt x="159" y="167"/>
                  <a:pt x="159" y="168"/>
                </a:cubicBezTo>
                <a:cubicBezTo>
                  <a:pt x="160" y="168"/>
                  <a:pt x="160" y="168"/>
                  <a:pt x="160" y="168"/>
                </a:cubicBezTo>
                <a:cubicBezTo>
                  <a:pt x="160" y="168"/>
                  <a:pt x="160" y="168"/>
                  <a:pt x="160" y="168"/>
                </a:cubicBezTo>
                <a:cubicBezTo>
                  <a:pt x="160" y="168"/>
                  <a:pt x="160" y="168"/>
                  <a:pt x="159" y="168"/>
                </a:cubicBezTo>
                <a:cubicBezTo>
                  <a:pt x="159" y="168"/>
                  <a:pt x="159" y="169"/>
                  <a:pt x="159" y="169"/>
                </a:cubicBezTo>
                <a:cubicBezTo>
                  <a:pt x="159" y="169"/>
                  <a:pt x="159" y="170"/>
                  <a:pt x="158" y="170"/>
                </a:cubicBezTo>
                <a:cubicBezTo>
                  <a:pt x="157" y="171"/>
                  <a:pt x="156" y="171"/>
                  <a:pt x="156" y="171"/>
                </a:cubicBezTo>
                <a:cubicBezTo>
                  <a:pt x="155" y="172"/>
                  <a:pt x="155" y="173"/>
                  <a:pt x="154" y="173"/>
                </a:cubicBezTo>
                <a:cubicBezTo>
                  <a:pt x="153" y="173"/>
                  <a:pt x="153" y="174"/>
                  <a:pt x="153" y="174"/>
                </a:cubicBezTo>
                <a:cubicBezTo>
                  <a:pt x="153" y="175"/>
                  <a:pt x="153" y="175"/>
                  <a:pt x="153" y="175"/>
                </a:cubicBezTo>
                <a:cubicBezTo>
                  <a:pt x="153" y="175"/>
                  <a:pt x="153" y="175"/>
                  <a:pt x="153" y="175"/>
                </a:cubicBezTo>
                <a:cubicBezTo>
                  <a:pt x="153" y="176"/>
                  <a:pt x="153" y="176"/>
                  <a:pt x="153" y="177"/>
                </a:cubicBezTo>
                <a:cubicBezTo>
                  <a:pt x="153" y="177"/>
                  <a:pt x="153" y="177"/>
                  <a:pt x="153" y="177"/>
                </a:cubicBezTo>
                <a:cubicBezTo>
                  <a:pt x="153" y="177"/>
                  <a:pt x="154" y="178"/>
                  <a:pt x="153" y="178"/>
                </a:cubicBezTo>
                <a:cubicBezTo>
                  <a:pt x="153" y="179"/>
                  <a:pt x="153" y="179"/>
                  <a:pt x="153" y="179"/>
                </a:cubicBezTo>
                <a:cubicBezTo>
                  <a:pt x="153" y="179"/>
                  <a:pt x="153" y="179"/>
                  <a:pt x="153" y="179"/>
                </a:cubicBezTo>
                <a:cubicBezTo>
                  <a:pt x="153" y="179"/>
                  <a:pt x="153" y="179"/>
                  <a:pt x="153" y="179"/>
                </a:cubicBezTo>
                <a:cubicBezTo>
                  <a:pt x="153" y="180"/>
                  <a:pt x="152" y="180"/>
                  <a:pt x="151" y="181"/>
                </a:cubicBezTo>
                <a:cubicBezTo>
                  <a:pt x="150" y="181"/>
                  <a:pt x="150" y="181"/>
                  <a:pt x="150" y="182"/>
                </a:cubicBezTo>
                <a:cubicBezTo>
                  <a:pt x="150" y="182"/>
                  <a:pt x="150" y="182"/>
                  <a:pt x="150" y="182"/>
                </a:cubicBezTo>
                <a:cubicBezTo>
                  <a:pt x="150" y="182"/>
                  <a:pt x="150" y="182"/>
                  <a:pt x="150" y="182"/>
                </a:cubicBezTo>
                <a:cubicBezTo>
                  <a:pt x="151" y="183"/>
                  <a:pt x="150" y="184"/>
                  <a:pt x="150" y="184"/>
                </a:cubicBezTo>
                <a:cubicBezTo>
                  <a:pt x="150" y="184"/>
                  <a:pt x="150" y="184"/>
                  <a:pt x="150" y="184"/>
                </a:cubicBezTo>
                <a:cubicBezTo>
                  <a:pt x="150" y="184"/>
                  <a:pt x="150" y="185"/>
                  <a:pt x="150" y="185"/>
                </a:cubicBezTo>
                <a:cubicBezTo>
                  <a:pt x="150" y="185"/>
                  <a:pt x="149" y="186"/>
                  <a:pt x="149" y="186"/>
                </a:cubicBezTo>
                <a:cubicBezTo>
                  <a:pt x="147" y="188"/>
                  <a:pt x="146" y="189"/>
                  <a:pt x="144" y="191"/>
                </a:cubicBezTo>
                <a:cubicBezTo>
                  <a:pt x="144" y="191"/>
                  <a:pt x="144" y="191"/>
                  <a:pt x="144" y="191"/>
                </a:cubicBezTo>
                <a:cubicBezTo>
                  <a:pt x="143" y="192"/>
                  <a:pt x="142" y="192"/>
                  <a:pt x="142" y="192"/>
                </a:cubicBezTo>
                <a:cubicBezTo>
                  <a:pt x="142" y="192"/>
                  <a:pt x="142" y="192"/>
                  <a:pt x="142" y="192"/>
                </a:cubicBezTo>
                <a:cubicBezTo>
                  <a:pt x="142" y="192"/>
                  <a:pt x="141" y="192"/>
                  <a:pt x="141" y="192"/>
                </a:cubicBezTo>
                <a:cubicBezTo>
                  <a:pt x="141" y="192"/>
                  <a:pt x="141" y="192"/>
                  <a:pt x="141" y="192"/>
                </a:cubicBezTo>
                <a:cubicBezTo>
                  <a:pt x="140" y="192"/>
                  <a:pt x="140" y="192"/>
                  <a:pt x="139" y="192"/>
                </a:cubicBezTo>
                <a:cubicBezTo>
                  <a:pt x="139" y="192"/>
                  <a:pt x="139" y="192"/>
                  <a:pt x="139" y="192"/>
                </a:cubicBezTo>
                <a:cubicBezTo>
                  <a:pt x="139" y="192"/>
                  <a:pt x="138" y="192"/>
                  <a:pt x="138" y="192"/>
                </a:cubicBezTo>
                <a:cubicBezTo>
                  <a:pt x="138" y="192"/>
                  <a:pt x="137" y="192"/>
                  <a:pt x="137" y="192"/>
                </a:cubicBezTo>
                <a:cubicBezTo>
                  <a:pt x="137" y="193"/>
                  <a:pt x="136" y="192"/>
                  <a:pt x="136" y="192"/>
                </a:cubicBezTo>
                <a:cubicBezTo>
                  <a:pt x="136" y="193"/>
                  <a:pt x="135" y="193"/>
                  <a:pt x="135" y="193"/>
                </a:cubicBezTo>
                <a:cubicBezTo>
                  <a:pt x="135" y="193"/>
                  <a:pt x="135" y="193"/>
                  <a:pt x="135" y="193"/>
                </a:cubicBezTo>
                <a:cubicBezTo>
                  <a:pt x="134" y="193"/>
                  <a:pt x="134" y="192"/>
                  <a:pt x="134" y="192"/>
                </a:cubicBezTo>
                <a:cubicBezTo>
                  <a:pt x="134" y="192"/>
                  <a:pt x="134" y="192"/>
                  <a:pt x="134" y="192"/>
                </a:cubicBezTo>
                <a:cubicBezTo>
                  <a:pt x="134" y="192"/>
                  <a:pt x="134" y="192"/>
                  <a:pt x="134" y="192"/>
                </a:cubicBezTo>
                <a:cubicBezTo>
                  <a:pt x="134" y="192"/>
                  <a:pt x="134" y="192"/>
                  <a:pt x="134" y="192"/>
                </a:cubicBezTo>
                <a:cubicBezTo>
                  <a:pt x="134" y="192"/>
                  <a:pt x="134" y="192"/>
                  <a:pt x="134" y="192"/>
                </a:cubicBezTo>
                <a:cubicBezTo>
                  <a:pt x="134" y="192"/>
                  <a:pt x="133" y="192"/>
                  <a:pt x="133" y="192"/>
                </a:cubicBezTo>
                <a:cubicBezTo>
                  <a:pt x="133" y="192"/>
                  <a:pt x="133" y="192"/>
                  <a:pt x="133" y="192"/>
                </a:cubicBezTo>
                <a:cubicBezTo>
                  <a:pt x="133" y="192"/>
                  <a:pt x="133" y="192"/>
                  <a:pt x="134" y="192"/>
                </a:cubicBezTo>
                <a:cubicBezTo>
                  <a:pt x="133" y="191"/>
                  <a:pt x="133" y="191"/>
                  <a:pt x="133" y="190"/>
                </a:cubicBezTo>
                <a:cubicBezTo>
                  <a:pt x="133" y="190"/>
                  <a:pt x="133" y="190"/>
                  <a:pt x="133" y="190"/>
                </a:cubicBezTo>
                <a:cubicBezTo>
                  <a:pt x="134" y="189"/>
                  <a:pt x="133" y="188"/>
                  <a:pt x="132" y="188"/>
                </a:cubicBezTo>
                <a:cubicBezTo>
                  <a:pt x="132" y="187"/>
                  <a:pt x="132" y="186"/>
                  <a:pt x="131" y="185"/>
                </a:cubicBezTo>
                <a:cubicBezTo>
                  <a:pt x="131" y="185"/>
                  <a:pt x="130" y="184"/>
                  <a:pt x="130" y="184"/>
                </a:cubicBezTo>
                <a:cubicBezTo>
                  <a:pt x="130" y="183"/>
                  <a:pt x="130" y="183"/>
                  <a:pt x="130" y="182"/>
                </a:cubicBezTo>
                <a:cubicBezTo>
                  <a:pt x="130" y="182"/>
                  <a:pt x="130" y="182"/>
                  <a:pt x="130" y="182"/>
                </a:cubicBezTo>
                <a:cubicBezTo>
                  <a:pt x="130" y="182"/>
                  <a:pt x="129" y="181"/>
                  <a:pt x="129" y="181"/>
                </a:cubicBezTo>
                <a:cubicBezTo>
                  <a:pt x="129" y="181"/>
                  <a:pt x="129" y="181"/>
                  <a:pt x="129" y="180"/>
                </a:cubicBezTo>
                <a:cubicBezTo>
                  <a:pt x="129" y="180"/>
                  <a:pt x="129" y="180"/>
                  <a:pt x="129" y="180"/>
                </a:cubicBezTo>
                <a:cubicBezTo>
                  <a:pt x="129" y="179"/>
                  <a:pt x="129" y="179"/>
                  <a:pt x="129" y="178"/>
                </a:cubicBezTo>
                <a:cubicBezTo>
                  <a:pt x="129" y="177"/>
                  <a:pt x="128" y="176"/>
                  <a:pt x="128" y="176"/>
                </a:cubicBezTo>
                <a:cubicBezTo>
                  <a:pt x="128" y="175"/>
                  <a:pt x="127" y="174"/>
                  <a:pt x="127" y="173"/>
                </a:cubicBezTo>
                <a:cubicBezTo>
                  <a:pt x="126" y="173"/>
                  <a:pt x="126" y="172"/>
                  <a:pt x="126" y="172"/>
                </a:cubicBezTo>
                <a:cubicBezTo>
                  <a:pt x="126" y="171"/>
                  <a:pt x="126" y="170"/>
                  <a:pt x="126" y="169"/>
                </a:cubicBezTo>
                <a:cubicBezTo>
                  <a:pt x="126" y="169"/>
                  <a:pt x="126" y="167"/>
                  <a:pt x="127" y="166"/>
                </a:cubicBezTo>
                <a:cubicBezTo>
                  <a:pt x="127" y="166"/>
                  <a:pt x="127" y="166"/>
                  <a:pt x="127" y="166"/>
                </a:cubicBezTo>
                <a:cubicBezTo>
                  <a:pt x="127" y="166"/>
                  <a:pt x="127" y="166"/>
                  <a:pt x="127" y="166"/>
                </a:cubicBezTo>
                <a:cubicBezTo>
                  <a:pt x="127" y="165"/>
                  <a:pt x="127" y="165"/>
                  <a:pt x="128" y="165"/>
                </a:cubicBezTo>
                <a:cubicBezTo>
                  <a:pt x="128" y="165"/>
                  <a:pt x="128" y="164"/>
                  <a:pt x="128" y="164"/>
                </a:cubicBezTo>
                <a:cubicBezTo>
                  <a:pt x="128" y="164"/>
                  <a:pt x="128" y="163"/>
                  <a:pt x="128" y="163"/>
                </a:cubicBezTo>
                <a:cubicBezTo>
                  <a:pt x="128" y="162"/>
                  <a:pt x="127" y="161"/>
                  <a:pt x="128" y="161"/>
                </a:cubicBezTo>
                <a:cubicBezTo>
                  <a:pt x="128" y="160"/>
                  <a:pt x="127" y="160"/>
                  <a:pt x="127" y="159"/>
                </a:cubicBezTo>
                <a:cubicBezTo>
                  <a:pt x="127" y="159"/>
                  <a:pt x="127" y="159"/>
                  <a:pt x="127" y="159"/>
                </a:cubicBezTo>
                <a:cubicBezTo>
                  <a:pt x="127" y="158"/>
                  <a:pt x="127" y="158"/>
                  <a:pt x="126" y="158"/>
                </a:cubicBezTo>
                <a:cubicBezTo>
                  <a:pt x="126" y="157"/>
                  <a:pt x="126" y="157"/>
                  <a:pt x="126" y="157"/>
                </a:cubicBezTo>
                <a:cubicBezTo>
                  <a:pt x="126" y="157"/>
                  <a:pt x="126" y="156"/>
                  <a:pt x="126" y="156"/>
                </a:cubicBezTo>
                <a:cubicBezTo>
                  <a:pt x="125" y="155"/>
                  <a:pt x="125" y="155"/>
                  <a:pt x="124" y="155"/>
                </a:cubicBezTo>
                <a:cubicBezTo>
                  <a:pt x="124" y="154"/>
                  <a:pt x="124" y="154"/>
                  <a:pt x="124" y="154"/>
                </a:cubicBezTo>
                <a:cubicBezTo>
                  <a:pt x="124" y="154"/>
                  <a:pt x="124" y="154"/>
                  <a:pt x="124" y="154"/>
                </a:cubicBezTo>
                <a:cubicBezTo>
                  <a:pt x="124" y="153"/>
                  <a:pt x="123" y="153"/>
                  <a:pt x="123" y="153"/>
                </a:cubicBezTo>
                <a:cubicBezTo>
                  <a:pt x="123" y="153"/>
                  <a:pt x="123" y="153"/>
                  <a:pt x="123" y="153"/>
                </a:cubicBezTo>
                <a:cubicBezTo>
                  <a:pt x="123" y="153"/>
                  <a:pt x="123" y="153"/>
                  <a:pt x="123" y="153"/>
                </a:cubicBezTo>
                <a:cubicBezTo>
                  <a:pt x="123" y="153"/>
                  <a:pt x="123" y="152"/>
                  <a:pt x="123" y="152"/>
                </a:cubicBezTo>
                <a:cubicBezTo>
                  <a:pt x="123" y="152"/>
                  <a:pt x="123" y="152"/>
                  <a:pt x="123" y="152"/>
                </a:cubicBezTo>
                <a:cubicBezTo>
                  <a:pt x="122" y="152"/>
                  <a:pt x="122" y="152"/>
                  <a:pt x="122" y="152"/>
                </a:cubicBezTo>
                <a:cubicBezTo>
                  <a:pt x="123" y="151"/>
                  <a:pt x="123" y="151"/>
                  <a:pt x="123" y="150"/>
                </a:cubicBezTo>
                <a:cubicBezTo>
                  <a:pt x="123" y="150"/>
                  <a:pt x="123" y="150"/>
                  <a:pt x="123" y="150"/>
                </a:cubicBezTo>
                <a:cubicBezTo>
                  <a:pt x="123" y="150"/>
                  <a:pt x="123" y="150"/>
                  <a:pt x="123" y="150"/>
                </a:cubicBezTo>
                <a:cubicBezTo>
                  <a:pt x="123" y="150"/>
                  <a:pt x="123" y="150"/>
                  <a:pt x="123" y="150"/>
                </a:cubicBezTo>
                <a:cubicBezTo>
                  <a:pt x="123" y="150"/>
                  <a:pt x="123" y="150"/>
                  <a:pt x="123" y="149"/>
                </a:cubicBezTo>
                <a:cubicBezTo>
                  <a:pt x="123" y="149"/>
                  <a:pt x="123" y="149"/>
                  <a:pt x="123" y="149"/>
                </a:cubicBezTo>
                <a:cubicBezTo>
                  <a:pt x="123" y="149"/>
                  <a:pt x="123" y="149"/>
                  <a:pt x="123" y="149"/>
                </a:cubicBezTo>
                <a:cubicBezTo>
                  <a:pt x="123" y="149"/>
                  <a:pt x="123" y="148"/>
                  <a:pt x="124" y="148"/>
                </a:cubicBezTo>
                <a:cubicBezTo>
                  <a:pt x="124" y="148"/>
                  <a:pt x="123" y="148"/>
                  <a:pt x="123" y="148"/>
                </a:cubicBezTo>
                <a:cubicBezTo>
                  <a:pt x="123" y="148"/>
                  <a:pt x="124" y="147"/>
                  <a:pt x="124" y="147"/>
                </a:cubicBezTo>
                <a:cubicBezTo>
                  <a:pt x="124" y="147"/>
                  <a:pt x="123" y="147"/>
                  <a:pt x="123" y="146"/>
                </a:cubicBezTo>
                <a:cubicBezTo>
                  <a:pt x="123" y="146"/>
                  <a:pt x="123" y="146"/>
                  <a:pt x="123" y="146"/>
                </a:cubicBezTo>
                <a:cubicBezTo>
                  <a:pt x="123" y="146"/>
                  <a:pt x="123" y="146"/>
                  <a:pt x="123" y="146"/>
                </a:cubicBezTo>
                <a:cubicBezTo>
                  <a:pt x="123" y="146"/>
                  <a:pt x="123" y="146"/>
                  <a:pt x="123" y="146"/>
                </a:cubicBezTo>
                <a:cubicBezTo>
                  <a:pt x="122" y="146"/>
                  <a:pt x="123" y="146"/>
                  <a:pt x="122" y="145"/>
                </a:cubicBezTo>
                <a:cubicBezTo>
                  <a:pt x="122" y="145"/>
                  <a:pt x="122" y="145"/>
                  <a:pt x="122" y="145"/>
                </a:cubicBezTo>
                <a:cubicBezTo>
                  <a:pt x="122" y="145"/>
                  <a:pt x="122" y="145"/>
                  <a:pt x="122" y="145"/>
                </a:cubicBezTo>
                <a:cubicBezTo>
                  <a:pt x="121" y="145"/>
                  <a:pt x="121" y="145"/>
                  <a:pt x="120" y="145"/>
                </a:cubicBezTo>
                <a:cubicBezTo>
                  <a:pt x="120" y="146"/>
                  <a:pt x="118" y="145"/>
                  <a:pt x="118" y="144"/>
                </a:cubicBezTo>
                <a:cubicBezTo>
                  <a:pt x="118" y="144"/>
                  <a:pt x="118" y="144"/>
                  <a:pt x="118" y="144"/>
                </a:cubicBezTo>
                <a:cubicBezTo>
                  <a:pt x="118" y="144"/>
                  <a:pt x="118" y="144"/>
                  <a:pt x="118" y="144"/>
                </a:cubicBezTo>
                <a:cubicBezTo>
                  <a:pt x="118" y="144"/>
                  <a:pt x="118" y="144"/>
                  <a:pt x="118" y="144"/>
                </a:cubicBezTo>
                <a:cubicBezTo>
                  <a:pt x="118" y="144"/>
                  <a:pt x="118" y="144"/>
                  <a:pt x="118" y="144"/>
                </a:cubicBezTo>
                <a:cubicBezTo>
                  <a:pt x="118" y="143"/>
                  <a:pt x="117" y="143"/>
                  <a:pt x="116" y="143"/>
                </a:cubicBezTo>
                <a:cubicBezTo>
                  <a:pt x="116" y="143"/>
                  <a:pt x="116" y="143"/>
                  <a:pt x="116" y="143"/>
                </a:cubicBezTo>
                <a:cubicBezTo>
                  <a:pt x="115" y="143"/>
                  <a:pt x="114" y="143"/>
                  <a:pt x="114" y="143"/>
                </a:cubicBezTo>
                <a:cubicBezTo>
                  <a:pt x="113" y="143"/>
                  <a:pt x="113" y="144"/>
                  <a:pt x="113" y="144"/>
                </a:cubicBezTo>
                <a:cubicBezTo>
                  <a:pt x="113" y="144"/>
                  <a:pt x="112" y="144"/>
                  <a:pt x="112" y="144"/>
                </a:cubicBezTo>
                <a:cubicBezTo>
                  <a:pt x="111" y="144"/>
                  <a:pt x="110" y="145"/>
                  <a:pt x="110" y="145"/>
                </a:cubicBezTo>
                <a:cubicBezTo>
                  <a:pt x="109" y="145"/>
                  <a:pt x="109" y="144"/>
                  <a:pt x="108" y="144"/>
                </a:cubicBezTo>
                <a:cubicBezTo>
                  <a:pt x="108" y="144"/>
                  <a:pt x="108" y="144"/>
                  <a:pt x="108" y="145"/>
                </a:cubicBezTo>
                <a:cubicBezTo>
                  <a:pt x="108" y="145"/>
                  <a:pt x="108" y="144"/>
                  <a:pt x="107" y="144"/>
                </a:cubicBezTo>
                <a:cubicBezTo>
                  <a:pt x="107" y="144"/>
                  <a:pt x="106" y="144"/>
                  <a:pt x="106" y="144"/>
                </a:cubicBezTo>
                <a:cubicBezTo>
                  <a:pt x="105" y="145"/>
                  <a:pt x="105" y="145"/>
                  <a:pt x="105" y="145"/>
                </a:cubicBezTo>
                <a:cubicBezTo>
                  <a:pt x="104" y="145"/>
                  <a:pt x="104" y="145"/>
                  <a:pt x="103" y="145"/>
                </a:cubicBezTo>
                <a:cubicBezTo>
                  <a:pt x="103" y="146"/>
                  <a:pt x="102" y="145"/>
                  <a:pt x="102" y="145"/>
                </a:cubicBezTo>
                <a:cubicBezTo>
                  <a:pt x="101" y="144"/>
                  <a:pt x="101" y="144"/>
                  <a:pt x="100" y="143"/>
                </a:cubicBezTo>
                <a:cubicBezTo>
                  <a:pt x="100" y="143"/>
                  <a:pt x="99" y="143"/>
                  <a:pt x="99" y="143"/>
                </a:cubicBezTo>
                <a:cubicBezTo>
                  <a:pt x="98" y="143"/>
                  <a:pt x="98" y="142"/>
                  <a:pt x="98" y="142"/>
                </a:cubicBezTo>
                <a:cubicBezTo>
                  <a:pt x="98" y="142"/>
                  <a:pt x="98" y="142"/>
                  <a:pt x="98" y="142"/>
                </a:cubicBezTo>
                <a:cubicBezTo>
                  <a:pt x="97" y="141"/>
                  <a:pt x="97" y="141"/>
                  <a:pt x="97" y="141"/>
                </a:cubicBezTo>
                <a:cubicBezTo>
                  <a:pt x="97" y="141"/>
                  <a:pt x="97" y="141"/>
                  <a:pt x="97" y="141"/>
                </a:cubicBezTo>
                <a:cubicBezTo>
                  <a:pt x="97" y="141"/>
                  <a:pt x="97" y="141"/>
                  <a:pt x="97" y="141"/>
                </a:cubicBezTo>
                <a:cubicBezTo>
                  <a:pt x="97" y="140"/>
                  <a:pt x="97" y="140"/>
                  <a:pt x="97" y="140"/>
                </a:cubicBezTo>
                <a:cubicBezTo>
                  <a:pt x="97" y="140"/>
                  <a:pt x="97" y="140"/>
                  <a:pt x="97" y="140"/>
                </a:cubicBezTo>
                <a:cubicBezTo>
                  <a:pt x="97" y="140"/>
                  <a:pt x="97" y="140"/>
                  <a:pt x="97" y="140"/>
                </a:cubicBezTo>
                <a:cubicBezTo>
                  <a:pt x="97" y="140"/>
                  <a:pt x="96" y="140"/>
                  <a:pt x="96" y="139"/>
                </a:cubicBezTo>
                <a:cubicBezTo>
                  <a:pt x="96" y="139"/>
                  <a:pt x="96" y="139"/>
                  <a:pt x="96" y="139"/>
                </a:cubicBezTo>
                <a:cubicBezTo>
                  <a:pt x="96" y="139"/>
                  <a:pt x="95" y="139"/>
                  <a:pt x="95" y="138"/>
                </a:cubicBezTo>
                <a:cubicBezTo>
                  <a:pt x="95" y="138"/>
                  <a:pt x="95" y="138"/>
                  <a:pt x="95" y="138"/>
                </a:cubicBezTo>
                <a:cubicBezTo>
                  <a:pt x="95" y="138"/>
                  <a:pt x="95" y="138"/>
                  <a:pt x="94" y="138"/>
                </a:cubicBezTo>
                <a:cubicBezTo>
                  <a:pt x="94" y="138"/>
                  <a:pt x="94" y="138"/>
                  <a:pt x="94" y="138"/>
                </a:cubicBezTo>
                <a:cubicBezTo>
                  <a:pt x="94" y="137"/>
                  <a:pt x="94" y="137"/>
                  <a:pt x="94" y="137"/>
                </a:cubicBezTo>
                <a:cubicBezTo>
                  <a:pt x="94" y="137"/>
                  <a:pt x="94" y="137"/>
                  <a:pt x="94" y="137"/>
                </a:cubicBezTo>
                <a:cubicBezTo>
                  <a:pt x="94" y="136"/>
                  <a:pt x="94" y="137"/>
                  <a:pt x="93" y="137"/>
                </a:cubicBezTo>
                <a:cubicBezTo>
                  <a:pt x="93" y="137"/>
                  <a:pt x="93" y="136"/>
                  <a:pt x="93" y="136"/>
                </a:cubicBezTo>
                <a:cubicBezTo>
                  <a:pt x="93" y="136"/>
                  <a:pt x="93" y="136"/>
                  <a:pt x="93" y="136"/>
                </a:cubicBezTo>
                <a:cubicBezTo>
                  <a:pt x="93" y="136"/>
                  <a:pt x="93" y="136"/>
                  <a:pt x="92" y="136"/>
                </a:cubicBezTo>
                <a:cubicBezTo>
                  <a:pt x="92" y="135"/>
                  <a:pt x="92" y="135"/>
                  <a:pt x="92" y="135"/>
                </a:cubicBezTo>
                <a:cubicBezTo>
                  <a:pt x="93" y="135"/>
                  <a:pt x="93" y="135"/>
                  <a:pt x="93" y="135"/>
                </a:cubicBezTo>
                <a:cubicBezTo>
                  <a:pt x="93" y="135"/>
                  <a:pt x="93" y="134"/>
                  <a:pt x="93" y="134"/>
                </a:cubicBezTo>
                <a:cubicBezTo>
                  <a:pt x="92" y="134"/>
                  <a:pt x="92" y="133"/>
                  <a:pt x="92" y="133"/>
                </a:cubicBezTo>
                <a:cubicBezTo>
                  <a:pt x="92" y="133"/>
                  <a:pt x="92" y="133"/>
                  <a:pt x="92" y="133"/>
                </a:cubicBezTo>
                <a:cubicBezTo>
                  <a:pt x="92" y="133"/>
                  <a:pt x="93" y="132"/>
                  <a:pt x="93" y="132"/>
                </a:cubicBezTo>
                <a:cubicBezTo>
                  <a:pt x="93" y="131"/>
                  <a:pt x="93" y="131"/>
                  <a:pt x="93" y="131"/>
                </a:cubicBezTo>
                <a:cubicBezTo>
                  <a:pt x="93" y="130"/>
                  <a:pt x="94" y="128"/>
                  <a:pt x="93" y="128"/>
                </a:cubicBezTo>
                <a:cubicBezTo>
                  <a:pt x="93" y="127"/>
                  <a:pt x="93" y="126"/>
                  <a:pt x="92" y="126"/>
                </a:cubicBezTo>
                <a:cubicBezTo>
                  <a:pt x="92" y="126"/>
                  <a:pt x="92" y="126"/>
                  <a:pt x="92" y="126"/>
                </a:cubicBezTo>
                <a:cubicBezTo>
                  <a:pt x="92" y="125"/>
                  <a:pt x="92" y="125"/>
                  <a:pt x="92" y="124"/>
                </a:cubicBezTo>
                <a:cubicBezTo>
                  <a:pt x="93" y="124"/>
                  <a:pt x="93" y="124"/>
                  <a:pt x="93" y="124"/>
                </a:cubicBezTo>
                <a:cubicBezTo>
                  <a:pt x="93" y="123"/>
                  <a:pt x="93" y="123"/>
                  <a:pt x="94" y="122"/>
                </a:cubicBezTo>
                <a:cubicBezTo>
                  <a:pt x="94" y="122"/>
                  <a:pt x="94" y="121"/>
                  <a:pt x="95" y="121"/>
                </a:cubicBezTo>
                <a:cubicBezTo>
                  <a:pt x="95" y="121"/>
                  <a:pt x="95" y="121"/>
                  <a:pt x="95" y="121"/>
                </a:cubicBezTo>
                <a:cubicBezTo>
                  <a:pt x="95" y="120"/>
                  <a:pt x="95" y="120"/>
                  <a:pt x="95" y="119"/>
                </a:cubicBezTo>
                <a:cubicBezTo>
                  <a:pt x="95" y="119"/>
                  <a:pt x="96" y="119"/>
                  <a:pt x="96" y="119"/>
                </a:cubicBezTo>
                <a:cubicBezTo>
                  <a:pt x="96" y="118"/>
                  <a:pt x="96" y="117"/>
                  <a:pt x="97" y="117"/>
                </a:cubicBezTo>
                <a:cubicBezTo>
                  <a:pt x="97" y="117"/>
                  <a:pt x="98" y="117"/>
                  <a:pt x="98" y="117"/>
                </a:cubicBezTo>
                <a:cubicBezTo>
                  <a:pt x="99" y="117"/>
                  <a:pt x="100" y="115"/>
                  <a:pt x="100" y="115"/>
                </a:cubicBezTo>
                <a:cubicBezTo>
                  <a:pt x="101" y="114"/>
                  <a:pt x="100" y="114"/>
                  <a:pt x="100" y="113"/>
                </a:cubicBezTo>
                <a:moveTo>
                  <a:pt x="95" y="62"/>
                </a:moveTo>
                <a:cubicBezTo>
                  <a:pt x="95" y="62"/>
                  <a:pt x="95" y="62"/>
                  <a:pt x="95" y="62"/>
                </a:cubicBezTo>
                <a:cubicBezTo>
                  <a:pt x="95" y="63"/>
                  <a:pt x="95" y="63"/>
                  <a:pt x="94" y="63"/>
                </a:cubicBezTo>
                <a:cubicBezTo>
                  <a:pt x="94" y="63"/>
                  <a:pt x="93" y="63"/>
                  <a:pt x="93" y="64"/>
                </a:cubicBezTo>
                <a:cubicBezTo>
                  <a:pt x="92" y="64"/>
                  <a:pt x="92" y="64"/>
                  <a:pt x="92" y="64"/>
                </a:cubicBezTo>
                <a:cubicBezTo>
                  <a:pt x="91" y="64"/>
                  <a:pt x="91" y="65"/>
                  <a:pt x="90" y="65"/>
                </a:cubicBezTo>
                <a:cubicBezTo>
                  <a:pt x="90" y="64"/>
                  <a:pt x="89" y="64"/>
                  <a:pt x="89" y="64"/>
                </a:cubicBezTo>
                <a:cubicBezTo>
                  <a:pt x="89" y="64"/>
                  <a:pt x="88" y="64"/>
                  <a:pt x="88" y="64"/>
                </a:cubicBezTo>
                <a:cubicBezTo>
                  <a:pt x="88" y="64"/>
                  <a:pt x="86" y="64"/>
                  <a:pt x="86" y="64"/>
                </a:cubicBezTo>
                <a:cubicBezTo>
                  <a:pt x="86" y="63"/>
                  <a:pt x="87" y="63"/>
                  <a:pt x="87" y="63"/>
                </a:cubicBezTo>
                <a:cubicBezTo>
                  <a:pt x="86" y="63"/>
                  <a:pt x="86" y="62"/>
                  <a:pt x="86" y="62"/>
                </a:cubicBezTo>
                <a:cubicBezTo>
                  <a:pt x="86" y="62"/>
                  <a:pt x="85" y="62"/>
                  <a:pt x="85" y="62"/>
                </a:cubicBezTo>
                <a:cubicBezTo>
                  <a:pt x="84" y="62"/>
                  <a:pt x="84" y="62"/>
                  <a:pt x="84" y="62"/>
                </a:cubicBezTo>
                <a:cubicBezTo>
                  <a:pt x="84" y="62"/>
                  <a:pt x="84" y="62"/>
                  <a:pt x="84" y="62"/>
                </a:cubicBezTo>
                <a:cubicBezTo>
                  <a:pt x="85" y="62"/>
                  <a:pt x="86" y="62"/>
                  <a:pt x="87" y="61"/>
                </a:cubicBezTo>
                <a:cubicBezTo>
                  <a:pt x="87" y="61"/>
                  <a:pt x="87" y="61"/>
                  <a:pt x="87" y="61"/>
                </a:cubicBezTo>
                <a:cubicBezTo>
                  <a:pt x="87" y="61"/>
                  <a:pt x="87" y="61"/>
                  <a:pt x="87" y="61"/>
                </a:cubicBezTo>
                <a:cubicBezTo>
                  <a:pt x="86" y="61"/>
                  <a:pt x="86" y="61"/>
                  <a:pt x="86" y="60"/>
                </a:cubicBezTo>
                <a:cubicBezTo>
                  <a:pt x="85" y="60"/>
                  <a:pt x="84" y="61"/>
                  <a:pt x="84" y="60"/>
                </a:cubicBezTo>
                <a:cubicBezTo>
                  <a:pt x="84" y="60"/>
                  <a:pt x="84" y="60"/>
                  <a:pt x="84" y="60"/>
                </a:cubicBezTo>
                <a:cubicBezTo>
                  <a:pt x="84" y="60"/>
                  <a:pt x="85" y="60"/>
                  <a:pt x="85" y="60"/>
                </a:cubicBezTo>
                <a:cubicBezTo>
                  <a:pt x="85" y="60"/>
                  <a:pt x="85" y="60"/>
                  <a:pt x="85" y="60"/>
                </a:cubicBezTo>
                <a:cubicBezTo>
                  <a:pt x="85" y="60"/>
                  <a:pt x="85" y="60"/>
                  <a:pt x="84" y="60"/>
                </a:cubicBezTo>
                <a:cubicBezTo>
                  <a:pt x="85" y="59"/>
                  <a:pt x="85" y="60"/>
                  <a:pt x="86" y="59"/>
                </a:cubicBezTo>
                <a:cubicBezTo>
                  <a:pt x="86" y="59"/>
                  <a:pt x="86" y="59"/>
                  <a:pt x="86" y="59"/>
                </a:cubicBezTo>
                <a:cubicBezTo>
                  <a:pt x="86" y="59"/>
                  <a:pt x="86" y="59"/>
                  <a:pt x="85" y="59"/>
                </a:cubicBezTo>
                <a:cubicBezTo>
                  <a:pt x="85" y="59"/>
                  <a:pt x="85" y="59"/>
                  <a:pt x="85" y="59"/>
                </a:cubicBezTo>
                <a:cubicBezTo>
                  <a:pt x="85" y="59"/>
                  <a:pt x="86" y="59"/>
                  <a:pt x="86" y="59"/>
                </a:cubicBezTo>
                <a:cubicBezTo>
                  <a:pt x="86" y="59"/>
                  <a:pt x="87" y="59"/>
                  <a:pt x="87" y="60"/>
                </a:cubicBezTo>
                <a:cubicBezTo>
                  <a:pt x="87" y="60"/>
                  <a:pt x="87" y="60"/>
                  <a:pt x="87" y="60"/>
                </a:cubicBezTo>
                <a:cubicBezTo>
                  <a:pt x="87" y="61"/>
                  <a:pt x="87" y="61"/>
                  <a:pt x="87" y="61"/>
                </a:cubicBezTo>
                <a:cubicBezTo>
                  <a:pt x="88" y="61"/>
                  <a:pt x="88" y="61"/>
                  <a:pt x="88" y="61"/>
                </a:cubicBezTo>
                <a:cubicBezTo>
                  <a:pt x="88" y="60"/>
                  <a:pt x="88" y="60"/>
                  <a:pt x="88" y="60"/>
                </a:cubicBezTo>
                <a:cubicBezTo>
                  <a:pt x="88" y="60"/>
                  <a:pt x="88" y="60"/>
                  <a:pt x="88" y="59"/>
                </a:cubicBezTo>
                <a:cubicBezTo>
                  <a:pt x="89" y="59"/>
                  <a:pt x="89" y="59"/>
                  <a:pt x="89" y="59"/>
                </a:cubicBezTo>
                <a:cubicBezTo>
                  <a:pt x="89" y="59"/>
                  <a:pt x="89" y="59"/>
                  <a:pt x="89" y="59"/>
                </a:cubicBezTo>
                <a:cubicBezTo>
                  <a:pt x="89" y="60"/>
                  <a:pt x="89" y="60"/>
                  <a:pt x="89" y="60"/>
                </a:cubicBezTo>
                <a:cubicBezTo>
                  <a:pt x="90" y="60"/>
                  <a:pt x="90" y="60"/>
                  <a:pt x="90" y="60"/>
                </a:cubicBezTo>
                <a:cubicBezTo>
                  <a:pt x="90" y="60"/>
                  <a:pt x="90" y="60"/>
                  <a:pt x="90" y="60"/>
                </a:cubicBezTo>
                <a:cubicBezTo>
                  <a:pt x="90" y="60"/>
                  <a:pt x="90" y="60"/>
                  <a:pt x="90" y="60"/>
                </a:cubicBezTo>
                <a:cubicBezTo>
                  <a:pt x="90" y="59"/>
                  <a:pt x="90" y="59"/>
                  <a:pt x="90" y="59"/>
                </a:cubicBezTo>
                <a:cubicBezTo>
                  <a:pt x="90" y="60"/>
                  <a:pt x="91" y="60"/>
                  <a:pt x="91" y="60"/>
                </a:cubicBezTo>
                <a:cubicBezTo>
                  <a:pt x="91" y="60"/>
                  <a:pt x="91" y="60"/>
                  <a:pt x="91" y="59"/>
                </a:cubicBezTo>
                <a:cubicBezTo>
                  <a:pt x="92" y="59"/>
                  <a:pt x="92" y="60"/>
                  <a:pt x="93" y="59"/>
                </a:cubicBezTo>
                <a:cubicBezTo>
                  <a:pt x="93" y="59"/>
                  <a:pt x="93" y="59"/>
                  <a:pt x="93" y="59"/>
                </a:cubicBezTo>
                <a:cubicBezTo>
                  <a:pt x="93" y="59"/>
                  <a:pt x="93" y="59"/>
                  <a:pt x="94" y="59"/>
                </a:cubicBezTo>
                <a:cubicBezTo>
                  <a:pt x="94" y="59"/>
                  <a:pt x="94" y="59"/>
                  <a:pt x="95" y="59"/>
                </a:cubicBezTo>
                <a:cubicBezTo>
                  <a:pt x="95" y="59"/>
                  <a:pt x="95" y="60"/>
                  <a:pt x="95" y="60"/>
                </a:cubicBezTo>
                <a:cubicBezTo>
                  <a:pt x="95" y="60"/>
                  <a:pt x="95" y="60"/>
                  <a:pt x="95" y="60"/>
                </a:cubicBezTo>
                <a:cubicBezTo>
                  <a:pt x="95" y="60"/>
                  <a:pt x="95" y="60"/>
                  <a:pt x="95" y="60"/>
                </a:cubicBezTo>
                <a:cubicBezTo>
                  <a:pt x="95" y="60"/>
                  <a:pt x="96" y="60"/>
                  <a:pt x="96" y="60"/>
                </a:cubicBezTo>
                <a:cubicBezTo>
                  <a:pt x="96" y="61"/>
                  <a:pt x="96" y="62"/>
                  <a:pt x="96" y="62"/>
                </a:cubicBezTo>
                <a:cubicBezTo>
                  <a:pt x="96" y="62"/>
                  <a:pt x="96" y="62"/>
                  <a:pt x="95" y="62"/>
                </a:cubicBezTo>
                <a:moveTo>
                  <a:pt x="122" y="146"/>
                </a:moveTo>
                <a:cubicBezTo>
                  <a:pt x="122" y="147"/>
                  <a:pt x="122" y="147"/>
                  <a:pt x="122" y="147"/>
                </a:cubicBezTo>
                <a:cubicBezTo>
                  <a:pt x="122" y="147"/>
                  <a:pt x="122" y="147"/>
                  <a:pt x="122" y="147"/>
                </a:cubicBezTo>
                <a:cubicBezTo>
                  <a:pt x="122" y="147"/>
                  <a:pt x="122" y="147"/>
                  <a:pt x="122" y="147"/>
                </a:cubicBezTo>
                <a:cubicBezTo>
                  <a:pt x="122" y="147"/>
                  <a:pt x="122" y="146"/>
                  <a:pt x="122" y="146"/>
                </a:cubicBezTo>
                <a:cubicBezTo>
                  <a:pt x="122" y="146"/>
                  <a:pt x="122" y="146"/>
                  <a:pt x="122" y="146"/>
                </a:cubicBezTo>
                <a:moveTo>
                  <a:pt x="163" y="176"/>
                </a:moveTo>
                <a:cubicBezTo>
                  <a:pt x="163" y="176"/>
                  <a:pt x="163" y="176"/>
                  <a:pt x="163" y="176"/>
                </a:cubicBezTo>
                <a:cubicBezTo>
                  <a:pt x="163" y="176"/>
                  <a:pt x="164" y="174"/>
                  <a:pt x="164" y="174"/>
                </a:cubicBezTo>
                <a:cubicBezTo>
                  <a:pt x="164" y="173"/>
                  <a:pt x="164" y="173"/>
                  <a:pt x="164" y="173"/>
                </a:cubicBezTo>
                <a:cubicBezTo>
                  <a:pt x="164" y="173"/>
                  <a:pt x="164" y="173"/>
                  <a:pt x="164" y="173"/>
                </a:cubicBezTo>
                <a:cubicBezTo>
                  <a:pt x="164" y="172"/>
                  <a:pt x="163" y="172"/>
                  <a:pt x="163" y="171"/>
                </a:cubicBezTo>
                <a:cubicBezTo>
                  <a:pt x="164" y="171"/>
                  <a:pt x="164" y="170"/>
                  <a:pt x="164" y="170"/>
                </a:cubicBezTo>
                <a:cubicBezTo>
                  <a:pt x="164" y="170"/>
                  <a:pt x="164" y="170"/>
                  <a:pt x="164" y="170"/>
                </a:cubicBezTo>
                <a:cubicBezTo>
                  <a:pt x="165" y="170"/>
                  <a:pt x="165" y="169"/>
                  <a:pt x="165" y="169"/>
                </a:cubicBezTo>
                <a:cubicBezTo>
                  <a:pt x="165" y="169"/>
                  <a:pt x="165" y="170"/>
                  <a:pt x="165" y="169"/>
                </a:cubicBezTo>
                <a:cubicBezTo>
                  <a:pt x="165" y="169"/>
                  <a:pt x="165" y="169"/>
                  <a:pt x="165" y="169"/>
                </a:cubicBezTo>
                <a:cubicBezTo>
                  <a:pt x="166" y="169"/>
                  <a:pt x="166" y="169"/>
                  <a:pt x="166" y="169"/>
                </a:cubicBezTo>
                <a:cubicBezTo>
                  <a:pt x="166" y="169"/>
                  <a:pt x="166" y="169"/>
                  <a:pt x="166" y="169"/>
                </a:cubicBezTo>
                <a:cubicBezTo>
                  <a:pt x="166" y="169"/>
                  <a:pt x="167" y="169"/>
                  <a:pt x="167" y="169"/>
                </a:cubicBezTo>
                <a:cubicBezTo>
                  <a:pt x="167" y="169"/>
                  <a:pt x="167" y="169"/>
                  <a:pt x="167" y="169"/>
                </a:cubicBezTo>
                <a:cubicBezTo>
                  <a:pt x="167" y="169"/>
                  <a:pt x="167" y="169"/>
                  <a:pt x="167" y="169"/>
                </a:cubicBezTo>
                <a:cubicBezTo>
                  <a:pt x="167" y="168"/>
                  <a:pt x="167" y="168"/>
                  <a:pt x="167" y="168"/>
                </a:cubicBezTo>
                <a:cubicBezTo>
                  <a:pt x="167" y="168"/>
                  <a:pt x="167" y="168"/>
                  <a:pt x="167" y="168"/>
                </a:cubicBezTo>
                <a:cubicBezTo>
                  <a:pt x="167" y="168"/>
                  <a:pt x="167" y="168"/>
                  <a:pt x="167" y="168"/>
                </a:cubicBezTo>
                <a:cubicBezTo>
                  <a:pt x="167" y="168"/>
                  <a:pt x="167" y="168"/>
                  <a:pt x="168" y="168"/>
                </a:cubicBezTo>
                <a:cubicBezTo>
                  <a:pt x="168" y="168"/>
                  <a:pt x="168" y="168"/>
                  <a:pt x="168" y="168"/>
                </a:cubicBezTo>
                <a:cubicBezTo>
                  <a:pt x="168" y="168"/>
                  <a:pt x="168" y="168"/>
                  <a:pt x="168" y="167"/>
                </a:cubicBezTo>
                <a:cubicBezTo>
                  <a:pt x="168" y="167"/>
                  <a:pt x="168" y="167"/>
                  <a:pt x="168" y="167"/>
                </a:cubicBezTo>
                <a:cubicBezTo>
                  <a:pt x="168" y="167"/>
                  <a:pt x="168" y="167"/>
                  <a:pt x="168" y="167"/>
                </a:cubicBezTo>
                <a:cubicBezTo>
                  <a:pt x="168" y="167"/>
                  <a:pt x="168" y="167"/>
                  <a:pt x="168" y="167"/>
                </a:cubicBezTo>
                <a:cubicBezTo>
                  <a:pt x="168" y="167"/>
                  <a:pt x="168" y="167"/>
                  <a:pt x="168" y="166"/>
                </a:cubicBezTo>
                <a:cubicBezTo>
                  <a:pt x="168" y="166"/>
                  <a:pt x="168" y="166"/>
                  <a:pt x="168" y="166"/>
                </a:cubicBezTo>
                <a:cubicBezTo>
                  <a:pt x="168" y="167"/>
                  <a:pt x="168" y="167"/>
                  <a:pt x="168" y="167"/>
                </a:cubicBezTo>
                <a:cubicBezTo>
                  <a:pt x="169" y="167"/>
                  <a:pt x="169" y="167"/>
                  <a:pt x="169" y="166"/>
                </a:cubicBezTo>
                <a:cubicBezTo>
                  <a:pt x="169" y="166"/>
                  <a:pt x="169" y="166"/>
                  <a:pt x="169" y="165"/>
                </a:cubicBezTo>
                <a:cubicBezTo>
                  <a:pt x="169" y="165"/>
                  <a:pt x="169" y="165"/>
                  <a:pt x="170" y="165"/>
                </a:cubicBezTo>
                <a:cubicBezTo>
                  <a:pt x="170" y="165"/>
                  <a:pt x="170" y="165"/>
                  <a:pt x="170" y="166"/>
                </a:cubicBezTo>
                <a:cubicBezTo>
                  <a:pt x="171" y="166"/>
                  <a:pt x="170" y="167"/>
                  <a:pt x="171" y="168"/>
                </a:cubicBezTo>
                <a:cubicBezTo>
                  <a:pt x="171" y="168"/>
                  <a:pt x="171" y="168"/>
                  <a:pt x="171" y="169"/>
                </a:cubicBezTo>
                <a:cubicBezTo>
                  <a:pt x="171" y="169"/>
                  <a:pt x="171" y="169"/>
                  <a:pt x="171" y="169"/>
                </a:cubicBezTo>
                <a:cubicBezTo>
                  <a:pt x="170" y="169"/>
                  <a:pt x="170" y="169"/>
                  <a:pt x="170" y="169"/>
                </a:cubicBezTo>
                <a:cubicBezTo>
                  <a:pt x="170" y="169"/>
                  <a:pt x="170" y="169"/>
                  <a:pt x="170" y="169"/>
                </a:cubicBezTo>
                <a:cubicBezTo>
                  <a:pt x="170" y="169"/>
                  <a:pt x="170" y="169"/>
                  <a:pt x="170" y="169"/>
                </a:cubicBezTo>
                <a:cubicBezTo>
                  <a:pt x="170" y="169"/>
                  <a:pt x="170" y="170"/>
                  <a:pt x="170" y="170"/>
                </a:cubicBezTo>
                <a:cubicBezTo>
                  <a:pt x="170" y="170"/>
                  <a:pt x="170" y="170"/>
                  <a:pt x="170" y="171"/>
                </a:cubicBezTo>
                <a:cubicBezTo>
                  <a:pt x="170" y="171"/>
                  <a:pt x="170" y="172"/>
                  <a:pt x="170" y="172"/>
                </a:cubicBezTo>
                <a:cubicBezTo>
                  <a:pt x="169" y="174"/>
                  <a:pt x="168" y="176"/>
                  <a:pt x="168" y="178"/>
                </a:cubicBezTo>
                <a:cubicBezTo>
                  <a:pt x="168" y="179"/>
                  <a:pt x="167" y="180"/>
                  <a:pt x="167" y="181"/>
                </a:cubicBezTo>
                <a:cubicBezTo>
                  <a:pt x="167" y="181"/>
                  <a:pt x="166" y="181"/>
                  <a:pt x="166" y="181"/>
                </a:cubicBezTo>
                <a:cubicBezTo>
                  <a:pt x="165" y="181"/>
                  <a:pt x="165" y="181"/>
                  <a:pt x="165" y="181"/>
                </a:cubicBezTo>
                <a:cubicBezTo>
                  <a:pt x="164" y="181"/>
                  <a:pt x="164" y="181"/>
                  <a:pt x="163" y="180"/>
                </a:cubicBezTo>
                <a:cubicBezTo>
                  <a:pt x="163" y="180"/>
                  <a:pt x="163" y="180"/>
                  <a:pt x="163" y="180"/>
                </a:cubicBezTo>
                <a:cubicBezTo>
                  <a:pt x="163" y="180"/>
                  <a:pt x="163" y="179"/>
                  <a:pt x="163" y="179"/>
                </a:cubicBezTo>
                <a:cubicBezTo>
                  <a:pt x="163" y="179"/>
                  <a:pt x="163" y="179"/>
                  <a:pt x="163" y="178"/>
                </a:cubicBezTo>
                <a:cubicBezTo>
                  <a:pt x="163" y="178"/>
                  <a:pt x="163" y="178"/>
                  <a:pt x="163" y="177"/>
                </a:cubicBezTo>
                <a:cubicBezTo>
                  <a:pt x="162" y="177"/>
                  <a:pt x="163" y="176"/>
                  <a:pt x="163" y="176"/>
                </a:cubicBezTo>
                <a:moveTo>
                  <a:pt x="152" y="108"/>
                </a:moveTo>
                <a:cubicBezTo>
                  <a:pt x="151" y="108"/>
                  <a:pt x="151" y="108"/>
                  <a:pt x="151" y="108"/>
                </a:cubicBezTo>
                <a:cubicBezTo>
                  <a:pt x="151" y="108"/>
                  <a:pt x="151" y="108"/>
                  <a:pt x="150" y="108"/>
                </a:cubicBezTo>
                <a:cubicBezTo>
                  <a:pt x="150" y="108"/>
                  <a:pt x="150" y="108"/>
                  <a:pt x="150" y="108"/>
                </a:cubicBezTo>
                <a:cubicBezTo>
                  <a:pt x="150" y="108"/>
                  <a:pt x="150" y="108"/>
                  <a:pt x="150" y="108"/>
                </a:cubicBezTo>
                <a:cubicBezTo>
                  <a:pt x="150" y="108"/>
                  <a:pt x="150" y="108"/>
                  <a:pt x="150" y="108"/>
                </a:cubicBezTo>
                <a:cubicBezTo>
                  <a:pt x="150" y="108"/>
                  <a:pt x="150" y="107"/>
                  <a:pt x="150" y="107"/>
                </a:cubicBezTo>
                <a:cubicBezTo>
                  <a:pt x="151" y="107"/>
                  <a:pt x="151" y="107"/>
                  <a:pt x="151" y="107"/>
                </a:cubicBezTo>
                <a:cubicBezTo>
                  <a:pt x="151" y="107"/>
                  <a:pt x="152" y="107"/>
                  <a:pt x="152" y="107"/>
                </a:cubicBezTo>
                <a:cubicBezTo>
                  <a:pt x="152" y="107"/>
                  <a:pt x="152" y="107"/>
                  <a:pt x="152" y="108"/>
                </a:cubicBezTo>
                <a:cubicBezTo>
                  <a:pt x="152" y="108"/>
                  <a:pt x="152" y="108"/>
                  <a:pt x="152" y="108"/>
                </a:cubicBezTo>
                <a:moveTo>
                  <a:pt x="141" y="108"/>
                </a:moveTo>
                <a:cubicBezTo>
                  <a:pt x="141" y="108"/>
                  <a:pt x="141" y="108"/>
                  <a:pt x="141" y="108"/>
                </a:cubicBezTo>
                <a:cubicBezTo>
                  <a:pt x="140" y="108"/>
                  <a:pt x="140" y="108"/>
                  <a:pt x="139" y="108"/>
                </a:cubicBezTo>
                <a:cubicBezTo>
                  <a:pt x="139" y="107"/>
                  <a:pt x="139" y="107"/>
                  <a:pt x="140" y="107"/>
                </a:cubicBezTo>
                <a:cubicBezTo>
                  <a:pt x="140" y="107"/>
                  <a:pt x="140" y="107"/>
                  <a:pt x="140" y="107"/>
                </a:cubicBezTo>
                <a:cubicBezTo>
                  <a:pt x="140" y="107"/>
                  <a:pt x="140" y="107"/>
                  <a:pt x="140" y="107"/>
                </a:cubicBezTo>
                <a:cubicBezTo>
                  <a:pt x="140" y="107"/>
                  <a:pt x="140" y="107"/>
                  <a:pt x="140" y="107"/>
                </a:cubicBezTo>
                <a:cubicBezTo>
                  <a:pt x="140" y="107"/>
                  <a:pt x="140" y="107"/>
                  <a:pt x="140" y="107"/>
                </a:cubicBezTo>
                <a:cubicBezTo>
                  <a:pt x="140" y="107"/>
                  <a:pt x="140" y="107"/>
                  <a:pt x="140" y="107"/>
                </a:cubicBezTo>
                <a:cubicBezTo>
                  <a:pt x="140" y="107"/>
                  <a:pt x="140" y="107"/>
                  <a:pt x="140" y="107"/>
                </a:cubicBezTo>
                <a:cubicBezTo>
                  <a:pt x="140" y="107"/>
                  <a:pt x="140" y="107"/>
                  <a:pt x="140" y="107"/>
                </a:cubicBezTo>
                <a:cubicBezTo>
                  <a:pt x="140" y="107"/>
                  <a:pt x="140" y="107"/>
                  <a:pt x="140" y="107"/>
                </a:cubicBezTo>
                <a:cubicBezTo>
                  <a:pt x="141" y="107"/>
                  <a:pt x="141" y="107"/>
                  <a:pt x="141" y="107"/>
                </a:cubicBezTo>
                <a:cubicBezTo>
                  <a:pt x="141" y="108"/>
                  <a:pt x="142" y="108"/>
                  <a:pt x="142" y="108"/>
                </a:cubicBezTo>
                <a:cubicBezTo>
                  <a:pt x="142" y="108"/>
                  <a:pt x="142" y="108"/>
                  <a:pt x="142" y="108"/>
                </a:cubicBezTo>
                <a:cubicBezTo>
                  <a:pt x="142" y="108"/>
                  <a:pt x="142" y="108"/>
                  <a:pt x="142" y="108"/>
                </a:cubicBezTo>
                <a:cubicBezTo>
                  <a:pt x="142" y="108"/>
                  <a:pt x="142" y="108"/>
                  <a:pt x="142" y="108"/>
                </a:cubicBezTo>
                <a:cubicBezTo>
                  <a:pt x="142" y="108"/>
                  <a:pt x="143" y="108"/>
                  <a:pt x="143" y="108"/>
                </a:cubicBezTo>
                <a:cubicBezTo>
                  <a:pt x="143" y="108"/>
                  <a:pt x="143" y="108"/>
                  <a:pt x="143" y="108"/>
                </a:cubicBezTo>
                <a:cubicBezTo>
                  <a:pt x="142" y="108"/>
                  <a:pt x="141" y="108"/>
                  <a:pt x="141" y="108"/>
                </a:cubicBezTo>
                <a:moveTo>
                  <a:pt x="130" y="105"/>
                </a:moveTo>
                <a:cubicBezTo>
                  <a:pt x="130" y="105"/>
                  <a:pt x="130" y="106"/>
                  <a:pt x="129" y="106"/>
                </a:cubicBezTo>
                <a:cubicBezTo>
                  <a:pt x="129" y="105"/>
                  <a:pt x="128" y="105"/>
                  <a:pt x="127" y="105"/>
                </a:cubicBezTo>
                <a:cubicBezTo>
                  <a:pt x="127" y="105"/>
                  <a:pt x="127" y="105"/>
                  <a:pt x="127" y="104"/>
                </a:cubicBezTo>
                <a:cubicBezTo>
                  <a:pt x="127" y="104"/>
                  <a:pt x="127" y="104"/>
                  <a:pt x="128" y="104"/>
                </a:cubicBezTo>
                <a:cubicBezTo>
                  <a:pt x="128" y="104"/>
                  <a:pt x="129" y="104"/>
                  <a:pt x="129" y="104"/>
                </a:cubicBezTo>
                <a:cubicBezTo>
                  <a:pt x="130" y="104"/>
                  <a:pt x="130" y="104"/>
                  <a:pt x="130" y="104"/>
                </a:cubicBezTo>
                <a:cubicBezTo>
                  <a:pt x="130" y="104"/>
                  <a:pt x="130" y="104"/>
                  <a:pt x="130" y="104"/>
                </a:cubicBezTo>
                <a:cubicBezTo>
                  <a:pt x="130" y="104"/>
                  <a:pt x="130" y="105"/>
                  <a:pt x="130" y="105"/>
                </a:cubicBezTo>
                <a:cubicBezTo>
                  <a:pt x="130" y="105"/>
                  <a:pt x="130" y="105"/>
                  <a:pt x="130" y="105"/>
                </a:cubicBezTo>
                <a:moveTo>
                  <a:pt x="123" y="102"/>
                </a:moveTo>
                <a:cubicBezTo>
                  <a:pt x="123" y="102"/>
                  <a:pt x="123" y="102"/>
                  <a:pt x="123" y="102"/>
                </a:cubicBezTo>
                <a:cubicBezTo>
                  <a:pt x="123" y="102"/>
                  <a:pt x="123" y="102"/>
                  <a:pt x="123" y="102"/>
                </a:cubicBezTo>
                <a:cubicBezTo>
                  <a:pt x="122" y="102"/>
                  <a:pt x="122" y="103"/>
                  <a:pt x="122" y="103"/>
                </a:cubicBezTo>
                <a:cubicBezTo>
                  <a:pt x="121" y="102"/>
                  <a:pt x="122" y="102"/>
                  <a:pt x="122" y="101"/>
                </a:cubicBezTo>
                <a:cubicBezTo>
                  <a:pt x="122" y="101"/>
                  <a:pt x="122" y="100"/>
                  <a:pt x="122" y="100"/>
                </a:cubicBezTo>
                <a:cubicBezTo>
                  <a:pt x="122" y="100"/>
                  <a:pt x="122" y="100"/>
                  <a:pt x="122" y="100"/>
                </a:cubicBezTo>
                <a:cubicBezTo>
                  <a:pt x="122" y="100"/>
                  <a:pt x="122" y="100"/>
                  <a:pt x="123" y="100"/>
                </a:cubicBezTo>
                <a:cubicBezTo>
                  <a:pt x="123" y="100"/>
                  <a:pt x="124" y="100"/>
                  <a:pt x="123" y="101"/>
                </a:cubicBezTo>
                <a:cubicBezTo>
                  <a:pt x="123" y="101"/>
                  <a:pt x="123" y="101"/>
                  <a:pt x="123" y="101"/>
                </a:cubicBezTo>
                <a:cubicBezTo>
                  <a:pt x="123" y="101"/>
                  <a:pt x="123" y="101"/>
                  <a:pt x="123" y="102"/>
                </a:cubicBezTo>
                <a:moveTo>
                  <a:pt x="123" y="99"/>
                </a:moveTo>
                <a:cubicBezTo>
                  <a:pt x="123" y="99"/>
                  <a:pt x="123" y="99"/>
                  <a:pt x="123" y="99"/>
                </a:cubicBezTo>
                <a:cubicBezTo>
                  <a:pt x="122" y="99"/>
                  <a:pt x="122" y="99"/>
                  <a:pt x="122" y="99"/>
                </a:cubicBezTo>
                <a:cubicBezTo>
                  <a:pt x="122" y="99"/>
                  <a:pt x="122" y="99"/>
                  <a:pt x="122" y="99"/>
                </a:cubicBezTo>
                <a:cubicBezTo>
                  <a:pt x="122" y="99"/>
                  <a:pt x="122" y="99"/>
                  <a:pt x="122" y="99"/>
                </a:cubicBezTo>
                <a:cubicBezTo>
                  <a:pt x="122" y="99"/>
                  <a:pt x="122" y="99"/>
                  <a:pt x="122" y="99"/>
                </a:cubicBezTo>
                <a:cubicBezTo>
                  <a:pt x="122" y="99"/>
                  <a:pt x="122" y="99"/>
                  <a:pt x="122" y="99"/>
                </a:cubicBezTo>
                <a:cubicBezTo>
                  <a:pt x="122" y="99"/>
                  <a:pt x="122" y="99"/>
                  <a:pt x="122" y="99"/>
                </a:cubicBezTo>
                <a:cubicBezTo>
                  <a:pt x="122" y="99"/>
                  <a:pt x="122" y="99"/>
                  <a:pt x="122" y="99"/>
                </a:cubicBezTo>
                <a:cubicBezTo>
                  <a:pt x="122" y="99"/>
                  <a:pt x="122" y="99"/>
                  <a:pt x="122" y="99"/>
                </a:cubicBezTo>
                <a:cubicBezTo>
                  <a:pt x="122" y="98"/>
                  <a:pt x="122" y="98"/>
                  <a:pt x="122" y="98"/>
                </a:cubicBezTo>
                <a:cubicBezTo>
                  <a:pt x="122" y="98"/>
                  <a:pt x="122" y="98"/>
                  <a:pt x="122" y="98"/>
                </a:cubicBezTo>
                <a:cubicBezTo>
                  <a:pt x="122" y="98"/>
                  <a:pt x="122" y="98"/>
                  <a:pt x="122" y="98"/>
                </a:cubicBezTo>
                <a:cubicBezTo>
                  <a:pt x="122" y="98"/>
                  <a:pt x="122" y="98"/>
                  <a:pt x="122" y="98"/>
                </a:cubicBezTo>
                <a:cubicBezTo>
                  <a:pt x="122" y="98"/>
                  <a:pt x="123" y="97"/>
                  <a:pt x="123" y="97"/>
                </a:cubicBezTo>
                <a:cubicBezTo>
                  <a:pt x="123" y="97"/>
                  <a:pt x="123" y="97"/>
                  <a:pt x="123" y="97"/>
                </a:cubicBezTo>
                <a:cubicBezTo>
                  <a:pt x="123" y="97"/>
                  <a:pt x="123" y="97"/>
                  <a:pt x="123" y="97"/>
                </a:cubicBezTo>
                <a:cubicBezTo>
                  <a:pt x="123" y="97"/>
                  <a:pt x="123" y="97"/>
                  <a:pt x="123" y="97"/>
                </a:cubicBezTo>
                <a:cubicBezTo>
                  <a:pt x="123" y="98"/>
                  <a:pt x="123" y="99"/>
                  <a:pt x="123" y="99"/>
                </a:cubicBezTo>
                <a:cubicBezTo>
                  <a:pt x="123" y="99"/>
                  <a:pt x="123" y="99"/>
                  <a:pt x="123" y="99"/>
                </a:cubicBezTo>
                <a:moveTo>
                  <a:pt x="87" y="43"/>
                </a:moveTo>
                <a:cubicBezTo>
                  <a:pt x="87" y="43"/>
                  <a:pt x="87" y="43"/>
                  <a:pt x="87" y="43"/>
                </a:cubicBezTo>
                <a:cubicBezTo>
                  <a:pt x="87" y="43"/>
                  <a:pt x="87" y="43"/>
                  <a:pt x="87" y="43"/>
                </a:cubicBezTo>
                <a:cubicBezTo>
                  <a:pt x="87" y="43"/>
                  <a:pt x="86" y="43"/>
                  <a:pt x="86" y="43"/>
                </a:cubicBezTo>
                <a:cubicBezTo>
                  <a:pt x="86" y="43"/>
                  <a:pt x="85" y="43"/>
                  <a:pt x="84" y="43"/>
                </a:cubicBezTo>
                <a:cubicBezTo>
                  <a:pt x="84" y="43"/>
                  <a:pt x="84" y="43"/>
                  <a:pt x="84" y="42"/>
                </a:cubicBezTo>
                <a:cubicBezTo>
                  <a:pt x="84" y="42"/>
                  <a:pt x="85" y="42"/>
                  <a:pt x="85" y="42"/>
                </a:cubicBezTo>
                <a:cubicBezTo>
                  <a:pt x="86" y="42"/>
                  <a:pt x="86" y="42"/>
                  <a:pt x="87" y="42"/>
                </a:cubicBezTo>
                <a:cubicBezTo>
                  <a:pt x="87" y="42"/>
                  <a:pt x="87" y="42"/>
                  <a:pt x="87" y="42"/>
                </a:cubicBezTo>
                <a:cubicBezTo>
                  <a:pt x="87" y="42"/>
                  <a:pt x="87" y="42"/>
                  <a:pt x="87" y="42"/>
                </a:cubicBezTo>
                <a:cubicBezTo>
                  <a:pt x="87" y="42"/>
                  <a:pt x="87" y="42"/>
                  <a:pt x="87" y="42"/>
                </a:cubicBezTo>
                <a:cubicBezTo>
                  <a:pt x="87" y="42"/>
                  <a:pt x="86" y="42"/>
                  <a:pt x="86" y="43"/>
                </a:cubicBezTo>
                <a:cubicBezTo>
                  <a:pt x="87" y="43"/>
                  <a:pt x="87" y="43"/>
                  <a:pt x="87" y="43"/>
                </a:cubicBezTo>
                <a:cubicBezTo>
                  <a:pt x="87" y="43"/>
                  <a:pt x="87" y="43"/>
                  <a:pt x="87" y="43"/>
                </a:cubicBezTo>
                <a:moveTo>
                  <a:pt x="85" y="42"/>
                </a:moveTo>
                <a:cubicBezTo>
                  <a:pt x="85" y="42"/>
                  <a:pt x="85" y="42"/>
                  <a:pt x="85" y="42"/>
                </a:cubicBezTo>
                <a:cubicBezTo>
                  <a:pt x="85" y="42"/>
                  <a:pt x="84" y="42"/>
                  <a:pt x="84" y="42"/>
                </a:cubicBezTo>
                <a:cubicBezTo>
                  <a:pt x="84" y="42"/>
                  <a:pt x="84" y="42"/>
                  <a:pt x="84" y="42"/>
                </a:cubicBezTo>
                <a:cubicBezTo>
                  <a:pt x="84" y="42"/>
                  <a:pt x="84" y="42"/>
                  <a:pt x="84" y="42"/>
                </a:cubicBezTo>
                <a:cubicBezTo>
                  <a:pt x="84" y="42"/>
                  <a:pt x="84" y="42"/>
                  <a:pt x="84" y="42"/>
                </a:cubicBezTo>
                <a:cubicBezTo>
                  <a:pt x="84" y="42"/>
                  <a:pt x="85" y="42"/>
                  <a:pt x="85" y="42"/>
                </a:cubicBezTo>
                <a:cubicBezTo>
                  <a:pt x="85" y="42"/>
                  <a:pt x="86" y="41"/>
                  <a:pt x="86" y="41"/>
                </a:cubicBezTo>
                <a:cubicBezTo>
                  <a:pt x="86" y="41"/>
                  <a:pt x="86" y="41"/>
                  <a:pt x="86" y="41"/>
                </a:cubicBezTo>
                <a:cubicBezTo>
                  <a:pt x="86" y="42"/>
                  <a:pt x="86" y="42"/>
                  <a:pt x="85" y="42"/>
                </a:cubicBezTo>
                <a:moveTo>
                  <a:pt x="83" y="41"/>
                </a:moveTo>
                <a:cubicBezTo>
                  <a:pt x="83" y="41"/>
                  <a:pt x="84" y="41"/>
                  <a:pt x="84" y="41"/>
                </a:cubicBezTo>
                <a:cubicBezTo>
                  <a:pt x="84" y="41"/>
                  <a:pt x="84" y="41"/>
                  <a:pt x="84" y="41"/>
                </a:cubicBezTo>
                <a:cubicBezTo>
                  <a:pt x="84" y="41"/>
                  <a:pt x="83" y="42"/>
                  <a:pt x="83" y="42"/>
                </a:cubicBezTo>
                <a:cubicBezTo>
                  <a:pt x="83" y="42"/>
                  <a:pt x="83" y="41"/>
                  <a:pt x="83" y="41"/>
                </a:cubicBezTo>
                <a:moveTo>
                  <a:pt x="85" y="37"/>
                </a:moveTo>
                <a:cubicBezTo>
                  <a:pt x="85" y="37"/>
                  <a:pt x="85" y="36"/>
                  <a:pt x="85" y="36"/>
                </a:cubicBezTo>
                <a:cubicBezTo>
                  <a:pt x="85" y="36"/>
                  <a:pt x="84" y="36"/>
                  <a:pt x="84" y="36"/>
                </a:cubicBezTo>
                <a:cubicBezTo>
                  <a:pt x="84" y="36"/>
                  <a:pt x="85" y="36"/>
                  <a:pt x="85" y="35"/>
                </a:cubicBezTo>
                <a:cubicBezTo>
                  <a:pt x="85" y="36"/>
                  <a:pt x="85" y="36"/>
                  <a:pt x="86" y="36"/>
                </a:cubicBezTo>
                <a:cubicBezTo>
                  <a:pt x="86" y="36"/>
                  <a:pt x="86" y="36"/>
                  <a:pt x="86" y="36"/>
                </a:cubicBezTo>
                <a:cubicBezTo>
                  <a:pt x="86" y="36"/>
                  <a:pt x="86" y="36"/>
                  <a:pt x="86" y="36"/>
                </a:cubicBezTo>
                <a:cubicBezTo>
                  <a:pt x="86" y="36"/>
                  <a:pt x="85" y="37"/>
                  <a:pt x="85" y="37"/>
                </a:cubicBezTo>
                <a:moveTo>
                  <a:pt x="84" y="37"/>
                </a:moveTo>
                <a:cubicBezTo>
                  <a:pt x="84" y="37"/>
                  <a:pt x="84" y="37"/>
                  <a:pt x="84" y="37"/>
                </a:cubicBezTo>
                <a:cubicBezTo>
                  <a:pt x="84" y="37"/>
                  <a:pt x="84" y="37"/>
                  <a:pt x="84" y="37"/>
                </a:cubicBezTo>
                <a:cubicBezTo>
                  <a:pt x="85" y="37"/>
                  <a:pt x="85" y="37"/>
                  <a:pt x="84" y="37"/>
                </a:cubicBezTo>
                <a:moveTo>
                  <a:pt x="84" y="37"/>
                </a:moveTo>
                <a:cubicBezTo>
                  <a:pt x="84" y="37"/>
                  <a:pt x="84" y="37"/>
                  <a:pt x="84" y="37"/>
                </a:cubicBezTo>
                <a:cubicBezTo>
                  <a:pt x="84" y="37"/>
                  <a:pt x="84" y="37"/>
                  <a:pt x="84" y="37"/>
                </a:cubicBezTo>
                <a:cubicBezTo>
                  <a:pt x="84" y="37"/>
                  <a:pt x="84" y="37"/>
                  <a:pt x="84" y="37"/>
                </a:cubicBezTo>
                <a:moveTo>
                  <a:pt x="85" y="39"/>
                </a:moveTo>
                <a:cubicBezTo>
                  <a:pt x="85" y="39"/>
                  <a:pt x="84" y="39"/>
                  <a:pt x="84" y="39"/>
                </a:cubicBezTo>
                <a:cubicBezTo>
                  <a:pt x="84" y="39"/>
                  <a:pt x="84" y="38"/>
                  <a:pt x="85" y="38"/>
                </a:cubicBezTo>
                <a:cubicBezTo>
                  <a:pt x="85" y="38"/>
                  <a:pt x="85" y="38"/>
                  <a:pt x="85" y="38"/>
                </a:cubicBezTo>
                <a:cubicBezTo>
                  <a:pt x="85" y="39"/>
                  <a:pt x="85" y="39"/>
                  <a:pt x="85" y="39"/>
                </a:cubicBezTo>
                <a:cubicBezTo>
                  <a:pt x="85" y="39"/>
                  <a:pt x="85" y="39"/>
                  <a:pt x="85" y="39"/>
                </a:cubicBezTo>
                <a:moveTo>
                  <a:pt x="86" y="47"/>
                </a:moveTo>
                <a:cubicBezTo>
                  <a:pt x="86" y="47"/>
                  <a:pt x="86" y="47"/>
                  <a:pt x="86" y="47"/>
                </a:cubicBezTo>
                <a:cubicBezTo>
                  <a:pt x="86" y="47"/>
                  <a:pt x="86" y="47"/>
                  <a:pt x="86" y="47"/>
                </a:cubicBezTo>
                <a:cubicBezTo>
                  <a:pt x="86" y="47"/>
                  <a:pt x="85" y="47"/>
                  <a:pt x="85" y="48"/>
                </a:cubicBezTo>
                <a:cubicBezTo>
                  <a:pt x="85" y="48"/>
                  <a:pt x="85" y="48"/>
                  <a:pt x="85" y="48"/>
                </a:cubicBezTo>
                <a:cubicBezTo>
                  <a:pt x="85" y="48"/>
                  <a:pt x="85" y="48"/>
                  <a:pt x="85" y="48"/>
                </a:cubicBezTo>
                <a:cubicBezTo>
                  <a:pt x="85" y="48"/>
                  <a:pt x="85" y="48"/>
                  <a:pt x="84" y="48"/>
                </a:cubicBezTo>
                <a:cubicBezTo>
                  <a:pt x="84" y="48"/>
                  <a:pt x="84" y="48"/>
                  <a:pt x="84" y="48"/>
                </a:cubicBezTo>
                <a:cubicBezTo>
                  <a:pt x="84" y="48"/>
                  <a:pt x="84" y="48"/>
                  <a:pt x="84" y="48"/>
                </a:cubicBezTo>
                <a:cubicBezTo>
                  <a:pt x="84" y="48"/>
                  <a:pt x="84" y="47"/>
                  <a:pt x="84" y="47"/>
                </a:cubicBezTo>
                <a:cubicBezTo>
                  <a:pt x="84" y="47"/>
                  <a:pt x="85" y="47"/>
                  <a:pt x="85" y="47"/>
                </a:cubicBezTo>
                <a:cubicBezTo>
                  <a:pt x="85" y="47"/>
                  <a:pt x="85" y="46"/>
                  <a:pt x="86" y="46"/>
                </a:cubicBezTo>
                <a:cubicBezTo>
                  <a:pt x="86" y="46"/>
                  <a:pt x="86" y="46"/>
                  <a:pt x="86" y="46"/>
                </a:cubicBezTo>
                <a:cubicBezTo>
                  <a:pt x="86" y="46"/>
                  <a:pt x="86" y="47"/>
                  <a:pt x="86" y="47"/>
                </a:cubicBezTo>
                <a:cubicBezTo>
                  <a:pt x="86" y="47"/>
                  <a:pt x="86" y="47"/>
                  <a:pt x="86" y="47"/>
                </a:cubicBezTo>
                <a:moveTo>
                  <a:pt x="66" y="74"/>
                </a:moveTo>
                <a:cubicBezTo>
                  <a:pt x="66" y="74"/>
                  <a:pt x="67" y="73"/>
                  <a:pt x="67" y="73"/>
                </a:cubicBezTo>
                <a:cubicBezTo>
                  <a:pt x="67" y="73"/>
                  <a:pt x="67" y="73"/>
                  <a:pt x="67" y="73"/>
                </a:cubicBezTo>
                <a:cubicBezTo>
                  <a:pt x="67" y="73"/>
                  <a:pt x="67" y="73"/>
                  <a:pt x="67" y="73"/>
                </a:cubicBezTo>
                <a:cubicBezTo>
                  <a:pt x="67" y="74"/>
                  <a:pt x="67" y="74"/>
                  <a:pt x="66" y="74"/>
                </a:cubicBezTo>
                <a:cubicBezTo>
                  <a:pt x="66" y="74"/>
                  <a:pt x="66" y="74"/>
                  <a:pt x="66" y="74"/>
                </a:cubicBezTo>
                <a:moveTo>
                  <a:pt x="59" y="100"/>
                </a:moveTo>
                <a:cubicBezTo>
                  <a:pt x="59" y="100"/>
                  <a:pt x="59" y="100"/>
                  <a:pt x="59" y="100"/>
                </a:cubicBezTo>
                <a:cubicBezTo>
                  <a:pt x="59" y="100"/>
                  <a:pt x="59" y="100"/>
                  <a:pt x="59" y="100"/>
                </a:cubicBezTo>
                <a:cubicBezTo>
                  <a:pt x="59" y="100"/>
                  <a:pt x="59" y="100"/>
                  <a:pt x="59" y="100"/>
                </a:cubicBezTo>
                <a:cubicBezTo>
                  <a:pt x="59" y="100"/>
                  <a:pt x="59" y="100"/>
                  <a:pt x="59" y="100"/>
                </a:cubicBezTo>
                <a:cubicBezTo>
                  <a:pt x="59" y="99"/>
                  <a:pt x="59" y="99"/>
                  <a:pt x="59" y="99"/>
                </a:cubicBezTo>
                <a:cubicBezTo>
                  <a:pt x="59" y="99"/>
                  <a:pt x="59" y="99"/>
                  <a:pt x="59" y="99"/>
                </a:cubicBezTo>
                <a:cubicBezTo>
                  <a:pt x="59" y="99"/>
                  <a:pt x="59" y="99"/>
                  <a:pt x="59" y="99"/>
                </a:cubicBezTo>
                <a:cubicBezTo>
                  <a:pt x="58" y="99"/>
                  <a:pt x="58" y="99"/>
                  <a:pt x="57" y="100"/>
                </a:cubicBezTo>
                <a:cubicBezTo>
                  <a:pt x="57" y="100"/>
                  <a:pt x="57" y="100"/>
                  <a:pt x="57" y="100"/>
                </a:cubicBezTo>
                <a:cubicBezTo>
                  <a:pt x="57" y="100"/>
                  <a:pt x="57" y="100"/>
                  <a:pt x="57" y="100"/>
                </a:cubicBezTo>
                <a:cubicBezTo>
                  <a:pt x="57" y="100"/>
                  <a:pt x="58" y="99"/>
                  <a:pt x="58" y="99"/>
                </a:cubicBezTo>
                <a:cubicBezTo>
                  <a:pt x="58" y="99"/>
                  <a:pt x="58" y="99"/>
                  <a:pt x="58" y="99"/>
                </a:cubicBezTo>
                <a:cubicBezTo>
                  <a:pt x="58" y="99"/>
                  <a:pt x="58" y="99"/>
                  <a:pt x="57" y="99"/>
                </a:cubicBezTo>
                <a:cubicBezTo>
                  <a:pt x="57" y="99"/>
                  <a:pt x="57" y="99"/>
                  <a:pt x="57" y="99"/>
                </a:cubicBezTo>
                <a:cubicBezTo>
                  <a:pt x="57" y="99"/>
                  <a:pt x="57" y="99"/>
                  <a:pt x="57" y="99"/>
                </a:cubicBezTo>
                <a:cubicBezTo>
                  <a:pt x="57" y="99"/>
                  <a:pt x="57" y="99"/>
                  <a:pt x="57" y="99"/>
                </a:cubicBezTo>
                <a:cubicBezTo>
                  <a:pt x="57" y="99"/>
                  <a:pt x="57" y="99"/>
                  <a:pt x="57" y="99"/>
                </a:cubicBezTo>
                <a:cubicBezTo>
                  <a:pt x="57" y="99"/>
                  <a:pt x="57" y="99"/>
                  <a:pt x="57" y="99"/>
                </a:cubicBezTo>
                <a:cubicBezTo>
                  <a:pt x="56" y="99"/>
                  <a:pt x="56" y="99"/>
                  <a:pt x="56" y="99"/>
                </a:cubicBezTo>
                <a:cubicBezTo>
                  <a:pt x="55" y="99"/>
                  <a:pt x="55" y="99"/>
                  <a:pt x="54" y="99"/>
                </a:cubicBezTo>
                <a:cubicBezTo>
                  <a:pt x="54" y="99"/>
                  <a:pt x="53" y="99"/>
                  <a:pt x="53" y="99"/>
                </a:cubicBezTo>
                <a:cubicBezTo>
                  <a:pt x="53" y="99"/>
                  <a:pt x="53" y="99"/>
                  <a:pt x="53" y="98"/>
                </a:cubicBezTo>
                <a:cubicBezTo>
                  <a:pt x="53" y="98"/>
                  <a:pt x="54" y="98"/>
                  <a:pt x="54" y="97"/>
                </a:cubicBezTo>
                <a:cubicBezTo>
                  <a:pt x="54" y="97"/>
                  <a:pt x="54" y="97"/>
                  <a:pt x="54" y="97"/>
                </a:cubicBezTo>
                <a:cubicBezTo>
                  <a:pt x="54" y="97"/>
                  <a:pt x="54" y="97"/>
                  <a:pt x="54" y="97"/>
                </a:cubicBezTo>
                <a:cubicBezTo>
                  <a:pt x="54" y="97"/>
                  <a:pt x="54" y="97"/>
                  <a:pt x="55" y="97"/>
                </a:cubicBezTo>
                <a:cubicBezTo>
                  <a:pt x="54" y="96"/>
                  <a:pt x="54" y="96"/>
                  <a:pt x="54" y="96"/>
                </a:cubicBezTo>
                <a:cubicBezTo>
                  <a:pt x="54" y="95"/>
                  <a:pt x="55" y="94"/>
                  <a:pt x="56" y="93"/>
                </a:cubicBezTo>
                <a:cubicBezTo>
                  <a:pt x="56" y="93"/>
                  <a:pt x="57" y="93"/>
                  <a:pt x="57" y="93"/>
                </a:cubicBezTo>
                <a:cubicBezTo>
                  <a:pt x="57" y="93"/>
                  <a:pt x="57" y="93"/>
                  <a:pt x="57" y="93"/>
                </a:cubicBezTo>
                <a:cubicBezTo>
                  <a:pt x="57" y="93"/>
                  <a:pt x="57" y="93"/>
                  <a:pt x="57" y="93"/>
                </a:cubicBezTo>
                <a:cubicBezTo>
                  <a:pt x="57" y="93"/>
                  <a:pt x="57" y="93"/>
                  <a:pt x="57" y="93"/>
                </a:cubicBezTo>
                <a:cubicBezTo>
                  <a:pt x="57" y="93"/>
                  <a:pt x="57" y="93"/>
                  <a:pt x="57" y="93"/>
                </a:cubicBezTo>
                <a:cubicBezTo>
                  <a:pt x="57" y="94"/>
                  <a:pt x="56" y="95"/>
                  <a:pt x="56" y="96"/>
                </a:cubicBezTo>
                <a:cubicBezTo>
                  <a:pt x="56" y="96"/>
                  <a:pt x="56" y="95"/>
                  <a:pt x="57" y="95"/>
                </a:cubicBezTo>
                <a:cubicBezTo>
                  <a:pt x="57" y="95"/>
                  <a:pt x="57" y="95"/>
                  <a:pt x="57" y="95"/>
                </a:cubicBezTo>
                <a:cubicBezTo>
                  <a:pt x="57" y="96"/>
                  <a:pt x="57" y="96"/>
                  <a:pt x="57" y="96"/>
                </a:cubicBezTo>
                <a:cubicBezTo>
                  <a:pt x="57" y="96"/>
                  <a:pt x="57" y="96"/>
                  <a:pt x="57" y="96"/>
                </a:cubicBezTo>
                <a:cubicBezTo>
                  <a:pt x="57" y="96"/>
                  <a:pt x="57" y="96"/>
                  <a:pt x="57" y="96"/>
                </a:cubicBezTo>
                <a:cubicBezTo>
                  <a:pt x="57" y="96"/>
                  <a:pt x="58" y="97"/>
                  <a:pt x="58" y="96"/>
                </a:cubicBezTo>
                <a:cubicBezTo>
                  <a:pt x="58" y="96"/>
                  <a:pt x="58" y="96"/>
                  <a:pt x="58" y="96"/>
                </a:cubicBezTo>
                <a:cubicBezTo>
                  <a:pt x="59" y="96"/>
                  <a:pt x="59" y="96"/>
                  <a:pt x="60" y="96"/>
                </a:cubicBezTo>
                <a:cubicBezTo>
                  <a:pt x="59" y="97"/>
                  <a:pt x="59" y="97"/>
                  <a:pt x="59" y="97"/>
                </a:cubicBezTo>
                <a:cubicBezTo>
                  <a:pt x="59" y="97"/>
                  <a:pt x="59" y="97"/>
                  <a:pt x="59" y="97"/>
                </a:cubicBezTo>
                <a:cubicBezTo>
                  <a:pt x="59" y="97"/>
                  <a:pt x="59" y="97"/>
                  <a:pt x="59" y="97"/>
                </a:cubicBezTo>
                <a:cubicBezTo>
                  <a:pt x="59" y="97"/>
                  <a:pt x="59" y="97"/>
                  <a:pt x="59" y="98"/>
                </a:cubicBezTo>
                <a:cubicBezTo>
                  <a:pt x="59" y="98"/>
                  <a:pt x="60" y="97"/>
                  <a:pt x="60" y="97"/>
                </a:cubicBezTo>
                <a:cubicBezTo>
                  <a:pt x="60" y="97"/>
                  <a:pt x="60" y="97"/>
                  <a:pt x="60" y="97"/>
                </a:cubicBezTo>
                <a:cubicBezTo>
                  <a:pt x="60" y="98"/>
                  <a:pt x="60" y="98"/>
                  <a:pt x="60" y="98"/>
                </a:cubicBezTo>
                <a:cubicBezTo>
                  <a:pt x="60" y="98"/>
                  <a:pt x="60" y="98"/>
                  <a:pt x="59" y="98"/>
                </a:cubicBezTo>
                <a:cubicBezTo>
                  <a:pt x="59" y="98"/>
                  <a:pt x="59" y="98"/>
                  <a:pt x="59" y="98"/>
                </a:cubicBezTo>
                <a:cubicBezTo>
                  <a:pt x="59" y="98"/>
                  <a:pt x="59" y="99"/>
                  <a:pt x="59" y="99"/>
                </a:cubicBezTo>
                <a:cubicBezTo>
                  <a:pt x="59" y="99"/>
                  <a:pt x="59" y="99"/>
                  <a:pt x="59" y="99"/>
                </a:cubicBezTo>
                <a:cubicBezTo>
                  <a:pt x="60" y="99"/>
                  <a:pt x="60" y="99"/>
                  <a:pt x="60" y="98"/>
                </a:cubicBezTo>
                <a:cubicBezTo>
                  <a:pt x="60" y="98"/>
                  <a:pt x="60" y="98"/>
                  <a:pt x="60" y="99"/>
                </a:cubicBezTo>
                <a:cubicBezTo>
                  <a:pt x="60" y="99"/>
                  <a:pt x="60" y="99"/>
                  <a:pt x="60" y="99"/>
                </a:cubicBezTo>
                <a:cubicBezTo>
                  <a:pt x="60" y="99"/>
                  <a:pt x="60" y="99"/>
                  <a:pt x="60" y="99"/>
                </a:cubicBezTo>
                <a:cubicBezTo>
                  <a:pt x="60" y="99"/>
                  <a:pt x="60" y="100"/>
                  <a:pt x="60" y="100"/>
                </a:cubicBezTo>
                <a:cubicBezTo>
                  <a:pt x="60" y="100"/>
                  <a:pt x="60" y="100"/>
                  <a:pt x="59" y="100"/>
                </a:cubicBezTo>
                <a:moveTo>
                  <a:pt x="59" y="166"/>
                </a:moveTo>
                <a:cubicBezTo>
                  <a:pt x="59" y="166"/>
                  <a:pt x="58" y="166"/>
                  <a:pt x="57" y="166"/>
                </a:cubicBezTo>
                <a:cubicBezTo>
                  <a:pt x="57" y="166"/>
                  <a:pt x="57" y="165"/>
                  <a:pt x="57" y="164"/>
                </a:cubicBezTo>
                <a:cubicBezTo>
                  <a:pt x="58" y="164"/>
                  <a:pt x="59" y="164"/>
                  <a:pt x="59" y="165"/>
                </a:cubicBezTo>
                <a:cubicBezTo>
                  <a:pt x="59" y="165"/>
                  <a:pt x="59" y="166"/>
                  <a:pt x="59" y="166"/>
                </a:cubicBezTo>
                <a:moveTo>
                  <a:pt x="58" y="54"/>
                </a:moveTo>
                <a:cubicBezTo>
                  <a:pt x="59" y="55"/>
                  <a:pt x="58" y="55"/>
                  <a:pt x="58" y="55"/>
                </a:cubicBezTo>
                <a:cubicBezTo>
                  <a:pt x="58" y="55"/>
                  <a:pt x="58" y="55"/>
                  <a:pt x="58" y="55"/>
                </a:cubicBezTo>
                <a:cubicBezTo>
                  <a:pt x="58" y="55"/>
                  <a:pt x="58" y="55"/>
                  <a:pt x="58" y="54"/>
                </a:cubicBezTo>
                <a:moveTo>
                  <a:pt x="50" y="101"/>
                </a:moveTo>
                <a:cubicBezTo>
                  <a:pt x="50" y="101"/>
                  <a:pt x="51" y="100"/>
                  <a:pt x="51" y="10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52" y="100"/>
                  <a:pt x="51" y="101"/>
                  <a:pt x="51" y="101"/>
                </a:cubicBezTo>
                <a:cubicBezTo>
                  <a:pt x="51" y="101"/>
                  <a:pt x="51" y="101"/>
                  <a:pt x="51" y="101"/>
                </a:cubicBezTo>
                <a:cubicBezTo>
                  <a:pt x="51" y="101"/>
                  <a:pt x="51" y="101"/>
                  <a:pt x="51" y="101"/>
                </a:cubicBezTo>
                <a:cubicBezTo>
                  <a:pt x="51" y="101"/>
                  <a:pt x="52" y="100"/>
                  <a:pt x="52" y="101"/>
                </a:cubicBezTo>
                <a:cubicBezTo>
                  <a:pt x="52" y="102"/>
                  <a:pt x="51" y="102"/>
                  <a:pt x="50" y="101"/>
                </a:cubicBezTo>
                <a:moveTo>
                  <a:pt x="44" y="138"/>
                </a:moveTo>
                <a:cubicBezTo>
                  <a:pt x="44" y="138"/>
                  <a:pt x="44" y="138"/>
                  <a:pt x="43" y="138"/>
                </a:cubicBezTo>
                <a:cubicBezTo>
                  <a:pt x="43" y="138"/>
                  <a:pt x="43" y="138"/>
                  <a:pt x="43" y="137"/>
                </a:cubicBezTo>
                <a:cubicBezTo>
                  <a:pt x="43" y="137"/>
                  <a:pt x="43" y="137"/>
                  <a:pt x="43" y="137"/>
                </a:cubicBezTo>
                <a:cubicBezTo>
                  <a:pt x="44" y="137"/>
                  <a:pt x="45" y="137"/>
                  <a:pt x="45" y="137"/>
                </a:cubicBezTo>
                <a:cubicBezTo>
                  <a:pt x="45" y="138"/>
                  <a:pt x="45" y="138"/>
                  <a:pt x="44" y="138"/>
                </a:cubicBezTo>
                <a:moveTo>
                  <a:pt x="44" y="152"/>
                </a:moveTo>
                <a:cubicBezTo>
                  <a:pt x="44" y="152"/>
                  <a:pt x="44" y="152"/>
                  <a:pt x="44" y="152"/>
                </a:cubicBezTo>
                <a:cubicBezTo>
                  <a:pt x="44" y="152"/>
                  <a:pt x="44" y="152"/>
                  <a:pt x="44" y="152"/>
                </a:cubicBezTo>
                <a:cubicBezTo>
                  <a:pt x="44" y="152"/>
                  <a:pt x="44" y="152"/>
                  <a:pt x="44" y="152"/>
                </a:cubicBezTo>
                <a:cubicBezTo>
                  <a:pt x="44" y="152"/>
                  <a:pt x="44" y="152"/>
                  <a:pt x="44" y="152"/>
                </a:cubicBezTo>
                <a:cubicBezTo>
                  <a:pt x="45" y="152"/>
                  <a:pt x="45" y="152"/>
                  <a:pt x="45" y="152"/>
                </a:cubicBezTo>
                <a:cubicBezTo>
                  <a:pt x="45" y="152"/>
                  <a:pt x="45" y="152"/>
                  <a:pt x="45" y="152"/>
                </a:cubicBezTo>
                <a:cubicBezTo>
                  <a:pt x="44" y="152"/>
                  <a:pt x="45" y="152"/>
                  <a:pt x="44" y="152"/>
                </a:cubicBezTo>
                <a:cubicBezTo>
                  <a:pt x="44" y="152"/>
                  <a:pt x="44" y="152"/>
                  <a:pt x="43" y="152"/>
                </a:cubicBezTo>
                <a:cubicBezTo>
                  <a:pt x="43" y="152"/>
                  <a:pt x="43" y="152"/>
                  <a:pt x="43" y="152"/>
                </a:cubicBezTo>
                <a:cubicBezTo>
                  <a:pt x="43" y="152"/>
                  <a:pt x="44" y="152"/>
                  <a:pt x="44" y="152"/>
                </a:cubicBezTo>
                <a:cubicBezTo>
                  <a:pt x="44" y="152"/>
                  <a:pt x="44" y="152"/>
                  <a:pt x="44" y="152"/>
                </a:cubicBezTo>
                <a:moveTo>
                  <a:pt x="41" y="137"/>
                </a:moveTo>
                <a:cubicBezTo>
                  <a:pt x="41" y="137"/>
                  <a:pt x="40" y="137"/>
                  <a:pt x="40" y="137"/>
                </a:cubicBezTo>
                <a:cubicBezTo>
                  <a:pt x="40" y="137"/>
                  <a:pt x="40" y="138"/>
                  <a:pt x="40" y="138"/>
                </a:cubicBezTo>
                <a:cubicBezTo>
                  <a:pt x="39" y="137"/>
                  <a:pt x="39" y="137"/>
                  <a:pt x="39" y="137"/>
                </a:cubicBezTo>
                <a:cubicBezTo>
                  <a:pt x="39" y="138"/>
                  <a:pt x="39" y="138"/>
                  <a:pt x="38" y="138"/>
                </a:cubicBezTo>
                <a:cubicBezTo>
                  <a:pt x="38" y="138"/>
                  <a:pt x="38" y="138"/>
                  <a:pt x="38" y="138"/>
                </a:cubicBezTo>
                <a:cubicBezTo>
                  <a:pt x="37" y="138"/>
                  <a:pt x="37" y="138"/>
                  <a:pt x="37" y="138"/>
                </a:cubicBezTo>
                <a:cubicBezTo>
                  <a:pt x="36" y="138"/>
                  <a:pt x="36" y="138"/>
                  <a:pt x="36" y="138"/>
                </a:cubicBezTo>
                <a:cubicBezTo>
                  <a:pt x="36" y="138"/>
                  <a:pt x="36" y="138"/>
                  <a:pt x="35" y="138"/>
                </a:cubicBezTo>
                <a:cubicBezTo>
                  <a:pt x="35" y="138"/>
                  <a:pt x="35" y="138"/>
                  <a:pt x="35" y="137"/>
                </a:cubicBezTo>
                <a:cubicBezTo>
                  <a:pt x="35" y="137"/>
                  <a:pt x="35" y="137"/>
                  <a:pt x="35" y="137"/>
                </a:cubicBezTo>
                <a:cubicBezTo>
                  <a:pt x="35" y="137"/>
                  <a:pt x="35" y="137"/>
                  <a:pt x="35" y="137"/>
                </a:cubicBezTo>
                <a:cubicBezTo>
                  <a:pt x="36" y="137"/>
                  <a:pt x="37" y="137"/>
                  <a:pt x="37" y="137"/>
                </a:cubicBezTo>
                <a:cubicBezTo>
                  <a:pt x="37" y="137"/>
                  <a:pt x="37" y="137"/>
                  <a:pt x="37" y="137"/>
                </a:cubicBezTo>
                <a:cubicBezTo>
                  <a:pt x="37" y="137"/>
                  <a:pt x="37" y="137"/>
                  <a:pt x="37" y="136"/>
                </a:cubicBezTo>
                <a:cubicBezTo>
                  <a:pt x="37" y="136"/>
                  <a:pt x="36" y="136"/>
                  <a:pt x="36" y="136"/>
                </a:cubicBezTo>
                <a:cubicBezTo>
                  <a:pt x="36" y="136"/>
                  <a:pt x="36" y="136"/>
                  <a:pt x="36" y="136"/>
                </a:cubicBezTo>
                <a:cubicBezTo>
                  <a:pt x="36" y="136"/>
                  <a:pt x="36" y="136"/>
                  <a:pt x="36" y="136"/>
                </a:cubicBezTo>
                <a:cubicBezTo>
                  <a:pt x="36" y="136"/>
                  <a:pt x="36" y="136"/>
                  <a:pt x="36" y="136"/>
                </a:cubicBezTo>
                <a:cubicBezTo>
                  <a:pt x="37" y="136"/>
                  <a:pt x="37" y="136"/>
                  <a:pt x="38" y="136"/>
                </a:cubicBezTo>
                <a:cubicBezTo>
                  <a:pt x="38" y="136"/>
                  <a:pt x="38" y="136"/>
                  <a:pt x="38" y="136"/>
                </a:cubicBezTo>
                <a:cubicBezTo>
                  <a:pt x="38" y="136"/>
                  <a:pt x="39" y="136"/>
                  <a:pt x="39" y="136"/>
                </a:cubicBezTo>
                <a:cubicBezTo>
                  <a:pt x="39" y="136"/>
                  <a:pt x="39" y="136"/>
                  <a:pt x="39" y="136"/>
                </a:cubicBezTo>
                <a:cubicBezTo>
                  <a:pt x="39" y="136"/>
                  <a:pt x="40" y="136"/>
                  <a:pt x="40" y="136"/>
                </a:cubicBezTo>
                <a:cubicBezTo>
                  <a:pt x="40" y="137"/>
                  <a:pt x="42" y="137"/>
                  <a:pt x="42" y="137"/>
                </a:cubicBezTo>
                <a:cubicBezTo>
                  <a:pt x="42" y="137"/>
                  <a:pt x="42" y="138"/>
                  <a:pt x="42" y="138"/>
                </a:cubicBezTo>
                <a:cubicBezTo>
                  <a:pt x="41" y="138"/>
                  <a:pt x="41" y="137"/>
                  <a:pt x="41" y="137"/>
                </a:cubicBezTo>
                <a:moveTo>
                  <a:pt x="34" y="115"/>
                </a:moveTo>
                <a:cubicBezTo>
                  <a:pt x="34" y="115"/>
                  <a:pt x="34" y="115"/>
                  <a:pt x="34" y="115"/>
                </a:cubicBezTo>
                <a:cubicBezTo>
                  <a:pt x="34" y="115"/>
                  <a:pt x="34" y="115"/>
                  <a:pt x="34" y="115"/>
                </a:cubicBezTo>
                <a:cubicBezTo>
                  <a:pt x="34" y="115"/>
                  <a:pt x="34" y="115"/>
                  <a:pt x="34" y="115"/>
                </a:cubicBezTo>
                <a:moveTo>
                  <a:pt x="33" y="115"/>
                </a:moveTo>
                <a:cubicBezTo>
                  <a:pt x="33" y="115"/>
                  <a:pt x="34" y="115"/>
                  <a:pt x="34" y="115"/>
                </a:cubicBezTo>
                <a:cubicBezTo>
                  <a:pt x="34" y="115"/>
                  <a:pt x="34" y="115"/>
                  <a:pt x="34" y="115"/>
                </a:cubicBezTo>
                <a:cubicBezTo>
                  <a:pt x="33" y="115"/>
                  <a:pt x="33" y="115"/>
                  <a:pt x="33" y="115"/>
                </a:cubicBezTo>
                <a:moveTo>
                  <a:pt x="33" y="115"/>
                </a:moveTo>
                <a:cubicBezTo>
                  <a:pt x="33" y="115"/>
                  <a:pt x="33" y="115"/>
                  <a:pt x="33" y="115"/>
                </a:cubicBezTo>
                <a:cubicBezTo>
                  <a:pt x="33" y="115"/>
                  <a:pt x="33" y="115"/>
                  <a:pt x="33" y="115"/>
                </a:cubicBezTo>
                <a:close/>
                <a:moveTo>
                  <a:pt x="32" y="138"/>
                </a:moveTo>
                <a:cubicBezTo>
                  <a:pt x="32" y="138"/>
                  <a:pt x="32" y="138"/>
                  <a:pt x="32" y="138"/>
                </a:cubicBezTo>
                <a:cubicBezTo>
                  <a:pt x="31" y="138"/>
                  <a:pt x="30" y="138"/>
                  <a:pt x="30" y="138"/>
                </a:cubicBezTo>
                <a:cubicBezTo>
                  <a:pt x="30" y="137"/>
                  <a:pt x="31" y="137"/>
                  <a:pt x="31" y="137"/>
                </a:cubicBezTo>
                <a:cubicBezTo>
                  <a:pt x="31" y="137"/>
                  <a:pt x="32" y="138"/>
                  <a:pt x="33" y="138"/>
                </a:cubicBezTo>
                <a:cubicBezTo>
                  <a:pt x="33" y="138"/>
                  <a:pt x="33" y="138"/>
                  <a:pt x="33" y="138"/>
                </a:cubicBezTo>
                <a:cubicBezTo>
                  <a:pt x="32" y="138"/>
                  <a:pt x="32" y="138"/>
                  <a:pt x="32" y="138"/>
                </a:cubicBezTo>
                <a:moveTo>
                  <a:pt x="206" y="140"/>
                </a:moveTo>
                <a:cubicBezTo>
                  <a:pt x="206" y="140"/>
                  <a:pt x="206" y="139"/>
                  <a:pt x="206" y="139"/>
                </a:cubicBezTo>
                <a:cubicBezTo>
                  <a:pt x="206" y="140"/>
                  <a:pt x="207" y="140"/>
                  <a:pt x="207" y="141"/>
                </a:cubicBezTo>
                <a:cubicBezTo>
                  <a:pt x="207" y="141"/>
                  <a:pt x="207" y="141"/>
                  <a:pt x="207" y="141"/>
                </a:cubicBezTo>
                <a:cubicBezTo>
                  <a:pt x="207" y="141"/>
                  <a:pt x="208" y="142"/>
                  <a:pt x="208" y="142"/>
                </a:cubicBezTo>
                <a:cubicBezTo>
                  <a:pt x="208" y="143"/>
                  <a:pt x="207" y="144"/>
                  <a:pt x="206" y="143"/>
                </a:cubicBezTo>
                <a:cubicBezTo>
                  <a:pt x="206" y="143"/>
                  <a:pt x="205" y="143"/>
                  <a:pt x="205" y="142"/>
                </a:cubicBezTo>
                <a:cubicBezTo>
                  <a:pt x="205" y="141"/>
                  <a:pt x="205" y="141"/>
                  <a:pt x="205" y="141"/>
                </a:cubicBezTo>
                <a:cubicBezTo>
                  <a:pt x="205" y="141"/>
                  <a:pt x="205" y="141"/>
                  <a:pt x="205" y="140"/>
                </a:cubicBezTo>
                <a:cubicBezTo>
                  <a:pt x="205" y="140"/>
                  <a:pt x="205" y="140"/>
                  <a:pt x="205" y="140"/>
                </a:cubicBezTo>
                <a:cubicBezTo>
                  <a:pt x="205" y="140"/>
                  <a:pt x="205" y="140"/>
                  <a:pt x="205" y="140"/>
                </a:cubicBezTo>
                <a:cubicBezTo>
                  <a:pt x="205" y="140"/>
                  <a:pt x="205" y="140"/>
                  <a:pt x="206" y="140"/>
                </a:cubicBezTo>
                <a:moveTo>
                  <a:pt x="123" y="75"/>
                </a:moveTo>
                <a:cubicBezTo>
                  <a:pt x="123" y="75"/>
                  <a:pt x="123" y="75"/>
                  <a:pt x="123" y="75"/>
                </a:cubicBezTo>
                <a:cubicBezTo>
                  <a:pt x="124" y="75"/>
                  <a:pt x="124" y="75"/>
                  <a:pt x="124" y="74"/>
                </a:cubicBezTo>
                <a:cubicBezTo>
                  <a:pt x="124" y="74"/>
                  <a:pt x="124" y="74"/>
                  <a:pt x="124" y="74"/>
                </a:cubicBezTo>
                <a:cubicBezTo>
                  <a:pt x="124" y="74"/>
                  <a:pt x="124" y="74"/>
                  <a:pt x="124" y="74"/>
                </a:cubicBezTo>
                <a:cubicBezTo>
                  <a:pt x="124" y="75"/>
                  <a:pt x="124" y="75"/>
                  <a:pt x="124" y="75"/>
                </a:cubicBezTo>
                <a:cubicBezTo>
                  <a:pt x="124" y="75"/>
                  <a:pt x="124" y="75"/>
                  <a:pt x="124" y="76"/>
                </a:cubicBezTo>
                <a:cubicBezTo>
                  <a:pt x="123" y="76"/>
                  <a:pt x="123" y="76"/>
                  <a:pt x="122" y="76"/>
                </a:cubicBezTo>
                <a:cubicBezTo>
                  <a:pt x="122" y="76"/>
                  <a:pt x="122" y="76"/>
                  <a:pt x="122" y="76"/>
                </a:cubicBezTo>
                <a:cubicBezTo>
                  <a:pt x="122" y="76"/>
                  <a:pt x="122" y="76"/>
                  <a:pt x="122" y="76"/>
                </a:cubicBezTo>
                <a:cubicBezTo>
                  <a:pt x="122" y="76"/>
                  <a:pt x="122" y="76"/>
                  <a:pt x="122" y="75"/>
                </a:cubicBezTo>
                <a:cubicBezTo>
                  <a:pt x="122" y="75"/>
                  <a:pt x="123" y="75"/>
                  <a:pt x="123" y="75"/>
                </a:cubicBezTo>
                <a:moveTo>
                  <a:pt x="126" y="78"/>
                </a:moveTo>
                <a:cubicBezTo>
                  <a:pt x="126" y="78"/>
                  <a:pt x="126" y="78"/>
                  <a:pt x="126" y="78"/>
                </a:cubicBezTo>
                <a:cubicBezTo>
                  <a:pt x="126" y="78"/>
                  <a:pt x="126" y="77"/>
                  <a:pt x="126" y="77"/>
                </a:cubicBezTo>
                <a:cubicBezTo>
                  <a:pt x="126" y="77"/>
                  <a:pt x="126" y="77"/>
                  <a:pt x="127" y="77"/>
                </a:cubicBezTo>
                <a:cubicBezTo>
                  <a:pt x="127" y="78"/>
                  <a:pt x="127" y="78"/>
                  <a:pt x="126" y="78"/>
                </a:cubicBezTo>
                <a:cubicBezTo>
                  <a:pt x="126" y="78"/>
                  <a:pt x="126" y="78"/>
                  <a:pt x="126" y="78"/>
                </a:cubicBezTo>
                <a:cubicBezTo>
                  <a:pt x="126" y="78"/>
                  <a:pt x="126" y="78"/>
                  <a:pt x="127" y="78"/>
                </a:cubicBezTo>
                <a:cubicBezTo>
                  <a:pt x="127" y="79"/>
                  <a:pt x="127" y="78"/>
                  <a:pt x="126" y="79"/>
                </a:cubicBezTo>
                <a:cubicBezTo>
                  <a:pt x="126" y="79"/>
                  <a:pt x="126" y="79"/>
                  <a:pt x="126" y="79"/>
                </a:cubicBezTo>
                <a:cubicBezTo>
                  <a:pt x="126" y="79"/>
                  <a:pt x="126" y="79"/>
                  <a:pt x="126" y="79"/>
                </a:cubicBezTo>
                <a:cubicBezTo>
                  <a:pt x="126" y="79"/>
                  <a:pt x="125" y="79"/>
                  <a:pt x="125" y="79"/>
                </a:cubicBezTo>
                <a:cubicBezTo>
                  <a:pt x="125" y="78"/>
                  <a:pt x="125" y="78"/>
                  <a:pt x="126" y="77"/>
                </a:cubicBezTo>
                <a:cubicBezTo>
                  <a:pt x="126" y="77"/>
                  <a:pt x="126" y="77"/>
                  <a:pt x="126" y="78"/>
                </a:cubicBezTo>
                <a:moveTo>
                  <a:pt x="40" y="107"/>
                </a:moveTo>
                <a:cubicBezTo>
                  <a:pt x="40" y="107"/>
                  <a:pt x="40" y="107"/>
                  <a:pt x="40" y="107"/>
                </a:cubicBezTo>
                <a:cubicBezTo>
                  <a:pt x="40" y="107"/>
                  <a:pt x="40" y="107"/>
                  <a:pt x="40" y="107"/>
                </a:cubicBezTo>
                <a:cubicBezTo>
                  <a:pt x="40" y="107"/>
                  <a:pt x="40" y="107"/>
                  <a:pt x="40" y="107"/>
                </a:cubicBezTo>
                <a:cubicBezTo>
                  <a:pt x="40" y="107"/>
                  <a:pt x="40" y="107"/>
                  <a:pt x="40" y="107"/>
                </a:cubicBezTo>
                <a:cubicBezTo>
                  <a:pt x="40" y="107"/>
                  <a:pt x="40" y="107"/>
                  <a:pt x="40" y="107"/>
                </a:cubicBezTo>
                <a:moveTo>
                  <a:pt x="40" y="107"/>
                </a:moveTo>
                <a:cubicBezTo>
                  <a:pt x="40" y="107"/>
                  <a:pt x="40" y="107"/>
                  <a:pt x="40" y="107"/>
                </a:cubicBezTo>
                <a:cubicBezTo>
                  <a:pt x="40" y="107"/>
                  <a:pt x="40" y="107"/>
                  <a:pt x="40" y="107"/>
                </a:cubicBezTo>
                <a:close/>
                <a:moveTo>
                  <a:pt x="33" y="114"/>
                </a:moveTo>
                <a:cubicBezTo>
                  <a:pt x="33" y="114"/>
                  <a:pt x="33" y="114"/>
                  <a:pt x="33" y="114"/>
                </a:cubicBezTo>
                <a:cubicBezTo>
                  <a:pt x="33" y="114"/>
                  <a:pt x="33" y="114"/>
                  <a:pt x="33" y="114"/>
                </a:cubicBezTo>
                <a:cubicBezTo>
                  <a:pt x="33" y="114"/>
                  <a:pt x="33" y="114"/>
                  <a:pt x="33" y="114"/>
                </a:cubicBezTo>
                <a:moveTo>
                  <a:pt x="33" y="115"/>
                </a:moveTo>
                <a:cubicBezTo>
                  <a:pt x="33" y="114"/>
                  <a:pt x="33" y="114"/>
                  <a:pt x="33" y="114"/>
                </a:cubicBezTo>
                <a:cubicBezTo>
                  <a:pt x="33" y="114"/>
                  <a:pt x="33" y="114"/>
                  <a:pt x="33" y="115"/>
                </a:cubicBezTo>
                <a:close/>
                <a:moveTo>
                  <a:pt x="33" y="114"/>
                </a:moveTo>
                <a:cubicBezTo>
                  <a:pt x="33" y="114"/>
                  <a:pt x="33" y="114"/>
                  <a:pt x="33" y="114"/>
                </a:cubicBezTo>
                <a:cubicBezTo>
                  <a:pt x="33" y="114"/>
                  <a:pt x="33" y="114"/>
                  <a:pt x="33" y="114"/>
                </a:cubicBezTo>
                <a:close/>
                <a:moveTo>
                  <a:pt x="33" y="114"/>
                </a:moveTo>
                <a:cubicBezTo>
                  <a:pt x="33" y="114"/>
                  <a:pt x="33" y="114"/>
                  <a:pt x="33" y="114"/>
                </a:cubicBezTo>
                <a:cubicBezTo>
                  <a:pt x="33" y="114"/>
                  <a:pt x="33" y="114"/>
                  <a:pt x="33" y="114"/>
                </a:cubicBez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11" name="Freeform 217">
            <a:extLst>
              <a:ext uri="{FF2B5EF4-FFF2-40B4-BE49-F238E27FC236}">
                <a16:creationId xmlns:a16="http://schemas.microsoft.com/office/drawing/2014/main" id="{5A197EA5-E256-B57E-F45A-C947F2AC90A1}"/>
              </a:ext>
            </a:extLst>
          </p:cNvPr>
          <p:cNvSpPr>
            <a:spLocks noEditPoints="1"/>
          </p:cNvSpPr>
          <p:nvPr/>
        </p:nvSpPr>
        <p:spPr bwMode="auto">
          <a:xfrm>
            <a:off x="9379876" y="1398362"/>
            <a:ext cx="401634" cy="400046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00" y="152"/>
              </a:cxn>
              <a:cxn ang="0">
                <a:pos x="64" y="64"/>
              </a:cxn>
              <a:cxn ang="0">
                <a:pos x="156" y="100"/>
              </a:cxn>
              <a:cxn ang="0">
                <a:pos x="192" y="192"/>
              </a:cxn>
              <a:cxn ang="0">
                <a:pos x="100" y="152"/>
              </a:cxn>
              <a:cxn ang="0">
                <a:pos x="128" y="116"/>
              </a:cxn>
              <a:cxn ang="0">
                <a:pos x="116" y="128"/>
              </a:cxn>
              <a:cxn ang="0">
                <a:pos x="128" y="140"/>
              </a:cxn>
              <a:cxn ang="0">
                <a:pos x="140" y="128"/>
              </a:cxn>
              <a:cxn ang="0">
                <a:pos x="128" y="116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00" y="152"/>
                </a:moveTo>
                <a:cubicBezTo>
                  <a:pt x="64" y="64"/>
                  <a:pt x="64" y="64"/>
                  <a:pt x="64" y="64"/>
                </a:cubicBezTo>
                <a:cubicBezTo>
                  <a:pt x="156" y="100"/>
                  <a:pt x="156" y="100"/>
                  <a:pt x="156" y="100"/>
                </a:cubicBezTo>
                <a:cubicBezTo>
                  <a:pt x="192" y="192"/>
                  <a:pt x="192" y="192"/>
                  <a:pt x="192" y="192"/>
                </a:cubicBezTo>
                <a:lnTo>
                  <a:pt x="100" y="152"/>
                </a:lnTo>
                <a:close/>
                <a:moveTo>
                  <a:pt x="128" y="116"/>
                </a:moveTo>
                <a:cubicBezTo>
                  <a:pt x="121" y="116"/>
                  <a:pt x="116" y="121"/>
                  <a:pt x="116" y="128"/>
                </a:cubicBezTo>
                <a:cubicBezTo>
                  <a:pt x="116" y="135"/>
                  <a:pt x="121" y="140"/>
                  <a:pt x="128" y="140"/>
                </a:cubicBezTo>
                <a:cubicBezTo>
                  <a:pt x="135" y="140"/>
                  <a:pt x="140" y="135"/>
                  <a:pt x="140" y="128"/>
                </a:cubicBezTo>
                <a:cubicBezTo>
                  <a:pt x="140" y="121"/>
                  <a:pt x="135" y="116"/>
                  <a:pt x="128" y="116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12" name="Freeform 218">
            <a:extLst>
              <a:ext uri="{FF2B5EF4-FFF2-40B4-BE49-F238E27FC236}">
                <a16:creationId xmlns:a16="http://schemas.microsoft.com/office/drawing/2014/main" id="{0C26AF27-5D6C-564C-4AE7-6CBDC56FD5D5}"/>
              </a:ext>
            </a:extLst>
          </p:cNvPr>
          <p:cNvSpPr>
            <a:spLocks noEditPoints="1"/>
          </p:cNvSpPr>
          <p:nvPr/>
        </p:nvSpPr>
        <p:spPr bwMode="auto">
          <a:xfrm>
            <a:off x="8679796" y="1398362"/>
            <a:ext cx="400046" cy="400046"/>
          </a:xfrm>
          <a:custGeom>
            <a:avLst/>
            <a:gdLst/>
            <a:ahLst/>
            <a:cxnLst>
              <a:cxn ang="0">
                <a:pos x="244" y="140"/>
              </a:cxn>
              <a:cxn ang="0">
                <a:pos x="231" y="140"/>
              </a:cxn>
              <a:cxn ang="0">
                <a:pos x="140" y="231"/>
              </a:cxn>
              <a:cxn ang="0">
                <a:pos x="140" y="244"/>
              </a:cxn>
              <a:cxn ang="0">
                <a:pos x="128" y="256"/>
              </a:cxn>
              <a:cxn ang="0">
                <a:pos x="116" y="244"/>
              </a:cxn>
              <a:cxn ang="0">
                <a:pos x="116" y="231"/>
              </a:cxn>
              <a:cxn ang="0">
                <a:pos x="25" y="140"/>
              </a:cxn>
              <a:cxn ang="0">
                <a:pos x="12" y="140"/>
              </a:cxn>
              <a:cxn ang="0">
                <a:pos x="0" y="128"/>
              </a:cxn>
              <a:cxn ang="0">
                <a:pos x="12" y="116"/>
              </a:cxn>
              <a:cxn ang="0">
                <a:pos x="25" y="116"/>
              </a:cxn>
              <a:cxn ang="0">
                <a:pos x="116" y="25"/>
              </a:cxn>
              <a:cxn ang="0">
                <a:pos x="116" y="12"/>
              </a:cxn>
              <a:cxn ang="0">
                <a:pos x="128" y="0"/>
              </a:cxn>
              <a:cxn ang="0">
                <a:pos x="140" y="12"/>
              </a:cxn>
              <a:cxn ang="0">
                <a:pos x="140" y="25"/>
              </a:cxn>
              <a:cxn ang="0">
                <a:pos x="231" y="116"/>
              </a:cxn>
              <a:cxn ang="0">
                <a:pos x="244" y="116"/>
              </a:cxn>
              <a:cxn ang="0">
                <a:pos x="256" y="128"/>
              </a:cxn>
              <a:cxn ang="0">
                <a:pos x="244" y="140"/>
              </a:cxn>
              <a:cxn ang="0">
                <a:pos x="184" y="116"/>
              </a:cxn>
              <a:cxn ang="0">
                <a:pos x="207" y="116"/>
              </a:cxn>
              <a:cxn ang="0">
                <a:pos x="140" y="49"/>
              </a:cxn>
              <a:cxn ang="0">
                <a:pos x="140" y="72"/>
              </a:cxn>
              <a:cxn ang="0">
                <a:pos x="128" y="84"/>
              </a:cxn>
              <a:cxn ang="0">
                <a:pos x="116" y="72"/>
              </a:cxn>
              <a:cxn ang="0">
                <a:pos x="116" y="49"/>
              </a:cxn>
              <a:cxn ang="0">
                <a:pos x="49" y="116"/>
              </a:cxn>
              <a:cxn ang="0">
                <a:pos x="72" y="116"/>
              </a:cxn>
              <a:cxn ang="0">
                <a:pos x="84" y="128"/>
              </a:cxn>
              <a:cxn ang="0">
                <a:pos x="72" y="140"/>
              </a:cxn>
              <a:cxn ang="0">
                <a:pos x="49" y="140"/>
              </a:cxn>
              <a:cxn ang="0">
                <a:pos x="116" y="207"/>
              </a:cxn>
              <a:cxn ang="0">
                <a:pos x="116" y="184"/>
              </a:cxn>
              <a:cxn ang="0">
                <a:pos x="128" y="172"/>
              </a:cxn>
              <a:cxn ang="0">
                <a:pos x="140" y="184"/>
              </a:cxn>
              <a:cxn ang="0">
                <a:pos x="140" y="207"/>
              </a:cxn>
              <a:cxn ang="0">
                <a:pos x="207" y="140"/>
              </a:cxn>
              <a:cxn ang="0">
                <a:pos x="184" y="140"/>
              </a:cxn>
              <a:cxn ang="0">
                <a:pos x="172" y="128"/>
              </a:cxn>
              <a:cxn ang="0">
                <a:pos x="184" y="116"/>
              </a:cxn>
              <a:cxn ang="0">
                <a:pos x="128" y="140"/>
              </a:cxn>
              <a:cxn ang="0">
                <a:pos x="116" y="128"/>
              </a:cxn>
              <a:cxn ang="0">
                <a:pos x="128" y="116"/>
              </a:cxn>
              <a:cxn ang="0">
                <a:pos x="140" y="128"/>
              </a:cxn>
              <a:cxn ang="0">
                <a:pos x="128" y="140"/>
              </a:cxn>
            </a:cxnLst>
            <a:rect l="0" t="0" r="r" b="b"/>
            <a:pathLst>
              <a:path w="256" h="256">
                <a:moveTo>
                  <a:pt x="244" y="140"/>
                </a:moveTo>
                <a:cubicBezTo>
                  <a:pt x="231" y="140"/>
                  <a:pt x="231" y="140"/>
                  <a:pt x="231" y="140"/>
                </a:cubicBezTo>
                <a:cubicBezTo>
                  <a:pt x="226" y="188"/>
                  <a:pt x="188" y="226"/>
                  <a:pt x="140" y="231"/>
                </a:cubicBezTo>
                <a:cubicBezTo>
                  <a:pt x="140" y="244"/>
                  <a:pt x="140" y="244"/>
                  <a:pt x="140" y="244"/>
                </a:cubicBezTo>
                <a:cubicBezTo>
                  <a:pt x="140" y="251"/>
                  <a:pt x="135" y="256"/>
                  <a:pt x="128" y="256"/>
                </a:cubicBezTo>
                <a:cubicBezTo>
                  <a:pt x="121" y="256"/>
                  <a:pt x="116" y="251"/>
                  <a:pt x="116" y="244"/>
                </a:cubicBezTo>
                <a:cubicBezTo>
                  <a:pt x="116" y="231"/>
                  <a:pt x="116" y="231"/>
                  <a:pt x="116" y="231"/>
                </a:cubicBezTo>
                <a:cubicBezTo>
                  <a:pt x="68" y="226"/>
                  <a:pt x="30" y="188"/>
                  <a:pt x="25" y="140"/>
                </a:cubicBezTo>
                <a:cubicBezTo>
                  <a:pt x="12" y="140"/>
                  <a:pt x="12" y="140"/>
                  <a:pt x="12" y="140"/>
                </a:cubicBezTo>
                <a:cubicBezTo>
                  <a:pt x="5" y="140"/>
                  <a:pt x="0" y="135"/>
                  <a:pt x="0" y="128"/>
                </a:cubicBezTo>
                <a:cubicBezTo>
                  <a:pt x="0" y="121"/>
                  <a:pt x="5" y="116"/>
                  <a:pt x="12" y="116"/>
                </a:cubicBezTo>
                <a:cubicBezTo>
                  <a:pt x="25" y="116"/>
                  <a:pt x="25" y="116"/>
                  <a:pt x="25" y="116"/>
                </a:cubicBezTo>
                <a:cubicBezTo>
                  <a:pt x="30" y="68"/>
                  <a:pt x="68" y="30"/>
                  <a:pt x="116" y="25"/>
                </a:cubicBezTo>
                <a:cubicBezTo>
                  <a:pt x="116" y="12"/>
                  <a:pt x="116" y="12"/>
                  <a:pt x="116" y="12"/>
                </a:cubicBezTo>
                <a:cubicBezTo>
                  <a:pt x="116" y="5"/>
                  <a:pt x="121" y="0"/>
                  <a:pt x="128" y="0"/>
                </a:cubicBezTo>
                <a:cubicBezTo>
                  <a:pt x="135" y="0"/>
                  <a:pt x="140" y="5"/>
                  <a:pt x="140" y="12"/>
                </a:cubicBezTo>
                <a:cubicBezTo>
                  <a:pt x="140" y="25"/>
                  <a:pt x="140" y="25"/>
                  <a:pt x="140" y="25"/>
                </a:cubicBezTo>
                <a:cubicBezTo>
                  <a:pt x="188" y="30"/>
                  <a:pt x="226" y="68"/>
                  <a:pt x="231" y="116"/>
                </a:cubicBezTo>
                <a:cubicBezTo>
                  <a:pt x="244" y="116"/>
                  <a:pt x="244" y="116"/>
                  <a:pt x="244" y="116"/>
                </a:cubicBezTo>
                <a:cubicBezTo>
                  <a:pt x="251" y="116"/>
                  <a:pt x="256" y="121"/>
                  <a:pt x="256" y="128"/>
                </a:cubicBezTo>
                <a:cubicBezTo>
                  <a:pt x="256" y="135"/>
                  <a:pt x="251" y="140"/>
                  <a:pt x="244" y="140"/>
                </a:cubicBezTo>
                <a:moveTo>
                  <a:pt x="184" y="116"/>
                </a:moveTo>
                <a:cubicBezTo>
                  <a:pt x="207" y="116"/>
                  <a:pt x="207" y="116"/>
                  <a:pt x="207" y="116"/>
                </a:cubicBezTo>
                <a:cubicBezTo>
                  <a:pt x="202" y="81"/>
                  <a:pt x="175" y="54"/>
                  <a:pt x="140" y="49"/>
                </a:cubicBezTo>
                <a:cubicBezTo>
                  <a:pt x="140" y="72"/>
                  <a:pt x="140" y="72"/>
                  <a:pt x="140" y="72"/>
                </a:cubicBezTo>
                <a:cubicBezTo>
                  <a:pt x="140" y="79"/>
                  <a:pt x="135" y="84"/>
                  <a:pt x="128" y="84"/>
                </a:cubicBezTo>
                <a:cubicBezTo>
                  <a:pt x="121" y="84"/>
                  <a:pt x="116" y="79"/>
                  <a:pt x="116" y="72"/>
                </a:cubicBezTo>
                <a:cubicBezTo>
                  <a:pt x="116" y="49"/>
                  <a:pt x="116" y="49"/>
                  <a:pt x="116" y="49"/>
                </a:cubicBezTo>
                <a:cubicBezTo>
                  <a:pt x="81" y="54"/>
                  <a:pt x="54" y="81"/>
                  <a:pt x="49" y="116"/>
                </a:cubicBezTo>
                <a:cubicBezTo>
                  <a:pt x="72" y="116"/>
                  <a:pt x="72" y="116"/>
                  <a:pt x="72" y="116"/>
                </a:cubicBezTo>
                <a:cubicBezTo>
                  <a:pt x="79" y="116"/>
                  <a:pt x="84" y="121"/>
                  <a:pt x="84" y="128"/>
                </a:cubicBezTo>
                <a:cubicBezTo>
                  <a:pt x="84" y="135"/>
                  <a:pt x="79" y="140"/>
                  <a:pt x="72" y="140"/>
                </a:cubicBezTo>
                <a:cubicBezTo>
                  <a:pt x="49" y="140"/>
                  <a:pt x="49" y="140"/>
                  <a:pt x="49" y="140"/>
                </a:cubicBezTo>
                <a:cubicBezTo>
                  <a:pt x="54" y="175"/>
                  <a:pt x="81" y="202"/>
                  <a:pt x="116" y="207"/>
                </a:cubicBezTo>
                <a:cubicBezTo>
                  <a:pt x="116" y="184"/>
                  <a:pt x="116" y="184"/>
                  <a:pt x="116" y="184"/>
                </a:cubicBezTo>
                <a:cubicBezTo>
                  <a:pt x="116" y="177"/>
                  <a:pt x="121" y="172"/>
                  <a:pt x="128" y="172"/>
                </a:cubicBezTo>
                <a:cubicBezTo>
                  <a:pt x="135" y="172"/>
                  <a:pt x="140" y="177"/>
                  <a:pt x="140" y="184"/>
                </a:cubicBezTo>
                <a:cubicBezTo>
                  <a:pt x="140" y="207"/>
                  <a:pt x="140" y="207"/>
                  <a:pt x="140" y="207"/>
                </a:cubicBezTo>
                <a:cubicBezTo>
                  <a:pt x="175" y="202"/>
                  <a:pt x="202" y="175"/>
                  <a:pt x="207" y="140"/>
                </a:cubicBezTo>
                <a:cubicBezTo>
                  <a:pt x="184" y="140"/>
                  <a:pt x="184" y="140"/>
                  <a:pt x="184" y="140"/>
                </a:cubicBezTo>
                <a:cubicBezTo>
                  <a:pt x="177" y="140"/>
                  <a:pt x="172" y="135"/>
                  <a:pt x="172" y="128"/>
                </a:cubicBezTo>
                <a:cubicBezTo>
                  <a:pt x="172" y="121"/>
                  <a:pt x="177" y="116"/>
                  <a:pt x="184" y="116"/>
                </a:cubicBezTo>
                <a:moveTo>
                  <a:pt x="128" y="140"/>
                </a:moveTo>
                <a:cubicBezTo>
                  <a:pt x="121" y="140"/>
                  <a:pt x="116" y="135"/>
                  <a:pt x="116" y="128"/>
                </a:cubicBezTo>
                <a:cubicBezTo>
                  <a:pt x="116" y="121"/>
                  <a:pt x="121" y="116"/>
                  <a:pt x="128" y="116"/>
                </a:cubicBezTo>
                <a:cubicBezTo>
                  <a:pt x="135" y="116"/>
                  <a:pt x="140" y="121"/>
                  <a:pt x="140" y="128"/>
                </a:cubicBezTo>
                <a:cubicBezTo>
                  <a:pt x="140" y="135"/>
                  <a:pt x="135" y="140"/>
                  <a:pt x="128" y="140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13" name="Freeform 219">
            <a:extLst>
              <a:ext uri="{FF2B5EF4-FFF2-40B4-BE49-F238E27FC236}">
                <a16:creationId xmlns:a16="http://schemas.microsoft.com/office/drawing/2014/main" id="{80023EDA-C043-9DAD-246B-3271535BA757}"/>
              </a:ext>
            </a:extLst>
          </p:cNvPr>
          <p:cNvSpPr>
            <a:spLocks noEditPoints="1"/>
          </p:cNvSpPr>
          <p:nvPr/>
        </p:nvSpPr>
        <p:spPr bwMode="auto">
          <a:xfrm>
            <a:off x="8028928" y="1398362"/>
            <a:ext cx="300035" cy="400046"/>
          </a:xfrm>
          <a:custGeom>
            <a:avLst/>
            <a:gdLst/>
            <a:ahLst/>
            <a:cxnLst>
              <a:cxn ang="0">
                <a:pos x="96" y="256"/>
              </a:cxn>
              <a:cxn ang="0">
                <a:pos x="0" y="96"/>
              </a:cxn>
              <a:cxn ang="0">
                <a:pos x="96" y="0"/>
              </a:cxn>
              <a:cxn ang="0">
                <a:pos x="192" y="96"/>
              </a:cxn>
              <a:cxn ang="0">
                <a:pos x="96" y="256"/>
              </a:cxn>
              <a:cxn ang="0">
                <a:pos x="96" y="32"/>
              </a:cxn>
              <a:cxn ang="0">
                <a:pos x="32" y="96"/>
              </a:cxn>
              <a:cxn ang="0">
                <a:pos x="96" y="160"/>
              </a:cxn>
              <a:cxn ang="0">
                <a:pos x="160" y="96"/>
              </a:cxn>
              <a:cxn ang="0">
                <a:pos x="96" y="32"/>
              </a:cxn>
              <a:cxn ang="0">
                <a:pos x="128" y="108"/>
              </a:cxn>
              <a:cxn ang="0">
                <a:pos x="64" y="108"/>
              </a:cxn>
              <a:cxn ang="0">
                <a:pos x="52" y="96"/>
              </a:cxn>
              <a:cxn ang="0">
                <a:pos x="64" y="84"/>
              </a:cxn>
              <a:cxn ang="0">
                <a:pos x="128" y="84"/>
              </a:cxn>
              <a:cxn ang="0">
                <a:pos x="140" y="96"/>
              </a:cxn>
              <a:cxn ang="0">
                <a:pos x="128" y="108"/>
              </a:cxn>
            </a:cxnLst>
            <a:rect l="0" t="0" r="r" b="b"/>
            <a:pathLst>
              <a:path w="192" h="256">
                <a:moveTo>
                  <a:pt x="96" y="256"/>
                </a:moveTo>
                <a:cubicBezTo>
                  <a:pt x="96" y="256"/>
                  <a:pt x="0" y="149"/>
                  <a:pt x="0" y="96"/>
                </a:cubicBezTo>
                <a:cubicBezTo>
                  <a:pt x="0" y="43"/>
                  <a:pt x="43" y="0"/>
                  <a:pt x="96" y="0"/>
                </a:cubicBezTo>
                <a:cubicBezTo>
                  <a:pt x="149" y="0"/>
                  <a:pt x="192" y="43"/>
                  <a:pt x="192" y="96"/>
                </a:cubicBezTo>
                <a:cubicBezTo>
                  <a:pt x="192" y="149"/>
                  <a:pt x="96" y="256"/>
                  <a:pt x="96" y="256"/>
                </a:cubicBezTo>
                <a:moveTo>
                  <a:pt x="96" y="32"/>
                </a:moveTo>
                <a:cubicBezTo>
                  <a:pt x="61" y="32"/>
                  <a:pt x="32" y="61"/>
                  <a:pt x="32" y="96"/>
                </a:cubicBezTo>
                <a:cubicBezTo>
                  <a:pt x="32" y="131"/>
                  <a:pt x="61" y="160"/>
                  <a:pt x="96" y="160"/>
                </a:cubicBezTo>
                <a:cubicBezTo>
                  <a:pt x="131" y="160"/>
                  <a:pt x="160" y="131"/>
                  <a:pt x="160" y="96"/>
                </a:cubicBezTo>
                <a:cubicBezTo>
                  <a:pt x="160" y="61"/>
                  <a:pt x="131" y="32"/>
                  <a:pt x="96" y="32"/>
                </a:cubicBezTo>
                <a:moveTo>
                  <a:pt x="128" y="108"/>
                </a:moveTo>
                <a:cubicBezTo>
                  <a:pt x="64" y="108"/>
                  <a:pt x="64" y="108"/>
                  <a:pt x="64" y="108"/>
                </a:cubicBezTo>
                <a:cubicBezTo>
                  <a:pt x="57" y="108"/>
                  <a:pt x="52" y="103"/>
                  <a:pt x="52" y="96"/>
                </a:cubicBezTo>
                <a:cubicBezTo>
                  <a:pt x="52" y="89"/>
                  <a:pt x="57" y="84"/>
                  <a:pt x="64" y="84"/>
                </a:cubicBezTo>
                <a:cubicBezTo>
                  <a:pt x="128" y="84"/>
                  <a:pt x="128" y="84"/>
                  <a:pt x="128" y="84"/>
                </a:cubicBezTo>
                <a:cubicBezTo>
                  <a:pt x="135" y="84"/>
                  <a:pt x="140" y="89"/>
                  <a:pt x="140" y="96"/>
                </a:cubicBezTo>
                <a:cubicBezTo>
                  <a:pt x="140" y="103"/>
                  <a:pt x="135" y="108"/>
                  <a:pt x="128" y="108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14" name="Freeform 220">
            <a:extLst>
              <a:ext uri="{FF2B5EF4-FFF2-40B4-BE49-F238E27FC236}">
                <a16:creationId xmlns:a16="http://schemas.microsoft.com/office/drawing/2014/main" id="{40F4BF09-2FEB-BEA1-B8C2-64DAA9B3B482}"/>
              </a:ext>
            </a:extLst>
          </p:cNvPr>
          <p:cNvSpPr>
            <a:spLocks noEditPoints="1"/>
          </p:cNvSpPr>
          <p:nvPr/>
        </p:nvSpPr>
        <p:spPr bwMode="auto">
          <a:xfrm>
            <a:off x="7328846" y="1398362"/>
            <a:ext cx="300035" cy="400046"/>
          </a:xfrm>
          <a:custGeom>
            <a:avLst/>
            <a:gdLst/>
            <a:ahLst/>
            <a:cxnLst>
              <a:cxn ang="0">
                <a:pos x="96" y="256"/>
              </a:cxn>
              <a:cxn ang="0">
                <a:pos x="0" y="96"/>
              </a:cxn>
              <a:cxn ang="0">
                <a:pos x="96" y="0"/>
              </a:cxn>
              <a:cxn ang="0">
                <a:pos x="192" y="96"/>
              </a:cxn>
              <a:cxn ang="0">
                <a:pos x="96" y="256"/>
              </a:cxn>
              <a:cxn ang="0">
                <a:pos x="96" y="32"/>
              </a:cxn>
              <a:cxn ang="0">
                <a:pos x="32" y="96"/>
              </a:cxn>
              <a:cxn ang="0">
                <a:pos x="96" y="160"/>
              </a:cxn>
              <a:cxn ang="0">
                <a:pos x="160" y="96"/>
              </a:cxn>
              <a:cxn ang="0">
                <a:pos x="96" y="32"/>
              </a:cxn>
              <a:cxn ang="0">
                <a:pos x="128" y="108"/>
              </a:cxn>
              <a:cxn ang="0">
                <a:pos x="108" y="108"/>
              </a:cxn>
              <a:cxn ang="0">
                <a:pos x="108" y="128"/>
              </a:cxn>
              <a:cxn ang="0">
                <a:pos x="96" y="140"/>
              </a:cxn>
              <a:cxn ang="0">
                <a:pos x="84" y="128"/>
              </a:cxn>
              <a:cxn ang="0">
                <a:pos x="84" y="108"/>
              </a:cxn>
              <a:cxn ang="0">
                <a:pos x="64" y="108"/>
              </a:cxn>
              <a:cxn ang="0">
                <a:pos x="52" y="96"/>
              </a:cxn>
              <a:cxn ang="0">
                <a:pos x="64" y="84"/>
              </a:cxn>
              <a:cxn ang="0">
                <a:pos x="84" y="84"/>
              </a:cxn>
              <a:cxn ang="0">
                <a:pos x="84" y="64"/>
              </a:cxn>
              <a:cxn ang="0">
                <a:pos x="96" y="52"/>
              </a:cxn>
              <a:cxn ang="0">
                <a:pos x="108" y="64"/>
              </a:cxn>
              <a:cxn ang="0">
                <a:pos x="108" y="84"/>
              </a:cxn>
              <a:cxn ang="0">
                <a:pos x="128" y="84"/>
              </a:cxn>
              <a:cxn ang="0">
                <a:pos x="140" y="96"/>
              </a:cxn>
              <a:cxn ang="0">
                <a:pos x="128" y="108"/>
              </a:cxn>
            </a:cxnLst>
            <a:rect l="0" t="0" r="r" b="b"/>
            <a:pathLst>
              <a:path w="192" h="256">
                <a:moveTo>
                  <a:pt x="96" y="256"/>
                </a:moveTo>
                <a:cubicBezTo>
                  <a:pt x="96" y="256"/>
                  <a:pt x="0" y="149"/>
                  <a:pt x="0" y="96"/>
                </a:cubicBezTo>
                <a:cubicBezTo>
                  <a:pt x="0" y="43"/>
                  <a:pt x="43" y="0"/>
                  <a:pt x="96" y="0"/>
                </a:cubicBezTo>
                <a:cubicBezTo>
                  <a:pt x="149" y="0"/>
                  <a:pt x="192" y="43"/>
                  <a:pt x="192" y="96"/>
                </a:cubicBezTo>
                <a:cubicBezTo>
                  <a:pt x="192" y="149"/>
                  <a:pt x="96" y="256"/>
                  <a:pt x="96" y="256"/>
                </a:cubicBezTo>
                <a:moveTo>
                  <a:pt x="96" y="32"/>
                </a:moveTo>
                <a:cubicBezTo>
                  <a:pt x="61" y="32"/>
                  <a:pt x="32" y="61"/>
                  <a:pt x="32" y="96"/>
                </a:cubicBezTo>
                <a:cubicBezTo>
                  <a:pt x="32" y="131"/>
                  <a:pt x="61" y="160"/>
                  <a:pt x="96" y="160"/>
                </a:cubicBezTo>
                <a:cubicBezTo>
                  <a:pt x="131" y="160"/>
                  <a:pt x="160" y="131"/>
                  <a:pt x="160" y="96"/>
                </a:cubicBezTo>
                <a:cubicBezTo>
                  <a:pt x="160" y="61"/>
                  <a:pt x="131" y="32"/>
                  <a:pt x="96" y="32"/>
                </a:cubicBezTo>
                <a:moveTo>
                  <a:pt x="128" y="108"/>
                </a:moveTo>
                <a:cubicBezTo>
                  <a:pt x="108" y="108"/>
                  <a:pt x="108" y="108"/>
                  <a:pt x="108" y="108"/>
                </a:cubicBezTo>
                <a:cubicBezTo>
                  <a:pt x="108" y="128"/>
                  <a:pt x="108" y="128"/>
                  <a:pt x="108" y="128"/>
                </a:cubicBezTo>
                <a:cubicBezTo>
                  <a:pt x="108" y="135"/>
                  <a:pt x="103" y="140"/>
                  <a:pt x="96" y="140"/>
                </a:cubicBezTo>
                <a:cubicBezTo>
                  <a:pt x="89" y="140"/>
                  <a:pt x="84" y="135"/>
                  <a:pt x="84" y="128"/>
                </a:cubicBezTo>
                <a:cubicBezTo>
                  <a:pt x="84" y="108"/>
                  <a:pt x="84" y="108"/>
                  <a:pt x="84" y="108"/>
                </a:cubicBezTo>
                <a:cubicBezTo>
                  <a:pt x="64" y="108"/>
                  <a:pt x="64" y="108"/>
                  <a:pt x="64" y="108"/>
                </a:cubicBezTo>
                <a:cubicBezTo>
                  <a:pt x="57" y="108"/>
                  <a:pt x="52" y="103"/>
                  <a:pt x="52" y="96"/>
                </a:cubicBezTo>
                <a:cubicBezTo>
                  <a:pt x="52" y="89"/>
                  <a:pt x="57" y="84"/>
                  <a:pt x="64" y="84"/>
                </a:cubicBezTo>
                <a:cubicBezTo>
                  <a:pt x="84" y="84"/>
                  <a:pt x="84" y="84"/>
                  <a:pt x="84" y="84"/>
                </a:cubicBezTo>
                <a:cubicBezTo>
                  <a:pt x="84" y="64"/>
                  <a:pt x="84" y="64"/>
                  <a:pt x="84" y="64"/>
                </a:cubicBezTo>
                <a:cubicBezTo>
                  <a:pt x="84" y="57"/>
                  <a:pt x="89" y="52"/>
                  <a:pt x="96" y="52"/>
                </a:cubicBezTo>
                <a:cubicBezTo>
                  <a:pt x="103" y="52"/>
                  <a:pt x="108" y="57"/>
                  <a:pt x="108" y="64"/>
                </a:cubicBezTo>
                <a:cubicBezTo>
                  <a:pt x="108" y="84"/>
                  <a:pt x="108" y="84"/>
                  <a:pt x="108" y="84"/>
                </a:cubicBezTo>
                <a:cubicBezTo>
                  <a:pt x="128" y="84"/>
                  <a:pt x="128" y="84"/>
                  <a:pt x="128" y="84"/>
                </a:cubicBezTo>
                <a:cubicBezTo>
                  <a:pt x="135" y="84"/>
                  <a:pt x="140" y="89"/>
                  <a:pt x="140" y="96"/>
                </a:cubicBezTo>
                <a:cubicBezTo>
                  <a:pt x="140" y="103"/>
                  <a:pt x="135" y="108"/>
                  <a:pt x="128" y="108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15" name="Freeform 221">
            <a:extLst>
              <a:ext uri="{FF2B5EF4-FFF2-40B4-BE49-F238E27FC236}">
                <a16:creationId xmlns:a16="http://schemas.microsoft.com/office/drawing/2014/main" id="{E6FC6435-8672-F255-FB7B-DDC381255237}"/>
              </a:ext>
            </a:extLst>
          </p:cNvPr>
          <p:cNvSpPr>
            <a:spLocks noEditPoints="1"/>
          </p:cNvSpPr>
          <p:nvPr/>
        </p:nvSpPr>
        <p:spPr bwMode="auto">
          <a:xfrm>
            <a:off x="6627178" y="1398362"/>
            <a:ext cx="300035" cy="400046"/>
          </a:xfrm>
          <a:custGeom>
            <a:avLst/>
            <a:gdLst/>
            <a:ahLst/>
            <a:cxnLst>
              <a:cxn ang="0">
                <a:pos x="96" y="256"/>
              </a:cxn>
              <a:cxn ang="0">
                <a:pos x="0" y="96"/>
              </a:cxn>
              <a:cxn ang="0">
                <a:pos x="96" y="0"/>
              </a:cxn>
              <a:cxn ang="0">
                <a:pos x="192" y="96"/>
              </a:cxn>
              <a:cxn ang="0">
                <a:pos x="96" y="256"/>
              </a:cxn>
              <a:cxn ang="0">
                <a:pos x="96" y="32"/>
              </a:cxn>
              <a:cxn ang="0">
                <a:pos x="32" y="96"/>
              </a:cxn>
              <a:cxn ang="0">
                <a:pos x="96" y="160"/>
              </a:cxn>
              <a:cxn ang="0">
                <a:pos x="160" y="96"/>
              </a:cxn>
              <a:cxn ang="0">
                <a:pos x="96" y="32"/>
              </a:cxn>
              <a:cxn ang="0">
                <a:pos x="96" y="128"/>
              </a:cxn>
              <a:cxn ang="0">
                <a:pos x="64" y="96"/>
              </a:cxn>
              <a:cxn ang="0">
                <a:pos x="96" y="64"/>
              </a:cxn>
              <a:cxn ang="0">
                <a:pos x="128" y="96"/>
              </a:cxn>
              <a:cxn ang="0">
                <a:pos x="96" y="128"/>
              </a:cxn>
            </a:cxnLst>
            <a:rect l="0" t="0" r="r" b="b"/>
            <a:pathLst>
              <a:path w="192" h="256">
                <a:moveTo>
                  <a:pt x="96" y="256"/>
                </a:moveTo>
                <a:cubicBezTo>
                  <a:pt x="96" y="256"/>
                  <a:pt x="0" y="149"/>
                  <a:pt x="0" y="96"/>
                </a:cubicBezTo>
                <a:cubicBezTo>
                  <a:pt x="0" y="43"/>
                  <a:pt x="43" y="0"/>
                  <a:pt x="96" y="0"/>
                </a:cubicBezTo>
                <a:cubicBezTo>
                  <a:pt x="149" y="0"/>
                  <a:pt x="192" y="43"/>
                  <a:pt x="192" y="96"/>
                </a:cubicBezTo>
                <a:cubicBezTo>
                  <a:pt x="192" y="149"/>
                  <a:pt x="96" y="256"/>
                  <a:pt x="96" y="256"/>
                </a:cubicBezTo>
                <a:moveTo>
                  <a:pt x="96" y="32"/>
                </a:moveTo>
                <a:cubicBezTo>
                  <a:pt x="61" y="32"/>
                  <a:pt x="32" y="61"/>
                  <a:pt x="32" y="96"/>
                </a:cubicBezTo>
                <a:cubicBezTo>
                  <a:pt x="32" y="131"/>
                  <a:pt x="61" y="160"/>
                  <a:pt x="96" y="160"/>
                </a:cubicBezTo>
                <a:cubicBezTo>
                  <a:pt x="131" y="160"/>
                  <a:pt x="160" y="131"/>
                  <a:pt x="160" y="96"/>
                </a:cubicBezTo>
                <a:cubicBezTo>
                  <a:pt x="160" y="61"/>
                  <a:pt x="131" y="32"/>
                  <a:pt x="96" y="32"/>
                </a:cubicBezTo>
                <a:moveTo>
                  <a:pt x="96" y="128"/>
                </a:moveTo>
                <a:cubicBezTo>
                  <a:pt x="78" y="128"/>
                  <a:pt x="64" y="114"/>
                  <a:pt x="64" y="96"/>
                </a:cubicBezTo>
                <a:cubicBezTo>
                  <a:pt x="64" y="78"/>
                  <a:pt x="78" y="64"/>
                  <a:pt x="96" y="64"/>
                </a:cubicBezTo>
                <a:cubicBezTo>
                  <a:pt x="114" y="64"/>
                  <a:pt x="128" y="78"/>
                  <a:pt x="128" y="96"/>
                </a:cubicBezTo>
                <a:cubicBezTo>
                  <a:pt x="128" y="114"/>
                  <a:pt x="114" y="128"/>
                  <a:pt x="96" y="128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16" name="Freeform 222">
            <a:extLst>
              <a:ext uri="{FF2B5EF4-FFF2-40B4-BE49-F238E27FC236}">
                <a16:creationId xmlns:a16="http://schemas.microsoft.com/office/drawing/2014/main" id="{94520CDA-E06E-1214-6041-D1C3E487B4AC}"/>
              </a:ext>
            </a:extLst>
          </p:cNvPr>
          <p:cNvSpPr>
            <a:spLocks noEditPoints="1"/>
          </p:cNvSpPr>
          <p:nvPr/>
        </p:nvSpPr>
        <p:spPr bwMode="auto">
          <a:xfrm>
            <a:off x="5927098" y="1398362"/>
            <a:ext cx="300035" cy="400046"/>
          </a:xfrm>
          <a:custGeom>
            <a:avLst/>
            <a:gdLst/>
            <a:ahLst/>
            <a:cxnLst>
              <a:cxn ang="0">
                <a:pos x="96" y="256"/>
              </a:cxn>
              <a:cxn ang="0">
                <a:pos x="0" y="96"/>
              </a:cxn>
              <a:cxn ang="0">
                <a:pos x="96" y="0"/>
              </a:cxn>
              <a:cxn ang="0">
                <a:pos x="192" y="96"/>
              </a:cxn>
              <a:cxn ang="0">
                <a:pos x="96" y="256"/>
              </a:cxn>
              <a:cxn ang="0">
                <a:pos x="96" y="32"/>
              </a:cxn>
              <a:cxn ang="0">
                <a:pos x="32" y="96"/>
              </a:cxn>
              <a:cxn ang="0">
                <a:pos x="96" y="160"/>
              </a:cxn>
              <a:cxn ang="0">
                <a:pos x="160" y="96"/>
              </a:cxn>
              <a:cxn ang="0">
                <a:pos x="96" y="32"/>
              </a:cxn>
            </a:cxnLst>
            <a:rect l="0" t="0" r="r" b="b"/>
            <a:pathLst>
              <a:path w="192" h="256">
                <a:moveTo>
                  <a:pt x="96" y="256"/>
                </a:moveTo>
                <a:cubicBezTo>
                  <a:pt x="96" y="256"/>
                  <a:pt x="0" y="149"/>
                  <a:pt x="0" y="96"/>
                </a:cubicBezTo>
                <a:cubicBezTo>
                  <a:pt x="0" y="43"/>
                  <a:pt x="43" y="0"/>
                  <a:pt x="96" y="0"/>
                </a:cubicBezTo>
                <a:cubicBezTo>
                  <a:pt x="149" y="0"/>
                  <a:pt x="192" y="43"/>
                  <a:pt x="192" y="96"/>
                </a:cubicBezTo>
                <a:cubicBezTo>
                  <a:pt x="192" y="149"/>
                  <a:pt x="96" y="256"/>
                  <a:pt x="96" y="256"/>
                </a:cubicBezTo>
                <a:moveTo>
                  <a:pt x="96" y="32"/>
                </a:moveTo>
                <a:cubicBezTo>
                  <a:pt x="61" y="32"/>
                  <a:pt x="32" y="61"/>
                  <a:pt x="32" y="96"/>
                </a:cubicBezTo>
                <a:cubicBezTo>
                  <a:pt x="32" y="131"/>
                  <a:pt x="61" y="160"/>
                  <a:pt x="96" y="160"/>
                </a:cubicBezTo>
                <a:cubicBezTo>
                  <a:pt x="131" y="160"/>
                  <a:pt x="160" y="131"/>
                  <a:pt x="160" y="96"/>
                </a:cubicBezTo>
                <a:cubicBezTo>
                  <a:pt x="160" y="61"/>
                  <a:pt x="131" y="32"/>
                  <a:pt x="96" y="32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17" name="Freeform 223">
            <a:extLst>
              <a:ext uri="{FF2B5EF4-FFF2-40B4-BE49-F238E27FC236}">
                <a16:creationId xmlns:a16="http://schemas.microsoft.com/office/drawing/2014/main" id="{E0AD79A0-5D5B-A590-5F47-D2D9CCAEB580}"/>
              </a:ext>
            </a:extLst>
          </p:cNvPr>
          <p:cNvSpPr>
            <a:spLocks noEditPoints="1"/>
          </p:cNvSpPr>
          <p:nvPr/>
        </p:nvSpPr>
        <p:spPr bwMode="auto">
          <a:xfrm>
            <a:off x="5176217" y="1455510"/>
            <a:ext cx="400046" cy="342897"/>
          </a:xfrm>
          <a:custGeom>
            <a:avLst/>
            <a:gdLst/>
            <a:ahLst/>
            <a:cxnLst>
              <a:cxn ang="0">
                <a:pos x="184" y="164"/>
              </a:cxn>
              <a:cxn ang="0">
                <a:pos x="232" y="116"/>
              </a:cxn>
              <a:cxn ang="0">
                <a:pos x="217" y="87"/>
              </a:cxn>
              <a:cxn ang="0">
                <a:pos x="215" y="85"/>
              </a:cxn>
              <a:cxn ang="0">
                <a:pos x="212" y="84"/>
              </a:cxn>
              <a:cxn ang="0">
                <a:pos x="209" y="83"/>
              </a:cxn>
              <a:cxn ang="0">
                <a:pos x="206" y="81"/>
              </a:cxn>
              <a:cxn ang="0">
                <a:pos x="203" y="81"/>
              </a:cxn>
              <a:cxn ang="0">
                <a:pos x="200" y="80"/>
              </a:cxn>
              <a:cxn ang="0">
                <a:pos x="195" y="80"/>
              </a:cxn>
              <a:cxn ang="0">
                <a:pos x="193" y="73"/>
              </a:cxn>
              <a:cxn ang="0">
                <a:pos x="191" y="67"/>
              </a:cxn>
              <a:cxn ang="0">
                <a:pos x="189" y="61"/>
              </a:cxn>
              <a:cxn ang="0">
                <a:pos x="128" y="24"/>
              </a:cxn>
              <a:cxn ang="0">
                <a:pos x="67" y="61"/>
              </a:cxn>
              <a:cxn ang="0">
                <a:pos x="65" y="67"/>
              </a:cxn>
              <a:cxn ang="0">
                <a:pos x="63" y="73"/>
              </a:cxn>
              <a:cxn ang="0">
                <a:pos x="61" y="80"/>
              </a:cxn>
              <a:cxn ang="0">
                <a:pos x="56" y="80"/>
              </a:cxn>
              <a:cxn ang="0">
                <a:pos x="53" y="81"/>
              </a:cxn>
              <a:cxn ang="0">
                <a:pos x="50" y="81"/>
              </a:cxn>
              <a:cxn ang="0">
                <a:pos x="47" y="83"/>
              </a:cxn>
              <a:cxn ang="0">
                <a:pos x="44" y="84"/>
              </a:cxn>
              <a:cxn ang="0">
                <a:pos x="41" y="85"/>
              </a:cxn>
              <a:cxn ang="0">
                <a:pos x="39" y="87"/>
              </a:cxn>
              <a:cxn ang="0">
                <a:pos x="24" y="116"/>
              </a:cxn>
              <a:cxn ang="0">
                <a:pos x="72" y="164"/>
              </a:cxn>
              <a:cxn ang="0">
                <a:pos x="0" y="116"/>
              </a:cxn>
              <a:cxn ang="0">
                <a:pos x="128" y="0"/>
              </a:cxn>
              <a:cxn ang="0">
                <a:pos x="256" y="116"/>
              </a:cxn>
              <a:cxn ang="0">
                <a:pos x="83" y="148"/>
              </a:cxn>
              <a:cxn ang="0">
                <a:pos x="119" y="108"/>
              </a:cxn>
              <a:cxn ang="0">
                <a:pos x="137" y="108"/>
              </a:cxn>
              <a:cxn ang="0">
                <a:pos x="173" y="148"/>
              </a:cxn>
              <a:cxn ang="0">
                <a:pos x="176" y="156"/>
              </a:cxn>
              <a:cxn ang="0">
                <a:pos x="155" y="164"/>
              </a:cxn>
              <a:cxn ang="0">
                <a:pos x="140" y="147"/>
              </a:cxn>
              <a:cxn ang="0">
                <a:pos x="128" y="220"/>
              </a:cxn>
              <a:cxn ang="0">
                <a:pos x="116" y="147"/>
              </a:cxn>
              <a:cxn ang="0">
                <a:pos x="101" y="164"/>
              </a:cxn>
              <a:cxn ang="0">
                <a:pos x="80" y="156"/>
              </a:cxn>
            </a:cxnLst>
            <a:rect l="0" t="0" r="r" b="b"/>
            <a:pathLst>
              <a:path w="256" h="220">
                <a:moveTo>
                  <a:pt x="196" y="176"/>
                </a:moveTo>
                <a:cubicBezTo>
                  <a:pt x="189" y="176"/>
                  <a:pt x="184" y="171"/>
                  <a:pt x="184" y="164"/>
                </a:cubicBezTo>
                <a:cubicBezTo>
                  <a:pt x="184" y="157"/>
                  <a:pt x="189" y="152"/>
                  <a:pt x="196" y="152"/>
                </a:cubicBezTo>
                <a:cubicBezTo>
                  <a:pt x="216" y="152"/>
                  <a:pt x="232" y="136"/>
                  <a:pt x="232" y="116"/>
                </a:cubicBezTo>
                <a:cubicBezTo>
                  <a:pt x="232" y="105"/>
                  <a:pt x="227" y="96"/>
                  <a:pt x="220" y="89"/>
                </a:cubicBezTo>
                <a:cubicBezTo>
                  <a:pt x="219" y="88"/>
                  <a:pt x="218" y="88"/>
                  <a:pt x="217" y="87"/>
                </a:cubicBezTo>
                <a:cubicBezTo>
                  <a:pt x="217" y="87"/>
                  <a:pt x="217" y="87"/>
                  <a:pt x="217" y="87"/>
                </a:cubicBezTo>
                <a:cubicBezTo>
                  <a:pt x="217" y="86"/>
                  <a:pt x="216" y="86"/>
                  <a:pt x="215" y="85"/>
                </a:cubicBezTo>
                <a:cubicBezTo>
                  <a:pt x="215" y="85"/>
                  <a:pt x="215" y="85"/>
                  <a:pt x="215" y="85"/>
                </a:cubicBezTo>
                <a:cubicBezTo>
                  <a:pt x="214" y="85"/>
                  <a:pt x="213" y="84"/>
                  <a:pt x="212" y="84"/>
                </a:cubicBezTo>
                <a:cubicBezTo>
                  <a:pt x="212" y="84"/>
                  <a:pt x="212" y="84"/>
                  <a:pt x="211" y="84"/>
                </a:cubicBezTo>
                <a:cubicBezTo>
                  <a:pt x="211" y="83"/>
                  <a:pt x="210" y="83"/>
                  <a:pt x="209" y="83"/>
                </a:cubicBezTo>
                <a:cubicBezTo>
                  <a:pt x="209" y="82"/>
                  <a:pt x="209" y="82"/>
                  <a:pt x="208" y="82"/>
                </a:cubicBezTo>
                <a:cubicBezTo>
                  <a:pt x="208" y="82"/>
                  <a:pt x="207" y="82"/>
                  <a:pt x="206" y="81"/>
                </a:cubicBezTo>
                <a:cubicBezTo>
                  <a:pt x="206" y="81"/>
                  <a:pt x="205" y="81"/>
                  <a:pt x="205" y="81"/>
                </a:cubicBezTo>
                <a:cubicBezTo>
                  <a:pt x="204" y="81"/>
                  <a:pt x="204" y="81"/>
                  <a:pt x="203" y="81"/>
                </a:cubicBezTo>
                <a:cubicBezTo>
                  <a:pt x="202" y="81"/>
                  <a:pt x="202" y="80"/>
                  <a:pt x="201" y="80"/>
                </a:cubicBezTo>
                <a:cubicBezTo>
                  <a:pt x="200" y="80"/>
                  <a:pt x="200" y="80"/>
                  <a:pt x="200" y="80"/>
                </a:cubicBezTo>
                <a:cubicBezTo>
                  <a:pt x="198" y="80"/>
                  <a:pt x="197" y="80"/>
                  <a:pt x="196" y="80"/>
                </a:cubicBezTo>
                <a:cubicBezTo>
                  <a:pt x="196" y="80"/>
                  <a:pt x="195" y="80"/>
                  <a:pt x="195" y="80"/>
                </a:cubicBezTo>
                <a:cubicBezTo>
                  <a:pt x="195" y="78"/>
                  <a:pt x="194" y="76"/>
                  <a:pt x="194" y="74"/>
                </a:cubicBezTo>
                <a:cubicBezTo>
                  <a:pt x="193" y="74"/>
                  <a:pt x="193" y="73"/>
                  <a:pt x="193" y="73"/>
                </a:cubicBezTo>
                <a:cubicBezTo>
                  <a:pt x="193" y="71"/>
                  <a:pt x="192" y="70"/>
                  <a:pt x="192" y="68"/>
                </a:cubicBezTo>
                <a:cubicBezTo>
                  <a:pt x="191" y="68"/>
                  <a:pt x="191" y="67"/>
                  <a:pt x="191" y="67"/>
                </a:cubicBezTo>
                <a:cubicBezTo>
                  <a:pt x="190" y="65"/>
                  <a:pt x="190" y="64"/>
                  <a:pt x="189" y="62"/>
                </a:cubicBezTo>
                <a:cubicBezTo>
                  <a:pt x="189" y="62"/>
                  <a:pt x="189" y="62"/>
                  <a:pt x="189" y="61"/>
                </a:cubicBezTo>
                <a:cubicBezTo>
                  <a:pt x="188" y="60"/>
                  <a:pt x="187" y="58"/>
                  <a:pt x="186" y="57"/>
                </a:cubicBezTo>
                <a:cubicBezTo>
                  <a:pt x="174" y="37"/>
                  <a:pt x="153" y="24"/>
                  <a:pt x="128" y="24"/>
                </a:cubicBezTo>
                <a:cubicBezTo>
                  <a:pt x="103" y="24"/>
                  <a:pt x="82" y="37"/>
                  <a:pt x="70" y="57"/>
                </a:cubicBezTo>
                <a:cubicBezTo>
                  <a:pt x="69" y="58"/>
                  <a:pt x="68" y="60"/>
                  <a:pt x="67" y="61"/>
                </a:cubicBezTo>
                <a:cubicBezTo>
                  <a:pt x="67" y="62"/>
                  <a:pt x="67" y="62"/>
                  <a:pt x="67" y="62"/>
                </a:cubicBezTo>
                <a:cubicBezTo>
                  <a:pt x="66" y="64"/>
                  <a:pt x="66" y="65"/>
                  <a:pt x="65" y="67"/>
                </a:cubicBezTo>
                <a:cubicBezTo>
                  <a:pt x="65" y="67"/>
                  <a:pt x="65" y="68"/>
                  <a:pt x="64" y="68"/>
                </a:cubicBezTo>
                <a:cubicBezTo>
                  <a:pt x="64" y="70"/>
                  <a:pt x="63" y="71"/>
                  <a:pt x="63" y="73"/>
                </a:cubicBezTo>
                <a:cubicBezTo>
                  <a:pt x="63" y="73"/>
                  <a:pt x="63" y="74"/>
                  <a:pt x="62" y="74"/>
                </a:cubicBezTo>
                <a:cubicBezTo>
                  <a:pt x="62" y="76"/>
                  <a:pt x="61" y="78"/>
                  <a:pt x="61" y="80"/>
                </a:cubicBezTo>
                <a:cubicBezTo>
                  <a:pt x="61" y="80"/>
                  <a:pt x="60" y="80"/>
                  <a:pt x="60" y="80"/>
                </a:cubicBezTo>
                <a:cubicBezTo>
                  <a:pt x="59" y="80"/>
                  <a:pt x="58" y="80"/>
                  <a:pt x="56" y="80"/>
                </a:cubicBezTo>
                <a:cubicBezTo>
                  <a:pt x="56" y="80"/>
                  <a:pt x="56" y="80"/>
                  <a:pt x="55" y="80"/>
                </a:cubicBezTo>
                <a:cubicBezTo>
                  <a:pt x="54" y="80"/>
                  <a:pt x="54" y="81"/>
                  <a:pt x="53" y="81"/>
                </a:cubicBezTo>
                <a:cubicBezTo>
                  <a:pt x="52" y="81"/>
                  <a:pt x="52" y="81"/>
                  <a:pt x="51" y="81"/>
                </a:cubicBezTo>
                <a:cubicBezTo>
                  <a:pt x="51" y="81"/>
                  <a:pt x="50" y="81"/>
                  <a:pt x="50" y="81"/>
                </a:cubicBezTo>
                <a:cubicBezTo>
                  <a:pt x="49" y="82"/>
                  <a:pt x="48" y="82"/>
                  <a:pt x="48" y="82"/>
                </a:cubicBezTo>
                <a:cubicBezTo>
                  <a:pt x="47" y="82"/>
                  <a:pt x="47" y="82"/>
                  <a:pt x="47" y="83"/>
                </a:cubicBezTo>
                <a:cubicBezTo>
                  <a:pt x="46" y="83"/>
                  <a:pt x="45" y="83"/>
                  <a:pt x="45" y="84"/>
                </a:cubicBezTo>
                <a:cubicBezTo>
                  <a:pt x="44" y="84"/>
                  <a:pt x="44" y="84"/>
                  <a:pt x="44" y="84"/>
                </a:cubicBezTo>
                <a:cubicBezTo>
                  <a:pt x="43" y="84"/>
                  <a:pt x="42" y="85"/>
                  <a:pt x="41" y="85"/>
                </a:cubicBezTo>
                <a:cubicBezTo>
                  <a:pt x="41" y="85"/>
                  <a:pt x="41" y="85"/>
                  <a:pt x="41" y="85"/>
                </a:cubicBezTo>
                <a:cubicBezTo>
                  <a:pt x="40" y="86"/>
                  <a:pt x="39" y="86"/>
                  <a:pt x="39" y="87"/>
                </a:cubicBezTo>
                <a:cubicBezTo>
                  <a:pt x="39" y="87"/>
                  <a:pt x="39" y="87"/>
                  <a:pt x="39" y="87"/>
                </a:cubicBezTo>
                <a:cubicBezTo>
                  <a:pt x="38" y="88"/>
                  <a:pt x="37" y="88"/>
                  <a:pt x="36" y="89"/>
                </a:cubicBezTo>
                <a:cubicBezTo>
                  <a:pt x="29" y="96"/>
                  <a:pt x="24" y="105"/>
                  <a:pt x="24" y="116"/>
                </a:cubicBezTo>
                <a:cubicBezTo>
                  <a:pt x="24" y="136"/>
                  <a:pt x="40" y="152"/>
                  <a:pt x="60" y="152"/>
                </a:cubicBezTo>
                <a:cubicBezTo>
                  <a:pt x="67" y="152"/>
                  <a:pt x="72" y="157"/>
                  <a:pt x="72" y="164"/>
                </a:cubicBezTo>
                <a:cubicBezTo>
                  <a:pt x="72" y="171"/>
                  <a:pt x="67" y="176"/>
                  <a:pt x="60" y="176"/>
                </a:cubicBezTo>
                <a:cubicBezTo>
                  <a:pt x="27" y="176"/>
                  <a:pt x="0" y="149"/>
                  <a:pt x="0" y="116"/>
                </a:cubicBezTo>
                <a:cubicBezTo>
                  <a:pt x="0" y="89"/>
                  <a:pt x="18" y="66"/>
                  <a:pt x="42" y="59"/>
                </a:cubicBezTo>
                <a:cubicBezTo>
                  <a:pt x="56" y="24"/>
                  <a:pt x="89" y="0"/>
                  <a:pt x="128" y="0"/>
                </a:cubicBezTo>
                <a:cubicBezTo>
                  <a:pt x="167" y="0"/>
                  <a:pt x="200" y="24"/>
                  <a:pt x="214" y="59"/>
                </a:cubicBezTo>
                <a:cubicBezTo>
                  <a:pt x="238" y="66"/>
                  <a:pt x="256" y="89"/>
                  <a:pt x="256" y="116"/>
                </a:cubicBezTo>
                <a:cubicBezTo>
                  <a:pt x="256" y="149"/>
                  <a:pt x="229" y="176"/>
                  <a:pt x="196" y="176"/>
                </a:cubicBezTo>
                <a:moveTo>
                  <a:pt x="83" y="148"/>
                </a:moveTo>
                <a:cubicBezTo>
                  <a:pt x="119" y="108"/>
                  <a:pt x="119" y="108"/>
                  <a:pt x="119" y="108"/>
                </a:cubicBezTo>
                <a:cubicBezTo>
                  <a:pt x="119" y="108"/>
                  <a:pt x="119" y="108"/>
                  <a:pt x="119" y="108"/>
                </a:cubicBezTo>
                <a:cubicBezTo>
                  <a:pt x="121" y="106"/>
                  <a:pt x="124" y="104"/>
                  <a:pt x="128" y="104"/>
                </a:cubicBezTo>
                <a:cubicBezTo>
                  <a:pt x="132" y="104"/>
                  <a:pt x="135" y="106"/>
                  <a:pt x="137" y="108"/>
                </a:cubicBezTo>
                <a:cubicBezTo>
                  <a:pt x="137" y="108"/>
                  <a:pt x="137" y="108"/>
                  <a:pt x="137" y="108"/>
                </a:cubicBezTo>
                <a:cubicBezTo>
                  <a:pt x="173" y="148"/>
                  <a:pt x="173" y="148"/>
                  <a:pt x="173" y="148"/>
                </a:cubicBezTo>
                <a:cubicBezTo>
                  <a:pt x="173" y="148"/>
                  <a:pt x="173" y="148"/>
                  <a:pt x="173" y="148"/>
                </a:cubicBezTo>
                <a:cubicBezTo>
                  <a:pt x="175" y="150"/>
                  <a:pt x="176" y="153"/>
                  <a:pt x="176" y="156"/>
                </a:cubicBezTo>
                <a:cubicBezTo>
                  <a:pt x="176" y="163"/>
                  <a:pt x="171" y="168"/>
                  <a:pt x="164" y="168"/>
                </a:cubicBezTo>
                <a:cubicBezTo>
                  <a:pt x="160" y="168"/>
                  <a:pt x="157" y="166"/>
                  <a:pt x="155" y="164"/>
                </a:cubicBezTo>
                <a:cubicBezTo>
                  <a:pt x="155" y="164"/>
                  <a:pt x="155" y="164"/>
                  <a:pt x="155" y="164"/>
                </a:cubicBezTo>
                <a:cubicBezTo>
                  <a:pt x="140" y="147"/>
                  <a:pt x="140" y="147"/>
                  <a:pt x="140" y="147"/>
                </a:cubicBezTo>
                <a:cubicBezTo>
                  <a:pt x="140" y="208"/>
                  <a:pt x="140" y="208"/>
                  <a:pt x="140" y="208"/>
                </a:cubicBezTo>
                <a:cubicBezTo>
                  <a:pt x="140" y="215"/>
                  <a:pt x="135" y="220"/>
                  <a:pt x="128" y="220"/>
                </a:cubicBezTo>
                <a:cubicBezTo>
                  <a:pt x="121" y="220"/>
                  <a:pt x="116" y="215"/>
                  <a:pt x="116" y="208"/>
                </a:cubicBezTo>
                <a:cubicBezTo>
                  <a:pt x="116" y="147"/>
                  <a:pt x="116" y="147"/>
                  <a:pt x="116" y="147"/>
                </a:cubicBezTo>
                <a:cubicBezTo>
                  <a:pt x="101" y="164"/>
                  <a:pt x="101" y="164"/>
                  <a:pt x="101" y="164"/>
                </a:cubicBezTo>
                <a:cubicBezTo>
                  <a:pt x="101" y="164"/>
                  <a:pt x="101" y="164"/>
                  <a:pt x="101" y="164"/>
                </a:cubicBezTo>
                <a:cubicBezTo>
                  <a:pt x="99" y="166"/>
                  <a:pt x="96" y="168"/>
                  <a:pt x="92" y="168"/>
                </a:cubicBezTo>
                <a:cubicBezTo>
                  <a:pt x="85" y="168"/>
                  <a:pt x="80" y="163"/>
                  <a:pt x="80" y="156"/>
                </a:cubicBezTo>
                <a:cubicBezTo>
                  <a:pt x="80" y="153"/>
                  <a:pt x="81" y="150"/>
                  <a:pt x="83" y="148"/>
                </a:cubicBez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18" name="Freeform 224">
            <a:extLst>
              <a:ext uri="{FF2B5EF4-FFF2-40B4-BE49-F238E27FC236}">
                <a16:creationId xmlns:a16="http://schemas.microsoft.com/office/drawing/2014/main" id="{56F4F982-A806-282B-A931-8F193232DEDB}"/>
              </a:ext>
            </a:extLst>
          </p:cNvPr>
          <p:cNvSpPr>
            <a:spLocks noEditPoints="1"/>
          </p:cNvSpPr>
          <p:nvPr/>
        </p:nvSpPr>
        <p:spPr bwMode="auto">
          <a:xfrm>
            <a:off x="4474550" y="1455510"/>
            <a:ext cx="401634" cy="342897"/>
          </a:xfrm>
          <a:custGeom>
            <a:avLst/>
            <a:gdLst/>
            <a:ahLst/>
            <a:cxnLst>
              <a:cxn ang="0">
                <a:pos x="184" y="164"/>
              </a:cxn>
              <a:cxn ang="0">
                <a:pos x="232" y="116"/>
              </a:cxn>
              <a:cxn ang="0">
                <a:pos x="217" y="87"/>
              </a:cxn>
              <a:cxn ang="0">
                <a:pos x="215" y="85"/>
              </a:cxn>
              <a:cxn ang="0">
                <a:pos x="212" y="84"/>
              </a:cxn>
              <a:cxn ang="0">
                <a:pos x="209" y="83"/>
              </a:cxn>
              <a:cxn ang="0">
                <a:pos x="206" y="81"/>
              </a:cxn>
              <a:cxn ang="0">
                <a:pos x="203" y="81"/>
              </a:cxn>
              <a:cxn ang="0">
                <a:pos x="200" y="80"/>
              </a:cxn>
              <a:cxn ang="0">
                <a:pos x="195" y="80"/>
              </a:cxn>
              <a:cxn ang="0">
                <a:pos x="193" y="73"/>
              </a:cxn>
              <a:cxn ang="0">
                <a:pos x="191" y="67"/>
              </a:cxn>
              <a:cxn ang="0">
                <a:pos x="189" y="61"/>
              </a:cxn>
              <a:cxn ang="0">
                <a:pos x="128" y="24"/>
              </a:cxn>
              <a:cxn ang="0">
                <a:pos x="67" y="61"/>
              </a:cxn>
              <a:cxn ang="0">
                <a:pos x="65" y="67"/>
              </a:cxn>
              <a:cxn ang="0">
                <a:pos x="63" y="73"/>
              </a:cxn>
              <a:cxn ang="0">
                <a:pos x="61" y="80"/>
              </a:cxn>
              <a:cxn ang="0">
                <a:pos x="56" y="80"/>
              </a:cxn>
              <a:cxn ang="0">
                <a:pos x="53" y="81"/>
              </a:cxn>
              <a:cxn ang="0">
                <a:pos x="50" y="81"/>
              </a:cxn>
              <a:cxn ang="0">
                <a:pos x="47" y="83"/>
              </a:cxn>
              <a:cxn ang="0">
                <a:pos x="44" y="84"/>
              </a:cxn>
              <a:cxn ang="0">
                <a:pos x="41" y="85"/>
              </a:cxn>
              <a:cxn ang="0">
                <a:pos x="39" y="87"/>
              </a:cxn>
              <a:cxn ang="0">
                <a:pos x="24" y="116"/>
              </a:cxn>
              <a:cxn ang="0">
                <a:pos x="72" y="164"/>
              </a:cxn>
              <a:cxn ang="0">
                <a:pos x="0" y="116"/>
              </a:cxn>
              <a:cxn ang="0">
                <a:pos x="128" y="0"/>
              </a:cxn>
              <a:cxn ang="0">
                <a:pos x="256" y="116"/>
              </a:cxn>
              <a:cxn ang="0">
                <a:pos x="92" y="156"/>
              </a:cxn>
              <a:cxn ang="0">
                <a:pos x="101" y="160"/>
              </a:cxn>
              <a:cxn ang="0">
                <a:pos x="116" y="116"/>
              </a:cxn>
              <a:cxn ang="0">
                <a:pos x="140" y="116"/>
              </a:cxn>
              <a:cxn ang="0">
                <a:pos x="155" y="160"/>
              </a:cxn>
              <a:cxn ang="0">
                <a:pos x="164" y="156"/>
              </a:cxn>
              <a:cxn ang="0">
                <a:pos x="173" y="176"/>
              </a:cxn>
              <a:cxn ang="0">
                <a:pos x="137" y="216"/>
              </a:cxn>
              <a:cxn ang="0">
                <a:pos x="128" y="220"/>
              </a:cxn>
              <a:cxn ang="0">
                <a:pos x="119" y="216"/>
              </a:cxn>
              <a:cxn ang="0">
                <a:pos x="83" y="176"/>
              </a:cxn>
              <a:cxn ang="0">
                <a:pos x="92" y="156"/>
              </a:cxn>
            </a:cxnLst>
            <a:rect l="0" t="0" r="r" b="b"/>
            <a:pathLst>
              <a:path w="256" h="220">
                <a:moveTo>
                  <a:pt x="196" y="176"/>
                </a:moveTo>
                <a:cubicBezTo>
                  <a:pt x="189" y="176"/>
                  <a:pt x="184" y="171"/>
                  <a:pt x="184" y="164"/>
                </a:cubicBezTo>
                <a:cubicBezTo>
                  <a:pt x="184" y="157"/>
                  <a:pt x="189" y="152"/>
                  <a:pt x="196" y="152"/>
                </a:cubicBezTo>
                <a:cubicBezTo>
                  <a:pt x="216" y="152"/>
                  <a:pt x="232" y="136"/>
                  <a:pt x="232" y="116"/>
                </a:cubicBezTo>
                <a:cubicBezTo>
                  <a:pt x="232" y="105"/>
                  <a:pt x="227" y="96"/>
                  <a:pt x="220" y="89"/>
                </a:cubicBezTo>
                <a:cubicBezTo>
                  <a:pt x="219" y="88"/>
                  <a:pt x="218" y="88"/>
                  <a:pt x="217" y="87"/>
                </a:cubicBezTo>
                <a:cubicBezTo>
                  <a:pt x="217" y="87"/>
                  <a:pt x="217" y="87"/>
                  <a:pt x="217" y="87"/>
                </a:cubicBezTo>
                <a:cubicBezTo>
                  <a:pt x="217" y="86"/>
                  <a:pt x="216" y="86"/>
                  <a:pt x="215" y="85"/>
                </a:cubicBezTo>
                <a:cubicBezTo>
                  <a:pt x="215" y="85"/>
                  <a:pt x="215" y="85"/>
                  <a:pt x="215" y="85"/>
                </a:cubicBezTo>
                <a:cubicBezTo>
                  <a:pt x="214" y="85"/>
                  <a:pt x="213" y="84"/>
                  <a:pt x="212" y="84"/>
                </a:cubicBezTo>
                <a:cubicBezTo>
                  <a:pt x="212" y="84"/>
                  <a:pt x="212" y="84"/>
                  <a:pt x="211" y="84"/>
                </a:cubicBezTo>
                <a:cubicBezTo>
                  <a:pt x="211" y="83"/>
                  <a:pt x="210" y="83"/>
                  <a:pt x="209" y="83"/>
                </a:cubicBezTo>
                <a:cubicBezTo>
                  <a:pt x="209" y="82"/>
                  <a:pt x="209" y="82"/>
                  <a:pt x="208" y="82"/>
                </a:cubicBezTo>
                <a:cubicBezTo>
                  <a:pt x="208" y="82"/>
                  <a:pt x="207" y="82"/>
                  <a:pt x="206" y="81"/>
                </a:cubicBezTo>
                <a:cubicBezTo>
                  <a:pt x="206" y="81"/>
                  <a:pt x="205" y="81"/>
                  <a:pt x="205" y="81"/>
                </a:cubicBezTo>
                <a:cubicBezTo>
                  <a:pt x="204" y="81"/>
                  <a:pt x="204" y="81"/>
                  <a:pt x="203" y="81"/>
                </a:cubicBezTo>
                <a:cubicBezTo>
                  <a:pt x="202" y="81"/>
                  <a:pt x="202" y="80"/>
                  <a:pt x="201" y="80"/>
                </a:cubicBezTo>
                <a:cubicBezTo>
                  <a:pt x="200" y="80"/>
                  <a:pt x="200" y="80"/>
                  <a:pt x="200" y="80"/>
                </a:cubicBezTo>
                <a:cubicBezTo>
                  <a:pt x="198" y="80"/>
                  <a:pt x="197" y="80"/>
                  <a:pt x="196" y="80"/>
                </a:cubicBezTo>
                <a:cubicBezTo>
                  <a:pt x="196" y="80"/>
                  <a:pt x="195" y="80"/>
                  <a:pt x="195" y="80"/>
                </a:cubicBezTo>
                <a:cubicBezTo>
                  <a:pt x="195" y="78"/>
                  <a:pt x="194" y="76"/>
                  <a:pt x="194" y="74"/>
                </a:cubicBezTo>
                <a:cubicBezTo>
                  <a:pt x="193" y="74"/>
                  <a:pt x="193" y="73"/>
                  <a:pt x="193" y="73"/>
                </a:cubicBezTo>
                <a:cubicBezTo>
                  <a:pt x="193" y="71"/>
                  <a:pt x="192" y="70"/>
                  <a:pt x="192" y="68"/>
                </a:cubicBezTo>
                <a:cubicBezTo>
                  <a:pt x="191" y="68"/>
                  <a:pt x="191" y="67"/>
                  <a:pt x="191" y="67"/>
                </a:cubicBezTo>
                <a:cubicBezTo>
                  <a:pt x="190" y="65"/>
                  <a:pt x="190" y="64"/>
                  <a:pt x="189" y="62"/>
                </a:cubicBezTo>
                <a:cubicBezTo>
                  <a:pt x="189" y="62"/>
                  <a:pt x="189" y="62"/>
                  <a:pt x="189" y="61"/>
                </a:cubicBezTo>
                <a:cubicBezTo>
                  <a:pt x="188" y="60"/>
                  <a:pt x="187" y="58"/>
                  <a:pt x="186" y="57"/>
                </a:cubicBezTo>
                <a:cubicBezTo>
                  <a:pt x="174" y="37"/>
                  <a:pt x="153" y="24"/>
                  <a:pt x="128" y="24"/>
                </a:cubicBezTo>
                <a:cubicBezTo>
                  <a:pt x="103" y="24"/>
                  <a:pt x="82" y="37"/>
                  <a:pt x="70" y="57"/>
                </a:cubicBezTo>
                <a:cubicBezTo>
                  <a:pt x="69" y="58"/>
                  <a:pt x="68" y="60"/>
                  <a:pt x="67" y="61"/>
                </a:cubicBezTo>
                <a:cubicBezTo>
                  <a:pt x="67" y="62"/>
                  <a:pt x="67" y="62"/>
                  <a:pt x="67" y="62"/>
                </a:cubicBezTo>
                <a:cubicBezTo>
                  <a:pt x="66" y="64"/>
                  <a:pt x="66" y="65"/>
                  <a:pt x="65" y="67"/>
                </a:cubicBezTo>
                <a:cubicBezTo>
                  <a:pt x="65" y="67"/>
                  <a:pt x="65" y="68"/>
                  <a:pt x="64" y="68"/>
                </a:cubicBezTo>
                <a:cubicBezTo>
                  <a:pt x="64" y="70"/>
                  <a:pt x="63" y="71"/>
                  <a:pt x="63" y="73"/>
                </a:cubicBezTo>
                <a:cubicBezTo>
                  <a:pt x="63" y="73"/>
                  <a:pt x="63" y="74"/>
                  <a:pt x="62" y="74"/>
                </a:cubicBezTo>
                <a:cubicBezTo>
                  <a:pt x="62" y="76"/>
                  <a:pt x="61" y="78"/>
                  <a:pt x="61" y="80"/>
                </a:cubicBezTo>
                <a:cubicBezTo>
                  <a:pt x="61" y="80"/>
                  <a:pt x="60" y="80"/>
                  <a:pt x="60" y="80"/>
                </a:cubicBezTo>
                <a:cubicBezTo>
                  <a:pt x="59" y="80"/>
                  <a:pt x="58" y="80"/>
                  <a:pt x="56" y="80"/>
                </a:cubicBezTo>
                <a:cubicBezTo>
                  <a:pt x="56" y="80"/>
                  <a:pt x="56" y="80"/>
                  <a:pt x="55" y="80"/>
                </a:cubicBezTo>
                <a:cubicBezTo>
                  <a:pt x="54" y="80"/>
                  <a:pt x="54" y="81"/>
                  <a:pt x="53" y="81"/>
                </a:cubicBezTo>
                <a:cubicBezTo>
                  <a:pt x="52" y="81"/>
                  <a:pt x="52" y="81"/>
                  <a:pt x="51" y="81"/>
                </a:cubicBezTo>
                <a:cubicBezTo>
                  <a:pt x="51" y="81"/>
                  <a:pt x="50" y="81"/>
                  <a:pt x="50" y="81"/>
                </a:cubicBezTo>
                <a:cubicBezTo>
                  <a:pt x="49" y="82"/>
                  <a:pt x="48" y="82"/>
                  <a:pt x="48" y="82"/>
                </a:cubicBezTo>
                <a:cubicBezTo>
                  <a:pt x="47" y="82"/>
                  <a:pt x="47" y="82"/>
                  <a:pt x="47" y="83"/>
                </a:cubicBezTo>
                <a:cubicBezTo>
                  <a:pt x="46" y="83"/>
                  <a:pt x="45" y="83"/>
                  <a:pt x="45" y="84"/>
                </a:cubicBezTo>
                <a:cubicBezTo>
                  <a:pt x="44" y="84"/>
                  <a:pt x="44" y="84"/>
                  <a:pt x="44" y="84"/>
                </a:cubicBezTo>
                <a:cubicBezTo>
                  <a:pt x="43" y="84"/>
                  <a:pt x="42" y="85"/>
                  <a:pt x="41" y="85"/>
                </a:cubicBezTo>
                <a:cubicBezTo>
                  <a:pt x="41" y="85"/>
                  <a:pt x="41" y="85"/>
                  <a:pt x="41" y="85"/>
                </a:cubicBezTo>
                <a:cubicBezTo>
                  <a:pt x="40" y="86"/>
                  <a:pt x="39" y="86"/>
                  <a:pt x="39" y="87"/>
                </a:cubicBezTo>
                <a:cubicBezTo>
                  <a:pt x="39" y="87"/>
                  <a:pt x="39" y="87"/>
                  <a:pt x="39" y="87"/>
                </a:cubicBezTo>
                <a:cubicBezTo>
                  <a:pt x="38" y="88"/>
                  <a:pt x="37" y="88"/>
                  <a:pt x="36" y="89"/>
                </a:cubicBezTo>
                <a:cubicBezTo>
                  <a:pt x="29" y="96"/>
                  <a:pt x="24" y="105"/>
                  <a:pt x="24" y="116"/>
                </a:cubicBezTo>
                <a:cubicBezTo>
                  <a:pt x="24" y="136"/>
                  <a:pt x="40" y="152"/>
                  <a:pt x="60" y="152"/>
                </a:cubicBezTo>
                <a:cubicBezTo>
                  <a:pt x="67" y="152"/>
                  <a:pt x="72" y="157"/>
                  <a:pt x="72" y="164"/>
                </a:cubicBezTo>
                <a:cubicBezTo>
                  <a:pt x="72" y="171"/>
                  <a:pt x="67" y="176"/>
                  <a:pt x="60" y="176"/>
                </a:cubicBezTo>
                <a:cubicBezTo>
                  <a:pt x="27" y="176"/>
                  <a:pt x="0" y="149"/>
                  <a:pt x="0" y="116"/>
                </a:cubicBezTo>
                <a:cubicBezTo>
                  <a:pt x="0" y="89"/>
                  <a:pt x="18" y="66"/>
                  <a:pt x="42" y="59"/>
                </a:cubicBezTo>
                <a:cubicBezTo>
                  <a:pt x="56" y="24"/>
                  <a:pt x="89" y="0"/>
                  <a:pt x="128" y="0"/>
                </a:cubicBezTo>
                <a:cubicBezTo>
                  <a:pt x="167" y="0"/>
                  <a:pt x="200" y="24"/>
                  <a:pt x="214" y="59"/>
                </a:cubicBezTo>
                <a:cubicBezTo>
                  <a:pt x="238" y="66"/>
                  <a:pt x="256" y="89"/>
                  <a:pt x="256" y="116"/>
                </a:cubicBezTo>
                <a:cubicBezTo>
                  <a:pt x="256" y="149"/>
                  <a:pt x="229" y="176"/>
                  <a:pt x="196" y="176"/>
                </a:cubicBezTo>
                <a:moveTo>
                  <a:pt x="92" y="156"/>
                </a:moveTo>
                <a:cubicBezTo>
                  <a:pt x="96" y="156"/>
                  <a:pt x="99" y="158"/>
                  <a:pt x="101" y="160"/>
                </a:cubicBezTo>
                <a:cubicBezTo>
                  <a:pt x="101" y="160"/>
                  <a:pt x="101" y="160"/>
                  <a:pt x="101" y="160"/>
                </a:cubicBezTo>
                <a:cubicBezTo>
                  <a:pt x="116" y="177"/>
                  <a:pt x="116" y="177"/>
                  <a:pt x="116" y="177"/>
                </a:cubicBezTo>
                <a:cubicBezTo>
                  <a:pt x="116" y="116"/>
                  <a:pt x="116" y="116"/>
                  <a:pt x="116" y="116"/>
                </a:cubicBezTo>
                <a:cubicBezTo>
                  <a:pt x="116" y="109"/>
                  <a:pt x="121" y="104"/>
                  <a:pt x="128" y="104"/>
                </a:cubicBezTo>
                <a:cubicBezTo>
                  <a:pt x="135" y="104"/>
                  <a:pt x="140" y="109"/>
                  <a:pt x="140" y="116"/>
                </a:cubicBezTo>
                <a:cubicBezTo>
                  <a:pt x="140" y="177"/>
                  <a:pt x="140" y="177"/>
                  <a:pt x="140" y="177"/>
                </a:cubicBezTo>
                <a:cubicBezTo>
                  <a:pt x="155" y="160"/>
                  <a:pt x="155" y="160"/>
                  <a:pt x="155" y="160"/>
                </a:cubicBezTo>
                <a:cubicBezTo>
                  <a:pt x="155" y="160"/>
                  <a:pt x="155" y="160"/>
                  <a:pt x="155" y="160"/>
                </a:cubicBezTo>
                <a:cubicBezTo>
                  <a:pt x="157" y="158"/>
                  <a:pt x="160" y="156"/>
                  <a:pt x="164" y="156"/>
                </a:cubicBezTo>
                <a:cubicBezTo>
                  <a:pt x="171" y="156"/>
                  <a:pt x="176" y="161"/>
                  <a:pt x="176" y="168"/>
                </a:cubicBezTo>
                <a:cubicBezTo>
                  <a:pt x="176" y="171"/>
                  <a:pt x="175" y="174"/>
                  <a:pt x="173" y="176"/>
                </a:cubicBezTo>
                <a:cubicBezTo>
                  <a:pt x="173" y="176"/>
                  <a:pt x="173" y="176"/>
                  <a:pt x="173" y="176"/>
                </a:cubicBezTo>
                <a:cubicBezTo>
                  <a:pt x="137" y="216"/>
                  <a:pt x="137" y="216"/>
                  <a:pt x="137" y="216"/>
                </a:cubicBezTo>
                <a:cubicBezTo>
                  <a:pt x="137" y="216"/>
                  <a:pt x="137" y="216"/>
                  <a:pt x="137" y="216"/>
                </a:cubicBezTo>
                <a:cubicBezTo>
                  <a:pt x="135" y="218"/>
                  <a:pt x="132" y="220"/>
                  <a:pt x="128" y="220"/>
                </a:cubicBezTo>
                <a:cubicBezTo>
                  <a:pt x="124" y="220"/>
                  <a:pt x="121" y="218"/>
                  <a:pt x="119" y="216"/>
                </a:cubicBezTo>
                <a:cubicBezTo>
                  <a:pt x="119" y="216"/>
                  <a:pt x="119" y="216"/>
                  <a:pt x="119" y="216"/>
                </a:cubicBezTo>
                <a:cubicBezTo>
                  <a:pt x="83" y="176"/>
                  <a:pt x="83" y="176"/>
                  <a:pt x="83" y="176"/>
                </a:cubicBezTo>
                <a:cubicBezTo>
                  <a:pt x="83" y="176"/>
                  <a:pt x="83" y="176"/>
                  <a:pt x="83" y="176"/>
                </a:cubicBezTo>
                <a:cubicBezTo>
                  <a:pt x="81" y="174"/>
                  <a:pt x="80" y="171"/>
                  <a:pt x="80" y="168"/>
                </a:cubicBezTo>
                <a:cubicBezTo>
                  <a:pt x="80" y="161"/>
                  <a:pt x="85" y="156"/>
                  <a:pt x="92" y="156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19" name="Freeform 225">
            <a:extLst>
              <a:ext uri="{FF2B5EF4-FFF2-40B4-BE49-F238E27FC236}">
                <a16:creationId xmlns:a16="http://schemas.microsoft.com/office/drawing/2014/main" id="{8BD14BF9-2A78-C2EE-32C0-D27AAA2A4371}"/>
              </a:ext>
            </a:extLst>
          </p:cNvPr>
          <p:cNvSpPr>
            <a:spLocks noEditPoints="1"/>
          </p:cNvSpPr>
          <p:nvPr/>
        </p:nvSpPr>
        <p:spPr bwMode="auto">
          <a:xfrm>
            <a:off x="3774469" y="1455511"/>
            <a:ext cx="400046" cy="325434"/>
          </a:xfrm>
          <a:custGeom>
            <a:avLst/>
            <a:gdLst/>
            <a:ahLst/>
            <a:cxnLst>
              <a:cxn ang="0">
                <a:pos x="184" y="164"/>
              </a:cxn>
              <a:cxn ang="0">
                <a:pos x="232" y="116"/>
              </a:cxn>
              <a:cxn ang="0">
                <a:pos x="217" y="87"/>
              </a:cxn>
              <a:cxn ang="0">
                <a:pos x="215" y="85"/>
              </a:cxn>
              <a:cxn ang="0">
                <a:pos x="212" y="84"/>
              </a:cxn>
              <a:cxn ang="0">
                <a:pos x="209" y="83"/>
              </a:cxn>
              <a:cxn ang="0">
                <a:pos x="206" y="81"/>
              </a:cxn>
              <a:cxn ang="0">
                <a:pos x="203" y="81"/>
              </a:cxn>
              <a:cxn ang="0">
                <a:pos x="200" y="80"/>
              </a:cxn>
              <a:cxn ang="0">
                <a:pos x="195" y="80"/>
              </a:cxn>
              <a:cxn ang="0">
                <a:pos x="193" y="73"/>
              </a:cxn>
              <a:cxn ang="0">
                <a:pos x="191" y="67"/>
              </a:cxn>
              <a:cxn ang="0">
                <a:pos x="189" y="61"/>
              </a:cxn>
              <a:cxn ang="0">
                <a:pos x="128" y="24"/>
              </a:cxn>
              <a:cxn ang="0">
                <a:pos x="67" y="61"/>
              </a:cxn>
              <a:cxn ang="0">
                <a:pos x="65" y="67"/>
              </a:cxn>
              <a:cxn ang="0">
                <a:pos x="63" y="73"/>
              </a:cxn>
              <a:cxn ang="0">
                <a:pos x="61" y="80"/>
              </a:cxn>
              <a:cxn ang="0">
                <a:pos x="56" y="80"/>
              </a:cxn>
              <a:cxn ang="0">
                <a:pos x="53" y="81"/>
              </a:cxn>
              <a:cxn ang="0">
                <a:pos x="50" y="81"/>
              </a:cxn>
              <a:cxn ang="0">
                <a:pos x="47" y="83"/>
              </a:cxn>
              <a:cxn ang="0">
                <a:pos x="44" y="84"/>
              </a:cxn>
              <a:cxn ang="0">
                <a:pos x="41" y="85"/>
              </a:cxn>
              <a:cxn ang="0">
                <a:pos x="39" y="87"/>
              </a:cxn>
              <a:cxn ang="0">
                <a:pos x="24" y="116"/>
              </a:cxn>
              <a:cxn ang="0">
                <a:pos x="72" y="164"/>
              </a:cxn>
              <a:cxn ang="0">
                <a:pos x="0" y="116"/>
              </a:cxn>
              <a:cxn ang="0">
                <a:pos x="128" y="0"/>
              </a:cxn>
              <a:cxn ang="0">
                <a:pos x="256" y="116"/>
              </a:cxn>
              <a:cxn ang="0">
                <a:pos x="96" y="120"/>
              </a:cxn>
              <a:cxn ang="0">
                <a:pos x="128" y="147"/>
              </a:cxn>
              <a:cxn ang="0">
                <a:pos x="160" y="120"/>
              </a:cxn>
              <a:cxn ang="0">
                <a:pos x="168" y="140"/>
              </a:cxn>
              <a:cxn ang="0">
                <a:pos x="168" y="188"/>
              </a:cxn>
              <a:cxn ang="0">
                <a:pos x="160" y="208"/>
              </a:cxn>
              <a:cxn ang="0">
                <a:pos x="128" y="181"/>
              </a:cxn>
              <a:cxn ang="0">
                <a:pos x="96" y="208"/>
              </a:cxn>
              <a:cxn ang="0">
                <a:pos x="88" y="188"/>
              </a:cxn>
              <a:cxn ang="0">
                <a:pos x="88" y="140"/>
              </a:cxn>
              <a:cxn ang="0">
                <a:pos x="96" y="120"/>
              </a:cxn>
            </a:cxnLst>
            <a:rect l="0" t="0" r="r" b="b"/>
            <a:pathLst>
              <a:path w="256" h="208">
                <a:moveTo>
                  <a:pt x="196" y="176"/>
                </a:moveTo>
                <a:cubicBezTo>
                  <a:pt x="189" y="176"/>
                  <a:pt x="184" y="171"/>
                  <a:pt x="184" y="164"/>
                </a:cubicBezTo>
                <a:cubicBezTo>
                  <a:pt x="184" y="157"/>
                  <a:pt x="189" y="152"/>
                  <a:pt x="196" y="152"/>
                </a:cubicBezTo>
                <a:cubicBezTo>
                  <a:pt x="216" y="152"/>
                  <a:pt x="232" y="136"/>
                  <a:pt x="232" y="116"/>
                </a:cubicBezTo>
                <a:cubicBezTo>
                  <a:pt x="232" y="105"/>
                  <a:pt x="227" y="96"/>
                  <a:pt x="220" y="89"/>
                </a:cubicBezTo>
                <a:cubicBezTo>
                  <a:pt x="219" y="88"/>
                  <a:pt x="218" y="88"/>
                  <a:pt x="217" y="87"/>
                </a:cubicBezTo>
                <a:cubicBezTo>
                  <a:pt x="217" y="87"/>
                  <a:pt x="217" y="87"/>
                  <a:pt x="217" y="87"/>
                </a:cubicBezTo>
                <a:cubicBezTo>
                  <a:pt x="217" y="86"/>
                  <a:pt x="216" y="86"/>
                  <a:pt x="215" y="85"/>
                </a:cubicBezTo>
                <a:cubicBezTo>
                  <a:pt x="215" y="85"/>
                  <a:pt x="215" y="85"/>
                  <a:pt x="215" y="85"/>
                </a:cubicBezTo>
                <a:cubicBezTo>
                  <a:pt x="214" y="85"/>
                  <a:pt x="213" y="84"/>
                  <a:pt x="212" y="84"/>
                </a:cubicBezTo>
                <a:cubicBezTo>
                  <a:pt x="212" y="84"/>
                  <a:pt x="212" y="84"/>
                  <a:pt x="211" y="84"/>
                </a:cubicBezTo>
                <a:cubicBezTo>
                  <a:pt x="211" y="83"/>
                  <a:pt x="210" y="83"/>
                  <a:pt x="209" y="83"/>
                </a:cubicBezTo>
                <a:cubicBezTo>
                  <a:pt x="209" y="82"/>
                  <a:pt x="209" y="82"/>
                  <a:pt x="208" y="82"/>
                </a:cubicBezTo>
                <a:cubicBezTo>
                  <a:pt x="208" y="82"/>
                  <a:pt x="207" y="82"/>
                  <a:pt x="206" y="81"/>
                </a:cubicBezTo>
                <a:cubicBezTo>
                  <a:pt x="206" y="81"/>
                  <a:pt x="205" y="81"/>
                  <a:pt x="205" y="81"/>
                </a:cubicBezTo>
                <a:cubicBezTo>
                  <a:pt x="204" y="81"/>
                  <a:pt x="204" y="81"/>
                  <a:pt x="203" y="81"/>
                </a:cubicBezTo>
                <a:cubicBezTo>
                  <a:pt x="202" y="81"/>
                  <a:pt x="202" y="80"/>
                  <a:pt x="201" y="80"/>
                </a:cubicBezTo>
                <a:cubicBezTo>
                  <a:pt x="200" y="80"/>
                  <a:pt x="200" y="80"/>
                  <a:pt x="200" y="80"/>
                </a:cubicBezTo>
                <a:cubicBezTo>
                  <a:pt x="198" y="80"/>
                  <a:pt x="197" y="80"/>
                  <a:pt x="196" y="80"/>
                </a:cubicBezTo>
                <a:cubicBezTo>
                  <a:pt x="196" y="80"/>
                  <a:pt x="195" y="80"/>
                  <a:pt x="195" y="80"/>
                </a:cubicBezTo>
                <a:cubicBezTo>
                  <a:pt x="195" y="78"/>
                  <a:pt x="194" y="76"/>
                  <a:pt x="194" y="74"/>
                </a:cubicBezTo>
                <a:cubicBezTo>
                  <a:pt x="193" y="74"/>
                  <a:pt x="193" y="73"/>
                  <a:pt x="193" y="73"/>
                </a:cubicBezTo>
                <a:cubicBezTo>
                  <a:pt x="193" y="71"/>
                  <a:pt x="192" y="70"/>
                  <a:pt x="192" y="68"/>
                </a:cubicBezTo>
                <a:cubicBezTo>
                  <a:pt x="191" y="68"/>
                  <a:pt x="191" y="67"/>
                  <a:pt x="191" y="67"/>
                </a:cubicBezTo>
                <a:cubicBezTo>
                  <a:pt x="190" y="65"/>
                  <a:pt x="190" y="64"/>
                  <a:pt x="189" y="62"/>
                </a:cubicBezTo>
                <a:cubicBezTo>
                  <a:pt x="189" y="62"/>
                  <a:pt x="189" y="62"/>
                  <a:pt x="189" y="61"/>
                </a:cubicBezTo>
                <a:cubicBezTo>
                  <a:pt x="188" y="60"/>
                  <a:pt x="187" y="58"/>
                  <a:pt x="186" y="57"/>
                </a:cubicBezTo>
                <a:cubicBezTo>
                  <a:pt x="174" y="37"/>
                  <a:pt x="153" y="24"/>
                  <a:pt x="128" y="24"/>
                </a:cubicBezTo>
                <a:cubicBezTo>
                  <a:pt x="103" y="24"/>
                  <a:pt x="82" y="37"/>
                  <a:pt x="70" y="57"/>
                </a:cubicBezTo>
                <a:cubicBezTo>
                  <a:pt x="69" y="58"/>
                  <a:pt x="68" y="60"/>
                  <a:pt x="67" y="61"/>
                </a:cubicBezTo>
                <a:cubicBezTo>
                  <a:pt x="67" y="62"/>
                  <a:pt x="67" y="62"/>
                  <a:pt x="67" y="62"/>
                </a:cubicBezTo>
                <a:cubicBezTo>
                  <a:pt x="66" y="64"/>
                  <a:pt x="66" y="65"/>
                  <a:pt x="65" y="67"/>
                </a:cubicBezTo>
                <a:cubicBezTo>
                  <a:pt x="65" y="67"/>
                  <a:pt x="65" y="68"/>
                  <a:pt x="64" y="68"/>
                </a:cubicBezTo>
                <a:cubicBezTo>
                  <a:pt x="64" y="70"/>
                  <a:pt x="63" y="71"/>
                  <a:pt x="63" y="73"/>
                </a:cubicBezTo>
                <a:cubicBezTo>
                  <a:pt x="63" y="73"/>
                  <a:pt x="63" y="74"/>
                  <a:pt x="62" y="74"/>
                </a:cubicBezTo>
                <a:cubicBezTo>
                  <a:pt x="62" y="76"/>
                  <a:pt x="61" y="78"/>
                  <a:pt x="61" y="80"/>
                </a:cubicBezTo>
                <a:cubicBezTo>
                  <a:pt x="61" y="80"/>
                  <a:pt x="60" y="80"/>
                  <a:pt x="60" y="80"/>
                </a:cubicBezTo>
                <a:cubicBezTo>
                  <a:pt x="59" y="80"/>
                  <a:pt x="58" y="80"/>
                  <a:pt x="56" y="80"/>
                </a:cubicBezTo>
                <a:cubicBezTo>
                  <a:pt x="56" y="80"/>
                  <a:pt x="56" y="80"/>
                  <a:pt x="55" y="80"/>
                </a:cubicBezTo>
                <a:cubicBezTo>
                  <a:pt x="54" y="80"/>
                  <a:pt x="54" y="81"/>
                  <a:pt x="53" y="81"/>
                </a:cubicBezTo>
                <a:cubicBezTo>
                  <a:pt x="52" y="81"/>
                  <a:pt x="52" y="81"/>
                  <a:pt x="51" y="81"/>
                </a:cubicBezTo>
                <a:cubicBezTo>
                  <a:pt x="51" y="81"/>
                  <a:pt x="50" y="81"/>
                  <a:pt x="50" y="81"/>
                </a:cubicBezTo>
                <a:cubicBezTo>
                  <a:pt x="49" y="82"/>
                  <a:pt x="48" y="82"/>
                  <a:pt x="48" y="82"/>
                </a:cubicBezTo>
                <a:cubicBezTo>
                  <a:pt x="47" y="82"/>
                  <a:pt x="47" y="82"/>
                  <a:pt x="47" y="83"/>
                </a:cubicBezTo>
                <a:cubicBezTo>
                  <a:pt x="46" y="83"/>
                  <a:pt x="45" y="83"/>
                  <a:pt x="45" y="84"/>
                </a:cubicBezTo>
                <a:cubicBezTo>
                  <a:pt x="44" y="84"/>
                  <a:pt x="44" y="84"/>
                  <a:pt x="44" y="84"/>
                </a:cubicBezTo>
                <a:cubicBezTo>
                  <a:pt x="43" y="84"/>
                  <a:pt x="42" y="85"/>
                  <a:pt x="41" y="85"/>
                </a:cubicBezTo>
                <a:cubicBezTo>
                  <a:pt x="41" y="85"/>
                  <a:pt x="41" y="85"/>
                  <a:pt x="41" y="85"/>
                </a:cubicBezTo>
                <a:cubicBezTo>
                  <a:pt x="40" y="86"/>
                  <a:pt x="39" y="86"/>
                  <a:pt x="39" y="87"/>
                </a:cubicBezTo>
                <a:cubicBezTo>
                  <a:pt x="39" y="87"/>
                  <a:pt x="39" y="87"/>
                  <a:pt x="39" y="87"/>
                </a:cubicBezTo>
                <a:cubicBezTo>
                  <a:pt x="38" y="88"/>
                  <a:pt x="37" y="88"/>
                  <a:pt x="36" y="89"/>
                </a:cubicBezTo>
                <a:cubicBezTo>
                  <a:pt x="29" y="96"/>
                  <a:pt x="24" y="105"/>
                  <a:pt x="24" y="116"/>
                </a:cubicBezTo>
                <a:cubicBezTo>
                  <a:pt x="24" y="136"/>
                  <a:pt x="40" y="152"/>
                  <a:pt x="60" y="152"/>
                </a:cubicBezTo>
                <a:cubicBezTo>
                  <a:pt x="67" y="152"/>
                  <a:pt x="72" y="157"/>
                  <a:pt x="72" y="164"/>
                </a:cubicBezTo>
                <a:cubicBezTo>
                  <a:pt x="72" y="171"/>
                  <a:pt x="67" y="176"/>
                  <a:pt x="60" y="176"/>
                </a:cubicBezTo>
                <a:cubicBezTo>
                  <a:pt x="27" y="176"/>
                  <a:pt x="0" y="149"/>
                  <a:pt x="0" y="116"/>
                </a:cubicBezTo>
                <a:cubicBezTo>
                  <a:pt x="0" y="89"/>
                  <a:pt x="18" y="66"/>
                  <a:pt x="42" y="59"/>
                </a:cubicBezTo>
                <a:cubicBezTo>
                  <a:pt x="56" y="24"/>
                  <a:pt x="89" y="0"/>
                  <a:pt x="128" y="0"/>
                </a:cubicBezTo>
                <a:cubicBezTo>
                  <a:pt x="167" y="0"/>
                  <a:pt x="200" y="24"/>
                  <a:pt x="214" y="59"/>
                </a:cubicBezTo>
                <a:cubicBezTo>
                  <a:pt x="238" y="66"/>
                  <a:pt x="256" y="89"/>
                  <a:pt x="256" y="116"/>
                </a:cubicBezTo>
                <a:cubicBezTo>
                  <a:pt x="256" y="149"/>
                  <a:pt x="229" y="176"/>
                  <a:pt x="196" y="176"/>
                </a:cubicBezTo>
                <a:moveTo>
                  <a:pt x="96" y="120"/>
                </a:moveTo>
                <a:cubicBezTo>
                  <a:pt x="99" y="120"/>
                  <a:pt x="102" y="121"/>
                  <a:pt x="104" y="124"/>
                </a:cubicBezTo>
                <a:cubicBezTo>
                  <a:pt x="128" y="147"/>
                  <a:pt x="128" y="147"/>
                  <a:pt x="128" y="147"/>
                </a:cubicBezTo>
                <a:cubicBezTo>
                  <a:pt x="152" y="124"/>
                  <a:pt x="152" y="124"/>
                  <a:pt x="152" y="124"/>
                </a:cubicBezTo>
                <a:cubicBezTo>
                  <a:pt x="154" y="121"/>
                  <a:pt x="157" y="120"/>
                  <a:pt x="160" y="120"/>
                </a:cubicBezTo>
                <a:cubicBezTo>
                  <a:pt x="167" y="120"/>
                  <a:pt x="172" y="125"/>
                  <a:pt x="172" y="132"/>
                </a:cubicBezTo>
                <a:cubicBezTo>
                  <a:pt x="172" y="135"/>
                  <a:pt x="171" y="138"/>
                  <a:pt x="168" y="140"/>
                </a:cubicBezTo>
                <a:cubicBezTo>
                  <a:pt x="145" y="164"/>
                  <a:pt x="145" y="164"/>
                  <a:pt x="145" y="164"/>
                </a:cubicBezTo>
                <a:cubicBezTo>
                  <a:pt x="168" y="188"/>
                  <a:pt x="168" y="188"/>
                  <a:pt x="168" y="188"/>
                </a:cubicBezTo>
                <a:cubicBezTo>
                  <a:pt x="171" y="190"/>
                  <a:pt x="172" y="193"/>
                  <a:pt x="172" y="196"/>
                </a:cubicBezTo>
                <a:cubicBezTo>
                  <a:pt x="172" y="203"/>
                  <a:pt x="167" y="208"/>
                  <a:pt x="160" y="208"/>
                </a:cubicBezTo>
                <a:cubicBezTo>
                  <a:pt x="157" y="208"/>
                  <a:pt x="154" y="207"/>
                  <a:pt x="152" y="204"/>
                </a:cubicBezTo>
                <a:cubicBezTo>
                  <a:pt x="128" y="181"/>
                  <a:pt x="128" y="181"/>
                  <a:pt x="128" y="181"/>
                </a:cubicBezTo>
                <a:cubicBezTo>
                  <a:pt x="104" y="204"/>
                  <a:pt x="104" y="204"/>
                  <a:pt x="104" y="204"/>
                </a:cubicBezTo>
                <a:cubicBezTo>
                  <a:pt x="102" y="207"/>
                  <a:pt x="99" y="208"/>
                  <a:pt x="96" y="208"/>
                </a:cubicBezTo>
                <a:cubicBezTo>
                  <a:pt x="89" y="208"/>
                  <a:pt x="84" y="203"/>
                  <a:pt x="84" y="196"/>
                </a:cubicBezTo>
                <a:cubicBezTo>
                  <a:pt x="84" y="193"/>
                  <a:pt x="85" y="190"/>
                  <a:pt x="88" y="188"/>
                </a:cubicBezTo>
                <a:cubicBezTo>
                  <a:pt x="111" y="164"/>
                  <a:pt x="111" y="164"/>
                  <a:pt x="111" y="164"/>
                </a:cubicBezTo>
                <a:cubicBezTo>
                  <a:pt x="88" y="140"/>
                  <a:pt x="88" y="140"/>
                  <a:pt x="88" y="140"/>
                </a:cubicBezTo>
                <a:cubicBezTo>
                  <a:pt x="85" y="138"/>
                  <a:pt x="84" y="135"/>
                  <a:pt x="84" y="132"/>
                </a:cubicBezTo>
                <a:cubicBezTo>
                  <a:pt x="84" y="125"/>
                  <a:pt x="89" y="120"/>
                  <a:pt x="96" y="120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20" name="Freeform 226">
            <a:extLst>
              <a:ext uri="{FF2B5EF4-FFF2-40B4-BE49-F238E27FC236}">
                <a16:creationId xmlns:a16="http://schemas.microsoft.com/office/drawing/2014/main" id="{CF103167-DF7B-C1C1-86FB-EA5EF7687379}"/>
              </a:ext>
            </a:extLst>
          </p:cNvPr>
          <p:cNvSpPr>
            <a:spLocks noEditPoints="1"/>
          </p:cNvSpPr>
          <p:nvPr/>
        </p:nvSpPr>
        <p:spPr bwMode="auto">
          <a:xfrm>
            <a:off x="3072802" y="1455511"/>
            <a:ext cx="401634" cy="325434"/>
          </a:xfrm>
          <a:custGeom>
            <a:avLst/>
            <a:gdLst/>
            <a:ahLst/>
            <a:cxnLst>
              <a:cxn ang="0">
                <a:pos x="184" y="164"/>
              </a:cxn>
              <a:cxn ang="0">
                <a:pos x="232" y="116"/>
              </a:cxn>
              <a:cxn ang="0">
                <a:pos x="217" y="87"/>
              </a:cxn>
              <a:cxn ang="0">
                <a:pos x="215" y="85"/>
              </a:cxn>
              <a:cxn ang="0">
                <a:pos x="212" y="84"/>
              </a:cxn>
              <a:cxn ang="0">
                <a:pos x="209" y="83"/>
              </a:cxn>
              <a:cxn ang="0">
                <a:pos x="206" y="81"/>
              </a:cxn>
              <a:cxn ang="0">
                <a:pos x="203" y="81"/>
              </a:cxn>
              <a:cxn ang="0">
                <a:pos x="200" y="80"/>
              </a:cxn>
              <a:cxn ang="0">
                <a:pos x="195" y="80"/>
              </a:cxn>
              <a:cxn ang="0">
                <a:pos x="193" y="73"/>
              </a:cxn>
              <a:cxn ang="0">
                <a:pos x="191" y="67"/>
              </a:cxn>
              <a:cxn ang="0">
                <a:pos x="189" y="61"/>
              </a:cxn>
              <a:cxn ang="0">
                <a:pos x="128" y="24"/>
              </a:cxn>
              <a:cxn ang="0">
                <a:pos x="67" y="61"/>
              </a:cxn>
              <a:cxn ang="0">
                <a:pos x="65" y="67"/>
              </a:cxn>
              <a:cxn ang="0">
                <a:pos x="63" y="73"/>
              </a:cxn>
              <a:cxn ang="0">
                <a:pos x="61" y="80"/>
              </a:cxn>
              <a:cxn ang="0">
                <a:pos x="56" y="80"/>
              </a:cxn>
              <a:cxn ang="0">
                <a:pos x="53" y="81"/>
              </a:cxn>
              <a:cxn ang="0">
                <a:pos x="50" y="81"/>
              </a:cxn>
              <a:cxn ang="0">
                <a:pos x="47" y="83"/>
              </a:cxn>
              <a:cxn ang="0">
                <a:pos x="44" y="84"/>
              </a:cxn>
              <a:cxn ang="0">
                <a:pos x="41" y="85"/>
              </a:cxn>
              <a:cxn ang="0">
                <a:pos x="39" y="87"/>
              </a:cxn>
              <a:cxn ang="0">
                <a:pos x="24" y="116"/>
              </a:cxn>
              <a:cxn ang="0">
                <a:pos x="72" y="164"/>
              </a:cxn>
              <a:cxn ang="0">
                <a:pos x="0" y="116"/>
              </a:cxn>
              <a:cxn ang="0">
                <a:pos x="128" y="0"/>
              </a:cxn>
              <a:cxn ang="0">
                <a:pos x="256" y="116"/>
              </a:cxn>
              <a:cxn ang="0">
                <a:pos x="96" y="152"/>
              </a:cxn>
              <a:cxn ang="0">
                <a:pos x="126" y="177"/>
              </a:cxn>
              <a:cxn ang="0">
                <a:pos x="172" y="120"/>
              </a:cxn>
              <a:cxn ang="0">
                <a:pos x="182" y="139"/>
              </a:cxn>
              <a:cxn ang="0">
                <a:pos x="128" y="208"/>
              </a:cxn>
              <a:cxn ang="0">
                <a:pos x="88" y="172"/>
              </a:cxn>
              <a:cxn ang="0">
                <a:pos x="96" y="152"/>
              </a:cxn>
            </a:cxnLst>
            <a:rect l="0" t="0" r="r" b="b"/>
            <a:pathLst>
              <a:path w="256" h="208">
                <a:moveTo>
                  <a:pt x="196" y="176"/>
                </a:moveTo>
                <a:cubicBezTo>
                  <a:pt x="189" y="176"/>
                  <a:pt x="184" y="171"/>
                  <a:pt x="184" y="164"/>
                </a:cubicBezTo>
                <a:cubicBezTo>
                  <a:pt x="184" y="157"/>
                  <a:pt x="189" y="152"/>
                  <a:pt x="196" y="152"/>
                </a:cubicBezTo>
                <a:cubicBezTo>
                  <a:pt x="216" y="152"/>
                  <a:pt x="232" y="136"/>
                  <a:pt x="232" y="116"/>
                </a:cubicBezTo>
                <a:cubicBezTo>
                  <a:pt x="232" y="105"/>
                  <a:pt x="227" y="96"/>
                  <a:pt x="220" y="89"/>
                </a:cubicBezTo>
                <a:cubicBezTo>
                  <a:pt x="219" y="88"/>
                  <a:pt x="218" y="88"/>
                  <a:pt x="217" y="87"/>
                </a:cubicBezTo>
                <a:cubicBezTo>
                  <a:pt x="217" y="87"/>
                  <a:pt x="217" y="87"/>
                  <a:pt x="217" y="87"/>
                </a:cubicBezTo>
                <a:cubicBezTo>
                  <a:pt x="217" y="86"/>
                  <a:pt x="216" y="86"/>
                  <a:pt x="215" y="85"/>
                </a:cubicBezTo>
                <a:cubicBezTo>
                  <a:pt x="215" y="85"/>
                  <a:pt x="215" y="85"/>
                  <a:pt x="215" y="85"/>
                </a:cubicBezTo>
                <a:cubicBezTo>
                  <a:pt x="214" y="85"/>
                  <a:pt x="213" y="84"/>
                  <a:pt x="212" y="84"/>
                </a:cubicBezTo>
                <a:cubicBezTo>
                  <a:pt x="212" y="84"/>
                  <a:pt x="212" y="84"/>
                  <a:pt x="211" y="84"/>
                </a:cubicBezTo>
                <a:cubicBezTo>
                  <a:pt x="211" y="83"/>
                  <a:pt x="210" y="83"/>
                  <a:pt x="209" y="83"/>
                </a:cubicBezTo>
                <a:cubicBezTo>
                  <a:pt x="209" y="82"/>
                  <a:pt x="209" y="82"/>
                  <a:pt x="208" y="82"/>
                </a:cubicBezTo>
                <a:cubicBezTo>
                  <a:pt x="208" y="82"/>
                  <a:pt x="207" y="82"/>
                  <a:pt x="206" y="81"/>
                </a:cubicBezTo>
                <a:cubicBezTo>
                  <a:pt x="206" y="81"/>
                  <a:pt x="205" y="81"/>
                  <a:pt x="205" y="81"/>
                </a:cubicBezTo>
                <a:cubicBezTo>
                  <a:pt x="204" y="81"/>
                  <a:pt x="204" y="81"/>
                  <a:pt x="203" y="81"/>
                </a:cubicBezTo>
                <a:cubicBezTo>
                  <a:pt x="202" y="81"/>
                  <a:pt x="202" y="80"/>
                  <a:pt x="201" y="80"/>
                </a:cubicBezTo>
                <a:cubicBezTo>
                  <a:pt x="200" y="80"/>
                  <a:pt x="200" y="80"/>
                  <a:pt x="200" y="80"/>
                </a:cubicBezTo>
                <a:cubicBezTo>
                  <a:pt x="198" y="80"/>
                  <a:pt x="197" y="80"/>
                  <a:pt x="196" y="80"/>
                </a:cubicBezTo>
                <a:cubicBezTo>
                  <a:pt x="196" y="80"/>
                  <a:pt x="195" y="80"/>
                  <a:pt x="195" y="80"/>
                </a:cubicBezTo>
                <a:cubicBezTo>
                  <a:pt x="195" y="78"/>
                  <a:pt x="194" y="76"/>
                  <a:pt x="194" y="74"/>
                </a:cubicBezTo>
                <a:cubicBezTo>
                  <a:pt x="193" y="74"/>
                  <a:pt x="193" y="73"/>
                  <a:pt x="193" y="73"/>
                </a:cubicBezTo>
                <a:cubicBezTo>
                  <a:pt x="193" y="71"/>
                  <a:pt x="192" y="70"/>
                  <a:pt x="192" y="68"/>
                </a:cubicBezTo>
                <a:cubicBezTo>
                  <a:pt x="191" y="68"/>
                  <a:pt x="191" y="67"/>
                  <a:pt x="191" y="67"/>
                </a:cubicBezTo>
                <a:cubicBezTo>
                  <a:pt x="190" y="65"/>
                  <a:pt x="190" y="64"/>
                  <a:pt x="189" y="62"/>
                </a:cubicBezTo>
                <a:cubicBezTo>
                  <a:pt x="189" y="62"/>
                  <a:pt x="189" y="62"/>
                  <a:pt x="189" y="61"/>
                </a:cubicBezTo>
                <a:cubicBezTo>
                  <a:pt x="188" y="60"/>
                  <a:pt x="187" y="58"/>
                  <a:pt x="186" y="57"/>
                </a:cubicBezTo>
                <a:cubicBezTo>
                  <a:pt x="174" y="37"/>
                  <a:pt x="153" y="24"/>
                  <a:pt x="128" y="24"/>
                </a:cubicBezTo>
                <a:cubicBezTo>
                  <a:pt x="103" y="24"/>
                  <a:pt x="82" y="37"/>
                  <a:pt x="70" y="57"/>
                </a:cubicBezTo>
                <a:cubicBezTo>
                  <a:pt x="69" y="58"/>
                  <a:pt x="68" y="60"/>
                  <a:pt x="67" y="61"/>
                </a:cubicBezTo>
                <a:cubicBezTo>
                  <a:pt x="67" y="62"/>
                  <a:pt x="67" y="62"/>
                  <a:pt x="67" y="62"/>
                </a:cubicBezTo>
                <a:cubicBezTo>
                  <a:pt x="66" y="64"/>
                  <a:pt x="66" y="65"/>
                  <a:pt x="65" y="67"/>
                </a:cubicBezTo>
                <a:cubicBezTo>
                  <a:pt x="65" y="67"/>
                  <a:pt x="65" y="68"/>
                  <a:pt x="64" y="68"/>
                </a:cubicBezTo>
                <a:cubicBezTo>
                  <a:pt x="64" y="70"/>
                  <a:pt x="63" y="71"/>
                  <a:pt x="63" y="73"/>
                </a:cubicBezTo>
                <a:cubicBezTo>
                  <a:pt x="63" y="73"/>
                  <a:pt x="63" y="74"/>
                  <a:pt x="62" y="74"/>
                </a:cubicBezTo>
                <a:cubicBezTo>
                  <a:pt x="62" y="76"/>
                  <a:pt x="61" y="78"/>
                  <a:pt x="61" y="80"/>
                </a:cubicBezTo>
                <a:cubicBezTo>
                  <a:pt x="61" y="80"/>
                  <a:pt x="60" y="80"/>
                  <a:pt x="60" y="80"/>
                </a:cubicBezTo>
                <a:cubicBezTo>
                  <a:pt x="59" y="80"/>
                  <a:pt x="58" y="80"/>
                  <a:pt x="56" y="80"/>
                </a:cubicBezTo>
                <a:cubicBezTo>
                  <a:pt x="56" y="80"/>
                  <a:pt x="56" y="80"/>
                  <a:pt x="55" y="80"/>
                </a:cubicBezTo>
                <a:cubicBezTo>
                  <a:pt x="54" y="80"/>
                  <a:pt x="54" y="81"/>
                  <a:pt x="53" y="81"/>
                </a:cubicBezTo>
                <a:cubicBezTo>
                  <a:pt x="52" y="81"/>
                  <a:pt x="52" y="81"/>
                  <a:pt x="51" y="81"/>
                </a:cubicBezTo>
                <a:cubicBezTo>
                  <a:pt x="51" y="81"/>
                  <a:pt x="50" y="81"/>
                  <a:pt x="50" y="81"/>
                </a:cubicBezTo>
                <a:cubicBezTo>
                  <a:pt x="49" y="82"/>
                  <a:pt x="48" y="82"/>
                  <a:pt x="48" y="82"/>
                </a:cubicBezTo>
                <a:cubicBezTo>
                  <a:pt x="47" y="82"/>
                  <a:pt x="47" y="82"/>
                  <a:pt x="47" y="83"/>
                </a:cubicBezTo>
                <a:cubicBezTo>
                  <a:pt x="46" y="83"/>
                  <a:pt x="45" y="83"/>
                  <a:pt x="45" y="84"/>
                </a:cubicBezTo>
                <a:cubicBezTo>
                  <a:pt x="44" y="84"/>
                  <a:pt x="44" y="84"/>
                  <a:pt x="44" y="84"/>
                </a:cubicBezTo>
                <a:cubicBezTo>
                  <a:pt x="43" y="84"/>
                  <a:pt x="42" y="85"/>
                  <a:pt x="41" y="85"/>
                </a:cubicBezTo>
                <a:cubicBezTo>
                  <a:pt x="41" y="85"/>
                  <a:pt x="41" y="85"/>
                  <a:pt x="41" y="85"/>
                </a:cubicBezTo>
                <a:cubicBezTo>
                  <a:pt x="40" y="86"/>
                  <a:pt x="39" y="86"/>
                  <a:pt x="39" y="87"/>
                </a:cubicBezTo>
                <a:cubicBezTo>
                  <a:pt x="39" y="87"/>
                  <a:pt x="39" y="87"/>
                  <a:pt x="39" y="87"/>
                </a:cubicBezTo>
                <a:cubicBezTo>
                  <a:pt x="38" y="88"/>
                  <a:pt x="37" y="88"/>
                  <a:pt x="36" y="89"/>
                </a:cubicBezTo>
                <a:cubicBezTo>
                  <a:pt x="29" y="96"/>
                  <a:pt x="24" y="105"/>
                  <a:pt x="24" y="116"/>
                </a:cubicBezTo>
                <a:cubicBezTo>
                  <a:pt x="24" y="136"/>
                  <a:pt x="40" y="152"/>
                  <a:pt x="60" y="152"/>
                </a:cubicBezTo>
                <a:cubicBezTo>
                  <a:pt x="67" y="152"/>
                  <a:pt x="72" y="157"/>
                  <a:pt x="72" y="164"/>
                </a:cubicBezTo>
                <a:cubicBezTo>
                  <a:pt x="72" y="171"/>
                  <a:pt x="67" y="176"/>
                  <a:pt x="60" y="176"/>
                </a:cubicBezTo>
                <a:cubicBezTo>
                  <a:pt x="27" y="176"/>
                  <a:pt x="0" y="149"/>
                  <a:pt x="0" y="116"/>
                </a:cubicBezTo>
                <a:cubicBezTo>
                  <a:pt x="0" y="89"/>
                  <a:pt x="18" y="66"/>
                  <a:pt x="42" y="59"/>
                </a:cubicBezTo>
                <a:cubicBezTo>
                  <a:pt x="56" y="24"/>
                  <a:pt x="89" y="0"/>
                  <a:pt x="128" y="0"/>
                </a:cubicBezTo>
                <a:cubicBezTo>
                  <a:pt x="167" y="0"/>
                  <a:pt x="200" y="24"/>
                  <a:pt x="214" y="59"/>
                </a:cubicBezTo>
                <a:cubicBezTo>
                  <a:pt x="238" y="66"/>
                  <a:pt x="256" y="89"/>
                  <a:pt x="256" y="116"/>
                </a:cubicBezTo>
                <a:cubicBezTo>
                  <a:pt x="256" y="149"/>
                  <a:pt x="229" y="176"/>
                  <a:pt x="196" y="176"/>
                </a:cubicBezTo>
                <a:moveTo>
                  <a:pt x="96" y="152"/>
                </a:moveTo>
                <a:cubicBezTo>
                  <a:pt x="99" y="152"/>
                  <a:pt x="102" y="153"/>
                  <a:pt x="104" y="156"/>
                </a:cubicBezTo>
                <a:cubicBezTo>
                  <a:pt x="126" y="177"/>
                  <a:pt x="126" y="177"/>
                  <a:pt x="126" y="177"/>
                </a:cubicBezTo>
                <a:cubicBezTo>
                  <a:pt x="162" y="125"/>
                  <a:pt x="162" y="125"/>
                  <a:pt x="162" y="125"/>
                </a:cubicBezTo>
                <a:cubicBezTo>
                  <a:pt x="164" y="122"/>
                  <a:pt x="168" y="120"/>
                  <a:pt x="172" y="120"/>
                </a:cubicBezTo>
                <a:cubicBezTo>
                  <a:pt x="179" y="120"/>
                  <a:pt x="184" y="125"/>
                  <a:pt x="184" y="132"/>
                </a:cubicBezTo>
                <a:cubicBezTo>
                  <a:pt x="184" y="135"/>
                  <a:pt x="183" y="137"/>
                  <a:pt x="182" y="139"/>
                </a:cubicBezTo>
                <a:cubicBezTo>
                  <a:pt x="138" y="203"/>
                  <a:pt x="138" y="203"/>
                  <a:pt x="138" y="203"/>
                </a:cubicBezTo>
                <a:cubicBezTo>
                  <a:pt x="136" y="206"/>
                  <a:pt x="132" y="208"/>
                  <a:pt x="128" y="208"/>
                </a:cubicBezTo>
                <a:cubicBezTo>
                  <a:pt x="125" y="208"/>
                  <a:pt x="122" y="207"/>
                  <a:pt x="120" y="204"/>
                </a:cubicBezTo>
                <a:cubicBezTo>
                  <a:pt x="88" y="172"/>
                  <a:pt x="88" y="172"/>
                  <a:pt x="88" y="172"/>
                </a:cubicBezTo>
                <a:cubicBezTo>
                  <a:pt x="85" y="170"/>
                  <a:pt x="84" y="167"/>
                  <a:pt x="84" y="164"/>
                </a:cubicBezTo>
                <a:cubicBezTo>
                  <a:pt x="84" y="157"/>
                  <a:pt x="89" y="152"/>
                  <a:pt x="96" y="152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21" name="Freeform 227">
            <a:extLst>
              <a:ext uri="{FF2B5EF4-FFF2-40B4-BE49-F238E27FC236}">
                <a16:creationId xmlns:a16="http://schemas.microsoft.com/office/drawing/2014/main" id="{CABD0600-E05D-EBC4-1B25-5791F0CC76C9}"/>
              </a:ext>
            </a:extLst>
          </p:cNvPr>
          <p:cNvSpPr>
            <a:spLocks noEditPoints="1"/>
          </p:cNvSpPr>
          <p:nvPr/>
        </p:nvSpPr>
        <p:spPr bwMode="auto">
          <a:xfrm>
            <a:off x="2372720" y="1455511"/>
            <a:ext cx="400046" cy="274635"/>
          </a:xfrm>
          <a:custGeom>
            <a:avLst/>
            <a:gdLst/>
            <a:ahLst/>
            <a:cxnLst>
              <a:cxn ang="0">
                <a:pos x="196" y="176"/>
              </a:cxn>
              <a:cxn ang="0">
                <a:pos x="60" y="176"/>
              </a:cxn>
              <a:cxn ang="0">
                <a:pos x="0" y="116"/>
              </a:cxn>
              <a:cxn ang="0">
                <a:pos x="42" y="59"/>
              </a:cxn>
              <a:cxn ang="0">
                <a:pos x="128" y="0"/>
              </a:cxn>
              <a:cxn ang="0">
                <a:pos x="214" y="59"/>
              </a:cxn>
              <a:cxn ang="0">
                <a:pos x="256" y="116"/>
              </a:cxn>
              <a:cxn ang="0">
                <a:pos x="196" y="176"/>
              </a:cxn>
              <a:cxn ang="0">
                <a:pos x="220" y="89"/>
              </a:cxn>
              <a:cxn ang="0">
                <a:pos x="217" y="87"/>
              </a:cxn>
              <a:cxn ang="0">
                <a:pos x="217" y="87"/>
              </a:cxn>
              <a:cxn ang="0">
                <a:pos x="215" y="85"/>
              </a:cxn>
              <a:cxn ang="0">
                <a:pos x="215" y="85"/>
              </a:cxn>
              <a:cxn ang="0">
                <a:pos x="212" y="84"/>
              </a:cxn>
              <a:cxn ang="0">
                <a:pos x="211" y="84"/>
              </a:cxn>
              <a:cxn ang="0">
                <a:pos x="209" y="83"/>
              </a:cxn>
              <a:cxn ang="0">
                <a:pos x="208" y="82"/>
              </a:cxn>
              <a:cxn ang="0">
                <a:pos x="206" y="81"/>
              </a:cxn>
              <a:cxn ang="0">
                <a:pos x="205" y="81"/>
              </a:cxn>
              <a:cxn ang="0">
                <a:pos x="203" y="81"/>
              </a:cxn>
              <a:cxn ang="0">
                <a:pos x="201" y="80"/>
              </a:cxn>
              <a:cxn ang="0">
                <a:pos x="200" y="80"/>
              </a:cxn>
              <a:cxn ang="0">
                <a:pos x="196" y="80"/>
              </a:cxn>
              <a:cxn ang="0">
                <a:pos x="195" y="80"/>
              </a:cxn>
              <a:cxn ang="0">
                <a:pos x="194" y="74"/>
              </a:cxn>
              <a:cxn ang="0">
                <a:pos x="193" y="73"/>
              </a:cxn>
              <a:cxn ang="0">
                <a:pos x="192" y="68"/>
              </a:cxn>
              <a:cxn ang="0">
                <a:pos x="191" y="67"/>
              </a:cxn>
              <a:cxn ang="0">
                <a:pos x="189" y="62"/>
              </a:cxn>
              <a:cxn ang="0">
                <a:pos x="189" y="61"/>
              </a:cxn>
              <a:cxn ang="0">
                <a:pos x="186" y="57"/>
              </a:cxn>
              <a:cxn ang="0">
                <a:pos x="128" y="24"/>
              </a:cxn>
              <a:cxn ang="0">
                <a:pos x="70" y="57"/>
              </a:cxn>
              <a:cxn ang="0">
                <a:pos x="67" y="61"/>
              </a:cxn>
              <a:cxn ang="0">
                <a:pos x="67" y="62"/>
              </a:cxn>
              <a:cxn ang="0">
                <a:pos x="65" y="67"/>
              </a:cxn>
              <a:cxn ang="0">
                <a:pos x="64" y="68"/>
              </a:cxn>
              <a:cxn ang="0">
                <a:pos x="63" y="73"/>
              </a:cxn>
              <a:cxn ang="0">
                <a:pos x="62" y="74"/>
              </a:cxn>
              <a:cxn ang="0">
                <a:pos x="61" y="80"/>
              </a:cxn>
              <a:cxn ang="0">
                <a:pos x="60" y="80"/>
              </a:cxn>
              <a:cxn ang="0">
                <a:pos x="56" y="80"/>
              </a:cxn>
              <a:cxn ang="0">
                <a:pos x="55" y="80"/>
              </a:cxn>
              <a:cxn ang="0">
                <a:pos x="53" y="81"/>
              </a:cxn>
              <a:cxn ang="0">
                <a:pos x="51" y="81"/>
              </a:cxn>
              <a:cxn ang="0">
                <a:pos x="50" y="81"/>
              </a:cxn>
              <a:cxn ang="0">
                <a:pos x="48" y="82"/>
              </a:cxn>
              <a:cxn ang="0">
                <a:pos x="47" y="83"/>
              </a:cxn>
              <a:cxn ang="0">
                <a:pos x="45" y="84"/>
              </a:cxn>
              <a:cxn ang="0">
                <a:pos x="44" y="84"/>
              </a:cxn>
              <a:cxn ang="0">
                <a:pos x="41" y="85"/>
              </a:cxn>
              <a:cxn ang="0">
                <a:pos x="41" y="85"/>
              </a:cxn>
              <a:cxn ang="0">
                <a:pos x="39" y="87"/>
              </a:cxn>
              <a:cxn ang="0">
                <a:pos x="39" y="87"/>
              </a:cxn>
              <a:cxn ang="0">
                <a:pos x="36" y="89"/>
              </a:cxn>
              <a:cxn ang="0">
                <a:pos x="24" y="116"/>
              </a:cxn>
              <a:cxn ang="0">
                <a:pos x="60" y="152"/>
              </a:cxn>
              <a:cxn ang="0">
                <a:pos x="196" y="152"/>
              </a:cxn>
              <a:cxn ang="0">
                <a:pos x="232" y="116"/>
              </a:cxn>
              <a:cxn ang="0">
                <a:pos x="220" y="89"/>
              </a:cxn>
            </a:cxnLst>
            <a:rect l="0" t="0" r="r" b="b"/>
            <a:pathLst>
              <a:path w="256" h="176">
                <a:moveTo>
                  <a:pt x="196" y="176"/>
                </a:moveTo>
                <a:cubicBezTo>
                  <a:pt x="60" y="176"/>
                  <a:pt x="60" y="176"/>
                  <a:pt x="60" y="176"/>
                </a:cubicBezTo>
                <a:cubicBezTo>
                  <a:pt x="27" y="176"/>
                  <a:pt x="0" y="149"/>
                  <a:pt x="0" y="116"/>
                </a:cubicBezTo>
                <a:cubicBezTo>
                  <a:pt x="0" y="89"/>
                  <a:pt x="18" y="66"/>
                  <a:pt x="42" y="59"/>
                </a:cubicBezTo>
                <a:cubicBezTo>
                  <a:pt x="56" y="24"/>
                  <a:pt x="89" y="0"/>
                  <a:pt x="128" y="0"/>
                </a:cubicBezTo>
                <a:cubicBezTo>
                  <a:pt x="167" y="0"/>
                  <a:pt x="200" y="24"/>
                  <a:pt x="214" y="59"/>
                </a:cubicBezTo>
                <a:cubicBezTo>
                  <a:pt x="238" y="66"/>
                  <a:pt x="256" y="89"/>
                  <a:pt x="256" y="116"/>
                </a:cubicBezTo>
                <a:cubicBezTo>
                  <a:pt x="256" y="149"/>
                  <a:pt x="229" y="176"/>
                  <a:pt x="196" y="176"/>
                </a:cubicBezTo>
                <a:moveTo>
                  <a:pt x="220" y="89"/>
                </a:moveTo>
                <a:cubicBezTo>
                  <a:pt x="219" y="88"/>
                  <a:pt x="218" y="88"/>
                  <a:pt x="217" y="87"/>
                </a:cubicBezTo>
                <a:cubicBezTo>
                  <a:pt x="217" y="87"/>
                  <a:pt x="217" y="87"/>
                  <a:pt x="217" y="87"/>
                </a:cubicBezTo>
                <a:cubicBezTo>
                  <a:pt x="217" y="86"/>
                  <a:pt x="216" y="86"/>
                  <a:pt x="215" y="85"/>
                </a:cubicBezTo>
                <a:cubicBezTo>
                  <a:pt x="215" y="85"/>
                  <a:pt x="215" y="85"/>
                  <a:pt x="215" y="85"/>
                </a:cubicBezTo>
                <a:cubicBezTo>
                  <a:pt x="214" y="85"/>
                  <a:pt x="213" y="84"/>
                  <a:pt x="212" y="84"/>
                </a:cubicBezTo>
                <a:cubicBezTo>
                  <a:pt x="212" y="84"/>
                  <a:pt x="212" y="84"/>
                  <a:pt x="211" y="84"/>
                </a:cubicBezTo>
                <a:cubicBezTo>
                  <a:pt x="211" y="83"/>
                  <a:pt x="210" y="83"/>
                  <a:pt x="209" y="83"/>
                </a:cubicBezTo>
                <a:cubicBezTo>
                  <a:pt x="209" y="82"/>
                  <a:pt x="209" y="82"/>
                  <a:pt x="208" y="82"/>
                </a:cubicBezTo>
                <a:cubicBezTo>
                  <a:pt x="208" y="82"/>
                  <a:pt x="207" y="82"/>
                  <a:pt x="206" y="81"/>
                </a:cubicBezTo>
                <a:cubicBezTo>
                  <a:pt x="206" y="81"/>
                  <a:pt x="205" y="81"/>
                  <a:pt x="205" y="81"/>
                </a:cubicBezTo>
                <a:cubicBezTo>
                  <a:pt x="204" y="81"/>
                  <a:pt x="204" y="81"/>
                  <a:pt x="203" y="81"/>
                </a:cubicBezTo>
                <a:cubicBezTo>
                  <a:pt x="202" y="81"/>
                  <a:pt x="202" y="80"/>
                  <a:pt x="201" y="80"/>
                </a:cubicBezTo>
                <a:cubicBezTo>
                  <a:pt x="200" y="80"/>
                  <a:pt x="200" y="80"/>
                  <a:pt x="200" y="80"/>
                </a:cubicBezTo>
                <a:cubicBezTo>
                  <a:pt x="198" y="80"/>
                  <a:pt x="197" y="80"/>
                  <a:pt x="196" y="80"/>
                </a:cubicBezTo>
                <a:cubicBezTo>
                  <a:pt x="196" y="80"/>
                  <a:pt x="195" y="80"/>
                  <a:pt x="195" y="80"/>
                </a:cubicBezTo>
                <a:cubicBezTo>
                  <a:pt x="195" y="78"/>
                  <a:pt x="194" y="76"/>
                  <a:pt x="194" y="74"/>
                </a:cubicBezTo>
                <a:cubicBezTo>
                  <a:pt x="193" y="74"/>
                  <a:pt x="193" y="73"/>
                  <a:pt x="193" y="73"/>
                </a:cubicBezTo>
                <a:cubicBezTo>
                  <a:pt x="193" y="71"/>
                  <a:pt x="192" y="70"/>
                  <a:pt x="192" y="68"/>
                </a:cubicBezTo>
                <a:cubicBezTo>
                  <a:pt x="191" y="68"/>
                  <a:pt x="191" y="67"/>
                  <a:pt x="191" y="67"/>
                </a:cubicBezTo>
                <a:cubicBezTo>
                  <a:pt x="190" y="65"/>
                  <a:pt x="190" y="64"/>
                  <a:pt x="189" y="62"/>
                </a:cubicBezTo>
                <a:cubicBezTo>
                  <a:pt x="189" y="62"/>
                  <a:pt x="189" y="62"/>
                  <a:pt x="189" y="61"/>
                </a:cubicBezTo>
                <a:cubicBezTo>
                  <a:pt x="188" y="60"/>
                  <a:pt x="187" y="58"/>
                  <a:pt x="186" y="57"/>
                </a:cubicBezTo>
                <a:cubicBezTo>
                  <a:pt x="174" y="37"/>
                  <a:pt x="153" y="24"/>
                  <a:pt x="128" y="24"/>
                </a:cubicBezTo>
                <a:cubicBezTo>
                  <a:pt x="103" y="24"/>
                  <a:pt x="82" y="37"/>
                  <a:pt x="70" y="57"/>
                </a:cubicBezTo>
                <a:cubicBezTo>
                  <a:pt x="69" y="58"/>
                  <a:pt x="68" y="60"/>
                  <a:pt x="67" y="61"/>
                </a:cubicBezTo>
                <a:cubicBezTo>
                  <a:pt x="67" y="62"/>
                  <a:pt x="67" y="62"/>
                  <a:pt x="67" y="62"/>
                </a:cubicBezTo>
                <a:cubicBezTo>
                  <a:pt x="66" y="64"/>
                  <a:pt x="66" y="65"/>
                  <a:pt x="65" y="67"/>
                </a:cubicBezTo>
                <a:cubicBezTo>
                  <a:pt x="65" y="67"/>
                  <a:pt x="65" y="68"/>
                  <a:pt x="64" y="68"/>
                </a:cubicBezTo>
                <a:cubicBezTo>
                  <a:pt x="64" y="70"/>
                  <a:pt x="63" y="71"/>
                  <a:pt x="63" y="73"/>
                </a:cubicBezTo>
                <a:cubicBezTo>
                  <a:pt x="63" y="73"/>
                  <a:pt x="63" y="74"/>
                  <a:pt x="62" y="74"/>
                </a:cubicBezTo>
                <a:cubicBezTo>
                  <a:pt x="62" y="76"/>
                  <a:pt x="61" y="78"/>
                  <a:pt x="61" y="80"/>
                </a:cubicBezTo>
                <a:cubicBezTo>
                  <a:pt x="61" y="80"/>
                  <a:pt x="60" y="80"/>
                  <a:pt x="60" y="80"/>
                </a:cubicBezTo>
                <a:cubicBezTo>
                  <a:pt x="59" y="80"/>
                  <a:pt x="58" y="80"/>
                  <a:pt x="56" y="80"/>
                </a:cubicBezTo>
                <a:cubicBezTo>
                  <a:pt x="56" y="80"/>
                  <a:pt x="56" y="80"/>
                  <a:pt x="55" y="80"/>
                </a:cubicBezTo>
                <a:cubicBezTo>
                  <a:pt x="54" y="80"/>
                  <a:pt x="54" y="81"/>
                  <a:pt x="53" y="81"/>
                </a:cubicBezTo>
                <a:cubicBezTo>
                  <a:pt x="52" y="81"/>
                  <a:pt x="52" y="81"/>
                  <a:pt x="51" y="81"/>
                </a:cubicBezTo>
                <a:cubicBezTo>
                  <a:pt x="51" y="81"/>
                  <a:pt x="50" y="81"/>
                  <a:pt x="50" y="81"/>
                </a:cubicBezTo>
                <a:cubicBezTo>
                  <a:pt x="49" y="82"/>
                  <a:pt x="48" y="82"/>
                  <a:pt x="48" y="82"/>
                </a:cubicBezTo>
                <a:cubicBezTo>
                  <a:pt x="47" y="82"/>
                  <a:pt x="47" y="82"/>
                  <a:pt x="47" y="83"/>
                </a:cubicBezTo>
                <a:cubicBezTo>
                  <a:pt x="46" y="83"/>
                  <a:pt x="45" y="83"/>
                  <a:pt x="45" y="84"/>
                </a:cubicBezTo>
                <a:cubicBezTo>
                  <a:pt x="44" y="84"/>
                  <a:pt x="44" y="84"/>
                  <a:pt x="44" y="84"/>
                </a:cubicBezTo>
                <a:cubicBezTo>
                  <a:pt x="43" y="84"/>
                  <a:pt x="42" y="85"/>
                  <a:pt x="41" y="85"/>
                </a:cubicBezTo>
                <a:cubicBezTo>
                  <a:pt x="41" y="85"/>
                  <a:pt x="41" y="85"/>
                  <a:pt x="41" y="85"/>
                </a:cubicBezTo>
                <a:cubicBezTo>
                  <a:pt x="40" y="86"/>
                  <a:pt x="39" y="86"/>
                  <a:pt x="39" y="87"/>
                </a:cubicBezTo>
                <a:cubicBezTo>
                  <a:pt x="39" y="87"/>
                  <a:pt x="39" y="87"/>
                  <a:pt x="39" y="87"/>
                </a:cubicBezTo>
                <a:cubicBezTo>
                  <a:pt x="38" y="88"/>
                  <a:pt x="37" y="88"/>
                  <a:pt x="36" y="89"/>
                </a:cubicBezTo>
                <a:cubicBezTo>
                  <a:pt x="29" y="96"/>
                  <a:pt x="24" y="105"/>
                  <a:pt x="24" y="116"/>
                </a:cubicBezTo>
                <a:cubicBezTo>
                  <a:pt x="24" y="136"/>
                  <a:pt x="40" y="152"/>
                  <a:pt x="60" y="152"/>
                </a:cubicBezTo>
                <a:cubicBezTo>
                  <a:pt x="196" y="152"/>
                  <a:pt x="196" y="152"/>
                  <a:pt x="196" y="152"/>
                </a:cubicBezTo>
                <a:cubicBezTo>
                  <a:pt x="216" y="152"/>
                  <a:pt x="232" y="136"/>
                  <a:pt x="232" y="116"/>
                </a:cubicBezTo>
                <a:cubicBezTo>
                  <a:pt x="232" y="105"/>
                  <a:pt x="227" y="96"/>
                  <a:pt x="220" y="89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</p:spTree>
    <p:extLst>
      <p:ext uri="{BB962C8B-B14F-4D97-AF65-F5344CB8AC3E}">
        <p14:creationId xmlns:p14="http://schemas.microsoft.com/office/powerpoint/2010/main" val="4231919073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48" name="موصل مستقيم 147">
            <a:extLst>
              <a:ext uri="{FF2B5EF4-FFF2-40B4-BE49-F238E27FC236}">
                <a16:creationId xmlns:a16="http://schemas.microsoft.com/office/drawing/2014/main" id="{DDB3E4E8-C70C-6F14-4EED-F9DA53C267DA}"/>
              </a:ext>
            </a:extLst>
          </p:cNvPr>
          <p:cNvCxnSpPr/>
          <p:nvPr/>
        </p:nvCxnSpPr>
        <p:spPr>
          <a:xfrm flipH="1">
            <a:off x="7129849" y="889686"/>
            <a:ext cx="506215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9" name="Text Placeholder 1">
            <a:extLst>
              <a:ext uri="{FF2B5EF4-FFF2-40B4-BE49-F238E27FC236}">
                <a16:creationId xmlns:a16="http://schemas.microsoft.com/office/drawing/2014/main" id="{2A2848B1-E33B-3504-026D-4FE1E6AC7730}"/>
              </a:ext>
            </a:extLst>
          </p:cNvPr>
          <p:cNvSpPr txBox="1">
            <a:spLocks/>
          </p:cNvSpPr>
          <p:nvPr/>
        </p:nvSpPr>
        <p:spPr>
          <a:xfrm>
            <a:off x="884711" y="342484"/>
            <a:ext cx="11220450" cy="50479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ايقونات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pic>
        <p:nvPicPr>
          <p:cNvPr id="7" name="صورة 6">
            <a:extLst>
              <a:ext uri="{FF2B5EF4-FFF2-40B4-BE49-F238E27FC236}">
                <a16:creationId xmlns:a16="http://schemas.microsoft.com/office/drawing/2014/main" id="{76F9C270-74B3-2872-5723-1881A263A85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pic>
        <p:nvPicPr>
          <p:cNvPr id="2" name="صورة 1">
            <a:extLst>
              <a:ext uri="{FF2B5EF4-FFF2-40B4-BE49-F238E27FC236}">
                <a16:creationId xmlns:a16="http://schemas.microsoft.com/office/drawing/2014/main" id="{F7289E09-1AC6-8E21-EF09-48E70E65622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419600" y="6600265"/>
            <a:ext cx="7772400" cy="266700"/>
          </a:xfrm>
          <a:prstGeom prst="rect">
            <a:avLst/>
          </a:prstGeom>
        </p:spPr>
      </p:pic>
      <p:sp>
        <p:nvSpPr>
          <p:cNvPr id="3" name="عنصر نائب لرقم الشريحة 3">
            <a:extLst>
              <a:ext uri="{FF2B5EF4-FFF2-40B4-BE49-F238E27FC236}">
                <a16:creationId xmlns:a16="http://schemas.microsoft.com/office/drawing/2014/main" id="{9B4377E8-E502-C701-9DEA-437E1040B55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38200" y="6356350"/>
            <a:ext cx="2743200" cy="365125"/>
          </a:xfrm>
        </p:spPr>
        <p:txBody>
          <a:bodyPr/>
          <a:lstStyle/>
          <a:p>
            <a:fld id="{30C30D6F-9516-7D45-ACC3-4201266FFCA8}" type="slidenum">
              <a:rPr lang="ar-SA" smtClean="0"/>
              <a:t>91</a:t>
            </a:fld>
            <a:endParaRPr lang="ar-SA" dirty="0"/>
          </a:p>
        </p:txBody>
      </p:sp>
      <p:sp>
        <p:nvSpPr>
          <p:cNvPr id="4" name="Freeform 5">
            <a:extLst>
              <a:ext uri="{FF2B5EF4-FFF2-40B4-BE49-F238E27FC236}">
                <a16:creationId xmlns:a16="http://schemas.microsoft.com/office/drawing/2014/main" id="{6943C191-9E68-39E2-7AD7-09E65546DF8E}"/>
              </a:ext>
            </a:extLst>
          </p:cNvPr>
          <p:cNvSpPr>
            <a:spLocks noEditPoints="1"/>
          </p:cNvSpPr>
          <p:nvPr/>
        </p:nvSpPr>
        <p:spPr bwMode="auto">
          <a:xfrm>
            <a:off x="10030842" y="5781462"/>
            <a:ext cx="409571" cy="192086"/>
          </a:xfrm>
          <a:custGeom>
            <a:avLst/>
            <a:gdLst/>
            <a:ahLst/>
            <a:cxnLst>
              <a:cxn ang="0">
                <a:pos x="244" y="84"/>
              </a:cxn>
              <a:cxn ang="0">
                <a:pos x="244" y="108"/>
              </a:cxn>
              <a:cxn ang="0">
                <a:pos x="232" y="120"/>
              </a:cxn>
              <a:cxn ang="0">
                <a:pos x="12" y="120"/>
              </a:cxn>
              <a:cxn ang="0">
                <a:pos x="0" y="108"/>
              </a:cxn>
              <a:cxn ang="0">
                <a:pos x="0" y="12"/>
              </a:cxn>
              <a:cxn ang="0">
                <a:pos x="12" y="0"/>
              </a:cxn>
              <a:cxn ang="0">
                <a:pos x="232" y="0"/>
              </a:cxn>
              <a:cxn ang="0">
                <a:pos x="244" y="12"/>
              </a:cxn>
              <a:cxn ang="0">
                <a:pos x="244" y="36"/>
              </a:cxn>
              <a:cxn ang="0">
                <a:pos x="256" y="48"/>
              </a:cxn>
              <a:cxn ang="0">
                <a:pos x="256" y="72"/>
              </a:cxn>
              <a:cxn ang="0">
                <a:pos x="244" y="84"/>
              </a:cxn>
              <a:cxn ang="0">
                <a:pos x="220" y="72"/>
              </a:cxn>
              <a:cxn ang="0">
                <a:pos x="220" y="48"/>
              </a:cxn>
              <a:cxn ang="0">
                <a:pos x="220" y="24"/>
              </a:cxn>
              <a:cxn ang="0">
                <a:pos x="24" y="24"/>
              </a:cxn>
              <a:cxn ang="0">
                <a:pos x="24" y="96"/>
              </a:cxn>
              <a:cxn ang="0">
                <a:pos x="220" y="96"/>
              </a:cxn>
              <a:cxn ang="0">
                <a:pos x="220" y="72"/>
              </a:cxn>
              <a:cxn ang="0">
                <a:pos x="208" y="84"/>
              </a:cxn>
              <a:cxn ang="0">
                <a:pos x="36" y="84"/>
              </a:cxn>
              <a:cxn ang="0">
                <a:pos x="36" y="36"/>
              </a:cxn>
              <a:cxn ang="0">
                <a:pos x="208" y="36"/>
              </a:cxn>
              <a:cxn ang="0">
                <a:pos x="208" y="84"/>
              </a:cxn>
            </a:cxnLst>
            <a:rect l="0" t="0" r="r" b="b"/>
            <a:pathLst>
              <a:path w="256" h="120">
                <a:moveTo>
                  <a:pt x="244" y="84"/>
                </a:moveTo>
                <a:cubicBezTo>
                  <a:pt x="244" y="108"/>
                  <a:pt x="244" y="108"/>
                  <a:pt x="244" y="108"/>
                </a:cubicBezTo>
                <a:cubicBezTo>
                  <a:pt x="244" y="115"/>
                  <a:pt x="239" y="120"/>
                  <a:pt x="232" y="120"/>
                </a:cubicBezTo>
                <a:cubicBezTo>
                  <a:pt x="12" y="120"/>
                  <a:pt x="12" y="120"/>
                  <a:pt x="12" y="120"/>
                </a:cubicBezTo>
                <a:cubicBezTo>
                  <a:pt x="5" y="120"/>
                  <a:pt x="0" y="115"/>
                  <a:pt x="0" y="108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32" y="0"/>
                  <a:pt x="232" y="0"/>
                  <a:pt x="232" y="0"/>
                </a:cubicBezTo>
                <a:cubicBezTo>
                  <a:pt x="239" y="0"/>
                  <a:pt x="244" y="5"/>
                  <a:pt x="244" y="12"/>
                </a:cubicBezTo>
                <a:cubicBezTo>
                  <a:pt x="244" y="36"/>
                  <a:pt x="244" y="36"/>
                  <a:pt x="244" y="36"/>
                </a:cubicBezTo>
                <a:cubicBezTo>
                  <a:pt x="251" y="36"/>
                  <a:pt x="256" y="41"/>
                  <a:pt x="256" y="48"/>
                </a:cubicBezTo>
                <a:cubicBezTo>
                  <a:pt x="256" y="72"/>
                  <a:pt x="256" y="72"/>
                  <a:pt x="256" y="72"/>
                </a:cubicBezTo>
                <a:cubicBezTo>
                  <a:pt x="256" y="79"/>
                  <a:pt x="251" y="84"/>
                  <a:pt x="244" y="84"/>
                </a:cubicBezTo>
                <a:moveTo>
                  <a:pt x="220" y="72"/>
                </a:moveTo>
                <a:cubicBezTo>
                  <a:pt x="220" y="48"/>
                  <a:pt x="220" y="48"/>
                  <a:pt x="220" y="48"/>
                </a:cubicBezTo>
                <a:cubicBezTo>
                  <a:pt x="220" y="24"/>
                  <a:pt x="220" y="24"/>
                  <a:pt x="220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96"/>
                  <a:pt x="24" y="96"/>
                  <a:pt x="24" y="96"/>
                </a:cubicBezTo>
                <a:cubicBezTo>
                  <a:pt x="220" y="96"/>
                  <a:pt x="220" y="96"/>
                  <a:pt x="220" y="96"/>
                </a:cubicBezTo>
                <a:lnTo>
                  <a:pt x="220" y="72"/>
                </a:lnTo>
                <a:close/>
                <a:moveTo>
                  <a:pt x="208" y="84"/>
                </a:moveTo>
                <a:cubicBezTo>
                  <a:pt x="36" y="84"/>
                  <a:pt x="36" y="84"/>
                  <a:pt x="36" y="84"/>
                </a:cubicBezTo>
                <a:cubicBezTo>
                  <a:pt x="36" y="36"/>
                  <a:pt x="36" y="36"/>
                  <a:pt x="36" y="36"/>
                </a:cubicBezTo>
                <a:cubicBezTo>
                  <a:pt x="208" y="36"/>
                  <a:pt x="208" y="36"/>
                  <a:pt x="208" y="36"/>
                </a:cubicBezTo>
                <a:lnTo>
                  <a:pt x="208" y="84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22" name="Freeform 6">
            <a:extLst>
              <a:ext uri="{FF2B5EF4-FFF2-40B4-BE49-F238E27FC236}">
                <a16:creationId xmlns:a16="http://schemas.microsoft.com/office/drawing/2014/main" id="{4115DBC5-CC96-558F-9154-C55DA0FACE8E}"/>
              </a:ext>
            </a:extLst>
          </p:cNvPr>
          <p:cNvSpPr>
            <a:spLocks noEditPoints="1"/>
          </p:cNvSpPr>
          <p:nvPr/>
        </p:nvSpPr>
        <p:spPr bwMode="auto">
          <a:xfrm>
            <a:off x="9316473" y="5781462"/>
            <a:ext cx="407984" cy="192086"/>
          </a:xfrm>
          <a:custGeom>
            <a:avLst/>
            <a:gdLst/>
            <a:ahLst/>
            <a:cxnLst>
              <a:cxn ang="0">
                <a:pos x="244" y="84"/>
              </a:cxn>
              <a:cxn ang="0">
                <a:pos x="244" y="108"/>
              </a:cxn>
              <a:cxn ang="0">
                <a:pos x="232" y="120"/>
              </a:cxn>
              <a:cxn ang="0">
                <a:pos x="12" y="120"/>
              </a:cxn>
              <a:cxn ang="0">
                <a:pos x="0" y="108"/>
              </a:cxn>
              <a:cxn ang="0">
                <a:pos x="0" y="12"/>
              </a:cxn>
              <a:cxn ang="0">
                <a:pos x="12" y="0"/>
              </a:cxn>
              <a:cxn ang="0">
                <a:pos x="232" y="0"/>
              </a:cxn>
              <a:cxn ang="0">
                <a:pos x="244" y="12"/>
              </a:cxn>
              <a:cxn ang="0">
                <a:pos x="244" y="36"/>
              </a:cxn>
              <a:cxn ang="0">
                <a:pos x="256" y="48"/>
              </a:cxn>
              <a:cxn ang="0">
                <a:pos x="256" y="72"/>
              </a:cxn>
              <a:cxn ang="0">
                <a:pos x="244" y="84"/>
              </a:cxn>
              <a:cxn ang="0">
                <a:pos x="220" y="72"/>
              </a:cxn>
              <a:cxn ang="0">
                <a:pos x="220" y="48"/>
              </a:cxn>
              <a:cxn ang="0">
                <a:pos x="220" y="24"/>
              </a:cxn>
              <a:cxn ang="0">
                <a:pos x="24" y="24"/>
              </a:cxn>
              <a:cxn ang="0">
                <a:pos x="24" y="96"/>
              </a:cxn>
              <a:cxn ang="0">
                <a:pos x="220" y="96"/>
              </a:cxn>
              <a:cxn ang="0">
                <a:pos x="220" y="72"/>
              </a:cxn>
              <a:cxn ang="0">
                <a:pos x="148" y="84"/>
              </a:cxn>
              <a:cxn ang="0">
                <a:pos x="148" y="84"/>
              </a:cxn>
              <a:cxn ang="0">
                <a:pos x="36" y="84"/>
              </a:cxn>
              <a:cxn ang="0">
                <a:pos x="36" y="36"/>
              </a:cxn>
              <a:cxn ang="0">
                <a:pos x="148" y="36"/>
              </a:cxn>
              <a:cxn ang="0">
                <a:pos x="148" y="84"/>
              </a:cxn>
            </a:cxnLst>
            <a:rect l="0" t="0" r="r" b="b"/>
            <a:pathLst>
              <a:path w="256" h="120">
                <a:moveTo>
                  <a:pt x="244" y="84"/>
                </a:moveTo>
                <a:cubicBezTo>
                  <a:pt x="244" y="108"/>
                  <a:pt x="244" y="108"/>
                  <a:pt x="244" y="108"/>
                </a:cubicBezTo>
                <a:cubicBezTo>
                  <a:pt x="244" y="115"/>
                  <a:pt x="239" y="120"/>
                  <a:pt x="232" y="120"/>
                </a:cubicBezTo>
                <a:cubicBezTo>
                  <a:pt x="12" y="120"/>
                  <a:pt x="12" y="120"/>
                  <a:pt x="12" y="120"/>
                </a:cubicBezTo>
                <a:cubicBezTo>
                  <a:pt x="5" y="120"/>
                  <a:pt x="0" y="115"/>
                  <a:pt x="0" y="108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32" y="0"/>
                  <a:pt x="232" y="0"/>
                  <a:pt x="232" y="0"/>
                </a:cubicBezTo>
                <a:cubicBezTo>
                  <a:pt x="239" y="0"/>
                  <a:pt x="244" y="5"/>
                  <a:pt x="244" y="12"/>
                </a:cubicBezTo>
                <a:cubicBezTo>
                  <a:pt x="244" y="36"/>
                  <a:pt x="244" y="36"/>
                  <a:pt x="244" y="36"/>
                </a:cubicBezTo>
                <a:cubicBezTo>
                  <a:pt x="251" y="36"/>
                  <a:pt x="256" y="41"/>
                  <a:pt x="256" y="48"/>
                </a:cubicBezTo>
                <a:cubicBezTo>
                  <a:pt x="256" y="72"/>
                  <a:pt x="256" y="72"/>
                  <a:pt x="256" y="72"/>
                </a:cubicBezTo>
                <a:cubicBezTo>
                  <a:pt x="256" y="79"/>
                  <a:pt x="251" y="84"/>
                  <a:pt x="244" y="84"/>
                </a:cubicBezTo>
                <a:moveTo>
                  <a:pt x="220" y="72"/>
                </a:moveTo>
                <a:cubicBezTo>
                  <a:pt x="220" y="48"/>
                  <a:pt x="220" y="48"/>
                  <a:pt x="220" y="48"/>
                </a:cubicBezTo>
                <a:cubicBezTo>
                  <a:pt x="220" y="24"/>
                  <a:pt x="220" y="24"/>
                  <a:pt x="220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96"/>
                  <a:pt x="24" y="96"/>
                  <a:pt x="24" y="96"/>
                </a:cubicBezTo>
                <a:cubicBezTo>
                  <a:pt x="220" y="96"/>
                  <a:pt x="220" y="96"/>
                  <a:pt x="220" y="96"/>
                </a:cubicBezTo>
                <a:lnTo>
                  <a:pt x="220" y="72"/>
                </a:lnTo>
                <a:close/>
                <a:moveTo>
                  <a:pt x="148" y="84"/>
                </a:moveTo>
                <a:cubicBezTo>
                  <a:pt x="148" y="84"/>
                  <a:pt x="148" y="84"/>
                  <a:pt x="148" y="84"/>
                </a:cubicBezTo>
                <a:cubicBezTo>
                  <a:pt x="36" y="84"/>
                  <a:pt x="36" y="84"/>
                  <a:pt x="36" y="84"/>
                </a:cubicBezTo>
                <a:cubicBezTo>
                  <a:pt x="36" y="36"/>
                  <a:pt x="36" y="36"/>
                  <a:pt x="36" y="36"/>
                </a:cubicBezTo>
                <a:cubicBezTo>
                  <a:pt x="148" y="36"/>
                  <a:pt x="148" y="36"/>
                  <a:pt x="148" y="36"/>
                </a:cubicBezTo>
                <a:lnTo>
                  <a:pt x="148" y="84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23" name="Freeform 7">
            <a:extLst>
              <a:ext uri="{FF2B5EF4-FFF2-40B4-BE49-F238E27FC236}">
                <a16:creationId xmlns:a16="http://schemas.microsoft.com/office/drawing/2014/main" id="{2E0A2391-B7AA-F6A9-F299-0447BF737259}"/>
              </a:ext>
            </a:extLst>
          </p:cNvPr>
          <p:cNvSpPr>
            <a:spLocks noEditPoints="1"/>
          </p:cNvSpPr>
          <p:nvPr/>
        </p:nvSpPr>
        <p:spPr bwMode="auto">
          <a:xfrm>
            <a:off x="8600517" y="5781462"/>
            <a:ext cx="409571" cy="192086"/>
          </a:xfrm>
          <a:custGeom>
            <a:avLst/>
            <a:gdLst/>
            <a:ahLst/>
            <a:cxnLst>
              <a:cxn ang="0">
                <a:pos x="244" y="84"/>
              </a:cxn>
              <a:cxn ang="0">
                <a:pos x="244" y="108"/>
              </a:cxn>
              <a:cxn ang="0">
                <a:pos x="232" y="120"/>
              </a:cxn>
              <a:cxn ang="0">
                <a:pos x="12" y="120"/>
              </a:cxn>
              <a:cxn ang="0">
                <a:pos x="0" y="108"/>
              </a:cxn>
              <a:cxn ang="0">
                <a:pos x="0" y="12"/>
              </a:cxn>
              <a:cxn ang="0">
                <a:pos x="12" y="0"/>
              </a:cxn>
              <a:cxn ang="0">
                <a:pos x="232" y="0"/>
              </a:cxn>
              <a:cxn ang="0">
                <a:pos x="244" y="12"/>
              </a:cxn>
              <a:cxn ang="0">
                <a:pos x="244" y="36"/>
              </a:cxn>
              <a:cxn ang="0">
                <a:pos x="256" y="48"/>
              </a:cxn>
              <a:cxn ang="0">
                <a:pos x="256" y="72"/>
              </a:cxn>
              <a:cxn ang="0">
                <a:pos x="244" y="84"/>
              </a:cxn>
              <a:cxn ang="0">
                <a:pos x="220" y="72"/>
              </a:cxn>
              <a:cxn ang="0">
                <a:pos x="220" y="48"/>
              </a:cxn>
              <a:cxn ang="0">
                <a:pos x="220" y="24"/>
              </a:cxn>
              <a:cxn ang="0">
                <a:pos x="216" y="24"/>
              </a:cxn>
              <a:cxn ang="0">
                <a:pos x="148" y="24"/>
              </a:cxn>
              <a:cxn ang="0">
                <a:pos x="24" y="24"/>
              </a:cxn>
              <a:cxn ang="0">
                <a:pos x="24" y="96"/>
              </a:cxn>
              <a:cxn ang="0">
                <a:pos x="220" y="96"/>
              </a:cxn>
              <a:cxn ang="0">
                <a:pos x="220" y="72"/>
              </a:cxn>
              <a:cxn ang="0">
                <a:pos x="88" y="84"/>
              </a:cxn>
              <a:cxn ang="0">
                <a:pos x="36" y="84"/>
              </a:cxn>
              <a:cxn ang="0">
                <a:pos x="36" y="36"/>
              </a:cxn>
              <a:cxn ang="0">
                <a:pos x="88" y="36"/>
              </a:cxn>
              <a:cxn ang="0">
                <a:pos x="88" y="84"/>
              </a:cxn>
            </a:cxnLst>
            <a:rect l="0" t="0" r="r" b="b"/>
            <a:pathLst>
              <a:path w="256" h="120">
                <a:moveTo>
                  <a:pt x="244" y="84"/>
                </a:moveTo>
                <a:cubicBezTo>
                  <a:pt x="244" y="108"/>
                  <a:pt x="244" y="108"/>
                  <a:pt x="244" y="108"/>
                </a:cubicBezTo>
                <a:cubicBezTo>
                  <a:pt x="244" y="115"/>
                  <a:pt x="239" y="120"/>
                  <a:pt x="232" y="120"/>
                </a:cubicBezTo>
                <a:cubicBezTo>
                  <a:pt x="12" y="120"/>
                  <a:pt x="12" y="120"/>
                  <a:pt x="12" y="120"/>
                </a:cubicBezTo>
                <a:cubicBezTo>
                  <a:pt x="5" y="120"/>
                  <a:pt x="0" y="115"/>
                  <a:pt x="0" y="108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32" y="0"/>
                  <a:pt x="232" y="0"/>
                  <a:pt x="232" y="0"/>
                </a:cubicBezTo>
                <a:cubicBezTo>
                  <a:pt x="239" y="0"/>
                  <a:pt x="244" y="5"/>
                  <a:pt x="244" y="12"/>
                </a:cubicBezTo>
                <a:cubicBezTo>
                  <a:pt x="244" y="36"/>
                  <a:pt x="244" y="36"/>
                  <a:pt x="244" y="36"/>
                </a:cubicBezTo>
                <a:cubicBezTo>
                  <a:pt x="251" y="36"/>
                  <a:pt x="256" y="41"/>
                  <a:pt x="256" y="48"/>
                </a:cubicBezTo>
                <a:cubicBezTo>
                  <a:pt x="256" y="72"/>
                  <a:pt x="256" y="72"/>
                  <a:pt x="256" y="72"/>
                </a:cubicBezTo>
                <a:cubicBezTo>
                  <a:pt x="256" y="79"/>
                  <a:pt x="251" y="84"/>
                  <a:pt x="244" y="84"/>
                </a:cubicBezTo>
                <a:moveTo>
                  <a:pt x="220" y="72"/>
                </a:moveTo>
                <a:cubicBezTo>
                  <a:pt x="220" y="48"/>
                  <a:pt x="220" y="48"/>
                  <a:pt x="220" y="48"/>
                </a:cubicBezTo>
                <a:cubicBezTo>
                  <a:pt x="220" y="24"/>
                  <a:pt x="220" y="24"/>
                  <a:pt x="220" y="24"/>
                </a:cubicBezTo>
                <a:cubicBezTo>
                  <a:pt x="216" y="24"/>
                  <a:pt x="216" y="24"/>
                  <a:pt x="216" y="24"/>
                </a:cubicBezTo>
                <a:cubicBezTo>
                  <a:pt x="148" y="24"/>
                  <a:pt x="148" y="24"/>
                  <a:pt x="148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96"/>
                  <a:pt x="24" y="96"/>
                  <a:pt x="24" y="96"/>
                </a:cubicBezTo>
                <a:cubicBezTo>
                  <a:pt x="220" y="96"/>
                  <a:pt x="220" y="96"/>
                  <a:pt x="220" y="96"/>
                </a:cubicBezTo>
                <a:lnTo>
                  <a:pt x="220" y="72"/>
                </a:lnTo>
                <a:close/>
                <a:moveTo>
                  <a:pt x="88" y="84"/>
                </a:moveTo>
                <a:cubicBezTo>
                  <a:pt x="36" y="84"/>
                  <a:pt x="36" y="84"/>
                  <a:pt x="36" y="84"/>
                </a:cubicBezTo>
                <a:cubicBezTo>
                  <a:pt x="36" y="36"/>
                  <a:pt x="36" y="36"/>
                  <a:pt x="36" y="36"/>
                </a:cubicBezTo>
                <a:cubicBezTo>
                  <a:pt x="88" y="36"/>
                  <a:pt x="88" y="36"/>
                  <a:pt x="88" y="36"/>
                </a:cubicBezTo>
                <a:lnTo>
                  <a:pt x="88" y="84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24" name="Freeform 8">
            <a:extLst>
              <a:ext uri="{FF2B5EF4-FFF2-40B4-BE49-F238E27FC236}">
                <a16:creationId xmlns:a16="http://schemas.microsoft.com/office/drawing/2014/main" id="{54A3FE52-3E57-D204-AD25-731B792BF15F}"/>
              </a:ext>
            </a:extLst>
          </p:cNvPr>
          <p:cNvSpPr>
            <a:spLocks noEditPoints="1"/>
          </p:cNvSpPr>
          <p:nvPr/>
        </p:nvSpPr>
        <p:spPr bwMode="auto">
          <a:xfrm>
            <a:off x="7886150" y="5781462"/>
            <a:ext cx="407984" cy="192086"/>
          </a:xfrm>
          <a:custGeom>
            <a:avLst/>
            <a:gdLst/>
            <a:ahLst/>
            <a:cxnLst>
              <a:cxn ang="0">
                <a:pos x="244" y="84"/>
              </a:cxn>
              <a:cxn ang="0">
                <a:pos x="244" y="108"/>
              </a:cxn>
              <a:cxn ang="0">
                <a:pos x="232" y="120"/>
              </a:cxn>
              <a:cxn ang="0">
                <a:pos x="12" y="120"/>
              </a:cxn>
              <a:cxn ang="0">
                <a:pos x="0" y="108"/>
              </a:cxn>
              <a:cxn ang="0">
                <a:pos x="0" y="12"/>
              </a:cxn>
              <a:cxn ang="0">
                <a:pos x="12" y="0"/>
              </a:cxn>
              <a:cxn ang="0">
                <a:pos x="232" y="0"/>
              </a:cxn>
              <a:cxn ang="0">
                <a:pos x="244" y="12"/>
              </a:cxn>
              <a:cxn ang="0">
                <a:pos x="244" y="36"/>
              </a:cxn>
              <a:cxn ang="0">
                <a:pos x="256" y="48"/>
              </a:cxn>
              <a:cxn ang="0">
                <a:pos x="256" y="72"/>
              </a:cxn>
              <a:cxn ang="0">
                <a:pos x="244" y="84"/>
              </a:cxn>
              <a:cxn ang="0">
                <a:pos x="220" y="24"/>
              </a:cxn>
              <a:cxn ang="0">
                <a:pos x="24" y="24"/>
              </a:cxn>
              <a:cxn ang="0">
                <a:pos x="24" y="96"/>
              </a:cxn>
              <a:cxn ang="0">
                <a:pos x="220" y="96"/>
              </a:cxn>
              <a:cxn ang="0">
                <a:pos x="220" y="24"/>
              </a:cxn>
            </a:cxnLst>
            <a:rect l="0" t="0" r="r" b="b"/>
            <a:pathLst>
              <a:path w="256" h="120">
                <a:moveTo>
                  <a:pt x="244" y="84"/>
                </a:moveTo>
                <a:cubicBezTo>
                  <a:pt x="244" y="108"/>
                  <a:pt x="244" y="108"/>
                  <a:pt x="244" y="108"/>
                </a:cubicBezTo>
                <a:cubicBezTo>
                  <a:pt x="244" y="115"/>
                  <a:pt x="239" y="120"/>
                  <a:pt x="232" y="120"/>
                </a:cubicBezTo>
                <a:cubicBezTo>
                  <a:pt x="12" y="120"/>
                  <a:pt x="12" y="120"/>
                  <a:pt x="12" y="120"/>
                </a:cubicBezTo>
                <a:cubicBezTo>
                  <a:pt x="5" y="120"/>
                  <a:pt x="0" y="115"/>
                  <a:pt x="0" y="108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32" y="0"/>
                  <a:pt x="232" y="0"/>
                  <a:pt x="232" y="0"/>
                </a:cubicBezTo>
                <a:cubicBezTo>
                  <a:pt x="239" y="0"/>
                  <a:pt x="244" y="5"/>
                  <a:pt x="244" y="12"/>
                </a:cubicBezTo>
                <a:cubicBezTo>
                  <a:pt x="244" y="36"/>
                  <a:pt x="244" y="36"/>
                  <a:pt x="244" y="36"/>
                </a:cubicBezTo>
                <a:cubicBezTo>
                  <a:pt x="251" y="36"/>
                  <a:pt x="256" y="41"/>
                  <a:pt x="256" y="48"/>
                </a:cubicBezTo>
                <a:cubicBezTo>
                  <a:pt x="256" y="72"/>
                  <a:pt x="256" y="72"/>
                  <a:pt x="256" y="72"/>
                </a:cubicBezTo>
                <a:cubicBezTo>
                  <a:pt x="256" y="79"/>
                  <a:pt x="251" y="84"/>
                  <a:pt x="244" y="84"/>
                </a:cubicBezTo>
                <a:moveTo>
                  <a:pt x="220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96"/>
                  <a:pt x="24" y="96"/>
                  <a:pt x="24" y="96"/>
                </a:cubicBezTo>
                <a:cubicBezTo>
                  <a:pt x="220" y="96"/>
                  <a:pt x="220" y="96"/>
                  <a:pt x="220" y="96"/>
                </a:cubicBezTo>
                <a:lnTo>
                  <a:pt x="220" y="24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25" name="Freeform 9">
            <a:extLst>
              <a:ext uri="{FF2B5EF4-FFF2-40B4-BE49-F238E27FC236}">
                <a16:creationId xmlns:a16="http://schemas.microsoft.com/office/drawing/2014/main" id="{0E026639-3238-688F-B081-0B12913DF737}"/>
              </a:ext>
            </a:extLst>
          </p:cNvPr>
          <p:cNvSpPr>
            <a:spLocks/>
          </p:cNvSpPr>
          <p:nvPr/>
        </p:nvSpPr>
        <p:spPr bwMode="auto">
          <a:xfrm>
            <a:off x="7170195" y="5686213"/>
            <a:ext cx="409571" cy="388934"/>
          </a:xfrm>
          <a:custGeom>
            <a:avLst/>
            <a:gdLst/>
            <a:ahLst/>
            <a:cxnLst>
              <a:cxn ang="0">
                <a:pos x="251" y="106"/>
              </a:cxn>
              <a:cxn ang="0">
                <a:pos x="251" y="106"/>
              </a:cxn>
              <a:cxn ang="0">
                <a:pos x="187" y="152"/>
              </a:cxn>
              <a:cxn ang="0">
                <a:pos x="211" y="228"/>
              </a:cxn>
              <a:cxn ang="0">
                <a:pos x="212" y="232"/>
              </a:cxn>
              <a:cxn ang="0">
                <a:pos x="200" y="244"/>
              </a:cxn>
              <a:cxn ang="0">
                <a:pos x="193" y="242"/>
              </a:cxn>
              <a:cxn ang="0">
                <a:pos x="193" y="242"/>
              </a:cxn>
              <a:cxn ang="0">
                <a:pos x="128" y="195"/>
              </a:cxn>
              <a:cxn ang="0">
                <a:pos x="63" y="242"/>
              </a:cxn>
              <a:cxn ang="0">
                <a:pos x="63" y="242"/>
              </a:cxn>
              <a:cxn ang="0">
                <a:pos x="56" y="244"/>
              </a:cxn>
              <a:cxn ang="0">
                <a:pos x="44" y="232"/>
              </a:cxn>
              <a:cxn ang="0">
                <a:pos x="45" y="228"/>
              </a:cxn>
              <a:cxn ang="0">
                <a:pos x="69" y="152"/>
              </a:cxn>
              <a:cxn ang="0">
                <a:pos x="5" y="106"/>
              </a:cxn>
              <a:cxn ang="0">
                <a:pos x="5" y="106"/>
              </a:cxn>
              <a:cxn ang="0">
                <a:pos x="0" y="96"/>
              </a:cxn>
              <a:cxn ang="0">
                <a:pos x="12" y="84"/>
              </a:cxn>
              <a:cxn ang="0">
                <a:pos x="92" y="84"/>
              </a:cxn>
              <a:cxn ang="0">
                <a:pos x="117" y="8"/>
              </a:cxn>
              <a:cxn ang="0">
                <a:pos x="128" y="0"/>
              </a:cxn>
              <a:cxn ang="0">
                <a:pos x="139" y="8"/>
              </a:cxn>
              <a:cxn ang="0">
                <a:pos x="164" y="84"/>
              </a:cxn>
              <a:cxn ang="0">
                <a:pos x="244" y="84"/>
              </a:cxn>
              <a:cxn ang="0">
                <a:pos x="256" y="96"/>
              </a:cxn>
              <a:cxn ang="0">
                <a:pos x="251" y="106"/>
              </a:cxn>
            </a:cxnLst>
            <a:rect l="0" t="0" r="r" b="b"/>
            <a:pathLst>
              <a:path w="256" h="244">
                <a:moveTo>
                  <a:pt x="251" y="106"/>
                </a:moveTo>
                <a:cubicBezTo>
                  <a:pt x="251" y="106"/>
                  <a:pt x="251" y="106"/>
                  <a:pt x="251" y="106"/>
                </a:cubicBezTo>
                <a:cubicBezTo>
                  <a:pt x="187" y="152"/>
                  <a:pt x="187" y="152"/>
                  <a:pt x="187" y="152"/>
                </a:cubicBezTo>
                <a:cubicBezTo>
                  <a:pt x="211" y="228"/>
                  <a:pt x="211" y="228"/>
                  <a:pt x="211" y="228"/>
                </a:cubicBezTo>
                <a:cubicBezTo>
                  <a:pt x="212" y="229"/>
                  <a:pt x="212" y="231"/>
                  <a:pt x="212" y="232"/>
                </a:cubicBezTo>
                <a:cubicBezTo>
                  <a:pt x="212" y="239"/>
                  <a:pt x="207" y="244"/>
                  <a:pt x="200" y="244"/>
                </a:cubicBezTo>
                <a:cubicBezTo>
                  <a:pt x="197" y="244"/>
                  <a:pt x="195" y="243"/>
                  <a:pt x="193" y="242"/>
                </a:cubicBezTo>
                <a:cubicBezTo>
                  <a:pt x="193" y="242"/>
                  <a:pt x="193" y="242"/>
                  <a:pt x="193" y="242"/>
                </a:cubicBezTo>
                <a:cubicBezTo>
                  <a:pt x="128" y="195"/>
                  <a:pt x="128" y="195"/>
                  <a:pt x="128" y="195"/>
                </a:cubicBezTo>
                <a:cubicBezTo>
                  <a:pt x="63" y="242"/>
                  <a:pt x="63" y="242"/>
                  <a:pt x="63" y="242"/>
                </a:cubicBezTo>
                <a:cubicBezTo>
                  <a:pt x="63" y="242"/>
                  <a:pt x="63" y="242"/>
                  <a:pt x="63" y="242"/>
                </a:cubicBezTo>
                <a:cubicBezTo>
                  <a:pt x="61" y="243"/>
                  <a:pt x="59" y="244"/>
                  <a:pt x="56" y="244"/>
                </a:cubicBezTo>
                <a:cubicBezTo>
                  <a:pt x="49" y="244"/>
                  <a:pt x="44" y="239"/>
                  <a:pt x="44" y="232"/>
                </a:cubicBezTo>
                <a:cubicBezTo>
                  <a:pt x="44" y="231"/>
                  <a:pt x="44" y="229"/>
                  <a:pt x="45" y="228"/>
                </a:cubicBezTo>
                <a:cubicBezTo>
                  <a:pt x="69" y="152"/>
                  <a:pt x="69" y="152"/>
                  <a:pt x="69" y="152"/>
                </a:cubicBezTo>
                <a:cubicBezTo>
                  <a:pt x="5" y="106"/>
                  <a:pt x="5" y="106"/>
                  <a:pt x="5" y="106"/>
                </a:cubicBezTo>
                <a:cubicBezTo>
                  <a:pt x="5" y="106"/>
                  <a:pt x="5" y="106"/>
                  <a:pt x="5" y="106"/>
                </a:cubicBezTo>
                <a:cubicBezTo>
                  <a:pt x="2" y="104"/>
                  <a:pt x="0" y="100"/>
                  <a:pt x="0" y="96"/>
                </a:cubicBezTo>
                <a:cubicBezTo>
                  <a:pt x="0" y="89"/>
                  <a:pt x="5" y="84"/>
                  <a:pt x="12" y="84"/>
                </a:cubicBezTo>
                <a:cubicBezTo>
                  <a:pt x="92" y="84"/>
                  <a:pt x="92" y="84"/>
                  <a:pt x="92" y="84"/>
                </a:cubicBezTo>
                <a:cubicBezTo>
                  <a:pt x="117" y="8"/>
                  <a:pt x="117" y="8"/>
                  <a:pt x="117" y="8"/>
                </a:cubicBezTo>
                <a:cubicBezTo>
                  <a:pt x="118" y="4"/>
                  <a:pt x="123" y="0"/>
                  <a:pt x="128" y="0"/>
                </a:cubicBezTo>
                <a:cubicBezTo>
                  <a:pt x="133" y="0"/>
                  <a:pt x="138" y="4"/>
                  <a:pt x="139" y="8"/>
                </a:cubicBezTo>
                <a:cubicBezTo>
                  <a:pt x="164" y="84"/>
                  <a:pt x="164" y="84"/>
                  <a:pt x="164" y="84"/>
                </a:cubicBezTo>
                <a:cubicBezTo>
                  <a:pt x="244" y="84"/>
                  <a:pt x="244" y="84"/>
                  <a:pt x="244" y="84"/>
                </a:cubicBezTo>
                <a:cubicBezTo>
                  <a:pt x="251" y="84"/>
                  <a:pt x="256" y="89"/>
                  <a:pt x="256" y="96"/>
                </a:cubicBezTo>
                <a:cubicBezTo>
                  <a:pt x="256" y="100"/>
                  <a:pt x="254" y="104"/>
                  <a:pt x="251" y="106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26" name="Freeform 10">
            <a:extLst>
              <a:ext uri="{FF2B5EF4-FFF2-40B4-BE49-F238E27FC236}">
                <a16:creationId xmlns:a16="http://schemas.microsoft.com/office/drawing/2014/main" id="{324DEF7B-D785-3228-78D8-684E2F3BD00F}"/>
              </a:ext>
            </a:extLst>
          </p:cNvPr>
          <p:cNvSpPr>
            <a:spLocks noEditPoints="1"/>
          </p:cNvSpPr>
          <p:nvPr/>
        </p:nvSpPr>
        <p:spPr bwMode="auto">
          <a:xfrm>
            <a:off x="6455827" y="5686213"/>
            <a:ext cx="401634" cy="388934"/>
          </a:xfrm>
          <a:custGeom>
            <a:avLst/>
            <a:gdLst/>
            <a:ahLst/>
            <a:cxnLst>
              <a:cxn ang="0">
                <a:pos x="240" y="144"/>
              </a:cxn>
              <a:cxn ang="0">
                <a:pos x="236" y="144"/>
              </a:cxn>
              <a:cxn ang="0">
                <a:pos x="232" y="144"/>
              </a:cxn>
              <a:cxn ang="0">
                <a:pos x="232" y="164"/>
              </a:cxn>
              <a:cxn ang="0">
                <a:pos x="232" y="166"/>
              </a:cxn>
              <a:cxn ang="0">
                <a:pos x="231" y="168"/>
              </a:cxn>
              <a:cxn ang="0">
                <a:pos x="231" y="169"/>
              </a:cxn>
              <a:cxn ang="0">
                <a:pos x="230" y="170"/>
              </a:cxn>
              <a:cxn ang="0">
                <a:pos x="230" y="171"/>
              </a:cxn>
              <a:cxn ang="0">
                <a:pos x="229" y="172"/>
              </a:cxn>
              <a:cxn ang="0">
                <a:pos x="228" y="172"/>
              </a:cxn>
              <a:cxn ang="0">
                <a:pos x="220" y="176"/>
              </a:cxn>
              <a:cxn ang="0">
                <a:pos x="220" y="176"/>
              </a:cxn>
              <a:cxn ang="0">
                <a:pos x="212" y="172"/>
              </a:cxn>
              <a:cxn ang="0">
                <a:pos x="183" y="144"/>
              </a:cxn>
              <a:cxn ang="0">
                <a:pos x="182" y="144"/>
              </a:cxn>
              <a:cxn ang="0">
                <a:pos x="72" y="144"/>
              </a:cxn>
              <a:cxn ang="0">
                <a:pos x="60" y="132"/>
              </a:cxn>
              <a:cxn ang="0">
                <a:pos x="60" y="12"/>
              </a:cxn>
              <a:cxn ang="0">
                <a:pos x="72" y="0"/>
              </a:cxn>
              <a:cxn ang="0">
                <a:pos x="240" y="0"/>
              </a:cxn>
              <a:cxn ang="0">
                <a:pos x="252" y="12"/>
              </a:cxn>
              <a:cxn ang="0">
                <a:pos x="252" y="132"/>
              </a:cxn>
              <a:cxn ang="0">
                <a:pos x="240" y="144"/>
              </a:cxn>
              <a:cxn ang="0">
                <a:pos x="178" y="156"/>
              </a:cxn>
              <a:cxn ang="0">
                <a:pos x="203" y="181"/>
              </a:cxn>
              <a:cxn ang="0">
                <a:pos x="203" y="181"/>
              </a:cxn>
              <a:cxn ang="0">
                <a:pos x="220" y="188"/>
              </a:cxn>
              <a:cxn ang="0">
                <a:pos x="220" y="196"/>
              </a:cxn>
              <a:cxn ang="0">
                <a:pos x="208" y="208"/>
              </a:cxn>
              <a:cxn ang="0">
                <a:pos x="124" y="208"/>
              </a:cxn>
              <a:cxn ang="0">
                <a:pos x="96" y="208"/>
              </a:cxn>
              <a:cxn ang="0">
                <a:pos x="84" y="208"/>
              </a:cxn>
              <a:cxn ang="0">
                <a:pos x="81" y="208"/>
              </a:cxn>
              <a:cxn ang="0">
                <a:pos x="48" y="240"/>
              </a:cxn>
              <a:cxn ang="0">
                <a:pos x="40" y="244"/>
              </a:cxn>
              <a:cxn ang="0">
                <a:pos x="40" y="244"/>
              </a:cxn>
              <a:cxn ang="0">
                <a:pos x="32" y="240"/>
              </a:cxn>
              <a:cxn ang="0">
                <a:pos x="31" y="240"/>
              </a:cxn>
              <a:cxn ang="0">
                <a:pos x="30" y="239"/>
              </a:cxn>
              <a:cxn ang="0">
                <a:pos x="30" y="238"/>
              </a:cxn>
              <a:cxn ang="0">
                <a:pos x="29" y="237"/>
              </a:cxn>
              <a:cxn ang="0">
                <a:pos x="29" y="236"/>
              </a:cxn>
              <a:cxn ang="0">
                <a:pos x="28" y="234"/>
              </a:cxn>
              <a:cxn ang="0">
                <a:pos x="28" y="232"/>
              </a:cxn>
              <a:cxn ang="0">
                <a:pos x="28" y="208"/>
              </a:cxn>
              <a:cxn ang="0">
                <a:pos x="26" y="208"/>
              </a:cxn>
              <a:cxn ang="0">
                <a:pos x="12" y="208"/>
              </a:cxn>
              <a:cxn ang="0">
                <a:pos x="0" y="196"/>
              </a:cxn>
              <a:cxn ang="0">
                <a:pos x="0" y="60"/>
              </a:cxn>
              <a:cxn ang="0">
                <a:pos x="12" y="48"/>
              </a:cxn>
              <a:cxn ang="0">
                <a:pos x="48" y="48"/>
              </a:cxn>
              <a:cxn ang="0">
                <a:pos x="48" y="132"/>
              </a:cxn>
              <a:cxn ang="0">
                <a:pos x="72" y="156"/>
              </a:cxn>
              <a:cxn ang="0">
                <a:pos x="178" y="156"/>
              </a:cxn>
            </a:cxnLst>
            <a:rect l="0" t="0" r="r" b="b"/>
            <a:pathLst>
              <a:path w="252" h="244">
                <a:moveTo>
                  <a:pt x="240" y="144"/>
                </a:moveTo>
                <a:cubicBezTo>
                  <a:pt x="236" y="144"/>
                  <a:pt x="236" y="144"/>
                  <a:pt x="236" y="144"/>
                </a:cubicBezTo>
                <a:cubicBezTo>
                  <a:pt x="232" y="144"/>
                  <a:pt x="232" y="144"/>
                  <a:pt x="232" y="144"/>
                </a:cubicBezTo>
                <a:cubicBezTo>
                  <a:pt x="232" y="164"/>
                  <a:pt x="232" y="164"/>
                  <a:pt x="232" y="164"/>
                </a:cubicBezTo>
                <a:cubicBezTo>
                  <a:pt x="232" y="165"/>
                  <a:pt x="232" y="166"/>
                  <a:pt x="232" y="166"/>
                </a:cubicBezTo>
                <a:cubicBezTo>
                  <a:pt x="232" y="167"/>
                  <a:pt x="231" y="167"/>
                  <a:pt x="231" y="168"/>
                </a:cubicBezTo>
                <a:cubicBezTo>
                  <a:pt x="231" y="168"/>
                  <a:pt x="231" y="168"/>
                  <a:pt x="231" y="169"/>
                </a:cubicBezTo>
                <a:cubicBezTo>
                  <a:pt x="231" y="169"/>
                  <a:pt x="231" y="170"/>
                  <a:pt x="230" y="170"/>
                </a:cubicBezTo>
                <a:cubicBezTo>
                  <a:pt x="230" y="170"/>
                  <a:pt x="230" y="170"/>
                  <a:pt x="230" y="171"/>
                </a:cubicBezTo>
                <a:cubicBezTo>
                  <a:pt x="230" y="171"/>
                  <a:pt x="229" y="172"/>
                  <a:pt x="229" y="172"/>
                </a:cubicBezTo>
                <a:cubicBezTo>
                  <a:pt x="229" y="172"/>
                  <a:pt x="229" y="172"/>
                  <a:pt x="228" y="172"/>
                </a:cubicBezTo>
                <a:cubicBezTo>
                  <a:pt x="226" y="175"/>
                  <a:pt x="223" y="176"/>
                  <a:pt x="220" y="176"/>
                </a:cubicBezTo>
                <a:cubicBezTo>
                  <a:pt x="220" y="176"/>
                  <a:pt x="220" y="176"/>
                  <a:pt x="220" y="176"/>
                </a:cubicBezTo>
                <a:cubicBezTo>
                  <a:pt x="217" y="176"/>
                  <a:pt x="214" y="175"/>
                  <a:pt x="212" y="172"/>
                </a:cubicBezTo>
                <a:cubicBezTo>
                  <a:pt x="183" y="144"/>
                  <a:pt x="183" y="144"/>
                  <a:pt x="183" y="144"/>
                </a:cubicBezTo>
                <a:cubicBezTo>
                  <a:pt x="182" y="144"/>
                  <a:pt x="182" y="144"/>
                  <a:pt x="182" y="144"/>
                </a:cubicBezTo>
                <a:cubicBezTo>
                  <a:pt x="72" y="144"/>
                  <a:pt x="72" y="144"/>
                  <a:pt x="72" y="144"/>
                </a:cubicBezTo>
                <a:cubicBezTo>
                  <a:pt x="65" y="144"/>
                  <a:pt x="60" y="139"/>
                  <a:pt x="60" y="132"/>
                </a:cubicBezTo>
                <a:cubicBezTo>
                  <a:pt x="60" y="12"/>
                  <a:pt x="60" y="12"/>
                  <a:pt x="60" y="12"/>
                </a:cubicBezTo>
                <a:cubicBezTo>
                  <a:pt x="60" y="5"/>
                  <a:pt x="65" y="0"/>
                  <a:pt x="72" y="0"/>
                </a:cubicBezTo>
                <a:cubicBezTo>
                  <a:pt x="240" y="0"/>
                  <a:pt x="240" y="0"/>
                  <a:pt x="240" y="0"/>
                </a:cubicBezTo>
                <a:cubicBezTo>
                  <a:pt x="247" y="0"/>
                  <a:pt x="252" y="5"/>
                  <a:pt x="252" y="12"/>
                </a:cubicBezTo>
                <a:cubicBezTo>
                  <a:pt x="252" y="132"/>
                  <a:pt x="252" y="132"/>
                  <a:pt x="252" y="132"/>
                </a:cubicBezTo>
                <a:cubicBezTo>
                  <a:pt x="252" y="139"/>
                  <a:pt x="247" y="144"/>
                  <a:pt x="240" y="144"/>
                </a:cubicBezTo>
                <a:moveTo>
                  <a:pt x="178" y="156"/>
                </a:moveTo>
                <a:cubicBezTo>
                  <a:pt x="203" y="181"/>
                  <a:pt x="203" y="181"/>
                  <a:pt x="203" y="181"/>
                </a:cubicBezTo>
                <a:cubicBezTo>
                  <a:pt x="203" y="181"/>
                  <a:pt x="203" y="181"/>
                  <a:pt x="203" y="181"/>
                </a:cubicBezTo>
                <a:cubicBezTo>
                  <a:pt x="208" y="185"/>
                  <a:pt x="214" y="188"/>
                  <a:pt x="220" y="188"/>
                </a:cubicBezTo>
                <a:cubicBezTo>
                  <a:pt x="220" y="196"/>
                  <a:pt x="220" y="196"/>
                  <a:pt x="220" y="196"/>
                </a:cubicBezTo>
                <a:cubicBezTo>
                  <a:pt x="220" y="203"/>
                  <a:pt x="215" y="208"/>
                  <a:pt x="208" y="208"/>
                </a:cubicBezTo>
                <a:cubicBezTo>
                  <a:pt x="124" y="208"/>
                  <a:pt x="124" y="208"/>
                  <a:pt x="124" y="208"/>
                </a:cubicBezTo>
                <a:cubicBezTo>
                  <a:pt x="96" y="208"/>
                  <a:pt x="96" y="208"/>
                  <a:pt x="96" y="208"/>
                </a:cubicBezTo>
                <a:cubicBezTo>
                  <a:pt x="84" y="208"/>
                  <a:pt x="84" y="208"/>
                  <a:pt x="84" y="208"/>
                </a:cubicBezTo>
                <a:cubicBezTo>
                  <a:pt x="81" y="208"/>
                  <a:pt x="81" y="208"/>
                  <a:pt x="81" y="208"/>
                </a:cubicBezTo>
                <a:cubicBezTo>
                  <a:pt x="48" y="240"/>
                  <a:pt x="48" y="240"/>
                  <a:pt x="48" y="240"/>
                </a:cubicBezTo>
                <a:cubicBezTo>
                  <a:pt x="46" y="243"/>
                  <a:pt x="43" y="244"/>
                  <a:pt x="40" y="244"/>
                </a:cubicBezTo>
                <a:cubicBezTo>
                  <a:pt x="40" y="244"/>
                  <a:pt x="40" y="244"/>
                  <a:pt x="40" y="244"/>
                </a:cubicBezTo>
                <a:cubicBezTo>
                  <a:pt x="37" y="244"/>
                  <a:pt x="34" y="243"/>
                  <a:pt x="32" y="240"/>
                </a:cubicBezTo>
                <a:cubicBezTo>
                  <a:pt x="31" y="240"/>
                  <a:pt x="31" y="240"/>
                  <a:pt x="31" y="240"/>
                </a:cubicBezTo>
                <a:cubicBezTo>
                  <a:pt x="31" y="240"/>
                  <a:pt x="30" y="239"/>
                  <a:pt x="30" y="239"/>
                </a:cubicBezTo>
                <a:cubicBezTo>
                  <a:pt x="30" y="238"/>
                  <a:pt x="30" y="238"/>
                  <a:pt x="30" y="238"/>
                </a:cubicBezTo>
                <a:cubicBezTo>
                  <a:pt x="29" y="238"/>
                  <a:pt x="29" y="237"/>
                  <a:pt x="29" y="237"/>
                </a:cubicBezTo>
                <a:cubicBezTo>
                  <a:pt x="29" y="236"/>
                  <a:pt x="29" y="236"/>
                  <a:pt x="29" y="236"/>
                </a:cubicBezTo>
                <a:cubicBezTo>
                  <a:pt x="29" y="235"/>
                  <a:pt x="28" y="235"/>
                  <a:pt x="28" y="234"/>
                </a:cubicBezTo>
                <a:cubicBezTo>
                  <a:pt x="28" y="234"/>
                  <a:pt x="28" y="233"/>
                  <a:pt x="28" y="232"/>
                </a:cubicBezTo>
                <a:cubicBezTo>
                  <a:pt x="28" y="208"/>
                  <a:pt x="28" y="208"/>
                  <a:pt x="28" y="208"/>
                </a:cubicBezTo>
                <a:cubicBezTo>
                  <a:pt x="26" y="208"/>
                  <a:pt x="26" y="208"/>
                  <a:pt x="26" y="208"/>
                </a:cubicBezTo>
                <a:cubicBezTo>
                  <a:pt x="12" y="208"/>
                  <a:pt x="12" y="208"/>
                  <a:pt x="12" y="208"/>
                </a:cubicBezTo>
                <a:cubicBezTo>
                  <a:pt x="5" y="208"/>
                  <a:pt x="0" y="203"/>
                  <a:pt x="0" y="196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53"/>
                  <a:pt x="5" y="48"/>
                  <a:pt x="12" y="48"/>
                </a:cubicBezTo>
                <a:cubicBezTo>
                  <a:pt x="48" y="48"/>
                  <a:pt x="48" y="48"/>
                  <a:pt x="48" y="48"/>
                </a:cubicBezTo>
                <a:cubicBezTo>
                  <a:pt x="48" y="132"/>
                  <a:pt x="48" y="132"/>
                  <a:pt x="48" y="132"/>
                </a:cubicBezTo>
                <a:cubicBezTo>
                  <a:pt x="48" y="145"/>
                  <a:pt x="59" y="156"/>
                  <a:pt x="72" y="156"/>
                </a:cubicBezTo>
                <a:lnTo>
                  <a:pt x="178" y="156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27" name="Freeform 11">
            <a:extLst>
              <a:ext uri="{FF2B5EF4-FFF2-40B4-BE49-F238E27FC236}">
                <a16:creationId xmlns:a16="http://schemas.microsoft.com/office/drawing/2014/main" id="{6164F6C0-62FA-A08D-D088-D577D6B7118D}"/>
              </a:ext>
            </a:extLst>
          </p:cNvPr>
          <p:cNvSpPr>
            <a:spLocks noEditPoints="1"/>
          </p:cNvSpPr>
          <p:nvPr/>
        </p:nvSpPr>
        <p:spPr bwMode="auto">
          <a:xfrm>
            <a:off x="5739870" y="5692563"/>
            <a:ext cx="407984" cy="369884"/>
          </a:xfrm>
          <a:custGeom>
            <a:avLst/>
            <a:gdLst/>
            <a:ahLst/>
            <a:cxnLst>
              <a:cxn ang="0">
                <a:pos x="244" y="196"/>
              </a:cxn>
              <a:cxn ang="0">
                <a:pos x="188" y="196"/>
              </a:cxn>
              <a:cxn ang="0">
                <a:pos x="96" y="196"/>
              </a:cxn>
              <a:cxn ang="0">
                <a:pos x="84" y="196"/>
              </a:cxn>
              <a:cxn ang="0">
                <a:pos x="81" y="196"/>
              </a:cxn>
              <a:cxn ang="0">
                <a:pos x="48" y="228"/>
              </a:cxn>
              <a:cxn ang="0">
                <a:pos x="40" y="232"/>
              </a:cxn>
              <a:cxn ang="0">
                <a:pos x="40" y="232"/>
              </a:cxn>
              <a:cxn ang="0">
                <a:pos x="32" y="228"/>
              </a:cxn>
              <a:cxn ang="0">
                <a:pos x="31" y="228"/>
              </a:cxn>
              <a:cxn ang="0">
                <a:pos x="30" y="227"/>
              </a:cxn>
              <a:cxn ang="0">
                <a:pos x="30" y="226"/>
              </a:cxn>
              <a:cxn ang="0">
                <a:pos x="29" y="225"/>
              </a:cxn>
              <a:cxn ang="0">
                <a:pos x="29" y="224"/>
              </a:cxn>
              <a:cxn ang="0">
                <a:pos x="28" y="222"/>
              </a:cxn>
              <a:cxn ang="0">
                <a:pos x="28" y="220"/>
              </a:cxn>
              <a:cxn ang="0">
                <a:pos x="28" y="196"/>
              </a:cxn>
              <a:cxn ang="0">
                <a:pos x="26" y="196"/>
              </a:cxn>
              <a:cxn ang="0">
                <a:pos x="12" y="196"/>
              </a:cxn>
              <a:cxn ang="0">
                <a:pos x="0" y="184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184"/>
              </a:cxn>
              <a:cxn ang="0">
                <a:pos x="244" y="196"/>
              </a:cxn>
              <a:cxn ang="0">
                <a:pos x="68" y="76"/>
              </a:cxn>
              <a:cxn ang="0">
                <a:pos x="44" y="100"/>
              </a:cxn>
              <a:cxn ang="0">
                <a:pos x="68" y="124"/>
              </a:cxn>
              <a:cxn ang="0">
                <a:pos x="92" y="100"/>
              </a:cxn>
              <a:cxn ang="0">
                <a:pos x="68" y="76"/>
              </a:cxn>
              <a:cxn ang="0">
                <a:pos x="128" y="76"/>
              </a:cxn>
              <a:cxn ang="0">
                <a:pos x="104" y="100"/>
              </a:cxn>
              <a:cxn ang="0">
                <a:pos x="128" y="124"/>
              </a:cxn>
              <a:cxn ang="0">
                <a:pos x="152" y="100"/>
              </a:cxn>
              <a:cxn ang="0">
                <a:pos x="128" y="76"/>
              </a:cxn>
              <a:cxn ang="0">
                <a:pos x="188" y="76"/>
              </a:cxn>
              <a:cxn ang="0">
                <a:pos x="164" y="100"/>
              </a:cxn>
              <a:cxn ang="0">
                <a:pos x="188" y="124"/>
              </a:cxn>
              <a:cxn ang="0">
                <a:pos x="212" y="100"/>
              </a:cxn>
              <a:cxn ang="0">
                <a:pos x="188" y="76"/>
              </a:cxn>
            </a:cxnLst>
            <a:rect l="0" t="0" r="r" b="b"/>
            <a:pathLst>
              <a:path w="256" h="232">
                <a:moveTo>
                  <a:pt x="244" y="196"/>
                </a:moveTo>
                <a:cubicBezTo>
                  <a:pt x="188" y="196"/>
                  <a:pt x="188" y="196"/>
                  <a:pt x="188" y="196"/>
                </a:cubicBezTo>
                <a:cubicBezTo>
                  <a:pt x="96" y="196"/>
                  <a:pt x="96" y="196"/>
                  <a:pt x="96" y="196"/>
                </a:cubicBezTo>
                <a:cubicBezTo>
                  <a:pt x="84" y="196"/>
                  <a:pt x="84" y="196"/>
                  <a:pt x="84" y="196"/>
                </a:cubicBezTo>
                <a:cubicBezTo>
                  <a:pt x="81" y="196"/>
                  <a:pt x="81" y="196"/>
                  <a:pt x="81" y="196"/>
                </a:cubicBezTo>
                <a:cubicBezTo>
                  <a:pt x="48" y="228"/>
                  <a:pt x="48" y="228"/>
                  <a:pt x="48" y="228"/>
                </a:cubicBezTo>
                <a:cubicBezTo>
                  <a:pt x="46" y="231"/>
                  <a:pt x="43" y="232"/>
                  <a:pt x="40" y="232"/>
                </a:cubicBezTo>
                <a:cubicBezTo>
                  <a:pt x="40" y="232"/>
                  <a:pt x="40" y="232"/>
                  <a:pt x="40" y="232"/>
                </a:cubicBezTo>
                <a:cubicBezTo>
                  <a:pt x="37" y="232"/>
                  <a:pt x="34" y="231"/>
                  <a:pt x="32" y="228"/>
                </a:cubicBezTo>
                <a:cubicBezTo>
                  <a:pt x="31" y="228"/>
                  <a:pt x="31" y="228"/>
                  <a:pt x="31" y="228"/>
                </a:cubicBezTo>
                <a:cubicBezTo>
                  <a:pt x="31" y="228"/>
                  <a:pt x="30" y="227"/>
                  <a:pt x="30" y="227"/>
                </a:cubicBezTo>
                <a:cubicBezTo>
                  <a:pt x="30" y="226"/>
                  <a:pt x="30" y="226"/>
                  <a:pt x="30" y="226"/>
                </a:cubicBezTo>
                <a:cubicBezTo>
                  <a:pt x="29" y="226"/>
                  <a:pt x="29" y="225"/>
                  <a:pt x="29" y="225"/>
                </a:cubicBezTo>
                <a:cubicBezTo>
                  <a:pt x="29" y="224"/>
                  <a:pt x="29" y="224"/>
                  <a:pt x="29" y="224"/>
                </a:cubicBezTo>
                <a:cubicBezTo>
                  <a:pt x="29" y="223"/>
                  <a:pt x="28" y="223"/>
                  <a:pt x="28" y="222"/>
                </a:cubicBezTo>
                <a:cubicBezTo>
                  <a:pt x="28" y="222"/>
                  <a:pt x="28" y="221"/>
                  <a:pt x="28" y="220"/>
                </a:cubicBezTo>
                <a:cubicBezTo>
                  <a:pt x="28" y="196"/>
                  <a:pt x="28" y="196"/>
                  <a:pt x="28" y="196"/>
                </a:cubicBezTo>
                <a:cubicBezTo>
                  <a:pt x="26" y="196"/>
                  <a:pt x="26" y="196"/>
                  <a:pt x="26" y="196"/>
                </a:cubicBezTo>
                <a:cubicBezTo>
                  <a:pt x="12" y="196"/>
                  <a:pt x="12" y="196"/>
                  <a:pt x="12" y="196"/>
                </a:cubicBezTo>
                <a:cubicBezTo>
                  <a:pt x="5" y="196"/>
                  <a:pt x="0" y="191"/>
                  <a:pt x="0" y="18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84"/>
                  <a:pt x="256" y="184"/>
                  <a:pt x="256" y="184"/>
                </a:cubicBezTo>
                <a:cubicBezTo>
                  <a:pt x="256" y="191"/>
                  <a:pt x="251" y="196"/>
                  <a:pt x="244" y="196"/>
                </a:cubicBezTo>
                <a:moveTo>
                  <a:pt x="68" y="76"/>
                </a:moveTo>
                <a:cubicBezTo>
                  <a:pt x="55" y="76"/>
                  <a:pt x="44" y="87"/>
                  <a:pt x="44" y="100"/>
                </a:cubicBezTo>
                <a:cubicBezTo>
                  <a:pt x="44" y="113"/>
                  <a:pt x="55" y="124"/>
                  <a:pt x="68" y="124"/>
                </a:cubicBezTo>
                <a:cubicBezTo>
                  <a:pt x="81" y="124"/>
                  <a:pt x="92" y="113"/>
                  <a:pt x="92" y="100"/>
                </a:cubicBezTo>
                <a:cubicBezTo>
                  <a:pt x="92" y="87"/>
                  <a:pt x="81" y="76"/>
                  <a:pt x="68" y="76"/>
                </a:cubicBezTo>
                <a:moveTo>
                  <a:pt x="128" y="76"/>
                </a:moveTo>
                <a:cubicBezTo>
                  <a:pt x="115" y="76"/>
                  <a:pt x="104" y="87"/>
                  <a:pt x="104" y="100"/>
                </a:cubicBezTo>
                <a:cubicBezTo>
                  <a:pt x="104" y="113"/>
                  <a:pt x="115" y="124"/>
                  <a:pt x="128" y="124"/>
                </a:cubicBezTo>
                <a:cubicBezTo>
                  <a:pt x="141" y="124"/>
                  <a:pt x="152" y="113"/>
                  <a:pt x="152" y="100"/>
                </a:cubicBezTo>
                <a:cubicBezTo>
                  <a:pt x="152" y="87"/>
                  <a:pt x="141" y="76"/>
                  <a:pt x="128" y="76"/>
                </a:cubicBezTo>
                <a:moveTo>
                  <a:pt x="188" y="76"/>
                </a:moveTo>
                <a:cubicBezTo>
                  <a:pt x="175" y="76"/>
                  <a:pt x="164" y="87"/>
                  <a:pt x="164" y="100"/>
                </a:cubicBezTo>
                <a:cubicBezTo>
                  <a:pt x="164" y="113"/>
                  <a:pt x="175" y="124"/>
                  <a:pt x="188" y="124"/>
                </a:cubicBezTo>
                <a:cubicBezTo>
                  <a:pt x="201" y="124"/>
                  <a:pt x="212" y="113"/>
                  <a:pt x="212" y="100"/>
                </a:cubicBezTo>
                <a:cubicBezTo>
                  <a:pt x="212" y="87"/>
                  <a:pt x="201" y="76"/>
                  <a:pt x="188" y="76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28" name="Freeform 12">
            <a:extLst>
              <a:ext uri="{FF2B5EF4-FFF2-40B4-BE49-F238E27FC236}">
                <a16:creationId xmlns:a16="http://schemas.microsoft.com/office/drawing/2014/main" id="{8C0C01A0-3BDA-DF38-3D14-3532A9AB0002}"/>
              </a:ext>
            </a:extLst>
          </p:cNvPr>
          <p:cNvSpPr>
            <a:spLocks/>
          </p:cNvSpPr>
          <p:nvPr/>
        </p:nvSpPr>
        <p:spPr bwMode="auto">
          <a:xfrm>
            <a:off x="5023916" y="5692563"/>
            <a:ext cx="409571" cy="369884"/>
          </a:xfrm>
          <a:custGeom>
            <a:avLst/>
            <a:gdLst/>
            <a:ahLst/>
            <a:cxnLst>
              <a:cxn ang="0">
                <a:pos x="244" y="196"/>
              </a:cxn>
              <a:cxn ang="0">
                <a:pos x="144" y="196"/>
              </a:cxn>
              <a:cxn ang="0">
                <a:pos x="96" y="196"/>
              </a:cxn>
              <a:cxn ang="0">
                <a:pos x="84" y="196"/>
              </a:cxn>
              <a:cxn ang="0">
                <a:pos x="81" y="196"/>
              </a:cxn>
              <a:cxn ang="0">
                <a:pos x="48" y="228"/>
              </a:cxn>
              <a:cxn ang="0">
                <a:pos x="40" y="232"/>
              </a:cxn>
              <a:cxn ang="0">
                <a:pos x="40" y="232"/>
              </a:cxn>
              <a:cxn ang="0">
                <a:pos x="32" y="228"/>
              </a:cxn>
              <a:cxn ang="0">
                <a:pos x="31" y="228"/>
              </a:cxn>
              <a:cxn ang="0">
                <a:pos x="30" y="227"/>
              </a:cxn>
              <a:cxn ang="0">
                <a:pos x="30" y="226"/>
              </a:cxn>
              <a:cxn ang="0">
                <a:pos x="29" y="225"/>
              </a:cxn>
              <a:cxn ang="0">
                <a:pos x="29" y="224"/>
              </a:cxn>
              <a:cxn ang="0">
                <a:pos x="28" y="222"/>
              </a:cxn>
              <a:cxn ang="0">
                <a:pos x="28" y="220"/>
              </a:cxn>
              <a:cxn ang="0">
                <a:pos x="28" y="196"/>
              </a:cxn>
              <a:cxn ang="0">
                <a:pos x="26" y="196"/>
              </a:cxn>
              <a:cxn ang="0">
                <a:pos x="12" y="196"/>
              </a:cxn>
              <a:cxn ang="0">
                <a:pos x="0" y="184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184"/>
              </a:cxn>
              <a:cxn ang="0">
                <a:pos x="244" y="196"/>
              </a:cxn>
            </a:cxnLst>
            <a:rect l="0" t="0" r="r" b="b"/>
            <a:pathLst>
              <a:path w="256" h="232">
                <a:moveTo>
                  <a:pt x="244" y="196"/>
                </a:moveTo>
                <a:cubicBezTo>
                  <a:pt x="144" y="196"/>
                  <a:pt x="144" y="196"/>
                  <a:pt x="144" y="196"/>
                </a:cubicBezTo>
                <a:cubicBezTo>
                  <a:pt x="96" y="196"/>
                  <a:pt x="96" y="196"/>
                  <a:pt x="96" y="196"/>
                </a:cubicBezTo>
                <a:cubicBezTo>
                  <a:pt x="84" y="196"/>
                  <a:pt x="84" y="196"/>
                  <a:pt x="84" y="196"/>
                </a:cubicBezTo>
                <a:cubicBezTo>
                  <a:pt x="81" y="196"/>
                  <a:pt x="81" y="196"/>
                  <a:pt x="81" y="196"/>
                </a:cubicBezTo>
                <a:cubicBezTo>
                  <a:pt x="48" y="228"/>
                  <a:pt x="48" y="228"/>
                  <a:pt x="48" y="228"/>
                </a:cubicBezTo>
                <a:cubicBezTo>
                  <a:pt x="46" y="231"/>
                  <a:pt x="43" y="232"/>
                  <a:pt x="40" y="232"/>
                </a:cubicBezTo>
                <a:cubicBezTo>
                  <a:pt x="40" y="232"/>
                  <a:pt x="40" y="232"/>
                  <a:pt x="40" y="232"/>
                </a:cubicBezTo>
                <a:cubicBezTo>
                  <a:pt x="37" y="232"/>
                  <a:pt x="34" y="231"/>
                  <a:pt x="32" y="228"/>
                </a:cubicBezTo>
                <a:cubicBezTo>
                  <a:pt x="31" y="228"/>
                  <a:pt x="31" y="228"/>
                  <a:pt x="31" y="228"/>
                </a:cubicBezTo>
                <a:cubicBezTo>
                  <a:pt x="31" y="228"/>
                  <a:pt x="30" y="227"/>
                  <a:pt x="30" y="227"/>
                </a:cubicBezTo>
                <a:cubicBezTo>
                  <a:pt x="30" y="226"/>
                  <a:pt x="30" y="226"/>
                  <a:pt x="30" y="226"/>
                </a:cubicBezTo>
                <a:cubicBezTo>
                  <a:pt x="29" y="226"/>
                  <a:pt x="29" y="225"/>
                  <a:pt x="29" y="225"/>
                </a:cubicBezTo>
                <a:cubicBezTo>
                  <a:pt x="29" y="224"/>
                  <a:pt x="29" y="224"/>
                  <a:pt x="29" y="224"/>
                </a:cubicBezTo>
                <a:cubicBezTo>
                  <a:pt x="29" y="223"/>
                  <a:pt x="28" y="223"/>
                  <a:pt x="28" y="222"/>
                </a:cubicBezTo>
                <a:cubicBezTo>
                  <a:pt x="28" y="222"/>
                  <a:pt x="28" y="221"/>
                  <a:pt x="28" y="220"/>
                </a:cubicBezTo>
                <a:cubicBezTo>
                  <a:pt x="28" y="196"/>
                  <a:pt x="28" y="196"/>
                  <a:pt x="28" y="196"/>
                </a:cubicBezTo>
                <a:cubicBezTo>
                  <a:pt x="26" y="196"/>
                  <a:pt x="26" y="196"/>
                  <a:pt x="26" y="196"/>
                </a:cubicBezTo>
                <a:cubicBezTo>
                  <a:pt x="12" y="196"/>
                  <a:pt x="12" y="196"/>
                  <a:pt x="12" y="196"/>
                </a:cubicBezTo>
                <a:cubicBezTo>
                  <a:pt x="5" y="196"/>
                  <a:pt x="0" y="191"/>
                  <a:pt x="0" y="18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84"/>
                  <a:pt x="256" y="184"/>
                  <a:pt x="256" y="184"/>
                </a:cubicBezTo>
                <a:cubicBezTo>
                  <a:pt x="256" y="191"/>
                  <a:pt x="251" y="196"/>
                  <a:pt x="244" y="196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29" name="Freeform 13">
            <a:extLst>
              <a:ext uri="{FF2B5EF4-FFF2-40B4-BE49-F238E27FC236}">
                <a16:creationId xmlns:a16="http://schemas.microsoft.com/office/drawing/2014/main" id="{DC26F831-5AB8-0DA1-3C14-58EA30C1DAD1}"/>
              </a:ext>
            </a:extLst>
          </p:cNvPr>
          <p:cNvSpPr>
            <a:spLocks noEditPoints="1"/>
          </p:cNvSpPr>
          <p:nvPr/>
        </p:nvSpPr>
        <p:spPr bwMode="auto">
          <a:xfrm>
            <a:off x="4309547" y="5692563"/>
            <a:ext cx="407984" cy="369884"/>
          </a:xfrm>
          <a:custGeom>
            <a:avLst/>
            <a:gdLst/>
            <a:ahLst/>
            <a:cxnLst>
              <a:cxn ang="0">
                <a:pos x="244" y="196"/>
              </a:cxn>
              <a:cxn ang="0">
                <a:pos x="84" y="196"/>
              </a:cxn>
              <a:cxn ang="0">
                <a:pos x="81" y="196"/>
              </a:cxn>
              <a:cxn ang="0">
                <a:pos x="48" y="228"/>
              </a:cxn>
              <a:cxn ang="0">
                <a:pos x="40" y="232"/>
              </a:cxn>
              <a:cxn ang="0">
                <a:pos x="40" y="232"/>
              </a:cxn>
              <a:cxn ang="0">
                <a:pos x="32" y="228"/>
              </a:cxn>
              <a:cxn ang="0">
                <a:pos x="31" y="228"/>
              </a:cxn>
              <a:cxn ang="0">
                <a:pos x="30" y="227"/>
              </a:cxn>
              <a:cxn ang="0">
                <a:pos x="30" y="226"/>
              </a:cxn>
              <a:cxn ang="0">
                <a:pos x="29" y="225"/>
              </a:cxn>
              <a:cxn ang="0">
                <a:pos x="29" y="224"/>
              </a:cxn>
              <a:cxn ang="0">
                <a:pos x="28" y="222"/>
              </a:cxn>
              <a:cxn ang="0">
                <a:pos x="28" y="220"/>
              </a:cxn>
              <a:cxn ang="0">
                <a:pos x="28" y="196"/>
              </a:cxn>
              <a:cxn ang="0">
                <a:pos x="12" y="196"/>
              </a:cxn>
              <a:cxn ang="0">
                <a:pos x="0" y="184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184"/>
              </a:cxn>
              <a:cxn ang="0">
                <a:pos x="244" y="196"/>
              </a:cxn>
              <a:cxn ang="0">
                <a:pos x="232" y="24"/>
              </a:cxn>
              <a:cxn ang="0">
                <a:pos x="24" y="24"/>
              </a:cxn>
              <a:cxn ang="0">
                <a:pos x="24" y="172"/>
              </a:cxn>
              <a:cxn ang="0">
                <a:pos x="40" y="172"/>
              </a:cxn>
              <a:cxn ang="0">
                <a:pos x="52" y="172"/>
              </a:cxn>
              <a:cxn ang="0">
                <a:pos x="52" y="191"/>
              </a:cxn>
              <a:cxn ang="0">
                <a:pos x="71" y="172"/>
              </a:cxn>
              <a:cxn ang="0">
                <a:pos x="104" y="172"/>
              </a:cxn>
              <a:cxn ang="0">
                <a:pos x="232" y="172"/>
              </a:cxn>
              <a:cxn ang="0">
                <a:pos x="232" y="24"/>
              </a:cxn>
            </a:cxnLst>
            <a:rect l="0" t="0" r="r" b="b"/>
            <a:pathLst>
              <a:path w="256" h="232">
                <a:moveTo>
                  <a:pt x="244" y="196"/>
                </a:moveTo>
                <a:cubicBezTo>
                  <a:pt x="84" y="196"/>
                  <a:pt x="84" y="196"/>
                  <a:pt x="84" y="196"/>
                </a:cubicBezTo>
                <a:cubicBezTo>
                  <a:pt x="81" y="196"/>
                  <a:pt x="81" y="196"/>
                  <a:pt x="81" y="196"/>
                </a:cubicBezTo>
                <a:cubicBezTo>
                  <a:pt x="48" y="228"/>
                  <a:pt x="48" y="228"/>
                  <a:pt x="48" y="228"/>
                </a:cubicBezTo>
                <a:cubicBezTo>
                  <a:pt x="46" y="231"/>
                  <a:pt x="43" y="232"/>
                  <a:pt x="40" y="232"/>
                </a:cubicBezTo>
                <a:cubicBezTo>
                  <a:pt x="40" y="232"/>
                  <a:pt x="40" y="232"/>
                  <a:pt x="40" y="232"/>
                </a:cubicBezTo>
                <a:cubicBezTo>
                  <a:pt x="37" y="232"/>
                  <a:pt x="34" y="231"/>
                  <a:pt x="32" y="228"/>
                </a:cubicBezTo>
                <a:cubicBezTo>
                  <a:pt x="31" y="228"/>
                  <a:pt x="31" y="228"/>
                  <a:pt x="31" y="228"/>
                </a:cubicBezTo>
                <a:cubicBezTo>
                  <a:pt x="31" y="228"/>
                  <a:pt x="30" y="227"/>
                  <a:pt x="30" y="227"/>
                </a:cubicBezTo>
                <a:cubicBezTo>
                  <a:pt x="30" y="226"/>
                  <a:pt x="30" y="226"/>
                  <a:pt x="30" y="226"/>
                </a:cubicBezTo>
                <a:cubicBezTo>
                  <a:pt x="29" y="226"/>
                  <a:pt x="29" y="225"/>
                  <a:pt x="29" y="225"/>
                </a:cubicBezTo>
                <a:cubicBezTo>
                  <a:pt x="29" y="224"/>
                  <a:pt x="29" y="224"/>
                  <a:pt x="29" y="224"/>
                </a:cubicBezTo>
                <a:cubicBezTo>
                  <a:pt x="29" y="223"/>
                  <a:pt x="28" y="223"/>
                  <a:pt x="28" y="222"/>
                </a:cubicBezTo>
                <a:cubicBezTo>
                  <a:pt x="28" y="222"/>
                  <a:pt x="28" y="221"/>
                  <a:pt x="28" y="220"/>
                </a:cubicBezTo>
                <a:cubicBezTo>
                  <a:pt x="28" y="196"/>
                  <a:pt x="28" y="196"/>
                  <a:pt x="28" y="196"/>
                </a:cubicBezTo>
                <a:cubicBezTo>
                  <a:pt x="12" y="196"/>
                  <a:pt x="12" y="196"/>
                  <a:pt x="12" y="196"/>
                </a:cubicBezTo>
                <a:cubicBezTo>
                  <a:pt x="5" y="196"/>
                  <a:pt x="0" y="191"/>
                  <a:pt x="0" y="18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84"/>
                  <a:pt x="256" y="184"/>
                  <a:pt x="256" y="184"/>
                </a:cubicBezTo>
                <a:cubicBezTo>
                  <a:pt x="256" y="191"/>
                  <a:pt x="251" y="196"/>
                  <a:pt x="244" y="196"/>
                </a:cubicBezTo>
                <a:moveTo>
                  <a:pt x="232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172"/>
                  <a:pt x="24" y="172"/>
                  <a:pt x="24" y="172"/>
                </a:cubicBezTo>
                <a:cubicBezTo>
                  <a:pt x="40" y="172"/>
                  <a:pt x="40" y="172"/>
                  <a:pt x="40" y="172"/>
                </a:cubicBezTo>
                <a:cubicBezTo>
                  <a:pt x="52" y="172"/>
                  <a:pt x="52" y="172"/>
                  <a:pt x="52" y="172"/>
                </a:cubicBezTo>
                <a:cubicBezTo>
                  <a:pt x="52" y="191"/>
                  <a:pt x="52" y="191"/>
                  <a:pt x="52" y="191"/>
                </a:cubicBezTo>
                <a:cubicBezTo>
                  <a:pt x="71" y="172"/>
                  <a:pt x="71" y="172"/>
                  <a:pt x="71" y="172"/>
                </a:cubicBezTo>
                <a:cubicBezTo>
                  <a:pt x="104" y="172"/>
                  <a:pt x="104" y="172"/>
                  <a:pt x="104" y="172"/>
                </a:cubicBezTo>
                <a:cubicBezTo>
                  <a:pt x="232" y="172"/>
                  <a:pt x="232" y="172"/>
                  <a:pt x="232" y="172"/>
                </a:cubicBezTo>
                <a:lnTo>
                  <a:pt x="232" y="24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30" name="Freeform 14">
            <a:extLst>
              <a:ext uri="{FF2B5EF4-FFF2-40B4-BE49-F238E27FC236}">
                <a16:creationId xmlns:a16="http://schemas.microsoft.com/office/drawing/2014/main" id="{34A6C72B-E156-0342-26AB-2DFE50EB8F73}"/>
              </a:ext>
            </a:extLst>
          </p:cNvPr>
          <p:cNvSpPr>
            <a:spLocks noEditPoints="1"/>
          </p:cNvSpPr>
          <p:nvPr/>
        </p:nvSpPr>
        <p:spPr bwMode="auto">
          <a:xfrm>
            <a:off x="3593592" y="5678277"/>
            <a:ext cx="409571" cy="401634"/>
          </a:xfrm>
          <a:custGeom>
            <a:avLst/>
            <a:gdLst/>
            <a:ahLst/>
            <a:cxnLst>
              <a:cxn ang="0">
                <a:pos x="227" y="103"/>
              </a:cxn>
              <a:cxn ang="0">
                <a:pos x="245" y="135"/>
              </a:cxn>
              <a:cxn ang="0">
                <a:pos x="192" y="114"/>
              </a:cxn>
              <a:cxn ang="0">
                <a:pos x="176" y="116"/>
              </a:cxn>
              <a:cxn ang="0">
                <a:pos x="104" y="58"/>
              </a:cxn>
              <a:cxn ang="0">
                <a:pos x="176" y="0"/>
              </a:cxn>
              <a:cxn ang="0">
                <a:pos x="256" y="58"/>
              </a:cxn>
              <a:cxn ang="0">
                <a:pos x="227" y="103"/>
              </a:cxn>
              <a:cxn ang="0">
                <a:pos x="89" y="64"/>
              </a:cxn>
              <a:cxn ang="0">
                <a:pos x="170" y="132"/>
              </a:cxn>
              <a:cxn ang="0">
                <a:pos x="186" y="130"/>
              </a:cxn>
              <a:cxn ang="0">
                <a:pos x="186" y="130"/>
              </a:cxn>
              <a:cxn ang="0">
                <a:pos x="188" y="130"/>
              </a:cxn>
              <a:cxn ang="0">
                <a:pos x="229" y="147"/>
              </a:cxn>
              <a:cxn ang="0">
                <a:pos x="122" y="215"/>
              </a:cxn>
              <a:cxn ang="0">
                <a:pos x="98" y="211"/>
              </a:cxn>
              <a:cxn ang="0">
                <a:pos x="16" y="244"/>
              </a:cxn>
              <a:cxn ang="0">
                <a:pos x="44" y="195"/>
              </a:cxn>
              <a:cxn ang="0">
                <a:pos x="0" y="126"/>
              </a:cxn>
              <a:cxn ang="0">
                <a:pos x="93" y="40"/>
              </a:cxn>
              <a:cxn ang="0">
                <a:pos x="89" y="64"/>
              </a:cxn>
            </a:cxnLst>
            <a:rect l="0" t="0" r="r" b="b"/>
            <a:pathLst>
              <a:path w="256" h="251">
                <a:moveTo>
                  <a:pt x="227" y="103"/>
                </a:moveTo>
                <a:cubicBezTo>
                  <a:pt x="223" y="106"/>
                  <a:pt x="222" y="124"/>
                  <a:pt x="245" y="135"/>
                </a:cubicBezTo>
                <a:cubicBezTo>
                  <a:pt x="245" y="135"/>
                  <a:pt x="213" y="140"/>
                  <a:pt x="192" y="114"/>
                </a:cubicBezTo>
                <a:cubicBezTo>
                  <a:pt x="187" y="114"/>
                  <a:pt x="181" y="116"/>
                  <a:pt x="176" y="116"/>
                </a:cubicBezTo>
                <a:cubicBezTo>
                  <a:pt x="131" y="116"/>
                  <a:pt x="104" y="90"/>
                  <a:pt x="104" y="58"/>
                </a:cubicBezTo>
                <a:cubicBezTo>
                  <a:pt x="104" y="26"/>
                  <a:pt x="131" y="0"/>
                  <a:pt x="176" y="0"/>
                </a:cubicBezTo>
                <a:cubicBezTo>
                  <a:pt x="221" y="0"/>
                  <a:pt x="256" y="26"/>
                  <a:pt x="256" y="58"/>
                </a:cubicBezTo>
                <a:cubicBezTo>
                  <a:pt x="256" y="76"/>
                  <a:pt x="245" y="93"/>
                  <a:pt x="227" y="103"/>
                </a:cubicBezTo>
                <a:moveTo>
                  <a:pt x="89" y="64"/>
                </a:moveTo>
                <a:cubicBezTo>
                  <a:pt x="91" y="99"/>
                  <a:pt x="122" y="129"/>
                  <a:pt x="170" y="132"/>
                </a:cubicBezTo>
                <a:cubicBezTo>
                  <a:pt x="176" y="133"/>
                  <a:pt x="181" y="131"/>
                  <a:pt x="186" y="130"/>
                </a:cubicBezTo>
                <a:cubicBezTo>
                  <a:pt x="186" y="130"/>
                  <a:pt x="186" y="130"/>
                  <a:pt x="186" y="130"/>
                </a:cubicBezTo>
                <a:cubicBezTo>
                  <a:pt x="188" y="130"/>
                  <a:pt x="188" y="130"/>
                  <a:pt x="188" y="130"/>
                </a:cubicBezTo>
                <a:cubicBezTo>
                  <a:pt x="202" y="144"/>
                  <a:pt x="219" y="147"/>
                  <a:pt x="229" y="147"/>
                </a:cubicBezTo>
                <a:cubicBezTo>
                  <a:pt x="219" y="186"/>
                  <a:pt x="180" y="215"/>
                  <a:pt x="122" y="215"/>
                </a:cubicBezTo>
                <a:cubicBezTo>
                  <a:pt x="114" y="215"/>
                  <a:pt x="106" y="212"/>
                  <a:pt x="98" y="211"/>
                </a:cubicBezTo>
                <a:cubicBezTo>
                  <a:pt x="66" y="251"/>
                  <a:pt x="16" y="244"/>
                  <a:pt x="16" y="244"/>
                </a:cubicBezTo>
                <a:cubicBezTo>
                  <a:pt x="51" y="227"/>
                  <a:pt x="51" y="199"/>
                  <a:pt x="44" y="195"/>
                </a:cubicBezTo>
                <a:cubicBezTo>
                  <a:pt x="17" y="179"/>
                  <a:pt x="0" y="154"/>
                  <a:pt x="0" y="126"/>
                </a:cubicBezTo>
                <a:cubicBezTo>
                  <a:pt x="0" y="84"/>
                  <a:pt x="39" y="49"/>
                  <a:pt x="93" y="40"/>
                </a:cubicBezTo>
                <a:cubicBezTo>
                  <a:pt x="90" y="47"/>
                  <a:pt x="89" y="55"/>
                  <a:pt x="89" y="64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31" name="Freeform 15">
            <a:extLst>
              <a:ext uri="{FF2B5EF4-FFF2-40B4-BE49-F238E27FC236}">
                <a16:creationId xmlns:a16="http://schemas.microsoft.com/office/drawing/2014/main" id="{4C9A17EA-B8ED-AC2F-82A3-E2C6BA8FF550}"/>
              </a:ext>
            </a:extLst>
          </p:cNvPr>
          <p:cNvSpPr>
            <a:spLocks noEditPoints="1"/>
          </p:cNvSpPr>
          <p:nvPr/>
        </p:nvSpPr>
        <p:spPr bwMode="auto">
          <a:xfrm>
            <a:off x="2879224" y="5698913"/>
            <a:ext cx="407984" cy="376235"/>
          </a:xfrm>
          <a:custGeom>
            <a:avLst/>
            <a:gdLst/>
            <a:ahLst/>
            <a:cxnLst>
              <a:cxn ang="0">
                <a:pos x="135" y="196"/>
              </a:cxn>
              <a:cxn ang="0">
                <a:pos x="108" y="192"/>
              </a:cxn>
              <a:cxn ang="0">
                <a:pos x="18" y="227"/>
              </a:cxn>
              <a:cxn ang="0">
                <a:pos x="49" y="174"/>
              </a:cxn>
              <a:cxn ang="0">
                <a:pos x="0" y="98"/>
              </a:cxn>
              <a:cxn ang="0">
                <a:pos x="135" y="0"/>
              </a:cxn>
              <a:cxn ang="0">
                <a:pos x="256" y="98"/>
              </a:cxn>
              <a:cxn ang="0">
                <a:pos x="135" y="196"/>
              </a:cxn>
              <a:cxn ang="0">
                <a:pos x="68" y="76"/>
              </a:cxn>
              <a:cxn ang="0">
                <a:pos x="44" y="100"/>
              </a:cxn>
              <a:cxn ang="0">
                <a:pos x="68" y="124"/>
              </a:cxn>
              <a:cxn ang="0">
                <a:pos x="92" y="100"/>
              </a:cxn>
              <a:cxn ang="0">
                <a:pos x="68" y="76"/>
              </a:cxn>
              <a:cxn ang="0">
                <a:pos x="128" y="76"/>
              </a:cxn>
              <a:cxn ang="0">
                <a:pos x="104" y="100"/>
              </a:cxn>
              <a:cxn ang="0">
                <a:pos x="128" y="124"/>
              </a:cxn>
              <a:cxn ang="0">
                <a:pos x="152" y="100"/>
              </a:cxn>
              <a:cxn ang="0">
                <a:pos x="128" y="76"/>
              </a:cxn>
              <a:cxn ang="0">
                <a:pos x="188" y="76"/>
              </a:cxn>
              <a:cxn ang="0">
                <a:pos x="164" y="100"/>
              </a:cxn>
              <a:cxn ang="0">
                <a:pos x="188" y="124"/>
              </a:cxn>
              <a:cxn ang="0">
                <a:pos x="212" y="100"/>
              </a:cxn>
              <a:cxn ang="0">
                <a:pos x="188" y="76"/>
              </a:cxn>
            </a:cxnLst>
            <a:rect l="0" t="0" r="r" b="b"/>
            <a:pathLst>
              <a:path w="256" h="236">
                <a:moveTo>
                  <a:pt x="135" y="196"/>
                </a:moveTo>
                <a:cubicBezTo>
                  <a:pt x="126" y="196"/>
                  <a:pt x="117" y="193"/>
                  <a:pt x="108" y="192"/>
                </a:cubicBezTo>
                <a:cubicBezTo>
                  <a:pt x="73" y="236"/>
                  <a:pt x="18" y="227"/>
                  <a:pt x="18" y="227"/>
                </a:cubicBezTo>
                <a:cubicBezTo>
                  <a:pt x="57" y="209"/>
                  <a:pt x="56" y="178"/>
                  <a:pt x="49" y="174"/>
                </a:cubicBezTo>
                <a:cubicBezTo>
                  <a:pt x="18" y="156"/>
                  <a:pt x="0" y="129"/>
                  <a:pt x="0" y="98"/>
                </a:cubicBezTo>
                <a:cubicBezTo>
                  <a:pt x="0" y="44"/>
                  <a:pt x="59" y="0"/>
                  <a:pt x="135" y="0"/>
                </a:cubicBezTo>
                <a:cubicBezTo>
                  <a:pt x="210" y="0"/>
                  <a:pt x="256" y="44"/>
                  <a:pt x="256" y="98"/>
                </a:cubicBezTo>
                <a:cubicBezTo>
                  <a:pt x="256" y="152"/>
                  <a:pt x="210" y="196"/>
                  <a:pt x="135" y="196"/>
                </a:cubicBezTo>
                <a:moveTo>
                  <a:pt x="68" y="76"/>
                </a:moveTo>
                <a:cubicBezTo>
                  <a:pt x="55" y="76"/>
                  <a:pt x="44" y="87"/>
                  <a:pt x="44" y="100"/>
                </a:cubicBezTo>
                <a:cubicBezTo>
                  <a:pt x="44" y="113"/>
                  <a:pt x="55" y="124"/>
                  <a:pt x="68" y="124"/>
                </a:cubicBezTo>
                <a:cubicBezTo>
                  <a:pt x="81" y="124"/>
                  <a:pt x="92" y="113"/>
                  <a:pt x="92" y="100"/>
                </a:cubicBezTo>
                <a:cubicBezTo>
                  <a:pt x="92" y="87"/>
                  <a:pt x="81" y="76"/>
                  <a:pt x="68" y="76"/>
                </a:cubicBezTo>
                <a:moveTo>
                  <a:pt x="128" y="76"/>
                </a:moveTo>
                <a:cubicBezTo>
                  <a:pt x="115" y="76"/>
                  <a:pt x="104" y="87"/>
                  <a:pt x="104" y="100"/>
                </a:cubicBezTo>
                <a:cubicBezTo>
                  <a:pt x="104" y="113"/>
                  <a:pt x="115" y="124"/>
                  <a:pt x="128" y="124"/>
                </a:cubicBezTo>
                <a:cubicBezTo>
                  <a:pt x="141" y="124"/>
                  <a:pt x="152" y="113"/>
                  <a:pt x="152" y="100"/>
                </a:cubicBezTo>
                <a:cubicBezTo>
                  <a:pt x="152" y="87"/>
                  <a:pt x="141" y="76"/>
                  <a:pt x="128" y="76"/>
                </a:cubicBezTo>
                <a:moveTo>
                  <a:pt x="188" y="76"/>
                </a:moveTo>
                <a:cubicBezTo>
                  <a:pt x="175" y="76"/>
                  <a:pt x="164" y="87"/>
                  <a:pt x="164" y="100"/>
                </a:cubicBezTo>
                <a:cubicBezTo>
                  <a:pt x="164" y="113"/>
                  <a:pt x="175" y="124"/>
                  <a:pt x="188" y="124"/>
                </a:cubicBezTo>
                <a:cubicBezTo>
                  <a:pt x="201" y="124"/>
                  <a:pt x="212" y="113"/>
                  <a:pt x="212" y="100"/>
                </a:cubicBezTo>
                <a:cubicBezTo>
                  <a:pt x="212" y="87"/>
                  <a:pt x="201" y="76"/>
                  <a:pt x="188" y="76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32" name="Freeform 16">
            <a:extLst>
              <a:ext uri="{FF2B5EF4-FFF2-40B4-BE49-F238E27FC236}">
                <a16:creationId xmlns:a16="http://schemas.microsoft.com/office/drawing/2014/main" id="{8C9B6E7D-2F68-ED88-89D9-8A31CC22B79A}"/>
              </a:ext>
            </a:extLst>
          </p:cNvPr>
          <p:cNvSpPr>
            <a:spLocks/>
          </p:cNvSpPr>
          <p:nvPr/>
        </p:nvSpPr>
        <p:spPr bwMode="auto">
          <a:xfrm>
            <a:off x="2163269" y="5698913"/>
            <a:ext cx="409571" cy="376235"/>
          </a:xfrm>
          <a:custGeom>
            <a:avLst/>
            <a:gdLst/>
            <a:ahLst/>
            <a:cxnLst>
              <a:cxn ang="0">
                <a:pos x="135" y="0"/>
              </a:cxn>
              <a:cxn ang="0">
                <a:pos x="256" y="98"/>
              </a:cxn>
              <a:cxn ang="0">
                <a:pos x="135" y="196"/>
              </a:cxn>
              <a:cxn ang="0">
                <a:pos x="108" y="192"/>
              </a:cxn>
              <a:cxn ang="0">
                <a:pos x="18" y="227"/>
              </a:cxn>
              <a:cxn ang="0">
                <a:pos x="49" y="174"/>
              </a:cxn>
              <a:cxn ang="0">
                <a:pos x="0" y="98"/>
              </a:cxn>
              <a:cxn ang="0">
                <a:pos x="135" y="0"/>
              </a:cxn>
            </a:cxnLst>
            <a:rect l="0" t="0" r="r" b="b"/>
            <a:pathLst>
              <a:path w="256" h="236">
                <a:moveTo>
                  <a:pt x="135" y="0"/>
                </a:moveTo>
                <a:cubicBezTo>
                  <a:pt x="210" y="0"/>
                  <a:pt x="256" y="44"/>
                  <a:pt x="256" y="98"/>
                </a:cubicBezTo>
                <a:cubicBezTo>
                  <a:pt x="256" y="152"/>
                  <a:pt x="210" y="196"/>
                  <a:pt x="135" y="196"/>
                </a:cubicBezTo>
                <a:cubicBezTo>
                  <a:pt x="126" y="196"/>
                  <a:pt x="117" y="193"/>
                  <a:pt x="108" y="192"/>
                </a:cubicBezTo>
                <a:cubicBezTo>
                  <a:pt x="73" y="236"/>
                  <a:pt x="18" y="227"/>
                  <a:pt x="18" y="227"/>
                </a:cubicBezTo>
                <a:cubicBezTo>
                  <a:pt x="57" y="209"/>
                  <a:pt x="56" y="178"/>
                  <a:pt x="49" y="174"/>
                </a:cubicBezTo>
                <a:cubicBezTo>
                  <a:pt x="18" y="156"/>
                  <a:pt x="0" y="129"/>
                  <a:pt x="0" y="98"/>
                </a:cubicBezTo>
                <a:cubicBezTo>
                  <a:pt x="0" y="44"/>
                  <a:pt x="59" y="0"/>
                  <a:pt x="135" y="0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33" name="Freeform 17">
            <a:extLst>
              <a:ext uri="{FF2B5EF4-FFF2-40B4-BE49-F238E27FC236}">
                <a16:creationId xmlns:a16="http://schemas.microsoft.com/office/drawing/2014/main" id="{C9F0C15D-5A4C-4A6F-EC6B-8B5E7B019FDB}"/>
              </a:ext>
            </a:extLst>
          </p:cNvPr>
          <p:cNvSpPr>
            <a:spLocks noEditPoints="1"/>
          </p:cNvSpPr>
          <p:nvPr/>
        </p:nvSpPr>
        <p:spPr bwMode="auto">
          <a:xfrm>
            <a:off x="10035604" y="4970259"/>
            <a:ext cx="401634" cy="363534"/>
          </a:xfrm>
          <a:custGeom>
            <a:avLst/>
            <a:gdLst/>
            <a:ahLst/>
            <a:cxnLst>
              <a:cxn ang="0">
                <a:pos x="238" y="69"/>
              </a:cxn>
              <a:cxn ang="0">
                <a:pos x="126" y="24"/>
              </a:cxn>
              <a:cxn ang="0">
                <a:pos x="14" y="69"/>
              </a:cxn>
              <a:cxn ang="0">
                <a:pos x="0" y="50"/>
              </a:cxn>
              <a:cxn ang="0">
                <a:pos x="126" y="0"/>
              </a:cxn>
              <a:cxn ang="0">
                <a:pos x="252" y="50"/>
              </a:cxn>
              <a:cxn ang="0">
                <a:pos x="238" y="69"/>
              </a:cxn>
              <a:cxn ang="0">
                <a:pos x="126" y="60"/>
              </a:cxn>
              <a:cxn ang="0">
                <a:pos x="215" y="98"/>
              </a:cxn>
              <a:cxn ang="0">
                <a:pos x="200" y="117"/>
              </a:cxn>
              <a:cxn ang="0">
                <a:pos x="126" y="84"/>
              </a:cxn>
              <a:cxn ang="0">
                <a:pos x="52" y="117"/>
              </a:cxn>
              <a:cxn ang="0">
                <a:pos x="37" y="98"/>
              </a:cxn>
              <a:cxn ang="0">
                <a:pos x="126" y="60"/>
              </a:cxn>
              <a:cxn ang="0">
                <a:pos x="126" y="120"/>
              </a:cxn>
              <a:cxn ang="0">
                <a:pos x="178" y="147"/>
              </a:cxn>
              <a:cxn ang="0">
                <a:pos x="165" y="164"/>
              </a:cxn>
              <a:cxn ang="0">
                <a:pos x="126" y="144"/>
              </a:cxn>
              <a:cxn ang="0">
                <a:pos x="87" y="164"/>
              </a:cxn>
              <a:cxn ang="0">
                <a:pos x="74" y="147"/>
              </a:cxn>
              <a:cxn ang="0">
                <a:pos x="126" y="120"/>
              </a:cxn>
              <a:cxn ang="0">
                <a:pos x="126" y="180"/>
              </a:cxn>
              <a:cxn ang="0">
                <a:pos x="150" y="204"/>
              </a:cxn>
              <a:cxn ang="0">
                <a:pos x="126" y="228"/>
              </a:cxn>
              <a:cxn ang="0">
                <a:pos x="102" y="204"/>
              </a:cxn>
              <a:cxn ang="0">
                <a:pos x="126" y="180"/>
              </a:cxn>
            </a:cxnLst>
            <a:rect l="0" t="0" r="r" b="b"/>
            <a:pathLst>
              <a:path w="252" h="228">
                <a:moveTo>
                  <a:pt x="238" y="69"/>
                </a:moveTo>
                <a:cubicBezTo>
                  <a:pt x="209" y="41"/>
                  <a:pt x="169" y="24"/>
                  <a:pt x="126" y="24"/>
                </a:cubicBezTo>
                <a:cubicBezTo>
                  <a:pt x="83" y="24"/>
                  <a:pt x="43" y="41"/>
                  <a:pt x="14" y="69"/>
                </a:cubicBezTo>
                <a:cubicBezTo>
                  <a:pt x="0" y="50"/>
                  <a:pt x="0" y="50"/>
                  <a:pt x="0" y="50"/>
                </a:cubicBezTo>
                <a:cubicBezTo>
                  <a:pt x="32" y="19"/>
                  <a:pt x="77" y="0"/>
                  <a:pt x="126" y="0"/>
                </a:cubicBezTo>
                <a:cubicBezTo>
                  <a:pt x="175" y="0"/>
                  <a:pt x="220" y="19"/>
                  <a:pt x="252" y="50"/>
                </a:cubicBezTo>
                <a:lnTo>
                  <a:pt x="238" y="69"/>
                </a:lnTo>
                <a:close/>
                <a:moveTo>
                  <a:pt x="126" y="60"/>
                </a:moveTo>
                <a:cubicBezTo>
                  <a:pt x="161" y="60"/>
                  <a:pt x="193" y="75"/>
                  <a:pt x="215" y="98"/>
                </a:cubicBezTo>
                <a:cubicBezTo>
                  <a:pt x="200" y="117"/>
                  <a:pt x="200" y="117"/>
                  <a:pt x="200" y="117"/>
                </a:cubicBezTo>
                <a:cubicBezTo>
                  <a:pt x="182" y="97"/>
                  <a:pt x="156" y="84"/>
                  <a:pt x="126" y="84"/>
                </a:cubicBezTo>
                <a:cubicBezTo>
                  <a:pt x="96" y="84"/>
                  <a:pt x="70" y="97"/>
                  <a:pt x="52" y="117"/>
                </a:cubicBezTo>
                <a:cubicBezTo>
                  <a:pt x="37" y="98"/>
                  <a:pt x="37" y="98"/>
                  <a:pt x="37" y="98"/>
                </a:cubicBezTo>
                <a:cubicBezTo>
                  <a:pt x="59" y="75"/>
                  <a:pt x="91" y="60"/>
                  <a:pt x="126" y="60"/>
                </a:cubicBezTo>
                <a:moveTo>
                  <a:pt x="126" y="120"/>
                </a:moveTo>
                <a:cubicBezTo>
                  <a:pt x="147" y="120"/>
                  <a:pt x="166" y="131"/>
                  <a:pt x="178" y="147"/>
                </a:cubicBezTo>
                <a:cubicBezTo>
                  <a:pt x="165" y="164"/>
                  <a:pt x="165" y="164"/>
                  <a:pt x="165" y="164"/>
                </a:cubicBezTo>
                <a:cubicBezTo>
                  <a:pt x="156" y="152"/>
                  <a:pt x="142" y="144"/>
                  <a:pt x="126" y="144"/>
                </a:cubicBezTo>
                <a:cubicBezTo>
                  <a:pt x="110" y="144"/>
                  <a:pt x="96" y="152"/>
                  <a:pt x="87" y="164"/>
                </a:cubicBezTo>
                <a:cubicBezTo>
                  <a:pt x="74" y="147"/>
                  <a:pt x="74" y="147"/>
                  <a:pt x="74" y="147"/>
                </a:cubicBezTo>
                <a:cubicBezTo>
                  <a:pt x="86" y="131"/>
                  <a:pt x="105" y="120"/>
                  <a:pt x="126" y="120"/>
                </a:cubicBezTo>
                <a:moveTo>
                  <a:pt x="126" y="180"/>
                </a:moveTo>
                <a:cubicBezTo>
                  <a:pt x="139" y="180"/>
                  <a:pt x="150" y="191"/>
                  <a:pt x="150" y="204"/>
                </a:cubicBezTo>
                <a:cubicBezTo>
                  <a:pt x="150" y="217"/>
                  <a:pt x="139" y="228"/>
                  <a:pt x="126" y="228"/>
                </a:cubicBezTo>
                <a:cubicBezTo>
                  <a:pt x="113" y="228"/>
                  <a:pt x="102" y="217"/>
                  <a:pt x="102" y="204"/>
                </a:cubicBezTo>
                <a:cubicBezTo>
                  <a:pt x="102" y="191"/>
                  <a:pt x="113" y="180"/>
                  <a:pt x="126" y="180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34" name="Freeform 18">
            <a:extLst>
              <a:ext uri="{FF2B5EF4-FFF2-40B4-BE49-F238E27FC236}">
                <a16:creationId xmlns:a16="http://schemas.microsoft.com/office/drawing/2014/main" id="{868BF111-7CE3-4EE0-D234-A27D9724495C}"/>
              </a:ext>
            </a:extLst>
          </p:cNvPr>
          <p:cNvSpPr>
            <a:spLocks noEditPoints="1"/>
          </p:cNvSpPr>
          <p:nvPr/>
        </p:nvSpPr>
        <p:spPr bwMode="auto">
          <a:xfrm>
            <a:off x="9378385" y="5065508"/>
            <a:ext cx="284160" cy="268285"/>
          </a:xfrm>
          <a:custGeom>
            <a:avLst/>
            <a:gdLst/>
            <a:ahLst/>
            <a:cxnLst>
              <a:cxn ang="0">
                <a:pos x="89" y="0"/>
              </a:cxn>
              <a:cxn ang="0">
                <a:pos x="178" y="38"/>
              </a:cxn>
              <a:cxn ang="0">
                <a:pos x="163" y="57"/>
              </a:cxn>
              <a:cxn ang="0">
                <a:pos x="89" y="24"/>
              </a:cxn>
              <a:cxn ang="0">
                <a:pos x="15" y="57"/>
              </a:cxn>
              <a:cxn ang="0">
                <a:pos x="0" y="38"/>
              </a:cxn>
              <a:cxn ang="0">
                <a:pos x="89" y="0"/>
              </a:cxn>
              <a:cxn ang="0">
                <a:pos x="89" y="60"/>
              </a:cxn>
              <a:cxn ang="0">
                <a:pos x="141" y="87"/>
              </a:cxn>
              <a:cxn ang="0">
                <a:pos x="128" y="104"/>
              </a:cxn>
              <a:cxn ang="0">
                <a:pos x="89" y="84"/>
              </a:cxn>
              <a:cxn ang="0">
                <a:pos x="50" y="104"/>
              </a:cxn>
              <a:cxn ang="0">
                <a:pos x="37" y="87"/>
              </a:cxn>
              <a:cxn ang="0">
                <a:pos x="89" y="60"/>
              </a:cxn>
              <a:cxn ang="0">
                <a:pos x="89" y="120"/>
              </a:cxn>
              <a:cxn ang="0">
                <a:pos x="113" y="144"/>
              </a:cxn>
              <a:cxn ang="0">
                <a:pos x="89" y="168"/>
              </a:cxn>
              <a:cxn ang="0">
                <a:pos x="65" y="144"/>
              </a:cxn>
              <a:cxn ang="0">
                <a:pos x="89" y="120"/>
              </a:cxn>
            </a:cxnLst>
            <a:rect l="0" t="0" r="r" b="b"/>
            <a:pathLst>
              <a:path w="178" h="168">
                <a:moveTo>
                  <a:pt x="89" y="0"/>
                </a:moveTo>
                <a:cubicBezTo>
                  <a:pt x="124" y="0"/>
                  <a:pt x="156" y="15"/>
                  <a:pt x="178" y="38"/>
                </a:cubicBezTo>
                <a:cubicBezTo>
                  <a:pt x="163" y="57"/>
                  <a:pt x="163" y="57"/>
                  <a:pt x="163" y="57"/>
                </a:cubicBezTo>
                <a:cubicBezTo>
                  <a:pt x="145" y="37"/>
                  <a:pt x="119" y="24"/>
                  <a:pt x="89" y="24"/>
                </a:cubicBezTo>
                <a:cubicBezTo>
                  <a:pt x="59" y="24"/>
                  <a:pt x="33" y="37"/>
                  <a:pt x="15" y="57"/>
                </a:cubicBezTo>
                <a:cubicBezTo>
                  <a:pt x="0" y="38"/>
                  <a:pt x="0" y="38"/>
                  <a:pt x="0" y="38"/>
                </a:cubicBezTo>
                <a:cubicBezTo>
                  <a:pt x="22" y="15"/>
                  <a:pt x="54" y="0"/>
                  <a:pt x="89" y="0"/>
                </a:cubicBezTo>
                <a:moveTo>
                  <a:pt x="89" y="60"/>
                </a:moveTo>
                <a:cubicBezTo>
                  <a:pt x="110" y="60"/>
                  <a:pt x="129" y="71"/>
                  <a:pt x="141" y="87"/>
                </a:cubicBezTo>
                <a:cubicBezTo>
                  <a:pt x="128" y="104"/>
                  <a:pt x="128" y="104"/>
                  <a:pt x="128" y="104"/>
                </a:cubicBezTo>
                <a:cubicBezTo>
                  <a:pt x="119" y="92"/>
                  <a:pt x="105" y="84"/>
                  <a:pt x="89" y="84"/>
                </a:cubicBezTo>
                <a:cubicBezTo>
                  <a:pt x="73" y="84"/>
                  <a:pt x="59" y="92"/>
                  <a:pt x="50" y="104"/>
                </a:cubicBezTo>
                <a:cubicBezTo>
                  <a:pt x="37" y="87"/>
                  <a:pt x="37" y="87"/>
                  <a:pt x="37" y="87"/>
                </a:cubicBezTo>
                <a:cubicBezTo>
                  <a:pt x="49" y="71"/>
                  <a:pt x="68" y="60"/>
                  <a:pt x="89" y="60"/>
                </a:cubicBezTo>
                <a:moveTo>
                  <a:pt x="89" y="120"/>
                </a:moveTo>
                <a:cubicBezTo>
                  <a:pt x="102" y="120"/>
                  <a:pt x="113" y="131"/>
                  <a:pt x="113" y="144"/>
                </a:cubicBezTo>
                <a:cubicBezTo>
                  <a:pt x="113" y="157"/>
                  <a:pt x="102" y="168"/>
                  <a:pt x="89" y="168"/>
                </a:cubicBezTo>
                <a:cubicBezTo>
                  <a:pt x="76" y="168"/>
                  <a:pt x="65" y="157"/>
                  <a:pt x="65" y="144"/>
                </a:cubicBezTo>
                <a:cubicBezTo>
                  <a:pt x="65" y="131"/>
                  <a:pt x="76" y="120"/>
                  <a:pt x="89" y="120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35" name="Freeform 19">
            <a:extLst>
              <a:ext uri="{FF2B5EF4-FFF2-40B4-BE49-F238E27FC236}">
                <a16:creationId xmlns:a16="http://schemas.microsoft.com/office/drawing/2014/main" id="{F36664C5-39CA-4F07-37F0-5D5AEB8F1D8E}"/>
              </a:ext>
            </a:extLst>
          </p:cNvPr>
          <p:cNvSpPr>
            <a:spLocks noEditPoints="1"/>
          </p:cNvSpPr>
          <p:nvPr/>
        </p:nvSpPr>
        <p:spPr bwMode="auto">
          <a:xfrm>
            <a:off x="8722755" y="5160757"/>
            <a:ext cx="165098" cy="173036"/>
          </a:xfrm>
          <a:custGeom>
            <a:avLst/>
            <a:gdLst/>
            <a:ahLst/>
            <a:cxnLst>
              <a:cxn ang="0">
                <a:pos x="52" y="0"/>
              </a:cxn>
              <a:cxn ang="0">
                <a:pos x="104" y="27"/>
              </a:cxn>
              <a:cxn ang="0">
                <a:pos x="91" y="44"/>
              </a:cxn>
              <a:cxn ang="0">
                <a:pos x="52" y="24"/>
              </a:cxn>
              <a:cxn ang="0">
                <a:pos x="13" y="44"/>
              </a:cxn>
              <a:cxn ang="0">
                <a:pos x="0" y="27"/>
              </a:cxn>
              <a:cxn ang="0">
                <a:pos x="52" y="0"/>
              </a:cxn>
              <a:cxn ang="0">
                <a:pos x="52" y="60"/>
              </a:cxn>
              <a:cxn ang="0">
                <a:pos x="76" y="84"/>
              </a:cxn>
              <a:cxn ang="0">
                <a:pos x="52" y="108"/>
              </a:cxn>
              <a:cxn ang="0">
                <a:pos x="28" y="84"/>
              </a:cxn>
              <a:cxn ang="0">
                <a:pos x="52" y="60"/>
              </a:cxn>
            </a:cxnLst>
            <a:rect l="0" t="0" r="r" b="b"/>
            <a:pathLst>
              <a:path w="104" h="108">
                <a:moveTo>
                  <a:pt x="52" y="0"/>
                </a:moveTo>
                <a:cubicBezTo>
                  <a:pt x="73" y="0"/>
                  <a:pt x="92" y="11"/>
                  <a:pt x="104" y="27"/>
                </a:cubicBezTo>
                <a:cubicBezTo>
                  <a:pt x="91" y="44"/>
                  <a:pt x="91" y="44"/>
                  <a:pt x="91" y="44"/>
                </a:cubicBezTo>
                <a:cubicBezTo>
                  <a:pt x="82" y="32"/>
                  <a:pt x="68" y="24"/>
                  <a:pt x="52" y="24"/>
                </a:cubicBezTo>
                <a:cubicBezTo>
                  <a:pt x="36" y="24"/>
                  <a:pt x="22" y="32"/>
                  <a:pt x="13" y="44"/>
                </a:cubicBezTo>
                <a:cubicBezTo>
                  <a:pt x="0" y="27"/>
                  <a:pt x="0" y="27"/>
                  <a:pt x="0" y="27"/>
                </a:cubicBezTo>
                <a:cubicBezTo>
                  <a:pt x="12" y="11"/>
                  <a:pt x="31" y="0"/>
                  <a:pt x="52" y="0"/>
                </a:cubicBezTo>
                <a:moveTo>
                  <a:pt x="52" y="60"/>
                </a:moveTo>
                <a:cubicBezTo>
                  <a:pt x="65" y="60"/>
                  <a:pt x="76" y="71"/>
                  <a:pt x="76" y="84"/>
                </a:cubicBezTo>
                <a:cubicBezTo>
                  <a:pt x="76" y="97"/>
                  <a:pt x="65" y="108"/>
                  <a:pt x="52" y="108"/>
                </a:cubicBezTo>
                <a:cubicBezTo>
                  <a:pt x="39" y="108"/>
                  <a:pt x="28" y="97"/>
                  <a:pt x="28" y="84"/>
                </a:cubicBezTo>
                <a:cubicBezTo>
                  <a:pt x="28" y="71"/>
                  <a:pt x="39" y="60"/>
                  <a:pt x="52" y="60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36" name="Freeform 20">
            <a:extLst>
              <a:ext uri="{FF2B5EF4-FFF2-40B4-BE49-F238E27FC236}">
                <a16:creationId xmlns:a16="http://schemas.microsoft.com/office/drawing/2014/main" id="{2D2AB95D-5A72-6788-AC97-B3F04A5BCE45}"/>
              </a:ext>
            </a:extLst>
          </p:cNvPr>
          <p:cNvSpPr>
            <a:spLocks noEditPoints="1"/>
          </p:cNvSpPr>
          <p:nvPr/>
        </p:nvSpPr>
        <p:spPr bwMode="auto">
          <a:xfrm>
            <a:off x="7884562" y="5038521"/>
            <a:ext cx="409571" cy="239710"/>
          </a:xfrm>
          <a:custGeom>
            <a:avLst/>
            <a:gdLst/>
            <a:ahLst/>
            <a:cxnLst>
              <a:cxn ang="0">
                <a:pos x="257" y="76"/>
              </a:cxn>
              <a:cxn ang="0">
                <a:pos x="257" y="76"/>
              </a:cxn>
              <a:cxn ang="0">
                <a:pos x="257" y="77"/>
              </a:cxn>
              <a:cxn ang="0">
                <a:pos x="246" y="91"/>
              </a:cxn>
              <a:cxn ang="0">
                <a:pos x="151" y="147"/>
              </a:cxn>
              <a:cxn ang="0">
                <a:pos x="69" y="133"/>
              </a:cxn>
              <a:cxn ang="0">
                <a:pos x="101" y="112"/>
              </a:cxn>
              <a:cxn ang="0">
                <a:pos x="177" y="73"/>
              </a:cxn>
              <a:cxn ang="0">
                <a:pos x="218" y="35"/>
              </a:cxn>
              <a:cxn ang="0">
                <a:pos x="254" y="68"/>
              </a:cxn>
              <a:cxn ang="0">
                <a:pos x="257" y="74"/>
              </a:cxn>
              <a:cxn ang="0">
                <a:pos x="257" y="74"/>
              </a:cxn>
              <a:cxn ang="0">
                <a:pos x="257" y="75"/>
              </a:cxn>
              <a:cxn ang="0">
                <a:pos x="257" y="75"/>
              </a:cxn>
              <a:cxn ang="0">
                <a:pos x="124" y="97"/>
              </a:cxn>
              <a:cxn ang="0">
                <a:pos x="129" y="97"/>
              </a:cxn>
              <a:cxn ang="0">
                <a:pos x="26" y="148"/>
              </a:cxn>
              <a:cxn ang="0">
                <a:pos x="23" y="149"/>
              </a:cxn>
              <a:cxn ang="0">
                <a:pos x="20" y="138"/>
              </a:cxn>
              <a:cxn ang="0">
                <a:pos x="228" y="2"/>
              </a:cxn>
              <a:cxn ang="0">
                <a:pos x="231" y="1"/>
              </a:cxn>
              <a:cxn ang="0">
                <a:pos x="234" y="12"/>
              </a:cxn>
              <a:cxn ang="0">
                <a:pos x="136" y="50"/>
              </a:cxn>
              <a:cxn ang="0">
                <a:pos x="129" y="49"/>
              </a:cxn>
              <a:cxn ang="0">
                <a:pos x="129" y="25"/>
              </a:cxn>
              <a:cxn ang="0">
                <a:pos x="83" y="85"/>
              </a:cxn>
              <a:cxn ang="0">
                <a:pos x="39" y="114"/>
              </a:cxn>
              <a:cxn ang="0">
                <a:pos x="4" y="82"/>
              </a:cxn>
              <a:cxn ang="0">
                <a:pos x="12" y="59"/>
              </a:cxn>
              <a:cxn ang="0">
                <a:pos x="107" y="3"/>
              </a:cxn>
              <a:cxn ang="0">
                <a:pos x="187" y="16"/>
              </a:cxn>
              <a:cxn ang="0">
                <a:pos x="158" y="35"/>
              </a:cxn>
            </a:cxnLst>
            <a:rect l="0" t="0" r="r" b="b"/>
            <a:pathLst>
              <a:path w="257" h="150">
                <a:moveTo>
                  <a:pt x="257" y="75"/>
                </a:moveTo>
                <a:cubicBezTo>
                  <a:pt x="257" y="76"/>
                  <a:pt x="257" y="76"/>
                  <a:pt x="257" y="76"/>
                </a:cubicBezTo>
                <a:cubicBezTo>
                  <a:pt x="257" y="76"/>
                  <a:pt x="257" y="76"/>
                  <a:pt x="257" y="76"/>
                </a:cubicBezTo>
                <a:cubicBezTo>
                  <a:pt x="257" y="76"/>
                  <a:pt x="257" y="76"/>
                  <a:pt x="257" y="76"/>
                </a:cubicBezTo>
                <a:cubicBezTo>
                  <a:pt x="257" y="76"/>
                  <a:pt x="257" y="76"/>
                  <a:pt x="257" y="76"/>
                </a:cubicBezTo>
                <a:cubicBezTo>
                  <a:pt x="257" y="76"/>
                  <a:pt x="257" y="77"/>
                  <a:pt x="257" y="77"/>
                </a:cubicBezTo>
                <a:cubicBezTo>
                  <a:pt x="257" y="79"/>
                  <a:pt x="256" y="80"/>
                  <a:pt x="254" y="82"/>
                </a:cubicBezTo>
                <a:cubicBezTo>
                  <a:pt x="252" y="85"/>
                  <a:pt x="249" y="88"/>
                  <a:pt x="246" y="91"/>
                </a:cubicBezTo>
                <a:cubicBezTo>
                  <a:pt x="230" y="107"/>
                  <a:pt x="211" y="122"/>
                  <a:pt x="191" y="132"/>
                </a:cubicBezTo>
                <a:cubicBezTo>
                  <a:pt x="179" y="139"/>
                  <a:pt x="165" y="144"/>
                  <a:pt x="151" y="147"/>
                </a:cubicBezTo>
                <a:cubicBezTo>
                  <a:pt x="135" y="150"/>
                  <a:pt x="119" y="150"/>
                  <a:pt x="104" y="146"/>
                </a:cubicBezTo>
                <a:cubicBezTo>
                  <a:pt x="92" y="144"/>
                  <a:pt x="80" y="139"/>
                  <a:pt x="69" y="133"/>
                </a:cubicBezTo>
                <a:cubicBezTo>
                  <a:pt x="69" y="133"/>
                  <a:pt x="69" y="133"/>
                  <a:pt x="69" y="133"/>
                </a:cubicBezTo>
                <a:cubicBezTo>
                  <a:pt x="101" y="112"/>
                  <a:pt x="101" y="112"/>
                  <a:pt x="101" y="112"/>
                </a:cubicBezTo>
                <a:cubicBezTo>
                  <a:pt x="109" y="118"/>
                  <a:pt x="119" y="121"/>
                  <a:pt x="129" y="121"/>
                </a:cubicBezTo>
                <a:cubicBezTo>
                  <a:pt x="156" y="121"/>
                  <a:pt x="177" y="100"/>
                  <a:pt x="177" y="73"/>
                </a:cubicBezTo>
                <a:cubicBezTo>
                  <a:pt x="177" y="69"/>
                  <a:pt x="177" y="66"/>
                  <a:pt x="176" y="63"/>
                </a:cubicBezTo>
                <a:cubicBezTo>
                  <a:pt x="218" y="35"/>
                  <a:pt x="218" y="35"/>
                  <a:pt x="218" y="35"/>
                </a:cubicBezTo>
                <a:cubicBezTo>
                  <a:pt x="221" y="37"/>
                  <a:pt x="224" y="39"/>
                  <a:pt x="226" y="41"/>
                </a:cubicBezTo>
                <a:cubicBezTo>
                  <a:pt x="236" y="49"/>
                  <a:pt x="246" y="58"/>
                  <a:pt x="254" y="68"/>
                </a:cubicBezTo>
                <a:cubicBezTo>
                  <a:pt x="256" y="70"/>
                  <a:pt x="257" y="71"/>
                  <a:pt x="257" y="73"/>
                </a:cubicBezTo>
                <a:cubicBezTo>
                  <a:pt x="257" y="74"/>
                  <a:pt x="257" y="74"/>
                  <a:pt x="257" y="74"/>
                </a:cubicBezTo>
                <a:cubicBezTo>
                  <a:pt x="257" y="74"/>
                  <a:pt x="257" y="74"/>
                  <a:pt x="257" y="74"/>
                </a:cubicBezTo>
                <a:cubicBezTo>
                  <a:pt x="257" y="74"/>
                  <a:pt x="257" y="74"/>
                  <a:pt x="257" y="74"/>
                </a:cubicBezTo>
                <a:cubicBezTo>
                  <a:pt x="257" y="74"/>
                  <a:pt x="257" y="74"/>
                  <a:pt x="257" y="74"/>
                </a:cubicBezTo>
                <a:cubicBezTo>
                  <a:pt x="257" y="74"/>
                  <a:pt x="257" y="74"/>
                  <a:pt x="257" y="75"/>
                </a:cubicBezTo>
                <a:cubicBezTo>
                  <a:pt x="257" y="75"/>
                  <a:pt x="257" y="75"/>
                  <a:pt x="257" y="75"/>
                </a:cubicBezTo>
                <a:cubicBezTo>
                  <a:pt x="257" y="75"/>
                  <a:pt x="257" y="75"/>
                  <a:pt x="257" y="75"/>
                </a:cubicBezTo>
                <a:moveTo>
                  <a:pt x="129" y="97"/>
                </a:moveTo>
                <a:cubicBezTo>
                  <a:pt x="127" y="97"/>
                  <a:pt x="126" y="97"/>
                  <a:pt x="124" y="97"/>
                </a:cubicBezTo>
                <a:cubicBezTo>
                  <a:pt x="152" y="78"/>
                  <a:pt x="152" y="78"/>
                  <a:pt x="152" y="78"/>
                </a:cubicBezTo>
                <a:cubicBezTo>
                  <a:pt x="150" y="89"/>
                  <a:pt x="141" y="97"/>
                  <a:pt x="129" y="97"/>
                </a:cubicBezTo>
                <a:moveTo>
                  <a:pt x="234" y="12"/>
                </a:moveTo>
                <a:cubicBezTo>
                  <a:pt x="26" y="148"/>
                  <a:pt x="26" y="148"/>
                  <a:pt x="26" y="148"/>
                </a:cubicBezTo>
                <a:cubicBezTo>
                  <a:pt x="26" y="148"/>
                  <a:pt x="26" y="148"/>
                  <a:pt x="26" y="148"/>
                </a:cubicBezTo>
                <a:cubicBezTo>
                  <a:pt x="25" y="149"/>
                  <a:pt x="24" y="149"/>
                  <a:pt x="23" y="149"/>
                </a:cubicBezTo>
                <a:cubicBezTo>
                  <a:pt x="20" y="149"/>
                  <a:pt x="17" y="146"/>
                  <a:pt x="17" y="143"/>
                </a:cubicBezTo>
                <a:cubicBezTo>
                  <a:pt x="17" y="141"/>
                  <a:pt x="18" y="139"/>
                  <a:pt x="20" y="138"/>
                </a:cubicBezTo>
                <a:cubicBezTo>
                  <a:pt x="228" y="2"/>
                  <a:pt x="228" y="2"/>
                  <a:pt x="228" y="2"/>
                </a:cubicBezTo>
                <a:cubicBezTo>
                  <a:pt x="228" y="2"/>
                  <a:pt x="228" y="2"/>
                  <a:pt x="228" y="2"/>
                </a:cubicBezTo>
                <a:cubicBezTo>
                  <a:pt x="228" y="2"/>
                  <a:pt x="228" y="2"/>
                  <a:pt x="228" y="2"/>
                </a:cubicBezTo>
                <a:cubicBezTo>
                  <a:pt x="229" y="1"/>
                  <a:pt x="230" y="1"/>
                  <a:pt x="231" y="1"/>
                </a:cubicBezTo>
                <a:cubicBezTo>
                  <a:pt x="234" y="1"/>
                  <a:pt x="237" y="4"/>
                  <a:pt x="237" y="7"/>
                </a:cubicBezTo>
                <a:cubicBezTo>
                  <a:pt x="237" y="9"/>
                  <a:pt x="236" y="11"/>
                  <a:pt x="234" y="12"/>
                </a:cubicBezTo>
                <a:close/>
                <a:moveTo>
                  <a:pt x="129" y="49"/>
                </a:moveTo>
                <a:cubicBezTo>
                  <a:pt x="131" y="49"/>
                  <a:pt x="133" y="49"/>
                  <a:pt x="136" y="50"/>
                </a:cubicBezTo>
                <a:cubicBezTo>
                  <a:pt x="105" y="70"/>
                  <a:pt x="105" y="70"/>
                  <a:pt x="105" y="70"/>
                </a:cubicBezTo>
                <a:cubicBezTo>
                  <a:pt x="107" y="58"/>
                  <a:pt x="117" y="49"/>
                  <a:pt x="129" y="49"/>
                </a:cubicBezTo>
                <a:moveTo>
                  <a:pt x="158" y="35"/>
                </a:moveTo>
                <a:cubicBezTo>
                  <a:pt x="150" y="29"/>
                  <a:pt x="140" y="25"/>
                  <a:pt x="129" y="25"/>
                </a:cubicBezTo>
                <a:cubicBezTo>
                  <a:pt x="102" y="25"/>
                  <a:pt x="81" y="46"/>
                  <a:pt x="81" y="73"/>
                </a:cubicBezTo>
                <a:cubicBezTo>
                  <a:pt x="81" y="77"/>
                  <a:pt x="82" y="81"/>
                  <a:pt x="83" y="85"/>
                </a:cubicBezTo>
                <a:cubicBezTo>
                  <a:pt x="41" y="113"/>
                  <a:pt x="41" y="113"/>
                  <a:pt x="41" y="113"/>
                </a:cubicBezTo>
                <a:cubicBezTo>
                  <a:pt x="39" y="114"/>
                  <a:pt x="39" y="114"/>
                  <a:pt x="39" y="114"/>
                </a:cubicBezTo>
                <a:cubicBezTo>
                  <a:pt x="36" y="113"/>
                  <a:pt x="34" y="111"/>
                  <a:pt x="31" y="109"/>
                </a:cubicBezTo>
                <a:cubicBezTo>
                  <a:pt x="22" y="101"/>
                  <a:pt x="12" y="92"/>
                  <a:pt x="4" y="82"/>
                </a:cubicBezTo>
                <a:cubicBezTo>
                  <a:pt x="0" y="78"/>
                  <a:pt x="0" y="72"/>
                  <a:pt x="4" y="68"/>
                </a:cubicBezTo>
                <a:cubicBezTo>
                  <a:pt x="6" y="65"/>
                  <a:pt x="9" y="62"/>
                  <a:pt x="12" y="59"/>
                </a:cubicBezTo>
                <a:cubicBezTo>
                  <a:pt x="28" y="43"/>
                  <a:pt x="47" y="28"/>
                  <a:pt x="67" y="18"/>
                </a:cubicBezTo>
                <a:cubicBezTo>
                  <a:pt x="79" y="11"/>
                  <a:pt x="93" y="6"/>
                  <a:pt x="107" y="3"/>
                </a:cubicBezTo>
                <a:cubicBezTo>
                  <a:pt x="123" y="0"/>
                  <a:pt x="138" y="0"/>
                  <a:pt x="154" y="4"/>
                </a:cubicBezTo>
                <a:cubicBezTo>
                  <a:pt x="166" y="6"/>
                  <a:pt x="177" y="10"/>
                  <a:pt x="187" y="16"/>
                </a:cubicBezTo>
                <a:cubicBezTo>
                  <a:pt x="185" y="17"/>
                  <a:pt x="185" y="17"/>
                  <a:pt x="185" y="17"/>
                </a:cubicBezTo>
                <a:lnTo>
                  <a:pt x="158" y="35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37" name="Freeform 21">
            <a:extLst>
              <a:ext uri="{FF2B5EF4-FFF2-40B4-BE49-F238E27FC236}">
                <a16:creationId xmlns:a16="http://schemas.microsoft.com/office/drawing/2014/main" id="{ECBA97B5-3F5C-FF65-B545-0E5F91B79ED1}"/>
              </a:ext>
            </a:extLst>
          </p:cNvPr>
          <p:cNvSpPr>
            <a:spLocks noEditPoints="1"/>
          </p:cNvSpPr>
          <p:nvPr/>
        </p:nvSpPr>
        <p:spPr bwMode="auto">
          <a:xfrm>
            <a:off x="7168607" y="5038521"/>
            <a:ext cx="411159" cy="239710"/>
          </a:xfrm>
          <a:custGeom>
            <a:avLst/>
            <a:gdLst/>
            <a:ahLst/>
            <a:cxnLst>
              <a:cxn ang="0">
                <a:pos x="257" y="75"/>
              </a:cxn>
              <a:cxn ang="0">
                <a:pos x="257" y="76"/>
              </a:cxn>
              <a:cxn ang="0">
                <a:pos x="257" y="76"/>
              </a:cxn>
              <a:cxn ang="0">
                <a:pos x="257" y="76"/>
              </a:cxn>
              <a:cxn ang="0">
                <a:pos x="257" y="76"/>
              </a:cxn>
              <a:cxn ang="0">
                <a:pos x="257" y="77"/>
              </a:cxn>
              <a:cxn ang="0">
                <a:pos x="254" y="82"/>
              </a:cxn>
              <a:cxn ang="0">
                <a:pos x="246" y="91"/>
              </a:cxn>
              <a:cxn ang="0">
                <a:pos x="191" y="132"/>
              </a:cxn>
              <a:cxn ang="0">
                <a:pos x="151" y="147"/>
              </a:cxn>
              <a:cxn ang="0">
                <a:pos x="104" y="146"/>
              </a:cxn>
              <a:cxn ang="0">
                <a:pos x="31" y="109"/>
              </a:cxn>
              <a:cxn ang="0">
                <a:pos x="4" y="82"/>
              </a:cxn>
              <a:cxn ang="0">
                <a:pos x="4" y="68"/>
              </a:cxn>
              <a:cxn ang="0">
                <a:pos x="12" y="59"/>
              </a:cxn>
              <a:cxn ang="0">
                <a:pos x="67" y="18"/>
              </a:cxn>
              <a:cxn ang="0">
                <a:pos x="107" y="3"/>
              </a:cxn>
              <a:cxn ang="0">
                <a:pos x="154" y="4"/>
              </a:cxn>
              <a:cxn ang="0">
                <a:pos x="226" y="41"/>
              </a:cxn>
              <a:cxn ang="0">
                <a:pos x="254" y="68"/>
              </a:cxn>
              <a:cxn ang="0">
                <a:pos x="257" y="73"/>
              </a:cxn>
              <a:cxn ang="0">
                <a:pos x="257" y="74"/>
              </a:cxn>
              <a:cxn ang="0">
                <a:pos x="257" y="74"/>
              </a:cxn>
              <a:cxn ang="0">
                <a:pos x="257" y="74"/>
              </a:cxn>
              <a:cxn ang="0">
                <a:pos x="257" y="74"/>
              </a:cxn>
              <a:cxn ang="0">
                <a:pos x="257" y="75"/>
              </a:cxn>
              <a:cxn ang="0">
                <a:pos x="257" y="75"/>
              </a:cxn>
              <a:cxn ang="0">
                <a:pos x="257" y="75"/>
              </a:cxn>
              <a:cxn ang="0">
                <a:pos x="129" y="25"/>
              </a:cxn>
              <a:cxn ang="0">
                <a:pos x="81" y="73"/>
              </a:cxn>
              <a:cxn ang="0">
                <a:pos x="129" y="121"/>
              </a:cxn>
              <a:cxn ang="0">
                <a:pos x="177" y="73"/>
              </a:cxn>
              <a:cxn ang="0">
                <a:pos x="129" y="25"/>
              </a:cxn>
              <a:cxn ang="0">
                <a:pos x="129" y="97"/>
              </a:cxn>
              <a:cxn ang="0">
                <a:pos x="105" y="73"/>
              </a:cxn>
              <a:cxn ang="0">
                <a:pos x="129" y="49"/>
              </a:cxn>
              <a:cxn ang="0">
                <a:pos x="153" y="73"/>
              </a:cxn>
              <a:cxn ang="0">
                <a:pos x="129" y="97"/>
              </a:cxn>
            </a:cxnLst>
            <a:rect l="0" t="0" r="r" b="b"/>
            <a:pathLst>
              <a:path w="257" h="150">
                <a:moveTo>
                  <a:pt x="257" y="75"/>
                </a:moveTo>
                <a:cubicBezTo>
                  <a:pt x="257" y="76"/>
                  <a:pt x="257" y="76"/>
                  <a:pt x="257" y="76"/>
                </a:cubicBezTo>
                <a:cubicBezTo>
                  <a:pt x="257" y="76"/>
                  <a:pt x="257" y="76"/>
                  <a:pt x="257" y="76"/>
                </a:cubicBezTo>
                <a:cubicBezTo>
                  <a:pt x="257" y="76"/>
                  <a:pt x="257" y="76"/>
                  <a:pt x="257" y="76"/>
                </a:cubicBezTo>
                <a:cubicBezTo>
                  <a:pt x="257" y="76"/>
                  <a:pt x="257" y="76"/>
                  <a:pt x="257" y="76"/>
                </a:cubicBezTo>
                <a:cubicBezTo>
                  <a:pt x="257" y="76"/>
                  <a:pt x="257" y="77"/>
                  <a:pt x="257" y="77"/>
                </a:cubicBezTo>
                <a:cubicBezTo>
                  <a:pt x="257" y="79"/>
                  <a:pt x="256" y="80"/>
                  <a:pt x="254" y="82"/>
                </a:cubicBezTo>
                <a:cubicBezTo>
                  <a:pt x="252" y="85"/>
                  <a:pt x="249" y="88"/>
                  <a:pt x="246" y="91"/>
                </a:cubicBezTo>
                <a:cubicBezTo>
                  <a:pt x="230" y="107"/>
                  <a:pt x="211" y="122"/>
                  <a:pt x="191" y="132"/>
                </a:cubicBezTo>
                <a:cubicBezTo>
                  <a:pt x="179" y="139"/>
                  <a:pt x="165" y="144"/>
                  <a:pt x="151" y="147"/>
                </a:cubicBezTo>
                <a:cubicBezTo>
                  <a:pt x="135" y="150"/>
                  <a:pt x="119" y="150"/>
                  <a:pt x="104" y="146"/>
                </a:cubicBezTo>
                <a:cubicBezTo>
                  <a:pt x="77" y="141"/>
                  <a:pt x="53" y="126"/>
                  <a:pt x="31" y="109"/>
                </a:cubicBezTo>
                <a:cubicBezTo>
                  <a:pt x="22" y="101"/>
                  <a:pt x="12" y="92"/>
                  <a:pt x="4" y="82"/>
                </a:cubicBezTo>
                <a:cubicBezTo>
                  <a:pt x="0" y="78"/>
                  <a:pt x="0" y="72"/>
                  <a:pt x="4" y="68"/>
                </a:cubicBezTo>
                <a:cubicBezTo>
                  <a:pt x="6" y="65"/>
                  <a:pt x="9" y="62"/>
                  <a:pt x="12" y="59"/>
                </a:cubicBezTo>
                <a:cubicBezTo>
                  <a:pt x="28" y="43"/>
                  <a:pt x="47" y="28"/>
                  <a:pt x="67" y="18"/>
                </a:cubicBezTo>
                <a:cubicBezTo>
                  <a:pt x="79" y="11"/>
                  <a:pt x="93" y="6"/>
                  <a:pt x="107" y="3"/>
                </a:cubicBezTo>
                <a:cubicBezTo>
                  <a:pt x="123" y="0"/>
                  <a:pt x="138" y="0"/>
                  <a:pt x="154" y="4"/>
                </a:cubicBezTo>
                <a:cubicBezTo>
                  <a:pt x="181" y="9"/>
                  <a:pt x="205" y="24"/>
                  <a:pt x="226" y="41"/>
                </a:cubicBezTo>
                <a:cubicBezTo>
                  <a:pt x="236" y="49"/>
                  <a:pt x="246" y="58"/>
                  <a:pt x="254" y="68"/>
                </a:cubicBezTo>
                <a:cubicBezTo>
                  <a:pt x="256" y="70"/>
                  <a:pt x="257" y="71"/>
                  <a:pt x="257" y="73"/>
                </a:cubicBezTo>
                <a:cubicBezTo>
                  <a:pt x="257" y="74"/>
                  <a:pt x="257" y="74"/>
                  <a:pt x="257" y="74"/>
                </a:cubicBezTo>
                <a:cubicBezTo>
                  <a:pt x="257" y="74"/>
                  <a:pt x="257" y="74"/>
                  <a:pt x="257" y="74"/>
                </a:cubicBezTo>
                <a:cubicBezTo>
                  <a:pt x="257" y="74"/>
                  <a:pt x="257" y="74"/>
                  <a:pt x="257" y="74"/>
                </a:cubicBezTo>
                <a:cubicBezTo>
                  <a:pt x="257" y="74"/>
                  <a:pt x="257" y="74"/>
                  <a:pt x="257" y="74"/>
                </a:cubicBezTo>
                <a:cubicBezTo>
                  <a:pt x="257" y="74"/>
                  <a:pt x="257" y="74"/>
                  <a:pt x="257" y="75"/>
                </a:cubicBezTo>
                <a:cubicBezTo>
                  <a:pt x="257" y="75"/>
                  <a:pt x="257" y="75"/>
                  <a:pt x="257" y="75"/>
                </a:cubicBezTo>
                <a:cubicBezTo>
                  <a:pt x="257" y="75"/>
                  <a:pt x="257" y="75"/>
                  <a:pt x="257" y="75"/>
                </a:cubicBezTo>
                <a:moveTo>
                  <a:pt x="129" y="25"/>
                </a:moveTo>
                <a:cubicBezTo>
                  <a:pt x="102" y="25"/>
                  <a:pt x="81" y="46"/>
                  <a:pt x="81" y="73"/>
                </a:cubicBezTo>
                <a:cubicBezTo>
                  <a:pt x="81" y="100"/>
                  <a:pt x="102" y="121"/>
                  <a:pt x="129" y="121"/>
                </a:cubicBezTo>
                <a:cubicBezTo>
                  <a:pt x="156" y="121"/>
                  <a:pt x="177" y="100"/>
                  <a:pt x="177" y="73"/>
                </a:cubicBezTo>
                <a:cubicBezTo>
                  <a:pt x="177" y="46"/>
                  <a:pt x="156" y="25"/>
                  <a:pt x="129" y="25"/>
                </a:cubicBezTo>
                <a:moveTo>
                  <a:pt x="129" y="97"/>
                </a:moveTo>
                <a:cubicBezTo>
                  <a:pt x="116" y="97"/>
                  <a:pt x="105" y="86"/>
                  <a:pt x="105" y="73"/>
                </a:cubicBezTo>
                <a:cubicBezTo>
                  <a:pt x="105" y="60"/>
                  <a:pt x="116" y="49"/>
                  <a:pt x="129" y="49"/>
                </a:cubicBezTo>
                <a:cubicBezTo>
                  <a:pt x="142" y="49"/>
                  <a:pt x="153" y="60"/>
                  <a:pt x="153" y="73"/>
                </a:cubicBezTo>
                <a:cubicBezTo>
                  <a:pt x="153" y="86"/>
                  <a:pt x="142" y="97"/>
                  <a:pt x="129" y="97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38" name="Freeform 22">
            <a:extLst>
              <a:ext uri="{FF2B5EF4-FFF2-40B4-BE49-F238E27FC236}">
                <a16:creationId xmlns:a16="http://schemas.microsoft.com/office/drawing/2014/main" id="{7832AB64-32BC-E796-0148-C28C640F27BB}"/>
              </a:ext>
            </a:extLst>
          </p:cNvPr>
          <p:cNvSpPr>
            <a:spLocks noEditPoints="1"/>
          </p:cNvSpPr>
          <p:nvPr/>
        </p:nvSpPr>
        <p:spPr bwMode="auto">
          <a:xfrm>
            <a:off x="6455827" y="4971846"/>
            <a:ext cx="407984" cy="379409"/>
          </a:xfrm>
          <a:custGeom>
            <a:avLst/>
            <a:gdLst/>
            <a:ahLst/>
            <a:cxnLst>
              <a:cxn ang="0">
                <a:pos x="210" y="238"/>
              </a:cxn>
              <a:cxn ang="0">
                <a:pos x="199" y="226"/>
              </a:cxn>
              <a:cxn ang="0">
                <a:pos x="240" y="119"/>
              </a:cxn>
              <a:cxn ang="0">
                <a:pos x="199" y="12"/>
              </a:cxn>
              <a:cxn ang="0">
                <a:pos x="210" y="0"/>
              </a:cxn>
              <a:cxn ang="0">
                <a:pos x="256" y="119"/>
              </a:cxn>
              <a:cxn ang="0">
                <a:pos x="210" y="238"/>
              </a:cxn>
              <a:cxn ang="0">
                <a:pos x="179" y="206"/>
              </a:cxn>
              <a:cxn ang="0">
                <a:pos x="167" y="195"/>
              </a:cxn>
              <a:cxn ang="0">
                <a:pos x="196" y="119"/>
              </a:cxn>
              <a:cxn ang="0">
                <a:pos x="167" y="43"/>
              </a:cxn>
              <a:cxn ang="0">
                <a:pos x="179" y="32"/>
              </a:cxn>
              <a:cxn ang="0">
                <a:pos x="212" y="119"/>
              </a:cxn>
              <a:cxn ang="0">
                <a:pos x="179" y="206"/>
              </a:cxn>
              <a:cxn ang="0">
                <a:pos x="148" y="175"/>
              </a:cxn>
              <a:cxn ang="0">
                <a:pos x="136" y="164"/>
              </a:cxn>
              <a:cxn ang="0">
                <a:pos x="152" y="119"/>
              </a:cxn>
              <a:cxn ang="0">
                <a:pos x="136" y="74"/>
              </a:cxn>
              <a:cxn ang="0">
                <a:pos x="148" y="63"/>
              </a:cxn>
              <a:cxn ang="0">
                <a:pos x="168" y="119"/>
              </a:cxn>
              <a:cxn ang="0">
                <a:pos x="148" y="175"/>
              </a:cxn>
              <a:cxn ang="0">
                <a:pos x="100" y="183"/>
              </a:cxn>
              <a:cxn ang="0">
                <a:pos x="93" y="181"/>
              </a:cxn>
              <a:cxn ang="0">
                <a:pos x="93" y="181"/>
              </a:cxn>
              <a:cxn ang="0">
                <a:pos x="52" y="151"/>
              </a:cxn>
              <a:cxn ang="0">
                <a:pos x="12" y="151"/>
              </a:cxn>
              <a:cxn ang="0">
                <a:pos x="0" y="139"/>
              </a:cxn>
              <a:cxn ang="0">
                <a:pos x="0" y="99"/>
              </a:cxn>
              <a:cxn ang="0">
                <a:pos x="12" y="87"/>
              </a:cxn>
              <a:cxn ang="0">
                <a:pos x="12" y="87"/>
              </a:cxn>
              <a:cxn ang="0">
                <a:pos x="52" y="87"/>
              </a:cxn>
              <a:cxn ang="0">
                <a:pos x="92" y="54"/>
              </a:cxn>
              <a:cxn ang="0">
                <a:pos x="92" y="54"/>
              </a:cxn>
              <a:cxn ang="0">
                <a:pos x="100" y="51"/>
              </a:cxn>
              <a:cxn ang="0">
                <a:pos x="112" y="63"/>
              </a:cxn>
              <a:cxn ang="0">
                <a:pos x="112" y="99"/>
              </a:cxn>
              <a:cxn ang="0">
                <a:pos x="112" y="127"/>
              </a:cxn>
              <a:cxn ang="0">
                <a:pos x="112" y="139"/>
              </a:cxn>
              <a:cxn ang="0">
                <a:pos x="112" y="151"/>
              </a:cxn>
              <a:cxn ang="0">
                <a:pos x="112" y="171"/>
              </a:cxn>
              <a:cxn ang="0">
                <a:pos x="100" y="183"/>
              </a:cxn>
            </a:cxnLst>
            <a:rect l="0" t="0" r="r" b="b"/>
            <a:pathLst>
              <a:path w="256" h="238">
                <a:moveTo>
                  <a:pt x="210" y="238"/>
                </a:moveTo>
                <a:cubicBezTo>
                  <a:pt x="199" y="226"/>
                  <a:pt x="199" y="226"/>
                  <a:pt x="199" y="226"/>
                </a:cubicBezTo>
                <a:cubicBezTo>
                  <a:pt x="224" y="198"/>
                  <a:pt x="240" y="160"/>
                  <a:pt x="240" y="119"/>
                </a:cubicBezTo>
                <a:cubicBezTo>
                  <a:pt x="240" y="78"/>
                  <a:pt x="224" y="40"/>
                  <a:pt x="199" y="12"/>
                </a:cubicBezTo>
                <a:cubicBezTo>
                  <a:pt x="210" y="0"/>
                  <a:pt x="210" y="0"/>
                  <a:pt x="210" y="0"/>
                </a:cubicBezTo>
                <a:cubicBezTo>
                  <a:pt x="239" y="32"/>
                  <a:pt x="256" y="73"/>
                  <a:pt x="256" y="119"/>
                </a:cubicBezTo>
                <a:cubicBezTo>
                  <a:pt x="256" y="165"/>
                  <a:pt x="239" y="206"/>
                  <a:pt x="210" y="238"/>
                </a:cubicBezTo>
                <a:moveTo>
                  <a:pt x="179" y="206"/>
                </a:moveTo>
                <a:cubicBezTo>
                  <a:pt x="167" y="195"/>
                  <a:pt x="167" y="195"/>
                  <a:pt x="167" y="195"/>
                </a:cubicBezTo>
                <a:cubicBezTo>
                  <a:pt x="185" y="175"/>
                  <a:pt x="196" y="148"/>
                  <a:pt x="196" y="119"/>
                </a:cubicBezTo>
                <a:cubicBezTo>
                  <a:pt x="196" y="90"/>
                  <a:pt x="185" y="63"/>
                  <a:pt x="167" y="43"/>
                </a:cubicBezTo>
                <a:cubicBezTo>
                  <a:pt x="179" y="32"/>
                  <a:pt x="179" y="32"/>
                  <a:pt x="179" y="32"/>
                </a:cubicBezTo>
                <a:cubicBezTo>
                  <a:pt x="199" y="55"/>
                  <a:pt x="212" y="85"/>
                  <a:pt x="212" y="119"/>
                </a:cubicBezTo>
                <a:cubicBezTo>
                  <a:pt x="212" y="153"/>
                  <a:pt x="199" y="183"/>
                  <a:pt x="179" y="206"/>
                </a:cubicBezTo>
                <a:moveTo>
                  <a:pt x="148" y="175"/>
                </a:moveTo>
                <a:cubicBezTo>
                  <a:pt x="136" y="164"/>
                  <a:pt x="136" y="164"/>
                  <a:pt x="136" y="164"/>
                </a:cubicBezTo>
                <a:cubicBezTo>
                  <a:pt x="146" y="152"/>
                  <a:pt x="152" y="136"/>
                  <a:pt x="152" y="119"/>
                </a:cubicBezTo>
                <a:cubicBezTo>
                  <a:pt x="152" y="102"/>
                  <a:pt x="146" y="86"/>
                  <a:pt x="136" y="74"/>
                </a:cubicBezTo>
                <a:cubicBezTo>
                  <a:pt x="148" y="63"/>
                  <a:pt x="148" y="63"/>
                  <a:pt x="148" y="63"/>
                </a:cubicBezTo>
                <a:cubicBezTo>
                  <a:pt x="160" y="78"/>
                  <a:pt x="168" y="98"/>
                  <a:pt x="168" y="119"/>
                </a:cubicBezTo>
                <a:cubicBezTo>
                  <a:pt x="168" y="140"/>
                  <a:pt x="160" y="160"/>
                  <a:pt x="148" y="175"/>
                </a:cubicBezTo>
                <a:moveTo>
                  <a:pt x="100" y="183"/>
                </a:moveTo>
                <a:cubicBezTo>
                  <a:pt x="97" y="183"/>
                  <a:pt x="95" y="182"/>
                  <a:pt x="93" y="181"/>
                </a:cubicBezTo>
                <a:cubicBezTo>
                  <a:pt x="93" y="181"/>
                  <a:pt x="93" y="181"/>
                  <a:pt x="93" y="181"/>
                </a:cubicBezTo>
                <a:cubicBezTo>
                  <a:pt x="52" y="151"/>
                  <a:pt x="52" y="151"/>
                  <a:pt x="52" y="151"/>
                </a:cubicBezTo>
                <a:cubicBezTo>
                  <a:pt x="12" y="151"/>
                  <a:pt x="12" y="151"/>
                  <a:pt x="12" y="151"/>
                </a:cubicBezTo>
                <a:cubicBezTo>
                  <a:pt x="5" y="151"/>
                  <a:pt x="0" y="146"/>
                  <a:pt x="0" y="139"/>
                </a:cubicBezTo>
                <a:cubicBezTo>
                  <a:pt x="0" y="99"/>
                  <a:pt x="0" y="99"/>
                  <a:pt x="0" y="99"/>
                </a:cubicBezTo>
                <a:cubicBezTo>
                  <a:pt x="0" y="92"/>
                  <a:pt x="5" y="87"/>
                  <a:pt x="12" y="87"/>
                </a:cubicBezTo>
                <a:cubicBezTo>
                  <a:pt x="12" y="87"/>
                  <a:pt x="12" y="87"/>
                  <a:pt x="12" y="87"/>
                </a:cubicBezTo>
                <a:cubicBezTo>
                  <a:pt x="52" y="87"/>
                  <a:pt x="52" y="87"/>
                  <a:pt x="52" y="87"/>
                </a:cubicBezTo>
                <a:cubicBezTo>
                  <a:pt x="92" y="54"/>
                  <a:pt x="92" y="54"/>
                  <a:pt x="92" y="54"/>
                </a:cubicBezTo>
                <a:cubicBezTo>
                  <a:pt x="92" y="54"/>
                  <a:pt x="92" y="54"/>
                  <a:pt x="92" y="54"/>
                </a:cubicBezTo>
                <a:cubicBezTo>
                  <a:pt x="95" y="52"/>
                  <a:pt x="97" y="51"/>
                  <a:pt x="100" y="51"/>
                </a:cubicBezTo>
                <a:cubicBezTo>
                  <a:pt x="107" y="51"/>
                  <a:pt x="112" y="56"/>
                  <a:pt x="112" y="63"/>
                </a:cubicBezTo>
                <a:cubicBezTo>
                  <a:pt x="112" y="99"/>
                  <a:pt x="112" y="99"/>
                  <a:pt x="112" y="99"/>
                </a:cubicBezTo>
                <a:cubicBezTo>
                  <a:pt x="112" y="127"/>
                  <a:pt x="112" y="127"/>
                  <a:pt x="112" y="127"/>
                </a:cubicBezTo>
                <a:cubicBezTo>
                  <a:pt x="112" y="139"/>
                  <a:pt x="112" y="139"/>
                  <a:pt x="112" y="139"/>
                </a:cubicBezTo>
                <a:cubicBezTo>
                  <a:pt x="112" y="151"/>
                  <a:pt x="112" y="151"/>
                  <a:pt x="112" y="151"/>
                </a:cubicBezTo>
                <a:cubicBezTo>
                  <a:pt x="112" y="171"/>
                  <a:pt x="112" y="171"/>
                  <a:pt x="112" y="171"/>
                </a:cubicBezTo>
                <a:cubicBezTo>
                  <a:pt x="112" y="178"/>
                  <a:pt x="107" y="183"/>
                  <a:pt x="100" y="183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39" name="Freeform 23">
            <a:extLst>
              <a:ext uri="{FF2B5EF4-FFF2-40B4-BE49-F238E27FC236}">
                <a16:creationId xmlns:a16="http://schemas.microsoft.com/office/drawing/2014/main" id="{3E382B9B-F9BB-DD96-BDCF-66E404942A3A}"/>
              </a:ext>
            </a:extLst>
          </p:cNvPr>
          <p:cNvSpPr>
            <a:spLocks noEditPoints="1"/>
          </p:cNvSpPr>
          <p:nvPr/>
        </p:nvSpPr>
        <p:spPr bwMode="auto">
          <a:xfrm>
            <a:off x="5739870" y="5022645"/>
            <a:ext cx="338135" cy="277810"/>
          </a:xfrm>
          <a:custGeom>
            <a:avLst/>
            <a:gdLst/>
            <a:ahLst/>
            <a:cxnLst>
              <a:cxn ang="0">
                <a:pos x="179" y="174"/>
              </a:cxn>
              <a:cxn ang="0">
                <a:pos x="167" y="163"/>
              </a:cxn>
              <a:cxn ang="0">
                <a:pos x="196" y="87"/>
              </a:cxn>
              <a:cxn ang="0">
                <a:pos x="167" y="11"/>
              </a:cxn>
              <a:cxn ang="0">
                <a:pos x="179" y="0"/>
              </a:cxn>
              <a:cxn ang="0">
                <a:pos x="212" y="87"/>
              </a:cxn>
              <a:cxn ang="0">
                <a:pos x="179" y="174"/>
              </a:cxn>
              <a:cxn ang="0">
                <a:pos x="148" y="143"/>
              </a:cxn>
              <a:cxn ang="0">
                <a:pos x="136" y="132"/>
              </a:cxn>
              <a:cxn ang="0">
                <a:pos x="152" y="87"/>
              </a:cxn>
              <a:cxn ang="0">
                <a:pos x="136" y="42"/>
              </a:cxn>
              <a:cxn ang="0">
                <a:pos x="148" y="31"/>
              </a:cxn>
              <a:cxn ang="0">
                <a:pos x="168" y="87"/>
              </a:cxn>
              <a:cxn ang="0">
                <a:pos x="148" y="143"/>
              </a:cxn>
              <a:cxn ang="0">
                <a:pos x="100" y="151"/>
              </a:cxn>
              <a:cxn ang="0">
                <a:pos x="93" y="149"/>
              </a:cxn>
              <a:cxn ang="0">
                <a:pos x="93" y="149"/>
              </a:cxn>
              <a:cxn ang="0">
                <a:pos x="52" y="119"/>
              </a:cxn>
              <a:cxn ang="0">
                <a:pos x="12" y="119"/>
              </a:cxn>
              <a:cxn ang="0">
                <a:pos x="0" y="107"/>
              </a:cxn>
              <a:cxn ang="0">
                <a:pos x="0" y="67"/>
              </a:cxn>
              <a:cxn ang="0">
                <a:pos x="12" y="55"/>
              </a:cxn>
              <a:cxn ang="0">
                <a:pos x="12" y="55"/>
              </a:cxn>
              <a:cxn ang="0">
                <a:pos x="52" y="55"/>
              </a:cxn>
              <a:cxn ang="0">
                <a:pos x="92" y="22"/>
              </a:cxn>
              <a:cxn ang="0">
                <a:pos x="92" y="22"/>
              </a:cxn>
              <a:cxn ang="0">
                <a:pos x="100" y="19"/>
              </a:cxn>
              <a:cxn ang="0">
                <a:pos x="112" y="31"/>
              </a:cxn>
              <a:cxn ang="0">
                <a:pos x="112" y="67"/>
              </a:cxn>
              <a:cxn ang="0">
                <a:pos x="112" y="95"/>
              </a:cxn>
              <a:cxn ang="0">
                <a:pos x="112" y="107"/>
              </a:cxn>
              <a:cxn ang="0">
                <a:pos x="112" y="119"/>
              </a:cxn>
              <a:cxn ang="0">
                <a:pos x="112" y="139"/>
              </a:cxn>
              <a:cxn ang="0">
                <a:pos x="100" y="151"/>
              </a:cxn>
            </a:cxnLst>
            <a:rect l="0" t="0" r="r" b="b"/>
            <a:pathLst>
              <a:path w="212" h="174">
                <a:moveTo>
                  <a:pt x="179" y="174"/>
                </a:moveTo>
                <a:cubicBezTo>
                  <a:pt x="167" y="163"/>
                  <a:pt x="167" y="163"/>
                  <a:pt x="167" y="163"/>
                </a:cubicBezTo>
                <a:cubicBezTo>
                  <a:pt x="185" y="143"/>
                  <a:pt x="196" y="116"/>
                  <a:pt x="196" y="87"/>
                </a:cubicBezTo>
                <a:cubicBezTo>
                  <a:pt x="196" y="58"/>
                  <a:pt x="185" y="31"/>
                  <a:pt x="167" y="11"/>
                </a:cubicBezTo>
                <a:cubicBezTo>
                  <a:pt x="179" y="0"/>
                  <a:pt x="179" y="0"/>
                  <a:pt x="179" y="0"/>
                </a:cubicBezTo>
                <a:cubicBezTo>
                  <a:pt x="199" y="23"/>
                  <a:pt x="212" y="53"/>
                  <a:pt x="212" y="87"/>
                </a:cubicBezTo>
                <a:cubicBezTo>
                  <a:pt x="212" y="121"/>
                  <a:pt x="199" y="151"/>
                  <a:pt x="179" y="174"/>
                </a:cubicBezTo>
                <a:moveTo>
                  <a:pt x="148" y="143"/>
                </a:moveTo>
                <a:cubicBezTo>
                  <a:pt x="136" y="132"/>
                  <a:pt x="136" y="132"/>
                  <a:pt x="136" y="132"/>
                </a:cubicBezTo>
                <a:cubicBezTo>
                  <a:pt x="146" y="120"/>
                  <a:pt x="152" y="104"/>
                  <a:pt x="152" y="87"/>
                </a:cubicBezTo>
                <a:cubicBezTo>
                  <a:pt x="152" y="70"/>
                  <a:pt x="146" y="54"/>
                  <a:pt x="136" y="42"/>
                </a:cubicBezTo>
                <a:cubicBezTo>
                  <a:pt x="148" y="31"/>
                  <a:pt x="148" y="31"/>
                  <a:pt x="148" y="31"/>
                </a:cubicBezTo>
                <a:cubicBezTo>
                  <a:pt x="160" y="46"/>
                  <a:pt x="168" y="66"/>
                  <a:pt x="168" y="87"/>
                </a:cubicBezTo>
                <a:cubicBezTo>
                  <a:pt x="168" y="108"/>
                  <a:pt x="160" y="128"/>
                  <a:pt x="148" y="143"/>
                </a:cubicBezTo>
                <a:moveTo>
                  <a:pt x="100" y="151"/>
                </a:moveTo>
                <a:cubicBezTo>
                  <a:pt x="97" y="151"/>
                  <a:pt x="95" y="150"/>
                  <a:pt x="93" y="149"/>
                </a:cubicBezTo>
                <a:cubicBezTo>
                  <a:pt x="93" y="149"/>
                  <a:pt x="93" y="149"/>
                  <a:pt x="93" y="149"/>
                </a:cubicBezTo>
                <a:cubicBezTo>
                  <a:pt x="52" y="119"/>
                  <a:pt x="52" y="119"/>
                  <a:pt x="52" y="119"/>
                </a:cubicBezTo>
                <a:cubicBezTo>
                  <a:pt x="12" y="119"/>
                  <a:pt x="12" y="119"/>
                  <a:pt x="12" y="119"/>
                </a:cubicBezTo>
                <a:cubicBezTo>
                  <a:pt x="5" y="119"/>
                  <a:pt x="0" y="114"/>
                  <a:pt x="0" y="107"/>
                </a:cubicBezTo>
                <a:cubicBezTo>
                  <a:pt x="0" y="67"/>
                  <a:pt x="0" y="67"/>
                  <a:pt x="0" y="67"/>
                </a:cubicBezTo>
                <a:cubicBezTo>
                  <a:pt x="0" y="60"/>
                  <a:pt x="5" y="55"/>
                  <a:pt x="12" y="55"/>
                </a:cubicBezTo>
                <a:cubicBezTo>
                  <a:pt x="12" y="55"/>
                  <a:pt x="12" y="55"/>
                  <a:pt x="12" y="55"/>
                </a:cubicBezTo>
                <a:cubicBezTo>
                  <a:pt x="52" y="55"/>
                  <a:pt x="52" y="55"/>
                  <a:pt x="52" y="55"/>
                </a:cubicBezTo>
                <a:cubicBezTo>
                  <a:pt x="92" y="22"/>
                  <a:pt x="92" y="22"/>
                  <a:pt x="92" y="22"/>
                </a:cubicBezTo>
                <a:cubicBezTo>
                  <a:pt x="92" y="22"/>
                  <a:pt x="92" y="22"/>
                  <a:pt x="92" y="22"/>
                </a:cubicBezTo>
                <a:cubicBezTo>
                  <a:pt x="95" y="20"/>
                  <a:pt x="97" y="19"/>
                  <a:pt x="100" y="19"/>
                </a:cubicBezTo>
                <a:cubicBezTo>
                  <a:pt x="107" y="19"/>
                  <a:pt x="112" y="24"/>
                  <a:pt x="112" y="31"/>
                </a:cubicBezTo>
                <a:cubicBezTo>
                  <a:pt x="112" y="67"/>
                  <a:pt x="112" y="67"/>
                  <a:pt x="112" y="67"/>
                </a:cubicBezTo>
                <a:cubicBezTo>
                  <a:pt x="112" y="95"/>
                  <a:pt x="112" y="95"/>
                  <a:pt x="112" y="95"/>
                </a:cubicBezTo>
                <a:cubicBezTo>
                  <a:pt x="112" y="107"/>
                  <a:pt x="112" y="107"/>
                  <a:pt x="112" y="107"/>
                </a:cubicBezTo>
                <a:cubicBezTo>
                  <a:pt x="112" y="119"/>
                  <a:pt x="112" y="119"/>
                  <a:pt x="112" y="119"/>
                </a:cubicBezTo>
                <a:cubicBezTo>
                  <a:pt x="112" y="139"/>
                  <a:pt x="112" y="139"/>
                  <a:pt x="112" y="139"/>
                </a:cubicBezTo>
                <a:cubicBezTo>
                  <a:pt x="112" y="146"/>
                  <a:pt x="107" y="151"/>
                  <a:pt x="100" y="151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40" name="Freeform 24">
            <a:extLst>
              <a:ext uri="{FF2B5EF4-FFF2-40B4-BE49-F238E27FC236}">
                <a16:creationId xmlns:a16="http://schemas.microsoft.com/office/drawing/2014/main" id="{F8633FA5-A979-55BB-3DEE-CF7C2ABE7045}"/>
              </a:ext>
            </a:extLst>
          </p:cNvPr>
          <p:cNvSpPr>
            <a:spLocks noEditPoints="1"/>
          </p:cNvSpPr>
          <p:nvPr/>
        </p:nvSpPr>
        <p:spPr bwMode="auto">
          <a:xfrm>
            <a:off x="5023917" y="5052808"/>
            <a:ext cx="268285" cy="211136"/>
          </a:xfrm>
          <a:custGeom>
            <a:avLst/>
            <a:gdLst/>
            <a:ahLst/>
            <a:cxnLst>
              <a:cxn ang="0">
                <a:pos x="148" y="124"/>
              </a:cxn>
              <a:cxn ang="0">
                <a:pos x="136" y="113"/>
              </a:cxn>
              <a:cxn ang="0">
                <a:pos x="152" y="68"/>
              </a:cxn>
              <a:cxn ang="0">
                <a:pos x="136" y="23"/>
              </a:cxn>
              <a:cxn ang="0">
                <a:pos x="148" y="12"/>
              </a:cxn>
              <a:cxn ang="0">
                <a:pos x="168" y="68"/>
              </a:cxn>
              <a:cxn ang="0">
                <a:pos x="148" y="124"/>
              </a:cxn>
              <a:cxn ang="0">
                <a:pos x="100" y="132"/>
              </a:cxn>
              <a:cxn ang="0">
                <a:pos x="93" y="130"/>
              </a:cxn>
              <a:cxn ang="0">
                <a:pos x="93" y="130"/>
              </a:cxn>
              <a:cxn ang="0">
                <a:pos x="52" y="100"/>
              </a:cxn>
              <a:cxn ang="0">
                <a:pos x="12" y="100"/>
              </a:cxn>
              <a:cxn ang="0">
                <a:pos x="0" y="88"/>
              </a:cxn>
              <a:cxn ang="0">
                <a:pos x="0" y="48"/>
              </a:cxn>
              <a:cxn ang="0">
                <a:pos x="12" y="36"/>
              </a:cxn>
              <a:cxn ang="0">
                <a:pos x="12" y="36"/>
              </a:cxn>
              <a:cxn ang="0">
                <a:pos x="52" y="36"/>
              </a:cxn>
              <a:cxn ang="0">
                <a:pos x="92" y="3"/>
              </a:cxn>
              <a:cxn ang="0">
                <a:pos x="92" y="3"/>
              </a:cxn>
              <a:cxn ang="0">
                <a:pos x="100" y="0"/>
              </a:cxn>
              <a:cxn ang="0">
                <a:pos x="112" y="12"/>
              </a:cxn>
              <a:cxn ang="0">
                <a:pos x="112" y="48"/>
              </a:cxn>
              <a:cxn ang="0">
                <a:pos x="112" y="76"/>
              </a:cxn>
              <a:cxn ang="0">
                <a:pos x="112" y="88"/>
              </a:cxn>
              <a:cxn ang="0">
                <a:pos x="112" y="100"/>
              </a:cxn>
              <a:cxn ang="0">
                <a:pos x="112" y="120"/>
              </a:cxn>
              <a:cxn ang="0">
                <a:pos x="100" y="132"/>
              </a:cxn>
            </a:cxnLst>
            <a:rect l="0" t="0" r="r" b="b"/>
            <a:pathLst>
              <a:path w="168" h="132">
                <a:moveTo>
                  <a:pt x="148" y="124"/>
                </a:moveTo>
                <a:cubicBezTo>
                  <a:pt x="136" y="113"/>
                  <a:pt x="136" y="113"/>
                  <a:pt x="136" y="113"/>
                </a:cubicBezTo>
                <a:cubicBezTo>
                  <a:pt x="146" y="101"/>
                  <a:pt x="152" y="85"/>
                  <a:pt x="152" y="68"/>
                </a:cubicBezTo>
                <a:cubicBezTo>
                  <a:pt x="152" y="51"/>
                  <a:pt x="146" y="35"/>
                  <a:pt x="136" y="23"/>
                </a:cubicBezTo>
                <a:cubicBezTo>
                  <a:pt x="148" y="12"/>
                  <a:pt x="148" y="12"/>
                  <a:pt x="148" y="12"/>
                </a:cubicBezTo>
                <a:cubicBezTo>
                  <a:pt x="160" y="27"/>
                  <a:pt x="168" y="47"/>
                  <a:pt x="168" y="68"/>
                </a:cubicBezTo>
                <a:cubicBezTo>
                  <a:pt x="168" y="89"/>
                  <a:pt x="160" y="109"/>
                  <a:pt x="148" y="124"/>
                </a:cubicBezTo>
                <a:moveTo>
                  <a:pt x="100" y="132"/>
                </a:moveTo>
                <a:cubicBezTo>
                  <a:pt x="97" y="132"/>
                  <a:pt x="95" y="131"/>
                  <a:pt x="93" y="130"/>
                </a:cubicBezTo>
                <a:cubicBezTo>
                  <a:pt x="93" y="130"/>
                  <a:pt x="93" y="130"/>
                  <a:pt x="93" y="13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12" y="100"/>
                  <a:pt x="12" y="100"/>
                  <a:pt x="12" y="100"/>
                </a:cubicBezTo>
                <a:cubicBezTo>
                  <a:pt x="5" y="100"/>
                  <a:pt x="0" y="95"/>
                  <a:pt x="0" y="88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41"/>
                  <a:pt x="5" y="36"/>
                  <a:pt x="12" y="36"/>
                </a:cubicBezTo>
                <a:cubicBezTo>
                  <a:pt x="12" y="36"/>
                  <a:pt x="12" y="36"/>
                  <a:pt x="12" y="36"/>
                </a:cubicBezTo>
                <a:cubicBezTo>
                  <a:pt x="52" y="36"/>
                  <a:pt x="52" y="36"/>
                  <a:pt x="52" y="36"/>
                </a:cubicBezTo>
                <a:cubicBezTo>
                  <a:pt x="92" y="3"/>
                  <a:pt x="92" y="3"/>
                  <a:pt x="92" y="3"/>
                </a:cubicBezTo>
                <a:cubicBezTo>
                  <a:pt x="92" y="3"/>
                  <a:pt x="92" y="3"/>
                  <a:pt x="92" y="3"/>
                </a:cubicBezTo>
                <a:cubicBezTo>
                  <a:pt x="95" y="1"/>
                  <a:pt x="97" y="0"/>
                  <a:pt x="100" y="0"/>
                </a:cubicBezTo>
                <a:cubicBezTo>
                  <a:pt x="107" y="0"/>
                  <a:pt x="112" y="5"/>
                  <a:pt x="112" y="12"/>
                </a:cubicBezTo>
                <a:cubicBezTo>
                  <a:pt x="112" y="48"/>
                  <a:pt x="112" y="48"/>
                  <a:pt x="112" y="48"/>
                </a:cubicBezTo>
                <a:cubicBezTo>
                  <a:pt x="112" y="76"/>
                  <a:pt x="112" y="76"/>
                  <a:pt x="112" y="76"/>
                </a:cubicBezTo>
                <a:cubicBezTo>
                  <a:pt x="112" y="88"/>
                  <a:pt x="112" y="88"/>
                  <a:pt x="112" y="88"/>
                </a:cubicBezTo>
                <a:cubicBezTo>
                  <a:pt x="112" y="100"/>
                  <a:pt x="112" y="100"/>
                  <a:pt x="112" y="100"/>
                </a:cubicBezTo>
                <a:cubicBezTo>
                  <a:pt x="112" y="120"/>
                  <a:pt x="112" y="120"/>
                  <a:pt x="112" y="120"/>
                </a:cubicBezTo>
                <a:cubicBezTo>
                  <a:pt x="112" y="127"/>
                  <a:pt x="107" y="132"/>
                  <a:pt x="100" y="132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41" name="Freeform 25">
            <a:extLst>
              <a:ext uri="{FF2B5EF4-FFF2-40B4-BE49-F238E27FC236}">
                <a16:creationId xmlns:a16="http://schemas.microsoft.com/office/drawing/2014/main" id="{DE4BB065-180B-580B-4191-8F1B9BE05D45}"/>
              </a:ext>
            </a:extLst>
          </p:cNvPr>
          <p:cNvSpPr>
            <a:spLocks noEditPoints="1"/>
          </p:cNvSpPr>
          <p:nvPr/>
        </p:nvSpPr>
        <p:spPr bwMode="auto">
          <a:xfrm>
            <a:off x="4347647" y="5052808"/>
            <a:ext cx="331785" cy="211136"/>
          </a:xfrm>
          <a:custGeom>
            <a:avLst/>
            <a:gdLst/>
            <a:ahLst/>
            <a:cxnLst>
              <a:cxn ang="0">
                <a:pos x="204" y="52"/>
              </a:cxn>
              <a:cxn ang="0">
                <a:pos x="189" y="68"/>
              </a:cxn>
              <a:cxn ang="0">
                <a:pos x="204" y="84"/>
              </a:cxn>
              <a:cxn ang="0">
                <a:pos x="208" y="92"/>
              </a:cxn>
              <a:cxn ang="0">
                <a:pos x="196" y="104"/>
              </a:cxn>
              <a:cxn ang="0">
                <a:pos x="188" y="100"/>
              </a:cxn>
              <a:cxn ang="0">
                <a:pos x="172" y="85"/>
              </a:cxn>
              <a:cxn ang="0">
                <a:pos x="156" y="100"/>
              </a:cxn>
              <a:cxn ang="0">
                <a:pos x="148" y="104"/>
              </a:cxn>
              <a:cxn ang="0">
                <a:pos x="136" y="92"/>
              </a:cxn>
              <a:cxn ang="0">
                <a:pos x="140" y="84"/>
              </a:cxn>
              <a:cxn ang="0">
                <a:pos x="155" y="68"/>
              </a:cxn>
              <a:cxn ang="0">
                <a:pos x="140" y="52"/>
              </a:cxn>
              <a:cxn ang="0">
                <a:pos x="136" y="44"/>
              </a:cxn>
              <a:cxn ang="0">
                <a:pos x="148" y="32"/>
              </a:cxn>
              <a:cxn ang="0">
                <a:pos x="156" y="36"/>
              </a:cxn>
              <a:cxn ang="0">
                <a:pos x="172" y="51"/>
              </a:cxn>
              <a:cxn ang="0">
                <a:pos x="188" y="36"/>
              </a:cxn>
              <a:cxn ang="0">
                <a:pos x="196" y="32"/>
              </a:cxn>
              <a:cxn ang="0">
                <a:pos x="208" y="44"/>
              </a:cxn>
              <a:cxn ang="0">
                <a:pos x="204" y="52"/>
              </a:cxn>
              <a:cxn ang="0">
                <a:pos x="100" y="132"/>
              </a:cxn>
              <a:cxn ang="0">
                <a:pos x="93" y="130"/>
              </a:cxn>
              <a:cxn ang="0">
                <a:pos x="93" y="130"/>
              </a:cxn>
              <a:cxn ang="0">
                <a:pos x="52" y="100"/>
              </a:cxn>
              <a:cxn ang="0">
                <a:pos x="12" y="100"/>
              </a:cxn>
              <a:cxn ang="0">
                <a:pos x="0" y="88"/>
              </a:cxn>
              <a:cxn ang="0">
                <a:pos x="0" y="48"/>
              </a:cxn>
              <a:cxn ang="0">
                <a:pos x="12" y="36"/>
              </a:cxn>
              <a:cxn ang="0">
                <a:pos x="12" y="36"/>
              </a:cxn>
              <a:cxn ang="0">
                <a:pos x="52" y="36"/>
              </a:cxn>
              <a:cxn ang="0">
                <a:pos x="92" y="3"/>
              </a:cxn>
              <a:cxn ang="0">
                <a:pos x="92" y="3"/>
              </a:cxn>
              <a:cxn ang="0">
                <a:pos x="100" y="0"/>
              </a:cxn>
              <a:cxn ang="0">
                <a:pos x="112" y="12"/>
              </a:cxn>
              <a:cxn ang="0">
                <a:pos x="112" y="48"/>
              </a:cxn>
              <a:cxn ang="0">
                <a:pos x="112" y="76"/>
              </a:cxn>
              <a:cxn ang="0">
                <a:pos x="112" y="88"/>
              </a:cxn>
              <a:cxn ang="0">
                <a:pos x="112" y="100"/>
              </a:cxn>
              <a:cxn ang="0">
                <a:pos x="112" y="120"/>
              </a:cxn>
              <a:cxn ang="0">
                <a:pos x="100" y="132"/>
              </a:cxn>
            </a:cxnLst>
            <a:rect l="0" t="0" r="r" b="b"/>
            <a:pathLst>
              <a:path w="208" h="132">
                <a:moveTo>
                  <a:pt x="204" y="52"/>
                </a:moveTo>
                <a:cubicBezTo>
                  <a:pt x="189" y="68"/>
                  <a:pt x="189" y="68"/>
                  <a:pt x="189" y="68"/>
                </a:cubicBezTo>
                <a:cubicBezTo>
                  <a:pt x="204" y="84"/>
                  <a:pt x="204" y="84"/>
                  <a:pt x="204" y="84"/>
                </a:cubicBezTo>
                <a:cubicBezTo>
                  <a:pt x="207" y="86"/>
                  <a:pt x="208" y="89"/>
                  <a:pt x="208" y="92"/>
                </a:cubicBezTo>
                <a:cubicBezTo>
                  <a:pt x="208" y="99"/>
                  <a:pt x="203" y="104"/>
                  <a:pt x="196" y="104"/>
                </a:cubicBezTo>
                <a:cubicBezTo>
                  <a:pt x="193" y="104"/>
                  <a:pt x="190" y="103"/>
                  <a:pt x="188" y="100"/>
                </a:cubicBezTo>
                <a:cubicBezTo>
                  <a:pt x="172" y="85"/>
                  <a:pt x="172" y="85"/>
                  <a:pt x="172" y="85"/>
                </a:cubicBezTo>
                <a:cubicBezTo>
                  <a:pt x="156" y="100"/>
                  <a:pt x="156" y="100"/>
                  <a:pt x="156" y="100"/>
                </a:cubicBezTo>
                <a:cubicBezTo>
                  <a:pt x="154" y="103"/>
                  <a:pt x="151" y="104"/>
                  <a:pt x="148" y="104"/>
                </a:cubicBezTo>
                <a:cubicBezTo>
                  <a:pt x="141" y="104"/>
                  <a:pt x="136" y="99"/>
                  <a:pt x="136" y="92"/>
                </a:cubicBezTo>
                <a:cubicBezTo>
                  <a:pt x="136" y="89"/>
                  <a:pt x="137" y="86"/>
                  <a:pt x="140" y="84"/>
                </a:cubicBezTo>
                <a:cubicBezTo>
                  <a:pt x="155" y="68"/>
                  <a:pt x="155" y="68"/>
                  <a:pt x="155" y="68"/>
                </a:cubicBezTo>
                <a:cubicBezTo>
                  <a:pt x="140" y="52"/>
                  <a:pt x="140" y="52"/>
                  <a:pt x="140" y="52"/>
                </a:cubicBezTo>
                <a:cubicBezTo>
                  <a:pt x="137" y="50"/>
                  <a:pt x="136" y="47"/>
                  <a:pt x="136" y="44"/>
                </a:cubicBezTo>
                <a:cubicBezTo>
                  <a:pt x="136" y="37"/>
                  <a:pt x="141" y="32"/>
                  <a:pt x="148" y="32"/>
                </a:cubicBezTo>
                <a:cubicBezTo>
                  <a:pt x="151" y="32"/>
                  <a:pt x="154" y="33"/>
                  <a:pt x="156" y="36"/>
                </a:cubicBezTo>
                <a:cubicBezTo>
                  <a:pt x="172" y="51"/>
                  <a:pt x="172" y="51"/>
                  <a:pt x="172" y="51"/>
                </a:cubicBezTo>
                <a:cubicBezTo>
                  <a:pt x="188" y="36"/>
                  <a:pt x="188" y="36"/>
                  <a:pt x="188" y="36"/>
                </a:cubicBezTo>
                <a:cubicBezTo>
                  <a:pt x="190" y="33"/>
                  <a:pt x="193" y="32"/>
                  <a:pt x="196" y="32"/>
                </a:cubicBezTo>
                <a:cubicBezTo>
                  <a:pt x="203" y="32"/>
                  <a:pt x="208" y="37"/>
                  <a:pt x="208" y="44"/>
                </a:cubicBezTo>
                <a:cubicBezTo>
                  <a:pt x="208" y="47"/>
                  <a:pt x="207" y="50"/>
                  <a:pt x="204" y="52"/>
                </a:cubicBezTo>
                <a:moveTo>
                  <a:pt x="100" y="132"/>
                </a:moveTo>
                <a:cubicBezTo>
                  <a:pt x="97" y="132"/>
                  <a:pt x="95" y="131"/>
                  <a:pt x="93" y="130"/>
                </a:cubicBezTo>
                <a:cubicBezTo>
                  <a:pt x="93" y="130"/>
                  <a:pt x="93" y="130"/>
                  <a:pt x="93" y="13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12" y="100"/>
                  <a:pt x="12" y="100"/>
                  <a:pt x="12" y="100"/>
                </a:cubicBezTo>
                <a:cubicBezTo>
                  <a:pt x="5" y="100"/>
                  <a:pt x="0" y="95"/>
                  <a:pt x="0" y="88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41"/>
                  <a:pt x="5" y="36"/>
                  <a:pt x="12" y="36"/>
                </a:cubicBezTo>
                <a:cubicBezTo>
                  <a:pt x="12" y="36"/>
                  <a:pt x="12" y="36"/>
                  <a:pt x="12" y="36"/>
                </a:cubicBezTo>
                <a:cubicBezTo>
                  <a:pt x="52" y="36"/>
                  <a:pt x="52" y="36"/>
                  <a:pt x="52" y="36"/>
                </a:cubicBezTo>
                <a:cubicBezTo>
                  <a:pt x="92" y="3"/>
                  <a:pt x="92" y="3"/>
                  <a:pt x="92" y="3"/>
                </a:cubicBezTo>
                <a:cubicBezTo>
                  <a:pt x="92" y="3"/>
                  <a:pt x="92" y="3"/>
                  <a:pt x="92" y="3"/>
                </a:cubicBezTo>
                <a:cubicBezTo>
                  <a:pt x="95" y="1"/>
                  <a:pt x="97" y="0"/>
                  <a:pt x="100" y="0"/>
                </a:cubicBezTo>
                <a:cubicBezTo>
                  <a:pt x="107" y="0"/>
                  <a:pt x="112" y="5"/>
                  <a:pt x="112" y="12"/>
                </a:cubicBezTo>
                <a:cubicBezTo>
                  <a:pt x="112" y="48"/>
                  <a:pt x="112" y="48"/>
                  <a:pt x="112" y="48"/>
                </a:cubicBezTo>
                <a:cubicBezTo>
                  <a:pt x="112" y="76"/>
                  <a:pt x="112" y="76"/>
                  <a:pt x="112" y="76"/>
                </a:cubicBezTo>
                <a:cubicBezTo>
                  <a:pt x="112" y="88"/>
                  <a:pt x="112" y="88"/>
                  <a:pt x="112" y="88"/>
                </a:cubicBezTo>
                <a:cubicBezTo>
                  <a:pt x="112" y="100"/>
                  <a:pt x="112" y="100"/>
                  <a:pt x="112" y="100"/>
                </a:cubicBezTo>
                <a:cubicBezTo>
                  <a:pt x="112" y="120"/>
                  <a:pt x="112" y="120"/>
                  <a:pt x="112" y="120"/>
                </a:cubicBezTo>
                <a:cubicBezTo>
                  <a:pt x="112" y="127"/>
                  <a:pt x="107" y="132"/>
                  <a:pt x="100" y="132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42" name="Freeform 26">
            <a:extLst>
              <a:ext uri="{FF2B5EF4-FFF2-40B4-BE49-F238E27FC236}">
                <a16:creationId xmlns:a16="http://schemas.microsoft.com/office/drawing/2014/main" id="{23E3D95A-3727-FFCB-8870-C3CB6305D9CF}"/>
              </a:ext>
            </a:extLst>
          </p:cNvPr>
          <p:cNvSpPr>
            <a:spLocks noEditPoints="1"/>
          </p:cNvSpPr>
          <p:nvPr/>
        </p:nvSpPr>
        <p:spPr bwMode="auto">
          <a:xfrm>
            <a:off x="3631692" y="5052808"/>
            <a:ext cx="333372" cy="211136"/>
          </a:xfrm>
          <a:custGeom>
            <a:avLst/>
            <a:gdLst/>
            <a:ahLst/>
            <a:cxnLst>
              <a:cxn ang="0">
                <a:pos x="196" y="80"/>
              </a:cxn>
              <a:cxn ang="0">
                <a:pos x="148" y="80"/>
              </a:cxn>
              <a:cxn ang="0">
                <a:pos x="136" y="68"/>
              </a:cxn>
              <a:cxn ang="0">
                <a:pos x="148" y="56"/>
              </a:cxn>
              <a:cxn ang="0">
                <a:pos x="196" y="56"/>
              </a:cxn>
              <a:cxn ang="0">
                <a:pos x="208" y="68"/>
              </a:cxn>
              <a:cxn ang="0">
                <a:pos x="196" y="80"/>
              </a:cxn>
              <a:cxn ang="0">
                <a:pos x="100" y="132"/>
              </a:cxn>
              <a:cxn ang="0">
                <a:pos x="93" y="130"/>
              </a:cxn>
              <a:cxn ang="0">
                <a:pos x="93" y="130"/>
              </a:cxn>
              <a:cxn ang="0">
                <a:pos x="52" y="100"/>
              </a:cxn>
              <a:cxn ang="0">
                <a:pos x="12" y="100"/>
              </a:cxn>
              <a:cxn ang="0">
                <a:pos x="0" y="88"/>
              </a:cxn>
              <a:cxn ang="0">
                <a:pos x="0" y="48"/>
              </a:cxn>
              <a:cxn ang="0">
                <a:pos x="12" y="36"/>
              </a:cxn>
              <a:cxn ang="0">
                <a:pos x="12" y="36"/>
              </a:cxn>
              <a:cxn ang="0">
                <a:pos x="52" y="36"/>
              </a:cxn>
              <a:cxn ang="0">
                <a:pos x="92" y="3"/>
              </a:cxn>
              <a:cxn ang="0">
                <a:pos x="92" y="3"/>
              </a:cxn>
              <a:cxn ang="0">
                <a:pos x="100" y="0"/>
              </a:cxn>
              <a:cxn ang="0">
                <a:pos x="112" y="12"/>
              </a:cxn>
              <a:cxn ang="0">
                <a:pos x="112" y="48"/>
              </a:cxn>
              <a:cxn ang="0">
                <a:pos x="112" y="76"/>
              </a:cxn>
              <a:cxn ang="0">
                <a:pos x="112" y="88"/>
              </a:cxn>
              <a:cxn ang="0">
                <a:pos x="112" y="100"/>
              </a:cxn>
              <a:cxn ang="0">
                <a:pos x="112" y="120"/>
              </a:cxn>
              <a:cxn ang="0">
                <a:pos x="100" y="132"/>
              </a:cxn>
            </a:cxnLst>
            <a:rect l="0" t="0" r="r" b="b"/>
            <a:pathLst>
              <a:path w="208" h="132">
                <a:moveTo>
                  <a:pt x="196" y="80"/>
                </a:moveTo>
                <a:cubicBezTo>
                  <a:pt x="148" y="80"/>
                  <a:pt x="148" y="80"/>
                  <a:pt x="148" y="80"/>
                </a:cubicBezTo>
                <a:cubicBezTo>
                  <a:pt x="141" y="80"/>
                  <a:pt x="136" y="75"/>
                  <a:pt x="136" y="68"/>
                </a:cubicBezTo>
                <a:cubicBezTo>
                  <a:pt x="136" y="61"/>
                  <a:pt x="141" y="56"/>
                  <a:pt x="148" y="56"/>
                </a:cubicBezTo>
                <a:cubicBezTo>
                  <a:pt x="196" y="56"/>
                  <a:pt x="196" y="56"/>
                  <a:pt x="196" y="56"/>
                </a:cubicBezTo>
                <a:cubicBezTo>
                  <a:pt x="203" y="56"/>
                  <a:pt x="208" y="61"/>
                  <a:pt x="208" y="68"/>
                </a:cubicBezTo>
                <a:cubicBezTo>
                  <a:pt x="208" y="75"/>
                  <a:pt x="203" y="80"/>
                  <a:pt x="196" y="80"/>
                </a:cubicBezTo>
                <a:moveTo>
                  <a:pt x="100" y="132"/>
                </a:moveTo>
                <a:cubicBezTo>
                  <a:pt x="97" y="132"/>
                  <a:pt x="95" y="131"/>
                  <a:pt x="93" y="130"/>
                </a:cubicBezTo>
                <a:cubicBezTo>
                  <a:pt x="93" y="130"/>
                  <a:pt x="93" y="130"/>
                  <a:pt x="93" y="13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12" y="100"/>
                  <a:pt x="12" y="100"/>
                  <a:pt x="12" y="100"/>
                </a:cubicBezTo>
                <a:cubicBezTo>
                  <a:pt x="5" y="100"/>
                  <a:pt x="0" y="95"/>
                  <a:pt x="0" y="88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41"/>
                  <a:pt x="5" y="36"/>
                  <a:pt x="12" y="36"/>
                </a:cubicBezTo>
                <a:cubicBezTo>
                  <a:pt x="12" y="36"/>
                  <a:pt x="12" y="36"/>
                  <a:pt x="12" y="36"/>
                </a:cubicBezTo>
                <a:cubicBezTo>
                  <a:pt x="52" y="36"/>
                  <a:pt x="52" y="36"/>
                  <a:pt x="52" y="36"/>
                </a:cubicBezTo>
                <a:cubicBezTo>
                  <a:pt x="92" y="3"/>
                  <a:pt x="92" y="3"/>
                  <a:pt x="92" y="3"/>
                </a:cubicBezTo>
                <a:cubicBezTo>
                  <a:pt x="92" y="3"/>
                  <a:pt x="92" y="3"/>
                  <a:pt x="92" y="3"/>
                </a:cubicBezTo>
                <a:cubicBezTo>
                  <a:pt x="95" y="1"/>
                  <a:pt x="97" y="0"/>
                  <a:pt x="100" y="0"/>
                </a:cubicBezTo>
                <a:cubicBezTo>
                  <a:pt x="107" y="0"/>
                  <a:pt x="112" y="5"/>
                  <a:pt x="112" y="12"/>
                </a:cubicBezTo>
                <a:cubicBezTo>
                  <a:pt x="112" y="48"/>
                  <a:pt x="112" y="48"/>
                  <a:pt x="112" y="48"/>
                </a:cubicBezTo>
                <a:cubicBezTo>
                  <a:pt x="112" y="76"/>
                  <a:pt x="112" y="76"/>
                  <a:pt x="112" y="76"/>
                </a:cubicBezTo>
                <a:cubicBezTo>
                  <a:pt x="112" y="88"/>
                  <a:pt x="112" y="88"/>
                  <a:pt x="112" y="88"/>
                </a:cubicBezTo>
                <a:cubicBezTo>
                  <a:pt x="112" y="100"/>
                  <a:pt x="112" y="100"/>
                  <a:pt x="112" y="100"/>
                </a:cubicBezTo>
                <a:cubicBezTo>
                  <a:pt x="112" y="120"/>
                  <a:pt x="112" y="120"/>
                  <a:pt x="112" y="120"/>
                </a:cubicBezTo>
                <a:cubicBezTo>
                  <a:pt x="112" y="127"/>
                  <a:pt x="107" y="132"/>
                  <a:pt x="100" y="132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43" name="Freeform 27">
            <a:extLst>
              <a:ext uri="{FF2B5EF4-FFF2-40B4-BE49-F238E27FC236}">
                <a16:creationId xmlns:a16="http://schemas.microsoft.com/office/drawing/2014/main" id="{40580783-D2DF-9D18-61E6-726D68B1D31D}"/>
              </a:ext>
            </a:extLst>
          </p:cNvPr>
          <p:cNvSpPr>
            <a:spLocks noEditPoints="1"/>
          </p:cNvSpPr>
          <p:nvPr/>
        </p:nvSpPr>
        <p:spPr bwMode="auto">
          <a:xfrm>
            <a:off x="2917323" y="5052808"/>
            <a:ext cx="331785" cy="211136"/>
          </a:xfrm>
          <a:custGeom>
            <a:avLst/>
            <a:gdLst/>
            <a:ahLst/>
            <a:cxnLst>
              <a:cxn ang="0">
                <a:pos x="196" y="80"/>
              </a:cxn>
              <a:cxn ang="0">
                <a:pos x="184" y="80"/>
              </a:cxn>
              <a:cxn ang="0">
                <a:pos x="184" y="92"/>
              </a:cxn>
              <a:cxn ang="0">
                <a:pos x="172" y="104"/>
              </a:cxn>
              <a:cxn ang="0">
                <a:pos x="160" y="92"/>
              </a:cxn>
              <a:cxn ang="0">
                <a:pos x="160" y="80"/>
              </a:cxn>
              <a:cxn ang="0">
                <a:pos x="148" y="80"/>
              </a:cxn>
              <a:cxn ang="0">
                <a:pos x="136" y="68"/>
              </a:cxn>
              <a:cxn ang="0">
                <a:pos x="148" y="56"/>
              </a:cxn>
              <a:cxn ang="0">
                <a:pos x="160" y="56"/>
              </a:cxn>
              <a:cxn ang="0">
                <a:pos x="160" y="44"/>
              </a:cxn>
              <a:cxn ang="0">
                <a:pos x="172" y="32"/>
              </a:cxn>
              <a:cxn ang="0">
                <a:pos x="184" y="44"/>
              </a:cxn>
              <a:cxn ang="0">
                <a:pos x="184" y="56"/>
              </a:cxn>
              <a:cxn ang="0">
                <a:pos x="196" y="56"/>
              </a:cxn>
              <a:cxn ang="0">
                <a:pos x="208" y="68"/>
              </a:cxn>
              <a:cxn ang="0">
                <a:pos x="196" y="80"/>
              </a:cxn>
              <a:cxn ang="0">
                <a:pos x="100" y="132"/>
              </a:cxn>
              <a:cxn ang="0">
                <a:pos x="93" y="130"/>
              </a:cxn>
              <a:cxn ang="0">
                <a:pos x="93" y="130"/>
              </a:cxn>
              <a:cxn ang="0">
                <a:pos x="52" y="100"/>
              </a:cxn>
              <a:cxn ang="0">
                <a:pos x="12" y="100"/>
              </a:cxn>
              <a:cxn ang="0">
                <a:pos x="0" y="88"/>
              </a:cxn>
              <a:cxn ang="0">
                <a:pos x="0" y="48"/>
              </a:cxn>
              <a:cxn ang="0">
                <a:pos x="12" y="36"/>
              </a:cxn>
              <a:cxn ang="0">
                <a:pos x="12" y="36"/>
              </a:cxn>
              <a:cxn ang="0">
                <a:pos x="52" y="36"/>
              </a:cxn>
              <a:cxn ang="0">
                <a:pos x="92" y="3"/>
              </a:cxn>
              <a:cxn ang="0">
                <a:pos x="92" y="3"/>
              </a:cxn>
              <a:cxn ang="0">
                <a:pos x="100" y="0"/>
              </a:cxn>
              <a:cxn ang="0">
                <a:pos x="112" y="12"/>
              </a:cxn>
              <a:cxn ang="0">
                <a:pos x="112" y="48"/>
              </a:cxn>
              <a:cxn ang="0">
                <a:pos x="112" y="76"/>
              </a:cxn>
              <a:cxn ang="0">
                <a:pos x="112" y="88"/>
              </a:cxn>
              <a:cxn ang="0">
                <a:pos x="112" y="100"/>
              </a:cxn>
              <a:cxn ang="0">
                <a:pos x="112" y="120"/>
              </a:cxn>
              <a:cxn ang="0">
                <a:pos x="100" y="132"/>
              </a:cxn>
            </a:cxnLst>
            <a:rect l="0" t="0" r="r" b="b"/>
            <a:pathLst>
              <a:path w="208" h="132">
                <a:moveTo>
                  <a:pt x="196" y="80"/>
                </a:moveTo>
                <a:cubicBezTo>
                  <a:pt x="184" y="80"/>
                  <a:pt x="184" y="80"/>
                  <a:pt x="184" y="80"/>
                </a:cubicBezTo>
                <a:cubicBezTo>
                  <a:pt x="184" y="92"/>
                  <a:pt x="184" y="92"/>
                  <a:pt x="184" y="92"/>
                </a:cubicBezTo>
                <a:cubicBezTo>
                  <a:pt x="184" y="99"/>
                  <a:pt x="179" y="104"/>
                  <a:pt x="172" y="104"/>
                </a:cubicBezTo>
                <a:cubicBezTo>
                  <a:pt x="165" y="104"/>
                  <a:pt x="160" y="99"/>
                  <a:pt x="160" y="92"/>
                </a:cubicBezTo>
                <a:cubicBezTo>
                  <a:pt x="160" y="80"/>
                  <a:pt x="160" y="80"/>
                  <a:pt x="160" y="80"/>
                </a:cubicBezTo>
                <a:cubicBezTo>
                  <a:pt x="148" y="80"/>
                  <a:pt x="148" y="80"/>
                  <a:pt x="148" y="80"/>
                </a:cubicBezTo>
                <a:cubicBezTo>
                  <a:pt x="141" y="80"/>
                  <a:pt x="136" y="75"/>
                  <a:pt x="136" y="68"/>
                </a:cubicBezTo>
                <a:cubicBezTo>
                  <a:pt x="136" y="61"/>
                  <a:pt x="141" y="56"/>
                  <a:pt x="148" y="56"/>
                </a:cubicBezTo>
                <a:cubicBezTo>
                  <a:pt x="160" y="56"/>
                  <a:pt x="160" y="56"/>
                  <a:pt x="160" y="56"/>
                </a:cubicBezTo>
                <a:cubicBezTo>
                  <a:pt x="160" y="44"/>
                  <a:pt x="160" y="44"/>
                  <a:pt x="160" y="44"/>
                </a:cubicBezTo>
                <a:cubicBezTo>
                  <a:pt x="160" y="37"/>
                  <a:pt x="165" y="32"/>
                  <a:pt x="172" y="32"/>
                </a:cubicBezTo>
                <a:cubicBezTo>
                  <a:pt x="179" y="32"/>
                  <a:pt x="184" y="37"/>
                  <a:pt x="184" y="44"/>
                </a:cubicBezTo>
                <a:cubicBezTo>
                  <a:pt x="184" y="56"/>
                  <a:pt x="184" y="56"/>
                  <a:pt x="184" y="56"/>
                </a:cubicBezTo>
                <a:cubicBezTo>
                  <a:pt x="196" y="56"/>
                  <a:pt x="196" y="56"/>
                  <a:pt x="196" y="56"/>
                </a:cubicBezTo>
                <a:cubicBezTo>
                  <a:pt x="203" y="56"/>
                  <a:pt x="208" y="61"/>
                  <a:pt x="208" y="68"/>
                </a:cubicBezTo>
                <a:cubicBezTo>
                  <a:pt x="208" y="75"/>
                  <a:pt x="203" y="80"/>
                  <a:pt x="196" y="80"/>
                </a:cubicBezTo>
                <a:moveTo>
                  <a:pt x="100" y="132"/>
                </a:moveTo>
                <a:cubicBezTo>
                  <a:pt x="97" y="132"/>
                  <a:pt x="95" y="131"/>
                  <a:pt x="93" y="130"/>
                </a:cubicBezTo>
                <a:cubicBezTo>
                  <a:pt x="93" y="130"/>
                  <a:pt x="93" y="130"/>
                  <a:pt x="93" y="13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12" y="100"/>
                  <a:pt x="12" y="100"/>
                  <a:pt x="12" y="100"/>
                </a:cubicBezTo>
                <a:cubicBezTo>
                  <a:pt x="5" y="100"/>
                  <a:pt x="0" y="95"/>
                  <a:pt x="0" y="88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41"/>
                  <a:pt x="5" y="36"/>
                  <a:pt x="12" y="36"/>
                </a:cubicBezTo>
                <a:cubicBezTo>
                  <a:pt x="12" y="36"/>
                  <a:pt x="12" y="36"/>
                  <a:pt x="12" y="36"/>
                </a:cubicBezTo>
                <a:cubicBezTo>
                  <a:pt x="52" y="36"/>
                  <a:pt x="52" y="36"/>
                  <a:pt x="52" y="36"/>
                </a:cubicBezTo>
                <a:cubicBezTo>
                  <a:pt x="92" y="3"/>
                  <a:pt x="92" y="3"/>
                  <a:pt x="92" y="3"/>
                </a:cubicBezTo>
                <a:cubicBezTo>
                  <a:pt x="92" y="3"/>
                  <a:pt x="92" y="3"/>
                  <a:pt x="92" y="3"/>
                </a:cubicBezTo>
                <a:cubicBezTo>
                  <a:pt x="95" y="1"/>
                  <a:pt x="97" y="0"/>
                  <a:pt x="100" y="0"/>
                </a:cubicBezTo>
                <a:cubicBezTo>
                  <a:pt x="107" y="0"/>
                  <a:pt x="112" y="5"/>
                  <a:pt x="112" y="12"/>
                </a:cubicBezTo>
                <a:cubicBezTo>
                  <a:pt x="112" y="48"/>
                  <a:pt x="112" y="48"/>
                  <a:pt x="112" y="48"/>
                </a:cubicBezTo>
                <a:cubicBezTo>
                  <a:pt x="112" y="76"/>
                  <a:pt x="112" y="76"/>
                  <a:pt x="112" y="76"/>
                </a:cubicBezTo>
                <a:cubicBezTo>
                  <a:pt x="112" y="88"/>
                  <a:pt x="112" y="88"/>
                  <a:pt x="112" y="88"/>
                </a:cubicBezTo>
                <a:cubicBezTo>
                  <a:pt x="112" y="100"/>
                  <a:pt x="112" y="100"/>
                  <a:pt x="112" y="100"/>
                </a:cubicBezTo>
                <a:cubicBezTo>
                  <a:pt x="112" y="120"/>
                  <a:pt x="112" y="120"/>
                  <a:pt x="112" y="120"/>
                </a:cubicBezTo>
                <a:cubicBezTo>
                  <a:pt x="112" y="127"/>
                  <a:pt x="107" y="132"/>
                  <a:pt x="100" y="132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44" name="Freeform 28">
            <a:extLst>
              <a:ext uri="{FF2B5EF4-FFF2-40B4-BE49-F238E27FC236}">
                <a16:creationId xmlns:a16="http://schemas.microsoft.com/office/drawing/2014/main" id="{4C71E5B0-4F88-66CF-62A0-C949D79089B3}"/>
              </a:ext>
            </a:extLst>
          </p:cNvPr>
          <p:cNvSpPr>
            <a:spLocks noEditPoints="1"/>
          </p:cNvSpPr>
          <p:nvPr/>
        </p:nvSpPr>
        <p:spPr bwMode="auto">
          <a:xfrm>
            <a:off x="2242643" y="5052808"/>
            <a:ext cx="255585" cy="211136"/>
          </a:xfrm>
          <a:custGeom>
            <a:avLst/>
            <a:gdLst/>
            <a:ahLst/>
            <a:cxnLst>
              <a:cxn ang="0">
                <a:pos x="157" y="21"/>
              </a:cxn>
              <a:cxn ang="0">
                <a:pos x="9" y="122"/>
              </a:cxn>
              <a:cxn ang="0">
                <a:pos x="6" y="123"/>
              </a:cxn>
              <a:cxn ang="0">
                <a:pos x="0" y="117"/>
              </a:cxn>
              <a:cxn ang="0">
                <a:pos x="2" y="112"/>
              </a:cxn>
              <a:cxn ang="0">
                <a:pos x="151" y="11"/>
              </a:cxn>
              <a:cxn ang="0">
                <a:pos x="154" y="10"/>
              </a:cxn>
              <a:cxn ang="0">
                <a:pos x="160" y="16"/>
              </a:cxn>
              <a:cxn ang="0">
                <a:pos x="157" y="21"/>
              </a:cxn>
              <a:cxn ang="0">
                <a:pos x="18" y="48"/>
              </a:cxn>
              <a:cxn ang="0">
                <a:pos x="30" y="36"/>
              </a:cxn>
              <a:cxn ang="0">
                <a:pos x="30" y="36"/>
              </a:cxn>
              <a:cxn ang="0">
                <a:pos x="70" y="36"/>
              </a:cxn>
              <a:cxn ang="0">
                <a:pos x="110" y="3"/>
              </a:cxn>
              <a:cxn ang="0">
                <a:pos x="110" y="3"/>
              </a:cxn>
              <a:cxn ang="0">
                <a:pos x="118" y="0"/>
              </a:cxn>
              <a:cxn ang="0">
                <a:pos x="130" y="11"/>
              </a:cxn>
              <a:cxn ang="0">
                <a:pos x="18" y="87"/>
              </a:cxn>
              <a:cxn ang="0">
                <a:pos x="18" y="48"/>
              </a:cxn>
              <a:cxn ang="0">
                <a:pos x="130" y="76"/>
              </a:cxn>
              <a:cxn ang="0">
                <a:pos x="130" y="88"/>
              </a:cxn>
              <a:cxn ang="0">
                <a:pos x="130" y="100"/>
              </a:cxn>
              <a:cxn ang="0">
                <a:pos x="130" y="120"/>
              </a:cxn>
              <a:cxn ang="0">
                <a:pos x="118" y="132"/>
              </a:cxn>
              <a:cxn ang="0">
                <a:pos x="111" y="130"/>
              </a:cxn>
              <a:cxn ang="0">
                <a:pos x="111" y="130"/>
              </a:cxn>
              <a:cxn ang="0">
                <a:pos x="70" y="100"/>
              </a:cxn>
              <a:cxn ang="0">
                <a:pos x="62" y="100"/>
              </a:cxn>
              <a:cxn ang="0">
                <a:pos x="130" y="54"/>
              </a:cxn>
              <a:cxn ang="0">
                <a:pos x="130" y="76"/>
              </a:cxn>
            </a:cxnLst>
            <a:rect l="0" t="0" r="r" b="b"/>
            <a:pathLst>
              <a:path w="160" h="132">
                <a:moveTo>
                  <a:pt x="157" y="21"/>
                </a:moveTo>
                <a:cubicBezTo>
                  <a:pt x="9" y="122"/>
                  <a:pt x="9" y="122"/>
                  <a:pt x="9" y="122"/>
                </a:cubicBezTo>
                <a:cubicBezTo>
                  <a:pt x="8" y="122"/>
                  <a:pt x="7" y="123"/>
                  <a:pt x="6" y="123"/>
                </a:cubicBezTo>
                <a:cubicBezTo>
                  <a:pt x="2" y="123"/>
                  <a:pt x="0" y="120"/>
                  <a:pt x="0" y="117"/>
                </a:cubicBezTo>
                <a:cubicBezTo>
                  <a:pt x="0" y="115"/>
                  <a:pt x="1" y="113"/>
                  <a:pt x="2" y="112"/>
                </a:cubicBezTo>
                <a:cubicBezTo>
                  <a:pt x="151" y="11"/>
                  <a:pt x="151" y="11"/>
                  <a:pt x="151" y="11"/>
                </a:cubicBezTo>
                <a:cubicBezTo>
                  <a:pt x="152" y="11"/>
                  <a:pt x="153" y="10"/>
                  <a:pt x="154" y="10"/>
                </a:cubicBezTo>
                <a:cubicBezTo>
                  <a:pt x="157" y="10"/>
                  <a:pt x="160" y="13"/>
                  <a:pt x="160" y="16"/>
                </a:cubicBezTo>
                <a:cubicBezTo>
                  <a:pt x="160" y="18"/>
                  <a:pt x="159" y="20"/>
                  <a:pt x="157" y="21"/>
                </a:cubicBezTo>
                <a:moveTo>
                  <a:pt x="18" y="48"/>
                </a:moveTo>
                <a:cubicBezTo>
                  <a:pt x="18" y="41"/>
                  <a:pt x="23" y="36"/>
                  <a:pt x="30" y="36"/>
                </a:cubicBezTo>
                <a:cubicBezTo>
                  <a:pt x="30" y="36"/>
                  <a:pt x="30" y="36"/>
                  <a:pt x="30" y="36"/>
                </a:cubicBezTo>
                <a:cubicBezTo>
                  <a:pt x="70" y="36"/>
                  <a:pt x="70" y="36"/>
                  <a:pt x="70" y="36"/>
                </a:cubicBezTo>
                <a:cubicBezTo>
                  <a:pt x="110" y="3"/>
                  <a:pt x="110" y="3"/>
                  <a:pt x="110" y="3"/>
                </a:cubicBezTo>
                <a:cubicBezTo>
                  <a:pt x="110" y="3"/>
                  <a:pt x="110" y="3"/>
                  <a:pt x="110" y="3"/>
                </a:cubicBezTo>
                <a:cubicBezTo>
                  <a:pt x="113" y="1"/>
                  <a:pt x="115" y="0"/>
                  <a:pt x="118" y="0"/>
                </a:cubicBezTo>
                <a:cubicBezTo>
                  <a:pt x="124" y="0"/>
                  <a:pt x="129" y="5"/>
                  <a:pt x="130" y="11"/>
                </a:cubicBezTo>
                <a:cubicBezTo>
                  <a:pt x="18" y="87"/>
                  <a:pt x="18" y="87"/>
                  <a:pt x="18" y="87"/>
                </a:cubicBezTo>
                <a:lnTo>
                  <a:pt x="18" y="48"/>
                </a:lnTo>
                <a:close/>
                <a:moveTo>
                  <a:pt x="130" y="76"/>
                </a:moveTo>
                <a:cubicBezTo>
                  <a:pt x="130" y="88"/>
                  <a:pt x="130" y="88"/>
                  <a:pt x="130" y="88"/>
                </a:cubicBezTo>
                <a:cubicBezTo>
                  <a:pt x="130" y="100"/>
                  <a:pt x="130" y="100"/>
                  <a:pt x="130" y="100"/>
                </a:cubicBezTo>
                <a:cubicBezTo>
                  <a:pt x="130" y="120"/>
                  <a:pt x="130" y="120"/>
                  <a:pt x="130" y="120"/>
                </a:cubicBezTo>
                <a:cubicBezTo>
                  <a:pt x="130" y="127"/>
                  <a:pt x="125" y="132"/>
                  <a:pt x="118" y="132"/>
                </a:cubicBezTo>
                <a:cubicBezTo>
                  <a:pt x="115" y="132"/>
                  <a:pt x="113" y="131"/>
                  <a:pt x="111" y="130"/>
                </a:cubicBezTo>
                <a:cubicBezTo>
                  <a:pt x="111" y="130"/>
                  <a:pt x="111" y="130"/>
                  <a:pt x="111" y="130"/>
                </a:cubicBezTo>
                <a:cubicBezTo>
                  <a:pt x="70" y="100"/>
                  <a:pt x="70" y="100"/>
                  <a:pt x="70" y="100"/>
                </a:cubicBezTo>
                <a:cubicBezTo>
                  <a:pt x="62" y="100"/>
                  <a:pt x="62" y="100"/>
                  <a:pt x="62" y="100"/>
                </a:cubicBezTo>
                <a:cubicBezTo>
                  <a:pt x="130" y="54"/>
                  <a:pt x="130" y="54"/>
                  <a:pt x="130" y="54"/>
                </a:cubicBezTo>
                <a:lnTo>
                  <a:pt x="130" y="76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45" name="Freeform 29">
            <a:extLst>
              <a:ext uri="{FF2B5EF4-FFF2-40B4-BE49-F238E27FC236}">
                <a16:creationId xmlns:a16="http://schemas.microsoft.com/office/drawing/2014/main" id="{E33325A1-2400-1B50-73F5-7511408BBD1B}"/>
              </a:ext>
            </a:extLst>
          </p:cNvPr>
          <p:cNvSpPr>
            <a:spLocks noEditPoints="1"/>
          </p:cNvSpPr>
          <p:nvPr/>
        </p:nvSpPr>
        <p:spPr bwMode="auto">
          <a:xfrm>
            <a:off x="10030842" y="4241602"/>
            <a:ext cx="409571" cy="409571"/>
          </a:xfrm>
          <a:custGeom>
            <a:avLst/>
            <a:gdLst/>
            <a:ahLst/>
            <a:cxnLst>
              <a:cxn ang="0">
                <a:pos x="204" y="196"/>
              </a:cxn>
              <a:cxn ang="0">
                <a:pos x="204" y="180"/>
              </a:cxn>
              <a:cxn ang="0">
                <a:pos x="204" y="148"/>
              </a:cxn>
              <a:cxn ang="0">
                <a:pos x="52" y="136"/>
              </a:cxn>
              <a:cxn ang="0">
                <a:pos x="52" y="160"/>
              </a:cxn>
              <a:cxn ang="0">
                <a:pos x="52" y="184"/>
              </a:cxn>
              <a:cxn ang="0">
                <a:pos x="12" y="196"/>
              </a:cxn>
              <a:cxn ang="0">
                <a:pos x="0" y="72"/>
              </a:cxn>
              <a:cxn ang="0">
                <a:pos x="244" y="60"/>
              </a:cxn>
              <a:cxn ang="0">
                <a:pos x="256" y="184"/>
              </a:cxn>
              <a:cxn ang="0">
                <a:pos x="36" y="84"/>
              </a:cxn>
              <a:cxn ang="0">
                <a:pos x="36" y="108"/>
              </a:cxn>
              <a:cxn ang="0">
                <a:pos x="36" y="84"/>
              </a:cxn>
              <a:cxn ang="0">
                <a:pos x="64" y="48"/>
              </a:cxn>
              <a:cxn ang="0">
                <a:pos x="64" y="12"/>
              </a:cxn>
              <a:cxn ang="0">
                <a:pos x="76" y="0"/>
              </a:cxn>
              <a:cxn ang="0">
                <a:pos x="181" y="0"/>
              </a:cxn>
              <a:cxn ang="0">
                <a:pos x="182" y="0"/>
              </a:cxn>
              <a:cxn ang="0">
                <a:pos x="186" y="2"/>
              </a:cxn>
              <a:cxn ang="0">
                <a:pos x="188" y="3"/>
              </a:cxn>
              <a:cxn ang="0">
                <a:pos x="188" y="3"/>
              </a:cxn>
              <a:cxn ang="0">
                <a:pos x="190" y="5"/>
              </a:cxn>
              <a:cxn ang="0">
                <a:pos x="192" y="12"/>
              </a:cxn>
              <a:cxn ang="0">
                <a:pos x="192" y="48"/>
              </a:cxn>
              <a:cxn ang="0">
                <a:pos x="192" y="232"/>
              </a:cxn>
              <a:cxn ang="0">
                <a:pos x="192" y="244"/>
              </a:cxn>
              <a:cxn ang="0">
                <a:pos x="76" y="256"/>
              </a:cxn>
              <a:cxn ang="0">
                <a:pos x="64" y="236"/>
              </a:cxn>
              <a:cxn ang="0">
                <a:pos x="64" y="172"/>
              </a:cxn>
              <a:cxn ang="0">
                <a:pos x="192" y="148"/>
              </a:cxn>
              <a:cxn ang="0">
                <a:pos x="168" y="172"/>
              </a:cxn>
              <a:cxn ang="0">
                <a:pos x="88" y="184"/>
              </a:cxn>
              <a:cxn ang="0">
                <a:pos x="168" y="172"/>
              </a:cxn>
              <a:cxn ang="0">
                <a:pos x="88" y="196"/>
              </a:cxn>
              <a:cxn ang="0">
                <a:pos x="168" y="208"/>
              </a:cxn>
              <a:cxn ang="0">
                <a:pos x="168" y="220"/>
              </a:cxn>
              <a:cxn ang="0">
                <a:pos x="88" y="232"/>
              </a:cxn>
              <a:cxn ang="0">
                <a:pos x="168" y="220"/>
              </a:cxn>
            </a:cxnLst>
            <a:rect l="0" t="0" r="r" b="b"/>
            <a:pathLst>
              <a:path w="256" h="256">
                <a:moveTo>
                  <a:pt x="244" y="196"/>
                </a:moveTo>
                <a:cubicBezTo>
                  <a:pt x="204" y="196"/>
                  <a:pt x="204" y="196"/>
                  <a:pt x="204" y="196"/>
                </a:cubicBezTo>
                <a:cubicBezTo>
                  <a:pt x="204" y="184"/>
                  <a:pt x="204" y="184"/>
                  <a:pt x="204" y="184"/>
                </a:cubicBezTo>
                <a:cubicBezTo>
                  <a:pt x="204" y="180"/>
                  <a:pt x="204" y="180"/>
                  <a:pt x="204" y="180"/>
                </a:cubicBezTo>
                <a:cubicBezTo>
                  <a:pt x="204" y="160"/>
                  <a:pt x="204" y="160"/>
                  <a:pt x="204" y="160"/>
                </a:cubicBezTo>
                <a:cubicBezTo>
                  <a:pt x="204" y="148"/>
                  <a:pt x="204" y="148"/>
                  <a:pt x="204" y="148"/>
                </a:cubicBezTo>
                <a:cubicBezTo>
                  <a:pt x="204" y="136"/>
                  <a:pt x="204" y="136"/>
                  <a:pt x="204" y="136"/>
                </a:cubicBezTo>
                <a:cubicBezTo>
                  <a:pt x="52" y="136"/>
                  <a:pt x="52" y="136"/>
                  <a:pt x="52" y="136"/>
                </a:cubicBezTo>
                <a:cubicBezTo>
                  <a:pt x="52" y="148"/>
                  <a:pt x="52" y="148"/>
                  <a:pt x="52" y="148"/>
                </a:cubicBezTo>
                <a:cubicBezTo>
                  <a:pt x="52" y="160"/>
                  <a:pt x="52" y="160"/>
                  <a:pt x="52" y="160"/>
                </a:cubicBezTo>
                <a:cubicBezTo>
                  <a:pt x="52" y="180"/>
                  <a:pt x="52" y="180"/>
                  <a:pt x="52" y="180"/>
                </a:cubicBezTo>
                <a:cubicBezTo>
                  <a:pt x="52" y="184"/>
                  <a:pt x="52" y="184"/>
                  <a:pt x="52" y="184"/>
                </a:cubicBezTo>
                <a:cubicBezTo>
                  <a:pt x="52" y="196"/>
                  <a:pt x="52" y="196"/>
                  <a:pt x="52" y="196"/>
                </a:cubicBezTo>
                <a:cubicBezTo>
                  <a:pt x="12" y="196"/>
                  <a:pt x="12" y="196"/>
                  <a:pt x="12" y="196"/>
                </a:cubicBezTo>
                <a:cubicBezTo>
                  <a:pt x="5" y="196"/>
                  <a:pt x="0" y="191"/>
                  <a:pt x="0" y="184"/>
                </a:cubicBezTo>
                <a:cubicBezTo>
                  <a:pt x="0" y="72"/>
                  <a:pt x="0" y="72"/>
                  <a:pt x="0" y="72"/>
                </a:cubicBezTo>
                <a:cubicBezTo>
                  <a:pt x="0" y="65"/>
                  <a:pt x="5" y="60"/>
                  <a:pt x="12" y="60"/>
                </a:cubicBezTo>
                <a:cubicBezTo>
                  <a:pt x="244" y="60"/>
                  <a:pt x="244" y="60"/>
                  <a:pt x="244" y="60"/>
                </a:cubicBezTo>
                <a:cubicBezTo>
                  <a:pt x="251" y="60"/>
                  <a:pt x="256" y="65"/>
                  <a:pt x="256" y="72"/>
                </a:cubicBezTo>
                <a:cubicBezTo>
                  <a:pt x="256" y="184"/>
                  <a:pt x="256" y="184"/>
                  <a:pt x="256" y="184"/>
                </a:cubicBezTo>
                <a:cubicBezTo>
                  <a:pt x="256" y="191"/>
                  <a:pt x="251" y="196"/>
                  <a:pt x="244" y="196"/>
                </a:cubicBezTo>
                <a:moveTo>
                  <a:pt x="36" y="84"/>
                </a:moveTo>
                <a:cubicBezTo>
                  <a:pt x="29" y="84"/>
                  <a:pt x="24" y="89"/>
                  <a:pt x="24" y="96"/>
                </a:cubicBezTo>
                <a:cubicBezTo>
                  <a:pt x="24" y="103"/>
                  <a:pt x="29" y="108"/>
                  <a:pt x="36" y="108"/>
                </a:cubicBezTo>
                <a:cubicBezTo>
                  <a:pt x="43" y="108"/>
                  <a:pt x="48" y="103"/>
                  <a:pt x="48" y="96"/>
                </a:cubicBezTo>
                <a:cubicBezTo>
                  <a:pt x="48" y="89"/>
                  <a:pt x="43" y="84"/>
                  <a:pt x="36" y="84"/>
                </a:cubicBezTo>
                <a:moveTo>
                  <a:pt x="192" y="48"/>
                </a:moveTo>
                <a:cubicBezTo>
                  <a:pt x="64" y="48"/>
                  <a:pt x="64" y="48"/>
                  <a:pt x="64" y="48"/>
                </a:cubicBezTo>
                <a:cubicBezTo>
                  <a:pt x="64" y="36"/>
                  <a:pt x="64" y="36"/>
                  <a:pt x="64" y="36"/>
                </a:cubicBezTo>
                <a:cubicBezTo>
                  <a:pt x="64" y="12"/>
                  <a:pt x="64" y="12"/>
                  <a:pt x="64" y="12"/>
                </a:cubicBezTo>
                <a:cubicBezTo>
                  <a:pt x="64" y="10"/>
                  <a:pt x="64" y="9"/>
                  <a:pt x="65" y="7"/>
                </a:cubicBezTo>
                <a:cubicBezTo>
                  <a:pt x="67" y="3"/>
                  <a:pt x="71" y="0"/>
                  <a:pt x="76" y="0"/>
                </a:cubicBezTo>
                <a:cubicBezTo>
                  <a:pt x="180" y="0"/>
                  <a:pt x="180" y="0"/>
                  <a:pt x="180" y="0"/>
                </a:cubicBezTo>
                <a:cubicBezTo>
                  <a:pt x="180" y="0"/>
                  <a:pt x="180" y="0"/>
                  <a:pt x="181" y="0"/>
                </a:cubicBezTo>
                <a:cubicBezTo>
                  <a:pt x="181" y="0"/>
                  <a:pt x="182" y="0"/>
                  <a:pt x="182" y="0"/>
                </a:cubicBezTo>
                <a:cubicBezTo>
                  <a:pt x="182" y="0"/>
                  <a:pt x="182" y="0"/>
                  <a:pt x="182" y="0"/>
                </a:cubicBezTo>
                <a:cubicBezTo>
                  <a:pt x="184" y="1"/>
                  <a:pt x="185" y="1"/>
                  <a:pt x="186" y="2"/>
                </a:cubicBezTo>
                <a:cubicBezTo>
                  <a:pt x="186" y="2"/>
                  <a:pt x="186" y="2"/>
                  <a:pt x="186" y="2"/>
                </a:cubicBezTo>
                <a:cubicBezTo>
                  <a:pt x="186" y="2"/>
                  <a:pt x="186" y="2"/>
                  <a:pt x="186" y="2"/>
                </a:cubicBezTo>
                <a:cubicBezTo>
                  <a:pt x="187" y="2"/>
                  <a:pt x="188" y="3"/>
                  <a:pt x="188" y="3"/>
                </a:cubicBezTo>
                <a:cubicBezTo>
                  <a:pt x="188" y="3"/>
                  <a:pt x="188" y="3"/>
                  <a:pt x="188" y="3"/>
                </a:cubicBezTo>
                <a:cubicBezTo>
                  <a:pt x="188" y="3"/>
                  <a:pt x="188" y="3"/>
                  <a:pt x="188" y="3"/>
                </a:cubicBezTo>
                <a:cubicBezTo>
                  <a:pt x="189" y="4"/>
                  <a:pt x="189" y="5"/>
                  <a:pt x="190" y="5"/>
                </a:cubicBezTo>
                <a:cubicBezTo>
                  <a:pt x="190" y="5"/>
                  <a:pt x="190" y="5"/>
                  <a:pt x="190" y="5"/>
                </a:cubicBezTo>
                <a:cubicBezTo>
                  <a:pt x="191" y="7"/>
                  <a:pt x="192" y="9"/>
                  <a:pt x="192" y="12"/>
                </a:cubicBezTo>
                <a:cubicBezTo>
                  <a:pt x="192" y="12"/>
                  <a:pt x="192" y="12"/>
                  <a:pt x="192" y="12"/>
                </a:cubicBezTo>
                <a:cubicBezTo>
                  <a:pt x="192" y="12"/>
                  <a:pt x="192" y="12"/>
                  <a:pt x="192" y="12"/>
                </a:cubicBezTo>
                <a:lnTo>
                  <a:pt x="192" y="48"/>
                </a:lnTo>
                <a:close/>
                <a:moveTo>
                  <a:pt x="192" y="172"/>
                </a:moveTo>
                <a:cubicBezTo>
                  <a:pt x="192" y="232"/>
                  <a:pt x="192" y="232"/>
                  <a:pt x="192" y="232"/>
                </a:cubicBezTo>
                <a:cubicBezTo>
                  <a:pt x="192" y="236"/>
                  <a:pt x="192" y="236"/>
                  <a:pt x="192" y="236"/>
                </a:cubicBezTo>
                <a:cubicBezTo>
                  <a:pt x="192" y="244"/>
                  <a:pt x="192" y="244"/>
                  <a:pt x="192" y="244"/>
                </a:cubicBezTo>
                <a:cubicBezTo>
                  <a:pt x="192" y="251"/>
                  <a:pt x="187" y="256"/>
                  <a:pt x="180" y="256"/>
                </a:cubicBezTo>
                <a:cubicBezTo>
                  <a:pt x="76" y="256"/>
                  <a:pt x="76" y="256"/>
                  <a:pt x="76" y="256"/>
                </a:cubicBezTo>
                <a:cubicBezTo>
                  <a:pt x="69" y="256"/>
                  <a:pt x="64" y="251"/>
                  <a:pt x="64" y="244"/>
                </a:cubicBezTo>
                <a:cubicBezTo>
                  <a:pt x="64" y="236"/>
                  <a:pt x="64" y="236"/>
                  <a:pt x="64" y="236"/>
                </a:cubicBezTo>
                <a:cubicBezTo>
                  <a:pt x="64" y="232"/>
                  <a:pt x="64" y="232"/>
                  <a:pt x="64" y="232"/>
                </a:cubicBezTo>
                <a:cubicBezTo>
                  <a:pt x="64" y="172"/>
                  <a:pt x="64" y="172"/>
                  <a:pt x="64" y="172"/>
                </a:cubicBezTo>
                <a:cubicBezTo>
                  <a:pt x="64" y="148"/>
                  <a:pt x="64" y="148"/>
                  <a:pt x="64" y="148"/>
                </a:cubicBezTo>
                <a:cubicBezTo>
                  <a:pt x="192" y="148"/>
                  <a:pt x="192" y="148"/>
                  <a:pt x="192" y="148"/>
                </a:cubicBezTo>
                <a:lnTo>
                  <a:pt x="192" y="172"/>
                </a:lnTo>
                <a:close/>
                <a:moveTo>
                  <a:pt x="168" y="172"/>
                </a:moveTo>
                <a:cubicBezTo>
                  <a:pt x="88" y="172"/>
                  <a:pt x="88" y="172"/>
                  <a:pt x="88" y="172"/>
                </a:cubicBezTo>
                <a:cubicBezTo>
                  <a:pt x="88" y="184"/>
                  <a:pt x="88" y="184"/>
                  <a:pt x="88" y="184"/>
                </a:cubicBezTo>
                <a:cubicBezTo>
                  <a:pt x="168" y="184"/>
                  <a:pt x="168" y="184"/>
                  <a:pt x="168" y="184"/>
                </a:cubicBezTo>
                <a:lnTo>
                  <a:pt x="168" y="172"/>
                </a:lnTo>
                <a:close/>
                <a:moveTo>
                  <a:pt x="168" y="196"/>
                </a:moveTo>
                <a:cubicBezTo>
                  <a:pt x="88" y="196"/>
                  <a:pt x="88" y="196"/>
                  <a:pt x="88" y="196"/>
                </a:cubicBezTo>
                <a:cubicBezTo>
                  <a:pt x="88" y="208"/>
                  <a:pt x="88" y="208"/>
                  <a:pt x="88" y="208"/>
                </a:cubicBezTo>
                <a:cubicBezTo>
                  <a:pt x="168" y="208"/>
                  <a:pt x="168" y="208"/>
                  <a:pt x="168" y="208"/>
                </a:cubicBezTo>
                <a:lnTo>
                  <a:pt x="168" y="196"/>
                </a:lnTo>
                <a:close/>
                <a:moveTo>
                  <a:pt x="168" y="220"/>
                </a:moveTo>
                <a:cubicBezTo>
                  <a:pt x="88" y="220"/>
                  <a:pt x="88" y="220"/>
                  <a:pt x="88" y="220"/>
                </a:cubicBezTo>
                <a:cubicBezTo>
                  <a:pt x="88" y="232"/>
                  <a:pt x="88" y="232"/>
                  <a:pt x="88" y="232"/>
                </a:cubicBezTo>
                <a:cubicBezTo>
                  <a:pt x="168" y="232"/>
                  <a:pt x="168" y="232"/>
                  <a:pt x="168" y="232"/>
                </a:cubicBezTo>
                <a:lnTo>
                  <a:pt x="168" y="220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46" name="Freeform 30">
            <a:extLst>
              <a:ext uri="{FF2B5EF4-FFF2-40B4-BE49-F238E27FC236}">
                <a16:creationId xmlns:a16="http://schemas.microsoft.com/office/drawing/2014/main" id="{DE06A1AB-2672-2775-C771-7F7FBEAB46C8}"/>
              </a:ext>
            </a:extLst>
          </p:cNvPr>
          <p:cNvSpPr>
            <a:spLocks noEditPoints="1"/>
          </p:cNvSpPr>
          <p:nvPr/>
        </p:nvSpPr>
        <p:spPr bwMode="auto">
          <a:xfrm>
            <a:off x="9316473" y="4260652"/>
            <a:ext cx="407984" cy="369884"/>
          </a:xfrm>
          <a:custGeom>
            <a:avLst/>
            <a:gdLst/>
            <a:ahLst/>
            <a:cxnLst>
              <a:cxn ang="0">
                <a:pos x="253" y="228"/>
              </a:cxn>
              <a:cxn ang="0">
                <a:pos x="174" y="135"/>
              </a:cxn>
              <a:cxn ang="0">
                <a:pos x="252" y="59"/>
              </a:cxn>
              <a:cxn ang="0">
                <a:pos x="256" y="68"/>
              </a:cxn>
              <a:cxn ang="0">
                <a:pos x="256" y="220"/>
              </a:cxn>
              <a:cxn ang="0">
                <a:pos x="253" y="228"/>
              </a:cxn>
              <a:cxn ang="0">
                <a:pos x="4" y="59"/>
              </a:cxn>
              <a:cxn ang="0">
                <a:pos x="12" y="56"/>
              </a:cxn>
              <a:cxn ang="0">
                <a:pos x="82" y="56"/>
              </a:cxn>
              <a:cxn ang="0">
                <a:pos x="100" y="64"/>
              </a:cxn>
              <a:cxn ang="0">
                <a:pos x="104" y="64"/>
              </a:cxn>
              <a:cxn ang="0">
                <a:pos x="104" y="96"/>
              </a:cxn>
              <a:cxn ang="0">
                <a:pos x="128" y="120"/>
              </a:cxn>
              <a:cxn ang="0">
                <a:pos x="152" y="96"/>
              </a:cxn>
              <a:cxn ang="0">
                <a:pos x="152" y="64"/>
              </a:cxn>
              <a:cxn ang="0">
                <a:pos x="156" y="64"/>
              </a:cxn>
              <a:cxn ang="0">
                <a:pos x="174" y="56"/>
              </a:cxn>
              <a:cxn ang="0">
                <a:pos x="244" y="56"/>
              </a:cxn>
              <a:cxn ang="0">
                <a:pos x="252" y="59"/>
              </a:cxn>
              <a:cxn ang="0">
                <a:pos x="128" y="156"/>
              </a:cxn>
              <a:cxn ang="0">
                <a:pos x="4" y="59"/>
              </a:cxn>
              <a:cxn ang="0">
                <a:pos x="156" y="52"/>
              </a:cxn>
              <a:cxn ang="0">
                <a:pos x="148" y="48"/>
              </a:cxn>
              <a:cxn ang="0">
                <a:pos x="140" y="41"/>
              </a:cxn>
              <a:cxn ang="0">
                <a:pos x="140" y="96"/>
              </a:cxn>
              <a:cxn ang="0">
                <a:pos x="128" y="108"/>
              </a:cxn>
              <a:cxn ang="0">
                <a:pos x="116" y="96"/>
              </a:cxn>
              <a:cxn ang="0">
                <a:pos x="116" y="41"/>
              </a:cxn>
              <a:cxn ang="0">
                <a:pos x="108" y="48"/>
              </a:cxn>
              <a:cxn ang="0">
                <a:pos x="100" y="52"/>
              </a:cxn>
              <a:cxn ang="0">
                <a:pos x="88" y="40"/>
              </a:cxn>
              <a:cxn ang="0">
                <a:pos x="92" y="32"/>
              </a:cxn>
              <a:cxn ang="0">
                <a:pos x="120" y="4"/>
              </a:cxn>
              <a:cxn ang="0">
                <a:pos x="128" y="0"/>
              </a:cxn>
              <a:cxn ang="0">
                <a:pos x="136" y="4"/>
              </a:cxn>
              <a:cxn ang="0">
                <a:pos x="164" y="32"/>
              </a:cxn>
              <a:cxn ang="0">
                <a:pos x="168" y="40"/>
              </a:cxn>
              <a:cxn ang="0">
                <a:pos x="156" y="52"/>
              </a:cxn>
              <a:cxn ang="0">
                <a:pos x="3" y="228"/>
              </a:cxn>
              <a:cxn ang="0">
                <a:pos x="0" y="220"/>
              </a:cxn>
              <a:cxn ang="0">
                <a:pos x="0" y="68"/>
              </a:cxn>
              <a:cxn ang="0">
                <a:pos x="4" y="59"/>
              </a:cxn>
              <a:cxn ang="0">
                <a:pos x="82" y="135"/>
              </a:cxn>
              <a:cxn ang="0">
                <a:pos x="3" y="228"/>
              </a:cxn>
              <a:cxn ang="0">
                <a:pos x="128" y="180"/>
              </a:cxn>
              <a:cxn ang="0">
                <a:pos x="161" y="148"/>
              </a:cxn>
              <a:cxn ang="0">
                <a:pos x="252" y="229"/>
              </a:cxn>
              <a:cxn ang="0">
                <a:pos x="244" y="232"/>
              </a:cxn>
              <a:cxn ang="0">
                <a:pos x="12" y="232"/>
              </a:cxn>
              <a:cxn ang="0">
                <a:pos x="4" y="229"/>
              </a:cxn>
              <a:cxn ang="0">
                <a:pos x="95" y="148"/>
              </a:cxn>
              <a:cxn ang="0">
                <a:pos x="128" y="180"/>
              </a:cxn>
            </a:cxnLst>
            <a:rect l="0" t="0" r="r" b="b"/>
            <a:pathLst>
              <a:path w="256" h="232">
                <a:moveTo>
                  <a:pt x="253" y="228"/>
                </a:moveTo>
                <a:cubicBezTo>
                  <a:pt x="174" y="135"/>
                  <a:pt x="174" y="135"/>
                  <a:pt x="174" y="135"/>
                </a:cubicBezTo>
                <a:cubicBezTo>
                  <a:pt x="252" y="59"/>
                  <a:pt x="252" y="59"/>
                  <a:pt x="252" y="59"/>
                </a:cubicBezTo>
                <a:cubicBezTo>
                  <a:pt x="255" y="62"/>
                  <a:pt x="256" y="65"/>
                  <a:pt x="256" y="68"/>
                </a:cubicBezTo>
                <a:cubicBezTo>
                  <a:pt x="256" y="220"/>
                  <a:pt x="256" y="220"/>
                  <a:pt x="256" y="220"/>
                </a:cubicBezTo>
                <a:cubicBezTo>
                  <a:pt x="256" y="223"/>
                  <a:pt x="255" y="226"/>
                  <a:pt x="253" y="228"/>
                </a:cubicBezTo>
                <a:moveTo>
                  <a:pt x="4" y="59"/>
                </a:moveTo>
                <a:cubicBezTo>
                  <a:pt x="6" y="57"/>
                  <a:pt x="9" y="56"/>
                  <a:pt x="12" y="56"/>
                </a:cubicBezTo>
                <a:cubicBezTo>
                  <a:pt x="82" y="56"/>
                  <a:pt x="82" y="56"/>
                  <a:pt x="82" y="56"/>
                </a:cubicBezTo>
                <a:cubicBezTo>
                  <a:pt x="87" y="61"/>
                  <a:pt x="93" y="64"/>
                  <a:pt x="100" y="64"/>
                </a:cubicBezTo>
                <a:cubicBezTo>
                  <a:pt x="101" y="64"/>
                  <a:pt x="103" y="64"/>
                  <a:pt x="104" y="64"/>
                </a:cubicBezTo>
                <a:cubicBezTo>
                  <a:pt x="104" y="96"/>
                  <a:pt x="104" y="96"/>
                  <a:pt x="104" y="96"/>
                </a:cubicBezTo>
                <a:cubicBezTo>
                  <a:pt x="104" y="109"/>
                  <a:pt x="115" y="120"/>
                  <a:pt x="128" y="120"/>
                </a:cubicBezTo>
                <a:cubicBezTo>
                  <a:pt x="141" y="120"/>
                  <a:pt x="152" y="109"/>
                  <a:pt x="152" y="96"/>
                </a:cubicBezTo>
                <a:cubicBezTo>
                  <a:pt x="152" y="64"/>
                  <a:pt x="152" y="64"/>
                  <a:pt x="152" y="64"/>
                </a:cubicBezTo>
                <a:cubicBezTo>
                  <a:pt x="153" y="64"/>
                  <a:pt x="155" y="64"/>
                  <a:pt x="156" y="64"/>
                </a:cubicBezTo>
                <a:cubicBezTo>
                  <a:pt x="163" y="64"/>
                  <a:pt x="169" y="61"/>
                  <a:pt x="174" y="56"/>
                </a:cubicBezTo>
                <a:cubicBezTo>
                  <a:pt x="244" y="56"/>
                  <a:pt x="244" y="56"/>
                  <a:pt x="244" y="56"/>
                </a:cubicBezTo>
                <a:cubicBezTo>
                  <a:pt x="247" y="56"/>
                  <a:pt x="250" y="57"/>
                  <a:pt x="252" y="59"/>
                </a:cubicBezTo>
                <a:cubicBezTo>
                  <a:pt x="128" y="156"/>
                  <a:pt x="128" y="156"/>
                  <a:pt x="128" y="156"/>
                </a:cubicBezTo>
                <a:lnTo>
                  <a:pt x="4" y="59"/>
                </a:lnTo>
                <a:close/>
                <a:moveTo>
                  <a:pt x="156" y="52"/>
                </a:moveTo>
                <a:cubicBezTo>
                  <a:pt x="153" y="52"/>
                  <a:pt x="150" y="51"/>
                  <a:pt x="148" y="48"/>
                </a:cubicBezTo>
                <a:cubicBezTo>
                  <a:pt x="140" y="41"/>
                  <a:pt x="140" y="41"/>
                  <a:pt x="140" y="41"/>
                </a:cubicBezTo>
                <a:cubicBezTo>
                  <a:pt x="140" y="96"/>
                  <a:pt x="140" y="96"/>
                  <a:pt x="140" y="96"/>
                </a:cubicBezTo>
                <a:cubicBezTo>
                  <a:pt x="140" y="103"/>
                  <a:pt x="135" y="108"/>
                  <a:pt x="128" y="108"/>
                </a:cubicBezTo>
                <a:cubicBezTo>
                  <a:pt x="121" y="108"/>
                  <a:pt x="116" y="103"/>
                  <a:pt x="116" y="96"/>
                </a:cubicBezTo>
                <a:cubicBezTo>
                  <a:pt x="116" y="41"/>
                  <a:pt x="116" y="41"/>
                  <a:pt x="116" y="41"/>
                </a:cubicBezTo>
                <a:cubicBezTo>
                  <a:pt x="108" y="48"/>
                  <a:pt x="108" y="48"/>
                  <a:pt x="108" y="48"/>
                </a:cubicBezTo>
                <a:cubicBezTo>
                  <a:pt x="106" y="51"/>
                  <a:pt x="103" y="52"/>
                  <a:pt x="100" y="52"/>
                </a:cubicBezTo>
                <a:cubicBezTo>
                  <a:pt x="93" y="52"/>
                  <a:pt x="88" y="47"/>
                  <a:pt x="88" y="40"/>
                </a:cubicBezTo>
                <a:cubicBezTo>
                  <a:pt x="88" y="37"/>
                  <a:pt x="89" y="34"/>
                  <a:pt x="92" y="32"/>
                </a:cubicBezTo>
                <a:cubicBezTo>
                  <a:pt x="120" y="4"/>
                  <a:pt x="120" y="4"/>
                  <a:pt x="120" y="4"/>
                </a:cubicBezTo>
                <a:cubicBezTo>
                  <a:pt x="122" y="1"/>
                  <a:pt x="125" y="0"/>
                  <a:pt x="128" y="0"/>
                </a:cubicBezTo>
                <a:cubicBezTo>
                  <a:pt x="131" y="0"/>
                  <a:pt x="134" y="1"/>
                  <a:pt x="136" y="4"/>
                </a:cubicBezTo>
                <a:cubicBezTo>
                  <a:pt x="164" y="32"/>
                  <a:pt x="164" y="32"/>
                  <a:pt x="164" y="32"/>
                </a:cubicBezTo>
                <a:cubicBezTo>
                  <a:pt x="167" y="34"/>
                  <a:pt x="168" y="37"/>
                  <a:pt x="168" y="40"/>
                </a:cubicBezTo>
                <a:cubicBezTo>
                  <a:pt x="168" y="47"/>
                  <a:pt x="163" y="52"/>
                  <a:pt x="156" y="52"/>
                </a:cubicBezTo>
                <a:moveTo>
                  <a:pt x="3" y="228"/>
                </a:moveTo>
                <a:cubicBezTo>
                  <a:pt x="1" y="226"/>
                  <a:pt x="0" y="223"/>
                  <a:pt x="0" y="220"/>
                </a:cubicBezTo>
                <a:cubicBezTo>
                  <a:pt x="0" y="68"/>
                  <a:pt x="0" y="68"/>
                  <a:pt x="0" y="68"/>
                </a:cubicBezTo>
                <a:cubicBezTo>
                  <a:pt x="0" y="65"/>
                  <a:pt x="1" y="62"/>
                  <a:pt x="4" y="59"/>
                </a:cubicBezTo>
                <a:cubicBezTo>
                  <a:pt x="82" y="135"/>
                  <a:pt x="82" y="135"/>
                  <a:pt x="82" y="135"/>
                </a:cubicBezTo>
                <a:lnTo>
                  <a:pt x="3" y="228"/>
                </a:lnTo>
                <a:close/>
                <a:moveTo>
                  <a:pt x="128" y="180"/>
                </a:moveTo>
                <a:cubicBezTo>
                  <a:pt x="161" y="148"/>
                  <a:pt x="161" y="148"/>
                  <a:pt x="161" y="148"/>
                </a:cubicBezTo>
                <a:cubicBezTo>
                  <a:pt x="252" y="229"/>
                  <a:pt x="252" y="229"/>
                  <a:pt x="252" y="229"/>
                </a:cubicBezTo>
                <a:cubicBezTo>
                  <a:pt x="250" y="231"/>
                  <a:pt x="247" y="232"/>
                  <a:pt x="244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9" y="232"/>
                  <a:pt x="6" y="231"/>
                  <a:pt x="4" y="229"/>
                </a:cubicBezTo>
                <a:cubicBezTo>
                  <a:pt x="95" y="148"/>
                  <a:pt x="95" y="148"/>
                  <a:pt x="95" y="148"/>
                </a:cubicBezTo>
                <a:lnTo>
                  <a:pt x="128" y="180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47" name="Freeform 31">
            <a:extLst>
              <a:ext uri="{FF2B5EF4-FFF2-40B4-BE49-F238E27FC236}">
                <a16:creationId xmlns:a16="http://schemas.microsoft.com/office/drawing/2014/main" id="{F808F5F7-4A9A-72E4-3012-84D7C0FB0285}"/>
              </a:ext>
            </a:extLst>
          </p:cNvPr>
          <p:cNvSpPr>
            <a:spLocks noEditPoints="1"/>
          </p:cNvSpPr>
          <p:nvPr/>
        </p:nvSpPr>
        <p:spPr bwMode="auto">
          <a:xfrm>
            <a:off x="8600517" y="4260652"/>
            <a:ext cx="409571" cy="369884"/>
          </a:xfrm>
          <a:custGeom>
            <a:avLst/>
            <a:gdLst/>
            <a:ahLst/>
            <a:cxnLst>
              <a:cxn ang="0">
                <a:pos x="253" y="228"/>
              </a:cxn>
              <a:cxn ang="0">
                <a:pos x="174" y="135"/>
              </a:cxn>
              <a:cxn ang="0">
                <a:pos x="252" y="59"/>
              </a:cxn>
              <a:cxn ang="0">
                <a:pos x="256" y="68"/>
              </a:cxn>
              <a:cxn ang="0">
                <a:pos x="256" y="220"/>
              </a:cxn>
              <a:cxn ang="0">
                <a:pos x="253" y="228"/>
              </a:cxn>
              <a:cxn ang="0">
                <a:pos x="4" y="59"/>
              </a:cxn>
              <a:cxn ang="0">
                <a:pos x="12" y="56"/>
              </a:cxn>
              <a:cxn ang="0">
                <a:pos x="79" y="56"/>
              </a:cxn>
              <a:cxn ang="0">
                <a:pos x="76" y="68"/>
              </a:cxn>
              <a:cxn ang="0">
                <a:pos x="83" y="85"/>
              </a:cxn>
              <a:cxn ang="0">
                <a:pos x="111" y="113"/>
              </a:cxn>
              <a:cxn ang="0">
                <a:pos x="128" y="120"/>
              </a:cxn>
              <a:cxn ang="0">
                <a:pos x="145" y="113"/>
              </a:cxn>
              <a:cxn ang="0">
                <a:pos x="173" y="85"/>
              </a:cxn>
              <a:cxn ang="0">
                <a:pos x="180" y="68"/>
              </a:cxn>
              <a:cxn ang="0">
                <a:pos x="177" y="56"/>
              </a:cxn>
              <a:cxn ang="0">
                <a:pos x="244" y="56"/>
              </a:cxn>
              <a:cxn ang="0">
                <a:pos x="252" y="59"/>
              </a:cxn>
              <a:cxn ang="0">
                <a:pos x="128" y="156"/>
              </a:cxn>
              <a:cxn ang="0">
                <a:pos x="4" y="59"/>
              </a:cxn>
              <a:cxn ang="0">
                <a:pos x="136" y="104"/>
              </a:cxn>
              <a:cxn ang="0">
                <a:pos x="128" y="108"/>
              </a:cxn>
              <a:cxn ang="0">
                <a:pos x="120" y="104"/>
              </a:cxn>
              <a:cxn ang="0">
                <a:pos x="92" y="76"/>
              </a:cxn>
              <a:cxn ang="0">
                <a:pos x="88" y="68"/>
              </a:cxn>
              <a:cxn ang="0">
                <a:pos x="100" y="56"/>
              </a:cxn>
              <a:cxn ang="0">
                <a:pos x="108" y="60"/>
              </a:cxn>
              <a:cxn ang="0">
                <a:pos x="116" y="67"/>
              </a:cxn>
              <a:cxn ang="0">
                <a:pos x="116" y="12"/>
              </a:cxn>
              <a:cxn ang="0">
                <a:pos x="128" y="0"/>
              </a:cxn>
              <a:cxn ang="0">
                <a:pos x="140" y="12"/>
              </a:cxn>
              <a:cxn ang="0">
                <a:pos x="140" y="67"/>
              </a:cxn>
              <a:cxn ang="0">
                <a:pos x="148" y="60"/>
              </a:cxn>
              <a:cxn ang="0">
                <a:pos x="156" y="56"/>
              </a:cxn>
              <a:cxn ang="0">
                <a:pos x="168" y="68"/>
              </a:cxn>
              <a:cxn ang="0">
                <a:pos x="164" y="76"/>
              </a:cxn>
              <a:cxn ang="0">
                <a:pos x="136" y="104"/>
              </a:cxn>
              <a:cxn ang="0">
                <a:pos x="3" y="228"/>
              </a:cxn>
              <a:cxn ang="0">
                <a:pos x="0" y="220"/>
              </a:cxn>
              <a:cxn ang="0">
                <a:pos x="0" y="68"/>
              </a:cxn>
              <a:cxn ang="0">
                <a:pos x="4" y="59"/>
              </a:cxn>
              <a:cxn ang="0">
                <a:pos x="82" y="135"/>
              </a:cxn>
              <a:cxn ang="0">
                <a:pos x="3" y="228"/>
              </a:cxn>
              <a:cxn ang="0">
                <a:pos x="128" y="180"/>
              </a:cxn>
              <a:cxn ang="0">
                <a:pos x="161" y="148"/>
              </a:cxn>
              <a:cxn ang="0">
                <a:pos x="252" y="229"/>
              </a:cxn>
              <a:cxn ang="0">
                <a:pos x="244" y="232"/>
              </a:cxn>
              <a:cxn ang="0">
                <a:pos x="12" y="232"/>
              </a:cxn>
              <a:cxn ang="0">
                <a:pos x="4" y="229"/>
              </a:cxn>
              <a:cxn ang="0">
                <a:pos x="95" y="148"/>
              </a:cxn>
              <a:cxn ang="0">
                <a:pos x="128" y="180"/>
              </a:cxn>
            </a:cxnLst>
            <a:rect l="0" t="0" r="r" b="b"/>
            <a:pathLst>
              <a:path w="256" h="232">
                <a:moveTo>
                  <a:pt x="253" y="228"/>
                </a:moveTo>
                <a:cubicBezTo>
                  <a:pt x="174" y="135"/>
                  <a:pt x="174" y="135"/>
                  <a:pt x="174" y="135"/>
                </a:cubicBezTo>
                <a:cubicBezTo>
                  <a:pt x="252" y="59"/>
                  <a:pt x="252" y="59"/>
                  <a:pt x="252" y="59"/>
                </a:cubicBezTo>
                <a:cubicBezTo>
                  <a:pt x="255" y="62"/>
                  <a:pt x="256" y="65"/>
                  <a:pt x="256" y="68"/>
                </a:cubicBezTo>
                <a:cubicBezTo>
                  <a:pt x="256" y="220"/>
                  <a:pt x="256" y="220"/>
                  <a:pt x="256" y="220"/>
                </a:cubicBezTo>
                <a:cubicBezTo>
                  <a:pt x="256" y="223"/>
                  <a:pt x="255" y="226"/>
                  <a:pt x="253" y="228"/>
                </a:cubicBezTo>
                <a:moveTo>
                  <a:pt x="4" y="59"/>
                </a:moveTo>
                <a:cubicBezTo>
                  <a:pt x="6" y="57"/>
                  <a:pt x="9" y="56"/>
                  <a:pt x="12" y="56"/>
                </a:cubicBezTo>
                <a:cubicBezTo>
                  <a:pt x="79" y="56"/>
                  <a:pt x="79" y="56"/>
                  <a:pt x="79" y="56"/>
                </a:cubicBezTo>
                <a:cubicBezTo>
                  <a:pt x="77" y="60"/>
                  <a:pt x="76" y="64"/>
                  <a:pt x="76" y="68"/>
                </a:cubicBezTo>
                <a:cubicBezTo>
                  <a:pt x="76" y="75"/>
                  <a:pt x="79" y="81"/>
                  <a:pt x="83" y="85"/>
                </a:cubicBezTo>
                <a:cubicBezTo>
                  <a:pt x="111" y="113"/>
                  <a:pt x="111" y="113"/>
                  <a:pt x="111" y="113"/>
                </a:cubicBezTo>
                <a:cubicBezTo>
                  <a:pt x="115" y="117"/>
                  <a:pt x="121" y="120"/>
                  <a:pt x="128" y="120"/>
                </a:cubicBezTo>
                <a:cubicBezTo>
                  <a:pt x="135" y="120"/>
                  <a:pt x="141" y="117"/>
                  <a:pt x="145" y="113"/>
                </a:cubicBezTo>
                <a:cubicBezTo>
                  <a:pt x="173" y="85"/>
                  <a:pt x="173" y="85"/>
                  <a:pt x="173" y="85"/>
                </a:cubicBezTo>
                <a:cubicBezTo>
                  <a:pt x="177" y="81"/>
                  <a:pt x="180" y="75"/>
                  <a:pt x="180" y="68"/>
                </a:cubicBezTo>
                <a:cubicBezTo>
                  <a:pt x="180" y="64"/>
                  <a:pt x="179" y="60"/>
                  <a:pt x="177" y="56"/>
                </a:cubicBezTo>
                <a:cubicBezTo>
                  <a:pt x="244" y="56"/>
                  <a:pt x="244" y="56"/>
                  <a:pt x="244" y="56"/>
                </a:cubicBezTo>
                <a:cubicBezTo>
                  <a:pt x="247" y="56"/>
                  <a:pt x="250" y="57"/>
                  <a:pt x="252" y="59"/>
                </a:cubicBezTo>
                <a:cubicBezTo>
                  <a:pt x="128" y="156"/>
                  <a:pt x="128" y="156"/>
                  <a:pt x="128" y="156"/>
                </a:cubicBezTo>
                <a:lnTo>
                  <a:pt x="4" y="59"/>
                </a:lnTo>
                <a:close/>
                <a:moveTo>
                  <a:pt x="136" y="104"/>
                </a:moveTo>
                <a:cubicBezTo>
                  <a:pt x="134" y="107"/>
                  <a:pt x="131" y="108"/>
                  <a:pt x="128" y="108"/>
                </a:cubicBezTo>
                <a:cubicBezTo>
                  <a:pt x="125" y="108"/>
                  <a:pt x="122" y="107"/>
                  <a:pt x="120" y="104"/>
                </a:cubicBezTo>
                <a:cubicBezTo>
                  <a:pt x="92" y="76"/>
                  <a:pt x="92" y="76"/>
                  <a:pt x="92" y="76"/>
                </a:cubicBezTo>
                <a:cubicBezTo>
                  <a:pt x="89" y="74"/>
                  <a:pt x="88" y="71"/>
                  <a:pt x="88" y="68"/>
                </a:cubicBezTo>
                <a:cubicBezTo>
                  <a:pt x="88" y="61"/>
                  <a:pt x="93" y="56"/>
                  <a:pt x="100" y="56"/>
                </a:cubicBezTo>
                <a:cubicBezTo>
                  <a:pt x="103" y="56"/>
                  <a:pt x="106" y="57"/>
                  <a:pt x="108" y="60"/>
                </a:cubicBezTo>
                <a:cubicBezTo>
                  <a:pt x="116" y="67"/>
                  <a:pt x="116" y="67"/>
                  <a:pt x="116" y="67"/>
                </a:cubicBezTo>
                <a:cubicBezTo>
                  <a:pt x="116" y="12"/>
                  <a:pt x="116" y="12"/>
                  <a:pt x="116" y="12"/>
                </a:cubicBezTo>
                <a:cubicBezTo>
                  <a:pt x="116" y="5"/>
                  <a:pt x="121" y="0"/>
                  <a:pt x="128" y="0"/>
                </a:cubicBezTo>
                <a:cubicBezTo>
                  <a:pt x="135" y="0"/>
                  <a:pt x="140" y="5"/>
                  <a:pt x="140" y="12"/>
                </a:cubicBezTo>
                <a:cubicBezTo>
                  <a:pt x="140" y="67"/>
                  <a:pt x="140" y="67"/>
                  <a:pt x="140" y="67"/>
                </a:cubicBezTo>
                <a:cubicBezTo>
                  <a:pt x="148" y="60"/>
                  <a:pt x="148" y="60"/>
                  <a:pt x="148" y="60"/>
                </a:cubicBezTo>
                <a:cubicBezTo>
                  <a:pt x="150" y="57"/>
                  <a:pt x="153" y="56"/>
                  <a:pt x="156" y="56"/>
                </a:cubicBezTo>
                <a:cubicBezTo>
                  <a:pt x="163" y="56"/>
                  <a:pt x="168" y="61"/>
                  <a:pt x="168" y="68"/>
                </a:cubicBezTo>
                <a:cubicBezTo>
                  <a:pt x="168" y="71"/>
                  <a:pt x="167" y="74"/>
                  <a:pt x="164" y="76"/>
                </a:cubicBezTo>
                <a:lnTo>
                  <a:pt x="136" y="104"/>
                </a:lnTo>
                <a:close/>
                <a:moveTo>
                  <a:pt x="3" y="228"/>
                </a:moveTo>
                <a:cubicBezTo>
                  <a:pt x="1" y="226"/>
                  <a:pt x="0" y="223"/>
                  <a:pt x="0" y="220"/>
                </a:cubicBezTo>
                <a:cubicBezTo>
                  <a:pt x="0" y="68"/>
                  <a:pt x="0" y="68"/>
                  <a:pt x="0" y="68"/>
                </a:cubicBezTo>
                <a:cubicBezTo>
                  <a:pt x="0" y="65"/>
                  <a:pt x="1" y="62"/>
                  <a:pt x="4" y="59"/>
                </a:cubicBezTo>
                <a:cubicBezTo>
                  <a:pt x="82" y="135"/>
                  <a:pt x="82" y="135"/>
                  <a:pt x="82" y="135"/>
                </a:cubicBezTo>
                <a:lnTo>
                  <a:pt x="3" y="228"/>
                </a:lnTo>
                <a:close/>
                <a:moveTo>
                  <a:pt x="128" y="180"/>
                </a:moveTo>
                <a:cubicBezTo>
                  <a:pt x="161" y="148"/>
                  <a:pt x="161" y="148"/>
                  <a:pt x="161" y="148"/>
                </a:cubicBezTo>
                <a:cubicBezTo>
                  <a:pt x="252" y="229"/>
                  <a:pt x="252" y="229"/>
                  <a:pt x="252" y="229"/>
                </a:cubicBezTo>
                <a:cubicBezTo>
                  <a:pt x="250" y="231"/>
                  <a:pt x="247" y="232"/>
                  <a:pt x="244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9" y="232"/>
                  <a:pt x="6" y="231"/>
                  <a:pt x="4" y="229"/>
                </a:cubicBezTo>
                <a:cubicBezTo>
                  <a:pt x="95" y="148"/>
                  <a:pt x="95" y="148"/>
                  <a:pt x="95" y="148"/>
                </a:cubicBezTo>
                <a:lnTo>
                  <a:pt x="128" y="180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48" name="Freeform 32">
            <a:extLst>
              <a:ext uri="{FF2B5EF4-FFF2-40B4-BE49-F238E27FC236}">
                <a16:creationId xmlns:a16="http://schemas.microsoft.com/office/drawing/2014/main" id="{16ADA626-CFFC-EF0C-2407-6402BB32DB7A}"/>
              </a:ext>
            </a:extLst>
          </p:cNvPr>
          <p:cNvSpPr>
            <a:spLocks noEditPoints="1"/>
          </p:cNvSpPr>
          <p:nvPr/>
        </p:nvSpPr>
        <p:spPr bwMode="auto">
          <a:xfrm>
            <a:off x="7886150" y="4305102"/>
            <a:ext cx="407984" cy="280985"/>
          </a:xfrm>
          <a:custGeom>
            <a:avLst/>
            <a:gdLst/>
            <a:ahLst/>
            <a:cxnLst>
              <a:cxn ang="0">
                <a:pos x="174" y="79"/>
              </a:cxn>
              <a:cxn ang="0">
                <a:pos x="252" y="3"/>
              </a:cxn>
              <a:cxn ang="0">
                <a:pos x="256" y="12"/>
              </a:cxn>
              <a:cxn ang="0">
                <a:pos x="256" y="164"/>
              </a:cxn>
              <a:cxn ang="0">
                <a:pos x="253" y="172"/>
              </a:cxn>
              <a:cxn ang="0">
                <a:pos x="174" y="79"/>
              </a:cxn>
              <a:cxn ang="0">
                <a:pos x="4" y="3"/>
              </a:cxn>
              <a:cxn ang="0">
                <a:pos x="12" y="0"/>
              </a:cxn>
              <a:cxn ang="0">
                <a:pos x="244" y="0"/>
              </a:cxn>
              <a:cxn ang="0">
                <a:pos x="252" y="3"/>
              </a:cxn>
              <a:cxn ang="0">
                <a:pos x="128" y="100"/>
              </a:cxn>
              <a:cxn ang="0">
                <a:pos x="4" y="3"/>
              </a:cxn>
              <a:cxn ang="0">
                <a:pos x="3" y="172"/>
              </a:cxn>
              <a:cxn ang="0">
                <a:pos x="0" y="164"/>
              </a:cxn>
              <a:cxn ang="0">
                <a:pos x="0" y="12"/>
              </a:cxn>
              <a:cxn ang="0">
                <a:pos x="4" y="3"/>
              </a:cxn>
              <a:cxn ang="0">
                <a:pos x="82" y="79"/>
              </a:cxn>
              <a:cxn ang="0">
                <a:pos x="3" y="172"/>
              </a:cxn>
              <a:cxn ang="0">
                <a:pos x="128" y="124"/>
              </a:cxn>
              <a:cxn ang="0">
                <a:pos x="161" y="92"/>
              </a:cxn>
              <a:cxn ang="0">
                <a:pos x="252" y="173"/>
              </a:cxn>
              <a:cxn ang="0">
                <a:pos x="244" y="176"/>
              </a:cxn>
              <a:cxn ang="0">
                <a:pos x="12" y="176"/>
              </a:cxn>
              <a:cxn ang="0">
                <a:pos x="4" y="173"/>
              </a:cxn>
              <a:cxn ang="0">
                <a:pos x="95" y="92"/>
              </a:cxn>
              <a:cxn ang="0">
                <a:pos x="128" y="124"/>
              </a:cxn>
            </a:cxnLst>
            <a:rect l="0" t="0" r="r" b="b"/>
            <a:pathLst>
              <a:path w="256" h="176">
                <a:moveTo>
                  <a:pt x="174" y="79"/>
                </a:moveTo>
                <a:cubicBezTo>
                  <a:pt x="252" y="3"/>
                  <a:pt x="252" y="3"/>
                  <a:pt x="252" y="3"/>
                </a:cubicBezTo>
                <a:cubicBezTo>
                  <a:pt x="255" y="6"/>
                  <a:pt x="256" y="9"/>
                  <a:pt x="256" y="12"/>
                </a:cubicBezTo>
                <a:cubicBezTo>
                  <a:pt x="256" y="164"/>
                  <a:pt x="256" y="164"/>
                  <a:pt x="256" y="164"/>
                </a:cubicBezTo>
                <a:cubicBezTo>
                  <a:pt x="256" y="167"/>
                  <a:pt x="255" y="170"/>
                  <a:pt x="253" y="172"/>
                </a:cubicBezTo>
                <a:lnTo>
                  <a:pt x="174" y="79"/>
                </a:lnTo>
                <a:close/>
                <a:moveTo>
                  <a:pt x="4" y="3"/>
                </a:moveTo>
                <a:cubicBezTo>
                  <a:pt x="6" y="1"/>
                  <a:pt x="9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47" y="0"/>
                  <a:pt x="250" y="1"/>
                  <a:pt x="252" y="3"/>
                </a:cubicBezTo>
                <a:cubicBezTo>
                  <a:pt x="128" y="100"/>
                  <a:pt x="128" y="100"/>
                  <a:pt x="128" y="100"/>
                </a:cubicBezTo>
                <a:lnTo>
                  <a:pt x="4" y="3"/>
                </a:lnTo>
                <a:close/>
                <a:moveTo>
                  <a:pt x="3" y="172"/>
                </a:moveTo>
                <a:cubicBezTo>
                  <a:pt x="1" y="170"/>
                  <a:pt x="0" y="167"/>
                  <a:pt x="0" y="16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9"/>
                  <a:pt x="1" y="6"/>
                  <a:pt x="4" y="3"/>
                </a:cubicBezTo>
                <a:cubicBezTo>
                  <a:pt x="82" y="79"/>
                  <a:pt x="82" y="79"/>
                  <a:pt x="82" y="79"/>
                </a:cubicBezTo>
                <a:lnTo>
                  <a:pt x="3" y="172"/>
                </a:lnTo>
                <a:close/>
                <a:moveTo>
                  <a:pt x="128" y="124"/>
                </a:moveTo>
                <a:cubicBezTo>
                  <a:pt x="161" y="92"/>
                  <a:pt x="161" y="92"/>
                  <a:pt x="161" y="92"/>
                </a:cubicBezTo>
                <a:cubicBezTo>
                  <a:pt x="252" y="173"/>
                  <a:pt x="252" y="173"/>
                  <a:pt x="252" y="173"/>
                </a:cubicBezTo>
                <a:cubicBezTo>
                  <a:pt x="250" y="175"/>
                  <a:pt x="247" y="176"/>
                  <a:pt x="244" y="176"/>
                </a:cubicBezTo>
                <a:cubicBezTo>
                  <a:pt x="12" y="176"/>
                  <a:pt x="12" y="176"/>
                  <a:pt x="12" y="176"/>
                </a:cubicBezTo>
                <a:cubicBezTo>
                  <a:pt x="9" y="176"/>
                  <a:pt x="6" y="175"/>
                  <a:pt x="4" y="173"/>
                </a:cubicBezTo>
                <a:cubicBezTo>
                  <a:pt x="95" y="92"/>
                  <a:pt x="95" y="92"/>
                  <a:pt x="95" y="92"/>
                </a:cubicBezTo>
                <a:lnTo>
                  <a:pt x="128" y="124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49" name="Freeform 33">
            <a:extLst>
              <a:ext uri="{FF2B5EF4-FFF2-40B4-BE49-F238E27FC236}">
                <a16:creationId xmlns:a16="http://schemas.microsoft.com/office/drawing/2014/main" id="{1F259C37-52EC-6DB7-6807-D987A140C127}"/>
              </a:ext>
            </a:extLst>
          </p:cNvPr>
          <p:cNvSpPr>
            <a:spLocks noEditPoints="1"/>
          </p:cNvSpPr>
          <p:nvPr/>
        </p:nvSpPr>
        <p:spPr bwMode="auto">
          <a:xfrm>
            <a:off x="7170195" y="4267002"/>
            <a:ext cx="409571" cy="357185"/>
          </a:xfrm>
          <a:custGeom>
            <a:avLst/>
            <a:gdLst/>
            <a:ahLst/>
            <a:cxnLst>
              <a:cxn ang="0">
                <a:pos x="244" y="224"/>
              </a:cxn>
              <a:cxn ang="0">
                <a:pos x="12" y="224"/>
              </a:cxn>
              <a:cxn ang="0">
                <a:pos x="0" y="212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212"/>
              </a:cxn>
              <a:cxn ang="0">
                <a:pos x="244" y="224"/>
              </a:cxn>
              <a:cxn ang="0">
                <a:pos x="24" y="12"/>
              </a:cxn>
              <a:cxn ang="0">
                <a:pos x="12" y="24"/>
              </a:cxn>
              <a:cxn ang="0">
                <a:pos x="24" y="36"/>
              </a:cxn>
              <a:cxn ang="0">
                <a:pos x="36" y="24"/>
              </a:cxn>
              <a:cxn ang="0">
                <a:pos x="24" y="12"/>
              </a:cxn>
              <a:cxn ang="0">
                <a:pos x="60" y="12"/>
              </a:cxn>
              <a:cxn ang="0">
                <a:pos x="48" y="24"/>
              </a:cxn>
              <a:cxn ang="0">
                <a:pos x="60" y="36"/>
              </a:cxn>
              <a:cxn ang="0">
                <a:pos x="72" y="24"/>
              </a:cxn>
              <a:cxn ang="0">
                <a:pos x="60" y="12"/>
              </a:cxn>
              <a:cxn ang="0">
                <a:pos x="96" y="12"/>
              </a:cxn>
              <a:cxn ang="0">
                <a:pos x="84" y="24"/>
              </a:cxn>
              <a:cxn ang="0">
                <a:pos x="96" y="36"/>
              </a:cxn>
              <a:cxn ang="0">
                <a:pos x="108" y="24"/>
              </a:cxn>
              <a:cxn ang="0">
                <a:pos x="96" y="12"/>
              </a:cxn>
              <a:cxn ang="0">
                <a:pos x="244" y="48"/>
              </a:cxn>
              <a:cxn ang="0">
                <a:pos x="232" y="48"/>
              </a:cxn>
              <a:cxn ang="0">
                <a:pos x="24" y="48"/>
              </a:cxn>
              <a:cxn ang="0">
                <a:pos x="12" y="48"/>
              </a:cxn>
              <a:cxn ang="0">
                <a:pos x="12" y="212"/>
              </a:cxn>
              <a:cxn ang="0">
                <a:pos x="244" y="212"/>
              </a:cxn>
              <a:cxn ang="0">
                <a:pos x="244" y="48"/>
              </a:cxn>
              <a:cxn ang="0">
                <a:pos x="91" y="95"/>
              </a:cxn>
              <a:cxn ang="0">
                <a:pos x="108" y="95"/>
              </a:cxn>
              <a:cxn ang="0">
                <a:pos x="128" y="115"/>
              </a:cxn>
              <a:cxn ang="0">
                <a:pos x="148" y="95"/>
              </a:cxn>
              <a:cxn ang="0">
                <a:pos x="165" y="95"/>
              </a:cxn>
              <a:cxn ang="0">
                <a:pos x="165" y="112"/>
              </a:cxn>
              <a:cxn ang="0">
                <a:pos x="145" y="132"/>
              </a:cxn>
              <a:cxn ang="0">
                <a:pos x="165" y="152"/>
              </a:cxn>
              <a:cxn ang="0">
                <a:pos x="165" y="169"/>
              </a:cxn>
              <a:cxn ang="0">
                <a:pos x="148" y="169"/>
              </a:cxn>
              <a:cxn ang="0">
                <a:pos x="128" y="149"/>
              </a:cxn>
              <a:cxn ang="0">
                <a:pos x="108" y="169"/>
              </a:cxn>
              <a:cxn ang="0">
                <a:pos x="91" y="169"/>
              </a:cxn>
              <a:cxn ang="0">
                <a:pos x="91" y="152"/>
              </a:cxn>
              <a:cxn ang="0">
                <a:pos x="111" y="132"/>
              </a:cxn>
              <a:cxn ang="0">
                <a:pos x="91" y="112"/>
              </a:cxn>
              <a:cxn ang="0">
                <a:pos x="91" y="95"/>
              </a:cxn>
            </a:cxnLst>
            <a:rect l="0" t="0" r="r" b="b"/>
            <a:pathLst>
              <a:path w="256" h="224">
                <a:moveTo>
                  <a:pt x="244" y="224"/>
                </a:moveTo>
                <a:cubicBezTo>
                  <a:pt x="12" y="224"/>
                  <a:pt x="12" y="224"/>
                  <a:pt x="12" y="224"/>
                </a:cubicBezTo>
                <a:cubicBezTo>
                  <a:pt x="5" y="224"/>
                  <a:pt x="0" y="219"/>
                  <a:pt x="0" y="21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12"/>
                  <a:pt x="256" y="212"/>
                  <a:pt x="256" y="212"/>
                </a:cubicBezTo>
                <a:cubicBezTo>
                  <a:pt x="256" y="219"/>
                  <a:pt x="251" y="224"/>
                  <a:pt x="244" y="224"/>
                </a:cubicBezTo>
                <a:moveTo>
                  <a:pt x="24" y="12"/>
                </a:moveTo>
                <a:cubicBezTo>
                  <a:pt x="17" y="12"/>
                  <a:pt x="12" y="17"/>
                  <a:pt x="12" y="24"/>
                </a:cubicBezTo>
                <a:cubicBezTo>
                  <a:pt x="12" y="31"/>
                  <a:pt x="17" y="36"/>
                  <a:pt x="24" y="36"/>
                </a:cubicBezTo>
                <a:cubicBezTo>
                  <a:pt x="31" y="36"/>
                  <a:pt x="36" y="31"/>
                  <a:pt x="36" y="24"/>
                </a:cubicBezTo>
                <a:cubicBezTo>
                  <a:pt x="36" y="17"/>
                  <a:pt x="31" y="12"/>
                  <a:pt x="24" y="12"/>
                </a:cubicBezTo>
                <a:moveTo>
                  <a:pt x="60" y="12"/>
                </a:moveTo>
                <a:cubicBezTo>
                  <a:pt x="53" y="12"/>
                  <a:pt x="48" y="17"/>
                  <a:pt x="48" y="24"/>
                </a:cubicBezTo>
                <a:cubicBezTo>
                  <a:pt x="48" y="31"/>
                  <a:pt x="53" y="36"/>
                  <a:pt x="60" y="36"/>
                </a:cubicBezTo>
                <a:cubicBezTo>
                  <a:pt x="67" y="36"/>
                  <a:pt x="72" y="31"/>
                  <a:pt x="72" y="24"/>
                </a:cubicBezTo>
                <a:cubicBezTo>
                  <a:pt x="72" y="17"/>
                  <a:pt x="67" y="12"/>
                  <a:pt x="60" y="12"/>
                </a:cubicBezTo>
                <a:moveTo>
                  <a:pt x="96" y="12"/>
                </a:moveTo>
                <a:cubicBezTo>
                  <a:pt x="89" y="12"/>
                  <a:pt x="84" y="17"/>
                  <a:pt x="84" y="24"/>
                </a:cubicBezTo>
                <a:cubicBezTo>
                  <a:pt x="84" y="31"/>
                  <a:pt x="89" y="36"/>
                  <a:pt x="96" y="36"/>
                </a:cubicBezTo>
                <a:cubicBezTo>
                  <a:pt x="103" y="36"/>
                  <a:pt x="108" y="31"/>
                  <a:pt x="108" y="24"/>
                </a:cubicBezTo>
                <a:cubicBezTo>
                  <a:pt x="108" y="17"/>
                  <a:pt x="103" y="12"/>
                  <a:pt x="96" y="12"/>
                </a:cubicBezTo>
                <a:moveTo>
                  <a:pt x="244" y="48"/>
                </a:moveTo>
                <a:cubicBezTo>
                  <a:pt x="232" y="48"/>
                  <a:pt x="232" y="48"/>
                  <a:pt x="232" y="48"/>
                </a:cubicBezTo>
                <a:cubicBezTo>
                  <a:pt x="24" y="48"/>
                  <a:pt x="24" y="48"/>
                  <a:pt x="24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12" y="212"/>
                  <a:pt x="12" y="212"/>
                  <a:pt x="12" y="212"/>
                </a:cubicBezTo>
                <a:cubicBezTo>
                  <a:pt x="244" y="212"/>
                  <a:pt x="244" y="212"/>
                  <a:pt x="244" y="212"/>
                </a:cubicBezTo>
                <a:lnTo>
                  <a:pt x="244" y="48"/>
                </a:lnTo>
                <a:close/>
                <a:moveTo>
                  <a:pt x="91" y="95"/>
                </a:moveTo>
                <a:cubicBezTo>
                  <a:pt x="96" y="91"/>
                  <a:pt x="104" y="91"/>
                  <a:pt x="108" y="95"/>
                </a:cubicBezTo>
                <a:cubicBezTo>
                  <a:pt x="128" y="115"/>
                  <a:pt x="128" y="115"/>
                  <a:pt x="128" y="115"/>
                </a:cubicBezTo>
                <a:cubicBezTo>
                  <a:pt x="148" y="95"/>
                  <a:pt x="148" y="95"/>
                  <a:pt x="148" y="95"/>
                </a:cubicBezTo>
                <a:cubicBezTo>
                  <a:pt x="152" y="91"/>
                  <a:pt x="160" y="91"/>
                  <a:pt x="165" y="95"/>
                </a:cubicBezTo>
                <a:cubicBezTo>
                  <a:pt x="169" y="100"/>
                  <a:pt x="169" y="108"/>
                  <a:pt x="165" y="112"/>
                </a:cubicBezTo>
                <a:cubicBezTo>
                  <a:pt x="145" y="132"/>
                  <a:pt x="145" y="132"/>
                  <a:pt x="145" y="132"/>
                </a:cubicBezTo>
                <a:cubicBezTo>
                  <a:pt x="165" y="152"/>
                  <a:pt x="165" y="152"/>
                  <a:pt x="165" y="152"/>
                </a:cubicBezTo>
                <a:cubicBezTo>
                  <a:pt x="169" y="156"/>
                  <a:pt x="169" y="164"/>
                  <a:pt x="165" y="169"/>
                </a:cubicBezTo>
                <a:cubicBezTo>
                  <a:pt x="160" y="173"/>
                  <a:pt x="152" y="173"/>
                  <a:pt x="148" y="169"/>
                </a:cubicBezTo>
                <a:cubicBezTo>
                  <a:pt x="128" y="149"/>
                  <a:pt x="128" y="149"/>
                  <a:pt x="128" y="149"/>
                </a:cubicBezTo>
                <a:cubicBezTo>
                  <a:pt x="108" y="169"/>
                  <a:pt x="108" y="169"/>
                  <a:pt x="108" y="169"/>
                </a:cubicBezTo>
                <a:cubicBezTo>
                  <a:pt x="104" y="173"/>
                  <a:pt x="96" y="173"/>
                  <a:pt x="91" y="169"/>
                </a:cubicBezTo>
                <a:cubicBezTo>
                  <a:pt x="87" y="164"/>
                  <a:pt x="87" y="156"/>
                  <a:pt x="91" y="152"/>
                </a:cubicBezTo>
                <a:cubicBezTo>
                  <a:pt x="111" y="132"/>
                  <a:pt x="111" y="132"/>
                  <a:pt x="111" y="132"/>
                </a:cubicBezTo>
                <a:cubicBezTo>
                  <a:pt x="91" y="112"/>
                  <a:pt x="91" y="112"/>
                  <a:pt x="91" y="112"/>
                </a:cubicBezTo>
                <a:cubicBezTo>
                  <a:pt x="87" y="108"/>
                  <a:pt x="87" y="100"/>
                  <a:pt x="91" y="95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50" name="Freeform 34">
            <a:extLst>
              <a:ext uri="{FF2B5EF4-FFF2-40B4-BE49-F238E27FC236}">
                <a16:creationId xmlns:a16="http://schemas.microsoft.com/office/drawing/2014/main" id="{4B027B65-A69F-6343-9293-05EF2F9B3ACF}"/>
              </a:ext>
            </a:extLst>
          </p:cNvPr>
          <p:cNvSpPr>
            <a:spLocks noEditPoints="1"/>
          </p:cNvSpPr>
          <p:nvPr/>
        </p:nvSpPr>
        <p:spPr bwMode="auto">
          <a:xfrm>
            <a:off x="6455827" y="4267002"/>
            <a:ext cx="407984" cy="357185"/>
          </a:xfrm>
          <a:custGeom>
            <a:avLst/>
            <a:gdLst/>
            <a:ahLst/>
            <a:cxnLst>
              <a:cxn ang="0">
                <a:pos x="244" y="224"/>
              </a:cxn>
              <a:cxn ang="0">
                <a:pos x="12" y="224"/>
              </a:cxn>
              <a:cxn ang="0">
                <a:pos x="0" y="212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212"/>
              </a:cxn>
              <a:cxn ang="0">
                <a:pos x="244" y="224"/>
              </a:cxn>
              <a:cxn ang="0">
                <a:pos x="24" y="12"/>
              </a:cxn>
              <a:cxn ang="0">
                <a:pos x="12" y="24"/>
              </a:cxn>
              <a:cxn ang="0">
                <a:pos x="24" y="36"/>
              </a:cxn>
              <a:cxn ang="0">
                <a:pos x="36" y="24"/>
              </a:cxn>
              <a:cxn ang="0">
                <a:pos x="24" y="12"/>
              </a:cxn>
              <a:cxn ang="0">
                <a:pos x="60" y="12"/>
              </a:cxn>
              <a:cxn ang="0">
                <a:pos x="48" y="24"/>
              </a:cxn>
              <a:cxn ang="0">
                <a:pos x="60" y="36"/>
              </a:cxn>
              <a:cxn ang="0">
                <a:pos x="72" y="24"/>
              </a:cxn>
              <a:cxn ang="0">
                <a:pos x="60" y="12"/>
              </a:cxn>
              <a:cxn ang="0">
                <a:pos x="96" y="12"/>
              </a:cxn>
              <a:cxn ang="0">
                <a:pos x="84" y="24"/>
              </a:cxn>
              <a:cxn ang="0">
                <a:pos x="96" y="36"/>
              </a:cxn>
              <a:cxn ang="0">
                <a:pos x="108" y="24"/>
              </a:cxn>
              <a:cxn ang="0">
                <a:pos x="96" y="12"/>
              </a:cxn>
              <a:cxn ang="0">
                <a:pos x="244" y="48"/>
              </a:cxn>
              <a:cxn ang="0">
                <a:pos x="232" y="48"/>
              </a:cxn>
              <a:cxn ang="0">
                <a:pos x="24" y="48"/>
              </a:cxn>
              <a:cxn ang="0">
                <a:pos x="12" y="48"/>
              </a:cxn>
              <a:cxn ang="0">
                <a:pos x="12" y="212"/>
              </a:cxn>
              <a:cxn ang="0">
                <a:pos x="244" y="212"/>
              </a:cxn>
              <a:cxn ang="0">
                <a:pos x="244" y="48"/>
              </a:cxn>
              <a:cxn ang="0">
                <a:pos x="92" y="120"/>
              </a:cxn>
              <a:cxn ang="0">
                <a:pos x="100" y="124"/>
              </a:cxn>
              <a:cxn ang="0">
                <a:pos x="116" y="139"/>
              </a:cxn>
              <a:cxn ang="0">
                <a:pos x="156" y="100"/>
              </a:cxn>
              <a:cxn ang="0">
                <a:pos x="164" y="96"/>
              </a:cxn>
              <a:cxn ang="0">
                <a:pos x="176" y="108"/>
              </a:cxn>
              <a:cxn ang="0">
                <a:pos x="172" y="116"/>
              </a:cxn>
              <a:cxn ang="0">
                <a:pos x="124" y="164"/>
              </a:cxn>
              <a:cxn ang="0">
                <a:pos x="116" y="168"/>
              </a:cxn>
              <a:cxn ang="0">
                <a:pos x="108" y="164"/>
              </a:cxn>
              <a:cxn ang="0">
                <a:pos x="84" y="140"/>
              </a:cxn>
              <a:cxn ang="0">
                <a:pos x="80" y="132"/>
              </a:cxn>
              <a:cxn ang="0">
                <a:pos x="92" y="120"/>
              </a:cxn>
            </a:cxnLst>
            <a:rect l="0" t="0" r="r" b="b"/>
            <a:pathLst>
              <a:path w="256" h="224">
                <a:moveTo>
                  <a:pt x="244" y="224"/>
                </a:moveTo>
                <a:cubicBezTo>
                  <a:pt x="12" y="224"/>
                  <a:pt x="12" y="224"/>
                  <a:pt x="12" y="224"/>
                </a:cubicBezTo>
                <a:cubicBezTo>
                  <a:pt x="5" y="224"/>
                  <a:pt x="0" y="219"/>
                  <a:pt x="0" y="21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12"/>
                  <a:pt x="256" y="212"/>
                  <a:pt x="256" y="212"/>
                </a:cubicBezTo>
                <a:cubicBezTo>
                  <a:pt x="256" y="219"/>
                  <a:pt x="251" y="224"/>
                  <a:pt x="244" y="224"/>
                </a:cubicBezTo>
                <a:moveTo>
                  <a:pt x="24" y="12"/>
                </a:moveTo>
                <a:cubicBezTo>
                  <a:pt x="17" y="12"/>
                  <a:pt x="12" y="17"/>
                  <a:pt x="12" y="24"/>
                </a:cubicBezTo>
                <a:cubicBezTo>
                  <a:pt x="12" y="31"/>
                  <a:pt x="17" y="36"/>
                  <a:pt x="24" y="36"/>
                </a:cubicBezTo>
                <a:cubicBezTo>
                  <a:pt x="31" y="36"/>
                  <a:pt x="36" y="31"/>
                  <a:pt x="36" y="24"/>
                </a:cubicBezTo>
                <a:cubicBezTo>
                  <a:pt x="36" y="17"/>
                  <a:pt x="31" y="12"/>
                  <a:pt x="24" y="12"/>
                </a:cubicBezTo>
                <a:moveTo>
                  <a:pt x="60" y="12"/>
                </a:moveTo>
                <a:cubicBezTo>
                  <a:pt x="53" y="12"/>
                  <a:pt x="48" y="17"/>
                  <a:pt x="48" y="24"/>
                </a:cubicBezTo>
                <a:cubicBezTo>
                  <a:pt x="48" y="31"/>
                  <a:pt x="53" y="36"/>
                  <a:pt x="60" y="36"/>
                </a:cubicBezTo>
                <a:cubicBezTo>
                  <a:pt x="67" y="36"/>
                  <a:pt x="72" y="31"/>
                  <a:pt x="72" y="24"/>
                </a:cubicBezTo>
                <a:cubicBezTo>
                  <a:pt x="72" y="17"/>
                  <a:pt x="67" y="12"/>
                  <a:pt x="60" y="12"/>
                </a:cubicBezTo>
                <a:moveTo>
                  <a:pt x="96" y="12"/>
                </a:moveTo>
                <a:cubicBezTo>
                  <a:pt x="89" y="12"/>
                  <a:pt x="84" y="17"/>
                  <a:pt x="84" y="24"/>
                </a:cubicBezTo>
                <a:cubicBezTo>
                  <a:pt x="84" y="31"/>
                  <a:pt x="89" y="36"/>
                  <a:pt x="96" y="36"/>
                </a:cubicBezTo>
                <a:cubicBezTo>
                  <a:pt x="103" y="36"/>
                  <a:pt x="108" y="31"/>
                  <a:pt x="108" y="24"/>
                </a:cubicBezTo>
                <a:cubicBezTo>
                  <a:pt x="108" y="17"/>
                  <a:pt x="103" y="12"/>
                  <a:pt x="96" y="12"/>
                </a:cubicBezTo>
                <a:moveTo>
                  <a:pt x="244" y="48"/>
                </a:moveTo>
                <a:cubicBezTo>
                  <a:pt x="232" y="48"/>
                  <a:pt x="232" y="48"/>
                  <a:pt x="232" y="48"/>
                </a:cubicBezTo>
                <a:cubicBezTo>
                  <a:pt x="24" y="48"/>
                  <a:pt x="24" y="48"/>
                  <a:pt x="24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12" y="212"/>
                  <a:pt x="12" y="212"/>
                  <a:pt x="12" y="212"/>
                </a:cubicBezTo>
                <a:cubicBezTo>
                  <a:pt x="244" y="212"/>
                  <a:pt x="244" y="212"/>
                  <a:pt x="244" y="212"/>
                </a:cubicBezTo>
                <a:lnTo>
                  <a:pt x="244" y="48"/>
                </a:lnTo>
                <a:close/>
                <a:moveTo>
                  <a:pt x="92" y="120"/>
                </a:moveTo>
                <a:cubicBezTo>
                  <a:pt x="95" y="120"/>
                  <a:pt x="98" y="121"/>
                  <a:pt x="100" y="124"/>
                </a:cubicBezTo>
                <a:cubicBezTo>
                  <a:pt x="116" y="139"/>
                  <a:pt x="116" y="139"/>
                  <a:pt x="116" y="139"/>
                </a:cubicBezTo>
                <a:cubicBezTo>
                  <a:pt x="156" y="100"/>
                  <a:pt x="156" y="100"/>
                  <a:pt x="156" y="100"/>
                </a:cubicBezTo>
                <a:cubicBezTo>
                  <a:pt x="158" y="97"/>
                  <a:pt x="161" y="96"/>
                  <a:pt x="164" y="96"/>
                </a:cubicBezTo>
                <a:cubicBezTo>
                  <a:pt x="171" y="96"/>
                  <a:pt x="176" y="101"/>
                  <a:pt x="176" y="108"/>
                </a:cubicBezTo>
                <a:cubicBezTo>
                  <a:pt x="176" y="111"/>
                  <a:pt x="175" y="114"/>
                  <a:pt x="172" y="116"/>
                </a:cubicBezTo>
                <a:cubicBezTo>
                  <a:pt x="124" y="164"/>
                  <a:pt x="124" y="164"/>
                  <a:pt x="124" y="164"/>
                </a:cubicBezTo>
                <a:cubicBezTo>
                  <a:pt x="122" y="167"/>
                  <a:pt x="119" y="168"/>
                  <a:pt x="116" y="168"/>
                </a:cubicBezTo>
                <a:cubicBezTo>
                  <a:pt x="113" y="168"/>
                  <a:pt x="110" y="167"/>
                  <a:pt x="108" y="164"/>
                </a:cubicBezTo>
                <a:cubicBezTo>
                  <a:pt x="84" y="140"/>
                  <a:pt x="84" y="140"/>
                  <a:pt x="84" y="140"/>
                </a:cubicBezTo>
                <a:cubicBezTo>
                  <a:pt x="81" y="138"/>
                  <a:pt x="80" y="135"/>
                  <a:pt x="80" y="132"/>
                </a:cubicBezTo>
                <a:cubicBezTo>
                  <a:pt x="80" y="125"/>
                  <a:pt x="85" y="120"/>
                  <a:pt x="92" y="120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51" name="Freeform 35">
            <a:extLst>
              <a:ext uri="{FF2B5EF4-FFF2-40B4-BE49-F238E27FC236}">
                <a16:creationId xmlns:a16="http://schemas.microsoft.com/office/drawing/2014/main" id="{70FCBCB8-BC81-70FB-1D67-6BF702A8A2DF}"/>
              </a:ext>
            </a:extLst>
          </p:cNvPr>
          <p:cNvSpPr>
            <a:spLocks noEditPoints="1"/>
          </p:cNvSpPr>
          <p:nvPr/>
        </p:nvSpPr>
        <p:spPr bwMode="auto">
          <a:xfrm>
            <a:off x="5739870" y="4267002"/>
            <a:ext cx="407984" cy="357185"/>
          </a:xfrm>
          <a:custGeom>
            <a:avLst/>
            <a:gdLst/>
            <a:ahLst/>
            <a:cxnLst>
              <a:cxn ang="0">
                <a:pos x="244" y="224"/>
              </a:cxn>
              <a:cxn ang="0">
                <a:pos x="12" y="224"/>
              </a:cxn>
              <a:cxn ang="0">
                <a:pos x="0" y="212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212"/>
              </a:cxn>
              <a:cxn ang="0">
                <a:pos x="244" y="224"/>
              </a:cxn>
              <a:cxn ang="0">
                <a:pos x="24" y="12"/>
              </a:cxn>
              <a:cxn ang="0">
                <a:pos x="12" y="24"/>
              </a:cxn>
              <a:cxn ang="0">
                <a:pos x="24" y="36"/>
              </a:cxn>
              <a:cxn ang="0">
                <a:pos x="36" y="24"/>
              </a:cxn>
              <a:cxn ang="0">
                <a:pos x="24" y="12"/>
              </a:cxn>
              <a:cxn ang="0">
                <a:pos x="60" y="12"/>
              </a:cxn>
              <a:cxn ang="0">
                <a:pos x="48" y="24"/>
              </a:cxn>
              <a:cxn ang="0">
                <a:pos x="60" y="36"/>
              </a:cxn>
              <a:cxn ang="0">
                <a:pos x="72" y="24"/>
              </a:cxn>
              <a:cxn ang="0">
                <a:pos x="60" y="12"/>
              </a:cxn>
              <a:cxn ang="0">
                <a:pos x="96" y="12"/>
              </a:cxn>
              <a:cxn ang="0">
                <a:pos x="84" y="24"/>
              </a:cxn>
              <a:cxn ang="0">
                <a:pos x="96" y="36"/>
              </a:cxn>
              <a:cxn ang="0">
                <a:pos x="108" y="24"/>
              </a:cxn>
              <a:cxn ang="0">
                <a:pos x="96" y="12"/>
              </a:cxn>
              <a:cxn ang="0">
                <a:pos x="244" y="48"/>
              </a:cxn>
              <a:cxn ang="0">
                <a:pos x="232" y="48"/>
              </a:cxn>
              <a:cxn ang="0">
                <a:pos x="24" y="48"/>
              </a:cxn>
              <a:cxn ang="0">
                <a:pos x="12" y="48"/>
              </a:cxn>
              <a:cxn ang="0">
                <a:pos x="12" y="212"/>
              </a:cxn>
              <a:cxn ang="0">
                <a:pos x="244" y="212"/>
              </a:cxn>
              <a:cxn ang="0">
                <a:pos x="244" y="48"/>
              </a:cxn>
              <a:cxn ang="0">
                <a:pos x="88" y="120"/>
              </a:cxn>
              <a:cxn ang="0">
                <a:pos x="116" y="120"/>
              </a:cxn>
              <a:cxn ang="0">
                <a:pos x="140" y="120"/>
              </a:cxn>
              <a:cxn ang="0">
                <a:pos x="168" y="120"/>
              </a:cxn>
              <a:cxn ang="0">
                <a:pos x="180" y="132"/>
              </a:cxn>
              <a:cxn ang="0">
                <a:pos x="168" y="144"/>
              </a:cxn>
              <a:cxn ang="0">
                <a:pos x="104" y="144"/>
              </a:cxn>
              <a:cxn ang="0">
                <a:pos x="88" y="144"/>
              </a:cxn>
              <a:cxn ang="0">
                <a:pos x="76" y="132"/>
              </a:cxn>
              <a:cxn ang="0">
                <a:pos x="88" y="120"/>
              </a:cxn>
            </a:cxnLst>
            <a:rect l="0" t="0" r="r" b="b"/>
            <a:pathLst>
              <a:path w="256" h="224">
                <a:moveTo>
                  <a:pt x="244" y="224"/>
                </a:moveTo>
                <a:cubicBezTo>
                  <a:pt x="12" y="224"/>
                  <a:pt x="12" y="224"/>
                  <a:pt x="12" y="224"/>
                </a:cubicBezTo>
                <a:cubicBezTo>
                  <a:pt x="5" y="224"/>
                  <a:pt x="0" y="219"/>
                  <a:pt x="0" y="21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12"/>
                  <a:pt x="256" y="212"/>
                  <a:pt x="256" y="212"/>
                </a:cubicBezTo>
                <a:cubicBezTo>
                  <a:pt x="256" y="219"/>
                  <a:pt x="251" y="224"/>
                  <a:pt x="244" y="224"/>
                </a:cubicBezTo>
                <a:moveTo>
                  <a:pt x="24" y="12"/>
                </a:moveTo>
                <a:cubicBezTo>
                  <a:pt x="17" y="12"/>
                  <a:pt x="12" y="17"/>
                  <a:pt x="12" y="24"/>
                </a:cubicBezTo>
                <a:cubicBezTo>
                  <a:pt x="12" y="31"/>
                  <a:pt x="17" y="36"/>
                  <a:pt x="24" y="36"/>
                </a:cubicBezTo>
                <a:cubicBezTo>
                  <a:pt x="31" y="36"/>
                  <a:pt x="36" y="31"/>
                  <a:pt x="36" y="24"/>
                </a:cubicBezTo>
                <a:cubicBezTo>
                  <a:pt x="36" y="17"/>
                  <a:pt x="31" y="12"/>
                  <a:pt x="24" y="12"/>
                </a:cubicBezTo>
                <a:moveTo>
                  <a:pt x="60" y="12"/>
                </a:moveTo>
                <a:cubicBezTo>
                  <a:pt x="53" y="12"/>
                  <a:pt x="48" y="17"/>
                  <a:pt x="48" y="24"/>
                </a:cubicBezTo>
                <a:cubicBezTo>
                  <a:pt x="48" y="31"/>
                  <a:pt x="53" y="36"/>
                  <a:pt x="60" y="36"/>
                </a:cubicBezTo>
                <a:cubicBezTo>
                  <a:pt x="67" y="36"/>
                  <a:pt x="72" y="31"/>
                  <a:pt x="72" y="24"/>
                </a:cubicBezTo>
                <a:cubicBezTo>
                  <a:pt x="72" y="17"/>
                  <a:pt x="67" y="12"/>
                  <a:pt x="60" y="12"/>
                </a:cubicBezTo>
                <a:moveTo>
                  <a:pt x="96" y="12"/>
                </a:moveTo>
                <a:cubicBezTo>
                  <a:pt x="89" y="12"/>
                  <a:pt x="84" y="17"/>
                  <a:pt x="84" y="24"/>
                </a:cubicBezTo>
                <a:cubicBezTo>
                  <a:pt x="84" y="31"/>
                  <a:pt x="89" y="36"/>
                  <a:pt x="96" y="36"/>
                </a:cubicBezTo>
                <a:cubicBezTo>
                  <a:pt x="103" y="36"/>
                  <a:pt x="108" y="31"/>
                  <a:pt x="108" y="24"/>
                </a:cubicBezTo>
                <a:cubicBezTo>
                  <a:pt x="108" y="17"/>
                  <a:pt x="103" y="12"/>
                  <a:pt x="96" y="12"/>
                </a:cubicBezTo>
                <a:moveTo>
                  <a:pt x="244" y="48"/>
                </a:moveTo>
                <a:cubicBezTo>
                  <a:pt x="232" y="48"/>
                  <a:pt x="232" y="48"/>
                  <a:pt x="232" y="48"/>
                </a:cubicBezTo>
                <a:cubicBezTo>
                  <a:pt x="24" y="48"/>
                  <a:pt x="24" y="48"/>
                  <a:pt x="24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12" y="212"/>
                  <a:pt x="12" y="212"/>
                  <a:pt x="12" y="212"/>
                </a:cubicBezTo>
                <a:cubicBezTo>
                  <a:pt x="244" y="212"/>
                  <a:pt x="244" y="212"/>
                  <a:pt x="244" y="212"/>
                </a:cubicBezTo>
                <a:lnTo>
                  <a:pt x="244" y="48"/>
                </a:lnTo>
                <a:close/>
                <a:moveTo>
                  <a:pt x="88" y="120"/>
                </a:moveTo>
                <a:cubicBezTo>
                  <a:pt x="116" y="120"/>
                  <a:pt x="116" y="120"/>
                  <a:pt x="116" y="120"/>
                </a:cubicBezTo>
                <a:cubicBezTo>
                  <a:pt x="140" y="120"/>
                  <a:pt x="140" y="120"/>
                  <a:pt x="140" y="120"/>
                </a:cubicBezTo>
                <a:cubicBezTo>
                  <a:pt x="168" y="120"/>
                  <a:pt x="168" y="120"/>
                  <a:pt x="168" y="120"/>
                </a:cubicBezTo>
                <a:cubicBezTo>
                  <a:pt x="175" y="120"/>
                  <a:pt x="180" y="125"/>
                  <a:pt x="180" y="132"/>
                </a:cubicBezTo>
                <a:cubicBezTo>
                  <a:pt x="180" y="139"/>
                  <a:pt x="175" y="144"/>
                  <a:pt x="168" y="144"/>
                </a:cubicBezTo>
                <a:cubicBezTo>
                  <a:pt x="104" y="144"/>
                  <a:pt x="104" y="144"/>
                  <a:pt x="104" y="144"/>
                </a:cubicBezTo>
                <a:cubicBezTo>
                  <a:pt x="88" y="144"/>
                  <a:pt x="88" y="144"/>
                  <a:pt x="88" y="144"/>
                </a:cubicBezTo>
                <a:cubicBezTo>
                  <a:pt x="81" y="144"/>
                  <a:pt x="76" y="139"/>
                  <a:pt x="76" y="132"/>
                </a:cubicBezTo>
                <a:cubicBezTo>
                  <a:pt x="76" y="125"/>
                  <a:pt x="81" y="120"/>
                  <a:pt x="88" y="120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52" name="Freeform 36">
            <a:extLst>
              <a:ext uri="{FF2B5EF4-FFF2-40B4-BE49-F238E27FC236}">
                <a16:creationId xmlns:a16="http://schemas.microsoft.com/office/drawing/2014/main" id="{9A742315-CD57-DFBB-CE1B-B77DD9A0820A}"/>
              </a:ext>
            </a:extLst>
          </p:cNvPr>
          <p:cNvSpPr>
            <a:spLocks noEditPoints="1"/>
          </p:cNvSpPr>
          <p:nvPr/>
        </p:nvSpPr>
        <p:spPr bwMode="auto">
          <a:xfrm>
            <a:off x="5023916" y="4267002"/>
            <a:ext cx="409571" cy="357185"/>
          </a:xfrm>
          <a:custGeom>
            <a:avLst/>
            <a:gdLst/>
            <a:ahLst/>
            <a:cxnLst>
              <a:cxn ang="0">
                <a:pos x="244" y="224"/>
              </a:cxn>
              <a:cxn ang="0">
                <a:pos x="12" y="224"/>
              </a:cxn>
              <a:cxn ang="0">
                <a:pos x="0" y="212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212"/>
              </a:cxn>
              <a:cxn ang="0">
                <a:pos x="244" y="224"/>
              </a:cxn>
              <a:cxn ang="0">
                <a:pos x="24" y="12"/>
              </a:cxn>
              <a:cxn ang="0">
                <a:pos x="12" y="24"/>
              </a:cxn>
              <a:cxn ang="0">
                <a:pos x="24" y="36"/>
              </a:cxn>
              <a:cxn ang="0">
                <a:pos x="36" y="24"/>
              </a:cxn>
              <a:cxn ang="0">
                <a:pos x="24" y="12"/>
              </a:cxn>
              <a:cxn ang="0">
                <a:pos x="60" y="12"/>
              </a:cxn>
              <a:cxn ang="0">
                <a:pos x="48" y="24"/>
              </a:cxn>
              <a:cxn ang="0">
                <a:pos x="60" y="36"/>
              </a:cxn>
              <a:cxn ang="0">
                <a:pos x="72" y="24"/>
              </a:cxn>
              <a:cxn ang="0">
                <a:pos x="60" y="12"/>
              </a:cxn>
              <a:cxn ang="0">
                <a:pos x="96" y="12"/>
              </a:cxn>
              <a:cxn ang="0">
                <a:pos x="84" y="24"/>
              </a:cxn>
              <a:cxn ang="0">
                <a:pos x="96" y="36"/>
              </a:cxn>
              <a:cxn ang="0">
                <a:pos x="108" y="24"/>
              </a:cxn>
              <a:cxn ang="0">
                <a:pos x="96" y="12"/>
              </a:cxn>
              <a:cxn ang="0">
                <a:pos x="244" y="48"/>
              </a:cxn>
              <a:cxn ang="0">
                <a:pos x="232" y="48"/>
              </a:cxn>
              <a:cxn ang="0">
                <a:pos x="24" y="48"/>
              </a:cxn>
              <a:cxn ang="0">
                <a:pos x="12" y="48"/>
              </a:cxn>
              <a:cxn ang="0">
                <a:pos x="12" y="212"/>
              </a:cxn>
              <a:cxn ang="0">
                <a:pos x="244" y="212"/>
              </a:cxn>
              <a:cxn ang="0">
                <a:pos x="244" y="48"/>
              </a:cxn>
              <a:cxn ang="0">
                <a:pos x="88" y="120"/>
              </a:cxn>
              <a:cxn ang="0">
                <a:pos x="116" y="120"/>
              </a:cxn>
              <a:cxn ang="0">
                <a:pos x="116" y="92"/>
              </a:cxn>
              <a:cxn ang="0">
                <a:pos x="128" y="80"/>
              </a:cxn>
              <a:cxn ang="0">
                <a:pos x="140" y="92"/>
              </a:cxn>
              <a:cxn ang="0">
                <a:pos x="140" y="120"/>
              </a:cxn>
              <a:cxn ang="0">
                <a:pos x="168" y="120"/>
              </a:cxn>
              <a:cxn ang="0">
                <a:pos x="180" y="132"/>
              </a:cxn>
              <a:cxn ang="0">
                <a:pos x="168" y="144"/>
              </a:cxn>
              <a:cxn ang="0">
                <a:pos x="140" y="144"/>
              </a:cxn>
              <a:cxn ang="0">
                <a:pos x="140" y="172"/>
              </a:cxn>
              <a:cxn ang="0">
                <a:pos x="128" y="184"/>
              </a:cxn>
              <a:cxn ang="0">
                <a:pos x="116" y="172"/>
              </a:cxn>
              <a:cxn ang="0">
                <a:pos x="116" y="144"/>
              </a:cxn>
              <a:cxn ang="0">
                <a:pos x="88" y="144"/>
              </a:cxn>
              <a:cxn ang="0">
                <a:pos x="76" y="132"/>
              </a:cxn>
              <a:cxn ang="0">
                <a:pos x="88" y="120"/>
              </a:cxn>
            </a:cxnLst>
            <a:rect l="0" t="0" r="r" b="b"/>
            <a:pathLst>
              <a:path w="256" h="224">
                <a:moveTo>
                  <a:pt x="244" y="224"/>
                </a:moveTo>
                <a:cubicBezTo>
                  <a:pt x="12" y="224"/>
                  <a:pt x="12" y="224"/>
                  <a:pt x="12" y="224"/>
                </a:cubicBezTo>
                <a:cubicBezTo>
                  <a:pt x="5" y="224"/>
                  <a:pt x="0" y="219"/>
                  <a:pt x="0" y="21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12"/>
                  <a:pt x="256" y="212"/>
                  <a:pt x="256" y="212"/>
                </a:cubicBezTo>
                <a:cubicBezTo>
                  <a:pt x="256" y="219"/>
                  <a:pt x="251" y="224"/>
                  <a:pt x="244" y="224"/>
                </a:cubicBezTo>
                <a:moveTo>
                  <a:pt x="24" y="12"/>
                </a:moveTo>
                <a:cubicBezTo>
                  <a:pt x="17" y="12"/>
                  <a:pt x="12" y="17"/>
                  <a:pt x="12" y="24"/>
                </a:cubicBezTo>
                <a:cubicBezTo>
                  <a:pt x="12" y="31"/>
                  <a:pt x="17" y="36"/>
                  <a:pt x="24" y="36"/>
                </a:cubicBezTo>
                <a:cubicBezTo>
                  <a:pt x="31" y="36"/>
                  <a:pt x="36" y="31"/>
                  <a:pt x="36" y="24"/>
                </a:cubicBezTo>
                <a:cubicBezTo>
                  <a:pt x="36" y="17"/>
                  <a:pt x="31" y="12"/>
                  <a:pt x="24" y="12"/>
                </a:cubicBezTo>
                <a:moveTo>
                  <a:pt x="60" y="12"/>
                </a:moveTo>
                <a:cubicBezTo>
                  <a:pt x="53" y="12"/>
                  <a:pt x="48" y="17"/>
                  <a:pt x="48" y="24"/>
                </a:cubicBezTo>
                <a:cubicBezTo>
                  <a:pt x="48" y="31"/>
                  <a:pt x="53" y="36"/>
                  <a:pt x="60" y="36"/>
                </a:cubicBezTo>
                <a:cubicBezTo>
                  <a:pt x="67" y="36"/>
                  <a:pt x="72" y="31"/>
                  <a:pt x="72" y="24"/>
                </a:cubicBezTo>
                <a:cubicBezTo>
                  <a:pt x="72" y="17"/>
                  <a:pt x="67" y="12"/>
                  <a:pt x="60" y="12"/>
                </a:cubicBezTo>
                <a:moveTo>
                  <a:pt x="96" y="12"/>
                </a:moveTo>
                <a:cubicBezTo>
                  <a:pt x="89" y="12"/>
                  <a:pt x="84" y="17"/>
                  <a:pt x="84" y="24"/>
                </a:cubicBezTo>
                <a:cubicBezTo>
                  <a:pt x="84" y="31"/>
                  <a:pt x="89" y="36"/>
                  <a:pt x="96" y="36"/>
                </a:cubicBezTo>
                <a:cubicBezTo>
                  <a:pt x="103" y="36"/>
                  <a:pt x="108" y="31"/>
                  <a:pt x="108" y="24"/>
                </a:cubicBezTo>
                <a:cubicBezTo>
                  <a:pt x="108" y="17"/>
                  <a:pt x="103" y="12"/>
                  <a:pt x="96" y="12"/>
                </a:cubicBezTo>
                <a:moveTo>
                  <a:pt x="244" y="48"/>
                </a:moveTo>
                <a:cubicBezTo>
                  <a:pt x="232" y="48"/>
                  <a:pt x="232" y="48"/>
                  <a:pt x="232" y="48"/>
                </a:cubicBezTo>
                <a:cubicBezTo>
                  <a:pt x="24" y="48"/>
                  <a:pt x="24" y="48"/>
                  <a:pt x="24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12" y="212"/>
                  <a:pt x="12" y="212"/>
                  <a:pt x="12" y="212"/>
                </a:cubicBezTo>
                <a:cubicBezTo>
                  <a:pt x="244" y="212"/>
                  <a:pt x="244" y="212"/>
                  <a:pt x="244" y="212"/>
                </a:cubicBezTo>
                <a:lnTo>
                  <a:pt x="244" y="48"/>
                </a:lnTo>
                <a:close/>
                <a:moveTo>
                  <a:pt x="88" y="120"/>
                </a:moveTo>
                <a:cubicBezTo>
                  <a:pt x="116" y="120"/>
                  <a:pt x="116" y="120"/>
                  <a:pt x="116" y="120"/>
                </a:cubicBezTo>
                <a:cubicBezTo>
                  <a:pt x="116" y="92"/>
                  <a:pt x="116" y="92"/>
                  <a:pt x="116" y="92"/>
                </a:cubicBezTo>
                <a:cubicBezTo>
                  <a:pt x="116" y="85"/>
                  <a:pt x="121" y="80"/>
                  <a:pt x="128" y="80"/>
                </a:cubicBezTo>
                <a:cubicBezTo>
                  <a:pt x="135" y="80"/>
                  <a:pt x="140" y="85"/>
                  <a:pt x="140" y="92"/>
                </a:cubicBezTo>
                <a:cubicBezTo>
                  <a:pt x="140" y="120"/>
                  <a:pt x="140" y="120"/>
                  <a:pt x="140" y="120"/>
                </a:cubicBezTo>
                <a:cubicBezTo>
                  <a:pt x="168" y="120"/>
                  <a:pt x="168" y="120"/>
                  <a:pt x="168" y="120"/>
                </a:cubicBezTo>
                <a:cubicBezTo>
                  <a:pt x="175" y="120"/>
                  <a:pt x="180" y="125"/>
                  <a:pt x="180" y="132"/>
                </a:cubicBezTo>
                <a:cubicBezTo>
                  <a:pt x="180" y="139"/>
                  <a:pt x="175" y="144"/>
                  <a:pt x="168" y="144"/>
                </a:cubicBezTo>
                <a:cubicBezTo>
                  <a:pt x="140" y="144"/>
                  <a:pt x="140" y="144"/>
                  <a:pt x="140" y="144"/>
                </a:cubicBezTo>
                <a:cubicBezTo>
                  <a:pt x="140" y="172"/>
                  <a:pt x="140" y="172"/>
                  <a:pt x="140" y="172"/>
                </a:cubicBezTo>
                <a:cubicBezTo>
                  <a:pt x="140" y="179"/>
                  <a:pt x="135" y="184"/>
                  <a:pt x="128" y="184"/>
                </a:cubicBezTo>
                <a:cubicBezTo>
                  <a:pt x="121" y="184"/>
                  <a:pt x="116" y="179"/>
                  <a:pt x="116" y="172"/>
                </a:cubicBezTo>
                <a:cubicBezTo>
                  <a:pt x="116" y="144"/>
                  <a:pt x="116" y="144"/>
                  <a:pt x="116" y="144"/>
                </a:cubicBezTo>
                <a:cubicBezTo>
                  <a:pt x="88" y="144"/>
                  <a:pt x="88" y="144"/>
                  <a:pt x="88" y="144"/>
                </a:cubicBezTo>
                <a:cubicBezTo>
                  <a:pt x="81" y="144"/>
                  <a:pt x="76" y="139"/>
                  <a:pt x="76" y="132"/>
                </a:cubicBezTo>
                <a:cubicBezTo>
                  <a:pt x="76" y="125"/>
                  <a:pt x="81" y="120"/>
                  <a:pt x="88" y="120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53" name="Freeform 37">
            <a:extLst>
              <a:ext uri="{FF2B5EF4-FFF2-40B4-BE49-F238E27FC236}">
                <a16:creationId xmlns:a16="http://schemas.microsoft.com/office/drawing/2014/main" id="{DA82A3D1-A9D7-F74B-8F50-048F9D2428C5}"/>
              </a:ext>
            </a:extLst>
          </p:cNvPr>
          <p:cNvSpPr>
            <a:spLocks noEditPoints="1"/>
          </p:cNvSpPr>
          <p:nvPr/>
        </p:nvSpPr>
        <p:spPr bwMode="auto">
          <a:xfrm>
            <a:off x="4309547" y="4267002"/>
            <a:ext cx="407984" cy="357185"/>
          </a:xfrm>
          <a:custGeom>
            <a:avLst/>
            <a:gdLst/>
            <a:ahLst/>
            <a:cxnLst>
              <a:cxn ang="0">
                <a:pos x="244" y="224"/>
              </a:cxn>
              <a:cxn ang="0">
                <a:pos x="12" y="224"/>
              </a:cxn>
              <a:cxn ang="0">
                <a:pos x="0" y="212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212"/>
              </a:cxn>
              <a:cxn ang="0">
                <a:pos x="244" y="224"/>
              </a:cxn>
              <a:cxn ang="0">
                <a:pos x="196" y="212"/>
              </a:cxn>
              <a:cxn ang="0">
                <a:pos x="244" y="212"/>
              </a:cxn>
              <a:cxn ang="0">
                <a:pos x="244" y="108"/>
              </a:cxn>
              <a:cxn ang="0">
                <a:pos x="240" y="108"/>
              </a:cxn>
              <a:cxn ang="0">
                <a:pos x="196" y="108"/>
              </a:cxn>
              <a:cxn ang="0">
                <a:pos x="196" y="212"/>
              </a:cxn>
              <a:cxn ang="0">
                <a:pos x="72" y="212"/>
              </a:cxn>
              <a:cxn ang="0">
                <a:pos x="184" y="212"/>
              </a:cxn>
              <a:cxn ang="0">
                <a:pos x="184" y="108"/>
              </a:cxn>
              <a:cxn ang="0">
                <a:pos x="72" y="108"/>
              </a:cxn>
              <a:cxn ang="0">
                <a:pos x="72" y="212"/>
              </a:cxn>
              <a:cxn ang="0">
                <a:pos x="12" y="212"/>
              </a:cxn>
              <a:cxn ang="0">
                <a:pos x="60" y="212"/>
              </a:cxn>
              <a:cxn ang="0">
                <a:pos x="60" y="108"/>
              </a:cxn>
              <a:cxn ang="0">
                <a:pos x="12" y="108"/>
              </a:cxn>
              <a:cxn ang="0">
                <a:pos x="12" y="212"/>
              </a:cxn>
              <a:cxn ang="0">
                <a:pos x="24" y="12"/>
              </a:cxn>
              <a:cxn ang="0">
                <a:pos x="12" y="24"/>
              </a:cxn>
              <a:cxn ang="0">
                <a:pos x="24" y="36"/>
              </a:cxn>
              <a:cxn ang="0">
                <a:pos x="36" y="24"/>
              </a:cxn>
              <a:cxn ang="0">
                <a:pos x="24" y="12"/>
              </a:cxn>
              <a:cxn ang="0">
                <a:pos x="60" y="12"/>
              </a:cxn>
              <a:cxn ang="0">
                <a:pos x="48" y="24"/>
              </a:cxn>
              <a:cxn ang="0">
                <a:pos x="60" y="36"/>
              </a:cxn>
              <a:cxn ang="0">
                <a:pos x="72" y="24"/>
              </a:cxn>
              <a:cxn ang="0">
                <a:pos x="60" y="12"/>
              </a:cxn>
              <a:cxn ang="0">
                <a:pos x="96" y="12"/>
              </a:cxn>
              <a:cxn ang="0">
                <a:pos x="84" y="24"/>
              </a:cxn>
              <a:cxn ang="0">
                <a:pos x="96" y="36"/>
              </a:cxn>
              <a:cxn ang="0">
                <a:pos x="108" y="24"/>
              </a:cxn>
              <a:cxn ang="0">
                <a:pos x="96" y="12"/>
              </a:cxn>
              <a:cxn ang="0">
                <a:pos x="232" y="48"/>
              </a:cxn>
              <a:cxn ang="0">
                <a:pos x="24" y="48"/>
              </a:cxn>
              <a:cxn ang="0">
                <a:pos x="12" y="48"/>
              </a:cxn>
              <a:cxn ang="0">
                <a:pos x="12" y="96"/>
              </a:cxn>
              <a:cxn ang="0">
                <a:pos x="60" y="96"/>
              </a:cxn>
              <a:cxn ang="0">
                <a:pos x="72" y="96"/>
              </a:cxn>
              <a:cxn ang="0">
                <a:pos x="184" y="96"/>
              </a:cxn>
              <a:cxn ang="0">
                <a:pos x="196" y="96"/>
              </a:cxn>
              <a:cxn ang="0">
                <a:pos x="240" y="96"/>
              </a:cxn>
              <a:cxn ang="0">
                <a:pos x="244" y="96"/>
              </a:cxn>
              <a:cxn ang="0">
                <a:pos x="244" y="48"/>
              </a:cxn>
              <a:cxn ang="0">
                <a:pos x="232" y="48"/>
              </a:cxn>
            </a:cxnLst>
            <a:rect l="0" t="0" r="r" b="b"/>
            <a:pathLst>
              <a:path w="256" h="224">
                <a:moveTo>
                  <a:pt x="244" y="224"/>
                </a:moveTo>
                <a:cubicBezTo>
                  <a:pt x="12" y="224"/>
                  <a:pt x="12" y="224"/>
                  <a:pt x="12" y="224"/>
                </a:cubicBezTo>
                <a:cubicBezTo>
                  <a:pt x="5" y="224"/>
                  <a:pt x="0" y="219"/>
                  <a:pt x="0" y="21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12"/>
                  <a:pt x="256" y="212"/>
                  <a:pt x="256" y="212"/>
                </a:cubicBezTo>
                <a:cubicBezTo>
                  <a:pt x="256" y="219"/>
                  <a:pt x="251" y="224"/>
                  <a:pt x="244" y="224"/>
                </a:cubicBezTo>
                <a:moveTo>
                  <a:pt x="196" y="212"/>
                </a:moveTo>
                <a:cubicBezTo>
                  <a:pt x="244" y="212"/>
                  <a:pt x="244" y="212"/>
                  <a:pt x="244" y="212"/>
                </a:cubicBezTo>
                <a:cubicBezTo>
                  <a:pt x="244" y="108"/>
                  <a:pt x="244" y="108"/>
                  <a:pt x="244" y="108"/>
                </a:cubicBezTo>
                <a:cubicBezTo>
                  <a:pt x="240" y="108"/>
                  <a:pt x="240" y="108"/>
                  <a:pt x="240" y="108"/>
                </a:cubicBezTo>
                <a:cubicBezTo>
                  <a:pt x="196" y="108"/>
                  <a:pt x="196" y="108"/>
                  <a:pt x="196" y="108"/>
                </a:cubicBezTo>
                <a:lnTo>
                  <a:pt x="196" y="212"/>
                </a:lnTo>
                <a:close/>
                <a:moveTo>
                  <a:pt x="72" y="212"/>
                </a:moveTo>
                <a:cubicBezTo>
                  <a:pt x="184" y="212"/>
                  <a:pt x="184" y="212"/>
                  <a:pt x="184" y="212"/>
                </a:cubicBezTo>
                <a:cubicBezTo>
                  <a:pt x="184" y="108"/>
                  <a:pt x="184" y="108"/>
                  <a:pt x="184" y="108"/>
                </a:cubicBezTo>
                <a:cubicBezTo>
                  <a:pt x="72" y="108"/>
                  <a:pt x="72" y="108"/>
                  <a:pt x="72" y="108"/>
                </a:cubicBezTo>
                <a:lnTo>
                  <a:pt x="72" y="212"/>
                </a:lnTo>
                <a:close/>
                <a:moveTo>
                  <a:pt x="12" y="212"/>
                </a:moveTo>
                <a:cubicBezTo>
                  <a:pt x="60" y="212"/>
                  <a:pt x="60" y="212"/>
                  <a:pt x="60" y="212"/>
                </a:cubicBezTo>
                <a:cubicBezTo>
                  <a:pt x="60" y="108"/>
                  <a:pt x="60" y="108"/>
                  <a:pt x="60" y="108"/>
                </a:cubicBezTo>
                <a:cubicBezTo>
                  <a:pt x="12" y="108"/>
                  <a:pt x="12" y="108"/>
                  <a:pt x="12" y="108"/>
                </a:cubicBezTo>
                <a:lnTo>
                  <a:pt x="12" y="212"/>
                </a:lnTo>
                <a:close/>
                <a:moveTo>
                  <a:pt x="24" y="12"/>
                </a:moveTo>
                <a:cubicBezTo>
                  <a:pt x="17" y="12"/>
                  <a:pt x="12" y="17"/>
                  <a:pt x="12" y="24"/>
                </a:cubicBezTo>
                <a:cubicBezTo>
                  <a:pt x="12" y="31"/>
                  <a:pt x="17" y="36"/>
                  <a:pt x="24" y="36"/>
                </a:cubicBezTo>
                <a:cubicBezTo>
                  <a:pt x="31" y="36"/>
                  <a:pt x="36" y="31"/>
                  <a:pt x="36" y="24"/>
                </a:cubicBezTo>
                <a:cubicBezTo>
                  <a:pt x="36" y="17"/>
                  <a:pt x="31" y="12"/>
                  <a:pt x="24" y="12"/>
                </a:cubicBezTo>
                <a:moveTo>
                  <a:pt x="60" y="12"/>
                </a:moveTo>
                <a:cubicBezTo>
                  <a:pt x="53" y="12"/>
                  <a:pt x="48" y="17"/>
                  <a:pt x="48" y="24"/>
                </a:cubicBezTo>
                <a:cubicBezTo>
                  <a:pt x="48" y="31"/>
                  <a:pt x="53" y="36"/>
                  <a:pt x="60" y="36"/>
                </a:cubicBezTo>
                <a:cubicBezTo>
                  <a:pt x="67" y="36"/>
                  <a:pt x="72" y="31"/>
                  <a:pt x="72" y="24"/>
                </a:cubicBezTo>
                <a:cubicBezTo>
                  <a:pt x="72" y="17"/>
                  <a:pt x="67" y="12"/>
                  <a:pt x="60" y="12"/>
                </a:cubicBezTo>
                <a:moveTo>
                  <a:pt x="96" y="12"/>
                </a:moveTo>
                <a:cubicBezTo>
                  <a:pt x="89" y="12"/>
                  <a:pt x="84" y="17"/>
                  <a:pt x="84" y="24"/>
                </a:cubicBezTo>
                <a:cubicBezTo>
                  <a:pt x="84" y="31"/>
                  <a:pt x="89" y="36"/>
                  <a:pt x="96" y="36"/>
                </a:cubicBezTo>
                <a:cubicBezTo>
                  <a:pt x="103" y="36"/>
                  <a:pt x="108" y="31"/>
                  <a:pt x="108" y="24"/>
                </a:cubicBezTo>
                <a:cubicBezTo>
                  <a:pt x="108" y="17"/>
                  <a:pt x="103" y="12"/>
                  <a:pt x="96" y="12"/>
                </a:cubicBezTo>
                <a:moveTo>
                  <a:pt x="232" y="48"/>
                </a:moveTo>
                <a:cubicBezTo>
                  <a:pt x="24" y="48"/>
                  <a:pt x="24" y="48"/>
                  <a:pt x="24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12" y="96"/>
                  <a:pt x="12" y="96"/>
                  <a:pt x="12" y="96"/>
                </a:cubicBezTo>
                <a:cubicBezTo>
                  <a:pt x="60" y="96"/>
                  <a:pt x="60" y="96"/>
                  <a:pt x="60" y="96"/>
                </a:cubicBezTo>
                <a:cubicBezTo>
                  <a:pt x="72" y="96"/>
                  <a:pt x="72" y="96"/>
                  <a:pt x="72" y="96"/>
                </a:cubicBezTo>
                <a:cubicBezTo>
                  <a:pt x="184" y="96"/>
                  <a:pt x="184" y="96"/>
                  <a:pt x="184" y="96"/>
                </a:cubicBezTo>
                <a:cubicBezTo>
                  <a:pt x="196" y="96"/>
                  <a:pt x="196" y="96"/>
                  <a:pt x="196" y="96"/>
                </a:cubicBezTo>
                <a:cubicBezTo>
                  <a:pt x="240" y="96"/>
                  <a:pt x="240" y="96"/>
                  <a:pt x="240" y="96"/>
                </a:cubicBezTo>
                <a:cubicBezTo>
                  <a:pt x="244" y="96"/>
                  <a:pt x="244" y="96"/>
                  <a:pt x="244" y="96"/>
                </a:cubicBezTo>
                <a:cubicBezTo>
                  <a:pt x="244" y="48"/>
                  <a:pt x="244" y="48"/>
                  <a:pt x="244" y="48"/>
                </a:cubicBezTo>
                <a:lnTo>
                  <a:pt x="232" y="48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54" name="Freeform 38">
            <a:extLst>
              <a:ext uri="{FF2B5EF4-FFF2-40B4-BE49-F238E27FC236}">
                <a16:creationId xmlns:a16="http://schemas.microsoft.com/office/drawing/2014/main" id="{F840AE2E-6970-5E42-5A5B-C3F2860ECB31}"/>
              </a:ext>
            </a:extLst>
          </p:cNvPr>
          <p:cNvSpPr>
            <a:spLocks noEditPoints="1"/>
          </p:cNvSpPr>
          <p:nvPr/>
        </p:nvSpPr>
        <p:spPr bwMode="auto">
          <a:xfrm>
            <a:off x="3593592" y="4267002"/>
            <a:ext cx="409571" cy="357185"/>
          </a:xfrm>
          <a:custGeom>
            <a:avLst/>
            <a:gdLst/>
            <a:ahLst/>
            <a:cxnLst>
              <a:cxn ang="0">
                <a:pos x="244" y="224"/>
              </a:cxn>
              <a:cxn ang="0">
                <a:pos x="12" y="224"/>
              </a:cxn>
              <a:cxn ang="0">
                <a:pos x="0" y="212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212"/>
              </a:cxn>
              <a:cxn ang="0">
                <a:pos x="244" y="224"/>
              </a:cxn>
              <a:cxn ang="0">
                <a:pos x="196" y="212"/>
              </a:cxn>
              <a:cxn ang="0">
                <a:pos x="244" y="212"/>
              </a:cxn>
              <a:cxn ang="0">
                <a:pos x="244" y="108"/>
              </a:cxn>
              <a:cxn ang="0">
                <a:pos x="238" y="108"/>
              </a:cxn>
              <a:cxn ang="0">
                <a:pos x="196" y="108"/>
              </a:cxn>
              <a:cxn ang="0">
                <a:pos x="196" y="212"/>
              </a:cxn>
              <a:cxn ang="0">
                <a:pos x="12" y="212"/>
              </a:cxn>
              <a:cxn ang="0">
                <a:pos x="184" y="212"/>
              </a:cxn>
              <a:cxn ang="0">
                <a:pos x="184" y="108"/>
              </a:cxn>
              <a:cxn ang="0">
                <a:pos x="12" y="108"/>
              </a:cxn>
              <a:cxn ang="0">
                <a:pos x="12" y="212"/>
              </a:cxn>
              <a:cxn ang="0">
                <a:pos x="24" y="12"/>
              </a:cxn>
              <a:cxn ang="0">
                <a:pos x="12" y="24"/>
              </a:cxn>
              <a:cxn ang="0">
                <a:pos x="24" y="36"/>
              </a:cxn>
              <a:cxn ang="0">
                <a:pos x="36" y="24"/>
              </a:cxn>
              <a:cxn ang="0">
                <a:pos x="24" y="12"/>
              </a:cxn>
              <a:cxn ang="0">
                <a:pos x="60" y="12"/>
              </a:cxn>
              <a:cxn ang="0">
                <a:pos x="48" y="24"/>
              </a:cxn>
              <a:cxn ang="0">
                <a:pos x="60" y="36"/>
              </a:cxn>
              <a:cxn ang="0">
                <a:pos x="72" y="24"/>
              </a:cxn>
              <a:cxn ang="0">
                <a:pos x="60" y="12"/>
              </a:cxn>
              <a:cxn ang="0">
                <a:pos x="96" y="12"/>
              </a:cxn>
              <a:cxn ang="0">
                <a:pos x="84" y="24"/>
              </a:cxn>
              <a:cxn ang="0">
                <a:pos x="96" y="36"/>
              </a:cxn>
              <a:cxn ang="0">
                <a:pos x="108" y="24"/>
              </a:cxn>
              <a:cxn ang="0">
                <a:pos x="96" y="12"/>
              </a:cxn>
              <a:cxn ang="0">
                <a:pos x="232" y="48"/>
              </a:cxn>
              <a:cxn ang="0">
                <a:pos x="24" y="48"/>
              </a:cxn>
              <a:cxn ang="0">
                <a:pos x="12" y="48"/>
              </a:cxn>
              <a:cxn ang="0">
                <a:pos x="12" y="96"/>
              </a:cxn>
              <a:cxn ang="0">
                <a:pos x="184" y="96"/>
              </a:cxn>
              <a:cxn ang="0">
                <a:pos x="196" y="96"/>
              </a:cxn>
              <a:cxn ang="0">
                <a:pos x="238" y="96"/>
              </a:cxn>
              <a:cxn ang="0">
                <a:pos x="244" y="96"/>
              </a:cxn>
              <a:cxn ang="0">
                <a:pos x="244" y="48"/>
              </a:cxn>
              <a:cxn ang="0">
                <a:pos x="232" y="48"/>
              </a:cxn>
            </a:cxnLst>
            <a:rect l="0" t="0" r="r" b="b"/>
            <a:pathLst>
              <a:path w="256" h="224">
                <a:moveTo>
                  <a:pt x="244" y="224"/>
                </a:moveTo>
                <a:cubicBezTo>
                  <a:pt x="12" y="224"/>
                  <a:pt x="12" y="224"/>
                  <a:pt x="12" y="224"/>
                </a:cubicBezTo>
                <a:cubicBezTo>
                  <a:pt x="5" y="224"/>
                  <a:pt x="0" y="219"/>
                  <a:pt x="0" y="21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12"/>
                  <a:pt x="256" y="212"/>
                  <a:pt x="256" y="212"/>
                </a:cubicBezTo>
                <a:cubicBezTo>
                  <a:pt x="256" y="219"/>
                  <a:pt x="251" y="224"/>
                  <a:pt x="244" y="224"/>
                </a:cubicBezTo>
                <a:moveTo>
                  <a:pt x="196" y="212"/>
                </a:moveTo>
                <a:cubicBezTo>
                  <a:pt x="244" y="212"/>
                  <a:pt x="244" y="212"/>
                  <a:pt x="244" y="212"/>
                </a:cubicBezTo>
                <a:cubicBezTo>
                  <a:pt x="244" y="108"/>
                  <a:pt x="244" y="108"/>
                  <a:pt x="244" y="108"/>
                </a:cubicBezTo>
                <a:cubicBezTo>
                  <a:pt x="238" y="108"/>
                  <a:pt x="238" y="108"/>
                  <a:pt x="238" y="108"/>
                </a:cubicBezTo>
                <a:cubicBezTo>
                  <a:pt x="196" y="108"/>
                  <a:pt x="196" y="108"/>
                  <a:pt x="196" y="108"/>
                </a:cubicBezTo>
                <a:lnTo>
                  <a:pt x="196" y="212"/>
                </a:lnTo>
                <a:close/>
                <a:moveTo>
                  <a:pt x="12" y="212"/>
                </a:moveTo>
                <a:cubicBezTo>
                  <a:pt x="184" y="212"/>
                  <a:pt x="184" y="212"/>
                  <a:pt x="184" y="212"/>
                </a:cubicBezTo>
                <a:cubicBezTo>
                  <a:pt x="184" y="108"/>
                  <a:pt x="184" y="108"/>
                  <a:pt x="184" y="108"/>
                </a:cubicBezTo>
                <a:cubicBezTo>
                  <a:pt x="12" y="108"/>
                  <a:pt x="12" y="108"/>
                  <a:pt x="12" y="108"/>
                </a:cubicBezTo>
                <a:lnTo>
                  <a:pt x="12" y="212"/>
                </a:lnTo>
                <a:close/>
                <a:moveTo>
                  <a:pt x="24" y="12"/>
                </a:moveTo>
                <a:cubicBezTo>
                  <a:pt x="17" y="12"/>
                  <a:pt x="12" y="17"/>
                  <a:pt x="12" y="24"/>
                </a:cubicBezTo>
                <a:cubicBezTo>
                  <a:pt x="12" y="31"/>
                  <a:pt x="17" y="36"/>
                  <a:pt x="24" y="36"/>
                </a:cubicBezTo>
                <a:cubicBezTo>
                  <a:pt x="31" y="36"/>
                  <a:pt x="36" y="31"/>
                  <a:pt x="36" y="24"/>
                </a:cubicBezTo>
                <a:cubicBezTo>
                  <a:pt x="36" y="17"/>
                  <a:pt x="31" y="12"/>
                  <a:pt x="24" y="12"/>
                </a:cubicBezTo>
                <a:moveTo>
                  <a:pt x="60" y="12"/>
                </a:moveTo>
                <a:cubicBezTo>
                  <a:pt x="53" y="12"/>
                  <a:pt x="48" y="17"/>
                  <a:pt x="48" y="24"/>
                </a:cubicBezTo>
                <a:cubicBezTo>
                  <a:pt x="48" y="31"/>
                  <a:pt x="53" y="36"/>
                  <a:pt x="60" y="36"/>
                </a:cubicBezTo>
                <a:cubicBezTo>
                  <a:pt x="67" y="36"/>
                  <a:pt x="72" y="31"/>
                  <a:pt x="72" y="24"/>
                </a:cubicBezTo>
                <a:cubicBezTo>
                  <a:pt x="72" y="17"/>
                  <a:pt x="67" y="12"/>
                  <a:pt x="60" y="12"/>
                </a:cubicBezTo>
                <a:moveTo>
                  <a:pt x="96" y="12"/>
                </a:moveTo>
                <a:cubicBezTo>
                  <a:pt x="89" y="12"/>
                  <a:pt x="84" y="17"/>
                  <a:pt x="84" y="24"/>
                </a:cubicBezTo>
                <a:cubicBezTo>
                  <a:pt x="84" y="31"/>
                  <a:pt x="89" y="36"/>
                  <a:pt x="96" y="36"/>
                </a:cubicBezTo>
                <a:cubicBezTo>
                  <a:pt x="103" y="36"/>
                  <a:pt x="108" y="31"/>
                  <a:pt x="108" y="24"/>
                </a:cubicBezTo>
                <a:cubicBezTo>
                  <a:pt x="108" y="17"/>
                  <a:pt x="103" y="12"/>
                  <a:pt x="96" y="12"/>
                </a:cubicBezTo>
                <a:moveTo>
                  <a:pt x="232" y="48"/>
                </a:moveTo>
                <a:cubicBezTo>
                  <a:pt x="24" y="48"/>
                  <a:pt x="24" y="48"/>
                  <a:pt x="24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12" y="96"/>
                  <a:pt x="12" y="96"/>
                  <a:pt x="12" y="96"/>
                </a:cubicBezTo>
                <a:cubicBezTo>
                  <a:pt x="184" y="96"/>
                  <a:pt x="184" y="96"/>
                  <a:pt x="184" y="96"/>
                </a:cubicBezTo>
                <a:cubicBezTo>
                  <a:pt x="196" y="96"/>
                  <a:pt x="196" y="96"/>
                  <a:pt x="196" y="96"/>
                </a:cubicBezTo>
                <a:cubicBezTo>
                  <a:pt x="238" y="96"/>
                  <a:pt x="238" y="96"/>
                  <a:pt x="238" y="96"/>
                </a:cubicBezTo>
                <a:cubicBezTo>
                  <a:pt x="244" y="96"/>
                  <a:pt x="244" y="96"/>
                  <a:pt x="244" y="96"/>
                </a:cubicBezTo>
                <a:cubicBezTo>
                  <a:pt x="244" y="48"/>
                  <a:pt x="244" y="48"/>
                  <a:pt x="244" y="48"/>
                </a:cubicBezTo>
                <a:lnTo>
                  <a:pt x="232" y="48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55" name="Freeform 39">
            <a:extLst>
              <a:ext uri="{FF2B5EF4-FFF2-40B4-BE49-F238E27FC236}">
                <a16:creationId xmlns:a16="http://schemas.microsoft.com/office/drawing/2014/main" id="{1B0262CB-53C9-66A5-69C4-DB8E65F185A8}"/>
              </a:ext>
            </a:extLst>
          </p:cNvPr>
          <p:cNvSpPr>
            <a:spLocks noEditPoints="1"/>
          </p:cNvSpPr>
          <p:nvPr/>
        </p:nvSpPr>
        <p:spPr bwMode="auto">
          <a:xfrm>
            <a:off x="2879224" y="4267002"/>
            <a:ext cx="407984" cy="357185"/>
          </a:xfrm>
          <a:custGeom>
            <a:avLst/>
            <a:gdLst/>
            <a:ahLst/>
            <a:cxnLst>
              <a:cxn ang="0">
                <a:pos x="244" y="224"/>
              </a:cxn>
              <a:cxn ang="0">
                <a:pos x="12" y="224"/>
              </a:cxn>
              <a:cxn ang="0">
                <a:pos x="0" y="212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212"/>
              </a:cxn>
              <a:cxn ang="0">
                <a:pos x="244" y="224"/>
              </a:cxn>
              <a:cxn ang="0">
                <a:pos x="72" y="212"/>
              </a:cxn>
              <a:cxn ang="0">
                <a:pos x="244" y="212"/>
              </a:cxn>
              <a:cxn ang="0">
                <a:pos x="244" y="108"/>
              </a:cxn>
              <a:cxn ang="0">
                <a:pos x="241" y="108"/>
              </a:cxn>
              <a:cxn ang="0">
                <a:pos x="72" y="108"/>
              </a:cxn>
              <a:cxn ang="0">
                <a:pos x="72" y="212"/>
              </a:cxn>
              <a:cxn ang="0">
                <a:pos x="12" y="212"/>
              </a:cxn>
              <a:cxn ang="0">
                <a:pos x="60" y="212"/>
              </a:cxn>
              <a:cxn ang="0">
                <a:pos x="60" y="108"/>
              </a:cxn>
              <a:cxn ang="0">
                <a:pos x="12" y="108"/>
              </a:cxn>
              <a:cxn ang="0">
                <a:pos x="12" y="212"/>
              </a:cxn>
              <a:cxn ang="0">
                <a:pos x="24" y="12"/>
              </a:cxn>
              <a:cxn ang="0">
                <a:pos x="12" y="24"/>
              </a:cxn>
              <a:cxn ang="0">
                <a:pos x="24" y="36"/>
              </a:cxn>
              <a:cxn ang="0">
                <a:pos x="36" y="24"/>
              </a:cxn>
              <a:cxn ang="0">
                <a:pos x="24" y="12"/>
              </a:cxn>
              <a:cxn ang="0">
                <a:pos x="60" y="12"/>
              </a:cxn>
              <a:cxn ang="0">
                <a:pos x="48" y="24"/>
              </a:cxn>
              <a:cxn ang="0">
                <a:pos x="60" y="36"/>
              </a:cxn>
              <a:cxn ang="0">
                <a:pos x="72" y="24"/>
              </a:cxn>
              <a:cxn ang="0">
                <a:pos x="60" y="12"/>
              </a:cxn>
              <a:cxn ang="0">
                <a:pos x="96" y="12"/>
              </a:cxn>
              <a:cxn ang="0">
                <a:pos x="84" y="24"/>
              </a:cxn>
              <a:cxn ang="0">
                <a:pos x="96" y="36"/>
              </a:cxn>
              <a:cxn ang="0">
                <a:pos x="108" y="24"/>
              </a:cxn>
              <a:cxn ang="0">
                <a:pos x="96" y="12"/>
              </a:cxn>
              <a:cxn ang="0">
                <a:pos x="232" y="48"/>
              </a:cxn>
              <a:cxn ang="0">
                <a:pos x="24" y="48"/>
              </a:cxn>
              <a:cxn ang="0">
                <a:pos x="12" y="48"/>
              </a:cxn>
              <a:cxn ang="0">
                <a:pos x="12" y="96"/>
              </a:cxn>
              <a:cxn ang="0">
                <a:pos x="60" y="96"/>
              </a:cxn>
              <a:cxn ang="0">
                <a:pos x="72" y="96"/>
              </a:cxn>
              <a:cxn ang="0">
                <a:pos x="241" y="96"/>
              </a:cxn>
              <a:cxn ang="0">
                <a:pos x="244" y="96"/>
              </a:cxn>
              <a:cxn ang="0">
                <a:pos x="244" y="48"/>
              </a:cxn>
              <a:cxn ang="0">
                <a:pos x="232" y="48"/>
              </a:cxn>
            </a:cxnLst>
            <a:rect l="0" t="0" r="r" b="b"/>
            <a:pathLst>
              <a:path w="256" h="224">
                <a:moveTo>
                  <a:pt x="244" y="224"/>
                </a:moveTo>
                <a:cubicBezTo>
                  <a:pt x="12" y="224"/>
                  <a:pt x="12" y="224"/>
                  <a:pt x="12" y="224"/>
                </a:cubicBezTo>
                <a:cubicBezTo>
                  <a:pt x="5" y="224"/>
                  <a:pt x="0" y="219"/>
                  <a:pt x="0" y="21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12"/>
                  <a:pt x="256" y="212"/>
                  <a:pt x="256" y="212"/>
                </a:cubicBezTo>
                <a:cubicBezTo>
                  <a:pt x="256" y="219"/>
                  <a:pt x="251" y="224"/>
                  <a:pt x="244" y="224"/>
                </a:cubicBezTo>
                <a:moveTo>
                  <a:pt x="72" y="212"/>
                </a:moveTo>
                <a:cubicBezTo>
                  <a:pt x="244" y="212"/>
                  <a:pt x="244" y="212"/>
                  <a:pt x="244" y="212"/>
                </a:cubicBezTo>
                <a:cubicBezTo>
                  <a:pt x="244" y="108"/>
                  <a:pt x="244" y="108"/>
                  <a:pt x="244" y="108"/>
                </a:cubicBezTo>
                <a:cubicBezTo>
                  <a:pt x="241" y="108"/>
                  <a:pt x="241" y="108"/>
                  <a:pt x="241" y="108"/>
                </a:cubicBezTo>
                <a:cubicBezTo>
                  <a:pt x="72" y="108"/>
                  <a:pt x="72" y="108"/>
                  <a:pt x="72" y="108"/>
                </a:cubicBezTo>
                <a:lnTo>
                  <a:pt x="72" y="212"/>
                </a:lnTo>
                <a:close/>
                <a:moveTo>
                  <a:pt x="12" y="212"/>
                </a:moveTo>
                <a:cubicBezTo>
                  <a:pt x="60" y="212"/>
                  <a:pt x="60" y="212"/>
                  <a:pt x="60" y="212"/>
                </a:cubicBezTo>
                <a:cubicBezTo>
                  <a:pt x="60" y="108"/>
                  <a:pt x="60" y="108"/>
                  <a:pt x="60" y="108"/>
                </a:cubicBezTo>
                <a:cubicBezTo>
                  <a:pt x="12" y="108"/>
                  <a:pt x="12" y="108"/>
                  <a:pt x="12" y="108"/>
                </a:cubicBezTo>
                <a:lnTo>
                  <a:pt x="12" y="212"/>
                </a:lnTo>
                <a:close/>
                <a:moveTo>
                  <a:pt x="24" y="12"/>
                </a:moveTo>
                <a:cubicBezTo>
                  <a:pt x="17" y="12"/>
                  <a:pt x="12" y="17"/>
                  <a:pt x="12" y="24"/>
                </a:cubicBezTo>
                <a:cubicBezTo>
                  <a:pt x="12" y="31"/>
                  <a:pt x="17" y="36"/>
                  <a:pt x="24" y="36"/>
                </a:cubicBezTo>
                <a:cubicBezTo>
                  <a:pt x="31" y="36"/>
                  <a:pt x="36" y="31"/>
                  <a:pt x="36" y="24"/>
                </a:cubicBezTo>
                <a:cubicBezTo>
                  <a:pt x="36" y="17"/>
                  <a:pt x="31" y="12"/>
                  <a:pt x="24" y="12"/>
                </a:cubicBezTo>
                <a:moveTo>
                  <a:pt x="60" y="12"/>
                </a:moveTo>
                <a:cubicBezTo>
                  <a:pt x="53" y="12"/>
                  <a:pt x="48" y="17"/>
                  <a:pt x="48" y="24"/>
                </a:cubicBezTo>
                <a:cubicBezTo>
                  <a:pt x="48" y="31"/>
                  <a:pt x="53" y="36"/>
                  <a:pt x="60" y="36"/>
                </a:cubicBezTo>
                <a:cubicBezTo>
                  <a:pt x="67" y="36"/>
                  <a:pt x="72" y="31"/>
                  <a:pt x="72" y="24"/>
                </a:cubicBezTo>
                <a:cubicBezTo>
                  <a:pt x="72" y="17"/>
                  <a:pt x="67" y="12"/>
                  <a:pt x="60" y="12"/>
                </a:cubicBezTo>
                <a:moveTo>
                  <a:pt x="96" y="12"/>
                </a:moveTo>
                <a:cubicBezTo>
                  <a:pt x="89" y="12"/>
                  <a:pt x="84" y="17"/>
                  <a:pt x="84" y="24"/>
                </a:cubicBezTo>
                <a:cubicBezTo>
                  <a:pt x="84" y="31"/>
                  <a:pt x="89" y="36"/>
                  <a:pt x="96" y="36"/>
                </a:cubicBezTo>
                <a:cubicBezTo>
                  <a:pt x="103" y="36"/>
                  <a:pt x="108" y="31"/>
                  <a:pt x="108" y="24"/>
                </a:cubicBezTo>
                <a:cubicBezTo>
                  <a:pt x="108" y="17"/>
                  <a:pt x="103" y="12"/>
                  <a:pt x="96" y="12"/>
                </a:cubicBezTo>
                <a:moveTo>
                  <a:pt x="232" y="48"/>
                </a:moveTo>
                <a:cubicBezTo>
                  <a:pt x="24" y="48"/>
                  <a:pt x="24" y="48"/>
                  <a:pt x="24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12" y="96"/>
                  <a:pt x="12" y="96"/>
                  <a:pt x="12" y="96"/>
                </a:cubicBezTo>
                <a:cubicBezTo>
                  <a:pt x="60" y="96"/>
                  <a:pt x="60" y="96"/>
                  <a:pt x="60" y="96"/>
                </a:cubicBezTo>
                <a:cubicBezTo>
                  <a:pt x="72" y="96"/>
                  <a:pt x="72" y="96"/>
                  <a:pt x="72" y="96"/>
                </a:cubicBezTo>
                <a:cubicBezTo>
                  <a:pt x="241" y="96"/>
                  <a:pt x="241" y="96"/>
                  <a:pt x="241" y="96"/>
                </a:cubicBezTo>
                <a:cubicBezTo>
                  <a:pt x="244" y="96"/>
                  <a:pt x="244" y="96"/>
                  <a:pt x="244" y="96"/>
                </a:cubicBezTo>
                <a:cubicBezTo>
                  <a:pt x="244" y="48"/>
                  <a:pt x="244" y="48"/>
                  <a:pt x="244" y="48"/>
                </a:cubicBezTo>
                <a:lnTo>
                  <a:pt x="232" y="48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56" name="Freeform 40">
            <a:extLst>
              <a:ext uri="{FF2B5EF4-FFF2-40B4-BE49-F238E27FC236}">
                <a16:creationId xmlns:a16="http://schemas.microsoft.com/office/drawing/2014/main" id="{286CCFC0-452A-8574-4A0B-9FE816B6DC32}"/>
              </a:ext>
            </a:extLst>
          </p:cNvPr>
          <p:cNvSpPr>
            <a:spLocks noEditPoints="1"/>
          </p:cNvSpPr>
          <p:nvPr/>
        </p:nvSpPr>
        <p:spPr bwMode="auto">
          <a:xfrm>
            <a:off x="2163269" y="4267002"/>
            <a:ext cx="409571" cy="357185"/>
          </a:xfrm>
          <a:custGeom>
            <a:avLst/>
            <a:gdLst/>
            <a:ahLst/>
            <a:cxnLst>
              <a:cxn ang="0">
                <a:pos x="244" y="224"/>
              </a:cxn>
              <a:cxn ang="0">
                <a:pos x="12" y="224"/>
              </a:cxn>
              <a:cxn ang="0">
                <a:pos x="0" y="212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212"/>
              </a:cxn>
              <a:cxn ang="0">
                <a:pos x="244" y="224"/>
              </a:cxn>
              <a:cxn ang="0">
                <a:pos x="24" y="12"/>
              </a:cxn>
              <a:cxn ang="0">
                <a:pos x="12" y="24"/>
              </a:cxn>
              <a:cxn ang="0">
                <a:pos x="24" y="36"/>
              </a:cxn>
              <a:cxn ang="0">
                <a:pos x="36" y="24"/>
              </a:cxn>
              <a:cxn ang="0">
                <a:pos x="24" y="12"/>
              </a:cxn>
              <a:cxn ang="0">
                <a:pos x="60" y="12"/>
              </a:cxn>
              <a:cxn ang="0">
                <a:pos x="48" y="24"/>
              </a:cxn>
              <a:cxn ang="0">
                <a:pos x="60" y="36"/>
              </a:cxn>
              <a:cxn ang="0">
                <a:pos x="72" y="24"/>
              </a:cxn>
              <a:cxn ang="0">
                <a:pos x="60" y="12"/>
              </a:cxn>
              <a:cxn ang="0">
                <a:pos x="96" y="12"/>
              </a:cxn>
              <a:cxn ang="0">
                <a:pos x="84" y="24"/>
              </a:cxn>
              <a:cxn ang="0">
                <a:pos x="96" y="36"/>
              </a:cxn>
              <a:cxn ang="0">
                <a:pos x="108" y="24"/>
              </a:cxn>
              <a:cxn ang="0">
                <a:pos x="96" y="12"/>
              </a:cxn>
              <a:cxn ang="0">
                <a:pos x="244" y="48"/>
              </a:cxn>
              <a:cxn ang="0">
                <a:pos x="232" y="48"/>
              </a:cxn>
              <a:cxn ang="0">
                <a:pos x="24" y="48"/>
              </a:cxn>
              <a:cxn ang="0">
                <a:pos x="12" y="48"/>
              </a:cxn>
              <a:cxn ang="0">
                <a:pos x="12" y="212"/>
              </a:cxn>
              <a:cxn ang="0">
                <a:pos x="244" y="212"/>
              </a:cxn>
              <a:cxn ang="0">
                <a:pos x="244" y="48"/>
              </a:cxn>
            </a:cxnLst>
            <a:rect l="0" t="0" r="r" b="b"/>
            <a:pathLst>
              <a:path w="256" h="224">
                <a:moveTo>
                  <a:pt x="244" y="224"/>
                </a:moveTo>
                <a:cubicBezTo>
                  <a:pt x="12" y="224"/>
                  <a:pt x="12" y="224"/>
                  <a:pt x="12" y="224"/>
                </a:cubicBezTo>
                <a:cubicBezTo>
                  <a:pt x="5" y="224"/>
                  <a:pt x="0" y="219"/>
                  <a:pt x="0" y="21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12"/>
                  <a:pt x="256" y="212"/>
                  <a:pt x="256" y="212"/>
                </a:cubicBezTo>
                <a:cubicBezTo>
                  <a:pt x="256" y="219"/>
                  <a:pt x="251" y="224"/>
                  <a:pt x="244" y="224"/>
                </a:cubicBezTo>
                <a:moveTo>
                  <a:pt x="24" y="12"/>
                </a:moveTo>
                <a:cubicBezTo>
                  <a:pt x="17" y="12"/>
                  <a:pt x="12" y="17"/>
                  <a:pt x="12" y="24"/>
                </a:cubicBezTo>
                <a:cubicBezTo>
                  <a:pt x="12" y="31"/>
                  <a:pt x="17" y="36"/>
                  <a:pt x="24" y="36"/>
                </a:cubicBezTo>
                <a:cubicBezTo>
                  <a:pt x="31" y="36"/>
                  <a:pt x="36" y="31"/>
                  <a:pt x="36" y="24"/>
                </a:cubicBezTo>
                <a:cubicBezTo>
                  <a:pt x="36" y="17"/>
                  <a:pt x="31" y="12"/>
                  <a:pt x="24" y="12"/>
                </a:cubicBezTo>
                <a:moveTo>
                  <a:pt x="60" y="12"/>
                </a:moveTo>
                <a:cubicBezTo>
                  <a:pt x="53" y="12"/>
                  <a:pt x="48" y="17"/>
                  <a:pt x="48" y="24"/>
                </a:cubicBezTo>
                <a:cubicBezTo>
                  <a:pt x="48" y="31"/>
                  <a:pt x="53" y="36"/>
                  <a:pt x="60" y="36"/>
                </a:cubicBezTo>
                <a:cubicBezTo>
                  <a:pt x="67" y="36"/>
                  <a:pt x="72" y="31"/>
                  <a:pt x="72" y="24"/>
                </a:cubicBezTo>
                <a:cubicBezTo>
                  <a:pt x="72" y="17"/>
                  <a:pt x="67" y="12"/>
                  <a:pt x="60" y="12"/>
                </a:cubicBezTo>
                <a:moveTo>
                  <a:pt x="96" y="12"/>
                </a:moveTo>
                <a:cubicBezTo>
                  <a:pt x="89" y="12"/>
                  <a:pt x="84" y="17"/>
                  <a:pt x="84" y="24"/>
                </a:cubicBezTo>
                <a:cubicBezTo>
                  <a:pt x="84" y="31"/>
                  <a:pt x="89" y="36"/>
                  <a:pt x="96" y="36"/>
                </a:cubicBezTo>
                <a:cubicBezTo>
                  <a:pt x="103" y="36"/>
                  <a:pt x="108" y="31"/>
                  <a:pt x="108" y="24"/>
                </a:cubicBezTo>
                <a:cubicBezTo>
                  <a:pt x="108" y="17"/>
                  <a:pt x="103" y="12"/>
                  <a:pt x="96" y="12"/>
                </a:cubicBezTo>
                <a:moveTo>
                  <a:pt x="244" y="48"/>
                </a:moveTo>
                <a:cubicBezTo>
                  <a:pt x="232" y="48"/>
                  <a:pt x="232" y="48"/>
                  <a:pt x="232" y="48"/>
                </a:cubicBezTo>
                <a:cubicBezTo>
                  <a:pt x="24" y="48"/>
                  <a:pt x="24" y="48"/>
                  <a:pt x="24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12" y="212"/>
                  <a:pt x="12" y="212"/>
                  <a:pt x="12" y="212"/>
                </a:cubicBezTo>
                <a:cubicBezTo>
                  <a:pt x="244" y="212"/>
                  <a:pt x="244" y="212"/>
                  <a:pt x="244" y="212"/>
                </a:cubicBezTo>
                <a:lnTo>
                  <a:pt x="244" y="48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57" name="Freeform 41">
            <a:extLst>
              <a:ext uri="{FF2B5EF4-FFF2-40B4-BE49-F238E27FC236}">
                <a16:creationId xmlns:a16="http://schemas.microsoft.com/office/drawing/2014/main" id="{191BE674-8ECF-6302-A620-B64C2E6AFA56}"/>
              </a:ext>
            </a:extLst>
          </p:cNvPr>
          <p:cNvSpPr>
            <a:spLocks/>
          </p:cNvSpPr>
          <p:nvPr/>
        </p:nvSpPr>
        <p:spPr bwMode="auto">
          <a:xfrm>
            <a:off x="10024492" y="3666933"/>
            <a:ext cx="422271" cy="126999"/>
          </a:xfrm>
          <a:custGeom>
            <a:avLst/>
            <a:gdLst/>
            <a:ahLst/>
            <a:cxnLst>
              <a:cxn ang="0">
                <a:pos x="259" y="19"/>
              </a:cxn>
              <a:cxn ang="0">
                <a:pos x="231" y="35"/>
              </a:cxn>
              <a:cxn ang="0">
                <a:pos x="168" y="0"/>
              </a:cxn>
              <a:cxn ang="0">
                <a:pos x="132" y="20"/>
              </a:cxn>
              <a:cxn ang="0">
                <a:pos x="96" y="0"/>
              </a:cxn>
              <a:cxn ang="0">
                <a:pos x="33" y="35"/>
              </a:cxn>
              <a:cxn ang="0">
                <a:pos x="5" y="19"/>
              </a:cxn>
              <a:cxn ang="0">
                <a:pos x="70" y="80"/>
              </a:cxn>
              <a:cxn ang="0">
                <a:pos x="132" y="51"/>
              </a:cxn>
              <a:cxn ang="0">
                <a:pos x="194" y="80"/>
              </a:cxn>
              <a:cxn ang="0">
                <a:pos x="259" y="19"/>
              </a:cxn>
            </a:cxnLst>
            <a:rect l="0" t="0" r="r" b="b"/>
            <a:pathLst>
              <a:path w="264" h="80">
                <a:moveTo>
                  <a:pt x="259" y="19"/>
                </a:moveTo>
                <a:cubicBezTo>
                  <a:pt x="255" y="18"/>
                  <a:pt x="248" y="35"/>
                  <a:pt x="231" y="35"/>
                </a:cubicBezTo>
                <a:cubicBezTo>
                  <a:pt x="210" y="35"/>
                  <a:pt x="201" y="0"/>
                  <a:pt x="168" y="0"/>
                </a:cubicBezTo>
                <a:cubicBezTo>
                  <a:pt x="142" y="0"/>
                  <a:pt x="134" y="20"/>
                  <a:pt x="132" y="20"/>
                </a:cubicBezTo>
                <a:cubicBezTo>
                  <a:pt x="130" y="20"/>
                  <a:pt x="122" y="0"/>
                  <a:pt x="96" y="0"/>
                </a:cubicBezTo>
                <a:cubicBezTo>
                  <a:pt x="63" y="0"/>
                  <a:pt x="54" y="35"/>
                  <a:pt x="33" y="35"/>
                </a:cubicBezTo>
                <a:cubicBezTo>
                  <a:pt x="16" y="35"/>
                  <a:pt x="9" y="18"/>
                  <a:pt x="5" y="19"/>
                </a:cubicBezTo>
                <a:cubicBezTo>
                  <a:pt x="0" y="20"/>
                  <a:pt x="13" y="80"/>
                  <a:pt x="70" y="80"/>
                </a:cubicBezTo>
                <a:cubicBezTo>
                  <a:pt x="107" y="80"/>
                  <a:pt x="129" y="51"/>
                  <a:pt x="132" y="51"/>
                </a:cubicBezTo>
                <a:cubicBezTo>
                  <a:pt x="135" y="51"/>
                  <a:pt x="157" y="80"/>
                  <a:pt x="194" y="80"/>
                </a:cubicBezTo>
                <a:cubicBezTo>
                  <a:pt x="251" y="80"/>
                  <a:pt x="264" y="20"/>
                  <a:pt x="259" y="19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58" name="Freeform 42">
            <a:extLst>
              <a:ext uri="{FF2B5EF4-FFF2-40B4-BE49-F238E27FC236}">
                <a16:creationId xmlns:a16="http://schemas.microsoft.com/office/drawing/2014/main" id="{72F69B5C-6AF5-F38C-4ACC-5A2672E9D457}"/>
              </a:ext>
            </a:extLst>
          </p:cNvPr>
          <p:cNvSpPr>
            <a:spLocks noEditPoints="1"/>
          </p:cNvSpPr>
          <p:nvPr/>
        </p:nvSpPr>
        <p:spPr bwMode="auto">
          <a:xfrm>
            <a:off x="9316473" y="3609784"/>
            <a:ext cx="407984" cy="241297"/>
          </a:xfrm>
          <a:custGeom>
            <a:avLst/>
            <a:gdLst/>
            <a:ahLst/>
            <a:cxnLst>
              <a:cxn ang="0">
                <a:pos x="244" y="88"/>
              </a:cxn>
              <a:cxn ang="0">
                <a:pos x="84" y="88"/>
              </a:cxn>
              <a:cxn ang="0">
                <a:pos x="72" y="76"/>
              </a:cxn>
              <a:cxn ang="0">
                <a:pos x="84" y="64"/>
              </a:cxn>
              <a:cxn ang="0">
                <a:pos x="84" y="64"/>
              </a:cxn>
              <a:cxn ang="0">
                <a:pos x="244" y="64"/>
              </a:cxn>
              <a:cxn ang="0">
                <a:pos x="256" y="76"/>
              </a:cxn>
              <a:cxn ang="0">
                <a:pos x="244" y="88"/>
              </a:cxn>
              <a:cxn ang="0">
                <a:pos x="244" y="24"/>
              </a:cxn>
              <a:cxn ang="0">
                <a:pos x="84" y="24"/>
              </a:cxn>
              <a:cxn ang="0">
                <a:pos x="72" y="12"/>
              </a:cxn>
              <a:cxn ang="0">
                <a:pos x="84" y="0"/>
              </a:cxn>
              <a:cxn ang="0">
                <a:pos x="84" y="0"/>
              </a:cxn>
              <a:cxn ang="0">
                <a:pos x="244" y="0"/>
              </a:cxn>
              <a:cxn ang="0">
                <a:pos x="256" y="12"/>
              </a:cxn>
              <a:cxn ang="0">
                <a:pos x="244" y="24"/>
              </a:cxn>
              <a:cxn ang="0">
                <a:pos x="36" y="152"/>
              </a:cxn>
              <a:cxn ang="0">
                <a:pos x="36" y="152"/>
              </a:cxn>
              <a:cxn ang="0">
                <a:pos x="12" y="152"/>
              </a:cxn>
              <a:cxn ang="0">
                <a:pos x="0" y="140"/>
              </a:cxn>
              <a:cxn ang="0">
                <a:pos x="12" y="128"/>
              </a:cxn>
              <a:cxn ang="0">
                <a:pos x="36" y="128"/>
              </a:cxn>
              <a:cxn ang="0">
                <a:pos x="36" y="128"/>
              </a:cxn>
              <a:cxn ang="0">
                <a:pos x="48" y="140"/>
              </a:cxn>
              <a:cxn ang="0">
                <a:pos x="36" y="152"/>
              </a:cxn>
              <a:cxn ang="0">
                <a:pos x="36" y="88"/>
              </a:cxn>
              <a:cxn ang="0">
                <a:pos x="36" y="88"/>
              </a:cxn>
              <a:cxn ang="0">
                <a:pos x="12" y="88"/>
              </a:cxn>
              <a:cxn ang="0">
                <a:pos x="0" y="76"/>
              </a:cxn>
              <a:cxn ang="0">
                <a:pos x="12" y="64"/>
              </a:cxn>
              <a:cxn ang="0">
                <a:pos x="36" y="64"/>
              </a:cxn>
              <a:cxn ang="0">
                <a:pos x="36" y="64"/>
              </a:cxn>
              <a:cxn ang="0">
                <a:pos x="48" y="76"/>
              </a:cxn>
              <a:cxn ang="0">
                <a:pos x="36" y="88"/>
              </a:cxn>
              <a:cxn ang="0">
                <a:pos x="36" y="24"/>
              </a:cxn>
              <a:cxn ang="0">
                <a:pos x="36" y="24"/>
              </a:cxn>
              <a:cxn ang="0">
                <a:pos x="12" y="24"/>
              </a:cxn>
              <a:cxn ang="0">
                <a:pos x="0" y="12"/>
              </a:cxn>
              <a:cxn ang="0">
                <a:pos x="12" y="0"/>
              </a:cxn>
              <a:cxn ang="0">
                <a:pos x="36" y="0"/>
              </a:cxn>
              <a:cxn ang="0">
                <a:pos x="36" y="0"/>
              </a:cxn>
              <a:cxn ang="0">
                <a:pos x="48" y="12"/>
              </a:cxn>
              <a:cxn ang="0">
                <a:pos x="36" y="24"/>
              </a:cxn>
              <a:cxn ang="0">
                <a:pos x="84" y="152"/>
              </a:cxn>
              <a:cxn ang="0">
                <a:pos x="72" y="140"/>
              </a:cxn>
              <a:cxn ang="0">
                <a:pos x="84" y="128"/>
              </a:cxn>
              <a:cxn ang="0">
                <a:pos x="84" y="128"/>
              </a:cxn>
              <a:cxn ang="0">
                <a:pos x="244" y="128"/>
              </a:cxn>
              <a:cxn ang="0">
                <a:pos x="256" y="140"/>
              </a:cxn>
              <a:cxn ang="0">
                <a:pos x="244" y="152"/>
              </a:cxn>
              <a:cxn ang="0">
                <a:pos x="84" y="152"/>
              </a:cxn>
            </a:cxnLst>
            <a:rect l="0" t="0" r="r" b="b"/>
            <a:pathLst>
              <a:path w="256" h="152">
                <a:moveTo>
                  <a:pt x="244" y="88"/>
                </a:moveTo>
                <a:cubicBezTo>
                  <a:pt x="84" y="88"/>
                  <a:pt x="84" y="88"/>
                  <a:pt x="84" y="88"/>
                </a:cubicBezTo>
                <a:cubicBezTo>
                  <a:pt x="77" y="88"/>
                  <a:pt x="72" y="83"/>
                  <a:pt x="72" y="76"/>
                </a:cubicBezTo>
                <a:cubicBezTo>
                  <a:pt x="72" y="69"/>
                  <a:pt x="77" y="64"/>
                  <a:pt x="84" y="64"/>
                </a:cubicBezTo>
                <a:cubicBezTo>
                  <a:pt x="84" y="64"/>
                  <a:pt x="84" y="64"/>
                  <a:pt x="84" y="64"/>
                </a:cubicBezTo>
                <a:cubicBezTo>
                  <a:pt x="244" y="64"/>
                  <a:pt x="244" y="64"/>
                  <a:pt x="244" y="64"/>
                </a:cubicBezTo>
                <a:cubicBezTo>
                  <a:pt x="251" y="64"/>
                  <a:pt x="256" y="69"/>
                  <a:pt x="256" y="76"/>
                </a:cubicBezTo>
                <a:cubicBezTo>
                  <a:pt x="256" y="83"/>
                  <a:pt x="251" y="88"/>
                  <a:pt x="244" y="88"/>
                </a:cubicBezTo>
                <a:moveTo>
                  <a:pt x="244" y="24"/>
                </a:moveTo>
                <a:cubicBezTo>
                  <a:pt x="84" y="24"/>
                  <a:pt x="84" y="24"/>
                  <a:pt x="84" y="24"/>
                </a:cubicBezTo>
                <a:cubicBezTo>
                  <a:pt x="77" y="24"/>
                  <a:pt x="72" y="19"/>
                  <a:pt x="72" y="12"/>
                </a:cubicBezTo>
                <a:cubicBezTo>
                  <a:pt x="72" y="5"/>
                  <a:pt x="77" y="0"/>
                  <a:pt x="84" y="0"/>
                </a:cubicBezTo>
                <a:cubicBezTo>
                  <a:pt x="84" y="0"/>
                  <a:pt x="84" y="0"/>
                  <a:pt x="84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9"/>
                  <a:pt x="251" y="24"/>
                  <a:pt x="244" y="24"/>
                </a:cubicBezTo>
                <a:moveTo>
                  <a:pt x="36" y="152"/>
                </a:moveTo>
                <a:cubicBezTo>
                  <a:pt x="36" y="152"/>
                  <a:pt x="36" y="152"/>
                  <a:pt x="36" y="152"/>
                </a:cubicBezTo>
                <a:cubicBezTo>
                  <a:pt x="12" y="152"/>
                  <a:pt x="12" y="152"/>
                  <a:pt x="12" y="152"/>
                </a:cubicBezTo>
                <a:cubicBezTo>
                  <a:pt x="5" y="152"/>
                  <a:pt x="0" y="147"/>
                  <a:pt x="0" y="140"/>
                </a:cubicBezTo>
                <a:cubicBezTo>
                  <a:pt x="0" y="133"/>
                  <a:pt x="5" y="128"/>
                  <a:pt x="12" y="128"/>
                </a:cubicBezTo>
                <a:cubicBezTo>
                  <a:pt x="36" y="128"/>
                  <a:pt x="36" y="128"/>
                  <a:pt x="36" y="128"/>
                </a:cubicBezTo>
                <a:cubicBezTo>
                  <a:pt x="36" y="128"/>
                  <a:pt x="36" y="128"/>
                  <a:pt x="36" y="128"/>
                </a:cubicBezTo>
                <a:cubicBezTo>
                  <a:pt x="43" y="128"/>
                  <a:pt x="48" y="133"/>
                  <a:pt x="48" y="140"/>
                </a:cubicBezTo>
                <a:cubicBezTo>
                  <a:pt x="48" y="147"/>
                  <a:pt x="43" y="152"/>
                  <a:pt x="36" y="152"/>
                </a:cubicBezTo>
                <a:moveTo>
                  <a:pt x="36" y="88"/>
                </a:moveTo>
                <a:cubicBezTo>
                  <a:pt x="36" y="88"/>
                  <a:pt x="36" y="88"/>
                  <a:pt x="36" y="88"/>
                </a:cubicBezTo>
                <a:cubicBezTo>
                  <a:pt x="12" y="88"/>
                  <a:pt x="12" y="88"/>
                  <a:pt x="12" y="88"/>
                </a:cubicBezTo>
                <a:cubicBezTo>
                  <a:pt x="5" y="88"/>
                  <a:pt x="0" y="83"/>
                  <a:pt x="0" y="76"/>
                </a:cubicBezTo>
                <a:cubicBezTo>
                  <a:pt x="0" y="69"/>
                  <a:pt x="5" y="64"/>
                  <a:pt x="12" y="64"/>
                </a:cubicBezTo>
                <a:cubicBezTo>
                  <a:pt x="36" y="64"/>
                  <a:pt x="36" y="64"/>
                  <a:pt x="36" y="64"/>
                </a:cubicBezTo>
                <a:cubicBezTo>
                  <a:pt x="36" y="64"/>
                  <a:pt x="36" y="64"/>
                  <a:pt x="36" y="64"/>
                </a:cubicBezTo>
                <a:cubicBezTo>
                  <a:pt x="43" y="64"/>
                  <a:pt x="48" y="69"/>
                  <a:pt x="48" y="76"/>
                </a:cubicBezTo>
                <a:cubicBezTo>
                  <a:pt x="48" y="83"/>
                  <a:pt x="43" y="88"/>
                  <a:pt x="36" y="88"/>
                </a:cubicBezTo>
                <a:moveTo>
                  <a:pt x="36" y="24"/>
                </a:moveTo>
                <a:cubicBezTo>
                  <a:pt x="36" y="24"/>
                  <a:pt x="36" y="24"/>
                  <a:pt x="36" y="24"/>
                </a:cubicBezTo>
                <a:cubicBezTo>
                  <a:pt x="12" y="24"/>
                  <a:pt x="12" y="24"/>
                  <a:pt x="12" y="24"/>
                </a:cubicBezTo>
                <a:cubicBezTo>
                  <a:pt x="5" y="24"/>
                  <a:pt x="0" y="19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43" y="0"/>
                  <a:pt x="48" y="5"/>
                  <a:pt x="48" y="12"/>
                </a:cubicBezTo>
                <a:cubicBezTo>
                  <a:pt x="48" y="19"/>
                  <a:pt x="43" y="24"/>
                  <a:pt x="36" y="24"/>
                </a:cubicBezTo>
                <a:moveTo>
                  <a:pt x="84" y="152"/>
                </a:moveTo>
                <a:cubicBezTo>
                  <a:pt x="77" y="152"/>
                  <a:pt x="72" y="147"/>
                  <a:pt x="72" y="140"/>
                </a:cubicBezTo>
                <a:cubicBezTo>
                  <a:pt x="72" y="133"/>
                  <a:pt x="77" y="128"/>
                  <a:pt x="84" y="128"/>
                </a:cubicBezTo>
                <a:cubicBezTo>
                  <a:pt x="84" y="128"/>
                  <a:pt x="84" y="128"/>
                  <a:pt x="84" y="128"/>
                </a:cubicBezTo>
                <a:cubicBezTo>
                  <a:pt x="244" y="128"/>
                  <a:pt x="244" y="128"/>
                  <a:pt x="244" y="128"/>
                </a:cubicBezTo>
                <a:cubicBezTo>
                  <a:pt x="251" y="128"/>
                  <a:pt x="256" y="133"/>
                  <a:pt x="256" y="140"/>
                </a:cubicBezTo>
                <a:cubicBezTo>
                  <a:pt x="256" y="147"/>
                  <a:pt x="251" y="152"/>
                  <a:pt x="244" y="152"/>
                </a:cubicBezTo>
                <a:lnTo>
                  <a:pt x="84" y="152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59" name="Freeform 43">
            <a:extLst>
              <a:ext uri="{FF2B5EF4-FFF2-40B4-BE49-F238E27FC236}">
                <a16:creationId xmlns:a16="http://schemas.microsoft.com/office/drawing/2014/main" id="{FC99DF3E-E7C7-DAC6-40D1-66BDBCD2E872}"/>
              </a:ext>
            </a:extLst>
          </p:cNvPr>
          <p:cNvSpPr>
            <a:spLocks noEditPoints="1"/>
          </p:cNvSpPr>
          <p:nvPr/>
        </p:nvSpPr>
        <p:spPr bwMode="auto">
          <a:xfrm>
            <a:off x="8600517" y="3609784"/>
            <a:ext cx="409571" cy="241297"/>
          </a:xfrm>
          <a:custGeom>
            <a:avLst/>
            <a:gdLst/>
            <a:ahLst/>
            <a:cxnLst>
              <a:cxn ang="0">
                <a:pos x="244" y="88"/>
              </a:cxn>
              <a:cxn ang="0">
                <a:pos x="12" y="88"/>
              </a:cxn>
              <a:cxn ang="0">
                <a:pos x="0" y="76"/>
              </a:cxn>
              <a:cxn ang="0">
                <a:pos x="12" y="64"/>
              </a:cxn>
              <a:cxn ang="0">
                <a:pos x="244" y="64"/>
              </a:cxn>
              <a:cxn ang="0">
                <a:pos x="256" y="76"/>
              </a:cxn>
              <a:cxn ang="0">
                <a:pos x="244" y="88"/>
              </a:cxn>
              <a:cxn ang="0">
                <a:pos x="244" y="24"/>
              </a:cxn>
              <a:cxn ang="0">
                <a:pos x="12" y="24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44" y="24"/>
              </a:cxn>
              <a:cxn ang="0">
                <a:pos x="12" y="128"/>
              </a:cxn>
              <a:cxn ang="0">
                <a:pos x="244" y="128"/>
              </a:cxn>
              <a:cxn ang="0">
                <a:pos x="256" y="140"/>
              </a:cxn>
              <a:cxn ang="0">
                <a:pos x="244" y="152"/>
              </a:cxn>
              <a:cxn ang="0">
                <a:pos x="12" y="152"/>
              </a:cxn>
              <a:cxn ang="0">
                <a:pos x="0" y="140"/>
              </a:cxn>
              <a:cxn ang="0">
                <a:pos x="12" y="128"/>
              </a:cxn>
            </a:cxnLst>
            <a:rect l="0" t="0" r="r" b="b"/>
            <a:pathLst>
              <a:path w="256" h="152">
                <a:moveTo>
                  <a:pt x="244" y="88"/>
                </a:moveTo>
                <a:cubicBezTo>
                  <a:pt x="12" y="88"/>
                  <a:pt x="12" y="88"/>
                  <a:pt x="12" y="88"/>
                </a:cubicBezTo>
                <a:cubicBezTo>
                  <a:pt x="5" y="88"/>
                  <a:pt x="0" y="83"/>
                  <a:pt x="0" y="76"/>
                </a:cubicBezTo>
                <a:cubicBezTo>
                  <a:pt x="0" y="69"/>
                  <a:pt x="5" y="64"/>
                  <a:pt x="12" y="64"/>
                </a:cubicBezTo>
                <a:cubicBezTo>
                  <a:pt x="244" y="64"/>
                  <a:pt x="244" y="64"/>
                  <a:pt x="244" y="64"/>
                </a:cubicBezTo>
                <a:cubicBezTo>
                  <a:pt x="251" y="64"/>
                  <a:pt x="256" y="69"/>
                  <a:pt x="256" y="76"/>
                </a:cubicBezTo>
                <a:cubicBezTo>
                  <a:pt x="256" y="83"/>
                  <a:pt x="251" y="88"/>
                  <a:pt x="244" y="88"/>
                </a:cubicBezTo>
                <a:moveTo>
                  <a:pt x="244" y="24"/>
                </a:moveTo>
                <a:cubicBezTo>
                  <a:pt x="12" y="24"/>
                  <a:pt x="12" y="24"/>
                  <a:pt x="12" y="24"/>
                </a:cubicBezTo>
                <a:cubicBezTo>
                  <a:pt x="5" y="24"/>
                  <a:pt x="0" y="19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9"/>
                  <a:pt x="251" y="24"/>
                  <a:pt x="244" y="24"/>
                </a:cubicBezTo>
                <a:moveTo>
                  <a:pt x="12" y="128"/>
                </a:moveTo>
                <a:cubicBezTo>
                  <a:pt x="244" y="128"/>
                  <a:pt x="244" y="128"/>
                  <a:pt x="244" y="128"/>
                </a:cubicBezTo>
                <a:cubicBezTo>
                  <a:pt x="251" y="128"/>
                  <a:pt x="256" y="133"/>
                  <a:pt x="256" y="140"/>
                </a:cubicBezTo>
                <a:cubicBezTo>
                  <a:pt x="256" y="147"/>
                  <a:pt x="251" y="152"/>
                  <a:pt x="244" y="152"/>
                </a:cubicBezTo>
                <a:cubicBezTo>
                  <a:pt x="12" y="152"/>
                  <a:pt x="12" y="152"/>
                  <a:pt x="12" y="152"/>
                </a:cubicBezTo>
                <a:cubicBezTo>
                  <a:pt x="5" y="152"/>
                  <a:pt x="0" y="147"/>
                  <a:pt x="0" y="140"/>
                </a:cubicBezTo>
                <a:cubicBezTo>
                  <a:pt x="0" y="133"/>
                  <a:pt x="5" y="128"/>
                  <a:pt x="12" y="128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28" name="Freeform 44">
            <a:extLst>
              <a:ext uri="{FF2B5EF4-FFF2-40B4-BE49-F238E27FC236}">
                <a16:creationId xmlns:a16="http://schemas.microsoft.com/office/drawing/2014/main" id="{84E5396A-A06D-2BDE-ED47-4BBC98B2035A}"/>
              </a:ext>
            </a:extLst>
          </p:cNvPr>
          <p:cNvSpPr>
            <a:spLocks noEditPoints="1"/>
          </p:cNvSpPr>
          <p:nvPr/>
        </p:nvSpPr>
        <p:spPr bwMode="auto">
          <a:xfrm>
            <a:off x="7930599" y="3692333"/>
            <a:ext cx="319085" cy="76199"/>
          </a:xfrm>
          <a:custGeom>
            <a:avLst/>
            <a:gdLst/>
            <a:ahLst/>
            <a:cxnLst>
              <a:cxn ang="0">
                <a:pos x="176" y="48"/>
              </a:cxn>
              <a:cxn ang="0">
                <a:pos x="152" y="24"/>
              </a:cxn>
              <a:cxn ang="0">
                <a:pos x="176" y="0"/>
              </a:cxn>
              <a:cxn ang="0">
                <a:pos x="200" y="24"/>
              </a:cxn>
              <a:cxn ang="0">
                <a:pos x="176" y="48"/>
              </a:cxn>
              <a:cxn ang="0">
                <a:pos x="100" y="48"/>
              </a:cxn>
              <a:cxn ang="0">
                <a:pos x="76" y="24"/>
              </a:cxn>
              <a:cxn ang="0">
                <a:pos x="100" y="0"/>
              </a:cxn>
              <a:cxn ang="0">
                <a:pos x="124" y="24"/>
              </a:cxn>
              <a:cxn ang="0">
                <a:pos x="100" y="48"/>
              </a:cxn>
              <a:cxn ang="0">
                <a:pos x="24" y="48"/>
              </a:cxn>
              <a:cxn ang="0">
                <a:pos x="0" y="24"/>
              </a:cxn>
              <a:cxn ang="0">
                <a:pos x="24" y="0"/>
              </a:cxn>
              <a:cxn ang="0">
                <a:pos x="48" y="24"/>
              </a:cxn>
              <a:cxn ang="0">
                <a:pos x="24" y="48"/>
              </a:cxn>
            </a:cxnLst>
            <a:rect l="0" t="0" r="r" b="b"/>
            <a:pathLst>
              <a:path w="200" h="48">
                <a:moveTo>
                  <a:pt x="176" y="48"/>
                </a:moveTo>
                <a:cubicBezTo>
                  <a:pt x="163" y="48"/>
                  <a:pt x="152" y="37"/>
                  <a:pt x="152" y="24"/>
                </a:cubicBezTo>
                <a:cubicBezTo>
                  <a:pt x="152" y="11"/>
                  <a:pt x="163" y="0"/>
                  <a:pt x="176" y="0"/>
                </a:cubicBezTo>
                <a:cubicBezTo>
                  <a:pt x="189" y="0"/>
                  <a:pt x="200" y="11"/>
                  <a:pt x="200" y="24"/>
                </a:cubicBezTo>
                <a:cubicBezTo>
                  <a:pt x="200" y="37"/>
                  <a:pt x="189" y="48"/>
                  <a:pt x="176" y="48"/>
                </a:cubicBezTo>
                <a:moveTo>
                  <a:pt x="100" y="48"/>
                </a:moveTo>
                <a:cubicBezTo>
                  <a:pt x="87" y="48"/>
                  <a:pt x="76" y="37"/>
                  <a:pt x="76" y="24"/>
                </a:cubicBezTo>
                <a:cubicBezTo>
                  <a:pt x="76" y="11"/>
                  <a:pt x="87" y="0"/>
                  <a:pt x="100" y="0"/>
                </a:cubicBezTo>
                <a:cubicBezTo>
                  <a:pt x="113" y="0"/>
                  <a:pt x="124" y="11"/>
                  <a:pt x="124" y="24"/>
                </a:cubicBezTo>
                <a:cubicBezTo>
                  <a:pt x="124" y="37"/>
                  <a:pt x="113" y="48"/>
                  <a:pt x="100" y="48"/>
                </a:cubicBezTo>
                <a:moveTo>
                  <a:pt x="24" y="48"/>
                </a:moveTo>
                <a:cubicBezTo>
                  <a:pt x="11" y="48"/>
                  <a:pt x="0" y="37"/>
                  <a:pt x="0" y="24"/>
                </a:cubicBezTo>
                <a:cubicBezTo>
                  <a:pt x="0" y="11"/>
                  <a:pt x="11" y="0"/>
                  <a:pt x="24" y="0"/>
                </a:cubicBezTo>
                <a:cubicBezTo>
                  <a:pt x="37" y="0"/>
                  <a:pt x="48" y="11"/>
                  <a:pt x="48" y="24"/>
                </a:cubicBezTo>
                <a:cubicBezTo>
                  <a:pt x="48" y="37"/>
                  <a:pt x="37" y="48"/>
                  <a:pt x="24" y="48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29" name="Freeform 45">
            <a:extLst>
              <a:ext uri="{FF2B5EF4-FFF2-40B4-BE49-F238E27FC236}">
                <a16:creationId xmlns:a16="http://schemas.microsoft.com/office/drawing/2014/main" id="{E6CDCF76-A7ED-911E-1AAC-3E0658A9AB7B}"/>
              </a:ext>
            </a:extLst>
          </p:cNvPr>
          <p:cNvSpPr>
            <a:spLocks/>
          </p:cNvSpPr>
          <p:nvPr/>
        </p:nvSpPr>
        <p:spPr bwMode="auto">
          <a:xfrm>
            <a:off x="7298780" y="3595498"/>
            <a:ext cx="152398" cy="269872"/>
          </a:xfrm>
          <a:custGeom>
            <a:avLst/>
            <a:gdLst/>
            <a:ahLst/>
            <a:cxnLst>
              <a:cxn ang="0">
                <a:pos x="4" y="21"/>
              </a:cxn>
              <a:cxn ang="0">
                <a:pos x="67" y="84"/>
              </a:cxn>
              <a:cxn ang="0">
                <a:pos x="3" y="148"/>
              </a:cxn>
              <a:cxn ang="0">
                <a:pos x="3" y="148"/>
              </a:cxn>
              <a:cxn ang="0">
                <a:pos x="0" y="156"/>
              </a:cxn>
              <a:cxn ang="0">
                <a:pos x="12" y="168"/>
              </a:cxn>
              <a:cxn ang="0">
                <a:pos x="20" y="165"/>
              </a:cxn>
              <a:cxn ang="0">
                <a:pos x="20" y="165"/>
              </a:cxn>
              <a:cxn ang="0">
                <a:pos x="92" y="93"/>
              </a:cxn>
              <a:cxn ang="0">
                <a:pos x="92" y="93"/>
              </a:cxn>
              <a:cxn ang="0">
                <a:pos x="96" y="84"/>
              </a:cxn>
              <a:cxn ang="0">
                <a:pos x="96" y="84"/>
              </a:cxn>
              <a:cxn ang="0">
                <a:pos x="96" y="84"/>
              </a:cxn>
              <a:cxn ang="0">
                <a:pos x="92" y="75"/>
              </a:cxn>
              <a:cxn ang="0">
                <a:pos x="92" y="75"/>
              </a:cxn>
              <a:cxn ang="0">
                <a:pos x="20" y="3"/>
              </a:cxn>
              <a:cxn ang="0">
                <a:pos x="20" y="3"/>
              </a:cxn>
              <a:cxn ang="0">
                <a:pos x="12" y="0"/>
              </a:cxn>
              <a:cxn ang="0">
                <a:pos x="0" y="12"/>
              </a:cxn>
              <a:cxn ang="0">
                <a:pos x="4" y="21"/>
              </a:cxn>
            </a:cxnLst>
            <a:rect l="0" t="0" r="r" b="b"/>
            <a:pathLst>
              <a:path w="96" h="168">
                <a:moveTo>
                  <a:pt x="4" y="21"/>
                </a:moveTo>
                <a:cubicBezTo>
                  <a:pt x="67" y="84"/>
                  <a:pt x="67" y="84"/>
                  <a:pt x="67" y="84"/>
                </a:cubicBezTo>
                <a:cubicBezTo>
                  <a:pt x="3" y="148"/>
                  <a:pt x="3" y="148"/>
                  <a:pt x="3" y="148"/>
                </a:cubicBezTo>
                <a:cubicBezTo>
                  <a:pt x="3" y="148"/>
                  <a:pt x="3" y="148"/>
                  <a:pt x="3" y="148"/>
                </a:cubicBezTo>
                <a:cubicBezTo>
                  <a:pt x="1" y="150"/>
                  <a:pt x="0" y="153"/>
                  <a:pt x="0" y="156"/>
                </a:cubicBezTo>
                <a:cubicBezTo>
                  <a:pt x="0" y="163"/>
                  <a:pt x="5" y="168"/>
                  <a:pt x="12" y="168"/>
                </a:cubicBezTo>
                <a:cubicBezTo>
                  <a:pt x="15" y="168"/>
                  <a:pt x="18" y="167"/>
                  <a:pt x="20" y="165"/>
                </a:cubicBezTo>
                <a:cubicBezTo>
                  <a:pt x="20" y="165"/>
                  <a:pt x="20" y="165"/>
                  <a:pt x="20" y="165"/>
                </a:cubicBezTo>
                <a:cubicBezTo>
                  <a:pt x="92" y="93"/>
                  <a:pt x="92" y="93"/>
                  <a:pt x="92" y="93"/>
                </a:cubicBezTo>
                <a:cubicBezTo>
                  <a:pt x="92" y="93"/>
                  <a:pt x="92" y="93"/>
                  <a:pt x="92" y="93"/>
                </a:cubicBezTo>
                <a:cubicBezTo>
                  <a:pt x="95" y="90"/>
                  <a:pt x="96" y="87"/>
                  <a:pt x="96" y="84"/>
                </a:cubicBezTo>
                <a:cubicBezTo>
                  <a:pt x="96" y="84"/>
                  <a:pt x="96" y="84"/>
                  <a:pt x="96" y="84"/>
                </a:cubicBezTo>
                <a:cubicBezTo>
                  <a:pt x="96" y="84"/>
                  <a:pt x="96" y="84"/>
                  <a:pt x="96" y="84"/>
                </a:cubicBezTo>
                <a:cubicBezTo>
                  <a:pt x="96" y="81"/>
                  <a:pt x="95" y="77"/>
                  <a:pt x="92" y="75"/>
                </a:cubicBezTo>
                <a:cubicBezTo>
                  <a:pt x="92" y="75"/>
                  <a:pt x="92" y="75"/>
                  <a:pt x="92" y="75"/>
                </a:cubicBezTo>
                <a:cubicBezTo>
                  <a:pt x="20" y="3"/>
                  <a:pt x="20" y="3"/>
                  <a:pt x="20" y="3"/>
                </a:cubicBezTo>
                <a:cubicBezTo>
                  <a:pt x="20" y="3"/>
                  <a:pt x="20" y="3"/>
                  <a:pt x="20" y="3"/>
                </a:cubicBezTo>
                <a:cubicBezTo>
                  <a:pt x="18" y="1"/>
                  <a:pt x="15" y="0"/>
                  <a:pt x="12" y="0"/>
                </a:cubicBezTo>
                <a:cubicBezTo>
                  <a:pt x="5" y="0"/>
                  <a:pt x="0" y="5"/>
                  <a:pt x="0" y="12"/>
                </a:cubicBezTo>
                <a:cubicBezTo>
                  <a:pt x="0" y="16"/>
                  <a:pt x="2" y="19"/>
                  <a:pt x="4" y="21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30" name="Freeform 46">
            <a:extLst>
              <a:ext uri="{FF2B5EF4-FFF2-40B4-BE49-F238E27FC236}">
                <a16:creationId xmlns:a16="http://schemas.microsoft.com/office/drawing/2014/main" id="{1DDB4FBB-52D3-329B-CD34-53B35DB12005}"/>
              </a:ext>
            </a:extLst>
          </p:cNvPr>
          <p:cNvSpPr>
            <a:spLocks/>
          </p:cNvSpPr>
          <p:nvPr/>
        </p:nvSpPr>
        <p:spPr bwMode="auto">
          <a:xfrm>
            <a:off x="6582826" y="3595498"/>
            <a:ext cx="153986" cy="269872"/>
          </a:xfrm>
          <a:custGeom>
            <a:avLst/>
            <a:gdLst/>
            <a:ahLst/>
            <a:cxnLst>
              <a:cxn ang="0">
                <a:pos x="92" y="21"/>
              </a:cxn>
              <a:cxn ang="0">
                <a:pos x="29" y="84"/>
              </a:cxn>
              <a:cxn ang="0">
                <a:pos x="93" y="148"/>
              </a:cxn>
              <a:cxn ang="0">
                <a:pos x="93" y="148"/>
              </a:cxn>
              <a:cxn ang="0">
                <a:pos x="96" y="156"/>
              </a:cxn>
              <a:cxn ang="0">
                <a:pos x="84" y="168"/>
              </a:cxn>
              <a:cxn ang="0">
                <a:pos x="76" y="165"/>
              </a:cxn>
              <a:cxn ang="0">
                <a:pos x="76" y="165"/>
              </a:cxn>
              <a:cxn ang="0">
                <a:pos x="4" y="93"/>
              </a:cxn>
              <a:cxn ang="0">
                <a:pos x="4" y="93"/>
              </a:cxn>
              <a:cxn ang="0">
                <a:pos x="0" y="84"/>
              </a:cxn>
              <a:cxn ang="0">
                <a:pos x="0" y="84"/>
              </a:cxn>
              <a:cxn ang="0">
                <a:pos x="0" y="84"/>
              </a:cxn>
              <a:cxn ang="0">
                <a:pos x="4" y="75"/>
              </a:cxn>
              <a:cxn ang="0">
                <a:pos x="4" y="75"/>
              </a:cxn>
              <a:cxn ang="0">
                <a:pos x="76" y="3"/>
              </a:cxn>
              <a:cxn ang="0">
                <a:pos x="76" y="3"/>
              </a:cxn>
              <a:cxn ang="0">
                <a:pos x="84" y="0"/>
              </a:cxn>
              <a:cxn ang="0">
                <a:pos x="96" y="12"/>
              </a:cxn>
              <a:cxn ang="0">
                <a:pos x="92" y="21"/>
              </a:cxn>
            </a:cxnLst>
            <a:rect l="0" t="0" r="r" b="b"/>
            <a:pathLst>
              <a:path w="96" h="168">
                <a:moveTo>
                  <a:pt x="92" y="21"/>
                </a:moveTo>
                <a:cubicBezTo>
                  <a:pt x="29" y="84"/>
                  <a:pt x="29" y="84"/>
                  <a:pt x="29" y="84"/>
                </a:cubicBezTo>
                <a:cubicBezTo>
                  <a:pt x="93" y="148"/>
                  <a:pt x="93" y="148"/>
                  <a:pt x="93" y="148"/>
                </a:cubicBezTo>
                <a:cubicBezTo>
                  <a:pt x="93" y="148"/>
                  <a:pt x="93" y="148"/>
                  <a:pt x="93" y="148"/>
                </a:cubicBezTo>
                <a:cubicBezTo>
                  <a:pt x="95" y="150"/>
                  <a:pt x="96" y="153"/>
                  <a:pt x="96" y="156"/>
                </a:cubicBezTo>
                <a:cubicBezTo>
                  <a:pt x="96" y="163"/>
                  <a:pt x="91" y="168"/>
                  <a:pt x="84" y="168"/>
                </a:cubicBezTo>
                <a:cubicBezTo>
                  <a:pt x="81" y="168"/>
                  <a:pt x="78" y="167"/>
                  <a:pt x="76" y="165"/>
                </a:cubicBezTo>
                <a:cubicBezTo>
                  <a:pt x="76" y="165"/>
                  <a:pt x="76" y="165"/>
                  <a:pt x="76" y="165"/>
                </a:cubicBezTo>
                <a:cubicBezTo>
                  <a:pt x="4" y="93"/>
                  <a:pt x="4" y="93"/>
                  <a:pt x="4" y="93"/>
                </a:cubicBezTo>
                <a:cubicBezTo>
                  <a:pt x="4" y="93"/>
                  <a:pt x="4" y="93"/>
                  <a:pt x="4" y="93"/>
                </a:cubicBezTo>
                <a:cubicBezTo>
                  <a:pt x="1" y="90"/>
                  <a:pt x="0" y="87"/>
                  <a:pt x="0" y="84"/>
                </a:cubicBezTo>
                <a:cubicBezTo>
                  <a:pt x="0" y="84"/>
                  <a:pt x="0" y="84"/>
                  <a:pt x="0" y="84"/>
                </a:cubicBezTo>
                <a:cubicBezTo>
                  <a:pt x="0" y="84"/>
                  <a:pt x="0" y="84"/>
                  <a:pt x="0" y="84"/>
                </a:cubicBezTo>
                <a:cubicBezTo>
                  <a:pt x="0" y="81"/>
                  <a:pt x="1" y="77"/>
                  <a:pt x="4" y="75"/>
                </a:cubicBezTo>
                <a:cubicBezTo>
                  <a:pt x="4" y="75"/>
                  <a:pt x="4" y="75"/>
                  <a:pt x="4" y="75"/>
                </a:cubicBezTo>
                <a:cubicBezTo>
                  <a:pt x="76" y="3"/>
                  <a:pt x="76" y="3"/>
                  <a:pt x="76" y="3"/>
                </a:cubicBezTo>
                <a:cubicBezTo>
                  <a:pt x="76" y="3"/>
                  <a:pt x="76" y="3"/>
                  <a:pt x="76" y="3"/>
                </a:cubicBezTo>
                <a:cubicBezTo>
                  <a:pt x="78" y="1"/>
                  <a:pt x="81" y="0"/>
                  <a:pt x="84" y="0"/>
                </a:cubicBezTo>
                <a:cubicBezTo>
                  <a:pt x="91" y="0"/>
                  <a:pt x="96" y="5"/>
                  <a:pt x="96" y="12"/>
                </a:cubicBezTo>
                <a:cubicBezTo>
                  <a:pt x="96" y="16"/>
                  <a:pt x="94" y="19"/>
                  <a:pt x="92" y="21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31" name="Freeform 47">
            <a:extLst>
              <a:ext uri="{FF2B5EF4-FFF2-40B4-BE49-F238E27FC236}">
                <a16:creationId xmlns:a16="http://schemas.microsoft.com/office/drawing/2014/main" id="{FD7C9F2E-15CC-82B9-6212-ECB4C87E5607}"/>
              </a:ext>
            </a:extLst>
          </p:cNvPr>
          <p:cNvSpPr>
            <a:spLocks/>
          </p:cNvSpPr>
          <p:nvPr/>
        </p:nvSpPr>
        <p:spPr bwMode="auto">
          <a:xfrm>
            <a:off x="5809720" y="3654234"/>
            <a:ext cx="268285" cy="152398"/>
          </a:xfrm>
          <a:custGeom>
            <a:avLst/>
            <a:gdLst/>
            <a:ahLst/>
            <a:cxnLst>
              <a:cxn ang="0">
                <a:pos x="21" y="92"/>
              </a:cxn>
              <a:cxn ang="0">
                <a:pos x="84" y="29"/>
              </a:cxn>
              <a:cxn ang="0">
                <a:pos x="148" y="93"/>
              </a:cxn>
              <a:cxn ang="0">
                <a:pos x="148" y="93"/>
              </a:cxn>
              <a:cxn ang="0">
                <a:pos x="156" y="96"/>
              </a:cxn>
              <a:cxn ang="0">
                <a:pos x="168" y="84"/>
              </a:cxn>
              <a:cxn ang="0">
                <a:pos x="165" y="76"/>
              </a:cxn>
              <a:cxn ang="0">
                <a:pos x="165" y="76"/>
              </a:cxn>
              <a:cxn ang="0">
                <a:pos x="93" y="4"/>
              </a:cxn>
              <a:cxn ang="0">
                <a:pos x="93" y="4"/>
              </a:cxn>
              <a:cxn ang="0">
                <a:pos x="84" y="0"/>
              </a:cxn>
              <a:cxn ang="0">
                <a:pos x="84" y="0"/>
              </a:cxn>
              <a:cxn ang="0">
                <a:pos x="84" y="0"/>
              </a:cxn>
              <a:cxn ang="0">
                <a:pos x="75" y="4"/>
              </a:cxn>
              <a:cxn ang="0">
                <a:pos x="75" y="4"/>
              </a:cxn>
              <a:cxn ang="0">
                <a:pos x="3" y="76"/>
              </a:cxn>
              <a:cxn ang="0">
                <a:pos x="3" y="76"/>
              </a:cxn>
              <a:cxn ang="0">
                <a:pos x="0" y="84"/>
              </a:cxn>
              <a:cxn ang="0">
                <a:pos x="12" y="96"/>
              </a:cxn>
              <a:cxn ang="0">
                <a:pos x="21" y="92"/>
              </a:cxn>
            </a:cxnLst>
            <a:rect l="0" t="0" r="r" b="b"/>
            <a:pathLst>
              <a:path w="168" h="96">
                <a:moveTo>
                  <a:pt x="21" y="92"/>
                </a:moveTo>
                <a:cubicBezTo>
                  <a:pt x="84" y="29"/>
                  <a:pt x="84" y="29"/>
                  <a:pt x="84" y="29"/>
                </a:cubicBezTo>
                <a:cubicBezTo>
                  <a:pt x="148" y="93"/>
                  <a:pt x="148" y="93"/>
                  <a:pt x="148" y="93"/>
                </a:cubicBezTo>
                <a:cubicBezTo>
                  <a:pt x="148" y="93"/>
                  <a:pt x="148" y="93"/>
                  <a:pt x="148" y="93"/>
                </a:cubicBezTo>
                <a:cubicBezTo>
                  <a:pt x="150" y="95"/>
                  <a:pt x="153" y="96"/>
                  <a:pt x="156" y="96"/>
                </a:cubicBezTo>
                <a:cubicBezTo>
                  <a:pt x="163" y="96"/>
                  <a:pt x="168" y="91"/>
                  <a:pt x="168" y="84"/>
                </a:cubicBezTo>
                <a:cubicBezTo>
                  <a:pt x="168" y="81"/>
                  <a:pt x="167" y="78"/>
                  <a:pt x="165" y="76"/>
                </a:cubicBezTo>
                <a:cubicBezTo>
                  <a:pt x="165" y="76"/>
                  <a:pt x="165" y="76"/>
                  <a:pt x="165" y="76"/>
                </a:cubicBezTo>
                <a:cubicBezTo>
                  <a:pt x="93" y="4"/>
                  <a:pt x="93" y="4"/>
                  <a:pt x="93" y="4"/>
                </a:cubicBezTo>
                <a:cubicBezTo>
                  <a:pt x="93" y="4"/>
                  <a:pt x="93" y="4"/>
                  <a:pt x="93" y="4"/>
                </a:cubicBezTo>
                <a:cubicBezTo>
                  <a:pt x="90" y="1"/>
                  <a:pt x="87" y="0"/>
                  <a:pt x="84" y="0"/>
                </a:cubicBezTo>
                <a:cubicBezTo>
                  <a:pt x="84" y="0"/>
                  <a:pt x="84" y="0"/>
                  <a:pt x="84" y="0"/>
                </a:cubicBezTo>
                <a:cubicBezTo>
                  <a:pt x="84" y="0"/>
                  <a:pt x="84" y="0"/>
                  <a:pt x="84" y="0"/>
                </a:cubicBezTo>
                <a:cubicBezTo>
                  <a:pt x="81" y="0"/>
                  <a:pt x="77" y="1"/>
                  <a:pt x="75" y="4"/>
                </a:cubicBezTo>
                <a:cubicBezTo>
                  <a:pt x="75" y="4"/>
                  <a:pt x="75" y="4"/>
                  <a:pt x="75" y="4"/>
                </a:cubicBezTo>
                <a:cubicBezTo>
                  <a:pt x="3" y="76"/>
                  <a:pt x="3" y="76"/>
                  <a:pt x="3" y="76"/>
                </a:cubicBezTo>
                <a:cubicBezTo>
                  <a:pt x="3" y="76"/>
                  <a:pt x="3" y="76"/>
                  <a:pt x="3" y="76"/>
                </a:cubicBezTo>
                <a:cubicBezTo>
                  <a:pt x="1" y="78"/>
                  <a:pt x="0" y="81"/>
                  <a:pt x="0" y="84"/>
                </a:cubicBezTo>
                <a:cubicBezTo>
                  <a:pt x="0" y="91"/>
                  <a:pt x="5" y="96"/>
                  <a:pt x="12" y="96"/>
                </a:cubicBezTo>
                <a:cubicBezTo>
                  <a:pt x="16" y="96"/>
                  <a:pt x="19" y="94"/>
                  <a:pt x="21" y="92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32" name="Freeform 48">
            <a:extLst>
              <a:ext uri="{FF2B5EF4-FFF2-40B4-BE49-F238E27FC236}">
                <a16:creationId xmlns:a16="http://schemas.microsoft.com/office/drawing/2014/main" id="{DDD6F178-59B4-B210-5268-ADC3D4442C5A}"/>
              </a:ext>
            </a:extLst>
          </p:cNvPr>
          <p:cNvSpPr>
            <a:spLocks/>
          </p:cNvSpPr>
          <p:nvPr/>
        </p:nvSpPr>
        <p:spPr bwMode="auto">
          <a:xfrm>
            <a:off x="5095352" y="3654234"/>
            <a:ext cx="268285" cy="152398"/>
          </a:xfrm>
          <a:custGeom>
            <a:avLst/>
            <a:gdLst/>
            <a:ahLst/>
            <a:cxnLst>
              <a:cxn ang="0">
                <a:pos x="21" y="4"/>
              </a:cxn>
              <a:cxn ang="0">
                <a:pos x="84" y="67"/>
              </a:cxn>
              <a:cxn ang="0">
                <a:pos x="148" y="3"/>
              </a:cxn>
              <a:cxn ang="0">
                <a:pos x="148" y="3"/>
              </a:cxn>
              <a:cxn ang="0">
                <a:pos x="156" y="0"/>
              </a:cxn>
              <a:cxn ang="0">
                <a:pos x="168" y="12"/>
              </a:cxn>
              <a:cxn ang="0">
                <a:pos x="165" y="20"/>
              </a:cxn>
              <a:cxn ang="0">
                <a:pos x="165" y="20"/>
              </a:cxn>
              <a:cxn ang="0">
                <a:pos x="93" y="92"/>
              </a:cxn>
              <a:cxn ang="0">
                <a:pos x="93" y="92"/>
              </a:cxn>
              <a:cxn ang="0">
                <a:pos x="84" y="96"/>
              </a:cxn>
              <a:cxn ang="0">
                <a:pos x="84" y="96"/>
              </a:cxn>
              <a:cxn ang="0">
                <a:pos x="84" y="96"/>
              </a:cxn>
              <a:cxn ang="0">
                <a:pos x="75" y="92"/>
              </a:cxn>
              <a:cxn ang="0">
                <a:pos x="75" y="92"/>
              </a:cxn>
              <a:cxn ang="0">
                <a:pos x="3" y="20"/>
              </a:cxn>
              <a:cxn ang="0">
                <a:pos x="3" y="20"/>
              </a:cxn>
              <a:cxn ang="0">
                <a:pos x="0" y="12"/>
              </a:cxn>
              <a:cxn ang="0">
                <a:pos x="12" y="0"/>
              </a:cxn>
              <a:cxn ang="0">
                <a:pos x="21" y="4"/>
              </a:cxn>
            </a:cxnLst>
            <a:rect l="0" t="0" r="r" b="b"/>
            <a:pathLst>
              <a:path w="168" h="96">
                <a:moveTo>
                  <a:pt x="21" y="4"/>
                </a:moveTo>
                <a:cubicBezTo>
                  <a:pt x="84" y="67"/>
                  <a:pt x="84" y="67"/>
                  <a:pt x="84" y="67"/>
                </a:cubicBezTo>
                <a:cubicBezTo>
                  <a:pt x="148" y="3"/>
                  <a:pt x="148" y="3"/>
                  <a:pt x="148" y="3"/>
                </a:cubicBezTo>
                <a:cubicBezTo>
                  <a:pt x="148" y="3"/>
                  <a:pt x="148" y="3"/>
                  <a:pt x="148" y="3"/>
                </a:cubicBezTo>
                <a:cubicBezTo>
                  <a:pt x="150" y="1"/>
                  <a:pt x="153" y="0"/>
                  <a:pt x="156" y="0"/>
                </a:cubicBezTo>
                <a:cubicBezTo>
                  <a:pt x="163" y="0"/>
                  <a:pt x="168" y="5"/>
                  <a:pt x="168" y="12"/>
                </a:cubicBezTo>
                <a:cubicBezTo>
                  <a:pt x="168" y="15"/>
                  <a:pt x="167" y="18"/>
                  <a:pt x="165" y="20"/>
                </a:cubicBezTo>
                <a:cubicBezTo>
                  <a:pt x="165" y="20"/>
                  <a:pt x="165" y="20"/>
                  <a:pt x="165" y="20"/>
                </a:cubicBezTo>
                <a:cubicBezTo>
                  <a:pt x="93" y="92"/>
                  <a:pt x="93" y="92"/>
                  <a:pt x="93" y="92"/>
                </a:cubicBezTo>
                <a:cubicBezTo>
                  <a:pt x="93" y="92"/>
                  <a:pt x="93" y="92"/>
                  <a:pt x="93" y="92"/>
                </a:cubicBezTo>
                <a:cubicBezTo>
                  <a:pt x="90" y="95"/>
                  <a:pt x="87" y="96"/>
                  <a:pt x="84" y="96"/>
                </a:cubicBezTo>
                <a:cubicBezTo>
                  <a:pt x="84" y="96"/>
                  <a:pt x="84" y="96"/>
                  <a:pt x="84" y="96"/>
                </a:cubicBezTo>
                <a:cubicBezTo>
                  <a:pt x="84" y="96"/>
                  <a:pt x="84" y="96"/>
                  <a:pt x="84" y="96"/>
                </a:cubicBezTo>
                <a:cubicBezTo>
                  <a:pt x="81" y="96"/>
                  <a:pt x="77" y="95"/>
                  <a:pt x="75" y="92"/>
                </a:cubicBezTo>
                <a:cubicBezTo>
                  <a:pt x="75" y="92"/>
                  <a:pt x="75" y="92"/>
                  <a:pt x="75" y="92"/>
                </a:cubicBezTo>
                <a:cubicBezTo>
                  <a:pt x="3" y="20"/>
                  <a:pt x="3" y="20"/>
                  <a:pt x="3" y="20"/>
                </a:cubicBezTo>
                <a:cubicBezTo>
                  <a:pt x="3" y="20"/>
                  <a:pt x="3" y="20"/>
                  <a:pt x="3" y="20"/>
                </a:cubicBezTo>
                <a:cubicBezTo>
                  <a:pt x="1" y="18"/>
                  <a:pt x="0" y="15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6" y="0"/>
                  <a:pt x="19" y="2"/>
                  <a:pt x="21" y="4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33" name="Freeform 49">
            <a:extLst>
              <a:ext uri="{FF2B5EF4-FFF2-40B4-BE49-F238E27FC236}">
                <a16:creationId xmlns:a16="http://schemas.microsoft.com/office/drawing/2014/main" id="{86AF98C1-4921-5B00-D5EF-F844605D5D44}"/>
              </a:ext>
            </a:extLst>
          </p:cNvPr>
          <p:cNvSpPr>
            <a:spLocks/>
          </p:cNvSpPr>
          <p:nvPr/>
        </p:nvSpPr>
        <p:spPr bwMode="auto">
          <a:xfrm>
            <a:off x="4404796" y="3622484"/>
            <a:ext cx="217486" cy="215898"/>
          </a:xfrm>
          <a:custGeom>
            <a:avLst/>
            <a:gdLst/>
            <a:ahLst/>
            <a:cxnLst>
              <a:cxn ang="0">
                <a:pos x="132" y="20"/>
              </a:cxn>
              <a:cxn ang="0">
                <a:pos x="85" y="68"/>
              </a:cxn>
              <a:cxn ang="0">
                <a:pos x="132" y="116"/>
              </a:cxn>
              <a:cxn ang="0">
                <a:pos x="136" y="124"/>
              </a:cxn>
              <a:cxn ang="0">
                <a:pos x="124" y="136"/>
              </a:cxn>
              <a:cxn ang="0">
                <a:pos x="116" y="132"/>
              </a:cxn>
              <a:cxn ang="0">
                <a:pos x="68" y="85"/>
              </a:cxn>
              <a:cxn ang="0">
                <a:pos x="20" y="132"/>
              </a:cxn>
              <a:cxn ang="0">
                <a:pos x="12" y="136"/>
              </a:cxn>
              <a:cxn ang="0">
                <a:pos x="0" y="124"/>
              </a:cxn>
              <a:cxn ang="0">
                <a:pos x="4" y="116"/>
              </a:cxn>
              <a:cxn ang="0">
                <a:pos x="51" y="68"/>
              </a:cxn>
              <a:cxn ang="0">
                <a:pos x="4" y="20"/>
              </a:cxn>
              <a:cxn ang="0">
                <a:pos x="0" y="12"/>
              </a:cxn>
              <a:cxn ang="0">
                <a:pos x="12" y="0"/>
              </a:cxn>
              <a:cxn ang="0">
                <a:pos x="20" y="4"/>
              </a:cxn>
              <a:cxn ang="0">
                <a:pos x="68" y="51"/>
              </a:cxn>
              <a:cxn ang="0">
                <a:pos x="116" y="4"/>
              </a:cxn>
              <a:cxn ang="0">
                <a:pos x="124" y="0"/>
              </a:cxn>
              <a:cxn ang="0">
                <a:pos x="136" y="12"/>
              </a:cxn>
              <a:cxn ang="0">
                <a:pos x="132" y="20"/>
              </a:cxn>
            </a:cxnLst>
            <a:rect l="0" t="0" r="r" b="b"/>
            <a:pathLst>
              <a:path w="136" h="136">
                <a:moveTo>
                  <a:pt x="132" y="20"/>
                </a:moveTo>
                <a:cubicBezTo>
                  <a:pt x="85" y="68"/>
                  <a:pt x="85" y="68"/>
                  <a:pt x="85" y="68"/>
                </a:cubicBezTo>
                <a:cubicBezTo>
                  <a:pt x="132" y="116"/>
                  <a:pt x="132" y="116"/>
                  <a:pt x="132" y="116"/>
                </a:cubicBezTo>
                <a:cubicBezTo>
                  <a:pt x="135" y="118"/>
                  <a:pt x="136" y="121"/>
                  <a:pt x="136" y="124"/>
                </a:cubicBezTo>
                <a:cubicBezTo>
                  <a:pt x="136" y="131"/>
                  <a:pt x="131" y="136"/>
                  <a:pt x="124" y="136"/>
                </a:cubicBezTo>
                <a:cubicBezTo>
                  <a:pt x="121" y="136"/>
                  <a:pt x="118" y="135"/>
                  <a:pt x="116" y="132"/>
                </a:cubicBezTo>
                <a:cubicBezTo>
                  <a:pt x="68" y="85"/>
                  <a:pt x="68" y="85"/>
                  <a:pt x="68" y="85"/>
                </a:cubicBezTo>
                <a:cubicBezTo>
                  <a:pt x="20" y="132"/>
                  <a:pt x="20" y="132"/>
                  <a:pt x="20" y="132"/>
                </a:cubicBezTo>
                <a:cubicBezTo>
                  <a:pt x="18" y="135"/>
                  <a:pt x="15" y="136"/>
                  <a:pt x="12" y="136"/>
                </a:cubicBezTo>
                <a:cubicBezTo>
                  <a:pt x="5" y="136"/>
                  <a:pt x="0" y="131"/>
                  <a:pt x="0" y="124"/>
                </a:cubicBezTo>
                <a:cubicBezTo>
                  <a:pt x="0" y="121"/>
                  <a:pt x="1" y="118"/>
                  <a:pt x="4" y="116"/>
                </a:cubicBezTo>
                <a:cubicBezTo>
                  <a:pt x="51" y="68"/>
                  <a:pt x="51" y="68"/>
                  <a:pt x="51" y="68"/>
                </a:cubicBezTo>
                <a:cubicBezTo>
                  <a:pt x="4" y="20"/>
                  <a:pt x="4" y="20"/>
                  <a:pt x="4" y="20"/>
                </a:cubicBezTo>
                <a:cubicBezTo>
                  <a:pt x="1" y="18"/>
                  <a:pt x="0" y="15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5" y="0"/>
                  <a:pt x="18" y="1"/>
                  <a:pt x="20" y="4"/>
                </a:cubicBezTo>
                <a:cubicBezTo>
                  <a:pt x="68" y="51"/>
                  <a:pt x="68" y="51"/>
                  <a:pt x="68" y="51"/>
                </a:cubicBezTo>
                <a:cubicBezTo>
                  <a:pt x="116" y="4"/>
                  <a:pt x="116" y="4"/>
                  <a:pt x="116" y="4"/>
                </a:cubicBezTo>
                <a:cubicBezTo>
                  <a:pt x="118" y="1"/>
                  <a:pt x="121" y="0"/>
                  <a:pt x="124" y="0"/>
                </a:cubicBezTo>
                <a:cubicBezTo>
                  <a:pt x="131" y="0"/>
                  <a:pt x="136" y="5"/>
                  <a:pt x="136" y="12"/>
                </a:cubicBezTo>
                <a:cubicBezTo>
                  <a:pt x="136" y="15"/>
                  <a:pt x="135" y="18"/>
                  <a:pt x="132" y="20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34" name="Freeform 50">
            <a:extLst>
              <a:ext uri="{FF2B5EF4-FFF2-40B4-BE49-F238E27FC236}">
                <a16:creationId xmlns:a16="http://schemas.microsoft.com/office/drawing/2014/main" id="{F660513A-5656-8B74-306C-9D187DABC0E1}"/>
              </a:ext>
            </a:extLst>
          </p:cNvPr>
          <p:cNvSpPr>
            <a:spLocks/>
          </p:cNvSpPr>
          <p:nvPr/>
        </p:nvSpPr>
        <p:spPr bwMode="auto">
          <a:xfrm>
            <a:off x="3663442" y="3641534"/>
            <a:ext cx="268285" cy="184148"/>
          </a:xfrm>
          <a:custGeom>
            <a:avLst/>
            <a:gdLst/>
            <a:ahLst/>
            <a:cxnLst>
              <a:cxn ang="0">
                <a:pos x="164" y="20"/>
              </a:cxn>
              <a:cxn ang="0">
                <a:pos x="164" y="20"/>
              </a:cxn>
              <a:cxn ang="0">
                <a:pos x="72" y="112"/>
              </a:cxn>
              <a:cxn ang="0">
                <a:pos x="64" y="116"/>
              </a:cxn>
              <a:cxn ang="0">
                <a:pos x="56" y="112"/>
              </a:cxn>
              <a:cxn ang="0">
                <a:pos x="4" y="60"/>
              </a:cxn>
              <a:cxn ang="0">
                <a:pos x="0" y="52"/>
              </a:cxn>
              <a:cxn ang="0">
                <a:pos x="12" y="40"/>
              </a:cxn>
              <a:cxn ang="0">
                <a:pos x="20" y="44"/>
              </a:cxn>
              <a:cxn ang="0">
                <a:pos x="64" y="87"/>
              </a:cxn>
              <a:cxn ang="0">
                <a:pos x="148" y="4"/>
              </a:cxn>
              <a:cxn ang="0">
                <a:pos x="156" y="0"/>
              </a:cxn>
              <a:cxn ang="0">
                <a:pos x="168" y="12"/>
              </a:cxn>
              <a:cxn ang="0">
                <a:pos x="164" y="20"/>
              </a:cxn>
            </a:cxnLst>
            <a:rect l="0" t="0" r="r" b="b"/>
            <a:pathLst>
              <a:path w="168" h="116">
                <a:moveTo>
                  <a:pt x="164" y="20"/>
                </a:moveTo>
                <a:cubicBezTo>
                  <a:pt x="164" y="20"/>
                  <a:pt x="164" y="20"/>
                  <a:pt x="164" y="20"/>
                </a:cubicBezTo>
                <a:cubicBezTo>
                  <a:pt x="72" y="112"/>
                  <a:pt x="72" y="112"/>
                  <a:pt x="72" y="112"/>
                </a:cubicBezTo>
                <a:cubicBezTo>
                  <a:pt x="70" y="115"/>
                  <a:pt x="67" y="116"/>
                  <a:pt x="64" y="116"/>
                </a:cubicBezTo>
                <a:cubicBezTo>
                  <a:pt x="61" y="116"/>
                  <a:pt x="58" y="115"/>
                  <a:pt x="56" y="112"/>
                </a:cubicBezTo>
                <a:cubicBezTo>
                  <a:pt x="4" y="60"/>
                  <a:pt x="4" y="60"/>
                  <a:pt x="4" y="60"/>
                </a:cubicBezTo>
                <a:cubicBezTo>
                  <a:pt x="1" y="58"/>
                  <a:pt x="0" y="55"/>
                  <a:pt x="0" y="52"/>
                </a:cubicBezTo>
                <a:cubicBezTo>
                  <a:pt x="0" y="45"/>
                  <a:pt x="5" y="40"/>
                  <a:pt x="12" y="40"/>
                </a:cubicBezTo>
                <a:cubicBezTo>
                  <a:pt x="15" y="40"/>
                  <a:pt x="18" y="41"/>
                  <a:pt x="20" y="44"/>
                </a:cubicBezTo>
                <a:cubicBezTo>
                  <a:pt x="64" y="87"/>
                  <a:pt x="64" y="87"/>
                  <a:pt x="64" y="87"/>
                </a:cubicBezTo>
                <a:cubicBezTo>
                  <a:pt x="148" y="4"/>
                  <a:pt x="148" y="4"/>
                  <a:pt x="148" y="4"/>
                </a:cubicBezTo>
                <a:cubicBezTo>
                  <a:pt x="150" y="1"/>
                  <a:pt x="153" y="0"/>
                  <a:pt x="156" y="0"/>
                </a:cubicBezTo>
                <a:cubicBezTo>
                  <a:pt x="163" y="0"/>
                  <a:pt x="168" y="5"/>
                  <a:pt x="168" y="12"/>
                </a:cubicBezTo>
                <a:cubicBezTo>
                  <a:pt x="168" y="15"/>
                  <a:pt x="167" y="18"/>
                  <a:pt x="164" y="20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35" name="Freeform 51">
            <a:extLst>
              <a:ext uri="{FF2B5EF4-FFF2-40B4-BE49-F238E27FC236}">
                <a16:creationId xmlns:a16="http://schemas.microsoft.com/office/drawing/2014/main" id="{232DD5B1-A006-68A3-FBF5-1ED33C65A9AD}"/>
              </a:ext>
            </a:extLst>
          </p:cNvPr>
          <p:cNvSpPr>
            <a:spLocks/>
          </p:cNvSpPr>
          <p:nvPr/>
        </p:nvSpPr>
        <p:spPr bwMode="auto">
          <a:xfrm>
            <a:off x="2936373" y="3711383"/>
            <a:ext cx="293685" cy="38100"/>
          </a:xfrm>
          <a:custGeom>
            <a:avLst/>
            <a:gdLst/>
            <a:ahLst/>
            <a:cxnLst>
              <a:cxn ang="0">
                <a:pos x="172" y="24"/>
              </a:cxn>
              <a:cxn ang="0">
                <a:pos x="104" y="24"/>
              </a:cxn>
              <a:cxn ang="0">
                <a:pos x="80" y="24"/>
              </a:cxn>
              <a:cxn ang="0">
                <a:pos x="12" y="24"/>
              </a:cxn>
              <a:cxn ang="0">
                <a:pos x="0" y="12"/>
              </a:cxn>
              <a:cxn ang="0">
                <a:pos x="12" y="0"/>
              </a:cxn>
              <a:cxn ang="0">
                <a:pos x="80" y="0"/>
              </a:cxn>
              <a:cxn ang="0">
                <a:pos x="104" y="0"/>
              </a:cxn>
              <a:cxn ang="0">
                <a:pos x="172" y="0"/>
              </a:cxn>
              <a:cxn ang="0">
                <a:pos x="184" y="12"/>
              </a:cxn>
              <a:cxn ang="0">
                <a:pos x="172" y="24"/>
              </a:cxn>
            </a:cxnLst>
            <a:rect l="0" t="0" r="r" b="b"/>
            <a:pathLst>
              <a:path w="184" h="24">
                <a:moveTo>
                  <a:pt x="172" y="24"/>
                </a:moveTo>
                <a:cubicBezTo>
                  <a:pt x="104" y="24"/>
                  <a:pt x="104" y="24"/>
                  <a:pt x="104" y="24"/>
                </a:cubicBezTo>
                <a:cubicBezTo>
                  <a:pt x="80" y="24"/>
                  <a:pt x="80" y="24"/>
                  <a:pt x="80" y="24"/>
                </a:cubicBezTo>
                <a:cubicBezTo>
                  <a:pt x="12" y="24"/>
                  <a:pt x="12" y="24"/>
                  <a:pt x="12" y="24"/>
                </a:cubicBezTo>
                <a:cubicBezTo>
                  <a:pt x="5" y="24"/>
                  <a:pt x="0" y="19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80" y="0"/>
                  <a:pt x="80" y="0"/>
                  <a:pt x="80" y="0"/>
                </a:cubicBezTo>
                <a:cubicBezTo>
                  <a:pt x="104" y="0"/>
                  <a:pt x="104" y="0"/>
                  <a:pt x="104" y="0"/>
                </a:cubicBezTo>
                <a:cubicBezTo>
                  <a:pt x="172" y="0"/>
                  <a:pt x="172" y="0"/>
                  <a:pt x="172" y="0"/>
                </a:cubicBezTo>
                <a:cubicBezTo>
                  <a:pt x="179" y="0"/>
                  <a:pt x="184" y="5"/>
                  <a:pt x="184" y="12"/>
                </a:cubicBezTo>
                <a:cubicBezTo>
                  <a:pt x="184" y="19"/>
                  <a:pt x="179" y="24"/>
                  <a:pt x="172" y="24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36" name="Freeform 52">
            <a:extLst>
              <a:ext uri="{FF2B5EF4-FFF2-40B4-BE49-F238E27FC236}">
                <a16:creationId xmlns:a16="http://schemas.microsoft.com/office/drawing/2014/main" id="{9A110E59-FFD0-3979-01CC-C71D6C796D3D}"/>
              </a:ext>
            </a:extLst>
          </p:cNvPr>
          <p:cNvSpPr>
            <a:spLocks/>
          </p:cNvSpPr>
          <p:nvPr/>
        </p:nvSpPr>
        <p:spPr bwMode="auto">
          <a:xfrm>
            <a:off x="2220418" y="3582797"/>
            <a:ext cx="293685" cy="295272"/>
          </a:xfrm>
          <a:custGeom>
            <a:avLst/>
            <a:gdLst/>
            <a:ahLst/>
            <a:cxnLst>
              <a:cxn ang="0">
                <a:pos x="172" y="104"/>
              </a:cxn>
              <a:cxn ang="0">
                <a:pos x="104" y="104"/>
              </a:cxn>
              <a:cxn ang="0">
                <a:pos x="104" y="172"/>
              </a:cxn>
              <a:cxn ang="0">
                <a:pos x="92" y="184"/>
              </a:cxn>
              <a:cxn ang="0">
                <a:pos x="80" y="172"/>
              </a:cxn>
              <a:cxn ang="0">
                <a:pos x="80" y="104"/>
              </a:cxn>
              <a:cxn ang="0">
                <a:pos x="12" y="104"/>
              </a:cxn>
              <a:cxn ang="0">
                <a:pos x="0" y="92"/>
              </a:cxn>
              <a:cxn ang="0">
                <a:pos x="12" y="80"/>
              </a:cxn>
              <a:cxn ang="0">
                <a:pos x="80" y="80"/>
              </a:cxn>
              <a:cxn ang="0">
                <a:pos x="80" y="12"/>
              </a:cxn>
              <a:cxn ang="0">
                <a:pos x="92" y="0"/>
              </a:cxn>
              <a:cxn ang="0">
                <a:pos x="104" y="12"/>
              </a:cxn>
              <a:cxn ang="0">
                <a:pos x="104" y="80"/>
              </a:cxn>
              <a:cxn ang="0">
                <a:pos x="172" y="80"/>
              </a:cxn>
              <a:cxn ang="0">
                <a:pos x="184" y="92"/>
              </a:cxn>
              <a:cxn ang="0">
                <a:pos x="172" y="104"/>
              </a:cxn>
            </a:cxnLst>
            <a:rect l="0" t="0" r="r" b="b"/>
            <a:pathLst>
              <a:path w="184" h="184">
                <a:moveTo>
                  <a:pt x="172" y="104"/>
                </a:moveTo>
                <a:cubicBezTo>
                  <a:pt x="104" y="104"/>
                  <a:pt x="104" y="104"/>
                  <a:pt x="104" y="104"/>
                </a:cubicBezTo>
                <a:cubicBezTo>
                  <a:pt x="104" y="172"/>
                  <a:pt x="104" y="172"/>
                  <a:pt x="104" y="172"/>
                </a:cubicBezTo>
                <a:cubicBezTo>
                  <a:pt x="104" y="179"/>
                  <a:pt x="99" y="184"/>
                  <a:pt x="92" y="184"/>
                </a:cubicBezTo>
                <a:cubicBezTo>
                  <a:pt x="85" y="184"/>
                  <a:pt x="80" y="179"/>
                  <a:pt x="80" y="172"/>
                </a:cubicBezTo>
                <a:cubicBezTo>
                  <a:pt x="80" y="104"/>
                  <a:pt x="80" y="104"/>
                  <a:pt x="80" y="104"/>
                </a:cubicBezTo>
                <a:cubicBezTo>
                  <a:pt x="12" y="104"/>
                  <a:pt x="12" y="104"/>
                  <a:pt x="12" y="104"/>
                </a:cubicBezTo>
                <a:cubicBezTo>
                  <a:pt x="5" y="104"/>
                  <a:pt x="0" y="99"/>
                  <a:pt x="0" y="92"/>
                </a:cubicBezTo>
                <a:cubicBezTo>
                  <a:pt x="0" y="85"/>
                  <a:pt x="5" y="80"/>
                  <a:pt x="12" y="80"/>
                </a:cubicBezTo>
                <a:cubicBezTo>
                  <a:pt x="80" y="80"/>
                  <a:pt x="80" y="80"/>
                  <a:pt x="80" y="80"/>
                </a:cubicBezTo>
                <a:cubicBezTo>
                  <a:pt x="80" y="12"/>
                  <a:pt x="80" y="12"/>
                  <a:pt x="80" y="12"/>
                </a:cubicBezTo>
                <a:cubicBezTo>
                  <a:pt x="80" y="5"/>
                  <a:pt x="85" y="0"/>
                  <a:pt x="92" y="0"/>
                </a:cubicBezTo>
                <a:cubicBezTo>
                  <a:pt x="99" y="0"/>
                  <a:pt x="104" y="5"/>
                  <a:pt x="104" y="12"/>
                </a:cubicBezTo>
                <a:cubicBezTo>
                  <a:pt x="104" y="80"/>
                  <a:pt x="104" y="80"/>
                  <a:pt x="104" y="80"/>
                </a:cubicBezTo>
                <a:cubicBezTo>
                  <a:pt x="172" y="80"/>
                  <a:pt x="172" y="80"/>
                  <a:pt x="172" y="80"/>
                </a:cubicBezTo>
                <a:cubicBezTo>
                  <a:pt x="179" y="80"/>
                  <a:pt x="184" y="85"/>
                  <a:pt x="184" y="92"/>
                </a:cubicBezTo>
                <a:cubicBezTo>
                  <a:pt x="184" y="99"/>
                  <a:pt x="179" y="104"/>
                  <a:pt x="172" y="104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37" name="Freeform 53">
            <a:extLst>
              <a:ext uri="{FF2B5EF4-FFF2-40B4-BE49-F238E27FC236}">
                <a16:creationId xmlns:a16="http://schemas.microsoft.com/office/drawing/2014/main" id="{E0B5DC2E-23FF-444F-FDCB-72244775978C}"/>
              </a:ext>
            </a:extLst>
          </p:cNvPr>
          <p:cNvSpPr>
            <a:spLocks/>
          </p:cNvSpPr>
          <p:nvPr/>
        </p:nvSpPr>
        <p:spPr bwMode="auto">
          <a:xfrm>
            <a:off x="10159428" y="2809693"/>
            <a:ext cx="153986" cy="346071"/>
          </a:xfrm>
          <a:custGeom>
            <a:avLst/>
            <a:gdLst/>
            <a:ahLst/>
            <a:cxnLst>
              <a:cxn ang="0">
                <a:pos x="48" y="168"/>
              </a:cxn>
              <a:cxn ang="0">
                <a:pos x="0" y="216"/>
              </a:cxn>
              <a:cxn ang="0">
                <a:pos x="0" y="156"/>
              </a:cxn>
              <a:cxn ang="0">
                <a:pos x="0" y="116"/>
              </a:cxn>
              <a:cxn ang="0">
                <a:pos x="0" y="72"/>
              </a:cxn>
              <a:cxn ang="0">
                <a:pos x="0" y="52"/>
              </a:cxn>
              <a:cxn ang="0">
                <a:pos x="0" y="12"/>
              </a:cxn>
              <a:cxn ang="0">
                <a:pos x="12" y="0"/>
              </a:cxn>
              <a:cxn ang="0">
                <a:pos x="84" y="0"/>
              </a:cxn>
              <a:cxn ang="0">
                <a:pos x="96" y="12"/>
              </a:cxn>
              <a:cxn ang="0">
                <a:pos x="96" y="52"/>
              </a:cxn>
              <a:cxn ang="0">
                <a:pos x="96" y="72"/>
              </a:cxn>
              <a:cxn ang="0">
                <a:pos x="96" y="116"/>
              </a:cxn>
              <a:cxn ang="0">
                <a:pos x="96" y="156"/>
              </a:cxn>
              <a:cxn ang="0">
                <a:pos x="96" y="216"/>
              </a:cxn>
              <a:cxn ang="0">
                <a:pos x="48" y="168"/>
              </a:cxn>
            </a:cxnLst>
            <a:rect l="0" t="0" r="r" b="b"/>
            <a:pathLst>
              <a:path w="96" h="216">
                <a:moveTo>
                  <a:pt x="48" y="168"/>
                </a:moveTo>
                <a:cubicBezTo>
                  <a:pt x="0" y="216"/>
                  <a:pt x="0" y="216"/>
                  <a:pt x="0" y="216"/>
                </a:cubicBezTo>
                <a:cubicBezTo>
                  <a:pt x="0" y="156"/>
                  <a:pt x="0" y="156"/>
                  <a:pt x="0" y="156"/>
                </a:cubicBezTo>
                <a:cubicBezTo>
                  <a:pt x="0" y="116"/>
                  <a:pt x="0" y="116"/>
                  <a:pt x="0" y="116"/>
                </a:cubicBezTo>
                <a:cubicBezTo>
                  <a:pt x="0" y="72"/>
                  <a:pt x="0" y="72"/>
                  <a:pt x="0" y="72"/>
                </a:cubicBezTo>
                <a:cubicBezTo>
                  <a:pt x="0" y="52"/>
                  <a:pt x="0" y="52"/>
                  <a:pt x="0" y="5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84" y="0"/>
                  <a:pt x="84" y="0"/>
                  <a:pt x="84" y="0"/>
                </a:cubicBezTo>
                <a:cubicBezTo>
                  <a:pt x="91" y="0"/>
                  <a:pt x="96" y="5"/>
                  <a:pt x="96" y="12"/>
                </a:cubicBezTo>
                <a:cubicBezTo>
                  <a:pt x="96" y="52"/>
                  <a:pt x="96" y="52"/>
                  <a:pt x="96" y="52"/>
                </a:cubicBezTo>
                <a:cubicBezTo>
                  <a:pt x="96" y="72"/>
                  <a:pt x="96" y="72"/>
                  <a:pt x="96" y="72"/>
                </a:cubicBezTo>
                <a:cubicBezTo>
                  <a:pt x="96" y="116"/>
                  <a:pt x="96" y="116"/>
                  <a:pt x="96" y="116"/>
                </a:cubicBezTo>
                <a:cubicBezTo>
                  <a:pt x="96" y="156"/>
                  <a:pt x="96" y="156"/>
                  <a:pt x="96" y="156"/>
                </a:cubicBezTo>
                <a:cubicBezTo>
                  <a:pt x="96" y="216"/>
                  <a:pt x="96" y="216"/>
                  <a:pt x="96" y="216"/>
                </a:cubicBezTo>
                <a:lnTo>
                  <a:pt x="48" y="168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38" name="Freeform 54">
            <a:extLst>
              <a:ext uri="{FF2B5EF4-FFF2-40B4-BE49-F238E27FC236}">
                <a16:creationId xmlns:a16="http://schemas.microsoft.com/office/drawing/2014/main" id="{22BA1C76-96DA-2239-E7FA-4CFCFAEC35EF}"/>
              </a:ext>
            </a:extLst>
          </p:cNvPr>
          <p:cNvSpPr>
            <a:spLocks noEditPoints="1"/>
          </p:cNvSpPr>
          <p:nvPr/>
        </p:nvSpPr>
        <p:spPr bwMode="auto">
          <a:xfrm>
            <a:off x="9316473" y="2809692"/>
            <a:ext cx="407984" cy="409571"/>
          </a:xfrm>
          <a:custGeom>
            <a:avLst/>
            <a:gdLst/>
            <a:ahLst/>
            <a:cxnLst>
              <a:cxn ang="0">
                <a:pos x="133" y="255"/>
              </a:cxn>
              <a:cxn ang="0">
                <a:pos x="123" y="255"/>
              </a:cxn>
              <a:cxn ang="0">
                <a:pos x="0" y="196"/>
              </a:cxn>
              <a:cxn ang="0">
                <a:pos x="12" y="0"/>
              </a:cxn>
              <a:cxn ang="0">
                <a:pos x="17" y="1"/>
              </a:cxn>
              <a:cxn ang="0">
                <a:pos x="128" y="47"/>
              </a:cxn>
              <a:cxn ang="0">
                <a:pos x="239" y="1"/>
              </a:cxn>
              <a:cxn ang="0">
                <a:pos x="244" y="0"/>
              </a:cxn>
              <a:cxn ang="0">
                <a:pos x="256" y="196"/>
              </a:cxn>
              <a:cxn ang="0">
                <a:pos x="116" y="68"/>
              </a:cxn>
              <a:cxn ang="0">
                <a:pos x="24" y="188"/>
              </a:cxn>
              <a:cxn ang="0">
                <a:pos x="116" y="68"/>
              </a:cxn>
              <a:cxn ang="0">
                <a:pos x="140" y="68"/>
              </a:cxn>
              <a:cxn ang="0">
                <a:pos x="232" y="188"/>
              </a:cxn>
              <a:cxn ang="0">
                <a:pos x="159" y="85"/>
              </a:cxn>
              <a:cxn ang="0">
                <a:pos x="208" y="64"/>
              </a:cxn>
              <a:cxn ang="0">
                <a:pos x="213" y="87"/>
              </a:cxn>
              <a:cxn ang="0">
                <a:pos x="164" y="108"/>
              </a:cxn>
              <a:cxn ang="0">
                <a:pos x="159" y="85"/>
              </a:cxn>
              <a:cxn ang="0">
                <a:pos x="159" y="129"/>
              </a:cxn>
              <a:cxn ang="0">
                <a:pos x="208" y="108"/>
              </a:cxn>
              <a:cxn ang="0">
                <a:pos x="213" y="131"/>
              </a:cxn>
              <a:cxn ang="0">
                <a:pos x="164" y="152"/>
              </a:cxn>
              <a:cxn ang="0">
                <a:pos x="159" y="129"/>
              </a:cxn>
              <a:cxn ang="0">
                <a:pos x="159" y="173"/>
              </a:cxn>
              <a:cxn ang="0">
                <a:pos x="208" y="152"/>
              </a:cxn>
              <a:cxn ang="0">
                <a:pos x="213" y="175"/>
              </a:cxn>
              <a:cxn ang="0">
                <a:pos x="164" y="196"/>
              </a:cxn>
              <a:cxn ang="0">
                <a:pos x="159" y="173"/>
              </a:cxn>
              <a:cxn ang="0">
                <a:pos x="53" y="65"/>
              </a:cxn>
              <a:cxn ang="0">
                <a:pos x="104" y="96"/>
              </a:cxn>
              <a:cxn ang="0">
                <a:pos x="87" y="107"/>
              </a:cxn>
              <a:cxn ang="0">
                <a:pos x="36" y="76"/>
              </a:cxn>
              <a:cxn ang="0">
                <a:pos x="48" y="108"/>
              </a:cxn>
              <a:cxn ang="0">
                <a:pos x="97" y="129"/>
              </a:cxn>
              <a:cxn ang="0">
                <a:pos x="92" y="152"/>
              </a:cxn>
              <a:cxn ang="0">
                <a:pos x="43" y="131"/>
              </a:cxn>
              <a:cxn ang="0">
                <a:pos x="48" y="108"/>
              </a:cxn>
              <a:cxn ang="0">
                <a:pos x="53" y="153"/>
              </a:cxn>
              <a:cxn ang="0">
                <a:pos x="104" y="184"/>
              </a:cxn>
              <a:cxn ang="0">
                <a:pos x="87" y="195"/>
              </a:cxn>
              <a:cxn ang="0">
                <a:pos x="36" y="164"/>
              </a:cxn>
            </a:cxnLst>
            <a:rect l="0" t="0" r="r" b="b"/>
            <a:pathLst>
              <a:path w="256" h="256">
                <a:moveTo>
                  <a:pt x="249" y="207"/>
                </a:moveTo>
                <a:cubicBezTo>
                  <a:pt x="133" y="255"/>
                  <a:pt x="133" y="255"/>
                  <a:pt x="133" y="255"/>
                </a:cubicBezTo>
                <a:cubicBezTo>
                  <a:pt x="131" y="256"/>
                  <a:pt x="130" y="256"/>
                  <a:pt x="128" y="256"/>
                </a:cubicBezTo>
                <a:cubicBezTo>
                  <a:pt x="126" y="256"/>
                  <a:pt x="125" y="256"/>
                  <a:pt x="123" y="255"/>
                </a:cubicBezTo>
                <a:cubicBezTo>
                  <a:pt x="7" y="207"/>
                  <a:pt x="7" y="207"/>
                  <a:pt x="7" y="207"/>
                </a:cubicBezTo>
                <a:cubicBezTo>
                  <a:pt x="3" y="205"/>
                  <a:pt x="0" y="201"/>
                  <a:pt x="0" y="196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4" y="0"/>
                  <a:pt x="15" y="0"/>
                  <a:pt x="17" y="1"/>
                </a:cubicBezTo>
                <a:cubicBezTo>
                  <a:pt x="17" y="1"/>
                  <a:pt x="17" y="1"/>
                  <a:pt x="17" y="1"/>
                </a:cubicBezTo>
                <a:cubicBezTo>
                  <a:pt x="17" y="1"/>
                  <a:pt x="17" y="1"/>
                  <a:pt x="17" y="1"/>
                </a:cubicBezTo>
                <a:cubicBezTo>
                  <a:pt x="128" y="47"/>
                  <a:pt x="128" y="47"/>
                  <a:pt x="128" y="47"/>
                </a:cubicBezTo>
                <a:cubicBezTo>
                  <a:pt x="239" y="1"/>
                  <a:pt x="239" y="1"/>
                  <a:pt x="239" y="1"/>
                </a:cubicBezTo>
                <a:cubicBezTo>
                  <a:pt x="239" y="1"/>
                  <a:pt x="239" y="1"/>
                  <a:pt x="239" y="1"/>
                </a:cubicBezTo>
                <a:cubicBezTo>
                  <a:pt x="239" y="1"/>
                  <a:pt x="239" y="1"/>
                  <a:pt x="239" y="1"/>
                </a:cubicBezTo>
                <a:cubicBezTo>
                  <a:pt x="241" y="0"/>
                  <a:pt x="242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96"/>
                  <a:pt x="256" y="196"/>
                  <a:pt x="256" y="196"/>
                </a:cubicBezTo>
                <a:cubicBezTo>
                  <a:pt x="256" y="201"/>
                  <a:pt x="253" y="205"/>
                  <a:pt x="249" y="207"/>
                </a:cubicBezTo>
                <a:moveTo>
                  <a:pt x="116" y="68"/>
                </a:moveTo>
                <a:cubicBezTo>
                  <a:pt x="24" y="30"/>
                  <a:pt x="24" y="30"/>
                  <a:pt x="24" y="30"/>
                </a:cubicBezTo>
                <a:cubicBezTo>
                  <a:pt x="24" y="188"/>
                  <a:pt x="24" y="188"/>
                  <a:pt x="24" y="188"/>
                </a:cubicBezTo>
                <a:cubicBezTo>
                  <a:pt x="116" y="226"/>
                  <a:pt x="116" y="226"/>
                  <a:pt x="116" y="226"/>
                </a:cubicBezTo>
                <a:lnTo>
                  <a:pt x="116" y="68"/>
                </a:lnTo>
                <a:close/>
                <a:moveTo>
                  <a:pt x="232" y="30"/>
                </a:moveTo>
                <a:cubicBezTo>
                  <a:pt x="140" y="68"/>
                  <a:pt x="140" y="68"/>
                  <a:pt x="140" y="68"/>
                </a:cubicBezTo>
                <a:cubicBezTo>
                  <a:pt x="140" y="226"/>
                  <a:pt x="140" y="226"/>
                  <a:pt x="140" y="226"/>
                </a:cubicBezTo>
                <a:cubicBezTo>
                  <a:pt x="232" y="188"/>
                  <a:pt x="232" y="188"/>
                  <a:pt x="232" y="188"/>
                </a:cubicBezTo>
                <a:lnTo>
                  <a:pt x="232" y="30"/>
                </a:lnTo>
                <a:close/>
                <a:moveTo>
                  <a:pt x="159" y="85"/>
                </a:moveTo>
                <a:cubicBezTo>
                  <a:pt x="203" y="65"/>
                  <a:pt x="203" y="65"/>
                  <a:pt x="203" y="65"/>
                </a:cubicBezTo>
                <a:cubicBezTo>
                  <a:pt x="205" y="64"/>
                  <a:pt x="206" y="64"/>
                  <a:pt x="208" y="64"/>
                </a:cubicBezTo>
                <a:cubicBezTo>
                  <a:pt x="215" y="64"/>
                  <a:pt x="220" y="69"/>
                  <a:pt x="220" y="76"/>
                </a:cubicBezTo>
                <a:cubicBezTo>
                  <a:pt x="220" y="81"/>
                  <a:pt x="217" y="85"/>
                  <a:pt x="213" y="87"/>
                </a:cubicBezTo>
                <a:cubicBezTo>
                  <a:pt x="169" y="107"/>
                  <a:pt x="169" y="107"/>
                  <a:pt x="169" y="107"/>
                </a:cubicBezTo>
                <a:cubicBezTo>
                  <a:pt x="167" y="108"/>
                  <a:pt x="166" y="108"/>
                  <a:pt x="164" y="108"/>
                </a:cubicBezTo>
                <a:cubicBezTo>
                  <a:pt x="157" y="108"/>
                  <a:pt x="152" y="103"/>
                  <a:pt x="152" y="96"/>
                </a:cubicBezTo>
                <a:cubicBezTo>
                  <a:pt x="152" y="91"/>
                  <a:pt x="155" y="87"/>
                  <a:pt x="159" y="85"/>
                </a:cubicBezTo>
                <a:moveTo>
                  <a:pt x="159" y="129"/>
                </a:moveTo>
                <a:cubicBezTo>
                  <a:pt x="159" y="129"/>
                  <a:pt x="159" y="129"/>
                  <a:pt x="159" y="129"/>
                </a:cubicBezTo>
                <a:cubicBezTo>
                  <a:pt x="203" y="109"/>
                  <a:pt x="203" y="109"/>
                  <a:pt x="203" y="109"/>
                </a:cubicBezTo>
                <a:cubicBezTo>
                  <a:pt x="205" y="108"/>
                  <a:pt x="206" y="108"/>
                  <a:pt x="208" y="108"/>
                </a:cubicBezTo>
                <a:cubicBezTo>
                  <a:pt x="215" y="108"/>
                  <a:pt x="220" y="113"/>
                  <a:pt x="220" y="120"/>
                </a:cubicBezTo>
                <a:cubicBezTo>
                  <a:pt x="220" y="125"/>
                  <a:pt x="217" y="129"/>
                  <a:pt x="213" y="131"/>
                </a:cubicBezTo>
                <a:cubicBezTo>
                  <a:pt x="169" y="151"/>
                  <a:pt x="169" y="151"/>
                  <a:pt x="169" y="151"/>
                </a:cubicBezTo>
                <a:cubicBezTo>
                  <a:pt x="167" y="152"/>
                  <a:pt x="166" y="152"/>
                  <a:pt x="164" y="152"/>
                </a:cubicBezTo>
                <a:cubicBezTo>
                  <a:pt x="157" y="152"/>
                  <a:pt x="152" y="147"/>
                  <a:pt x="152" y="140"/>
                </a:cubicBezTo>
                <a:cubicBezTo>
                  <a:pt x="152" y="135"/>
                  <a:pt x="155" y="131"/>
                  <a:pt x="159" y="129"/>
                </a:cubicBezTo>
                <a:moveTo>
                  <a:pt x="159" y="173"/>
                </a:moveTo>
                <a:cubicBezTo>
                  <a:pt x="159" y="173"/>
                  <a:pt x="159" y="173"/>
                  <a:pt x="159" y="173"/>
                </a:cubicBezTo>
                <a:cubicBezTo>
                  <a:pt x="203" y="153"/>
                  <a:pt x="203" y="153"/>
                  <a:pt x="203" y="153"/>
                </a:cubicBezTo>
                <a:cubicBezTo>
                  <a:pt x="205" y="152"/>
                  <a:pt x="206" y="152"/>
                  <a:pt x="208" y="152"/>
                </a:cubicBezTo>
                <a:cubicBezTo>
                  <a:pt x="215" y="152"/>
                  <a:pt x="220" y="157"/>
                  <a:pt x="220" y="164"/>
                </a:cubicBezTo>
                <a:cubicBezTo>
                  <a:pt x="220" y="169"/>
                  <a:pt x="217" y="173"/>
                  <a:pt x="213" y="175"/>
                </a:cubicBezTo>
                <a:cubicBezTo>
                  <a:pt x="169" y="195"/>
                  <a:pt x="169" y="195"/>
                  <a:pt x="169" y="195"/>
                </a:cubicBezTo>
                <a:cubicBezTo>
                  <a:pt x="167" y="196"/>
                  <a:pt x="166" y="196"/>
                  <a:pt x="164" y="196"/>
                </a:cubicBezTo>
                <a:cubicBezTo>
                  <a:pt x="157" y="196"/>
                  <a:pt x="152" y="191"/>
                  <a:pt x="152" y="184"/>
                </a:cubicBezTo>
                <a:cubicBezTo>
                  <a:pt x="152" y="179"/>
                  <a:pt x="155" y="175"/>
                  <a:pt x="159" y="173"/>
                </a:cubicBezTo>
                <a:moveTo>
                  <a:pt x="48" y="64"/>
                </a:moveTo>
                <a:cubicBezTo>
                  <a:pt x="50" y="64"/>
                  <a:pt x="51" y="64"/>
                  <a:pt x="53" y="65"/>
                </a:cubicBezTo>
                <a:cubicBezTo>
                  <a:pt x="97" y="85"/>
                  <a:pt x="97" y="85"/>
                  <a:pt x="97" y="85"/>
                </a:cubicBezTo>
                <a:cubicBezTo>
                  <a:pt x="101" y="87"/>
                  <a:pt x="104" y="91"/>
                  <a:pt x="104" y="96"/>
                </a:cubicBezTo>
                <a:cubicBezTo>
                  <a:pt x="104" y="103"/>
                  <a:pt x="99" y="108"/>
                  <a:pt x="92" y="108"/>
                </a:cubicBezTo>
                <a:cubicBezTo>
                  <a:pt x="90" y="108"/>
                  <a:pt x="89" y="108"/>
                  <a:pt x="87" y="107"/>
                </a:cubicBezTo>
                <a:cubicBezTo>
                  <a:pt x="43" y="87"/>
                  <a:pt x="43" y="87"/>
                  <a:pt x="43" y="87"/>
                </a:cubicBezTo>
                <a:cubicBezTo>
                  <a:pt x="39" y="85"/>
                  <a:pt x="36" y="81"/>
                  <a:pt x="36" y="76"/>
                </a:cubicBezTo>
                <a:cubicBezTo>
                  <a:pt x="36" y="69"/>
                  <a:pt x="41" y="64"/>
                  <a:pt x="48" y="64"/>
                </a:cubicBezTo>
                <a:moveTo>
                  <a:pt x="48" y="108"/>
                </a:moveTo>
                <a:cubicBezTo>
                  <a:pt x="50" y="108"/>
                  <a:pt x="51" y="108"/>
                  <a:pt x="53" y="109"/>
                </a:cubicBezTo>
                <a:cubicBezTo>
                  <a:pt x="97" y="129"/>
                  <a:pt x="97" y="129"/>
                  <a:pt x="97" y="129"/>
                </a:cubicBezTo>
                <a:cubicBezTo>
                  <a:pt x="101" y="131"/>
                  <a:pt x="104" y="135"/>
                  <a:pt x="104" y="140"/>
                </a:cubicBezTo>
                <a:cubicBezTo>
                  <a:pt x="104" y="147"/>
                  <a:pt x="99" y="152"/>
                  <a:pt x="92" y="152"/>
                </a:cubicBezTo>
                <a:cubicBezTo>
                  <a:pt x="90" y="152"/>
                  <a:pt x="89" y="152"/>
                  <a:pt x="87" y="15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39" y="129"/>
                  <a:pt x="36" y="125"/>
                  <a:pt x="36" y="120"/>
                </a:cubicBezTo>
                <a:cubicBezTo>
                  <a:pt x="36" y="113"/>
                  <a:pt x="41" y="108"/>
                  <a:pt x="48" y="108"/>
                </a:cubicBezTo>
                <a:moveTo>
                  <a:pt x="48" y="152"/>
                </a:moveTo>
                <a:cubicBezTo>
                  <a:pt x="50" y="152"/>
                  <a:pt x="51" y="152"/>
                  <a:pt x="53" y="153"/>
                </a:cubicBezTo>
                <a:cubicBezTo>
                  <a:pt x="97" y="173"/>
                  <a:pt x="97" y="173"/>
                  <a:pt x="97" y="173"/>
                </a:cubicBezTo>
                <a:cubicBezTo>
                  <a:pt x="101" y="175"/>
                  <a:pt x="104" y="179"/>
                  <a:pt x="104" y="184"/>
                </a:cubicBezTo>
                <a:cubicBezTo>
                  <a:pt x="104" y="191"/>
                  <a:pt x="99" y="196"/>
                  <a:pt x="92" y="196"/>
                </a:cubicBezTo>
                <a:cubicBezTo>
                  <a:pt x="90" y="196"/>
                  <a:pt x="89" y="196"/>
                  <a:pt x="87" y="195"/>
                </a:cubicBezTo>
                <a:cubicBezTo>
                  <a:pt x="43" y="175"/>
                  <a:pt x="43" y="175"/>
                  <a:pt x="43" y="175"/>
                </a:cubicBezTo>
                <a:cubicBezTo>
                  <a:pt x="39" y="173"/>
                  <a:pt x="36" y="169"/>
                  <a:pt x="36" y="164"/>
                </a:cubicBezTo>
                <a:cubicBezTo>
                  <a:pt x="36" y="157"/>
                  <a:pt x="41" y="152"/>
                  <a:pt x="48" y="152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39" name="Freeform 55">
            <a:extLst>
              <a:ext uri="{FF2B5EF4-FFF2-40B4-BE49-F238E27FC236}">
                <a16:creationId xmlns:a16="http://schemas.microsoft.com/office/drawing/2014/main" id="{84462225-A6EB-EA29-AB73-075C7C7EA50C}"/>
              </a:ext>
            </a:extLst>
          </p:cNvPr>
          <p:cNvSpPr>
            <a:spLocks noEditPoints="1"/>
          </p:cNvSpPr>
          <p:nvPr/>
        </p:nvSpPr>
        <p:spPr bwMode="auto">
          <a:xfrm>
            <a:off x="8600517" y="2809692"/>
            <a:ext cx="409571" cy="409571"/>
          </a:xfrm>
          <a:custGeom>
            <a:avLst/>
            <a:gdLst/>
            <a:ahLst/>
            <a:cxnLst>
              <a:cxn ang="0">
                <a:pos x="249" y="207"/>
              </a:cxn>
              <a:cxn ang="0">
                <a:pos x="133" y="255"/>
              </a:cxn>
              <a:cxn ang="0">
                <a:pos x="128" y="256"/>
              </a:cxn>
              <a:cxn ang="0">
                <a:pos x="123" y="255"/>
              </a:cxn>
              <a:cxn ang="0">
                <a:pos x="7" y="207"/>
              </a:cxn>
              <a:cxn ang="0">
                <a:pos x="0" y="196"/>
              </a:cxn>
              <a:cxn ang="0">
                <a:pos x="0" y="12"/>
              </a:cxn>
              <a:cxn ang="0">
                <a:pos x="12" y="0"/>
              </a:cxn>
              <a:cxn ang="0">
                <a:pos x="17" y="1"/>
              </a:cxn>
              <a:cxn ang="0">
                <a:pos x="17" y="1"/>
              </a:cxn>
              <a:cxn ang="0">
                <a:pos x="17" y="1"/>
              </a:cxn>
              <a:cxn ang="0">
                <a:pos x="128" y="47"/>
              </a:cxn>
              <a:cxn ang="0">
                <a:pos x="239" y="1"/>
              </a:cxn>
              <a:cxn ang="0">
                <a:pos x="239" y="1"/>
              </a:cxn>
              <a:cxn ang="0">
                <a:pos x="239" y="1"/>
              </a:cxn>
              <a:cxn ang="0">
                <a:pos x="244" y="0"/>
              </a:cxn>
              <a:cxn ang="0">
                <a:pos x="256" y="12"/>
              </a:cxn>
              <a:cxn ang="0">
                <a:pos x="256" y="196"/>
              </a:cxn>
              <a:cxn ang="0">
                <a:pos x="249" y="207"/>
              </a:cxn>
              <a:cxn ang="0">
                <a:pos x="116" y="226"/>
              </a:cxn>
              <a:cxn ang="0">
                <a:pos x="116" y="68"/>
              </a:cxn>
              <a:cxn ang="0">
                <a:pos x="24" y="30"/>
              </a:cxn>
              <a:cxn ang="0">
                <a:pos x="24" y="188"/>
              </a:cxn>
              <a:cxn ang="0">
                <a:pos x="116" y="226"/>
              </a:cxn>
              <a:cxn ang="0">
                <a:pos x="232" y="30"/>
              </a:cxn>
              <a:cxn ang="0">
                <a:pos x="140" y="68"/>
              </a:cxn>
              <a:cxn ang="0">
                <a:pos x="140" y="226"/>
              </a:cxn>
              <a:cxn ang="0">
                <a:pos x="232" y="188"/>
              </a:cxn>
              <a:cxn ang="0">
                <a:pos x="232" y="30"/>
              </a:cxn>
            </a:cxnLst>
            <a:rect l="0" t="0" r="r" b="b"/>
            <a:pathLst>
              <a:path w="256" h="256">
                <a:moveTo>
                  <a:pt x="249" y="207"/>
                </a:moveTo>
                <a:cubicBezTo>
                  <a:pt x="133" y="255"/>
                  <a:pt x="133" y="255"/>
                  <a:pt x="133" y="255"/>
                </a:cubicBezTo>
                <a:cubicBezTo>
                  <a:pt x="131" y="256"/>
                  <a:pt x="130" y="256"/>
                  <a:pt x="128" y="256"/>
                </a:cubicBezTo>
                <a:cubicBezTo>
                  <a:pt x="126" y="256"/>
                  <a:pt x="125" y="256"/>
                  <a:pt x="123" y="255"/>
                </a:cubicBezTo>
                <a:cubicBezTo>
                  <a:pt x="7" y="207"/>
                  <a:pt x="7" y="207"/>
                  <a:pt x="7" y="207"/>
                </a:cubicBezTo>
                <a:cubicBezTo>
                  <a:pt x="3" y="205"/>
                  <a:pt x="0" y="201"/>
                  <a:pt x="0" y="196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4" y="0"/>
                  <a:pt x="15" y="0"/>
                  <a:pt x="17" y="1"/>
                </a:cubicBezTo>
                <a:cubicBezTo>
                  <a:pt x="17" y="1"/>
                  <a:pt x="17" y="1"/>
                  <a:pt x="17" y="1"/>
                </a:cubicBezTo>
                <a:cubicBezTo>
                  <a:pt x="17" y="1"/>
                  <a:pt x="17" y="1"/>
                  <a:pt x="17" y="1"/>
                </a:cubicBezTo>
                <a:cubicBezTo>
                  <a:pt x="128" y="47"/>
                  <a:pt x="128" y="47"/>
                  <a:pt x="128" y="47"/>
                </a:cubicBezTo>
                <a:cubicBezTo>
                  <a:pt x="239" y="1"/>
                  <a:pt x="239" y="1"/>
                  <a:pt x="239" y="1"/>
                </a:cubicBezTo>
                <a:cubicBezTo>
                  <a:pt x="239" y="1"/>
                  <a:pt x="239" y="1"/>
                  <a:pt x="239" y="1"/>
                </a:cubicBezTo>
                <a:cubicBezTo>
                  <a:pt x="239" y="1"/>
                  <a:pt x="239" y="1"/>
                  <a:pt x="239" y="1"/>
                </a:cubicBezTo>
                <a:cubicBezTo>
                  <a:pt x="241" y="0"/>
                  <a:pt x="242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96"/>
                  <a:pt x="256" y="196"/>
                  <a:pt x="256" y="196"/>
                </a:cubicBezTo>
                <a:cubicBezTo>
                  <a:pt x="256" y="201"/>
                  <a:pt x="253" y="205"/>
                  <a:pt x="249" y="207"/>
                </a:cubicBezTo>
                <a:moveTo>
                  <a:pt x="116" y="226"/>
                </a:moveTo>
                <a:cubicBezTo>
                  <a:pt x="116" y="68"/>
                  <a:pt x="116" y="68"/>
                  <a:pt x="116" y="68"/>
                </a:cubicBezTo>
                <a:cubicBezTo>
                  <a:pt x="24" y="30"/>
                  <a:pt x="24" y="30"/>
                  <a:pt x="24" y="30"/>
                </a:cubicBezTo>
                <a:cubicBezTo>
                  <a:pt x="24" y="188"/>
                  <a:pt x="24" y="188"/>
                  <a:pt x="24" y="188"/>
                </a:cubicBezTo>
                <a:lnTo>
                  <a:pt x="116" y="226"/>
                </a:lnTo>
                <a:close/>
                <a:moveTo>
                  <a:pt x="232" y="30"/>
                </a:moveTo>
                <a:cubicBezTo>
                  <a:pt x="140" y="68"/>
                  <a:pt x="140" y="68"/>
                  <a:pt x="140" y="68"/>
                </a:cubicBezTo>
                <a:cubicBezTo>
                  <a:pt x="140" y="226"/>
                  <a:pt x="140" y="226"/>
                  <a:pt x="140" y="226"/>
                </a:cubicBezTo>
                <a:cubicBezTo>
                  <a:pt x="232" y="188"/>
                  <a:pt x="232" y="188"/>
                  <a:pt x="232" y="188"/>
                </a:cubicBezTo>
                <a:lnTo>
                  <a:pt x="232" y="30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40" name="Freeform 56">
            <a:extLst>
              <a:ext uri="{FF2B5EF4-FFF2-40B4-BE49-F238E27FC236}">
                <a16:creationId xmlns:a16="http://schemas.microsoft.com/office/drawing/2014/main" id="{8E6341CF-F51E-2B94-14B2-EE0735EC3968}"/>
              </a:ext>
            </a:extLst>
          </p:cNvPr>
          <p:cNvSpPr>
            <a:spLocks noEditPoints="1"/>
          </p:cNvSpPr>
          <p:nvPr/>
        </p:nvSpPr>
        <p:spPr bwMode="auto">
          <a:xfrm>
            <a:off x="7930599" y="2830329"/>
            <a:ext cx="319085" cy="369884"/>
          </a:xfrm>
          <a:custGeom>
            <a:avLst/>
            <a:gdLst/>
            <a:ahLst/>
            <a:cxnLst>
              <a:cxn ang="0">
                <a:pos x="188" y="232"/>
              </a:cxn>
              <a:cxn ang="0">
                <a:pos x="176" y="232"/>
              </a:cxn>
              <a:cxn ang="0">
                <a:pos x="176" y="0"/>
              </a:cxn>
              <a:cxn ang="0">
                <a:pos x="188" y="0"/>
              </a:cxn>
              <a:cxn ang="0">
                <a:pos x="200" y="12"/>
              </a:cxn>
              <a:cxn ang="0">
                <a:pos x="200" y="220"/>
              </a:cxn>
              <a:cxn ang="0">
                <a:pos x="188" y="232"/>
              </a:cxn>
              <a:cxn ang="0">
                <a:pos x="24" y="220"/>
              </a:cxn>
              <a:cxn ang="0">
                <a:pos x="24" y="208"/>
              </a:cxn>
              <a:cxn ang="0">
                <a:pos x="44" y="208"/>
              </a:cxn>
              <a:cxn ang="0">
                <a:pos x="68" y="184"/>
              </a:cxn>
              <a:cxn ang="0">
                <a:pos x="44" y="160"/>
              </a:cxn>
              <a:cxn ang="0">
                <a:pos x="24" y="160"/>
              </a:cxn>
              <a:cxn ang="0">
                <a:pos x="24" y="140"/>
              </a:cxn>
              <a:cxn ang="0">
                <a:pos x="44" y="140"/>
              </a:cxn>
              <a:cxn ang="0">
                <a:pos x="68" y="116"/>
              </a:cxn>
              <a:cxn ang="0">
                <a:pos x="44" y="92"/>
              </a:cxn>
              <a:cxn ang="0">
                <a:pos x="24" y="92"/>
              </a:cxn>
              <a:cxn ang="0">
                <a:pos x="24" y="72"/>
              </a:cxn>
              <a:cxn ang="0">
                <a:pos x="44" y="72"/>
              </a:cxn>
              <a:cxn ang="0">
                <a:pos x="68" y="48"/>
              </a:cxn>
              <a:cxn ang="0">
                <a:pos x="44" y="24"/>
              </a:cxn>
              <a:cxn ang="0">
                <a:pos x="24" y="24"/>
              </a:cxn>
              <a:cxn ang="0">
                <a:pos x="24" y="12"/>
              </a:cxn>
              <a:cxn ang="0">
                <a:pos x="36" y="0"/>
              </a:cxn>
              <a:cxn ang="0">
                <a:pos x="164" y="0"/>
              </a:cxn>
              <a:cxn ang="0">
                <a:pos x="164" y="232"/>
              </a:cxn>
              <a:cxn ang="0">
                <a:pos x="36" y="232"/>
              </a:cxn>
              <a:cxn ang="0">
                <a:pos x="24" y="220"/>
              </a:cxn>
              <a:cxn ang="0">
                <a:pos x="56" y="48"/>
              </a:cxn>
              <a:cxn ang="0">
                <a:pos x="44" y="60"/>
              </a:cxn>
              <a:cxn ang="0">
                <a:pos x="12" y="60"/>
              </a:cxn>
              <a:cxn ang="0">
                <a:pos x="0" y="48"/>
              </a:cxn>
              <a:cxn ang="0">
                <a:pos x="12" y="36"/>
              </a:cxn>
              <a:cxn ang="0">
                <a:pos x="44" y="36"/>
              </a:cxn>
              <a:cxn ang="0">
                <a:pos x="56" y="48"/>
              </a:cxn>
              <a:cxn ang="0">
                <a:pos x="12" y="104"/>
              </a:cxn>
              <a:cxn ang="0">
                <a:pos x="44" y="104"/>
              </a:cxn>
              <a:cxn ang="0">
                <a:pos x="56" y="116"/>
              </a:cxn>
              <a:cxn ang="0">
                <a:pos x="44" y="128"/>
              </a:cxn>
              <a:cxn ang="0">
                <a:pos x="12" y="128"/>
              </a:cxn>
              <a:cxn ang="0">
                <a:pos x="0" y="116"/>
              </a:cxn>
              <a:cxn ang="0">
                <a:pos x="12" y="104"/>
              </a:cxn>
              <a:cxn ang="0">
                <a:pos x="12" y="172"/>
              </a:cxn>
              <a:cxn ang="0">
                <a:pos x="44" y="172"/>
              </a:cxn>
              <a:cxn ang="0">
                <a:pos x="56" y="184"/>
              </a:cxn>
              <a:cxn ang="0">
                <a:pos x="44" y="196"/>
              </a:cxn>
              <a:cxn ang="0">
                <a:pos x="12" y="196"/>
              </a:cxn>
              <a:cxn ang="0">
                <a:pos x="0" y="184"/>
              </a:cxn>
              <a:cxn ang="0">
                <a:pos x="12" y="172"/>
              </a:cxn>
            </a:cxnLst>
            <a:rect l="0" t="0" r="r" b="b"/>
            <a:pathLst>
              <a:path w="200" h="232">
                <a:moveTo>
                  <a:pt x="188" y="232"/>
                </a:moveTo>
                <a:cubicBezTo>
                  <a:pt x="176" y="232"/>
                  <a:pt x="176" y="232"/>
                  <a:pt x="176" y="232"/>
                </a:cubicBezTo>
                <a:cubicBezTo>
                  <a:pt x="176" y="0"/>
                  <a:pt x="176" y="0"/>
                  <a:pt x="176" y="0"/>
                </a:cubicBezTo>
                <a:cubicBezTo>
                  <a:pt x="188" y="0"/>
                  <a:pt x="188" y="0"/>
                  <a:pt x="188" y="0"/>
                </a:cubicBezTo>
                <a:cubicBezTo>
                  <a:pt x="195" y="0"/>
                  <a:pt x="200" y="5"/>
                  <a:pt x="200" y="12"/>
                </a:cubicBezTo>
                <a:cubicBezTo>
                  <a:pt x="200" y="220"/>
                  <a:pt x="200" y="220"/>
                  <a:pt x="200" y="220"/>
                </a:cubicBezTo>
                <a:cubicBezTo>
                  <a:pt x="200" y="227"/>
                  <a:pt x="195" y="232"/>
                  <a:pt x="188" y="232"/>
                </a:cubicBezTo>
                <a:moveTo>
                  <a:pt x="24" y="220"/>
                </a:moveTo>
                <a:cubicBezTo>
                  <a:pt x="24" y="208"/>
                  <a:pt x="24" y="208"/>
                  <a:pt x="24" y="208"/>
                </a:cubicBezTo>
                <a:cubicBezTo>
                  <a:pt x="44" y="208"/>
                  <a:pt x="44" y="208"/>
                  <a:pt x="44" y="208"/>
                </a:cubicBezTo>
                <a:cubicBezTo>
                  <a:pt x="57" y="208"/>
                  <a:pt x="68" y="197"/>
                  <a:pt x="68" y="184"/>
                </a:cubicBezTo>
                <a:cubicBezTo>
                  <a:pt x="68" y="171"/>
                  <a:pt x="57" y="160"/>
                  <a:pt x="44" y="160"/>
                </a:cubicBezTo>
                <a:cubicBezTo>
                  <a:pt x="24" y="160"/>
                  <a:pt x="24" y="160"/>
                  <a:pt x="24" y="160"/>
                </a:cubicBezTo>
                <a:cubicBezTo>
                  <a:pt x="24" y="140"/>
                  <a:pt x="24" y="140"/>
                  <a:pt x="24" y="140"/>
                </a:cubicBezTo>
                <a:cubicBezTo>
                  <a:pt x="44" y="140"/>
                  <a:pt x="44" y="140"/>
                  <a:pt x="44" y="140"/>
                </a:cubicBezTo>
                <a:cubicBezTo>
                  <a:pt x="57" y="140"/>
                  <a:pt x="68" y="129"/>
                  <a:pt x="68" y="116"/>
                </a:cubicBezTo>
                <a:cubicBezTo>
                  <a:pt x="68" y="103"/>
                  <a:pt x="57" y="92"/>
                  <a:pt x="44" y="92"/>
                </a:cubicBezTo>
                <a:cubicBezTo>
                  <a:pt x="24" y="92"/>
                  <a:pt x="24" y="92"/>
                  <a:pt x="24" y="92"/>
                </a:cubicBezTo>
                <a:cubicBezTo>
                  <a:pt x="24" y="72"/>
                  <a:pt x="24" y="72"/>
                  <a:pt x="24" y="72"/>
                </a:cubicBezTo>
                <a:cubicBezTo>
                  <a:pt x="44" y="72"/>
                  <a:pt x="44" y="72"/>
                  <a:pt x="44" y="72"/>
                </a:cubicBezTo>
                <a:cubicBezTo>
                  <a:pt x="57" y="72"/>
                  <a:pt x="68" y="61"/>
                  <a:pt x="68" y="48"/>
                </a:cubicBezTo>
                <a:cubicBezTo>
                  <a:pt x="68" y="35"/>
                  <a:pt x="57" y="24"/>
                  <a:pt x="44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12"/>
                  <a:pt x="24" y="12"/>
                  <a:pt x="24" y="12"/>
                </a:cubicBezTo>
                <a:cubicBezTo>
                  <a:pt x="24" y="5"/>
                  <a:pt x="29" y="0"/>
                  <a:pt x="36" y="0"/>
                </a:cubicBezTo>
                <a:cubicBezTo>
                  <a:pt x="164" y="0"/>
                  <a:pt x="164" y="0"/>
                  <a:pt x="164" y="0"/>
                </a:cubicBezTo>
                <a:cubicBezTo>
                  <a:pt x="164" y="232"/>
                  <a:pt x="164" y="232"/>
                  <a:pt x="164" y="232"/>
                </a:cubicBezTo>
                <a:cubicBezTo>
                  <a:pt x="36" y="232"/>
                  <a:pt x="36" y="232"/>
                  <a:pt x="36" y="232"/>
                </a:cubicBezTo>
                <a:cubicBezTo>
                  <a:pt x="29" y="232"/>
                  <a:pt x="24" y="227"/>
                  <a:pt x="24" y="220"/>
                </a:cubicBezTo>
                <a:moveTo>
                  <a:pt x="56" y="48"/>
                </a:moveTo>
                <a:cubicBezTo>
                  <a:pt x="56" y="55"/>
                  <a:pt x="51" y="60"/>
                  <a:pt x="44" y="60"/>
                </a:cubicBezTo>
                <a:cubicBezTo>
                  <a:pt x="12" y="60"/>
                  <a:pt x="12" y="60"/>
                  <a:pt x="12" y="60"/>
                </a:cubicBezTo>
                <a:cubicBezTo>
                  <a:pt x="5" y="60"/>
                  <a:pt x="0" y="55"/>
                  <a:pt x="0" y="48"/>
                </a:cubicBezTo>
                <a:cubicBezTo>
                  <a:pt x="0" y="41"/>
                  <a:pt x="5" y="36"/>
                  <a:pt x="12" y="36"/>
                </a:cubicBezTo>
                <a:cubicBezTo>
                  <a:pt x="44" y="36"/>
                  <a:pt x="44" y="36"/>
                  <a:pt x="44" y="36"/>
                </a:cubicBezTo>
                <a:cubicBezTo>
                  <a:pt x="51" y="36"/>
                  <a:pt x="56" y="41"/>
                  <a:pt x="56" y="48"/>
                </a:cubicBezTo>
                <a:moveTo>
                  <a:pt x="12" y="104"/>
                </a:moveTo>
                <a:cubicBezTo>
                  <a:pt x="44" y="104"/>
                  <a:pt x="44" y="104"/>
                  <a:pt x="44" y="104"/>
                </a:cubicBezTo>
                <a:cubicBezTo>
                  <a:pt x="51" y="104"/>
                  <a:pt x="56" y="109"/>
                  <a:pt x="56" y="116"/>
                </a:cubicBezTo>
                <a:cubicBezTo>
                  <a:pt x="56" y="123"/>
                  <a:pt x="51" y="128"/>
                  <a:pt x="44" y="128"/>
                </a:cubicBezTo>
                <a:cubicBezTo>
                  <a:pt x="12" y="128"/>
                  <a:pt x="12" y="128"/>
                  <a:pt x="12" y="128"/>
                </a:cubicBezTo>
                <a:cubicBezTo>
                  <a:pt x="5" y="128"/>
                  <a:pt x="0" y="123"/>
                  <a:pt x="0" y="116"/>
                </a:cubicBezTo>
                <a:cubicBezTo>
                  <a:pt x="0" y="109"/>
                  <a:pt x="5" y="104"/>
                  <a:pt x="12" y="104"/>
                </a:cubicBezTo>
                <a:moveTo>
                  <a:pt x="12" y="172"/>
                </a:moveTo>
                <a:cubicBezTo>
                  <a:pt x="44" y="172"/>
                  <a:pt x="44" y="172"/>
                  <a:pt x="44" y="172"/>
                </a:cubicBezTo>
                <a:cubicBezTo>
                  <a:pt x="51" y="172"/>
                  <a:pt x="56" y="177"/>
                  <a:pt x="56" y="184"/>
                </a:cubicBezTo>
                <a:cubicBezTo>
                  <a:pt x="56" y="191"/>
                  <a:pt x="51" y="196"/>
                  <a:pt x="44" y="196"/>
                </a:cubicBezTo>
                <a:cubicBezTo>
                  <a:pt x="12" y="196"/>
                  <a:pt x="12" y="196"/>
                  <a:pt x="12" y="196"/>
                </a:cubicBezTo>
                <a:cubicBezTo>
                  <a:pt x="5" y="196"/>
                  <a:pt x="0" y="191"/>
                  <a:pt x="0" y="184"/>
                </a:cubicBezTo>
                <a:cubicBezTo>
                  <a:pt x="0" y="177"/>
                  <a:pt x="5" y="172"/>
                  <a:pt x="12" y="172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41" name="Freeform 57">
            <a:extLst>
              <a:ext uri="{FF2B5EF4-FFF2-40B4-BE49-F238E27FC236}">
                <a16:creationId xmlns:a16="http://schemas.microsoft.com/office/drawing/2014/main" id="{5AE99B68-D27C-B598-3DC4-533114998694}"/>
              </a:ext>
            </a:extLst>
          </p:cNvPr>
          <p:cNvSpPr>
            <a:spLocks noEditPoints="1"/>
          </p:cNvSpPr>
          <p:nvPr/>
        </p:nvSpPr>
        <p:spPr bwMode="auto">
          <a:xfrm>
            <a:off x="7233695" y="2823980"/>
            <a:ext cx="346071" cy="395284"/>
          </a:xfrm>
          <a:custGeom>
            <a:avLst/>
            <a:gdLst/>
            <a:ahLst/>
            <a:cxnLst>
              <a:cxn ang="0">
                <a:pos x="204" y="192"/>
              </a:cxn>
              <a:cxn ang="0">
                <a:pos x="196" y="188"/>
              </a:cxn>
              <a:cxn ang="0">
                <a:pos x="188" y="181"/>
              </a:cxn>
              <a:cxn ang="0">
                <a:pos x="188" y="236"/>
              </a:cxn>
              <a:cxn ang="0">
                <a:pos x="176" y="248"/>
              </a:cxn>
              <a:cxn ang="0">
                <a:pos x="164" y="236"/>
              </a:cxn>
              <a:cxn ang="0">
                <a:pos x="164" y="181"/>
              </a:cxn>
              <a:cxn ang="0">
                <a:pos x="156" y="188"/>
              </a:cxn>
              <a:cxn ang="0">
                <a:pos x="148" y="192"/>
              </a:cxn>
              <a:cxn ang="0">
                <a:pos x="136" y="180"/>
              </a:cxn>
              <a:cxn ang="0">
                <a:pos x="140" y="172"/>
              </a:cxn>
              <a:cxn ang="0">
                <a:pos x="168" y="144"/>
              </a:cxn>
              <a:cxn ang="0">
                <a:pos x="176" y="140"/>
              </a:cxn>
              <a:cxn ang="0">
                <a:pos x="184" y="144"/>
              </a:cxn>
              <a:cxn ang="0">
                <a:pos x="212" y="172"/>
              </a:cxn>
              <a:cxn ang="0">
                <a:pos x="216" y="180"/>
              </a:cxn>
              <a:cxn ang="0">
                <a:pos x="204" y="192"/>
              </a:cxn>
              <a:cxn ang="0">
                <a:pos x="131" y="163"/>
              </a:cxn>
              <a:cxn ang="0">
                <a:pos x="124" y="180"/>
              </a:cxn>
              <a:cxn ang="0">
                <a:pos x="148" y="204"/>
              </a:cxn>
              <a:cxn ang="0">
                <a:pos x="152" y="204"/>
              </a:cxn>
              <a:cxn ang="0">
                <a:pos x="152" y="232"/>
              </a:cxn>
              <a:cxn ang="0">
                <a:pos x="12" y="232"/>
              </a:cxn>
              <a:cxn ang="0">
                <a:pos x="0" y="220"/>
              </a:cxn>
              <a:cxn ang="0">
                <a:pos x="0" y="12"/>
              </a:cxn>
              <a:cxn ang="0">
                <a:pos x="12" y="0"/>
              </a:cxn>
              <a:cxn ang="0">
                <a:pos x="40" y="0"/>
              </a:cxn>
              <a:cxn ang="0">
                <a:pos x="76" y="0"/>
              </a:cxn>
              <a:cxn ang="0">
                <a:pos x="76" y="44"/>
              </a:cxn>
              <a:cxn ang="0">
                <a:pos x="76" y="68"/>
              </a:cxn>
              <a:cxn ang="0">
                <a:pos x="100" y="92"/>
              </a:cxn>
              <a:cxn ang="0">
                <a:pos x="124" y="92"/>
              </a:cxn>
              <a:cxn ang="0">
                <a:pos x="176" y="92"/>
              </a:cxn>
              <a:cxn ang="0">
                <a:pos x="176" y="128"/>
              </a:cxn>
              <a:cxn ang="0">
                <a:pos x="159" y="135"/>
              </a:cxn>
              <a:cxn ang="0">
                <a:pos x="131" y="163"/>
              </a:cxn>
              <a:cxn ang="0">
                <a:pos x="100" y="80"/>
              </a:cxn>
              <a:cxn ang="0">
                <a:pos x="88" y="68"/>
              </a:cxn>
              <a:cxn ang="0">
                <a:pos x="88" y="44"/>
              </a:cxn>
              <a:cxn ang="0">
                <a:pos x="88" y="0"/>
              </a:cxn>
              <a:cxn ang="0">
                <a:pos x="88" y="0"/>
              </a:cxn>
              <a:cxn ang="0">
                <a:pos x="176" y="80"/>
              </a:cxn>
              <a:cxn ang="0">
                <a:pos x="124" y="80"/>
              </a:cxn>
              <a:cxn ang="0">
                <a:pos x="100" y="80"/>
              </a:cxn>
            </a:cxnLst>
            <a:rect l="0" t="0" r="r" b="b"/>
            <a:pathLst>
              <a:path w="216" h="248">
                <a:moveTo>
                  <a:pt x="204" y="192"/>
                </a:moveTo>
                <a:cubicBezTo>
                  <a:pt x="201" y="192"/>
                  <a:pt x="198" y="191"/>
                  <a:pt x="196" y="188"/>
                </a:cubicBezTo>
                <a:cubicBezTo>
                  <a:pt x="188" y="181"/>
                  <a:pt x="188" y="181"/>
                  <a:pt x="188" y="181"/>
                </a:cubicBezTo>
                <a:cubicBezTo>
                  <a:pt x="188" y="236"/>
                  <a:pt x="188" y="236"/>
                  <a:pt x="188" y="236"/>
                </a:cubicBezTo>
                <a:cubicBezTo>
                  <a:pt x="188" y="243"/>
                  <a:pt x="183" y="248"/>
                  <a:pt x="176" y="248"/>
                </a:cubicBezTo>
                <a:cubicBezTo>
                  <a:pt x="169" y="248"/>
                  <a:pt x="164" y="243"/>
                  <a:pt x="164" y="236"/>
                </a:cubicBezTo>
                <a:cubicBezTo>
                  <a:pt x="164" y="181"/>
                  <a:pt x="164" y="181"/>
                  <a:pt x="164" y="181"/>
                </a:cubicBezTo>
                <a:cubicBezTo>
                  <a:pt x="156" y="188"/>
                  <a:pt x="156" y="188"/>
                  <a:pt x="156" y="188"/>
                </a:cubicBezTo>
                <a:cubicBezTo>
                  <a:pt x="154" y="191"/>
                  <a:pt x="151" y="192"/>
                  <a:pt x="148" y="192"/>
                </a:cubicBezTo>
                <a:cubicBezTo>
                  <a:pt x="141" y="192"/>
                  <a:pt x="136" y="187"/>
                  <a:pt x="136" y="180"/>
                </a:cubicBezTo>
                <a:cubicBezTo>
                  <a:pt x="136" y="177"/>
                  <a:pt x="137" y="174"/>
                  <a:pt x="140" y="172"/>
                </a:cubicBezTo>
                <a:cubicBezTo>
                  <a:pt x="168" y="144"/>
                  <a:pt x="168" y="144"/>
                  <a:pt x="168" y="144"/>
                </a:cubicBezTo>
                <a:cubicBezTo>
                  <a:pt x="170" y="141"/>
                  <a:pt x="173" y="140"/>
                  <a:pt x="176" y="140"/>
                </a:cubicBezTo>
                <a:cubicBezTo>
                  <a:pt x="179" y="140"/>
                  <a:pt x="182" y="141"/>
                  <a:pt x="184" y="144"/>
                </a:cubicBezTo>
                <a:cubicBezTo>
                  <a:pt x="212" y="172"/>
                  <a:pt x="212" y="172"/>
                  <a:pt x="212" y="172"/>
                </a:cubicBezTo>
                <a:cubicBezTo>
                  <a:pt x="215" y="174"/>
                  <a:pt x="216" y="177"/>
                  <a:pt x="216" y="180"/>
                </a:cubicBezTo>
                <a:cubicBezTo>
                  <a:pt x="216" y="187"/>
                  <a:pt x="211" y="192"/>
                  <a:pt x="204" y="192"/>
                </a:cubicBezTo>
                <a:moveTo>
                  <a:pt x="131" y="163"/>
                </a:moveTo>
                <a:cubicBezTo>
                  <a:pt x="127" y="167"/>
                  <a:pt x="124" y="173"/>
                  <a:pt x="124" y="180"/>
                </a:cubicBezTo>
                <a:cubicBezTo>
                  <a:pt x="124" y="193"/>
                  <a:pt x="135" y="204"/>
                  <a:pt x="148" y="204"/>
                </a:cubicBezTo>
                <a:cubicBezTo>
                  <a:pt x="149" y="204"/>
                  <a:pt x="151" y="204"/>
                  <a:pt x="152" y="204"/>
                </a:cubicBezTo>
                <a:cubicBezTo>
                  <a:pt x="152" y="232"/>
                  <a:pt x="152" y="232"/>
                  <a:pt x="152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76" y="44"/>
                  <a:pt x="76" y="44"/>
                  <a:pt x="76" y="44"/>
                </a:cubicBezTo>
                <a:cubicBezTo>
                  <a:pt x="76" y="68"/>
                  <a:pt x="76" y="68"/>
                  <a:pt x="76" y="68"/>
                </a:cubicBezTo>
                <a:cubicBezTo>
                  <a:pt x="76" y="81"/>
                  <a:pt x="87" y="92"/>
                  <a:pt x="100" y="92"/>
                </a:cubicBezTo>
                <a:cubicBezTo>
                  <a:pt x="124" y="92"/>
                  <a:pt x="124" y="92"/>
                  <a:pt x="124" y="92"/>
                </a:cubicBezTo>
                <a:cubicBezTo>
                  <a:pt x="176" y="92"/>
                  <a:pt x="176" y="92"/>
                  <a:pt x="176" y="92"/>
                </a:cubicBezTo>
                <a:cubicBezTo>
                  <a:pt x="176" y="128"/>
                  <a:pt x="176" y="128"/>
                  <a:pt x="176" y="128"/>
                </a:cubicBezTo>
                <a:cubicBezTo>
                  <a:pt x="169" y="128"/>
                  <a:pt x="163" y="131"/>
                  <a:pt x="159" y="135"/>
                </a:cubicBezTo>
                <a:lnTo>
                  <a:pt x="131" y="163"/>
                </a:lnTo>
                <a:close/>
                <a:moveTo>
                  <a:pt x="100" y="80"/>
                </a:moveTo>
                <a:cubicBezTo>
                  <a:pt x="93" y="80"/>
                  <a:pt x="88" y="75"/>
                  <a:pt x="88" y="68"/>
                </a:cubicBezTo>
                <a:cubicBezTo>
                  <a:pt x="88" y="44"/>
                  <a:pt x="88" y="44"/>
                  <a:pt x="88" y="44"/>
                </a:cubicBezTo>
                <a:cubicBezTo>
                  <a:pt x="88" y="0"/>
                  <a:pt x="88" y="0"/>
                  <a:pt x="88" y="0"/>
                </a:cubicBezTo>
                <a:cubicBezTo>
                  <a:pt x="88" y="0"/>
                  <a:pt x="88" y="0"/>
                  <a:pt x="88" y="0"/>
                </a:cubicBezTo>
                <a:cubicBezTo>
                  <a:pt x="176" y="80"/>
                  <a:pt x="176" y="80"/>
                  <a:pt x="176" y="80"/>
                </a:cubicBezTo>
                <a:cubicBezTo>
                  <a:pt x="124" y="80"/>
                  <a:pt x="124" y="80"/>
                  <a:pt x="124" y="80"/>
                </a:cubicBezTo>
                <a:lnTo>
                  <a:pt x="100" y="80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42" name="Freeform 58">
            <a:extLst>
              <a:ext uri="{FF2B5EF4-FFF2-40B4-BE49-F238E27FC236}">
                <a16:creationId xmlns:a16="http://schemas.microsoft.com/office/drawing/2014/main" id="{066B4E59-8FA7-2970-B673-B248BEABF26E}"/>
              </a:ext>
            </a:extLst>
          </p:cNvPr>
          <p:cNvSpPr>
            <a:spLocks noEditPoints="1"/>
          </p:cNvSpPr>
          <p:nvPr/>
        </p:nvSpPr>
        <p:spPr bwMode="auto">
          <a:xfrm>
            <a:off x="6519327" y="2823980"/>
            <a:ext cx="344484" cy="395284"/>
          </a:xfrm>
          <a:custGeom>
            <a:avLst/>
            <a:gdLst/>
            <a:ahLst/>
            <a:cxnLst>
              <a:cxn ang="0">
                <a:pos x="212" y="216"/>
              </a:cxn>
              <a:cxn ang="0">
                <a:pos x="184" y="244"/>
              </a:cxn>
              <a:cxn ang="0">
                <a:pos x="176" y="248"/>
              </a:cxn>
              <a:cxn ang="0">
                <a:pos x="168" y="244"/>
              </a:cxn>
              <a:cxn ang="0">
                <a:pos x="140" y="216"/>
              </a:cxn>
              <a:cxn ang="0">
                <a:pos x="136" y="208"/>
              </a:cxn>
              <a:cxn ang="0">
                <a:pos x="148" y="196"/>
              </a:cxn>
              <a:cxn ang="0">
                <a:pos x="156" y="200"/>
              </a:cxn>
              <a:cxn ang="0">
                <a:pos x="164" y="207"/>
              </a:cxn>
              <a:cxn ang="0">
                <a:pos x="164" y="152"/>
              </a:cxn>
              <a:cxn ang="0">
                <a:pos x="176" y="140"/>
              </a:cxn>
              <a:cxn ang="0">
                <a:pos x="188" y="152"/>
              </a:cxn>
              <a:cxn ang="0">
                <a:pos x="188" y="207"/>
              </a:cxn>
              <a:cxn ang="0">
                <a:pos x="196" y="200"/>
              </a:cxn>
              <a:cxn ang="0">
                <a:pos x="204" y="196"/>
              </a:cxn>
              <a:cxn ang="0">
                <a:pos x="216" y="208"/>
              </a:cxn>
              <a:cxn ang="0">
                <a:pos x="212" y="216"/>
              </a:cxn>
              <a:cxn ang="0">
                <a:pos x="152" y="152"/>
              </a:cxn>
              <a:cxn ang="0">
                <a:pos x="152" y="184"/>
              </a:cxn>
              <a:cxn ang="0">
                <a:pos x="148" y="184"/>
              </a:cxn>
              <a:cxn ang="0">
                <a:pos x="124" y="208"/>
              </a:cxn>
              <a:cxn ang="0">
                <a:pos x="131" y="225"/>
              </a:cxn>
              <a:cxn ang="0">
                <a:pos x="138" y="232"/>
              </a:cxn>
              <a:cxn ang="0">
                <a:pos x="12" y="232"/>
              </a:cxn>
              <a:cxn ang="0">
                <a:pos x="0" y="220"/>
              </a:cxn>
              <a:cxn ang="0">
                <a:pos x="0" y="12"/>
              </a:cxn>
              <a:cxn ang="0">
                <a:pos x="12" y="0"/>
              </a:cxn>
              <a:cxn ang="0">
                <a:pos x="40" y="0"/>
              </a:cxn>
              <a:cxn ang="0">
                <a:pos x="76" y="0"/>
              </a:cxn>
              <a:cxn ang="0">
                <a:pos x="76" y="44"/>
              </a:cxn>
              <a:cxn ang="0">
                <a:pos x="76" y="68"/>
              </a:cxn>
              <a:cxn ang="0">
                <a:pos x="100" y="92"/>
              </a:cxn>
              <a:cxn ang="0">
                <a:pos x="124" y="92"/>
              </a:cxn>
              <a:cxn ang="0">
                <a:pos x="176" y="92"/>
              </a:cxn>
              <a:cxn ang="0">
                <a:pos x="176" y="128"/>
              </a:cxn>
              <a:cxn ang="0">
                <a:pos x="152" y="152"/>
              </a:cxn>
              <a:cxn ang="0">
                <a:pos x="100" y="80"/>
              </a:cxn>
              <a:cxn ang="0">
                <a:pos x="88" y="68"/>
              </a:cxn>
              <a:cxn ang="0">
                <a:pos x="88" y="44"/>
              </a:cxn>
              <a:cxn ang="0">
                <a:pos x="88" y="0"/>
              </a:cxn>
              <a:cxn ang="0">
                <a:pos x="88" y="0"/>
              </a:cxn>
              <a:cxn ang="0">
                <a:pos x="176" y="80"/>
              </a:cxn>
              <a:cxn ang="0">
                <a:pos x="124" y="80"/>
              </a:cxn>
              <a:cxn ang="0">
                <a:pos x="100" y="80"/>
              </a:cxn>
            </a:cxnLst>
            <a:rect l="0" t="0" r="r" b="b"/>
            <a:pathLst>
              <a:path w="216" h="248">
                <a:moveTo>
                  <a:pt x="212" y="216"/>
                </a:moveTo>
                <a:cubicBezTo>
                  <a:pt x="184" y="244"/>
                  <a:pt x="184" y="244"/>
                  <a:pt x="184" y="244"/>
                </a:cubicBezTo>
                <a:cubicBezTo>
                  <a:pt x="182" y="247"/>
                  <a:pt x="179" y="248"/>
                  <a:pt x="176" y="248"/>
                </a:cubicBezTo>
                <a:cubicBezTo>
                  <a:pt x="173" y="248"/>
                  <a:pt x="170" y="247"/>
                  <a:pt x="168" y="244"/>
                </a:cubicBezTo>
                <a:cubicBezTo>
                  <a:pt x="140" y="216"/>
                  <a:pt x="140" y="216"/>
                  <a:pt x="140" y="216"/>
                </a:cubicBezTo>
                <a:cubicBezTo>
                  <a:pt x="137" y="214"/>
                  <a:pt x="136" y="211"/>
                  <a:pt x="136" y="208"/>
                </a:cubicBezTo>
                <a:cubicBezTo>
                  <a:pt x="136" y="201"/>
                  <a:pt x="141" y="196"/>
                  <a:pt x="148" y="196"/>
                </a:cubicBezTo>
                <a:cubicBezTo>
                  <a:pt x="151" y="196"/>
                  <a:pt x="154" y="197"/>
                  <a:pt x="156" y="200"/>
                </a:cubicBezTo>
                <a:cubicBezTo>
                  <a:pt x="164" y="207"/>
                  <a:pt x="164" y="207"/>
                  <a:pt x="164" y="207"/>
                </a:cubicBezTo>
                <a:cubicBezTo>
                  <a:pt x="164" y="152"/>
                  <a:pt x="164" y="152"/>
                  <a:pt x="164" y="152"/>
                </a:cubicBezTo>
                <a:cubicBezTo>
                  <a:pt x="164" y="145"/>
                  <a:pt x="169" y="140"/>
                  <a:pt x="176" y="140"/>
                </a:cubicBezTo>
                <a:cubicBezTo>
                  <a:pt x="183" y="140"/>
                  <a:pt x="188" y="145"/>
                  <a:pt x="188" y="152"/>
                </a:cubicBezTo>
                <a:cubicBezTo>
                  <a:pt x="188" y="207"/>
                  <a:pt x="188" y="207"/>
                  <a:pt x="188" y="207"/>
                </a:cubicBezTo>
                <a:cubicBezTo>
                  <a:pt x="196" y="200"/>
                  <a:pt x="196" y="200"/>
                  <a:pt x="196" y="200"/>
                </a:cubicBezTo>
                <a:cubicBezTo>
                  <a:pt x="198" y="197"/>
                  <a:pt x="201" y="196"/>
                  <a:pt x="204" y="196"/>
                </a:cubicBezTo>
                <a:cubicBezTo>
                  <a:pt x="211" y="196"/>
                  <a:pt x="216" y="201"/>
                  <a:pt x="216" y="208"/>
                </a:cubicBezTo>
                <a:cubicBezTo>
                  <a:pt x="216" y="211"/>
                  <a:pt x="215" y="214"/>
                  <a:pt x="212" y="216"/>
                </a:cubicBezTo>
                <a:moveTo>
                  <a:pt x="152" y="152"/>
                </a:moveTo>
                <a:cubicBezTo>
                  <a:pt x="152" y="184"/>
                  <a:pt x="152" y="184"/>
                  <a:pt x="152" y="184"/>
                </a:cubicBezTo>
                <a:cubicBezTo>
                  <a:pt x="151" y="184"/>
                  <a:pt x="149" y="184"/>
                  <a:pt x="148" y="184"/>
                </a:cubicBezTo>
                <a:cubicBezTo>
                  <a:pt x="135" y="184"/>
                  <a:pt x="124" y="195"/>
                  <a:pt x="124" y="208"/>
                </a:cubicBezTo>
                <a:cubicBezTo>
                  <a:pt x="124" y="215"/>
                  <a:pt x="127" y="221"/>
                  <a:pt x="131" y="225"/>
                </a:cubicBezTo>
                <a:cubicBezTo>
                  <a:pt x="138" y="232"/>
                  <a:pt x="138" y="232"/>
                  <a:pt x="138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76" y="44"/>
                  <a:pt x="76" y="44"/>
                  <a:pt x="76" y="44"/>
                </a:cubicBezTo>
                <a:cubicBezTo>
                  <a:pt x="76" y="68"/>
                  <a:pt x="76" y="68"/>
                  <a:pt x="76" y="68"/>
                </a:cubicBezTo>
                <a:cubicBezTo>
                  <a:pt x="76" y="81"/>
                  <a:pt x="87" y="92"/>
                  <a:pt x="100" y="92"/>
                </a:cubicBezTo>
                <a:cubicBezTo>
                  <a:pt x="124" y="92"/>
                  <a:pt x="124" y="92"/>
                  <a:pt x="124" y="92"/>
                </a:cubicBezTo>
                <a:cubicBezTo>
                  <a:pt x="176" y="92"/>
                  <a:pt x="176" y="92"/>
                  <a:pt x="176" y="92"/>
                </a:cubicBezTo>
                <a:cubicBezTo>
                  <a:pt x="176" y="128"/>
                  <a:pt x="176" y="128"/>
                  <a:pt x="176" y="128"/>
                </a:cubicBezTo>
                <a:cubicBezTo>
                  <a:pt x="163" y="128"/>
                  <a:pt x="152" y="139"/>
                  <a:pt x="152" y="152"/>
                </a:cubicBezTo>
                <a:moveTo>
                  <a:pt x="100" y="80"/>
                </a:moveTo>
                <a:cubicBezTo>
                  <a:pt x="93" y="80"/>
                  <a:pt x="88" y="75"/>
                  <a:pt x="88" y="68"/>
                </a:cubicBezTo>
                <a:cubicBezTo>
                  <a:pt x="88" y="44"/>
                  <a:pt x="88" y="44"/>
                  <a:pt x="88" y="44"/>
                </a:cubicBezTo>
                <a:cubicBezTo>
                  <a:pt x="88" y="0"/>
                  <a:pt x="88" y="0"/>
                  <a:pt x="88" y="0"/>
                </a:cubicBezTo>
                <a:cubicBezTo>
                  <a:pt x="88" y="0"/>
                  <a:pt x="88" y="0"/>
                  <a:pt x="88" y="0"/>
                </a:cubicBezTo>
                <a:cubicBezTo>
                  <a:pt x="176" y="80"/>
                  <a:pt x="176" y="80"/>
                  <a:pt x="176" y="80"/>
                </a:cubicBezTo>
                <a:cubicBezTo>
                  <a:pt x="124" y="80"/>
                  <a:pt x="124" y="80"/>
                  <a:pt x="124" y="80"/>
                </a:cubicBezTo>
                <a:lnTo>
                  <a:pt x="100" y="80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43" name="Freeform 59">
            <a:extLst>
              <a:ext uri="{FF2B5EF4-FFF2-40B4-BE49-F238E27FC236}">
                <a16:creationId xmlns:a16="http://schemas.microsoft.com/office/drawing/2014/main" id="{8EF2E95B-4A39-A0A9-747C-C576290C048C}"/>
              </a:ext>
            </a:extLst>
          </p:cNvPr>
          <p:cNvSpPr>
            <a:spLocks noEditPoints="1"/>
          </p:cNvSpPr>
          <p:nvPr/>
        </p:nvSpPr>
        <p:spPr bwMode="auto">
          <a:xfrm>
            <a:off x="5803370" y="2823980"/>
            <a:ext cx="344484" cy="388934"/>
          </a:xfrm>
          <a:custGeom>
            <a:avLst/>
            <a:gdLst/>
            <a:ahLst/>
            <a:cxnLst>
              <a:cxn ang="0">
                <a:pos x="212" y="192"/>
              </a:cxn>
              <a:cxn ang="0">
                <a:pos x="197" y="208"/>
              </a:cxn>
              <a:cxn ang="0">
                <a:pos x="212" y="224"/>
              </a:cxn>
              <a:cxn ang="0">
                <a:pos x="216" y="232"/>
              </a:cxn>
              <a:cxn ang="0">
                <a:pos x="204" y="244"/>
              </a:cxn>
              <a:cxn ang="0">
                <a:pos x="196" y="240"/>
              </a:cxn>
              <a:cxn ang="0">
                <a:pos x="180" y="225"/>
              </a:cxn>
              <a:cxn ang="0">
                <a:pos x="164" y="240"/>
              </a:cxn>
              <a:cxn ang="0">
                <a:pos x="156" y="244"/>
              </a:cxn>
              <a:cxn ang="0">
                <a:pos x="144" y="232"/>
              </a:cxn>
              <a:cxn ang="0">
                <a:pos x="148" y="224"/>
              </a:cxn>
              <a:cxn ang="0">
                <a:pos x="163" y="208"/>
              </a:cxn>
              <a:cxn ang="0">
                <a:pos x="148" y="192"/>
              </a:cxn>
              <a:cxn ang="0">
                <a:pos x="144" y="184"/>
              </a:cxn>
              <a:cxn ang="0">
                <a:pos x="156" y="172"/>
              </a:cxn>
              <a:cxn ang="0">
                <a:pos x="164" y="176"/>
              </a:cxn>
              <a:cxn ang="0">
                <a:pos x="180" y="191"/>
              </a:cxn>
              <a:cxn ang="0">
                <a:pos x="196" y="176"/>
              </a:cxn>
              <a:cxn ang="0">
                <a:pos x="204" y="172"/>
              </a:cxn>
              <a:cxn ang="0">
                <a:pos x="216" y="184"/>
              </a:cxn>
              <a:cxn ang="0">
                <a:pos x="212" y="192"/>
              </a:cxn>
              <a:cxn ang="0">
                <a:pos x="176" y="170"/>
              </a:cxn>
              <a:cxn ang="0">
                <a:pos x="176" y="170"/>
              </a:cxn>
              <a:cxn ang="0">
                <a:pos x="173" y="167"/>
              </a:cxn>
              <a:cxn ang="0">
                <a:pos x="173" y="167"/>
              </a:cxn>
              <a:cxn ang="0">
                <a:pos x="156" y="160"/>
              </a:cxn>
              <a:cxn ang="0">
                <a:pos x="132" y="184"/>
              </a:cxn>
              <a:cxn ang="0">
                <a:pos x="139" y="201"/>
              </a:cxn>
              <a:cxn ang="0">
                <a:pos x="146" y="208"/>
              </a:cxn>
              <a:cxn ang="0">
                <a:pos x="139" y="215"/>
              </a:cxn>
              <a:cxn ang="0">
                <a:pos x="139" y="215"/>
              </a:cxn>
              <a:cxn ang="0">
                <a:pos x="132" y="232"/>
              </a:cxn>
              <a:cxn ang="0">
                <a:pos x="124" y="232"/>
              </a:cxn>
              <a:cxn ang="0">
                <a:pos x="12" y="232"/>
              </a:cxn>
              <a:cxn ang="0">
                <a:pos x="0" y="220"/>
              </a:cxn>
              <a:cxn ang="0">
                <a:pos x="0" y="12"/>
              </a:cxn>
              <a:cxn ang="0">
                <a:pos x="12" y="0"/>
              </a:cxn>
              <a:cxn ang="0">
                <a:pos x="40" y="0"/>
              </a:cxn>
              <a:cxn ang="0">
                <a:pos x="76" y="0"/>
              </a:cxn>
              <a:cxn ang="0">
                <a:pos x="76" y="44"/>
              </a:cxn>
              <a:cxn ang="0">
                <a:pos x="76" y="68"/>
              </a:cxn>
              <a:cxn ang="0">
                <a:pos x="100" y="92"/>
              </a:cxn>
              <a:cxn ang="0">
                <a:pos x="124" y="92"/>
              </a:cxn>
              <a:cxn ang="0">
                <a:pos x="176" y="92"/>
              </a:cxn>
              <a:cxn ang="0">
                <a:pos x="176" y="160"/>
              </a:cxn>
              <a:cxn ang="0">
                <a:pos x="176" y="170"/>
              </a:cxn>
              <a:cxn ang="0">
                <a:pos x="100" y="80"/>
              </a:cxn>
              <a:cxn ang="0">
                <a:pos x="88" y="68"/>
              </a:cxn>
              <a:cxn ang="0">
                <a:pos x="88" y="44"/>
              </a:cxn>
              <a:cxn ang="0">
                <a:pos x="88" y="0"/>
              </a:cxn>
              <a:cxn ang="0">
                <a:pos x="176" y="80"/>
              </a:cxn>
              <a:cxn ang="0">
                <a:pos x="124" y="80"/>
              </a:cxn>
              <a:cxn ang="0">
                <a:pos x="100" y="80"/>
              </a:cxn>
            </a:cxnLst>
            <a:rect l="0" t="0" r="r" b="b"/>
            <a:pathLst>
              <a:path w="216" h="244">
                <a:moveTo>
                  <a:pt x="212" y="192"/>
                </a:moveTo>
                <a:cubicBezTo>
                  <a:pt x="197" y="208"/>
                  <a:pt x="197" y="208"/>
                  <a:pt x="197" y="208"/>
                </a:cubicBezTo>
                <a:cubicBezTo>
                  <a:pt x="212" y="224"/>
                  <a:pt x="212" y="224"/>
                  <a:pt x="212" y="224"/>
                </a:cubicBezTo>
                <a:cubicBezTo>
                  <a:pt x="215" y="226"/>
                  <a:pt x="216" y="229"/>
                  <a:pt x="216" y="232"/>
                </a:cubicBezTo>
                <a:cubicBezTo>
                  <a:pt x="216" y="239"/>
                  <a:pt x="211" y="244"/>
                  <a:pt x="204" y="244"/>
                </a:cubicBezTo>
                <a:cubicBezTo>
                  <a:pt x="201" y="244"/>
                  <a:pt x="198" y="243"/>
                  <a:pt x="196" y="240"/>
                </a:cubicBezTo>
                <a:cubicBezTo>
                  <a:pt x="180" y="225"/>
                  <a:pt x="180" y="225"/>
                  <a:pt x="180" y="225"/>
                </a:cubicBezTo>
                <a:cubicBezTo>
                  <a:pt x="164" y="240"/>
                  <a:pt x="164" y="240"/>
                  <a:pt x="164" y="240"/>
                </a:cubicBezTo>
                <a:cubicBezTo>
                  <a:pt x="162" y="243"/>
                  <a:pt x="159" y="244"/>
                  <a:pt x="156" y="244"/>
                </a:cubicBezTo>
                <a:cubicBezTo>
                  <a:pt x="149" y="244"/>
                  <a:pt x="144" y="239"/>
                  <a:pt x="144" y="232"/>
                </a:cubicBezTo>
                <a:cubicBezTo>
                  <a:pt x="144" y="229"/>
                  <a:pt x="145" y="226"/>
                  <a:pt x="148" y="224"/>
                </a:cubicBezTo>
                <a:cubicBezTo>
                  <a:pt x="163" y="208"/>
                  <a:pt x="163" y="208"/>
                  <a:pt x="163" y="208"/>
                </a:cubicBezTo>
                <a:cubicBezTo>
                  <a:pt x="148" y="192"/>
                  <a:pt x="148" y="192"/>
                  <a:pt x="148" y="192"/>
                </a:cubicBezTo>
                <a:cubicBezTo>
                  <a:pt x="145" y="190"/>
                  <a:pt x="144" y="187"/>
                  <a:pt x="144" y="184"/>
                </a:cubicBezTo>
                <a:cubicBezTo>
                  <a:pt x="144" y="177"/>
                  <a:pt x="149" y="172"/>
                  <a:pt x="156" y="172"/>
                </a:cubicBezTo>
                <a:cubicBezTo>
                  <a:pt x="159" y="172"/>
                  <a:pt x="162" y="173"/>
                  <a:pt x="164" y="176"/>
                </a:cubicBezTo>
                <a:cubicBezTo>
                  <a:pt x="180" y="191"/>
                  <a:pt x="180" y="191"/>
                  <a:pt x="180" y="191"/>
                </a:cubicBezTo>
                <a:cubicBezTo>
                  <a:pt x="196" y="176"/>
                  <a:pt x="196" y="176"/>
                  <a:pt x="196" y="176"/>
                </a:cubicBezTo>
                <a:cubicBezTo>
                  <a:pt x="198" y="173"/>
                  <a:pt x="201" y="172"/>
                  <a:pt x="204" y="172"/>
                </a:cubicBezTo>
                <a:cubicBezTo>
                  <a:pt x="211" y="172"/>
                  <a:pt x="216" y="177"/>
                  <a:pt x="216" y="184"/>
                </a:cubicBezTo>
                <a:cubicBezTo>
                  <a:pt x="216" y="187"/>
                  <a:pt x="215" y="190"/>
                  <a:pt x="212" y="192"/>
                </a:cubicBezTo>
                <a:moveTo>
                  <a:pt x="176" y="170"/>
                </a:moveTo>
                <a:cubicBezTo>
                  <a:pt x="176" y="170"/>
                  <a:pt x="176" y="170"/>
                  <a:pt x="176" y="170"/>
                </a:cubicBezTo>
                <a:cubicBezTo>
                  <a:pt x="173" y="167"/>
                  <a:pt x="173" y="167"/>
                  <a:pt x="173" y="167"/>
                </a:cubicBezTo>
                <a:cubicBezTo>
                  <a:pt x="173" y="167"/>
                  <a:pt x="173" y="167"/>
                  <a:pt x="173" y="167"/>
                </a:cubicBezTo>
                <a:cubicBezTo>
                  <a:pt x="169" y="163"/>
                  <a:pt x="163" y="160"/>
                  <a:pt x="156" y="160"/>
                </a:cubicBezTo>
                <a:cubicBezTo>
                  <a:pt x="143" y="160"/>
                  <a:pt x="132" y="171"/>
                  <a:pt x="132" y="184"/>
                </a:cubicBezTo>
                <a:cubicBezTo>
                  <a:pt x="132" y="191"/>
                  <a:pt x="135" y="197"/>
                  <a:pt x="139" y="201"/>
                </a:cubicBezTo>
                <a:cubicBezTo>
                  <a:pt x="146" y="208"/>
                  <a:pt x="146" y="208"/>
                  <a:pt x="146" y="208"/>
                </a:cubicBezTo>
                <a:cubicBezTo>
                  <a:pt x="139" y="215"/>
                  <a:pt x="139" y="215"/>
                  <a:pt x="139" y="215"/>
                </a:cubicBezTo>
                <a:cubicBezTo>
                  <a:pt x="139" y="215"/>
                  <a:pt x="139" y="215"/>
                  <a:pt x="139" y="215"/>
                </a:cubicBezTo>
                <a:cubicBezTo>
                  <a:pt x="135" y="219"/>
                  <a:pt x="132" y="225"/>
                  <a:pt x="132" y="232"/>
                </a:cubicBezTo>
                <a:cubicBezTo>
                  <a:pt x="124" y="232"/>
                  <a:pt x="124" y="232"/>
                  <a:pt x="124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76" y="44"/>
                  <a:pt x="76" y="44"/>
                  <a:pt x="76" y="44"/>
                </a:cubicBezTo>
                <a:cubicBezTo>
                  <a:pt x="76" y="68"/>
                  <a:pt x="76" y="68"/>
                  <a:pt x="76" y="68"/>
                </a:cubicBezTo>
                <a:cubicBezTo>
                  <a:pt x="76" y="81"/>
                  <a:pt x="87" y="92"/>
                  <a:pt x="100" y="92"/>
                </a:cubicBezTo>
                <a:cubicBezTo>
                  <a:pt x="124" y="92"/>
                  <a:pt x="124" y="92"/>
                  <a:pt x="124" y="92"/>
                </a:cubicBezTo>
                <a:cubicBezTo>
                  <a:pt x="176" y="92"/>
                  <a:pt x="176" y="92"/>
                  <a:pt x="176" y="92"/>
                </a:cubicBezTo>
                <a:cubicBezTo>
                  <a:pt x="176" y="160"/>
                  <a:pt x="176" y="160"/>
                  <a:pt x="176" y="160"/>
                </a:cubicBezTo>
                <a:lnTo>
                  <a:pt x="176" y="170"/>
                </a:lnTo>
                <a:close/>
                <a:moveTo>
                  <a:pt x="100" y="80"/>
                </a:moveTo>
                <a:cubicBezTo>
                  <a:pt x="93" y="80"/>
                  <a:pt x="88" y="75"/>
                  <a:pt x="88" y="68"/>
                </a:cubicBezTo>
                <a:cubicBezTo>
                  <a:pt x="88" y="44"/>
                  <a:pt x="88" y="44"/>
                  <a:pt x="88" y="44"/>
                </a:cubicBezTo>
                <a:cubicBezTo>
                  <a:pt x="88" y="0"/>
                  <a:pt x="88" y="0"/>
                  <a:pt x="88" y="0"/>
                </a:cubicBezTo>
                <a:cubicBezTo>
                  <a:pt x="176" y="80"/>
                  <a:pt x="176" y="80"/>
                  <a:pt x="176" y="80"/>
                </a:cubicBezTo>
                <a:cubicBezTo>
                  <a:pt x="124" y="80"/>
                  <a:pt x="124" y="80"/>
                  <a:pt x="124" y="80"/>
                </a:cubicBezTo>
                <a:lnTo>
                  <a:pt x="100" y="80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44" name="Freeform 60">
            <a:extLst>
              <a:ext uri="{FF2B5EF4-FFF2-40B4-BE49-F238E27FC236}">
                <a16:creationId xmlns:a16="http://schemas.microsoft.com/office/drawing/2014/main" id="{06E84BAB-4898-5A6E-3E0D-2E1842812054}"/>
              </a:ext>
            </a:extLst>
          </p:cNvPr>
          <p:cNvSpPr>
            <a:spLocks noEditPoints="1"/>
          </p:cNvSpPr>
          <p:nvPr/>
        </p:nvSpPr>
        <p:spPr bwMode="auto">
          <a:xfrm>
            <a:off x="5089002" y="2823980"/>
            <a:ext cx="344484" cy="376235"/>
          </a:xfrm>
          <a:custGeom>
            <a:avLst/>
            <a:gdLst/>
            <a:ahLst/>
            <a:cxnLst>
              <a:cxn ang="0">
                <a:pos x="212" y="200"/>
              </a:cxn>
              <a:cxn ang="0">
                <a:pos x="180" y="232"/>
              </a:cxn>
              <a:cxn ang="0">
                <a:pos x="172" y="236"/>
              </a:cxn>
              <a:cxn ang="0">
                <a:pos x="164" y="232"/>
              </a:cxn>
              <a:cxn ang="0">
                <a:pos x="148" y="216"/>
              </a:cxn>
              <a:cxn ang="0">
                <a:pos x="144" y="208"/>
              </a:cxn>
              <a:cxn ang="0">
                <a:pos x="156" y="196"/>
              </a:cxn>
              <a:cxn ang="0">
                <a:pos x="164" y="200"/>
              </a:cxn>
              <a:cxn ang="0">
                <a:pos x="172" y="207"/>
              </a:cxn>
              <a:cxn ang="0">
                <a:pos x="196" y="184"/>
              </a:cxn>
              <a:cxn ang="0">
                <a:pos x="204" y="180"/>
              </a:cxn>
              <a:cxn ang="0">
                <a:pos x="216" y="192"/>
              </a:cxn>
              <a:cxn ang="0">
                <a:pos x="212" y="200"/>
              </a:cxn>
              <a:cxn ang="0">
                <a:pos x="176" y="186"/>
              </a:cxn>
              <a:cxn ang="0">
                <a:pos x="172" y="190"/>
              </a:cxn>
              <a:cxn ang="0">
                <a:pos x="156" y="184"/>
              </a:cxn>
              <a:cxn ang="0">
                <a:pos x="132" y="208"/>
              </a:cxn>
              <a:cxn ang="0">
                <a:pos x="139" y="225"/>
              </a:cxn>
              <a:cxn ang="0">
                <a:pos x="146" y="232"/>
              </a:cxn>
              <a:cxn ang="0">
                <a:pos x="104" y="232"/>
              </a:cxn>
              <a:cxn ang="0">
                <a:pos x="12" y="232"/>
              </a:cxn>
              <a:cxn ang="0">
                <a:pos x="0" y="220"/>
              </a:cxn>
              <a:cxn ang="0">
                <a:pos x="0" y="12"/>
              </a:cxn>
              <a:cxn ang="0">
                <a:pos x="12" y="0"/>
              </a:cxn>
              <a:cxn ang="0">
                <a:pos x="40" y="0"/>
              </a:cxn>
              <a:cxn ang="0">
                <a:pos x="76" y="0"/>
              </a:cxn>
              <a:cxn ang="0">
                <a:pos x="76" y="44"/>
              </a:cxn>
              <a:cxn ang="0">
                <a:pos x="76" y="68"/>
              </a:cxn>
              <a:cxn ang="0">
                <a:pos x="100" y="92"/>
              </a:cxn>
              <a:cxn ang="0">
                <a:pos x="124" y="92"/>
              </a:cxn>
              <a:cxn ang="0">
                <a:pos x="176" y="92"/>
              </a:cxn>
              <a:cxn ang="0">
                <a:pos x="176" y="164"/>
              </a:cxn>
              <a:cxn ang="0">
                <a:pos x="176" y="186"/>
              </a:cxn>
              <a:cxn ang="0">
                <a:pos x="100" y="80"/>
              </a:cxn>
              <a:cxn ang="0">
                <a:pos x="88" y="68"/>
              </a:cxn>
              <a:cxn ang="0">
                <a:pos x="88" y="44"/>
              </a:cxn>
              <a:cxn ang="0">
                <a:pos x="88" y="0"/>
              </a:cxn>
              <a:cxn ang="0">
                <a:pos x="176" y="80"/>
              </a:cxn>
              <a:cxn ang="0">
                <a:pos x="124" y="80"/>
              </a:cxn>
              <a:cxn ang="0">
                <a:pos x="100" y="80"/>
              </a:cxn>
            </a:cxnLst>
            <a:rect l="0" t="0" r="r" b="b"/>
            <a:pathLst>
              <a:path w="216" h="236">
                <a:moveTo>
                  <a:pt x="212" y="200"/>
                </a:moveTo>
                <a:cubicBezTo>
                  <a:pt x="180" y="232"/>
                  <a:pt x="180" y="232"/>
                  <a:pt x="180" y="232"/>
                </a:cubicBezTo>
                <a:cubicBezTo>
                  <a:pt x="178" y="235"/>
                  <a:pt x="175" y="236"/>
                  <a:pt x="172" y="236"/>
                </a:cubicBezTo>
                <a:cubicBezTo>
                  <a:pt x="169" y="236"/>
                  <a:pt x="166" y="235"/>
                  <a:pt x="164" y="232"/>
                </a:cubicBezTo>
                <a:cubicBezTo>
                  <a:pt x="148" y="216"/>
                  <a:pt x="148" y="216"/>
                  <a:pt x="148" y="216"/>
                </a:cubicBezTo>
                <a:cubicBezTo>
                  <a:pt x="145" y="214"/>
                  <a:pt x="144" y="211"/>
                  <a:pt x="144" y="208"/>
                </a:cubicBezTo>
                <a:cubicBezTo>
                  <a:pt x="144" y="201"/>
                  <a:pt x="149" y="196"/>
                  <a:pt x="156" y="196"/>
                </a:cubicBezTo>
                <a:cubicBezTo>
                  <a:pt x="159" y="196"/>
                  <a:pt x="162" y="197"/>
                  <a:pt x="164" y="200"/>
                </a:cubicBezTo>
                <a:cubicBezTo>
                  <a:pt x="172" y="207"/>
                  <a:pt x="172" y="207"/>
                  <a:pt x="172" y="207"/>
                </a:cubicBezTo>
                <a:cubicBezTo>
                  <a:pt x="196" y="184"/>
                  <a:pt x="196" y="184"/>
                  <a:pt x="196" y="184"/>
                </a:cubicBezTo>
                <a:cubicBezTo>
                  <a:pt x="198" y="181"/>
                  <a:pt x="201" y="180"/>
                  <a:pt x="204" y="180"/>
                </a:cubicBezTo>
                <a:cubicBezTo>
                  <a:pt x="211" y="180"/>
                  <a:pt x="216" y="185"/>
                  <a:pt x="216" y="192"/>
                </a:cubicBezTo>
                <a:cubicBezTo>
                  <a:pt x="216" y="195"/>
                  <a:pt x="215" y="198"/>
                  <a:pt x="212" y="200"/>
                </a:cubicBezTo>
                <a:moveTo>
                  <a:pt x="176" y="186"/>
                </a:moveTo>
                <a:cubicBezTo>
                  <a:pt x="172" y="190"/>
                  <a:pt x="172" y="190"/>
                  <a:pt x="172" y="190"/>
                </a:cubicBezTo>
                <a:cubicBezTo>
                  <a:pt x="168" y="186"/>
                  <a:pt x="162" y="184"/>
                  <a:pt x="156" y="184"/>
                </a:cubicBezTo>
                <a:cubicBezTo>
                  <a:pt x="143" y="184"/>
                  <a:pt x="132" y="195"/>
                  <a:pt x="132" y="208"/>
                </a:cubicBezTo>
                <a:cubicBezTo>
                  <a:pt x="132" y="215"/>
                  <a:pt x="135" y="221"/>
                  <a:pt x="139" y="225"/>
                </a:cubicBezTo>
                <a:cubicBezTo>
                  <a:pt x="146" y="232"/>
                  <a:pt x="146" y="232"/>
                  <a:pt x="146" y="232"/>
                </a:cubicBezTo>
                <a:cubicBezTo>
                  <a:pt x="104" y="232"/>
                  <a:pt x="104" y="232"/>
                  <a:pt x="104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76" y="44"/>
                  <a:pt x="76" y="44"/>
                  <a:pt x="76" y="44"/>
                </a:cubicBezTo>
                <a:cubicBezTo>
                  <a:pt x="76" y="68"/>
                  <a:pt x="76" y="68"/>
                  <a:pt x="76" y="68"/>
                </a:cubicBezTo>
                <a:cubicBezTo>
                  <a:pt x="76" y="81"/>
                  <a:pt x="87" y="92"/>
                  <a:pt x="100" y="92"/>
                </a:cubicBezTo>
                <a:cubicBezTo>
                  <a:pt x="124" y="92"/>
                  <a:pt x="124" y="92"/>
                  <a:pt x="124" y="92"/>
                </a:cubicBezTo>
                <a:cubicBezTo>
                  <a:pt x="176" y="92"/>
                  <a:pt x="176" y="92"/>
                  <a:pt x="176" y="92"/>
                </a:cubicBezTo>
                <a:cubicBezTo>
                  <a:pt x="176" y="164"/>
                  <a:pt x="176" y="164"/>
                  <a:pt x="176" y="164"/>
                </a:cubicBezTo>
                <a:lnTo>
                  <a:pt x="176" y="186"/>
                </a:lnTo>
                <a:close/>
                <a:moveTo>
                  <a:pt x="100" y="80"/>
                </a:moveTo>
                <a:cubicBezTo>
                  <a:pt x="93" y="80"/>
                  <a:pt x="88" y="75"/>
                  <a:pt x="88" y="68"/>
                </a:cubicBezTo>
                <a:cubicBezTo>
                  <a:pt x="88" y="44"/>
                  <a:pt x="88" y="44"/>
                  <a:pt x="88" y="44"/>
                </a:cubicBezTo>
                <a:cubicBezTo>
                  <a:pt x="88" y="0"/>
                  <a:pt x="88" y="0"/>
                  <a:pt x="88" y="0"/>
                </a:cubicBezTo>
                <a:cubicBezTo>
                  <a:pt x="176" y="80"/>
                  <a:pt x="176" y="80"/>
                  <a:pt x="176" y="80"/>
                </a:cubicBezTo>
                <a:cubicBezTo>
                  <a:pt x="124" y="80"/>
                  <a:pt x="124" y="80"/>
                  <a:pt x="124" y="80"/>
                </a:cubicBezTo>
                <a:lnTo>
                  <a:pt x="100" y="80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45" name="Freeform 61">
            <a:extLst>
              <a:ext uri="{FF2B5EF4-FFF2-40B4-BE49-F238E27FC236}">
                <a16:creationId xmlns:a16="http://schemas.microsoft.com/office/drawing/2014/main" id="{58609E31-AC9B-DCDD-DC91-54574E74FEB1}"/>
              </a:ext>
            </a:extLst>
          </p:cNvPr>
          <p:cNvSpPr>
            <a:spLocks noEditPoints="1"/>
          </p:cNvSpPr>
          <p:nvPr/>
        </p:nvSpPr>
        <p:spPr bwMode="auto">
          <a:xfrm>
            <a:off x="4373047" y="2823980"/>
            <a:ext cx="338135" cy="369884"/>
          </a:xfrm>
          <a:custGeom>
            <a:avLst/>
            <a:gdLst/>
            <a:ahLst/>
            <a:cxnLst>
              <a:cxn ang="0">
                <a:pos x="200" y="220"/>
              </a:cxn>
              <a:cxn ang="0">
                <a:pos x="188" y="220"/>
              </a:cxn>
              <a:cxn ang="0">
                <a:pos x="164" y="220"/>
              </a:cxn>
              <a:cxn ang="0">
                <a:pos x="152" y="220"/>
              </a:cxn>
              <a:cxn ang="0">
                <a:pos x="140" y="208"/>
              </a:cxn>
              <a:cxn ang="0">
                <a:pos x="152" y="196"/>
              </a:cxn>
              <a:cxn ang="0">
                <a:pos x="160" y="196"/>
              </a:cxn>
              <a:cxn ang="0">
                <a:pos x="164" y="196"/>
              </a:cxn>
              <a:cxn ang="0">
                <a:pos x="188" y="196"/>
              </a:cxn>
              <a:cxn ang="0">
                <a:pos x="200" y="196"/>
              </a:cxn>
              <a:cxn ang="0">
                <a:pos x="212" y="208"/>
              </a:cxn>
              <a:cxn ang="0">
                <a:pos x="200" y="220"/>
              </a:cxn>
              <a:cxn ang="0">
                <a:pos x="176" y="160"/>
              </a:cxn>
              <a:cxn ang="0">
                <a:pos x="176" y="184"/>
              </a:cxn>
              <a:cxn ang="0">
                <a:pos x="152" y="184"/>
              </a:cxn>
              <a:cxn ang="0">
                <a:pos x="128" y="208"/>
              </a:cxn>
              <a:cxn ang="0">
                <a:pos x="152" y="232"/>
              </a:cxn>
              <a:cxn ang="0">
                <a:pos x="12" y="232"/>
              </a:cxn>
              <a:cxn ang="0">
                <a:pos x="0" y="220"/>
              </a:cxn>
              <a:cxn ang="0">
                <a:pos x="0" y="12"/>
              </a:cxn>
              <a:cxn ang="0">
                <a:pos x="12" y="0"/>
              </a:cxn>
              <a:cxn ang="0">
                <a:pos x="40" y="0"/>
              </a:cxn>
              <a:cxn ang="0">
                <a:pos x="40" y="0"/>
              </a:cxn>
              <a:cxn ang="0">
                <a:pos x="76" y="0"/>
              </a:cxn>
              <a:cxn ang="0">
                <a:pos x="76" y="44"/>
              </a:cxn>
              <a:cxn ang="0">
                <a:pos x="76" y="68"/>
              </a:cxn>
              <a:cxn ang="0">
                <a:pos x="100" y="92"/>
              </a:cxn>
              <a:cxn ang="0">
                <a:pos x="124" y="92"/>
              </a:cxn>
              <a:cxn ang="0">
                <a:pos x="176" y="92"/>
              </a:cxn>
              <a:cxn ang="0">
                <a:pos x="176" y="160"/>
              </a:cxn>
              <a:cxn ang="0">
                <a:pos x="100" y="80"/>
              </a:cxn>
              <a:cxn ang="0">
                <a:pos x="88" y="68"/>
              </a:cxn>
              <a:cxn ang="0">
                <a:pos x="88" y="44"/>
              </a:cxn>
              <a:cxn ang="0">
                <a:pos x="88" y="0"/>
              </a:cxn>
              <a:cxn ang="0">
                <a:pos x="176" y="80"/>
              </a:cxn>
              <a:cxn ang="0">
                <a:pos x="124" y="80"/>
              </a:cxn>
              <a:cxn ang="0">
                <a:pos x="100" y="80"/>
              </a:cxn>
            </a:cxnLst>
            <a:rect l="0" t="0" r="r" b="b"/>
            <a:pathLst>
              <a:path w="212" h="232">
                <a:moveTo>
                  <a:pt x="200" y="220"/>
                </a:moveTo>
                <a:cubicBezTo>
                  <a:pt x="188" y="220"/>
                  <a:pt x="188" y="220"/>
                  <a:pt x="188" y="220"/>
                </a:cubicBezTo>
                <a:cubicBezTo>
                  <a:pt x="164" y="220"/>
                  <a:pt x="164" y="220"/>
                  <a:pt x="164" y="220"/>
                </a:cubicBezTo>
                <a:cubicBezTo>
                  <a:pt x="152" y="220"/>
                  <a:pt x="152" y="220"/>
                  <a:pt x="152" y="220"/>
                </a:cubicBezTo>
                <a:cubicBezTo>
                  <a:pt x="145" y="220"/>
                  <a:pt x="140" y="215"/>
                  <a:pt x="140" y="208"/>
                </a:cubicBezTo>
                <a:cubicBezTo>
                  <a:pt x="140" y="201"/>
                  <a:pt x="145" y="196"/>
                  <a:pt x="152" y="196"/>
                </a:cubicBezTo>
                <a:cubicBezTo>
                  <a:pt x="160" y="196"/>
                  <a:pt x="160" y="196"/>
                  <a:pt x="160" y="196"/>
                </a:cubicBezTo>
                <a:cubicBezTo>
                  <a:pt x="164" y="196"/>
                  <a:pt x="164" y="196"/>
                  <a:pt x="164" y="196"/>
                </a:cubicBezTo>
                <a:cubicBezTo>
                  <a:pt x="188" y="196"/>
                  <a:pt x="188" y="196"/>
                  <a:pt x="188" y="196"/>
                </a:cubicBezTo>
                <a:cubicBezTo>
                  <a:pt x="200" y="196"/>
                  <a:pt x="200" y="196"/>
                  <a:pt x="200" y="196"/>
                </a:cubicBezTo>
                <a:cubicBezTo>
                  <a:pt x="207" y="196"/>
                  <a:pt x="212" y="201"/>
                  <a:pt x="212" y="208"/>
                </a:cubicBezTo>
                <a:cubicBezTo>
                  <a:pt x="212" y="215"/>
                  <a:pt x="207" y="220"/>
                  <a:pt x="200" y="220"/>
                </a:cubicBezTo>
                <a:moveTo>
                  <a:pt x="176" y="160"/>
                </a:moveTo>
                <a:cubicBezTo>
                  <a:pt x="176" y="184"/>
                  <a:pt x="176" y="184"/>
                  <a:pt x="176" y="184"/>
                </a:cubicBezTo>
                <a:cubicBezTo>
                  <a:pt x="152" y="184"/>
                  <a:pt x="152" y="184"/>
                  <a:pt x="152" y="184"/>
                </a:cubicBezTo>
                <a:cubicBezTo>
                  <a:pt x="139" y="184"/>
                  <a:pt x="128" y="195"/>
                  <a:pt x="128" y="208"/>
                </a:cubicBezTo>
                <a:cubicBezTo>
                  <a:pt x="128" y="221"/>
                  <a:pt x="139" y="232"/>
                  <a:pt x="152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76" y="44"/>
                  <a:pt x="76" y="44"/>
                  <a:pt x="76" y="44"/>
                </a:cubicBezTo>
                <a:cubicBezTo>
                  <a:pt x="76" y="68"/>
                  <a:pt x="76" y="68"/>
                  <a:pt x="76" y="68"/>
                </a:cubicBezTo>
                <a:cubicBezTo>
                  <a:pt x="76" y="81"/>
                  <a:pt x="87" y="92"/>
                  <a:pt x="100" y="92"/>
                </a:cubicBezTo>
                <a:cubicBezTo>
                  <a:pt x="124" y="92"/>
                  <a:pt x="124" y="92"/>
                  <a:pt x="124" y="92"/>
                </a:cubicBezTo>
                <a:cubicBezTo>
                  <a:pt x="176" y="92"/>
                  <a:pt x="176" y="92"/>
                  <a:pt x="176" y="92"/>
                </a:cubicBezTo>
                <a:lnTo>
                  <a:pt x="176" y="160"/>
                </a:lnTo>
                <a:close/>
                <a:moveTo>
                  <a:pt x="100" y="80"/>
                </a:moveTo>
                <a:cubicBezTo>
                  <a:pt x="93" y="80"/>
                  <a:pt x="88" y="75"/>
                  <a:pt x="88" y="68"/>
                </a:cubicBezTo>
                <a:cubicBezTo>
                  <a:pt x="88" y="44"/>
                  <a:pt x="88" y="44"/>
                  <a:pt x="88" y="44"/>
                </a:cubicBezTo>
                <a:cubicBezTo>
                  <a:pt x="88" y="0"/>
                  <a:pt x="88" y="0"/>
                  <a:pt x="88" y="0"/>
                </a:cubicBezTo>
                <a:cubicBezTo>
                  <a:pt x="176" y="80"/>
                  <a:pt x="176" y="80"/>
                  <a:pt x="176" y="80"/>
                </a:cubicBezTo>
                <a:cubicBezTo>
                  <a:pt x="124" y="80"/>
                  <a:pt x="124" y="80"/>
                  <a:pt x="124" y="80"/>
                </a:cubicBezTo>
                <a:lnTo>
                  <a:pt x="100" y="80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46" name="Freeform 62">
            <a:extLst>
              <a:ext uri="{FF2B5EF4-FFF2-40B4-BE49-F238E27FC236}">
                <a16:creationId xmlns:a16="http://schemas.microsoft.com/office/drawing/2014/main" id="{97848DB2-9F48-CCA6-309E-5A0E995BBC99}"/>
              </a:ext>
            </a:extLst>
          </p:cNvPr>
          <p:cNvSpPr>
            <a:spLocks noEditPoints="1"/>
          </p:cNvSpPr>
          <p:nvPr/>
        </p:nvSpPr>
        <p:spPr bwMode="auto">
          <a:xfrm>
            <a:off x="3657092" y="2823980"/>
            <a:ext cx="339722" cy="388934"/>
          </a:xfrm>
          <a:custGeom>
            <a:avLst/>
            <a:gdLst/>
            <a:ahLst/>
            <a:cxnLst>
              <a:cxn ang="0">
                <a:pos x="200" y="220"/>
              </a:cxn>
              <a:cxn ang="0">
                <a:pos x="188" y="220"/>
              </a:cxn>
              <a:cxn ang="0">
                <a:pos x="188" y="232"/>
              </a:cxn>
              <a:cxn ang="0">
                <a:pos x="176" y="244"/>
              </a:cxn>
              <a:cxn ang="0">
                <a:pos x="164" y="232"/>
              </a:cxn>
              <a:cxn ang="0">
                <a:pos x="164" y="220"/>
              </a:cxn>
              <a:cxn ang="0">
                <a:pos x="152" y="220"/>
              </a:cxn>
              <a:cxn ang="0">
                <a:pos x="140" y="208"/>
              </a:cxn>
              <a:cxn ang="0">
                <a:pos x="152" y="196"/>
              </a:cxn>
              <a:cxn ang="0">
                <a:pos x="164" y="196"/>
              </a:cxn>
              <a:cxn ang="0">
                <a:pos x="164" y="184"/>
              </a:cxn>
              <a:cxn ang="0">
                <a:pos x="176" y="172"/>
              </a:cxn>
              <a:cxn ang="0">
                <a:pos x="188" y="184"/>
              </a:cxn>
              <a:cxn ang="0">
                <a:pos x="188" y="196"/>
              </a:cxn>
              <a:cxn ang="0">
                <a:pos x="200" y="196"/>
              </a:cxn>
              <a:cxn ang="0">
                <a:pos x="212" y="208"/>
              </a:cxn>
              <a:cxn ang="0">
                <a:pos x="200" y="220"/>
              </a:cxn>
              <a:cxn ang="0">
                <a:pos x="152" y="184"/>
              </a:cxn>
              <a:cxn ang="0">
                <a:pos x="128" y="208"/>
              </a:cxn>
              <a:cxn ang="0">
                <a:pos x="152" y="232"/>
              </a:cxn>
              <a:cxn ang="0">
                <a:pos x="12" y="232"/>
              </a:cxn>
              <a:cxn ang="0">
                <a:pos x="0" y="220"/>
              </a:cxn>
              <a:cxn ang="0">
                <a:pos x="0" y="12"/>
              </a:cxn>
              <a:cxn ang="0">
                <a:pos x="12" y="0"/>
              </a:cxn>
              <a:cxn ang="0">
                <a:pos x="40" y="0"/>
              </a:cxn>
              <a:cxn ang="0">
                <a:pos x="40" y="0"/>
              </a:cxn>
              <a:cxn ang="0">
                <a:pos x="76" y="0"/>
              </a:cxn>
              <a:cxn ang="0">
                <a:pos x="76" y="44"/>
              </a:cxn>
              <a:cxn ang="0">
                <a:pos x="76" y="68"/>
              </a:cxn>
              <a:cxn ang="0">
                <a:pos x="100" y="92"/>
              </a:cxn>
              <a:cxn ang="0">
                <a:pos x="124" y="92"/>
              </a:cxn>
              <a:cxn ang="0">
                <a:pos x="176" y="92"/>
              </a:cxn>
              <a:cxn ang="0">
                <a:pos x="176" y="160"/>
              </a:cxn>
              <a:cxn ang="0">
                <a:pos x="152" y="184"/>
              </a:cxn>
              <a:cxn ang="0">
                <a:pos x="100" y="80"/>
              </a:cxn>
              <a:cxn ang="0">
                <a:pos x="88" y="68"/>
              </a:cxn>
              <a:cxn ang="0">
                <a:pos x="88" y="44"/>
              </a:cxn>
              <a:cxn ang="0">
                <a:pos x="88" y="0"/>
              </a:cxn>
              <a:cxn ang="0">
                <a:pos x="176" y="80"/>
              </a:cxn>
              <a:cxn ang="0">
                <a:pos x="124" y="80"/>
              </a:cxn>
              <a:cxn ang="0">
                <a:pos x="100" y="80"/>
              </a:cxn>
            </a:cxnLst>
            <a:rect l="0" t="0" r="r" b="b"/>
            <a:pathLst>
              <a:path w="212" h="244">
                <a:moveTo>
                  <a:pt x="200" y="220"/>
                </a:moveTo>
                <a:cubicBezTo>
                  <a:pt x="188" y="220"/>
                  <a:pt x="188" y="220"/>
                  <a:pt x="188" y="220"/>
                </a:cubicBezTo>
                <a:cubicBezTo>
                  <a:pt x="188" y="232"/>
                  <a:pt x="188" y="232"/>
                  <a:pt x="188" y="232"/>
                </a:cubicBezTo>
                <a:cubicBezTo>
                  <a:pt x="188" y="239"/>
                  <a:pt x="183" y="244"/>
                  <a:pt x="176" y="244"/>
                </a:cubicBezTo>
                <a:cubicBezTo>
                  <a:pt x="169" y="244"/>
                  <a:pt x="164" y="239"/>
                  <a:pt x="164" y="232"/>
                </a:cubicBezTo>
                <a:cubicBezTo>
                  <a:pt x="164" y="220"/>
                  <a:pt x="164" y="220"/>
                  <a:pt x="164" y="220"/>
                </a:cubicBezTo>
                <a:cubicBezTo>
                  <a:pt x="152" y="220"/>
                  <a:pt x="152" y="220"/>
                  <a:pt x="152" y="220"/>
                </a:cubicBezTo>
                <a:cubicBezTo>
                  <a:pt x="145" y="220"/>
                  <a:pt x="140" y="215"/>
                  <a:pt x="140" y="208"/>
                </a:cubicBezTo>
                <a:cubicBezTo>
                  <a:pt x="140" y="201"/>
                  <a:pt x="145" y="196"/>
                  <a:pt x="152" y="196"/>
                </a:cubicBezTo>
                <a:cubicBezTo>
                  <a:pt x="164" y="196"/>
                  <a:pt x="164" y="196"/>
                  <a:pt x="164" y="196"/>
                </a:cubicBezTo>
                <a:cubicBezTo>
                  <a:pt x="164" y="184"/>
                  <a:pt x="164" y="184"/>
                  <a:pt x="164" y="184"/>
                </a:cubicBezTo>
                <a:cubicBezTo>
                  <a:pt x="164" y="177"/>
                  <a:pt x="169" y="172"/>
                  <a:pt x="176" y="172"/>
                </a:cubicBezTo>
                <a:cubicBezTo>
                  <a:pt x="183" y="172"/>
                  <a:pt x="188" y="177"/>
                  <a:pt x="188" y="184"/>
                </a:cubicBezTo>
                <a:cubicBezTo>
                  <a:pt x="188" y="196"/>
                  <a:pt x="188" y="196"/>
                  <a:pt x="188" y="196"/>
                </a:cubicBezTo>
                <a:cubicBezTo>
                  <a:pt x="200" y="196"/>
                  <a:pt x="200" y="196"/>
                  <a:pt x="200" y="196"/>
                </a:cubicBezTo>
                <a:cubicBezTo>
                  <a:pt x="207" y="196"/>
                  <a:pt x="212" y="201"/>
                  <a:pt x="212" y="208"/>
                </a:cubicBezTo>
                <a:cubicBezTo>
                  <a:pt x="212" y="215"/>
                  <a:pt x="207" y="220"/>
                  <a:pt x="200" y="220"/>
                </a:cubicBezTo>
                <a:moveTo>
                  <a:pt x="152" y="184"/>
                </a:moveTo>
                <a:cubicBezTo>
                  <a:pt x="139" y="184"/>
                  <a:pt x="128" y="195"/>
                  <a:pt x="128" y="208"/>
                </a:cubicBezTo>
                <a:cubicBezTo>
                  <a:pt x="128" y="221"/>
                  <a:pt x="139" y="232"/>
                  <a:pt x="152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76" y="44"/>
                  <a:pt x="76" y="44"/>
                  <a:pt x="76" y="44"/>
                </a:cubicBezTo>
                <a:cubicBezTo>
                  <a:pt x="76" y="68"/>
                  <a:pt x="76" y="68"/>
                  <a:pt x="76" y="68"/>
                </a:cubicBezTo>
                <a:cubicBezTo>
                  <a:pt x="76" y="81"/>
                  <a:pt x="87" y="92"/>
                  <a:pt x="100" y="92"/>
                </a:cubicBezTo>
                <a:cubicBezTo>
                  <a:pt x="124" y="92"/>
                  <a:pt x="124" y="92"/>
                  <a:pt x="124" y="92"/>
                </a:cubicBezTo>
                <a:cubicBezTo>
                  <a:pt x="176" y="92"/>
                  <a:pt x="176" y="92"/>
                  <a:pt x="176" y="92"/>
                </a:cubicBezTo>
                <a:cubicBezTo>
                  <a:pt x="176" y="160"/>
                  <a:pt x="176" y="160"/>
                  <a:pt x="176" y="160"/>
                </a:cubicBezTo>
                <a:cubicBezTo>
                  <a:pt x="163" y="160"/>
                  <a:pt x="152" y="171"/>
                  <a:pt x="152" y="184"/>
                </a:cubicBezTo>
                <a:moveTo>
                  <a:pt x="100" y="80"/>
                </a:moveTo>
                <a:cubicBezTo>
                  <a:pt x="93" y="80"/>
                  <a:pt x="88" y="75"/>
                  <a:pt x="88" y="68"/>
                </a:cubicBezTo>
                <a:cubicBezTo>
                  <a:pt x="88" y="44"/>
                  <a:pt x="88" y="44"/>
                  <a:pt x="88" y="44"/>
                </a:cubicBezTo>
                <a:cubicBezTo>
                  <a:pt x="88" y="0"/>
                  <a:pt x="88" y="0"/>
                  <a:pt x="88" y="0"/>
                </a:cubicBezTo>
                <a:cubicBezTo>
                  <a:pt x="176" y="80"/>
                  <a:pt x="176" y="80"/>
                  <a:pt x="176" y="80"/>
                </a:cubicBezTo>
                <a:cubicBezTo>
                  <a:pt x="124" y="80"/>
                  <a:pt x="124" y="80"/>
                  <a:pt x="124" y="80"/>
                </a:cubicBezTo>
                <a:lnTo>
                  <a:pt x="100" y="80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47" name="Freeform 63">
            <a:extLst>
              <a:ext uri="{FF2B5EF4-FFF2-40B4-BE49-F238E27FC236}">
                <a16:creationId xmlns:a16="http://schemas.microsoft.com/office/drawing/2014/main" id="{C81F66C6-95A1-0F51-57C7-74296A1244AD}"/>
              </a:ext>
            </a:extLst>
          </p:cNvPr>
          <p:cNvSpPr>
            <a:spLocks noEditPoints="1"/>
          </p:cNvSpPr>
          <p:nvPr/>
        </p:nvSpPr>
        <p:spPr bwMode="auto">
          <a:xfrm>
            <a:off x="2923674" y="2809692"/>
            <a:ext cx="319085" cy="409571"/>
          </a:xfrm>
          <a:custGeom>
            <a:avLst/>
            <a:gdLst/>
            <a:ahLst/>
            <a:cxnLst>
              <a:cxn ang="0">
                <a:pos x="188" y="232"/>
              </a:cxn>
              <a:cxn ang="0">
                <a:pos x="36" y="232"/>
              </a:cxn>
              <a:cxn ang="0">
                <a:pos x="24" y="220"/>
              </a:cxn>
              <a:cxn ang="0">
                <a:pos x="24" y="12"/>
              </a:cxn>
              <a:cxn ang="0">
                <a:pos x="36" y="0"/>
              </a:cxn>
              <a:cxn ang="0">
                <a:pos x="100" y="0"/>
              </a:cxn>
              <a:cxn ang="0">
                <a:pos x="100" y="44"/>
              </a:cxn>
              <a:cxn ang="0">
                <a:pos x="100" y="68"/>
              </a:cxn>
              <a:cxn ang="0">
                <a:pos x="124" y="92"/>
              </a:cxn>
              <a:cxn ang="0">
                <a:pos x="148" y="92"/>
              </a:cxn>
              <a:cxn ang="0">
                <a:pos x="200" y="92"/>
              </a:cxn>
              <a:cxn ang="0">
                <a:pos x="200" y="188"/>
              </a:cxn>
              <a:cxn ang="0">
                <a:pos x="200" y="220"/>
              </a:cxn>
              <a:cxn ang="0">
                <a:pos x="188" y="232"/>
              </a:cxn>
              <a:cxn ang="0">
                <a:pos x="124" y="80"/>
              </a:cxn>
              <a:cxn ang="0">
                <a:pos x="112" y="68"/>
              </a:cxn>
              <a:cxn ang="0">
                <a:pos x="112" y="44"/>
              </a:cxn>
              <a:cxn ang="0">
                <a:pos x="112" y="0"/>
              </a:cxn>
              <a:cxn ang="0">
                <a:pos x="200" y="80"/>
              </a:cxn>
              <a:cxn ang="0">
                <a:pos x="148" y="80"/>
              </a:cxn>
              <a:cxn ang="0">
                <a:pos x="124" y="80"/>
              </a:cxn>
              <a:cxn ang="0">
                <a:pos x="45" y="244"/>
              </a:cxn>
              <a:cxn ang="0">
                <a:pos x="56" y="244"/>
              </a:cxn>
              <a:cxn ang="0">
                <a:pos x="132" y="244"/>
              </a:cxn>
              <a:cxn ang="0">
                <a:pos x="152" y="244"/>
              </a:cxn>
              <a:cxn ang="0">
                <a:pos x="176" y="244"/>
              </a:cxn>
              <a:cxn ang="0">
                <a:pos x="164" y="256"/>
              </a:cxn>
              <a:cxn ang="0">
                <a:pos x="24" y="256"/>
              </a:cxn>
              <a:cxn ang="0">
                <a:pos x="0" y="232"/>
              </a:cxn>
              <a:cxn ang="0">
                <a:pos x="0" y="36"/>
              </a:cxn>
              <a:cxn ang="0">
                <a:pos x="12" y="24"/>
              </a:cxn>
              <a:cxn ang="0">
                <a:pos x="12" y="60"/>
              </a:cxn>
              <a:cxn ang="0">
                <a:pos x="12" y="200"/>
              </a:cxn>
              <a:cxn ang="0">
                <a:pos x="12" y="220"/>
              </a:cxn>
              <a:cxn ang="0">
                <a:pos x="36" y="244"/>
              </a:cxn>
              <a:cxn ang="0">
                <a:pos x="45" y="244"/>
              </a:cxn>
            </a:cxnLst>
            <a:rect l="0" t="0" r="r" b="b"/>
            <a:pathLst>
              <a:path w="200" h="256">
                <a:moveTo>
                  <a:pt x="188" y="232"/>
                </a:moveTo>
                <a:cubicBezTo>
                  <a:pt x="36" y="232"/>
                  <a:pt x="36" y="232"/>
                  <a:pt x="36" y="232"/>
                </a:cubicBezTo>
                <a:cubicBezTo>
                  <a:pt x="29" y="232"/>
                  <a:pt x="24" y="227"/>
                  <a:pt x="24" y="220"/>
                </a:cubicBezTo>
                <a:cubicBezTo>
                  <a:pt x="24" y="12"/>
                  <a:pt x="24" y="12"/>
                  <a:pt x="24" y="12"/>
                </a:cubicBezTo>
                <a:cubicBezTo>
                  <a:pt x="24" y="5"/>
                  <a:pt x="29" y="0"/>
                  <a:pt x="36" y="0"/>
                </a:cubicBezTo>
                <a:cubicBezTo>
                  <a:pt x="100" y="0"/>
                  <a:pt x="100" y="0"/>
                  <a:pt x="100" y="0"/>
                </a:cubicBezTo>
                <a:cubicBezTo>
                  <a:pt x="100" y="44"/>
                  <a:pt x="100" y="44"/>
                  <a:pt x="100" y="44"/>
                </a:cubicBezTo>
                <a:cubicBezTo>
                  <a:pt x="100" y="68"/>
                  <a:pt x="100" y="68"/>
                  <a:pt x="100" y="68"/>
                </a:cubicBezTo>
                <a:cubicBezTo>
                  <a:pt x="100" y="81"/>
                  <a:pt x="111" y="92"/>
                  <a:pt x="124" y="92"/>
                </a:cubicBezTo>
                <a:cubicBezTo>
                  <a:pt x="148" y="92"/>
                  <a:pt x="148" y="92"/>
                  <a:pt x="148" y="92"/>
                </a:cubicBezTo>
                <a:cubicBezTo>
                  <a:pt x="200" y="92"/>
                  <a:pt x="200" y="92"/>
                  <a:pt x="200" y="92"/>
                </a:cubicBezTo>
                <a:cubicBezTo>
                  <a:pt x="200" y="188"/>
                  <a:pt x="200" y="188"/>
                  <a:pt x="200" y="188"/>
                </a:cubicBezTo>
                <a:cubicBezTo>
                  <a:pt x="200" y="220"/>
                  <a:pt x="200" y="220"/>
                  <a:pt x="200" y="220"/>
                </a:cubicBezTo>
                <a:cubicBezTo>
                  <a:pt x="200" y="227"/>
                  <a:pt x="195" y="232"/>
                  <a:pt x="188" y="232"/>
                </a:cubicBezTo>
                <a:moveTo>
                  <a:pt x="124" y="80"/>
                </a:moveTo>
                <a:cubicBezTo>
                  <a:pt x="117" y="80"/>
                  <a:pt x="112" y="75"/>
                  <a:pt x="112" y="68"/>
                </a:cubicBezTo>
                <a:cubicBezTo>
                  <a:pt x="112" y="44"/>
                  <a:pt x="112" y="44"/>
                  <a:pt x="112" y="44"/>
                </a:cubicBezTo>
                <a:cubicBezTo>
                  <a:pt x="112" y="0"/>
                  <a:pt x="112" y="0"/>
                  <a:pt x="112" y="0"/>
                </a:cubicBezTo>
                <a:cubicBezTo>
                  <a:pt x="200" y="80"/>
                  <a:pt x="200" y="80"/>
                  <a:pt x="200" y="80"/>
                </a:cubicBezTo>
                <a:cubicBezTo>
                  <a:pt x="148" y="80"/>
                  <a:pt x="148" y="80"/>
                  <a:pt x="148" y="80"/>
                </a:cubicBezTo>
                <a:lnTo>
                  <a:pt x="124" y="80"/>
                </a:lnTo>
                <a:close/>
                <a:moveTo>
                  <a:pt x="45" y="244"/>
                </a:moveTo>
                <a:cubicBezTo>
                  <a:pt x="56" y="244"/>
                  <a:pt x="56" y="244"/>
                  <a:pt x="56" y="244"/>
                </a:cubicBezTo>
                <a:cubicBezTo>
                  <a:pt x="132" y="244"/>
                  <a:pt x="132" y="244"/>
                  <a:pt x="132" y="244"/>
                </a:cubicBezTo>
                <a:cubicBezTo>
                  <a:pt x="152" y="244"/>
                  <a:pt x="152" y="244"/>
                  <a:pt x="152" y="244"/>
                </a:cubicBezTo>
                <a:cubicBezTo>
                  <a:pt x="176" y="244"/>
                  <a:pt x="176" y="244"/>
                  <a:pt x="176" y="244"/>
                </a:cubicBezTo>
                <a:cubicBezTo>
                  <a:pt x="176" y="251"/>
                  <a:pt x="171" y="256"/>
                  <a:pt x="164" y="256"/>
                </a:cubicBezTo>
                <a:cubicBezTo>
                  <a:pt x="24" y="256"/>
                  <a:pt x="24" y="256"/>
                  <a:pt x="24" y="256"/>
                </a:cubicBezTo>
                <a:cubicBezTo>
                  <a:pt x="11" y="256"/>
                  <a:pt x="0" y="245"/>
                  <a:pt x="0" y="232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29"/>
                  <a:pt x="5" y="24"/>
                  <a:pt x="12" y="24"/>
                </a:cubicBezTo>
                <a:cubicBezTo>
                  <a:pt x="12" y="60"/>
                  <a:pt x="12" y="60"/>
                  <a:pt x="12" y="6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12" y="220"/>
                  <a:pt x="12" y="220"/>
                  <a:pt x="12" y="220"/>
                </a:cubicBezTo>
                <a:cubicBezTo>
                  <a:pt x="12" y="233"/>
                  <a:pt x="23" y="244"/>
                  <a:pt x="36" y="244"/>
                </a:cubicBezTo>
                <a:lnTo>
                  <a:pt x="45" y="244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0" name="Freeform 64">
            <a:extLst>
              <a:ext uri="{FF2B5EF4-FFF2-40B4-BE49-F238E27FC236}">
                <a16:creationId xmlns:a16="http://schemas.microsoft.com/office/drawing/2014/main" id="{B37963B0-12EA-39A4-0E12-CD4DDCEC91F4}"/>
              </a:ext>
            </a:extLst>
          </p:cNvPr>
          <p:cNvSpPr>
            <a:spLocks noEditPoints="1"/>
          </p:cNvSpPr>
          <p:nvPr/>
        </p:nvSpPr>
        <p:spPr bwMode="auto">
          <a:xfrm>
            <a:off x="2226769" y="2823980"/>
            <a:ext cx="280985" cy="369884"/>
          </a:xfrm>
          <a:custGeom>
            <a:avLst/>
            <a:gdLst/>
            <a:ahLst/>
            <a:cxnLst>
              <a:cxn ang="0">
                <a:pos x="164" y="232"/>
              </a:cxn>
              <a:cxn ang="0">
                <a:pos x="12" y="232"/>
              </a:cxn>
              <a:cxn ang="0">
                <a:pos x="0" y="220"/>
              </a:cxn>
              <a:cxn ang="0">
                <a:pos x="0" y="12"/>
              </a:cxn>
              <a:cxn ang="0">
                <a:pos x="12" y="0"/>
              </a:cxn>
              <a:cxn ang="0">
                <a:pos x="76" y="0"/>
              </a:cxn>
              <a:cxn ang="0">
                <a:pos x="76" y="44"/>
              </a:cxn>
              <a:cxn ang="0">
                <a:pos x="76" y="68"/>
              </a:cxn>
              <a:cxn ang="0">
                <a:pos x="100" y="92"/>
              </a:cxn>
              <a:cxn ang="0">
                <a:pos x="124" y="92"/>
              </a:cxn>
              <a:cxn ang="0">
                <a:pos x="176" y="92"/>
              </a:cxn>
              <a:cxn ang="0">
                <a:pos x="176" y="188"/>
              </a:cxn>
              <a:cxn ang="0">
                <a:pos x="176" y="220"/>
              </a:cxn>
              <a:cxn ang="0">
                <a:pos x="164" y="232"/>
              </a:cxn>
              <a:cxn ang="0">
                <a:pos x="100" y="80"/>
              </a:cxn>
              <a:cxn ang="0">
                <a:pos x="88" y="68"/>
              </a:cxn>
              <a:cxn ang="0">
                <a:pos x="88" y="44"/>
              </a:cxn>
              <a:cxn ang="0">
                <a:pos x="88" y="0"/>
              </a:cxn>
              <a:cxn ang="0">
                <a:pos x="176" y="80"/>
              </a:cxn>
              <a:cxn ang="0">
                <a:pos x="124" y="80"/>
              </a:cxn>
              <a:cxn ang="0">
                <a:pos x="100" y="80"/>
              </a:cxn>
            </a:cxnLst>
            <a:rect l="0" t="0" r="r" b="b"/>
            <a:pathLst>
              <a:path w="176" h="232">
                <a:moveTo>
                  <a:pt x="164" y="232"/>
                </a:move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76" y="44"/>
                  <a:pt x="76" y="44"/>
                  <a:pt x="76" y="44"/>
                </a:cubicBezTo>
                <a:cubicBezTo>
                  <a:pt x="76" y="68"/>
                  <a:pt x="76" y="68"/>
                  <a:pt x="76" y="68"/>
                </a:cubicBezTo>
                <a:cubicBezTo>
                  <a:pt x="76" y="81"/>
                  <a:pt x="87" y="92"/>
                  <a:pt x="100" y="92"/>
                </a:cubicBezTo>
                <a:cubicBezTo>
                  <a:pt x="124" y="92"/>
                  <a:pt x="124" y="92"/>
                  <a:pt x="124" y="92"/>
                </a:cubicBezTo>
                <a:cubicBezTo>
                  <a:pt x="176" y="92"/>
                  <a:pt x="176" y="92"/>
                  <a:pt x="176" y="92"/>
                </a:cubicBezTo>
                <a:cubicBezTo>
                  <a:pt x="176" y="188"/>
                  <a:pt x="176" y="188"/>
                  <a:pt x="176" y="188"/>
                </a:cubicBezTo>
                <a:cubicBezTo>
                  <a:pt x="176" y="220"/>
                  <a:pt x="176" y="220"/>
                  <a:pt x="176" y="220"/>
                </a:cubicBezTo>
                <a:cubicBezTo>
                  <a:pt x="176" y="227"/>
                  <a:pt x="171" y="232"/>
                  <a:pt x="164" y="232"/>
                </a:cubicBezTo>
                <a:moveTo>
                  <a:pt x="100" y="80"/>
                </a:moveTo>
                <a:cubicBezTo>
                  <a:pt x="93" y="80"/>
                  <a:pt x="88" y="75"/>
                  <a:pt x="88" y="68"/>
                </a:cubicBezTo>
                <a:cubicBezTo>
                  <a:pt x="88" y="44"/>
                  <a:pt x="88" y="44"/>
                  <a:pt x="88" y="44"/>
                </a:cubicBezTo>
                <a:cubicBezTo>
                  <a:pt x="88" y="0"/>
                  <a:pt x="88" y="0"/>
                  <a:pt x="88" y="0"/>
                </a:cubicBezTo>
                <a:cubicBezTo>
                  <a:pt x="176" y="80"/>
                  <a:pt x="176" y="80"/>
                  <a:pt x="176" y="80"/>
                </a:cubicBezTo>
                <a:cubicBezTo>
                  <a:pt x="124" y="80"/>
                  <a:pt x="124" y="80"/>
                  <a:pt x="124" y="80"/>
                </a:cubicBezTo>
                <a:lnTo>
                  <a:pt x="100" y="80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1" name="Freeform 65">
            <a:extLst>
              <a:ext uri="{FF2B5EF4-FFF2-40B4-BE49-F238E27FC236}">
                <a16:creationId xmlns:a16="http://schemas.microsoft.com/office/drawing/2014/main" id="{6DB1F07D-5A05-3B59-6441-DDD84718932C}"/>
              </a:ext>
            </a:extLst>
          </p:cNvPr>
          <p:cNvSpPr>
            <a:spLocks noEditPoints="1"/>
          </p:cNvSpPr>
          <p:nvPr/>
        </p:nvSpPr>
        <p:spPr bwMode="auto">
          <a:xfrm>
            <a:off x="10030842" y="2139774"/>
            <a:ext cx="409571" cy="363534"/>
          </a:xfrm>
          <a:custGeom>
            <a:avLst/>
            <a:gdLst/>
            <a:ahLst/>
            <a:cxnLst>
              <a:cxn ang="0">
                <a:pos x="244" y="144"/>
              </a:cxn>
              <a:cxn ang="0">
                <a:pos x="227" y="151"/>
              </a:cxn>
              <a:cxn ang="0">
                <a:pos x="220" y="158"/>
              </a:cxn>
              <a:cxn ang="0">
                <a:pos x="213" y="151"/>
              </a:cxn>
              <a:cxn ang="0">
                <a:pos x="196" y="144"/>
              </a:cxn>
              <a:cxn ang="0">
                <a:pos x="172" y="168"/>
              </a:cxn>
              <a:cxn ang="0">
                <a:pos x="179" y="185"/>
              </a:cxn>
              <a:cxn ang="0">
                <a:pos x="186" y="192"/>
              </a:cxn>
              <a:cxn ang="0">
                <a:pos x="179" y="199"/>
              </a:cxn>
              <a:cxn ang="0">
                <a:pos x="178" y="200"/>
              </a:cxn>
              <a:cxn ang="0">
                <a:pos x="176" y="200"/>
              </a:cxn>
              <a:cxn ang="0">
                <a:pos x="12" y="200"/>
              </a:cxn>
              <a:cxn ang="0">
                <a:pos x="0" y="188"/>
              </a:cxn>
              <a:cxn ang="0">
                <a:pos x="0" y="172"/>
              </a:cxn>
              <a:cxn ang="0">
                <a:pos x="0" y="152"/>
              </a:cxn>
              <a:cxn ang="0">
                <a:pos x="0" y="136"/>
              </a:cxn>
              <a:cxn ang="0">
                <a:pos x="0" y="116"/>
              </a:cxn>
              <a:cxn ang="0">
                <a:pos x="0" y="100"/>
              </a:cxn>
              <a:cxn ang="0">
                <a:pos x="0" y="60"/>
              </a:cxn>
              <a:cxn ang="0">
                <a:pos x="256" y="60"/>
              </a:cxn>
              <a:cxn ang="0">
                <a:pos x="256" y="100"/>
              </a:cxn>
              <a:cxn ang="0">
                <a:pos x="256" y="116"/>
              </a:cxn>
              <a:cxn ang="0">
                <a:pos x="256" y="136"/>
              </a:cxn>
              <a:cxn ang="0">
                <a:pos x="256" y="147"/>
              </a:cxn>
              <a:cxn ang="0">
                <a:pos x="244" y="144"/>
              </a:cxn>
              <a:cxn ang="0">
                <a:pos x="0" y="36"/>
              </a:cxn>
              <a:cxn ang="0">
                <a:pos x="0" y="28"/>
              </a:cxn>
              <a:cxn ang="0">
                <a:pos x="0" y="12"/>
              </a:cxn>
              <a:cxn ang="0">
                <a:pos x="12" y="0"/>
              </a:cxn>
              <a:cxn ang="0">
                <a:pos x="28" y="0"/>
              </a:cxn>
              <a:cxn ang="0">
                <a:pos x="36" y="0"/>
              </a:cxn>
              <a:cxn ang="0">
                <a:pos x="48" y="0"/>
              </a:cxn>
              <a:cxn ang="0">
                <a:pos x="72" y="0"/>
              </a:cxn>
              <a:cxn ang="0">
                <a:pos x="96" y="24"/>
              </a:cxn>
              <a:cxn ang="0">
                <a:pos x="244" y="24"/>
              </a:cxn>
              <a:cxn ang="0">
                <a:pos x="256" y="36"/>
              </a:cxn>
              <a:cxn ang="0">
                <a:pos x="256" y="48"/>
              </a:cxn>
              <a:cxn ang="0">
                <a:pos x="0" y="48"/>
              </a:cxn>
              <a:cxn ang="0">
                <a:pos x="0" y="36"/>
              </a:cxn>
              <a:cxn ang="0">
                <a:pos x="188" y="208"/>
              </a:cxn>
              <a:cxn ang="0">
                <a:pos x="203" y="192"/>
              </a:cxn>
              <a:cxn ang="0">
                <a:pos x="188" y="176"/>
              </a:cxn>
              <a:cxn ang="0">
                <a:pos x="184" y="168"/>
              </a:cxn>
              <a:cxn ang="0">
                <a:pos x="196" y="156"/>
              </a:cxn>
              <a:cxn ang="0">
                <a:pos x="204" y="160"/>
              </a:cxn>
              <a:cxn ang="0">
                <a:pos x="220" y="175"/>
              </a:cxn>
              <a:cxn ang="0">
                <a:pos x="236" y="160"/>
              </a:cxn>
              <a:cxn ang="0">
                <a:pos x="244" y="156"/>
              </a:cxn>
              <a:cxn ang="0">
                <a:pos x="256" y="168"/>
              </a:cxn>
              <a:cxn ang="0">
                <a:pos x="252" y="176"/>
              </a:cxn>
              <a:cxn ang="0">
                <a:pos x="237" y="192"/>
              </a:cxn>
              <a:cxn ang="0">
                <a:pos x="252" y="208"/>
              </a:cxn>
              <a:cxn ang="0">
                <a:pos x="256" y="216"/>
              </a:cxn>
              <a:cxn ang="0">
                <a:pos x="244" y="228"/>
              </a:cxn>
              <a:cxn ang="0">
                <a:pos x="236" y="224"/>
              </a:cxn>
              <a:cxn ang="0">
                <a:pos x="220" y="209"/>
              </a:cxn>
              <a:cxn ang="0">
                <a:pos x="204" y="224"/>
              </a:cxn>
              <a:cxn ang="0">
                <a:pos x="196" y="228"/>
              </a:cxn>
              <a:cxn ang="0">
                <a:pos x="184" y="216"/>
              </a:cxn>
              <a:cxn ang="0">
                <a:pos x="188" y="208"/>
              </a:cxn>
            </a:cxnLst>
            <a:rect l="0" t="0" r="r" b="b"/>
            <a:pathLst>
              <a:path w="256" h="228">
                <a:moveTo>
                  <a:pt x="244" y="144"/>
                </a:moveTo>
                <a:cubicBezTo>
                  <a:pt x="237" y="144"/>
                  <a:pt x="231" y="147"/>
                  <a:pt x="227" y="151"/>
                </a:cubicBezTo>
                <a:cubicBezTo>
                  <a:pt x="220" y="158"/>
                  <a:pt x="220" y="158"/>
                  <a:pt x="220" y="158"/>
                </a:cubicBezTo>
                <a:cubicBezTo>
                  <a:pt x="213" y="151"/>
                  <a:pt x="213" y="151"/>
                  <a:pt x="213" y="151"/>
                </a:cubicBezTo>
                <a:cubicBezTo>
                  <a:pt x="209" y="147"/>
                  <a:pt x="203" y="144"/>
                  <a:pt x="196" y="144"/>
                </a:cubicBezTo>
                <a:cubicBezTo>
                  <a:pt x="183" y="144"/>
                  <a:pt x="172" y="155"/>
                  <a:pt x="172" y="168"/>
                </a:cubicBezTo>
                <a:cubicBezTo>
                  <a:pt x="172" y="175"/>
                  <a:pt x="175" y="181"/>
                  <a:pt x="179" y="185"/>
                </a:cubicBezTo>
                <a:cubicBezTo>
                  <a:pt x="186" y="192"/>
                  <a:pt x="186" y="192"/>
                  <a:pt x="186" y="192"/>
                </a:cubicBezTo>
                <a:cubicBezTo>
                  <a:pt x="179" y="199"/>
                  <a:pt x="179" y="199"/>
                  <a:pt x="179" y="199"/>
                </a:cubicBezTo>
                <a:cubicBezTo>
                  <a:pt x="179" y="199"/>
                  <a:pt x="179" y="200"/>
                  <a:pt x="178" y="200"/>
                </a:cubicBezTo>
                <a:cubicBezTo>
                  <a:pt x="176" y="200"/>
                  <a:pt x="176" y="200"/>
                  <a:pt x="176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5" y="200"/>
                  <a:pt x="0" y="195"/>
                  <a:pt x="0" y="188"/>
                </a:cubicBezTo>
                <a:cubicBezTo>
                  <a:pt x="0" y="172"/>
                  <a:pt x="0" y="172"/>
                  <a:pt x="0" y="172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36"/>
                  <a:pt x="0" y="136"/>
                  <a:pt x="0" y="136"/>
                </a:cubicBezTo>
                <a:cubicBezTo>
                  <a:pt x="0" y="116"/>
                  <a:pt x="0" y="116"/>
                  <a:pt x="0" y="116"/>
                </a:cubicBezTo>
                <a:cubicBezTo>
                  <a:pt x="0" y="100"/>
                  <a:pt x="0" y="100"/>
                  <a:pt x="0" y="100"/>
                </a:cubicBezTo>
                <a:cubicBezTo>
                  <a:pt x="0" y="60"/>
                  <a:pt x="0" y="60"/>
                  <a:pt x="0" y="60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100"/>
                  <a:pt x="256" y="100"/>
                  <a:pt x="256" y="100"/>
                </a:cubicBezTo>
                <a:cubicBezTo>
                  <a:pt x="256" y="116"/>
                  <a:pt x="256" y="116"/>
                  <a:pt x="256" y="116"/>
                </a:cubicBezTo>
                <a:cubicBezTo>
                  <a:pt x="256" y="136"/>
                  <a:pt x="256" y="136"/>
                  <a:pt x="256" y="136"/>
                </a:cubicBezTo>
                <a:cubicBezTo>
                  <a:pt x="256" y="147"/>
                  <a:pt x="256" y="147"/>
                  <a:pt x="256" y="147"/>
                </a:cubicBezTo>
                <a:cubicBezTo>
                  <a:pt x="252" y="145"/>
                  <a:pt x="248" y="144"/>
                  <a:pt x="244" y="144"/>
                </a:cubicBezTo>
                <a:moveTo>
                  <a:pt x="0" y="36"/>
                </a:moveTo>
                <a:cubicBezTo>
                  <a:pt x="0" y="28"/>
                  <a:pt x="0" y="28"/>
                  <a:pt x="0" y="28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96" y="24"/>
                  <a:pt x="96" y="24"/>
                  <a:pt x="96" y="24"/>
                </a:cubicBezTo>
                <a:cubicBezTo>
                  <a:pt x="244" y="24"/>
                  <a:pt x="244" y="24"/>
                  <a:pt x="244" y="24"/>
                </a:cubicBezTo>
                <a:cubicBezTo>
                  <a:pt x="251" y="24"/>
                  <a:pt x="256" y="29"/>
                  <a:pt x="256" y="36"/>
                </a:cubicBezTo>
                <a:cubicBezTo>
                  <a:pt x="256" y="48"/>
                  <a:pt x="256" y="48"/>
                  <a:pt x="256" y="48"/>
                </a:cubicBezTo>
                <a:cubicBezTo>
                  <a:pt x="0" y="48"/>
                  <a:pt x="0" y="48"/>
                  <a:pt x="0" y="48"/>
                </a:cubicBezTo>
                <a:lnTo>
                  <a:pt x="0" y="36"/>
                </a:lnTo>
                <a:close/>
                <a:moveTo>
                  <a:pt x="188" y="208"/>
                </a:moveTo>
                <a:cubicBezTo>
                  <a:pt x="203" y="192"/>
                  <a:pt x="203" y="192"/>
                  <a:pt x="203" y="192"/>
                </a:cubicBezTo>
                <a:cubicBezTo>
                  <a:pt x="188" y="176"/>
                  <a:pt x="188" y="176"/>
                  <a:pt x="188" y="176"/>
                </a:cubicBezTo>
                <a:cubicBezTo>
                  <a:pt x="185" y="174"/>
                  <a:pt x="184" y="171"/>
                  <a:pt x="184" y="168"/>
                </a:cubicBezTo>
                <a:cubicBezTo>
                  <a:pt x="184" y="161"/>
                  <a:pt x="189" y="156"/>
                  <a:pt x="196" y="156"/>
                </a:cubicBezTo>
                <a:cubicBezTo>
                  <a:pt x="199" y="156"/>
                  <a:pt x="202" y="157"/>
                  <a:pt x="204" y="160"/>
                </a:cubicBezTo>
                <a:cubicBezTo>
                  <a:pt x="220" y="175"/>
                  <a:pt x="220" y="175"/>
                  <a:pt x="220" y="175"/>
                </a:cubicBezTo>
                <a:cubicBezTo>
                  <a:pt x="236" y="160"/>
                  <a:pt x="236" y="160"/>
                  <a:pt x="236" y="160"/>
                </a:cubicBezTo>
                <a:cubicBezTo>
                  <a:pt x="238" y="157"/>
                  <a:pt x="241" y="156"/>
                  <a:pt x="244" y="156"/>
                </a:cubicBezTo>
                <a:cubicBezTo>
                  <a:pt x="251" y="156"/>
                  <a:pt x="256" y="161"/>
                  <a:pt x="256" y="168"/>
                </a:cubicBezTo>
                <a:cubicBezTo>
                  <a:pt x="256" y="171"/>
                  <a:pt x="255" y="174"/>
                  <a:pt x="252" y="176"/>
                </a:cubicBezTo>
                <a:cubicBezTo>
                  <a:pt x="237" y="192"/>
                  <a:pt x="237" y="192"/>
                  <a:pt x="237" y="192"/>
                </a:cubicBezTo>
                <a:cubicBezTo>
                  <a:pt x="252" y="208"/>
                  <a:pt x="252" y="208"/>
                  <a:pt x="252" y="208"/>
                </a:cubicBezTo>
                <a:cubicBezTo>
                  <a:pt x="255" y="210"/>
                  <a:pt x="256" y="213"/>
                  <a:pt x="256" y="216"/>
                </a:cubicBezTo>
                <a:cubicBezTo>
                  <a:pt x="256" y="223"/>
                  <a:pt x="251" y="228"/>
                  <a:pt x="244" y="228"/>
                </a:cubicBezTo>
                <a:cubicBezTo>
                  <a:pt x="241" y="228"/>
                  <a:pt x="238" y="227"/>
                  <a:pt x="236" y="224"/>
                </a:cubicBezTo>
                <a:cubicBezTo>
                  <a:pt x="220" y="209"/>
                  <a:pt x="220" y="209"/>
                  <a:pt x="220" y="209"/>
                </a:cubicBezTo>
                <a:cubicBezTo>
                  <a:pt x="204" y="224"/>
                  <a:pt x="204" y="224"/>
                  <a:pt x="204" y="224"/>
                </a:cubicBezTo>
                <a:cubicBezTo>
                  <a:pt x="202" y="227"/>
                  <a:pt x="199" y="228"/>
                  <a:pt x="196" y="228"/>
                </a:cubicBezTo>
                <a:cubicBezTo>
                  <a:pt x="189" y="228"/>
                  <a:pt x="184" y="223"/>
                  <a:pt x="184" y="216"/>
                </a:cubicBezTo>
                <a:cubicBezTo>
                  <a:pt x="184" y="213"/>
                  <a:pt x="185" y="210"/>
                  <a:pt x="188" y="208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2" name="Freeform 66">
            <a:extLst>
              <a:ext uri="{FF2B5EF4-FFF2-40B4-BE49-F238E27FC236}">
                <a16:creationId xmlns:a16="http://schemas.microsoft.com/office/drawing/2014/main" id="{988A9E4E-FDC3-D245-5020-7487DA13BB0F}"/>
              </a:ext>
            </a:extLst>
          </p:cNvPr>
          <p:cNvSpPr>
            <a:spLocks noEditPoints="1"/>
          </p:cNvSpPr>
          <p:nvPr/>
        </p:nvSpPr>
        <p:spPr bwMode="auto">
          <a:xfrm>
            <a:off x="9316473" y="2139773"/>
            <a:ext cx="407984" cy="350835"/>
          </a:xfrm>
          <a:custGeom>
            <a:avLst/>
            <a:gdLst/>
            <a:ahLst/>
            <a:cxnLst>
              <a:cxn ang="0">
                <a:pos x="244" y="152"/>
              </a:cxn>
              <a:cxn ang="0">
                <a:pos x="227" y="159"/>
              </a:cxn>
              <a:cxn ang="0">
                <a:pos x="212" y="174"/>
              </a:cxn>
              <a:cxn ang="0">
                <a:pos x="196" y="168"/>
              </a:cxn>
              <a:cxn ang="0">
                <a:pos x="172" y="192"/>
              </a:cxn>
              <a:cxn ang="0">
                <a:pos x="173" y="200"/>
              </a:cxn>
              <a:cxn ang="0">
                <a:pos x="12" y="200"/>
              </a:cxn>
              <a:cxn ang="0">
                <a:pos x="0" y="188"/>
              </a:cxn>
              <a:cxn ang="0">
                <a:pos x="0" y="172"/>
              </a:cxn>
              <a:cxn ang="0">
                <a:pos x="0" y="152"/>
              </a:cxn>
              <a:cxn ang="0">
                <a:pos x="0" y="136"/>
              </a:cxn>
              <a:cxn ang="0">
                <a:pos x="0" y="116"/>
              </a:cxn>
              <a:cxn ang="0">
                <a:pos x="0" y="100"/>
              </a:cxn>
              <a:cxn ang="0">
                <a:pos x="0" y="60"/>
              </a:cxn>
              <a:cxn ang="0">
                <a:pos x="256" y="60"/>
              </a:cxn>
              <a:cxn ang="0">
                <a:pos x="256" y="100"/>
              </a:cxn>
              <a:cxn ang="0">
                <a:pos x="256" y="116"/>
              </a:cxn>
              <a:cxn ang="0">
                <a:pos x="256" y="136"/>
              </a:cxn>
              <a:cxn ang="0">
                <a:pos x="256" y="152"/>
              </a:cxn>
              <a:cxn ang="0">
                <a:pos x="256" y="155"/>
              </a:cxn>
              <a:cxn ang="0">
                <a:pos x="244" y="152"/>
              </a:cxn>
              <a:cxn ang="0">
                <a:pos x="0" y="36"/>
              </a:cxn>
              <a:cxn ang="0">
                <a:pos x="0" y="28"/>
              </a:cxn>
              <a:cxn ang="0">
                <a:pos x="0" y="12"/>
              </a:cxn>
              <a:cxn ang="0">
                <a:pos x="12" y="0"/>
              </a:cxn>
              <a:cxn ang="0">
                <a:pos x="28" y="0"/>
              </a:cxn>
              <a:cxn ang="0">
                <a:pos x="36" y="0"/>
              </a:cxn>
              <a:cxn ang="0">
                <a:pos x="48" y="0"/>
              </a:cxn>
              <a:cxn ang="0">
                <a:pos x="72" y="0"/>
              </a:cxn>
              <a:cxn ang="0">
                <a:pos x="96" y="24"/>
              </a:cxn>
              <a:cxn ang="0">
                <a:pos x="244" y="24"/>
              </a:cxn>
              <a:cxn ang="0">
                <a:pos x="256" y="36"/>
              </a:cxn>
              <a:cxn ang="0">
                <a:pos x="256" y="48"/>
              </a:cxn>
              <a:cxn ang="0">
                <a:pos x="0" y="48"/>
              </a:cxn>
              <a:cxn ang="0">
                <a:pos x="0" y="36"/>
              </a:cxn>
              <a:cxn ang="0">
                <a:pos x="196" y="180"/>
              </a:cxn>
              <a:cxn ang="0">
                <a:pos x="204" y="184"/>
              </a:cxn>
              <a:cxn ang="0">
                <a:pos x="212" y="191"/>
              </a:cxn>
              <a:cxn ang="0">
                <a:pos x="236" y="168"/>
              </a:cxn>
              <a:cxn ang="0">
                <a:pos x="244" y="164"/>
              </a:cxn>
              <a:cxn ang="0">
                <a:pos x="256" y="176"/>
              </a:cxn>
              <a:cxn ang="0">
                <a:pos x="252" y="184"/>
              </a:cxn>
              <a:cxn ang="0">
                <a:pos x="220" y="216"/>
              </a:cxn>
              <a:cxn ang="0">
                <a:pos x="212" y="220"/>
              </a:cxn>
              <a:cxn ang="0">
                <a:pos x="204" y="216"/>
              </a:cxn>
              <a:cxn ang="0">
                <a:pos x="188" y="200"/>
              </a:cxn>
              <a:cxn ang="0">
                <a:pos x="184" y="192"/>
              </a:cxn>
              <a:cxn ang="0">
                <a:pos x="196" y="180"/>
              </a:cxn>
            </a:cxnLst>
            <a:rect l="0" t="0" r="r" b="b"/>
            <a:pathLst>
              <a:path w="256" h="220">
                <a:moveTo>
                  <a:pt x="244" y="152"/>
                </a:moveTo>
                <a:cubicBezTo>
                  <a:pt x="237" y="152"/>
                  <a:pt x="231" y="155"/>
                  <a:pt x="227" y="159"/>
                </a:cubicBezTo>
                <a:cubicBezTo>
                  <a:pt x="212" y="174"/>
                  <a:pt x="212" y="174"/>
                  <a:pt x="212" y="174"/>
                </a:cubicBezTo>
                <a:cubicBezTo>
                  <a:pt x="208" y="170"/>
                  <a:pt x="202" y="168"/>
                  <a:pt x="196" y="168"/>
                </a:cubicBezTo>
                <a:cubicBezTo>
                  <a:pt x="183" y="168"/>
                  <a:pt x="172" y="179"/>
                  <a:pt x="172" y="192"/>
                </a:cubicBezTo>
                <a:cubicBezTo>
                  <a:pt x="172" y="195"/>
                  <a:pt x="173" y="197"/>
                  <a:pt x="173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5" y="200"/>
                  <a:pt x="0" y="195"/>
                  <a:pt x="0" y="188"/>
                </a:cubicBezTo>
                <a:cubicBezTo>
                  <a:pt x="0" y="172"/>
                  <a:pt x="0" y="172"/>
                  <a:pt x="0" y="172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36"/>
                  <a:pt x="0" y="136"/>
                  <a:pt x="0" y="136"/>
                </a:cubicBezTo>
                <a:cubicBezTo>
                  <a:pt x="0" y="116"/>
                  <a:pt x="0" y="116"/>
                  <a:pt x="0" y="116"/>
                </a:cubicBezTo>
                <a:cubicBezTo>
                  <a:pt x="0" y="100"/>
                  <a:pt x="0" y="100"/>
                  <a:pt x="0" y="100"/>
                </a:cubicBezTo>
                <a:cubicBezTo>
                  <a:pt x="0" y="60"/>
                  <a:pt x="0" y="60"/>
                  <a:pt x="0" y="60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100"/>
                  <a:pt x="256" y="100"/>
                  <a:pt x="256" y="100"/>
                </a:cubicBezTo>
                <a:cubicBezTo>
                  <a:pt x="256" y="116"/>
                  <a:pt x="256" y="116"/>
                  <a:pt x="256" y="116"/>
                </a:cubicBezTo>
                <a:cubicBezTo>
                  <a:pt x="256" y="136"/>
                  <a:pt x="256" y="136"/>
                  <a:pt x="256" y="136"/>
                </a:cubicBezTo>
                <a:cubicBezTo>
                  <a:pt x="256" y="152"/>
                  <a:pt x="256" y="152"/>
                  <a:pt x="256" y="152"/>
                </a:cubicBezTo>
                <a:cubicBezTo>
                  <a:pt x="256" y="155"/>
                  <a:pt x="256" y="155"/>
                  <a:pt x="256" y="155"/>
                </a:cubicBezTo>
                <a:cubicBezTo>
                  <a:pt x="252" y="153"/>
                  <a:pt x="248" y="152"/>
                  <a:pt x="244" y="152"/>
                </a:cubicBezTo>
                <a:moveTo>
                  <a:pt x="0" y="36"/>
                </a:moveTo>
                <a:cubicBezTo>
                  <a:pt x="0" y="28"/>
                  <a:pt x="0" y="28"/>
                  <a:pt x="0" y="28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96" y="24"/>
                  <a:pt x="96" y="24"/>
                  <a:pt x="96" y="24"/>
                </a:cubicBezTo>
                <a:cubicBezTo>
                  <a:pt x="244" y="24"/>
                  <a:pt x="244" y="24"/>
                  <a:pt x="244" y="24"/>
                </a:cubicBezTo>
                <a:cubicBezTo>
                  <a:pt x="251" y="24"/>
                  <a:pt x="256" y="29"/>
                  <a:pt x="256" y="36"/>
                </a:cubicBezTo>
                <a:cubicBezTo>
                  <a:pt x="256" y="48"/>
                  <a:pt x="256" y="48"/>
                  <a:pt x="256" y="48"/>
                </a:cubicBezTo>
                <a:cubicBezTo>
                  <a:pt x="0" y="48"/>
                  <a:pt x="0" y="48"/>
                  <a:pt x="0" y="48"/>
                </a:cubicBezTo>
                <a:lnTo>
                  <a:pt x="0" y="36"/>
                </a:lnTo>
                <a:close/>
                <a:moveTo>
                  <a:pt x="196" y="180"/>
                </a:moveTo>
                <a:cubicBezTo>
                  <a:pt x="199" y="180"/>
                  <a:pt x="202" y="181"/>
                  <a:pt x="204" y="184"/>
                </a:cubicBezTo>
                <a:cubicBezTo>
                  <a:pt x="212" y="191"/>
                  <a:pt x="212" y="191"/>
                  <a:pt x="212" y="191"/>
                </a:cubicBezTo>
                <a:cubicBezTo>
                  <a:pt x="236" y="168"/>
                  <a:pt x="236" y="168"/>
                  <a:pt x="236" y="168"/>
                </a:cubicBezTo>
                <a:cubicBezTo>
                  <a:pt x="238" y="165"/>
                  <a:pt x="241" y="164"/>
                  <a:pt x="244" y="164"/>
                </a:cubicBezTo>
                <a:cubicBezTo>
                  <a:pt x="251" y="164"/>
                  <a:pt x="256" y="169"/>
                  <a:pt x="256" y="176"/>
                </a:cubicBezTo>
                <a:cubicBezTo>
                  <a:pt x="256" y="179"/>
                  <a:pt x="255" y="182"/>
                  <a:pt x="252" y="184"/>
                </a:cubicBezTo>
                <a:cubicBezTo>
                  <a:pt x="220" y="216"/>
                  <a:pt x="220" y="216"/>
                  <a:pt x="220" y="216"/>
                </a:cubicBezTo>
                <a:cubicBezTo>
                  <a:pt x="218" y="219"/>
                  <a:pt x="215" y="220"/>
                  <a:pt x="212" y="220"/>
                </a:cubicBezTo>
                <a:cubicBezTo>
                  <a:pt x="209" y="220"/>
                  <a:pt x="206" y="219"/>
                  <a:pt x="204" y="216"/>
                </a:cubicBezTo>
                <a:cubicBezTo>
                  <a:pt x="188" y="200"/>
                  <a:pt x="188" y="200"/>
                  <a:pt x="188" y="200"/>
                </a:cubicBezTo>
                <a:cubicBezTo>
                  <a:pt x="185" y="198"/>
                  <a:pt x="184" y="195"/>
                  <a:pt x="184" y="192"/>
                </a:cubicBezTo>
                <a:cubicBezTo>
                  <a:pt x="184" y="185"/>
                  <a:pt x="189" y="180"/>
                  <a:pt x="196" y="18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3" name="Freeform 67">
            <a:extLst>
              <a:ext uri="{FF2B5EF4-FFF2-40B4-BE49-F238E27FC236}">
                <a16:creationId xmlns:a16="http://schemas.microsoft.com/office/drawing/2014/main" id="{28BF16A3-09FA-EE5B-EFB1-AC4B90A3ADF2}"/>
              </a:ext>
            </a:extLst>
          </p:cNvPr>
          <p:cNvSpPr>
            <a:spLocks noEditPoints="1"/>
          </p:cNvSpPr>
          <p:nvPr/>
        </p:nvSpPr>
        <p:spPr bwMode="auto">
          <a:xfrm>
            <a:off x="8600517" y="2139773"/>
            <a:ext cx="409571" cy="325435"/>
          </a:xfrm>
          <a:custGeom>
            <a:avLst/>
            <a:gdLst/>
            <a:ahLst/>
            <a:cxnLst>
              <a:cxn ang="0">
                <a:pos x="240" y="168"/>
              </a:cxn>
              <a:cxn ang="0">
                <a:pos x="192" y="168"/>
              </a:cxn>
              <a:cxn ang="0">
                <a:pos x="168" y="192"/>
              </a:cxn>
              <a:cxn ang="0">
                <a:pos x="169" y="200"/>
              </a:cxn>
              <a:cxn ang="0">
                <a:pos x="12" y="200"/>
              </a:cxn>
              <a:cxn ang="0">
                <a:pos x="0" y="188"/>
              </a:cxn>
              <a:cxn ang="0">
                <a:pos x="0" y="172"/>
              </a:cxn>
              <a:cxn ang="0">
                <a:pos x="0" y="152"/>
              </a:cxn>
              <a:cxn ang="0">
                <a:pos x="0" y="136"/>
              </a:cxn>
              <a:cxn ang="0">
                <a:pos x="0" y="116"/>
              </a:cxn>
              <a:cxn ang="0">
                <a:pos x="0" y="100"/>
              </a:cxn>
              <a:cxn ang="0">
                <a:pos x="0" y="60"/>
              </a:cxn>
              <a:cxn ang="0">
                <a:pos x="256" y="60"/>
              </a:cxn>
              <a:cxn ang="0">
                <a:pos x="256" y="100"/>
              </a:cxn>
              <a:cxn ang="0">
                <a:pos x="256" y="116"/>
              </a:cxn>
              <a:cxn ang="0">
                <a:pos x="256" y="136"/>
              </a:cxn>
              <a:cxn ang="0">
                <a:pos x="256" y="152"/>
              </a:cxn>
              <a:cxn ang="0">
                <a:pos x="256" y="172"/>
              </a:cxn>
              <a:cxn ang="0">
                <a:pos x="256" y="174"/>
              </a:cxn>
              <a:cxn ang="0">
                <a:pos x="240" y="168"/>
              </a:cxn>
              <a:cxn ang="0">
                <a:pos x="0" y="36"/>
              </a:cxn>
              <a:cxn ang="0">
                <a:pos x="0" y="28"/>
              </a:cxn>
              <a:cxn ang="0">
                <a:pos x="0" y="12"/>
              </a:cxn>
              <a:cxn ang="0">
                <a:pos x="12" y="0"/>
              </a:cxn>
              <a:cxn ang="0">
                <a:pos x="28" y="0"/>
              </a:cxn>
              <a:cxn ang="0">
                <a:pos x="36" y="0"/>
              </a:cxn>
              <a:cxn ang="0">
                <a:pos x="48" y="0"/>
              </a:cxn>
              <a:cxn ang="0">
                <a:pos x="72" y="0"/>
              </a:cxn>
              <a:cxn ang="0">
                <a:pos x="96" y="24"/>
              </a:cxn>
              <a:cxn ang="0">
                <a:pos x="244" y="24"/>
              </a:cxn>
              <a:cxn ang="0">
                <a:pos x="256" y="36"/>
              </a:cxn>
              <a:cxn ang="0">
                <a:pos x="256" y="48"/>
              </a:cxn>
              <a:cxn ang="0">
                <a:pos x="0" y="48"/>
              </a:cxn>
              <a:cxn ang="0">
                <a:pos x="0" y="36"/>
              </a:cxn>
              <a:cxn ang="0">
                <a:pos x="192" y="180"/>
              </a:cxn>
              <a:cxn ang="0">
                <a:pos x="240" y="180"/>
              </a:cxn>
              <a:cxn ang="0">
                <a:pos x="252" y="192"/>
              </a:cxn>
              <a:cxn ang="0">
                <a:pos x="240" y="204"/>
              </a:cxn>
              <a:cxn ang="0">
                <a:pos x="192" y="204"/>
              </a:cxn>
              <a:cxn ang="0">
                <a:pos x="180" y="192"/>
              </a:cxn>
              <a:cxn ang="0">
                <a:pos x="192" y="180"/>
              </a:cxn>
            </a:cxnLst>
            <a:rect l="0" t="0" r="r" b="b"/>
            <a:pathLst>
              <a:path w="256" h="204">
                <a:moveTo>
                  <a:pt x="240" y="168"/>
                </a:moveTo>
                <a:cubicBezTo>
                  <a:pt x="192" y="168"/>
                  <a:pt x="192" y="168"/>
                  <a:pt x="192" y="168"/>
                </a:cubicBezTo>
                <a:cubicBezTo>
                  <a:pt x="179" y="168"/>
                  <a:pt x="168" y="179"/>
                  <a:pt x="168" y="192"/>
                </a:cubicBezTo>
                <a:cubicBezTo>
                  <a:pt x="168" y="195"/>
                  <a:pt x="169" y="197"/>
                  <a:pt x="169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5" y="200"/>
                  <a:pt x="0" y="195"/>
                  <a:pt x="0" y="188"/>
                </a:cubicBezTo>
                <a:cubicBezTo>
                  <a:pt x="0" y="172"/>
                  <a:pt x="0" y="172"/>
                  <a:pt x="0" y="172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36"/>
                  <a:pt x="0" y="136"/>
                  <a:pt x="0" y="136"/>
                </a:cubicBezTo>
                <a:cubicBezTo>
                  <a:pt x="0" y="116"/>
                  <a:pt x="0" y="116"/>
                  <a:pt x="0" y="116"/>
                </a:cubicBezTo>
                <a:cubicBezTo>
                  <a:pt x="0" y="100"/>
                  <a:pt x="0" y="100"/>
                  <a:pt x="0" y="100"/>
                </a:cubicBezTo>
                <a:cubicBezTo>
                  <a:pt x="0" y="60"/>
                  <a:pt x="0" y="60"/>
                  <a:pt x="0" y="60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100"/>
                  <a:pt x="256" y="100"/>
                  <a:pt x="256" y="100"/>
                </a:cubicBezTo>
                <a:cubicBezTo>
                  <a:pt x="256" y="116"/>
                  <a:pt x="256" y="116"/>
                  <a:pt x="256" y="116"/>
                </a:cubicBezTo>
                <a:cubicBezTo>
                  <a:pt x="256" y="136"/>
                  <a:pt x="256" y="136"/>
                  <a:pt x="256" y="136"/>
                </a:cubicBezTo>
                <a:cubicBezTo>
                  <a:pt x="256" y="152"/>
                  <a:pt x="256" y="152"/>
                  <a:pt x="256" y="152"/>
                </a:cubicBezTo>
                <a:cubicBezTo>
                  <a:pt x="256" y="172"/>
                  <a:pt x="256" y="172"/>
                  <a:pt x="256" y="172"/>
                </a:cubicBezTo>
                <a:cubicBezTo>
                  <a:pt x="256" y="174"/>
                  <a:pt x="256" y="174"/>
                  <a:pt x="256" y="174"/>
                </a:cubicBezTo>
                <a:cubicBezTo>
                  <a:pt x="252" y="170"/>
                  <a:pt x="246" y="168"/>
                  <a:pt x="240" y="168"/>
                </a:cubicBezTo>
                <a:moveTo>
                  <a:pt x="0" y="36"/>
                </a:moveTo>
                <a:cubicBezTo>
                  <a:pt x="0" y="28"/>
                  <a:pt x="0" y="28"/>
                  <a:pt x="0" y="28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96" y="24"/>
                  <a:pt x="96" y="24"/>
                  <a:pt x="96" y="24"/>
                </a:cubicBezTo>
                <a:cubicBezTo>
                  <a:pt x="244" y="24"/>
                  <a:pt x="244" y="24"/>
                  <a:pt x="244" y="24"/>
                </a:cubicBezTo>
                <a:cubicBezTo>
                  <a:pt x="251" y="24"/>
                  <a:pt x="256" y="29"/>
                  <a:pt x="256" y="36"/>
                </a:cubicBezTo>
                <a:cubicBezTo>
                  <a:pt x="256" y="48"/>
                  <a:pt x="256" y="48"/>
                  <a:pt x="256" y="48"/>
                </a:cubicBezTo>
                <a:cubicBezTo>
                  <a:pt x="0" y="48"/>
                  <a:pt x="0" y="48"/>
                  <a:pt x="0" y="48"/>
                </a:cubicBezTo>
                <a:lnTo>
                  <a:pt x="0" y="36"/>
                </a:lnTo>
                <a:close/>
                <a:moveTo>
                  <a:pt x="192" y="180"/>
                </a:moveTo>
                <a:cubicBezTo>
                  <a:pt x="240" y="180"/>
                  <a:pt x="240" y="180"/>
                  <a:pt x="240" y="180"/>
                </a:cubicBezTo>
                <a:cubicBezTo>
                  <a:pt x="247" y="180"/>
                  <a:pt x="252" y="185"/>
                  <a:pt x="252" y="192"/>
                </a:cubicBezTo>
                <a:cubicBezTo>
                  <a:pt x="252" y="199"/>
                  <a:pt x="247" y="204"/>
                  <a:pt x="240" y="204"/>
                </a:cubicBezTo>
                <a:cubicBezTo>
                  <a:pt x="192" y="204"/>
                  <a:pt x="192" y="204"/>
                  <a:pt x="192" y="204"/>
                </a:cubicBezTo>
                <a:cubicBezTo>
                  <a:pt x="185" y="204"/>
                  <a:pt x="180" y="199"/>
                  <a:pt x="180" y="192"/>
                </a:cubicBezTo>
                <a:cubicBezTo>
                  <a:pt x="180" y="185"/>
                  <a:pt x="185" y="180"/>
                  <a:pt x="192" y="18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4" name="Freeform 68">
            <a:extLst>
              <a:ext uri="{FF2B5EF4-FFF2-40B4-BE49-F238E27FC236}">
                <a16:creationId xmlns:a16="http://schemas.microsoft.com/office/drawing/2014/main" id="{DAFAE1D2-E58A-D832-982A-08ED7259471E}"/>
              </a:ext>
            </a:extLst>
          </p:cNvPr>
          <p:cNvSpPr>
            <a:spLocks noEditPoints="1"/>
          </p:cNvSpPr>
          <p:nvPr/>
        </p:nvSpPr>
        <p:spPr bwMode="auto">
          <a:xfrm>
            <a:off x="7886150" y="2139774"/>
            <a:ext cx="407984" cy="363534"/>
          </a:xfrm>
          <a:custGeom>
            <a:avLst/>
            <a:gdLst/>
            <a:ahLst/>
            <a:cxnLst>
              <a:cxn ang="0">
                <a:pos x="240" y="168"/>
              </a:cxn>
              <a:cxn ang="0">
                <a:pos x="216" y="144"/>
              </a:cxn>
              <a:cxn ang="0">
                <a:pos x="192" y="168"/>
              </a:cxn>
              <a:cxn ang="0">
                <a:pos x="168" y="192"/>
              </a:cxn>
              <a:cxn ang="0">
                <a:pos x="169" y="200"/>
              </a:cxn>
              <a:cxn ang="0">
                <a:pos x="12" y="200"/>
              </a:cxn>
              <a:cxn ang="0">
                <a:pos x="0" y="188"/>
              </a:cxn>
              <a:cxn ang="0">
                <a:pos x="0" y="172"/>
              </a:cxn>
              <a:cxn ang="0">
                <a:pos x="0" y="152"/>
              </a:cxn>
              <a:cxn ang="0">
                <a:pos x="0" y="136"/>
              </a:cxn>
              <a:cxn ang="0">
                <a:pos x="0" y="116"/>
              </a:cxn>
              <a:cxn ang="0">
                <a:pos x="0" y="100"/>
              </a:cxn>
              <a:cxn ang="0">
                <a:pos x="0" y="60"/>
              </a:cxn>
              <a:cxn ang="0">
                <a:pos x="256" y="60"/>
              </a:cxn>
              <a:cxn ang="0">
                <a:pos x="256" y="100"/>
              </a:cxn>
              <a:cxn ang="0">
                <a:pos x="256" y="116"/>
              </a:cxn>
              <a:cxn ang="0">
                <a:pos x="256" y="136"/>
              </a:cxn>
              <a:cxn ang="0">
                <a:pos x="256" y="152"/>
              </a:cxn>
              <a:cxn ang="0">
                <a:pos x="256" y="172"/>
              </a:cxn>
              <a:cxn ang="0">
                <a:pos x="256" y="174"/>
              </a:cxn>
              <a:cxn ang="0">
                <a:pos x="240" y="168"/>
              </a:cxn>
              <a:cxn ang="0">
                <a:pos x="0" y="36"/>
              </a:cxn>
              <a:cxn ang="0">
                <a:pos x="0" y="28"/>
              </a:cxn>
              <a:cxn ang="0">
                <a:pos x="0" y="12"/>
              </a:cxn>
              <a:cxn ang="0">
                <a:pos x="12" y="0"/>
              </a:cxn>
              <a:cxn ang="0">
                <a:pos x="28" y="0"/>
              </a:cxn>
              <a:cxn ang="0">
                <a:pos x="36" y="0"/>
              </a:cxn>
              <a:cxn ang="0">
                <a:pos x="48" y="0"/>
              </a:cxn>
              <a:cxn ang="0">
                <a:pos x="72" y="0"/>
              </a:cxn>
              <a:cxn ang="0">
                <a:pos x="96" y="24"/>
              </a:cxn>
              <a:cxn ang="0">
                <a:pos x="244" y="24"/>
              </a:cxn>
              <a:cxn ang="0">
                <a:pos x="256" y="36"/>
              </a:cxn>
              <a:cxn ang="0">
                <a:pos x="256" y="48"/>
              </a:cxn>
              <a:cxn ang="0">
                <a:pos x="0" y="48"/>
              </a:cxn>
              <a:cxn ang="0">
                <a:pos x="0" y="36"/>
              </a:cxn>
              <a:cxn ang="0">
                <a:pos x="192" y="180"/>
              </a:cxn>
              <a:cxn ang="0">
                <a:pos x="204" y="180"/>
              </a:cxn>
              <a:cxn ang="0">
                <a:pos x="204" y="168"/>
              </a:cxn>
              <a:cxn ang="0">
                <a:pos x="216" y="156"/>
              </a:cxn>
              <a:cxn ang="0">
                <a:pos x="228" y="168"/>
              </a:cxn>
              <a:cxn ang="0">
                <a:pos x="228" y="180"/>
              </a:cxn>
              <a:cxn ang="0">
                <a:pos x="240" y="180"/>
              </a:cxn>
              <a:cxn ang="0">
                <a:pos x="252" y="192"/>
              </a:cxn>
              <a:cxn ang="0">
                <a:pos x="240" y="204"/>
              </a:cxn>
              <a:cxn ang="0">
                <a:pos x="228" y="204"/>
              </a:cxn>
              <a:cxn ang="0">
                <a:pos x="228" y="216"/>
              </a:cxn>
              <a:cxn ang="0">
                <a:pos x="216" y="228"/>
              </a:cxn>
              <a:cxn ang="0">
                <a:pos x="204" y="216"/>
              </a:cxn>
              <a:cxn ang="0">
                <a:pos x="204" y="204"/>
              </a:cxn>
              <a:cxn ang="0">
                <a:pos x="192" y="204"/>
              </a:cxn>
              <a:cxn ang="0">
                <a:pos x="180" y="192"/>
              </a:cxn>
              <a:cxn ang="0">
                <a:pos x="192" y="180"/>
              </a:cxn>
            </a:cxnLst>
            <a:rect l="0" t="0" r="r" b="b"/>
            <a:pathLst>
              <a:path w="256" h="228">
                <a:moveTo>
                  <a:pt x="240" y="168"/>
                </a:moveTo>
                <a:cubicBezTo>
                  <a:pt x="240" y="155"/>
                  <a:pt x="229" y="144"/>
                  <a:pt x="216" y="144"/>
                </a:cubicBezTo>
                <a:cubicBezTo>
                  <a:pt x="203" y="144"/>
                  <a:pt x="192" y="155"/>
                  <a:pt x="192" y="168"/>
                </a:cubicBezTo>
                <a:cubicBezTo>
                  <a:pt x="179" y="168"/>
                  <a:pt x="168" y="179"/>
                  <a:pt x="168" y="192"/>
                </a:cubicBezTo>
                <a:cubicBezTo>
                  <a:pt x="168" y="195"/>
                  <a:pt x="169" y="197"/>
                  <a:pt x="169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5" y="200"/>
                  <a:pt x="0" y="195"/>
                  <a:pt x="0" y="188"/>
                </a:cubicBezTo>
                <a:cubicBezTo>
                  <a:pt x="0" y="172"/>
                  <a:pt x="0" y="172"/>
                  <a:pt x="0" y="172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36"/>
                  <a:pt x="0" y="136"/>
                  <a:pt x="0" y="136"/>
                </a:cubicBezTo>
                <a:cubicBezTo>
                  <a:pt x="0" y="116"/>
                  <a:pt x="0" y="116"/>
                  <a:pt x="0" y="116"/>
                </a:cubicBezTo>
                <a:cubicBezTo>
                  <a:pt x="0" y="100"/>
                  <a:pt x="0" y="100"/>
                  <a:pt x="0" y="100"/>
                </a:cubicBezTo>
                <a:cubicBezTo>
                  <a:pt x="0" y="60"/>
                  <a:pt x="0" y="60"/>
                  <a:pt x="0" y="60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100"/>
                  <a:pt x="256" y="100"/>
                  <a:pt x="256" y="100"/>
                </a:cubicBezTo>
                <a:cubicBezTo>
                  <a:pt x="256" y="116"/>
                  <a:pt x="256" y="116"/>
                  <a:pt x="256" y="116"/>
                </a:cubicBezTo>
                <a:cubicBezTo>
                  <a:pt x="256" y="136"/>
                  <a:pt x="256" y="136"/>
                  <a:pt x="256" y="136"/>
                </a:cubicBezTo>
                <a:cubicBezTo>
                  <a:pt x="256" y="152"/>
                  <a:pt x="256" y="152"/>
                  <a:pt x="256" y="152"/>
                </a:cubicBezTo>
                <a:cubicBezTo>
                  <a:pt x="256" y="172"/>
                  <a:pt x="256" y="172"/>
                  <a:pt x="256" y="172"/>
                </a:cubicBezTo>
                <a:cubicBezTo>
                  <a:pt x="256" y="174"/>
                  <a:pt x="256" y="174"/>
                  <a:pt x="256" y="174"/>
                </a:cubicBezTo>
                <a:cubicBezTo>
                  <a:pt x="252" y="170"/>
                  <a:pt x="246" y="168"/>
                  <a:pt x="240" y="168"/>
                </a:cubicBezTo>
                <a:moveTo>
                  <a:pt x="0" y="36"/>
                </a:moveTo>
                <a:cubicBezTo>
                  <a:pt x="0" y="28"/>
                  <a:pt x="0" y="28"/>
                  <a:pt x="0" y="28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96" y="24"/>
                  <a:pt x="96" y="24"/>
                  <a:pt x="96" y="24"/>
                </a:cubicBezTo>
                <a:cubicBezTo>
                  <a:pt x="244" y="24"/>
                  <a:pt x="244" y="24"/>
                  <a:pt x="244" y="24"/>
                </a:cubicBezTo>
                <a:cubicBezTo>
                  <a:pt x="251" y="24"/>
                  <a:pt x="256" y="29"/>
                  <a:pt x="256" y="36"/>
                </a:cubicBezTo>
                <a:cubicBezTo>
                  <a:pt x="256" y="48"/>
                  <a:pt x="256" y="48"/>
                  <a:pt x="256" y="48"/>
                </a:cubicBezTo>
                <a:cubicBezTo>
                  <a:pt x="0" y="48"/>
                  <a:pt x="0" y="48"/>
                  <a:pt x="0" y="48"/>
                </a:cubicBezTo>
                <a:lnTo>
                  <a:pt x="0" y="36"/>
                </a:lnTo>
                <a:close/>
                <a:moveTo>
                  <a:pt x="192" y="180"/>
                </a:moveTo>
                <a:cubicBezTo>
                  <a:pt x="204" y="180"/>
                  <a:pt x="204" y="180"/>
                  <a:pt x="204" y="180"/>
                </a:cubicBezTo>
                <a:cubicBezTo>
                  <a:pt x="204" y="168"/>
                  <a:pt x="204" y="168"/>
                  <a:pt x="204" y="168"/>
                </a:cubicBezTo>
                <a:cubicBezTo>
                  <a:pt x="204" y="161"/>
                  <a:pt x="209" y="156"/>
                  <a:pt x="216" y="156"/>
                </a:cubicBezTo>
                <a:cubicBezTo>
                  <a:pt x="223" y="156"/>
                  <a:pt x="228" y="161"/>
                  <a:pt x="228" y="168"/>
                </a:cubicBezTo>
                <a:cubicBezTo>
                  <a:pt x="228" y="180"/>
                  <a:pt x="228" y="180"/>
                  <a:pt x="228" y="180"/>
                </a:cubicBezTo>
                <a:cubicBezTo>
                  <a:pt x="240" y="180"/>
                  <a:pt x="240" y="180"/>
                  <a:pt x="240" y="180"/>
                </a:cubicBezTo>
                <a:cubicBezTo>
                  <a:pt x="247" y="180"/>
                  <a:pt x="252" y="185"/>
                  <a:pt x="252" y="192"/>
                </a:cubicBezTo>
                <a:cubicBezTo>
                  <a:pt x="252" y="199"/>
                  <a:pt x="247" y="204"/>
                  <a:pt x="240" y="204"/>
                </a:cubicBezTo>
                <a:cubicBezTo>
                  <a:pt x="228" y="204"/>
                  <a:pt x="228" y="204"/>
                  <a:pt x="228" y="204"/>
                </a:cubicBezTo>
                <a:cubicBezTo>
                  <a:pt x="228" y="216"/>
                  <a:pt x="228" y="216"/>
                  <a:pt x="228" y="216"/>
                </a:cubicBezTo>
                <a:cubicBezTo>
                  <a:pt x="228" y="223"/>
                  <a:pt x="223" y="228"/>
                  <a:pt x="216" y="228"/>
                </a:cubicBezTo>
                <a:cubicBezTo>
                  <a:pt x="209" y="228"/>
                  <a:pt x="204" y="223"/>
                  <a:pt x="204" y="216"/>
                </a:cubicBezTo>
                <a:cubicBezTo>
                  <a:pt x="204" y="204"/>
                  <a:pt x="204" y="204"/>
                  <a:pt x="204" y="204"/>
                </a:cubicBezTo>
                <a:cubicBezTo>
                  <a:pt x="192" y="204"/>
                  <a:pt x="192" y="204"/>
                  <a:pt x="192" y="204"/>
                </a:cubicBezTo>
                <a:cubicBezTo>
                  <a:pt x="185" y="204"/>
                  <a:pt x="180" y="199"/>
                  <a:pt x="180" y="192"/>
                </a:cubicBezTo>
                <a:cubicBezTo>
                  <a:pt x="180" y="185"/>
                  <a:pt x="185" y="180"/>
                  <a:pt x="192" y="18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5" name="Freeform 69">
            <a:extLst>
              <a:ext uri="{FF2B5EF4-FFF2-40B4-BE49-F238E27FC236}">
                <a16:creationId xmlns:a16="http://schemas.microsoft.com/office/drawing/2014/main" id="{AF719697-553F-DACE-BE7F-B1649A8DA187}"/>
              </a:ext>
            </a:extLst>
          </p:cNvPr>
          <p:cNvSpPr>
            <a:spLocks noEditPoints="1"/>
          </p:cNvSpPr>
          <p:nvPr/>
        </p:nvSpPr>
        <p:spPr bwMode="auto">
          <a:xfrm>
            <a:off x="7170195" y="2139773"/>
            <a:ext cx="409571" cy="319085"/>
          </a:xfrm>
          <a:custGeom>
            <a:avLst/>
            <a:gdLst/>
            <a:ahLst/>
            <a:cxnLst>
              <a:cxn ang="0">
                <a:pos x="244" y="200"/>
              </a:cxn>
              <a:cxn ang="0">
                <a:pos x="12" y="200"/>
              </a:cxn>
              <a:cxn ang="0">
                <a:pos x="0" y="188"/>
              </a:cxn>
              <a:cxn ang="0">
                <a:pos x="0" y="172"/>
              </a:cxn>
              <a:cxn ang="0">
                <a:pos x="0" y="152"/>
              </a:cxn>
              <a:cxn ang="0">
                <a:pos x="0" y="136"/>
              </a:cxn>
              <a:cxn ang="0">
                <a:pos x="0" y="116"/>
              </a:cxn>
              <a:cxn ang="0">
                <a:pos x="0" y="100"/>
              </a:cxn>
              <a:cxn ang="0">
                <a:pos x="0" y="60"/>
              </a:cxn>
              <a:cxn ang="0">
                <a:pos x="256" y="60"/>
              </a:cxn>
              <a:cxn ang="0">
                <a:pos x="256" y="100"/>
              </a:cxn>
              <a:cxn ang="0">
                <a:pos x="256" y="116"/>
              </a:cxn>
              <a:cxn ang="0">
                <a:pos x="256" y="136"/>
              </a:cxn>
              <a:cxn ang="0">
                <a:pos x="256" y="152"/>
              </a:cxn>
              <a:cxn ang="0">
                <a:pos x="256" y="172"/>
              </a:cxn>
              <a:cxn ang="0">
                <a:pos x="256" y="188"/>
              </a:cxn>
              <a:cxn ang="0">
                <a:pos x="244" y="200"/>
              </a:cxn>
              <a:cxn ang="0">
                <a:pos x="0" y="36"/>
              </a:cxn>
              <a:cxn ang="0">
                <a:pos x="0" y="28"/>
              </a:cxn>
              <a:cxn ang="0">
                <a:pos x="0" y="12"/>
              </a:cxn>
              <a:cxn ang="0">
                <a:pos x="12" y="0"/>
              </a:cxn>
              <a:cxn ang="0">
                <a:pos x="28" y="0"/>
              </a:cxn>
              <a:cxn ang="0">
                <a:pos x="36" y="0"/>
              </a:cxn>
              <a:cxn ang="0">
                <a:pos x="48" y="0"/>
              </a:cxn>
              <a:cxn ang="0">
                <a:pos x="72" y="0"/>
              </a:cxn>
              <a:cxn ang="0">
                <a:pos x="96" y="24"/>
              </a:cxn>
              <a:cxn ang="0">
                <a:pos x="244" y="24"/>
              </a:cxn>
              <a:cxn ang="0">
                <a:pos x="256" y="36"/>
              </a:cxn>
              <a:cxn ang="0">
                <a:pos x="256" y="48"/>
              </a:cxn>
              <a:cxn ang="0">
                <a:pos x="0" y="48"/>
              </a:cxn>
              <a:cxn ang="0">
                <a:pos x="0" y="36"/>
              </a:cxn>
            </a:cxnLst>
            <a:rect l="0" t="0" r="r" b="b"/>
            <a:pathLst>
              <a:path w="256" h="200">
                <a:moveTo>
                  <a:pt x="244" y="200"/>
                </a:moveTo>
                <a:cubicBezTo>
                  <a:pt x="12" y="200"/>
                  <a:pt x="12" y="200"/>
                  <a:pt x="12" y="200"/>
                </a:cubicBezTo>
                <a:cubicBezTo>
                  <a:pt x="5" y="200"/>
                  <a:pt x="0" y="195"/>
                  <a:pt x="0" y="188"/>
                </a:cubicBezTo>
                <a:cubicBezTo>
                  <a:pt x="0" y="172"/>
                  <a:pt x="0" y="172"/>
                  <a:pt x="0" y="172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36"/>
                  <a:pt x="0" y="136"/>
                  <a:pt x="0" y="136"/>
                </a:cubicBezTo>
                <a:cubicBezTo>
                  <a:pt x="0" y="116"/>
                  <a:pt x="0" y="116"/>
                  <a:pt x="0" y="116"/>
                </a:cubicBezTo>
                <a:cubicBezTo>
                  <a:pt x="0" y="100"/>
                  <a:pt x="0" y="100"/>
                  <a:pt x="0" y="100"/>
                </a:cubicBezTo>
                <a:cubicBezTo>
                  <a:pt x="0" y="60"/>
                  <a:pt x="0" y="60"/>
                  <a:pt x="0" y="60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100"/>
                  <a:pt x="256" y="100"/>
                  <a:pt x="256" y="100"/>
                </a:cubicBezTo>
                <a:cubicBezTo>
                  <a:pt x="256" y="116"/>
                  <a:pt x="256" y="116"/>
                  <a:pt x="256" y="116"/>
                </a:cubicBezTo>
                <a:cubicBezTo>
                  <a:pt x="256" y="136"/>
                  <a:pt x="256" y="136"/>
                  <a:pt x="256" y="136"/>
                </a:cubicBezTo>
                <a:cubicBezTo>
                  <a:pt x="256" y="152"/>
                  <a:pt x="256" y="152"/>
                  <a:pt x="256" y="152"/>
                </a:cubicBezTo>
                <a:cubicBezTo>
                  <a:pt x="256" y="172"/>
                  <a:pt x="256" y="172"/>
                  <a:pt x="256" y="172"/>
                </a:cubicBezTo>
                <a:cubicBezTo>
                  <a:pt x="256" y="188"/>
                  <a:pt x="256" y="188"/>
                  <a:pt x="256" y="188"/>
                </a:cubicBezTo>
                <a:cubicBezTo>
                  <a:pt x="256" y="195"/>
                  <a:pt x="251" y="200"/>
                  <a:pt x="244" y="200"/>
                </a:cubicBezTo>
                <a:moveTo>
                  <a:pt x="0" y="36"/>
                </a:moveTo>
                <a:cubicBezTo>
                  <a:pt x="0" y="28"/>
                  <a:pt x="0" y="28"/>
                  <a:pt x="0" y="28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96" y="24"/>
                  <a:pt x="96" y="24"/>
                  <a:pt x="96" y="24"/>
                </a:cubicBezTo>
                <a:cubicBezTo>
                  <a:pt x="244" y="24"/>
                  <a:pt x="244" y="24"/>
                  <a:pt x="244" y="24"/>
                </a:cubicBezTo>
                <a:cubicBezTo>
                  <a:pt x="251" y="24"/>
                  <a:pt x="256" y="29"/>
                  <a:pt x="256" y="36"/>
                </a:cubicBezTo>
                <a:cubicBezTo>
                  <a:pt x="256" y="48"/>
                  <a:pt x="256" y="48"/>
                  <a:pt x="256" y="48"/>
                </a:cubicBezTo>
                <a:cubicBezTo>
                  <a:pt x="0" y="48"/>
                  <a:pt x="0" y="48"/>
                  <a:pt x="0" y="48"/>
                </a:cubicBezTo>
                <a:lnTo>
                  <a:pt x="0" y="36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6" name="Freeform 70">
            <a:extLst>
              <a:ext uri="{FF2B5EF4-FFF2-40B4-BE49-F238E27FC236}">
                <a16:creationId xmlns:a16="http://schemas.microsoft.com/office/drawing/2014/main" id="{DB93F0C6-D2C0-BC25-DB88-88CCF8E8DD6B}"/>
              </a:ext>
            </a:extLst>
          </p:cNvPr>
          <p:cNvSpPr>
            <a:spLocks noEditPoints="1"/>
          </p:cNvSpPr>
          <p:nvPr/>
        </p:nvSpPr>
        <p:spPr bwMode="auto">
          <a:xfrm>
            <a:off x="6455827" y="2095323"/>
            <a:ext cx="407984" cy="407984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68" y="156"/>
              </a:cxn>
              <a:cxn ang="0">
                <a:pos x="156" y="168"/>
              </a:cxn>
              <a:cxn ang="0">
                <a:pos x="144" y="156"/>
              </a:cxn>
              <a:cxn ang="0">
                <a:pos x="144" y="139"/>
              </a:cxn>
              <a:cxn ang="0">
                <a:pos x="107" y="166"/>
              </a:cxn>
              <a:cxn ang="0">
                <a:pos x="107" y="166"/>
              </a:cxn>
              <a:cxn ang="0">
                <a:pos x="100" y="168"/>
              </a:cxn>
              <a:cxn ang="0">
                <a:pos x="88" y="156"/>
              </a:cxn>
              <a:cxn ang="0">
                <a:pos x="88" y="100"/>
              </a:cxn>
              <a:cxn ang="0">
                <a:pos x="100" y="88"/>
              </a:cxn>
              <a:cxn ang="0">
                <a:pos x="107" y="90"/>
              </a:cxn>
              <a:cxn ang="0">
                <a:pos x="107" y="90"/>
              </a:cxn>
              <a:cxn ang="0">
                <a:pos x="144" y="117"/>
              </a:cxn>
              <a:cxn ang="0">
                <a:pos x="144" y="100"/>
              </a:cxn>
              <a:cxn ang="0">
                <a:pos x="156" y="88"/>
              </a:cxn>
              <a:cxn ang="0">
                <a:pos x="168" y="100"/>
              </a:cxn>
              <a:cxn ang="0">
                <a:pos x="168" y="156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68" y="156"/>
                </a:moveTo>
                <a:cubicBezTo>
                  <a:pt x="168" y="163"/>
                  <a:pt x="163" y="168"/>
                  <a:pt x="156" y="168"/>
                </a:cubicBezTo>
                <a:cubicBezTo>
                  <a:pt x="149" y="168"/>
                  <a:pt x="144" y="163"/>
                  <a:pt x="144" y="156"/>
                </a:cubicBezTo>
                <a:cubicBezTo>
                  <a:pt x="144" y="139"/>
                  <a:pt x="144" y="139"/>
                  <a:pt x="144" y="139"/>
                </a:cubicBezTo>
                <a:cubicBezTo>
                  <a:pt x="107" y="166"/>
                  <a:pt x="107" y="166"/>
                  <a:pt x="107" y="166"/>
                </a:cubicBezTo>
                <a:cubicBezTo>
                  <a:pt x="107" y="166"/>
                  <a:pt x="107" y="166"/>
                  <a:pt x="107" y="166"/>
                </a:cubicBezTo>
                <a:cubicBezTo>
                  <a:pt x="105" y="167"/>
                  <a:pt x="103" y="168"/>
                  <a:pt x="100" y="168"/>
                </a:cubicBezTo>
                <a:cubicBezTo>
                  <a:pt x="93" y="168"/>
                  <a:pt x="88" y="163"/>
                  <a:pt x="88" y="156"/>
                </a:cubicBezTo>
                <a:cubicBezTo>
                  <a:pt x="88" y="100"/>
                  <a:pt x="88" y="100"/>
                  <a:pt x="88" y="100"/>
                </a:cubicBezTo>
                <a:cubicBezTo>
                  <a:pt x="88" y="93"/>
                  <a:pt x="93" y="88"/>
                  <a:pt x="100" y="88"/>
                </a:cubicBezTo>
                <a:cubicBezTo>
                  <a:pt x="103" y="88"/>
                  <a:pt x="105" y="89"/>
                  <a:pt x="107" y="90"/>
                </a:cubicBezTo>
                <a:cubicBezTo>
                  <a:pt x="107" y="90"/>
                  <a:pt x="107" y="90"/>
                  <a:pt x="107" y="90"/>
                </a:cubicBezTo>
                <a:cubicBezTo>
                  <a:pt x="144" y="117"/>
                  <a:pt x="144" y="117"/>
                  <a:pt x="144" y="117"/>
                </a:cubicBezTo>
                <a:cubicBezTo>
                  <a:pt x="144" y="100"/>
                  <a:pt x="144" y="100"/>
                  <a:pt x="144" y="100"/>
                </a:cubicBezTo>
                <a:cubicBezTo>
                  <a:pt x="144" y="93"/>
                  <a:pt x="149" y="88"/>
                  <a:pt x="156" y="88"/>
                </a:cubicBezTo>
                <a:cubicBezTo>
                  <a:pt x="163" y="88"/>
                  <a:pt x="168" y="93"/>
                  <a:pt x="168" y="100"/>
                </a:cubicBezTo>
                <a:lnTo>
                  <a:pt x="168" y="156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7" name="Freeform 71">
            <a:extLst>
              <a:ext uri="{FF2B5EF4-FFF2-40B4-BE49-F238E27FC236}">
                <a16:creationId xmlns:a16="http://schemas.microsoft.com/office/drawing/2014/main" id="{F2EAF1C5-4616-6CA2-CBA3-84DBD695448A}"/>
              </a:ext>
            </a:extLst>
          </p:cNvPr>
          <p:cNvSpPr>
            <a:spLocks noEditPoints="1"/>
          </p:cNvSpPr>
          <p:nvPr/>
        </p:nvSpPr>
        <p:spPr bwMode="auto">
          <a:xfrm>
            <a:off x="5739870" y="2095323"/>
            <a:ext cx="407984" cy="407984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68" y="156"/>
              </a:cxn>
              <a:cxn ang="0">
                <a:pos x="156" y="168"/>
              </a:cxn>
              <a:cxn ang="0">
                <a:pos x="149" y="166"/>
              </a:cxn>
              <a:cxn ang="0">
                <a:pos x="149" y="166"/>
              </a:cxn>
              <a:cxn ang="0">
                <a:pos x="112" y="139"/>
              </a:cxn>
              <a:cxn ang="0">
                <a:pos x="112" y="156"/>
              </a:cxn>
              <a:cxn ang="0">
                <a:pos x="100" y="168"/>
              </a:cxn>
              <a:cxn ang="0">
                <a:pos x="88" y="156"/>
              </a:cxn>
              <a:cxn ang="0">
                <a:pos x="88" y="100"/>
              </a:cxn>
              <a:cxn ang="0">
                <a:pos x="100" y="88"/>
              </a:cxn>
              <a:cxn ang="0">
                <a:pos x="112" y="100"/>
              </a:cxn>
              <a:cxn ang="0">
                <a:pos x="112" y="117"/>
              </a:cxn>
              <a:cxn ang="0">
                <a:pos x="149" y="90"/>
              </a:cxn>
              <a:cxn ang="0">
                <a:pos x="149" y="90"/>
              </a:cxn>
              <a:cxn ang="0">
                <a:pos x="156" y="88"/>
              </a:cxn>
              <a:cxn ang="0">
                <a:pos x="168" y="100"/>
              </a:cxn>
              <a:cxn ang="0">
                <a:pos x="168" y="156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68" y="156"/>
                </a:moveTo>
                <a:cubicBezTo>
                  <a:pt x="168" y="163"/>
                  <a:pt x="163" y="168"/>
                  <a:pt x="156" y="168"/>
                </a:cubicBezTo>
                <a:cubicBezTo>
                  <a:pt x="153" y="168"/>
                  <a:pt x="151" y="167"/>
                  <a:pt x="149" y="166"/>
                </a:cubicBezTo>
                <a:cubicBezTo>
                  <a:pt x="149" y="166"/>
                  <a:pt x="149" y="166"/>
                  <a:pt x="149" y="166"/>
                </a:cubicBezTo>
                <a:cubicBezTo>
                  <a:pt x="112" y="139"/>
                  <a:pt x="112" y="139"/>
                  <a:pt x="112" y="139"/>
                </a:cubicBezTo>
                <a:cubicBezTo>
                  <a:pt x="112" y="156"/>
                  <a:pt x="112" y="156"/>
                  <a:pt x="112" y="156"/>
                </a:cubicBezTo>
                <a:cubicBezTo>
                  <a:pt x="112" y="163"/>
                  <a:pt x="107" y="168"/>
                  <a:pt x="100" y="168"/>
                </a:cubicBezTo>
                <a:cubicBezTo>
                  <a:pt x="93" y="168"/>
                  <a:pt x="88" y="163"/>
                  <a:pt x="88" y="156"/>
                </a:cubicBezTo>
                <a:cubicBezTo>
                  <a:pt x="88" y="100"/>
                  <a:pt x="88" y="100"/>
                  <a:pt x="88" y="100"/>
                </a:cubicBezTo>
                <a:cubicBezTo>
                  <a:pt x="88" y="93"/>
                  <a:pt x="93" y="88"/>
                  <a:pt x="100" y="88"/>
                </a:cubicBezTo>
                <a:cubicBezTo>
                  <a:pt x="107" y="88"/>
                  <a:pt x="112" y="93"/>
                  <a:pt x="112" y="100"/>
                </a:cubicBezTo>
                <a:cubicBezTo>
                  <a:pt x="112" y="117"/>
                  <a:pt x="112" y="117"/>
                  <a:pt x="112" y="117"/>
                </a:cubicBezTo>
                <a:cubicBezTo>
                  <a:pt x="149" y="90"/>
                  <a:pt x="149" y="90"/>
                  <a:pt x="149" y="90"/>
                </a:cubicBezTo>
                <a:cubicBezTo>
                  <a:pt x="149" y="90"/>
                  <a:pt x="149" y="90"/>
                  <a:pt x="149" y="90"/>
                </a:cubicBezTo>
                <a:cubicBezTo>
                  <a:pt x="151" y="89"/>
                  <a:pt x="153" y="88"/>
                  <a:pt x="156" y="88"/>
                </a:cubicBezTo>
                <a:cubicBezTo>
                  <a:pt x="163" y="88"/>
                  <a:pt x="168" y="93"/>
                  <a:pt x="168" y="100"/>
                </a:cubicBezTo>
                <a:lnTo>
                  <a:pt x="168" y="156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8" name="Freeform 72">
            <a:extLst>
              <a:ext uri="{FF2B5EF4-FFF2-40B4-BE49-F238E27FC236}">
                <a16:creationId xmlns:a16="http://schemas.microsoft.com/office/drawing/2014/main" id="{E665AF23-F682-E156-89F4-FDFFD9D3C780}"/>
              </a:ext>
            </a:extLst>
          </p:cNvPr>
          <p:cNvSpPr>
            <a:spLocks noEditPoints="1"/>
          </p:cNvSpPr>
          <p:nvPr/>
        </p:nvSpPr>
        <p:spPr bwMode="auto">
          <a:xfrm>
            <a:off x="5023916" y="2095323"/>
            <a:ext cx="409571" cy="407984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82" y="138"/>
              </a:cxn>
              <a:cxn ang="0">
                <a:pos x="143" y="165"/>
              </a:cxn>
              <a:cxn ang="0">
                <a:pos x="136" y="168"/>
              </a:cxn>
              <a:cxn ang="0">
                <a:pos x="124" y="156"/>
              </a:cxn>
              <a:cxn ang="0">
                <a:pos x="124" y="156"/>
              </a:cxn>
              <a:cxn ang="0">
                <a:pos x="124" y="140"/>
              </a:cxn>
              <a:cxn ang="0">
                <a:pos x="87" y="165"/>
              </a:cxn>
              <a:cxn ang="0">
                <a:pos x="80" y="168"/>
              </a:cxn>
              <a:cxn ang="0">
                <a:pos x="68" y="156"/>
              </a:cxn>
              <a:cxn ang="0">
                <a:pos x="68" y="156"/>
              </a:cxn>
              <a:cxn ang="0">
                <a:pos x="68" y="100"/>
              </a:cxn>
              <a:cxn ang="0">
                <a:pos x="68" y="100"/>
              </a:cxn>
              <a:cxn ang="0">
                <a:pos x="68" y="100"/>
              </a:cxn>
              <a:cxn ang="0">
                <a:pos x="80" y="88"/>
              </a:cxn>
              <a:cxn ang="0">
                <a:pos x="87" y="91"/>
              </a:cxn>
              <a:cxn ang="0">
                <a:pos x="124" y="116"/>
              </a:cxn>
              <a:cxn ang="0">
                <a:pos x="124" y="100"/>
              </a:cxn>
              <a:cxn ang="0">
                <a:pos x="124" y="100"/>
              </a:cxn>
              <a:cxn ang="0">
                <a:pos x="124" y="100"/>
              </a:cxn>
              <a:cxn ang="0">
                <a:pos x="136" y="88"/>
              </a:cxn>
              <a:cxn ang="0">
                <a:pos x="143" y="91"/>
              </a:cxn>
              <a:cxn ang="0">
                <a:pos x="182" y="118"/>
              </a:cxn>
              <a:cxn ang="0">
                <a:pos x="188" y="128"/>
              </a:cxn>
              <a:cxn ang="0">
                <a:pos x="182" y="138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82" y="138"/>
                </a:moveTo>
                <a:cubicBezTo>
                  <a:pt x="143" y="165"/>
                  <a:pt x="143" y="165"/>
                  <a:pt x="143" y="165"/>
                </a:cubicBezTo>
                <a:cubicBezTo>
                  <a:pt x="141" y="167"/>
                  <a:pt x="139" y="168"/>
                  <a:pt x="136" y="168"/>
                </a:cubicBezTo>
                <a:cubicBezTo>
                  <a:pt x="129" y="168"/>
                  <a:pt x="124" y="163"/>
                  <a:pt x="124" y="156"/>
                </a:cubicBezTo>
                <a:cubicBezTo>
                  <a:pt x="124" y="156"/>
                  <a:pt x="124" y="156"/>
                  <a:pt x="124" y="156"/>
                </a:cubicBezTo>
                <a:cubicBezTo>
                  <a:pt x="124" y="140"/>
                  <a:pt x="124" y="140"/>
                  <a:pt x="124" y="140"/>
                </a:cubicBezTo>
                <a:cubicBezTo>
                  <a:pt x="87" y="165"/>
                  <a:pt x="87" y="165"/>
                  <a:pt x="87" y="165"/>
                </a:cubicBezTo>
                <a:cubicBezTo>
                  <a:pt x="85" y="167"/>
                  <a:pt x="83" y="168"/>
                  <a:pt x="80" y="168"/>
                </a:cubicBezTo>
                <a:cubicBezTo>
                  <a:pt x="73" y="168"/>
                  <a:pt x="68" y="163"/>
                  <a:pt x="68" y="156"/>
                </a:cubicBezTo>
                <a:cubicBezTo>
                  <a:pt x="68" y="156"/>
                  <a:pt x="68" y="156"/>
                  <a:pt x="68" y="156"/>
                </a:cubicBezTo>
                <a:cubicBezTo>
                  <a:pt x="68" y="100"/>
                  <a:pt x="68" y="100"/>
                  <a:pt x="68" y="100"/>
                </a:cubicBezTo>
                <a:cubicBezTo>
                  <a:pt x="68" y="100"/>
                  <a:pt x="68" y="100"/>
                  <a:pt x="68" y="100"/>
                </a:cubicBezTo>
                <a:cubicBezTo>
                  <a:pt x="68" y="100"/>
                  <a:pt x="68" y="100"/>
                  <a:pt x="68" y="100"/>
                </a:cubicBezTo>
                <a:cubicBezTo>
                  <a:pt x="68" y="93"/>
                  <a:pt x="73" y="88"/>
                  <a:pt x="80" y="88"/>
                </a:cubicBezTo>
                <a:cubicBezTo>
                  <a:pt x="83" y="88"/>
                  <a:pt x="85" y="89"/>
                  <a:pt x="87" y="91"/>
                </a:cubicBezTo>
                <a:cubicBezTo>
                  <a:pt x="124" y="116"/>
                  <a:pt x="124" y="116"/>
                  <a:pt x="124" y="116"/>
                </a:cubicBezTo>
                <a:cubicBezTo>
                  <a:pt x="124" y="100"/>
                  <a:pt x="124" y="100"/>
                  <a:pt x="124" y="100"/>
                </a:cubicBezTo>
                <a:cubicBezTo>
                  <a:pt x="124" y="100"/>
                  <a:pt x="124" y="100"/>
                  <a:pt x="124" y="100"/>
                </a:cubicBezTo>
                <a:cubicBezTo>
                  <a:pt x="124" y="100"/>
                  <a:pt x="124" y="100"/>
                  <a:pt x="124" y="100"/>
                </a:cubicBezTo>
                <a:cubicBezTo>
                  <a:pt x="124" y="93"/>
                  <a:pt x="129" y="88"/>
                  <a:pt x="136" y="88"/>
                </a:cubicBezTo>
                <a:cubicBezTo>
                  <a:pt x="139" y="88"/>
                  <a:pt x="141" y="89"/>
                  <a:pt x="143" y="91"/>
                </a:cubicBezTo>
                <a:cubicBezTo>
                  <a:pt x="182" y="118"/>
                  <a:pt x="182" y="118"/>
                  <a:pt x="182" y="118"/>
                </a:cubicBezTo>
                <a:cubicBezTo>
                  <a:pt x="186" y="120"/>
                  <a:pt x="188" y="124"/>
                  <a:pt x="188" y="128"/>
                </a:cubicBezTo>
                <a:cubicBezTo>
                  <a:pt x="188" y="132"/>
                  <a:pt x="186" y="136"/>
                  <a:pt x="182" y="138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9" name="Freeform 73">
            <a:extLst>
              <a:ext uri="{FF2B5EF4-FFF2-40B4-BE49-F238E27FC236}">
                <a16:creationId xmlns:a16="http://schemas.microsoft.com/office/drawing/2014/main" id="{F0393464-92B1-9F29-F971-809E2254B953}"/>
              </a:ext>
            </a:extLst>
          </p:cNvPr>
          <p:cNvSpPr>
            <a:spLocks noEditPoints="1"/>
          </p:cNvSpPr>
          <p:nvPr/>
        </p:nvSpPr>
        <p:spPr bwMode="auto">
          <a:xfrm>
            <a:off x="4309547" y="2095323"/>
            <a:ext cx="407984" cy="407984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256" y="128"/>
              </a:cxn>
              <a:cxn ang="0">
                <a:pos x="128" y="0"/>
              </a:cxn>
              <a:cxn ang="0">
                <a:pos x="0" y="128"/>
              </a:cxn>
              <a:cxn ang="0">
                <a:pos x="128" y="256"/>
              </a:cxn>
              <a:cxn ang="0">
                <a:pos x="128" y="24"/>
              </a:cxn>
              <a:cxn ang="0">
                <a:pos x="232" y="128"/>
              </a:cxn>
              <a:cxn ang="0">
                <a:pos x="128" y="232"/>
              </a:cxn>
              <a:cxn ang="0">
                <a:pos x="24" y="128"/>
              </a:cxn>
              <a:cxn ang="0">
                <a:pos x="128" y="24"/>
              </a:cxn>
              <a:cxn ang="0">
                <a:pos x="74" y="138"/>
              </a:cxn>
              <a:cxn ang="0">
                <a:pos x="113" y="165"/>
              </a:cxn>
              <a:cxn ang="0">
                <a:pos x="120" y="168"/>
              </a:cxn>
              <a:cxn ang="0">
                <a:pos x="132" y="156"/>
              </a:cxn>
              <a:cxn ang="0">
                <a:pos x="132" y="156"/>
              </a:cxn>
              <a:cxn ang="0">
                <a:pos x="132" y="140"/>
              </a:cxn>
              <a:cxn ang="0">
                <a:pos x="169" y="165"/>
              </a:cxn>
              <a:cxn ang="0">
                <a:pos x="176" y="168"/>
              </a:cxn>
              <a:cxn ang="0">
                <a:pos x="188" y="156"/>
              </a:cxn>
              <a:cxn ang="0">
                <a:pos x="188" y="156"/>
              </a:cxn>
              <a:cxn ang="0">
                <a:pos x="188" y="100"/>
              </a:cxn>
              <a:cxn ang="0">
                <a:pos x="188" y="100"/>
              </a:cxn>
              <a:cxn ang="0">
                <a:pos x="188" y="100"/>
              </a:cxn>
              <a:cxn ang="0">
                <a:pos x="176" y="88"/>
              </a:cxn>
              <a:cxn ang="0">
                <a:pos x="169" y="91"/>
              </a:cxn>
              <a:cxn ang="0">
                <a:pos x="132" y="116"/>
              </a:cxn>
              <a:cxn ang="0">
                <a:pos x="132" y="100"/>
              </a:cxn>
              <a:cxn ang="0">
                <a:pos x="132" y="100"/>
              </a:cxn>
              <a:cxn ang="0">
                <a:pos x="132" y="100"/>
              </a:cxn>
              <a:cxn ang="0">
                <a:pos x="120" y="88"/>
              </a:cxn>
              <a:cxn ang="0">
                <a:pos x="113" y="91"/>
              </a:cxn>
              <a:cxn ang="0">
                <a:pos x="74" y="118"/>
              </a:cxn>
              <a:cxn ang="0">
                <a:pos x="68" y="128"/>
              </a:cxn>
              <a:cxn ang="0">
                <a:pos x="74" y="138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199" y="256"/>
                  <a:pt x="256" y="199"/>
                  <a:pt x="256" y="128"/>
                </a:cubicBezTo>
                <a:cubicBezTo>
                  <a:pt x="256" y="57"/>
                  <a:pt x="199" y="0"/>
                  <a:pt x="128" y="0"/>
                </a:cubicBezTo>
                <a:cubicBezTo>
                  <a:pt x="57" y="0"/>
                  <a:pt x="0" y="57"/>
                  <a:pt x="0" y="128"/>
                </a:cubicBezTo>
                <a:cubicBezTo>
                  <a:pt x="0" y="199"/>
                  <a:pt x="57" y="256"/>
                  <a:pt x="128" y="256"/>
                </a:cubicBezTo>
                <a:moveTo>
                  <a:pt x="128" y="24"/>
                </a:moveTo>
                <a:cubicBezTo>
                  <a:pt x="185" y="24"/>
                  <a:pt x="232" y="71"/>
                  <a:pt x="232" y="128"/>
                </a:cubicBezTo>
                <a:cubicBezTo>
                  <a:pt x="232" y="185"/>
                  <a:pt x="185" y="232"/>
                  <a:pt x="128" y="232"/>
                </a:cubicBezTo>
                <a:cubicBezTo>
                  <a:pt x="71" y="232"/>
                  <a:pt x="24" y="185"/>
                  <a:pt x="24" y="128"/>
                </a:cubicBezTo>
                <a:cubicBezTo>
                  <a:pt x="24" y="71"/>
                  <a:pt x="71" y="24"/>
                  <a:pt x="128" y="24"/>
                </a:cubicBezTo>
                <a:moveTo>
                  <a:pt x="74" y="138"/>
                </a:moveTo>
                <a:cubicBezTo>
                  <a:pt x="113" y="165"/>
                  <a:pt x="113" y="165"/>
                  <a:pt x="113" y="165"/>
                </a:cubicBezTo>
                <a:cubicBezTo>
                  <a:pt x="115" y="167"/>
                  <a:pt x="117" y="168"/>
                  <a:pt x="120" y="168"/>
                </a:cubicBezTo>
                <a:cubicBezTo>
                  <a:pt x="127" y="168"/>
                  <a:pt x="132" y="163"/>
                  <a:pt x="132" y="156"/>
                </a:cubicBezTo>
                <a:cubicBezTo>
                  <a:pt x="132" y="156"/>
                  <a:pt x="132" y="156"/>
                  <a:pt x="132" y="156"/>
                </a:cubicBezTo>
                <a:cubicBezTo>
                  <a:pt x="132" y="140"/>
                  <a:pt x="132" y="140"/>
                  <a:pt x="132" y="140"/>
                </a:cubicBezTo>
                <a:cubicBezTo>
                  <a:pt x="169" y="165"/>
                  <a:pt x="169" y="165"/>
                  <a:pt x="169" y="165"/>
                </a:cubicBezTo>
                <a:cubicBezTo>
                  <a:pt x="171" y="167"/>
                  <a:pt x="173" y="168"/>
                  <a:pt x="176" y="168"/>
                </a:cubicBezTo>
                <a:cubicBezTo>
                  <a:pt x="183" y="168"/>
                  <a:pt x="188" y="163"/>
                  <a:pt x="188" y="156"/>
                </a:cubicBezTo>
                <a:cubicBezTo>
                  <a:pt x="188" y="156"/>
                  <a:pt x="188" y="156"/>
                  <a:pt x="188" y="156"/>
                </a:cubicBezTo>
                <a:cubicBezTo>
                  <a:pt x="188" y="100"/>
                  <a:pt x="188" y="100"/>
                  <a:pt x="188" y="100"/>
                </a:cubicBezTo>
                <a:cubicBezTo>
                  <a:pt x="188" y="100"/>
                  <a:pt x="188" y="100"/>
                  <a:pt x="188" y="100"/>
                </a:cubicBezTo>
                <a:cubicBezTo>
                  <a:pt x="188" y="100"/>
                  <a:pt x="188" y="100"/>
                  <a:pt x="188" y="100"/>
                </a:cubicBezTo>
                <a:cubicBezTo>
                  <a:pt x="188" y="93"/>
                  <a:pt x="183" y="88"/>
                  <a:pt x="176" y="88"/>
                </a:cubicBezTo>
                <a:cubicBezTo>
                  <a:pt x="173" y="88"/>
                  <a:pt x="171" y="89"/>
                  <a:pt x="169" y="91"/>
                </a:cubicBezTo>
                <a:cubicBezTo>
                  <a:pt x="132" y="116"/>
                  <a:pt x="132" y="116"/>
                  <a:pt x="132" y="116"/>
                </a:cubicBezTo>
                <a:cubicBezTo>
                  <a:pt x="132" y="100"/>
                  <a:pt x="132" y="100"/>
                  <a:pt x="132" y="100"/>
                </a:cubicBezTo>
                <a:cubicBezTo>
                  <a:pt x="132" y="100"/>
                  <a:pt x="132" y="100"/>
                  <a:pt x="132" y="100"/>
                </a:cubicBezTo>
                <a:cubicBezTo>
                  <a:pt x="132" y="100"/>
                  <a:pt x="132" y="100"/>
                  <a:pt x="132" y="100"/>
                </a:cubicBezTo>
                <a:cubicBezTo>
                  <a:pt x="132" y="93"/>
                  <a:pt x="127" y="88"/>
                  <a:pt x="120" y="88"/>
                </a:cubicBezTo>
                <a:cubicBezTo>
                  <a:pt x="117" y="88"/>
                  <a:pt x="115" y="89"/>
                  <a:pt x="113" y="91"/>
                </a:cubicBezTo>
                <a:cubicBezTo>
                  <a:pt x="74" y="118"/>
                  <a:pt x="74" y="118"/>
                  <a:pt x="74" y="118"/>
                </a:cubicBezTo>
                <a:cubicBezTo>
                  <a:pt x="70" y="120"/>
                  <a:pt x="68" y="124"/>
                  <a:pt x="68" y="128"/>
                </a:cubicBezTo>
                <a:cubicBezTo>
                  <a:pt x="68" y="132"/>
                  <a:pt x="70" y="136"/>
                  <a:pt x="74" y="138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60" name="Freeform 74">
            <a:extLst>
              <a:ext uri="{FF2B5EF4-FFF2-40B4-BE49-F238E27FC236}">
                <a16:creationId xmlns:a16="http://schemas.microsoft.com/office/drawing/2014/main" id="{9CD18DEA-62CB-598E-69DA-CBEC49B097F0}"/>
              </a:ext>
            </a:extLst>
          </p:cNvPr>
          <p:cNvSpPr>
            <a:spLocks noEditPoints="1"/>
          </p:cNvSpPr>
          <p:nvPr/>
        </p:nvSpPr>
        <p:spPr bwMode="auto">
          <a:xfrm>
            <a:off x="3593592" y="2095323"/>
            <a:ext cx="409571" cy="407984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64" y="160"/>
              </a:cxn>
              <a:cxn ang="0">
                <a:pos x="152" y="172"/>
              </a:cxn>
              <a:cxn ang="0">
                <a:pos x="140" y="160"/>
              </a:cxn>
              <a:cxn ang="0">
                <a:pos x="140" y="160"/>
              </a:cxn>
              <a:cxn ang="0">
                <a:pos x="140" y="96"/>
              </a:cxn>
              <a:cxn ang="0">
                <a:pos x="140" y="96"/>
              </a:cxn>
              <a:cxn ang="0">
                <a:pos x="140" y="96"/>
              </a:cxn>
              <a:cxn ang="0">
                <a:pos x="152" y="84"/>
              </a:cxn>
              <a:cxn ang="0">
                <a:pos x="164" y="96"/>
              </a:cxn>
              <a:cxn ang="0">
                <a:pos x="164" y="96"/>
              </a:cxn>
              <a:cxn ang="0">
                <a:pos x="164" y="160"/>
              </a:cxn>
              <a:cxn ang="0">
                <a:pos x="164" y="160"/>
              </a:cxn>
              <a:cxn ang="0">
                <a:pos x="116" y="160"/>
              </a:cxn>
              <a:cxn ang="0">
                <a:pos x="104" y="172"/>
              </a:cxn>
              <a:cxn ang="0">
                <a:pos x="92" y="160"/>
              </a:cxn>
              <a:cxn ang="0">
                <a:pos x="92" y="160"/>
              </a:cxn>
              <a:cxn ang="0">
                <a:pos x="92" y="96"/>
              </a:cxn>
              <a:cxn ang="0">
                <a:pos x="92" y="96"/>
              </a:cxn>
              <a:cxn ang="0">
                <a:pos x="92" y="96"/>
              </a:cxn>
              <a:cxn ang="0">
                <a:pos x="104" y="84"/>
              </a:cxn>
              <a:cxn ang="0">
                <a:pos x="116" y="96"/>
              </a:cxn>
              <a:cxn ang="0">
                <a:pos x="116" y="96"/>
              </a:cxn>
              <a:cxn ang="0">
                <a:pos x="116" y="160"/>
              </a:cxn>
              <a:cxn ang="0">
                <a:pos x="116" y="160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64" y="160"/>
                </a:moveTo>
                <a:cubicBezTo>
                  <a:pt x="164" y="167"/>
                  <a:pt x="159" y="172"/>
                  <a:pt x="152" y="172"/>
                </a:cubicBezTo>
                <a:cubicBezTo>
                  <a:pt x="145" y="172"/>
                  <a:pt x="140" y="167"/>
                  <a:pt x="140" y="160"/>
                </a:cubicBezTo>
                <a:cubicBezTo>
                  <a:pt x="140" y="160"/>
                  <a:pt x="140" y="160"/>
                  <a:pt x="140" y="160"/>
                </a:cubicBezTo>
                <a:cubicBezTo>
                  <a:pt x="140" y="96"/>
                  <a:pt x="140" y="96"/>
                  <a:pt x="140" y="96"/>
                </a:cubicBezTo>
                <a:cubicBezTo>
                  <a:pt x="140" y="96"/>
                  <a:pt x="140" y="96"/>
                  <a:pt x="140" y="96"/>
                </a:cubicBezTo>
                <a:cubicBezTo>
                  <a:pt x="140" y="96"/>
                  <a:pt x="140" y="96"/>
                  <a:pt x="140" y="96"/>
                </a:cubicBezTo>
                <a:cubicBezTo>
                  <a:pt x="140" y="89"/>
                  <a:pt x="145" y="84"/>
                  <a:pt x="152" y="84"/>
                </a:cubicBezTo>
                <a:cubicBezTo>
                  <a:pt x="159" y="84"/>
                  <a:pt x="164" y="89"/>
                  <a:pt x="164" y="96"/>
                </a:cubicBezTo>
                <a:cubicBezTo>
                  <a:pt x="164" y="96"/>
                  <a:pt x="164" y="96"/>
                  <a:pt x="164" y="96"/>
                </a:cubicBezTo>
                <a:cubicBezTo>
                  <a:pt x="164" y="160"/>
                  <a:pt x="164" y="160"/>
                  <a:pt x="164" y="160"/>
                </a:cubicBezTo>
                <a:cubicBezTo>
                  <a:pt x="164" y="160"/>
                  <a:pt x="164" y="160"/>
                  <a:pt x="164" y="160"/>
                </a:cubicBezTo>
                <a:moveTo>
                  <a:pt x="116" y="160"/>
                </a:moveTo>
                <a:cubicBezTo>
                  <a:pt x="116" y="167"/>
                  <a:pt x="111" y="172"/>
                  <a:pt x="104" y="172"/>
                </a:cubicBezTo>
                <a:cubicBezTo>
                  <a:pt x="97" y="172"/>
                  <a:pt x="92" y="167"/>
                  <a:pt x="92" y="160"/>
                </a:cubicBezTo>
                <a:cubicBezTo>
                  <a:pt x="92" y="160"/>
                  <a:pt x="92" y="160"/>
                  <a:pt x="92" y="160"/>
                </a:cubicBezTo>
                <a:cubicBezTo>
                  <a:pt x="92" y="96"/>
                  <a:pt x="92" y="96"/>
                  <a:pt x="92" y="96"/>
                </a:cubicBezTo>
                <a:cubicBezTo>
                  <a:pt x="92" y="96"/>
                  <a:pt x="92" y="96"/>
                  <a:pt x="92" y="96"/>
                </a:cubicBezTo>
                <a:cubicBezTo>
                  <a:pt x="92" y="96"/>
                  <a:pt x="92" y="96"/>
                  <a:pt x="92" y="96"/>
                </a:cubicBezTo>
                <a:cubicBezTo>
                  <a:pt x="92" y="89"/>
                  <a:pt x="97" y="84"/>
                  <a:pt x="104" y="84"/>
                </a:cubicBezTo>
                <a:cubicBezTo>
                  <a:pt x="111" y="84"/>
                  <a:pt x="116" y="89"/>
                  <a:pt x="116" y="96"/>
                </a:cubicBezTo>
                <a:cubicBezTo>
                  <a:pt x="116" y="96"/>
                  <a:pt x="116" y="96"/>
                  <a:pt x="116" y="96"/>
                </a:cubicBezTo>
                <a:cubicBezTo>
                  <a:pt x="116" y="160"/>
                  <a:pt x="116" y="160"/>
                  <a:pt x="116" y="160"/>
                </a:cubicBezTo>
                <a:cubicBezTo>
                  <a:pt x="116" y="160"/>
                  <a:pt x="116" y="160"/>
                  <a:pt x="116" y="16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61" name="Freeform 75">
            <a:extLst>
              <a:ext uri="{FF2B5EF4-FFF2-40B4-BE49-F238E27FC236}">
                <a16:creationId xmlns:a16="http://schemas.microsoft.com/office/drawing/2014/main" id="{FCB69EB6-2EF2-1ADE-DB98-90AC4CFCE00D}"/>
              </a:ext>
            </a:extLst>
          </p:cNvPr>
          <p:cNvSpPr>
            <a:spLocks noEditPoints="1"/>
          </p:cNvSpPr>
          <p:nvPr/>
        </p:nvSpPr>
        <p:spPr bwMode="auto">
          <a:xfrm>
            <a:off x="2879224" y="2095323"/>
            <a:ext cx="407984" cy="407984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60" y="172"/>
              </a:cxn>
              <a:cxn ang="0">
                <a:pos x="96" y="172"/>
              </a:cxn>
              <a:cxn ang="0">
                <a:pos x="84" y="160"/>
              </a:cxn>
              <a:cxn ang="0">
                <a:pos x="84" y="96"/>
              </a:cxn>
              <a:cxn ang="0">
                <a:pos x="96" y="84"/>
              </a:cxn>
              <a:cxn ang="0">
                <a:pos x="160" y="84"/>
              </a:cxn>
              <a:cxn ang="0">
                <a:pos x="172" y="96"/>
              </a:cxn>
              <a:cxn ang="0">
                <a:pos x="172" y="160"/>
              </a:cxn>
              <a:cxn ang="0">
                <a:pos x="160" y="172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60" y="172"/>
                </a:moveTo>
                <a:cubicBezTo>
                  <a:pt x="96" y="172"/>
                  <a:pt x="96" y="172"/>
                  <a:pt x="96" y="172"/>
                </a:cubicBezTo>
                <a:cubicBezTo>
                  <a:pt x="89" y="172"/>
                  <a:pt x="84" y="167"/>
                  <a:pt x="84" y="160"/>
                </a:cubicBezTo>
                <a:cubicBezTo>
                  <a:pt x="84" y="96"/>
                  <a:pt x="84" y="96"/>
                  <a:pt x="84" y="96"/>
                </a:cubicBezTo>
                <a:cubicBezTo>
                  <a:pt x="84" y="89"/>
                  <a:pt x="89" y="84"/>
                  <a:pt x="96" y="84"/>
                </a:cubicBezTo>
                <a:cubicBezTo>
                  <a:pt x="160" y="84"/>
                  <a:pt x="160" y="84"/>
                  <a:pt x="160" y="84"/>
                </a:cubicBezTo>
                <a:cubicBezTo>
                  <a:pt x="167" y="84"/>
                  <a:pt x="172" y="89"/>
                  <a:pt x="172" y="96"/>
                </a:cubicBezTo>
                <a:cubicBezTo>
                  <a:pt x="172" y="160"/>
                  <a:pt x="172" y="160"/>
                  <a:pt x="172" y="160"/>
                </a:cubicBezTo>
                <a:cubicBezTo>
                  <a:pt x="172" y="167"/>
                  <a:pt x="167" y="172"/>
                  <a:pt x="160" y="172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62" name="Freeform 76">
            <a:extLst>
              <a:ext uri="{FF2B5EF4-FFF2-40B4-BE49-F238E27FC236}">
                <a16:creationId xmlns:a16="http://schemas.microsoft.com/office/drawing/2014/main" id="{1148AAF4-26CD-F913-5815-CFFC4AEB224F}"/>
              </a:ext>
            </a:extLst>
          </p:cNvPr>
          <p:cNvSpPr>
            <a:spLocks noEditPoints="1"/>
          </p:cNvSpPr>
          <p:nvPr/>
        </p:nvSpPr>
        <p:spPr bwMode="auto">
          <a:xfrm>
            <a:off x="2163269" y="2095323"/>
            <a:ext cx="409571" cy="407984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66" y="138"/>
              </a:cxn>
              <a:cxn ang="0">
                <a:pos x="102" y="178"/>
              </a:cxn>
              <a:cxn ang="0">
                <a:pos x="102" y="178"/>
              </a:cxn>
              <a:cxn ang="0">
                <a:pos x="101" y="179"/>
              </a:cxn>
              <a:cxn ang="0">
                <a:pos x="101" y="179"/>
              </a:cxn>
              <a:cxn ang="0">
                <a:pos x="99" y="180"/>
              </a:cxn>
              <a:cxn ang="0">
                <a:pos x="99" y="180"/>
              </a:cxn>
              <a:cxn ang="0">
                <a:pos x="99" y="180"/>
              </a:cxn>
              <a:cxn ang="0">
                <a:pos x="99" y="180"/>
              </a:cxn>
              <a:cxn ang="0">
                <a:pos x="98" y="180"/>
              </a:cxn>
              <a:cxn ang="0">
                <a:pos x="98" y="180"/>
              </a:cxn>
              <a:cxn ang="0">
                <a:pos x="97" y="180"/>
              </a:cxn>
              <a:cxn ang="0">
                <a:pos x="97" y="180"/>
              </a:cxn>
              <a:cxn ang="0">
                <a:pos x="96" y="180"/>
              </a:cxn>
              <a:cxn ang="0">
                <a:pos x="84" y="168"/>
              </a:cxn>
              <a:cxn ang="0">
                <a:pos x="84" y="88"/>
              </a:cxn>
              <a:cxn ang="0">
                <a:pos x="96" y="76"/>
              </a:cxn>
              <a:cxn ang="0">
                <a:pos x="103" y="78"/>
              </a:cxn>
              <a:cxn ang="0">
                <a:pos x="166" y="118"/>
              </a:cxn>
              <a:cxn ang="0">
                <a:pos x="172" y="128"/>
              </a:cxn>
              <a:cxn ang="0">
                <a:pos x="166" y="138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66" y="138"/>
                </a:moveTo>
                <a:cubicBezTo>
                  <a:pt x="102" y="178"/>
                  <a:pt x="102" y="178"/>
                  <a:pt x="102" y="178"/>
                </a:cubicBezTo>
                <a:cubicBezTo>
                  <a:pt x="102" y="178"/>
                  <a:pt x="102" y="178"/>
                  <a:pt x="102" y="178"/>
                </a:cubicBezTo>
                <a:cubicBezTo>
                  <a:pt x="102" y="178"/>
                  <a:pt x="101" y="179"/>
                  <a:pt x="101" y="179"/>
                </a:cubicBezTo>
                <a:cubicBezTo>
                  <a:pt x="101" y="179"/>
                  <a:pt x="101" y="179"/>
                  <a:pt x="101" y="179"/>
                </a:cubicBezTo>
                <a:cubicBezTo>
                  <a:pt x="100" y="179"/>
                  <a:pt x="100" y="179"/>
                  <a:pt x="99" y="180"/>
                </a:cubicBezTo>
                <a:cubicBezTo>
                  <a:pt x="99" y="180"/>
                  <a:pt x="99" y="180"/>
                  <a:pt x="99" y="180"/>
                </a:cubicBezTo>
                <a:cubicBezTo>
                  <a:pt x="99" y="180"/>
                  <a:pt x="99" y="180"/>
                  <a:pt x="99" y="180"/>
                </a:cubicBezTo>
                <a:cubicBezTo>
                  <a:pt x="99" y="180"/>
                  <a:pt x="99" y="180"/>
                  <a:pt x="99" y="180"/>
                </a:cubicBezTo>
                <a:cubicBezTo>
                  <a:pt x="98" y="180"/>
                  <a:pt x="98" y="180"/>
                  <a:pt x="98" y="180"/>
                </a:cubicBezTo>
                <a:cubicBezTo>
                  <a:pt x="98" y="180"/>
                  <a:pt x="98" y="180"/>
                  <a:pt x="98" y="180"/>
                </a:cubicBezTo>
                <a:cubicBezTo>
                  <a:pt x="97" y="180"/>
                  <a:pt x="97" y="180"/>
                  <a:pt x="97" y="180"/>
                </a:cubicBezTo>
                <a:cubicBezTo>
                  <a:pt x="97" y="180"/>
                  <a:pt x="97" y="180"/>
                  <a:pt x="97" y="180"/>
                </a:cubicBezTo>
                <a:cubicBezTo>
                  <a:pt x="97" y="180"/>
                  <a:pt x="96" y="180"/>
                  <a:pt x="96" y="180"/>
                </a:cubicBezTo>
                <a:cubicBezTo>
                  <a:pt x="89" y="180"/>
                  <a:pt x="84" y="175"/>
                  <a:pt x="84" y="168"/>
                </a:cubicBezTo>
                <a:cubicBezTo>
                  <a:pt x="84" y="88"/>
                  <a:pt x="84" y="88"/>
                  <a:pt x="84" y="88"/>
                </a:cubicBezTo>
                <a:cubicBezTo>
                  <a:pt x="84" y="81"/>
                  <a:pt x="89" y="76"/>
                  <a:pt x="96" y="76"/>
                </a:cubicBezTo>
                <a:cubicBezTo>
                  <a:pt x="99" y="76"/>
                  <a:pt x="101" y="77"/>
                  <a:pt x="103" y="78"/>
                </a:cubicBezTo>
                <a:cubicBezTo>
                  <a:pt x="166" y="118"/>
                  <a:pt x="166" y="118"/>
                  <a:pt x="166" y="118"/>
                </a:cubicBezTo>
                <a:cubicBezTo>
                  <a:pt x="170" y="120"/>
                  <a:pt x="172" y="124"/>
                  <a:pt x="172" y="128"/>
                </a:cubicBezTo>
                <a:cubicBezTo>
                  <a:pt x="172" y="132"/>
                  <a:pt x="170" y="136"/>
                  <a:pt x="166" y="138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63" name="Freeform 77">
            <a:extLst>
              <a:ext uri="{FF2B5EF4-FFF2-40B4-BE49-F238E27FC236}">
                <a16:creationId xmlns:a16="http://schemas.microsoft.com/office/drawing/2014/main" id="{1F0F8310-D4F4-EA35-F173-8C462F16D0B3}"/>
              </a:ext>
            </a:extLst>
          </p:cNvPr>
          <p:cNvSpPr>
            <a:spLocks noEditPoints="1"/>
          </p:cNvSpPr>
          <p:nvPr/>
        </p:nvSpPr>
        <p:spPr bwMode="auto">
          <a:xfrm>
            <a:off x="10030842" y="1379369"/>
            <a:ext cx="409571" cy="409571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64" name="Freeform 78">
            <a:extLst>
              <a:ext uri="{FF2B5EF4-FFF2-40B4-BE49-F238E27FC236}">
                <a16:creationId xmlns:a16="http://schemas.microsoft.com/office/drawing/2014/main" id="{4B32FE71-105E-D318-9A59-F5504D5380A1}"/>
              </a:ext>
            </a:extLst>
          </p:cNvPr>
          <p:cNvSpPr>
            <a:spLocks noEditPoints="1"/>
          </p:cNvSpPr>
          <p:nvPr/>
        </p:nvSpPr>
        <p:spPr bwMode="auto">
          <a:xfrm>
            <a:off x="9316473" y="1379369"/>
            <a:ext cx="407984" cy="409571"/>
          </a:xfrm>
          <a:custGeom>
            <a:avLst/>
            <a:gdLst/>
            <a:ahLst/>
            <a:cxnLst>
              <a:cxn ang="0">
                <a:pos x="244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244"/>
              </a:cxn>
              <a:cxn ang="0">
                <a:pos x="244" y="256"/>
              </a:cxn>
              <a:cxn ang="0">
                <a:pos x="232" y="24"/>
              </a:cxn>
              <a:cxn ang="0">
                <a:pos x="24" y="24"/>
              </a:cxn>
              <a:cxn ang="0">
                <a:pos x="24" y="232"/>
              </a:cxn>
              <a:cxn ang="0">
                <a:pos x="232" y="232"/>
              </a:cxn>
              <a:cxn ang="0">
                <a:pos x="232" y="24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32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232" y="232"/>
                  <a:pt x="232" y="232"/>
                  <a:pt x="232" y="232"/>
                </a:cubicBezTo>
                <a:lnTo>
                  <a:pt x="232" y="24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65" name="Freeform 79">
            <a:extLst>
              <a:ext uri="{FF2B5EF4-FFF2-40B4-BE49-F238E27FC236}">
                <a16:creationId xmlns:a16="http://schemas.microsoft.com/office/drawing/2014/main" id="{EFBAD3AB-1462-9502-FBE1-73DCCE88402A}"/>
              </a:ext>
            </a:extLst>
          </p:cNvPr>
          <p:cNvSpPr>
            <a:spLocks noEditPoints="1"/>
          </p:cNvSpPr>
          <p:nvPr/>
        </p:nvSpPr>
        <p:spPr bwMode="auto">
          <a:xfrm>
            <a:off x="8606868" y="1392069"/>
            <a:ext cx="396871" cy="384171"/>
          </a:xfrm>
          <a:custGeom>
            <a:avLst/>
            <a:gdLst/>
            <a:ahLst/>
            <a:cxnLst>
              <a:cxn ang="0">
                <a:pos x="236" y="200"/>
              </a:cxn>
              <a:cxn ang="0">
                <a:pos x="176" y="200"/>
              </a:cxn>
              <a:cxn ang="0">
                <a:pos x="160" y="200"/>
              </a:cxn>
              <a:cxn ang="0">
                <a:pos x="160" y="220"/>
              </a:cxn>
              <a:cxn ang="0">
                <a:pos x="176" y="236"/>
              </a:cxn>
              <a:cxn ang="0">
                <a:pos x="176" y="240"/>
              </a:cxn>
              <a:cxn ang="0">
                <a:pos x="72" y="240"/>
              </a:cxn>
              <a:cxn ang="0">
                <a:pos x="72" y="236"/>
              </a:cxn>
              <a:cxn ang="0">
                <a:pos x="88" y="220"/>
              </a:cxn>
              <a:cxn ang="0">
                <a:pos x="88" y="200"/>
              </a:cxn>
              <a:cxn ang="0">
                <a:pos x="72" y="200"/>
              </a:cxn>
              <a:cxn ang="0">
                <a:pos x="12" y="200"/>
              </a:cxn>
              <a:cxn ang="0">
                <a:pos x="0" y="188"/>
              </a:cxn>
              <a:cxn ang="0">
                <a:pos x="0" y="28"/>
              </a:cxn>
              <a:cxn ang="0">
                <a:pos x="12" y="16"/>
              </a:cxn>
              <a:cxn ang="0">
                <a:pos x="86" y="16"/>
              </a:cxn>
              <a:cxn ang="0">
                <a:pos x="70" y="32"/>
              </a:cxn>
              <a:cxn ang="0">
                <a:pos x="16" y="32"/>
              </a:cxn>
              <a:cxn ang="0">
                <a:pos x="16" y="168"/>
              </a:cxn>
              <a:cxn ang="0">
                <a:pos x="232" y="168"/>
              </a:cxn>
              <a:cxn ang="0">
                <a:pos x="232" y="32"/>
              </a:cxn>
              <a:cxn ang="0">
                <a:pos x="178" y="32"/>
              </a:cxn>
              <a:cxn ang="0">
                <a:pos x="162" y="16"/>
              </a:cxn>
              <a:cxn ang="0">
                <a:pos x="236" y="16"/>
              </a:cxn>
              <a:cxn ang="0">
                <a:pos x="248" y="28"/>
              </a:cxn>
              <a:cxn ang="0">
                <a:pos x="248" y="188"/>
              </a:cxn>
              <a:cxn ang="0">
                <a:pos x="236" y="200"/>
              </a:cxn>
              <a:cxn ang="0">
                <a:pos x="152" y="52"/>
              </a:cxn>
              <a:cxn ang="0">
                <a:pos x="144" y="48"/>
              </a:cxn>
              <a:cxn ang="0">
                <a:pos x="136" y="41"/>
              </a:cxn>
              <a:cxn ang="0">
                <a:pos x="136" y="96"/>
              </a:cxn>
              <a:cxn ang="0">
                <a:pos x="124" y="108"/>
              </a:cxn>
              <a:cxn ang="0">
                <a:pos x="112" y="96"/>
              </a:cxn>
              <a:cxn ang="0">
                <a:pos x="112" y="41"/>
              </a:cxn>
              <a:cxn ang="0">
                <a:pos x="104" y="48"/>
              </a:cxn>
              <a:cxn ang="0">
                <a:pos x="96" y="52"/>
              </a:cxn>
              <a:cxn ang="0">
                <a:pos x="84" y="40"/>
              </a:cxn>
              <a:cxn ang="0">
                <a:pos x="88" y="32"/>
              </a:cxn>
              <a:cxn ang="0">
                <a:pos x="116" y="4"/>
              </a:cxn>
              <a:cxn ang="0">
                <a:pos x="124" y="0"/>
              </a:cxn>
              <a:cxn ang="0">
                <a:pos x="132" y="4"/>
              </a:cxn>
              <a:cxn ang="0">
                <a:pos x="160" y="32"/>
              </a:cxn>
              <a:cxn ang="0">
                <a:pos x="164" y="40"/>
              </a:cxn>
              <a:cxn ang="0">
                <a:pos x="152" y="52"/>
              </a:cxn>
            </a:cxnLst>
            <a:rect l="0" t="0" r="r" b="b"/>
            <a:pathLst>
              <a:path w="248" h="240">
                <a:moveTo>
                  <a:pt x="236" y="200"/>
                </a:moveTo>
                <a:cubicBezTo>
                  <a:pt x="176" y="200"/>
                  <a:pt x="176" y="200"/>
                  <a:pt x="176" y="200"/>
                </a:cubicBezTo>
                <a:cubicBezTo>
                  <a:pt x="160" y="200"/>
                  <a:pt x="160" y="200"/>
                  <a:pt x="160" y="200"/>
                </a:cubicBezTo>
                <a:cubicBezTo>
                  <a:pt x="160" y="220"/>
                  <a:pt x="160" y="220"/>
                  <a:pt x="160" y="220"/>
                </a:cubicBezTo>
                <a:cubicBezTo>
                  <a:pt x="176" y="236"/>
                  <a:pt x="176" y="236"/>
                  <a:pt x="176" y="236"/>
                </a:cubicBezTo>
                <a:cubicBezTo>
                  <a:pt x="176" y="240"/>
                  <a:pt x="176" y="240"/>
                  <a:pt x="176" y="240"/>
                </a:cubicBezTo>
                <a:cubicBezTo>
                  <a:pt x="72" y="240"/>
                  <a:pt x="72" y="240"/>
                  <a:pt x="72" y="240"/>
                </a:cubicBezTo>
                <a:cubicBezTo>
                  <a:pt x="72" y="236"/>
                  <a:pt x="72" y="236"/>
                  <a:pt x="72" y="236"/>
                </a:cubicBezTo>
                <a:cubicBezTo>
                  <a:pt x="88" y="220"/>
                  <a:pt x="88" y="220"/>
                  <a:pt x="88" y="220"/>
                </a:cubicBezTo>
                <a:cubicBezTo>
                  <a:pt x="88" y="200"/>
                  <a:pt x="88" y="200"/>
                  <a:pt x="88" y="200"/>
                </a:cubicBezTo>
                <a:cubicBezTo>
                  <a:pt x="72" y="200"/>
                  <a:pt x="72" y="200"/>
                  <a:pt x="72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5" y="200"/>
                  <a:pt x="0" y="195"/>
                  <a:pt x="0" y="18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1"/>
                  <a:pt x="5" y="16"/>
                  <a:pt x="12" y="16"/>
                </a:cubicBezTo>
                <a:cubicBezTo>
                  <a:pt x="86" y="16"/>
                  <a:pt x="86" y="16"/>
                  <a:pt x="86" y="16"/>
                </a:cubicBezTo>
                <a:cubicBezTo>
                  <a:pt x="70" y="32"/>
                  <a:pt x="70" y="32"/>
                  <a:pt x="70" y="32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232" y="168"/>
                  <a:pt x="232" y="168"/>
                  <a:pt x="232" y="168"/>
                </a:cubicBezTo>
                <a:cubicBezTo>
                  <a:pt x="232" y="32"/>
                  <a:pt x="232" y="32"/>
                  <a:pt x="232" y="32"/>
                </a:cubicBezTo>
                <a:cubicBezTo>
                  <a:pt x="178" y="32"/>
                  <a:pt x="178" y="32"/>
                  <a:pt x="178" y="32"/>
                </a:cubicBezTo>
                <a:cubicBezTo>
                  <a:pt x="162" y="16"/>
                  <a:pt x="162" y="16"/>
                  <a:pt x="162" y="16"/>
                </a:cubicBezTo>
                <a:cubicBezTo>
                  <a:pt x="236" y="16"/>
                  <a:pt x="236" y="16"/>
                  <a:pt x="236" y="16"/>
                </a:cubicBezTo>
                <a:cubicBezTo>
                  <a:pt x="243" y="16"/>
                  <a:pt x="248" y="21"/>
                  <a:pt x="248" y="28"/>
                </a:cubicBezTo>
                <a:cubicBezTo>
                  <a:pt x="248" y="188"/>
                  <a:pt x="248" y="188"/>
                  <a:pt x="248" y="188"/>
                </a:cubicBezTo>
                <a:cubicBezTo>
                  <a:pt x="248" y="195"/>
                  <a:pt x="243" y="200"/>
                  <a:pt x="236" y="200"/>
                </a:cubicBezTo>
                <a:moveTo>
                  <a:pt x="152" y="52"/>
                </a:moveTo>
                <a:cubicBezTo>
                  <a:pt x="149" y="52"/>
                  <a:pt x="146" y="51"/>
                  <a:pt x="144" y="48"/>
                </a:cubicBezTo>
                <a:cubicBezTo>
                  <a:pt x="136" y="41"/>
                  <a:pt x="136" y="41"/>
                  <a:pt x="136" y="41"/>
                </a:cubicBezTo>
                <a:cubicBezTo>
                  <a:pt x="136" y="96"/>
                  <a:pt x="136" y="96"/>
                  <a:pt x="136" y="96"/>
                </a:cubicBezTo>
                <a:cubicBezTo>
                  <a:pt x="136" y="103"/>
                  <a:pt x="131" y="108"/>
                  <a:pt x="124" y="108"/>
                </a:cubicBezTo>
                <a:cubicBezTo>
                  <a:pt x="117" y="108"/>
                  <a:pt x="112" y="103"/>
                  <a:pt x="112" y="96"/>
                </a:cubicBezTo>
                <a:cubicBezTo>
                  <a:pt x="112" y="41"/>
                  <a:pt x="112" y="41"/>
                  <a:pt x="112" y="41"/>
                </a:cubicBezTo>
                <a:cubicBezTo>
                  <a:pt x="104" y="48"/>
                  <a:pt x="104" y="48"/>
                  <a:pt x="104" y="48"/>
                </a:cubicBezTo>
                <a:cubicBezTo>
                  <a:pt x="102" y="51"/>
                  <a:pt x="99" y="52"/>
                  <a:pt x="96" y="52"/>
                </a:cubicBezTo>
                <a:cubicBezTo>
                  <a:pt x="89" y="52"/>
                  <a:pt x="84" y="47"/>
                  <a:pt x="84" y="40"/>
                </a:cubicBezTo>
                <a:cubicBezTo>
                  <a:pt x="84" y="37"/>
                  <a:pt x="85" y="34"/>
                  <a:pt x="88" y="32"/>
                </a:cubicBezTo>
                <a:cubicBezTo>
                  <a:pt x="116" y="4"/>
                  <a:pt x="116" y="4"/>
                  <a:pt x="116" y="4"/>
                </a:cubicBezTo>
                <a:cubicBezTo>
                  <a:pt x="118" y="1"/>
                  <a:pt x="121" y="0"/>
                  <a:pt x="124" y="0"/>
                </a:cubicBezTo>
                <a:cubicBezTo>
                  <a:pt x="127" y="0"/>
                  <a:pt x="130" y="1"/>
                  <a:pt x="132" y="4"/>
                </a:cubicBezTo>
                <a:cubicBezTo>
                  <a:pt x="160" y="32"/>
                  <a:pt x="160" y="32"/>
                  <a:pt x="160" y="32"/>
                </a:cubicBezTo>
                <a:cubicBezTo>
                  <a:pt x="163" y="34"/>
                  <a:pt x="164" y="37"/>
                  <a:pt x="164" y="40"/>
                </a:cubicBezTo>
                <a:cubicBezTo>
                  <a:pt x="164" y="47"/>
                  <a:pt x="159" y="52"/>
                  <a:pt x="152" y="52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66" name="Freeform 80">
            <a:extLst>
              <a:ext uri="{FF2B5EF4-FFF2-40B4-BE49-F238E27FC236}">
                <a16:creationId xmlns:a16="http://schemas.microsoft.com/office/drawing/2014/main" id="{195D85C4-68ED-DBB1-2715-BFC91623879B}"/>
              </a:ext>
            </a:extLst>
          </p:cNvPr>
          <p:cNvSpPr>
            <a:spLocks noEditPoints="1"/>
          </p:cNvSpPr>
          <p:nvPr/>
        </p:nvSpPr>
        <p:spPr bwMode="auto">
          <a:xfrm>
            <a:off x="7892499" y="1392069"/>
            <a:ext cx="395284" cy="384171"/>
          </a:xfrm>
          <a:custGeom>
            <a:avLst/>
            <a:gdLst/>
            <a:ahLst/>
            <a:cxnLst>
              <a:cxn ang="0">
                <a:pos x="236" y="200"/>
              </a:cxn>
              <a:cxn ang="0">
                <a:pos x="176" y="200"/>
              </a:cxn>
              <a:cxn ang="0">
                <a:pos x="160" y="200"/>
              </a:cxn>
              <a:cxn ang="0">
                <a:pos x="160" y="220"/>
              </a:cxn>
              <a:cxn ang="0">
                <a:pos x="176" y="236"/>
              </a:cxn>
              <a:cxn ang="0">
                <a:pos x="176" y="240"/>
              </a:cxn>
              <a:cxn ang="0">
                <a:pos x="72" y="240"/>
              </a:cxn>
              <a:cxn ang="0">
                <a:pos x="72" y="236"/>
              </a:cxn>
              <a:cxn ang="0">
                <a:pos x="88" y="220"/>
              </a:cxn>
              <a:cxn ang="0">
                <a:pos x="88" y="200"/>
              </a:cxn>
              <a:cxn ang="0">
                <a:pos x="72" y="200"/>
              </a:cxn>
              <a:cxn ang="0">
                <a:pos x="12" y="200"/>
              </a:cxn>
              <a:cxn ang="0">
                <a:pos x="0" y="188"/>
              </a:cxn>
              <a:cxn ang="0">
                <a:pos x="0" y="28"/>
              </a:cxn>
              <a:cxn ang="0">
                <a:pos x="12" y="16"/>
              </a:cxn>
              <a:cxn ang="0">
                <a:pos x="100" y="16"/>
              </a:cxn>
              <a:cxn ang="0">
                <a:pos x="100" y="32"/>
              </a:cxn>
              <a:cxn ang="0">
                <a:pos x="16" y="32"/>
              </a:cxn>
              <a:cxn ang="0">
                <a:pos x="16" y="168"/>
              </a:cxn>
              <a:cxn ang="0">
                <a:pos x="232" y="168"/>
              </a:cxn>
              <a:cxn ang="0">
                <a:pos x="232" y="32"/>
              </a:cxn>
              <a:cxn ang="0">
                <a:pos x="148" y="32"/>
              </a:cxn>
              <a:cxn ang="0">
                <a:pos x="148" y="16"/>
              </a:cxn>
              <a:cxn ang="0">
                <a:pos x="236" y="16"/>
              </a:cxn>
              <a:cxn ang="0">
                <a:pos x="248" y="28"/>
              </a:cxn>
              <a:cxn ang="0">
                <a:pos x="248" y="188"/>
              </a:cxn>
              <a:cxn ang="0">
                <a:pos x="236" y="200"/>
              </a:cxn>
              <a:cxn ang="0">
                <a:pos x="164" y="68"/>
              </a:cxn>
              <a:cxn ang="0">
                <a:pos x="160" y="76"/>
              </a:cxn>
              <a:cxn ang="0">
                <a:pos x="132" y="104"/>
              </a:cxn>
              <a:cxn ang="0">
                <a:pos x="124" y="108"/>
              </a:cxn>
              <a:cxn ang="0">
                <a:pos x="116" y="104"/>
              </a:cxn>
              <a:cxn ang="0">
                <a:pos x="88" y="76"/>
              </a:cxn>
              <a:cxn ang="0">
                <a:pos x="84" y="68"/>
              </a:cxn>
              <a:cxn ang="0">
                <a:pos x="96" y="56"/>
              </a:cxn>
              <a:cxn ang="0">
                <a:pos x="104" y="60"/>
              </a:cxn>
              <a:cxn ang="0">
                <a:pos x="112" y="67"/>
              </a:cxn>
              <a:cxn ang="0">
                <a:pos x="112" y="12"/>
              </a:cxn>
              <a:cxn ang="0">
                <a:pos x="124" y="0"/>
              </a:cxn>
              <a:cxn ang="0">
                <a:pos x="136" y="12"/>
              </a:cxn>
              <a:cxn ang="0">
                <a:pos x="136" y="67"/>
              </a:cxn>
              <a:cxn ang="0">
                <a:pos x="144" y="60"/>
              </a:cxn>
              <a:cxn ang="0">
                <a:pos x="152" y="56"/>
              </a:cxn>
              <a:cxn ang="0">
                <a:pos x="164" y="68"/>
              </a:cxn>
            </a:cxnLst>
            <a:rect l="0" t="0" r="r" b="b"/>
            <a:pathLst>
              <a:path w="248" h="240">
                <a:moveTo>
                  <a:pt x="236" y="200"/>
                </a:moveTo>
                <a:cubicBezTo>
                  <a:pt x="176" y="200"/>
                  <a:pt x="176" y="200"/>
                  <a:pt x="176" y="200"/>
                </a:cubicBezTo>
                <a:cubicBezTo>
                  <a:pt x="160" y="200"/>
                  <a:pt x="160" y="200"/>
                  <a:pt x="160" y="200"/>
                </a:cubicBezTo>
                <a:cubicBezTo>
                  <a:pt x="160" y="220"/>
                  <a:pt x="160" y="220"/>
                  <a:pt x="160" y="220"/>
                </a:cubicBezTo>
                <a:cubicBezTo>
                  <a:pt x="176" y="236"/>
                  <a:pt x="176" y="236"/>
                  <a:pt x="176" y="236"/>
                </a:cubicBezTo>
                <a:cubicBezTo>
                  <a:pt x="176" y="240"/>
                  <a:pt x="176" y="240"/>
                  <a:pt x="176" y="240"/>
                </a:cubicBezTo>
                <a:cubicBezTo>
                  <a:pt x="72" y="240"/>
                  <a:pt x="72" y="240"/>
                  <a:pt x="72" y="240"/>
                </a:cubicBezTo>
                <a:cubicBezTo>
                  <a:pt x="72" y="236"/>
                  <a:pt x="72" y="236"/>
                  <a:pt x="72" y="236"/>
                </a:cubicBezTo>
                <a:cubicBezTo>
                  <a:pt x="88" y="220"/>
                  <a:pt x="88" y="220"/>
                  <a:pt x="88" y="220"/>
                </a:cubicBezTo>
                <a:cubicBezTo>
                  <a:pt x="88" y="200"/>
                  <a:pt x="88" y="200"/>
                  <a:pt x="88" y="200"/>
                </a:cubicBezTo>
                <a:cubicBezTo>
                  <a:pt x="72" y="200"/>
                  <a:pt x="72" y="200"/>
                  <a:pt x="72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5" y="200"/>
                  <a:pt x="0" y="195"/>
                  <a:pt x="0" y="18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1"/>
                  <a:pt x="5" y="16"/>
                  <a:pt x="12" y="16"/>
                </a:cubicBezTo>
                <a:cubicBezTo>
                  <a:pt x="100" y="16"/>
                  <a:pt x="100" y="16"/>
                  <a:pt x="100" y="16"/>
                </a:cubicBezTo>
                <a:cubicBezTo>
                  <a:pt x="100" y="32"/>
                  <a:pt x="100" y="32"/>
                  <a:pt x="100" y="32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232" y="168"/>
                  <a:pt x="232" y="168"/>
                  <a:pt x="232" y="168"/>
                </a:cubicBezTo>
                <a:cubicBezTo>
                  <a:pt x="232" y="32"/>
                  <a:pt x="232" y="32"/>
                  <a:pt x="232" y="32"/>
                </a:cubicBezTo>
                <a:cubicBezTo>
                  <a:pt x="148" y="32"/>
                  <a:pt x="148" y="32"/>
                  <a:pt x="148" y="32"/>
                </a:cubicBezTo>
                <a:cubicBezTo>
                  <a:pt x="148" y="16"/>
                  <a:pt x="148" y="16"/>
                  <a:pt x="148" y="16"/>
                </a:cubicBezTo>
                <a:cubicBezTo>
                  <a:pt x="236" y="16"/>
                  <a:pt x="236" y="16"/>
                  <a:pt x="236" y="16"/>
                </a:cubicBezTo>
                <a:cubicBezTo>
                  <a:pt x="243" y="16"/>
                  <a:pt x="248" y="21"/>
                  <a:pt x="248" y="28"/>
                </a:cubicBezTo>
                <a:cubicBezTo>
                  <a:pt x="248" y="188"/>
                  <a:pt x="248" y="188"/>
                  <a:pt x="248" y="188"/>
                </a:cubicBezTo>
                <a:cubicBezTo>
                  <a:pt x="248" y="195"/>
                  <a:pt x="243" y="200"/>
                  <a:pt x="236" y="200"/>
                </a:cubicBezTo>
                <a:moveTo>
                  <a:pt x="164" y="68"/>
                </a:moveTo>
                <a:cubicBezTo>
                  <a:pt x="164" y="71"/>
                  <a:pt x="163" y="74"/>
                  <a:pt x="160" y="76"/>
                </a:cubicBezTo>
                <a:cubicBezTo>
                  <a:pt x="132" y="104"/>
                  <a:pt x="132" y="104"/>
                  <a:pt x="132" y="104"/>
                </a:cubicBezTo>
                <a:cubicBezTo>
                  <a:pt x="130" y="107"/>
                  <a:pt x="127" y="108"/>
                  <a:pt x="124" y="108"/>
                </a:cubicBezTo>
                <a:cubicBezTo>
                  <a:pt x="121" y="108"/>
                  <a:pt x="118" y="107"/>
                  <a:pt x="116" y="104"/>
                </a:cubicBezTo>
                <a:cubicBezTo>
                  <a:pt x="88" y="76"/>
                  <a:pt x="88" y="76"/>
                  <a:pt x="88" y="76"/>
                </a:cubicBezTo>
                <a:cubicBezTo>
                  <a:pt x="85" y="74"/>
                  <a:pt x="84" y="71"/>
                  <a:pt x="84" y="68"/>
                </a:cubicBezTo>
                <a:cubicBezTo>
                  <a:pt x="84" y="61"/>
                  <a:pt x="89" y="56"/>
                  <a:pt x="96" y="56"/>
                </a:cubicBezTo>
                <a:cubicBezTo>
                  <a:pt x="99" y="56"/>
                  <a:pt x="102" y="57"/>
                  <a:pt x="104" y="60"/>
                </a:cubicBezTo>
                <a:cubicBezTo>
                  <a:pt x="112" y="67"/>
                  <a:pt x="112" y="67"/>
                  <a:pt x="112" y="67"/>
                </a:cubicBezTo>
                <a:cubicBezTo>
                  <a:pt x="112" y="12"/>
                  <a:pt x="112" y="12"/>
                  <a:pt x="112" y="12"/>
                </a:cubicBezTo>
                <a:cubicBezTo>
                  <a:pt x="112" y="5"/>
                  <a:pt x="117" y="0"/>
                  <a:pt x="124" y="0"/>
                </a:cubicBezTo>
                <a:cubicBezTo>
                  <a:pt x="131" y="0"/>
                  <a:pt x="136" y="5"/>
                  <a:pt x="136" y="12"/>
                </a:cubicBezTo>
                <a:cubicBezTo>
                  <a:pt x="136" y="67"/>
                  <a:pt x="136" y="67"/>
                  <a:pt x="136" y="67"/>
                </a:cubicBezTo>
                <a:cubicBezTo>
                  <a:pt x="144" y="60"/>
                  <a:pt x="144" y="60"/>
                  <a:pt x="144" y="60"/>
                </a:cubicBezTo>
                <a:cubicBezTo>
                  <a:pt x="146" y="57"/>
                  <a:pt x="149" y="56"/>
                  <a:pt x="152" y="56"/>
                </a:cubicBezTo>
                <a:cubicBezTo>
                  <a:pt x="159" y="56"/>
                  <a:pt x="164" y="61"/>
                  <a:pt x="164" y="68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67" name="Freeform 81">
            <a:extLst>
              <a:ext uri="{FF2B5EF4-FFF2-40B4-BE49-F238E27FC236}">
                <a16:creationId xmlns:a16="http://schemas.microsoft.com/office/drawing/2014/main" id="{292B8154-1710-2ECD-A964-89D33D0169C7}"/>
              </a:ext>
            </a:extLst>
          </p:cNvPr>
          <p:cNvSpPr>
            <a:spLocks noEditPoints="1"/>
          </p:cNvSpPr>
          <p:nvPr/>
        </p:nvSpPr>
        <p:spPr bwMode="auto">
          <a:xfrm>
            <a:off x="7176545" y="1417469"/>
            <a:ext cx="396871" cy="358772"/>
          </a:xfrm>
          <a:custGeom>
            <a:avLst/>
            <a:gdLst/>
            <a:ahLst/>
            <a:cxnLst>
              <a:cxn ang="0">
                <a:pos x="236" y="184"/>
              </a:cxn>
              <a:cxn ang="0">
                <a:pos x="176" y="184"/>
              </a:cxn>
              <a:cxn ang="0">
                <a:pos x="160" y="184"/>
              </a:cxn>
              <a:cxn ang="0">
                <a:pos x="160" y="204"/>
              </a:cxn>
              <a:cxn ang="0">
                <a:pos x="176" y="220"/>
              </a:cxn>
              <a:cxn ang="0">
                <a:pos x="176" y="224"/>
              </a:cxn>
              <a:cxn ang="0">
                <a:pos x="72" y="224"/>
              </a:cxn>
              <a:cxn ang="0">
                <a:pos x="72" y="220"/>
              </a:cxn>
              <a:cxn ang="0">
                <a:pos x="88" y="204"/>
              </a:cxn>
              <a:cxn ang="0">
                <a:pos x="88" y="184"/>
              </a:cxn>
              <a:cxn ang="0">
                <a:pos x="72" y="184"/>
              </a:cxn>
              <a:cxn ang="0">
                <a:pos x="12" y="184"/>
              </a:cxn>
              <a:cxn ang="0">
                <a:pos x="0" y="172"/>
              </a:cxn>
              <a:cxn ang="0">
                <a:pos x="0" y="12"/>
              </a:cxn>
              <a:cxn ang="0">
                <a:pos x="12" y="0"/>
              </a:cxn>
              <a:cxn ang="0">
                <a:pos x="236" y="0"/>
              </a:cxn>
              <a:cxn ang="0">
                <a:pos x="248" y="12"/>
              </a:cxn>
              <a:cxn ang="0">
                <a:pos x="248" y="172"/>
              </a:cxn>
              <a:cxn ang="0">
                <a:pos x="236" y="184"/>
              </a:cxn>
              <a:cxn ang="0">
                <a:pos x="232" y="16"/>
              </a:cxn>
              <a:cxn ang="0">
                <a:pos x="16" y="16"/>
              </a:cxn>
              <a:cxn ang="0">
                <a:pos x="16" y="152"/>
              </a:cxn>
              <a:cxn ang="0">
                <a:pos x="232" y="152"/>
              </a:cxn>
              <a:cxn ang="0">
                <a:pos x="232" y="16"/>
              </a:cxn>
              <a:cxn ang="0">
                <a:pos x="100" y="48"/>
              </a:cxn>
              <a:cxn ang="0">
                <a:pos x="108" y="52"/>
              </a:cxn>
              <a:cxn ang="0">
                <a:pos x="124" y="67"/>
              </a:cxn>
              <a:cxn ang="0">
                <a:pos x="140" y="52"/>
              </a:cxn>
              <a:cxn ang="0">
                <a:pos x="148" y="48"/>
              </a:cxn>
              <a:cxn ang="0">
                <a:pos x="160" y="60"/>
              </a:cxn>
              <a:cxn ang="0">
                <a:pos x="156" y="68"/>
              </a:cxn>
              <a:cxn ang="0">
                <a:pos x="141" y="84"/>
              </a:cxn>
              <a:cxn ang="0">
                <a:pos x="156" y="100"/>
              </a:cxn>
              <a:cxn ang="0">
                <a:pos x="160" y="108"/>
              </a:cxn>
              <a:cxn ang="0">
                <a:pos x="148" y="120"/>
              </a:cxn>
              <a:cxn ang="0">
                <a:pos x="140" y="116"/>
              </a:cxn>
              <a:cxn ang="0">
                <a:pos x="124" y="101"/>
              </a:cxn>
              <a:cxn ang="0">
                <a:pos x="108" y="116"/>
              </a:cxn>
              <a:cxn ang="0">
                <a:pos x="100" y="120"/>
              </a:cxn>
              <a:cxn ang="0">
                <a:pos x="88" y="108"/>
              </a:cxn>
              <a:cxn ang="0">
                <a:pos x="92" y="100"/>
              </a:cxn>
              <a:cxn ang="0">
                <a:pos x="107" y="84"/>
              </a:cxn>
              <a:cxn ang="0">
                <a:pos x="92" y="68"/>
              </a:cxn>
              <a:cxn ang="0">
                <a:pos x="88" y="60"/>
              </a:cxn>
              <a:cxn ang="0">
                <a:pos x="100" y="48"/>
              </a:cxn>
            </a:cxnLst>
            <a:rect l="0" t="0" r="r" b="b"/>
            <a:pathLst>
              <a:path w="248" h="224">
                <a:moveTo>
                  <a:pt x="236" y="184"/>
                </a:moveTo>
                <a:cubicBezTo>
                  <a:pt x="176" y="184"/>
                  <a:pt x="176" y="184"/>
                  <a:pt x="176" y="184"/>
                </a:cubicBezTo>
                <a:cubicBezTo>
                  <a:pt x="160" y="184"/>
                  <a:pt x="160" y="184"/>
                  <a:pt x="160" y="184"/>
                </a:cubicBezTo>
                <a:cubicBezTo>
                  <a:pt x="160" y="204"/>
                  <a:pt x="160" y="204"/>
                  <a:pt x="160" y="204"/>
                </a:cubicBezTo>
                <a:cubicBezTo>
                  <a:pt x="176" y="220"/>
                  <a:pt x="176" y="220"/>
                  <a:pt x="176" y="220"/>
                </a:cubicBezTo>
                <a:cubicBezTo>
                  <a:pt x="176" y="224"/>
                  <a:pt x="176" y="224"/>
                  <a:pt x="176" y="224"/>
                </a:cubicBezTo>
                <a:cubicBezTo>
                  <a:pt x="72" y="224"/>
                  <a:pt x="72" y="224"/>
                  <a:pt x="72" y="224"/>
                </a:cubicBezTo>
                <a:cubicBezTo>
                  <a:pt x="72" y="220"/>
                  <a:pt x="72" y="220"/>
                  <a:pt x="72" y="220"/>
                </a:cubicBezTo>
                <a:cubicBezTo>
                  <a:pt x="88" y="204"/>
                  <a:pt x="88" y="204"/>
                  <a:pt x="88" y="204"/>
                </a:cubicBezTo>
                <a:cubicBezTo>
                  <a:pt x="88" y="184"/>
                  <a:pt x="88" y="184"/>
                  <a:pt x="88" y="184"/>
                </a:cubicBezTo>
                <a:cubicBezTo>
                  <a:pt x="72" y="184"/>
                  <a:pt x="72" y="184"/>
                  <a:pt x="72" y="184"/>
                </a:cubicBezTo>
                <a:cubicBezTo>
                  <a:pt x="12" y="184"/>
                  <a:pt x="12" y="184"/>
                  <a:pt x="12" y="184"/>
                </a:cubicBezTo>
                <a:cubicBezTo>
                  <a:pt x="5" y="184"/>
                  <a:pt x="0" y="179"/>
                  <a:pt x="0" y="17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36" y="0"/>
                  <a:pt x="236" y="0"/>
                  <a:pt x="236" y="0"/>
                </a:cubicBezTo>
                <a:cubicBezTo>
                  <a:pt x="243" y="0"/>
                  <a:pt x="248" y="5"/>
                  <a:pt x="248" y="12"/>
                </a:cubicBezTo>
                <a:cubicBezTo>
                  <a:pt x="248" y="172"/>
                  <a:pt x="248" y="172"/>
                  <a:pt x="248" y="172"/>
                </a:cubicBezTo>
                <a:cubicBezTo>
                  <a:pt x="248" y="179"/>
                  <a:pt x="243" y="184"/>
                  <a:pt x="236" y="184"/>
                </a:cubicBezTo>
                <a:moveTo>
                  <a:pt x="232" y="16"/>
                </a:moveTo>
                <a:cubicBezTo>
                  <a:pt x="16" y="16"/>
                  <a:pt x="16" y="16"/>
                  <a:pt x="16" y="16"/>
                </a:cubicBezTo>
                <a:cubicBezTo>
                  <a:pt x="16" y="152"/>
                  <a:pt x="16" y="152"/>
                  <a:pt x="16" y="152"/>
                </a:cubicBezTo>
                <a:cubicBezTo>
                  <a:pt x="232" y="152"/>
                  <a:pt x="232" y="152"/>
                  <a:pt x="232" y="152"/>
                </a:cubicBezTo>
                <a:lnTo>
                  <a:pt x="232" y="16"/>
                </a:lnTo>
                <a:close/>
                <a:moveTo>
                  <a:pt x="100" y="48"/>
                </a:moveTo>
                <a:cubicBezTo>
                  <a:pt x="103" y="48"/>
                  <a:pt x="106" y="49"/>
                  <a:pt x="108" y="52"/>
                </a:cubicBezTo>
                <a:cubicBezTo>
                  <a:pt x="124" y="67"/>
                  <a:pt x="124" y="67"/>
                  <a:pt x="124" y="67"/>
                </a:cubicBezTo>
                <a:cubicBezTo>
                  <a:pt x="140" y="52"/>
                  <a:pt x="140" y="52"/>
                  <a:pt x="140" y="52"/>
                </a:cubicBezTo>
                <a:cubicBezTo>
                  <a:pt x="142" y="49"/>
                  <a:pt x="145" y="48"/>
                  <a:pt x="148" y="48"/>
                </a:cubicBezTo>
                <a:cubicBezTo>
                  <a:pt x="155" y="48"/>
                  <a:pt x="160" y="53"/>
                  <a:pt x="160" y="60"/>
                </a:cubicBezTo>
                <a:cubicBezTo>
                  <a:pt x="160" y="63"/>
                  <a:pt x="159" y="66"/>
                  <a:pt x="156" y="68"/>
                </a:cubicBezTo>
                <a:cubicBezTo>
                  <a:pt x="141" y="84"/>
                  <a:pt x="141" y="84"/>
                  <a:pt x="141" y="84"/>
                </a:cubicBezTo>
                <a:cubicBezTo>
                  <a:pt x="156" y="100"/>
                  <a:pt x="156" y="100"/>
                  <a:pt x="156" y="100"/>
                </a:cubicBezTo>
                <a:cubicBezTo>
                  <a:pt x="159" y="102"/>
                  <a:pt x="160" y="105"/>
                  <a:pt x="160" y="108"/>
                </a:cubicBezTo>
                <a:cubicBezTo>
                  <a:pt x="160" y="115"/>
                  <a:pt x="155" y="120"/>
                  <a:pt x="148" y="120"/>
                </a:cubicBezTo>
                <a:cubicBezTo>
                  <a:pt x="145" y="120"/>
                  <a:pt x="142" y="119"/>
                  <a:pt x="140" y="116"/>
                </a:cubicBezTo>
                <a:cubicBezTo>
                  <a:pt x="124" y="101"/>
                  <a:pt x="124" y="101"/>
                  <a:pt x="124" y="101"/>
                </a:cubicBezTo>
                <a:cubicBezTo>
                  <a:pt x="108" y="116"/>
                  <a:pt x="108" y="116"/>
                  <a:pt x="108" y="116"/>
                </a:cubicBezTo>
                <a:cubicBezTo>
                  <a:pt x="106" y="119"/>
                  <a:pt x="103" y="120"/>
                  <a:pt x="100" y="120"/>
                </a:cubicBezTo>
                <a:cubicBezTo>
                  <a:pt x="93" y="120"/>
                  <a:pt x="88" y="115"/>
                  <a:pt x="88" y="108"/>
                </a:cubicBezTo>
                <a:cubicBezTo>
                  <a:pt x="88" y="105"/>
                  <a:pt x="89" y="102"/>
                  <a:pt x="92" y="100"/>
                </a:cubicBezTo>
                <a:cubicBezTo>
                  <a:pt x="107" y="84"/>
                  <a:pt x="107" y="84"/>
                  <a:pt x="107" y="84"/>
                </a:cubicBezTo>
                <a:cubicBezTo>
                  <a:pt x="92" y="68"/>
                  <a:pt x="92" y="68"/>
                  <a:pt x="92" y="68"/>
                </a:cubicBezTo>
                <a:cubicBezTo>
                  <a:pt x="89" y="66"/>
                  <a:pt x="88" y="63"/>
                  <a:pt x="88" y="60"/>
                </a:cubicBezTo>
                <a:cubicBezTo>
                  <a:pt x="88" y="53"/>
                  <a:pt x="93" y="48"/>
                  <a:pt x="100" y="48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68" name="Freeform 82">
            <a:extLst>
              <a:ext uri="{FF2B5EF4-FFF2-40B4-BE49-F238E27FC236}">
                <a16:creationId xmlns:a16="http://schemas.microsoft.com/office/drawing/2014/main" id="{7598C7AC-DDB9-BCC6-D26B-774FFED02D18}"/>
              </a:ext>
            </a:extLst>
          </p:cNvPr>
          <p:cNvSpPr>
            <a:spLocks noEditPoints="1"/>
          </p:cNvSpPr>
          <p:nvPr/>
        </p:nvSpPr>
        <p:spPr bwMode="auto">
          <a:xfrm>
            <a:off x="6462176" y="1417469"/>
            <a:ext cx="395284" cy="358772"/>
          </a:xfrm>
          <a:custGeom>
            <a:avLst/>
            <a:gdLst/>
            <a:ahLst/>
            <a:cxnLst>
              <a:cxn ang="0">
                <a:pos x="236" y="184"/>
              </a:cxn>
              <a:cxn ang="0">
                <a:pos x="176" y="184"/>
              </a:cxn>
              <a:cxn ang="0">
                <a:pos x="160" y="184"/>
              </a:cxn>
              <a:cxn ang="0">
                <a:pos x="160" y="204"/>
              </a:cxn>
              <a:cxn ang="0">
                <a:pos x="176" y="220"/>
              </a:cxn>
              <a:cxn ang="0">
                <a:pos x="176" y="224"/>
              </a:cxn>
              <a:cxn ang="0">
                <a:pos x="72" y="224"/>
              </a:cxn>
              <a:cxn ang="0">
                <a:pos x="72" y="220"/>
              </a:cxn>
              <a:cxn ang="0">
                <a:pos x="88" y="204"/>
              </a:cxn>
              <a:cxn ang="0">
                <a:pos x="88" y="184"/>
              </a:cxn>
              <a:cxn ang="0">
                <a:pos x="72" y="184"/>
              </a:cxn>
              <a:cxn ang="0">
                <a:pos x="12" y="184"/>
              </a:cxn>
              <a:cxn ang="0">
                <a:pos x="0" y="172"/>
              </a:cxn>
              <a:cxn ang="0">
                <a:pos x="0" y="12"/>
              </a:cxn>
              <a:cxn ang="0">
                <a:pos x="12" y="0"/>
              </a:cxn>
              <a:cxn ang="0">
                <a:pos x="236" y="0"/>
              </a:cxn>
              <a:cxn ang="0">
                <a:pos x="248" y="12"/>
              </a:cxn>
              <a:cxn ang="0">
                <a:pos x="248" y="172"/>
              </a:cxn>
              <a:cxn ang="0">
                <a:pos x="236" y="184"/>
              </a:cxn>
              <a:cxn ang="0">
                <a:pos x="232" y="16"/>
              </a:cxn>
              <a:cxn ang="0">
                <a:pos x="16" y="16"/>
              </a:cxn>
              <a:cxn ang="0">
                <a:pos x="16" y="152"/>
              </a:cxn>
              <a:cxn ang="0">
                <a:pos x="232" y="152"/>
              </a:cxn>
              <a:cxn ang="0">
                <a:pos x="232" y="16"/>
              </a:cxn>
              <a:cxn ang="0">
                <a:pos x="100" y="72"/>
              </a:cxn>
              <a:cxn ang="0">
                <a:pos x="108" y="76"/>
              </a:cxn>
              <a:cxn ang="0">
                <a:pos x="116" y="83"/>
              </a:cxn>
              <a:cxn ang="0">
                <a:pos x="140" y="60"/>
              </a:cxn>
              <a:cxn ang="0">
                <a:pos x="148" y="56"/>
              </a:cxn>
              <a:cxn ang="0">
                <a:pos x="160" y="68"/>
              </a:cxn>
              <a:cxn ang="0">
                <a:pos x="156" y="76"/>
              </a:cxn>
              <a:cxn ang="0">
                <a:pos x="124" y="108"/>
              </a:cxn>
              <a:cxn ang="0">
                <a:pos x="116" y="112"/>
              </a:cxn>
              <a:cxn ang="0">
                <a:pos x="108" y="108"/>
              </a:cxn>
              <a:cxn ang="0">
                <a:pos x="92" y="92"/>
              </a:cxn>
              <a:cxn ang="0">
                <a:pos x="88" y="84"/>
              </a:cxn>
              <a:cxn ang="0">
                <a:pos x="100" y="72"/>
              </a:cxn>
            </a:cxnLst>
            <a:rect l="0" t="0" r="r" b="b"/>
            <a:pathLst>
              <a:path w="248" h="224">
                <a:moveTo>
                  <a:pt x="236" y="184"/>
                </a:moveTo>
                <a:cubicBezTo>
                  <a:pt x="176" y="184"/>
                  <a:pt x="176" y="184"/>
                  <a:pt x="176" y="184"/>
                </a:cubicBezTo>
                <a:cubicBezTo>
                  <a:pt x="160" y="184"/>
                  <a:pt x="160" y="184"/>
                  <a:pt x="160" y="184"/>
                </a:cubicBezTo>
                <a:cubicBezTo>
                  <a:pt x="160" y="204"/>
                  <a:pt x="160" y="204"/>
                  <a:pt x="160" y="204"/>
                </a:cubicBezTo>
                <a:cubicBezTo>
                  <a:pt x="176" y="220"/>
                  <a:pt x="176" y="220"/>
                  <a:pt x="176" y="220"/>
                </a:cubicBezTo>
                <a:cubicBezTo>
                  <a:pt x="176" y="224"/>
                  <a:pt x="176" y="224"/>
                  <a:pt x="176" y="224"/>
                </a:cubicBezTo>
                <a:cubicBezTo>
                  <a:pt x="72" y="224"/>
                  <a:pt x="72" y="224"/>
                  <a:pt x="72" y="224"/>
                </a:cubicBezTo>
                <a:cubicBezTo>
                  <a:pt x="72" y="220"/>
                  <a:pt x="72" y="220"/>
                  <a:pt x="72" y="220"/>
                </a:cubicBezTo>
                <a:cubicBezTo>
                  <a:pt x="88" y="204"/>
                  <a:pt x="88" y="204"/>
                  <a:pt x="88" y="204"/>
                </a:cubicBezTo>
                <a:cubicBezTo>
                  <a:pt x="88" y="184"/>
                  <a:pt x="88" y="184"/>
                  <a:pt x="88" y="184"/>
                </a:cubicBezTo>
                <a:cubicBezTo>
                  <a:pt x="72" y="184"/>
                  <a:pt x="72" y="184"/>
                  <a:pt x="72" y="184"/>
                </a:cubicBezTo>
                <a:cubicBezTo>
                  <a:pt x="12" y="184"/>
                  <a:pt x="12" y="184"/>
                  <a:pt x="12" y="184"/>
                </a:cubicBezTo>
                <a:cubicBezTo>
                  <a:pt x="5" y="184"/>
                  <a:pt x="0" y="179"/>
                  <a:pt x="0" y="17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36" y="0"/>
                  <a:pt x="236" y="0"/>
                  <a:pt x="236" y="0"/>
                </a:cubicBezTo>
                <a:cubicBezTo>
                  <a:pt x="243" y="0"/>
                  <a:pt x="248" y="5"/>
                  <a:pt x="248" y="12"/>
                </a:cubicBezTo>
                <a:cubicBezTo>
                  <a:pt x="248" y="172"/>
                  <a:pt x="248" y="172"/>
                  <a:pt x="248" y="172"/>
                </a:cubicBezTo>
                <a:cubicBezTo>
                  <a:pt x="248" y="179"/>
                  <a:pt x="243" y="184"/>
                  <a:pt x="236" y="184"/>
                </a:cubicBezTo>
                <a:moveTo>
                  <a:pt x="232" y="16"/>
                </a:moveTo>
                <a:cubicBezTo>
                  <a:pt x="16" y="16"/>
                  <a:pt x="16" y="16"/>
                  <a:pt x="16" y="16"/>
                </a:cubicBezTo>
                <a:cubicBezTo>
                  <a:pt x="16" y="152"/>
                  <a:pt x="16" y="152"/>
                  <a:pt x="16" y="152"/>
                </a:cubicBezTo>
                <a:cubicBezTo>
                  <a:pt x="232" y="152"/>
                  <a:pt x="232" y="152"/>
                  <a:pt x="232" y="152"/>
                </a:cubicBezTo>
                <a:lnTo>
                  <a:pt x="232" y="16"/>
                </a:lnTo>
                <a:close/>
                <a:moveTo>
                  <a:pt x="100" y="72"/>
                </a:moveTo>
                <a:cubicBezTo>
                  <a:pt x="103" y="72"/>
                  <a:pt x="106" y="73"/>
                  <a:pt x="108" y="76"/>
                </a:cubicBezTo>
                <a:cubicBezTo>
                  <a:pt x="116" y="83"/>
                  <a:pt x="116" y="83"/>
                  <a:pt x="116" y="83"/>
                </a:cubicBezTo>
                <a:cubicBezTo>
                  <a:pt x="140" y="60"/>
                  <a:pt x="140" y="60"/>
                  <a:pt x="140" y="60"/>
                </a:cubicBezTo>
                <a:cubicBezTo>
                  <a:pt x="142" y="57"/>
                  <a:pt x="145" y="56"/>
                  <a:pt x="148" y="56"/>
                </a:cubicBezTo>
                <a:cubicBezTo>
                  <a:pt x="155" y="56"/>
                  <a:pt x="160" y="61"/>
                  <a:pt x="160" y="68"/>
                </a:cubicBezTo>
                <a:cubicBezTo>
                  <a:pt x="160" y="71"/>
                  <a:pt x="159" y="74"/>
                  <a:pt x="156" y="76"/>
                </a:cubicBezTo>
                <a:cubicBezTo>
                  <a:pt x="124" y="108"/>
                  <a:pt x="124" y="108"/>
                  <a:pt x="124" y="108"/>
                </a:cubicBezTo>
                <a:cubicBezTo>
                  <a:pt x="122" y="111"/>
                  <a:pt x="119" y="112"/>
                  <a:pt x="116" y="112"/>
                </a:cubicBezTo>
                <a:cubicBezTo>
                  <a:pt x="113" y="112"/>
                  <a:pt x="110" y="111"/>
                  <a:pt x="108" y="108"/>
                </a:cubicBezTo>
                <a:cubicBezTo>
                  <a:pt x="92" y="92"/>
                  <a:pt x="92" y="92"/>
                  <a:pt x="92" y="92"/>
                </a:cubicBezTo>
                <a:cubicBezTo>
                  <a:pt x="89" y="90"/>
                  <a:pt x="88" y="87"/>
                  <a:pt x="88" y="84"/>
                </a:cubicBezTo>
                <a:cubicBezTo>
                  <a:pt x="88" y="77"/>
                  <a:pt x="93" y="72"/>
                  <a:pt x="100" y="72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69" name="Freeform 83">
            <a:extLst>
              <a:ext uri="{FF2B5EF4-FFF2-40B4-BE49-F238E27FC236}">
                <a16:creationId xmlns:a16="http://schemas.microsoft.com/office/drawing/2014/main" id="{A222958A-56AD-9670-D6E5-A510F924FFC1}"/>
              </a:ext>
            </a:extLst>
          </p:cNvPr>
          <p:cNvSpPr>
            <a:spLocks noEditPoints="1"/>
          </p:cNvSpPr>
          <p:nvPr/>
        </p:nvSpPr>
        <p:spPr bwMode="auto">
          <a:xfrm>
            <a:off x="5746221" y="1417469"/>
            <a:ext cx="395284" cy="358772"/>
          </a:xfrm>
          <a:custGeom>
            <a:avLst/>
            <a:gdLst/>
            <a:ahLst/>
            <a:cxnLst>
              <a:cxn ang="0">
                <a:pos x="236" y="184"/>
              </a:cxn>
              <a:cxn ang="0">
                <a:pos x="176" y="184"/>
              </a:cxn>
              <a:cxn ang="0">
                <a:pos x="160" y="184"/>
              </a:cxn>
              <a:cxn ang="0">
                <a:pos x="160" y="204"/>
              </a:cxn>
              <a:cxn ang="0">
                <a:pos x="176" y="220"/>
              </a:cxn>
              <a:cxn ang="0">
                <a:pos x="176" y="224"/>
              </a:cxn>
              <a:cxn ang="0">
                <a:pos x="72" y="224"/>
              </a:cxn>
              <a:cxn ang="0">
                <a:pos x="72" y="220"/>
              </a:cxn>
              <a:cxn ang="0">
                <a:pos x="88" y="204"/>
              </a:cxn>
              <a:cxn ang="0">
                <a:pos x="88" y="184"/>
              </a:cxn>
              <a:cxn ang="0">
                <a:pos x="72" y="184"/>
              </a:cxn>
              <a:cxn ang="0">
                <a:pos x="12" y="184"/>
              </a:cxn>
              <a:cxn ang="0">
                <a:pos x="0" y="172"/>
              </a:cxn>
              <a:cxn ang="0">
                <a:pos x="0" y="12"/>
              </a:cxn>
              <a:cxn ang="0">
                <a:pos x="12" y="0"/>
              </a:cxn>
              <a:cxn ang="0">
                <a:pos x="236" y="0"/>
              </a:cxn>
              <a:cxn ang="0">
                <a:pos x="248" y="12"/>
              </a:cxn>
              <a:cxn ang="0">
                <a:pos x="248" y="172"/>
              </a:cxn>
              <a:cxn ang="0">
                <a:pos x="236" y="184"/>
              </a:cxn>
              <a:cxn ang="0">
                <a:pos x="232" y="16"/>
              </a:cxn>
              <a:cxn ang="0">
                <a:pos x="16" y="16"/>
              </a:cxn>
              <a:cxn ang="0">
                <a:pos x="16" y="152"/>
              </a:cxn>
              <a:cxn ang="0">
                <a:pos x="232" y="152"/>
              </a:cxn>
              <a:cxn ang="0">
                <a:pos x="232" y="16"/>
              </a:cxn>
              <a:cxn ang="0">
                <a:pos x="100" y="72"/>
              </a:cxn>
              <a:cxn ang="0">
                <a:pos x="148" y="72"/>
              </a:cxn>
              <a:cxn ang="0">
                <a:pos x="160" y="84"/>
              </a:cxn>
              <a:cxn ang="0">
                <a:pos x="148" y="96"/>
              </a:cxn>
              <a:cxn ang="0">
                <a:pos x="100" y="96"/>
              </a:cxn>
              <a:cxn ang="0">
                <a:pos x="88" y="84"/>
              </a:cxn>
              <a:cxn ang="0">
                <a:pos x="100" y="72"/>
              </a:cxn>
            </a:cxnLst>
            <a:rect l="0" t="0" r="r" b="b"/>
            <a:pathLst>
              <a:path w="248" h="224">
                <a:moveTo>
                  <a:pt x="236" y="184"/>
                </a:moveTo>
                <a:cubicBezTo>
                  <a:pt x="176" y="184"/>
                  <a:pt x="176" y="184"/>
                  <a:pt x="176" y="184"/>
                </a:cubicBezTo>
                <a:cubicBezTo>
                  <a:pt x="160" y="184"/>
                  <a:pt x="160" y="184"/>
                  <a:pt x="160" y="184"/>
                </a:cubicBezTo>
                <a:cubicBezTo>
                  <a:pt x="160" y="204"/>
                  <a:pt x="160" y="204"/>
                  <a:pt x="160" y="204"/>
                </a:cubicBezTo>
                <a:cubicBezTo>
                  <a:pt x="176" y="220"/>
                  <a:pt x="176" y="220"/>
                  <a:pt x="176" y="220"/>
                </a:cubicBezTo>
                <a:cubicBezTo>
                  <a:pt x="176" y="224"/>
                  <a:pt x="176" y="224"/>
                  <a:pt x="176" y="224"/>
                </a:cubicBezTo>
                <a:cubicBezTo>
                  <a:pt x="72" y="224"/>
                  <a:pt x="72" y="224"/>
                  <a:pt x="72" y="224"/>
                </a:cubicBezTo>
                <a:cubicBezTo>
                  <a:pt x="72" y="220"/>
                  <a:pt x="72" y="220"/>
                  <a:pt x="72" y="220"/>
                </a:cubicBezTo>
                <a:cubicBezTo>
                  <a:pt x="88" y="204"/>
                  <a:pt x="88" y="204"/>
                  <a:pt x="88" y="204"/>
                </a:cubicBezTo>
                <a:cubicBezTo>
                  <a:pt x="88" y="184"/>
                  <a:pt x="88" y="184"/>
                  <a:pt x="88" y="184"/>
                </a:cubicBezTo>
                <a:cubicBezTo>
                  <a:pt x="72" y="184"/>
                  <a:pt x="72" y="184"/>
                  <a:pt x="72" y="184"/>
                </a:cubicBezTo>
                <a:cubicBezTo>
                  <a:pt x="12" y="184"/>
                  <a:pt x="12" y="184"/>
                  <a:pt x="12" y="184"/>
                </a:cubicBezTo>
                <a:cubicBezTo>
                  <a:pt x="5" y="184"/>
                  <a:pt x="0" y="179"/>
                  <a:pt x="0" y="17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36" y="0"/>
                  <a:pt x="236" y="0"/>
                  <a:pt x="236" y="0"/>
                </a:cubicBezTo>
                <a:cubicBezTo>
                  <a:pt x="243" y="0"/>
                  <a:pt x="248" y="5"/>
                  <a:pt x="248" y="12"/>
                </a:cubicBezTo>
                <a:cubicBezTo>
                  <a:pt x="248" y="172"/>
                  <a:pt x="248" y="172"/>
                  <a:pt x="248" y="172"/>
                </a:cubicBezTo>
                <a:cubicBezTo>
                  <a:pt x="248" y="179"/>
                  <a:pt x="243" y="184"/>
                  <a:pt x="236" y="184"/>
                </a:cubicBezTo>
                <a:moveTo>
                  <a:pt x="232" y="16"/>
                </a:moveTo>
                <a:cubicBezTo>
                  <a:pt x="16" y="16"/>
                  <a:pt x="16" y="16"/>
                  <a:pt x="16" y="16"/>
                </a:cubicBezTo>
                <a:cubicBezTo>
                  <a:pt x="16" y="152"/>
                  <a:pt x="16" y="152"/>
                  <a:pt x="16" y="152"/>
                </a:cubicBezTo>
                <a:cubicBezTo>
                  <a:pt x="232" y="152"/>
                  <a:pt x="232" y="152"/>
                  <a:pt x="232" y="152"/>
                </a:cubicBezTo>
                <a:lnTo>
                  <a:pt x="232" y="16"/>
                </a:lnTo>
                <a:close/>
                <a:moveTo>
                  <a:pt x="100" y="72"/>
                </a:moveTo>
                <a:cubicBezTo>
                  <a:pt x="148" y="72"/>
                  <a:pt x="148" y="72"/>
                  <a:pt x="148" y="72"/>
                </a:cubicBezTo>
                <a:cubicBezTo>
                  <a:pt x="155" y="72"/>
                  <a:pt x="160" y="77"/>
                  <a:pt x="160" y="84"/>
                </a:cubicBezTo>
                <a:cubicBezTo>
                  <a:pt x="160" y="91"/>
                  <a:pt x="155" y="96"/>
                  <a:pt x="148" y="96"/>
                </a:cubicBezTo>
                <a:cubicBezTo>
                  <a:pt x="100" y="96"/>
                  <a:pt x="100" y="96"/>
                  <a:pt x="100" y="96"/>
                </a:cubicBezTo>
                <a:cubicBezTo>
                  <a:pt x="93" y="96"/>
                  <a:pt x="88" y="91"/>
                  <a:pt x="88" y="84"/>
                </a:cubicBezTo>
                <a:cubicBezTo>
                  <a:pt x="88" y="77"/>
                  <a:pt x="93" y="72"/>
                  <a:pt x="100" y="72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70" name="Freeform 84">
            <a:extLst>
              <a:ext uri="{FF2B5EF4-FFF2-40B4-BE49-F238E27FC236}">
                <a16:creationId xmlns:a16="http://schemas.microsoft.com/office/drawing/2014/main" id="{2BF904F5-7EC2-3362-B14A-119AC77C2A91}"/>
              </a:ext>
            </a:extLst>
          </p:cNvPr>
          <p:cNvSpPr>
            <a:spLocks noEditPoints="1"/>
          </p:cNvSpPr>
          <p:nvPr/>
        </p:nvSpPr>
        <p:spPr bwMode="auto">
          <a:xfrm>
            <a:off x="5030267" y="1417469"/>
            <a:ext cx="396871" cy="358772"/>
          </a:xfrm>
          <a:custGeom>
            <a:avLst/>
            <a:gdLst/>
            <a:ahLst/>
            <a:cxnLst>
              <a:cxn ang="0">
                <a:pos x="236" y="184"/>
              </a:cxn>
              <a:cxn ang="0">
                <a:pos x="176" y="184"/>
              </a:cxn>
              <a:cxn ang="0">
                <a:pos x="160" y="184"/>
              </a:cxn>
              <a:cxn ang="0">
                <a:pos x="160" y="204"/>
              </a:cxn>
              <a:cxn ang="0">
                <a:pos x="176" y="220"/>
              </a:cxn>
              <a:cxn ang="0">
                <a:pos x="176" y="224"/>
              </a:cxn>
              <a:cxn ang="0">
                <a:pos x="72" y="224"/>
              </a:cxn>
              <a:cxn ang="0">
                <a:pos x="72" y="220"/>
              </a:cxn>
              <a:cxn ang="0">
                <a:pos x="88" y="204"/>
              </a:cxn>
              <a:cxn ang="0">
                <a:pos x="88" y="184"/>
              </a:cxn>
              <a:cxn ang="0">
                <a:pos x="72" y="184"/>
              </a:cxn>
              <a:cxn ang="0">
                <a:pos x="12" y="184"/>
              </a:cxn>
              <a:cxn ang="0">
                <a:pos x="0" y="172"/>
              </a:cxn>
              <a:cxn ang="0">
                <a:pos x="0" y="12"/>
              </a:cxn>
              <a:cxn ang="0">
                <a:pos x="12" y="0"/>
              </a:cxn>
              <a:cxn ang="0">
                <a:pos x="236" y="0"/>
              </a:cxn>
              <a:cxn ang="0">
                <a:pos x="248" y="12"/>
              </a:cxn>
              <a:cxn ang="0">
                <a:pos x="248" y="172"/>
              </a:cxn>
              <a:cxn ang="0">
                <a:pos x="236" y="184"/>
              </a:cxn>
              <a:cxn ang="0">
                <a:pos x="232" y="16"/>
              </a:cxn>
              <a:cxn ang="0">
                <a:pos x="16" y="16"/>
              </a:cxn>
              <a:cxn ang="0">
                <a:pos x="16" y="152"/>
              </a:cxn>
              <a:cxn ang="0">
                <a:pos x="232" y="152"/>
              </a:cxn>
              <a:cxn ang="0">
                <a:pos x="232" y="16"/>
              </a:cxn>
              <a:cxn ang="0">
                <a:pos x="100" y="72"/>
              </a:cxn>
              <a:cxn ang="0">
                <a:pos x="112" y="72"/>
              </a:cxn>
              <a:cxn ang="0">
                <a:pos x="112" y="60"/>
              </a:cxn>
              <a:cxn ang="0">
                <a:pos x="124" y="48"/>
              </a:cxn>
              <a:cxn ang="0">
                <a:pos x="136" y="60"/>
              </a:cxn>
              <a:cxn ang="0">
                <a:pos x="136" y="72"/>
              </a:cxn>
              <a:cxn ang="0">
                <a:pos x="148" y="72"/>
              </a:cxn>
              <a:cxn ang="0">
                <a:pos x="160" y="84"/>
              </a:cxn>
              <a:cxn ang="0">
                <a:pos x="148" y="96"/>
              </a:cxn>
              <a:cxn ang="0">
                <a:pos x="136" y="96"/>
              </a:cxn>
              <a:cxn ang="0">
                <a:pos x="136" y="108"/>
              </a:cxn>
              <a:cxn ang="0">
                <a:pos x="124" y="120"/>
              </a:cxn>
              <a:cxn ang="0">
                <a:pos x="112" y="108"/>
              </a:cxn>
              <a:cxn ang="0">
                <a:pos x="112" y="96"/>
              </a:cxn>
              <a:cxn ang="0">
                <a:pos x="100" y="96"/>
              </a:cxn>
              <a:cxn ang="0">
                <a:pos x="88" y="84"/>
              </a:cxn>
              <a:cxn ang="0">
                <a:pos x="100" y="72"/>
              </a:cxn>
            </a:cxnLst>
            <a:rect l="0" t="0" r="r" b="b"/>
            <a:pathLst>
              <a:path w="248" h="224">
                <a:moveTo>
                  <a:pt x="236" y="184"/>
                </a:moveTo>
                <a:cubicBezTo>
                  <a:pt x="176" y="184"/>
                  <a:pt x="176" y="184"/>
                  <a:pt x="176" y="184"/>
                </a:cubicBezTo>
                <a:cubicBezTo>
                  <a:pt x="160" y="184"/>
                  <a:pt x="160" y="184"/>
                  <a:pt x="160" y="184"/>
                </a:cubicBezTo>
                <a:cubicBezTo>
                  <a:pt x="160" y="204"/>
                  <a:pt x="160" y="204"/>
                  <a:pt x="160" y="204"/>
                </a:cubicBezTo>
                <a:cubicBezTo>
                  <a:pt x="176" y="220"/>
                  <a:pt x="176" y="220"/>
                  <a:pt x="176" y="220"/>
                </a:cubicBezTo>
                <a:cubicBezTo>
                  <a:pt x="176" y="224"/>
                  <a:pt x="176" y="224"/>
                  <a:pt x="176" y="224"/>
                </a:cubicBezTo>
                <a:cubicBezTo>
                  <a:pt x="72" y="224"/>
                  <a:pt x="72" y="224"/>
                  <a:pt x="72" y="224"/>
                </a:cubicBezTo>
                <a:cubicBezTo>
                  <a:pt x="72" y="220"/>
                  <a:pt x="72" y="220"/>
                  <a:pt x="72" y="220"/>
                </a:cubicBezTo>
                <a:cubicBezTo>
                  <a:pt x="88" y="204"/>
                  <a:pt x="88" y="204"/>
                  <a:pt x="88" y="204"/>
                </a:cubicBezTo>
                <a:cubicBezTo>
                  <a:pt x="88" y="184"/>
                  <a:pt x="88" y="184"/>
                  <a:pt x="88" y="184"/>
                </a:cubicBezTo>
                <a:cubicBezTo>
                  <a:pt x="72" y="184"/>
                  <a:pt x="72" y="184"/>
                  <a:pt x="72" y="184"/>
                </a:cubicBezTo>
                <a:cubicBezTo>
                  <a:pt x="12" y="184"/>
                  <a:pt x="12" y="184"/>
                  <a:pt x="12" y="184"/>
                </a:cubicBezTo>
                <a:cubicBezTo>
                  <a:pt x="5" y="184"/>
                  <a:pt x="0" y="179"/>
                  <a:pt x="0" y="17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36" y="0"/>
                  <a:pt x="236" y="0"/>
                  <a:pt x="236" y="0"/>
                </a:cubicBezTo>
                <a:cubicBezTo>
                  <a:pt x="243" y="0"/>
                  <a:pt x="248" y="5"/>
                  <a:pt x="248" y="12"/>
                </a:cubicBezTo>
                <a:cubicBezTo>
                  <a:pt x="248" y="172"/>
                  <a:pt x="248" y="172"/>
                  <a:pt x="248" y="172"/>
                </a:cubicBezTo>
                <a:cubicBezTo>
                  <a:pt x="248" y="179"/>
                  <a:pt x="243" y="184"/>
                  <a:pt x="236" y="184"/>
                </a:cubicBezTo>
                <a:moveTo>
                  <a:pt x="232" y="16"/>
                </a:moveTo>
                <a:cubicBezTo>
                  <a:pt x="16" y="16"/>
                  <a:pt x="16" y="16"/>
                  <a:pt x="16" y="16"/>
                </a:cubicBezTo>
                <a:cubicBezTo>
                  <a:pt x="16" y="152"/>
                  <a:pt x="16" y="152"/>
                  <a:pt x="16" y="152"/>
                </a:cubicBezTo>
                <a:cubicBezTo>
                  <a:pt x="232" y="152"/>
                  <a:pt x="232" y="152"/>
                  <a:pt x="232" y="152"/>
                </a:cubicBezTo>
                <a:lnTo>
                  <a:pt x="232" y="16"/>
                </a:lnTo>
                <a:close/>
                <a:moveTo>
                  <a:pt x="100" y="72"/>
                </a:moveTo>
                <a:cubicBezTo>
                  <a:pt x="112" y="72"/>
                  <a:pt x="112" y="72"/>
                  <a:pt x="112" y="72"/>
                </a:cubicBezTo>
                <a:cubicBezTo>
                  <a:pt x="112" y="60"/>
                  <a:pt x="112" y="60"/>
                  <a:pt x="112" y="60"/>
                </a:cubicBezTo>
                <a:cubicBezTo>
                  <a:pt x="112" y="53"/>
                  <a:pt x="117" y="48"/>
                  <a:pt x="124" y="48"/>
                </a:cubicBezTo>
                <a:cubicBezTo>
                  <a:pt x="131" y="48"/>
                  <a:pt x="136" y="53"/>
                  <a:pt x="136" y="60"/>
                </a:cubicBezTo>
                <a:cubicBezTo>
                  <a:pt x="136" y="72"/>
                  <a:pt x="136" y="72"/>
                  <a:pt x="136" y="72"/>
                </a:cubicBezTo>
                <a:cubicBezTo>
                  <a:pt x="148" y="72"/>
                  <a:pt x="148" y="72"/>
                  <a:pt x="148" y="72"/>
                </a:cubicBezTo>
                <a:cubicBezTo>
                  <a:pt x="155" y="72"/>
                  <a:pt x="160" y="77"/>
                  <a:pt x="160" y="84"/>
                </a:cubicBezTo>
                <a:cubicBezTo>
                  <a:pt x="160" y="91"/>
                  <a:pt x="155" y="96"/>
                  <a:pt x="148" y="96"/>
                </a:cubicBezTo>
                <a:cubicBezTo>
                  <a:pt x="136" y="96"/>
                  <a:pt x="136" y="96"/>
                  <a:pt x="136" y="96"/>
                </a:cubicBezTo>
                <a:cubicBezTo>
                  <a:pt x="136" y="108"/>
                  <a:pt x="136" y="108"/>
                  <a:pt x="136" y="108"/>
                </a:cubicBezTo>
                <a:cubicBezTo>
                  <a:pt x="136" y="115"/>
                  <a:pt x="131" y="120"/>
                  <a:pt x="124" y="120"/>
                </a:cubicBezTo>
                <a:cubicBezTo>
                  <a:pt x="117" y="120"/>
                  <a:pt x="112" y="115"/>
                  <a:pt x="112" y="108"/>
                </a:cubicBezTo>
                <a:cubicBezTo>
                  <a:pt x="112" y="96"/>
                  <a:pt x="112" y="96"/>
                  <a:pt x="112" y="96"/>
                </a:cubicBezTo>
                <a:cubicBezTo>
                  <a:pt x="100" y="96"/>
                  <a:pt x="100" y="96"/>
                  <a:pt x="100" y="96"/>
                </a:cubicBezTo>
                <a:cubicBezTo>
                  <a:pt x="93" y="96"/>
                  <a:pt x="88" y="91"/>
                  <a:pt x="88" y="84"/>
                </a:cubicBezTo>
                <a:cubicBezTo>
                  <a:pt x="88" y="77"/>
                  <a:pt x="93" y="72"/>
                  <a:pt x="100" y="72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71" name="Freeform 85">
            <a:extLst>
              <a:ext uri="{FF2B5EF4-FFF2-40B4-BE49-F238E27FC236}">
                <a16:creationId xmlns:a16="http://schemas.microsoft.com/office/drawing/2014/main" id="{A413677A-5272-B433-542D-8B6BECF1523F}"/>
              </a:ext>
            </a:extLst>
          </p:cNvPr>
          <p:cNvSpPr>
            <a:spLocks noEditPoints="1"/>
          </p:cNvSpPr>
          <p:nvPr/>
        </p:nvSpPr>
        <p:spPr bwMode="auto">
          <a:xfrm>
            <a:off x="4315898" y="1417469"/>
            <a:ext cx="395284" cy="358772"/>
          </a:xfrm>
          <a:custGeom>
            <a:avLst/>
            <a:gdLst/>
            <a:ahLst/>
            <a:cxnLst>
              <a:cxn ang="0">
                <a:pos x="236" y="184"/>
              </a:cxn>
              <a:cxn ang="0">
                <a:pos x="176" y="184"/>
              </a:cxn>
              <a:cxn ang="0">
                <a:pos x="160" y="184"/>
              </a:cxn>
              <a:cxn ang="0">
                <a:pos x="160" y="204"/>
              </a:cxn>
              <a:cxn ang="0">
                <a:pos x="176" y="220"/>
              </a:cxn>
              <a:cxn ang="0">
                <a:pos x="176" y="224"/>
              </a:cxn>
              <a:cxn ang="0">
                <a:pos x="72" y="224"/>
              </a:cxn>
              <a:cxn ang="0">
                <a:pos x="72" y="220"/>
              </a:cxn>
              <a:cxn ang="0">
                <a:pos x="88" y="204"/>
              </a:cxn>
              <a:cxn ang="0">
                <a:pos x="88" y="184"/>
              </a:cxn>
              <a:cxn ang="0">
                <a:pos x="72" y="184"/>
              </a:cxn>
              <a:cxn ang="0">
                <a:pos x="12" y="184"/>
              </a:cxn>
              <a:cxn ang="0">
                <a:pos x="0" y="172"/>
              </a:cxn>
              <a:cxn ang="0">
                <a:pos x="0" y="12"/>
              </a:cxn>
              <a:cxn ang="0">
                <a:pos x="12" y="0"/>
              </a:cxn>
              <a:cxn ang="0">
                <a:pos x="236" y="0"/>
              </a:cxn>
              <a:cxn ang="0">
                <a:pos x="248" y="12"/>
              </a:cxn>
              <a:cxn ang="0">
                <a:pos x="248" y="172"/>
              </a:cxn>
              <a:cxn ang="0">
                <a:pos x="236" y="184"/>
              </a:cxn>
              <a:cxn ang="0">
                <a:pos x="232" y="16"/>
              </a:cxn>
              <a:cxn ang="0">
                <a:pos x="16" y="16"/>
              </a:cxn>
              <a:cxn ang="0">
                <a:pos x="16" y="152"/>
              </a:cxn>
              <a:cxn ang="0">
                <a:pos x="232" y="152"/>
              </a:cxn>
              <a:cxn ang="0">
                <a:pos x="232" y="16"/>
              </a:cxn>
            </a:cxnLst>
            <a:rect l="0" t="0" r="r" b="b"/>
            <a:pathLst>
              <a:path w="248" h="224">
                <a:moveTo>
                  <a:pt x="236" y="184"/>
                </a:moveTo>
                <a:cubicBezTo>
                  <a:pt x="176" y="184"/>
                  <a:pt x="176" y="184"/>
                  <a:pt x="176" y="184"/>
                </a:cubicBezTo>
                <a:cubicBezTo>
                  <a:pt x="160" y="184"/>
                  <a:pt x="160" y="184"/>
                  <a:pt x="160" y="184"/>
                </a:cubicBezTo>
                <a:cubicBezTo>
                  <a:pt x="160" y="204"/>
                  <a:pt x="160" y="204"/>
                  <a:pt x="160" y="204"/>
                </a:cubicBezTo>
                <a:cubicBezTo>
                  <a:pt x="176" y="220"/>
                  <a:pt x="176" y="220"/>
                  <a:pt x="176" y="220"/>
                </a:cubicBezTo>
                <a:cubicBezTo>
                  <a:pt x="176" y="224"/>
                  <a:pt x="176" y="224"/>
                  <a:pt x="176" y="224"/>
                </a:cubicBezTo>
                <a:cubicBezTo>
                  <a:pt x="72" y="224"/>
                  <a:pt x="72" y="224"/>
                  <a:pt x="72" y="224"/>
                </a:cubicBezTo>
                <a:cubicBezTo>
                  <a:pt x="72" y="220"/>
                  <a:pt x="72" y="220"/>
                  <a:pt x="72" y="220"/>
                </a:cubicBezTo>
                <a:cubicBezTo>
                  <a:pt x="88" y="204"/>
                  <a:pt x="88" y="204"/>
                  <a:pt x="88" y="204"/>
                </a:cubicBezTo>
                <a:cubicBezTo>
                  <a:pt x="88" y="184"/>
                  <a:pt x="88" y="184"/>
                  <a:pt x="88" y="184"/>
                </a:cubicBezTo>
                <a:cubicBezTo>
                  <a:pt x="72" y="184"/>
                  <a:pt x="72" y="184"/>
                  <a:pt x="72" y="184"/>
                </a:cubicBezTo>
                <a:cubicBezTo>
                  <a:pt x="12" y="184"/>
                  <a:pt x="12" y="184"/>
                  <a:pt x="12" y="184"/>
                </a:cubicBezTo>
                <a:cubicBezTo>
                  <a:pt x="5" y="184"/>
                  <a:pt x="0" y="179"/>
                  <a:pt x="0" y="17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36" y="0"/>
                  <a:pt x="236" y="0"/>
                  <a:pt x="236" y="0"/>
                </a:cubicBezTo>
                <a:cubicBezTo>
                  <a:pt x="243" y="0"/>
                  <a:pt x="248" y="5"/>
                  <a:pt x="248" y="12"/>
                </a:cubicBezTo>
                <a:cubicBezTo>
                  <a:pt x="248" y="172"/>
                  <a:pt x="248" y="172"/>
                  <a:pt x="248" y="172"/>
                </a:cubicBezTo>
                <a:cubicBezTo>
                  <a:pt x="248" y="179"/>
                  <a:pt x="243" y="184"/>
                  <a:pt x="236" y="184"/>
                </a:cubicBezTo>
                <a:moveTo>
                  <a:pt x="232" y="16"/>
                </a:moveTo>
                <a:cubicBezTo>
                  <a:pt x="16" y="16"/>
                  <a:pt x="16" y="16"/>
                  <a:pt x="16" y="16"/>
                </a:cubicBezTo>
                <a:cubicBezTo>
                  <a:pt x="16" y="152"/>
                  <a:pt x="16" y="152"/>
                  <a:pt x="16" y="152"/>
                </a:cubicBezTo>
                <a:cubicBezTo>
                  <a:pt x="232" y="152"/>
                  <a:pt x="232" y="152"/>
                  <a:pt x="232" y="152"/>
                </a:cubicBezTo>
                <a:lnTo>
                  <a:pt x="232" y="16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72" name="Freeform 86">
            <a:extLst>
              <a:ext uri="{FF2B5EF4-FFF2-40B4-BE49-F238E27FC236}">
                <a16:creationId xmlns:a16="http://schemas.microsoft.com/office/drawing/2014/main" id="{93885A67-B7DE-9C57-31E6-C26EDDA471E8}"/>
              </a:ext>
            </a:extLst>
          </p:cNvPr>
          <p:cNvSpPr>
            <a:spLocks noEditPoints="1"/>
          </p:cNvSpPr>
          <p:nvPr/>
        </p:nvSpPr>
        <p:spPr bwMode="auto">
          <a:xfrm>
            <a:off x="3593592" y="1455568"/>
            <a:ext cx="409571" cy="255585"/>
          </a:xfrm>
          <a:custGeom>
            <a:avLst/>
            <a:gdLst/>
            <a:ahLst/>
            <a:cxnLst>
              <a:cxn ang="0">
                <a:pos x="244" y="160"/>
              </a:cxn>
              <a:cxn ang="0">
                <a:pos x="232" y="160"/>
              </a:cxn>
              <a:cxn ang="0">
                <a:pos x="24" y="160"/>
              </a:cxn>
              <a:cxn ang="0">
                <a:pos x="12" y="160"/>
              </a:cxn>
              <a:cxn ang="0">
                <a:pos x="0" y="148"/>
              </a:cxn>
              <a:cxn ang="0">
                <a:pos x="0" y="128"/>
              </a:cxn>
              <a:cxn ang="0">
                <a:pos x="24" y="128"/>
              </a:cxn>
              <a:cxn ang="0">
                <a:pos x="24" y="12"/>
              </a:cxn>
              <a:cxn ang="0">
                <a:pos x="36" y="0"/>
              </a:cxn>
              <a:cxn ang="0">
                <a:pos x="220" y="0"/>
              </a:cxn>
              <a:cxn ang="0">
                <a:pos x="232" y="12"/>
              </a:cxn>
              <a:cxn ang="0">
                <a:pos x="232" y="128"/>
              </a:cxn>
              <a:cxn ang="0">
                <a:pos x="256" y="128"/>
              </a:cxn>
              <a:cxn ang="0">
                <a:pos x="256" y="148"/>
              </a:cxn>
              <a:cxn ang="0">
                <a:pos x="244" y="160"/>
              </a:cxn>
              <a:cxn ang="0">
                <a:pos x="100" y="148"/>
              </a:cxn>
              <a:cxn ang="0">
                <a:pos x="156" y="148"/>
              </a:cxn>
              <a:cxn ang="0">
                <a:pos x="156" y="140"/>
              </a:cxn>
              <a:cxn ang="0">
                <a:pos x="100" y="140"/>
              </a:cxn>
              <a:cxn ang="0">
                <a:pos x="100" y="148"/>
              </a:cxn>
              <a:cxn ang="0">
                <a:pos x="216" y="16"/>
              </a:cxn>
              <a:cxn ang="0">
                <a:pos x="40" y="16"/>
              </a:cxn>
              <a:cxn ang="0">
                <a:pos x="40" y="120"/>
              </a:cxn>
              <a:cxn ang="0">
                <a:pos x="216" y="120"/>
              </a:cxn>
              <a:cxn ang="0">
                <a:pos x="216" y="16"/>
              </a:cxn>
            </a:cxnLst>
            <a:rect l="0" t="0" r="r" b="b"/>
            <a:pathLst>
              <a:path w="256" h="160">
                <a:moveTo>
                  <a:pt x="244" y="160"/>
                </a:moveTo>
                <a:cubicBezTo>
                  <a:pt x="232" y="160"/>
                  <a:pt x="232" y="160"/>
                  <a:pt x="232" y="160"/>
                </a:cubicBezTo>
                <a:cubicBezTo>
                  <a:pt x="24" y="160"/>
                  <a:pt x="24" y="160"/>
                  <a:pt x="24" y="160"/>
                </a:cubicBezTo>
                <a:cubicBezTo>
                  <a:pt x="12" y="160"/>
                  <a:pt x="12" y="160"/>
                  <a:pt x="12" y="160"/>
                </a:cubicBezTo>
                <a:cubicBezTo>
                  <a:pt x="5" y="160"/>
                  <a:pt x="0" y="155"/>
                  <a:pt x="0" y="148"/>
                </a:cubicBezTo>
                <a:cubicBezTo>
                  <a:pt x="0" y="128"/>
                  <a:pt x="0" y="128"/>
                  <a:pt x="0" y="128"/>
                </a:cubicBezTo>
                <a:cubicBezTo>
                  <a:pt x="24" y="128"/>
                  <a:pt x="24" y="128"/>
                  <a:pt x="24" y="128"/>
                </a:cubicBezTo>
                <a:cubicBezTo>
                  <a:pt x="24" y="12"/>
                  <a:pt x="24" y="12"/>
                  <a:pt x="24" y="12"/>
                </a:cubicBezTo>
                <a:cubicBezTo>
                  <a:pt x="24" y="5"/>
                  <a:pt x="29" y="0"/>
                  <a:pt x="36" y="0"/>
                </a:cubicBezTo>
                <a:cubicBezTo>
                  <a:pt x="220" y="0"/>
                  <a:pt x="220" y="0"/>
                  <a:pt x="220" y="0"/>
                </a:cubicBezTo>
                <a:cubicBezTo>
                  <a:pt x="227" y="0"/>
                  <a:pt x="232" y="5"/>
                  <a:pt x="232" y="12"/>
                </a:cubicBezTo>
                <a:cubicBezTo>
                  <a:pt x="232" y="128"/>
                  <a:pt x="232" y="128"/>
                  <a:pt x="232" y="128"/>
                </a:cubicBezTo>
                <a:cubicBezTo>
                  <a:pt x="256" y="128"/>
                  <a:pt x="256" y="128"/>
                  <a:pt x="256" y="128"/>
                </a:cubicBezTo>
                <a:cubicBezTo>
                  <a:pt x="256" y="148"/>
                  <a:pt x="256" y="148"/>
                  <a:pt x="256" y="148"/>
                </a:cubicBezTo>
                <a:cubicBezTo>
                  <a:pt x="256" y="155"/>
                  <a:pt x="251" y="160"/>
                  <a:pt x="244" y="160"/>
                </a:cubicBezTo>
                <a:moveTo>
                  <a:pt x="100" y="148"/>
                </a:moveTo>
                <a:cubicBezTo>
                  <a:pt x="156" y="148"/>
                  <a:pt x="156" y="148"/>
                  <a:pt x="156" y="148"/>
                </a:cubicBezTo>
                <a:cubicBezTo>
                  <a:pt x="156" y="140"/>
                  <a:pt x="156" y="140"/>
                  <a:pt x="156" y="140"/>
                </a:cubicBezTo>
                <a:cubicBezTo>
                  <a:pt x="100" y="140"/>
                  <a:pt x="100" y="140"/>
                  <a:pt x="100" y="140"/>
                </a:cubicBezTo>
                <a:lnTo>
                  <a:pt x="100" y="148"/>
                </a:lnTo>
                <a:close/>
                <a:moveTo>
                  <a:pt x="216" y="16"/>
                </a:moveTo>
                <a:cubicBezTo>
                  <a:pt x="40" y="16"/>
                  <a:pt x="40" y="16"/>
                  <a:pt x="40" y="16"/>
                </a:cubicBezTo>
                <a:cubicBezTo>
                  <a:pt x="40" y="120"/>
                  <a:pt x="40" y="120"/>
                  <a:pt x="40" y="120"/>
                </a:cubicBezTo>
                <a:cubicBezTo>
                  <a:pt x="216" y="120"/>
                  <a:pt x="216" y="120"/>
                  <a:pt x="216" y="120"/>
                </a:cubicBezTo>
                <a:lnTo>
                  <a:pt x="216" y="16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73" name="Freeform 87">
            <a:extLst>
              <a:ext uri="{FF2B5EF4-FFF2-40B4-BE49-F238E27FC236}">
                <a16:creationId xmlns:a16="http://schemas.microsoft.com/office/drawing/2014/main" id="{652F0173-9177-5BBB-BE9B-B47EDAC4E2FF}"/>
              </a:ext>
            </a:extLst>
          </p:cNvPr>
          <p:cNvSpPr>
            <a:spLocks noEditPoints="1"/>
          </p:cNvSpPr>
          <p:nvPr/>
        </p:nvSpPr>
        <p:spPr bwMode="auto">
          <a:xfrm>
            <a:off x="2923674" y="1398418"/>
            <a:ext cx="319085" cy="369884"/>
          </a:xfrm>
          <a:custGeom>
            <a:avLst/>
            <a:gdLst/>
            <a:ahLst/>
            <a:cxnLst>
              <a:cxn ang="0">
                <a:pos x="188" y="232"/>
              </a:cxn>
              <a:cxn ang="0">
                <a:pos x="12" y="232"/>
              </a:cxn>
              <a:cxn ang="0">
                <a:pos x="0" y="220"/>
              </a:cxn>
              <a:cxn ang="0">
                <a:pos x="0" y="12"/>
              </a:cxn>
              <a:cxn ang="0">
                <a:pos x="12" y="0"/>
              </a:cxn>
              <a:cxn ang="0">
                <a:pos x="188" y="0"/>
              </a:cxn>
              <a:cxn ang="0">
                <a:pos x="200" y="12"/>
              </a:cxn>
              <a:cxn ang="0">
                <a:pos x="200" y="220"/>
              </a:cxn>
              <a:cxn ang="0">
                <a:pos x="188" y="232"/>
              </a:cxn>
              <a:cxn ang="0">
                <a:pos x="100" y="224"/>
              </a:cxn>
              <a:cxn ang="0">
                <a:pos x="108" y="216"/>
              </a:cxn>
              <a:cxn ang="0">
                <a:pos x="100" y="208"/>
              </a:cxn>
              <a:cxn ang="0">
                <a:pos x="92" y="216"/>
              </a:cxn>
              <a:cxn ang="0">
                <a:pos x="100" y="224"/>
              </a:cxn>
              <a:cxn ang="0">
                <a:pos x="176" y="24"/>
              </a:cxn>
              <a:cxn ang="0">
                <a:pos x="24" y="24"/>
              </a:cxn>
              <a:cxn ang="0">
                <a:pos x="24" y="200"/>
              </a:cxn>
              <a:cxn ang="0">
                <a:pos x="176" y="200"/>
              </a:cxn>
              <a:cxn ang="0">
                <a:pos x="176" y="24"/>
              </a:cxn>
            </a:cxnLst>
            <a:rect l="0" t="0" r="r" b="b"/>
            <a:pathLst>
              <a:path w="200" h="232">
                <a:moveTo>
                  <a:pt x="188" y="232"/>
                </a:move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88" y="0"/>
                  <a:pt x="188" y="0"/>
                  <a:pt x="188" y="0"/>
                </a:cubicBezTo>
                <a:cubicBezTo>
                  <a:pt x="195" y="0"/>
                  <a:pt x="200" y="5"/>
                  <a:pt x="200" y="12"/>
                </a:cubicBezTo>
                <a:cubicBezTo>
                  <a:pt x="200" y="220"/>
                  <a:pt x="200" y="220"/>
                  <a:pt x="200" y="220"/>
                </a:cubicBezTo>
                <a:cubicBezTo>
                  <a:pt x="200" y="227"/>
                  <a:pt x="195" y="232"/>
                  <a:pt x="188" y="232"/>
                </a:cubicBezTo>
                <a:moveTo>
                  <a:pt x="100" y="224"/>
                </a:moveTo>
                <a:cubicBezTo>
                  <a:pt x="104" y="224"/>
                  <a:pt x="108" y="220"/>
                  <a:pt x="108" y="216"/>
                </a:cubicBezTo>
                <a:cubicBezTo>
                  <a:pt x="108" y="212"/>
                  <a:pt x="104" y="208"/>
                  <a:pt x="100" y="208"/>
                </a:cubicBezTo>
                <a:cubicBezTo>
                  <a:pt x="96" y="208"/>
                  <a:pt x="92" y="212"/>
                  <a:pt x="92" y="216"/>
                </a:cubicBezTo>
                <a:cubicBezTo>
                  <a:pt x="92" y="220"/>
                  <a:pt x="96" y="224"/>
                  <a:pt x="100" y="224"/>
                </a:cubicBezTo>
                <a:moveTo>
                  <a:pt x="176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200"/>
                  <a:pt x="24" y="200"/>
                  <a:pt x="24" y="200"/>
                </a:cubicBezTo>
                <a:cubicBezTo>
                  <a:pt x="176" y="200"/>
                  <a:pt x="176" y="200"/>
                  <a:pt x="176" y="200"/>
                </a:cubicBezTo>
                <a:lnTo>
                  <a:pt x="176" y="24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74" name="Freeform 88">
            <a:extLst>
              <a:ext uri="{FF2B5EF4-FFF2-40B4-BE49-F238E27FC236}">
                <a16:creationId xmlns:a16="http://schemas.microsoft.com/office/drawing/2014/main" id="{740183FA-A93C-D693-254A-A47A55090C8C}"/>
              </a:ext>
            </a:extLst>
          </p:cNvPr>
          <p:cNvSpPr>
            <a:spLocks noEditPoints="1"/>
          </p:cNvSpPr>
          <p:nvPr/>
        </p:nvSpPr>
        <p:spPr bwMode="auto">
          <a:xfrm>
            <a:off x="2258518" y="1398418"/>
            <a:ext cx="217486" cy="369884"/>
          </a:xfrm>
          <a:custGeom>
            <a:avLst/>
            <a:gdLst/>
            <a:ahLst/>
            <a:cxnLst>
              <a:cxn ang="0">
                <a:pos x="124" y="232"/>
              </a:cxn>
              <a:cxn ang="0">
                <a:pos x="12" y="232"/>
              </a:cxn>
              <a:cxn ang="0">
                <a:pos x="0" y="220"/>
              </a:cxn>
              <a:cxn ang="0">
                <a:pos x="0" y="12"/>
              </a:cxn>
              <a:cxn ang="0">
                <a:pos x="12" y="0"/>
              </a:cxn>
              <a:cxn ang="0">
                <a:pos x="124" y="0"/>
              </a:cxn>
              <a:cxn ang="0">
                <a:pos x="136" y="12"/>
              </a:cxn>
              <a:cxn ang="0">
                <a:pos x="136" y="220"/>
              </a:cxn>
              <a:cxn ang="0">
                <a:pos x="124" y="232"/>
              </a:cxn>
              <a:cxn ang="0">
                <a:pos x="68" y="220"/>
              </a:cxn>
              <a:cxn ang="0">
                <a:pos x="76" y="212"/>
              </a:cxn>
              <a:cxn ang="0">
                <a:pos x="68" y="204"/>
              </a:cxn>
              <a:cxn ang="0">
                <a:pos x="60" y="212"/>
              </a:cxn>
              <a:cxn ang="0">
                <a:pos x="68" y="220"/>
              </a:cxn>
              <a:cxn ang="0">
                <a:pos x="124" y="24"/>
              </a:cxn>
              <a:cxn ang="0">
                <a:pos x="120" y="24"/>
              </a:cxn>
              <a:cxn ang="0">
                <a:pos x="16" y="24"/>
              </a:cxn>
              <a:cxn ang="0">
                <a:pos x="12" y="24"/>
              </a:cxn>
              <a:cxn ang="0">
                <a:pos x="12" y="192"/>
              </a:cxn>
              <a:cxn ang="0">
                <a:pos x="16" y="192"/>
              </a:cxn>
              <a:cxn ang="0">
                <a:pos x="120" y="192"/>
              </a:cxn>
              <a:cxn ang="0">
                <a:pos x="124" y="192"/>
              </a:cxn>
              <a:cxn ang="0">
                <a:pos x="124" y="24"/>
              </a:cxn>
            </a:cxnLst>
            <a:rect l="0" t="0" r="r" b="b"/>
            <a:pathLst>
              <a:path w="136" h="232">
                <a:moveTo>
                  <a:pt x="124" y="232"/>
                </a:move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24" y="0"/>
                  <a:pt x="124" y="0"/>
                  <a:pt x="124" y="0"/>
                </a:cubicBezTo>
                <a:cubicBezTo>
                  <a:pt x="131" y="0"/>
                  <a:pt x="136" y="5"/>
                  <a:pt x="136" y="12"/>
                </a:cubicBezTo>
                <a:cubicBezTo>
                  <a:pt x="136" y="220"/>
                  <a:pt x="136" y="220"/>
                  <a:pt x="136" y="220"/>
                </a:cubicBezTo>
                <a:cubicBezTo>
                  <a:pt x="136" y="227"/>
                  <a:pt x="131" y="232"/>
                  <a:pt x="124" y="232"/>
                </a:cubicBezTo>
                <a:moveTo>
                  <a:pt x="68" y="220"/>
                </a:moveTo>
                <a:cubicBezTo>
                  <a:pt x="72" y="220"/>
                  <a:pt x="76" y="216"/>
                  <a:pt x="76" y="212"/>
                </a:cubicBezTo>
                <a:cubicBezTo>
                  <a:pt x="76" y="208"/>
                  <a:pt x="72" y="204"/>
                  <a:pt x="68" y="204"/>
                </a:cubicBezTo>
                <a:cubicBezTo>
                  <a:pt x="64" y="204"/>
                  <a:pt x="60" y="208"/>
                  <a:pt x="60" y="212"/>
                </a:cubicBezTo>
                <a:cubicBezTo>
                  <a:pt x="60" y="216"/>
                  <a:pt x="64" y="220"/>
                  <a:pt x="68" y="220"/>
                </a:cubicBezTo>
                <a:moveTo>
                  <a:pt x="124" y="24"/>
                </a:moveTo>
                <a:cubicBezTo>
                  <a:pt x="120" y="24"/>
                  <a:pt x="120" y="24"/>
                  <a:pt x="120" y="24"/>
                </a:cubicBezTo>
                <a:cubicBezTo>
                  <a:pt x="16" y="24"/>
                  <a:pt x="16" y="24"/>
                  <a:pt x="16" y="24"/>
                </a:cubicBezTo>
                <a:cubicBezTo>
                  <a:pt x="12" y="24"/>
                  <a:pt x="12" y="24"/>
                  <a:pt x="12" y="24"/>
                </a:cubicBezTo>
                <a:cubicBezTo>
                  <a:pt x="12" y="192"/>
                  <a:pt x="12" y="192"/>
                  <a:pt x="12" y="192"/>
                </a:cubicBezTo>
                <a:cubicBezTo>
                  <a:pt x="16" y="192"/>
                  <a:pt x="16" y="192"/>
                  <a:pt x="16" y="192"/>
                </a:cubicBezTo>
                <a:cubicBezTo>
                  <a:pt x="120" y="192"/>
                  <a:pt x="120" y="192"/>
                  <a:pt x="120" y="192"/>
                </a:cubicBezTo>
                <a:cubicBezTo>
                  <a:pt x="124" y="192"/>
                  <a:pt x="124" y="192"/>
                  <a:pt x="124" y="192"/>
                </a:cubicBezTo>
                <a:lnTo>
                  <a:pt x="124" y="24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</p:spTree>
    <p:extLst>
      <p:ext uri="{BB962C8B-B14F-4D97-AF65-F5344CB8AC3E}">
        <p14:creationId xmlns:p14="http://schemas.microsoft.com/office/powerpoint/2010/main" val="550831784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48" name="موصل مستقيم 147">
            <a:extLst>
              <a:ext uri="{FF2B5EF4-FFF2-40B4-BE49-F238E27FC236}">
                <a16:creationId xmlns:a16="http://schemas.microsoft.com/office/drawing/2014/main" id="{DDB3E4E8-C70C-6F14-4EED-F9DA53C267DA}"/>
              </a:ext>
            </a:extLst>
          </p:cNvPr>
          <p:cNvCxnSpPr/>
          <p:nvPr/>
        </p:nvCxnSpPr>
        <p:spPr>
          <a:xfrm flipH="1">
            <a:off x="7129849" y="889686"/>
            <a:ext cx="506215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9" name="Text Placeholder 1">
            <a:extLst>
              <a:ext uri="{FF2B5EF4-FFF2-40B4-BE49-F238E27FC236}">
                <a16:creationId xmlns:a16="http://schemas.microsoft.com/office/drawing/2014/main" id="{2A2848B1-E33B-3504-026D-4FE1E6AC7730}"/>
              </a:ext>
            </a:extLst>
          </p:cNvPr>
          <p:cNvSpPr txBox="1">
            <a:spLocks/>
          </p:cNvSpPr>
          <p:nvPr/>
        </p:nvSpPr>
        <p:spPr>
          <a:xfrm>
            <a:off x="884711" y="342484"/>
            <a:ext cx="11220450" cy="50479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ايقونات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pic>
        <p:nvPicPr>
          <p:cNvPr id="7" name="صورة 6">
            <a:extLst>
              <a:ext uri="{FF2B5EF4-FFF2-40B4-BE49-F238E27FC236}">
                <a16:creationId xmlns:a16="http://schemas.microsoft.com/office/drawing/2014/main" id="{76F9C270-74B3-2872-5723-1881A263A85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pic>
        <p:nvPicPr>
          <p:cNvPr id="2" name="صورة 1">
            <a:extLst>
              <a:ext uri="{FF2B5EF4-FFF2-40B4-BE49-F238E27FC236}">
                <a16:creationId xmlns:a16="http://schemas.microsoft.com/office/drawing/2014/main" id="{F7289E09-1AC6-8E21-EF09-48E70E65622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419600" y="6600265"/>
            <a:ext cx="7772400" cy="266700"/>
          </a:xfrm>
          <a:prstGeom prst="rect">
            <a:avLst/>
          </a:prstGeom>
        </p:spPr>
      </p:pic>
      <p:sp>
        <p:nvSpPr>
          <p:cNvPr id="3" name="عنصر نائب لرقم الشريحة 3">
            <a:extLst>
              <a:ext uri="{FF2B5EF4-FFF2-40B4-BE49-F238E27FC236}">
                <a16:creationId xmlns:a16="http://schemas.microsoft.com/office/drawing/2014/main" id="{9B4377E8-E502-C701-9DEA-437E1040B55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38200" y="6356350"/>
            <a:ext cx="2743200" cy="365125"/>
          </a:xfrm>
        </p:spPr>
        <p:txBody>
          <a:bodyPr/>
          <a:lstStyle/>
          <a:p>
            <a:fld id="{30C30D6F-9516-7D45-ACC3-4201266FFCA8}" type="slidenum">
              <a:rPr lang="ar-SA" smtClean="0"/>
              <a:t>92</a:t>
            </a:fld>
            <a:endParaRPr lang="ar-SA" dirty="0"/>
          </a:p>
        </p:txBody>
      </p:sp>
      <p:sp>
        <p:nvSpPr>
          <p:cNvPr id="5" name="Freeform 5">
            <a:extLst>
              <a:ext uri="{FF2B5EF4-FFF2-40B4-BE49-F238E27FC236}">
                <a16:creationId xmlns:a16="http://schemas.microsoft.com/office/drawing/2014/main" id="{AB48AD45-7804-7998-67B3-03BF8B15711F}"/>
              </a:ext>
            </a:extLst>
          </p:cNvPr>
          <p:cNvSpPr>
            <a:spLocks noEditPoints="1"/>
          </p:cNvSpPr>
          <p:nvPr/>
        </p:nvSpPr>
        <p:spPr bwMode="auto">
          <a:xfrm>
            <a:off x="10124311" y="5702390"/>
            <a:ext cx="415921" cy="415921"/>
          </a:xfrm>
          <a:custGeom>
            <a:avLst/>
            <a:gdLst/>
            <a:ahLst/>
            <a:cxnLst>
              <a:cxn ang="0">
                <a:pos x="256" y="128"/>
              </a:cxn>
              <a:cxn ang="0">
                <a:pos x="256" y="244"/>
              </a:cxn>
              <a:cxn ang="0">
                <a:pos x="244" y="256"/>
              </a:cxn>
              <a:cxn ang="0">
                <a:pos x="128" y="256"/>
              </a:cxn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256" y="128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128" y="232"/>
              </a:cxn>
              <a:cxn ang="0">
                <a:pos x="232" y="128"/>
              </a:cxn>
              <a:cxn ang="0">
                <a:pos x="232" y="128"/>
              </a:cxn>
              <a:cxn ang="0">
                <a:pos x="128" y="24"/>
              </a:cxn>
              <a:cxn ang="0">
                <a:pos x="180" y="140"/>
              </a:cxn>
              <a:cxn ang="0">
                <a:pos x="172" y="140"/>
              </a:cxn>
              <a:cxn ang="0">
                <a:pos x="96" y="140"/>
              </a:cxn>
              <a:cxn ang="0">
                <a:pos x="76" y="140"/>
              </a:cxn>
              <a:cxn ang="0">
                <a:pos x="64" y="128"/>
              </a:cxn>
              <a:cxn ang="0">
                <a:pos x="76" y="116"/>
              </a:cxn>
              <a:cxn ang="0">
                <a:pos x="116" y="116"/>
              </a:cxn>
              <a:cxn ang="0">
                <a:pos x="140" y="116"/>
              </a:cxn>
              <a:cxn ang="0">
                <a:pos x="180" y="116"/>
              </a:cxn>
              <a:cxn ang="0">
                <a:pos x="192" y="128"/>
              </a:cxn>
              <a:cxn ang="0">
                <a:pos x="180" y="140"/>
              </a:cxn>
            </a:cxnLst>
            <a:rect l="0" t="0" r="r" b="b"/>
            <a:pathLst>
              <a:path w="256" h="256">
                <a:moveTo>
                  <a:pt x="256" y="128"/>
                </a:move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cubicBezTo>
                  <a:pt x="128" y="256"/>
                  <a:pt x="128" y="256"/>
                  <a:pt x="128" y="256"/>
                </a:cubicBezTo>
                <a:cubicBezTo>
                  <a:pt x="128" y="256"/>
                  <a:pt x="128" y="256"/>
                  <a:pt x="128" y="256"/>
                </a:cubicBez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28"/>
                  <a:pt x="256" y="128"/>
                  <a:pt x="256" y="128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28" y="232"/>
                  <a:pt x="128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128"/>
                  <a:pt x="232" y="128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80" y="140"/>
                </a:moveTo>
                <a:cubicBezTo>
                  <a:pt x="172" y="140"/>
                  <a:pt x="172" y="140"/>
                  <a:pt x="172" y="140"/>
                </a:cubicBezTo>
                <a:cubicBezTo>
                  <a:pt x="96" y="140"/>
                  <a:pt x="96" y="140"/>
                  <a:pt x="96" y="140"/>
                </a:cubicBezTo>
                <a:cubicBezTo>
                  <a:pt x="76" y="140"/>
                  <a:pt x="76" y="140"/>
                  <a:pt x="76" y="140"/>
                </a:cubicBezTo>
                <a:cubicBezTo>
                  <a:pt x="69" y="140"/>
                  <a:pt x="64" y="135"/>
                  <a:pt x="64" y="128"/>
                </a:cubicBezTo>
                <a:cubicBezTo>
                  <a:pt x="64" y="121"/>
                  <a:pt x="69" y="116"/>
                  <a:pt x="76" y="116"/>
                </a:cubicBezTo>
                <a:cubicBezTo>
                  <a:pt x="116" y="116"/>
                  <a:pt x="116" y="116"/>
                  <a:pt x="116" y="116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80" y="116"/>
                  <a:pt x="180" y="116"/>
                  <a:pt x="180" y="116"/>
                </a:cubicBezTo>
                <a:cubicBezTo>
                  <a:pt x="187" y="116"/>
                  <a:pt x="192" y="121"/>
                  <a:pt x="192" y="128"/>
                </a:cubicBezTo>
                <a:cubicBezTo>
                  <a:pt x="192" y="135"/>
                  <a:pt x="187" y="140"/>
                  <a:pt x="180" y="140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" name="Freeform 6">
            <a:extLst>
              <a:ext uri="{FF2B5EF4-FFF2-40B4-BE49-F238E27FC236}">
                <a16:creationId xmlns:a16="http://schemas.microsoft.com/office/drawing/2014/main" id="{C46B4FD4-20AE-9DB3-24CC-4576A1CFF314}"/>
              </a:ext>
            </a:extLst>
          </p:cNvPr>
          <p:cNvSpPr>
            <a:spLocks noEditPoints="1"/>
          </p:cNvSpPr>
          <p:nvPr/>
        </p:nvSpPr>
        <p:spPr bwMode="auto">
          <a:xfrm>
            <a:off x="9395657" y="5702390"/>
            <a:ext cx="415921" cy="415921"/>
          </a:xfrm>
          <a:custGeom>
            <a:avLst/>
            <a:gdLst/>
            <a:ahLst/>
            <a:cxnLst>
              <a:cxn ang="0">
                <a:pos x="256" y="128"/>
              </a:cxn>
              <a:cxn ang="0">
                <a:pos x="256" y="244"/>
              </a:cxn>
              <a:cxn ang="0">
                <a:pos x="244" y="256"/>
              </a:cxn>
              <a:cxn ang="0">
                <a:pos x="128" y="256"/>
              </a:cxn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256" y="128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128" y="232"/>
              </a:cxn>
              <a:cxn ang="0">
                <a:pos x="232" y="128"/>
              </a:cxn>
              <a:cxn ang="0">
                <a:pos x="232" y="128"/>
              </a:cxn>
              <a:cxn ang="0">
                <a:pos x="128" y="24"/>
              </a:cxn>
              <a:cxn ang="0">
                <a:pos x="180" y="140"/>
              </a:cxn>
              <a:cxn ang="0">
                <a:pos x="140" y="140"/>
              </a:cxn>
              <a:cxn ang="0">
                <a:pos x="140" y="180"/>
              </a:cxn>
              <a:cxn ang="0">
                <a:pos x="128" y="192"/>
              </a:cxn>
              <a:cxn ang="0">
                <a:pos x="116" y="180"/>
              </a:cxn>
              <a:cxn ang="0">
                <a:pos x="116" y="140"/>
              </a:cxn>
              <a:cxn ang="0">
                <a:pos x="76" y="140"/>
              </a:cxn>
              <a:cxn ang="0">
                <a:pos x="64" y="128"/>
              </a:cxn>
              <a:cxn ang="0">
                <a:pos x="76" y="116"/>
              </a:cxn>
              <a:cxn ang="0">
                <a:pos x="116" y="116"/>
              </a:cxn>
              <a:cxn ang="0">
                <a:pos x="116" y="76"/>
              </a:cxn>
              <a:cxn ang="0">
                <a:pos x="128" y="64"/>
              </a:cxn>
              <a:cxn ang="0">
                <a:pos x="140" y="76"/>
              </a:cxn>
              <a:cxn ang="0">
                <a:pos x="140" y="116"/>
              </a:cxn>
              <a:cxn ang="0">
                <a:pos x="180" y="116"/>
              </a:cxn>
              <a:cxn ang="0">
                <a:pos x="192" y="128"/>
              </a:cxn>
              <a:cxn ang="0">
                <a:pos x="180" y="140"/>
              </a:cxn>
            </a:cxnLst>
            <a:rect l="0" t="0" r="r" b="b"/>
            <a:pathLst>
              <a:path w="256" h="256">
                <a:moveTo>
                  <a:pt x="256" y="128"/>
                </a:move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cubicBezTo>
                  <a:pt x="128" y="256"/>
                  <a:pt x="128" y="256"/>
                  <a:pt x="128" y="256"/>
                </a:cubicBezTo>
                <a:cubicBezTo>
                  <a:pt x="128" y="256"/>
                  <a:pt x="128" y="256"/>
                  <a:pt x="128" y="256"/>
                </a:cubicBez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28"/>
                  <a:pt x="256" y="128"/>
                  <a:pt x="256" y="128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28" y="232"/>
                  <a:pt x="128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128"/>
                  <a:pt x="232" y="128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80" y="140"/>
                </a:moveTo>
                <a:cubicBezTo>
                  <a:pt x="140" y="140"/>
                  <a:pt x="140" y="140"/>
                  <a:pt x="140" y="140"/>
                </a:cubicBezTo>
                <a:cubicBezTo>
                  <a:pt x="140" y="180"/>
                  <a:pt x="140" y="180"/>
                  <a:pt x="140" y="180"/>
                </a:cubicBezTo>
                <a:cubicBezTo>
                  <a:pt x="140" y="187"/>
                  <a:pt x="135" y="192"/>
                  <a:pt x="128" y="192"/>
                </a:cubicBezTo>
                <a:cubicBezTo>
                  <a:pt x="121" y="192"/>
                  <a:pt x="116" y="187"/>
                  <a:pt x="116" y="180"/>
                </a:cubicBezTo>
                <a:cubicBezTo>
                  <a:pt x="116" y="140"/>
                  <a:pt x="116" y="140"/>
                  <a:pt x="116" y="140"/>
                </a:cubicBezTo>
                <a:cubicBezTo>
                  <a:pt x="76" y="140"/>
                  <a:pt x="76" y="140"/>
                  <a:pt x="76" y="140"/>
                </a:cubicBezTo>
                <a:cubicBezTo>
                  <a:pt x="69" y="140"/>
                  <a:pt x="64" y="135"/>
                  <a:pt x="64" y="128"/>
                </a:cubicBezTo>
                <a:cubicBezTo>
                  <a:pt x="64" y="121"/>
                  <a:pt x="69" y="116"/>
                  <a:pt x="76" y="116"/>
                </a:cubicBezTo>
                <a:cubicBezTo>
                  <a:pt x="116" y="116"/>
                  <a:pt x="116" y="116"/>
                  <a:pt x="116" y="116"/>
                </a:cubicBezTo>
                <a:cubicBezTo>
                  <a:pt x="116" y="76"/>
                  <a:pt x="116" y="76"/>
                  <a:pt x="116" y="76"/>
                </a:cubicBezTo>
                <a:cubicBezTo>
                  <a:pt x="116" y="69"/>
                  <a:pt x="121" y="64"/>
                  <a:pt x="128" y="64"/>
                </a:cubicBezTo>
                <a:cubicBezTo>
                  <a:pt x="135" y="64"/>
                  <a:pt x="140" y="69"/>
                  <a:pt x="140" y="76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80" y="116"/>
                  <a:pt x="180" y="116"/>
                  <a:pt x="180" y="116"/>
                </a:cubicBezTo>
                <a:cubicBezTo>
                  <a:pt x="187" y="116"/>
                  <a:pt x="192" y="121"/>
                  <a:pt x="192" y="128"/>
                </a:cubicBezTo>
                <a:cubicBezTo>
                  <a:pt x="192" y="135"/>
                  <a:pt x="187" y="140"/>
                  <a:pt x="180" y="140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" name="Freeform 7">
            <a:extLst>
              <a:ext uri="{FF2B5EF4-FFF2-40B4-BE49-F238E27FC236}">
                <a16:creationId xmlns:a16="http://schemas.microsoft.com/office/drawing/2014/main" id="{4E170C60-3E78-D2AE-FCBE-8759061F4340}"/>
              </a:ext>
            </a:extLst>
          </p:cNvPr>
          <p:cNvSpPr>
            <a:spLocks noEditPoints="1"/>
          </p:cNvSpPr>
          <p:nvPr/>
        </p:nvSpPr>
        <p:spPr bwMode="auto">
          <a:xfrm>
            <a:off x="8667001" y="5746839"/>
            <a:ext cx="415921" cy="325435"/>
          </a:xfrm>
          <a:custGeom>
            <a:avLst/>
            <a:gdLst/>
            <a:ahLst/>
            <a:cxnLst>
              <a:cxn ang="0">
                <a:pos x="244" y="112"/>
              </a:cxn>
              <a:cxn ang="0">
                <a:pos x="172" y="112"/>
              </a:cxn>
              <a:cxn ang="0">
                <a:pos x="160" y="100"/>
              </a:cxn>
              <a:cxn ang="0">
                <a:pos x="172" y="88"/>
              </a:cxn>
              <a:cxn ang="0">
                <a:pos x="244" y="88"/>
              </a:cxn>
              <a:cxn ang="0">
                <a:pos x="256" y="100"/>
              </a:cxn>
              <a:cxn ang="0">
                <a:pos x="244" y="112"/>
              </a:cxn>
              <a:cxn ang="0">
                <a:pos x="160" y="188"/>
              </a:cxn>
              <a:cxn ang="0">
                <a:pos x="148" y="200"/>
              </a:cxn>
              <a:cxn ang="0">
                <a:pos x="137" y="192"/>
              </a:cxn>
              <a:cxn ang="0">
                <a:pos x="137" y="192"/>
              </a:cxn>
              <a:cxn ang="0">
                <a:pos x="121" y="152"/>
              </a:cxn>
              <a:cxn ang="0">
                <a:pos x="39" y="152"/>
              </a:cxn>
              <a:cxn ang="0">
                <a:pos x="23" y="192"/>
              </a:cxn>
              <a:cxn ang="0">
                <a:pos x="23" y="192"/>
              </a:cxn>
              <a:cxn ang="0">
                <a:pos x="12" y="200"/>
              </a:cxn>
              <a:cxn ang="0">
                <a:pos x="0" y="188"/>
              </a:cxn>
              <a:cxn ang="0">
                <a:pos x="1" y="184"/>
              </a:cxn>
              <a:cxn ang="0">
                <a:pos x="1" y="184"/>
              </a:cxn>
              <a:cxn ang="0">
                <a:pos x="69" y="8"/>
              </a:cxn>
              <a:cxn ang="0">
                <a:pos x="69" y="8"/>
              </a:cxn>
              <a:cxn ang="0">
                <a:pos x="80" y="0"/>
              </a:cxn>
              <a:cxn ang="0">
                <a:pos x="91" y="8"/>
              </a:cxn>
              <a:cxn ang="0">
                <a:pos x="91" y="8"/>
              </a:cxn>
              <a:cxn ang="0">
                <a:pos x="159" y="184"/>
              </a:cxn>
              <a:cxn ang="0">
                <a:pos x="159" y="184"/>
              </a:cxn>
              <a:cxn ang="0">
                <a:pos x="160" y="188"/>
              </a:cxn>
              <a:cxn ang="0">
                <a:pos x="80" y="45"/>
              </a:cxn>
              <a:cxn ang="0">
                <a:pos x="48" y="128"/>
              </a:cxn>
              <a:cxn ang="0">
                <a:pos x="112" y="128"/>
              </a:cxn>
              <a:cxn ang="0">
                <a:pos x="80" y="45"/>
              </a:cxn>
            </a:cxnLst>
            <a:rect l="0" t="0" r="r" b="b"/>
            <a:pathLst>
              <a:path w="256" h="200">
                <a:moveTo>
                  <a:pt x="244" y="112"/>
                </a:moveTo>
                <a:cubicBezTo>
                  <a:pt x="172" y="112"/>
                  <a:pt x="172" y="112"/>
                  <a:pt x="172" y="112"/>
                </a:cubicBezTo>
                <a:cubicBezTo>
                  <a:pt x="165" y="112"/>
                  <a:pt x="160" y="107"/>
                  <a:pt x="160" y="100"/>
                </a:cubicBezTo>
                <a:cubicBezTo>
                  <a:pt x="160" y="93"/>
                  <a:pt x="165" y="88"/>
                  <a:pt x="172" y="88"/>
                </a:cubicBezTo>
                <a:cubicBezTo>
                  <a:pt x="244" y="88"/>
                  <a:pt x="244" y="88"/>
                  <a:pt x="244" y="88"/>
                </a:cubicBezTo>
                <a:cubicBezTo>
                  <a:pt x="251" y="88"/>
                  <a:pt x="256" y="93"/>
                  <a:pt x="256" y="100"/>
                </a:cubicBezTo>
                <a:cubicBezTo>
                  <a:pt x="256" y="107"/>
                  <a:pt x="251" y="112"/>
                  <a:pt x="244" y="112"/>
                </a:cubicBezTo>
                <a:moveTo>
                  <a:pt x="160" y="188"/>
                </a:moveTo>
                <a:cubicBezTo>
                  <a:pt x="160" y="195"/>
                  <a:pt x="155" y="200"/>
                  <a:pt x="148" y="200"/>
                </a:cubicBezTo>
                <a:cubicBezTo>
                  <a:pt x="143" y="200"/>
                  <a:pt x="139" y="197"/>
                  <a:pt x="137" y="192"/>
                </a:cubicBezTo>
                <a:cubicBezTo>
                  <a:pt x="137" y="192"/>
                  <a:pt x="137" y="192"/>
                  <a:pt x="137" y="192"/>
                </a:cubicBezTo>
                <a:cubicBezTo>
                  <a:pt x="121" y="152"/>
                  <a:pt x="121" y="152"/>
                  <a:pt x="121" y="152"/>
                </a:cubicBezTo>
                <a:cubicBezTo>
                  <a:pt x="39" y="152"/>
                  <a:pt x="39" y="152"/>
                  <a:pt x="39" y="152"/>
                </a:cubicBezTo>
                <a:cubicBezTo>
                  <a:pt x="23" y="192"/>
                  <a:pt x="23" y="192"/>
                  <a:pt x="23" y="192"/>
                </a:cubicBezTo>
                <a:cubicBezTo>
                  <a:pt x="23" y="192"/>
                  <a:pt x="23" y="192"/>
                  <a:pt x="23" y="192"/>
                </a:cubicBezTo>
                <a:cubicBezTo>
                  <a:pt x="21" y="197"/>
                  <a:pt x="17" y="200"/>
                  <a:pt x="12" y="200"/>
                </a:cubicBezTo>
                <a:cubicBezTo>
                  <a:pt x="5" y="200"/>
                  <a:pt x="0" y="195"/>
                  <a:pt x="0" y="188"/>
                </a:cubicBezTo>
                <a:cubicBezTo>
                  <a:pt x="0" y="186"/>
                  <a:pt x="0" y="185"/>
                  <a:pt x="1" y="184"/>
                </a:cubicBezTo>
                <a:cubicBezTo>
                  <a:pt x="1" y="184"/>
                  <a:pt x="1" y="184"/>
                  <a:pt x="1" y="184"/>
                </a:cubicBezTo>
                <a:cubicBezTo>
                  <a:pt x="69" y="8"/>
                  <a:pt x="69" y="8"/>
                  <a:pt x="69" y="8"/>
                </a:cubicBezTo>
                <a:cubicBezTo>
                  <a:pt x="69" y="8"/>
                  <a:pt x="69" y="8"/>
                  <a:pt x="69" y="8"/>
                </a:cubicBezTo>
                <a:cubicBezTo>
                  <a:pt x="71" y="3"/>
                  <a:pt x="75" y="0"/>
                  <a:pt x="80" y="0"/>
                </a:cubicBezTo>
                <a:cubicBezTo>
                  <a:pt x="85" y="0"/>
                  <a:pt x="89" y="3"/>
                  <a:pt x="91" y="8"/>
                </a:cubicBezTo>
                <a:cubicBezTo>
                  <a:pt x="91" y="8"/>
                  <a:pt x="91" y="8"/>
                  <a:pt x="91" y="8"/>
                </a:cubicBezTo>
                <a:cubicBezTo>
                  <a:pt x="159" y="184"/>
                  <a:pt x="159" y="184"/>
                  <a:pt x="159" y="184"/>
                </a:cubicBezTo>
                <a:cubicBezTo>
                  <a:pt x="159" y="184"/>
                  <a:pt x="159" y="184"/>
                  <a:pt x="159" y="184"/>
                </a:cubicBezTo>
                <a:cubicBezTo>
                  <a:pt x="160" y="185"/>
                  <a:pt x="160" y="186"/>
                  <a:pt x="160" y="188"/>
                </a:cubicBezTo>
                <a:moveTo>
                  <a:pt x="80" y="45"/>
                </a:moveTo>
                <a:cubicBezTo>
                  <a:pt x="48" y="128"/>
                  <a:pt x="48" y="128"/>
                  <a:pt x="48" y="128"/>
                </a:cubicBezTo>
                <a:cubicBezTo>
                  <a:pt x="112" y="128"/>
                  <a:pt x="112" y="128"/>
                  <a:pt x="112" y="128"/>
                </a:cubicBezTo>
                <a:lnTo>
                  <a:pt x="80" y="45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" name="Freeform 8">
            <a:extLst>
              <a:ext uri="{FF2B5EF4-FFF2-40B4-BE49-F238E27FC236}">
                <a16:creationId xmlns:a16="http://schemas.microsoft.com/office/drawing/2014/main" id="{9944BE73-7940-EA94-2933-17531220D79E}"/>
              </a:ext>
            </a:extLst>
          </p:cNvPr>
          <p:cNvSpPr>
            <a:spLocks noEditPoints="1"/>
          </p:cNvSpPr>
          <p:nvPr/>
        </p:nvSpPr>
        <p:spPr bwMode="auto">
          <a:xfrm>
            <a:off x="7938346" y="5746839"/>
            <a:ext cx="415921" cy="325435"/>
          </a:xfrm>
          <a:custGeom>
            <a:avLst/>
            <a:gdLst/>
            <a:ahLst/>
            <a:cxnLst>
              <a:cxn ang="0">
                <a:pos x="244" y="112"/>
              </a:cxn>
              <a:cxn ang="0">
                <a:pos x="220" y="112"/>
              </a:cxn>
              <a:cxn ang="0">
                <a:pos x="220" y="136"/>
              </a:cxn>
              <a:cxn ang="0">
                <a:pos x="208" y="148"/>
              </a:cxn>
              <a:cxn ang="0">
                <a:pos x="196" y="136"/>
              </a:cxn>
              <a:cxn ang="0">
                <a:pos x="196" y="112"/>
              </a:cxn>
              <a:cxn ang="0">
                <a:pos x="172" y="112"/>
              </a:cxn>
              <a:cxn ang="0">
                <a:pos x="160" y="100"/>
              </a:cxn>
              <a:cxn ang="0">
                <a:pos x="172" y="88"/>
              </a:cxn>
              <a:cxn ang="0">
                <a:pos x="196" y="88"/>
              </a:cxn>
              <a:cxn ang="0">
                <a:pos x="196" y="64"/>
              </a:cxn>
              <a:cxn ang="0">
                <a:pos x="208" y="52"/>
              </a:cxn>
              <a:cxn ang="0">
                <a:pos x="220" y="64"/>
              </a:cxn>
              <a:cxn ang="0">
                <a:pos x="220" y="88"/>
              </a:cxn>
              <a:cxn ang="0">
                <a:pos x="244" y="88"/>
              </a:cxn>
              <a:cxn ang="0">
                <a:pos x="256" y="100"/>
              </a:cxn>
              <a:cxn ang="0">
                <a:pos x="244" y="112"/>
              </a:cxn>
              <a:cxn ang="0">
                <a:pos x="160" y="188"/>
              </a:cxn>
              <a:cxn ang="0">
                <a:pos x="148" y="200"/>
              </a:cxn>
              <a:cxn ang="0">
                <a:pos x="137" y="192"/>
              </a:cxn>
              <a:cxn ang="0">
                <a:pos x="137" y="192"/>
              </a:cxn>
              <a:cxn ang="0">
                <a:pos x="121" y="152"/>
              </a:cxn>
              <a:cxn ang="0">
                <a:pos x="39" y="152"/>
              </a:cxn>
              <a:cxn ang="0">
                <a:pos x="23" y="192"/>
              </a:cxn>
              <a:cxn ang="0">
                <a:pos x="23" y="192"/>
              </a:cxn>
              <a:cxn ang="0">
                <a:pos x="12" y="200"/>
              </a:cxn>
              <a:cxn ang="0">
                <a:pos x="0" y="188"/>
              </a:cxn>
              <a:cxn ang="0">
                <a:pos x="1" y="184"/>
              </a:cxn>
              <a:cxn ang="0">
                <a:pos x="1" y="184"/>
              </a:cxn>
              <a:cxn ang="0">
                <a:pos x="69" y="8"/>
              </a:cxn>
              <a:cxn ang="0">
                <a:pos x="69" y="8"/>
              </a:cxn>
              <a:cxn ang="0">
                <a:pos x="80" y="0"/>
              </a:cxn>
              <a:cxn ang="0">
                <a:pos x="91" y="8"/>
              </a:cxn>
              <a:cxn ang="0">
                <a:pos x="91" y="8"/>
              </a:cxn>
              <a:cxn ang="0">
                <a:pos x="159" y="184"/>
              </a:cxn>
              <a:cxn ang="0">
                <a:pos x="159" y="184"/>
              </a:cxn>
              <a:cxn ang="0">
                <a:pos x="160" y="188"/>
              </a:cxn>
              <a:cxn ang="0">
                <a:pos x="80" y="45"/>
              </a:cxn>
              <a:cxn ang="0">
                <a:pos x="48" y="128"/>
              </a:cxn>
              <a:cxn ang="0">
                <a:pos x="112" y="128"/>
              </a:cxn>
              <a:cxn ang="0">
                <a:pos x="80" y="45"/>
              </a:cxn>
            </a:cxnLst>
            <a:rect l="0" t="0" r="r" b="b"/>
            <a:pathLst>
              <a:path w="256" h="200">
                <a:moveTo>
                  <a:pt x="244" y="112"/>
                </a:moveTo>
                <a:cubicBezTo>
                  <a:pt x="220" y="112"/>
                  <a:pt x="220" y="112"/>
                  <a:pt x="220" y="112"/>
                </a:cubicBezTo>
                <a:cubicBezTo>
                  <a:pt x="220" y="136"/>
                  <a:pt x="220" y="136"/>
                  <a:pt x="220" y="136"/>
                </a:cubicBezTo>
                <a:cubicBezTo>
                  <a:pt x="220" y="143"/>
                  <a:pt x="215" y="148"/>
                  <a:pt x="208" y="148"/>
                </a:cubicBezTo>
                <a:cubicBezTo>
                  <a:pt x="201" y="148"/>
                  <a:pt x="196" y="143"/>
                  <a:pt x="196" y="136"/>
                </a:cubicBezTo>
                <a:cubicBezTo>
                  <a:pt x="196" y="112"/>
                  <a:pt x="196" y="112"/>
                  <a:pt x="196" y="112"/>
                </a:cubicBezTo>
                <a:cubicBezTo>
                  <a:pt x="172" y="112"/>
                  <a:pt x="172" y="112"/>
                  <a:pt x="172" y="112"/>
                </a:cubicBezTo>
                <a:cubicBezTo>
                  <a:pt x="165" y="112"/>
                  <a:pt x="160" y="107"/>
                  <a:pt x="160" y="100"/>
                </a:cubicBezTo>
                <a:cubicBezTo>
                  <a:pt x="160" y="93"/>
                  <a:pt x="165" y="88"/>
                  <a:pt x="172" y="88"/>
                </a:cubicBezTo>
                <a:cubicBezTo>
                  <a:pt x="196" y="88"/>
                  <a:pt x="196" y="88"/>
                  <a:pt x="196" y="88"/>
                </a:cubicBezTo>
                <a:cubicBezTo>
                  <a:pt x="196" y="64"/>
                  <a:pt x="196" y="64"/>
                  <a:pt x="196" y="64"/>
                </a:cubicBezTo>
                <a:cubicBezTo>
                  <a:pt x="196" y="57"/>
                  <a:pt x="201" y="52"/>
                  <a:pt x="208" y="52"/>
                </a:cubicBezTo>
                <a:cubicBezTo>
                  <a:pt x="215" y="52"/>
                  <a:pt x="220" y="57"/>
                  <a:pt x="220" y="64"/>
                </a:cubicBezTo>
                <a:cubicBezTo>
                  <a:pt x="220" y="88"/>
                  <a:pt x="220" y="88"/>
                  <a:pt x="220" y="88"/>
                </a:cubicBezTo>
                <a:cubicBezTo>
                  <a:pt x="244" y="88"/>
                  <a:pt x="244" y="88"/>
                  <a:pt x="244" y="88"/>
                </a:cubicBezTo>
                <a:cubicBezTo>
                  <a:pt x="251" y="88"/>
                  <a:pt x="256" y="93"/>
                  <a:pt x="256" y="100"/>
                </a:cubicBezTo>
                <a:cubicBezTo>
                  <a:pt x="256" y="107"/>
                  <a:pt x="251" y="112"/>
                  <a:pt x="244" y="112"/>
                </a:cubicBezTo>
                <a:moveTo>
                  <a:pt x="160" y="188"/>
                </a:moveTo>
                <a:cubicBezTo>
                  <a:pt x="160" y="195"/>
                  <a:pt x="155" y="200"/>
                  <a:pt x="148" y="200"/>
                </a:cubicBezTo>
                <a:cubicBezTo>
                  <a:pt x="143" y="200"/>
                  <a:pt x="139" y="197"/>
                  <a:pt x="137" y="192"/>
                </a:cubicBezTo>
                <a:cubicBezTo>
                  <a:pt x="137" y="192"/>
                  <a:pt x="137" y="192"/>
                  <a:pt x="137" y="192"/>
                </a:cubicBezTo>
                <a:cubicBezTo>
                  <a:pt x="121" y="152"/>
                  <a:pt x="121" y="152"/>
                  <a:pt x="121" y="152"/>
                </a:cubicBezTo>
                <a:cubicBezTo>
                  <a:pt x="39" y="152"/>
                  <a:pt x="39" y="152"/>
                  <a:pt x="39" y="152"/>
                </a:cubicBezTo>
                <a:cubicBezTo>
                  <a:pt x="23" y="192"/>
                  <a:pt x="23" y="192"/>
                  <a:pt x="23" y="192"/>
                </a:cubicBezTo>
                <a:cubicBezTo>
                  <a:pt x="23" y="192"/>
                  <a:pt x="23" y="192"/>
                  <a:pt x="23" y="192"/>
                </a:cubicBezTo>
                <a:cubicBezTo>
                  <a:pt x="21" y="197"/>
                  <a:pt x="17" y="200"/>
                  <a:pt x="12" y="200"/>
                </a:cubicBezTo>
                <a:cubicBezTo>
                  <a:pt x="5" y="200"/>
                  <a:pt x="0" y="195"/>
                  <a:pt x="0" y="188"/>
                </a:cubicBezTo>
                <a:cubicBezTo>
                  <a:pt x="0" y="186"/>
                  <a:pt x="0" y="185"/>
                  <a:pt x="1" y="184"/>
                </a:cubicBezTo>
                <a:cubicBezTo>
                  <a:pt x="1" y="184"/>
                  <a:pt x="1" y="184"/>
                  <a:pt x="1" y="184"/>
                </a:cubicBezTo>
                <a:cubicBezTo>
                  <a:pt x="69" y="8"/>
                  <a:pt x="69" y="8"/>
                  <a:pt x="69" y="8"/>
                </a:cubicBezTo>
                <a:cubicBezTo>
                  <a:pt x="69" y="8"/>
                  <a:pt x="69" y="8"/>
                  <a:pt x="69" y="8"/>
                </a:cubicBezTo>
                <a:cubicBezTo>
                  <a:pt x="71" y="3"/>
                  <a:pt x="75" y="0"/>
                  <a:pt x="80" y="0"/>
                </a:cubicBezTo>
                <a:cubicBezTo>
                  <a:pt x="85" y="0"/>
                  <a:pt x="89" y="3"/>
                  <a:pt x="91" y="8"/>
                </a:cubicBezTo>
                <a:cubicBezTo>
                  <a:pt x="91" y="8"/>
                  <a:pt x="91" y="8"/>
                  <a:pt x="91" y="8"/>
                </a:cubicBezTo>
                <a:cubicBezTo>
                  <a:pt x="159" y="184"/>
                  <a:pt x="159" y="184"/>
                  <a:pt x="159" y="184"/>
                </a:cubicBezTo>
                <a:cubicBezTo>
                  <a:pt x="159" y="184"/>
                  <a:pt x="159" y="184"/>
                  <a:pt x="159" y="184"/>
                </a:cubicBezTo>
                <a:cubicBezTo>
                  <a:pt x="160" y="185"/>
                  <a:pt x="160" y="186"/>
                  <a:pt x="160" y="188"/>
                </a:cubicBezTo>
                <a:moveTo>
                  <a:pt x="80" y="45"/>
                </a:moveTo>
                <a:cubicBezTo>
                  <a:pt x="48" y="128"/>
                  <a:pt x="48" y="128"/>
                  <a:pt x="48" y="128"/>
                </a:cubicBezTo>
                <a:cubicBezTo>
                  <a:pt x="112" y="128"/>
                  <a:pt x="112" y="128"/>
                  <a:pt x="112" y="128"/>
                </a:cubicBezTo>
                <a:lnTo>
                  <a:pt x="80" y="45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" name="Freeform 9">
            <a:extLst>
              <a:ext uri="{FF2B5EF4-FFF2-40B4-BE49-F238E27FC236}">
                <a16:creationId xmlns:a16="http://schemas.microsoft.com/office/drawing/2014/main" id="{E837F1AF-E72B-0C40-401A-E71296B882DE}"/>
              </a:ext>
            </a:extLst>
          </p:cNvPr>
          <p:cNvSpPr>
            <a:spLocks noEditPoints="1"/>
          </p:cNvSpPr>
          <p:nvPr/>
        </p:nvSpPr>
        <p:spPr bwMode="auto">
          <a:xfrm>
            <a:off x="7301764" y="5702390"/>
            <a:ext cx="233361" cy="415921"/>
          </a:xfrm>
          <a:custGeom>
            <a:avLst/>
            <a:gdLst/>
            <a:ahLst/>
            <a:cxnLst>
              <a:cxn ang="0">
                <a:pos x="140" y="80"/>
              </a:cxn>
              <a:cxn ang="0">
                <a:pos x="140" y="80"/>
              </a:cxn>
              <a:cxn ang="0">
                <a:pos x="93" y="128"/>
              </a:cxn>
              <a:cxn ang="0">
                <a:pos x="140" y="176"/>
              </a:cxn>
              <a:cxn ang="0">
                <a:pos x="144" y="184"/>
              </a:cxn>
              <a:cxn ang="0">
                <a:pos x="140" y="192"/>
              </a:cxn>
              <a:cxn ang="0">
                <a:pos x="80" y="252"/>
              </a:cxn>
              <a:cxn ang="0">
                <a:pos x="72" y="256"/>
              </a:cxn>
              <a:cxn ang="0">
                <a:pos x="60" y="244"/>
              </a:cxn>
              <a:cxn ang="0">
                <a:pos x="60" y="161"/>
              </a:cxn>
              <a:cxn ang="0">
                <a:pos x="20" y="200"/>
              </a:cxn>
              <a:cxn ang="0">
                <a:pos x="12" y="204"/>
              </a:cxn>
              <a:cxn ang="0">
                <a:pos x="0" y="192"/>
              </a:cxn>
              <a:cxn ang="0">
                <a:pos x="4" y="184"/>
              </a:cxn>
              <a:cxn ang="0">
                <a:pos x="59" y="128"/>
              </a:cxn>
              <a:cxn ang="0">
                <a:pos x="4" y="72"/>
              </a:cxn>
              <a:cxn ang="0">
                <a:pos x="0" y="64"/>
              </a:cxn>
              <a:cxn ang="0">
                <a:pos x="12" y="52"/>
              </a:cxn>
              <a:cxn ang="0">
                <a:pos x="20" y="56"/>
              </a:cxn>
              <a:cxn ang="0">
                <a:pos x="60" y="95"/>
              </a:cxn>
              <a:cxn ang="0">
                <a:pos x="60" y="12"/>
              </a:cxn>
              <a:cxn ang="0">
                <a:pos x="72" y="0"/>
              </a:cxn>
              <a:cxn ang="0">
                <a:pos x="80" y="4"/>
              </a:cxn>
              <a:cxn ang="0">
                <a:pos x="140" y="64"/>
              </a:cxn>
              <a:cxn ang="0">
                <a:pos x="144" y="72"/>
              </a:cxn>
              <a:cxn ang="0">
                <a:pos x="140" y="80"/>
              </a:cxn>
              <a:cxn ang="0">
                <a:pos x="84" y="215"/>
              </a:cxn>
              <a:cxn ang="0">
                <a:pos x="115" y="184"/>
              </a:cxn>
              <a:cxn ang="0">
                <a:pos x="84" y="153"/>
              </a:cxn>
              <a:cxn ang="0">
                <a:pos x="84" y="215"/>
              </a:cxn>
              <a:cxn ang="0">
                <a:pos x="84" y="41"/>
              </a:cxn>
              <a:cxn ang="0">
                <a:pos x="84" y="103"/>
              </a:cxn>
              <a:cxn ang="0">
                <a:pos x="115" y="72"/>
              </a:cxn>
              <a:cxn ang="0">
                <a:pos x="84" y="41"/>
              </a:cxn>
            </a:cxnLst>
            <a:rect l="0" t="0" r="r" b="b"/>
            <a:pathLst>
              <a:path w="144" h="256">
                <a:moveTo>
                  <a:pt x="140" y="80"/>
                </a:moveTo>
                <a:cubicBezTo>
                  <a:pt x="140" y="80"/>
                  <a:pt x="140" y="80"/>
                  <a:pt x="140" y="80"/>
                </a:cubicBezTo>
                <a:cubicBezTo>
                  <a:pt x="93" y="128"/>
                  <a:pt x="93" y="128"/>
                  <a:pt x="93" y="128"/>
                </a:cubicBezTo>
                <a:cubicBezTo>
                  <a:pt x="140" y="176"/>
                  <a:pt x="140" y="176"/>
                  <a:pt x="140" y="176"/>
                </a:cubicBezTo>
                <a:cubicBezTo>
                  <a:pt x="143" y="178"/>
                  <a:pt x="144" y="181"/>
                  <a:pt x="144" y="184"/>
                </a:cubicBezTo>
                <a:cubicBezTo>
                  <a:pt x="144" y="187"/>
                  <a:pt x="143" y="190"/>
                  <a:pt x="140" y="192"/>
                </a:cubicBezTo>
                <a:cubicBezTo>
                  <a:pt x="80" y="252"/>
                  <a:pt x="80" y="252"/>
                  <a:pt x="80" y="252"/>
                </a:cubicBezTo>
                <a:cubicBezTo>
                  <a:pt x="78" y="255"/>
                  <a:pt x="75" y="256"/>
                  <a:pt x="72" y="256"/>
                </a:cubicBezTo>
                <a:cubicBezTo>
                  <a:pt x="65" y="256"/>
                  <a:pt x="60" y="251"/>
                  <a:pt x="60" y="244"/>
                </a:cubicBezTo>
                <a:cubicBezTo>
                  <a:pt x="60" y="161"/>
                  <a:pt x="60" y="161"/>
                  <a:pt x="60" y="161"/>
                </a:cubicBezTo>
                <a:cubicBezTo>
                  <a:pt x="20" y="200"/>
                  <a:pt x="20" y="200"/>
                  <a:pt x="20" y="200"/>
                </a:cubicBezTo>
                <a:cubicBezTo>
                  <a:pt x="18" y="203"/>
                  <a:pt x="15" y="204"/>
                  <a:pt x="12" y="204"/>
                </a:cubicBezTo>
                <a:cubicBezTo>
                  <a:pt x="5" y="204"/>
                  <a:pt x="0" y="199"/>
                  <a:pt x="0" y="192"/>
                </a:cubicBezTo>
                <a:cubicBezTo>
                  <a:pt x="0" y="189"/>
                  <a:pt x="1" y="186"/>
                  <a:pt x="4" y="184"/>
                </a:cubicBezTo>
                <a:cubicBezTo>
                  <a:pt x="59" y="128"/>
                  <a:pt x="59" y="128"/>
                  <a:pt x="59" y="128"/>
                </a:cubicBezTo>
                <a:cubicBezTo>
                  <a:pt x="4" y="72"/>
                  <a:pt x="4" y="72"/>
                  <a:pt x="4" y="72"/>
                </a:cubicBezTo>
                <a:cubicBezTo>
                  <a:pt x="1" y="70"/>
                  <a:pt x="0" y="67"/>
                  <a:pt x="0" y="64"/>
                </a:cubicBezTo>
                <a:cubicBezTo>
                  <a:pt x="0" y="57"/>
                  <a:pt x="5" y="52"/>
                  <a:pt x="12" y="52"/>
                </a:cubicBezTo>
                <a:cubicBezTo>
                  <a:pt x="15" y="52"/>
                  <a:pt x="18" y="53"/>
                  <a:pt x="20" y="56"/>
                </a:cubicBezTo>
                <a:cubicBezTo>
                  <a:pt x="60" y="95"/>
                  <a:pt x="60" y="95"/>
                  <a:pt x="60" y="95"/>
                </a:cubicBezTo>
                <a:cubicBezTo>
                  <a:pt x="60" y="12"/>
                  <a:pt x="60" y="12"/>
                  <a:pt x="60" y="12"/>
                </a:cubicBezTo>
                <a:cubicBezTo>
                  <a:pt x="60" y="5"/>
                  <a:pt x="65" y="0"/>
                  <a:pt x="72" y="0"/>
                </a:cubicBezTo>
                <a:cubicBezTo>
                  <a:pt x="75" y="0"/>
                  <a:pt x="78" y="1"/>
                  <a:pt x="80" y="4"/>
                </a:cubicBezTo>
                <a:cubicBezTo>
                  <a:pt x="140" y="64"/>
                  <a:pt x="140" y="64"/>
                  <a:pt x="140" y="64"/>
                </a:cubicBezTo>
                <a:cubicBezTo>
                  <a:pt x="143" y="66"/>
                  <a:pt x="144" y="69"/>
                  <a:pt x="144" y="72"/>
                </a:cubicBezTo>
                <a:cubicBezTo>
                  <a:pt x="144" y="75"/>
                  <a:pt x="143" y="78"/>
                  <a:pt x="140" y="80"/>
                </a:cubicBezTo>
                <a:moveTo>
                  <a:pt x="84" y="215"/>
                </a:moveTo>
                <a:cubicBezTo>
                  <a:pt x="115" y="184"/>
                  <a:pt x="115" y="184"/>
                  <a:pt x="115" y="184"/>
                </a:cubicBezTo>
                <a:cubicBezTo>
                  <a:pt x="84" y="153"/>
                  <a:pt x="84" y="153"/>
                  <a:pt x="84" y="153"/>
                </a:cubicBezTo>
                <a:lnTo>
                  <a:pt x="84" y="215"/>
                </a:lnTo>
                <a:close/>
                <a:moveTo>
                  <a:pt x="84" y="41"/>
                </a:moveTo>
                <a:cubicBezTo>
                  <a:pt x="84" y="103"/>
                  <a:pt x="84" y="103"/>
                  <a:pt x="84" y="103"/>
                </a:cubicBezTo>
                <a:cubicBezTo>
                  <a:pt x="115" y="72"/>
                  <a:pt x="115" y="72"/>
                  <a:pt x="115" y="72"/>
                </a:cubicBezTo>
                <a:lnTo>
                  <a:pt x="84" y="41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1" name="Freeform 10">
            <a:extLst>
              <a:ext uri="{FF2B5EF4-FFF2-40B4-BE49-F238E27FC236}">
                <a16:creationId xmlns:a16="http://schemas.microsoft.com/office/drawing/2014/main" id="{54F286F5-6054-FBCF-1D20-4BF69A26FE1E}"/>
              </a:ext>
            </a:extLst>
          </p:cNvPr>
          <p:cNvSpPr>
            <a:spLocks/>
          </p:cNvSpPr>
          <p:nvPr/>
        </p:nvSpPr>
        <p:spPr bwMode="auto">
          <a:xfrm>
            <a:off x="6533420" y="5753188"/>
            <a:ext cx="312735" cy="312735"/>
          </a:xfrm>
          <a:custGeom>
            <a:avLst/>
            <a:gdLst/>
            <a:ahLst/>
            <a:cxnLst>
              <a:cxn ang="0">
                <a:pos x="152" y="141"/>
              </a:cxn>
              <a:cxn ang="0">
                <a:pos x="61" y="147"/>
              </a:cxn>
              <a:cxn ang="0">
                <a:pos x="22" y="187"/>
              </a:cxn>
              <a:cxn ang="0">
                <a:pos x="5" y="187"/>
              </a:cxn>
              <a:cxn ang="0">
                <a:pos x="5" y="170"/>
              </a:cxn>
              <a:cxn ang="0">
                <a:pos x="45" y="131"/>
              </a:cxn>
              <a:cxn ang="0">
                <a:pos x="51" y="40"/>
              </a:cxn>
              <a:cxn ang="0">
                <a:pos x="75" y="16"/>
              </a:cxn>
              <a:cxn ang="0">
                <a:pos x="92" y="33"/>
              </a:cxn>
              <a:cxn ang="0">
                <a:pos x="120" y="5"/>
              </a:cxn>
              <a:cxn ang="0">
                <a:pos x="137" y="5"/>
              </a:cxn>
              <a:cxn ang="0">
                <a:pos x="137" y="22"/>
              </a:cxn>
              <a:cxn ang="0">
                <a:pos x="109" y="50"/>
              </a:cxn>
              <a:cxn ang="0">
                <a:pos x="142" y="83"/>
              </a:cxn>
              <a:cxn ang="0">
                <a:pos x="170" y="55"/>
              </a:cxn>
              <a:cxn ang="0">
                <a:pos x="187" y="55"/>
              </a:cxn>
              <a:cxn ang="0">
                <a:pos x="187" y="72"/>
              </a:cxn>
              <a:cxn ang="0">
                <a:pos x="159" y="100"/>
              </a:cxn>
              <a:cxn ang="0">
                <a:pos x="176" y="117"/>
              </a:cxn>
              <a:cxn ang="0">
                <a:pos x="152" y="141"/>
              </a:cxn>
            </a:cxnLst>
            <a:rect l="0" t="0" r="r" b="b"/>
            <a:pathLst>
              <a:path w="192" h="192">
                <a:moveTo>
                  <a:pt x="152" y="141"/>
                </a:moveTo>
                <a:cubicBezTo>
                  <a:pt x="127" y="166"/>
                  <a:pt x="89" y="168"/>
                  <a:pt x="61" y="147"/>
                </a:cubicBezTo>
                <a:cubicBezTo>
                  <a:pt x="22" y="187"/>
                  <a:pt x="22" y="187"/>
                  <a:pt x="22" y="187"/>
                </a:cubicBezTo>
                <a:cubicBezTo>
                  <a:pt x="17" y="192"/>
                  <a:pt x="9" y="192"/>
                  <a:pt x="5" y="187"/>
                </a:cubicBezTo>
                <a:cubicBezTo>
                  <a:pt x="0" y="183"/>
                  <a:pt x="0" y="175"/>
                  <a:pt x="5" y="170"/>
                </a:cubicBezTo>
                <a:cubicBezTo>
                  <a:pt x="45" y="131"/>
                  <a:pt x="45" y="131"/>
                  <a:pt x="45" y="131"/>
                </a:cubicBezTo>
                <a:cubicBezTo>
                  <a:pt x="24" y="103"/>
                  <a:pt x="26" y="65"/>
                  <a:pt x="51" y="40"/>
                </a:cubicBezTo>
                <a:cubicBezTo>
                  <a:pt x="75" y="16"/>
                  <a:pt x="75" y="16"/>
                  <a:pt x="75" y="16"/>
                </a:cubicBezTo>
                <a:cubicBezTo>
                  <a:pt x="92" y="33"/>
                  <a:pt x="92" y="33"/>
                  <a:pt x="92" y="33"/>
                </a:cubicBezTo>
                <a:cubicBezTo>
                  <a:pt x="120" y="5"/>
                  <a:pt x="120" y="5"/>
                  <a:pt x="120" y="5"/>
                </a:cubicBezTo>
                <a:cubicBezTo>
                  <a:pt x="125" y="0"/>
                  <a:pt x="132" y="0"/>
                  <a:pt x="137" y="5"/>
                </a:cubicBezTo>
                <a:cubicBezTo>
                  <a:pt x="141" y="9"/>
                  <a:pt x="141" y="17"/>
                  <a:pt x="137" y="22"/>
                </a:cubicBezTo>
                <a:cubicBezTo>
                  <a:pt x="109" y="50"/>
                  <a:pt x="109" y="50"/>
                  <a:pt x="109" y="50"/>
                </a:cubicBezTo>
                <a:cubicBezTo>
                  <a:pt x="142" y="83"/>
                  <a:pt x="142" y="83"/>
                  <a:pt x="142" y="83"/>
                </a:cubicBezTo>
                <a:cubicBezTo>
                  <a:pt x="170" y="55"/>
                  <a:pt x="170" y="55"/>
                  <a:pt x="170" y="55"/>
                </a:cubicBezTo>
                <a:cubicBezTo>
                  <a:pt x="175" y="51"/>
                  <a:pt x="183" y="51"/>
                  <a:pt x="187" y="55"/>
                </a:cubicBezTo>
                <a:cubicBezTo>
                  <a:pt x="192" y="60"/>
                  <a:pt x="192" y="67"/>
                  <a:pt x="187" y="72"/>
                </a:cubicBezTo>
                <a:cubicBezTo>
                  <a:pt x="159" y="100"/>
                  <a:pt x="159" y="100"/>
                  <a:pt x="159" y="100"/>
                </a:cubicBezTo>
                <a:cubicBezTo>
                  <a:pt x="176" y="117"/>
                  <a:pt x="176" y="117"/>
                  <a:pt x="176" y="117"/>
                </a:cubicBezTo>
                <a:lnTo>
                  <a:pt x="152" y="141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2" name="Freeform 11">
            <a:extLst>
              <a:ext uri="{FF2B5EF4-FFF2-40B4-BE49-F238E27FC236}">
                <a16:creationId xmlns:a16="http://schemas.microsoft.com/office/drawing/2014/main" id="{843EDDFE-F2E5-5279-E8B7-9B5946E93A44}"/>
              </a:ext>
            </a:extLst>
          </p:cNvPr>
          <p:cNvSpPr>
            <a:spLocks noEditPoints="1"/>
          </p:cNvSpPr>
          <p:nvPr/>
        </p:nvSpPr>
        <p:spPr bwMode="auto">
          <a:xfrm>
            <a:off x="5768255" y="5716678"/>
            <a:ext cx="385759" cy="387346"/>
          </a:xfrm>
          <a:custGeom>
            <a:avLst/>
            <a:gdLst/>
            <a:ahLst/>
            <a:cxnLst>
              <a:cxn ang="0">
                <a:pos x="30" y="211"/>
              </a:cxn>
              <a:cxn ang="0">
                <a:pos x="27" y="208"/>
              </a:cxn>
              <a:cxn ang="0">
                <a:pos x="27" y="109"/>
              </a:cxn>
              <a:cxn ang="0">
                <a:pos x="109" y="27"/>
              </a:cxn>
              <a:cxn ang="0">
                <a:pos x="208" y="27"/>
              </a:cxn>
              <a:cxn ang="0">
                <a:pos x="211" y="30"/>
              </a:cxn>
              <a:cxn ang="0">
                <a:pos x="211" y="129"/>
              </a:cxn>
              <a:cxn ang="0">
                <a:pos x="129" y="211"/>
              </a:cxn>
              <a:cxn ang="0">
                <a:pos x="30" y="211"/>
              </a:cxn>
              <a:cxn ang="0">
                <a:pos x="153" y="153"/>
              </a:cxn>
              <a:cxn ang="0">
                <a:pos x="85" y="85"/>
              </a:cxn>
              <a:cxn ang="0">
                <a:pos x="44" y="126"/>
              </a:cxn>
              <a:cxn ang="0">
                <a:pos x="44" y="191"/>
              </a:cxn>
              <a:cxn ang="0">
                <a:pos x="47" y="194"/>
              </a:cxn>
              <a:cxn ang="0">
                <a:pos x="112" y="194"/>
              </a:cxn>
              <a:cxn ang="0">
                <a:pos x="153" y="153"/>
              </a:cxn>
            </a:cxnLst>
            <a:rect l="0" t="0" r="r" b="b"/>
            <a:pathLst>
              <a:path w="238" h="238">
                <a:moveTo>
                  <a:pt x="30" y="211"/>
                </a:moveTo>
                <a:cubicBezTo>
                  <a:pt x="27" y="208"/>
                  <a:pt x="27" y="208"/>
                  <a:pt x="27" y="208"/>
                </a:cubicBezTo>
                <a:cubicBezTo>
                  <a:pt x="0" y="181"/>
                  <a:pt x="0" y="136"/>
                  <a:pt x="27" y="109"/>
                </a:cubicBezTo>
                <a:cubicBezTo>
                  <a:pt x="109" y="27"/>
                  <a:pt x="109" y="27"/>
                  <a:pt x="109" y="27"/>
                </a:cubicBezTo>
                <a:cubicBezTo>
                  <a:pt x="136" y="0"/>
                  <a:pt x="181" y="0"/>
                  <a:pt x="208" y="27"/>
                </a:cubicBezTo>
                <a:cubicBezTo>
                  <a:pt x="211" y="30"/>
                  <a:pt x="211" y="30"/>
                  <a:pt x="211" y="30"/>
                </a:cubicBezTo>
                <a:cubicBezTo>
                  <a:pt x="238" y="57"/>
                  <a:pt x="238" y="102"/>
                  <a:pt x="211" y="129"/>
                </a:cubicBezTo>
                <a:cubicBezTo>
                  <a:pt x="129" y="211"/>
                  <a:pt x="129" y="211"/>
                  <a:pt x="129" y="211"/>
                </a:cubicBezTo>
                <a:cubicBezTo>
                  <a:pt x="102" y="238"/>
                  <a:pt x="57" y="238"/>
                  <a:pt x="30" y="211"/>
                </a:cubicBezTo>
                <a:moveTo>
                  <a:pt x="153" y="153"/>
                </a:moveTo>
                <a:cubicBezTo>
                  <a:pt x="85" y="85"/>
                  <a:pt x="85" y="85"/>
                  <a:pt x="85" y="85"/>
                </a:cubicBezTo>
                <a:cubicBezTo>
                  <a:pt x="44" y="126"/>
                  <a:pt x="44" y="126"/>
                  <a:pt x="44" y="126"/>
                </a:cubicBezTo>
                <a:cubicBezTo>
                  <a:pt x="26" y="144"/>
                  <a:pt x="26" y="173"/>
                  <a:pt x="44" y="191"/>
                </a:cubicBezTo>
                <a:cubicBezTo>
                  <a:pt x="47" y="194"/>
                  <a:pt x="47" y="194"/>
                  <a:pt x="47" y="194"/>
                </a:cubicBezTo>
                <a:cubicBezTo>
                  <a:pt x="65" y="212"/>
                  <a:pt x="94" y="212"/>
                  <a:pt x="112" y="194"/>
                </a:cubicBezTo>
                <a:lnTo>
                  <a:pt x="153" y="153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3" name="Freeform 12">
            <a:extLst>
              <a:ext uri="{FF2B5EF4-FFF2-40B4-BE49-F238E27FC236}">
                <a16:creationId xmlns:a16="http://schemas.microsoft.com/office/drawing/2014/main" id="{A7B4DCF9-FC28-21BD-128D-2F66623AEE7A}"/>
              </a:ext>
            </a:extLst>
          </p:cNvPr>
          <p:cNvSpPr>
            <a:spLocks/>
          </p:cNvSpPr>
          <p:nvPr/>
        </p:nvSpPr>
        <p:spPr bwMode="auto">
          <a:xfrm>
            <a:off x="5103099" y="5726202"/>
            <a:ext cx="260347" cy="366710"/>
          </a:xfrm>
          <a:custGeom>
            <a:avLst/>
            <a:gdLst/>
            <a:ahLst/>
            <a:cxnLst>
              <a:cxn ang="0">
                <a:pos x="80" y="225"/>
              </a:cxn>
              <a:cxn ang="0">
                <a:pos x="0" y="143"/>
              </a:cxn>
              <a:cxn ang="0">
                <a:pos x="78" y="0"/>
              </a:cxn>
              <a:cxn ang="0">
                <a:pos x="160" y="143"/>
              </a:cxn>
              <a:cxn ang="0">
                <a:pos x="80" y="225"/>
              </a:cxn>
            </a:cxnLst>
            <a:rect l="0" t="0" r="r" b="b"/>
            <a:pathLst>
              <a:path w="160" h="225">
                <a:moveTo>
                  <a:pt x="80" y="225"/>
                </a:moveTo>
                <a:cubicBezTo>
                  <a:pt x="37" y="225"/>
                  <a:pt x="0" y="189"/>
                  <a:pt x="0" y="143"/>
                </a:cubicBezTo>
                <a:cubicBezTo>
                  <a:pt x="0" y="101"/>
                  <a:pt x="78" y="0"/>
                  <a:pt x="78" y="0"/>
                </a:cubicBezTo>
                <a:cubicBezTo>
                  <a:pt x="78" y="0"/>
                  <a:pt x="160" y="99"/>
                  <a:pt x="160" y="143"/>
                </a:cubicBezTo>
                <a:cubicBezTo>
                  <a:pt x="160" y="188"/>
                  <a:pt x="122" y="225"/>
                  <a:pt x="80" y="225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4" name="Freeform 13">
            <a:extLst>
              <a:ext uri="{FF2B5EF4-FFF2-40B4-BE49-F238E27FC236}">
                <a16:creationId xmlns:a16="http://schemas.microsoft.com/office/drawing/2014/main" id="{7CF2F531-A547-BFE9-C174-D0CA66088F8F}"/>
              </a:ext>
            </a:extLst>
          </p:cNvPr>
          <p:cNvSpPr>
            <a:spLocks noEditPoints="1"/>
          </p:cNvSpPr>
          <p:nvPr/>
        </p:nvSpPr>
        <p:spPr bwMode="auto">
          <a:xfrm>
            <a:off x="4296657" y="5727790"/>
            <a:ext cx="415921" cy="365121"/>
          </a:xfrm>
          <a:custGeom>
            <a:avLst/>
            <a:gdLst/>
            <a:ahLst/>
            <a:cxnLst>
              <a:cxn ang="0">
                <a:pos x="249" y="123"/>
              </a:cxn>
              <a:cxn ang="0">
                <a:pos x="133" y="171"/>
              </a:cxn>
              <a:cxn ang="0">
                <a:pos x="133" y="171"/>
              </a:cxn>
              <a:cxn ang="0">
                <a:pos x="123" y="171"/>
              </a:cxn>
              <a:cxn ang="0">
                <a:pos x="123" y="171"/>
              </a:cxn>
              <a:cxn ang="0">
                <a:pos x="7" y="123"/>
              </a:cxn>
              <a:cxn ang="0">
                <a:pos x="0" y="112"/>
              </a:cxn>
              <a:cxn ang="0">
                <a:pos x="17" y="101"/>
              </a:cxn>
              <a:cxn ang="0">
                <a:pos x="17" y="101"/>
              </a:cxn>
              <a:cxn ang="0">
                <a:pos x="128" y="147"/>
              </a:cxn>
              <a:cxn ang="0">
                <a:pos x="239" y="101"/>
              </a:cxn>
              <a:cxn ang="0">
                <a:pos x="239" y="101"/>
              </a:cxn>
              <a:cxn ang="0">
                <a:pos x="256" y="112"/>
              </a:cxn>
              <a:cxn ang="0">
                <a:pos x="249" y="71"/>
              </a:cxn>
              <a:cxn ang="0">
                <a:pos x="133" y="119"/>
              </a:cxn>
              <a:cxn ang="0">
                <a:pos x="133" y="119"/>
              </a:cxn>
              <a:cxn ang="0">
                <a:pos x="128" y="120"/>
              </a:cxn>
              <a:cxn ang="0">
                <a:pos x="123" y="119"/>
              </a:cxn>
              <a:cxn ang="0">
                <a:pos x="123" y="119"/>
              </a:cxn>
              <a:cxn ang="0">
                <a:pos x="7" y="71"/>
              </a:cxn>
              <a:cxn ang="0">
                <a:pos x="7" y="49"/>
              </a:cxn>
              <a:cxn ang="0">
                <a:pos x="123" y="1"/>
              </a:cxn>
              <a:cxn ang="0">
                <a:pos x="123" y="1"/>
              </a:cxn>
              <a:cxn ang="0">
                <a:pos x="128" y="0"/>
              </a:cxn>
              <a:cxn ang="0">
                <a:pos x="133" y="1"/>
              </a:cxn>
              <a:cxn ang="0">
                <a:pos x="133" y="1"/>
              </a:cxn>
              <a:cxn ang="0">
                <a:pos x="249" y="49"/>
              </a:cxn>
              <a:cxn ang="0">
                <a:pos x="249" y="71"/>
              </a:cxn>
              <a:cxn ang="0">
                <a:pos x="17" y="153"/>
              </a:cxn>
              <a:cxn ang="0">
                <a:pos x="17" y="153"/>
              </a:cxn>
              <a:cxn ang="0">
                <a:pos x="128" y="199"/>
              </a:cxn>
              <a:cxn ang="0">
                <a:pos x="239" y="153"/>
              </a:cxn>
              <a:cxn ang="0">
                <a:pos x="239" y="153"/>
              </a:cxn>
              <a:cxn ang="0">
                <a:pos x="256" y="164"/>
              </a:cxn>
              <a:cxn ang="0">
                <a:pos x="249" y="175"/>
              </a:cxn>
              <a:cxn ang="0">
                <a:pos x="133" y="223"/>
              </a:cxn>
              <a:cxn ang="0">
                <a:pos x="133" y="223"/>
              </a:cxn>
              <a:cxn ang="0">
                <a:pos x="123" y="223"/>
              </a:cxn>
              <a:cxn ang="0">
                <a:pos x="123" y="223"/>
              </a:cxn>
              <a:cxn ang="0">
                <a:pos x="7" y="175"/>
              </a:cxn>
              <a:cxn ang="0">
                <a:pos x="0" y="164"/>
              </a:cxn>
            </a:cxnLst>
            <a:rect l="0" t="0" r="r" b="b"/>
            <a:pathLst>
              <a:path w="256" h="224">
                <a:moveTo>
                  <a:pt x="249" y="123"/>
                </a:moveTo>
                <a:cubicBezTo>
                  <a:pt x="249" y="123"/>
                  <a:pt x="249" y="123"/>
                  <a:pt x="249" y="123"/>
                </a:cubicBezTo>
                <a:cubicBezTo>
                  <a:pt x="133" y="171"/>
                  <a:pt x="133" y="171"/>
                  <a:pt x="133" y="171"/>
                </a:cubicBezTo>
                <a:cubicBezTo>
                  <a:pt x="133" y="171"/>
                  <a:pt x="133" y="171"/>
                  <a:pt x="133" y="171"/>
                </a:cubicBezTo>
                <a:cubicBezTo>
                  <a:pt x="133" y="171"/>
                  <a:pt x="133" y="171"/>
                  <a:pt x="133" y="171"/>
                </a:cubicBezTo>
                <a:cubicBezTo>
                  <a:pt x="133" y="171"/>
                  <a:pt x="133" y="171"/>
                  <a:pt x="133" y="171"/>
                </a:cubicBezTo>
                <a:cubicBezTo>
                  <a:pt x="131" y="172"/>
                  <a:pt x="130" y="172"/>
                  <a:pt x="128" y="172"/>
                </a:cubicBezTo>
                <a:cubicBezTo>
                  <a:pt x="126" y="172"/>
                  <a:pt x="125" y="172"/>
                  <a:pt x="123" y="171"/>
                </a:cubicBezTo>
                <a:cubicBezTo>
                  <a:pt x="123" y="171"/>
                  <a:pt x="123" y="171"/>
                  <a:pt x="123" y="171"/>
                </a:cubicBezTo>
                <a:cubicBezTo>
                  <a:pt x="123" y="171"/>
                  <a:pt x="123" y="171"/>
                  <a:pt x="123" y="171"/>
                </a:cubicBezTo>
                <a:cubicBezTo>
                  <a:pt x="123" y="171"/>
                  <a:pt x="123" y="171"/>
                  <a:pt x="123" y="171"/>
                </a:cubicBezTo>
                <a:cubicBezTo>
                  <a:pt x="7" y="123"/>
                  <a:pt x="7" y="123"/>
                  <a:pt x="7" y="123"/>
                </a:cubicBezTo>
                <a:cubicBezTo>
                  <a:pt x="7" y="123"/>
                  <a:pt x="7" y="123"/>
                  <a:pt x="7" y="123"/>
                </a:cubicBezTo>
                <a:cubicBezTo>
                  <a:pt x="3" y="121"/>
                  <a:pt x="0" y="117"/>
                  <a:pt x="0" y="112"/>
                </a:cubicBezTo>
                <a:cubicBezTo>
                  <a:pt x="0" y="105"/>
                  <a:pt x="5" y="100"/>
                  <a:pt x="12" y="100"/>
                </a:cubicBezTo>
                <a:cubicBezTo>
                  <a:pt x="14" y="100"/>
                  <a:pt x="15" y="100"/>
                  <a:pt x="17" y="101"/>
                </a:cubicBezTo>
                <a:cubicBezTo>
                  <a:pt x="17" y="101"/>
                  <a:pt x="17" y="101"/>
                  <a:pt x="17" y="101"/>
                </a:cubicBezTo>
                <a:cubicBezTo>
                  <a:pt x="17" y="101"/>
                  <a:pt x="17" y="101"/>
                  <a:pt x="17" y="101"/>
                </a:cubicBezTo>
                <a:cubicBezTo>
                  <a:pt x="17" y="101"/>
                  <a:pt x="17" y="101"/>
                  <a:pt x="17" y="101"/>
                </a:cubicBezTo>
                <a:cubicBezTo>
                  <a:pt x="128" y="147"/>
                  <a:pt x="128" y="147"/>
                  <a:pt x="128" y="147"/>
                </a:cubicBezTo>
                <a:cubicBezTo>
                  <a:pt x="239" y="101"/>
                  <a:pt x="239" y="101"/>
                  <a:pt x="239" y="101"/>
                </a:cubicBezTo>
                <a:cubicBezTo>
                  <a:pt x="239" y="101"/>
                  <a:pt x="239" y="101"/>
                  <a:pt x="239" y="101"/>
                </a:cubicBezTo>
                <a:cubicBezTo>
                  <a:pt x="239" y="101"/>
                  <a:pt x="239" y="101"/>
                  <a:pt x="239" y="101"/>
                </a:cubicBezTo>
                <a:cubicBezTo>
                  <a:pt x="239" y="101"/>
                  <a:pt x="239" y="101"/>
                  <a:pt x="239" y="101"/>
                </a:cubicBezTo>
                <a:cubicBezTo>
                  <a:pt x="241" y="100"/>
                  <a:pt x="242" y="100"/>
                  <a:pt x="244" y="100"/>
                </a:cubicBezTo>
                <a:cubicBezTo>
                  <a:pt x="251" y="100"/>
                  <a:pt x="256" y="105"/>
                  <a:pt x="256" y="112"/>
                </a:cubicBezTo>
                <a:cubicBezTo>
                  <a:pt x="256" y="117"/>
                  <a:pt x="253" y="121"/>
                  <a:pt x="249" y="123"/>
                </a:cubicBezTo>
                <a:moveTo>
                  <a:pt x="249" y="71"/>
                </a:moveTo>
                <a:cubicBezTo>
                  <a:pt x="249" y="71"/>
                  <a:pt x="249" y="71"/>
                  <a:pt x="249" y="71"/>
                </a:cubicBezTo>
                <a:cubicBezTo>
                  <a:pt x="133" y="119"/>
                  <a:pt x="133" y="119"/>
                  <a:pt x="133" y="119"/>
                </a:cubicBezTo>
                <a:cubicBezTo>
                  <a:pt x="133" y="119"/>
                  <a:pt x="133" y="119"/>
                  <a:pt x="133" y="119"/>
                </a:cubicBezTo>
                <a:cubicBezTo>
                  <a:pt x="133" y="119"/>
                  <a:pt x="133" y="119"/>
                  <a:pt x="133" y="119"/>
                </a:cubicBezTo>
                <a:cubicBezTo>
                  <a:pt x="133" y="119"/>
                  <a:pt x="133" y="119"/>
                  <a:pt x="133" y="119"/>
                </a:cubicBezTo>
                <a:cubicBezTo>
                  <a:pt x="131" y="120"/>
                  <a:pt x="130" y="120"/>
                  <a:pt x="128" y="120"/>
                </a:cubicBezTo>
                <a:cubicBezTo>
                  <a:pt x="126" y="120"/>
                  <a:pt x="125" y="120"/>
                  <a:pt x="123" y="119"/>
                </a:cubicBezTo>
                <a:cubicBezTo>
                  <a:pt x="123" y="119"/>
                  <a:pt x="123" y="119"/>
                  <a:pt x="123" y="119"/>
                </a:cubicBezTo>
                <a:cubicBezTo>
                  <a:pt x="123" y="119"/>
                  <a:pt x="123" y="119"/>
                  <a:pt x="123" y="119"/>
                </a:cubicBezTo>
                <a:cubicBezTo>
                  <a:pt x="123" y="119"/>
                  <a:pt x="123" y="119"/>
                  <a:pt x="123" y="119"/>
                </a:cubicBezTo>
                <a:cubicBezTo>
                  <a:pt x="7" y="71"/>
                  <a:pt x="7" y="71"/>
                  <a:pt x="7" y="71"/>
                </a:cubicBezTo>
                <a:cubicBezTo>
                  <a:pt x="7" y="71"/>
                  <a:pt x="7" y="71"/>
                  <a:pt x="7" y="71"/>
                </a:cubicBezTo>
                <a:cubicBezTo>
                  <a:pt x="3" y="69"/>
                  <a:pt x="0" y="65"/>
                  <a:pt x="0" y="60"/>
                </a:cubicBezTo>
                <a:cubicBezTo>
                  <a:pt x="0" y="55"/>
                  <a:pt x="3" y="51"/>
                  <a:pt x="7" y="49"/>
                </a:cubicBezTo>
                <a:cubicBezTo>
                  <a:pt x="7" y="49"/>
                  <a:pt x="7" y="49"/>
                  <a:pt x="7" y="49"/>
                </a:cubicBezTo>
                <a:cubicBezTo>
                  <a:pt x="123" y="1"/>
                  <a:pt x="123" y="1"/>
                  <a:pt x="123" y="1"/>
                </a:cubicBezTo>
                <a:cubicBezTo>
                  <a:pt x="123" y="1"/>
                  <a:pt x="123" y="1"/>
                  <a:pt x="123" y="1"/>
                </a:cubicBezTo>
                <a:cubicBezTo>
                  <a:pt x="123" y="1"/>
                  <a:pt x="123" y="1"/>
                  <a:pt x="123" y="1"/>
                </a:cubicBezTo>
                <a:cubicBezTo>
                  <a:pt x="123" y="1"/>
                  <a:pt x="123" y="1"/>
                  <a:pt x="123" y="1"/>
                </a:cubicBezTo>
                <a:cubicBezTo>
                  <a:pt x="125" y="0"/>
                  <a:pt x="126" y="0"/>
                  <a:pt x="128" y="0"/>
                </a:cubicBezTo>
                <a:cubicBezTo>
                  <a:pt x="130" y="0"/>
                  <a:pt x="131" y="0"/>
                  <a:pt x="133" y="1"/>
                </a:cubicBezTo>
                <a:cubicBezTo>
                  <a:pt x="133" y="1"/>
                  <a:pt x="133" y="1"/>
                  <a:pt x="133" y="1"/>
                </a:cubicBezTo>
                <a:cubicBezTo>
                  <a:pt x="133" y="1"/>
                  <a:pt x="133" y="1"/>
                  <a:pt x="133" y="1"/>
                </a:cubicBezTo>
                <a:cubicBezTo>
                  <a:pt x="133" y="1"/>
                  <a:pt x="133" y="1"/>
                  <a:pt x="133" y="1"/>
                </a:cubicBezTo>
                <a:cubicBezTo>
                  <a:pt x="249" y="49"/>
                  <a:pt x="249" y="49"/>
                  <a:pt x="249" y="49"/>
                </a:cubicBezTo>
                <a:cubicBezTo>
                  <a:pt x="249" y="49"/>
                  <a:pt x="249" y="49"/>
                  <a:pt x="249" y="49"/>
                </a:cubicBezTo>
                <a:cubicBezTo>
                  <a:pt x="253" y="51"/>
                  <a:pt x="256" y="55"/>
                  <a:pt x="256" y="60"/>
                </a:cubicBezTo>
                <a:cubicBezTo>
                  <a:pt x="256" y="65"/>
                  <a:pt x="253" y="69"/>
                  <a:pt x="249" y="71"/>
                </a:cubicBezTo>
                <a:moveTo>
                  <a:pt x="12" y="152"/>
                </a:moveTo>
                <a:cubicBezTo>
                  <a:pt x="14" y="152"/>
                  <a:pt x="15" y="152"/>
                  <a:pt x="17" y="153"/>
                </a:cubicBezTo>
                <a:cubicBezTo>
                  <a:pt x="17" y="153"/>
                  <a:pt x="17" y="153"/>
                  <a:pt x="17" y="153"/>
                </a:cubicBezTo>
                <a:cubicBezTo>
                  <a:pt x="17" y="153"/>
                  <a:pt x="17" y="153"/>
                  <a:pt x="17" y="153"/>
                </a:cubicBezTo>
                <a:cubicBezTo>
                  <a:pt x="17" y="153"/>
                  <a:pt x="17" y="153"/>
                  <a:pt x="17" y="153"/>
                </a:cubicBezTo>
                <a:cubicBezTo>
                  <a:pt x="128" y="199"/>
                  <a:pt x="128" y="199"/>
                  <a:pt x="128" y="199"/>
                </a:cubicBezTo>
                <a:cubicBezTo>
                  <a:pt x="239" y="153"/>
                  <a:pt x="239" y="153"/>
                  <a:pt x="239" y="153"/>
                </a:cubicBezTo>
                <a:cubicBezTo>
                  <a:pt x="239" y="153"/>
                  <a:pt x="239" y="153"/>
                  <a:pt x="239" y="153"/>
                </a:cubicBezTo>
                <a:cubicBezTo>
                  <a:pt x="239" y="153"/>
                  <a:pt x="239" y="153"/>
                  <a:pt x="239" y="153"/>
                </a:cubicBezTo>
                <a:cubicBezTo>
                  <a:pt x="239" y="153"/>
                  <a:pt x="239" y="153"/>
                  <a:pt x="239" y="153"/>
                </a:cubicBezTo>
                <a:cubicBezTo>
                  <a:pt x="241" y="152"/>
                  <a:pt x="242" y="152"/>
                  <a:pt x="244" y="152"/>
                </a:cubicBezTo>
                <a:cubicBezTo>
                  <a:pt x="251" y="152"/>
                  <a:pt x="256" y="157"/>
                  <a:pt x="256" y="164"/>
                </a:cubicBezTo>
                <a:cubicBezTo>
                  <a:pt x="256" y="169"/>
                  <a:pt x="253" y="173"/>
                  <a:pt x="249" y="175"/>
                </a:cubicBezTo>
                <a:cubicBezTo>
                  <a:pt x="249" y="175"/>
                  <a:pt x="249" y="175"/>
                  <a:pt x="249" y="175"/>
                </a:cubicBezTo>
                <a:cubicBezTo>
                  <a:pt x="133" y="223"/>
                  <a:pt x="133" y="223"/>
                  <a:pt x="133" y="223"/>
                </a:cubicBezTo>
                <a:cubicBezTo>
                  <a:pt x="133" y="223"/>
                  <a:pt x="133" y="223"/>
                  <a:pt x="133" y="223"/>
                </a:cubicBezTo>
                <a:cubicBezTo>
                  <a:pt x="133" y="223"/>
                  <a:pt x="133" y="223"/>
                  <a:pt x="133" y="223"/>
                </a:cubicBezTo>
                <a:cubicBezTo>
                  <a:pt x="133" y="223"/>
                  <a:pt x="133" y="223"/>
                  <a:pt x="133" y="223"/>
                </a:cubicBezTo>
                <a:cubicBezTo>
                  <a:pt x="131" y="224"/>
                  <a:pt x="130" y="224"/>
                  <a:pt x="128" y="224"/>
                </a:cubicBezTo>
                <a:cubicBezTo>
                  <a:pt x="126" y="224"/>
                  <a:pt x="125" y="224"/>
                  <a:pt x="123" y="223"/>
                </a:cubicBezTo>
                <a:cubicBezTo>
                  <a:pt x="123" y="223"/>
                  <a:pt x="123" y="223"/>
                  <a:pt x="123" y="223"/>
                </a:cubicBezTo>
                <a:cubicBezTo>
                  <a:pt x="123" y="223"/>
                  <a:pt x="123" y="223"/>
                  <a:pt x="123" y="223"/>
                </a:cubicBezTo>
                <a:cubicBezTo>
                  <a:pt x="123" y="223"/>
                  <a:pt x="123" y="223"/>
                  <a:pt x="123" y="223"/>
                </a:cubicBezTo>
                <a:cubicBezTo>
                  <a:pt x="7" y="175"/>
                  <a:pt x="7" y="175"/>
                  <a:pt x="7" y="175"/>
                </a:cubicBezTo>
                <a:cubicBezTo>
                  <a:pt x="7" y="175"/>
                  <a:pt x="7" y="175"/>
                  <a:pt x="7" y="175"/>
                </a:cubicBezTo>
                <a:cubicBezTo>
                  <a:pt x="3" y="173"/>
                  <a:pt x="0" y="169"/>
                  <a:pt x="0" y="164"/>
                </a:cubicBezTo>
                <a:cubicBezTo>
                  <a:pt x="0" y="157"/>
                  <a:pt x="5" y="152"/>
                  <a:pt x="12" y="152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" name="Freeform 14">
            <a:extLst>
              <a:ext uri="{FF2B5EF4-FFF2-40B4-BE49-F238E27FC236}">
                <a16:creationId xmlns:a16="http://schemas.microsoft.com/office/drawing/2014/main" id="{F789F045-6F21-7440-FE92-E7C519421F9B}"/>
              </a:ext>
            </a:extLst>
          </p:cNvPr>
          <p:cNvSpPr>
            <a:spLocks noEditPoints="1"/>
          </p:cNvSpPr>
          <p:nvPr/>
        </p:nvSpPr>
        <p:spPr bwMode="auto">
          <a:xfrm>
            <a:off x="3568001" y="5702390"/>
            <a:ext cx="415921" cy="415921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28" y="204"/>
              </a:cxn>
              <a:cxn ang="0">
                <a:pos x="52" y="128"/>
              </a:cxn>
              <a:cxn ang="0">
                <a:pos x="128" y="52"/>
              </a:cxn>
              <a:cxn ang="0">
                <a:pos x="204" y="128"/>
              </a:cxn>
              <a:cxn ang="0">
                <a:pos x="128" y="204"/>
              </a:cxn>
              <a:cxn ang="0">
                <a:pos x="128" y="76"/>
              </a:cxn>
              <a:cxn ang="0">
                <a:pos x="76" y="128"/>
              </a:cxn>
              <a:cxn ang="0">
                <a:pos x="128" y="180"/>
              </a:cxn>
              <a:cxn ang="0">
                <a:pos x="180" y="128"/>
              </a:cxn>
              <a:cxn ang="0">
                <a:pos x="128" y="76"/>
              </a:cxn>
              <a:cxn ang="0">
                <a:pos x="128" y="152"/>
              </a:cxn>
              <a:cxn ang="0">
                <a:pos x="104" y="128"/>
              </a:cxn>
              <a:cxn ang="0">
                <a:pos x="128" y="104"/>
              </a:cxn>
              <a:cxn ang="0">
                <a:pos x="152" y="128"/>
              </a:cxn>
              <a:cxn ang="0">
                <a:pos x="128" y="152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28" y="204"/>
                </a:moveTo>
                <a:cubicBezTo>
                  <a:pt x="86" y="204"/>
                  <a:pt x="52" y="170"/>
                  <a:pt x="52" y="128"/>
                </a:cubicBezTo>
                <a:cubicBezTo>
                  <a:pt x="52" y="86"/>
                  <a:pt x="86" y="52"/>
                  <a:pt x="128" y="52"/>
                </a:cubicBezTo>
                <a:cubicBezTo>
                  <a:pt x="170" y="52"/>
                  <a:pt x="204" y="86"/>
                  <a:pt x="204" y="128"/>
                </a:cubicBezTo>
                <a:cubicBezTo>
                  <a:pt x="204" y="170"/>
                  <a:pt x="170" y="204"/>
                  <a:pt x="128" y="204"/>
                </a:cubicBezTo>
                <a:moveTo>
                  <a:pt x="128" y="76"/>
                </a:moveTo>
                <a:cubicBezTo>
                  <a:pt x="99" y="76"/>
                  <a:pt x="76" y="99"/>
                  <a:pt x="76" y="128"/>
                </a:cubicBezTo>
                <a:cubicBezTo>
                  <a:pt x="76" y="157"/>
                  <a:pt x="99" y="180"/>
                  <a:pt x="128" y="180"/>
                </a:cubicBezTo>
                <a:cubicBezTo>
                  <a:pt x="157" y="180"/>
                  <a:pt x="180" y="157"/>
                  <a:pt x="180" y="128"/>
                </a:cubicBezTo>
                <a:cubicBezTo>
                  <a:pt x="180" y="99"/>
                  <a:pt x="157" y="76"/>
                  <a:pt x="128" y="76"/>
                </a:cubicBezTo>
                <a:moveTo>
                  <a:pt x="128" y="152"/>
                </a:moveTo>
                <a:cubicBezTo>
                  <a:pt x="115" y="152"/>
                  <a:pt x="104" y="141"/>
                  <a:pt x="104" y="128"/>
                </a:cubicBezTo>
                <a:cubicBezTo>
                  <a:pt x="104" y="115"/>
                  <a:pt x="115" y="104"/>
                  <a:pt x="128" y="104"/>
                </a:cubicBezTo>
                <a:cubicBezTo>
                  <a:pt x="141" y="104"/>
                  <a:pt x="152" y="115"/>
                  <a:pt x="152" y="128"/>
                </a:cubicBezTo>
                <a:cubicBezTo>
                  <a:pt x="152" y="141"/>
                  <a:pt x="141" y="152"/>
                  <a:pt x="128" y="152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6" name="Freeform 15">
            <a:extLst>
              <a:ext uri="{FF2B5EF4-FFF2-40B4-BE49-F238E27FC236}">
                <a16:creationId xmlns:a16="http://schemas.microsoft.com/office/drawing/2014/main" id="{1C6355AF-30CC-D756-F000-2A2496F461ED}"/>
              </a:ext>
            </a:extLst>
          </p:cNvPr>
          <p:cNvSpPr>
            <a:spLocks noEditPoints="1"/>
          </p:cNvSpPr>
          <p:nvPr/>
        </p:nvSpPr>
        <p:spPr bwMode="auto">
          <a:xfrm>
            <a:off x="2839346" y="5702390"/>
            <a:ext cx="415921" cy="415921"/>
          </a:xfrm>
          <a:custGeom>
            <a:avLst/>
            <a:gdLst/>
            <a:ahLst/>
            <a:cxnLst>
              <a:cxn ang="0">
                <a:pos x="212" y="140"/>
              </a:cxn>
              <a:cxn ang="0">
                <a:pos x="212" y="116"/>
              </a:cxn>
              <a:cxn ang="0">
                <a:pos x="256" y="128"/>
              </a:cxn>
              <a:cxn ang="0">
                <a:pos x="220" y="52"/>
              </a:cxn>
              <a:cxn ang="0">
                <a:pos x="188" y="80"/>
              </a:cxn>
              <a:cxn ang="0">
                <a:pos x="180" y="60"/>
              </a:cxn>
              <a:cxn ang="0">
                <a:pos x="212" y="32"/>
              </a:cxn>
              <a:cxn ang="0">
                <a:pos x="220" y="52"/>
              </a:cxn>
              <a:cxn ang="0">
                <a:pos x="116" y="244"/>
              </a:cxn>
              <a:cxn ang="0">
                <a:pos x="128" y="200"/>
              </a:cxn>
              <a:cxn ang="0">
                <a:pos x="140" y="244"/>
              </a:cxn>
              <a:cxn ang="0">
                <a:pos x="128" y="56"/>
              </a:cxn>
              <a:cxn ang="0">
                <a:pos x="116" y="12"/>
              </a:cxn>
              <a:cxn ang="0">
                <a:pos x="140" y="12"/>
              </a:cxn>
              <a:cxn ang="0">
                <a:pos x="128" y="56"/>
              </a:cxn>
              <a:cxn ang="0">
                <a:pos x="52" y="220"/>
              </a:cxn>
              <a:cxn ang="0">
                <a:pos x="32" y="212"/>
              </a:cxn>
              <a:cxn ang="0">
                <a:pos x="60" y="180"/>
              </a:cxn>
              <a:cxn ang="0">
                <a:pos x="80" y="188"/>
              </a:cxn>
              <a:cxn ang="0">
                <a:pos x="68" y="80"/>
              </a:cxn>
              <a:cxn ang="0">
                <a:pos x="36" y="52"/>
              </a:cxn>
              <a:cxn ang="0">
                <a:pos x="44" y="32"/>
              </a:cxn>
              <a:cxn ang="0">
                <a:pos x="76" y="60"/>
              </a:cxn>
              <a:cxn ang="0">
                <a:pos x="68" y="80"/>
              </a:cxn>
              <a:cxn ang="0">
                <a:pos x="44" y="140"/>
              </a:cxn>
              <a:cxn ang="0">
                <a:pos x="0" y="128"/>
              </a:cxn>
              <a:cxn ang="0">
                <a:pos x="44" y="116"/>
              </a:cxn>
              <a:cxn ang="0">
                <a:pos x="188" y="176"/>
              </a:cxn>
              <a:cxn ang="0">
                <a:pos x="220" y="204"/>
              </a:cxn>
              <a:cxn ang="0">
                <a:pos x="212" y="224"/>
              </a:cxn>
              <a:cxn ang="0">
                <a:pos x="180" y="196"/>
              </a:cxn>
              <a:cxn ang="0">
                <a:pos x="188" y="176"/>
              </a:cxn>
            </a:cxnLst>
            <a:rect l="0" t="0" r="r" b="b"/>
            <a:pathLst>
              <a:path w="256" h="256">
                <a:moveTo>
                  <a:pt x="244" y="140"/>
                </a:moveTo>
                <a:cubicBezTo>
                  <a:pt x="212" y="140"/>
                  <a:pt x="212" y="140"/>
                  <a:pt x="212" y="140"/>
                </a:cubicBezTo>
                <a:cubicBezTo>
                  <a:pt x="205" y="140"/>
                  <a:pt x="200" y="135"/>
                  <a:pt x="200" y="128"/>
                </a:cubicBezTo>
                <a:cubicBezTo>
                  <a:pt x="200" y="121"/>
                  <a:pt x="205" y="116"/>
                  <a:pt x="212" y="116"/>
                </a:cubicBezTo>
                <a:cubicBezTo>
                  <a:pt x="244" y="116"/>
                  <a:pt x="244" y="116"/>
                  <a:pt x="244" y="116"/>
                </a:cubicBezTo>
                <a:cubicBezTo>
                  <a:pt x="251" y="116"/>
                  <a:pt x="256" y="121"/>
                  <a:pt x="256" y="128"/>
                </a:cubicBezTo>
                <a:cubicBezTo>
                  <a:pt x="256" y="135"/>
                  <a:pt x="251" y="140"/>
                  <a:pt x="244" y="140"/>
                </a:cubicBezTo>
                <a:moveTo>
                  <a:pt x="220" y="52"/>
                </a:moveTo>
                <a:cubicBezTo>
                  <a:pt x="196" y="76"/>
                  <a:pt x="196" y="76"/>
                  <a:pt x="196" y="76"/>
                </a:cubicBezTo>
                <a:cubicBezTo>
                  <a:pt x="194" y="79"/>
                  <a:pt x="191" y="80"/>
                  <a:pt x="188" y="80"/>
                </a:cubicBezTo>
                <a:cubicBezTo>
                  <a:pt x="181" y="80"/>
                  <a:pt x="176" y="75"/>
                  <a:pt x="176" y="68"/>
                </a:cubicBezTo>
                <a:cubicBezTo>
                  <a:pt x="176" y="65"/>
                  <a:pt x="177" y="62"/>
                  <a:pt x="180" y="60"/>
                </a:cubicBezTo>
                <a:cubicBezTo>
                  <a:pt x="204" y="36"/>
                  <a:pt x="204" y="36"/>
                  <a:pt x="204" y="36"/>
                </a:cubicBezTo>
                <a:cubicBezTo>
                  <a:pt x="206" y="33"/>
                  <a:pt x="209" y="32"/>
                  <a:pt x="212" y="32"/>
                </a:cubicBezTo>
                <a:cubicBezTo>
                  <a:pt x="219" y="32"/>
                  <a:pt x="224" y="37"/>
                  <a:pt x="224" y="44"/>
                </a:cubicBezTo>
                <a:cubicBezTo>
                  <a:pt x="224" y="47"/>
                  <a:pt x="223" y="50"/>
                  <a:pt x="220" y="52"/>
                </a:cubicBezTo>
                <a:moveTo>
                  <a:pt x="128" y="256"/>
                </a:moveTo>
                <a:cubicBezTo>
                  <a:pt x="121" y="256"/>
                  <a:pt x="116" y="251"/>
                  <a:pt x="116" y="244"/>
                </a:cubicBezTo>
                <a:cubicBezTo>
                  <a:pt x="116" y="212"/>
                  <a:pt x="116" y="212"/>
                  <a:pt x="116" y="212"/>
                </a:cubicBezTo>
                <a:cubicBezTo>
                  <a:pt x="116" y="205"/>
                  <a:pt x="121" y="200"/>
                  <a:pt x="128" y="200"/>
                </a:cubicBezTo>
                <a:cubicBezTo>
                  <a:pt x="135" y="200"/>
                  <a:pt x="140" y="205"/>
                  <a:pt x="140" y="212"/>
                </a:cubicBezTo>
                <a:cubicBezTo>
                  <a:pt x="140" y="244"/>
                  <a:pt x="140" y="244"/>
                  <a:pt x="140" y="244"/>
                </a:cubicBezTo>
                <a:cubicBezTo>
                  <a:pt x="140" y="251"/>
                  <a:pt x="135" y="256"/>
                  <a:pt x="128" y="256"/>
                </a:cubicBezTo>
                <a:moveTo>
                  <a:pt x="128" y="56"/>
                </a:moveTo>
                <a:cubicBezTo>
                  <a:pt x="121" y="56"/>
                  <a:pt x="116" y="51"/>
                  <a:pt x="116" y="44"/>
                </a:cubicBezTo>
                <a:cubicBezTo>
                  <a:pt x="116" y="12"/>
                  <a:pt x="116" y="12"/>
                  <a:pt x="116" y="12"/>
                </a:cubicBezTo>
                <a:cubicBezTo>
                  <a:pt x="116" y="5"/>
                  <a:pt x="121" y="0"/>
                  <a:pt x="128" y="0"/>
                </a:cubicBezTo>
                <a:cubicBezTo>
                  <a:pt x="135" y="0"/>
                  <a:pt x="140" y="5"/>
                  <a:pt x="140" y="12"/>
                </a:cubicBezTo>
                <a:cubicBezTo>
                  <a:pt x="140" y="44"/>
                  <a:pt x="140" y="44"/>
                  <a:pt x="140" y="44"/>
                </a:cubicBezTo>
                <a:cubicBezTo>
                  <a:pt x="140" y="51"/>
                  <a:pt x="135" y="56"/>
                  <a:pt x="128" y="56"/>
                </a:cubicBezTo>
                <a:moveTo>
                  <a:pt x="76" y="196"/>
                </a:moveTo>
                <a:cubicBezTo>
                  <a:pt x="52" y="220"/>
                  <a:pt x="52" y="220"/>
                  <a:pt x="52" y="220"/>
                </a:cubicBezTo>
                <a:cubicBezTo>
                  <a:pt x="50" y="223"/>
                  <a:pt x="47" y="224"/>
                  <a:pt x="44" y="224"/>
                </a:cubicBezTo>
                <a:cubicBezTo>
                  <a:pt x="37" y="224"/>
                  <a:pt x="32" y="219"/>
                  <a:pt x="32" y="212"/>
                </a:cubicBezTo>
                <a:cubicBezTo>
                  <a:pt x="32" y="209"/>
                  <a:pt x="33" y="206"/>
                  <a:pt x="36" y="204"/>
                </a:cubicBezTo>
                <a:cubicBezTo>
                  <a:pt x="60" y="180"/>
                  <a:pt x="60" y="180"/>
                  <a:pt x="60" y="180"/>
                </a:cubicBezTo>
                <a:cubicBezTo>
                  <a:pt x="62" y="177"/>
                  <a:pt x="65" y="176"/>
                  <a:pt x="68" y="176"/>
                </a:cubicBezTo>
                <a:cubicBezTo>
                  <a:pt x="75" y="176"/>
                  <a:pt x="80" y="181"/>
                  <a:pt x="80" y="188"/>
                </a:cubicBezTo>
                <a:cubicBezTo>
                  <a:pt x="80" y="191"/>
                  <a:pt x="79" y="194"/>
                  <a:pt x="76" y="196"/>
                </a:cubicBezTo>
                <a:moveTo>
                  <a:pt x="68" y="80"/>
                </a:moveTo>
                <a:cubicBezTo>
                  <a:pt x="65" y="80"/>
                  <a:pt x="62" y="79"/>
                  <a:pt x="60" y="76"/>
                </a:cubicBezTo>
                <a:cubicBezTo>
                  <a:pt x="36" y="52"/>
                  <a:pt x="36" y="52"/>
                  <a:pt x="36" y="52"/>
                </a:cubicBezTo>
                <a:cubicBezTo>
                  <a:pt x="33" y="50"/>
                  <a:pt x="32" y="47"/>
                  <a:pt x="32" y="44"/>
                </a:cubicBezTo>
                <a:cubicBezTo>
                  <a:pt x="32" y="37"/>
                  <a:pt x="37" y="32"/>
                  <a:pt x="44" y="32"/>
                </a:cubicBezTo>
                <a:cubicBezTo>
                  <a:pt x="47" y="32"/>
                  <a:pt x="50" y="33"/>
                  <a:pt x="52" y="36"/>
                </a:cubicBezTo>
                <a:cubicBezTo>
                  <a:pt x="76" y="60"/>
                  <a:pt x="76" y="60"/>
                  <a:pt x="76" y="60"/>
                </a:cubicBezTo>
                <a:cubicBezTo>
                  <a:pt x="79" y="62"/>
                  <a:pt x="80" y="65"/>
                  <a:pt x="80" y="68"/>
                </a:cubicBezTo>
                <a:cubicBezTo>
                  <a:pt x="80" y="75"/>
                  <a:pt x="75" y="80"/>
                  <a:pt x="68" y="80"/>
                </a:cubicBezTo>
                <a:moveTo>
                  <a:pt x="56" y="128"/>
                </a:moveTo>
                <a:cubicBezTo>
                  <a:pt x="56" y="135"/>
                  <a:pt x="51" y="140"/>
                  <a:pt x="44" y="140"/>
                </a:cubicBezTo>
                <a:cubicBezTo>
                  <a:pt x="12" y="140"/>
                  <a:pt x="12" y="140"/>
                  <a:pt x="12" y="140"/>
                </a:cubicBezTo>
                <a:cubicBezTo>
                  <a:pt x="5" y="140"/>
                  <a:pt x="0" y="135"/>
                  <a:pt x="0" y="128"/>
                </a:cubicBezTo>
                <a:cubicBezTo>
                  <a:pt x="0" y="121"/>
                  <a:pt x="5" y="116"/>
                  <a:pt x="12" y="116"/>
                </a:cubicBezTo>
                <a:cubicBezTo>
                  <a:pt x="44" y="116"/>
                  <a:pt x="44" y="116"/>
                  <a:pt x="44" y="116"/>
                </a:cubicBezTo>
                <a:cubicBezTo>
                  <a:pt x="51" y="116"/>
                  <a:pt x="56" y="121"/>
                  <a:pt x="56" y="128"/>
                </a:cubicBezTo>
                <a:moveTo>
                  <a:pt x="188" y="176"/>
                </a:moveTo>
                <a:cubicBezTo>
                  <a:pt x="191" y="176"/>
                  <a:pt x="194" y="177"/>
                  <a:pt x="196" y="180"/>
                </a:cubicBezTo>
                <a:cubicBezTo>
                  <a:pt x="220" y="204"/>
                  <a:pt x="220" y="204"/>
                  <a:pt x="220" y="204"/>
                </a:cubicBezTo>
                <a:cubicBezTo>
                  <a:pt x="223" y="206"/>
                  <a:pt x="224" y="209"/>
                  <a:pt x="224" y="212"/>
                </a:cubicBezTo>
                <a:cubicBezTo>
                  <a:pt x="224" y="219"/>
                  <a:pt x="219" y="224"/>
                  <a:pt x="212" y="224"/>
                </a:cubicBezTo>
                <a:cubicBezTo>
                  <a:pt x="209" y="224"/>
                  <a:pt x="206" y="223"/>
                  <a:pt x="204" y="220"/>
                </a:cubicBezTo>
                <a:cubicBezTo>
                  <a:pt x="180" y="196"/>
                  <a:pt x="180" y="196"/>
                  <a:pt x="180" y="196"/>
                </a:cubicBezTo>
                <a:cubicBezTo>
                  <a:pt x="177" y="194"/>
                  <a:pt x="176" y="191"/>
                  <a:pt x="176" y="188"/>
                </a:cubicBezTo>
                <a:cubicBezTo>
                  <a:pt x="176" y="181"/>
                  <a:pt x="181" y="176"/>
                  <a:pt x="188" y="176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7" name="Freeform 16">
            <a:extLst>
              <a:ext uri="{FF2B5EF4-FFF2-40B4-BE49-F238E27FC236}">
                <a16:creationId xmlns:a16="http://schemas.microsoft.com/office/drawing/2014/main" id="{74023FD9-9E60-E4BB-C023-187EC4D6CD22}"/>
              </a:ext>
            </a:extLst>
          </p:cNvPr>
          <p:cNvSpPr>
            <a:spLocks noEditPoints="1"/>
          </p:cNvSpPr>
          <p:nvPr/>
        </p:nvSpPr>
        <p:spPr bwMode="auto">
          <a:xfrm>
            <a:off x="2110691" y="5702390"/>
            <a:ext cx="415921" cy="415921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28" y="184"/>
              </a:cxn>
              <a:cxn ang="0">
                <a:pos x="106" y="149"/>
              </a:cxn>
              <a:cxn ang="0">
                <a:pos x="129" y="64"/>
              </a:cxn>
              <a:cxn ang="0">
                <a:pos x="150" y="149"/>
              </a:cxn>
              <a:cxn ang="0">
                <a:pos x="128" y="184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28" y="184"/>
                </a:moveTo>
                <a:cubicBezTo>
                  <a:pt x="96" y="184"/>
                  <a:pt x="106" y="149"/>
                  <a:pt x="106" y="149"/>
                </a:cubicBezTo>
                <a:cubicBezTo>
                  <a:pt x="129" y="64"/>
                  <a:pt x="129" y="64"/>
                  <a:pt x="129" y="64"/>
                </a:cubicBezTo>
                <a:cubicBezTo>
                  <a:pt x="150" y="149"/>
                  <a:pt x="150" y="149"/>
                  <a:pt x="150" y="149"/>
                </a:cubicBezTo>
                <a:cubicBezTo>
                  <a:pt x="160" y="184"/>
                  <a:pt x="128" y="184"/>
                  <a:pt x="128" y="184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8" name="Freeform 17">
            <a:extLst>
              <a:ext uri="{FF2B5EF4-FFF2-40B4-BE49-F238E27FC236}">
                <a16:creationId xmlns:a16="http://schemas.microsoft.com/office/drawing/2014/main" id="{EA6C03C5-33D5-7387-31F0-CC3B36868B58}"/>
              </a:ext>
            </a:extLst>
          </p:cNvPr>
          <p:cNvSpPr>
            <a:spLocks noEditPoints="1"/>
          </p:cNvSpPr>
          <p:nvPr/>
        </p:nvSpPr>
        <p:spPr bwMode="auto">
          <a:xfrm>
            <a:off x="10124311" y="4973735"/>
            <a:ext cx="415921" cy="415921"/>
          </a:xfrm>
          <a:custGeom>
            <a:avLst/>
            <a:gdLst/>
            <a:ahLst/>
            <a:cxnLst>
              <a:cxn ang="0">
                <a:pos x="212" y="256"/>
              </a:cxn>
              <a:cxn ang="0">
                <a:pos x="0" y="44"/>
              </a:cxn>
              <a:cxn ang="0">
                <a:pos x="0" y="0"/>
              </a:cxn>
              <a:cxn ang="0">
                <a:pos x="256" y="256"/>
              </a:cxn>
              <a:cxn ang="0">
                <a:pos x="212" y="256"/>
              </a:cxn>
              <a:cxn ang="0">
                <a:pos x="164" y="256"/>
              </a:cxn>
              <a:cxn ang="0">
                <a:pos x="120" y="256"/>
              </a:cxn>
              <a:cxn ang="0">
                <a:pos x="0" y="136"/>
              </a:cxn>
              <a:cxn ang="0">
                <a:pos x="0" y="92"/>
              </a:cxn>
              <a:cxn ang="0">
                <a:pos x="164" y="256"/>
              </a:cxn>
              <a:cxn ang="0">
                <a:pos x="32" y="192"/>
              </a:cxn>
              <a:cxn ang="0">
                <a:pos x="64" y="224"/>
              </a:cxn>
              <a:cxn ang="0">
                <a:pos x="32" y="256"/>
              </a:cxn>
              <a:cxn ang="0">
                <a:pos x="0" y="224"/>
              </a:cxn>
              <a:cxn ang="0">
                <a:pos x="32" y="192"/>
              </a:cxn>
            </a:cxnLst>
            <a:rect l="0" t="0" r="r" b="b"/>
            <a:pathLst>
              <a:path w="256" h="256">
                <a:moveTo>
                  <a:pt x="212" y="256"/>
                </a:moveTo>
                <a:cubicBezTo>
                  <a:pt x="212" y="139"/>
                  <a:pt x="117" y="44"/>
                  <a:pt x="0" y="44"/>
                </a:cubicBezTo>
                <a:cubicBezTo>
                  <a:pt x="0" y="0"/>
                  <a:pt x="0" y="0"/>
                  <a:pt x="0" y="0"/>
                </a:cubicBezTo>
                <a:cubicBezTo>
                  <a:pt x="141" y="0"/>
                  <a:pt x="256" y="115"/>
                  <a:pt x="256" y="256"/>
                </a:cubicBezTo>
                <a:lnTo>
                  <a:pt x="212" y="256"/>
                </a:lnTo>
                <a:close/>
                <a:moveTo>
                  <a:pt x="164" y="256"/>
                </a:moveTo>
                <a:cubicBezTo>
                  <a:pt x="120" y="256"/>
                  <a:pt x="120" y="256"/>
                  <a:pt x="120" y="256"/>
                </a:cubicBezTo>
                <a:cubicBezTo>
                  <a:pt x="120" y="190"/>
                  <a:pt x="66" y="136"/>
                  <a:pt x="0" y="136"/>
                </a:cubicBezTo>
                <a:cubicBezTo>
                  <a:pt x="0" y="92"/>
                  <a:pt x="0" y="92"/>
                  <a:pt x="0" y="92"/>
                </a:cubicBezTo>
                <a:cubicBezTo>
                  <a:pt x="91" y="92"/>
                  <a:pt x="164" y="165"/>
                  <a:pt x="164" y="256"/>
                </a:cubicBezTo>
                <a:moveTo>
                  <a:pt x="32" y="192"/>
                </a:moveTo>
                <a:cubicBezTo>
                  <a:pt x="50" y="192"/>
                  <a:pt x="64" y="206"/>
                  <a:pt x="64" y="224"/>
                </a:cubicBezTo>
                <a:cubicBezTo>
                  <a:pt x="64" y="242"/>
                  <a:pt x="50" y="256"/>
                  <a:pt x="32" y="256"/>
                </a:cubicBezTo>
                <a:cubicBezTo>
                  <a:pt x="14" y="256"/>
                  <a:pt x="0" y="242"/>
                  <a:pt x="0" y="224"/>
                </a:cubicBezTo>
                <a:cubicBezTo>
                  <a:pt x="0" y="206"/>
                  <a:pt x="14" y="192"/>
                  <a:pt x="32" y="192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9" name="Freeform 18">
            <a:extLst>
              <a:ext uri="{FF2B5EF4-FFF2-40B4-BE49-F238E27FC236}">
                <a16:creationId xmlns:a16="http://schemas.microsoft.com/office/drawing/2014/main" id="{D78EEACA-34A1-5D7B-224B-FCC6F3A995B5}"/>
              </a:ext>
            </a:extLst>
          </p:cNvPr>
          <p:cNvSpPr>
            <a:spLocks noEditPoints="1"/>
          </p:cNvSpPr>
          <p:nvPr/>
        </p:nvSpPr>
        <p:spPr bwMode="auto">
          <a:xfrm>
            <a:off x="9414706" y="4992784"/>
            <a:ext cx="377822" cy="377822"/>
          </a:xfrm>
          <a:custGeom>
            <a:avLst/>
            <a:gdLst/>
            <a:ahLst/>
            <a:cxnLst>
              <a:cxn ang="0">
                <a:pos x="220" y="84"/>
              </a:cxn>
              <a:cxn ang="0">
                <a:pos x="180" y="84"/>
              </a:cxn>
              <a:cxn ang="0">
                <a:pos x="165" y="148"/>
              </a:cxn>
              <a:cxn ang="0">
                <a:pos x="196" y="148"/>
              </a:cxn>
              <a:cxn ang="0">
                <a:pos x="208" y="160"/>
              </a:cxn>
              <a:cxn ang="0">
                <a:pos x="196" y="172"/>
              </a:cxn>
              <a:cxn ang="0">
                <a:pos x="159" y="172"/>
              </a:cxn>
              <a:cxn ang="0">
                <a:pos x="148" y="223"/>
              </a:cxn>
              <a:cxn ang="0">
                <a:pos x="136" y="232"/>
              </a:cxn>
              <a:cxn ang="0">
                <a:pos x="124" y="220"/>
              </a:cxn>
              <a:cxn ang="0">
                <a:pos x="124" y="217"/>
              </a:cxn>
              <a:cxn ang="0">
                <a:pos x="135" y="172"/>
              </a:cxn>
              <a:cxn ang="0">
                <a:pos x="71" y="172"/>
              </a:cxn>
              <a:cxn ang="0">
                <a:pos x="60" y="223"/>
              </a:cxn>
              <a:cxn ang="0">
                <a:pos x="48" y="232"/>
              </a:cxn>
              <a:cxn ang="0">
                <a:pos x="36" y="220"/>
              </a:cxn>
              <a:cxn ang="0">
                <a:pos x="36" y="217"/>
              </a:cxn>
              <a:cxn ang="0">
                <a:pos x="47" y="172"/>
              </a:cxn>
              <a:cxn ang="0">
                <a:pos x="12" y="172"/>
              </a:cxn>
              <a:cxn ang="0">
                <a:pos x="0" y="160"/>
              </a:cxn>
              <a:cxn ang="0">
                <a:pos x="12" y="148"/>
              </a:cxn>
              <a:cxn ang="0">
                <a:pos x="52" y="148"/>
              </a:cxn>
              <a:cxn ang="0">
                <a:pos x="67" y="84"/>
              </a:cxn>
              <a:cxn ang="0">
                <a:pos x="36" y="84"/>
              </a:cxn>
              <a:cxn ang="0">
                <a:pos x="24" y="72"/>
              </a:cxn>
              <a:cxn ang="0">
                <a:pos x="36" y="60"/>
              </a:cxn>
              <a:cxn ang="0">
                <a:pos x="73" y="60"/>
              </a:cxn>
              <a:cxn ang="0">
                <a:pos x="84" y="9"/>
              </a:cxn>
              <a:cxn ang="0">
                <a:pos x="84" y="9"/>
              </a:cxn>
              <a:cxn ang="0">
                <a:pos x="96" y="0"/>
              </a:cxn>
              <a:cxn ang="0">
                <a:pos x="108" y="12"/>
              </a:cxn>
              <a:cxn ang="0">
                <a:pos x="108" y="15"/>
              </a:cxn>
              <a:cxn ang="0">
                <a:pos x="97" y="60"/>
              </a:cxn>
              <a:cxn ang="0">
                <a:pos x="161" y="60"/>
              </a:cxn>
              <a:cxn ang="0">
                <a:pos x="172" y="9"/>
              </a:cxn>
              <a:cxn ang="0">
                <a:pos x="172" y="9"/>
              </a:cxn>
              <a:cxn ang="0">
                <a:pos x="184" y="0"/>
              </a:cxn>
              <a:cxn ang="0">
                <a:pos x="196" y="12"/>
              </a:cxn>
              <a:cxn ang="0">
                <a:pos x="196" y="15"/>
              </a:cxn>
              <a:cxn ang="0">
                <a:pos x="185" y="60"/>
              </a:cxn>
              <a:cxn ang="0">
                <a:pos x="220" y="60"/>
              </a:cxn>
              <a:cxn ang="0">
                <a:pos x="232" y="72"/>
              </a:cxn>
              <a:cxn ang="0">
                <a:pos x="220" y="84"/>
              </a:cxn>
              <a:cxn ang="0">
                <a:pos x="92" y="84"/>
              </a:cxn>
              <a:cxn ang="0">
                <a:pos x="77" y="148"/>
              </a:cxn>
              <a:cxn ang="0">
                <a:pos x="140" y="148"/>
              </a:cxn>
              <a:cxn ang="0">
                <a:pos x="155" y="84"/>
              </a:cxn>
              <a:cxn ang="0">
                <a:pos x="92" y="84"/>
              </a:cxn>
            </a:cxnLst>
            <a:rect l="0" t="0" r="r" b="b"/>
            <a:pathLst>
              <a:path w="232" h="232">
                <a:moveTo>
                  <a:pt x="220" y="84"/>
                </a:moveTo>
                <a:cubicBezTo>
                  <a:pt x="180" y="84"/>
                  <a:pt x="180" y="84"/>
                  <a:pt x="180" y="84"/>
                </a:cubicBezTo>
                <a:cubicBezTo>
                  <a:pt x="165" y="148"/>
                  <a:pt x="165" y="148"/>
                  <a:pt x="165" y="148"/>
                </a:cubicBezTo>
                <a:cubicBezTo>
                  <a:pt x="196" y="148"/>
                  <a:pt x="196" y="148"/>
                  <a:pt x="196" y="148"/>
                </a:cubicBezTo>
                <a:cubicBezTo>
                  <a:pt x="203" y="148"/>
                  <a:pt x="208" y="153"/>
                  <a:pt x="208" y="160"/>
                </a:cubicBezTo>
                <a:cubicBezTo>
                  <a:pt x="208" y="167"/>
                  <a:pt x="203" y="172"/>
                  <a:pt x="196" y="172"/>
                </a:cubicBezTo>
                <a:cubicBezTo>
                  <a:pt x="159" y="172"/>
                  <a:pt x="159" y="172"/>
                  <a:pt x="159" y="172"/>
                </a:cubicBezTo>
                <a:cubicBezTo>
                  <a:pt x="148" y="223"/>
                  <a:pt x="148" y="223"/>
                  <a:pt x="148" y="223"/>
                </a:cubicBezTo>
                <a:cubicBezTo>
                  <a:pt x="146" y="228"/>
                  <a:pt x="142" y="232"/>
                  <a:pt x="136" y="232"/>
                </a:cubicBezTo>
                <a:cubicBezTo>
                  <a:pt x="129" y="232"/>
                  <a:pt x="124" y="227"/>
                  <a:pt x="124" y="220"/>
                </a:cubicBezTo>
                <a:cubicBezTo>
                  <a:pt x="124" y="219"/>
                  <a:pt x="124" y="218"/>
                  <a:pt x="124" y="217"/>
                </a:cubicBezTo>
                <a:cubicBezTo>
                  <a:pt x="135" y="172"/>
                  <a:pt x="135" y="172"/>
                  <a:pt x="135" y="172"/>
                </a:cubicBezTo>
                <a:cubicBezTo>
                  <a:pt x="71" y="172"/>
                  <a:pt x="71" y="172"/>
                  <a:pt x="71" y="172"/>
                </a:cubicBezTo>
                <a:cubicBezTo>
                  <a:pt x="60" y="223"/>
                  <a:pt x="60" y="223"/>
                  <a:pt x="60" y="223"/>
                </a:cubicBezTo>
                <a:cubicBezTo>
                  <a:pt x="58" y="228"/>
                  <a:pt x="54" y="232"/>
                  <a:pt x="48" y="232"/>
                </a:cubicBezTo>
                <a:cubicBezTo>
                  <a:pt x="41" y="232"/>
                  <a:pt x="36" y="227"/>
                  <a:pt x="36" y="220"/>
                </a:cubicBezTo>
                <a:cubicBezTo>
                  <a:pt x="36" y="219"/>
                  <a:pt x="36" y="218"/>
                  <a:pt x="36" y="217"/>
                </a:cubicBezTo>
                <a:cubicBezTo>
                  <a:pt x="47" y="172"/>
                  <a:pt x="47" y="172"/>
                  <a:pt x="47" y="172"/>
                </a:cubicBezTo>
                <a:cubicBezTo>
                  <a:pt x="12" y="172"/>
                  <a:pt x="12" y="172"/>
                  <a:pt x="12" y="172"/>
                </a:cubicBezTo>
                <a:cubicBezTo>
                  <a:pt x="5" y="172"/>
                  <a:pt x="0" y="167"/>
                  <a:pt x="0" y="160"/>
                </a:cubicBezTo>
                <a:cubicBezTo>
                  <a:pt x="0" y="153"/>
                  <a:pt x="5" y="148"/>
                  <a:pt x="12" y="148"/>
                </a:cubicBezTo>
                <a:cubicBezTo>
                  <a:pt x="52" y="148"/>
                  <a:pt x="52" y="148"/>
                  <a:pt x="52" y="148"/>
                </a:cubicBezTo>
                <a:cubicBezTo>
                  <a:pt x="67" y="84"/>
                  <a:pt x="67" y="84"/>
                  <a:pt x="67" y="84"/>
                </a:cubicBezTo>
                <a:cubicBezTo>
                  <a:pt x="36" y="84"/>
                  <a:pt x="36" y="84"/>
                  <a:pt x="36" y="84"/>
                </a:cubicBezTo>
                <a:cubicBezTo>
                  <a:pt x="29" y="84"/>
                  <a:pt x="24" y="79"/>
                  <a:pt x="24" y="72"/>
                </a:cubicBezTo>
                <a:cubicBezTo>
                  <a:pt x="24" y="65"/>
                  <a:pt x="29" y="60"/>
                  <a:pt x="36" y="60"/>
                </a:cubicBezTo>
                <a:cubicBezTo>
                  <a:pt x="73" y="60"/>
                  <a:pt x="73" y="60"/>
                  <a:pt x="73" y="60"/>
                </a:cubicBezTo>
                <a:cubicBezTo>
                  <a:pt x="84" y="9"/>
                  <a:pt x="84" y="9"/>
                  <a:pt x="84" y="9"/>
                </a:cubicBezTo>
                <a:cubicBezTo>
                  <a:pt x="84" y="9"/>
                  <a:pt x="84" y="9"/>
                  <a:pt x="84" y="9"/>
                </a:cubicBezTo>
                <a:cubicBezTo>
                  <a:pt x="86" y="4"/>
                  <a:pt x="90" y="0"/>
                  <a:pt x="96" y="0"/>
                </a:cubicBezTo>
                <a:cubicBezTo>
                  <a:pt x="103" y="0"/>
                  <a:pt x="108" y="5"/>
                  <a:pt x="108" y="12"/>
                </a:cubicBezTo>
                <a:cubicBezTo>
                  <a:pt x="108" y="13"/>
                  <a:pt x="108" y="14"/>
                  <a:pt x="108" y="15"/>
                </a:cubicBezTo>
                <a:cubicBezTo>
                  <a:pt x="97" y="60"/>
                  <a:pt x="97" y="60"/>
                  <a:pt x="97" y="60"/>
                </a:cubicBezTo>
                <a:cubicBezTo>
                  <a:pt x="161" y="60"/>
                  <a:pt x="161" y="60"/>
                  <a:pt x="161" y="60"/>
                </a:cubicBezTo>
                <a:cubicBezTo>
                  <a:pt x="172" y="9"/>
                  <a:pt x="172" y="9"/>
                  <a:pt x="172" y="9"/>
                </a:cubicBezTo>
                <a:cubicBezTo>
                  <a:pt x="172" y="9"/>
                  <a:pt x="172" y="9"/>
                  <a:pt x="172" y="9"/>
                </a:cubicBezTo>
                <a:cubicBezTo>
                  <a:pt x="174" y="4"/>
                  <a:pt x="178" y="0"/>
                  <a:pt x="184" y="0"/>
                </a:cubicBezTo>
                <a:cubicBezTo>
                  <a:pt x="191" y="0"/>
                  <a:pt x="196" y="5"/>
                  <a:pt x="196" y="12"/>
                </a:cubicBezTo>
                <a:cubicBezTo>
                  <a:pt x="196" y="13"/>
                  <a:pt x="196" y="14"/>
                  <a:pt x="196" y="15"/>
                </a:cubicBezTo>
                <a:cubicBezTo>
                  <a:pt x="185" y="60"/>
                  <a:pt x="185" y="60"/>
                  <a:pt x="185" y="60"/>
                </a:cubicBezTo>
                <a:cubicBezTo>
                  <a:pt x="220" y="60"/>
                  <a:pt x="220" y="60"/>
                  <a:pt x="220" y="60"/>
                </a:cubicBezTo>
                <a:cubicBezTo>
                  <a:pt x="227" y="60"/>
                  <a:pt x="232" y="65"/>
                  <a:pt x="232" y="72"/>
                </a:cubicBezTo>
                <a:cubicBezTo>
                  <a:pt x="232" y="79"/>
                  <a:pt x="227" y="84"/>
                  <a:pt x="220" y="84"/>
                </a:cubicBezTo>
                <a:moveTo>
                  <a:pt x="92" y="84"/>
                </a:moveTo>
                <a:cubicBezTo>
                  <a:pt x="77" y="148"/>
                  <a:pt x="77" y="148"/>
                  <a:pt x="77" y="148"/>
                </a:cubicBezTo>
                <a:cubicBezTo>
                  <a:pt x="140" y="148"/>
                  <a:pt x="140" y="148"/>
                  <a:pt x="140" y="148"/>
                </a:cubicBezTo>
                <a:cubicBezTo>
                  <a:pt x="155" y="84"/>
                  <a:pt x="155" y="84"/>
                  <a:pt x="155" y="84"/>
                </a:cubicBezTo>
                <a:lnTo>
                  <a:pt x="92" y="84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0" name="Freeform 19">
            <a:extLst>
              <a:ext uri="{FF2B5EF4-FFF2-40B4-BE49-F238E27FC236}">
                <a16:creationId xmlns:a16="http://schemas.microsoft.com/office/drawing/2014/main" id="{7519B2F5-7CBD-50A7-E065-BC71F875EE24}"/>
              </a:ext>
            </a:extLst>
          </p:cNvPr>
          <p:cNvSpPr>
            <a:spLocks noEditPoints="1"/>
          </p:cNvSpPr>
          <p:nvPr/>
        </p:nvSpPr>
        <p:spPr bwMode="auto">
          <a:xfrm>
            <a:off x="8667001" y="5011834"/>
            <a:ext cx="415921" cy="338135"/>
          </a:xfrm>
          <a:custGeom>
            <a:avLst/>
            <a:gdLst/>
            <a:ahLst/>
            <a:cxnLst>
              <a:cxn ang="0">
                <a:pos x="244" y="208"/>
              </a:cxn>
              <a:cxn ang="0">
                <a:pos x="12" y="208"/>
              </a:cxn>
              <a:cxn ang="0">
                <a:pos x="0" y="196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196"/>
              </a:cxn>
              <a:cxn ang="0">
                <a:pos x="244" y="208"/>
              </a:cxn>
              <a:cxn ang="0">
                <a:pos x="84" y="24"/>
              </a:cxn>
              <a:cxn ang="0">
                <a:pos x="24" y="24"/>
              </a:cxn>
              <a:cxn ang="0">
                <a:pos x="24" y="184"/>
              </a:cxn>
              <a:cxn ang="0">
                <a:pos x="84" y="184"/>
              </a:cxn>
              <a:cxn ang="0">
                <a:pos x="84" y="24"/>
              </a:cxn>
              <a:cxn ang="0">
                <a:pos x="96" y="184"/>
              </a:cxn>
              <a:cxn ang="0">
                <a:pos x="160" y="184"/>
              </a:cxn>
              <a:cxn ang="0">
                <a:pos x="160" y="24"/>
              </a:cxn>
              <a:cxn ang="0">
                <a:pos x="96" y="24"/>
              </a:cxn>
              <a:cxn ang="0">
                <a:pos x="96" y="184"/>
              </a:cxn>
              <a:cxn ang="0">
                <a:pos x="232" y="24"/>
              </a:cxn>
              <a:cxn ang="0">
                <a:pos x="172" y="24"/>
              </a:cxn>
              <a:cxn ang="0">
                <a:pos x="172" y="184"/>
              </a:cxn>
              <a:cxn ang="0">
                <a:pos x="232" y="184"/>
              </a:cxn>
              <a:cxn ang="0">
                <a:pos x="232" y="24"/>
              </a:cxn>
            </a:cxnLst>
            <a:rect l="0" t="0" r="r" b="b"/>
            <a:pathLst>
              <a:path w="256" h="208">
                <a:moveTo>
                  <a:pt x="244" y="208"/>
                </a:moveTo>
                <a:cubicBezTo>
                  <a:pt x="12" y="208"/>
                  <a:pt x="12" y="208"/>
                  <a:pt x="12" y="208"/>
                </a:cubicBezTo>
                <a:cubicBezTo>
                  <a:pt x="5" y="208"/>
                  <a:pt x="0" y="203"/>
                  <a:pt x="0" y="196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96"/>
                  <a:pt x="256" y="196"/>
                  <a:pt x="256" y="196"/>
                </a:cubicBezTo>
                <a:cubicBezTo>
                  <a:pt x="256" y="203"/>
                  <a:pt x="251" y="208"/>
                  <a:pt x="244" y="208"/>
                </a:cubicBezTo>
                <a:moveTo>
                  <a:pt x="84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184"/>
                  <a:pt x="24" y="184"/>
                  <a:pt x="24" y="184"/>
                </a:cubicBezTo>
                <a:cubicBezTo>
                  <a:pt x="84" y="184"/>
                  <a:pt x="84" y="184"/>
                  <a:pt x="84" y="184"/>
                </a:cubicBezTo>
                <a:lnTo>
                  <a:pt x="84" y="24"/>
                </a:lnTo>
                <a:close/>
                <a:moveTo>
                  <a:pt x="96" y="184"/>
                </a:moveTo>
                <a:cubicBezTo>
                  <a:pt x="160" y="184"/>
                  <a:pt x="160" y="184"/>
                  <a:pt x="160" y="184"/>
                </a:cubicBezTo>
                <a:cubicBezTo>
                  <a:pt x="160" y="24"/>
                  <a:pt x="160" y="24"/>
                  <a:pt x="160" y="24"/>
                </a:cubicBezTo>
                <a:cubicBezTo>
                  <a:pt x="96" y="24"/>
                  <a:pt x="96" y="24"/>
                  <a:pt x="96" y="24"/>
                </a:cubicBezTo>
                <a:lnTo>
                  <a:pt x="96" y="184"/>
                </a:lnTo>
                <a:close/>
                <a:moveTo>
                  <a:pt x="232" y="24"/>
                </a:moveTo>
                <a:cubicBezTo>
                  <a:pt x="172" y="24"/>
                  <a:pt x="172" y="24"/>
                  <a:pt x="172" y="24"/>
                </a:cubicBezTo>
                <a:cubicBezTo>
                  <a:pt x="172" y="184"/>
                  <a:pt x="172" y="184"/>
                  <a:pt x="172" y="184"/>
                </a:cubicBezTo>
                <a:cubicBezTo>
                  <a:pt x="232" y="184"/>
                  <a:pt x="232" y="184"/>
                  <a:pt x="232" y="184"/>
                </a:cubicBezTo>
                <a:lnTo>
                  <a:pt x="232" y="24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1" name="Freeform 20">
            <a:extLst>
              <a:ext uri="{FF2B5EF4-FFF2-40B4-BE49-F238E27FC236}">
                <a16:creationId xmlns:a16="http://schemas.microsoft.com/office/drawing/2014/main" id="{3061B159-840C-C25F-4F04-C10C8A3F26A8}"/>
              </a:ext>
            </a:extLst>
          </p:cNvPr>
          <p:cNvSpPr>
            <a:spLocks noEditPoints="1"/>
          </p:cNvSpPr>
          <p:nvPr/>
        </p:nvSpPr>
        <p:spPr bwMode="auto">
          <a:xfrm>
            <a:off x="7951045" y="4983259"/>
            <a:ext cx="398459" cy="400046"/>
          </a:xfrm>
          <a:custGeom>
            <a:avLst/>
            <a:gdLst/>
            <a:ahLst/>
            <a:cxnLst>
              <a:cxn ang="0">
                <a:pos x="241" y="39"/>
              </a:cxn>
              <a:cxn ang="0">
                <a:pos x="215" y="64"/>
              </a:cxn>
              <a:cxn ang="0">
                <a:pos x="182" y="30"/>
              </a:cxn>
              <a:cxn ang="0">
                <a:pos x="207" y="5"/>
              </a:cxn>
              <a:cxn ang="0">
                <a:pos x="224" y="5"/>
              </a:cxn>
              <a:cxn ang="0">
                <a:pos x="241" y="22"/>
              </a:cxn>
              <a:cxn ang="0">
                <a:pos x="241" y="39"/>
              </a:cxn>
              <a:cxn ang="0">
                <a:pos x="63" y="148"/>
              </a:cxn>
              <a:cxn ang="0">
                <a:pos x="97" y="182"/>
              </a:cxn>
              <a:cxn ang="0">
                <a:pos x="52" y="193"/>
              </a:cxn>
              <a:cxn ang="0">
                <a:pos x="63" y="148"/>
              </a:cxn>
              <a:cxn ang="0">
                <a:pos x="207" y="73"/>
              </a:cxn>
              <a:cxn ang="0">
                <a:pos x="106" y="174"/>
              </a:cxn>
              <a:cxn ang="0">
                <a:pos x="72" y="140"/>
              </a:cxn>
              <a:cxn ang="0">
                <a:pos x="173" y="39"/>
              </a:cxn>
              <a:cxn ang="0">
                <a:pos x="207" y="73"/>
              </a:cxn>
              <a:cxn ang="0">
                <a:pos x="24" y="38"/>
              </a:cxn>
              <a:cxn ang="0">
                <a:pos x="24" y="222"/>
              </a:cxn>
              <a:cxn ang="0">
                <a:pos x="208" y="222"/>
              </a:cxn>
              <a:cxn ang="0">
                <a:pos x="208" y="89"/>
              </a:cxn>
              <a:cxn ang="0">
                <a:pos x="232" y="65"/>
              </a:cxn>
              <a:cxn ang="0">
                <a:pos x="232" y="234"/>
              </a:cxn>
              <a:cxn ang="0">
                <a:pos x="220" y="246"/>
              </a:cxn>
              <a:cxn ang="0">
                <a:pos x="12" y="246"/>
              </a:cxn>
              <a:cxn ang="0">
                <a:pos x="0" y="234"/>
              </a:cxn>
              <a:cxn ang="0">
                <a:pos x="0" y="26"/>
              </a:cxn>
              <a:cxn ang="0">
                <a:pos x="12" y="14"/>
              </a:cxn>
              <a:cxn ang="0">
                <a:pos x="181" y="14"/>
              </a:cxn>
              <a:cxn ang="0">
                <a:pos x="157" y="38"/>
              </a:cxn>
              <a:cxn ang="0">
                <a:pos x="24" y="38"/>
              </a:cxn>
            </a:cxnLst>
            <a:rect l="0" t="0" r="r" b="b"/>
            <a:pathLst>
              <a:path w="245" h="246">
                <a:moveTo>
                  <a:pt x="241" y="39"/>
                </a:moveTo>
                <a:cubicBezTo>
                  <a:pt x="215" y="64"/>
                  <a:pt x="215" y="64"/>
                  <a:pt x="215" y="64"/>
                </a:cubicBezTo>
                <a:cubicBezTo>
                  <a:pt x="182" y="30"/>
                  <a:pt x="182" y="30"/>
                  <a:pt x="182" y="30"/>
                </a:cubicBezTo>
                <a:cubicBezTo>
                  <a:pt x="207" y="5"/>
                  <a:pt x="207" y="5"/>
                  <a:pt x="207" y="5"/>
                </a:cubicBezTo>
                <a:cubicBezTo>
                  <a:pt x="212" y="0"/>
                  <a:pt x="219" y="0"/>
                  <a:pt x="224" y="5"/>
                </a:cubicBezTo>
                <a:cubicBezTo>
                  <a:pt x="241" y="22"/>
                  <a:pt x="241" y="22"/>
                  <a:pt x="241" y="22"/>
                </a:cubicBezTo>
                <a:cubicBezTo>
                  <a:pt x="245" y="27"/>
                  <a:pt x="245" y="34"/>
                  <a:pt x="241" y="39"/>
                </a:cubicBezTo>
                <a:moveTo>
                  <a:pt x="63" y="148"/>
                </a:moveTo>
                <a:cubicBezTo>
                  <a:pt x="97" y="182"/>
                  <a:pt x="97" y="182"/>
                  <a:pt x="97" y="182"/>
                </a:cubicBezTo>
                <a:cubicBezTo>
                  <a:pt x="52" y="193"/>
                  <a:pt x="52" y="193"/>
                  <a:pt x="52" y="193"/>
                </a:cubicBezTo>
                <a:lnTo>
                  <a:pt x="63" y="148"/>
                </a:lnTo>
                <a:close/>
                <a:moveTo>
                  <a:pt x="207" y="73"/>
                </a:moveTo>
                <a:cubicBezTo>
                  <a:pt x="106" y="174"/>
                  <a:pt x="106" y="174"/>
                  <a:pt x="106" y="174"/>
                </a:cubicBezTo>
                <a:cubicBezTo>
                  <a:pt x="72" y="140"/>
                  <a:pt x="72" y="140"/>
                  <a:pt x="72" y="140"/>
                </a:cubicBezTo>
                <a:cubicBezTo>
                  <a:pt x="173" y="39"/>
                  <a:pt x="173" y="39"/>
                  <a:pt x="173" y="39"/>
                </a:cubicBezTo>
                <a:lnTo>
                  <a:pt x="207" y="73"/>
                </a:lnTo>
                <a:close/>
                <a:moveTo>
                  <a:pt x="24" y="38"/>
                </a:moveTo>
                <a:cubicBezTo>
                  <a:pt x="24" y="222"/>
                  <a:pt x="24" y="222"/>
                  <a:pt x="24" y="222"/>
                </a:cubicBezTo>
                <a:cubicBezTo>
                  <a:pt x="208" y="222"/>
                  <a:pt x="208" y="222"/>
                  <a:pt x="208" y="222"/>
                </a:cubicBezTo>
                <a:cubicBezTo>
                  <a:pt x="208" y="89"/>
                  <a:pt x="208" y="89"/>
                  <a:pt x="208" y="89"/>
                </a:cubicBezTo>
                <a:cubicBezTo>
                  <a:pt x="232" y="65"/>
                  <a:pt x="232" y="65"/>
                  <a:pt x="232" y="65"/>
                </a:cubicBezTo>
                <a:cubicBezTo>
                  <a:pt x="232" y="234"/>
                  <a:pt x="232" y="234"/>
                  <a:pt x="232" y="234"/>
                </a:cubicBezTo>
                <a:cubicBezTo>
                  <a:pt x="232" y="241"/>
                  <a:pt x="227" y="246"/>
                  <a:pt x="220" y="246"/>
                </a:cubicBezTo>
                <a:cubicBezTo>
                  <a:pt x="12" y="246"/>
                  <a:pt x="12" y="246"/>
                  <a:pt x="12" y="246"/>
                </a:cubicBezTo>
                <a:cubicBezTo>
                  <a:pt x="5" y="246"/>
                  <a:pt x="0" y="241"/>
                  <a:pt x="0" y="234"/>
                </a:cubicBezTo>
                <a:cubicBezTo>
                  <a:pt x="0" y="26"/>
                  <a:pt x="0" y="26"/>
                  <a:pt x="0" y="26"/>
                </a:cubicBezTo>
                <a:cubicBezTo>
                  <a:pt x="0" y="19"/>
                  <a:pt x="5" y="14"/>
                  <a:pt x="12" y="14"/>
                </a:cubicBezTo>
                <a:cubicBezTo>
                  <a:pt x="181" y="14"/>
                  <a:pt x="181" y="14"/>
                  <a:pt x="181" y="14"/>
                </a:cubicBezTo>
                <a:cubicBezTo>
                  <a:pt x="157" y="38"/>
                  <a:pt x="157" y="38"/>
                  <a:pt x="157" y="38"/>
                </a:cubicBezTo>
                <a:lnTo>
                  <a:pt x="24" y="38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2" name="Freeform 21">
            <a:extLst>
              <a:ext uri="{FF2B5EF4-FFF2-40B4-BE49-F238E27FC236}">
                <a16:creationId xmlns:a16="http://schemas.microsoft.com/office/drawing/2014/main" id="{6E5F793A-9B70-3F77-80E4-772DBD001E91}"/>
              </a:ext>
            </a:extLst>
          </p:cNvPr>
          <p:cNvSpPr>
            <a:spLocks noEditPoints="1"/>
          </p:cNvSpPr>
          <p:nvPr/>
        </p:nvSpPr>
        <p:spPr bwMode="auto">
          <a:xfrm>
            <a:off x="7209690" y="4983260"/>
            <a:ext cx="415921" cy="393696"/>
          </a:xfrm>
          <a:custGeom>
            <a:avLst/>
            <a:gdLst/>
            <a:ahLst/>
            <a:cxnLst>
              <a:cxn ang="0">
                <a:pos x="244" y="242"/>
              </a:cxn>
              <a:cxn ang="0">
                <a:pos x="12" y="242"/>
              </a:cxn>
              <a:cxn ang="0">
                <a:pos x="0" y="230"/>
              </a:cxn>
              <a:cxn ang="0">
                <a:pos x="12" y="218"/>
              </a:cxn>
              <a:cxn ang="0">
                <a:pos x="244" y="218"/>
              </a:cxn>
              <a:cxn ang="0">
                <a:pos x="256" y="230"/>
              </a:cxn>
              <a:cxn ang="0">
                <a:pos x="244" y="242"/>
              </a:cxn>
              <a:cxn ang="0">
                <a:pos x="195" y="64"/>
              </a:cxn>
              <a:cxn ang="0">
                <a:pos x="162" y="30"/>
              </a:cxn>
              <a:cxn ang="0">
                <a:pos x="187" y="5"/>
              </a:cxn>
              <a:cxn ang="0">
                <a:pos x="204" y="5"/>
              </a:cxn>
              <a:cxn ang="0">
                <a:pos x="221" y="22"/>
              </a:cxn>
              <a:cxn ang="0">
                <a:pos x="221" y="39"/>
              </a:cxn>
              <a:cxn ang="0">
                <a:pos x="195" y="64"/>
              </a:cxn>
              <a:cxn ang="0">
                <a:pos x="86" y="174"/>
              </a:cxn>
              <a:cxn ang="0">
                <a:pos x="52" y="140"/>
              </a:cxn>
              <a:cxn ang="0">
                <a:pos x="153" y="39"/>
              </a:cxn>
              <a:cxn ang="0">
                <a:pos x="187" y="73"/>
              </a:cxn>
              <a:cxn ang="0">
                <a:pos x="86" y="174"/>
              </a:cxn>
              <a:cxn ang="0">
                <a:pos x="32" y="193"/>
              </a:cxn>
              <a:cxn ang="0">
                <a:pos x="43" y="148"/>
              </a:cxn>
              <a:cxn ang="0">
                <a:pos x="77" y="182"/>
              </a:cxn>
              <a:cxn ang="0">
                <a:pos x="32" y="193"/>
              </a:cxn>
            </a:cxnLst>
            <a:rect l="0" t="0" r="r" b="b"/>
            <a:pathLst>
              <a:path w="256" h="242">
                <a:moveTo>
                  <a:pt x="244" y="242"/>
                </a:moveTo>
                <a:cubicBezTo>
                  <a:pt x="12" y="242"/>
                  <a:pt x="12" y="242"/>
                  <a:pt x="12" y="242"/>
                </a:cubicBezTo>
                <a:cubicBezTo>
                  <a:pt x="5" y="242"/>
                  <a:pt x="0" y="237"/>
                  <a:pt x="0" y="230"/>
                </a:cubicBezTo>
                <a:cubicBezTo>
                  <a:pt x="0" y="223"/>
                  <a:pt x="5" y="218"/>
                  <a:pt x="12" y="218"/>
                </a:cubicBezTo>
                <a:cubicBezTo>
                  <a:pt x="244" y="218"/>
                  <a:pt x="244" y="218"/>
                  <a:pt x="244" y="218"/>
                </a:cubicBezTo>
                <a:cubicBezTo>
                  <a:pt x="251" y="218"/>
                  <a:pt x="256" y="223"/>
                  <a:pt x="256" y="230"/>
                </a:cubicBezTo>
                <a:cubicBezTo>
                  <a:pt x="256" y="237"/>
                  <a:pt x="251" y="242"/>
                  <a:pt x="244" y="242"/>
                </a:cubicBezTo>
                <a:moveTo>
                  <a:pt x="195" y="64"/>
                </a:moveTo>
                <a:cubicBezTo>
                  <a:pt x="162" y="30"/>
                  <a:pt x="162" y="30"/>
                  <a:pt x="162" y="30"/>
                </a:cubicBezTo>
                <a:cubicBezTo>
                  <a:pt x="187" y="5"/>
                  <a:pt x="187" y="5"/>
                  <a:pt x="187" y="5"/>
                </a:cubicBezTo>
                <a:cubicBezTo>
                  <a:pt x="192" y="0"/>
                  <a:pt x="199" y="0"/>
                  <a:pt x="204" y="5"/>
                </a:cubicBezTo>
                <a:cubicBezTo>
                  <a:pt x="221" y="22"/>
                  <a:pt x="221" y="22"/>
                  <a:pt x="221" y="22"/>
                </a:cubicBezTo>
                <a:cubicBezTo>
                  <a:pt x="225" y="27"/>
                  <a:pt x="225" y="34"/>
                  <a:pt x="221" y="39"/>
                </a:cubicBezTo>
                <a:lnTo>
                  <a:pt x="195" y="64"/>
                </a:lnTo>
                <a:close/>
                <a:moveTo>
                  <a:pt x="86" y="174"/>
                </a:moveTo>
                <a:cubicBezTo>
                  <a:pt x="52" y="140"/>
                  <a:pt x="52" y="140"/>
                  <a:pt x="52" y="140"/>
                </a:cubicBezTo>
                <a:cubicBezTo>
                  <a:pt x="153" y="39"/>
                  <a:pt x="153" y="39"/>
                  <a:pt x="153" y="39"/>
                </a:cubicBezTo>
                <a:cubicBezTo>
                  <a:pt x="187" y="73"/>
                  <a:pt x="187" y="73"/>
                  <a:pt x="187" y="73"/>
                </a:cubicBezTo>
                <a:lnTo>
                  <a:pt x="86" y="174"/>
                </a:lnTo>
                <a:close/>
                <a:moveTo>
                  <a:pt x="32" y="193"/>
                </a:moveTo>
                <a:cubicBezTo>
                  <a:pt x="43" y="148"/>
                  <a:pt x="43" y="148"/>
                  <a:pt x="43" y="148"/>
                </a:cubicBezTo>
                <a:cubicBezTo>
                  <a:pt x="77" y="182"/>
                  <a:pt x="77" y="182"/>
                  <a:pt x="77" y="182"/>
                </a:cubicBezTo>
                <a:lnTo>
                  <a:pt x="32" y="193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3" name="Freeform 22">
            <a:extLst>
              <a:ext uri="{FF2B5EF4-FFF2-40B4-BE49-F238E27FC236}">
                <a16:creationId xmlns:a16="http://schemas.microsoft.com/office/drawing/2014/main" id="{0AF681F3-5290-2AA9-F1D1-D3651CDE6E72}"/>
              </a:ext>
            </a:extLst>
          </p:cNvPr>
          <p:cNvSpPr>
            <a:spLocks noEditPoints="1"/>
          </p:cNvSpPr>
          <p:nvPr/>
        </p:nvSpPr>
        <p:spPr bwMode="auto">
          <a:xfrm>
            <a:off x="6533421" y="5021359"/>
            <a:ext cx="314322" cy="314322"/>
          </a:xfrm>
          <a:custGeom>
            <a:avLst/>
            <a:gdLst/>
            <a:ahLst/>
            <a:cxnLst>
              <a:cxn ang="0">
                <a:pos x="20" y="140"/>
              </a:cxn>
              <a:cxn ang="0">
                <a:pos x="121" y="39"/>
              </a:cxn>
              <a:cxn ang="0">
                <a:pos x="155" y="73"/>
              </a:cxn>
              <a:cxn ang="0">
                <a:pos x="54" y="174"/>
              </a:cxn>
              <a:cxn ang="0">
                <a:pos x="20" y="140"/>
              </a:cxn>
              <a:cxn ang="0">
                <a:pos x="155" y="5"/>
              </a:cxn>
              <a:cxn ang="0">
                <a:pos x="172" y="5"/>
              </a:cxn>
              <a:cxn ang="0">
                <a:pos x="189" y="22"/>
              </a:cxn>
              <a:cxn ang="0">
                <a:pos x="189" y="39"/>
              </a:cxn>
              <a:cxn ang="0">
                <a:pos x="163" y="64"/>
              </a:cxn>
              <a:cxn ang="0">
                <a:pos x="130" y="30"/>
              </a:cxn>
              <a:cxn ang="0">
                <a:pos x="155" y="5"/>
              </a:cxn>
              <a:cxn ang="0">
                <a:pos x="0" y="193"/>
              </a:cxn>
              <a:cxn ang="0">
                <a:pos x="11" y="148"/>
              </a:cxn>
              <a:cxn ang="0">
                <a:pos x="45" y="182"/>
              </a:cxn>
              <a:cxn ang="0">
                <a:pos x="0" y="193"/>
              </a:cxn>
            </a:cxnLst>
            <a:rect l="0" t="0" r="r" b="b"/>
            <a:pathLst>
              <a:path w="193" h="193">
                <a:moveTo>
                  <a:pt x="20" y="140"/>
                </a:moveTo>
                <a:cubicBezTo>
                  <a:pt x="121" y="39"/>
                  <a:pt x="121" y="39"/>
                  <a:pt x="121" y="39"/>
                </a:cubicBezTo>
                <a:cubicBezTo>
                  <a:pt x="155" y="73"/>
                  <a:pt x="155" y="73"/>
                  <a:pt x="155" y="73"/>
                </a:cubicBezTo>
                <a:cubicBezTo>
                  <a:pt x="54" y="174"/>
                  <a:pt x="54" y="174"/>
                  <a:pt x="54" y="174"/>
                </a:cubicBezTo>
                <a:lnTo>
                  <a:pt x="20" y="140"/>
                </a:lnTo>
                <a:close/>
                <a:moveTo>
                  <a:pt x="155" y="5"/>
                </a:moveTo>
                <a:cubicBezTo>
                  <a:pt x="160" y="0"/>
                  <a:pt x="167" y="0"/>
                  <a:pt x="172" y="5"/>
                </a:cubicBezTo>
                <a:cubicBezTo>
                  <a:pt x="189" y="22"/>
                  <a:pt x="189" y="22"/>
                  <a:pt x="189" y="22"/>
                </a:cubicBezTo>
                <a:cubicBezTo>
                  <a:pt x="193" y="27"/>
                  <a:pt x="193" y="34"/>
                  <a:pt x="189" y="39"/>
                </a:cubicBezTo>
                <a:cubicBezTo>
                  <a:pt x="163" y="64"/>
                  <a:pt x="163" y="64"/>
                  <a:pt x="163" y="64"/>
                </a:cubicBezTo>
                <a:cubicBezTo>
                  <a:pt x="130" y="30"/>
                  <a:pt x="130" y="30"/>
                  <a:pt x="130" y="30"/>
                </a:cubicBezTo>
                <a:lnTo>
                  <a:pt x="155" y="5"/>
                </a:lnTo>
                <a:close/>
                <a:moveTo>
                  <a:pt x="0" y="193"/>
                </a:moveTo>
                <a:cubicBezTo>
                  <a:pt x="11" y="148"/>
                  <a:pt x="11" y="148"/>
                  <a:pt x="11" y="148"/>
                </a:cubicBezTo>
                <a:cubicBezTo>
                  <a:pt x="45" y="182"/>
                  <a:pt x="45" y="182"/>
                  <a:pt x="45" y="182"/>
                </a:cubicBezTo>
                <a:lnTo>
                  <a:pt x="0" y="193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4" name="Freeform 23">
            <a:extLst>
              <a:ext uri="{FF2B5EF4-FFF2-40B4-BE49-F238E27FC236}">
                <a16:creationId xmlns:a16="http://schemas.microsoft.com/office/drawing/2014/main" id="{20215529-831B-5FAD-5A05-81D592F195D5}"/>
              </a:ext>
            </a:extLst>
          </p:cNvPr>
          <p:cNvSpPr>
            <a:spLocks noEditPoints="1"/>
          </p:cNvSpPr>
          <p:nvPr/>
        </p:nvSpPr>
        <p:spPr bwMode="auto">
          <a:xfrm>
            <a:off x="5752379" y="4973735"/>
            <a:ext cx="417509" cy="415921"/>
          </a:xfrm>
          <a:custGeom>
            <a:avLst/>
            <a:gdLst/>
            <a:ahLst/>
            <a:cxnLst>
              <a:cxn ang="0">
                <a:pos x="252" y="20"/>
              </a:cxn>
              <a:cxn ang="0">
                <a:pos x="213" y="60"/>
              </a:cxn>
              <a:cxn ang="0">
                <a:pos x="232" y="60"/>
              </a:cxn>
              <a:cxn ang="0">
                <a:pos x="244" y="72"/>
              </a:cxn>
              <a:cxn ang="0">
                <a:pos x="232" y="84"/>
              </a:cxn>
              <a:cxn ang="0">
                <a:pos x="184" y="84"/>
              </a:cxn>
              <a:cxn ang="0">
                <a:pos x="172" y="72"/>
              </a:cxn>
              <a:cxn ang="0">
                <a:pos x="172" y="24"/>
              </a:cxn>
              <a:cxn ang="0">
                <a:pos x="184" y="12"/>
              </a:cxn>
              <a:cxn ang="0">
                <a:pos x="196" y="24"/>
              </a:cxn>
              <a:cxn ang="0">
                <a:pos x="196" y="43"/>
              </a:cxn>
              <a:cxn ang="0">
                <a:pos x="236" y="4"/>
              </a:cxn>
              <a:cxn ang="0">
                <a:pos x="244" y="0"/>
              </a:cxn>
              <a:cxn ang="0">
                <a:pos x="256" y="12"/>
              </a:cxn>
              <a:cxn ang="0">
                <a:pos x="252" y="20"/>
              </a:cxn>
              <a:cxn ang="0">
                <a:pos x="128" y="164"/>
              </a:cxn>
              <a:cxn ang="0">
                <a:pos x="92" y="128"/>
              </a:cxn>
              <a:cxn ang="0">
                <a:pos x="128" y="92"/>
              </a:cxn>
              <a:cxn ang="0">
                <a:pos x="164" y="128"/>
              </a:cxn>
              <a:cxn ang="0">
                <a:pos x="128" y="164"/>
              </a:cxn>
              <a:cxn ang="0">
                <a:pos x="72" y="244"/>
              </a:cxn>
              <a:cxn ang="0">
                <a:pos x="60" y="232"/>
              </a:cxn>
              <a:cxn ang="0">
                <a:pos x="60" y="213"/>
              </a:cxn>
              <a:cxn ang="0">
                <a:pos x="20" y="252"/>
              </a:cxn>
              <a:cxn ang="0">
                <a:pos x="12" y="256"/>
              </a:cxn>
              <a:cxn ang="0">
                <a:pos x="0" y="244"/>
              </a:cxn>
              <a:cxn ang="0">
                <a:pos x="4" y="236"/>
              </a:cxn>
              <a:cxn ang="0">
                <a:pos x="43" y="196"/>
              </a:cxn>
              <a:cxn ang="0">
                <a:pos x="24" y="196"/>
              </a:cxn>
              <a:cxn ang="0">
                <a:pos x="12" y="184"/>
              </a:cxn>
              <a:cxn ang="0">
                <a:pos x="24" y="172"/>
              </a:cxn>
              <a:cxn ang="0">
                <a:pos x="72" y="172"/>
              </a:cxn>
              <a:cxn ang="0">
                <a:pos x="84" y="184"/>
              </a:cxn>
              <a:cxn ang="0">
                <a:pos x="84" y="232"/>
              </a:cxn>
              <a:cxn ang="0">
                <a:pos x="72" y="244"/>
              </a:cxn>
            </a:cxnLst>
            <a:rect l="0" t="0" r="r" b="b"/>
            <a:pathLst>
              <a:path w="256" h="256">
                <a:moveTo>
                  <a:pt x="252" y="20"/>
                </a:moveTo>
                <a:cubicBezTo>
                  <a:pt x="213" y="60"/>
                  <a:pt x="213" y="60"/>
                  <a:pt x="213" y="60"/>
                </a:cubicBezTo>
                <a:cubicBezTo>
                  <a:pt x="232" y="60"/>
                  <a:pt x="232" y="60"/>
                  <a:pt x="232" y="60"/>
                </a:cubicBezTo>
                <a:cubicBezTo>
                  <a:pt x="239" y="60"/>
                  <a:pt x="244" y="65"/>
                  <a:pt x="244" y="72"/>
                </a:cubicBezTo>
                <a:cubicBezTo>
                  <a:pt x="244" y="79"/>
                  <a:pt x="239" y="84"/>
                  <a:pt x="232" y="84"/>
                </a:cubicBezTo>
                <a:cubicBezTo>
                  <a:pt x="184" y="84"/>
                  <a:pt x="184" y="84"/>
                  <a:pt x="184" y="84"/>
                </a:cubicBezTo>
                <a:cubicBezTo>
                  <a:pt x="177" y="84"/>
                  <a:pt x="172" y="79"/>
                  <a:pt x="172" y="72"/>
                </a:cubicBezTo>
                <a:cubicBezTo>
                  <a:pt x="172" y="24"/>
                  <a:pt x="172" y="24"/>
                  <a:pt x="172" y="24"/>
                </a:cubicBezTo>
                <a:cubicBezTo>
                  <a:pt x="172" y="17"/>
                  <a:pt x="177" y="12"/>
                  <a:pt x="184" y="12"/>
                </a:cubicBezTo>
                <a:cubicBezTo>
                  <a:pt x="191" y="12"/>
                  <a:pt x="196" y="17"/>
                  <a:pt x="196" y="24"/>
                </a:cubicBezTo>
                <a:cubicBezTo>
                  <a:pt x="196" y="43"/>
                  <a:pt x="196" y="43"/>
                  <a:pt x="196" y="43"/>
                </a:cubicBezTo>
                <a:cubicBezTo>
                  <a:pt x="236" y="4"/>
                  <a:pt x="236" y="4"/>
                  <a:pt x="236" y="4"/>
                </a:cubicBezTo>
                <a:cubicBezTo>
                  <a:pt x="238" y="1"/>
                  <a:pt x="241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5"/>
                  <a:pt x="255" y="18"/>
                  <a:pt x="252" y="20"/>
                </a:cubicBezTo>
                <a:moveTo>
                  <a:pt x="128" y="164"/>
                </a:moveTo>
                <a:cubicBezTo>
                  <a:pt x="108" y="164"/>
                  <a:pt x="92" y="148"/>
                  <a:pt x="92" y="128"/>
                </a:cubicBezTo>
                <a:cubicBezTo>
                  <a:pt x="92" y="108"/>
                  <a:pt x="108" y="92"/>
                  <a:pt x="128" y="92"/>
                </a:cubicBezTo>
                <a:cubicBezTo>
                  <a:pt x="148" y="92"/>
                  <a:pt x="164" y="108"/>
                  <a:pt x="164" y="128"/>
                </a:cubicBezTo>
                <a:cubicBezTo>
                  <a:pt x="164" y="148"/>
                  <a:pt x="148" y="164"/>
                  <a:pt x="128" y="164"/>
                </a:cubicBezTo>
                <a:moveTo>
                  <a:pt x="72" y="244"/>
                </a:moveTo>
                <a:cubicBezTo>
                  <a:pt x="65" y="244"/>
                  <a:pt x="60" y="239"/>
                  <a:pt x="60" y="232"/>
                </a:cubicBezTo>
                <a:cubicBezTo>
                  <a:pt x="60" y="213"/>
                  <a:pt x="60" y="213"/>
                  <a:pt x="60" y="213"/>
                </a:cubicBezTo>
                <a:cubicBezTo>
                  <a:pt x="20" y="252"/>
                  <a:pt x="20" y="252"/>
                  <a:pt x="20" y="252"/>
                </a:cubicBezTo>
                <a:cubicBezTo>
                  <a:pt x="18" y="255"/>
                  <a:pt x="15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241"/>
                  <a:pt x="1" y="238"/>
                  <a:pt x="4" y="236"/>
                </a:cubicBezTo>
                <a:cubicBezTo>
                  <a:pt x="43" y="196"/>
                  <a:pt x="43" y="196"/>
                  <a:pt x="43" y="196"/>
                </a:cubicBezTo>
                <a:cubicBezTo>
                  <a:pt x="24" y="196"/>
                  <a:pt x="24" y="196"/>
                  <a:pt x="24" y="196"/>
                </a:cubicBezTo>
                <a:cubicBezTo>
                  <a:pt x="17" y="196"/>
                  <a:pt x="12" y="191"/>
                  <a:pt x="12" y="184"/>
                </a:cubicBezTo>
                <a:cubicBezTo>
                  <a:pt x="12" y="177"/>
                  <a:pt x="17" y="172"/>
                  <a:pt x="24" y="172"/>
                </a:cubicBezTo>
                <a:cubicBezTo>
                  <a:pt x="72" y="172"/>
                  <a:pt x="72" y="172"/>
                  <a:pt x="72" y="172"/>
                </a:cubicBezTo>
                <a:cubicBezTo>
                  <a:pt x="79" y="172"/>
                  <a:pt x="84" y="177"/>
                  <a:pt x="84" y="184"/>
                </a:cubicBezTo>
                <a:cubicBezTo>
                  <a:pt x="84" y="232"/>
                  <a:pt x="84" y="232"/>
                  <a:pt x="84" y="232"/>
                </a:cubicBezTo>
                <a:cubicBezTo>
                  <a:pt x="84" y="239"/>
                  <a:pt x="79" y="244"/>
                  <a:pt x="72" y="244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5" name="Freeform 24">
            <a:extLst>
              <a:ext uri="{FF2B5EF4-FFF2-40B4-BE49-F238E27FC236}">
                <a16:creationId xmlns:a16="http://schemas.microsoft.com/office/drawing/2014/main" id="{82D4B283-27FF-7275-46D9-D0538D352660}"/>
              </a:ext>
            </a:extLst>
          </p:cNvPr>
          <p:cNvSpPr>
            <a:spLocks noEditPoints="1"/>
          </p:cNvSpPr>
          <p:nvPr/>
        </p:nvSpPr>
        <p:spPr bwMode="auto">
          <a:xfrm>
            <a:off x="5025312" y="4973735"/>
            <a:ext cx="415921" cy="415921"/>
          </a:xfrm>
          <a:custGeom>
            <a:avLst/>
            <a:gdLst/>
            <a:ahLst/>
            <a:cxnLst>
              <a:cxn ang="0">
                <a:pos x="244" y="72"/>
              </a:cxn>
              <a:cxn ang="0">
                <a:pos x="232" y="60"/>
              </a:cxn>
              <a:cxn ang="0">
                <a:pos x="232" y="41"/>
              </a:cxn>
              <a:cxn ang="0">
                <a:pos x="192" y="80"/>
              </a:cxn>
              <a:cxn ang="0">
                <a:pos x="184" y="84"/>
              </a:cxn>
              <a:cxn ang="0">
                <a:pos x="172" y="72"/>
              </a:cxn>
              <a:cxn ang="0">
                <a:pos x="176" y="64"/>
              </a:cxn>
              <a:cxn ang="0">
                <a:pos x="215" y="24"/>
              </a:cxn>
              <a:cxn ang="0">
                <a:pos x="196" y="24"/>
              </a:cxn>
              <a:cxn ang="0">
                <a:pos x="184" y="12"/>
              </a:cxn>
              <a:cxn ang="0">
                <a:pos x="196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60"/>
              </a:cxn>
              <a:cxn ang="0">
                <a:pos x="244" y="72"/>
              </a:cxn>
              <a:cxn ang="0">
                <a:pos x="128" y="164"/>
              </a:cxn>
              <a:cxn ang="0">
                <a:pos x="92" y="128"/>
              </a:cxn>
              <a:cxn ang="0">
                <a:pos x="128" y="92"/>
              </a:cxn>
              <a:cxn ang="0">
                <a:pos x="164" y="128"/>
              </a:cxn>
              <a:cxn ang="0">
                <a:pos x="128" y="164"/>
              </a:cxn>
              <a:cxn ang="0">
                <a:pos x="41" y="232"/>
              </a:cxn>
              <a:cxn ang="0">
                <a:pos x="60" y="232"/>
              </a:cxn>
              <a:cxn ang="0">
                <a:pos x="72" y="244"/>
              </a:cxn>
              <a:cxn ang="0">
                <a:pos x="60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196"/>
              </a:cxn>
              <a:cxn ang="0">
                <a:pos x="12" y="184"/>
              </a:cxn>
              <a:cxn ang="0">
                <a:pos x="24" y="196"/>
              </a:cxn>
              <a:cxn ang="0">
                <a:pos x="24" y="215"/>
              </a:cxn>
              <a:cxn ang="0">
                <a:pos x="64" y="176"/>
              </a:cxn>
              <a:cxn ang="0">
                <a:pos x="72" y="172"/>
              </a:cxn>
              <a:cxn ang="0">
                <a:pos x="84" y="184"/>
              </a:cxn>
              <a:cxn ang="0">
                <a:pos x="80" y="192"/>
              </a:cxn>
              <a:cxn ang="0">
                <a:pos x="41" y="232"/>
              </a:cxn>
            </a:cxnLst>
            <a:rect l="0" t="0" r="r" b="b"/>
            <a:pathLst>
              <a:path w="256" h="256">
                <a:moveTo>
                  <a:pt x="244" y="72"/>
                </a:moveTo>
                <a:cubicBezTo>
                  <a:pt x="237" y="72"/>
                  <a:pt x="232" y="67"/>
                  <a:pt x="232" y="60"/>
                </a:cubicBezTo>
                <a:cubicBezTo>
                  <a:pt x="232" y="41"/>
                  <a:pt x="232" y="41"/>
                  <a:pt x="232" y="41"/>
                </a:cubicBezTo>
                <a:cubicBezTo>
                  <a:pt x="192" y="80"/>
                  <a:pt x="192" y="80"/>
                  <a:pt x="192" y="80"/>
                </a:cubicBezTo>
                <a:cubicBezTo>
                  <a:pt x="190" y="83"/>
                  <a:pt x="187" y="84"/>
                  <a:pt x="184" y="84"/>
                </a:cubicBezTo>
                <a:cubicBezTo>
                  <a:pt x="177" y="84"/>
                  <a:pt x="172" y="79"/>
                  <a:pt x="172" y="72"/>
                </a:cubicBezTo>
                <a:cubicBezTo>
                  <a:pt x="172" y="69"/>
                  <a:pt x="173" y="66"/>
                  <a:pt x="176" y="64"/>
                </a:cubicBezTo>
                <a:cubicBezTo>
                  <a:pt x="215" y="24"/>
                  <a:pt x="215" y="24"/>
                  <a:pt x="215" y="24"/>
                </a:cubicBezTo>
                <a:cubicBezTo>
                  <a:pt x="196" y="24"/>
                  <a:pt x="196" y="24"/>
                  <a:pt x="196" y="24"/>
                </a:cubicBezTo>
                <a:cubicBezTo>
                  <a:pt x="189" y="24"/>
                  <a:pt x="184" y="19"/>
                  <a:pt x="184" y="12"/>
                </a:cubicBezTo>
                <a:cubicBezTo>
                  <a:pt x="184" y="5"/>
                  <a:pt x="189" y="0"/>
                  <a:pt x="196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67"/>
                  <a:pt x="251" y="72"/>
                  <a:pt x="244" y="72"/>
                </a:cubicBezTo>
                <a:moveTo>
                  <a:pt x="128" y="164"/>
                </a:moveTo>
                <a:cubicBezTo>
                  <a:pt x="108" y="164"/>
                  <a:pt x="92" y="148"/>
                  <a:pt x="92" y="128"/>
                </a:cubicBezTo>
                <a:cubicBezTo>
                  <a:pt x="92" y="108"/>
                  <a:pt x="108" y="92"/>
                  <a:pt x="128" y="92"/>
                </a:cubicBezTo>
                <a:cubicBezTo>
                  <a:pt x="148" y="92"/>
                  <a:pt x="164" y="108"/>
                  <a:pt x="164" y="128"/>
                </a:cubicBezTo>
                <a:cubicBezTo>
                  <a:pt x="164" y="148"/>
                  <a:pt x="148" y="164"/>
                  <a:pt x="128" y="164"/>
                </a:cubicBezTo>
                <a:moveTo>
                  <a:pt x="41" y="232"/>
                </a:moveTo>
                <a:cubicBezTo>
                  <a:pt x="60" y="232"/>
                  <a:pt x="60" y="232"/>
                  <a:pt x="60" y="232"/>
                </a:cubicBezTo>
                <a:cubicBezTo>
                  <a:pt x="67" y="232"/>
                  <a:pt x="72" y="237"/>
                  <a:pt x="72" y="244"/>
                </a:cubicBezTo>
                <a:cubicBezTo>
                  <a:pt x="72" y="251"/>
                  <a:pt x="67" y="256"/>
                  <a:pt x="60" y="256"/>
                </a:cubicBez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96"/>
                  <a:pt x="0" y="196"/>
                  <a:pt x="0" y="196"/>
                </a:cubicBezTo>
                <a:cubicBezTo>
                  <a:pt x="0" y="189"/>
                  <a:pt x="5" y="184"/>
                  <a:pt x="12" y="184"/>
                </a:cubicBezTo>
                <a:cubicBezTo>
                  <a:pt x="19" y="184"/>
                  <a:pt x="24" y="189"/>
                  <a:pt x="24" y="196"/>
                </a:cubicBezTo>
                <a:cubicBezTo>
                  <a:pt x="24" y="215"/>
                  <a:pt x="24" y="215"/>
                  <a:pt x="24" y="215"/>
                </a:cubicBezTo>
                <a:cubicBezTo>
                  <a:pt x="64" y="176"/>
                  <a:pt x="64" y="176"/>
                  <a:pt x="64" y="176"/>
                </a:cubicBezTo>
                <a:cubicBezTo>
                  <a:pt x="66" y="173"/>
                  <a:pt x="69" y="172"/>
                  <a:pt x="72" y="172"/>
                </a:cubicBezTo>
                <a:cubicBezTo>
                  <a:pt x="79" y="172"/>
                  <a:pt x="84" y="177"/>
                  <a:pt x="84" y="184"/>
                </a:cubicBezTo>
                <a:cubicBezTo>
                  <a:pt x="84" y="187"/>
                  <a:pt x="83" y="190"/>
                  <a:pt x="80" y="192"/>
                </a:cubicBezTo>
                <a:lnTo>
                  <a:pt x="41" y="232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6" name="Freeform 25">
            <a:extLst>
              <a:ext uri="{FF2B5EF4-FFF2-40B4-BE49-F238E27FC236}">
                <a16:creationId xmlns:a16="http://schemas.microsoft.com/office/drawing/2014/main" id="{3757097F-24A7-CF2F-019E-4E4CDCA9604B}"/>
              </a:ext>
            </a:extLst>
          </p:cNvPr>
          <p:cNvSpPr>
            <a:spLocks noEditPoints="1"/>
          </p:cNvSpPr>
          <p:nvPr/>
        </p:nvSpPr>
        <p:spPr bwMode="auto">
          <a:xfrm>
            <a:off x="4315706" y="4992784"/>
            <a:ext cx="377822" cy="377822"/>
          </a:xfrm>
          <a:custGeom>
            <a:avLst/>
            <a:gdLst/>
            <a:ahLst/>
            <a:cxnLst>
              <a:cxn ang="0">
                <a:pos x="228" y="20"/>
              </a:cxn>
              <a:cxn ang="0">
                <a:pos x="169" y="80"/>
              </a:cxn>
              <a:cxn ang="0">
                <a:pos x="188" y="80"/>
              </a:cxn>
              <a:cxn ang="0">
                <a:pos x="200" y="92"/>
              </a:cxn>
              <a:cxn ang="0">
                <a:pos x="188" y="104"/>
              </a:cxn>
              <a:cxn ang="0">
                <a:pos x="140" y="104"/>
              </a:cxn>
              <a:cxn ang="0">
                <a:pos x="128" y="92"/>
              </a:cxn>
              <a:cxn ang="0">
                <a:pos x="128" y="44"/>
              </a:cxn>
              <a:cxn ang="0">
                <a:pos x="140" y="32"/>
              </a:cxn>
              <a:cxn ang="0">
                <a:pos x="152" y="44"/>
              </a:cxn>
              <a:cxn ang="0">
                <a:pos x="152" y="63"/>
              </a:cxn>
              <a:cxn ang="0">
                <a:pos x="212" y="4"/>
              </a:cxn>
              <a:cxn ang="0">
                <a:pos x="220" y="0"/>
              </a:cxn>
              <a:cxn ang="0">
                <a:pos x="232" y="12"/>
              </a:cxn>
              <a:cxn ang="0">
                <a:pos x="228" y="20"/>
              </a:cxn>
              <a:cxn ang="0">
                <a:pos x="92" y="200"/>
              </a:cxn>
              <a:cxn ang="0">
                <a:pos x="80" y="188"/>
              </a:cxn>
              <a:cxn ang="0">
                <a:pos x="80" y="169"/>
              </a:cxn>
              <a:cxn ang="0">
                <a:pos x="20" y="228"/>
              </a:cxn>
              <a:cxn ang="0">
                <a:pos x="12" y="232"/>
              </a:cxn>
              <a:cxn ang="0">
                <a:pos x="0" y="220"/>
              </a:cxn>
              <a:cxn ang="0">
                <a:pos x="4" y="212"/>
              </a:cxn>
              <a:cxn ang="0">
                <a:pos x="63" y="152"/>
              </a:cxn>
              <a:cxn ang="0">
                <a:pos x="44" y="152"/>
              </a:cxn>
              <a:cxn ang="0">
                <a:pos x="32" y="140"/>
              </a:cxn>
              <a:cxn ang="0">
                <a:pos x="44" y="128"/>
              </a:cxn>
              <a:cxn ang="0">
                <a:pos x="92" y="128"/>
              </a:cxn>
              <a:cxn ang="0">
                <a:pos x="104" y="140"/>
              </a:cxn>
              <a:cxn ang="0">
                <a:pos x="104" y="188"/>
              </a:cxn>
              <a:cxn ang="0">
                <a:pos x="92" y="200"/>
              </a:cxn>
            </a:cxnLst>
            <a:rect l="0" t="0" r="r" b="b"/>
            <a:pathLst>
              <a:path w="232" h="232">
                <a:moveTo>
                  <a:pt x="228" y="20"/>
                </a:moveTo>
                <a:cubicBezTo>
                  <a:pt x="169" y="80"/>
                  <a:pt x="169" y="80"/>
                  <a:pt x="169" y="80"/>
                </a:cubicBezTo>
                <a:cubicBezTo>
                  <a:pt x="188" y="80"/>
                  <a:pt x="188" y="80"/>
                  <a:pt x="188" y="80"/>
                </a:cubicBezTo>
                <a:cubicBezTo>
                  <a:pt x="195" y="80"/>
                  <a:pt x="200" y="85"/>
                  <a:pt x="200" y="92"/>
                </a:cubicBezTo>
                <a:cubicBezTo>
                  <a:pt x="200" y="99"/>
                  <a:pt x="195" y="104"/>
                  <a:pt x="188" y="104"/>
                </a:cubicBezTo>
                <a:cubicBezTo>
                  <a:pt x="140" y="104"/>
                  <a:pt x="140" y="104"/>
                  <a:pt x="140" y="104"/>
                </a:cubicBezTo>
                <a:cubicBezTo>
                  <a:pt x="133" y="104"/>
                  <a:pt x="128" y="99"/>
                  <a:pt x="128" y="92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8" y="37"/>
                  <a:pt x="133" y="32"/>
                  <a:pt x="140" y="32"/>
                </a:cubicBezTo>
                <a:cubicBezTo>
                  <a:pt x="147" y="32"/>
                  <a:pt x="152" y="37"/>
                  <a:pt x="152" y="44"/>
                </a:cubicBezTo>
                <a:cubicBezTo>
                  <a:pt x="152" y="63"/>
                  <a:pt x="152" y="63"/>
                  <a:pt x="152" y="63"/>
                </a:cubicBezTo>
                <a:cubicBezTo>
                  <a:pt x="212" y="4"/>
                  <a:pt x="212" y="4"/>
                  <a:pt x="212" y="4"/>
                </a:cubicBezTo>
                <a:cubicBezTo>
                  <a:pt x="214" y="1"/>
                  <a:pt x="217" y="0"/>
                  <a:pt x="220" y="0"/>
                </a:cubicBezTo>
                <a:cubicBezTo>
                  <a:pt x="227" y="0"/>
                  <a:pt x="232" y="5"/>
                  <a:pt x="232" y="12"/>
                </a:cubicBezTo>
                <a:cubicBezTo>
                  <a:pt x="232" y="15"/>
                  <a:pt x="231" y="18"/>
                  <a:pt x="228" y="20"/>
                </a:cubicBezTo>
                <a:moveTo>
                  <a:pt x="92" y="200"/>
                </a:moveTo>
                <a:cubicBezTo>
                  <a:pt x="85" y="200"/>
                  <a:pt x="80" y="195"/>
                  <a:pt x="80" y="188"/>
                </a:cubicBezTo>
                <a:cubicBezTo>
                  <a:pt x="80" y="169"/>
                  <a:pt x="80" y="169"/>
                  <a:pt x="80" y="169"/>
                </a:cubicBezTo>
                <a:cubicBezTo>
                  <a:pt x="20" y="228"/>
                  <a:pt x="20" y="228"/>
                  <a:pt x="20" y="228"/>
                </a:cubicBezTo>
                <a:cubicBezTo>
                  <a:pt x="18" y="231"/>
                  <a:pt x="15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217"/>
                  <a:pt x="1" y="214"/>
                  <a:pt x="4" y="212"/>
                </a:cubicBezTo>
                <a:cubicBezTo>
                  <a:pt x="63" y="152"/>
                  <a:pt x="63" y="152"/>
                  <a:pt x="63" y="152"/>
                </a:cubicBezTo>
                <a:cubicBezTo>
                  <a:pt x="44" y="152"/>
                  <a:pt x="44" y="152"/>
                  <a:pt x="44" y="152"/>
                </a:cubicBezTo>
                <a:cubicBezTo>
                  <a:pt x="37" y="152"/>
                  <a:pt x="32" y="147"/>
                  <a:pt x="32" y="140"/>
                </a:cubicBezTo>
                <a:cubicBezTo>
                  <a:pt x="32" y="133"/>
                  <a:pt x="37" y="128"/>
                  <a:pt x="44" y="128"/>
                </a:cubicBezTo>
                <a:cubicBezTo>
                  <a:pt x="92" y="128"/>
                  <a:pt x="92" y="128"/>
                  <a:pt x="92" y="128"/>
                </a:cubicBezTo>
                <a:cubicBezTo>
                  <a:pt x="99" y="128"/>
                  <a:pt x="104" y="133"/>
                  <a:pt x="104" y="140"/>
                </a:cubicBezTo>
                <a:cubicBezTo>
                  <a:pt x="104" y="188"/>
                  <a:pt x="104" y="188"/>
                  <a:pt x="104" y="188"/>
                </a:cubicBezTo>
                <a:cubicBezTo>
                  <a:pt x="104" y="195"/>
                  <a:pt x="99" y="200"/>
                  <a:pt x="92" y="200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7" name="Freeform 26">
            <a:extLst>
              <a:ext uri="{FF2B5EF4-FFF2-40B4-BE49-F238E27FC236}">
                <a16:creationId xmlns:a16="http://schemas.microsoft.com/office/drawing/2014/main" id="{D8D5F215-983C-A738-7A48-FBC70972A326}"/>
              </a:ext>
            </a:extLst>
          </p:cNvPr>
          <p:cNvSpPr>
            <a:spLocks noEditPoints="1"/>
          </p:cNvSpPr>
          <p:nvPr/>
        </p:nvSpPr>
        <p:spPr bwMode="auto">
          <a:xfrm>
            <a:off x="3587051" y="4992784"/>
            <a:ext cx="377822" cy="377822"/>
          </a:xfrm>
          <a:custGeom>
            <a:avLst/>
            <a:gdLst/>
            <a:ahLst/>
            <a:cxnLst>
              <a:cxn ang="0">
                <a:pos x="232" y="60"/>
              </a:cxn>
              <a:cxn ang="0">
                <a:pos x="232" y="60"/>
              </a:cxn>
              <a:cxn ang="0">
                <a:pos x="220" y="72"/>
              </a:cxn>
              <a:cxn ang="0">
                <a:pos x="208" y="60"/>
              </a:cxn>
              <a:cxn ang="0">
                <a:pos x="208" y="41"/>
              </a:cxn>
              <a:cxn ang="0">
                <a:pos x="148" y="100"/>
              </a:cxn>
              <a:cxn ang="0">
                <a:pos x="140" y="104"/>
              </a:cxn>
              <a:cxn ang="0">
                <a:pos x="128" y="92"/>
              </a:cxn>
              <a:cxn ang="0">
                <a:pos x="132" y="84"/>
              </a:cxn>
              <a:cxn ang="0">
                <a:pos x="191" y="24"/>
              </a:cxn>
              <a:cxn ang="0">
                <a:pos x="172" y="24"/>
              </a:cxn>
              <a:cxn ang="0">
                <a:pos x="160" y="12"/>
              </a:cxn>
              <a:cxn ang="0">
                <a:pos x="172" y="0"/>
              </a:cxn>
              <a:cxn ang="0">
                <a:pos x="220" y="0"/>
              </a:cxn>
              <a:cxn ang="0">
                <a:pos x="232" y="12"/>
              </a:cxn>
              <a:cxn ang="0">
                <a:pos x="232" y="60"/>
              </a:cxn>
              <a:cxn ang="0">
                <a:pos x="100" y="148"/>
              </a:cxn>
              <a:cxn ang="0">
                <a:pos x="41" y="208"/>
              </a:cxn>
              <a:cxn ang="0">
                <a:pos x="60" y="208"/>
              </a:cxn>
              <a:cxn ang="0">
                <a:pos x="72" y="220"/>
              </a:cxn>
              <a:cxn ang="0">
                <a:pos x="60" y="232"/>
              </a:cxn>
              <a:cxn ang="0">
                <a:pos x="12" y="232"/>
              </a:cxn>
              <a:cxn ang="0">
                <a:pos x="0" y="220"/>
              </a:cxn>
              <a:cxn ang="0">
                <a:pos x="0" y="172"/>
              </a:cxn>
              <a:cxn ang="0">
                <a:pos x="12" y="160"/>
              </a:cxn>
              <a:cxn ang="0">
                <a:pos x="24" y="172"/>
              </a:cxn>
              <a:cxn ang="0">
                <a:pos x="24" y="191"/>
              </a:cxn>
              <a:cxn ang="0">
                <a:pos x="84" y="132"/>
              </a:cxn>
              <a:cxn ang="0">
                <a:pos x="92" y="128"/>
              </a:cxn>
              <a:cxn ang="0">
                <a:pos x="104" y="140"/>
              </a:cxn>
              <a:cxn ang="0">
                <a:pos x="100" y="148"/>
              </a:cxn>
            </a:cxnLst>
            <a:rect l="0" t="0" r="r" b="b"/>
            <a:pathLst>
              <a:path w="232" h="232">
                <a:moveTo>
                  <a:pt x="232" y="60"/>
                </a:moveTo>
                <a:cubicBezTo>
                  <a:pt x="232" y="60"/>
                  <a:pt x="232" y="60"/>
                  <a:pt x="232" y="60"/>
                </a:cubicBezTo>
                <a:cubicBezTo>
                  <a:pt x="232" y="67"/>
                  <a:pt x="227" y="72"/>
                  <a:pt x="220" y="72"/>
                </a:cubicBezTo>
                <a:cubicBezTo>
                  <a:pt x="213" y="72"/>
                  <a:pt x="208" y="67"/>
                  <a:pt x="208" y="60"/>
                </a:cubicBezTo>
                <a:cubicBezTo>
                  <a:pt x="208" y="41"/>
                  <a:pt x="208" y="41"/>
                  <a:pt x="208" y="41"/>
                </a:cubicBezTo>
                <a:cubicBezTo>
                  <a:pt x="148" y="100"/>
                  <a:pt x="148" y="100"/>
                  <a:pt x="148" y="100"/>
                </a:cubicBezTo>
                <a:cubicBezTo>
                  <a:pt x="146" y="103"/>
                  <a:pt x="143" y="104"/>
                  <a:pt x="140" y="104"/>
                </a:cubicBezTo>
                <a:cubicBezTo>
                  <a:pt x="133" y="104"/>
                  <a:pt x="128" y="99"/>
                  <a:pt x="128" y="92"/>
                </a:cubicBezTo>
                <a:cubicBezTo>
                  <a:pt x="128" y="89"/>
                  <a:pt x="129" y="86"/>
                  <a:pt x="132" y="84"/>
                </a:cubicBezTo>
                <a:cubicBezTo>
                  <a:pt x="191" y="24"/>
                  <a:pt x="191" y="24"/>
                  <a:pt x="191" y="24"/>
                </a:cubicBezTo>
                <a:cubicBezTo>
                  <a:pt x="172" y="24"/>
                  <a:pt x="172" y="24"/>
                  <a:pt x="172" y="24"/>
                </a:cubicBezTo>
                <a:cubicBezTo>
                  <a:pt x="165" y="24"/>
                  <a:pt x="160" y="19"/>
                  <a:pt x="160" y="12"/>
                </a:cubicBezTo>
                <a:cubicBezTo>
                  <a:pt x="160" y="5"/>
                  <a:pt x="165" y="0"/>
                  <a:pt x="172" y="0"/>
                </a:cubicBezTo>
                <a:cubicBezTo>
                  <a:pt x="220" y="0"/>
                  <a:pt x="220" y="0"/>
                  <a:pt x="220" y="0"/>
                </a:cubicBezTo>
                <a:cubicBezTo>
                  <a:pt x="227" y="0"/>
                  <a:pt x="232" y="5"/>
                  <a:pt x="232" y="12"/>
                </a:cubicBezTo>
                <a:lnTo>
                  <a:pt x="232" y="60"/>
                </a:lnTo>
                <a:close/>
                <a:moveTo>
                  <a:pt x="100" y="148"/>
                </a:moveTo>
                <a:cubicBezTo>
                  <a:pt x="41" y="208"/>
                  <a:pt x="41" y="208"/>
                  <a:pt x="41" y="208"/>
                </a:cubicBezTo>
                <a:cubicBezTo>
                  <a:pt x="60" y="208"/>
                  <a:pt x="60" y="208"/>
                  <a:pt x="60" y="208"/>
                </a:cubicBezTo>
                <a:cubicBezTo>
                  <a:pt x="67" y="208"/>
                  <a:pt x="72" y="213"/>
                  <a:pt x="72" y="220"/>
                </a:cubicBezTo>
                <a:cubicBezTo>
                  <a:pt x="72" y="227"/>
                  <a:pt x="67" y="232"/>
                  <a:pt x="60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72"/>
                  <a:pt x="0" y="172"/>
                  <a:pt x="0" y="172"/>
                </a:cubicBezTo>
                <a:cubicBezTo>
                  <a:pt x="0" y="165"/>
                  <a:pt x="5" y="160"/>
                  <a:pt x="12" y="160"/>
                </a:cubicBezTo>
                <a:cubicBezTo>
                  <a:pt x="19" y="160"/>
                  <a:pt x="24" y="165"/>
                  <a:pt x="24" y="172"/>
                </a:cubicBezTo>
                <a:cubicBezTo>
                  <a:pt x="24" y="191"/>
                  <a:pt x="24" y="191"/>
                  <a:pt x="24" y="191"/>
                </a:cubicBezTo>
                <a:cubicBezTo>
                  <a:pt x="84" y="132"/>
                  <a:pt x="84" y="132"/>
                  <a:pt x="84" y="132"/>
                </a:cubicBezTo>
                <a:cubicBezTo>
                  <a:pt x="86" y="129"/>
                  <a:pt x="89" y="128"/>
                  <a:pt x="92" y="128"/>
                </a:cubicBezTo>
                <a:cubicBezTo>
                  <a:pt x="99" y="128"/>
                  <a:pt x="104" y="133"/>
                  <a:pt x="104" y="140"/>
                </a:cubicBezTo>
                <a:cubicBezTo>
                  <a:pt x="104" y="143"/>
                  <a:pt x="103" y="146"/>
                  <a:pt x="100" y="148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8" name="Freeform 27">
            <a:extLst>
              <a:ext uri="{FF2B5EF4-FFF2-40B4-BE49-F238E27FC236}">
                <a16:creationId xmlns:a16="http://schemas.microsoft.com/office/drawing/2014/main" id="{04B9E31F-3310-58A3-2F68-C2417635985D}"/>
              </a:ext>
            </a:extLst>
          </p:cNvPr>
          <p:cNvSpPr>
            <a:spLocks noEditPoints="1"/>
          </p:cNvSpPr>
          <p:nvPr/>
        </p:nvSpPr>
        <p:spPr bwMode="auto">
          <a:xfrm>
            <a:off x="2839346" y="4973735"/>
            <a:ext cx="415921" cy="415921"/>
          </a:xfrm>
          <a:custGeom>
            <a:avLst/>
            <a:gdLst/>
            <a:ahLst/>
            <a:cxnLst>
              <a:cxn ang="0">
                <a:pos x="222" y="154"/>
              </a:cxn>
              <a:cxn ang="0">
                <a:pos x="213" y="176"/>
              </a:cxn>
              <a:cxn ang="0">
                <a:pos x="221" y="215"/>
              </a:cxn>
              <a:cxn ang="0">
                <a:pos x="215" y="222"/>
              </a:cxn>
              <a:cxn ang="0">
                <a:pos x="176" y="212"/>
              </a:cxn>
              <a:cxn ang="0">
                <a:pos x="152" y="222"/>
              </a:cxn>
              <a:cxn ang="0">
                <a:pos x="154" y="222"/>
              </a:cxn>
              <a:cxn ang="0">
                <a:pos x="131" y="256"/>
              </a:cxn>
              <a:cxn ang="0">
                <a:pos x="125" y="256"/>
              </a:cxn>
              <a:cxn ang="0">
                <a:pos x="102" y="221"/>
              </a:cxn>
              <a:cxn ang="0">
                <a:pos x="79" y="211"/>
              </a:cxn>
              <a:cxn ang="0">
                <a:pos x="80" y="213"/>
              </a:cxn>
              <a:cxn ang="0">
                <a:pos x="40" y="221"/>
              </a:cxn>
              <a:cxn ang="0">
                <a:pos x="35" y="216"/>
              </a:cxn>
              <a:cxn ang="0">
                <a:pos x="44" y="175"/>
              </a:cxn>
              <a:cxn ang="0">
                <a:pos x="35" y="154"/>
              </a:cxn>
              <a:cxn ang="0">
                <a:pos x="0" y="131"/>
              </a:cxn>
              <a:cxn ang="0">
                <a:pos x="0" y="125"/>
              </a:cxn>
              <a:cxn ang="0">
                <a:pos x="35" y="102"/>
              </a:cxn>
              <a:cxn ang="0">
                <a:pos x="44" y="80"/>
              </a:cxn>
              <a:cxn ang="0">
                <a:pos x="34" y="40"/>
              </a:cxn>
              <a:cxn ang="0">
                <a:pos x="40" y="35"/>
              </a:cxn>
              <a:cxn ang="0">
                <a:pos x="80" y="43"/>
              </a:cxn>
              <a:cxn ang="0">
                <a:pos x="102" y="34"/>
              </a:cxn>
              <a:cxn ang="0">
                <a:pos x="125" y="0"/>
              </a:cxn>
              <a:cxn ang="0">
                <a:pos x="131" y="0"/>
              </a:cxn>
              <a:cxn ang="0">
                <a:pos x="154" y="34"/>
              </a:cxn>
              <a:cxn ang="0">
                <a:pos x="176" y="43"/>
              </a:cxn>
              <a:cxn ang="0">
                <a:pos x="216" y="34"/>
              </a:cxn>
              <a:cxn ang="0">
                <a:pos x="222" y="40"/>
              </a:cxn>
              <a:cxn ang="0">
                <a:pos x="213" y="80"/>
              </a:cxn>
              <a:cxn ang="0">
                <a:pos x="222" y="102"/>
              </a:cxn>
              <a:cxn ang="0">
                <a:pos x="256" y="125"/>
              </a:cxn>
              <a:cxn ang="0">
                <a:pos x="256" y="131"/>
              </a:cxn>
              <a:cxn ang="0">
                <a:pos x="222" y="154"/>
              </a:cxn>
              <a:cxn ang="0">
                <a:pos x="128" y="56"/>
              </a:cxn>
              <a:cxn ang="0">
                <a:pos x="56" y="128"/>
              </a:cxn>
              <a:cxn ang="0">
                <a:pos x="128" y="200"/>
              </a:cxn>
              <a:cxn ang="0">
                <a:pos x="200" y="128"/>
              </a:cxn>
              <a:cxn ang="0">
                <a:pos x="128" y="56"/>
              </a:cxn>
              <a:cxn ang="0">
                <a:pos x="128" y="176"/>
              </a:cxn>
              <a:cxn ang="0">
                <a:pos x="80" y="128"/>
              </a:cxn>
              <a:cxn ang="0">
                <a:pos x="128" y="80"/>
              </a:cxn>
              <a:cxn ang="0">
                <a:pos x="176" y="128"/>
              </a:cxn>
              <a:cxn ang="0">
                <a:pos x="128" y="176"/>
              </a:cxn>
              <a:cxn ang="0">
                <a:pos x="128" y="104"/>
              </a:cxn>
              <a:cxn ang="0">
                <a:pos x="104" y="128"/>
              </a:cxn>
              <a:cxn ang="0">
                <a:pos x="128" y="152"/>
              </a:cxn>
              <a:cxn ang="0">
                <a:pos x="152" y="128"/>
              </a:cxn>
              <a:cxn ang="0">
                <a:pos x="128" y="104"/>
              </a:cxn>
            </a:cxnLst>
            <a:rect l="0" t="0" r="r" b="b"/>
            <a:pathLst>
              <a:path w="256" h="256">
                <a:moveTo>
                  <a:pt x="222" y="154"/>
                </a:moveTo>
                <a:cubicBezTo>
                  <a:pt x="220" y="162"/>
                  <a:pt x="217" y="169"/>
                  <a:pt x="213" y="176"/>
                </a:cubicBezTo>
                <a:cubicBezTo>
                  <a:pt x="213" y="177"/>
                  <a:pt x="234" y="203"/>
                  <a:pt x="221" y="215"/>
                </a:cubicBezTo>
                <a:cubicBezTo>
                  <a:pt x="215" y="222"/>
                  <a:pt x="215" y="222"/>
                  <a:pt x="215" y="222"/>
                </a:cubicBezTo>
                <a:cubicBezTo>
                  <a:pt x="205" y="231"/>
                  <a:pt x="182" y="216"/>
                  <a:pt x="176" y="212"/>
                </a:cubicBezTo>
                <a:cubicBezTo>
                  <a:pt x="169" y="217"/>
                  <a:pt x="161" y="220"/>
                  <a:pt x="152" y="222"/>
                </a:cubicBezTo>
                <a:cubicBezTo>
                  <a:pt x="154" y="222"/>
                  <a:pt x="154" y="222"/>
                  <a:pt x="154" y="222"/>
                </a:cubicBezTo>
                <a:cubicBezTo>
                  <a:pt x="154" y="222"/>
                  <a:pt x="150" y="256"/>
                  <a:pt x="131" y="256"/>
                </a:cubicBezTo>
                <a:cubicBezTo>
                  <a:pt x="125" y="256"/>
                  <a:pt x="125" y="256"/>
                  <a:pt x="125" y="256"/>
                </a:cubicBezTo>
                <a:cubicBezTo>
                  <a:pt x="111" y="256"/>
                  <a:pt x="103" y="227"/>
                  <a:pt x="102" y="221"/>
                </a:cubicBezTo>
                <a:cubicBezTo>
                  <a:pt x="94" y="219"/>
                  <a:pt x="86" y="216"/>
                  <a:pt x="79" y="211"/>
                </a:cubicBezTo>
                <a:cubicBezTo>
                  <a:pt x="80" y="213"/>
                  <a:pt x="80" y="213"/>
                  <a:pt x="80" y="213"/>
                </a:cubicBezTo>
                <a:cubicBezTo>
                  <a:pt x="80" y="213"/>
                  <a:pt x="53" y="234"/>
                  <a:pt x="40" y="221"/>
                </a:cubicBezTo>
                <a:cubicBezTo>
                  <a:pt x="35" y="216"/>
                  <a:pt x="35" y="216"/>
                  <a:pt x="35" y="216"/>
                </a:cubicBezTo>
                <a:cubicBezTo>
                  <a:pt x="25" y="206"/>
                  <a:pt x="41" y="180"/>
                  <a:pt x="44" y="175"/>
                </a:cubicBezTo>
                <a:cubicBezTo>
                  <a:pt x="40" y="169"/>
                  <a:pt x="37" y="162"/>
                  <a:pt x="35" y="154"/>
                </a:cubicBezTo>
                <a:cubicBezTo>
                  <a:pt x="29" y="153"/>
                  <a:pt x="0" y="145"/>
                  <a:pt x="0" y="131"/>
                </a:cubicBezTo>
                <a:cubicBezTo>
                  <a:pt x="0" y="125"/>
                  <a:pt x="0" y="125"/>
                  <a:pt x="0" y="125"/>
                </a:cubicBezTo>
                <a:cubicBezTo>
                  <a:pt x="0" y="108"/>
                  <a:pt x="28" y="103"/>
                  <a:pt x="35" y="102"/>
                </a:cubicBezTo>
                <a:cubicBezTo>
                  <a:pt x="37" y="94"/>
                  <a:pt x="40" y="87"/>
                  <a:pt x="44" y="80"/>
                </a:cubicBezTo>
                <a:cubicBezTo>
                  <a:pt x="41" y="76"/>
                  <a:pt x="24" y="50"/>
                  <a:pt x="34" y="40"/>
                </a:cubicBezTo>
                <a:cubicBezTo>
                  <a:pt x="40" y="35"/>
                  <a:pt x="40" y="35"/>
                  <a:pt x="40" y="35"/>
                </a:cubicBezTo>
                <a:cubicBezTo>
                  <a:pt x="51" y="23"/>
                  <a:pt x="75" y="39"/>
                  <a:pt x="80" y="43"/>
                </a:cubicBezTo>
                <a:cubicBezTo>
                  <a:pt x="87" y="39"/>
                  <a:pt x="94" y="36"/>
                  <a:pt x="102" y="34"/>
                </a:cubicBezTo>
                <a:cubicBezTo>
                  <a:pt x="104" y="27"/>
                  <a:pt x="112" y="0"/>
                  <a:pt x="125" y="0"/>
                </a:cubicBezTo>
                <a:cubicBezTo>
                  <a:pt x="131" y="0"/>
                  <a:pt x="131" y="0"/>
                  <a:pt x="131" y="0"/>
                </a:cubicBezTo>
                <a:cubicBezTo>
                  <a:pt x="147" y="0"/>
                  <a:pt x="153" y="26"/>
                  <a:pt x="154" y="34"/>
                </a:cubicBezTo>
                <a:cubicBezTo>
                  <a:pt x="162" y="36"/>
                  <a:pt x="169" y="39"/>
                  <a:pt x="176" y="43"/>
                </a:cubicBezTo>
                <a:cubicBezTo>
                  <a:pt x="182" y="39"/>
                  <a:pt x="206" y="24"/>
                  <a:pt x="216" y="34"/>
                </a:cubicBezTo>
                <a:cubicBezTo>
                  <a:pt x="222" y="40"/>
                  <a:pt x="222" y="40"/>
                  <a:pt x="222" y="40"/>
                </a:cubicBezTo>
                <a:cubicBezTo>
                  <a:pt x="233" y="51"/>
                  <a:pt x="217" y="74"/>
                  <a:pt x="213" y="80"/>
                </a:cubicBezTo>
                <a:cubicBezTo>
                  <a:pt x="217" y="87"/>
                  <a:pt x="220" y="94"/>
                  <a:pt x="222" y="102"/>
                </a:cubicBezTo>
                <a:cubicBezTo>
                  <a:pt x="224" y="102"/>
                  <a:pt x="256" y="107"/>
                  <a:pt x="256" y="125"/>
                </a:cubicBezTo>
                <a:cubicBezTo>
                  <a:pt x="256" y="131"/>
                  <a:pt x="256" y="131"/>
                  <a:pt x="256" y="131"/>
                </a:cubicBezTo>
                <a:cubicBezTo>
                  <a:pt x="256" y="144"/>
                  <a:pt x="229" y="152"/>
                  <a:pt x="222" y="154"/>
                </a:cubicBezTo>
                <a:moveTo>
                  <a:pt x="128" y="56"/>
                </a:moveTo>
                <a:cubicBezTo>
                  <a:pt x="88" y="56"/>
                  <a:pt x="56" y="88"/>
                  <a:pt x="56" y="128"/>
                </a:cubicBezTo>
                <a:cubicBezTo>
                  <a:pt x="56" y="168"/>
                  <a:pt x="88" y="200"/>
                  <a:pt x="128" y="200"/>
                </a:cubicBezTo>
                <a:cubicBezTo>
                  <a:pt x="168" y="200"/>
                  <a:pt x="200" y="168"/>
                  <a:pt x="200" y="128"/>
                </a:cubicBezTo>
                <a:cubicBezTo>
                  <a:pt x="200" y="88"/>
                  <a:pt x="168" y="56"/>
                  <a:pt x="128" y="56"/>
                </a:cubicBezTo>
                <a:moveTo>
                  <a:pt x="128" y="176"/>
                </a:moveTo>
                <a:cubicBezTo>
                  <a:pt x="101" y="176"/>
                  <a:pt x="80" y="155"/>
                  <a:pt x="80" y="128"/>
                </a:cubicBezTo>
                <a:cubicBezTo>
                  <a:pt x="80" y="101"/>
                  <a:pt x="101" y="80"/>
                  <a:pt x="128" y="80"/>
                </a:cubicBezTo>
                <a:cubicBezTo>
                  <a:pt x="155" y="80"/>
                  <a:pt x="176" y="101"/>
                  <a:pt x="176" y="128"/>
                </a:cubicBezTo>
                <a:cubicBezTo>
                  <a:pt x="176" y="155"/>
                  <a:pt x="155" y="176"/>
                  <a:pt x="128" y="176"/>
                </a:cubicBezTo>
                <a:moveTo>
                  <a:pt x="128" y="104"/>
                </a:moveTo>
                <a:cubicBezTo>
                  <a:pt x="115" y="104"/>
                  <a:pt x="104" y="115"/>
                  <a:pt x="104" y="128"/>
                </a:cubicBezTo>
                <a:cubicBezTo>
                  <a:pt x="104" y="141"/>
                  <a:pt x="115" y="152"/>
                  <a:pt x="128" y="152"/>
                </a:cubicBezTo>
                <a:cubicBezTo>
                  <a:pt x="141" y="152"/>
                  <a:pt x="152" y="141"/>
                  <a:pt x="152" y="128"/>
                </a:cubicBezTo>
                <a:cubicBezTo>
                  <a:pt x="152" y="115"/>
                  <a:pt x="141" y="104"/>
                  <a:pt x="128" y="104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9" name="Freeform 28">
            <a:extLst>
              <a:ext uri="{FF2B5EF4-FFF2-40B4-BE49-F238E27FC236}">
                <a16:creationId xmlns:a16="http://schemas.microsoft.com/office/drawing/2014/main" id="{B0B0AD72-A874-7817-E561-788B1F10FB27}"/>
              </a:ext>
            </a:extLst>
          </p:cNvPr>
          <p:cNvSpPr>
            <a:spLocks noEditPoints="1"/>
          </p:cNvSpPr>
          <p:nvPr/>
        </p:nvSpPr>
        <p:spPr bwMode="auto">
          <a:xfrm>
            <a:off x="2110691" y="5011835"/>
            <a:ext cx="415921" cy="344484"/>
          </a:xfrm>
          <a:custGeom>
            <a:avLst/>
            <a:gdLst/>
            <a:ahLst/>
            <a:cxnLst>
              <a:cxn ang="0">
                <a:pos x="256" y="200"/>
              </a:cxn>
              <a:cxn ang="0">
                <a:pos x="244" y="212"/>
              </a:cxn>
              <a:cxn ang="0">
                <a:pos x="244" y="212"/>
              </a:cxn>
              <a:cxn ang="0">
                <a:pos x="12" y="212"/>
              </a:cxn>
              <a:cxn ang="0">
                <a:pos x="12" y="212"/>
              </a:cxn>
              <a:cxn ang="0">
                <a:pos x="12" y="212"/>
              </a:cxn>
              <a:cxn ang="0">
                <a:pos x="0" y="200"/>
              </a:cxn>
              <a:cxn ang="0">
                <a:pos x="2" y="193"/>
              </a:cxn>
              <a:cxn ang="0">
                <a:pos x="2" y="193"/>
              </a:cxn>
              <a:cxn ang="0">
                <a:pos x="118" y="5"/>
              </a:cxn>
              <a:cxn ang="0">
                <a:pos x="118" y="5"/>
              </a:cxn>
              <a:cxn ang="0">
                <a:pos x="128" y="0"/>
              </a:cxn>
              <a:cxn ang="0">
                <a:pos x="138" y="6"/>
              </a:cxn>
              <a:cxn ang="0">
                <a:pos x="138" y="6"/>
              </a:cxn>
              <a:cxn ang="0">
                <a:pos x="254" y="194"/>
              </a:cxn>
              <a:cxn ang="0">
                <a:pos x="254" y="194"/>
              </a:cxn>
              <a:cxn ang="0">
                <a:pos x="256" y="200"/>
              </a:cxn>
              <a:cxn ang="0">
                <a:pos x="144" y="68"/>
              </a:cxn>
              <a:cxn ang="0">
                <a:pos x="128" y="52"/>
              </a:cxn>
              <a:cxn ang="0">
                <a:pos x="112" y="68"/>
              </a:cxn>
              <a:cxn ang="0">
                <a:pos x="112" y="128"/>
              </a:cxn>
              <a:cxn ang="0">
                <a:pos x="128" y="144"/>
              </a:cxn>
              <a:cxn ang="0">
                <a:pos x="144" y="128"/>
              </a:cxn>
              <a:cxn ang="0">
                <a:pos x="144" y="68"/>
              </a:cxn>
              <a:cxn ang="0">
                <a:pos x="128" y="156"/>
              </a:cxn>
              <a:cxn ang="0">
                <a:pos x="112" y="172"/>
              </a:cxn>
              <a:cxn ang="0">
                <a:pos x="128" y="188"/>
              </a:cxn>
              <a:cxn ang="0">
                <a:pos x="144" y="172"/>
              </a:cxn>
              <a:cxn ang="0">
                <a:pos x="128" y="156"/>
              </a:cxn>
            </a:cxnLst>
            <a:rect l="0" t="0" r="r" b="b"/>
            <a:pathLst>
              <a:path w="256" h="212">
                <a:moveTo>
                  <a:pt x="256" y="200"/>
                </a:moveTo>
                <a:cubicBezTo>
                  <a:pt x="256" y="207"/>
                  <a:pt x="251" y="212"/>
                  <a:pt x="244" y="212"/>
                </a:cubicBezTo>
                <a:cubicBezTo>
                  <a:pt x="244" y="212"/>
                  <a:pt x="244" y="212"/>
                  <a:pt x="244" y="212"/>
                </a:cubicBezTo>
                <a:cubicBezTo>
                  <a:pt x="12" y="212"/>
                  <a:pt x="12" y="212"/>
                  <a:pt x="12" y="212"/>
                </a:cubicBezTo>
                <a:cubicBezTo>
                  <a:pt x="12" y="212"/>
                  <a:pt x="12" y="212"/>
                  <a:pt x="12" y="212"/>
                </a:cubicBezTo>
                <a:cubicBezTo>
                  <a:pt x="12" y="212"/>
                  <a:pt x="12" y="212"/>
                  <a:pt x="12" y="212"/>
                </a:cubicBezTo>
                <a:cubicBezTo>
                  <a:pt x="5" y="212"/>
                  <a:pt x="0" y="207"/>
                  <a:pt x="0" y="200"/>
                </a:cubicBezTo>
                <a:cubicBezTo>
                  <a:pt x="0" y="198"/>
                  <a:pt x="1" y="195"/>
                  <a:pt x="2" y="193"/>
                </a:cubicBezTo>
                <a:cubicBezTo>
                  <a:pt x="2" y="193"/>
                  <a:pt x="2" y="193"/>
                  <a:pt x="2" y="193"/>
                </a:cubicBezTo>
                <a:cubicBezTo>
                  <a:pt x="118" y="5"/>
                  <a:pt x="118" y="5"/>
                  <a:pt x="118" y="5"/>
                </a:cubicBezTo>
                <a:cubicBezTo>
                  <a:pt x="118" y="5"/>
                  <a:pt x="118" y="5"/>
                  <a:pt x="118" y="5"/>
                </a:cubicBezTo>
                <a:cubicBezTo>
                  <a:pt x="120" y="2"/>
                  <a:pt x="124" y="0"/>
                  <a:pt x="128" y="0"/>
                </a:cubicBezTo>
                <a:cubicBezTo>
                  <a:pt x="132" y="0"/>
                  <a:pt x="136" y="2"/>
                  <a:pt x="138" y="6"/>
                </a:cubicBezTo>
                <a:cubicBezTo>
                  <a:pt x="138" y="6"/>
                  <a:pt x="138" y="6"/>
                  <a:pt x="138" y="6"/>
                </a:cubicBezTo>
                <a:cubicBezTo>
                  <a:pt x="254" y="194"/>
                  <a:pt x="254" y="194"/>
                  <a:pt x="254" y="194"/>
                </a:cubicBezTo>
                <a:cubicBezTo>
                  <a:pt x="254" y="194"/>
                  <a:pt x="254" y="194"/>
                  <a:pt x="254" y="194"/>
                </a:cubicBezTo>
                <a:cubicBezTo>
                  <a:pt x="255" y="196"/>
                  <a:pt x="256" y="198"/>
                  <a:pt x="256" y="200"/>
                </a:cubicBezTo>
                <a:moveTo>
                  <a:pt x="144" y="68"/>
                </a:moveTo>
                <a:cubicBezTo>
                  <a:pt x="144" y="59"/>
                  <a:pt x="137" y="52"/>
                  <a:pt x="128" y="52"/>
                </a:cubicBezTo>
                <a:cubicBezTo>
                  <a:pt x="119" y="52"/>
                  <a:pt x="112" y="59"/>
                  <a:pt x="112" y="68"/>
                </a:cubicBezTo>
                <a:cubicBezTo>
                  <a:pt x="112" y="128"/>
                  <a:pt x="112" y="128"/>
                  <a:pt x="112" y="128"/>
                </a:cubicBezTo>
                <a:cubicBezTo>
                  <a:pt x="112" y="137"/>
                  <a:pt x="119" y="144"/>
                  <a:pt x="128" y="144"/>
                </a:cubicBezTo>
                <a:cubicBezTo>
                  <a:pt x="137" y="144"/>
                  <a:pt x="144" y="137"/>
                  <a:pt x="144" y="128"/>
                </a:cubicBezTo>
                <a:lnTo>
                  <a:pt x="144" y="68"/>
                </a:lnTo>
                <a:close/>
                <a:moveTo>
                  <a:pt x="128" y="156"/>
                </a:moveTo>
                <a:cubicBezTo>
                  <a:pt x="119" y="156"/>
                  <a:pt x="112" y="163"/>
                  <a:pt x="112" y="172"/>
                </a:cubicBezTo>
                <a:cubicBezTo>
                  <a:pt x="112" y="181"/>
                  <a:pt x="119" y="188"/>
                  <a:pt x="128" y="188"/>
                </a:cubicBezTo>
                <a:cubicBezTo>
                  <a:pt x="137" y="188"/>
                  <a:pt x="144" y="181"/>
                  <a:pt x="144" y="172"/>
                </a:cubicBezTo>
                <a:cubicBezTo>
                  <a:pt x="144" y="163"/>
                  <a:pt x="137" y="156"/>
                  <a:pt x="128" y="156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0" name="Freeform 29">
            <a:extLst>
              <a:ext uri="{FF2B5EF4-FFF2-40B4-BE49-F238E27FC236}">
                <a16:creationId xmlns:a16="http://schemas.microsoft.com/office/drawing/2014/main" id="{BDEDD8B6-9569-1A70-A797-AF698DC35E9F}"/>
              </a:ext>
            </a:extLst>
          </p:cNvPr>
          <p:cNvSpPr>
            <a:spLocks noEditPoints="1"/>
          </p:cNvSpPr>
          <p:nvPr/>
        </p:nvSpPr>
        <p:spPr bwMode="auto">
          <a:xfrm>
            <a:off x="10124311" y="4243492"/>
            <a:ext cx="415921" cy="417509"/>
          </a:xfrm>
          <a:custGeom>
            <a:avLst/>
            <a:gdLst/>
            <a:ahLst/>
            <a:cxnLst>
              <a:cxn ang="0">
                <a:pos x="244" y="92"/>
              </a:cxn>
              <a:cxn ang="0">
                <a:pos x="232" y="92"/>
              </a:cxn>
              <a:cxn ang="0">
                <a:pos x="225" y="92"/>
              </a:cxn>
              <a:cxn ang="0">
                <a:pos x="192" y="92"/>
              </a:cxn>
              <a:cxn ang="0">
                <a:pos x="180" y="80"/>
              </a:cxn>
              <a:cxn ang="0">
                <a:pos x="192" y="68"/>
              </a:cxn>
              <a:cxn ang="0">
                <a:pos x="213" y="68"/>
              </a:cxn>
              <a:cxn ang="0">
                <a:pos x="128" y="24"/>
              </a:cxn>
              <a:cxn ang="0">
                <a:pos x="24" y="128"/>
              </a:cxn>
              <a:cxn ang="0">
                <a:pos x="12" y="140"/>
              </a:cxn>
              <a:cxn ang="0">
                <a:pos x="0" y="128"/>
              </a:cxn>
              <a:cxn ang="0">
                <a:pos x="128" y="0"/>
              </a:cxn>
              <a:cxn ang="0">
                <a:pos x="232" y="54"/>
              </a:cxn>
              <a:cxn ang="0">
                <a:pos x="232" y="32"/>
              </a:cxn>
              <a:cxn ang="0">
                <a:pos x="244" y="20"/>
              </a:cxn>
              <a:cxn ang="0">
                <a:pos x="256" y="32"/>
              </a:cxn>
              <a:cxn ang="0">
                <a:pos x="256" y="80"/>
              </a:cxn>
              <a:cxn ang="0">
                <a:pos x="244" y="92"/>
              </a:cxn>
              <a:cxn ang="0">
                <a:pos x="12" y="164"/>
              </a:cxn>
              <a:cxn ang="0">
                <a:pos x="64" y="164"/>
              </a:cxn>
              <a:cxn ang="0">
                <a:pos x="76" y="176"/>
              </a:cxn>
              <a:cxn ang="0">
                <a:pos x="64" y="188"/>
              </a:cxn>
              <a:cxn ang="0">
                <a:pos x="43" y="188"/>
              </a:cxn>
              <a:cxn ang="0">
                <a:pos x="128" y="232"/>
              </a:cxn>
              <a:cxn ang="0">
                <a:pos x="232" y="128"/>
              </a:cxn>
              <a:cxn ang="0">
                <a:pos x="244" y="116"/>
              </a:cxn>
              <a:cxn ang="0">
                <a:pos x="256" y="128"/>
              </a:cxn>
              <a:cxn ang="0">
                <a:pos x="128" y="256"/>
              </a:cxn>
              <a:cxn ang="0">
                <a:pos x="24" y="202"/>
              </a:cxn>
              <a:cxn ang="0">
                <a:pos x="24" y="224"/>
              </a:cxn>
              <a:cxn ang="0">
                <a:pos x="12" y="236"/>
              </a:cxn>
              <a:cxn ang="0">
                <a:pos x="0" y="224"/>
              </a:cxn>
              <a:cxn ang="0">
                <a:pos x="0" y="176"/>
              </a:cxn>
              <a:cxn ang="0">
                <a:pos x="12" y="164"/>
              </a:cxn>
            </a:cxnLst>
            <a:rect l="0" t="0" r="r" b="b"/>
            <a:pathLst>
              <a:path w="256" h="256">
                <a:moveTo>
                  <a:pt x="244" y="92"/>
                </a:moveTo>
                <a:cubicBezTo>
                  <a:pt x="232" y="92"/>
                  <a:pt x="232" y="92"/>
                  <a:pt x="232" y="92"/>
                </a:cubicBezTo>
                <a:cubicBezTo>
                  <a:pt x="225" y="92"/>
                  <a:pt x="225" y="92"/>
                  <a:pt x="225" y="92"/>
                </a:cubicBezTo>
                <a:cubicBezTo>
                  <a:pt x="192" y="92"/>
                  <a:pt x="192" y="92"/>
                  <a:pt x="192" y="92"/>
                </a:cubicBezTo>
                <a:cubicBezTo>
                  <a:pt x="185" y="92"/>
                  <a:pt x="180" y="87"/>
                  <a:pt x="180" y="80"/>
                </a:cubicBezTo>
                <a:cubicBezTo>
                  <a:pt x="180" y="73"/>
                  <a:pt x="185" y="68"/>
                  <a:pt x="192" y="68"/>
                </a:cubicBezTo>
                <a:cubicBezTo>
                  <a:pt x="213" y="68"/>
                  <a:pt x="213" y="68"/>
                  <a:pt x="213" y="68"/>
                </a:cubicBezTo>
                <a:cubicBezTo>
                  <a:pt x="194" y="41"/>
                  <a:pt x="163" y="24"/>
                  <a:pt x="128" y="24"/>
                </a:cubicBezTo>
                <a:cubicBezTo>
                  <a:pt x="71" y="24"/>
                  <a:pt x="24" y="71"/>
                  <a:pt x="24" y="128"/>
                </a:cubicBezTo>
                <a:cubicBezTo>
                  <a:pt x="24" y="135"/>
                  <a:pt x="19" y="140"/>
                  <a:pt x="12" y="140"/>
                </a:cubicBezTo>
                <a:cubicBezTo>
                  <a:pt x="5" y="140"/>
                  <a:pt x="0" y="135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71" y="0"/>
                  <a:pt x="209" y="21"/>
                  <a:pt x="232" y="54"/>
                </a:cubicBezTo>
                <a:cubicBezTo>
                  <a:pt x="232" y="32"/>
                  <a:pt x="232" y="32"/>
                  <a:pt x="232" y="32"/>
                </a:cubicBezTo>
                <a:cubicBezTo>
                  <a:pt x="232" y="25"/>
                  <a:pt x="237" y="20"/>
                  <a:pt x="244" y="20"/>
                </a:cubicBezTo>
                <a:cubicBezTo>
                  <a:pt x="251" y="20"/>
                  <a:pt x="256" y="25"/>
                  <a:pt x="256" y="32"/>
                </a:cubicBezTo>
                <a:cubicBezTo>
                  <a:pt x="256" y="80"/>
                  <a:pt x="256" y="80"/>
                  <a:pt x="256" y="80"/>
                </a:cubicBezTo>
                <a:cubicBezTo>
                  <a:pt x="256" y="87"/>
                  <a:pt x="251" y="92"/>
                  <a:pt x="244" y="92"/>
                </a:cubicBezTo>
                <a:moveTo>
                  <a:pt x="12" y="164"/>
                </a:moveTo>
                <a:cubicBezTo>
                  <a:pt x="64" y="164"/>
                  <a:pt x="64" y="164"/>
                  <a:pt x="64" y="164"/>
                </a:cubicBezTo>
                <a:cubicBezTo>
                  <a:pt x="71" y="164"/>
                  <a:pt x="76" y="169"/>
                  <a:pt x="76" y="176"/>
                </a:cubicBezTo>
                <a:cubicBezTo>
                  <a:pt x="76" y="183"/>
                  <a:pt x="71" y="188"/>
                  <a:pt x="64" y="188"/>
                </a:cubicBezTo>
                <a:cubicBezTo>
                  <a:pt x="43" y="188"/>
                  <a:pt x="43" y="188"/>
                  <a:pt x="43" y="188"/>
                </a:cubicBezTo>
                <a:cubicBezTo>
                  <a:pt x="62" y="215"/>
                  <a:pt x="93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121"/>
                  <a:pt x="237" y="116"/>
                  <a:pt x="244" y="116"/>
                </a:cubicBezTo>
                <a:cubicBezTo>
                  <a:pt x="251" y="116"/>
                  <a:pt x="256" y="121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cubicBezTo>
                  <a:pt x="85" y="256"/>
                  <a:pt x="47" y="235"/>
                  <a:pt x="24" y="202"/>
                </a:cubicBezTo>
                <a:cubicBezTo>
                  <a:pt x="24" y="224"/>
                  <a:pt x="24" y="224"/>
                  <a:pt x="24" y="224"/>
                </a:cubicBezTo>
                <a:cubicBezTo>
                  <a:pt x="24" y="231"/>
                  <a:pt x="19" y="236"/>
                  <a:pt x="12" y="236"/>
                </a:cubicBezTo>
                <a:cubicBezTo>
                  <a:pt x="5" y="236"/>
                  <a:pt x="0" y="231"/>
                  <a:pt x="0" y="224"/>
                </a:cubicBezTo>
                <a:cubicBezTo>
                  <a:pt x="0" y="176"/>
                  <a:pt x="0" y="176"/>
                  <a:pt x="0" y="176"/>
                </a:cubicBezTo>
                <a:cubicBezTo>
                  <a:pt x="0" y="169"/>
                  <a:pt x="5" y="164"/>
                  <a:pt x="12" y="164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1" name="Freeform 30">
            <a:extLst>
              <a:ext uri="{FF2B5EF4-FFF2-40B4-BE49-F238E27FC236}">
                <a16:creationId xmlns:a16="http://schemas.microsoft.com/office/drawing/2014/main" id="{B32BFD05-2395-1DB3-7334-BD528C692530}"/>
              </a:ext>
            </a:extLst>
          </p:cNvPr>
          <p:cNvSpPr>
            <a:spLocks/>
          </p:cNvSpPr>
          <p:nvPr/>
        </p:nvSpPr>
        <p:spPr bwMode="auto">
          <a:xfrm>
            <a:off x="9395657" y="4243492"/>
            <a:ext cx="415921" cy="417509"/>
          </a:xfrm>
          <a:custGeom>
            <a:avLst/>
            <a:gdLst/>
            <a:ahLst/>
            <a:cxnLst>
              <a:cxn ang="0">
                <a:pos x="244" y="92"/>
              </a:cxn>
              <a:cxn ang="0">
                <a:pos x="192" y="92"/>
              </a:cxn>
              <a:cxn ang="0">
                <a:pos x="180" y="80"/>
              </a:cxn>
              <a:cxn ang="0">
                <a:pos x="192" y="68"/>
              </a:cxn>
              <a:cxn ang="0">
                <a:pos x="213" y="68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244" y="116"/>
              </a:cxn>
              <a:cxn ang="0">
                <a:pos x="256" y="128"/>
              </a:cxn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32" y="54"/>
              </a:cxn>
              <a:cxn ang="0">
                <a:pos x="232" y="32"/>
              </a:cxn>
              <a:cxn ang="0">
                <a:pos x="244" y="20"/>
              </a:cxn>
              <a:cxn ang="0">
                <a:pos x="256" y="32"/>
              </a:cxn>
              <a:cxn ang="0">
                <a:pos x="256" y="80"/>
              </a:cxn>
              <a:cxn ang="0">
                <a:pos x="244" y="92"/>
              </a:cxn>
            </a:cxnLst>
            <a:rect l="0" t="0" r="r" b="b"/>
            <a:pathLst>
              <a:path w="256" h="256">
                <a:moveTo>
                  <a:pt x="244" y="92"/>
                </a:moveTo>
                <a:cubicBezTo>
                  <a:pt x="192" y="92"/>
                  <a:pt x="192" y="92"/>
                  <a:pt x="192" y="92"/>
                </a:cubicBezTo>
                <a:cubicBezTo>
                  <a:pt x="185" y="92"/>
                  <a:pt x="180" y="87"/>
                  <a:pt x="180" y="80"/>
                </a:cubicBezTo>
                <a:cubicBezTo>
                  <a:pt x="180" y="73"/>
                  <a:pt x="185" y="68"/>
                  <a:pt x="192" y="68"/>
                </a:cubicBezTo>
                <a:cubicBezTo>
                  <a:pt x="213" y="68"/>
                  <a:pt x="213" y="68"/>
                  <a:pt x="213" y="68"/>
                </a:cubicBezTo>
                <a:cubicBezTo>
                  <a:pt x="194" y="41"/>
                  <a:pt x="163" y="24"/>
                  <a:pt x="128" y="24"/>
                </a:cubicBez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121"/>
                  <a:pt x="237" y="116"/>
                  <a:pt x="244" y="116"/>
                </a:cubicBezTo>
                <a:cubicBezTo>
                  <a:pt x="251" y="116"/>
                  <a:pt x="256" y="121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71" y="0"/>
                  <a:pt x="209" y="21"/>
                  <a:pt x="232" y="54"/>
                </a:cubicBezTo>
                <a:cubicBezTo>
                  <a:pt x="232" y="32"/>
                  <a:pt x="232" y="32"/>
                  <a:pt x="232" y="32"/>
                </a:cubicBezTo>
                <a:cubicBezTo>
                  <a:pt x="232" y="25"/>
                  <a:pt x="237" y="20"/>
                  <a:pt x="244" y="20"/>
                </a:cubicBezTo>
                <a:cubicBezTo>
                  <a:pt x="251" y="20"/>
                  <a:pt x="256" y="25"/>
                  <a:pt x="256" y="32"/>
                </a:cubicBezTo>
                <a:cubicBezTo>
                  <a:pt x="256" y="80"/>
                  <a:pt x="256" y="80"/>
                  <a:pt x="256" y="80"/>
                </a:cubicBezTo>
                <a:cubicBezTo>
                  <a:pt x="256" y="87"/>
                  <a:pt x="251" y="92"/>
                  <a:pt x="244" y="92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2" name="Freeform 31">
            <a:extLst>
              <a:ext uri="{FF2B5EF4-FFF2-40B4-BE49-F238E27FC236}">
                <a16:creationId xmlns:a16="http://schemas.microsoft.com/office/drawing/2014/main" id="{CA17ED1D-9276-D089-CD51-8186ED1E34F5}"/>
              </a:ext>
            </a:extLst>
          </p:cNvPr>
          <p:cNvSpPr>
            <a:spLocks/>
          </p:cNvSpPr>
          <p:nvPr/>
        </p:nvSpPr>
        <p:spPr bwMode="auto">
          <a:xfrm>
            <a:off x="8667001" y="4283178"/>
            <a:ext cx="415921" cy="293685"/>
          </a:xfrm>
          <a:custGeom>
            <a:avLst/>
            <a:gdLst/>
            <a:ahLst/>
            <a:cxnLst>
              <a:cxn ang="0">
                <a:pos x="225" y="77"/>
              </a:cxn>
              <a:cxn ang="0">
                <a:pos x="216" y="80"/>
              </a:cxn>
              <a:cxn ang="0">
                <a:pos x="204" y="68"/>
              </a:cxn>
              <a:cxn ang="0">
                <a:pos x="208" y="60"/>
              </a:cxn>
              <a:cxn ang="0">
                <a:pos x="215" y="52"/>
              </a:cxn>
              <a:cxn ang="0">
                <a:pos x="208" y="52"/>
              </a:cxn>
              <a:cxn ang="0">
                <a:pos x="208" y="52"/>
              </a:cxn>
              <a:cxn ang="0">
                <a:pos x="196" y="52"/>
              </a:cxn>
              <a:cxn ang="0">
                <a:pos x="185" y="52"/>
              </a:cxn>
              <a:cxn ang="0">
                <a:pos x="60" y="176"/>
              </a:cxn>
              <a:cxn ang="0">
                <a:pos x="52" y="180"/>
              </a:cxn>
              <a:cxn ang="0">
                <a:pos x="36" y="180"/>
              </a:cxn>
              <a:cxn ang="0">
                <a:pos x="12" y="180"/>
              </a:cxn>
              <a:cxn ang="0">
                <a:pos x="0" y="168"/>
              </a:cxn>
              <a:cxn ang="0">
                <a:pos x="12" y="156"/>
              </a:cxn>
              <a:cxn ang="0">
                <a:pos x="36" y="156"/>
              </a:cxn>
              <a:cxn ang="0">
                <a:pos x="47" y="156"/>
              </a:cxn>
              <a:cxn ang="0">
                <a:pos x="172" y="32"/>
              </a:cxn>
              <a:cxn ang="0">
                <a:pos x="180" y="28"/>
              </a:cxn>
              <a:cxn ang="0">
                <a:pos x="200" y="28"/>
              </a:cxn>
              <a:cxn ang="0">
                <a:pos x="215" y="28"/>
              </a:cxn>
              <a:cxn ang="0">
                <a:pos x="208" y="21"/>
              </a:cxn>
              <a:cxn ang="0">
                <a:pos x="204" y="12"/>
              </a:cxn>
              <a:cxn ang="0">
                <a:pos x="216" y="0"/>
              </a:cxn>
              <a:cxn ang="0">
                <a:pos x="225" y="4"/>
              </a:cxn>
              <a:cxn ang="0">
                <a:pos x="253" y="32"/>
              </a:cxn>
              <a:cxn ang="0">
                <a:pos x="256" y="40"/>
              </a:cxn>
              <a:cxn ang="0">
                <a:pos x="253" y="49"/>
              </a:cxn>
              <a:cxn ang="0">
                <a:pos x="225" y="77"/>
              </a:cxn>
            </a:cxnLst>
            <a:rect l="0" t="0" r="r" b="b"/>
            <a:pathLst>
              <a:path w="256" h="180">
                <a:moveTo>
                  <a:pt x="225" y="77"/>
                </a:moveTo>
                <a:cubicBezTo>
                  <a:pt x="222" y="79"/>
                  <a:pt x="219" y="80"/>
                  <a:pt x="216" y="80"/>
                </a:cubicBezTo>
                <a:cubicBezTo>
                  <a:pt x="209" y="80"/>
                  <a:pt x="204" y="75"/>
                  <a:pt x="204" y="68"/>
                </a:cubicBezTo>
                <a:cubicBezTo>
                  <a:pt x="204" y="65"/>
                  <a:pt x="205" y="62"/>
                  <a:pt x="208" y="60"/>
                </a:cubicBezTo>
                <a:cubicBezTo>
                  <a:pt x="215" y="52"/>
                  <a:pt x="215" y="52"/>
                  <a:pt x="215" y="52"/>
                </a:cubicBezTo>
                <a:cubicBezTo>
                  <a:pt x="208" y="52"/>
                  <a:pt x="208" y="52"/>
                  <a:pt x="208" y="52"/>
                </a:cubicBezTo>
                <a:cubicBezTo>
                  <a:pt x="208" y="52"/>
                  <a:pt x="208" y="52"/>
                  <a:pt x="208" y="52"/>
                </a:cubicBezTo>
                <a:cubicBezTo>
                  <a:pt x="196" y="52"/>
                  <a:pt x="196" y="52"/>
                  <a:pt x="196" y="52"/>
                </a:cubicBezTo>
                <a:cubicBezTo>
                  <a:pt x="185" y="52"/>
                  <a:pt x="185" y="52"/>
                  <a:pt x="185" y="52"/>
                </a:cubicBezTo>
                <a:cubicBezTo>
                  <a:pt x="60" y="176"/>
                  <a:pt x="60" y="176"/>
                  <a:pt x="60" y="176"/>
                </a:cubicBezTo>
                <a:cubicBezTo>
                  <a:pt x="58" y="179"/>
                  <a:pt x="55" y="180"/>
                  <a:pt x="52" y="180"/>
                </a:cubicBezTo>
                <a:cubicBezTo>
                  <a:pt x="36" y="180"/>
                  <a:pt x="36" y="180"/>
                  <a:pt x="36" y="180"/>
                </a:cubicBezTo>
                <a:cubicBezTo>
                  <a:pt x="12" y="180"/>
                  <a:pt x="12" y="180"/>
                  <a:pt x="12" y="180"/>
                </a:cubicBezTo>
                <a:cubicBezTo>
                  <a:pt x="5" y="180"/>
                  <a:pt x="0" y="175"/>
                  <a:pt x="0" y="168"/>
                </a:cubicBezTo>
                <a:cubicBezTo>
                  <a:pt x="0" y="161"/>
                  <a:pt x="5" y="156"/>
                  <a:pt x="12" y="156"/>
                </a:cubicBezTo>
                <a:cubicBezTo>
                  <a:pt x="36" y="156"/>
                  <a:pt x="36" y="156"/>
                  <a:pt x="36" y="156"/>
                </a:cubicBezTo>
                <a:cubicBezTo>
                  <a:pt x="47" y="156"/>
                  <a:pt x="47" y="156"/>
                  <a:pt x="47" y="156"/>
                </a:cubicBezTo>
                <a:cubicBezTo>
                  <a:pt x="172" y="32"/>
                  <a:pt x="172" y="32"/>
                  <a:pt x="172" y="32"/>
                </a:cubicBezTo>
                <a:cubicBezTo>
                  <a:pt x="174" y="29"/>
                  <a:pt x="177" y="28"/>
                  <a:pt x="180" y="28"/>
                </a:cubicBezTo>
                <a:cubicBezTo>
                  <a:pt x="200" y="28"/>
                  <a:pt x="200" y="28"/>
                  <a:pt x="200" y="28"/>
                </a:cubicBezTo>
                <a:cubicBezTo>
                  <a:pt x="215" y="28"/>
                  <a:pt x="215" y="28"/>
                  <a:pt x="215" y="28"/>
                </a:cubicBezTo>
                <a:cubicBezTo>
                  <a:pt x="208" y="21"/>
                  <a:pt x="208" y="21"/>
                  <a:pt x="208" y="21"/>
                </a:cubicBezTo>
                <a:cubicBezTo>
                  <a:pt x="205" y="18"/>
                  <a:pt x="204" y="15"/>
                  <a:pt x="204" y="12"/>
                </a:cubicBezTo>
                <a:cubicBezTo>
                  <a:pt x="204" y="5"/>
                  <a:pt x="209" y="0"/>
                  <a:pt x="216" y="0"/>
                </a:cubicBezTo>
                <a:cubicBezTo>
                  <a:pt x="219" y="0"/>
                  <a:pt x="222" y="1"/>
                  <a:pt x="225" y="4"/>
                </a:cubicBezTo>
                <a:cubicBezTo>
                  <a:pt x="253" y="32"/>
                  <a:pt x="253" y="32"/>
                  <a:pt x="253" y="32"/>
                </a:cubicBezTo>
                <a:cubicBezTo>
                  <a:pt x="255" y="34"/>
                  <a:pt x="256" y="37"/>
                  <a:pt x="256" y="40"/>
                </a:cubicBezTo>
                <a:cubicBezTo>
                  <a:pt x="256" y="43"/>
                  <a:pt x="255" y="46"/>
                  <a:pt x="253" y="49"/>
                </a:cubicBezTo>
                <a:lnTo>
                  <a:pt x="225" y="77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3" name="Freeform 32">
            <a:extLst>
              <a:ext uri="{FF2B5EF4-FFF2-40B4-BE49-F238E27FC236}">
                <a16:creationId xmlns:a16="http://schemas.microsoft.com/office/drawing/2014/main" id="{35C6273F-B6E7-557A-06C1-219B3C0D7BA0}"/>
              </a:ext>
            </a:extLst>
          </p:cNvPr>
          <p:cNvSpPr>
            <a:spLocks/>
          </p:cNvSpPr>
          <p:nvPr/>
        </p:nvSpPr>
        <p:spPr bwMode="auto">
          <a:xfrm>
            <a:off x="7938346" y="4329216"/>
            <a:ext cx="415921" cy="292097"/>
          </a:xfrm>
          <a:custGeom>
            <a:avLst/>
            <a:gdLst/>
            <a:ahLst/>
            <a:cxnLst>
              <a:cxn ang="0">
                <a:pos x="224" y="104"/>
              </a:cxn>
              <a:cxn ang="0">
                <a:pos x="216" y="100"/>
              </a:cxn>
              <a:cxn ang="0">
                <a:pos x="204" y="112"/>
              </a:cxn>
              <a:cxn ang="0">
                <a:pos x="208" y="120"/>
              </a:cxn>
              <a:cxn ang="0">
                <a:pos x="215" y="128"/>
              </a:cxn>
              <a:cxn ang="0">
                <a:pos x="208" y="128"/>
              </a:cxn>
              <a:cxn ang="0">
                <a:pos x="208" y="128"/>
              </a:cxn>
              <a:cxn ang="0">
                <a:pos x="196" y="128"/>
              </a:cxn>
              <a:cxn ang="0">
                <a:pos x="185" y="128"/>
              </a:cxn>
              <a:cxn ang="0">
                <a:pos x="60" y="4"/>
              </a:cxn>
              <a:cxn ang="0">
                <a:pos x="52" y="0"/>
              </a:cxn>
              <a:cxn ang="0">
                <a:pos x="36" y="0"/>
              </a:cxn>
              <a:cxn ang="0">
                <a:pos x="12" y="0"/>
              </a:cxn>
              <a:cxn ang="0">
                <a:pos x="0" y="12"/>
              </a:cxn>
              <a:cxn ang="0">
                <a:pos x="12" y="24"/>
              </a:cxn>
              <a:cxn ang="0">
                <a:pos x="36" y="24"/>
              </a:cxn>
              <a:cxn ang="0">
                <a:pos x="47" y="24"/>
              </a:cxn>
              <a:cxn ang="0">
                <a:pos x="171" y="149"/>
              </a:cxn>
              <a:cxn ang="0">
                <a:pos x="180" y="152"/>
              </a:cxn>
              <a:cxn ang="0">
                <a:pos x="200" y="152"/>
              </a:cxn>
              <a:cxn ang="0">
                <a:pos x="215" y="152"/>
              </a:cxn>
              <a:cxn ang="0">
                <a:pos x="208" y="160"/>
              </a:cxn>
              <a:cxn ang="0">
                <a:pos x="204" y="168"/>
              </a:cxn>
              <a:cxn ang="0">
                <a:pos x="216" y="180"/>
              </a:cxn>
              <a:cxn ang="0">
                <a:pos x="224" y="176"/>
              </a:cxn>
              <a:cxn ang="0">
                <a:pos x="252" y="148"/>
              </a:cxn>
              <a:cxn ang="0">
                <a:pos x="256" y="140"/>
              </a:cxn>
              <a:cxn ang="0">
                <a:pos x="252" y="132"/>
              </a:cxn>
              <a:cxn ang="0">
                <a:pos x="224" y="104"/>
              </a:cxn>
            </a:cxnLst>
            <a:rect l="0" t="0" r="r" b="b"/>
            <a:pathLst>
              <a:path w="256" h="180">
                <a:moveTo>
                  <a:pt x="224" y="104"/>
                </a:moveTo>
                <a:cubicBezTo>
                  <a:pt x="222" y="101"/>
                  <a:pt x="219" y="100"/>
                  <a:pt x="216" y="100"/>
                </a:cubicBezTo>
                <a:cubicBezTo>
                  <a:pt x="209" y="100"/>
                  <a:pt x="204" y="105"/>
                  <a:pt x="204" y="112"/>
                </a:cubicBezTo>
                <a:cubicBezTo>
                  <a:pt x="204" y="115"/>
                  <a:pt x="205" y="118"/>
                  <a:pt x="208" y="120"/>
                </a:cubicBezTo>
                <a:cubicBezTo>
                  <a:pt x="215" y="128"/>
                  <a:pt x="215" y="128"/>
                  <a:pt x="215" y="128"/>
                </a:cubicBezTo>
                <a:cubicBezTo>
                  <a:pt x="208" y="128"/>
                  <a:pt x="208" y="128"/>
                  <a:pt x="208" y="128"/>
                </a:cubicBezTo>
                <a:cubicBezTo>
                  <a:pt x="208" y="128"/>
                  <a:pt x="208" y="128"/>
                  <a:pt x="208" y="128"/>
                </a:cubicBezTo>
                <a:cubicBezTo>
                  <a:pt x="196" y="128"/>
                  <a:pt x="196" y="128"/>
                  <a:pt x="196" y="128"/>
                </a:cubicBezTo>
                <a:cubicBezTo>
                  <a:pt x="185" y="128"/>
                  <a:pt x="185" y="128"/>
                  <a:pt x="185" y="128"/>
                </a:cubicBezTo>
                <a:cubicBezTo>
                  <a:pt x="60" y="4"/>
                  <a:pt x="60" y="4"/>
                  <a:pt x="60" y="4"/>
                </a:cubicBezTo>
                <a:cubicBezTo>
                  <a:pt x="58" y="1"/>
                  <a:pt x="55" y="0"/>
                  <a:pt x="52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12" y="0"/>
                  <a:pt x="12" y="0"/>
                  <a:pt x="12" y="0"/>
                </a:cubicBezTo>
                <a:cubicBezTo>
                  <a:pt x="5" y="0"/>
                  <a:pt x="0" y="5"/>
                  <a:pt x="0" y="12"/>
                </a:cubicBezTo>
                <a:cubicBezTo>
                  <a:pt x="0" y="19"/>
                  <a:pt x="5" y="24"/>
                  <a:pt x="12" y="24"/>
                </a:cubicBezTo>
                <a:cubicBezTo>
                  <a:pt x="36" y="24"/>
                  <a:pt x="36" y="24"/>
                  <a:pt x="36" y="24"/>
                </a:cubicBezTo>
                <a:cubicBezTo>
                  <a:pt x="47" y="24"/>
                  <a:pt x="47" y="24"/>
                  <a:pt x="47" y="24"/>
                </a:cubicBezTo>
                <a:cubicBezTo>
                  <a:pt x="171" y="149"/>
                  <a:pt x="171" y="149"/>
                  <a:pt x="171" y="149"/>
                </a:cubicBezTo>
                <a:cubicBezTo>
                  <a:pt x="174" y="151"/>
                  <a:pt x="177" y="152"/>
                  <a:pt x="180" y="152"/>
                </a:cubicBezTo>
                <a:cubicBezTo>
                  <a:pt x="200" y="152"/>
                  <a:pt x="200" y="152"/>
                  <a:pt x="200" y="152"/>
                </a:cubicBezTo>
                <a:cubicBezTo>
                  <a:pt x="215" y="152"/>
                  <a:pt x="215" y="152"/>
                  <a:pt x="215" y="152"/>
                </a:cubicBezTo>
                <a:cubicBezTo>
                  <a:pt x="208" y="160"/>
                  <a:pt x="208" y="160"/>
                  <a:pt x="208" y="160"/>
                </a:cubicBezTo>
                <a:cubicBezTo>
                  <a:pt x="205" y="162"/>
                  <a:pt x="204" y="165"/>
                  <a:pt x="204" y="168"/>
                </a:cubicBezTo>
                <a:cubicBezTo>
                  <a:pt x="204" y="175"/>
                  <a:pt x="209" y="180"/>
                  <a:pt x="216" y="180"/>
                </a:cubicBezTo>
                <a:cubicBezTo>
                  <a:pt x="219" y="180"/>
                  <a:pt x="222" y="179"/>
                  <a:pt x="224" y="176"/>
                </a:cubicBezTo>
                <a:cubicBezTo>
                  <a:pt x="252" y="148"/>
                  <a:pt x="252" y="148"/>
                  <a:pt x="252" y="148"/>
                </a:cubicBezTo>
                <a:cubicBezTo>
                  <a:pt x="255" y="146"/>
                  <a:pt x="256" y="143"/>
                  <a:pt x="256" y="140"/>
                </a:cubicBezTo>
                <a:cubicBezTo>
                  <a:pt x="256" y="137"/>
                  <a:pt x="255" y="134"/>
                  <a:pt x="252" y="132"/>
                </a:cubicBezTo>
                <a:lnTo>
                  <a:pt x="224" y="104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4" name="Freeform 33">
            <a:extLst>
              <a:ext uri="{FF2B5EF4-FFF2-40B4-BE49-F238E27FC236}">
                <a16:creationId xmlns:a16="http://schemas.microsoft.com/office/drawing/2014/main" id="{B8490663-FC33-DD7B-DECF-0724BA0CD4FA}"/>
              </a:ext>
            </a:extLst>
          </p:cNvPr>
          <p:cNvSpPr>
            <a:spLocks noEditPoints="1"/>
          </p:cNvSpPr>
          <p:nvPr/>
        </p:nvSpPr>
        <p:spPr bwMode="auto">
          <a:xfrm>
            <a:off x="7209690" y="4283178"/>
            <a:ext cx="415921" cy="338135"/>
          </a:xfrm>
          <a:custGeom>
            <a:avLst/>
            <a:gdLst/>
            <a:ahLst/>
            <a:cxnLst>
              <a:cxn ang="0">
                <a:pos x="225" y="77"/>
              </a:cxn>
              <a:cxn ang="0">
                <a:pos x="216" y="80"/>
              </a:cxn>
              <a:cxn ang="0">
                <a:pos x="204" y="68"/>
              </a:cxn>
              <a:cxn ang="0">
                <a:pos x="208" y="60"/>
              </a:cxn>
              <a:cxn ang="0">
                <a:pos x="215" y="52"/>
              </a:cxn>
              <a:cxn ang="0">
                <a:pos x="208" y="52"/>
              </a:cxn>
              <a:cxn ang="0">
                <a:pos x="208" y="52"/>
              </a:cxn>
              <a:cxn ang="0">
                <a:pos x="196" y="52"/>
              </a:cxn>
              <a:cxn ang="0">
                <a:pos x="185" y="52"/>
              </a:cxn>
              <a:cxn ang="0">
                <a:pos x="60" y="176"/>
              </a:cxn>
              <a:cxn ang="0">
                <a:pos x="52" y="180"/>
              </a:cxn>
              <a:cxn ang="0">
                <a:pos x="36" y="180"/>
              </a:cxn>
              <a:cxn ang="0">
                <a:pos x="12" y="180"/>
              </a:cxn>
              <a:cxn ang="0">
                <a:pos x="0" y="168"/>
              </a:cxn>
              <a:cxn ang="0">
                <a:pos x="12" y="156"/>
              </a:cxn>
              <a:cxn ang="0">
                <a:pos x="36" y="156"/>
              </a:cxn>
              <a:cxn ang="0">
                <a:pos x="47" y="156"/>
              </a:cxn>
              <a:cxn ang="0">
                <a:pos x="172" y="32"/>
              </a:cxn>
              <a:cxn ang="0">
                <a:pos x="180" y="28"/>
              </a:cxn>
              <a:cxn ang="0">
                <a:pos x="200" y="28"/>
              </a:cxn>
              <a:cxn ang="0">
                <a:pos x="215" y="28"/>
              </a:cxn>
              <a:cxn ang="0">
                <a:pos x="208" y="21"/>
              </a:cxn>
              <a:cxn ang="0">
                <a:pos x="204" y="12"/>
              </a:cxn>
              <a:cxn ang="0">
                <a:pos x="216" y="0"/>
              </a:cxn>
              <a:cxn ang="0">
                <a:pos x="225" y="4"/>
              </a:cxn>
              <a:cxn ang="0">
                <a:pos x="253" y="32"/>
              </a:cxn>
              <a:cxn ang="0">
                <a:pos x="256" y="40"/>
              </a:cxn>
              <a:cxn ang="0">
                <a:pos x="253" y="49"/>
              </a:cxn>
              <a:cxn ang="0">
                <a:pos x="225" y="77"/>
              </a:cxn>
              <a:cxn ang="0">
                <a:pos x="91" y="96"/>
              </a:cxn>
              <a:cxn ang="0">
                <a:pos x="47" y="52"/>
              </a:cxn>
              <a:cxn ang="0">
                <a:pos x="36" y="52"/>
              </a:cxn>
              <a:cxn ang="0">
                <a:pos x="12" y="52"/>
              </a:cxn>
              <a:cxn ang="0">
                <a:pos x="0" y="40"/>
              </a:cxn>
              <a:cxn ang="0">
                <a:pos x="12" y="28"/>
              </a:cxn>
              <a:cxn ang="0">
                <a:pos x="32" y="28"/>
              </a:cxn>
              <a:cxn ang="0">
                <a:pos x="52" y="28"/>
              </a:cxn>
              <a:cxn ang="0">
                <a:pos x="60" y="32"/>
              </a:cxn>
              <a:cxn ang="0">
                <a:pos x="108" y="79"/>
              </a:cxn>
              <a:cxn ang="0">
                <a:pos x="91" y="96"/>
              </a:cxn>
              <a:cxn ang="0">
                <a:pos x="185" y="156"/>
              </a:cxn>
              <a:cxn ang="0">
                <a:pos x="196" y="156"/>
              </a:cxn>
              <a:cxn ang="0">
                <a:pos x="208" y="156"/>
              </a:cxn>
              <a:cxn ang="0">
                <a:pos x="208" y="156"/>
              </a:cxn>
              <a:cxn ang="0">
                <a:pos x="215" y="156"/>
              </a:cxn>
              <a:cxn ang="0">
                <a:pos x="208" y="148"/>
              </a:cxn>
              <a:cxn ang="0">
                <a:pos x="204" y="140"/>
              </a:cxn>
              <a:cxn ang="0">
                <a:pos x="216" y="128"/>
              </a:cxn>
              <a:cxn ang="0">
                <a:pos x="225" y="131"/>
              </a:cxn>
              <a:cxn ang="0">
                <a:pos x="253" y="159"/>
              </a:cxn>
              <a:cxn ang="0">
                <a:pos x="256" y="168"/>
              </a:cxn>
              <a:cxn ang="0">
                <a:pos x="253" y="176"/>
              </a:cxn>
              <a:cxn ang="0">
                <a:pos x="225" y="204"/>
              </a:cxn>
              <a:cxn ang="0">
                <a:pos x="216" y="208"/>
              </a:cxn>
              <a:cxn ang="0">
                <a:pos x="204" y="196"/>
              </a:cxn>
              <a:cxn ang="0">
                <a:pos x="208" y="187"/>
              </a:cxn>
              <a:cxn ang="0">
                <a:pos x="215" y="180"/>
              </a:cxn>
              <a:cxn ang="0">
                <a:pos x="196" y="180"/>
              </a:cxn>
              <a:cxn ang="0">
                <a:pos x="180" y="180"/>
              </a:cxn>
              <a:cxn ang="0">
                <a:pos x="172" y="176"/>
              </a:cxn>
              <a:cxn ang="0">
                <a:pos x="124" y="129"/>
              </a:cxn>
              <a:cxn ang="0">
                <a:pos x="141" y="112"/>
              </a:cxn>
              <a:cxn ang="0">
                <a:pos x="185" y="156"/>
              </a:cxn>
            </a:cxnLst>
            <a:rect l="0" t="0" r="r" b="b"/>
            <a:pathLst>
              <a:path w="256" h="208">
                <a:moveTo>
                  <a:pt x="225" y="77"/>
                </a:moveTo>
                <a:cubicBezTo>
                  <a:pt x="222" y="79"/>
                  <a:pt x="219" y="80"/>
                  <a:pt x="216" y="80"/>
                </a:cubicBezTo>
                <a:cubicBezTo>
                  <a:pt x="209" y="80"/>
                  <a:pt x="204" y="75"/>
                  <a:pt x="204" y="68"/>
                </a:cubicBezTo>
                <a:cubicBezTo>
                  <a:pt x="204" y="65"/>
                  <a:pt x="205" y="62"/>
                  <a:pt x="208" y="60"/>
                </a:cubicBezTo>
                <a:cubicBezTo>
                  <a:pt x="215" y="52"/>
                  <a:pt x="215" y="52"/>
                  <a:pt x="215" y="52"/>
                </a:cubicBezTo>
                <a:cubicBezTo>
                  <a:pt x="208" y="52"/>
                  <a:pt x="208" y="52"/>
                  <a:pt x="208" y="52"/>
                </a:cubicBezTo>
                <a:cubicBezTo>
                  <a:pt x="208" y="52"/>
                  <a:pt x="208" y="52"/>
                  <a:pt x="208" y="52"/>
                </a:cubicBezTo>
                <a:cubicBezTo>
                  <a:pt x="196" y="52"/>
                  <a:pt x="196" y="52"/>
                  <a:pt x="196" y="52"/>
                </a:cubicBezTo>
                <a:cubicBezTo>
                  <a:pt x="185" y="52"/>
                  <a:pt x="185" y="52"/>
                  <a:pt x="185" y="52"/>
                </a:cubicBezTo>
                <a:cubicBezTo>
                  <a:pt x="60" y="176"/>
                  <a:pt x="60" y="176"/>
                  <a:pt x="60" y="176"/>
                </a:cubicBezTo>
                <a:cubicBezTo>
                  <a:pt x="58" y="179"/>
                  <a:pt x="55" y="180"/>
                  <a:pt x="52" y="180"/>
                </a:cubicBezTo>
                <a:cubicBezTo>
                  <a:pt x="36" y="180"/>
                  <a:pt x="36" y="180"/>
                  <a:pt x="36" y="180"/>
                </a:cubicBezTo>
                <a:cubicBezTo>
                  <a:pt x="12" y="180"/>
                  <a:pt x="12" y="180"/>
                  <a:pt x="12" y="180"/>
                </a:cubicBezTo>
                <a:cubicBezTo>
                  <a:pt x="5" y="180"/>
                  <a:pt x="0" y="175"/>
                  <a:pt x="0" y="168"/>
                </a:cubicBezTo>
                <a:cubicBezTo>
                  <a:pt x="0" y="161"/>
                  <a:pt x="5" y="156"/>
                  <a:pt x="12" y="156"/>
                </a:cubicBezTo>
                <a:cubicBezTo>
                  <a:pt x="36" y="156"/>
                  <a:pt x="36" y="156"/>
                  <a:pt x="36" y="156"/>
                </a:cubicBezTo>
                <a:cubicBezTo>
                  <a:pt x="47" y="156"/>
                  <a:pt x="47" y="156"/>
                  <a:pt x="47" y="156"/>
                </a:cubicBezTo>
                <a:cubicBezTo>
                  <a:pt x="172" y="32"/>
                  <a:pt x="172" y="32"/>
                  <a:pt x="172" y="32"/>
                </a:cubicBezTo>
                <a:cubicBezTo>
                  <a:pt x="174" y="29"/>
                  <a:pt x="177" y="28"/>
                  <a:pt x="180" y="28"/>
                </a:cubicBezTo>
                <a:cubicBezTo>
                  <a:pt x="200" y="28"/>
                  <a:pt x="200" y="28"/>
                  <a:pt x="200" y="28"/>
                </a:cubicBezTo>
                <a:cubicBezTo>
                  <a:pt x="215" y="28"/>
                  <a:pt x="215" y="28"/>
                  <a:pt x="215" y="28"/>
                </a:cubicBezTo>
                <a:cubicBezTo>
                  <a:pt x="208" y="21"/>
                  <a:pt x="208" y="21"/>
                  <a:pt x="208" y="21"/>
                </a:cubicBezTo>
                <a:cubicBezTo>
                  <a:pt x="205" y="18"/>
                  <a:pt x="204" y="15"/>
                  <a:pt x="204" y="12"/>
                </a:cubicBezTo>
                <a:cubicBezTo>
                  <a:pt x="204" y="5"/>
                  <a:pt x="209" y="0"/>
                  <a:pt x="216" y="0"/>
                </a:cubicBezTo>
                <a:cubicBezTo>
                  <a:pt x="219" y="0"/>
                  <a:pt x="222" y="1"/>
                  <a:pt x="225" y="4"/>
                </a:cubicBezTo>
                <a:cubicBezTo>
                  <a:pt x="253" y="32"/>
                  <a:pt x="253" y="32"/>
                  <a:pt x="253" y="32"/>
                </a:cubicBezTo>
                <a:cubicBezTo>
                  <a:pt x="255" y="34"/>
                  <a:pt x="256" y="37"/>
                  <a:pt x="256" y="40"/>
                </a:cubicBezTo>
                <a:cubicBezTo>
                  <a:pt x="256" y="43"/>
                  <a:pt x="255" y="46"/>
                  <a:pt x="253" y="49"/>
                </a:cubicBezTo>
                <a:lnTo>
                  <a:pt x="225" y="77"/>
                </a:lnTo>
                <a:close/>
                <a:moveTo>
                  <a:pt x="91" y="96"/>
                </a:moveTo>
                <a:cubicBezTo>
                  <a:pt x="47" y="52"/>
                  <a:pt x="47" y="52"/>
                  <a:pt x="47" y="52"/>
                </a:cubicBezTo>
                <a:cubicBezTo>
                  <a:pt x="36" y="52"/>
                  <a:pt x="36" y="52"/>
                  <a:pt x="36" y="52"/>
                </a:cubicBezTo>
                <a:cubicBezTo>
                  <a:pt x="12" y="52"/>
                  <a:pt x="12" y="52"/>
                  <a:pt x="12" y="52"/>
                </a:cubicBezTo>
                <a:cubicBezTo>
                  <a:pt x="5" y="52"/>
                  <a:pt x="0" y="47"/>
                  <a:pt x="0" y="40"/>
                </a:cubicBezTo>
                <a:cubicBezTo>
                  <a:pt x="0" y="33"/>
                  <a:pt x="5" y="28"/>
                  <a:pt x="12" y="28"/>
                </a:cubicBezTo>
                <a:cubicBezTo>
                  <a:pt x="32" y="28"/>
                  <a:pt x="32" y="28"/>
                  <a:pt x="32" y="28"/>
                </a:cubicBezTo>
                <a:cubicBezTo>
                  <a:pt x="52" y="28"/>
                  <a:pt x="52" y="28"/>
                  <a:pt x="52" y="28"/>
                </a:cubicBezTo>
                <a:cubicBezTo>
                  <a:pt x="55" y="28"/>
                  <a:pt x="58" y="29"/>
                  <a:pt x="60" y="32"/>
                </a:cubicBezTo>
                <a:cubicBezTo>
                  <a:pt x="108" y="79"/>
                  <a:pt x="108" y="79"/>
                  <a:pt x="108" y="79"/>
                </a:cubicBezTo>
                <a:lnTo>
                  <a:pt x="91" y="96"/>
                </a:lnTo>
                <a:close/>
                <a:moveTo>
                  <a:pt x="185" y="156"/>
                </a:moveTo>
                <a:cubicBezTo>
                  <a:pt x="196" y="156"/>
                  <a:pt x="196" y="156"/>
                  <a:pt x="196" y="156"/>
                </a:cubicBezTo>
                <a:cubicBezTo>
                  <a:pt x="208" y="156"/>
                  <a:pt x="208" y="156"/>
                  <a:pt x="208" y="156"/>
                </a:cubicBezTo>
                <a:cubicBezTo>
                  <a:pt x="208" y="156"/>
                  <a:pt x="208" y="156"/>
                  <a:pt x="208" y="156"/>
                </a:cubicBezTo>
                <a:cubicBezTo>
                  <a:pt x="215" y="156"/>
                  <a:pt x="215" y="156"/>
                  <a:pt x="215" y="156"/>
                </a:cubicBezTo>
                <a:cubicBezTo>
                  <a:pt x="208" y="148"/>
                  <a:pt x="208" y="148"/>
                  <a:pt x="208" y="148"/>
                </a:cubicBezTo>
                <a:cubicBezTo>
                  <a:pt x="205" y="146"/>
                  <a:pt x="204" y="143"/>
                  <a:pt x="204" y="140"/>
                </a:cubicBezTo>
                <a:cubicBezTo>
                  <a:pt x="204" y="133"/>
                  <a:pt x="209" y="128"/>
                  <a:pt x="216" y="128"/>
                </a:cubicBezTo>
                <a:cubicBezTo>
                  <a:pt x="219" y="128"/>
                  <a:pt x="222" y="129"/>
                  <a:pt x="225" y="131"/>
                </a:cubicBezTo>
                <a:cubicBezTo>
                  <a:pt x="253" y="159"/>
                  <a:pt x="253" y="159"/>
                  <a:pt x="253" y="159"/>
                </a:cubicBezTo>
                <a:cubicBezTo>
                  <a:pt x="255" y="162"/>
                  <a:pt x="256" y="165"/>
                  <a:pt x="256" y="168"/>
                </a:cubicBezTo>
                <a:cubicBezTo>
                  <a:pt x="256" y="171"/>
                  <a:pt x="255" y="174"/>
                  <a:pt x="253" y="176"/>
                </a:cubicBezTo>
                <a:cubicBezTo>
                  <a:pt x="225" y="204"/>
                  <a:pt x="225" y="204"/>
                  <a:pt x="225" y="204"/>
                </a:cubicBezTo>
                <a:cubicBezTo>
                  <a:pt x="222" y="207"/>
                  <a:pt x="219" y="208"/>
                  <a:pt x="216" y="208"/>
                </a:cubicBezTo>
                <a:cubicBezTo>
                  <a:pt x="209" y="208"/>
                  <a:pt x="204" y="203"/>
                  <a:pt x="204" y="196"/>
                </a:cubicBezTo>
                <a:cubicBezTo>
                  <a:pt x="204" y="193"/>
                  <a:pt x="205" y="190"/>
                  <a:pt x="208" y="187"/>
                </a:cubicBezTo>
                <a:cubicBezTo>
                  <a:pt x="215" y="180"/>
                  <a:pt x="215" y="180"/>
                  <a:pt x="215" y="180"/>
                </a:cubicBezTo>
                <a:cubicBezTo>
                  <a:pt x="196" y="180"/>
                  <a:pt x="196" y="180"/>
                  <a:pt x="196" y="180"/>
                </a:cubicBezTo>
                <a:cubicBezTo>
                  <a:pt x="180" y="180"/>
                  <a:pt x="180" y="180"/>
                  <a:pt x="180" y="180"/>
                </a:cubicBezTo>
                <a:cubicBezTo>
                  <a:pt x="177" y="180"/>
                  <a:pt x="174" y="179"/>
                  <a:pt x="172" y="176"/>
                </a:cubicBezTo>
                <a:cubicBezTo>
                  <a:pt x="124" y="129"/>
                  <a:pt x="124" y="129"/>
                  <a:pt x="124" y="129"/>
                </a:cubicBezTo>
                <a:cubicBezTo>
                  <a:pt x="141" y="112"/>
                  <a:pt x="141" y="112"/>
                  <a:pt x="141" y="112"/>
                </a:cubicBezTo>
                <a:lnTo>
                  <a:pt x="185" y="156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5" name="Freeform 34">
            <a:extLst>
              <a:ext uri="{FF2B5EF4-FFF2-40B4-BE49-F238E27FC236}">
                <a16:creationId xmlns:a16="http://schemas.microsoft.com/office/drawing/2014/main" id="{6CBD4A62-4183-1F27-6D60-4BA678533F95}"/>
              </a:ext>
            </a:extLst>
          </p:cNvPr>
          <p:cNvSpPr>
            <a:spLocks noEditPoints="1"/>
          </p:cNvSpPr>
          <p:nvPr/>
        </p:nvSpPr>
        <p:spPr bwMode="auto">
          <a:xfrm>
            <a:off x="6501671" y="4264129"/>
            <a:ext cx="376235" cy="377822"/>
          </a:xfrm>
          <a:custGeom>
            <a:avLst/>
            <a:gdLst/>
            <a:ahLst/>
            <a:cxnLst>
              <a:cxn ang="0">
                <a:pos x="169" y="80"/>
              </a:cxn>
              <a:cxn ang="0">
                <a:pos x="200" y="92"/>
              </a:cxn>
              <a:cxn ang="0">
                <a:pos x="140" y="104"/>
              </a:cxn>
              <a:cxn ang="0">
                <a:pos x="128" y="44"/>
              </a:cxn>
              <a:cxn ang="0">
                <a:pos x="152" y="44"/>
              </a:cxn>
              <a:cxn ang="0">
                <a:pos x="212" y="3"/>
              </a:cxn>
              <a:cxn ang="0">
                <a:pos x="220" y="0"/>
              </a:cxn>
              <a:cxn ang="0">
                <a:pos x="229" y="20"/>
              </a:cxn>
              <a:cxn ang="0">
                <a:pos x="188" y="128"/>
              </a:cxn>
              <a:cxn ang="0">
                <a:pos x="188" y="152"/>
              </a:cxn>
              <a:cxn ang="0">
                <a:pos x="229" y="212"/>
              </a:cxn>
              <a:cxn ang="0">
                <a:pos x="232" y="220"/>
              </a:cxn>
              <a:cxn ang="0">
                <a:pos x="212" y="229"/>
              </a:cxn>
              <a:cxn ang="0">
                <a:pos x="152" y="169"/>
              </a:cxn>
              <a:cxn ang="0">
                <a:pos x="140" y="200"/>
              </a:cxn>
              <a:cxn ang="0">
                <a:pos x="128" y="140"/>
              </a:cxn>
              <a:cxn ang="0">
                <a:pos x="92" y="200"/>
              </a:cxn>
              <a:cxn ang="0">
                <a:pos x="80" y="169"/>
              </a:cxn>
              <a:cxn ang="0">
                <a:pos x="20" y="229"/>
              </a:cxn>
              <a:cxn ang="0">
                <a:pos x="0" y="220"/>
              </a:cxn>
              <a:cxn ang="0">
                <a:pos x="3" y="212"/>
              </a:cxn>
              <a:cxn ang="0">
                <a:pos x="44" y="152"/>
              </a:cxn>
              <a:cxn ang="0">
                <a:pos x="44" y="128"/>
              </a:cxn>
              <a:cxn ang="0">
                <a:pos x="104" y="140"/>
              </a:cxn>
              <a:cxn ang="0">
                <a:pos x="92" y="200"/>
              </a:cxn>
              <a:cxn ang="0">
                <a:pos x="44" y="104"/>
              </a:cxn>
              <a:cxn ang="0">
                <a:pos x="44" y="80"/>
              </a:cxn>
              <a:cxn ang="0">
                <a:pos x="3" y="20"/>
              </a:cxn>
              <a:cxn ang="0">
                <a:pos x="0" y="12"/>
              </a:cxn>
              <a:cxn ang="0">
                <a:pos x="20" y="3"/>
              </a:cxn>
              <a:cxn ang="0">
                <a:pos x="80" y="63"/>
              </a:cxn>
              <a:cxn ang="0">
                <a:pos x="92" y="32"/>
              </a:cxn>
              <a:cxn ang="0">
                <a:pos x="104" y="92"/>
              </a:cxn>
            </a:cxnLst>
            <a:rect l="0" t="0" r="r" b="b"/>
            <a:pathLst>
              <a:path w="232" h="232">
                <a:moveTo>
                  <a:pt x="229" y="20"/>
                </a:moveTo>
                <a:cubicBezTo>
                  <a:pt x="169" y="80"/>
                  <a:pt x="169" y="80"/>
                  <a:pt x="169" y="80"/>
                </a:cubicBezTo>
                <a:cubicBezTo>
                  <a:pt x="188" y="80"/>
                  <a:pt x="188" y="80"/>
                  <a:pt x="188" y="80"/>
                </a:cubicBezTo>
                <a:cubicBezTo>
                  <a:pt x="195" y="80"/>
                  <a:pt x="200" y="85"/>
                  <a:pt x="200" y="92"/>
                </a:cubicBezTo>
                <a:cubicBezTo>
                  <a:pt x="200" y="99"/>
                  <a:pt x="195" y="104"/>
                  <a:pt x="188" y="104"/>
                </a:cubicBezTo>
                <a:cubicBezTo>
                  <a:pt x="140" y="104"/>
                  <a:pt x="140" y="104"/>
                  <a:pt x="140" y="104"/>
                </a:cubicBezTo>
                <a:cubicBezTo>
                  <a:pt x="133" y="104"/>
                  <a:pt x="128" y="99"/>
                  <a:pt x="128" y="92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8" y="37"/>
                  <a:pt x="133" y="32"/>
                  <a:pt x="140" y="32"/>
                </a:cubicBezTo>
                <a:cubicBezTo>
                  <a:pt x="147" y="32"/>
                  <a:pt x="152" y="37"/>
                  <a:pt x="152" y="44"/>
                </a:cubicBezTo>
                <a:cubicBezTo>
                  <a:pt x="152" y="63"/>
                  <a:pt x="152" y="63"/>
                  <a:pt x="152" y="63"/>
                </a:cubicBezTo>
                <a:cubicBezTo>
                  <a:pt x="212" y="3"/>
                  <a:pt x="212" y="3"/>
                  <a:pt x="212" y="3"/>
                </a:cubicBezTo>
                <a:cubicBezTo>
                  <a:pt x="212" y="3"/>
                  <a:pt x="212" y="3"/>
                  <a:pt x="212" y="3"/>
                </a:cubicBezTo>
                <a:cubicBezTo>
                  <a:pt x="214" y="1"/>
                  <a:pt x="217" y="0"/>
                  <a:pt x="220" y="0"/>
                </a:cubicBezTo>
                <a:cubicBezTo>
                  <a:pt x="227" y="0"/>
                  <a:pt x="232" y="5"/>
                  <a:pt x="232" y="12"/>
                </a:cubicBezTo>
                <a:cubicBezTo>
                  <a:pt x="232" y="15"/>
                  <a:pt x="231" y="18"/>
                  <a:pt x="229" y="20"/>
                </a:cubicBezTo>
                <a:close/>
                <a:moveTo>
                  <a:pt x="140" y="128"/>
                </a:moveTo>
                <a:cubicBezTo>
                  <a:pt x="188" y="128"/>
                  <a:pt x="188" y="128"/>
                  <a:pt x="188" y="128"/>
                </a:cubicBezTo>
                <a:cubicBezTo>
                  <a:pt x="195" y="128"/>
                  <a:pt x="200" y="133"/>
                  <a:pt x="200" y="140"/>
                </a:cubicBezTo>
                <a:cubicBezTo>
                  <a:pt x="200" y="147"/>
                  <a:pt x="195" y="152"/>
                  <a:pt x="188" y="152"/>
                </a:cubicBezTo>
                <a:cubicBezTo>
                  <a:pt x="169" y="152"/>
                  <a:pt x="169" y="152"/>
                  <a:pt x="169" y="152"/>
                </a:cubicBezTo>
                <a:cubicBezTo>
                  <a:pt x="229" y="212"/>
                  <a:pt x="229" y="212"/>
                  <a:pt x="229" y="212"/>
                </a:cubicBezTo>
                <a:cubicBezTo>
                  <a:pt x="229" y="212"/>
                  <a:pt x="229" y="212"/>
                  <a:pt x="229" y="212"/>
                </a:cubicBezTo>
                <a:cubicBezTo>
                  <a:pt x="231" y="214"/>
                  <a:pt x="232" y="217"/>
                  <a:pt x="232" y="220"/>
                </a:cubicBezTo>
                <a:cubicBezTo>
                  <a:pt x="232" y="227"/>
                  <a:pt x="227" y="232"/>
                  <a:pt x="220" y="232"/>
                </a:cubicBezTo>
                <a:cubicBezTo>
                  <a:pt x="217" y="232"/>
                  <a:pt x="214" y="231"/>
                  <a:pt x="212" y="229"/>
                </a:cubicBezTo>
                <a:cubicBezTo>
                  <a:pt x="212" y="229"/>
                  <a:pt x="212" y="229"/>
                  <a:pt x="212" y="229"/>
                </a:cubicBezTo>
                <a:cubicBezTo>
                  <a:pt x="152" y="169"/>
                  <a:pt x="152" y="169"/>
                  <a:pt x="152" y="169"/>
                </a:cubicBezTo>
                <a:cubicBezTo>
                  <a:pt x="152" y="188"/>
                  <a:pt x="152" y="188"/>
                  <a:pt x="152" y="188"/>
                </a:cubicBezTo>
                <a:cubicBezTo>
                  <a:pt x="152" y="195"/>
                  <a:pt x="147" y="200"/>
                  <a:pt x="140" y="200"/>
                </a:cubicBezTo>
                <a:cubicBezTo>
                  <a:pt x="133" y="200"/>
                  <a:pt x="128" y="195"/>
                  <a:pt x="128" y="188"/>
                </a:cubicBezTo>
                <a:cubicBezTo>
                  <a:pt x="128" y="140"/>
                  <a:pt x="128" y="140"/>
                  <a:pt x="128" y="140"/>
                </a:cubicBezTo>
                <a:cubicBezTo>
                  <a:pt x="128" y="133"/>
                  <a:pt x="133" y="128"/>
                  <a:pt x="140" y="128"/>
                </a:cubicBezTo>
                <a:moveTo>
                  <a:pt x="92" y="200"/>
                </a:moveTo>
                <a:cubicBezTo>
                  <a:pt x="85" y="200"/>
                  <a:pt x="80" y="195"/>
                  <a:pt x="80" y="188"/>
                </a:cubicBezTo>
                <a:cubicBezTo>
                  <a:pt x="80" y="169"/>
                  <a:pt x="80" y="169"/>
                  <a:pt x="80" y="169"/>
                </a:cubicBezTo>
                <a:cubicBezTo>
                  <a:pt x="20" y="229"/>
                  <a:pt x="20" y="229"/>
                  <a:pt x="20" y="229"/>
                </a:cubicBezTo>
                <a:cubicBezTo>
                  <a:pt x="20" y="229"/>
                  <a:pt x="20" y="229"/>
                  <a:pt x="20" y="229"/>
                </a:cubicBezTo>
                <a:cubicBezTo>
                  <a:pt x="18" y="231"/>
                  <a:pt x="15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217"/>
                  <a:pt x="1" y="214"/>
                  <a:pt x="3" y="212"/>
                </a:cubicBezTo>
                <a:cubicBezTo>
                  <a:pt x="3" y="212"/>
                  <a:pt x="3" y="212"/>
                  <a:pt x="3" y="212"/>
                </a:cubicBezTo>
                <a:cubicBezTo>
                  <a:pt x="63" y="152"/>
                  <a:pt x="63" y="152"/>
                  <a:pt x="63" y="152"/>
                </a:cubicBezTo>
                <a:cubicBezTo>
                  <a:pt x="44" y="152"/>
                  <a:pt x="44" y="152"/>
                  <a:pt x="44" y="152"/>
                </a:cubicBezTo>
                <a:cubicBezTo>
                  <a:pt x="37" y="152"/>
                  <a:pt x="32" y="147"/>
                  <a:pt x="32" y="140"/>
                </a:cubicBezTo>
                <a:cubicBezTo>
                  <a:pt x="32" y="133"/>
                  <a:pt x="37" y="128"/>
                  <a:pt x="44" y="128"/>
                </a:cubicBezTo>
                <a:cubicBezTo>
                  <a:pt x="92" y="128"/>
                  <a:pt x="92" y="128"/>
                  <a:pt x="92" y="128"/>
                </a:cubicBezTo>
                <a:cubicBezTo>
                  <a:pt x="99" y="128"/>
                  <a:pt x="104" y="133"/>
                  <a:pt x="104" y="140"/>
                </a:cubicBezTo>
                <a:cubicBezTo>
                  <a:pt x="104" y="188"/>
                  <a:pt x="104" y="188"/>
                  <a:pt x="104" y="188"/>
                </a:cubicBezTo>
                <a:cubicBezTo>
                  <a:pt x="104" y="195"/>
                  <a:pt x="99" y="200"/>
                  <a:pt x="92" y="200"/>
                </a:cubicBezTo>
                <a:moveTo>
                  <a:pt x="92" y="104"/>
                </a:moveTo>
                <a:cubicBezTo>
                  <a:pt x="44" y="104"/>
                  <a:pt x="44" y="104"/>
                  <a:pt x="44" y="104"/>
                </a:cubicBezTo>
                <a:cubicBezTo>
                  <a:pt x="37" y="104"/>
                  <a:pt x="32" y="99"/>
                  <a:pt x="32" y="92"/>
                </a:cubicBezTo>
                <a:cubicBezTo>
                  <a:pt x="32" y="85"/>
                  <a:pt x="37" y="80"/>
                  <a:pt x="44" y="80"/>
                </a:cubicBezTo>
                <a:cubicBezTo>
                  <a:pt x="63" y="80"/>
                  <a:pt x="63" y="80"/>
                  <a:pt x="63" y="80"/>
                </a:cubicBezTo>
                <a:cubicBezTo>
                  <a:pt x="3" y="20"/>
                  <a:pt x="3" y="20"/>
                  <a:pt x="3" y="20"/>
                </a:cubicBezTo>
                <a:cubicBezTo>
                  <a:pt x="3" y="20"/>
                  <a:pt x="3" y="20"/>
                  <a:pt x="3" y="20"/>
                </a:cubicBezTo>
                <a:cubicBezTo>
                  <a:pt x="1" y="18"/>
                  <a:pt x="0" y="15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5" y="0"/>
                  <a:pt x="18" y="1"/>
                  <a:pt x="20" y="3"/>
                </a:cubicBezTo>
                <a:cubicBezTo>
                  <a:pt x="20" y="3"/>
                  <a:pt x="20" y="3"/>
                  <a:pt x="20" y="3"/>
                </a:cubicBezTo>
                <a:cubicBezTo>
                  <a:pt x="80" y="63"/>
                  <a:pt x="80" y="63"/>
                  <a:pt x="80" y="63"/>
                </a:cubicBezTo>
                <a:cubicBezTo>
                  <a:pt x="80" y="44"/>
                  <a:pt x="80" y="44"/>
                  <a:pt x="80" y="44"/>
                </a:cubicBezTo>
                <a:cubicBezTo>
                  <a:pt x="80" y="37"/>
                  <a:pt x="85" y="32"/>
                  <a:pt x="92" y="32"/>
                </a:cubicBezTo>
                <a:cubicBezTo>
                  <a:pt x="99" y="32"/>
                  <a:pt x="104" y="37"/>
                  <a:pt x="104" y="44"/>
                </a:cubicBezTo>
                <a:cubicBezTo>
                  <a:pt x="104" y="92"/>
                  <a:pt x="104" y="92"/>
                  <a:pt x="104" y="92"/>
                </a:cubicBezTo>
                <a:cubicBezTo>
                  <a:pt x="104" y="99"/>
                  <a:pt x="99" y="104"/>
                  <a:pt x="92" y="104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6" name="Freeform 35">
            <a:extLst>
              <a:ext uri="{FF2B5EF4-FFF2-40B4-BE49-F238E27FC236}">
                <a16:creationId xmlns:a16="http://schemas.microsoft.com/office/drawing/2014/main" id="{240AE64B-D627-2D85-0504-E35106A009AF}"/>
              </a:ext>
            </a:extLst>
          </p:cNvPr>
          <p:cNvSpPr>
            <a:spLocks noEditPoints="1"/>
          </p:cNvSpPr>
          <p:nvPr/>
        </p:nvSpPr>
        <p:spPr bwMode="auto">
          <a:xfrm>
            <a:off x="5773017" y="4264129"/>
            <a:ext cx="376235" cy="377822"/>
          </a:xfrm>
          <a:custGeom>
            <a:avLst/>
            <a:gdLst/>
            <a:ahLst/>
            <a:cxnLst>
              <a:cxn ang="0">
                <a:pos x="172" y="232"/>
              </a:cxn>
              <a:cxn ang="0">
                <a:pos x="172" y="208"/>
              </a:cxn>
              <a:cxn ang="0">
                <a:pos x="131" y="148"/>
              </a:cxn>
              <a:cxn ang="0">
                <a:pos x="128" y="140"/>
              </a:cxn>
              <a:cxn ang="0">
                <a:pos x="148" y="131"/>
              </a:cxn>
              <a:cxn ang="0">
                <a:pos x="208" y="191"/>
              </a:cxn>
              <a:cxn ang="0">
                <a:pos x="220" y="160"/>
              </a:cxn>
              <a:cxn ang="0">
                <a:pos x="232" y="220"/>
              </a:cxn>
              <a:cxn ang="0">
                <a:pos x="220" y="72"/>
              </a:cxn>
              <a:cxn ang="0">
                <a:pos x="208" y="41"/>
              </a:cxn>
              <a:cxn ang="0">
                <a:pos x="148" y="101"/>
              </a:cxn>
              <a:cxn ang="0">
                <a:pos x="128" y="92"/>
              </a:cxn>
              <a:cxn ang="0">
                <a:pos x="131" y="84"/>
              </a:cxn>
              <a:cxn ang="0">
                <a:pos x="172" y="24"/>
              </a:cxn>
              <a:cxn ang="0">
                <a:pos x="172" y="0"/>
              </a:cxn>
              <a:cxn ang="0">
                <a:pos x="232" y="12"/>
              </a:cxn>
              <a:cxn ang="0">
                <a:pos x="220" y="72"/>
              </a:cxn>
              <a:cxn ang="0">
                <a:pos x="41" y="208"/>
              </a:cxn>
              <a:cxn ang="0">
                <a:pos x="72" y="220"/>
              </a:cxn>
              <a:cxn ang="0">
                <a:pos x="12" y="232"/>
              </a:cxn>
              <a:cxn ang="0">
                <a:pos x="0" y="172"/>
              </a:cxn>
              <a:cxn ang="0">
                <a:pos x="24" y="172"/>
              </a:cxn>
              <a:cxn ang="0">
                <a:pos x="84" y="131"/>
              </a:cxn>
              <a:cxn ang="0">
                <a:pos x="92" y="128"/>
              </a:cxn>
              <a:cxn ang="0">
                <a:pos x="101" y="148"/>
              </a:cxn>
              <a:cxn ang="0">
                <a:pos x="84" y="101"/>
              </a:cxn>
              <a:cxn ang="0">
                <a:pos x="24" y="41"/>
              </a:cxn>
              <a:cxn ang="0">
                <a:pos x="12" y="72"/>
              </a:cxn>
              <a:cxn ang="0">
                <a:pos x="0" y="12"/>
              </a:cxn>
              <a:cxn ang="0">
                <a:pos x="60" y="0"/>
              </a:cxn>
              <a:cxn ang="0">
                <a:pos x="60" y="24"/>
              </a:cxn>
              <a:cxn ang="0">
                <a:pos x="101" y="84"/>
              </a:cxn>
              <a:cxn ang="0">
                <a:pos x="104" y="92"/>
              </a:cxn>
            </a:cxnLst>
            <a:rect l="0" t="0" r="r" b="b"/>
            <a:pathLst>
              <a:path w="232" h="232">
                <a:moveTo>
                  <a:pt x="220" y="232"/>
                </a:moveTo>
                <a:cubicBezTo>
                  <a:pt x="172" y="232"/>
                  <a:pt x="172" y="232"/>
                  <a:pt x="172" y="232"/>
                </a:cubicBezTo>
                <a:cubicBezTo>
                  <a:pt x="165" y="232"/>
                  <a:pt x="160" y="227"/>
                  <a:pt x="160" y="220"/>
                </a:cubicBezTo>
                <a:cubicBezTo>
                  <a:pt x="160" y="213"/>
                  <a:pt x="165" y="208"/>
                  <a:pt x="172" y="208"/>
                </a:cubicBezTo>
                <a:cubicBezTo>
                  <a:pt x="191" y="208"/>
                  <a:pt x="191" y="208"/>
                  <a:pt x="191" y="208"/>
                </a:cubicBezTo>
                <a:cubicBezTo>
                  <a:pt x="131" y="148"/>
                  <a:pt x="131" y="148"/>
                  <a:pt x="131" y="148"/>
                </a:cubicBezTo>
                <a:cubicBezTo>
                  <a:pt x="131" y="148"/>
                  <a:pt x="131" y="148"/>
                  <a:pt x="131" y="148"/>
                </a:cubicBezTo>
                <a:cubicBezTo>
                  <a:pt x="129" y="146"/>
                  <a:pt x="128" y="143"/>
                  <a:pt x="128" y="140"/>
                </a:cubicBezTo>
                <a:cubicBezTo>
                  <a:pt x="128" y="133"/>
                  <a:pt x="133" y="128"/>
                  <a:pt x="140" y="128"/>
                </a:cubicBezTo>
                <a:cubicBezTo>
                  <a:pt x="143" y="128"/>
                  <a:pt x="146" y="129"/>
                  <a:pt x="148" y="131"/>
                </a:cubicBezTo>
                <a:cubicBezTo>
                  <a:pt x="148" y="131"/>
                  <a:pt x="148" y="131"/>
                  <a:pt x="148" y="131"/>
                </a:cubicBezTo>
                <a:cubicBezTo>
                  <a:pt x="208" y="191"/>
                  <a:pt x="208" y="191"/>
                  <a:pt x="208" y="191"/>
                </a:cubicBezTo>
                <a:cubicBezTo>
                  <a:pt x="208" y="172"/>
                  <a:pt x="208" y="172"/>
                  <a:pt x="208" y="172"/>
                </a:cubicBezTo>
                <a:cubicBezTo>
                  <a:pt x="208" y="165"/>
                  <a:pt x="213" y="160"/>
                  <a:pt x="220" y="160"/>
                </a:cubicBezTo>
                <a:cubicBezTo>
                  <a:pt x="227" y="160"/>
                  <a:pt x="232" y="165"/>
                  <a:pt x="232" y="172"/>
                </a:cubicBezTo>
                <a:cubicBezTo>
                  <a:pt x="232" y="220"/>
                  <a:pt x="232" y="220"/>
                  <a:pt x="232" y="220"/>
                </a:cubicBezTo>
                <a:cubicBezTo>
                  <a:pt x="232" y="227"/>
                  <a:pt x="227" y="232"/>
                  <a:pt x="220" y="232"/>
                </a:cubicBezTo>
                <a:moveTo>
                  <a:pt x="220" y="72"/>
                </a:moveTo>
                <a:cubicBezTo>
                  <a:pt x="213" y="72"/>
                  <a:pt x="208" y="67"/>
                  <a:pt x="208" y="60"/>
                </a:cubicBezTo>
                <a:cubicBezTo>
                  <a:pt x="208" y="41"/>
                  <a:pt x="208" y="41"/>
                  <a:pt x="208" y="41"/>
                </a:cubicBezTo>
                <a:cubicBezTo>
                  <a:pt x="148" y="101"/>
                  <a:pt x="148" y="101"/>
                  <a:pt x="148" y="101"/>
                </a:cubicBezTo>
                <a:cubicBezTo>
                  <a:pt x="148" y="101"/>
                  <a:pt x="148" y="101"/>
                  <a:pt x="148" y="101"/>
                </a:cubicBezTo>
                <a:cubicBezTo>
                  <a:pt x="146" y="103"/>
                  <a:pt x="143" y="104"/>
                  <a:pt x="140" y="104"/>
                </a:cubicBezTo>
                <a:cubicBezTo>
                  <a:pt x="133" y="104"/>
                  <a:pt x="128" y="99"/>
                  <a:pt x="128" y="92"/>
                </a:cubicBezTo>
                <a:cubicBezTo>
                  <a:pt x="128" y="89"/>
                  <a:pt x="129" y="86"/>
                  <a:pt x="131" y="84"/>
                </a:cubicBezTo>
                <a:cubicBezTo>
                  <a:pt x="131" y="84"/>
                  <a:pt x="131" y="84"/>
                  <a:pt x="131" y="84"/>
                </a:cubicBezTo>
                <a:cubicBezTo>
                  <a:pt x="191" y="24"/>
                  <a:pt x="191" y="24"/>
                  <a:pt x="191" y="24"/>
                </a:cubicBezTo>
                <a:cubicBezTo>
                  <a:pt x="172" y="24"/>
                  <a:pt x="172" y="24"/>
                  <a:pt x="172" y="24"/>
                </a:cubicBezTo>
                <a:cubicBezTo>
                  <a:pt x="165" y="24"/>
                  <a:pt x="160" y="19"/>
                  <a:pt x="160" y="12"/>
                </a:cubicBezTo>
                <a:cubicBezTo>
                  <a:pt x="160" y="5"/>
                  <a:pt x="165" y="0"/>
                  <a:pt x="172" y="0"/>
                </a:cubicBezTo>
                <a:cubicBezTo>
                  <a:pt x="220" y="0"/>
                  <a:pt x="220" y="0"/>
                  <a:pt x="220" y="0"/>
                </a:cubicBezTo>
                <a:cubicBezTo>
                  <a:pt x="227" y="0"/>
                  <a:pt x="232" y="5"/>
                  <a:pt x="232" y="12"/>
                </a:cubicBezTo>
                <a:cubicBezTo>
                  <a:pt x="232" y="60"/>
                  <a:pt x="232" y="60"/>
                  <a:pt x="232" y="60"/>
                </a:cubicBezTo>
                <a:cubicBezTo>
                  <a:pt x="232" y="67"/>
                  <a:pt x="227" y="72"/>
                  <a:pt x="220" y="72"/>
                </a:cubicBezTo>
                <a:moveTo>
                  <a:pt x="101" y="148"/>
                </a:moveTo>
                <a:cubicBezTo>
                  <a:pt x="41" y="208"/>
                  <a:pt x="41" y="208"/>
                  <a:pt x="41" y="208"/>
                </a:cubicBezTo>
                <a:cubicBezTo>
                  <a:pt x="60" y="208"/>
                  <a:pt x="60" y="208"/>
                  <a:pt x="60" y="208"/>
                </a:cubicBezTo>
                <a:cubicBezTo>
                  <a:pt x="67" y="208"/>
                  <a:pt x="72" y="213"/>
                  <a:pt x="72" y="220"/>
                </a:cubicBezTo>
                <a:cubicBezTo>
                  <a:pt x="72" y="227"/>
                  <a:pt x="67" y="232"/>
                  <a:pt x="60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72"/>
                  <a:pt x="0" y="172"/>
                  <a:pt x="0" y="172"/>
                </a:cubicBezTo>
                <a:cubicBezTo>
                  <a:pt x="0" y="165"/>
                  <a:pt x="5" y="160"/>
                  <a:pt x="12" y="160"/>
                </a:cubicBezTo>
                <a:cubicBezTo>
                  <a:pt x="19" y="160"/>
                  <a:pt x="24" y="165"/>
                  <a:pt x="24" y="172"/>
                </a:cubicBezTo>
                <a:cubicBezTo>
                  <a:pt x="24" y="191"/>
                  <a:pt x="24" y="191"/>
                  <a:pt x="24" y="191"/>
                </a:cubicBezTo>
                <a:cubicBezTo>
                  <a:pt x="84" y="131"/>
                  <a:pt x="84" y="131"/>
                  <a:pt x="84" y="131"/>
                </a:cubicBezTo>
                <a:cubicBezTo>
                  <a:pt x="84" y="131"/>
                  <a:pt x="84" y="131"/>
                  <a:pt x="84" y="131"/>
                </a:cubicBezTo>
                <a:cubicBezTo>
                  <a:pt x="86" y="129"/>
                  <a:pt x="89" y="128"/>
                  <a:pt x="92" y="128"/>
                </a:cubicBezTo>
                <a:cubicBezTo>
                  <a:pt x="99" y="128"/>
                  <a:pt x="104" y="133"/>
                  <a:pt x="104" y="140"/>
                </a:cubicBezTo>
                <a:cubicBezTo>
                  <a:pt x="104" y="143"/>
                  <a:pt x="103" y="146"/>
                  <a:pt x="101" y="148"/>
                </a:cubicBezTo>
                <a:close/>
                <a:moveTo>
                  <a:pt x="92" y="104"/>
                </a:moveTo>
                <a:cubicBezTo>
                  <a:pt x="89" y="104"/>
                  <a:pt x="86" y="103"/>
                  <a:pt x="84" y="101"/>
                </a:cubicBezTo>
                <a:cubicBezTo>
                  <a:pt x="84" y="101"/>
                  <a:pt x="84" y="101"/>
                  <a:pt x="84" y="101"/>
                </a:cubicBezTo>
                <a:cubicBezTo>
                  <a:pt x="24" y="41"/>
                  <a:pt x="24" y="41"/>
                  <a:pt x="24" y="41"/>
                </a:cubicBezTo>
                <a:cubicBezTo>
                  <a:pt x="24" y="60"/>
                  <a:pt x="24" y="60"/>
                  <a:pt x="24" y="60"/>
                </a:cubicBezTo>
                <a:cubicBezTo>
                  <a:pt x="24" y="67"/>
                  <a:pt x="19" y="72"/>
                  <a:pt x="12" y="72"/>
                </a:cubicBezTo>
                <a:cubicBezTo>
                  <a:pt x="5" y="72"/>
                  <a:pt x="0" y="67"/>
                  <a:pt x="0" y="6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7" y="0"/>
                  <a:pt x="72" y="5"/>
                  <a:pt x="72" y="12"/>
                </a:cubicBezTo>
                <a:cubicBezTo>
                  <a:pt x="72" y="19"/>
                  <a:pt x="67" y="24"/>
                  <a:pt x="60" y="24"/>
                </a:cubicBezTo>
                <a:cubicBezTo>
                  <a:pt x="41" y="24"/>
                  <a:pt x="41" y="24"/>
                  <a:pt x="41" y="24"/>
                </a:cubicBezTo>
                <a:cubicBezTo>
                  <a:pt x="101" y="84"/>
                  <a:pt x="101" y="84"/>
                  <a:pt x="101" y="84"/>
                </a:cubicBezTo>
                <a:cubicBezTo>
                  <a:pt x="101" y="84"/>
                  <a:pt x="101" y="84"/>
                  <a:pt x="101" y="84"/>
                </a:cubicBezTo>
                <a:cubicBezTo>
                  <a:pt x="103" y="86"/>
                  <a:pt x="104" y="89"/>
                  <a:pt x="104" y="92"/>
                </a:cubicBezTo>
                <a:cubicBezTo>
                  <a:pt x="104" y="99"/>
                  <a:pt x="99" y="104"/>
                  <a:pt x="92" y="104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7" name="Freeform 36">
            <a:extLst>
              <a:ext uri="{FF2B5EF4-FFF2-40B4-BE49-F238E27FC236}">
                <a16:creationId xmlns:a16="http://schemas.microsoft.com/office/drawing/2014/main" id="{4124767D-E744-16FD-EE42-A112373EEBBA}"/>
              </a:ext>
            </a:extLst>
          </p:cNvPr>
          <p:cNvSpPr>
            <a:spLocks/>
          </p:cNvSpPr>
          <p:nvPr/>
        </p:nvSpPr>
        <p:spPr bwMode="auto">
          <a:xfrm>
            <a:off x="5025312" y="4243492"/>
            <a:ext cx="415921" cy="417509"/>
          </a:xfrm>
          <a:custGeom>
            <a:avLst/>
            <a:gdLst/>
            <a:ahLst/>
            <a:cxnLst>
              <a:cxn ang="0">
                <a:pos x="256" y="128"/>
              </a:cxn>
              <a:cxn ang="0">
                <a:pos x="252" y="137"/>
              </a:cxn>
              <a:cxn ang="0">
                <a:pos x="212" y="173"/>
              </a:cxn>
              <a:cxn ang="0">
                <a:pos x="204" y="176"/>
              </a:cxn>
              <a:cxn ang="0">
                <a:pos x="192" y="164"/>
              </a:cxn>
              <a:cxn ang="0">
                <a:pos x="196" y="155"/>
              </a:cxn>
              <a:cxn ang="0">
                <a:pos x="213" y="140"/>
              </a:cxn>
              <a:cxn ang="0">
                <a:pos x="140" y="140"/>
              </a:cxn>
              <a:cxn ang="0">
                <a:pos x="140" y="213"/>
              </a:cxn>
              <a:cxn ang="0">
                <a:pos x="155" y="196"/>
              </a:cxn>
              <a:cxn ang="0">
                <a:pos x="164" y="192"/>
              </a:cxn>
              <a:cxn ang="0">
                <a:pos x="176" y="204"/>
              </a:cxn>
              <a:cxn ang="0">
                <a:pos x="173" y="212"/>
              </a:cxn>
              <a:cxn ang="0">
                <a:pos x="137" y="252"/>
              </a:cxn>
              <a:cxn ang="0">
                <a:pos x="128" y="256"/>
              </a:cxn>
              <a:cxn ang="0">
                <a:pos x="119" y="252"/>
              </a:cxn>
              <a:cxn ang="0">
                <a:pos x="83" y="212"/>
              </a:cxn>
              <a:cxn ang="0">
                <a:pos x="80" y="204"/>
              </a:cxn>
              <a:cxn ang="0">
                <a:pos x="92" y="192"/>
              </a:cxn>
              <a:cxn ang="0">
                <a:pos x="101" y="196"/>
              </a:cxn>
              <a:cxn ang="0">
                <a:pos x="116" y="213"/>
              </a:cxn>
              <a:cxn ang="0">
                <a:pos x="116" y="140"/>
              </a:cxn>
              <a:cxn ang="0">
                <a:pos x="43" y="140"/>
              </a:cxn>
              <a:cxn ang="0">
                <a:pos x="60" y="155"/>
              </a:cxn>
              <a:cxn ang="0">
                <a:pos x="64" y="164"/>
              </a:cxn>
              <a:cxn ang="0">
                <a:pos x="52" y="176"/>
              </a:cxn>
              <a:cxn ang="0">
                <a:pos x="44" y="173"/>
              </a:cxn>
              <a:cxn ang="0">
                <a:pos x="4" y="137"/>
              </a:cxn>
              <a:cxn ang="0">
                <a:pos x="0" y="128"/>
              </a:cxn>
              <a:cxn ang="0">
                <a:pos x="4" y="119"/>
              </a:cxn>
              <a:cxn ang="0">
                <a:pos x="44" y="83"/>
              </a:cxn>
              <a:cxn ang="0">
                <a:pos x="52" y="80"/>
              </a:cxn>
              <a:cxn ang="0">
                <a:pos x="64" y="92"/>
              </a:cxn>
              <a:cxn ang="0">
                <a:pos x="60" y="101"/>
              </a:cxn>
              <a:cxn ang="0">
                <a:pos x="43" y="116"/>
              </a:cxn>
              <a:cxn ang="0">
                <a:pos x="116" y="116"/>
              </a:cxn>
              <a:cxn ang="0">
                <a:pos x="116" y="43"/>
              </a:cxn>
              <a:cxn ang="0">
                <a:pos x="101" y="60"/>
              </a:cxn>
              <a:cxn ang="0">
                <a:pos x="92" y="64"/>
              </a:cxn>
              <a:cxn ang="0">
                <a:pos x="80" y="52"/>
              </a:cxn>
              <a:cxn ang="0">
                <a:pos x="83" y="44"/>
              </a:cxn>
              <a:cxn ang="0">
                <a:pos x="119" y="4"/>
              </a:cxn>
              <a:cxn ang="0">
                <a:pos x="128" y="0"/>
              </a:cxn>
              <a:cxn ang="0">
                <a:pos x="137" y="4"/>
              </a:cxn>
              <a:cxn ang="0">
                <a:pos x="173" y="44"/>
              </a:cxn>
              <a:cxn ang="0">
                <a:pos x="176" y="52"/>
              </a:cxn>
              <a:cxn ang="0">
                <a:pos x="164" y="64"/>
              </a:cxn>
              <a:cxn ang="0">
                <a:pos x="155" y="60"/>
              </a:cxn>
              <a:cxn ang="0">
                <a:pos x="140" y="43"/>
              </a:cxn>
              <a:cxn ang="0">
                <a:pos x="140" y="116"/>
              </a:cxn>
              <a:cxn ang="0">
                <a:pos x="213" y="116"/>
              </a:cxn>
              <a:cxn ang="0">
                <a:pos x="196" y="101"/>
              </a:cxn>
              <a:cxn ang="0">
                <a:pos x="192" y="92"/>
              </a:cxn>
              <a:cxn ang="0">
                <a:pos x="204" y="80"/>
              </a:cxn>
              <a:cxn ang="0">
                <a:pos x="212" y="83"/>
              </a:cxn>
              <a:cxn ang="0">
                <a:pos x="252" y="119"/>
              </a:cxn>
              <a:cxn ang="0">
                <a:pos x="256" y="128"/>
              </a:cxn>
            </a:cxnLst>
            <a:rect l="0" t="0" r="r" b="b"/>
            <a:pathLst>
              <a:path w="256" h="256">
                <a:moveTo>
                  <a:pt x="256" y="128"/>
                </a:moveTo>
                <a:cubicBezTo>
                  <a:pt x="256" y="132"/>
                  <a:pt x="254" y="135"/>
                  <a:pt x="252" y="137"/>
                </a:cubicBezTo>
                <a:cubicBezTo>
                  <a:pt x="212" y="173"/>
                  <a:pt x="212" y="173"/>
                  <a:pt x="212" y="173"/>
                </a:cubicBezTo>
                <a:cubicBezTo>
                  <a:pt x="210" y="175"/>
                  <a:pt x="207" y="176"/>
                  <a:pt x="204" y="176"/>
                </a:cubicBezTo>
                <a:cubicBezTo>
                  <a:pt x="197" y="176"/>
                  <a:pt x="192" y="171"/>
                  <a:pt x="192" y="164"/>
                </a:cubicBezTo>
                <a:cubicBezTo>
                  <a:pt x="192" y="160"/>
                  <a:pt x="194" y="157"/>
                  <a:pt x="196" y="155"/>
                </a:cubicBezTo>
                <a:cubicBezTo>
                  <a:pt x="213" y="140"/>
                  <a:pt x="213" y="140"/>
                  <a:pt x="213" y="140"/>
                </a:cubicBezTo>
                <a:cubicBezTo>
                  <a:pt x="140" y="140"/>
                  <a:pt x="140" y="140"/>
                  <a:pt x="140" y="140"/>
                </a:cubicBezTo>
                <a:cubicBezTo>
                  <a:pt x="140" y="213"/>
                  <a:pt x="140" y="213"/>
                  <a:pt x="140" y="213"/>
                </a:cubicBezTo>
                <a:cubicBezTo>
                  <a:pt x="155" y="196"/>
                  <a:pt x="155" y="196"/>
                  <a:pt x="155" y="196"/>
                </a:cubicBezTo>
                <a:cubicBezTo>
                  <a:pt x="157" y="194"/>
                  <a:pt x="160" y="192"/>
                  <a:pt x="164" y="192"/>
                </a:cubicBezTo>
                <a:cubicBezTo>
                  <a:pt x="171" y="192"/>
                  <a:pt x="176" y="197"/>
                  <a:pt x="176" y="204"/>
                </a:cubicBezTo>
                <a:cubicBezTo>
                  <a:pt x="176" y="207"/>
                  <a:pt x="175" y="210"/>
                  <a:pt x="173" y="212"/>
                </a:cubicBezTo>
                <a:cubicBezTo>
                  <a:pt x="137" y="252"/>
                  <a:pt x="137" y="252"/>
                  <a:pt x="137" y="252"/>
                </a:cubicBezTo>
                <a:cubicBezTo>
                  <a:pt x="135" y="254"/>
                  <a:pt x="132" y="256"/>
                  <a:pt x="128" y="256"/>
                </a:cubicBezTo>
                <a:cubicBezTo>
                  <a:pt x="124" y="256"/>
                  <a:pt x="121" y="254"/>
                  <a:pt x="119" y="252"/>
                </a:cubicBezTo>
                <a:cubicBezTo>
                  <a:pt x="83" y="212"/>
                  <a:pt x="83" y="212"/>
                  <a:pt x="83" y="212"/>
                </a:cubicBezTo>
                <a:cubicBezTo>
                  <a:pt x="81" y="210"/>
                  <a:pt x="80" y="207"/>
                  <a:pt x="80" y="204"/>
                </a:cubicBezTo>
                <a:cubicBezTo>
                  <a:pt x="80" y="197"/>
                  <a:pt x="85" y="192"/>
                  <a:pt x="92" y="192"/>
                </a:cubicBezTo>
                <a:cubicBezTo>
                  <a:pt x="96" y="192"/>
                  <a:pt x="99" y="194"/>
                  <a:pt x="101" y="196"/>
                </a:cubicBezTo>
                <a:cubicBezTo>
                  <a:pt x="116" y="213"/>
                  <a:pt x="116" y="213"/>
                  <a:pt x="116" y="213"/>
                </a:cubicBezTo>
                <a:cubicBezTo>
                  <a:pt x="116" y="140"/>
                  <a:pt x="116" y="140"/>
                  <a:pt x="116" y="140"/>
                </a:cubicBezTo>
                <a:cubicBezTo>
                  <a:pt x="43" y="140"/>
                  <a:pt x="43" y="140"/>
                  <a:pt x="43" y="140"/>
                </a:cubicBezTo>
                <a:cubicBezTo>
                  <a:pt x="60" y="155"/>
                  <a:pt x="60" y="155"/>
                  <a:pt x="60" y="155"/>
                </a:cubicBezTo>
                <a:cubicBezTo>
                  <a:pt x="62" y="157"/>
                  <a:pt x="64" y="160"/>
                  <a:pt x="64" y="164"/>
                </a:cubicBezTo>
                <a:cubicBezTo>
                  <a:pt x="64" y="171"/>
                  <a:pt x="59" y="176"/>
                  <a:pt x="52" y="176"/>
                </a:cubicBezTo>
                <a:cubicBezTo>
                  <a:pt x="49" y="176"/>
                  <a:pt x="46" y="175"/>
                  <a:pt x="44" y="173"/>
                </a:cubicBezTo>
                <a:cubicBezTo>
                  <a:pt x="4" y="137"/>
                  <a:pt x="4" y="137"/>
                  <a:pt x="4" y="137"/>
                </a:cubicBezTo>
                <a:cubicBezTo>
                  <a:pt x="2" y="135"/>
                  <a:pt x="0" y="132"/>
                  <a:pt x="0" y="128"/>
                </a:cubicBezTo>
                <a:cubicBezTo>
                  <a:pt x="0" y="124"/>
                  <a:pt x="2" y="121"/>
                  <a:pt x="4" y="119"/>
                </a:cubicBezTo>
                <a:cubicBezTo>
                  <a:pt x="44" y="83"/>
                  <a:pt x="44" y="83"/>
                  <a:pt x="44" y="83"/>
                </a:cubicBezTo>
                <a:cubicBezTo>
                  <a:pt x="46" y="81"/>
                  <a:pt x="49" y="80"/>
                  <a:pt x="52" y="80"/>
                </a:cubicBezTo>
                <a:cubicBezTo>
                  <a:pt x="59" y="80"/>
                  <a:pt x="64" y="85"/>
                  <a:pt x="64" y="92"/>
                </a:cubicBezTo>
                <a:cubicBezTo>
                  <a:pt x="64" y="96"/>
                  <a:pt x="62" y="99"/>
                  <a:pt x="60" y="101"/>
                </a:cubicBezTo>
                <a:cubicBezTo>
                  <a:pt x="43" y="116"/>
                  <a:pt x="43" y="116"/>
                  <a:pt x="43" y="116"/>
                </a:cubicBezTo>
                <a:cubicBezTo>
                  <a:pt x="116" y="116"/>
                  <a:pt x="116" y="116"/>
                  <a:pt x="116" y="116"/>
                </a:cubicBezTo>
                <a:cubicBezTo>
                  <a:pt x="116" y="43"/>
                  <a:pt x="116" y="43"/>
                  <a:pt x="116" y="43"/>
                </a:cubicBezTo>
                <a:cubicBezTo>
                  <a:pt x="101" y="60"/>
                  <a:pt x="101" y="60"/>
                  <a:pt x="101" y="60"/>
                </a:cubicBezTo>
                <a:cubicBezTo>
                  <a:pt x="99" y="62"/>
                  <a:pt x="96" y="64"/>
                  <a:pt x="92" y="64"/>
                </a:cubicBezTo>
                <a:cubicBezTo>
                  <a:pt x="85" y="64"/>
                  <a:pt x="80" y="59"/>
                  <a:pt x="80" y="52"/>
                </a:cubicBezTo>
                <a:cubicBezTo>
                  <a:pt x="80" y="49"/>
                  <a:pt x="81" y="46"/>
                  <a:pt x="83" y="44"/>
                </a:cubicBezTo>
                <a:cubicBezTo>
                  <a:pt x="119" y="4"/>
                  <a:pt x="119" y="4"/>
                  <a:pt x="119" y="4"/>
                </a:cubicBezTo>
                <a:cubicBezTo>
                  <a:pt x="121" y="2"/>
                  <a:pt x="124" y="0"/>
                  <a:pt x="128" y="0"/>
                </a:cubicBezTo>
                <a:cubicBezTo>
                  <a:pt x="132" y="0"/>
                  <a:pt x="135" y="2"/>
                  <a:pt x="137" y="4"/>
                </a:cubicBezTo>
                <a:cubicBezTo>
                  <a:pt x="173" y="44"/>
                  <a:pt x="173" y="44"/>
                  <a:pt x="173" y="44"/>
                </a:cubicBezTo>
                <a:cubicBezTo>
                  <a:pt x="175" y="46"/>
                  <a:pt x="176" y="49"/>
                  <a:pt x="176" y="52"/>
                </a:cubicBezTo>
                <a:cubicBezTo>
                  <a:pt x="176" y="59"/>
                  <a:pt x="171" y="64"/>
                  <a:pt x="164" y="64"/>
                </a:cubicBezTo>
                <a:cubicBezTo>
                  <a:pt x="160" y="64"/>
                  <a:pt x="157" y="62"/>
                  <a:pt x="155" y="60"/>
                </a:cubicBezTo>
                <a:cubicBezTo>
                  <a:pt x="140" y="43"/>
                  <a:pt x="140" y="43"/>
                  <a:pt x="140" y="43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213" y="116"/>
                  <a:pt x="213" y="116"/>
                  <a:pt x="213" y="116"/>
                </a:cubicBezTo>
                <a:cubicBezTo>
                  <a:pt x="196" y="101"/>
                  <a:pt x="196" y="101"/>
                  <a:pt x="196" y="101"/>
                </a:cubicBezTo>
                <a:cubicBezTo>
                  <a:pt x="194" y="99"/>
                  <a:pt x="192" y="96"/>
                  <a:pt x="192" y="92"/>
                </a:cubicBezTo>
                <a:cubicBezTo>
                  <a:pt x="192" y="85"/>
                  <a:pt x="197" y="80"/>
                  <a:pt x="204" y="80"/>
                </a:cubicBezTo>
                <a:cubicBezTo>
                  <a:pt x="207" y="80"/>
                  <a:pt x="210" y="81"/>
                  <a:pt x="212" y="83"/>
                </a:cubicBezTo>
                <a:cubicBezTo>
                  <a:pt x="252" y="119"/>
                  <a:pt x="252" y="119"/>
                  <a:pt x="252" y="119"/>
                </a:cubicBezTo>
                <a:cubicBezTo>
                  <a:pt x="254" y="121"/>
                  <a:pt x="256" y="124"/>
                  <a:pt x="256" y="128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8" name="Freeform 37">
            <a:extLst>
              <a:ext uri="{FF2B5EF4-FFF2-40B4-BE49-F238E27FC236}">
                <a16:creationId xmlns:a16="http://schemas.microsoft.com/office/drawing/2014/main" id="{CB374CF3-48AB-379C-8EEC-B40F5FA188C2}"/>
              </a:ext>
            </a:extLst>
          </p:cNvPr>
          <p:cNvSpPr>
            <a:spLocks/>
          </p:cNvSpPr>
          <p:nvPr/>
        </p:nvSpPr>
        <p:spPr bwMode="auto">
          <a:xfrm>
            <a:off x="4296657" y="4373666"/>
            <a:ext cx="415921" cy="157162"/>
          </a:xfrm>
          <a:custGeom>
            <a:avLst/>
            <a:gdLst/>
            <a:ahLst/>
            <a:cxnLst>
              <a:cxn ang="0">
                <a:pos x="256" y="48"/>
              </a:cxn>
              <a:cxn ang="0">
                <a:pos x="252" y="57"/>
              </a:cxn>
              <a:cxn ang="0">
                <a:pos x="212" y="93"/>
              </a:cxn>
              <a:cxn ang="0">
                <a:pos x="204" y="96"/>
              </a:cxn>
              <a:cxn ang="0">
                <a:pos x="192" y="84"/>
              </a:cxn>
              <a:cxn ang="0">
                <a:pos x="196" y="75"/>
              </a:cxn>
              <a:cxn ang="0">
                <a:pos x="213" y="60"/>
              </a:cxn>
              <a:cxn ang="0">
                <a:pos x="140" y="60"/>
              </a:cxn>
              <a:cxn ang="0">
                <a:pos x="116" y="60"/>
              </a:cxn>
              <a:cxn ang="0">
                <a:pos x="43" y="60"/>
              </a:cxn>
              <a:cxn ang="0">
                <a:pos x="60" y="75"/>
              </a:cxn>
              <a:cxn ang="0">
                <a:pos x="64" y="84"/>
              </a:cxn>
              <a:cxn ang="0">
                <a:pos x="52" y="96"/>
              </a:cxn>
              <a:cxn ang="0">
                <a:pos x="44" y="93"/>
              </a:cxn>
              <a:cxn ang="0">
                <a:pos x="4" y="57"/>
              </a:cxn>
              <a:cxn ang="0">
                <a:pos x="0" y="48"/>
              </a:cxn>
              <a:cxn ang="0">
                <a:pos x="4" y="39"/>
              </a:cxn>
              <a:cxn ang="0">
                <a:pos x="44" y="3"/>
              </a:cxn>
              <a:cxn ang="0">
                <a:pos x="52" y="0"/>
              </a:cxn>
              <a:cxn ang="0">
                <a:pos x="64" y="12"/>
              </a:cxn>
              <a:cxn ang="0">
                <a:pos x="60" y="21"/>
              </a:cxn>
              <a:cxn ang="0">
                <a:pos x="43" y="36"/>
              </a:cxn>
              <a:cxn ang="0">
                <a:pos x="116" y="36"/>
              </a:cxn>
              <a:cxn ang="0">
                <a:pos x="140" y="36"/>
              </a:cxn>
              <a:cxn ang="0">
                <a:pos x="213" y="36"/>
              </a:cxn>
              <a:cxn ang="0">
                <a:pos x="196" y="21"/>
              </a:cxn>
              <a:cxn ang="0">
                <a:pos x="192" y="12"/>
              </a:cxn>
              <a:cxn ang="0">
                <a:pos x="204" y="0"/>
              </a:cxn>
              <a:cxn ang="0">
                <a:pos x="212" y="3"/>
              </a:cxn>
              <a:cxn ang="0">
                <a:pos x="252" y="39"/>
              </a:cxn>
              <a:cxn ang="0">
                <a:pos x="256" y="48"/>
              </a:cxn>
            </a:cxnLst>
            <a:rect l="0" t="0" r="r" b="b"/>
            <a:pathLst>
              <a:path w="256" h="96">
                <a:moveTo>
                  <a:pt x="256" y="48"/>
                </a:moveTo>
                <a:cubicBezTo>
                  <a:pt x="256" y="52"/>
                  <a:pt x="254" y="55"/>
                  <a:pt x="252" y="57"/>
                </a:cubicBezTo>
                <a:cubicBezTo>
                  <a:pt x="212" y="93"/>
                  <a:pt x="212" y="93"/>
                  <a:pt x="212" y="93"/>
                </a:cubicBezTo>
                <a:cubicBezTo>
                  <a:pt x="210" y="95"/>
                  <a:pt x="207" y="96"/>
                  <a:pt x="204" y="96"/>
                </a:cubicBezTo>
                <a:cubicBezTo>
                  <a:pt x="197" y="96"/>
                  <a:pt x="192" y="91"/>
                  <a:pt x="192" y="84"/>
                </a:cubicBezTo>
                <a:cubicBezTo>
                  <a:pt x="192" y="80"/>
                  <a:pt x="194" y="77"/>
                  <a:pt x="196" y="75"/>
                </a:cubicBezTo>
                <a:cubicBezTo>
                  <a:pt x="213" y="60"/>
                  <a:pt x="213" y="60"/>
                  <a:pt x="213" y="60"/>
                </a:cubicBezTo>
                <a:cubicBezTo>
                  <a:pt x="140" y="60"/>
                  <a:pt x="140" y="60"/>
                  <a:pt x="140" y="60"/>
                </a:cubicBezTo>
                <a:cubicBezTo>
                  <a:pt x="116" y="60"/>
                  <a:pt x="116" y="60"/>
                  <a:pt x="116" y="60"/>
                </a:cubicBezTo>
                <a:cubicBezTo>
                  <a:pt x="43" y="60"/>
                  <a:pt x="43" y="60"/>
                  <a:pt x="43" y="60"/>
                </a:cubicBezTo>
                <a:cubicBezTo>
                  <a:pt x="60" y="75"/>
                  <a:pt x="60" y="75"/>
                  <a:pt x="60" y="75"/>
                </a:cubicBezTo>
                <a:cubicBezTo>
                  <a:pt x="62" y="77"/>
                  <a:pt x="64" y="80"/>
                  <a:pt x="64" y="84"/>
                </a:cubicBezTo>
                <a:cubicBezTo>
                  <a:pt x="64" y="91"/>
                  <a:pt x="59" y="96"/>
                  <a:pt x="52" y="96"/>
                </a:cubicBezTo>
                <a:cubicBezTo>
                  <a:pt x="49" y="96"/>
                  <a:pt x="46" y="95"/>
                  <a:pt x="44" y="93"/>
                </a:cubicBezTo>
                <a:cubicBezTo>
                  <a:pt x="4" y="57"/>
                  <a:pt x="4" y="57"/>
                  <a:pt x="4" y="57"/>
                </a:cubicBezTo>
                <a:cubicBezTo>
                  <a:pt x="2" y="55"/>
                  <a:pt x="0" y="52"/>
                  <a:pt x="0" y="48"/>
                </a:cubicBezTo>
                <a:cubicBezTo>
                  <a:pt x="0" y="44"/>
                  <a:pt x="2" y="41"/>
                  <a:pt x="4" y="39"/>
                </a:cubicBezTo>
                <a:cubicBezTo>
                  <a:pt x="44" y="3"/>
                  <a:pt x="44" y="3"/>
                  <a:pt x="44" y="3"/>
                </a:cubicBezTo>
                <a:cubicBezTo>
                  <a:pt x="46" y="1"/>
                  <a:pt x="49" y="0"/>
                  <a:pt x="52" y="0"/>
                </a:cubicBezTo>
                <a:cubicBezTo>
                  <a:pt x="59" y="0"/>
                  <a:pt x="64" y="5"/>
                  <a:pt x="64" y="12"/>
                </a:cubicBezTo>
                <a:cubicBezTo>
                  <a:pt x="64" y="16"/>
                  <a:pt x="62" y="19"/>
                  <a:pt x="60" y="21"/>
                </a:cubicBezTo>
                <a:cubicBezTo>
                  <a:pt x="43" y="36"/>
                  <a:pt x="43" y="36"/>
                  <a:pt x="43" y="36"/>
                </a:cubicBezTo>
                <a:cubicBezTo>
                  <a:pt x="116" y="36"/>
                  <a:pt x="116" y="36"/>
                  <a:pt x="116" y="36"/>
                </a:cubicBezTo>
                <a:cubicBezTo>
                  <a:pt x="140" y="36"/>
                  <a:pt x="140" y="36"/>
                  <a:pt x="140" y="36"/>
                </a:cubicBezTo>
                <a:cubicBezTo>
                  <a:pt x="213" y="36"/>
                  <a:pt x="213" y="36"/>
                  <a:pt x="213" y="36"/>
                </a:cubicBezTo>
                <a:cubicBezTo>
                  <a:pt x="196" y="21"/>
                  <a:pt x="196" y="21"/>
                  <a:pt x="196" y="21"/>
                </a:cubicBezTo>
                <a:cubicBezTo>
                  <a:pt x="194" y="19"/>
                  <a:pt x="192" y="16"/>
                  <a:pt x="192" y="12"/>
                </a:cubicBezTo>
                <a:cubicBezTo>
                  <a:pt x="192" y="5"/>
                  <a:pt x="197" y="0"/>
                  <a:pt x="204" y="0"/>
                </a:cubicBezTo>
                <a:cubicBezTo>
                  <a:pt x="207" y="0"/>
                  <a:pt x="210" y="1"/>
                  <a:pt x="212" y="3"/>
                </a:cubicBezTo>
                <a:cubicBezTo>
                  <a:pt x="252" y="39"/>
                  <a:pt x="252" y="39"/>
                  <a:pt x="252" y="39"/>
                </a:cubicBezTo>
                <a:cubicBezTo>
                  <a:pt x="254" y="41"/>
                  <a:pt x="256" y="44"/>
                  <a:pt x="256" y="48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9" name="Freeform 38">
            <a:extLst>
              <a:ext uri="{FF2B5EF4-FFF2-40B4-BE49-F238E27FC236}">
                <a16:creationId xmlns:a16="http://schemas.microsoft.com/office/drawing/2014/main" id="{AA3F17B1-8D29-9EEE-D11E-363869613371}"/>
              </a:ext>
            </a:extLst>
          </p:cNvPr>
          <p:cNvSpPr>
            <a:spLocks/>
          </p:cNvSpPr>
          <p:nvPr/>
        </p:nvSpPr>
        <p:spPr bwMode="auto">
          <a:xfrm>
            <a:off x="3698175" y="4243492"/>
            <a:ext cx="155573" cy="417509"/>
          </a:xfrm>
          <a:custGeom>
            <a:avLst/>
            <a:gdLst/>
            <a:ahLst/>
            <a:cxnLst>
              <a:cxn ang="0">
                <a:pos x="84" y="64"/>
              </a:cxn>
              <a:cxn ang="0">
                <a:pos x="75" y="60"/>
              </a:cxn>
              <a:cxn ang="0">
                <a:pos x="60" y="43"/>
              </a:cxn>
              <a:cxn ang="0">
                <a:pos x="60" y="116"/>
              </a:cxn>
              <a:cxn ang="0">
                <a:pos x="60" y="140"/>
              </a:cxn>
              <a:cxn ang="0">
                <a:pos x="60" y="213"/>
              </a:cxn>
              <a:cxn ang="0">
                <a:pos x="75" y="196"/>
              </a:cxn>
              <a:cxn ang="0">
                <a:pos x="84" y="192"/>
              </a:cxn>
              <a:cxn ang="0">
                <a:pos x="96" y="204"/>
              </a:cxn>
              <a:cxn ang="0">
                <a:pos x="93" y="212"/>
              </a:cxn>
              <a:cxn ang="0">
                <a:pos x="57" y="252"/>
              </a:cxn>
              <a:cxn ang="0">
                <a:pos x="48" y="256"/>
              </a:cxn>
              <a:cxn ang="0">
                <a:pos x="39" y="252"/>
              </a:cxn>
              <a:cxn ang="0">
                <a:pos x="3" y="212"/>
              </a:cxn>
              <a:cxn ang="0">
                <a:pos x="0" y="204"/>
              </a:cxn>
              <a:cxn ang="0">
                <a:pos x="12" y="192"/>
              </a:cxn>
              <a:cxn ang="0">
                <a:pos x="21" y="196"/>
              </a:cxn>
              <a:cxn ang="0">
                <a:pos x="36" y="213"/>
              </a:cxn>
              <a:cxn ang="0">
                <a:pos x="36" y="140"/>
              </a:cxn>
              <a:cxn ang="0">
                <a:pos x="36" y="116"/>
              </a:cxn>
              <a:cxn ang="0">
                <a:pos x="36" y="43"/>
              </a:cxn>
              <a:cxn ang="0">
                <a:pos x="21" y="60"/>
              </a:cxn>
              <a:cxn ang="0">
                <a:pos x="12" y="64"/>
              </a:cxn>
              <a:cxn ang="0">
                <a:pos x="0" y="52"/>
              </a:cxn>
              <a:cxn ang="0">
                <a:pos x="3" y="44"/>
              </a:cxn>
              <a:cxn ang="0">
                <a:pos x="39" y="4"/>
              </a:cxn>
              <a:cxn ang="0">
                <a:pos x="39" y="4"/>
              </a:cxn>
              <a:cxn ang="0">
                <a:pos x="48" y="0"/>
              </a:cxn>
              <a:cxn ang="0">
                <a:pos x="57" y="4"/>
              </a:cxn>
              <a:cxn ang="0">
                <a:pos x="57" y="4"/>
              </a:cxn>
              <a:cxn ang="0">
                <a:pos x="93" y="44"/>
              </a:cxn>
              <a:cxn ang="0">
                <a:pos x="96" y="52"/>
              </a:cxn>
              <a:cxn ang="0">
                <a:pos x="84" y="64"/>
              </a:cxn>
            </a:cxnLst>
            <a:rect l="0" t="0" r="r" b="b"/>
            <a:pathLst>
              <a:path w="96" h="256">
                <a:moveTo>
                  <a:pt x="84" y="64"/>
                </a:moveTo>
                <a:cubicBezTo>
                  <a:pt x="80" y="64"/>
                  <a:pt x="77" y="62"/>
                  <a:pt x="75" y="60"/>
                </a:cubicBezTo>
                <a:cubicBezTo>
                  <a:pt x="60" y="43"/>
                  <a:pt x="60" y="43"/>
                  <a:pt x="60" y="43"/>
                </a:cubicBezTo>
                <a:cubicBezTo>
                  <a:pt x="60" y="116"/>
                  <a:pt x="60" y="116"/>
                  <a:pt x="60" y="116"/>
                </a:cubicBezTo>
                <a:cubicBezTo>
                  <a:pt x="60" y="140"/>
                  <a:pt x="60" y="140"/>
                  <a:pt x="60" y="140"/>
                </a:cubicBezTo>
                <a:cubicBezTo>
                  <a:pt x="60" y="213"/>
                  <a:pt x="60" y="213"/>
                  <a:pt x="60" y="213"/>
                </a:cubicBezTo>
                <a:cubicBezTo>
                  <a:pt x="75" y="196"/>
                  <a:pt x="75" y="196"/>
                  <a:pt x="75" y="196"/>
                </a:cubicBezTo>
                <a:cubicBezTo>
                  <a:pt x="77" y="194"/>
                  <a:pt x="80" y="192"/>
                  <a:pt x="84" y="192"/>
                </a:cubicBezTo>
                <a:cubicBezTo>
                  <a:pt x="91" y="192"/>
                  <a:pt x="96" y="197"/>
                  <a:pt x="96" y="204"/>
                </a:cubicBezTo>
                <a:cubicBezTo>
                  <a:pt x="96" y="207"/>
                  <a:pt x="95" y="210"/>
                  <a:pt x="93" y="212"/>
                </a:cubicBezTo>
                <a:cubicBezTo>
                  <a:pt x="57" y="252"/>
                  <a:pt x="57" y="252"/>
                  <a:pt x="57" y="252"/>
                </a:cubicBezTo>
                <a:cubicBezTo>
                  <a:pt x="55" y="254"/>
                  <a:pt x="52" y="256"/>
                  <a:pt x="48" y="256"/>
                </a:cubicBezTo>
                <a:cubicBezTo>
                  <a:pt x="44" y="256"/>
                  <a:pt x="41" y="254"/>
                  <a:pt x="39" y="252"/>
                </a:cubicBezTo>
                <a:cubicBezTo>
                  <a:pt x="3" y="212"/>
                  <a:pt x="3" y="212"/>
                  <a:pt x="3" y="212"/>
                </a:cubicBezTo>
                <a:cubicBezTo>
                  <a:pt x="1" y="210"/>
                  <a:pt x="0" y="207"/>
                  <a:pt x="0" y="204"/>
                </a:cubicBezTo>
                <a:cubicBezTo>
                  <a:pt x="0" y="197"/>
                  <a:pt x="5" y="192"/>
                  <a:pt x="12" y="192"/>
                </a:cubicBezTo>
                <a:cubicBezTo>
                  <a:pt x="16" y="192"/>
                  <a:pt x="19" y="194"/>
                  <a:pt x="21" y="196"/>
                </a:cubicBezTo>
                <a:cubicBezTo>
                  <a:pt x="36" y="213"/>
                  <a:pt x="36" y="213"/>
                  <a:pt x="36" y="213"/>
                </a:cubicBezTo>
                <a:cubicBezTo>
                  <a:pt x="36" y="140"/>
                  <a:pt x="36" y="140"/>
                  <a:pt x="36" y="140"/>
                </a:cubicBezTo>
                <a:cubicBezTo>
                  <a:pt x="36" y="116"/>
                  <a:pt x="36" y="116"/>
                  <a:pt x="36" y="116"/>
                </a:cubicBezTo>
                <a:cubicBezTo>
                  <a:pt x="36" y="43"/>
                  <a:pt x="36" y="43"/>
                  <a:pt x="36" y="43"/>
                </a:cubicBezTo>
                <a:cubicBezTo>
                  <a:pt x="21" y="60"/>
                  <a:pt x="21" y="60"/>
                  <a:pt x="21" y="60"/>
                </a:cubicBezTo>
                <a:cubicBezTo>
                  <a:pt x="19" y="62"/>
                  <a:pt x="16" y="64"/>
                  <a:pt x="12" y="64"/>
                </a:cubicBezTo>
                <a:cubicBezTo>
                  <a:pt x="5" y="64"/>
                  <a:pt x="0" y="59"/>
                  <a:pt x="0" y="52"/>
                </a:cubicBezTo>
                <a:cubicBezTo>
                  <a:pt x="0" y="49"/>
                  <a:pt x="1" y="46"/>
                  <a:pt x="3" y="44"/>
                </a:cubicBezTo>
                <a:cubicBezTo>
                  <a:pt x="39" y="4"/>
                  <a:pt x="39" y="4"/>
                  <a:pt x="39" y="4"/>
                </a:cubicBezTo>
                <a:cubicBezTo>
                  <a:pt x="39" y="4"/>
                  <a:pt x="39" y="4"/>
                  <a:pt x="39" y="4"/>
                </a:cubicBezTo>
                <a:cubicBezTo>
                  <a:pt x="41" y="2"/>
                  <a:pt x="44" y="0"/>
                  <a:pt x="48" y="0"/>
                </a:cubicBezTo>
                <a:cubicBezTo>
                  <a:pt x="52" y="0"/>
                  <a:pt x="55" y="2"/>
                  <a:pt x="57" y="4"/>
                </a:cubicBezTo>
                <a:cubicBezTo>
                  <a:pt x="57" y="4"/>
                  <a:pt x="57" y="4"/>
                  <a:pt x="57" y="4"/>
                </a:cubicBezTo>
                <a:cubicBezTo>
                  <a:pt x="93" y="44"/>
                  <a:pt x="93" y="44"/>
                  <a:pt x="93" y="44"/>
                </a:cubicBezTo>
                <a:cubicBezTo>
                  <a:pt x="95" y="46"/>
                  <a:pt x="96" y="49"/>
                  <a:pt x="96" y="52"/>
                </a:cubicBezTo>
                <a:cubicBezTo>
                  <a:pt x="96" y="59"/>
                  <a:pt x="91" y="64"/>
                  <a:pt x="84" y="64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0" name="Freeform 39">
            <a:extLst>
              <a:ext uri="{FF2B5EF4-FFF2-40B4-BE49-F238E27FC236}">
                <a16:creationId xmlns:a16="http://schemas.microsoft.com/office/drawing/2014/main" id="{91DC88AD-68C1-A820-A6CA-B369019C1F8C}"/>
              </a:ext>
            </a:extLst>
          </p:cNvPr>
          <p:cNvSpPr>
            <a:spLocks noEditPoints="1"/>
          </p:cNvSpPr>
          <p:nvPr/>
        </p:nvSpPr>
        <p:spPr bwMode="auto">
          <a:xfrm>
            <a:off x="2885381" y="4243492"/>
            <a:ext cx="323847" cy="417509"/>
          </a:xfrm>
          <a:custGeom>
            <a:avLst/>
            <a:gdLst/>
            <a:ahLst/>
            <a:cxnLst>
              <a:cxn ang="0">
                <a:pos x="197" y="212"/>
              </a:cxn>
              <a:cxn ang="0">
                <a:pos x="197" y="212"/>
              </a:cxn>
              <a:cxn ang="0">
                <a:pos x="161" y="252"/>
              </a:cxn>
              <a:cxn ang="0">
                <a:pos x="161" y="252"/>
              </a:cxn>
              <a:cxn ang="0">
                <a:pos x="152" y="256"/>
              </a:cxn>
              <a:cxn ang="0">
                <a:pos x="143" y="252"/>
              </a:cxn>
              <a:cxn ang="0">
                <a:pos x="143" y="252"/>
              </a:cxn>
              <a:cxn ang="0">
                <a:pos x="107" y="212"/>
              </a:cxn>
              <a:cxn ang="0">
                <a:pos x="107" y="212"/>
              </a:cxn>
              <a:cxn ang="0">
                <a:pos x="104" y="204"/>
              </a:cxn>
              <a:cxn ang="0">
                <a:pos x="116" y="192"/>
              </a:cxn>
              <a:cxn ang="0">
                <a:pos x="125" y="196"/>
              </a:cxn>
              <a:cxn ang="0">
                <a:pos x="125" y="196"/>
              </a:cxn>
              <a:cxn ang="0">
                <a:pos x="140" y="213"/>
              </a:cxn>
              <a:cxn ang="0">
                <a:pos x="140" y="156"/>
              </a:cxn>
              <a:cxn ang="0">
                <a:pos x="140" y="104"/>
              </a:cxn>
              <a:cxn ang="0">
                <a:pos x="140" y="43"/>
              </a:cxn>
              <a:cxn ang="0">
                <a:pos x="140" y="12"/>
              </a:cxn>
              <a:cxn ang="0">
                <a:pos x="152" y="0"/>
              </a:cxn>
              <a:cxn ang="0">
                <a:pos x="164" y="12"/>
              </a:cxn>
              <a:cxn ang="0">
                <a:pos x="164" y="88"/>
              </a:cxn>
              <a:cxn ang="0">
                <a:pos x="164" y="116"/>
              </a:cxn>
              <a:cxn ang="0">
                <a:pos x="164" y="140"/>
              </a:cxn>
              <a:cxn ang="0">
                <a:pos x="164" y="213"/>
              </a:cxn>
              <a:cxn ang="0">
                <a:pos x="179" y="196"/>
              </a:cxn>
              <a:cxn ang="0">
                <a:pos x="179" y="196"/>
              </a:cxn>
              <a:cxn ang="0">
                <a:pos x="188" y="192"/>
              </a:cxn>
              <a:cxn ang="0">
                <a:pos x="200" y="204"/>
              </a:cxn>
              <a:cxn ang="0">
                <a:pos x="197" y="212"/>
              </a:cxn>
              <a:cxn ang="0">
                <a:pos x="84" y="64"/>
              </a:cxn>
              <a:cxn ang="0">
                <a:pos x="75" y="60"/>
              </a:cxn>
              <a:cxn ang="0">
                <a:pos x="75" y="60"/>
              </a:cxn>
              <a:cxn ang="0">
                <a:pos x="60" y="43"/>
              </a:cxn>
              <a:cxn ang="0">
                <a:pos x="60" y="116"/>
              </a:cxn>
              <a:cxn ang="0">
                <a:pos x="60" y="140"/>
              </a:cxn>
              <a:cxn ang="0">
                <a:pos x="60" y="168"/>
              </a:cxn>
              <a:cxn ang="0">
                <a:pos x="60" y="244"/>
              </a:cxn>
              <a:cxn ang="0">
                <a:pos x="48" y="256"/>
              </a:cxn>
              <a:cxn ang="0">
                <a:pos x="36" y="244"/>
              </a:cxn>
              <a:cxn ang="0">
                <a:pos x="36" y="213"/>
              </a:cxn>
              <a:cxn ang="0">
                <a:pos x="36" y="152"/>
              </a:cxn>
              <a:cxn ang="0">
                <a:pos x="36" y="100"/>
              </a:cxn>
              <a:cxn ang="0">
                <a:pos x="36" y="43"/>
              </a:cxn>
              <a:cxn ang="0">
                <a:pos x="21" y="60"/>
              </a:cxn>
              <a:cxn ang="0">
                <a:pos x="21" y="60"/>
              </a:cxn>
              <a:cxn ang="0">
                <a:pos x="12" y="64"/>
              </a:cxn>
              <a:cxn ang="0">
                <a:pos x="0" y="52"/>
              </a:cxn>
              <a:cxn ang="0">
                <a:pos x="3" y="44"/>
              </a:cxn>
              <a:cxn ang="0">
                <a:pos x="3" y="44"/>
              </a:cxn>
              <a:cxn ang="0">
                <a:pos x="39" y="4"/>
              </a:cxn>
              <a:cxn ang="0">
                <a:pos x="39" y="4"/>
              </a:cxn>
              <a:cxn ang="0">
                <a:pos x="48" y="0"/>
              </a:cxn>
              <a:cxn ang="0">
                <a:pos x="57" y="4"/>
              </a:cxn>
              <a:cxn ang="0">
                <a:pos x="57" y="4"/>
              </a:cxn>
              <a:cxn ang="0">
                <a:pos x="93" y="44"/>
              </a:cxn>
              <a:cxn ang="0">
                <a:pos x="93" y="44"/>
              </a:cxn>
              <a:cxn ang="0">
                <a:pos x="96" y="52"/>
              </a:cxn>
              <a:cxn ang="0">
                <a:pos x="84" y="64"/>
              </a:cxn>
            </a:cxnLst>
            <a:rect l="0" t="0" r="r" b="b"/>
            <a:pathLst>
              <a:path w="200" h="256">
                <a:moveTo>
                  <a:pt x="197" y="212"/>
                </a:moveTo>
                <a:cubicBezTo>
                  <a:pt x="197" y="212"/>
                  <a:pt x="197" y="212"/>
                  <a:pt x="197" y="212"/>
                </a:cubicBezTo>
                <a:cubicBezTo>
                  <a:pt x="161" y="252"/>
                  <a:pt x="161" y="252"/>
                  <a:pt x="161" y="252"/>
                </a:cubicBezTo>
                <a:cubicBezTo>
                  <a:pt x="161" y="252"/>
                  <a:pt x="161" y="252"/>
                  <a:pt x="161" y="252"/>
                </a:cubicBezTo>
                <a:cubicBezTo>
                  <a:pt x="159" y="254"/>
                  <a:pt x="156" y="256"/>
                  <a:pt x="152" y="256"/>
                </a:cubicBezTo>
                <a:cubicBezTo>
                  <a:pt x="148" y="256"/>
                  <a:pt x="145" y="254"/>
                  <a:pt x="143" y="252"/>
                </a:cubicBezTo>
                <a:cubicBezTo>
                  <a:pt x="143" y="252"/>
                  <a:pt x="143" y="252"/>
                  <a:pt x="143" y="252"/>
                </a:cubicBezTo>
                <a:cubicBezTo>
                  <a:pt x="107" y="212"/>
                  <a:pt x="107" y="212"/>
                  <a:pt x="107" y="212"/>
                </a:cubicBezTo>
                <a:cubicBezTo>
                  <a:pt x="107" y="212"/>
                  <a:pt x="107" y="212"/>
                  <a:pt x="107" y="212"/>
                </a:cubicBezTo>
                <a:cubicBezTo>
                  <a:pt x="105" y="210"/>
                  <a:pt x="104" y="207"/>
                  <a:pt x="104" y="204"/>
                </a:cubicBezTo>
                <a:cubicBezTo>
                  <a:pt x="104" y="197"/>
                  <a:pt x="109" y="192"/>
                  <a:pt x="116" y="192"/>
                </a:cubicBezTo>
                <a:cubicBezTo>
                  <a:pt x="120" y="192"/>
                  <a:pt x="123" y="194"/>
                  <a:pt x="125" y="196"/>
                </a:cubicBezTo>
                <a:cubicBezTo>
                  <a:pt x="125" y="196"/>
                  <a:pt x="125" y="196"/>
                  <a:pt x="125" y="196"/>
                </a:cubicBezTo>
                <a:cubicBezTo>
                  <a:pt x="140" y="213"/>
                  <a:pt x="140" y="213"/>
                  <a:pt x="140" y="213"/>
                </a:cubicBezTo>
                <a:cubicBezTo>
                  <a:pt x="140" y="156"/>
                  <a:pt x="140" y="156"/>
                  <a:pt x="140" y="156"/>
                </a:cubicBezTo>
                <a:cubicBezTo>
                  <a:pt x="140" y="104"/>
                  <a:pt x="140" y="104"/>
                  <a:pt x="140" y="104"/>
                </a:cubicBezTo>
                <a:cubicBezTo>
                  <a:pt x="140" y="43"/>
                  <a:pt x="140" y="43"/>
                  <a:pt x="140" y="43"/>
                </a:cubicBezTo>
                <a:cubicBezTo>
                  <a:pt x="140" y="12"/>
                  <a:pt x="140" y="12"/>
                  <a:pt x="140" y="12"/>
                </a:cubicBezTo>
                <a:cubicBezTo>
                  <a:pt x="140" y="5"/>
                  <a:pt x="145" y="0"/>
                  <a:pt x="152" y="0"/>
                </a:cubicBezTo>
                <a:cubicBezTo>
                  <a:pt x="159" y="0"/>
                  <a:pt x="164" y="5"/>
                  <a:pt x="164" y="12"/>
                </a:cubicBezTo>
                <a:cubicBezTo>
                  <a:pt x="164" y="88"/>
                  <a:pt x="164" y="88"/>
                  <a:pt x="164" y="88"/>
                </a:cubicBezTo>
                <a:cubicBezTo>
                  <a:pt x="164" y="116"/>
                  <a:pt x="164" y="116"/>
                  <a:pt x="164" y="116"/>
                </a:cubicBezTo>
                <a:cubicBezTo>
                  <a:pt x="164" y="140"/>
                  <a:pt x="164" y="140"/>
                  <a:pt x="164" y="140"/>
                </a:cubicBezTo>
                <a:cubicBezTo>
                  <a:pt x="164" y="213"/>
                  <a:pt x="164" y="213"/>
                  <a:pt x="164" y="213"/>
                </a:cubicBezTo>
                <a:cubicBezTo>
                  <a:pt x="179" y="196"/>
                  <a:pt x="179" y="196"/>
                  <a:pt x="179" y="196"/>
                </a:cubicBezTo>
                <a:cubicBezTo>
                  <a:pt x="179" y="196"/>
                  <a:pt x="179" y="196"/>
                  <a:pt x="179" y="196"/>
                </a:cubicBezTo>
                <a:cubicBezTo>
                  <a:pt x="181" y="194"/>
                  <a:pt x="184" y="192"/>
                  <a:pt x="188" y="192"/>
                </a:cubicBezTo>
                <a:cubicBezTo>
                  <a:pt x="195" y="192"/>
                  <a:pt x="200" y="197"/>
                  <a:pt x="200" y="204"/>
                </a:cubicBezTo>
                <a:cubicBezTo>
                  <a:pt x="200" y="207"/>
                  <a:pt x="199" y="210"/>
                  <a:pt x="197" y="212"/>
                </a:cubicBezTo>
                <a:moveTo>
                  <a:pt x="84" y="64"/>
                </a:moveTo>
                <a:cubicBezTo>
                  <a:pt x="80" y="64"/>
                  <a:pt x="77" y="62"/>
                  <a:pt x="75" y="60"/>
                </a:cubicBezTo>
                <a:cubicBezTo>
                  <a:pt x="75" y="60"/>
                  <a:pt x="75" y="60"/>
                  <a:pt x="75" y="60"/>
                </a:cubicBezTo>
                <a:cubicBezTo>
                  <a:pt x="60" y="43"/>
                  <a:pt x="60" y="43"/>
                  <a:pt x="60" y="43"/>
                </a:cubicBezTo>
                <a:cubicBezTo>
                  <a:pt x="60" y="116"/>
                  <a:pt x="60" y="116"/>
                  <a:pt x="60" y="116"/>
                </a:cubicBezTo>
                <a:cubicBezTo>
                  <a:pt x="60" y="140"/>
                  <a:pt x="60" y="140"/>
                  <a:pt x="60" y="140"/>
                </a:cubicBezTo>
                <a:cubicBezTo>
                  <a:pt x="60" y="168"/>
                  <a:pt x="60" y="168"/>
                  <a:pt x="60" y="168"/>
                </a:cubicBezTo>
                <a:cubicBezTo>
                  <a:pt x="60" y="244"/>
                  <a:pt x="60" y="244"/>
                  <a:pt x="60" y="244"/>
                </a:cubicBezTo>
                <a:cubicBezTo>
                  <a:pt x="60" y="251"/>
                  <a:pt x="55" y="256"/>
                  <a:pt x="48" y="256"/>
                </a:cubicBezTo>
                <a:cubicBezTo>
                  <a:pt x="41" y="256"/>
                  <a:pt x="36" y="251"/>
                  <a:pt x="36" y="244"/>
                </a:cubicBezTo>
                <a:cubicBezTo>
                  <a:pt x="36" y="213"/>
                  <a:pt x="36" y="213"/>
                  <a:pt x="36" y="213"/>
                </a:cubicBezTo>
                <a:cubicBezTo>
                  <a:pt x="36" y="152"/>
                  <a:pt x="36" y="152"/>
                  <a:pt x="36" y="152"/>
                </a:cubicBezTo>
                <a:cubicBezTo>
                  <a:pt x="36" y="100"/>
                  <a:pt x="36" y="100"/>
                  <a:pt x="36" y="100"/>
                </a:cubicBezTo>
                <a:cubicBezTo>
                  <a:pt x="36" y="43"/>
                  <a:pt x="36" y="43"/>
                  <a:pt x="36" y="43"/>
                </a:cubicBezTo>
                <a:cubicBezTo>
                  <a:pt x="21" y="60"/>
                  <a:pt x="21" y="60"/>
                  <a:pt x="21" y="60"/>
                </a:cubicBezTo>
                <a:cubicBezTo>
                  <a:pt x="21" y="60"/>
                  <a:pt x="21" y="60"/>
                  <a:pt x="21" y="60"/>
                </a:cubicBezTo>
                <a:cubicBezTo>
                  <a:pt x="19" y="62"/>
                  <a:pt x="16" y="64"/>
                  <a:pt x="12" y="64"/>
                </a:cubicBezTo>
                <a:cubicBezTo>
                  <a:pt x="5" y="64"/>
                  <a:pt x="0" y="59"/>
                  <a:pt x="0" y="52"/>
                </a:cubicBezTo>
                <a:cubicBezTo>
                  <a:pt x="0" y="49"/>
                  <a:pt x="1" y="46"/>
                  <a:pt x="3" y="44"/>
                </a:cubicBezTo>
                <a:cubicBezTo>
                  <a:pt x="3" y="44"/>
                  <a:pt x="3" y="44"/>
                  <a:pt x="3" y="44"/>
                </a:cubicBezTo>
                <a:cubicBezTo>
                  <a:pt x="39" y="4"/>
                  <a:pt x="39" y="4"/>
                  <a:pt x="39" y="4"/>
                </a:cubicBezTo>
                <a:cubicBezTo>
                  <a:pt x="39" y="4"/>
                  <a:pt x="39" y="4"/>
                  <a:pt x="39" y="4"/>
                </a:cubicBezTo>
                <a:cubicBezTo>
                  <a:pt x="41" y="2"/>
                  <a:pt x="44" y="0"/>
                  <a:pt x="48" y="0"/>
                </a:cubicBezTo>
                <a:cubicBezTo>
                  <a:pt x="52" y="0"/>
                  <a:pt x="55" y="2"/>
                  <a:pt x="57" y="4"/>
                </a:cubicBezTo>
                <a:cubicBezTo>
                  <a:pt x="57" y="4"/>
                  <a:pt x="57" y="4"/>
                  <a:pt x="57" y="4"/>
                </a:cubicBezTo>
                <a:cubicBezTo>
                  <a:pt x="93" y="44"/>
                  <a:pt x="93" y="44"/>
                  <a:pt x="93" y="44"/>
                </a:cubicBezTo>
                <a:cubicBezTo>
                  <a:pt x="93" y="44"/>
                  <a:pt x="93" y="44"/>
                  <a:pt x="93" y="44"/>
                </a:cubicBezTo>
                <a:cubicBezTo>
                  <a:pt x="95" y="46"/>
                  <a:pt x="96" y="49"/>
                  <a:pt x="96" y="52"/>
                </a:cubicBezTo>
                <a:cubicBezTo>
                  <a:pt x="96" y="59"/>
                  <a:pt x="91" y="64"/>
                  <a:pt x="84" y="64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1" name="Freeform 40">
            <a:extLst>
              <a:ext uri="{FF2B5EF4-FFF2-40B4-BE49-F238E27FC236}">
                <a16:creationId xmlns:a16="http://schemas.microsoft.com/office/drawing/2014/main" id="{522BA40B-0827-1629-3774-613A0134C3D7}"/>
              </a:ext>
            </a:extLst>
          </p:cNvPr>
          <p:cNvSpPr>
            <a:spLocks noEditPoints="1"/>
          </p:cNvSpPr>
          <p:nvPr/>
        </p:nvSpPr>
        <p:spPr bwMode="auto">
          <a:xfrm>
            <a:off x="2110691" y="4289528"/>
            <a:ext cx="415921" cy="325435"/>
          </a:xfrm>
          <a:custGeom>
            <a:avLst/>
            <a:gdLst/>
            <a:ahLst/>
            <a:cxnLst>
              <a:cxn ang="0">
                <a:pos x="252" y="57"/>
              </a:cxn>
              <a:cxn ang="0">
                <a:pos x="252" y="57"/>
              </a:cxn>
              <a:cxn ang="0">
                <a:pos x="212" y="93"/>
              </a:cxn>
              <a:cxn ang="0">
                <a:pos x="212" y="93"/>
              </a:cxn>
              <a:cxn ang="0">
                <a:pos x="204" y="96"/>
              </a:cxn>
              <a:cxn ang="0">
                <a:pos x="192" y="84"/>
              </a:cxn>
              <a:cxn ang="0">
                <a:pos x="196" y="75"/>
              </a:cxn>
              <a:cxn ang="0">
                <a:pos x="196" y="75"/>
              </a:cxn>
              <a:cxn ang="0">
                <a:pos x="213" y="60"/>
              </a:cxn>
              <a:cxn ang="0">
                <a:pos x="140" y="60"/>
              </a:cxn>
              <a:cxn ang="0">
                <a:pos x="116" y="60"/>
              </a:cxn>
              <a:cxn ang="0">
                <a:pos x="88" y="60"/>
              </a:cxn>
              <a:cxn ang="0">
                <a:pos x="12" y="60"/>
              </a:cxn>
              <a:cxn ang="0">
                <a:pos x="0" y="48"/>
              </a:cxn>
              <a:cxn ang="0">
                <a:pos x="12" y="36"/>
              </a:cxn>
              <a:cxn ang="0">
                <a:pos x="43" y="36"/>
              </a:cxn>
              <a:cxn ang="0">
                <a:pos x="43" y="36"/>
              </a:cxn>
              <a:cxn ang="0">
                <a:pos x="104" y="36"/>
              </a:cxn>
              <a:cxn ang="0">
                <a:pos x="156" y="36"/>
              </a:cxn>
              <a:cxn ang="0">
                <a:pos x="213" y="36"/>
              </a:cxn>
              <a:cxn ang="0">
                <a:pos x="196" y="21"/>
              </a:cxn>
              <a:cxn ang="0">
                <a:pos x="196" y="21"/>
              </a:cxn>
              <a:cxn ang="0">
                <a:pos x="192" y="12"/>
              </a:cxn>
              <a:cxn ang="0">
                <a:pos x="204" y="0"/>
              </a:cxn>
              <a:cxn ang="0">
                <a:pos x="212" y="3"/>
              </a:cxn>
              <a:cxn ang="0">
                <a:pos x="212" y="3"/>
              </a:cxn>
              <a:cxn ang="0">
                <a:pos x="252" y="39"/>
              </a:cxn>
              <a:cxn ang="0">
                <a:pos x="252" y="39"/>
              </a:cxn>
              <a:cxn ang="0">
                <a:pos x="256" y="48"/>
              </a:cxn>
              <a:cxn ang="0">
                <a:pos x="252" y="57"/>
              </a:cxn>
              <a:cxn ang="0">
                <a:pos x="4" y="143"/>
              </a:cxn>
              <a:cxn ang="0">
                <a:pos x="4" y="143"/>
              </a:cxn>
              <a:cxn ang="0">
                <a:pos x="44" y="107"/>
              </a:cxn>
              <a:cxn ang="0">
                <a:pos x="44" y="107"/>
              </a:cxn>
              <a:cxn ang="0">
                <a:pos x="52" y="104"/>
              </a:cxn>
              <a:cxn ang="0">
                <a:pos x="64" y="116"/>
              </a:cxn>
              <a:cxn ang="0">
                <a:pos x="60" y="125"/>
              </a:cxn>
              <a:cxn ang="0">
                <a:pos x="60" y="125"/>
              </a:cxn>
              <a:cxn ang="0">
                <a:pos x="43" y="140"/>
              </a:cxn>
              <a:cxn ang="0">
                <a:pos x="100" y="140"/>
              </a:cxn>
              <a:cxn ang="0">
                <a:pos x="152" y="140"/>
              </a:cxn>
              <a:cxn ang="0">
                <a:pos x="213" y="140"/>
              </a:cxn>
              <a:cxn ang="0">
                <a:pos x="244" y="140"/>
              </a:cxn>
              <a:cxn ang="0">
                <a:pos x="256" y="152"/>
              </a:cxn>
              <a:cxn ang="0">
                <a:pos x="244" y="164"/>
              </a:cxn>
              <a:cxn ang="0">
                <a:pos x="168" y="164"/>
              </a:cxn>
              <a:cxn ang="0">
                <a:pos x="140" y="164"/>
              </a:cxn>
              <a:cxn ang="0">
                <a:pos x="116" y="164"/>
              </a:cxn>
              <a:cxn ang="0">
                <a:pos x="43" y="164"/>
              </a:cxn>
              <a:cxn ang="0">
                <a:pos x="60" y="179"/>
              </a:cxn>
              <a:cxn ang="0">
                <a:pos x="60" y="179"/>
              </a:cxn>
              <a:cxn ang="0">
                <a:pos x="64" y="188"/>
              </a:cxn>
              <a:cxn ang="0">
                <a:pos x="52" y="200"/>
              </a:cxn>
              <a:cxn ang="0">
                <a:pos x="44" y="197"/>
              </a:cxn>
              <a:cxn ang="0">
                <a:pos x="44" y="197"/>
              </a:cxn>
              <a:cxn ang="0">
                <a:pos x="4" y="161"/>
              </a:cxn>
              <a:cxn ang="0">
                <a:pos x="4" y="161"/>
              </a:cxn>
              <a:cxn ang="0">
                <a:pos x="0" y="152"/>
              </a:cxn>
              <a:cxn ang="0">
                <a:pos x="4" y="143"/>
              </a:cxn>
            </a:cxnLst>
            <a:rect l="0" t="0" r="r" b="b"/>
            <a:pathLst>
              <a:path w="256" h="200">
                <a:moveTo>
                  <a:pt x="252" y="57"/>
                </a:moveTo>
                <a:cubicBezTo>
                  <a:pt x="252" y="57"/>
                  <a:pt x="252" y="57"/>
                  <a:pt x="252" y="57"/>
                </a:cubicBezTo>
                <a:cubicBezTo>
                  <a:pt x="212" y="93"/>
                  <a:pt x="212" y="93"/>
                  <a:pt x="212" y="93"/>
                </a:cubicBezTo>
                <a:cubicBezTo>
                  <a:pt x="212" y="93"/>
                  <a:pt x="212" y="93"/>
                  <a:pt x="212" y="93"/>
                </a:cubicBezTo>
                <a:cubicBezTo>
                  <a:pt x="210" y="95"/>
                  <a:pt x="207" y="96"/>
                  <a:pt x="204" y="96"/>
                </a:cubicBezTo>
                <a:cubicBezTo>
                  <a:pt x="197" y="96"/>
                  <a:pt x="192" y="91"/>
                  <a:pt x="192" y="84"/>
                </a:cubicBezTo>
                <a:cubicBezTo>
                  <a:pt x="192" y="80"/>
                  <a:pt x="194" y="77"/>
                  <a:pt x="196" y="75"/>
                </a:cubicBezTo>
                <a:cubicBezTo>
                  <a:pt x="196" y="75"/>
                  <a:pt x="196" y="75"/>
                  <a:pt x="196" y="75"/>
                </a:cubicBezTo>
                <a:cubicBezTo>
                  <a:pt x="213" y="60"/>
                  <a:pt x="213" y="60"/>
                  <a:pt x="213" y="60"/>
                </a:cubicBezTo>
                <a:cubicBezTo>
                  <a:pt x="140" y="60"/>
                  <a:pt x="140" y="60"/>
                  <a:pt x="140" y="60"/>
                </a:cubicBezTo>
                <a:cubicBezTo>
                  <a:pt x="116" y="60"/>
                  <a:pt x="116" y="60"/>
                  <a:pt x="116" y="60"/>
                </a:cubicBezTo>
                <a:cubicBezTo>
                  <a:pt x="88" y="60"/>
                  <a:pt x="88" y="60"/>
                  <a:pt x="88" y="60"/>
                </a:cubicBezTo>
                <a:cubicBezTo>
                  <a:pt x="12" y="60"/>
                  <a:pt x="12" y="60"/>
                  <a:pt x="12" y="60"/>
                </a:cubicBezTo>
                <a:cubicBezTo>
                  <a:pt x="5" y="60"/>
                  <a:pt x="0" y="55"/>
                  <a:pt x="0" y="48"/>
                </a:cubicBezTo>
                <a:cubicBezTo>
                  <a:pt x="0" y="41"/>
                  <a:pt x="5" y="36"/>
                  <a:pt x="12" y="36"/>
                </a:cubicBezTo>
                <a:cubicBezTo>
                  <a:pt x="43" y="36"/>
                  <a:pt x="43" y="36"/>
                  <a:pt x="43" y="36"/>
                </a:cubicBezTo>
                <a:cubicBezTo>
                  <a:pt x="43" y="36"/>
                  <a:pt x="43" y="36"/>
                  <a:pt x="43" y="36"/>
                </a:cubicBezTo>
                <a:cubicBezTo>
                  <a:pt x="104" y="36"/>
                  <a:pt x="104" y="36"/>
                  <a:pt x="104" y="36"/>
                </a:cubicBezTo>
                <a:cubicBezTo>
                  <a:pt x="156" y="36"/>
                  <a:pt x="156" y="36"/>
                  <a:pt x="156" y="36"/>
                </a:cubicBezTo>
                <a:cubicBezTo>
                  <a:pt x="213" y="36"/>
                  <a:pt x="213" y="36"/>
                  <a:pt x="213" y="36"/>
                </a:cubicBezTo>
                <a:cubicBezTo>
                  <a:pt x="196" y="21"/>
                  <a:pt x="196" y="21"/>
                  <a:pt x="196" y="21"/>
                </a:cubicBezTo>
                <a:cubicBezTo>
                  <a:pt x="196" y="21"/>
                  <a:pt x="196" y="21"/>
                  <a:pt x="196" y="21"/>
                </a:cubicBezTo>
                <a:cubicBezTo>
                  <a:pt x="194" y="19"/>
                  <a:pt x="192" y="16"/>
                  <a:pt x="192" y="12"/>
                </a:cubicBezTo>
                <a:cubicBezTo>
                  <a:pt x="192" y="5"/>
                  <a:pt x="197" y="0"/>
                  <a:pt x="204" y="0"/>
                </a:cubicBezTo>
                <a:cubicBezTo>
                  <a:pt x="207" y="0"/>
                  <a:pt x="210" y="1"/>
                  <a:pt x="212" y="3"/>
                </a:cubicBezTo>
                <a:cubicBezTo>
                  <a:pt x="212" y="3"/>
                  <a:pt x="212" y="3"/>
                  <a:pt x="212" y="3"/>
                </a:cubicBezTo>
                <a:cubicBezTo>
                  <a:pt x="252" y="39"/>
                  <a:pt x="252" y="39"/>
                  <a:pt x="252" y="39"/>
                </a:cubicBezTo>
                <a:cubicBezTo>
                  <a:pt x="252" y="39"/>
                  <a:pt x="252" y="39"/>
                  <a:pt x="252" y="39"/>
                </a:cubicBezTo>
                <a:cubicBezTo>
                  <a:pt x="254" y="41"/>
                  <a:pt x="256" y="44"/>
                  <a:pt x="256" y="48"/>
                </a:cubicBezTo>
                <a:cubicBezTo>
                  <a:pt x="256" y="52"/>
                  <a:pt x="254" y="55"/>
                  <a:pt x="252" y="57"/>
                </a:cubicBezTo>
                <a:moveTo>
                  <a:pt x="4" y="143"/>
                </a:moveTo>
                <a:cubicBezTo>
                  <a:pt x="4" y="143"/>
                  <a:pt x="4" y="143"/>
                  <a:pt x="4" y="143"/>
                </a:cubicBezTo>
                <a:cubicBezTo>
                  <a:pt x="44" y="107"/>
                  <a:pt x="44" y="107"/>
                  <a:pt x="44" y="107"/>
                </a:cubicBezTo>
                <a:cubicBezTo>
                  <a:pt x="44" y="107"/>
                  <a:pt x="44" y="107"/>
                  <a:pt x="44" y="107"/>
                </a:cubicBezTo>
                <a:cubicBezTo>
                  <a:pt x="46" y="105"/>
                  <a:pt x="49" y="104"/>
                  <a:pt x="52" y="104"/>
                </a:cubicBezTo>
                <a:cubicBezTo>
                  <a:pt x="59" y="104"/>
                  <a:pt x="64" y="109"/>
                  <a:pt x="64" y="116"/>
                </a:cubicBezTo>
                <a:cubicBezTo>
                  <a:pt x="64" y="120"/>
                  <a:pt x="62" y="123"/>
                  <a:pt x="60" y="125"/>
                </a:cubicBezTo>
                <a:cubicBezTo>
                  <a:pt x="60" y="125"/>
                  <a:pt x="60" y="125"/>
                  <a:pt x="60" y="125"/>
                </a:cubicBezTo>
                <a:cubicBezTo>
                  <a:pt x="43" y="140"/>
                  <a:pt x="43" y="140"/>
                  <a:pt x="43" y="140"/>
                </a:cubicBezTo>
                <a:cubicBezTo>
                  <a:pt x="100" y="140"/>
                  <a:pt x="100" y="140"/>
                  <a:pt x="100" y="140"/>
                </a:cubicBezTo>
                <a:cubicBezTo>
                  <a:pt x="152" y="140"/>
                  <a:pt x="152" y="140"/>
                  <a:pt x="152" y="140"/>
                </a:cubicBezTo>
                <a:cubicBezTo>
                  <a:pt x="213" y="140"/>
                  <a:pt x="213" y="140"/>
                  <a:pt x="213" y="140"/>
                </a:cubicBezTo>
                <a:cubicBezTo>
                  <a:pt x="244" y="140"/>
                  <a:pt x="244" y="140"/>
                  <a:pt x="244" y="140"/>
                </a:cubicBezTo>
                <a:cubicBezTo>
                  <a:pt x="251" y="140"/>
                  <a:pt x="256" y="145"/>
                  <a:pt x="256" y="152"/>
                </a:cubicBezTo>
                <a:cubicBezTo>
                  <a:pt x="256" y="159"/>
                  <a:pt x="251" y="164"/>
                  <a:pt x="244" y="164"/>
                </a:cubicBezTo>
                <a:cubicBezTo>
                  <a:pt x="168" y="164"/>
                  <a:pt x="168" y="164"/>
                  <a:pt x="168" y="164"/>
                </a:cubicBezTo>
                <a:cubicBezTo>
                  <a:pt x="140" y="164"/>
                  <a:pt x="140" y="164"/>
                  <a:pt x="140" y="164"/>
                </a:cubicBezTo>
                <a:cubicBezTo>
                  <a:pt x="116" y="164"/>
                  <a:pt x="116" y="164"/>
                  <a:pt x="116" y="164"/>
                </a:cubicBezTo>
                <a:cubicBezTo>
                  <a:pt x="43" y="164"/>
                  <a:pt x="43" y="164"/>
                  <a:pt x="43" y="164"/>
                </a:cubicBezTo>
                <a:cubicBezTo>
                  <a:pt x="60" y="179"/>
                  <a:pt x="60" y="179"/>
                  <a:pt x="60" y="179"/>
                </a:cubicBezTo>
                <a:cubicBezTo>
                  <a:pt x="60" y="179"/>
                  <a:pt x="60" y="179"/>
                  <a:pt x="60" y="179"/>
                </a:cubicBezTo>
                <a:cubicBezTo>
                  <a:pt x="62" y="181"/>
                  <a:pt x="64" y="184"/>
                  <a:pt x="64" y="188"/>
                </a:cubicBezTo>
                <a:cubicBezTo>
                  <a:pt x="64" y="195"/>
                  <a:pt x="59" y="200"/>
                  <a:pt x="52" y="200"/>
                </a:cubicBezTo>
                <a:cubicBezTo>
                  <a:pt x="49" y="200"/>
                  <a:pt x="46" y="199"/>
                  <a:pt x="44" y="197"/>
                </a:cubicBezTo>
                <a:cubicBezTo>
                  <a:pt x="44" y="197"/>
                  <a:pt x="44" y="197"/>
                  <a:pt x="44" y="197"/>
                </a:cubicBezTo>
                <a:cubicBezTo>
                  <a:pt x="4" y="161"/>
                  <a:pt x="4" y="161"/>
                  <a:pt x="4" y="161"/>
                </a:cubicBezTo>
                <a:cubicBezTo>
                  <a:pt x="4" y="161"/>
                  <a:pt x="4" y="161"/>
                  <a:pt x="4" y="161"/>
                </a:cubicBezTo>
                <a:cubicBezTo>
                  <a:pt x="2" y="159"/>
                  <a:pt x="0" y="156"/>
                  <a:pt x="0" y="152"/>
                </a:cubicBezTo>
                <a:cubicBezTo>
                  <a:pt x="0" y="148"/>
                  <a:pt x="2" y="145"/>
                  <a:pt x="4" y="143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2" name="Freeform 41">
            <a:extLst>
              <a:ext uri="{FF2B5EF4-FFF2-40B4-BE49-F238E27FC236}">
                <a16:creationId xmlns:a16="http://schemas.microsoft.com/office/drawing/2014/main" id="{92E16BBC-534E-AFD6-4141-2ACB410E168B}"/>
              </a:ext>
            </a:extLst>
          </p:cNvPr>
          <p:cNvSpPr>
            <a:spLocks noEditPoints="1"/>
          </p:cNvSpPr>
          <p:nvPr/>
        </p:nvSpPr>
        <p:spPr bwMode="auto">
          <a:xfrm>
            <a:off x="10189398" y="3514836"/>
            <a:ext cx="285747" cy="417509"/>
          </a:xfrm>
          <a:custGeom>
            <a:avLst/>
            <a:gdLst/>
            <a:ahLst/>
            <a:cxnLst>
              <a:cxn ang="0">
                <a:pos x="164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92"/>
              </a:cxn>
              <a:cxn ang="0">
                <a:pos x="12" y="80"/>
              </a:cxn>
              <a:cxn ang="0">
                <a:pos x="60" y="80"/>
              </a:cxn>
              <a:cxn ang="0">
                <a:pos x="60" y="104"/>
              </a:cxn>
              <a:cxn ang="0">
                <a:pos x="24" y="104"/>
              </a:cxn>
              <a:cxn ang="0">
                <a:pos x="24" y="232"/>
              </a:cxn>
              <a:cxn ang="0">
                <a:pos x="152" y="232"/>
              </a:cxn>
              <a:cxn ang="0">
                <a:pos x="152" y="104"/>
              </a:cxn>
              <a:cxn ang="0">
                <a:pos x="112" y="104"/>
              </a:cxn>
              <a:cxn ang="0">
                <a:pos x="112" y="80"/>
              </a:cxn>
              <a:cxn ang="0">
                <a:pos x="164" y="80"/>
              </a:cxn>
              <a:cxn ang="0">
                <a:pos x="176" y="92"/>
              </a:cxn>
              <a:cxn ang="0">
                <a:pos x="176" y="244"/>
              </a:cxn>
              <a:cxn ang="0">
                <a:pos x="164" y="256"/>
              </a:cxn>
              <a:cxn ang="0">
                <a:pos x="124" y="64"/>
              </a:cxn>
              <a:cxn ang="0">
                <a:pos x="115" y="60"/>
              </a:cxn>
              <a:cxn ang="0">
                <a:pos x="115" y="60"/>
              </a:cxn>
              <a:cxn ang="0">
                <a:pos x="100" y="43"/>
              </a:cxn>
              <a:cxn ang="0">
                <a:pos x="100" y="116"/>
              </a:cxn>
              <a:cxn ang="0">
                <a:pos x="88" y="128"/>
              </a:cxn>
              <a:cxn ang="0">
                <a:pos x="76" y="116"/>
              </a:cxn>
              <a:cxn ang="0">
                <a:pos x="76" y="43"/>
              </a:cxn>
              <a:cxn ang="0">
                <a:pos x="61" y="60"/>
              </a:cxn>
              <a:cxn ang="0">
                <a:pos x="61" y="60"/>
              </a:cxn>
              <a:cxn ang="0">
                <a:pos x="52" y="64"/>
              </a:cxn>
              <a:cxn ang="0">
                <a:pos x="40" y="52"/>
              </a:cxn>
              <a:cxn ang="0">
                <a:pos x="43" y="44"/>
              </a:cxn>
              <a:cxn ang="0">
                <a:pos x="43" y="44"/>
              </a:cxn>
              <a:cxn ang="0">
                <a:pos x="79" y="4"/>
              </a:cxn>
              <a:cxn ang="0">
                <a:pos x="79" y="4"/>
              </a:cxn>
              <a:cxn ang="0">
                <a:pos x="88" y="0"/>
              </a:cxn>
              <a:cxn ang="0">
                <a:pos x="97" y="4"/>
              </a:cxn>
              <a:cxn ang="0">
                <a:pos x="97" y="4"/>
              </a:cxn>
              <a:cxn ang="0">
                <a:pos x="133" y="44"/>
              </a:cxn>
              <a:cxn ang="0">
                <a:pos x="133" y="44"/>
              </a:cxn>
              <a:cxn ang="0">
                <a:pos x="136" y="52"/>
              </a:cxn>
              <a:cxn ang="0">
                <a:pos x="124" y="64"/>
              </a:cxn>
            </a:cxnLst>
            <a:rect l="0" t="0" r="r" b="b"/>
            <a:pathLst>
              <a:path w="176" h="256">
                <a:moveTo>
                  <a:pt x="164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92"/>
                  <a:pt x="0" y="92"/>
                  <a:pt x="0" y="92"/>
                </a:cubicBezTo>
                <a:cubicBezTo>
                  <a:pt x="0" y="85"/>
                  <a:pt x="5" y="80"/>
                  <a:pt x="12" y="80"/>
                </a:cubicBezTo>
                <a:cubicBezTo>
                  <a:pt x="60" y="80"/>
                  <a:pt x="60" y="80"/>
                  <a:pt x="60" y="80"/>
                </a:cubicBezTo>
                <a:cubicBezTo>
                  <a:pt x="60" y="104"/>
                  <a:pt x="60" y="104"/>
                  <a:pt x="60" y="104"/>
                </a:cubicBezTo>
                <a:cubicBezTo>
                  <a:pt x="24" y="104"/>
                  <a:pt x="24" y="104"/>
                  <a:pt x="24" y="104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152" y="232"/>
                  <a:pt x="152" y="232"/>
                  <a:pt x="152" y="232"/>
                </a:cubicBezTo>
                <a:cubicBezTo>
                  <a:pt x="152" y="104"/>
                  <a:pt x="152" y="104"/>
                  <a:pt x="152" y="104"/>
                </a:cubicBezTo>
                <a:cubicBezTo>
                  <a:pt x="112" y="104"/>
                  <a:pt x="112" y="104"/>
                  <a:pt x="112" y="104"/>
                </a:cubicBezTo>
                <a:cubicBezTo>
                  <a:pt x="112" y="80"/>
                  <a:pt x="112" y="80"/>
                  <a:pt x="112" y="80"/>
                </a:cubicBezTo>
                <a:cubicBezTo>
                  <a:pt x="164" y="80"/>
                  <a:pt x="164" y="80"/>
                  <a:pt x="164" y="80"/>
                </a:cubicBezTo>
                <a:cubicBezTo>
                  <a:pt x="171" y="80"/>
                  <a:pt x="176" y="85"/>
                  <a:pt x="176" y="92"/>
                </a:cubicBezTo>
                <a:cubicBezTo>
                  <a:pt x="176" y="244"/>
                  <a:pt x="176" y="244"/>
                  <a:pt x="176" y="244"/>
                </a:cubicBezTo>
                <a:cubicBezTo>
                  <a:pt x="176" y="251"/>
                  <a:pt x="171" y="256"/>
                  <a:pt x="164" y="256"/>
                </a:cubicBezTo>
                <a:moveTo>
                  <a:pt x="124" y="64"/>
                </a:moveTo>
                <a:cubicBezTo>
                  <a:pt x="120" y="64"/>
                  <a:pt x="117" y="62"/>
                  <a:pt x="115" y="60"/>
                </a:cubicBezTo>
                <a:cubicBezTo>
                  <a:pt x="115" y="60"/>
                  <a:pt x="115" y="60"/>
                  <a:pt x="115" y="60"/>
                </a:cubicBezTo>
                <a:cubicBezTo>
                  <a:pt x="100" y="43"/>
                  <a:pt x="100" y="43"/>
                  <a:pt x="100" y="43"/>
                </a:cubicBezTo>
                <a:cubicBezTo>
                  <a:pt x="100" y="116"/>
                  <a:pt x="100" y="116"/>
                  <a:pt x="100" y="116"/>
                </a:cubicBezTo>
                <a:cubicBezTo>
                  <a:pt x="100" y="123"/>
                  <a:pt x="95" y="128"/>
                  <a:pt x="88" y="128"/>
                </a:cubicBezTo>
                <a:cubicBezTo>
                  <a:pt x="81" y="128"/>
                  <a:pt x="76" y="123"/>
                  <a:pt x="76" y="116"/>
                </a:cubicBezTo>
                <a:cubicBezTo>
                  <a:pt x="76" y="43"/>
                  <a:pt x="76" y="43"/>
                  <a:pt x="76" y="43"/>
                </a:cubicBezTo>
                <a:cubicBezTo>
                  <a:pt x="61" y="60"/>
                  <a:pt x="61" y="60"/>
                  <a:pt x="61" y="60"/>
                </a:cubicBezTo>
                <a:cubicBezTo>
                  <a:pt x="61" y="60"/>
                  <a:pt x="61" y="60"/>
                  <a:pt x="61" y="60"/>
                </a:cubicBezTo>
                <a:cubicBezTo>
                  <a:pt x="59" y="62"/>
                  <a:pt x="56" y="64"/>
                  <a:pt x="52" y="64"/>
                </a:cubicBezTo>
                <a:cubicBezTo>
                  <a:pt x="45" y="64"/>
                  <a:pt x="40" y="59"/>
                  <a:pt x="40" y="52"/>
                </a:cubicBezTo>
                <a:cubicBezTo>
                  <a:pt x="40" y="49"/>
                  <a:pt x="41" y="46"/>
                  <a:pt x="43" y="44"/>
                </a:cubicBezTo>
                <a:cubicBezTo>
                  <a:pt x="43" y="44"/>
                  <a:pt x="43" y="44"/>
                  <a:pt x="43" y="44"/>
                </a:cubicBezTo>
                <a:cubicBezTo>
                  <a:pt x="79" y="4"/>
                  <a:pt x="79" y="4"/>
                  <a:pt x="79" y="4"/>
                </a:cubicBezTo>
                <a:cubicBezTo>
                  <a:pt x="79" y="4"/>
                  <a:pt x="79" y="4"/>
                  <a:pt x="79" y="4"/>
                </a:cubicBezTo>
                <a:cubicBezTo>
                  <a:pt x="81" y="2"/>
                  <a:pt x="84" y="0"/>
                  <a:pt x="88" y="0"/>
                </a:cubicBezTo>
                <a:cubicBezTo>
                  <a:pt x="92" y="0"/>
                  <a:pt x="95" y="2"/>
                  <a:pt x="97" y="4"/>
                </a:cubicBezTo>
                <a:cubicBezTo>
                  <a:pt x="97" y="4"/>
                  <a:pt x="97" y="4"/>
                  <a:pt x="97" y="4"/>
                </a:cubicBezTo>
                <a:cubicBezTo>
                  <a:pt x="133" y="44"/>
                  <a:pt x="133" y="44"/>
                  <a:pt x="133" y="44"/>
                </a:cubicBezTo>
                <a:cubicBezTo>
                  <a:pt x="133" y="44"/>
                  <a:pt x="133" y="44"/>
                  <a:pt x="133" y="44"/>
                </a:cubicBezTo>
                <a:cubicBezTo>
                  <a:pt x="135" y="46"/>
                  <a:pt x="136" y="49"/>
                  <a:pt x="136" y="52"/>
                </a:cubicBezTo>
                <a:cubicBezTo>
                  <a:pt x="136" y="59"/>
                  <a:pt x="131" y="64"/>
                  <a:pt x="124" y="64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3" name="Freeform 42">
            <a:extLst>
              <a:ext uri="{FF2B5EF4-FFF2-40B4-BE49-F238E27FC236}">
                <a16:creationId xmlns:a16="http://schemas.microsoft.com/office/drawing/2014/main" id="{136287C2-7F29-9E01-0757-FACD177308F9}"/>
              </a:ext>
            </a:extLst>
          </p:cNvPr>
          <p:cNvSpPr>
            <a:spLocks noEditPoints="1"/>
          </p:cNvSpPr>
          <p:nvPr/>
        </p:nvSpPr>
        <p:spPr bwMode="auto">
          <a:xfrm>
            <a:off x="9433756" y="3554524"/>
            <a:ext cx="339722" cy="338135"/>
          </a:xfrm>
          <a:custGeom>
            <a:avLst/>
            <a:gdLst/>
            <a:ahLst/>
            <a:cxnLst>
              <a:cxn ang="0">
                <a:pos x="196" y="72"/>
              </a:cxn>
              <a:cxn ang="0">
                <a:pos x="196" y="72"/>
              </a:cxn>
              <a:cxn ang="0">
                <a:pos x="184" y="60"/>
              </a:cxn>
              <a:cxn ang="0">
                <a:pos x="184" y="41"/>
              </a:cxn>
              <a:cxn ang="0">
                <a:pos x="124" y="101"/>
              </a:cxn>
              <a:cxn ang="0">
                <a:pos x="124" y="101"/>
              </a:cxn>
              <a:cxn ang="0">
                <a:pos x="116" y="104"/>
              </a:cxn>
              <a:cxn ang="0">
                <a:pos x="104" y="92"/>
              </a:cxn>
              <a:cxn ang="0">
                <a:pos x="107" y="84"/>
              </a:cxn>
              <a:cxn ang="0">
                <a:pos x="107" y="84"/>
              </a:cxn>
              <a:cxn ang="0">
                <a:pos x="167" y="24"/>
              </a:cxn>
              <a:cxn ang="0">
                <a:pos x="148" y="24"/>
              </a:cxn>
              <a:cxn ang="0">
                <a:pos x="136" y="12"/>
              </a:cxn>
              <a:cxn ang="0">
                <a:pos x="148" y="0"/>
              </a:cxn>
              <a:cxn ang="0">
                <a:pos x="196" y="0"/>
              </a:cxn>
              <a:cxn ang="0">
                <a:pos x="208" y="12"/>
              </a:cxn>
              <a:cxn ang="0">
                <a:pos x="208" y="60"/>
              </a:cxn>
              <a:cxn ang="0">
                <a:pos x="196" y="72"/>
              </a:cxn>
              <a:cxn ang="0">
                <a:pos x="100" y="24"/>
              </a:cxn>
              <a:cxn ang="0">
                <a:pos x="100" y="24"/>
              </a:cxn>
              <a:cxn ang="0">
                <a:pos x="24" y="24"/>
              </a:cxn>
              <a:cxn ang="0">
                <a:pos x="24" y="184"/>
              </a:cxn>
              <a:cxn ang="0">
                <a:pos x="184" y="184"/>
              </a:cxn>
              <a:cxn ang="0">
                <a:pos x="184" y="172"/>
              </a:cxn>
              <a:cxn ang="0">
                <a:pos x="184" y="108"/>
              </a:cxn>
              <a:cxn ang="0">
                <a:pos x="184" y="81"/>
              </a:cxn>
              <a:cxn ang="0">
                <a:pos x="196" y="84"/>
              </a:cxn>
              <a:cxn ang="0">
                <a:pos x="208" y="81"/>
              </a:cxn>
              <a:cxn ang="0">
                <a:pos x="208" y="116"/>
              </a:cxn>
              <a:cxn ang="0">
                <a:pos x="208" y="196"/>
              </a:cxn>
              <a:cxn ang="0">
                <a:pos x="196" y="208"/>
              </a:cxn>
              <a:cxn ang="0">
                <a:pos x="12" y="208"/>
              </a:cxn>
              <a:cxn ang="0">
                <a:pos x="0" y="196"/>
              </a:cxn>
              <a:cxn ang="0">
                <a:pos x="0" y="12"/>
              </a:cxn>
              <a:cxn ang="0">
                <a:pos x="12" y="0"/>
              </a:cxn>
              <a:cxn ang="0">
                <a:pos x="100" y="0"/>
              </a:cxn>
              <a:cxn ang="0">
                <a:pos x="127" y="0"/>
              </a:cxn>
              <a:cxn ang="0">
                <a:pos x="124" y="12"/>
              </a:cxn>
              <a:cxn ang="0">
                <a:pos x="127" y="24"/>
              </a:cxn>
              <a:cxn ang="0">
                <a:pos x="100" y="24"/>
              </a:cxn>
            </a:cxnLst>
            <a:rect l="0" t="0" r="r" b="b"/>
            <a:pathLst>
              <a:path w="208" h="208">
                <a:moveTo>
                  <a:pt x="196" y="72"/>
                </a:moveTo>
                <a:cubicBezTo>
                  <a:pt x="196" y="72"/>
                  <a:pt x="196" y="72"/>
                  <a:pt x="196" y="72"/>
                </a:cubicBezTo>
                <a:cubicBezTo>
                  <a:pt x="189" y="72"/>
                  <a:pt x="184" y="67"/>
                  <a:pt x="184" y="60"/>
                </a:cubicBezTo>
                <a:cubicBezTo>
                  <a:pt x="184" y="41"/>
                  <a:pt x="184" y="41"/>
                  <a:pt x="184" y="41"/>
                </a:cubicBezTo>
                <a:cubicBezTo>
                  <a:pt x="124" y="101"/>
                  <a:pt x="124" y="101"/>
                  <a:pt x="124" y="101"/>
                </a:cubicBezTo>
                <a:cubicBezTo>
                  <a:pt x="124" y="101"/>
                  <a:pt x="124" y="101"/>
                  <a:pt x="124" y="101"/>
                </a:cubicBezTo>
                <a:cubicBezTo>
                  <a:pt x="122" y="103"/>
                  <a:pt x="119" y="104"/>
                  <a:pt x="116" y="104"/>
                </a:cubicBezTo>
                <a:cubicBezTo>
                  <a:pt x="109" y="104"/>
                  <a:pt x="104" y="99"/>
                  <a:pt x="104" y="92"/>
                </a:cubicBezTo>
                <a:cubicBezTo>
                  <a:pt x="104" y="89"/>
                  <a:pt x="105" y="86"/>
                  <a:pt x="107" y="84"/>
                </a:cubicBezTo>
                <a:cubicBezTo>
                  <a:pt x="107" y="84"/>
                  <a:pt x="107" y="84"/>
                  <a:pt x="107" y="84"/>
                </a:cubicBezTo>
                <a:cubicBezTo>
                  <a:pt x="167" y="24"/>
                  <a:pt x="167" y="24"/>
                  <a:pt x="167" y="24"/>
                </a:cubicBezTo>
                <a:cubicBezTo>
                  <a:pt x="148" y="24"/>
                  <a:pt x="148" y="24"/>
                  <a:pt x="148" y="24"/>
                </a:cubicBezTo>
                <a:cubicBezTo>
                  <a:pt x="141" y="24"/>
                  <a:pt x="136" y="19"/>
                  <a:pt x="136" y="12"/>
                </a:cubicBezTo>
                <a:cubicBezTo>
                  <a:pt x="136" y="5"/>
                  <a:pt x="141" y="0"/>
                  <a:pt x="148" y="0"/>
                </a:cubicBezTo>
                <a:cubicBezTo>
                  <a:pt x="196" y="0"/>
                  <a:pt x="196" y="0"/>
                  <a:pt x="196" y="0"/>
                </a:cubicBezTo>
                <a:cubicBezTo>
                  <a:pt x="203" y="0"/>
                  <a:pt x="208" y="5"/>
                  <a:pt x="208" y="12"/>
                </a:cubicBezTo>
                <a:cubicBezTo>
                  <a:pt x="208" y="60"/>
                  <a:pt x="208" y="60"/>
                  <a:pt x="208" y="60"/>
                </a:cubicBezTo>
                <a:cubicBezTo>
                  <a:pt x="208" y="67"/>
                  <a:pt x="203" y="72"/>
                  <a:pt x="196" y="72"/>
                </a:cubicBezTo>
                <a:moveTo>
                  <a:pt x="100" y="24"/>
                </a:moveTo>
                <a:cubicBezTo>
                  <a:pt x="100" y="24"/>
                  <a:pt x="100" y="24"/>
                  <a:pt x="100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184"/>
                  <a:pt x="24" y="184"/>
                  <a:pt x="24" y="184"/>
                </a:cubicBezTo>
                <a:cubicBezTo>
                  <a:pt x="184" y="184"/>
                  <a:pt x="184" y="184"/>
                  <a:pt x="184" y="184"/>
                </a:cubicBezTo>
                <a:cubicBezTo>
                  <a:pt x="184" y="172"/>
                  <a:pt x="184" y="172"/>
                  <a:pt x="184" y="172"/>
                </a:cubicBezTo>
                <a:cubicBezTo>
                  <a:pt x="184" y="108"/>
                  <a:pt x="184" y="108"/>
                  <a:pt x="184" y="108"/>
                </a:cubicBezTo>
                <a:cubicBezTo>
                  <a:pt x="184" y="81"/>
                  <a:pt x="184" y="81"/>
                  <a:pt x="184" y="81"/>
                </a:cubicBezTo>
                <a:cubicBezTo>
                  <a:pt x="188" y="83"/>
                  <a:pt x="192" y="84"/>
                  <a:pt x="196" y="84"/>
                </a:cubicBezTo>
                <a:cubicBezTo>
                  <a:pt x="200" y="84"/>
                  <a:pt x="204" y="83"/>
                  <a:pt x="208" y="81"/>
                </a:cubicBezTo>
                <a:cubicBezTo>
                  <a:pt x="208" y="116"/>
                  <a:pt x="208" y="116"/>
                  <a:pt x="208" y="116"/>
                </a:cubicBezTo>
                <a:cubicBezTo>
                  <a:pt x="208" y="196"/>
                  <a:pt x="208" y="196"/>
                  <a:pt x="208" y="196"/>
                </a:cubicBezTo>
                <a:cubicBezTo>
                  <a:pt x="208" y="203"/>
                  <a:pt x="203" y="208"/>
                  <a:pt x="196" y="208"/>
                </a:cubicBezTo>
                <a:cubicBezTo>
                  <a:pt x="12" y="208"/>
                  <a:pt x="12" y="208"/>
                  <a:pt x="12" y="208"/>
                </a:cubicBezTo>
                <a:cubicBezTo>
                  <a:pt x="5" y="208"/>
                  <a:pt x="0" y="203"/>
                  <a:pt x="0" y="196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00" y="0"/>
                  <a:pt x="100" y="0"/>
                  <a:pt x="100" y="0"/>
                </a:cubicBezTo>
                <a:cubicBezTo>
                  <a:pt x="127" y="0"/>
                  <a:pt x="127" y="0"/>
                  <a:pt x="127" y="0"/>
                </a:cubicBezTo>
                <a:cubicBezTo>
                  <a:pt x="125" y="4"/>
                  <a:pt x="124" y="8"/>
                  <a:pt x="124" y="12"/>
                </a:cubicBezTo>
                <a:cubicBezTo>
                  <a:pt x="124" y="16"/>
                  <a:pt x="125" y="20"/>
                  <a:pt x="127" y="24"/>
                </a:cubicBezTo>
                <a:lnTo>
                  <a:pt x="100" y="24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4" name="Freeform 43">
            <a:extLst>
              <a:ext uri="{FF2B5EF4-FFF2-40B4-BE49-F238E27FC236}">
                <a16:creationId xmlns:a16="http://schemas.microsoft.com/office/drawing/2014/main" id="{77671104-9826-73C9-45AA-88265C918FAF}"/>
              </a:ext>
            </a:extLst>
          </p:cNvPr>
          <p:cNvSpPr>
            <a:spLocks noEditPoints="1"/>
          </p:cNvSpPr>
          <p:nvPr/>
        </p:nvSpPr>
        <p:spPr bwMode="auto">
          <a:xfrm>
            <a:off x="8667001" y="3514836"/>
            <a:ext cx="415921" cy="417509"/>
          </a:xfrm>
          <a:custGeom>
            <a:avLst/>
            <a:gdLst/>
            <a:ahLst/>
            <a:cxnLst>
              <a:cxn ang="0">
                <a:pos x="244" y="256"/>
              </a:cxn>
              <a:cxn ang="0">
                <a:pos x="196" y="256"/>
              </a:cxn>
              <a:cxn ang="0">
                <a:pos x="184" y="244"/>
              </a:cxn>
              <a:cxn ang="0">
                <a:pos x="196" y="232"/>
              </a:cxn>
              <a:cxn ang="0">
                <a:pos x="232" y="232"/>
              </a:cxn>
              <a:cxn ang="0">
                <a:pos x="232" y="196"/>
              </a:cxn>
              <a:cxn ang="0">
                <a:pos x="244" y="184"/>
              </a:cxn>
              <a:cxn ang="0">
                <a:pos x="256" y="196"/>
              </a:cxn>
              <a:cxn ang="0">
                <a:pos x="256" y="244"/>
              </a:cxn>
              <a:cxn ang="0">
                <a:pos x="244" y="256"/>
              </a:cxn>
              <a:cxn ang="0">
                <a:pos x="244" y="72"/>
              </a:cxn>
              <a:cxn ang="0">
                <a:pos x="232" y="60"/>
              </a:cxn>
              <a:cxn ang="0">
                <a:pos x="232" y="60"/>
              </a:cxn>
              <a:cxn ang="0">
                <a:pos x="232" y="24"/>
              </a:cxn>
              <a:cxn ang="0">
                <a:pos x="196" y="24"/>
              </a:cxn>
              <a:cxn ang="0">
                <a:pos x="184" y="12"/>
              </a:cxn>
              <a:cxn ang="0">
                <a:pos x="196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60"/>
              </a:cxn>
              <a:cxn ang="0">
                <a:pos x="244" y="72"/>
              </a:cxn>
              <a:cxn ang="0">
                <a:pos x="60" y="24"/>
              </a:cxn>
              <a:cxn ang="0">
                <a:pos x="60" y="24"/>
              </a:cxn>
              <a:cxn ang="0">
                <a:pos x="24" y="24"/>
              </a:cxn>
              <a:cxn ang="0">
                <a:pos x="24" y="60"/>
              </a:cxn>
              <a:cxn ang="0">
                <a:pos x="12" y="72"/>
              </a:cxn>
              <a:cxn ang="0">
                <a:pos x="0" y="60"/>
              </a:cxn>
              <a:cxn ang="0">
                <a:pos x="0" y="60"/>
              </a:cxn>
              <a:cxn ang="0">
                <a:pos x="0" y="12"/>
              </a:cxn>
              <a:cxn ang="0">
                <a:pos x="12" y="0"/>
              </a:cxn>
              <a:cxn ang="0">
                <a:pos x="60" y="0"/>
              </a:cxn>
              <a:cxn ang="0">
                <a:pos x="72" y="12"/>
              </a:cxn>
              <a:cxn ang="0">
                <a:pos x="60" y="24"/>
              </a:cxn>
              <a:cxn ang="0">
                <a:pos x="36" y="36"/>
              </a:cxn>
              <a:cxn ang="0">
                <a:pos x="220" y="36"/>
              </a:cxn>
              <a:cxn ang="0">
                <a:pos x="220" y="220"/>
              </a:cxn>
              <a:cxn ang="0">
                <a:pos x="36" y="220"/>
              </a:cxn>
              <a:cxn ang="0">
                <a:pos x="36" y="36"/>
              </a:cxn>
              <a:cxn ang="0">
                <a:pos x="60" y="196"/>
              </a:cxn>
              <a:cxn ang="0">
                <a:pos x="196" y="196"/>
              </a:cxn>
              <a:cxn ang="0">
                <a:pos x="196" y="60"/>
              </a:cxn>
              <a:cxn ang="0">
                <a:pos x="60" y="60"/>
              </a:cxn>
              <a:cxn ang="0">
                <a:pos x="60" y="196"/>
              </a:cxn>
              <a:cxn ang="0">
                <a:pos x="12" y="184"/>
              </a:cxn>
              <a:cxn ang="0">
                <a:pos x="24" y="196"/>
              </a:cxn>
              <a:cxn ang="0">
                <a:pos x="24" y="232"/>
              </a:cxn>
              <a:cxn ang="0">
                <a:pos x="60" y="232"/>
              </a:cxn>
              <a:cxn ang="0">
                <a:pos x="72" y="244"/>
              </a:cxn>
              <a:cxn ang="0">
                <a:pos x="60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196"/>
              </a:cxn>
              <a:cxn ang="0">
                <a:pos x="12" y="184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96" y="256"/>
                  <a:pt x="196" y="256"/>
                  <a:pt x="196" y="256"/>
                </a:cubicBezTo>
                <a:cubicBezTo>
                  <a:pt x="189" y="256"/>
                  <a:pt x="184" y="251"/>
                  <a:pt x="184" y="244"/>
                </a:cubicBezTo>
                <a:cubicBezTo>
                  <a:pt x="184" y="237"/>
                  <a:pt x="189" y="232"/>
                  <a:pt x="196" y="232"/>
                </a:cubicBezTo>
                <a:cubicBezTo>
                  <a:pt x="232" y="232"/>
                  <a:pt x="232" y="232"/>
                  <a:pt x="232" y="232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89"/>
                  <a:pt x="237" y="184"/>
                  <a:pt x="244" y="184"/>
                </a:cubicBezTo>
                <a:cubicBezTo>
                  <a:pt x="251" y="184"/>
                  <a:pt x="256" y="189"/>
                  <a:pt x="256" y="196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44" y="72"/>
                </a:moveTo>
                <a:cubicBezTo>
                  <a:pt x="237" y="72"/>
                  <a:pt x="232" y="67"/>
                  <a:pt x="232" y="60"/>
                </a:cubicBezTo>
                <a:cubicBezTo>
                  <a:pt x="232" y="60"/>
                  <a:pt x="232" y="60"/>
                  <a:pt x="232" y="60"/>
                </a:cubicBezTo>
                <a:cubicBezTo>
                  <a:pt x="232" y="24"/>
                  <a:pt x="232" y="24"/>
                  <a:pt x="232" y="24"/>
                </a:cubicBezTo>
                <a:cubicBezTo>
                  <a:pt x="196" y="24"/>
                  <a:pt x="196" y="24"/>
                  <a:pt x="196" y="24"/>
                </a:cubicBezTo>
                <a:cubicBezTo>
                  <a:pt x="189" y="24"/>
                  <a:pt x="184" y="19"/>
                  <a:pt x="184" y="12"/>
                </a:cubicBezTo>
                <a:cubicBezTo>
                  <a:pt x="184" y="5"/>
                  <a:pt x="189" y="0"/>
                  <a:pt x="196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67"/>
                  <a:pt x="251" y="72"/>
                  <a:pt x="244" y="72"/>
                </a:cubicBezTo>
                <a:moveTo>
                  <a:pt x="60" y="24"/>
                </a:moveTo>
                <a:cubicBezTo>
                  <a:pt x="60" y="24"/>
                  <a:pt x="60" y="24"/>
                  <a:pt x="60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60"/>
                  <a:pt x="24" y="60"/>
                  <a:pt x="24" y="60"/>
                </a:cubicBezTo>
                <a:cubicBezTo>
                  <a:pt x="24" y="67"/>
                  <a:pt x="19" y="72"/>
                  <a:pt x="12" y="72"/>
                </a:cubicBezTo>
                <a:cubicBezTo>
                  <a:pt x="5" y="72"/>
                  <a:pt x="0" y="67"/>
                  <a:pt x="0" y="60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7" y="0"/>
                  <a:pt x="72" y="5"/>
                  <a:pt x="72" y="12"/>
                </a:cubicBezTo>
                <a:cubicBezTo>
                  <a:pt x="72" y="19"/>
                  <a:pt x="67" y="24"/>
                  <a:pt x="60" y="24"/>
                </a:cubicBezTo>
                <a:moveTo>
                  <a:pt x="36" y="36"/>
                </a:moveTo>
                <a:cubicBezTo>
                  <a:pt x="220" y="36"/>
                  <a:pt x="220" y="36"/>
                  <a:pt x="220" y="36"/>
                </a:cubicBezTo>
                <a:cubicBezTo>
                  <a:pt x="220" y="220"/>
                  <a:pt x="220" y="220"/>
                  <a:pt x="220" y="220"/>
                </a:cubicBezTo>
                <a:cubicBezTo>
                  <a:pt x="36" y="220"/>
                  <a:pt x="36" y="220"/>
                  <a:pt x="36" y="220"/>
                </a:cubicBezTo>
                <a:lnTo>
                  <a:pt x="36" y="36"/>
                </a:lnTo>
                <a:close/>
                <a:moveTo>
                  <a:pt x="60" y="196"/>
                </a:moveTo>
                <a:cubicBezTo>
                  <a:pt x="196" y="196"/>
                  <a:pt x="196" y="196"/>
                  <a:pt x="196" y="196"/>
                </a:cubicBezTo>
                <a:cubicBezTo>
                  <a:pt x="196" y="60"/>
                  <a:pt x="196" y="60"/>
                  <a:pt x="196" y="60"/>
                </a:cubicBezTo>
                <a:cubicBezTo>
                  <a:pt x="60" y="60"/>
                  <a:pt x="60" y="60"/>
                  <a:pt x="60" y="60"/>
                </a:cubicBezTo>
                <a:lnTo>
                  <a:pt x="60" y="196"/>
                </a:lnTo>
                <a:close/>
                <a:moveTo>
                  <a:pt x="12" y="184"/>
                </a:moveTo>
                <a:cubicBezTo>
                  <a:pt x="19" y="184"/>
                  <a:pt x="24" y="189"/>
                  <a:pt x="24" y="196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60" y="232"/>
                  <a:pt x="60" y="232"/>
                  <a:pt x="60" y="232"/>
                </a:cubicBezTo>
                <a:cubicBezTo>
                  <a:pt x="67" y="232"/>
                  <a:pt x="72" y="237"/>
                  <a:pt x="72" y="244"/>
                </a:cubicBezTo>
                <a:cubicBezTo>
                  <a:pt x="72" y="251"/>
                  <a:pt x="67" y="256"/>
                  <a:pt x="60" y="256"/>
                </a:cubicBez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96"/>
                  <a:pt x="0" y="196"/>
                  <a:pt x="0" y="196"/>
                </a:cubicBezTo>
                <a:cubicBezTo>
                  <a:pt x="0" y="189"/>
                  <a:pt x="5" y="184"/>
                  <a:pt x="12" y="184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5" name="Freeform 44">
            <a:extLst>
              <a:ext uri="{FF2B5EF4-FFF2-40B4-BE49-F238E27FC236}">
                <a16:creationId xmlns:a16="http://schemas.microsoft.com/office/drawing/2014/main" id="{0D5ACA93-7399-C476-FC1D-E8F43E097534}"/>
              </a:ext>
            </a:extLst>
          </p:cNvPr>
          <p:cNvSpPr>
            <a:spLocks noEditPoints="1"/>
          </p:cNvSpPr>
          <p:nvPr/>
        </p:nvSpPr>
        <p:spPr bwMode="auto">
          <a:xfrm>
            <a:off x="7938346" y="3514836"/>
            <a:ext cx="415921" cy="417509"/>
          </a:xfrm>
          <a:custGeom>
            <a:avLst/>
            <a:gdLst/>
            <a:ahLst/>
            <a:cxnLst>
              <a:cxn ang="0">
                <a:pos x="244" y="256"/>
              </a:cxn>
              <a:cxn ang="0">
                <a:pos x="196" y="256"/>
              </a:cxn>
              <a:cxn ang="0">
                <a:pos x="184" y="244"/>
              </a:cxn>
              <a:cxn ang="0">
                <a:pos x="196" y="232"/>
              </a:cxn>
              <a:cxn ang="0">
                <a:pos x="232" y="232"/>
              </a:cxn>
              <a:cxn ang="0">
                <a:pos x="232" y="196"/>
              </a:cxn>
              <a:cxn ang="0">
                <a:pos x="232" y="196"/>
              </a:cxn>
              <a:cxn ang="0">
                <a:pos x="244" y="184"/>
              </a:cxn>
              <a:cxn ang="0">
                <a:pos x="256" y="196"/>
              </a:cxn>
              <a:cxn ang="0">
                <a:pos x="256" y="244"/>
              </a:cxn>
              <a:cxn ang="0">
                <a:pos x="244" y="256"/>
              </a:cxn>
              <a:cxn ang="0">
                <a:pos x="36" y="36"/>
              </a:cxn>
              <a:cxn ang="0">
                <a:pos x="220" y="36"/>
              </a:cxn>
              <a:cxn ang="0">
                <a:pos x="220" y="220"/>
              </a:cxn>
              <a:cxn ang="0">
                <a:pos x="36" y="220"/>
              </a:cxn>
              <a:cxn ang="0">
                <a:pos x="36" y="36"/>
              </a:cxn>
              <a:cxn ang="0">
                <a:pos x="60" y="196"/>
              </a:cxn>
              <a:cxn ang="0">
                <a:pos x="196" y="196"/>
              </a:cxn>
              <a:cxn ang="0">
                <a:pos x="196" y="60"/>
              </a:cxn>
              <a:cxn ang="0">
                <a:pos x="60" y="60"/>
              </a:cxn>
              <a:cxn ang="0">
                <a:pos x="60" y="196"/>
              </a:cxn>
              <a:cxn ang="0">
                <a:pos x="60" y="24"/>
              </a:cxn>
              <a:cxn ang="0">
                <a:pos x="60" y="24"/>
              </a:cxn>
              <a:cxn ang="0">
                <a:pos x="24" y="24"/>
              </a:cxn>
              <a:cxn ang="0">
                <a:pos x="24" y="60"/>
              </a:cxn>
              <a:cxn ang="0">
                <a:pos x="12" y="72"/>
              </a:cxn>
              <a:cxn ang="0">
                <a:pos x="0" y="60"/>
              </a:cxn>
              <a:cxn ang="0">
                <a:pos x="0" y="60"/>
              </a:cxn>
              <a:cxn ang="0">
                <a:pos x="0" y="12"/>
              </a:cxn>
              <a:cxn ang="0">
                <a:pos x="12" y="0"/>
              </a:cxn>
              <a:cxn ang="0">
                <a:pos x="60" y="0"/>
              </a:cxn>
              <a:cxn ang="0">
                <a:pos x="72" y="12"/>
              </a:cxn>
              <a:cxn ang="0">
                <a:pos x="60" y="24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96" y="256"/>
                  <a:pt x="196" y="256"/>
                  <a:pt x="196" y="256"/>
                </a:cubicBezTo>
                <a:cubicBezTo>
                  <a:pt x="189" y="256"/>
                  <a:pt x="184" y="251"/>
                  <a:pt x="184" y="244"/>
                </a:cubicBezTo>
                <a:cubicBezTo>
                  <a:pt x="184" y="237"/>
                  <a:pt x="189" y="232"/>
                  <a:pt x="196" y="232"/>
                </a:cubicBezTo>
                <a:cubicBezTo>
                  <a:pt x="232" y="232"/>
                  <a:pt x="232" y="232"/>
                  <a:pt x="232" y="232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89"/>
                  <a:pt x="237" y="184"/>
                  <a:pt x="244" y="184"/>
                </a:cubicBezTo>
                <a:cubicBezTo>
                  <a:pt x="251" y="184"/>
                  <a:pt x="256" y="189"/>
                  <a:pt x="256" y="196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36" y="36"/>
                </a:moveTo>
                <a:cubicBezTo>
                  <a:pt x="220" y="36"/>
                  <a:pt x="220" y="36"/>
                  <a:pt x="220" y="36"/>
                </a:cubicBezTo>
                <a:cubicBezTo>
                  <a:pt x="220" y="220"/>
                  <a:pt x="220" y="220"/>
                  <a:pt x="220" y="220"/>
                </a:cubicBezTo>
                <a:cubicBezTo>
                  <a:pt x="36" y="220"/>
                  <a:pt x="36" y="220"/>
                  <a:pt x="36" y="220"/>
                </a:cubicBezTo>
                <a:lnTo>
                  <a:pt x="36" y="36"/>
                </a:lnTo>
                <a:close/>
                <a:moveTo>
                  <a:pt x="60" y="196"/>
                </a:moveTo>
                <a:cubicBezTo>
                  <a:pt x="196" y="196"/>
                  <a:pt x="196" y="196"/>
                  <a:pt x="196" y="196"/>
                </a:cubicBezTo>
                <a:cubicBezTo>
                  <a:pt x="196" y="60"/>
                  <a:pt x="196" y="60"/>
                  <a:pt x="196" y="60"/>
                </a:cubicBezTo>
                <a:cubicBezTo>
                  <a:pt x="60" y="60"/>
                  <a:pt x="60" y="60"/>
                  <a:pt x="60" y="60"/>
                </a:cubicBezTo>
                <a:lnTo>
                  <a:pt x="60" y="196"/>
                </a:lnTo>
                <a:close/>
                <a:moveTo>
                  <a:pt x="60" y="24"/>
                </a:moveTo>
                <a:cubicBezTo>
                  <a:pt x="60" y="24"/>
                  <a:pt x="60" y="24"/>
                  <a:pt x="60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60"/>
                  <a:pt x="24" y="60"/>
                  <a:pt x="24" y="60"/>
                </a:cubicBezTo>
                <a:cubicBezTo>
                  <a:pt x="24" y="67"/>
                  <a:pt x="19" y="72"/>
                  <a:pt x="12" y="72"/>
                </a:cubicBezTo>
                <a:cubicBezTo>
                  <a:pt x="5" y="72"/>
                  <a:pt x="0" y="67"/>
                  <a:pt x="0" y="60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7" y="0"/>
                  <a:pt x="72" y="5"/>
                  <a:pt x="72" y="12"/>
                </a:cubicBezTo>
                <a:cubicBezTo>
                  <a:pt x="72" y="19"/>
                  <a:pt x="67" y="24"/>
                  <a:pt x="60" y="24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6" name="Freeform 45">
            <a:extLst>
              <a:ext uri="{FF2B5EF4-FFF2-40B4-BE49-F238E27FC236}">
                <a16:creationId xmlns:a16="http://schemas.microsoft.com/office/drawing/2014/main" id="{247EEC1A-D2FE-562F-3294-75530D110768}"/>
              </a:ext>
            </a:extLst>
          </p:cNvPr>
          <p:cNvSpPr>
            <a:spLocks noEditPoints="1"/>
          </p:cNvSpPr>
          <p:nvPr/>
        </p:nvSpPr>
        <p:spPr bwMode="auto">
          <a:xfrm>
            <a:off x="7209690" y="3514836"/>
            <a:ext cx="415921" cy="417509"/>
          </a:xfrm>
          <a:custGeom>
            <a:avLst/>
            <a:gdLst/>
            <a:ahLst/>
            <a:cxnLst>
              <a:cxn ang="0">
                <a:pos x="244" y="72"/>
              </a:cxn>
              <a:cxn ang="0">
                <a:pos x="232" y="60"/>
              </a:cxn>
              <a:cxn ang="0">
                <a:pos x="232" y="24"/>
              </a:cxn>
              <a:cxn ang="0">
                <a:pos x="196" y="24"/>
              </a:cxn>
              <a:cxn ang="0">
                <a:pos x="184" y="12"/>
              </a:cxn>
              <a:cxn ang="0">
                <a:pos x="196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60"/>
              </a:cxn>
              <a:cxn ang="0">
                <a:pos x="244" y="72"/>
              </a:cxn>
              <a:cxn ang="0">
                <a:pos x="220" y="220"/>
              </a:cxn>
              <a:cxn ang="0">
                <a:pos x="36" y="220"/>
              </a:cxn>
              <a:cxn ang="0">
                <a:pos x="36" y="36"/>
              </a:cxn>
              <a:cxn ang="0">
                <a:pos x="220" y="36"/>
              </a:cxn>
              <a:cxn ang="0">
                <a:pos x="220" y="220"/>
              </a:cxn>
              <a:cxn ang="0">
                <a:pos x="196" y="60"/>
              </a:cxn>
              <a:cxn ang="0">
                <a:pos x="60" y="60"/>
              </a:cxn>
              <a:cxn ang="0">
                <a:pos x="60" y="196"/>
              </a:cxn>
              <a:cxn ang="0">
                <a:pos x="196" y="196"/>
              </a:cxn>
              <a:cxn ang="0">
                <a:pos x="196" y="60"/>
              </a:cxn>
              <a:cxn ang="0">
                <a:pos x="60" y="232"/>
              </a:cxn>
              <a:cxn ang="0">
                <a:pos x="72" y="244"/>
              </a:cxn>
              <a:cxn ang="0">
                <a:pos x="60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196"/>
              </a:cxn>
              <a:cxn ang="0">
                <a:pos x="12" y="184"/>
              </a:cxn>
              <a:cxn ang="0">
                <a:pos x="24" y="196"/>
              </a:cxn>
              <a:cxn ang="0">
                <a:pos x="24" y="232"/>
              </a:cxn>
              <a:cxn ang="0">
                <a:pos x="60" y="232"/>
              </a:cxn>
            </a:cxnLst>
            <a:rect l="0" t="0" r="r" b="b"/>
            <a:pathLst>
              <a:path w="256" h="256">
                <a:moveTo>
                  <a:pt x="244" y="72"/>
                </a:moveTo>
                <a:cubicBezTo>
                  <a:pt x="237" y="72"/>
                  <a:pt x="232" y="67"/>
                  <a:pt x="232" y="60"/>
                </a:cubicBezTo>
                <a:cubicBezTo>
                  <a:pt x="232" y="24"/>
                  <a:pt x="232" y="24"/>
                  <a:pt x="232" y="24"/>
                </a:cubicBezTo>
                <a:cubicBezTo>
                  <a:pt x="196" y="24"/>
                  <a:pt x="196" y="24"/>
                  <a:pt x="196" y="24"/>
                </a:cubicBezTo>
                <a:cubicBezTo>
                  <a:pt x="189" y="24"/>
                  <a:pt x="184" y="19"/>
                  <a:pt x="184" y="12"/>
                </a:cubicBezTo>
                <a:cubicBezTo>
                  <a:pt x="184" y="5"/>
                  <a:pt x="189" y="0"/>
                  <a:pt x="196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67"/>
                  <a:pt x="251" y="72"/>
                  <a:pt x="244" y="72"/>
                </a:cubicBezTo>
                <a:moveTo>
                  <a:pt x="220" y="220"/>
                </a:moveTo>
                <a:cubicBezTo>
                  <a:pt x="36" y="220"/>
                  <a:pt x="36" y="220"/>
                  <a:pt x="36" y="220"/>
                </a:cubicBezTo>
                <a:cubicBezTo>
                  <a:pt x="36" y="36"/>
                  <a:pt x="36" y="36"/>
                  <a:pt x="36" y="36"/>
                </a:cubicBezTo>
                <a:cubicBezTo>
                  <a:pt x="220" y="36"/>
                  <a:pt x="220" y="36"/>
                  <a:pt x="220" y="36"/>
                </a:cubicBezTo>
                <a:lnTo>
                  <a:pt x="220" y="220"/>
                </a:lnTo>
                <a:close/>
                <a:moveTo>
                  <a:pt x="196" y="60"/>
                </a:moveTo>
                <a:cubicBezTo>
                  <a:pt x="60" y="60"/>
                  <a:pt x="60" y="60"/>
                  <a:pt x="60" y="60"/>
                </a:cubicBezTo>
                <a:cubicBezTo>
                  <a:pt x="60" y="196"/>
                  <a:pt x="60" y="196"/>
                  <a:pt x="60" y="196"/>
                </a:cubicBezTo>
                <a:cubicBezTo>
                  <a:pt x="196" y="196"/>
                  <a:pt x="196" y="196"/>
                  <a:pt x="196" y="196"/>
                </a:cubicBezTo>
                <a:lnTo>
                  <a:pt x="196" y="60"/>
                </a:lnTo>
                <a:close/>
                <a:moveTo>
                  <a:pt x="60" y="232"/>
                </a:moveTo>
                <a:cubicBezTo>
                  <a:pt x="67" y="232"/>
                  <a:pt x="72" y="237"/>
                  <a:pt x="72" y="244"/>
                </a:cubicBezTo>
                <a:cubicBezTo>
                  <a:pt x="72" y="251"/>
                  <a:pt x="67" y="256"/>
                  <a:pt x="60" y="256"/>
                </a:cubicBez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96"/>
                  <a:pt x="0" y="196"/>
                  <a:pt x="0" y="196"/>
                </a:cubicBezTo>
                <a:cubicBezTo>
                  <a:pt x="0" y="189"/>
                  <a:pt x="5" y="184"/>
                  <a:pt x="12" y="184"/>
                </a:cubicBezTo>
                <a:cubicBezTo>
                  <a:pt x="19" y="184"/>
                  <a:pt x="24" y="189"/>
                  <a:pt x="24" y="196"/>
                </a:cubicBezTo>
                <a:cubicBezTo>
                  <a:pt x="24" y="232"/>
                  <a:pt x="24" y="232"/>
                  <a:pt x="24" y="232"/>
                </a:cubicBezTo>
                <a:lnTo>
                  <a:pt x="60" y="232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7" name="Freeform 46">
            <a:extLst>
              <a:ext uri="{FF2B5EF4-FFF2-40B4-BE49-F238E27FC236}">
                <a16:creationId xmlns:a16="http://schemas.microsoft.com/office/drawing/2014/main" id="{7A6B89B7-10CD-CC1C-E4B3-94F33AF19D83}"/>
              </a:ext>
            </a:extLst>
          </p:cNvPr>
          <p:cNvSpPr>
            <a:spLocks noEditPoints="1"/>
          </p:cNvSpPr>
          <p:nvPr/>
        </p:nvSpPr>
        <p:spPr bwMode="auto">
          <a:xfrm>
            <a:off x="6481035" y="3514836"/>
            <a:ext cx="417509" cy="417509"/>
          </a:xfrm>
          <a:custGeom>
            <a:avLst/>
            <a:gdLst/>
            <a:ahLst/>
            <a:cxnLst>
              <a:cxn ang="0">
                <a:pos x="244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244"/>
              </a:cxn>
              <a:cxn ang="0">
                <a:pos x="244" y="256"/>
              </a:cxn>
              <a:cxn ang="0">
                <a:pos x="232" y="24"/>
              </a:cxn>
              <a:cxn ang="0">
                <a:pos x="24" y="24"/>
              </a:cxn>
              <a:cxn ang="0">
                <a:pos x="24" y="232"/>
              </a:cxn>
              <a:cxn ang="0">
                <a:pos x="232" y="232"/>
              </a:cxn>
              <a:cxn ang="0">
                <a:pos x="232" y="24"/>
              </a:cxn>
              <a:cxn ang="0">
                <a:pos x="52" y="36"/>
              </a:cxn>
              <a:cxn ang="0">
                <a:pos x="96" y="36"/>
              </a:cxn>
              <a:cxn ang="0">
                <a:pos x="108" y="48"/>
              </a:cxn>
              <a:cxn ang="0">
                <a:pos x="96" y="60"/>
              </a:cxn>
              <a:cxn ang="0">
                <a:pos x="60" y="60"/>
              </a:cxn>
              <a:cxn ang="0">
                <a:pos x="60" y="96"/>
              </a:cxn>
              <a:cxn ang="0">
                <a:pos x="48" y="108"/>
              </a:cxn>
              <a:cxn ang="0">
                <a:pos x="36" y="96"/>
              </a:cxn>
              <a:cxn ang="0">
                <a:pos x="36" y="96"/>
              </a:cxn>
              <a:cxn ang="0">
                <a:pos x="36" y="52"/>
              </a:cxn>
              <a:cxn ang="0">
                <a:pos x="36" y="36"/>
              </a:cxn>
              <a:cxn ang="0">
                <a:pos x="52" y="36"/>
              </a:cxn>
              <a:cxn ang="0">
                <a:pos x="36" y="160"/>
              </a:cxn>
              <a:cxn ang="0">
                <a:pos x="36" y="160"/>
              </a:cxn>
              <a:cxn ang="0">
                <a:pos x="48" y="148"/>
              </a:cxn>
              <a:cxn ang="0">
                <a:pos x="60" y="160"/>
              </a:cxn>
              <a:cxn ang="0">
                <a:pos x="60" y="196"/>
              </a:cxn>
              <a:cxn ang="0">
                <a:pos x="96" y="196"/>
              </a:cxn>
              <a:cxn ang="0">
                <a:pos x="108" y="208"/>
              </a:cxn>
              <a:cxn ang="0">
                <a:pos x="96" y="220"/>
              </a:cxn>
              <a:cxn ang="0">
                <a:pos x="52" y="220"/>
              </a:cxn>
              <a:cxn ang="0">
                <a:pos x="36" y="220"/>
              </a:cxn>
              <a:cxn ang="0">
                <a:pos x="36" y="204"/>
              </a:cxn>
              <a:cxn ang="0">
                <a:pos x="36" y="160"/>
              </a:cxn>
              <a:cxn ang="0">
                <a:pos x="160" y="36"/>
              </a:cxn>
              <a:cxn ang="0">
                <a:pos x="160" y="36"/>
              </a:cxn>
              <a:cxn ang="0">
                <a:pos x="204" y="36"/>
              </a:cxn>
              <a:cxn ang="0">
                <a:pos x="220" y="36"/>
              </a:cxn>
              <a:cxn ang="0">
                <a:pos x="220" y="52"/>
              </a:cxn>
              <a:cxn ang="0">
                <a:pos x="220" y="96"/>
              </a:cxn>
              <a:cxn ang="0">
                <a:pos x="208" y="108"/>
              </a:cxn>
              <a:cxn ang="0">
                <a:pos x="196" y="96"/>
              </a:cxn>
              <a:cxn ang="0">
                <a:pos x="196" y="60"/>
              </a:cxn>
              <a:cxn ang="0">
                <a:pos x="160" y="60"/>
              </a:cxn>
              <a:cxn ang="0">
                <a:pos x="148" y="48"/>
              </a:cxn>
              <a:cxn ang="0">
                <a:pos x="160" y="36"/>
              </a:cxn>
              <a:cxn ang="0">
                <a:pos x="160" y="196"/>
              </a:cxn>
              <a:cxn ang="0">
                <a:pos x="160" y="196"/>
              </a:cxn>
              <a:cxn ang="0">
                <a:pos x="196" y="196"/>
              </a:cxn>
              <a:cxn ang="0">
                <a:pos x="196" y="160"/>
              </a:cxn>
              <a:cxn ang="0">
                <a:pos x="208" y="148"/>
              </a:cxn>
              <a:cxn ang="0">
                <a:pos x="220" y="160"/>
              </a:cxn>
              <a:cxn ang="0">
                <a:pos x="220" y="160"/>
              </a:cxn>
              <a:cxn ang="0">
                <a:pos x="220" y="204"/>
              </a:cxn>
              <a:cxn ang="0">
                <a:pos x="220" y="220"/>
              </a:cxn>
              <a:cxn ang="0">
                <a:pos x="204" y="220"/>
              </a:cxn>
              <a:cxn ang="0">
                <a:pos x="160" y="220"/>
              </a:cxn>
              <a:cxn ang="0">
                <a:pos x="148" y="208"/>
              </a:cxn>
              <a:cxn ang="0">
                <a:pos x="160" y="196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32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232" y="232"/>
                  <a:pt x="232" y="232"/>
                  <a:pt x="232" y="232"/>
                </a:cubicBezTo>
                <a:lnTo>
                  <a:pt x="232" y="24"/>
                </a:lnTo>
                <a:close/>
                <a:moveTo>
                  <a:pt x="52" y="36"/>
                </a:moveTo>
                <a:cubicBezTo>
                  <a:pt x="96" y="36"/>
                  <a:pt x="96" y="36"/>
                  <a:pt x="96" y="36"/>
                </a:cubicBezTo>
                <a:cubicBezTo>
                  <a:pt x="103" y="36"/>
                  <a:pt x="108" y="41"/>
                  <a:pt x="108" y="48"/>
                </a:cubicBezTo>
                <a:cubicBezTo>
                  <a:pt x="108" y="55"/>
                  <a:pt x="103" y="60"/>
                  <a:pt x="96" y="60"/>
                </a:cubicBezTo>
                <a:cubicBezTo>
                  <a:pt x="60" y="60"/>
                  <a:pt x="60" y="60"/>
                  <a:pt x="60" y="60"/>
                </a:cubicBezTo>
                <a:cubicBezTo>
                  <a:pt x="60" y="96"/>
                  <a:pt x="60" y="96"/>
                  <a:pt x="60" y="96"/>
                </a:cubicBezTo>
                <a:cubicBezTo>
                  <a:pt x="60" y="103"/>
                  <a:pt x="55" y="108"/>
                  <a:pt x="48" y="108"/>
                </a:cubicBezTo>
                <a:cubicBezTo>
                  <a:pt x="41" y="108"/>
                  <a:pt x="36" y="103"/>
                  <a:pt x="36" y="96"/>
                </a:cubicBezTo>
                <a:cubicBezTo>
                  <a:pt x="36" y="96"/>
                  <a:pt x="36" y="96"/>
                  <a:pt x="36" y="96"/>
                </a:cubicBezTo>
                <a:cubicBezTo>
                  <a:pt x="36" y="52"/>
                  <a:pt x="36" y="52"/>
                  <a:pt x="36" y="52"/>
                </a:cubicBezTo>
                <a:cubicBezTo>
                  <a:pt x="36" y="36"/>
                  <a:pt x="36" y="36"/>
                  <a:pt x="36" y="36"/>
                </a:cubicBezTo>
                <a:lnTo>
                  <a:pt x="52" y="36"/>
                </a:lnTo>
                <a:close/>
                <a:moveTo>
                  <a:pt x="36" y="160"/>
                </a:moveTo>
                <a:cubicBezTo>
                  <a:pt x="36" y="160"/>
                  <a:pt x="36" y="160"/>
                  <a:pt x="36" y="160"/>
                </a:cubicBezTo>
                <a:cubicBezTo>
                  <a:pt x="36" y="153"/>
                  <a:pt x="41" y="148"/>
                  <a:pt x="48" y="148"/>
                </a:cubicBezTo>
                <a:cubicBezTo>
                  <a:pt x="55" y="148"/>
                  <a:pt x="60" y="153"/>
                  <a:pt x="60" y="160"/>
                </a:cubicBezTo>
                <a:cubicBezTo>
                  <a:pt x="60" y="196"/>
                  <a:pt x="60" y="196"/>
                  <a:pt x="60" y="196"/>
                </a:cubicBezTo>
                <a:cubicBezTo>
                  <a:pt x="96" y="196"/>
                  <a:pt x="96" y="196"/>
                  <a:pt x="96" y="196"/>
                </a:cubicBezTo>
                <a:cubicBezTo>
                  <a:pt x="103" y="196"/>
                  <a:pt x="108" y="201"/>
                  <a:pt x="108" y="208"/>
                </a:cubicBezTo>
                <a:cubicBezTo>
                  <a:pt x="108" y="215"/>
                  <a:pt x="103" y="220"/>
                  <a:pt x="96" y="220"/>
                </a:cubicBezTo>
                <a:cubicBezTo>
                  <a:pt x="52" y="220"/>
                  <a:pt x="52" y="220"/>
                  <a:pt x="52" y="220"/>
                </a:cubicBezTo>
                <a:cubicBezTo>
                  <a:pt x="36" y="220"/>
                  <a:pt x="36" y="220"/>
                  <a:pt x="36" y="220"/>
                </a:cubicBezTo>
                <a:cubicBezTo>
                  <a:pt x="36" y="204"/>
                  <a:pt x="36" y="204"/>
                  <a:pt x="36" y="204"/>
                </a:cubicBezTo>
                <a:lnTo>
                  <a:pt x="36" y="160"/>
                </a:lnTo>
                <a:close/>
                <a:moveTo>
                  <a:pt x="160" y="36"/>
                </a:moveTo>
                <a:cubicBezTo>
                  <a:pt x="160" y="36"/>
                  <a:pt x="160" y="36"/>
                  <a:pt x="160" y="36"/>
                </a:cubicBezTo>
                <a:cubicBezTo>
                  <a:pt x="204" y="36"/>
                  <a:pt x="204" y="36"/>
                  <a:pt x="204" y="36"/>
                </a:cubicBezTo>
                <a:cubicBezTo>
                  <a:pt x="220" y="36"/>
                  <a:pt x="220" y="36"/>
                  <a:pt x="220" y="36"/>
                </a:cubicBezTo>
                <a:cubicBezTo>
                  <a:pt x="220" y="52"/>
                  <a:pt x="220" y="52"/>
                  <a:pt x="220" y="52"/>
                </a:cubicBezTo>
                <a:cubicBezTo>
                  <a:pt x="220" y="96"/>
                  <a:pt x="220" y="96"/>
                  <a:pt x="220" y="96"/>
                </a:cubicBezTo>
                <a:cubicBezTo>
                  <a:pt x="220" y="103"/>
                  <a:pt x="215" y="108"/>
                  <a:pt x="208" y="108"/>
                </a:cubicBezTo>
                <a:cubicBezTo>
                  <a:pt x="201" y="108"/>
                  <a:pt x="196" y="103"/>
                  <a:pt x="196" y="96"/>
                </a:cubicBezTo>
                <a:cubicBezTo>
                  <a:pt x="196" y="60"/>
                  <a:pt x="196" y="60"/>
                  <a:pt x="196" y="60"/>
                </a:cubicBezTo>
                <a:cubicBezTo>
                  <a:pt x="160" y="60"/>
                  <a:pt x="160" y="60"/>
                  <a:pt x="160" y="60"/>
                </a:cubicBezTo>
                <a:cubicBezTo>
                  <a:pt x="153" y="60"/>
                  <a:pt x="148" y="55"/>
                  <a:pt x="148" y="48"/>
                </a:cubicBezTo>
                <a:cubicBezTo>
                  <a:pt x="148" y="41"/>
                  <a:pt x="153" y="36"/>
                  <a:pt x="160" y="36"/>
                </a:cubicBezTo>
                <a:moveTo>
                  <a:pt x="160" y="196"/>
                </a:moveTo>
                <a:cubicBezTo>
                  <a:pt x="160" y="196"/>
                  <a:pt x="160" y="196"/>
                  <a:pt x="160" y="196"/>
                </a:cubicBezTo>
                <a:cubicBezTo>
                  <a:pt x="196" y="196"/>
                  <a:pt x="196" y="196"/>
                  <a:pt x="196" y="196"/>
                </a:cubicBezTo>
                <a:cubicBezTo>
                  <a:pt x="196" y="160"/>
                  <a:pt x="196" y="160"/>
                  <a:pt x="196" y="160"/>
                </a:cubicBezTo>
                <a:cubicBezTo>
                  <a:pt x="196" y="153"/>
                  <a:pt x="201" y="148"/>
                  <a:pt x="208" y="148"/>
                </a:cubicBezTo>
                <a:cubicBezTo>
                  <a:pt x="215" y="148"/>
                  <a:pt x="220" y="153"/>
                  <a:pt x="220" y="160"/>
                </a:cubicBezTo>
                <a:cubicBezTo>
                  <a:pt x="220" y="160"/>
                  <a:pt x="220" y="160"/>
                  <a:pt x="220" y="160"/>
                </a:cubicBezTo>
                <a:cubicBezTo>
                  <a:pt x="220" y="204"/>
                  <a:pt x="220" y="204"/>
                  <a:pt x="220" y="204"/>
                </a:cubicBezTo>
                <a:cubicBezTo>
                  <a:pt x="220" y="220"/>
                  <a:pt x="220" y="220"/>
                  <a:pt x="220" y="220"/>
                </a:cubicBezTo>
                <a:cubicBezTo>
                  <a:pt x="204" y="220"/>
                  <a:pt x="204" y="220"/>
                  <a:pt x="204" y="220"/>
                </a:cubicBezTo>
                <a:cubicBezTo>
                  <a:pt x="160" y="220"/>
                  <a:pt x="160" y="220"/>
                  <a:pt x="160" y="220"/>
                </a:cubicBezTo>
                <a:cubicBezTo>
                  <a:pt x="153" y="220"/>
                  <a:pt x="148" y="215"/>
                  <a:pt x="148" y="208"/>
                </a:cubicBezTo>
                <a:cubicBezTo>
                  <a:pt x="148" y="201"/>
                  <a:pt x="153" y="196"/>
                  <a:pt x="160" y="196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8" name="Freeform 47">
            <a:extLst>
              <a:ext uri="{FF2B5EF4-FFF2-40B4-BE49-F238E27FC236}">
                <a16:creationId xmlns:a16="http://schemas.microsoft.com/office/drawing/2014/main" id="{6C582F42-8DB3-8DE8-FE6C-6EAFB63EBC35}"/>
              </a:ext>
            </a:extLst>
          </p:cNvPr>
          <p:cNvSpPr>
            <a:spLocks noEditPoints="1"/>
          </p:cNvSpPr>
          <p:nvPr/>
        </p:nvSpPr>
        <p:spPr bwMode="auto">
          <a:xfrm>
            <a:off x="5752379" y="3514836"/>
            <a:ext cx="417509" cy="417509"/>
          </a:xfrm>
          <a:custGeom>
            <a:avLst/>
            <a:gdLst/>
            <a:ahLst/>
            <a:cxnLst>
              <a:cxn ang="0">
                <a:pos x="244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244"/>
              </a:cxn>
              <a:cxn ang="0">
                <a:pos x="244" y="256"/>
              </a:cxn>
              <a:cxn ang="0">
                <a:pos x="232" y="24"/>
              </a:cxn>
              <a:cxn ang="0">
                <a:pos x="24" y="24"/>
              </a:cxn>
              <a:cxn ang="0">
                <a:pos x="24" y="232"/>
              </a:cxn>
              <a:cxn ang="0">
                <a:pos x="232" y="232"/>
              </a:cxn>
              <a:cxn ang="0">
                <a:pos x="232" y="24"/>
              </a:cxn>
              <a:cxn ang="0">
                <a:pos x="72" y="84"/>
              </a:cxn>
              <a:cxn ang="0">
                <a:pos x="84" y="72"/>
              </a:cxn>
              <a:cxn ang="0">
                <a:pos x="92" y="76"/>
              </a:cxn>
              <a:cxn ang="0">
                <a:pos x="128" y="111"/>
              </a:cxn>
              <a:cxn ang="0">
                <a:pos x="164" y="76"/>
              </a:cxn>
              <a:cxn ang="0">
                <a:pos x="172" y="72"/>
              </a:cxn>
              <a:cxn ang="0">
                <a:pos x="184" y="84"/>
              </a:cxn>
              <a:cxn ang="0">
                <a:pos x="180" y="92"/>
              </a:cxn>
              <a:cxn ang="0">
                <a:pos x="145" y="128"/>
              </a:cxn>
              <a:cxn ang="0">
                <a:pos x="180" y="164"/>
              </a:cxn>
              <a:cxn ang="0">
                <a:pos x="184" y="172"/>
              </a:cxn>
              <a:cxn ang="0">
                <a:pos x="172" y="184"/>
              </a:cxn>
              <a:cxn ang="0">
                <a:pos x="164" y="180"/>
              </a:cxn>
              <a:cxn ang="0">
                <a:pos x="128" y="145"/>
              </a:cxn>
              <a:cxn ang="0">
                <a:pos x="92" y="180"/>
              </a:cxn>
              <a:cxn ang="0">
                <a:pos x="84" y="184"/>
              </a:cxn>
              <a:cxn ang="0">
                <a:pos x="72" y="172"/>
              </a:cxn>
              <a:cxn ang="0">
                <a:pos x="76" y="164"/>
              </a:cxn>
              <a:cxn ang="0">
                <a:pos x="111" y="128"/>
              </a:cxn>
              <a:cxn ang="0">
                <a:pos x="76" y="92"/>
              </a:cxn>
              <a:cxn ang="0">
                <a:pos x="72" y="84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32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232" y="232"/>
                  <a:pt x="232" y="232"/>
                  <a:pt x="232" y="232"/>
                </a:cubicBezTo>
                <a:lnTo>
                  <a:pt x="232" y="24"/>
                </a:lnTo>
                <a:close/>
                <a:moveTo>
                  <a:pt x="72" y="84"/>
                </a:moveTo>
                <a:cubicBezTo>
                  <a:pt x="72" y="77"/>
                  <a:pt x="77" y="72"/>
                  <a:pt x="84" y="72"/>
                </a:cubicBezTo>
                <a:cubicBezTo>
                  <a:pt x="87" y="72"/>
                  <a:pt x="90" y="73"/>
                  <a:pt x="92" y="76"/>
                </a:cubicBezTo>
                <a:cubicBezTo>
                  <a:pt x="128" y="111"/>
                  <a:pt x="128" y="111"/>
                  <a:pt x="128" y="111"/>
                </a:cubicBezTo>
                <a:cubicBezTo>
                  <a:pt x="164" y="76"/>
                  <a:pt x="164" y="76"/>
                  <a:pt x="164" y="76"/>
                </a:cubicBezTo>
                <a:cubicBezTo>
                  <a:pt x="166" y="73"/>
                  <a:pt x="169" y="72"/>
                  <a:pt x="172" y="72"/>
                </a:cubicBezTo>
                <a:cubicBezTo>
                  <a:pt x="179" y="72"/>
                  <a:pt x="184" y="77"/>
                  <a:pt x="184" y="84"/>
                </a:cubicBezTo>
                <a:cubicBezTo>
                  <a:pt x="184" y="87"/>
                  <a:pt x="183" y="90"/>
                  <a:pt x="180" y="92"/>
                </a:cubicBezTo>
                <a:cubicBezTo>
                  <a:pt x="145" y="128"/>
                  <a:pt x="145" y="128"/>
                  <a:pt x="145" y="128"/>
                </a:cubicBezTo>
                <a:cubicBezTo>
                  <a:pt x="180" y="164"/>
                  <a:pt x="180" y="164"/>
                  <a:pt x="180" y="164"/>
                </a:cubicBezTo>
                <a:cubicBezTo>
                  <a:pt x="183" y="166"/>
                  <a:pt x="184" y="169"/>
                  <a:pt x="184" y="172"/>
                </a:cubicBezTo>
                <a:cubicBezTo>
                  <a:pt x="184" y="179"/>
                  <a:pt x="179" y="184"/>
                  <a:pt x="172" y="184"/>
                </a:cubicBezTo>
                <a:cubicBezTo>
                  <a:pt x="169" y="184"/>
                  <a:pt x="166" y="183"/>
                  <a:pt x="164" y="180"/>
                </a:cubicBezTo>
                <a:cubicBezTo>
                  <a:pt x="128" y="145"/>
                  <a:pt x="128" y="145"/>
                  <a:pt x="128" y="145"/>
                </a:cubicBezTo>
                <a:cubicBezTo>
                  <a:pt x="92" y="180"/>
                  <a:pt x="92" y="180"/>
                  <a:pt x="92" y="180"/>
                </a:cubicBezTo>
                <a:cubicBezTo>
                  <a:pt x="90" y="183"/>
                  <a:pt x="87" y="184"/>
                  <a:pt x="84" y="184"/>
                </a:cubicBezTo>
                <a:cubicBezTo>
                  <a:pt x="77" y="184"/>
                  <a:pt x="72" y="179"/>
                  <a:pt x="72" y="172"/>
                </a:cubicBezTo>
                <a:cubicBezTo>
                  <a:pt x="72" y="169"/>
                  <a:pt x="73" y="166"/>
                  <a:pt x="76" y="164"/>
                </a:cubicBezTo>
                <a:cubicBezTo>
                  <a:pt x="111" y="128"/>
                  <a:pt x="111" y="128"/>
                  <a:pt x="111" y="128"/>
                </a:cubicBezTo>
                <a:cubicBezTo>
                  <a:pt x="76" y="92"/>
                  <a:pt x="76" y="92"/>
                  <a:pt x="76" y="92"/>
                </a:cubicBezTo>
                <a:cubicBezTo>
                  <a:pt x="73" y="90"/>
                  <a:pt x="72" y="87"/>
                  <a:pt x="72" y="84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9" name="Freeform 48">
            <a:extLst>
              <a:ext uri="{FF2B5EF4-FFF2-40B4-BE49-F238E27FC236}">
                <a16:creationId xmlns:a16="http://schemas.microsoft.com/office/drawing/2014/main" id="{1D43CA05-EAA2-F2FD-1CE0-75BFDCD10986}"/>
              </a:ext>
            </a:extLst>
          </p:cNvPr>
          <p:cNvSpPr>
            <a:spLocks noEditPoints="1"/>
          </p:cNvSpPr>
          <p:nvPr/>
        </p:nvSpPr>
        <p:spPr bwMode="auto">
          <a:xfrm>
            <a:off x="5025312" y="3514836"/>
            <a:ext cx="415921" cy="417509"/>
          </a:xfrm>
          <a:custGeom>
            <a:avLst/>
            <a:gdLst/>
            <a:ahLst/>
            <a:cxnLst>
              <a:cxn ang="0">
                <a:pos x="244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244"/>
              </a:cxn>
              <a:cxn ang="0">
                <a:pos x="244" y="256"/>
              </a:cxn>
              <a:cxn ang="0">
                <a:pos x="232" y="24"/>
              </a:cxn>
              <a:cxn ang="0">
                <a:pos x="24" y="24"/>
              </a:cxn>
              <a:cxn ang="0">
                <a:pos x="24" y="232"/>
              </a:cxn>
              <a:cxn ang="0">
                <a:pos x="232" y="232"/>
              </a:cxn>
              <a:cxn ang="0">
                <a:pos x="232" y="24"/>
              </a:cxn>
              <a:cxn ang="0">
                <a:pos x="76" y="112"/>
              </a:cxn>
              <a:cxn ang="0">
                <a:pos x="84" y="116"/>
              </a:cxn>
              <a:cxn ang="0">
                <a:pos x="112" y="143"/>
              </a:cxn>
              <a:cxn ang="0">
                <a:pos x="168" y="88"/>
              </a:cxn>
              <a:cxn ang="0">
                <a:pos x="176" y="84"/>
              </a:cxn>
              <a:cxn ang="0">
                <a:pos x="188" y="96"/>
              </a:cxn>
              <a:cxn ang="0">
                <a:pos x="184" y="104"/>
              </a:cxn>
              <a:cxn ang="0">
                <a:pos x="120" y="168"/>
              </a:cxn>
              <a:cxn ang="0">
                <a:pos x="112" y="172"/>
              </a:cxn>
              <a:cxn ang="0">
                <a:pos x="104" y="168"/>
              </a:cxn>
              <a:cxn ang="0">
                <a:pos x="68" y="132"/>
              </a:cxn>
              <a:cxn ang="0">
                <a:pos x="64" y="124"/>
              </a:cxn>
              <a:cxn ang="0">
                <a:pos x="76" y="112"/>
              </a:cxn>
              <a:cxn ang="0">
                <a:pos x="184" y="172"/>
              </a:cxn>
              <a:cxn ang="0">
                <a:pos x="184" y="172"/>
              </a:cxn>
              <a:cxn ang="0">
                <a:pos x="184" y="172"/>
              </a:cxn>
              <a:cxn ang="0">
                <a:pos x="184" y="172"/>
              </a:cxn>
              <a:cxn ang="0">
                <a:pos x="184" y="84"/>
              </a:cxn>
              <a:cxn ang="0">
                <a:pos x="184" y="84"/>
              </a:cxn>
              <a:cxn ang="0">
                <a:pos x="184" y="84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32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232" y="232"/>
                  <a:pt x="232" y="232"/>
                  <a:pt x="232" y="232"/>
                </a:cubicBezTo>
                <a:lnTo>
                  <a:pt x="232" y="24"/>
                </a:lnTo>
                <a:close/>
                <a:moveTo>
                  <a:pt x="76" y="112"/>
                </a:moveTo>
                <a:cubicBezTo>
                  <a:pt x="79" y="112"/>
                  <a:pt x="82" y="113"/>
                  <a:pt x="84" y="116"/>
                </a:cubicBezTo>
                <a:cubicBezTo>
                  <a:pt x="112" y="143"/>
                  <a:pt x="112" y="143"/>
                  <a:pt x="112" y="143"/>
                </a:cubicBezTo>
                <a:cubicBezTo>
                  <a:pt x="168" y="88"/>
                  <a:pt x="168" y="88"/>
                  <a:pt x="168" y="88"/>
                </a:cubicBezTo>
                <a:cubicBezTo>
                  <a:pt x="170" y="85"/>
                  <a:pt x="173" y="84"/>
                  <a:pt x="176" y="84"/>
                </a:cubicBezTo>
                <a:cubicBezTo>
                  <a:pt x="183" y="84"/>
                  <a:pt x="188" y="89"/>
                  <a:pt x="188" y="96"/>
                </a:cubicBezTo>
                <a:cubicBezTo>
                  <a:pt x="188" y="99"/>
                  <a:pt x="187" y="102"/>
                  <a:pt x="184" y="104"/>
                </a:cubicBezTo>
                <a:cubicBezTo>
                  <a:pt x="120" y="168"/>
                  <a:pt x="120" y="168"/>
                  <a:pt x="120" y="168"/>
                </a:cubicBezTo>
                <a:cubicBezTo>
                  <a:pt x="118" y="171"/>
                  <a:pt x="115" y="172"/>
                  <a:pt x="112" y="172"/>
                </a:cubicBezTo>
                <a:cubicBezTo>
                  <a:pt x="109" y="172"/>
                  <a:pt x="106" y="171"/>
                  <a:pt x="104" y="168"/>
                </a:cubicBezTo>
                <a:cubicBezTo>
                  <a:pt x="68" y="132"/>
                  <a:pt x="68" y="132"/>
                  <a:pt x="68" y="132"/>
                </a:cubicBezTo>
                <a:cubicBezTo>
                  <a:pt x="65" y="130"/>
                  <a:pt x="64" y="127"/>
                  <a:pt x="64" y="124"/>
                </a:cubicBezTo>
                <a:cubicBezTo>
                  <a:pt x="64" y="117"/>
                  <a:pt x="69" y="112"/>
                  <a:pt x="76" y="112"/>
                </a:cubicBezTo>
                <a:moveTo>
                  <a:pt x="184" y="172"/>
                </a:moveTo>
                <a:cubicBezTo>
                  <a:pt x="184" y="172"/>
                  <a:pt x="184" y="172"/>
                  <a:pt x="184" y="172"/>
                </a:cubicBezTo>
                <a:cubicBezTo>
                  <a:pt x="184" y="172"/>
                  <a:pt x="184" y="172"/>
                  <a:pt x="184" y="172"/>
                </a:cubicBezTo>
                <a:cubicBezTo>
                  <a:pt x="184" y="172"/>
                  <a:pt x="184" y="172"/>
                  <a:pt x="184" y="172"/>
                </a:cubicBezTo>
                <a:moveTo>
                  <a:pt x="184" y="84"/>
                </a:moveTo>
                <a:cubicBezTo>
                  <a:pt x="184" y="84"/>
                  <a:pt x="184" y="84"/>
                  <a:pt x="184" y="84"/>
                </a:cubicBezTo>
                <a:cubicBezTo>
                  <a:pt x="184" y="84"/>
                  <a:pt x="184" y="84"/>
                  <a:pt x="184" y="84"/>
                </a:cubicBez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0" name="Freeform 49">
            <a:extLst>
              <a:ext uri="{FF2B5EF4-FFF2-40B4-BE49-F238E27FC236}">
                <a16:creationId xmlns:a16="http://schemas.microsoft.com/office/drawing/2014/main" id="{FF7BDED5-51AD-5405-C7D7-6B71E049A2BB}"/>
              </a:ext>
            </a:extLst>
          </p:cNvPr>
          <p:cNvSpPr>
            <a:spLocks noEditPoints="1"/>
          </p:cNvSpPr>
          <p:nvPr/>
        </p:nvSpPr>
        <p:spPr bwMode="auto">
          <a:xfrm>
            <a:off x="4296657" y="3514836"/>
            <a:ext cx="415921" cy="417509"/>
          </a:xfrm>
          <a:custGeom>
            <a:avLst/>
            <a:gdLst/>
            <a:ahLst/>
            <a:cxnLst>
              <a:cxn ang="0">
                <a:pos x="244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244"/>
              </a:cxn>
              <a:cxn ang="0">
                <a:pos x="244" y="256"/>
              </a:cxn>
              <a:cxn ang="0">
                <a:pos x="232" y="24"/>
              </a:cxn>
              <a:cxn ang="0">
                <a:pos x="24" y="24"/>
              </a:cxn>
              <a:cxn ang="0">
                <a:pos x="24" y="232"/>
              </a:cxn>
              <a:cxn ang="0">
                <a:pos x="232" y="232"/>
              </a:cxn>
              <a:cxn ang="0">
                <a:pos x="232" y="24"/>
              </a:cxn>
              <a:cxn ang="0">
                <a:pos x="76" y="116"/>
              </a:cxn>
              <a:cxn ang="0">
                <a:pos x="104" y="116"/>
              </a:cxn>
              <a:cxn ang="0">
                <a:pos x="116" y="116"/>
              </a:cxn>
              <a:cxn ang="0">
                <a:pos x="140" y="116"/>
              </a:cxn>
              <a:cxn ang="0">
                <a:pos x="156" y="116"/>
              </a:cxn>
              <a:cxn ang="0">
                <a:pos x="180" y="116"/>
              </a:cxn>
              <a:cxn ang="0">
                <a:pos x="192" y="128"/>
              </a:cxn>
              <a:cxn ang="0">
                <a:pos x="180" y="140"/>
              </a:cxn>
              <a:cxn ang="0">
                <a:pos x="156" y="140"/>
              </a:cxn>
              <a:cxn ang="0">
                <a:pos x="140" y="140"/>
              </a:cxn>
              <a:cxn ang="0">
                <a:pos x="116" y="140"/>
              </a:cxn>
              <a:cxn ang="0">
                <a:pos x="100" y="140"/>
              </a:cxn>
              <a:cxn ang="0">
                <a:pos x="76" y="140"/>
              </a:cxn>
              <a:cxn ang="0">
                <a:pos x="64" y="128"/>
              </a:cxn>
              <a:cxn ang="0">
                <a:pos x="76" y="116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32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232" y="232"/>
                  <a:pt x="232" y="232"/>
                  <a:pt x="232" y="232"/>
                </a:cubicBezTo>
                <a:lnTo>
                  <a:pt x="232" y="24"/>
                </a:lnTo>
                <a:close/>
                <a:moveTo>
                  <a:pt x="76" y="116"/>
                </a:moveTo>
                <a:cubicBezTo>
                  <a:pt x="104" y="116"/>
                  <a:pt x="104" y="116"/>
                  <a:pt x="104" y="116"/>
                </a:cubicBezTo>
                <a:cubicBezTo>
                  <a:pt x="116" y="116"/>
                  <a:pt x="116" y="116"/>
                  <a:pt x="116" y="116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56" y="116"/>
                  <a:pt x="156" y="116"/>
                  <a:pt x="156" y="116"/>
                </a:cubicBezTo>
                <a:cubicBezTo>
                  <a:pt x="180" y="116"/>
                  <a:pt x="180" y="116"/>
                  <a:pt x="180" y="116"/>
                </a:cubicBezTo>
                <a:cubicBezTo>
                  <a:pt x="187" y="116"/>
                  <a:pt x="192" y="121"/>
                  <a:pt x="192" y="128"/>
                </a:cubicBezTo>
                <a:cubicBezTo>
                  <a:pt x="192" y="135"/>
                  <a:pt x="187" y="140"/>
                  <a:pt x="180" y="140"/>
                </a:cubicBezTo>
                <a:cubicBezTo>
                  <a:pt x="156" y="140"/>
                  <a:pt x="156" y="140"/>
                  <a:pt x="156" y="140"/>
                </a:cubicBezTo>
                <a:cubicBezTo>
                  <a:pt x="140" y="140"/>
                  <a:pt x="140" y="140"/>
                  <a:pt x="140" y="140"/>
                </a:cubicBezTo>
                <a:cubicBezTo>
                  <a:pt x="116" y="140"/>
                  <a:pt x="116" y="140"/>
                  <a:pt x="116" y="140"/>
                </a:cubicBezTo>
                <a:cubicBezTo>
                  <a:pt x="100" y="140"/>
                  <a:pt x="100" y="140"/>
                  <a:pt x="100" y="140"/>
                </a:cubicBezTo>
                <a:cubicBezTo>
                  <a:pt x="76" y="140"/>
                  <a:pt x="76" y="140"/>
                  <a:pt x="76" y="140"/>
                </a:cubicBezTo>
                <a:cubicBezTo>
                  <a:pt x="69" y="140"/>
                  <a:pt x="64" y="135"/>
                  <a:pt x="64" y="128"/>
                </a:cubicBezTo>
                <a:cubicBezTo>
                  <a:pt x="64" y="121"/>
                  <a:pt x="69" y="116"/>
                  <a:pt x="76" y="116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1" name="Freeform 50">
            <a:extLst>
              <a:ext uri="{FF2B5EF4-FFF2-40B4-BE49-F238E27FC236}">
                <a16:creationId xmlns:a16="http://schemas.microsoft.com/office/drawing/2014/main" id="{D8C2A649-DDEF-CC08-08C5-FF6F6F7CA727}"/>
              </a:ext>
            </a:extLst>
          </p:cNvPr>
          <p:cNvSpPr>
            <a:spLocks noEditPoints="1"/>
          </p:cNvSpPr>
          <p:nvPr/>
        </p:nvSpPr>
        <p:spPr bwMode="auto">
          <a:xfrm>
            <a:off x="3568001" y="3514836"/>
            <a:ext cx="415921" cy="417509"/>
          </a:xfrm>
          <a:custGeom>
            <a:avLst/>
            <a:gdLst/>
            <a:ahLst/>
            <a:cxnLst>
              <a:cxn ang="0">
                <a:pos x="244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244"/>
              </a:cxn>
              <a:cxn ang="0">
                <a:pos x="244" y="256"/>
              </a:cxn>
              <a:cxn ang="0">
                <a:pos x="232" y="24"/>
              </a:cxn>
              <a:cxn ang="0">
                <a:pos x="24" y="24"/>
              </a:cxn>
              <a:cxn ang="0">
                <a:pos x="24" y="232"/>
              </a:cxn>
              <a:cxn ang="0">
                <a:pos x="232" y="232"/>
              </a:cxn>
              <a:cxn ang="0">
                <a:pos x="232" y="24"/>
              </a:cxn>
              <a:cxn ang="0">
                <a:pos x="76" y="116"/>
              </a:cxn>
              <a:cxn ang="0">
                <a:pos x="116" y="116"/>
              </a:cxn>
              <a:cxn ang="0">
                <a:pos x="116" y="76"/>
              </a:cxn>
              <a:cxn ang="0">
                <a:pos x="128" y="64"/>
              </a:cxn>
              <a:cxn ang="0">
                <a:pos x="140" y="76"/>
              </a:cxn>
              <a:cxn ang="0">
                <a:pos x="140" y="116"/>
              </a:cxn>
              <a:cxn ang="0">
                <a:pos x="180" y="116"/>
              </a:cxn>
              <a:cxn ang="0">
                <a:pos x="192" y="128"/>
              </a:cxn>
              <a:cxn ang="0">
                <a:pos x="180" y="140"/>
              </a:cxn>
              <a:cxn ang="0">
                <a:pos x="140" y="140"/>
              </a:cxn>
              <a:cxn ang="0">
                <a:pos x="140" y="180"/>
              </a:cxn>
              <a:cxn ang="0">
                <a:pos x="128" y="192"/>
              </a:cxn>
              <a:cxn ang="0">
                <a:pos x="116" y="180"/>
              </a:cxn>
              <a:cxn ang="0">
                <a:pos x="116" y="140"/>
              </a:cxn>
              <a:cxn ang="0">
                <a:pos x="76" y="140"/>
              </a:cxn>
              <a:cxn ang="0">
                <a:pos x="64" y="128"/>
              </a:cxn>
              <a:cxn ang="0">
                <a:pos x="76" y="116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32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232" y="232"/>
                  <a:pt x="232" y="232"/>
                  <a:pt x="232" y="232"/>
                </a:cubicBezTo>
                <a:lnTo>
                  <a:pt x="232" y="24"/>
                </a:lnTo>
                <a:close/>
                <a:moveTo>
                  <a:pt x="76" y="116"/>
                </a:moveTo>
                <a:cubicBezTo>
                  <a:pt x="116" y="116"/>
                  <a:pt x="116" y="116"/>
                  <a:pt x="116" y="116"/>
                </a:cubicBezTo>
                <a:cubicBezTo>
                  <a:pt x="116" y="76"/>
                  <a:pt x="116" y="76"/>
                  <a:pt x="116" y="76"/>
                </a:cubicBezTo>
                <a:cubicBezTo>
                  <a:pt x="116" y="69"/>
                  <a:pt x="121" y="64"/>
                  <a:pt x="128" y="64"/>
                </a:cubicBezTo>
                <a:cubicBezTo>
                  <a:pt x="135" y="64"/>
                  <a:pt x="140" y="69"/>
                  <a:pt x="140" y="76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80" y="116"/>
                  <a:pt x="180" y="116"/>
                  <a:pt x="180" y="116"/>
                </a:cubicBezTo>
                <a:cubicBezTo>
                  <a:pt x="187" y="116"/>
                  <a:pt x="192" y="121"/>
                  <a:pt x="192" y="128"/>
                </a:cubicBezTo>
                <a:cubicBezTo>
                  <a:pt x="192" y="135"/>
                  <a:pt x="187" y="140"/>
                  <a:pt x="180" y="140"/>
                </a:cubicBezTo>
                <a:cubicBezTo>
                  <a:pt x="140" y="140"/>
                  <a:pt x="140" y="140"/>
                  <a:pt x="140" y="140"/>
                </a:cubicBezTo>
                <a:cubicBezTo>
                  <a:pt x="140" y="180"/>
                  <a:pt x="140" y="180"/>
                  <a:pt x="140" y="180"/>
                </a:cubicBezTo>
                <a:cubicBezTo>
                  <a:pt x="140" y="187"/>
                  <a:pt x="135" y="192"/>
                  <a:pt x="128" y="192"/>
                </a:cubicBezTo>
                <a:cubicBezTo>
                  <a:pt x="121" y="192"/>
                  <a:pt x="116" y="187"/>
                  <a:pt x="116" y="180"/>
                </a:cubicBezTo>
                <a:cubicBezTo>
                  <a:pt x="116" y="140"/>
                  <a:pt x="116" y="140"/>
                  <a:pt x="116" y="140"/>
                </a:cubicBezTo>
                <a:cubicBezTo>
                  <a:pt x="76" y="140"/>
                  <a:pt x="76" y="140"/>
                  <a:pt x="76" y="140"/>
                </a:cubicBezTo>
                <a:cubicBezTo>
                  <a:pt x="69" y="140"/>
                  <a:pt x="64" y="135"/>
                  <a:pt x="64" y="128"/>
                </a:cubicBezTo>
                <a:cubicBezTo>
                  <a:pt x="64" y="121"/>
                  <a:pt x="69" y="116"/>
                  <a:pt x="76" y="116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2" name="Freeform 51">
            <a:extLst>
              <a:ext uri="{FF2B5EF4-FFF2-40B4-BE49-F238E27FC236}">
                <a16:creationId xmlns:a16="http://schemas.microsoft.com/office/drawing/2014/main" id="{460D002B-50C7-7D3C-E3BB-6A440113F875}"/>
              </a:ext>
            </a:extLst>
          </p:cNvPr>
          <p:cNvSpPr>
            <a:spLocks noEditPoints="1"/>
          </p:cNvSpPr>
          <p:nvPr/>
        </p:nvSpPr>
        <p:spPr bwMode="auto">
          <a:xfrm>
            <a:off x="2858395" y="3535474"/>
            <a:ext cx="377822" cy="376235"/>
          </a:xfrm>
          <a:custGeom>
            <a:avLst/>
            <a:gdLst/>
            <a:ahLst/>
            <a:cxnLst>
              <a:cxn ang="0">
                <a:pos x="220" y="232"/>
              </a:cxn>
              <a:cxn ang="0">
                <a:pos x="140" y="232"/>
              </a:cxn>
              <a:cxn ang="0">
                <a:pos x="128" y="220"/>
              </a:cxn>
              <a:cxn ang="0">
                <a:pos x="128" y="140"/>
              </a:cxn>
              <a:cxn ang="0">
                <a:pos x="140" y="128"/>
              </a:cxn>
              <a:cxn ang="0">
                <a:pos x="220" y="128"/>
              </a:cxn>
              <a:cxn ang="0">
                <a:pos x="232" y="140"/>
              </a:cxn>
              <a:cxn ang="0">
                <a:pos x="232" y="220"/>
              </a:cxn>
              <a:cxn ang="0">
                <a:pos x="220" y="232"/>
              </a:cxn>
              <a:cxn ang="0">
                <a:pos x="220" y="104"/>
              </a:cxn>
              <a:cxn ang="0">
                <a:pos x="140" y="104"/>
              </a:cxn>
              <a:cxn ang="0">
                <a:pos x="128" y="92"/>
              </a:cxn>
              <a:cxn ang="0">
                <a:pos x="128" y="12"/>
              </a:cxn>
              <a:cxn ang="0">
                <a:pos x="140" y="0"/>
              </a:cxn>
              <a:cxn ang="0">
                <a:pos x="220" y="0"/>
              </a:cxn>
              <a:cxn ang="0">
                <a:pos x="232" y="12"/>
              </a:cxn>
              <a:cxn ang="0">
                <a:pos x="232" y="92"/>
              </a:cxn>
              <a:cxn ang="0">
                <a:pos x="220" y="104"/>
              </a:cxn>
              <a:cxn ang="0">
                <a:pos x="92" y="232"/>
              </a:cxn>
              <a:cxn ang="0">
                <a:pos x="12" y="232"/>
              </a:cxn>
              <a:cxn ang="0">
                <a:pos x="0" y="220"/>
              </a:cxn>
              <a:cxn ang="0">
                <a:pos x="0" y="140"/>
              </a:cxn>
              <a:cxn ang="0">
                <a:pos x="12" y="128"/>
              </a:cxn>
              <a:cxn ang="0">
                <a:pos x="92" y="128"/>
              </a:cxn>
              <a:cxn ang="0">
                <a:pos x="104" y="140"/>
              </a:cxn>
              <a:cxn ang="0">
                <a:pos x="104" y="220"/>
              </a:cxn>
              <a:cxn ang="0">
                <a:pos x="92" y="232"/>
              </a:cxn>
              <a:cxn ang="0">
                <a:pos x="92" y="104"/>
              </a:cxn>
              <a:cxn ang="0">
                <a:pos x="12" y="104"/>
              </a:cxn>
              <a:cxn ang="0">
                <a:pos x="0" y="92"/>
              </a:cxn>
              <a:cxn ang="0">
                <a:pos x="0" y="12"/>
              </a:cxn>
              <a:cxn ang="0">
                <a:pos x="12" y="0"/>
              </a:cxn>
              <a:cxn ang="0">
                <a:pos x="92" y="0"/>
              </a:cxn>
              <a:cxn ang="0">
                <a:pos x="104" y="12"/>
              </a:cxn>
              <a:cxn ang="0">
                <a:pos x="104" y="92"/>
              </a:cxn>
              <a:cxn ang="0">
                <a:pos x="92" y="104"/>
              </a:cxn>
            </a:cxnLst>
            <a:rect l="0" t="0" r="r" b="b"/>
            <a:pathLst>
              <a:path w="232" h="232">
                <a:moveTo>
                  <a:pt x="220" y="232"/>
                </a:moveTo>
                <a:cubicBezTo>
                  <a:pt x="140" y="232"/>
                  <a:pt x="140" y="232"/>
                  <a:pt x="140" y="232"/>
                </a:cubicBezTo>
                <a:cubicBezTo>
                  <a:pt x="133" y="232"/>
                  <a:pt x="128" y="227"/>
                  <a:pt x="128" y="220"/>
                </a:cubicBezTo>
                <a:cubicBezTo>
                  <a:pt x="128" y="140"/>
                  <a:pt x="128" y="140"/>
                  <a:pt x="128" y="140"/>
                </a:cubicBezTo>
                <a:cubicBezTo>
                  <a:pt x="128" y="133"/>
                  <a:pt x="133" y="128"/>
                  <a:pt x="140" y="128"/>
                </a:cubicBezTo>
                <a:cubicBezTo>
                  <a:pt x="220" y="128"/>
                  <a:pt x="220" y="128"/>
                  <a:pt x="220" y="128"/>
                </a:cubicBezTo>
                <a:cubicBezTo>
                  <a:pt x="227" y="128"/>
                  <a:pt x="232" y="133"/>
                  <a:pt x="232" y="140"/>
                </a:cubicBezTo>
                <a:cubicBezTo>
                  <a:pt x="232" y="220"/>
                  <a:pt x="232" y="220"/>
                  <a:pt x="232" y="220"/>
                </a:cubicBezTo>
                <a:cubicBezTo>
                  <a:pt x="232" y="227"/>
                  <a:pt x="227" y="232"/>
                  <a:pt x="220" y="232"/>
                </a:cubicBezTo>
                <a:moveTo>
                  <a:pt x="220" y="104"/>
                </a:moveTo>
                <a:cubicBezTo>
                  <a:pt x="140" y="104"/>
                  <a:pt x="140" y="104"/>
                  <a:pt x="140" y="104"/>
                </a:cubicBezTo>
                <a:cubicBezTo>
                  <a:pt x="133" y="104"/>
                  <a:pt x="128" y="99"/>
                  <a:pt x="128" y="92"/>
                </a:cubicBezTo>
                <a:cubicBezTo>
                  <a:pt x="128" y="12"/>
                  <a:pt x="128" y="12"/>
                  <a:pt x="128" y="12"/>
                </a:cubicBezTo>
                <a:cubicBezTo>
                  <a:pt x="128" y="5"/>
                  <a:pt x="133" y="0"/>
                  <a:pt x="140" y="0"/>
                </a:cubicBezTo>
                <a:cubicBezTo>
                  <a:pt x="220" y="0"/>
                  <a:pt x="220" y="0"/>
                  <a:pt x="220" y="0"/>
                </a:cubicBezTo>
                <a:cubicBezTo>
                  <a:pt x="227" y="0"/>
                  <a:pt x="232" y="5"/>
                  <a:pt x="232" y="12"/>
                </a:cubicBezTo>
                <a:cubicBezTo>
                  <a:pt x="232" y="92"/>
                  <a:pt x="232" y="92"/>
                  <a:pt x="232" y="92"/>
                </a:cubicBezTo>
                <a:cubicBezTo>
                  <a:pt x="232" y="99"/>
                  <a:pt x="227" y="104"/>
                  <a:pt x="220" y="104"/>
                </a:cubicBezTo>
                <a:moveTo>
                  <a:pt x="92" y="232"/>
                </a:move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40"/>
                  <a:pt x="0" y="140"/>
                  <a:pt x="0" y="140"/>
                </a:cubicBezTo>
                <a:cubicBezTo>
                  <a:pt x="0" y="133"/>
                  <a:pt x="5" y="128"/>
                  <a:pt x="12" y="128"/>
                </a:cubicBezTo>
                <a:cubicBezTo>
                  <a:pt x="92" y="128"/>
                  <a:pt x="92" y="128"/>
                  <a:pt x="92" y="128"/>
                </a:cubicBezTo>
                <a:cubicBezTo>
                  <a:pt x="99" y="128"/>
                  <a:pt x="104" y="133"/>
                  <a:pt x="104" y="140"/>
                </a:cubicBezTo>
                <a:cubicBezTo>
                  <a:pt x="104" y="220"/>
                  <a:pt x="104" y="220"/>
                  <a:pt x="104" y="220"/>
                </a:cubicBezTo>
                <a:cubicBezTo>
                  <a:pt x="104" y="227"/>
                  <a:pt x="99" y="232"/>
                  <a:pt x="92" y="232"/>
                </a:cubicBezTo>
                <a:moveTo>
                  <a:pt x="92" y="104"/>
                </a:moveTo>
                <a:cubicBezTo>
                  <a:pt x="12" y="104"/>
                  <a:pt x="12" y="104"/>
                  <a:pt x="12" y="104"/>
                </a:cubicBezTo>
                <a:cubicBezTo>
                  <a:pt x="5" y="104"/>
                  <a:pt x="0" y="99"/>
                  <a:pt x="0" y="9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92" y="0"/>
                  <a:pt x="92" y="0"/>
                  <a:pt x="92" y="0"/>
                </a:cubicBezTo>
                <a:cubicBezTo>
                  <a:pt x="99" y="0"/>
                  <a:pt x="104" y="5"/>
                  <a:pt x="104" y="12"/>
                </a:cubicBezTo>
                <a:cubicBezTo>
                  <a:pt x="104" y="92"/>
                  <a:pt x="104" y="92"/>
                  <a:pt x="104" y="92"/>
                </a:cubicBezTo>
                <a:cubicBezTo>
                  <a:pt x="104" y="99"/>
                  <a:pt x="99" y="104"/>
                  <a:pt x="92" y="104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3" name="Freeform 52">
            <a:extLst>
              <a:ext uri="{FF2B5EF4-FFF2-40B4-BE49-F238E27FC236}">
                <a16:creationId xmlns:a16="http://schemas.microsoft.com/office/drawing/2014/main" id="{98014D1C-1D83-75E6-E352-093D41331F01}"/>
              </a:ext>
            </a:extLst>
          </p:cNvPr>
          <p:cNvSpPr>
            <a:spLocks noEditPoints="1"/>
          </p:cNvSpPr>
          <p:nvPr/>
        </p:nvSpPr>
        <p:spPr bwMode="auto">
          <a:xfrm>
            <a:off x="2129740" y="3535474"/>
            <a:ext cx="377822" cy="376235"/>
          </a:xfrm>
          <a:custGeom>
            <a:avLst/>
            <a:gdLst/>
            <a:ahLst/>
            <a:cxnLst>
              <a:cxn ang="0">
                <a:pos x="220" y="232"/>
              </a:cxn>
              <a:cxn ang="0">
                <a:pos x="140" y="232"/>
              </a:cxn>
              <a:cxn ang="0">
                <a:pos x="128" y="220"/>
              </a:cxn>
              <a:cxn ang="0">
                <a:pos x="128" y="140"/>
              </a:cxn>
              <a:cxn ang="0">
                <a:pos x="140" y="128"/>
              </a:cxn>
              <a:cxn ang="0">
                <a:pos x="220" y="128"/>
              </a:cxn>
              <a:cxn ang="0">
                <a:pos x="232" y="140"/>
              </a:cxn>
              <a:cxn ang="0">
                <a:pos x="232" y="220"/>
              </a:cxn>
              <a:cxn ang="0">
                <a:pos x="220" y="232"/>
              </a:cxn>
              <a:cxn ang="0">
                <a:pos x="208" y="152"/>
              </a:cxn>
              <a:cxn ang="0">
                <a:pos x="152" y="152"/>
              </a:cxn>
              <a:cxn ang="0">
                <a:pos x="152" y="208"/>
              </a:cxn>
              <a:cxn ang="0">
                <a:pos x="208" y="208"/>
              </a:cxn>
              <a:cxn ang="0">
                <a:pos x="208" y="152"/>
              </a:cxn>
              <a:cxn ang="0">
                <a:pos x="220" y="104"/>
              </a:cxn>
              <a:cxn ang="0">
                <a:pos x="140" y="104"/>
              </a:cxn>
              <a:cxn ang="0">
                <a:pos x="128" y="92"/>
              </a:cxn>
              <a:cxn ang="0">
                <a:pos x="128" y="12"/>
              </a:cxn>
              <a:cxn ang="0">
                <a:pos x="140" y="0"/>
              </a:cxn>
              <a:cxn ang="0">
                <a:pos x="220" y="0"/>
              </a:cxn>
              <a:cxn ang="0">
                <a:pos x="232" y="12"/>
              </a:cxn>
              <a:cxn ang="0">
                <a:pos x="232" y="92"/>
              </a:cxn>
              <a:cxn ang="0">
                <a:pos x="220" y="104"/>
              </a:cxn>
              <a:cxn ang="0">
                <a:pos x="208" y="24"/>
              </a:cxn>
              <a:cxn ang="0">
                <a:pos x="152" y="24"/>
              </a:cxn>
              <a:cxn ang="0">
                <a:pos x="152" y="80"/>
              </a:cxn>
              <a:cxn ang="0">
                <a:pos x="208" y="80"/>
              </a:cxn>
              <a:cxn ang="0">
                <a:pos x="208" y="24"/>
              </a:cxn>
              <a:cxn ang="0">
                <a:pos x="92" y="232"/>
              </a:cxn>
              <a:cxn ang="0">
                <a:pos x="12" y="232"/>
              </a:cxn>
              <a:cxn ang="0">
                <a:pos x="0" y="220"/>
              </a:cxn>
              <a:cxn ang="0">
                <a:pos x="0" y="140"/>
              </a:cxn>
              <a:cxn ang="0">
                <a:pos x="12" y="128"/>
              </a:cxn>
              <a:cxn ang="0">
                <a:pos x="92" y="128"/>
              </a:cxn>
              <a:cxn ang="0">
                <a:pos x="104" y="140"/>
              </a:cxn>
              <a:cxn ang="0">
                <a:pos x="104" y="220"/>
              </a:cxn>
              <a:cxn ang="0">
                <a:pos x="92" y="232"/>
              </a:cxn>
              <a:cxn ang="0">
                <a:pos x="80" y="152"/>
              </a:cxn>
              <a:cxn ang="0">
                <a:pos x="24" y="152"/>
              </a:cxn>
              <a:cxn ang="0">
                <a:pos x="24" y="208"/>
              </a:cxn>
              <a:cxn ang="0">
                <a:pos x="80" y="208"/>
              </a:cxn>
              <a:cxn ang="0">
                <a:pos x="80" y="152"/>
              </a:cxn>
              <a:cxn ang="0">
                <a:pos x="92" y="104"/>
              </a:cxn>
              <a:cxn ang="0">
                <a:pos x="12" y="104"/>
              </a:cxn>
              <a:cxn ang="0">
                <a:pos x="0" y="92"/>
              </a:cxn>
              <a:cxn ang="0">
                <a:pos x="0" y="12"/>
              </a:cxn>
              <a:cxn ang="0">
                <a:pos x="12" y="0"/>
              </a:cxn>
              <a:cxn ang="0">
                <a:pos x="92" y="0"/>
              </a:cxn>
              <a:cxn ang="0">
                <a:pos x="104" y="12"/>
              </a:cxn>
              <a:cxn ang="0">
                <a:pos x="104" y="92"/>
              </a:cxn>
              <a:cxn ang="0">
                <a:pos x="92" y="104"/>
              </a:cxn>
              <a:cxn ang="0">
                <a:pos x="80" y="24"/>
              </a:cxn>
              <a:cxn ang="0">
                <a:pos x="24" y="24"/>
              </a:cxn>
              <a:cxn ang="0">
                <a:pos x="24" y="80"/>
              </a:cxn>
              <a:cxn ang="0">
                <a:pos x="80" y="80"/>
              </a:cxn>
              <a:cxn ang="0">
                <a:pos x="80" y="24"/>
              </a:cxn>
            </a:cxnLst>
            <a:rect l="0" t="0" r="r" b="b"/>
            <a:pathLst>
              <a:path w="232" h="232">
                <a:moveTo>
                  <a:pt x="220" y="232"/>
                </a:moveTo>
                <a:cubicBezTo>
                  <a:pt x="140" y="232"/>
                  <a:pt x="140" y="232"/>
                  <a:pt x="140" y="232"/>
                </a:cubicBezTo>
                <a:cubicBezTo>
                  <a:pt x="133" y="232"/>
                  <a:pt x="128" y="227"/>
                  <a:pt x="128" y="220"/>
                </a:cubicBezTo>
                <a:cubicBezTo>
                  <a:pt x="128" y="140"/>
                  <a:pt x="128" y="140"/>
                  <a:pt x="128" y="140"/>
                </a:cubicBezTo>
                <a:cubicBezTo>
                  <a:pt x="128" y="133"/>
                  <a:pt x="133" y="128"/>
                  <a:pt x="140" y="128"/>
                </a:cubicBezTo>
                <a:cubicBezTo>
                  <a:pt x="220" y="128"/>
                  <a:pt x="220" y="128"/>
                  <a:pt x="220" y="128"/>
                </a:cubicBezTo>
                <a:cubicBezTo>
                  <a:pt x="227" y="128"/>
                  <a:pt x="232" y="133"/>
                  <a:pt x="232" y="140"/>
                </a:cubicBezTo>
                <a:cubicBezTo>
                  <a:pt x="232" y="220"/>
                  <a:pt x="232" y="220"/>
                  <a:pt x="232" y="220"/>
                </a:cubicBezTo>
                <a:cubicBezTo>
                  <a:pt x="232" y="227"/>
                  <a:pt x="227" y="232"/>
                  <a:pt x="220" y="232"/>
                </a:cubicBezTo>
                <a:moveTo>
                  <a:pt x="208" y="152"/>
                </a:moveTo>
                <a:cubicBezTo>
                  <a:pt x="152" y="152"/>
                  <a:pt x="152" y="152"/>
                  <a:pt x="152" y="152"/>
                </a:cubicBezTo>
                <a:cubicBezTo>
                  <a:pt x="152" y="208"/>
                  <a:pt x="152" y="208"/>
                  <a:pt x="152" y="208"/>
                </a:cubicBezTo>
                <a:cubicBezTo>
                  <a:pt x="208" y="208"/>
                  <a:pt x="208" y="208"/>
                  <a:pt x="208" y="208"/>
                </a:cubicBezTo>
                <a:lnTo>
                  <a:pt x="208" y="152"/>
                </a:lnTo>
                <a:close/>
                <a:moveTo>
                  <a:pt x="220" y="104"/>
                </a:moveTo>
                <a:cubicBezTo>
                  <a:pt x="140" y="104"/>
                  <a:pt x="140" y="104"/>
                  <a:pt x="140" y="104"/>
                </a:cubicBezTo>
                <a:cubicBezTo>
                  <a:pt x="133" y="104"/>
                  <a:pt x="128" y="99"/>
                  <a:pt x="128" y="92"/>
                </a:cubicBezTo>
                <a:cubicBezTo>
                  <a:pt x="128" y="12"/>
                  <a:pt x="128" y="12"/>
                  <a:pt x="128" y="12"/>
                </a:cubicBezTo>
                <a:cubicBezTo>
                  <a:pt x="128" y="5"/>
                  <a:pt x="133" y="0"/>
                  <a:pt x="140" y="0"/>
                </a:cubicBezTo>
                <a:cubicBezTo>
                  <a:pt x="220" y="0"/>
                  <a:pt x="220" y="0"/>
                  <a:pt x="220" y="0"/>
                </a:cubicBezTo>
                <a:cubicBezTo>
                  <a:pt x="227" y="0"/>
                  <a:pt x="232" y="5"/>
                  <a:pt x="232" y="12"/>
                </a:cubicBezTo>
                <a:cubicBezTo>
                  <a:pt x="232" y="92"/>
                  <a:pt x="232" y="92"/>
                  <a:pt x="232" y="92"/>
                </a:cubicBezTo>
                <a:cubicBezTo>
                  <a:pt x="232" y="99"/>
                  <a:pt x="227" y="104"/>
                  <a:pt x="220" y="104"/>
                </a:cubicBezTo>
                <a:moveTo>
                  <a:pt x="208" y="24"/>
                </a:moveTo>
                <a:cubicBezTo>
                  <a:pt x="152" y="24"/>
                  <a:pt x="152" y="24"/>
                  <a:pt x="152" y="24"/>
                </a:cubicBezTo>
                <a:cubicBezTo>
                  <a:pt x="152" y="80"/>
                  <a:pt x="152" y="80"/>
                  <a:pt x="152" y="80"/>
                </a:cubicBezTo>
                <a:cubicBezTo>
                  <a:pt x="208" y="80"/>
                  <a:pt x="208" y="80"/>
                  <a:pt x="208" y="80"/>
                </a:cubicBezTo>
                <a:lnTo>
                  <a:pt x="208" y="24"/>
                </a:lnTo>
                <a:close/>
                <a:moveTo>
                  <a:pt x="92" y="232"/>
                </a:move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40"/>
                  <a:pt x="0" y="140"/>
                  <a:pt x="0" y="140"/>
                </a:cubicBezTo>
                <a:cubicBezTo>
                  <a:pt x="0" y="133"/>
                  <a:pt x="5" y="128"/>
                  <a:pt x="12" y="128"/>
                </a:cubicBezTo>
                <a:cubicBezTo>
                  <a:pt x="92" y="128"/>
                  <a:pt x="92" y="128"/>
                  <a:pt x="92" y="128"/>
                </a:cubicBezTo>
                <a:cubicBezTo>
                  <a:pt x="99" y="128"/>
                  <a:pt x="104" y="133"/>
                  <a:pt x="104" y="140"/>
                </a:cubicBezTo>
                <a:cubicBezTo>
                  <a:pt x="104" y="220"/>
                  <a:pt x="104" y="220"/>
                  <a:pt x="104" y="220"/>
                </a:cubicBezTo>
                <a:cubicBezTo>
                  <a:pt x="104" y="227"/>
                  <a:pt x="99" y="232"/>
                  <a:pt x="92" y="232"/>
                </a:cubicBezTo>
                <a:moveTo>
                  <a:pt x="80" y="152"/>
                </a:moveTo>
                <a:cubicBezTo>
                  <a:pt x="24" y="152"/>
                  <a:pt x="24" y="152"/>
                  <a:pt x="24" y="152"/>
                </a:cubicBezTo>
                <a:cubicBezTo>
                  <a:pt x="24" y="208"/>
                  <a:pt x="24" y="208"/>
                  <a:pt x="24" y="208"/>
                </a:cubicBezTo>
                <a:cubicBezTo>
                  <a:pt x="80" y="208"/>
                  <a:pt x="80" y="208"/>
                  <a:pt x="80" y="208"/>
                </a:cubicBezTo>
                <a:lnTo>
                  <a:pt x="80" y="152"/>
                </a:lnTo>
                <a:close/>
                <a:moveTo>
                  <a:pt x="92" y="104"/>
                </a:moveTo>
                <a:cubicBezTo>
                  <a:pt x="12" y="104"/>
                  <a:pt x="12" y="104"/>
                  <a:pt x="12" y="104"/>
                </a:cubicBezTo>
                <a:cubicBezTo>
                  <a:pt x="5" y="104"/>
                  <a:pt x="0" y="99"/>
                  <a:pt x="0" y="9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92" y="0"/>
                  <a:pt x="92" y="0"/>
                  <a:pt x="92" y="0"/>
                </a:cubicBezTo>
                <a:cubicBezTo>
                  <a:pt x="99" y="0"/>
                  <a:pt x="104" y="5"/>
                  <a:pt x="104" y="12"/>
                </a:cubicBezTo>
                <a:cubicBezTo>
                  <a:pt x="104" y="92"/>
                  <a:pt x="104" y="92"/>
                  <a:pt x="104" y="92"/>
                </a:cubicBezTo>
                <a:cubicBezTo>
                  <a:pt x="104" y="99"/>
                  <a:pt x="99" y="104"/>
                  <a:pt x="92" y="104"/>
                </a:cubicBezTo>
                <a:moveTo>
                  <a:pt x="80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80"/>
                  <a:pt x="24" y="80"/>
                  <a:pt x="24" y="80"/>
                </a:cubicBezTo>
                <a:cubicBezTo>
                  <a:pt x="80" y="80"/>
                  <a:pt x="80" y="80"/>
                  <a:pt x="80" y="80"/>
                </a:cubicBezTo>
                <a:lnTo>
                  <a:pt x="80" y="24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4" name="Freeform 53">
            <a:extLst>
              <a:ext uri="{FF2B5EF4-FFF2-40B4-BE49-F238E27FC236}">
                <a16:creationId xmlns:a16="http://schemas.microsoft.com/office/drawing/2014/main" id="{19BD1310-C107-8DB3-95ED-3D99B92DAAC3}"/>
              </a:ext>
            </a:extLst>
          </p:cNvPr>
          <p:cNvSpPr>
            <a:spLocks noEditPoints="1"/>
          </p:cNvSpPr>
          <p:nvPr/>
        </p:nvSpPr>
        <p:spPr bwMode="auto">
          <a:xfrm>
            <a:off x="10162410" y="2786182"/>
            <a:ext cx="338135" cy="417509"/>
          </a:xfrm>
          <a:custGeom>
            <a:avLst/>
            <a:gdLst/>
            <a:ahLst/>
            <a:cxnLst>
              <a:cxn ang="0">
                <a:pos x="196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140"/>
              </a:cxn>
              <a:cxn ang="0">
                <a:pos x="12" y="128"/>
              </a:cxn>
              <a:cxn ang="0">
                <a:pos x="32" y="128"/>
              </a:cxn>
              <a:cxn ang="0">
                <a:pos x="32" y="72"/>
              </a:cxn>
              <a:cxn ang="0">
                <a:pos x="104" y="0"/>
              </a:cxn>
              <a:cxn ang="0">
                <a:pos x="176" y="72"/>
              </a:cxn>
              <a:cxn ang="0">
                <a:pos x="164" y="84"/>
              </a:cxn>
              <a:cxn ang="0">
                <a:pos x="152" y="72"/>
              </a:cxn>
              <a:cxn ang="0">
                <a:pos x="104" y="24"/>
              </a:cxn>
              <a:cxn ang="0">
                <a:pos x="56" y="72"/>
              </a:cxn>
              <a:cxn ang="0">
                <a:pos x="56" y="128"/>
              </a:cxn>
              <a:cxn ang="0">
                <a:pos x="152" y="128"/>
              </a:cxn>
              <a:cxn ang="0">
                <a:pos x="176" y="128"/>
              </a:cxn>
              <a:cxn ang="0">
                <a:pos x="196" y="128"/>
              </a:cxn>
              <a:cxn ang="0">
                <a:pos x="208" y="140"/>
              </a:cxn>
              <a:cxn ang="0">
                <a:pos x="208" y="244"/>
              </a:cxn>
              <a:cxn ang="0">
                <a:pos x="196" y="256"/>
              </a:cxn>
              <a:cxn ang="0">
                <a:pos x="104" y="152"/>
              </a:cxn>
              <a:cxn ang="0">
                <a:pos x="80" y="176"/>
              </a:cxn>
              <a:cxn ang="0">
                <a:pos x="92" y="197"/>
              </a:cxn>
              <a:cxn ang="0">
                <a:pos x="92" y="220"/>
              </a:cxn>
              <a:cxn ang="0">
                <a:pos x="104" y="232"/>
              </a:cxn>
              <a:cxn ang="0">
                <a:pos x="116" y="220"/>
              </a:cxn>
              <a:cxn ang="0">
                <a:pos x="116" y="197"/>
              </a:cxn>
              <a:cxn ang="0">
                <a:pos x="128" y="176"/>
              </a:cxn>
              <a:cxn ang="0">
                <a:pos x="104" y="152"/>
              </a:cxn>
            </a:cxnLst>
            <a:rect l="0" t="0" r="r" b="b"/>
            <a:pathLst>
              <a:path w="208" h="256">
                <a:moveTo>
                  <a:pt x="196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40"/>
                  <a:pt x="0" y="140"/>
                  <a:pt x="0" y="140"/>
                </a:cubicBezTo>
                <a:cubicBezTo>
                  <a:pt x="0" y="133"/>
                  <a:pt x="5" y="128"/>
                  <a:pt x="12" y="128"/>
                </a:cubicBezTo>
                <a:cubicBezTo>
                  <a:pt x="32" y="128"/>
                  <a:pt x="32" y="128"/>
                  <a:pt x="32" y="128"/>
                </a:cubicBezTo>
                <a:cubicBezTo>
                  <a:pt x="32" y="72"/>
                  <a:pt x="32" y="72"/>
                  <a:pt x="32" y="72"/>
                </a:cubicBezTo>
                <a:cubicBezTo>
                  <a:pt x="32" y="32"/>
                  <a:pt x="64" y="0"/>
                  <a:pt x="104" y="0"/>
                </a:cubicBezTo>
                <a:cubicBezTo>
                  <a:pt x="144" y="0"/>
                  <a:pt x="176" y="32"/>
                  <a:pt x="176" y="72"/>
                </a:cubicBezTo>
                <a:cubicBezTo>
                  <a:pt x="176" y="79"/>
                  <a:pt x="171" y="84"/>
                  <a:pt x="164" y="84"/>
                </a:cubicBezTo>
                <a:cubicBezTo>
                  <a:pt x="157" y="84"/>
                  <a:pt x="152" y="79"/>
                  <a:pt x="152" y="72"/>
                </a:cubicBezTo>
                <a:cubicBezTo>
                  <a:pt x="152" y="45"/>
                  <a:pt x="131" y="24"/>
                  <a:pt x="104" y="24"/>
                </a:cubicBezTo>
                <a:cubicBezTo>
                  <a:pt x="77" y="24"/>
                  <a:pt x="56" y="45"/>
                  <a:pt x="56" y="72"/>
                </a:cubicBezTo>
                <a:cubicBezTo>
                  <a:pt x="56" y="128"/>
                  <a:pt x="56" y="128"/>
                  <a:pt x="56" y="128"/>
                </a:cubicBezTo>
                <a:cubicBezTo>
                  <a:pt x="152" y="128"/>
                  <a:pt x="152" y="128"/>
                  <a:pt x="152" y="128"/>
                </a:cubicBezTo>
                <a:cubicBezTo>
                  <a:pt x="176" y="128"/>
                  <a:pt x="176" y="128"/>
                  <a:pt x="176" y="128"/>
                </a:cubicBezTo>
                <a:cubicBezTo>
                  <a:pt x="196" y="128"/>
                  <a:pt x="196" y="128"/>
                  <a:pt x="196" y="128"/>
                </a:cubicBezTo>
                <a:cubicBezTo>
                  <a:pt x="203" y="128"/>
                  <a:pt x="208" y="133"/>
                  <a:pt x="208" y="140"/>
                </a:cubicBezTo>
                <a:cubicBezTo>
                  <a:pt x="208" y="244"/>
                  <a:pt x="208" y="244"/>
                  <a:pt x="208" y="244"/>
                </a:cubicBezTo>
                <a:cubicBezTo>
                  <a:pt x="208" y="251"/>
                  <a:pt x="203" y="256"/>
                  <a:pt x="196" y="256"/>
                </a:cubicBezTo>
                <a:moveTo>
                  <a:pt x="104" y="152"/>
                </a:moveTo>
                <a:cubicBezTo>
                  <a:pt x="91" y="152"/>
                  <a:pt x="80" y="163"/>
                  <a:pt x="80" y="176"/>
                </a:cubicBezTo>
                <a:cubicBezTo>
                  <a:pt x="80" y="185"/>
                  <a:pt x="85" y="193"/>
                  <a:pt x="92" y="197"/>
                </a:cubicBezTo>
                <a:cubicBezTo>
                  <a:pt x="92" y="220"/>
                  <a:pt x="92" y="220"/>
                  <a:pt x="92" y="220"/>
                </a:cubicBezTo>
                <a:cubicBezTo>
                  <a:pt x="92" y="227"/>
                  <a:pt x="97" y="232"/>
                  <a:pt x="104" y="232"/>
                </a:cubicBezTo>
                <a:cubicBezTo>
                  <a:pt x="111" y="232"/>
                  <a:pt x="116" y="227"/>
                  <a:pt x="116" y="220"/>
                </a:cubicBezTo>
                <a:cubicBezTo>
                  <a:pt x="116" y="197"/>
                  <a:pt x="116" y="197"/>
                  <a:pt x="116" y="197"/>
                </a:cubicBezTo>
                <a:cubicBezTo>
                  <a:pt x="123" y="193"/>
                  <a:pt x="128" y="185"/>
                  <a:pt x="128" y="176"/>
                </a:cubicBezTo>
                <a:cubicBezTo>
                  <a:pt x="128" y="163"/>
                  <a:pt x="117" y="152"/>
                  <a:pt x="104" y="152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5" name="Freeform 54">
            <a:extLst>
              <a:ext uri="{FF2B5EF4-FFF2-40B4-BE49-F238E27FC236}">
                <a16:creationId xmlns:a16="http://schemas.microsoft.com/office/drawing/2014/main" id="{54D32319-BF81-15F2-D79D-7F5B11BA6563}"/>
              </a:ext>
            </a:extLst>
          </p:cNvPr>
          <p:cNvSpPr>
            <a:spLocks noEditPoints="1"/>
          </p:cNvSpPr>
          <p:nvPr/>
        </p:nvSpPr>
        <p:spPr bwMode="auto">
          <a:xfrm>
            <a:off x="9441693" y="2786182"/>
            <a:ext cx="338135" cy="417509"/>
          </a:xfrm>
          <a:custGeom>
            <a:avLst/>
            <a:gdLst/>
            <a:ahLst/>
            <a:cxnLst>
              <a:cxn ang="0">
                <a:pos x="196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140"/>
              </a:cxn>
              <a:cxn ang="0">
                <a:pos x="12" y="128"/>
              </a:cxn>
              <a:cxn ang="0">
                <a:pos x="32" y="128"/>
              </a:cxn>
              <a:cxn ang="0">
                <a:pos x="32" y="72"/>
              </a:cxn>
              <a:cxn ang="0">
                <a:pos x="104" y="0"/>
              </a:cxn>
              <a:cxn ang="0">
                <a:pos x="176" y="72"/>
              </a:cxn>
              <a:cxn ang="0">
                <a:pos x="176" y="128"/>
              </a:cxn>
              <a:cxn ang="0">
                <a:pos x="196" y="128"/>
              </a:cxn>
              <a:cxn ang="0">
                <a:pos x="208" y="140"/>
              </a:cxn>
              <a:cxn ang="0">
                <a:pos x="208" y="244"/>
              </a:cxn>
              <a:cxn ang="0">
                <a:pos x="196" y="256"/>
              </a:cxn>
              <a:cxn ang="0">
                <a:pos x="92" y="197"/>
              </a:cxn>
              <a:cxn ang="0">
                <a:pos x="92" y="220"/>
              </a:cxn>
              <a:cxn ang="0">
                <a:pos x="104" y="232"/>
              </a:cxn>
              <a:cxn ang="0">
                <a:pos x="116" y="220"/>
              </a:cxn>
              <a:cxn ang="0">
                <a:pos x="116" y="197"/>
              </a:cxn>
              <a:cxn ang="0">
                <a:pos x="128" y="176"/>
              </a:cxn>
              <a:cxn ang="0">
                <a:pos x="104" y="152"/>
              </a:cxn>
              <a:cxn ang="0">
                <a:pos x="80" y="176"/>
              </a:cxn>
              <a:cxn ang="0">
                <a:pos x="92" y="197"/>
              </a:cxn>
              <a:cxn ang="0">
                <a:pos x="152" y="72"/>
              </a:cxn>
              <a:cxn ang="0">
                <a:pos x="104" y="24"/>
              </a:cxn>
              <a:cxn ang="0">
                <a:pos x="56" y="72"/>
              </a:cxn>
              <a:cxn ang="0">
                <a:pos x="56" y="128"/>
              </a:cxn>
              <a:cxn ang="0">
                <a:pos x="152" y="128"/>
              </a:cxn>
              <a:cxn ang="0">
                <a:pos x="152" y="72"/>
              </a:cxn>
            </a:cxnLst>
            <a:rect l="0" t="0" r="r" b="b"/>
            <a:pathLst>
              <a:path w="208" h="256">
                <a:moveTo>
                  <a:pt x="196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40"/>
                  <a:pt x="0" y="140"/>
                  <a:pt x="0" y="140"/>
                </a:cubicBezTo>
                <a:cubicBezTo>
                  <a:pt x="0" y="133"/>
                  <a:pt x="5" y="128"/>
                  <a:pt x="12" y="128"/>
                </a:cubicBezTo>
                <a:cubicBezTo>
                  <a:pt x="32" y="128"/>
                  <a:pt x="32" y="128"/>
                  <a:pt x="32" y="128"/>
                </a:cubicBezTo>
                <a:cubicBezTo>
                  <a:pt x="32" y="72"/>
                  <a:pt x="32" y="72"/>
                  <a:pt x="32" y="72"/>
                </a:cubicBezTo>
                <a:cubicBezTo>
                  <a:pt x="32" y="32"/>
                  <a:pt x="64" y="0"/>
                  <a:pt x="104" y="0"/>
                </a:cubicBezTo>
                <a:cubicBezTo>
                  <a:pt x="144" y="0"/>
                  <a:pt x="176" y="32"/>
                  <a:pt x="176" y="72"/>
                </a:cubicBezTo>
                <a:cubicBezTo>
                  <a:pt x="176" y="128"/>
                  <a:pt x="176" y="128"/>
                  <a:pt x="176" y="128"/>
                </a:cubicBezTo>
                <a:cubicBezTo>
                  <a:pt x="196" y="128"/>
                  <a:pt x="196" y="128"/>
                  <a:pt x="196" y="128"/>
                </a:cubicBezTo>
                <a:cubicBezTo>
                  <a:pt x="203" y="128"/>
                  <a:pt x="208" y="133"/>
                  <a:pt x="208" y="140"/>
                </a:cubicBezTo>
                <a:cubicBezTo>
                  <a:pt x="208" y="244"/>
                  <a:pt x="208" y="244"/>
                  <a:pt x="208" y="244"/>
                </a:cubicBezTo>
                <a:cubicBezTo>
                  <a:pt x="208" y="251"/>
                  <a:pt x="203" y="256"/>
                  <a:pt x="196" y="256"/>
                </a:cubicBezTo>
                <a:moveTo>
                  <a:pt x="92" y="197"/>
                </a:moveTo>
                <a:cubicBezTo>
                  <a:pt x="92" y="220"/>
                  <a:pt x="92" y="220"/>
                  <a:pt x="92" y="220"/>
                </a:cubicBezTo>
                <a:cubicBezTo>
                  <a:pt x="92" y="227"/>
                  <a:pt x="97" y="232"/>
                  <a:pt x="104" y="232"/>
                </a:cubicBezTo>
                <a:cubicBezTo>
                  <a:pt x="111" y="232"/>
                  <a:pt x="116" y="227"/>
                  <a:pt x="116" y="220"/>
                </a:cubicBezTo>
                <a:cubicBezTo>
                  <a:pt x="116" y="197"/>
                  <a:pt x="116" y="197"/>
                  <a:pt x="116" y="197"/>
                </a:cubicBezTo>
                <a:cubicBezTo>
                  <a:pt x="123" y="193"/>
                  <a:pt x="128" y="185"/>
                  <a:pt x="128" y="176"/>
                </a:cubicBezTo>
                <a:cubicBezTo>
                  <a:pt x="128" y="163"/>
                  <a:pt x="117" y="152"/>
                  <a:pt x="104" y="152"/>
                </a:cubicBezTo>
                <a:cubicBezTo>
                  <a:pt x="91" y="152"/>
                  <a:pt x="80" y="163"/>
                  <a:pt x="80" y="176"/>
                </a:cubicBezTo>
                <a:cubicBezTo>
                  <a:pt x="80" y="185"/>
                  <a:pt x="85" y="193"/>
                  <a:pt x="92" y="197"/>
                </a:cubicBezTo>
                <a:moveTo>
                  <a:pt x="152" y="72"/>
                </a:moveTo>
                <a:cubicBezTo>
                  <a:pt x="152" y="45"/>
                  <a:pt x="131" y="24"/>
                  <a:pt x="104" y="24"/>
                </a:cubicBezTo>
                <a:cubicBezTo>
                  <a:pt x="77" y="24"/>
                  <a:pt x="56" y="45"/>
                  <a:pt x="56" y="72"/>
                </a:cubicBezTo>
                <a:cubicBezTo>
                  <a:pt x="56" y="128"/>
                  <a:pt x="56" y="128"/>
                  <a:pt x="56" y="128"/>
                </a:cubicBezTo>
                <a:cubicBezTo>
                  <a:pt x="152" y="128"/>
                  <a:pt x="152" y="128"/>
                  <a:pt x="152" y="128"/>
                </a:cubicBezTo>
                <a:lnTo>
                  <a:pt x="152" y="72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6" name="Freeform 55">
            <a:extLst>
              <a:ext uri="{FF2B5EF4-FFF2-40B4-BE49-F238E27FC236}">
                <a16:creationId xmlns:a16="http://schemas.microsoft.com/office/drawing/2014/main" id="{2EEBF03F-62F8-C8E4-6BFD-8F73CCD0EBCB}"/>
              </a:ext>
            </a:extLst>
          </p:cNvPr>
          <p:cNvSpPr>
            <a:spLocks noEditPoints="1"/>
          </p:cNvSpPr>
          <p:nvPr/>
        </p:nvSpPr>
        <p:spPr bwMode="auto">
          <a:xfrm>
            <a:off x="8667001" y="2786182"/>
            <a:ext cx="415921" cy="358772"/>
          </a:xfrm>
          <a:custGeom>
            <a:avLst/>
            <a:gdLst/>
            <a:ahLst/>
            <a:cxnLst>
              <a:cxn ang="0">
                <a:pos x="244" y="220"/>
              </a:cxn>
              <a:cxn ang="0">
                <a:pos x="12" y="220"/>
              </a:cxn>
              <a:cxn ang="0">
                <a:pos x="0" y="208"/>
              </a:cxn>
              <a:cxn ang="0">
                <a:pos x="0" y="132"/>
              </a:cxn>
              <a:cxn ang="0">
                <a:pos x="0" y="132"/>
              </a:cxn>
              <a:cxn ang="0">
                <a:pos x="1" y="128"/>
              </a:cxn>
              <a:cxn ang="0">
                <a:pos x="33" y="44"/>
              </a:cxn>
              <a:cxn ang="0">
                <a:pos x="44" y="36"/>
              </a:cxn>
              <a:cxn ang="0">
                <a:pos x="64" y="36"/>
              </a:cxn>
              <a:cxn ang="0">
                <a:pos x="76" y="36"/>
              </a:cxn>
              <a:cxn ang="0">
                <a:pos x="76" y="40"/>
              </a:cxn>
              <a:cxn ang="0">
                <a:pos x="87" y="60"/>
              </a:cxn>
              <a:cxn ang="0">
                <a:pos x="64" y="60"/>
              </a:cxn>
              <a:cxn ang="0">
                <a:pos x="52" y="60"/>
              </a:cxn>
              <a:cxn ang="0">
                <a:pos x="29" y="120"/>
              </a:cxn>
              <a:cxn ang="0">
                <a:pos x="60" y="120"/>
              </a:cxn>
              <a:cxn ang="0">
                <a:pos x="68" y="120"/>
              </a:cxn>
              <a:cxn ang="0">
                <a:pos x="80" y="132"/>
              </a:cxn>
              <a:cxn ang="0">
                <a:pos x="80" y="144"/>
              </a:cxn>
              <a:cxn ang="0">
                <a:pos x="176" y="144"/>
              </a:cxn>
              <a:cxn ang="0">
                <a:pos x="176" y="132"/>
              </a:cxn>
              <a:cxn ang="0">
                <a:pos x="188" y="120"/>
              </a:cxn>
              <a:cxn ang="0">
                <a:pos x="200" y="120"/>
              </a:cxn>
              <a:cxn ang="0">
                <a:pos x="227" y="120"/>
              </a:cxn>
              <a:cxn ang="0">
                <a:pos x="204" y="60"/>
              </a:cxn>
              <a:cxn ang="0">
                <a:pos x="192" y="60"/>
              </a:cxn>
              <a:cxn ang="0">
                <a:pos x="169" y="60"/>
              </a:cxn>
              <a:cxn ang="0">
                <a:pos x="180" y="40"/>
              </a:cxn>
              <a:cxn ang="0">
                <a:pos x="180" y="36"/>
              </a:cxn>
              <a:cxn ang="0">
                <a:pos x="192" y="36"/>
              </a:cxn>
              <a:cxn ang="0">
                <a:pos x="212" y="36"/>
              </a:cxn>
              <a:cxn ang="0">
                <a:pos x="223" y="44"/>
              </a:cxn>
              <a:cxn ang="0">
                <a:pos x="255" y="128"/>
              </a:cxn>
              <a:cxn ang="0">
                <a:pos x="256" y="132"/>
              </a:cxn>
              <a:cxn ang="0">
                <a:pos x="256" y="208"/>
              </a:cxn>
              <a:cxn ang="0">
                <a:pos x="244" y="220"/>
              </a:cxn>
              <a:cxn ang="0">
                <a:pos x="156" y="52"/>
              </a:cxn>
              <a:cxn ang="0">
                <a:pos x="148" y="48"/>
              </a:cxn>
              <a:cxn ang="0">
                <a:pos x="140" y="41"/>
              </a:cxn>
              <a:cxn ang="0">
                <a:pos x="140" y="88"/>
              </a:cxn>
              <a:cxn ang="0">
                <a:pos x="140" y="116"/>
              </a:cxn>
              <a:cxn ang="0">
                <a:pos x="128" y="128"/>
              </a:cxn>
              <a:cxn ang="0">
                <a:pos x="116" y="116"/>
              </a:cxn>
              <a:cxn ang="0">
                <a:pos x="116" y="96"/>
              </a:cxn>
              <a:cxn ang="0">
                <a:pos x="116" y="41"/>
              </a:cxn>
              <a:cxn ang="0">
                <a:pos x="108" y="48"/>
              </a:cxn>
              <a:cxn ang="0">
                <a:pos x="100" y="52"/>
              </a:cxn>
              <a:cxn ang="0">
                <a:pos x="88" y="40"/>
              </a:cxn>
              <a:cxn ang="0">
                <a:pos x="92" y="32"/>
              </a:cxn>
              <a:cxn ang="0">
                <a:pos x="120" y="4"/>
              </a:cxn>
              <a:cxn ang="0">
                <a:pos x="128" y="0"/>
              </a:cxn>
              <a:cxn ang="0">
                <a:pos x="136" y="4"/>
              </a:cxn>
              <a:cxn ang="0">
                <a:pos x="164" y="32"/>
              </a:cxn>
              <a:cxn ang="0">
                <a:pos x="168" y="40"/>
              </a:cxn>
              <a:cxn ang="0">
                <a:pos x="156" y="52"/>
              </a:cxn>
            </a:cxnLst>
            <a:rect l="0" t="0" r="r" b="b"/>
            <a:pathLst>
              <a:path w="256" h="220">
                <a:moveTo>
                  <a:pt x="244" y="220"/>
                </a:moveTo>
                <a:cubicBezTo>
                  <a:pt x="12" y="220"/>
                  <a:pt x="12" y="220"/>
                  <a:pt x="12" y="220"/>
                </a:cubicBezTo>
                <a:cubicBezTo>
                  <a:pt x="5" y="220"/>
                  <a:pt x="0" y="215"/>
                  <a:pt x="0" y="208"/>
                </a:cubicBezTo>
                <a:cubicBezTo>
                  <a:pt x="0" y="132"/>
                  <a:pt x="0" y="132"/>
                  <a:pt x="0" y="132"/>
                </a:cubicBezTo>
                <a:cubicBezTo>
                  <a:pt x="0" y="132"/>
                  <a:pt x="0" y="132"/>
                  <a:pt x="0" y="132"/>
                </a:cubicBezTo>
                <a:cubicBezTo>
                  <a:pt x="0" y="130"/>
                  <a:pt x="0" y="129"/>
                  <a:pt x="1" y="128"/>
                </a:cubicBezTo>
                <a:cubicBezTo>
                  <a:pt x="33" y="44"/>
                  <a:pt x="33" y="44"/>
                  <a:pt x="33" y="44"/>
                </a:cubicBezTo>
                <a:cubicBezTo>
                  <a:pt x="34" y="39"/>
                  <a:pt x="39" y="36"/>
                  <a:pt x="44" y="36"/>
                </a:cubicBezTo>
                <a:cubicBezTo>
                  <a:pt x="64" y="36"/>
                  <a:pt x="64" y="36"/>
                  <a:pt x="64" y="36"/>
                </a:cubicBezTo>
                <a:cubicBezTo>
                  <a:pt x="76" y="36"/>
                  <a:pt x="76" y="36"/>
                  <a:pt x="76" y="36"/>
                </a:cubicBezTo>
                <a:cubicBezTo>
                  <a:pt x="76" y="37"/>
                  <a:pt x="76" y="39"/>
                  <a:pt x="76" y="40"/>
                </a:cubicBezTo>
                <a:cubicBezTo>
                  <a:pt x="76" y="48"/>
                  <a:pt x="80" y="56"/>
                  <a:pt x="87" y="60"/>
                </a:cubicBezTo>
                <a:cubicBezTo>
                  <a:pt x="64" y="60"/>
                  <a:pt x="64" y="60"/>
                  <a:pt x="64" y="60"/>
                </a:cubicBezTo>
                <a:cubicBezTo>
                  <a:pt x="52" y="60"/>
                  <a:pt x="52" y="60"/>
                  <a:pt x="52" y="60"/>
                </a:cubicBezTo>
                <a:cubicBezTo>
                  <a:pt x="29" y="120"/>
                  <a:pt x="29" y="120"/>
                  <a:pt x="29" y="120"/>
                </a:cubicBezTo>
                <a:cubicBezTo>
                  <a:pt x="60" y="120"/>
                  <a:pt x="60" y="120"/>
                  <a:pt x="60" y="120"/>
                </a:cubicBezTo>
                <a:cubicBezTo>
                  <a:pt x="68" y="120"/>
                  <a:pt x="68" y="120"/>
                  <a:pt x="68" y="120"/>
                </a:cubicBezTo>
                <a:cubicBezTo>
                  <a:pt x="75" y="120"/>
                  <a:pt x="80" y="125"/>
                  <a:pt x="80" y="132"/>
                </a:cubicBezTo>
                <a:cubicBezTo>
                  <a:pt x="80" y="144"/>
                  <a:pt x="80" y="144"/>
                  <a:pt x="80" y="144"/>
                </a:cubicBezTo>
                <a:cubicBezTo>
                  <a:pt x="176" y="144"/>
                  <a:pt x="176" y="144"/>
                  <a:pt x="176" y="144"/>
                </a:cubicBezTo>
                <a:cubicBezTo>
                  <a:pt x="176" y="132"/>
                  <a:pt x="176" y="132"/>
                  <a:pt x="176" y="132"/>
                </a:cubicBezTo>
                <a:cubicBezTo>
                  <a:pt x="176" y="125"/>
                  <a:pt x="181" y="120"/>
                  <a:pt x="188" y="120"/>
                </a:cubicBezTo>
                <a:cubicBezTo>
                  <a:pt x="200" y="120"/>
                  <a:pt x="200" y="120"/>
                  <a:pt x="200" y="120"/>
                </a:cubicBezTo>
                <a:cubicBezTo>
                  <a:pt x="227" y="120"/>
                  <a:pt x="227" y="120"/>
                  <a:pt x="227" y="120"/>
                </a:cubicBezTo>
                <a:cubicBezTo>
                  <a:pt x="204" y="60"/>
                  <a:pt x="204" y="60"/>
                  <a:pt x="204" y="60"/>
                </a:cubicBezTo>
                <a:cubicBezTo>
                  <a:pt x="192" y="60"/>
                  <a:pt x="192" y="60"/>
                  <a:pt x="192" y="60"/>
                </a:cubicBezTo>
                <a:cubicBezTo>
                  <a:pt x="169" y="60"/>
                  <a:pt x="169" y="60"/>
                  <a:pt x="169" y="60"/>
                </a:cubicBezTo>
                <a:cubicBezTo>
                  <a:pt x="176" y="56"/>
                  <a:pt x="180" y="48"/>
                  <a:pt x="180" y="40"/>
                </a:cubicBezTo>
                <a:cubicBezTo>
                  <a:pt x="180" y="39"/>
                  <a:pt x="180" y="37"/>
                  <a:pt x="180" y="36"/>
                </a:cubicBezTo>
                <a:cubicBezTo>
                  <a:pt x="192" y="36"/>
                  <a:pt x="192" y="36"/>
                  <a:pt x="192" y="36"/>
                </a:cubicBezTo>
                <a:cubicBezTo>
                  <a:pt x="212" y="36"/>
                  <a:pt x="212" y="36"/>
                  <a:pt x="212" y="36"/>
                </a:cubicBezTo>
                <a:cubicBezTo>
                  <a:pt x="217" y="36"/>
                  <a:pt x="222" y="39"/>
                  <a:pt x="223" y="44"/>
                </a:cubicBezTo>
                <a:cubicBezTo>
                  <a:pt x="255" y="128"/>
                  <a:pt x="255" y="128"/>
                  <a:pt x="255" y="128"/>
                </a:cubicBezTo>
                <a:cubicBezTo>
                  <a:pt x="256" y="129"/>
                  <a:pt x="256" y="130"/>
                  <a:pt x="256" y="132"/>
                </a:cubicBezTo>
                <a:cubicBezTo>
                  <a:pt x="256" y="208"/>
                  <a:pt x="256" y="208"/>
                  <a:pt x="256" y="208"/>
                </a:cubicBezTo>
                <a:cubicBezTo>
                  <a:pt x="256" y="215"/>
                  <a:pt x="251" y="220"/>
                  <a:pt x="244" y="220"/>
                </a:cubicBezTo>
                <a:moveTo>
                  <a:pt x="156" y="52"/>
                </a:moveTo>
                <a:cubicBezTo>
                  <a:pt x="153" y="52"/>
                  <a:pt x="150" y="51"/>
                  <a:pt x="148" y="48"/>
                </a:cubicBezTo>
                <a:cubicBezTo>
                  <a:pt x="140" y="41"/>
                  <a:pt x="140" y="41"/>
                  <a:pt x="140" y="41"/>
                </a:cubicBezTo>
                <a:cubicBezTo>
                  <a:pt x="140" y="88"/>
                  <a:pt x="140" y="88"/>
                  <a:pt x="140" y="88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40" y="123"/>
                  <a:pt x="135" y="128"/>
                  <a:pt x="128" y="128"/>
                </a:cubicBezTo>
                <a:cubicBezTo>
                  <a:pt x="121" y="128"/>
                  <a:pt x="116" y="123"/>
                  <a:pt x="116" y="116"/>
                </a:cubicBezTo>
                <a:cubicBezTo>
                  <a:pt x="116" y="96"/>
                  <a:pt x="116" y="96"/>
                  <a:pt x="116" y="96"/>
                </a:cubicBezTo>
                <a:cubicBezTo>
                  <a:pt x="116" y="41"/>
                  <a:pt x="116" y="41"/>
                  <a:pt x="116" y="41"/>
                </a:cubicBezTo>
                <a:cubicBezTo>
                  <a:pt x="108" y="48"/>
                  <a:pt x="108" y="48"/>
                  <a:pt x="108" y="48"/>
                </a:cubicBezTo>
                <a:cubicBezTo>
                  <a:pt x="106" y="51"/>
                  <a:pt x="103" y="52"/>
                  <a:pt x="100" y="52"/>
                </a:cubicBezTo>
                <a:cubicBezTo>
                  <a:pt x="93" y="52"/>
                  <a:pt x="88" y="47"/>
                  <a:pt x="88" y="40"/>
                </a:cubicBezTo>
                <a:cubicBezTo>
                  <a:pt x="88" y="37"/>
                  <a:pt x="89" y="34"/>
                  <a:pt x="92" y="32"/>
                </a:cubicBezTo>
                <a:cubicBezTo>
                  <a:pt x="120" y="4"/>
                  <a:pt x="120" y="4"/>
                  <a:pt x="120" y="4"/>
                </a:cubicBezTo>
                <a:cubicBezTo>
                  <a:pt x="122" y="1"/>
                  <a:pt x="125" y="0"/>
                  <a:pt x="128" y="0"/>
                </a:cubicBezTo>
                <a:cubicBezTo>
                  <a:pt x="131" y="0"/>
                  <a:pt x="134" y="1"/>
                  <a:pt x="136" y="4"/>
                </a:cubicBezTo>
                <a:cubicBezTo>
                  <a:pt x="164" y="32"/>
                  <a:pt x="164" y="32"/>
                  <a:pt x="164" y="32"/>
                </a:cubicBezTo>
                <a:cubicBezTo>
                  <a:pt x="167" y="34"/>
                  <a:pt x="168" y="37"/>
                  <a:pt x="168" y="40"/>
                </a:cubicBezTo>
                <a:cubicBezTo>
                  <a:pt x="168" y="47"/>
                  <a:pt x="163" y="52"/>
                  <a:pt x="156" y="52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7" name="Freeform 56">
            <a:extLst>
              <a:ext uri="{FF2B5EF4-FFF2-40B4-BE49-F238E27FC236}">
                <a16:creationId xmlns:a16="http://schemas.microsoft.com/office/drawing/2014/main" id="{7AA8003F-D510-81B1-37C6-A33271558214}"/>
              </a:ext>
            </a:extLst>
          </p:cNvPr>
          <p:cNvSpPr>
            <a:spLocks noEditPoints="1"/>
          </p:cNvSpPr>
          <p:nvPr/>
        </p:nvSpPr>
        <p:spPr bwMode="auto">
          <a:xfrm>
            <a:off x="7938346" y="2786182"/>
            <a:ext cx="415921" cy="358772"/>
          </a:xfrm>
          <a:custGeom>
            <a:avLst/>
            <a:gdLst/>
            <a:ahLst/>
            <a:cxnLst>
              <a:cxn ang="0">
                <a:pos x="244" y="220"/>
              </a:cxn>
              <a:cxn ang="0">
                <a:pos x="12" y="220"/>
              </a:cxn>
              <a:cxn ang="0">
                <a:pos x="0" y="208"/>
              </a:cxn>
              <a:cxn ang="0">
                <a:pos x="0" y="132"/>
              </a:cxn>
              <a:cxn ang="0">
                <a:pos x="0" y="132"/>
              </a:cxn>
              <a:cxn ang="0">
                <a:pos x="1" y="128"/>
              </a:cxn>
              <a:cxn ang="0">
                <a:pos x="33" y="44"/>
              </a:cxn>
              <a:cxn ang="0">
                <a:pos x="44" y="36"/>
              </a:cxn>
              <a:cxn ang="0">
                <a:pos x="64" y="36"/>
              </a:cxn>
              <a:cxn ang="0">
                <a:pos x="104" y="36"/>
              </a:cxn>
              <a:cxn ang="0">
                <a:pos x="104" y="44"/>
              </a:cxn>
              <a:cxn ang="0">
                <a:pos x="104" y="60"/>
              </a:cxn>
              <a:cxn ang="0">
                <a:pos x="64" y="60"/>
              </a:cxn>
              <a:cxn ang="0">
                <a:pos x="52" y="60"/>
              </a:cxn>
              <a:cxn ang="0">
                <a:pos x="29" y="120"/>
              </a:cxn>
              <a:cxn ang="0">
                <a:pos x="56" y="120"/>
              </a:cxn>
              <a:cxn ang="0">
                <a:pos x="68" y="120"/>
              </a:cxn>
              <a:cxn ang="0">
                <a:pos x="80" y="132"/>
              </a:cxn>
              <a:cxn ang="0">
                <a:pos x="80" y="144"/>
              </a:cxn>
              <a:cxn ang="0">
                <a:pos x="176" y="144"/>
              </a:cxn>
              <a:cxn ang="0">
                <a:pos x="176" y="132"/>
              </a:cxn>
              <a:cxn ang="0">
                <a:pos x="188" y="120"/>
              </a:cxn>
              <a:cxn ang="0">
                <a:pos x="200" y="120"/>
              </a:cxn>
              <a:cxn ang="0">
                <a:pos x="227" y="120"/>
              </a:cxn>
              <a:cxn ang="0">
                <a:pos x="204" y="60"/>
              </a:cxn>
              <a:cxn ang="0">
                <a:pos x="192" y="60"/>
              </a:cxn>
              <a:cxn ang="0">
                <a:pos x="152" y="60"/>
              </a:cxn>
              <a:cxn ang="0">
                <a:pos x="152" y="44"/>
              </a:cxn>
              <a:cxn ang="0">
                <a:pos x="152" y="36"/>
              </a:cxn>
              <a:cxn ang="0">
                <a:pos x="192" y="36"/>
              </a:cxn>
              <a:cxn ang="0">
                <a:pos x="212" y="36"/>
              </a:cxn>
              <a:cxn ang="0">
                <a:pos x="223" y="44"/>
              </a:cxn>
              <a:cxn ang="0">
                <a:pos x="255" y="128"/>
              </a:cxn>
              <a:cxn ang="0">
                <a:pos x="256" y="132"/>
              </a:cxn>
              <a:cxn ang="0">
                <a:pos x="256" y="208"/>
              </a:cxn>
              <a:cxn ang="0">
                <a:pos x="244" y="220"/>
              </a:cxn>
              <a:cxn ang="0">
                <a:pos x="168" y="88"/>
              </a:cxn>
              <a:cxn ang="0">
                <a:pos x="164" y="96"/>
              </a:cxn>
              <a:cxn ang="0">
                <a:pos x="136" y="124"/>
              </a:cxn>
              <a:cxn ang="0">
                <a:pos x="128" y="128"/>
              </a:cxn>
              <a:cxn ang="0">
                <a:pos x="120" y="124"/>
              </a:cxn>
              <a:cxn ang="0">
                <a:pos x="92" y="96"/>
              </a:cxn>
              <a:cxn ang="0">
                <a:pos x="88" y="88"/>
              </a:cxn>
              <a:cxn ang="0">
                <a:pos x="100" y="76"/>
              </a:cxn>
              <a:cxn ang="0">
                <a:pos x="108" y="80"/>
              </a:cxn>
              <a:cxn ang="0">
                <a:pos x="116" y="87"/>
              </a:cxn>
              <a:cxn ang="0">
                <a:pos x="116" y="44"/>
              </a:cxn>
              <a:cxn ang="0">
                <a:pos x="116" y="32"/>
              </a:cxn>
              <a:cxn ang="0">
                <a:pos x="116" y="12"/>
              </a:cxn>
              <a:cxn ang="0">
                <a:pos x="128" y="0"/>
              </a:cxn>
              <a:cxn ang="0">
                <a:pos x="140" y="12"/>
              </a:cxn>
              <a:cxn ang="0">
                <a:pos x="140" y="36"/>
              </a:cxn>
              <a:cxn ang="0">
                <a:pos x="140" y="40"/>
              </a:cxn>
              <a:cxn ang="0">
                <a:pos x="140" y="87"/>
              </a:cxn>
              <a:cxn ang="0">
                <a:pos x="148" y="80"/>
              </a:cxn>
              <a:cxn ang="0">
                <a:pos x="156" y="76"/>
              </a:cxn>
              <a:cxn ang="0">
                <a:pos x="168" y="88"/>
              </a:cxn>
            </a:cxnLst>
            <a:rect l="0" t="0" r="r" b="b"/>
            <a:pathLst>
              <a:path w="256" h="220">
                <a:moveTo>
                  <a:pt x="244" y="220"/>
                </a:moveTo>
                <a:cubicBezTo>
                  <a:pt x="12" y="220"/>
                  <a:pt x="12" y="220"/>
                  <a:pt x="12" y="220"/>
                </a:cubicBezTo>
                <a:cubicBezTo>
                  <a:pt x="5" y="220"/>
                  <a:pt x="0" y="215"/>
                  <a:pt x="0" y="208"/>
                </a:cubicBezTo>
                <a:cubicBezTo>
                  <a:pt x="0" y="132"/>
                  <a:pt x="0" y="132"/>
                  <a:pt x="0" y="132"/>
                </a:cubicBezTo>
                <a:cubicBezTo>
                  <a:pt x="0" y="132"/>
                  <a:pt x="0" y="132"/>
                  <a:pt x="0" y="132"/>
                </a:cubicBezTo>
                <a:cubicBezTo>
                  <a:pt x="0" y="130"/>
                  <a:pt x="0" y="129"/>
                  <a:pt x="1" y="128"/>
                </a:cubicBezTo>
                <a:cubicBezTo>
                  <a:pt x="33" y="44"/>
                  <a:pt x="33" y="44"/>
                  <a:pt x="33" y="44"/>
                </a:cubicBezTo>
                <a:cubicBezTo>
                  <a:pt x="34" y="39"/>
                  <a:pt x="39" y="36"/>
                  <a:pt x="44" y="36"/>
                </a:cubicBezTo>
                <a:cubicBezTo>
                  <a:pt x="64" y="36"/>
                  <a:pt x="64" y="36"/>
                  <a:pt x="64" y="36"/>
                </a:cubicBezTo>
                <a:cubicBezTo>
                  <a:pt x="104" y="36"/>
                  <a:pt x="104" y="36"/>
                  <a:pt x="104" y="36"/>
                </a:cubicBezTo>
                <a:cubicBezTo>
                  <a:pt x="104" y="44"/>
                  <a:pt x="104" y="44"/>
                  <a:pt x="104" y="44"/>
                </a:cubicBezTo>
                <a:cubicBezTo>
                  <a:pt x="104" y="60"/>
                  <a:pt x="104" y="60"/>
                  <a:pt x="104" y="60"/>
                </a:cubicBezTo>
                <a:cubicBezTo>
                  <a:pt x="64" y="60"/>
                  <a:pt x="64" y="60"/>
                  <a:pt x="64" y="60"/>
                </a:cubicBezTo>
                <a:cubicBezTo>
                  <a:pt x="52" y="60"/>
                  <a:pt x="52" y="60"/>
                  <a:pt x="52" y="60"/>
                </a:cubicBezTo>
                <a:cubicBezTo>
                  <a:pt x="29" y="120"/>
                  <a:pt x="29" y="120"/>
                  <a:pt x="29" y="120"/>
                </a:cubicBezTo>
                <a:cubicBezTo>
                  <a:pt x="56" y="120"/>
                  <a:pt x="56" y="120"/>
                  <a:pt x="56" y="120"/>
                </a:cubicBezTo>
                <a:cubicBezTo>
                  <a:pt x="68" y="120"/>
                  <a:pt x="68" y="120"/>
                  <a:pt x="68" y="120"/>
                </a:cubicBezTo>
                <a:cubicBezTo>
                  <a:pt x="75" y="120"/>
                  <a:pt x="80" y="125"/>
                  <a:pt x="80" y="132"/>
                </a:cubicBezTo>
                <a:cubicBezTo>
                  <a:pt x="80" y="144"/>
                  <a:pt x="80" y="144"/>
                  <a:pt x="80" y="144"/>
                </a:cubicBezTo>
                <a:cubicBezTo>
                  <a:pt x="176" y="144"/>
                  <a:pt x="176" y="144"/>
                  <a:pt x="176" y="144"/>
                </a:cubicBezTo>
                <a:cubicBezTo>
                  <a:pt x="176" y="132"/>
                  <a:pt x="176" y="132"/>
                  <a:pt x="176" y="132"/>
                </a:cubicBezTo>
                <a:cubicBezTo>
                  <a:pt x="176" y="125"/>
                  <a:pt x="181" y="120"/>
                  <a:pt x="188" y="120"/>
                </a:cubicBezTo>
                <a:cubicBezTo>
                  <a:pt x="200" y="120"/>
                  <a:pt x="200" y="120"/>
                  <a:pt x="200" y="120"/>
                </a:cubicBezTo>
                <a:cubicBezTo>
                  <a:pt x="227" y="120"/>
                  <a:pt x="227" y="120"/>
                  <a:pt x="227" y="120"/>
                </a:cubicBezTo>
                <a:cubicBezTo>
                  <a:pt x="204" y="60"/>
                  <a:pt x="204" y="60"/>
                  <a:pt x="204" y="60"/>
                </a:cubicBezTo>
                <a:cubicBezTo>
                  <a:pt x="192" y="60"/>
                  <a:pt x="192" y="60"/>
                  <a:pt x="192" y="60"/>
                </a:cubicBezTo>
                <a:cubicBezTo>
                  <a:pt x="152" y="60"/>
                  <a:pt x="152" y="60"/>
                  <a:pt x="152" y="60"/>
                </a:cubicBezTo>
                <a:cubicBezTo>
                  <a:pt x="152" y="44"/>
                  <a:pt x="152" y="44"/>
                  <a:pt x="152" y="44"/>
                </a:cubicBezTo>
                <a:cubicBezTo>
                  <a:pt x="152" y="36"/>
                  <a:pt x="152" y="36"/>
                  <a:pt x="152" y="36"/>
                </a:cubicBezTo>
                <a:cubicBezTo>
                  <a:pt x="192" y="36"/>
                  <a:pt x="192" y="36"/>
                  <a:pt x="192" y="36"/>
                </a:cubicBezTo>
                <a:cubicBezTo>
                  <a:pt x="212" y="36"/>
                  <a:pt x="212" y="36"/>
                  <a:pt x="212" y="36"/>
                </a:cubicBezTo>
                <a:cubicBezTo>
                  <a:pt x="217" y="36"/>
                  <a:pt x="222" y="39"/>
                  <a:pt x="223" y="44"/>
                </a:cubicBezTo>
                <a:cubicBezTo>
                  <a:pt x="255" y="128"/>
                  <a:pt x="255" y="128"/>
                  <a:pt x="255" y="128"/>
                </a:cubicBezTo>
                <a:cubicBezTo>
                  <a:pt x="256" y="129"/>
                  <a:pt x="256" y="130"/>
                  <a:pt x="256" y="132"/>
                </a:cubicBezTo>
                <a:cubicBezTo>
                  <a:pt x="256" y="208"/>
                  <a:pt x="256" y="208"/>
                  <a:pt x="256" y="208"/>
                </a:cubicBezTo>
                <a:cubicBezTo>
                  <a:pt x="256" y="215"/>
                  <a:pt x="251" y="220"/>
                  <a:pt x="244" y="220"/>
                </a:cubicBezTo>
                <a:moveTo>
                  <a:pt x="168" y="88"/>
                </a:moveTo>
                <a:cubicBezTo>
                  <a:pt x="168" y="91"/>
                  <a:pt x="167" y="94"/>
                  <a:pt x="164" y="96"/>
                </a:cubicBezTo>
                <a:cubicBezTo>
                  <a:pt x="136" y="124"/>
                  <a:pt x="136" y="124"/>
                  <a:pt x="136" y="124"/>
                </a:cubicBezTo>
                <a:cubicBezTo>
                  <a:pt x="134" y="127"/>
                  <a:pt x="131" y="128"/>
                  <a:pt x="128" y="128"/>
                </a:cubicBezTo>
                <a:cubicBezTo>
                  <a:pt x="125" y="128"/>
                  <a:pt x="122" y="127"/>
                  <a:pt x="120" y="124"/>
                </a:cubicBezTo>
                <a:cubicBezTo>
                  <a:pt x="92" y="96"/>
                  <a:pt x="92" y="96"/>
                  <a:pt x="92" y="96"/>
                </a:cubicBezTo>
                <a:cubicBezTo>
                  <a:pt x="89" y="94"/>
                  <a:pt x="88" y="91"/>
                  <a:pt x="88" y="88"/>
                </a:cubicBezTo>
                <a:cubicBezTo>
                  <a:pt x="88" y="81"/>
                  <a:pt x="93" y="76"/>
                  <a:pt x="100" y="76"/>
                </a:cubicBezTo>
                <a:cubicBezTo>
                  <a:pt x="103" y="76"/>
                  <a:pt x="106" y="77"/>
                  <a:pt x="108" y="80"/>
                </a:cubicBezTo>
                <a:cubicBezTo>
                  <a:pt x="116" y="87"/>
                  <a:pt x="116" y="87"/>
                  <a:pt x="116" y="87"/>
                </a:cubicBezTo>
                <a:cubicBezTo>
                  <a:pt x="116" y="44"/>
                  <a:pt x="116" y="44"/>
                  <a:pt x="116" y="44"/>
                </a:cubicBezTo>
                <a:cubicBezTo>
                  <a:pt x="116" y="32"/>
                  <a:pt x="116" y="32"/>
                  <a:pt x="116" y="32"/>
                </a:cubicBezTo>
                <a:cubicBezTo>
                  <a:pt x="116" y="12"/>
                  <a:pt x="116" y="12"/>
                  <a:pt x="116" y="12"/>
                </a:cubicBezTo>
                <a:cubicBezTo>
                  <a:pt x="116" y="5"/>
                  <a:pt x="121" y="0"/>
                  <a:pt x="128" y="0"/>
                </a:cubicBezTo>
                <a:cubicBezTo>
                  <a:pt x="135" y="0"/>
                  <a:pt x="140" y="5"/>
                  <a:pt x="140" y="12"/>
                </a:cubicBezTo>
                <a:cubicBezTo>
                  <a:pt x="140" y="36"/>
                  <a:pt x="140" y="36"/>
                  <a:pt x="140" y="36"/>
                </a:cubicBezTo>
                <a:cubicBezTo>
                  <a:pt x="140" y="40"/>
                  <a:pt x="140" y="40"/>
                  <a:pt x="140" y="40"/>
                </a:cubicBezTo>
                <a:cubicBezTo>
                  <a:pt x="140" y="87"/>
                  <a:pt x="140" y="87"/>
                  <a:pt x="140" y="87"/>
                </a:cubicBezTo>
                <a:cubicBezTo>
                  <a:pt x="148" y="80"/>
                  <a:pt x="148" y="80"/>
                  <a:pt x="148" y="80"/>
                </a:cubicBezTo>
                <a:cubicBezTo>
                  <a:pt x="150" y="77"/>
                  <a:pt x="153" y="76"/>
                  <a:pt x="156" y="76"/>
                </a:cubicBezTo>
                <a:cubicBezTo>
                  <a:pt x="163" y="76"/>
                  <a:pt x="168" y="81"/>
                  <a:pt x="168" y="88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8" name="Freeform 57">
            <a:extLst>
              <a:ext uri="{FF2B5EF4-FFF2-40B4-BE49-F238E27FC236}">
                <a16:creationId xmlns:a16="http://schemas.microsoft.com/office/drawing/2014/main" id="{B8E9DBDF-8EEA-BCF9-8277-928591756CC9}"/>
              </a:ext>
            </a:extLst>
          </p:cNvPr>
          <p:cNvSpPr>
            <a:spLocks noEditPoints="1"/>
          </p:cNvSpPr>
          <p:nvPr/>
        </p:nvSpPr>
        <p:spPr bwMode="auto">
          <a:xfrm>
            <a:off x="7209690" y="2844918"/>
            <a:ext cx="415921" cy="300035"/>
          </a:xfrm>
          <a:custGeom>
            <a:avLst/>
            <a:gdLst/>
            <a:ahLst/>
            <a:cxnLst>
              <a:cxn ang="0">
                <a:pos x="256" y="172"/>
              </a:cxn>
              <a:cxn ang="0">
                <a:pos x="244" y="184"/>
              </a:cxn>
              <a:cxn ang="0">
                <a:pos x="12" y="184"/>
              </a:cxn>
              <a:cxn ang="0">
                <a:pos x="0" y="172"/>
              </a:cxn>
              <a:cxn ang="0">
                <a:pos x="0" y="96"/>
              </a:cxn>
              <a:cxn ang="0">
                <a:pos x="1" y="92"/>
              </a:cxn>
              <a:cxn ang="0">
                <a:pos x="1" y="92"/>
              </a:cxn>
              <a:cxn ang="0">
                <a:pos x="33" y="8"/>
              </a:cxn>
              <a:cxn ang="0">
                <a:pos x="33" y="8"/>
              </a:cxn>
              <a:cxn ang="0">
                <a:pos x="44" y="0"/>
              </a:cxn>
              <a:cxn ang="0">
                <a:pos x="212" y="0"/>
              </a:cxn>
              <a:cxn ang="0">
                <a:pos x="223" y="8"/>
              </a:cxn>
              <a:cxn ang="0">
                <a:pos x="223" y="8"/>
              </a:cxn>
              <a:cxn ang="0">
                <a:pos x="255" y="92"/>
              </a:cxn>
              <a:cxn ang="0">
                <a:pos x="255" y="92"/>
              </a:cxn>
              <a:cxn ang="0">
                <a:pos x="256" y="96"/>
              </a:cxn>
              <a:cxn ang="0">
                <a:pos x="256" y="172"/>
              </a:cxn>
              <a:cxn ang="0">
                <a:pos x="204" y="24"/>
              </a:cxn>
              <a:cxn ang="0">
                <a:pos x="52" y="24"/>
              </a:cxn>
              <a:cxn ang="0">
                <a:pos x="29" y="84"/>
              </a:cxn>
              <a:cxn ang="0">
                <a:pos x="68" y="84"/>
              </a:cxn>
              <a:cxn ang="0">
                <a:pos x="80" y="96"/>
              </a:cxn>
              <a:cxn ang="0">
                <a:pos x="80" y="108"/>
              </a:cxn>
              <a:cxn ang="0">
                <a:pos x="176" y="108"/>
              </a:cxn>
              <a:cxn ang="0">
                <a:pos x="176" y="96"/>
              </a:cxn>
              <a:cxn ang="0">
                <a:pos x="188" y="84"/>
              </a:cxn>
              <a:cxn ang="0">
                <a:pos x="227" y="84"/>
              </a:cxn>
              <a:cxn ang="0">
                <a:pos x="204" y="24"/>
              </a:cxn>
            </a:cxnLst>
            <a:rect l="0" t="0" r="r" b="b"/>
            <a:pathLst>
              <a:path w="256" h="184">
                <a:moveTo>
                  <a:pt x="256" y="172"/>
                </a:moveTo>
                <a:cubicBezTo>
                  <a:pt x="256" y="179"/>
                  <a:pt x="251" y="184"/>
                  <a:pt x="244" y="184"/>
                </a:cubicBezTo>
                <a:cubicBezTo>
                  <a:pt x="12" y="184"/>
                  <a:pt x="12" y="184"/>
                  <a:pt x="12" y="184"/>
                </a:cubicBezTo>
                <a:cubicBezTo>
                  <a:pt x="5" y="184"/>
                  <a:pt x="0" y="179"/>
                  <a:pt x="0" y="172"/>
                </a:cubicBezTo>
                <a:cubicBezTo>
                  <a:pt x="0" y="96"/>
                  <a:pt x="0" y="96"/>
                  <a:pt x="0" y="96"/>
                </a:cubicBezTo>
                <a:cubicBezTo>
                  <a:pt x="0" y="94"/>
                  <a:pt x="0" y="93"/>
                  <a:pt x="1" y="92"/>
                </a:cubicBezTo>
                <a:cubicBezTo>
                  <a:pt x="1" y="92"/>
                  <a:pt x="1" y="92"/>
                  <a:pt x="1" y="92"/>
                </a:cubicBezTo>
                <a:cubicBezTo>
                  <a:pt x="33" y="8"/>
                  <a:pt x="33" y="8"/>
                  <a:pt x="33" y="8"/>
                </a:cubicBezTo>
                <a:cubicBezTo>
                  <a:pt x="33" y="8"/>
                  <a:pt x="33" y="8"/>
                  <a:pt x="33" y="8"/>
                </a:cubicBezTo>
                <a:cubicBezTo>
                  <a:pt x="35" y="3"/>
                  <a:pt x="39" y="0"/>
                  <a:pt x="44" y="0"/>
                </a:cubicBezTo>
                <a:cubicBezTo>
                  <a:pt x="212" y="0"/>
                  <a:pt x="212" y="0"/>
                  <a:pt x="212" y="0"/>
                </a:cubicBezTo>
                <a:cubicBezTo>
                  <a:pt x="217" y="0"/>
                  <a:pt x="221" y="3"/>
                  <a:pt x="223" y="8"/>
                </a:cubicBezTo>
                <a:cubicBezTo>
                  <a:pt x="223" y="8"/>
                  <a:pt x="223" y="8"/>
                  <a:pt x="223" y="8"/>
                </a:cubicBezTo>
                <a:cubicBezTo>
                  <a:pt x="255" y="92"/>
                  <a:pt x="255" y="92"/>
                  <a:pt x="255" y="92"/>
                </a:cubicBezTo>
                <a:cubicBezTo>
                  <a:pt x="255" y="92"/>
                  <a:pt x="255" y="92"/>
                  <a:pt x="255" y="92"/>
                </a:cubicBezTo>
                <a:cubicBezTo>
                  <a:pt x="256" y="93"/>
                  <a:pt x="256" y="94"/>
                  <a:pt x="256" y="96"/>
                </a:cubicBezTo>
                <a:lnTo>
                  <a:pt x="256" y="172"/>
                </a:lnTo>
                <a:close/>
                <a:moveTo>
                  <a:pt x="204" y="24"/>
                </a:moveTo>
                <a:cubicBezTo>
                  <a:pt x="52" y="24"/>
                  <a:pt x="52" y="24"/>
                  <a:pt x="52" y="24"/>
                </a:cubicBezTo>
                <a:cubicBezTo>
                  <a:pt x="29" y="84"/>
                  <a:pt x="29" y="84"/>
                  <a:pt x="29" y="84"/>
                </a:cubicBezTo>
                <a:cubicBezTo>
                  <a:pt x="68" y="84"/>
                  <a:pt x="68" y="84"/>
                  <a:pt x="68" y="84"/>
                </a:cubicBezTo>
                <a:cubicBezTo>
                  <a:pt x="75" y="84"/>
                  <a:pt x="80" y="89"/>
                  <a:pt x="80" y="96"/>
                </a:cubicBezTo>
                <a:cubicBezTo>
                  <a:pt x="80" y="108"/>
                  <a:pt x="80" y="108"/>
                  <a:pt x="80" y="108"/>
                </a:cubicBezTo>
                <a:cubicBezTo>
                  <a:pt x="176" y="108"/>
                  <a:pt x="176" y="108"/>
                  <a:pt x="176" y="108"/>
                </a:cubicBezTo>
                <a:cubicBezTo>
                  <a:pt x="176" y="96"/>
                  <a:pt x="176" y="96"/>
                  <a:pt x="176" y="96"/>
                </a:cubicBezTo>
                <a:cubicBezTo>
                  <a:pt x="176" y="89"/>
                  <a:pt x="181" y="84"/>
                  <a:pt x="188" y="84"/>
                </a:cubicBezTo>
                <a:cubicBezTo>
                  <a:pt x="227" y="84"/>
                  <a:pt x="227" y="84"/>
                  <a:pt x="227" y="84"/>
                </a:cubicBezTo>
                <a:lnTo>
                  <a:pt x="204" y="24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9" name="Freeform 58">
            <a:extLst>
              <a:ext uri="{FF2B5EF4-FFF2-40B4-BE49-F238E27FC236}">
                <a16:creationId xmlns:a16="http://schemas.microsoft.com/office/drawing/2014/main" id="{18938765-F041-AA2C-21AC-D35331DD39FE}"/>
              </a:ext>
            </a:extLst>
          </p:cNvPr>
          <p:cNvSpPr>
            <a:spLocks noEditPoints="1"/>
          </p:cNvSpPr>
          <p:nvPr/>
        </p:nvSpPr>
        <p:spPr bwMode="auto">
          <a:xfrm>
            <a:off x="6481035" y="2863967"/>
            <a:ext cx="417509" cy="260347"/>
          </a:xfrm>
          <a:custGeom>
            <a:avLst/>
            <a:gdLst/>
            <a:ahLst/>
            <a:cxnLst>
              <a:cxn ang="0">
                <a:pos x="232" y="148"/>
              </a:cxn>
              <a:cxn ang="0">
                <a:pos x="232" y="100"/>
              </a:cxn>
              <a:cxn ang="0">
                <a:pos x="232" y="68"/>
              </a:cxn>
              <a:cxn ang="0">
                <a:pos x="232" y="20"/>
              </a:cxn>
              <a:cxn ang="0">
                <a:pos x="244" y="0"/>
              </a:cxn>
              <a:cxn ang="0">
                <a:pos x="256" y="20"/>
              </a:cxn>
              <a:cxn ang="0">
                <a:pos x="256" y="68"/>
              </a:cxn>
              <a:cxn ang="0">
                <a:pos x="256" y="100"/>
              </a:cxn>
              <a:cxn ang="0">
                <a:pos x="256" y="148"/>
              </a:cxn>
              <a:cxn ang="0">
                <a:pos x="208" y="136"/>
              </a:cxn>
              <a:cxn ang="0">
                <a:pos x="196" y="116"/>
              </a:cxn>
              <a:cxn ang="0">
                <a:pos x="196" y="36"/>
              </a:cxn>
              <a:cxn ang="0">
                <a:pos x="220" y="36"/>
              </a:cxn>
              <a:cxn ang="0">
                <a:pos x="220" y="116"/>
              </a:cxn>
              <a:cxn ang="0">
                <a:pos x="208" y="136"/>
              </a:cxn>
              <a:cxn ang="0">
                <a:pos x="84" y="136"/>
              </a:cxn>
              <a:cxn ang="0">
                <a:pos x="72" y="36"/>
              </a:cxn>
              <a:cxn ang="0">
                <a:pos x="172" y="24"/>
              </a:cxn>
              <a:cxn ang="0">
                <a:pos x="184" y="124"/>
              </a:cxn>
              <a:cxn ang="0">
                <a:pos x="160" y="48"/>
              </a:cxn>
              <a:cxn ang="0">
                <a:pos x="96" y="112"/>
              </a:cxn>
              <a:cxn ang="0">
                <a:pos x="160" y="48"/>
              </a:cxn>
              <a:cxn ang="0">
                <a:pos x="36" y="124"/>
              </a:cxn>
              <a:cxn ang="0">
                <a:pos x="36" y="44"/>
              </a:cxn>
              <a:cxn ang="0">
                <a:pos x="48" y="24"/>
              </a:cxn>
              <a:cxn ang="0">
                <a:pos x="60" y="44"/>
              </a:cxn>
              <a:cxn ang="0">
                <a:pos x="60" y="124"/>
              </a:cxn>
              <a:cxn ang="0">
                <a:pos x="12" y="160"/>
              </a:cxn>
              <a:cxn ang="0">
                <a:pos x="0" y="140"/>
              </a:cxn>
              <a:cxn ang="0">
                <a:pos x="0" y="92"/>
              </a:cxn>
              <a:cxn ang="0">
                <a:pos x="0" y="60"/>
              </a:cxn>
              <a:cxn ang="0">
                <a:pos x="0" y="12"/>
              </a:cxn>
              <a:cxn ang="0">
                <a:pos x="24" y="12"/>
              </a:cxn>
              <a:cxn ang="0">
                <a:pos x="24" y="60"/>
              </a:cxn>
              <a:cxn ang="0">
                <a:pos x="24" y="92"/>
              </a:cxn>
              <a:cxn ang="0">
                <a:pos x="24" y="140"/>
              </a:cxn>
              <a:cxn ang="0">
                <a:pos x="12" y="160"/>
              </a:cxn>
            </a:cxnLst>
            <a:rect l="0" t="0" r="r" b="b"/>
            <a:pathLst>
              <a:path w="256" h="160">
                <a:moveTo>
                  <a:pt x="244" y="160"/>
                </a:moveTo>
                <a:cubicBezTo>
                  <a:pt x="237" y="160"/>
                  <a:pt x="232" y="155"/>
                  <a:pt x="232" y="148"/>
                </a:cubicBezTo>
                <a:cubicBezTo>
                  <a:pt x="232" y="140"/>
                  <a:pt x="232" y="140"/>
                  <a:pt x="232" y="140"/>
                </a:cubicBezTo>
                <a:cubicBezTo>
                  <a:pt x="232" y="100"/>
                  <a:pt x="232" y="100"/>
                  <a:pt x="232" y="100"/>
                </a:cubicBezTo>
                <a:cubicBezTo>
                  <a:pt x="232" y="92"/>
                  <a:pt x="232" y="92"/>
                  <a:pt x="232" y="92"/>
                </a:cubicBezTo>
                <a:cubicBezTo>
                  <a:pt x="232" y="68"/>
                  <a:pt x="232" y="68"/>
                  <a:pt x="232" y="68"/>
                </a:cubicBezTo>
                <a:cubicBezTo>
                  <a:pt x="232" y="60"/>
                  <a:pt x="232" y="60"/>
                  <a:pt x="232" y="60"/>
                </a:cubicBezTo>
                <a:cubicBezTo>
                  <a:pt x="232" y="20"/>
                  <a:pt x="232" y="20"/>
                  <a:pt x="232" y="20"/>
                </a:cubicBezTo>
                <a:cubicBezTo>
                  <a:pt x="232" y="12"/>
                  <a:pt x="232" y="12"/>
                  <a:pt x="232" y="12"/>
                </a:cubicBezTo>
                <a:cubicBezTo>
                  <a:pt x="232" y="5"/>
                  <a:pt x="237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0"/>
                  <a:pt x="256" y="20"/>
                  <a:pt x="256" y="20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68"/>
                  <a:pt x="256" y="68"/>
                  <a:pt x="256" y="68"/>
                </a:cubicBezTo>
                <a:cubicBezTo>
                  <a:pt x="256" y="92"/>
                  <a:pt x="256" y="92"/>
                  <a:pt x="256" y="92"/>
                </a:cubicBezTo>
                <a:cubicBezTo>
                  <a:pt x="256" y="100"/>
                  <a:pt x="256" y="100"/>
                  <a:pt x="256" y="100"/>
                </a:cubicBezTo>
                <a:cubicBezTo>
                  <a:pt x="256" y="140"/>
                  <a:pt x="256" y="140"/>
                  <a:pt x="256" y="140"/>
                </a:cubicBezTo>
                <a:cubicBezTo>
                  <a:pt x="256" y="148"/>
                  <a:pt x="256" y="148"/>
                  <a:pt x="256" y="148"/>
                </a:cubicBezTo>
                <a:cubicBezTo>
                  <a:pt x="256" y="155"/>
                  <a:pt x="251" y="160"/>
                  <a:pt x="244" y="160"/>
                </a:cubicBezTo>
                <a:moveTo>
                  <a:pt x="208" y="136"/>
                </a:moveTo>
                <a:cubicBezTo>
                  <a:pt x="201" y="136"/>
                  <a:pt x="196" y="131"/>
                  <a:pt x="196" y="124"/>
                </a:cubicBezTo>
                <a:cubicBezTo>
                  <a:pt x="196" y="116"/>
                  <a:pt x="196" y="116"/>
                  <a:pt x="196" y="116"/>
                </a:cubicBezTo>
                <a:cubicBezTo>
                  <a:pt x="196" y="44"/>
                  <a:pt x="196" y="44"/>
                  <a:pt x="196" y="44"/>
                </a:cubicBezTo>
                <a:cubicBezTo>
                  <a:pt x="196" y="36"/>
                  <a:pt x="196" y="36"/>
                  <a:pt x="196" y="36"/>
                </a:cubicBezTo>
                <a:cubicBezTo>
                  <a:pt x="196" y="29"/>
                  <a:pt x="201" y="24"/>
                  <a:pt x="208" y="24"/>
                </a:cubicBezTo>
                <a:cubicBezTo>
                  <a:pt x="215" y="24"/>
                  <a:pt x="220" y="29"/>
                  <a:pt x="220" y="36"/>
                </a:cubicBezTo>
                <a:cubicBezTo>
                  <a:pt x="220" y="44"/>
                  <a:pt x="220" y="44"/>
                  <a:pt x="220" y="44"/>
                </a:cubicBezTo>
                <a:cubicBezTo>
                  <a:pt x="220" y="116"/>
                  <a:pt x="220" y="116"/>
                  <a:pt x="220" y="116"/>
                </a:cubicBezTo>
                <a:cubicBezTo>
                  <a:pt x="220" y="124"/>
                  <a:pt x="220" y="124"/>
                  <a:pt x="220" y="124"/>
                </a:cubicBezTo>
                <a:cubicBezTo>
                  <a:pt x="220" y="131"/>
                  <a:pt x="215" y="136"/>
                  <a:pt x="208" y="136"/>
                </a:cubicBezTo>
                <a:moveTo>
                  <a:pt x="172" y="136"/>
                </a:moveTo>
                <a:cubicBezTo>
                  <a:pt x="84" y="136"/>
                  <a:pt x="84" y="136"/>
                  <a:pt x="84" y="136"/>
                </a:cubicBezTo>
                <a:cubicBezTo>
                  <a:pt x="77" y="136"/>
                  <a:pt x="72" y="131"/>
                  <a:pt x="72" y="124"/>
                </a:cubicBezTo>
                <a:cubicBezTo>
                  <a:pt x="72" y="36"/>
                  <a:pt x="72" y="36"/>
                  <a:pt x="72" y="36"/>
                </a:cubicBezTo>
                <a:cubicBezTo>
                  <a:pt x="72" y="29"/>
                  <a:pt x="77" y="24"/>
                  <a:pt x="84" y="24"/>
                </a:cubicBezTo>
                <a:cubicBezTo>
                  <a:pt x="172" y="24"/>
                  <a:pt x="172" y="24"/>
                  <a:pt x="172" y="24"/>
                </a:cubicBezTo>
                <a:cubicBezTo>
                  <a:pt x="179" y="24"/>
                  <a:pt x="184" y="29"/>
                  <a:pt x="184" y="36"/>
                </a:cubicBezTo>
                <a:cubicBezTo>
                  <a:pt x="184" y="124"/>
                  <a:pt x="184" y="124"/>
                  <a:pt x="184" y="124"/>
                </a:cubicBezTo>
                <a:cubicBezTo>
                  <a:pt x="184" y="131"/>
                  <a:pt x="179" y="136"/>
                  <a:pt x="172" y="136"/>
                </a:cubicBezTo>
                <a:moveTo>
                  <a:pt x="160" y="48"/>
                </a:moveTo>
                <a:cubicBezTo>
                  <a:pt x="96" y="48"/>
                  <a:pt x="96" y="48"/>
                  <a:pt x="96" y="48"/>
                </a:cubicBezTo>
                <a:cubicBezTo>
                  <a:pt x="96" y="112"/>
                  <a:pt x="96" y="112"/>
                  <a:pt x="96" y="112"/>
                </a:cubicBezTo>
                <a:cubicBezTo>
                  <a:pt x="160" y="112"/>
                  <a:pt x="160" y="112"/>
                  <a:pt x="160" y="112"/>
                </a:cubicBezTo>
                <a:lnTo>
                  <a:pt x="160" y="48"/>
                </a:lnTo>
                <a:close/>
                <a:moveTo>
                  <a:pt x="48" y="136"/>
                </a:moveTo>
                <a:cubicBezTo>
                  <a:pt x="41" y="136"/>
                  <a:pt x="36" y="131"/>
                  <a:pt x="36" y="124"/>
                </a:cubicBezTo>
                <a:cubicBezTo>
                  <a:pt x="36" y="116"/>
                  <a:pt x="36" y="116"/>
                  <a:pt x="36" y="116"/>
                </a:cubicBezTo>
                <a:cubicBezTo>
                  <a:pt x="36" y="44"/>
                  <a:pt x="36" y="44"/>
                  <a:pt x="36" y="44"/>
                </a:cubicBezTo>
                <a:cubicBezTo>
                  <a:pt x="36" y="36"/>
                  <a:pt x="36" y="36"/>
                  <a:pt x="36" y="36"/>
                </a:cubicBezTo>
                <a:cubicBezTo>
                  <a:pt x="36" y="29"/>
                  <a:pt x="41" y="24"/>
                  <a:pt x="48" y="24"/>
                </a:cubicBezTo>
                <a:cubicBezTo>
                  <a:pt x="55" y="24"/>
                  <a:pt x="60" y="29"/>
                  <a:pt x="60" y="36"/>
                </a:cubicBezTo>
                <a:cubicBezTo>
                  <a:pt x="60" y="44"/>
                  <a:pt x="60" y="44"/>
                  <a:pt x="60" y="44"/>
                </a:cubicBezTo>
                <a:cubicBezTo>
                  <a:pt x="60" y="116"/>
                  <a:pt x="60" y="116"/>
                  <a:pt x="60" y="116"/>
                </a:cubicBezTo>
                <a:cubicBezTo>
                  <a:pt x="60" y="124"/>
                  <a:pt x="60" y="124"/>
                  <a:pt x="60" y="124"/>
                </a:cubicBezTo>
                <a:cubicBezTo>
                  <a:pt x="60" y="131"/>
                  <a:pt x="55" y="136"/>
                  <a:pt x="48" y="136"/>
                </a:cubicBezTo>
                <a:moveTo>
                  <a:pt x="12" y="160"/>
                </a:moveTo>
                <a:cubicBezTo>
                  <a:pt x="5" y="160"/>
                  <a:pt x="0" y="155"/>
                  <a:pt x="0" y="148"/>
                </a:cubicBezTo>
                <a:cubicBezTo>
                  <a:pt x="0" y="140"/>
                  <a:pt x="0" y="140"/>
                  <a:pt x="0" y="140"/>
                </a:cubicBezTo>
                <a:cubicBezTo>
                  <a:pt x="0" y="100"/>
                  <a:pt x="0" y="100"/>
                  <a:pt x="0" y="100"/>
                </a:cubicBezTo>
                <a:cubicBezTo>
                  <a:pt x="0" y="92"/>
                  <a:pt x="0" y="92"/>
                  <a:pt x="0" y="92"/>
                </a:cubicBezTo>
                <a:cubicBezTo>
                  <a:pt x="0" y="68"/>
                  <a:pt x="0" y="68"/>
                  <a:pt x="0" y="68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20"/>
                  <a:pt x="0" y="20"/>
                  <a:pt x="0" y="2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9" y="0"/>
                  <a:pt x="24" y="5"/>
                  <a:pt x="24" y="12"/>
                </a:cubicBezTo>
                <a:cubicBezTo>
                  <a:pt x="24" y="20"/>
                  <a:pt x="24" y="20"/>
                  <a:pt x="24" y="20"/>
                </a:cubicBezTo>
                <a:cubicBezTo>
                  <a:pt x="24" y="60"/>
                  <a:pt x="24" y="60"/>
                  <a:pt x="24" y="60"/>
                </a:cubicBezTo>
                <a:cubicBezTo>
                  <a:pt x="24" y="68"/>
                  <a:pt x="24" y="68"/>
                  <a:pt x="24" y="68"/>
                </a:cubicBezTo>
                <a:cubicBezTo>
                  <a:pt x="24" y="92"/>
                  <a:pt x="24" y="92"/>
                  <a:pt x="24" y="92"/>
                </a:cubicBezTo>
                <a:cubicBezTo>
                  <a:pt x="24" y="100"/>
                  <a:pt x="24" y="100"/>
                  <a:pt x="24" y="100"/>
                </a:cubicBezTo>
                <a:cubicBezTo>
                  <a:pt x="24" y="140"/>
                  <a:pt x="24" y="140"/>
                  <a:pt x="24" y="140"/>
                </a:cubicBezTo>
                <a:cubicBezTo>
                  <a:pt x="24" y="148"/>
                  <a:pt x="24" y="148"/>
                  <a:pt x="24" y="148"/>
                </a:cubicBezTo>
                <a:cubicBezTo>
                  <a:pt x="24" y="155"/>
                  <a:pt x="19" y="160"/>
                  <a:pt x="12" y="16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0" name="Freeform 59">
            <a:extLst>
              <a:ext uri="{FF2B5EF4-FFF2-40B4-BE49-F238E27FC236}">
                <a16:creationId xmlns:a16="http://schemas.microsoft.com/office/drawing/2014/main" id="{A54DF2B0-72E7-30BD-2CBB-104F2D3DB7C7}"/>
              </a:ext>
            </a:extLst>
          </p:cNvPr>
          <p:cNvSpPr>
            <a:spLocks noEditPoints="1"/>
          </p:cNvSpPr>
          <p:nvPr/>
        </p:nvSpPr>
        <p:spPr bwMode="auto">
          <a:xfrm>
            <a:off x="5752379" y="2903655"/>
            <a:ext cx="417509" cy="182561"/>
          </a:xfrm>
          <a:custGeom>
            <a:avLst/>
            <a:gdLst/>
            <a:ahLst/>
            <a:cxnLst>
              <a:cxn ang="0">
                <a:pos x="200" y="112"/>
              </a:cxn>
              <a:cxn ang="0">
                <a:pos x="56" y="112"/>
              </a:cxn>
              <a:cxn ang="0">
                <a:pos x="0" y="56"/>
              </a:cxn>
              <a:cxn ang="0">
                <a:pos x="56" y="0"/>
              </a:cxn>
              <a:cxn ang="0">
                <a:pos x="112" y="56"/>
              </a:cxn>
              <a:cxn ang="0">
                <a:pos x="102" y="88"/>
              </a:cxn>
              <a:cxn ang="0">
                <a:pos x="154" y="88"/>
              </a:cxn>
              <a:cxn ang="0">
                <a:pos x="144" y="56"/>
              </a:cxn>
              <a:cxn ang="0">
                <a:pos x="200" y="0"/>
              </a:cxn>
              <a:cxn ang="0">
                <a:pos x="256" y="56"/>
              </a:cxn>
              <a:cxn ang="0">
                <a:pos x="200" y="112"/>
              </a:cxn>
              <a:cxn ang="0">
                <a:pos x="88" y="56"/>
              </a:cxn>
              <a:cxn ang="0">
                <a:pos x="56" y="24"/>
              </a:cxn>
              <a:cxn ang="0">
                <a:pos x="24" y="56"/>
              </a:cxn>
              <a:cxn ang="0">
                <a:pos x="56" y="88"/>
              </a:cxn>
              <a:cxn ang="0">
                <a:pos x="88" y="56"/>
              </a:cxn>
              <a:cxn ang="0">
                <a:pos x="200" y="24"/>
              </a:cxn>
              <a:cxn ang="0">
                <a:pos x="168" y="56"/>
              </a:cxn>
              <a:cxn ang="0">
                <a:pos x="200" y="88"/>
              </a:cxn>
              <a:cxn ang="0">
                <a:pos x="232" y="56"/>
              </a:cxn>
              <a:cxn ang="0">
                <a:pos x="200" y="24"/>
              </a:cxn>
            </a:cxnLst>
            <a:rect l="0" t="0" r="r" b="b"/>
            <a:pathLst>
              <a:path w="256" h="112">
                <a:moveTo>
                  <a:pt x="200" y="112"/>
                </a:moveTo>
                <a:cubicBezTo>
                  <a:pt x="56" y="112"/>
                  <a:pt x="56" y="112"/>
                  <a:pt x="56" y="112"/>
                </a:cubicBezTo>
                <a:cubicBezTo>
                  <a:pt x="25" y="112"/>
                  <a:pt x="0" y="87"/>
                  <a:pt x="0" y="56"/>
                </a:cubicBezTo>
                <a:cubicBezTo>
                  <a:pt x="0" y="25"/>
                  <a:pt x="25" y="0"/>
                  <a:pt x="56" y="0"/>
                </a:cubicBezTo>
                <a:cubicBezTo>
                  <a:pt x="87" y="0"/>
                  <a:pt x="112" y="25"/>
                  <a:pt x="112" y="56"/>
                </a:cubicBezTo>
                <a:cubicBezTo>
                  <a:pt x="112" y="68"/>
                  <a:pt x="108" y="79"/>
                  <a:pt x="102" y="88"/>
                </a:cubicBezTo>
                <a:cubicBezTo>
                  <a:pt x="154" y="88"/>
                  <a:pt x="154" y="88"/>
                  <a:pt x="154" y="88"/>
                </a:cubicBezTo>
                <a:cubicBezTo>
                  <a:pt x="148" y="79"/>
                  <a:pt x="144" y="68"/>
                  <a:pt x="144" y="56"/>
                </a:cubicBezTo>
                <a:cubicBezTo>
                  <a:pt x="144" y="25"/>
                  <a:pt x="169" y="0"/>
                  <a:pt x="200" y="0"/>
                </a:cubicBezTo>
                <a:cubicBezTo>
                  <a:pt x="231" y="0"/>
                  <a:pt x="256" y="25"/>
                  <a:pt x="256" y="56"/>
                </a:cubicBezTo>
                <a:cubicBezTo>
                  <a:pt x="256" y="87"/>
                  <a:pt x="231" y="112"/>
                  <a:pt x="200" y="112"/>
                </a:cubicBezTo>
                <a:moveTo>
                  <a:pt x="88" y="56"/>
                </a:moveTo>
                <a:cubicBezTo>
                  <a:pt x="88" y="38"/>
                  <a:pt x="74" y="24"/>
                  <a:pt x="56" y="24"/>
                </a:cubicBezTo>
                <a:cubicBezTo>
                  <a:pt x="38" y="24"/>
                  <a:pt x="24" y="38"/>
                  <a:pt x="24" y="56"/>
                </a:cubicBezTo>
                <a:cubicBezTo>
                  <a:pt x="24" y="74"/>
                  <a:pt x="38" y="88"/>
                  <a:pt x="56" y="88"/>
                </a:cubicBezTo>
                <a:cubicBezTo>
                  <a:pt x="74" y="88"/>
                  <a:pt x="88" y="74"/>
                  <a:pt x="88" y="56"/>
                </a:cubicBezTo>
                <a:moveTo>
                  <a:pt x="200" y="24"/>
                </a:moveTo>
                <a:cubicBezTo>
                  <a:pt x="182" y="24"/>
                  <a:pt x="168" y="38"/>
                  <a:pt x="168" y="56"/>
                </a:cubicBezTo>
                <a:cubicBezTo>
                  <a:pt x="168" y="74"/>
                  <a:pt x="182" y="88"/>
                  <a:pt x="200" y="88"/>
                </a:cubicBezTo>
                <a:cubicBezTo>
                  <a:pt x="218" y="88"/>
                  <a:pt x="232" y="74"/>
                  <a:pt x="232" y="56"/>
                </a:cubicBezTo>
                <a:cubicBezTo>
                  <a:pt x="232" y="38"/>
                  <a:pt x="218" y="24"/>
                  <a:pt x="200" y="24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1" name="Freeform 60">
            <a:extLst>
              <a:ext uri="{FF2B5EF4-FFF2-40B4-BE49-F238E27FC236}">
                <a16:creationId xmlns:a16="http://schemas.microsoft.com/office/drawing/2014/main" id="{FAB28A98-57BF-EDF7-091A-3B8E6B35702D}"/>
              </a:ext>
            </a:extLst>
          </p:cNvPr>
          <p:cNvSpPr>
            <a:spLocks noEditPoints="1"/>
          </p:cNvSpPr>
          <p:nvPr/>
        </p:nvSpPr>
        <p:spPr bwMode="auto">
          <a:xfrm>
            <a:off x="5025312" y="2851268"/>
            <a:ext cx="415921" cy="287335"/>
          </a:xfrm>
          <a:custGeom>
            <a:avLst/>
            <a:gdLst/>
            <a:ahLst/>
            <a:cxnLst>
              <a:cxn ang="0">
                <a:pos x="244" y="176"/>
              </a:cxn>
              <a:cxn ang="0">
                <a:pos x="12" y="176"/>
              </a:cxn>
              <a:cxn ang="0">
                <a:pos x="0" y="164"/>
              </a:cxn>
              <a:cxn ang="0">
                <a:pos x="0" y="72"/>
              </a:cxn>
              <a:cxn ang="0">
                <a:pos x="256" y="72"/>
              </a:cxn>
              <a:cxn ang="0">
                <a:pos x="256" y="164"/>
              </a:cxn>
              <a:cxn ang="0">
                <a:pos x="244" y="176"/>
              </a:cxn>
              <a:cxn ang="0">
                <a:pos x="24" y="152"/>
              </a:cxn>
              <a:cxn ang="0">
                <a:pos x="72" y="152"/>
              </a:cxn>
              <a:cxn ang="0">
                <a:pos x="72" y="140"/>
              </a:cxn>
              <a:cxn ang="0">
                <a:pos x="24" y="140"/>
              </a:cxn>
              <a:cxn ang="0">
                <a:pos x="24" y="152"/>
              </a:cxn>
              <a:cxn ang="0">
                <a:pos x="144" y="116"/>
              </a:cxn>
              <a:cxn ang="0">
                <a:pos x="24" y="116"/>
              </a:cxn>
              <a:cxn ang="0">
                <a:pos x="24" y="128"/>
              </a:cxn>
              <a:cxn ang="0">
                <a:pos x="144" y="128"/>
              </a:cxn>
              <a:cxn ang="0">
                <a:pos x="144" y="116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48"/>
              </a:cxn>
              <a:cxn ang="0">
                <a:pos x="0" y="48"/>
              </a:cxn>
              <a:cxn ang="0">
                <a:pos x="0" y="12"/>
              </a:cxn>
            </a:cxnLst>
            <a:rect l="0" t="0" r="r" b="b"/>
            <a:pathLst>
              <a:path w="256" h="176">
                <a:moveTo>
                  <a:pt x="244" y="176"/>
                </a:moveTo>
                <a:cubicBezTo>
                  <a:pt x="12" y="176"/>
                  <a:pt x="12" y="176"/>
                  <a:pt x="12" y="176"/>
                </a:cubicBezTo>
                <a:cubicBezTo>
                  <a:pt x="5" y="176"/>
                  <a:pt x="0" y="171"/>
                  <a:pt x="0" y="164"/>
                </a:cubicBezTo>
                <a:cubicBezTo>
                  <a:pt x="0" y="72"/>
                  <a:pt x="0" y="72"/>
                  <a:pt x="0" y="72"/>
                </a:cubicBezTo>
                <a:cubicBezTo>
                  <a:pt x="256" y="72"/>
                  <a:pt x="256" y="72"/>
                  <a:pt x="256" y="72"/>
                </a:cubicBezTo>
                <a:cubicBezTo>
                  <a:pt x="256" y="164"/>
                  <a:pt x="256" y="164"/>
                  <a:pt x="256" y="164"/>
                </a:cubicBezTo>
                <a:cubicBezTo>
                  <a:pt x="256" y="171"/>
                  <a:pt x="251" y="176"/>
                  <a:pt x="244" y="176"/>
                </a:cubicBezTo>
                <a:moveTo>
                  <a:pt x="24" y="152"/>
                </a:moveTo>
                <a:cubicBezTo>
                  <a:pt x="72" y="152"/>
                  <a:pt x="72" y="152"/>
                  <a:pt x="72" y="152"/>
                </a:cubicBezTo>
                <a:cubicBezTo>
                  <a:pt x="72" y="140"/>
                  <a:pt x="72" y="140"/>
                  <a:pt x="72" y="140"/>
                </a:cubicBezTo>
                <a:cubicBezTo>
                  <a:pt x="24" y="140"/>
                  <a:pt x="24" y="140"/>
                  <a:pt x="24" y="140"/>
                </a:cubicBezTo>
                <a:lnTo>
                  <a:pt x="24" y="152"/>
                </a:lnTo>
                <a:close/>
                <a:moveTo>
                  <a:pt x="144" y="116"/>
                </a:moveTo>
                <a:cubicBezTo>
                  <a:pt x="24" y="116"/>
                  <a:pt x="24" y="116"/>
                  <a:pt x="24" y="116"/>
                </a:cubicBezTo>
                <a:cubicBezTo>
                  <a:pt x="24" y="128"/>
                  <a:pt x="24" y="128"/>
                  <a:pt x="24" y="128"/>
                </a:cubicBezTo>
                <a:cubicBezTo>
                  <a:pt x="144" y="128"/>
                  <a:pt x="144" y="128"/>
                  <a:pt x="144" y="128"/>
                </a:cubicBezTo>
                <a:lnTo>
                  <a:pt x="144" y="116"/>
                </a:lnTo>
                <a:close/>
                <a:moveTo>
                  <a:pt x="0" y="12"/>
                </a:move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48"/>
                  <a:pt x="256" y="48"/>
                  <a:pt x="256" y="48"/>
                </a:cubicBezTo>
                <a:cubicBezTo>
                  <a:pt x="0" y="48"/>
                  <a:pt x="0" y="48"/>
                  <a:pt x="0" y="48"/>
                </a:cubicBezTo>
                <a:lnTo>
                  <a:pt x="0" y="12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2" name="Freeform 61">
            <a:extLst>
              <a:ext uri="{FF2B5EF4-FFF2-40B4-BE49-F238E27FC236}">
                <a16:creationId xmlns:a16="http://schemas.microsoft.com/office/drawing/2014/main" id="{C0FCE46D-0036-CE8E-B304-E8999798948A}"/>
              </a:ext>
            </a:extLst>
          </p:cNvPr>
          <p:cNvSpPr>
            <a:spLocks noEditPoints="1"/>
          </p:cNvSpPr>
          <p:nvPr/>
        </p:nvSpPr>
        <p:spPr bwMode="auto">
          <a:xfrm>
            <a:off x="4296657" y="2792532"/>
            <a:ext cx="415921" cy="396871"/>
          </a:xfrm>
          <a:custGeom>
            <a:avLst/>
            <a:gdLst/>
            <a:ahLst/>
            <a:cxnLst>
              <a:cxn ang="0">
                <a:pos x="256" y="128"/>
              </a:cxn>
              <a:cxn ang="0">
                <a:pos x="244" y="140"/>
              </a:cxn>
              <a:cxn ang="0">
                <a:pos x="236" y="137"/>
              </a:cxn>
              <a:cxn ang="0">
                <a:pos x="236" y="137"/>
              </a:cxn>
              <a:cxn ang="0">
                <a:pos x="128" y="29"/>
              </a:cxn>
              <a:cxn ang="0">
                <a:pos x="128" y="29"/>
              </a:cxn>
              <a:cxn ang="0">
                <a:pos x="128" y="29"/>
              </a:cxn>
              <a:cxn ang="0">
                <a:pos x="20" y="137"/>
              </a:cxn>
              <a:cxn ang="0">
                <a:pos x="20" y="137"/>
              </a:cxn>
              <a:cxn ang="0">
                <a:pos x="12" y="140"/>
              </a:cxn>
              <a:cxn ang="0">
                <a:pos x="0" y="128"/>
              </a:cxn>
              <a:cxn ang="0">
                <a:pos x="4" y="119"/>
              </a:cxn>
              <a:cxn ang="0">
                <a:pos x="119" y="4"/>
              </a:cxn>
              <a:cxn ang="0">
                <a:pos x="128" y="0"/>
              </a:cxn>
              <a:cxn ang="0">
                <a:pos x="128" y="0"/>
              </a:cxn>
              <a:cxn ang="0">
                <a:pos x="129" y="0"/>
              </a:cxn>
              <a:cxn ang="0">
                <a:pos x="129" y="0"/>
              </a:cxn>
              <a:cxn ang="0">
                <a:pos x="129" y="0"/>
              </a:cxn>
              <a:cxn ang="0">
                <a:pos x="129" y="0"/>
              </a:cxn>
              <a:cxn ang="0">
                <a:pos x="137" y="4"/>
              </a:cxn>
              <a:cxn ang="0">
                <a:pos x="137" y="4"/>
              </a:cxn>
              <a:cxn ang="0">
                <a:pos x="184" y="51"/>
              </a:cxn>
              <a:cxn ang="0">
                <a:pos x="184" y="40"/>
              </a:cxn>
              <a:cxn ang="0">
                <a:pos x="196" y="28"/>
              </a:cxn>
              <a:cxn ang="0">
                <a:pos x="208" y="40"/>
              </a:cxn>
              <a:cxn ang="0">
                <a:pos x="208" y="75"/>
              </a:cxn>
              <a:cxn ang="0">
                <a:pos x="253" y="120"/>
              </a:cxn>
              <a:cxn ang="0">
                <a:pos x="253" y="120"/>
              </a:cxn>
              <a:cxn ang="0">
                <a:pos x="256" y="128"/>
              </a:cxn>
              <a:cxn ang="0">
                <a:pos x="232" y="148"/>
              </a:cxn>
              <a:cxn ang="0">
                <a:pos x="232" y="184"/>
              </a:cxn>
              <a:cxn ang="0">
                <a:pos x="232" y="200"/>
              </a:cxn>
              <a:cxn ang="0">
                <a:pos x="232" y="232"/>
              </a:cxn>
              <a:cxn ang="0">
                <a:pos x="220" y="244"/>
              </a:cxn>
              <a:cxn ang="0">
                <a:pos x="196" y="244"/>
              </a:cxn>
              <a:cxn ang="0">
                <a:pos x="196" y="148"/>
              </a:cxn>
              <a:cxn ang="0">
                <a:pos x="148" y="148"/>
              </a:cxn>
              <a:cxn ang="0">
                <a:pos x="148" y="244"/>
              </a:cxn>
              <a:cxn ang="0">
                <a:pos x="36" y="244"/>
              </a:cxn>
              <a:cxn ang="0">
                <a:pos x="24" y="232"/>
              </a:cxn>
              <a:cxn ang="0">
                <a:pos x="24" y="200"/>
              </a:cxn>
              <a:cxn ang="0">
                <a:pos x="24" y="184"/>
              </a:cxn>
              <a:cxn ang="0">
                <a:pos x="24" y="148"/>
              </a:cxn>
              <a:cxn ang="0">
                <a:pos x="128" y="44"/>
              </a:cxn>
              <a:cxn ang="0">
                <a:pos x="232" y="148"/>
              </a:cxn>
              <a:cxn ang="0">
                <a:pos x="108" y="148"/>
              </a:cxn>
              <a:cxn ang="0">
                <a:pos x="60" y="148"/>
              </a:cxn>
              <a:cxn ang="0">
                <a:pos x="60" y="196"/>
              </a:cxn>
              <a:cxn ang="0">
                <a:pos x="108" y="196"/>
              </a:cxn>
              <a:cxn ang="0">
                <a:pos x="108" y="148"/>
              </a:cxn>
            </a:cxnLst>
            <a:rect l="0" t="0" r="r" b="b"/>
            <a:pathLst>
              <a:path w="256" h="244">
                <a:moveTo>
                  <a:pt x="256" y="128"/>
                </a:moveTo>
                <a:cubicBezTo>
                  <a:pt x="256" y="135"/>
                  <a:pt x="251" y="140"/>
                  <a:pt x="244" y="140"/>
                </a:cubicBezTo>
                <a:cubicBezTo>
                  <a:pt x="241" y="140"/>
                  <a:pt x="238" y="139"/>
                  <a:pt x="236" y="137"/>
                </a:cubicBezTo>
                <a:cubicBezTo>
                  <a:pt x="236" y="137"/>
                  <a:pt x="236" y="137"/>
                  <a:pt x="236" y="137"/>
                </a:cubicBezTo>
                <a:cubicBezTo>
                  <a:pt x="128" y="29"/>
                  <a:pt x="128" y="29"/>
                  <a:pt x="128" y="29"/>
                </a:cubicBezTo>
                <a:cubicBezTo>
                  <a:pt x="128" y="29"/>
                  <a:pt x="128" y="29"/>
                  <a:pt x="128" y="29"/>
                </a:cubicBezTo>
                <a:cubicBezTo>
                  <a:pt x="128" y="29"/>
                  <a:pt x="128" y="29"/>
                  <a:pt x="128" y="29"/>
                </a:cubicBezTo>
                <a:cubicBezTo>
                  <a:pt x="20" y="137"/>
                  <a:pt x="20" y="137"/>
                  <a:pt x="20" y="137"/>
                </a:cubicBezTo>
                <a:cubicBezTo>
                  <a:pt x="20" y="137"/>
                  <a:pt x="20" y="137"/>
                  <a:pt x="20" y="137"/>
                </a:cubicBezTo>
                <a:cubicBezTo>
                  <a:pt x="18" y="139"/>
                  <a:pt x="15" y="140"/>
                  <a:pt x="12" y="140"/>
                </a:cubicBezTo>
                <a:cubicBezTo>
                  <a:pt x="5" y="140"/>
                  <a:pt x="0" y="135"/>
                  <a:pt x="0" y="128"/>
                </a:cubicBezTo>
                <a:cubicBezTo>
                  <a:pt x="0" y="125"/>
                  <a:pt x="1" y="122"/>
                  <a:pt x="4" y="119"/>
                </a:cubicBezTo>
                <a:cubicBezTo>
                  <a:pt x="119" y="4"/>
                  <a:pt x="119" y="4"/>
                  <a:pt x="119" y="4"/>
                </a:cubicBezTo>
                <a:cubicBezTo>
                  <a:pt x="122" y="1"/>
                  <a:pt x="125" y="0"/>
                  <a:pt x="128" y="0"/>
                </a:cubicBezTo>
                <a:cubicBezTo>
                  <a:pt x="128" y="0"/>
                  <a:pt x="128" y="0"/>
                  <a:pt x="128" y="0"/>
                </a:cubicBezTo>
                <a:cubicBezTo>
                  <a:pt x="128" y="0"/>
                  <a:pt x="128" y="0"/>
                  <a:pt x="129" y="0"/>
                </a:cubicBezTo>
                <a:cubicBezTo>
                  <a:pt x="129" y="0"/>
                  <a:pt x="129" y="0"/>
                  <a:pt x="129" y="0"/>
                </a:cubicBezTo>
                <a:cubicBezTo>
                  <a:pt x="129" y="0"/>
                  <a:pt x="129" y="0"/>
                  <a:pt x="129" y="0"/>
                </a:cubicBezTo>
                <a:cubicBezTo>
                  <a:pt x="129" y="0"/>
                  <a:pt x="129" y="0"/>
                  <a:pt x="129" y="0"/>
                </a:cubicBezTo>
                <a:cubicBezTo>
                  <a:pt x="132" y="0"/>
                  <a:pt x="135" y="2"/>
                  <a:pt x="137" y="4"/>
                </a:cubicBezTo>
                <a:cubicBezTo>
                  <a:pt x="137" y="4"/>
                  <a:pt x="137" y="4"/>
                  <a:pt x="137" y="4"/>
                </a:cubicBezTo>
                <a:cubicBezTo>
                  <a:pt x="184" y="51"/>
                  <a:pt x="184" y="51"/>
                  <a:pt x="184" y="51"/>
                </a:cubicBezTo>
                <a:cubicBezTo>
                  <a:pt x="184" y="40"/>
                  <a:pt x="184" y="40"/>
                  <a:pt x="184" y="40"/>
                </a:cubicBezTo>
                <a:cubicBezTo>
                  <a:pt x="184" y="33"/>
                  <a:pt x="189" y="28"/>
                  <a:pt x="196" y="28"/>
                </a:cubicBezTo>
                <a:cubicBezTo>
                  <a:pt x="203" y="28"/>
                  <a:pt x="208" y="33"/>
                  <a:pt x="208" y="40"/>
                </a:cubicBezTo>
                <a:cubicBezTo>
                  <a:pt x="208" y="75"/>
                  <a:pt x="208" y="75"/>
                  <a:pt x="208" y="75"/>
                </a:cubicBezTo>
                <a:cubicBezTo>
                  <a:pt x="253" y="120"/>
                  <a:pt x="253" y="120"/>
                  <a:pt x="253" y="120"/>
                </a:cubicBezTo>
                <a:cubicBezTo>
                  <a:pt x="253" y="120"/>
                  <a:pt x="253" y="120"/>
                  <a:pt x="253" y="120"/>
                </a:cubicBezTo>
                <a:cubicBezTo>
                  <a:pt x="255" y="122"/>
                  <a:pt x="256" y="125"/>
                  <a:pt x="256" y="128"/>
                </a:cubicBezTo>
                <a:moveTo>
                  <a:pt x="232" y="148"/>
                </a:moveTo>
                <a:cubicBezTo>
                  <a:pt x="232" y="184"/>
                  <a:pt x="232" y="184"/>
                  <a:pt x="232" y="184"/>
                </a:cubicBezTo>
                <a:cubicBezTo>
                  <a:pt x="232" y="200"/>
                  <a:pt x="232" y="200"/>
                  <a:pt x="232" y="200"/>
                </a:cubicBezTo>
                <a:cubicBezTo>
                  <a:pt x="232" y="232"/>
                  <a:pt x="232" y="232"/>
                  <a:pt x="232" y="232"/>
                </a:cubicBezTo>
                <a:cubicBezTo>
                  <a:pt x="232" y="239"/>
                  <a:pt x="227" y="244"/>
                  <a:pt x="220" y="244"/>
                </a:cubicBezTo>
                <a:cubicBezTo>
                  <a:pt x="196" y="244"/>
                  <a:pt x="196" y="244"/>
                  <a:pt x="196" y="244"/>
                </a:cubicBezTo>
                <a:cubicBezTo>
                  <a:pt x="196" y="148"/>
                  <a:pt x="196" y="148"/>
                  <a:pt x="196" y="148"/>
                </a:cubicBezTo>
                <a:cubicBezTo>
                  <a:pt x="148" y="148"/>
                  <a:pt x="148" y="148"/>
                  <a:pt x="148" y="148"/>
                </a:cubicBezTo>
                <a:cubicBezTo>
                  <a:pt x="148" y="244"/>
                  <a:pt x="148" y="244"/>
                  <a:pt x="148" y="244"/>
                </a:cubicBezTo>
                <a:cubicBezTo>
                  <a:pt x="36" y="244"/>
                  <a:pt x="36" y="244"/>
                  <a:pt x="36" y="244"/>
                </a:cubicBezTo>
                <a:cubicBezTo>
                  <a:pt x="29" y="244"/>
                  <a:pt x="24" y="239"/>
                  <a:pt x="24" y="232"/>
                </a:cubicBezTo>
                <a:cubicBezTo>
                  <a:pt x="24" y="200"/>
                  <a:pt x="24" y="200"/>
                  <a:pt x="24" y="200"/>
                </a:cubicBezTo>
                <a:cubicBezTo>
                  <a:pt x="24" y="184"/>
                  <a:pt x="24" y="184"/>
                  <a:pt x="24" y="184"/>
                </a:cubicBezTo>
                <a:cubicBezTo>
                  <a:pt x="24" y="148"/>
                  <a:pt x="24" y="148"/>
                  <a:pt x="24" y="148"/>
                </a:cubicBezTo>
                <a:cubicBezTo>
                  <a:pt x="128" y="44"/>
                  <a:pt x="128" y="44"/>
                  <a:pt x="128" y="44"/>
                </a:cubicBezTo>
                <a:lnTo>
                  <a:pt x="232" y="148"/>
                </a:lnTo>
                <a:close/>
                <a:moveTo>
                  <a:pt x="108" y="148"/>
                </a:moveTo>
                <a:cubicBezTo>
                  <a:pt x="60" y="148"/>
                  <a:pt x="60" y="148"/>
                  <a:pt x="60" y="148"/>
                </a:cubicBezTo>
                <a:cubicBezTo>
                  <a:pt x="60" y="196"/>
                  <a:pt x="60" y="196"/>
                  <a:pt x="60" y="196"/>
                </a:cubicBezTo>
                <a:cubicBezTo>
                  <a:pt x="108" y="196"/>
                  <a:pt x="108" y="196"/>
                  <a:pt x="108" y="196"/>
                </a:cubicBezTo>
                <a:lnTo>
                  <a:pt x="108" y="148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3" name="Freeform 62">
            <a:extLst>
              <a:ext uri="{FF2B5EF4-FFF2-40B4-BE49-F238E27FC236}">
                <a16:creationId xmlns:a16="http://schemas.microsoft.com/office/drawing/2014/main" id="{55EBD25C-53D5-BF66-D718-FC74E6A6BDA9}"/>
              </a:ext>
            </a:extLst>
          </p:cNvPr>
          <p:cNvSpPr>
            <a:spLocks noEditPoints="1"/>
          </p:cNvSpPr>
          <p:nvPr/>
        </p:nvSpPr>
        <p:spPr bwMode="auto">
          <a:xfrm>
            <a:off x="3568001" y="2806818"/>
            <a:ext cx="415921" cy="376235"/>
          </a:xfrm>
          <a:custGeom>
            <a:avLst/>
            <a:gdLst/>
            <a:ahLst/>
            <a:cxnLst>
              <a:cxn ang="0">
                <a:pos x="244" y="232"/>
              </a:cxn>
              <a:cxn ang="0">
                <a:pos x="224" y="232"/>
              </a:cxn>
              <a:cxn ang="0">
                <a:pos x="224" y="136"/>
              </a:cxn>
              <a:cxn ang="0">
                <a:pos x="224" y="60"/>
              </a:cxn>
              <a:cxn ang="0">
                <a:pos x="244" y="60"/>
              </a:cxn>
              <a:cxn ang="0">
                <a:pos x="256" y="72"/>
              </a:cxn>
              <a:cxn ang="0">
                <a:pos x="256" y="148"/>
              </a:cxn>
              <a:cxn ang="0">
                <a:pos x="256" y="196"/>
              </a:cxn>
              <a:cxn ang="0">
                <a:pos x="256" y="220"/>
              </a:cxn>
              <a:cxn ang="0">
                <a:pos x="244" y="232"/>
              </a:cxn>
              <a:cxn ang="0">
                <a:pos x="44" y="232"/>
              </a:cxn>
              <a:cxn ang="0">
                <a:pos x="44" y="136"/>
              </a:cxn>
              <a:cxn ang="0">
                <a:pos x="44" y="132"/>
              </a:cxn>
              <a:cxn ang="0">
                <a:pos x="44" y="60"/>
              </a:cxn>
              <a:cxn ang="0">
                <a:pos x="68" y="60"/>
              </a:cxn>
              <a:cxn ang="0">
                <a:pos x="128" y="0"/>
              </a:cxn>
              <a:cxn ang="0">
                <a:pos x="188" y="60"/>
              </a:cxn>
              <a:cxn ang="0">
                <a:pos x="212" y="60"/>
              </a:cxn>
              <a:cxn ang="0">
                <a:pos x="212" y="136"/>
              </a:cxn>
              <a:cxn ang="0">
                <a:pos x="212" y="232"/>
              </a:cxn>
              <a:cxn ang="0">
                <a:pos x="44" y="232"/>
              </a:cxn>
              <a:cxn ang="0">
                <a:pos x="128" y="24"/>
              </a:cxn>
              <a:cxn ang="0">
                <a:pos x="92" y="60"/>
              </a:cxn>
              <a:cxn ang="0">
                <a:pos x="164" y="60"/>
              </a:cxn>
              <a:cxn ang="0">
                <a:pos x="128" y="24"/>
              </a:cxn>
              <a:cxn ang="0">
                <a:pos x="0" y="220"/>
              </a:cxn>
              <a:cxn ang="0">
                <a:pos x="0" y="196"/>
              </a:cxn>
              <a:cxn ang="0">
                <a:pos x="0" y="148"/>
              </a:cxn>
              <a:cxn ang="0">
                <a:pos x="0" y="72"/>
              </a:cxn>
              <a:cxn ang="0">
                <a:pos x="12" y="60"/>
              </a:cxn>
              <a:cxn ang="0">
                <a:pos x="32" y="60"/>
              </a:cxn>
              <a:cxn ang="0">
                <a:pos x="32" y="132"/>
              </a:cxn>
              <a:cxn ang="0">
                <a:pos x="32" y="136"/>
              </a:cxn>
              <a:cxn ang="0">
                <a:pos x="32" y="232"/>
              </a:cxn>
              <a:cxn ang="0">
                <a:pos x="12" y="232"/>
              </a:cxn>
              <a:cxn ang="0">
                <a:pos x="0" y="220"/>
              </a:cxn>
            </a:cxnLst>
            <a:rect l="0" t="0" r="r" b="b"/>
            <a:pathLst>
              <a:path w="256" h="232">
                <a:moveTo>
                  <a:pt x="244" y="232"/>
                </a:moveTo>
                <a:cubicBezTo>
                  <a:pt x="224" y="232"/>
                  <a:pt x="224" y="232"/>
                  <a:pt x="224" y="232"/>
                </a:cubicBezTo>
                <a:cubicBezTo>
                  <a:pt x="224" y="136"/>
                  <a:pt x="224" y="136"/>
                  <a:pt x="224" y="136"/>
                </a:cubicBezTo>
                <a:cubicBezTo>
                  <a:pt x="224" y="60"/>
                  <a:pt x="224" y="60"/>
                  <a:pt x="224" y="60"/>
                </a:cubicBezTo>
                <a:cubicBezTo>
                  <a:pt x="244" y="60"/>
                  <a:pt x="244" y="60"/>
                  <a:pt x="244" y="60"/>
                </a:cubicBezTo>
                <a:cubicBezTo>
                  <a:pt x="251" y="60"/>
                  <a:pt x="256" y="65"/>
                  <a:pt x="256" y="72"/>
                </a:cubicBezTo>
                <a:cubicBezTo>
                  <a:pt x="256" y="148"/>
                  <a:pt x="256" y="148"/>
                  <a:pt x="256" y="148"/>
                </a:cubicBezTo>
                <a:cubicBezTo>
                  <a:pt x="256" y="196"/>
                  <a:pt x="256" y="196"/>
                  <a:pt x="256" y="196"/>
                </a:cubicBezTo>
                <a:cubicBezTo>
                  <a:pt x="256" y="220"/>
                  <a:pt x="256" y="220"/>
                  <a:pt x="256" y="220"/>
                </a:cubicBezTo>
                <a:cubicBezTo>
                  <a:pt x="256" y="227"/>
                  <a:pt x="251" y="232"/>
                  <a:pt x="244" y="232"/>
                </a:cubicBezTo>
                <a:moveTo>
                  <a:pt x="44" y="232"/>
                </a:moveTo>
                <a:cubicBezTo>
                  <a:pt x="44" y="136"/>
                  <a:pt x="44" y="136"/>
                  <a:pt x="44" y="136"/>
                </a:cubicBezTo>
                <a:cubicBezTo>
                  <a:pt x="44" y="132"/>
                  <a:pt x="44" y="132"/>
                  <a:pt x="44" y="132"/>
                </a:cubicBezTo>
                <a:cubicBezTo>
                  <a:pt x="44" y="60"/>
                  <a:pt x="44" y="60"/>
                  <a:pt x="44" y="60"/>
                </a:cubicBezTo>
                <a:cubicBezTo>
                  <a:pt x="68" y="60"/>
                  <a:pt x="68" y="60"/>
                  <a:pt x="68" y="60"/>
                </a:cubicBezTo>
                <a:cubicBezTo>
                  <a:pt x="68" y="27"/>
                  <a:pt x="95" y="0"/>
                  <a:pt x="128" y="0"/>
                </a:cubicBezTo>
                <a:cubicBezTo>
                  <a:pt x="161" y="0"/>
                  <a:pt x="188" y="27"/>
                  <a:pt x="188" y="60"/>
                </a:cubicBezTo>
                <a:cubicBezTo>
                  <a:pt x="212" y="60"/>
                  <a:pt x="212" y="60"/>
                  <a:pt x="212" y="60"/>
                </a:cubicBezTo>
                <a:cubicBezTo>
                  <a:pt x="212" y="136"/>
                  <a:pt x="212" y="136"/>
                  <a:pt x="212" y="136"/>
                </a:cubicBezTo>
                <a:cubicBezTo>
                  <a:pt x="212" y="232"/>
                  <a:pt x="212" y="232"/>
                  <a:pt x="212" y="232"/>
                </a:cubicBezTo>
                <a:lnTo>
                  <a:pt x="44" y="232"/>
                </a:lnTo>
                <a:close/>
                <a:moveTo>
                  <a:pt x="128" y="24"/>
                </a:moveTo>
                <a:cubicBezTo>
                  <a:pt x="108" y="24"/>
                  <a:pt x="92" y="40"/>
                  <a:pt x="92" y="60"/>
                </a:cubicBezTo>
                <a:cubicBezTo>
                  <a:pt x="164" y="60"/>
                  <a:pt x="164" y="60"/>
                  <a:pt x="164" y="60"/>
                </a:cubicBezTo>
                <a:cubicBezTo>
                  <a:pt x="164" y="40"/>
                  <a:pt x="148" y="24"/>
                  <a:pt x="128" y="24"/>
                </a:cubicBezTo>
                <a:moveTo>
                  <a:pt x="0" y="220"/>
                </a:moveTo>
                <a:cubicBezTo>
                  <a:pt x="0" y="196"/>
                  <a:pt x="0" y="196"/>
                  <a:pt x="0" y="196"/>
                </a:cubicBezTo>
                <a:cubicBezTo>
                  <a:pt x="0" y="148"/>
                  <a:pt x="0" y="148"/>
                  <a:pt x="0" y="148"/>
                </a:cubicBezTo>
                <a:cubicBezTo>
                  <a:pt x="0" y="72"/>
                  <a:pt x="0" y="72"/>
                  <a:pt x="0" y="72"/>
                </a:cubicBezTo>
                <a:cubicBezTo>
                  <a:pt x="0" y="65"/>
                  <a:pt x="5" y="60"/>
                  <a:pt x="12" y="60"/>
                </a:cubicBezTo>
                <a:cubicBezTo>
                  <a:pt x="32" y="60"/>
                  <a:pt x="32" y="60"/>
                  <a:pt x="32" y="60"/>
                </a:cubicBezTo>
                <a:cubicBezTo>
                  <a:pt x="32" y="132"/>
                  <a:pt x="32" y="132"/>
                  <a:pt x="32" y="132"/>
                </a:cubicBezTo>
                <a:cubicBezTo>
                  <a:pt x="32" y="136"/>
                  <a:pt x="32" y="136"/>
                  <a:pt x="32" y="136"/>
                </a:cubicBezTo>
                <a:cubicBezTo>
                  <a:pt x="32" y="232"/>
                  <a:pt x="32" y="232"/>
                  <a:pt x="32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96" name="Freeform 63">
            <a:extLst>
              <a:ext uri="{FF2B5EF4-FFF2-40B4-BE49-F238E27FC236}">
                <a16:creationId xmlns:a16="http://schemas.microsoft.com/office/drawing/2014/main" id="{A5EC2BF3-5E8C-3D94-AD4A-4DEE0A83708C}"/>
              </a:ext>
            </a:extLst>
          </p:cNvPr>
          <p:cNvSpPr>
            <a:spLocks noEditPoints="1"/>
          </p:cNvSpPr>
          <p:nvPr/>
        </p:nvSpPr>
        <p:spPr bwMode="auto">
          <a:xfrm>
            <a:off x="2885381" y="2819517"/>
            <a:ext cx="323847" cy="350835"/>
          </a:xfrm>
          <a:custGeom>
            <a:avLst/>
            <a:gdLst/>
            <a:ahLst/>
            <a:cxnLst>
              <a:cxn ang="0">
                <a:pos x="197" y="104"/>
              </a:cxn>
              <a:cxn ang="0">
                <a:pos x="197" y="104"/>
              </a:cxn>
              <a:cxn ang="0">
                <a:pos x="196" y="105"/>
              </a:cxn>
              <a:cxn ang="0">
                <a:pos x="100" y="12"/>
              </a:cxn>
              <a:cxn ang="0">
                <a:pos x="28" y="12"/>
              </a:cxn>
              <a:cxn ang="0">
                <a:pos x="12" y="12"/>
              </a:cxn>
              <a:cxn ang="0">
                <a:pos x="24" y="0"/>
              </a:cxn>
              <a:cxn ang="0">
                <a:pos x="24" y="0"/>
              </a:cxn>
              <a:cxn ang="0">
                <a:pos x="100" y="0"/>
              </a:cxn>
              <a:cxn ang="0">
                <a:pos x="100" y="0"/>
              </a:cxn>
              <a:cxn ang="0">
                <a:pos x="100" y="0"/>
              </a:cxn>
              <a:cxn ang="0">
                <a:pos x="109" y="4"/>
              </a:cxn>
              <a:cxn ang="0">
                <a:pos x="176" y="68"/>
              </a:cxn>
              <a:cxn ang="0">
                <a:pos x="176" y="68"/>
              </a:cxn>
              <a:cxn ang="0">
                <a:pos x="196" y="87"/>
              </a:cxn>
              <a:cxn ang="0">
                <a:pos x="200" y="96"/>
              </a:cxn>
              <a:cxn ang="0">
                <a:pos x="197" y="104"/>
              </a:cxn>
              <a:cxn ang="0">
                <a:pos x="88" y="24"/>
              </a:cxn>
              <a:cxn ang="0">
                <a:pos x="88" y="24"/>
              </a:cxn>
              <a:cxn ang="0">
                <a:pos x="88" y="24"/>
              </a:cxn>
              <a:cxn ang="0">
                <a:pos x="97" y="28"/>
              </a:cxn>
              <a:cxn ang="0">
                <a:pos x="188" y="115"/>
              </a:cxn>
              <a:cxn ang="0">
                <a:pos x="192" y="122"/>
              </a:cxn>
              <a:cxn ang="0">
                <a:pos x="192" y="122"/>
              </a:cxn>
              <a:cxn ang="0">
                <a:pos x="192" y="123"/>
              </a:cxn>
              <a:cxn ang="0">
                <a:pos x="192" y="123"/>
              </a:cxn>
              <a:cxn ang="0">
                <a:pos x="192" y="124"/>
              </a:cxn>
              <a:cxn ang="0">
                <a:pos x="192" y="124"/>
              </a:cxn>
              <a:cxn ang="0">
                <a:pos x="189" y="132"/>
              </a:cxn>
              <a:cxn ang="0">
                <a:pos x="189" y="132"/>
              </a:cxn>
              <a:cxn ang="0">
                <a:pos x="121" y="212"/>
              </a:cxn>
              <a:cxn ang="0">
                <a:pos x="121" y="212"/>
              </a:cxn>
              <a:cxn ang="0">
                <a:pos x="112" y="216"/>
              </a:cxn>
              <a:cxn ang="0">
                <a:pos x="111" y="216"/>
              </a:cxn>
              <a:cxn ang="0">
                <a:pos x="110" y="216"/>
              </a:cxn>
              <a:cxn ang="0">
                <a:pos x="110" y="216"/>
              </a:cxn>
              <a:cxn ang="0">
                <a:pos x="104" y="213"/>
              </a:cxn>
              <a:cxn ang="0">
                <a:pos x="104" y="213"/>
              </a:cxn>
              <a:cxn ang="0">
                <a:pos x="4" y="121"/>
              </a:cxn>
              <a:cxn ang="0">
                <a:pos x="4" y="121"/>
              </a:cxn>
              <a:cxn ang="0">
                <a:pos x="0" y="112"/>
              </a:cxn>
              <a:cxn ang="0">
                <a:pos x="0" y="112"/>
              </a:cxn>
              <a:cxn ang="0">
                <a:pos x="0" y="48"/>
              </a:cxn>
              <a:cxn ang="0">
                <a:pos x="0" y="36"/>
              </a:cxn>
              <a:cxn ang="0">
                <a:pos x="0" y="36"/>
              </a:cxn>
              <a:cxn ang="0">
                <a:pos x="0" y="36"/>
              </a:cxn>
              <a:cxn ang="0">
                <a:pos x="12" y="24"/>
              </a:cxn>
              <a:cxn ang="0">
                <a:pos x="12" y="24"/>
              </a:cxn>
              <a:cxn ang="0">
                <a:pos x="88" y="24"/>
              </a:cxn>
              <a:cxn ang="0">
                <a:pos x="32" y="72"/>
              </a:cxn>
              <a:cxn ang="0">
                <a:pos x="48" y="56"/>
              </a:cxn>
              <a:cxn ang="0">
                <a:pos x="32" y="40"/>
              </a:cxn>
              <a:cxn ang="0">
                <a:pos x="16" y="56"/>
              </a:cxn>
              <a:cxn ang="0">
                <a:pos x="32" y="72"/>
              </a:cxn>
            </a:cxnLst>
            <a:rect l="0" t="0" r="r" b="b"/>
            <a:pathLst>
              <a:path w="200" h="216">
                <a:moveTo>
                  <a:pt x="197" y="104"/>
                </a:moveTo>
                <a:cubicBezTo>
                  <a:pt x="197" y="104"/>
                  <a:pt x="197" y="104"/>
                  <a:pt x="197" y="104"/>
                </a:cubicBezTo>
                <a:cubicBezTo>
                  <a:pt x="196" y="105"/>
                  <a:pt x="196" y="105"/>
                  <a:pt x="196" y="105"/>
                </a:cubicBezTo>
                <a:cubicBezTo>
                  <a:pt x="100" y="12"/>
                  <a:pt x="100" y="12"/>
                  <a:pt x="100" y="12"/>
                </a:cubicBezTo>
                <a:cubicBezTo>
                  <a:pt x="28" y="12"/>
                  <a:pt x="28" y="12"/>
                  <a:pt x="28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5"/>
                  <a:pt x="17" y="0"/>
                  <a:pt x="24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100" y="0"/>
                  <a:pt x="100" y="0"/>
                  <a:pt x="100" y="0"/>
                </a:cubicBezTo>
                <a:cubicBezTo>
                  <a:pt x="100" y="0"/>
                  <a:pt x="100" y="0"/>
                  <a:pt x="100" y="0"/>
                </a:cubicBezTo>
                <a:cubicBezTo>
                  <a:pt x="100" y="0"/>
                  <a:pt x="100" y="0"/>
                  <a:pt x="100" y="0"/>
                </a:cubicBezTo>
                <a:cubicBezTo>
                  <a:pt x="103" y="0"/>
                  <a:pt x="106" y="1"/>
                  <a:pt x="109" y="4"/>
                </a:cubicBezTo>
                <a:cubicBezTo>
                  <a:pt x="176" y="68"/>
                  <a:pt x="176" y="68"/>
                  <a:pt x="176" y="68"/>
                </a:cubicBezTo>
                <a:cubicBezTo>
                  <a:pt x="176" y="68"/>
                  <a:pt x="176" y="68"/>
                  <a:pt x="176" y="68"/>
                </a:cubicBezTo>
                <a:cubicBezTo>
                  <a:pt x="196" y="87"/>
                  <a:pt x="196" y="87"/>
                  <a:pt x="196" y="87"/>
                </a:cubicBezTo>
                <a:cubicBezTo>
                  <a:pt x="199" y="90"/>
                  <a:pt x="200" y="93"/>
                  <a:pt x="200" y="96"/>
                </a:cubicBezTo>
                <a:cubicBezTo>
                  <a:pt x="200" y="99"/>
                  <a:pt x="199" y="102"/>
                  <a:pt x="197" y="104"/>
                </a:cubicBezTo>
                <a:moveTo>
                  <a:pt x="88" y="24"/>
                </a:moveTo>
                <a:cubicBezTo>
                  <a:pt x="88" y="24"/>
                  <a:pt x="88" y="24"/>
                  <a:pt x="88" y="24"/>
                </a:cubicBezTo>
                <a:cubicBezTo>
                  <a:pt x="88" y="24"/>
                  <a:pt x="88" y="24"/>
                  <a:pt x="88" y="24"/>
                </a:cubicBezTo>
                <a:cubicBezTo>
                  <a:pt x="91" y="24"/>
                  <a:pt x="94" y="25"/>
                  <a:pt x="97" y="28"/>
                </a:cubicBezTo>
                <a:cubicBezTo>
                  <a:pt x="188" y="115"/>
                  <a:pt x="188" y="115"/>
                  <a:pt x="188" y="115"/>
                </a:cubicBezTo>
                <a:cubicBezTo>
                  <a:pt x="190" y="117"/>
                  <a:pt x="191" y="119"/>
                  <a:pt x="192" y="122"/>
                </a:cubicBezTo>
                <a:cubicBezTo>
                  <a:pt x="192" y="122"/>
                  <a:pt x="192" y="122"/>
                  <a:pt x="192" y="122"/>
                </a:cubicBezTo>
                <a:cubicBezTo>
                  <a:pt x="192" y="122"/>
                  <a:pt x="192" y="122"/>
                  <a:pt x="192" y="123"/>
                </a:cubicBezTo>
                <a:cubicBezTo>
                  <a:pt x="192" y="123"/>
                  <a:pt x="192" y="123"/>
                  <a:pt x="192" y="123"/>
                </a:cubicBezTo>
                <a:cubicBezTo>
                  <a:pt x="192" y="123"/>
                  <a:pt x="192" y="123"/>
                  <a:pt x="192" y="124"/>
                </a:cubicBezTo>
                <a:cubicBezTo>
                  <a:pt x="192" y="124"/>
                  <a:pt x="192" y="124"/>
                  <a:pt x="192" y="124"/>
                </a:cubicBezTo>
                <a:cubicBezTo>
                  <a:pt x="192" y="127"/>
                  <a:pt x="191" y="130"/>
                  <a:pt x="189" y="132"/>
                </a:cubicBezTo>
                <a:cubicBezTo>
                  <a:pt x="189" y="132"/>
                  <a:pt x="189" y="132"/>
                  <a:pt x="189" y="132"/>
                </a:cubicBezTo>
                <a:cubicBezTo>
                  <a:pt x="121" y="212"/>
                  <a:pt x="121" y="212"/>
                  <a:pt x="121" y="212"/>
                </a:cubicBezTo>
                <a:cubicBezTo>
                  <a:pt x="121" y="212"/>
                  <a:pt x="121" y="212"/>
                  <a:pt x="121" y="212"/>
                </a:cubicBezTo>
                <a:cubicBezTo>
                  <a:pt x="119" y="214"/>
                  <a:pt x="116" y="216"/>
                  <a:pt x="112" y="216"/>
                </a:cubicBezTo>
                <a:cubicBezTo>
                  <a:pt x="112" y="216"/>
                  <a:pt x="111" y="216"/>
                  <a:pt x="111" y="216"/>
                </a:cubicBezTo>
                <a:cubicBezTo>
                  <a:pt x="111" y="216"/>
                  <a:pt x="110" y="216"/>
                  <a:pt x="110" y="216"/>
                </a:cubicBezTo>
                <a:cubicBezTo>
                  <a:pt x="110" y="216"/>
                  <a:pt x="110" y="216"/>
                  <a:pt x="110" y="216"/>
                </a:cubicBezTo>
                <a:cubicBezTo>
                  <a:pt x="108" y="215"/>
                  <a:pt x="106" y="214"/>
                  <a:pt x="104" y="213"/>
                </a:cubicBezTo>
                <a:cubicBezTo>
                  <a:pt x="104" y="213"/>
                  <a:pt x="104" y="213"/>
                  <a:pt x="104" y="213"/>
                </a:cubicBezTo>
                <a:cubicBezTo>
                  <a:pt x="4" y="121"/>
                  <a:pt x="4" y="121"/>
                  <a:pt x="4" y="121"/>
                </a:cubicBezTo>
                <a:cubicBezTo>
                  <a:pt x="4" y="121"/>
                  <a:pt x="4" y="121"/>
                  <a:pt x="4" y="121"/>
                </a:cubicBezTo>
                <a:cubicBezTo>
                  <a:pt x="2" y="119"/>
                  <a:pt x="0" y="116"/>
                  <a:pt x="0" y="112"/>
                </a:cubicBezTo>
                <a:cubicBezTo>
                  <a:pt x="0" y="112"/>
                  <a:pt x="0" y="112"/>
                  <a:pt x="0" y="112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29"/>
                  <a:pt x="5" y="24"/>
                  <a:pt x="12" y="24"/>
                </a:cubicBezTo>
                <a:cubicBezTo>
                  <a:pt x="12" y="24"/>
                  <a:pt x="12" y="24"/>
                  <a:pt x="12" y="24"/>
                </a:cubicBezTo>
                <a:lnTo>
                  <a:pt x="88" y="24"/>
                </a:lnTo>
                <a:close/>
                <a:moveTo>
                  <a:pt x="32" y="72"/>
                </a:moveTo>
                <a:cubicBezTo>
                  <a:pt x="41" y="72"/>
                  <a:pt x="48" y="65"/>
                  <a:pt x="48" y="56"/>
                </a:cubicBezTo>
                <a:cubicBezTo>
                  <a:pt x="48" y="47"/>
                  <a:pt x="41" y="40"/>
                  <a:pt x="32" y="40"/>
                </a:cubicBezTo>
                <a:cubicBezTo>
                  <a:pt x="23" y="40"/>
                  <a:pt x="16" y="47"/>
                  <a:pt x="16" y="56"/>
                </a:cubicBezTo>
                <a:cubicBezTo>
                  <a:pt x="16" y="65"/>
                  <a:pt x="23" y="72"/>
                  <a:pt x="32" y="72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97" name="Freeform 64">
            <a:extLst>
              <a:ext uri="{FF2B5EF4-FFF2-40B4-BE49-F238E27FC236}">
                <a16:creationId xmlns:a16="http://schemas.microsoft.com/office/drawing/2014/main" id="{E1C932C9-E176-1618-0A42-E6E9E1CC1339}"/>
              </a:ext>
            </a:extLst>
          </p:cNvPr>
          <p:cNvSpPr>
            <a:spLocks noEditPoints="1"/>
          </p:cNvSpPr>
          <p:nvPr/>
        </p:nvSpPr>
        <p:spPr bwMode="auto">
          <a:xfrm>
            <a:off x="2163077" y="2838567"/>
            <a:ext cx="312735" cy="312735"/>
          </a:xfrm>
          <a:custGeom>
            <a:avLst/>
            <a:gdLst/>
            <a:ahLst/>
            <a:cxnLst>
              <a:cxn ang="0">
                <a:pos x="192" y="98"/>
              </a:cxn>
              <a:cxn ang="0">
                <a:pos x="192" y="98"/>
              </a:cxn>
              <a:cxn ang="0">
                <a:pos x="192" y="99"/>
              </a:cxn>
              <a:cxn ang="0">
                <a:pos x="192" y="99"/>
              </a:cxn>
              <a:cxn ang="0">
                <a:pos x="192" y="100"/>
              </a:cxn>
              <a:cxn ang="0">
                <a:pos x="192" y="100"/>
              </a:cxn>
              <a:cxn ang="0">
                <a:pos x="189" y="108"/>
              </a:cxn>
              <a:cxn ang="0">
                <a:pos x="189" y="108"/>
              </a:cxn>
              <a:cxn ang="0">
                <a:pos x="121" y="188"/>
              </a:cxn>
              <a:cxn ang="0">
                <a:pos x="121" y="188"/>
              </a:cxn>
              <a:cxn ang="0">
                <a:pos x="112" y="192"/>
              </a:cxn>
              <a:cxn ang="0">
                <a:pos x="111" y="192"/>
              </a:cxn>
              <a:cxn ang="0">
                <a:pos x="110" y="192"/>
              </a:cxn>
              <a:cxn ang="0">
                <a:pos x="110" y="192"/>
              </a:cxn>
              <a:cxn ang="0">
                <a:pos x="104" y="189"/>
              </a:cxn>
              <a:cxn ang="0">
                <a:pos x="104" y="189"/>
              </a:cxn>
              <a:cxn ang="0">
                <a:pos x="4" y="97"/>
              </a:cxn>
              <a:cxn ang="0">
                <a:pos x="4" y="97"/>
              </a:cxn>
              <a:cxn ang="0">
                <a:pos x="0" y="88"/>
              </a:cxn>
              <a:cxn ang="0">
                <a:pos x="0" y="88"/>
              </a:cxn>
              <a:cxn ang="0">
                <a:pos x="0" y="24"/>
              </a:cxn>
              <a:cxn ang="0">
                <a:pos x="0" y="12"/>
              </a:cxn>
              <a:cxn ang="0">
                <a:pos x="0" y="12"/>
              </a:cxn>
              <a:cxn ang="0">
                <a:pos x="0" y="12"/>
              </a:cxn>
              <a:cxn ang="0">
                <a:pos x="12" y="0"/>
              </a:cxn>
              <a:cxn ang="0">
                <a:pos x="12" y="0"/>
              </a:cxn>
              <a:cxn ang="0">
                <a:pos x="88" y="0"/>
              </a:cxn>
              <a:cxn ang="0">
                <a:pos x="88" y="0"/>
              </a:cxn>
              <a:cxn ang="0">
                <a:pos x="88" y="0"/>
              </a:cxn>
              <a:cxn ang="0">
                <a:pos x="97" y="4"/>
              </a:cxn>
              <a:cxn ang="0">
                <a:pos x="188" y="91"/>
              </a:cxn>
              <a:cxn ang="0">
                <a:pos x="192" y="98"/>
              </a:cxn>
              <a:cxn ang="0">
                <a:pos x="32" y="16"/>
              </a:cxn>
              <a:cxn ang="0">
                <a:pos x="16" y="32"/>
              </a:cxn>
              <a:cxn ang="0">
                <a:pos x="32" y="48"/>
              </a:cxn>
              <a:cxn ang="0">
                <a:pos x="48" y="32"/>
              </a:cxn>
              <a:cxn ang="0">
                <a:pos x="32" y="16"/>
              </a:cxn>
            </a:cxnLst>
            <a:rect l="0" t="0" r="r" b="b"/>
            <a:pathLst>
              <a:path w="192" h="192">
                <a:moveTo>
                  <a:pt x="192" y="98"/>
                </a:moveTo>
                <a:cubicBezTo>
                  <a:pt x="192" y="98"/>
                  <a:pt x="192" y="98"/>
                  <a:pt x="192" y="98"/>
                </a:cubicBezTo>
                <a:cubicBezTo>
                  <a:pt x="192" y="98"/>
                  <a:pt x="192" y="98"/>
                  <a:pt x="192" y="99"/>
                </a:cubicBezTo>
                <a:cubicBezTo>
                  <a:pt x="192" y="99"/>
                  <a:pt x="192" y="99"/>
                  <a:pt x="192" y="99"/>
                </a:cubicBezTo>
                <a:cubicBezTo>
                  <a:pt x="192" y="99"/>
                  <a:pt x="192" y="99"/>
                  <a:pt x="192" y="100"/>
                </a:cubicBezTo>
                <a:cubicBezTo>
                  <a:pt x="192" y="100"/>
                  <a:pt x="192" y="100"/>
                  <a:pt x="192" y="100"/>
                </a:cubicBezTo>
                <a:cubicBezTo>
                  <a:pt x="192" y="103"/>
                  <a:pt x="191" y="106"/>
                  <a:pt x="189" y="108"/>
                </a:cubicBezTo>
                <a:cubicBezTo>
                  <a:pt x="189" y="108"/>
                  <a:pt x="189" y="108"/>
                  <a:pt x="189" y="108"/>
                </a:cubicBezTo>
                <a:cubicBezTo>
                  <a:pt x="121" y="188"/>
                  <a:pt x="121" y="188"/>
                  <a:pt x="121" y="188"/>
                </a:cubicBezTo>
                <a:cubicBezTo>
                  <a:pt x="121" y="188"/>
                  <a:pt x="121" y="188"/>
                  <a:pt x="121" y="188"/>
                </a:cubicBezTo>
                <a:cubicBezTo>
                  <a:pt x="119" y="190"/>
                  <a:pt x="116" y="192"/>
                  <a:pt x="112" y="192"/>
                </a:cubicBezTo>
                <a:cubicBezTo>
                  <a:pt x="112" y="192"/>
                  <a:pt x="111" y="192"/>
                  <a:pt x="111" y="192"/>
                </a:cubicBezTo>
                <a:cubicBezTo>
                  <a:pt x="111" y="192"/>
                  <a:pt x="110" y="192"/>
                  <a:pt x="110" y="192"/>
                </a:cubicBezTo>
                <a:cubicBezTo>
                  <a:pt x="110" y="192"/>
                  <a:pt x="110" y="192"/>
                  <a:pt x="110" y="192"/>
                </a:cubicBezTo>
                <a:cubicBezTo>
                  <a:pt x="108" y="191"/>
                  <a:pt x="106" y="190"/>
                  <a:pt x="104" y="189"/>
                </a:cubicBezTo>
                <a:cubicBezTo>
                  <a:pt x="104" y="189"/>
                  <a:pt x="104" y="189"/>
                  <a:pt x="104" y="189"/>
                </a:cubicBezTo>
                <a:cubicBezTo>
                  <a:pt x="4" y="97"/>
                  <a:pt x="4" y="97"/>
                  <a:pt x="4" y="97"/>
                </a:cubicBezTo>
                <a:cubicBezTo>
                  <a:pt x="4" y="97"/>
                  <a:pt x="4" y="97"/>
                  <a:pt x="4" y="97"/>
                </a:cubicBezTo>
                <a:cubicBezTo>
                  <a:pt x="2" y="95"/>
                  <a:pt x="0" y="92"/>
                  <a:pt x="0" y="88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24"/>
                  <a:pt x="0" y="24"/>
                  <a:pt x="0" y="2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2" y="0"/>
                  <a:pt x="12" y="0"/>
                  <a:pt x="12" y="0"/>
                </a:cubicBezTo>
                <a:cubicBezTo>
                  <a:pt x="88" y="0"/>
                  <a:pt x="88" y="0"/>
                  <a:pt x="88" y="0"/>
                </a:cubicBezTo>
                <a:cubicBezTo>
                  <a:pt x="88" y="0"/>
                  <a:pt x="88" y="0"/>
                  <a:pt x="88" y="0"/>
                </a:cubicBezTo>
                <a:cubicBezTo>
                  <a:pt x="88" y="0"/>
                  <a:pt x="88" y="0"/>
                  <a:pt x="88" y="0"/>
                </a:cubicBezTo>
                <a:cubicBezTo>
                  <a:pt x="91" y="0"/>
                  <a:pt x="94" y="1"/>
                  <a:pt x="97" y="4"/>
                </a:cubicBezTo>
                <a:cubicBezTo>
                  <a:pt x="188" y="91"/>
                  <a:pt x="188" y="91"/>
                  <a:pt x="188" y="91"/>
                </a:cubicBezTo>
                <a:cubicBezTo>
                  <a:pt x="190" y="93"/>
                  <a:pt x="191" y="95"/>
                  <a:pt x="192" y="98"/>
                </a:cubicBezTo>
                <a:moveTo>
                  <a:pt x="32" y="16"/>
                </a:moveTo>
                <a:cubicBezTo>
                  <a:pt x="23" y="16"/>
                  <a:pt x="16" y="23"/>
                  <a:pt x="16" y="32"/>
                </a:cubicBezTo>
                <a:cubicBezTo>
                  <a:pt x="16" y="41"/>
                  <a:pt x="23" y="48"/>
                  <a:pt x="32" y="48"/>
                </a:cubicBezTo>
                <a:cubicBezTo>
                  <a:pt x="41" y="48"/>
                  <a:pt x="48" y="41"/>
                  <a:pt x="48" y="32"/>
                </a:cubicBezTo>
                <a:cubicBezTo>
                  <a:pt x="48" y="23"/>
                  <a:pt x="41" y="16"/>
                  <a:pt x="32" y="16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98" name="Freeform 65">
            <a:extLst>
              <a:ext uri="{FF2B5EF4-FFF2-40B4-BE49-F238E27FC236}">
                <a16:creationId xmlns:a16="http://schemas.microsoft.com/office/drawing/2014/main" id="{9E9B2D1F-97AA-6598-3E1D-810FBE5302AA}"/>
              </a:ext>
            </a:extLst>
          </p:cNvPr>
          <p:cNvSpPr>
            <a:spLocks noEditPoints="1"/>
          </p:cNvSpPr>
          <p:nvPr/>
        </p:nvSpPr>
        <p:spPr bwMode="auto">
          <a:xfrm>
            <a:off x="10124311" y="2090862"/>
            <a:ext cx="415921" cy="350835"/>
          </a:xfrm>
          <a:custGeom>
            <a:avLst/>
            <a:gdLst/>
            <a:ahLst/>
            <a:cxnLst>
              <a:cxn ang="0">
                <a:pos x="152" y="84"/>
              </a:cxn>
              <a:cxn ang="0">
                <a:pos x="256" y="84"/>
              </a:cxn>
              <a:cxn ang="0">
                <a:pos x="228" y="92"/>
              </a:cxn>
              <a:cxn ang="0">
                <a:pos x="228" y="76"/>
              </a:cxn>
              <a:cxn ang="0">
                <a:pos x="220" y="56"/>
              </a:cxn>
              <a:cxn ang="0">
                <a:pos x="204" y="67"/>
              </a:cxn>
              <a:cxn ang="0">
                <a:pos x="188" y="56"/>
              </a:cxn>
              <a:cxn ang="0">
                <a:pos x="180" y="76"/>
              </a:cxn>
              <a:cxn ang="0">
                <a:pos x="180" y="92"/>
              </a:cxn>
              <a:cxn ang="0">
                <a:pos x="188" y="112"/>
              </a:cxn>
              <a:cxn ang="0">
                <a:pos x="204" y="101"/>
              </a:cxn>
              <a:cxn ang="0">
                <a:pos x="220" y="112"/>
              </a:cxn>
              <a:cxn ang="0">
                <a:pos x="228" y="92"/>
              </a:cxn>
              <a:cxn ang="0">
                <a:pos x="142" y="18"/>
              </a:cxn>
              <a:cxn ang="0">
                <a:pos x="140" y="12"/>
              </a:cxn>
              <a:cxn ang="0">
                <a:pos x="163" y="7"/>
              </a:cxn>
              <a:cxn ang="0">
                <a:pos x="174" y="28"/>
              </a:cxn>
              <a:cxn ang="0">
                <a:pos x="114" y="18"/>
              </a:cxn>
              <a:cxn ang="0">
                <a:pos x="61" y="68"/>
              </a:cxn>
              <a:cxn ang="0">
                <a:pos x="93" y="7"/>
              </a:cxn>
              <a:cxn ang="0">
                <a:pos x="116" y="12"/>
              </a:cxn>
              <a:cxn ang="0">
                <a:pos x="98" y="80"/>
              </a:cxn>
              <a:cxn ang="0">
                <a:pos x="140" y="84"/>
              </a:cxn>
              <a:cxn ang="0">
                <a:pos x="164" y="180"/>
              </a:cxn>
              <a:cxn ang="0">
                <a:pos x="188" y="180"/>
              </a:cxn>
              <a:cxn ang="0">
                <a:pos x="204" y="148"/>
              </a:cxn>
              <a:cxn ang="0">
                <a:pos x="208" y="207"/>
              </a:cxn>
              <a:cxn ang="0">
                <a:pos x="196" y="216"/>
              </a:cxn>
              <a:cxn ang="0">
                <a:pos x="191" y="216"/>
              </a:cxn>
              <a:cxn ang="0">
                <a:pos x="60" y="216"/>
              </a:cxn>
              <a:cxn ang="0">
                <a:pos x="48" y="207"/>
              </a:cxn>
              <a:cxn ang="0">
                <a:pos x="23" y="104"/>
              </a:cxn>
              <a:cxn ang="0">
                <a:pos x="0" y="92"/>
              </a:cxn>
              <a:cxn ang="0">
                <a:pos x="58" y="80"/>
              </a:cxn>
              <a:cxn ang="0">
                <a:pos x="116" y="180"/>
              </a:cxn>
              <a:cxn ang="0">
                <a:pos x="140" y="180"/>
              </a:cxn>
              <a:cxn ang="0">
                <a:pos x="128" y="104"/>
              </a:cxn>
              <a:cxn ang="0">
                <a:pos x="116" y="180"/>
              </a:cxn>
              <a:cxn ang="0">
                <a:pos x="80" y="104"/>
              </a:cxn>
              <a:cxn ang="0">
                <a:pos x="68" y="180"/>
              </a:cxn>
              <a:cxn ang="0">
                <a:pos x="92" y="180"/>
              </a:cxn>
            </a:cxnLst>
            <a:rect l="0" t="0" r="r" b="b"/>
            <a:pathLst>
              <a:path w="256" h="216">
                <a:moveTo>
                  <a:pt x="204" y="136"/>
                </a:moveTo>
                <a:cubicBezTo>
                  <a:pt x="175" y="136"/>
                  <a:pt x="152" y="113"/>
                  <a:pt x="152" y="84"/>
                </a:cubicBezTo>
                <a:cubicBezTo>
                  <a:pt x="152" y="55"/>
                  <a:pt x="175" y="32"/>
                  <a:pt x="204" y="32"/>
                </a:cubicBezTo>
                <a:cubicBezTo>
                  <a:pt x="233" y="32"/>
                  <a:pt x="256" y="55"/>
                  <a:pt x="256" y="84"/>
                </a:cubicBezTo>
                <a:cubicBezTo>
                  <a:pt x="256" y="113"/>
                  <a:pt x="233" y="136"/>
                  <a:pt x="204" y="136"/>
                </a:cubicBezTo>
                <a:moveTo>
                  <a:pt x="228" y="92"/>
                </a:moveTo>
                <a:cubicBezTo>
                  <a:pt x="221" y="84"/>
                  <a:pt x="221" y="84"/>
                  <a:pt x="221" y="84"/>
                </a:cubicBezTo>
                <a:cubicBezTo>
                  <a:pt x="228" y="76"/>
                  <a:pt x="228" y="76"/>
                  <a:pt x="228" y="76"/>
                </a:cubicBezTo>
                <a:cubicBezTo>
                  <a:pt x="231" y="74"/>
                  <a:pt x="232" y="71"/>
                  <a:pt x="232" y="68"/>
                </a:cubicBezTo>
                <a:cubicBezTo>
                  <a:pt x="232" y="61"/>
                  <a:pt x="227" y="56"/>
                  <a:pt x="220" y="56"/>
                </a:cubicBezTo>
                <a:cubicBezTo>
                  <a:pt x="217" y="56"/>
                  <a:pt x="214" y="57"/>
                  <a:pt x="212" y="60"/>
                </a:cubicBezTo>
                <a:cubicBezTo>
                  <a:pt x="204" y="67"/>
                  <a:pt x="204" y="67"/>
                  <a:pt x="204" y="67"/>
                </a:cubicBezTo>
                <a:cubicBezTo>
                  <a:pt x="196" y="60"/>
                  <a:pt x="196" y="60"/>
                  <a:pt x="196" y="60"/>
                </a:cubicBezTo>
                <a:cubicBezTo>
                  <a:pt x="194" y="57"/>
                  <a:pt x="191" y="56"/>
                  <a:pt x="188" y="56"/>
                </a:cubicBezTo>
                <a:cubicBezTo>
                  <a:pt x="181" y="56"/>
                  <a:pt x="176" y="61"/>
                  <a:pt x="176" y="68"/>
                </a:cubicBezTo>
                <a:cubicBezTo>
                  <a:pt x="176" y="71"/>
                  <a:pt x="177" y="74"/>
                  <a:pt x="180" y="76"/>
                </a:cubicBezTo>
                <a:cubicBezTo>
                  <a:pt x="187" y="84"/>
                  <a:pt x="187" y="84"/>
                  <a:pt x="187" y="84"/>
                </a:cubicBezTo>
                <a:cubicBezTo>
                  <a:pt x="180" y="92"/>
                  <a:pt x="180" y="92"/>
                  <a:pt x="180" y="92"/>
                </a:cubicBezTo>
                <a:cubicBezTo>
                  <a:pt x="177" y="94"/>
                  <a:pt x="176" y="97"/>
                  <a:pt x="176" y="100"/>
                </a:cubicBezTo>
                <a:cubicBezTo>
                  <a:pt x="176" y="107"/>
                  <a:pt x="181" y="112"/>
                  <a:pt x="188" y="112"/>
                </a:cubicBezTo>
                <a:cubicBezTo>
                  <a:pt x="191" y="112"/>
                  <a:pt x="194" y="111"/>
                  <a:pt x="196" y="108"/>
                </a:cubicBezTo>
                <a:cubicBezTo>
                  <a:pt x="204" y="101"/>
                  <a:pt x="204" y="101"/>
                  <a:pt x="204" y="101"/>
                </a:cubicBezTo>
                <a:cubicBezTo>
                  <a:pt x="212" y="108"/>
                  <a:pt x="212" y="108"/>
                  <a:pt x="212" y="108"/>
                </a:cubicBezTo>
                <a:cubicBezTo>
                  <a:pt x="214" y="111"/>
                  <a:pt x="217" y="112"/>
                  <a:pt x="220" y="112"/>
                </a:cubicBezTo>
                <a:cubicBezTo>
                  <a:pt x="227" y="112"/>
                  <a:pt x="232" y="107"/>
                  <a:pt x="232" y="100"/>
                </a:cubicBezTo>
                <a:cubicBezTo>
                  <a:pt x="232" y="97"/>
                  <a:pt x="231" y="94"/>
                  <a:pt x="228" y="92"/>
                </a:cubicBezTo>
                <a:moveTo>
                  <a:pt x="155" y="43"/>
                </a:moveTo>
                <a:cubicBezTo>
                  <a:pt x="142" y="18"/>
                  <a:pt x="142" y="18"/>
                  <a:pt x="142" y="18"/>
                </a:cubicBezTo>
                <a:cubicBezTo>
                  <a:pt x="142" y="18"/>
                  <a:pt x="142" y="18"/>
                  <a:pt x="142" y="18"/>
                </a:cubicBezTo>
                <a:cubicBezTo>
                  <a:pt x="141" y="16"/>
                  <a:pt x="140" y="14"/>
                  <a:pt x="140" y="12"/>
                </a:cubicBezTo>
                <a:cubicBezTo>
                  <a:pt x="140" y="5"/>
                  <a:pt x="145" y="0"/>
                  <a:pt x="152" y="0"/>
                </a:cubicBezTo>
                <a:cubicBezTo>
                  <a:pt x="157" y="0"/>
                  <a:pt x="161" y="3"/>
                  <a:pt x="163" y="7"/>
                </a:cubicBezTo>
                <a:cubicBezTo>
                  <a:pt x="163" y="7"/>
                  <a:pt x="163" y="7"/>
                  <a:pt x="163" y="7"/>
                </a:cubicBezTo>
                <a:cubicBezTo>
                  <a:pt x="174" y="28"/>
                  <a:pt x="174" y="28"/>
                  <a:pt x="174" y="28"/>
                </a:cubicBezTo>
                <a:cubicBezTo>
                  <a:pt x="167" y="31"/>
                  <a:pt x="160" y="37"/>
                  <a:pt x="155" y="43"/>
                </a:cubicBezTo>
                <a:moveTo>
                  <a:pt x="114" y="18"/>
                </a:moveTo>
                <a:cubicBezTo>
                  <a:pt x="88" y="68"/>
                  <a:pt x="88" y="68"/>
                  <a:pt x="88" y="68"/>
                </a:cubicBezTo>
                <a:cubicBezTo>
                  <a:pt x="61" y="68"/>
                  <a:pt x="61" y="68"/>
                  <a:pt x="61" y="68"/>
                </a:cubicBezTo>
                <a:cubicBezTo>
                  <a:pt x="93" y="7"/>
                  <a:pt x="93" y="7"/>
                  <a:pt x="93" y="7"/>
                </a:cubicBezTo>
                <a:cubicBezTo>
                  <a:pt x="93" y="7"/>
                  <a:pt x="93" y="7"/>
                  <a:pt x="93" y="7"/>
                </a:cubicBezTo>
                <a:cubicBezTo>
                  <a:pt x="95" y="3"/>
                  <a:pt x="99" y="0"/>
                  <a:pt x="104" y="0"/>
                </a:cubicBezTo>
                <a:cubicBezTo>
                  <a:pt x="111" y="0"/>
                  <a:pt x="116" y="5"/>
                  <a:pt x="116" y="12"/>
                </a:cubicBezTo>
                <a:cubicBezTo>
                  <a:pt x="116" y="14"/>
                  <a:pt x="115" y="16"/>
                  <a:pt x="114" y="18"/>
                </a:cubicBezTo>
                <a:close/>
                <a:moveTo>
                  <a:pt x="98" y="80"/>
                </a:moveTo>
                <a:cubicBezTo>
                  <a:pt x="140" y="80"/>
                  <a:pt x="140" y="80"/>
                  <a:pt x="140" y="80"/>
                </a:cubicBezTo>
                <a:cubicBezTo>
                  <a:pt x="140" y="81"/>
                  <a:pt x="140" y="83"/>
                  <a:pt x="140" y="84"/>
                </a:cubicBezTo>
                <a:cubicBezTo>
                  <a:pt x="140" y="104"/>
                  <a:pt x="149" y="122"/>
                  <a:pt x="164" y="134"/>
                </a:cubicBezTo>
                <a:cubicBezTo>
                  <a:pt x="164" y="180"/>
                  <a:pt x="164" y="180"/>
                  <a:pt x="164" y="180"/>
                </a:cubicBezTo>
                <a:cubicBezTo>
                  <a:pt x="164" y="187"/>
                  <a:pt x="169" y="192"/>
                  <a:pt x="176" y="192"/>
                </a:cubicBezTo>
                <a:cubicBezTo>
                  <a:pt x="183" y="192"/>
                  <a:pt x="188" y="187"/>
                  <a:pt x="188" y="180"/>
                </a:cubicBezTo>
                <a:cubicBezTo>
                  <a:pt x="188" y="146"/>
                  <a:pt x="188" y="146"/>
                  <a:pt x="188" y="146"/>
                </a:cubicBezTo>
                <a:cubicBezTo>
                  <a:pt x="193" y="147"/>
                  <a:pt x="198" y="148"/>
                  <a:pt x="204" y="148"/>
                </a:cubicBezTo>
                <a:cubicBezTo>
                  <a:pt x="211" y="148"/>
                  <a:pt x="217" y="147"/>
                  <a:pt x="223" y="145"/>
                </a:cubicBezTo>
                <a:cubicBezTo>
                  <a:pt x="208" y="207"/>
                  <a:pt x="208" y="207"/>
                  <a:pt x="208" y="207"/>
                </a:cubicBezTo>
                <a:cubicBezTo>
                  <a:pt x="208" y="207"/>
                  <a:pt x="208" y="207"/>
                  <a:pt x="208" y="207"/>
                </a:cubicBezTo>
                <a:cubicBezTo>
                  <a:pt x="206" y="212"/>
                  <a:pt x="202" y="216"/>
                  <a:pt x="196" y="216"/>
                </a:cubicBezTo>
                <a:cubicBezTo>
                  <a:pt x="194" y="216"/>
                  <a:pt x="194" y="216"/>
                  <a:pt x="194" y="216"/>
                </a:cubicBezTo>
                <a:cubicBezTo>
                  <a:pt x="191" y="216"/>
                  <a:pt x="191" y="216"/>
                  <a:pt x="191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54" y="216"/>
                  <a:pt x="50" y="212"/>
                  <a:pt x="48" y="207"/>
                </a:cubicBezTo>
                <a:cubicBezTo>
                  <a:pt x="48" y="207"/>
                  <a:pt x="48" y="207"/>
                  <a:pt x="48" y="207"/>
                </a:cubicBezTo>
                <a:cubicBezTo>
                  <a:pt x="23" y="104"/>
                  <a:pt x="23" y="104"/>
                  <a:pt x="23" y="104"/>
                </a:cubicBezTo>
                <a:cubicBezTo>
                  <a:pt x="12" y="104"/>
                  <a:pt x="12" y="104"/>
                  <a:pt x="12" y="104"/>
                </a:cubicBezTo>
                <a:cubicBezTo>
                  <a:pt x="5" y="104"/>
                  <a:pt x="0" y="99"/>
                  <a:pt x="0" y="92"/>
                </a:cubicBezTo>
                <a:cubicBezTo>
                  <a:pt x="0" y="85"/>
                  <a:pt x="5" y="80"/>
                  <a:pt x="12" y="80"/>
                </a:cubicBezTo>
                <a:cubicBezTo>
                  <a:pt x="58" y="80"/>
                  <a:pt x="58" y="80"/>
                  <a:pt x="58" y="80"/>
                </a:cubicBezTo>
                <a:cubicBezTo>
                  <a:pt x="98" y="80"/>
                  <a:pt x="98" y="80"/>
                  <a:pt x="98" y="80"/>
                </a:cubicBezTo>
                <a:close/>
                <a:moveTo>
                  <a:pt x="116" y="180"/>
                </a:moveTo>
                <a:cubicBezTo>
                  <a:pt x="116" y="187"/>
                  <a:pt x="121" y="192"/>
                  <a:pt x="128" y="192"/>
                </a:cubicBezTo>
                <a:cubicBezTo>
                  <a:pt x="135" y="192"/>
                  <a:pt x="140" y="187"/>
                  <a:pt x="140" y="180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40" y="109"/>
                  <a:pt x="135" y="104"/>
                  <a:pt x="128" y="104"/>
                </a:cubicBezTo>
                <a:cubicBezTo>
                  <a:pt x="121" y="104"/>
                  <a:pt x="116" y="109"/>
                  <a:pt x="116" y="116"/>
                </a:cubicBezTo>
                <a:lnTo>
                  <a:pt x="116" y="180"/>
                </a:lnTo>
                <a:close/>
                <a:moveTo>
                  <a:pt x="92" y="116"/>
                </a:moveTo>
                <a:cubicBezTo>
                  <a:pt x="92" y="109"/>
                  <a:pt x="87" y="104"/>
                  <a:pt x="80" y="104"/>
                </a:cubicBezTo>
                <a:cubicBezTo>
                  <a:pt x="73" y="104"/>
                  <a:pt x="68" y="109"/>
                  <a:pt x="68" y="116"/>
                </a:cubicBezTo>
                <a:cubicBezTo>
                  <a:pt x="68" y="180"/>
                  <a:pt x="68" y="180"/>
                  <a:pt x="68" y="180"/>
                </a:cubicBezTo>
                <a:cubicBezTo>
                  <a:pt x="68" y="187"/>
                  <a:pt x="73" y="192"/>
                  <a:pt x="80" y="192"/>
                </a:cubicBezTo>
                <a:cubicBezTo>
                  <a:pt x="87" y="192"/>
                  <a:pt x="92" y="187"/>
                  <a:pt x="92" y="180"/>
                </a:cubicBezTo>
                <a:lnTo>
                  <a:pt x="92" y="116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99" name="Freeform 66">
            <a:extLst>
              <a:ext uri="{FF2B5EF4-FFF2-40B4-BE49-F238E27FC236}">
                <a16:creationId xmlns:a16="http://schemas.microsoft.com/office/drawing/2014/main" id="{FEF8A1E9-9698-A30E-0BE2-0E4E0017F3BE}"/>
              </a:ext>
            </a:extLst>
          </p:cNvPr>
          <p:cNvSpPr>
            <a:spLocks noEditPoints="1"/>
          </p:cNvSpPr>
          <p:nvPr/>
        </p:nvSpPr>
        <p:spPr bwMode="auto">
          <a:xfrm>
            <a:off x="9395657" y="2090862"/>
            <a:ext cx="415921" cy="350835"/>
          </a:xfrm>
          <a:custGeom>
            <a:avLst/>
            <a:gdLst/>
            <a:ahLst/>
            <a:cxnLst>
              <a:cxn ang="0">
                <a:pos x="152" y="84"/>
              </a:cxn>
              <a:cxn ang="0">
                <a:pos x="256" y="84"/>
              </a:cxn>
              <a:cxn ang="0">
                <a:pos x="228" y="60"/>
              </a:cxn>
              <a:cxn ang="0">
                <a:pos x="196" y="87"/>
              </a:cxn>
              <a:cxn ang="0">
                <a:pos x="180" y="76"/>
              </a:cxn>
              <a:cxn ang="0">
                <a:pos x="172" y="96"/>
              </a:cxn>
              <a:cxn ang="0">
                <a:pos x="196" y="116"/>
              </a:cxn>
              <a:cxn ang="0">
                <a:pos x="236" y="80"/>
              </a:cxn>
              <a:cxn ang="0">
                <a:pos x="228" y="60"/>
              </a:cxn>
              <a:cxn ang="0">
                <a:pos x="142" y="18"/>
              </a:cxn>
              <a:cxn ang="0">
                <a:pos x="140" y="12"/>
              </a:cxn>
              <a:cxn ang="0">
                <a:pos x="163" y="7"/>
              </a:cxn>
              <a:cxn ang="0">
                <a:pos x="174" y="28"/>
              </a:cxn>
              <a:cxn ang="0">
                <a:pos x="114" y="18"/>
              </a:cxn>
              <a:cxn ang="0">
                <a:pos x="61" y="68"/>
              </a:cxn>
              <a:cxn ang="0">
                <a:pos x="93" y="7"/>
              </a:cxn>
              <a:cxn ang="0">
                <a:pos x="116" y="12"/>
              </a:cxn>
              <a:cxn ang="0">
                <a:pos x="98" y="80"/>
              </a:cxn>
              <a:cxn ang="0">
                <a:pos x="140" y="84"/>
              </a:cxn>
              <a:cxn ang="0">
                <a:pos x="164" y="180"/>
              </a:cxn>
              <a:cxn ang="0">
                <a:pos x="188" y="180"/>
              </a:cxn>
              <a:cxn ang="0">
                <a:pos x="204" y="148"/>
              </a:cxn>
              <a:cxn ang="0">
                <a:pos x="208" y="207"/>
              </a:cxn>
              <a:cxn ang="0">
                <a:pos x="196" y="216"/>
              </a:cxn>
              <a:cxn ang="0">
                <a:pos x="191" y="216"/>
              </a:cxn>
              <a:cxn ang="0">
                <a:pos x="60" y="216"/>
              </a:cxn>
              <a:cxn ang="0">
                <a:pos x="48" y="207"/>
              </a:cxn>
              <a:cxn ang="0">
                <a:pos x="23" y="104"/>
              </a:cxn>
              <a:cxn ang="0">
                <a:pos x="0" y="92"/>
              </a:cxn>
              <a:cxn ang="0">
                <a:pos x="58" y="80"/>
              </a:cxn>
              <a:cxn ang="0">
                <a:pos x="116" y="180"/>
              </a:cxn>
              <a:cxn ang="0">
                <a:pos x="140" y="180"/>
              </a:cxn>
              <a:cxn ang="0">
                <a:pos x="128" y="104"/>
              </a:cxn>
              <a:cxn ang="0">
                <a:pos x="116" y="180"/>
              </a:cxn>
              <a:cxn ang="0">
                <a:pos x="80" y="104"/>
              </a:cxn>
              <a:cxn ang="0">
                <a:pos x="68" y="180"/>
              </a:cxn>
              <a:cxn ang="0">
                <a:pos x="92" y="180"/>
              </a:cxn>
            </a:cxnLst>
            <a:rect l="0" t="0" r="r" b="b"/>
            <a:pathLst>
              <a:path w="256" h="216">
                <a:moveTo>
                  <a:pt x="204" y="136"/>
                </a:moveTo>
                <a:cubicBezTo>
                  <a:pt x="175" y="136"/>
                  <a:pt x="152" y="113"/>
                  <a:pt x="152" y="84"/>
                </a:cubicBezTo>
                <a:cubicBezTo>
                  <a:pt x="152" y="55"/>
                  <a:pt x="175" y="32"/>
                  <a:pt x="204" y="32"/>
                </a:cubicBezTo>
                <a:cubicBezTo>
                  <a:pt x="233" y="32"/>
                  <a:pt x="256" y="55"/>
                  <a:pt x="256" y="84"/>
                </a:cubicBezTo>
                <a:cubicBezTo>
                  <a:pt x="256" y="113"/>
                  <a:pt x="233" y="136"/>
                  <a:pt x="204" y="136"/>
                </a:cubicBezTo>
                <a:moveTo>
                  <a:pt x="228" y="60"/>
                </a:moveTo>
                <a:cubicBezTo>
                  <a:pt x="225" y="60"/>
                  <a:pt x="222" y="61"/>
                  <a:pt x="220" y="64"/>
                </a:cubicBezTo>
                <a:cubicBezTo>
                  <a:pt x="196" y="87"/>
                  <a:pt x="196" y="87"/>
                  <a:pt x="196" y="87"/>
                </a:cubicBezTo>
                <a:cubicBezTo>
                  <a:pt x="188" y="80"/>
                  <a:pt x="188" y="80"/>
                  <a:pt x="188" y="80"/>
                </a:cubicBezTo>
                <a:cubicBezTo>
                  <a:pt x="186" y="77"/>
                  <a:pt x="183" y="76"/>
                  <a:pt x="180" y="76"/>
                </a:cubicBezTo>
                <a:cubicBezTo>
                  <a:pt x="173" y="76"/>
                  <a:pt x="168" y="81"/>
                  <a:pt x="168" y="88"/>
                </a:cubicBezTo>
                <a:cubicBezTo>
                  <a:pt x="168" y="91"/>
                  <a:pt x="169" y="94"/>
                  <a:pt x="172" y="96"/>
                </a:cubicBezTo>
                <a:cubicBezTo>
                  <a:pt x="188" y="112"/>
                  <a:pt x="188" y="112"/>
                  <a:pt x="188" y="112"/>
                </a:cubicBezTo>
                <a:cubicBezTo>
                  <a:pt x="190" y="115"/>
                  <a:pt x="193" y="116"/>
                  <a:pt x="196" y="116"/>
                </a:cubicBezTo>
                <a:cubicBezTo>
                  <a:pt x="199" y="116"/>
                  <a:pt x="202" y="115"/>
                  <a:pt x="204" y="112"/>
                </a:cubicBezTo>
                <a:cubicBezTo>
                  <a:pt x="236" y="80"/>
                  <a:pt x="236" y="80"/>
                  <a:pt x="236" y="80"/>
                </a:cubicBezTo>
                <a:cubicBezTo>
                  <a:pt x="239" y="78"/>
                  <a:pt x="240" y="75"/>
                  <a:pt x="240" y="72"/>
                </a:cubicBezTo>
                <a:cubicBezTo>
                  <a:pt x="240" y="65"/>
                  <a:pt x="235" y="60"/>
                  <a:pt x="228" y="60"/>
                </a:cubicBezTo>
                <a:moveTo>
                  <a:pt x="155" y="43"/>
                </a:moveTo>
                <a:cubicBezTo>
                  <a:pt x="142" y="18"/>
                  <a:pt x="142" y="18"/>
                  <a:pt x="142" y="18"/>
                </a:cubicBezTo>
                <a:cubicBezTo>
                  <a:pt x="142" y="18"/>
                  <a:pt x="142" y="18"/>
                  <a:pt x="142" y="18"/>
                </a:cubicBezTo>
                <a:cubicBezTo>
                  <a:pt x="141" y="16"/>
                  <a:pt x="140" y="14"/>
                  <a:pt x="140" y="12"/>
                </a:cubicBezTo>
                <a:cubicBezTo>
                  <a:pt x="140" y="5"/>
                  <a:pt x="145" y="0"/>
                  <a:pt x="152" y="0"/>
                </a:cubicBezTo>
                <a:cubicBezTo>
                  <a:pt x="157" y="0"/>
                  <a:pt x="161" y="3"/>
                  <a:pt x="163" y="7"/>
                </a:cubicBezTo>
                <a:cubicBezTo>
                  <a:pt x="163" y="7"/>
                  <a:pt x="163" y="7"/>
                  <a:pt x="163" y="7"/>
                </a:cubicBezTo>
                <a:cubicBezTo>
                  <a:pt x="174" y="28"/>
                  <a:pt x="174" y="28"/>
                  <a:pt x="174" y="28"/>
                </a:cubicBezTo>
                <a:cubicBezTo>
                  <a:pt x="167" y="31"/>
                  <a:pt x="160" y="37"/>
                  <a:pt x="155" y="43"/>
                </a:cubicBezTo>
                <a:moveTo>
                  <a:pt x="114" y="18"/>
                </a:moveTo>
                <a:cubicBezTo>
                  <a:pt x="88" y="68"/>
                  <a:pt x="88" y="68"/>
                  <a:pt x="88" y="68"/>
                </a:cubicBezTo>
                <a:cubicBezTo>
                  <a:pt x="61" y="68"/>
                  <a:pt x="61" y="68"/>
                  <a:pt x="61" y="68"/>
                </a:cubicBezTo>
                <a:cubicBezTo>
                  <a:pt x="93" y="7"/>
                  <a:pt x="93" y="7"/>
                  <a:pt x="93" y="7"/>
                </a:cubicBezTo>
                <a:cubicBezTo>
                  <a:pt x="93" y="7"/>
                  <a:pt x="93" y="7"/>
                  <a:pt x="93" y="7"/>
                </a:cubicBezTo>
                <a:cubicBezTo>
                  <a:pt x="95" y="3"/>
                  <a:pt x="99" y="0"/>
                  <a:pt x="104" y="0"/>
                </a:cubicBezTo>
                <a:cubicBezTo>
                  <a:pt x="111" y="0"/>
                  <a:pt x="116" y="5"/>
                  <a:pt x="116" y="12"/>
                </a:cubicBezTo>
                <a:cubicBezTo>
                  <a:pt x="116" y="14"/>
                  <a:pt x="115" y="16"/>
                  <a:pt x="114" y="18"/>
                </a:cubicBezTo>
                <a:close/>
                <a:moveTo>
                  <a:pt x="98" y="80"/>
                </a:moveTo>
                <a:cubicBezTo>
                  <a:pt x="140" y="80"/>
                  <a:pt x="140" y="80"/>
                  <a:pt x="140" y="80"/>
                </a:cubicBezTo>
                <a:cubicBezTo>
                  <a:pt x="140" y="81"/>
                  <a:pt x="140" y="83"/>
                  <a:pt x="140" y="84"/>
                </a:cubicBezTo>
                <a:cubicBezTo>
                  <a:pt x="140" y="104"/>
                  <a:pt x="149" y="122"/>
                  <a:pt x="164" y="134"/>
                </a:cubicBezTo>
                <a:cubicBezTo>
                  <a:pt x="164" y="180"/>
                  <a:pt x="164" y="180"/>
                  <a:pt x="164" y="180"/>
                </a:cubicBezTo>
                <a:cubicBezTo>
                  <a:pt x="164" y="187"/>
                  <a:pt x="169" y="192"/>
                  <a:pt x="176" y="192"/>
                </a:cubicBezTo>
                <a:cubicBezTo>
                  <a:pt x="183" y="192"/>
                  <a:pt x="188" y="187"/>
                  <a:pt x="188" y="180"/>
                </a:cubicBezTo>
                <a:cubicBezTo>
                  <a:pt x="188" y="146"/>
                  <a:pt x="188" y="146"/>
                  <a:pt x="188" y="146"/>
                </a:cubicBezTo>
                <a:cubicBezTo>
                  <a:pt x="193" y="147"/>
                  <a:pt x="198" y="148"/>
                  <a:pt x="204" y="148"/>
                </a:cubicBezTo>
                <a:cubicBezTo>
                  <a:pt x="211" y="148"/>
                  <a:pt x="217" y="147"/>
                  <a:pt x="223" y="145"/>
                </a:cubicBezTo>
                <a:cubicBezTo>
                  <a:pt x="208" y="207"/>
                  <a:pt x="208" y="207"/>
                  <a:pt x="208" y="207"/>
                </a:cubicBezTo>
                <a:cubicBezTo>
                  <a:pt x="208" y="207"/>
                  <a:pt x="208" y="207"/>
                  <a:pt x="208" y="207"/>
                </a:cubicBezTo>
                <a:cubicBezTo>
                  <a:pt x="206" y="212"/>
                  <a:pt x="202" y="216"/>
                  <a:pt x="196" y="216"/>
                </a:cubicBezTo>
                <a:cubicBezTo>
                  <a:pt x="194" y="216"/>
                  <a:pt x="194" y="216"/>
                  <a:pt x="194" y="216"/>
                </a:cubicBezTo>
                <a:cubicBezTo>
                  <a:pt x="191" y="216"/>
                  <a:pt x="191" y="216"/>
                  <a:pt x="191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54" y="216"/>
                  <a:pt x="50" y="212"/>
                  <a:pt x="48" y="207"/>
                </a:cubicBezTo>
                <a:cubicBezTo>
                  <a:pt x="48" y="207"/>
                  <a:pt x="48" y="207"/>
                  <a:pt x="48" y="207"/>
                </a:cubicBezTo>
                <a:cubicBezTo>
                  <a:pt x="23" y="104"/>
                  <a:pt x="23" y="104"/>
                  <a:pt x="23" y="104"/>
                </a:cubicBezTo>
                <a:cubicBezTo>
                  <a:pt x="12" y="104"/>
                  <a:pt x="12" y="104"/>
                  <a:pt x="12" y="104"/>
                </a:cubicBezTo>
                <a:cubicBezTo>
                  <a:pt x="5" y="104"/>
                  <a:pt x="0" y="99"/>
                  <a:pt x="0" y="92"/>
                </a:cubicBezTo>
                <a:cubicBezTo>
                  <a:pt x="0" y="85"/>
                  <a:pt x="5" y="80"/>
                  <a:pt x="12" y="80"/>
                </a:cubicBezTo>
                <a:cubicBezTo>
                  <a:pt x="58" y="80"/>
                  <a:pt x="58" y="80"/>
                  <a:pt x="58" y="80"/>
                </a:cubicBezTo>
                <a:cubicBezTo>
                  <a:pt x="98" y="80"/>
                  <a:pt x="98" y="80"/>
                  <a:pt x="98" y="80"/>
                </a:cubicBezTo>
                <a:close/>
                <a:moveTo>
                  <a:pt x="116" y="180"/>
                </a:moveTo>
                <a:cubicBezTo>
                  <a:pt x="116" y="187"/>
                  <a:pt x="121" y="192"/>
                  <a:pt x="128" y="192"/>
                </a:cubicBezTo>
                <a:cubicBezTo>
                  <a:pt x="135" y="192"/>
                  <a:pt x="140" y="187"/>
                  <a:pt x="140" y="180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40" y="109"/>
                  <a:pt x="135" y="104"/>
                  <a:pt x="128" y="104"/>
                </a:cubicBezTo>
                <a:cubicBezTo>
                  <a:pt x="121" y="104"/>
                  <a:pt x="116" y="109"/>
                  <a:pt x="116" y="116"/>
                </a:cubicBezTo>
                <a:lnTo>
                  <a:pt x="116" y="180"/>
                </a:lnTo>
                <a:close/>
                <a:moveTo>
                  <a:pt x="92" y="116"/>
                </a:moveTo>
                <a:cubicBezTo>
                  <a:pt x="92" y="109"/>
                  <a:pt x="87" y="104"/>
                  <a:pt x="80" y="104"/>
                </a:cubicBezTo>
                <a:cubicBezTo>
                  <a:pt x="73" y="104"/>
                  <a:pt x="68" y="109"/>
                  <a:pt x="68" y="116"/>
                </a:cubicBezTo>
                <a:cubicBezTo>
                  <a:pt x="68" y="180"/>
                  <a:pt x="68" y="180"/>
                  <a:pt x="68" y="180"/>
                </a:cubicBezTo>
                <a:cubicBezTo>
                  <a:pt x="68" y="187"/>
                  <a:pt x="73" y="192"/>
                  <a:pt x="80" y="192"/>
                </a:cubicBezTo>
                <a:cubicBezTo>
                  <a:pt x="87" y="192"/>
                  <a:pt x="92" y="187"/>
                  <a:pt x="92" y="180"/>
                </a:cubicBezTo>
                <a:lnTo>
                  <a:pt x="92" y="116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00" name="Freeform 67">
            <a:extLst>
              <a:ext uri="{FF2B5EF4-FFF2-40B4-BE49-F238E27FC236}">
                <a16:creationId xmlns:a16="http://schemas.microsoft.com/office/drawing/2014/main" id="{3B2E65E1-09DE-C8D0-F06C-8745A9154762}"/>
              </a:ext>
            </a:extLst>
          </p:cNvPr>
          <p:cNvSpPr>
            <a:spLocks noEditPoints="1"/>
          </p:cNvSpPr>
          <p:nvPr/>
        </p:nvSpPr>
        <p:spPr bwMode="auto">
          <a:xfrm>
            <a:off x="8667001" y="2090862"/>
            <a:ext cx="415921" cy="350835"/>
          </a:xfrm>
          <a:custGeom>
            <a:avLst/>
            <a:gdLst/>
            <a:ahLst/>
            <a:cxnLst>
              <a:cxn ang="0">
                <a:pos x="152" y="84"/>
              </a:cxn>
              <a:cxn ang="0">
                <a:pos x="256" y="84"/>
              </a:cxn>
              <a:cxn ang="0">
                <a:pos x="228" y="72"/>
              </a:cxn>
              <a:cxn ang="0">
                <a:pos x="168" y="84"/>
              </a:cxn>
              <a:cxn ang="0">
                <a:pos x="228" y="96"/>
              </a:cxn>
              <a:cxn ang="0">
                <a:pos x="228" y="72"/>
              </a:cxn>
              <a:cxn ang="0">
                <a:pos x="142" y="18"/>
              </a:cxn>
              <a:cxn ang="0">
                <a:pos x="140" y="12"/>
              </a:cxn>
              <a:cxn ang="0">
                <a:pos x="163" y="7"/>
              </a:cxn>
              <a:cxn ang="0">
                <a:pos x="174" y="28"/>
              </a:cxn>
              <a:cxn ang="0">
                <a:pos x="114" y="18"/>
              </a:cxn>
              <a:cxn ang="0">
                <a:pos x="61" y="68"/>
              </a:cxn>
              <a:cxn ang="0">
                <a:pos x="93" y="7"/>
              </a:cxn>
              <a:cxn ang="0">
                <a:pos x="116" y="12"/>
              </a:cxn>
              <a:cxn ang="0">
                <a:pos x="98" y="80"/>
              </a:cxn>
              <a:cxn ang="0">
                <a:pos x="140" y="84"/>
              </a:cxn>
              <a:cxn ang="0">
                <a:pos x="164" y="180"/>
              </a:cxn>
              <a:cxn ang="0">
                <a:pos x="188" y="180"/>
              </a:cxn>
              <a:cxn ang="0">
                <a:pos x="204" y="148"/>
              </a:cxn>
              <a:cxn ang="0">
                <a:pos x="208" y="207"/>
              </a:cxn>
              <a:cxn ang="0">
                <a:pos x="196" y="216"/>
              </a:cxn>
              <a:cxn ang="0">
                <a:pos x="191" y="216"/>
              </a:cxn>
              <a:cxn ang="0">
                <a:pos x="60" y="216"/>
              </a:cxn>
              <a:cxn ang="0">
                <a:pos x="48" y="207"/>
              </a:cxn>
              <a:cxn ang="0">
                <a:pos x="23" y="104"/>
              </a:cxn>
              <a:cxn ang="0">
                <a:pos x="0" y="92"/>
              </a:cxn>
              <a:cxn ang="0">
                <a:pos x="58" y="80"/>
              </a:cxn>
              <a:cxn ang="0">
                <a:pos x="116" y="180"/>
              </a:cxn>
              <a:cxn ang="0">
                <a:pos x="140" y="180"/>
              </a:cxn>
              <a:cxn ang="0">
                <a:pos x="128" y="104"/>
              </a:cxn>
              <a:cxn ang="0">
                <a:pos x="116" y="180"/>
              </a:cxn>
              <a:cxn ang="0">
                <a:pos x="80" y="104"/>
              </a:cxn>
              <a:cxn ang="0">
                <a:pos x="68" y="180"/>
              </a:cxn>
              <a:cxn ang="0">
                <a:pos x="92" y="180"/>
              </a:cxn>
            </a:cxnLst>
            <a:rect l="0" t="0" r="r" b="b"/>
            <a:pathLst>
              <a:path w="256" h="216">
                <a:moveTo>
                  <a:pt x="204" y="136"/>
                </a:moveTo>
                <a:cubicBezTo>
                  <a:pt x="175" y="136"/>
                  <a:pt x="152" y="113"/>
                  <a:pt x="152" y="84"/>
                </a:cubicBezTo>
                <a:cubicBezTo>
                  <a:pt x="152" y="55"/>
                  <a:pt x="175" y="32"/>
                  <a:pt x="204" y="32"/>
                </a:cubicBezTo>
                <a:cubicBezTo>
                  <a:pt x="233" y="32"/>
                  <a:pt x="256" y="55"/>
                  <a:pt x="256" y="84"/>
                </a:cubicBezTo>
                <a:cubicBezTo>
                  <a:pt x="256" y="113"/>
                  <a:pt x="233" y="136"/>
                  <a:pt x="204" y="136"/>
                </a:cubicBezTo>
                <a:moveTo>
                  <a:pt x="228" y="72"/>
                </a:moveTo>
                <a:cubicBezTo>
                  <a:pt x="180" y="72"/>
                  <a:pt x="180" y="72"/>
                  <a:pt x="180" y="72"/>
                </a:cubicBezTo>
                <a:cubicBezTo>
                  <a:pt x="173" y="72"/>
                  <a:pt x="168" y="77"/>
                  <a:pt x="168" y="84"/>
                </a:cubicBezTo>
                <a:cubicBezTo>
                  <a:pt x="168" y="91"/>
                  <a:pt x="173" y="96"/>
                  <a:pt x="180" y="96"/>
                </a:cubicBezTo>
                <a:cubicBezTo>
                  <a:pt x="228" y="96"/>
                  <a:pt x="228" y="96"/>
                  <a:pt x="228" y="96"/>
                </a:cubicBezTo>
                <a:cubicBezTo>
                  <a:pt x="235" y="96"/>
                  <a:pt x="240" y="91"/>
                  <a:pt x="240" y="84"/>
                </a:cubicBezTo>
                <a:cubicBezTo>
                  <a:pt x="240" y="77"/>
                  <a:pt x="235" y="72"/>
                  <a:pt x="228" y="72"/>
                </a:cubicBezTo>
                <a:moveTo>
                  <a:pt x="155" y="43"/>
                </a:moveTo>
                <a:cubicBezTo>
                  <a:pt x="142" y="18"/>
                  <a:pt x="142" y="18"/>
                  <a:pt x="142" y="18"/>
                </a:cubicBezTo>
                <a:cubicBezTo>
                  <a:pt x="142" y="18"/>
                  <a:pt x="142" y="18"/>
                  <a:pt x="142" y="18"/>
                </a:cubicBezTo>
                <a:cubicBezTo>
                  <a:pt x="141" y="16"/>
                  <a:pt x="140" y="14"/>
                  <a:pt x="140" y="12"/>
                </a:cubicBezTo>
                <a:cubicBezTo>
                  <a:pt x="140" y="5"/>
                  <a:pt x="145" y="0"/>
                  <a:pt x="152" y="0"/>
                </a:cubicBezTo>
                <a:cubicBezTo>
                  <a:pt x="157" y="0"/>
                  <a:pt x="161" y="3"/>
                  <a:pt x="163" y="7"/>
                </a:cubicBezTo>
                <a:cubicBezTo>
                  <a:pt x="163" y="7"/>
                  <a:pt x="163" y="7"/>
                  <a:pt x="163" y="7"/>
                </a:cubicBezTo>
                <a:cubicBezTo>
                  <a:pt x="174" y="28"/>
                  <a:pt x="174" y="28"/>
                  <a:pt x="174" y="28"/>
                </a:cubicBezTo>
                <a:cubicBezTo>
                  <a:pt x="167" y="31"/>
                  <a:pt x="160" y="37"/>
                  <a:pt x="155" y="43"/>
                </a:cubicBezTo>
                <a:moveTo>
                  <a:pt x="114" y="18"/>
                </a:moveTo>
                <a:cubicBezTo>
                  <a:pt x="88" y="68"/>
                  <a:pt x="88" y="68"/>
                  <a:pt x="88" y="68"/>
                </a:cubicBezTo>
                <a:cubicBezTo>
                  <a:pt x="61" y="68"/>
                  <a:pt x="61" y="68"/>
                  <a:pt x="61" y="68"/>
                </a:cubicBezTo>
                <a:cubicBezTo>
                  <a:pt x="93" y="7"/>
                  <a:pt x="93" y="7"/>
                  <a:pt x="93" y="7"/>
                </a:cubicBezTo>
                <a:cubicBezTo>
                  <a:pt x="93" y="7"/>
                  <a:pt x="93" y="7"/>
                  <a:pt x="93" y="7"/>
                </a:cubicBezTo>
                <a:cubicBezTo>
                  <a:pt x="95" y="3"/>
                  <a:pt x="99" y="0"/>
                  <a:pt x="104" y="0"/>
                </a:cubicBezTo>
                <a:cubicBezTo>
                  <a:pt x="111" y="0"/>
                  <a:pt x="116" y="5"/>
                  <a:pt x="116" y="12"/>
                </a:cubicBezTo>
                <a:cubicBezTo>
                  <a:pt x="116" y="14"/>
                  <a:pt x="115" y="16"/>
                  <a:pt x="114" y="18"/>
                </a:cubicBezTo>
                <a:close/>
                <a:moveTo>
                  <a:pt x="98" y="80"/>
                </a:moveTo>
                <a:cubicBezTo>
                  <a:pt x="140" y="80"/>
                  <a:pt x="140" y="80"/>
                  <a:pt x="140" y="80"/>
                </a:cubicBezTo>
                <a:cubicBezTo>
                  <a:pt x="140" y="81"/>
                  <a:pt x="140" y="83"/>
                  <a:pt x="140" y="84"/>
                </a:cubicBezTo>
                <a:cubicBezTo>
                  <a:pt x="140" y="104"/>
                  <a:pt x="149" y="122"/>
                  <a:pt x="164" y="134"/>
                </a:cubicBezTo>
                <a:cubicBezTo>
                  <a:pt x="164" y="180"/>
                  <a:pt x="164" y="180"/>
                  <a:pt x="164" y="180"/>
                </a:cubicBezTo>
                <a:cubicBezTo>
                  <a:pt x="164" y="187"/>
                  <a:pt x="169" y="192"/>
                  <a:pt x="176" y="192"/>
                </a:cubicBezTo>
                <a:cubicBezTo>
                  <a:pt x="183" y="192"/>
                  <a:pt x="188" y="187"/>
                  <a:pt x="188" y="180"/>
                </a:cubicBezTo>
                <a:cubicBezTo>
                  <a:pt x="188" y="146"/>
                  <a:pt x="188" y="146"/>
                  <a:pt x="188" y="146"/>
                </a:cubicBezTo>
                <a:cubicBezTo>
                  <a:pt x="193" y="147"/>
                  <a:pt x="198" y="148"/>
                  <a:pt x="204" y="148"/>
                </a:cubicBezTo>
                <a:cubicBezTo>
                  <a:pt x="211" y="148"/>
                  <a:pt x="217" y="147"/>
                  <a:pt x="223" y="145"/>
                </a:cubicBezTo>
                <a:cubicBezTo>
                  <a:pt x="208" y="207"/>
                  <a:pt x="208" y="207"/>
                  <a:pt x="208" y="207"/>
                </a:cubicBezTo>
                <a:cubicBezTo>
                  <a:pt x="208" y="207"/>
                  <a:pt x="208" y="207"/>
                  <a:pt x="208" y="207"/>
                </a:cubicBezTo>
                <a:cubicBezTo>
                  <a:pt x="206" y="212"/>
                  <a:pt x="202" y="216"/>
                  <a:pt x="196" y="216"/>
                </a:cubicBezTo>
                <a:cubicBezTo>
                  <a:pt x="194" y="216"/>
                  <a:pt x="194" y="216"/>
                  <a:pt x="194" y="216"/>
                </a:cubicBezTo>
                <a:cubicBezTo>
                  <a:pt x="191" y="216"/>
                  <a:pt x="191" y="216"/>
                  <a:pt x="191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54" y="216"/>
                  <a:pt x="50" y="212"/>
                  <a:pt x="48" y="207"/>
                </a:cubicBezTo>
                <a:cubicBezTo>
                  <a:pt x="48" y="207"/>
                  <a:pt x="48" y="207"/>
                  <a:pt x="48" y="207"/>
                </a:cubicBezTo>
                <a:cubicBezTo>
                  <a:pt x="23" y="104"/>
                  <a:pt x="23" y="104"/>
                  <a:pt x="23" y="104"/>
                </a:cubicBezTo>
                <a:cubicBezTo>
                  <a:pt x="12" y="104"/>
                  <a:pt x="12" y="104"/>
                  <a:pt x="12" y="104"/>
                </a:cubicBezTo>
                <a:cubicBezTo>
                  <a:pt x="5" y="104"/>
                  <a:pt x="0" y="99"/>
                  <a:pt x="0" y="92"/>
                </a:cubicBezTo>
                <a:cubicBezTo>
                  <a:pt x="0" y="85"/>
                  <a:pt x="5" y="80"/>
                  <a:pt x="12" y="80"/>
                </a:cubicBezTo>
                <a:cubicBezTo>
                  <a:pt x="58" y="80"/>
                  <a:pt x="58" y="80"/>
                  <a:pt x="58" y="80"/>
                </a:cubicBezTo>
                <a:cubicBezTo>
                  <a:pt x="98" y="80"/>
                  <a:pt x="98" y="80"/>
                  <a:pt x="98" y="80"/>
                </a:cubicBezTo>
                <a:close/>
                <a:moveTo>
                  <a:pt x="116" y="180"/>
                </a:moveTo>
                <a:cubicBezTo>
                  <a:pt x="116" y="187"/>
                  <a:pt x="121" y="192"/>
                  <a:pt x="128" y="192"/>
                </a:cubicBezTo>
                <a:cubicBezTo>
                  <a:pt x="135" y="192"/>
                  <a:pt x="140" y="187"/>
                  <a:pt x="140" y="180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40" y="109"/>
                  <a:pt x="135" y="104"/>
                  <a:pt x="128" y="104"/>
                </a:cubicBezTo>
                <a:cubicBezTo>
                  <a:pt x="121" y="104"/>
                  <a:pt x="116" y="109"/>
                  <a:pt x="116" y="116"/>
                </a:cubicBezTo>
                <a:lnTo>
                  <a:pt x="116" y="180"/>
                </a:lnTo>
                <a:close/>
                <a:moveTo>
                  <a:pt x="92" y="116"/>
                </a:moveTo>
                <a:cubicBezTo>
                  <a:pt x="92" y="109"/>
                  <a:pt x="87" y="104"/>
                  <a:pt x="80" y="104"/>
                </a:cubicBezTo>
                <a:cubicBezTo>
                  <a:pt x="73" y="104"/>
                  <a:pt x="68" y="109"/>
                  <a:pt x="68" y="116"/>
                </a:cubicBezTo>
                <a:cubicBezTo>
                  <a:pt x="68" y="180"/>
                  <a:pt x="68" y="180"/>
                  <a:pt x="68" y="180"/>
                </a:cubicBezTo>
                <a:cubicBezTo>
                  <a:pt x="68" y="187"/>
                  <a:pt x="73" y="192"/>
                  <a:pt x="80" y="192"/>
                </a:cubicBezTo>
                <a:cubicBezTo>
                  <a:pt x="87" y="192"/>
                  <a:pt x="92" y="187"/>
                  <a:pt x="92" y="180"/>
                </a:cubicBezTo>
                <a:lnTo>
                  <a:pt x="92" y="116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01" name="Freeform 68">
            <a:extLst>
              <a:ext uri="{FF2B5EF4-FFF2-40B4-BE49-F238E27FC236}">
                <a16:creationId xmlns:a16="http://schemas.microsoft.com/office/drawing/2014/main" id="{5919332B-34AD-9D57-85C0-67CA2CFB5008}"/>
              </a:ext>
            </a:extLst>
          </p:cNvPr>
          <p:cNvSpPr>
            <a:spLocks noEditPoints="1"/>
          </p:cNvSpPr>
          <p:nvPr/>
        </p:nvSpPr>
        <p:spPr bwMode="auto">
          <a:xfrm>
            <a:off x="7938346" y="2090862"/>
            <a:ext cx="415921" cy="350835"/>
          </a:xfrm>
          <a:custGeom>
            <a:avLst/>
            <a:gdLst/>
            <a:ahLst/>
            <a:cxnLst>
              <a:cxn ang="0">
                <a:pos x="152" y="84"/>
              </a:cxn>
              <a:cxn ang="0">
                <a:pos x="256" y="84"/>
              </a:cxn>
              <a:cxn ang="0">
                <a:pos x="228" y="72"/>
              </a:cxn>
              <a:cxn ang="0">
                <a:pos x="216" y="60"/>
              </a:cxn>
              <a:cxn ang="0">
                <a:pos x="192" y="60"/>
              </a:cxn>
              <a:cxn ang="0">
                <a:pos x="180" y="72"/>
              </a:cxn>
              <a:cxn ang="0">
                <a:pos x="180" y="96"/>
              </a:cxn>
              <a:cxn ang="0">
                <a:pos x="192" y="108"/>
              </a:cxn>
              <a:cxn ang="0">
                <a:pos x="216" y="108"/>
              </a:cxn>
              <a:cxn ang="0">
                <a:pos x="228" y="96"/>
              </a:cxn>
              <a:cxn ang="0">
                <a:pos x="228" y="72"/>
              </a:cxn>
              <a:cxn ang="0">
                <a:pos x="142" y="18"/>
              </a:cxn>
              <a:cxn ang="0">
                <a:pos x="140" y="12"/>
              </a:cxn>
              <a:cxn ang="0">
                <a:pos x="163" y="7"/>
              </a:cxn>
              <a:cxn ang="0">
                <a:pos x="174" y="28"/>
              </a:cxn>
              <a:cxn ang="0">
                <a:pos x="114" y="18"/>
              </a:cxn>
              <a:cxn ang="0">
                <a:pos x="61" y="68"/>
              </a:cxn>
              <a:cxn ang="0">
                <a:pos x="93" y="7"/>
              </a:cxn>
              <a:cxn ang="0">
                <a:pos x="116" y="12"/>
              </a:cxn>
              <a:cxn ang="0">
                <a:pos x="98" y="80"/>
              </a:cxn>
              <a:cxn ang="0">
                <a:pos x="140" y="84"/>
              </a:cxn>
              <a:cxn ang="0">
                <a:pos x="164" y="180"/>
              </a:cxn>
              <a:cxn ang="0">
                <a:pos x="188" y="180"/>
              </a:cxn>
              <a:cxn ang="0">
                <a:pos x="204" y="148"/>
              </a:cxn>
              <a:cxn ang="0">
                <a:pos x="208" y="207"/>
              </a:cxn>
              <a:cxn ang="0">
                <a:pos x="196" y="216"/>
              </a:cxn>
              <a:cxn ang="0">
                <a:pos x="191" y="216"/>
              </a:cxn>
              <a:cxn ang="0">
                <a:pos x="60" y="216"/>
              </a:cxn>
              <a:cxn ang="0">
                <a:pos x="48" y="207"/>
              </a:cxn>
              <a:cxn ang="0">
                <a:pos x="23" y="104"/>
              </a:cxn>
              <a:cxn ang="0">
                <a:pos x="0" y="92"/>
              </a:cxn>
              <a:cxn ang="0">
                <a:pos x="58" y="80"/>
              </a:cxn>
              <a:cxn ang="0">
                <a:pos x="116" y="180"/>
              </a:cxn>
              <a:cxn ang="0">
                <a:pos x="140" y="180"/>
              </a:cxn>
              <a:cxn ang="0">
                <a:pos x="128" y="104"/>
              </a:cxn>
              <a:cxn ang="0">
                <a:pos x="116" y="180"/>
              </a:cxn>
              <a:cxn ang="0">
                <a:pos x="80" y="104"/>
              </a:cxn>
              <a:cxn ang="0">
                <a:pos x="68" y="180"/>
              </a:cxn>
              <a:cxn ang="0">
                <a:pos x="92" y="180"/>
              </a:cxn>
            </a:cxnLst>
            <a:rect l="0" t="0" r="r" b="b"/>
            <a:pathLst>
              <a:path w="256" h="216">
                <a:moveTo>
                  <a:pt x="204" y="136"/>
                </a:moveTo>
                <a:cubicBezTo>
                  <a:pt x="175" y="136"/>
                  <a:pt x="152" y="113"/>
                  <a:pt x="152" y="84"/>
                </a:cubicBezTo>
                <a:cubicBezTo>
                  <a:pt x="152" y="55"/>
                  <a:pt x="175" y="32"/>
                  <a:pt x="204" y="32"/>
                </a:cubicBezTo>
                <a:cubicBezTo>
                  <a:pt x="233" y="32"/>
                  <a:pt x="256" y="55"/>
                  <a:pt x="256" y="84"/>
                </a:cubicBezTo>
                <a:cubicBezTo>
                  <a:pt x="256" y="113"/>
                  <a:pt x="233" y="136"/>
                  <a:pt x="204" y="136"/>
                </a:cubicBezTo>
                <a:moveTo>
                  <a:pt x="228" y="72"/>
                </a:moveTo>
                <a:cubicBezTo>
                  <a:pt x="216" y="72"/>
                  <a:pt x="216" y="72"/>
                  <a:pt x="216" y="72"/>
                </a:cubicBezTo>
                <a:cubicBezTo>
                  <a:pt x="216" y="60"/>
                  <a:pt x="216" y="60"/>
                  <a:pt x="216" y="60"/>
                </a:cubicBezTo>
                <a:cubicBezTo>
                  <a:pt x="216" y="53"/>
                  <a:pt x="211" y="48"/>
                  <a:pt x="204" y="48"/>
                </a:cubicBezTo>
                <a:cubicBezTo>
                  <a:pt x="197" y="48"/>
                  <a:pt x="192" y="53"/>
                  <a:pt x="192" y="60"/>
                </a:cubicBezTo>
                <a:cubicBezTo>
                  <a:pt x="192" y="72"/>
                  <a:pt x="192" y="72"/>
                  <a:pt x="192" y="72"/>
                </a:cubicBezTo>
                <a:cubicBezTo>
                  <a:pt x="180" y="72"/>
                  <a:pt x="180" y="72"/>
                  <a:pt x="180" y="72"/>
                </a:cubicBezTo>
                <a:cubicBezTo>
                  <a:pt x="173" y="72"/>
                  <a:pt x="168" y="77"/>
                  <a:pt x="168" y="84"/>
                </a:cubicBezTo>
                <a:cubicBezTo>
                  <a:pt x="168" y="91"/>
                  <a:pt x="173" y="96"/>
                  <a:pt x="180" y="96"/>
                </a:cubicBezTo>
                <a:cubicBezTo>
                  <a:pt x="192" y="96"/>
                  <a:pt x="192" y="96"/>
                  <a:pt x="192" y="96"/>
                </a:cubicBezTo>
                <a:cubicBezTo>
                  <a:pt x="192" y="108"/>
                  <a:pt x="192" y="108"/>
                  <a:pt x="192" y="108"/>
                </a:cubicBezTo>
                <a:cubicBezTo>
                  <a:pt x="192" y="115"/>
                  <a:pt x="197" y="120"/>
                  <a:pt x="204" y="120"/>
                </a:cubicBezTo>
                <a:cubicBezTo>
                  <a:pt x="211" y="120"/>
                  <a:pt x="216" y="115"/>
                  <a:pt x="216" y="108"/>
                </a:cubicBezTo>
                <a:cubicBezTo>
                  <a:pt x="216" y="96"/>
                  <a:pt x="216" y="96"/>
                  <a:pt x="216" y="96"/>
                </a:cubicBezTo>
                <a:cubicBezTo>
                  <a:pt x="228" y="96"/>
                  <a:pt x="228" y="96"/>
                  <a:pt x="228" y="96"/>
                </a:cubicBezTo>
                <a:cubicBezTo>
                  <a:pt x="235" y="96"/>
                  <a:pt x="240" y="91"/>
                  <a:pt x="240" y="84"/>
                </a:cubicBezTo>
                <a:cubicBezTo>
                  <a:pt x="240" y="77"/>
                  <a:pt x="235" y="72"/>
                  <a:pt x="228" y="72"/>
                </a:cubicBezTo>
                <a:moveTo>
                  <a:pt x="155" y="43"/>
                </a:moveTo>
                <a:cubicBezTo>
                  <a:pt x="142" y="18"/>
                  <a:pt x="142" y="18"/>
                  <a:pt x="142" y="18"/>
                </a:cubicBezTo>
                <a:cubicBezTo>
                  <a:pt x="142" y="18"/>
                  <a:pt x="142" y="18"/>
                  <a:pt x="142" y="18"/>
                </a:cubicBezTo>
                <a:cubicBezTo>
                  <a:pt x="141" y="16"/>
                  <a:pt x="140" y="14"/>
                  <a:pt x="140" y="12"/>
                </a:cubicBezTo>
                <a:cubicBezTo>
                  <a:pt x="140" y="5"/>
                  <a:pt x="145" y="0"/>
                  <a:pt x="152" y="0"/>
                </a:cubicBezTo>
                <a:cubicBezTo>
                  <a:pt x="157" y="0"/>
                  <a:pt x="161" y="3"/>
                  <a:pt x="163" y="7"/>
                </a:cubicBezTo>
                <a:cubicBezTo>
                  <a:pt x="163" y="7"/>
                  <a:pt x="163" y="7"/>
                  <a:pt x="163" y="7"/>
                </a:cubicBezTo>
                <a:cubicBezTo>
                  <a:pt x="174" y="28"/>
                  <a:pt x="174" y="28"/>
                  <a:pt x="174" y="28"/>
                </a:cubicBezTo>
                <a:cubicBezTo>
                  <a:pt x="167" y="31"/>
                  <a:pt x="160" y="37"/>
                  <a:pt x="155" y="43"/>
                </a:cubicBezTo>
                <a:moveTo>
                  <a:pt x="114" y="18"/>
                </a:moveTo>
                <a:cubicBezTo>
                  <a:pt x="88" y="68"/>
                  <a:pt x="88" y="68"/>
                  <a:pt x="88" y="68"/>
                </a:cubicBezTo>
                <a:cubicBezTo>
                  <a:pt x="61" y="68"/>
                  <a:pt x="61" y="68"/>
                  <a:pt x="61" y="68"/>
                </a:cubicBezTo>
                <a:cubicBezTo>
                  <a:pt x="93" y="7"/>
                  <a:pt x="93" y="7"/>
                  <a:pt x="93" y="7"/>
                </a:cubicBezTo>
                <a:cubicBezTo>
                  <a:pt x="93" y="7"/>
                  <a:pt x="93" y="7"/>
                  <a:pt x="93" y="7"/>
                </a:cubicBezTo>
                <a:cubicBezTo>
                  <a:pt x="95" y="3"/>
                  <a:pt x="99" y="0"/>
                  <a:pt x="104" y="0"/>
                </a:cubicBezTo>
                <a:cubicBezTo>
                  <a:pt x="111" y="0"/>
                  <a:pt x="116" y="5"/>
                  <a:pt x="116" y="12"/>
                </a:cubicBezTo>
                <a:cubicBezTo>
                  <a:pt x="116" y="14"/>
                  <a:pt x="115" y="16"/>
                  <a:pt x="114" y="18"/>
                </a:cubicBezTo>
                <a:close/>
                <a:moveTo>
                  <a:pt x="98" y="80"/>
                </a:moveTo>
                <a:cubicBezTo>
                  <a:pt x="140" y="80"/>
                  <a:pt x="140" y="80"/>
                  <a:pt x="140" y="80"/>
                </a:cubicBezTo>
                <a:cubicBezTo>
                  <a:pt x="140" y="81"/>
                  <a:pt x="140" y="83"/>
                  <a:pt x="140" y="84"/>
                </a:cubicBezTo>
                <a:cubicBezTo>
                  <a:pt x="140" y="104"/>
                  <a:pt x="149" y="122"/>
                  <a:pt x="164" y="134"/>
                </a:cubicBezTo>
                <a:cubicBezTo>
                  <a:pt x="164" y="180"/>
                  <a:pt x="164" y="180"/>
                  <a:pt x="164" y="180"/>
                </a:cubicBezTo>
                <a:cubicBezTo>
                  <a:pt x="164" y="187"/>
                  <a:pt x="169" y="192"/>
                  <a:pt x="176" y="192"/>
                </a:cubicBezTo>
                <a:cubicBezTo>
                  <a:pt x="183" y="192"/>
                  <a:pt x="188" y="187"/>
                  <a:pt x="188" y="180"/>
                </a:cubicBezTo>
                <a:cubicBezTo>
                  <a:pt x="188" y="146"/>
                  <a:pt x="188" y="146"/>
                  <a:pt x="188" y="146"/>
                </a:cubicBezTo>
                <a:cubicBezTo>
                  <a:pt x="193" y="147"/>
                  <a:pt x="198" y="148"/>
                  <a:pt x="204" y="148"/>
                </a:cubicBezTo>
                <a:cubicBezTo>
                  <a:pt x="211" y="148"/>
                  <a:pt x="217" y="147"/>
                  <a:pt x="223" y="145"/>
                </a:cubicBezTo>
                <a:cubicBezTo>
                  <a:pt x="208" y="207"/>
                  <a:pt x="208" y="207"/>
                  <a:pt x="208" y="207"/>
                </a:cubicBezTo>
                <a:cubicBezTo>
                  <a:pt x="208" y="207"/>
                  <a:pt x="208" y="207"/>
                  <a:pt x="208" y="207"/>
                </a:cubicBezTo>
                <a:cubicBezTo>
                  <a:pt x="206" y="212"/>
                  <a:pt x="202" y="216"/>
                  <a:pt x="196" y="216"/>
                </a:cubicBezTo>
                <a:cubicBezTo>
                  <a:pt x="194" y="216"/>
                  <a:pt x="194" y="216"/>
                  <a:pt x="194" y="216"/>
                </a:cubicBezTo>
                <a:cubicBezTo>
                  <a:pt x="191" y="216"/>
                  <a:pt x="191" y="216"/>
                  <a:pt x="191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54" y="216"/>
                  <a:pt x="50" y="212"/>
                  <a:pt x="48" y="207"/>
                </a:cubicBezTo>
                <a:cubicBezTo>
                  <a:pt x="48" y="207"/>
                  <a:pt x="48" y="207"/>
                  <a:pt x="48" y="207"/>
                </a:cubicBezTo>
                <a:cubicBezTo>
                  <a:pt x="23" y="104"/>
                  <a:pt x="23" y="104"/>
                  <a:pt x="23" y="104"/>
                </a:cubicBezTo>
                <a:cubicBezTo>
                  <a:pt x="12" y="104"/>
                  <a:pt x="12" y="104"/>
                  <a:pt x="12" y="104"/>
                </a:cubicBezTo>
                <a:cubicBezTo>
                  <a:pt x="5" y="104"/>
                  <a:pt x="0" y="99"/>
                  <a:pt x="0" y="92"/>
                </a:cubicBezTo>
                <a:cubicBezTo>
                  <a:pt x="0" y="85"/>
                  <a:pt x="5" y="80"/>
                  <a:pt x="12" y="80"/>
                </a:cubicBezTo>
                <a:cubicBezTo>
                  <a:pt x="58" y="80"/>
                  <a:pt x="58" y="80"/>
                  <a:pt x="58" y="80"/>
                </a:cubicBezTo>
                <a:cubicBezTo>
                  <a:pt x="98" y="80"/>
                  <a:pt x="98" y="80"/>
                  <a:pt x="98" y="80"/>
                </a:cubicBezTo>
                <a:close/>
                <a:moveTo>
                  <a:pt x="116" y="180"/>
                </a:moveTo>
                <a:cubicBezTo>
                  <a:pt x="116" y="187"/>
                  <a:pt x="121" y="192"/>
                  <a:pt x="128" y="192"/>
                </a:cubicBezTo>
                <a:cubicBezTo>
                  <a:pt x="135" y="192"/>
                  <a:pt x="140" y="187"/>
                  <a:pt x="140" y="180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40" y="109"/>
                  <a:pt x="135" y="104"/>
                  <a:pt x="128" y="104"/>
                </a:cubicBezTo>
                <a:cubicBezTo>
                  <a:pt x="121" y="104"/>
                  <a:pt x="116" y="109"/>
                  <a:pt x="116" y="116"/>
                </a:cubicBezTo>
                <a:lnTo>
                  <a:pt x="116" y="180"/>
                </a:lnTo>
                <a:close/>
                <a:moveTo>
                  <a:pt x="92" y="116"/>
                </a:moveTo>
                <a:cubicBezTo>
                  <a:pt x="92" y="109"/>
                  <a:pt x="87" y="104"/>
                  <a:pt x="80" y="104"/>
                </a:cubicBezTo>
                <a:cubicBezTo>
                  <a:pt x="73" y="104"/>
                  <a:pt x="68" y="109"/>
                  <a:pt x="68" y="116"/>
                </a:cubicBezTo>
                <a:cubicBezTo>
                  <a:pt x="68" y="180"/>
                  <a:pt x="68" y="180"/>
                  <a:pt x="68" y="180"/>
                </a:cubicBezTo>
                <a:cubicBezTo>
                  <a:pt x="68" y="187"/>
                  <a:pt x="73" y="192"/>
                  <a:pt x="80" y="192"/>
                </a:cubicBezTo>
                <a:cubicBezTo>
                  <a:pt x="87" y="192"/>
                  <a:pt x="92" y="187"/>
                  <a:pt x="92" y="180"/>
                </a:cubicBezTo>
                <a:lnTo>
                  <a:pt x="92" y="116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02" name="Freeform 69">
            <a:extLst>
              <a:ext uri="{FF2B5EF4-FFF2-40B4-BE49-F238E27FC236}">
                <a16:creationId xmlns:a16="http://schemas.microsoft.com/office/drawing/2014/main" id="{D86BA477-F0A9-B464-87AF-DD7AA91D5160}"/>
              </a:ext>
            </a:extLst>
          </p:cNvPr>
          <p:cNvSpPr>
            <a:spLocks noEditPoints="1"/>
          </p:cNvSpPr>
          <p:nvPr/>
        </p:nvSpPr>
        <p:spPr bwMode="auto">
          <a:xfrm>
            <a:off x="7209690" y="2090862"/>
            <a:ext cx="415921" cy="350835"/>
          </a:xfrm>
          <a:custGeom>
            <a:avLst/>
            <a:gdLst/>
            <a:ahLst/>
            <a:cxnLst>
              <a:cxn ang="0">
                <a:pos x="256" y="91"/>
              </a:cxn>
              <a:cxn ang="0">
                <a:pos x="256" y="92"/>
              </a:cxn>
              <a:cxn ang="0">
                <a:pos x="256" y="92"/>
              </a:cxn>
              <a:cxn ang="0">
                <a:pos x="233" y="104"/>
              </a:cxn>
              <a:cxn ang="0">
                <a:pos x="208" y="207"/>
              </a:cxn>
              <a:cxn ang="0">
                <a:pos x="194" y="216"/>
              </a:cxn>
              <a:cxn ang="0">
                <a:pos x="60" y="216"/>
              </a:cxn>
              <a:cxn ang="0">
                <a:pos x="60" y="216"/>
              </a:cxn>
              <a:cxn ang="0">
                <a:pos x="48" y="207"/>
              </a:cxn>
              <a:cxn ang="0">
                <a:pos x="12" y="104"/>
              </a:cxn>
              <a:cxn ang="0">
                <a:pos x="12" y="80"/>
              </a:cxn>
              <a:cxn ang="0">
                <a:pos x="98" y="80"/>
              </a:cxn>
              <a:cxn ang="0">
                <a:pos x="148" y="80"/>
              </a:cxn>
              <a:cxn ang="0">
                <a:pos x="178" y="80"/>
              </a:cxn>
              <a:cxn ang="0">
                <a:pos x="196" y="80"/>
              </a:cxn>
              <a:cxn ang="0">
                <a:pos x="244" y="80"/>
              </a:cxn>
              <a:cxn ang="0">
                <a:pos x="245" y="80"/>
              </a:cxn>
              <a:cxn ang="0">
                <a:pos x="256" y="90"/>
              </a:cxn>
              <a:cxn ang="0">
                <a:pos x="80" y="104"/>
              </a:cxn>
              <a:cxn ang="0">
                <a:pos x="68" y="180"/>
              </a:cxn>
              <a:cxn ang="0">
                <a:pos x="92" y="180"/>
              </a:cxn>
              <a:cxn ang="0">
                <a:pos x="140" y="116"/>
              </a:cxn>
              <a:cxn ang="0">
                <a:pos x="116" y="116"/>
              </a:cxn>
              <a:cxn ang="0">
                <a:pos x="128" y="192"/>
              </a:cxn>
              <a:cxn ang="0">
                <a:pos x="140" y="116"/>
              </a:cxn>
              <a:cxn ang="0">
                <a:pos x="176" y="104"/>
              </a:cxn>
              <a:cxn ang="0">
                <a:pos x="164" y="180"/>
              </a:cxn>
              <a:cxn ang="0">
                <a:pos x="188" y="180"/>
              </a:cxn>
              <a:cxn ang="0">
                <a:pos x="142" y="18"/>
              </a:cxn>
              <a:cxn ang="0">
                <a:pos x="140" y="12"/>
              </a:cxn>
              <a:cxn ang="0">
                <a:pos x="163" y="7"/>
              </a:cxn>
              <a:cxn ang="0">
                <a:pos x="195" y="68"/>
              </a:cxn>
              <a:cxn ang="0">
                <a:pos x="142" y="18"/>
              </a:cxn>
              <a:cxn ang="0">
                <a:pos x="88" y="68"/>
              </a:cxn>
              <a:cxn ang="0">
                <a:pos x="93" y="7"/>
              </a:cxn>
              <a:cxn ang="0">
                <a:pos x="104" y="0"/>
              </a:cxn>
              <a:cxn ang="0">
                <a:pos x="114" y="18"/>
              </a:cxn>
            </a:cxnLst>
            <a:rect l="0" t="0" r="r" b="b"/>
            <a:pathLst>
              <a:path w="256" h="216">
                <a:moveTo>
                  <a:pt x="256" y="90"/>
                </a:moveTo>
                <a:cubicBezTo>
                  <a:pt x="256" y="91"/>
                  <a:pt x="256" y="91"/>
                  <a:pt x="256" y="91"/>
                </a:cubicBezTo>
                <a:cubicBezTo>
                  <a:pt x="256" y="91"/>
                  <a:pt x="256" y="92"/>
                  <a:pt x="256" y="92"/>
                </a:cubicBezTo>
                <a:cubicBezTo>
                  <a:pt x="256" y="92"/>
                  <a:pt x="256" y="92"/>
                  <a:pt x="256" y="92"/>
                </a:cubicBezTo>
                <a:cubicBezTo>
                  <a:pt x="256" y="92"/>
                  <a:pt x="256" y="92"/>
                  <a:pt x="256" y="92"/>
                </a:cubicBezTo>
                <a:cubicBezTo>
                  <a:pt x="256" y="92"/>
                  <a:pt x="256" y="92"/>
                  <a:pt x="256" y="92"/>
                </a:cubicBezTo>
                <a:cubicBezTo>
                  <a:pt x="256" y="99"/>
                  <a:pt x="251" y="104"/>
                  <a:pt x="244" y="104"/>
                </a:cubicBezTo>
                <a:cubicBezTo>
                  <a:pt x="233" y="104"/>
                  <a:pt x="233" y="104"/>
                  <a:pt x="233" y="104"/>
                </a:cubicBezTo>
                <a:cubicBezTo>
                  <a:pt x="208" y="207"/>
                  <a:pt x="208" y="207"/>
                  <a:pt x="208" y="207"/>
                </a:cubicBezTo>
                <a:cubicBezTo>
                  <a:pt x="208" y="207"/>
                  <a:pt x="208" y="207"/>
                  <a:pt x="208" y="207"/>
                </a:cubicBezTo>
                <a:cubicBezTo>
                  <a:pt x="206" y="212"/>
                  <a:pt x="202" y="216"/>
                  <a:pt x="196" y="216"/>
                </a:cubicBezTo>
                <a:cubicBezTo>
                  <a:pt x="194" y="216"/>
                  <a:pt x="194" y="216"/>
                  <a:pt x="194" y="216"/>
                </a:cubicBezTo>
                <a:cubicBezTo>
                  <a:pt x="191" y="216"/>
                  <a:pt x="191" y="216"/>
                  <a:pt x="191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54" y="216"/>
                  <a:pt x="50" y="212"/>
                  <a:pt x="48" y="207"/>
                </a:cubicBezTo>
                <a:cubicBezTo>
                  <a:pt x="48" y="207"/>
                  <a:pt x="48" y="207"/>
                  <a:pt x="48" y="207"/>
                </a:cubicBezTo>
                <a:cubicBezTo>
                  <a:pt x="23" y="104"/>
                  <a:pt x="23" y="104"/>
                  <a:pt x="23" y="104"/>
                </a:cubicBezTo>
                <a:cubicBezTo>
                  <a:pt x="12" y="104"/>
                  <a:pt x="12" y="104"/>
                  <a:pt x="12" y="104"/>
                </a:cubicBezTo>
                <a:cubicBezTo>
                  <a:pt x="5" y="104"/>
                  <a:pt x="0" y="99"/>
                  <a:pt x="0" y="92"/>
                </a:cubicBezTo>
                <a:cubicBezTo>
                  <a:pt x="0" y="85"/>
                  <a:pt x="5" y="80"/>
                  <a:pt x="12" y="80"/>
                </a:cubicBezTo>
                <a:cubicBezTo>
                  <a:pt x="58" y="80"/>
                  <a:pt x="58" y="80"/>
                  <a:pt x="58" y="80"/>
                </a:cubicBezTo>
                <a:cubicBezTo>
                  <a:pt x="98" y="80"/>
                  <a:pt x="98" y="80"/>
                  <a:pt x="98" y="80"/>
                </a:cubicBezTo>
                <a:cubicBezTo>
                  <a:pt x="98" y="80"/>
                  <a:pt x="98" y="80"/>
                  <a:pt x="98" y="80"/>
                </a:cubicBezTo>
                <a:cubicBezTo>
                  <a:pt x="148" y="80"/>
                  <a:pt x="148" y="80"/>
                  <a:pt x="148" y="80"/>
                </a:cubicBezTo>
                <a:cubicBezTo>
                  <a:pt x="148" y="80"/>
                  <a:pt x="148" y="80"/>
                  <a:pt x="148" y="80"/>
                </a:cubicBezTo>
                <a:cubicBezTo>
                  <a:pt x="178" y="80"/>
                  <a:pt x="178" y="80"/>
                  <a:pt x="178" y="80"/>
                </a:cubicBezTo>
                <a:cubicBezTo>
                  <a:pt x="179" y="80"/>
                  <a:pt x="179" y="80"/>
                  <a:pt x="179" y="80"/>
                </a:cubicBezTo>
                <a:cubicBezTo>
                  <a:pt x="196" y="80"/>
                  <a:pt x="196" y="80"/>
                  <a:pt x="196" y="80"/>
                </a:cubicBezTo>
                <a:cubicBezTo>
                  <a:pt x="198" y="80"/>
                  <a:pt x="198" y="80"/>
                  <a:pt x="198" y="80"/>
                </a:cubicBezTo>
                <a:cubicBezTo>
                  <a:pt x="244" y="80"/>
                  <a:pt x="244" y="80"/>
                  <a:pt x="244" y="80"/>
                </a:cubicBezTo>
                <a:cubicBezTo>
                  <a:pt x="244" y="80"/>
                  <a:pt x="244" y="80"/>
                  <a:pt x="244" y="80"/>
                </a:cubicBezTo>
                <a:cubicBezTo>
                  <a:pt x="245" y="80"/>
                  <a:pt x="245" y="80"/>
                  <a:pt x="245" y="80"/>
                </a:cubicBezTo>
                <a:cubicBezTo>
                  <a:pt x="251" y="80"/>
                  <a:pt x="255" y="85"/>
                  <a:pt x="256" y="90"/>
                </a:cubicBezTo>
                <a:cubicBezTo>
                  <a:pt x="256" y="90"/>
                  <a:pt x="256" y="90"/>
                  <a:pt x="256" y="90"/>
                </a:cubicBezTo>
                <a:moveTo>
                  <a:pt x="92" y="116"/>
                </a:moveTo>
                <a:cubicBezTo>
                  <a:pt x="92" y="109"/>
                  <a:pt x="87" y="104"/>
                  <a:pt x="80" y="104"/>
                </a:cubicBezTo>
                <a:cubicBezTo>
                  <a:pt x="73" y="104"/>
                  <a:pt x="68" y="109"/>
                  <a:pt x="68" y="116"/>
                </a:cubicBezTo>
                <a:cubicBezTo>
                  <a:pt x="68" y="180"/>
                  <a:pt x="68" y="180"/>
                  <a:pt x="68" y="180"/>
                </a:cubicBezTo>
                <a:cubicBezTo>
                  <a:pt x="68" y="187"/>
                  <a:pt x="73" y="192"/>
                  <a:pt x="80" y="192"/>
                </a:cubicBezTo>
                <a:cubicBezTo>
                  <a:pt x="87" y="192"/>
                  <a:pt x="92" y="187"/>
                  <a:pt x="92" y="180"/>
                </a:cubicBezTo>
                <a:lnTo>
                  <a:pt x="92" y="116"/>
                </a:lnTo>
                <a:close/>
                <a:moveTo>
                  <a:pt x="140" y="116"/>
                </a:moveTo>
                <a:cubicBezTo>
                  <a:pt x="140" y="109"/>
                  <a:pt x="135" y="104"/>
                  <a:pt x="128" y="104"/>
                </a:cubicBezTo>
                <a:cubicBezTo>
                  <a:pt x="121" y="104"/>
                  <a:pt x="116" y="109"/>
                  <a:pt x="116" y="116"/>
                </a:cubicBezTo>
                <a:cubicBezTo>
                  <a:pt x="116" y="180"/>
                  <a:pt x="116" y="180"/>
                  <a:pt x="116" y="180"/>
                </a:cubicBezTo>
                <a:cubicBezTo>
                  <a:pt x="116" y="187"/>
                  <a:pt x="121" y="192"/>
                  <a:pt x="128" y="192"/>
                </a:cubicBezTo>
                <a:cubicBezTo>
                  <a:pt x="135" y="192"/>
                  <a:pt x="140" y="187"/>
                  <a:pt x="140" y="180"/>
                </a:cubicBezTo>
                <a:lnTo>
                  <a:pt x="140" y="116"/>
                </a:lnTo>
                <a:close/>
                <a:moveTo>
                  <a:pt x="188" y="116"/>
                </a:moveTo>
                <a:cubicBezTo>
                  <a:pt x="188" y="109"/>
                  <a:pt x="183" y="104"/>
                  <a:pt x="176" y="104"/>
                </a:cubicBezTo>
                <a:cubicBezTo>
                  <a:pt x="169" y="104"/>
                  <a:pt x="164" y="109"/>
                  <a:pt x="164" y="116"/>
                </a:cubicBezTo>
                <a:cubicBezTo>
                  <a:pt x="164" y="180"/>
                  <a:pt x="164" y="180"/>
                  <a:pt x="164" y="180"/>
                </a:cubicBezTo>
                <a:cubicBezTo>
                  <a:pt x="164" y="187"/>
                  <a:pt x="169" y="192"/>
                  <a:pt x="176" y="192"/>
                </a:cubicBezTo>
                <a:cubicBezTo>
                  <a:pt x="183" y="192"/>
                  <a:pt x="188" y="187"/>
                  <a:pt x="188" y="180"/>
                </a:cubicBezTo>
                <a:lnTo>
                  <a:pt x="188" y="116"/>
                </a:lnTo>
                <a:close/>
                <a:moveTo>
                  <a:pt x="142" y="18"/>
                </a:moveTo>
                <a:cubicBezTo>
                  <a:pt x="142" y="18"/>
                  <a:pt x="142" y="18"/>
                  <a:pt x="142" y="18"/>
                </a:cubicBezTo>
                <a:cubicBezTo>
                  <a:pt x="141" y="16"/>
                  <a:pt x="140" y="14"/>
                  <a:pt x="140" y="12"/>
                </a:cubicBezTo>
                <a:cubicBezTo>
                  <a:pt x="140" y="5"/>
                  <a:pt x="145" y="0"/>
                  <a:pt x="152" y="0"/>
                </a:cubicBezTo>
                <a:cubicBezTo>
                  <a:pt x="157" y="0"/>
                  <a:pt x="161" y="3"/>
                  <a:pt x="163" y="7"/>
                </a:cubicBezTo>
                <a:cubicBezTo>
                  <a:pt x="163" y="7"/>
                  <a:pt x="163" y="7"/>
                  <a:pt x="163" y="7"/>
                </a:cubicBezTo>
                <a:cubicBezTo>
                  <a:pt x="195" y="68"/>
                  <a:pt x="195" y="68"/>
                  <a:pt x="195" y="68"/>
                </a:cubicBezTo>
                <a:cubicBezTo>
                  <a:pt x="168" y="68"/>
                  <a:pt x="168" y="68"/>
                  <a:pt x="168" y="68"/>
                </a:cubicBezTo>
                <a:lnTo>
                  <a:pt x="142" y="18"/>
                </a:lnTo>
                <a:close/>
                <a:moveTo>
                  <a:pt x="114" y="18"/>
                </a:moveTo>
                <a:cubicBezTo>
                  <a:pt x="88" y="68"/>
                  <a:pt x="88" y="68"/>
                  <a:pt x="88" y="68"/>
                </a:cubicBezTo>
                <a:cubicBezTo>
                  <a:pt x="61" y="68"/>
                  <a:pt x="61" y="68"/>
                  <a:pt x="61" y="68"/>
                </a:cubicBezTo>
                <a:cubicBezTo>
                  <a:pt x="93" y="7"/>
                  <a:pt x="93" y="7"/>
                  <a:pt x="93" y="7"/>
                </a:cubicBezTo>
                <a:cubicBezTo>
                  <a:pt x="93" y="7"/>
                  <a:pt x="93" y="7"/>
                  <a:pt x="93" y="7"/>
                </a:cubicBezTo>
                <a:cubicBezTo>
                  <a:pt x="95" y="3"/>
                  <a:pt x="99" y="0"/>
                  <a:pt x="104" y="0"/>
                </a:cubicBezTo>
                <a:cubicBezTo>
                  <a:pt x="111" y="0"/>
                  <a:pt x="116" y="5"/>
                  <a:pt x="116" y="12"/>
                </a:cubicBezTo>
                <a:cubicBezTo>
                  <a:pt x="116" y="14"/>
                  <a:pt x="115" y="16"/>
                  <a:pt x="114" y="18"/>
                </a:cubicBez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03" name="Freeform 70">
            <a:extLst>
              <a:ext uri="{FF2B5EF4-FFF2-40B4-BE49-F238E27FC236}">
                <a16:creationId xmlns:a16="http://schemas.microsoft.com/office/drawing/2014/main" id="{584CB3C6-47E2-8627-57F7-9A575BD14570}"/>
              </a:ext>
            </a:extLst>
          </p:cNvPr>
          <p:cNvSpPr>
            <a:spLocks noEditPoints="1"/>
          </p:cNvSpPr>
          <p:nvPr/>
        </p:nvSpPr>
        <p:spPr bwMode="auto">
          <a:xfrm>
            <a:off x="6520721" y="2057526"/>
            <a:ext cx="338135" cy="415921"/>
          </a:xfrm>
          <a:custGeom>
            <a:avLst/>
            <a:gdLst/>
            <a:ahLst/>
            <a:cxnLst>
              <a:cxn ang="0">
                <a:pos x="196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232"/>
              </a:cxn>
              <a:cxn ang="0">
                <a:pos x="208" y="232"/>
              </a:cxn>
              <a:cxn ang="0">
                <a:pos x="208" y="244"/>
              </a:cxn>
              <a:cxn ang="0">
                <a:pos x="196" y="256"/>
              </a:cxn>
              <a:cxn ang="0">
                <a:pos x="0" y="72"/>
              </a:cxn>
              <a:cxn ang="0">
                <a:pos x="12" y="60"/>
              </a:cxn>
              <a:cxn ang="0">
                <a:pos x="44" y="60"/>
              </a:cxn>
              <a:cxn ang="0">
                <a:pos x="104" y="0"/>
              </a:cxn>
              <a:cxn ang="0">
                <a:pos x="164" y="60"/>
              </a:cxn>
              <a:cxn ang="0">
                <a:pos x="196" y="60"/>
              </a:cxn>
              <a:cxn ang="0">
                <a:pos x="208" y="72"/>
              </a:cxn>
              <a:cxn ang="0">
                <a:pos x="208" y="220"/>
              </a:cxn>
              <a:cxn ang="0">
                <a:pos x="0" y="220"/>
              </a:cxn>
              <a:cxn ang="0">
                <a:pos x="0" y="72"/>
              </a:cxn>
              <a:cxn ang="0">
                <a:pos x="140" y="60"/>
              </a:cxn>
              <a:cxn ang="0">
                <a:pos x="104" y="24"/>
              </a:cxn>
              <a:cxn ang="0">
                <a:pos x="68" y="60"/>
              </a:cxn>
              <a:cxn ang="0">
                <a:pos x="140" y="60"/>
              </a:cxn>
            </a:cxnLst>
            <a:rect l="0" t="0" r="r" b="b"/>
            <a:pathLst>
              <a:path w="208" h="256">
                <a:moveTo>
                  <a:pt x="196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232"/>
                  <a:pt x="0" y="232"/>
                  <a:pt x="0" y="232"/>
                </a:cubicBezTo>
                <a:cubicBezTo>
                  <a:pt x="208" y="232"/>
                  <a:pt x="208" y="232"/>
                  <a:pt x="208" y="232"/>
                </a:cubicBezTo>
                <a:cubicBezTo>
                  <a:pt x="208" y="244"/>
                  <a:pt x="208" y="244"/>
                  <a:pt x="208" y="244"/>
                </a:cubicBezTo>
                <a:cubicBezTo>
                  <a:pt x="208" y="251"/>
                  <a:pt x="203" y="256"/>
                  <a:pt x="196" y="256"/>
                </a:cubicBezTo>
                <a:moveTo>
                  <a:pt x="0" y="72"/>
                </a:moveTo>
                <a:cubicBezTo>
                  <a:pt x="0" y="65"/>
                  <a:pt x="5" y="60"/>
                  <a:pt x="12" y="60"/>
                </a:cubicBezTo>
                <a:cubicBezTo>
                  <a:pt x="44" y="60"/>
                  <a:pt x="44" y="60"/>
                  <a:pt x="44" y="60"/>
                </a:cubicBezTo>
                <a:cubicBezTo>
                  <a:pt x="44" y="27"/>
                  <a:pt x="71" y="0"/>
                  <a:pt x="104" y="0"/>
                </a:cubicBezTo>
                <a:cubicBezTo>
                  <a:pt x="137" y="0"/>
                  <a:pt x="164" y="27"/>
                  <a:pt x="164" y="60"/>
                </a:cubicBezTo>
                <a:cubicBezTo>
                  <a:pt x="196" y="60"/>
                  <a:pt x="196" y="60"/>
                  <a:pt x="196" y="60"/>
                </a:cubicBezTo>
                <a:cubicBezTo>
                  <a:pt x="203" y="60"/>
                  <a:pt x="208" y="65"/>
                  <a:pt x="208" y="72"/>
                </a:cubicBezTo>
                <a:cubicBezTo>
                  <a:pt x="208" y="220"/>
                  <a:pt x="208" y="220"/>
                  <a:pt x="208" y="220"/>
                </a:cubicBezTo>
                <a:cubicBezTo>
                  <a:pt x="0" y="220"/>
                  <a:pt x="0" y="220"/>
                  <a:pt x="0" y="220"/>
                </a:cubicBezTo>
                <a:lnTo>
                  <a:pt x="0" y="72"/>
                </a:lnTo>
                <a:close/>
                <a:moveTo>
                  <a:pt x="140" y="60"/>
                </a:moveTo>
                <a:cubicBezTo>
                  <a:pt x="140" y="40"/>
                  <a:pt x="124" y="24"/>
                  <a:pt x="104" y="24"/>
                </a:cubicBezTo>
                <a:cubicBezTo>
                  <a:pt x="84" y="24"/>
                  <a:pt x="68" y="40"/>
                  <a:pt x="68" y="60"/>
                </a:cubicBezTo>
                <a:lnTo>
                  <a:pt x="140" y="60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04" name="Freeform 71">
            <a:extLst>
              <a:ext uri="{FF2B5EF4-FFF2-40B4-BE49-F238E27FC236}">
                <a16:creationId xmlns:a16="http://schemas.microsoft.com/office/drawing/2014/main" id="{35BD2C80-1DE4-108D-20F5-879E1B7667FF}"/>
              </a:ext>
            </a:extLst>
          </p:cNvPr>
          <p:cNvSpPr>
            <a:spLocks noEditPoints="1"/>
          </p:cNvSpPr>
          <p:nvPr/>
        </p:nvSpPr>
        <p:spPr bwMode="auto">
          <a:xfrm>
            <a:off x="5752379" y="2076575"/>
            <a:ext cx="417509" cy="377822"/>
          </a:xfrm>
          <a:custGeom>
            <a:avLst/>
            <a:gdLst/>
            <a:ahLst/>
            <a:cxnLst>
              <a:cxn ang="0">
                <a:pos x="256" y="96"/>
              </a:cxn>
              <a:cxn ang="0">
                <a:pos x="224" y="128"/>
              </a:cxn>
              <a:cxn ang="0">
                <a:pos x="192" y="96"/>
              </a:cxn>
              <a:cxn ang="0">
                <a:pos x="160" y="128"/>
              </a:cxn>
              <a:cxn ang="0">
                <a:pos x="128" y="96"/>
              </a:cxn>
              <a:cxn ang="0">
                <a:pos x="96" y="128"/>
              </a:cxn>
              <a:cxn ang="0">
                <a:pos x="64" y="96"/>
              </a:cxn>
              <a:cxn ang="0">
                <a:pos x="32" y="128"/>
              </a:cxn>
              <a:cxn ang="0">
                <a:pos x="0" y="96"/>
              </a:cxn>
              <a:cxn ang="0">
                <a:pos x="23" y="36"/>
              </a:cxn>
              <a:cxn ang="0">
                <a:pos x="234" y="36"/>
              </a:cxn>
              <a:cxn ang="0">
                <a:pos x="256" y="96"/>
              </a:cxn>
              <a:cxn ang="0">
                <a:pos x="216" y="24"/>
              </a:cxn>
              <a:cxn ang="0">
                <a:pos x="40" y="24"/>
              </a:cxn>
              <a:cxn ang="0">
                <a:pos x="28" y="12"/>
              </a:cxn>
              <a:cxn ang="0">
                <a:pos x="40" y="0"/>
              </a:cxn>
              <a:cxn ang="0">
                <a:pos x="216" y="0"/>
              </a:cxn>
              <a:cxn ang="0">
                <a:pos x="228" y="12"/>
              </a:cxn>
              <a:cxn ang="0">
                <a:pos x="216" y="24"/>
              </a:cxn>
              <a:cxn ang="0">
                <a:pos x="36" y="140"/>
              </a:cxn>
              <a:cxn ang="0">
                <a:pos x="36" y="140"/>
              </a:cxn>
              <a:cxn ang="0">
                <a:pos x="39" y="139"/>
              </a:cxn>
              <a:cxn ang="0">
                <a:pos x="40" y="139"/>
              </a:cxn>
              <a:cxn ang="0">
                <a:pos x="42" y="139"/>
              </a:cxn>
              <a:cxn ang="0">
                <a:pos x="48" y="137"/>
              </a:cxn>
              <a:cxn ang="0">
                <a:pos x="48" y="137"/>
              </a:cxn>
              <a:cxn ang="0">
                <a:pos x="48" y="196"/>
              </a:cxn>
              <a:cxn ang="0">
                <a:pos x="208" y="196"/>
              </a:cxn>
              <a:cxn ang="0">
                <a:pos x="208" y="137"/>
              </a:cxn>
              <a:cxn ang="0">
                <a:pos x="208" y="137"/>
              </a:cxn>
              <a:cxn ang="0">
                <a:pos x="214" y="139"/>
              </a:cxn>
              <a:cxn ang="0">
                <a:pos x="216" y="139"/>
              </a:cxn>
              <a:cxn ang="0">
                <a:pos x="217" y="139"/>
              </a:cxn>
              <a:cxn ang="0">
                <a:pos x="220" y="140"/>
              </a:cxn>
              <a:cxn ang="0">
                <a:pos x="220" y="140"/>
              </a:cxn>
              <a:cxn ang="0">
                <a:pos x="224" y="140"/>
              </a:cxn>
              <a:cxn ang="0">
                <a:pos x="232" y="139"/>
              </a:cxn>
              <a:cxn ang="0">
                <a:pos x="232" y="220"/>
              </a:cxn>
              <a:cxn ang="0">
                <a:pos x="220" y="232"/>
              </a:cxn>
              <a:cxn ang="0">
                <a:pos x="36" y="232"/>
              </a:cxn>
              <a:cxn ang="0">
                <a:pos x="24" y="220"/>
              </a:cxn>
              <a:cxn ang="0">
                <a:pos x="24" y="139"/>
              </a:cxn>
              <a:cxn ang="0">
                <a:pos x="32" y="140"/>
              </a:cxn>
              <a:cxn ang="0">
                <a:pos x="36" y="140"/>
              </a:cxn>
            </a:cxnLst>
            <a:rect l="0" t="0" r="r" b="b"/>
            <a:pathLst>
              <a:path w="256" h="232">
                <a:moveTo>
                  <a:pt x="256" y="96"/>
                </a:moveTo>
                <a:cubicBezTo>
                  <a:pt x="256" y="114"/>
                  <a:pt x="242" y="128"/>
                  <a:pt x="224" y="128"/>
                </a:cubicBezTo>
                <a:cubicBezTo>
                  <a:pt x="206" y="128"/>
                  <a:pt x="192" y="114"/>
                  <a:pt x="192" y="96"/>
                </a:cubicBezTo>
                <a:cubicBezTo>
                  <a:pt x="192" y="114"/>
                  <a:pt x="178" y="128"/>
                  <a:pt x="160" y="128"/>
                </a:cubicBezTo>
                <a:cubicBezTo>
                  <a:pt x="142" y="128"/>
                  <a:pt x="128" y="114"/>
                  <a:pt x="128" y="96"/>
                </a:cubicBezTo>
                <a:cubicBezTo>
                  <a:pt x="128" y="114"/>
                  <a:pt x="114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114"/>
                  <a:pt x="50" y="128"/>
                  <a:pt x="32" y="128"/>
                </a:cubicBezTo>
                <a:cubicBezTo>
                  <a:pt x="14" y="128"/>
                  <a:pt x="0" y="114"/>
                  <a:pt x="0" y="96"/>
                </a:cubicBezTo>
                <a:cubicBezTo>
                  <a:pt x="23" y="36"/>
                  <a:pt x="23" y="36"/>
                  <a:pt x="23" y="36"/>
                </a:cubicBezTo>
                <a:cubicBezTo>
                  <a:pt x="234" y="36"/>
                  <a:pt x="234" y="36"/>
                  <a:pt x="234" y="36"/>
                </a:cubicBezTo>
                <a:lnTo>
                  <a:pt x="256" y="96"/>
                </a:lnTo>
                <a:close/>
                <a:moveTo>
                  <a:pt x="216" y="24"/>
                </a:moveTo>
                <a:cubicBezTo>
                  <a:pt x="40" y="24"/>
                  <a:pt x="40" y="24"/>
                  <a:pt x="40" y="24"/>
                </a:cubicBezTo>
                <a:cubicBezTo>
                  <a:pt x="33" y="24"/>
                  <a:pt x="28" y="19"/>
                  <a:pt x="28" y="12"/>
                </a:cubicBezTo>
                <a:cubicBezTo>
                  <a:pt x="28" y="5"/>
                  <a:pt x="33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23" y="0"/>
                  <a:pt x="228" y="5"/>
                  <a:pt x="228" y="12"/>
                </a:cubicBezTo>
                <a:cubicBezTo>
                  <a:pt x="228" y="19"/>
                  <a:pt x="223" y="24"/>
                  <a:pt x="216" y="24"/>
                </a:cubicBezTo>
                <a:moveTo>
                  <a:pt x="36" y="140"/>
                </a:moveTo>
                <a:cubicBezTo>
                  <a:pt x="36" y="140"/>
                  <a:pt x="36" y="140"/>
                  <a:pt x="36" y="140"/>
                </a:cubicBezTo>
                <a:cubicBezTo>
                  <a:pt x="37" y="140"/>
                  <a:pt x="38" y="140"/>
                  <a:pt x="39" y="139"/>
                </a:cubicBezTo>
                <a:cubicBezTo>
                  <a:pt x="40" y="139"/>
                  <a:pt x="40" y="139"/>
                  <a:pt x="40" y="139"/>
                </a:cubicBezTo>
                <a:cubicBezTo>
                  <a:pt x="41" y="139"/>
                  <a:pt x="41" y="139"/>
                  <a:pt x="42" y="139"/>
                </a:cubicBezTo>
                <a:cubicBezTo>
                  <a:pt x="44" y="138"/>
                  <a:pt x="46" y="138"/>
                  <a:pt x="48" y="137"/>
                </a:cubicBezTo>
                <a:cubicBezTo>
                  <a:pt x="48" y="137"/>
                  <a:pt x="48" y="137"/>
                  <a:pt x="48" y="137"/>
                </a:cubicBezTo>
                <a:cubicBezTo>
                  <a:pt x="48" y="196"/>
                  <a:pt x="48" y="196"/>
                  <a:pt x="48" y="196"/>
                </a:cubicBezTo>
                <a:cubicBezTo>
                  <a:pt x="208" y="196"/>
                  <a:pt x="208" y="196"/>
                  <a:pt x="208" y="196"/>
                </a:cubicBezTo>
                <a:cubicBezTo>
                  <a:pt x="208" y="137"/>
                  <a:pt x="208" y="137"/>
                  <a:pt x="208" y="137"/>
                </a:cubicBezTo>
                <a:cubicBezTo>
                  <a:pt x="208" y="137"/>
                  <a:pt x="208" y="137"/>
                  <a:pt x="208" y="137"/>
                </a:cubicBezTo>
                <a:cubicBezTo>
                  <a:pt x="210" y="138"/>
                  <a:pt x="212" y="138"/>
                  <a:pt x="214" y="139"/>
                </a:cubicBezTo>
                <a:cubicBezTo>
                  <a:pt x="215" y="139"/>
                  <a:pt x="215" y="139"/>
                  <a:pt x="216" y="139"/>
                </a:cubicBezTo>
                <a:cubicBezTo>
                  <a:pt x="216" y="139"/>
                  <a:pt x="216" y="139"/>
                  <a:pt x="217" y="139"/>
                </a:cubicBezTo>
                <a:cubicBezTo>
                  <a:pt x="218" y="140"/>
                  <a:pt x="219" y="140"/>
                  <a:pt x="220" y="140"/>
                </a:cubicBezTo>
                <a:cubicBezTo>
                  <a:pt x="220" y="140"/>
                  <a:pt x="220" y="140"/>
                  <a:pt x="220" y="140"/>
                </a:cubicBezTo>
                <a:cubicBezTo>
                  <a:pt x="221" y="140"/>
                  <a:pt x="223" y="140"/>
                  <a:pt x="224" y="140"/>
                </a:cubicBezTo>
                <a:cubicBezTo>
                  <a:pt x="227" y="140"/>
                  <a:pt x="229" y="140"/>
                  <a:pt x="232" y="139"/>
                </a:cubicBezTo>
                <a:cubicBezTo>
                  <a:pt x="232" y="220"/>
                  <a:pt x="232" y="220"/>
                  <a:pt x="232" y="220"/>
                </a:cubicBezTo>
                <a:cubicBezTo>
                  <a:pt x="232" y="227"/>
                  <a:pt x="227" y="232"/>
                  <a:pt x="220" y="232"/>
                </a:cubicBezTo>
                <a:cubicBezTo>
                  <a:pt x="36" y="232"/>
                  <a:pt x="36" y="232"/>
                  <a:pt x="36" y="232"/>
                </a:cubicBezTo>
                <a:cubicBezTo>
                  <a:pt x="29" y="232"/>
                  <a:pt x="24" y="227"/>
                  <a:pt x="24" y="220"/>
                </a:cubicBezTo>
                <a:cubicBezTo>
                  <a:pt x="24" y="139"/>
                  <a:pt x="24" y="139"/>
                  <a:pt x="24" y="139"/>
                </a:cubicBezTo>
                <a:cubicBezTo>
                  <a:pt x="27" y="140"/>
                  <a:pt x="29" y="140"/>
                  <a:pt x="32" y="140"/>
                </a:cubicBezTo>
                <a:cubicBezTo>
                  <a:pt x="33" y="140"/>
                  <a:pt x="35" y="140"/>
                  <a:pt x="36" y="140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05" name="Freeform 72">
            <a:extLst>
              <a:ext uri="{FF2B5EF4-FFF2-40B4-BE49-F238E27FC236}">
                <a16:creationId xmlns:a16="http://schemas.microsoft.com/office/drawing/2014/main" id="{E9378A51-3B80-7ED4-067C-8C79C5D3EA43}"/>
              </a:ext>
            </a:extLst>
          </p:cNvPr>
          <p:cNvSpPr>
            <a:spLocks noEditPoints="1"/>
          </p:cNvSpPr>
          <p:nvPr/>
        </p:nvSpPr>
        <p:spPr bwMode="auto">
          <a:xfrm>
            <a:off x="5025312" y="2063876"/>
            <a:ext cx="415921" cy="371471"/>
          </a:xfrm>
          <a:custGeom>
            <a:avLst/>
            <a:gdLst/>
            <a:ahLst/>
            <a:cxnLst>
              <a:cxn ang="0">
                <a:pos x="204" y="104"/>
              </a:cxn>
              <a:cxn ang="0">
                <a:pos x="152" y="52"/>
              </a:cxn>
              <a:cxn ang="0">
                <a:pos x="204" y="0"/>
              </a:cxn>
              <a:cxn ang="0">
                <a:pos x="256" y="52"/>
              </a:cxn>
              <a:cxn ang="0">
                <a:pos x="204" y="104"/>
              </a:cxn>
              <a:cxn ang="0">
                <a:pos x="232" y="36"/>
              </a:cxn>
              <a:cxn ang="0">
                <a:pos x="232" y="36"/>
              </a:cxn>
              <a:cxn ang="0">
                <a:pos x="220" y="24"/>
              </a:cxn>
              <a:cxn ang="0">
                <a:pos x="212" y="28"/>
              </a:cxn>
              <a:cxn ang="0">
                <a:pos x="204" y="35"/>
              </a:cxn>
              <a:cxn ang="0">
                <a:pos x="196" y="28"/>
              </a:cxn>
              <a:cxn ang="0">
                <a:pos x="188" y="24"/>
              </a:cxn>
              <a:cxn ang="0">
                <a:pos x="176" y="36"/>
              </a:cxn>
              <a:cxn ang="0">
                <a:pos x="180" y="44"/>
              </a:cxn>
              <a:cxn ang="0">
                <a:pos x="187" y="52"/>
              </a:cxn>
              <a:cxn ang="0">
                <a:pos x="180" y="60"/>
              </a:cxn>
              <a:cxn ang="0">
                <a:pos x="176" y="68"/>
              </a:cxn>
              <a:cxn ang="0">
                <a:pos x="188" y="80"/>
              </a:cxn>
              <a:cxn ang="0">
                <a:pos x="196" y="76"/>
              </a:cxn>
              <a:cxn ang="0">
                <a:pos x="204" y="69"/>
              </a:cxn>
              <a:cxn ang="0">
                <a:pos x="212" y="76"/>
              </a:cxn>
              <a:cxn ang="0">
                <a:pos x="220" y="80"/>
              </a:cxn>
              <a:cxn ang="0">
                <a:pos x="232" y="68"/>
              </a:cxn>
              <a:cxn ang="0">
                <a:pos x="228" y="60"/>
              </a:cxn>
              <a:cxn ang="0">
                <a:pos x="221" y="52"/>
              </a:cxn>
              <a:cxn ang="0">
                <a:pos x="228" y="44"/>
              </a:cxn>
              <a:cxn ang="0">
                <a:pos x="232" y="36"/>
              </a:cxn>
              <a:cxn ang="0">
                <a:pos x="232" y="36"/>
              </a:cxn>
              <a:cxn ang="0">
                <a:pos x="232" y="72"/>
              </a:cxn>
              <a:cxn ang="0">
                <a:pos x="232" y="72"/>
              </a:cxn>
              <a:cxn ang="0">
                <a:pos x="97" y="139"/>
              </a:cxn>
              <a:cxn ang="0">
                <a:pos x="200" y="133"/>
              </a:cxn>
              <a:cxn ang="0">
                <a:pos x="208" y="116"/>
              </a:cxn>
              <a:cxn ang="0">
                <a:pos x="238" y="106"/>
              </a:cxn>
              <a:cxn ang="0">
                <a:pos x="219" y="149"/>
              </a:cxn>
              <a:cxn ang="0">
                <a:pos x="219" y="149"/>
              </a:cxn>
              <a:cxn ang="0">
                <a:pos x="209" y="156"/>
              </a:cxn>
              <a:cxn ang="0">
                <a:pos x="105" y="163"/>
              </a:cxn>
              <a:cxn ang="0">
                <a:pos x="111" y="180"/>
              </a:cxn>
              <a:cxn ang="0">
                <a:pos x="224" y="180"/>
              </a:cxn>
              <a:cxn ang="0">
                <a:pos x="248" y="204"/>
              </a:cxn>
              <a:cxn ang="0">
                <a:pos x="224" y="228"/>
              </a:cxn>
              <a:cxn ang="0">
                <a:pos x="200" y="204"/>
              </a:cxn>
              <a:cxn ang="0">
                <a:pos x="88" y="204"/>
              </a:cxn>
              <a:cxn ang="0">
                <a:pos x="64" y="228"/>
              </a:cxn>
              <a:cxn ang="0">
                <a:pos x="40" y="204"/>
              </a:cxn>
              <a:cxn ang="0">
                <a:pos x="64" y="180"/>
              </a:cxn>
              <a:cxn ang="0">
                <a:pos x="86" y="180"/>
              </a:cxn>
              <a:cxn ang="0">
                <a:pos x="39" y="48"/>
              </a:cxn>
              <a:cxn ang="0">
                <a:pos x="12" y="48"/>
              </a:cxn>
              <a:cxn ang="0">
                <a:pos x="0" y="36"/>
              </a:cxn>
              <a:cxn ang="0">
                <a:pos x="12" y="24"/>
              </a:cxn>
              <a:cxn ang="0">
                <a:pos x="48" y="24"/>
              </a:cxn>
              <a:cxn ang="0">
                <a:pos x="59" y="32"/>
              </a:cxn>
              <a:cxn ang="0">
                <a:pos x="59" y="32"/>
              </a:cxn>
              <a:cxn ang="0">
                <a:pos x="66" y="52"/>
              </a:cxn>
              <a:cxn ang="0">
                <a:pos x="140" y="52"/>
              </a:cxn>
              <a:cxn ang="0">
                <a:pos x="145" y="76"/>
              </a:cxn>
              <a:cxn ang="0">
                <a:pos x="75" y="76"/>
              </a:cxn>
              <a:cxn ang="0">
                <a:pos x="97" y="139"/>
              </a:cxn>
            </a:cxnLst>
            <a:rect l="0" t="0" r="r" b="b"/>
            <a:pathLst>
              <a:path w="256" h="228">
                <a:moveTo>
                  <a:pt x="204" y="104"/>
                </a:moveTo>
                <a:cubicBezTo>
                  <a:pt x="175" y="104"/>
                  <a:pt x="152" y="81"/>
                  <a:pt x="152" y="52"/>
                </a:cubicBezTo>
                <a:cubicBezTo>
                  <a:pt x="152" y="23"/>
                  <a:pt x="175" y="0"/>
                  <a:pt x="204" y="0"/>
                </a:cubicBezTo>
                <a:cubicBezTo>
                  <a:pt x="233" y="0"/>
                  <a:pt x="256" y="23"/>
                  <a:pt x="256" y="52"/>
                </a:cubicBezTo>
                <a:cubicBezTo>
                  <a:pt x="256" y="81"/>
                  <a:pt x="233" y="104"/>
                  <a:pt x="204" y="104"/>
                </a:cubicBezTo>
                <a:moveTo>
                  <a:pt x="232" y="36"/>
                </a:moveTo>
                <a:cubicBezTo>
                  <a:pt x="232" y="36"/>
                  <a:pt x="232" y="36"/>
                  <a:pt x="232" y="36"/>
                </a:cubicBezTo>
                <a:cubicBezTo>
                  <a:pt x="232" y="29"/>
                  <a:pt x="227" y="24"/>
                  <a:pt x="220" y="24"/>
                </a:cubicBezTo>
                <a:cubicBezTo>
                  <a:pt x="217" y="24"/>
                  <a:pt x="214" y="25"/>
                  <a:pt x="212" y="28"/>
                </a:cubicBezTo>
                <a:cubicBezTo>
                  <a:pt x="204" y="35"/>
                  <a:pt x="204" y="35"/>
                  <a:pt x="204" y="35"/>
                </a:cubicBezTo>
                <a:cubicBezTo>
                  <a:pt x="196" y="28"/>
                  <a:pt x="196" y="28"/>
                  <a:pt x="196" y="28"/>
                </a:cubicBezTo>
                <a:cubicBezTo>
                  <a:pt x="194" y="25"/>
                  <a:pt x="191" y="24"/>
                  <a:pt x="188" y="24"/>
                </a:cubicBezTo>
                <a:cubicBezTo>
                  <a:pt x="181" y="24"/>
                  <a:pt x="176" y="29"/>
                  <a:pt x="176" y="36"/>
                </a:cubicBezTo>
                <a:cubicBezTo>
                  <a:pt x="176" y="39"/>
                  <a:pt x="177" y="42"/>
                  <a:pt x="180" y="44"/>
                </a:cubicBezTo>
                <a:cubicBezTo>
                  <a:pt x="187" y="52"/>
                  <a:pt x="187" y="52"/>
                  <a:pt x="187" y="52"/>
                </a:cubicBezTo>
                <a:cubicBezTo>
                  <a:pt x="180" y="60"/>
                  <a:pt x="180" y="60"/>
                  <a:pt x="180" y="60"/>
                </a:cubicBezTo>
                <a:cubicBezTo>
                  <a:pt x="177" y="62"/>
                  <a:pt x="176" y="65"/>
                  <a:pt x="176" y="68"/>
                </a:cubicBezTo>
                <a:cubicBezTo>
                  <a:pt x="176" y="75"/>
                  <a:pt x="181" y="80"/>
                  <a:pt x="188" y="80"/>
                </a:cubicBezTo>
                <a:cubicBezTo>
                  <a:pt x="191" y="80"/>
                  <a:pt x="194" y="79"/>
                  <a:pt x="196" y="76"/>
                </a:cubicBezTo>
                <a:cubicBezTo>
                  <a:pt x="204" y="69"/>
                  <a:pt x="204" y="69"/>
                  <a:pt x="204" y="69"/>
                </a:cubicBezTo>
                <a:cubicBezTo>
                  <a:pt x="212" y="76"/>
                  <a:pt x="212" y="76"/>
                  <a:pt x="212" y="76"/>
                </a:cubicBezTo>
                <a:cubicBezTo>
                  <a:pt x="214" y="79"/>
                  <a:pt x="217" y="80"/>
                  <a:pt x="220" y="80"/>
                </a:cubicBezTo>
                <a:cubicBezTo>
                  <a:pt x="227" y="80"/>
                  <a:pt x="232" y="75"/>
                  <a:pt x="232" y="68"/>
                </a:cubicBezTo>
                <a:cubicBezTo>
                  <a:pt x="232" y="65"/>
                  <a:pt x="231" y="62"/>
                  <a:pt x="228" y="60"/>
                </a:cubicBezTo>
                <a:cubicBezTo>
                  <a:pt x="221" y="52"/>
                  <a:pt x="221" y="52"/>
                  <a:pt x="221" y="52"/>
                </a:cubicBezTo>
                <a:cubicBezTo>
                  <a:pt x="228" y="44"/>
                  <a:pt x="228" y="44"/>
                  <a:pt x="228" y="44"/>
                </a:cubicBezTo>
                <a:cubicBezTo>
                  <a:pt x="231" y="42"/>
                  <a:pt x="232" y="39"/>
                  <a:pt x="232" y="36"/>
                </a:cubicBezTo>
                <a:cubicBezTo>
                  <a:pt x="232" y="36"/>
                  <a:pt x="232" y="36"/>
                  <a:pt x="232" y="36"/>
                </a:cubicBezTo>
                <a:close/>
                <a:moveTo>
                  <a:pt x="232" y="72"/>
                </a:moveTo>
                <a:cubicBezTo>
                  <a:pt x="232" y="72"/>
                  <a:pt x="232" y="72"/>
                  <a:pt x="232" y="72"/>
                </a:cubicBezTo>
                <a:close/>
                <a:moveTo>
                  <a:pt x="97" y="139"/>
                </a:moveTo>
                <a:cubicBezTo>
                  <a:pt x="200" y="133"/>
                  <a:pt x="200" y="133"/>
                  <a:pt x="200" y="133"/>
                </a:cubicBezTo>
                <a:cubicBezTo>
                  <a:pt x="208" y="116"/>
                  <a:pt x="208" y="116"/>
                  <a:pt x="208" y="116"/>
                </a:cubicBezTo>
                <a:cubicBezTo>
                  <a:pt x="219" y="115"/>
                  <a:pt x="229" y="112"/>
                  <a:pt x="238" y="106"/>
                </a:cubicBezTo>
                <a:cubicBezTo>
                  <a:pt x="219" y="149"/>
                  <a:pt x="219" y="149"/>
                  <a:pt x="219" y="149"/>
                </a:cubicBezTo>
                <a:cubicBezTo>
                  <a:pt x="219" y="149"/>
                  <a:pt x="219" y="149"/>
                  <a:pt x="219" y="149"/>
                </a:cubicBezTo>
                <a:cubicBezTo>
                  <a:pt x="217" y="153"/>
                  <a:pt x="213" y="156"/>
                  <a:pt x="209" y="156"/>
                </a:cubicBezTo>
                <a:cubicBezTo>
                  <a:pt x="105" y="163"/>
                  <a:pt x="105" y="163"/>
                  <a:pt x="105" y="163"/>
                </a:cubicBezTo>
                <a:cubicBezTo>
                  <a:pt x="111" y="180"/>
                  <a:pt x="111" y="180"/>
                  <a:pt x="111" y="180"/>
                </a:cubicBezTo>
                <a:cubicBezTo>
                  <a:pt x="224" y="180"/>
                  <a:pt x="224" y="180"/>
                  <a:pt x="224" y="180"/>
                </a:cubicBezTo>
                <a:cubicBezTo>
                  <a:pt x="237" y="180"/>
                  <a:pt x="248" y="191"/>
                  <a:pt x="248" y="204"/>
                </a:cubicBezTo>
                <a:cubicBezTo>
                  <a:pt x="248" y="217"/>
                  <a:pt x="237" y="228"/>
                  <a:pt x="224" y="228"/>
                </a:cubicBezTo>
                <a:cubicBezTo>
                  <a:pt x="211" y="228"/>
                  <a:pt x="200" y="217"/>
                  <a:pt x="200" y="204"/>
                </a:cubicBezTo>
                <a:cubicBezTo>
                  <a:pt x="88" y="204"/>
                  <a:pt x="88" y="204"/>
                  <a:pt x="88" y="204"/>
                </a:cubicBezTo>
                <a:cubicBezTo>
                  <a:pt x="88" y="217"/>
                  <a:pt x="77" y="228"/>
                  <a:pt x="64" y="228"/>
                </a:cubicBezTo>
                <a:cubicBezTo>
                  <a:pt x="51" y="228"/>
                  <a:pt x="40" y="217"/>
                  <a:pt x="40" y="204"/>
                </a:cubicBezTo>
                <a:cubicBezTo>
                  <a:pt x="40" y="191"/>
                  <a:pt x="51" y="180"/>
                  <a:pt x="64" y="180"/>
                </a:cubicBezTo>
                <a:cubicBezTo>
                  <a:pt x="86" y="180"/>
                  <a:pt x="86" y="180"/>
                  <a:pt x="86" y="180"/>
                </a:cubicBezTo>
                <a:cubicBezTo>
                  <a:pt x="39" y="48"/>
                  <a:pt x="39" y="48"/>
                  <a:pt x="39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5" y="48"/>
                  <a:pt x="0" y="43"/>
                  <a:pt x="0" y="36"/>
                </a:cubicBezTo>
                <a:cubicBezTo>
                  <a:pt x="0" y="29"/>
                  <a:pt x="5" y="24"/>
                  <a:pt x="12" y="24"/>
                </a:cubicBezTo>
                <a:cubicBezTo>
                  <a:pt x="48" y="24"/>
                  <a:pt x="48" y="24"/>
                  <a:pt x="48" y="24"/>
                </a:cubicBezTo>
                <a:cubicBezTo>
                  <a:pt x="53" y="24"/>
                  <a:pt x="58" y="27"/>
                  <a:pt x="59" y="32"/>
                </a:cubicBezTo>
                <a:cubicBezTo>
                  <a:pt x="59" y="32"/>
                  <a:pt x="59" y="32"/>
                  <a:pt x="59" y="32"/>
                </a:cubicBezTo>
                <a:cubicBezTo>
                  <a:pt x="66" y="52"/>
                  <a:pt x="66" y="52"/>
                  <a:pt x="66" y="52"/>
                </a:cubicBezTo>
                <a:cubicBezTo>
                  <a:pt x="140" y="52"/>
                  <a:pt x="140" y="52"/>
                  <a:pt x="140" y="52"/>
                </a:cubicBezTo>
                <a:cubicBezTo>
                  <a:pt x="140" y="60"/>
                  <a:pt x="142" y="69"/>
                  <a:pt x="145" y="76"/>
                </a:cubicBezTo>
                <a:cubicBezTo>
                  <a:pt x="75" y="76"/>
                  <a:pt x="75" y="76"/>
                  <a:pt x="75" y="76"/>
                </a:cubicBezTo>
                <a:lnTo>
                  <a:pt x="97" y="139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06" name="Freeform 73">
            <a:extLst>
              <a:ext uri="{FF2B5EF4-FFF2-40B4-BE49-F238E27FC236}">
                <a16:creationId xmlns:a16="http://schemas.microsoft.com/office/drawing/2014/main" id="{63A50F8B-01EB-B808-C75F-4096625DA574}"/>
              </a:ext>
            </a:extLst>
          </p:cNvPr>
          <p:cNvSpPr>
            <a:spLocks noEditPoints="1"/>
          </p:cNvSpPr>
          <p:nvPr/>
        </p:nvSpPr>
        <p:spPr bwMode="auto">
          <a:xfrm>
            <a:off x="4296657" y="2063876"/>
            <a:ext cx="415921" cy="371471"/>
          </a:xfrm>
          <a:custGeom>
            <a:avLst/>
            <a:gdLst/>
            <a:ahLst/>
            <a:cxnLst>
              <a:cxn ang="0">
                <a:pos x="204" y="104"/>
              </a:cxn>
              <a:cxn ang="0">
                <a:pos x="152" y="52"/>
              </a:cxn>
              <a:cxn ang="0">
                <a:pos x="204" y="0"/>
              </a:cxn>
              <a:cxn ang="0">
                <a:pos x="256" y="52"/>
              </a:cxn>
              <a:cxn ang="0">
                <a:pos x="204" y="104"/>
              </a:cxn>
              <a:cxn ang="0">
                <a:pos x="228" y="28"/>
              </a:cxn>
              <a:cxn ang="0">
                <a:pos x="220" y="32"/>
              </a:cxn>
              <a:cxn ang="0">
                <a:pos x="196" y="55"/>
              </a:cxn>
              <a:cxn ang="0">
                <a:pos x="188" y="48"/>
              </a:cxn>
              <a:cxn ang="0">
                <a:pos x="180" y="44"/>
              </a:cxn>
              <a:cxn ang="0">
                <a:pos x="168" y="56"/>
              </a:cxn>
              <a:cxn ang="0">
                <a:pos x="172" y="64"/>
              </a:cxn>
              <a:cxn ang="0">
                <a:pos x="188" y="80"/>
              </a:cxn>
              <a:cxn ang="0">
                <a:pos x="196" y="84"/>
              </a:cxn>
              <a:cxn ang="0">
                <a:pos x="204" y="80"/>
              </a:cxn>
              <a:cxn ang="0">
                <a:pos x="236" y="48"/>
              </a:cxn>
              <a:cxn ang="0">
                <a:pos x="240" y="40"/>
              </a:cxn>
              <a:cxn ang="0">
                <a:pos x="228" y="28"/>
              </a:cxn>
              <a:cxn ang="0">
                <a:pos x="97" y="139"/>
              </a:cxn>
              <a:cxn ang="0">
                <a:pos x="200" y="133"/>
              </a:cxn>
              <a:cxn ang="0">
                <a:pos x="208" y="116"/>
              </a:cxn>
              <a:cxn ang="0">
                <a:pos x="238" y="106"/>
              </a:cxn>
              <a:cxn ang="0">
                <a:pos x="219" y="149"/>
              </a:cxn>
              <a:cxn ang="0">
                <a:pos x="219" y="149"/>
              </a:cxn>
              <a:cxn ang="0">
                <a:pos x="209" y="156"/>
              </a:cxn>
              <a:cxn ang="0">
                <a:pos x="105" y="163"/>
              </a:cxn>
              <a:cxn ang="0">
                <a:pos x="111" y="180"/>
              </a:cxn>
              <a:cxn ang="0">
                <a:pos x="224" y="180"/>
              </a:cxn>
              <a:cxn ang="0">
                <a:pos x="248" y="204"/>
              </a:cxn>
              <a:cxn ang="0">
                <a:pos x="224" y="228"/>
              </a:cxn>
              <a:cxn ang="0">
                <a:pos x="200" y="204"/>
              </a:cxn>
              <a:cxn ang="0">
                <a:pos x="88" y="204"/>
              </a:cxn>
              <a:cxn ang="0">
                <a:pos x="64" y="228"/>
              </a:cxn>
              <a:cxn ang="0">
                <a:pos x="40" y="204"/>
              </a:cxn>
              <a:cxn ang="0">
                <a:pos x="64" y="180"/>
              </a:cxn>
              <a:cxn ang="0">
                <a:pos x="86" y="180"/>
              </a:cxn>
              <a:cxn ang="0">
                <a:pos x="39" y="48"/>
              </a:cxn>
              <a:cxn ang="0">
                <a:pos x="12" y="48"/>
              </a:cxn>
              <a:cxn ang="0">
                <a:pos x="0" y="36"/>
              </a:cxn>
              <a:cxn ang="0">
                <a:pos x="12" y="24"/>
              </a:cxn>
              <a:cxn ang="0">
                <a:pos x="48" y="24"/>
              </a:cxn>
              <a:cxn ang="0">
                <a:pos x="59" y="32"/>
              </a:cxn>
              <a:cxn ang="0">
                <a:pos x="59" y="32"/>
              </a:cxn>
              <a:cxn ang="0">
                <a:pos x="66" y="52"/>
              </a:cxn>
              <a:cxn ang="0">
                <a:pos x="140" y="52"/>
              </a:cxn>
              <a:cxn ang="0">
                <a:pos x="145" y="76"/>
              </a:cxn>
              <a:cxn ang="0">
                <a:pos x="75" y="76"/>
              </a:cxn>
              <a:cxn ang="0">
                <a:pos x="97" y="139"/>
              </a:cxn>
            </a:cxnLst>
            <a:rect l="0" t="0" r="r" b="b"/>
            <a:pathLst>
              <a:path w="256" h="228">
                <a:moveTo>
                  <a:pt x="204" y="104"/>
                </a:moveTo>
                <a:cubicBezTo>
                  <a:pt x="175" y="104"/>
                  <a:pt x="152" y="81"/>
                  <a:pt x="152" y="52"/>
                </a:cubicBezTo>
                <a:cubicBezTo>
                  <a:pt x="152" y="23"/>
                  <a:pt x="175" y="0"/>
                  <a:pt x="204" y="0"/>
                </a:cubicBezTo>
                <a:cubicBezTo>
                  <a:pt x="233" y="0"/>
                  <a:pt x="256" y="23"/>
                  <a:pt x="256" y="52"/>
                </a:cubicBezTo>
                <a:cubicBezTo>
                  <a:pt x="256" y="81"/>
                  <a:pt x="233" y="104"/>
                  <a:pt x="204" y="104"/>
                </a:cubicBezTo>
                <a:moveTo>
                  <a:pt x="228" y="28"/>
                </a:moveTo>
                <a:cubicBezTo>
                  <a:pt x="225" y="28"/>
                  <a:pt x="222" y="29"/>
                  <a:pt x="220" y="32"/>
                </a:cubicBezTo>
                <a:cubicBezTo>
                  <a:pt x="196" y="55"/>
                  <a:pt x="196" y="55"/>
                  <a:pt x="196" y="55"/>
                </a:cubicBezTo>
                <a:cubicBezTo>
                  <a:pt x="188" y="48"/>
                  <a:pt x="188" y="48"/>
                  <a:pt x="188" y="48"/>
                </a:cubicBezTo>
                <a:cubicBezTo>
                  <a:pt x="186" y="45"/>
                  <a:pt x="183" y="44"/>
                  <a:pt x="180" y="44"/>
                </a:cubicBezTo>
                <a:cubicBezTo>
                  <a:pt x="173" y="44"/>
                  <a:pt x="168" y="49"/>
                  <a:pt x="168" y="56"/>
                </a:cubicBezTo>
                <a:cubicBezTo>
                  <a:pt x="168" y="59"/>
                  <a:pt x="169" y="62"/>
                  <a:pt x="172" y="64"/>
                </a:cubicBezTo>
                <a:cubicBezTo>
                  <a:pt x="188" y="80"/>
                  <a:pt x="188" y="80"/>
                  <a:pt x="188" y="80"/>
                </a:cubicBezTo>
                <a:cubicBezTo>
                  <a:pt x="190" y="83"/>
                  <a:pt x="193" y="84"/>
                  <a:pt x="196" y="84"/>
                </a:cubicBezTo>
                <a:cubicBezTo>
                  <a:pt x="199" y="84"/>
                  <a:pt x="202" y="83"/>
                  <a:pt x="204" y="80"/>
                </a:cubicBezTo>
                <a:cubicBezTo>
                  <a:pt x="236" y="48"/>
                  <a:pt x="236" y="48"/>
                  <a:pt x="236" y="48"/>
                </a:cubicBezTo>
                <a:cubicBezTo>
                  <a:pt x="239" y="46"/>
                  <a:pt x="240" y="43"/>
                  <a:pt x="240" y="40"/>
                </a:cubicBezTo>
                <a:cubicBezTo>
                  <a:pt x="240" y="33"/>
                  <a:pt x="235" y="28"/>
                  <a:pt x="228" y="28"/>
                </a:cubicBezTo>
                <a:moveTo>
                  <a:pt x="97" y="139"/>
                </a:moveTo>
                <a:cubicBezTo>
                  <a:pt x="200" y="133"/>
                  <a:pt x="200" y="133"/>
                  <a:pt x="200" y="133"/>
                </a:cubicBezTo>
                <a:cubicBezTo>
                  <a:pt x="208" y="116"/>
                  <a:pt x="208" y="116"/>
                  <a:pt x="208" y="116"/>
                </a:cubicBezTo>
                <a:cubicBezTo>
                  <a:pt x="219" y="115"/>
                  <a:pt x="229" y="112"/>
                  <a:pt x="238" y="106"/>
                </a:cubicBezTo>
                <a:cubicBezTo>
                  <a:pt x="219" y="149"/>
                  <a:pt x="219" y="149"/>
                  <a:pt x="219" y="149"/>
                </a:cubicBezTo>
                <a:cubicBezTo>
                  <a:pt x="219" y="149"/>
                  <a:pt x="219" y="149"/>
                  <a:pt x="219" y="149"/>
                </a:cubicBezTo>
                <a:cubicBezTo>
                  <a:pt x="217" y="153"/>
                  <a:pt x="213" y="156"/>
                  <a:pt x="209" y="156"/>
                </a:cubicBezTo>
                <a:cubicBezTo>
                  <a:pt x="105" y="163"/>
                  <a:pt x="105" y="163"/>
                  <a:pt x="105" y="163"/>
                </a:cubicBezTo>
                <a:cubicBezTo>
                  <a:pt x="111" y="180"/>
                  <a:pt x="111" y="180"/>
                  <a:pt x="111" y="180"/>
                </a:cubicBezTo>
                <a:cubicBezTo>
                  <a:pt x="224" y="180"/>
                  <a:pt x="224" y="180"/>
                  <a:pt x="224" y="180"/>
                </a:cubicBezTo>
                <a:cubicBezTo>
                  <a:pt x="237" y="180"/>
                  <a:pt x="248" y="191"/>
                  <a:pt x="248" y="204"/>
                </a:cubicBezTo>
                <a:cubicBezTo>
                  <a:pt x="248" y="217"/>
                  <a:pt x="237" y="228"/>
                  <a:pt x="224" y="228"/>
                </a:cubicBezTo>
                <a:cubicBezTo>
                  <a:pt x="211" y="228"/>
                  <a:pt x="200" y="217"/>
                  <a:pt x="200" y="204"/>
                </a:cubicBezTo>
                <a:cubicBezTo>
                  <a:pt x="88" y="204"/>
                  <a:pt x="88" y="204"/>
                  <a:pt x="88" y="204"/>
                </a:cubicBezTo>
                <a:cubicBezTo>
                  <a:pt x="88" y="217"/>
                  <a:pt x="77" y="228"/>
                  <a:pt x="64" y="228"/>
                </a:cubicBezTo>
                <a:cubicBezTo>
                  <a:pt x="51" y="228"/>
                  <a:pt x="40" y="217"/>
                  <a:pt x="40" y="204"/>
                </a:cubicBezTo>
                <a:cubicBezTo>
                  <a:pt x="40" y="191"/>
                  <a:pt x="51" y="180"/>
                  <a:pt x="64" y="180"/>
                </a:cubicBezTo>
                <a:cubicBezTo>
                  <a:pt x="86" y="180"/>
                  <a:pt x="86" y="180"/>
                  <a:pt x="86" y="180"/>
                </a:cubicBezTo>
                <a:cubicBezTo>
                  <a:pt x="39" y="48"/>
                  <a:pt x="39" y="48"/>
                  <a:pt x="39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5" y="48"/>
                  <a:pt x="0" y="43"/>
                  <a:pt x="0" y="36"/>
                </a:cubicBezTo>
                <a:cubicBezTo>
                  <a:pt x="0" y="29"/>
                  <a:pt x="5" y="24"/>
                  <a:pt x="12" y="24"/>
                </a:cubicBezTo>
                <a:cubicBezTo>
                  <a:pt x="48" y="24"/>
                  <a:pt x="48" y="24"/>
                  <a:pt x="48" y="24"/>
                </a:cubicBezTo>
                <a:cubicBezTo>
                  <a:pt x="53" y="24"/>
                  <a:pt x="58" y="27"/>
                  <a:pt x="59" y="32"/>
                </a:cubicBezTo>
                <a:cubicBezTo>
                  <a:pt x="59" y="32"/>
                  <a:pt x="59" y="32"/>
                  <a:pt x="59" y="32"/>
                </a:cubicBezTo>
                <a:cubicBezTo>
                  <a:pt x="66" y="52"/>
                  <a:pt x="66" y="52"/>
                  <a:pt x="66" y="52"/>
                </a:cubicBezTo>
                <a:cubicBezTo>
                  <a:pt x="140" y="52"/>
                  <a:pt x="140" y="52"/>
                  <a:pt x="140" y="52"/>
                </a:cubicBezTo>
                <a:cubicBezTo>
                  <a:pt x="140" y="60"/>
                  <a:pt x="142" y="69"/>
                  <a:pt x="145" y="76"/>
                </a:cubicBezTo>
                <a:cubicBezTo>
                  <a:pt x="75" y="76"/>
                  <a:pt x="75" y="76"/>
                  <a:pt x="75" y="76"/>
                </a:cubicBezTo>
                <a:lnTo>
                  <a:pt x="97" y="139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07" name="Freeform 74">
            <a:extLst>
              <a:ext uri="{FF2B5EF4-FFF2-40B4-BE49-F238E27FC236}">
                <a16:creationId xmlns:a16="http://schemas.microsoft.com/office/drawing/2014/main" id="{E95FDB42-A8C0-8057-ED84-C06A4B1D6407}"/>
              </a:ext>
            </a:extLst>
          </p:cNvPr>
          <p:cNvSpPr>
            <a:spLocks noEditPoints="1"/>
          </p:cNvSpPr>
          <p:nvPr/>
        </p:nvSpPr>
        <p:spPr bwMode="auto">
          <a:xfrm>
            <a:off x="3568001" y="2063876"/>
            <a:ext cx="415921" cy="371471"/>
          </a:xfrm>
          <a:custGeom>
            <a:avLst/>
            <a:gdLst/>
            <a:ahLst/>
            <a:cxnLst>
              <a:cxn ang="0">
                <a:pos x="204" y="104"/>
              </a:cxn>
              <a:cxn ang="0">
                <a:pos x="152" y="52"/>
              </a:cxn>
              <a:cxn ang="0">
                <a:pos x="204" y="0"/>
              </a:cxn>
              <a:cxn ang="0">
                <a:pos x="256" y="52"/>
              </a:cxn>
              <a:cxn ang="0">
                <a:pos x="204" y="104"/>
              </a:cxn>
              <a:cxn ang="0">
                <a:pos x="228" y="40"/>
              </a:cxn>
              <a:cxn ang="0">
                <a:pos x="180" y="40"/>
              </a:cxn>
              <a:cxn ang="0">
                <a:pos x="168" y="52"/>
              </a:cxn>
              <a:cxn ang="0">
                <a:pos x="180" y="64"/>
              </a:cxn>
              <a:cxn ang="0">
                <a:pos x="228" y="64"/>
              </a:cxn>
              <a:cxn ang="0">
                <a:pos x="240" y="52"/>
              </a:cxn>
              <a:cxn ang="0">
                <a:pos x="228" y="40"/>
              </a:cxn>
              <a:cxn ang="0">
                <a:pos x="97" y="139"/>
              </a:cxn>
              <a:cxn ang="0">
                <a:pos x="200" y="133"/>
              </a:cxn>
              <a:cxn ang="0">
                <a:pos x="208" y="116"/>
              </a:cxn>
              <a:cxn ang="0">
                <a:pos x="238" y="106"/>
              </a:cxn>
              <a:cxn ang="0">
                <a:pos x="219" y="149"/>
              </a:cxn>
              <a:cxn ang="0">
                <a:pos x="219" y="149"/>
              </a:cxn>
              <a:cxn ang="0">
                <a:pos x="209" y="156"/>
              </a:cxn>
              <a:cxn ang="0">
                <a:pos x="105" y="163"/>
              </a:cxn>
              <a:cxn ang="0">
                <a:pos x="111" y="180"/>
              </a:cxn>
              <a:cxn ang="0">
                <a:pos x="224" y="180"/>
              </a:cxn>
              <a:cxn ang="0">
                <a:pos x="248" y="204"/>
              </a:cxn>
              <a:cxn ang="0">
                <a:pos x="224" y="228"/>
              </a:cxn>
              <a:cxn ang="0">
                <a:pos x="200" y="204"/>
              </a:cxn>
              <a:cxn ang="0">
                <a:pos x="88" y="204"/>
              </a:cxn>
              <a:cxn ang="0">
                <a:pos x="64" y="228"/>
              </a:cxn>
              <a:cxn ang="0">
                <a:pos x="40" y="204"/>
              </a:cxn>
              <a:cxn ang="0">
                <a:pos x="64" y="180"/>
              </a:cxn>
              <a:cxn ang="0">
                <a:pos x="86" y="180"/>
              </a:cxn>
              <a:cxn ang="0">
                <a:pos x="39" y="48"/>
              </a:cxn>
              <a:cxn ang="0">
                <a:pos x="12" y="48"/>
              </a:cxn>
              <a:cxn ang="0">
                <a:pos x="0" y="36"/>
              </a:cxn>
              <a:cxn ang="0">
                <a:pos x="12" y="24"/>
              </a:cxn>
              <a:cxn ang="0">
                <a:pos x="48" y="24"/>
              </a:cxn>
              <a:cxn ang="0">
                <a:pos x="59" y="32"/>
              </a:cxn>
              <a:cxn ang="0">
                <a:pos x="59" y="32"/>
              </a:cxn>
              <a:cxn ang="0">
                <a:pos x="66" y="52"/>
              </a:cxn>
              <a:cxn ang="0">
                <a:pos x="140" y="52"/>
              </a:cxn>
              <a:cxn ang="0">
                <a:pos x="145" y="76"/>
              </a:cxn>
              <a:cxn ang="0">
                <a:pos x="75" y="76"/>
              </a:cxn>
              <a:cxn ang="0">
                <a:pos x="97" y="139"/>
              </a:cxn>
            </a:cxnLst>
            <a:rect l="0" t="0" r="r" b="b"/>
            <a:pathLst>
              <a:path w="256" h="228">
                <a:moveTo>
                  <a:pt x="204" y="104"/>
                </a:moveTo>
                <a:cubicBezTo>
                  <a:pt x="175" y="104"/>
                  <a:pt x="152" y="81"/>
                  <a:pt x="152" y="52"/>
                </a:cubicBezTo>
                <a:cubicBezTo>
                  <a:pt x="152" y="23"/>
                  <a:pt x="175" y="0"/>
                  <a:pt x="204" y="0"/>
                </a:cubicBezTo>
                <a:cubicBezTo>
                  <a:pt x="233" y="0"/>
                  <a:pt x="256" y="23"/>
                  <a:pt x="256" y="52"/>
                </a:cubicBezTo>
                <a:cubicBezTo>
                  <a:pt x="256" y="81"/>
                  <a:pt x="233" y="104"/>
                  <a:pt x="204" y="104"/>
                </a:cubicBezTo>
                <a:moveTo>
                  <a:pt x="228" y="40"/>
                </a:moveTo>
                <a:cubicBezTo>
                  <a:pt x="180" y="40"/>
                  <a:pt x="180" y="40"/>
                  <a:pt x="180" y="40"/>
                </a:cubicBezTo>
                <a:cubicBezTo>
                  <a:pt x="173" y="40"/>
                  <a:pt x="168" y="45"/>
                  <a:pt x="168" y="52"/>
                </a:cubicBezTo>
                <a:cubicBezTo>
                  <a:pt x="168" y="59"/>
                  <a:pt x="173" y="64"/>
                  <a:pt x="180" y="64"/>
                </a:cubicBezTo>
                <a:cubicBezTo>
                  <a:pt x="228" y="64"/>
                  <a:pt x="228" y="64"/>
                  <a:pt x="228" y="64"/>
                </a:cubicBezTo>
                <a:cubicBezTo>
                  <a:pt x="235" y="64"/>
                  <a:pt x="240" y="59"/>
                  <a:pt x="240" y="52"/>
                </a:cubicBezTo>
                <a:cubicBezTo>
                  <a:pt x="240" y="45"/>
                  <a:pt x="235" y="40"/>
                  <a:pt x="228" y="40"/>
                </a:cubicBezTo>
                <a:moveTo>
                  <a:pt x="97" y="139"/>
                </a:moveTo>
                <a:cubicBezTo>
                  <a:pt x="200" y="133"/>
                  <a:pt x="200" y="133"/>
                  <a:pt x="200" y="133"/>
                </a:cubicBezTo>
                <a:cubicBezTo>
                  <a:pt x="208" y="116"/>
                  <a:pt x="208" y="116"/>
                  <a:pt x="208" y="116"/>
                </a:cubicBezTo>
                <a:cubicBezTo>
                  <a:pt x="219" y="115"/>
                  <a:pt x="229" y="112"/>
                  <a:pt x="238" y="106"/>
                </a:cubicBezTo>
                <a:cubicBezTo>
                  <a:pt x="219" y="149"/>
                  <a:pt x="219" y="149"/>
                  <a:pt x="219" y="149"/>
                </a:cubicBezTo>
                <a:cubicBezTo>
                  <a:pt x="219" y="149"/>
                  <a:pt x="219" y="149"/>
                  <a:pt x="219" y="149"/>
                </a:cubicBezTo>
                <a:cubicBezTo>
                  <a:pt x="217" y="153"/>
                  <a:pt x="213" y="156"/>
                  <a:pt x="209" y="156"/>
                </a:cubicBezTo>
                <a:cubicBezTo>
                  <a:pt x="105" y="163"/>
                  <a:pt x="105" y="163"/>
                  <a:pt x="105" y="163"/>
                </a:cubicBezTo>
                <a:cubicBezTo>
                  <a:pt x="111" y="180"/>
                  <a:pt x="111" y="180"/>
                  <a:pt x="111" y="180"/>
                </a:cubicBezTo>
                <a:cubicBezTo>
                  <a:pt x="224" y="180"/>
                  <a:pt x="224" y="180"/>
                  <a:pt x="224" y="180"/>
                </a:cubicBezTo>
                <a:cubicBezTo>
                  <a:pt x="237" y="180"/>
                  <a:pt x="248" y="191"/>
                  <a:pt x="248" y="204"/>
                </a:cubicBezTo>
                <a:cubicBezTo>
                  <a:pt x="248" y="217"/>
                  <a:pt x="237" y="228"/>
                  <a:pt x="224" y="228"/>
                </a:cubicBezTo>
                <a:cubicBezTo>
                  <a:pt x="211" y="228"/>
                  <a:pt x="200" y="217"/>
                  <a:pt x="200" y="204"/>
                </a:cubicBezTo>
                <a:cubicBezTo>
                  <a:pt x="88" y="204"/>
                  <a:pt x="88" y="204"/>
                  <a:pt x="88" y="204"/>
                </a:cubicBezTo>
                <a:cubicBezTo>
                  <a:pt x="88" y="217"/>
                  <a:pt x="77" y="228"/>
                  <a:pt x="64" y="228"/>
                </a:cubicBezTo>
                <a:cubicBezTo>
                  <a:pt x="51" y="228"/>
                  <a:pt x="40" y="217"/>
                  <a:pt x="40" y="204"/>
                </a:cubicBezTo>
                <a:cubicBezTo>
                  <a:pt x="40" y="191"/>
                  <a:pt x="51" y="180"/>
                  <a:pt x="64" y="180"/>
                </a:cubicBezTo>
                <a:cubicBezTo>
                  <a:pt x="86" y="180"/>
                  <a:pt x="86" y="180"/>
                  <a:pt x="86" y="180"/>
                </a:cubicBezTo>
                <a:cubicBezTo>
                  <a:pt x="39" y="48"/>
                  <a:pt x="39" y="48"/>
                  <a:pt x="39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5" y="48"/>
                  <a:pt x="0" y="43"/>
                  <a:pt x="0" y="36"/>
                </a:cubicBezTo>
                <a:cubicBezTo>
                  <a:pt x="0" y="29"/>
                  <a:pt x="5" y="24"/>
                  <a:pt x="12" y="24"/>
                </a:cubicBezTo>
                <a:cubicBezTo>
                  <a:pt x="48" y="24"/>
                  <a:pt x="48" y="24"/>
                  <a:pt x="48" y="24"/>
                </a:cubicBezTo>
                <a:cubicBezTo>
                  <a:pt x="53" y="24"/>
                  <a:pt x="58" y="27"/>
                  <a:pt x="59" y="32"/>
                </a:cubicBezTo>
                <a:cubicBezTo>
                  <a:pt x="59" y="32"/>
                  <a:pt x="59" y="32"/>
                  <a:pt x="59" y="32"/>
                </a:cubicBezTo>
                <a:cubicBezTo>
                  <a:pt x="66" y="52"/>
                  <a:pt x="66" y="52"/>
                  <a:pt x="66" y="52"/>
                </a:cubicBezTo>
                <a:cubicBezTo>
                  <a:pt x="140" y="52"/>
                  <a:pt x="140" y="52"/>
                  <a:pt x="140" y="52"/>
                </a:cubicBezTo>
                <a:cubicBezTo>
                  <a:pt x="140" y="60"/>
                  <a:pt x="142" y="69"/>
                  <a:pt x="145" y="76"/>
                </a:cubicBezTo>
                <a:cubicBezTo>
                  <a:pt x="75" y="76"/>
                  <a:pt x="75" y="76"/>
                  <a:pt x="75" y="76"/>
                </a:cubicBezTo>
                <a:lnTo>
                  <a:pt x="97" y="139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08" name="Freeform 75">
            <a:extLst>
              <a:ext uri="{FF2B5EF4-FFF2-40B4-BE49-F238E27FC236}">
                <a16:creationId xmlns:a16="http://schemas.microsoft.com/office/drawing/2014/main" id="{3E59E74D-B6CB-2AC0-7905-43AB8FA3B75E}"/>
              </a:ext>
            </a:extLst>
          </p:cNvPr>
          <p:cNvSpPr>
            <a:spLocks noEditPoints="1"/>
          </p:cNvSpPr>
          <p:nvPr/>
        </p:nvSpPr>
        <p:spPr bwMode="auto">
          <a:xfrm>
            <a:off x="2839346" y="2063876"/>
            <a:ext cx="415921" cy="371471"/>
          </a:xfrm>
          <a:custGeom>
            <a:avLst/>
            <a:gdLst/>
            <a:ahLst/>
            <a:cxnLst>
              <a:cxn ang="0">
                <a:pos x="204" y="104"/>
              </a:cxn>
              <a:cxn ang="0">
                <a:pos x="152" y="52"/>
              </a:cxn>
              <a:cxn ang="0">
                <a:pos x="204" y="0"/>
              </a:cxn>
              <a:cxn ang="0">
                <a:pos x="256" y="52"/>
              </a:cxn>
              <a:cxn ang="0">
                <a:pos x="204" y="104"/>
              </a:cxn>
              <a:cxn ang="0">
                <a:pos x="228" y="40"/>
              </a:cxn>
              <a:cxn ang="0">
                <a:pos x="216" y="40"/>
              </a:cxn>
              <a:cxn ang="0">
                <a:pos x="216" y="28"/>
              </a:cxn>
              <a:cxn ang="0">
                <a:pos x="204" y="16"/>
              </a:cxn>
              <a:cxn ang="0">
                <a:pos x="192" y="28"/>
              </a:cxn>
              <a:cxn ang="0">
                <a:pos x="192" y="40"/>
              </a:cxn>
              <a:cxn ang="0">
                <a:pos x="180" y="40"/>
              </a:cxn>
              <a:cxn ang="0">
                <a:pos x="168" y="52"/>
              </a:cxn>
              <a:cxn ang="0">
                <a:pos x="180" y="64"/>
              </a:cxn>
              <a:cxn ang="0">
                <a:pos x="192" y="64"/>
              </a:cxn>
              <a:cxn ang="0">
                <a:pos x="192" y="76"/>
              </a:cxn>
              <a:cxn ang="0">
                <a:pos x="204" y="88"/>
              </a:cxn>
              <a:cxn ang="0">
                <a:pos x="216" y="76"/>
              </a:cxn>
              <a:cxn ang="0">
                <a:pos x="216" y="64"/>
              </a:cxn>
              <a:cxn ang="0">
                <a:pos x="228" y="64"/>
              </a:cxn>
              <a:cxn ang="0">
                <a:pos x="240" y="52"/>
              </a:cxn>
              <a:cxn ang="0">
                <a:pos x="228" y="40"/>
              </a:cxn>
              <a:cxn ang="0">
                <a:pos x="97" y="139"/>
              </a:cxn>
              <a:cxn ang="0">
                <a:pos x="200" y="133"/>
              </a:cxn>
              <a:cxn ang="0">
                <a:pos x="208" y="116"/>
              </a:cxn>
              <a:cxn ang="0">
                <a:pos x="238" y="106"/>
              </a:cxn>
              <a:cxn ang="0">
                <a:pos x="219" y="149"/>
              </a:cxn>
              <a:cxn ang="0">
                <a:pos x="219" y="149"/>
              </a:cxn>
              <a:cxn ang="0">
                <a:pos x="209" y="156"/>
              </a:cxn>
              <a:cxn ang="0">
                <a:pos x="105" y="163"/>
              </a:cxn>
              <a:cxn ang="0">
                <a:pos x="111" y="180"/>
              </a:cxn>
              <a:cxn ang="0">
                <a:pos x="224" y="180"/>
              </a:cxn>
              <a:cxn ang="0">
                <a:pos x="248" y="204"/>
              </a:cxn>
              <a:cxn ang="0">
                <a:pos x="224" y="228"/>
              </a:cxn>
              <a:cxn ang="0">
                <a:pos x="200" y="204"/>
              </a:cxn>
              <a:cxn ang="0">
                <a:pos x="88" y="204"/>
              </a:cxn>
              <a:cxn ang="0">
                <a:pos x="64" y="228"/>
              </a:cxn>
              <a:cxn ang="0">
                <a:pos x="40" y="204"/>
              </a:cxn>
              <a:cxn ang="0">
                <a:pos x="64" y="180"/>
              </a:cxn>
              <a:cxn ang="0">
                <a:pos x="86" y="180"/>
              </a:cxn>
              <a:cxn ang="0">
                <a:pos x="39" y="48"/>
              </a:cxn>
              <a:cxn ang="0">
                <a:pos x="12" y="48"/>
              </a:cxn>
              <a:cxn ang="0">
                <a:pos x="0" y="36"/>
              </a:cxn>
              <a:cxn ang="0">
                <a:pos x="12" y="24"/>
              </a:cxn>
              <a:cxn ang="0">
                <a:pos x="48" y="24"/>
              </a:cxn>
              <a:cxn ang="0">
                <a:pos x="59" y="32"/>
              </a:cxn>
              <a:cxn ang="0">
                <a:pos x="59" y="32"/>
              </a:cxn>
              <a:cxn ang="0">
                <a:pos x="66" y="52"/>
              </a:cxn>
              <a:cxn ang="0">
                <a:pos x="140" y="52"/>
              </a:cxn>
              <a:cxn ang="0">
                <a:pos x="145" y="76"/>
              </a:cxn>
              <a:cxn ang="0">
                <a:pos x="75" y="76"/>
              </a:cxn>
              <a:cxn ang="0">
                <a:pos x="97" y="139"/>
              </a:cxn>
            </a:cxnLst>
            <a:rect l="0" t="0" r="r" b="b"/>
            <a:pathLst>
              <a:path w="256" h="228">
                <a:moveTo>
                  <a:pt x="204" y="104"/>
                </a:moveTo>
                <a:cubicBezTo>
                  <a:pt x="175" y="104"/>
                  <a:pt x="152" y="81"/>
                  <a:pt x="152" y="52"/>
                </a:cubicBezTo>
                <a:cubicBezTo>
                  <a:pt x="152" y="23"/>
                  <a:pt x="175" y="0"/>
                  <a:pt x="204" y="0"/>
                </a:cubicBezTo>
                <a:cubicBezTo>
                  <a:pt x="233" y="0"/>
                  <a:pt x="256" y="23"/>
                  <a:pt x="256" y="52"/>
                </a:cubicBezTo>
                <a:cubicBezTo>
                  <a:pt x="256" y="81"/>
                  <a:pt x="233" y="104"/>
                  <a:pt x="204" y="104"/>
                </a:cubicBezTo>
                <a:moveTo>
                  <a:pt x="228" y="40"/>
                </a:moveTo>
                <a:cubicBezTo>
                  <a:pt x="216" y="40"/>
                  <a:pt x="216" y="40"/>
                  <a:pt x="216" y="40"/>
                </a:cubicBezTo>
                <a:cubicBezTo>
                  <a:pt x="216" y="28"/>
                  <a:pt x="216" y="28"/>
                  <a:pt x="216" y="28"/>
                </a:cubicBezTo>
                <a:cubicBezTo>
                  <a:pt x="216" y="21"/>
                  <a:pt x="211" y="16"/>
                  <a:pt x="204" y="16"/>
                </a:cubicBezTo>
                <a:cubicBezTo>
                  <a:pt x="197" y="16"/>
                  <a:pt x="192" y="21"/>
                  <a:pt x="192" y="28"/>
                </a:cubicBezTo>
                <a:cubicBezTo>
                  <a:pt x="192" y="40"/>
                  <a:pt x="192" y="40"/>
                  <a:pt x="192" y="40"/>
                </a:cubicBezTo>
                <a:cubicBezTo>
                  <a:pt x="180" y="40"/>
                  <a:pt x="180" y="40"/>
                  <a:pt x="180" y="40"/>
                </a:cubicBezTo>
                <a:cubicBezTo>
                  <a:pt x="173" y="40"/>
                  <a:pt x="168" y="45"/>
                  <a:pt x="168" y="52"/>
                </a:cubicBezTo>
                <a:cubicBezTo>
                  <a:pt x="168" y="59"/>
                  <a:pt x="173" y="64"/>
                  <a:pt x="180" y="64"/>
                </a:cubicBezTo>
                <a:cubicBezTo>
                  <a:pt x="192" y="64"/>
                  <a:pt x="192" y="64"/>
                  <a:pt x="192" y="64"/>
                </a:cubicBezTo>
                <a:cubicBezTo>
                  <a:pt x="192" y="76"/>
                  <a:pt x="192" y="76"/>
                  <a:pt x="192" y="76"/>
                </a:cubicBezTo>
                <a:cubicBezTo>
                  <a:pt x="192" y="83"/>
                  <a:pt x="197" y="88"/>
                  <a:pt x="204" y="88"/>
                </a:cubicBezTo>
                <a:cubicBezTo>
                  <a:pt x="211" y="88"/>
                  <a:pt x="216" y="83"/>
                  <a:pt x="216" y="76"/>
                </a:cubicBezTo>
                <a:cubicBezTo>
                  <a:pt x="216" y="64"/>
                  <a:pt x="216" y="64"/>
                  <a:pt x="216" y="64"/>
                </a:cubicBezTo>
                <a:cubicBezTo>
                  <a:pt x="228" y="64"/>
                  <a:pt x="228" y="64"/>
                  <a:pt x="228" y="64"/>
                </a:cubicBezTo>
                <a:cubicBezTo>
                  <a:pt x="235" y="64"/>
                  <a:pt x="240" y="59"/>
                  <a:pt x="240" y="52"/>
                </a:cubicBezTo>
                <a:cubicBezTo>
                  <a:pt x="240" y="45"/>
                  <a:pt x="235" y="40"/>
                  <a:pt x="228" y="40"/>
                </a:cubicBezTo>
                <a:moveTo>
                  <a:pt x="97" y="139"/>
                </a:moveTo>
                <a:cubicBezTo>
                  <a:pt x="200" y="133"/>
                  <a:pt x="200" y="133"/>
                  <a:pt x="200" y="133"/>
                </a:cubicBezTo>
                <a:cubicBezTo>
                  <a:pt x="208" y="116"/>
                  <a:pt x="208" y="116"/>
                  <a:pt x="208" y="116"/>
                </a:cubicBezTo>
                <a:cubicBezTo>
                  <a:pt x="219" y="115"/>
                  <a:pt x="229" y="112"/>
                  <a:pt x="238" y="106"/>
                </a:cubicBezTo>
                <a:cubicBezTo>
                  <a:pt x="219" y="149"/>
                  <a:pt x="219" y="149"/>
                  <a:pt x="219" y="149"/>
                </a:cubicBezTo>
                <a:cubicBezTo>
                  <a:pt x="219" y="149"/>
                  <a:pt x="219" y="149"/>
                  <a:pt x="219" y="149"/>
                </a:cubicBezTo>
                <a:cubicBezTo>
                  <a:pt x="217" y="153"/>
                  <a:pt x="213" y="156"/>
                  <a:pt x="209" y="156"/>
                </a:cubicBezTo>
                <a:cubicBezTo>
                  <a:pt x="105" y="163"/>
                  <a:pt x="105" y="163"/>
                  <a:pt x="105" y="163"/>
                </a:cubicBezTo>
                <a:cubicBezTo>
                  <a:pt x="111" y="180"/>
                  <a:pt x="111" y="180"/>
                  <a:pt x="111" y="180"/>
                </a:cubicBezTo>
                <a:cubicBezTo>
                  <a:pt x="224" y="180"/>
                  <a:pt x="224" y="180"/>
                  <a:pt x="224" y="180"/>
                </a:cubicBezTo>
                <a:cubicBezTo>
                  <a:pt x="237" y="180"/>
                  <a:pt x="248" y="191"/>
                  <a:pt x="248" y="204"/>
                </a:cubicBezTo>
                <a:cubicBezTo>
                  <a:pt x="248" y="217"/>
                  <a:pt x="237" y="228"/>
                  <a:pt x="224" y="228"/>
                </a:cubicBezTo>
                <a:cubicBezTo>
                  <a:pt x="211" y="228"/>
                  <a:pt x="200" y="217"/>
                  <a:pt x="200" y="204"/>
                </a:cubicBezTo>
                <a:cubicBezTo>
                  <a:pt x="88" y="204"/>
                  <a:pt x="88" y="204"/>
                  <a:pt x="88" y="204"/>
                </a:cubicBezTo>
                <a:cubicBezTo>
                  <a:pt x="88" y="217"/>
                  <a:pt x="77" y="228"/>
                  <a:pt x="64" y="228"/>
                </a:cubicBezTo>
                <a:cubicBezTo>
                  <a:pt x="51" y="228"/>
                  <a:pt x="40" y="217"/>
                  <a:pt x="40" y="204"/>
                </a:cubicBezTo>
                <a:cubicBezTo>
                  <a:pt x="40" y="191"/>
                  <a:pt x="51" y="180"/>
                  <a:pt x="64" y="180"/>
                </a:cubicBezTo>
                <a:cubicBezTo>
                  <a:pt x="86" y="180"/>
                  <a:pt x="86" y="180"/>
                  <a:pt x="86" y="180"/>
                </a:cubicBezTo>
                <a:cubicBezTo>
                  <a:pt x="39" y="48"/>
                  <a:pt x="39" y="48"/>
                  <a:pt x="39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5" y="48"/>
                  <a:pt x="0" y="43"/>
                  <a:pt x="0" y="36"/>
                </a:cubicBezTo>
                <a:cubicBezTo>
                  <a:pt x="0" y="29"/>
                  <a:pt x="5" y="24"/>
                  <a:pt x="12" y="24"/>
                </a:cubicBezTo>
                <a:cubicBezTo>
                  <a:pt x="48" y="24"/>
                  <a:pt x="48" y="24"/>
                  <a:pt x="48" y="24"/>
                </a:cubicBezTo>
                <a:cubicBezTo>
                  <a:pt x="53" y="24"/>
                  <a:pt x="58" y="27"/>
                  <a:pt x="59" y="32"/>
                </a:cubicBezTo>
                <a:cubicBezTo>
                  <a:pt x="59" y="32"/>
                  <a:pt x="59" y="32"/>
                  <a:pt x="59" y="32"/>
                </a:cubicBezTo>
                <a:cubicBezTo>
                  <a:pt x="66" y="52"/>
                  <a:pt x="66" y="52"/>
                  <a:pt x="66" y="52"/>
                </a:cubicBezTo>
                <a:cubicBezTo>
                  <a:pt x="140" y="52"/>
                  <a:pt x="140" y="52"/>
                  <a:pt x="140" y="52"/>
                </a:cubicBezTo>
                <a:cubicBezTo>
                  <a:pt x="140" y="60"/>
                  <a:pt x="142" y="69"/>
                  <a:pt x="145" y="76"/>
                </a:cubicBezTo>
                <a:cubicBezTo>
                  <a:pt x="75" y="76"/>
                  <a:pt x="75" y="76"/>
                  <a:pt x="75" y="76"/>
                </a:cubicBezTo>
                <a:lnTo>
                  <a:pt x="97" y="139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09" name="Freeform 76">
            <a:extLst>
              <a:ext uri="{FF2B5EF4-FFF2-40B4-BE49-F238E27FC236}">
                <a16:creationId xmlns:a16="http://schemas.microsoft.com/office/drawing/2014/main" id="{F3941BFC-A2C4-93C1-2346-55F06DFF87FD}"/>
              </a:ext>
            </a:extLst>
          </p:cNvPr>
          <p:cNvSpPr>
            <a:spLocks noEditPoints="1"/>
          </p:cNvSpPr>
          <p:nvPr/>
        </p:nvSpPr>
        <p:spPr bwMode="auto">
          <a:xfrm>
            <a:off x="2110691" y="2103562"/>
            <a:ext cx="415921" cy="331785"/>
          </a:xfrm>
          <a:custGeom>
            <a:avLst/>
            <a:gdLst/>
            <a:ahLst/>
            <a:cxnLst>
              <a:cxn ang="0">
                <a:pos x="255" y="45"/>
              </a:cxn>
              <a:cxn ang="0">
                <a:pos x="255" y="45"/>
              </a:cxn>
              <a:cxn ang="0">
                <a:pos x="219" y="125"/>
              </a:cxn>
              <a:cxn ang="0">
                <a:pos x="209" y="132"/>
              </a:cxn>
              <a:cxn ang="0">
                <a:pos x="105" y="139"/>
              </a:cxn>
              <a:cxn ang="0">
                <a:pos x="111" y="156"/>
              </a:cxn>
              <a:cxn ang="0">
                <a:pos x="224" y="156"/>
              </a:cxn>
              <a:cxn ang="0">
                <a:pos x="248" y="180"/>
              </a:cxn>
              <a:cxn ang="0">
                <a:pos x="224" y="204"/>
              </a:cxn>
              <a:cxn ang="0">
                <a:pos x="200" y="180"/>
              </a:cxn>
              <a:cxn ang="0">
                <a:pos x="88" y="180"/>
              </a:cxn>
              <a:cxn ang="0">
                <a:pos x="64" y="204"/>
              </a:cxn>
              <a:cxn ang="0">
                <a:pos x="40" y="180"/>
              </a:cxn>
              <a:cxn ang="0">
                <a:pos x="64" y="156"/>
              </a:cxn>
              <a:cxn ang="0">
                <a:pos x="86" y="156"/>
              </a:cxn>
              <a:cxn ang="0">
                <a:pos x="39" y="24"/>
              </a:cxn>
              <a:cxn ang="0">
                <a:pos x="12" y="24"/>
              </a:cxn>
              <a:cxn ang="0">
                <a:pos x="0" y="12"/>
              </a:cxn>
              <a:cxn ang="0">
                <a:pos x="12" y="0"/>
              </a:cxn>
              <a:cxn ang="0">
                <a:pos x="48" y="0"/>
              </a:cxn>
              <a:cxn ang="0">
                <a:pos x="59" y="8"/>
              </a:cxn>
              <a:cxn ang="0">
                <a:pos x="59" y="8"/>
              </a:cxn>
              <a:cxn ang="0">
                <a:pos x="66" y="28"/>
              </a:cxn>
              <a:cxn ang="0">
                <a:pos x="244" y="28"/>
              </a:cxn>
              <a:cxn ang="0">
                <a:pos x="256" y="40"/>
              </a:cxn>
              <a:cxn ang="0">
                <a:pos x="255" y="45"/>
              </a:cxn>
              <a:cxn ang="0">
                <a:pos x="75" y="52"/>
              </a:cxn>
              <a:cxn ang="0">
                <a:pos x="97" y="115"/>
              </a:cxn>
              <a:cxn ang="0">
                <a:pos x="200" y="109"/>
              </a:cxn>
              <a:cxn ang="0">
                <a:pos x="225" y="52"/>
              </a:cxn>
              <a:cxn ang="0">
                <a:pos x="75" y="52"/>
              </a:cxn>
            </a:cxnLst>
            <a:rect l="0" t="0" r="r" b="b"/>
            <a:pathLst>
              <a:path w="256" h="204">
                <a:moveTo>
                  <a:pt x="255" y="45"/>
                </a:moveTo>
                <a:cubicBezTo>
                  <a:pt x="255" y="45"/>
                  <a:pt x="255" y="45"/>
                  <a:pt x="255" y="45"/>
                </a:cubicBezTo>
                <a:cubicBezTo>
                  <a:pt x="219" y="125"/>
                  <a:pt x="219" y="125"/>
                  <a:pt x="219" y="125"/>
                </a:cubicBezTo>
                <a:cubicBezTo>
                  <a:pt x="217" y="129"/>
                  <a:pt x="213" y="132"/>
                  <a:pt x="209" y="132"/>
                </a:cubicBezTo>
                <a:cubicBezTo>
                  <a:pt x="105" y="139"/>
                  <a:pt x="105" y="139"/>
                  <a:pt x="105" y="139"/>
                </a:cubicBezTo>
                <a:cubicBezTo>
                  <a:pt x="111" y="156"/>
                  <a:pt x="111" y="156"/>
                  <a:pt x="111" y="156"/>
                </a:cubicBezTo>
                <a:cubicBezTo>
                  <a:pt x="224" y="156"/>
                  <a:pt x="224" y="156"/>
                  <a:pt x="224" y="156"/>
                </a:cubicBezTo>
                <a:cubicBezTo>
                  <a:pt x="237" y="156"/>
                  <a:pt x="248" y="167"/>
                  <a:pt x="248" y="180"/>
                </a:cubicBezTo>
                <a:cubicBezTo>
                  <a:pt x="248" y="193"/>
                  <a:pt x="237" y="204"/>
                  <a:pt x="224" y="204"/>
                </a:cubicBezTo>
                <a:cubicBezTo>
                  <a:pt x="211" y="204"/>
                  <a:pt x="200" y="193"/>
                  <a:pt x="200" y="180"/>
                </a:cubicBezTo>
                <a:cubicBezTo>
                  <a:pt x="88" y="180"/>
                  <a:pt x="88" y="180"/>
                  <a:pt x="88" y="180"/>
                </a:cubicBezTo>
                <a:cubicBezTo>
                  <a:pt x="88" y="193"/>
                  <a:pt x="77" y="204"/>
                  <a:pt x="64" y="204"/>
                </a:cubicBezTo>
                <a:cubicBezTo>
                  <a:pt x="51" y="204"/>
                  <a:pt x="40" y="193"/>
                  <a:pt x="40" y="180"/>
                </a:cubicBezTo>
                <a:cubicBezTo>
                  <a:pt x="40" y="167"/>
                  <a:pt x="51" y="156"/>
                  <a:pt x="64" y="156"/>
                </a:cubicBezTo>
                <a:cubicBezTo>
                  <a:pt x="86" y="156"/>
                  <a:pt x="86" y="156"/>
                  <a:pt x="86" y="156"/>
                </a:cubicBezTo>
                <a:cubicBezTo>
                  <a:pt x="39" y="24"/>
                  <a:pt x="39" y="24"/>
                  <a:pt x="39" y="24"/>
                </a:cubicBezTo>
                <a:cubicBezTo>
                  <a:pt x="12" y="24"/>
                  <a:pt x="12" y="24"/>
                  <a:pt x="12" y="24"/>
                </a:cubicBezTo>
                <a:cubicBezTo>
                  <a:pt x="5" y="24"/>
                  <a:pt x="0" y="19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53" y="0"/>
                  <a:pt x="58" y="3"/>
                  <a:pt x="59" y="8"/>
                </a:cubicBezTo>
                <a:cubicBezTo>
                  <a:pt x="59" y="8"/>
                  <a:pt x="59" y="8"/>
                  <a:pt x="59" y="8"/>
                </a:cubicBezTo>
                <a:cubicBezTo>
                  <a:pt x="66" y="28"/>
                  <a:pt x="66" y="28"/>
                  <a:pt x="66" y="28"/>
                </a:cubicBezTo>
                <a:cubicBezTo>
                  <a:pt x="244" y="28"/>
                  <a:pt x="244" y="28"/>
                  <a:pt x="244" y="28"/>
                </a:cubicBezTo>
                <a:cubicBezTo>
                  <a:pt x="251" y="28"/>
                  <a:pt x="256" y="33"/>
                  <a:pt x="256" y="40"/>
                </a:cubicBezTo>
                <a:cubicBezTo>
                  <a:pt x="256" y="42"/>
                  <a:pt x="256" y="43"/>
                  <a:pt x="255" y="45"/>
                </a:cubicBezTo>
                <a:moveTo>
                  <a:pt x="75" y="52"/>
                </a:moveTo>
                <a:cubicBezTo>
                  <a:pt x="97" y="115"/>
                  <a:pt x="97" y="115"/>
                  <a:pt x="97" y="115"/>
                </a:cubicBezTo>
                <a:cubicBezTo>
                  <a:pt x="200" y="109"/>
                  <a:pt x="200" y="109"/>
                  <a:pt x="200" y="109"/>
                </a:cubicBezTo>
                <a:cubicBezTo>
                  <a:pt x="225" y="52"/>
                  <a:pt x="225" y="52"/>
                  <a:pt x="225" y="52"/>
                </a:cubicBezTo>
                <a:lnTo>
                  <a:pt x="75" y="52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10" name="Freeform 77">
            <a:extLst>
              <a:ext uri="{FF2B5EF4-FFF2-40B4-BE49-F238E27FC236}">
                <a16:creationId xmlns:a16="http://schemas.microsoft.com/office/drawing/2014/main" id="{273DCDAF-9189-6884-DE56-AD142A86113B}"/>
              </a:ext>
            </a:extLst>
          </p:cNvPr>
          <p:cNvSpPr>
            <a:spLocks noEditPoints="1"/>
          </p:cNvSpPr>
          <p:nvPr/>
        </p:nvSpPr>
        <p:spPr bwMode="auto">
          <a:xfrm>
            <a:off x="10124311" y="1368557"/>
            <a:ext cx="415921" cy="338135"/>
          </a:xfrm>
          <a:custGeom>
            <a:avLst/>
            <a:gdLst/>
            <a:ahLst/>
            <a:cxnLst>
              <a:cxn ang="0">
                <a:pos x="244" y="208"/>
              </a:cxn>
              <a:cxn ang="0">
                <a:pos x="12" y="208"/>
              </a:cxn>
              <a:cxn ang="0">
                <a:pos x="0" y="196"/>
              </a:cxn>
              <a:cxn ang="0">
                <a:pos x="0" y="36"/>
              </a:cxn>
              <a:cxn ang="0">
                <a:pos x="12" y="24"/>
              </a:cxn>
              <a:cxn ang="0">
                <a:pos x="63" y="24"/>
              </a:cxn>
              <a:cxn ang="0">
                <a:pos x="82" y="5"/>
              </a:cxn>
              <a:cxn ang="0">
                <a:pos x="92" y="0"/>
              </a:cxn>
              <a:cxn ang="0">
                <a:pos x="164" y="0"/>
              </a:cxn>
              <a:cxn ang="0">
                <a:pos x="173" y="4"/>
              </a:cxn>
              <a:cxn ang="0">
                <a:pos x="173" y="4"/>
              </a:cxn>
              <a:cxn ang="0">
                <a:pos x="193" y="24"/>
              </a:cxn>
              <a:cxn ang="0">
                <a:pos x="244" y="24"/>
              </a:cxn>
              <a:cxn ang="0">
                <a:pos x="256" y="36"/>
              </a:cxn>
              <a:cxn ang="0">
                <a:pos x="256" y="196"/>
              </a:cxn>
              <a:cxn ang="0">
                <a:pos x="244" y="208"/>
              </a:cxn>
              <a:cxn ang="0">
                <a:pos x="128" y="40"/>
              </a:cxn>
              <a:cxn ang="0">
                <a:pos x="56" y="112"/>
              </a:cxn>
              <a:cxn ang="0">
                <a:pos x="128" y="184"/>
              </a:cxn>
              <a:cxn ang="0">
                <a:pos x="200" y="112"/>
              </a:cxn>
              <a:cxn ang="0">
                <a:pos x="128" y="40"/>
              </a:cxn>
              <a:cxn ang="0">
                <a:pos x="128" y="160"/>
              </a:cxn>
              <a:cxn ang="0">
                <a:pos x="80" y="112"/>
              </a:cxn>
              <a:cxn ang="0">
                <a:pos x="128" y="64"/>
              </a:cxn>
              <a:cxn ang="0">
                <a:pos x="176" y="112"/>
              </a:cxn>
              <a:cxn ang="0">
                <a:pos x="128" y="160"/>
              </a:cxn>
            </a:cxnLst>
            <a:rect l="0" t="0" r="r" b="b"/>
            <a:pathLst>
              <a:path w="256" h="208">
                <a:moveTo>
                  <a:pt x="244" y="208"/>
                </a:moveTo>
                <a:cubicBezTo>
                  <a:pt x="12" y="208"/>
                  <a:pt x="12" y="208"/>
                  <a:pt x="12" y="208"/>
                </a:cubicBezTo>
                <a:cubicBezTo>
                  <a:pt x="5" y="208"/>
                  <a:pt x="0" y="203"/>
                  <a:pt x="0" y="196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29"/>
                  <a:pt x="5" y="24"/>
                  <a:pt x="12" y="24"/>
                </a:cubicBezTo>
                <a:cubicBezTo>
                  <a:pt x="63" y="24"/>
                  <a:pt x="63" y="24"/>
                  <a:pt x="63" y="24"/>
                </a:cubicBezTo>
                <a:cubicBezTo>
                  <a:pt x="82" y="5"/>
                  <a:pt x="82" y="5"/>
                  <a:pt x="82" y="5"/>
                </a:cubicBezTo>
                <a:cubicBezTo>
                  <a:pt x="85" y="2"/>
                  <a:pt x="88" y="0"/>
                  <a:pt x="92" y="0"/>
                </a:cubicBezTo>
                <a:cubicBezTo>
                  <a:pt x="164" y="0"/>
                  <a:pt x="164" y="0"/>
                  <a:pt x="164" y="0"/>
                </a:cubicBezTo>
                <a:cubicBezTo>
                  <a:pt x="167" y="0"/>
                  <a:pt x="170" y="1"/>
                  <a:pt x="173" y="4"/>
                </a:cubicBezTo>
                <a:cubicBezTo>
                  <a:pt x="173" y="4"/>
                  <a:pt x="173" y="4"/>
                  <a:pt x="173" y="4"/>
                </a:cubicBezTo>
                <a:cubicBezTo>
                  <a:pt x="193" y="24"/>
                  <a:pt x="193" y="24"/>
                  <a:pt x="193" y="24"/>
                </a:cubicBezTo>
                <a:cubicBezTo>
                  <a:pt x="244" y="24"/>
                  <a:pt x="244" y="24"/>
                  <a:pt x="244" y="24"/>
                </a:cubicBezTo>
                <a:cubicBezTo>
                  <a:pt x="251" y="24"/>
                  <a:pt x="256" y="29"/>
                  <a:pt x="256" y="36"/>
                </a:cubicBezTo>
                <a:cubicBezTo>
                  <a:pt x="256" y="196"/>
                  <a:pt x="256" y="196"/>
                  <a:pt x="256" y="196"/>
                </a:cubicBezTo>
                <a:cubicBezTo>
                  <a:pt x="256" y="203"/>
                  <a:pt x="251" y="208"/>
                  <a:pt x="244" y="208"/>
                </a:cubicBezTo>
                <a:moveTo>
                  <a:pt x="128" y="40"/>
                </a:moveTo>
                <a:cubicBezTo>
                  <a:pt x="88" y="40"/>
                  <a:pt x="56" y="72"/>
                  <a:pt x="56" y="112"/>
                </a:cubicBezTo>
                <a:cubicBezTo>
                  <a:pt x="56" y="152"/>
                  <a:pt x="88" y="184"/>
                  <a:pt x="128" y="184"/>
                </a:cubicBezTo>
                <a:cubicBezTo>
                  <a:pt x="168" y="184"/>
                  <a:pt x="200" y="152"/>
                  <a:pt x="200" y="112"/>
                </a:cubicBezTo>
                <a:cubicBezTo>
                  <a:pt x="200" y="72"/>
                  <a:pt x="168" y="40"/>
                  <a:pt x="128" y="40"/>
                </a:cubicBezTo>
                <a:moveTo>
                  <a:pt x="128" y="160"/>
                </a:moveTo>
                <a:cubicBezTo>
                  <a:pt x="101" y="160"/>
                  <a:pt x="80" y="139"/>
                  <a:pt x="80" y="112"/>
                </a:cubicBezTo>
                <a:cubicBezTo>
                  <a:pt x="80" y="85"/>
                  <a:pt x="101" y="64"/>
                  <a:pt x="128" y="64"/>
                </a:cubicBezTo>
                <a:cubicBezTo>
                  <a:pt x="155" y="64"/>
                  <a:pt x="176" y="85"/>
                  <a:pt x="176" y="112"/>
                </a:cubicBezTo>
                <a:cubicBezTo>
                  <a:pt x="176" y="139"/>
                  <a:pt x="155" y="160"/>
                  <a:pt x="128" y="160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11" name="Freeform 78">
            <a:extLst>
              <a:ext uri="{FF2B5EF4-FFF2-40B4-BE49-F238E27FC236}">
                <a16:creationId xmlns:a16="http://schemas.microsoft.com/office/drawing/2014/main" id="{3C7341A4-FB85-44F3-833C-2C80BC76B2E8}"/>
              </a:ext>
            </a:extLst>
          </p:cNvPr>
          <p:cNvSpPr>
            <a:spLocks/>
          </p:cNvSpPr>
          <p:nvPr/>
        </p:nvSpPr>
        <p:spPr bwMode="auto">
          <a:xfrm>
            <a:off x="9395657" y="1328871"/>
            <a:ext cx="403221" cy="415921"/>
          </a:xfrm>
          <a:custGeom>
            <a:avLst/>
            <a:gdLst/>
            <a:ahLst/>
            <a:cxnLst>
              <a:cxn ang="0">
                <a:pos x="248" y="196"/>
              </a:cxn>
              <a:cxn ang="0">
                <a:pos x="204" y="220"/>
              </a:cxn>
              <a:cxn ang="0">
                <a:pos x="160" y="196"/>
              </a:cxn>
              <a:cxn ang="0">
                <a:pos x="204" y="172"/>
              </a:cxn>
              <a:cxn ang="0">
                <a:pos x="224" y="175"/>
              </a:cxn>
              <a:cxn ang="0">
                <a:pos x="224" y="152"/>
              </a:cxn>
              <a:cxn ang="0">
                <a:pos x="224" y="75"/>
              </a:cxn>
              <a:cxn ang="0">
                <a:pos x="88" y="104"/>
              </a:cxn>
              <a:cxn ang="0">
                <a:pos x="88" y="232"/>
              </a:cxn>
              <a:cxn ang="0">
                <a:pos x="44" y="256"/>
              </a:cxn>
              <a:cxn ang="0">
                <a:pos x="0" y="232"/>
              </a:cxn>
              <a:cxn ang="0">
                <a:pos x="44" y="208"/>
              </a:cxn>
              <a:cxn ang="0">
                <a:pos x="64" y="211"/>
              </a:cxn>
              <a:cxn ang="0">
                <a:pos x="64" y="192"/>
              </a:cxn>
              <a:cxn ang="0">
                <a:pos x="64" y="48"/>
              </a:cxn>
              <a:cxn ang="0">
                <a:pos x="76" y="36"/>
              </a:cxn>
              <a:cxn ang="0">
                <a:pos x="236" y="0"/>
              </a:cxn>
              <a:cxn ang="0">
                <a:pos x="248" y="12"/>
              </a:cxn>
              <a:cxn ang="0">
                <a:pos x="248" y="184"/>
              </a:cxn>
              <a:cxn ang="0">
                <a:pos x="248" y="192"/>
              </a:cxn>
              <a:cxn ang="0">
                <a:pos x="248" y="196"/>
              </a:cxn>
            </a:cxnLst>
            <a:rect l="0" t="0" r="r" b="b"/>
            <a:pathLst>
              <a:path w="248" h="256">
                <a:moveTo>
                  <a:pt x="248" y="196"/>
                </a:moveTo>
                <a:cubicBezTo>
                  <a:pt x="248" y="209"/>
                  <a:pt x="228" y="220"/>
                  <a:pt x="204" y="220"/>
                </a:cubicBezTo>
                <a:cubicBezTo>
                  <a:pt x="180" y="220"/>
                  <a:pt x="160" y="209"/>
                  <a:pt x="160" y="196"/>
                </a:cubicBezTo>
                <a:cubicBezTo>
                  <a:pt x="160" y="183"/>
                  <a:pt x="180" y="172"/>
                  <a:pt x="204" y="172"/>
                </a:cubicBezTo>
                <a:cubicBezTo>
                  <a:pt x="211" y="172"/>
                  <a:pt x="218" y="173"/>
                  <a:pt x="224" y="175"/>
                </a:cubicBezTo>
                <a:cubicBezTo>
                  <a:pt x="224" y="152"/>
                  <a:pt x="224" y="152"/>
                  <a:pt x="224" y="152"/>
                </a:cubicBezTo>
                <a:cubicBezTo>
                  <a:pt x="224" y="75"/>
                  <a:pt x="224" y="75"/>
                  <a:pt x="224" y="75"/>
                </a:cubicBezTo>
                <a:cubicBezTo>
                  <a:pt x="88" y="104"/>
                  <a:pt x="88" y="104"/>
                  <a:pt x="88" y="104"/>
                </a:cubicBezTo>
                <a:cubicBezTo>
                  <a:pt x="88" y="232"/>
                  <a:pt x="88" y="232"/>
                  <a:pt x="88" y="232"/>
                </a:cubicBezTo>
                <a:cubicBezTo>
                  <a:pt x="88" y="245"/>
                  <a:pt x="68" y="256"/>
                  <a:pt x="44" y="256"/>
                </a:cubicBezTo>
                <a:cubicBezTo>
                  <a:pt x="20" y="256"/>
                  <a:pt x="0" y="245"/>
                  <a:pt x="0" y="232"/>
                </a:cubicBezTo>
                <a:cubicBezTo>
                  <a:pt x="0" y="219"/>
                  <a:pt x="20" y="208"/>
                  <a:pt x="44" y="208"/>
                </a:cubicBezTo>
                <a:cubicBezTo>
                  <a:pt x="51" y="208"/>
                  <a:pt x="58" y="209"/>
                  <a:pt x="64" y="211"/>
                </a:cubicBezTo>
                <a:cubicBezTo>
                  <a:pt x="64" y="192"/>
                  <a:pt x="64" y="192"/>
                  <a:pt x="64" y="192"/>
                </a:cubicBezTo>
                <a:cubicBezTo>
                  <a:pt x="64" y="48"/>
                  <a:pt x="64" y="48"/>
                  <a:pt x="64" y="48"/>
                </a:cubicBezTo>
                <a:cubicBezTo>
                  <a:pt x="64" y="39"/>
                  <a:pt x="76" y="36"/>
                  <a:pt x="76" y="36"/>
                </a:cubicBezTo>
                <a:cubicBezTo>
                  <a:pt x="236" y="0"/>
                  <a:pt x="236" y="0"/>
                  <a:pt x="236" y="0"/>
                </a:cubicBezTo>
                <a:cubicBezTo>
                  <a:pt x="243" y="0"/>
                  <a:pt x="248" y="5"/>
                  <a:pt x="248" y="12"/>
                </a:cubicBezTo>
                <a:cubicBezTo>
                  <a:pt x="248" y="184"/>
                  <a:pt x="248" y="184"/>
                  <a:pt x="248" y="184"/>
                </a:cubicBezTo>
                <a:cubicBezTo>
                  <a:pt x="248" y="192"/>
                  <a:pt x="248" y="192"/>
                  <a:pt x="248" y="192"/>
                </a:cubicBezTo>
                <a:lnTo>
                  <a:pt x="248" y="196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12" name="Freeform 79">
            <a:extLst>
              <a:ext uri="{FF2B5EF4-FFF2-40B4-BE49-F238E27FC236}">
                <a16:creationId xmlns:a16="http://schemas.microsoft.com/office/drawing/2014/main" id="{1715F0B7-929B-EE44-8AA7-3008E5A72BFF}"/>
              </a:ext>
            </a:extLst>
          </p:cNvPr>
          <p:cNvSpPr>
            <a:spLocks noEditPoints="1"/>
          </p:cNvSpPr>
          <p:nvPr/>
        </p:nvSpPr>
        <p:spPr bwMode="auto">
          <a:xfrm>
            <a:off x="8738437" y="1446344"/>
            <a:ext cx="273048" cy="247648"/>
          </a:xfrm>
          <a:custGeom>
            <a:avLst/>
            <a:gdLst/>
            <a:ahLst/>
            <a:cxnLst>
              <a:cxn ang="0">
                <a:pos x="156" y="152"/>
              </a:cxn>
              <a:cxn ang="0">
                <a:pos x="144" y="140"/>
              </a:cxn>
              <a:cxn ang="0">
                <a:pos x="144" y="12"/>
              </a:cxn>
              <a:cxn ang="0">
                <a:pos x="156" y="0"/>
              </a:cxn>
              <a:cxn ang="0">
                <a:pos x="168" y="12"/>
              </a:cxn>
              <a:cxn ang="0">
                <a:pos x="168" y="140"/>
              </a:cxn>
              <a:cxn ang="0">
                <a:pos x="156" y="152"/>
              </a:cxn>
              <a:cxn ang="0">
                <a:pos x="108" y="152"/>
              </a:cxn>
              <a:cxn ang="0">
                <a:pos x="96" y="140"/>
              </a:cxn>
              <a:cxn ang="0">
                <a:pos x="96" y="44"/>
              </a:cxn>
              <a:cxn ang="0">
                <a:pos x="108" y="32"/>
              </a:cxn>
              <a:cxn ang="0">
                <a:pos x="120" y="44"/>
              </a:cxn>
              <a:cxn ang="0">
                <a:pos x="120" y="140"/>
              </a:cxn>
              <a:cxn ang="0">
                <a:pos x="108" y="152"/>
              </a:cxn>
              <a:cxn ang="0">
                <a:pos x="60" y="152"/>
              </a:cxn>
              <a:cxn ang="0">
                <a:pos x="48" y="140"/>
              </a:cxn>
              <a:cxn ang="0">
                <a:pos x="48" y="76"/>
              </a:cxn>
              <a:cxn ang="0">
                <a:pos x="60" y="64"/>
              </a:cxn>
              <a:cxn ang="0">
                <a:pos x="72" y="76"/>
              </a:cxn>
              <a:cxn ang="0">
                <a:pos x="72" y="140"/>
              </a:cxn>
              <a:cxn ang="0">
                <a:pos x="60" y="152"/>
              </a:cxn>
              <a:cxn ang="0">
                <a:pos x="12" y="152"/>
              </a:cxn>
              <a:cxn ang="0">
                <a:pos x="0" y="140"/>
              </a:cxn>
              <a:cxn ang="0">
                <a:pos x="0" y="108"/>
              </a:cxn>
              <a:cxn ang="0">
                <a:pos x="12" y="96"/>
              </a:cxn>
              <a:cxn ang="0">
                <a:pos x="24" y="108"/>
              </a:cxn>
              <a:cxn ang="0">
                <a:pos x="24" y="140"/>
              </a:cxn>
              <a:cxn ang="0">
                <a:pos x="12" y="152"/>
              </a:cxn>
            </a:cxnLst>
            <a:rect l="0" t="0" r="r" b="b"/>
            <a:pathLst>
              <a:path w="168" h="152">
                <a:moveTo>
                  <a:pt x="156" y="152"/>
                </a:moveTo>
                <a:cubicBezTo>
                  <a:pt x="149" y="152"/>
                  <a:pt x="144" y="147"/>
                  <a:pt x="144" y="140"/>
                </a:cubicBezTo>
                <a:cubicBezTo>
                  <a:pt x="144" y="12"/>
                  <a:pt x="144" y="12"/>
                  <a:pt x="144" y="12"/>
                </a:cubicBezTo>
                <a:cubicBezTo>
                  <a:pt x="144" y="5"/>
                  <a:pt x="149" y="0"/>
                  <a:pt x="156" y="0"/>
                </a:cubicBezTo>
                <a:cubicBezTo>
                  <a:pt x="163" y="0"/>
                  <a:pt x="168" y="5"/>
                  <a:pt x="168" y="12"/>
                </a:cubicBezTo>
                <a:cubicBezTo>
                  <a:pt x="168" y="140"/>
                  <a:pt x="168" y="140"/>
                  <a:pt x="168" y="140"/>
                </a:cubicBezTo>
                <a:cubicBezTo>
                  <a:pt x="168" y="147"/>
                  <a:pt x="163" y="152"/>
                  <a:pt x="156" y="152"/>
                </a:cubicBezTo>
                <a:moveTo>
                  <a:pt x="108" y="152"/>
                </a:moveTo>
                <a:cubicBezTo>
                  <a:pt x="101" y="152"/>
                  <a:pt x="96" y="147"/>
                  <a:pt x="96" y="140"/>
                </a:cubicBezTo>
                <a:cubicBezTo>
                  <a:pt x="96" y="44"/>
                  <a:pt x="96" y="44"/>
                  <a:pt x="96" y="44"/>
                </a:cubicBezTo>
                <a:cubicBezTo>
                  <a:pt x="96" y="37"/>
                  <a:pt x="101" y="32"/>
                  <a:pt x="108" y="32"/>
                </a:cubicBezTo>
                <a:cubicBezTo>
                  <a:pt x="115" y="32"/>
                  <a:pt x="120" y="37"/>
                  <a:pt x="120" y="44"/>
                </a:cubicBezTo>
                <a:cubicBezTo>
                  <a:pt x="120" y="140"/>
                  <a:pt x="120" y="140"/>
                  <a:pt x="120" y="140"/>
                </a:cubicBezTo>
                <a:cubicBezTo>
                  <a:pt x="120" y="147"/>
                  <a:pt x="115" y="152"/>
                  <a:pt x="108" y="152"/>
                </a:cubicBezTo>
                <a:moveTo>
                  <a:pt x="60" y="152"/>
                </a:moveTo>
                <a:cubicBezTo>
                  <a:pt x="53" y="152"/>
                  <a:pt x="48" y="147"/>
                  <a:pt x="48" y="140"/>
                </a:cubicBezTo>
                <a:cubicBezTo>
                  <a:pt x="48" y="76"/>
                  <a:pt x="48" y="76"/>
                  <a:pt x="48" y="76"/>
                </a:cubicBezTo>
                <a:cubicBezTo>
                  <a:pt x="48" y="69"/>
                  <a:pt x="53" y="64"/>
                  <a:pt x="60" y="64"/>
                </a:cubicBezTo>
                <a:cubicBezTo>
                  <a:pt x="67" y="64"/>
                  <a:pt x="72" y="69"/>
                  <a:pt x="72" y="76"/>
                </a:cubicBezTo>
                <a:cubicBezTo>
                  <a:pt x="72" y="140"/>
                  <a:pt x="72" y="140"/>
                  <a:pt x="72" y="140"/>
                </a:cubicBezTo>
                <a:cubicBezTo>
                  <a:pt x="72" y="147"/>
                  <a:pt x="67" y="152"/>
                  <a:pt x="60" y="152"/>
                </a:cubicBezTo>
                <a:moveTo>
                  <a:pt x="12" y="152"/>
                </a:moveTo>
                <a:cubicBezTo>
                  <a:pt x="5" y="152"/>
                  <a:pt x="0" y="147"/>
                  <a:pt x="0" y="140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01"/>
                  <a:pt x="5" y="96"/>
                  <a:pt x="12" y="96"/>
                </a:cubicBezTo>
                <a:cubicBezTo>
                  <a:pt x="19" y="96"/>
                  <a:pt x="24" y="101"/>
                  <a:pt x="24" y="108"/>
                </a:cubicBezTo>
                <a:cubicBezTo>
                  <a:pt x="24" y="140"/>
                  <a:pt x="24" y="140"/>
                  <a:pt x="24" y="140"/>
                </a:cubicBezTo>
                <a:cubicBezTo>
                  <a:pt x="24" y="147"/>
                  <a:pt x="19" y="152"/>
                  <a:pt x="12" y="152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13" name="Freeform 80">
            <a:extLst>
              <a:ext uri="{FF2B5EF4-FFF2-40B4-BE49-F238E27FC236}">
                <a16:creationId xmlns:a16="http://schemas.microsoft.com/office/drawing/2014/main" id="{1A88C53A-F6BE-0A11-2E4B-B0CB0EED0066}"/>
              </a:ext>
            </a:extLst>
          </p:cNvPr>
          <p:cNvSpPr>
            <a:spLocks noEditPoints="1"/>
          </p:cNvSpPr>
          <p:nvPr/>
        </p:nvSpPr>
        <p:spPr bwMode="auto">
          <a:xfrm>
            <a:off x="7938346" y="1381256"/>
            <a:ext cx="415921" cy="312735"/>
          </a:xfrm>
          <a:custGeom>
            <a:avLst/>
            <a:gdLst/>
            <a:ahLst/>
            <a:cxnLst>
              <a:cxn ang="0">
                <a:pos x="252" y="105"/>
              </a:cxn>
              <a:cxn ang="0">
                <a:pos x="252" y="105"/>
              </a:cxn>
              <a:cxn ang="0">
                <a:pos x="204" y="153"/>
              </a:cxn>
              <a:cxn ang="0">
                <a:pos x="204" y="153"/>
              </a:cxn>
              <a:cxn ang="0">
                <a:pos x="196" y="156"/>
              </a:cxn>
              <a:cxn ang="0">
                <a:pos x="184" y="144"/>
              </a:cxn>
              <a:cxn ang="0">
                <a:pos x="188" y="136"/>
              </a:cxn>
              <a:cxn ang="0">
                <a:pos x="188" y="136"/>
              </a:cxn>
              <a:cxn ang="0">
                <a:pos x="227" y="96"/>
              </a:cxn>
              <a:cxn ang="0">
                <a:pos x="188" y="57"/>
              </a:cxn>
              <a:cxn ang="0">
                <a:pos x="188" y="57"/>
              </a:cxn>
              <a:cxn ang="0">
                <a:pos x="184" y="48"/>
              </a:cxn>
              <a:cxn ang="0">
                <a:pos x="196" y="36"/>
              </a:cxn>
              <a:cxn ang="0">
                <a:pos x="205" y="40"/>
              </a:cxn>
              <a:cxn ang="0">
                <a:pos x="205" y="40"/>
              </a:cxn>
              <a:cxn ang="0">
                <a:pos x="252" y="87"/>
              </a:cxn>
              <a:cxn ang="0">
                <a:pos x="256" y="96"/>
              </a:cxn>
              <a:cxn ang="0">
                <a:pos x="252" y="105"/>
              </a:cxn>
              <a:cxn ang="0">
                <a:pos x="107" y="184"/>
              </a:cxn>
              <a:cxn ang="0">
                <a:pos x="96" y="192"/>
              </a:cxn>
              <a:cxn ang="0">
                <a:pos x="84" y="180"/>
              </a:cxn>
              <a:cxn ang="0">
                <a:pos x="85" y="176"/>
              </a:cxn>
              <a:cxn ang="0">
                <a:pos x="149" y="8"/>
              </a:cxn>
              <a:cxn ang="0">
                <a:pos x="160" y="0"/>
              </a:cxn>
              <a:cxn ang="0">
                <a:pos x="172" y="12"/>
              </a:cxn>
              <a:cxn ang="0">
                <a:pos x="171" y="16"/>
              </a:cxn>
              <a:cxn ang="0">
                <a:pos x="107" y="184"/>
              </a:cxn>
              <a:cxn ang="0">
                <a:pos x="68" y="57"/>
              </a:cxn>
              <a:cxn ang="0">
                <a:pos x="29" y="96"/>
              </a:cxn>
              <a:cxn ang="0">
                <a:pos x="69" y="136"/>
              </a:cxn>
              <a:cxn ang="0">
                <a:pos x="69" y="136"/>
              </a:cxn>
              <a:cxn ang="0">
                <a:pos x="72" y="144"/>
              </a:cxn>
              <a:cxn ang="0">
                <a:pos x="60" y="156"/>
              </a:cxn>
              <a:cxn ang="0">
                <a:pos x="52" y="153"/>
              </a:cxn>
              <a:cxn ang="0">
                <a:pos x="52" y="153"/>
              </a:cxn>
              <a:cxn ang="0">
                <a:pos x="4" y="105"/>
              </a:cxn>
              <a:cxn ang="0">
                <a:pos x="4" y="105"/>
              </a:cxn>
              <a:cxn ang="0">
                <a:pos x="0" y="96"/>
              </a:cxn>
              <a:cxn ang="0">
                <a:pos x="4" y="87"/>
              </a:cxn>
              <a:cxn ang="0">
                <a:pos x="52" y="40"/>
              </a:cxn>
              <a:cxn ang="0">
                <a:pos x="52" y="40"/>
              </a:cxn>
              <a:cxn ang="0">
                <a:pos x="60" y="36"/>
              </a:cxn>
              <a:cxn ang="0">
                <a:pos x="72" y="48"/>
              </a:cxn>
              <a:cxn ang="0">
                <a:pos x="68" y="57"/>
              </a:cxn>
            </a:cxnLst>
            <a:rect l="0" t="0" r="r" b="b"/>
            <a:pathLst>
              <a:path w="256" h="192">
                <a:moveTo>
                  <a:pt x="252" y="105"/>
                </a:moveTo>
                <a:cubicBezTo>
                  <a:pt x="252" y="105"/>
                  <a:pt x="252" y="105"/>
                  <a:pt x="252" y="105"/>
                </a:cubicBezTo>
                <a:cubicBezTo>
                  <a:pt x="204" y="153"/>
                  <a:pt x="204" y="153"/>
                  <a:pt x="204" y="153"/>
                </a:cubicBezTo>
                <a:cubicBezTo>
                  <a:pt x="204" y="153"/>
                  <a:pt x="204" y="153"/>
                  <a:pt x="204" y="153"/>
                </a:cubicBezTo>
                <a:cubicBezTo>
                  <a:pt x="202" y="155"/>
                  <a:pt x="199" y="156"/>
                  <a:pt x="196" y="156"/>
                </a:cubicBezTo>
                <a:cubicBezTo>
                  <a:pt x="189" y="156"/>
                  <a:pt x="184" y="151"/>
                  <a:pt x="184" y="144"/>
                </a:cubicBezTo>
                <a:cubicBezTo>
                  <a:pt x="184" y="141"/>
                  <a:pt x="185" y="138"/>
                  <a:pt x="188" y="136"/>
                </a:cubicBezTo>
                <a:cubicBezTo>
                  <a:pt x="188" y="136"/>
                  <a:pt x="188" y="136"/>
                  <a:pt x="188" y="136"/>
                </a:cubicBezTo>
                <a:cubicBezTo>
                  <a:pt x="227" y="96"/>
                  <a:pt x="227" y="96"/>
                  <a:pt x="227" y="96"/>
                </a:cubicBezTo>
                <a:cubicBezTo>
                  <a:pt x="188" y="57"/>
                  <a:pt x="188" y="57"/>
                  <a:pt x="188" y="57"/>
                </a:cubicBezTo>
                <a:cubicBezTo>
                  <a:pt x="188" y="57"/>
                  <a:pt x="188" y="57"/>
                  <a:pt x="188" y="57"/>
                </a:cubicBezTo>
                <a:cubicBezTo>
                  <a:pt x="185" y="54"/>
                  <a:pt x="184" y="51"/>
                  <a:pt x="184" y="48"/>
                </a:cubicBezTo>
                <a:cubicBezTo>
                  <a:pt x="184" y="41"/>
                  <a:pt x="189" y="36"/>
                  <a:pt x="196" y="36"/>
                </a:cubicBezTo>
                <a:cubicBezTo>
                  <a:pt x="199" y="36"/>
                  <a:pt x="202" y="37"/>
                  <a:pt x="205" y="40"/>
                </a:cubicBezTo>
                <a:cubicBezTo>
                  <a:pt x="205" y="40"/>
                  <a:pt x="205" y="40"/>
                  <a:pt x="205" y="40"/>
                </a:cubicBezTo>
                <a:cubicBezTo>
                  <a:pt x="252" y="87"/>
                  <a:pt x="252" y="87"/>
                  <a:pt x="252" y="87"/>
                </a:cubicBezTo>
                <a:cubicBezTo>
                  <a:pt x="254" y="89"/>
                  <a:pt x="256" y="92"/>
                  <a:pt x="256" y="96"/>
                </a:cubicBezTo>
                <a:cubicBezTo>
                  <a:pt x="256" y="99"/>
                  <a:pt x="255" y="102"/>
                  <a:pt x="252" y="105"/>
                </a:cubicBezTo>
                <a:moveTo>
                  <a:pt x="107" y="184"/>
                </a:moveTo>
                <a:cubicBezTo>
                  <a:pt x="106" y="189"/>
                  <a:pt x="101" y="192"/>
                  <a:pt x="96" y="192"/>
                </a:cubicBezTo>
                <a:cubicBezTo>
                  <a:pt x="89" y="192"/>
                  <a:pt x="84" y="187"/>
                  <a:pt x="84" y="180"/>
                </a:cubicBezTo>
                <a:cubicBezTo>
                  <a:pt x="84" y="178"/>
                  <a:pt x="84" y="177"/>
                  <a:pt x="85" y="176"/>
                </a:cubicBezTo>
                <a:cubicBezTo>
                  <a:pt x="149" y="8"/>
                  <a:pt x="149" y="8"/>
                  <a:pt x="149" y="8"/>
                </a:cubicBezTo>
                <a:cubicBezTo>
                  <a:pt x="150" y="3"/>
                  <a:pt x="155" y="0"/>
                  <a:pt x="160" y="0"/>
                </a:cubicBezTo>
                <a:cubicBezTo>
                  <a:pt x="167" y="0"/>
                  <a:pt x="172" y="5"/>
                  <a:pt x="172" y="12"/>
                </a:cubicBezTo>
                <a:cubicBezTo>
                  <a:pt x="172" y="14"/>
                  <a:pt x="172" y="15"/>
                  <a:pt x="171" y="16"/>
                </a:cubicBezTo>
                <a:lnTo>
                  <a:pt x="107" y="184"/>
                </a:lnTo>
                <a:close/>
                <a:moveTo>
                  <a:pt x="68" y="57"/>
                </a:moveTo>
                <a:cubicBezTo>
                  <a:pt x="29" y="96"/>
                  <a:pt x="29" y="96"/>
                  <a:pt x="29" y="96"/>
                </a:cubicBezTo>
                <a:cubicBezTo>
                  <a:pt x="69" y="136"/>
                  <a:pt x="69" y="136"/>
                  <a:pt x="69" y="136"/>
                </a:cubicBezTo>
                <a:cubicBezTo>
                  <a:pt x="69" y="136"/>
                  <a:pt x="69" y="136"/>
                  <a:pt x="69" y="136"/>
                </a:cubicBezTo>
                <a:cubicBezTo>
                  <a:pt x="71" y="138"/>
                  <a:pt x="72" y="141"/>
                  <a:pt x="72" y="144"/>
                </a:cubicBezTo>
                <a:cubicBezTo>
                  <a:pt x="72" y="151"/>
                  <a:pt x="67" y="156"/>
                  <a:pt x="60" y="156"/>
                </a:cubicBezTo>
                <a:cubicBezTo>
                  <a:pt x="57" y="156"/>
                  <a:pt x="54" y="155"/>
                  <a:pt x="52" y="153"/>
                </a:cubicBezTo>
                <a:cubicBezTo>
                  <a:pt x="52" y="153"/>
                  <a:pt x="52" y="153"/>
                  <a:pt x="52" y="153"/>
                </a:cubicBezTo>
                <a:cubicBezTo>
                  <a:pt x="4" y="105"/>
                  <a:pt x="4" y="105"/>
                  <a:pt x="4" y="105"/>
                </a:cubicBezTo>
                <a:cubicBezTo>
                  <a:pt x="4" y="105"/>
                  <a:pt x="4" y="105"/>
                  <a:pt x="4" y="105"/>
                </a:cubicBezTo>
                <a:cubicBezTo>
                  <a:pt x="1" y="102"/>
                  <a:pt x="0" y="99"/>
                  <a:pt x="0" y="96"/>
                </a:cubicBezTo>
                <a:cubicBezTo>
                  <a:pt x="0" y="92"/>
                  <a:pt x="2" y="89"/>
                  <a:pt x="4" y="87"/>
                </a:cubicBezTo>
                <a:cubicBezTo>
                  <a:pt x="52" y="40"/>
                  <a:pt x="52" y="40"/>
                  <a:pt x="52" y="40"/>
                </a:cubicBezTo>
                <a:cubicBezTo>
                  <a:pt x="52" y="40"/>
                  <a:pt x="52" y="40"/>
                  <a:pt x="52" y="40"/>
                </a:cubicBezTo>
                <a:cubicBezTo>
                  <a:pt x="54" y="37"/>
                  <a:pt x="57" y="36"/>
                  <a:pt x="60" y="36"/>
                </a:cubicBezTo>
                <a:cubicBezTo>
                  <a:pt x="67" y="36"/>
                  <a:pt x="72" y="41"/>
                  <a:pt x="72" y="48"/>
                </a:cubicBezTo>
                <a:cubicBezTo>
                  <a:pt x="72" y="51"/>
                  <a:pt x="71" y="54"/>
                  <a:pt x="68" y="57"/>
                </a:cubicBez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14" name="Freeform 81">
            <a:extLst>
              <a:ext uri="{FF2B5EF4-FFF2-40B4-BE49-F238E27FC236}">
                <a16:creationId xmlns:a16="http://schemas.microsoft.com/office/drawing/2014/main" id="{63C3E163-6D1E-3478-263D-0D3D1E36A43E}"/>
              </a:ext>
            </a:extLst>
          </p:cNvPr>
          <p:cNvSpPr>
            <a:spLocks noEditPoints="1"/>
          </p:cNvSpPr>
          <p:nvPr/>
        </p:nvSpPr>
        <p:spPr bwMode="auto">
          <a:xfrm>
            <a:off x="7214453" y="1333632"/>
            <a:ext cx="404809" cy="406396"/>
          </a:xfrm>
          <a:custGeom>
            <a:avLst/>
            <a:gdLst/>
            <a:ahLst/>
            <a:cxnLst>
              <a:cxn ang="0">
                <a:pos x="231" y="86"/>
              </a:cxn>
              <a:cxn ang="0">
                <a:pos x="198" y="119"/>
              </a:cxn>
              <a:cxn ang="0">
                <a:pos x="152" y="131"/>
              </a:cxn>
              <a:cxn ang="0">
                <a:pos x="180" y="103"/>
              </a:cxn>
              <a:cxn ang="0">
                <a:pos x="181" y="102"/>
              </a:cxn>
              <a:cxn ang="0">
                <a:pos x="214" y="69"/>
              </a:cxn>
              <a:cxn ang="0">
                <a:pos x="214" y="35"/>
              </a:cxn>
              <a:cxn ang="0">
                <a:pos x="181" y="35"/>
              </a:cxn>
              <a:cxn ang="0">
                <a:pos x="147" y="69"/>
              </a:cxn>
              <a:cxn ang="0">
                <a:pos x="147" y="69"/>
              </a:cxn>
              <a:cxn ang="0">
                <a:pos x="147" y="69"/>
              </a:cxn>
              <a:cxn ang="0">
                <a:pos x="119" y="98"/>
              </a:cxn>
              <a:cxn ang="0">
                <a:pos x="131" y="52"/>
              </a:cxn>
              <a:cxn ang="0">
                <a:pos x="164" y="19"/>
              </a:cxn>
              <a:cxn ang="0">
                <a:pos x="231" y="19"/>
              </a:cxn>
              <a:cxn ang="0">
                <a:pos x="231" y="86"/>
              </a:cxn>
              <a:cxn ang="0">
                <a:pos x="94" y="173"/>
              </a:cxn>
              <a:cxn ang="0">
                <a:pos x="94" y="173"/>
              </a:cxn>
              <a:cxn ang="0">
                <a:pos x="85" y="177"/>
              </a:cxn>
              <a:cxn ang="0">
                <a:pos x="73" y="165"/>
              </a:cxn>
              <a:cxn ang="0">
                <a:pos x="77" y="156"/>
              </a:cxn>
              <a:cxn ang="0">
                <a:pos x="156" y="77"/>
              </a:cxn>
              <a:cxn ang="0">
                <a:pos x="165" y="73"/>
              </a:cxn>
              <a:cxn ang="0">
                <a:pos x="177" y="85"/>
              </a:cxn>
              <a:cxn ang="0">
                <a:pos x="174" y="93"/>
              </a:cxn>
              <a:cxn ang="0">
                <a:pos x="174" y="93"/>
              </a:cxn>
              <a:cxn ang="0">
                <a:pos x="94" y="173"/>
              </a:cxn>
              <a:cxn ang="0">
                <a:pos x="69" y="147"/>
              </a:cxn>
              <a:cxn ang="0">
                <a:pos x="35" y="181"/>
              </a:cxn>
              <a:cxn ang="0">
                <a:pos x="35" y="214"/>
              </a:cxn>
              <a:cxn ang="0">
                <a:pos x="69" y="214"/>
              </a:cxn>
              <a:cxn ang="0">
                <a:pos x="102" y="181"/>
              </a:cxn>
              <a:cxn ang="0">
                <a:pos x="103" y="180"/>
              </a:cxn>
              <a:cxn ang="0">
                <a:pos x="131" y="152"/>
              </a:cxn>
              <a:cxn ang="0">
                <a:pos x="119" y="198"/>
              </a:cxn>
              <a:cxn ang="0">
                <a:pos x="86" y="231"/>
              </a:cxn>
              <a:cxn ang="0">
                <a:pos x="19" y="231"/>
              </a:cxn>
              <a:cxn ang="0">
                <a:pos x="19" y="164"/>
              </a:cxn>
              <a:cxn ang="0">
                <a:pos x="52" y="131"/>
              </a:cxn>
              <a:cxn ang="0">
                <a:pos x="98" y="118"/>
              </a:cxn>
              <a:cxn ang="0">
                <a:pos x="69" y="147"/>
              </a:cxn>
              <a:cxn ang="0">
                <a:pos x="69" y="147"/>
              </a:cxn>
            </a:cxnLst>
            <a:rect l="0" t="0" r="r" b="b"/>
            <a:pathLst>
              <a:path w="249" h="250">
                <a:moveTo>
                  <a:pt x="231" y="86"/>
                </a:moveTo>
                <a:cubicBezTo>
                  <a:pt x="198" y="119"/>
                  <a:pt x="198" y="119"/>
                  <a:pt x="198" y="119"/>
                </a:cubicBezTo>
                <a:cubicBezTo>
                  <a:pt x="185" y="131"/>
                  <a:pt x="168" y="136"/>
                  <a:pt x="152" y="131"/>
                </a:cubicBezTo>
                <a:cubicBezTo>
                  <a:pt x="180" y="103"/>
                  <a:pt x="180" y="103"/>
                  <a:pt x="180" y="103"/>
                </a:cubicBezTo>
                <a:cubicBezTo>
                  <a:pt x="180" y="103"/>
                  <a:pt x="180" y="103"/>
                  <a:pt x="181" y="102"/>
                </a:cubicBezTo>
                <a:cubicBezTo>
                  <a:pt x="214" y="69"/>
                  <a:pt x="214" y="69"/>
                  <a:pt x="214" y="69"/>
                </a:cubicBezTo>
                <a:cubicBezTo>
                  <a:pt x="223" y="60"/>
                  <a:pt x="223" y="45"/>
                  <a:pt x="214" y="35"/>
                </a:cubicBezTo>
                <a:cubicBezTo>
                  <a:pt x="205" y="26"/>
                  <a:pt x="190" y="26"/>
                  <a:pt x="181" y="35"/>
                </a:cubicBezTo>
                <a:cubicBezTo>
                  <a:pt x="147" y="69"/>
                  <a:pt x="147" y="69"/>
                  <a:pt x="147" y="69"/>
                </a:cubicBezTo>
                <a:cubicBezTo>
                  <a:pt x="147" y="69"/>
                  <a:pt x="147" y="69"/>
                  <a:pt x="147" y="69"/>
                </a:cubicBezTo>
                <a:cubicBezTo>
                  <a:pt x="147" y="69"/>
                  <a:pt x="147" y="69"/>
                  <a:pt x="147" y="69"/>
                </a:cubicBezTo>
                <a:cubicBezTo>
                  <a:pt x="119" y="98"/>
                  <a:pt x="119" y="98"/>
                  <a:pt x="119" y="98"/>
                </a:cubicBezTo>
                <a:cubicBezTo>
                  <a:pt x="114" y="82"/>
                  <a:pt x="118" y="64"/>
                  <a:pt x="131" y="52"/>
                </a:cubicBezTo>
                <a:cubicBezTo>
                  <a:pt x="164" y="19"/>
                  <a:pt x="164" y="19"/>
                  <a:pt x="164" y="19"/>
                </a:cubicBezTo>
                <a:cubicBezTo>
                  <a:pt x="183" y="0"/>
                  <a:pt x="212" y="0"/>
                  <a:pt x="231" y="19"/>
                </a:cubicBezTo>
                <a:cubicBezTo>
                  <a:pt x="249" y="37"/>
                  <a:pt x="249" y="67"/>
                  <a:pt x="231" y="86"/>
                </a:cubicBezTo>
                <a:moveTo>
                  <a:pt x="94" y="173"/>
                </a:moveTo>
                <a:cubicBezTo>
                  <a:pt x="94" y="173"/>
                  <a:pt x="94" y="173"/>
                  <a:pt x="94" y="173"/>
                </a:cubicBezTo>
                <a:cubicBezTo>
                  <a:pt x="91" y="176"/>
                  <a:pt x="88" y="177"/>
                  <a:pt x="85" y="177"/>
                </a:cubicBezTo>
                <a:cubicBezTo>
                  <a:pt x="78" y="177"/>
                  <a:pt x="73" y="172"/>
                  <a:pt x="73" y="165"/>
                </a:cubicBezTo>
                <a:cubicBezTo>
                  <a:pt x="73" y="162"/>
                  <a:pt x="75" y="158"/>
                  <a:pt x="77" y="156"/>
                </a:cubicBezTo>
                <a:cubicBezTo>
                  <a:pt x="156" y="77"/>
                  <a:pt x="156" y="77"/>
                  <a:pt x="156" y="77"/>
                </a:cubicBezTo>
                <a:cubicBezTo>
                  <a:pt x="158" y="75"/>
                  <a:pt x="162" y="73"/>
                  <a:pt x="165" y="73"/>
                </a:cubicBezTo>
                <a:cubicBezTo>
                  <a:pt x="172" y="73"/>
                  <a:pt x="177" y="78"/>
                  <a:pt x="177" y="85"/>
                </a:cubicBezTo>
                <a:cubicBezTo>
                  <a:pt x="177" y="88"/>
                  <a:pt x="176" y="91"/>
                  <a:pt x="174" y="93"/>
                </a:cubicBezTo>
                <a:cubicBezTo>
                  <a:pt x="174" y="93"/>
                  <a:pt x="174" y="93"/>
                  <a:pt x="174" y="93"/>
                </a:cubicBezTo>
                <a:lnTo>
                  <a:pt x="94" y="173"/>
                </a:lnTo>
                <a:close/>
                <a:moveTo>
                  <a:pt x="69" y="147"/>
                </a:moveTo>
                <a:cubicBezTo>
                  <a:pt x="35" y="181"/>
                  <a:pt x="35" y="181"/>
                  <a:pt x="35" y="181"/>
                </a:cubicBezTo>
                <a:cubicBezTo>
                  <a:pt x="26" y="190"/>
                  <a:pt x="26" y="205"/>
                  <a:pt x="35" y="214"/>
                </a:cubicBezTo>
                <a:cubicBezTo>
                  <a:pt x="45" y="224"/>
                  <a:pt x="60" y="224"/>
                  <a:pt x="69" y="214"/>
                </a:cubicBezTo>
                <a:cubicBezTo>
                  <a:pt x="102" y="181"/>
                  <a:pt x="102" y="181"/>
                  <a:pt x="102" y="181"/>
                </a:cubicBezTo>
                <a:cubicBezTo>
                  <a:pt x="102" y="181"/>
                  <a:pt x="103" y="180"/>
                  <a:pt x="103" y="180"/>
                </a:cubicBezTo>
                <a:cubicBezTo>
                  <a:pt x="131" y="152"/>
                  <a:pt x="131" y="152"/>
                  <a:pt x="131" y="152"/>
                </a:cubicBezTo>
                <a:cubicBezTo>
                  <a:pt x="135" y="168"/>
                  <a:pt x="131" y="185"/>
                  <a:pt x="119" y="198"/>
                </a:cubicBezTo>
                <a:cubicBezTo>
                  <a:pt x="86" y="231"/>
                  <a:pt x="86" y="231"/>
                  <a:pt x="86" y="231"/>
                </a:cubicBezTo>
                <a:cubicBezTo>
                  <a:pt x="67" y="250"/>
                  <a:pt x="37" y="250"/>
                  <a:pt x="19" y="231"/>
                </a:cubicBezTo>
                <a:cubicBezTo>
                  <a:pt x="0" y="213"/>
                  <a:pt x="0" y="183"/>
                  <a:pt x="19" y="164"/>
                </a:cubicBezTo>
                <a:cubicBezTo>
                  <a:pt x="52" y="131"/>
                  <a:pt x="52" y="131"/>
                  <a:pt x="52" y="131"/>
                </a:cubicBezTo>
                <a:cubicBezTo>
                  <a:pt x="65" y="118"/>
                  <a:pt x="82" y="114"/>
                  <a:pt x="98" y="118"/>
                </a:cubicBezTo>
                <a:cubicBezTo>
                  <a:pt x="69" y="147"/>
                  <a:pt x="69" y="147"/>
                  <a:pt x="69" y="147"/>
                </a:cubicBezTo>
                <a:cubicBezTo>
                  <a:pt x="69" y="147"/>
                  <a:pt x="69" y="147"/>
                  <a:pt x="69" y="147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15" name="Freeform 82">
            <a:extLst>
              <a:ext uri="{FF2B5EF4-FFF2-40B4-BE49-F238E27FC236}">
                <a16:creationId xmlns:a16="http://schemas.microsoft.com/office/drawing/2014/main" id="{3DEAFEBA-C2C1-912B-1D83-8FA04A55447E}"/>
              </a:ext>
            </a:extLst>
          </p:cNvPr>
          <p:cNvSpPr>
            <a:spLocks noEditPoints="1"/>
          </p:cNvSpPr>
          <p:nvPr/>
        </p:nvSpPr>
        <p:spPr bwMode="auto">
          <a:xfrm>
            <a:off x="6533420" y="1347921"/>
            <a:ext cx="312735" cy="377822"/>
          </a:xfrm>
          <a:custGeom>
            <a:avLst/>
            <a:gdLst/>
            <a:ahLst/>
            <a:cxnLst>
              <a:cxn ang="0">
                <a:pos x="0" y="36"/>
              </a:cxn>
              <a:cxn ang="0">
                <a:pos x="12" y="24"/>
              </a:cxn>
              <a:cxn ang="0">
                <a:pos x="72" y="24"/>
              </a:cxn>
              <a:cxn ang="0">
                <a:pos x="72" y="12"/>
              </a:cxn>
              <a:cxn ang="0">
                <a:pos x="84" y="0"/>
              </a:cxn>
              <a:cxn ang="0">
                <a:pos x="108" y="0"/>
              </a:cxn>
              <a:cxn ang="0">
                <a:pos x="120" y="12"/>
              </a:cxn>
              <a:cxn ang="0">
                <a:pos x="120" y="24"/>
              </a:cxn>
              <a:cxn ang="0">
                <a:pos x="180" y="24"/>
              </a:cxn>
              <a:cxn ang="0">
                <a:pos x="192" y="36"/>
              </a:cxn>
              <a:cxn ang="0">
                <a:pos x="192" y="48"/>
              </a:cxn>
              <a:cxn ang="0">
                <a:pos x="0" y="48"/>
              </a:cxn>
              <a:cxn ang="0">
                <a:pos x="0" y="36"/>
              </a:cxn>
              <a:cxn ang="0">
                <a:pos x="180" y="72"/>
              </a:cxn>
              <a:cxn ang="0">
                <a:pos x="180" y="96"/>
              </a:cxn>
              <a:cxn ang="0">
                <a:pos x="180" y="220"/>
              </a:cxn>
              <a:cxn ang="0">
                <a:pos x="168" y="232"/>
              </a:cxn>
              <a:cxn ang="0">
                <a:pos x="24" y="232"/>
              </a:cxn>
              <a:cxn ang="0">
                <a:pos x="12" y="220"/>
              </a:cxn>
              <a:cxn ang="0">
                <a:pos x="12" y="96"/>
              </a:cxn>
              <a:cxn ang="0">
                <a:pos x="12" y="72"/>
              </a:cxn>
              <a:cxn ang="0">
                <a:pos x="12" y="60"/>
              </a:cxn>
              <a:cxn ang="0">
                <a:pos x="180" y="60"/>
              </a:cxn>
              <a:cxn ang="0">
                <a:pos x="180" y="72"/>
              </a:cxn>
              <a:cxn ang="0">
                <a:pos x="60" y="96"/>
              </a:cxn>
              <a:cxn ang="0">
                <a:pos x="48" y="84"/>
              </a:cxn>
              <a:cxn ang="0">
                <a:pos x="36" y="96"/>
              </a:cxn>
              <a:cxn ang="0">
                <a:pos x="36" y="196"/>
              </a:cxn>
              <a:cxn ang="0">
                <a:pos x="48" y="208"/>
              </a:cxn>
              <a:cxn ang="0">
                <a:pos x="60" y="196"/>
              </a:cxn>
              <a:cxn ang="0">
                <a:pos x="60" y="96"/>
              </a:cxn>
              <a:cxn ang="0">
                <a:pos x="108" y="96"/>
              </a:cxn>
              <a:cxn ang="0">
                <a:pos x="96" y="84"/>
              </a:cxn>
              <a:cxn ang="0">
                <a:pos x="84" y="96"/>
              </a:cxn>
              <a:cxn ang="0">
                <a:pos x="84" y="196"/>
              </a:cxn>
              <a:cxn ang="0">
                <a:pos x="96" y="208"/>
              </a:cxn>
              <a:cxn ang="0">
                <a:pos x="108" y="196"/>
              </a:cxn>
              <a:cxn ang="0">
                <a:pos x="108" y="96"/>
              </a:cxn>
              <a:cxn ang="0">
                <a:pos x="156" y="96"/>
              </a:cxn>
              <a:cxn ang="0">
                <a:pos x="144" y="84"/>
              </a:cxn>
              <a:cxn ang="0">
                <a:pos x="132" y="96"/>
              </a:cxn>
              <a:cxn ang="0">
                <a:pos x="132" y="196"/>
              </a:cxn>
              <a:cxn ang="0">
                <a:pos x="144" y="208"/>
              </a:cxn>
              <a:cxn ang="0">
                <a:pos x="156" y="196"/>
              </a:cxn>
              <a:cxn ang="0">
                <a:pos x="156" y="96"/>
              </a:cxn>
            </a:cxnLst>
            <a:rect l="0" t="0" r="r" b="b"/>
            <a:pathLst>
              <a:path w="192" h="232">
                <a:moveTo>
                  <a:pt x="0" y="36"/>
                </a:moveTo>
                <a:cubicBezTo>
                  <a:pt x="0" y="29"/>
                  <a:pt x="5" y="24"/>
                  <a:pt x="12" y="24"/>
                </a:cubicBezTo>
                <a:cubicBezTo>
                  <a:pt x="72" y="24"/>
                  <a:pt x="72" y="24"/>
                  <a:pt x="72" y="24"/>
                </a:cubicBezTo>
                <a:cubicBezTo>
                  <a:pt x="72" y="12"/>
                  <a:pt x="72" y="12"/>
                  <a:pt x="72" y="12"/>
                </a:cubicBezTo>
                <a:cubicBezTo>
                  <a:pt x="72" y="5"/>
                  <a:pt x="77" y="0"/>
                  <a:pt x="84" y="0"/>
                </a:cubicBezTo>
                <a:cubicBezTo>
                  <a:pt x="108" y="0"/>
                  <a:pt x="108" y="0"/>
                  <a:pt x="108" y="0"/>
                </a:cubicBezTo>
                <a:cubicBezTo>
                  <a:pt x="115" y="0"/>
                  <a:pt x="120" y="5"/>
                  <a:pt x="120" y="12"/>
                </a:cubicBezTo>
                <a:cubicBezTo>
                  <a:pt x="120" y="24"/>
                  <a:pt x="120" y="24"/>
                  <a:pt x="120" y="24"/>
                </a:cubicBezTo>
                <a:cubicBezTo>
                  <a:pt x="180" y="24"/>
                  <a:pt x="180" y="24"/>
                  <a:pt x="180" y="24"/>
                </a:cubicBezTo>
                <a:cubicBezTo>
                  <a:pt x="187" y="24"/>
                  <a:pt x="192" y="29"/>
                  <a:pt x="192" y="36"/>
                </a:cubicBezTo>
                <a:cubicBezTo>
                  <a:pt x="192" y="48"/>
                  <a:pt x="192" y="48"/>
                  <a:pt x="192" y="48"/>
                </a:cubicBezTo>
                <a:cubicBezTo>
                  <a:pt x="0" y="48"/>
                  <a:pt x="0" y="48"/>
                  <a:pt x="0" y="48"/>
                </a:cubicBezTo>
                <a:lnTo>
                  <a:pt x="0" y="36"/>
                </a:lnTo>
                <a:close/>
                <a:moveTo>
                  <a:pt x="180" y="72"/>
                </a:moveTo>
                <a:cubicBezTo>
                  <a:pt x="180" y="96"/>
                  <a:pt x="180" y="96"/>
                  <a:pt x="180" y="96"/>
                </a:cubicBezTo>
                <a:cubicBezTo>
                  <a:pt x="180" y="220"/>
                  <a:pt x="180" y="220"/>
                  <a:pt x="180" y="220"/>
                </a:cubicBezTo>
                <a:cubicBezTo>
                  <a:pt x="180" y="227"/>
                  <a:pt x="175" y="232"/>
                  <a:pt x="168" y="232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17" y="232"/>
                  <a:pt x="12" y="227"/>
                  <a:pt x="12" y="220"/>
                </a:cubicBezTo>
                <a:cubicBezTo>
                  <a:pt x="12" y="96"/>
                  <a:pt x="12" y="96"/>
                  <a:pt x="12" y="96"/>
                </a:cubicBezTo>
                <a:cubicBezTo>
                  <a:pt x="12" y="72"/>
                  <a:pt x="12" y="72"/>
                  <a:pt x="12" y="72"/>
                </a:cubicBezTo>
                <a:cubicBezTo>
                  <a:pt x="12" y="60"/>
                  <a:pt x="12" y="60"/>
                  <a:pt x="12" y="60"/>
                </a:cubicBezTo>
                <a:cubicBezTo>
                  <a:pt x="180" y="60"/>
                  <a:pt x="180" y="60"/>
                  <a:pt x="180" y="60"/>
                </a:cubicBezTo>
                <a:lnTo>
                  <a:pt x="180" y="72"/>
                </a:lnTo>
                <a:close/>
                <a:moveTo>
                  <a:pt x="60" y="96"/>
                </a:moveTo>
                <a:cubicBezTo>
                  <a:pt x="60" y="89"/>
                  <a:pt x="55" y="84"/>
                  <a:pt x="48" y="84"/>
                </a:cubicBezTo>
                <a:cubicBezTo>
                  <a:pt x="41" y="84"/>
                  <a:pt x="36" y="89"/>
                  <a:pt x="36" y="96"/>
                </a:cubicBezTo>
                <a:cubicBezTo>
                  <a:pt x="36" y="196"/>
                  <a:pt x="36" y="196"/>
                  <a:pt x="36" y="196"/>
                </a:cubicBezTo>
                <a:cubicBezTo>
                  <a:pt x="36" y="203"/>
                  <a:pt x="41" y="208"/>
                  <a:pt x="48" y="208"/>
                </a:cubicBezTo>
                <a:cubicBezTo>
                  <a:pt x="55" y="208"/>
                  <a:pt x="60" y="203"/>
                  <a:pt x="60" y="196"/>
                </a:cubicBezTo>
                <a:lnTo>
                  <a:pt x="60" y="96"/>
                </a:lnTo>
                <a:close/>
                <a:moveTo>
                  <a:pt x="108" y="96"/>
                </a:moveTo>
                <a:cubicBezTo>
                  <a:pt x="108" y="89"/>
                  <a:pt x="103" y="84"/>
                  <a:pt x="96" y="84"/>
                </a:cubicBezTo>
                <a:cubicBezTo>
                  <a:pt x="89" y="84"/>
                  <a:pt x="84" y="89"/>
                  <a:pt x="84" y="96"/>
                </a:cubicBezTo>
                <a:cubicBezTo>
                  <a:pt x="84" y="196"/>
                  <a:pt x="84" y="196"/>
                  <a:pt x="84" y="196"/>
                </a:cubicBezTo>
                <a:cubicBezTo>
                  <a:pt x="84" y="203"/>
                  <a:pt x="89" y="208"/>
                  <a:pt x="96" y="208"/>
                </a:cubicBezTo>
                <a:cubicBezTo>
                  <a:pt x="103" y="208"/>
                  <a:pt x="108" y="203"/>
                  <a:pt x="108" y="196"/>
                </a:cubicBezTo>
                <a:lnTo>
                  <a:pt x="108" y="96"/>
                </a:lnTo>
                <a:close/>
                <a:moveTo>
                  <a:pt x="156" y="96"/>
                </a:moveTo>
                <a:cubicBezTo>
                  <a:pt x="156" y="89"/>
                  <a:pt x="151" y="84"/>
                  <a:pt x="144" y="84"/>
                </a:cubicBezTo>
                <a:cubicBezTo>
                  <a:pt x="137" y="84"/>
                  <a:pt x="132" y="89"/>
                  <a:pt x="132" y="96"/>
                </a:cubicBezTo>
                <a:cubicBezTo>
                  <a:pt x="132" y="196"/>
                  <a:pt x="132" y="196"/>
                  <a:pt x="132" y="196"/>
                </a:cubicBezTo>
                <a:cubicBezTo>
                  <a:pt x="132" y="203"/>
                  <a:pt x="137" y="208"/>
                  <a:pt x="144" y="208"/>
                </a:cubicBezTo>
                <a:cubicBezTo>
                  <a:pt x="151" y="208"/>
                  <a:pt x="156" y="203"/>
                  <a:pt x="156" y="196"/>
                </a:cubicBezTo>
                <a:lnTo>
                  <a:pt x="156" y="96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16" name="Freeform 83">
            <a:extLst>
              <a:ext uri="{FF2B5EF4-FFF2-40B4-BE49-F238E27FC236}">
                <a16:creationId xmlns:a16="http://schemas.microsoft.com/office/drawing/2014/main" id="{577BCC46-81A7-CC38-F7ED-491C73A27379}"/>
              </a:ext>
            </a:extLst>
          </p:cNvPr>
          <p:cNvSpPr>
            <a:spLocks noEditPoints="1"/>
          </p:cNvSpPr>
          <p:nvPr/>
        </p:nvSpPr>
        <p:spPr bwMode="auto">
          <a:xfrm>
            <a:off x="5779367" y="1328871"/>
            <a:ext cx="363534" cy="415921"/>
          </a:xfrm>
          <a:custGeom>
            <a:avLst/>
            <a:gdLst/>
            <a:ahLst/>
            <a:cxnLst>
              <a:cxn ang="0">
                <a:pos x="212" y="132"/>
              </a:cxn>
              <a:cxn ang="0">
                <a:pos x="188" y="132"/>
              </a:cxn>
              <a:cxn ang="0">
                <a:pos x="176" y="120"/>
              </a:cxn>
              <a:cxn ang="0">
                <a:pos x="176" y="72"/>
              </a:cxn>
              <a:cxn ang="0">
                <a:pos x="188" y="60"/>
              </a:cxn>
              <a:cxn ang="0">
                <a:pos x="212" y="60"/>
              </a:cxn>
              <a:cxn ang="0">
                <a:pos x="224" y="72"/>
              </a:cxn>
              <a:cxn ang="0">
                <a:pos x="224" y="120"/>
              </a:cxn>
              <a:cxn ang="0">
                <a:pos x="212" y="132"/>
              </a:cxn>
              <a:cxn ang="0">
                <a:pos x="188" y="12"/>
              </a:cxn>
              <a:cxn ang="0">
                <a:pos x="200" y="0"/>
              </a:cxn>
              <a:cxn ang="0">
                <a:pos x="212" y="12"/>
              </a:cxn>
              <a:cxn ang="0">
                <a:pos x="212" y="48"/>
              </a:cxn>
              <a:cxn ang="0">
                <a:pos x="188" y="48"/>
              </a:cxn>
              <a:cxn ang="0">
                <a:pos x="188" y="12"/>
              </a:cxn>
              <a:cxn ang="0">
                <a:pos x="124" y="196"/>
              </a:cxn>
              <a:cxn ang="0">
                <a:pos x="100" y="196"/>
              </a:cxn>
              <a:cxn ang="0">
                <a:pos x="88" y="184"/>
              </a:cxn>
              <a:cxn ang="0">
                <a:pos x="88" y="136"/>
              </a:cxn>
              <a:cxn ang="0">
                <a:pos x="100" y="124"/>
              </a:cxn>
              <a:cxn ang="0">
                <a:pos x="124" y="124"/>
              </a:cxn>
              <a:cxn ang="0">
                <a:pos x="136" y="136"/>
              </a:cxn>
              <a:cxn ang="0">
                <a:pos x="136" y="184"/>
              </a:cxn>
              <a:cxn ang="0">
                <a:pos x="124" y="196"/>
              </a:cxn>
              <a:cxn ang="0">
                <a:pos x="100" y="12"/>
              </a:cxn>
              <a:cxn ang="0">
                <a:pos x="112" y="0"/>
              </a:cxn>
              <a:cxn ang="0">
                <a:pos x="124" y="12"/>
              </a:cxn>
              <a:cxn ang="0">
                <a:pos x="124" y="112"/>
              </a:cxn>
              <a:cxn ang="0">
                <a:pos x="100" y="112"/>
              </a:cxn>
              <a:cxn ang="0">
                <a:pos x="100" y="12"/>
              </a:cxn>
              <a:cxn ang="0">
                <a:pos x="36" y="164"/>
              </a:cxn>
              <a:cxn ang="0">
                <a:pos x="12" y="164"/>
              </a:cxn>
              <a:cxn ang="0">
                <a:pos x="0" y="152"/>
              </a:cxn>
              <a:cxn ang="0">
                <a:pos x="0" y="104"/>
              </a:cxn>
              <a:cxn ang="0">
                <a:pos x="12" y="92"/>
              </a:cxn>
              <a:cxn ang="0">
                <a:pos x="36" y="92"/>
              </a:cxn>
              <a:cxn ang="0">
                <a:pos x="48" y="104"/>
              </a:cxn>
              <a:cxn ang="0">
                <a:pos x="48" y="152"/>
              </a:cxn>
              <a:cxn ang="0">
                <a:pos x="36" y="164"/>
              </a:cxn>
              <a:cxn ang="0">
                <a:pos x="12" y="12"/>
              </a:cxn>
              <a:cxn ang="0">
                <a:pos x="24" y="0"/>
              </a:cxn>
              <a:cxn ang="0">
                <a:pos x="36" y="12"/>
              </a:cxn>
              <a:cxn ang="0">
                <a:pos x="36" y="80"/>
              </a:cxn>
              <a:cxn ang="0">
                <a:pos x="12" y="80"/>
              </a:cxn>
              <a:cxn ang="0">
                <a:pos x="12" y="12"/>
              </a:cxn>
              <a:cxn ang="0">
                <a:pos x="36" y="244"/>
              </a:cxn>
              <a:cxn ang="0">
                <a:pos x="24" y="256"/>
              </a:cxn>
              <a:cxn ang="0">
                <a:pos x="12" y="244"/>
              </a:cxn>
              <a:cxn ang="0">
                <a:pos x="12" y="176"/>
              </a:cxn>
              <a:cxn ang="0">
                <a:pos x="36" y="176"/>
              </a:cxn>
              <a:cxn ang="0">
                <a:pos x="36" y="244"/>
              </a:cxn>
              <a:cxn ang="0">
                <a:pos x="124" y="244"/>
              </a:cxn>
              <a:cxn ang="0">
                <a:pos x="112" y="256"/>
              </a:cxn>
              <a:cxn ang="0">
                <a:pos x="100" y="244"/>
              </a:cxn>
              <a:cxn ang="0">
                <a:pos x="100" y="208"/>
              </a:cxn>
              <a:cxn ang="0">
                <a:pos x="124" y="208"/>
              </a:cxn>
              <a:cxn ang="0">
                <a:pos x="124" y="244"/>
              </a:cxn>
              <a:cxn ang="0">
                <a:pos x="212" y="244"/>
              </a:cxn>
              <a:cxn ang="0">
                <a:pos x="200" y="256"/>
              </a:cxn>
              <a:cxn ang="0">
                <a:pos x="188" y="244"/>
              </a:cxn>
              <a:cxn ang="0">
                <a:pos x="188" y="144"/>
              </a:cxn>
              <a:cxn ang="0">
                <a:pos x="212" y="144"/>
              </a:cxn>
              <a:cxn ang="0">
                <a:pos x="212" y="244"/>
              </a:cxn>
            </a:cxnLst>
            <a:rect l="0" t="0" r="r" b="b"/>
            <a:pathLst>
              <a:path w="224" h="256">
                <a:moveTo>
                  <a:pt x="212" y="132"/>
                </a:moveTo>
                <a:cubicBezTo>
                  <a:pt x="188" y="132"/>
                  <a:pt x="188" y="132"/>
                  <a:pt x="188" y="132"/>
                </a:cubicBezTo>
                <a:cubicBezTo>
                  <a:pt x="181" y="132"/>
                  <a:pt x="176" y="127"/>
                  <a:pt x="176" y="120"/>
                </a:cubicBezTo>
                <a:cubicBezTo>
                  <a:pt x="176" y="72"/>
                  <a:pt x="176" y="72"/>
                  <a:pt x="176" y="72"/>
                </a:cubicBezTo>
                <a:cubicBezTo>
                  <a:pt x="176" y="65"/>
                  <a:pt x="181" y="60"/>
                  <a:pt x="188" y="60"/>
                </a:cubicBezTo>
                <a:cubicBezTo>
                  <a:pt x="212" y="60"/>
                  <a:pt x="212" y="60"/>
                  <a:pt x="212" y="60"/>
                </a:cubicBezTo>
                <a:cubicBezTo>
                  <a:pt x="219" y="60"/>
                  <a:pt x="224" y="65"/>
                  <a:pt x="224" y="72"/>
                </a:cubicBezTo>
                <a:cubicBezTo>
                  <a:pt x="224" y="120"/>
                  <a:pt x="224" y="120"/>
                  <a:pt x="224" y="120"/>
                </a:cubicBezTo>
                <a:cubicBezTo>
                  <a:pt x="224" y="127"/>
                  <a:pt x="219" y="132"/>
                  <a:pt x="212" y="132"/>
                </a:cubicBezTo>
                <a:moveTo>
                  <a:pt x="188" y="12"/>
                </a:moveTo>
                <a:cubicBezTo>
                  <a:pt x="188" y="5"/>
                  <a:pt x="193" y="0"/>
                  <a:pt x="200" y="0"/>
                </a:cubicBezTo>
                <a:cubicBezTo>
                  <a:pt x="207" y="0"/>
                  <a:pt x="212" y="5"/>
                  <a:pt x="212" y="12"/>
                </a:cubicBezTo>
                <a:cubicBezTo>
                  <a:pt x="212" y="48"/>
                  <a:pt x="212" y="48"/>
                  <a:pt x="212" y="48"/>
                </a:cubicBezTo>
                <a:cubicBezTo>
                  <a:pt x="188" y="48"/>
                  <a:pt x="188" y="48"/>
                  <a:pt x="188" y="48"/>
                </a:cubicBezTo>
                <a:lnTo>
                  <a:pt x="188" y="12"/>
                </a:lnTo>
                <a:close/>
                <a:moveTo>
                  <a:pt x="124" y="196"/>
                </a:moveTo>
                <a:cubicBezTo>
                  <a:pt x="100" y="196"/>
                  <a:pt x="100" y="196"/>
                  <a:pt x="100" y="196"/>
                </a:cubicBezTo>
                <a:cubicBezTo>
                  <a:pt x="93" y="196"/>
                  <a:pt x="88" y="191"/>
                  <a:pt x="88" y="184"/>
                </a:cubicBezTo>
                <a:cubicBezTo>
                  <a:pt x="88" y="136"/>
                  <a:pt x="88" y="136"/>
                  <a:pt x="88" y="136"/>
                </a:cubicBezTo>
                <a:cubicBezTo>
                  <a:pt x="88" y="129"/>
                  <a:pt x="93" y="124"/>
                  <a:pt x="100" y="124"/>
                </a:cubicBezTo>
                <a:cubicBezTo>
                  <a:pt x="124" y="124"/>
                  <a:pt x="124" y="124"/>
                  <a:pt x="124" y="124"/>
                </a:cubicBezTo>
                <a:cubicBezTo>
                  <a:pt x="131" y="124"/>
                  <a:pt x="136" y="129"/>
                  <a:pt x="136" y="136"/>
                </a:cubicBezTo>
                <a:cubicBezTo>
                  <a:pt x="136" y="184"/>
                  <a:pt x="136" y="184"/>
                  <a:pt x="136" y="184"/>
                </a:cubicBezTo>
                <a:cubicBezTo>
                  <a:pt x="136" y="191"/>
                  <a:pt x="131" y="196"/>
                  <a:pt x="124" y="196"/>
                </a:cubicBezTo>
                <a:moveTo>
                  <a:pt x="100" y="12"/>
                </a:moveTo>
                <a:cubicBezTo>
                  <a:pt x="100" y="5"/>
                  <a:pt x="105" y="0"/>
                  <a:pt x="112" y="0"/>
                </a:cubicBezTo>
                <a:cubicBezTo>
                  <a:pt x="119" y="0"/>
                  <a:pt x="124" y="5"/>
                  <a:pt x="124" y="12"/>
                </a:cubicBezTo>
                <a:cubicBezTo>
                  <a:pt x="124" y="112"/>
                  <a:pt x="124" y="112"/>
                  <a:pt x="124" y="112"/>
                </a:cubicBezTo>
                <a:cubicBezTo>
                  <a:pt x="100" y="112"/>
                  <a:pt x="100" y="112"/>
                  <a:pt x="100" y="112"/>
                </a:cubicBezTo>
                <a:lnTo>
                  <a:pt x="100" y="12"/>
                </a:lnTo>
                <a:close/>
                <a:moveTo>
                  <a:pt x="36" y="164"/>
                </a:moveTo>
                <a:cubicBezTo>
                  <a:pt x="12" y="164"/>
                  <a:pt x="12" y="164"/>
                  <a:pt x="12" y="164"/>
                </a:cubicBezTo>
                <a:cubicBezTo>
                  <a:pt x="5" y="164"/>
                  <a:pt x="0" y="159"/>
                  <a:pt x="0" y="152"/>
                </a:cubicBezTo>
                <a:cubicBezTo>
                  <a:pt x="0" y="104"/>
                  <a:pt x="0" y="104"/>
                  <a:pt x="0" y="104"/>
                </a:cubicBezTo>
                <a:cubicBezTo>
                  <a:pt x="0" y="97"/>
                  <a:pt x="5" y="92"/>
                  <a:pt x="12" y="92"/>
                </a:cubicBezTo>
                <a:cubicBezTo>
                  <a:pt x="36" y="92"/>
                  <a:pt x="36" y="92"/>
                  <a:pt x="36" y="92"/>
                </a:cubicBezTo>
                <a:cubicBezTo>
                  <a:pt x="43" y="92"/>
                  <a:pt x="48" y="97"/>
                  <a:pt x="48" y="104"/>
                </a:cubicBezTo>
                <a:cubicBezTo>
                  <a:pt x="48" y="152"/>
                  <a:pt x="48" y="152"/>
                  <a:pt x="48" y="152"/>
                </a:cubicBezTo>
                <a:cubicBezTo>
                  <a:pt x="48" y="159"/>
                  <a:pt x="43" y="164"/>
                  <a:pt x="36" y="164"/>
                </a:cubicBezTo>
                <a:moveTo>
                  <a:pt x="12" y="12"/>
                </a:moveTo>
                <a:cubicBezTo>
                  <a:pt x="12" y="5"/>
                  <a:pt x="17" y="0"/>
                  <a:pt x="24" y="0"/>
                </a:cubicBezTo>
                <a:cubicBezTo>
                  <a:pt x="31" y="0"/>
                  <a:pt x="36" y="5"/>
                  <a:pt x="36" y="12"/>
                </a:cubicBezTo>
                <a:cubicBezTo>
                  <a:pt x="36" y="80"/>
                  <a:pt x="36" y="80"/>
                  <a:pt x="36" y="80"/>
                </a:cubicBezTo>
                <a:cubicBezTo>
                  <a:pt x="12" y="80"/>
                  <a:pt x="12" y="80"/>
                  <a:pt x="12" y="80"/>
                </a:cubicBezTo>
                <a:lnTo>
                  <a:pt x="12" y="12"/>
                </a:lnTo>
                <a:close/>
                <a:moveTo>
                  <a:pt x="36" y="244"/>
                </a:moveTo>
                <a:cubicBezTo>
                  <a:pt x="36" y="251"/>
                  <a:pt x="31" y="256"/>
                  <a:pt x="24" y="256"/>
                </a:cubicBezTo>
                <a:cubicBezTo>
                  <a:pt x="17" y="256"/>
                  <a:pt x="12" y="251"/>
                  <a:pt x="12" y="244"/>
                </a:cubicBezTo>
                <a:cubicBezTo>
                  <a:pt x="12" y="176"/>
                  <a:pt x="12" y="176"/>
                  <a:pt x="12" y="176"/>
                </a:cubicBezTo>
                <a:cubicBezTo>
                  <a:pt x="36" y="176"/>
                  <a:pt x="36" y="176"/>
                  <a:pt x="36" y="176"/>
                </a:cubicBezTo>
                <a:lnTo>
                  <a:pt x="36" y="244"/>
                </a:lnTo>
                <a:close/>
                <a:moveTo>
                  <a:pt x="124" y="244"/>
                </a:moveTo>
                <a:cubicBezTo>
                  <a:pt x="124" y="251"/>
                  <a:pt x="119" y="256"/>
                  <a:pt x="112" y="256"/>
                </a:cubicBezTo>
                <a:cubicBezTo>
                  <a:pt x="105" y="256"/>
                  <a:pt x="100" y="251"/>
                  <a:pt x="100" y="244"/>
                </a:cubicBezTo>
                <a:cubicBezTo>
                  <a:pt x="100" y="208"/>
                  <a:pt x="100" y="208"/>
                  <a:pt x="100" y="208"/>
                </a:cubicBezTo>
                <a:cubicBezTo>
                  <a:pt x="124" y="208"/>
                  <a:pt x="124" y="208"/>
                  <a:pt x="124" y="208"/>
                </a:cubicBezTo>
                <a:lnTo>
                  <a:pt x="124" y="244"/>
                </a:lnTo>
                <a:close/>
                <a:moveTo>
                  <a:pt x="212" y="244"/>
                </a:moveTo>
                <a:cubicBezTo>
                  <a:pt x="212" y="251"/>
                  <a:pt x="207" y="256"/>
                  <a:pt x="200" y="256"/>
                </a:cubicBezTo>
                <a:cubicBezTo>
                  <a:pt x="193" y="256"/>
                  <a:pt x="188" y="251"/>
                  <a:pt x="188" y="244"/>
                </a:cubicBezTo>
                <a:cubicBezTo>
                  <a:pt x="188" y="144"/>
                  <a:pt x="188" y="144"/>
                  <a:pt x="188" y="144"/>
                </a:cubicBezTo>
                <a:cubicBezTo>
                  <a:pt x="212" y="144"/>
                  <a:pt x="212" y="144"/>
                  <a:pt x="212" y="144"/>
                </a:cubicBezTo>
                <a:lnTo>
                  <a:pt x="212" y="244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17" name="Freeform 84">
            <a:extLst>
              <a:ext uri="{FF2B5EF4-FFF2-40B4-BE49-F238E27FC236}">
                <a16:creationId xmlns:a16="http://schemas.microsoft.com/office/drawing/2014/main" id="{AF821D0E-DAF6-0E4E-EE12-FCAF215AF068}"/>
              </a:ext>
            </a:extLst>
          </p:cNvPr>
          <p:cNvSpPr>
            <a:spLocks noEditPoints="1"/>
          </p:cNvSpPr>
          <p:nvPr/>
        </p:nvSpPr>
        <p:spPr bwMode="auto">
          <a:xfrm>
            <a:off x="5193584" y="1374907"/>
            <a:ext cx="77787" cy="325435"/>
          </a:xfrm>
          <a:custGeom>
            <a:avLst/>
            <a:gdLst/>
            <a:ahLst/>
            <a:cxnLst>
              <a:cxn ang="0">
                <a:pos x="0" y="176"/>
              </a:cxn>
              <a:cxn ang="0">
                <a:pos x="24" y="152"/>
              </a:cxn>
              <a:cxn ang="0">
                <a:pos x="48" y="176"/>
              </a:cxn>
              <a:cxn ang="0">
                <a:pos x="24" y="200"/>
              </a:cxn>
              <a:cxn ang="0">
                <a:pos x="0" y="176"/>
              </a:cxn>
              <a:cxn ang="0">
                <a:pos x="0" y="100"/>
              </a:cxn>
              <a:cxn ang="0">
                <a:pos x="24" y="76"/>
              </a:cxn>
              <a:cxn ang="0">
                <a:pos x="48" y="100"/>
              </a:cxn>
              <a:cxn ang="0">
                <a:pos x="24" y="124"/>
              </a:cxn>
              <a:cxn ang="0">
                <a:pos x="0" y="100"/>
              </a:cxn>
              <a:cxn ang="0">
                <a:pos x="0" y="24"/>
              </a:cxn>
              <a:cxn ang="0">
                <a:pos x="24" y="0"/>
              </a:cxn>
              <a:cxn ang="0">
                <a:pos x="48" y="24"/>
              </a:cxn>
              <a:cxn ang="0">
                <a:pos x="24" y="48"/>
              </a:cxn>
              <a:cxn ang="0">
                <a:pos x="0" y="24"/>
              </a:cxn>
            </a:cxnLst>
            <a:rect l="0" t="0" r="r" b="b"/>
            <a:pathLst>
              <a:path w="48" h="200">
                <a:moveTo>
                  <a:pt x="0" y="176"/>
                </a:moveTo>
                <a:cubicBezTo>
                  <a:pt x="0" y="163"/>
                  <a:pt x="11" y="152"/>
                  <a:pt x="24" y="152"/>
                </a:cubicBezTo>
                <a:cubicBezTo>
                  <a:pt x="37" y="152"/>
                  <a:pt x="48" y="163"/>
                  <a:pt x="48" y="176"/>
                </a:cubicBezTo>
                <a:cubicBezTo>
                  <a:pt x="48" y="189"/>
                  <a:pt x="37" y="200"/>
                  <a:pt x="24" y="200"/>
                </a:cubicBezTo>
                <a:cubicBezTo>
                  <a:pt x="11" y="200"/>
                  <a:pt x="0" y="189"/>
                  <a:pt x="0" y="176"/>
                </a:cubicBezTo>
                <a:moveTo>
                  <a:pt x="0" y="100"/>
                </a:moveTo>
                <a:cubicBezTo>
                  <a:pt x="0" y="87"/>
                  <a:pt x="11" y="76"/>
                  <a:pt x="24" y="76"/>
                </a:cubicBezTo>
                <a:cubicBezTo>
                  <a:pt x="37" y="76"/>
                  <a:pt x="48" y="87"/>
                  <a:pt x="48" y="100"/>
                </a:cubicBezTo>
                <a:cubicBezTo>
                  <a:pt x="48" y="113"/>
                  <a:pt x="37" y="124"/>
                  <a:pt x="24" y="124"/>
                </a:cubicBezTo>
                <a:cubicBezTo>
                  <a:pt x="11" y="124"/>
                  <a:pt x="0" y="113"/>
                  <a:pt x="0" y="100"/>
                </a:cubicBezTo>
                <a:moveTo>
                  <a:pt x="0" y="24"/>
                </a:moveTo>
                <a:cubicBezTo>
                  <a:pt x="0" y="11"/>
                  <a:pt x="11" y="0"/>
                  <a:pt x="24" y="0"/>
                </a:cubicBezTo>
                <a:cubicBezTo>
                  <a:pt x="37" y="0"/>
                  <a:pt x="48" y="11"/>
                  <a:pt x="48" y="24"/>
                </a:cubicBezTo>
                <a:cubicBezTo>
                  <a:pt x="48" y="37"/>
                  <a:pt x="37" y="48"/>
                  <a:pt x="24" y="48"/>
                </a:cubicBezTo>
                <a:cubicBezTo>
                  <a:pt x="11" y="48"/>
                  <a:pt x="0" y="37"/>
                  <a:pt x="0" y="24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18" name="Freeform 85">
            <a:extLst>
              <a:ext uri="{FF2B5EF4-FFF2-40B4-BE49-F238E27FC236}">
                <a16:creationId xmlns:a16="http://schemas.microsoft.com/office/drawing/2014/main" id="{9946A836-F33B-E63E-6C02-15D433964733}"/>
              </a:ext>
            </a:extLst>
          </p:cNvPr>
          <p:cNvSpPr>
            <a:spLocks noEditPoints="1"/>
          </p:cNvSpPr>
          <p:nvPr/>
        </p:nvSpPr>
        <p:spPr bwMode="auto">
          <a:xfrm>
            <a:off x="4296657" y="1360621"/>
            <a:ext cx="415921" cy="352421"/>
          </a:xfrm>
          <a:custGeom>
            <a:avLst/>
            <a:gdLst/>
            <a:ahLst/>
            <a:cxnLst>
              <a:cxn ang="0">
                <a:pos x="244" y="24"/>
              </a:cxn>
              <a:cxn ang="0">
                <a:pos x="12" y="24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44" y="24"/>
              </a:cxn>
              <a:cxn ang="0">
                <a:pos x="84" y="88"/>
              </a:cxn>
              <a:cxn ang="0">
                <a:pos x="84" y="88"/>
              </a:cxn>
              <a:cxn ang="0">
                <a:pos x="60" y="88"/>
              </a:cxn>
              <a:cxn ang="0">
                <a:pos x="48" y="76"/>
              </a:cxn>
              <a:cxn ang="0">
                <a:pos x="60" y="64"/>
              </a:cxn>
              <a:cxn ang="0">
                <a:pos x="112" y="64"/>
              </a:cxn>
              <a:cxn ang="0">
                <a:pos x="124" y="64"/>
              </a:cxn>
              <a:cxn ang="0">
                <a:pos x="176" y="64"/>
              </a:cxn>
              <a:cxn ang="0">
                <a:pos x="244" y="64"/>
              </a:cxn>
              <a:cxn ang="0">
                <a:pos x="256" y="76"/>
              </a:cxn>
              <a:cxn ang="0">
                <a:pos x="244" y="88"/>
              </a:cxn>
              <a:cxn ang="0">
                <a:pos x="176" y="88"/>
              </a:cxn>
              <a:cxn ang="0">
                <a:pos x="84" y="88"/>
              </a:cxn>
              <a:cxn ang="0">
                <a:pos x="12" y="128"/>
              </a:cxn>
              <a:cxn ang="0">
                <a:pos x="244" y="128"/>
              </a:cxn>
              <a:cxn ang="0">
                <a:pos x="256" y="140"/>
              </a:cxn>
              <a:cxn ang="0">
                <a:pos x="244" y="152"/>
              </a:cxn>
              <a:cxn ang="0">
                <a:pos x="12" y="152"/>
              </a:cxn>
              <a:cxn ang="0">
                <a:pos x="0" y="140"/>
              </a:cxn>
              <a:cxn ang="0">
                <a:pos x="12" y="128"/>
              </a:cxn>
              <a:cxn ang="0">
                <a:pos x="84" y="192"/>
              </a:cxn>
              <a:cxn ang="0">
                <a:pos x="124" y="192"/>
              </a:cxn>
              <a:cxn ang="0">
                <a:pos x="176" y="192"/>
              </a:cxn>
              <a:cxn ang="0">
                <a:pos x="244" y="192"/>
              </a:cxn>
              <a:cxn ang="0">
                <a:pos x="256" y="204"/>
              </a:cxn>
              <a:cxn ang="0">
                <a:pos x="244" y="216"/>
              </a:cxn>
              <a:cxn ang="0">
                <a:pos x="124" y="216"/>
              </a:cxn>
              <a:cxn ang="0">
                <a:pos x="84" y="216"/>
              </a:cxn>
              <a:cxn ang="0">
                <a:pos x="72" y="204"/>
              </a:cxn>
              <a:cxn ang="0">
                <a:pos x="84" y="192"/>
              </a:cxn>
            </a:cxnLst>
            <a:rect l="0" t="0" r="r" b="b"/>
            <a:pathLst>
              <a:path w="256" h="216">
                <a:moveTo>
                  <a:pt x="244" y="24"/>
                </a:moveTo>
                <a:cubicBezTo>
                  <a:pt x="12" y="24"/>
                  <a:pt x="12" y="24"/>
                  <a:pt x="12" y="24"/>
                </a:cubicBezTo>
                <a:cubicBezTo>
                  <a:pt x="5" y="24"/>
                  <a:pt x="0" y="19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9"/>
                  <a:pt x="251" y="24"/>
                  <a:pt x="244" y="24"/>
                </a:cubicBezTo>
                <a:moveTo>
                  <a:pt x="84" y="88"/>
                </a:moveTo>
                <a:cubicBezTo>
                  <a:pt x="84" y="88"/>
                  <a:pt x="84" y="88"/>
                  <a:pt x="84" y="88"/>
                </a:cubicBezTo>
                <a:cubicBezTo>
                  <a:pt x="60" y="88"/>
                  <a:pt x="60" y="88"/>
                  <a:pt x="60" y="88"/>
                </a:cubicBezTo>
                <a:cubicBezTo>
                  <a:pt x="53" y="88"/>
                  <a:pt x="48" y="83"/>
                  <a:pt x="48" y="76"/>
                </a:cubicBezTo>
                <a:cubicBezTo>
                  <a:pt x="48" y="69"/>
                  <a:pt x="53" y="64"/>
                  <a:pt x="60" y="64"/>
                </a:cubicBezTo>
                <a:cubicBezTo>
                  <a:pt x="112" y="64"/>
                  <a:pt x="112" y="64"/>
                  <a:pt x="112" y="64"/>
                </a:cubicBezTo>
                <a:cubicBezTo>
                  <a:pt x="124" y="64"/>
                  <a:pt x="124" y="64"/>
                  <a:pt x="124" y="64"/>
                </a:cubicBezTo>
                <a:cubicBezTo>
                  <a:pt x="176" y="64"/>
                  <a:pt x="176" y="64"/>
                  <a:pt x="176" y="64"/>
                </a:cubicBezTo>
                <a:cubicBezTo>
                  <a:pt x="244" y="64"/>
                  <a:pt x="244" y="64"/>
                  <a:pt x="244" y="64"/>
                </a:cubicBezTo>
                <a:cubicBezTo>
                  <a:pt x="251" y="64"/>
                  <a:pt x="256" y="69"/>
                  <a:pt x="256" y="76"/>
                </a:cubicBezTo>
                <a:cubicBezTo>
                  <a:pt x="256" y="83"/>
                  <a:pt x="251" y="88"/>
                  <a:pt x="244" y="88"/>
                </a:cubicBezTo>
                <a:cubicBezTo>
                  <a:pt x="176" y="88"/>
                  <a:pt x="176" y="88"/>
                  <a:pt x="176" y="88"/>
                </a:cubicBezTo>
                <a:lnTo>
                  <a:pt x="84" y="88"/>
                </a:lnTo>
                <a:close/>
                <a:moveTo>
                  <a:pt x="12" y="128"/>
                </a:moveTo>
                <a:cubicBezTo>
                  <a:pt x="244" y="128"/>
                  <a:pt x="244" y="128"/>
                  <a:pt x="244" y="128"/>
                </a:cubicBezTo>
                <a:cubicBezTo>
                  <a:pt x="251" y="128"/>
                  <a:pt x="256" y="133"/>
                  <a:pt x="256" y="140"/>
                </a:cubicBezTo>
                <a:cubicBezTo>
                  <a:pt x="256" y="147"/>
                  <a:pt x="251" y="152"/>
                  <a:pt x="244" y="152"/>
                </a:cubicBezTo>
                <a:cubicBezTo>
                  <a:pt x="12" y="152"/>
                  <a:pt x="12" y="152"/>
                  <a:pt x="12" y="152"/>
                </a:cubicBezTo>
                <a:cubicBezTo>
                  <a:pt x="5" y="152"/>
                  <a:pt x="0" y="147"/>
                  <a:pt x="0" y="140"/>
                </a:cubicBezTo>
                <a:cubicBezTo>
                  <a:pt x="0" y="133"/>
                  <a:pt x="5" y="128"/>
                  <a:pt x="12" y="128"/>
                </a:cubicBezTo>
                <a:moveTo>
                  <a:pt x="84" y="192"/>
                </a:moveTo>
                <a:cubicBezTo>
                  <a:pt x="124" y="192"/>
                  <a:pt x="124" y="192"/>
                  <a:pt x="124" y="192"/>
                </a:cubicBezTo>
                <a:cubicBezTo>
                  <a:pt x="176" y="192"/>
                  <a:pt x="176" y="192"/>
                  <a:pt x="176" y="192"/>
                </a:cubicBezTo>
                <a:cubicBezTo>
                  <a:pt x="244" y="192"/>
                  <a:pt x="244" y="192"/>
                  <a:pt x="244" y="192"/>
                </a:cubicBezTo>
                <a:cubicBezTo>
                  <a:pt x="251" y="192"/>
                  <a:pt x="256" y="197"/>
                  <a:pt x="256" y="204"/>
                </a:cubicBezTo>
                <a:cubicBezTo>
                  <a:pt x="256" y="211"/>
                  <a:pt x="251" y="216"/>
                  <a:pt x="244" y="216"/>
                </a:cubicBezTo>
                <a:cubicBezTo>
                  <a:pt x="124" y="216"/>
                  <a:pt x="124" y="216"/>
                  <a:pt x="124" y="216"/>
                </a:cubicBezTo>
                <a:cubicBezTo>
                  <a:pt x="84" y="216"/>
                  <a:pt x="84" y="216"/>
                  <a:pt x="84" y="216"/>
                </a:cubicBezTo>
                <a:cubicBezTo>
                  <a:pt x="77" y="216"/>
                  <a:pt x="72" y="211"/>
                  <a:pt x="72" y="204"/>
                </a:cubicBezTo>
                <a:cubicBezTo>
                  <a:pt x="72" y="197"/>
                  <a:pt x="77" y="192"/>
                  <a:pt x="84" y="192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19" name="Freeform 86">
            <a:extLst>
              <a:ext uri="{FF2B5EF4-FFF2-40B4-BE49-F238E27FC236}">
                <a16:creationId xmlns:a16="http://schemas.microsoft.com/office/drawing/2014/main" id="{C866D61D-714C-28C5-D6CD-713E3E528E79}"/>
              </a:ext>
            </a:extLst>
          </p:cNvPr>
          <p:cNvSpPr>
            <a:spLocks noEditPoints="1"/>
          </p:cNvSpPr>
          <p:nvPr/>
        </p:nvSpPr>
        <p:spPr bwMode="auto">
          <a:xfrm>
            <a:off x="3568001" y="1360621"/>
            <a:ext cx="415921" cy="352421"/>
          </a:xfrm>
          <a:custGeom>
            <a:avLst/>
            <a:gdLst/>
            <a:ahLst/>
            <a:cxnLst>
              <a:cxn ang="0">
                <a:pos x="244" y="24"/>
              </a:cxn>
              <a:cxn ang="0">
                <a:pos x="12" y="24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44" y="24"/>
              </a:cxn>
              <a:cxn ang="0">
                <a:pos x="172" y="88"/>
              </a:cxn>
              <a:cxn ang="0">
                <a:pos x="172" y="88"/>
              </a:cxn>
              <a:cxn ang="0">
                <a:pos x="152" y="88"/>
              </a:cxn>
              <a:cxn ang="0">
                <a:pos x="104" y="88"/>
              </a:cxn>
              <a:cxn ang="0">
                <a:pos x="84" y="88"/>
              </a:cxn>
              <a:cxn ang="0">
                <a:pos x="84" y="88"/>
              </a:cxn>
              <a:cxn ang="0">
                <a:pos x="60" y="88"/>
              </a:cxn>
              <a:cxn ang="0">
                <a:pos x="48" y="76"/>
              </a:cxn>
              <a:cxn ang="0">
                <a:pos x="60" y="64"/>
              </a:cxn>
              <a:cxn ang="0">
                <a:pos x="196" y="64"/>
              </a:cxn>
              <a:cxn ang="0">
                <a:pos x="208" y="76"/>
              </a:cxn>
              <a:cxn ang="0">
                <a:pos x="196" y="88"/>
              </a:cxn>
              <a:cxn ang="0">
                <a:pos x="172" y="88"/>
              </a:cxn>
              <a:cxn ang="0">
                <a:pos x="12" y="128"/>
              </a:cxn>
              <a:cxn ang="0">
                <a:pos x="244" y="128"/>
              </a:cxn>
              <a:cxn ang="0">
                <a:pos x="256" y="140"/>
              </a:cxn>
              <a:cxn ang="0">
                <a:pos x="244" y="152"/>
              </a:cxn>
              <a:cxn ang="0">
                <a:pos x="12" y="152"/>
              </a:cxn>
              <a:cxn ang="0">
                <a:pos x="0" y="140"/>
              </a:cxn>
              <a:cxn ang="0">
                <a:pos x="12" y="128"/>
              </a:cxn>
              <a:cxn ang="0">
                <a:pos x="84" y="192"/>
              </a:cxn>
              <a:cxn ang="0">
                <a:pos x="108" y="192"/>
              </a:cxn>
              <a:cxn ang="0">
                <a:pos x="124" y="192"/>
              </a:cxn>
              <a:cxn ang="0">
                <a:pos x="132" y="192"/>
              </a:cxn>
              <a:cxn ang="0">
                <a:pos x="152" y="192"/>
              </a:cxn>
              <a:cxn ang="0">
                <a:pos x="172" y="192"/>
              </a:cxn>
              <a:cxn ang="0">
                <a:pos x="184" y="204"/>
              </a:cxn>
              <a:cxn ang="0">
                <a:pos x="172" y="216"/>
              </a:cxn>
              <a:cxn ang="0">
                <a:pos x="152" y="216"/>
              </a:cxn>
              <a:cxn ang="0">
                <a:pos x="132" y="216"/>
              </a:cxn>
              <a:cxn ang="0">
                <a:pos x="124" y="216"/>
              </a:cxn>
              <a:cxn ang="0">
                <a:pos x="108" y="216"/>
              </a:cxn>
              <a:cxn ang="0">
                <a:pos x="84" y="216"/>
              </a:cxn>
              <a:cxn ang="0">
                <a:pos x="72" y="204"/>
              </a:cxn>
              <a:cxn ang="0">
                <a:pos x="84" y="192"/>
              </a:cxn>
            </a:cxnLst>
            <a:rect l="0" t="0" r="r" b="b"/>
            <a:pathLst>
              <a:path w="256" h="216">
                <a:moveTo>
                  <a:pt x="244" y="24"/>
                </a:moveTo>
                <a:cubicBezTo>
                  <a:pt x="12" y="24"/>
                  <a:pt x="12" y="24"/>
                  <a:pt x="12" y="24"/>
                </a:cubicBezTo>
                <a:cubicBezTo>
                  <a:pt x="5" y="24"/>
                  <a:pt x="0" y="19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9"/>
                  <a:pt x="251" y="24"/>
                  <a:pt x="244" y="24"/>
                </a:cubicBezTo>
                <a:moveTo>
                  <a:pt x="172" y="88"/>
                </a:moveTo>
                <a:cubicBezTo>
                  <a:pt x="172" y="88"/>
                  <a:pt x="172" y="88"/>
                  <a:pt x="172" y="88"/>
                </a:cubicBezTo>
                <a:cubicBezTo>
                  <a:pt x="152" y="88"/>
                  <a:pt x="152" y="88"/>
                  <a:pt x="152" y="88"/>
                </a:cubicBezTo>
                <a:cubicBezTo>
                  <a:pt x="104" y="88"/>
                  <a:pt x="104" y="88"/>
                  <a:pt x="104" y="88"/>
                </a:cubicBezTo>
                <a:cubicBezTo>
                  <a:pt x="84" y="88"/>
                  <a:pt x="84" y="88"/>
                  <a:pt x="84" y="88"/>
                </a:cubicBezTo>
                <a:cubicBezTo>
                  <a:pt x="84" y="88"/>
                  <a:pt x="84" y="88"/>
                  <a:pt x="84" y="88"/>
                </a:cubicBezTo>
                <a:cubicBezTo>
                  <a:pt x="60" y="88"/>
                  <a:pt x="60" y="88"/>
                  <a:pt x="60" y="88"/>
                </a:cubicBezTo>
                <a:cubicBezTo>
                  <a:pt x="53" y="88"/>
                  <a:pt x="48" y="83"/>
                  <a:pt x="48" y="76"/>
                </a:cubicBezTo>
                <a:cubicBezTo>
                  <a:pt x="48" y="69"/>
                  <a:pt x="53" y="64"/>
                  <a:pt x="60" y="64"/>
                </a:cubicBezTo>
                <a:cubicBezTo>
                  <a:pt x="196" y="64"/>
                  <a:pt x="196" y="64"/>
                  <a:pt x="196" y="64"/>
                </a:cubicBezTo>
                <a:cubicBezTo>
                  <a:pt x="203" y="64"/>
                  <a:pt x="208" y="69"/>
                  <a:pt x="208" y="76"/>
                </a:cubicBezTo>
                <a:cubicBezTo>
                  <a:pt x="208" y="83"/>
                  <a:pt x="203" y="88"/>
                  <a:pt x="196" y="88"/>
                </a:cubicBezTo>
                <a:lnTo>
                  <a:pt x="172" y="88"/>
                </a:lnTo>
                <a:close/>
                <a:moveTo>
                  <a:pt x="12" y="128"/>
                </a:moveTo>
                <a:cubicBezTo>
                  <a:pt x="244" y="128"/>
                  <a:pt x="244" y="128"/>
                  <a:pt x="244" y="128"/>
                </a:cubicBezTo>
                <a:cubicBezTo>
                  <a:pt x="251" y="128"/>
                  <a:pt x="256" y="133"/>
                  <a:pt x="256" y="140"/>
                </a:cubicBezTo>
                <a:cubicBezTo>
                  <a:pt x="256" y="147"/>
                  <a:pt x="251" y="152"/>
                  <a:pt x="244" y="152"/>
                </a:cubicBezTo>
                <a:cubicBezTo>
                  <a:pt x="12" y="152"/>
                  <a:pt x="12" y="152"/>
                  <a:pt x="12" y="152"/>
                </a:cubicBezTo>
                <a:cubicBezTo>
                  <a:pt x="5" y="152"/>
                  <a:pt x="0" y="147"/>
                  <a:pt x="0" y="140"/>
                </a:cubicBezTo>
                <a:cubicBezTo>
                  <a:pt x="0" y="133"/>
                  <a:pt x="5" y="128"/>
                  <a:pt x="12" y="128"/>
                </a:cubicBezTo>
                <a:moveTo>
                  <a:pt x="84" y="192"/>
                </a:moveTo>
                <a:cubicBezTo>
                  <a:pt x="108" y="192"/>
                  <a:pt x="108" y="192"/>
                  <a:pt x="108" y="192"/>
                </a:cubicBezTo>
                <a:cubicBezTo>
                  <a:pt x="124" y="192"/>
                  <a:pt x="124" y="192"/>
                  <a:pt x="124" y="192"/>
                </a:cubicBezTo>
                <a:cubicBezTo>
                  <a:pt x="132" y="192"/>
                  <a:pt x="132" y="192"/>
                  <a:pt x="132" y="192"/>
                </a:cubicBezTo>
                <a:cubicBezTo>
                  <a:pt x="152" y="192"/>
                  <a:pt x="152" y="192"/>
                  <a:pt x="152" y="192"/>
                </a:cubicBezTo>
                <a:cubicBezTo>
                  <a:pt x="172" y="192"/>
                  <a:pt x="172" y="192"/>
                  <a:pt x="172" y="192"/>
                </a:cubicBezTo>
                <a:cubicBezTo>
                  <a:pt x="179" y="192"/>
                  <a:pt x="184" y="197"/>
                  <a:pt x="184" y="204"/>
                </a:cubicBezTo>
                <a:cubicBezTo>
                  <a:pt x="184" y="211"/>
                  <a:pt x="179" y="216"/>
                  <a:pt x="172" y="216"/>
                </a:cubicBezTo>
                <a:cubicBezTo>
                  <a:pt x="152" y="216"/>
                  <a:pt x="152" y="216"/>
                  <a:pt x="152" y="216"/>
                </a:cubicBezTo>
                <a:cubicBezTo>
                  <a:pt x="132" y="216"/>
                  <a:pt x="132" y="216"/>
                  <a:pt x="132" y="216"/>
                </a:cubicBezTo>
                <a:cubicBezTo>
                  <a:pt x="124" y="216"/>
                  <a:pt x="124" y="216"/>
                  <a:pt x="124" y="216"/>
                </a:cubicBezTo>
                <a:cubicBezTo>
                  <a:pt x="108" y="216"/>
                  <a:pt x="108" y="216"/>
                  <a:pt x="108" y="216"/>
                </a:cubicBezTo>
                <a:cubicBezTo>
                  <a:pt x="84" y="216"/>
                  <a:pt x="84" y="216"/>
                  <a:pt x="84" y="216"/>
                </a:cubicBezTo>
                <a:cubicBezTo>
                  <a:pt x="77" y="216"/>
                  <a:pt x="72" y="211"/>
                  <a:pt x="72" y="204"/>
                </a:cubicBezTo>
                <a:cubicBezTo>
                  <a:pt x="72" y="197"/>
                  <a:pt x="77" y="192"/>
                  <a:pt x="84" y="192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20" name="Freeform 87">
            <a:extLst>
              <a:ext uri="{FF2B5EF4-FFF2-40B4-BE49-F238E27FC236}">
                <a16:creationId xmlns:a16="http://schemas.microsoft.com/office/drawing/2014/main" id="{FAA55D77-DC7A-8DA1-0361-102E5C0CE2AA}"/>
              </a:ext>
            </a:extLst>
          </p:cNvPr>
          <p:cNvSpPr>
            <a:spLocks noEditPoints="1"/>
          </p:cNvSpPr>
          <p:nvPr/>
        </p:nvSpPr>
        <p:spPr bwMode="auto">
          <a:xfrm>
            <a:off x="2839346" y="1360621"/>
            <a:ext cx="415921" cy="352421"/>
          </a:xfrm>
          <a:custGeom>
            <a:avLst/>
            <a:gdLst/>
            <a:ahLst/>
            <a:cxnLst>
              <a:cxn ang="0">
                <a:pos x="244" y="24"/>
              </a:cxn>
              <a:cxn ang="0">
                <a:pos x="12" y="24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44" y="24"/>
              </a:cxn>
              <a:cxn ang="0">
                <a:pos x="12" y="64"/>
              </a:cxn>
              <a:cxn ang="0">
                <a:pos x="80" y="64"/>
              </a:cxn>
              <a:cxn ang="0">
                <a:pos x="132" y="64"/>
              </a:cxn>
              <a:cxn ang="0">
                <a:pos x="144" y="64"/>
              </a:cxn>
              <a:cxn ang="0">
                <a:pos x="196" y="64"/>
              </a:cxn>
              <a:cxn ang="0">
                <a:pos x="208" y="76"/>
              </a:cxn>
              <a:cxn ang="0">
                <a:pos x="196" y="88"/>
              </a:cxn>
              <a:cxn ang="0">
                <a:pos x="172" y="88"/>
              </a:cxn>
              <a:cxn ang="0">
                <a:pos x="172" y="88"/>
              </a:cxn>
              <a:cxn ang="0">
                <a:pos x="80" y="88"/>
              </a:cxn>
              <a:cxn ang="0">
                <a:pos x="12" y="88"/>
              </a:cxn>
              <a:cxn ang="0">
                <a:pos x="0" y="76"/>
              </a:cxn>
              <a:cxn ang="0">
                <a:pos x="12" y="64"/>
              </a:cxn>
              <a:cxn ang="0">
                <a:pos x="12" y="128"/>
              </a:cxn>
              <a:cxn ang="0">
                <a:pos x="244" y="128"/>
              </a:cxn>
              <a:cxn ang="0">
                <a:pos x="256" y="140"/>
              </a:cxn>
              <a:cxn ang="0">
                <a:pos x="244" y="152"/>
              </a:cxn>
              <a:cxn ang="0">
                <a:pos x="12" y="152"/>
              </a:cxn>
              <a:cxn ang="0">
                <a:pos x="0" y="140"/>
              </a:cxn>
              <a:cxn ang="0">
                <a:pos x="12" y="128"/>
              </a:cxn>
              <a:cxn ang="0">
                <a:pos x="12" y="192"/>
              </a:cxn>
              <a:cxn ang="0">
                <a:pos x="80" y="192"/>
              </a:cxn>
              <a:cxn ang="0">
                <a:pos x="132" y="192"/>
              </a:cxn>
              <a:cxn ang="0">
                <a:pos x="172" y="192"/>
              </a:cxn>
              <a:cxn ang="0">
                <a:pos x="184" y="204"/>
              </a:cxn>
              <a:cxn ang="0">
                <a:pos x="172" y="216"/>
              </a:cxn>
              <a:cxn ang="0">
                <a:pos x="132" y="216"/>
              </a:cxn>
              <a:cxn ang="0">
                <a:pos x="12" y="216"/>
              </a:cxn>
              <a:cxn ang="0">
                <a:pos x="0" y="204"/>
              </a:cxn>
              <a:cxn ang="0">
                <a:pos x="12" y="192"/>
              </a:cxn>
            </a:cxnLst>
            <a:rect l="0" t="0" r="r" b="b"/>
            <a:pathLst>
              <a:path w="256" h="216">
                <a:moveTo>
                  <a:pt x="244" y="24"/>
                </a:moveTo>
                <a:cubicBezTo>
                  <a:pt x="12" y="24"/>
                  <a:pt x="12" y="24"/>
                  <a:pt x="12" y="24"/>
                </a:cubicBezTo>
                <a:cubicBezTo>
                  <a:pt x="5" y="24"/>
                  <a:pt x="0" y="19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9"/>
                  <a:pt x="251" y="24"/>
                  <a:pt x="244" y="24"/>
                </a:cubicBezTo>
                <a:moveTo>
                  <a:pt x="12" y="64"/>
                </a:moveTo>
                <a:cubicBezTo>
                  <a:pt x="80" y="64"/>
                  <a:pt x="80" y="64"/>
                  <a:pt x="80" y="64"/>
                </a:cubicBezTo>
                <a:cubicBezTo>
                  <a:pt x="132" y="64"/>
                  <a:pt x="132" y="64"/>
                  <a:pt x="132" y="64"/>
                </a:cubicBezTo>
                <a:cubicBezTo>
                  <a:pt x="144" y="64"/>
                  <a:pt x="144" y="64"/>
                  <a:pt x="144" y="64"/>
                </a:cubicBezTo>
                <a:cubicBezTo>
                  <a:pt x="196" y="64"/>
                  <a:pt x="196" y="64"/>
                  <a:pt x="196" y="64"/>
                </a:cubicBezTo>
                <a:cubicBezTo>
                  <a:pt x="203" y="64"/>
                  <a:pt x="208" y="69"/>
                  <a:pt x="208" y="76"/>
                </a:cubicBezTo>
                <a:cubicBezTo>
                  <a:pt x="208" y="83"/>
                  <a:pt x="203" y="88"/>
                  <a:pt x="196" y="88"/>
                </a:cubicBezTo>
                <a:cubicBezTo>
                  <a:pt x="172" y="88"/>
                  <a:pt x="172" y="88"/>
                  <a:pt x="172" y="88"/>
                </a:cubicBezTo>
                <a:cubicBezTo>
                  <a:pt x="172" y="88"/>
                  <a:pt x="172" y="88"/>
                  <a:pt x="172" y="88"/>
                </a:cubicBezTo>
                <a:cubicBezTo>
                  <a:pt x="80" y="88"/>
                  <a:pt x="80" y="88"/>
                  <a:pt x="80" y="88"/>
                </a:cubicBezTo>
                <a:cubicBezTo>
                  <a:pt x="12" y="88"/>
                  <a:pt x="12" y="88"/>
                  <a:pt x="12" y="88"/>
                </a:cubicBezTo>
                <a:cubicBezTo>
                  <a:pt x="5" y="88"/>
                  <a:pt x="0" y="83"/>
                  <a:pt x="0" y="76"/>
                </a:cubicBezTo>
                <a:cubicBezTo>
                  <a:pt x="0" y="69"/>
                  <a:pt x="5" y="64"/>
                  <a:pt x="12" y="64"/>
                </a:cubicBezTo>
                <a:moveTo>
                  <a:pt x="12" y="128"/>
                </a:moveTo>
                <a:cubicBezTo>
                  <a:pt x="244" y="128"/>
                  <a:pt x="244" y="128"/>
                  <a:pt x="244" y="128"/>
                </a:cubicBezTo>
                <a:cubicBezTo>
                  <a:pt x="251" y="128"/>
                  <a:pt x="256" y="133"/>
                  <a:pt x="256" y="140"/>
                </a:cubicBezTo>
                <a:cubicBezTo>
                  <a:pt x="256" y="147"/>
                  <a:pt x="251" y="152"/>
                  <a:pt x="244" y="152"/>
                </a:cubicBezTo>
                <a:cubicBezTo>
                  <a:pt x="12" y="152"/>
                  <a:pt x="12" y="152"/>
                  <a:pt x="12" y="152"/>
                </a:cubicBezTo>
                <a:cubicBezTo>
                  <a:pt x="5" y="152"/>
                  <a:pt x="0" y="147"/>
                  <a:pt x="0" y="140"/>
                </a:cubicBezTo>
                <a:cubicBezTo>
                  <a:pt x="0" y="133"/>
                  <a:pt x="5" y="128"/>
                  <a:pt x="12" y="128"/>
                </a:cubicBezTo>
                <a:moveTo>
                  <a:pt x="12" y="192"/>
                </a:moveTo>
                <a:cubicBezTo>
                  <a:pt x="80" y="192"/>
                  <a:pt x="80" y="192"/>
                  <a:pt x="80" y="192"/>
                </a:cubicBezTo>
                <a:cubicBezTo>
                  <a:pt x="132" y="192"/>
                  <a:pt x="132" y="192"/>
                  <a:pt x="132" y="192"/>
                </a:cubicBezTo>
                <a:cubicBezTo>
                  <a:pt x="172" y="192"/>
                  <a:pt x="172" y="192"/>
                  <a:pt x="172" y="192"/>
                </a:cubicBezTo>
                <a:cubicBezTo>
                  <a:pt x="179" y="192"/>
                  <a:pt x="184" y="197"/>
                  <a:pt x="184" y="204"/>
                </a:cubicBezTo>
                <a:cubicBezTo>
                  <a:pt x="184" y="211"/>
                  <a:pt x="179" y="216"/>
                  <a:pt x="172" y="216"/>
                </a:cubicBezTo>
                <a:cubicBezTo>
                  <a:pt x="132" y="216"/>
                  <a:pt x="132" y="216"/>
                  <a:pt x="132" y="216"/>
                </a:cubicBezTo>
                <a:cubicBezTo>
                  <a:pt x="12" y="216"/>
                  <a:pt x="12" y="216"/>
                  <a:pt x="12" y="216"/>
                </a:cubicBezTo>
                <a:cubicBezTo>
                  <a:pt x="5" y="216"/>
                  <a:pt x="0" y="211"/>
                  <a:pt x="0" y="204"/>
                </a:cubicBezTo>
                <a:cubicBezTo>
                  <a:pt x="0" y="197"/>
                  <a:pt x="5" y="192"/>
                  <a:pt x="12" y="192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21" name="Freeform 88">
            <a:extLst>
              <a:ext uri="{FF2B5EF4-FFF2-40B4-BE49-F238E27FC236}">
                <a16:creationId xmlns:a16="http://schemas.microsoft.com/office/drawing/2014/main" id="{8AFC8DCC-7FC5-C21C-6283-88F35DFF2CE0}"/>
              </a:ext>
            </a:extLst>
          </p:cNvPr>
          <p:cNvSpPr>
            <a:spLocks noEditPoints="1"/>
          </p:cNvSpPr>
          <p:nvPr/>
        </p:nvSpPr>
        <p:spPr bwMode="auto">
          <a:xfrm>
            <a:off x="2110691" y="1360621"/>
            <a:ext cx="415921" cy="352421"/>
          </a:xfrm>
          <a:custGeom>
            <a:avLst/>
            <a:gdLst/>
            <a:ahLst/>
            <a:cxnLst>
              <a:cxn ang="0">
                <a:pos x="244" y="152"/>
              </a:cxn>
              <a:cxn ang="0">
                <a:pos x="12" y="152"/>
              </a:cxn>
              <a:cxn ang="0">
                <a:pos x="0" y="140"/>
              </a:cxn>
              <a:cxn ang="0">
                <a:pos x="12" y="128"/>
              </a:cxn>
              <a:cxn ang="0">
                <a:pos x="244" y="128"/>
              </a:cxn>
              <a:cxn ang="0">
                <a:pos x="256" y="140"/>
              </a:cxn>
              <a:cxn ang="0">
                <a:pos x="244" y="152"/>
              </a:cxn>
              <a:cxn ang="0">
                <a:pos x="244" y="88"/>
              </a:cxn>
              <a:cxn ang="0">
                <a:pos x="12" y="88"/>
              </a:cxn>
              <a:cxn ang="0">
                <a:pos x="0" y="76"/>
              </a:cxn>
              <a:cxn ang="0">
                <a:pos x="12" y="64"/>
              </a:cxn>
              <a:cxn ang="0">
                <a:pos x="244" y="64"/>
              </a:cxn>
              <a:cxn ang="0">
                <a:pos x="256" y="76"/>
              </a:cxn>
              <a:cxn ang="0">
                <a:pos x="244" y="88"/>
              </a:cxn>
              <a:cxn ang="0">
                <a:pos x="244" y="24"/>
              </a:cxn>
              <a:cxn ang="0">
                <a:pos x="12" y="24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44" y="24"/>
              </a:cxn>
              <a:cxn ang="0">
                <a:pos x="12" y="192"/>
              </a:cxn>
              <a:cxn ang="0">
                <a:pos x="244" y="192"/>
              </a:cxn>
              <a:cxn ang="0">
                <a:pos x="256" y="204"/>
              </a:cxn>
              <a:cxn ang="0">
                <a:pos x="244" y="216"/>
              </a:cxn>
              <a:cxn ang="0">
                <a:pos x="12" y="216"/>
              </a:cxn>
              <a:cxn ang="0">
                <a:pos x="0" y="204"/>
              </a:cxn>
              <a:cxn ang="0">
                <a:pos x="12" y="192"/>
              </a:cxn>
            </a:cxnLst>
            <a:rect l="0" t="0" r="r" b="b"/>
            <a:pathLst>
              <a:path w="256" h="216">
                <a:moveTo>
                  <a:pt x="244" y="152"/>
                </a:moveTo>
                <a:cubicBezTo>
                  <a:pt x="12" y="152"/>
                  <a:pt x="12" y="152"/>
                  <a:pt x="12" y="152"/>
                </a:cubicBezTo>
                <a:cubicBezTo>
                  <a:pt x="5" y="152"/>
                  <a:pt x="0" y="147"/>
                  <a:pt x="0" y="140"/>
                </a:cubicBezTo>
                <a:cubicBezTo>
                  <a:pt x="0" y="133"/>
                  <a:pt x="5" y="128"/>
                  <a:pt x="12" y="128"/>
                </a:cubicBezTo>
                <a:cubicBezTo>
                  <a:pt x="244" y="128"/>
                  <a:pt x="244" y="128"/>
                  <a:pt x="244" y="128"/>
                </a:cubicBezTo>
                <a:cubicBezTo>
                  <a:pt x="251" y="128"/>
                  <a:pt x="256" y="133"/>
                  <a:pt x="256" y="140"/>
                </a:cubicBezTo>
                <a:cubicBezTo>
                  <a:pt x="256" y="147"/>
                  <a:pt x="251" y="152"/>
                  <a:pt x="244" y="152"/>
                </a:cubicBezTo>
                <a:moveTo>
                  <a:pt x="244" y="88"/>
                </a:moveTo>
                <a:cubicBezTo>
                  <a:pt x="12" y="88"/>
                  <a:pt x="12" y="88"/>
                  <a:pt x="12" y="88"/>
                </a:cubicBezTo>
                <a:cubicBezTo>
                  <a:pt x="5" y="88"/>
                  <a:pt x="0" y="83"/>
                  <a:pt x="0" y="76"/>
                </a:cubicBezTo>
                <a:cubicBezTo>
                  <a:pt x="0" y="69"/>
                  <a:pt x="5" y="64"/>
                  <a:pt x="12" y="64"/>
                </a:cubicBezTo>
                <a:cubicBezTo>
                  <a:pt x="244" y="64"/>
                  <a:pt x="244" y="64"/>
                  <a:pt x="244" y="64"/>
                </a:cubicBezTo>
                <a:cubicBezTo>
                  <a:pt x="251" y="64"/>
                  <a:pt x="256" y="69"/>
                  <a:pt x="256" y="76"/>
                </a:cubicBezTo>
                <a:cubicBezTo>
                  <a:pt x="256" y="83"/>
                  <a:pt x="251" y="88"/>
                  <a:pt x="244" y="88"/>
                </a:cubicBezTo>
                <a:moveTo>
                  <a:pt x="244" y="24"/>
                </a:moveTo>
                <a:cubicBezTo>
                  <a:pt x="12" y="24"/>
                  <a:pt x="12" y="24"/>
                  <a:pt x="12" y="24"/>
                </a:cubicBezTo>
                <a:cubicBezTo>
                  <a:pt x="5" y="24"/>
                  <a:pt x="0" y="19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9"/>
                  <a:pt x="251" y="24"/>
                  <a:pt x="244" y="24"/>
                </a:cubicBezTo>
                <a:moveTo>
                  <a:pt x="12" y="192"/>
                </a:moveTo>
                <a:cubicBezTo>
                  <a:pt x="244" y="192"/>
                  <a:pt x="244" y="192"/>
                  <a:pt x="244" y="192"/>
                </a:cubicBezTo>
                <a:cubicBezTo>
                  <a:pt x="251" y="192"/>
                  <a:pt x="256" y="197"/>
                  <a:pt x="256" y="204"/>
                </a:cubicBezTo>
                <a:cubicBezTo>
                  <a:pt x="256" y="211"/>
                  <a:pt x="251" y="216"/>
                  <a:pt x="244" y="216"/>
                </a:cubicBezTo>
                <a:cubicBezTo>
                  <a:pt x="12" y="216"/>
                  <a:pt x="12" y="216"/>
                  <a:pt x="12" y="216"/>
                </a:cubicBezTo>
                <a:cubicBezTo>
                  <a:pt x="5" y="216"/>
                  <a:pt x="0" y="211"/>
                  <a:pt x="0" y="204"/>
                </a:cubicBezTo>
                <a:cubicBezTo>
                  <a:pt x="0" y="197"/>
                  <a:pt x="5" y="192"/>
                  <a:pt x="12" y="192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</p:spTree>
    <p:extLst>
      <p:ext uri="{BB962C8B-B14F-4D97-AF65-F5344CB8AC3E}">
        <p14:creationId xmlns:p14="http://schemas.microsoft.com/office/powerpoint/2010/main" val="3463906475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48" name="موصل مستقيم 147">
            <a:extLst>
              <a:ext uri="{FF2B5EF4-FFF2-40B4-BE49-F238E27FC236}">
                <a16:creationId xmlns:a16="http://schemas.microsoft.com/office/drawing/2014/main" id="{DDB3E4E8-C70C-6F14-4EED-F9DA53C267DA}"/>
              </a:ext>
            </a:extLst>
          </p:cNvPr>
          <p:cNvCxnSpPr/>
          <p:nvPr/>
        </p:nvCxnSpPr>
        <p:spPr>
          <a:xfrm flipH="1">
            <a:off x="7129849" y="889686"/>
            <a:ext cx="506215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9" name="Text Placeholder 1">
            <a:extLst>
              <a:ext uri="{FF2B5EF4-FFF2-40B4-BE49-F238E27FC236}">
                <a16:creationId xmlns:a16="http://schemas.microsoft.com/office/drawing/2014/main" id="{2A2848B1-E33B-3504-026D-4FE1E6AC7730}"/>
              </a:ext>
            </a:extLst>
          </p:cNvPr>
          <p:cNvSpPr txBox="1">
            <a:spLocks/>
          </p:cNvSpPr>
          <p:nvPr/>
        </p:nvSpPr>
        <p:spPr>
          <a:xfrm>
            <a:off x="884711" y="342484"/>
            <a:ext cx="11220450" cy="50479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ايقونات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pic>
        <p:nvPicPr>
          <p:cNvPr id="7" name="صورة 6">
            <a:extLst>
              <a:ext uri="{FF2B5EF4-FFF2-40B4-BE49-F238E27FC236}">
                <a16:creationId xmlns:a16="http://schemas.microsoft.com/office/drawing/2014/main" id="{76F9C270-74B3-2872-5723-1881A263A85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pic>
        <p:nvPicPr>
          <p:cNvPr id="2" name="صورة 1">
            <a:extLst>
              <a:ext uri="{FF2B5EF4-FFF2-40B4-BE49-F238E27FC236}">
                <a16:creationId xmlns:a16="http://schemas.microsoft.com/office/drawing/2014/main" id="{F7289E09-1AC6-8E21-EF09-48E70E65622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419600" y="6600265"/>
            <a:ext cx="7772400" cy="266700"/>
          </a:xfrm>
          <a:prstGeom prst="rect">
            <a:avLst/>
          </a:prstGeom>
        </p:spPr>
      </p:pic>
      <p:sp>
        <p:nvSpPr>
          <p:cNvPr id="3" name="عنصر نائب لرقم الشريحة 3">
            <a:extLst>
              <a:ext uri="{FF2B5EF4-FFF2-40B4-BE49-F238E27FC236}">
                <a16:creationId xmlns:a16="http://schemas.microsoft.com/office/drawing/2014/main" id="{9B4377E8-E502-C701-9DEA-437E1040B55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38200" y="6356350"/>
            <a:ext cx="2743200" cy="365125"/>
          </a:xfrm>
        </p:spPr>
        <p:txBody>
          <a:bodyPr/>
          <a:lstStyle/>
          <a:p>
            <a:fld id="{30C30D6F-9516-7D45-ACC3-4201266FFCA8}" type="slidenum">
              <a:rPr lang="ar-SA" smtClean="0"/>
              <a:t>93</a:t>
            </a:fld>
            <a:endParaRPr lang="ar-SA" dirty="0"/>
          </a:p>
        </p:txBody>
      </p:sp>
      <p:sp>
        <p:nvSpPr>
          <p:cNvPr id="4" name="Freeform 5">
            <a:extLst>
              <a:ext uri="{FF2B5EF4-FFF2-40B4-BE49-F238E27FC236}">
                <a16:creationId xmlns:a16="http://schemas.microsoft.com/office/drawing/2014/main" id="{487D6B28-EFFA-0D9B-2481-AEBEA2715B25}"/>
              </a:ext>
            </a:extLst>
          </p:cNvPr>
          <p:cNvSpPr>
            <a:spLocks noEditPoints="1"/>
          </p:cNvSpPr>
          <p:nvPr/>
        </p:nvSpPr>
        <p:spPr bwMode="auto">
          <a:xfrm>
            <a:off x="10274548" y="3746497"/>
            <a:ext cx="427034" cy="420684"/>
          </a:xfrm>
          <a:custGeom>
            <a:avLst/>
            <a:gdLst/>
            <a:ahLst/>
            <a:cxnLst>
              <a:cxn ang="0">
                <a:pos x="160" y="196"/>
              </a:cxn>
              <a:cxn ang="0">
                <a:pos x="125" y="242"/>
              </a:cxn>
              <a:cxn ang="0">
                <a:pos x="108" y="256"/>
              </a:cxn>
              <a:cxn ang="0">
                <a:pos x="31" y="256"/>
              </a:cxn>
              <a:cxn ang="0">
                <a:pos x="40" y="216"/>
              </a:cxn>
              <a:cxn ang="0">
                <a:pos x="0" y="216"/>
              </a:cxn>
              <a:cxn ang="0">
                <a:pos x="46" y="14"/>
              </a:cxn>
              <a:cxn ang="0">
                <a:pos x="63" y="0"/>
              </a:cxn>
              <a:cxn ang="0">
                <a:pos x="211" y="25"/>
              </a:cxn>
              <a:cxn ang="0">
                <a:pos x="242" y="65"/>
              </a:cxn>
              <a:cxn ang="0">
                <a:pos x="207" y="61"/>
              </a:cxn>
              <a:cxn ang="0">
                <a:pos x="156" y="18"/>
              </a:cxn>
              <a:cxn ang="0">
                <a:pos x="22" y="198"/>
              </a:cxn>
              <a:cxn ang="0">
                <a:pos x="63" y="198"/>
              </a:cxn>
              <a:cxn ang="0">
                <a:pos x="90" y="138"/>
              </a:cxn>
              <a:cxn ang="0">
                <a:pos x="130" y="138"/>
              </a:cxn>
              <a:cxn ang="0">
                <a:pos x="205" y="79"/>
              </a:cxn>
              <a:cxn ang="0">
                <a:pos x="225" y="72"/>
              </a:cxn>
              <a:cxn ang="0">
                <a:pos x="129" y="156"/>
              </a:cxn>
              <a:cxn ang="0">
                <a:pos x="94" y="202"/>
              </a:cxn>
              <a:cxn ang="0">
                <a:pos x="77" y="216"/>
              </a:cxn>
              <a:cxn ang="0">
                <a:pos x="53" y="238"/>
              </a:cxn>
              <a:cxn ang="0">
                <a:pos x="121" y="179"/>
              </a:cxn>
              <a:cxn ang="0">
                <a:pos x="236" y="119"/>
              </a:cxn>
              <a:cxn ang="0">
                <a:pos x="145" y="95"/>
              </a:cxn>
              <a:cxn ang="0">
                <a:pos x="123" y="104"/>
              </a:cxn>
              <a:cxn ang="0">
                <a:pos x="109" y="58"/>
              </a:cxn>
              <a:cxn ang="0">
                <a:pos x="136" y="54"/>
              </a:cxn>
              <a:cxn ang="0">
                <a:pos x="154" y="79"/>
              </a:cxn>
              <a:cxn ang="0">
                <a:pos x="137" y="72"/>
              </a:cxn>
              <a:cxn ang="0">
                <a:pos x="124" y="72"/>
              </a:cxn>
              <a:cxn ang="0">
                <a:pos x="123" y="86"/>
              </a:cxn>
              <a:cxn ang="0">
                <a:pos x="137" y="75"/>
              </a:cxn>
              <a:cxn ang="0">
                <a:pos x="137" y="72"/>
              </a:cxn>
            </a:cxnLst>
            <a:rect l="0" t="0" r="r" b="b"/>
            <a:pathLst>
              <a:path w="260" h="256">
                <a:moveTo>
                  <a:pt x="254" y="123"/>
                </a:moveTo>
                <a:cubicBezTo>
                  <a:pt x="244" y="168"/>
                  <a:pt x="207" y="196"/>
                  <a:pt x="160" y="196"/>
                </a:cubicBezTo>
                <a:cubicBezTo>
                  <a:pt x="136" y="196"/>
                  <a:pt x="136" y="196"/>
                  <a:pt x="136" y="196"/>
                </a:cubicBezTo>
                <a:cubicBezTo>
                  <a:pt x="125" y="242"/>
                  <a:pt x="125" y="242"/>
                  <a:pt x="125" y="242"/>
                </a:cubicBezTo>
                <a:cubicBezTo>
                  <a:pt x="122" y="256"/>
                  <a:pt x="122" y="256"/>
                  <a:pt x="122" y="256"/>
                </a:cubicBezTo>
                <a:cubicBezTo>
                  <a:pt x="108" y="256"/>
                  <a:pt x="108" y="256"/>
                  <a:pt x="108" y="256"/>
                </a:cubicBezTo>
                <a:cubicBezTo>
                  <a:pt x="53" y="256"/>
                  <a:pt x="53" y="256"/>
                  <a:pt x="53" y="256"/>
                </a:cubicBezTo>
                <a:cubicBezTo>
                  <a:pt x="31" y="256"/>
                  <a:pt x="31" y="256"/>
                  <a:pt x="31" y="256"/>
                </a:cubicBezTo>
                <a:cubicBezTo>
                  <a:pt x="36" y="234"/>
                  <a:pt x="36" y="234"/>
                  <a:pt x="36" y="234"/>
                </a:cubicBezTo>
                <a:cubicBezTo>
                  <a:pt x="40" y="216"/>
                  <a:pt x="40" y="216"/>
                  <a:pt x="40" y="216"/>
                </a:cubicBezTo>
                <a:cubicBezTo>
                  <a:pt x="22" y="216"/>
                  <a:pt x="22" y="216"/>
                  <a:pt x="22" y="216"/>
                </a:cubicBezTo>
                <a:cubicBezTo>
                  <a:pt x="0" y="216"/>
                  <a:pt x="0" y="216"/>
                  <a:pt x="0" y="216"/>
                </a:cubicBezTo>
                <a:cubicBezTo>
                  <a:pt x="5" y="194"/>
                  <a:pt x="5" y="194"/>
                  <a:pt x="5" y="194"/>
                </a:cubicBezTo>
                <a:cubicBezTo>
                  <a:pt x="46" y="14"/>
                  <a:pt x="46" y="14"/>
                  <a:pt x="46" y="14"/>
                </a:cubicBezTo>
                <a:cubicBezTo>
                  <a:pt x="49" y="0"/>
                  <a:pt x="49" y="0"/>
                  <a:pt x="49" y="0"/>
                </a:cubicBezTo>
                <a:cubicBezTo>
                  <a:pt x="63" y="0"/>
                  <a:pt x="63" y="0"/>
                  <a:pt x="63" y="0"/>
                </a:cubicBezTo>
                <a:cubicBezTo>
                  <a:pt x="156" y="0"/>
                  <a:pt x="156" y="0"/>
                  <a:pt x="156" y="0"/>
                </a:cubicBezTo>
                <a:cubicBezTo>
                  <a:pt x="178" y="0"/>
                  <a:pt x="199" y="9"/>
                  <a:pt x="211" y="25"/>
                </a:cubicBezTo>
                <a:cubicBezTo>
                  <a:pt x="216" y="31"/>
                  <a:pt x="221" y="39"/>
                  <a:pt x="223" y="49"/>
                </a:cubicBezTo>
                <a:cubicBezTo>
                  <a:pt x="231" y="53"/>
                  <a:pt x="237" y="59"/>
                  <a:pt x="242" y="65"/>
                </a:cubicBezTo>
                <a:cubicBezTo>
                  <a:pt x="251" y="76"/>
                  <a:pt x="260" y="95"/>
                  <a:pt x="254" y="123"/>
                </a:cubicBezTo>
                <a:moveTo>
                  <a:pt x="207" y="61"/>
                </a:moveTo>
                <a:cubicBezTo>
                  <a:pt x="206" y="54"/>
                  <a:pt x="204" y="47"/>
                  <a:pt x="201" y="42"/>
                </a:cubicBezTo>
                <a:cubicBezTo>
                  <a:pt x="192" y="25"/>
                  <a:pt x="173" y="18"/>
                  <a:pt x="156" y="18"/>
                </a:cubicBezTo>
                <a:cubicBezTo>
                  <a:pt x="63" y="18"/>
                  <a:pt x="63" y="18"/>
                  <a:pt x="63" y="18"/>
                </a:cubicBezTo>
                <a:cubicBezTo>
                  <a:pt x="22" y="198"/>
                  <a:pt x="22" y="198"/>
                  <a:pt x="22" y="198"/>
                </a:cubicBezTo>
                <a:cubicBezTo>
                  <a:pt x="44" y="198"/>
                  <a:pt x="44" y="198"/>
                  <a:pt x="44" y="198"/>
                </a:cubicBezTo>
                <a:cubicBezTo>
                  <a:pt x="63" y="198"/>
                  <a:pt x="63" y="198"/>
                  <a:pt x="63" y="198"/>
                </a:cubicBezTo>
                <a:cubicBezTo>
                  <a:pt x="77" y="198"/>
                  <a:pt x="77" y="198"/>
                  <a:pt x="77" y="198"/>
                </a:cubicBezTo>
                <a:cubicBezTo>
                  <a:pt x="90" y="138"/>
                  <a:pt x="90" y="138"/>
                  <a:pt x="90" y="138"/>
                </a:cubicBezTo>
                <a:cubicBezTo>
                  <a:pt x="129" y="138"/>
                  <a:pt x="129" y="138"/>
                  <a:pt x="129" y="138"/>
                </a:cubicBezTo>
                <a:cubicBezTo>
                  <a:pt x="129" y="138"/>
                  <a:pt x="130" y="138"/>
                  <a:pt x="130" y="138"/>
                </a:cubicBezTo>
                <a:cubicBezTo>
                  <a:pt x="152" y="138"/>
                  <a:pt x="172" y="130"/>
                  <a:pt x="186" y="115"/>
                </a:cubicBezTo>
                <a:cubicBezTo>
                  <a:pt x="195" y="106"/>
                  <a:pt x="202" y="94"/>
                  <a:pt x="205" y="79"/>
                </a:cubicBezTo>
                <a:cubicBezTo>
                  <a:pt x="207" y="73"/>
                  <a:pt x="207" y="67"/>
                  <a:pt x="207" y="61"/>
                </a:cubicBezTo>
                <a:moveTo>
                  <a:pt x="225" y="72"/>
                </a:moveTo>
                <a:cubicBezTo>
                  <a:pt x="224" y="76"/>
                  <a:pt x="224" y="79"/>
                  <a:pt x="223" y="83"/>
                </a:cubicBezTo>
                <a:cubicBezTo>
                  <a:pt x="213" y="127"/>
                  <a:pt x="176" y="156"/>
                  <a:pt x="129" y="156"/>
                </a:cubicBezTo>
                <a:cubicBezTo>
                  <a:pt x="104" y="156"/>
                  <a:pt x="104" y="156"/>
                  <a:pt x="104" y="156"/>
                </a:cubicBezTo>
                <a:cubicBezTo>
                  <a:pt x="94" y="202"/>
                  <a:pt x="94" y="202"/>
                  <a:pt x="94" y="202"/>
                </a:cubicBezTo>
                <a:cubicBezTo>
                  <a:pt x="91" y="216"/>
                  <a:pt x="91" y="216"/>
                  <a:pt x="91" y="216"/>
                </a:cubicBezTo>
                <a:cubicBezTo>
                  <a:pt x="77" y="216"/>
                  <a:pt x="77" y="216"/>
                  <a:pt x="77" y="216"/>
                </a:cubicBezTo>
                <a:cubicBezTo>
                  <a:pt x="59" y="216"/>
                  <a:pt x="59" y="216"/>
                  <a:pt x="59" y="216"/>
                </a:cubicBezTo>
                <a:cubicBezTo>
                  <a:pt x="53" y="238"/>
                  <a:pt x="53" y="238"/>
                  <a:pt x="53" y="238"/>
                </a:cubicBezTo>
                <a:cubicBezTo>
                  <a:pt x="108" y="238"/>
                  <a:pt x="108" y="238"/>
                  <a:pt x="108" y="238"/>
                </a:cubicBezTo>
                <a:cubicBezTo>
                  <a:pt x="121" y="179"/>
                  <a:pt x="121" y="179"/>
                  <a:pt x="121" y="179"/>
                </a:cubicBezTo>
                <a:cubicBezTo>
                  <a:pt x="160" y="179"/>
                  <a:pt x="160" y="179"/>
                  <a:pt x="160" y="179"/>
                </a:cubicBezTo>
                <a:cubicBezTo>
                  <a:pt x="197" y="179"/>
                  <a:pt x="228" y="157"/>
                  <a:pt x="236" y="119"/>
                </a:cubicBezTo>
                <a:cubicBezTo>
                  <a:pt x="241" y="98"/>
                  <a:pt x="235" y="82"/>
                  <a:pt x="225" y="72"/>
                </a:cubicBezTo>
                <a:moveTo>
                  <a:pt x="145" y="95"/>
                </a:moveTo>
                <a:cubicBezTo>
                  <a:pt x="143" y="96"/>
                  <a:pt x="141" y="98"/>
                  <a:pt x="140" y="99"/>
                </a:cubicBezTo>
                <a:cubicBezTo>
                  <a:pt x="135" y="102"/>
                  <a:pt x="129" y="104"/>
                  <a:pt x="123" y="104"/>
                </a:cubicBezTo>
                <a:cubicBezTo>
                  <a:pt x="98" y="104"/>
                  <a:pt x="98" y="104"/>
                  <a:pt x="98" y="104"/>
                </a:cubicBezTo>
                <a:cubicBezTo>
                  <a:pt x="109" y="58"/>
                  <a:pt x="109" y="58"/>
                  <a:pt x="109" y="58"/>
                </a:cubicBezTo>
                <a:cubicBezTo>
                  <a:pt x="109" y="54"/>
                  <a:pt x="109" y="54"/>
                  <a:pt x="109" y="54"/>
                </a:cubicBezTo>
                <a:cubicBezTo>
                  <a:pt x="136" y="54"/>
                  <a:pt x="136" y="54"/>
                  <a:pt x="136" y="54"/>
                </a:cubicBezTo>
                <a:cubicBezTo>
                  <a:pt x="141" y="54"/>
                  <a:pt x="145" y="56"/>
                  <a:pt x="148" y="58"/>
                </a:cubicBezTo>
                <a:cubicBezTo>
                  <a:pt x="154" y="62"/>
                  <a:pt x="157" y="70"/>
                  <a:pt x="154" y="79"/>
                </a:cubicBezTo>
                <a:cubicBezTo>
                  <a:pt x="153" y="85"/>
                  <a:pt x="149" y="91"/>
                  <a:pt x="145" y="95"/>
                </a:cubicBezTo>
                <a:moveTo>
                  <a:pt x="137" y="72"/>
                </a:moveTo>
                <a:cubicBezTo>
                  <a:pt x="137" y="72"/>
                  <a:pt x="137" y="72"/>
                  <a:pt x="136" y="72"/>
                </a:cubicBezTo>
                <a:cubicBezTo>
                  <a:pt x="124" y="72"/>
                  <a:pt x="124" y="72"/>
                  <a:pt x="124" y="72"/>
                </a:cubicBezTo>
                <a:cubicBezTo>
                  <a:pt x="120" y="86"/>
                  <a:pt x="120" y="86"/>
                  <a:pt x="120" y="86"/>
                </a:cubicBezTo>
                <a:cubicBezTo>
                  <a:pt x="123" y="86"/>
                  <a:pt x="123" y="86"/>
                  <a:pt x="123" y="86"/>
                </a:cubicBezTo>
                <a:cubicBezTo>
                  <a:pt x="129" y="86"/>
                  <a:pt x="135" y="81"/>
                  <a:pt x="137" y="75"/>
                </a:cubicBezTo>
                <a:cubicBezTo>
                  <a:pt x="137" y="75"/>
                  <a:pt x="137" y="75"/>
                  <a:pt x="137" y="75"/>
                </a:cubicBezTo>
                <a:cubicBezTo>
                  <a:pt x="137" y="74"/>
                  <a:pt x="137" y="74"/>
                  <a:pt x="137" y="74"/>
                </a:cubicBezTo>
                <a:cubicBezTo>
                  <a:pt x="137" y="73"/>
                  <a:pt x="137" y="73"/>
                  <a:pt x="137" y="72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22" name="Freeform 6">
            <a:extLst>
              <a:ext uri="{FF2B5EF4-FFF2-40B4-BE49-F238E27FC236}">
                <a16:creationId xmlns:a16="http://schemas.microsoft.com/office/drawing/2014/main" id="{AB688273-402A-AE7C-B50C-5CD8ACB63367}"/>
              </a:ext>
            </a:extLst>
          </p:cNvPr>
          <p:cNvSpPr>
            <a:spLocks noEditPoints="1"/>
          </p:cNvSpPr>
          <p:nvPr/>
        </p:nvSpPr>
        <p:spPr bwMode="auto">
          <a:xfrm>
            <a:off x="9537956" y="3759197"/>
            <a:ext cx="420684" cy="401634"/>
          </a:xfrm>
          <a:custGeom>
            <a:avLst/>
            <a:gdLst/>
            <a:ahLst/>
            <a:cxnLst>
              <a:cxn ang="0">
                <a:pos x="199" y="244"/>
              </a:cxn>
              <a:cxn ang="0">
                <a:pos x="199" y="155"/>
              </a:cxn>
              <a:cxn ang="0">
                <a:pos x="172" y="119"/>
              </a:cxn>
              <a:cxn ang="0">
                <a:pos x="142" y="156"/>
              </a:cxn>
              <a:cxn ang="0">
                <a:pos x="142" y="244"/>
              </a:cxn>
              <a:cxn ang="0">
                <a:pos x="85" y="244"/>
              </a:cxn>
              <a:cxn ang="0">
                <a:pos x="85" y="81"/>
              </a:cxn>
              <a:cxn ang="0">
                <a:pos x="142" y="81"/>
              </a:cxn>
              <a:cxn ang="0">
                <a:pos x="142" y="103"/>
              </a:cxn>
              <a:cxn ang="0">
                <a:pos x="194" y="76"/>
              </a:cxn>
              <a:cxn ang="0">
                <a:pos x="256" y="152"/>
              </a:cxn>
              <a:cxn ang="0">
                <a:pos x="256" y="244"/>
              </a:cxn>
              <a:cxn ang="0">
                <a:pos x="199" y="244"/>
              </a:cxn>
              <a:cxn ang="0">
                <a:pos x="32" y="57"/>
              </a:cxn>
              <a:cxn ang="0">
                <a:pos x="0" y="29"/>
              </a:cxn>
              <a:cxn ang="0">
                <a:pos x="32" y="0"/>
              </a:cxn>
              <a:cxn ang="0">
                <a:pos x="64" y="29"/>
              </a:cxn>
              <a:cxn ang="0">
                <a:pos x="32" y="57"/>
              </a:cxn>
              <a:cxn ang="0">
                <a:pos x="60" y="244"/>
              </a:cxn>
              <a:cxn ang="0">
                <a:pos x="3" y="244"/>
              </a:cxn>
              <a:cxn ang="0">
                <a:pos x="3" y="81"/>
              </a:cxn>
              <a:cxn ang="0">
                <a:pos x="60" y="81"/>
              </a:cxn>
              <a:cxn ang="0">
                <a:pos x="60" y="244"/>
              </a:cxn>
            </a:cxnLst>
            <a:rect l="0" t="0" r="r" b="b"/>
            <a:pathLst>
              <a:path w="256" h="244">
                <a:moveTo>
                  <a:pt x="199" y="244"/>
                </a:moveTo>
                <a:cubicBezTo>
                  <a:pt x="199" y="155"/>
                  <a:pt x="199" y="155"/>
                  <a:pt x="199" y="155"/>
                </a:cubicBezTo>
                <a:cubicBezTo>
                  <a:pt x="199" y="137"/>
                  <a:pt x="194" y="119"/>
                  <a:pt x="172" y="119"/>
                </a:cubicBezTo>
                <a:cubicBezTo>
                  <a:pt x="151" y="119"/>
                  <a:pt x="142" y="137"/>
                  <a:pt x="142" y="156"/>
                </a:cubicBezTo>
                <a:cubicBezTo>
                  <a:pt x="142" y="244"/>
                  <a:pt x="142" y="244"/>
                  <a:pt x="142" y="244"/>
                </a:cubicBezTo>
                <a:cubicBezTo>
                  <a:pt x="85" y="244"/>
                  <a:pt x="85" y="244"/>
                  <a:pt x="85" y="244"/>
                </a:cubicBezTo>
                <a:cubicBezTo>
                  <a:pt x="85" y="81"/>
                  <a:pt x="85" y="81"/>
                  <a:pt x="85" y="81"/>
                </a:cubicBezTo>
                <a:cubicBezTo>
                  <a:pt x="142" y="81"/>
                  <a:pt x="142" y="81"/>
                  <a:pt x="142" y="81"/>
                </a:cubicBezTo>
                <a:cubicBezTo>
                  <a:pt x="142" y="103"/>
                  <a:pt x="142" y="103"/>
                  <a:pt x="142" y="103"/>
                </a:cubicBezTo>
                <a:cubicBezTo>
                  <a:pt x="157" y="84"/>
                  <a:pt x="170" y="76"/>
                  <a:pt x="194" y="76"/>
                </a:cubicBezTo>
                <a:cubicBezTo>
                  <a:pt x="217" y="76"/>
                  <a:pt x="256" y="87"/>
                  <a:pt x="256" y="152"/>
                </a:cubicBezTo>
                <a:cubicBezTo>
                  <a:pt x="256" y="244"/>
                  <a:pt x="256" y="244"/>
                  <a:pt x="256" y="244"/>
                </a:cubicBezTo>
                <a:lnTo>
                  <a:pt x="199" y="244"/>
                </a:lnTo>
                <a:close/>
                <a:moveTo>
                  <a:pt x="32" y="57"/>
                </a:moveTo>
                <a:cubicBezTo>
                  <a:pt x="14" y="57"/>
                  <a:pt x="0" y="45"/>
                  <a:pt x="0" y="29"/>
                </a:cubicBezTo>
                <a:cubicBezTo>
                  <a:pt x="0" y="13"/>
                  <a:pt x="14" y="0"/>
                  <a:pt x="32" y="0"/>
                </a:cubicBezTo>
                <a:cubicBezTo>
                  <a:pt x="50" y="0"/>
                  <a:pt x="64" y="13"/>
                  <a:pt x="64" y="29"/>
                </a:cubicBezTo>
                <a:cubicBezTo>
                  <a:pt x="64" y="45"/>
                  <a:pt x="50" y="57"/>
                  <a:pt x="32" y="57"/>
                </a:cubicBezTo>
                <a:moveTo>
                  <a:pt x="60" y="244"/>
                </a:moveTo>
                <a:cubicBezTo>
                  <a:pt x="3" y="244"/>
                  <a:pt x="3" y="244"/>
                  <a:pt x="3" y="244"/>
                </a:cubicBezTo>
                <a:cubicBezTo>
                  <a:pt x="3" y="81"/>
                  <a:pt x="3" y="81"/>
                  <a:pt x="3" y="81"/>
                </a:cubicBezTo>
                <a:cubicBezTo>
                  <a:pt x="60" y="81"/>
                  <a:pt x="60" y="81"/>
                  <a:pt x="60" y="81"/>
                </a:cubicBezTo>
                <a:lnTo>
                  <a:pt x="60" y="244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23" name="Freeform 7">
            <a:extLst>
              <a:ext uri="{FF2B5EF4-FFF2-40B4-BE49-F238E27FC236}">
                <a16:creationId xmlns:a16="http://schemas.microsoft.com/office/drawing/2014/main" id="{C580CA7C-BC12-BFBB-367E-666B53B44F0B}"/>
              </a:ext>
            </a:extLst>
          </p:cNvPr>
          <p:cNvSpPr>
            <a:spLocks noEditPoints="1"/>
          </p:cNvSpPr>
          <p:nvPr/>
        </p:nvSpPr>
        <p:spPr bwMode="auto">
          <a:xfrm>
            <a:off x="8801363" y="3746497"/>
            <a:ext cx="420684" cy="420684"/>
          </a:xfrm>
          <a:custGeom>
            <a:avLst/>
            <a:gdLst/>
            <a:ahLst/>
            <a:cxnLst>
              <a:cxn ang="0">
                <a:pos x="198" y="235"/>
              </a:cxn>
              <a:cxn ang="0">
                <a:pos x="107" y="185"/>
              </a:cxn>
              <a:cxn ang="0">
                <a:pos x="33" y="214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98" y="235"/>
              </a:cxn>
              <a:cxn ang="0">
                <a:pos x="65" y="163"/>
              </a:cxn>
              <a:cxn ang="0">
                <a:pos x="66" y="163"/>
              </a:cxn>
              <a:cxn ang="0">
                <a:pos x="178" y="178"/>
              </a:cxn>
              <a:cxn ang="0">
                <a:pos x="187" y="178"/>
              </a:cxn>
              <a:cxn ang="0">
                <a:pos x="190" y="170"/>
              </a:cxn>
              <a:cxn ang="0">
                <a:pos x="187" y="164"/>
              </a:cxn>
              <a:cxn ang="0">
                <a:pos x="64" y="146"/>
              </a:cxn>
              <a:cxn ang="0">
                <a:pos x="57" y="154"/>
              </a:cxn>
              <a:cxn ang="0">
                <a:pos x="65" y="163"/>
              </a:cxn>
              <a:cxn ang="0">
                <a:pos x="60" y="127"/>
              </a:cxn>
              <a:cxn ang="0">
                <a:pos x="64" y="126"/>
              </a:cxn>
              <a:cxn ang="0">
                <a:pos x="192" y="141"/>
              </a:cxn>
              <a:cxn ang="0">
                <a:pos x="197" y="143"/>
              </a:cxn>
              <a:cxn ang="0">
                <a:pos x="208" y="131"/>
              </a:cxn>
              <a:cxn ang="0">
                <a:pos x="202" y="121"/>
              </a:cxn>
              <a:cxn ang="0">
                <a:pos x="202" y="121"/>
              </a:cxn>
              <a:cxn ang="0">
                <a:pos x="58" y="107"/>
              </a:cxn>
              <a:cxn ang="0">
                <a:pos x="51" y="116"/>
              </a:cxn>
              <a:cxn ang="0">
                <a:pos x="60" y="127"/>
              </a:cxn>
              <a:cxn ang="0">
                <a:pos x="220" y="82"/>
              </a:cxn>
              <a:cxn ang="0">
                <a:pos x="52" y="62"/>
              </a:cxn>
              <a:cxn ang="0">
                <a:pos x="42" y="74"/>
              </a:cxn>
              <a:cxn ang="0">
                <a:pos x="54" y="86"/>
              </a:cxn>
              <a:cxn ang="0">
                <a:pos x="57" y="86"/>
              </a:cxn>
              <a:cxn ang="0">
                <a:pos x="57" y="86"/>
              </a:cxn>
              <a:cxn ang="0">
                <a:pos x="207" y="102"/>
              </a:cxn>
              <a:cxn ang="0">
                <a:pos x="214" y="104"/>
              </a:cxn>
              <a:cxn ang="0">
                <a:pos x="226" y="92"/>
              </a:cxn>
              <a:cxn ang="0">
                <a:pos x="220" y="82"/>
              </a:cxn>
              <a:cxn ang="0">
                <a:pos x="157" y="252"/>
              </a:cxn>
              <a:cxn ang="0">
                <a:pos x="128" y="256"/>
              </a:cxn>
              <a:cxn ang="0">
                <a:pos x="66" y="240"/>
              </a:cxn>
              <a:cxn ang="0">
                <a:pos x="107" y="223"/>
              </a:cxn>
              <a:cxn ang="0">
                <a:pos x="157" y="252"/>
              </a:cxn>
            </a:cxnLst>
            <a:rect l="0" t="0" r="r" b="b"/>
            <a:pathLst>
              <a:path w="256" h="256">
                <a:moveTo>
                  <a:pt x="198" y="235"/>
                </a:moveTo>
                <a:cubicBezTo>
                  <a:pt x="180" y="205"/>
                  <a:pt x="146" y="185"/>
                  <a:pt x="107" y="185"/>
                </a:cubicBezTo>
                <a:cubicBezTo>
                  <a:pt x="78" y="185"/>
                  <a:pt x="52" y="196"/>
                  <a:pt x="33" y="214"/>
                </a:cubicBezTo>
                <a:cubicBezTo>
                  <a:pt x="12" y="191"/>
                  <a:pt x="0" y="161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73"/>
                  <a:pt x="233" y="212"/>
                  <a:pt x="198" y="235"/>
                </a:cubicBezTo>
                <a:moveTo>
                  <a:pt x="65" y="163"/>
                </a:moveTo>
                <a:cubicBezTo>
                  <a:pt x="66" y="163"/>
                  <a:pt x="66" y="163"/>
                  <a:pt x="66" y="163"/>
                </a:cubicBezTo>
                <a:cubicBezTo>
                  <a:pt x="66" y="163"/>
                  <a:pt x="134" y="145"/>
                  <a:pt x="178" y="178"/>
                </a:cubicBezTo>
                <a:cubicBezTo>
                  <a:pt x="178" y="178"/>
                  <a:pt x="182" y="181"/>
                  <a:pt x="187" y="178"/>
                </a:cubicBezTo>
                <a:cubicBezTo>
                  <a:pt x="189" y="176"/>
                  <a:pt x="190" y="175"/>
                  <a:pt x="190" y="170"/>
                </a:cubicBezTo>
                <a:cubicBezTo>
                  <a:pt x="190" y="170"/>
                  <a:pt x="190" y="167"/>
                  <a:pt x="187" y="164"/>
                </a:cubicBezTo>
                <a:cubicBezTo>
                  <a:pt x="137" y="130"/>
                  <a:pt x="67" y="146"/>
                  <a:pt x="64" y="146"/>
                </a:cubicBezTo>
                <a:cubicBezTo>
                  <a:pt x="57" y="149"/>
                  <a:pt x="57" y="154"/>
                  <a:pt x="57" y="154"/>
                </a:cubicBezTo>
                <a:cubicBezTo>
                  <a:pt x="57" y="158"/>
                  <a:pt x="60" y="163"/>
                  <a:pt x="65" y="163"/>
                </a:cubicBezTo>
                <a:moveTo>
                  <a:pt x="60" y="127"/>
                </a:moveTo>
                <a:cubicBezTo>
                  <a:pt x="64" y="126"/>
                  <a:pt x="64" y="126"/>
                  <a:pt x="64" y="126"/>
                </a:cubicBezTo>
                <a:cubicBezTo>
                  <a:pt x="72" y="124"/>
                  <a:pt x="137" y="108"/>
                  <a:pt x="192" y="141"/>
                </a:cubicBezTo>
                <a:cubicBezTo>
                  <a:pt x="194" y="142"/>
                  <a:pt x="196" y="143"/>
                  <a:pt x="197" y="143"/>
                </a:cubicBezTo>
                <a:cubicBezTo>
                  <a:pt x="203" y="143"/>
                  <a:pt x="208" y="137"/>
                  <a:pt x="208" y="131"/>
                </a:cubicBezTo>
                <a:cubicBezTo>
                  <a:pt x="208" y="127"/>
                  <a:pt x="205" y="123"/>
                  <a:pt x="202" y="121"/>
                </a:cubicBezTo>
                <a:cubicBezTo>
                  <a:pt x="202" y="121"/>
                  <a:pt x="202" y="121"/>
                  <a:pt x="202" y="121"/>
                </a:cubicBezTo>
                <a:cubicBezTo>
                  <a:pt x="135" y="83"/>
                  <a:pt x="63" y="106"/>
                  <a:pt x="58" y="107"/>
                </a:cubicBezTo>
                <a:cubicBezTo>
                  <a:pt x="54" y="108"/>
                  <a:pt x="51" y="112"/>
                  <a:pt x="51" y="116"/>
                </a:cubicBezTo>
                <a:cubicBezTo>
                  <a:pt x="51" y="122"/>
                  <a:pt x="55" y="127"/>
                  <a:pt x="60" y="127"/>
                </a:cubicBezTo>
                <a:moveTo>
                  <a:pt x="220" y="82"/>
                </a:moveTo>
                <a:cubicBezTo>
                  <a:pt x="149" y="38"/>
                  <a:pt x="56" y="61"/>
                  <a:pt x="52" y="62"/>
                </a:cubicBezTo>
                <a:cubicBezTo>
                  <a:pt x="45" y="63"/>
                  <a:pt x="42" y="68"/>
                  <a:pt x="42" y="74"/>
                </a:cubicBezTo>
                <a:cubicBezTo>
                  <a:pt x="42" y="81"/>
                  <a:pt x="48" y="86"/>
                  <a:pt x="54" y="86"/>
                </a:cubicBezTo>
                <a:cubicBezTo>
                  <a:pt x="55" y="86"/>
                  <a:pt x="56" y="86"/>
                  <a:pt x="57" y="86"/>
                </a:cubicBezTo>
                <a:cubicBezTo>
                  <a:pt x="57" y="86"/>
                  <a:pt x="57" y="86"/>
                  <a:pt x="57" y="86"/>
                </a:cubicBezTo>
                <a:cubicBezTo>
                  <a:pt x="58" y="85"/>
                  <a:pt x="145" y="63"/>
                  <a:pt x="207" y="102"/>
                </a:cubicBezTo>
                <a:cubicBezTo>
                  <a:pt x="211" y="104"/>
                  <a:pt x="214" y="104"/>
                  <a:pt x="214" y="104"/>
                </a:cubicBezTo>
                <a:cubicBezTo>
                  <a:pt x="221" y="104"/>
                  <a:pt x="226" y="99"/>
                  <a:pt x="226" y="92"/>
                </a:cubicBezTo>
                <a:cubicBezTo>
                  <a:pt x="226" y="88"/>
                  <a:pt x="224" y="84"/>
                  <a:pt x="220" y="82"/>
                </a:cubicBezTo>
                <a:moveTo>
                  <a:pt x="157" y="252"/>
                </a:moveTo>
                <a:cubicBezTo>
                  <a:pt x="146" y="255"/>
                  <a:pt x="140" y="256"/>
                  <a:pt x="128" y="256"/>
                </a:cubicBezTo>
                <a:cubicBezTo>
                  <a:pt x="104" y="256"/>
                  <a:pt x="85" y="251"/>
                  <a:pt x="66" y="240"/>
                </a:cubicBezTo>
                <a:cubicBezTo>
                  <a:pt x="77" y="228"/>
                  <a:pt x="90" y="223"/>
                  <a:pt x="107" y="223"/>
                </a:cubicBezTo>
                <a:cubicBezTo>
                  <a:pt x="130" y="223"/>
                  <a:pt x="148" y="234"/>
                  <a:pt x="157" y="252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24" name="Freeform 8">
            <a:extLst>
              <a:ext uri="{FF2B5EF4-FFF2-40B4-BE49-F238E27FC236}">
                <a16:creationId xmlns:a16="http://schemas.microsoft.com/office/drawing/2014/main" id="{AB907C8E-2587-8F28-B524-E23D73CCA580}"/>
              </a:ext>
            </a:extLst>
          </p:cNvPr>
          <p:cNvSpPr>
            <a:spLocks noEditPoints="1"/>
          </p:cNvSpPr>
          <p:nvPr/>
        </p:nvSpPr>
        <p:spPr bwMode="auto">
          <a:xfrm>
            <a:off x="8064771" y="3811584"/>
            <a:ext cx="422271" cy="290510"/>
          </a:xfrm>
          <a:custGeom>
            <a:avLst/>
            <a:gdLst/>
            <a:ahLst/>
            <a:cxnLst>
              <a:cxn ang="0">
                <a:pos x="217" y="0"/>
              </a:cxn>
              <a:cxn ang="0">
                <a:pos x="133" y="0"/>
              </a:cxn>
              <a:cxn ang="0">
                <a:pos x="46" y="0"/>
              </a:cxn>
              <a:cxn ang="0">
                <a:pos x="0" y="36"/>
              </a:cxn>
              <a:cxn ang="0">
                <a:pos x="0" y="142"/>
              </a:cxn>
              <a:cxn ang="0">
                <a:pos x="46" y="176"/>
              </a:cxn>
              <a:cxn ang="0">
                <a:pos x="135" y="176"/>
              </a:cxn>
              <a:cxn ang="0">
                <a:pos x="217" y="176"/>
              </a:cxn>
              <a:cxn ang="0">
                <a:pos x="256" y="142"/>
              </a:cxn>
              <a:cxn ang="0">
                <a:pos x="256" y="36"/>
              </a:cxn>
              <a:cxn ang="0">
                <a:pos x="217" y="0"/>
              </a:cxn>
              <a:cxn ang="0">
                <a:pos x="111" y="129"/>
              </a:cxn>
              <a:cxn ang="0">
                <a:pos x="111" y="48"/>
              </a:cxn>
              <a:cxn ang="0">
                <a:pos x="167" y="89"/>
              </a:cxn>
              <a:cxn ang="0">
                <a:pos x="111" y="129"/>
              </a:cxn>
            </a:cxnLst>
            <a:rect l="0" t="0" r="r" b="b"/>
            <a:pathLst>
              <a:path w="256" h="176">
                <a:moveTo>
                  <a:pt x="217" y="0"/>
                </a:moveTo>
                <a:cubicBezTo>
                  <a:pt x="133" y="0"/>
                  <a:pt x="133" y="0"/>
                  <a:pt x="133" y="0"/>
                </a:cubicBezTo>
                <a:cubicBezTo>
                  <a:pt x="46" y="0"/>
                  <a:pt x="46" y="0"/>
                  <a:pt x="46" y="0"/>
                </a:cubicBezTo>
                <a:cubicBezTo>
                  <a:pt x="24" y="0"/>
                  <a:pt x="0" y="15"/>
                  <a:pt x="0" y="36"/>
                </a:cubicBezTo>
                <a:cubicBezTo>
                  <a:pt x="0" y="142"/>
                  <a:pt x="0" y="142"/>
                  <a:pt x="0" y="142"/>
                </a:cubicBezTo>
                <a:cubicBezTo>
                  <a:pt x="0" y="163"/>
                  <a:pt x="24" y="176"/>
                  <a:pt x="46" y="176"/>
                </a:cubicBezTo>
                <a:cubicBezTo>
                  <a:pt x="135" y="176"/>
                  <a:pt x="135" y="176"/>
                  <a:pt x="135" y="176"/>
                </a:cubicBezTo>
                <a:cubicBezTo>
                  <a:pt x="217" y="176"/>
                  <a:pt x="217" y="176"/>
                  <a:pt x="217" y="176"/>
                </a:cubicBezTo>
                <a:cubicBezTo>
                  <a:pt x="238" y="176"/>
                  <a:pt x="256" y="163"/>
                  <a:pt x="256" y="142"/>
                </a:cubicBezTo>
                <a:cubicBezTo>
                  <a:pt x="256" y="36"/>
                  <a:pt x="256" y="36"/>
                  <a:pt x="256" y="36"/>
                </a:cubicBezTo>
                <a:cubicBezTo>
                  <a:pt x="256" y="15"/>
                  <a:pt x="238" y="0"/>
                  <a:pt x="217" y="0"/>
                </a:cubicBezTo>
                <a:moveTo>
                  <a:pt x="111" y="129"/>
                </a:moveTo>
                <a:cubicBezTo>
                  <a:pt x="111" y="48"/>
                  <a:pt x="111" y="48"/>
                  <a:pt x="111" y="48"/>
                </a:cubicBezTo>
                <a:cubicBezTo>
                  <a:pt x="167" y="89"/>
                  <a:pt x="167" y="89"/>
                  <a:pt x="167" y="89"/>
                </a:cubicBezTo>
                <a:lnTo>
                  <a:pt x="111" y="129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25" name="Freeform 9">
            <a:extLst>
              <a:ext uri="{FF2B5EF4-FFF2-40B4-BE49-F238E27FC236}">
                <a16:creationId xmlns:a16="http://schemas.microsoft.com/office/drawing/2014/main" id="{41179577-0EDE-ABA8-7EE3-B09B604EF891}"/>
              </a:ext>
            </a:extLst>
          </p:cNvPr>
          <p:cNvSpPr>
            <a:spLocks/>
          </p:cNvSpPr>
          <p:nvPr/>
        </p:nvSpPr>
        <p:spPr bwMode="auto">
          <a:xfrm>
            <a:off x="7312303" y="3719508"/>
            <a:ext cx="444496" cy="427034"/>
          </a:xfrm>
          <a:custGeom>
            <a:avLst/>
            <a:gdLst/>
            <a:ahLst/>
            <a:cxnLst>
              <a:cxn ang="0">
                <a:pos x="231" y="164"/>
              </a:cxn>
              <a:cxn ang="0">
                <a:pos x="176" y="229"/>
              </a:cxn>
              <a:cxn ang="0">
                <a:pos x="119" y="256"/>
              </a:cxn>
              <a:cxn ang="0">
                <a:pos x="45" y="96"/>
              </a:cxn>
              <a:cxn ang="0">
                <a:pos x="14" y="101"/>
              </a:cxn>
              <a:cxn ang="0">
                <a:pos x="40" y="60"/>
              </a:cxn>
              <a:cxn ang="0">
                <a:pos x="98" y="35"/>
              </a:cxn>
              <a:cxn ang="0">
                <a:pos x="150" y="175"/>
              </a:cxn>
              <a:cxn ang="0">
                <a:pos x="190" y="96"/>
              </a:cxn>
              <a:cxn ang="0">
                <a:pos x="155" y="91"/>
              </a:cxn>
              <a:cxn ang="0">
                <a:pos x="266" y="70"/>
              </a:cxn>
              <a:cxn ang="0">
                <a:pos x="231" y="164"/>
              </a:cxn>
            </a:cxnLst>
            <a:rect l="0" t="0" r="r" b="b"/>
            <a:pathLst>
              <a:path w="270" h="259">
                <a:moveTo>
                  <a:pt x="231" y="164"/>
                </a:moveTo>
                <a:cubicBezTo>
                  <a:pt x="216" y="187"/>
                  <a:pt x="195" y="214"/>
                  <a:pt x="176" y="229"/>
                </a:cubicBezTo>
                <a:cubicBezTo>
                  <a:pt x="163" y="241"/>
                  <a:pt x="138" y="259"/>
                  <a:pt x="119" y="256"/>
                </a:cubicBezTo>
                <a:cubicBezTo>
                  <a:pt x="68" y="247"/>
                  <a:pt x="79" y="124"/>
                  <a:pt x="45" y="96"/>
                </a:cubicBezTo>
                <a:cubicBezTo>
                  <a:pt x="30" y="92"/>
                  <a:pt x="22" y="115"/>
                  <a:pt x="14" y="101"/>
                </a:cubicBezTo>
                <a:cubicBezTo>
                  <a:pt x="0" y="90"/>
                  <a:pt x="27" y="71"/>
                  <a:pt x="40" y="60"/>
                </a:cubicBezTo>
                <a:cubicBezTo>
                  <a:pt x="56" y="46"/>
                  <a:pt x="76" y="26"/>
                  <a:pt x="98" y="35"/>
                </a:cubicBezTo>
                <a:cubicBezTo>
                  <a:pt x="140" y="51"/>
                  <a:pt x="110" y="153"/>
                  <a:pt x="150" y="175"/>
                </a:cubicBezTo>
                <a:cubicBezTo>
                  <a:pt x="171" y="158"/>
                  <a:pt x="194" y="130"/>
                  <a:pt x="190" y="96"/>
                </a:cubicBezTo>
                <a:cubicBezTo>
                  <a:pt x="186" y="85"/>
                  <a:pt x="166" y="88"/>
                  <a:pt x="155" y="91"/>
                </a:cubicBezTo>
                <a:cubicBezTo>
                  <a:pt x="155" y="39"/>
                  <a:pt x="257" y="0"/>
                  <a:pt x="266" y="70"/>
                </a:cubicBezTo>
                <a:cubicBezTo>
                  <a:pt x="270" y="113"/>
                  <a:pt x="231" y="164"/>
                  <a:pt x="231" y="164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26" name="Freeform 10">
            <a:extLst>
              <a:ext uri="{FF2B5EF4-FFF2-40B4-BE49-F238E27FC236}">
                <a16:creationId xmlns:a16="http://schemas.microsoft.com/office/drawing/2014/main" id="{05998E9A-C33A-E937-1CA2-2069EFB2F25F}"/>
              </a:ext>
            </a:extLst>
          </p:cNvPr>
          <p:cNvSpPr>
            <a:spLocks noEditPoints="1"/>
          </p:cNvSpPr>
          <p:nvPr/>
        </p:nvSpPr>
        <p:spPr bwMode="auto">
          <a:xfrm>
            <a:off x="6593172" y="3778247"/>
            <a:ext cx="420684" cy="361946"/>
          </a:xfrm>
          <a:custGeom>
            <a:avLst/>
            <a:gdLst/>
            <a:ahLst/>
            <a:cxnLst>
              <a:cxn ang="0">
                <a:pos x="216" y="55"/>
              </a:cxn>
              <a:cxn ang="0">
                <a:pos x="216" y="94"/>
              </a:cxn>
              <a:cxn ang="0">
                <a:pos x="200" y="94"/>
              </a:cxn>
              <a:cxn ang="0">
                <a:pos x="200" y="55"/>
              </a:cxn>
              <a:cxn ang="0">
                <a:pos x="160" y="55"/>
              </a:cxn>
              <a:cxn ang="0">
                <a:pos x="160" y="39"/>
              </a:cxn>
              <a:cxn ang="0">
                <a:pos x="200" y="39"/>
              </a:cxn>
              <a:cxn ang="0">
                <a:pos x="200" y="0"/>
              </a:cxn>
              <a:cxn ang="0">
                <a:pos x="216" y="0"/>
              </a:cxn>
              <a:cxn ang="0">
                <a:pos x="216" y="39"/>
              </a:cxn>
              <a:cxn ang="0">
                <a:pos x="256" y="39"/>
              </a:cxn>
              <a:cxn ang="0">
                <a:pos x="256" y="55"/>
              </a:cxn>
              <a:cxn ang="0">
                <a:pos x="216" y="55"/>
              </a:cxn>
              <a:cxn ang="0">
                <a:pos x="105" y="16"/>
              </a:cxn>
              <a:cxn ang="0">
                <a:pos x="128" y="53"/>
              </a:cxn>
              <a:cxn ang="0">
                <a:pos x="108" y="87"/>
              </a:cxn>
              <a:cxn ang="0">
                <a:pos x="95" y="106"/>
              </a:cxn>
              <a:cxn ang="0">
                <a:pos x="113" y="126"/>
              </a:cxn>
              <a:cxn ang="0">
                <a:pos x="136" y="169"/>
              </a:cxn>
              <a:cxn ang="0">
                <a:pos x="70" y="220"/>
              </a:cxn>
              <a:cxn ang="0">
                <a:pos x="0" y="178"/>
              </a:cxn>
              <a:cxn ang="0">
                <a:pos x="67" y="130"/>
              </a:cxn>
              <a:cxn ang="0">
                <a:pos x="79" y="130"/>
              </a:cxn>
              <a:cxn ang="0">
                <a:pos x="70" y="112"/>
              </a:cxn>
              <a:cxn ang="0">
                <a:pos x="73" y="99"/>
              </a:cxn>
              <a:cxn ang="0">
                <a:pos x="67" y="99"/>
              </a:cxn>
              <a:cxn ang="0">
                <a:pos x="16" y="50"/>
              </a:cxn>
              <a:cxn ang="0">
                <a:pos x="74" y="0"/>
              </a:cxn>
              <a:cxn ang="0">
                <a:pos x="142" y="0"/>
              </a:cxn>
              <a:cxn ang="0">
                <a:pos x="127" y="16"/>
              </a:cxn>
              <a:cxn ang="0">
                <a:pos x="105" y="16"/>
              </a:cxn>
              <a:cxn ang="0">
                <a:pos x="74" y="137"/>
              </a:cxn>
              <a:cxn ang="0">
                <a:pos x="25" y="171"/>
              </a:cxn>
              <a:cxn ang="0">
                <a:pos x="70" y="205"/>
              </a:cxn>
              <a:cxn ang="0">
                <a:pos x="119" y="172"/>
              </a:cxn>
              <a:cxn ang="0">
                <a:pos x="118" y="165"/>
              </a:cxn>
              <a:cxn ang="0">
                <a:pos x="91" y="139"/>
              </a:cxn>
              <a:cxn ang="0">
                <a:pos x="74" y="137"/>
              </a:cxn>
              <a:cxn ang="0">
                <a:pos x="104" y="53"/>
              </a:cxn>
              <a:cxn ang="0">
                <a:pos x="66" y="12"/>
              </a:cxn>
              <a:cxn ang="0">
                <a:pos x="40" y="51"/>
              </a:cxn>
              <a:cxn ang="0">
                <a:pos x="77" y="93"/>
              </a:cxn>
              <a:cxn ang="0">
                <a:pos x="104" y="53"/>
              </a:cxn>
            </a:cxnLst>
            <a:rect l="0" t="0" r="r" b="b"/>
            <a:pathLst>
              <a:path w="256" h="220">
                <a:moveTo>
                  <a:pt x="216" y="55"/>
                </a:moveTo>
                <a:cubicBezTo>
                  <a:pt x="216" y="94"/>
                  <a:pt x="216" y="94"/>
                  <a:pt x="216" y="94"/>
                </a:cubicBezTo>
                <a:cubicBezTo>
                  <a:pt x="200" y="94"/>
                  <a:pt x="200" y="94"/>
                  <a:pt x="200" y="94"/>
                </a:cubicBezTo>
                <a:cubicBezTo>
                  <a:pt x="200" y="55"/>
                  <a:pt x="200" y="55"/>
                  <a:pt x="200" y="55"/>
                </a:cubicBezTo>
                <a:cubicBezTo>
                  <a:pt x="160" y="55"/>
                  <a:pt x="160" y="55"/>
                  <a:pt x="160" y="55"/>
                </a:cubicBezTo>
                <a:cubicBezTo>
                  <a:pt x="160" y="39"/>
                  <a:pt x="160" y="39"/>
                  <a:pt x="160" y="39"/>
                </a:cubicBezTo>
                <a:cubicBezTo>
                  <a:pt x="200" y="39"/>
                  <a:pt x="200" y="39"/>
                  <a:pt x="200" y="39"/>
                </a:cubicBezTo>
                <a:cubicBezTo>
                  <a:pt x="200" y="0"/>
                  <a:pt x="200" y="0"/>
                  <a:pt x="20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16" y="39"/>
                  <a:pt x="216" y="39"/>
                  <a:pt x="216" y="39"/>
                </a:cubicBezTo>
                <a:cubicBezTo>
                  <a:pt x="256" y="39"/>
                  <a:pt x="256" y="39"/>
                  <a:pt x="256" y="39"/>
                </a:cubicBezTo>
                <a:cubicBezTo>
                  <a:pt x="256" y="55"/>
                  <a:pt x="256" y="55"/>
                  <a:pt x="256" y="55"/>
                </a:cubicBezTo>
                <a:lnTo>
                  <a:pt x="216" y="55"/>
                </a:lnTo>
                <a:close/>
                <a:moveTo>
                  <a:pt x="105" y="16"/>
                </a:moveTo>
                <a:cubicBezTo>
                  <a:pt x="120" y="24"/>
                  <a:pt x="128" y="36"/>
                  <a:pt x="128" y="53"/>
                </a:cubicBezTo>
                <a:cubicBezTo>
                  <a:pt x="128" y="67"/>
                  <a:pt x="119" y="78"/>
                  <a:pt x="108" y="87"/>
                </a:cubicBezTo>
                <a:cubicBezTo>
                  <a:pt x="97" y="95"/>
                  <a:pt x="95" y="98"/>
                  <a:pt x="95" y="106"/>
                </a:cubicBezTo>
                <a:cubicBezTo>
                  <a:pt x="95" y="112"/>
                  <a:pt x="107" y="122"/>
                  <a:pt x="113" y="126"/>
                </a:cubicBezTo>
                <a:cubicBezTo>
                  <a:pt x="131" y="139"/>
                  <a:pt x="136" y="150"/>
                  <a:pt x="136" y="169"/>
                </a:cubicBezTo>
                <a:cubicBezTo>
                  <a:pt x="136" y="193"/>
                  <a:pt x="113" y="220"/>
                  <a:pt x="70" y="220"/>
                </a:cubicBezTo>
                <a:cubicBezTo>
                  <a:pt x="33" y="220"/>
                  <a:pt x="0" y="202"/>
                  <a:pt x="0" y="178"/>
                </a:cubicBezTo>
                <a:cubicBezTo>
                  <a:pt x="0" y="154"/>
                  <a:pt x="30" y="130"/>
                  <a:pt x="67" y="130"/>
                </a:cubicBezTo>
                <a:cubicBezTo>
                  <a:pt x="71" y="130"/>
                  <a:pt x="75" y="130"/>
                  <a:pt x="79" y="130"/>
                </a:cubicBezTo>
                <a:cubicBezTo>
                  <a:pt x="74" y="125"/>
                  <a:pt x="70" y="119"/>
                  <a:pt x="70" y="112"/>
                </a:cubicBezTo>
                <a:cubicBezTo>
                  <a:pt x="70" y="107"/>
                  <a:pt x="71" y="103"/>
                  <a:pt x="73" y="99"/>
                </a:cubicBezTo>
                <a:cubicBezTo>
                  <a:pt x="71" y="99"/>
                  <a:pt x="69" y="99"/>
                  <a:pt x="67" y="99"/>
                </a:cubicBezTo>
                <a:cubicBezTo>
                  <a:pt x="36" y="99"/>
                  <a:pt x="16" y="77"/>
                  <a:pt x="16" y="50"/>
                </a:cubicBezTo>
                <a:cubicBezTo>
                  <a:pt x="16" y="24"/>
                  <a:pt x="44" y="0"/>
                  <a:pt x="74" y="0"/>
                </a:cubicBezTo>
                <a:cubicBezTo>
                  <a:pt x="142" y="0"/>
                  <a:pt x="142" y="0"/>
                  <a:pt x="142" y="0"/>
                </a:cubicBezTo>
                <a:cubicBezTo>
                  <a:pt x="127" y="16"/>
                  <a:pt x="127" y="16"/>
                  <a:pt x="127" y="16"/>
                </a:cubicBezTo>
                <a:lnTo>
                  <a:pt x="105" y="16"/>
                </a:lnTo>
                <a:close/>
                <a:moveTo>
                  <a:pt x="74" y="137"/>
                </a:moveTo>
                <a:cubicBezTo>
                  <a:pt x="49" y="136"/>
                  <a:pt x="25" y="152"/>
                  <a:pt x="25" y="171"/>
                </a:cubicBezTo>
                <a:cubicBezTo>
                  <a:pt x="25" y="190"/>
                  <a:pt x="44" y="205"/>
                  <a:pt x="70" y="205"/>
                </a:cubicBezTo>
                <a:cubicBezTo>
                  <a:pt x="106" y="205"/>
                  <a:pt x="119" y="191"/>
                  <a:pt x="119" y="172"/>
                </a:cubicBezTo>
                <a:cubicBezTo>
                  <a:pt x="119" y="170"/>
                  <a:pt x="119" y="167"/>
                  <a:pt x="118" y="165"/>
                </a:cubicBezTo>
                <a:cubicBezTo>
                  <a:pt x="115" y="154"/>
                  <a:pt x="105" y="149"/>
                  <a:pt x="91" y="139"/>
                </a:cubicBezTo>
                <a:cubicBezTo>
                  <a:pt x="86" y="138"/>
                  <a:pt x="81" y="137"/>
                  <a:pt x="74" y="137"/>
                </a:cubicBezTo>
                <a:moveTo>
                  <a:pt x="104" y="53"/>
                </a:moveTo>
                <a:cubicBezTo>
                  <a:pt x="101" y="31"/>
                  <a:pt x="83" y="13"/>
                  <a:pt x="66" y="12"/>
                </a:cubicBezTo>
                <a:cubicBezTo>
                  <a:pt x="49" y="12"/>
                  <a:pt x="37" y="29"/>
                  <a:pt x="40" y="51"/>
                </a:cubicBezTo>
                <a:cubicBezTo>
                  <a:pt x="43" y="74"/>
                  <a:pt x="59" y="92"/>
                  <a:pt x="77" y="93"/>
                </a:cubicBezTo>
                <a:cubicBezTo>
                  <a:pt x="94" y="94"/>
                  <a:pt x="107" y="76"/>
                  <a:pt x="104" y="53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27" name="Freeform 11">
            <a:extLst>
              <a:ext uri="{FF2B5EF4-FFF2-40B4-BE49-F238E27FC236}">
                <a16:creationId xmlns:a16="http://schemas.microsoft.com/office/drawing/2014/main" id="{E5DD2BCC-B084-FF13-F7E9-332EDA740568}"/>
              </a:ext>
            </a:extLst>
          </p:cNvPr>
          <p:cNvSpPr>
            <a:spLocks noEditPoints="1"/>
          </p:cNvSpPr>
          <p:nvPr/>
        </p:nvSpPr>
        <p:spPr bwMode="auto">
          <a:xfrm>
            <a:off x="5856580" y="3746497"/>
            <a:ext cx="420684" cy="420684"/>
          </a:xfrm>
          <a:custGeom>
            <a:avLst/>
            <a:gdLst/>
            <a:ahLst/>
            <a:cxnLst>
              <a:cxn ang="0">
                <a:pos x="177" y="173"/>
              </a:cxn>
              <a:cxn ang="0">
                <a:pos x="158" y="187"/>
              </a:cxn>
              <a:cxn ang="0">
                <a:pos x="128" y="192"/>
              </a:cxn>
              <a:cxn ang="0">
                <a:pos x="94" y="185"/>
              </a:cxn>
              <a:cxn ang="0">
                <a:pos x="78" y="172"/>
              </a:cxn>
              <a:cxn ang="0">
                <a:pos x="72" y="155"/>
              </a:cxn>
              <a:cxn ang="0">
                <a:pos x="76" y="146"/>
              </a:cxn>
              <a:cxn ang="0">
                <a:pos x="86" y="143"/>
              </a:cxn>
              <a:cxn ang="0">
                <a:pos x="94" y="146"/>
              </a:cxn>
              <a:cxn ang="0">
                <a:pos x="100" y="154"/>
              </a:cxn>
              <a:cxn ang="0">
                <a:pos x="105" y="163"/>
              </a:cxn>
              <a:cxn ang="0">
                <a:pos x="113" y="169"/>
              </a:cxn>
              <a:cxn ang="0">
                <a:pos x="127" y="171"/>
              </a:cxn>
              <a:cxn ang="0">
                <a:pos x="147" y="166"/>
              </a:cxn>
              <a:cxn ang="0">
                <a:pos x="154" y="155"/>
              </a:cxn>
              <a:cxn ang="0">
                <a:pos x="150" y="146"/>
              </a:cxn>
              <a:cxn ang="0">
                <a:pos x="140" y="141"/>
              </a:cxn>
              <a:cxn ang="0">
                <a:pos x="122" y="137"/>
              </a:cxn>
              <a:cxn ang="0">
                <a:pos x="97" y="129"/>
              </a:cxn>
              <a:cxn ang="0">
                <a:pos x="81" y="118"/>
              </a:cxn>
              <a:cxn ang="0">
                <a:pos x="75" y="99"/>
              </a:cxn>
              <a:cxn ang="0">
                <a:pos x="81" y="81"/>
              </a:cxn>
              <a:cxn ang="0">
                <a:pos x="100" y="68"/>
              </a:cxn>
              <a:cxn ang="0">
                <a:pos x="128" y="64"/>
              </a:cxn>
              <a:cxn ang="0">
                <a:pos x="150" y="67"/>
              </a:cxn>
              <a:cxn ang="0">
                <a:pos x="166" y="74"/>
              </a:cxn>
              <a:cxn ang="0">
                <a:pos x="175" y="85"/>
              </a:cxn>
              <a:cxn ang="0">
                <a:pos x="178" y="95"/>
              </a:cxn>
              <a:cxn ang="0">
                <a:pos x="174" y="104"/>
              </a:cxn>
              <a:cxn ang="0">
                <a:pos x="164" y="108"/>
              </a:cxn>
              <a:cxn ang="0">
                <a:pos x="156" y="105"/>
              </a:cxn>
              <a:cxn ang="0">
                <a:pos x="150" y="98"/>
              </a:cxn>
              <a:cxn ang="0">
                <a:pos x="142" y="88"/>
              </a:cxn>
              <a:cxn ang="0">
                <a:pos x="126" y="84"/>
              </a:cxn>
              <a:cxn ang="0">
                <a:pos x="109" y="88"/>
              </a:cxn>
              <a:cxn ang="0">
                <a:pos x="103" y="97"/>
              </a:cxn>
              <a:cxn ang="0">
                <a:pos x="105" y="102"/>
              </a:cxn>
              <a:cxn ang="0">
                <a:pos x="111" y="107"/>
              </a:cxn>
              <a:cxn ang="0">
                <a:pos x="119" y="109"/>
              </a:cxn>
              <a:cxn ang="0">
                <a:pos x="132" y="113"/>
              </a:cxn>
              <a:cxn ang="0">
                <a:pos x="153" y="118"/>
              </a:cxn>
              <a:cxn ang="0">
                <a:pos x="169" y="125"/>
              </a:cxn>
              <a:cxn ang="0">
                <a:pos x="180" y="136"/>
              </a:cxn>
              <a:cxn ang="0">
                <a:pos x="184" y="152"/>
              </a:cxn>
              <a:cxn ang="0">
                <a:pos x="177" y="173"/>
              </a:cxn>
              <a:cxn ang="0">
                <a:pos x="256" y="192"/>
              </a:cxn>
              <a:cxn ang="0">
                <a:pos x="192" y="256"/>
              </a:cxn>
              <a:cxn ang="0">
                <a:pos x="148" y="238"/>
              </a:cxn>
              <a:cxn ang="0">
                <a:pos x="128" y="240"/>
              </a:cxn>
              <a:cxn ang="0">
                <a:pos x="16" y="128"/>
              </a:cxn>
              <a:cxn ang="0">
                <a:pos x="18" y="108"/>
              </a:cxn>
              <a:cxn ang="0">
                <a:pos x="0" y="64"/>
              </a:cxn>
              <a:cxn ang="0">
                <a:pos x="64" y="0"/>
              </a:cxn>
              <a:cxn ang="0">
                <a:pos x="108" y="18"/>
              </a:cxn>
              <a:cxn ang="0">
                <a:pos x="128" y="16"/>
              </a:cxn>
              <a:cxn ang="0">
                <a:pos x="240" y="128"/>
              </a:cxn>
              <a:cxn ang="0">
                <a:pos x="238" y="148"/>
              </a:cxn>
              <a:cxn ang="0">
                <a:pos x="256" y="192"/>
              </a:cxn>
            </a:cxnLst>
            <a:rect l="0" t="0" r="r" b="b"/>
            <a:pathLst>
              <a:path w="256" h="256">
                <a:moveTo>
                  <a:pt x="177" y="173"/>
                </a:moveTo>
                <a:cubicBezTo>
                  <a:pt x="173" y="179"/>
                  <a:pt x="166" y="184"/>
                  <a:pt x="158" y="187"/>
                </a:cubicBezTo>
                <a:cubicBezTo>
                  <a:pt x="150" y="190"/>
                  <a:pt x="139" y="192"/>
                  <a:pt x="128" y="192"/>
                </a:cubicBezTo>
                <a:cubicBezTo>
                  <a:pt x="114" y="192"/>
                  <a:pt x="103" y="190"/>
                  <a:pt x="94" y="185"/>
                </a:cubicBezTo>
                <a:cubicBezTo>
                  <a:pt x="87" y="182"/>
                  <a:pt x="82" y="177"/>
                  <a:pt x="78" y="172"/>
                </a:cubicBezTo>
                <a:cubicBezTo>
                  <a:pt x="74" y="166"/>
                  <a:pt x="72" y="160"/>
                  <a:pt x="72" y="155"/>
                </a:cubicBezTo>
                <a:cubicBezTo>
                  <a:pt x="72" y="152"/>
                  <a:pt x="73" y="149"/>
                  <a:pt x="76" y="146"/>
                </a:cubicBezTo>
                <a:cubicBezTo>
                  <a:pt x="79" y="144"/>
                  <a:pt x="82" y="143"/>
                  <a:pt x="86" y="143"/>
                </a:cubicBezTo>
                <a:cubicBezTo>
                  <a:pt x="89" y="143"/>
                  <a:pt x="92" y="144"/>
                  <a:pt x="94" y="146"/>
                </a:cubicBezTo>
                <a:cubicBezTo>
                  <a:pt x="97" y="147"/>
                  <a:pt x="98" y="150"/>
                  <a:pt x="100" y="154"/>
                </a:cubicBezTo>
                <a:cubicBezTo>
                  <a:pt x="102" y="157"/>
                  <a:pt x="103" y="160"/>
                  <a:pt x="105" y="163"/>
                </a:cubicBezTo>
                <a:cubicBezTo>
                  <a:pt x="107" y="165"/>
                  <a:pt x="110" y="167"/>
                  <a:pt x="113" y="169"/>
                </a:cubicBezTo>
                <a:cubicBezTo>
                  <a:pt x="117" y="170"/>
                  <a:pt x="122" y="171"/>
                  <a:pt x="127" y="171"/>
                </a:cubicBezTo>
                <a:cubicBezTo>
                  <a:pt x="135" y="171"/>
                  <a:pt x="142" y="170"/>
                  <a:pt x="147" y="166"/>
                </a:cubicBezTo>
                <a:cubicBezTo>
                  <a:pt x="151" y="163"/>
                  <a:pt x="154" y="160"/>
                  <a:pt x="154" y="155"/>
                </a:cubicBezTo>
                <a:cubicBezTo>
                  <a:pt x="154" y="151"/>
                  <a:pt x="152" y="148"/>
                  <a:pt x="150" y="146"/>
                </a:cubicBezTo>
                <a:cubicBezTo>
                  <a:pt x="147" y="144"/>
                  <a:pt x="144" y="142"/>
                  <a:pt x="140" y="141"/>
                </a:cubicBezTo>
                <a:cubicBezTo>
                  <a:pt x="135" y="139"/>
                  <a:pt x="130" y="138"/>
                  <a:pt x="122" y="137"/>
                </a:cubicBezTo>
                <a:cubicBezTo>
                  <a:pt x="112" y="135"/>
                  <a:pt x="104" y="132"/>
                  <a:pt x="97" y="129"/>
                </a:cubicBezTo>
                <a:cubicBezTo>
                  <a:pt x="90" y="127"/>
                  <a:pt x="85" y="123"/>
                  <a:pt x="81" y="118"/>
                </a:cubicBezTo>
                <a:cubicBezTo>
                  <a:pt x="77" y="113"/>
                  <a:pt x="75" y="107"/>
                  <a:pt x="75" y="99"/>
                </a:cubicBezTo>
                <a:cubicBezTo>
                  <a:pt x="75" y="92"/>
                  <a:pt x="77" y="86"/>
                  <a:pt x="81" y="81"/>
                </a:cubicBezTo>
                <a:cubicBezTo>
                  <a:pt x="85" y="75"/>
                  <a:pt x="92" y="71"/>
                  <a:pt x="100" y="68"/>
                </a:cubicBezTo>
                <a:cubicBezTo>
                  <a:pt x="108" y="66"/>
                  <a:pt x="117" y="64"/>
                  <a:pt x="128" y="64"/>
                </a:cubicBezTo>
                <a:cubicBezTo>
                  <a:pt x="136" y="64"/>
                  <a:pt x="144" y="65"/>
                  <a:pt x="150" y="67"/>
                </a:cubicBezTo>
                <a:cubicBezTo>
                  <a:pt x="156" y="69"/>
                  <a:pt x="162" y="71"/>
                  <a:pt x="166" y="74"/>
                </a:cubicBezTo>
                <a:cubicBezTo>
                  <a:pt x="170" y="78"/>
                  <a:pt x="173" y="81"/>
                  <a:pt x="175" y="85"/>
                </a:cubicBezTo>
                <a:cubicBezTo>
                  <a:pt x="177" y="88"/>
                  <a:pt x="178" y="92"/>
                  <a:pt x="178" y="95"/>
                </a:cubicBezTo>
                <a:cubicBezTo>
                  <a:pt x="178" y="98"/>
                  <a:pt x="177" y="101"/>
                  <a:pt x="174" y="104"/>
                </a:cubicBezTo>
                <a:cubicBezTo>
                  <a:pt x="171" y="107"/>
                  <a:pt x="168" y="108"/>
                  <a:pt x="164" y="108"/>
                </a:cubicBezTo>
                <a:cubicBezTo>
                  <a:pt x="161" y="108"/>
                  <a:pt x="158" y="107"/>
                  <a:pt x="156" y="105"/>
                </a:cubicBezTo>
                <a:cubicBezTo>
                  <a:pt x="154" y="104"/>
                  <a:pt x="152" y="101"/>
                  <a:pt x="150" y="98"/>
                </a:cubicBezTo>
                <a:cubicBezTo>
                  <a:pt x="148" y="94"/>
                  <a:pt x="145" y="90"/>
                  <a:pt x="142" y="88"/>
                </a:cubicBezTo>
                <a:cubicBezTo>
                  <a:pt x="139" y="86"/>
                  <a:pt x="133" y="84"/>
                  <a:pt x="126" y="84"/>
                </a:cubicBezTo>
                <a:cubicBezTo>
                  <a:pt x="119" y="84"/>
                  <a:pt x="113" y="86"/>
                  <a:pt x="109" y="88"/>
                </a:cubicBezTo>
                <a:cubicBezTo>
                  <a:pt x="105" y="91"/>
                  <a:pt x="103" y="94"/>
                  <a:pt x="103" y="97"/>
                </a:cubicBezTo>
                <a:cubicBezTo>
                  <a:pt x="103" y="99"/>
                  <a:pt x="104" y="101"/>
                  <a:pt x="105" y="102"/>
                </a:cubicBezTo>
                <a:cubicBezTo>
                  <a:pt x="107" y="104"/>
                  <a:pt x="109" y="105"/>
                  <a:pt x="111" y="107"/>
                </a:cubicBezTo>
                <a:cubicBezTo>
                  <a:pt x="113" y="108"/>
                  <a:pt x="116" y="109"/>
                  <a:pt x="119" y="109"/>
                </a:cubicBezTo>
                <a:cubicBezTo>
                  <a:pt x="121" y="110"/>
                  <a:pt x="126" y="111"/>
                  <a:pt x="132" y="113"/>
                </a:cubicBezTo>
                <a:cubicBezTo>
                  <a:pt x="140" y="114"/>
                  <a:pt x="147" y="116"/>
                  <a:pt x="153" y="118"/>
                </a:cubicBezTo>
                <a:cubicBezTo>
                  <a:pt x="159" y="120"/>
                  <a:pt x="165" y="122"/>
                  <a:pt x="169" y="125"/>
                </a:cubicBezTo>
                <a:cubicBezTo>
                  <a:pt x="174" y="128"/>
                  <a:pt x="178" y="132"/>
                  <a:pt x="180" y="136"/>
                </a:cubicBezTo>
                <a:cubicBezTo>
                  <a:pt x="183" y="141"/>
                  <a:pt x="184" y="146"/>
                  <a:pt x="184" y="152"/>
                </a:cubicBezTo>
                <a:cubicBezTo>
                  <a:pt x="184" y="160"/>
                  <a:pt x="182" y="167"/>
                  <a:pt x="177" y="173"/>
                </a:cubicBezTo>
                <a:moveTo>
                  <a:pt x="256" y="192"/>
                </a:moveTo>
                <a:cubicBezTo>
                  <a:pt x="256" y="227"/>
                  <a:pt x="227" y="256"/>
                  <a:pt x="192" y="256"/>
                </a:cubicBezTo>
                <a:cubicBezTo>
                  <a:pt x="175" y="256"/>
                  <a:pt x="159" y="249"/>
                  <a:pt x="148" y="238"/>
                </a:cubicBezTo>
                <a:cubicBezTo>
                  <a:pt x="141" y="239"/>
                  <a:pt x="135" y="240"/>
                  <a:pt x="128" y="240"/>
                </a:cubicBezTo>
                <a:cubicBezTo>
                  <a:pt x="66" y="240"/>
                  <a:pt x="16" y="190"/>
                  <a:pt x="16" y="128"/>
                </a:cubicBezTo>
                <a:cubicBezTo>
                  <a:pt x="16" y="121"/>
                  <a:pt x="17" y="115"/>
                  <a:pt x="18" y="108"/>
                </a:cubicBezTo>
                <a:cubicBezTo>
                  <a:pt x="7" y="97"/>
                  <a:pt x="0" y="81"/>
                  <a:pt x="0" y="64"/>
                </a:cubicBezTo>
                <a:cubicBezTo>
                  <a:pt x="0" y="29"/>
                  <a:pt x="29" y="0"/>
                  <a:pt x="64" y="0"/>
                </a:cubicBezTo>
                <a:cubicBezTo>
                  <a:pt x="81" y="0"/>
                  <a:pt x="97" y="7"/>
                  <a:pt x="108" y="18"/>
                </a:cubicBezTo>
                <a:cubicBezTo>
                  <a:pt x="115" y="17"/>
                  <a:pt x="121" y="16"/>
                  <a:pt x="128" y="16"/>
                </a:cubicBezTo>
                <a:cubicBezTo>
                  <a:pt x="190" y="16"/>
                  <a:pt x="240" y="66"/>
                  <a:pt x="240" y="128"/>
                </a:cubicBezTo>
                <a:cubicBezTo>
                  <a:pt x="240" y="135"/>
                  <a:pt x="239" y="141"/>
                  <a:pt x="238" y="148"/>
                </a:cubicBezTo>
                <a:cubicBezTo>
                  <a:pt x="249" y="159"/>
                  <a:pt x="256" y="175"/>
                  <a:pt x="256" y="192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28" name="Freeform 12">
            <a:extLst>
              <a:ext uri="{FF2B5EF4-FFF2-40B4-BE49-F238E27FC236}">
                <a16:creationId xmlns:a16="http://schemas.microsoft.com/office/drawing/2014/main" id="{4A0BC07D-2DFE-BB8C-014B-7AC939D7610B}"/>
              </a:ext>
            </a:extLst>
          </p:cNvPr>
          <p:cNvSpPr>
            <a:spLocks noEditPoints="1"/>
          </p:cNvSpPr>
          <p:nvPr/>
        </p:nvSpPr>
        <p:spPr bwMode="auto">
          <a:xfrm>
            <a:off x="5119987" y="3778247"/>
            <a:ext cx="420684" cy="355596"/>
          </a:xfrm>
          <a:custGeom>
            <a:avLst/>
            <a:gdLst/>
            <a:ahLst/>
            <a:cxnLst>
              <a:cxn ang="0">
                <a:pos x="166" y="89"/>
              </a:cxn>
              <a:cxn ang="0">
                <a:pos x="134" y="56"/>
              </a:cxn>
              <a:cxn ang="0">
                <a:pos x="102" y="56"/>
              </a:cxn>
              <a:cxn ang="0">
                <a:pos x="93" y="65"/>
              </a:cxn>
              <a:cxn ang="0">
                <a:pos x="58" y="52"/>
              </a:cxn>
              <a:cxn ang="0">
                <a:pos x="0" y="110"/>
              </a:cxn>
              <a:cxn ang="0">
                <a:pos x="58" y="167"/>
              </a:cxn>
              <a:cxn ang="0">
                <a:pos x="65" y="166"/>
              </a:cxn>
              <a:cxn ang="0">
                <a:pos x="119" y="216"/>
              </a:cxn>
              <a:cxn ang="0">
                <a:pos x="256" y="93"/>
              </a:cxn>
              <a:cxn ang="0">
                <a:pos x="256" y="0"/>
              </a:cxn>
              <a:cxn ang="0">
                <a:pos x="166" y="89"/>
              </a:cxn>
              <a:cxn ang="0">
                <a:pos x="59" y="152"/>
              </a:cxn>
              <a:cxn ang="0">
                <a:pos x="58" y="152"/>
              </a:cxn>
              <a:cxn ang="0">
                <a:pos x="15" y="110"/>
              </a:cxn>
              <a:cxn ang="0">
                <a:pos x="58" y="67"/>
              </a:cxn>
              <a:cxn ang="0">
                <a:pos x="83" y="75"/>
              </a:cxn>
              <a:cxn ang="0">
                <a:pos x="102" y="110"/>
              </a:cxn>
              <a:cxn ang="0">
                <a:pos x="59" y="152"/>
              </a:cxn>
              <a:cxn ang="0">
                <a:pos x="239" y="90"/>
              </a:cxn>
              <a:cxn ang="0">
                <a:pos x="194" y="132"/>
              </a:cxn>
              <a:cxn ang="0">
                <a:pos x="121" y="197"/>
              </a:cxn>
              <a:cxn ang="0">
                <a:pos x="82" y="162"/>
              </a:cxn>
              <a:cxn ang="0">
                <a:pos x="108" y="139"/>
              </a:cxn>
              <a:cxn ang="0">
                <a:pos x="123" y="155"/>
              </a:cxn>
              <a:cxn ang="0">
                <a:pos x="177" y="99"/>
              </a:cxn>
              <a:cxn ang="0">
                <a:pos x="239" y="35"/>
              </a:cxn>
              <a:cxn ang="0">
                <a:pos x="239" y="90"/>
              </a:cxn>
            </a:cxnLst>
            <a:rect l="0" t="0" r="r" b="b"/>
            <a:pathLst>
              <a:path w="256" h="216">
                <a:moveTo>
                  <a:pt x="166" y="89"/>
                </a:moveTo>
                <a:cubicBezTo>
                  <a:pt x="134" y="56"/>
                  <a:pt x="134" y="56"/>
                  <a:pt x="134" y="56"/>
                </a:cubicBezTo>
                <a:cubicBezTo>
                  <a:pt x="125" y="47"/>
                  <a:pt x="111" y="47"/>
                  <a:pt x="102" y="56"/>
                </a:cubicBezTo>
                <a:cubicBezTo>
                  <a:pt x="93" y="65"/>
                  <a:pt x="93" y="65"/>
                  <a:pt x="93" y="65"/>
                </a:cubicBezTo>
                <a:cubicBezTo>
                  <a:pt x="83" y="57"/>
                  <a:pt x="71" y="52"/>
                  <a:pt x="58" y="52"/>
                </a:cubicBezTo>
                <a:cubicBezTo>
                  <a:pt x="26" y="52"/>
                  <a:pt x="0" y="78"/>
                  <a:pt x="0" y="110"/>
                </a:cubicBezTo>
                <a:cubicBezTo>
                  <a:pt x="0" y="141"/>
                  <a:pt x="26" y="167"/>
                  <a:pt x="58" y="167"/>
                </a:cubicBezTo>
                <a:cubicBezTo>
                  <a:pt x="61" y="167"/>
                  <a:pt x="63" y="166"/>
                  <a:pt x="65" y="166"/>
                </a:cubicBezTo>
                <a:cubicBezTo>
                  <a:pt x="119" y="216"/>
                  <a:pt x="119" y="216"/>
                  <a:pt x="119" y="216"/>
                </a:cubicBezTo>
                <a:cubicBezTo>
                  <a:pt x="256" y="93"/>
                  <a:pt x="256" y="93"/>
                  <a:pt x="256" y="93"/>
                </a:cubicBezTo>
                <a:cubicBezTo>
                  <a:pt x="256" y="0"/>
                  <a:pt x="256" y="0"/>
                  <a:pt x="256" y="0"/>
                </a:cubicBezTo>
                <a:lnTo>
                  <a:pt x="166" y="89"/>
                </a:lnTo>
                <a:close/>
                <a:moveTo>
                  <a:pt x="59" y="152"/>
                </a:moveTo>
                <a:cubicBezTo>
                  <a:pt x="59" y="152"/>
                  <a:pt x="58" y="152"/>
                  <a:pt x="58" y="152"/>
                </a:cubicBezTo>
                <a:cubicBezTo>
                  <a:pt x="34" y="152"/>
                  <a:pt x="15" y="133"/>
                  <a:pt x="15" y="110"/>
                </a:cubicBezTo>
                <a:cubicBezTo>
                  <a:pt x="15" y="86"/>
                  <a:pt x="34" y="67"/>
                  <a:pt x="58" y="67"/>
                </a:cubicBezTo>
                <a:cubicBezTo>
                  <a:pt x="68" y="67"/>
                  <a:pt x="76" y="70"/>
                  <a:pt x="83" y="75"/>
                </a:cubicBezTo>
                <a:cubicBezTo>
                  <a:pt x="94" y="83"/>
                  <a:pt x="102" y="95"/>
                  <a:pt x="102" y="110"/>
                </a:cubicBezTo>
                <a:cubicBezTo>
                  <a:pt x="102" y="133"/>
                  <a:pt x="83" y="152"/>
                  <a:pt x="59" y="152"/>
                </a:cubicBezTo>
                <a:moveTo>
                  <a:pt x="239" y="90"/>
                </a:moveTo>
                <a:cubicBezTo>
                  <a:pt x="194" y="132"/>
                  <a:pt x="194" y="132"/>
                  <a:pt x="194" y="132"/>
                </a:cubicBezTo>
                <a:cubicBezTo>
                  <a:pt x="121" y="197"/>
                  <a:pt x="121" y="197"/>
                  <a:pt x="121" y="197"/>
                </a:cubicBezTo>
                <a:cubicBezTo>
                  <a:pt x="82" y="162"/>
                  <a:pt x="82" y="162"/>
                  <a:pt x="82" y="162"/>
                </a:cubicBezTo>
                <a:cubicBezTo>
                  <a:pt x="93" y="157"/>
                  <a:pt x="102" y="149"/>
                  <a:pt x="108" y="139"/>
                </a:cubicBezTo>
                <a:cubicBezTo>
                  <a:pt x="123" y="155"/>
                  <a:pt x="123" y="155"/>
                  <a:pt x="123" y="155"/>
                </a:cubicBezTo>
                <a:cubicBezTo>
                  <a:pt x="177" y="99"/>
                  <a:pt x="177" y="99"/>
                  <a:pt x="177" y="99"/>
                </a:cubicBezTo>
                <a:cubicBezTo>
                  <a:pt x="239" y="35"/>
                  <a:pt x="239" y="35"/>
                  <a:pt x="239" y="35"/>
                </a:cubicBezTo>
                <a:lnTo>
                  <a:pt x="239" y="90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29" name="Freeform 13">
            <a:extLst>
              <a:ext uri="{FF2B5EF4-FFF2-40B4-BE49-F238E27FC236}">
                <a16:creationId xmlns:a16="http://schemas.microsoft.com/office/drawing/2014/main" id="{1CC60953-E961-7DB9-0448-A5D70C6D2EE6}"/>
              </a:ext>
            </a:extLst>
          </p:cNvPr>
          <p:cNvSpPr>
            <a:spLocks noEditPoints="1"/>
          </p:cNvSpPr>
          <p:nvPr/>
        </p:nvSpPr>
        <p:spPr bwMode="auto">
          <a:xfrm>
            <a:off x="4383394" y="3765546"/>
            <a:ext cx="420684" cy="388934"/>
          </a:xfrm>
          <a:custGeom>
            <a:avLst/>
            <a:gdLst/>
            <a:ahLst/>
            <a:cxnLst>
              <a:cxn ang="0">
                <a:pos x="133" y="46"/>
              </a:cxn>
              <a:cxn ang="0">
                <a:pos x="188" y="0"/>
              </a:cxn>
              <a:cxn ang="0">
                <a:pos x="265" y="51"/>
              </a:cxn>
              <a:cxn ang="0">
                <a:pos x="212" y="93"/>
              </a:cxn>
              <a:cxn ang="0">
                <a:pos x="133" y="46"/>
              </a:cxn>
              <a:cxn ang="0">
                <a:pos x="265" y="136"/>
              </a:cxn>
              <a:cxn ang="0">
                <a:pos x="188" y="187"/>
              </a:cxn>
              <a:cxn ang="0">
                <a:pos x="133" y="142"/>
              </a:cxn>
              <a:cxn ang="0">
                <a:pos x="212" y="93"/>
              </a:cxn>
              <a:cxn ang="0">
                <a:pos x="265" y="136"/>
              </a:cxn>
              <a:cxn ang="0">
                <a:pos x="78" y="187"/>
              </a:cxn>
              <a:cxn ang="0">
                <a:pos x="0" y="136"/>
              </a:cxn>
              <a:cxn ang="0">
                <a:pos x="54" y="93"/>
              </a:cxn>
              <a:cxn ang="0">
                <a:pos x="133" y="142"/>
              </a:cxn>
              <a:cxn ang="0">
                <a:pos x="78" y="187"/>
              </a:cxn>
              <a:cxn ang="0">
                <a:pos x="0" y="51"/>
              </a:cxn>
              <a:cxn ang="0">
                <a:pos x="78" y="0"/>
              </a:cxn>
              <a:cxn ang="0">
                <a:pos x="133" y="46"/>
              </a:cxn>
              <a:cxn ang="0">
                <a:pos x="54" y="93"/>
              </a:cxn>
              <a:cxn ang="0">
                <a:pos x="0" y="51"/>
              </a:cxn>
              <a:cxn ang="0">
                <a:pos x="133" y="151"/>
              </a:cxn>
              <a:cxn ang="0">
                <a:pos x="188" y="196"/>
              </a:cxn>
              <a:cxn ang="0">
                <a:pos x="212" y="181"/>
              </a:cxn>
              <a:cxn ang="0">
                <a:pos x="212" y="198"/>
              </a:cxn>
              <a:cxn ang="0">
                <a:pos x="133" y="245"/>
              </a:cxn>
              <a:cxn ang="0">
                <a:pos x="55" y="198"/>
              </a:cxn>
              <a:cxn ang="0">
                <a:pos x="55" y="181"/>
              </a:cxn>
              <a:cxn ang="0">
                <a:pos x="78" y="196"/>
              </a:cxn>
              <a:cxn ang="0">
                <a:pos x="133" y="151"/>
              </a:cxn>
            </a:cxnLst>
            <a:rect l="0" t="0" r="r" b="b"/>
            <a:pathLst>
              <a:path w="265" h="245">
                <a:moveTo>
                  <a:pt x="133" y="46"/>
                </a:moveTo>
                <a:lnTo>
                  <a:pt x="188" y="0"/>
                </a:lnTo>
                <a:lnTo>
                  <a:pt x="265" y="51"/>
                </a:lnTo>
                <a:lnTo>
                  <a:pt x="212" y="93"/>
                </a:lnTo>
                <a:lnTo>
                  <a:pt x="133" y="46"/>
                </a:lnTo>
                <a:close/>
                <a:moveTo>
                  <a:pt x="265" y="136"/>
                </a:moveTo>
                <a:lnTo>
                  <a:pt x="188" y="187"/>
                </a:lnTo>
                <a:lnTo>
                  <a:pt x="133" y="142"/>
                </a:lnTo>
                <a:lnTo>
                  <a:pt x="212" y="93"/>
                </a:lnTo>
                <a:lnTo>
                  <a:pt x="265" y="136"/>
                </a:lnTo>
                <a:close/>
                <a:moveTo>
                  <a:pt x="78" y="187"/>
                </a:moveTo>
                <a:lnTo>
                  <a:pt x="0" y="136"/>
                </a:lnTo>
                <a:lnTo>
                  <a:pt x="54" y="93"/>
                </a:lnTo>
                <a:lnTo>
                  <a:pt x="133" y="142"/>
                </a:lnTo>
                <a:lnTo>
                  <a:pt x="78" y="187"/>
                </a:lnTo>
                <a:close/>
                <a:moveTo>
                  <a:pt x="0" y="51"/>
                </a:moveTo>
                <a:lnTo>
                  <a:pt x="78" y="0"/>
                </a:lnTo>
                <a:lnTo>
                  <a:pt x="133" y="46"/>
                </a:lnTo>
                <a:lnTo>
                  <a:pt x="54" y="93"/>
                </a:lnTo>
                <a:lnTo>
                  <a:pt x="0" y="51"/>
                </a:lnTo>
                <a:close/>
                <a:moveTo>
                  <a:pt x="133" y="151"/>
                </a:moveTo>
                <a:lnTo>
                  <a:pt x="188" y="196"/>
                </a:lnTo>
                <a:lnTo>
                  <a:pt x="212" y="181"/>
                </a:lnTo>
                <a:lnTo>
                  <a:pt x="212" y="198"/>
                </a:lnTo>
                <a:lnTo>
                  <a:pt x="133" y="245"/>
                </a:lnTo>
                <a:lnTo>
                  <a:pt x="55" y="198"/>
                </a:lnTo>
                <a:lnTo>
                  <a:pt x="55" y="181"/>
                </a:lnTo>
                <a:lnTo>
                  <a:pt x="78" y="196"/>
                </a:lnTo>
                <a:lnTo>
                  <a:pt x="133" y="151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30" name="Freeform 14">
            <a:extLst>
              <a:ext uri="{FF2B5EF4-FFF2-40B4-BE49-F238E27FC236}">
                <a16:creationId xmlns:a16="http://schemas.microsoft.com/office/drawing/2014/main" id="{6FFF9139-112D-CBE3-1C89-50C6EC3610C9}"/>
              </a:ext>
            </a:extLst>
          </p:cNvPr>
          <p:cNvSpPr>
            <a:spLocks/>
          </p:cNvSpPr>
          <p:nvPr/>
        </p:nvSpPr>
        <p:spPr bwMode="auto">
          <a:xfrm>
            <a:off x="3726176" y="3746497"/>
            <a:ext cx="263523" cy="420684"/>
          </a:xfrm>
          <a:custGeom>
            <a:avLst/>
            <a:gdLst/>
            <a:ahLst/>
            <a:cxnLst>
              <a:cxn ang="0">
                <a:pos x="160" y="242"/>
              </a:cxn>
              <a:cxn ang="0">
                <a:pos x="131" y="253"/>
              </a:cxn>
              <a:cxn ang="0">
                <a:pos x="102" y="256"/>
              </a:cxn>
              <a:cxn ang="0">
                <a:pos x="74" y="252"/>
              </a:cxn>
              <a:cxn ang="0">
                <a:pos x="52" y="239"/>
              </a:cxn>
              <a:cxn ang="0">
                <a:pos x="38" y="222"/>
              </a:cxn>
              <a:cxn ang="0">
                <a:pos x="35" y="195"/>
              </a:cxn>
              <a:cxn ang="0">
                <a:pos x="35" y="105"/>
              </a:cxn>
              <a:cxn ang="0">
                <a:pos x="0" y="105"/>
              </a:cxn>
              <a:cxn ang="0">
                <a:pos x="0" y="69"/>
              </a:cxn>
              <a:cxn ang="0">
                <a:pos x="29" y="55"/>
              </a:cxn>
              <a:cxn ang="0">
                <a:pos x="46" y="33"/>
              </a:cxn>
              <a:cxn ang="0">
                <a:pos x="55" y="0"/>
              </a:cxn>
              <a:cxn ang="0">
                <a:pos x="91" y="0"/>
              </a:cxn>
              <a:cxn ang="0">
                <a:pos x="91" y="59"/>
              </a:cxn>
              <a:cxn ang="0">
                <a:pos x="150" y="59"/>
              </a:cxn>
              <a:cxn ang="0">
                <a:pos x="150" y="105"/>
              </a:cxn>
              <a:cxn ang="0">
                <a:pos x="91" y="105"/>
              </a:cxn>
              <a:cxn ang="0">
                <a:pos x="91" y="171"/>
              </a:cxn>
              <a:cxn ang="0">
                <a:pos x="93" y="198"/>
              </a:cxn>
              <a:cxn ang="0">
                <a:pos x="102" y="209"/>
              </a:cxn>
              <a:cxn ang="0">
                <a:pos x="122" y="214"/>
              </a:cxn>
              <a:cxn ang="0">
                <a:pos x="160" y="202"/>
              </a:cxn>
              <a:cxn ang="0">
                <a:pos x="160" y="242"/>
              </a:cxn>
            </a:cxnLst>
            <a:rect l="0" t="0" r="r" b="b"/>
            <a:pathLst>
              <a:path w="160" h="256">
                <a:moveTo>
                  <a:pt x="160" y="242"/>
                </a:moveTo>
                <a:cubicBezTo>
                  <a:pt x="149" y="247"/>
                  <a:pt x="139" y="251"/>
                  <a:pt x="131" y="253"/>
                </a:cubicBezTo>
                <a:cubicBezTo>
                  <a:pt x="122" y="255"/>
                  <a:pt x="112" y="256"/>
                  <a:pt x="102" y="256"/>
                </a:cubicBezTo>
                <a:cubicBezTo>
                  <a:pt x="90" y="256"/>
                  <a:pt x="83" y="255"/>
                  <a:pt x="74" y="252"/>
                </a:cubicBezTo>
                <a:cubicBezTo>
                  <a:pt x="66" y="249"/>
                  <a:pt x="58" y="244"/>
                  <a:pt x="52" y="239"/>
                </a:cubicBezTo>
                <a:cubicBezTo>
                  <a:pt x="45" y="234"/>
                  <a:pt x="41" y="228"/>
                  <a:pt x="38" y="222"/>
                </a:cubicBezTo>
                <a:cubicBezTo>
                  <a:pt x="36" y="215"/>
                  <a:pt x="35" y="206"/>
                  <a:pt x="35" y="195"/>
                </a:cubicBezTo>
                <a:cubicBezTo>
                  <a:pt x="35" y="105"/>
                  <a:pt x="35" y="105"/>
                  <a:pt x="35" y="105"/>
                </a:cubicBezTo>
                <a:cubicBezTo>
                  <a:pt x="0" y="105"/>
                  <a:pt x="0" y="105"/>
                  <a:pt x="0" y="105"/>
                </a:cubicBezTo>
                <a:cubicBezTo>
                  <a:pt x="0" y="69"/>
                  <a:pt x="0" y="69"/>
                  <a:pt x="0" y="69"/>
                </a:cubicBezTo>
                <a:cubicBezTo>
                  <a:pt x="10" y="65"/>
                  <a:pt x="22" y="61"/>
                  <a:pt x="29" y="55"/>
                </a:cubicBezTo>
                <a:cubicBezTo>
                  <a:pt x="36" y="48"/>
                  <a:pt x="42" y="41"/>
                  <a:pt x="46" y="33"/>
                </a:cubicBezTo>
                <a:cubicBezTo>
                  <a:pt x="50" y="24"/>
                  <a:pt x="53" y="13"/>
                  <a:pt x="55" y="0"/>
                </a:cubicBezTo>
                <a:cubicBezTo>
                  <a:pt x="91" y="0"/>
                  <a:pt x="91" y="0"/>
                  <a:pt x="91" y="0"/>
                </a:cubicBezTo>
                <a:cubicBezTo>
                  <a:pt x="91" y="59"/>
                  <a:pt x="91" y="59"/>
                  <a:pt x="91" y="59"/>
                </a:cubicBezTo>
                <a:cubicBezTo>
                  <a:pt x="150" y="59"/>
                  <a:pt x="150" y="59"/>
                  <a:pt x="150" y="59"/>
                </a:cubicBezTo>
                <a:cubicBezTo>
                  <a:pt x="150" y="105"/>
                  <a:pt x="150" y="105"/>
                  <a:pt x="150" y="105"/>
                </a:cubicBezTo>
                <a:cubicBezTo>
                  <a:pt x="91" y="105"/>
                  <a:pt x="91" y="105"/>
                  <a:pt x="91" y="105"/>
                </a:cubicBezTo>
                <a:cubicBezTo>
                  <a:pt x="91" y="171"/>
                  <a:pt x="91" y="171"/>
                  <a:pt x="91" y="171"/>
                </a:cubicBezTo>
                <a:cubicBezTo>
                  <a:pt x="91" y="185"/>
                  <a:pt x="91" y="194"/>
                  <a:pt x="93" y="198"/>
                </a:cubicBezTo>
                <a:cubicBezTo>
                  <a:pt x="94" y="202"/>
                  <a:pt x="98" y="207"/>
                  <a:pt x="102" y="209"/>
                </a:cubicBezTo>
                <a:cubicBezTo>
                  <a:pt x="108" y="213"/>
                  <a:pt x="114" y="214"/>
                  <a:pt x="122" y="214"/>
                </a:cubicBezTo>
                <a:cubicBezTo>
                  <a:pt x="135" y="214"/>
                  <a:pt x="147" y="210"/>
                  <a:pt x="160" y="202"/>
                </a:cubicBezTo>
                <a:lnTo>
                  <a:pt x="160" y="242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31" name="Freeform 15">
            <a:extLst>
              <a:ext uri="{FF2B5EF4-FFF2-40B4-BE49-F238E27FC236}">
                <a16:creationId xmlns:a16="http://schemas.microsoft.com/office/drawing/2014/main" id="{0E1F5D4E-4FF9-9854-A8E3-B584D979F05B}"/>
              </a:ext>
            </a:extLst>
          </p:cNvPr>
          <p:cNvSpPr>
            <a:spLocks noEditPoints="1"/>
          </p:cNvSpPr>
          <p:nvPr/>
        </p:nvSpPr>
        <p:spPr bwMode="auto">
          <a:xfrm>
            <a:off x="2911797" y="3746497"/>
            <a:ext cx="420684" cy="420684"/>
          </a:xfrm>
          <a:custGeom>
            <a:avLst/>
            <a:gdLst/>
            <a:ahLst/>
            <a:cxnLst>
              <a:cxn ang="0">
                <a:pos x="224" y="256"/>
              </a:cxn>
              <a:cxn ang="0">
                <a:pos x="32" y="256"/>
              </a:cxn>
              <a:cxn ang="0">
                <a:pos x="0" y="224"/>
              </a:cxn>
              <a:cxn ang="0">
                <a:pos x="0" y="32"/>
              </a:cxn>
              <a:cxn ang="0">
                <a:pos x="32" y="0"/>
              </a:cxn>
              <a:cxn ang="0">
                <a:pos x="224" y="0"/>
              </a:cxn>
              <a:cxn ang="0">
                <a:pos x="256" y="32"/>
              </a:cxn>
              <a:cxn ang="0">
                <a:pos x="256" y="224"/>
              </a:cxn>
              <a:cxn ang="0">
                <a:pos x="224" y="256"/>
              </a:cxn>
              <a:cxn ang="0">
                <a:pos x="128" y="78"/>
              </a:cxn>
              <a:cxn ang="0">
                <a:pos x="83" y="107"/>
              </a:cxn>
              <a:cxn ang="0">
                <a:pos x="83" y="107"/>
              </a:cxn>
              <a:cxn ang="0">
                <a:pos x="83" y="108"/>
              </a:cxn>
              <a:cxn ang="0">
                <a:pos x="81" y="111"/>
              </a:cxn>
              <a:cxn ang="0">
                <a:pos x="81" y="113"/>
              </a:cxn>
              <a:cxn ang="0">
                <a:pos x="80" y="116"/>
              </a:cxn>
              <a:cxn ang="0">
                <a:pos x="80" y="118"/>
              </a:cxn>
              <a:cxn ang="0">
                <a:pos x="79" y="121"/>
              </a:cxn>
              <a:cxn ang="0">
                <a:pos x="79" y="123"/>
              </a:cxn>
              <a:cxn ang="0">
                <a:pos x="78" y="128"/>
              </a:cxn>
              <a:cxn ang="0">
                <a:pos x="128" y="178"/>
              </a:cxn>
              <a:cxn ang="0">
                <a:pos x="178" y="128"/>
              </a:cxn>
              <a:cxn ang="0">
                <a:pos x="177" y="123"/>
              </a:cxn>
              <a:cxn ang="0">
                <a:pos x="177" y="121"/>
              </a:cxn>
              <a:cxn ang="0">
                <a:pos x="176" y="118"/>
              </a:cxn>
              <a:cxn ang="0">
                <a:pos x="176" y="116"/>
              </a:cxn>
              <a:cxn ang="0">
                <a:pos x="175" y="113"/>
              </a:cxn>
              <a:cxn ang="0">
                <a:pos x="175" y="111"/>
              </a:cxn>
              <a:cxn ang="0">
                <a:pos x="173" y="108"/>
              </a:cxn>
              <a:cxn ang="0">
                <a:pos x="173" y="107"/>
              </a:cxn>
              <a:cxn ang="0">
                <a:pos x="173" y="107"/>
              </a:cxn>
              <a:cxn ang="0">
                <a:pos x="128" y="78"/>
              </a:cxn>
              <a:cxn ang="0">
                <a:pos x="227" y="42"/>
              </a:cxn>
              <a:cxn ang="0">
                <a:pos x="214" y="29"/>
              </a:cxn>
              <a:cxn ang="0">
                <a:pos x="189" y="29"/>
              </a:cxn>
              <a:cxn ang="0">
                <a:pos x="176" y="42"/>
              </a:cxn>
              <a:cxn ang="0">
                <a:pos x="176" y="67"/>
              </a:cxn>
              <a:cxn ang="0">
                <a:pos x="189" y="80"/>
              </a:cxn>
              <a:cxn ang="0">
                <a:pos x="214" y="80"/>
              </a:cxn>
              <a:cxn ang="0">
                <a:pos x="227" y="67"/>
              </a:cxn>
              <a:cxn ang="0">
                <a:pos x="227" y="42"/>
              </a:cxn>
              <a:cxn ang="0">
                <a:pos x="227" y="107"/>
              </a:cxn>
              <a:cxn ang="0">
                <a:pos x="204" y="107"/>
              </a:cxn>
              <a:cxn ang="0">
                <a:pos x="206" y="128"/>
              </a:cxn>
              <a:cxn ang="0">
                <a:pos x="128" y="206"/>
              </a:cxn>
              <a:cxn ang="0">
                <a:pos x="50" y="128"/>
              </a:cxn>
              <a:cxn ang="0">
                <a:pos x="52" y="107"/>
              </a:cxn>
              <a:cxn ang="0">
                <a:pos x="29" y="107"/>
              </a:cxn>
              <a:cxn ang="0">
                <a:pos x="29" y="214"/>
              </a:cxn>
              <a:cxn ang="0">
                <a:pos x="42" y="227"/>
              </a:cxn>
              <a:cxn ang="0">
                <a:pos x="214" y="227"/>
              </a:cxn>
              <a:cxn ang="0">
                <a:pos x="227" y="214"/>
              </a:cxn>
              <a:cxn ang="0">
                <a:pos x="227" y="107"/>
              </a:cxn>
            </a:cxnLst>
            <a:rect l="0" t="0" r="r" b="b"/>
            <a:pathLst>
              <a:path w="256" h="256">
                <a:moveTo>
                  <a:pt x="224" y="256"/>
                </a:moveTo>
                <a:cubicBezTo>
                  <a:pt x="32" y="256"/>
                  <a:pt x="32" y="256"/>
                  <a:pt x="32" y="256"/>
                </a:cubicBezTo>
                <a:cubicBezTo>
                  <a:pt x="14" y="256"/>
                  <a:pt x="0" y="242"/>
                  <a:pt x="0" y="224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14"/>
                  <a:pt x="14" y="0"/>
                  <a:pt x="32" y="0"/>
                </a:cubicBezTo>
                <a:cubicBezTo>
                  <a:pt x="224" y="0"/>
                  <a:pt x="224" y="0"/>
                  <a:pt x="224" y="0"/>
                </a:cubicBezTo>
                <a:cubicBezTo>
                  <a:pt x="242" y="0"/>
                  <a:pt x="256" y="14"/>
                  <a:pt x="256" y="32"/>
                </a:cubicBezTo>
                <a:cubicBezTo>
                  <a:pt x="256" y="224"/>
                  <a:pt x="256" y="224"/>
                  <a:pt x="256" y="224"/>
                </a:cubicBezTo>
                <a:cubicBezTo>
                  <a:pt x="256" y="242"/>
                  <a:pt x="242" y="256"/>
                  <a:pt x="224" y="256"/>
                </a:cubicBezTo>
                <a:moveTo>
                  <a:pt x="128" y="78"/>
                </a:moveTo>
                <a:cubicBezTo>
                  <a:pt x="108" y="78"/>
                  <a:pt x="91" y="90"/>
                  <a:pt x="83" y="107"/>
                </a:cubicBezTo>
                <a:cubicBezTo>
                  <a:pt x="83" y="107"/>
                  <a:pt x="83" y="107"/>
                  <a:pt x="83" y="107"/>
                </a:cubicBezTo>
                <a:cubicBezTo>
                  <a:pt x="83" y="107"/>
                  <a:pt x="83" y="108"/>
                  <a:pt x="83" y="108"/>
                </a:cubicBezTo>
                <a:cubicBezTo>
                  <a:pt x="82" y="109"/>
                  <a:pt x="82" y="110"/>
                  <a:pt x="81" y="111"/>
                </a:cubicBezTo>
                <a:cubicBezTo>
                  <a:pt x="81" y="111"/>
                  <a:pt x="81" y="112"/>
                  <a:pt x="81" y="113"/>
                </a:cubicBezTo>
                <a:cubicBezTo>
                  <a:pt x="81" y="114"/>
                  <a:pt x="80" y="115"/>
                  <a:pt x="80" y="116"/>
                </a:cubicBezTo>
                <a:cubicBezTo>
                  <a:pt x="80" y="116"/>
                  <a:pt x="80" y="117"/>
                  <a:pt x="80" y="118"/>
                </a:cubicBezTo>
                <a:cubicBezTo>
                  <a:pt x="79" y="119"/>
                  <a:pt x="79" y="120"/>
                  <a:pt x="79" y="121"/>
                </a:cubicBezTo>
                <a:cubicBezTo>
                  <a:pt x="79" y="122"/>
                  <a:pt x="79" y="122"/>
                  <a:pt x="79" y="123"/>
                </a:cubicBezTo>
                <a:cubicBezTo>
                  <a:pt x="79" y="124"/>
                  <a:pt x="78" y="126"/>
                  <a:pt x="78" y="128"/>
                </a:cubicBezTo>
                <a:cubicBezTo>
                  <a:pt x="78" y="155"/>
                  <a:pt x="101" y="178"/>
                  <a:pt x="128" y="178"/>
                </a:cubicBezTo>
                <a:cubicBezTo>
                  <a:pt x="155" y="178"/>
                  <a:pt x="178" y="155"/>
                  <a:pt x="178" y="128"/>
                </a:cubicBezTo>
                <a:cubicBezTo>
                  <a:pt x="178" y="126"/>
                  <a:pt x="177" y="124"/>
                  <a:pt x="177" y="123"/>
                </a:cubicBezTo>
                <a:cubicBezTo>
                  <a:pt x="177" y="122"/>
                  <a:pt x="177" y="122"/>
                  <a:pt x="177" y="121"/>
                </a:cubicBezTo>
                <a:cubicBezTo>
                  <a:pt x="177" y="120"/>
                  <a:pt x="177" y="119"/>
                  <a:pt x="176" y="118"/>
                </a:cubicBezTo>
                <a:cubicBezTo>
                  <a:pt x="176" y="117"/>
                  <a:pt x="176" y="116"/>
                  <a:pt x="176" y="116"/>
                </a:cubicBezTo>
                <a:cubicBezTo>
                  <a:pt x="176" y="115"/>
                  <a:pt x="175" y="114"/>
                  <a:pt x="175" y="113"/>
                </a:cubicBezTo>
                <a:cubicBezTo>
                  <a:pt x="175" y="112"/>
                  <a:pt x="175" y="111"/>
                  <a:pt x="175" y="111"/>
                </a:cubicBezTo>
                <a:cubicBezTo>
                  <a:pt x="174" y="110"/>
                  <a:pt x="174" y="109"/>
                  <a:pt x="173" y="108"/>
                </a:cubicBezTo>
                <a:cubicBezTo>
                  <a:pt x="173" y="108"/>
                  <a:pt x="173" y="107"/>
                  <a:pt x="173" y="107"/>
                </a:cubicBezTo>
                <a:cubicBezTo>
                  <a:pt x="173" y="107"/>
                  <a:pt x="173" y="107"/>
                  <a:pt x="173" y="107"/>
                </a:cubicBezTo>
                <a:cubicBezTo>
                  <a:pt x="165" y="90"/>
                  <a:pt x="148" y="78"/>
                  <a:pt x="128" y="78"/>
                </a:cubicBezTo>
                <a:moveTo>
                  <a:pt x="227" y="42"/>
                </a:moveTo>
                <a:cubicBezTo>
                  <a:pt x="227" y="35"/>
                  <a:pt x="221" y="29"/>
                  <a:pt x="214" y="29"/>
                </a:cubicBezTo>
                <a:cubicBezTo>
                  <a:pt x="189" y="29"/>
                  <a:pt x="189" y="29"/>
                  <a:pt x="189" y="29"/>
                </a:cubicBezTo>
                <a:cubicBezTo>
                  <a:pt x="182" y="29"/>
                  <a:pt x="176" y="35"/>
                  <a:pt x="176" y="42"/>
                </a:cubicBezTo>
                <a:cubicBezTo>
                  <a:pt x="176" y="67"/>
                  <a:pt x="176" y="67"/>
                  <a:pt x="176" y="67"/>
                </a:cubicBezTo>
                <a:cubicBezTo>
                  <a:pt x="176" y="74"/>
                  <a:pt x="182" y="80"/>
                  <a:pt x="189" y="80"/>
                </a:cubicBezTo>
                <a:cubicBezTo>
                  <a:pt x="214" y="80"/>
                  <a:pt x="214" y="80"/>
                  <a:pt x="214" y="80"/>
                </a:cubicBezTo>
                <a:cubicBezTo>
                  <a:pt x="221" y="80"/>
                  <a:pt x="227" y="74"/>
                  <a:pt x="227" y="67"/>
                </a:cubicBezTo>
                <a:lnTo>
                  <a:pt x="227" y="42"/>
                </a:lnTo>
                <a:close/>
                <a:moveTo>
                  <a:pt x="227" y="107"/>
                </a:moveTo>
                <a:cubicBezTo>
                  <a:pt x="204" y="107"/>
                  <a:pt x="204" y="107"/>
                  <a:pt x="204" y="107"/>
                </a:cubicBezTo>
                <a:cubicBezTo>
                  <a:pt x="205" y="114"/>
                  <a:pt x="206" y="121"/>
                  <a:pt x="206" y="128"/>
                </a:cubicBezTo>
                <a:cubicBezTo>
                  <a:pt x="206" y="171"/>
                  <a:pt x="171" y="206"/>
                  <a:pt x="128" y="206"/>
                </a:cubicBezTo>
                <a:cubicBezTo>
                  <a:pt x="85" y="206"/>
                  <a:pt x="50" y="171"/>
                  <a:pt x="50" y="128"/>
                </a:cubicBezTo>
                <a:cubicBezTo>
                  <a:pt x="50" y="121"/>
                  <a:pt x="51" y="114"/>
                  <a:pt x="52" y="107"/>
                </a:cubicBezTo>
                <a:cubicBezTo>
                  <a:pt x="29" y="107"/>
                  <a:pt x="29" y="107"/>
                  <a:pt x="29" y="107"/>
                </a:cubicBezTo>
                <a:cubicBezTo>
                  <a:pt x="29" y="214"/>
                  <a:pt x="29" y="214"/>
                  <a:pt x="29" y="214"/>
                </a:cubicBezTo>
                <a:cubicBezTo>
                  <a:pt x="29" y="221"/>
                  <a:pt x="35" y="227"/>
                  <a:pt x="42" y="227"/>
                </a:cubicBezTo>
                <a:cubicBezTo>
                  <a:pt x="214" y="227"/>
                  <a:pt x="214" y="227"/>
                  <a:pt x="214" y="227"/>
                </a:cubicBezTo>
                <a:cubicBezTo>
                  <a:pt x="221" y="227"/>
                  <a:pt x="227" y="221"/>
                  <a:pt x="227" y="214"/>
                </a:cubicBezTo>
                <a:lnTo>
                  <a:pt x="227" y="107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32" name="Freeform 16">
            <a:extLst>
              <a:ext uri="{FF2B5EF4-FFF2-40B4-BE49-F238E27FC236}">
                <a16:creationId xmlns:a16="http://schemas.microsoft.com/office/drawing/2014/main" id="{405EDB36-D53F-4DD3-5352-A1360495C4D3}"/>
              </a:ext>
            </a:extLst>
          </p:cNvPr>
          <p:cNvSpPr>
            <a:spLocks/>
          </p:cNvSpPr>
          <p:nvPr/>
        </p:nvSpPr>
        <p:spPr bwMode="auto">
          <a:xfrm>
            <a:off x="2175203" y="3784597"/>
            <a:ext cx="420684" cy="346071"/>
          </a:xfrm>
          <a:custGeom>
            <a:avLst/>
            <a:gdLst/>
            <a:ahLst/>
            <a:cxnLst>
              <a:cxn ang="0">
                <a:pos x="174" y="0"/>
              </a:cxn>
              <a:cxn ang="0">
                <a:pos x="216" y="16"/>
              </a:cxn>
              <a:cxn ang="0">
                <a:pos x="243" y="7"/>
              </a:cxn>
              <a:cxn ang="0">
                <a:pos x="249" y="4"/>
              </a:cxn>
              <a:cxn ang="0">
                <a:pos x="232" y="29"/>
              </a:cxn>
              <a:cxn ang="0">
                <a:pos x="226" y="33"/>
              </a:cxn>
              <a:cxn ang="0">
                <a:pos x="226" y="33"/>
              </a:cxn>
              <a:cxn ang="0">
                <a:pos x="256" y="25"/>
              </a:cxn>
              <a:cxn ang="0">
                <a:pos x="256" y="25"/>
              </a:cxn>
              <a:cxn ang="0">
                <a:pos x="238" y="45"/>
              </a:cxn>
              <a:cxn ang="0">
                <a:pos x="230" y="52"/>
              </a:cxn>
              <a:cxn ang="0">
                <a:pos x="228" y="85"/>
              </a:cxn>
              <a:cxn ang="0">
                <a:pos x="125" y="202"/>
              </a:cxn>
              <a:cxn ang="0">
                <a:pos x="50" y="205"/>
              </a:cxn>
              <a:cxn ang="0">
                <a:pos x="19" y="195"/>
              </a:cxn>
              <a:cxn ang="0">
                <a:pos x="5" y="187"/>
              </a:cxn>
              <a:cxn ang="0">
                <a:pos x="0" y="184"/>
              </a:cxn>
              <a:cxn ang="0">
                <a:pos x="17" y="185"/>
              </a:cxn>
              <a:cxn ang="0">
                <a:pos x="32" y="183"/>
              </a:cxn>
              <a:cxn ang="0">
                <a:pos x="63" y="172"/>
              </a:cxn>
              <a:cxn ang="0">
                <a:pos x="78" y="162"/>
              </a:cxn>
              <a:cxn ang="0">
                <a:pos x="62" y="160"/>
              </a:cxn>
              <a:cxn ang="0">
                <a:pos x="29" y="126"/>
              </a:cxn>
              <a:cxn ang="0">
                <a:pos x="52" y="125"/>
              </a:cxn>
              <a:cxn ang="0">
                <a:pos x="35" y="118"/>
              </a:cxn>
              <a:cxn ang="0">
                <a:pos x="10" y="73"/>
              </a:cxn>
              <a:cxn ang="0">
                <a:pos x="16" y="76"/>
              </a:cxn>
              <a:cxn ang="0">
                <a:pos x="27" y="79"/>
              </a:cxn>
              <a:cxn ang="0">
                <a:pos x="34" y="79"/>
              </a:cxn>
              <a:cxn ang="0">
                <a:pos x="33" y="79"/>
              </a:cxn>
              <a:cxn ang="0">
                <a:pos x="24" y="71"/>
              </a:cxn>
              <a:cxn ang="0">
                <a:pos x="12" y="23"/>
              </a:cxn>
              <a:cxn ang="0">
                <a:pos x="18" y="10"/>
              </a:cxn>
              <a:cxn ang="0">
                <a:pos x="18" y="10"/>
              </a:cxn>
              <a:cxn ang="0">
                <a:pos x="23" y="15"/>
              </a:cxn>
              <a:cxn ang="0">
                <a:pos x="38" y="30"/>
              </a:cxn>
              <a:cxn ang="0">
                <a:pos x="103" y="61"/>
              </a:cxn>
              <a:cxn ang="0">
                <a:pos x="126" y="64"/>
              </a:cxn>
              <a:cxn ang="0">
                <a:pos x="126" y="40"/>
              </a:cxn>
              <a:cxn ang="0">
                <a:pos x="156" y="4"/>
              </a:cxn>
              <a:cxn ang="0">
                <a:pos x="168" y="1"/>
              </a:cxn>
              <a:cxn ang="0">
                <a:pos x="174" y="0"/>
              </a:cxn>
            </a:cxnLst>
            <a:rect l="0" t="0" r="r" b="b"/>
            <a:pathLst>
              <a:path w="256" h="210">
                <a:moveTo>
                  <a:pt x="174" y="0"/>
                </a:moveTo>
                <a:cubicBezTo>
                  <a:pt x="194" y="0"/>
                  <a:pt x="205" y="7"/>
                  <a:pt x="216" y="16"/>
                </a:cubicBezTo>
                <a:cubicBezTo>
                  <a:pt x="224" y="16"/>
                  <a:pt x="236" y="11"/>
                  <a:pt x="243" y="7"/>
                </a:cubicBezTo>
                <a:cubicBezTo>
                  <a:pt x="245" y="6"/>
                  <a:pt x="247" y="5"/>
                  <a:pt x="249" y="4"/>
                </a:cubicBezTo>
                <a:cubicBezTo>
                  <a:pt x="245" y="14"/>
                  <a:pt x="240" y="22"/>
                  <a:pt x="232" y="29"/>
                </a:cubicBezTo>
                <a:cubicBezTo>
                  <a:pt x="230" y="30"/>
                  <a:pt x="229" y="32"/>
                  <a:pt x="226" y="33"/>
                </a:cubicBezTo>
                <a:cubicBezTo>
                  <a:pt x="226" y="33"/>
                  <a:pt x="226" y="33"/>
                  <a:pt x="226" y="33"/>
                </a:cubicBezTo>
                <a:cubicBezTo>
                  <a:pt x="238" y="33"/>
                  <a:pt x="247" y="27"/>
                  <a:pt x="256" y="25"/>
                </a:cubicBezTo>
                <a:cubicBezTo>
                  <a:pt x="256" y="25"/>
                  <a:pt x="256" y="25"/>
                  <a:pt x="256" y="25"/>
                </a:cubicBezTo>
                <a:cubicBezTo>
                  <a:pt x="251" y="32"/>
                  <a:pt x="245" y="40"/>
                  <a:pt x="238" y="45"/>
                </a:cubicBezTo>
                <a:cubicBezTo>
                  <a:pt x="235" y="47"/>
                  <a:pt x="233" y="50"/>
                  <a:pt x="230" y="52"/>
                </a:cubicBezTo>
                <a:cubicBezTo>
                  <a:pt x="230" y="64"/>
                  <a:pt x="230" y="75"/>
                  <a:pt x="228" y="85"/>
                </a:cubicBezTo>
                <a:cubicBezTo>
                  <a:pt x="214" y="144"/>
                  <a:pt x="180" y="184"/>
                  <a:pt x="125" y="202"/>
                </a:cubicBezTo>
                <a:cubicBezTo>
                  <a:pt x="105" y="208"/>
                  <a:pt x="73" y="210"/>
                  <a:pt x="50" y="205"/>
                </a:cubicBezTo>
                <a:cubicBezTo>
                  <a:pt x="39" y="202"/>
                  <a:pt x="29" y="199"/>
                  <a:pt x="19" y="195"/>
                </a:cubicBezTo>
                <a:cubicBezTo>
                  <a:pt x="14" y="192"/>
                  <a:pt x="9" y="190"/>
                  <a:pt x="5" y="187"/>
                </a:cubicBezTo>
                <a:cubicBezTo>
                  <a:pt x="3" y="186"/>
                  <a:pt x="2" y="185"/>
                  <a:pt x="0" y="184"/>
                </a:cubicBezTo>
                <a:cubicBezTo>
                  <a:pt x="5" y="184"/>
                  <a:pt x="11" y="186"/>
                  <a:pt x="17" y="185"/>
                </a:cubicBezTo>
                <a:cubicBezTo>
                  <a:pt x="22" y="184"/>
                  <a:pt x="27" y="184"/>
                  <a:pt x="32" y="183"/>
                </a:cubicBezTo>
                <a:cubicBezTo>
                  <a:pt x="44" y="180"/>
                  <a:pt x="54" y="177"/>
                  <a:pt x="63" y="172"/>
                </a:cubicBezTo>
                <a:cubicBezTo>
                  <a:pt x="68" y="169"/>
                  <a:pt x="74" y="166"/>
                  <a:pt x="78" y="162"/>
                </a:cubicBezTo>
                <a:cubicBezTo>
                  <a:pt x="72" y="162"/>
                  <a:pt x="66" y="161"/>
                  <a:pt x="62" y="160"/>
                </a:cubicBezTo>
                <a:cubicBezTo>
                  <a:pt x="45" y="154"/>
                  <a:pt x="35" y="143"/>
                  <a:pt x="29" y="126"/>
                </a:cubicBezTo>
                <a:cubicBezTo>
                  <a:pt x="34" y="127"/>
                  <a:pt x="49" y="128"/>
                  <a:pt x="52" y="125"/>
                </a:cubicBezTo>
                <a:cubicBezTo>
                  <a:pt x="46" y="125"/>
                  <a:pt x="39" y="121"/>
                  <a:pt x="35" y="118"/>
                </a:cubicBezTo>
                <a:cubicBezTo>
                  <a:pt x="21" y="109"/>
                  <a:pt x="10" y="95"/>
                  <a:pt x="10" y="73"/>
                </a:cubicBezTo>
                <a:cubicBezTo>
                  <a:pt x="12" y="74"/>
                  <a:pt x="14" y="75"/>
                  <a:pt x="16" y="76"/>
                </a:cubicBezTo>
                <a:cubicBezTo>
                  <a:pt x="19" y="77"/>
                  <a:pt x="22" y="78"/>
                  <a:pt x="27" y="79"/>
                </a:cubicBezTo>
                <a:cubicBezTo>
                  <a:pt x="28" y="79"/>
                  <a:pt x="32" y="80"/>
                  <a:pt x="34" y="79"/>
                </a:cubicBezTo>
                <a:cubicBezTo>
                  <a:pt x="33" y="79"/>
                  <a:pt x="33" y="79"/>
                  <a:pt x="33" y="79"/>
                </a:cubicBezTo>
                <a:cubicBezTo>
                  <a:pt x="31" y="76"/>
                  <a:pt x="26" y="74"/>
                  <a:pt x="24" y="71"/>
                </a:cubicBezTo>
                <a:cubicBezTo>
                  <a:pt x="15" y="60"/>
                  <a:pt x="7" y="43"/>
                  <a:pt x="12" y="23"/>
                </a:cubicBezTo>
                <a:cubicBezTo>
                  <a:pt x="13" y="18"/>
                  <a:pt x="15" y="14"/>
                  <a:pt x="18" y="10"/>
                </a:cubicBezTo>
                <a:cubicBezTo>
                  <a:pt x="18" y="10"/>
                  <a:pt x="18" y="10"/>
                  <a:pt x="18" y="10"/>
                </a:cubicBezTo>
                <a:cubicBezTo>
                  <a:pt x="19" y="12"/>
                  <a:pt x="21" y="13"/>
                  <a:pt x="23" y="15"/>
                </a:cubicBezTo>
                <a:cubicBezTo>
                  <a:pt x="27" y="21"/>
                  <a:pt x="33" y="26"/>
                  <a:pt x="38" y="30"/>
                </a:cubicBezTo>
                <a:cubicBezTo>
                  <a:pt x="57" y="45"/>
                  <a:pt x="75" y="54"/>
                  <a:pt x="103" y="61"/>
                </a:cubicBezTo>
                <a:cubicBezTo>
                  <a:pt x="110" y="63"/>
                  <a:pt x="118" y="64"/>
                  <a:pt x="126" y="64"/>
                </a:cubicBezTo>
                <a:cubicBezTo>
                  <a:pt x="124" y="57"/>
                  <a:pt x="124" y="46"/>
                  <a:pt x="126" y="40"/>
                </a:cubicBezTo>
                <a:cubicBezTo>
                  <a:pt x="131" y="23"/>
                  <a:pt x="141" y="11"/>
                  <a:pt x="156" y="4"/>
                </a:cubicBezTo>
                <a:cubicBezTo>
                  <a:pt x="160" y="3"/>
                  <a:pt x="164" y="2"/>
                  <a:pt x="168" y="1"/>
                </a:cubicBezTo>
                <a:cubicBezTo>
                  <a:pt x="170" y="1"/>
                  <a:pt x="172" y="0"/>
                  <a:pt x="174" y="0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33" name="Freeform 17">
            <a:extLst>
              <a:ext uri="{FF2B5EF4-FFF2-40B4-BE49-F238E27FC236}">
                <a16:creationId xmlns:a16="http://schemas.microsoft.com/office/drawing/2014/main" id="{AB7A3809-B97D-773D-26B3-FD528B5CE484}"/>
              </a:ext>
            </a:extLst>
          </p:cNvPr>
          <p:cNvSpPr>
            <a:spLocks noEditPoints="1"/>
          </p:cNvSpPr>
          <p:nvPr/>
        </p:nvSpPr>
        <p:spPr bwMode="auto">
          <a:xfrm>
            <a:off x="10274549" y="3008316"/>
            <a:ext cx="420684" cy="420684"/>
          </a:xfrm>
          <a:custGeom>
            <a:avLst/>
            <a:gdLst/>
            <a:ahLst/>
            <a:cxnLst>
              <a:cxn ang="0">
                <a:pos x="236" y="256"/>
              </a:cxn>
              <a:cxn ang="0">
                <a:pos x="20" y="256"/>
              </a:cxn>
              <a:cxn ang="0">
                <a:pos x="0" y="237"/>
              </a:cxn>
              <a:cxn ang="0">
                <a:pos x="0" y="20"/>
              </a:cxn>
              <a:cxn ang="0">
                <a:pos x="20" y="0"/>
              </a:cxn>
              <a:cxn ang="0">
                <a:pos x="236" y="0"/>
              </a:cxn>
              <a:cxn ang="0">
                <a:pos x="256" y="20"/>
              </a:cxn>
              <a:cxn ang="0">
                <a:pos x="256" y="237"/>
              </a:cxn>
              <a:cxn ang="0">
                <a:pos x="236" y="256"/>
              </a:cxn>
              <a:cxn ang="0">
                <a:pos x="109" y="49"/>
              </a:cxn>
              <a:cxn ang="0">
                <a:pos x="78" y="55"/>
              </a:cxn>
              <a:cxn ang="0">
                <a:pos x="62" y="71"/>
              </a:cxn>
              <a:cxn ang="0">
                <a:pos x="58" y="96"/>
              </a:cxn>
              <a:cxn ang="0">
                <a:pos x="58" y="108"/>
              </a:cxn>
              <a:cxn ang="0">
                <a:pos x="39" y="108"/>
              </a:cxn>
              <a:cxn ang="0">
                <a:pos x="39" y="138"/>
              </a:cxn>
              <a:cxn ang="0">
                <a:pos x="58" y="138"/>
              </a:cxn>
              <a:cxn ang="0">
                <a:pos x="58" y="237"/>
              </a:cxn>
              <a:cxn ang="0">
                <a:pos x="99" y="237"/>
              </a:cxn>
              <a:cxn ang="0">
                <a:pos x="99" y="138"/>
              </a:cxn>
              <a:cxn ang="0">
                <a:pos x="125" y="138"/>
              </a:cxn>
              <a:cxn ang="0">
                <a:pos x="132" y="108"/>
              </a:cxn>
              <a:cxn ang="0">
                <a:pos x="99" y="108"/>
              </a:cxn>
              <a:cxn ang="0">
                <a:pos x="99" y="97"/>
              </a:cxn>
              <a:cxn ang="0">
                <a:pos x="103" y="82"/>
              </a:cxn>
              <a:cxn ang="0">
                <a:pos x="117" y="78"/>
              </a:cxn>
              <a:cxn ang="0">
                <a:pos x="134" y="85"/>
              </a:cxn>
              <a:cxn ang="0">
                <a:pos x="142" y="57"/>
              </a:cxn>
              <a:cxn ang="0">
                <a:pos x="109" y="49"/>
              </a:cxn>
            </a:cxnLst>
            <a:rect l="0" t="0" r="r" b="b"/>
            <a:pathLst>
              <a:path w="256" h="256">
                <a:moveTo>
                  <a:pt x="236" y="256"/>
                </a:moveTo>
                <a:cubicBezTo>
                  <a:pt x="20" y="256"/>
                  <a:pt x="20" y="256"/>
                  <a:pt x="20" y="256"/>
                </a:cubicBezTo>
                <a:cubicBezTo>
                  <a:pt x="9" y="256"/>
                  <a:pt x="0" y="248"/>
                  <a:pt x="0" y="237"/>
                </a:cubicBezTo>
                <a:cubicBezTo>
                  <a:pt x="0" y="20"/>
                  <a:pt x="0" y="20"/>
                  <a:pt x="0" y="20"/>
                </a:cubicBezTo>
                <a:cubicBezTo>
                  <a:pt x="0" y="9"/>
                  <a:pt x="9" y="0"/>
                  <a:pt x="20" y="0"/>
                </a:cubicBezTo>
                <a:cubicBezTo>
                  <a:pt x="236" y="0"/>
                  <a:pt x="236" y="0"/>
                  <a:pt x="236" y="0"/>
                </a:cubicBezTo>
                <a:cubicBezTo>
                  <a:pt x="247" y="0"/>
                  <a:pt x="256" y="9"/>
                  <a:pt x="256" y="20"/>
                </a:cubicBezTo>
                <a:cubicBezTo>
                  <a:pt x="256" y="237"/>
                  <a:pt x="256" y="237"/>
                  <a:pt x="256" y="237"/>
                </a:cubicBezTo>
                <a:cubicBezTo>
                  <a:pt x="256" y="248"/>
                  <a:pt x="247" y="256"/>
                  <a:pt x="236" y="256"/>
                </a:cubicBezTo>
                <a:moveTo>
                  <a:pt x="109" y="49"/>
                </a:moveTo>
                <a:cubicBezTo>
                  <a:pt x="97" y="49"/>
                  <a:pt x="86" y="51"/>
                  <a:pt x="78" y="55"/>
                </a:cubicBezTo>
                <a:cubicBezTo>
                  <a:pt x="71" y="59"/>
                  <a:pt x="65" y="65"/>
                  <a:pt x="62" y="71"/>
                </a:cubicBezTo>
                <a:cubicBezTo>
                  <a:pt x="60" y="77"/>
                  <a:pt x="58" y="84"/>
                  <a:pt x="58" y="96"/>
                </a:cubicBezTo>
                <a:cubicBezTo>
                  <a:pt x="58" y="108"/>
                  <a:pt x="58" y="108"/>
                  <a:pt x="58" y="108"/>
                </a:cubicBezTo>
                <a:cubicBezTo>
                  <a:pt x="39" y="108"/>
                  <a:pt x="39" y="108"/>
                  <a:pt x="39" y="108"/>
                </a:cubicBezTo>
                <a:cubicBezTo>
                  <a:pt x="39" y="138"/>
                  <a:pt x="39" y="138"/>
                  <a:pt x="39" y="138"/>
                </a:cubicBezTo>
                <a:cubicBezTo>
                  <a:pt x="58" y="138"/>
                  <a:pt x="58" y="138"/>
                  <a:pt x="58" y="138"/>
                </a:cubicBezTo>
                <a:cubicBezTo>
                  <a:pt x="58" y="237"/>
                  <a:pt x="58" y="237"/>
                  <a:pt x="58" y="237"/>
                </a:cubicBezTo>
                <a:cubicBezTo>
                  <a:pt x="99" y="237"/>
                  <a:pt x="99" y="237"/>
                  <a:pt x="99" y="237"/>
                </a:cubicBezTo>
                <a:cubicBezTo>
                  <a:pt x="99" y="138"/>
                  <a:pt x="99" y="138"/>
                  <a:pt x="99" y="138"/>
                </a:cubicBezTo>
                <a:cubicBezTo>
                  <a:pt x="125" y="138"/>
                  <a:pt x="125" y="138"/>
                  <a:pt x="125" y="138"/>
                </a:cubicBezTo>
                <a:cubicBezTo>
                  <a:pt x="132" y="108"/>
                  <a:pt x="132" y="108"/>
                  <a:pt x="132" y="108"/>
                </a:cubicBezTo>
                <a:cubicBezTo>
                  <a:pt x="99" y="108"/>
                  <a:pt x="99" y="108"/>
                  <a:pt x="99" y="108"/>
                </a:cubicBezTo>
                <a:cubicBezTo>
                  <a:pt x="99" y="97"/>
                  <a:pt x="99" y="97"/>
                  <a:pt x="99" y="97"/>
                </a:cubicBezTo>
                <a:cubicBezTo>
                  <a:pt x="99" y="90"/>
                  <a:pt x="100" y="85"/>
                  <a:pt x="103" y="82"/>
                </a:cubicBezTo>
                <a:cubicBezTo>
                  <a:pt x="106" y="80"/>
                  <a:pt x="111" y="78"/>
                  <a:pt x="117" y="78"/>
                </a:cubicBezTo>
                <a:cubicBezTo>
                  <a:pt x="123" y="78"/>
                  <a:pt x="128" y="81"/>
                  <a:pt x="134" y="85"/>
                </a:cubicBezTo>
                <a:cubicBezTo>
                  <a:pt x="142" y="57"/>
                  <a:pt x="142" y="57"/>
                  <a:pt x="142" y="57"/>
                </a:cubicBezTo>
                <a:cubicBezTo>
                  <a:pt x="130" y="53"/>
                  <a:pt x="121" y="49"/>
                  <a:pt x="109" y="49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34" name="Freeform 18">
            <a:extLst>
              <a:ext uri="{FF2B5EF4-FFF2-40B4-BE49-F238E27FC236}">
                <a16:creationId xmlns:a16="http://schemas.microsoft.com/office/drawing/2014/main" id="{C448B972-E29C-DD8E-0F46-9BD559B0839A}"/>
              </a:ext>
            </a:extLst>
          </p:cNvPr>
          <p:cNvSpPr>
            <a:spLocks/>
          </p:cNvSpPr>
          <p:nvPr/>
        </p:nvSpPr>
        <p:spPr bwMode="auto">
          <a:xfrm>
            <a:off x="9657017" y="3005141"/>
            <a:ext cx="196848" cy="423859"/>
          </a:xfrm>
          <a:custGeom>
            <a:avLst/>
            <a:gdLst/>
            <a:ahLst/>
            <a:cxnLst>
              <a:cxn ang="0">
                <a:pos x="120" y="2"/>
              </a:cxn>
              <a:cxn ang="0">
                <a:pos x="120" y="43"/>
              </a:cxn>
              <a:cxn ang="0">
                <a:pos x="82" y="52"/>
              </a:cxn>
              <a:cxn ang="0">
                <a:pos x="80" y="90"/>
              </a:cxn>
              <a:cxn ang="0">
                <a:pos x="120" y="90"/>
              </a:cxn>
              <a:cxn ang="0">
                <a:pos x="112" y="130"/>
              </a:cxn>
              <a:cxn ang="0">
                <a:pos x="80" y="130"/>
              </a:cxn>
              <a:cxn ang="0">
                <a:pos x="80" y="258"/>
              </a:cxn>
              <a:cxn ang="0">
                <a:pos x="24" y="258"/>
              </a:cxn>
              <a:cxn ang="0">
                <a:pos x="24" y="130"/>
              </a:cxn>
              <a:cxn ang="0">
                <a:pos x="0" y="130"/>
              </a:cxn>
              <a:cxn ang="0">
                <a:pos x="0" y="90"/>
              </a:cxn>
              <a:cxn ang="0">
                <a:pos x="24" y="90"/>
              </a:cxn>
              <a:cxn ang="0">
                <a:pos x="40" y="17"/>
              </a:cxn>
              <a:cxn ang="0">
                <a:pos x="120" y="2"/>
              </a:cxn>
            </a:cxnLst>
            <a:rect l="0" t="0" r="r" b="b"/>
            <a:pathLst>
              <a:path w="120" h="258">
                <a:moveTo>
                  <a:pt x="120" y="2"/>
                </a:moveTo>
                <a:cubicBezTo>
                  <a:pt x="120" y="43"/>
                  <a:pt x="120" y="43"/>
                  <a:pt x="120" y="43"/>
                </a:cubicBezTo>
                <a:cubicBezTo>
                  <a:pt x="120" y="43"/>
                  <a:pt x="90" y="40"/>
                  <a:pt x="82" y="52"/>
                </a:cubicBezTo>
                <a:cubicBezTo>
                  <a:pt x="78" y="58"/>
                  <a:pt x="80" y="77"/>
                  <a:pt x="80" y="90"/>
                </a:cubicBezTo>
                <a:cubicBezTo>
                  <a:pt x="120" y="90"/>
                  <a:pt x="120" y="90"/>
                  <a:pt x="120" y="90"/>
                </a:cubicBezTo>
                <a:cubicBezTo>
                  <a:pt x="117" y="106"/>
                  <a:pt x="114" y="116"/>
                  <a:pt x="112" y="130"/>
                </a:cubicBezTo>
                <a:cubicBezTo>
                  <a:pt x="80" y="130"/>
                  <a:pt x="80" y="130"/>
                  <a:pt x="80" y="130"/>
                </a:cubicBezTo>
                <a:cubicBezTo>
                  <a:pt x="80" y="258"/>
                  <a:pt x="80" y="258"/>
                  <a:pt x="80" y="258"/>
                </a:cubicBezTo>
                <a:cubicBezTo>
                  <a:pt x="24" y="258"/>
                  <a:pt x="24" y="258"/>
                  <a:pt x="24" y="258"/>
                </a:cubicBezTo>
                <a:cubicBezTo>
                  <a:pt x="24" y="219"/>
                  <a:pt x="24" y="172"/>
                  <a:pt x="24" y="130"/>
                </a:cubicBezTo>
                <a:cubicBezTo>
                  <a:pt x="0" y="130"/>
                  <a:pt x="0" y="130"/>
                  <a:pt x="0" y="130"/>
                </a:cubicBezTo>
                <a:cubicBezTo>
                  <a:pt x="0" y="90"/>
                  <a:pt x="0" y="90"/>
                  <a:pt x="0" y="90"/>
                </a:cubicBezTo>
                <a:cubicBezTo>
                  <a:pt x="24" y="90"/>
                  <a:pt x="24" y="90"/>
                  <a:pt x="24" y="90"/>
                </a:cubicBezTo>
                <a:cubicBezTo>
                  <a:pt x="25" y="61"/>
                  <a:pt x="25" y="32"/>
                  <a:pt x="40" y="17"/>
                </a:cubicBezTo>
                <a:cubicBezTo>
                  <a:pt x="56" y="0"/>
                  <a:pt x="72" y="2"/>
                  <a:pt x="120" y="2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35" name="Freeform 19">
            <a:extLst>
              <a:ext uri="{FF2B5EF4-FFF2-40B4-BE49-F238E27FC236}">
                <a16:creationId xmlns:a16="http://schemas.microsoft.com/office/drawing/2014/main" id="{19456CBD-EBF3-EAC6-B4E6-19C0BF2E78AD}"/>
              </a:ext>
            </a:extLst>
          </p:cNvPr>
          <p:cNvSpPr>
            <a:spLocks/>
          </p:cNvSpPr>
          <p:nvPr/>
        </p:nvSpPr>
        <p:spPr bwMode="auto">
          <a:xfrm>
            <a:off x="8801363" y="3008316"/>
            <a:ext cx="420684" cy="420684"/>
          </a:xfrm>
          <a:custGeom>
            <a:avLst/>
            <a:gdLst/>
            <a:ahLst/>
            <a:cxnLst>
              <a:cxn ang="0">
                <a:pos x="128" y="0"/>
              </a:cxn>
              <a:cxn ang="0">
                <a:pos x="0" y="128"/>
              </a:cxn>
              <a:cxn ang="0">
                <a:pos x="77" y="246"/>
              </a:cxn>
              <a:cxn ang="0">
                <a:pos x="80" y="216"/>
              </a:cxn>
              <a:cxn ang="0">
                <a:pos x="96" y="146"/>
              </a:cxn>
              <a:cxn ang="0">
                <a:pos x="92" y="126"/>
              </a:cxn>
              <a:cxn ang="0">
                <a:pos x="117" y="93"/>
              </a:cxn>
              <a:cxn ang="0">
                <a:pos x="134" y="112"/>
              </a:cxn>
              <a:cxn ang="0">
                <a:pos x="123" y="158"/>
              </a:cxn>
              <a:cxn ang="0">
                <a:pos x="143" y="182"/>
              </a:cxn>
              <a:cxn ang="0">
                <a:pos x="184" y="114"/>
              </a:cxn>
              <a:cxn ang="0">
                <a:pos x="130" y="65"/>
              </a:cxn>
              <a:cxn ang="0">
                <a:pos x="67" y="126"/>
              </a:cxn>
              <a:cxn ang="0">
                <a:pos x="76" y="152"/>
              </a:cxn>
              <a:cxn ang="0">
                <a:pos x="77" y="159"/>
              </a:cxn>
              <a:cxn ang="0">
                <a:pos x="75" y="169"/>
              </a:cxn>
              <a:cxn ang="0">
                <a:pos x="68" y="172"/>
              </a:cxn>
              <a:cxn ang="0">
                <a:pos x="42" y="123"/>
              </a:cxn>
              <a:cxn ang="0">
                <a:pos x="134" y="43"/>
              </a:cxn>
              <a:cxn ang="0">
                <a:pos x="215" y="117"/>
              </a:cxn>
              <a:cxn ang="0">
                <a:pos x="146" y="205"/>
              </a:cxn>
              <a:cxn ang="0">
                <a:pos x="114" y="189"/>
              </a:cxn>
              <a:cxn ang="0">
                <a:pos x="105" y="224"/>
              </a:cxn>
              <a:cxn ang="0">
                <a:pos x="93" y="251"/>
              </a:cxn>
              <a:cxn ang="0">
                <a:pos x="128" y="256"/>
              </a:cxn>
              <a:cxn ang="0">
                <a:pos x="256" y="128"/>
              </a:cxn>
              <a:cxn ang="0">
                <a:pos x="128" y="0"/>
              </a:cxn>
            </a:cxnLst>
            <a:rect l="0" t="0" r="r" b="b"/>
            <a:pathLst>
              <a:path w="256" h="256">
                <a:moveTo>
                  <a:pt x="128" y="0"/>
                </a:moveTo>
                <a:cubicBezTo>
                  <a:pt x="57" y="0"/>
                  <a:pt x="0" y="57"/>
                  <a:pt x="0" y="128"/>
                </a:cubicBezTo>
                <a:cubicBezTo>
                  <a:pt x="0" y="181"/>
                  <a:pt x="32" y="226"/>
                  <a:pt x="77" y="246"/>
                </a:cubicBezTo>
                <a:cubicBezTo>
                  <a:pt x="77" y="237"/>
                  <a:pt x="77" y="226"/>
                  <a:pt x="80" y="216"/>
                </a:cubicBezTo>
                <a:cubicBezTo>
                  <a:pt x="82" y="206"/>
                  <a:pt x="96" y="146"/>
                  <a:pt x="96" y="146"/>
                </a:cubicBezTo>
                <a:cubicBezTo>
                  <a:pt x="96" y="146"/>
                  <a:pt x="92" y="138"/>
                  <a:pt x="92" y="126"/>
                </a:cubicBezTo>
                <a:cubicBezTo>
                  <a:pt x="92" y="107"/>
                  <a:pt x="103" y="93"/>
                  <a:pt x="117" y="93"/>
                </a:cubicBezTo>
                <a:cubicBezTo>
                  <a:pt x="128" y="93"/>
                  <a:pt x="134" y="102"/>
                  <a:pt x="134" y="112"/>
                </a:cubicBezTo>
                <a:cubicBezTo>
                  <a:pt x="134" y="124"/>
                  <a:pt x="127" y="141"/>
                  <a:pt x="123" y="158"/>
                </a:cubicBezTo>
                <a:cubicBezTo>
                  <a:pt x="120" y="171"/>
                  <a:pt x="130" y="182"/>
                  <a:pt x="143" y="182"/>
                </a:cubicBezTo>
                <a:cubicBezTo>
                  <a:pt x="167" y="182"/>
                  <a:pt x="184" y="151"/>
                  <a:pt x="184" y="114"/>
                </a:cubicBezTo>
                <a:cubicBezTo>
                  <a:pt x="184" y="86"/>
                  <a:pt x="165" y="65"/>
                  <a:pt x="130" y="65"/>
                </a:cubicBezTo>
                <a:cubicBezTo>
                  <a:pt x="91" y="65"/>
                  <a:pt x="67" y="94"/>
                  <a:pt x="67" y="126"/>
                </a:cubicBezTo>
                <a:cubicBezTo>
                  <a:pt x="67" y="138"/>
                  <a:pt x="70" y="146"/>
                  <a:pt x="76" y="152"/>
                </a:cubicBezTo>
                <a:cubicBezTo>
                  <a:pt x="78" y="154"/>
                  <a:pt x="78" y="156"/>
                  <a:pt x="77" y="159"/>
                </a:cubicBezTo>
                <a:cubicBezTo>
                  <a:pt x="77" y="161"/>
                  <a:pt x="75" y="167"/>
                  <a:pt x="75" y="169"/>
                </a:cubicBezTo>
                <a:cubicBezTo>
                  <a:pt x="74" y="172"/>
                  <a:pt x="71" y="173"/>
                  <a:pt x="68" y="172"/>
                </a:cubicBezTo>
                <a:cubicBezTo>
                  <a:pt x="50" y="165"/>
                  <a:pt x="42" y="145"/>
                  <a:pt x="42" y="123"/>
                </a:cubicBezTo>
                <a:cubicBezTo>
                  <a:pt x="42" y="87"/>
                  <a:pt x="73" y="43"/>
                  <a:pt x="134" y="43"/>
                </a:cubicBezTo>
                <a:cubicBezTo>
                  <a:pt x="183" y="43"/>
                  <a:pt x="215" y="78"/>
                  <a:pt x="215" y="117"/>
                </a:cubicBezTo>
                <a:cubicBezTo>
                  <a:pt x="215" y="167"/>
                  <a:pt x="187" y="205"/>
                  <a:pt x="146" y="205"/>
                </a:cubicBezTo>
                <a:cubicBezTo>
                  <a:pt x="132" y="205"/>
                  <a:pt x="119" y="197"/>
                  <a:pt x="114" y="189"/>
                </a:cubicBezTo>
                <a:cubicBezTo>
                  <a:pt x="114" y="189"/>
                  <a:pt x="107" y="218"/>
                  <a:pt x="105" y="224"/>
                </a:cubicBezTo>
                <a:cubicBezTo>
                  <a:pt x="103" y="234"/>
                  <a:pt x="98" y="243"/>
                  <a:pt x="93" y="251"/>
                </a:cubicBezTo>
                <a:cubicBezTo>
                  <a:pt x="104" y="254"/>
                  <a:pt x="116" y="256"/>
                  <a:pt x="128" y="256"/>
                </a:cubicBezTo>
                <a:cubicBezTo>
                  <a:pt x="199" y="256"/>
                  <a:pt x="256" y="199"/>
                  <a:pt x="256" y="128"/>
                </a:cubicBezTo>
                <a:cubicBezTo>
                  <a:pt x="256" y="57"/>
                  <a:pt x="199" y="0"/>
                  <a:pt x="128" y="0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36" name="Freeform 20">
            <a:extLst>
              <a:ext uri="{FF2B5EF4-FFF2-40B4-BE49-F238E27FC236}">
                <a16:creationId xmlns:a16="http://schemas.microsoft.com/office/drawing/2014/main" id="{8F31609B-D886-3790-DB73-F9C691B514B9}"/>
              </a:ext>
            </a:extLst>
          </p:cNvPr>
          <p:cNvSpPr>
            <a:spLocks/>
          </p:cNvSpPr>
          <p:nvPr/>
        </p:nvSpPr>
        <p:spPr bwMode="auto">
          <a:xfrm>
            <a:off x="8109220" y="3006729"/>
            <a:ext cx="323847" cy="428621"/>
          </a:xfrm>
          <a:custGeom>
            <a:avLst/>
            <a:gdLst/>
            <a:ahLst/>
            <a:cxnLst>
              <a:cxn ang="0">
                <a:pos x="83" y="168"/>
              </a:cxn>
              <a:cxn ang="0">
                <a:pos x="76" y="193"/>
              </a:cxn>
              <a:cxn ang="0">
                <a:pos x="69" y="218"/>
              </a:cxn>
              <a:cxn ang="0">
                <a:pos x="49" y="253"/>
              </a:cxn>
              <a:cxn ang="0">
                <a:pos x="42" y="257"/>
              </a:cxn>
              <a:cxn ang="0">
                <a:pos x="41" y="253"/>
              </a:cxn>
              <a:cxn ang="0">
                <a:pos x="41" y="220"/>
              </a:cxn>
              <a:cxn ang="0">
                <a:pos x="47" y="185"/>
              </a:cxn>
              <a:cxn ang="0">
                <a:pos x="61" y="124"/>
              </a:cxn>
              <a:cxn ang="0">
                <a:pos x="62" y="119"/>
              </a:cxn>
              <a:cxn ang="0">
                <a:pos x="57" y="102"/>
              </a:cxn>
              <a:cxn ang="0">
                <a:pos x="59" y="83"/>
              </a:cxn>
              <a:cxn ang="0">
                <a:pos x="78" y="59"/>
              </a:cxn>
              <a:cxn ang="0">
                <a:pos x="95" y="61"/>
              </a:cxn>
              <a:cxn ang="0">
                <a:pos x="104" y="73"/>
              </a:cxn>
              <a:cxn ang="0">
                <a:pos x="103" y="92"/>
              </a:cxn>
              <a:cxn ang="0">
                <a:pos x="94" y="125"/>
              </a:cxn>
              <a:cxn ang="0">
                <a:pos x="92" y="143"/>
              </a:cxn>
              <a:cxn ang="0">
                <a:pos x="100" y="156"/>
              </a:cxn>
              <a:cxn ang="0">
                <a:pos x="117" y="160"/>
              </a:cxn>
              <a:cxn ang="0">
                <a:pos x="143" y="145"/>
              </a:cxn>
              <a:cxn ang="0">
                <a:pos x="160" y="98"/>
              </a:cxn>
              <a:cxn ang="0">
                <a:pos x="160" y="78"/>
              </a:cxn>
              <a:cxn ang="0">
                <a:pos x="149" y="47"/>
              </a:cxn>
              <a:cxn ang="0">
                <a:pos x="124" y="30"/>
              </a:cxn>
              <a:cxn ang="0">
                <a:pos x="87" y="27"/>
              </a:cxn>
              <a:cxn ang="0">
                <a:pos x="37" y="62"/>
              </a:cxn>
              <a:cxn ang="0">
                <a:pos x="29" y="97"/>
              </a:cxn>
              <a:cxn ang="0">
                <a:pos x="36" y="122"/>
              </a:cxn>
              <a:cxn ang="0">
                <a:pos x="40" y="128"/>
              </a:cxn>
              <a:cxn ang="0">
                <a:pos x="39" y="139"/>
              </a:cxn>
              <a:cxn ang="0">
                <a:pos x="33" y="149"/>
              </a:cxn>
              <a:cxn ang="0">
                <a:pos x="27" y="147"/>
              </a:cxn>
              <a:cxn ang="0">
                <a:pos x="2" y="110"/>
              </a:cxn>
              <a:cxn ang="0">
                <a:pos x="2" y="77"/>
              </a:cxn>
              <a:cxn ang="0">
                <a:pos x="12" y="51"/>
              </a:cxn>
              <a:cxn ang="0">
                <a:pos x="46" y="16"/>
              </a:cxn>
              <a:cxn ang="0">
                <a:pos x="86" y="2"/>
              </a:cxn>
              <a:cxn ang="0">
                <a:pos x="102" y="1"/>
              </a:cxn>
              <a:cxn ang="0">
                <a:pos x="145" y="9"/>
              </a:cxn>
              <a:cxn ang="0">
                <a:pos x="175" y="31"/>
              </a:cxn>
              <a:cxn ang="0">
                <a:pos x="193" y="64"/>
              </a:cxn>
              <a:cxn ang="0">
                <a:pos x="197" y="87"/>
              </a:cxn>
              <a:cxn ang="0">
                <a:pos x="194" y="110"/>
              </a:cxn>
              <a:cxn ang="0">
                <a:pos x="155" y="175"/>
              </a:cxn>
              <a:cxn ang="0">
                <a:pos x="138" y="183"/>
              </a:cxn>
              <a:cxn ang="0">
                <a:pos x="116" y="186"/>
              </a:cxn>
              <a:cxn ang="0">
                <a:pos x="96" y="180"/>
              </a:cxn>
              <a:cxn ang="0">
                <a:pos x="83" y="168"/>
              </a:cxn>
            </a:cxnLst>
            <a:rect l="0" t="0" r="r" b="b"/>
            <a:pathLst>
              <a:path w="197" h="260">
                <a:moveTo>
                  <a:pt x="83" y="168"/>
                </a:moveTo>
                <a:cubicBezTo>
                  <a:pt x="80" y="176"/>
                  <a:pt x="78" y="185"/>
                  <a:pt x="76" y="193"/>
                </a:cubicBezTo>
                <a:cubicBezTo>
                  <a:pt x="74" y="202"/>
                  <a:pt x="72" y="210"/>
                  <a:pt x="69" y="218"/>
                </a:cubicBezTo>
                <a:cubicBezTo>
                  <a:pt x="64" y="231"/>
                  <a:pt x="57" y="243"/>
                  <a:pt x="49" y="253"/>
                </a:cubicBezTo>
                <a:cubicBezTo>
                  <a:pt x="43" y="260"/>
                  <a:pt x="44" y="257"/>
                  <a:pt x="42" y="257"/>
                </a:cubicBezTo>
                <a:cubicBezTo>
                  <a:pt x="41" y="256"/>
                  <a:pt x="41" y="255"/>
                  <a:pt x="41" y="253"/>
                </a:cubicBezTo>
                <a:cubicBezTo>
                  <a:pt x="39" y="243"/>
                  <a:pt x="40" y="231"/>
                  <a:pt x="41" y="220"/>
                </a:cubicBezTo>
                <a:cubicBezTo>
                  <a:pt x="41" y="207"/>
                  <a:pt x="44" y="196"/>
                  <a:pt x="47" y="185"/>
                </a:cubicBezTo>
                <a:cubicBezTo>
                  <a:pt x="51" y="165"/>
                  <a:pt x="56" y="144"/>
                  <a:pt x="61" y="124"/>
                </a:cubicBezTo>
                <a:cubicBezTo>
                  <a:pt x="61" y="122"/>
                  <a:pt x="62" y="120"/>
                  <a:pt x="62" y="119"/>
                </a:cubicBezTo>
                <a:cubicBezTo>
                  <a:pt x="60" y="113"/>
                  <a:pt x="58" y="108"/>
                  <a:pt x="57" y="102"/>
                </a:cubicBezTo>
                <a:cubicBezTo>
                  <a:pt x="57" y="95"/>
                  <a:pt x="57" y="89"/>
                  <a:pt x="59" y="83"/>
                </a:cubicBezTo>
                <a:cubicBezTo>
                  <a:pt x="62" y="72"/>
                  <a:pt x="68" y="63"/>
                  <a:pt x="78" y="59"/>
                </a:cubicBezTo>
                <a:cubicBezTo>
                  <a:pt x="84" y="57"/>
                  <a:pt x="91" y="58"/>
                  <a:pt x="95" y="61"/>
                </a:cubicBezTo>
                <a:cubicBezTo>
                  <a:pt x="99" y="63"/>
                  <a:pt x="102" y="67"/>
                  <a:pt x="104" y="73"/>
                </a:cubicBezTo>
                <a:cubicBezTo>
                  <a:pt x="105" y="79"/>
                  <a:pt x="104" y="87"/>
                  <a:pt x="103" y="92"/>
                </a:cubicBezTo>
                <a:cubicBezTo>
                  <a:pt x="100" y="104"/>
                  <a:pt x="97" y="113"/>
                  <a:pt x="94" y="125"/>
                </a:cubicBezTo>
                <a:cubicBezTo>
                  <a:pt x="92" y="131"/>
                  <a:pt x="90" y="137"/>
                  <a:pt x="92" y="143"/>
                </a:cubicBezTo>
                <a:cubicBezTo>
                  <a:pt x="93" y="149"/>
                  <a:pt x="96" y="153"/>
                  <a:pt x="100" y="156"/>
                </a:cubicBezTo>
                <a:cubicBezTo>
                  <a:pt x="105" y="159"/>
                  <a:pt x="110" y="161"/>
                  <a:pt x="117" y="160"/>
                </a:cubicBezTo>
                <a:cubicBezTo>
                  <a:pt x="129" y="160"/>
                  <a:pt x="137" y="152"/>
                  <a:pt x="143" y="145"/>
                </a:cubicBezTo>
                <a:cubicBezTo>
                  <a:pt x="152" y="133"/>
                  <a:pt x="158" y="117"/>
                  <a:pt x="160" y="98"/>
                </a:cubicBezTo>
                <a:cubicBezTo>
                  <a:pt x="160" y="92"/>
                  <a:pt x="161" y="85"/>
                  <a:pt x="160" y="78"/>
                </a:cubicBezTo>
                <a:cubicBezTo>
                  <a:pt x="160" y="65"/>
                  <a:pt x="156" y="55"/>
                  <a:pt x="149" y="47"/>
                </a:cubicBezTo>
                <a:cubicBezTo>
                  <a:pt x="143" y="39"/>
                  <a:pt x="135" y="33"/>
                  <a:pt x="124" y="30"/>
                </a:cubicBezTo>
                <a:cubicBezTo>
                  <a:pt x="114" y="26"/>
                  <a:pt x="99" y="25"/>
                  <a:pt x="87" y="27"/>
                </a:cubicBezTo>
                <a:cubicBezTo>
                  <a:pt x="63" y="31"/>
                  <a:pt x="47" y="44"/>
                  <a:pt x="37" y="62"/>
                </a:cubicBezTo>
                <a:cubicBezTo>
                  <a:pt x="32" y="72"/>
                  <a:pt x="29" y="83"/>
                  <a:pt x="29" y="97"/>
                </a:cubicBezTo>
                <a:cubicBezTo>
                  <a:pt x="29" y="107"/>
                  <a:pt x="32" y="115"/>
                  <a:pt x="36" y="122"/>
                </a:cubicBezTo>
                <a:cubicBezTo>
                  <a:pt x="37" y="124"/>
                  <a:pt x="39" y="125"/>
                  <a:pt x="40" y="128"/>
                </a:cubicBezTo>
                <a:cubicBezTo>
                  <a:pt x="42" y="131"/>
                  <a:pt x="40" y="136"/>
                  <a:pt x="39" y="139"/>
                </a:cubicBezTo>
                <a:cubicBezTo>
                  <a:pt x="38" y="143"/>
                  <a:pt x="38" y="149"/>
                  <a:pt x="33" y="149"/>
                </a:cubicBezTo>
                <a:cubicBezTo>
                  <a:pt x="31" y="149"/>
                  <a:pt x="28" y="148"/>
                  <a:pt x="27" y="147"/>
                </a:cubicBezTo>
                <a:cubicBezTo>
                  <a:pt x="14" y="140"/>
                  <a:pt x="6" y="127"/>
                  <a:pt x="2" y="110"/>
                </a:cubicBezTo>
                <a:cubicBezTo>
                  <a:pt x="0" y="99"/>
                  <a:pt x="0" y="87"/>
                  <a:pt x="2" y="77"/>
                </a:cubicBezTo>
                <a:cubicBezTo>
                  <a:pt x="4" y="68"/>
                  <a:pt x="8" y="59"/>
                  <a:pt x="12" y="51"/>
                </a:cubicBezTo>
                <a:cubicBezTo>
                  <a:pt x="20" y="36"/>
                  <a:pt x="32" y="24"/>
                  <a:pt x="46" y="16"/>
                </a:cubicBezTo>
                <a:cubicBezTo>
                  <a:pt x="58" y="9"/>
                  <a:pt x="70" y="5"/>
                  <a:pt x="86" y="2"/>
                </a:cubicBezTo>
                <a:cubicBezTo>
                  <a:pt x="91" y="2"/>
                  <a:pt x="96" y="1"/>
                  <a:pt x="102" y="1"/>
                </a:cubicBezTo>
                <a:cubicBezTo>
                  <a:pt x="118" y="0"/>
                  <a:pt x="133" y="4"/>
                  <a:pt x="145" y="9"/>
                </a:cubicBezTo>
                <a:cubicBezTo>
                  <a:pt x="157" y="15"/>
                  <a:pt x="166" y="22"/>
                  <a:pt x="175" y="31"/>
                </a:cubicBezTo>
                <a:cubicBezTo>
                  <a:pt x="183" y="40"/>
                  <a:pt x="189" y="50"/>
                  <a:pt x="193" y="64"/>
                </a:cubicBezTo>
                <a:cubicBezTo>
                  <a:pt x="195" y="71"/>
                  <a:pt x="197" y="78"/>
                  <a:pt x="197" y="87"/>
                </a:cubicBezTo>
                <a:cubicBezTo>
                  <a:pt x="197" y="95"/>
                  <a:pt x="195" y="103"/>
                  <a:pt x="194" y="110"/>
                </a:cubicBezTo>
                <a:cubicBezTo>
                  <a:pt x="189" y="139"/>
                  <a:pt x="176" y="162"/>
                  <a:pt x="155" y="175"/>
                </a:cubicBezTo>
                <a:cubicBezTo>
                  <a:pt x="151" y="178"/>
                  <a:pt x="145" y="181"/>
                  <a:pt x="138" y="183"/>
                </a:cubicBezTo>
                <a:cubicBezTo>
                  <a:pt x="131" y="185"/>
                  <a:pt x="124" y="186"/>
                  <a:pt x="116" y="186"/>
                </a:cubicBezTo>
                <a:cubicBezTo>
                  <a:pt x="108" y="185"/>
                  <a:pt x="101" y="183"/>
                  <a:pt x="96" y="180"/>
                </a:cubicBezTo>
                <a:cubicBezTo>
                  <a:pt x="90" y="177"/>
                  <a:pt x="86" y="173"/>
                  <a:pt x="83" y="168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37" name="Freeform 21">
            <a:extLst>
              <a:ext uri="{FF2B5EF4-FFF2-40B4-BE49-F238E27FC236}">
                <a16:creationId xmlns:a16="http://schemas.microsoft.com/office/drawing/2014/main" id="{B62EEB79-78C5-1E16-409B-4CF03FA1BF95}"/>
              </a:ext>
            </a:extLst>
          </p:cNvPr>
          <p:cNvSpPr>
            <a:spLocks/>
          </p:cNvSpPr>
          <p:nvPr/>
        </p:nvSpPr>
        <p:spPr bwMode="auto">
          <a:xfrm>
            <a:off x="7355165" y="3008316"/>
            <a:ext cx="361946" cy="420684"/>
          </a:xfrm>
          <a:custGeom>
            <a:avLst/>
            <a:gdLst/>
            <a:ahLst/>
            <a:cxnLst>
              <a:cxn ang="0">
                <a:pos x="219" y="253"/>
              </a:cxn>
              <a:cxn ang="0">
                <a:pos x="214" y="256"/>
              </a:cxn>
              <a:cxn ang="0">
                <a:pos x="126" y="256"/>
              </a:cxn>
              <a:cxn ang="0">
                <a:pos x="126" y="208"/>
              </a:cxn>
              <a:cxn ang="0">
                <a:pos x="165" y="184"/>
              </a:cxn>
              <a:cxn ang="0">
                <a:pos x="173" y="176"/>
              </a:cxn>
              <a:cxn ang="0">
                <a:pos x="165" y="168"/>
              </a:cxn>
              <a:cxn ang="0">
                <a:pos x="126" y="192"/>
              </a:cxn>
              <a:cxn ang="0">
                <a:pos x="126" y="164"/>
              </a:cxn>
              <a:cxn ang="0">
                <a:pos x="149" y="152"/>
              </a:cxn>
              <a:cxn ang="0">
                <a:pos x="157" y="144"/>
              </a:cxn>
              <a:cxn ang="0">
                <a:pos x="149" y="136"/>
              </a:cxn>
              <a:cxn ang="0">
                <a:pos x="126" y="148"/>
              </a:cxn>
              <a:cxn ang="0">
                <a:pos x="126" y="136"/>
              </a:cxn>
              <a:cxn ang="0">
                <a:pos x="118" y="128"/>
              </a:cxn>
              <a:cxn ang="0">
                <a:pos x="102" y="128"/>
              </a:cxn>
              <a:cxn ang="0">
                <a:pos x="94" y="136"/>
              </a:cxn>
              <a:cxn ang="0">
                <a:pos x="94" y="187"/>
              </a:cxn>
              <a:cxn ang="0">
                <a:pos x="63" y="176"/>
              </a:cxn>
              <a:cxn ang="0">
                <a:pos x="55" y="184"/>
              </a:cxn>
              <a:cxn ang="0">
                <a:pos x="63" y="192"/>
              </a:cxn>
              <a:cxn ang="0">
                <a:pos x="94" y="203"/>
              </a:cxn>
              <a:cxn ang="0">
                <a:pos x="94" y="256"/>
              </a:cxn>
              <a:cxn ang="0">
                <a:pos x="6" y="256"/>
              </a:cxn>
              <a:cxn ang="0">
                <a:pos x="1" y="253"/>
              </a:cxn>
              <a:cxn ang="0">
                <a:pos x="1" y="248"/>
              </a:cxn>
              <a:cxn ang="0">
                <a:pos x="105" y="4"/>
              </a:cxn>
              <a:cxn ang="0">
                <a:pos x="110" y="0"/>
              </a:cxn>
              <a:cxn ang="0">
                <a:pos x="115" y="4"/>
              </a:cxn>
              <a:cxn ang="0">
                <a:pos x="219" y="248"/>
              </a:cxn>
              <a:cxn ang="0">
                <a:pos x="219" y="253"/>
              </a:cxn>
            </a:cxnLst>
            <a:rect l="0" t="0" r="r" b="b"/>
            <a:pathLst>
              <a:path w="220" h="256">
                <a:moveTo>
                  <a:pt x="219" y="253"/>
                </a:moveTo>
                <a:cubicBezTo>
                  <a:pt x="218" y="255"/>
                  <a:pt x="216" y="256"/>
                  <a:pt x="214" y="256"/>
                </a:cubicBezTo>
                <a:cubicBezTo>
                  <a:pt x="126" y="256"/>
                  <a:pt x="126" y="256"/>
                  <a:pt x="126" y="256"/>
                </a:cubicBezTo>
                <a:cubicBezTo>
                  <a:pt x="126" y="208"/>
                  <a:pt x="126" y="208"/>
                  <a:pt x="126" y="208"/>
                </a:cubicBezTo>
                <a:cubicBezTo>
                  <a:pt x="165" y="184"/>
                  <a:pt x="165" y="184"/>
                  <a:pt x="165" y="184"/>
                </a:cubicBezTo>
                <a:cubicBezTo>
                  <a:pt x="169" y="184"/>
                  <a:pt x="173" y="180"/>
                  <a:pt x="173" y="176"/>
                </a:cubicBezTo>
                <a:cubicBezTo>
                  <a:pt x="173" y="172"/>
                  <a:pt x="169" y="168"/>
                  <a:pt x="165" y="168"/>
                </a:cubicBezTo>
                <a:cubicBezTo>
                  <a:pt x="126" y="192"/>
                  <a:pt x="126" y="192"/>
                  <a:pt x="126" y="192"/>
                </a:cubicBezTo>
                <a:cubicBezTo>
                  <a:pt x="126" y="164"/>
                  <a:pt x="126" y="164"/>
                  <a:pt x="126" y="164"/>
                </a:cubicBezTo>
                <a:cubicBezTo>
                  <a:pt x="149" y="152"/>
                  <a:pt x="149" y="152"/>
                  <a:pt x="149" y="152"/>
                </a:cubicBezTo>
                <a:cubicBezTo>
                  <a:pt x="154" y="152"/>
                  <a:pt x="157" y="148"/>
                  <a:pt x="157" y="144"/>
                </a:cubicBezTo>
                <a:cubicBezTo>
                  <a:pt x="157" y="140"/>
                  <a:pt x="154" y="136"/>
                  <a:pt x="149" y="136"/>
                </a:cubicBezTo>
                <a:cubicBezTo>
                  <a:pt x="126" y="148"/>
                  <a:pt x="126" y="148"/>
                  <a:pt x="126" y="148"/>
                </a:cubicBezTo>
                <a:cubicBezTo>
                  <a:pt x="126" y="136"/>
                  <a:pt x="126" y="136"/>
                  <a:pt x="126" y="136"/>
                </a:cubicBezTo>
                <a:cubicBezTo>
                  <a:pt x="126" y="132"/>
                  <a:pt x="122" y="128"/>
                  <a:pt x="118" y="128"/>
                </a:cubicBezTo>
                <a:cubicBezTo>
                  <a:pt x="102" y="128"/>
                  <a:pt x="102" y="128"/>
                  <a:pt x="102" y="128"/>
                </a:cubicBezTo>
                <a:cubicBezTo>
                  <a:pt x="98" y="128"/>
                  <a:pt x="94" y="132"/>
                  <a:pt x="94" y="136"/>
                </a:cubicBezTo>
                <a:cubicBezTo>
                  <a:pt x="94" y="187"/>
                  <a:pt x="94" y="187"/>
                  <a:pt x="94" y="187"/>
                </a:cubicBezTo>
                <a:cubicBezTo>
                  <a:pt x="63" y="176"/>
                  <a:pt x="63" y="176"/>
                  <a:pt x="63" y="176"/>
                </a:cubicBezTo>
                <a:cubicBezTo>
                  <a:pt x="59" y="176"/>
                  <a:pt x="55" y="180"/>
                  <a:pt x="55" y="184"/>
                </a:cubicBezTo>
                <a:cubicBezTo>
                  <a:pt x="55" y="188"/>
                  <a:pt x="59" y="192"/>
                  <a:pt x="63" y="192"/>
                </a:cubicBezTo>
                <a:cubicBezTo>
                  <a:pt x="94" y="203"/>
                  <a:pt x="94" y="203"/>
                  <a:pt x="94" y="203"/>
                </a:cubicBezTo>
                <a:cubicBezTo>
                  <a:pt x="94" y="256"/>
                  <a:pt x="94" y="256"/>
                  <a:pt x="94" y="256"/>
                </a:cubicBezTo>
                <a:cubicBezTo>
                  <a:pt x="6" y="256"/>
                  <a:pt x="6" y="256"/>
                  <a:pt x="6" y="256"/>
                </a:cubicBezTo>
                <a:cubicBezTo>
                  <a:pt x="4" y="256"/>
                  <a:pt x="2" y="255"/>
                  <a:pt x="1" y="253"/>
                </a:cubicBezTo>
                <a:cubicBezTo>
                  <a:pt x="0" y="252"/>
                  <a:pt x="0" y="250"/>
                  <a:pt x="1" y="248"/>
                </a:cubicBezTo>
                <a:cubicBezTo>
                  <a:pt x="105" y="4"/>
                  <a:pt x="105" y="4"/>
                  <a:pt x="105" y="4"/>
                </a:cubicBezTo>
                <a:cubicBezTo>
                  <a:pt x="106" y="1"/>
                  <a:pt x="108" y="0"/>
                  <a:pt x="110" y="0"/>
                </a:cubicBezTo>
                <a:cubicBezTo>
                  <a:pt x="112" y="0"/>
                  <a:pt x="115" y="1"/>
                  <a:pt x="115" y="4"/>
                </a:cubicBezTo>
                <a:cubicBezTo>
                  <a:pt x="219" y="248"/>
                  <a:pt x="219" y="248"/>
                  <a:pt x="219" y="248"/>
                </a:cubicBezTo>
                <a:cubicBezTo>
                  <a:pt x="220" y="250"/>
                  <a:pt x="220" y="252"/>
                  <a:pt x="219" y="253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38" name="Freeform 22">
            <a:extLst>
              <a:ext uri="{FF2B5EF4-FFF2-40B4-BE49-F238E27FC236}">
                <a16:creationId xmlns:a16="http://schemas.microsoft.com/office/drawing/2014/main" id="{78AC35FF-3C53-FA96-A7AF-E72F926F046B}"/>
              </a:ext>
            </a:extLst>
          </p:cNvPr>
          <p:cNvSpPr>
            <a:spLocks noEditPoints="1"/>
          </p:cNvSpPr>
          <p:nvPr/>
        </p:nvSpPr>
        <p:spPr bwMode="auto">
          <a:xfrm>
            <a:off x="6593172" y="3008316"/>
            <a:ext cx="420684" cy="420684"/>
          </a:xfrm>
          <a:custGeom>
            <a:avLst/>
            <a:gdLst/>
            <a:ahLst/>
            <a:cxnLst>
              <a:cxn ang="0">
                <a:pos x="246" y="78"/>
              </a:cxn>
              <a:cxn ang="0">
                <a:pos x="219" y="37"/>
              </a:cxn>
              <a:cxn ang="0">
                <a:pos x="178" y="10"/>
              </a:cxn>
              <a:cxn ang="0">
                <a:pos x="128" y="0"/>
              </a:cxn>
              <a:cxn ang="0">
                <a:pos x="78" y="10"/>
              </a:cxn>
              <a:cxn ang="0">
                <a:pos x="37" y="37"/>
              </a:cxn>
              <a:cxn ang="0">
                <a:pos x="10" y="78"/>
              </a:cxn>
              <a:cxn ang="0">
                <a:pos x="0" y="128"/>
              </a:cxn>
              <a:cxn ang="0">
                <a:pos x="10" y="178"/>
              </a:cxn>
              <a:cxn ang="0">
                <a:pos x="37" y="219"/>
              </a:cxn>
              <a:cxn ang="0">
                <a:pos x="78" y="246"/>
              </a:cxn>
              <a:cxn ang="0">
                <a:pos x="128" y="256"/>
              </a:cxn>
              <a:cxn ang="0">
                <a:pos x="178" y="246"/>
              </a:cxn>
              <a:cxn ang="0">
                <a:pos x="219" y="219"/>
              </a:cxn>
              <a:cxn ang="0">
                <a:pos x="246" y="178"/>
              </a:cxn>
              <a:cxn ang="0">
                <a:pos x="256" y="128"/>
              </a:cxn>
              <a:cxn ang="0">
                <a:pos x="237" y="127"/>
              </a:cxn>
              <a:cxn ang="0">
                <a:pos x="159" y="118"/>
              </a:cxn>
              <a:cxn ang="0">
                <a:pos x="212" y="59"/>
              </a:cxn>
              <a:cxn ang="0">
                <a:pos x="200" y="46"/>
              </a:cxn>
              <a:cxn ang="0">
                <a:pos x="102" y="22"/>
              </a:cxn>
              <a:cxn ang="0">
                <a:pos x="200" y="46"/>
              </a:cxn>
              <a:cxn ang="0">
                <a:pos x="102" y="22"/>
              </a:cxn>
              <a:cxn ang="0">
                <a:pos x="102" y="22"/>
              </a:cxn>
              <a:cxn ang="0">
                <a:pos x="122" y="92"/>
              </a:cxn>
              <a:cxn ang="0">
                <a:pos x="81" y="29"/>
              </a:cxn>
              <a:cxn ang="0">
                <a:pos x="19" y="125"/>
              </a:cxn>
              <a:cxn ang="0">
                <a:pos x="140" y="128"/>
              </a:cxn>
              <a:cxn ang="0">
                <a:pos x="47" y="201"/>
              </a:cxn>
              <a:cxn ang="0">
                <a:pos x="19" y="128"/>
              </a:cxn>
              <a:cxn ang="0">
                <a:pos x="58" y="212"/>
              </a:cxn>
              <a:cxn ang="0">
                <a:pos x="147" y="146"/>
              </a:cxn>
              <a:cxn ang="0">
                <a:pos x="171" y="229"/>
              </a:cxn>
              <a:cxn ang="0">
                <a:pos x="189" y="219"/>
              </a:cxn>
              <a:cxn ang="0">
                <a:pos x="236" y="145"/>
              </a:cxn>
            </a:cxnLst>
            <a:rect l="0" t="0" r="r" b="b"/>
            <a:pathLst>
              <a:path w="256" h="256">
                <a:moveTo>
                  <a:pt x="253" y="102"/>
                </a:moveTo>
                <a:cubicBezTo>
                  <a:pt x="252" y="94"/>
                  <a:pt x="249" y="86"/>
                  <a:pt x="246" y="78"/>
                </a:cubicBezTo>
                <a:cubicBezTo>
                  <a:pt x="243" y="71"/>
                  <a:pt x="239" y="63"/>
                  <a:pt x="234" y="56"/>
                </a:cubicBezTo>
                <a:cubicBezTo>
                  <a:pt x="230" y="50"/>
                  <a:pt x="224" y="43"/>
                  <a:pt x="219" y="37"/>
                </a:cubicBezTo>
                <a:cubicBezTo>
                  <a:pt x="213" y="32"/>
                  <a:pt x="206" y="26"/>
                  <a:pt x="200" y="22"/>
                </a:cubicBezTo>
                <a:cubicBezTo>
                  <a:pt x="193" y="17"/>
                  <a:pt x="185" y="13"/>
                  <a:pt x="178" y="10"/>
                </a:cubicBezTo>
                <a:cubicBezTo>
                  <a:pt x="170" y="7"/>
                  <a:pt x="162" y="4"/>
                  <a:pt x="154" y="3"/>
                </a:cubicBezTo>
                <a:cubicBezTo>
                  <a:pt x="145" y="1"/>
                  <a:pt x="137" y="0"/>
                  <a:pt x="128" y="0"/>
                </a:cubicBezTo>
                <a:cubicBezTo>
                  <a:pt x="119" y="0"/>
                  <a:pt x="111" y="1"/>
                  <a:pt x="102" y="3"/>
                </a:cubicBezTo>
                <a:cubicBezTo>
                  <a:pt x="94" y="4"/>
                  <a:pt x="86" y="7"/>
                  <a:pt x="78" y="10"/>
                </a:cubicBezTo>
                <a:cubicBezTo>
                  <a:pt x="71" y="13"/>
                  <a:pt x="63" y="17"/>
                  <a:pt x="56" y="22"/>
                </a:cubicBezTo>
                <a:cubicBezTo>
                  <a:pt x="50" y="26"/>
                  <a:pt x="43" y="32"/>
                  <a:pt x="37" y="37"/>
                </a:cubicBezTo>
                <a:cubicBezTo>
                  <a:pt x="32" y="43"/>
                  <a:pt x="26" y="50"/>
                  <a:pt x="22" y="56"/>
                </a:cubicBezTo>
                <a:cubicBezTo>
                  <a:pt x="17" y="63"/>
                  <a:pt x="13" y="71"/>
                  <a:pt x="10" y="78"/>
                </a:cubicBezTo>
                <a:cubicBezTo>
                  <a:pt x="7" y="86"/>
                  <a:pt x="4" y="94"/>
                  <a:pt x="3" y="102"/>
                </a:cubicBezTo>
                <a:cubicBezTo>
                  <a:pt x="1" y="111"/>
                  <a:pt x="0" y="119"/>
                  <a:pt x="0" y="128"/>
                </a:cubicBezTo>
                <a:cubicBezTo>
                  <a:pt x="0" y="137"/>
                  <a:pt x="1" y="145"/>
                  <a:pt x="3" y="154"/>
                </a:cubicBezTo>
                <a:cubicBezTo>
                  <a:pt x="4" y="162"/>
                  <a:pt x="7" y="170"/>
                  <a:pt x="10" y="178"/>
                </a:cubicBezTo>
                <a:cubicBezTo>
                  <a:pt x="13" y="185"/>
                  <a:pt x="17" y="193"/>
                  <a:pt x="22" y="200"/>
                </a:cubicBezTo>
                <a:cubicBezTo>
                  <a:pt x="26" y="206"/>
                  <a:pt x="32" y="213"/>
                  <a:pt x="37" y="219"/>
                </a:cubicBezTo>
                <a:cubicBezTo>
                  <a:pt x="43" y="224"/>
                  <a:pt x="50" y="230"/>
                  <a:pt x="56" y="234"/>
                </a:cubicBezTo>
                <a:cubicBezTo>
                  <a:pt x="63" y="239"/>
                  <a:pt x="71" y="243"/>
                  <a:pt x="78" y="246"/>
                </a:cubicBezTo>
                <a:cubicBezTo>
                  <a:pt x="86" y="249"/>
                  <a:pt x="94" y="252"/>
                  <a:pt x="102" y="253"/>
                </a:cubicBezTo>
                <a:cubicBezTo>
                  <a:pt x="111" y="255"/>
                  <a:pt x="119" y="256"/>
                  <a:pt x="128" y="256"/>
                </a:cubicBezTo>
                <a:cubicBezTo>
                  <a:pt x="137" y="256"/>
                  <a:pt x="145" y="255"/>
                  <a:pt x="154" y="253"/>
                </a:cubicBezTo>
                <a:cubicBezTo>
                  <a:pt x="162" y="252"/>
                  <a:pt x="170" y="249"/>
                  <a:pt x="178" y="246"/>
                </a:cubicBezTo>
                <a:cubicBezTo>
                  <a:pt x="185" y="243"/>
                  <a:pt x="193" y="239"/>
                  <a:pt x="200" y="234"/>
                </a:cubicBezTo>
                <a:cubicBezTo>
                  <a:pt x="206" y="230"/>
                  <a:pt x="213" y="224"/>
                  <a:pt x="219" y="219"/>
                </a:cubicBezTo>
                <a:cubicBezTo>
                  <a:pt x="224" y="213"/>
                  <a:pt x="230" y="206"/>
                  <a:pt x="234" y="200"/>
                </a:cubicBezTo>
                <a:cubicBezTo>
                  <a:pt x="239" y="193"/>
                  <a:pt x="243" y="185"/>
                  <a:pt x="246" y="178"/>
                </a:cubicBezTo>
                <a:cubicBezTo>
                  <a:pt x="249" y="170"/>
                  <a:pt x="252" y="162"/>
                  <a:pt x="253" y="154"/>
                </a:cubicBezTo>
                <a:cubicBezTo>
                  <a:pt x="255" y="145"/>
                  <a:pt x="256" y="137"/>
                  <a:pt x="256" y="128"/>
                </a:cubicBezTo>
                <a:cubicBezTo>
                  <a:pt x="256" y="119"/>
                  <a:pt x="255" y="111"/>
                  <a:pt x="253" y="102"/>
                </a:cubicBezTo>
                <a:moveTo>
                  <a:pt x="237" y="127"/>
                </a:moveTo>
                <a:cubicBezTo>
                  <a:pt x="236" y="127"/>
                  <a:pt x="199" y="119"/>
                  <a:pt x="161" y="123"/>
                </a:cubicBezTo>
                <a:cubicBezTo>
                  <a:pt x="160" y="121"/>
                  <a:pt x="160" y="120"/>
                  <a:pt x="159" y="118"/>
                </a:cubicBezTo>
                <a:cubicBezTo>
                  <a:pt x="157" y="112"/>
                  <a:pt x="154" y="107"/>
                  <a:pt x="152" y="102"/>
                </a:cubicBezTo>
                <a:cubicBezTo>
                  <a:pt x="195" y="84"/>
                  <a:pt x="212" y="59"/>
                  <a:pt x="212" y="59"/>
                </a:cubicBezTo>
                <a:cubicBezTo>
                  <a:pt x="228" y="77"/>
                  <a:pt x="237" y="101"/>
                  <a:pt x="237" y="127"/>
                </a:cubicBezTo>
                <a:moveTo>
                  <a:pt x="200" y="46"/>
                </a:moveTo>
                <a:cubicBezTo>
                  <a:pt x="200" y="46"/>
                  <a:pt x="184" y="70"/>
                  <a:pt x="143" y="86"/>
                </a:cubicBezTo>
                <a:cubicBezTo>
                  <a:pt x="124" y="51"/>
                  <a:pt x="104" y="24"/>
                  <a:pt x="102" y="22"/>
                </a:cubicBezTo>
                <a:cubicBezTo>
                  <a:pt x="111" y="20"/>
                  <a:pt x="119" y="19"/>
                  <a:pt x="128" y="19"/>
                </a:cubicBezTo>
                <a:cubicBezTo>
                  <a:pt x="156" y="19"/>
                  <a:pt x="181" y="29"/>
                  <a:pt x="200" y="46"/>
                </a:cubicBezTo>
                <a:moveTo>
                  <a:pt x="102" y="22"/>
                </a:moveTo>
                <a:cubicBezTo>
                  <a:pt x="102" y="22"/>
                  <a:pt x="102" y="22"/>
                  <a:pt x="102" y="22"/>
                </a:cubicBezTo>
                <a:cubicBezTo>
                  <a:pt x="102" y="22"/>
                  <a:pt x="102" y="22"/>
                  <a:pt x="101" y="22"/>
                </a:cubicBezTo>
                <a:cubicBezTo>
                  <a:pt x="102" y="22"/>
                  <a:pt x="102" y="22"/>
                  <a:pt x="102" y="22"/>
                </a:cubicBezTo>
                <a:moveTo>
                  <a:pt x="81" y="29"/>
                </a:moveTo>
                <a:cubicBezTo>
                  <a:pt x="83" y="31"/>
                  <a:pt x="103" y="58"/>
                  <a:pt x="122" y="92"/>
                </a:cubicBezTo>
                <a:cubicBezTo>
                  <a:pt x="69" y="106"/>
                  <a:pt x="24" y="106"/>
                  <a:pt x="21" y="105"/>
                </a:cubicBezTo>
                <a:cubicBezTo>
                  <a:pt x="28" y="72"/>
                  <a:pt x="51" y="44"/>
                  <a:pt x="81" y="29"/>
                </a:cubicBezTo>
                <a:moveTo>
                  <a:pt x="19" y="128"/>
                </a:moveTo>
                <a:cubicBezTo>
                  <a:pt x="19" y="127"/>
                  <a:pt x="19" y="126"/>
                  <a:pt x="19" y="125"/>
                </a:cubicBezTo>
                <a:cubicBezTo>
                  <a:pt x="21" y="125"/>
                  <a:pt x="75" y="126"/>
                  <a:pt x="131" y="109"/>
                </a:cubicBezTo>
                <a:cubicBezTo>
                  <a:pt x="134" y="115"/>
                  <a:pt x="137" y="121"/>
                  <a:pt x="140" y="128"/>
                </a:cubicBezTo>
                <a:cubicBezTo>
                  <a:pt x="138" y="128"/>
                  <a:pt x="137" y="128"/>
                  <a:pt x="136" y="129"/>
                </a:cubicBezTo>
                <a:cubicBezTo>
                  <a:pt x="77" y="148"/>
                  <a:pt x="47" y="201"/>
                  <a:pt x="47" y="201"/>
                </a:cubicBezTo>
                <a:cubicBezTo>
                  <a:pt x="47" y="201"/>
                  <a:pt x="47" y="201"/>
                  <a:pt x="47" y="201"/>
                </a:cubicBezTo>
                <a:cubicBezTo>
                  <a:pt x="29" y="182"/>
                  <a:pt x="19" y="156"/>
                  <a:pt x="19" y="128"/>
                </a:cubicBezTo>
                <a:moveTo>
                  <a:pt x="128" y="237"/>
                </a:moveTo>
                <a:cubicBezTo>
                  <a:pt x="102" y="237"/>
                  <a:pt x="77" y="228"/>
                  <a:pt x="58" y="212"/>
                </a:cubicBezTo>
                <a:cubicBezTo>
                  <a:pt x="60" y="213"/>
                  <a:pt x="61" y="214"/>
                  <a:pt x="61" y="214"/>
                </a:cubicBezTo>
                <a:cubicBezTo>
                  <a:pt x="61" y="214"/>
                  <a:pt x="82" y="168"/>
                  <a:pt x="147" y="146"/>
                </a:cubicBezTo>
                <a:cubicBezTo>
                  <a:pt x="147" y="146"/>
                  <a:pt x="147" y="146"/>
                  <a:pt x="147" y="146"/>
                </a:cubicBezTo>
                <a:cubicBezTo>
                  <a:pt x="163" y="186"/>
                  <a:pt x="169" y="219"/>
                  <a:pt x="171" y="229"/>
                </a:cubicBezTo>
                <a:cubicBezTo>
                  <a:pt x="158" y="234"/>
                  <a:pt x="143" y="237"/>
                  <a:pt x="128" y="237"/>
                </a:cubicBezTo>
                <a:moveTo>
                  <a:pt x="189" y="219"/>
                </a:moveTo>
                <a:cubicBezTo>
                  <a:pt x="188" y="212"/>
                  <a:pt x="182" y="180"/>
                  <a:pt x="168" y="141"/>
                </a:cubicBezTo>
                <a:cubicBezTo>
                  <a:pt x="203" y="135"/>
                  <a:pt x="234" y="145"/>
                  <a:pt x="236" y="145"/>
                </a:cubicBezTo>
                <a:cubicBezTo>
                  <a:pt x="231" y="176"/>
                  <a:pt x="214" y="202"/>
                  <a:pt x="189" y="219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39" name="Freeform 23">
            <a:extLst>
              <a:ext uri="{FF2B5EF4-FFF2-40B4-BE49-F238E27FC236}">
                <a16:creationId xmlns:a16="http://schemas.microsoft.com/office/drawing/2014/main" id="{C4C56581-0BD5-612A-0102-793322E02AE4}"/>
              </a:ext>
            </a:extLst>
          </p:cNvPr>
          <p:cNvSpPr>
            <a:spLocks noEditPoints="1"/>
          </p:cNvSpPr>
          <p:nvPr/>
        </p:nvSpPr>
        <p:spPr bwMode="auto">
          <a:xfrm>
            <a:off x="5856580" y="3087691"/>
            <a:ext cx="423859" cy="269872"/>
          </a:xfrm>
          <a:custGeom>
            <a:avLst/>
            <a:gdLst/>
            <a:ahLst/>
            <a:cxnLst>
              <a:cxn ang="0">
                <a:pos x="168" y="16"/>
              </a:cxn>
              <a:cxn ang="0">
                <a:pos x="232" y="16"/>
              </a:cxn>
              <a:cxn ang="0">
                <a:pos x="232" y="32"/>
              </a:cxn>
              <a:cxn ang="0">
                <a:pos x="168" y="32"/>
              </a:cxn>
              <a:cxn ang="0">
                <a:pos x="168" y="16"/>
              </a:cxn>
              <a:cxn ang="0">
                <a:pos x="256" y="112"/>
              </a:cxn>
              <a:cxn ang="0">
                <a:pos x="173" y="112"/>
              </a:cxn>
              <a:cxn ang="0">
                <a:pos x="201" y="140"/>
              </a:cxn>
              <a:cxn ang="0">
                <a:pos x="226" y="129"/>
              </a:cxn>
              <a:cxn ang="0">
                <a:pos x="252" y="129"/>
              </a:cxn>
              <a:cxn ang="0">
                <a:pos x="200" y="164"/>
              </a:cxn>
              <a:cxn ang="0">
                <a:pos x="141" y="103"/>
              </a:cxn>
              <a:cxn ang="0">
                <a:pos x="200" y="42"/>
              </a:cxn>
              <a:cxn ang="0">
                <a:pos x="256" y="112"/>
              </a:cxn>
              <a:cxn ang="0">
                <a:pos x="173" y="89"/>
              </a:cxn>
              <a:cxn ang="0">
                <a:pos x="224" y="89"/>
              </a:cxn>
              <a:cxn ang="0">
                <a:pos x="199" y="66"/>
              </a:cxn>
              <a:cxn ang="0">
                <a:pos x="173" y="89"/>
              </a:cxn>
              <a:cxn ang="0">
                <a:pos x="133" y="114"/>
              </a:cxn>
              <a:cxn ang="0">
                <a:pos x="77" y="161"/>
              </a:cxn>
              <a:cxn ang="0">
                <a:pos x="0" y="161"/>
              </a:cxn>
              <a:cxn ang="0">
                <a:pos x="0" y="0"/>
              </a:cxn>
              <a:cxn ang="0">
                <a:pos x="75" y="0"/>
              </a:cxn>
              <a:cxn ang="0">
                <a:pos x="126" y="41"/>
              </a:cxn>
              <a:cxn ang="0">
                <a:pos x="104" y="74"/>
              </a:cxn>
              <a:cxn ang="0">
                <a:pos x="133" y="114"/>
              </a:cxn>
              <a:cxn ang="0">
                <a:pos x="65" y="27"/>
              </a:cxn>
              <a:cxn ang="0">
                <a:pos x="32" y="27"/>
              </a:cxn>
              <a:cxn ang="0">
                <a:pos x="32" y="64"/>
              </a:cxn>
              <a:cxn ang="0">
                <a:pos x="67" y="64"/>
              </a:cxn>
              <a:cxn ang="0">
                <a:pos x="89" y="45"/>
              </a:cxn>
              <a:cxn ang="0">
                <a:pos x="65" y="27"/>
              </a:cxn>
              <a:cxn ang="0">
                <a:pos x="70" y="88"/>
              </a:cxn>
              <a:cxn ang="0">
                <a:pos x="32" y="88"/>
              </a:cxn>
              <a:cxn ang="0">
                <a:pos x="32" y="132"/>
              </a:cxn>
              <a:cxn ang="0">
                <a:pos x="69" y="132"/>
              </a:cxn>
              <a:cxn ang="0">
                <a:pos x="95" y="111"/>
              </a:cxn>
              <a:cxn ang="0">
                <a:pos x="70" y="88"/>
              </a:cxn>
            </a:cxnLst>
            <a:rect l="0" t="0" r="r" b="b"/>
            <a:pathLst>
              <a:path w="258" h="164">
                <a:moveTo>
                  <a:pt x="168" y="16"/>
                </a:moveTo>
                <a:cubicBezTo>
                  <a:pt x="232" y="16"/>
                  <a:pt x="232" y="16"/>
                  <a:pt x="232" y="16"/>
                </a:cubicBezTo>
                <a:cubicBezTo>
                  <a:pt x="232" y="32"/>
                  <a:pt x="232" y="32"/>
                  <a:pt x="232" y="32"/>
                </a:cubicBezTo>
                <a:cubicBezTo>
                  <a:pt x="168" y="32"/>
                  <a:pt x="168" y="32"/>
                  <a:pt x="168" y="32"/>
                </a:cubicBezTo>
                <a:lnTo>
                  <a:pt x="168" y="16"/>
                </a:lnTo>
                <a:close/>
                <a:moveTo>
                  <a:pt x="256" y="112"/>
                </a:moveTo>
                <a:cubicBezTo>
                  <a:pt x="173" y="112"/>
                  <a:pt x="173" y="112"/>
                  <a:pt x="173" y="112"/>
                </a:cubicBezTo>
                <a:cubicBezTo>
                  <a:pt x="174" y="133"/>
                  <a:pt x="184" y="140"/>
                  <a:pt x="201" y="140"/>
                </a:cubicBezTo>
                <a:cubicBezTo>
                  <a:pt x="214" y="140"/>
                  <a:pt x="224" y="136"/>
                  <a:pt x="226" y="129"/>
                </a:cubicBezTo>
                <a:cubicBezTo>
                  <a:pt x="252" y="129"/>
                  <a:pt x="252" y="129"/>
                  <a:pt x="252" y="129"/>
                </a:cubicBezTo>
                <a:cubicBezTo>
                  <a:pt x="243" y="156"/>
                  <a:pt x="226" y="164"/>
                  <a:pt x="200" y="164"/>
                </a:cubicBezTo>
                <a:cubicBezTo>
                  <a:pt x="164" y="164"/>
                  <a:pt x="141" y="139"/>
                  <a:pt x="141" y="103"/>
                </a:cubicBezTo>
                <a:cubicBezTo>
                  <a:pt x="141" y="68"/>
                  <a:pt x="165" y="42"/>
                  <a:pt x="200" y="42"/>
                </a:cubicBezTo>
                <a:cubicBezTo>
                  <a:pt x="239" y="42"/>
                  <a:pt x="258" y="77"/>
                  <a:pt x="256" y="112"/>
                </a:cubicBezTo>
                <a:moveTo>
                  <a:pt x="173" y="89"/>
                </a:moveTo>
                <a:cubicBezTo>
                  <a:pt x="224" y="89"/>
                  <a:pt x="224" y="89"/>
                  <a:pt x="224" y="89"/>
                </a:cubicBezTo>
                <a:cubicBezTo>
                  <a:pt x="222" y="73"/>
                  <a:pt x="215" y="66"/>
                  <a:pt x="199" y="66"/>
                </a:cubicBezTo>
                <a:cubicBezTo>
                  <a:pt x="179" y="66"/>
                  <a:pt x="173" y="80"/>
                  <a:pt x="173" y="89"/>
                </a:cubicBezTo>
                <a:moveTo>
                  <a:pt x="133" y="114"/>
                </a:moveTo>
                <a:cubicBezTo>
                  <a:pt x="133" y="147"/>
                  <a:pt x="106" y="161"/>
                  <a:pt x="77" y="161"/>
                </a:cubicBezTo>
                <a:cubicBezTo>
                  <a:pt x="0" y="161"/>
                  <a:pt x="0" y="161"/>
                  <a:pt x="0" y="161"/>
                </a:cubicBezTo>
                <a:cubicBezTo>
                  <a:pt x="0" y="0"/>
                  <a:pt x="0" y="0"/>
                  <a:pt x="0" y="0"/>
                </a:cubicBezTo>
                <a:cubicBezTo>
                  <a:pt x="75" y="0"/>
                  <a:pt x="75" y="0"/>
                  <a:pt x="75" y="0"/>
                </a:cubicBezTo>
                <a:cubicBezTo>
                  <a:pt x="105" y="0"/>
                  <a:pt x="126" y="11"/>
                  <a:pt x="126" y="41"/>
                </a:cubicBezTo>
                <a:cubicBezTo>
                  <a:pt x="126" y="56"/>
                  <a:pt x="118" y="67"/>
                  <a:pt x="104" y="74"/>
                </a:cubicBezTo>
                <a:cubicBezTo>
                  <a:pt x="123" y="80"/>
                  <a:pt x="133" y="95"/>
                  <a:pt x="133" y="114"/>
                </a:cubicBezTo>
                <a:moveTo>
                  <a:pt x="65" y="27"/>
                </a:moveTo>
                <a:cubicBezTo>
                  <a:pt x="32" y="27"/>
                  <a:pt x="32" y="27"/>
                  <a:pt x="32" y="27"/>
                </a:cubicBezTo>
                <a:cubicBezTo>
                  <a:pt x="32" y="64"/>
                  <a:pt x="32" y="64"/>
                  <a:pt x="32" y="64"/>
                </a:cubicBezTo>
                <a:cubicBezTo>
                  <a:pt x="67" y="64"/>
                  <a:pt x="67" y="64"/>
                  <a:pt x="67" y="64"/>
                </a:cubicBezTo>
                <a:cubicBezTo>
                  <a:pt x="80" y="64"/>
                  <a:pt x="89" y="59"/>
                  <a:pt x="89" y="45"/>
                </a:cubicBezTo>
                <a:cubicBezTo>
                  <a:pt x="89" y="30"/>
                  <a:pt x="77" y="27"/>
                  <a:pt x="65" y="27"/>
                </a:cubicBezTo>
                <a:moveTo>
                  <a:pt x="70" y="88"/>
                </a:moveTo>
                <a:cubicBezTo>
                  <a:pt x="32" y="88"/>
                  <a:pt x="32" y="88"/>
                  <a:pt x="32" y="88"/>
                </a:cubicBezTo>
                <a:cubicBezTo>
                  <a:pt x="32" y="132"/>
                  <a:pt x="32" y="132"/>
                  <a:pt x="32" y="132"/>
                </a:cubicBezTo>
                <a:cubicBezTo>
                  <a:pt x="69" y="132"/>
                  <a:pt x="69" y="132"/>
                  <a:pt x="69" y="132"/>
                </a:cubicBezTo>
                <a:cubicBezTo>
                  <a:pt x="83" y="132"/>
                  <a:pt x="95" y="128"/>
                  <a:pt x="95" y="111"/>
                </a:cubicBezTo>
                <a:cubicBezTo>
                  <a:pt x="95" y="95"/>
                  <a:pt x="85" y="88"/>
                  <a:pt x="70" y="88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40" name="Freeform 24">
            <a:extLst>
              <a:ext uri="{FF2B5EF4-FFF2-40B4-BE49-F238E27FC236}">
                <a16:creationId xmlns:a16="http://schemas.microsoft.com/office/drawing/2014/main" id="{2EC4005E-B37C-85BB-25DA-EE4F034D275F}"/>
              </a:ext>
            </a:extLst>
          </p:cNvPr>
          <p:cNvSpPr>
            <a:spLocks noEditPoints="1"/>
          </p:cNvSpPr>
          <p:nvPr/>
        </p:nvSpPr>
        <p:spPr bwMode="auto">
          <a:xfrm>
            <a:off x="5119987" y="3008316"/>
            <a:ext cx="420684" cy="420684"/>
          </a:xfrm>
          <a:custGeom>
            <a:avLst/>
            <a:gdLst/>
            <a:ahLst/>
            <a:cxnLst>
              <a:cxn ang="0">
                <a:pos x="0" y="227"/>
              </a:cxn>
              <a:cxn ang="0">
                <a:pos x="107" y="243"/>
              </a:cxn>
              <a:cxn ang="0">
                <a:pos x="107" y="140"/>
              </a:cxn>
              <a:cxn ang="0">
                <a:pos x="0" y="140"/>
              </a:cxn>
              <a:cxn ang="0">
                <a:pos x="0" y="227"/>
              </a:cxn>
              <a:cxn ang="0">
                <a:pos x="0" y="125"/>
              </a:cxn>
              <a:cxn ang="0">
                <a:pos x="107" y="125"/>
              </a:cxn>
              <a:cxn ang="0">
                <a:pos x="107" y="23"/>
              </a:cxn>
              <a:cxn ang="0">
                <a:pos x="0" y="38"/>
              </a:cxn>
              <a:cxn ang="0">
                <a:pos x="0" y="125"/>
              </a:cxn>
              <a:cxn ang="0">
                <a:pos x="121" y="245"/>
              </a:cxn>
              <a:cxn ang="0">
                <a:pos x="265" y="265"/>
              </a:cxn>
              <a:cxn ang="0">
                <a:pos x="265" y="140"/>
              </a:cxn>
              <a:cxn ang="0">
                <a:pos x="121" y="140"/>
              </a:cxn>
              <a:cxn ang="0">
                <a:pos x="121" y="245"/>
              </a:cxn>
              <a:cxn ang="0">
                <a:pos x="121" y="21"/>
              </a:cxn>
              <a:cxn ang="0">
                <a:pos x="121" y="125"/>
              </a:cxn>
              <a:cxn ang="0">
                <a:pos x="265" y="125"/>
              </a:cxn>
              <a:cxn ang="0">
                <a:pos x="265" y="0"/>
              </a:cxn>
              <a:cxn ang="0">
                <a:pos x="121" y="21"/>
              </a:cxn>
            </a:cxnLst>
            <a:rect l="0" t="0" r="r" b="b"/>
            <a:pathLst>
              <a:path w="265" h="265">
                <a:moveTo>
                  <a:pt x="0" y="227"/>
                </a:moveTo>
                <a:lnTo>
                  <a:pt x="107" y="243"/>
                </a:lnTo>
                <a:lnTo>
                  <a:pt x="107" y="140"/>
                </a:lnTo>
                <a:lnTo>
                  <a:pt x="0" y="140"/>
                </a:lnTo>
                <a:lnTo>
                  <a:pt x="0" y="227"/>
                </a:lnTo>
                <a:close/>
                <a:moveTo>
                  <a:pt x="0" y="125"/>
                </a:moveTo>
                <a:lnTo>
                  <a:pt x="107" y="125"/>
                </a:lnTo>
                <a:lnTo>
                  <a:pt x="107" y="23"/>
                </a:lnTo>
                <a:lnTo>
                  <a:pt x="0" y="38"/>
                </a:lnTo>
                <a:lnTo>
                  <a:pt x="0" y="125"/>
                </a:lnTo>
                <a:close/>
                <a:moveTo>
                  <a:pt x="121" y="245"/>
                </a:moveTo>
                <a:lnTo>
                  <a:pt x="265" y="265"/>
                </a:lnTo>
                <a:lnTo>
                  <a:pt x="265" y="140"/>
                </a:lnTo>
                <a:lnTo>
                  <a:pt x="121" y="140"/>
                </a:lnTo>
                <a:lnTo>
                  <a:pt x="121" y="245"/>
                </a:lnTo>
                <a:close/>
                <a:moveTo>
                  <a:pt x="121" y="21"/>
                </a:moveTo>
                <a:lnTo>
                  <a:pt x="121" y="125"/>
                </a:lnTo>
                <a:lnTo>
                  <a:pt x="265" y="125"/>
                </a:lnTo>
                <a:lnTo>
                  <a:pt x="265" y="0"/>
                </a:lnTo>
                <a:lnTo>
                  <a:pt x="121" y="21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41" name="Freeform 25">
            <a:extLst>
              <a:ext uri="{FF2B5EF4-FFF2-40B4-BE49-F238E27FC236}">
                <a16:creationId xmlns:a16="http://schemas.microsoft.com/office/drawing/2014/main" id="{5909FD17-AA0F-2429-B01A-59E0B1B0B260}"/>
              </a:ext>
            </a:extLst>
          </p:cNvPr>
          <p:cNvSpPr>
            <a:spLocks noEditPoints="1"/>
          </p:cNvSpPr>
          <p:nvPr/>
        </p:nvSpPr>
        <p:spPr bwMode="auto">
          <a:xfrm>
            <a:off x="4383394" y="3021016"/>
            <a:ext cx="420684" cy="401634"/>
          </a:xfrm>
          <a:custGeom>
            <a:avLst/>
            <a:gdLst/>
            <a:ahLst/>
            <a:cxnLst>
              <a:cxn ang="0">
                <a:pos x="232" y="123"/>
              </a:cxn>
              <a:cxn ang="0">
                <a:pos x="232" y="123"/>
              </a:cxn>
              <a:cxn ang="0">
                <a:pos x="232" y="123"/>
              </a:cxn>
              <a:cxn ang="0">
                <a:pos x="187" y="135"/>
              </a:cxn>
              <a:cxn ang="0">
                <a:pos x="136" y="117"/>
              </a:cxn>
              <a:cxn ang="0">
                <a:pos x="136" y="117"/>
              </a:cxn>
              <a:cxn ang="0">
                <a:pos x="160" y="28"/>
              </a:cxn>
              <a:cxn ang="0">
                <a:pos x="210" y="46"/>
              </a:cxn>
              <a:cxn ang="0">
                <a:pos x="256" y="35"/>
              </a:cxn>
              <a:cxn ang="0">
                <a:pos x="232" y="123"/>
              </a:cxn>
              <a:cxn ang="0">
                <a:pos x="75" y="88"/>
              </a:cxn>
              <a:cxn ang="0">
                <a:pos x="74" y="88"/>
              </a:cxn>
              <a:cxn ang="0">
                <a:pos x="29" y="99"/>
              </a:cxn>
              <a:cxn ang="0">
                <a:pos x="52" y="11"/>
              </a:cxn>
              <a:cxn ang="0">
                <a:pos x="97" y="0"/>
              </a:cxn>
              <a:cxn ang="0">
                <a:pos x="97" y="0"/>
              </a:cxn>
              <a:cxn ang="0">
                <a:pos x="116" y="2"/>
              </a:cxn>
              <a:cxn ang="0">
                <a:pos x="145" y="17"/>
              </a:cxn>
              <a:cxn ang="0">
                <a:pos x="145" y="17"/>
              </a:cxn>
              <a:cxn ang="0">
                <a:pos x="121" y="105"/>
              </a:cxn>
              <a:cxn ang="0">
                <a:pos x="75" y="88"/>
              </a:cxn>
              <a:cxn ang="0">
                <a:pos x="66" y="109"/>
              </a:cxn>
              <a:cxn ang="0">
                <a:pos x="71" y="109"/>
              </a:cxn>
              <a:cxn ang="0">
                <a:pos x="105" y="119"/>
              </a:cxn>
              <a:cxn ang="0">
                <a:pos x="116" y="126"/>
              </a:cxn>
              <a:cxn ang="0">
                <a:pos x="92" y="216"/>
              </a:cxn>
              <a:cxn ang="0">
                <a:pos x="45" y="199"/>
              </a:cxn>
              <a:cxn ang="0">
                <a:pos x="0" y="209"/>
              </a:cxn>
              <a:cxn ang="0">
                <a:pos x="24" y="121"/>
              </a:cxn>
              <a:cxn ang="0">
                <a:pos x="32" y="118"/>
              </a:cxn>
              <a:cxn ang="0">
                <a:pos x="66" y="109"/>
              </a:cxn>
              <a:cxn ang="0">
                <a:pos x="181" y="155"/>
              </a:cxn>
              <a:cxn ang="0">
                <a:pos x="226" y="146"/>
              </a:cxn>
              <a:cxn ang="0">
                <a:pos x="203" y="232"/>
              </a:cxn>
              <a:cxn ang="0">
                <a:pos x="155" y="244"/>
              </a:cxn>
              <a:cxn ang="0">
                <a:pos x="107" y="226"/>
              </a:cxn>
              <a:cxn ang="0">
                <a:pos x="130" y="137"/>
              </a:cxn>
              <a:cxn ang="0">
                <a:pos x="181" y="155"/>
              </a:cxn>
            </a:cxnLst>
            <a:rect l="0" t="0" r="r" b="b"/>
            <a:pathLst>
              <a:path w="256" h="244">
                <a:moveTo>
                  <a:pt x="232" y="123"/>
                </a:moveTo>
                <a:cubicBezTo>
                  <a:pt x="232" y="123"/>
                  <a:pt x="232" y="123"/>
                  <a:pt x="232" y="123"/>
                </a:cubicBezTo>
                <a:cubicBezTo>
                  <a:pt x="232" y="123"/>
                  <a:pt x="232" y="123"/>
                  <a:pt x="232" y="123"/>
                </a:cubicBezTo>
                <a:cubicBezTo>
                  <a:pt x="216" y="131"/>
                  <a:pt x="200" y="135"/>
                  <a:pt x="187" y="135"/>
                </a:cubicBezTo>
                <a:cubicBezTo>
                  <a:pt x="166" y="135"/>
                  <a:pt x="149" y="127"/>
                  <a:pt x="136" y="117"/>
                </a:cubicBezTo>
                <a:cubicBezTo>
                  <a:pt x="136" y="117"/>
                  <a:pt x="136" y="117"/>
                  <a:pt x="136" y="117"/>
                </a:cubicBezTo>
                <a:cubicBezTo>
                  <a:pt x="160" y="28"/>
                  <a:pt x="160" y="28"/>
                  <a:pt x="160" y="28"/>
                </a:cubicBezTo>
                <a:cubicBezTo>
                  <a:pt x="167" y="34"/>
                  <a:pt x="184" y="46"/>
                  <a:pt x="210" y="46"/>
                </a:cubicBezTo>
                <a:cubicBezTo>
                  <a:pt x="223" y="46"/>
                  <a:pt x="239" y="43"/>
                  <a:pt x="256" y="35"/>
                </a:cubicBezTo>
                <a:lnTo>
                  <a:pt x="232" y="123"/>
                </a:lnTo>
                <a:close/>
                <a:moveTo>
                  <a:pt x="75" y="88"/>
                </a:moveTo>
                <a:cubicBezTo>
                  <a:pt x="74" y="88"/>
                  <a:pt x="74" y="88"/>
                  <a:pt x="74" y="88"/>
                </a:cubicBezTo>
                <a:cubicBezTo>
                  <a:pt x="62" y="88"/>
                  <a:pt x="47" y="91"/>
                  <a:pt x="29" y="99"/>
                </a:cubicBezTo>
                <a:cubicBezTo>
                  <a:pt x="52" y="11"/>
                  <a:pt x="52" y="11"/>
                  <a:pt x="52" y="11"/>
                </a:cubicBezTo>
                <a:cubicBezTo>
                  <a:pt x="70" y="3"/>
                  <a:pt x="85" y="0"/>
                  <a:pt x="97" y="0"/>
                </a:cubicBezTo>
                <a:cubicBezTo>
                  <a:pt x="97" y="0"/>
                  <a:pt x="97" y="0"/>
                  <a:pt x="97" y="0"/>
                </a:cubicBezTo>
                <a:cubicBezTo>
                  <a:pt x="104" y="0"/>
                  <a:pt x="110" y="1"/>
                  <a:pt x="116" y="2"/>
                </a:cubicBezTo>
                <a:cubicBezTo>
                  <a:pt x="128" y="6"/>
                  <a:pt x="145" y="17"/>
                  <a:pt x="145" y="17"/>
                </a:cubicBezTo>
                <a:cubicBezTo>
                  <a:pt x="145" y="17"/>
                  <a:pt x="145" y="17"/>
                  <a:pt x="145" y="17"/>
                </a:cubicBezTo>
                <a:cubicBezTo>
                  <a:pt x="140" y="35"/>
                  <a:pt x="125" y="88"/>
                  <a:pt x="121" y="105"/>
                </a:cubicBezTo>
                <a:cubicBezTo>
                  <a:pt x="108" y="96"/>
                  <a:pt x="94" y="88"/>
                  <a:pt x="75" y="88"/>
                </a:cubicBezTo>
                <a:moveTo>
                  <a:pt x="66" y="109"/>
                </a:moveTo>
                <a:cubicBezTo>
                  <a:pt x="68" y="109"/>
                  <a:pt x="69" y="109"/>
                  <a:pt x="71" y="109"/>
                </a:cubicBezTo>
                <a:cubicBezTo>
                  <a:pt x="84" y="109"/>
                  <a:pt x="96" y="114"/>
                  <a:pt x="105" y="119"/>
                </a:cubicBezTo>
                <a:cubicBezTo>
                  <a:pt x="109" y="121"/>
                  <a:pt x="113" y="124"/>
                  <a:pt x="116" y="126"/>
                </a:cubicBezTo>
                <a:cubicBezTo>
                  <a:pt x="113" y="138"/>
                  <a:pt x="96" y="198"/>
                  <a:pt x="92" y="216"/>
                </a:cubicBezTo>
                <a:cubicBezTo>
                  <a:pt x="78" y="207"/>
                  <a:pt x="65" y="199"/>
                  <a:pt x="45" y="199"/>
                </a:cubicBezTo>
                <a:cubicBezTo>
                  <a:pt x="32" y="199"/>
                  <a:pt x="18" y="202"/>
                  <a:pt x="0" y="209"/>
                </a:cubicBezTo>
                <a:cubicBezTo>
                  <a:pt x="24" y="121"/>
                  <a:pt x="24" y="121"/>
                  <a:pt x="24" y="121"/>
                </a:cubicBezTo>
                <a:cubicBezTo>
                  <a:pt x="26" y="120"/>
                  <a:pt x="29" y="119"/>
                  <a:pt x="32" y="118"/>
                </a:cubicBezTo>
                <a:cubicBezTo>
                  <a:pt x="40" y="114"/>
                  <a:pt x="53" y="111"/>
                  <a:pt x="66" y="109"/>
                </a:cubicBezTo>
                <a:moveTo>
                  <a:pt x="181" y="155"/>
                </a:moveTo>
                <a:cubicBezTo>
                  <a:pt x="194" y="155"/>
                  <a:pt x="209" y="153"/>
                  <a:pt x="226" y="146"/>
                </a:cubicBezTo>
                <a:cubicBezTo>
                  <a:pt x="203" y="232"/>
                  <a:pt x="203" y="232"/>
                  <a:pt x="203" y="232"/>
                </a:cubicBezTo>
                <a:cubicBezTo>
                  <a:pt x="184" y="241"/>
                  <a:pt x="168" y="244"/>
                  <a:pt x="155" y="244"/>
                </a:cubicBezTo>
                <a:cubicBezTo>
                  <a:pt x="134" y="244"/>
                  <a:pt x="107" y="226"/>
                  <a:pt x="107" y="226"/>
                </a:cubicBezTo>
                <a:cubicBezTo>
                  <a:pt x="130" y="137"/>
                  <a:pt x="130" y="137"/>
                  <a:pt x="130" y="137"/>
                </a:cubicBezTo>
                <a:cubicBezTo>
                  <a:pt x="137" y="143"/>
                  <a:pt x="154" y="155"/>
                  <a:pt x="181" y="155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42" name="Freeform 26">
            <a:extLst>
              <a:ext uri="{FF2B5EF4-FFF2-40B4-BE49-F238E27FC236}">
                <a16:creationId xmlns:a16="http://schemas.microsoft.com/office/drawing/2014/main" id="{E3245FFA-1E0E-9321-1E71-FDDAC1300066}"/>
              </a:ext>
            </a:extLst>
          </p:cNvPr>
          <p:cNvSpPr>
            <a:spLocks noEditPoints="1"/>
          </p:cNvSpPr>
          <p:nvPr/>
        </p:nvSpPr>
        <p:spPr bwMode="auto">
          <a:xfrm>
            <a:off x="3648389" y="3016254"/>
            <a:ext cx="420684" cy="400046"/>
          </a:xfrm>
          <a:custGeom>
            <a:avLst/>
            <a:gdLst/>
            <a:ahLst/>
            <a:cxnLst>
              <a:cxn ang="0">
                <a:pos x="222" y="153"/>
              </a:cxn>
              <a:cxn ang="0">
                <a:pos x="214" y="137"/>
              </a:cxn>
              <a:cxn ang="0">
                <a:pos x="251" y="107"/>
              </a:cxn>
              <a:cxn ang="0">
                <a:pos x="256" y="147"/>
              </a:cxn>
              <a:cxn ang="0">
                <a:pos x="199" y="132"/>
              </a:cxn>
              <a:cxn ang="0">
                <a:pos x="201" y="134"/>
              </a:cxn>
              <a:cxn ang="0">
                <a:pos x="211" y="153"/>
              </a:cxn>
              <a:cxn ang="0">
                <a:pos x="190" y="168"/>
              </a:cxn>
              <a:cxn ang="0">
                <a:pos x="122" y="3"/>
              </a:cxn>
              <a:cxn ang="0">
                <a:pos x="194" y="122"/>
              </a:cxn>
              <a:cxn ang="0">
                <a:pos x="196" y="126"/>
              </a:cxn>
              <a:cxn ang="0">
                <a:pos x="198" y="129"/>
              </a:cxn>
              <a:cxn ang="0">
                <a:pos x="199" y="132"/>
              </a:cxn>
              <a:cxn ang="0">
                <a:pos x="105" y="119"/>
              </a:cxn>
              <a:cxn ang="0">
                <a:pos x="56" y="206"/>
              </a:cxn>
              <a:cxn ang="0">
                <a:pos x="32" y="199"/>
              </a:cxn>
              <a:cxn ang="0">
                <a:pos x="52" y="153"/>
              </a:cxn>
              <a:cxn ang="0">
                <a:pos x="101" y="66"/>
              </a:cxn>
              <a:cxn ang="0">
                <a:pos x="125" y="73"/>
              </a:cxn>
              <a:cxn ang="0">
                <a:pos x="5" y="153"/>
              </a:cxn>
              <a:cxn ang="0">
                <a:pos x="0" y="113"/>
              </a:cxn>
              <a:cxn ang="0">
                <a:pos x="65" y="107"/>
              </a:cxn>
              <a:cxn ang="0">
                <a:pos x="5" y="153"/>
              </a:cxn>
              <a:cxn ang="0">
                <a:pos x="42" y="215"/>
              </a:cxn>
              <a:cxn ang="0">
                <a:pos x="23" y="234"/>
              </a:cxn>
              <a:cxn ang="0">
                <a:pos x="21" y="209"/>
              </a:cxn>
              <a:cxn ang="0">
                <a:pos x="148" y="107"/>
              </a:cxn>
              <a:cxn ang="0">
                <a:pos x="98" y="153"/>
              </a:cxn>
              <a:cxn ang="0">
                <a:pos x="148" y="107"/>
              </a:cxn>
              <a:cxn ang="0">
                <a:pos x="212" y="173"/>
              </a:cxn>
              <a:cxn ang="0">
                <a:pos x="228" y="190"/>
              </a:cxn>
              <a:cxn ang="0">
                <a:pos x="219" y="203"/>
              </a:cxn>
              <a:cxn ang="0">
                <a:pos x="201" y="186"/>
              </a:cxn>
              <a:cxn ang="0">
                <a:pos x="248" y="243"/>
              </a:cxn>
              <a:cxn ang="0">
                <a:pos x="226" y="210"/>
              </a:cxn>
            </a:cxnLst>
            <a:rect l="0" t="0" r="r" b="b"/>
            <a:pathLst>
              <a:path w="256" h="243">
                <a:moveTo>
                  <a:pt x="251" y="153"/>
                </a:moveTo>
                <a:cubicBezTo>
                  <a:pt x="222" y="153"/>
                  <a:pt x="222" y="153"/>
                  <a:pt x="222" y="153"/>
                </a:cubicBezTo>
                <a:cubicBezTo>
                  <a:pt x="221" y="151"/>
                  <a:pt x="221" y="150"/>
                  <a:pt x="220" y="148"/>
                </a:cubicBezTo>
                <a:cubicBezTo>
                  <a:pt x="219" y="147"/>
                  <a:pt x="217" y="143"/>
                  <a:pt x="214" y="137"/>
                </a:cubicBezTo>
                <a:cubicBezTo>
                  <a:pt x="210" y="130"/>
                  <a:pt x="205" y="119"/>
                  <a:pt x="199" y="107"/>
                </a:cubicBezTo>
                <a:cubicBezTo>
                  <a:pt x="251" y="107"/>
                  <a:pt x="251" y="107"/>
                  <a:pt x="251" y="107"/>
                </a:cubicBezTo>
                <a:cubicBezTo>
                  <a:pt x="254" y="107"/>
                  <a:pt x="256" y="110"/>
                  <a:pt x="256" y="113"/>
                </a:cubicBezTo>
                <a:cubicBezTo>
                  <a:pt x="256" y="147"/>
                  <a:pt x="256" y="147"/>
                  <a:pt x="256" y="147"/>
                </a:cubicBezTo>
                <a:cubicBezTo>
                  <a:pt x="256" y="150"/>
                  <a:pt x="254" y="153"/>
                  <a:pt x="251" y="153"/>
                </a:cubicBezTo>
                <a:moveTo>
                  <a:pt x="199" y="132"/>
                </a:moveTo>
                <a:cubicBezTo>
                  <a:pt x="200" y="132"/>
                  <a:pt x="200" y="133"/>
                  <a:pt x="200" y="134"/>
                </a:cubicBezTo>
                <a:cubicBezTo>
                  <a:pt x="201" y="134"/>
                  <a:pt x="201" y="134"/>
                  <a:pt x="201" y="134"/>
                </a:cubicBezTo>
                <a:cubicBezTo>
                  <a:pt x="205" y="143"/>
                  <a:pt x="209" y="150"/>
                  <a:pt x="210" y="153"/>
                </a:cubicBezTo>
                <a:cubicBezTo>
                  <a:pt x="211" y="153"/>
                  <a:pt x="211" y="153"/>
                  <a:pt x="211" y="153"/>
                </a:cubicBezTo>
                <a:cubicBezTo>
                  <a:pt x="214" y="160"/>
                  <a:pt x="207" y="166"/>
                  <a:pt x="203" y="168"/>
                </a:cubicBezTo>
                <a:cubicBezTo>
                  <a:pt x="199" y="169"/>
                  <a:pt x="196" y="171"/>
                  <a:pt x="190" y="168"/>
                </a:cubicBezTo>
                <a:cubicBezTo>
                  <a:pt x="184" y="165"/>
                  <a:pt x="153" y="94"/>
                  <a:pt x="146" y="75"/>
                </a:cubicBezTo>
                <a:cubicBezTo>
                  <a:pt x="138" y="56"/>
                  <a:pt x="114" y="7"/>
                  <a:pt x="122" y="3"/>
                </a:cubicBezTo>
                <a:cubicBezTo>
                  <a:pt x="127" y="0"/>
                  <a:pt x="147" y="39"/>
                  <a:pt x="161" y="63"/>
                </a:cubicBezTo>
                <a:cubicBezTo>
                  <a:pt x="170" y="76"/>
                  <a:pt x="183" y="101"/>
                  <a:pt x="194" y="122"/>
                </a:cubicBezTo>
                <a:cubicBezTo>
                  <a:pt x="194" y="122"/>
                  <a:pt x="195" y="123"/>
                  <a:pt x="195" y="123"/>
                </a:cubicBezTo>
                <a:cubicBezTo>
                  <a:pt x="195" y="124"/>
                  <a:pt x="196" y="125"/>
                  <a:pt x="196" y="126"/>
                </a:cubicBezTo>
                <a:cubicBezTo>
                  <a:pt x="196" y="126"/>
                  <a:pt x="196" y="126"/>
                  <a:pt x="197" y="126"/>
                </a:cubicBezTo>
                <a:cubicBezTo>
                  <a:pt x="197" y="127"/>
                  <a:pt x="197" y="128"/>
                  <a:pt x="198" y="129"/>
                </a:cubicBezTo>
                <a:cubicBezTo>
                  <a:pt x="198" y="129"/>
                  <a:pt x="198" y="130"/>
                  <a:pt x="199" y="130"/>
                </a:cubicBezTo>
                <a:cubicBezTo>
                  <a:pt x="199" y="131"/>
                  <a:pt x="199" y="131"/>
                  <a:pt x="199" y="132"/>
                </a:cubicBezTo>
                <a:moveTo>
                  <a:pt x="127" y="81"/>
                </a:moveTo>
                <a:cubicBezTo>
                  <a:pt x="105" y="119"/>
                  <a:pt x="105" y="119"/>
                  <a:pt x="105" y="119"/>
                </a:cubicBezTo>
                <a:cubicBezTo>
                  <a:pt x="86" y="153"/>
                  <a:pt x="86" y="153"/>
                  <a:pt x="86" y="153"/>
                </a:cubicBezTo>
                <a:cubicBezTo>
                  <a:pt x="56" y="206"/>
                  <a:pt x="56" y="206"/>
                  <a:pt x="56" y="206"/>
                </a:cubicBezTo>
                <a:cubicBezTo>
                  <a:pt x="54" y="208"/>
                  <a:pt x="50" y="209"/>
                  <a:pt x="47" y="208"/>
                </a:cubicBezTo>
                <a:cubicBezTo>
                  <a:pt x="32" y="199"/>
                  <a:pt x="32" y="199"/>
                  <a:pt x="32" y="199"/>
                </a:cubicBezTo>
                <a:cubicBezTo>
                  <a:pt x="29" y="197"/>
                  <a:pt x="28" y="194"/>
                  <a:pt x="30" y="191"/>
                </a:cubicBezTo>
                <a:cubicBezTo>
                  <a:pt x="52" y="153"/>
                  <a:pt x="52" y="153"/>
                  <a:pt x="52" y="153"/>
                </a:cubicBezTo>
                <a:cubicBezTo>
                  <a:pt x="78" y="107"/>
                  <a:pt x="78" y="107"/>
                  <a:pt x="78" y="107"/>
                </a:cubicBezTo>
                <a:cubicBezTo>
                  <a:pt x="101" y="66"/>
                  <a:pt x="101" y="66"/>
                  <a:pt x="101" y="66"/>
                </a:cubicBezTo>
                <a:cubicBezTo>
                  <a:pt x="103" y="63"/>
                  <a:pt x="107" y="62"/>
                  <a:pt x="109" y="64"/>
                </a:cubicBezTo>
                <a:cubicBezTo>
                  <a:pt x="125" y="73"/>
                  <a:pt x="125" y="73"/>
                  <a:pt x="125" y="73"/>
                </a:cubicBezTo>
                <a:cubicBezTo>
                  <a:pt x="128" y="74"/>
                  <a:pt x="129" y="78"/>
                  <a:pt x="127" y="81"/>
                </a:cubicBezTo>
                <a:moveTo>
                  <a:pt x="5" y="153"/>
                </a:moveTo>
                <a:cubicBezTo>
                  <a:pt x="2" y="153"/>
                  <a:pt x="0" y="150"/>
                  <a:pt x="0" y="147"/>
                </a:cubicBezTo>
                <a:cubicBezTo>
                  <a:pt x="0" y="113"/>
                  <a:pt x="0" y="113"/>
                  <a:pt x="0" y="113"/>
                </a:cubicBezTo>
                <a:cubicBezTo>
                  <a:pt x="0" y="110"/>
                  <a:pt x="2" y="107"/>
                  <a:pt x="5" y="107"/>
                </a:cubicBezTo>
                <a:cubicBezTo>
                  <a:pt x="65" y="107"/>
                  <a:pt x="65" y="107"/>
                  <a:pt x="65" y="107"/>
                </a:cubicBezTo>
                <a:cubicBezTo>
                  <a:pt x="39" y="153"/>
                  <a:pt x="39" y="153"/>
                  <a:pt x="39" y="153"/>
                </a:cubicBezTo>
                <a:lnTo>
                  <a:pt x="5" y="153"/>
                </a:lnTo>
                <a:close/>
                <a:moveTo>
                  <a:pt x="27" y="206"/>
                </a:moveTo>
                <a:cubicBezTo>
                  <a:pt x="42" y="215"/>
                  <a:pt x="42" y="215"/>
                  <a:pt x="42" y="215"/>
                </a:cubicBezTo>
                <a:cubicBezTo>
                  <a:pt x="45" y="216"/>
                  <a:pt x="45" y="219"/>
                  <a:pt x="43" y="221"/>
                </a:cubicBezTo>
                <a:cubicBezTo>
                  <a:pt x="23" y="234"/>
                  <a:pt x="23" y="234"/>
                  <a:pt x="23" y="234"/>
                </a:cubicBezTo>
                <a:cubicBezTo>
                  <a:pt x="20" y="236"/>
                  <a:pt x="18" y="235"/>
                  <a:pt x="19" y="232"/>
                </a:cubicBezTo>
                <a:cubicBezTo>
                  <a:pt x="21" y="209"/>
                  <a:pt x="21" y="209"/>
                  <a:pt x="21" y="209"/>
                </a:cubicBezTo>
                <a:cubicBezTo>
                  <a:pt x="22" y="205"/>
                  <a:pt x="24" y="204"/>
                  <a:pt x="27" y="206"/>
                </a:cubicBezTo>
                <a:moveTo>
                  <a:pt x="148" y="107"/>
                </a:moveTo>
                <a:cubicBezTo>
                  <a:pt x="157" y="128"/>
                  <a:pt x="164" y="143"/>
                  <a:pt x="169" y="153"/>
                </a:cubicBezTo>
                <a:cubicBezTo>
                  <a:pt x="98" y="153"/>
                  <a:pt x="98" y="153"/>
                  <a:pt x="98" y="153"/>
                </a:cubicBezTo>
                <a:cubicBezTo>
                  <a:pt x="124" y="107"/>
                  <a:pt x="124" y="107"/>
                  <a:pt x="124" y="107"/>
                </a:cubicBezTo>
                <a:lnTo>
                  <a:pt x="148" y="107"/>
                </a:lnTo>
                <a:close/>
                <a:moveTo>
                  <a:pt x="203" y="178"/>
                </a:moveTo>
                <a:cubicBezTo>
                  <a:pt x="212" y="173"/>
                  <a:pt x="212" y="173"/>
                  <a:pt x="212" y="173"/>
                </a:cubicBezTo>
                <a:cubicBezTo>
                  <a:pt x="215" y="171"/>
                  <a:pt x="219" y="173"/>
                  <a:pt x="221" y="176"/>
                </a:cubicBezTo>
                <a:cubicBezTo>
                  <a:pt x="228" y="190"/>
                  <a:pt x="228" y="190"/>
                  <a:pt x="228" y="190"/>
                </a:cubicBezTo>
                <a:cubicBezTo>
                  <a:pt x="230" y="193"/>
                  <a:pt x="229" y="197"/>
                  <a:pt x="226" y="199"/>
                </a:cubicBezTo>
                <a:cubicBezTo>
                  <a:pt x="219" y="203"/>
                  <a:pt x="219" y="203"/>
                  <a:pt x="219" y="203"/>
                </a:cubicBezTo>
                <a:cubicBezTo>
                  <a:pt x="216" y="205"/>
                  <a:pt x="212" y="204"/>
                  <a:pt x="211" y="201"/>
                </a:cubicBezTo>
                <a:cubicBezTo>
                  <a:pt x="201" y="186"/>
                  <a:pt x="201" y="186"/>
                  <a:pt x="201" y="186"/>
                </a:cubicBezTo>
                <a:cubicBezTo>
                  <a:pt x="199" y="183"/>
                  <a:pt x="200" y="179"/>
                  <a:pt x="203" y="178"/>
                </a:cubicBezTo>
                <a:moveTo>
                  <a:pt x="248" y="243"/>
                </a:moveTo>
                <a:cubicBezTo>
                  <a:pt x="246" y="237"/>
                  <a:pt x="231" y="236"/>
                  <a:pt x="225" y="227"/>
                </a:cubicBezTo>
                <a:cubicBezTo>
                  <a:pt x="218" y="218"/>
                  <a:pt x="224" y="213"/>
                  <a:pt x="226" y="210"/>
                </a:cubicBezTo>
                <a:cubicBezTo>
                  <a:pt x="253" y="195"/>
                  <a:pt x="248" y="243"/>
                  <a:pt x="248" y="243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43" name="Freeform 27">
            <a:extLst>
              <a:ext uri="{FF2B5EF4-FFF2-40B4-BE49-F238E27FC236}">
                <a16:creationId xmlns:a16="http://schemas.microsoft.com/office/drawing/2014/main" id="{F4C2FB89-CB33-6025-3277-CB8102659799}"/>
              </a:ext>
            </a:extLst>
          </p:cNvPr>
          <p:cNvSpPr>
            <a:spLocks noEditPoints="1"/>
          </p:cNvSpPr>
          <p:nvPr/>
        </p:nvSpPr>
        <p:spPr bwMode="auto">
          <a:xfrm>
            <a:off x="2916558" y="3008317"/>
            <a:ext cx="388934" cy="422271"/>
          </a:xfrm>
          <a:custGeom>
            <a:avLst/>
            <a:gdLst/>
            <a:ahLst/>
            <a:cxnLst>
              <a:cxn ang="0">
                <a:pos x="200" y="136"/>
              </a:cxn>
              <a:cxn ang="0">
                <a:pos x="237" y="188"/>
              </a:cxn>
              <a:cxn ang="0">
                <a:pos x="218" y="224"/>
              </a:cxn>
              <a:cxn ang="0">
                <a:pos x="176" y="256"/>
              </a:cxn>
              <a:cxn ang="0">
                <a:pos x="130" y="246"/>
              </a:cxn>
              <a:cxn ang="0">
                <a:pos x="85" y="256"/>
              </a:cxn>
              <a:cxn ang="0">
                <a:pos x="42" y="224"/>
              </a:cxn>
              <a:cxn ang="0">
                <a:pos x="25" y="95"/>
              </a:cxn>
              <a:cxn ang="0">
                <a:pos x="81" y="62"/>
              </a:cxn>
              <a:cxn ang="0">
                <a:pos x="127" y="74"/>
              </a:cxn>
              <a:cxn ang="0">
                <a:pos x="179" y="62"/>
              </a:cxn>
              <a:cxn ang="0">
                <a:pos x="230" y="87"/>
              </a:cxn>
              <a:cxn ang="0">
                <a:pos x="200" y="136"/>
              </a:cxn>
              <a:cxn ang="0">
                <a:pos x="125" y="59"/>
              </a:cxn>
              <a:cxn ang="0">
                <a:pos x="139" y="19"/>
              </a:cxn>
              <a:cxn ang="0">
                <a:pos x="180" y="0"/>
              </a:cxn>
              <a:cxn ang="0">
                <a:pos x="165" y="41"/>
              </a:cxn>
              <a:cxn ang="0">
                <a:pos x="125" y="59"/>
              </a:cxn>
            </a:cxnLst>
            <a:rect l="0" t="0" r="r" b="b"/>
            <a:pathLst>
              <a:path w="237" h="257">
                <a:moveTo>
                  <a:pt x="200" y="136"/>
                </a:moveTo>
                <a:cubicBezTo>
                  <a:pt x="200" y="175"/>
                  <a:pt x="237" y="188"/>
                  <a:pt x="237" y="188"/>
                </a:cubicBezTo>
                <a:cubicBezTo>
                  <a:pt x="237" y="189"/>
                  <a:pt x="231" y="206"/>
                  <a:pt x="218" y="224"/>
                </a:cubicBezTo>
                <a:cubicBezTo>
                  <a:pt x="206" y="240"/>
                  <a:pt x="195" y="255"/>
                  <a:pt x="176" y="256"/>
                </a:cubicBezTo>
                <a:cubicBezTo>
                  <a:pt x="157" y="256"/>
                  <a:pt x="152" y="246"/>
                  <a:pt x="130" y="246"/>
                </a:cubicBezTo>
                <a:cubicBezTo>
                  <a:pt x="109" y="246"/>
                  <a:pt x="103" y="255"/>
                  <a:pt x="85" y="256"/>
                </a:cubicBezTo>
                <a:cubicBezTo>
                  <a:pt x="67" y="257"/>
                  <a:pt x="54" y="239"/>
                  <a:pt x="42" y="224"/>
                </a:cubicBezTo>
                <a:cubicBezTo>
                  <a:pt x="18" y="192"/>
                  <a:pt x="0" y="134"/>
                  <a:pt x="25" y="95"/>
                </a:cubicBezTo>
                <a:cubicBezTo>
                  <a:pt x="37" y="75"/>
                  <a:pt x="58" y="63"/>
                  <a:pt x="81" y="62"/>
                </a:cubicBezTo>
                <a:cubicBezTo>
                  <a:pt x="99" y="62"/>
                  <a:pt x="116" y="74"/>
                  <a:pt x="127" y="74"/>
                </a:cubicBezTo>
                <a:cubicBezTo>
                  <a:pt x="138" y="74"/>
                  <a:pt x="158" y="60"/>
                  <a:pt x="179" y="62"/>
                </a:cubicBezTo>
                <a:cubicBezTo>
                  <a:pt x="188" y="62"/>
                  <a:pt x="214" y="65"/>
                  <a:pt x="230" y="87"/>
                </a:cubicBezTo>
                <a:cubicBezTo>
                  <a:pt x="229" y="88"/>
                  <a:pt x="200" y="104"/>
                  <a:pt x="200" y="136"/>
                </a:cubicBezTo>
                <a:moveTo>
                  <a:pt x="125" y="59"/>
                </a:moveTo>
                <a:cubicBezTo>
                  <a:pt x="123" y="44"/>
                  <a:pt x="130" y="29"/>
                  <a:pt x="139" y="19"/>
                </a:cubicBezTo>
                <a:cubicBezTo>
                  <a:pt x="149" y="9"/>
                  <a:pt x="166" y="0"/>
                  <a:pt x="180" y="0"/>
                </a:cubicBezTo>
                <a:cubicBezTo>
                  <a:pt x="182" y="15"/>
                  <a:pt x="175" y="30"/>
                  <a:pt x="165" y="41"/>
                </a:cubicBezTo>
                <a:cubicBezTo>
                  <a:pt x="156" y="52"/>
                  <a:pt x="140" y="60"/>
                  <a:pt x="125" y="59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44" name="Freeform 28">
            <a:extLst>
              <a:ext uri="{FF2B5EF4-FFF2-40B4-BE49-F238E27FC236}">
                <a16:creationId xmlns:a16="http://schemas.microsoft.com/office/drawing/2014/main" id="{AD28E6B4-9E44-9816-F32C-145DCA40CC60}"/>
              </a:ext>
            </a:extLst>
          </p:cNvPr>
          <p:cNvSpPr>
            <a:spLocks noEditPoints="1"/>
          </p:cNvSpPr>
          <p:nvPr/>
        </p:nvSpPr>
        <p:spPr bwMode="auto">
          <a:xfrm>
            <a:off x="2221241" y="3008316"/>
            <a:ext cx="347660" cy="420684"/>
          </a:xfrm>
          <a:custGeom>
            <a:avLst/>
            <a:gdLst/>
            <a:ahLst/>
            <a:cxnLst>
              <a:cxn ang="0">
                <a:pos x="183" y="159"/>
              </a:cxn>
              <a:cxn ang="0">
                <a:pos x="197" y="81"/>
              </a:cxn>
              <a:cxn ang="0">
                <a:pos x="212" y="159"/>
              </a:cxn>
              <a:cxn ang="0">
                <a:pos x="158" y="206"/>
              </a:cxn>
              <a:cxn ang="0">
                <a:pos x="148" y="210"/>
              </a:cxn>
              <a:cxn ang="0">
                <a:pos x="148" y="216"/>
              </a:cxn>
              <a:cxn ang="0">
                <a:pos x="133" y="256"/>
              </a:cxn>
              <a:cxn ang="0">
                <a:pos x="119" y="216"/>
              </a:cxn>
              <a:cxn ang="0">
                <a:pos x="119" y="210"/>
              </a:cxn>
              <a:cxn ang="0">
                <a:pos x="93" y="206"/>
              </a:cxn>
              <a:cxn ang="0">
                <a:pos x="93" y="211"/>
              </a:cxn>
              <a:cxn ang="0">
                <a:pos x="93" y="241"/>
              </a:cxn>
              <a:cxn ang="0">
                <a:pos x="64" y="241"/>
              </a:cxn>
              <a:cxn ang="0">
                <a:pos x="64" y="211"/>
              </a:cxn>
              <a:cxn ang="0">
                <a:pos x="65" y="206"/>
              </a:cxn>
              <a:cxn ang="0">
                <a:pos x="39" y="190"/>
              </a:cxn>
              <a:cxn ang="0">
                <a:pos x="39" y="93"/>
              </a:cxn>
              <a:cxn ang="0">
                <a:pos x="40" y="81"/>
              </a:cxn>
              <a:cxn ang="0">
                <a:pos x="173" y="81"/>
              </a:cxn>
              <a:cxn ang="0">
                <a:pos x="173" y="103"/>
              </a:cxn>
              <a:cxn ang="0">
                <a:pos x="158" y="206"/>
              </a:cxn>
              <a:cxn ang="0">
                <a:pos x="70" y="17"/>
              </a:cxn>
              <a:cxn ang="0">
                <a:pos x="61" y="4"/>
              </a:cxn>
              <a:cxn ang="0">
                <a:pos x="65" y="1"/>
              </a:cxn>
              <a:cxn ang="0">
                <a:pos x="75" y="15"/>
              </a:cxn>
              <a:cxn ang="0">
                <a:pos x="106" y="14"/>
              </a:cxn>
              <a:cxn ang="0">
                <a:pos x="137" y="15"/>
              </a:cxn>
              <a:cxn ang="0">
                <a:pos x="147" y="1"/>
              </a:cxn>
              <a:cxn ang="0">
                <a:pos x="151" y="4"/>
              </a:cxn>
              <a:cxn ang="0">
                <a:pos x="142" y="17"/>
              </a:cxn>
              <a:cxn ang="0">
                <a:pos x="173" y="71"/>
              </a:cxn>
              <a:cxn ang="0">
                <a:pos x="73" y="21"/>
              </a:cxn>
              <a:cxn ang="0">
                <a:pos x="142" y="44"/>
              </a:cxn>
              <a:cxn ang="0">
                <a:pos x="128" y="44"/>
              </a:cxn>
              <a:cxn ang="0">
                <a:pos x="77" y="51"/>
              </a:cxn>
              <a:cxn ang="0">
                <a:pos x="77" y="36"/>
              </a:cxn>
              <a:cxn ang="0">
                <a:pos x="77" y="51"/>
              </a:cxn>
              <a:cxn ang="0">
                <a:pos x="0" y="159"/>
              </a:cxn>
              <a:cxn ang="0">
                <a:pos x="15" y="81"/>
              </a:cxn>
              <a:cxn ang="0">
                <a:pos x="29" y="159"/>
              </a:cxn>
            </a:cxnLst>
            <a:rect l="0" t="0" r="r" b="b"/>
            <a:pathLst>
              <a:path w="212" h="256">
                <a:moveTo>
                  <a:pt x="197" y="174"/>
                </a:moveTo>
                <a:cubicBezTo>
                  <a:pt x="190" y="174"/>
                  <a:pt x="183" y="168"/>
                  <a:pt x="183" y="159"/>
                </a:cubicBezTo>
                <a:cubicBezTo>
                  <a:pt x="183" y="96"/>
                  <a:pt x="183" y="96"/>
                  <a:pt x="183" y="96"/>
                </a:cubicBezTo>
                <a:cubicBezTo>
                  <a:pt x="183" y="88"/>
                  <a:pt x="190" y="81"/>
                  <a:pt x="197" y="81"/>
                </a:cubicBezTo>
                <a:cubicBezTo>
                  <a:pt x="205" y="81"/>
                  <a:pt x="212" y="88"/>
                  <a:pt x="212" y="96"/>
                </a:cubicBezTo>
                <a:cubicBezTo>
                  <a:pt x="212" y="159"/>
                  <a:pt x="212" y="159"/>
                  <a:pt x="212" y="159"/>
                </a:cubicBezTo>
                <a:cubicBezTo>
                  <a:pt x="212" y="168"/>
                  <a:pt x="205" y="174"/>
                  <a:pt x="197" y="174"/>
                </a:cubicBezTo>
                <a:moveTo>
                  <a:pt x="158" y="206"/>
                </a:moveTo>
                <a:cubicBezTo>
                  <a:pt x="147" y="206"/>
                  <a:pt x="147" y="206"/>
                  <a:pt x="147" y="206"/>
                </a:cubicBezTo>
                <a:cubicBezTo>
                  <a:pt x="148" y="207"/>
                  <a:pt x="148" y="208"/>
                  <a:pt x="148" y="210"/>
                </a:cubicBezTo>
                <a:cubicBezTo>
                  <a:pt x="148" y="211"/>
                  <a:pt x="148" y="211"/>
                  <a:pt x="148" y="211"/>
                </a:cubicBezTo>
                <a:cubicBezTo>
                  <a:pt x="148" y="216"/>
                  <a:pt x="148" y="216"/>
                  <a:pt x="148" y="216"/>
                </a:cubicBezTo>
                <a:cubicBezTo>
                  <a:pt x="148" y="241"/>
                  <a:pt x="148" y="241"/>
                  <a:pt x="148" y="241"/>
                </a:cubicBezTo>
                <a:cubicBezTo>
                  <a:pt x="148" y="249"/>
                  <a:pt x="141" y="256"/>
                  <a:pt x="133" y="256"/>
                </a:cubicBezTo>
                <a:cubicBezTo>
                  <a:pt x="125" y="256"/>
                  <a:pt x="119" y="249"/>
                  <a:pt x="119" y="241"/>
                </a:cubicBezTo>
                <a:cubicBezTo>
                  <a:pt x="119" y="216"/>
                  <a:pt x="119" y="216"/>
                  <a:pt x="119" y="216"/>
                </a:cubicBezTo>
                <a:cubicBezTo>
                  <a:pt x="119" y="211"/>
                  <a:pt x="119" y="211"/>
                  <a:pt x="119" y="211"/>
                </a:cubicBezTo>
                <a:cubicBezTo>
                  <a:pt x="119" y="210"/>
                  <a:pt x="119" y="210"/>
                  <a:pt x="119" y="210"/>
                </a:cubicBezTo>
                <a:cubicBezTo>
                  <a:pt x="119" y="208"/>
                  <a:pt x="119" y="207"/>
                  <a:pt x="119" y="206"/>
                </a:cubicBezTo>
                <a:cubicBezTo>
                  <a:pt x="93" y="206"/>
                  <a:pt x="93" y="206"/>
                  <a:pt x="93" y="206"/>
                </a:cubicBezTo>
                <a:cubicBezTo>
                  <a:pt x="93" y="207"/>
                  <a:pt x="93" y="208"/>
                  <a:pt x="93" y="210"/>
                </a:cubicBezTo>
                <a:cubicBezTo>
                  <a:pt x="93" y="211"/>
                  <a:pt x="93" y="211"/>
                  <a:pt x="93" y="211"/>
                </a:cubicBezTo>
                <a:cubicBezTo>
                  <a:pt x="93" y="216"/>
                  <a:pt x="93" y="216"/>
                  <a:pt x="93" y="216"/>
                </a:cubicBezTo>
                <a:cubicBezTo>
                  <a:pt x="93" y="241"/>
                  <a:pt x="93" y="241"/>
                  <a:pt x="93" y="241"/>
                </a:cubicBezTo>
                <a:cubicBezTo>
                  <a:pt x="93" y="249"/>
                  <a:pt x="87" y="256"/>
                  <a:pt x="79" y="256"/>
                </a:cubicBezTo>
                <a:cubicBezTo>
                  <a:pt x="71" y="256"/>
                  <a:pt x="64" y="249"/>
                  <a:pt x="64" y="241"/>
                </a:cubicBezTo>
                <a:cubicBezTo>
                  <a:pt x="64" y="216"/>
                  <a:pt x="64" y="216"/>
                  <a:pt x="64" y="216"/>
                </a:cubicBezTo>
                <a:cubicBezTo>
                  <a:pt x="64" y="211"/>
                  <a:pt x="64" y="211"/>
                  <a:pt x="64" y="211"/>
                </a:cubicBezTo>
                <a:cubicBezTo>
                  <a:pt x="64" y="210"/>
                  <a:pt x="64" y="210"/>
                  <a:pt x="64" y="210"/>
                </a:cubicBezTo>
                <a:cubicBezTo>
                  <a:pt x="64" y="208"/>
                  <a:pt x="64" y="207"/>
                  <a:pt x="65" y="206"/>
                </a:cubicBezTo>
                <a:cubicBezTo>
                  <a:pt x="54" y="206"/>
                  <a:pt x="54" y="206"/>
                  <a:pt x="54" y="206"/>
                </a:cubicBezTo>
                <a:cubicBezTo>
                  <a:pt x="45" y="206"/>
                  <a:pt x="39" y="199"/>
                  <a:pt x="39" y="190"/>
                </a:cubicBezTo>
                <a:cubicBezTo>
                  <a:pt x="39" y="103"/>
                  <a:pt x="39" y="103"/>
                  <a:pt x="39" y="103"/>
                </a:cubicBezTo>
                <a:cubicBezTo>
                  <a:pt x="39" y="93"/>
                  <a:pt x="39" y="93"/>
                  <a:pt x="39" y="93"/>
                </a:cubicBezTo>
                <a:cubicBezTo>
                  <a:pt x="39" y="81"/>
                  <a:pt x="39" y="81"/>
                  <a:pt x="39" y="81"/>
                </a:cubicBezTo>
                <a:cubicBezTo>
                  <a:pt x="40" y="81"/>
                  <a:pt x="40" y="81"/>
                  <a:pt x="40" y="81"/>
                </a:cubicBezTo>
                <a:cubicBezTo>
                  <a:pt x="172" y="81"/>
                  <a:pt x="172" y="81"/>
                  <a:pt x="172" y="81"/>
                </a:cubicBezTo>
                <a:cubicBezTo>
                  <a:pt x="173" y="81"/>
                  <a:pt x="173" y="81"/>
                  <a:pt x="173" y="81"/>
                </a:cubicBezTo>
                <a:cubicBezTo>
                  <a:pt x="173" y="93"/>
                  <a:pt x="173" y="93"/>
                  <a:pt x="173" y="93"/>
                </a:cubicBezTo>
                <a:cubicBezTo>
                  <a:pt x="173" y="103"/>
                  <a:pt x="173" y="103"/>
                  <a:pt x="173" y="103"/>
                </a:cubicBezTo>
                <a:cubicBezTo>
                  <a:pt x="173" y="190"/>
                  <a:pt x="173" y="190"/>
                  <a:pt x="173" y="190"/>
                </a:cubicBezTo>
                <a:cubicBezTo>
                  <a:pt x="173" y="199"/>
                  <a:pt x="167" y="206"/>
                  <a:pt x="158" y="206"/>
                </a:cubicBezTo>
                <a:moveTo>
                  <a:pt x="73" y="21"/>
                </a:moveTo>
                <a:cubicBezTo>
                  <a:pt x="70" y="17"/>
                  <a:pt x="70" y="17"/>
                  <a:pt x="70" y="17"/>
                </a:cubicBezTo>
                <a:cubicBezTo>
                  <a:pt x="67" y="13"/>
                  <a:pt x="67" y="13"/>
                  <a:pt x="67" y="13"/>
                </a:cubicBezTo>
                <a:cubicBezTo>
                  <a:pt x="61" y="4"/>
                  <a:pt x="61" y="4"/>
                  <a:pt x="61" y="4"/>
                </a:cubicBezTo>
                <a:cubicBezTo>
                  <a:pt x="61" y="3"/>
                  <a:pt x="61" y="1"/>
                  <a:pt x="62" y="0"/>
                </a:cubicBezTo>
                <a:cubicBezTo>
                  <a:pt x="63" y="0"/>
                  <a:pt x="65" y="0"/>
                  <a:pt x="65" y="1"/>
                </a:cubicBezTo>
                <a:cubicBezTo>
                  <a:pt x="72" y="11"/>
                  <a:pt x="72" y="11"/>
                  <a:pt x="72" y="11"/>
                </a:cubicBezTo>
                <a:cubicBezTo>
                  <a:pt x="75" y="15"/>
                  <a:pt x="75" y="15"/>
                  <a:pt x="75" y="15"/>
                </a:cubicBezTo>
                <a:cubicBezTo>
                  <a:pt x="77" y="19"/>
                  <a:pt x="77" y="19"/>
                  <a:pt x="77" y="19"/>
                </a:cubicBezTo>
                <a:cubicBezTo>
                  <a:pt x="86" y="16"/>
                  <a:pt x="96" y="14"/>
                  <a:pt x="106" y="14"/>
                </a:cubicBezTo>
                <a:cubicBezTo>
                  <a:pt x="116" y="14"/>
                  <a:pt x="126" y="16"/>
                  <a:pt x="135" y="19"/>
                </a:cubicBezTo>
                <a:cubicBezTo>
                  <a:pt x="137" y="15"/>
                  <a:pt x="137" y="15"/>
                  <a:pt x="137" y="15"/>
                </a:cubicBezTo>
                <a:cubicBezTo>
                  <a:pt x="140" y="11"/>
                  <a:pt x="140" y="11"/>
                  <a:pt x="140" y="11"/>
                </a:cubicBezTo>
                <a:cubicBezTo>
                  <a:pt x="147" y="1"/>
                  <a:pt x="147" y="1"/>
                  <a:pt x="147" y="1"/>
                </a:cubicBezTo>
                <a:cubicBezTo>
                  <a:pt x="147" y="0"/>
                  <a:pt x="149" y="0"/>
                  <a:pt x="150" y="0"/>
                </a:cubicBezTo>
                <a:cubicBezTo>
                  <a:pt x="151" y="1"/>
                  <a:pt x="151" y="3"/>
                  <a:pt x="151" y="4"/>
                </a:cubicBezTo>
                <a:cubicBezTo>
                  <a:pt x="145" y="13"/>
                  <a:pt x="145" y="13"/>
                  <a:pt x="145" y="13"/>
                </a:cubicBezTo>
                <a:cubicBezTo>
                  <a:pt x="142" y="17"/>
                  <a:pt x="142" y="17"/>
                  <a:pt x="142" y="17"/>
                </a:cubicBezTo>
                <a:cubicBezTo>
                  <a:pt x="139" y="21"/>
                  <a:pt x="139" y="21"/>
                  <a:pt x="139" y="21"/>
                </a:cubicBezTo>
                <a:cubicBezTo>
                  <a:pt x="160" y="31"/>
                  <a:pt x="173" y="50"/>
                  <a:pt x="173" y="71"/>
                </a:cubicBezTo>
                <a:cubicBezTo>
                  <a:pt x="39" y="71"/>
                  <a:pt x="39" y="71"/>
                  <a:pt x="39" y="71"/>
                </a:cubicBezTo>
                <a:cubicBezTo>
                  <a:pt x="39" y="50"/>
                  <a:pt x="52" y="31"/>
                  <a:pt x="73" y="21"/>
                </a:cubicBezTo>
                <a:moveTo>
                  <a:pt x="135" y="51"/>
                </a:moveTo>
                <a:cubicBezTo>
                  <a:pt x="139" y="51"/>
                  <a:pt x="142" y="48"/>
                  <a:pt x="142" y="44"/>
                </a:cubicBezTo>
                <a:cubicBezTo>
                  <a:pt x="142" y="40"/>
                  <a:pt x="139" y="36"/>
                  <a:pt x="135" y="36"/>
                </a:cubicBezTo>
                <a:cubicBezTo>
                  <a:pt x="131" y="36"/>
                  <a:pt x="128" y="40"/>
                  <a:pt x="128" y="44"/>
                </a:cubicBezTo>
                <a:cubicBezTo>
                  <a:pt x="128" y="48"/>
                  <a:pt x="131" y="51"/>
                  <a:pt x="135" y="51"/>
                </a:cubicBezTo>
                <a:moveTo>
                  <a:pt x="77" y="51"/>
                </a:moveTo>
                <a:cubicBezTo>
                  <a:pt x="81" y="51"/>
                  <a:pt x="84" y="48"/>
                  <a:pt x="84" y="44"/>
                </a:cubicBezTo>
                <a:cubicBezTo>
                  <a:pt x="84" y="40"/>
                  <a:pt x="81" y="36"/>
                  <a:pt x="77" y="36"/>
                </a:cubicBezTo>
                <a:cubicBezTo>
                  <a:pt x="73" y="36"/>
                  <a:pt x="70" y="40"/>
                  <a:pt x="70" y="44"/>
                </a:cubicBezTo>
                <a:cubicBezTo>
                  <a:pt x="70" y="48"/>
                  <a:pt x="73" y="51"/>
                  <a:pt x="77" y="51"/>
                </a:cubicBezTo>
                <a:moveTo>
                  <a:pt x="15" y="174"/>
                </a:moveTo>
                <a:cubicBezTo>
                  <a:pt x="7" y="174"/>
                  <a:pt x="0" y="168"/>
                  <a:pt x="0" y="159"/>
                </a:cubicBezTo>
                <a:cubicBezTo>
                  <a:pt x="0" y="96"/>
                  <a:pt x="0" y="96"/>
                  <a:pt x="0" y="96"/>
                </a:cubicBezTo>
                <a:cubicBezTo>
                  <a:pt x="0" y="88"/>
                  <a:pt x="7" y="81"/>
                  <a:pt x="15" y="81"/>
                </a:cubicBezTo>
                <a:cubicBezTo>
                  <a:pt x="22" y="81"/>
                  <a:pt x="29" y="88"/>
                  <a:pt x="29" y="96"/>
                </a:cubicBezTo>
                <a:cubicBezTo>
                  <a:pt x="29" y="159"/>
                  <a:pt x="29" y="159"/>
                  <a:pt x="29" y="159"/>
                </a:cubicBezTo>
                <a:cubicBezTo>
                  <a:pt x="29" y="168"/>
                  <a:pt x="22" y="174"/>
                  <a:pt x="15" y="174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45" name="Freeform 29">
            <a:extLst>
              <a:ext uri="{FF2B5EF4-FFF2-40B4-BE49-F238E27FC236}">
                <a16:creationId xmlns:a16="http://schemas.microsoft.com/office/drawing/2014/main" id="{5FAFF465-5114-EE6E-FF31-3522AD77922B}"/>
              </a:ext>
            </a:extLst>
          </p:cNvPr>
          <p:cNvSpPr>
            <a:spLocks noEditPoints="1"/>
          </p:cNvSpPr>
          <p:nvPr/>
        </p:nvSpPr>
        <p:spPr bwMode="auto">
          <a:xfrm>
            <a:off x="10274549" y="2303473"/>
            <a:ext cx="420684" cy="355596"/>
          </a:xfrm>
          <a:custGeom>
            <a:avLst/>
            <a:gdLst/>
            <a:ahLst/>
            <a:cxnLst>
              <a:cxn ang="0">
                <a:pos x="10" y="216"/>
              </a:cxn>
              <a:cxn ang="0">
                <a:pos x="246" y="216"/>
              </a:cxn>
              <a:cxn ang="0">
                <a:pos x="256" y="206"/>
              </a:cxn>
              <a:cxn ang="0">
                <a:pos x="256" y="202"/>
              </a:cxn>
              <a:cxn ang="0">
                <a:pos x="246" y="192"/>
              </a:cxn>
              <a:cxn ang="0">
                <a:pos x="10" y="192"/>
              </a:cxn>
              <a:cxn ang="0">
                <a:pos x="0" y="202"/>
              </a:cxn>
              <a:cxn ang="0">
                <a:pos x="0" y="206"/>
              </a:cxn>
              <a:cxn ang="0">
                <a:pos x="10" y="216"/>
              </a:cxn>
              <a:cxn ang="0">
                <a:pos x="48" y="180"/>
              </a:cxn>
              <a:cxn ang="0">
                <a:pos x="72" y="180"/>
              </a:cxn>
              <a:cxn ang="0">
                <a:pos x="84" y="168"/>
              </a:cxn>
              <a:cxn ang="0">
                <a:pos x="84" y="12"/>
              </a:cxn>
              <a:cxn ang="0">
                <a:pos x="72" y="0"/>
              </a:cxn>
              <a:cxn ang="0">
                <a:pos x="48" y="0"/>
              </a:cxn>
              <a:cxn ang="0">
                <a:pos x="36" y="12"/>
              </a:cxn>
              <a:cxn ang="0">
                <a:pos x="36" y="168"/>
              </a:cxn>
              <a:cxn ang="0">
                <a:pos x="48" y="180"/>
              </a:cxn>
              <a:cxn ang="0">
                <a:pos x="116" y="180"/>
              </a:cxn>
              <a:cxn ang="0">
                <a:pos x="140" y="180"/>
              </a:cxn>
              <a:cxn ang="0">
                <a:pos x="152" y="168"/>
              </a:cxn>
              <a:cxn ang="0">
                <a:pos x="152" y="68"/>
              </a:cxn>
              <a:cxn ang="0">
                <a:pos x="140" y="56"/>
              </a:cxn>
              <a:cxn ang="0">
                <a:pos x="116" y="56"/>
              </a:cxn>
              <a:cxn ang="0">
                <a:pos x="104" y="68"/>
              </a:cxn>
              <a:cxn ang="0">
                <a:pos x="104" y="168"/>
              </a:cxn>
              <a:cxn ang="0">
                <a:pos x="116" y="180"/>
              </a:cxn>
              <a:cxn ang="0">
                <a:pos x="184" y="180"/>
              </a:cxn>
              <a:cxn ang="0">
                <a:pos x="208" y="180"/>
              </a:cxn>
              <a:cxn ang="0">
                <a:pos x="220" y="168"/>
              </a:cxn>
              <a:cxn ang="0">
                <a:pos x="220" y="124"/>
              </a:cxn>
              <a:cxn ang="0">
                <a:pos x="208" y="112"/>
              </a:cxn>
              <a:cxn ang="0">
                <a:pos x="184" y="112"/>
              </a:cxn>
              <a:cxn ang="0">
                <a:pos x="172" y="124"/>
              </a:cxn>
              <a:cxn ang="0">
                <a:pos x="172" y="168"/>
              </a:cxn>
              <a:cxn ang="0">
                <a:pos x="184" y="180"/>
              </a:cxn>
            </a:cxnLst>
            <a:rect l="0" t="0" r="r" b="b"/>
            <a:pathLst>
              <a:path w="256" h="216">
                <a:moveTo>
                  <a:pt x="10" y="216"/>
                </a:moveTo>
                <a:cubicBezTo>
                  <a:pt x="246" y="216"/>
                  <a:pt x="246" y="216"/>
                  <a:pt x="246" y="216"/>
                </a:cubicBezTo>
                <a:cubicBezTo>
                  <a:pt x="252" y="216"/>
                  <a:pt x="256" y="212"/>
                  <a:pt x="256" y="206"/>
                </a:cubicBezTo>
                <a:cubicBezTo>
                  <a:pt x="256" y="202"/>
                  <a:pt x="256" y="202"/>
                  <a:pt x="256" y="202"/>
                </a:cubicBezTo>
                <a:cubicBezTo>
                  <a:pt x="256" y="196"/>
                  <a:pt x="252" y="192"/>
                  <a:pt x="246" y="192"/>
                </a:cubicBezTo>
                <a:cubicBezTo>
                  <a:pt x="10" y="192"/>
                  <a:pt x="10" y="192"/>
                  <a:pt x="10" y="192"/>
                </a:cubicBezTo>
                <a:cubicBezTo>
                  <a:pt x="4" y="192"/>
                  <a:pt x="0" y="196"/>
                  <a:pt x="0" y="202"/>
                </a:cubicBezTo>
                <a:cubicBezTo>
                  <a:pt x="0" y="206"/>
                  <a:pt x="0" y="206"/>
                  <a:pt x="0" y="206"/>
                </a:cubicBezTo>
                <a:cubicBezTo>
                  <a:pt x="0" y="212"/>
                  <a:pt x="4" y="216"/>
                  <a:pt x="10" y="216"/>
                </a:cubicBezTo>
                <a:moveTo>
                  <a:pt x="48" y="180"/>
                </a:moveTo>
                <a:cubicBezTo>
                  <a:pt x="72" y="180"/>
                  <a:pt x="72" y="180"/>
                  <a:pt x="72" y="180"/>
                </a:cubicBezTo>
                <a:cubicBezTo>
                  <a:pt x="79" y="180"/>
                  <a:pt x="84" y="175"/>
                  <a:pt x="84" y="168"/>
                </a:cubicBezTo>
                <a:cubicBezTo>
                  <a:pt x="84" y="12"/>
                  <a:pt x="84" y="12"/>
                  <a:pt x="84" y="12"/>
                </a:cubicBezTo>
                <a:cubicBezTo>
                  <a:pt x="84" y="5"/>
                  <a:pt x="79" y="0"/>
                  <a:pt x="72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1" y="0"/>
                  <a:pt x="36" y="5"/>
                  <a:pt x="36" y="12"/>
                </a:cubicBezTo>
                <a:cubicBezTo>
                  <a:pt x="36" y="168"/>
                  <a:pt x="36" y="168"/>
                  <a:pt x="36" y="168"/>
                </a:cubicBezTo>
                <a:cubicBezTo>
                  <a:pt x="36" y="175"/>
                  <a:pt x="41" y="180"/>
                  <a:pt x="48" y="180"/>
                </a:cubicBezTo>
                <a:moveTo>
                  <a:pt x="116" y="180"/>
                </a:moveTo>
                <a:cubicBezTo>
                  <a:pt x="140" y="180"/>
                  <a:pt x="140" y="180"/>
                  <a:pt x="140" y="180"/>
                </a:cubicBezTo>
                <a:cubicBezTo>
                  <a:pt x="147" y="180"/>
                  <a:pt x="152" y="175"/>
                  <a:pt x="152" y="168"/>
                </a:cubicBezTo>
                <a:cubicBezTo>
                  <a:pt x="152" y="68"/>
                  <a:pt x="152" y="68"/>
                  <a:pt x="152" y="68"/>
                </a:cubicBezTo>
                <a:cubicBezTo>
                  <a:pt x="152" y="61"/>
                  <a:pt x="147" y="56"/>
                  <a:pt x="140" y="56"/>
                </a:cubicBezTo>
                <a:cubicBezTo>
                  <a:pt x="116" y="56"/>
                  <a:pt x="116" y="56"/>
                  <a:pt x="116" y="56"/>
                </a:cubicBezTo>
                <a:cubicBezTo>
                  <a:pt x="109" y="56"/>
                  <a:pt x="104" y="61"/>
                  <a:pt x="104" y="68"/>
                </a:cubicBezTo>
                <a:cubicBezTo>
                  <a:pt x="104" y="168"/>
                  <a:pt x="104" y="168"/>
                  <a:pt x="104" y="168"/>
                </a:cubicBezTo>
                <a:cubicBezTo>
                  <a:pt x="104" y="175"/>
                  <a:pt x="109" y="180"/>
                  <a:pt x="116" y="180"/>
                </a:cubicBezTo>
                <a:moveTo>
                  <a:pt x="184" y="180"/>
                </a:moveTo>
                <a:cubicBezTo>
                  <a:pt x="208" y="180"/>
                  <a:pt x="208" y="180"/>
                  <a:pt x="208" y="180"/>
                </a:cubicBezTo>
                <a:cubicBezTo>
                  <a:pt x="215" y="180"/>
                  <a:pt x="220" y="175"/>
                  <a:pt x="220" y="168"/>
                </a:cubicBezTo>
                <a:cubicBezTo>
                  <a:pt x="220" y="124"/>
                  <a:pt x="220" y="124"/>
                  <a:pt x="220" y="124"/>
                </a:cubicBezTo>
                <a:cubicBezTo>
                  <a:pt x="220" y="117"/>
                  <a:pt x="215" y="112"/>
                  <a:pt x="208" y="112"/>
                </a:cubicBezTo>
                <a:cubicBezTo>
                  <a:pt x="184" y="112"/>
                  <a:pt x="184" y="112"/>
                  <a:pt x="184" y="112"/>
                </a:cubicBezTo>
                <a:cubicBezTo>
                  <a:pt x="177" y="112"/>
                  <a:pt x="172" y="117"/>
                  <a:pt x="172" y="124"/>
                </a:cubicBezTo>
                <a:cubicBezTo>
                  <a:pt x="172" y="168"/>
                  <a:pt x="172" y="168"/>
                  <a:pt x="172" y="168"/>
                </a:cubicBezTo>
                <a:cubicBezTo>
                  <a:pt x="172" y="175"/>
                  <a:pt x="177" y="180"/>
                  <a:pt x="184" y="18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46" name="Freeform 30">
            <a:extLst>
              <a:ext uri="{FF2B5EF4-FFF2-40B4-BE49-F238E27FC236}">
                <a16:creationId xmlns:a16="http://schemas.microsoft.com/office/drawing/2014/main" id="{200DBBD3-F607-FD79-C096-E3C610BFCA33}"/>
              </a:ext>
            </a:extLst>
          </p:cNvPr>
          <p:cNvSpPr>
            <a:spLocks noEditPoints="1"/>
          </p:cNvSpPr>
          <p:nvPr/>
        </p:nvSpPr>
        <p:spPr bwMode="auto">
          <a:xfrm>
            <a:off x="9537956" y="2303473"/>
            <a:ext cx="420684" cy="355596"/>
          </a:xfrm>
          <a:custGeom>
            <a:avLst/>
            <a:gdLst/>
            <a:ahLst/>
            <a:cxnLst>
              <a:cxn ang="0">
                <a:pos x="246" y="216"/>
              </a:cxn>
              <a:cxn ang="0">
                <a:pos x="10" y="216"/>
              </a:cxn>
              <a:cxn ang="0">
                <a:pos x="0" y="206"/>
              </a:cxn>
              <a:cxn ang="0">
                <a:pos x="0" y="202"/>
              </a:cxn>
              <a:cxn ang="0">
                <a:pos x="10" y="192"/>
              </a:cxn>
              <a:cxn ang="0">
                <a:pos x="246" y="192"/>
              </a:cxn>
              <a:cxn ang="0">
                <a:pos x="256" y="202"/>
              </a:cxn>
              <a:cxn ang="0">
                <a:pos x="256" y="206"/>
              </a:cxn>
              <a:cxn ang="0">
                <a:pos x="246" y="216"/>
              </a:cxn>
              <a:cxn ang="0">
                <a:pos x="220" y="168"/>
              </a:cxn>
              <a:cxn ang="0">
                <a:pos x="208" y="180"/>
              </a:cxn>
              <a:cxn ang="0">
                <a:pos x="184" y="180"/>
              </a:cxn>
              <a:cxn ang="0">
                <a:pos x="172" y="168"/>
              </a:cxn>
              <a:cxn ang="0">
                <a:pos x="172" y="84"/>
              </a:cxn>
              <a:cxn ang="0">
                <a:pos x="172" y="60"/>
              </a:cxn>
              <a:cxn ang="0">
                <a:pos x="184" y="48"/>
              </a:cxn>
              <a:cxn ang="0">
                <a:pos x="208" y="48"/>
              </a:cxn>
              <a:cxn ang="0">
                <a:pos x="220" y="60"/>
              </a:cxn>
              <a:cxn ang="0">
                <a:pos x="220" y="144"/>
              </a:cxn>
              <a:cxn ang="0">
                <a:pos x="220" y="168"/>
              </a:cxn>
              <a:cxn ang="0">
                <a:pos x="140" y="180"/>
              </a:cxn>
              <a:cxn ang="0">
                <a:pos x="116" y="180"/>
              </a:cxn>
              <a:cxn ang="0">
                <a:pos x="104" y="168"/>
              </a:cxn>
              <a:cxn ang="0">
                <a:pos x="104" y="144"/>
              </a:cxn>
              <a:cxn ang="0">
                <a:pos x="104" y="36"/>
              </a:cxn>
              <a:cxn ang="0">
                <a:pos x="104" y="12"/>
              </a:cxn>
              <a:cxn ang="0">
                <a:pos x="116" y="0"/>
              </a:cxn>
              <a:cxn ang="0">
                <a:pos x="140" y="0"/>
              </a:cxn>
              <a:cxn ang="0">
                <a:pos x="152" y="12"/>
              </a:cxn>
              <a:cxn ang="0">
                <a:pos x="152" y="36"/>
              </a:cxn>
              <a:cxn ang="0">
                <a:pos x="152" y="144"/>
              </a:cxn>
              <a:cxn ang="0">
                <a:pos x="152" y="168"/>
              </a:cxn>
              <a:cxn ang="0">
                <a:pos x="140" y="180"/>
              </a:cxn>
              <a:cxn ang="0">
                <a:pos x="72" y="180"/>
              </a:cxn>
              <a:cxn ang="0">
                <a:pos x="48" y="180"/>
              </a:cxn>
              <a:cxn ang="0">
                <a:pos x="36" y="168"/>
              </a:cxn>
              <a:cxn ang="0">
                <a:pos x="36" y="144"/>
              </a:cxn>
              <a:cxn ang="0">
                <a:pos x="36" y="120"/>
              </a:cxn>
              <a:cxn ang="0">
                <a:pos x="48" y="108"/>
              </a:cxn>
              <a:cxn ang="0">
                <a:pos x="72" y="108"/>
              </a:cxn>
              <a:cxn ang="0">
                <a:pos x="84" y="120"/>
              </a:cxn>
              <a:cxn ang="0">
                <a:pos x="84" y="144"/>
              </a:cxn>
              <a:cxn ang="0">
                <a:pos x="84" y="168"/>
              </a:cxn>
              <a:cxn ang="0">
                <a:pos x="72" y="180"/>
              </a:cxn>
            </a:cxnLst>
            <a:rect l="0" t="0" r="r" b="b"/>
            <a:pathLst>
              <a:path w="256" h="216">
                <a:moveTo>
                  <a:pt x="246" y="216"/>
                </a:moveTo>
                <a:cubicBezTo>
                  <a:pt x="10" y="216"/>
                  <a:pt x="10" y="216"/>
                  <a:pt x="10" y="216"/>
                </a:cubicBezTo>
                <a:cubicBezTo>
                  <a:pt x="4" y="216"/>
                  <a:pt x="0" y="212"/>
                  <a:pt x="0" y="206"/>
                </a:cubicBezTo>
                <a:cubicBezTo>
                  <a:pt x="0" y="202"/>
                  <a:pt x="0" y="202"/>
                  <a:pt x="0" y="202"/>
                </a:cubicBezTo>
                <a:cubicBezTo>
                  <a:pt x="0" y="196"/>
                  <a:pt x="4" y="192"/>
                  <a:pt x="10" y="192"/>
                </a:cubicBezTo>
                <a:cubicBezTo>
                  <a:pt x="246" y="192"/>
                  <a:pt x="246" y="192"/>
                  <a:pt x="246" y="192"/>
                </a:cubicBezTo>
                <a:cubicBezTo>
                  <a:pt x="252" y="192"/>
                  <a:pt x="256" y="196"/>
                  <a:pt x="256" y="202"/>
                </a:cubicBezTo>
                <a:cubicBezTo>
                  <a:pt x="256" y="206"/>
                  <a:pt x="256" y="206"/>
                  <a:pt x="256" y="206"/>
                </a:cubicBezTo>
                <a:cubicBezTo>
                  <a:pt x="256" y="212"/>
                  <a:pt x="252" y="216"/>
                  <a:pt x="246" y="216"/>
                </a:cubicBezTo>
                <a:moveTo>
                  <a:pt x="220" y="168"/>
                </a:moveTo>
                <a:cubicBezTo>
                  <a:pt x="220" y="175"/>
                  <a:pt x="215" y="180"/>
                  <a:pt x="208" y="180"/>
                </a:cubicBezTo>
                <a:cubicBezTo>
                  <a:pt x="184" y="180"/>
                  <a:pt x="184" y="180"/>
                  <a:pt x="184" y="180"/>
                </a:cubicBezTo>
                <a:cubicBezTo>
                  <a:pt x="177" y="180"/>
                  <a:pt x="172" y="175"/>
                  <a:pt x="172" y="168"/>
                </a:cubicBezTo>
                <a:cubicBezTo>
                  <a:pt x="172" y="84"/>
                  <a:pt x="172" y="84"/>
                  <a:pt x="172" y="84"/>
                </a:cubicBezTo>
                <a:cubicBezTo>
                  <a:pt x="172" y="60"/>
                  <a:pt x="172" y="60"/>
                  <a:pt x="172" y="60"/>
                </a:cubicBezTo>
                <a:cubicBezTo>
                  <a:pt x="172" y="53"/>
                  <a:pt x="177" y="48"/>
                  <a:pt x="184" y="48"/>
                </a:cubicBezTo>
                <a:cubicBezTo>
                  <a:pt x="208" y="48"/>
                  <a:pt x="208" y="48"/>
                  <a:pt x="208" y="48"/>
                </a:cubicBezTo>
                <a:cubicBezTo>
                  <a:pt x="215" y="48"/>
                  <a:pt x="220" y="53"/>
                  <a:pt x="220" y="60"/>
                </a:cubicBezTo>
                <a:cubicBezTo>
                  <a:pt x="220" y="144"/>
                  <a:pt x="220" y="144"/>
                  <a:pt x="220" y="144"/>
                </a:cubicBezTo>
                <a:lnTo>
                  <a:pt x="220" y="168"/>
                </a:lnTo>
                <a:close/>
                <a:moveTo>
                  <a:pt x="140" y="180"/>
                </a:moveTo>
                <a:cubicBezTo>
                  <a:pt x="116" y="180"/>
                  <a:pt x="116" y="180"/>
                  <a:pt x="116" y="180"/>
                </a:cubicBezTo>
                <a:cubicBezTo>
                  <a:pt x="109" y="180"/>
                  <a:pt x="104" y="175"/>
                  <a:pt x="104" y="168"/>
                </a:cubicBezTo>
                <a:cubicBezTo>
                  <a:pt x="104" y="144"/>
                  <a:pt x="104" y="144"/>
                  <a:pt x="104" y="144"/>
                </a:cubicBezTo>
                <a:cubicBezTo>
                  <a:pt x="104" y="36"/>
                  <a:pt x="104" y="36"/>
                  <a:pt x="104" y="36"/>
                </a:cubicBezTo>
                <a:cubicBezTo>
                  <a:pt x="104" y="12"/>
                  <a:pt x="104" y="12"/>
                  <a:pt x="104" y="12"/>
                </a:cubicBezTo>
                <a:cubicBezTo>
                  <a:pt x="104" y="5"/>
                  <a:pt x="109" y="0"/>
                  <a:pt x="116" y="0"/>
                </a:cubicBezTo>
                <a:cubicBezTo>
                  <a:pt x="140" y="0"/>
                  <a:pt x="140" y="0"/>
                  <a:pt x="140" y="0"/>
                </a:cubicBezTo>
                <a:cubicBezTo>
                  <a:pt x="147" y="0"/>
                  <a:pt x="152" y="5"/>
                  <a:pt x="152" y="12"/>
                </a:cubicBezTo>
                <a:cubicBezTo>
                  <a:pt x="152" y="36"/>
                  <a:pt x="152" y="36"/>
                  <a:pt x="152" y="36"/>
                </a:cubicBezTo>
                <a:cubicBezTo>
                  <a:pt x="152" y="144"/>
                  <a:pt x="152" y="144"/>
                  <a:pt x="152" y="144"/>
                </a:cubicBezTo>
                <a:cubicBezTo>
                  <a:pt x="152" y="168"/>
                  <a:pt x="152" y="168"/>
                  <a:pt x="152" y="168"/>
                </a:cubicBezTo>
                <a:cubicBezTo>
                  <a:pt x="152" y="175"/>
                  <a:pt x="147" y="180"/>
                  <a:pt x="140" y="180"/>
                </a:cubicBezTo>
                <a:moveTo>
                  <a:pt x="72" y="180"/>
                </a:moveTo>
                <a:cubicBezTo>
                  <a:pt x="48" y="180"/>
                  <a:pt x="48" y="180"/>
                  <a:pt x="48" y="180"/>
                </a:cubicBezTo>
                <a:cubicBezTo>
                  <a:pt x="41" y="180"/>
                  <a:pt x="36" y="175"/>
                  <a:pt x="36" y="168"/>
                </a:cubicBezTo>
                <a:cubicBezTo>
                  <a:pt x="36" y="144"/>
                  <a:pt x="36" y="144"/>
                  <a:pt x="36" y="144"/>
                </a:cubicBezTo>
                <a:cubicBezTo>
                  <a:pt x="36" y="120"/>
                  <a:pt x="36" y="120"/>
                  <a:pt x="36" y="120"/>
                </a:cubicBezTo>
                <a:cubicBezTo>
                  <a:pt x="36" y="113"/>
                  <a:pt x="41" y="108"/>
                  <a:pt x="48" y="108"/>
                </a:cubicBezTo>
                <a:cubicBezTo>
                  <a:pt x="72" y="108"/>
                  <a:pt x="72" y="108"/>
                  <a:pt x="72" y="108"/>
                </a:cubicBezTo>
                <a:cubicBezTo>
                  <a:pt x="79" y="108"/>
                  <a:pt x="84" y="113"/>
                  <a:pt x="84" y="120"/>
                </a:cubicBezTo>
                <a:cubicBezTo>
                  <a:pt x="84" y="144"/>
                  <a:pt x="84" y="144"/>
                  <a:pt x="84" y="144"/>
                </a:cubicBezTo>
                <a:cubicBezTo>
                  <a:pt x="84" y="168"/>
                  <a:pt x="84" y="168"/>
                  <a:pt x="84" y="168"/>
                </a:cubicBezTo>
                <a:cubicBezTo>
                  <a:pt x="84" y="175"/>
                  <a:pt x="79" y="180"/>
                  <a:pt x="72" y="18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47" name="Freeform 31">
            <a:extLst>
              <a:ext uri="{FF2B5EF4-FFF2-40B4-BE49-F238E27FC236}">
                <a16:creationId xmlns:a16="http://schemas.microsoft.com/office/drawing/2014/main" id="{698CD7DE-9D54-58D3-CE30-308D4AF6EAD5}"/>
              </a:ext>
            </a:extLst>
          </p:cNvPr>
          <p:cNvSpPr>
            <a:spLocks noEditPoints="1"/>
          </p:cNvSpPr>
          <p:nvPr/>
        </p:nvSpPr>
        <p:spPr bwMode="auto">
          <a:xfrm>
            <a:off x="8801363" y="2303473"/>
            <a:ext cx="420684" cy="355596"/>
          </a:xfrm>
          <a:custGeom>
            <a:avLst/>
            <a:gdLst/>
            <a:ahLst/>
            <a:cxnLst>
              <a:cxn ang="0">
                <a:pos x="246" y="216"/>
              </a:cxn>
              <a:cxn ang="0">
                <a:pos x="10" y="216"/>
              </a:cxn>
              <a:cxn ang="0">
                <a:pos x="0" y="206"/>
              </a:cxn>
              <a:cxn ang="0">
                <a:pos x="0" y="202"/>
              </a:cxn>
              <a:cxn ang="0">
                <a:pos x="10" y="192"/>
              </a:cxn>
              <a:cxn ang="0">
                <a:pos x="246" y="192"/>
              </a:cxn>
              <a:cxn ang="0">
                <a:pos x="256" y="202"/>
              </a:cxn>
              <a:cxn ang="0">
                <a:pos x="256" y="206"/>
              </a:cxn>
              <a:cxn ang="0">
                <a:pos x="246" y="216"/>
              </a:cxn>
              <a:cxn ang="0">
                <a:pos x="208" y="180"/>
              </a:cxn>
              <a:cxn ang="0">
                <a:pos x="184" y="180"/>
              </a:cxn>
              <a:cxn ang="0">
                <a:pos x="172" y="168"/>
              </a:cxn>
              <a:cxn ang="0">
                <a:pos x="172" y="12"/>
              </a:cxn>
              <a:cxn ang="0">
                <a:pos x="184" y="0"/>
              </a:cxn>
              <a:cxn ang="0">
                <a:pos x="208" y="0"/>
              </a:cxn>
              <a:cxn ang="0">
                <a:pos x="220" y="12"/>
              </a:cxn>
              <a:cxn ang="0">
                <a:pos x="220" y="168"/>
              </a:cxn>
              <a:cxn ang="0">
                <a:pos x="208" y="180"/>
              </a:cxn>
              <a:cxn ang="0">
                <a:pos x="140" y="180"/>
              </a:cxn>
              <a:cxn ang="0">
                <a:pos x="116" y="180"/>
              </a:cxn>
              <a:cxn ang="0">
                <a:pos x="104" y="168"/>
              </a:cxn>
              <a:cxn ang="0">
                <a:pos x="104" y="68"/>
              </a:cxn>
              <a:cxn ang="0">
                <a:pos x="116" y="56"/>
              </a:cxn>
              <a:cxn ang="0">
                <a:pos x="140" y="56"/>
              </a:cxn>
              <a:cxn ang="0">
                <a:pos x="152" y="68"/>
              </a:cxn>
              <a:cxn ang="0">
                <a:pos x="152" y="168"/>
              </a:cxn>
              <a:cxn ang="0">
                <a:pos x="140" y="180"/>
              </a:cxn>
              <a:cxn ang="0">
                <a:pos x="72" y="180"/>
              </a:cxn>
              <a:cxn ang="0">
                <a:pos x="48" y="180"/>
              </a:cxn>
              <a:cxn ang="0">
                <a:pos x="36" y="168"/>
              </a:cxn>
              <a:cxn ang="0">
                <a:pos x="36" y="124"/>
              </a:cxn>
              <a:cxn ang="0">
                <a:pos x="48" y="112"/>
              </a:cxn>
              <a:cxn ang="0">
                <a:pos x="72" y="112"/>
              </a:cxn>
              <a:cxn ang="0">
                <a:pos x="84" y="124"/>
              </a:cxn>
              <a:cxn ang="0">
                <a:pos x="84" y="168"/>
              </a:cxn>
              <a:cxn ang="0">
                <a:pos x="72" y="180"/>
              </a:cxn>
            </a:cxnLst>
            <a:rect l="0" t="0" r="r" b="b"/>
            <a:pathLst>
              <a:path w="256" h="216">
                <a:moveTo>
                  <a:pt x="246" y="216"/>
                </a:moveTo>
                <a:cubicBezTo>
                  <a:pt x="10" y="216"/>
                  <a:pt x="10" y="216"/>
                  <a:pt x="10" y="216"/>
                </a:cubicBezTo>
                <a:cubicBezTo>
                  <a:pt x="4" y="216"/>
                  <a:pt x="0" y="212"/>
                  <a:pt x="0" y="206"/>
                </a:cubicBezTo>
                <a:cubicBezTo>
                  <a:pt x="0" y="202"/>
                  <a:pt x="0" y="202"/>
                  <a:pt x="0" y="202"/>
                </a:cubicBezTo>
                <a:cubicBezTo>
                  <a:pt x="0" y="196"/>
                  <a:pt x="4" y="192"/>
                  <a:pt x="10" y="192"/>
                </a:cubicBezTo>
                <a:cubicBezTo>
                  <a:pt x="246" y="192"/>
                  <a:pt x="246" y="192"/>
                  <a:pt x="246" y="192"/>
                </a:cubicBezTo>
                <a:cubicBezTo>
                  <a:pt x="252" y="192"/>
                  <a:pt x="256" y="196"/>
                  <a:pt x="256" y="202"/>
                </a:cubicBezTo>
                <a:cubicBezTo>
                  <a:pt x="256" y="206"/>
                  <a:pt x="256" y="206"/>
                  <a:pt x="256" y="206"/>
                </a:cubicBezTo>
                <a:cubicBezTo>
                  <a:pt x="256" y="212"/>
                  <a:pt x="252" y="216"/>
                  <a:pt x="246" y="216"/>
                </a:cubicBezTo>
                <a:moveTo>
                  <a:pt x="208" y="180"/>
                </a:moveTo>
                <a:cubicBezTo>
                  <a:pt x="184" y="180"/>
                  <a:pt x="184" y="180"/>
                  <a:pt x="184" y="180"/>
                </a:cubicBezTo>
                <a:cubicBezTo>
                  <a:pt x="177" y="180"/>
                  <a:pt x="172" y="175"/>
                  <a:pt x="172" y="168"/>
                </a:cubicBezTo>
                <a:cubicBezTo>
                  <a:pt x="172" y="12"/>
                  <a:pt x="172" y="12"/>
                  <a:pt x="172" y="12"/>
                </a:cubicBezTo>
                <a:cubicBezTo>
                  <a:pt x="172" y="5"/>
                  <a:pt x="177" y="0"/>
                  <a:pt x="184" y="0"/>
                </a:cubicBezTo>
                <a:cubicBezTo>
                  <a:pt x="208" y="0"/>
                  <a:pt x="208" y="0"/>
                  <a:pt x="208" y="0"/>
                </a:cubicBezTo>
                <a:cubicBezTo>
                  <a:pt x="215" y="0"/>
                  <a:pt x="220" y="5"/>
                  <a:pt x="220" y="12"/>
                </a:cubicBezTo>
                <a:cubicBezTo>
                  <a:pt x="220" y="168"/>
                  <a:pt x="220" y="168"/>
                  <a:pt x="220" y="168"/>
                </a:cubicBezTo>
                <a:cubicBezTo>
                  <a:pt x="220" y="175"/>
                  <a:pt x="215" y="180"/>
                  <a:pt x="208" y="180"/>
                </a:cubicBezTo>
                <a:moveTo>
                  <a:pt x="140" y="180"/>
                </a:moveTo>
                <a:cubicBezTo>
                  <a:pt x="116" y="180"/>
                  <a:pt x="116" y="180"/>
                  <a:pt x="116" y="180"/>
                </a:cubicBezTo>
                <a:cubicBezTo>
                  <a:pt x="109" y="180"/>
                  <a:pt x="104" y="175"/>
                  <a:pt x="104" y="168"/>
                </a:cubicBezTo>
                <a:cubicBezTo>
                  <a:pt x="104" y="68"/>
                  <a:pt x="104" y="68"/>
                  <a:pt x="104" y="68"/>
                </a:cubicBezTo>
                <a:cubicBezTo>
                  <a:pt x="104" y="61"/>
                  <a:pt x="109" y="56"/>
                  <a:pt x="116" y="56"/>
                </a:cubicBezTo>
                <a:cubicBezTo>
                  <a:pt x="140" y="56"/>
                  <a:pt x="140" y="56"/>
                  <a:pt x="140" y="56"/>
                </a:cubicBezTo>
                <a:cubicBezTo>
                  <a:pt x="147" y="56"/>
                  <a:pt x="152" y="61"/>
                  <a:pt x="152" y="68"/>
                </a:cubicBezTo>
                <a:cubicBezTo>
                  <a:pt x="152" y="168"/>
                  <a:pt x="152" y="168"/>
                  <a:pt x="152" y="168"/>
                </a:cubicBezTo>
                <a:cubicBezTo>
                  <a:pt x="152" y="175"/>
                  <a:pt x="147" y="180"/>
                  <a:pt x="140" y="180"/>
                </a:cubicBezTo>
                <a:moveTo>
                  <a:pt x="72" y="180"/>
                </a:moveTo>
                <a:cubicBezTo>
                  <a:pt x="48" y="180"/>
                  <a:pt x="48" y="180"/>
                  <a:pt x="48" y="180"/>
                </a:cubicBezTo>
                <a:cubicBezTo>
                  <a:pt x="41" y="180"/>
                  <a:pt x="36" y="175"/>
                  <a:pt x="36" y="168"/>
                </a:cubicBezTo>
                <a:cubicBezTo>
                  <a:pt x="36" y="124"/>
                  <a:pt x="36" y="124"/>
                  <a:pt x="36" y="124"/>
                </a:cubicBezTo>
                <a:cubicBezTo>
                  <a:pt x="36" y="117"/>
                  <a:pt x="41" y="112"/>
                  <a:pt x="48" y="112"/>
                </a:cubicBezTo>
                <a:cubicBezTo>
                  <a:pt x="72" y="112"/>
                  <a:pt x="72" y="112"/>
                  <a:pt x="72" y="112"/>
                </a:cubicBezTo>
                <a:cubicBezTo>
                  <a:pt x="79" y="112"/>
                  <a:pt x="84" y="117"/>
                  <a:pt x="84" y="124"/>
                </a:cubicBezTo>
                <a:cubicBezTo>
                  <a:pt x="84" y="168"/>
                  <a:pt x="84" y="168"/>
                  <a:pt x="84" y="168"/>
                </a:cubicBezTo>
                <a:cubicBezTo>
                  <a:pt x="84" y="175"/>
                  <a:pt x="79" y="180"/>
                  <a:pt x="72" y="18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48" name="Freeform 32">
            <a:extLst>
              <a:ext uri="{FF2B5EF4-FFF2-40B4-BE49-F238E27FC236}">
                <a16:creationId xmlns:a16="http://schemas.microsoft.com/office/drawing/2014/main" id="{9DBCA294-5BFC-92FA-4F09-EAD1B90ACAAD}"/>
              </a:ext>
            </a:extLst>
          </p:cNvPr>
          <p:cNvSpPr>
            <a:spLocks noEditPoints="1"/>
          </p:cNvSpPr>
          <p:nvPr/>
        </p:nvSpPr>
        <p:spPr bwMode="auto">
          <a:xfrm>
            <a:off x="8104456" y="2343161"/>
            <a:ext cx="342897" cy="276222"/>
          </a:xfrm>
          <a:custGeom>
            <a:avLst/>
            <a:gdLst/>
            <a:ahLst/>
            <a:cxnLst>
              <a:cxn ang="0">
                <a:pos x="198" y="168"/>
              </a:cxn>
              <a:cxn ang="0">
                <a:pos x="106" y="168"/>
              </a:cxn>
              <a:cxn ang="0">
                <a:pos x="96" y="158"/>
              </a:cxn>
              <a:cxn ang="0">
                <a:pos x="96" y="154"/>
              </a:cxn>
              <a:cxn ang="0">
                <a:pos x="106" y="144"/>
              </a:cxn>
              <a:cxn ang="0">
                <a:pos x="198" y="144"/>
              </a:cxn>
              <a:cxn ang="0">
                <a:pos x="208" y="154"/>
              </a:cxn>
              <a:cxn ang="0">
                <a:pos x="208" y="158"/>
              </a:cxn>
              <a:cxn ang="0">
                <a:pos x="198" y="168"/>
              </a:cxn>
              <a:cxn ang="0">
                <a:pos x="92" y="93"/>
              </a:cxn>
              <a:cxn ang="0">
                <a:pos x="92" y="93"/>
              </a:cxn>
              <a:cxn ang="0">
                <a:pos x="20" y="165"/>
              </a:cxn>
              <a:cxn ang="0">
                <a:pos x="20" y="165"/>
              </a:cxn>
              <a:cxn ang="0">
                <a:pos x="12" y="168"/>
              </a:cxn>
              <a:cxn ang="0">
                <a:pos x="0" y="156"/>
              </a:cxn>
              <a:cxn ang="0">
                <a:pos x="3" y="148"/>
              </a:cxn>
              <a:cxn ang="0">
                <a:pos x="3" y="148"/>
              </a:cxn>
              <a:cxn ang="0">
                <a:pos x="67" y="84"/>
              </a:cxn>
              <a:cxn ang="0">
                <a:pos x="4" y="21"/>
              </a:cxn>
              <a:cxn ang="0">
                <a:pos x="0" y="12"/>
              </a:cxn>
              <a:cxn ang="0">
                <a:pos x="12" y="0"/>
              </a:cxn>
              <a:cxn ang="0">
                <a:pos x="20" y="3"/>
              </a:cxn>
              <a:cxn ang="0">
                <a:pos x="20" y="3"/>
              </a:cxn>
              <a:cxn ang="0">
                <a:pos x="92" y="75"/>
              </a:cxn>
              <a:cxn ang="0">
                <a:pos x="92" y="75"/>
              </a:cxn>
              <a:cxn ang="0">
                <a:pos x="96" y="84"/>
              </a:cxn>
              <a:cxn ang="0">
                <a:pos x="96" y="84"/>
              </a:cxn>
              <a:cxn ang="0">
                <a:pos x="96" y="84"/>
              </a:cxn>
              <a:cxn ang="0">
                <a:pos x="92" y="93"/>
              </a:cxn>
            </a:cxnLst>
            <a:rect l="0" t="0" r="r" b="b"/>
            <a:pathLst>
              <a:path w="208" h="168">
                <a:moveTo>
                  <a:pt x="198" y="168"/>
                </a:moveTo>
                <a:cubicBezTo>
                  <a:pt x="106" y="168"/>
                  <a:pt x="106" y="168"/>
                  <a:pt x="106" y="168"/>
                </a:cubicBezTo>
                <a:cubicBezTo>
                  <a:pt x="100" y="168"/>
                  <a:pt x="96" y="164"/>
                  <a:pt x="96" y="158"/>
                </a:cubicBezTo>
                <a:cubicBezTo>
                  <a:pt x="96" y="154"/>
                  <a:pt x="96" y="154"/>
                  <a:pt x="96" y="154"/>
                </a:cubicBezTo>
                <a:cubicBezTo>
                  <a:pt x="96" y="148"/>
                  <a:pt x="100" y="144"/>
                  <a:pt x="106" y="144"/>
                </a:cubicBezTo>
                <a:cubicBezTo>
                  <a:pt x="198" y="144"/>
                  <a:pt x="198" y="144"/>
                  <a:pt x="198" y="144"/>
                </a:cubicBezTo>
                <a:cubicBezTo>
                  <a:pt x="204" y="144"/>
                  <a:pt x="208" y="148"/>
                  <a:pt x="208" y="154"/>
                </a:cubicBezTo>
                <a:cubicBezTo>
                  <a:pt x="208" y="158"/>
                  <a:pt x="208" y="158"/>
                  <a:pt x="208" y="158"/>
                </a:cubicBezTo>
                <a:cubicBezTo>
                  <a:pt x="208" y="164"/>
                  <a:pt x="204" y="168"/>
                  <a:pt x="198" y="168"/>
                </a:cubicBezTo>
                <a:moveTo>
                  <a:pt x="92" y="93"/>
                </a:moveTo>
                <a:cubicBezTo>
                  <a:pt x="92" y="93"/>
                  <a:pt x="92" y="93"/>
                  <a:pt x="92" y="93"/>
                </a:cubicBezTo>
                <a:cubicBezTo>
                  <a:pt x="20" y="165"/>
                  <a:pt x="20" y="165"/>
                  <a:pt x="20" y="165"/>
                </a:cubicBezTo>
                <a:cubicBezTo>
                  <a:pt x="20" y="165"/>
                  <a:pt x="20" y="165"/>
                  <a:pt x="20" y="165"/>
                </a:cubicBezTo>
                <a:cubicBezTo>
                  <a:pt x="18" y="167"/>
                  <a:pt x="15" y="168"/>
                  <a:pt x="12" y="168"/>
                </a:cubicBezTo>
                <a:cubicBezTo>
                  <a:pt x="5" y="168"/>
                  <a:pt x="0" y="163"/>
                  <a:pt x="0" y="156"/>
                </a:cubicBezTo>
                <a:cubicBezTo>
                  <a:pt x="0" y="153"/>
                  <a:pt x="1" y="150"/>
                  <a:pt x="3" y="148"/>
                </a:cubicBezTo>
                <a:cubicBezTo>
                  <a:pt x="3" y="148"/>
                  <a:pt x="3" y="148"/>
                  <a:pt x="3" y="148"/>
                </a:cubicBezTo>
                <a:cubicBezTo>
                  <a:pt x="67" y="84"/>
                  <a:pt x="67" y="84"/>
                  <a:pt x="67" y="84"/>
                </a:cubicBezTo>
                <a:cubicBezTo>
                  <a:pt x="4" y="21"/>
                  <a:pt x="4" y="21"/>
                  <a:pt x="4" y="21"/>
                </a:cubicBezTo>
                <a:cubicBezTo>
                  <a:pt x="2" y="19"/>
                  <a:pt x="0" y="16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5" y="0"/>
                  <a:pt x="18" y="1"/>
                  <a:pt x="20" y="3"/>
                </a:cubicBezTo>
                <a:cubicBezTo>
                  <a:pt x="20" y="3"/>
                  <a:pt x="20" y="3"/>
                  <a:pt x="20" y="3"/>
                </a:cubicBezTo>
                <a:cubicBezTo>
                  <a:pt x="92" y="75"/>
                  <a:pt x="92" y="75"/>
                  <a:pt x="92" y="75"/>
                </a:cubicBezTo>
                <a:cubicBezTo>
                  <a:pt x="92" y="75"/>
                  <a:pt x="92" y="75"/>
                  <a:pt x="92" y="75"/>
                </a:cubicBezTo>
                <a:cubicBezTo>
                  <a:pt x="95" y="77"/>
                  <a:pt x="96" y="81"/>
                  <a:pt x="96" y="84"/>
                </a:cubicBezTo>
                <a:cubicBezTo>
                  <a:pt x="96" y="84"/>
                  <a:pt x="96" y="84"/>
                  <a:pt x="96" y="84"/>
                </a:cubicBezTo>
                <a:cubicBezTo>
                  <a:pt x="96" y="84"/>
                  <a:pt x="96" y="84"/>
                  <a:pt x="96" y="84"/>
                </a:cubicBezTo>
                <a:cubicBezTo>
                  <a:pt x="96" y="87"/>
                  <a:pt x="95" y="90"/>
                  <a:pt x="92" y="93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49" name="Freeform 33">
            <a:extLst>
              <a:ext uri="{FF2B5EF4-FFF2-40B4-BE49-F238E27FC236}">
                <a16:creationId xmlns:a16="http://schemas.microsoft.com/office/drawing/2014/main" id="{35812878-2DC8-249C-00A0-E77B23DD969D}"/>
              </a:ext>
            </a:extLst>
          </p:cNvPr>
          <p:cNvSpPr>
            <a:spLocks noEditPoints="1"/>
          </p:cNvSpPr>
          <p:nvPr/>
        </p:nvSpPr>
        <p:spPr bwMode="auto">
          <a:xfrm>
            <a:off x="7329765" y="2363797"/>
            <a:ext cx="420684" cy="236536"/>
          </a:xfrm>
          <a:custGeom>
            <a:avLst/>
            <a:gdLst/>
            <a:ahLst/>
            <a:cxnLst>
              <a:cxn ang="0">
                <a:pos x="244" y="24"/>
              </a:cxn>
              <a:cxn ang="0">
                <a:pos x="124" y="24"/>
              </a:cxn>
              <a:cxn ang="0">
                <a:pos x="112" y="12"/>
              </a:cxn>
              <a:cxn ang="0">
                <a:pos x="124" y="0"/>
              </a:cxn>
              <a:cxn ang="0">
                <a:pos x="244" y="0"/>
              </a:cxn>
              <a:cxn ang="0">
                <a:pos x="256" y="12"/>
              </a:cxn>
              <a:cxn ang="0">
                <a:pos x="244" y="24"/>
              </a:cxn>
              <a:cxn ang="0">
                <a:pos x="244" y="120"/>
              </a:cxn>
              <a:cxn ang="0">
                <a:pos x="256" y="132"/>
              </a:cxn>
              <a:cxn ang="0">
                <a:pos x="244" y="144"/>
              </a:cxn>
              <a:cxn ang="0">
                <a:pos x="124" y="144"/>
              </a:cxn>
              <a:cxn ang="0">
                <a:pos x="114" y="138"/>
              </a:cxn>
              <a:cxn ang="0">
                <a:pos x="114" y="138"/>
              </a:cxn>
              <a:cxn ang="0">
                <a:pos x="41" y="24"/>
              </a:cxn>
              <a:cxn ang="0">
                <a:pos x="12" y="24"/>
              </a:cxn>
              <a:cxn ang="0">
                <a:pos x="0" y="12"/>
              </a:cxn>
              <a:cxn ang="0">
                <a:pos x="12" y="0"/>
              </a:cxn>
              <a:cxn ang="0">
                <a:pos x="48" y="0"/>
              </a:cxn>
              <a:cxn ang="0">
                <a:pos x="58" y="6"/>
              </a:cxn>
              <a:cxn ang="0">
                <a:pos x="58" y="6"/>
              </a:cxn>
              <a:cxn ang="0">
                <a:pos x="131" y="120"/>
              </a:cxn>
              <a:cxn ang="0">
                <a:pos x="244" y="120"/>
              </a:cxn>
            </a:cxnLst>
            <a:rect l="0" t="0" r="r" b="b"/>
            <a:pathLst>
              <a:path w="256" h="144">
                <a:moveTo>
                  <a:pt x="244" y="24"/>
                </a:moveTo>
                <a:cubicBezTo>
                  <a:pt x="124" y="24"/>
                  <a:pt x="124" y="24"/>
                  <a:pt x="124" y="24"/>
                </a:cubicBezTo>
                <a:cubicBezTo>
                  <a:pt x="117" y="24"/>
                  <a:pt x="112" y="19"/>
                  <a:pt x="112" y="12"/>
                </a:cubicBezTo>
                <a:cubicBezTo>
                  <a:pt x="112" y="5"/>
                  <a:pt x="117" y="0"/>
                  <a:pt x="124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9"/>
                  <a:pt x="251" y="24"/>
                  <a:pt x="244" y="24"/>
                </a:cubicBezTo>
                <a:moveTo>
                  <a:pt x="244" y="120"/>
                </a:moveTo>
                <a:cubicBezTo>
                  <a:pt x="251" y="120"/>
                  <a:pt x="256" y="125"/>
                  <a:pt x="256" y="132"/>
                </a:cubicBezTo>
                <a:cubicBezTo>
                  <a:pt x="256" y="139"/>
                  <a:pt x="251" y="144"/>
                  <a:pt x="244" y="144"/>
                </a:cubicBezTo>
                <a:cubicBezTo>
                  <a:pt x="124" y="144"/>
                  <a:pt x="124" y="144"/>
                  <a:pt x="124" y="144"/>
                </a:cubicBezTo>
                <a:cubicBezTo>
                  <a:pt x="120" y="144"/>
                  <a:pt x="116" y="142"/>
                  <a:pt x="114" y="138"/>
                </a:cubicBezTo>
                <a:cubicBezTo>
                  <a:pt x="114" y="138"/>
                  <a:pt x="114" y="138"/>
                  <a:pt x="114" y="138"/>
                </a:cubicBezTo>
                <a:cubicBezTo>
                  <a:pt x="41" y="24"/>
                  <a:pt x="41" y="24"/>
                  <a:pt x="41" y="24"/>
                </a:cubicBezTo>
                <a:cubicBezTo>
                  <a:pt x="12" y="24"/>
                  <a:pt x="12" y="24"/>
                  <a:pt x="12" y="24"/>
                </a:cubicBezTo>
                <a:cubicBezTo>
                  <a:pt x="5" y="24"/>
                  <a:pt x="0" y="19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52" y="0"/>
                  <a:pt x="56" y="2"/>
                  <a:pt x="58" y="6"/>
                </a:cubicBezTo>
                <a:cubicBezTo>
                  <a:pt x="58" y="6"/>
                  <a:pt x="58" y="6"/>
                  <a:pt x="58" y="6"/>
                </a:cubicBezTo>
                <a:cubicBezTo>
                  <a:pt x="131" y="120"/>
                  <a:pt x="131" y="120"/>
                  <a:pt x="131" y="120"/>
                </a:cubicBezTo>
                <a:lnTo>
                  <a:pt x="244" y="120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50" name="Freeform 34">
            <a:extLst>
              <a:ext uri="{FF2B5EF4-FFF2-40B4-BE49-F238E27FC236}">
                <a16:creationId xmlns:a16="http://schemas.microsoft.com/office/drawing/2014/main" id="{39CDBD30-86EC-3FF9-9BB2-97DB880FD0F0}"/>
              </a:ext>
            </a:extLst>
          </p:cNvPr>
          <p:cNvSpPr>
            <a:spLocks noEditPoints="1"/>
          </p:cNvSpPr>
          <p:nvPr/>
        </p:nvSpPr>
        <p:spPr bwMode="auto">
          <a:xfrm>
            <a:off x="6599522" y="2278073"/>
            <a:ext cx="407984" cy="407984"/>
          </a:xfrm>
          <a:custGeom>
            <a:avLst/>
            <a:gdLst/>
            <a:ahLst/>
            <a:cxnLst>
              <a:cxn ang="0">
                <a:pos x="200" y="96"/>
              </a:cxn>
              <a:cxn ang="0">
                <a:pos x="176" y="96"/>
              </a:cxn>
              <a:cxn ang="0">
                <a:pos x="176" y="152"/>
              </a:cxn>
              <a:cxn ang="0">
                <a:pos x="200" y="152"/>
              </a:cxn>
              <a:cxn ang="0">
                <a:pos x="248" y="200"/>
              </a:cxn>
              <a:cxn ang="0">
                <a:pos x="200" y="248"/>
              </a:cxn>
              <a:cxn ang="0">
                <a:pos x="152" y="200"/>
              </a:cxn>
              <a:cxn ang="0">
                <a:pos x="152" y="176"/>
              </a:cxn>
              <a:cxn ang="0">
                <a:pos x="96" y="176"/>
              </a:cxn>
              <a:cxn ang="0">
                <a:pos x="96" y="200"/>
              </a:cxn>
              <a:cxn ang="0">
                <a:pos x="48" y="248"/>
              </a:cxn>
              <a:cxn ang="0">
                <a:pos x="0" y="200"/>
              </a:cxn>
              <a:cxn ang="0">
                <a:pos x="48" y="152"/>
              </a:cxn>
              <a:cxn ang="0">
                <a:pos x="72" y="152"/>
              </a:cxn>
              <a:cxn ang="0">
                <a:pos x="72" y="96"/>
              </a:cxn>
              <a:cxn ang="0">
                <a:pos x="48" y="96"/>
              </a:cxn>
              <a:cxn ang="0">
                <a:pos x="0" y="48"/>
              </a:cxn>
              <a:cxn ang="0">
                <a:pos x="48" y="0"/>
              </a:cxn>
              <a:cxn ang="0">
                <a:pos x="96" y="48"/>
              </a:cxn>
              <a:cxn ang="0">
                <a:pos x="96" y="72"/>
              </a:cxn>
              <a:cxn ang="0">
                <a:pos x="152" y="72"/>
              </a:cxn>
              <a:cxn ang="0">
                <a:pos x="152" y="48"/>
              </a:cxn>
              <a:cxn ang="0">
                <a:pos x="200" y="0"/>
              </a:cxn>
              <a:cxn ang="0">
                <a:pos x="248" y="48"/>
              </a:cxn>
              <a:cxn ang="0">
                <a:pos x="200" y="96"/>
              </a:cxn>
              <a:cxn ang="0">
                <a:pos x="176" y="200"/>
              </a:cxn>
              <a:cxn ang="0">
                <a:pos x="200" y="224"/>
              </a:cxn>
              <a:cxn ang="0">
                <a:pos x="224" y="200"/>
              </a:cxn>
              <a:cxn ang="0">
                <a:pos x="204" y="176"/>
              </a:cxn>
              <a:cxn ang="0">
                <a:pos x="204" y="176"/>
              </a:cxn>
              <a:cxn ang="0">
                <a:pos x="176" y="176"/>
              </a:cxn>
              <a:cxn ang="0">
                <a:pos x="176" y="200"/>
              </a:cxn>
              <a:cxn ang="0">
                <a:pos x="72" y="48"/>
              </a:cxn>
              <a:cxn ang="0">
                <a:pos x="48" y="24"/>
              </a:cxn>
              <a:cxn ang="0">
                <a:pos x="24" y="48"/>
              </a:cxn>
              <a:cxn ang="0">
                <a:pos x="48" y="72"/>
              </a:cxn>
              <a:cxn ang="0">
                <a:pos x="72" y="72"/>
              </a:cxn>
              <a:cxn ang="0">
                <a:pos x="72" y="48"/>
              </a:cxn>
              <a:cxn ang="0">
                <a:pos x="24" y="200"/>
              </a:cxn>
              <a:cxn ang="0">
                <a:pos x="48" y="224"/>
              </a:cxn>
              <a:cxn ang="0">
                <a:pos x="72" y="200"/>
              </a:cxn>
              <a:cxn ang="0">
                <a:pos x="72" y="176"/>
              </a:cxn>
              <a:cxn ang="0">
                <a:pos x="48" y="176"/>
              </a:cxn>
              <a:cxn ang="0">
                <a:pos x="24" y="200"/>
              </a:cxn>
              <a:cxn ang="0">
                <a:pos x="152" y="96"/>
              </a:cxn>
              <a:cxn ang="0">
                <a:pos x="96" y="96"/>
              </a:cxn>
              <a:cxn ang="0">
                <a:pos x="96" y="152"/>
              </a:cxn>
              <a:cxn ang="0">
                <a:pos x="152" y="152"/>
              </a:cxn>
              <a:cxn ang="0">
                <a:pos x="152" y="96"/>
              </a:cxn>
              <a:cxn ang="0">
                <a:pos x="200" y="24"/>
              </a:cxn>
              <a:cxn ang="0">
                <a:pos x="176" y="48"/>
              </a:cxn>
              <a:cxn ang="0">
                <a:pos x="176" y="72"/>
              </a:cxn>
              <a:cxn ang="0">
                <a:pos x="200" y="72"/>
              </a:cxn>
              <a:cxn ang="0">
                <a:pos x="224" y="48"/>
              </a:cxn>
              <a:cxn ang="0">
                <a:pos x="200" y="24"/>
              </a:cxn>
            </a:cxnLst>
            <a:rect l="0" t="0" r="r" b="b"/>
            <a:pathLst>
              <a:path w="248" h="248">
                <a:moveTo>
                  <a:pt x="200" y="96"/>
                </a:moveTo>
                <a:cubicBezTo>
                  <a:pt x="176" y="96"/>
                  <a:pt x="176" y="96"/>
                  <a:pt x="176" y="96"/>
                </a:cubicBezTo>
                <a:cubicBezTo>
                  <a:pt x="176" y="152"/>
                  <a:pt x="176" y="152"/>
                  <a:pt x="176" y="152"/>
                </a:cubicBezTo>
                <a:cubicBezTo>
                  <a:pt x="200" y="152"/>
                  <a:pt x="200" y="152"/>
                  <a:pt x="200" y="152"/>
                </a:cubicBezTo>
                <a:cubicBezTo>
                  <a:pt x="227" y="152"/>
                  <a:pt x="248" y="173"/>
                  <a:pt x="248" y="200"/>
                </a:cubicBezTo>
                <a:cubicBezTo>
                  <a:pt x="248" y="227"/>
                  <a:pt x="227" y="248"/>
                  <a:pt x="200" y="248"/>
                </a:cubicBezTo>
                <a:cubicBezTo>
                  <a:pt x="173" y="248"/>
                  <a:pt x="152" y="227"/>
                  <a:pt x="152" y="200"/>
                </a:cubicBezTo>
                <a:cubicBezTo>
                  <a:pt x="152" y="176"/>
                  <a:pt x="152" y="176"/>
                  <a:pt x="152" y="176"/>
                </a:cubicBezTo>
                <a:cubicBezTo>
                  <a:pt x="96" y="176"/>
                  <a:pt x="96" y="176"/>
                  <a:pt x="96" y="176"/>
                </a:cubicBezTo>
                <a:cubicBezTo>
                  <a:pt x="96" y="200"/>
                  <a:pt x="96" y="200"/>
                  <a:pt x="96" y="200"/>
                </a:cubicBezTo>
                <a:cubicBezTo>
                  <a:pt x="96" y="227"/>
                  <a:pt x="75" y="248"/>
                  <a:pt x="48" y="248"/>
                </a:cubicBezTo>
                <a:cubicBezTo>
                  <a:pt x="21" y="248"/>
                  <a:pt x="0" y="227"/>
                  <a:pt x="0" y="200"/>
                </a:cubicBezTo>
                <a:cubicBezTo>
                  <a:pt x="0" y="173"/>
                  <a:pt x="21" y="152"/>
                  <a:pt x="48" y="152"/>
                </a:cubicBezTo>
                <a:cubicBezTo>
                  <a:pt x="72" y="152"/>
                  <a:pt x="72" y="152"/>
                  <a:pt x="72" y="152"/>
                </a:cubicBezTo>
                <a:cubicBezTo>
                  <a:pt x="72" y="96"/>
                  <a:pt x="72" y="96"/>
                  <a:pt x="72" y="96"/>
                </a:cubicBezTo>
                <a:cubicBezTo>
                  <a:pt x="48" y="96"/>
                  <a:pt x="48" y="96"/>
                  <a:pt x="48" y="96"/>
                </a:cubicBezTo>
                <a:cubicBezTo>
                  <a:pt x="21" y="96"/>
                  <a:pt x="0" y="75"/>
                  <a:pt x="0" y="48"/>
                </a:cubicBezTo>
                <a:cubicBezTo>
                  <a:pt x="0" y="21"/>
                  <a:pt x="21" y="0"/>
                  <a:pt x="48" y="0"/>
                </a:cubicBezTo>
                <a:cubicBezTo>
                  <a:pt x="75" y="0"/>
                  <a:pt x="96" y="21"/>
                  <a:pt x="96" y="48"/>
                </a:cubicBezTo>
                <a:cubicBezTo>
                  <a:pt x="96" y="72"/>
                  <a:pt x="96" y="72"/>
                  <a:pt x="96" y="72"/>
                </a:cubicBezTo>
                <a:cubicBezTo>
                  <a:pt x="152" y="72"/>
                  <a:pt x="152" y="72"/>
                  <a:pt x="152" y="72"/>
                </a:cubicBezTo>
                <a:cubicBezTo>
                  <a:pt x="152" y="48"/>
                  <a:pt x="152" y="48"/>
                  <a:pt x="152" y="48"/>
                </a:cubicBezTo>
                <a:cubicBezTo>
                  <a:pt x="152" y="21"/>
                  <a:pt x="173" y="0"/>
                  <a:pt x="200" y="0"/>
                </a:cubicBezTo>
                <a:cubicBezTo>
                  <a:pt x="227" y="0"/>
                  <a:pt x="248" y="21"/>
                  <a:pt x="248" y="48"/>
                </a:cubicBezTo>
                <a:cubicBezTo>
                  <a:pt x="248" y="75"/>
                  <a:pt x="227" y="96"/>
                  <a:pt x="200" y="96"/>
                </a:cubicBezTo>
                <a:moveTo>
                  <a:pt x="176" y="200"/>
                </a:moveTo>
                <a:cubicBezTo>
                  <a:pt x="176" y="213"/>
                  <a:pt x="187" y="224"/>
                  <a:pt x="200" y="224"/>
                </a:cubicBezTo>
                <a:cubicBezTo>
                  <a:pt x="213" y="224"/>
                  <a:pt x="224" y="213"/>
                  <a:pt x="224" y="200"/>
                </a:cubicBezTo>
                <a:cubicBezTo>
                  <a:pt x="224" y="188"/>
                  <a:pt x="215" y="178"/>
                  <a:pt x="204" y="176"/>
                </a:cubicBezTo>
                <a:cubicBezTo>
                  <a:pt x="204" y="176"/>
                  <a:pt x="204" y="176"/>
                  <a:pt x="204" y="176"/>
                </a:cubicBezTo>
                <a:cubicBezTo>
                  <a:pt x="176" y="176"/>
                  <a:pt x="176" y="176"/>
                  <a:pt x="176" y="176"/>
                </a:cubicBezTo>
                <a:lnTo>
                  <a:pt x="176" y="200"/>
                </a:lnTo>
                <a:close/>
                <a:moveTo>
                  <a:pt x="72" y="48"/>
                </a:moveTo>
                <a:cubicBezTo>
                  <a:pt x="72" y="35"/>
                  <a:pt x="61" y="24"/>
                  <a:pt x="48" y="24"/>
                </a:cubicBezTo>
                <a:cubicBezTo>
                  <a:pt x="35" y="24"/>
                  <a:pt x="24" y="35"/>
                  <a:pt x="24" y="48"/>
                </a:cubicBezTo>
                <a:cubicBezTo>
                  <a:pt x="24" y="61"/>
                  <a:pt x="35" y="72"/>
                  <a:pt x="48" y="72"/>
                </a:cubicBezTo>
                <a:cubicBezTo>
                  <a:pt x="72" y="72"/>
                  <a:pt x="72" y="72"/>
                  <a:pt x="72" y="72"/>
                </a:cubicBezTo>
                <a:lnTo>
                  <a:pt x="72" y="48"/>
                </a:lnTo>
                <a:close/>
                <a:moveTo>
                  <a:pt x="24" y="200"/>
                </a:moveTo>
                <a:cubicBezTo>
                  <a:pt x="24" y="213"/>
                  <a:pt x="35" y="224"/>
                  <a:pt x="48" y="224"/>
                </a:cubicBezTo>
                <a:cubicBezTo>
                  <a:pt x="61" y="224"/>
                  <a:pt x="72" y="213"/>
                  <a:pt x="72" y="200"/>
                </a:cubicBezTo>
                <a:cubicBezTo>
                  <a:pt x="72" y="176"/>
                  <a:pt x="72" y="176"/>
                  <a:pt x="72" y="176"/>
                </a:cubicBezTo>
                <a:cubicBezTo>
                  <a:pt x="48" y="176"/>
                  <a:pt x="48" y="176"/>
                  <a:pt x="48" y="176"/>
                </a:cubicBezTo>
                <a:cubicBezTo>
                  <a:pt x="35" y="176"/>
                  <a:pt x="24" y="187"/>
                  <a:pt x="24" y="200"/>
                </a:cubicBezTo>
                <a:moveTo>
                  <a:pt x="152" y="96"/>
                </a:moveTo>
                <a:cubicBezTo>
                  <a:pt x="96" y="96"/>
                  <a:pt x="96" y="96"/>
                  <a:pt x="96" y="96"/>
                </a:cubicBezTo>
                <a:cubicBezTo>
                  <a:pt x="96" y="152"/>
                  <a:pt x="96" y="152"/>
                  <a:pt x="96" y="152"/>
                </a:cubicBezTo>
                <a:cubicBezTo>
                  <a:pt x="152" y="152"/>
                  <a:pt x="152" y="152"/>
                  <a:pt x="152" y="152"/>
                </a:cubicBezTo>
                <a:lnTo>
                  <a:pt x="152" y="96"/>
                </a:lnTo>
                <a:close/>
                <a:moveTo>
                  <a:pt x="200" y="24"/>
                </a:moveTo>
                <a:cubicBezTo>
                  <a:pt x="187" y="24"/>
                  <a:pt x="176" y="35"/>
                  <a:pt x="176" y="48"/>
                </a:cubicBezTo>
                <a:cubicBezTo>
                  <a:pt x="176" y="72"/>
                  <a:pt x="176" y="72"/>
                  <a:pt x="176" y="72"/>
                </a:cubicBezTo>
                <a:cubicBezTo>
                  <a:pt x="200" y="72"/>
                  <a:pt x="200" y="72"/>
                  <a:pt x="200" y="72"/>
                </a:cubicBezTo>
                <a:cubicBezTo>
                  <a:pt x="213" y="72"/>
                  <a:pt x="224" y="61"/>
                  <a:pt x="224" y="48"/>
                </a:cubicBezTo>
                <a:cubicBezTo>
                  <a:pt x="224" y="35"/>
                  <a:pt x="213" y="24"/>
                  <a:pt x="200" y="24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51" name="Freeform 35">
            <a:extLst>
              <a:ext uri="{FF2B5EF4-FFF2-40B4-BE49-F238E27FC236}">
                <a16:creationId xmlns:a16="http://schemas.microsoft.com/office/drawing/2014/main" id="{33162CAE-8C9D-E5C7-1051-2828C886536F}"/>
              </a:ext>
            </a:extLst>
          </p:cNvPr>
          <p:cNvSpPr>
            <a:spLocks/>
          </p:cNvSpPr>
          <p:nvPr/>
        </p:nvSpPr>
        <p:spPr bwMode="auto">
          <a:xfrm>
            <a:off x="5856580" y="2376497"/>
            <a:ext cx="420684" cy="211136"/>
          </a:xfrm>
          <a:custGeom>
            <a:avLst/>
            <a:gdLst/>
            <a:ahLst/>
            <a:cxnLst>
              <a:cxn ang="0">
                <a:pos x="244" y="56"/>
              </a:cxn>
              <a:cxn ang="0">
                <a:pos x="232" y="68"/>
              </a:cxn>
              <a:cxn ang="0">
                <a:pos x="232" y="87"/>
              </a:cxn>
              <a:cxn ang="0">
                <a:pos x="172" y="27"/>
              </a:cxn>
              <a:cxn ang="0">
                <a:pos x="148" y="4"/>
              </a:cxn>
              <a:cxn ang="0">
                <a:pos x="140" y="0"/>
              </a:cxn>
              <a:cxn ang="0">
                <a:pos x="132" y="4"/>
              </a:cxn>
              <a:cxn ang="0">
                <a:pos x="76" y="59"/>
              </a:cxn>
              <a:cxn ang="0">
                <a:pos x="20" y="4"/>
              </a:cxn>
              <a:cxn ang="0">
                <a:pos x="12" y="0"/>
              </a:cxn>
              <a:cxn ang="0">
                <a:pos x="0" y="12"/>
              </a:cxn>
              <a:cxn ang="0">
                <a:pos x="4" y="20"/>
              </a:cxn>
              <a:cxn ang="0">
                <a:pos x="68" y="84"/>
              </a:cxn>
              <a:cxn ang="0">
                <a:pos x="76" y="88"/>
              </a:cxn>
              <a:cxn ang="0">
                <a:pos x="84" y="84"/>
              </a:cxn>
              <a:cxn ang="0">
                <a:pos x="140" y="29"/>
              </a:cxn>
              <a:cxn ang="0">
                <a:pos x="155" y="44"/>
              </a:cxn>
              <a:cxn ang="0">
                <a:pos x="157" y="46"/>
              </a:cxn>
              <a:cxn ang="0">
                <a:pos x="164" y="52"/>
              </a:cxn>
              <a:cxn ang="0">
                <a:pos x="215" y="104"/>
              </a:cxn>
              <a:cxn ang="0">
                <a:pos x="196" y="104"/>
              </a:cxn>
              <a:cxn ang="0">
                <a:pos x="184" y="116"/>
              </a:cxn>
              <a:cxn ang="0">
                <a:pos x="196" y="128"/>
              </a:cxn>
              <a:cxn ang="0">
                <a:pos x="244" y="128"/>
              </a:cxn>
              <a:cxn ang="0">
                <a:pos x="256" y="116"/>
              </a:cxn>
              <a:cxn ang="0">
                <a:pos x="256" y="68"/>
              </a:cxn>
              <a:cxn ang="0">
                <a:pos x="244" y="56"/>
              </a:cxn>
            </a:cxnLst>
            <a:rect l="0" t="0" r="r" b="b"/>
            <a:pathLst>
              <a:path w="256" h="128">
                <a:moveTo>
                  <a:pt x="244" y="56"/>
                </a:moveTo>
                <a:cubicBezTo>
                  <a:pt x="237" y="56"/>
                  <a:pt x="232" y="61"/>
                  <a:pt x="232" y="68"/>
                </a:cubicBezTo>
                <a:cubicBezTo>
                  <a:pt x="232" y="87"/>
                  <a:pt x="232" y="87"/>
                  <a:pt x="232" y="87"/>
                </a:cubicBezTo>
                <a:cubicBezTo>
                  <a:pt x="172" y="27"/>
                  <a:pt x="172" y="27"/>
                  <a:pt x="172" y="27"/>
                </a:cubicBezTo>
                <a:cubicBezTo>
                  <a:pt x="148" y="4"/>
                  <a:pt x="148" y="4"/>
                  <a:pt x="148" y="4"/>
                </a:cubicBezTo>
                <a:cubicBezTo>
                  <a:pt x="146" y="1"/>
                  <a:pt x="143" y="0"/>
                  <a:pt x="140" y="0"/>
                </a:cubicBezTo>
                <a:cubicBezTo>
                  <a:pt x="137" y="0"/>
                  <a:pt x="134" y="1"/>
                  <a:pt x="132" y="4"/>
                </a:cubicBezTo>
                <a:cubicBezTo>
                  <a:pt x="76" y="59"/>
                  <a:pt x="76" y="59"/>
                  <a:pt x="76" y="59"/>
                </a:cubicBezTo>
                <a:cubicBezTo>
                  <a:pt x="20" y="4"/>
                  <a:pt x="20" y="4"/>
                  <a:pt x="20" y="4"/>
                </a:cubicBezTo>
                <a:cubicBezTo>
                  <a:pt x="18" y="1"/>
                  <a:pt x="15" y="0"/>
                  <a:pt x="12" y="0"/>
                </a:cubicBezTo>
                <a:cubicBezTo>
                  <a:pt x="5" y="0"/>
                  <a:pt x="0" y="5"/>
                  <a:pt x="0" y="12"/>
                </a:cubicBezTo>
                <a:cubicBezTo>
                  <a:pt x="0" y="15"/>
                  <a:pt x="1" y="18"/>
                  <a:pt x="4" y="20"/>
                </a:cubicBezTo>
                <a:cubicBezTo>
                  <a:pt x="68" y="84"/>
                  <a:pt x="68" y="84"/>
                  <a:pt x="68" y="84"/>
                </a:cubicBezTo>
                <a:cubicBezTo>
                  <a:pt x="70" y="87"/>
                  <a:pt x="73" y="88"/>
                  <a:pt x="76" y="88"/>
                </a:cubicBezTo>
                <a:cubicBezTo>
                  <a:pt x="79" y="88"/>
                  <a:pt x="82" y="87"/>
                  <a:pt x="84" y="84"/>
                </a:cubicBezTo>
                <a:cubicBezTo>
                  <a:pt x="140" y="29"/>
                  <a:pt x="140" y="29"/>
                  <a:pt x="140" y="29"/>
                </a:cubicBezTo>
                <a:cubicBezTo>
                  <a:pt x="155" y="44"/>
                  <a:pt x="155" y="44"/>
                  <a:pt x="155" y="44"/>
                </a:cubicBezTo>
                <a:cubicBezTo>
                  <a:pt x="157" y="46"/>
                  <a:pt x="157" y="46"/>
                  <a:pt x="157" y="46"/>
                </a:cubicBezTo>
                <a:cubicBezTo>
                  <a:pt x="164" y="52"/>
                  <a:pt x="164" y="52"/>
                  <a:pt x="164" y="52"/>
                </a:cubicBezTo>
                <a:cubicBezTo>
                  <a:pt x="215" y="104"/>
                  <a:pt x="215" y="104"/>
                  <a:pt x="215" y="104"/>
                </a:cubicBezTo>
                <a:cubicBezTo>
                  <a:pt x="196" y="104"/>
                  <a:pt x="196" y="104"/>
                  <a:pt x="196" y="104"/>
                </a:cubicBezTo>
                <a:cubicBezTo>
                  <a:pt x="189" y="104"/>
                  <a:pt x="184" y="109"/>
                  <a:pt x="184" y="116"/>
                </a:cubicBezTo>
                <a:cubicBezTo>
                  <a:pt x="184" y="123"/>
                  <a:pt x="189" y="128"/>
                  <a:pt x="196" y="128"/>
                </a:cubicBezTo>
                <a:cubicBezTo>
                  <a:pt x="244" y="128"/>
                  <a:pt x="244" y="128"/>
                  <a:pt x="244" y="128"/>
                </a:cubicBezTo>
                <a:cubicBezTo>
                  <a:pt x="251" y="128"/>
                  <a:pt x="256" y="123"/>
                  <a:pt x="256" y="116"/>
                </a:cubicBezTo>
                <a:cubicBezTo>
                  <a:pt x="256" y="68"/>
                  <a:pt x="256" y="68"/>
                  <a:pt x="256" y="68"/>
                </a:cubicBezTo>
                <a:cubicBezTo>
                  <a:pt x="256" y="61"/>
                  <a:pt x="251" y="56"/>
                  <a:pt x="244" y="56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52" name="Freeform 36">
            <a:extLst>
              <a:ext uri="{FF2B5EF4-FFF2-40B4-BE49-F238E27FC236}">
                <a16:creationId xmlns:a16="http://schemas.microsoft.com/office/drawing/2014/main" id="{D07E70EF-D051-5567-D19C-E0427FCF1B94}"/>
              </a:ext>
            </a:extLst>
          </p:cNvPr>
          <p:cNvSpPr>
            <a:spLocks/>
          </p:cNvSpPr>
          <p:nvPr/>
        </p:nvSpPr>
        <p:spPr bwMode="auto">
          <a:xfrm>
            <a:off x="5119987" y="2376497"/>
            <a:ext cx="420684" cy="211136"/>
          </a:xfrm>
          <a:custGeom>
            <a:avLst/>
            <a:gdLst/>
            <a:ahLst/>
            <a:cxnLst>
              <a:cxn ang="0">
                <a:pos x="244" y="72"/>
              </a:cxn>
              <a:cxn ang="0">
                <a:pos x="232" y="60"/>
              </a:cxn>
              <a:cxn ang="0">
                <a:pos x="232" y="41"/>
              </a:cxn>
              <a:cxn ang="0">
                <a:pos x="172" y="101"/>
              </a:cxn>
              <a:cxn ang="0">
                <a:pos x="148" y="124"/>
              </a:cxn>
              <a:cxn ang="0">
                <a:pos x="140" y="128"/>
              </a:cxn>
              <a:cxn ang="0">
                <a:pos x="132" y="124"/>
              </a:cxn>
              <a:cxn ang="0">
                <a:pos x="76" y="69"/>
              </a:cxn>
              <a:cxn ang="0">
                <a:pos x="20" y="124"/>
              </a:cxn>
              <a:cxn ang="0">
                <a:pos x="12" y="128"/>
              </a:cxn>
              <a:cxn ang="0">
                <a:pos x="0" y="116"/>
              </a:cxn>
              <a:cxn ang="0">
                <a:pos x="4" y="108"/>
              </a:cxn>
              <a:cxn ang="0">
                <a:pos x="68" y="44"/>
              </a:cxn>
              <a:cxn ang="0">
                <a:pos x="76" y="40"/>
              </a:cxn>
              <a:cxn ang="0">
                <a:pos x="84" y="44"/>
              </a:cxn>
              <a:cxn ang="0">
                <a:pos x="140" y="99"/>
              </a:cxn>
              <a:cxn ang="0">
                <a:pos x="155" y="84"/>
              </a:cxn>
              <a:cxn ang="0">
                <a:pos x="157" y="82"/>
              </a:cxn>
              <a:cxn ang="0">
                <a:pos x="164" y="76"/>
              </a:cxn>
              <a:cxn ang="0">
                <a:pos x="215" y="24"/>
              </a:cxn>
              <a:cxn ang="0">
                <a:pos x="196" y="24"/>
              </a:cxn>
              <a:cxn ang="0">
                <a:pos x="184" y="12"/>
              </a:cxn>
              <a:cxn ang="0">
                <a:pos x="196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60"/>
              </a:cxn>
              <a:cxn ang="0">
                <a:pos x="244" y="72"/>
              </a:cxn>
            </a:cxnLst>
            <a:rect l="0" t="0" r="r" b="b"/>
            <a:pathLst>
              <a:path w="256" h="128">
                <a:moveTo>
                  <a:pt x="244" y="72"/>
                </a:moveTo>
                <a:cubicBezTo>
                  <a:pt x="237" y="72"/>
                  <a:pt x="232" y="67"/>
                  <a:pt x="232" y="60"/>
                </a:cubicBezTo>
                <a:cubicBezTo>
                  <a:pt x="232" y="41"/>
                  <a:pt x="232" y="41"/>
                  <a:pt x="232" y="41"/>
                </a:cubicBezTo>
                <a:cubicBezTo>
                  <a:pt x="172" y="101"/>
                  <a:pt x="172" y="101"/>
                  <a:pt x="172" y="101"/>
                </a:cubicBezTo>
                <a:cubicBezTo>
                  <a:pt x="148" y="124"/>
                  <a:pt x="148" y="124"/>
                  <a:pt x="148" y="124"/>
                </a:cubicBezTo>
                <a:cubicBezTo>
                  <a:pt x="146" y="127"/>
                  <a:pt x="143" y="128"/>
                  <a:pt x="140" y="128"/>
                </a:cubicBezTo>
                <a:cubicBezTo>
                  <a:pt x="137" y="128"/>
                  <a:pt x="134" y="127"/>
                  <a:pt x="132" y="124"/>
                </a:cubicBezTo>
                <a:cubicBezTo>
                  <a:pt x="76" y="69"/>
                  <a:pt x="76" y="69"/>
                  <a:pt x="76" y="69"/>
                </a:cubicBezTo>
                <a:cubicBezTo>
                  <a:pt x="20" y="124"/>
                  <a:pt x="20" y="124"/>
                  <a:pt x="20" y="124"/>
                </a:cubicBezTo>
                <a:cubicBezTo>
                  <a:pt x="18" y="127"/>
                  <a:pt x="15" y="128"/>
                  <a:pt x="12" y="128"/>
                </a:cubicBezTo>
                <a:cubicBezTo>
                  <a:pt x="5" y="128"/>
                  <a:pt x="0" y="123"/>
                  <a:pt x="0" y="116"/>
                </a:cubicBezTo>
                <a:cubicBezTo>
                  <a:pt x="0" y="113"/>
                  <a:pt x="1" y="110"/>
                  <a:pt x="4" y="108"/>
                </a:cubicBezTo>
                <a:cubicBezTo>
                  <a:pt x="68" y="44"/>
                  <a:pt x="68" y="44"/>
                  <a:pt x="68" y="44"/>
                </a:cubicBezTo>
                <a:cubicBezTo>
                  <a:pt x="70" y="41"/>
                  <a:pt x="73" y="40"/>
                  <a:pt x="76" y="40"/>
                </a:cubicBezTo>
                <a:cubicBezTo>
                  <a:pt x="79" y="40"/>
                  <a:pt x="82" y="41"/>
                  <a:pt x="84" y="44"/>
                </a:cubicBezTo>
                <a:cubicBezTo>
                  <a:pt x="140" y="99"/>
                  <a:pt x="140" y="99"/>
                  <a:pt x="140" y="99"/>
                </a:cubicBezTo>
                <a:cubicBezTo>
                  <a:pt x="155" y="84"/>
                  <a:pt x="155" y="84"/>
                  <a:pt x="155" y="84"/>
                </a:cubicBezTo>
                <a:cubicBezTo>
                  <a:pt x="157" y="82"/>
                  <a:pt x="157" y="82"/>
                  <a:pt x="157" y="82"/>
                </a:cubicBezTo>
                <a:cubicBezTo>
                  <a:pt x="164" y="76"/>
                  <a:pt x="164" y="76"/>
                  <a:pt x="164" y="76"/>
                </a:cubicBezTo>
                <a:cubicBezTo>
                  <a:pt x="215" y="24"/>
                  <a:pt x="215" y="24"/>
                  <a:pt x="215" y="24"/>
                </a:cubicBezTo>
                <a:cubicBezTo>
                  <a:pt x="196" y="24"/>
                  <a:pt x="196" y="24"/>
                  <a:pt x="196" y="24"/>
                </a:cubicBezTo>
                <a:cubicBezTo>
                  <a:pt x="189" y="24"/>
                  <a:pt x="184" y="19"/>
                  <a:pt x="184" y="12"/>
                </a:cubicBezTo>
                <a:cubicBezTo>
                  <a:pt x="184" y="5"/>
                  <a:pt x="189" y="0"/>
                  <a:pt x="196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67"/>
                  <a:pt x="251" y="72"/>
                  <a:pt x="244" y="72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53" name="Freeform 37">
            <a:extLst>
              <a:ext uri="{FF2B5EF4-FFF2-40B4-BE49-F238E27FC236}">
                <a16:creationId xmlns:a16="http://schemas.microsoft.com/office/drawing/2014/main" id="{58B5057D-3DFD-D75A-01CE-148D865E5A97}"/>
              </a:ext>
            </a:extLst>
          </p:cNvPr>
          <p:cNvSpPr>
            <a:spLocks noEditPoints="1"/>
          </p:cNvSpPr>
          <p:nvPr/>
        </p:nvSpPr>
        <p:spPr bwMode="auto">
          <a:xfrm>
            <a:off x="4383394" y="2317761"/>
            <a:ext cx="420684" cy="328610"/>
          </a:xfrm>
          <a:custGeom>
            <a:avLst/>
            <a:gdLst/>
            <a:ahLst/>
            <a:cxnLst>
              <a:cxn ang="0">
                <a:pos x="184" y="172"/>
              </a:cxn>
              <a:cxn ang="0">
                <a:pos x="184" y="172"/>
              </a:cxn>
              <a:cxn ang="0">
                <a:pos x="108" y="172"/>
              </a:cxn>
              <a:cxn ang="0">
                <a:pos x="108" y="172"/>
              </a:cxn>
              <a:cxn ang="0">
                <a:pos x="100" y="172"/>
              </a:cxn>
              <a:cxn ang="0">
                <a:pos x="85" y="172"/>
              </a:cxn>
              <a:cxn ang="0">
                <a:pos x="92" y="180"/>
              </a:cxn>
              <a:cxn ang="0">
                <a:pos x="96" y="188"/>
              </a:cxn>
              <a:cxn ang="0">
                <a:pos x="84" y="200"/>
              </a:cxn>
              <a:cxn ang="0">
                <a:pos x="76" y="196"/>
              </a:cxn>
              <a:cxn ang="0">
                <a:pos x="48" y="168"/>
              </a:cxn>
              <a:cxn ang="0">
                <a:pos x="44" y="160"/>
              </a:cxn>
              <a:cxn ang="0">
                <a:pos x="48" y="152"/>
              </a:cxn>
              <a:cxn ang="0">
                <a:pos x="76" y="124"/>
              </a:cxn>
              <a:cxn ang="0">
                <a:pos x="84" y="120"/>
              </a:cxn>
              <a:cxn ang="0">
                <a:pos x="96" y="132"/>
              </a:cxn>
              <a:cxn ang="0">
                <a:pos x="92" y="140"/>
              </a:cxn>
              <a:cxn ang="0">
                <a:pos x="85" y="148"/>
              </a:cxn>
              <a:cxn ang="0">
                <a:pos x="92" y="148"/>
              </a:cxn>
              <a:cxn ang="0">
                <a:pos x="92" y="148"/>
              </a:cxn>
              <a:cxn ang="0">
                <a:pos x="104" y="148"/>
              </a:cxn>
              <a:cxn ang="0">
                <a:pos x="104" y="148"/>
              </a:cxn>
              <a:cxn ang="0">
                <a:pos x="184" y="148"/>
              </a:cxn>
              <a:cxn ang="0">
                <a:pos x="232" y="100"/>
              </a:cxn>
              <a:cxn ang="0">
                <a:pos x="232" y="72"/>
              </a:cxn>
              <a:cxn ang="0">
                <a:pos x="244" y="60"/>
              </a:cxn>
              <a:cxn ang="0">
                <a:pos x="256" y="72"/>
              </a:cxn>
              <a:cxn ang="0">
                <a:pos x="256" y="100"/>
              </a:cxn>
              <a:cxn ang="0">
                <a:pos x="184" y="172"/>
              </a:cxn>
              <a:cxn ang="0">
                <a:pos x="180" y="76"/>
              </a:cxn>
              <a:cxn ang="0">
                <a:pos x="172" y="80"/>
              </a:cxn>
              <a:cxn ang="0">
                <a:pos x="160" y="68"/>
              </a:cxn>
              <a:cxn ang="0">
                <a:pos x="164" y="60"/>
              </a:cxn>
              <a:cxn ang="0">
                <a:pos x="171" y="52"/>
              </a:cxn>
              <a:cxn ang="0">
                <a:pos x="164" y="52"/>
              </a:cxn>
              <a:cxn ang="0">
                <a:pos x="164" y="52"/>
              </a:cxn>
              <a:cxn ang="0">
                <a:pos x="152" y="52"/>
              </a:cxn>
              <a:cxn ang="0">
                <a:pos x="152" y="52"/>
              </a:cxn>
              <a:cxn ang="0">
                <a:pos x="72" y="52"/>
              </a:cxn>
              <a:cxn ang="0">
                <a:pos x="24" y="100"/>
              </a:cxn>
              <a:cxn ang="0">
                <a:pos x="24" y="128"/>
              </a:cxn>
              <a:cxn ang="0">
                <a:pos x="12" y="140"/>
              </a:cxn>
              <a:cxn ang="0">
                <a:pos x="0" y="128"/>
              </a:cxn>
              <a:cxn ang="0">
                <a:pos x="0" y="100"/>
              </a:cxn>
              <a:cxn ang="0">
                <a:pos x="72" y="28"/>
              </a:cxn>
              <a:cxn ang="0">
                <a:pos x="148" y="28"/>
              </a:cxn>
              <a:cxn ang="0">
                <a:pos x="148" y="28"/>
              </a:cxn>
              <a:cxn ang="0">
                <a:pos x="156" y="28"/>
              </a:cxn>
              <a:cxn ang="0">
                <a:pos x="171" y="28"/>
              </a:cxn>
              <a:cxn ang="0">
                <a:pos x="164" y="20"/>
              </a:cxn>
              <a:cxn ang="0">
                <a:pos x="160" y="12"/>
              </a:cxn>
              <a:cxn ang="0">
                <a:pos x="172" y="0"/>
              </a:cxn>
              <a:cxn ang="0">
                <a:pos x="180" y="4"/>
              </a:cxn>
              <a:cxn ang="0">
                <a:pos x="208" y="32"/>
              </a:cxn>
              <a:cxn ang="0">
                <a:pos x="212" y="40"/>
              </a:cxn>
              <a:cxn ang="0">
                <a:pos x="208" y="48"/>
              </a:cxn>
              <a:cxn ang="0">
                <a:pos x="180" y="76"/>
              </a:cxn>
            </a:cxnLst>
            <a:rect l="0" t="0" r="r" b="b"/>
            <a:pathLst>
              <a:path w="256" h="200">
                <a:moveTo>
                  <a:pt x="184" y="172"/>
                </a:moveTo>
                <a:cubicBezTo>
                  <a:pt x="184" y="172"/>
                  <a:pt x="184" y="172"/>
                  <a:pt x="184" y="172"/>
                </a:cubicBezTo>
                <a:cubicBezTo>
                  <a:pt x="108" y="172"/>
                  <a:pt x="108" y="172"/>
                  <a:pt x="108" y="172"/>
                </a:cubicBezTo>
                <a:cubicBezTo>
                  <a:pt x="108" y="172"/>
                  <a:pt x="108" y="172"/>
                  <a:pt x="108" y="172"/>
                </a:cubicBezTo>
                <a:cubicBezTo>
                  <a:pt x="100" y="172"/>
                  <a:pt x="100" y="172"/>
                  <a:pt x="100" y="172"/>
                </a:cubicBezTo>
                <a:cubicBezTo>
                  <a:pt x="85" y="172"/>
                  <a:pt x="85" y="172"/>
                  <a:pt x="85" y="172"/>
                </a:cubicBezTo>
                <a:cubicBezTo>
                  <a:pt x="92" y="180"/>
                  <a:pt x="92" y="180"/>
                  <a:pt x="92" y="180"/>
                </a:cubicBezTo>
                <a:cubicBezTo>
                  <a:pt x="95" y="182"/>
                  <a:pt x="96" y="185"/>
                  <a:pt x="96" y="188"/>
                </a:cubicBezTo>
                <a:cubicBezTo>
                  <a:pt x="96" y="195"/>
                  <a:pt x="91" y="200"/>
                  <a:pt x="84" y="200"/>
                </a:cubicBezTo>
                <a:cubicBezTo>
                  <a:pt x="81" y="200"/>
                  <a:pt x="78" y="199"/>
                  <a:pt x="76" y="196"/>
                </a:cubicBezTo>
                <a:cubicBezTo>
                  <a:pt x="48" y="168"/>
                  <a:pt x="48" y="168"/>
                  <a:pt x="48" y="168"/>
                </a:cubicBezTo>
                <a:cubicBezTo>
                  <a:pt x="45" y="166"/>
                  <a:pt x="44" y="163"/>
                  <a:pt x="44" y="160"/>
                </a:cubicBezTo>
                <a:cubicBezTo>
                  <a:pt x="44" y="157"/>
                  <a:pt x="45" y="154"/>
                  <a:pt x="48" y="152"/>
                </a:cubicBezTo>
                <a:cubicBezTo>
                  <a:pt x="76" y="124"/>
                  <a:pt x="76" y="124"/>
                  <a:pt x="76" y="124"/>
                </a:cubicBezTo>
                <a:cubicBezTo>
                  <a:pt x="78" y="121"/>
                  <a:pt x="81" y="120"/>
                  <a:pt x="84" y="120"/>
                </a:cubicBezTo>
                <a:cubicBezTo>
                  <a:pt x="91" y="120"/>
                  <a:pt x="96" y="125"/>
                  <a:pt x="96" y="132"/>
                </a:cubicBezTo>
                <a:cubicBezTo>
                  <a:pt x="96" y="135"/>
                  <a:pt x="95" y="138"/>
                  <a:pt x="92" y="140"/>
                </a:cubicBezTo>
                <a:cubicBezTo>
                  <a:pt x="85" y="148"/>
                  <a:pt x="85" y="148"/>
                  <a:pt x="85" y="148"/>
                </a:cubicBezTo>
                <a:cubicBezTo>
                  <a:pt x="92" y="148"/>
                  <a:pt x="92" y="148"/>
                  <a:pt x="92" y="148"/>
                </a:cubicBezTo>
                <a:cubicBezTo>
                  <a:pt x="92" y="148"/>
                  <a:pt x="92" y="148"/>
                  <a:pt x="92" y="148"/>
                </a:cubicBezTo>
                <a:cubicBezTo>
                  <a:pt x="104" y="148"/>
                  <a:pt x="104" y="148"/>
                  <a:pt x="104" y="148"/>
                </a:cubicBezTo>
                <a:cubicBezTo>
                  <a:pt x="104" y="148"/>
                  <a:pt x="104" y="148"/>
                  <a:pt x="104" y="148"/>
                </a:cubicBezTo>
                <a:cubicBezTo>
                  <a:pt x="184" y="148"/>
                  <a:pt x="184" y="148"/>
                  <a:pt x="184" y="148"/>
                </a:cubicBezTo>
                <a:cubicBezTo>
                  <a:pt x="211" y="148"/>
                  <a:pt x="232" y="127"/>
                  <a:pt x="232" y="100"/>
                </a:cubicBezTo>
                <a:cubicBezTo>
                  <a:pt x="232" y="72"/>
                  <a:pt x="232" y="72"/>
                  <a:pt x="232" y="72"/>
                </a:cubicBezTo>
                <a:cubicBezTo>
                  <a:pt x="232" y="65"/>
                  <a:pt x="237" y="60"/>
                  <a:pt x="244" y="60"/>
                </a:cubicBezTo>
                <a:cubicBezTo>
                  <a:pt x="251" y="60"/>
                  <a:pt x="256" y="65"/>
                  <a:pt x="256" y="72"/>
                </a:cubicBezTo>
                <a:cubicBezTo>
                  <a:pt x="256" y="100"/>
                  <a:pt x="256" y="100"/>
                  <a:pt x="256" y="100"/>
                </a:cubicBezTo>
                <a:cubicBezTo>
                  <a:pt x="256" y="140"/>
                  <a:pt x="224" y="172"/>
                  <a:pt x="184" y="172"/>
                </a:cubicBezTo>
                <a:moveTo>
                  <a:pt x="180" y="76"/>
                </a:moveTo>
                <a:cubicBezTo>
                  <a:pt x="178" y="79"/>
                  <a:pt x="175" y="80"/>
                  <a:pt x="172" y="80"/>
                </a:cubicBezTo>
                <a:cubicBezTo>
                  <a:pt x="165" y="80"/>
                  <a:pt x="160" y="75"/>
                  <a:pt x="160" y="68"/>
                </a:cubicBezTo>
                <a:cubicBezTo>
                  <a:pt x="160" y="65"/>
                  <a:pt x="161" y="62"/>
                  <a:pt x="164" y="60"/>
                </a:cubicBezTo>
                <a:cubicBezTo>
                  <a:pt x="171" y="52"/>
                  <a:pt x="171" y="52"/>
                  <a:pt x="171" y="52"/>
                </a:cubicBezTo>
                <a:cubicBezTo>
                  <a:pt x="164" y="52"/>
                  <a:pt x="164" y="52"/>
                  <a:pt x="164" y="52"/>
                </a:cubicBezTo>
                <a:cubicBezTo>
                  <a:pt x="164" y="52"/>
                  <a:pt x="164" y="52"/>
                  <a:pt x="164" y="52"/>
                </a:cubicBezTo>
                <a:cubicBezTo>
                  <a:pt x="152" y="52"/>
                  <a:pt x="152" y="52"/>
                  <a:pt x="152" y="52"/>
                </a:cubicBezTo>
                <a:cubicBezTo>
                  <a:pt x="152" y="52"/>
                  <a:pt x="152" y="52"/>
                  <a:pt x="152" y="52"/>
                </a:cubicBezTo>
                <a:cubicBezTo>
                  <a:pt x="72" y="52"/>
                  <a:pt x="72" y="52"/>
                  <a:pt x="72" y="52"/>
                </a:cubicBezTo>
                <a:cubicBezTo>
                  <a:pt x="45" y="52"/>
                  <a:pt x="24" y="73"/>
                  <a:pt x="24" y="100"/>
                </a:cubicBezTo>
                <a:cubicBezTo>
                  <a:pt x="24" y="128"/>
                  <a:pt x="24" y="128"/>
                  <a:pt x="24" y="128"/>
                </a:cubicBezTo>
                <a:cubicBezTo>
                  <a:pt x="24" y="135"/>
                  <a:pt x="19" y="140"/>
                  <a:pt x="12" y="140"/>
                </a:cubicBezTo>
                <a:cubicBezTo>
                  <a:pt x="5" y="140"/>
                  <a:pt x="0" y="135"/>
                  <a:pt x="0" y="128"/>
                </a:cubicBezTo>
                <a:cubicBezTo>
                  <a:pt x="0" y="100"/>
                  <a:pt x="0" y="100"/>
                  <a:pt x="0" y="100"/>
                </a:cubicBezTo>
                <a:cubicBezTo>
                  <a:pt x="0" y="60"/>
                  <a:pt x="32" y="28"/>
                  <a:pt x="72" y="28"/>
                </a:cubicBezTo>
                <a:cubicBezTo>
                  <a:pt x="148" y="28"/>
                  <a:pt x="148" y="28"/>
                  <a:pt x="148" y="28"/>
                </a:cubicBezTo>
                <a:cubicBezTo>
                  <a:pt x="148" y="28"/>
                  <a:pt x="148" y="28"/>
                  <a:pt x="148" y="28"/>
                </a:cubicBezTo>
                <a:cubicBezTo>
                  <a:pt x="156" y="28"/>
                  <a:pt x="156" y="28"/>
                  <a:pt x="156" y="28"/>
                </a:cubicBezTo>
                <a:cubicBezTo>
                  <a:pt x="171" y="28"/>
                  <a:pt x="171" y="28"/>
                  <a:pt x="171" y="28"/>
                </a:cubicBezTo>
                <a:cubicBezTo>
                  <a:pt x="164" y="20"/>
                  <a:pt x="164" y="20"/>
                  <a:pt x="164" y="20"/>
                </a:cubicBezTo>
                <a:cubicBezTo>
                  <a:pt x="161" y="18"/>
                  <a:pt x="160" y="15"/>
                  <a:pt x="160" y="12"/>
                </a:cubicBezTo>
                <a:cubicBezTo>
                  <a:pt x="160" y="5"/>
                  <a:pt x="165" y="0"/>
                  <a:pt x="172" y="0"/>
                </a:cubicBezTo>
                <a:cubicBezTo>
                  <a:pt x="175" y="0"/>
                  <a:pt x="178" y="1"/>
                  <a:pt x="180" y="4"/>
                </a:cubicBezTo>
                <a:cubicBezTo>
                  <a:pt x="208" y="32"/>
                  <a:pt x="208" y="32"/>
                  <a:pt x="208" y="32"/>
                </a:cubicBezTo>
                <a:cubicBezTo>
                  <a:pt x="211" y="34"/>
                  <a:pt x="212" y="37"/>
                  <a:pt x="212" y="40"/>
                </a:cubicBezTo>
                <a:cubicBezTo>
                  <a:pt x="212" y="43"/>
                  <a:pt x="211" y="46"/>
                  <a:pt x="208" y="48"/>
                </a:cubicBezTo>
                <a:lnTo>
                  <a:pt x="180" y="76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54" name="Freeform 38">
            <a:extLst>
              <a:ext uri="{FF2B5EF4-FFF2-40B4-BE49-F238E27FC236}">
                <a16:creationId xmlns:a16="http://schemas.microsoft.com/office/drawing/2014/main" id="{272F8BA8-03DC-3F50-06BA-E87CD777DB56}"/>
              </a:ext>
            </a:extLst>
          </p:cNvPr>
          <p:cNvSpPr>
            <a:spLocks noEditPoints="1"/>
          </p:cNvSpPr>
          <p:nvPr/>
        </p:nvSpPr>
        <p:spPr bwMode="auto">
          <a:xfrm>
            <a:off x="3648389" y="2271723"/>
            <a:ext cx="420684" cy="420684"/>
          </a:xfrm>
          <a:custGeom>
            <a:avLst/>
            <a:gdLst/>
            <a:ahLst/>
            <a:cxnLst>
              <a:cxn ang="0">
                <a:pos x="244" y="48"/>
              </a:cxn>
              <a:cxn ang="0">
                <a:pos x="232" y="48"/>
              </a:cxn>
              <a:cxn ang="0">
                <a:pos x="232" y="116"/>
              </a:cxn>
              <a:cxn ang="0">
                <a:pos x="232" y="172"/>
              </a:cxn>
              <a:cxn ang="0">
                <a:pos x="232" y="184"/>
              </a:cxn>
              <a:cxn ang="0">
                <a:pos x="220" y="196"/>
              </a:cxn>
              <a:cxn ang="0">
                <a:pos x="157" y="196"/>
              </a:cxn>
              <a:cxn ang="0">
                <a:pos x="196" y="236"/>
              </a:cxn>
              <a:cxn ang="0">
                <a:pos x="200" y="244"/>
              </a:cxn>
              <a:cxn ang="0">
                <a:pos x="188" y="256"/>
              </a:cxn>
              <a:cxn ang="0">
                <a:pos x="180" y="252"/>
              </a:cxn>
              <a:cxn ang="0">
                <a:pos x="140" y="213"/>
              </a:cxn>
              <a:cxn ang="0">
                <a:pos x="140" y="244"/>
              </a:cxn>
              <a:cxn ang="0">
                <a:pos x="128" y="256"/>
              </a:cxn>
              <a:cxn ang="0">
                <a:pos x="116" y="244"/>
              </a:cxn>
              <a:cxn ang="0">
                <a:pos x="116" y="213"/>
              </a:cxn>
              <a:cxn ang="0">
                <a:pos x="76" y="252"/>
              </a:cxn>
              <a:cxn ang="0">
                <a:pos x="68" y="256"/>
              </a:cxn>
              <a:cxn ang="0">
                <a:pos x="56" y="244"/>
              </a:cxn>
              <a:cxn ang="0">
                <a:pos x="60" y="236"/>
              </a:cxn>
              <a:cxn ang="0">
                <a:pos x="99" y="196"/>
              </a:cxn>
              <a:cxn ang="0">
                <a:pos x="36" y="196"/>
              </a:cxn>
              <a:cxn ang="0">
                <a:pos x="24" y="184"/>
              </a:cxn>
              <a:cxn ang="0">
                <a:pos x="24" y="172"/>
              </a:cxn>
              <a:cxn ang="0">
                <a:pos x="24" y="116"/>
              </a:cxn>
              <a:cxn ang="0">
                <a:pos x="24" y="48"/>
              </a:cxn>
              <a:cxn ang="0">
                <a:pos x="12" y="48"/>
              </a:cxn>
              <a:cxn ang="0">
                <a:pos x="0" y="36"/>
              </a:cxn>
              <a:cxn ang="0">
                <a:pos x="12" y="24"/>
              </a:cxn>
              <a:cxn ang="0">
                <a:pos x="116" y="24"/>
              </a:cxn>
              <a:cxn ang="0">
                <a:pos x="116" y="12"/>
              </a:cxn>
              <a:cxn ang="0">
                <a:pos x="128" y="0"/>
              </a:cxn>
              <a:cxn ang="0">
                <a:pos x="140" y="12"/>
              </a:cxn>
              <a:cxn ang="0">
                <a:pos x="140" y="24"/>
              </a:cxn>
              <a:cxn ang="0">
                <a:pos x="244" y="24"/>
              </a:cxn>
              <a:cxn ang="0">
                <a:pos x="256" y="36"/>
              </a:cxn>
              <a:cxn ang="0">
                <a:pos x="244" y="48"/>
              </a:cxn>
              <a:cxn ang="0">
                <a:pos x="208" y="104"/>
              </a:cxn>
              <a:cxn ang="0">
                <a:pos x="208" y="92"/>
              </a:cxn>
              <a:cxn ang="0">
                <a:pos x="208" y="48"/>
              </a:cxn>
              <a:cxn ang="0">
                <a:pos x="48" y="48"/>
              </a:cxn>
              <a:cxn ang="0">
                <a:pos x="48" y="92"/>
              </a:cxn>
              <a:cxn ang="0">
                <a:pos x="48" y="104"/>
              </a:cxn>
              <a:cxn ang="0">
                <a:pos x="48" y="172"/>
              </a:cxn>
              <a:cxn ang="0">
                <a:pos x="208" y="172"/>
              </a:cxn>
              <a:cxn ang="0">
                <a:pos x="208" y="104"/>
              </a:cxn>
            </a:cxnLst>
            <a:rect l="0" t="0" r="r" b="b"/>
            <a:pathLst>
              <a:path w="256" h="256">
                <a:moveTo>
                  <a:pt x="244" y="48"/>
                </a:moveTo>
                <a:cubicBezTo>
                  <a:pt x="232" y="48"/>
                  <a:pt x="232" y="48"/>
                  <a:pt x="232" y="48"/>
                </a:cubicBezTo>
                <a:cubicBezTo>
                  <a:pt x="232" y="116"/>
                  <a:pt x="232" y="116"/>
                  <a:pt x="232" y="116"/>
                </a:cubicBezTo>
                <a:cubicBezTo>
                  <a:pt x="232" y="172"/>
                  <a:pt x="232" y="172"/>
                  <a:pt x="232" y="172"/>
                </a:cubicBezTo>
                <a:cubicBezTo>
                  <a:pt x="232" y="184"/>
                  <a:pt x="232" y="184"/>
                  <a:pt x="232" y="184"/>
                </a:cubicBezTo>
                <a:cubicBezTo>
                  <a:pt x="232" y="191"/>
                  <a:pt x="227" y="196"/>
                  <a:pt x="220" y="196"/>
                </a:cubicBezTo>
                <a:cubicBezTo>
                  <a:pt x="157" y="196"/>
                  <a:pt x="157" y="196"/>
                  <a:pt x="157" y="196"/>
                </a:cubicBezTo>
                <a:cubicBezTo>
                  <a:pt x="196" y="236"/>
                  <a:pt x="196" y="236"/>
                  <a:pt x="196" y="236"/>
                </a:cubicBezTo>
                <a:cubicBezTo>
                  <a:pt x="199" y="238"/>
                  <a:pt x="200" y="241"/>
                  <a:pt x="200" y="244"/>
                </a:cubicBezTo>
                <a:cubicBezTo>
                  <a:pt x="200" y="251"/>
                  <a:pt x="195" y="256"/>
                  <a:pt x="188" y="256"/>
                </a:cubicBezTo>
                <a:cubicBezTo>
                  <a:pt x="185" y="256"/>
                  <a:pt x="182" y="255"/>
                  <a:pt x="180" y="252"/>
                </a:cubicBezTo>
                <a:cubicBezTo>
                  <a:pt x="140" y="213"/>
                  <a:pt x="140" y="213"/>
                  <a:pt x="140" y="213"/>
                </a:cubicBezTo>
                <a:cubicBezTo>
                  <a:pt x="140" y="244"/>
                  <a:pt x="140" y="244"/>
                  <a:pt x="140" y="244"/>
                </a:cubicBezTo>
                <a:cubicBezTo>
                  <a:pt x="140" y="251"/>
                  <a:pt x="135" y="256"/>
                  <a:pt x="128" y="256"/>
                </a:cubicBezTo>
                <a:cubicBezTo>
                  <a:pt x="121" y="256"/>
                  <a:pt x="116" y="251"/>
                  <a:pt x="116" y="244"/>
                </a:cubicBezTo>
                <a:cubicBezTo>
                  <a:pt x="116" y="213"/>
                  <a:pt x="116" y="213"/>
                  <a:pt x="116" y="213"/>
                </a:cubicBezTo>
                <a:cubicBezTo>
                  <a:pt x="76" y="252"/>
                  <a:pt x="76" y="252"/>
                  <a:pt x="76" y="252"/>
                </a:cubicBezTo>
                <a:cubicBezTo>
                  <a:pt x="74" y="255"/>
                  <a:pt x="71" y="256"/>
                  <a:pt x="68" y="256"/>
                </a:cubicBezTo>
                <a:cubicBezTo>
                  <a:pt x="61" y="256"/>
                  <a:pt x="56" y="251"/>
                  <a:pt x="56" y="244"/>
                </a:cubicBezTo>
                <a:cubicBezTo>
                  <a:pt x="56" y="241"/>
                  <a:pt x="57" y="238"/>
                  <a:pt x="60" y="236"/>
                </a:cubicBezTo>
                <a:cubicBezTo>
                  <a:pt x="99" y="196"/>
                  <a:pt x="99" y="196"/>
                  <a:pt x="99" y="196"/>
                </a:cubicBezTo>
                <a:cubicBezTo>
                  <a:pt x="36" y="196"/>
                  <a:pt x="36" y="196"/>
                  <a:pt x="36" y="196"/>
                </a:cubicBezTo>
                <a:cubicBezTo>
                  <a:pt x="29" y="196"/>
                  <a:pt x="24" y="191"/>
                  <a:pt x="24" y="184"/>
                </a:cubicBezTo>
                <a:cubicBezTo>
                  <a:pt x="24" y="172"/>
                  <a:pt x="24" y="172"/>
                  <a:pt x="24" y="172"/>
                </a:cubicBezTo>
                <a:cubicBezTo>
                  <a:pt x="24" y="116"/>
                  <a:pt x="24" y="116"/>
                  <a:pt x="24" y="116"/>
                </a:cubicBezTo>
                <a:cubicBezTo>
                  <a:pt x="24" y="48"/>
                  <a:pt x="24" y="48"/>
                  <a:pt x="24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5" y="48"/>
                  <a:pt x="0" y="43"/>
                  <a:pt x="0" y="36"/>
                </a:cubicBezTo>
                <a:cubicBezTo>
                  <a:pt x="0" y="29"/>
                  <a:pt x="5" y="24"/>
                  <a:pt x="12" y="24"/>
                </a:cubicBezTo>
                <a:cubicBezTo>
                  <a:pt x="116" y="24"/>
                  <a:pt x="116" y="24"/>
                  <a:pt x="116" y="24"/>
                </a:cubicBezTo>
                <a:cubicBezTo>
                  <a:pt x="116" y="12"/>
                  <a:pt x="116" y="12"/>
                  <a:pt x="116" y="12"/>
                </a:cubicBezTo>
                <a:cubicBezTo>
                  <a:pt x="116" y="5"/>
                  <a:pt x="121" y="0"/>
                  <a:pt x="128" y="0"/>
                </a:cubicBezTo>
                <a:cubicBezTo>
                  <a:pt x="135" y="0"/>
                  <a:pt x="140" y="5"/>
                  <a:pt x="140" y="12"/>
                </a:cubicBezTo>
                <a:cubicBezTo>
                  <a:pt x="140" y="24"/>
                  <a:pt x="140" y="24"/>
                  <a:pt x="140" y="24"/>
                </a:cubicBezTo>
                <a:cubicBezTo>
                  <a:pt x="244" y="24"/>
                  <a:pt x="244" y="24"/>
                  <a:pt x="244" y="24"/>
                </a:cubicBezTo>
                <a:cubicBezTo>
                  <a:pt x="251" y="24"/>
                  <a:pt x="256" y="29"/>
                  <a:pt x="256" y="36"/>
                </a:cubicBezTo>
                <a:cubicBezTo>
                  <a:pt x="256" y="43"/>
                  <a:pt x="251" y="48"/>
                  <a:pt x="244" y="48"/>
                </a:cubicBezTo>
                <a:moveTo>
                  <a:pt x="208" y="104"/>
                </a:moveTo>
                <a:cubicBezTo>
                  <a:pt x="208" y="92"/>
                  <a:pt x="208" y="92"/>
                  <a:pt x="208" y="92"/>
                </a:cubicBezTo>
                <a:cubicBezTo>
                  <a:pt x="208" y="48"/>
                  <a:pt x="208" y="48"/>
                  <a:pt x="208" y="48"/>
                </a:cubicBezTo>
                <a:cubicBezTo>
                  <a:pt x="48" y="48"/>
                  <a:pt x="48" y="48"/>
                  <a:pt x="48" y="48"/>
                </a:cubicBezTo>
                <a:cubicBezTo>
                  <a:pt x="48" y="92"/>
                  <a:pt x="48" y="92"/>
                  <a:pt x="48" y="92"/>
                </a:cubicBezTo>
                <a:cubicBezTo>
                  <a:pt x="48" y="104"/>
                  <a:pt x="48" y="104"/>
                  <a:pt x="48" y="104"/>
                </a:cubicBezTo>
                <a:cubicBezTo>
                  <a:pt x="48" y="172"/>
                  <a:pt x="48" y="172"/>
                  <a:pt x="48" y="172"/>
                </a:cubicBezTo>
                <a:cubicBezTo>
                  <a:pt x="208" y="172"/>
                  <a:pt x="208" y="172"/>
                  <a:pt x="208" y="172"/>
                </a:cubicBezTo>
                <a:lnTo>
                  <a:pt x="208" y="104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55" name="Freeform 39">
            <a:extLst>
              <a:ext uri="{FF2B5EF4-FFF2-40B4-BE49-F238E27FC236}">
                <a16:creationId xmlns:a16="http://schemas.microsoft.com/office/drawing/2014/main" id="{B41A1844-102E-2C25-E22F-F3EEEE2A2163}"/>
              </a:ext>
            </a:extLst>
          </p:cNvPr>
          <p:cNvSpPr>
            <a:spLocks noEditPoints="1"/>
          </p:cNvSpPr>
          <p:nvPr/>
        </p:nvSpPr>
        <p:spPr bwMode="auto">
          <a:xfrm>
            <a:off x="2911797" y="2271723"/>
            <a:ext cx="420684" cy="420684"/>
          </a:xfrm>
          <a:custGeom>
            <a:avLst/>
            <a:gdLst/>
            <a:ahLst/>
            <a:cxnLst>
              <a:cxn ang="0">
                <a:pos x="12" y="80"/>
              </a:cxn>
              <a:cxn ang="0">
                <a:pos x="68" y="80"/>
              </a:cxn>
              <a:cxn ang="0">
                <a:pos x="68" y="104"/>
              </a:cxn>
              <a:cxn ang="0">
                <a:pos x="24" y="104"/>
              </a:cxn>
              <a:cxn ang="0">
                <a:pos x="24" y="232"/>
              </a:cxn>
              <a:cxn ang="0">
                <a:pos x="64" y="232"/>
              </a:cxn>
              <a:cxn ang="0">
                <a:pos x="116" y="232"/>
              </a:cxn>
              <a:cxn ang="0">
                <a:pos x="152" y="232"/>
              </a:cxn>
              <a:cxn ang="0">
                <a:pos x="152" y="188"/>
              </a:cxn>
              <a:cxn ang="0">
                <a:pos x="176" y="188"/>
              </a:cxn>
              <a:cxn ang="0">
                <a:pos x="176" y="244"/>
              </a:cxn>
              <a:cxn ang="0">
                <a:pos x="164" y="256"/>
              </a:cxn>
              <a:cxn ang="0">
                <a:pos x="120" y="256"/>
              </a:cxn>
              <a:cxn ang="0">
                <a:pos x="52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92"/>
              </a:cxn>
              <a:cxn ang="0">
                <a:pos x="12" y="80"/>
              </a:cxn>
              <a:cxn ang="0">
                <a:pos x="132" y="176"/>
              </a:cxn>
              <a:cxn ang="0">
                <a:pos x="132" y="176"/>
              </a:cxn>
              <a:cxn ang="0">
                <a:pos x="92" y="176"/>
              </a:cxn>
              <a:cxn ang="0">
                <a:pos x="80" y="164"/>
              </a:cxn>
              <a:cxn ang="0">
                <a:pos x="80" y="12"/>
              </a:cxn>
              <a:cxn ang="0">
                <a:pos x="9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164"/>
              </a:cxn>
              <a:cxn ang="0">
                <a:pos x="244" y="176"/>
              </a:cxn>
              <a:cxn ang="0">
                <a:pos x="200" y="176"/>
              </a:cxn>
              <a:cxn ang="0">
                <a:pos x="132" y="176"/>
              </a:cxn>
              <a:cxn ang="0">
                <a:pos x="232" y="152"/>
              </a:cxn>
              <a:cxn ang="0">
                <a:pos x="232" y="24"/>
              </a:cxn>
              <a:cxn ang="0">
                <a:pos x="104" y="24"/>
              </a:cxn>
              <a:cxn ang="0">
                <a:pos x="104" y="152"/>
              </a:cxn>
              <a:cxn ang="0">
                <a:pos x="144" y="152"/>
              </a:cxn>
              <a:cxn ang="0">
                <a:pos x="196" y="152"/>
              </a:cxn>
              <a:cxn ang="0">
                <a:pos x="232" y="152"/>
              </a:cxn>
            </a:cxnLst>
            <a:rect l="0" t="0" r="r" b="b"/>
            <a:pathLst>
              <a:path w="256" h="256">
                <a:moveTo>
                  <a:pt x="12" y="80"/>
                </a:moveTo>
                <a:cubicBezTo>
                  <a:pt x="68" y="80"/>
                  <a:pt x="68" y="80"/>
                  <a:pt x="68" y="80"/>
                </a:cubicBezTo>
                <a:cubicBezTo>
                  <a:pt x="68" y="104"/>
                  <a:pt x="68" y="104"/>
                  <a:pt x="68" y="104"/>
                </a:cubicBezTo>
                <a:cubicBezTo>
                  <a:pt x="24" y="104"/>
                  <a:pt x="24" y="104"/>
                  <a:pt x="24" y="104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64" y="232"/>
                  <a:pt x="64" y="232"/>
                  <a:pt x="64" y="232"/>
                </a:cubicBezTo>
                <a:cubicBezTo>
                  <a:pt x="116" y="232"/>
                  <a:pt x="116" y="232"/>
                  <a:pt x="116" y="232"/>
                </a:cubicBezTo>
                <a:cubicBezTo>
                  <a:pt x="152" y="232"/>
                  <a:pt x="152" y="232"/>
                  <a:pt x="152" y="232"/>
                </a:cubicBezTo>
                <a:cubicBezTo>
                  <a:pt x="152" y="188"/>
                  <a:pt x="152" y="188"/>
                  <a:pt x="152" y="188"/>
                </a:cubicBezTo>
                <a:cubicBezTo>
                  <a:pt x="176" y="188"/>
                  <a:pt x="176" y="188"/>
                  <a:pt x="176" y="188"/>
                </a:cubicBezTo>
                <a:cubicBezTo>
                  <a:pt x="176" y="244"/>
                  <a:pt x="176" y="244"/>
                  <a:pt x="176" y="244"/>
                </a:cubicBezTo>
                <a:cubicBezTo>
                  <a:pt x="176" y="251"/>
                  <a:pt x="171" y="256"/>
                  <a:pt x="164" y="256"/>
                </a:cubicBezTo>
                <a:cubicBezTo>
                  <a:pt x="120" y="256"/>
                  <a:pt x="120" y="256"/>
                  <a:pt x="120" y="256"/>
                </a:cubicBezTo>
                <a:cubicBezTo>
                  <a:pt x="52" y="256"/>
                  <a:pt x="52" y="256"/>
                  <a:pt x="52" y="256"/>
                </a:cubicBez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92"/>
                  <a:pt x="0" y="92"/>
                  <a:pt x="0" y="92"/>
                </a:cubicBezTo>
                <a:cubicBezTo>
                  <a:pt x="0" y="85"/>
                  <a:pt x="5" y="80"/>
                  <a:pt x="12" y="80"/>
                </a:cubicBezTo>
                <a:moveTo>
                  <a:pt x="132" y="176"/>
                </a:moveTo>
                <a:cubicBezTo>
                  <a:pt x="132" y="176"/>
                  <a:pt x="132" y="176"/>
                  <a:pt x="132" y="176"/>
                </a:cubicBezTo>
                <a:cubicBezTo>
                  <a:pt x="92" y="176"/>
                  <a:pt x="92" y="176"/>
                  <a:pt x="92" y="176"/>
                </a:cubicBezTo>
                <a:cubicBezTo>
                  <a:pt x="85" y="176"/>
                  <a:pt x="80" y="171"/>
                  <a:pt x="80" y="164"/>
                </a:cubicBezTo>
                <a:cubicBezTo>
                  <a:pt x="80" y="12"/>
                  <a:pt x="80" y="12"/>
                  <a:pt x="80" y="12"/>
                </a:cubicBezTo>
                <a:cubicBezTo>
                  <a:pt x="80" y="5"/>
                  <a:pt x="85" y="0"/>
                  <a:pt x="9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64"/>
                  <a:pt x="256" y="164"/>
                  <a:pt x="256" y="164"/>
                </a:cubicBezTo>
                <a:cubicBezTo>
                  <a:pt x="256" y="171"/>
                  <a:pt x="251" y="176"/>
                  <a:pt x="244" y="176"/>
                </a:cubicBezTo>
                <a:cubicBezTo>
                  <a:pt x="200" y="176"/>
                  <a:pt x="200" y="176"/>
                  <a:pt x="200" y="176"/>
                </a:cubicBezTo>
                <a:lnTo>
                  <a:pt x="132" y="176"/>
                </a:lnTo>
                <a:close/>
                <a:moveTo>
                  <a:pt x="232" y="152"/>
                </a:moveTo>
                <a:cubicBezTo>
                  <a:pt x="232" y="24"/>
                  <a:pt x="232" y="24"/>
                  <a:pt x="232" y="24"/>
                </a:cubicBezTo>
                <a:cubicBezTo>
                  <a:pt x="104" y="24"/>
                  <a:pt x="104" y="24"/>
                  <a:pt x="104" y="24"/>
                </a:cubicBezTo>
                <a:cubicBezTo>
                  <a:pt x="104" y="152"/>
                  <a:pt x="104" y="152"/>
                  <a:pt x="104" y="152"/>
                </a:cubicBezTo>
                <a:cubicBezTo>
                  <a:pt x="144" y="152"/>
                  <a:pt x="144" y="152"/>
                  <a:pt x="144" y="152"/>
                </a:cubicBezTo>
                <a:cubicBezTo>
                  <a:pt x="196" y="152"/>
                  <a:pt x="196" y="152"/>
                  <a:pt x="196" y="152"/>
                </a:cubicBezTo>
                <a:lnTo>
                  <a:pt x="232" y="152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56" name="Freeform 40">
            <a:extLst>
              <a:ext uri="{FF2B5EF4-FFF2-40B4-BE49-F238E27FC236}">
                <a16:creationId xmlns:a16="http://schemas.microsoft.com/office/drawing/2014/main" id="{5B2B197A-B4A1-6300-E956-45D3F74613ED}"/>
              </a:ext>
            </a:extLst>
          </p:cNvPr>
          <p:cNvSpPr>
            <a:spLocks noEditPoints="1"/>
          </p:cNvSpPr>
          <p:nvPr/>
        </p:nvSpPr>
        <p:spPr bwMode="auto">
          <a:xfrm>
            <a:off x="2175203" y="2271723"/>
            <a:ext cx="420684" cy="420684"/>
          </a:xfrm>
          <a:custGeom>
            <a:avLst/>
            <a:gdLst/>
            <a:ahLst/>
            <a:cxnLst>
              <a:cxn ang="0">
                <a:pos x="244" y="176"/>
              </a:cxn>
              <a:cxn ang="0">
                <a:pos x="188" y="176"/>
              </a:cxn>
              <a:cxn ang="0">
                <a:pos x="188" y="152"/>
              </a:cxn>
              <a:cxn ang="0">
                <a:pos x="232" y="152"/>
              </a:cxn>
              <a:cxn ang="0">
                <a:pos x="232" y="24"/>
              </a:cxn>
              <a:cxn ang="0">
                <a:pos x="192" y="24"/>
              </a:cxn>
              <a:cxn ang="0">
                <a:pos x="140" y="24"/>
              </a:cxn>
              <a:cxn ang="0">
                <a:pos x="104" y="24"/>
              </a:cxn>
              <a:cxn ang="0">
                <a:pos x="104" y="68"/>
              </a:cxn>
              <a:cxn ang="0">
                <a:pos x="80" y="68"/>
              </a:cxn>
              <a:cxn ang="0">
                <a:pos x="80" y="12"/>
              </a:cxn>
              <a:cxn ang="0">
                <a:pos x="92" y="0"/>
              </a:cxn>
              <a:cxn ang="0">
                <a:pos x="136" y="0"/>
              </a:cxn>
              <a:cxn ang="0">
                <a:pos x="204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164"/>
              </a:cxn>
              <a:cxn ang="0">
                <a:pos x="244" y="176"/>
              </a:cxn>
              <a:cxn ang="0">
                <a:pos x="124" y="80"/>
              </a:cxn>
              <a:cxn ang="0">
                <a:pos x="124" y="80"/>
              </a:cxn>
              <a:cxn ang="0">
                <a:pos x="164" y="80"/>
              </a:cxn>
              <a:cxn ang="0">
                <a:pos x="176" y="92"/>
              </a:cxn>
              <a:cxn ang="0">
                <a:pos x="176" y="244"/>
              </a:cxn>
              <a:cxn ang="0">
                <a:pos x="164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92"/>
              </a:cxn>
              <a:cxn ang="0">
                <a:pos x="12" y="80"/>
              </a:cxn>
              <a:cxn ang="0">
                <a:pos x="56" y="80"/>
              </a:cxn>
              <a:cxn ang="0">
                <a:pos x="124" y="80"/>
              </a:cxn>
              <a:cxn ang="0">
                <a:pos x="24" y="104"/>
              </a:cxn>
              <a:cxn ang="0">
                <a:pos x="24" y="232"/>
              </a:cxn>
              <a:cxn ang="0">
                <a:pos x="152" y="232"/>
              </a:cxn>
              <a:cxn ang="0">
                <a:pos x="152" y="104"/>
              </a:cxn>
              <a:cxn ang="0">
                <a:pos x="112" y="104"/>
              </a:cxn>
              <a:cxn ang="0">
                <a:pos x="60" y="104"/>
              </a:cxn>
              <a:cxn ang="0">
                <a:pos x="24" y="104"/>
              </a:cxn>
            </a:cxnLst>
            <a:rect l="0" t="0" r="r" b="b"/>
            <a:pathLst>
              <a:path w="256" h="256">
                <a:moveTo>
                  <a:pt x="244" y="176"/>
                </a:moveTo>
                <a:cubicBezTo>
                  <a:pt x="188" y="176"/>
                  <a:pt x="188" y="176"/>
                  <a:pt x="188" y="176"/>
                </a:cubicBezTo>
                <a:cubicBezTo>
                  <a:pt x="188" y="152"/>
                  <a:pt x="188" y="152"/>
                  <a:pt x="188" y="152"/>
                </a:cubicBezTo>
                <a:cubicBezTo>
                  <a:pt x="232" y="152"/>
                  <a:pt x="232" y="152"/>
                  <a:pt x="232" y="152"/>
                </a:cubicBezTo>
                <a:cubicBezTo>
                  <a:pt x="232" y="24"/>
                  <a:pt x="232" y="24"/>
                  <a:pt x="232" y="24"/>
                </a:cubicBezTo>
                <a:cubicBezTo>
                  <a:pt x="192" y="24"/>
                  <a:pt x="192" y="24"/>
                  <a:pt x="192" y="24"/>
                </a:cubicBezTo>
                <a:cubicBezTo>
                  <a:pt x="140" y="24"/>
                  <a:pt x="140" y="24"/>
                  <a:pt x="140" y="24"/>
                </a:cubicBezTo>
                <a:cubicBezTo>
                  <a:pt x="104" y="24"/>
                  <a:pt x="104" y="24"/>
                  <a:pt x="104" y="24"/>
                </a:cubicBezTo>
                <a:cubicBezTo>
                  <a:pt x="104" y="68"/>
                  <a:pt x="104" y="68"/>
                  <a:pt x="104" y="68"/>
                </a:cubicBezTo>
                <a:cubicBezTo>
                  <a:pt x="80" y="68"/>
                  <a:pt x="80" y="68"/>
                  <a:pt x="80" y="68"/>
                </a:cubicBezTo>
                <a:cubicBezTo>
                  <a:pt x="80" y="12"/>
                  <a:pt x="80" y="12"/>
                  <a:pt x="80" y="12"/>
                </a:cubicBezTo>
                <a:cubicBezTo>
                  <a:pt x="80" y="5"/>
                  <a:pt x="85" y="0"/>
                  <a:pt x="92" y="0"/>
                </a:cubicBezTo>
                <a:cubicBezTo>
                  <a:pt x="136" y="0"/>
                  <a:pt x="136" y="0"/>
                  <a:pt x="136" y="0"/>
                </a:cubicBezTo>
                <a:cubicBezTo>
                  <a:pt x="204" y="0"/>
                  <a:pt x="204" y="0"/>
                  <a:pt x="204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64"/>
                  <a:pt x="256" y="164"/>
                  <a:pt x="256" y="164"/>
                </a:cubicBezTo>
                <a:cubicBezTo>
                  <a:pt x="256" y="171"/>
                  <a:pt x="251" y="176"/>
                  <a:pt x="244" y="176"/>
                </a:cubicBezTo>
                <a:moveTo>
                  <a:pt x="124" y="80"/>
                </a:moveTo>
                <a:cubicBezTo>
                  <a:pt x="124" y="80"/>
                  <a:pt x="124" y="80"/>
                  <a:pt x="124" y="80"/>
                </a:cubicBezTo>
                <a:cubicBezTo>
                  <a:pt x="164" y="80"/>
                  <a:pt x="164" y="80"/>
                  <a:pt x="164" y="80"/>
                </a:cubicBezTo>
                <a:cubicBezTo>
                  <a:pt x="171" y="80"/>
                  <a:pt x="176" y="85"/>
                  <a:pt x="176" y="92"/>
                </a:cubicBezTo>
                <a:cubicBezTo>
                  <a:pt x="176" y="244"/>
                  <a:pt x="176" y="244"/>
                  <a:pt x="176" y="244"/>
                </a:cubicBezTo>
                <a:cubicBezTo>
                  <a:pt x="176" y="251"/>
                  <a:pt x="171" y="256"/>
                  <a:pt x="164" y="256"/>
                </a:cubicBez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92"/>
                  <a:pt x="0" y="92"/>
                  <a:pt x="0" y="92"/>
                </a:cubicBezTo>
                <a:cubicBezTo>
                  <a:pt x="0" y="85"/>
                  <a:pt x="5" y="80"/>
                  <a:pt x="12" y="80"/>
                </a:cubicBezTo>
                <a:cubicBezTo>
                  <a:pt x="56" y="80"/>
                  <a:pt x="56" y="80"/>
                  <a:pt x="56" y="80"/>
                </a:cubicBezTo>
                <a:lnTo>
                  <a:pt x="124" y="80"/>
                </a:lnTo>
                <a:close/>
                <a:moveTo>
                  <a:pt x="24" y="104"/>
                </a:moveTo>
                <a:cubicBezTo>
                  <a:pt x="24" y="232"/>
                  <a:pt x="24" y="232"/>
                  <a:pt x="24" y="232"/>
                </a:cubicBezTo>
                <a:cubicBezTo>
                  <a:pt x="152" y="232"/>
                  <a:pt x="152" y="232"/>
                  <a:pt x="152" y="232"/>
                </a:cubicBezTo>
                <a:cubicBezTo>
                  <a:pt x="152" y="104"/>
                  <a:pt x="152" y="104"/>
                  <a:pt x="152" y="104"/>
                </a:cubicBezTo>
                <a:cubicBezTo>
                  <a:pt x="112" y="104"/>
                  <a:pt x="112" y="104"/>
                  <a:pt x="112" y="104"/>
                </a:cubicBezTo>
                <a:cubicBezTo>
                  <a:pt x="60" y="104"/>
                  <a:pt x="60" y="104"/>
                  <a:pt x="60" y="104"/>
                </a:cubicBezTo>
                <a:lnTo>
                  <a:pt x="24" y="104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57" name="Freeform 41">
            <a:extLst>
              <a:ext uri="{FF2B5EF4-FFF2-40B4-BE49-F238E27FC236}">
                <a16:creationId xmlns:a16="http://schemas.microsoft.com/office/drawing/2014/main" id="{6C15B854-19FD-417E-974B-3EA4729C77AD}"/>
              </a:ext>
            </a:extLst>
          </p:cNvPr>
          <p:cNvSpPr>
            <a:spLocks/>
          </p:cNvSpPr>
          <p:nvPr/>
        </p:nvSpPr>
        <p:spPr bwMode="auto">
          <a:xfrm>
            <a:off x="10285661" y="1562118"/>
            <a:ext cx="401634" cy="355596"/>
          </a:xfrm>
          <a:custGeom>
            <a:avLst/>
            <a:gdLst/>
            <a:ahLst/>
            <a:cxnLst>
              <a:cxn ang="0">
                <a:pos x="216" y="130"/>
              </a:cxn>
              <a:cxn ang="0">
                <a:pos x="136" y="210"/>
              </a:cxn>
              <a:cxn ang="0">
                <a:pos x="119" y="210"/>
              </a:cxn>
              <a:cxn ang="0">
                <a:pos x="119" y="193"/>
              </a:cxn>
              <a:cxn ang="0">
                <a:pos x="199" y="113"/>
              </a:cxn>
              <a:cxn ang="0">
                <a:pos x="199" y="45"/>
              </a:cxn>
              <a:cxn ang="0">
                <a:pos x="131" y="45"/>
              </a:cxn>
              <a:cxn ang="0">
                <a:pos x="37" y="139"/>
              </a:cxn>
              <a:cxn ang="0">
                <a:pos x="37" y="178"/>
              </a:cxn>
              <a:cxn ang="0">
                <a:pos x="77" y="178"/>
              </a:cxn>
              <a:cxn ang="0">
                <a:pos x="165" y="91"/>
              </a:cxn>
              <a:cxn ang="0">
                <a:pos x="165" y="79"/>
              </a:cxn>
              <a:cxn ang="0">
                <a:pos x="153" y="79"/>
              </a:cxn>
              <a:cxn ang="0">
                <a:pos x="80" y="153"/>
              </a:cxn>
              <a:cxn ang="0">
                <a:pos x="63" y="153"/>
              </a:cxn>
              <a:cxn ang="0">
                <a:pos x="63" y="136"/>
              </a:cxn>
              <a:cxn ang="0">
                <a:pos x="136" y="62"/>
              </a:cxn>
              <a:cxn ang="0">
                <a:pos x="182" y="62"/>
              </a:cxn>
              <a:cxn ang="0">
                <a:pos x="182" y="108"/>
              </a:cxn>
              <a:cxn ang="0">
                <a:pos x="94" y="195"/>
              </a:cxn>
              <a:cxn ang="0">
                <a:pos x="20" y="195"/>
              </a:cxn>
              <a:cxn ang="0">
                <a:pos x="20" y="122"/>
              </a:cxn>
              <a:cxn ang="0">
                <a:pos x="114" y="28"/>
              </a:cxn>
              <a:cxn ang="0">
                <a:pos x="216" y="28"/>
              </a:cxn>
              <a:cxn ang="0">
                <a:pos x="216" y="130"/>
              </a:cxn>
            </a:cxnLst>
            <a:rect l="0" t="0" r="r" b="b"/>
            <a:pathLst>
              <a:path w="244" h="216">
                <a:moveTo>
                  <a:pt x="216" y="130"/>
                </a:moveTo>
                <a:cubicBezTo>
                  <a:pt x="136" y="210"/>
                  <a:pt x="136" y="210"/>
                  <a:pt x="136" y="210"/>
                </a:cubicBezTo>
                <a:cubicBezTo>
                  <a:pt x="132" y="214"/>
                  <a:pt x="124" y="214"/>
                  <a:pt x="119" y="210"/>
                </a:cubicBezTo>
                <a:cubicBezTo>
                  <a:pt x="115" y="205"/>
                  <a:pt x="115" y="197"/>
                  <a:pt x="119" y="193"/>
                </a:cubicBezTo>
                <a:cubicBezTo>
                  <a:pt x="199" y="113"/>
                  <a:pt x="199" y="113"/>
                  <a:pt x="199" y="113"/>
                </a:cubicBezTo>
                <a:cubicBezTo>
                  <a:pt x="217" y="95"/>
                  <a:pt x="217" y="64"/>
                  <a:pt x="199" y="45"/>
                </a:cubicBezTo>
                <a:cubicBezTo>
                  <a:pt x="180" y="27"/>
                  <a:pt x="149" y="27"/>
                  <a:pt x="131" y="45"/>
                </a:cubicBezTo>
                <a:cubicBezTo>
                  <a:pt x="37" y="139"/>
                  <a:pt x="37" y="139"/>
                  <a:pt x="37" y="139"/>
                </a:cubicBezTo>
                <a:cubicBezTo>
                  <a:pt x="26" y="150"/>
                  <a:pt x="26" y="167"/>
                  <a:pt x="37" y="178"/>
                </a:cubicBezTo>
                <a:cubicBezTo>
                  <a:pt x="48" y="189"/>
                  <a:pt x="66" y="189"/>
                  <a:pt x="77" y="178"/>
                </a:cubicBezTo>
                <a:cubicBezTo>
                  <a:pt x="165" y="91"/>
                  <a:pt x="165" y="91"/>
                  <a:pt x="165" y="91"/>
                </a:cubicBezTo>
                <a:cubicBezTo>
                  <a:pt x="168" y="88"/>
                  <a:pt x="168" y="83"/>
                  <a:pt x="165" y="79"/>
                </a:cubicBezTo>
                <a:cubicBezTo>
                  <a:pt x="161" y="76"/>
                  <a:pt x="156" y="76"/>
                  <a:pt x="153" y="79"/>
                </a:cubicBezTo>
                <a:cubicBezTo>
                  <a:pt x="80" y="153"/>
                  <a:pt x="80" y="153"/>
                  <a:pt x="80" y="153"/>
                </a:cubicBezTo>
                <a:cubicBezTo>
                  <a:pt x="75" y="158"/>
                  <a:pt x="67" y="158"/>
                  <a:pt x="63" y="153"/>
                </a:cubicBezTo>
                <a:cubicBezTo>
                  <a:pt x="58" y="148"/>
                  <a:pt x="58" y="141"/>
                  <a:pt x="63" y="136"/>
                </a:cubicBezTo>
                <a:cubicBezTo>
                  <a:pt x="136" y="62"/>
                  <a:pt x="136" y="62"/>
                  <a:pt x="136" y="62"/>
                </a:cubicBezTo>
                <a:cubicBezTo>
                  <a:pt x="149" y="50"/>
                  <a:pt x="169" y="50"/>
                  <a:pt x="182" y="62"/>
                </a:cubicBezTo>
                <a:cubicBezTo>
                  <a:pt x="194" y="75"/>
                  <a:pt x="194" y="95"/>
                  <a:pt x="182" y="108"/>
                </a:cubicBezTo>
                <a:cubicBezTo>
                  <a:pt x="94" y="195"/>
                  <a:pt x="94" y="195"/>
                  <a:pt x="94" y="195"/>
                </a:cubicBezTo>
                <a:cubicBezTo>
                  <a:pt x="74" y="216"/>
                  <a:pt x="41" y="216"/>
                  <a:pt x="20" y="195"/>
                </a:cubicBezTo>
                <a:cubicBezTo>
                  <a:pt x="0" y="175"/>
                  <a:pt x="0" y="142"/>
                  <a:pt x="20" y="122"/>
                </a:cubicBezTo>
                <a:cubicBezTo>
                  <a:pt x="114" y="28"/>
                  <a:pt x="114" y="28"/>
                  <a:pt x="114" y="28"/>
                </a:cubicBezTo>
                <a:cubicBezTo>
                  <a:pt x="142" y="0"/>
                  <a:pt x="187" y="0"/>
                  <a:pt x="216" y="28"/>
                </a:cubicBezTo>
                <a:cubicBezTo>
                  <a:pt x="244" y="57"/>
                  <a:pt x="244" y="102"/>
                  <a:pt x="216" y="130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58" name="Freeform 42">
            <a:extLst>
              <a:ext uri="{FF2B5EF4-FFF2-40B4-BE49-F238E27FC236}">
                <a16:creationId xmlns:a16="http://schemas.microsoft.com/office/drawing/2014/main" id="{CF25C4B5-3EED-D1CA-2FA8-B94ADEA2F71E}"/>
              </a:ext>
            </a:extLst>
          </p:cNvPr>
          <p:cNvSpPr>
            <a:spLocks noEditPoints="1"/>
          </p:cNvSpPr>
          <p:nvPr/>
        </p:nvSpPr>
        <p:spPr bwMode="auto">
          <a:xfrm>
            <a:off x="9537956" y="1533543"/>
            <a:ext cx="420684" cy="420684"/>
          </a:xfrm>
          <a:custGeom>
            <a:avLst/>
            <a:gdLst/>
            <a:ahLst/>
            <a:cxnLst>
              <a:cxn ang="0">
                <a:pos x="255" y="16"/>
              </a:cxn>
              <a:cxn ang="0">
                <a:pos x="255" y="16"/>
              </a:cxn>
              <a:cxn ang="0">
                <a:pos x="167" y="248"/>
              </a:cxn>
              <a:cxn ang="0">
                <a:pos x="167" y="248"/>
              </a:cxn>
              <a:cxn ang="0">
                <a:pos x="156" y="256"/>
              </a:cxn>
              <a:cxn ang="0">
                <a:pos x="144" y="247"/>
              </a:cxn>
              <a:cxn ang="0">
                <a:pos x="144" y="247"/>
              </a:cxn>
              <a:cxn ang="0">
                <a:pos x="118" y="138"/>
              </a:cxn>
              <a:cxn ang="0">
                <a:pos x="9" y="112"/>
              </a:cxn>
              <a:cxn ang="0">
                <a:pos x="9" y="112"/>
              </a:cxn>
              <a:cxn ang="0">
                <a:pos x="0" y="100"/>
              </a:cxn>
              <a:cxn ang="0">
                <a:pos x="8" y="89"/>
              </a:cxn>
              <a:cxn ang="0">
                <a:pos x="8" y="89"/>
              </a:cxn>
              <a:cxn ang="0">
                <a:pos x="240" y="1"/>
              </a:cxn>
              <a:cxn ang="0">
                <a:pos x="240" y="1"/>
              </a:cxn>
              <a:cxn ang="0">
                <a:pos x="244" y="0"/>
              </a:cxn>
              <a:cxn ang="0">
                <a:pos x="256" y="12"/>
              </a:cxn>
              <a:cxn ang="0">
                <a:pos x="255" y="16"/>
              </a:cxn>
              <a:cxn ang="0">
                <a:pos x="53" y="97"/>
              </a:cxn>
              <a:cxn ang="0">
                <a:pos x="131" y="116"/>
              </a:cxn>
              <a:cxn ang="0">
                <a:pos x="131" y="116"/>
              </a:cxn>
              <a:cxn ang="0">
                <a:pos x="140" y="125"/>
              </a:cxn>
              <a:cxn ang="0">
                <a:pos x="140" y="125"/>
              </a:cxn>
              <a:cxn ang="0">
                <a:pos x="159" y="203"/>
              </a:cxn>
              <a:cxn ang="0">
                <a:pos x="223" y="33"/>
              </a:cxn>
              <a:cxn ang="0">
                <a:pos x="53" y="97"/>
              </a:cxn>
            </a:cxnLst>
            <a:rect l="0" t="0" r="r" b="b"/>
            <a:pathLst>
              <a:path w="256" h="256">
                <a:moveTo>
                  <a:pt x="255" y="16"/>
                </a:moveTo>
                <a:cubicBezTo>
                  <a:pt x="255" y="16"/>
                  <a:pt x="255" y="16"/>
                  <a:pt x="255" y="16"/>
                </a:cubicBezTo>
                <a:cubicBezTo>
                  <a:pt x="167" y="248"/>
                  <a:pt x="167" y="248"/>
                  <a:pt x="167" y="248"/>
                </a:cubicBezTo>
                <a:cubicBezTo>
                  <a:pt x="167" y="248"/>
                  <a:pt x="167" y="248"/>
                  <a:pt x="167" y="248"/>
                </a:cubicBezTo>
                <a:cubicBezTo>
                  <a:pt x="165" y="253"/>
                  <a:pt x="161" y="256"/>
                  <a:pt x="156" y="256"/>
                </a:cubicBezTo>
                <a:cubicBezTo>
                  <a:pt x="150" y="256"/>
                  <a:pt x="146" y="252"/>
                  <a:pt x="144" y="247"/>
                </a:cubicBezTo>
                <a:cubicBezTo>
                  <a:pt x="144" y="247"/>
                  <a:pt x="144" y="247"/>
                  <a:pt x="144" y="247"/>
                </a:cubicBezTo>
                <a:cubicBezTo>
                  <a:pt x="118" y="138"/>
                  <a:pt x="118" y="138"/>
                  <a:pt x="118" y="138"/>
                </a:cubicBezTo>
                <a:cubicBezTo>
                  <a:pt x="9" y="112"/>
                  <a:pt x="9" y="112"/>
                  <a:pt x="9" y="112"/>
                </a:cubicBezTo>
                <a:cubicBezTo>
                  <a:pt x="9" y="112"/>
                  <a:pt x="9" y="112"/>
                  <a:pt x="9" y="112"/>
                </a:cubicBezTo>
                <a:cubicBezTo>
                  <a:pt x="4" y="110"/>
                  <a:pt x="0" y="106"/>
                  <a:pt x="0" y="100"/>
                </a:cubicBezTo>
                <a:cubicBezTo>
                  <a:pt x="0" y="95"/>
                  <a:pt x="3" y="91"/>
                  <a:pt x="8" y="89"/>
                </a:cubicBezTo>
                <a:cubicBezTo>
                  <a:pt x="8" y="89"/>
                  <a:pt x="8" y="89"/>
                  <a:pt x="8" y="89"/>
                </a:cubicBezTo>
                <a:cubicBezTo>
                  <a:pt x="240" y="1"/>
                  <a:pt x="240" y="1"/>
                  <a:pt x="240" y="1"/>
                </a:cubicBezTo>
                <a:cubicBezTo>
                  <a:pt x="240" y="1"/>
                  <a:pt x="240" y="1"/>
                  <a:pt x="240" y="1"/>
                </a:cubicBezTo>
                <a:cubicBezTo>
                  <a:pt x="241" y="0"/>
                  <a:pt x="243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4"/>
                  <a:pt x="256" y="15"/>
                  <a:pt x="255" y="16"/>
                </a:cubicBezTo>
                <a:moveTo>
                  <a:pt x="53" y="97"/>
                </a:moveTo>
                <a:cubicBezTo>
                  <a:pt x="131" y="116"/>
                  <a:pt x="131" y="116"/>
                  <a:pt x="131" y="116"/>
                </a:cubicBezTo>
                <a:cubicBezTo>
                  <a:pt x="131" y="116"/>
                  <a:pt x="131" y="116"/>
                  <a:pt x="131" y="116"/>
                </a:cubicBezTo>
                <a:cubicBezTo>
                  <a:pt x="135" y="117"/>
                  <a:pt x="139" y="121"/>
                  <a:pt x="140" y="125"/>
                </a:cubicBezTo>
                <a:cubicBezTo>
                  <a:pt x="140" y="125"/>
                  <a:pt x="140" y="125"/>
                  <a:pt x="140" y="125"/>
                </a:cubicBezTo>
                <a:cubicBezTo>
                  <a:pt x="159" y="203"/>
                  <a:pt x="159" y="203"/>
                  <a:pt x="159" y="203"/>
                </a:cubicBezTo>
                <a:cubicBezTo>
                  <a:pt x="223" y="33"/>
                  <a:pt x="223" y="33"/>
                  <a:pt x="223" y="33"/>
                </a:cubicBezTo>
                <a:lnTo>
                  <a:pt x="53" y="97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59" name="Freeform 43">
            <a:extLst>
              <a:ext uri="{FF2B5EF4-FFF2-40B4-BE49-F238E27FC236}">
                <a16:creationId xmlns:a16="http://schemas.microsoft.com/office/drawing/2014/main" id="{4F0B5A2E-5CA9-A937-A863-33341FFC26D3}"/>
              </a:ext>
            </a:extLst>
          </p:cNvPr>
          <p:cNvSpPr>
            <a:spLocks noEditPoints="1"/>
          </p:cNvSpPr>
          <p:nvPr/>
        </p:nvSpPr>
        <p:spPr bwMode="auto">
          <a:xfrm>
            <a:off x="8801363" y="1533543"/>
            <a:ext cx="420684" cy="420684"/>
          </a:xfrm>
          <a:custGeom>
            <a:avLst/>
            <a:gdLst/>
            <a:ahLst/>
            <a:cxnLst>
              <a:cxn ang="0">
                <a:pos x="252" y="20"/>
              </a:cxn>
              <a:cxn ang="0">
                <a:pos x="220" y="53"/>
              </a:cxn>
              <a:cxn ang="0">
                <a:pos x="220" y="196"/>
              </a:cxn>
              <a:cxn ang="0">
                <a:pos x="244" y="196"/>
              </a:cxn>
              <a:cxn ang="0">
                <a:pos x="256" y="208"/>
              </a:cxn>
              <a:cxn ang="0">
                <a:pos x="244" y="220"/>
              </a:cxn>
              <a:cxn ang="0">
                <a:pos x="220" y="220"/>
              </a:cxn>
              <a:cxn ang="0">
                <a:pos x="220" y="244"/>
              </a:cxn>
              <a:cxn ang="0">
                <a:pos x="208" y="256"/>
              </a:cxn>
              <a:cxn ang="0">
                <a:pos x="196" y="244"/>
              </a:cxn>
              <a:cxn ang="0">
                <a:pos x="196" y="220"/>
              </a:cxn>
              <a:cxn ang="0">
                <a:pos x="53" y="220"/>
              </a:cxn>
              <a:cxn ang="0">
                <a:pos x="52" y="220"/>
              </a:cxn>
              <a:cxn ang="0">
                <a:pos x="52" y="220"/>
              </a:cxn>
              <a:cxn ang="0">
                <a:pos x="50" y="220"/>
              </a:cxn>
              <a:cxn ang="0">
                <a:pos x="46" y="220"/>
              </a:cxn>
              <a:cxn ang="0">
                <a:pos x="36" y="210"/>
              </a:cxn>
              <a:cxn ang="0">
                <a:pos x="36" y="206"/>
              </a:cxn>
              <a:cxn ang="0">
                <a:pos x="36" y="204"/>
              </a:cxn>
              <a:cxn ang="0">
                <a:pos x="36" y="204"/>
              </a:cxn>
              <a:cxn ang="0">
                <a:pos x="36" y="203"/>
              </a:cxn>
              <a:cxn ang="0">
                <a:pos x="36" y="60"/>
              </a:cxn>
              <a:cxn ang="0">
                <a:pos x="12" y="60"/>
              </a:cxn>
              <a:cxn ang="0">
                <a:pos x="0" y="48"/>
              </a:cxn>
              <a:cxn ang="0">
                <a:pos x="12" y="36"/>
              </a:cxn>
              <a:cxn ang="0">
                <a:pos x="36" y="36"/>
              </a:cxn>
              <a:cxn ang="0">
                <a:pos x="36" y="12"/>
              </a:cxn>
              <a:cxn ang="0">
                <a:pos x="48" y="0"/>
              </a:cxn>
              <a:cxn ang="0">
                <a:pos x="60" y="12"/>
              </a:cxn>
              <a:cxn ang="0">
                <a:pos x="60" y="36"/>
              </a:cxn>
              <a:cxn ang="0">
                <a:pos x="203" y="36"/>
              </a:cxn>
              <a:cxn ang="0">
                <a:pos x="236" y="4"/>
              </a:cxn>
              <a:cxn ang="0">
                <a:pos x="244" y="0"/>
              </a:cxn>
              <a:cxn ang="0">
                <a:pos x="256" y="12"/>
              </a:cxn>
              <a:cxn ang="0">
                <a:pos x="252" y="20"/>
              </a:cxn>
              <a:cxn ang="0">
                <a:pos x="60" y="60"/>
              </a:cxn>
              <a:cxn ang="0">
                <a:pos x="60" y="179"/>
              </a:cxn>
              <a:cxn ang="0">
                <a:pos x="179" y="60"/>
              </a:cxn>
              <a:cxn ang="0">
                <a:pos x="60" y="60"/>
              </a:cxn>
              <a:cxn ang="0">
                <a:pos x="196" y="77"/>
              </a:cxn>
              <a:cxn ang="0">
                <a:pos x="77" y="196"/>
              </a:cxn>
              <a:cxn ang="0">
                <a:pos x="196" y="196"/>
              </a:cxn>
              <a:cxn ang="0">
                <a:pos x="196" y="77"/>
              </a:cxn>
            </a:cxnLst>
            <a:rect l="0" t="0" r="r" b="b"/>
            <a:pathLst>
              <a:path w="256" h="256">
                <a:moveTo>
                  <a:pt x="252" y="20"/>
                </a:moveTo>
                <a:cubicBezTo>
                  <a:pt x="220" y="53"/>
                  <a:pt x="220" y="53"/>
                  <a:pt x="220" y="53"/>
                </a:cubicBezTo>
                <a:cubicBezTo>
                  <a:pt x="220" y="196"/>
                  <a:pt x="220" y="196"/>
                  <a:pt x="220" y="196"/>
                </a:cubicBezTo>
                <a:cubicBezTo>
                  <a:pt x="244" y="196"/>
                  <a:pt x="244" y="196"/>
                  <a:pt x="244" y="196"/>
                </a:cubicBezTo>
                <a:cubicBezTo>
                  <a:pt x="251" y="196"/>
                  <a:pt x="256" y="201"/>
                  <a:pt x="256" y="208"/>
                </a:cubicBezTo>
                <a:cubicBezTo>
                  <a:pt x="256" y="215"/>
                  <a:pt x="251" y="220"/>
                  <a:pt x="244" y="220"/>
                </a:cubicBezTo>
                <a:cubicBezTo>
                  <a:pt x="220" y="220"/>
                  <a:pt x="220" y="220"/>
                  <a:pt x="220" y="220"/>
                </a:cubicBezTo>
                <a:cubicBezTo>
                  <a:pt x="220" y="244"/>
                  <a:pt x="220" y="244"/>
                  <a:pt x="220" y="244"/>
                </a:cubicBezTo>
                <a:cubicBezTo>
                  <a:pt x="220" y="251"/>
                  <a:pt x="215" y="256"/>
                  <a:pt x="208" y="256"/>
                </a:cubicBezTo>
                <a:cubicBezTo>
                  <a:pt x="201" y="256"/>
                  <a:pt x="196" y="251"/>
                  <a:pt x="196" y="244"/>
                </a:cubicBezTo>
                <a:cubicBezTo>
                  <a:pt x="196" y="220"/>
                  <a:pt x="196" y="220"/>
                  <a:pt x="196" y="220"/>
                </a:cubicBezTo>
                <a:cubicBezTo>
                  <a:pt x="53" y="220"/>
                  <a:pt x="53" y="220"/>
                  <a:pt x="53" y="220"/>
                </a:cubicBezTo>
                <a:cubicBezTo>
                  <a:pt x="52" y="220"/>
                  <a:pt x="52" y="220"/>
                  <a:pt x="52" y="220"/>
                </a:cubicBezTo>
                <a:cubicBezTo>
                  <a:pt x="52" y="220"/>
                  <a:pt x="52" y="220"/>
                  <a:pt x="52" y="220"/>
                </a:cubicBezTo>
                <a:cubicBezTo>
                  <a:pt x="50" y="220"/>
                  <a:pt x="50" y="220"/>
                  <a:pt x="50" y="220"/>
                </a:cubicBezTo>
                <a:cubicBezTo>
                  <a:pt x="46" y="220"/>
                  <a:pt x="46" y="220"/>
                  <a:pt x="46" y="220"/>
                </a:cubicBezTo>
                <a:cubicBezTo>
                  <a:pt x="40" y="220"/>
                  <a:pt x="36" y="216"/>
                  <a:pt x="36" y="210"/>
                </a:cubicBezTo>
                <a:cubicBezTo>
                  <a:pt x="36" y="206"/>
                  <a:pt x="36" y="206"/>
                  <a:pt x="36" y="206"/>
                </a:cubicBezTo>
                <a:cubicBezTo>
                  <a:pt x="36" y="204"/>
                  <a:pt x="36" y="204"/>
                  <a:pt x="36" y="204"/>
                </a:cubicBezTo>
                <a:cubicBezTo>
                  <a:pt x="36" y="204"/>
                  <a:pt x="36" y="204"/>
                  <a:pt x="36" y="204"/>
                </a:cubicBezTo>
                <a:cubicBezTo>
                  <a:pt x="36" y="203"/>
                  <a:pt x="36" y="203"/>
                  <a:pt x="36" y="203"/>
                </a:cubicBezTo>
                <a:cubicBezTo>
                  <a:pt x="36" y="60"/>
                  <a:pt x="36" y="60"/>
                  <a:pt x="36" y="60"/>
                </a:cubicBezTo>
                <a:cubicBezTo>
                  <a:pt x="12" y="60"/>
                  <a:pt x="12" y="60"/>
                  <a:pt x="12" y="60"/>
                </a:cubicBezTo>
                <a:cubicBezTo>
                  <a:pt x="5" y="60"/>
                  <a:pt x="0" y="55"/>
                  <a:pt x="0" y="48"/>
                </a:cubicBezTo>
                <a:cubicBezTo>
                  <a:pt x="0" y="41"/>
                  <a:pt x="5" y="36"/>
                  <a:pt x="12" y="36"/>
                </a:cubicBezTo>
                <a:cubicBezTo>
                  <a:pt x="36" y="36"/>
                  <a:pt x="36" y="36"/>
                  <a:pt x="36" y="36"/>
                </a:cubicBezTo>
                <a:cubicBezTo>
                  <a:pt x="36" y="12"/>
                  <a:pt x="36" y="12"/>
                  <a:pt x="36" y="12"/>
                </a:cubicBezTo>
                <a:cubicBezTo>
                  <a:pt x="36" y="5"/>
                  <a:pt x="41" y="0"/>
                  <a:pt x="48" y="0"/>
                </a:cubicBezTo>
                <a:cubicBezTo>
                  <a:pt x="55" y="0"/>
                  <a:pt x="60" y="5"/>
                  <a:pt x="60" y="12"/>
                </a:cubicBezTo>
                <a:cubicBezTo>
                  <a:pt x="60" y="36"/>
                  <a:pt x="60" y="36"/>
                  <a:pt x="60" y="36"/>
                </a:cubicBezTo>
                <a:cubicBezTo>
                  <a:pt x="203" y="36"/>
                  <a:pt x="203" y="36"/>
                  <a:pt x="203" y="36"/>
                </a:cubicBezTo>
                <a:cubicBezTo>
                  <a:pt x="236" y="4"/>
                  <a:pt x="236" y="4"/>
                  <a:pt x="236" y="4"/>
                </a:cubicBezTo>
                <a:cubicBezTo>
                  <a:pt x="238" y="1"/>
                  <a:pt x="241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5"/>
                  <a:pt x="255" y="18"/>
                  <a:pt x="252" y="20"/>
                </a:cubicBezTo>
                <a:moveTo>
                  <a:pt x="60" y="60"/>
                </a:moveTo>
                <a:cubicBezTo>
                  <a:pt x="60" y="179"/>
                  <a:pt x="60" y="179"/>
                  <a:pt x="60" y="179"/>
                </a:cubicBezTo>
                <a:cubicBezTo>
                  <a:pt x="179" y="60"/>
                  <a:pt x="179" y="60"/>
                  <a:pt x="179" y="60"/>
                </a:cubicBezTo>
                <a:lnTo>
                  <a:pt x="60" y="60"/>
                </a:lnTo>
                <a:close/>
                <a:moveTo>
                  <a:pt x="196" y="77"/>
                </a:moveTo>
                <a:cubicBezTo>
                  <a:pt x="77" y="196"/>
                  <a:pt x="77" y="196"/>
                  <a:pt x="77" y="196"/>
                </a:cubicBezTo>
                <a:cubicBezTo>
                  <a:pt x="196" y="196"/>
                  <a:pt x="196" y="196"/>
                  <a:pt x="196" y="196"/>
                </a:cubicBezTo>
                <a:lnTo>
                  <a:pt x="196" y="77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28" name="Freeform 44">
            <a:extLst>
              <a:ext uri="{FF2B5EF4-FFF2-40B4-BE49-F238E27FC236}">
                <a16:creationId xmlns:a16="http://schemas.microsoft.com/office/drawing/2014/main" id="{B6345D7A-116D-0C9D-F985-49B9874D2CC3}"/>
              </a:ext>
            </a:extLst>
          </p:cNvPr>
          <p:cNvSpPr>
            <a:spLocks noEditPoints="1"/>
          </p:cNvSpPr>
          <p:nvPr/>
        </p:nvSpPr>
        <p:spPr bwMode="auto">
          <a:xfrm>
            <a:off x="8064771" y="1552593"/>
            <a:ext cx="422271" cy="382584"/>
          </a:xfrm>
          <a:custGeom>
            <a:avLst/>
            <a:gdLst/>
            <a:ahLst/>
            <a:cxnLst>
              <a:cxn ang="0">
                <a:pos x="244" y="232"/>
              </a:cxn>
              <a:cxn ang="0">
                <a:pos x="224" y="232"/>
              </a:cxn>
              <a:cxn ang="0">
                <a:pos x="212" y="232"/>
              </a:cxn>
              <a:cxn ang="0">
                <a:pos x="44" y="232"/>
              </a:cxn>
              <a:cxn ang="0">
                <a:pos x="32" y="232"/>
              </a:cxn>
              <a:cxn ang="0">
                <a:pos x="12" y="232"/>
              </a:cxn>
              <a:cxn ang="0">
                <a:pos x="0" y="220"/>
              </a:cxn>
              <a:cxn ang="0">
                <a:pos x="0" y="196"/>
              </a:cxn>
              <a:cxn ang="0">
                <a:pos x="0" y="148"/>
              </a:cxn>
              <a:cxn ang="0">
                <a:pos x="0" y="72"/>
              </a:cxn>
              <a:cxn ang="0">
                <a:pos x="12" y="60"/>
              </a:cxn>
              <a:cxn ang="0">
                <a:pos x="28" y="60"/>
              </a:cxn>
              <a:cxn ang="0">
                <a:pos x="52" y="60"/>
              </a:cxn>
              <a:cxn ang="0">
                <a:pos x="68" y="60"/>
              </a:cxn>
              <a:cxn ang="0">
                <a:pos x="128" y="0"/>
              </a:cxn>
              <a:cxn ang="0">
                <a:pos x="188" y="60"/>
              </a:cxn>
              <a:cxn ang="0">
                <a:pos x="208" y="60"/>
              </a:cxn>
              <a:cxn ang="0">
                <a:pos x="232" y="60"/>
              </a:cxn>
              <a:cxn ang="0">
                <a:pos x="244" y="60"/>
              </a:cxn>
              <a:cxn ang="0">
                <a:pos x="256" y="72"/>
              </a:cxn>
              <a:cxn ang="0">
                <a:pos x="256" y="148"/>
              </a:cxn>
              <a:cxn ang="0">
                <a:pos x="256" y="196"/>
              </a:cxn>
              <a:cxn ang="0">
                <a:pos x="256" y="220"/>
              </a:cxn>
              <a:cxn ang="0">
                <a:pos x="244" y="232"/>
              </a:cxn>
              <a:cxn ang="0">
                <a:pos x="128" y="24"/>
              </a:cxn>
              <a:cxn ang="0">
                <a:pos x="92" y="60"/>
              </a:cxn>
              <a:cxn ang="0">
                <a:pos x="164" y="60"/>
              </a:cxn>
              <a:cxn ang="0">
                <a:pos x="128" y="24"/>
              </a:cxn>
              <a:cxn ang="0">
                <a:pos x="172" y="132"/>
              </a:cxn>
              <a:cxn ang="0">
                <a:pos x="140" y="132"/>
              </a:cxn>
              <a:cxn ang="0">
                <a:pos x="140" y="100"/>
              </a:cxn>
              <a:cxn ang="0">
                <a:pos x="128" y="88"/>
              </a:cxn>
              <a:cxn ang="0">
                <a:pos x="116" y="100"/>
              </a:cxn>
              <a:cxn ang="0">
                <a:pos x="116" y="132"/>
              </a:cxn>
              <a:cxn ang="0">
                <a:pos x="84" y="132"/>
              </a:cxn>
              <a:cxn ang="0">
                <a:pos x="72" y="144"/>
              </a:cxn>
              <a:cxn ang="0">
                <a:pos x="84" y="156"/>
              </a:cxn>
              <a:cxn ang="0">
                <a:pos x="116" y="156"/>
              </a:cxn>
              <a:cxn ang="0">
                <a:pos x="116" y="188"/>
              </a:cxn>
              <a:cxn ang="0">
                <a:pos x="128" y="200"/>
              </a:cxn>
              <a:cxn ang="0">
                <a:pos x="140" y="188"/>
              </a:cxn>
              <a:cxn ang="0">
                <a:pos x="140" y="156"/>
              </a:cxn>
              <a:cxn ang="0">
                <a:pos x="172" y="156"/>
              </a:cxn>
              <a:cxn ang="0">
                <a:pos x="184" y="144"/>
              </a:cxn>
              <a:cxn ang="0">
                <a:pos x="172" y="132"/>
              </a:cxn>
            </a:cxnLst>
            <a:rect l="0" t="0" r="r" b="b"/>
            <a:pathLst>
              <a:path w="256" h="232">
                <a:moveTo>
                  <a:pt x="244" y="232"/>
                </a:moveTo>
                <a:cubicBezTo>
                  <a:pt x="224" y="232"/>
                  <a:pt x="224" y="232"/>
                  <a:pt x="224" y="232"/>
                </a:cubicBezTo>
                <a:cubicBezTo>
                  <a:pt x="212" y="232"/>
                  <a:pt x="212" y="232"/>
                  <a:pt x="212" y="232"/>
                </a:cubicBezTo>
                <a:cubicBezTo>
                  <a:pt x="44" y="232"/>
                  <a:pt x="44" y="232"/>
                  <a:pt x="44" y="232"/>
                </a:cubicBezTo>
                <a:cubicBezTo>
                  <a:pt x="32" y="232"/>
                  <a:pt x="32" y="232"/>
                  <a:pt x="32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96"/>
                  <a:pt x="0" y="196"/>
                  <a:pt x="0" y="196"/>
                </a:cubicBezTo>
                <a:cubicBezTo>
                  <a:pt x="0" y="148"/>
                  <a:pt x="0" y="148"/>
                  <a:pt x="0" y="148"/>
                </a:cubicBezTo>
                <a:cubicBezTo>
                  <a:pt x="0" y="72"/>
                  <a:pt x="0" y="72"/>
                  <a:pt x="0" y="72"/>
                </a:cubicBezTo>
                <a:cubicBezTo>
                  <a:pt x="0" y="65"/>
                  <a:pt x="5" y="60"/>
                  <a:pt x="12" y="60"/>
                </a:cubicBezTo>
                <a:cubicBezTo>
                  <a:pt x="28" y="60"/>
                  <a:pt x="28" y="60"/>
                  <a:pt x="28" y="60"/>
                </a:cubicBezTo>
                <a:cubicBezTo>
                  <a:pt x="52" y="60"/>
                  <a:pt x="52" y="60"/>
                  <a:pt x="52" y="60"/>
                </a:cubicBezTo>
                <a:cubicBezTo>
                  <a:pt x="68" y="60"/>
                  <a:pt x="68" y="60"/>
                  <a:pt x="68" y="60"/>
                </a:cubicBezTo>
                <a:cubicBezTo>
                  <a:pt x="68" y="27"/>
                  <a:pt x="95" y="0"/>
                  <a:pt x="128" y="0"/>
                </a:cubicBezTo>
                <a:cubicBezTo>
                  <a:pt x="161" y="0"/>
                  <a:pt x="188" y="27"/>
                  <a:pt x="188" y="60"/>
                </a:cubicBezTo>
                <a:cubicBezTo>
                  <a:pt x="208" y="60"/>
                  <a:pt x="208" y="60"/>
                  <a:pt x="208" y="60"/>
                </a:cubicBezTo>
                <a:cubicBezTo>
                  <a:pt x="232" y="60"/>
                  <a:pt x="232" y="60"/>
                  <a:pt x="232" y="60"/>
                </a:cubicBezTo>
                <a:cubicBezTo>
                  <a:pt x="244" y="60"/>
                  <a:pt x="244" y="60"/>
                  <a:pt x="244" y="60"/>
                </a:cubicBezTo>
                <a:cubicBezTo>
                  <a:pt x="251" y="60"/>
                  <a:pt x="256" y="65"/>
                  <a:pt x="256" y="72"/>
                </a:cubicBezTo>
                <a:cubicBezTo>
                  <a:pt x="256" y="148"/>
                  <a:pt x="256" y="148"/>
                  <a:pt x="256" y="148"/>
                </a:cubicBezTo>
                <a:cubicBezTo>
                  <a:pt x="256" y="196"/>
                  <a:pt x="256" y="196"/>
                  <a:pt x="256" y="196"/>
                </a:cubicBezTo>
                <a:cubicBezTo>
                  <a:pt x="256" y="220"/>
                  <a:pt x="256" y="220"/>
                  <a:pt x="256" y="220"/>
                </a:cubicBezTo>
                <a:cubicBezTo>
                  <a:pt x="256" y="227"/>
                  <a:pt x="251" y="232"/>
                  <a:pt x="244" y="232"/>
                </a:cubicBezTo>
                <a:moveTo>
                  <a:pt x="128" y="24"/>
                </a:moveTo>
                <a:cubicBezTo>
                  <a:pt x="108" y="24"/>
                  <a:pt x="92" y="40"/>
                  <a:pt x="92" y="60"/>
                </a:cubicBezTo>
                <a:cubicBezTo>
                  <a:pt x="164" y="60"/>
                  <a:pt x="164" y="60"/>
                  <a:pt x="164" y="60"/>
                </a:cubicBezTo>
                <a:cubicBezTo>
                  <a:pt x="164" y="40"/>
                  <a:pt x="148" y="24"/>
                  <a:pt x="128" y="24"/>
                </a:cubicBezTo>
                <a:moveTo>
                  <a:pt x="172" y="132"/>
                </a:moveTo>
                <a:cubicBezTo>
                  <a:pt x="140" y="132"/>
                  <a:pt x="140" y="132"/>
                  <a:pt x="140" y="132"/>
                </a:cubicBezTo>
                <a:cubicBezTo>
                  <a:pt x="140" y="100"/>
                  <a:pt x="140" y="100"/>
                  <a:pt x="140" y="100"/>
                </a:cubicBezTo>
                <a:cubicBezTo>
                  <a:pt x="140" y="93"/>
                  <a:pt x="135" y="88"/>
                  <a:pt x="128" y="88"/>
                </a:cubicBezTo>
                <a:cubicBezTo>
                  <a:pt x="121" y="88"/>
                  <a:pt x="116" y="93"/>
                  <a:pt x="116" y="100"/>
                </a:cubicBezTo>
                <a:cubicBezTo>
                  <a:pt x="116" y="132"/>
                  <a:pt x="116" y="132"/>
                  <a:pt x="116" y="132"/>
                </a:cubicBezTo>
                <a:cubicBezTo>
                  <a:pt x="84" y="132"/>
                  <a:pt x="84" y="132"/>
                  <a:pt x="84" y="132"/>
                </a:cubicBezTo>
                <a:cubicBezTo>
                  <a:pt x="77" y="132"/>
                  <a:pt x="72" y="137"/>
                  <a:pt x="72" y="144"/>
                </a:cubicBezTo>
                <a:cubicBezTo>
                  <a:pt x="72" y="151"/>
                  <a:pt x="77" y="156"/>
                  <a:pt x="84" y="156"/>
                </a:cubicBezTo>
                <a:cubicBezTo>
                  <a:pt x="116" y="156"/>
                  <a:pt x="116" y="156"/>
                  <a:pt x="116" y="156"/>
                </a:cubicBezTo>
                <a:cubicBezTo>
                  <a:pt x="116" y="188"/>
                  <a:pt x="116" y="188"/>
                  <a:pt x="116" y="188"/>
                </a:cubicBezTo>
                <a:cubicBezTo>
                  <a:pt x="116" y="195"/>
                  <a:pt x="121" y="200"/>
                  <a:pt x="128" y="200"/>
                </a:cubicBezTo>
                <a:cubicBezTo>
                  <a:pt x="135" y="200"/>
                  <a:pt x="140" y="195"/>
                  <a:pt x="140" y="188"/>
                </a:cubicBezTo>
                <a:cubicBezTo>
                  <a:pt x="140" y="156"/>
                  <a:pt x="140" y="156"/>
                  <a:pt x="140" y="156"/>
                </a:cubicBezTo>
                <a:cubicBezTo>
                  <a:pt x="172" y="156"/>
                  <a:pt x="172" y="156"/>
                  <a:pt x="172" y="156"/>
                </a:cubicBezTo>
                <a:cubicBezTo>
                  <a:pt x="179" y="156"/>
                  <a:pt x="184" y="151"/>
                  <a:pt x="184" y="144"/>
                </a:cubicBezTo>
                <a:cubicBezTo>
                  <a:pt x="184" y="137"/>
                  <a:pt x="179" y="132"/>
                  <a:pt x="172" y="132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29" name="Freeform 45">
            <a:extLst>
              <a:ext uri="{FF2B5EF4-FFF2-40B4-BE49-F238E27FC236}">
                <a16:creationId xmlns:a16="http://schemas.microsoft.com/office/drawing/2014/main" id="{1AD73FB7-42CB-C3F0-74D5-47DAFC8CF98E}"/>
              </a:ext>
            </a:extLst>
          </p:cNvPr>
          <p:cNvSpPr>
            <a:spLocks noEditPoints="1"/>
          </p:cNvSpPr>
          <p:nvPr/>
        </p:nvSpPr>
        <p:spPr bwMode="auto">
          <a:xfrm>
            <a:off x="7329765" y="1533543"/>
            <a:ext cx="420684" cy="420684"/>
          </a:xfrm>
          <a:custGeom>
            <a:avLst/>
            <a:gdLst/>
            <a:ahLst/>
            <a:cxnLst>
              <a:cxn ang="0">
                <a:pos x="244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244"/>
              </a:cxn>
              <a:cxn ang="0">
                <a:pos x="244" y="256"/>
              </a:cxn>
              <a:cxn ang="0">
                <a:pos x="24" y="24"/>
              </a:cxn>
              <a:cxn ang="0">
                <a:pos x="24" y="227"/>
              </a:cxn>
              <a:cxn ang="0">
                <a:pos x="47" y="199"/>
              </a:cxn>
              <a:cxn ang="0">
                <a:pos x="78" y="188"/>
              </a:cxn>
              <a:cxn ang="0">
                <a:pos x="104" y="176"/>
              </a:cxn>
              <a:cxn ang="0">
                <a:pos x="104" y="156"/>
              </a:cxn>
              <a:cxn ang="0">
                <a:pos x="94" y="131"/>
              </a:cxn>
              <a:cxn ang="0">
                <a:pos x="87" y="121"/>
              </a:cxn>
              <a:cxn ang="0">
                <a:pos x="91" y="103"/>
              </a:cxn>
              <a:cxn ang="0">
                <a:pos x="89" y="81"/>
              </a:cxn>
              <a:cxn ang="0">
                <a:pos x="128" y="48"/>
              </a:cxn>
              <a:cxn ang="0">
                <a:pos x="167" y="81"/>
              </a:cxn>
              <a:cxn ang="0">
                <a:pos x="166" y="103"/>
              </a:cxn>
              <a:cxn ang="0">
                <a:pos x="169" y="121"/>
              </a:cxn>
              <a:cxn ang="0">
                <a:pos x="162" y="131"/>
              </a:cxn>
              <a:cxn ang="0">
                <a:pos x="152" y="156"/>
              </a:cxn>
              <a:cxn ang="0">
                <a:pos x="152" y="176"/>
              </a:cxn>
              <a:cxn ang="0">
                <a:pos x="178" y="188"/>
              </a:cxn>
              <a:cxn ang="0">
                <a:pos x="209" y="199"/>
              </a:cxn>
              <a:cxn ang="0">
                <a:pos x="232" y="227"/>
              </a:cxn>
              <a:cxn ang="0">
                <a:pos x="232" y="24"/>
              </a:cxn>
              <a:cxn ang="0">
                <a:pos x="24" y="24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4" y="24"/>
                </a:moveTo>
                <a:cubicBezTo>
                  <a:pt x="24" y="227"/>
                  <a:pt x="24" y="227"/>
                  <a:pt x="24" y="227"/>
                </a:cubicBezTo>
                <a:cubicBezTo>
                  <a:pt x="28" y="217"/>
                  <a:pt x="34" y="205"/>
                  <a:pt x="47" y="199"/>
                </a:cubicBezTo>
                <a:cubicBezTo>
                  <a:pt x="64" y="190"/>
                  <a:pt x="57" y="197"/>
                  <a:pt x="78" y="188"/>
                </a:cubicBezTo>
                <a:cubicBezTo>
                  <a:pt x="99" y="180"/>
                  <a:pt x="104" y="176"/>
                  <a:pt x="104" y="176"/>
                </a:cubicBezTo>
                <a:cubicBezTo>
                  <a:pt x="104" y="156"/>
                  <a:pt x="104" y="156"/>
                  <a:pt x="104" y="156"/>
                </a:cubicBezTo>
                <a:cubicBezTo>
                  <a:pt x="104" y="156"/>
                  <a:pt x="97" y="150"/>
                  <a:pt x="94" y="131"/>
                </a:cubicBezTo>
                <a:cubicBezTo>
                  <a:pt x="89" y="132"/>
                  <a:pt x="88" y="125"/>
                  <a:pt x="87" y="121"/>
                </a:cubicBezTo>
                <a:cubicBezTo>
                  <a:pt x="87" y="116"/>
                  <a:pt x="85" y="102"/>
                  <a:pt x="91" y="103"/>
                </a:cubicBezTo>
                <a:cubicBezTo>
                  <a:pt x="89" y="94"/>
                  <a:pt x="88" y="86"/>
                  <a:pt x="89" y="81"/>
                </a:cubicBezTo>
                <a:cubicBezTo>
                  <a:pt x="90" y="66"/>
                  <a:pt x="105" y="49"/>
                  <a:pt x="128" y="48"/>
                </a:cubicBezTo>
                <a:cubicBezTo>
                  <a:pt x="155" y="49"/>
                  <a:pt x="166" y="66"/>
                  <a:pt x="167" y="81"/>
                </a:cubicBezTo>
                <a:cubicBezTo>
                  <a:pt x="168" y="86"/>
                  <a:pt x="167" y="94"/>
                  <a:pt x="166" y="103"/>
                </a:cubicBezTo>
                <a:cubicBezTo>
                  <a:pt x="172" y="102"/>
                  <a:pt x="169" y="116"/>
                  <a:pt x="169" y="121"/>
                </a:cubicBezTo>
                <a:cubicBezTo>
                  <a:pt x="168" y="125"/>
                  <a:pt x="167" y="132"/>
                  <a:pt x="162" y="131"/>
                </a:cubicBezTo>
                <a:cubicBezTo>
                  <a:pt x="159" y="150"/>
                  <a:pt x="152" y="156"/>
                  <a:pt x="152" y="156"/>
                </a:cubicBezTo>
                <a:cubicBezTo>
                  <a:pt x="152" y="176"/>
                  <a:pt x="152" y="176"/>
                  <a:pt x="152" y="176"/>
                </a:cubicBezTo>
                <a:cubicBezTo>
                  <a:pt x="152" y="176"/>
                  <a:pt x="157" y="179"/>
                  <a:pt x="178" y="188"/>
                </a:cubicBezTo>
                <a:cubicBezTo>
                  <a:pt x="199" y="197"/>
                  <a:pt x="192" y="190"/>
                  <a:pt x="209" y="199"/>
                </a:cubicBezTo>
                <a:cubicBezTo>
                  <a:pt x="222" y="205"/>
                  <a:pt x="228" y="217"/>
                  <a:pt x="232" y="227"/>
                </a:cubicBezTo>
                <a:cubicBezTo>
                  <a:pt x="232" y="24"/>
                  <a:pt x="232" y="24"/>
                  <a:pt x="232" y="24"/>
                </a:cubicBezTo>
                <a:lnTo>
                  <a:pt x="24" y="24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30" name="Freeform 46">
            <a:extLst>
              <a:ext uri="{FF2B5EF4-FFF2-40B4-BE49-F238E27FC236}">
                <a16:creationId xmlns:a16="http://schemas.microsoft.com/office/drawing/2014/main" id="{99ED32FD-6572-A256-D3B3-5E6904D27D3E}"/>
              </a:ext>
            </a:extLst>
          </p:cNvPr>
          <p:cNvSpPr>
            <a:spLocks noEditPoints="1"/>
          </p:cNvSpPr>
          <p:nvPr/>
        </p:nvSpPr>
        <p:spPr bwMode="auto">
          <a:xfrm>
            <a:off x="6593172" y="1533543"/>
            <a:ext cx="420684" cy="420684"/>
          </a:xfrm>
          <a:custGeom>
            <a:avLst/>
            <a:gdLst/>
            <a:ahLst/>
            <a:cxnLst>
              <a:cxn ang="0">
                <a:pos x="196" y="256"/>
              </a:cxn>
              <a:cxn ang="0">
                <a:pos x="196" y="232"/>
              </a:cxn>
              <a:cxn ang="0">
                <a:pos x="232" y="196"/>
              </a:cxn>
              <a:cxn ang="0">
                <a:pos x="244" y="184"/>
              </a:cxn>
              <a:cxn ang="0">
                <a:pos x="256" y="244"/>
              </a:cxn>
              <a:cxn ang="0">
                <a:pos x="244" y="96"/>
              </a:cxn>
              <a:cxn ang="0">
                <a:pos x="256" y="148"/>
              </a:cxn>
              <a:cxn ang="0">
                <a:pos x="232" y="148"/>
              </a:cxn>
              <a:cxn ang="0">
                <a:pos x="244" y="96"/>
              </a:cxn>
              <a:cxn ang="0">
                <a:pos x="232" y="60"/>
              </a:cxn>
              <a:cxn ang="0">
                <a:pos x="232" y="24"/>
              </a:cxn>
              <a:cxn ang="0">
                <a:pos x="184" y="12"/>
              </a:cxn>
              <a:cxn ang="0">
                <a:pos x="244" y="0"/>
              </a:cxn>
              <a:cxn ang="0">
                <a:pos x="256" y="60"/>
              </a:cxn>
              <a:cxn ang="0">
                <a:pos x="148" y="24"/>
              </a:cxn>
              <a:cxn ang="0">
                <a:pos x="96" y="12"/>
              </a:cxn>
              <a:cxn ang="0">
                <a:pos x="148" y="0"/>
              </a:cxn>
              <a:cxn ang="0">
                <a:pos x="148" y="24"/>
              </a:cxn>
              <a:cxn ang="0">
                <a:pos x="132" y="101"/>
              </a:cxn>
              <a:cxn ang="0">
                <a:pos x="140" y="80"/>
              </a:cxn>
              <a:cxn ang="0">
                <a:pos x="148" y="83"/>
              </a:cxn>
              <a:cxn ang="0">
                <a:pos x="188" y="119"/>
              </a:cxn>
              <a:cxn ang="0">
                <a:pos x="188" y="137"/>
              </a:cxn>
              <a:cxn ang="0">
                <a:pos x="148" y="173"/>
              </a:cxn>
              <a:cxn ang="0">
                <a:pos x="140" y="176"/>
              </a:cxn>
              <a:cxn ang="0">
                <a:pos x="132" y="155"/>
              </a:cxn>
              <a:cxn ang="0">
                <a:pos x="149" y="140"/>
              </a:cxn>
              <a:cxn ang="0">
                <a:pos x="64" y="128"/>
              </a:cxn>
              <a:cxn ang="0">
                <a:pos x="149" y="116"/>
              </a:cxn>
              <a:cxn ang="0">
                <a:pos x="60" y="24"/>
              </a:cxn>
              <a:cxn ang="0">
                <a:pos x="24" y="24"/>
              </a:cxn>
              <a:cxn ang="0">
                <a:pos x="12" y="72"/>
              </a:cxn>
              <a:cxn ang="0">
                <a:pos x="0" y="60"/>
              </a:cxn>
              <a:cxn ang="0">
                <a:pos x="12" y="0"/>
              </a:cxn>
              <a:cxn ang="0">
                <a:pos x="72" y="12"/>
              </a:cxn>
              <a:cxn ang="0">
                <a:pos x="12" y="160"/>
              </a:cxn>
              <a:cxn ang="0">
                <a:pos x="0" y="108"/>
              </a:cxn>
              <a:cxn ang="0">
                <a:pos x="24" y="108"/>
              </a:cxn>
              <a:cxn ang="0">
                <a:pos x="12" y="160"/>
              </a:cxn>
              <a:cxn ang="0">
                <a:pos x="24" y="196"/>
              </a:cxn>
              <a:cxn ang="0">
                <a:pos x="60" y="232"/>
              </a:cxn>
              <a:cxn ang="0">
                <a:pos x="60" y="256"/>
              </a:cxn>
              <a:cxn ang="0">
                <a:pos x="0" y="244"/>
              </a:cxn>
              <a:cxn ang="0">
                <a:pos x="12" y="184"/>
              </a:cxn>
              <a:cxn ang="0">
                <a:pos x="148" y="232"/>
              </a:cxn>
              <a:cxn ang="0">
                <a:pos x="148" y="256"/>
              </a:cxn>
              <a:cxn ang="0">
                <a:pos x="96" y="244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96" y="256"/>
                  <a:pt x="196" y="256"/>
                  <a:pt x="196" y="256"/>
                </a:cubicBezTo>
                <a:cubicBezTo>
                  <a:pt x="189" y="256"/>
                  <a:pt x="184" y="251"/>
                  <a:pt x="184" y="244"/>
                </a:cubicBezTo>
                <a:cubicBezTo>
                  <a:pt x="184" y="237"/>
                  <a:pt x="189" y="232"/>
                  <a:pt x="196" y="232"/>
                </a:cubicBezTo>
                <a:cubicBezTo>
                  <a:pt x="232" y="232"/>
                  <a:pt x="232" y="232"/>
                  <a:pt x="232" y="232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89"/>
                  <a:pt x="237" y="184"/>
                  <a:pt x="244" y="184"/>
                </a:cubicBezTo>
                <a:cubicBezTo>
                  <a:pt x="251" y="184"/>
                  <a:pt x="256" y="189"/>
                  <a:pt x="256" y="196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44" y="96"/>
                </a:moveTo>
                <a:cubicBezTo>
                  <a:pt x="251" y="96"/>
                  <a:pt x="256" y="101"/>
                  <a:pt x="256" y="108"/>
                </a:cubicBezTo>
                <a:cubicBezTo>
                  <a:pt x="256" y="148"/>
                  <a:pt x="256" y="148"/>
                  <a:pt x="256" y="148"/>
                </a:cubicBezTo>
                <a:cubicBezTo>
                  <a:pt x="256" y="155"/>
                  <a:pt x="251" y="160"/>
                  <a:pt x="244" y="160"/>
                </a:cubicBezTo>
                <a:cubicBezTo>
                  <a:pt x="237" y="160"/>
                  <a:pt x="232" y="155"/>
                  <a:pt x="232" y="148"/>
                </a:cubicBezTo>
                <a:cubicBezTo>
                  <a:pt x="232" y="108"/>
                  <a:pt x="232" y="108"/>
                  <a:pt x="232" y="108"/>
                </a:cubicBezTo>
                <a:cubicBezTo>
                  <a:pt x="232" y="101"/>
                  <a:pt x="237" y="96"/>
                  <a:pt x="244" y="96"/>
                </a:cubicBezTo>
                <a:moveTo>
                  <a:pt x="244" y="72"/>
                </a:moveTo>
                <a:cubicBezTo>
                  <a:pt x="237" y="72"/>
                  <a:pt x="232" y="67"/>
                  <a:pt x="232" y="60"/>
                </a:cubicBezTo>
                <a:cubicBezTo>
                  <a:pt x="232" y="60"/>
                  <a:pt x="232" y="60"/>
                  <a:pt x="232" y="60"/>
                </a:cubicBezTo>
                <a:cubicBezTo>
                  <a:pt x="232" y="24"/>
                  <a:pt x="232" y="24"/>
                  <a:pt x="232" y="24"/>
                </a:cubicBezTo>
                <a:cubicBezTo>
                  <a:pt x="196" y="24"/>
                  <a:pt x="196" y="24"/>
                  <a:pt x="196" y="24"/>
                </a:cubicBezTo>
                <a:cubicBezTo>
                  <a:pt x="189" y="24"/>
                  <a:pt x="184" y="19"/>
                  <a:pt x="184" y="12"/>
                </a:cubicBezTo>
                <a:cubicBezTo>
                  <a:pt x="184" y="5"/>
                  <a:pt x="189" y="0"/>
                  <a:pt x="196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67"/>
                  <a:pt x="251" y="72"/>
                  <a:pt x="244" y="72"/>
                </a:cubicBezTo>
                <a:moveTo>
                  <a:pt x="148" y="24"/>
                </a:moveTo>
                <a:cubicBezTo>
                  <a:pt x="108" y="24"/>
                  <a:pt x="108" y="24"/>
                  <a:pt x="108" y="24"/>
                </a:cubicBezTo>
                <a:cubicBezTo>
                  <a:pt x="101" y="24"/>
                  <a:pt x="96" y="19"/>
                  <a:pt x="96" y="12"/>
                </a:cubicBezTo>
                <a:cubicBezTo>
                  <a:pt x="96" y="5"/>
                  <a:pt x="101" y="0"/>
                  <a:pt x="108" y="0"/>
                </a:cubicBezTo>
                <a:cubicBezTo>
                  <a:pt x="148" y="0"/>
                  <a:pt x="148" y="0"/>
                  <a:pt x="148" y="0"/>
                </a:cubicBezTo>
                <a:cubicBezTo>
                  <a:pt x="155" y="0"/>
                  <a:pt x="160" y="5"/>
                  <a:pt x="160" y="12"/>
                </a:cubicBezTo>
                <a:cubicBezTo>
                  <a:pt x="160" y="19"/>
                  <a:pt x="155" y="24"/>
                  <a:pt x="148" y="24"/>
                </a:cubicBezTo>
                <a:moveTo>
                  <a:pt x="132" y="101"/>
                </a:moveTo>
                <a:cubicBezTo>
                  <a:pt x="132" y="101"/>
                  <a:pt x="132" y="101"/>
                  <a:pt x="132" y="101"/>
                </a:cubicBezTo>
                <a:cubicBezTo>
                  <a:pt x="130" y="99"/>
                  <a:pt x="128" y="96"/>
                  <a:pt x="128" y="92"/>
                </a:cubicBezTo>
                <a:cubicBezTo>
                  <a:pt x="128" y="85"/>
                  <a:pt x="133" y="80"/>
                  <a:pt x="140" y="80"/>
                </a:cubicBezTo>
                <a:cubicBezTo>
                  <a:pt x="143" y="80"/>
                  <a:pt x="146" y="81"/>
                  <a:pt x="148" y="83"/>
                </a:cubicBezTo>
                <a:cubicBezTo>
                  <a:pt x="148" y="83"/>
                  <a:pt x="148" y="83"/>
                  <a:pt x="148" y="83"/>
                </a:cubicBezTo>
                <a:cubicBezTo>
                  <a:pt x="188" y="119"/>
                  <a:pt x="188" y="119"/>
                  <a:pt x="188" y="119"/>
                </a:cubicBezTo>
                <a:cubicBezTo>
                  <a:pt x="188" y="119"/>
                  <a:pt x="188" y="119"/>
                  <a:pt x="188" y="119"/>
                </a:cubicBezTo>
                <a:cubicBezTo>
                  <a:pt x="190" y="121"/>
                  <a:pt x="192" y="124"/>
                  <a:pt x="192" y="128"/>
                </a:cubicBezTo>
                <a:cubicBezTo>
                  <a:pt x="192" y="132"/>
                  <a:pt x="190" y="135"/>
                  <a:pt x="188" y="137"/>
                </a:cubicBezTo>
                <a:cubicBezTo>
                  <a:pt x="188" y="137"/>
                  <a:pt x="188" y="137"/>
                  <a:pt x="188" y="137"/>
                </a:cubicBezTo>
                <a:cubicBezTo>
                  <a:pt x="148" y="173"/>
                  <a:pt x="148" y="173"/>
                  <a:pt x="148" y="173"/>
                </a:cubicBezTo>
                <a:cubicBezTo>
                  <a:pt x="148" y="173"/>
                  <a:pt x="148" y="173"/>
                  <a:pt x="148" y="173"/>
                </a:cubicBezTo>
                <a:cubicBezTo>
                  <a:pt x="146" y="175"/>
                  <a:pt x="143" y="176"/>
                  <a:pt x="140" y="176"/>
                </a:cubicBezTo>
                <a:cubicBezTo>
                  <a:pt x="133" y="176"/>
                  <a:pt x="128" y="171"/>
                  <a:pt x="128" y="164"/>
                </a:cubicBezTo>
                <a:cubicBezTo>
                  <a:pt x="128" y="160"/>
                  <a:pt x="130" y="157"/>
                  <a:pt x="132" y="155"/>
                </a:cubicBezTo>
                <a:cubicBezTo>
                  <a:pt x="132" y="155"/>
                  <a:pt x="132" y="155"/>
                  <a:pt x="132" y="155"/>
                </a:cubicBezTo>
                <a:cubicBezTo>
                  <a:pt x="149" y="140"/>
                  <a:pt x="149" y="140"/>
                  <a:pt x="149" y="140"/>
                </a:cubicBezTo>
                <a:cubicBezTo>
                  <a:pt x="76" y="140"/>
                  <a:pt x="76" y="140"/>
                  <a:pt x="76" y="140"/>
                </a:cubicBezTo>
                <a:cubicBezTo>
                  <a:pt x="69" y="140"/>
                  <a:pt x="64" y="135"/>
                  <a:pt x="64" y="128"/>
                </a:cubicBezTo>
                <a:cubicBezTo>
                  <a:pt x="64" y="121"/>
                  <a:pt x="69" y="116"/>
                  <a:pt x="76" y="116"/>
                </a:cubicBezTo>
                <a:cubicBezTo>
                  <a:pt x="149" y="116"/>
                  <a:pt x="149" y="116"/>
                  <a:pt x="149" y="116"/>
                </a:cubicBezTo>
                <a:lnTo>
                  <a:pt x="132" y="101"/>
                </a:lnTo>
                <a:close/>
                <a:moveTo>
                  <a:pt x="60" y="24"/>
                </a:moveTo>
                <a:cubicBezTo>
                  <a:pt x="60" y="24"/>
                  <a:pt x="60" y="24"/>
                  <a:pt x="60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60"/>
                  <a:pt x="24" y="60"/>
                  <a:pt x="24" y="60"/>
                </a:cubicBezTo>
                <a:cubicBezTo>
                  <a:pt x="24" y="67"/>
                  <a:pt x="19" y="72"/>
                  <a:pt x="12" y="72"/>
                </a:cubicBezTo>
                <a:cubicBezTo>
                  <a:pt x="5" y="72"/>
                  <a:pt x="0" y="67"/>
                  <a:pt x="0" y="60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7" y="0"/>
                  <a:pt x="72" y="5"/>
                  <a:pt x="72" y="12"/>
                </a:cubicBezTo>
                <a:cubicBezTo>
                  <a:pt x="72" y="19"/>
                  <a:pt x="67" y="24"/>
                  <a:pt x="60" y="24"/>
                </a:cubicBezTo>
                <a:moveTo>
                  <a:pt x="12" y="160"/>
                </a:moveTo>
                <a:cubicBezTo>
                  <a:pt x="5" y="160"/>
                  <a:pt x="0" y="155"/>
                  <a:pt x="0" y="148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01"/>
                  <a:pt x="5" y="96"/>
                  <a:pt x="12" y="96"/>
                </a:cubicBezTo>
                <a:cubicBezTo>
                  <a:pt x="19" y="96"/>
                  <a:pt x="24" y="101"/>
                  <a:pt x="24" y="108"/>
                </a:cubicBezTo>
                <a:cubicBezTo>
                  <a:pt x="24" y="148"/>
                  <a:pt x="24" y="148"/>
                  <a:pt x="24" y="148"/>
                </a:cubicBezTo>
                <a:cubicBezTo>
                  <a:pt x="24" y="155"/>
                  <a:pt x="19" y="160"/>
                  <a:pt x="12" y="160"/>
                </a:cubicBezTo>
                <a:moveTo>
                  <a:pt x="12" y="184"/>
                </a:moveTo>
                <a:cubicBezTo>
                  <a:pt x="19" y="184"/>
                  <a:pt x="24" y="189"/>
                  <a:pt x="24" y="196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60" y="232"/>
                  <a:pt x="60" y="232"/>
                  <a:pt x="60" y="232"/>
                </a:cubicBezTo>
                <a:cubicBezTo>
                  <a:pt x="67" y="232"/>
                  <a:pt x="72" y="237"/>
                  <a:pt x="72" y="244"/>
                </a:cubicBezTo>
                <a:cubicBezTo>
                  <a:pt x="72" y="251"/>
                  <a:pt x="67" y="256"/>
                  <a:pt x="60" y="256"/>
                </a:cubicBez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96"/>
                  <a:pt x="0" y="196"/>
                  <a:pt x="0" y="196"/>
                </a:cubicBezTo>
                <a:cubicBezTo>
                  <a:pt x="0" y="189"/>
                  <a:pt x="5" y="184"/>
                  <a:pt x="12" y="184"/>
                </a:cubicBezTo>
                <a:moveTo>
                  <a:pt x="108" y="232"/>
                </a:moveTo>
                <a:cubicBezTo>
                  <a:pt x="148" y="232"/>
                  <a:pt x="148" y="232"/>
                  <a:pt x="148" y="232"/>
                </a:cubicBezTo>
                <a:cubicBezTo>
                  <a:pt x="155" y="232"/>
                  <a:pt x="160" y="237"/>
                  <a:pt x="160" y="244"/>
                </a:cubicBezTo>
                <a:cubicBezTo>
                  <a:pt x="160" y="251"/>
                  <a:pt x="155" y="256"/>
                  <a:pt x="148" y="256"/>
                </a:cubicBezTo>
                <a:cubicBezTo>
                  <a:pt x="108" y="256"/>
                  <a:pt x="108" y="256"/>
                  <a:pt x="108" y="256"/>
                </a:cubicBezTo>
                <a:cubicBezTo>
                  <a:pt x="101" y="256"/>
                  <a:pt x="96" y="251"/>
                  <a:pt x="96" y="244"/>
                </a:cubicBezTo>
                <a:cubicBezTo>
                  <a:pt x="96" y="237"/>
                  <a:pt x="101" y="232"/>
                  <a:pt x="108" y="232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31" name="Freeform 47">
            <a:extLst>
              <a:ext uri="{FF2B5EF4-FFF2-40B4-BE49-F238E27FC236}">
                <a16:creationId xmlns:a16="http://schemas.microsoft.com/office/drawing/2014/main" id="{69C09310-5C3C-60EE-6577-55FAB67C5A39}"/>
              </a:ext>
            </a:extLst>
          </p:cNvPr>
          <p:cNvSpPr>
            <a:spLocks noEditPoints="1"/>
          </p:cNvSpPr>
          <p:nvPr/>
        </p:nvSpPr>
        <p:spPr bwMode="auto">
          <a:xfrm>
            <a:off x="5856580" y="1533543"/>
            <a:ext cx="420684" cy="420684"/>
          </a:xfrm>
          <a:custGeom>
            <a:avLst/>
            <a:gdLst/>
            <a:ahLst/>
            <a:cxnLst>
              <a:cxn ang="0">
                <a:pos x="196" y="256"/>
              </a:cxn>
              <a:cxn ang="0">
                <a:pos x="196" y="232"/>
              </a:cxn>
              <a:cxn ang="0">
                <a:pos x="232" y="196"/>
              </a:cxn>
              <a:cxn ang="0">
                <a:pos x="244" y="184"/>
              </a:cxn>
              <a:cxn ang="0">
                <a:pos x="256" y="244"/>
              </a:cxn>
              <a:cxn ang="0">
                <a:pos x="244" y="96"/>
              </a:cxn>
              <a:cxn ang="0">
                <a:pos x="256" y="148"/>
              </a:cxn>
              <a:cxn ang="0">
                <a:pos x="232" y="148"/>
              </a:cxn>
              <a:cxn ang="0">
                <a:pos x="244" y="96"/>
              </a:cxn>
              <a:cxn ang="0">
                <a:pos x="232" y="60"/>
              </a:cxn>
              <a:cxn ang="0">
                <a:pos x="232" y="24"/>
              </a:cxn>
              <a:cxn ang="0">
                <a:pos x="184" y="12"/>
              </a:cxn>
              <a:cxn ang="0">
                <a:pos x="244" y="0"/>
              </a:cxn>
              <a:cxn ang="0">
                <a:pos x="256" y="60"/>
              </a:cxn>
              <a:cxn ang="0">
                <a:pos x="192" y="128"/>
              </a:cxn>
              <a:cxn ang="0">
                <a:pos x="107" y="140"/>
              </a:cxn>
              <a:cxn ang="0">
                <a:pos x="124" y="155"/>
              </a:cxn>
              <a:cxn ang="0">
                <a:pos x="116" y="176"/>
              </a:cxn>
              <a:cxn ang="0">
                <a:pos x="108" y="173"/>
              </a:cxn>
              <a:cxn ang="0">
                <a:pos x="68" y="137"/>
              </a:cxn>
              <a:cxn ang="0">
                <a:pos x="68" y="119"/>
              </a:cxn>
              <a:cxn ang="0">
                <a:pos x="108" y="83"/>
              </a:cxn>
              <a:cxn ang="0">
                <a:pos x="116" y="80"/>
              </a:cxn>
              <a:cxn ang="0">
                <a:pos x="124" y="101"/>
              </a:cxn>
              <a:cxn ang="0">
                <a:pos x="107" y="116"/>
              </a:cxn>
              <a:cxn ang="0">
                <a:pos x="192" y="128"/>
              </a:cxn>
              <a:cxn ang="0">
                <a:pos x="108" y="24"/>
              </a:cxn>
              <a:cxn ang="0">
                <a:pos x="108" y="0"/>
              </a:cxn>
              <a:cxn ang="0">
                <a:pos x="160" y="12"/>
              </a:cxn>
              <a:cxn ang="0">
                <a:pos x="60" y="24"/>
              </a:cxn>
              <a:cxn ang="0">
                <a:pos x="24" y="24"/>
              </a:cxn>
              <a:cxn ang="0">
                <a:pos x="12" y="72"/>
              </a:cxn>
              <a:cxn ang="0">
                <a:pos x="0" y="60"/>
              </a:cxn>
              <a:cxn ang="0">
                <a:pos x="12" y="0"/>
              </a:cxn>
              <a:cxn ang="0">
                <a:pos x="72" y="12"/>
              </a:cxn>
              <a:cxn ang="0">
                <a:pos x="12" y="160"/>
              </a:cxn>
              <a:cxn ang="0">
                <a:pos x="0" y="108"/>
              </a:cxn>
              <a:cxn ang="0">
                <a:pos x="24" y="108"/>
              </a:cxn>
              <a:cxn ang="0">
                <a:pos x="12" y="160"/>
              </a:cxn>
              <a:cxn ang="0">
                <a:pos x="24" y="196"/>
              </a:cxn>
              <a:cxn ang="0">
                <a:pos x="60" y="232"/>
              </a:cxn>
              <a:cxn ang="0">
                <a:pos x="60" y="256"/>
              </a:cxn>
              <a:cxn ang="0">
                <a:pos x="0" y="244"/>
              </a:cxn>
              <a:cxn ang="0">
                <a:pos x="12" y="184"/>
              </a:cxn>
              <a:cxn ang="0">
                <a:pos x="148" y="232"/>
              </a:cxn>
              <a:cxn ang="0">
                <a:pos x="148" y="256"/>
              </a:cxn>
              <a:cxn ang="0">
                <a:pos x="96" y="244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96" y="256"/>
                  <a:pt x="196" y="256"/>
                  <a:pt x="196" y="256"/>
                </a:cubicBezTo>
                <a:cubicBezTo>
                  <a:pt x="189" y="256"/>
                  <a:pt x="184" y="251"/>
                  <a:pt x="184" y="244"/>
                </a:cubicBezTo>
                <a:cubicBezTo>
                  <a:pt x="184" y="237"/>
                  <a:pt x="189" y="232"/>
                  <a:pt x="196" y="232"/>
                </a:cubicBezTo>
                <a:cubicBezTo>
                  <a:pt x="232" y="232"/>
                  <a:pt x="232" y="232"/>
                  <a:pt x="232" y="232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89"/>
                  <a:pt x="237" y="184"/>
                  <a:pt x="244" y="184"/>
                </a:cubicBezTo>
                <a:cubicBezTo>
                  <a:pt x="251" y="184"/>
                  <a:pt x="256" y="189"/>
                  <a:pt x="256" y="196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44" y="96"/>
                </a:moveTo>
                <a:cubicBezTo>
                  <a:pt x="251" y="96"/>
                  <a:pt x="256" y="101"/>
                  <a:pt x="256" y="108"/>
                </a:cubicBezTo>
                <a:cubicBezTo>
                  <a:pt x="256" y="148"/>
                  <a:pt x="256" y="148"/>
                  <a:pt x="256" y="148"/>
                </a:cubicBezTo>
                <a:cubicBezTo>
                  <a:pt x="256" y="155"/>
                  <a:pt x="251" y="160"/>
                  <a:pt x="244" y="160"/>
                </a:cubicBezTo>
                <a:cubicBezTo>
                  <a:pt x="237" y="160"/>
                  <a:pt x="232" y="155"/>
                  <a:pt x="232" y="148"/>
                </a:cubicBezTo>
                <a:cubicBezTo>
                  <a:pt x="232" y="108"/>
                  <a:pt x="232" y="108"/>
                  <a:pt x="232" y="108"/>
                </a:cubicBezTo>
                <a:cubicBezTo>
                  <a:pt x="232" y="101"/>
                  <a:pt x="237" y="96"/>
                  <a:pt x="244" y="96"/>
                </a:cubicBezTo>
                <a:moveTo>
                  <a:pt x="244" y="72"/>
                </a:moveTo>
                <a:cubicBezTo>
                  <a:pt x="237" y="72"/>
                  <a:pt x="232" y="67"/>
                  <a:pt x="232" y="60"/>
                </a:cubicBezTo>
                <a:cubicBezTo>
                  <a:pt x="232" y="60"/>
                  <a:pt x="232" y="60"/>
                  <a:pt x="232" y="60"/>
                </a:cubicBezTo>
                <a:cubicBezTo>
                  <a:pt x="232" y="24"/>
                  <a:pt x="232" y="24"/>
                  <a:pt x="232" y="24"/>
                </a:cubicBezTo>
                <a:cubicBezTo>
                  <a:pt x="196" y="24"/>
                  <a:pt x="196" y="24"/>
                  <a:pt x="196" y="24"/>
                </a:cubicBezTo>
                <a:cubicBezTo>
                  <a:pt x="189" y="24"/>
                  <a:pt x="184" y="19"/>
                  <a:pt x="184" y="12"/>
                </a:cubicBezTo>
                <a:cubicBezTo>
                  <a:pt x="184" y="5"/>
                  <a:pt x="189" y="0"/>
                  <a:pt x="196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67"/>
                  <a:pt x="251" y="72"/>
                  <a:pt x="244" y="72"/>
                </a:cubicBezTo>
                <a:moveTo>
                  <a:pt x="192" y="128"/>
                </a:moveTo>
                <a:cubicBezTo>
                  <a:pt x="192" y="135"/>
                  <a:pt x="187" y="140"/>
                  <a:pt x="180" y="140"/>
                </a:cubicBezTo>
                <a:cubicBezTo>
                  <a:pt x="107" y="140"/>
                  <a:pt x="107" y="140"/>
                  <a:pt x="107" y="140"/>
                </a:cubicBezTo>
                <a:cubicBezTo>
                  <a:pt x="124" y="155"/>
                  <a:pt x="124" y="155"/>
                  <a:pt x="124" y="155"/>
                </a:cubicBezTo>
                <a:cubicBezTo>
                  <a:pt x="124" y="155"/>
                  <a:pt x="124" y="155"/>
                  <a:pt x="124" y="155"/>
                </a:cubicBezTo>
                <a:cubicBezTo>
                  <a:pt x="126" y="157"/>
                  <a:pt x="128" y="160"/>
                  <a:pt x="128" y="164"/>
                </a:cubicBezTo>
                <a:cubicBezTo>
                  <a:pt x="128" y="171"/>
                  <a:pt x="123" y="176"/>
                  <a:pt x="116" y="176"/>
                </a:cubicBezTo>
                <a:cubicBezTo>
                  <a:pt x="113" y="176"/>
                  <a:pt x="110" y="175"/>
                  <a:pt x="108" y="173"/>
                </a:cubicBezTo>
                <a:cubicBezTo>
                  <a:pt x="108" y="173"/>
                  <a:pt x="108" y="173"/>
                  <a:pt x="108" y="173"/>
                </a:cubicBezTo>
                <a:cubicBezTo>
                  <a:pt x="68" y="137"/>
                  <a:pt x="68" y="137"/>
                  <a:pt x="68" y="137"/>
                </a:cubicBezTo>
                <a:cubicBezTo>
                  <a:pt x="68" y="137"/>
                  <a:pt x="68" y="137"/>
                  <a:pt x="68" y="137"/>
                </a:cubicBezTo>
                <a:cubicBezTo>
                  <a:pt x="66" y="135"/>
                  <a:pt x="64" y="132"/>
                  <a:pt x="64" y="128"/>
                </a:cubicBezTo>
                <a:cubicBezTo>
                  <a:pt x="64" y="124"/>
                  <a:pt x="66" y="121"/>
                  <a:pt x="68" y="119"/>
                </a:cubicBezTo>
                <a:cubicBezTo>
                  <a:pt x="68" y="119"/>
                  <a:pt x="68" y="119"/>
                  <a:pt x="68" y="119"/>
                </a:cubicBezTo>
                <a:cubicBezTo>
                  <a:pt x="108" y="83"/>
                  <a:pt x="108" y="83"/>
                  <a:pt x="108" y="83"/>
                </a:cubicBezTo>
                <a:cubicBezTo>
                  <a:pt x="108" y="83"/>
                  <a:pt x="108" y="83"/>
                  <a:pt x="108" y="83"/>
                </a:cubicBezTo>
                <a:cubicBezTo>
                  <a:pt x="110" y="81"/>
                  <a:pt x="113" y="80"/>
                  <a:pt x="116" y="80"/>
                </a:cubicBezTo>
                <a:cubicBezTo>
                  <a:pt x="123" y="80"/>
                  <a:pt x="128" y="85"/>
                  <a:pt x="128" y="92"/>
                </a:cubicBezTo>
                <a:cubicBezTo>
                  <a:pt x="128" y="96"/>
                  <a:pt x="126" y="99"/>
                  <a:pt x="124" y="101"/>
                </a:cubicBezTo>
                <a:cubicBezTo>
                  <a:pt x="124" y="101"/>
                  <a:pt x="124" y="101"/>
                  <a:pt x="124" y="101"/>
                </a:cubicBezTo>
                <a:cubicBezTo>
                  <a:pt x="107" y="116"/>
                  <a:pt x="107" y="116"/>
                  <a:pt x="107" y="116"/>
                </a:cubicBezTo>
                <a:cubicBezTo>
                  <a:pt x="180" y="116"/>
                  <a:pt x="180" y="116"/>
                  <a:pt x="180" y="116"/>
                </a:cubicBezTo>
                <a:cubicBezTo>
                  <a:pt x="187" y="116"/>
                  <a:pt x="192" y="121"/>
                  <a:pt x="192" y="128"/>
                </a:cubicBezTo>
                <a:moveTo>
                  <a:pt x="148" y="24"/>
                </a:moveTo>
                <a:cubicBezTo>
                  <a:pt x="108" y="24"/>
                  <a:pt x="108" y="24"/>
                  <a:pt x="108" y="24"/>
                </a:cubicBezTo>
                <a:cubicBezTo>
                  <a:pt x="101" y="24"/>
                  <a:pt x="96" y="19"/>
                  <a:pt x="96" y="12"/>
                </a:cubicBezTo>
                <a:cubicBezTo>
                  <a:pt x="96" y="5"/>
                  <a:pt x="101" y="0"/>
                  <a:pt x="108" y="0"/>
                </a:cubicBezTo>
                <a:cubicBezTo>
                  <a:pt x="148" y="0"/>
                  <a:pt x="148" y="0"/>
                  <a:pt x="148" y="0"/>
                </a:cubicBezTo>
                <a:cubicBezTo>
                  <a:pt x="155" y="0"/>
                  <a:pt x="160" y="5"/>
                  <a:pt x="160" y="12"/>
                </a:cubicBezTo>
                <a:cubicBezTo>
                  <a:pt x="160" y="19"/>
                  <a:pt x="155" y="24"/>
                  <a:pt x="148" y="24"/>
                </a:cubicBezTo>
                <a:moveTo>
                  <a:pt x="60" y="24"/>
                </a:moveTo>
                <a:cubicBezTo>
                  <a:pt x="60" y="24"/>
                  <a:pt x="60" y="24"/>
                  <a:pt x="60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60"/>
                  <a:pt x="24" y="60"/>
                  <a:pt x="24" y="60"/>
                </a:cubicBezTo>
                <a:cubicBezTo>
                  <a:pt x="24" y="67"/>
                  <a:pt x="19" y="72"/>
                  <a:pt x="12" y="72"/>
                </a:cubicBezTo>
                <a:cubicBezTo>
                  <a:pt x="5" y="72"/>
                  <a:pt x="0" y="67"/>
                  <a:pt x="0" y="60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7" y="0"/>
                  <a:pt x="72" y="5"/>
                  <a:pt x="72" y="12"/>
                </a:cubicBezTo>
                <a:cubicBezTo>
                  <a:pt x="72" y="19"/>
                  <a:pt x="67" y="24"/>
                  <a:pt x="60" y="24"/>
                </a:cubicBezTo>
                <a:moveTo>
                  <a:pt x="12" y="160"/>
                </a:moveTo>
                <a:cubicBezTo>
                  <a:pt x="5" y="160"/>
                  <a:pt x="0" y="155"/>
                  <a:pt x="0" y="148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01"/>
                  <a:pt x="5" y="96"/>
                  <a:pt x="12" y="96"/>
                </a:cubicBezTo>
                <a:cubicBezTo>
                  <a:pt x="19" y="96"/>
                  <a:pt x="24" y="101"/>
                  <a:pt x="24" y="108"/>
                </a:cubicBezTo>
                <a:cubicBezTo>
                  <a:pt x="24" y="148"/>
                  <a:pt x="24" y="148"/>
                  <a:pt x="24" y="148"/>
                </a:cubicBezTo>
                <a:cubicBezTo>
                  <a:pt x="24" y="155"/>
                  <a:pt x="19" y="160"/>
                  <a:pt x="12" y="160"/>
                </a:cubicBezTo>
                <a:moveTo>
                  <a:pt x="12" y="184"/>
                </a:moveTo>
                <a:cubicBezTo>
                  <a:pt x="19" y="184"/>
                  <a:pt x="24" y="189"/>
                  <a:pt x="24" y="196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60" y="232"/>
                  <a:pt x="60" y="232"/>
                  <a:pt x="60" y="232"/>
                </a:cubicBezTo>
                <a:cubicBezTo>
                  <a:pt x="67" y="232"/>
                  <a:pt x="72" y="237"/>
                  <a:pt x="72" y="244"/>
                </a:cubicBezTo>
                <a:cubicBezTo>
                  <a:pt x="72" y="251"/>
                  <a:pt x="67" y="256"/>
                  <a:pt x="60" y="256"/>
                </a:cubicBez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96"/>
                  <a:pt x="0" y="196"/>
                  <a:pt x="0" y="196"/>
                </a:cubicBezTo>
                <a:cubicBezTo>
                  <a:pt x="0" y="189"/>
                  <a:pt x="5" y="184"/>
                  <a:pt x="12" y="184"/>
                </a:cubicBezTo>
                <a:moveTo>
                  <a:pt x="108" y="232"/>
                </a:moveTo>
                <a:cubicBezTo>
                  <a:pt x="148" y="232"/>
                  <a:pt x="148" y="232"/>
                  <a:pt x="148" y="232"/>
                </a:cubicBezTo>
                <a:cubicBezTo>
                  <a:pt x="155" y="232"/>
                  <a:pt x="160" y="237"/>
                  <a:pt x="160" y="244"/>
                </a:cubicBezTo>
                <a:cubicBezTo>
                  <a:pt x="160" y="251"/>
                  <a:pt x="155" y="256"/>
                  <a:pt x="148" y="256"/>
                </a:cubicBezTo>
                <a:cubicBezTo>
                  <a:pt x="108" y="256"/>
                  <a:pt x="108" y="256"/>
                  <a:pt x="108" y="256"/>
                </a:cubicBezTo>
                <a:cubicBezTo>
                  <a:pt x="101" y="256"/>
                  <a:pt x="96" y="251"/>
                  <a:pt x="96" y="244"/>
                </a:cubicBezTo>
                <a:cubicBezTo>
                  <a:pt x="96" y="237"/>
                  <a:pt x="101" y="232"/>
                  <a:pt x="108" y="232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32" name="Freeform 48">
            <a:extLst>
              <a:ext uri="{FF2B5EF4-FFF2-40B4-BE49-F238E27FC236}">
                <a16:creationId xmlns:a16="http://schemas.microsoft.com/office/drawing/2014/main" id="{43429E95-6B21-F57C-B803-D3A5B363E425}"/>
              </a:ext>
            </a:extLst>
          </p:cNvPr>
          <p:cNvSpPr>
            <a:spLocks noEditPoints="1"/>
          </p:cNvSpPr>
          <p:nvPr/>
        </p:nvSpPr>
        <p:spPr bwMode="auto">
          <a:xfrm>
            <a:off x="5119987" y="1533543"/>
            <a:ext cx="420684" cy="420684"/>
          </a:xfrm>
          <a:custGeom>
            <a:avLst/>
            <a:gdLst/>
            <a:ahLst/>
            <a:cxnLst>
              <a:cxn ang="0">
                <a:pos x="196" y="256"/>
              </a:cxn>
              <a:cxn ang="0">
                <a:pos x="196" y="232"/>
              </a:cxn>
              <a:cxn ang="0">
                <a:pos x="232" y="196"/>
              </a:cxn>
              <a:cxn ang="0">
                <a:pos x="244" y="184"/>
              </a:cxn>
              <a:cxn ang="0">
                <a:pos x="256" y="244"/>
              </a:cxn>
              <a:cxn ang="0">
                <a:pos x="244" y="96"/>
              </a:cxn>
              <a:cxn ang="0">
                <a:pos x="256" y="148"/>
              </a:cxn>
              <a:cxn ang="0">
                <a:pos x="232" y="148"/>
              </a:cxn>
              <a:cxn ang="0">
                <a:pos x="244" y="96"/>
              </a:cxn>
              <a:cxn ang="0">
                <a:pos x="232" y="60"/>
              </a:cxn>
              <a:cxn ang="0">
                <a:pos x="232" y="24"/>
              </a:cxn>
              <a:cxn ang="0">
                <a:pos x="184" y="12"/>
              </a:cxn>
              <a:cxn ang="0">
                <a:pos x="244" y="0"/>
              </a:cxn>
              <a:cxn ang="0">
                <a:pos x="256" y="60"/>
              </a:cxn>
              <a:cxn ang="0">
                <a:pos x="164" y="128"/>
              </a:cxn>
              <a:cxn ang="0">
                <a:pos x="155" y="124"/>
              </a:cxn>
              <a:cxn ang="0">
                <a:pos x="140" y="180"/>
              </a:cxn>
              <a:cxn ang="0">
                <a:pos x="116" y="180"/>
              </a:cxn>
              <a:cxn ang="0">
                <a:pos x="101" y="124"/>
              </a:cxn>
              <a:cxn ang="0">
                <a:pos x="92" y="128"/>
              </a:cxn>
              <a:cxn ang="0">
                <a:pos x="83" y="108"/>
              </a:cxn>
              <a:cxn ang="0">
                <a:pos x="119" y="68"/>
              </a:cxn>
              <a:cxn ang="0">
                <a:pos x="128" y="64"/>
              </a:cxn>
              <a:cxn ang="0">
                <a:pos x="137" y="68"/>
              </a:cxn>
              <a:cxn ang="0">
                <a:pos x="173" y="108"/>
              </a:cxn>
              <a:cxn ang="0">
                <a:pos x="164" y="128"/>
              </a:cxn>
              <a:cxn ang="0">
                <a:pos x="108" y="24"/>
              </a:cxn>
              <a:cxn ang="0">
                <a:pos x="108" y="0"/>
              </a:cxn>
              <a:cxn ang="0">
                <a:pos x="160" y="12"/>
              </a:cxn>
              <a:cxn ang="0">
                <a:pos x="60" y="256"/>
              </a:cxn>
              <a:cxn ang="0">
                <a:pos x="0" y="244"/>
              </a:cxn>
              <a:cxn ang="0">
                <a:pos x="12" y="184"/>
              </a:cxn>
              <a:cxn ang="0">
                <a:pos x="24" y="232"/>
              </a:cxn>
              <a:cxn ang="0">
                <a:pos x="72" y="244"/>
              </a:cxn>
              <a:cxn ang="0">
                <a:pos x="24" y="108"/>
              </a:cxn>
              <a:cxn ang="0">
                <a:pos x="12" y="160"/>
              </a:cxn>
              <a:cxn ang="0">
                <a:pos x="0" y="108"/>
              </a:cxn>
              <a:cxn ang="0">
                <a:pos x="24" y="108"/>
              </a:cxn>
              <a:cxn ang="0">
                <a:pos x="60" y="24"/>
              </a:cxn>
              <a:cxn ang="0">
                <a:pos x="24" y="60"/>
              </a:cxn>
              <a:cxn ang="0">
                <a:pos x="0" y="60"/>
              </a:cxn>
              <a:cxn ang="0">
                <a:pos x="0" y="12"/>
              </a:cxn>
              <a:cxn ang="0">
                <a:pos x="60" y="0"/>
              </a:cxn>
              <a:cxn ang="0">
                <a:pos x="60" y="24"/>
              </a:cxn>
              <a:cxn ang="0">
                <a:pos x="148" y="232"/>
              </a:cxn>
              <a:cxn ang="0">
                <a:pos x="148" y="256"/>
              </a:cxn>
              <a:cxn ang="0">
                <a:pos x="96" y="244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96" y="256"/>
                  <a:pt x="196" y="256"/>
                  <a:pt x="196" y="256"/>
                </a:cubicBezTo>
                <a:cubicBezTo>
                  <a:pt x="189" y="256"/>
                  <a:pt x="184" y="251"/>
                  <a:pt x="184" y="244"/>
                </a:cubicBezTo>
                <a:cubicBezTo>
                  <a:pt x="184" y="237"/>
                  <a:pt x="189" y="232"/>
                  <a:pt x="196" y="232"/>
                </a:cubicBezTo>
                <a:cubicBezTo>
                  <a:pt x="232" y="232"/>
                  <a:pt x="232" y="232"/>
                  <a:pt x="232" y="232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89"/>
                  <a:pt x="237" y="184"/>
                  <a:pt x="244" y="184"/>
                </a:cubicBezTo>
                <a:cubicBezTo>
                  <a:pt x="251" y="184"/>
                  <a:pt x="256" y="189"/>
                  <a:pt x="256" y="196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44" y="96"/>
                </a:moveTo>
                <a:cubicBezTo>
                  <a:pt x="251" y="96"/>
                  <a:pt x="256" y="101"/>
                  <a:pt x="256" y="108"/>
                </a:cubicBezTo>
                <a:cubicBezTo>
                  <a:pt x="256" y="148"/>
                  <a:pt x="256" y="148"/>
                  <a:pt x="256" y="148"/>
                </a:cubicBezTo>
                <a:cubicBezTo>
                  <a:pt x="256" y="155"/>
                  <a:pt x="251" y="160"/>
                  <a:pt x="244" y="160"/>
                </a:cubicBezTo>
                <a:cubicBezTo>
                  <a:pt x="237" y="160"/>
                  <a:pt x="232" y="155"/>
                  <a:pt x="232" y="148"/>
                </a:cubicBezTo>
                <a:cubicBezTo>
                  <a:pt x="232" y="108"/>
                  <a:pt x="232" y="108"/>
                  <a:pt x="232" y="108"/>
                </a:cubicBezTo>
                <a:cubicBezTo>
                  <a:pt x="232" y="101"/>
                  <a:pt x="237" y="96"/>
                  <a:pt x="244" y="96"/>
                </a:cubicBezTo>
                <a:moveTo>
                  <a:pt x="244" y="72"/>
                </a:moveTo>
                <a:cubicBezTo>
                  <a:pt x="237" y="72"/>
                  <a:pt x="232" y="67"/>
                  <a:pt x="232" y="60"/>
                </a:cubicBezTo>
                <a:cubicBezTo>
                  <a:pt x="232" y="60"/>
                  <a:pt x="232" y="60"/>
                  <a:pt x="232" y="60"/>
                </a:cubicBezTo>
                <a:cubicBezTo>
                  <a:pt x="232" y="24"/>
                  <a:pt x="232" y="24"/>
                  <a:pt x="232" y="24"/>
                </a:cubicBezTo>
                <a:cubicBezTo>
                  <a:pt x="196" y="24"/>
                  <a:pt x="196" y="24"/>
                  <a:pt x="196" y="24"/>
                </a:cubicBezTo>
                <a:cubicBezTo>
                  <a:pt x="189" y="24"/>
                  <a:pt x="184" y="19"/>
                  <a:pt x="184" y="12"/>
                </a:cubicBezTo>
                <a:cubicBezTo>
                  <a:pt x="184" y="5"/>
                  <a:pt x="189" y="0"/>
                  <a:pt x="196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67"/>
                  <a:pt x="251" y="72"/>
                  <a:pt x="244" y="72"/>
                </a:cubicBezTo>
                <a:moveTo>
                  <a:pt x="164" y="128"/>
                </a:moveTo>
                <a:cubicBezTo>
                  <a:pt x="160" y="128"/>
                  <a:pt x="157" y="126"/>
                  <a:pt x="155" y="124"/>
                </a:cubicBezTo>
                <a:cubicBezTo>
                  <a:pt x="155" y="124"/>
                  <a:pt x="155" y="124"/>
                  <a:pt x="155" y="124"/>
                </a:cubicBezTo>
                <a:cubicBezTo>
                  <a:pt x="140" y="107"/>
                  <a:pt x="140" y="107"/>
                  <a:pt x="140" y="107"/>
                </a:cubicBezTo>
                <a:cubicBezTo>
                  <a:pt x="140" y="180"/>
                  <a:pt x="140" y="180"/>
                  <a:pt x="140" y="180"/>
                </a:cubicBezTo>
                <a:cubicBezTo>
                  <a:pt x="140" y="187"/>
                  <a:pt x="135" y="192"/>
                  <a:pt x="128" y="192"/>
                </a:cubicBezTo>
                <a:cubicBezTo>
                  <a:pt x="121" y="192"/>
                  <a:pt x="116" y="187"/>
                  <a:pt x="116" y="180"/>
                </a:cubicBezTo>
                <a:cubicBezTo>
                  <a:pt x="116" y="107"/>
                  <a:pt x="116" y="107"/>
                  <a:pt x="116" y="107"/>
                </a:cubicBezTo>
                <a:cubicBezTo>
                  <a:pt x="101" y="124"/>
                  <a:pt x="101" y="124"/>
                  <a:pt x="101" y="124"/>
                </a:cubicBezTo>
                <a:cubicBezTo>
                  <a:pt x="101" y="124"/>
                  <a:pt x="101" y="124"/>
                  <a:pt x="101" y="124"/>
                </a:cubicBezTo>
                <a:cubicBezTo>
                  <a:pt x="99" y="126"/>
                  <a:pt x="96" y="128"/>
                  <a:pt x="92" y="128"/>
                </a:cubicBezTo>
                <a:cubicBezTo>
                  <a:pt x="85" y="128"/>
                  <a:pt x="80" y="123"/>
                  <a:pt x="80" y="116"/>
                </a:cubicBezTo>
                <a:cubicBezTo>
                  <a:pt x="80" y="113"/>
                  <a:pt x="81" y="110"/>
                  <a:pt x="83" y="108"/>
                </a:cubicBezTo>
                <a:cubicBezTo>
                  <a:pt x="83" y="108"/>
                  <a:pt x="83" y="108"/>
                  <a:pt x="83" y="108"/>
                </a:cubicBezTo>
                <a:cubicBezTo>
                  <a:pt x="119" y="68"/>
                  <a:pt x="119" y="68"/>
                  <a:pt x="119" y="68"/>
                </a:cubicBezTo>
                <a:cubicBezTo>
                  <a:pt x="119" y="68"/>
                  <a:pt x="119" y="68"/>
                  <a:pt x="119" y="68"/>
                </a:cubicBezTo>
                <a:cubicBezTo>
                  <a:pt x="121" y="66"/>
                  <a:pt x="124" y="64"/>
                  <a:pt x="128" y="64"/>
                </a:cubicBezTo>
                <a:cubicBezTo>
                  <a:pt x="132" y="64"/>
                  <a:pt x="135" y="66"/>
                  <a:pt x="137" y="68"/>
                </a:cubicBezTo>
                <a:cubicBezTo>
                  <a:pt x="137" y="68"/>
                  <a:pt x="137" y="68"/>
                  <a:pt x="137" y="68"/>
                </a:cubicBezTo>
                <a:cubicBezTo>
                  <a:pt x="173" y="108"/>
                  <a:pt x="173" y="108"/>
                  <a:pt x="173" y="108"/>
                </a:cubicBezTo>
                <a:cubicBezTo>
                  <a:pt x="173" y="108"/>
                  <a:pt x="173" y="108"/>
                  <a:pt x="173" y="108"/>
                </a:cubicBezTo>
                <a:cubicBezTo>
                  <a:pt x="175" y="110"/>
                  <a:pt x="176" y="113"/>
                  <a:pt x="176" y="116"/>
                </a:cubicBezTo>
                <a:cubicBezTo>
                  <a:pt x="176" y="123"/>
                  <a:pt x="171" y="128"/>
                  <a:pt x="164" y="128"/>
                </a:cubicBezTo>
                <a:moveTo>
                  <a:pt x="148" y="24"/>
                </a:moveTo>
                <a:cubicBezTo>
                  <a:pt x="108" y="24"/>
                  <a:pt x="108" y="24"/>
                  <a:pt x="108" y="24"/>
                </a:cubicBezTo>
                <a:cubicBezTo>
                  <a:pt x="101" y="24"/>
                  <a:pt x="96" y="19"/>
                  <a:pt x="96" y="12"/>
                </a:cubicBezTo>
                <a:cubicBezTo>
                  <a:pt x="96" y="5"/>
                  <a:pt x="101" y="0"/>
                  <a:pt x="108" y="0"/>
                </a:cubicBezTo>
                <a:cubicBezTo>
                  <a:pt x="148" y="0"/>
                  <a:pt x="148" y="0"/>
                  <a:pt x="148" y="0"/>
                </a:cubicBezTo>
                <a:cubicBezTo>
                  <a:pt x="155" y="0"/>
                  <a:pt x="160" y="5"/>
                  <a:pt x="160" y="12"/>
                </a:cubicBezTo>
                <a:cubicBezTo>
                  <a:pt x="160" y="19"/>
                  <a:pt x="155" y="24"/>
                  <a:pt x="148" y="24"/>
                </a:cubicBezTo>
                <a:moveTo>
                  <a:pt x="60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96"/>
                  <a:pt x="0" y="196"/>
                  <a:pt x="0" y="196"/>
                </a:cubicBezTo>
                <a:cubicBezTo>
                  <a:pt x="0" y="189"/>
                  <a:pt x="5" y="184"/>
                  <a:pt x="12" y="184"/>
                </a:cubicBezTo>
                <a:cubicBezTo>
                  <a:pt x="19" y="184"/>
                  <a:pt x="24" y="189"/>
                  <a:pt x="24" y="196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60" y="232"/>
                  <a:pt x="60" y="232"/>
                  <a:pt x="60" y="232"/>
                </a:cubicBezTo>
                <a:cubicBezTo>
                  <a:pt x="67" y="232"/>
                  <a:pt x="72" y="237"/>
                  <a:pt x="72" y="244"/>
                </a:cubicBezTo>
                <a:cubicBezTo>
                  <a:pt x="72" y="251"/>
                  <a:pt x="67" y="256"/>
                  <a:pt x="60" y="256"/>
                </a:cubicBezTo>
                <a:moveTo>
                  <a:pt x="24" y="108"/>
                </a:moveTo>
                <a:cubicBezTo>
                  <a:pt x="24" y="148"/>
                  <a:pt x="24" y="148"/>
                  <a:pt x="24" y="148"/>
                </a:cubicBezTo>
                <a:cubicBezTo>
                  <a:pt x="24" y="155"/>
                  <a:pt x="19" y="160"/>
                  <a:pt x="12" y="160"/>
                </a:cubicBezTo>
                <a:cubicBezTo>
                  <a:pt x="5" y="160"/>
                  <a:pt x="0" y="155"/>
                  <a:pt x="0" y="148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01"/>
                  <a:pt x="5" y="96"/>
                  <a:pt x="12" y="96"/>
                </a:cubicBezTo>
                <a:cubicBezTo>
                  <a:pt x="19" y="96"/>
                  <a:pt x="24" y="101"/>
                  <a:pt x="24" y="108"/>
                </a:cubicBezTo>
                <a:moveTo>
                  <a:pt x="60" y="24"/>
                </a:moveTo>
                <a:cubicBezTo>
                  <a:pt x="60" y="24"/>
                  <a:pt x="60" y="24"/>
                  <a:pt x="60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60"/>
                  <a:pt x="24" y="60"/>
                  <a:pt x="24" y="60"/>
                </a:cubicBezTo>
                <a:cubicBezTo>
                  <a:pt x="24" y="67"/>
                  <a:pt x="19" y="72"/>
                  <a:pt x="12" y="72"/>
                </a:cubicBezTo>
                <a:cubicBezTo>
                  <a:pt x="5" y="72"/>
                  <a:pt x="0" y="67"/>
                  <a:pt x="0" y="60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7" y="0"/>
                  <a:pt x="72" y="5"/>
                  <a:pt x="72" y="12"/>
                </a:cubicBezTo>
                <a:cubicBezTo>
                  <a:pt x="72" y="19"/>
                  <a:pt x="67" y="24"/>
                  <a:pt x="60" y="24"/>
                </a:cubicBezTo>
                <a:moveTo>
                  <a:pt x="108" y="232"/>
                </a:moveTo>
                <a:cubicBezTo>
                  <a:pt x="148" y="232"/>
                  <a:pt x="148" y="232"/>
                  <a:pt x="148" y="232"/>
                </a:cubicBezTo>
                <a:cubicBezTo>
                  <a:pt x="155" y="232"/>
                  <a:pt x="160" y="237"/>
                  <a:pt x="160" y="244"/>
                </a:cubicBezTo>
                <a:cubicBezTo>
                  <a:pt x="160" y="251"/>
                  <a:pt x="155" y="256"/>
                  <a:pt x="148" y="256"/>
                </a:cubicBezTo>
                <a:cubicBezTo>
                  <a:pt x="108" y="256"/>
                  <a:pt x="108" y="256"/>
                  <a:pt x="108" y="256"/>
                </a:cubicBezTo>
                <a:cubicBezTo>
                  <a:pt x="101" y="256"/>
                  <a:pt x="96" y="251"/>
                  <a:pt x="96" y="244"/>
                </a:cubicBezTo>
                <a:cubicBezTo>
                  <a:pt x="96" y="237"/>
                  <a:pt x="101" y="232"/>
                  <a:pt x="108" y="232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33" name="Freeform 49">
            <a:extLst>
              <a:ext uri="{FF2B5EF4-FFF2-40B4-BE49-F238E27FC236}">
                <a16:creationId xmlns:a16="http://schemas.microsoft.com/office/drawing/2014/main" id="{5A785F1C-E02B-08EC-A256-CE20166AE1C3}"/>
              </a:ext>
            </a:extLst>
          </p:cNvPr>
          <p:cNvSpPr>
            <a:spLocks noEditPoints="1"/>
          </p:cNvSpPr>
          <p:nvPr/>
        </p:nvSpPr>
        <p:spPr bwMode="auto">
          <a:xfrm>
            <a:off x="4383394" y="1533543"/>
            <a:ext cx="420684" cy="420684"/>
          </a:xfrm>
          <a:custGeom>
            <a:avLst/>
            <a:gdLst/>
            <a:ahLst/>
            <a:cxnLst>
              <a:cxn ang="0">
                <a:pos x="196" y="256"/>
              </a:cxn>
              <a:cxn ang="0">
                <a:pos x="196" y="232"/>
              </a:cxn>
              <a:cxn ang="0">
                <a:pos x="232" y="196"/>
              </a:cxn>
              <a:cxn ang="0">
                <a:pos x="244" y="184"/>
              </a:cxn>
              <a:cxn ang="0">
                <a:pos x="256" y="244"/>
              </a:cxn>
              <a:cxn ang="0">
                <a:pos x="244" y="96"/>
              </a:cxn>
              <a:cxn ang="0">
                <a:pos x="256" y="148"/>
              </a:cxn>
              <a:cxn ang="0">
                <a:pos x="232" y="148"/>
              </a:cxn>
              <a:cxn ang="0">
                <a:pos x="244" y="96"/>
              </a:cxn>
              <a:cxn ang="0">
                <a:pos x="232" y="60"/>
              </a:cxn>
              <a:cxn ang="0">
                <a:pos x="232" y="24"/>
              </a:cxn>
              <a:cxn ang="0">
                <a:pos x="184" y="12"/>
              </a:cxn>
              <a:cxn ang="0">
                <a:pos x="244" y="0"/>
              </a:cxn>
              <a:cxn ang="0">
                <a:pos x="256" y="60"/>
              </a:cxn>
              <a:cxn ang="0">
                <a:pos x="173" y="148"/>
              </a:cxn>
              <a:cxn ang="0">
                <a:pos x="137" y="188"/>
              </a:cxn>
              <a:cxn ang="0">
                <a:pos x="119" y="188"/>
              </a:cxn>
              <a:cxn ang="0">
                <a:pos x="83" y="148"/>
              </a:cxn>
              <a:cxn ang="0">
                <a:pos x="80" y="140"/>
              </a:cxn>
              <a:cxn ang="0">
                <a:pos x="101" y="132"/>
              </a:cxn>
              <a:cxn ang="0">
                <a:pos x="116" y="149"/>
              </a:cxn>
              <a:cxn ang="0">
                <a:pos x="128" y="64"/>
              </a:cxn>
              <a:cxn ang="0">
                <a:pos x="140" y="149"/>
              </a:cxn>
              <a:cxn ang="0">
                <a:pos x="155" y="132"/>
              </a:cxn>
              <a:cxn ang="0">
                <a:pos x="176" y="140"/>
              </a:cxn>
              <a:cxn ang="0">
                <a:pos x="148" y="24"/>
              </a:cxn>
              <a:cxn ang="0">
                <a:pos x="96" y="12"/>
              </a:cxn>
              <a:cxn ang="0">
                <a:pos x="148" y="0"/>
              </a:cxn>
              <a:cxn ang="0">
                <a:pos x="148" y="24"/>
              </a:cxn>
              <a:cxn ang="0">
                <a:pos x="12" y="256"/>
              </a:cxn>
              <a:cxn ang="0">
                <a:pos x="0" y="196"/>
              </a:cxn>
              <a:cxn ang="0">
                <a:pos x="24" y="196"/>
              </a:cxn>
              <a:cxn ang="0">
                <a:pos x="60" y="232"/>
              </a:cxn>
              <a:cxn ang="0">
                <a:pos x="60" y="256"/>
              </a:cxn>
              <a:cxn ang="0">
                <a:pos x="24" y="148"/>
              </a:cxn>
              <a:cxn ang="0">
                <a:pos x="0" y="148"/>
              </a:cxn>
              <a:cxn ang="0">
                <a:pos x="12" y="96"/>
              </a:cxn>
              <a:cxn ang="0">
                <a:pos x="60" y="24"/>
              </a:cxn>
              <a:cxn ang="0">
                <a:pos x="24" y="24"/>
              </a:cxn>
              <a:cxn ang="0">
                <a:pos x="12" y="72"/>
              </a:cxn>
              <a:cxn ang="0">
                <a:pos x="0" y="60"/>
              </a:cxn>
              <a:cxn ang="0">
                <a:pos x="12" y="0"/>
              </a:cxn>
              <a:cxn ang="0">
                <a:pos x="72" y="12"/>
              </a:cxn>
              <a:cxn ang="0">
                <a:pos x="108" y="232"/>
              </a:cxn>
              <a:cxn ang="0">
                <a:pos x="160" y="244"/>
              </a:cxn>
              <a:cxn ang="0">
                <a:pos x="108" y="256"/>
              </a:cxn>
              <a:cxn ang="0">
                <a:pos x="108" y="232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96" y="256"/>
                  <a:pt x="196" y="256"/>
                  <a:pt x="196" y="256"/>
                </a:cubicBezTo>
                <a:cubicBezTo>
                  <a:pt x="189" y="256"/>
                  <a:pt x="184" y="251"/>
                  <a:pt x="184" y="244"/>
                </a:cubicBezTo>
                <a:cubicBezTo>
                  <a:pt x="184" y="237"/>
                  <a:pt x="189" y="232"/>
                  <a:pt x="196" y="232"/>
                </a:cubicBezTo>
                <a:cubicBezTo>
                  <a:pt x="232" y="232"/>
                  <a:pt x="232" y="232"/>
                  <a:pt x="232" y="232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89"/>
                  <a:pt x="237" y="184"/>
                  <a:pt x="244" y="184"/>
                </a:cubicBezTo>
                <a:cubicBezTo>
                  <a:pt x="251" y="184"/>
                  <a:pt x="256" y="189"/>
                  <a:pt x="256" y="196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44" y="96"/>
                </a:moveTo>
                <a:cubicBezTo>
                  <a:pt x="251" y="96"/>
                  <a:pt x="256" y="101"/>
                  <a:pt x="256" y="108"/>
                </a:cubicBezTo>
                <a:cubicBezTo>
                  <a:pt x="256" y="148"/>
                  <a:pt x="256" y="148"/>
                  <a:pt x="256" y="148"/>
                </a:cubicBezTo>
                <a:cubicBezTo>
                  <a:pt x="256" y="155"/>
                  <a:pt x="251" y="160"/>
                  <a:pt x="244" y="160"/>
                </a:cubicBezTo>
                <a:cubicBezTo>
                  <a:pt x="237" y="160"/>
                  <a:pt x="232" y="155"/>
                  <a:pt x="232" y="148"/>
                </a:cubicBezTo>
                <a:cubicBezTo>
                  <a:pt x="232" y="108"/>
                  <a:pt x="232" y="108"/>
                  <a:pt x="232" y="108"/>
                </a:cubicBezTo>
                <a:cubicBezTo>
                  <a:pt x="232" y="101"/>
                  <a:pt x="237" y="96"/>
                  <a:pt x="244" y="96"/>
                </a:cubicBezTo>
                <a:moveTo>
                  <a:pt x="244" y="72"/>
                </a:moveTo>
                <a:cubicBezTo>
                  <a:pt x="237" y="72"/>
                  <a:pt x="232" y="67"/>
                  <a:pt x="232" y="60"/>
                </a:cubicBezTo>
                <a:cubicBezTo>
                  <a:pt x="232" y="60"/>
                  <a:pt x="232" y="60"/>
                  <a:pt x="232" y="60"/>
                </a:cubicBezTo>
                <a:cubicBezTo>
                  <a:pt x="232" y="24"/>
                  <a:pt x="232" y="24"/>
                  <a:pt x="232" y="24"/>
                </a:cubicBezTo>
                <a:cubicBezTo>
                  <a:pt x="196" y="24"/>
                  <a:pt x="196" y="24"/>
                  <a:pt x="196" y="24"/>
                </a:cubicBezTo>
                <a:cubicBezTo>
                  <a:pt x="189" y="24"/>
                  <a:pt x="184" y="19"/>
                  <a:pt x="184" y="12"/>
                </a:cubicBezTo>
                <a:cubicBezTo>
                  <a:pt x="184" y="5"/>
                  <a:pt x="189" y="0"/>
                  <a:pt x="196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67"/>
                  <a:pt x="251" y="72"/>
                  <a:pt x="244" y="72"/>
                </a:cubicBezTo>
                <a:moveTo>
                  <a:pt x="173" y="148"/>
                </a:moveTo>
                <a:cubicBezTo>
                  <a:pt x="137" y="188"/>
                  <a:pt x="137" y="188"/>
                  <a:pt x="137" y="188"/>
                </a:cubicBezTo>
                <a:cubicBezTo>
                  <a:pt x="137" y="188"/>
                  <a:pt x="137" y="188"/>
                  <a:pt x="137" y="188"/>
                </a:cubicBezTo>
                <a:cubicBezTo>
                  <a:pt x="135" y="190"/>
                  <a:pt x="132" y="192"/>
                  <a:pt x="128" y="192"/>
                </a:cubicBezTo>
                <a:cubicBezTo>
                  <a:pt x="124" y="192"/>
                  <a:pt x="121" y="190"/>
                  <a:pt x="119" y="188"/>
                </a:cubicBezTo>
                <a:cubicBezTo>
                  <a:pt x="119" y="188"/>
                  <a:pt x="119" y="188"/>
                  <a:pt x="119" y="188"/>
                </a:cubicBezTo>
                <a:cubicBezTo>
                  <a:pt x="83" y="148"/>
                  <a:pt x="83" y="148"/>
                  <a:pt x="83" y="148"/>
                </a:cubicBezTo>
                <a:cubicBezTo>
                  <a:pt x="83" y="148"/>
                  <a:pt x="83" y="148"/>
                  <a:pt x="83" y="148"/>
                </a:cubicBezTo>
                <a:cubicBezTo>
                  <a:pt x="81" y="146"/>
                  <a:pt x="80" y="143"/>
                  <a:pt x="80" y="140"/>
                </a:cubicBezTo>
                <a:cubicBezTo>
                  <a:pt x="80" y="133"/>
                  <a:pt x="85" y="128"/>
                  <a:pt x="92" y="128"/>
                </a:cubicBezTo>
                <a:cubicBezTo>
                  <a:pt x="96" y="128"/>
                  <a:pt x="99" y="130"/>
                  <a:pt x="101" y="132"/>
                </a:cubicBezTo>
                <a:cubicBezTo>
                  <a:pt x="101" y="132"/>
                  <a:pt x="101" y="132"/>
                  <a:pt x="101" y="132"/>
                </a:cubicBezTo>
                <a:cubicBezTo>
                  <a:pt x="116" y="149"/>
                  <a:pt x="116" y="149"/>
                  <a:pt x="116" y="149"/>
                </a:cubicBezTo>
                <a:cubicBezTo>
                  <a:pt x="116" y="76"/>
                  <a:pt x="116" y="76"/>
                  <a:pt x="116" y="76"/>
                </a:cubicBezTo>
                <a:cubicBezTo>
                  <a:pt x="116" y="69"/>
                  <a:pt x="121" y="64"/>
                  <a:pt x="128" y="64"/>
                </a:cubicBezTo>
                <a:cubicBezTo>
                  <a:pt x="135" y="64"/>
                  <a:pt x="140" y="69"/>
                  <a:pt x="140" y="76"/>
                </a:cubicBezTo>
                <a:cubicBezTo>
                  <a:pt x="140" y="149"/>
                  <a:pt x="140" y="149"/>
                  <a:pt x="140" y="149"/>
                </a:cubicBezTo>
                <a:cubicBezTo>
                  <a:pt x="155" y="132"/>
                  <a:pt x="155" y="132"/>
                  <a:pt x="155" y="132"/>
                </a:cubicBezTo>
                <a:cubicBezTo>
                  <a:pt x="155" y="132"/>
                  <a:pt x="155" y="132"/>
                  <a:pt x="155" y="132"/>
                </a:cubicBezTo>
                <a:cubicBezTo>
                  <a:pt x="157" y="130"/>
                  <a:pt x="160" y="128"/>
                  <a:pt x="164" y="128"/>
                </a:cubicBezTo>
                <a:cubicBezTo>
                  <a:pt x="171" y="128"/>
                  <a:pt x="176" y="133"/>
                  <a:pt x="176" y="140"/>
                </a:cubicBezTo>
                <a:cubicBezTo>
                  <a:pt x="176" y="143"/>
                  <a:pt x="175" y="146"/>
                  <a:pt x="173" y="148"/>
                </a:cubicBezTo>
                <a:close/>
                <a:moveTo>
                  <a:pt x="148" y="24"/>
                </a:moveTo>
                <a:cubicBezTo>
                  <a:pt x="108" y="24"/>
                  <a:pt x="108" y="24"/>
                  <a:pt x="108" y="24"/>
                </a:cubicBezTo>
                <a:cubicBezTo>
                  <a:pt x="101" y="24"/>
                  <a:pt x="96" y="19"/>
                  <a:pt x="96" y="12"/>
                </a:cubicBezTo>
                <a:cubicBezTo>
                  <a:pt x="96" y="5"/>
                  <a:pt x="101" y="0"/>
                  <a:pt x="108" y="0"/>
                </a:cubicBezTo>
                <a:cubicBezTo>
                  <a:pt x="148" y="0"/>
                  <a:pt x="148" y="0"/>
                  <a:pt x="148" y="0"/>
                </a:cubicBezTo>
                <a:cubicBezTo>
                  <a:pt x="155" y="0"/>
                  <a:pt x="160" y="5"/>
                  <a:pt x="160" y="12"/>
                </a:cubicBezTo>
                <a:cubicBezTo>
                  <a:pt x="160" y="19"/>
                  <a:pt x="155" y="24"/>
                  <a:pt x="148" y="24"/>
                </a:cubicBezTo>
                <a:moveTo>
                  <a:pt x="60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96"/>
                  <a:pt x="0" y="196"/>
                  <a:pt x="0" y="196"/>
                </a:cubicBezTo>
                <a:cubicBezTo>
                  <a:pt x="0" y="189"/>
                  <a:pt x="5" y="184"/>
                  <a:pt x="12" y="184"/>
                </a:cubicBezTo>
                <a:cubicBezTo>
                  <a:pt x="19" y="184"/>
                  <a:pt x="24" y="189"/>
                  <a:pt x="24" y="196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60" y="232"/>
                  <a:pt x="60" y="232"/>
                  <a:pt x="60" y="232"/>
                </a:cubicBezTo>
                <a:cubicBezTo>
                  <a:pt x="67" y="232"/>
                  <a:pt x="72" y="237"/>
                  <a:pt x="72" y="244"/>
                </a:cubicBezTo>
                <a:cubicBezTo>
                  <a:pt x="72" y="251"/>
                  <a:pt x="67" y="256"/>
                  <a:pt x="60" y="256"/>
                </a:cubicBezTo>
                <a:moveTo>
                  <a:pt x="24" y="108"/>
                </a:moveTo>
                <a:cubicBezTo>
                  <a:pt x="24" y="148"/>
                  <a:pt x="24" y="148"/>
                  <a:pt x="24" y="148"/>
                </a:cubicBezTo>
                <a:cubicBezTo>
                  <a:pt x="24" y="155"/>
                  <a:pt x="19" y="160"/>
                  <a:pt x="12" y="160"/>
                </a:cubicBezTo>
                <a:cubicBezTo>
                  <a:pt x="5" y="160"/>
                  <a:pt x="0" y="155"/>
                  <a:pt x="0" y="148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01"/>
                  <a:pt x="5" y="96"/>
                  <a:pt x="12" y="96"/>
                </a:cubicBezTo>
                <a:cubicBezTo>
                  <a:pt x="19" y="96"/>
                  <a:pt x="24" y="101"/>
                  <a:pt x="24" y="108"/>
                </a:cubicBezTo>
                <a:moveTo>
                  <a:pt x="60" y="24"/>
                </a:moveTo>
                <a:cubicBezTo>
                  <a:pt x="60" y="24"/>
                  <a:pt x="60" y="24"/>
                  <a:pt x="60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60"/>
                  <a:pt x="24" y="60"/>
                  <a:pt x="24" y="60"/>
                </a:cubicBezTo>
                <a:cubicBezTo>
                  <a:pt x="24" y="67"/>
                  <a:pt x="19" y="72"/>
                  <a:pt x="12" y="72"/>
                </a:cubicBezTo>
                <a:cubicBezTo>
                  <a:pt x="5" y="72"/>
                  <a:pt x="0" y="67"/>
                  <a:pt x="0" y="60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7" y="0"/>
                  <a:pt x="72" y="5"/>
                  <a:pt x="72" y="12"/>
                </a:cubicBezTo>
                <a:cubicBezTo>
                  <a:pt x="72" y="19"/>
                  <a:pt x="67" y="24"/>
                  <a:pt x="60" y="24"/>
                </a:cubicBezTo>
                <a:moveTo>
                  <a:pt x="108" y="232"/>
                </a:moveTo>
                <a:cubicBezTo>
                  <a:pt x="148" y="232"/>
                  <a:pt x="148" y="232"/>
                  <a:pt x="148" y="232"/>
                </a:cubicBezTo>
                <a:cubicBezTo>
                  <a:pt x="155" y="232"/>
                  <a:pt x="160" y="237"/>
                  <a:pt x="160" y="244"/>
                </a:cubicBezTo>
                <a:cubicBezTo>
                  <a:pt x="160" y="251"/>
                  <a:pt x="155" y="256"/>
                  <a:pt x="148" y="256"/>
                </a:cubicBezTo>
                <a:cubicBezTo>
                  <a:pt x="108" y="256"/>
                  <a:pt x="108" y="256"/>
                  <a:pt x="108" y="256"/>
                </a:cubicBezTo>
                <a:cubicBezTo>
                  <a:pt x="101" y="256"/>
                  <a:pt x="96" y="251"/>
                  <a:pt x="96" y="244"/>
                </a:cubicBezTo>
                <a:cubicBezTo>
                  <a:pt x="96" y="237"/>
                  <a:pt x="101" y="232"/>
                  <a:pt x="108" y="232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34" name="Freeform 50">
            <a:extLst>
              <a:ext uri="{FF2B5EF4-FFF2-40B4-BE49-F238E27FC236}">
                <a16:creationId xmlns:a16="http://schemas.microsoft.com/office/drawing/2014/main" id="{D2293A38-1C6C-F0F4-E5C3-82BD46BC18C2}"/>
              </a:ext>
            </a:extLst>
          </p:cNvPr>
          <p:cNvSpPr>
            <a:spLocks noEditPoints="1"/>
          </p:cNvSpPr>
          <p:nvPr/>
        </p:nvSpPr>
        <p:spPr bwMode="auto">
          <a:xfrm>
            <a:off x="3648389" y="1533543"/>
            <a:ext cx="420684" cy="420684"/>
          </a:xfrm>
          <a:custGeom>
            <a:avLst/>
            <a:gdLst/>
            <a:ahLst/>
            <a:cxnLst>
              <a:cxn ang="0">
                <a:pos x="196" y="256"/>
              </a:cxn>
              <a:cxn ang="0">
                <a:pos x="196" y="232"/>
              </a:cxn>
              <a:cxn ang="0">
                <a:pos x="232" y="196"/>
              </a:cxn>
              <a:cxn ang="0">
                <a:pos x="244" y="184"/>
              </a:cxn>
              <a:cxn ang="0">
                <a:pos x="256" y="244"/>
              </a:cxn>
              <a:cxn ang="0">
                <a:pos x="244" y="96"/>
              </a:cxn>
              <a:cxn ang="0">
                <a:pos x="256" y="148"/>
              </a:cxn>
              <a:cxn ang="0">
                <a:pos x="232" y="148"/>
              </a:cxn>
              <a:cxn ang="0">
                <a:pos x="244" y="96"/>
              </a:cxn>
              <a:cxn ang="0">
                <a:pos x="232" y="60"/>
              </a:cxn>
              <a:cxn ang="0">
                <a:pos x="232" y="24"/>
              </a:cxn>
              <a:cxn ang="0">
                <a:pos x="184" y="12"/>
              </a:cxn>
              <a:cxn ang="0">
                <a:pos x="244" y="0"/>
              </a:cxn>
              <a:cxn ang="0">
                <a:pos x="256" y="60"/>
              </a:cxn>
              <a:cxn ang="0">
                <a:pos x="148" y="256"/>
              </a:cxn>
              <a:cxn ang="0">
                <a:pos x="96" y="244"/>
              </a:cxn>
              <a:cxn ang="0">
                <a:pos x="148" y="232"/>
              </a:cxn>
              <a:cxn ang="0">
                <a:pos x="148" y="256"/>
              </a:cxn>
              <a:cxn ang="0">
                <a:pos x="108" y="24"/>
              </a:cxn>
              <a:cxn ang="0">
                <a:pos x="108" y="0"/>
              </a:cxn>
              <a:cxn ang="0">
                <a:pos x="160" y="12"/>
              </a:cxn>
              <a:cxn ang="0">
                <a:pos x="60" y="256"/>
              </a:cxn>
              <a:cxn ang="0">
                <a:pos x="0" y="244"/>
              </a:cxn>
              <a:cxn ang="0">
                <a:pos x="12" y="184"/>
              </a:cxn>
              <a:cxn ang="0">
                <a:pos x="24" y="232"/>
              </a:cxn>
              <a:cxn ang="0">
                <a:pos x="72" y="244"/>
              </a:cxn>
              <a:cxn ang="0">
                <a:pos x="24" y="108"/>
              </a:cxn>
              <a:cxn ang="0">
                <a:pos x="12" y="160"/>
              </a:cxn>
              <a:cxn ang="0">
                <a:pos x="0" y="108"/>
              </a:cxn>
              <a:cxn ang="0">
                <a:pos x="24" y="108"/>
              </a:cxn>
              <a:cxn ang="0">
                <a:pos x="60" y="24"/>
              </a:cxn>
              <a:cxn ang="0">
                <a:pos x="24" y="60"/>
              </a:cxn>
              <a:cxn ang="0">
                <a:pos x="0" y="60"/>
              </a:cxn>
              <a:cxn ang="0">
                <a:pos x="0" y="12"/>
              </a:cxn>
              <a:cxn ang="0">
                <a:pos x="60" y="0"/>
              </a:cxn>
              <a:cxn ang="0">
                <a:pos x="60" y="24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96" y="256"/>
                  <a:pt x="196" y="256"/>
                  <a:pt x="196" y="256"/>
                </a:cubicBezTo>
                <a:cubicBezTo>
                  <a:pt x="189" y="256"/>
                  <a:pt x="184" y="251"/>
                  <a:pt x="184" y="244"/>
                </a:cubicBezTo>
                <a:cubicBezTo>
                  <a:pt x="184" y="237"/>
                  <a:pt x="189" y="232"/>
                  <a:pt x="196" y="232"/>
                </a:cubicBezTo>
                <a:cubicBezTo>
                  <a:pt x="232" y="232"/>
                  <a:pt x="232" y="232"/>
                  <a:pt x="232" y="232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89"/>
                  <a:pt x="237" y="184"/>
                  <a:pt x="244" y="184"/>
                </a:cubicBezTo>
                <a:cubicBezTo>
                  <a:pt x="251" y="184"/>
                  <a:pt x="256" y="189"/>
                  <a:pt x="256" y="196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44" y="96"/>
                </a:moveTo>
                <a:cubicBezTo>
                  <a:pt x="251" y="96"/>
                  <a:pt x="256" y="101"/>
                  <a:pt x="256" y="108"/>
                </a:cubicBezTo>
                <a:cubicBezTo>
                  <a:pt x="256" y="148"/>
                  <a:pt x="256" y="148"/>
                  <a:pt x="256" y="148"/>
                </a:cubicBezTo>
                <a:cubicBezTo>
                  <a:pt x="256" y="155"/>
                  <a:pt x="251" y="160"/>
                  <a:pt x="244" y="160"/>
                </a:cubicBezTo>
                <a:cubicBezTo>
                  <a:pt x="237" y="160"/>
                  <a:pt x="232" y="155"/>
                  <a:pt x="232" y="148"/>
                </a:cubicBezTo>
                <a:cubicBezTo>
                  <a:pt x="232" y="108"/>
                  <a:pt x="232" y="108"/>
                  <a:pt x="232" y="108"/>
                </a:cubicBezTo>
                <a:cubicBezTo>
                  <a:pt x="232" y="101"/>
                  <a:pt x="237" y="96"/>
                  <a:pt x="244" y="96"/>
                </a:cubicBezTo>
                <a:moveTo>
                  <a:pt x="244" y="72"/>
                </a:moveTo>
                <a:cubicBezTo>
                  <a:pt x="237" y="72"/>
                  <a:pt x="232" y="67"/>
                  <a:pt x="232" y="60"/>
                </a:cubicBezTo>
                <a:cubicBezTo>
                  <a:pt x="232" y="60"/>
                  <a:pt x="232" y="60"/>
                  <a:pt x="232" y="60"/>
                </a:cubicBezTo>
                <a:cubicBezTo>
                  <a:pt x="232" y="24"/>
                  <a:pt x="232" y="24"/>
                  <a:pt x="232" y="24"/>
                </a:cubicBezTo>
                <a:cubicBezTo>
                  <a:pt x="196" y="24"/>
                  <a:pt x="196" y="24"/>
                  <a:pt x="196" y="24"/>
                </a:cubicBezTo>
                <a:cubicBezTo>
                  <a:pt x="189" y="24"/>
                  <a:pt x="184" y="19"/>
                  <a:pt x="184" y="12"/>
                </a:cubicBezTo>
                <a:cubicBezTo>
                  <a:pt x="184" y="5"/>
                  <a:pt x="189" y="0"/>
                  <a:pt x="196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67"/>
                  <a:pt x="251" y="72"/>
                  <a:pt x="244" y="72"/>
                </a:cubicBezTo>
                <a:moveTo>
                  <a:pt x="148" y="256"/>
                </a:moveTo>
                <a:cubicBezTo>
                  <a:pt x="108" y="256"/>
                  <a:pt x="108" y="256"/>
                  <a:pt x="108" y="256"/>
                </a:cubicBezTo>
                <a:cubicBezTo>
                  <a:pt x="101" y="256"/>
                  <a:pt x="96" y="251"/>
                  <a:pt x="96" y="244"/>
                </a:cubicBezTo>
                <a:cubicBezTo>
                  <a:pt x="96" y="237"/>
                  <a:pt x="101" y="232"/>
                  <a:pt x="108" y="232"/>
                </a:cubicBezTo>
                <a:cubicBezTo>
                  <a:pt x="148" y="232"/>
                  <a:pt x="148" y="232"/>
                  <a:pt x="148" y="232"/>
                </a:cubicBezTo>
                <a:cubicBezTo>
                  <a:pt x="155" y="232"/>
                  <a:pt x="160" y="237"/>
                  <a:pt x="160" y="244"/>
                </a:cubicBezTo>
                <a:cubicBezTo>
                  <a:pt x="160" y="251"/>
                  <a:pt x="155" y="256"/>
                  <a:pt x="148" y="256"/>
                </a:cubicBezTo>
                <a:moveTo>
                  <a:pt x="148" y="24"/>
                </a:moveTo>
                <a:cubicBezTo>
                  <a:pt x="108" y="24"/>
                  <a:pt x="108" y="24"/>
                  <a:pt x="108" y="24"/>
                </a:cubicBezTo>
                <a:cubicBezTo>
                  <a:pt x="101" y="24"/>
                  <a:pt x="96" y="19"/>
                  <a:pt x="96" y="12"/>
                </a:cubicBezTo>
                <a:cubicBezTo>
                  <a:pt x="96" y="5"/>
                  <a:pt x="101" y="0"/>
                  <a:pt x="108" y="0"/>
                </a:cubicBezTo>
                <a:cubicBezTo>
                  <a:pt x="148" y="0"/>
                  <a:pt x="148" y="0"/>
                  <a:pt x="148" y="0"/>
                </a:cubicBezTo>
                <a:cubicBezTo>
                  <a:pt x="155" y="0"/>
                  <a:pt x="160" y="5"/>
                  <a:pt x="160" y="12"/>
                </a:cubicBezTo>
                <a:cubicBezTo>
                  <a:pt x="160" y="19"/>
                  <a:pt x="155" y="24"/>
                  <a:pt x="148" y="24"/>
                </a:cubicBezTo>
                <a:moveTo>
                  <a:pt x="60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96"/>
                  <a:pt x="0" y="196"/>
                  <a:pt x="0" y="196"/>
                </a:cubicBezTo>
                <a:cubicBezTo>
                  <a:pt x="0" y="189"/>
                  <a:pt x="5" y="184"/>
                  <a:pt x="12" y="184"/>
                </a:cubicBezTo>
                <a:cubicBezTo>
                  <a:pt x="19" y="184"/>
                  <a:pt x="24" y="189"/>
                  <a:pt x="24" y="196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60" y="232"/>
                  <a:pt x="60" y="232"/>
                  <a:pt x="60" y="232"/>
                </a:cubicBezTo>
                <a:cubicBezTo>
                  <a:pt x="67" y="232"/>
                  <a:pt x="72" y="237"/>
                  <a:pt x="72" y="244"/>
                </a:cubicBezTo>
                <a:cubicBezTo>
                  <a:pt x="72" y="251"/>
                  <a:pt x="67" y="256"/>
                  <a:pt x="60" y="256"/>
                </a:cubicBezTo>
                <a:moveTo>
                  <a:pt x="24" y="108"/>
                </a:moveTo>
                <a:cubicBezTo>
                  <a:pt x="24" y="148"/>
                  <a:pt x="24" y="148"/>
                  <a:pt x="24" y="148"/>
                </a:cubicBezTo>
                <a:cubicBezTo>
                  <a:pt x="24" y="155"/>
                  <a:pt x="19" y="160"/>
                  <a:pt x="12" y="160"/>
                </a:cubicBezTo>
                <a:cubicBezTo>
                  <a:pt x="5" y="160"/>
                  <a:pt x="0" y="155"/>
                  <a:pt x="0" y="148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01"/>
                  <a:pt x="5" y="96"/>
                  <a:pt x="12" y="96"/>
                </a:cubicBezTo>
                <a:cubicBezTo>
                  <a:pt x="19" y="96"/>
                  <a:pt x="24" y="101"/>
                  <a:pt x="24" y="108"/>
                </a:cubicBezTo>
                <a:moveTo>
                  <a:pt x="60" y="24"/>
                </a:moveTo>
                <a:cubicBezTo>
                  <a:pt x="60" y="24"/>
                  <a:pt x="60" y="24"/>
                  <a:pt x="60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60"/>
                  <a:pt x="24" y="60"/>
                  <a:pt x="24" y="60"/>
                </a:cubicBezTo>
                <a:cubicBezTo>
                  <a:pt x="24" y="67"/>
                  <a:pt x="19" y="72"/>
                  <a:pt x="12" y="72"/>
                </a:cubicBezTo>
                <a:cubicBezTo>
                  <a:pt x="5" y="72"/>
                  <a:pt x="0" y="67"/>
                  <a:pt x="0" y="60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7" y="0"/>
                  <a:pt x="72" y="5"/>
                  <a:pt x="72" y="12"/>
                </a:cubicBezTo>
                <a:cubicBezTo>
                  <a:pt x="72" y="19"/>
                  <a:pt x="67" y="24"/>
                  <a:pt x="60" y="24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35" name="Freeform 51">
            <a:extLst>
              <a:ext uri="{FF2B5EF4-FFF2-40B4-BE49-F238E27FC236}">
                <a16:creationId xmlns:a16="http://schemas.microsoft.com/office/drawing/2014/main" id="{D7DE575C-4C54-A2DC-E9A6-F6B6AEF77880}"/>
              </a:ext>
            </a:extLst>
          </p:cNvPr>
          <p:cNvSpPr>
            <a:spLocks noEditPoints="1"/>
          </p:cNvSpPr>
          <p:nvPr/>
        </p:nvSpPr>
        <p:spPr bwMode="auto">
          <a:xfrm>
            <a:off x="2911797" y="1539893"/>
            <a:ext cx="420684" cy="407984"/>
          </a:xfrm>
          <a:custGeom>
            <a:avLst/>
            <a:gdLst/>
            <a:ahLst/>
            <a:cxnLst>
              <a:cxn ang="0">
                <a:pos x="256" y="236"/>
              </a:cxn>
              <a:cxn ang="0">
                <a:pos x="244" y="248"/>
              </a:cxn>
              <a:cxn ang="0">
                <a:pos x="12" y="248"/>
              </a:cxn>
              <a:cxn ang="0">
                <a:pos x="0" y="236"/>
              </a:cxn>
              <a:cxn ang="0">
                <a:pos x="0" y="12"/>
              </a:cxn>
              <a:cxn ang="0">
                <a:pos x="12" y="0"/>
              </a:cxn>
              <a:cxn ang="0">
                <a:pos x="24" y="0"/>
              </a:cxn>
              <a:cxn ang="0">
                <a:pos x="36" y="0"/>
              </a:cxn>
              <a:cxn ang="0">
                <a:pos x="48" y="0"/>
              </a:cxn>
              <a:cxn ang="0">
                <a:pos x="48" y="12"/>
              </a:cxn>
              <a:cxn ang="0">
                <a:pos x="48" y="16"/>
              </a:cxn>
              <a:cxn ang="0">
                <a:pos x="48" y="60"/>
              </a:cxn>
              <a:cxn ang="0">
                <a:pos x="48" y="72"/>
              </a:cxn>
              <a:cxn ang="0">
                <a:pos x="48" y="96"/>
              </a:cxn>
              <a:cxn ang="0">
                <a:pos x="71" y="120"/>
              </a:cxn>
              <a:cxn ang="0">
                <a:pos x="177" y="120"/>
              </a:cxn>
              <a:cxn ang="0">
                <a:pos x="200" y="96"/>
              </a:cxn>
              <a:cxn ang="0">
                <a:pos x="200" y="72"/>
              </a:cxn>
              <a:cxn ang="0">
                <a:pos x="200" y="60"/>
              </a:cxn>
              <a:cxn ang="0">
                <a:pos x="200" y="24"/>
              </a:cxn>
              <a:cxn ang="0">
                <a:pos x="200" y="16"/>
              </a:cxn>
              <a:cxn ang="0">
                <a:pos x="200" y="12"/>
              </a:cxn>
              <a:cxn ang="0">
                <a:pos x="200" y="0"/>
              </a:cxn>
              <a:cxn ang="0">
                <a:pos x="204" y="0"/>
              </a:cxn>
              <a:cxn ang="0">
                <a:pos x="208" y="0"/>
              </a:cxn>
              <a:cxn ang="0">
                <a:pos x="216" y="4"/>
              </a:cxn>
              <a:cxn ang="0">
                <a:pos x="252" y="40"/>
              </a:cxn>
              <a:cxn ang="0">
                <a:pos x="256" y="48"/>
              </a:cxn>
              <a:cxn ang="0">
                <a:pos x="256" y="236"/>
              </a:cxn>
              <a:cxn ang="0">
                <a:pos x="188" y="96"/>
              </a:cxn>
              <a:cxn ang="0">
                <a:pos x="176" y="108"/>
              </a:cxn>
              <a:cxn ang="0">
                <a:pos x="160" y="108"/>
              </a:cxn>
              <a:cxn ang="0">
                <a:pos x="160" y="108"/>
              </a:cxn>
              <a:cxn ang="0">
                <a:pos x="88" y="108"/>
              </a:cxn>
              <a:cxn ang="0">
                <a:pos x="88" y="108"/>
              </a:cxn>
              <a:cxn ang="0">
                <a:pos x="72" y="108"/>
              </a:cxn>
              <a:cxn ang="0">
                <a:pos x="60" y="96"/>
              </a:cxn>
              <a:cxn ang="0">
                <a:pos x="60" y="72"/>
              </a:cxn>
              <a:cxn ang="0">
                <a:pos x="60" y="0"/>
              </a:cxn>
              <a:cxn ang="0">
                <a:pos x="188" y="0"/>
              </a:cxn>
              <a:cxn ang="0">
                <a:pos x="188" y="72"/>
              </a:cxn>
              <a:cxn ang="0">
                <a:pos x="188" y="96"/>
              </a:cxn>
              <a:cxn ang="0">
                <a:pos x="164" y="16"/>
              </a:cxn>
              <a:cxn ang="0">
                <a:pos x="128" y="16"/>
              </a:cxn>
              <a:cxn ang="0">
                <a:pos x="128" y="92"/>
              </a:cxn>
              <a:cxn ang="0">
                <a:pos x="164" y="92"/>
              </a:cxn>
              <a:cxn ang="0">
                <a:pos x="164" y="16"/>
              </a:cxn>
            </a:cxnLst>
            <a:rect l="0" t="0" r="r" b="b"/>
            <a:pathLst>
              <a:path w="256" h="248">
                <a:moveTo>
                  <a:pt x="256" y="236"/>
                </a:moveTo>
                <a:cubicBezTo>
                  <a:pt x="256" y="243"/>
                  <a:pt x="251" y="248"/>
                  <a:pt x="244" y="248"/>
                </a:cubicBezTo>
                <a:cubicBezTo>
                  <a:pt x="12" y="248"/>
                  <a:pt x="12" y="248"/>
                  <a:pt x="12" y="248"/>
                </a:cubicBezTo>
                <a:cubicBezTo>
                  <a:pt x="5" y="248"/>
                  <a:pt x="0" y="243"/>
                  <a:pt x="0" y="236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8" y="12"/>
                  <a:pt x="48" y="12"/>
                  <a:pt x="48" y="12"/>
                </a:cubicBezTo>
                <a:cubicBezTo>
                  <a:pt x="48" y="16"/>
                  <a:pt x="48" y="16"/>
                  <a:pt x="48" y="16"/>
                </a:cubicBezTo>
                <a:cubicBezTo>
                  <a:pt x="48" y="60"/>
                  <a:pt x="48" y="60"/>
                  <a:pt x="48" y="60"/>
                </a:cubicBezTo>
                <a:cubicBezTo>
                  <a:pt x="48" y="72"/>
                  <a:pt x="48" y="72"/>
                  <a:pt x="48" y="72"/>
                </a:cubicBezTo>
                <a:cubicBezTo>
                  <a:pt x="48" y="96"/>
                  <a:pt x="48" y="96"/>
                  <a:pt x="48" y="96"/>
                </a:cubicBezTo>
                <a:cubicBezTo>
                  <a:pt x="48" y="109"/>
                  <a:pt x="58" y="120"/>
                  <a:pt x="71" y="120"/>
                </a:cubicBezTo>
                <a:cubicBezTo>
                  <a:pt x="177" y="120"/>
                  <a:pt x="177" y="120"/>
                  <a:pt x="177" y="120"/>
                </a:cubicBezTo>
                <a:cubicBezTo>
                  <a:pt x="190" y="120"/>
                  <a:pt x="200" y="109"/>
                  <a:pt x="200" y="96"/>
                </a:cubicBezTo>
                <a:cubicBezTo>
                  <a:pt x="200" y="72"/>
                  <a:pt x="200" y="72"/>
                  <a:pt x="200" y="72"/>
                </a:cubicBezTo>
                <a:cubicBezTo>
                  <a:pt x="200" y="60"/>
                  <a:pt x="200" y="60"/>
                  <a:pt x="200" y="60"/>
                </a:cubicBezTo>
                <a:cubicBezTo>
                  <a:pt x="200" y="24"/>
                  <a:pt x="200" y="24"/>
                  <a:pt x="200" y="24"/>
                </a:cubicBezTo>
                <a:cubicBezTo>
                  <a:pt x="200" y="16"/>
                  <a:pt x="200" y="16"/>
                  <a:pt x="200" y="16"/>
                </a:cubicBezTo>
                <a:cubicBezTo>
                  <a:pt x="200" y="12"/>
                  <a:pt x="200" y="12"/>
                  <a:pt x="200" y="12"/>
                </a:cubicBezTo>
                <a:cubicBezTo>
                  <a:pt x="200" y="0"/>
                  <a:pt x="200" y="0"/>
                  <a:pt x="200" y="0"/>
                </a:cubicBezTo>
                <a:cubicBezTo>
                  <a:pt x="204" y="0"/>
                  <a:pt x="204" y="0"/>
                  <a:pt x="204" y="0"/>
                </a:cubicBezTo>
                <a:cubicBezTo>
                  <a:pt x="208" y="0"/>
                  <a:pt x="208" y="0"/>
                  <a:pt x="208" y="0"/>
                </a:cubicBezTo>
                <a:cubicBezTo>
                  <a:pt x="211" y="0"/>
                  <a:pt x="214" y="1"/>
                  <a:pt x="216" y="4"/>
                </a:cubicBezTo>
                <a:cubicBezTo>
                  <a:pt x="252" y="40"/>
                  <a:pt x="252" y="40"/>
                  <a:pt x="252" y="40"/>
                </a:cubicBezTo>
                <a:cubicBezTo>
                  <a:pt x="255" y="42"/>
                  <a:pt x="256" y="45"/>
                  <a:pt x="256" y="48"/>
                </a:cubicBezTo>
                <a:lnTo>
                  <a:pt x="256" y="236"/>
                </a:lnTo>
                <a:close/>
                <a:moveTo>
                  <a:pt x="188" y="96"/>
                </a:moveTo>
                <a:cubicBezTo>
                  <a:pt x="188" y="103"/>
                  <a:pt x="183" y="108"/>
                  <a:pt x="176" y="108"/>
                </a:cubicBezTo>
                <a:cubicBezTo>
                  <a:pt x="160" y="108"/>
                  <a:pt x="160" y="108"/>
                  <a:pt x="160" y="108"/>
                </a:cubicBezTo>
                <a:cubicBezTo>
                  <a:pt x="160" y="108"/>
                  <a:pt x="160" y="108"/>
                  <a:pt x="160" y="108"/>
                </a:cubicBezTo>
                <a:cubicBezTo>
                  <a:pt x="88" y="108"/>
                  <a:pt x="88" y="108"/>
                  <a:pt x="88" y="108"/>
                </a:cubicBezTo>
                <a:cubicBezTo>
                  <a:pt x="88" y="108"/>
                  <a:pt x="88" y="108"/>
                  <a:pt x="88" y="108"/>
                </a:cubicBezTo>
                <a:cubicBezTo>
                  <a:pt x="72" y="108"/>
                  <a:pt x="72" y="108"/>
                  <a:pt x="72" y="108"/>
                </a:cubicBezTo>
                <a:cubicBezTo>
                  <a:pt x="65" y="108"/>
                  <a:pt x="60" y="103"/>
                  <a:pt x="60" y="96"/>
                </a:cubicBezTo>
                <a:cubicBezTo>
                  <a:pt x="60" y="72"/>
                  <a:pt x="60" y="72"/>
                  <a:pt x="60" y="72"/>
                </a:cubicBezTo>
                <a:cubicBezTo>
                  <a:pt x="60" y="0"/>
                  <a:pt x="60" y="0"/>
                  <a:pt x="60" y="0"/>
                </a:cubicBezTo>
                <a:cubicBezTo>
                  <a:pt x="188" y="0"/>
                  <a:pt x="188" y="0"/>
                  <a:pt x="188" y="0"/>
                </a:cubicBezTo>
                <a:cubicBezTo>
                  <a:pt x="188" y="72"/>
                  <a:pt x="188" y="72"/>
                  <a:pt x="188" y="72"/>
                </a:cubicBezTo>
                <a:lnTo>
                  <a:pt x="188" y="96"/>
                </a:lnTo>
                <a:close/>
                <a:moveTo>
                  <a:pt x="164" y="16"/>
                </a:moveTo>
                <a:cubicBezTo>
                  <a:pt x="128" y="16"/>
                  <a:pt x="128" y="16"/>
                  <a:pt x="128" y="16"/>
                </a:cubicBezTo>
                <a:cubicBezTo>
                  <a:pt x="128" y="92"/>
                  <a:pt x="128" y="92"/>
                  <a:pt x="128" y="92"/>
                </a:cubicBezTo>
                <a:cubicBezTo>
                  <a:pt x="164" y="92"/>
                  <a:pt x="164" y="92"/>
                  <a:pt x="164" y="92"/>
                </a:cubicBezTo>
                <a:lnTo>
                  <a:pt x="164" y="16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36" name="Freeform 52">
            <a:extLst>
              <a:ext uri="{FF2B5EF4-FFF2-40B4-BE49-F238E27FC236}">
                <a16:creationId xmlns:a16="http://schemas.microsoft.com/office/drawing/2014/main" id="{BEFBE1C1-FC55-3A90-1A8C-5486C0AB830E}"/>
              </a:ext>
            </a:extLst>
          </p:cNvPr>
          <p:cNvSpPr>
            <a:spLocks noEditPoints="1"/>
          </p:cNvSpPr>
          <p:nvPr/>
        </p:nvSpPr>
        <p:spPr bwMode="auto">
          <a:xfrm>
            <a:off x="2175203" y="1592280"/>
            <a:ext cx="420684" cy="303210"/>
          </a:xfrm>
          <a:custGeom>
            <a:avLst/>
            <a:gdLst/>
            <a:ahLst/>
            <a:cxnLst>
              <a:cxn ang="0">
                <a:pos x="244" y="184"/>
              </a:cxn>
              <a:cxn ang="0">
                <a:pos x="232" y="184"/>
              </a:cxn>
              <a:cxn ang="0">
                <a:pos x="229" y="184"/>
              </a:cxn>
              <a:cxn ang="0">
                <a:pos x="211" y="184"/>
              </a:cxn>
              <a:cxn ang="0">
                <a:pos x="191" y="136"/>
              </a:cxn>
              <a:cxn ang="0">
                <a:pos x="191" y="136"/>
              </a:cxn>
              <a:cxn ang="0">
                <a:pos x="180" y="128"/>
              </a:cxn>
              <a:cxn ang="0">
                <a:pos x="76" y="128"/>
              </a:cxn>
              <a:cxn ang="0">
                <a:pos x="65" y="136"/>
              </a:cxn>
              <a:cxn ang="0">
                <a:pos x="65" y="136"/>
              </a:cxn>
              <a:cxn ang="0">
                <a:pos x="45" y="184"/>
              </a:cxn>
              <a:cxn ang="0">
                <a:pos x="27" y="184"/>
              </a:cxn>
              <a:cxn ang="0">
                <a:pos x="24" y="184"/>
              </a:cxn>
              <a:cxn ang="0">
                <a:pos x="12" y="184"/>
              </a:cxn>
              <a:cxn ang="0">
                <a:pos x="0" y="172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172"/>
              </a:cxn>
              <a:cxn ang="0">
                <a:pos x="244" y="184"/>
              </a:cxn>
              <a:cxn ang="0">
                <a:pos x="64" y="60"/>
              </a:cxn>
              <a:cxn ang="0">
                <a:pos x="48" y="76"/>
              </a:cxn>
              <a:cxn ang="0">
                <a:pos x="64" y="92"/>
              </a:cxn>
              <a:cxn ang="0">
                <a:pos x="80" y="76"/>
              </a:cxn>
              <a:cxn ang="0">
                <a:pos x="64" y="60"/>
              </a:cxn>
              <a:cxn ang="0">
                <a:pos x="160" y="60"/>
              </a:cxn>
              <a:cxn ang="0">
                <a:pos x="96" y="60"/>
              </a:cxn>
              <a:cxn ang="0">
                <a:pos x="96" y="92"/>
              </a:cxn>
              <a:cxn ang="0">
                <a:pos x="160" y="92"/>
              </a:cxn>
              <a:cxn ang="0">
                <a:pos x="160" y="60"/>
              </a:cxn>
              <a:cxn ang="0">
                <a:pos x="192" y="60"/>
              </a:cxn>
              <a:cxn ang="0">
                <a:pos x="176" y="76"/>
              </a:cxn>
              <a:cxn ang="0">
                <a:pos x="192" y="92"/>
              </a:cxn>
              <a:cxn ang="0">
                <a:pos x="208" y="76"/>
              </a:cxn>
              <a:cxn ang="0">
                <a:pos x="192" y="60"/>
              </a:cxn>
              <a:cxn ang="0">
                <a:pos x="73" y="148"/>
              </a:cxn>
              <a:cxn ang="0">
                <a:pos x="84" y="140"/>
              </a:cxn>
              <a:cxn ang="0">
                <a:pos x="172" y="140"/>
              </a:cxn>
              <a:cxn ang="0">
                <a:pos x="183" y="148"/>
              </a:cxn>
              <a:cxn ang="0">
                <a:pos x="183" y="148"/>
              </a:cxn>
              <a:cxn ang="0">
                <a:pos x="195" y="184"/>
              </a:cxn>
              <a:cxn ang="0">
                <a:pos x="172" y="184"/>
              </a:cxn>
              <a:cxn ang="0">
                <a:pos x="170" y="184"/>
              </a:cxn>
              <a:cxn ang="0">
                <a:pos x="85" y="184"/>
              </a:cxn>
              <a:cxn ang="0">
                <a:pos x="84" y="184"/>
              </a:cxn>
              <a:cxn ang="0">
                <a:pos x="60" y="184"/>
              </a:cxn>
              <a:cxn ang="0">
                <a:pos x="73" y="148"/>
              </a:cxn>
            </a:cxnLst>
            <a:rect l="0" t="0" r="r" b="b"/>
            <a:pathLst>
              <a:path w="256" h="184">
                <a:moveTo>
                  <a:pt x="244" y="184"/>
                </a:moveTo>
                <a:cubicBezTo>
                  <a:pt x="232" y="184"/>
                  <a:pt x="232" y="184"/>
                  <a:pt x="232" y="184"/>
                </a:cubicBezTo>
                <a:cubicBezTo>
                  <a:pt x="229" y="184"/>
                  <a:pt x="229" y="184"/>
                  <a:pt x="229" y="184"/>
                </a:cubicBezTo>
                <a:cubicBezTo>
                  <a:pt x="211" y="184"/>
                  <a:pt x="211" y="184"/>
                  <a:pt x="211" y="184"/>
                </a:cubicBezTo>
                <a:cubicBezTo>
                  <a:pt x="191" y="136"/>
                  <a:pt x="191" y="136"/>
                  <a:pt x="191" y="136"/>
                </a:cubicBezTo>
                <a:cubicBezTo>
                  <a:pt x="191" y="136"/>
                  <a:pt x="191" y="136"/>
                  <a:pt x="191" y="136"/>
                </a:cubicBezTo>
                <a:cubicBezTo>
                  <a:pt x="189" y="131"/>
                  <a:pt x="185" y="128"/>
                  <a:pt x="180" y="128"/>
                </a:cubicBezTo>
                <a:cubicBezTo>
                  <a:pt x="76" y="128"/>
                  <a:pt x="76" y="128"/>
                  <a:pt x="76" y="128"/>
                </a:cubicBezTo>
                <a:cubicBezTo>
                  <a:pt x="71" y="128"/>
                  <a:pt x="67" y="131"/>
                  <a:pt x="65" y="136"/>
                </a:cubicBezTo>
                <a:cubicBezTo>
                  <a:pt x="65" y="136"/>
                  <a:pt x="65" y="136"/>
                  <a:pt x="65" y="136"/>
                </a:cubicBezTo>
                <a:cubicBezTo>
                  <a:pt x="45" y="184"/>
                  <a:pt x="45" y="184"/>
                  <a:pt x="45" y="184"/>
                </a:cubicBezTo>
                <a:cubicBezTo>
                  <a:pt x="27" y="184"/>
                  <a:pt x="27" y="184"/>
                  <a:pt x="27" y="184"/>
                </a:cubicBezTo>
                <a:cubicBezTo>
                  <a:pt x="24" y="184"/>
                  <a:pt x="24" y="184"/>
                  <a:pt x="24" y="184"/>
                </a:cubicBezTo>
                <a:cubicBezTo>
                  <a:pt x="12" y="184"/>
                  <a:pt x="12" y="184"/>
                  <a:pt x="12" y="184"/>
                </a:cubicBezTo>
                <a:cubicBezTo>
                  <a:pt x="5" y="184"/>
                  <a:pt x="0" y="179"/>
                  <a:pt x="0" y="17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72"/>
                  <a:pt x="256" y="172"/>
                  <a:pt x="256" y="172"/>
                </a:cubicBezTo>
                <a:cubicBezTo>
                  <a:pt x="256" y="179"/>
                  <a:pt x="251" y="184"/>
                  <a:pt x="244" y="184"/>
                </a:cubicBezTo>
                <a:moveTo>
                  <a:pt x="64" y="60"/>
                </a:moveTo>
                <a:cubicBezTo>
                  <a:pt x="55" y="60"/>
                  <a:pt x="48" y="67"/>
                  <a:pt x="48" y="76"/>
                </a:cubicBezTo>
                <a:cubicBezTo>
                  <a:pt x="48" y="85"/>
                  <a:pt x="55" y="92"/>
                  <a:pt x="64" y="92"/>
                </a:cubicBezTo>
                <a:cubicBezTo>
                  <a:pt x="73" y="92"/>
                  <a:pt x="80" y="85"/>
                  <a:pt x="80" y="76"/>
                </a:cubicBezTo>
                <a:cubicBezTo>
                  <a:pt x="80" y="67"/>
                  <a:pt x="73" y="60"/>
                  <a:pt x="64" y="60"/>
                </a:cubicBezTo>
                <a:moveTo>
                  <a:pt x="160" y="60"/>
                </a:moveTo>
                <a:cubicBezTo>
                  <a:pt x="96" y="60"/>
                  <a:pt x="96" y="60"/>
                  <a:pt x="96" y="60"/>
                </a:cubicBezTo>
                <a:cubicBezTo>
                  <a:pt x="96" y="92"/>
                  <a:pt x="96" y="92"/>
                  <a:pt x="96" y="92"/>
                </a:cubicBezTo>
                <a:cubicBezTo>
                  <a:pt x="160" y="92"/>
                  <a:pt x="160" y="92"/>
                  <a:pt x="160" y="92"/>
                </a:cubicBezTo>
                <a:lnTo>
                  <a:pt x="160" y="60"/>
                </a:lnTo>
                <a:close/>
                <a:moveTo>
                  <a:pt x="192" y="60"/>
                </a:moveTo>
                <a:cubicBezTo>
                  <a:pt x="183" y="60"/>
                  <a:pt x="176" y="67"/>
                  <a:pt x="176" y="76"/>
                </a:cubicBezTo>
                <a:cubicBezTo>
                  <a:pt x="176" y="85"/>
                  <a:pt x="183" y="92"/>
                  <a:pt x="192" y="92"/>
                </a:cubicBezTo>
                <a:cubicBezTo>
                  <a:pt x="201" y="92"/>
                  <a:pt x="208" y="85"/>
                  <a:pt x="208" y="76"/>
                </a:cubicBezTo>
                <a:cubicBezTo>
                  <a:pt x="208" y="67"/>
                  <a:pt x="201" y="60"/>
                  <a:pt x="192" y="60"/>
                </a:cubicBezTo>
                <a:moveTo>
                  <a:pt x="73" y="148"/>
                </a:moveTo>
                <a:cubicBezTo>
                  <a:pt x="74" y="143"/>
                  <a:pt x="79" y="140"/>
                  <a:pt x="84" y="140"/>
                </a:cubicBezTo>
                <a:cubicBezTo>
                  <a:pt x="172" y="140"/>
                  <a:pt x="172" y="140"/>
                  <a:pt x="172" y="140"/>
                </a:cubicBezTo>
                <a:cubicBezTo>
                  <a:pt x="177" y="140"/>
                  <a:pt x="182" y="143"/>
                  <a:pt x="183" y="148"/>
                </a:cubicBezTo>
                <a:cubicBezTo>
                  <a:pt x="183" y="148"/>
                  <a:pt x="183" y="148"/>
                  <a:pt x="183" y="148"/>
                </a:cubicBezTo>
                <a:cubicBezTo>
                  <a:pt x="195" y="184"/>
                  <a:pt x="195" y="184"/>
                  <a:pt x="195" y="184"/>
                </a:cubicBezTo>
                <a:cubicBezTo>
                  <a:pt x="172" y="184"/>
                  <a:pt x="172" y="184"/>
                  <a:pt x="172" y="184"/>
                </a:cubicBezTo>
                <a:cubicBezTo>
                  <a:pt x="170" y="184"/>
                  <a:pt x="170" y="184"/>
                  <a:pt x="170" y="184"/>
                </a:cubicBezTo>
                <a:cubicBezTo>
                  <a:pt x="85" y="184"/>
                  <a:pt x="85" y="184"/>
                  <a:pt x="85" y="184"/>
                </a:cubicBezTo>
                <a:cubicBezTo>
                  <a:pt x="84" y="184"/>
                  <a:pt x="84" y="184"/>
                  <a:pt x="84" y="184"/>
                </a:cubicBezTo>
                <a:cubicBezTo>
                  <a:pt x="60" y="184"/>
                  <a:pt x="60" y="184"/>
                  <a:pt x="60" y="184"/>
                </a:cubicBezTo>
                <a:cubicBezTo>
                  <a:pt x="73" y="148"/>
                  <a:pt x="73" y="148"/>
                  <a:pt x="73" y="148"/>
                </a:cubicBez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37" name="Group 49">
            <a:extLst>
              <a:ext uri="{FF2B5EF4-FFF2-40B4-BE49-F238E27FC236}">
                <a16:creationId xmlns:a16="http://schemas.microsoft.com/office/drawing/2014/main" id="{996FC599-9F86-F75F-B6E9-C4A87B0C4355}"/>
              </a:ext>
            </a:extLst>
          </p:cNvPr>
          <p:cNvGrpSpPr/>
          <p:nvPr/>
        </p:nvGrpSpPr>
        <p:grpSpPr>
          <a:xfrm>
            <a:off x="2265690" y="4494202"/>
            <a:ext cx="493708" cy="490533"/>
            <a:chOff x="469900" y="379413"/>
            <a:chExt cx="493713" cy="490538"/>
          </a:xfrm>
          <a:solidFill>
            <a:srgbClr val="2CC17C"/>
          </a:solidFill>
        </p:grpSpPr>
        <p:sp>
          <p:nvSpPr>
            <p:cNvPr id="138" name="Freeform 5">
              <a:extLst>
                <a:ext uri="{FF2B5EF4-FFF2-40B4-BE49-F238E27FC236}">
                  <a16:creationId xmlns:a16="http://schemas.microsoft.com/office/drawing/2014/main" id="{30E3F3F8-3EF6-A96F-1F0C-243635390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" y="496888"/>
              <a:ext cx="468313" cy="142875"/>
            </a:xfrm>
            <a:custGeom>
              <a:avLst/>
              <a:gdLst/>
              <a:ahLst/>
              <a:cxnLst>
                <a:cxn ang="0">
                  <a:pos x="34" y="0"/>
                </a:cxn>
                <a:cxn ang="0">
                  <a:pos x="164" y="0"/>
                </a:cxn>
                <a:cxn ang="0">
                  <a:pos x="164" y="25"/>
                </a:cxn>
                <a:cxn ang="0">
                  <a:pos x="34" y="25"/>
                </a:cxn>
                <a:cxn ang="0">
                  <a:pos x="28" y="27"/>
                </a:cxn>
                <a:cxn ang="0">
                  <a:pos x="26" y="33"/>
                </a:cxn>
                <a:cxn ang="0">
                  <a:pos x="26" y="50"/>
                </a:cxn>
                <a:cxn ang="0">
                  <a:pos x="0" y="50"/>
                </a:cxn>
                <a:cxn ang="0">
                  <a:pos x="0" y="33"/>
                </a:cxn>
                <a:cxn ang="0">
                  <a:pos x="10" y="9"/>
                </a:cxn>
                <a:cxn ang="0">
                  <a:pos x="34" y="0"/>
                </a:cxn>
              </a:cxnLst>
              <a:rect l="0" t="0" r="r" b="b"/>
              <a:pathLst>
                <a:path w="164" h="50">
                  <a:moveTo>
                    <a:pt x="34" y="0"/>
                  </a:moveTo>
                  <a:cubicBezTo>
                    <a:pt x="164" y="0"/>
                    <a:pt x="164" y="0"/>
                    <a:pt x="164" y="0"/>
                  </a:cubicBezTo>
                  <a:cubicBezTo>
                    <a:pt x="164" y="25"/>
                    <a:pt x="164" y="25"/>
                    <a:pt x="164" y="25"/>
                  </a:cubicBezTo>
                  <a:cubicBezTo>
                    <a:pt x="34" y="25"/>
                    <a:pt x="34" y="25"/>
                    <a:pt x="34" y="25"/>
                  </a:cubicBezTo>
                  <a:cubicBezTo>
                    <a:pt x="31" y="25"/>
                    <a:pt x="29" y="26"/>
                    <a:pt x="28" y="27"/>
                  </a:cubicBezTo>
                  <a:cubicBezTo>
                    <a:pt x="27" y="29"/>
                    <a:pt x="26" y="31"/>
                    <a:pt x="26" y="33"/>
                  </a:cubicBezTo>
                  <a:cubicBezTo>
                    <a:pt x="26" y="50"/>
                    <a:pt x="26" y="50"/>
                    <a:pt x="26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24"/>
                    <a:pt x="4" y="15"/>
                    <a:pt x="10" y="9"/>
                  </a:cubicBezTo>
                  <a:cubicBezTo>
                    <a:pt x="16" y="3"/>
                    <a:pt x="24" y="0"/>
                    <a:pt x="34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9" name="Freeform 6">
              <a:extLst>
                <a:ext uri="{FF2B5EF4-FFF2-40B4-BE49-F238E27FC236}">
                  <a16:creationId xmlns:a16="http://schemas.microsoft.com/office/drawing/2014/main" id="{0B2003CF-CACA-C5E4-2CA2-2287CE9B6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900" y="649288"/>
              <a:ext cx="125413" cy="42863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0" y="4"/>
                </a:cxn>
                <a:cxn ang="0">
                  <a:pos x="4" y="8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16" y="15"/>
                </a:cxn>
                <a:cxn ang="0">
                  <a:pos x="28" y="15"/>
                </a:cxn>
                <a:cxn ang="0">
                  <a:pos x="35" y="8"/>
                </a:cxn>
                <a:cxn ang="0">
                  <a:pos x="35" y="8"/>
                </a:cxn>
                <a:cxn ang="0">
                  <a:pos x="40" y="8"/>
                </a:cxn>
                <a:cxn ang="0">
                  <a:pos x="44" y="4"/>
                </a:cxn>
                <a:cxn ang="0">
                  <a:pos x="40" y="0"/>
                </a:cxn>
                <a:cxn ang="0">
                  <a:pos x="4" y="0"/>
                </a:cxn>
              </a:cxnLst>
              <a:rect l="0" t="0" r="r" b="b"/>
              <a:pathLst>
                <a:path w="44" h="15">
                  <a:moveTo>
                    <a:pt x="4" y="0"/>
                  </a:moveTo>
                  <a:cubicBezTo>
                    <a:pt x="2" y="0"/>
                    <a:pt x="0" y="1"/>
                    <a:pt x="0" y="4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12"/>
                    <a:pt x="12" y="15"/>
                    <a:pt x="16" y="15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32" y="15"/>
                    <a:pt x="35" y="12"/>
                    <a:pt x="35" y="8"/>
                  </a:cubicBezTo>
                  <a:cubicBezTo>
                    <a:pt x="35" y="8"/>
                    <a:pt x="35" y="8"/>
                    <a:pt x="35" y="8"/>
                  </a:cubicBezTo>
                  <a:cubicBezTo>
                    <a:pt x="40" y="8"/>
                    <a:pt x="40" y="8"/>
                    <a:pt x="40" y="8"/>
                  </a:cubicBezTo>
                  <a:cubicBezTo>
                    <a:pt x="42" y="8"/>
                    <a:pt x="44" y="6"/>
                    <a:pt x="44" y="4"/>
                  </a:cubicBezTo>
                  <a:cubicBezTo>
                    <a:pt x="44" y="1"/>
                    <a:pt x="42" y="0"/>
                    <a:pt x="40" y="0"/>
                  </a:cubicBezTo>
                  <a:lnTo>
                    <a:pt x="4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0" name="Freeform 7">
              <a:extLst>
                <a:ext uri="{FF2B5EF4-FFF2-40B4-BE49-F238E27FC236}">
                  <a16:creationId xmlns:a16="http://schemas.microsoft.com/office/drawing/2014/main" id="{F24230C9-2CEC-9DDB-AE87-068423AAE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900" y="700088"/>
              <a:ext cx="125413" cy="169863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44" y="39"/>
                </a:cxn>
                <a:cxn ang="0">
                  <a:pos x="22" y="59"/>
                </a:cxn>
                <a:cxn ang="0">
                  <a:pos x="0" y="39"/>
                </a:cxn>
                <a:cxn ang="0">
                  <a:pos x="22" y="0"/>
                </a:cxn>
              </a:cxnLst>
              <a:rect l="0" t="0" r="r" b="b"/>
              <a:pathLst>
                <a:path w="44" h="59">
                  <a:moveTo>
                    <a:pt x="22" y="0"/>
                  </a:moveTo>
                  <a:cubicBezTo>
                    <a:pt x="27" y="19"/>
                    <a:pt x="44" y="29"/>
                    <a:pt x="44" y="39"/>
                  </a:cubicBezTo>
                  <a:cubicBezTo>
                    <a:pt x="44" y="49"/>
                    <a:pt x="38" y="59"/>
                    <a:pt x="22" y="59"/>
                  </a:cubicBezTo>
                  <a:cubicBezTo>
                    <a:pt x="6" y="59"/>
                    <a:pt x="0" y="49"/>
                    <a:pt x="0" y="39"/>
                  </a:cubicBezTo>
                  <a:cubicBezTo>
                    <a:pt x="0" y="29"/>
                    <a:pt x="17" y="19"/>
                    <a:pt x="22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1" name="Freeform 8">
              <a:extLst>
                <a:ext uri="{FF2B5EF4-FFF2-40B4-BE49-F238E27FC236}">
                  <a16:creationId xmlns:a16="http://schemas.microsoft.com/office/drawing/2014/main" id="{B6FF52FC-A032-FC00-60E6-79DDC3C3D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90550" y="379413"/>
              <a:ext cx="284163" cy="131763"/>
            </a:xfrm>
            <a:custGeom>
              <a:avLst/>
              <a:gdLst/>
              <a:ahLst/>
              <a:cxnLst>
                <a:cxn ang="0">
                  <a:pos x="61" y="8"/>
                </a:cxn>
                <a:cxn ang="0">
                  <a:pos x="100" y="12"/>
                </a:cxn>
                <a:cxn ang="0">
                  <a:pos x="61" y="15"/>
                </a:cxn>
                <a:cxn ang="0">
                  <a:pos x="56" y="21"/>
                </a:cxn>
                <a:cxn ang="0">
                  <a:pos x="56" y="46"/>
                </a:cxn>
                <a:cxn ang="0">
                  <a:pos x="44" y="46"/>
                </a:cxn>
                <a:cxn ang="0">
                  <a:pos x="44" y="21"/>
                </a:cxn>
                <a:cxn ang="0">
                  <a:pos x="39" y="15"/>
                </a:cxn>
                <a:cxn ang="0">
                  <a:pos x="0" y="12"/>
                </a:cxn>
                <a:cxn ang="0">
                  <a:pos x="39" y="8"/>
                </a:cxn>
                <a:cxn ang="0">
                  <a:pos x="50" y="0"/>
                </a:cxn>
                <a:cxn ang="0">
                  <a:pos x="61" y="8"/>
                </a:cxn>
              </a:cxnLst>
              <a:rect l="0" t="0" r="r" b="b"/>
              <a:pathLst>
                <a:path w="100" h="46">
                  <a:moveTo>
                    <a:pt x="61" y="8"/>
                  </a:moveTo>
                  <a:cubicBezTo>
                    <a:pt x="85" y="2"/>
                    <a:pt x="100" y="3"/>
                    <a:pt x="100" y="12"/>
                  </a:cubicBezTo>
                  <a:cubicBezTo>
                    <a:pt x="100" y="21"/>
                    <a:pt x="85" y="22"/>
                    <a:pt x="61" y="15"/>
                  </a:cubicBezTo>
                  <a:cubicBezTo>
                    <a:pt x="60" y="18"/>
                    <a:pt x="58" y="20"/>
                    <a:pt x="56" y="21"/>
                  </a:cubicBezTo>
                  <a:cubicBezTo>
                    <a:pt x="56" y="46"/>
                    <a:pt x="56" y="46"/>
                    <a:pt x="56" y="46"/>
                  </a:cubicBezTo>
                  <a:cubicBezTo>
                    <a:pt x="44" y="46"/>
                    <a:pt x="44" y="46"/>
                    <a:pt x="44" y="46"/>
                  </a:cubicBezTo>
                  <a:cubicBezTo>
                    <a:pt x="44" y="21"/>
                    <a:pt x="44" y="21"/>
                    <a:pt x="44" y="21"/>
                  </a:cubicBezTo>
                  <a:cubicBezTo>
                    <a:pt x="41" y="20"/>
                    <a:pt x="40" y="18"/>
                    <a:pt x="39" y="15"/>
                  </a:cubicBezTo>
                  <a:cubicBezTo>
                    <a:pt x="15" y="22"/>
                    <a:pt x="0" y="21"/>
                    <a:pt x="0" y="12"/>
                  </a:cubicBezTo>
                  <a:cubicBezTo>
                    <a:pt x="0" y="3"/>
                    <a:pt x="15" y="2"/>
                    <a:pt x="39" y="8"/>
                  </a:cubicBezTo>
                  <a:cubicBezTo>
                    <a:pt x="40" y="4"/>
                    <a:pt x="45" y="0"/>
                    <a:pt x="50" y="0"/>
                  </a:cubicBezTo>
                  <a:cubicBezTo>
                    <a:pt x="55" y="0"/>
                    <a:pt x="59" y="4"/>
                    <a:pt x="61" y="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2" name="Freeform 9">
              <a:extLst>
                <a:ext uri="{FF2B5EF4-FFF2-40B4-BE49-F238E27FC236}">
                  <a16:creationId xmlns:a16="http://schemas.microsoft.com/office/drawing/2014/main" id="{7F012710-C457-8A88-3542-7341534AA2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188" y="760413"/>
              <a:ext cx="34925" cy="92075"/>
            </a:xfrm>
            <a:custGeom>
              <a:avLst/>
              <a:gdLst/>
              <a:ahLst/>
              <a:cxnLst>
                <a:cxn ang="0">
                  <a:pos x="11" y="32"/>
                </a:cxn>
                <a:cxn ang="0">
                  <a:pos x="0" y="18"/>
                </a:cxn>
                <a:cxn ang="0">
                  <a:pos x="12" y="0"/>
                </a:cxn>
                <a:cxn ang="0">
                  <a:pos x="3" y="19"/>
                </a:cxn>
                <a:cxn ang="0">
                  <a:pos x="11" y="32"/>
                </a:cxn>
              </a:cxnLst>
              <a:rect l="0" t="0" r="r" b="b"/>
              <a:pathLst>
                <a:path w="12" h="32">
                  <a:moveTo>
                    <a:pt x="11" y="32"/>
                  </a:moveTo>
                  <a:cubicBezTo>
                    <a:pt x="3" y="30"/>
                    <a:pt x="0" y="24"/>
                    <a:pt x="0" y="18"/>
                  </a:cubicBezTo>
                  <a:cubicBezTo>
                    <a:pt x="0" y="13"/>
                    <a:pt x="7" y="8"/>
                    <a:pt x="12" y="0"/>
                  </a:cubicBezTo>
                  <a:cubicBezTo>
                    <a:pt x="7" y="7"/>
                    <a:pt x="2" y="13"/>
                    <a:pt x="3" y="19"/>
                  </a:cubicBezTo>
                  <a:cubicBezTo>
                    <a:pt x="4" y="24"/>
                    <a:pt x="7" y="29"/>
                    <a:pt x="11" y="3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43" name="Freeform 10">
            <a:extLst>
              <a:ext uri="{FF2B5EF4-FFF2-40B4-BE49-F238E27FC236}">
                <a16:creationId xmlns:a16="http://schemas.microsoft.com/office/drawing/2014/main" id="{61333014-9C60-6295-1373-977D65D5BA54}"/>
              </a:ext>
            </a:extLst>
          </p:cNvPr>
          <p:cNvSpPr>
            <a:spLocks noEditPoints="1"/>
          </p:cNvSpPr>
          <p:nvPr/>
        </p:nvSpPr>
        <p:spPr bwMode="auto">
          <a:xfrm>
            <a:off x="3089595" y="4408477"/>
            <a:ext cx="623882" cy="547683"/>
          </a:xfrm>
          <a:custGeom>
            <a:avLst/>
            <a:gdLst/>
            <a:ahLst/>
            <a:cxnLst>
              <a:cxn ang="0">
                <a:pos x="0" y="145"/>
              </a:cxn>
              <a:cxn ang="0">
                <a:pos x="48" y="191"/>
              </a:cxn>
              <a:cxn ang="0">
                <a:pos x="145" y="191"/>
              </a:cxn>
              <a:cxn ang="0">
                <a:pos x="217" y="146"/>
              </a:cxn>
              <a:cxn ang="0">
                <a:pos x="217" y="145"/>
              </a:cxn>
              <a:cxn ang="0">
                <a:pos x="0" y="145"/>
              </a:cxn>
              <a:cxn ang="0">
                <a:pos x="112" y="0"/>
              </a:cxn>
              <a:cxn ang="0">
                <a:pos x="113" y="135"/>
              </a:cxn>
              <a:cxn ang="0">
                <a:pos x="21" y="135"/>
              </a:cxn>
              <a:cxn ang="0">
                <a:pos x="112" y="0"/>
              </a:cxn>
              <a:cxn ang="0">
                <a:pos x="124" y="28"/>
              </a:cxn>
              <a:cxn ang="0">
                <a:pos x="124" y="135"/>
              </a:cxn>
              <a:cxn ang="0">
                <a:pos x="178" y="135"/>
              </a:cxn>
              <a:cxn ang="0">
                <a:pos x="124" y="28"/>
              </a:cxn>
            </a:cxnLst>
            <a:rect l="0" t="0" r="r" b="b"/>
            <a:pathLst>
              <a:path w="219" h="191">
                <a:moveTo>
                  <a:pt x="0" y="145"/>
                </a:moveTo>
                <a:cubicBezTo>
                  <a:pt x="0" y="145"/>
                  <a:pt x="13" y="191"/>
                  <a:pt x="48" y="191"/>
                </a:cubicBezTo>
                <a:cubicBezTo>
                  <a:pt x="83" y="191"/>
                  <a:pt x="101" y="191"/>
                  <a:pt x="145" y="191"/>
                </a:cubicBezTo>
                <a:cubicBezTo>
                  <a:pt x="188" y="191"/>
                  <a:pt x="216" y="150"/>
                  <a:pt x="217" y="146"/>
                </a:cubicBezTo>
                <a:cubicBezTo>
                  <a:pt x="219" y="141"/>
                  <a:pt x="217" y="145"/>
                  <a:pt x="217" y="145"/>
                </a:cubicBezTo>
                <a:cubicBezTo>
                  <a:pt x="0" y="145"/>
                  <a:pt x="0" y="145"/>
                  <a:pt x="0" y="145"/>
                </a:cubicBezTo>
                <a:close/>
                <a:moveTo>
                  <a:pt x="112" y="0"/>
                </a:moveTo>
                <a:cubicBezTo>
                  <a:pt x="113" y="135"/>
                  <a:pt x="113" y="135"/>
                  <a:pt x="113" y="135"/>
                </a:cubicBezTo>
                <a:cubicBezTo>
                  <a:pt x="21" y="135"/>
                  <a:pt x="21" y="135"/>
                  <a:pt x="21" y="135"/>
                </a:cubicBezTo>
                <a:cubicBezTo>
                  <a:pt x="69" y="108"/>
                  <a:pt x="95" y="59"/>
                  <a:pt x="112" y="0"/>
                </a:cubicBezTo>
                <a:close/>
                <a:moveTo>
                  <a:pt x="124" y="28"/>
                </a:moveTo>
                <a:cubicBezTo>
                  <a:pt x="124" y="135"/>
                  <a:pt x="124" y="135"/>
                  <a:pt x="124" y="135"/>
                </a:cubicBezTo>
                <a:cubicBezTo>
                  <a:pt x="178" y="135"/>
                  <a:pt x="178" y="135"/>
                  <a:pt x="178" y="135"/>
                </a:cubicBezTo>
                <a:cubicBezTo>
                  <a:pt x="149" y="114"/>
                  <a:pt x="134" y="74"/>
                  <a:pt x="124" y="28"/>
                </a:cubicBez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44" name="Freeform 11">
            <a:extLst>
              <a:ext uri="{FF2B5EF4-FFF2-40B4-BE49-F238E27FC236}">
                <a16:creationId xmlns:a16="http://schemas.microsoft.com/office/drawing/2014/main" id="{C987E78A-5130-366F-4708-C2E05BD17B85}"/>
              </a:ext>
            </a:extLst>
          </p:cNvPr>
          <p:cNvSpPr>
            <a:spLocks noEditPoints="1"/>
          </p:cNvSpPr>
          <p:nvPr/>
        </p:nvSpPr>
        <p:spPr bwMode="auto">
          <a:xfrm>
            <a:off x="3950011" y="5278419"/>
            <a:ext cx="425446" cy="627057"/>
          </a:xfrm>
          <a:custGeom>
            <a:avLst/>
            <a:gdLst/>
            <a:ahLst/>
            <a:cxnLst>
              <a:cxn ang="0">
                <a:pos x="149" y="50"/>
              </a:cxn>
              <a:cxn ang="0">
                <a:pos x="62" y="14"/>
              </a:cxn>
              <a:cxn ang="0">
                <a:pos x="73" y="25"/>
              </a:cxn>
              <a:cxn ang="0">
                <a:pos x="134" y="50"/>
              </a:cxn>
              <a:cxn ang="0">
                <a:pos x="98" y="106"/>
              </a:cxn>
              <a:cxn ang="0">
                <a:pos x="69" y="106"/>
              </a:cxn>
              <a:cxn ang="0">
                <a:pos x="40" y="106"/>
              </a:cxn>
              <a:cxn ang="0">
                <a:pos x="11" y="106"/>
              </a:cxn>
              <a:cxn ang="0">
                <a:pos x="98" y="122"/>
              </a:cxn>
              <a:cxn ang="0">
                <a:pos x="78" y="120"/>
              </a:cxn>
              <a:cxn ang="0">
                <a:pos x="49" y="120"/>
              </a:cxn>
              <a:cxn ang="0">
                <a:pos x="20" y="120"/>
              </a:cxn>
              <a:cxn ang="0">
                <a:pos x="11" y="114"/>
              </a:cxn>
              <a:cxn ang="0">
                <a:pos x="40" y="114"/>
              </a:cxn>
              <a:cxn ang="0">
                <a:pos x="69" y="114"/>
              </a:cxn>
              <a:cxn ang="0">
                <a:pos x="98" y="114"/>
              </a:cxn>
              <a:cxn ang="0">
                <a:pos x="17" y="150"/>
              </a:cxn>
              <a:cxn ang="0">
                <a:pos x="15" y="157"/>
              </a:cxn>
              <a:cxn ang="0">
                <a:pos x="5" y="165"/>
              </a:cxn>
              <a:cxn ang="0">
                <a:pos x="5" y="165"/>
              </a:cxn>
              <a:cxn ang="0">
                <a:pos x="1" y="180"/>
              </a:cxn>
              <a:cxn ang="0">
                <a:pos x="92" y="150"/>
              </a:cxn>
              <a:cxn ang="0">
                <a:pos x="103" y="157"/>
              </a:cxn>
              <a:cxn ang="0">
                <a:pos x="104" y="165"/>
              </a:cxn>
              <a:cxn ang="0">
                <a:pos x="104" y="165"/>
              </a:cxn>
              <a:cxn ang="0">
                <a:pos x="101" y="180"/>
              </a:cxn>
              <a:cxn ang="0">
                <a:pos x="36" y="148"/>
              </a:cxn>
              <a:cxn ang="0">
                <a:pos x="38" y="154"/>
              </a:cxn>
              <a:cxn ang="0">
                <a:pos x="30" y="162"/>
              </a:cxn>
              <a:cxn ang="0">
                <a:pos x="30" y="162"/>
              </a:cxn>
              <a:cxn ang="0">
                <a:pos x="26" y="179"/>
              </a:cxn>
              <a:cxn ang="0">
                <a:pos x="55" y="148"/>
              </a:cxn>
              <a:cxn ang="0">
                <a:pos x="59" y="154"/>
              </a:cxn>
              <a:cxn ang="0">
                <a:pos x="55" y="162"/>
              </a:cxn>
              <a:cxn ang="0">
                <a:pos x="55" y="162"/>
              </a:cxn>
              <a:cxn ang="0">
                <a:pos x="51" y="179"/>
              </a:cxn>
              <a:cxn ang="0">
                <a:pos x="73" y="148"/>
              </a:cxn>
              <a:cxn ang="0">
                <a:pos x="81" y="154"/>
              </a:cxn>
              <a:cxn ang="0">
                <a:pos x="79" y="162"/>
              </a:cxn>
              <a:cxn ang="0">
                <a:pos x="79" y="162"/>
              </a:cxn>
              <a:cxn ang="0">
                <a:pos x="76" y="179"/>
              </a:cxn>
              <a:cxn ang="0">
                <a:pos x="103" y="195"/>
              </a:cxn>
              <a:cxn ang="0">
                <a:pos x="82" y="191"/>
              </a:cxn>
              <a:cxn ang="0">
                <a:pos x="55" y="187"/>
              </a:cxn>
              <a:cxn ang="0">
                <a:pos x="55" y="187"/>
              </a:cxn>
              <a:cxn ang="0">
                <a:pos x="27" y="191"/>
              </a:cxn>
              <a:cxn ang="0">
                <a:pos x="85" y="136"/>
              </a:cxn>
              <a:cxn ang="0">
                <a:pos x="7" y="191"/>
              </a:cxn>
              <a:cxn ang="0">
                <a:pos x="24" y="124"/>
              </a:cxn>
              <a:cxn ang="0">
                <a:pos x="24" y="124"/>
              </a:cxn>
              <a:cxn ang="0">
                <a:pos x="33" y="130"/>
              </a:cxn>
              <a:cxn ang="0">
                <a:pos x="55" y="136"/>
              </a:cxn>
              <a:cxn ang="0">
                <a:pos x="76" y="130"/>
              </a:cxn>
            </a:cxnLst>
            <a:rect l="0" t="0" r="r" b="b"/>
            <a:pathLst>
              <a:path w="149" h="219">
                <a:moveTo>
                  <a:pt x="134" y="211"/>
                </a:moveTo>
                <a:cubicBezTo>
                  <a:pt x="134" y="215"/>
                  <a:pt x="137" y="219"/>
                  <a:pt x="141" y="219"/>
                </a:cubicBezTo>
                <a:cubicBezTo>
                  <a:pt x="145" y="219"/>
                  <a:pt x="149" y="215"/>
                  <a:pt x="149" y="211"/>
                </a:cubicBezTo>
                <a:cubicBezTo>
                  <a:pt x="149" y="50"/>
                  <a:pt x="149" y="50"/>
                  <a:pt x="149" y="50"/>
                </a:cubicBezTo>
                <a:cubicBezTo>
                  <a:pt x="149" y="36"/>
                  <a:pt x="143" y="24"/>
                  <a:pt x="134" y="14"/>
                </a:cubicBezTo>
                <a:cubicBezTo>
                  <a:pt x="125" y="5"/>
                  <a:pt x="112" y="0"/>
                  <a:pt x="98" y="0"/>
                </a:cubicBezTo>
                <a:cubicBezTo>
                  <a:pt x="98" y="0"/>
                  <a:pt x="98" y="0"/>
                  <a:pt x="98" y="0"/>
                </a:cubicBezTo>
                <a:cubicBezTo>
                  <a:pt x="84" y="0"/>
                  <a:pt x="71" y="5"/>
                  <a:pt x="62" y="14"/>
                </a:cubicBezTo>
                <a:cubicBezTo>
                  <a:pt x="53" y="24"/>
                  <a:pt x="47" y="36"/>
                  <a:pt x="47" y="50"/>
                </a:cubicBezTo>
                <a:cubicBezTo>
                  <a:pt x="47" y="55"/>
                  <a:pt x="50" y="58"/>
                  <a:pt x="55" y="58"/>
                </a:cubicBezTo>
                <a:cubicBezTo>
                  <a:pt x="59" y="58"/>
                  <a:pt x="62" y="55"/>
                  <a:pt x="62" y="50"/>
                </a:cubicBezTo>
                <a:cubicBezTo>
                  <a:pt x="62" y="41"/>
                  <a:pt x="66" y="32"/>
                  <a:pt x="73" y="25"/>
                </a:cubicBezTo>
                <a:cubicBezTo>
                  <a:pt x="79" y="19"/>
                  <a:pt x="88" y="15"/>
                  <a:pt x="98" y="15"/>
                </a:cubicBezTo>
                <a:cubicBezTo>
                  <a:pt x="98" y="15"/>
                  <a:pt x="98" y="15"/>
                  <a:pt x="98" y="15"/>
                </a:cubicBezTo>
                <a:cubicBezTo>
                  <a:pt x="108" y="15"/>
                  <a:pt x="117" y="19"/>
                  <a:pt x="123" y="25"/>
                </a:cubicBezTo>
                <a:cubicBezTo>
                  <a:pt x="130" y="32"/>
                  <a:pt x="134" y="41"/>
                  <a:pt x="134" y="50"/>
                </a:cubicBezTo>
                <a:cubicBezTo>
                  <a:pt x="134" y="211"/>
                  <a:pt x="134" y="211"/>
                  <a:pt x="134" y="211"/>
                </a:cubicBezTo>
                <a:close/>
                <a:moveTo>
                  <a:pt x="55" y="63"/>
                </a:moveTo>
                <a:cubicBezTo>
                  <a:pt x="79" y="63"/>
                  <a:pt x="99" y="82"/>
                  <a:pt x="101" y="106"/>
                </a:cubicBezTo>
                <a:cubicBezTo>
                  <a:pt x="100" y="106"/>
                  <a:pt x="99" y="106"/>
                  <a:pt x="98" y="106"/>
                </a:cubicBezTo>
                <a:cubicBezTo>
                  <a:pt x="96" y="106"/>
                  <a:pt x="94" y="105"/>
                  <a:pt x="92" y="105"/>
                </a:cubicBezTo>
                <a:cubicBezTo>
                  <a:pt x="90" y="104"/>
                  <a:pt x="87" y="103"/>
                  <a:pt x="84" y="103"/>
                </a:cubicBezTo>
                <a:cubicBezTo>
                  <a:pt x="81" y="103"/>
                  <a:pt x="78" y="104"/>
                  <a:pt x="75" y="105"/>
                </a:cubicBezTo>
                <a:cubicBezTo>
                  <a:pt x="73" y="105"/>
                  <a:pt x="71" y="106"/>
                  <a:pt x="69" y="106"/>
                </a:cubicBezTo>
                <a:cubicBezTo>
                  <a:pt x="67" y="106"/>
                  <a:pt x="65" y="105"/>
                  <a:pt x="63" y="105"/>
                </a:cubicBezTo>
                <a:cubicBezTo>
                  <a:pt x="60" y="104"/>
                  <a:pt x="58" y="103"/>
                  <a:pt x="55" y="103"/>
                </a:cubicBezTo>
                <a:cubicBezTo>
                  <a:pt x="52" y="103"/>
                  <a:pt x="49" y="104"/>
                  <a:pt x="46" y="105"/>
                </a:cubicBezTo>
                <a:cubicBezTo>
                  <a:pt x="44" y="105"/>
                  <a:pt x="42" y="106"/>
                  <a:pt x="40" y="106"/>
                </a:cubicBezTo>
                <a:cubicBezTo>
                  <a:pt x="38" y="106"/>
                  <a:pt x="36" y="105"/>
                  <a:pt x="34" y="105"/>
                </a:cubicBezTo>
                <a:cubicBezTo>
                  <a:pt x="31" y="104"/>
                  <a:pt x="29" y="103"/>
                  <a:pt x="26" y="103"/>
                </a:cubicBezTo>
                <a:cubicBezTo>
                  <a:pt x="22" y="103"/>
                  <a:pt x="20" y="104"/>
                  <a:pt x="17" y="105"/>
                </a:cubicBezTo>
                <a:cubicBezTo>
                  <a:pt x="15" y="105"/>
                  <a:pt x="13" y="106"/>
                  <a:pt x="11" y="106"/>
                </a:cubicBezTo>
                <a:cubicBezTo>
                  <a:pt x="10" y="106"/>
                  <a:pt x="10" y="106"/>
                  <a:pt x="9" y="106"/>
                </a:cubicBezTo>
                <a:cubicBezTo>
                  <a:pt x="10" y="82"/>
                  <a:pt x="30" y="63"/>
                  <a:pt x="55" y="63"/>
                </a:cubicBezTo>
                <a:close/>
                <a:moveTo>
                  <a:pt x="100" y="114"/>
                </a:moveTo>
                <a:cubicBezTo>
                  <a:pt x="100" y="117"/>
                  <a:pt x="99" y="120"/>
                  <a:pt x="98" y="122"/>
                </a:cubicBezTo>
                <a:cubicBezTo>
                  <a:pt x="98" y="122"/>
                  <a:pt x="98" y="122"/>
                  <a:pt x="98" y="122"/>
                </a:cubicBezTo>
                <a:cubicBezTo>
                  <a:pt x="95" y="122"/>
                  <a:pt x="92" y="121"/>
                  <a:pt x="90" y="120"/>
                </a:cubicBezTo>
                <a:cubicBezTo>
                  <a:pt x="88" y="120"/>
                  <a:pt x="85" y="119"/>
                  <a:pt x="84" y="119"/>
                </a:cubicBezTo>
                <a:cubicBezTo>
                  <a:pt x="82" y="119"/>
                  <a:pt x="80" y="120"/>
                  <a:pt x="78" y="120"/>
                </a:cubicBezTo>
                <a:cubicBezTo>
                  <a:pt x="75" y="121"/>
                  <a:pt x="72" y="122"/>
                  <a:pt x="69" y="122"/>
                </a:cubicBezTo>
                <a:cubicBezTo>
                  <a:pt x="66" y="122"/>
                  <a:pt x="63" y="121"/>
                  <a:pt x="61" y="120"/>
                </a:cubicBezTo>
                <a:cubicBezTo>
                  <a:pt x="58" y="120"/>
                  <a:pt x="56" y="119"/>
                  <a:pt x="55" y="119"/>
                </a:cubicBezTo>
                <a:cubicBezTo>
                  <a:pt x="53" y="119"/>
                  <a:pt x="51" y="120"/>
                  <a:pt x="49" y="120"/>
                </a:cubicBezTo>
                <a:cubicBezTo>
                  <a:pt x="46" y="121"/>
                  <a:pt x="43" y="122"/>
                  <a:pt x="40" y="122"/>
                </a:cubicBezTo>
                <a:cubicBezTo>
                  <a:pt x="37" y="122"/>
                  <a:pt x="34" y="121"/>
                  <a:pt x="31" y="120"/>
                </a:cubicBezTo>
                <a:cubicBezTo>
                  <a:pt x="29" y="120"/>
                  <a:pt x="27" y="119"/>
                  <a:pt x="26" y="119"/>
                </a:cubicBezTo>
                <a:cubicBezTo>
                  <a:pt x="24" y="119"/>
                  <a:pt x="22" y="120"/>
                  <a:pt x="20" y="120"/>
                </a:cubicBezTo>
                <a:cubicBezTo>
                  <a:pt x="17" y="121"/>
                  <a:pt x="14" y="122"/>
                  <a:pt x="11" y="122"/>
                </a:cubicBezTo>
                <a:cubicBezTo>
                  <a:pt x="11" y="122"/>
                  <a:pt x="11" y="122"/>
                  <a:pt x="11" y="122"/>
                </a:cubicBezTo>
                <a:cubicBezTo>
                  <a:pt x="10" y="120"/>
                  <a:pt x="9" y="117"/>
                  <a:pt x="9" y="114"/>
                </a:cubicBezTo>
                <a:cubicBezTo>
                  <a:pt x="10" y="114"/>
                  <a:pt x="10" y="114"/>
                  <a:pt x="11" y="114"/>
                </a:cubicBezTo>
                <a:cubicBezTo>
                  <a:pt x="13" y="114"/>
                  <a:pt x="15" y="114"/>
                  <a:pt x="17" y="113"/>
                </a:cubicBezTo>
                <a:cubicBezTo>
                  <a:pt x="20" y="112"/>
                  <a:pt x="22" y="111"/>
                  <a:pt x="26" y="111"/>
                </a:cubicBezTo>
                <a:cubicBezTo>
                  <a:pt x="29" y="111"/>
                  <a:pt x="31" y="112"/>
                  <a:pt x="34" y="113"/>
                </a:cubicBezTo>
                <a:cubicBezTo>
                  <a:pt x="36" y="114"/>
                  <a:pt x="38" y="114"/>
                  <a:pt x="40" y="114"/>
                </a:cubicBezTo>
                <a:cubicBezTo>
                  <a:pt x="42" y="114"/>
                  <a:pt x="44" y="114"/>
                  <a:pt x="46" y="113"/>
                </a:cubicBezTo>
                <a:cubicBezTo>
                  <a:pt x="49" y="112"/>
                  <a:pt x="52" y="111"/>
                  <a:pt x="55" y="111"/>
                </a:cubicBezTo>
                <a:cubicBezTo>
                  <a:pt x="58" y="111"/>
                  <a:pt x="60" y="112"/>
                  <a:pt x="63" y="113"/>
                </a:cubicBezTo>
                <a:cubicBezTo>
                  <a:pt x="65" y="114"/>
                  <a:pt x="67" y="114"/>
                  <a:pt x="69" y="114"/>
                </a:cubicBezTo>
                <a:cubicBezTo>
                  <a:pt x="71" y="114"/>
                  <a:pt x="73" y="114"/>
                  <a:pt x="75" y="113"/>
                </a:cubicBezTo>
                <a:cubicBezTo>
                  <a:pt x="78" y="112"/>
                  <a:pt x="81" y="111"/>
                  <a:pt x="84" y="111"/>
                </a:cubicBezTo>
                <a:cubicBezTo>
                  <a:pt x="87" y="111"/>
                  <a:pt x="90" y="112"/>
                  <a:pt x="92" y="113"/>
                </a:cubicBezTo>
                <a:cubicBezTo>
                  <a:pt x="94" y="114"/>
                  <a:pt x="96" y="114"/>
                  <a:pt x="98" y="114"/>
                </a:cubicBezTo>
                <a:cubicBezTo>
                  <a:pt x="99" y="114"/>
                  <a:pt x="100" y="114"/>
                  <a:pt x="100" y="114"/>
                </a:cubicBezTo>
                <a:close/>
                <a:moveTo>
                  <a:pt x="16" y="139"/>
                </a:moveTo>
                <a:cubicBezTo>
                  <a:pt x="19" y="139"/>
                  <a:pt x="21" y="141"/>
                  <a:pt x="21" y="144"/>
                </a:cubicBezTo>
                <a:cubicBezTo>
                  <a:pt x="22" y="147"/>
                  <a:pt x="20" y="150"/>
                  <a:pt x="17" y="150"/>
                </a:cubicBezTo>
                <a:cubicBezTo>
                  <a:pt x="14" y="150"/>
                  <a:pt x="11" y="147"/>
                  <a:pt x="11" y="144"/>
                </a:cubicBezTo>
                <a:cubicBezTo>
                  <a:pt x="11" y="141"/>
                  <a:pt x="13" y="139"/>
                  <a:pt x="16" y="139"/>
                </a:cubicBezTo>
                <a:close/>
                <a:moveTo>
                  <a:pt x="10" y="152"/>
                </a:moveTo>
                <a:cubicBezTo>
                  <a:pt x="12" y="152"/>
                  <a:pt x="15" y="155"/>
                  <a:pt x="15" y="157"/>
                </a:cubicBezTo>
                <a:cubicBezTo>
                  <a:pt x="16" y="160"/>
                  <a:pt x="14" y="162"/>
                  <a:pt x="11" y="162"/>
                </a:cubicBezTo>
                <a:cubicBezTo>
                  <a:pt x="9" y="162"/>
                  <a:pt x="6" y="160"/>
                  <a:pt x="6" y="157"/>
                </a:cubicBezTo>
                <a:cubicBezTo>
                  <a:pt x="5" y="155"/>
                  <a:pt x="7" y="152"/>
                  <a:pt x="10" y="152"/>
                </a:cubicBezTo>
                <a:close/>
                <a:moveTo>
                  <a:pt x="5" y="165"/>
                </a:moveTo>
                <a:cubicBezTo>
                  <a:pt x="8" y="165"/>
                  <a:pt x="10" y="167"/>
                  <a:pt x="11" y="169"/>
                </a:cubicBezTo>
                <a:cubicBezTo>
                  <a:pt x="11" y="172"/>
                  <a:pt x="10" y="174"/>
                  <a:pt x="8" y="174"/>
                </a:cubicBezTo>
                <a:cubicBezTo>
                  <a:pt x="6" y="174"/>
                  <a:pt x="3" y="172"/>
                  <a:pt x="3" y="169"/>
                </a:cubicBezTo>
                <a:cubicBezTo>
                  <a:pt x="2" y="167"/>
                  <a:pt x="3" y="165"/>
                  <a:pt x="5" y="165"/>
                </a:cubicBezTo>
                <a:close/>
                <a:moveTo>
                  <a:pt x="3" y="176"/>
                </a:moveTo>
                <a:cubicBezTo>
                  <a:pt x="5" y="176"/>
                  <a:pt x="7" y="178"/>
                  <a:pt x="8" y="180"/>
                </a:cubicBezTo>
                <a:cubicBezTo>
                  <a:pt x="9" y="183"/>
                  <a:pt x="8" y="185"/>
                  <a:pt x="6" y="185"/>
                </a:cubicBezTo>
                <a:cubicBezTo>
                  <a:pt x="5" y="185"/>
                  <a:pt x="2" y="183"/>
                  <a:pt x="1" y="180"/>
                </a:cubicBezTo>
                <a:cubicBezTo>
                  <a:pt x="0" y="178"/>
                  <a:pt x="1" y="176"/>
                  <a:pt x="3" y="176"/>
                </a:cubicBezTo>
                <a:close/>
                <a:moveTo>
                  <a:pt x="93" y="139"/>
                </a:moveTo>
                <a:cubicBezTo>
                  <a:pt x="96" y="139"/>
                  <a:pt x="99" y="141"/>
                  <a:pt x="98" y="144"/>
                </a:cubicBezTo>
                <a:cubicBezTo>
                  <a:pt x="98" y="147"/>
                  <a:pt x="95" y="150"/>
                  <a:pt x="92" y="150"/>
                </a:cubicBezTo>
                <a:cubicBezTo>
                  <a:pt x="90" y="150"/>
                  <a:pt x="87" y="147"/>
                  <a:pt x="88" y="144"/>
                </a:cubicBezTo>
                <a:cubicBezTo>
                  <a:pt x="88" y="141"/>
                  <a:pt x="90" y="139"/>
                  <a:pt x="93" y="139"/>
                </a:cubicBezTo>
                <a:close/>
                <a:moveTo>
                  <a:pt x="100" y="152"/>
                </a:moveTo>
                <a:cubicBezTo>
                  <a:pt x="102" y="152"/>
                  <a:pt x="104" y="155"/>
                  <a:pt x="103" y="157"/>
                </a:cubicBezTo>
                <a:cubicBezTo>
                  <a:pt x="103" y="160"/>
                  <a:pt x="100" y="162"/>
                  <a:pt x="98" y="162"/>
                </a:cubicBezTo>
                <a:cubicBezTo>
                  <a:pt x="95" y="162"/>
                  <a:pt x="94" y="160"/>
                  <a:pt x="94" y="157"/>
                </a:cubicBezTo>
                <a:cubicBezTo>
                  <a:pt x="94" y="155"/>
                  <a:pt x="97" y="152"/>
                  <a:pt x="100" y="152"/>
                </a:cubicBezTo>
                <a:close/>
                <a:moveTo>
                  <a:pt x="104" y="165"/>
                </a:moveTo>
                <a:cubicBezTo>
                  <a:pt x="106" y="165"/>
                  <a:pt x="107" y="167"/>
                  <a:pt x="107" y="169"/>
                </a:cubicBezTo>
                <a:cubicBezTo>
                  <a:pt x="106" y="172"/>
                  <a:pt x="103" y="174"/>
                  <a:pt x="101" y="174"/>
                </a:cubicBezTo>
                <a:cubicBezTo>
                  <a:pt x="99" y="174"/>
                  <a:pt x="98" y="172"/>
                  <a:pt x="98" y="169"/>
                </a:cubicBezTo>
                <a:cubicBezTo>
                  <a:pt x="99" y="167"/>
                  <a:pt x="101" y="165"/>
                  <a:pt x="104" y="165"/>
                </a:cubicBezTo>
                <a:close/>
                <a:moveTo>
                  <a:pt x="106" y="176"/>
                </a:moveTo>
                <a:cubicBezTo>
                  <a:pt x="108" y="176"/>
                  <a:pt x="109" y="178"/>
                  <a:pt x="108" y="180"/>
                </a:cubicBezTo>
                <a:cubicBezTo>
                  <a:pt x="107" y="183"/>
                  <a:pt x="105" y="185"/>
                  <a:pt x="103" y="185"/>
                </a:cubicBezTo>
                <a:cubicBezTo>
                  <a:pt x="101" y="185"/>
                  <a:pt x="100" y="183"/>
                  <a:pt x="101" y="180"/>
                </a:cubicBezTo>
                <a:cubicBezTo>
                  <a:pt x="102" y="178"/>
                  <a:pt x="104" y="176"/>
                  <a:pt x="106" y="176"/>
                </a:cubicBezTo>
                <a:close/>
                <a:moveTo>
                  <a:pt x="36" y="137"/>
                </a:moveTo>
                <a:cubicBezTo>
                  <a:pt x="39" y="137"/>
                  <a:pt x="41" y="139"/>
                  <a:pt x="41" y="142"/>
                </a:cubicBezTo>
                <a:cubicBezTo>
                  <a:pt x="41" y="145"/>
                  <a:pt x="39" y="148"/>
                  <a:pt x="36" y="148"/>
                </a:cubicBezTo>
                <a:cubicBezTo>
                  <a:pt x="33" y="148"/>
                  <a:pt x="31" y="145"/>
                  <a:pt x="31" y="142"/>
                </a:cubicBezTo>
                <a:cubicBezTo>
                  <a:pt x="30" y="139"/>
                  <a:pt x="33" y="137"/>
                  <a:pt x="36" y="137"/>
                </a:cubicBezTo>
                <a:close/>
                <a:moveTo>
                  <a:pt x="33" y="149"/>
                </a:moveTo>
                <a:cubicBezTo>
                  <a:pt x="35" y="149"/>
                  <a:pt x="38" y="152"/>
                  <a:pt x="38" y="154"/>
                </a:cubicBezTo>
                <a:cubicBezTo>
                  <a:pt x="38" y="157"/>
                  <a:pt x="36" y="159"/>
                  <a:pt x="34" y="159"/>
                </a:cubicBezTo>
                <a:cubicBezTo>
                  <a:pt x="31" y="159"/>
                  <a:pt x="29" y="157"/>
                  <a:pt x="28" y="154"/>
                </a:cubicBezTo>
                <a:cubicBezTo>
                  <a:pt x="28" y="152"/>
                  <a:pt x="30" y="149"/>
                  <a:pt x="33" y="149"/>
                </a:cubicBezTo>
                <a:close/>
                <a:moveTo>
                  <a:pt x="30" y="162"/>
                </a:moveTo>
                <a:cubicBezTo>
                  <a:pt x="33" y="162"/>
                  <a:pt x="35" y="164"/>
                  <a:pt x="35" y="166"/>
                </a:cubicBezTo>
                <a:cubicBezTo>
                  <a:pt x="35" y="169"/>
                  <a:pt x="34" y="171"/>
                  <a:pt x="32" y="171"/>
                </a:cubicBezTo>
                <a:cubicBezTo>
                  <a:pt x="29" y="171"/>
                  <a:pt x="27" y="169"/>
                  <a:pt x="27" y="166"/>
                </a:cubicBezTo>
                <a:cubicBezTo>
                  <a:pt x="26" y="164"/>
                  <a:pt x="28" y="162"/>
                  <a:pt x="30" y="162"/>
                </a:cubicBezTo>
                <a:close/>
                <a:moveTo>
                  <a:pt x="29" y="174"/>
                </a:moveTo>
                <a:cubicBezTo>
                  <a:pt x="31" y="174"/>
                  <a:pt x="33" y="176"/>
                  <a:pt x="33" y="179"/>
                </a:cubicBezTo>
                <a:cubicBezTo>
                  <a:pt x="34" y="181"/>
                  <a:pt x="32" y="183"/>
                  <a:pt x="31" y="183"/>
                </a:cubicBezTo>
                <a:cubicBezTo>
                  <a:pt x="29" y="183"/>
                  <a:pt x="27" y="181"/>
                  <a:pt x="26" y="179"/>
                </a:cubicBezTo>
                <a:cubicBezTo>
                  <a:pt x="26" y="176"/>
                  <a:pt x="27" y="174"/>
                  <a:pt x="29" y="174"/>
                </a:cubicBezTo>
                <a:close/>
                <a:moveTo>
                  <a:pt x="55" y="137"/>
                </a:moveTo>
                <a:cubicBezTo>
                  <a:pt x="58" y="137"/>
                  <a:pt x="60" y="139"/>
                  <a:pt x="60" y="142"/>
                </a:cubicBezTo>
                <a:cubicBezTo>
                  <a:pt x="60" y="145"/>
                  <a:pt x="58" y="148"/>
                  <a:pt x="55" y="148"/>
                </a:cubicBezTo>
                <a:cubicBezTo>
                  <a:pt x="52" y="148"/>
                  <a:pt x="49" y="145"/>
                  <a:pt x="49" y="142"/>
                </a:cubicBezTo>
                <a:cubicBezTo>
                  <a:pt x="49" y="139"/>
                  <a:pt x="52" y="137"/>
                  <a:pt x="55" y="137"/>
                </a:cubicBezTo>
                <a:close/>
                <a:moveTo>
                  <a:pt x="55" y="149"/>
                </a:moveTo>
                <a:cubicBezTo>
                  <a:pt x="57" y="149"/>
                  <a:pt x="59" y="152"/>
                  <a:pt x="59" y="154"/>
                </a:cubicBezTo>
                <a:cubicBezTo>
                  <a:pt x="59" y="157"/>
                  <a:pt x="57" y="159"/>
                  <a:pt x="55" y="159"/>
                </a:cubicBezTo>
                <a:cubicBezTo>
                  <a:pt x="52" y="159"/>
                  <a:pt x="50" y="157"/>
                  <a:pt x="50" y="154"/>
                </a:cubicBezTo>
                <a:cubicBezTo>
                  <a:pt x="50" y="152"/>
                  <a:pt x="52" y="149"/>
                  <a:pt x="55" y="149"/>
                </a:cubicBezTo>
                <a:close/>
                <a:moveTo>
                  <a:pt x="55" y="162"/>
                </a:moveTo>
                <a:cubicBezTo>
                  <a:pt x="57" y="162"/>
                  <a:pt x="59" y="164"/>
                  <a:pt x="59" y="166"/>
                </a:cubicBezTo>
                <a:cubicBezTo>
                  <a:pt x="59" y="169"/>
                  <a:pt x="57" y="171"/>
                  <a:pt x="55" y="171"/>
                </a:cubicBezTo>
                <a:cubicBezTo>
                  <a:pt x="52" y="171"/>
                  <a:pt x="51" y="169"/>
                  <a:pt x="50" y="166"/>
                </a:cubicBezTo>
                <a:cubicBezTo>
                  <a:pt x="50" y="164"/>
                  <a:pt x="52" y="162"/>
                  <a:pt x="55" y="162"/>
                </a:cubicBezTo>
                <a:close/>
                <a:moveTo>
                  <a:pt x="55" y="174"/>
                </a:moveTo>
                <a:cubicBezTo>
                  <a:pt x="57" y="174"/>
                  <a:pt x="58" y="176"/>
                  <a:pt x="58" y="179"/>
                </a:cubicBezTo>
                <a:cubicBezTo>
                  <a:pt x="58" y="181"/>
                  <a:pt x="56" y="183"/>
                  <a:pt x="55" y="183"/>
                </a:cubicBezTo>
                <a:cubicBezTo>
                  <a:pt x="53" y="183"/>
                  <a:pt x="51" y="181"/>
                  <a:pt x="51" y="179"/>
                </a:cubicBezTo>
                <a:cubicBezTo>
                  <a:pt x="51" y="176"/>
                  <a:pt x="53" y="174"/>
                  <a:pt x="55" y="174"/>
                </a:cubicBezTo>
                <a:close/>
                <a:moveTo>
                  <a:pt x="73" y="137"/>
                </a:moveTo>
                <a:cubicBezTo>
                  <a:pt x="76" y="137"/>
                  <a:pt x="79" y="139"/>
                  <a:pt x="79" y="142"/>
                </a:cubicBezTo>
                <a:cubicBezTo>
                  <a:pt x="78" y="145"/>
                  <a:pt x="76" y="148"/>
                  <a:pt x="73" y="148"/>
                </a:cubicBezTo>
                <a:cubicBezTo>
                  <a:pt x="70" y="148"/>
                  <a:pt x="68" y="145"/>
                  <a:pt x="68" y="142"/>
                </a:cubicBezTo>
                <a:cubicBezTo>
                  <a:pt x="68" y="139"/>
                  <a:pt x="71" y="137"/>
                  <a:pt x="73" y="137"/>
                </a:cubicBezTo>
                <a:close/>
                <a:moveTo>
                  <a:pt x="76" y="149"/>
                </a:moveTo>
                <a:cubicBezTo>
                  <a:pt x="79" y="149"/>
                  <a:pt x="81" y="152"/>
                  <a:pt x="81" y="154"/>
                </a:cubicBezTo>
                <a:cubicBezTo>
                  <a:pt x="81" y="157"/>
                  <a:pt x="78" y="159"/>
                  <a:pt x="76" y="159"/>
                </a:cubicBezTo>
                <a:cubicBezTo>
                  <a:pt x="73" y="159"/>
                  <a:pt x="71" y="157"/>
                  <a:pt x="71" y="154"/>
                </a:cubicBezTo>
                <a:cubicBezTo>
                  <a:pt x="72" y="152"/>
                  <a:pt x="74" y="149"/>
                  <a:pt x="76" y="149"/>
                </a:cubicBezTo>
                <a:close/>
                <a:moveTo>
                  <a:pt x="79" y="162"/>
                </a:moveTo>
                <a:cubicBezTo>
                  <a:pt x="81" y="162"/>
                  <a:pt x="83" y="164"/>
                  <a:pt x="82" y="166"/>
                </a:cubicBezTo>
                <a:cubicBezTo>
                  <a:pt x="82" y="169"/>
                  <a:pt x="80" y="171"/>
                  <a:pt x="78" y="171"/>
                </a:cubicBezTo>
                <a:cubicBezTo>
                  <a:pt x="75" y="171"/>
                  <a:pt x="74" y="169"/>
                  <a:pt x="74" y="166"/>
                </a:cubicBezTo>
                <a:cubicBezTo>
                  <a:pt x="74" y="164"/>
                  <a:pt x="76" y="162"/>
                  <a:pt x="79" y="162"/>
                </a:cubicBezTo>
                <a:close/>
                <a:moveTo>
                  <a:pt x="80" y="174"/>
                </a:moveTo>
                <a:cubicBezTo>
                  <a:pt x="82" y="174"/>
                  <a:pt x="83" y="176"/>
                  <a:pt x="83" y="179"/>
                </a:cubicBezTo>
                <a:cubicBezTo>
                  <a:pt x="82" y="181"/>
                  <a:pt x="80" y="183"/>
                  <a:pt x="79" y="183"/>
                </a:cubicBezTo>
                <a:cubicBezTo>
                  <a:pt x="77" y="183"/>
                  <a:pt x="76" y="181"/>
                  <a:pt x="76" y="179"/>
                </a:cubicBezTo>
                <a:cubicBezTo>
                  <a:pt x="76" y="176"/>
                  <a:pt x="78" y="174"/>
                  <a:pt x="80" y="174"/>
                </a:cubicBezTo>
                <a:close/>
                <a:moveTo>
                  <a:pt x="107" y="187"/>
                </a:moveTo>
                <a:cubicBezTo>
                  <a:pt x="108" y="187"/>
                  <a:pt x="109" y="189"/>
                  <a:pt x="107" y="191"/>
                </a:cubicBezTo>
                <a:cubicBezTo>
                  <a:pt x="106" y="193"/>
                  <a:pt x="104" y="195"/>
                  <a:pt x="103" y="195"/>
                </a:cubicBezTo>
                <a:cubicBezTo>
                  <a:pt x="101" y="195"/>
                  <a:pt x="101" y="193"/>
                  <a:pt x="102" y="191"/>
                </a:cubicBezTo>
                <a:cubicBezTo>
                  <a:pt x="103" y="189"/>
                  <a:pt x="105" y="187"/>
                  <a:pt x="107" y="187"/>
                </a:cubicBezTo>
                <a:close/>
                <a:moveTo>
                  <a:pt x="81" y="187"/>
                </a:moveTo>
                <a:cubicBezTo>
                  <a:pt x="82" y="187"/>
                  <a:pt x="83" y="189"/>
                  <a:pt x="82" y="191"/>
                </a:cubicBezTo>
                <a:cubicBezTo>
                  <a:pt x="82" y="193"/>
                  <a:pt x="80" y="195"/>
                  <a:pt x="79" y="195"/>
                </a:cubicBezTo>
                <a:cubicBezTo>
                  <a:pt x="77" y="195"/>
                  <a:pt x="76" y="193"/>
                  <a:pt x="77" y="191"/>
                </a:cubicBezTo>
                <a:cubicBezTo>
                  <a:pt x="77" y="189"/>
                  <a:pt x="79" y="187"/>
                  <a:pt x="81" y="187"/>
                </a:cubicBezTo>
                <a:close/>
                <a:moveTo>
                  <a:pt x="55" y="187"/>
                </a:moveTo>
                <a:cubicBezTo>
                  <a:pt x="56" y="187"/>
                  <a:pt x="58" y="189"/>
                  <a:pt x="57" y="191"/>
                </a:cubicBezTo>
                <a:cubicBezTo>
                  <a:pt x="57" y="193"/>
                  <a:pt x="56" y="195"/>
                  <a:pt x="55" y="195"/>
                </a:cubicBezTo>
                <a:cubicBezTo>
                  <a:pt x="53" y="195"/>
                  <a:pt x="52" y="193"/>
                  <a:pt x="52" y="191"/>
                </a:cubicBezTo>
                <a:cubicBezTo>
                  <a:pt x="52" y="189"/>
                  <a:pt x="53" y="187"/>
                  <a:pt x="55" y="187"/>
                </a:cubicBezTo>
                <a:close/>
                <a:moveTo>
                  <a:pt x="29" y="187"/>
                </a:moveTo>
                <a:cubicBezTo>
                  <a:pt x="30" y="187"/>
                  <a:pt x="32" y="189"/>
                  <a:pt x="32" y="191"/>
                </a:cubicBezTo>
                <a:cubicBezTo>
                  <a:pt x="33" y="193"/>
                  <a:pt x="32" y="195"/>
                  <a:pt x="31" y="195"/>
                </a:cubicBezTo>
                <a:cubicBezTo>
                  <a:pt x="29" y="195"/>
                  <a:pt x="27" y="193"/>
                  <a:pt x="27" y="191"/>
                </a:cubicBezTo>
                <a:cubicBezTo>
                  <a:pt x="26" y="189"/>
                  <a:pt x="27" y="187"/>
                  <a:pt x="29" y="187"/>
                </a:cubicBezTo>
                <a:close/>
                <a:moveTo>
                  <a:pt x="85" y="124"/>
                </a:moveTo>
                <a:cubicBezTo>
                  <a:pt x="89" y="124"/>
                  <a:pt x="91" y="127"/>
                  <a:pt x="91" y="130"/>
                </a:cubicBezTo>
                <a:cubicBezTo>
                  <a:pt x="91" y="133"/>
                  <a:pt x="88" y="136"/>
                  <a:pt x="85" y="136"/>
                </a:cubicBezTo>
                <a:cubicBezTo>
                  <a:pt x="82" y="136"/>
                  <a:pt x="79" y="133"/>
                  <a:pt x="80" y="130"/>
                </a:cubicBezTo>
                <a:cubicBezTo>
                  <a:pt x="80" y="127"/>
                  <a:pt x="82" y="124"/>
                  <a:pt x="85" y="124"/>
                </a:cubicBezTo>
                <a:close/>
                <a:moveTo>
                  <a:pt x="3" y="187"/>
                </a:moveTo>
                <a:cubicBezTo>
                  <a:pt x="4" y="187"/>
                  <a:pt x="6" y="189"/>
                  <a:pt x="7" y="191"/>
                </a:cubicBezTo>
                <a:cubicBezTo>
                  <a:pt x="8" y="193"/>
                  <a:pt x="8" y="195"/>
                  <a:pt x="7" y="195"/>
                </a:cubicBezTo>
                <a:cubicBezTo>
                  <a:pt x="5" y="195"/>
                  <a:pt x="3" y="193"/>
                  <a:pt x="2" y="191"/>
                </a:cubicBezTo>
                <a:cubicBezTo>
                  <a:pt x="1" y="189"/>
                  <a:pt x="1" y="187"/>
                  <a:pt x="3" y="187"/>
                </a:cubicBezTo>
                <a:close/>
                <a:moveTo>
                  <a:pt x="24" y="124"/>
                </a:moveTo>
                <a:cubicBezTo>
                  <a:pt x="27" y="124"/>
                  <a:pt x="30" y="127"/>
                  <a:pt x="30" y="130"/>
                </a:cubicBezTo>
                <a:cubicBezTo>
                  <a:pt x="30" y="133"/>
                  <a:pt x="27" y="136"/>
                  <a:pt x="24" y="136"/>
                </a:cubicBezTo>
                <a:cubicBezTo>
                  <a:pt x="21" y="136"/>
                  <a:pt x="18" y="133"/>
                  <a:pt x="18" y="130"/>
                </a:cubicBezTo>
                <a:cubicBezTo>
                  <a:pt x="18" y="127"/>
                  <a:pt x="21" y="124"/>
                  <a:pt x="24" y="124"/>
                </a:cubicBezTo>
                <a:close/>
                <a:moveTo>
                  <a:pt x="39" y="124"/>
                </a:moveTo>
                <a:cubicBezTo>
                  <a:pt x="42" y="124"/>
                  <a:pt x="45" y="127"/>
                  <a:pt x="45" y="130"/>
                </a:cubicBezTo>
                <a:cubicBezTo>
                  <a:pt x="45" y="133"/>
                  <a:pt x="43" y="136"/>
                  <a:pt x="39" y="136"/>
                </a:cubicBezTo>
                <a:cubicBezTo>
                  <a:pt x="36" y="136"/>
                  <a:pt x="33" y="133"/>
                  <a:pt x="33" y="130"/>
                </a:cubicBezTo>
                <a:cubicBezTo>
                  <a:pt x="33" y="127"/>
                  <a:pt x="36" y="124"/>
                  <a:pt x="39" y="124"/>
                </a:cubicBezTo>
                <a:close/>
                <a:moveTo>
                  <a:pt x="55" y="124"/>
                </a:moveTo>
                <a:cubicBezTo>
                  <a:pt x="58" y="124"/>
                  <a:pt x="60" y="127"/>
                  <a:pt x="60" y="130"/>
                </a:cubicBezTo>
                <a:cubicBezTo>
                  <a:pt x="60" y="133"/>
                  <a:pt x="58" y="136"/>
                  <a:pt x="55" y="136"/>
                </a:cubicBezTo>
                <a:cubicBezTo>
                  <a:pt x="51" y="136"/>
                  <a:pt x="49" y="133"/>
                  <a:pt x="49" y="130"/>
                </a:cubicBezTo>
                <a:cubicBezTo>
                  <a:pt x="49" y="127"/>
                  <a:pt x="51" y="124"/>
                  <a:pt x="55" y="124"/>
                </a:cubicBezTo>
                <a:close/>
                <a:moveTo>
                  <a:pt x="70" y="124"/>
                </a:moveTo>
                <a:cubicBezTo>
                  <a:pt x="73" y="124"/>
                  <a:pt x="76" y="127"/>
                  <a:pt x="76" y="130"/>
                </a:cubicBezTo>
                <a:cubicBezTo>
                  <a:pt x="76" y="133"/>
                  <a:pt x="73" y="136"/>
                  <a:pt x="70" y="136"/>
                </a:cubicBezTo>
                <a:cubicBezTo>
                  <a:pt x="67" y="136"/>
                  <a:pt x="64" y="133"/>
                  <a:pt x="64" y="130"/>
                </a:cubicBezTo>
                <a:cubicBezTo>
                  <a:pt x="64" y="127"/>
                  <a:pt x="67" y="124"/>
                  <a:pt x="70" y="124"/>
                </a:cubicBez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45" name="Group 57">
            <a:extLst>
              <a:ext uri="{FF2B5EF4-FFF2-40B4-BE49-F238E27FC236}">
                <a16:creationId xmlns:a16="http://schemas.microsoft.com/office/drawing/2014/main" id="{6BE20701-5BFC-34C6-2EFD-AB84FAF4DCBA}"/>
              </a:ext>
            </a:extLst>
          </p:cNvPr>
          <p:cNvGrpSpPr/>
          <p:nvPr/>
        </p:nvGrpSpPr>
        <p:grpSpPr>
          <a:xfrm>
            <a:off x="9960227" y="5245081"/>
            <a:ext cx="552444" cy="709606"/>
            <a:chOff x="8164513" y="1130300"/>
            <a:chExt cx="552450" cy="709613"/>
          </a:xfrm>
          <a:solidFill>
            <a:srgbClr val="C1B488"/>
          </a:solidFill>
        </p:grpSpPr>
        <p:sp>
          <p:nvSpPr>
            <p:cNvPr id="146" name="Freeform 12">
              <a:extLst>
                <a:ext uri="{FF2B5EF4-FFF2-40B4-BE49-F238E27FC236}">
                  <a16:creationId xmlns:a16="http://schemas.microsoft.com/office/drawing/2014/main" id="{0E0C5B6A-77C2-8F80-539D-C8876F2033A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189913" y="1130300"/>
              <a:ext cx="504825" cy="334963"/>
            </a:xfrm>
            <a:custGeom>
              <a:avLst/>
              <a:gdLst/>
              <a:ahLst/>
              <a:cxnLst>
                <a:cxn ang="0">
                  <a:pos x="166" y="111"/>
                </a:cxn>
                <a:cxn ang="0">
                  <a:pos x="89" y="117"/>
                </a:cxn>
                <a:cxn ang="0">
                  <a:pos x="11" y="111"/>
                </a:cxn>
                <a:cxn ang="0">
                  <a:pos x="7" y="111"/>
                </a:cxn>
                <a:cxn ang="0">
                  <a:pos x="7" y="107"/>
                </a:cxn>
                <a:cxn ang="0">
                  <a:pos x="2" y="50"/>
                </a:cxn>
                <a:cxn ang="0">
                  <a:pos x="16" y="28"/>
                </a:cxn>
                <a:cxn ang="0">
                  <a:pos x="50" y="7"/>
                </a:cxn>
                <a:cxn ang="0">
                  <a:pos x="89" y="1"/>
                </a:cxn>
                <a:cxn ang="0">
                  <a:pos x="127" y="7"/>
                </a:cxn>
                <a:cxn ang="0">
                  <a:pos x="161" y="28"/>
                </a:cxn>
                <a:cxn ang="0">
                  <a:pos x="175" y="50"/>
                </a:cxn>
                <a:cxn ang="0">
                  <a:pos x="170" y="107"/>
                </a:cxn>
                <a:cxn ang="0">
                  <a:pos x="170" y="111"/>
                </a:cxn>
                <a:cxn ang="0">
                  <a:pos x="166" y="111"/>
                </a:cxn>
                <a:cxn ang="0">
                  <a:pos x="15" y="102"/>
                </a:cxn>
                <a:cxn ang="0">
                  <a:pos x="88" y="111"/>
                </a:cxn>
                <a:cxn ang="0">
                  <a:pos x="162" y="102"/>
                </a:cxn>
                <a:cxn ang="0">
                  <a:pos x="166" y="51"/>
                </a:cxn>
                <a:cxn ang="0">
                  <a:pos x="155" y="34"/>
                </a:cxn>
                <a:cxn ang="0">
                  <a:pos x="123" y="15"/>
                </a:cxn>
                <a:cxn ang="0">
                  <a:pos x="89" y="10"/>
                </a:cxn>
                <a:cxn ang="0">
                  <a:pos x="88" y="10"/>
                </a:cxn>
                <a:cxn ang="0">
                  <a:pos x="54" y="15"/>
                </a:cxn>
                <a:cxn ang="0">
                  <a:pos x="22" y="34"/>
                </a:cxn>
                <a:cxn ang="0">
                  <a:pos x="11" y="51"/>
                </a:cxn>
                <a:cxn ang="0">
                  <a:pos x="15" y="102"/>
                </a:cxn>
              </a:cxnLst>
              <a:rect l="0" t="0" r="r" b="b"/>
              <a:pathLst>
                <a:path w="177" h="117">
                  <a:moveTo>
                    <a:pt x="166" y="111"/>
                  </a:moveTo>
                  <a:cubicBezTo>
                    <a:pt x="89" y="117"/>
                    <a:pt x="89" y="117"/>
                    <a:pt x="89" y="117"/>
                  </a:cubicBezTo>
                  <a:cubicBezTo>
                    <a:pt x="11" y="111"/>
                    <a:pt x="11" y="111"/>
                    <a:pt x="11" y="111"/>
                  </a:cubicBezTo>
                  <a:cubicBezTo>
                    <a:pt x="7" y="111"/>
                    <a:pt x="7" y="111"/>
                    <a:pt x="7" y="111"/>
                  </a:cubicBezTo>
                  <a:cubicBezTo>
                    <a:pt x="7" y="107"/>
                    <a:pt x="7" y="107"/>
                    <a:pt x="7" y="107"/>
                  </a:cubicBezTo>
                  <a:cubicBezTo>
                    <a:pt x="7" y="107"/>
                    <a:pt x="0" y="67"/>
                    <a:pt x="2" y="50"/>
                  </a:cubicBezTo>
                  <a:cubicBezTo>
                    <a:pt x="2" y="42"/>
                    <a:pt x="8" y="34"/>
                    <a:pt x="16" y="28"/>
                  </a:cubicBezTo>
                  <a:cubicBezTo>
                    <a:pt x="26" y="19"/>
                    <a:pt x="40" y="11"/>
                    <a:pt x="50" y="7"/>
                  </a:cubicBezTo>
                  <a:cubicBezTo>
                    <a:pt x="67" y="0"/>
                    <a:pt x="86" y="1"/>
                    <a:pt x="89" y="1"/>
                  </a:cubicBezTo>
                  <a:cubicBezTo>
                    <a:pt x="91" y="1"/>
                    <a:pt x="110" y="0"/>
                    <a:pt x="127" y="7"/>
                  </a:cubicBezTo>
                  <a:cubicBezTo>
                    <a:pt x="137" y="11"/>
                    <a:pt x="151" y="19"/>
                    <a:pt x="161" y="28"/>
                  </a:cubicBezTo>
                  <a:cubicBezTo>
                    <a:pt x="169" y="34"/>
                    <a:pt x="175" y="42"/>
                    <a:pt x="175" y="50"/>
                  </a:cubicBezTo>
                  <a:cubicBezTo>
                    <a:pt x="177" y="67"/>
                    <a:pt x="170" y="107"/>
                    <a:pt x="170" y="107"/>
                  </a:cubicBezTo>
                  <a:cubicBezTo>
                    <a:pt x="170" y="111"/>
                    <a:pt x="170" y="111"/>
                    <a:pt x="170" y="111"/>
                  </a:cubicBezTo>
                  <a:cubicBezTo>
                    <a:pt x="166" y="111"/>
                    <a:pt x="166" y="111"/>
                    <a:pt x="166" y="111"/>
                  </a:cubicBezTo>
                  <a:close/>
                  <a:moveTo>
                    <a:pt x="15" y="102"/>
                  </a:moveTo>
                  <a:cubicBezTo>
                    <a:pt x="88" y="111"/>
                    <a:pt x="88" y="111"/>
                    <a:pt x="88" y="111"/>
                  </a:cubicBezTo>
                  <a:cubicBezTo>
                    <a:pt x="162" y="102"/>
                    <a:pt x="162" y="102"/>
                    <a:pt x="162" y="102"/>
                  </a:cubicBezTo>
                  <a:cubicBezTo>
                    <a:pt x="164" y="92"/>
                    <a:pt x="167" y="64"/>
                    <a:pt x="166" y="51"/>
                  </a:cubicBezTo>
                  <a:cubicBezTo>
                    <a:pt x="166" y="46"/>
                    <a:pt x="162" y="40"/>
                    <a:pt x="155" y="34"/>
                  </a:cubicBezTo>
                  <a:cubicBezTo>
                    <a:pt x="146" y="26"/>
                    <a:pt x="133" y="19"/>
                    <a:pt x="123" y="15"/>
                  </a:cubicBezTo>
                  <a:cubicBezTo>
                    <a:pt x="108" y="9"/>
                    <a:pt x="89" y="10"/>
                    <a:pt x="89" y="10"/>
                  </a:cubicBezTo>
                  <a:cubicBezTo>
                    <a:pt x="88" y="10"/>
                    <a:pt x="88" y="10"/>
                    <a:pt x="88" y="10"/>
                  </a:cubicBezTo>
                  <a:cubicBezTo>
                    <a:pt x="88" y="10"/>
                    <a:pt x="69" y="9"/>
                    <a:pt x="54" y="15"/>
                  </a:cubicBezTo>
                  <a:cubicBezTo>
                    <a:pt x="44" y="19"/>
                    <a:pt x="31" y="26"/>
                    <a:pt x="22" y="34"/>
                  </a:cubicBezTo>
                  <a:cubicBezTo>
                    <a:pt x="16" y="40"/>
                    <a:pt x="11" y="46"/>
                    <a:pt x="11" y="51"/>
                  </a:cubicBezTo>
                  <a:cubicBezTo>
                    <a:pt x="10" y="64"/>
                    <a:pt x="14" y="92"/>
                    <a:pt x="15" y="10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7" name="Freeform 13">
              <a:extLst>
                <a:ext uri="{FF2B5EF4-FFF2-40B4-BE49-F238E27FC236}">
                  <a16:creationId xmlns:a16="http://schemas.microsoft.com/office/drawing/2014/main" id="{C83B8009-B647-19B4-FD3C-6E87289F92B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164513" y="1408113"/>
              <a:ext cx="552450" cy="431800"/>
            </a:xfrm>
            <a:custGeom>
              <a:avLst/>
              <a:gdLst/>
              <a:ahLst/>
              <a:cxnLst>
                <a:cxn ang="0">
                  <a:pos x="175" y="15"/>
                </a:cxn>
                <a:cxn ang="0">
                  <a:pos x="19" y="15"/>
                </a:cxn>
                <a:cxn ang="0">
                  <a:pos x="17" y="14"/>
                </a:cxn>
                <a:cxn ang="0">
                  <a:pos x="10" y="25"/>
                </a:cxn>
                <a:cxn ang="0">
                  <a:pos x="12" y="46"/>
                </a:cxn>
                <a:cxn ang="0">
                  <a:pos x="20" y="58"/>
                </a:cxn>
                <a:cxn ang="0">
                  <a:pos x="28" y="63"/>
                </a:cxn>
                <a:cxn ang="0">
                  <a:pos x="31" y="64"/>
                </a:cxn>
                <a:cxn ang="0">
                  <a:pos x="32" y="67"/>
                </a:cxn>
                <a:cxn ang="0">
                  <a:pos x="49" y="117"/>
                </a:cxn>
                <a:cxn ang="0">
                  <a:pos x="51" y="119"/>
                </a:cxn>
                <a:cxn ang="0">
                  <a:pos x="97" y="142"/>
                </a:cxn>
                <a:cxn ang="0">
                  <a:pos x="143" y="119"/>
                </a:cxn>
                <a:cxn ang="0">
                  <a:pos x="145" y="117"/>
                </a:cxn>
                <a:cxn ang="0">
                  <a:pos x="162" y="67"/>
                </a:cxn>
                <a:cxn ang="0">
                  <a:pos x="163" y="64"/>
                </a:cxn>
                <a:cxn ang="0">
                  <a:pos x="166" y="63"/>
                </a:cxn>
                <a:cxn ang="0">
                  <a:pos x="174" y="58"/>
                </a:cxn>
                <a:cxn ang="0">
                  <a:pos x="182" y="46"/>
                </a:cxn>
                <a:cxn ang="0">
                  <a:pos x="184" y="25"/>
                </a:cxn>
                <a:cxn ang="0">
                  <a:pos x="177" y="14"/>
                </a:cxn>
                <a:cxn ang="0">
                  <a:pos x="175" y="15"/>
                </a:cxn>
                <a:cxn ang="0">
                  <a:pos x="20" y="6"/>
                </a:cxn>
                <a:cxn ang="0">
                  <a:pos x="174" y="6"/>
                </a:cxn>
                <a:cxn ang="0">
                  <a:pos x="193" y="25"/>
                </a:cxn>
                <a:cxn ang="0">
                  <a:pos x="190" y="49"/>
                </a:cxn>
                <a:cxn ang="0">
                  <a:pos x="180" y="65"/>
                </a:cxn>
                <a:cxn ang="0">
                  <a:pos x="171" y="71"/>
                </a:cxn>
                <a:cxn ang="0">
                  <a:pos x="151" y="123"/>
                </a:cxn>
                <a:cxn ang="0">
                  <a:pos x="150" y="125"/>
                </a:cxn>
                <a:cxn ang="0">
                  <a:pos x="97" y="151"/>
                </a:cxn>
                <a:cxn ang="0">
                  <a:pos x="44" y="125"/>
                </a:cxn>
                <a:cxn ang="0">
                  <a:pos x="43" y="123"/>
                </a:cxn>
                <a:cxn ang="0">
                  <a:pos x="23" y="71"/>
                </a:cxn>
                <a:cxn ang="0">
                  <a:pos x="14" y="65"/>
                </a:cxn>
                <a:cxn ang="0">
                  <a:pos x="4" y="49"/>
                </a:cxn>
                <a:cxn ang="0">
                  <a:pos x="1" y="25"/>
                </a:cxn>
                <a:cxn ang="0">
                  <a:pos x="20" y="6"/>
                </a:cxn>
              </a:cxnLst>
              <a:rect l="0" t="0" r="r" b="b"/>
              <a:pathLst>
                <a:path w="194" h="151">
                  <a:moveTo>
                    <a:pt x="175" y="15"/>
                  </a:moveTo>
                  <a:cubicBezTo>
                    <a:pt x="19" y="15"/>
                    <a:pt x="19" y="15"/>
                    <a:pt x="19" y="15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0" y="11"/>
                    <a:pt x="10" y="25"/>
                  </a:cubicBezTo>
                  <a:cubicBezTo>
                    <a:pt x="9" y="34"/>
                    <a:pt x="10" y="41"/>
                    <a:pt x="12" y="46"/>
                  </a:cubicBezTo>
                  <a:cubicBezTo>
                    <a:pt x="14" y="52"/>
                    <a:pt x="17" y="56"/>
                    <a:pt x="20" y="58"/>
                  </a:cubicBezTo>
                  <a:cubicBezTo>
                    <a:pt x="25" y="62"/>
                    <a:pt x="28" y="63"/>
                    <a:pt x="28" y="63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32" y="67"/>
                    <a:pt x="32" y="67"/>
                    <a:pt x="32" y="67"/>
                  </a:cubicBezTo>
                  <a:cubicBezTo>
                    <a:pt x="32" y="67"/>
                    <a:pt x="34" y="100"/>
                    <a:pt x="49" y="117"/>
                  </a:cubicBezTo>
                  <a:cubicBezTo>
                    <a:pt x="51" y="119"/>
                    <a:pt x="51" y="119"/>
                    <a:pt x="51" y="119"/>
                  </a:cubicBezTo>
                  <a:cubicBezTo>
                    <a:pt x="65" y="135"/>
                    <a:pt x="71" y="142"/>
                    <a:pt x="97" y="142"/>
                  </a:cubicBezTo>
                  <a:cubicBezTo>
                    <a:pt x="123" y="142"/>
                    <a:pt x="129" y="135"/>
                    <a:pt x="143" y="119"/>
                  </a:cubicBezTo>
                  <a:cubicBezTo>
                    <a:pt x="145" y="117"/>
                    <a:pt x="145" y="117"/>
                    <a:pt x="145" y="117"/>
                  </a:cubicBezTo>
                  <a:cubicBezTo>
                    <a:pt x="160" y="100"/>
                    <a:pt x="162" y="67"/>
                    <a:pt x="162" y="67"/>
                  </a:cubicBezTo>
                  <a:cubicBezTo>
                    <a:pt x="163" y="64"/>
                    <a:pt x="163" y="64"/>
                    <a:pt x="163" y="64"/>
                  </a:cubicBezTo>
                  <a:cubicBezTo>
                    <a:pt x="166" y="63"/>
                    <a:pt x="166" y="63"/>
                    <a:pt x="166" y="63"/>
                  </a:cubicBezTo>
                  <a:cubicBezTo>
                    <a:pt x="166" y="63"/>
                    <a:pt x="169" y="62"/>
                    <a:pt x="174" y="58"/>
                  </a:cubicBezTo>
                  <a:cubicBezTo>
                    <a:pt x="177" y="56"/>
                    <a:pt x="180" y="52"/>
                    <a:pt x="182" y="46"/>
                  </a:cubicBezTo>
                  <a:cubicBezTo>
                    <a:pt x="184" y="41"/>
                    <a:pt x="185" y="34"/>
                    <a:pt x="184" y="25"/>
                  </a:cubicBezTo>
                  <a:cubicBezTo>
                    <a:pt x="184" y="11"/>
                    <a:pt x="177" y="14"/>
                    <a:pt x="177" y="14"/>
                  </a:cubicBezTo>
                  <a:cubicBezTo>
                    <a:pt x="175" y="15"/>
                    <a:pt x="175" y="15"/>
                    <a:pt x="175" y="15"/>
                  </a:cubicBezTo>
                  <a:close/>
                  <a:moveTo>
                    <a:pt x="20" y="6"/>
                  </a:moveTo>
                  <a:cubicBezTo>
                    <a:pt x="174" y="6"/>
                    <a:pt x="174" y="6"/>
                    <a:pt x="174" y="6"/>
                  </a:cubicBezTo>
                  <a:cubicBezTo>
                    <a:pt x="179" y="4"/>
                    <a:pt x="193" y="0"/>
                    <a:pt x="193" y="25"/>
                  </a:cubicBezTo>
                  <a:cubicBezTo>
                    <a:pt x="194" y="35"/>
                    <a:pt x="192" y="42"/>
                    <a:pt x="190" y="49"/>
                  </a:cubicBezTo>
                  <a:cubicBezTo>
                    <a:pt x="188" y="57"/>
                    <a:pt x="184" y="62"/>
                    <a:pt x="180" y="65"/>
                  </a:cubicBezTo>
                  <a:cubicBezTo>
                    <a:pt x="176" y="68"/>
                    <a:pt x="173" y="70"/>
                    <a:pt x="171" y="71"/>
                  </a:cubicBezTo>
                  <a:cubicBezTo>
                    <a:pt x="170" y="80"/>
                    <a:pt x="165" y="107"/>
                    <a:pt x="151" y="123"/>
                  </a:cubicBezTo>
                  <a:cubicBezTo>
                    <a:pt x="150" y="125"/>
                    <a:pt x="150" y="125"/>
                    <a:pt x="150" y="125"/>
                  </a:cubicBezTo>
                  <a:cubicBezTo>
                    <a:pt x="134" y="143"/>
                    <a:pt x="127" y="151"/>
                    <a:pt x="97" y="151"/>
                  </a:cubicBezTo>
                  <a:cubicBezTo>
                    <a:pt x="67" y="151"/>
                    <a:pt x="60" y="143"/>
                    <a:pt x="44" y="125"/>
                  </a:cubicBezTo>
                  <a:cubicBezTo>
                    <a:pt x="43" y="123"/>
                    <a:pt x="43" y="123"/>
                    <a:pt x="43" y="123"/>
                  </a:cubicBezTo>
                  <a:cubicBezTo>
                    <a:pt x="29" y="107"/>
                    <a:pt x="24" y="80"/>
                    <a:pt x="23" y="71"/>
                  </a:cubicBezTo>
                  <a:cubicBezTo>
                    <a:pt x="21" y="70"/>
                    <a:pt x="18" y="68"/>
                    <a:pt x="14" y="65"/>
                  </a:cubicBezTo>
                  <a:cubicBezTo>
                    <a:pt x="11" y="62"/>
                    <a:pt x="6" y="57"/>
                    <a:pt x="4" y="49"/>
                  </a:cubicBezTo>
                  <a:cubicBezTo>
                    <a:pt x="2" y="42"/>
                    <a:pt x="0" y="35"/>
                    <a:pt x="1" y="25"/>
                  </a:cubicBezTo>
                  <a:cubicBezTo>
                    <a:pt x="1" y="0"/>
                    <a:pt x="15" y="4"/>
                    <a:pt x="20" y="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0" name="Freeform 14">
              <a:extLst>
                <a:ext uri="{FF2B5EF4-FFF2-40B4-BE49-F238E27FC236}">
                  <a16:creationId xmlns:a16="http://schemas.microsoft.com/office/drawing/2014/main" id="{BD986D5F-88DE-550A-3615-E5F9A441A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6263" y="1412875"/>
              <a:ext cx="495300" cy="157163"/>
            </a:xfrm>
            <a:custGeom>
              <a:avLst/>
              <a:gdLst/>
              <a:ahLst/>
              <a:cxnLst>
                <a:cxn ang="0">
                  <a:pos x="87" y="23"/>
                </a:cxn>
                <a:cxn ang="0">
                  <a:pos x="71" y="48"/>
                </a:cxn>
                <a:cxn ang="0">
                  <a:pos x="23" y="50"/>
                </a:cxn>
                <a:cxn ang="0">
                  <a:pos x="13" y="22"/>
                </a:cxn>
                <a:cxn ang="0">
                  <a:pos x="4" y="13"/>
                </a:cxn>
                <a:cxn ang="0">
                  <a:pos x="5" y="0"/>
                </a:cxn>
                <a:cxn ang="0">
                  <a:pos x="15" y="3"/>
                </a:cxn>
                <a:cxn ang="0">
                  <a:pos x="69" y="2"/>
                </a:cxn>
                <a:cxn ang="0">
                  <a:pos x="81" y="6"/>
                </a:cxn>
                <a:cxn ang="0">
                  <a:pos x="87" y="9"/>
                </a:cxn>
                <a:cxn ang="0">
                  <a:pos x="93" y="6"/>
                </a:cxn>
                <a:cxn ang="0">
                  <a:pos x="105" y="2"/>
                </a:cxn>
                <a:cxn ang="0">
                  <a:pos x="158" y="3"/>
                </a:cxn>
                <a:cxn ang="0">
                  <a:pos x="168" y="0"/>
                </a:cxn>
                <a:cxn ang="0">
                  <a:pos x="169" y="13"/>
                </a:cxn>
                <a:cxn ang="0">
                  <a:pos x="160" y="22"/>
                </a:cxn>
                <a:cxn ang="0">
                  <a:pos x="150" y="50"/>
                </a:cxn>
                <a:cxn ang="0">
                  <a:pos x="103" y="48"/>
                </a:cxn>
                <a:cxn ang="0">
                  <a:pos x="87" y="23"/>
                </a:cxn>
              </a:cxnLst>
              <a:rect l="0" t="0" r="r" b="b"/>
              <a:pathLst>
                <a:path w="174" h="55">
                  <a:moveTo>
                    <a:pt x="87" y="23"/>
                  </a:moveTo>
                  <a:cubicBezTo>
                    <a:pt x="81" y="24"/>
                    <a:pt x="77" y="41"/>
                    <a:pt x="71" y="48"/>
                  </a:cubicBezTo>
                  <a:cubicBezTo>
                    <a:pt x="65" y="55"/>
                    <a:pt x="31" y="54"/>
                    <a:pt x="23" y="50"/>
                  </a:cubicBezTo>
                  <a:cubicBezTo>
                    <a:pt x="15" y="46"/>
                    <a:pt x="17" y="34"/>
                    <a:pt x="13" y="22"/>
                  </a:cubicBezTo>
                  <a:cubicBezTo>
                    <a:pt x="9" y="9"/>
                    <a:pt x="8" y="18"/>
                    <a:pt x="4" y="13"/>
                  </a:cubicBezTo>
                  <a:cubicBezTo>
                    <a:pt x="0" y="7"/>
                    <a:pt x="5" y="0"/>
                    <a:pt x="5" y="0"/>
                  </a:cubicBezTo>
                  <a:cubicBezTo>
                    <a:pt x="5" y="0"/>
                    <a:pt x="7" y="3"/>
                    <a:pt x="15" y="3"/>
                  </a:cubicBezTo>
                  <a:cubicBezTo>
                    <a:pt x="24" y="2"/>
                    <a:pt x="62" y="2"/>
                    <a:pt x="69" y="2"/>
                  </a:cubicBezTo>
                  <a:cubicBezTo>
                    <a:pt x="75" y="2"/>
                    <a:pt x="78" y="3"/>
                    <a:pt x="81" y="6"/>
                  </a:cubicBezTo>
                  <a:cubicBezTo>
                    <a:pt x="83" y="9"/>
                    <a:pt x="85" y="9"/>
                    <a:pt x="87" y="9"/>
                  </a:cubicBezTo>
                  <a:cubicBezTo>
                    <a:pt x="89" y="9"/>
                    <a:pt x="90" y="9"/>
                    <a:pt x="93" y="6"/>
                  </a:cubicBezTo>
                  <a:cubicBezTo>
                    <a:pt x="95" y="3"/>
                    <a:pt x="98" y="2"/>
                    <a:pt x="105" y="2"/>
                  </a:cubicBezTo>
                  <a:cubicBezTo>
                    <a:pt x="112" y="2"/>
                    <a:pt x="149" y="2"/>
                    <a:pt x="158" y="3"/>
                  </a:cubicBezTo>
                  <a:cubicBezTo>
                    <a:pt x="166" y="3"/>
                    <a:pt x="168" y="0"/>
                    <a:pt x="168" y="0"/>
                  </a:cubicBezTo>
                  <a:cubicBezTo>
                    <a:pt x="168" y="0"/>
                    <a:pt x="174" y="7"/>
                    <a:pt x="169" y="13"/>
                  </a:cubicBezTo>
                  <a:cubicBezTo>
                    <a:pt x="165" y="18"/>
                    <a:pt x="164" y="9"/>
                    <a:pt x="160" y="22"/>
                  </a:cubicBezTo>
                  <a:cubicBezTo>
                    <a:pt x="156" y="34"/>
                    <a:pt x="158" y="46"/>
                    <a:pt x="150" y="50"/>
                  </a:cubicBezTo>
                  <a:cubicBezTo>
                    <a:pt x="142" y="54"/>
                    <a:pt x="109" y="55"/>
                    <a:pt x="103" y="48"/>
                  </a:cubicBezTo>
                  <a:cubicBezTo>
                    <a:pt x="96" y="41"/>
                    <a:pt x="93" y="24"/>
                    <a:pt x="87" y="2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1" name="Freeform 15">
              <a:extLst>
                <a:ext uri="{FF2B5EF4-FFF2-40B4-BE49-F238E27FC236}">
                  <a16:creationId xmlns:a16="http://schemas.microsoft.com/office/drawing/2014/main" id="{F0FFCFDE-FB2E-1097-FDDD-CA2BD229ED4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32775" y="1241425"/>
              <a:ext cx="412750" cy="168275"/>
            </a:xfrm>
            <a:custGeom>
              <a:avLst/>
              <a:gdLst/>
              <a:ahLst/>
              <a:cxnLst>
                <a:cxn ang="0">
                  <a:pos x="0" y="59"/>
                </a:cxn>
                <a:cxn ang="0">
                  <a:pos x="10" y="36"/>
                </a:cxn>
                <a:cxn ang="0">
                  <a:pos x="21" y="30"/>
                </a:cxn>
                <a:cxn ang="0">
                  <a:pos x="42" y="25"/>
                </a:cxn>
                <a:cxn ang="0">
                  <a:pos x="74" y="23"/>
                </a:cxn>
                <a:cxn ang="0">
                  <a:pos x="78" y="23"/>
                </a:cxn>
                <a:cxn ang="0">
                  <a:pos x="79" y="24"/>
                </a:cxn>
                <a:cxn ang="0">
                  <a:pos x="79" y="24"/>
                </a:cxn>
                <a:cxn ang="0">
                  <a:pos x="76" y="31"/>
                </a:cxn>
                <a:cxn ang="0">
                  <a:pos x="110" y="22"/>
                </a:cxn>
                <a:cxn ang="0">
                  <a:pos x="132" y="6"/>
                </a:cxn>
                <a:cxn ang="0">
                  <a:pos x="136" y="0"/>
                </a:cxn>
                <a:cxn ang="0">
                  <a:pos x="136" y="6"/>
                </a:cxn>
                <a:cxn ang="0">
                  <a:pos x="145" y="46"/>
                </a:cxn>
                <a:cxn ang="0">
                  <a:pos x="141" y="55"/>
                </a:cxn>
                <a:cxn ang="0">
                  <a:pos x="132" y="11"/>
                </a:cxn>
                <a:cxn ang="0">
                  <a:pos x="132" y="10"/>
                </a:cxn>
                <a:cxn ang="0">
                  <a:pos x="132" y="10"/>
                </a:cxn>
                <a:cxn ang="0">
                  <a:pos x="107" y="30"/>
                </a:cxn>
                <a:cxn ang="0">
                  <a:pos x="69" y="40"/>
                </a:cxn>
                <a:cxn ang="0">
                  <a:pos x="62" y="38"/>
                </a:cxn>
                <a:cxn ang="0">
                  <a:pos x="65" y="31"/>
                </a:cxn>
                <a:cxn ang="0">
                  <a:pos x="39" y="33"/>
                </a:cxn>
                <a:cxn ang="0">
                  <a:pos x="18" y="38"/>
                </a:cxn>
                <a:cxn ang="0">
                  <a:pos x="8" y="44"/>
                </a:cxn>
                <a:cxn ang="0">
                  <a:pos x="4" y="55"/>
                </a:cxn>
                <a:cxn ang="0">
                  <a:pos x="0" y="59"/>
                </a:cxn>
                <a:cxn ang="0">
                  <a:pos x="68" y="31"/>
                </a:cxn>
                <a:cxn ang="0">
                  <a:pos x="67" y="31"/>
                </a:cxn>
                <a:cxn ang="0">
                  <a:pos x="68" y="31"/>
                </a:cxn>
                <a:cxn ang="0">
                  <a:pos x="68" y="31"/>
                </a:cxn>
                <a:cxn ang="0">
                  <a:pos x="75" y="31"/>
                </a:cxn>
                <a:cxn ang="0">
                  <a:pos x="74" y="31"/>
                </a:cxn>
                <a:cxn ang="0">
                  <a:pos x="74" y="31"/>
                </a:cxn>
                <a:cxn ang="0">
                  <a:pos x="74" y="31"/>
                </a:cxn>
                <a:cxn ang="0">
                  <a:pos x="75" y="31"/>
                </a:cxn>
                <a:cxn ang="0">
                  <a:pos x="75" y="31"/>
                </a:cxn>
                <a:cxn ang="0">
                  <a:pos x="75" y="31"/>
                </a:cxn>
                <a:cxn ang="0">
                  <a:pos x="74" y="31"/>
                </a:cxn>
                <a:cxn ang="0">
                  <a:pos x="75" y="31"/>
                </a:cxn>
                <a:cxn ang="0">
                  <a:pos x="75" y="31"/>
                </a:cxn>
                <a:cxn ang="0">
                  <a:pos x="75" y="31"/>
                </a:cxn>
                <a:cxn ang="0">
                  <a:pos x="75" y="32"/>
                </a:cxn>
                <a:cxn ang="0">
                  <a:pos x="75" y="32"/>
                </a:cxn>
                <a:cxn ang="0">
                  <a:pos x="75" y="32"/>
                </a:cxn>
                <a:cxn ang="0">
                  <a:pos x="133" y="8"/>
                </a:cxn>
                <a:cxn ang="0">
                  <a:pos x="133" y="9"/>
                </a:cxn>
                <a:cxn ang="0">
                  <a:pos x="133" y="8"/>
                </a:cxn>
              </a:cxnLst>
              <a:rect l="0" t="0" r="r" b="b"/>
              <a:pathLst>
                <a:path w="145" h="59">
                  <a:moveTo>
                    <a:pt x="0" y="59"/>
                  </a:moveTo>
                  <a:cubicBezTo>
                    <a:pt x="0" y="59"/>
                    <a:pt x="3" y="44"/>
                    <a:pt x="10" y="36"/>
                  </a:cubicBezTo>
                  <a:cubicBezTo>
                    <a:pt x="13" y="34"/>
                    <a:pt x="16" y="32"/>
                    <a:pt x="21" y="30"/>
                  </a:cubicBezTo>
                  <a:cubicBezTo>
                    <a:pt x="26" y="28"/>
                    <a:pt x="33" y="26"/>
                    <a:pt x="42" y="25"/>
                  </a:cubicBezTo>
                  <a:cubicBezTo>
                    <a:pt x="57" y="23"/>
                    <a:pt x="67" y="23"/>
                    <a:pt x="74" y="23"/>
                  </a:cubicBezTo>
                  <a:cubicBezTo>
                    <a:pt x="75" y="23"/>
                    <a:pt x="76" y="23"/>
                    <a:pt x="78" y="23"/>
                  </a:cubicBezTo>
                  <a:cubicBezTo>
                    <a:pt x="78" y="23"/>
                    <a:pt x="79" y="23"/>
                    <a:pt x="79" y="24"/>
                  </a:cubicBezTo>
                  <a:cubicBezTo>
                    <a:pt x="79" y="24"/>
                    <a:pt x="79" y="24"/>
                    <a:pt x="79" y="24"/>
                  </a:cubicBezTo>
                  <a:cubicBezTo>
                    <a:pt x="79" y="28"/>
                    <a:pt x="78" y="30"/>
                    <a:pt x="76" y="31"/>
                  </a:cubicBezTo>
                  <a:cubicBezTo>
                    <a:pt x="85" y="30"/>
                    <a:pt x="98" y="27"/>
                    <a:pt x="110" y="22"/>
                  </a:cubicBezTo>
                  <a:cubicBezTo>
                    <a:pt x="120" y="17"/>
                    <a:pt x="128" y="12"/>
                    <a:pt x="132" y="6"/>
                  </a:cubicBezTo>
                  <a:cubicBezTo>
                    <a:pt x="134" y="2"/>
                    <a:pt x="136" y="0"/>
                    <a:pt x="136" y="0"/>
                  </a:cubicBezTo>
                  <a:cubicBezTo>
                    <a:pt x="137" y="1"/>
                    <a:pt x="137" y="3"/>
                    <a:pt x="136" y="6"/>
                  </a:cubicBezTo>
                  <a:cubicBezTo>
                    <a:pt x="135" y="15"/>
                    <a:pt x="131" y="36"/>
                    <a:pt x="145" y="46"/>
                  </a:cubicBezTo>
                  <a:cubicBezTo>
                    <a:pt x="141" y="55"/>
                    <a:pt x="141" y="55"/>
                    <a:pt x="141" y="55"/>
                  </a:cubicBezTo>
                  <a:cubicBezTo>
                    <a:pt x="126" y="43"/>
                    <a:pt x="130" y="20"/>
                    <a:pt x="132" y="11"/>
                  </a:cubicBezTo>
                  <a:cubicBezTo>
                    <a:pt x="132" y="10"/>
                    <a:pt x="132" y="10"/>
                    <a:pt x="132" y="10"/>
                  </a:cubicBezTo>
                  <a:cubicBezTo>
                    <a:pt x="132" y="10"/>
                    <a:pt x="132" y="10"/>
                    <a:pt x="132" y="10"/>
                  </a:cubicBezTo>
                  <a:cubicBezTo>
                    <a:pt x="127" y="18"/>
                    <a:pt x="118" y="25"/>
                    <a:pt x="107" y="30"/>
                  </a:cubicBezTo>
                  <a:cubicBezTo>
                    <a:pt x="94" y="36"/>
                    <a:pt x="78" y="39"/>
                    <a:pt x="69" y="40"/>
                  </a:cubicBezTo>
                  <a:cubicBezTo>
                    <a:pt x="64" y="40"/>
                    <a:pt x="62" y="39"/>
                    <a:pt x="62" y="38"/>
                  </a:cubicBezTo>
                  <a:cubicBezTo>
                    <a:pt x="62" y="35"/>
                    <a:pt x="63" y="33"/>
                    <a:pt x="65" y="31"/>
                  </a:cubicBezTo>
                  <a:cubicBezTo>
                    <a:pt x="59" y="31"/>
                    <a:pt x="50" y="32"/>
                    <a:pt x="39" y="33"/>
                  </a:cubicBezTo>
                  <a:cubicBezTo>
                    <a:pt x="30" y="35"/>
                    <a:pt x="23" y="36"/>
                    <a:pt x="18" y="38"/>
                  </a:cubicBezTo>
                  <a:cubicBezTo>
                    <a:pt x="14" y="40"/>
                    <a:pt x="11" y="42"/>
                    <a:pt x="8" y="44"/>
                  </a:cubicBezTo>
                  <a:cubicBezTo>
                    <a:pt x="6" y="47"/>
                    <a:pt x="4" y="55"/>
                    <a:pt x="4" y="55"/>
                  </a:cubicBezTo>
                  <a:cubicBezTo>
                    <a:pt x="0" y="59"/>
                    <a:pt x="0" y="59"/>
                    <a:pt x="0" y="59"/>
                  </a:cubicBezTo>
                  <a:close/>
                  <a:moveTo>
                    <a:pt x="68" y="31"/>
                  </a:moveTo>
                  <a:cubicBezTo>
                    <a:pt x="67" y="31"/>
                    <a:pt x="67" y="31"/>
                    <a:pt x="67" y="31"/>
                  </a:cubicBezTo>
                  <a:cubicBezTo>
                    <a:pt x="67" y="31"/>
                    <a:pt x="68" y="31"/>
                    <a:pt x="68" y="31"/>
                  </a:cubicBezTo>
                  <a:cubicBezTo>
                    <a:pt x="68" y="31"/>
                    <a:pt x="68" y="31"/>
                    <a:pt x="68" y="31"/>
                  </a:cubicBezTo>
                  <a:close/>
                  <a:moveTo>
                    <a:pt x="75" y="31"/>
                  </a:moveTo>
                  <a:cubicBezTo>
                    <a:pt x="74" y="31"/>
                    <a:pt x="74" y="31"/>
                    <a:pt x="74" y="31"/>
                  </a:cubicBezTo>
                  <a:cubicBezTo>
                    <a:pt x="74" y="31"/>
                    <a:pt x="74" y="31"/>
                    <a:pt x="74" y="31"/>
                  </a:cubicBezTo>
                  <a:cubicBezTo>
                    <a:pt x="74" y="31"/>
                    <a:pt x="74" y="31"/>
                    <a:pt x="74" y="31"/>
                  </a:cubicBezTo>
                  <a:cubicBezTo>
                    <a:pt x="75" y="31"/>
                    <a:pt x="75" y="31"/>
                    <a:pt x="75" y="31"/>
                  </a:cubicBezTo>
                  <a:cubicBezTo>
                    <a:pt x="75" y="31"/>
                    <a:pt x="75" y="31"/>
                    <a:pt x="75" y="31"/>
                  </a:cubicBezTo>
                  <a:close/>
                  <a:moveTo>
                    <a:pt x="75" y="31"/>
                  </a:moveTo>
                  <a:cubicBezTo>
                    <a:pt x="75" y="31"/>
                    <a:pt x="74" y="31"/>
                    <a:pt x="74" y="31"/>
                  </a:cubicBezTo>
                  <a:cubicBezTo>
                    <a:pt x="75" y="31"/>
                    <a:pt x="75" y="31"/>
                    <a:pt x="75" y="31"/>
                  </a:cubicBezTo>
                  <a:cubicBezTo>
                    <a:pt x="75" y="31"/>
                    <a:pt x="75" y="31"/>
                    <a:pt x="75" y="31"/>
                  </a:cubicBezTo>
                  <a:cubicBezTo>
                    <a:pt x="75" y="31"/>
                    <a:pt x="75" y="31"/>
                    <a:pt x="75" y="31"/>
                  </a:cubicBezTo>
                  <a:close/>
                  <a:moveTo>
                    <a:pt x="75" y="32"/>
                  </a:moveTo>
                  <a:cubicBezTo>
                    <a:pt x="75" y="32"/>
                    <a:pt x="75" y="32"/>
                    <a:pt x="75" y="32"/>
                  </a:cubicBezTo>
                  <a:cubicBezTo>
                    <a:pt x="75" y="32"/>
                    <a:pt x="75" y="32"/>
                    <a:pt x="75" y="32"/>
                  </a:cubicBezTo>
                  <a:close/>
                  <a:moveTo>
                    <a:pt x="133" y="8"/>
                  </a:moveTo>
                  <a:cubicBezTo>
                    <a:pt x="133" y="8"/>
                    <a:pt x="133" y="9"/>
                    <a:pt x="133" y="9"/>
                  </a:cubicBezTo>
                  <a:cubicBezTo>
                    <a:pt x="133" y="9"/>
                    <a:pt x="133" y="8"/>
                    <a:pt x="133" y="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52" name="Freeform 16">
            <a:extLst>
              <a:ext uri="{FF2B5EF4-FFF2-40B4-BE49-F238E27FC236}">
                <a16:creationId xmlns:a16="http://schemas.microsoft.com/office/drawing/2014/main" id="{2C1D7074-5E65-569B-F47C-1A140FBA3095}"/>
              </a:ext>
            </a:extLst>
          </p:cNvPr>
          <p:cNvSpPr>
            <a:spLocks noEditPoints="1"/>
          </p:cNvSpPr>
          <p:nvPr/>
        </p:nvSpPr>
        <p:spPr bwMode="auto">
          <a:xfrm>
            <a:off x="4824715" y="4483089"/>
            <a:ext cx="558795" cy="481009"/>
          </a:xfrm>
          <a:custGeom>
            <a:avLst/>
            <a:gdLst/>
            <a:ahLst/>
            <a:cxnLst>
              <a:cxn ang="0">
                <a:pos x="24" y="29"/>
              </a:cxn>
              <a:cxn ang="0">
                <a:pos x="39" y="29"/>
              </a:cxn>
              <a:cxn ang="0">
                <a:pos x="39" y="168"/>
              </a:cxn>
              <a:cxn ang="0">
                <a:pos x="24" y="168"/>
              </a:cxn>
              <a:cxn ang="0">
                <a:pos x="0" y="144"/>
              </a:cxn>
              <a:cxn ang="0">
                <a:pos x="0" y="52"/>
              </a:cxn>
              <a:cxn ang="0">
                <a:pos x="24" y="29"/>
              </a:cxn>
              <a:cxn ang="0">
                <a:pos x="52" y="29"/>
              </a:cxn>
              <a:cxn ang="0">
                <a:pos x="65" y="29"/>
              </a:cxn>
              <a:cxn ang="0">
                <a:pos x="65" y="20"/>
              </a:cxn>
              <a:cxn ang="0">
                <a:pos x="71" y="6"/>
              </a:cxn>
              <a:cxn ang="0">
                <a:pos x="85" y="0"/>
              </a:cxn>
              <a:cxn ang="0">
                <a:pos x="111" y="0"/>
              </a:cxn>
              <a:cxn ang="0">
                <a:pos x="125" y="6"/>
              </a:cxn>
              <a:cxn ang="0">
                <a:pos x="131" y="20"/>
              </a:cxn>
              <a:cxn ang="0">
                <a:pos x="131" y="29"/>
              </a:cxn>
              <a:cxn ang="0">
                <a:pos x="144" y="29"/>
              </a:cxn>
              <a:cxn ang="0">
                <a:pos x="144" y="168"/>
              </a:cxn>
              <a:cxn ang="0">
                <a:pos x="52" y="168"/>
              </a:cxn>
              <a:cxn ang="0">
                <a:pos x="52" y="29"/>
              </a:cxn>
              <a:cxn ang="0">
                <a:pos x="157" y="29"/>
              </a:cxn>
              <a:cxn ang="0">
                <a:pos x="173" y="29"/>
              </a:cxn>
              <a:cxn ang="0">
                <a:pos x="196" y="52"/>
              </a:cxn>
              <a:cxn ang="0">
                <a:pos x="196" y="144"/>
              </a:cxn>
              <a:cxn ang="0">
                <a:pos x="173" y="168"/>
              </a:cxn>
              <a:cxn ang="0">
                <a:pos x="157" y="168"/>
              </a:cxn>
              <a:cxn ang="0">
                <a:pos x="157" y="29"/>
              </a:cxn>
              <a:cxn ang="0">
                <a:pos x="79" y="29"/>
              </a:cxn>
              <a:cxn ang="0">
                <a:pos x="118" y="29"/>
              </a:cxn>
              <a:cxn ang="0">
                <a:pos x="118" y="20"/>
              </a:cxn>
              <a:cxn ang="0">
                <a:pos x="116" y="16"/>
              </a:cxn>
              <a:cxn ang="0">
                <a:pos x="111" y="14"/>
              </a:cxn>
              <a:cxn ang="0">
                <a:pos x="85" y="14"/>
              </a:cxn>
              <a:cxn ang="0">
                <a:pos x="80" y="16"/>
              </a:cxn>
              <a:cxn ang="0">
                <a:pos x="79" y="20"/>
              </a:cxn>
              <a:cxn ang="0">
                <a:pos x="79" y="29"/>
              </a:cxn>
            </a:cxnLst>
            <a:rect l="0" t="0" r="r" b="b"/>
            <a:pathLst>
              <a:path w="196" h="168">
                <a:moveTo>
                  <a:pt x="24" y="29"/>
                </a:moveTo>
                <a:cubicBezTo>
                  <a:pt x="39" y="29"/>
                  <a:pt x="39" y="29"/>
                  <a:pt x="39" y="29"/>
                </a:cubicBezTo>
                <a:cubicBezTo>
                  <a:pt x="39" y="168"/>
                  <a:pt x="39" y="168"/>
                  <a:pt x="39" y="168"/>
                </a:cubicBezTo>
                <a:cubicBezTo>
                  <a:pt x="24" y="168"/>
                  <a:pt x="24" y="168"/>
                  <a:pt x="24" y="168"/>
                </a:cubicBezTo>
                <a:cubicBezTo>
                  <a:pt x="10" y="168"/>
                  <a:pt x="0" y="157"/>
                  <a:pt x="0" y="144"/>
                </a:cubicBezTo>
                <a:cubicBezTo>
                  <a:pt x="0" y="52"/>
                  <a:pt x="0" y="52"/>
                  <a:pt x="0" y="52"/>
                </a:cubicBezTo>
                <a:cubicBezTo>
                  <a:pt x="0" y="39"/>
                  <a:pt x="10" y="29"/>
                  <a:pt x="24" y="29"/>
                </a:cubicBezTo>
                <a:close/>
                <a:moveTo>
                  <a:pt x="52" y="29"/>
                </a:moveTo>
                <a:cubicBezTo>
                  <a:pt x="65" y="29"/>
                  <a:pt x="65" y="29"/>
                  <a:pt x="65" y="29"/>
                </a:cubicBezTo>
                <a:cubicBezTo>
                  <a:pt x="65" y="20"/>
                  <a:pt x="65" y="20"/>
                  <a:pt x="65" y="20"/>
                </a:cubicBezTo>
                <a:cubicBezTo>
                  <a:pt x="65" y="15"/>
                  <a:pt x="67" y="10"/>
                  <a:pt x="71" y="6"/>
                </a:cubicBezTo>
                <a:cubicBezTo>
                  <a:pt x="75" y="2"/>
                  <a:pt x="80" y="0"/>
                  <a:pt x="85" y="0"/>
                </a:cubicBezTo>
                <a:cubicBezTo>
                  <a:pt x="111" y="0"/>
                  <a:pt x="111" y="0"/>
                  <a:pt x="111" y="0"/>
                </a:cubicBezTo>
                <a:cubicBezTo>
                  <a:pt x="117" y="0"/>
                  <a:pt x="121" y="2"/>
                  <a:pt x="125" y="6"/>
                </a:cubicBezTo>
                <a:cubicBezTo>
                  <a:pt x="129" y="10"/>
                  <a:pt x="131" y="15"/>
                  <a:pt x="131" y="20"/>
                </a:cubicBezTo>
                <a:cubicBezTo>
                  <a:pt x="131" y="29"/>
                  <a:pt x="131" y="29"/>
                  <a:pt x="131" y="29"/>
                </a:cubicBezTo>
                <a:cubicBezTo>
                  <a:pt x="144" y="29"/>
                  <a:pt x="144" y="29"/>
                  <a:pt x="144" y="29"/>
                </a:cubicBezTo>
                <a:cubicBezTo>
                  <a:pt x="144" y="168"/>
                  <a:pt x="144" y="168"/>
                  <a:pt x="144" y="168"/>
                </a:cubicBezTo>
                <a:cubicBezTo>
                  <a:pt x="52" y="168"/>
                  <a:pt x="52" y="168"/>
                  <a:pt x="52" y="168"/>
                </a:cubicBezTo>
                <a:cubicBezTo>
                  <a:pt x="52" y="29"/>
                  <a:pt x="52" y="29"/>
                  <a:pt x="52" y="29"/>
                </a:cubicBezTo>
                <a:close/>
                <a:moveTo>
                  <a:pt x="157" y="29"/>
                </a:moveTo>
                <a:cubicBezTo>
                  <a:pt x="173" y="29"/>
                  <a:pt x="173" y="29"/>
                  <a:pt x="173" y="29"/>
                </a:cubicBezTo>
                <a:cubicBezTo>
                  <a:pt x="186" y="29"/>
                  <a:pt x="196" y="39"/>
                  <a:pt x="196" y="52"/>
                </a:cubicBezTo>
                <a:cubicBezTo>
                  <a:pt x="196" y="144"/>
                  <a:pt x="196" y="144"/>
                  <a:pt x="196" y="144"/>
                </a:cubicBezTo>
                <a:cubicBezTo>
                  <a:pt x="196" y="157"/>
                  <a:pt x="186" y="168"/>
                  <a:pt x="173" y="168"/>
                </a:cubicBezTo>
                <a:cubicBezTo>
                  <a:pt x="157" y="168"/>
                  <a:pt x="157" y="168"/>
                  <a:pt x="157" y="168"/>
                </a:cubicBezTo>
                <a:cubicBezTo>
                  <a:pt x="157" y="29"/>
                  <a:pt x="157" y="29"/>
                  <a:pt x="157" y="29"/>
                </a:cubicBezTo>
                <a:close/>
                <a:moveTo>
                  <a:pt x="79" y="29"/>
                </a:moveTo>
                <a:cubicBezTo>
                  <a:pt x="118" y="29"/>
                  <a:pt x="118" y="29"/>
                  <a:pt x="118" y="29"/>
                </a:cubicBezTo>
                <a:cubicBezTo>
                  <a:pt x="118" y="20"/>
                  <a:pt x="118" y="20"/>
                  <a:pt x="118" y="20"/>
                </a:cubicBezTo>
                <a:cubicBezTo>
                  <a:pt x="118" y="18"/>
                  <a:pt x="117" y="17"/>
                  <a:pt x="116" y="16"/>
                </a:cubicBezTo>
                <a:cubicBezTo>
                  <a:pt x="114" y="14"/>
                  <a:pt x="113" y="14"/>
                  <a:pt x="111" y="14"/>
                </a:cubicBezTo>
                <a:cubicBezTo>
                  <a:pt x="85" y="14"/>
                  <a:pt x="85" y="14"/>
                  <a:pt x="85" y="14"/>
                </a:cubicBezTo>
                <a:cubicBezTo>
                  <a:pt x="83" y="14"/>
                  <a:pt x="82" y="14"/>
                  <a:pt x="80" y="16"/>
                </a:cubicBezTo>
                <a:cubicBezTo>
                  <a:pt x="79" y="17"/>
                  <a:pt x="79" y="18"/>
                  <a:pt x="79" y="20"/>
                </a:cubicBezTo>
                <a:lnTo>
                  <a:pt x="79" y="29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53" name="Group 63">
            <a:extLst>
              <a:ext uri="{FF2B5EF4-FFF2-40B4-BE49-F238E27FC236}">
                <a16:creationId xmlns:a16="http://schemas.microsoft.com/office/drawing/2014/main" id="{8D6534A3-8A82-4656-280C-F58A6FBA137F}"/>
              </a:ext>
            </a:extLst>
          </p:cNvPr>
          <p:cNvGrpSpPr/>
          <p:nvPr/>
        </p:nvGrpSpPr>
        <p:grpSpPr>
          <a:xfrm>
            <a:off x="9182360" y="5259369"/>
            <a:ext cx="423859" cy="660393"/>
            <a:chOff x="7386638" y="1144588"/>
            <a:chExt cx="423863" cy="660400"/>
          </a:xfrm>
          <a:solidFill>
            <a:srgbClr val="C1B488"/>
          </a:solidFill>
        </p:grpSpPr>
        <p:sp>
          <p:nvSpPr>
            <p:cNvPr id="154" name="Freeform 17">
              <a:extLst>
                <a:ext uri="{FF2B5EF4-FFF2-40B4-BE49-F238E27FC236}">
                  <a16:creationId xmlns:a16="http://schemas.microsoft.com/office/drawing/2014/main" id="{C82CDCB6-1D12-8077-EA75-953814719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5213" y="1522413"/>
              <a:ext cx="179388" cy="282575"/>
            </a:xfrm>
            <a:custGeom>
              <a:avLst/>
              <a:gdLst/>
              <a:ahLst/>
              <a:cxnLst>
                <a:cxn ang="0">
                  <a:pos x="73" y="5"/>
                </a:cxn>
                <a:cxn ang="0">
                  <a:pos x="50" y="0"/>
                </a:cxn>
                <a:cxn ang="0">
                  <a:pos x="0" y="157"/>
                </a:cxn>
                <a:cxn ang="0">
                  <a:pos x="55" y="103"/>
                </a:cxn>
                <a:cxn ang="0">
                  <a:pos x="68" y="178"/>
                </a:cxn>
                <a:cxn ang="0">
                  <a:pos x="113" y="41"/>
                </a:cxn>
                <a:cxn ang="0">
                  <a:pos x="106" y="23"/>
                </a:cxn>
                <a:cxn ang="0">
                  <a:pos x="73" y="5"/>
                </a:cxn>
              </a:cxnLst>
              <a:rect l="0" t="0" r="r" b="b"/>
              <a:pathLst>
                <a:path w="113" h="178">
                  <a:moveTo>
                    <a:pt x="73" y="5"/>
                  </a:moveTo>
                  <a:lnTo>
                    <a:pt x="50" y="0"/>
                  </a:lnTo>
                  <a:lnTo>
                    <a:pt x="0" y="157"/>
                  </a:lnTo>
                  <a:lnTo>
                    <a:pt x="55" y="103"/>
                  </a:lnTo>
                  <a:lnTo>
                    <a:pt x="68" y="178"/>
                  </a:lnTo>
                  <a:lnTo>
                    <a:pt x="113" y="41"/>
                  </a:lnTo>
                  <a:lnTo>
                    <a:pt x="106" y="23"/>
                  </a:lnTo>
                  <a:lnTo>
                    <a:pt x="73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5" name="Freeform 18">
              <a:extLst>
                <a:ext uri="{FF2B5EF4-FFF2-40B4-BE49-F238E27FC236}">
                  <a16:creationId xmlns:a16="http://schemas.microsoft.com/office/drawing/2014/main" id="{DDF35DBD-A15D-6FCB-D337-15975A43F9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458075" y="1216025"/>
              <a:ext cx="279400" cy="277813"/>
            </a:xfrm>
            <a:custGeom>
              <a:avLst/>
              <a:gdLst/>
              <a:ahLst/>
              <a:cxnLst>
                <a:cxn ang="0">
                  <a:pos x="120" y="2"/>
                </a:cxn>
                <a:cxn ang="0">
                  <a:pos x="122" y="2"/>
                </a:cxn>
                <a:cxn ang="0">
                  <a:pos x="165" y="41"/>
                </a:cxn>
                <a:cxn ang="0">
                  <a:pos x="167" y="43"/>
                </a:cxn>
                <a:cxn ang="0">
                  <a:pos x="176" y="101"/>
                </a:cxn>
                <a:cxn ang="0">
                  <a:pos x="176" y="103"/>
                </a:cxn>
                <a:cxn ang="0">
                  <a:pos x="145" y="153"/>
                </a:cxn>
                <a:cxn ang="0">
                  <a:pos x="143" y="155"/>
                </a:cxn>
                <a:cxn ang="0">
                  <a:pos x="88" y="173"/>
                </a:cxn>
                <a:cxn ang="0">
                  <a:pos x="86" y="173"/>
                </a:cxn>
                <a:cxn ang="0">
                  <a:pos x="32" y="153"/>
                </a:cxn>
                <a:cxn ang="0">
                  <a:pos x="30" y="151"/>
                </a:cxn>
                <a:cxn ang="0">
                  <a:pos x="2" y="99"/>
                </a:cxn>
                <a:cxn ang="0">
                  <a:pos x="2" y="97"/>
                </a:cxn>
                <a:cxn ang="0">
                  <a:pos x="12" y="40"/>
                </a:cxn>
                <a:cxn ang="0">
                  <a:pos x="14" y="38"/>
                </a:cxn>
                <a:cxn ang="0">
                  <a:pos x="59" y="2"/>
                </a:cxn>
                <a:cxn ang="0">
                  <a:pos x="61" y="0"/>
                </a:cxn>
                <a:cxn ang="0">
                  <a:pos x="90" y="5"/>
                </a:cxn>
                <a:cxn ang="0">
                  <a:pos x="90" y="9"/>
                </a:cxn>
                <a:cxn ang="0">
                  <a:pos x="61" y="5"/>
                </a:cxn>
                <a:cxn ang="0">
                  <a:pos x="39" y="27"/>
                </a:cxn>
                <a:cxn ang="0">
                  <a:pos x="14" y="72"/>
                </a:cxn>
                <a:cxn ang="0">
                  <a:pos x="5" y="97"/>
                </a:cxn>
                <a:cxn ang="0">
                  <a:pos x="23" y="122"/>
                </a:cxn>
                <a:cxn ang="0">
                  <a:pos x="63" y="155"/>
                </a:cxn>
                <a:cxn ang="0">
                  <a:pos x="88" y="169"/>
                </a:cxn>
                <a:cxn ang="0">
                  <a:pos x="115" y="155"/>
                </a:cxn>
                <a:cxn ang="0">
                  <a:pos x="154" y="122"/>
                </a:cxn>
                <a:cxn ang="0">
                  <a:pos x="172" y="101"/>
                </a:cxn>
                <a:cxn ang="0">
                  <a:pos x="163" y="72"/>
                </a:cxn>
                <a:cxn ang="0">
                  <a:pos x="136" y="27"/>
                </a:cxn>
                <a:cxn ang="0">
                  <a:pos x="118" y="5"/>
                </a:cxn>
              </a:cxnLst>
              <a:rect l="0" t="0" r="r" b="b"/>
              <a:pathLst>
                <a:path w="176" h="175">
                  <a:moveTo>
                    <a:pt x="90" y="5"/>
                  </a:moveTo>
                  <a:lnTo>
                    <a:pt x="120" y="2"/>
                  </a:lnTo>
                  <a:lnTo>
                    <a:pt x="120" y="2"/>
                  </a:lnTo>
                  <a:lnTo>
                    <a:pt x="122" y="2"/>
                  </a:lnTo>
                  <a:lnTo>
                    <a:pt x="140" y="23"/>
                  </a:lnTo>
                  <a:lnTo>
                    <a:pt x="165" y="41"/>
                  </a:lnTo>
                  <a:lnTo>
                    <a:pt x="167" y="41"/>
                  </a:lnTo>
                  <a:lnTo>
                    <a:pt x="167" y="43"/>
                  </a:lnTo>
                  <a:lnTo>
                    <a:pt x="167" y="70"/>
                  </a:lnTo>
                  <a:lnTo>
                    <a:pt x="176" y="101"/>
                  </a:lnTo>
                  <a:lnTo>
                    <a:pt x="176" y="103"/>
                  </a:lnTo>
                  <a:lnTo>
                    <a:pt x="176" y="103"/>
                  </a:lnTo>
                  <a:lnTo>
                    <a:pt x="158" y="124"/>
                  </a:lnTo>
                  <a:lnTo>
                    <a:pt x="145" y="153"/>
                  </a:lnTo>
                  <a:lnTo>
                    <a:pt x="145" y="155"/>
                  </a:lnTo>
                  <a:lnTo>
                    <a:pt x="143" y="155"/>
                  </a:lnTo>
                  <a:lnTo>
                    <a:pt x="116" y="160"/>
                  </a:lnTo>
                  <a:lnTo>
                    <a:pt x="88" y="173"/>
                  </a:lnTo>
                  <a:lnTo>
                    <a:pt x="88" y="175"/>
                  </a:lnTo>
                  <a:lnTo>
                    <a:pt x="86" y="173"/>
                  </a:lnTo>
                  <a:lnTo>
                    <a:pt x="61" y="160"/>
                  </a:lnTo>
                  <a:lnTo>
                    <a:pt x="32" y="153"/>
                  </a:lnTo>
                  <a:lnTo>
                    <a:pt x="30" y="153"/>
                  </a:lnTo>
                  <a:lnTo>
                    <a:pt x="30" y="151"/>
                  </a:lnTo>
                  <a:lnTo>
                    <a:pt x="20" y="124"/>
                  </a:lnTo>
                  <a:lnTo>
                    <a:pt x="2" y="99"/>
                  </a:lnTo>
                  <a:lnTo>
                    <a:pt x="0" y="99"/>
                  </a:lnTo>
                  <a:lnTo>
                    <a:pt x="2" y="97"/>
                  </a:lnTo>
                  <a:lnTo>
                    <a:pt x="11" y="70"/>
                  </a:lnTo>
                  <a:lnTo>
                    <a:pt x="12" y="40"/>
                  </a:lnTo>
                  <a:lnTo>
                    <a:pt x="12" y="38"/>
                  </a:lnTo>
                  <a:lnTo>
                    <a:pt x="14" y="38"/>
                  </a:lnTo>
                  <a:lnTo>
                    <a:pt x="37" y="23"/>
                  </a:lnTo>
                  <a:lnTo>
                    <a:pt x="59" y="2"/>
                  </a:lnTo>
                  <a:lnTo>
                    <a:pt x="59" y="0"/>
                  </a:lnTo>
                  <a:lnTo>
                    <a:pt x="61" y="0"/>
                  </a:lnTo>
                  <a:lnTo>
                    <a:pt x="90" y="5"/>
                  </a:lnTo>
                  <a:lnTo>
                    <a:pt x="90" y="5"/>
                  </a:lnTo>
                  <a:close/>
                  <a:moveTo>
                    <a:pt x="118" y="5"/>
                  </a:moveTo>
                  <a:lnTo>
                    <a:pt x="90" y="9"/>
                  </a:lnTo>
                  <a:lnTo>
                    <a:pt x="88" y="9"/>
                  </a:lnTo>
                  <a:lnTo>
                    <a:pt x="61" y="5"/>
                  </a:lnTo>
                  <a:lnTo>
                    <a:pt x="41" y="27"/>
                  </a:lnTo>
                  <a:lnTo>
                    <a:pt x="39" y="27"/>
                  </a:lnTo>
                  <a:lnTo>
                    <a:pt x="16" y="41"/>
                  </a:lnTo>
                  <a:lnTo>
                    <a:pt x="14" y="72"/>
                  </a:lnTo>
                  <a:lnTo>
                    <a:pt x="14" y="72"/>
                  </a:lnTo>
                  <a:lnTo>
                    <a:pt x="5" y="97"/>
                  </a:lnTo>
                  <a:lnTo>
                    <a:pt x="23" y="122"/>
                  </a:lnTo>
                  <a:lnTo>
                    <a:pt x="23" y="122"/>
                  </a:lnTo>
                  <a:lnTo>
                    <a:pt x="34" y="148"/>
                  </a:lnTo>
                  <a:lnTo>
                    <a:pt x="63" y="155"/>
                  </a:lnTo>
                  <a:lnTo>
                    <a:pt x="63" y="157"/>
                  </a:lnTo>
                  <a:lnTo>
                    <a:pt x="88" y="169"/>
                  </a:lnTo>
                  <a:lnTo>
                    <a:pt x="115" y="155"/>
                  </a:lnTo>
                  <a:lnTo>
                    <a:pt x="115" y="155"/>
                  </a:lnTo>
                  <a:lnTo>
                    <a:pt x="142" y="151"/>
                  </a:lnTo>
                  <a:lnTo>
                    <a:pt x="154" y="122"/>
                  </a:lnTo>
                  <a:lnTo>
                    <a:pt x="154" y="122"/>
                  </a:lnTo>
                  <a:lnTo>
                    <a:pt x="172" y="101"/>
                  </a:lnTo>
                  <a:lnTo>
                    <a:pt x="163" y="72"/>
                  </a:lnTo>
                  <a:lnTo>
                    <a:pt x="163" y="72"/>
                  </a:lnTo>
                  <a:lnTo>
                    <a:pt x="163" y="43"/>
                  </a:lnTo>
                  <a:lnTo>
                    <a:pt x="136" y="27"/>
                  </a:lnTo>
                  <a:lnTo>
                    <a:pt x="136" y="27"/>
                  </a:lnTo>
                  <a:lnTo>
                    <a:pt x="118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6" name="Freeform 19">
              <a:extLst>
                <a:ext uri="{FF2B5EF4-FFF2-40B4-BE49-F238E27FC236}">
                  <a16:creationId xmlns:a16="http://schemas.microsoft.com/office/drawing/2014/main" id="{B97F9BEA-FD5F-EBF0-3B33-D2150046FFF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86638" y="1144588"/>
              <a:ext cx="423863" cy="660400"/>
            </a:xfrm>
            <a:custGeom>
              <a:avLst/>
              <a:gdLst/>
              <a:ahLst/>
              <a:cxnLst>
                <a:cxn ang="0">
                  <a:pos x="135" y="7"/>
                </a:cxn>
                <a:cxn ang="0">
                  <a:pos x="183" y="2"/>
                </a:cxn>
                <a:cxn ang="0">
                  <a:pos x="212" y="36"/>
                </a:cxn>
                <a:cxn ang="0">
                  <a:pos x="253" y="63"/>
                </a:cxn>
                <a:cxn ang="0">
                  <a:pos x="253" y="108"/>
                </a:cxn>
                <a:cxn ang="0">
                  <a:pos x="267" y="155"/>
                </a:cxn>
                <a:cxn ang="0">
                  <a:pos x="239" y="189"/>
                </a:cxn>
                <a:cxn ang="0">
                  <a:pos x="219" y="234"/>
                </a:cxn>
                <a:cxn ang="0">
                  <a:pos x="194" y="240"/>
                </a:cxn>
                <a:cxn ang="0">
                  <a:pos x="244" y="395"/>
                </a:cxn>
                <a:cxn ang="0">
                  <a:pos x="188" y="341"/>
                </a:cxn>
                <a:cxn ang="0">
                  <a:pos x="174" y="416"/>
                </a:cxn>
                <a:cxn ang="0">
                  <a:pos x="124" y="261"/>
                </a:cxn>
                <a:cxn ang="0">
                  <a:pos x="91" y="243"/>
                </a:cxn>
                <a:cxn ang="0">
                  <a:pos x="45" y="232"/>
                </a:cxn>
                <a:cxn ang="0">
                  <a:pos x="29" y="189"/>
                </a:cxn>
                <a:cxn ang="0">
                  <a:pos x="0" y="149"/>
                </a:cxn>
                <a:cxn ang="0">
                  <a:pos x="14" y="108"/>
                </a:cxn>
                <a:cxn ang="0">
                  <a:pos x="18" y="58"/>
                </a:cxn>
                <a:cxn ang="0">
                  <a:pos x="56" y="36"/>
                </a:cxn>
                <a:cxn ang="0">
                  <a:pos x="90" y="0"/>
                </a:cxn>
                <a:cxn ang="0">
                  <a:pos x="135" y="7"/>
                </a:cxn>
                <a:cxn ang="0">
                  <a:pos x="135" y="7"/>
                </a:cxn>
                <a:cxn ang="0">
                  <a:pos x="135" y="34"/>
                </a:cxn>
                <a:cxn ang="0">
                  <a:pos x="99" y="27"/>
                </a:cxn>
                <a:cxn ang="0">
                  <a:pos x="72" y="56"/>
                </a:cxn>
                <a:cxn ang="0">
                  <a:pos x="41" y="74"/>
                </a:cxn>
                <a:cxn ang="0">
                  <a:pos x="39" y="113"/>
                </a:cxn>
                <a:cxn ang="0">
                  <a:pos x="29" y="146"/>
                </a:cxn>
                <a:cxn ang="0">
                  <a:pos x="50" y="177"/>
                </a:cxn>
                <a:cxn ang="0">
                  <a:pos x="63" y="211"/>
                </a:cxn>
                <a:cxn ang="0">
                  <a:pos x="100" y="220"/>
                </a:cxn>
                <a:cxn ang="0">
                  <a:pos x="131" y="236"/>
                </a:cxn>
                <a:cxn ang="0">
                  <a:pos x="167" y="220"/>
                </a:cxn>
                <a:cxn ang="0">
                  <a:pos x="201" y="213"/>
                </a:cxn>
                <a:cxn ang="0">
                  <a:pos x="217" y="177"/>
                </a:cxn>
                <a:cxn ang="0">
                  <a:pos x="239" y="149"/>
                </a:cxn>
                <a:cxn ang="0">
                  <a:pos x="228" y="113"/>
                </a:cxn>
                <a:cxn ang="0">
                  <a:pos x="228" y="77"/>
                </a:cxn>
                <a:cxn ang="0">
                  <a:pos x="196" y="56"/>
                </a:cxn>
                <a:cxn ang="0">
                  <a:pos x="172" y="29"/>
                </a:cxn>
                <a:cxn ang="0">
                  <a:pos x="135" y="34"/>
                </a:cxn>
              </a:cxnLst>
              <a:rect l="0" t="0" r="r" b="b"/>
              <a:pathLst>
                <a:path w="267" h="416">
                  <a:moveTo>
                    <a:pt x="135" y="7"/>
                  </a:moveTo>
                  <a:lnTo>
                    <a:pt x="183" y="2"/>
                  </a:lnTo>
                  <a:lnTo>
                    <a:pt x="212" y="36"/>
                  </a:lnTo>
                  <a:lnTo>
                    <a:pt x="253" y="63"/>
                  </a:lnTo>
                  <a:lnTo>
                    <a:pt x="253" y="108"/>
                  </a:lnTo>
                  <a:lnTo>
                    <a:pt x="267" y="155"/>
                  </a:lnTo>
                  <a:lnTo>
                    <a:pt x="239" y="189"/>
                  </a:lnTo>
                  <a:lnTo>
                    <a:pt x="219" y="234"/>
                  </a:lnTo>
                  <a:lnTo>
                    <a:pt x="194" y="240"/>
                  </a:lnTo>
                  <a:lnTo>
                    <a:pt x="244" y="395"/>
                  </a:lnTo>
                  <a:lnTo>
                    <a:pt x="188" y="341"/>
                  </a:lnTo>
                  <a:lnTo>
                    <a:pt x="174" y="416"/>
                  </a:lnTo>
                  <a:lnTo>
                    <a:pt x="124" y="261"/>
                  </a:lnTo>
                  <a:lnTo>
                    <a:pt x="91" y="243"/>
                  </a:lnTo>
                  <a:lnTo>
                    <a:pt x="45" y="232"/>
                  </a:lnTo>
                  <a:lnTo>
                    <a:pt x="29" y="189"/>
                  </a:lnTo>
                  <a:lnTo>
                    <a:pt x="0" y="149"/>
                  </a:lnTo>
                  <a:lnTo>
                    <a:pt x="14" y="108"/>
                  </a:lnTo>
                  <a:lnTo>
                    <a:pt x="18" y="58"/>
                  </a:lnTo>
                  <a:lnTo>
                    <a:pt x="56" y="36"/>
                  </a:lnTo>
                  <a:lnTo>
                    <a:pt x="90" y="0"/>
                  </a:lnTo>
                  <a:lnTo>
                    <a:pt x="135" y="7"/>
                  </a:lnTo>
                  <a:lnTo>
                    <a:pt x="135" y="7"/>
                  </a:lnTo>
                  <a:close/>
                  <a:moveTo>
                    <a:pt x="135" y="34"/>
                  </a:moveTo>
                  <a:lnTo>
                    <a:pt x="99" y="27"/>
                  </a:lnTo>
                  <a:lnTo>
                    <a:pt x="72" y="56"/>
                  </a:lnTo>
                  <a:lnTo>
                    <a:pt x="41" y="74"/>
                  </a:lnTo>
                  <a:lnTo>
                    <a:pt x="39" y="113"/>
                  </a:lnTo>
                  <a:lnTo>
                    <a:pt x="29" y="146"/>
                  </a:lnTo>
                  <a:lnTo>
                    <a:pt x="50" y="177"/>
                  </a:lnTo>
                  <a:lnTo>
                    <a:pt x="63" y="211"/>
                  </a:lnTo>
                  <a:lnTo>
                    <a:pt x="100" y="220"/>
                  </a:lnTo>
                  <a:lnTo>
                    <a:pt x="131" y="236"/>
                  </a:lnTo>
                  <a:lnTo>
                    <a:pt x="167" y="220"/>
                  </a:lnTo>
                  <a:lnTo>
                    <a:pt x="201" y="213"/>
                  </a:lnTo>
                  <a:lnTo>
                    <a:pt x="217" y="177"/>
                  </a:lnTo>
                  <a:lnTo>
                    <a:pt x="239" y="149"/>
                  </a:lnTo>
                  <a:lnTo>
                    <a:pt x="228" y="113"/>
                  </a:lnTo>
                  <a:lnTo>
                    <a:pt x="228" y="77"/>
                  </a:lnTo>
                  <a:lnTo>
                    <a:pt x="196" y="56"/>
                  </a:lnTo>
                  <a:lnTo>
                    <a:pt x="172" y="29"/>
                  </a:lnTo>
                  <a:lnTo>
                    <a:pt x="135" y="3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7" name="Freeform 20">
              <a:extLst>
                <a:ext uri="{FF2B5EF4-FFF2-40B4-BE49-F238E27FC236}">
                  <a16:creationId xmlns:a16="http://schemas.microsoft.com/office/drawing/2014/main" id="{AF99219B-E08A-E96F-DE44-7309EA8BF7C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491413" y="1250950"/>
              <a:ext cx="214313" cy="207963"/>
            </a:xfrm>
            <a:custGeom>
              <a:avLst/>
              <a:gdLst/>
              <a:ahLst/>
              <a:cxnLst>
                <a:cxn ang="0">
                  <a:pos x="90" y="0"/>
                </a:cxn>
                <a:cxn ang="0">
                  <a:pos x="94" y="1"/>
                </a:cxn>
                <a:cxn ang="0">
                  <a:pos x="124" y="30"/>
                </a:cxn>
                <a:cxn ang="0">
                  <a:pos x="128" y="34"/>
                </a:cxn>
                <a:cxn ang="0">
                  <a:pos x="133" y="75"/>
                </a:cxn>
                <a:cxn ang="0">
                  <a:pos x="133" y="79"/>
                </a:cxn>
                <a:cxn ang="0">
                  <a:pos x="112" y="115"/>
                </a:cxn>
                <a:cxn ang="0">
                  <a:pos x="108" y="117"/>
                </a:cxn>
                <a:cxn ang="0">
                  <a:pos x="69" y="131"/>
                </a:cxn>
                <a:cxn ang="0">
                  <a:pos x="65" y="131"/>
                </a:cxn>
                <a:cxn ang="0">
                  <a:pos x="25" y="115"/>
                </a:cxn>
                <a:cxn ang="0">
                  <a:pos x="22" y="113"/>
                </a:cxn>
                <a:cxn ang="0">
                  <a:pos x="2" y="75"/>
                </a:cxn>
                <a:cxn ang="0">
                  <a:pos x="2" y="72"/>
                </a:cxn>
                <a:cxn ang="0">
                  <a:pos x="9" y="30"/>
                </a:cxn>
                <a:cxn ang="0">
                  <a:pos x="11" y="27"/>
                </a:cxn>
                <a:cxn ang="0">
                  <a:pos x="43" y="1"/>
                </a:cxn>
                <a:cxn ang="0">
                  <a:pos x="49" y="0"/>
                </a:cxn>
                <a:cxn ang="0">
                  <a:pos x="69" y="3"/>
                </a:cxn>
                <a:cxn ang="0">
                  <a:pos x="69" y="12"/>
                </a:cxn>
                <a:cxn ang="0">
                  <a:pos x="49" y="9"/>
                </a:cxn>
                <a:cxn ang="0">
                  <a:pos x="34" y="25"/>
                </a:cxn>
                <a:cxn ang="0">
                  <a:pos x="16" y="54"/>
                </a:cxn>
                <a:cxn ang="0">
                  <a:pos x="11" y="73"/>
                </a:cxn>
                <a:cxn ang="0">
                  <a:pos x="24" y="90"/>
                </a:cxn>
                <a:cxn ang="0">
                  <a:pos x="49" y="111"/>
                </a:cxn>
                <a:cxn ang="0">
                  <a:pos x="67" y="122"/>
                </a:cxn>
                <a:cxn ang="0">
                  <a:pos x="86" y="111"/>
                </a:cxn>
                <a:cxn ang="0">
                  <a:pos x="112" y="90"/>
                </a:cxn>
                <a:cxn ang="0">
                  <a:pos x="124" y="75"/>
                </a:cxn>
                <a:cxn ang="0">
                  <a:pos x="119" y="54"/>
                </a:cxn>
                <a:cxn ang="0">
                  <a:pos x="101" y="25"/>
                </a:cxn>
                <a:cxn ang="0">
                  <a:pos x="88" y="9"/>
                </a:cxn>
              </a:cxnLst>
              <a:rect l="0" t="0" r="r" b="b"/>
              <a:pathLst>
                <a:path w="135" h="131">
                  <a:moveTo>
                    <a:pt x="69" y="3"/>
                  </a:moveTo>
                  <a:lnTo>
                    <a:pt x="90" y="0"/>
                  </a:lnTo>
                  <a:lnTo>
                    <a:pt x="92" y="0"/>
                  </a:lnTo>
                  <a:lnTo>
                    <a:pt x="94" y="1"/>
                  </a:lnTo>
                  <a:lnTo>
                    <a:pt x="106" y="18"/>
                  </a:lnTo>
                  <a:lnTo>
                    <a:pt x="124" y="30"/>
                  </a:lnTo>
                  <a:lnTo>
                    <a:pt x="128" y="30"/>
                  </a:lnTo>
                  <a:lnTo>
                    <a:pt x="128" y="34"/>
                  </a:lnTo>
                  <a:lnTo>
                    <a:pt x="128" y="54"/>
                  </a:lnTo>
                  <a:lnTo>
                    <a:pt x="133" y="75"/>
                  </a:lnTo>
                  <a:lnTo>
                    <a:pt x="135" y="77"/>
                  </a:lnTo>
                  <a:lnTo>
                    <a:pt x="133" y="79"/>
                  </a:lnTo>
                  <a:lnTo>
                    <a:pt x="121" y="93"/>
                  </a:lnTo>
                  <a:lnTo>
                    <a:pt x="112" y="115"/>
                  </a:lnTo>
                  <a:lnTo>
                    <a:pt x="110" y="117"/>
                  </a:lnTo>
                  <a:lnTo>
                    <a:pt x="108" y="117"/>
                  </a:lnTo>
                  <a:lnTo>
                    <a:pt x="88" y="120"/>
                  </a:lnTo>
                  <a:lnTo>
                    <a:pt x="69" y="131"/>
                  </a:lnTo>
                  <a:lnTo>
                    <a:pt x="67" y="131"/>
                  </a:lnTo>
                  <a:lnTo>
                    <a:pt x="65" y="131"/>
                  </a:lnTo>
                  <a:lnTo>
                    <a:pt x="47" y="120"/>
                  </a:lnTo>
                  <a:lnTo>
                    <a:pt x="25" y="115"/>
                  </a:lnTo>
                  <a:lnTo>
                    <a:pt x="24" y="115"/>
                  </a:lnTo>
                  <a:lnTo>
                    <a:pt x="22" y="113"/>
                  </a:lnTo>
                  <a:lnTo>
                    <a:pt x="15" y="93"/>
                  </a:lnTo>
                  <a:lnTo>
                    <a:pt x="2" y="75"/>
                  </a:lnTo>
                  <a:lnTo>
                    <a:pt x="0" y="73"/>
                  </a:lnTo>
                  <a:lnTo>
                    <a:pt x="2" y="72"/>
                  </a:lnTo>
                  <a:lnTo>
                    <a:pt x="7" y="54"/>
                  </a:lnTo>
                  <a:lnTo>
                    <a:pt x="9" y="30"/>
                  </a:lnTo>
                  <a:lnTo>
                    <a:pt x="9" y="28"/>
                  </a:lnTo>
                  <a:lnTo>
                    <a:pt x="11" y="27"/>
                  </a:lnTo>
                  <a:lnTo>
                    <a:pt x="29" y="18"/>
                  </a:lnTo>
                  <a:lnTo>
                    <a:pt x="43" y="1"/>
                  </a:lnTo>
                  <a:lnTo>
                    <a:pt x="45" y="0"/>
                  </a:lnTo>
                  <a:lnTo>
                    <a:pt x="49" y="0"/>
                  </a:lnTo>
                  <a:lnTo>
                    <a:pt x="69" y="3"/>
                  </a:lnTo>
                  <a:lnTo>
                    <a:pt x="69" y="3"/>
                  </a:lnTo>
                  <a:close/>
                  <a:moveTo>
                    <a:pt x="88" y="9"/>
                  </a:moveTo>
                  <a:lnTo>
                    <a:pt x="69" y="12"/>
                  </a:lnTo>
                  <a:lnTo>
                    <a:pt x="67" y="12"/>
                  </a:lnTo>
                  <a:lnTo>
                    <a:pt x="49" y="9"/>
                  </a:lnTo>
                  <a:lnTo>
                    <a:pt x="34" y="23"/>
                  </a:lnTo>
                  <a:lnTo>
                    <a:pt x="34" y="25"/>
                  </a:lnTo>
                  <a:lnTo>
                    <a:pt x="18" y="34"/>
                  </a:lnTo>
                  <a:lnTo>
                    <a:pt x="16" y="54"/>
                  </a:lnTo>
                  <a:lnTo>
                    <a:pt x="16" y="55"/>
                  </a:lnTo>
                  <a:lnTo>
                    <a:pt x="11" y="73"/>
                  </a:lnTo>
                  <a:lnTo>
                    <a:pt x="22" y="90"/>
                  </a:lnTo>
                  <a:lnTo>
                    <a:pt x="24" y="90"/>
                  </a:lnTo>
                  <a:lnTo>
                    <a:pt x="29" y="108"/>
                  </a:lnTo>
                  <a:lnTo>
                    <a:pt x="49" y="111"/>
                  </a:lnTo>
                  <a:lnTo>
                    <a:pt x="51" y="113"/>
                  </a:lnTo>
                  <a:lnTo>
                    <a:pt x="67" y="122"/>
                  </a:lnTo>
                  <a:lnTo>
                    <a:pt x="85" y="113"/>
                  </a:lnTo>
                  <a:lnTo>
                    <a:pt x="86" y="111"/>
                  </a:lnTo>
                  <a:lnTo>
                    <a:pt x="104" y="110"/>
                  </a:lnTo>
                  <a:lnTo>
                    <a:pt x="112" y="90"/>
                  </a:lnTo>
                  <a:lnTo>
                    <a:pt x="113" y="90"/>
                  </a:lnTo>
                  <a:lnTo>
                    <a:pt x="124" y="75"/>
                  </a:lnTo>
                  <a:lnTo>
                    <a:pt x="119" y="55"/>
                  </a:lnTo>
                  <a:lnTo>
                    <a:pt x="119" y="54"/>
                  </a:lnTo>
                  <a:lnTo>
                    <a:pt x="119" y="36"/>
                  </a:lnTo>
                  <a:lnTo>
                    <a:pt x="101" y="25"/>
                  </a:lnTo>
                  <a:lnTo>
                    <a:pt x="101" y="23"/>
                  </a:lnTo>
                  <a:lnTo>
                    <a:pt x="88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58" name="Group 68">
            <a:extLst>
              <a:ext uri="{FF2B5EF4-FFF2-40B4-BE49-F238E27FC236}">
                <a16:creationId xmlns:a16="http://schemas.microsoft.com/office/drawing/2014/main" id="{8D28A7DB-97EF-DB43-5B7B-A3EE0B6362DD}"/>
              </a:ext>
            </a:extLst>
          </p:cNvPr>
          <p:cNvGrpSpPr/>
          <p:nvPr/>
        </p:nvGrpSpPr>
        <p:grpSpPr>
          <a:xfrm>
            <a:off x="3946837" y="4437051"/>
            <a:ext cx="604831" cy="550858"/>
            <a:chOff x="2151063" y="322263"/>
            <a:chExt cx="604837" cy="550863"/>
          </a:xfrm>
          <a:solidFill>
            <a:srgbClr val="2CC17C"/>
          </a:solidFill>
        </p:grpSpPr>
        <p:sp>
          <p:nvSpPr>
            <p:cNvPr id="159" name="Freeform 21">
              <a:extLst>
                <a:ext uri="{FF2B5EF4-FFF2-40B4-BE49-F238E27FC236}">
                  <a16:creationId xmlns:a16="http://schemas.microsoft.com/office/drawing/2014/main" id="{DBCAD316-F501-3009-EA34-05E4CC29EE8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51063" y="465138"/>
              <a:ext cx="265113" cy="407988"/>
            </a:xfrm>
            <a:custGeom>
              <a:avLst/>
              <a:gdLst/>
              <a:ahLst/>
              <a:cxnLst>
                <a:cxn ang="0">
                  <a:pos x="93" y="20"/>
                </a:cxn>
                <a:cxn ang="0">
                  <a:pos x="93" y="49"/>
                </a:cxn>
                <a:cxn ang="0">
                  <a:pos x="93" y="53"/>
                </a:cxn>
                <a:cxn ang="0">
                  <a:pos x="47" y="61"/>
                </a:cxn>
                <a:cxn ang="0">
                  <a:pos x="0" y="53"/>
                </a:cxn>
                <a:cxn ang="0">
                  <a:pos x="0" y="49"/>
                </a:cxn>
                <a:cxn ang="0">
                  <a:pos x="0" y="20"/>
                </a:cxn>
                <a:cxn ang="0">
                  <a:pos x="0" y="20"/>
                </a:cxn>
                <a:cxn ang="0">
                  <a:pos x="47" y="0"/>
                </a:cxn>
                <a:cxn ang="0">
                  <a:pos x="93" y="20"/>
                </a:cxn>
                <a:cxn ang="0">
                  <a:pos x="93" y="20"/>
                </a:cxn>
                <a:cxn ang="0">
                  <a:pos x="93" y="55"/>
                </a:cxn>
                <a:cxn ang="0">
                  <a:pos x="47" y="63"/>
                </a:cxn>
                <a:cxn ang="0">
                  <a:pos x="0" y="56"/>
                </a:cxn>
                <a:cxn ang="0">
                  <a:pos x="0" y="64"/>
                </a:cxn>
                <a:cxn ang="0">
                  <a:pos x="47" y="71"/>
                </a:cxn>
                <a:cxn ang="0">
                  <a:pos x="93" y="63"/>
                </a:cxn>
                <a:cxn ang="0">
                  <a:pos x="93" y="55"/>
                </a:cxn>
                <a:cxn ang="0">
                  <a:pos x="93" y="66"/>
                </a:cxn>
                <a:cxn ang="0">
                  <a:pos x="93" y="89"/>
                </a:cxn>
                <a:cxn ang="0">
                  <a:pos x="47" y="97"/>
                </a:cxn>
                <a:cxn ang="0">
                  <a:pos x="0" y="89"/>
                </a:cxn>
                <a:cxn ang="0">
                  <a:pos x="0" y="66"/>
                </a:cxn>
                <a:cxn ang="0">
                  <a:pos x="47" y="73"/>
                </a:cxn>
                <a:cxn ang="0">
                  <a:pos x="93" y="66"/>
                </a:cxn>
                <a:cxn ang="0">
                  <a:pos x="93" y="91"/>
                </a:cxn>
                <a:cxn ang="0">
                  <a:pos x="47" y="99"/>
                </a:cxn>
                <a:cxn ang="0">
                  <a:pos x="0" y="92"/>
                </a:cxn>
                <a:cxn ang="0">
                  <a:pos x="0" y="100"/>
                </a:cxn>
                <a:cxn ang="0">
                  <a:pos x="47" y="107"/>
                </a:cxn>
                <a:cxn ang="0">
                  <a:pos x="93" y="99"/>
                </a:cxn>
                <a:cxn ang="0">
                  <a:pos x="93" y="91"/>
                </a:cxn>
                <a:cxn ang="0">
                  <a:pos x="93" y="102"/>
                </a:cxn>
                <a:cxn ang="0">
                  <a:pos x="93" y="114"/>
                </a:cxn>
                <a:cxn ang="0">
                  <a:pos x="46" y="140"/>
                </a:cxn>
                <a:cxn ang="0">
                  <a:pos x="0" y="114"/>
                </a:cxn>
                <a:cxn ang="0">
                  <a:pos x="0" y="102"/>
                </a:cxn>
                <a:cxn ang="0">
                  <a:pos x="47" y="110"/>
                </a:cxn>
                <a:cxn ang="0">
                  <a:pos x="93" y="102"/>
                </a:cxn>
                <a:cxn ang="0">
                  <a:pos x="47" y="2"/>
                </a:cxn>
                <a:cxn ang="0">
                  <a:pos x="6" y="20"/>
                </a:cxn>
                <a:cxn ang="0">
                  <a:pos x="47" y="37"/>
                </a:cxn>
                <a:cxn ang="0">
                  <a:pos x="88" y="20"/>
                </a:cxn>
                <a:cxn ang="0">
                  <a:pos x="47" y="2"/>
                </a:cxn>
              </a:cxnLst>
              <a:rect l="0" t="0" r="r" b="b"/>
              <a:pathLst>
                <a:path w="93" h="142">
                  <a:moveTo>
                    <a:pt x="93" y="20"/>
                  </a:moveTo>
                  <a:cubicBezTo>
                    <a:pt x="93" y="49"/>
                    <a:pt x="93" y="49"/>
                    <a:pt x="93" y="49"/>
                  </a:cubicBezTo>
                  <a:cubicBezTo>
                    <a:pt x="93" y="53"/>
                    <a:pt x="93" y="53"/>
                    <a:pt x="93" y="53"/>
                  </a:cubicBezTo>
                  <a:cubicBezTo>
                    <a:pt x="78" y="58"/>
                    <a:pt x="62" y="60"/>
                    <a:pt x="47" y="61"/>
                  </a:cubicBezTo>
                  <a:cubicBezTo>
                    <a:pt x="31" y="61"/>
                    <a:pt x="16" y="58"/>
                    <a:pt x="0" y="53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9"/>
                    <a:pt x="21" y="0"/>
                    <a:pt x="47" y="0"/>
                  </a:cubicBezTo>
                  <a:cubicBezTo>
                    <a:pt x="72" y="0"/>
                    <a:pt x="93" y="9"/>
                    <a:pt x="93" y="20"/>
                  </a:cubicBezTo>
                  <a:cubicBezTo>
                    <a:pt x="93" y="20"/>
                    <a:pt x="93" y="20"/>
                    <a:pt x="93" y="20"/>
                  </a:cubicBezTo>
                  <a:close/>
                  <a:moveTo>
                    <a:pt x="93" y="55"/>
                  </a:moveTo>
                  <a:cubicBezTo>
                    <a:pt x="78" y="60"/>
                    <a:pt x="62" y="63"/>
                    <a:pt x="47" y="63"/>
                  </a:cubicBezTo>
                  <a:cubicBezTo>
                    <a:pt x="31" y="63"/>
                    <a:pt x="16" y="61"/>
                    <a:pt x="0" y="5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16" y="69"/>
                    <a:pt x="31" y="71"/>
                    <a:pt x="47" y="71"/>
                  </a:cubicBezTo>
                  <a:cubicBezTo>
                    <a:pt x="62" y="71"/>
                    <a:pt x="78" y="68"/>
                    <a:pt x="93" y="63"/>
                  </a:cubicBezTo>
                  <a:cubicBezTo>
                    <a:pt x="93" y="55"/>
                    <a:pt x="93" y="55"/>
                    <a:pt x="93" y="55"/>
                  </a:cubicBezTo>
                  <a:close/>
                  <a:moveTo>
                    <a:pt x="93" y="66"/>
                  </a:moveTo>
                  <a:cubicBezTo>
                    <a:pt x="93" y="89"/>
                    <a:pt x="93" y="89"/>
                    <a:pt x="93" y="89"/>
                  </a:cubicBezTo>
                  <a:cubicBezTo>
                    <a:pt x="78" y="94"/>
                    <a:pt x="62" y="97"/>
                    <a:pt x="47" y="97"/>
                  </a:cubicBezTo>
                  <a:cubicBezTo>
                    <a:pt x="31" y="97"/>
                    <a:pt x="16" y="94"/>
                    <a:pt x="0" y="89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16" y="71"/>
                    <a:pt x="31" y="74"/>
                    <a:pt x="47" y="73"/>
                  </a:cubicBezTo>
                  <a:cubicBezTo>
                    <a:pt x="62" y="73"/>
                    <a:pt x="78" y="71"/>
                    <a:pt x="93" y="66"/>
                  </a:cubicBezTo>
                  <a:close/>
                  <a:moveTo>
                    <a:pt x="93" y="91"/>
                  </a:moveTo>
                  <a:cubicBezTo>
                    <a:pt x="78" y="96"/>
                    <a:pt x="62" y="99"/>
                    <a:pt x="47" y="99"/>
                  </a:cubicBezTo>
                  <a:cubicBezTo>
                    <a:pt x="31" y="99"/>
                    <a:pt x="16" y="97"/>
                    <a:pt x="0" y="92"/>
                  </a:cubicBezTo>
                  <a:cubicBezTo>
                    <a:pt x="0" y="100"/>
                    <a:pt x="0" y="100"/>
                    <a:pt x="0" y="100"/>
                  </a:cubicBezTo>
                  <a:cubicBezTo>
                    <a:pt x="16" y="105"/>
                    <a:pt x="31" y="107"/>
                    <a:pt x="47" y="107"/>
                  </a:cubicBezTo>
                  <a:cubicBezTo>
                    <a:pt x="62" y="107"/>
                    <a:pt x="78" y="104"/>
                    <a:pt x="93" y="99"/>
                  </a:cubicBezTo>
                  <a:cubicBezTo>
                    <a:pt x="93" y="91"/>
                    <a:pt x="93" y="91"/>
                    <a:pt x="93" y="91"/>
                  </a:cubicBezTo>
                  <a:close/>
                  <a:moveTo>
                    <a:pt x="93" y="102"/>
                  </a:moveTo>
                  <a:cubicBezTo>
                    <a:pt x="93" y="114"/>
                    <a:pt x="93" y="114"/>
                    <a:pt x="93" y="114"/>
                  </a:cubicBezTo>
                  <a:cubicBezTo>
                    <a:pt x="93" y="139"/>
                    <a:pt x="69" y="141"/>
                    <a:pt x="46" y="140"/>
                  </a:cubicBezTo>
                  <a:cubicBezTo>
                    <a:pt x="26" y="140"/>
                    <a:pt x="0" y="142"/>
                    <a:pt x="0" y="114"/>
                  </a:cubicBezTo>
                  <a:cubicBezTo>
                    <a:pt x="0" y="102"/>
                    <a:pt x="0" y="102"/>
                    <a:pt x="0" y="102"/>
                  </a:cubicBezTo>
                  <a:cubicBezTo>
                    <a:pt x="16" y="107"/>
                    <a:pt x="31" y="110"/>
                    <a:pt x="47" y="110"/>
                  </a:cubicBezTo>
                  <a:cubicBezTo>
                    <a:pt x="62" y="109"/>
                    <a:pt x="78" y="107"/>
                    <a:pt x="93" y="102"/>
                  </a:cubicBezTo>
                  <a:close/>
                  <a:moveTo>
                    <a:pt x="47" y="2"/>
                  </a:moveTo>
                  <a:cubicBezTo>
                    <a:pt x="24" y="2"/>
                    <a:pt x="6" y="10"/>
                    <a:pt x="6" y="20"/>
                  </a:cubicBezTo>
                  <a:cubicBezTo>
                    <a:pt x="6" y="29"/>
                    <a:pt x="24" y="37"/>
                    <a:pt x="47" y="37"/>
                  </a:cubicBezTo>
                  <a:cubicBezTo>
                    <a:pt x="69" y="37"/>
                    <a:pt x="88" y="29"/>
                    <a:pt x="88" y="20"/>
                  </a:cubicBezTo>
                  <a:cubicBezTo>
                    <a:pt x="88" y="10"/>
                    <a:pt x="69" y="2"/>
                    <a:pt x="47" y="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0" name="Freeform 22">
              <a:extLst>
                <a:ext uri="{FF2B5EF4-FFF2-40B4-BE49-F238E27FC236}">
                  <a16:creationId xmlns:a16="http://schemas.microsoft.com/office/drawing/2014/main" id="{8E8CB5F2-2377-06CC-5B4E-FE510E921C9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74875" y="477838"/>
              <a:ext cx="222250" cy="88900"/>
            </a:xfrm>
            <a:custGeom>
              <a:avLst/>
              <a:gdLst/>
              <a:ahLst/>
              <a:cxnLst>
                <a:cxn ang="0">
                  <a:pos x="67" y="5"/>
                </a:cxn>
                <a:cxn ang="0">
                  <a:pos x="39" y="0"/>
                </a:cxn>
                <a:cxn ang="0">
                  <a:pos x="10" y="5"/>
                </a:cxn>
                <a:cxn ang="0">
                  <a:pos x="0" y="16"/>
                </a:cxn>
                <a:cxn ang="0">
                  <a:pos x="10" y="26"/>
                </a:cxn>
                <a:cxn ang="0">
                  <a:pos x="39" y="31"/>
                </a:cxn>
                <a:cxn ang="0">
                  <a:pos x="67" y="26"/>
                </a:cxn>
                <a:cxn ang="0">
                  <a:pos x="78" y="16"/>
                </a:cxn>
                <a:cxn ang="0">
                  <a:pos x="67" y="5"/>
                </a:cxn>
                <a:cxn ang="0">
                  <a:pos x="66" y="11"/>
                </a:cxn>
                <a:cxn ang="0">
                  <a:pos x="70" y="13"/>
                </a:cxn>
                <a:cxn ang="0">
                  <a:pos x="66" y="15"/>
                </a:cxn>
                <a:cxn ang="0">
                  <a:pos x="63" y="13"/>
                </a:cxn>
                <a:cxn ang="0">
                  <a:pos x="66" y="11"/>
                </a:cxn>
              </a:cxnLst>
              <a:rect l="0" t="0" r="r" b="b"/>
              <a:pathLst>
                <a:path w="78" h="31">
                  <a:moveTo>
                    <a:pt x="67" y="5"/>
                  </a:moveTo>
                  <a:cubicBezTo>
                    <a:pt x="60" y="2"/>
                    <a:pt x="50" y="0"/>
                    <a:pt x="39" y="0"/>
                  </a:cubicBezTo>
                  <a:cubicBezTo>
                    <a:pt x="28" y="0"/>
                    <a:pt x="18" y="2"/>
                    <a:pt x="10" y="5"/>
                  </a:cubicBezTo>
                  <a:cubicBezTo>
                    <a:pt x="4" y="8"/>
                    <a:pt x="0" y="12"/>
                    <a:pt x="0" y="16"/>
                  </a:cubicBezTo>
                  <a:cubicBezTo>
                    <a:pt x="0" y="20"/>
                    <a:pt x="4" y="24"/>
                    <a:pt x="10" y="26"/>
                  </a:cubicBezTo>
                  <a:cubicBezTo>
                    <a:pt x="18" y="30"/>
                    <a:pt x="28" y="31"/>
                    <a:pt x="39" y="31"/>
                  </a:cubicBezTo>
                  <a:cubicBezTo>
                    <a:pt x="50" y="31"/>
                    <a:pt x="60" y="30"/>
                    <a:pt x="67" y="26"/>
                  </a:cubicBezTo>
                  <a:cubicBezTo>
                    <a:pt x="74" y="24"/>
                    <a:pt x="78" y="20"/>
                    <a:pt x="78" y="16"/>
                  </a:cubicBezTo>
                  <a:cubicBezTo>
                    <a:pt x="78" y="12"/>
                    <a:pt x="74" y="8"/>
                    <a:pt x="67" y="5"/>
                  </a:cubicBezTo>
                  <a:close/>
                  <a:moveTo>
                    <a:pt x="66" y="11"/>
                  </a:moveTo>
                  <a:cubicBezTo>
                    <a:pt x="68" y="11"/>
                    <a:pt x="70" y="12"/>
                    <a:pt x="70" y="13"/>
                  </a:cubicBezTo>
                  <a:cubicBezTo>
                    <a:pt x="70" y="14"/>
                    <a:pt x="68" y="15"/>
                    <a:pt x="66" y="15"/>
                  </a:cubicBezTo>
                  <a:cubicBezTo>
                    <a:pt x="64" y="15"/>
                    <a:pt x="63" y="14"/>
                    <a:pt x="63" y="13"/>
                  </a:cubicBezTo>
                  <a:cubicBezTo>
                    <a:pt x="63" y="12"/>
                    <a:pt x="64" y="11"/>
                    <a:pt x="66" y="1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1" name="Freeform 23">
              <a:extLst>
                <a:ext uri="{FF2B5EF4-FFF2-40B4-BE49-F238E27FC236}">
                  <a16:creationId xmlns:a16="http://schemas.microsoft.com/office/drawing/2014/main" id="{C6A7A415-DC9F-E9CB-28F4-D1064307D66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68550" y="322263"/>
              <a:ext cx="387350" cy="334963"/>
            </a:xfrm>
            <a:custGeom>
              <a:avLst/>
              <a:gdLst/>
              <a:ahLst/>
              <a:cxnLst>
                <a:cxn ang="0">
                  <a:pos x="66" y="4"/>
                </a:cxn>
                <a:cxn ang="0">
                  <a:pos x="97" y="6"/>
                </a:cxn>
                <a:cxn ang="0">
                  <a:pos x="98" y="7"/>
                </a:cxn>
                <a:cxn ang="0">
                  <a:pos x="98" y="7"/>
                </a:cxn>
                <a:cxn ang="0">
                  <a:pos x="136" y="47"/>
                </a:cxn>
                <a:cxn ang="0">
                  <a:pos x="125" y="91"/>
                </a:cxn>
                <a:cxn ang="0">
                  <a:pos x="79" y="107"/>
                </a:cxn>
                <a:cxn ang="0">
                  <a:pos x="62" y="70"/>
                </a:cxn>
                <a:cxn ang="0">
                  <a:pos x="66" y="70"/>
                </a:cxn>
                <a:cxn ang="0">
                  <a:pos x="121" y="87"/>
                </a:cxn>
                <a:cxn ang="0">
                  <a:pos x="129" y="47"/>
                </a:cxn>
                <a:cxn ang="0">
                  <a:pos x="98" y="13"/>
                </a:cxn>
                <a:cxn ang="0">
                  <a:pos x="98" y="14"/>
                </a:cxn>
                <a:cxn ang="0">
                  <a:pos x="97" y="15"/>
                </a:cxn>
                <a:cxn ang="0">
                  <a:pos x="93" y="15"/>
                </a:cxn>
                <a:cxn ang="0">
                  <a:pos x="91" y="30"/>
                </a:cxn>
                <a:cxn ang="0">
                  <a:pos x="81" y="36"/>
                </a:cxn>
                <a:cxn ang="0">
                  <a:pos x="66" y="34"/>
                </a:cxn>
                <a:cxn ang="0">
                  <a:pos x="59" y="33"/>
                </a:cxn>
                <a:cxn ang="0">
                  <a:pos x="51" y="34"/>
                </a:cxn>
                <a:cxn ang="0">
                  <a:pos x="44" y="31"/>
                </a:cxn>
                <a:cxn ang="0">
                  <a:pos x="40" y="28"/>
                </a:cxn>
                <a:cxn ang="0">
                  <a:pos x="36" y="28"/>
                </a:cxn>
                <a:cxn ang="0">
                  <a:pos x="31" y="27"/>
                </a:cxn>
                <a:cxn ang="0">
                  <a:pos x="8" y="50"/>
                </a:cxn>
                <a:cxn ang="0">
                  <a:pos x="2" y="52"/>
                </a:cxn>
                <a:cxn ang="0">
                  <a:pos x="0" y="47"/>
                </a:cxn>
                <a:cxn ang="0">
                  <a:pos x="28" y="20"/>
                </a:cxn>
                <a:cxn ang="0">
                  <a:pos x="32" y="16"/>
                </a:cxn>
                <a:cxn ang="0">
                  <a:pos x="34" y="10"/>
                </a:cxn>
                <a:cxn ang="0">
                  <a:pos x="38" y="6"/>
                </a:cxn>
                <a:cxn ang="0">
                  <a:pos x="59" y="0"/>
                </a:cxn>
                <a:cxn ang="0">
                  <a:pos x="66" y="4"/>
                </a:cxn>
                <a:cxn ang="0">
                  <a:pos x="66" y="4"/>
                </a:cxn>
                <a:cxn ang="0">
                  <a:pos x="88" y="15"/>
                </a:cxn>
                <a:cxn ang="0">
                  <a:pos x="66" y="14"/>
                </a:cxn>
                <a:cxn ang="0">
                  <a:pos x="65" y="14"/>
                </a:cxn>
                <a:cxn ang="0">
                  <a:pos x="60" y="26"/>
                </a:cxn>
                <a:cxn ang="0">
                  <a:pos x="61" y="27"/>
                </a:cxn>
                <a:cxn ang="0">
                  <a:pos x="64" y="23"/>
                </a:cxn>
                <a:cxn ang="0">
                  <a:pos x="75" y="22"/>
                </a:cxn>
                <a:cxn ang="0">
                  <a:pos x="86" y="29"/>
                </a:cxn>
                <a:cxn ang="0">
                  <a:pos x="88" y="28"/>
                </a:cxn>
                <a:cxn ang="0">
                  <a:pos x="88" y="15"/>
                </a:cxn>
                <a:cxn ang="0">
                  <a:pos x="65" y="28"/>
                </a:cxn>
                <a:cxn ang="0">
                  <a:pos x="66" y="30"/>
                </a:cxn>
                <a:cxn ang="0">
                  <a:pos x="78" y="32"/>
                </a:cxn>
                <a:cxn ang="0">
                  <a:pos x="84" y="30"/>
                </a:cxn>
                <a:cxn ang="0">
                  <a:pos x="65" y="28"/>
                </a:cxn>
              </a:cxnLst>
              <a:rect l="0" t="0" r="r" b="b"/>
              <a:pathLst>
                <a:path w="136" h="117">
                  <a:moveTo>
                    <a:pt x="66" y="4"/>
                  </a:moveTo>
                  <a:cubicBezTo>
                    <a:pt x="97" y="6"/>
                    <a:pt x="97" y="6"/>
                    <a:pt x="97" y="6"/>
                  </a:cubicBezTo>
                  <a:cubicBezTo>
                    <a:pt x="98" y="6"/>
                    <a:pt x="98" y="6"/>
                    <a:pt x="98" y="7"/>
                  </a:cubicBezTo>
                  <a:cubicBezTo>
                    <a:pt x="98" y="7"/>
                    <a:pt x="98" y="7"/>
                    <a:pt x="98" y="7"/>
                  </a:cubicBezTo>
                  <a:cubicBezTo>
                    <a:pt x="132" y="9"/>
                    <a:pt x="136" y="27"/>
                    <a:pt x="136" y="47"/>
                  </a:cubicBezTo>
                  <a:cubicBezTo>
                    <a:pt x="135" y="61"/>
                    <a:pt x="132" y="77"/>
                    <a:pt x="125" y="91"/>
                  </a:cubicBezTo>
                  <a:cubicBezTo>
                    <a:pt x="115" y="107"/>
                    <a:pt x="95" y="117"/>
                    <a:pt x="79" y="107"/>
                  </a:cubicBezTo>
                  <a:cubicBezTo>
                    <a:pt x="69" y="100"/>
                    <a:pt x="62" y="88"/>
                    <a:pt x="62" y="70"/>
                  </a:cubicBezTo>
                  <a:cubicBezTo>
                    <a:pt x="62" y="67"/>
                    <a:pt x="66" y="64"/>
                    <a:pt x="66" y="70"/>
                  </a:cubicBezTo>
                  <a:cubicBezTo>
                    <a:pt x="69" y="113"/>
                    <a:pt x="104" y="116"/>
                    <a:pt x="121" y="87"/>
                  </a:cubicBezTo>
                  <a:cubicBezTo>
                    <a:pt x="127" y="74"/>
                    <a:pt x="129" y="60"/>
                    <a:pt x="129" y="47"/>
                  </a:cubicBezTo>
                  <a:cubicBezTo>
                    <a:pt x="129" y="30"/>
                    <a:pt x="125" y="15"/>
                    <a:pt x="98" y="13"/>
                  </a:cubicBezTo>
                  <a:cubicBezTo>
                    <a:pt x="98" y="14"/>
                    <a:pt x="98" y="14"/>
                    <a:pt x="98" y="14"/>
                  </a:cubicBezTo>
                  <a:cubicBezTo>
                    <a:pt x="98" y="15"/>
                    <a:pt x="97" y="15"/>
                    <a:pt x="97" y="15"/>
                  </a:cubicBezTo>
                  <a:cubicBezTo>
                    <a:pt x="93" y="15"/>
                    <a:pt x="93" y="15"/>
                    <a:pt x="93" y="15"/>
                  </a:cubicBezTo>
                  <a:cubicBezTo>
                    <a:pt x="91" y="30"/>
                    <a:pt x="91" y="30"/>
                    <a:pt x="91" y="30"/>
                  </a:cubicBezTo>
                  <a:cubicBezTo>
                    <a:pt x="90" y="35"/>
                    <a:pt x="87" y="37"/>
                    <a:pt x="81" y="36"/>
                  </a:cubicBezTo>
                  <a:cubicBezTo>
                    <a:pt x="76" y="35"/>
                    <a:pt x="71" y="35"/>
                    <a:pt x="66" y="34"/>
                  </a:cubicBezTo>
                  <a:cubicBezTo>
                    <a:pt x="64" y="34"/>
                    <a:pt x="62" y="34"/>
                    <a:pt x="59" y="33"/>
                  </a:cubicBezTo>
                  <a:cubicBezTo>
                    <a:pt x="57" y="34"/>
                    <a:pt x="54" y="34"/>
                    <a:pt x="51" y="34"/>
                  </a:cubicBezTo>
                  <a:cubicBezTo>
                    <a:pt x="48" y="34"/>
                    <a:pt x="46" y="33"/>
                    <a:pt x="44" y="31"/>
                  </a:cubicBezTo>
                  <a:cubicBezTo>
                    <a:pt x="43" y="30"/>
                    <a:pt x="42" y="29"/>
                    <a:pt x="40" y="28"/>
                  </a:cubicBezTo>
                  <a:cubicBezTo>
                    <a:pt x="39" y="28"/>
                    <a:pt x="38" y="27"/>
                    <a:pt x="36" y="28"/>
                  </a:cubicBezTo>
                  <a:cubicBezTo>
                    <a:pt x="34" y="29"/>
                    <a:pt x="32" y="28"/>
                    <a:pt x="31" y="27"/>
                  </a:cubicBezTo>
                  <a:cubicBezTo>
                    <a:pt x="27" y="27"/>
                    <a:pt x="17" y="29"/>
                    <a:pt x="8" y="50"/>
                  </a:cubicBezTo>
                  <a:cubicBezTo>
                    <a:pt x="7" y="52"/>
                    <a:pt x="4" y="53"/>
                    <a:pt x="2" y="52"/>
                  </a:cubicBezTo>
                  <a:cubicBezTo>
                    <a:pt x="0" y="51"/>
                    <a:pt x="0" y="49"/>
                    <a:pt x="0" y="47"/>
                  </a:cubicBezTo>
                  <a:cubicBezTo>
                    <a:pt x="12" y="20"/>
                    <a:pt x="24" y="21"/>
                    <a:pt x="28" y="20"/>
                  </a:cubicBezTo>
                  <a:cubicBezTo>
                    <a:pt x="29" y="18"/>
                    <a:pt x="30" y="17"/>
                    <a:pt x="32" y="16"/>
                  </a:cubicBezTo>
                  <a:cubicBezTo>
                    <a:pt x="34" y="15"/>
                    <a:pt x="34" y="13"/>
                    <a:pt x="34" y="10"/>
                  </a:cubicBezTo>
                  <a:cubicBezTo>
                    <a:pt x="34" y="8"/>
                    <a:pt x="35" y="6"/>
                    <a:pt x="38" y="6"/>
                  </a:cubicBezTo>
                  <a:cubicBezTo>
                    <a:pt x="45" y="4"/>
                    <a:pt x="52" y="2"/>
                    <a:pt x="59" y="0"/>
                  </a:cubicBezTo>
                  <a:cubicBezTo>
                    <a:pt x="62" y="0"/>
                    <a:pt x="64" y="1"/>
                    <a:pt x="66" y="4"/>
                  </a:cubicBezTo>
                  <a:cubicBezTo>
                    <a:pt x="66" y="4"/>
                    <a:pt x="66" y="4"/>
                    <a:pt x="66" y="4"/>
                  </a:cubicBezTo>
                  <a:close/>
                  <a:moveTo>
                    <a:pt x="88" y="15"/>
                  </a:moveTo>
                  <a:cubicBezTo>
                    <a:pt x="66" y="14"/>
                    <a:pt x="66" y="14"/>
                    <a:pt x="66" y="14"/>
                  </a:cubicBezTo>
                  <a:cubicBezTo>
                    <a:pt x="65" y="14"/>
                    <a:pt x="65" y="14"/>
                    <a:pt x="65" y="14"/>
                  </a:cubicBezTo>
                  <a:cubicBezTo>
                    <a:pt x="61" y="15"/>
                    <a:pt x="60" y="22"/>
                    <a:pt x="60" y="26"/>
                  </a:cubicBezTo>
                  <a:cubicBezTo>
                    <a:pt x="60" y="27"/>
                    <a:pt x="60" y="29"/>
                    <a:pt x="61" y="27"/>
                  </a:cubicBezTo>
                  <a:cubicBezTo>
                    <a:pt x="62" y="26"/>
                    <a:pt x="63" y="25"/>
                    <a:pt x="64" y="23"/>
                  </a:cubicBezTo>
                  <a:cubicBezTo>
                    <a:pt x="66" y="20"/>
                    <a:pt x="70" y="19"/>
                    <a:pt x="75" y="22"/>
                  </a:cubicBezTo>
                  <a:cubicBezTo>
                    <a:pt x="78" y="25"/>
                    <a:pt x="82" y="27"/>
                    <a:pt x="86" y="29"/>
                  </a:cubicBezTo>
                  <a:cubicBezTo>
                    <a:pt x="87" y="30"/>
                    <a:pt x="87" y="29"/>
                    <a:pt x="88" y="28"/>
                  </a:cubicBezTo>
                  <a:cubicBezTo>
                    <a:pt x="88" y="15"/>
                    <a:pt x="88" y="15"/>
                    <a:pt x="88" y="15"/>
                  </a:cubicBezTo>
                  <a:close/>
                  <a:moveTo>
                    <a:pt x="65" y="28"/>
                  </a:moveTo>
                  <a:cubicBezTo>
                    <a:pt x="65" y="29"/>
                    <a:pt x="65" y="29"/>
                    <a:pt x="66" y="30"/>
                  </a:cubicBezTo>
                  <a:cubicBezTo>
                    <a:pt x="70" y="31"/>
                    <a:pt x="74" y="32"/>
                    <a:pt x="78" y="32"/>
                  </a:cubicBezTo>
                  <a:cubicBezTo>
                    <a:pt x="79" y="32"/>
                    <a:pt x="88" y="33"/>
                    <a:pt x="84" y="30"/>
                  </a:cubicBezTo>
                  <a:cubicBezTo>
                    <a:pt x="79" y="27"/>
                    <a:pt x="68" y="20"/>
                    <a:pt x="65" y="2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62" name="Group 72">
            <a:extLst>
              <a:ext uri="{FF2B5EF4-FFF2-40B4-BE49-F238E27FC236}">
                <a16:creationId xmlns:a16="http://schemas.microsoft.com/office/drawing/2014/main" id="{40E36FA0-602E-15DD-7417-F1EB746CF507}"/>
              </a:ext>
            </a:extLst>
          </p:cNvPr>
          <p:cNvGrpSpPr/>
          <p:nvPr/>
        </p:nvGrpSpPr>
        <p:grpSpPr>
          <a:xfrm>
            <a:off x="8221931" y="4406888"/>
            <a:ext cx="530220" cy="625470"/>
            <a:chOff x="6426200" y="292100"/>
            <a:chExt cx="530225" cy="625476"/>
          </a:xfrm>
          <a:solidFill>
            <a:srgbClr val="2CC17C"/>
          </a:solidFill>
        </p:grpSpPr>
        <p:sp>
          <p:nvSpPr>
            <p:cNvPr id="163" name="Freeform 24">
              <a:extLst>
                <a:ext uri="{FF2B5EF4-FFF2-40B4-BE49-F238E27FC236}">
                  <a16:creationId xmlns:a16="http://schemas.microsoft.com/office/drawing/2014/main" id="{9F0EE72E-68D2-AA19-0D70-7E8D3D2BF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6426200" y="500063"/>
              <a:ext cx="333375" cy="417513"/>
            </a:xfrm>
            <a:custGeom>
              <a:avLst/>
              <a:gdLst/>
              <a:ahLst/>
              <a:cxnLst>
                <a:cxn ang="0">
                  <a:pos x="70" y="31"/>
                </a:cxn>
                <a:cxn ang="0">
                  <a:pos x="117" y="88"/>
                </a:cxn>
                <a:cxn ang="0">
                  <a:pos x="59" y="146"/>
                </a:cxn>
                <a:cxn ang="0">
                  <a:pos x="0" y="88"/>
                </a:cxn>
                <a:cxn ang="0">
                  <a:pos x="47" y="31"/>
                </a:cxn>
                <a:cxn ang="0">
                  <a:pos x="47" y="0"/>
                </a:cxn>
                <a:cxn ang="0">
                  <a:pos x="70" y="0"/>
                </a:cxn>
                <a:cxn ang="0">
                  <a:pos x="70" y="31"/>
                </a:cxn>
              </a:cxnLst>
              <a:rect l="0" t="0" r="r" b="b"/>
              <a:pathLst>
                <a:path w="117" h="146">
                  <a:moveTo>
                    <a:pt x="70" y="31"/>
                  </a:moveTo>
                  <a:cubicBezTo>
                    <a:pt x="97" y="36"/>
                    <a:pt x="117" y="59"/>
                    <a:pt x="117" y="88"/>
                  </a:cubicBezTo>
                  <a:cubicBezTo>
                    <a:pt x="117" y="120"/>
                    <a:pt x="91" y="146"/>
                    <a:pt x="59" y="146"/>
                  </a:cubicBezTo>
                  <a:cubicBezTo>
                    <a:pt x="26" y="146"/>
                    <a:pt x="0" y="120"/>
                    <a:pt x="0" y="88"/>
                  </a:cubicBezTo>
                  <a:cubicBezTo>
                    <a:pt x="0" y="59"/>
                    <a:pt x="21" y="36"/>
                    <a:pt x="47" y="31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70" y="0"/>
                    <a:pt x="70" y="0"/>
                    <a:pt x="70" y="0"/>
                  </a:cubicBezTo>
                  <a:lnTo>
                    <a:pt x="70" y="3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4" name="Freeform 25">
              <a:extLst>
                <a:ext uri="{FF2B5EF4-FFF2-40B4-BE49-F238E27FC236}">
                  <a16:creationId xmlns:a16="http://schemas.microsoft.com/office/drawing/2014/main" id="{3DCC54D0-A0F0-19DA-30C1-A65CEB6C100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91300" y="292100"/>
              <a:ext cx="365125" cy="239713"/>
            </a:xfrm>
            <a:custGeom>
              <a:avLst/>
              <a:gdLst/>
              <a:ahLst/>
              <a:cxnLst>
                <a:cxn ang="0">
                  <a:pos x="88" y="0"/>
                </a:cxn>
                <a:cxn ang="0">
                  <a:pos x="91" y="35"/>
                </a:cxn>
                <a:cxn ang="0">
                  <a:pos x="113" y="8"/>
                </a:cxn>
                <a:cxn ang="0">
                  <a:pos x="95" y="38"/>
                </a:cxn>
                <a:cxn ang="0">
                  <a:pos x="128" y="29"/>
                </a:cxn>
                <a:cxn ang="0">
                  <a:pos x="96" y="42"/>
                </a:cxn>
                <a:cxn ang="0">
                  <a:pos x="128" y="55"/>
                </a:cxn>
                <a:cxn ang="0">
                  <a:pos x="94" y="47"/>
                </a:cxn>
                <a:cxn ang="0">
                  <a:pos x="113" y="76"/>
                </a:cxn>
                <a:cxn ang="0">
                  <a:pos x="90" y="50"/>
                </a:cxn>
                <a:cxn ang="0">
                  <a:pos x="88" y="84"/>
                </a:cxn>
                <a:cxn ang="0">
                  <a:pos x="85" y="49"/>
                </a:cxn>
                <a:cxn ang="0">
                  <a:pos x="63" y="76"/>
                </a:cxn>
                <a:cxn ang="0">
                  <a:pos x="81" y="46"/>
                </a:cxn>
                <a:cxn ang="0">
                  <a:pos x="48" y="55"/>
                </a:cxn>
                <a:cxn ang="0">
                  <a:pos x="46" y="55"/>
                </a:cxn>
                <a:cxn ang="0">
                  <a:pos x="27" y="55"/>
                </a:cxn>
                <a:cxn ang="0">
                  <a:pos x="1" y="70"/>
                </a:cxn>
                <a:cxn ang="0">
                  <a:pos x="0" y="71"/>
                </a:cxn>
                <a:cxn ang="0">
                  <a:pos x="0" y="69"/>
                </a:cxn>
                <a:cxn ang="0">
                  <a:pos x="28" y="54"/>
                </a:cxn>
                <a:cxn ang="0">
                  <a:pos x="46" y="54"/>
                </a:cxn>
                <a:cxn ang="0">
                  <a:pos x="62" y="44"/>
                </a:cxn>
                <a:cxn ang="0">
                  <a:pos x="63" y="43"/>
                </a:cxn>
                <a:cxn ang="0">
                  <a:pos x="71" y="38"/>
                </a:cxn>
                <a:cxn ang="0">
                  <a:pos x="48" y="29"/>
                </a:cxn>
                <a:cxn ang="0">
                  <a:pos x="82" y="37"/>
                </a:cxn>
                <a:cxn ang="0">
                  <a:pos x="63" y="8"/>
                </a:cxn>
                <a:cxn ang="0">
                  <a:pos x="86" y="34"/>
                </a:cxn>
                <a:cxn ang="0">
                  <a:pos x="88" y="0"/>
                </a:cxn>
                <a:cxn ang="0">
                  <a:pos x="54" y="52"/>
                </a:cxn>
                <a:cxn ang="0">
                  <a:pos x="80" y="42"/>
                </a:cxn>
                <a:cxn ang="0">
                  <a:pos x="73" y="39"/>
                </a:cxn>
                <a:cxn ang="0">
                  <a:pos x="64" y="44"/>
                </a:cxn>
                <a:cxn ang="0">
                  <a:pos x="63" y="45"/>
                </a:cxn>
                <a:cxn ang="0">
                  <a:pos x="54" y="52"/>
                </a:cxn>
              </a:cxnLst>
              <a:rect l="0" t="0" r="r" b="b"/>
              <a:pathLst>
                <a:path w="128" h="84">
                  <a:moveTo>
                    <a:pt x="88" y="0"/>
                  </a:moveTo>
                  <a:cubicBezTo>
                    <a:pt x="91" y="35"/>
                    <a:pt x="91" y="35"/>
                    <a:pt x="91" y="35"/>
                  </a:cubicBezTo>
                  <a:cubicBezTo>
                    <a:pt x="113" y="8"/>
                    <a:pt x="113" y="8"/>
                    <a:pt x="113" y="8"/>
                  </a:cubicBezTo>
                  <a:cubicBezTo>
                    <a:pt x="95" y="38"/>
                    <a:pt x="95" y="38"/>
                    <a:pt x="95" y="38"/>
                  </a:cubicBezTo>
                  <a:cubicBezTo>
                    <a:pt x="128" y="29"/>
                    <a:pt x="128" y="29"/>
                    <a:pt x="128" y="29"/>
                  </a:cubicBezTo>
                  <a:cubicBezTo>
                    <a:pt x="96" y="42"/>
                    <a:pt x="96" y="42"/>
                    <a:pt x="96" y="42"/>
                  </a:cubicBezTo>
                  <a:cubicBezTo>
                    <a:pt x="128" y="55"/>
                    <a:pt x="128" y="55"/>
                    <a:pt x="128" y="55"/>
                  </a:cubicBezTo>
                  <a:cubicBezTo>
                    <a:pt x="94" y="47"/>
                    <a:pt x="94" y="47"/>
                    <a:pt x="94" y="47"/>
                  </a:cubicBezTo>
                  <a:cubicBezTo>
                    <a:pt x="113" y="76"/>
                    <a:pt x="113" y="76"/>
                    <a:pt x="113" y="76"/>
                  </a:cubicBezTo>
                  <a:cubicBezTo>
                    <a:pt x="90" y="50"/>
                    <a:pt x="90" y="50"/>
                    <a:pt x="90" y="50"/>
                  </a:cubicBezTo>
                  <a:cubicBezTo>
                    <a:pt x="88" y="84"/>
                    <a:pt x="88" y="84"/>
                    <a:pt x="88" y="84"/>
                  </a:cubicBezTo>
                  <a:cubicBezTo>
                    <a:pt x="85" y="49"/>
                    <a:pt x="85" y="49"/>
                    <a:pt x="85" y="49"/>
                  </a:cubicBezTo>
                  <a:cubicBezTo>
                    <a:pt x="63" y="76"/>
                    <a:pt x="63" y="76"/>
                    <a:pt x="63" y="76"/>
                  </a:cubicBezTo>
                  <a:cubicBezTo>
                    <a:pt x="81" y="46"/>
                    <a:pt x="81" y="46"/>
                    <a:pt x="81" y="46"/>
                  </a:cubicBezTo>
                  <a:cubicBezTo>
                    <a:pt x="48" y="55"/>
                    <a:pt x="48" y="55"/>
                    <a:pt x="48" y="55"/>
                  </a:cubicBezTo>
                  <a:cubicBezTo>
                    <a:pt x="47" y="55"/>
                    <a:pt x="47" y="55"/>
                    <a:pt x="46" y="55"/>
                  </a:cubicBezTo>
                  <a:cubicBezTo>
                    <a:pt x="40" y="57"/>
                    <a:pt x="33" y="57"/>
                    <a:pt x="27" y="55"/>
                  </a:cubicBezTo>
                  <a:cubicBezTo>
                    <a:pt x="14" y="51"/>
                    <a:pt x="1" y="70"/>
                    <a:pt x="1" y="70"/>
                  </a:cubicBezTo>
                  <a:cubicBezTo>
                    <a:pt x="1" y="71"/>
                    <a:pt x="1" y="71"/>
                    <a:pt x="0" y="71"/>
                  </a:cubicBezTo>
                  <a:cubicBezTo>
                    <a:pt x="0" y="70"/>
                    <a:pt x="0" y="70"/>
                    <a:pt x="0" y="69"/>
                  </a:cubicBezTo>
                  <a:cubicBezTo>
                    <a:pt x="0" y="69"/>
                    <a:pt x="14" y="49"/>
                    <a:pt x="28" y="54"/>
                  </a:cubicBezTo>
                  <a:cubicBezTo>
                    <a:pt x="34" y="56"/>
                    <a:pt x="40" y="55"/>
                    <a:pt x="46" y="54"/>
                  </a:cubicBezTo>
                  <a:cubicBezTo>
                    <a:pt x="53" y="52"/>
                    <a:pt x="59" y="48"/>
                    <a:pt x="62" y="44"/>
                  </a:cubicBezTo>
                  <a:cubicBezTo>
                    <a:pt x="62" y="44"/>
                    <a:pt x="62" y="44"/>
                    <a:pt x="63" y="43"/>
                  </a:cubicBezTo>
                  <a:cubicBezTo>
                    <a:pt x="65" y="41"/>
                    <a:pt x="68" y="39"/>
                    <a:pt x="71" y="38"/>
                  </a:cubicBezTo>
                  <a:cubicBezTo>
                    <a:pt x="48" y="29"/>
                    <a:pt x="48" y="29"/>
                    <a:pt x="48" y="29"/>
                  </a:cubicBezTo>
                  <a:cubicBezTo>
                    <a:pt x="82" y="37"/>
                    <a:pt x="82" y="37"/>
                    <a:pt x="82" y="37"/>
                  </a:cubicBezTo>
                  <a:cubicBezTo>
                    <a:pt x="63" y="8"/>
                    <a:pt x="63" y="8"/>
                    <a:pt x="63" y="8"/>
                  </a:cubicBezTo>
                  <a:cubicBezTo>
                    <a:pt x="86" y="34"/>
                    <a:pt x="86" y="34"/>
                    <a:pt x="86" y="34"/>
                  </a:cubicBezTo>
                  <a:cubicBezTo>
                    <a:pt x="88" y="0"/>
                    <a:pt x="88" y="0"/>
                    <a:pt x="88" y="0"/>
                  </a:cubicBezTo>
                  <a:close/>
                  <a:moveTo>
                    <a:pt x="54" y="52"/>
                  </a:moveTo>
                  <a:cubicBezTo>
                    <a:pt x="80" y="42"/>
                    <a:pt x="80" y="42"/>
                    <a:pt x="80" y="42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69" y="40"/>
                    <a:pt x="66" y="42"/>
                    <a:pt x="64" y="44"/>
                  </a:cubicBezTo>
                  <a:cubicBezTo>
                    <a:pt x="64" y="45"/>
                    <a:pt x="63" y="45"/>
                    <a:pt x="63" y="45"/>
                  </a:cubicBezTo>
                  <a:cubicBezTo>
                    <a:pt x="61" y="48"/>
                    <a:pt x="58" y="50"/>
                    <a:pt x="54" y="5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65" name="Group 75">
            <a:extLst>
              <a:ext uri="{FF2B5EF4-FFF2-40B4-BE49-F238E27FC236}">
                <a16:creationId xmlns:a16="http://schemas.microsoft.com/office/drawing/2014/main" id="{A975BE4A-1558-3B7C-4CED-BBCC1E14ECF9}"/>
              </a:ext>
            </a:extLst>
          </p:cNvPr>
          <p:cNvGrpSpPr/>
          <p:nvPr/>
        </p:nvGrpSpPr>
        <p:grpSpPr>
          <a:xfrm>
            <a:off x="9895140" y="4492613"/>
            <a:ext cx="660393" cy="463546"/>
            <a:chOff x="8099425" y="377825"/>
            <a:chExt cx="660400" cy="463550"/>
          </a:xfrm>
          <a:solidFill>
            <a:srgbClr val="2CC17C"/>
          </a:solidFill>
        </p:grpSpPr>
        <p:sp>
          <p:nvSpPr>
            <p:cNvPr id="166" name="Rectangle 26">
              <a:extLst>
                <a:ext uri="{FF2B5EF4-FFF2-40B4-BE49-F238E27FC236}">
                  <a16:creationId xmlns:a16="http://schemas.microsoft.com/office/drawing/2014/main" id="{580BA725-A189-5224-036D-C7C0726523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15313" y="798513"/>
              <a:ext cx="427038" cy="25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7" name="Rectangle 27">
              <a:extLst>
                <a:ext uri="{FF2B5EF4-FFF2-40B4-BE49-F238E27FC236}">
                  <a16:creationId xmlns:a16="http://schemas.microsoft.com/office/drawing/2014/main" id="{C2FCE9AB-B251-24F8-38A7-33C032F0C3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15313" y="831850"/>
              <a:ext cx="427038" cy="95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8" name="Freeform 28">
              <a:extLst>
                <a:ext uri="{FF2B5EF4-FFF2-40B4-BE49-F238E27FC236}">
                  <a16:creationId xmlns:a16="http://schemas.microsoft.com/office/drawing/2014/main" id="{7956D992-F0BC-BA13-3DF7-2CBF6DEBAAB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99425" y="377825"/>
              <a:ext cx="660400" cy="411163"/>
            </a:xfrm>
            <a:custGeom>
              <a:avLst/>
              <a:gdLst/>
              <a:ahLst/>
              <a:cxnLst>
                <a:cxn ang="0">
                  <a:pos x="41" y="144"/>
                </a:cxn>
                <a:cxn ang="0">
                  <a:pos x="191" y="144"/>
                </a:cxn>
                <a:cxn ang="0">
                  <a:pos x="226" y="96"/>
                </a:cxn>
                <a:cxn ang="0">
                  <a:pos x="228" y="96"/>
                </a:cxn>
                <a:cxn ang="0">
                  <a:pos x="232" y="92"/>
                </a:cxn>
                <a:cxn ang="0">
                  <a:pos x="228" y="88"/>
                </a:cxn>
                <a:cxn ang="0">
                  <a:pos x="224" y="92"/>
                </a:cxn>
                <a:cxn ang="0">
                  <a:pos x="224" y="95"/>
                </a:cxn>
                <a:cxn ang="0">
                  <a:pos x="191" y="123"/>
                </a:cxn>
                <a:cxn ang="0">
                  <a:pos x="186" y="63"/>
                </a:cxn>
                <a:cxn ang="0">
                  <a:pos x="190" y="59"/>
                </a:cxn>
                <a:cxn ang="0">
                  <a:pos x="186" y="55"/>
                </a:cxn>
                <a:cxn ang="0">
                  <a:pos x="182" y="59"/>
                </a:cxn>
                <a:cxn ang="0">
                  <a:pos x="184" y="62"/>
                </a:cxn>
                <a:cxn ang="0">
                  <a:pos x="158" y="116"/>
                </a:cxn>
                <a:cxn ang="0">
                  <a:pos x="119" y="12"/>
                </a:cxn>
                <a:cxn ang="0">
                  <a:pos x="122" y="7"/>
                </a:cxn>
                <a:cxn ang="0">
                  <a:pos x="116" y="0"/>
                </a:cxn>
                <a:cxn ang="0">
                  <a:pos x="110" y="7"/>
                </a:cxn>
                <a:cxn ang="0">
                  <a:pos x="114" y="12"/>
                </a:cxn>
                <a:cxn ang="0">
                  <a:pos x="80" y="116"/>
                </a:cxn>
                <a:cxn ang="0">
                  <a:pos x="54" y="62"/>
                </a:cxn>
                <a:cxn ang="0">
                  <a:pos x="55" y="59"/>
                </a:cxn>
                <a:cxn ang="0">
                  <a:pos x="51" y="55"/>
                </a:cxn>
                <a:cxn ang="0">
                  <a:pos x="47" y="59"/>
                </a:cxn>
                <a:cxn ang="0">
                  <a:pos x="51" y="63"/>
                </a:cxn>
                <a:cxn ang="0">
                  <a:pos x="43" y="119"/>
                </a:cxn>
                <a:cxn ang="0">
                  <a:pos x="7" y="89"/>
                </a:cxn>
                <a:cxn ang="0">
                  <a:pos x="8" y="87"/>
                </a:cxn>
                <a:cxn ang="0">
                  <a:pos x="4" y="83"/>
                </a:cxn>
                <a:cxn ang="0">
                  <a:pos x="0" y="87"/>
                </a:cxn>
                <a:cxn ang="0">
                  <a:pos x="4" y="90"/>
                </a:cxn>
                <a:cxn ang="0">
                  <a:pos x="6" y="90"/>
                </a:cxn>
                <a:cxn ang="0">
                  <a:pos x="41" y="144"/>
                </a:cxn>
                <a:cxn ang="0">
                  <a:pos x="117" y="104"/>
                </a:cxn>
                <a:cxn ang="0">
                  <a:pos x="121" y="116"/>
                </a:cxn>
                <a:cxn ang="0">
                  <a:pos x="133" y="116"/>
                </a:cxn>
                <a:cxn ang="0">
                  <a:pos x="123" y="124"/>
                </a:cxn>
                <a:cxn ang="0">
                  <a:pos x="127" y="135"/>
                </a:cxn>
                <a:cxn ang="0">
                  <a:pos x="117" y="128"/>
                </a:cxn>
                <a:cxn ang="0">
                  <a:pos x="107" y="135"/>
                </a:cxn>
                <a:cxn ang="0">
                  <a:pos x="111" y="123"/>
                </a:cxn>
                <a:cxn ang="0">
                  <a:pos x="101" y="116"/>
                </a:cxn>
                <a:cxn ang="0">
                  <a:pos x="113" y="116"/>
                </a:cxn>
                <a:cxn ang="0">
                  <a:pos x="117" y="104"/>
                </a:cxn>
              </a:cxnLst>
              <a:rect l="0" t="0" r="r" b="b"/>
              <a:pathLst>
                <a:path w="232" h="144">
                  <a:moveTo>
                    <a:pt x="41" y="144"/>
                  </a:moveTo>
                  <a:cubicBezTo>
                    <a:pt x="191" y="144"/>
                    <a:pt x="191" y="144"/>
                    <a:pt x="191" y="144"/>
                  </a:cubicBezTo>
                  <a:cubicBezTo>
                    <a:pt x="226" y="96"/>
                    <a:pt x="226" y="96"/>
                    <a:pt x="226" y="96"/>
                  </a:cubicBezTo>
                  <a:cubicBezTo>
                    <a:pt x="226" y="96"/>
                    <a:pt x="227" y="96"/>
                    <a:pt x="228" y="96"/>
                  </a:cubicBezTo>
                  <a:cubicBezTo>
                    <a:pt x="230" y="96"/>
                    <a:pt x="232" y="95"/>
                    <a:pt x="232" y="92"/>
                  </a:cubicBezTo>
                  <a:cubicBezTo>
                    <a:pt x="232" y="90"/>
                    <a:pt x="230" y="88"/>
                    <a:pt x="228" y="88"/>
                  </a:cubicBezTo>
                  <a:cubicBezTo>
                    <a:pt x="225" y="88"/>
                    <a:pt x="224" y="90"/>
                    <a:pt x="224" y="92"/>
                  </a:cubicBezTo>
                  <a:cubicBezTo>
                    <a:pt x="224" y="93"/>
                    <a:pt x="224" y="94"/>
                    <a:pt x="224" y="95"/>
                  </a:cubicBezTo>
                  <a:cubicBezTo>
                    <a:pt x="191" y="123"/>
                    <a:pt x="191" y="123"/>
                    <a:pt x="191" y="123"/>
                  </a:cubicBezTo>
                  <a:cubicBezTo>
                    <a:pt x="186" y="63"/>
                    <a:pt x="186" y="63"/>
                    <a:pt x="186" y="63"/>
                  </a:cubicBezTo>
                  <a:cubicBezTo>
                    <a:pt x="188" y="62"/>
                    <a:pt x="190" y="61"/>
                    <a:pt x="190" y="59"/>
                  </a:cubicBezTo>
                  <a:cubicBezTo>
                    <a:pt x="190" y="57"/>
                    <a:pt x="188" y="55"/>
                    <a:pt x="186" y="55"/>
                  </a:cubicBezTo>
                  <a:cubicBezTo>
                    <a:pt x="183" y="55"/>
                    <a:pt x="182" y="57"/>
                    <a:pt x="182" y="59"/>
                  </a:cubicBezTo>
                  <a:cubicBezTo>
                    <a:pt x="182" y="60"/>
                    <a:pt x="183" y="62"/>
                    <a:pt x="184" y="62"/>
                  </a:cubicBezTo>
                  <a:cubicBezTo>
                    <a:pt x="158" y="116"/>
                    <a:pt x="158" y="116"/>
                    <a:pt x="158" y="116"/>
                  </a:cubicBezTo>
                  <a:cubicBezTo>
                    <a:pt x="119" y="12"/>
                    <a:pt x="119" y="12"/>
                    <a:pt x="119" y="12"/>
                  </a:cubicBezTo>
                  <a:cubicBezTo>
                    <a:pt x="121" y="11"/>
                    <a:pt x="122" y="9"/>
                    <a:pt x="122" y="7"/>
                  </a:cubicBezTo>
                  <a:cubicBezTo>
                    <a:pt x="122" y="3"/>
                    <a:pt x="119" y="0"/>
                    <a:pt x="116" y="0"/>
                  </a:cubicBezTo>
                  <a:cubicBezTo>
                    <a:pt x="112" y="0"/>
                    <a:pt x="110" y="3"/>
                    <a:pt x="110" y="7"/>
                  </a:cubicBezTo>
                  <a:cubicBezTo>
                    <a:pt x="110" y="9"/>
                    <a:pt x="111" y="11"/>
                    <a:pt x="114" y="12"/>
                  </a:cubicBezTo>
                  <a:cubicBezTo>
                    <a:pt x="80" y="116"/>
                    <a:pt x="80" y="116"/>
                    <a:pt x="80" y="116"/>
                  </a:cubicBezTo>
                  <a:cubicBezTo>
                    <a:pt x="54" y="62"/>
                    <a:pt x="54" y="62"/>
                    <a:pt x="54" y="62"/>
                  </a:cubicBezTo>
                  <a:cubicBezTo>
                    <a:pt x="55" y="61"/>
                    <a:pt x="55" y="60"/>
                    <a:pt x="55" y="59"/>
                  </a:cubicBezTo>
                  <a:cubicBezTo>
                    <a:pt x="55" y="57"/>
                    <a:pt x="54" y="55"/>
                    <a:pt x="51" y="55"/>
                  </a:cubicBezTo>
                  <a:cubicBezTo>
                    <a:pt x="49" y="55"/>
                    <a:pt x="47" y="57"/>
                    <a:pt x="47" y="59"/>
                  </a:cubicBezTo>
                  <a:cubicBezTo>
                    <a:pt x="47" y="61"/>
                    <a:pt x="49" y="62"/>
                    <a:pt x="51" y="63"/>
                  </a:cubicBezTo>
                  <a:cubicBezTo>
                    <a:pt x="43" y="119"/>
                    <a:pt x="43" y="119"/>
                    <a:pt x="43" y="119"/>
                  </a:cubicBezTo>
                  <a:cubicBezTo>
                    <a:pt x="7" y="89"/>
                    <a:pt x="7" y="89"/>
                    <a:pt x="7" y="89"/>
                  </a:cubicBezTo>
                  <a:cubicBezTo>
                    <a:pt x="8" y="89"/>
                    <a:pt x="8" y="88"/>
                    <a:pt x="8" y="87"/>
                  </a:cubicBezTo>
                  <a:cubicBezTo>
                    <a:pt x="8" y="84"/>
                    <a:pt x="7" y="83"/>
                    <a:pt x="4" y="83"/>
                  </a:cubicBezTo>
                  <a:cubicBezTo>
                    <a:pt x="2" y="83"/>
                    <a:pt x="0" y="84"/>
                    <a:pt x="0" y="87"/>
                  </a:cubicBezTo>
                  <a:cubicBezTo>
                    <a:pt x="0" y="89"/>
                    <a:pt x="2" y="90"/>
                    <a:pt x="4" y="90"/>
                  </a:cubicBezTo>
                  <a:cubicBezTo>
                    <a:pt x="5" y="90"/>
                    <a:pt x="5" y="90"/>
                    <a:pt x="6" y="90"/>
                  </a:cubicBezTo>
                  <a:cubicBezTo>
                    <a:pt x="41" y="144"/>
                    <a:pt x="41" y="144"/>
                    <a:pt x="41" y="144"/>
                  </a:cubicBezTo>
                  <a:close/>
                  <a:moveTo>
                    <a:pt x="117" y="104"/>
                  </a:moveTo>
                  <a:cubicBezTo>
                    <a:pt x="121" y="116"/>
                    <a:pt x="121" y="116"/>
                    <a:pt x="121" y="116"/>
                  </a:cubicBezTo>
                  <a:cubicBezTo>
                    <a:pt x="133" y="116"/>
                    <a:pt x="133" y="116"/>
                    <a:pt x="133" y="116"/>
                  </a:cubicBezTo>
                  <a:cubicBezTo>
                    <a:pt x="123" y="124"/>
                    <a:pt x="123" y="124"/>
                    <a:pt x="123" y="124"/>
                  </a:cubicBezTo>
                  <a:cubicBezTo>
                    <a:pt x="127" y="135"/>
                    <a:pt x="127" y="135"/>
                    <a:pt x="127" y="135"/>
                  </a:cubicBezTo>
                  <a:cubicBezTo>
                    <a:pt x="117" y="128"/>
                    <a:pt x="117" y="128"/>
                    <a:pt x="117" y="128"/>
                  </a:cubicBezTo>
                  <a:cubicBezTo>
                    <a:pt x="107" y="135"/>
                    <a:pt x="107" y="135"/>
                    <a:pt x="107" y="135"/>
                  </a:cubicBezTo>
                  <a:cubicBezTo>
                    <a:pt x="111" y="123"/>
                    <a:pt x="111" y="123"/>
                    <a:pt x="111" y="123"/>
                  </a:cubicBezTo>
                  <a:cubicBezTo>
                    <a:pt x="101" y="116"/>
                    <a:pt x="101" y="116"/>
                    <a:pt x="101" y="116"/>
                  </a:cubicBezTo>
                  <a:cubicBezTo>
                    <a:pt x="113" y="116"/>
                    <a:pt x="113" y="116"/>
                    <a:pt x="113" y="116"/>
                  </a:cubicBezTo>
                  <a:lnTo>
                    <a:pt x="117" y="10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69" name="Group 79">
            <a:extLst>
              <a:ext uri="{FF2B5EF4-FFF2-40B4-BE49-F238E27FC236}">
                <a16:creationId xmlns:a16="http://schemas.microsoft.com/office/drawing/2014/main" id="{56CFEED7-5896-C22B-AFA2-7A9996422891}"/>
              </a:ext>
            </a:extLst>
          </p:cNvPr>
          <p:cNvGrpSpPr/>
          <p:nvPr/>
        </p:nvGrpSpPr>
        <p:grpSpPr>
          <a:xfrm>
            <a:off x="3078482" y="5324456"/>
            <a:ext cx="581020" cy="476246"/>
            <a:chOff x="1282700" y="1209675"/>
            <a:chExt cx="581026" cy="476251"/>
          </a:xfrm>
          <a:solidFill>
            <a:srgbClr val="C1B488"/>
          </a:solidFill>
        </p:grpSpPr>
        <p:sp>
          <p:nvSpPr>
            <p:cNvPr id="170" name="Freeform 29">
              <a:extLst>
                <a:ext uri="{FF2B5EF4-FFF2-40B4-BE49-F238E27FC236}">
                  <a16:creationId xmlns:a16="http://schemas.microsoft.com/office/drawing/2014/main" id="{194B0744-8D8B-D903-9A2B-07A7DC015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700" y="1309688"/>
              <a:ext cx="344488" cy="376238"/>
            </a:xfrm>
            <a:custGeom>
              <a:avLst/>
              <a:gdLst/>
              <a:ahLst/>
              <a:cxnLst>
                <a:cxn ang="0">
                  <a:pos x="28" y="88"/>
                </a:cxn>
                <a:cxn ang="0">
                  <a:pos x="9" y="94"/>
                </a:cxn>
                <a:cxn ang="0">
                  <a:pos x="31" y="18"/>
                </a:cxn>
                <a:cxn ang="0">
                  <a:pos x="97" y="27"/>
                </a:cxn>
                <a:cxn ang="0">
                  <a:pos x="101" y="30"/>
                </a:cxn>
                <a:cxn ang="0">
                  <a:pos x="100" y="32"/>
                </a:cxn>
                <a:cxn ang="0">
                  <a:pos x="77" y="115"/>
                </a:cxn>
                <a:cxn ang="0">
                  <a:pos x="77" y="115"/>
                </a:cxn>
                <a:cxn ang="0">
                  <a:pos x="92" y="131"/>
                </a:cxn>
                <a:cxn ang="0">
                  <a:pos x="118" y="115"/>
                </a:cxn>
                <a:cxn ang="0">
                  <a:pos x="104" y="97"/>
                </a:cxn>
                <a:cxn ang="0">
                  <a:pos x="84" y="103"/>
                </a:cxn>
                <a:cxn ang="0">
                  <a:pos x="106" y="27"/>
                </a:cxn>
                <a:cxn ang="0">
                  <a:pos x="109" y="14"/>
                </a:cxn>
                <a:cxn ang="0">
                  <a:pos x="105" y="9"/>
                </a:cxn>
                <a:cxn ang="0">
                  <a:pos x="36" y="1"/>
                </a:cxn>
                <a:cxn ang="0">
                  <a:pos x="30" y="5"/>
                </a:cxn>
                <a:cxn ang="0">
                  <a:pos x="26" y="18"/>
                </a:cxn>
                <a:cxn ang="0">
                  <a:pos x="1" y="107"/>
                </a:cxn>
                <a:cxn ang="0">
                  <a:pos x="1" y="107"/>
                </a:cxn>
                <a:cxn ang="0">
                  <a:pos x="17" y="122"/>
                </a:cxn>
                <a:cxn ang="0">
                  <a:pos x="43" y="106"/>
                </a:cxn>
                <a:cxn ang="0">
                  <a:pos x="28" y="88"/>
                </a:cxn>
              </a:cxnLst>
              <a:rect l="0" t="0" r="r" b="b"/>
              <a:pathLst>
                <a:path w="121" h="131">
                  <a:moveTo>
                    <a:pt x="28" y="88"/>
                  </a:moveTo>
                  <a:cubicBezTo>
                    <a:pt x="21" y="88"/>
                    <a:pt x="14" y="90"/>
                    <a:pt x="9" y="94"/>
                  </a:cubicBezTo>
                  <a:cubicBezTo>
                    <a:pt x="31" y="18"/>
                    <a:pt x="31" y="18"/>
                    <a:pt x="31" y="18"/>
                  </a:cubicBezTo>
                  <a:cubicBezTo>
                    <a:pt x="35" y="19"/>
                    <a:pt x="90" y="26"/>
                    <a:pt x="97" y="27"/>
                  </a:cubicBezTo>
                  <a:cubicBezTo>
                    <a:pt x="100" y="27"/>
                    <a:pt x="101" y="28"/>
                    <a:pt x="101" y="30"/>
                  </a:cubicBezTo>
                  <a:cubicBezTo>
                    <a:pt x="100" y="32"/>
                    <a:pt x="100" y="32"/>
                    <a:pt x="100" y="32"/>
                  </a:cubicBezTo>
                  <a:cubicBezTo>
                    <a:pt x="77" y="115"/>
                    <a:pt x="77" y="115"/>
                    <a:pt x="77" y="115"/>
                  </a:cubicBezTo>
                  <a:cubicBezTo>
                    <a:pt x="77" y="115"/>
                    <a:pt x="77" y="115"/>
                    <a:pt x="77" y="115"/>
                  </a:cubicBezTo>
                  <a:cubicBezTo>
                    <a:pt x="76" y="123"/>
                    <a:pt x="82" y="130"/>
                    <a:pt x="92" y="131"/>
                  </a:cubicBezTo>
                  <a:cubicBezTo>
                    <a:pt x="104" y="131"/>
                    <a:pt x="115" y="124"/>
                    <a:pt x="118" y="115"/>
                  </a:cubicBezTo>
                  <a:cubicBezTo>
                    <a:pt x="121" y="105"/>
                    <a:pt x="115" y="97"/>
                    <a:pt x="104" y="97"/>
                  </a:cubicBezTo>
                  <a:cubicBezTo>
                    <a:pt x="97" y="96"/>
                    <a:pt x="90" y="99"/>
                    <a:pt x="84" y="103"/>
                  </a:cubicBezTo>
                  <a:cubicBezTo>
                    <a:pt x="106" y="27"/>
                    <a:pt x="106" y="27"/>
                    <a:pt x="106" y="27"/>
                  </a:cubicBezTo>
                  <a:cubicBezTo>
                    <a:pt x="106" y="27"/>
                    <a:pt x="108" y="18"/>
                    <a:pt x="109" y="14"/>
                  </a:cubicBezTo>
                  <a:cubicBezTo>
                    <a:pt x="110" y="9"/>
                    <a:pt x="105" y="9"/>
                    <a:pt x="105" y="9"/>
                  </a:cubicBezTo>
                  <a:cubicBezTo>
                    <a:pt x="105" y="9"/>
                    <a:pt x="42" y="2"/>
                    <a:pt x="36" y="1"/>
                  </a:cubicBezTo>
                  <a:cubicBezTo>
                    <a:pt x="30" y="0"/>
                    <a:pt x="30" y="5"/>
                    <a:pt x="30" y="5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1" y="107"/>
                    <a:pt x="1" y="107"/>
                    <a:pt x="1" y="107"/>
                  </a:cubicBezTo>
                  <a:cubicBezTo>
                    <a:pt x="1" y="107"/>
                    <a:pt x="1" y="107"/>
                    <a:pt x="1" y="107"/>
                  </a:cubicBezTo>
                  <a:cubicBezTo>
                    <a:pt x="0" y="115"/>
                    <a:pt x="7" y="121"/>
                    <a:pt x="17" y="122"/>
                  </a:cubicBezTo>
                  <a:cubicBezTo>
                    <a:pt x="28" y="122"/>
                    <a:pt x="40" y="115"/>
                    <a:pt x="43" y="106"/>
                  </a:cubicBezTo>
                  <a:cubicBezTo>
                    <a:pt x="46" y="97"/>
                    <a:pt x="39" y="89"/>
                    <a:pt x="28" y="8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1" name="Freeform 30">
              <a:extLst>
                <a:ext uri="{FF2B5EF4-FFF2-40B4-BE49-F238E27FC236}">
                  <a16:creationId xmlns:a16="http://schemas.microsoft.com/office/drawing/2014/main" id="{AC2CFCF0-F96A-149C-ECF5-0A071FAB3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138" y="1290638"/>
              <a:ext cx="128588" cy="374650"/>
            </a:xfrm>
            <a:custGeom>
              <a:avLst/>
              <a:gdLst/>
              <a:ahLst/>
              <a:cxnLst>
                <a:cxn ang="0">
                  <a:pos x="21" y="96"/>
                </a:cxn>
                <a:cxn ang="0">
                  <a:pos x="41" y="102"/>
                </a:cxn>
                <a:cxn ang="0">
                  <a:pos x="41" y="2"/>
                </a:cxn>
                <a:cxn ang="0">
                  <a:pos x="43" y="0"/>
                </a:cxn>
                <a:cxn ang="0">
                  <a:pos x="43" y="0"/>
                </a:cxn>
                <a:cxn ang="0">
                  <a:pos x="45" y="2"/>
                </a:cxn>
                <a:cxn ang="0">
                  <a:pos x="45" y="110"/>
                </a:cxn>
                <a:cxn ang="0">
                  <a:pos x="45" y="111"/>
                </a:cxn>
                <a:cxn ang="0">
                  <a:pos x="24" y="129"/>
                </a:cxn>
                <a:cxn ang="0">
                  <a:pos x="1" y="115"/>
                </a:cxn>
                <a:cxn ang="0">
                  <a:pos x="21" y="96"/>
                </a:cxn>
              </a:cxnLst>
              <a:rect l="0" t="0" r="r" b="b"/>
              <a:pathLst>
                <a:path w="45" h="131">
                  <a:moveTo>
                    <a:pt x="21" y="96"/>
                  </a:moveTo>
                  <a:cubicBezTo>
                    <a:pt x="29" y="95"/>
                    <a:pt x="36" y="97"/>
                    <a:pt x="41" y="102"/>
                  </a:cubicBezTo>
                  <a:cubicBezTo>
                    <a:pt x="41" y="2"/>
                    <a:pt x="41" y="2"/>
                    <a:pt x="41" y="2"/>
                  </a:cubicBezTo>
                  <a:cubicBezTo>
                    <a:pt x="41" y="1"/>
                    <a:pt x="42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4" y="0"/>
                    <a:pt x="45" y="1"/>
                    <a:pt x="45" y="2"/>
                  </a:cubicBezTo>
                  <a:cubicBezTo>
                    <a:pt x="45" y="110"/>
                    <a:pt x="45" y="110"/>
                    <a:pt x="45" y="110"/>
                  </a:cubicBezTo>
                  <a:cubicBezTo>
                    <a:pt x="45" y="110"/>
                    <a:pt x="45" y="110"/>
                    <a:pt x="45" y="111"/>
                  </a:cubicBezTo>
                  <a:cubicBezTo>
                    <a:pt x="45" y="120"/>
                    <a:pt x="36" y="128"/>
                    <a:pt x="24" y="129"/>
                  </a:cubicBezTo>
                  <a:cubicBezTo>
                    <a:pt x="12" y="131"/>
                    <a:pt x="2" y="124"/>
                    <a:pt x="1" y="115"/>
                  </a:cubicBezTo>
                  <a:cubicBezTo>
                    <a:pt x="0" y="105"/>
                    <a:pt x="9" y="97"/>
                    <a:pt x="21" y="9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2" name="Freeform 31">
              <a:extLst>
                <a:ext uri="{FF2B5EF4-FFF2-40B4-BE49-F238E27FC236}">
                  <a16:creationId xmlns:a16="http://schemas.microsoft.com/office/drawing/2014/main" id="{AEC240AF-FC1B-3763-01CE-35946D6F4D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6388" y="1209675"/>
              <a:ext cx="212725" cy="349250"/>
            </a:xfrm>
            <a:custGeom>
              <a:avLst/>
              <a:gdLst/>
              <a:ahLst/>
              <a:cxnLst>
                <a:cxn ang="0">
                  <a:pos x="44" y="4"/>
                </a:cxn>
                <a:cxn ang="0">
                  <a:pos x="56" y="22"/>
                </a:cxn>
                <a:cxn ang="0">
                  <a:pos x="65" y="32"/>
                </a:cxn>
                <a:cxn ang="0">
                  <a:pos x="74" y="48"/>
                </a:cxn>
                <a:cxn ang="0">
                  <a:pos x="75" y="55"/>
                </a:cxn>
                <a:cxn ang="0">
                  <a:pos x="75" y="65"/>
                </a:cxn>
                <a:cxn ang="0">
                  <a:pos x="66" y="84"/>
                </a:cxn>
                <a:cxn ang="0">
                  <a:pos x="65" y="82"/>
                </a:cxn>
                <a:cxn ang="0">
                  <a:pos x="70" y="59"/>
                </a:cxn>
                <a:cxn ang="0">
                  <a:pos x="69" y="54"/>
                </a:cxn>
                <a:cxn ang="0">
                  <a:pos x="64" y="45"/>
                </a:cxn>
                <a:cxn ang="0">
                  <a:pos x="59" y="39"/>
                </a:cxn>
                <a:cxn ang="0">
                  <a:pos x="44" y="22"/>
                </a:cxn>
                <a:cxn ang="0">
                  <a:pos x="44" y="102"/>
                </a:cxn>
                <a:cxn ang="0">
                  <a:pos x="44" y="103"/>
                </a:cxn>
                <a:cxn ang="0">
                  <a:pos x="44" y="105"/>
                </a:cxn>
                <a:cxn ang="0">
                  <a:pos x="22" y="122"/>
                </a:cxn>
                <a:cxn ang="0">
                  <a:pos x="0" y="105"/>
                </a:cxn>
                <a:cxn ang="0">
                  <a:pos x="22" y="89"/>
                </a:cxn>
                <a:cxn ang="0">
                  <a:pos x="40" y="95"/>
                </a:cxn>
                <a:cxn ang="0">
                  <a:pos x="40" y="2"/>
                </a:cxn>
                <a:cxn ang="0">
                  <a:pos x="42" y="0"/>
                </a:cxn>
                <a:cxn ang="0">
                  <a:pos x="42" y="0"/>
                </a:cxn>
                <a:cxn ang="0">
                  <a:pos x="44" y="2"/>
                </a:cxn>
                <a:cxn ang="0">
                  <a:pos x="44" y="4"/>
                </a:cxn>
              </a:cxnLst>
              <a:rect l="0" t="0" r="r" b="b"/>
              <a:pathLst>
                <a:path w="75" h="122">
                  <a:moveTo>
                    <a:pt x="44" y="4"/>
                  </a:moveTo>
                  <a:cubicBezTo>
                    <a:pt x="46" y="9"/>
                    <a:pt x="52" y="17"/>
                    <a:pt x="56" y="22"/>
                  </a:cubicBezTo>
                  <a:cubicBezTo>
                    <a:pt x="59" y="25"/>
                    <a:pt x="62" y="28"/>
                    <a:pt x="65" y="32"/>
                  </a:cubicBezTo>
                  <a:cubicBezTo>
                    <a:pt x="69" y="37"/>
                    <a:pt x="72" y="42"/>
                    <a:pt x="74" y="48"/>
                  </a:cubicBezTo>
                  <a:cubicBezTo>
                    <a:pt x="74" y="51"/>
                    <a:pt x="75" y="53"/>
                    <a:pt x="75" y="55"/>
                  </a:cubicBezTo>
                  <a:cubicBezTo>
                    <a:pt x="75" y="59"/>
                    <a:pt x="75" y="62"/>
                    <a:pt x="75" y="65"/>
                  </a:cubicBezTo>
                  <a:cubicBezTo>
                    <a:pt x="73" y="73"/>
                    <a:pt x="70" y="79"/>
                    <a:pt x="66" y="84"/>
                  </a:cubicBezTo>
                  <a:cubicBezTo>
                    <a:pt x="65" y="85"/>
                    <a:pt x="63" y="84"/>
                    <a:pt x="65" y="82"/>
                  </a:cubicBezTo>
                  <a:cubicBezTo>
                    <a:pt x="69" y="75"/>
                    <a:pt x="71" y="68"/>
                    <a:pt x="70" y="59"/>
                  </a:cubicBezTo>
                  <a:cubicBezTo>
                    <a:pt x="70" y="57"/>
                    <a:pt x="69" y="56"/>
                    <a:pt x="69" y="54"/>
                  </a:cubicBezTo>
                  <a:cubicBezTo>
                    <a:pt x="68" y="51"/>
                    <a:pt x="66" y="48"/>
                    <a:pt x="64" y="45"/>
                  </a:cubicBezTo>
                  <a:cubicBezTo>
                    <a:pt x="63" y="42"/>
                    <a:pt x="61" y="41"/>
                    <a:pt x="59" y="39"/>
                  </a:cubicBezTo>
                  <a:cubicBezTo>
                    <a:pt x="54" y="35"/>
                    <a:pt x="49" y="29"/>
                    <a:pt x="44" y="22"/>
                  </a:cubicBezTo>
                  <a:cubicBezTo>
                    <a:pt x="44" y="102"/>
                    <a:pt x="44" y="102"/>
                    <a:pt x="44" y="102"/>
                  </a:cubicBezTo>
                  <a:cubicBezTo>
                    <a:pt x="44" y="102"/>
                    <a:pt x="44" y="103"/>
                    <a:pt x="44" y="103"/>
                  </a:cubicBezTo>
                  <a:cubicBezTo>
                    <a:pt x="44" y="104"/>
                    <a:pt x="44" y="104"/>
                    <a:pt x="44" y="105"/>
                  </a:cubicBezTo>
                  <a:cubicBezTo>
                    <a:pt x="44" y="114"/>
                    <a:pt x="35" y="122"/>
                    <a:pt x="22" y="122"/>
                  </a:cubicBezTo>
                  <a:cubicBezTo>
                    <a:pt x="10" y="122"/>
                    <a:pt x="0" y="114"/>
                    <a:pt x="0" y="105"/>
                  </a:cubicBezTo>
                  <a:cubicBezTo>
                    <a:pt x="0" y="96"/>
                    <a:pt x="10" y="89"/>
                    <a:pt x="22" y="89"/>
                  </a:cubicBezTo>
                  <a:cubicBezTo>
                    <a:pt x="29" y="89"/>
                    <a:pt x="36" y="91"/>
                    <a:pt x="40" y="95"/>
                  </a:cubicBezTo>
                  <a:cubicBezTo>
                    <a:pt x="40" y="2"/>
                    <a:pt x="40" y="2"/>
                    <a:pt x="40" y="2"/>
                  </a:cubicBezTo>
                  <a:cubicBezTo>
                    <a:pt x="40" y="1"/>
                    <a:pt x="41" y="0"/>
                    <a:pt x="42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3" y="0"/>
                    <a:pt x="44" y="1"/>
                    <a:pt x="44" y="2"/>
                  </a:cubicBezTo>
                  <a:lnTo>
                    <a:pt x="44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73" name="Group 83">
            <a:extLst>
              <a:ext uri="{FF2B5EF4-FFF2-40B4-BE49-F238E27FC236}">
                <a16:creationId xmlns:a16="http://schemas.microsoft.com/office/drawing/2014/main" id="{78A758B4-410A-EBC5-0FE0-04EC03E5BAA3}"/>
              </a:ext>
            </a:extLst>
          </p:cNvPr>
          <p:cNvGrpSpPr/>
          <p:nvPr/>
        </p:nvGrpSpPr>
        <p:grpSpPr>
          <a:xfrm>
            <a:off x="8267969" y="5306994"/>
            <a:ext cx="506408" cy="573081"/>
            <a:chOff x="6472238" y="1192213"/>
            <a:chExt cx="506413" cy="573087"/>
          </a:xfrm>
          <a:solidFill>
            <a:srgbClr val="C1B488"/>
          </a:solidFill>
        </p:grpSpPr>
        <p:sp>
          <p:nvSpPr>
            <p:cNvPr id="174" name="Freeform 32">
              <a:extLst>
                <a:ext uri="{FF2B5EF4-FFF2-40B4-BE49-F238E27FC236}">
                  <a16:creationId xmlns:a16="http://schemas.microsoft.com/office/drawing/2014/main" id="{7141987F-9573-764F-6246-C41F12291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2238" y="1358900"/>
              <a:ext cx="506413" cy="40640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5" y="0"/>
                </a:cxn>
                <a:cxn ang="0">
                  <a:pos x="75" y="48"/>
                </a:cxn>
                <a:cxn ang="0">
                  <a:pos x="57" y="63"/>
                </a:cxn>
                <a:cxn ang="0">
                  <a:pos x="50" y="63"/>
                </a:cxn>
                <a:cxn ang="0">
                  <a:pos x="50" y="68"/>
                </a:cxn>
                <a:cxn ang="0">
                  <a:pos x="48" y="70"/>
                </a:cxn>
                <a:cxn ang="0">
                  <a:pos x="43" y="70"/>
                </a:cxn>
                <a:cxn ang="0">
                  <a:pos x="43" y="107"/>
                </a:cxn>
                <a:cxn ang="0">
                  <a:pos x="43" y="111"/>
                </a:cxn>
                <a:cxn ang="0">
                  <a:pos x="53" y="121"/>
                </a:cxn>
                <a:cxn ang="0">
                  <a:pos x="60" y="122"/>
                </a:cxn>
                <a:cxn ang="0">
                  <a:pos x="67" y="121"/>
                </a:cxn>
                <a:cxn ang="0">
                  <a:pos x="76" y="104"/>
                </a:cxn>
                <a:cxn ang="0">
                  <a:pos x="75" y="70"/>
                </a:cxn>
                <a:cxn ang="0">
                  <a:pos x="87" y="50"/>
                </a:cxn>
                <a:cxn ang="0">
                  <a:pos x="99" y="47"/>
                </a:cxn>
                <a:cxn ang="0">
                  <a:pos x="112" y="49"/>
                </a:cxn>
                <a:cxn ang="0">
                  <a:pos x="134" y="70"/>
                </a:cxn>
                <a:cxn ang="0">
                  <a:pos x="136" y="93"/>
                </a:cxn>
                <a:cxn ang="0">
                  <a:pos x="137" y="119"/>
                </a:cxn>
                <a:cxn ang="0">
                  <a:pos x="146" y="128"/>
                </a:cxn>
                <a:cxn ang="0">
                  <a:pos x="153" y="129"/>
                </a:cxn>
                <a:cxn ang="0">
                  <a:pos x="159" y="127"/>
                </a:cxn>
                <a:cxn ang="0">
                  <a:pos x="165" y="120"/>
                </a:cxn>
                <a:cxn ang="0">
                  <a:pos x="165" y="119"/>
                </a:cxn>
                <a:cxn ang="0">
                  <a:pos x="165" y="60"/>
                </a:cxn>
                <a:cxn ang="0">
                  <a:pos x="172" y="54"/>
                </a:cxn>
                <a:cxn ang="0">
                  <a:pos x="178" y="60"/>
                </a:cxn>
                <a:cxn ang="0">
                  <a:pos x="178" y="118"/>
                </a:cxn>
                <a:cxn ang="0">
                  <a:pos x="178" y="121"/>
                </a:cxn>
                <a:cxn ang="0">
                  <a:pos x="164" y="139"/>
                </a:cxn>
                <a:cxn ang="0">
                  <a:pos x="153" y="141"/>
                </a:cxn>
                <a:cxn ang="0">
                  <a:pos x="142" y="140"/>
                </a:cxn>
                <a:cxn ang="0">
                  <a:pos x="127" y="128"/>
                </a:cxn>
                <a:cxn ang="0">
                  <a:pos x="125" y="120"/>
                </a:cxn>
                <a:cxn ang="0">
                  <a:pos x="125" y="119"/>
                </a:cxn>
                <a:cxn ang="0">
                  <a:pos x="125" y="113"/>
                </a:cxn>
                <a:cxn ang="0">
                  <a:pos x="124" y="94"/>
                </a:cxn>
                <a:cxn ang="0">
                  <a:pos x="121" y="72"/>
                </a:cxn>
                <a:cxn ang="0">
                  <a:pos x="108" y="61"/>
                </a:cxn>
                <a:cxn ang="0">
                  <a:pos x="100" y="60"/>
                </a:cxn>
                <a:cxn ang="0">
                  <a:pos x="93" y="61"/>
                </a:cxn>
                <a:cxn ang="0">
                  <a:pos x="88" y="70"/>
                </a:cxn>
                <a:cxn ang="0">
                  <a:pos x="88" y="102"/>
                </a:cxn>
                <a:cxn ang="0">
                  <a:pos x="88" y="107"/>
                </a:cxn>
                <a:cxn ang="0">
                  <a:pos x="72" y="133"/>
                </a:cxn>
                <a:cxn ang="0">
                  <a:pos x="60" y="135"/>
                </a:cxn>
                <a:cxn ang="0">
                  <a:pos x="48" y="133"/>
                </a:cxn>
                <a:cxn ang="0">
                  <a:pos x="30" y="110"/>
                </a:cxn>
                <a:cxn ang="0">
                  <a:pos x="30" y="108"/>
                </a:cxn>
                <a:cxn ang="0">
                  <a:pos x="30" y="70"/>
                </a:cxn>
                <a:cxn ang="0">
                  <a:pos x="27" y="70"/>
                </a:cxn>
                <a:cxn ang="0">
                  <a:pos x="25" y="68"/>
                </a:cxn>
                <a:cxn ang="0">
                  <a:pos x="25" y="63"/>
                </a:cxn>
                <a:cxn ang="0">
                  <a:pos x="15" y="63"/>
                </a:cxn>
                <a:cxn ang="0">
                  <a:pos x="0" y="47"/>
                </a:cxn>
                <a:cxn ang="0">
                  <a:pos x="0" y="0"/>
                </a:cxn>
              </a:cxnLst>
              <a:rect l="0" t="0" r="r" b="b"/>
              <a:pathLst>
                <a:path w="178" h="142">
                  <a:moveTo>
                    <a:pt x="0" y="0"/>
                  </a:moveTo>
                  <a:cubicBezTo>
                    <a:pt x="75" y="0"/>
                    <a:pt x="75" y="0"/>
                    <a:pt x="75" y="0"/>
                  </a:cubicBezTo>
                  <a:cubicBezTo>
                    <a:pt x="75" y="16"/>
                    <a:pt x="75" y="32"/>
                    <a:pt x="75" y="48"/>
                  </a:cubicBezTo>
                  <a:cubicBezTo>
                    <a:pt x="75" y="59"/>
                    <a:pt x="67" y="63"/>
                    <a:pt x="57" y="63"/>
                  </a:cubicBezTo>
                  <a:cubicBezTo>
                    <a:pt x="50" y="63"/>
                    <a:pt x="50" y="63"/>
                    <a:pt x="50" y="63"/>
                  </a:cubicBezTo>
                  <a:cubicBezTo>
                    <a:pt x="50" y="68"/>
                    <a:pt x="50" y="68"/>
                    <a:pt x="50" y="68"/>
                  </a:cubicBezTo>
                  <a:cubicBezTo>
                    <a:pt x="50" y="69"/>
                    <a:pt x="49" y="70"/>
                    <a:pt x="48" y="70"/>
                  </a:cubicBezTo>
                  <a:cubicBezTo>
                    <a:pt x="43" y="70"/>
                    <a:pt x="43" y="70"/>
                    <a:pt x="43" y="70"/>
                  </a:cubicBezTo>
                  <a:cubicBezTo>
                    <a:pt x="43" y="107"/>
                    <a:pt x="43" y="107"/>
                    <a:pt x="43" y="107"/>
                  </a:cubicBezTo>
                  <a:cubicBezTo>
                    <a:pt x="43" y="108"/>
                    <a:pt x="42" y="110"/>
                    <a:pt x="43" y="111"/>
                  </a:cubicBezTo>
                  <a:cubicBezTo>
                    <a:pt x="44" y="116"/>
                    <a:pt x="48" y="119"/>
                    <a:pt x="53" y="121"/>
                  </a:cubicBezTo>
                  <a:cubicBezTo>
                    <a:pt x="55" y="122"/>
                    <a:pt x="57" y="122"/>
                    <a:pt x="60" y="122"/>
                  </a:cubicBezTo>
                  <a:cubicBezTo>
                    <a:pt x="62" y="122"/>
                    <a:pt x="65" y="122"/>
                    <a:pt x="67" y="121"/>
                  </a:cubicBezTo>
                  <a:cubicBezTo>
                    <a:pt x="71" y="119"/>
                    <a:pt x="75" y="115"/>
                    <a:pt x="76" y="104"/>
                  </a:cubicBezTo>
                  <a:cubicBezTo>
                    <a:pt x="75" y="70"/>
                    <a:pt x="75" y="70"/>
                    <a:pt x="75" y="70"/>
                  </a:cubicBezTo>
                  <a:cubicBezTo>
                    <a:pt x="75" y="60"/>
                    <a:pt x="80" y="54"/>
                    <a:pt x="87" y="50"/>
                  </a:cubicBezTo>
                  <a:cubicBezTo>
                    <a:pt x="91" y="48"/>
                    <a:pt x="95" y="47"/>
                    <a:pt x="99" y="47"/>
                  </a:cubicBezTo>
                  <a:cubicBezTo>
                    <a:pt x="104" y="47"/>
                    <a:pt x="108" y="48"/>
                    <a:pt x="112" y="49"/>
                  </a:cubicBezTo>
                  <a:cubicBezTo>
                    <a:pt x="123" y="52"/>
                    <a:pt x="132" y="60"/>
                    <a:pt x="134" y="70"/>
                  </a:cubicBezTo>
                  <a:cubicBezTo>
                    <a:pt x="135" y="77"/>
                    <a:pt x="136" y="84"/>
                    <a:pt x="136" y="93"/>
                  </a:cubicBezTo>
                  <a:cubicBezTo>
                    <a:pt x="137" y="101"/>
                    <a:pt x="137" y="109"/>
                    <a:pt x="137" y="119"/>
                  </a:cubicBezTo>
                  <a:cubicBezTo>
                    <a:pt x="138" y="124"/>
                    <a:pt x="142" y="127"/>
                    <a:pt x="146" y="128"/>
                  </a:cubicBezTo>
                  <a:cubicBezTo>
                    <a:pt x="148" y="128"/>
                    <a:pt x="151" y="129"/>
                    <a:pt x="153" y="129"/>
                  </a:cubicBezTo>
                  <a:cubicBezTo>
                    <a:pt x="155" y="129"/>
                    <a:pt x="157" y="128"/>
                    <a:pt x="159" y="127"/>
                  </a:cubicBezTo>
                  <a:cubicBezTo>
                    <a:pt x="163" y="126"/>
                    <a:pt x="165" y="124"/>
                    <a:pt x="165" y="120"/>
                  </a:cubicBezTo>
                  <a:cubicBezTo>
                    <a:pt x="165" y="120"/>
                    <a:pt x="165" y="119"/>
                    <a:pt x="165" y="119"/>
                  </a:cubicBezTo>
                  <a:cubicBezTo>
                    <a:pt x="165" y="60"/>
                    <a:pt x="165" y="60"/>
                    <a:pt x="165" y="60"/>
                  </a:cubicBezTo>
                  <a:cubicBezTo>
                    <a:pt x="165" y="57"/>
                    <a:pt x="168" y="54"/>
                    <a:pt x="172" y="54"/>
                  </a:cubicBezTo>
                  <a:cubicBezTo>
                    <a:pt x="175" y="54"/>
                    <a:pt x="178" y="57"/>
                    <a:pt x="178" y="60"/>
                  </a:cubicBezTo>
                  <a:cubicBezTo>
                    <a:pt x="178" y="118"/>
                    <a:pt x="178" y="118"/>
                    <a:pt x="178" y="118"/>
                  </a:cubicBezTo>
                  <a:cubicBezTo>
                    <a:pt x="178" y="119"/>
                    <a:pt x="178" y="120"/>
                    <a:pt x="178" y="121"/>
                  </a:cubicBezTo>
                  <a:cubicBezTo>
                    <a:pt x="178" y="130"/>
                    <a:pt x="172" y="136"/>
                    <a:pt x="164" y="139"/>
                  </a:cubicBezTo>
                  <a:cubicBezTo>
                    <a:pt x="161" y="140"/>
                    <a:pt x="157" y="141"/>
                    <a:pt x="153" y="141"/>
                  </a:cubicBezTo>
                  <a:cubicBezTo>
                    <a:pt x="150" y="142"/>
                    <a:pt x="146" y="141"/>
                    <a:pt x="142" y="140"/>
                  </a:cubicBezTo>
                  <a:cubicBezTo>
                    <a:pt x="136" y="138"/>
                    <a:pt x="130" y="134"/>
                    <a:pt x="127" y="128"/>
                  </a:cubicBezTo>
                  <a:cubicBezTo>
                    <a:pt x="126" y="125"/>
                    <a:pt x="125" y="123"/>
                    <a:pt x="125" y="120"/>
                  </a:cubicBezTo>
                  <a:cubicBezTo>
                    <a:pt x="125" y="120"/>
                    <a:pt x="125" y="120"/>
                    <a:pt x="125" y="119"/>
                  </a:cubicBezTo>
                  <a:cubicBezTo>
                    <a:pt x="125" y="117"/>
                    <a:pt x="125" y="115"/>
                    <a:pt x="125" y="113"/>
                  </a:cubicBezTo>
                  <a:cubicBezTo>
                    <a:pt x="124" y="106"/>
                    <a:pt x="124" y="100"/>
                    <a:pt x="124" y="94"/>
                  </a:cubicBezTo>
                  <a:cubicBezTo>
                    <a:pt x="123" y="86"/>
                    <a:pt x="122" y="78"/>
                    <a:pt x="121" y="72"/>
                  </a:cubicBezTo>
                  <a:cubicBezTo>
                    <a:pt x="120" y="67"/>
                    <a:pt x="115" y="63"/>
                    <a:pt x="108" y="61"/>
                  </a:cubicBezTo>
                  <a:cubicBezTo>
                    <a:pt x="106" y="60"/>
                    <a:pt x="103" y="60"/>
                    <a:pt x="100" y="60"/>
                  </a:cubicBezTo>
                  <a:cubicBezTo>
                    <a:pt x="97" y="60"/>
                    <a:pt x="95" y="60"/>
                    <a:pt x="93" y="61"/>
                  </a:cubicBezTo>
                  <a:cubicBezTo>
                    <a:pt x="90" y="63"/>
                    <a:pt x="88" y="66"/>
                    <a:pt x="88" y="70"/>
                  </a:cubicBezTo>
                  <a:cubicBezTo>
                    <a:pt x="88" y="102"/>
                    <a:pt x="88" y="102"/>
                    <a:pt x="88" y="102"/>
                  </a:cubicBezTo>
                  <a:cubicBezTo>
                    <a:pt x="88" y="104"/>
                    <a:pt x="89" y="105"/>
                    <a:pt x="88" y="107"/>
                  </a:cubicBezTo>
                  <a:cubicBezTo>
                    <a:pt x="88" y="121"/>
                    <a:pt x="81" y="129"/>
                    <a:pt x="72" y="133"/>
                  </a:cubicBezTo>
                  <a:cubicBezTo>
                    <a:pt x="68" y="134"/>
                    <a:pt x="64" y="135"/>
                    <a:pt x="60" y="135"/>
                  </a:cubicBezTo>
                  <a:cubicBezTo>
                    <a:pt x="56" y="135"/>
                    <a:pt x="52" y="134"/>
                    <a:pt x="48" y="133"/>
                  </a:cubicBezTo>
                  <a:cubicBezTo>
                    <a:pt x="39" y="129"/>
                    <a:pt x="31" y="122"/>
                    <a:pt x="30" y="110"/>
                  </a:cubicBezTo>
                  <a:cubicBezTo>
                    <a:pt x="30" y="110"/>
                    <a:pt x="30" y="109"/>
                    <a:pt x="30" y="108"/>
                  </a:cubicBezTo>
                  <a:cubicBezTo>
                    <a:pt x="30" y="70"/>
                    <a:pt x="30" y="70"/>
                    <a:pt x="30" y="70"/>
                  </a:cubicBezTo>
                  <a:cubicBezTo>
                    <a:pt x="27" y="70"/>
                    <a:pt x="27" y="70"/>
                    <a:pt x="27" y="70"/>
                  </a:cubicBezTo>
                  <a:cubicBezTo>
                    <a:pt x="26" y="70"/>
                    <a:pt x="25" y="69"/>
                    <a:pt x="25" y="68"/>
                  </a:cubicBezTo>
                  <a:cubicBezTo>
                    <a:pt x="25" y="63"/>
                    <a:pt x="25" y="63"/>
                    <a:pt x="25" y="63"/>
                  </a:cubicBezTo>
                  <a:cubicBezTo>
                    <a:pt x="15" y="63"/>
                    <a:pt x="15" y="63"/>
                    <a:pt x="15" y="63"/>
                  </a:cubicBezTo>
                  <a:cubicBezTo>
                    <a:pt x="6" y="63"/>
                    <a:pt x="0" y="55"/>
                    <a:pt x="0" y="47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5" name="Freeform 33">
              <a:extLst>
                <a:ext uri="{FF2B5EF4-FFF2-40B4-BE49-F238E27FC236}">
                  <a16:creationId xmlns:a16="http://schemas.microsoft.com/office/drawing/2014/main" id="{E57B8F51-5D04-BDB4-6C34-FC492BA94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6500813" y="1192213"/>
              <a:ext cx="30163" cy="160338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6" y="0"/>
                </a:cxn>
                <a:cxn ang="0">
                  <a:pos x="11" y="5"/>
                </a:cxn>
                <a:cxn ang="0">
                  <a:pos x="11" y="56"/>
                </a:cxn>
                <a:cxn ang="0">
                  <a:pos x="0" y="56"/>
                </a:cxn>
                <a:cxn ang="0">
                  <a:pos x="0" y="5"/>
                </a:cxn>
                <a:cxn ang="0">
                  <a:pos x="6" y="0"/>
                </a:cxn>
              </a:cxnLst>
              <a:rect l="0" t="0" r="r" b="b"/>
              <a:pathLst>
                <a:path w="11" h="56">
                  <a:moveTo>
                    <a:pt x="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8" y="0"/>
                    <a:pt x="11" y="2"/>
                    <a:pt x="11" y="5"/>
                  </a:cubicBezTo>
                  <a:cubicBezTo>
                    <a:pt x="11" y="56"/>
                    <a:pt x="11" y="56"/>
                    <a:pt x="11" y="56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2"/>
                    <a:pt x="3" y="0"/>
                    <a:pt x="6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6" name="Freeform 34">
              <a:extLst>
                <a:ext uri="{FF2B5EF4-FFF2-40B4-BE49-F238E27FC236}">
                  <a16:creationId xmlns:a16="http://schemas.microsoft.com/office/drawing/2014/main" id="{6DF2F065-BDEE-B7FB-01E8-53E71C410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7813" y="1192213"/>
              <a:ext cx="28575" cy="160338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5" y="0"/>
                </a:cxn>
                <a:cxn ang="0">
                  <a:pos x="10" y="5"/>
                </a:cxn>
                <a:cxn ang="0">
                  <a:pos x="10" y="56"/>
                </a:cxn>
                <a:cxn ang="0">
                  <a:pos x="0" y="56"/>
                </a:cxn>
                <a:cxn ang="0">
                  <a:pos x="0" y="5"/>
                </a:cxn>
                <a:cxn ang="0">
                  <a:pos x="5" y="0"/>
                </a:cxn>
              </a:cxnLst>
              <a:rect l="0" t="0" r="r" b="b"/>
              <a:pathLst>
                <a:path w="10" h="56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8" y="0"/>
                    <a:pt x="10" y="2"/>
                    <a:pt x="10" y="5"/>
                  </a:cubicBezTo>
                  <a:cubicBezTo>
                    <a:pt x="10" y="56"/>
                    <a:pt x="10" y="56"/>
                    <a:pt x="10" y="56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2"/>
                    <a:pt x="2" y="0"/>
                    <a:pt x="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77" name="Group 87">
            <a:extLst>
              <a:ext uri="{FF2B5EF4-FFF2-40B4-BE49-F238E27FC236}">
                <a16:creationId xmlns:a16="http://schemas.microsoft.com/office/drawing/2014/main" id="{73E6B2A6-CD2B-5D54-6E55-0CCAD7DBCA40}"/>
              </a:ext>
            </a:extLst>
          </p:cNvPr>
          <p:cNvGrpSpPr/>
          <p:nvPr/>
        </p:nvGrpSpPr>
        <p:grpSpPr>
          <a:xfrm>
            <a:off x="6572535" y="5316518"/>
            <a:ext cx="503233" cy="527045"/>
            <a:chOff x="4776788" y="1201738"/>
            <a:chExt cx="503238" cy="527050"/>
          </a:xfrm>
          <a:solidFill>
            <a:srgbClr val="C1B488"/>
          </a:solidFill>
        </p:grpSpPr>
        <p:sp>
          <p:nvSpPr>
            <p:cNvPr id="178" name="Freeform 35">
              <a:extLst>
                <a:ext uri="{FF2B5EF4-FFF2-40B4-BE49-F238E27FC236}">
                  <a16:creationId xmlns:a16="http://schemas.microsoft.com/office/drawing/2014/main" id="{7DBA3A3D-95F7-9EFE-C876-CF55C77056C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76788" y="1201738"/>
              <a:ext cx="312738" cy="527050"/>
            </a:xfrm>
            <a:custGeom>
              <a:avLst/>
              <a:gdLst/>
              <a:ahLst/>
              <a:cxnLst>
                <a:cxn ang="0">
                  <a:pos x="55" y="0"/>
                </a:cxn>
                <a:cxn ang="0">
                  <a:pos x="55" y="0"/>
                </a:cxn>
                <a:cxn ang="0">
                  <a:pos x="101" y="46"/>
                </a:cxn>
                <a:cxn ang="0">
                  <a:pos x="101" y="61"/>
                </a:cxn>
                <a:cxn ang="0">
                  <a:pos x="95" y="61"/>
                </a:cxn>
                <a:cxn ang="0">
                  <a:pos x="95" y="47"/>
                </a:cxn>
                <a:cxn ang="0">
                  <a:pos x="55" y="7"/>
                </a:cxn>
                <a:cxn ang="0">
                  <a:pos x="55" y="7"/>
                </a:cxn>
                <a:cxn ang="0">
                  <a:pos x="14" y="47"/>
                </a:cxn>
                <a:cxn ang="0">
                  <a:pos x="14" y="61"/>
                </a:cxn>
                <a:cxn ang="0">
                  <a:pos x="8" y="61"/>
                </a:cxn>
                <a:cxn ang="0">
                  <a:pos x="8" y="46"/>
                </a:cxn>
                <a:cxn ang="0">
                  <a:pos x="55" y="0"/>
                </a:cxn>
                <a:cxn ang="0">
                  <a:pos x="6" y="173"/>
                </a:cxn>
                <a:cxn ang="0">
                  <a:pos x="16" y="173"/>
                </a:cxn>
                <a:cxn ang="0">
                  <a:pos x="46" y="165"/>
                </a:cxn>
                <a:cxn ang="0">
                  <a:pos x="46" y="152"/>
                </a:cxn>
                <a:cxn ang="0">
                  <a:pos x="8" y="107"/>
                </a:cxn>
                <a:cxn ang="0">
                  <a:pos x="8" y="72"/>
                </a:cxn>
                <a:cxn ang="0">
                  <a:pos x="14" y="72"/>
                </a:cxn>
                <a:cxn ang="0">
                  <a:pos x="14" y="106"/>
                </a:cxn>
                <a:cxn ang="0">
                  <a:pos x="55" y="146"/>
                </a:cxn>
                <a:cxn ang="0">
                  <a:pos x="55" y="146"/>
                </a:cxn>
                <a:cxn ang="0">
                  <a:pos x="95" y="106"/>
                </a:cxn>
                <a:cxn ang="0">
                  <a:pos x="95" y="72"/>
                </a:cxn>
                <a:cxn ang="0">
                  <a:pos x="101" y="72"/>
                </a:cxn>
                <a:cxn ang="0">
                  <a:pos x="101" y="107"/>
                </a:cxn>
                <a:cxn ang="0">
                  <a:pos x="64" y="152"/>
                </a:cxn>
                <a:cxn ang="0">
                  <a:pos x="64" y="165"/>
                </a:cxn>
                <a:cxn ang="0">
                  <a:pos x="94" y="173"/>
                </a:cxn>
                <a:cxn ang="0">
                  <a:pos x="105" y="173"/>
                </a:cxn>
                <a:cxn ang="0">
                  <a:pos x="110" y="178"/>
                </a:cxn>
                <a:cxn ang="0">
                  <a:pos x="110" y="179"/>
                </a:cxn>
                <a:cxn ang="0">
                  <a:pos x="105" y="184"/>
                </a:cxn>
                <a:cxn ang="0">
                  <a:pos x="6" y="184"/>
                </a:cxn>
                <a:cxn ang="0">
                  <a:pos x="0" y="179"/>
                </a:cxn>
                <a:cxn ang="0">
                  <a:pos x="0" y="178"/>
                </a:cxn>
                <a:cxn ang="0">
                  <a:pos x="6" y="173"/>
                </a:cxn>
              </a:cxnLst>
              <a:rect l="0" t="0" r="r" b="b"/>
              <a:pathLst>
                <a:path w="110" h="184">
                  <a:moveTo>
                    <a:pt x="55" y="0"/>
                  </a:moveTo>
                  <a:cubicBezTo>
                    <a:pt x="55" y="0"/>
                    <a:pt x="55" y="0"/>
                    <a:pt x="55" y="0"/>
                  </a:cubicBezTo>
                  <a:cubicBezTo>
                    <a:pt x="80" y="0"/>
                    <a:pt x="101" y="20"/>
                    <a:pt x="101" y="46"/>
                  </a:cubicBezTo>
                  <a:cubicBezTo>
                    <a:pt x="101" y="61"/>
                    <a:pt x="101" y="61"/>
                    <a:pt x="101" y="61"/>
                  </a:cubicBezTo>
                  <a:cubicBezTo>
                    <a:pt x="95" y="61"/>
                    <a:pt x="95" y="61"/>
                    <a:pt x="95" y="61"/>
                  </a:cubicBezTo>
                  <a:cubicBezTo>
                    <a:pt x="95" y="47"/>
                    <a:pt x="95" y="47"/>
                    <a:pt x="95" y="47"/>
                  </a:cubicBezTo>
                  <a:cubicBezTo>
                    <a:pt x="95" y="25"/>
                    <a:pt x="77" y="7"/>
                    <a:pt x="55" y="7"/>
                  </a:cubicBezTo>
                  <a:cubicBezTo>
                    <a:pt x="55" y="7"/>
                    <a:pt x="55" y="7"/>
                    <a:pt x="55" y="7"/>
                  </a:cubicBezTo>
                  <a:cubicBezTo>
                    <a:pt x="32" y="7"/>
                    <a:pt x="14" y="25"/>
                    <a:pt x="14" y="47"/>
                  </a:cubicBezTo>
                  <a:cubicBezTo>
                    <a:pt x="14" y="61"/>
                    <a:pt x="14" y="61"/>
                    <a:pt x="14" y="61"/>
                  </a:cubicBezTo>
                  <a:cubicBezTo>
                    <a:pt x="8" y="61"/>
                    <a:pt x="8" y="61"/>
                    <a:pt x="8" y="61"/>
                  </a:cubicBezTo>
                  <a:cubicBezTo>
                    <a:pt x="8" y="46"/>
                    <a:pt x="8" y="46"/>
                    <a:pt x="8" y="46"/>
                  </a:cubicBezTo>
                  <a:cubicBezTo>
                    <a:pt x="8" y="20"/>
                    <a:pt x="29" y="0"/>
                    <a:pt x="55" y="0"/>
                  </a:cubicBezTo>
                  <a:close/>
                  <a:moveTo>
                    <a:pt x="6" y="173"/>
                  </a:moveTo>
                  <a:cubicBezTo>
                    <a:pt x="16" y="173"/>
                    <a:pt x="16" y="173"/>
                    <a:pt x="16" y="173"/>
                  </a:cubicBezTo>
                  <a:cubicBezTo>
                    <a:pt x="16" y="169"/>
                    <a:pt x="29" y="166"/>
                    <a:pt x="46" y="165"/>
                  </a:cubicBezTo>
                  <a:cubicBezTo>
                    <a:pt x="46" y="152"/>
                    <a:pt x="46" y="152"/>
                    <a:pt x="46" y="152"/>
                  </a:cubicBezTo>
                  <a:cubicBezTo>
                    <a:pt x="24" y="148"/>
                    <a:pt x="8" y="129"/>
                    <a:pt x="8" y="107"/>
                  </a:cubicBezTo>
                  <a:cubicBezTo>
                    <a:pt x="8" y="72"/>
                    <a:pt x="8" y="72"/>
                    <a:pt x="8" y="72"/>
                  </a:cubicBezTo>
                  <a:cubicBezTo>
                    <a:pt x="14" y="72"/>
                    <a:pt x="14" y="72"/>
                    <a:pt x="14" y="72"/>
                  </a:cubicBezTo>
                  <a:cubicBezTo>
                    <a:pt x="14" y="106"/>
                    <a:pt x="14" y="106"/>
                    <a:pt x="14" y="106"/>
                  </a:cubicBezTo>
                  <a:cubicBezTo>
                    <a:pt x="14" y="128"/>
                    <a:pt x="32" y="146"/>
                    <a:pt x="55" y="146"/>
                  </a:cubicBezTo>
                  <a:cubicBezTo>
                    <a:pt x="55" y="146"/>
                    <a:pt x="55" y="146"/>
                    <a:pt x="55" y="146"/>
                  </a:cubicBezTo>
                  <a:cubicBezTo>
                    <a:pt x="77" y="146"/>
                    <a:pt x="95" y="128"/>
                    <a:pt x="95" y="106"/>
                  </a:cubicBezTo>
                  <a:cubicBezTo>
                    <a:pt x="95" y="72"/>
                    <a:pt x="95" y="72"/>
                    <a:pt x="95" y="72"/>
                  </a:cubicBezTo>
                  <a:cubicBezTo>
                    <a:pt x="101" y="72"/>
                    <a:pt x="101" y="72"/>
                    <a:pt x="101" y="72"/>
                  </a:cubicBezTo>
                  <a:cubicBezTo>
                    <a:pt x="101" y="107"/>
                    <a:pt x="101" y="107"/>
                    <a:pt x="101" y="107"/>
                  </a:cubicBezTo>
                  <a:cubicBezTo>
                    <a:pt x="101" y="129"/>
                    <a:pt x="85" y="148"/>
                    <a:pt x="64" y="152"/>
                  </a:cubicBezTo>
                  <a:cubicBezTo>
                    <a:pt x="64" y="165"/>
                    <a:pt x="64" y="165"/>
                    <a:pt x="64" y="165"/>
                  </a:cubicBezTo>
                  <a:cubicBezTo>
                    <a:pt x="81" y="166"/>
                    <a:pt x="94" y="169"/>
                    <a:pt x="94" y="173"/>
                  </a:cubicBezTo>
                  <a:cubicBezTo>
                    <a:pt x="105" y="173"/>
                    <a:pt x="105" y="173"/>
                    <a:pt x="105" y="173"/>
                  </a:cubicBezTo>
                  <a:cubicBezTo>
                    <a:pt x="107" y="173"/>
                    <a:pt x="110" y="175"/>
                    <a:pt x="110" y="178"/>
                  </a:cubicBezTo>
                  <a:cubicBezTo>
                    <a:pt x="110" y="179"/>
                    <a:pt x="110" y="179"/>
                    <a:pt x="110" y="179"/>
                  </a:cubicBezTo>
                  <a:cubicBezTo>
                    <a:pt x="110" y="181"/>
                    <a:pt x="107" y="184"/>
                    <a:pt x="105" y="184"/>
                  </a:cubicBezTo>
                  <a:cubicBezTo>
                    <a:pt x="6" y="184"/>
                    <a:pt x="6" y="184"/>
                    <a:pt x="6" y="184"/>
                  </a:cubicBezTo>
                  <a:cubicBezTo>
                    <a:pt x="3" y="184"/>
                    <a:pt x="0" y="181"/>
                    <a:pt x="0" y="179"/>
                  </a:cubicBezTo>
                  <a:cubicBezTo>
                    <a:pt x="0" y="178"/>
                    <a:pt x="0" y="178"/>
                    <a:pt x="0" y="178"/>
                  </a:cubicBezTo>
                  <a:cubicBezTo>
                    <a:pt x="0" y="175"/>
                    <a:pt x="3" y="173"/>
                    <a:pt x="6" y="17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9" name="Freeform 36">
              <a:extLst>
                <a:ext uri="{FF2B5EF4-FFF2-40B4-BE49-F238E27FC236}">
                  <a16:creationId xmlns:a16="http://schemas.microsoft.com/office/drawing/2014/main" id="{F89006E6-9477-F129-70A1-BBAE213D96B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24450" y="1355725"/>
              <a:ext cx="111125" cy="112713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39" y="16"/>
                </a:cxn>
                <a:cxn ang="0">
                  <a:pos x="0" y="16"/>
                </a:cxn>
                <a:cxn ang="0">
                  <a:pos x="20" y="0"/>
                </a:cxn>
                <a:cxn ang="0">
                  <a:pos x="39" y="23"/>
                </a:cxn>
                <a:cxn ang="0">
                  <a:pos x="20" y="39"/>
                </a:cxn>
                <a:cxn ang="0">
                  <a:pos x="0" y="23"/>
                </a:cxn>
                <a:cxn ang="0">
                  <a:pos x="39" y="23"/>
                </a:cxn>
              </a:cxnLst>
              <a:rect l="0" t="0" r="r" b="b"/>
              <a:pathLst>
                <a:path w="39" h="39">
                  <a:moveTo>
                    <a:pt x="20" y="0"/>
                  </a:moveTo>
                  <a:cubicBezTo>
                    <a:pt x="29" y="0"/>
                    <a:pt x="37" y="7"/>
                    <a:pt x="39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2" y="7"/>
                    <a:pt x="10" y="0"/>
                    <a:pt x="20" y="0"/>
                  </a:cubicBezTo>
                  <a:close/>
                  <a:moveTo>
                    <a:pt x="39" y="23"/>
                  </a:moveTo>
                  <a:cubicBezTo>
                    <a:pt x="37" y="32"/>
                    <a:pt x="29" y="39"/>
                    <a:pt x="20" y="39"/>
                  </a:cubicBezTo>
                  <a:cubicBezTo>
                    <a:pt x="10" y="39"/>
                    <a:pt x="2" y="32"/>
                    <a:pt x="0" y="23"/>
                  </a:cubicBezTo>
                  <a:lnTo>
                    <a:pt x="39" y="2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0" name="Freeform 37">
              <a:extLst>
                <a:ext uri="{FF2B5EF4-FFF2-40B4-BE49-F238E27FC236}">
                  <a16:creationId xmlns:a16="http://schemas.microsoft.com/office/drawing/2014/main" id="{9DAD6874-4647-10A8-F7E9-50CDA4068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7788" y="1479550"/>
              <a:ext cx="42863" cy="193675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15" y="54"/>
                </a:cxn>
                <a:cxn ang="0">
                  <a:pos x="8" y="68"/>
                </a:cxn>
                <a:cxn ang="0">
                  <a:pos x="8" y="68"/>
                </a:cxn>
                <a:cxn ang="0">
                  <a:pos x="0" y="54"/>
                </a:cxn>
                <a:cxn ang="0">
                  <a:pos x="0" y="0"/>
                </a:cxn>
                <a:cxn ang="0">
                  <a:pos x="15" y="0"/>
                </a:cxn>
              </a:cxnLst>
              <a:rect l="0" t="0" r="r" b="b"/>
              <a:pathLst>
                <a:path w="15" h="68">
                  <a:moveTo>
                    <a:pt x="15" y="0"/>
                  </a:moveTo>
                  <a:cubicBezTo>
                    <a:pt x="15" y="54"/>
                    <a:pt x="15" y="54"/>
                    <a:pt x="15" y="54"/>
                  </a:cubicBezTo>
                  <a:cubicBezTo>
                    <a:pt x="15" y="62"/>
                    <a:pt x="12" y="68"/>
                    <a:pt x="8" y="68"/>
                  </a:cubicBezTo>
                  <a:cubicBezTo>
                    <a:pt x="8" y="68"/>
                    <a:pt x="8" y="68"/>
                    <a:pt x="8" y="68"/>
                  </a:cubicBezTo>
                  <a:cubicBezTo>
                    <a:pt x="3" y="68"/>
                    <a:pt x="0" y="62"/>
                    <a:pt x="0" y="54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5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1" name="Freeform 38">
              <a:extLst>
                <a:ext uri="{FF2B5EF4-FFF2-40B4-BE49-F238E27FC236}">
                  <a16:creationId xmlns:a16="http://schemas.microsoft.com/office/drawing/2014/main" id="{E6E129C9-E0E9-4C36-A1B1-DBBD69468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2988" y="1252538"/>
              <a:ext cx="157163" cy="327025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27" y="0"/>
                </a:cxn>
                <a:cxn ang="0">
                  <a:pos x="55" y="28"/>
                </a:cxn>
                <a:cxn ang="0">
                  <a:pos x="55" y="86"/>
                </a:cxn>
                <a:cxn ang="0">
                  <a:pos x="27" y="114"/>
                </a:cxn>
                <a:cxn ang="0">
                  <a:pos x="27" y="114"/>
                </a:cxn>
                <a:cxn ang="0">
                  <a:pos x="0" y="86"/>
                </a:cxn>
                <a:cxn ang="0">
                  <a:pos x="0" y="28"/>
                </a:cxn>
                <a:cxn ang="0">
                  <a:pos x="27" y="0"/>
                </a:cxn>
              </a:cxnLst>
              <a:rect l="0" t="0" r="r" b="b"/>
              <a:pathLst>
                <a:path w="55" h="114">
                  <a:moveTo>
                    <a:pt x="27" y="0"/>
                  </a:moveTo>
                  <a:cubicBezTo>
                    <a:pt x="27" y="0"/>
                    <a:pt x="27" y="0"/>
                    <a:pt x="27" y="0"/>
                  </a:cubicBezTo>
                  <a:cubicBezTo>
                    <a:pt x="42" y="0"/>
                    <a:pt x="55" y="12"/>
                    <a:pt x="55" y="28"/>
                  </a:cubicBezTo>
                  <a:cubicBezTo>
                    <a:pt x="55" y="86"/>
                    <a:pt x="55" y="86"/>
                    <a:pt x="55" y="86"/>
                  </a:cubicBezTo>
                  <a:cubicBezTo>
                    <a:pt x="55" y="101"/>
                    <a:pt x="42" y="114"/>
                    <a:pt x="27" y="114"/>
                  </a:cubicBezTo>
                  <a:cubicBezTo>
                    <a:pt x="27" y="114"/>
                    <a:pt x="27" y="114"/>
                    <a:pt x="27" y="114"/>
                  </a:cubicBezTo>
                  <a:cubicBezTo>
                    <a:pt x="12" y="114"/>
                    <a:pt x="0" y="101"/>
                    <a:pt x="0" y="86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12"/>
                    <a:pt x="12" y="0"/>
                    <a:pt x="27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2" name="Freeform 39">
              <a:extLst>
                <a:ext uri="{FF2B5EF4-FFF2-40B4-BE49-F238E27FC236}">
                  <a16:creationId xmlns:a16="http://schemas.microsoft.com/office/drawing/2014/main" id="{850C9A41-4EA2-088B-815A-8FAB5B754D6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8413" y="1241425"/>
              <a:ext cx="201613" cy="57150"/>
            </a:xfrm>
            <a:custGeom>
              <a:avLst/>
              <a:gdLst/>
              <a:ahLst/>
              <a:cxnLst>
                <a:cxn ang="0">
                  <a:pos x="1" y="14"/>
                </a:cxn>
                <a:cxn ang="0">
                  <a:pos x="1" y="18"/>
                </a:cxn>
                <a:cxn ang="0">
                  <a:pos x="5" y="19"/>
                </a:cxn>
                <a:cxn ang="0">
                  <a:pos x="35" y="6"/>
                </a:cxn>
                <a:cxn ang="0">
                  <a:pos x="66" y="18"/>
                </a:cxn>
                <a:cxn ang="0">
                  <a:pos x="70" y="17"/>
                </a:cxn>
                <a:cxn ang="0">
                  <a:pos x="70" y="13"/>
                </a:cxn>
                <a:cxn ang="0">
                  <a:pos x="35" y="0"/>
                </a:cxn>
                <a:cxn ang="0">
                  <a:pos x="1" y="14"/>
                </a:cxn>
              </a:cxnLst>
              <a:rect l="0" t="0" r="r" b="b"/>
              <a:pathLst>
                <a:path w="71" h="20">
                  <a:moveTo>
                    <a:pt x="1" y="14"/>
                  </a:moveTo>
                  <a:cubicBezTo>
                    <a:pt x="0" y="15"/>
                    <a:pt x="0" y="17"/>
                    <a:pt x="1" y="18"/>
                  </a:cubicBezTo>
                  <a:cubicBezTo>
                    <a:pt x="2" y="19"/>
                    <a:pt x="4" y="20"/>
                    <a:pt x="5" y="19"/>
                  </a:cubicBezTo>
                  <a:cubicBezTo>
                    <a:pt x="14" y="10"/>
                    <a:pt x="25" y="6"/>
                    <a:pt x="35" y="6"/>
                  </a:cubicBezTo>
                  <a:cubicBezTo>
                    <a:pt x="46" y="6"/>
                    <a:pt x="57" y="10"/>
                    <a:pt x="66" y="18"/>
                  </a:cubicBezTo>
                  <a:cubicBezTo>
                    <a:pt x="68" y="19"/>
                    <a:pt x="69" y="19"/>
                    <a:pt x="70" y="17"/>
                  </a:cubicBezTo>
                  <a:cubicBezTo>
                    <a:pt x="71" y="16"/>
                    <a:pt x="71" y="14"/>
                    <a:pt x="70" y="13"/>
                  </a:cubicBezTo>
                  <a:cubicBezTo>
                    <a:pt x="59" y="5"/>
                    <a:pt x="47" y="0"/>
                    <a:pt x="35" y="0"/>
                  </a:cubicBezTo>
                  <a:cubicBezTo>
                    <a:pt x="23" y="1"/>
                    <a:pt x="11" y="5"/>
                    <a:pt x="1" y="1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3" name="Freeform 40">
              <a:extLst>
                <a:ext uri="{FF2B5EF4-FFF2-40B4-BE49-F238E27FC236}">
                  <a16:creationId xmlns:a16="http://schemas.microsoft.com/office/drawing/2014/main" id="{6766CBA3-5AF6-9E5B-432B-9AE367A8D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7463" y="1276350"/>
              <a:ext cx="163513" cy="47625"/>
            </a:xfrm>
            <a:custGeom>
              <a:avLst/>
              <a:gdLst/>
              <a:ahLst/>
              <a:cxnLst>
                <a:cxn ang="0">
                  <a:pos x="1" y="11"/>
                </a:cxn>
                <a:cxn ang="0">
                  <a:pos x="1" y="16"/>
                </a:cxn>
                <a:cxn ang="0">
                  <a:pos x="5" y="16"/>
                </a:cxn>
                <a:cxn ang="0">
                  <a:pos x="28" y="6"/>
                </a:cxn>
                <a:cxn ang="0">
                  <a:pos x="52" y="16"/>
                </a:cxn>
                <a:cxn ang="0">
                  <a:pos x="56" y="15"/>
                </a:cxn>
                <a:cxn ang="0">
                  <a:pos x="56" y="11"/>
                </a:cxn>
                <a:cxn ang="0">
                  <a:pos x="28" y="0"/>
                </a:cxn>
                <a:cxn ang="0">
                  <a:pos x="1" y="11"/>
                </a:cxn>
              </a:cxnLst>
              <a:rect l="0" t="0" r="r" b="b"/>
              <a:pathLst>
                <a:path w="57" h="17">
                  <a:moveTo>
                    <a:pt x="1" y="11"/>
                  </a:moveTo>
                  <a:cubicBezTo>
                    <a:pt x="0" y="13"/>
                    <a:pt x="0" y="14"/>
                    <a:pt x="1" y="16"/>
                  </a:cubicBezTo>
                  <a:cubicBezTo>
                    <a:pt x="2" y="17"/>
                    <a:pt x="3" y="17"/>
                    <a:pt x="5" y="16"/>
                  </a:cubicBezTo>
                  <a:cubicBezTo>
                    <a:pt x="11" y="9"/>
                    <a:pt x="20" y="6"/>
                    <a:pt x="28" y="6"/>
                  </a:cubicBezTo>
                  <a:cubicBezTo>
                    <a:pt x="36" y="6"/>
                    <a:pt x="45" y="9"/>
                    <a:pt x="52" y="16"/>
                  </a:cubicBezTo>
                  <a:cubicBezTo>
                    <a:pt x="53" y="17"/>
                    <a:pt x="55" y="16"/>
                    <a:pt x="56" y="15"/>
                  </a:cubicBezTo>
                  <a:cubicBezTo>
                    <a:pt x="57" y="14"/>
                    <a:pt x="57" y="12"/>
                    <a:pt x="56" y="11"/>
                  </a:cubicBezTo>
                  <a:cubicBezTo>
                    <a:pt x="47" y="4"/>
                    <a:pt x="38" y="0"/>
                    <a:pt x="28" y="0"/>
                  </a:cubicBezTo>
                  <a:cubicBezTo>
                    <a:pt x="18" y="0"/>
                    <a:pt x="8" y="4"/>
                    <a:pt x="1" y="1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4" name="Freeform 41">
              <a:extLst>
                <a:ext uri="{FF2B5EF4-FFF2-40B4-BE49-F238E27FC236}">
                  <a16:creationId xmlns:a16="http://schemas.microsoft.com/office/drawing/2014/main" id="{21D84FA8-6EAD-AE5F-F20A-262034F92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4925" y="1309688"/>
              <a:ext cx="128588" cy="41275"/>
            </a:xfrm>
            <a:custGeom>
              <a:avLst/>
              <a:gdLst/>
              <a:ahLst/>
              <a:cxnLst>
                <a:cxn ang="0">
                  <a:pos x="1" y="9"/>
                </a:cxn>
                <a:cxn ang="0">
                  <a:pos x="1" y="13"/>
                </a:cxn>
                <a:cxn ang="0">
                  <a:pos x="5" y="13"/>
                </a:cxn>
                <a:cxn ang="0">
                  <a:pos x="22" y="6"/>
                </a:cxn>
                <a:cxn ang="0">
                  <a:pos x="40" y="12"/>
                </a:cxn>
                <a:cxn ang="0">
                  <a:pos x="44" y="12"/>
                </a:cxn>
                <a:cxn ang="0">
                  <a:pos x="43" y="8"/>
                </a:cxn>
                <a:cxn ang="0">
                  <a:pos x="22" y="0"/>
                </a:cxn>
                <a:cxn ang="0">
                  <a:pos x="1" y="9"/>
                </a:cxn>
              </a:cxnLst>
              <a:rect l="0" t="0" r="r" b="b"/>
              <a:pathLst>
                <a:path w="45" h="14">
                  <a:moveTo>
                    <a:pt x="1" y="9"/>
                  </a:moveTo>
                  <a:cubicBezTo>
                    <a:pt x="0" y="10"/>
                    <a:pt x="0" y="12"/>
                    <a:pt x="1" y="13"/>
                  </a:cubicBezTo>
                  <a:cubicBezTo>
                    <a:pt x="2" y="14"/>
                    <a:pt x="4" y="14"/>
                    <a:pt x="5" y="13"/>
                  </a:cubicBezTo>
                  <a:cubicBezTo>
                    <a:pt x="10" y="8"/>
                    <a:pt x="16" y="6"/>
                    <a:pt x="22" y="6"/>
                  </a:cubicBezTo>
                  <a:cubicBezTo>
                    <a:pt x="28" y="5"/>
                    <a:pt x="34" y="7"/>
                    <a:pt x="40" y="12"/>
                  </a:cubicBezTo>
                  <a:cubicBezTo>
                    <a:pt x="41" y="13"/>
                    <a:pt x="43" y="13"/>
                    <a:pt x="44" y="12"/>
                  </a:cubicBezTo>
                  <a:cubicBezTo>
                    <a:pt x="45" y="10"/>
                    <a:pt x="45" y="9"/>
                    <a:pt x="43" y="8"/>
                  </a:cubicBezTo>
                  <a:cubicBezTo>
                    <a:pt x="37" y="2"/>
                    <a:pt x="29" y="0"/>
                    <a:pt x="22" y="0"/>
                  </a:cubicBezTo>
                  <a:cubicBezTo>
                    <a:pt x="14" y="0"/>
                    <a:pt x="7" y="3"/>
                    <a:pt x="1" y="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85" name="Group 95">
            <a:extLst>
              <a:ext uri="{FF2B5EF4-FFF2-40B4-BE49-F238E27FC236}">
                <a16:creationId xmlns:a16="http://schemas.microsoft.com/office/drawing/2014/main" id="{FFE5429F-4809-01F7-861B-7D89E20B2518}"/>
              </a:ext>
            </a:extLst>
          </p:cNvPr>
          <p:cNvGrpSpPr/>
          <p:nvPr/>
        </p:nvGrpSpPr>
        <p:grpSpPr>
          <a:xfrm>
            <a:off x="5645444" y="5249844"/>
            <a:ext cx="615944" cy="604831"/>
            <a:chOff x="3849688" y="1135063"/>
            <a:chExt cx="615950" cy="604837"/>
          </a:xfrm>
          <a:solidFill>
            <a:srgbClr val="C1B488"/>
          </a:solidFill>
        </p:grpSpPr>
        <p:sp>
          <p:nvSpPr>
            <p:cNvPr id="186" name="Freeform 42">
              <a:extLst>
                <a:ext uri="{FF2B5EF4-FFF2-40B4-BE49-F238E27FC236}">
                  <a16:creationId xmlns:a16="http://schemas.microsoft.com/office/drawing/2014/main" id="{F2C0A7F3-AA04-C82F-2E87-3F9E73C2C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6725" y="1454150"/>
              <a:ext cx="66675" cy="285750"/>
            </a:xfrm>
            <a:custGeom>
              <a:avLst/>
              <a:gdLst/>
              <a:ahLst/>
              <a:cxnLst>
                <a:cxn ang="0">
                  <a:pos x="20" y="4"/>
                </a:cxn>
                <a:cxn ang="0">
                  <a:pos x="12" y="0"/>
                </a:cxn>
                <a:cxn ang="0">
                  <a:pos x="3" y="4"/>
                </a:cxn>
                <a:cxn ang="0">
                  <a:pos x="0" y="12"/>
                </a:cxn>
                <a:cxn ang="0">
                  <a:pos x="0" y="89"/>
                </a:cxn>
                <a:cxn ang="0">
                  <a:pos x="3" y="97"/>
                </a:cxn>
                <a:cxn ang="0">
                  <a:pos x="12" y="100"/>
                </a:cxn>
                <a:cxn ang="0">
                  <a:pos x="20" y="97"/>
                </a:cxn>
                <a:cxn ang="0">
                  <a:pos x="23" y="89"/>
                </a:cxn>
                <a:cxn ang="0">
                  <a:pos x="23" y="12"/>
                </a:cxn>
                <a:cxn ang="0">
                  <a:pos x="20" y="4"/>
                </a:cxn>
              </a:cxnLst>
              <a:rect l="0" t="0" r="r" b="b"/>
              <a:pathLst>
                <a:path w="23" h="100">
                  <a:moveTo>
                    <a:pt x="20" y="4"/>
                  </a:moveTo>
                  <a:cubicBezTo>
                    <a:pt x="18" y="2"/>
                    <a:pt x="15" y="0"/>
                    <a:pt x="12" y="0"/>
                  </a:cubicBezTo>
                  <a:cubicBezTo>
                    <a:pt x="8" y="0"/>
                    <a:pt x="5" y="2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89"/>
                    <a:pt x="0" y="89"/>
                    <a:pt x="0" y="89"/>
                  </a:cubicBezTo>
                  <a:cubicBezTo>
                    <a:pt x="0" y="92"/>
                    <a:pt x="1" y="95"/>
                    <a:pt x="3" y="97"/>
                  </a:cubicBezTo>
                  <a:cubicBezTo>
                    <a:pt x="5" y="99"/>
                    <a:pt x="8" y="100"/>
                    <a:pt x="12" y="100"/>
                  </a:cubicBezTo>
                  <a:cubicBezTo>
                    <a:pt x="15" y="100"/>
                    <a:pt x="18" y="99"/>
                    <a:pt x="20" y="97"/>
                  </a:cubicBezTo>
                  <a:cubicBezTo>
                    <a:pt x="22" y="95"/>
                    <a:pt x="23" y="92"/>
                    <a:pt x="23" y="89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3" y="9"/>
                    <a:pt x="22" y="6"/>
                    <a:pt x="20" y="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7" name="Freeform 43">
              <a:extLst>
                <a:ext uri="{FF2B5EF4-FFF2-40B4-BE49-F238E27FC236}">
                  <a16:creationId xmlns:a16="http://schemas.microsoft.com/office/drawing/2014/main" id="{DF0E933B-974E-ECCD-D3D6-800C5E97B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3988" y="1450975"/>
              <a:ext cx="65088" cy="288925"/>
            </a:xfrm>
            <a:custGeom>
              <a:avLst/>
              <a:gdLst/>
              <a:ahLst/>
              <a:cxnLst>
                <a:cxn ang="0">
                  <a:pos x="20" y="4"/>
                </a:cxn>
                <a:cxn ang="0">
                  <a:pos x="11" y="0"/>
                </a:cxn>
                <a:cxn ang="0">
                  <a:pos x="3" y="4"/>
                </a:cxn>
                <a:cxn ang="0">
                  <a:pos x="0" y="12"/>
                </a:cxn>
                <a:cxn ang="0">
                  <a:pos x="0" y="89"/>
                </a:cxn>
                <a:cxn ang="0">
                  <a:pos x="3" y="97"/>
                </a:cxn>
                <a:cxn ang="0">
                  <a:pos x="11" y="101"/>
                </a:cxn>
                <a:cxn ang="0">
                  <a:pos x="20" y="97"/>
                </a:cxn>
                <a:cxn ang="0">
                  <a:pos x="23" y="89"/>
                </a:cxn>
                <a:cxn ang="0">
                  <a:pos x="23" y="12"/>
                </a:cxn>
                <a:cxn ang="0">
                  <a:pos x="20" y="4"/>
                </a:cxn>
              </a:cxnLst>
              <a:rect l="0" t="0" r="r" b="b"/>
              <a:pathLst>
                <a:path w="23" h="101">
                  <a:moveTo>
                    <a:pt x="20" y="4"/>
                  </a:moveTo>
                  <a:cubicBezTo>
                    <a:pt x="18" y="2"/>
                    <a:pt x="15" y="0"/>
                    <a:pt x="11" y="0"/>
                  </a:cubicBezTo>
                  <a:cubicBezTo>
                    <a:pt x="8" y="0"/>
                    <a:pt x="5" y="2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89"/>
                    <a:pt x="0" y="89"/>
                    <a:pt x="0" y="89"/>
                  </a:cubicBezTo>
                  <a:cubicBezTo>
                    <a:pt x="0" y="92"/>
                    <a:pt x="1" y="95"/>
                    <a:pt x="3" y="97"/>
                  </a:cubicBezTo>
                  <a:cubicBezTo>
                    <a:pt x="5" y="99"/>
                    <a:pt x="8" y="101"/>
                    <a:pt x="11" y="101"/>
                  </a:cubicBezTo>
                  <a:cubicBezTo>
                    <a:pt x="15" y="101"/>
                    <a:pt x="18" y="99"/>
                    <a:pt x="20" y="97"/>
                  </a:cubicBezTo>
                  <a:cubicBezTo>
                    <a:pt x="22" y="95"/>
                    <a:pt x="23" y="92"/>
                    <a:pt x="23" y="89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3" y="9"/>
                    <a:pt x="22" y="6"/>
                    <a:pt x="20" y="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8" name="Freeform 44">
              <a:extLst>
                <a:ext uri="{FF2B5EF4-FFF2-40B4-BE49-F238E27FC236}">
                  <a16:creationId xmlns:a16="http://schemas.microsoft.com/office/drawing/2014/main" id="{47E93A7B-9A28-5C18-E73B-C79881ADA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688" y="1135063"/>
              <a:ext cx="615950" cy="401638"/>
            </a:xfrm>
            <a:custGeom>
              <a:avLst/>
              <a:gdLst/>
              <a:ahLst/>
              <a:cxnLst>
                <a:cxn ang="0">
                  <a:pos x="212" y="140"/>
                </a:cxn>
                <a:cxn ang="0">
                  <a:pos x="194" y="62"/>
                </a:cxn>
                <a:cxn ang="0">
                  <a:pos x="187" y="52"/>
                </a:cxn>
                <a:cxn ang="0">
                  <a:pos x="177" y="34"/>
                </a:cxn>
                <a:cxn ang="0">
                  <a:pos x="58" y="22"/>
                </a:cxn>
                <a:cxn ang="0">
                  <a:pos x="34" y="44"/>
                </a:cxn>
                <a:cxn ang="0">
                  <a:pos x="30" y="48"/>
                </a:cxn>
                <a:cxn ang="0">
                  <a:pos x="1" y="138"/>
                </a:cxn>
                <a:cxn ang="0">
                  <a:pos x="6" y="132"/>
                </a:cxn>
                <a:cxn ang="0">
                  <a:pos x="15" y="124"/>
                </a:cxn>
                <a:cxn ang="0">
                  <a:pos x="43" y="54"/>
                </a:cxn>
                <a:cxn ang="0">
                  <a:pos x="64" y="44"/>
                </a:cxn>
                <a:cxn ang="0">
                  <a:pos x="160" y="50"/>
                </a:cxn>
                <a:cxn ang="0">
                  <a:pos x="170" y="56"/>
                </a:cxn>
                <a:cxn ang="0">
                  <a:pos x="197" y="125"/>
                </a:cxn>
                <a:cxn ang="0">
                  <a:pos x="207" y="133"/>
                </a:cxn>
                <a:cxn ang="0">
                  <a:pos x="212" y="140"/>
                </a:cxn>
              </a:cxnLst>
              <a:rect l="0" t="0" r="r" b="b"/>
              <a:pathLst>
                <a:path w="216" h="140">
                  <a:moveTo>
                    <a:pt x="212" y="140"/>
                  </a:moveTo>
                  <a:cubicBezTo>
                    <a:pt x="216" y="110"/>
                    <a:pt x="208" y="85"/>
                    <a:pt x="194" y="62"/>
                  </a:cubicBezTo>
                  <a:cubicBezTo>
                    <a:pt x="192" y="59"/>
                    <a:pt x="189" y="55"/>
                    <a:pt x="187" y="52"/>
                  </a:cubicBezTo>
                  <a:cubicBezTo>
                    <a:pt x="188" y="48"/>
                    <a:pt x="185" y="41"/>
                    <a:pt x="177" y="34"/>
                  </a:cubicBezTo>
                  <a:cubicBezTo>
                    <a:pt x="136" y="4"/>
                    <a:pt x="98" y="0"/>
                    <a:pt x="58" y="22"/>
                  </a:cubicBezTo>
                  <a:cubicBezTo>
                    <a:pt x="53" y="25"/>
                    <a:pt x="34" y="34"/>
                    <a:pt x="34" y="44"/>
                  </a:cubicBezTo>
                  <a:cubicBezTo>
                    <a:pt x="33" y="45"/>
                    <a:pt x="32" y="47"/>
                    <a:pt x="30" y="48"/>
                  </a:cubicBezTo>
                  <a:cubicBezTo>
                    <a:pt x="9" y="70"/>
                    <a:pt x="0" y="101"/>
                    <a:pt x="1" y="138"/>
                  </a:cubicBezTo>
                  <a:cubicBezTo>
                    <a:pt x="3" y="136"/>
                    <a:pt x="4" y="134"/>
                    <a:pt x="6" y="132"/>
                  </a:cubicBezTo>
                  <a:cubicBezTo>
                    <a:pt x="9" y="128"/>
                    <a:pt x="12" y="126"/>
                    <a:pt x="15" y="124"/>
                  </a:cubicBezTo>
                  <a:cubicBezTo>
                    <a:pt x="15" y="93"/>
                    <a:pt x="26" y="70"/>
                    <a:pt x="43" y="54"/>
                  </a:cubicBezTo>
                  <a:cubicBezTo>
                    <a:pt x="50" y="55"/>
                    <a:pt x="58" y="47"/>
                    <a:pt x="64" y="44"/>
                  </a:cubicBezTo>
                  <a:cubicBezTo>
                    <a:pt x="96" y="25"/>
                    <a:pt x="128" y="28"/>
                    <a:pt x="160" y="50"/>
                  </a:cubicBezTo>
                  <a:cubicBezTo>
                    <a:pt x="164" y="53"/>
                    <a:pt x="167" y="54"/>
                    <a:pt x="170" y="56"/>
                  </a:cubicBezTo>
                  <a:cubicBezTo>
                    <a:pt x="185" y="71"/>
                    <a:pt x="196" y="94"/>
                    <a:pt x="197" y="125"/>
                  </a:cubicBezTo>
                  <a:cubicBezTo>
                    <a:pt x="201" y="127"/>
                    <a:pt x="204" y="130"/>
                    <a:pt x="207" y="133"/>
                  </a:cubicBezTo>
                  <a:cubicBezTo>
                    <a:pt x="209" y="135"/>
                    <a:pt x="210" y="137"/>
                    <a:pt x="212" y="14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9" name="Freeform 45">
              <a:extLst>
                <a:ext uri="{FF2B5EF4-FFF2-40B4-BE49-F238E27FC236}">
                  <a16:creationId xmlns:a16="http://schemas.microsoft.com/office/drawing/2014/main" id="{FC50CDD2-3582-D93A-6FC8-ABB6906EB6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4513" y="1493838"/>
              <a:ext cx="104775" cy="214313"/>
            </a:xfrm>
            <a:custGeom>
              <a:avLst/>
              <a:gdLst/>
              <a:ahLst/>
              <a:cxnLst>
                <a:cxn ang="0">
                  <a:pos x="27" y="11"/>
                </a:cxn>
                <a:cxn ang="0">
                  <a:pos x="6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74"/>
                </a:cxn>
                <a:cxn ang="0">
                  <a:pos x="2" y="74"/>
                </a:cxn>
                <a:cxn ang="0">
                  <a:pos x="6" y="75"/>
                </a:cxn>
                <a:cxn ang="0">
                  <a:pos x="27" y="64"/>
                </a:cxn>
                <a:cxn ang="0">
                  <a:pos x="37" y="37"/>
                </a:cxn>
                <a:cxn ang="0">
                  <a:pos x="27" y="11"/>
                </a:cxn>
              </a:cxnLst>
              <a:rect l="0" t="0" r="r" b="b"/>
              <a:pathLst>
                <a:path w="37" h="75">
                  <a:moveTo>
                    <a:pt x="27" y="11"/>
                  </a:moveTo>
                  <a:cubicBezTo>
                    <a:pt x="22" y="4"/>
                    <a:pt x="14" y="0"/>
                    <a:pt x="6" y="0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74"/>
                    <a:pt x="0" y="74"/>
                    <a:pt x="0" y="74"/>
                  </a:cubicBezTo>
                  <a:cubicBezTo>
                    <a:pt x="1" y="74"/>
                    <a:pt x="2" y="74"/>
                    <a:pt x="2" y="74"/>
                  </a:cubicBezTo>
                  <a:cubicBezTo>
                    <a:pt x="3" y="75"/>
                    <a:pt x="4" y="75"/>
                    <a:pt x="6" y="75"/>
                  </a:cubicBezTo>
                  <a:cubicBezTo>
                    <a:pt x="14" y="75"/>
                    <a:pt x="22" y="70"/>
                    <a:pt x="27" y="64"/>
                  </a:cubicBezTo>
                  <a:cubicBezTo>
                    <a:pt x="33" y="57"/>
                    <a:pt x="37" y="48"/>
                    <a:pt x="37" y="37"/>
                  </a:cubicBezTo>
                  <a:cubicBezTo>
                    <a:pt x="37" y="27"/>
                    <a:pt x="33" y="17"/>
                    <a:pt x="27" y="1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0" name="Freeform 46">
              <a:extLst>
                <a:ext uri="{FF2B5EF4-FFF2-40B4-BE49-F238E27FC236}">
                  <a16:creationId xmlns:a16="http://schemas.microsoft.com/office/drawing/2014/main" id="{F20EB9B2-B4ED-B2AA-F297-F35086115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688" y="1487488"/>
              <a:ext cx="103188" cy="214313"/>
            </a:xfrm>
            <a:custGeom>
              <a:avLst/>
              <a:gdLst/>
              <a:ahLst/>
              <a:cxnLst>
                <a:cxn ang="0">
                  <a:pos x="31" y="0"/>
                </a:cxn>
                <a:cxn ang="0">
                  <a:pos x="9" y="11"/>
                </a:cxn>
                <a:cxn ang="0">
                  <a:pos x="0" y="38"/>
                </a:cxn>
                <a:cxn ang="0">
                  <a:pos x="9" y="64"/>
                </a:cxn>
                <a:cxn ang="0">
                  <a:pos x="31" y="75"/>
                </a:cxn>
                <a:cxn ang="0">
                  <a:pos x="34" y="75"/>
                </a:cxn>
                <a:cxn ang="0">
                  <a:pos x="36" y="75"/>
                </a:cxn>
                <a:cxn ang="0">
                  <a:pos x="36" y="1"/>
                </a:cxn>
                <a:cxn ang="0">
                  <a:pos x="34" y="1"/>
                </a:cxn>
                <a:cxn ang="0">
                  <a:pos x="31" y="0"/>
                </a:cxn>
              </a:cxnLst>
              <a:rect l="0" t="0" r="r" b="b"/>
              <a:pathLst>
                <a:path w="36" h="75">
                  <a:moveTo>
                    <a:pt x="31" y="0"/>
                  </a:moveTo>
                  <a:cubicBezTo>
                    <a:pt x="22" y="0"/>
                    <a:pt x="14" y="4"/>
                    <a:pt x="9" y="11"/>
                  </a:cubicBezTo>
                  <a:cubicBezTo>
                    <a:pt x="3" y="18"/>
                    <a:pt x="0" y="27"/>
                    <a:pt x="0" y="38"/>
                  </a:cubicBezTo>
                  <a:cubicBezTo>
                    <a:pt x="0" y="48"/>
                    <a:pt x="3" y="58"/>
                    <a:pt x="9" y="64"/>
                  </a:cubicBezTo>
                  <a:cubicBezTo>
                    <a:pt x="14" y="71"/>
                    <a:pt x="22" y="75"/>
                    <a:pt x="31" y="75"/>
                  </a:cubicBezTo>
                  <a:cubicBezTo>
                    <a:pt x="32" y="75"/>
                    <a:pt x="33" y="75"/>
                    <a:pt x="34" y="75"/>
                  </a:cubicBezTo>
                  <a:cubicBezTo>
                    <a:pt x="34" y="75"/>
                    <a:pt x="35" y="75"/>
                    <a:pt x="36" y="75"/>
                  </a:cubicBezTo>
                  <a:cubicBezTo>
                    <a:pt x="36" y="1"/>
                    <a:pt x="36" y="1"/>
                    <a:pt x="36" y="1"/>
                  </a:cubicBezTo>
                  <a:cubicBezTo>
                    <a:pt x="35" y="1"/>
                    <a:pt x="34" y="1"/>
                    <a:pt x="34" y="1"/>
                  </a:cubicBezTo>
                  <a:cubicBezTo>
                    <a:pt x="33" y="0"/>
                    <a:pt x="32" y="0"/>
                    <a:pt x="31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91" name="Group 109">
            <a:extLst>
              <a:ext uri="{FF2B5EF4-FFF2-40B4-BE49-F238E27FC236}">
                <a16:creationId xmlns:a16="http://schemas.microsoft.com/office/drawing/2014/main" id="{A62A1EB2-D2D4-A714-9D13-3832D857722B}"/>
              </a:ext>
            </a:extLst>
          </p:cNvPr>
          <p:cNvGrpSpPr/>
          <p:nvPr/>
        </p:nvGrpSpPr>
        <p:grpSpPr>
          <a:xfrm>
            <a:off x="7426603" y="5267305"/>
            <a:ext cx="576256" cy="619119"/>
            <a:chOff x="5630863" y="1152525"/>
            <a:chExt cx="576262" cy="619125"/>
          </a:xfrm>
          <a:solidFill>
            <a:srgbClr val="C1B488"/>
          </a:solidFill>
        </p:grpSpPr>
        <p:sp>
          <p:nvSpPr>
            <p:cNvPr id="960" name="Freeform 54">
              <a:extLst>
                <a:ext uri="{FF2B5EF4-FFF2-40B4-BE49-F238E27FC236}">
                  <a16:creationId xmlns:a16="http://schemas.microsoft.com/office/drawing/2014/main" id="{BC952027-5A62-0AA3-FF21-431CA80A4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5630863" y="1273175"/>
              <a:ext cx="300038" cy="498475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74" y="0"/>
                </a:cxn>
                <a:cxn ang="0">
                  <a:pos x="104" y="94"/>
                </a:cxn>
                <a:cxn ang="0">
                  <a:pos x="99" y="95"/>
                </a:cxn>
                <a:cxn ang="0">
                  <a:pos x="82" y="41"/>
                </a:cxn>
                <a:cxn ang="0">
                  <a:pos x="78" y="40"/>
                </a:cxn>
                <a:cxn ang="0">
                  <a:pos x="78" y="165"/>
                </a:cxn>
                <a:cxn ang="0">
                  <a:pos x="73" y="164"/>
                </a:cxn>
                <a:cxn ang="0">
                  <a:pos x="53" y="96"/>
                </a:cxn>
                <a:cxn ang="0">
                  <a:pos x="52" y="96"/>
                </a:cxn>
                <a:cxn ang="0">
                  <a:pos x="32" y="164"/>
                </a:cxn>
                <a:cxn ang="0">
                  <a:pos x="27" y="165"/>
                </a:cxn>
                <a:cxn ang="0">
                  <a:pos x="27" y="40"/>
                </a:cxn>
                <a:cxn ang="0">
                  <a:pos x="23" y="41"/>
                </a:cxn>
                <a:cxn ang="0">
                  <a:pos x="7" y="93"/>
                </a:cxn>
                <a:cxn ang="0">
                  <a:pos x="1" y="91"/>
                </a:cxn>
                <a:cxn ang="0">
                  <a:pos x="31" y="0"/>
                </a:cxn>
                <a:cxn ang="0">
                  <a:pos x="53" y="0"/>
                </a:cxn>
              </a:cxnLst>
              <a:rect l="0" t="0" r="r" b="b"/>
              <a:pathLst>
                <a:path w="105" h="174">
                  <a:moveTo>
                    <a:pt x="53" y="0"/>
                  </a:moveTo>
                  <a:cubicBezTo>
                    <a:pt x="74" y="0"/>
                    <a:pt x="74" y="0"/>
                    <a:pt x="74" y="0"/>
                  </a:cubicBezTo>
                  <a:cubicBezTo>
                    <a:pt x="90" y="1"/>
                    <a:pt x="99" y="48"/>
                    <a:pt x="104" y="94"/>
                  </a:cubicBezTo>
                  <a:cubicBezTo>
                    <a:pt x="105" y="106"/>
                    <a:pt x="102" y="104"/>
                    <a:pt x="99" y="95"/>
                  </a:cubicBezTo>
                  <a:cubicBezTo>
                    <a:pt x="93" y="76"/>
                    <a:pt x="88" y="59"/>
                    <a:pt x="82" y="41"/>
                  </a:cubicBezTo>
                  <a:cubicBezTo>
                    <a:pt x="78" y="28"/>
                    <a:pt x="78" y="31"/>
                    <a:pt x="78" y="40"/>
                  </a:cubicBezTo>
                  <a:cubicBezTo>
                    <a:pt x="79" y="82"/>
                    <a:pt x="78" y="124"/>
                    <a:pt x="78" y="165"/>
                  </a:cubicBezTo>
                  <a:cubicBezTo>
                    <a:pt x="78" y="174"/>
                    <a:pt x="75" y="171"/>
                    <a:pt x="73" y="164"/>
                  </a:cubicBezTo>
                  <a:cubicBezTo>
                    <a:pt x="66" y="142"/>
                    <a:pt x="60" y="119"/>
                    <a:pt x="53" y="96"/>
                  </a:cubicBezTo>
                  <a:cubicBezTo>
                    <a:pt x="53" y="96"/>
                    <a:pt x="52" y="95"/>
                    <a:pt x="52" y="96"/>
                  </a:cubicBezTo>
                  <a:cubicBezTo>
                    <a:pt x="46" y="119"/>
                    <a:pt x="39" y="142"/>
                    <a:pt x="32" y="164"/>
                  </a:cubicBezTo>
                  <a:cubicBezTo>
                    <a:pt x="31" y="171"/>
                    <a:pt x="27" y="174"/>
                    <a:pt x="27" y="165"/>
                  </a:cubicBezTo>
                  <a:cubicBezTo>
                    <a:pt x="27" y="124"/>
                    <a:pt x="27" y="82"/>
                    <a:pt x="27" y="40"/>
                  </a:cubicBezTo>
                  <a:cubicBezTo>
                    <a:pt x="28" y="31"/>
                    <a:pt x="27" y="28"/>
                    <a:pt x="23" y="41"/>
                  </a:cubicBezTo>
                  <a:cubicBezTo>
                    <a:pt x="18" y="58"/>
                    <a:pt x="12" y="75"/>
                    <a:pt x="7" y="93"/>
                  </a:cubicBezTo>
                  <a:cubicBezTo>
                    <a:pt x="3" y="104"/>
                    <a:pt x="0" y="108"/>
                    <a:pt x="1" y="91"/>
                  </a:cubicBezTo>
                  <a:cubicBezTo>
                    <a:pt x="6" y="46"/>
                    <a:pt x="15" y="1"/>
                    <a:pt x="31" y="0"/>
                  </a:cubicBezTo>
                  <a:lnTo>
                    <a:pt x="53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61" name="Freeform 55">
              <a:extLst>
                <a:ext uri="{FF2B5EF4-FFF2-40B4-BE49-F238E27FC236}">
                  <a16:creationId xmlns:a16="http://schemas.microsoft.com/office/drawing/2014/main" id="{1E84005F-B6FE-4ED6-8AFD-660C4EA73384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3125" y="1304925"/>
              <a:ext cx="254000" cy="446088"/>
            </a:xfrm>
            <a:custGeom>
              <a:avLst/>
              <a:gdLst/>
              <a:ahLst/>
              <a:cxnLst>
                <a:cxn ang="0">
                  <a:pos x="55" y="1"/>
                </a:cxn>
                <a:cxn ang="0">
                  <a:pos x="44" y="1"/>
                </a:cxn>
                <a:cxn ang="0">
                  <a:pos x="34" y="1"/>
                </a:cxn>
                <a:cxn ang="0">
                  <a:pos x="18" y="9"/>
                </a:cxn>
                <a:cxn ang="0">
                  <a:pos x="4" y="52"/>
                </a:cxn>
                <a:cxn ang="0">
                  <a:pos x="25" y="13"/>
                </a:cxn>
                <a:cxn ang="0">
                  <a:pos x="27" y="13"/>
                </a:cxn>
                <a:cxn ang="0">
                  <a:pos x="34" y="40"/>
                </a:cxn>
                <a:cxn ang="0">
                  <a:pos x="13" y="86"/>
                </a:cxn>
                <a:cxn ang="0">
                  <a:pos x="16" y="93"/>
                </a:cxn>
                <a:cxn ang="0">
                  <a:pos x="25" y="93"/>
                </a:cxn>
                <a:cxn ang="0">
                  <a:pos x="25" y="93"/>
                </a:cxn>
                <a:cxn ang="0">
                  <a:pos x="25" y="152"/>
                </a:cxn>
                <a:cxn ang="0">
                  <a:pos x="30" y="156"/>
                </a:cxn>
                <a:cxn ang="0">
                  <a:pos x="30" y="156"/>
                </a:cxn>
                <a:cxn ang="0">
                  <a:pos x="35" y="152"/>
                </a:cxn>
                <a:cxn ang="0">
                  <a:pos x="35" y="93"/>
                </a:cxn>
                <a:cxn ang="0">
                  <a:pos x="34" y="93"/>
                </a:cxn>
                <a:cxn ang="0">
                  <a:pos x="44" y="93"/>
                </a:cxn>
                <a:cxn ang="0">
                  <a:pos x="57" y="93"/>
                </a:cxn>
                <a:cxn ang="0">
                  <a:pos x="57" y="93"/>
                </a:cxn>
                <a:cxn ang="0">
                  <a:pos x="57" y="152"/>
                </a:cxn>
                <a:cxn ang="0">
                  <a:pos x="62" y="156"/>
                </a:cxn>
                <a:cxn ang="0">
                  <a:pos x="62" y="156"/>
                </a:cxn>
                <a:cxn ang="0">
                  <a:pos x="66" y="152"/>
                </a:cxn>
                <a:cxn ang="0">
                  <a:pos x="66" y="93"/>
                </a:cxn>
                <a:cxn ang="0">
                  <a:pos x="66" y="93"/>
                </a:cxn>
                <a:cxn ang="0">
                  <a:pos x="72" y="93"/>
                </a:cxn>
                <a:cxn ang="0">
                  <a:pos x="75" y="86"/>
                </a:cxn>
                <a:cxn ang="0">
                  <a:pos x="55" y="40"/>
                </a:cxn>
                <a:cxn ang="0">
                  <a:pos x="61" y="14"/>
                </a:cxn>
                <a:cxn ang="0">
                  <a:pos x="64" y="14"/>
                </a:cxn>
                <a:cxn ang="0">
                  <a:pos x="85" y="52"/>
                </a:cxn>
                <a:cxn ang="0">
                  <a:pos x="71" y="9"/>
                </a:cxn>
                <a:cxn ang="0">
                  <a:pos x="55" y="1"/>
                </a:cxn>
              </a:cxnLst>
              <a:rect l="0" t="0" r="r" b="b"/>
              <a:pathLst>
                <a:path w="89" h="156">
                  <a:moveTo>
                    <a:pt x="55" y="1"/>
                  </a:moveTo>
                  <a:cubicBezTo>
                    <a:pt x="44" y="1"/>
                    <a:pt x="44" y="1"/>
                    <a:pt x="44" y="1"/>
                  </a:cubicBezTo>
                  <a:cubicBezTo>
                    <a:pt x="34" y="1"/>
                    <a:pt x="34" y="1"/>
                    <a:pt x="34" y="1"/>
                  </a:cubicBezTo>
                  <a:cubicBezTo>
                    <a:pt x="25" y="1"/>
                    <a:pt x="24" y="0"/>
                    <a:pt x="18" y="9"/>
                  </a:cubicBezTo>
                  <a:cubicBezTo>
                    <a:pt x="9" y="21"/>
                    <a:pt x="0" y="45"/>
                    <a:pt x="4" y="52"/>
                  </a:cubicBezTo>
                  <a:cubicBezTo>
                    <a:pt x="6" y="56"/>
                    <a:pt x="10" y="45"/>
                    <a:pt x="25" y="13"/>
                  </a:cubicBezTo>
                  <a:cubicBezTo>
                    <a:pt x="26" y="12"/>
                    <a:pt x="26" y="11"/>
                    <a:pt x="27" y="13"/>
                  </a:cubicBezTo>
                  <a:cubicBezTo>
                    <a:pt x="29" y="18"/>
                    <a:pt x="34" y="34"/>
                    <a:pt x="34" y="40"/>
                  </a:cubicBezTo>
                  <a:cubicBezTo>
                    <a:pt x="34" y="49"/>
                    <a:pt x="21" y="72"/>
                    <a:pt x="13" y="86"/>
                  </a:cubicBezTo>
                  <a:cubicBezTo>
                    <a:pt x="9" y="94"/>
                    <a:pt x="8" y="93"/>
                    <a:pt x="16" y="93"/>
                  </a:cubicBezTo>
                  <a:cubicBezTo>
                    <a:pt x="25" y="93"/>
                    <a:pt x="25" y="93"/>
                    <a:pt x="25" y="93"/>
                  </a:cubicBezTo>
                  <a:cubicBezTo>
                    <a:pt x="25" y="93"/>
                    <a:pt x="25" y="93"/>
                    <a:pt x="25" y="93"/>
                  </a:cubicBezTo>
                  <a:cubicBezTo>
                    <a:pt x="25" y="152"/>
                    <a:pt x="25" y="152"/>
                    <a:pt x="25" y="152"/>
                  </a:cubicBezTo>
                  <a:cubicBezTo>
                    <a:pt x="25" y="154"/>
                    <a:pt x="27" y="156"/>
                    <a:pt x="30" y="156"/>
                  </a:cubicBezTo>
                  <a:cubicBezTo>
                    <a:pt x="30" y="156"/>
                    <a:pt x="30" y="156"/>
                    <a:pt x="30" y="156"/>
                  </a:cubicBezTo>
                  <a:cubicBezTo>
                    <a:pt x="32" y="156"/>
                    <a:pt x="35" y="154"/>
                    <a:pt x="35" y="152"/>
                  </a:cubicBezTo>
                  <a:cubicBezTo>
                    <a:pt x="35" y="93"/>
                    <a:pt x="35" y="93"/>
                    <a:pt x="35" y="93"/>
                  </a:cubicBezTo>
                  <a:cubicBezTo>
                    <a:pt x="35" y="93"/>
                    <a:pt x="34" y="93"/>
                    <a:pt x="34" y="93"/>
                  </a:cubicBezTo>
                  <a:cubicBezTo>
                    <a:pt x="44" y="93"/>
                    <a:pt x="44" y="93"/>
                    <a:pt x="44" y="93"/>
                  </a:cubicBezTo>
                  <a:cubicBezTo>
                    <a:pt x="57" y="93"/>
                    <a:pt x="57" y="93"/>
                    <a:pt x="57" y="93"/>
                  </a:cubicBezTo>
                  <a:cubicBezTo>
                    <a:pt x="57" y="93"/>
                    <a:pt x="57" y="93"/>
                    <a:pt x="57" y="93"/>
                  </a:cubicBezTo>
                  <a:cubicBezTo>
                    <a:pt x="57" y="152"/>
                    <a:pt x="57" y="152"/>
                    <a:pt x="57" y="152"/>
                  </a:cubicBezTo>
                  <a:cubicBezTo>
                    <a:pt x="57" y="154"/>
                    <a:pt x="59" y="156"/>
                    <a:pt x="62" y="156"/>
                  </a:cubicBezTo>
                  <a:cubicBezTo>
                    <a:pt x="62" y="156"/>
                    <a:pt x="62" y="156"/>
                    <a:pt x="62" y="156"/>
                  </a:cubicBezTo>
                  <a:cubicBezTo>
                    <a:pt x="64" y="156"/>
                    <a:pt x="66" y="154"/>
                    <a:pt x="66" y="152"/>
                  </a:cubicBezTo>
                  <a:cubicBezTo>
                    <a:pt x="66" y="93"/>
                    <a:pt x="66" y="93"/>
                    <a:pt x="66" y="93"/>
                  </a:cubicBezTo>
                  <a:cubicBezTo>
                    <a:pt x="66" y="93"/>
                    <a:pt x="66" y="93"/>
                    <a:pt x="66" y="93"/>
                  </a:cubicBezTo>
                  <a:cubicBezTo>
                    <a:pt x="72" y="93"/>
                    <a:pt x="72" y="93"/>
                    <a:pt x="72" y="93"/>
                  </a:cubicBezTo>
                  <a:cubicBezTo>
                    <a:pt x="81" y="93"/>
                    <a:pt x="80" y="94"/>
                    <a:pt x="75" y="86"/>
                  </a:cubicBezTo>
                  <a:cubicBezTo>
                    <a:pt x="68" y="72"/>
                    <a:pt x="55" y="49"/>
                    <a:pt x="55" y="40"/>
                  </a:cubicBezTo>
                  <a:cubicBezTo>
                    <a:pt x="55" y="35"/>
                    <a:pt x="59" y="21"/>
                    <a:pt x="61" y="14"/>
                  </a:cubicBezTo>
                  <a:cubicBezTo>
                    <a:pt x="62" y="11"/>
                    <a:pt x="63" y="12"/>
                    <a:pt x="64" y="14"/>
                  </a:cubicBezTo>
                  <a:cubicBezTo>
                    <a:pt x="78" y="46"/>
                    <a:pt x="82" y="56"/>
                    <a:pt x="85" y="52"/>
                  </a:cubicBezTo>
                  <a:cubicBezTo>
                    <a:pt x="89" y="45"/>
                    <a:pt x="80" y="21"/>
                    <a:pt x="71" y="9"/>
                  </a:cubicBezTo>
                  <a:cubicBezTo>
                    <a:pt x="65" y="0"/>
                    <a:pt x="64" y="1"/>
                    <a:pt x="55" y="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62" name="Oval 56">
              <a:extLst>
                <a:ext uri="{FF2B5EF4-FFF2-40B4-BE49-F238E27FC236}">
                  <a16:creationId xmlns:a16="http://schemas.microsoft.com/office/drawing/2014/main" id="{EE930C6F-2FD0-94EC-94B1-F37E8F4B1A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7700" y="1152525"/>
              <a:ext cx="106363" cy="1063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63" name="Oval 57">
              <a:extLst>
                <a:ext uri="{FF2B5EF4-FFF2-40B4-BE49-F238E27FC236}">
                  <a16:creationId xmlns:a16="http://schemas.microsoft.com/office/drawing/2014/main" id="{8ADB2BDE-C341-AC87-3C58-783E9B2118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38850" y="1212850"/>
              <a:ext cx="76200" cy="7778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964" name="Freeform 58">
            <a:extLst>
              <a:ext uri="{FF2B5EF4-FFF2-40B4-BE49-F238E27FC236}">
                <a16:creationId xmlns:a16="http://schemas.microsoft.com/office/drawing/2014/main" id="{FE024472-48A4-740B-E774-BAA465E12207}"/>
              </a:ext>
            </a:extLst>
          </p:cNvPr>
          <p:cNvSpPr>
            <a:spLocks noEditPoints="1"/>
          </p:cNvSpPr>
          <p:nvPr/>
        </p:nvSpPr>
        <p:spPr bwMode="auto">
          <a:xfrm>
            <a:off x="9039487" y="4383077"/>
            <a:ext cx="620707" cy="677856"/>
          </a:xfrm>
          <a:custGeom>
            <a:avLst/>
            <a:gdLst/>
            <a:ahLst/>
            <a:cxnLst>
              <a:cxn ang="0">
                <a:pos x="61" y="20"/>
              </a:cxn>
              <a:cxn ang="0">
                <a:pos x="188" y="118"/>
              </a:cxn>
              <a:cxn ang="0">
                <a:pos x="153" y="224"/>
              </a:cxn>
              <a:cxn ang="0">
                <a:pos x="151" y="226"/>
              </a:cxn>
              <a:cxn ang="0">
                <a:pos x="147" y="237"/>
              </a:cxn>
              <a:cxn ang="0">
                <a:pos x="139" y="233"/>
              </a:cxn>
              <a:cxn ang="0">
                <a:pos x="140" y="225"/>
              </a:cxn>
              <a:cxn ang="0">
                <a:pos x="136" y="226"/>
              </a:cxn>
              <a:cxn ang="0">
                <a:pos x="133" y="237"/>
              </a:cxn>
              <a:cxn ang="0">
                <a:pos x="125" y="233"/>
              </a:cxn>
              <a:cxn ang="0">
                <a:pos x="122" y="226"/>
              </a:cxn>
              <a:cxn ang="0">
                <a:pos x="118" y="237"/>
              </a:cxn>
              <a:cxn ang="0">
                <a:pos x="110" y="233"/>
              </a:cxn>
              <a:cxn ang="0">
                <a:pos x="107" y="227"/>
              </a:cxn>
              <a:cxn ang="0">
                <a:pos x="105" y="237"/>
              </a:cxn>
              <a:cxn ang="0">
                <a:pos x="96" y="234"/>
              </a:cxn>
              <a:cxn ang="0">
                <a:pos x="93" y="227"/>
              </a:cxn>
              <a:cxn ang="0">
                <a:pos x="89" y="237"/>
              </a:cxn>
              <a:cxn ang="0">
                <a:pos x="81" y="234"/>
              </a:cxn>
              <a:cxn ang="0">
                <a:pos x="78" y="226"/>
              </a:cxn>
              <a:cxn ang="0">
                <a:pos x="75" y="237"/>
              </a:cxn>
              <a:cxn ang="0">
                <a:pos x="66" y="234"/>
              </a:cxn>
              <a:cxn ang="0">
                <a:pos x="66" y="225"/>
              </a:cxn>
              <a:cxn ang="0">
                <a:pos x="60" y="184"/>
              </a:cxn>
              <a:cxn ang="0">
                <a:pos x="69" y="118"/>
              </a:cxn>
              <a:cxn ang="0">
                <a:pos x="69" y="161"/>
              </a:cxn>
              <a:cxn ang="0">
                <a:pos x="69" y="118"/>
              </a:cxn>
              <a:cxn ang="0">
                <a:pos x="115" y="139"/>
              </a:cxn>
              <a:cxn ang="0">
                <a:pos x="177" y="139"/>
              </a:cxn>
              <a:cxn ang="0">
                <a:pos x="107" y="176"/>
              </a:cxn>
              <a:cxn ang="0">
                <a:pos x="96" y="203"/>
              </a:cxn>
              <a:cxn ang="0">
                <a:pos x="118" y="203"/>
              </a:cxn>
              <a:cxn ang="0">
                <a:pos x="107" y="176"/>
              </a:cxn>
            </a:cxnLst>
            <a:rect l="0" t="0" r="r" b="b"/>
            <a:pathLst>
              <a:path w="218" h="237">
                <a:moveTo>
                  <a:pt x="27" y="118"/>
                </a:moveTo>
                <a:cubicBezTo>
                  <a:pt x="17" y="81"/>
                  <a:pt x="23" y="47"/>
                  <a:pt x="61" y="20"/>
                </a:cubicBezTo>
                <a:cubicBezTo>
                  <a:pt x="95" y="0"/>
                  <a:pt x="128" y="1"/>
                  <a:pt x="163" y="26"/>
                </a:cubicBezTo>
                <a:cubicBezTo>
                  <a:pt x="186" y="47"/>
                  <a:pt x="195" y="77"/>
                  <a:pt x="188" y="118"/>
                </a:cubicBezTo>
                <a:cubicBezTo>
                  <a:pt x="218" y="158"/>
                  <a:pt x="182" y="186"/>
                  <a:pt x="154" y="184"/>
                </a:cubicBezTo>
                <a:cubicBezTo>
                  <a:pt x="154" y="198"/>
                  <a:pt x="153" y="211"/>
                  <a:pt x="153" y="224"/>
                </a:cubicBezTo>
                <a:cubicBezTo>
                  <a:pt x="152" y="224"/>
                  <a:pt x="151" y="224"/>
                  <a:pt x="151" y="224"/>
                </a:cubicBezTo>
                <a:cubicBezTo>
                  <a:pt x="151" y="225"/>
                  <a:pt x="151" y="225"/>
                  <a:pt x="151" y="226"/>
                </a:cubicBezTo>
                <a:cubicBezTo>
                  <a:pt x="151" y="233"/>
                  <a:pt x="151" y="233"/>
                  <a:pt x="151" y="233"/>
                </a:cubicBezTo>
                <a:cubicBezTo>
                  <a:pt x="151" y="235"/>
                  <a:pt x="149" y="237"/>
                  <a:pt x="147" y="237"/>
                </a:cubicBezTo>
                <a:cubicBezTo>
                  <a:pt x="143" y="237"/>
                  <a:pt x="143" y="237"/>
                  <a:pt x="143" y="237"/>
                </a:cubicBezTo>
                <a:cubicBezTo>
                  <a:pt x="141" y="237"/>
                  <a:pt x="139" y="235"/>
                  <a:pt x="139" y="233"/>
                </a:cubicBezTo>
                <a:cubicBezTo>
                  <a:pt x="139" y="226"/>
                  <a:pt x="139" y="226"/>
                  <a:pt x="139" y="226"/>
                </a:cubicBezTo>
                <a:cubicBezTo>
                  <a:pt x="139" y="226"/>
                  <a:pt x="139" y="226"/>
                  <a:pt x="140" y="225"/>
                </a:cubicBezTo>
                <a:cubicBezTo>
                  <a:pt x="138" y="225"/>
                  <a:pt x="137" y="225"/>
                  <a:pt x="136" y="226"/>
                </a:cubicBezTo>
                <a:cubicBezTo>
                  <a:pt x="136" y="226"/>
                  <a:pt x="136" y="226"/>
                  <a:pt x="136" y="226"/>
                </a:cubicBezTo>
                <a:cubicBezTo>
                  <a:pt x="136" y="233"/>
                  <a:pt x="136" y="233"/>
                  <a:pt x="136" y="233"/>
                </a:cubicBezTo>
                <a:cubicBezTo>
                  <a:pt x="136" y="235"/>
                  <a:pt x="135" y="237"/>
                  <a:pt x="133" y="237"/>
                </a:cubicBezTo>
                <a:cubicBezTo>
                  <a:pt x="129" y="237"/>
                  <a:pt x="129" y="237"/>
                  <a:pt x="129" y="237"/>
                </a:cubicBezTo>
                <a:cubicBezTo>
                  <a:pt x="126" y="237"/>
                  <a:pt x="125" y="235"/>
                  <a:pt x="125" y="233"/>
                </a:cubicBezTo>
                <a:cubicBezTo>
                  <a:pt x="125" y="226"/>
                  <a:pt x="125" y="226"/>
                  <a:pt x="125" y="226"/>
                </a:cubicBezTo>
                <a:cubicBezTo>
                  <a:pt x="124" y="226"/>
                  <a:pt x="123" y="226"/>
                  <a:pt x="122" y="226"/>
                </a:cubicBezTo>
                <a:cubicBezTo>
                  <a:pt x="122" y="233"/>
                  <a:pt x="122" y="233"/>
                  <a:pt x="122" y="233"/>
                </a:cubicBezTo>
                <a:cubicBezTo>
                  <a:pt x="122" y="235"/>
                  <a:pt x="120" y="237"/>
                  <a:pt x="118" y="237"/>
                </a:cubicBezTo>
                <a:cubicBezTo>
                  <a:pt x="114" y="237"/>
                  <a:pt x="114" y="237"/>
                  <a:pt x="114" y="237"/>
                </a:cubicBezTo>
                <a:cubicBezTo>
                  <a:pt x="112" y="237"/>
                  <a:pt x="110" y="235"/>
                  <a:pt x="110" y="233"/>
                </a:cubicBezTo>
                <a:cubicBezTo>
                  <a:pt x="110" y="227"/>
                  <a:pt x="110" y="227"/>
                  <a:pt x="110" y="227"/>
                </a:cubicBezTo>
                <a:cubicBezTo>
                  <a:pt x="109" y="227"/>
                  <a:pt x="108" y="227"/>
                  <a:pt x="107" y="227"/>
                </a:cubicBezTo>
                <a:cubicBezTo>
                  <a:pt x="107" y="234"/>
                  <a:pt x="107" y="234"/>
                  <a:pt x="107" y="234"/>
                </a:cubicBezTo>
                <a:cubicBezTo>
                  <a:pt x="107" y="236"/>
                  <a:pt x="106" y="237"/>
                  <a:pt x="105" y="237"/>
                </a:cubicBezTo>
                <a:cubicBezTo>
                  <a:pt x="98" y="237"/>
                  <a:pt x="98" y="237"/>
                  <a:pt x="98" y="237"/>
                </a:cubicBezTo>
                <a:cubicBezTo>
                  <a:pt x="97" y="237"/>
                  <a:pt x="96" y="236"/>
                  <a:pt x="96" y="234"/>
                </a:cubicBezTo>
                <a:cubicBezTo>
                  <a:pt x="96" y="227"/>
                  <a:pt x="96" y="227"/>
                  <a:pt x="96" y="227"/>
                </a:cubicBezTo>
                <a:cubicBezTo>
                  <a:pt x="95" y="227"/>
                  <a:pt x="94" y="227"/>
                  <a:pt x="93" y="227"/>
                </a:cubicBezTo>
                <a:cubicBezTo>
                  <a:pt x="93" y="234"/>
                  <a:pt x="93" y="234"/>
                  <a:pt x="93" y="234"/>
                </a:cubicBezTo>
                <a:cubicBezTo>
                  <a:pt x="93" y="235"/>
                  <a:pt x="91" y="237"/>
                  <a:pt x="89" y="237"/>
                </a:cubicBezTo>
                <a:cubicBezTo>
                  <a:pt x="84" y="237"/>
                  <a:pt x="84" y="237"/>
                  <a:pt x="84" y="237"/>
                </a:cubicBezTo>
                <a:cubicBezTo>
                  <a:pt x="82" y="237"/>
                  <a:pt x="81" y="235"/>
                  <a:pt x="81" y="234"/>
                </a:cubicBezTo>
                <a:cubicBezTo>
                  <a:pt x="81" y="226"/>
                  <a:pt x="81" y="226"/>
                  <a:pt x="81" y="226"/>
                </a:cubicBezTo>
                <a:cubicBezTo>
                  <a:pt x="80" y="226"/>
                  <a:pt x="79" y="226"/>
                  <a:pt x="78" y="226"/>
                </a:cubicBezTo>
                <a:cubicBezTo>
                  <a:pt x="78" y="234"/>
                  <a:pt x="78" y="234"/>
                  <a:pt x="78" y="234"/>
                </a:cubicBezTo>
                <a:cubicBezTo>
                  <a:pt x="78" y="235"/>
                  <a:pt x="77" y="237"/>
                  <a:pt x="75" y="237"/>
                </a:cubicBezTo>
                <a:cubicBezTo>
                  <a:pt x="69" y="237"/>
                  <a:pt x="69" y="237"/>
                  <a:pt x="69" y="237"/>
                </a:cubicBezTo>
                <a:cubicBezTo>
                  <a:pt x="68" y="237"/>
                  <a:pt x="66" y="235"/>
                  <a:pt x="66" y="234"/>
                </a:cubicBezTo>
                <a:cubicBezTo>
                  <a:pt x="66" y="225"/>
                  <a:pt x="66" y="225"/>
                  <a:pt x="66" y="225"/>
                </a:cubicBezTo>
                <a:cubicBezTo>
                  <a:pt x="66" y="225"/>
                  <a:pt x="66" y="225"/>
                  <a:pt x="66" y="225"/>
                </a:cubicBezTo>
                <a:cubicBezTo>
                  <a:pt x="65" y="225"/>
                  <a:pt x="64" y="225"/>
                  <a:pt x="63" y="225"/>
                </a:cubicBezTo>
                <a:cubicBezTo>
                  <a:pt x="62" y="211"/>
                  <a:pt x="61" y="198"/>
                  <a:pt x="60" y="184"/>
                </a:cubicBezTo>
                <a:cubicBezTo>
                  <a:pt x="21" y="185"/>
                  <a:pt x="0" y="147"/>
                  <a:pt x="27" y="118"/>
                </a:cubicBezTo>
                <a:close/>
                <a:moveTo>
                  <a:pt x="69" y="118"/>
                </a:moveTo>
                <a:cubicBezTo>
                  <a:pt x="52" y="118"/>
                  <a:pt x="38" y="128"/>
                  <a:pt x="38" y="139"/>
                </a:cubicBezTo>
                <a:cubicBezTo>
                  <a:pt x="38" y="151"/>
                  <a:pt x="52" y="161"/>
                  <a:pt x="69" y="161"/>
                </a:cubicBezTo>
                <a:cubicBezTo>
                  <a:pt x="86" y="161"/>
                  <a:pt x="100" y="151"/>
                  <a:pt x="100" y="139"/>
                </a:cubicBezTo>
                <a:cubicBezTo>
                  <a:pt x="100" y="128"/>
                  <a:pt x="86" y="118"/>
                  <a:pt x="69" y="118"/>
                </a:cubicBezTo>
                <a:close/>
                <a:moveTo>
                  <a:pt x="146" y="117"/>
                </a:moveTo>
                <a:cubicBezTo>
                  <a:pt x="129" y="117"/>
                  <a:pt x="115" y="127"/>
                  <a:pt x="115" y="139"/>
                </a:cubicBezTo>
                <a:cubicBezTo>
                  <a:pt x="115" y="150"/>
                  <a:pt x="129" y="160"/>
                  <a:pt x="146" y="160"/>
                </a:cubicBezTo>
                <a:cubicBezTo>
                  <a:pt x="163" y="160"/>
                  <a:pt x="177" y="150"/>
                  <a:pt x="177" y="139"/>
                </a:cubicBezTo>
                <a:cubicBezTo>
                  <a:pt x="177" y="127"/>
                  <a:pt x="163" y="117"/>
                  <a:pt x="146" y="117"/>
                </a:cubicBezTo>
                <a:close/>
                <a:moveTo>
                  <a:pt x="107" y="176"/>
                </a:moveTo>
                <a:cubicBezTo>
                  <a:pt x="103" y="187"/>
                  <a:pt x="103" y="187"/>
                  <a:pt x="103" y="187"/>
                </a:cubicBezTo>
                <a:cubicBezTo>
                  <a:pt x="96" y="203"/>
                  <a:pt x="96" y="203"/>
                  <a:pt x="96" y="203"/>
                </a:cubicBezTo>
                <a:cubicBezTo>
                  <a:pt x="107" y="203"/>
                  <a:pt x="107" y="203"/>
                  <a:pt x="107" y="203"/>
                </a:cubicBezTo>
                <a:cubicBezTo>
                  <a:pt x="118" y="203"/>
                  <a:pt x="118" y="203"/>
                  <a:pt x="118" y="203"/>
                </a:cubicBezTo>
                <a:cubicBezTo>
                  <a:pt x="112" y="187"/>
                  <a:pt x="112" y="187"/>
                  <a:pt x="112" y="187"/>
                </a:cubicBezTo>
                <a:lnTo>
                  <a:pt x="107" y="176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965" name="Group 115">
            <a:extLst>
              <a:ext uri="{FF2B5EF4-FFF2-40B4-BE49-F238E27FC236}">
                <a16:creationId xmlns:a16="http://schemas.microsoft.com/office/drawing/2014/main" id="{C07BB580-7780-C8F8-7D15-C50A5C1A2B9E}"/>
              </a:ext>
            </a:extLst>
          </p:cNvPr>
          <p:cNvGrpSpPr/>
          <p:nvPr/>
        </p:nvGrpSpPr>
        <p:grpSpPr>
          <a:xfrm>
            <a:off x="7364690" y="4540238"/>
            <a:ext cx="631819" cy="401634"/>
            <a:chOff x="5568950" y="425450"/>
            <a:chExt cx="631825" cy="401638"/>
          </a:xfrm>
          <a:solidFill>
            <a:srgbClr val="2CC17C"/>
          </a:solidFill>
        </p:grpSpPr>
        <p:sp>
          <p:nvSpPr>
            <p:cNvPr id="966" name="Freeform 59">
              <a:extLst>
                <a:ext uri="{FF2B5EF4-FFF2-40B4-BE49-F238E27FC236}">
                  <a16:creationId xmlns:a16="http://schemas.microsoft.com/office/drawing/2014/main" id="{C2EE0583-EF5F-E5CD-EA57-DEEC3054343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68950" y="425450"/>
              <a:ext cx="631825" cy="401638"/>
            </a:xfrm>
            <a:custGeom>
              <a:avLst/>
              <a:gdLst/>
              <a:ahLst/>
              <a:cxnLst>
                <a:cxn ang="0">
                  <a:pos x="29" y="36"/>
                </a:cxn>
                <a:cxn ang="0">
                  <a:pos x="75" y="36"/>
                </a:cxn>
                <a:cxn ang="0">
                  <a:pos x="75" y="2"/>
                </a:cxn>
                <a:cxn ang="0">
                  <a:pos x="78" y="0"/>
                </a:cxn>
                <a:cxn ang="0">
                  <a:pos x="139" y="0"/>
                </a:cxn>
                <a:cxn ang="0">
                  <a:pos x="142" y="2"/>
                </a:cxn>
                <a:cxn ang="0">
                  <a:pos x="142" y="36"/>
                </a:cxn>
                <a:cxn ang="0">
                  <a:pos x="193" y="36"/>
                </a:cxn>
                <a:cxn ang="0">
                  <a:pos x="213" y="45"/>
                </a:cxn>
                <a:cxn ang="0">
                  <a:pos x="222" y="65"/>
                </a:cxn>
                <a:cxn ang="0">
                  <a:pos x="222" y="111"/>
                </a:cxn>
                <a:cxn ang="0">
                  <a:pos x="213" y="131"/>
                </a:cxn>
                <a:cxn ang="0">
                  <a:pos x="193" y="140"/>
                </a:cxn>
                <a:cxn ang="0">
                  <a:pos x="29" y="140"/>
                </a:cxn>
                <a:cxn ang="0">
                  <a:pos x="8" y="131"/>
                </a:cxn>
                <a:cxn ang="0">
                  <a:pos x="0" y="111"/>
                </a:cxn>
                <a:cxn ang="0">
                  <a:pos x="0" y="65"/>
                </a:cxn>
                <a:cxn ang="0">
                  <a:pos x="8" y="45"/>
                </a:cxn>
                <a:cxn ang="0">
                  <a:pos x="29" y="36"/>
                </a:cxn>
                <a:cxn ang="0">
                  <a:pos x="80" y="36"/>
                </a:cxn>
                <a:cxn ang="0">
                  <a:pos x="137" y="36"/>
                </a:cxn>
                <a:cxn ang="0">
                  <a:pos x="137" y="5"/>
                </a:cxn>
                <a:cxn ang="0">
                  <a:pos x="80" y="5"/>
                </a:cxn>
                <a:cxn ang="0">
                  <a:pos x="80" y="36"/>
                </a:cxn>
                <a:cxn ang="0">
                  <a:pos x="193" y="46"/>
                </a:cxn>
                <a:cxn ang="0">
                  <a:pos x="29" y="46"/>
                </a:cxn>
                <a:cxn ang="0">
                  <a:pos x="15" y="52"/>
                </a:cxn>
                <a:cxn ang="0">
                  <a:pos x="9" y="65"/>
                </a:cxn>
                <a:cxn ang="0">
                  <a:pos x="9" y="111"/>
                </a:cxn>
                <a:cxn ang="0">
                  <a:pos x="15" y="125"/>
                </a:cxn>
                <a:cxn ang="0">
                  <a:pos x="29" y="130"/>
                </a:cxn>
                <a:cxn ang="0">
                  <a:pos x="193" y="130"/>
                </a:cxn>
                <a:cxn ang="0">
                  <a:pos x="207" y="125"/>
                </a:cxn>
                <a:cxn ang="0">
                  <a:pos x="212" y="111"/>
                </a:cxn>
                <a:cxn ang="0">
                  <a:pos x="212" y="65"/>
                </a:cxn>
                <a:cxn ang="0">
                  <a:pos x="207" y="52"/>
                </a:cxn>
                <a:cxn ang="0">
                  <a:pos x="193" y="46"/>
                </a:cxn>
              </a:cxnLst>
              <a:rect l="0" t="0" r="r" b="b"/>
              <a:pathLst>
                <a:path w="222" h="140">
                  <a:moveTo>
                    <a:pt x="29" y="36"/>
                  </a:moveTo>
                  <a:cubicBezTo>
                    <a:pt x="75" y="36"/>
                    <a:pt x="75" y="36"/>
                    <a:pt x="75" y="36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1"/>
                    <a:pt x="76" y="0"/>
                    <a:pt x="78" y="0"/>
                  </a:cubicBezTo>
                  <a:cubicBezTo>
                    <a:pt x="139" y="0"/>
                    <a:pt x="139" y="0"/>
                    <a:pt x="139" y="0"/>
                  </a:cubicBezTo>
                  <a:cubicBezTo>
                    <a:pt x="140" y="0"/>
                    <a:pt x="142" y="1"/>
                    <a:pt x="142" y="2"/>
                  </a:cubicBezTo>
                  <a:cubicBezTo>
                    <a:pt x="142" y="36"/>
                    <a:pt x="142" y="36"/>
                    <a:pt x="142" y="36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201" y="36"/>
                    <a:pt x="208" y="39"/>
                    <a:pt x="213" y="45"/>
                  </a:cubicBezTo>
                  <a:cubicBezTo>
                    <a:pt x="219" y="50"/>
                    <a:pt x="222" y="57"/>
                    <a:pt x="222" y="65"/>
                  </a:cubicBezTo>
                  <a:cubicBezTo>
                    <a:pt x="222" y="111"/>
                    <a:pt x="222" y="111"/>
                    <a:pt x="222" y="111"/>
                  </a:cubicBezTo>
                  <a:cubicBezTo>
                    <a:pt x="222" y="119"/>
                    <a:pt x="219" y="126"/>
                    <a:pt x="213" y="131"/>
                  </a:cubicBezTo>
                  <a:cubicBezTo>
                    <a:pt x="208" y="137"/>
                    <a:pt x="201" y="140"/>
                    <a:pt x="193" y="140"/>
                  </a:cubicBezTo>
                  <a:cubicBezTo>
                    <a:pt x="29" y="140"/>
                    <a:pt x="29" y="140"/>
                    <a:pt x="29" y="140"/>
                  </a:cubicBezTo>
                  <a:cubicBezTo>
                    <a:pt x="21" y="140"/>
                    <a:pt x="13" y="137"/>
                    <a:pt x="8" y="131"/>
                  </a:cubicBezTo>
                  <a:cubicBezTo>
                    <a:pt x="3" y="126"/>
                    <a:pt x="0" y="119"/>
                    <a:pt x="0" y="111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0" y="57"/>
                    <a:pt x="3" y="50"/>
                    <a:pt x="8" y="45"/>
                  </a:cubicBezTo>
                  <a:cubicBezTo>
                    <a:pt x="13" y="39"/>
                    <a:pt x="21" y="36"/>
                    <a:pt x="29" y="36"/>
                  </a:cubicBezTo>
                  <a:close/>
                  <a:moveTo>
                    <a:pt x="80" y="36"/>
                  </a:moveTo>
                  <a:cubicBezTo>
                    <a:pt x="137" y="36"/>
                    <a:pt x="137" y="36"/>
                    <a:pt x="137" y="36"/>
                  </a:cubicBezTo>
                  <a:cubicBezTo>
                    <a:pt x="137" y="5"/>
                    <a:pt x="137" y="5"/>
                    <a:pt x="137" y="5"/>
                  </a:cubicBezTo>
                  <a:cubicBezTo>
                    <a:pt x="80" y="5"/>
                    <a:pt x="80" y="5"/>
                    <a:pt x="80" y="5"/>
                  </a:cubicBezTo>
                  <a:cubicBezTo>
                    <a:pt x="80" y="36"/>
                    <a:pt x="80" y="36"/>
                    <a:pt x="80" y="36"/>
                  </a:cubicBezTo>
                  <a:close/>
                  <a:moveTo>
                    <a:pt x="193" y="46"/>
                  </a:moveTo>
                  <a:cubicBezTo>
                    <a:pt x="29" y="46"/>
                    <a:pt x="29" y="46"/>
                    <a:pt x="29" y="46"/>
                  </a:cubicBezTo>
                  <a:cubicBezTo>
                    <a:pt x="23" y="46"/>
                    <a:pt x="19" y="48"/>
                    <a:pt x="15" y="52"/>
                  </a:cubicBezTo>
                  <a:cubicBezTo>
                    <a:pt x="11" y="55"/>
                    <a:pt x="9" y="60"/>
                    <a:pt x="9" y="65"/>
                  </a:cubicBezTo>
                  <a:cubicBezTo>
                    <a:pt x="9" y="111"/>
                    <a:pt x="9" y="111"/>
                    <a:pt x="9" y="111"/>
                  </a:cubicBezTo>
                  <a:cubicBezTo>
                    <a:pt x="9" y="116"/>
                    <a:pt x="11" y="121"/>
                    <a:pt x="15" y="125"/>
                  </a:cubicBezTo>
                  <a:cubicBezTo>
                    <a:pt x="19" y="128"/>
                    <a:pt x="23" y="130"/>
                    <a:pt x="29" y="130"/>
                  </a:cubicBezTo>
                  <a:cubicBezTo>
                    <a:pt x="193" y="130"/>
                    <a:pt x="193" y="130"/>
                    <a:pt x="193" y="130"/>
                  </a:cubicBezTo>
                  <a:cubicBezTo>
                    <a:pt x="198" y="130"/>
                    <a:pt x="203" y="128"/>
                    <a:pt x="207" y="125"/>
                  </a:cubicBezTo>
                  <a:cubicBezTo>
                    <a:pt x="210" y="121"/>
                    <a:pt x="212" y="116"/>
                    <a:pt x="212" y="111"/>
                  </a:cubicBezTo>
                  <a:cubicBezTo>
                    <a:pt x="212" y="65"/>
                    <a:pt x="212" y="65"/>
                    <a:pt x="212" y="65"/>
                  </a:cubicBezTo>
                  <a:cubicBezTo>
                    <a:pt x="212" y="60"/>
                    <a:pt x="210" y="55"/>
                    <a:pt x="207" y="52"/>
                  </a:cubicBezTo>
                  <a:cubicBezTo>
                    <a:pt x="203" y="48"/>
                    <a:pt x="198" y="46"/>
                    <a:pt x="193" y="4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67" name="Freeform 60">
              <a:extLst>
                <a:ext uri="{FF2B5EF4-FFF2-40B4-BE49-F238E27FC236}">
                  <a16:creationId xmlns:a16="http://schemas.microsoft.com/office/drawing/2014/main" id="{87A23927-8187-C7FA-45F6-AA6EA7EB0DB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95963" y="652463"/>
              <a:ext cx="177800" cy="5080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12" y="0"/>
                </a:cxn>
                <a:cxn ang="0">
                  <a:pos x="112" y="32"/>
                </a:cxn>
                <a:cxn ang="0">
                  <a:pos x="0" y="3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9" y="9"/>
                </a:cxn>
                <a:cxn ang="0">
                  <a:pos x="29" y="23"/>
                </a:cxn>
                <a:cxn ang="0">
                  <a:pos x="81" y="23"/>
                </a:cxn>
                <a:cxn ang="0">
                  <a:pos x="81" y="9"/>
                </a:cxn>
                <a:cxn ang="0">
                  <a:pos x="29" y="9"/>
                </a:cxn>
              </a:cxnLst>
              <a:rect l="0" t="0" r="r" b="b"/>
              <a:pathLst>
                <a:path w="112" h="32">
                  <a:moveTo>
                    <a:pt x="0" y="0"/>
                  </a:moveTo>
                  <a:lnTo>
                    <a:pt x="112" y="0"/>
                  </a:lnTo>
                  <a:lnTo>
                    <a:pt x="112" y="32"/>
                  </a:lnTo>
                  <a:lnTo>
                    <a:pt x="0" y="32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29" y="9"/>
                  </a:moveTo>
                  <a:lnTo>
                    <a:pt x="29" y="23"/>
                  </a:lnTo>
                  <a:lnTo>
                    <a:pt x="81" y="23"/>
                  </a:lnTo>
                  <a:lnTo>
                    <a:pt x="81" y="9"/>
                  </a:lnTo>
                  <a:lnTo>
                    <a:pt x="2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68" name="Freeform 61">
              <a:extLst>
                <a:ext uri="{FF2B5EF4-FFF2-40B4-BE49-F238E27FC236}">
                  <a16:creationId xmlns:a16="http://schemas.microsoft.com/office/drawing/2014/main" id="{285696C0-4275-AA3F-25B4-F494A31A155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27688" y="609600"/>
              <a:ext cx="142875" cy="146050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50" y="26"/>
                </a:cxn>
                <a:cxn ang="0">
                  <a:pos x="25" y="51"/>
                </a:cxn>
                <a:cxn ang="0">
                  <a:pos x="0" y="26"/>
                </a:cxn>
                <a:cxn ang="0">
                  <a:pos x="25" y="0"/>
                </a:cxn>
                <a:cxn ang="0">
                  <a:pos x="25" y="3"/>
                </a:cxn>
                <a:cxn ang="0">
                  <a:pos x="2" y="26"/>
                </a:cxn>
                <a:cxn ang="0">
                  <a:pos x="25" y="48"/>
                </a:cxn>
                <a:cxn ang="0">
                  <a:pos x="48" y="26"/>
                </a:cxn>
                <a:cxn ang="0">
                  <a:pos x="25" y="3"/>
                </a:cxn>
              </a:cxnLst>
              <a:rect l="0" t="0" r="r" b="b"/>
              <a:pathLst>
                <a:path w="50" h="51">
                  <a:moveTo>
                    <a:pt x="25" y="0"/>
                  </a:moveTo>
                  <a:cubicBezTo>
                    <a:pt x="39" y="0"/>
                    <a:pt x="50" y="12"/>
                    <a:pt x="50" y="26"/>
                  </a:cubicBezTo>
                  <a:cubicBezTo>
                    <a:pt x="50" y="39"/>
                    <a:pt x="39" y="51"/>
                    <a:pt x="25" y="51"/>
                  </a:cubicBezTo>
                  <a:cubicBezTo>
                    <a:pt x="11" y="51"/>
                    <a:pt x="0" y="39"/>
                    <a:pt x="0" y="26"/>
                  </a:cubicBezTo>
                  <a:cubicBezTo>
                    <a:pt x="0" y="12"/>
                    <a:pt x="11" y="0"/>
                    <a:pt x="25" y="0"/>
                  </a:cubicBezTo>
                  <a:close/>
                  <a:moveTo>
                    <a:pt x="25" y="3"/>
                  </a:moveTo>
                  <a:cubicBezTo>
                    <a:pt x="12" y="3"/>
                    <a:pt x="2" y="13"/>
                    <a:pt x="2" y="26"/>
                  </a:cubicBezTo>
                  <a:cubicBezTo>
                    <a:pt x="2" y="38"/>
                    <a:pt x="12" y="48"/>
                    <a:pt x="25" y="48"/>
                  </a:cubicBezTo>
                  <a:cubicBezTo>
                    <a:pt x="38" y="48"/>
                    <a:pt x="48" y="38"/>
                    <a:pt x="48" y="26"/>
                  </a:cubicBezTo>
                  <a:cubicBezTo>
                    <a:pt x="48" y="13"/>
                    <a:pt x="38" y="3"/>
                    <a:pt x="25" y="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69" name="Freeform 62">
              <a:extLst>
                <a:ext uri="{FF2B5EF4-FFF2-40B4-BE49-F238E27FC236}">
                  <a16:creationId xmlns:a16="http://schemas.microsoft.com/office/drawing/2014/main" id="{3058569C-F21B-2DD0-0140-9C47B211B96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34038" y="617538"/>
              <a:ext cx="131763" cy="128588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46" y="23"/>
                </a:cxn>
                <a:cxn ang="0">
                  <a:pos x="23" y="45"/>
                </a:cxn>
                <a:cxn ang="0">
                  <a:pos x="0" y="23"/>
                </a:cxn>
                <a:cxn ang="0">
                  <a:pos x="23" y="0"/>
                </a:cxn>
                <a:cxn ang="0">
                  <a:pos x="23" y="4"/>
                </a:cxn>
                <a:cxn ang="0">
                  <a:pos x="5" y="23"/>
                </a:cxn>
                <a:cxn ang="0">
                  <a:pos x="23" y="41"/>
                </a:cxn>
                <a:cxn ang="0">
                  <a:pos x="41" y="23"/>
                </a:cxn>
                <a:cxn ang="0">
                  <a:pos x="23" y="4"/>
                </a:cxn>
              </a:cxnLst>
              <a:rect l="0" t="0" r="r" b="b"/>
              <a:pathLst>
                <a:path w="46" h="45">
                  <a:moveTo>
                    <a:pt x="23" y="0"/>
                  </a:moveTo>
                  <a:cubicBezTo>
                    <a:pt x="36" y="0"/>
                    <a:pt x="46" y="10"/>
                    <a:pt x="46" y="23"/>
                  </a:cubicBezTo>
                  <a:cubicBezTo>
                    <a:pt x="46" y="35"/>
                    <a:pt x="36" y="45"/>
                    <a:pt x="23" y="45"/>
                  </a:cubicBezTo>
                  <a:cubicBezTo>
                    <a:pt x="10" y="45"/>
                    <a:pt x="0" y="35"/>
                    <a:pt x="0" y="23"/>
                  </a:cubicBezTo>
                  <a:cubicBezTo>
                    <a:pt x="0" y="10"/>
                    <a:pt x="10" y="0"/>
                    <a:pt x="23" y="0"/>
                  </a:cubicBezTo>
                  <a:close/>
                  <a:moveTo>
                    <a:pt x="23" y="4"/>
                  </a:moveTo>
                  <a:cubicBezTo>
                    <a:pt x="13" y="4"/>
                    <a:pt x="5" y="12"/>
                    <a:pt x="5" y="23"/>
                  </a:cubicBezTo>
                  <a:cubicBezTo>
                    <a:pt x="5" y="33"/>
                    <a:pt x="13" y="41"/>
                    <a:pt x="23" y="41"/>
                  </a:cubicBezTo>
                  <a:cubicBezTo>
                    <a:pt x="33" y="41"/>
                    <a:pt x="41" y="33"/>
                    <a:pt x="41" y="23"/>
                  </a:cubicBezTo>
                  <a:cubicBezTo>
                    <a:pt x="41" y="12"/>
                    <a:pt x="33" y="4"/>
                    <a:pt x="23" y="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70" name="Freeform 63">
              <a:extLst>
                <a:ext uri="{FF2B5EF4-FFF2-40B4-BE49-F238E27FC236}">
                  <a16:creationId xmlns:a16="http://schemas.microsoft.com/office/drawing/2014/main" id="{93149FEC-92C3-0AFB-106D-851DFCEBAC1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48325" y="628650"/>
              <a:ext cx="103188" cy="106363"/>
            </a:xfrm>
            <a:custGeom>
              <a:avLst/>
              <a:gdLst/>
              <a:ahLst/>
              <a:cxnLst>
                <a:cxn ang="0">
                  <a:pos x="18" y="0"/>
                </a:cxn>
                <a:cxn ang="0">
                  <a:pos x="36" y="19"/>
                </a:cxn>
                <a:cxn ang="0">
                  <a:pos x="18" y="37"/>
                </a:cxn>
                <a:cxn ang="0">
                  <a:pos x="0" y="19"/>
                </a:cxn>
                <a:cxn ang="0">
                  <a:pos x="18" y="0"/>
                </a:cxn>
                <a:cxn ang="0">
                  <a:pos x="18" y="14"/>
                </a:cxn>
                <a:cxn ang="0">
                  <a:pos x="13" y="19"/>
                </a:cxn>
                <a:cxn ang="0">
                  <a:pos x="18" y="23"/>
                </a:cxn>
                <a:cxn ang="0">
                  <a:pos x="23" y="19"/>
                </a:cxn>
                <a:cxn ang="0">
                  <a:pos x="18" y="14"/>
                </a:cxn>
              </a:cxnLst>
              <a:rect l="0" t="0" r="r" b="b"/>
              <a:pathLst>
                <a:path w="36" h="37">
                  <a:moveTo>
                    <a:pt x="18" y="0"/>
                  </a:moveTo>
                  <a:cubicBezTo>
                    <a:pt x="28" y="0"/>
                    <a:pt x="36" y="8"/>
                    <a:pt x="36" y="19"/>
                  </a:cubicBez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lose/>
                  <a:moveTo>
                    <a:pt x="18" y="14"/>
                  </a:moveTo>
                  <a:cubicBezTo>
                    <a:pt x="15" y="14"/>
                    <a:pt x="13" y="16"/>
                    <a:pt x="13" y="19"/>
                  </a:cubicBezTo>
                  <a:cubicBezTo>
                    <a:pt x="13" y="21"/>
                    <a:pt x="15" y="23"/>
                    <a:pt x="18" y="23"/>
                  </a:cubicBezTo>
                  <a:cubicBezTo>
                    <a:pt x="21" y="23"/>
                    <a:pt x="23" y="21"/>
                    <a:pt x="23" y="19"/>
                  </a:cubicBezTo>
                  <a:cubicBezTo>
                    <a:pt x="23" y="16"/>
                    <a:pt x="21" y="14"/>
                    <a:pt x="18" y="1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71" name="Freeform 64">
              <a:extLst>
                <a:ext uri="{FF2B5EF4-FFF2-40B4-BE49-F238E27FC236}">
                  <a16:creationId xmlns:a16="http://schemas.microsoft.com/office/drawing/2014/main" id="{0B789137-99AA-7DF7-9F23-640346A83FB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99163" y="609600"/>
              <a:ext cx="144463" cy="146050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51" y="26"/>
                </a:cxn>
                <a:cxn ang="0">
                  <a:pos x="25" y="51"/>
                </a:cxn>
                <a:cxn ang="0">
                  <a:pos x="0" y="26"/>
                </a:cxn>
                <a:cxn ang="0">
                  <a:pos x="25" y="0"/>
                </a:cxn>
                <a:cxn ang="0">
                  <a:pos x="25" y="3"/>
                </a:cxn>
                <a:cxn ang="0">
                  <a:pos x="3" y="26"/>
                </a:cxn>
                <a:cxn ang="0">
                  <a:pos x="25" y="48"/>
                </a:cxn>
                <a:cxn ang="0">
                  <a:pos x="48" y="26"/>
                </a:cxn>
                <a:cxn ang="0">
                  <a:pos x="25" y="3"/>
                </a:cxn>
              </a:cxnLst>
              <a:rect l="0" t="0" r="r" b="b"/>
              <a:pathLst>
                <a:path w="51" h="51">
                  <a:moveTo>
                    <a:pt x="25" y="0"/>
                  </a:moveTo>
                  <a:cubicBezTo>
                    <a:pt x="39" y="0"/>
                    <a:pt x="51" y="12"/>
                    <a:pt x="51" y="26"/>
                  </a:cubicBezTo>
                  <a:cubicBezTo>
                    <a:pt x="51" y="39"/>
                    <a:pt x="39" y="51"/>
                    <a:pt x="25" y="51"/>
                  </a:cubicBezTo>
                  <a:cubicBezTo>
                    <a:pt x="12" y="51"/>
                    <a:pt x="0" y="39"/>
                    <a:pt x="0" y="26"/>
                  </a:cubicBezTo>
                  <a:cubicBezTo>
                    <a:pt x="0" y="12"/>
                    <a:pt x="12" y="0"/>
                    <a:pt x="25" y="0"/>
                  </a:cubicBezTo>
                  <a:close/>
                  <a:moveTo>
                    <a:pt x="25" y="3"/>
                  </a:moveTo>
                  <a:cubicBezTo>
                    <a:pt x="13" y="3"/>
                    <a:pt x="3" y="13"/>
                    <a:pt x="3" y="26"/>
                  </a:cubicBezTo>
                  <a:cubicBezTo>
                    <a:pt x="3" y="38"/>
                    <a:pt x="13" y="48"/>
                    <a:pt x="25" y="48"/>
                  </a:cubicBezTo>
                  <a:cubicBezTo>
                    <a:pt x="38" y="48"/>
                    <a:pt x="48" y="38"/>
                    <a:pt x="48" y="26"/>
                  </a:cubicBezTo>
                  <a:cubicBezTo>
                    <a:pt x="48" y="13"/>
                    <a:pt x="38" y="3"/>
                    <a:pt x="25" y="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72" name="Freeform 65">
              <a:extLst>
                <a:ext uri="{FF2B5EF4-FFF2-40B4-BE49-F238E27FC236}">
                  <a16:creationId xmlns:a16="http://schemas.microsoft.com/office/drawing/2014/main" id="{31C5E5B7-9BDD-83FF-4D20-4DA4C94FFCA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007100" y="617538"/>
              <a:ext cx="128588" cy="128588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45" y="23"/>
                </a:cxn>
                <a:cxn ang="0">
                  <a:pos x="22" y="45"/>
                </a:cxn>
                <a:cxn ang="0">
                  <a:pos x="0" y="23"/>
                </a:cxn>
                <a:cxn ang="0">
                  <a:pos x="22" y="0"/>
                </a:cxn>
                <a:cxn ang="0">
                  <a:pos x="22" y="4"/>
                </a:cxn>
                <a:cxn ang="0">
                  <a:pos x="4" y="23"/>
                </a:cxn>
                <a:cxn ang="0">
                  <a:pos x="22" y="41"/>
                </a:cxn>
                <a:cxn ang="0">
                  <a:pos x="41" y="23"/>
                </a:cxn>
                <a:cxn ang="0">
                  <a:pos x="22" y="4"/>
                </a:cxn>
              </a:cxnLst>
              <a:rect l="0" t="0" r="r" b="b"/>
              <a:pathLst>
                <a:path w="45" h="45">
                  <a:moveTo>
                    <a:pt x="22" y="0"/>
                  </a:moveTo>
                  <a:cubicBezTo>
                    <a:pt x="35" y="0"/>
                    <a:pt x="45" y="10"/>
                    <a:pt x="45" y="23"/>
                  </a:cubicBezTo>
                  <a:cubicBezTo>
                    <a:pt x="45" y="35"/>
                    <a:pt x="35" y="45"/>
                    <a:pt x="22" y="45"/>
                  </a:cubicBezTo>
                  <a:cubicBezTo>
                    <a:pt x="10" y="45"/>
                    <a:pt x="0" y="35"/>
                    <a:pt x="0" y="23"/>
                  </a:cubicBezTo>
                  <a:cubicBezTo>
                    <a:pt x="0" y="10"/>
                    <a:pt x="10" y="0"/>
                    <a:pt x="22" y="0"/>
                  </a:cubicBezTo>
                  <a:close/>
                  <a:moveTo>
                    <a:pt x="22" y="4"/>
                  </a:moveTo>
                  <a:cubicBezTo>
                    <a:pt x="12" y="4"/>
                    <a:pt x="4" y="12"/>
                    <a:pt x="4" y="23"/>
                  </a:cubicBezTo>
                  <a:cubicBezTo>
                    <a:pt x="4" y="33"/>
                    <a:pt x="12" y="41"/>
                    <a:pt x="22" y="41"/>
                  </a:cubicBezTo>
                  <a:cubicBezTo>
                    <a:pt x="33" y="41"/>
                    <a:pt x="41" y="33"/>
                    <a:pt x="41" y="23"/>
                  </a:cubicBezTo>
                  <a:cubicBezTo>
                    <a:pt x="41" y="12"/>
                    <a:pt x="33" y="4"/>
                    <a:pt x="22" y="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73" name="Freeform 66">
              <a:extLst>
                <a:ext uri="{FF2B5EF4-FFF2-40B4-BE49-F238E27FC236}">
                  <a16:creationId xmlns:a16="http://schemas.microsoft.com/office/drawing/2014/main" id="{81526444-D8A2-A7C4-C9D8-5E4C666217B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018213" y="628650"/>
              <a:ext cx="106363" cy="106363"/>
            </a:xfrm>
            <a:custGeom>
              <a:avLst/>
              <a:gdLst/>
              <a:ahLst/>
              <a:cxnLst>
                <a:cxn ang="0">
                  <a:pos x="18" y="0"/>
                </a:cxn>
                <a:cxn ang="0">
                  <a:pos x="37" y="19"/>
                </a:cxn>
                <a:cxn ang="0">
                  <a:pos x="18" y="37"/>
                </a:cxn>
                <a:cxn ang="0">
                  <a:pos x="0" y="19"/>
                </a:cxn>
                <a:cxn ang="0">
                  <a:pos x="18" y="0"/>
                </a:cxn>
                <a:cxn ang="0">
                  <a:pos x="18" y="14"/>
                </a:cxn>
                <a:cxn ang="0">
                  <a:pos x="14" y="19"/>
                </a:cxn>
                <a:cxn ang="0">
                  <a:pos x="18" y="23"/>
                </a:cxn>
                <a:cxn ang="0">
                  <a:pos x="23" y="19"/>
                </a:cxn>
                <a:cxn ang="0">
                  <a:pos x="18" y="14"/>
                </a:cxn>
              </a:cxnLst>
              <a:rect l="0" t="0" r="r" b="b"/>
              <a:pathLst>
                <a:path w="37" h="37">
                  <a:moveTo>
                    <a:pt x="18" y="0"/>
                  </a:moveTo>
                  <a:cubicBezTo>
                    <a:pt x="29" y="0"/>
                    <a:pt x="37" y="8"/>
                    <a:pt x="37" y="19"/>
                  </a:cubicBez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lose/>
                  <a:moveTo>
                    <a:pt x="18" y="14"/>
                  </a:moveTo>
                  <a:cubicBezTo>
                    <a:pt x="16" y="14"/>
                    <a:pt x="14" y="16"/>
                    <a:pt x="14" y="19"/>
                  </a:cubicBezTo>
                  <a:cubicBezTo>
                    <a:pt x="14" y="21"/>
                    <a:pt x="16" y="23"/>
                    <a:pt x="18" y="23"/>
                  </a:cubicBezTo>
                  <a:cubicBezTo>
                    <a:pt x="21" y="23"/>
                    <a:pt x="23" y="21"/>
                    <a:pt x="23" y="19"/>
                  </a:cubicBezTo>
                  <a:cubicBezTo>
                    <a:pt x="23" y="16"/>
                    <a:pt x="21" y="14"/>
                    <a:pt x="18" y="1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74" name="Freeform 67">
              <a:extLst>
                <a:ext uri="{FF2B5EF4-FFF2-40B4-BE49-F238E27FC236}">
                  <a16:creationId xmlns:a16="http://schemas.microsoft.com/office/drawing/2014/main" id="{3C6F56F3-0C71-01F0-C00B-938BFEA704D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835650" y="660400"/>
              <a:ext cx="95250" cy="34925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56" y="0"/>
                </a:cxn>
                <a:cxn ang="0">
                  <a:pos x="60" y="0"/>
                </a:cxn>
                <a:cxn ang="0">
                  <a:pos x="60" y="4"/>
                </a:cxn>
                <a:cxn ang="0">
                  <a:pos x="60" y="18"/>
                </a:cxn>
                <a:cxn ang="0">
                  <a:pos x="60" y="22"/>
                </a:cxn>
                <a:cxn ang="0">
                  <a:pos x="56" y="22"/>
                </a:cxn>
                <a:cxn ang="0">
                  <a:pos x="4" y="22"/>
                </a:cxn>
                <a:cxn ang="0">
                  <a:pos x="0" y="22"/>
                </a:cxn>
                <a:cxn ang="0">
                  <a:pos x="0" y="18"/>
                </a:cxn>
                <a:cxn ang="0">
                  <a:pos x="0" y="4"/>
                </a:cxn>
                <a:cxn ang="0">
                  <a:pos x="0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54" y="7"/>
                </a:cxn>
                <a:cxn ang="0">
                  <a:pos x="8" y="7"/>
                </a:cxn>
                <a:cxn ang="0">
                  <a:pos x="8" y="15"/>
                </a:cxn>
                <a:cxn ang="0">
                  <a:pos x="54" y="15"/>
                </a:cxn>
                <a:cxn ang="0">
                  <a:pos x="54" y="7"/>
                </a:cxn>
              </a:cxnLst>
              <a:rect l="0" t="0" r="r" b="b"/>
              <a:pathLst>
                <a:path w="60" h="22">
                  <a:moveTo>
                    <a:pt x="4" y="0"/>
                  </a:moveTo>
                  <a:lnTo>
                    <a:pt x="56" y="0"/>
                  </a:lnTo>
                  <a:lnTo>
                    <a:pt x="60" y="0"/>
                  </a:lnTo>
                  <a:lnTo>
                    <a:pt x="60" y="4"/>
                  </a:lnTo>
                  <a:lnTo>
                    <a:pt x="60" y="18"/>
                  </a:lnTo>
                  <a:lnTo>
                    <a:pt x="60" y="22"/>
                  </a:lnTo>
                  <a:lnTo>
                    <a:pt x="56" y="22"/>
                  </a:lnTo>
                  <a:lnTo>
                    <a:pt x="4" y="22"/>
                  </a:lnTo>
                  <a:lnTo>
                    <a:pt x="0" y="22"/>
                  </a:lnTo>
                  <a:lnTo>
                    <a:pt x="0" y="18"/>
                  </a:lnTo>
                  <a:lnTo>
                    <a:pt x="0" y="4"/>
                  </a:lnTo>
                  <a:lnTo>
                    <a:pt x="0" y="0"/>
                  </a:lnTo>
                  <a:lnTo>
                    <a:pt x="4" y="0"/>
                  </a:lnTo>
                  <a:lnTo>
                    <a:pt x="4" y="0"/>
                  </a:lnTo>
                  <a:close/>
                  <a:moveTo>
                    <a:pt x="54" y="7"/>
                  </a:moveTo>
                  <a:lnTo>
                    <a:pt x="8" y="7"/>
                  </a:lnTo>
                  <a:lnTo>
                    <a:pt x="8" y="15"/>
                  </a:lnTo>
                  <a:lnTo>
                    <a:pt x="54" y="15"/>
                  </a:lnTo>
                  <a:lnTo>
                    <a:pt x="54" y="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75" name="Freeform 68">
              <a:extLst>
                <a:ext uri="{FF2B5EF4-FFF2-40B4-BE49-F238E27FC236}">
                  <a16:creationId xmlns:a16="http://schemas.microsoft.com/office/drawing/2014/main" id="{61650D52-186C-1623-7EC7-7DBCEF8D29B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81675" y="592138"/>
              <a:ext cx="206375" cy="14288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9" y="9"/>
                </a:cxn>
                <a:cxn ang="0">
                  <a:pos x="0" y="9"/>
                </a:cxn>
                <a:cxn ang="0">
                  <a:pos x="0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130" y="0"/>
                </a:cxn>
                <a:cxn ang="0">
                  <a:pos x="122" y="0"/>
                </a:cxn>
                <a:cxn ang="0">
                  <a:pos x="122" y="9"/>
                </a:cxn>
                <a:cxn ang="0">
                  <a:pos x="130" y="9"/>
                </a:cxn>
                <a:cxn ang="0">
                  <a:pos x="130" y="0"/>
                </a:cxn>
                <a:cxn ang="0">
                  <a:pos x="130" y="0"/>
                </a:cxn>
                <a:cxn ang="0">
                  <a:pos x="113" y="0"/>
                </a:cxn>
                <a:cxn ang="0">
                  <a:pos x="113" y="9"/>
                </a:cxn>
                <a:cxn ang="0">
                  <a:pos x="104" y="9"/>
                </a:cxn>
                <a:cxn ang="0">
                  <a:pos x="104" y="0"/>
                </a:cxn>
                <a:cxn ang="0">
                  <a:pos x="113" y="0"/>
                </a:cxn>
                <a:cxn ang="0">
                  <a:pos x="113" y="0"/>
                </a:cxn>
                <a:cxn ang="0">
                  <a:pos x="95" y="0"/>
                </a:cxn>
                <a:cxn ang="0">
                  <a:pos x="95" y="9"/>
                </a:cxn>
                <a:cxn ang="0">
                  <a:pos x="86" y="9"/>
                </a:cxn>
                <a:cxn ang="0">
                  <a:pos x="86" y="0"/>
                </a:cxn>
                <a:cxn ang="0">
                  <a:pos x="95" y="0"/>
                </a:cxn>
                <a:cxn ang="0">
                  <a:pos x="95" y="0"/>
                </a:cxn>
                <a:cxn ang="0">
                  <a:pos x="77" y="0"/>
                </a:cxn>
                <a:cxn ang="0">
                  <a:pos x="77" y="9"/>
                </a:cxn>
                <a:cxn ang="0">
                  <a:pos x="70" y="9"/>
                </a:cxn>
                <a:cxn ang="0">
                  <a:pos x="70" y="0"/>
                </a:cxn>
                <a:cxn ang="0">
                  <a:pos x="77" y="0"/>
                </a:cxn>
                <a:cxn ang="0">
                  <a:pos x="77" y="0"/>
                </a:cxn>
                <a:cxn ang="0">
                  <a:pos x="61" y="0"/>
                </a:cxn>
                <a:cxn ang="0">
                  <a:pos x="61" y="9"/>
                </a:cxn>
                <a:cxn ang="0">
                  <a:pos x="52" y="9"/>
                </a:cxn>
                <a:cxn ang="0">
                  <a:pos x="52" y="0"/>
                </a:cxn>
                <a:cxn ang="0">
                  <a:pos x="61" y="0"/>
                </a:cxn>
                <a:cxn ang="0">
                  <a:pos x="61" y="0"/>
                </a:cxn>
                <a:cxn ang="0">
                  <a:pos x="43" y="0"/>
                </a:cxn>
                <a:cxn ang="0">
                  <a:pos x="43" y="9"/>
                </a:cxn>
                <a:cxn ang="0">
                  <a:pos x="34" y="9"/>
                </a:cxn>
                <a:cxn ang="0">
                  <a:pos x="34" y="0"/>
                </a:cxn>
                <a:cxn ang="0">
                  <a:pos x="43" y="0"/>
                </a:cxn>
                <a:cxn ang="0">
                  <a:pos x="43" y="0"/>
                </a:cxn>
                <a:cxn ang="0">
                  <a:pos x="25" y="0"/>
                </a:cxn>
                <a:cxn ang="0">
                  <a:pos x="25" y="9"/>
                </a:cxn>
                <a:cxn ang="0">
                  <a:pos x="16" y="9"/>
                </a:cxn>
                <a:cxn ang="0">
                  <a:pos x="16" y="0"/>
                </a:cxn>
                <a:cxn ang="0">
                  <a:pos x="25" y="0"/>
                </a:cxn>
              </a:cxnLst>
              <a:rect l="0" t="0" r="r" b="b"/>
              <a:pathLst>
                <a:path w="130" h="9">
                  <a:moveTo>
                    <a:pt x="9" y="0"/>
                  </a:moveTo>
                  <a:lnTo>
                    <a:pt x="9" y="9"/>
                  </a:lnTo>
                  <a:lnTo>
                    <a:pt x="0" y="9"/>
                  </a:lnTo>
                  <a:lnTo>
                    <a:pt x="0" y="0"/>
                  </a:lnTo>
                  <a:lnTo>
                    <a:pt x="9" y="0"/>
                  </a:lnTo>
                  <a:lnTo>
                    <a:pt x="9" y="0"/>
                  </a:lnTo>
                  <a:close/>
                  <a:moveTo>
                    <a:pt x="130" y="0"/>
                  </a:moveTo>
                  <a:lnTo>
                    <a:pt x="122" y="0"/>
                  </a:lnTo>
                  <a:lnTo>
                    <a:pt x="122" y="9"/>
                  </a:lnTo>
                  <a:lnTo>
                    <a:pt x="130" y="9"/>
                  </a:lnTo>
                  <a:lnTo>
                    <a:pt x="130" y="0"/>
                  </a:lnTo>
                  <a:lnTo>
                    <a:pt x="130" y="0"/>
                  </a:lnTo>
                  <a:close/>
                  <a:moveTo>
                    <a:pt x="113" y="0"/>
                  </a:moveTo>
                  <a:lnTo>
                    <a:pt x="113" y="9"/>
                  </a:lnTo>
                  <a:lnTo>
                    <a:pt x="104" y="9"/>
                  </a:lnTo>
                  <a:lnTo>
                    <a:pt x="104" y="0"/>
                  </a:lnTo>
                  <a:lnTo>
                    <a:pt x="113" y="0"/>
                  </a:lnTo>
                  <a:lnTo>
                    <a:pt x="113" y="0"/>
                  </a:lnTo>
                  <a:close/>
                  <a:moveTo>
                    <a:pt x="95" y="0"/>
                  </a:moveTo>
                  <a:lnTo>
                    <a:pt x="95" y="9"/>
                  </a:lnTo>
                  <a:lnTo>
                    <a:pt x="86" y="9"/>
                  </a:lnTo>
                  <a:lnTo>
                    <a:pt x="86" y="0"/>
                  </a:lnTo>
                  <a:lnTo>
                    <a:pt x="95" y="0"/>
                  </a:lnTo>
                  <a:lnTo>
                    <a:pt x="95" y="0"/>
                  </a:lnTo>
                  <a:close/>
                  <a:moveTo>
                    <a:pt x="77" y="0"/>
                  </a:moveTo>
                  <a:lnTo>
                    <a:pt x="77" y="9"/>
                  </a:lnTo>
                  <a:lnTo>
                    <a:pt x="70" y="9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close/>
                  <a:moveTo>
                    <a:pt x="61" y="0"/>
                  </a:moveTo>
                  <a:lnTo>
                    <a:pt x="61" y="9"/>
                  </a:lnTo>
                  <a:lnTo>
                    <a:pt x="52" y="9"/>
                  </a:lnTo>
                  <a:lnTo>
                    <a:pt x="52" y="0"/>
                  </a:lnTo>
                  <a:lnTo>
                    <a:pt x="61" y="0"/>
                  </a:lnTo>
                  <a:lnTo>
                    <a:pt x="61" y="0"/>
                  </a:lnTo>
                  <a:close/>
                  <a:moveTo>
                    <a:pt x="43" y="0"/>
                  </a:moveTo>
                  <a:lnTo>
                    <a:pt x="43" y="9"/>
                  </a:lnTo>
                  <a:lnTo>
                    <a:pt x="34" y="9"/>
                  </a:lnTo>
                  <a:lnTo>
                    <a:pt x="34" y="0"/>
                  </a:lnTo>
                  <a:lnTo>
                    <a:pt x="43" y="0"/>
                  </a:lnTo>
                  <a:lnTo>
                    <a:pt x="43" y="0"/>
                  </a:lnTo>
                  <a:close/>
                  <a:moveTo>
                    <a:pt x="25" y="0"/>
                  </a:moveTo>
                  <a:lnTo>
                    <a:pt x="25" y="9"/>
                  </a:lnTo>
                  <a:lnTo>
                    <a:pt x="16" y="9"/>
                  </a:lnTo>
                  <a:lnTo>
                    <a:pt x="16" y="0"/>
                  </a:lnTo>
                  <a:lnTo>
                    <a:pt x="25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976" name="Freeform 69">
            <a:extLst>
              <a:ext uri="{FF2B5EF4-FFF2-40B4-BE49-F238E27FC236}">
                <a16:creationId xmlns:a16="http://schemas.microsoft.com/office/drawing/2014/main" id="{DDF02F90-9833-EC56-F54B-A9141BA50B17}"/>
              </a:ext>
            </a:extLst>
          </p:cNvPr>
          <p:cNvSpPr>
            <a:spLocks noEditPoints="1"/>
          </p:cNvSpPr>
          <p:nvPr/>
        </p:nvSpPr>
        <p:spPr bwMode="auto">
          <a:xfrm>
            <a:off x="5631157" y="4532301"/>
            <a:ext cx="641344" cy="417509"/>
          </a:xfrm>
          <a:custGeom>
            <a:avLst/>
            <a:gdLst/>
            <a:ahLst/>
            <a:cxnLst>
              <a:cxn ang="0">
                <a:pos x="63" y="7"/>
              </a:cxn>
              <a:cxn ang="0">
                <a:pos x="146" y="7"/>
              </a:cxn>
              <a:cxn ang="0">
                <a:pos x="148" y="0"/>
              </a:cxn>
              <a:cxn ang="0">
                <a:pos x="163" y="52"/>
              </a:cxn>
              <a:cxn ang="0">
                <a:pos x="143" y="132"/>
              </a:cxn>
              <a:cxn ang="0">
                <a:pos x="113" y="113"/>
              </a:cxn>
              <a:cxn ang="0">
                <a:pos x="97" y="124"/>
              </a:cxn>
              <a:cxn ang="0">
                <a:pos x="14" y="132"/>
              </a:cxn>
              <a:cxn ang="0">
                <a:pos x="97" y="97"/>
              </a:cxn>
              <a:cxn ang="0">
                <a:pos x="107" y="96"/>
              </a:cxn>
              <a:cxn ang="0">
                <a:pos x="103" y="109"/>
              </a:cxn>
              <a:cxn ang="0">
                <a:pos x="100" y="106"/>
              </a:cxn>
              <a:cxn ang="0">
                <a:pos x="97" y="107"/>
              </a:cxn>
              <a:cxn ang="0">
                <a:pos x="88" y="107"/>
              </a:cxn>
              <a:cxn ang="0">
                <a:pos x="71" y="55"/>
              </a:cxn>
              <a:cxn ang="0">
                <a:pos x="66" y="60"/>
              </a:cxn>
              <a:cxn ang="0">
                <a:pos x="217" y="88"/>
              </a:cxn>
              <a:cxn ang="0">
                <a:pos x="184" y="103"/>
              </a:cxn>
              <a:cxn ang="0">
                <a:pos x="180" y="106"/>
              </a:cxn>
              <a:cxn ang="0">
                <a:pos x="157" y="134"/>
              </a:cxn>
              <a:cxn ang="0">
                <a:pos x="155" y="133"/>
              </a:cxn>
              <a:cxn ang="0">
                <a:pos x="168" y="99"/>
              </a:cxn>
              <a:cxn ang="0">
                <a:pos x="169" y="94"/>
              </a:cxn>
              <a:cxn ang="0">
                <a:pos x="165" y="58"/>
              </a:cxn>
              <a:cxn ang="0">
                <a:pos x="176" y="56"/>
              </a:cxn>
              <a:cxn ang="0">
                <a:pos x="198" y="63"/>
              </a:cxn>
              <a:cxn ang="0">
                <a:pos x="213" y="78"/>
              </a:cxn>
              <a:cxn ang="0">
                <a:pos x="166" y="76"/>
              </a:cxn>
              <a:cxn ang="0">
                <a:pos x="184" y="92"/>
              </a:cxn>
              <a:cxn ang="0">
                <a:pos x="218" y="99"/>
              </a:cxn>
              <a:cxn ang="0">
                <a:pos x="176" y="106"/>
              </a:cxn>
              <a:cxn ang="0">
                <a:pos x="147" y="126"/>
              </a:cxn>
              <a:cxn ang="0">
                <a:pos x="171" y="90"/>
              </a:cxn>
              <a:cxn ang="0">
                <a:pos x="178" y="56"/>
              </a:cxn>
              <a:cxn ang="0">
                <a:pos x="56" y="101"/>
              </a:cxn>
              <a:cxn ang="0">
                <a:pos x="78" y="126"/>
              </a:cxn>
              <a:cxn ang="0">
                <a:pos x="58" y="138"/>
              </a:cxn>
              <a:cxn ang="0">
                <a:pos x="37" y="137"/>
              </a:cxn>
              <a:cxn ang="0">
                <a:pos x="39" y="102"/>
              </a:cxn>
              <a:cxn ang="0">
                <a:pos x="7" y="99"/>
              </a:cxn>
              <a:cxn ang="0">
                <a:pos x="13" y="77"/>
              </a:cxn>
              <a:cxn ang="0">
                <a:pos x="29" y="61"/>
              </a:cxn>
              <a:cxn ang="0">
                <a:pos x="70" y="63"/>
              </a:cxn>
              <a:cxn ang="0">
                <a:pos x="85" y="78"/>
              </a:cxn>
              <a:cxn ang="0">
                <a:pos x="77" y="127"/>
              </a:cxn>
              <a:cxn ang="0">
                <a:pos x="39" y="138"/>
              </a:cxn>
              <a:cxn ang="0">
                <a:pos x="7" y="96"/>
              </a:cxn>
              <a:cxn ang="0">
                <a:pos x="27" y="63"/>
              </a:cxn>
              <a:cxn ang="0">
                <a:pos x="156" y="44"/>
              </a:cxn>
              <a:cxn ang="0">
                <a:pos x="156" y="44"/>
              </a:cxn>
              <a:cxn ang="0">
                <a:pos x="102" y="89"/>
              </a:cxn>
              <a:cxn ang="0">
                <a:pos x="96" y="109"/>
              </a:cxn>
              <a:cxn ang="0">
                <a:pos x="109" y="109"/>
              </a:cxn>
              <a:cxn ang="0">
                <a:pos x="113" y="96"/>
              </a:cxn>
            </a:cxnLst>
            <a:rect l="0" t="0" r="r" b="b"/>
            <a:pathLst>
              <a:path w="225" h="146">
                <a:moveTo>
                  <a:pt x="48" y="49"/>
                </a:moveTo>
                <a:cubicBezTo>
                  <a:pt x="56" y="49"/>
                  <a:pt x="63" y="51"/>
                  <a:pt x="69" y="54"/>
                </a:cubicBezTo>
                <a:cubicBezTo>
                  <a:pt x="79" y="36"/>
                  <a:pt x="79" y="36"/>
                  <a:pt x="79" y="36"/>
                </a:cubicBezTo>
                <a:cubicBezTo>
                  <a:pt x="74" y="17"/>
                  <a:pt x="74" y="17"/>
                  <a:pt x="74" y="17"/>
                </a:cubicBezTo>
                <a:cubicBezTo>
                  <a:pt x="69" y="18"/>
                  <a:pt x="63" y="18"/>
                  <a:pt x="60" y="16"/>
                </a:cubicBezTo>
                <a:cubicBezTo>
                  <a:pt x="56" y="13"/>
                  <a:pt x="57" y="6"/>
                  <a:pt x="63" y="7"/>
                </a:cubicBezTo>
                <a:cubicBezTo>
                  <a:pt x="77" y="6"/>
                  <a:pt x="93" y="8"/>
                  <a:pt x="93" y="8"/>
                </a:cubicBezTo>
                <a:cubicBezTo>
                  <a:pt x="93" y="8"/>
                  <a:pt x="87" y="14"/>
                  <a:pt x="81" y="15"/>
                </a:cubicBezTo>
                <a:cubicBezTo>
                  <a:pt x="81" y="16"/>
                  <a:pt x="79" y="16"/>
                  <a:pt x="78" y="16"/>
                </a:cubicBezTo>
                <a:cubicBezTo>
                  <a:pt x="83" y="33"/>
                  <a:pt x="83" y="33"/>
                  <a:pt x="83" y="33"/>
                </a:cubicBezTo>
                <a:cubicBezTo>
                  <a:pt x="152" y="31"/>
                  <a:pt x="152" y="31"/>
                  <a:pt x="152" y="31"/>
                </a:cubicBezTo>
                <a:cubicBezTo>
                  <a:pt x="150" y="22"/>
                  <a:pt x="148" y="14"/>
                  <a:pt x="146" y="7"/>
                </a:cubicBezTo>
                <a:cubicBezTo>
                  <a:pt x="143" y="7"/>
                  <a:pt x="141" y="7"/>
                  <a:pt x="138" y="8"/>
                </a:cubicBezTo>
                <a:cubicBezTo>
                  <a:pt x="135" y="8"/>
                  <a:pt x="132" y="9"/>
                  <a:pt x="129" y="11"/>
                </a:cubicBezTo>
                <a:cubicBezTo>
                  <a:pt x="127" y="12"/>
                  <a:pt x="125" y="11"/>
                  <a:pt x="125" y="9"/>
                </a:cubicBezTo>
                <a:cubicBezTo>
                  <a:pt x="124" y="7"/>
                  <a:pt x="124" y="5"/>
                  <a:pt x="126" y="4"/>
                </a:cubicBezTo>
                <a:cubicBezTo>
                  <a:pt x="129" y="3"/>
                  <a:pt x="133" y="1"/>
                  <a:pt x="137" y="1"/>
                </a:cubicBezTo>
                <a:cubicBezTo>
                  <a:pt x="140" y="0"/>
                  <a:pt x="144" y="0"/>
                  <a:pt x="148" y="0"/>
                </a:cubicBezTo>
                <a:cubicBezTo>
                  <a:pt x="150" y="1"/>
                  <a:pt x="151" y="2"/>
                  <a:pt x="151" y="4"/>
                </a:cubicBezTo>
                <a:cubicBezTo>
                  <a:pt x="151" y="5"/>
                  <a:pt x="151" y="5"/>
                  <a:pt x="151" y="6"/>
                </a:cubicBezTo>
                <a:cubicBezTo>
                  <a:pt x="153" y="16"/>
                  <a:pt x="157" y="32"/>
                  <a:pt x="161" y="45"/>
                </a:cubicBezTo>
                <a:cubicBezTo>
                  <a:pt x="161" y="45"/>
                  <a:pt x="161" y="45"/>
                  <a:pt x="161" y="45"/>
                </a:cubicBezTo>
                <a:cubicBezTo>
                  <a:pt x="161" y="46"/>
                  <a:pt x="161" y="46"/>
                  <a:pt x="161" y="46"/>
                </a:cubicBezTo>
                <a:cubicBezTo>
                  <a:pt x="162" y="48"/>
                  <a:pt x="162" y="50"/>
                  <a:pt x="163" y="52"/>
                </a:cubicBezTo>
                <a:cubicBezTo>
                  <a:pt x="167" y="50"/>
                  <a:pt x="172" y="49"/>
                  <a:pt x="177" y="49"/>
                </a:cubicBezTo>
                <a:cubicBezTo>
                  <a:pt x="190" y="49"/>
                  <a:pt x="202" y="55"/>
                  <a:pt x="211" y="64"/>
                </a:cubicBezTo>
                <a:cubicBezTo>
                  <a:pt x="220" y="72"/>
                  <a:pt x="225" y="84"/>
                  <a:pt x="225" y="98"/>
                </a:cubicBezTo>
                <a:cubicBezTo>
                  <a:pt x="225" y="111"/>
                  <a:pt x="220" y="123"/>
                  <a:pt x="211" y="132"/>
                </a:cubicBezTo>
                <a:cubicBezTo>
                  <a:pt x="202" y="140"/>
                  <a:pt x="190" y="146"/>
                  <a:pt x="177" y="146"/>
                </a:cubicBezTo>
                <a:cubicBezTo>
                  <a:pt x="164" y="146"/>
                  <a:pt x="152" y="140"/>
                  <a:pt x="143" y="132"/>
                </a:cubicBezTo>
                <a:cubicBezTo>
                  <a:pt x="134" y="123"/>
                  <a:pt x="129" y="111"/>
                  <a:pt x="129" y="98"/>
                </a:cubicBezTo>
                <a:cubicBezTo>
                  <a:pt x="129" y="88"/>
                  <a:pt x="132" y="79"/>
                  <a:pt x="136" y="71"/>
                </a:cubicBezTo>
                <a:cubicBezTo>
                  <a:pt x="115" y="94"/>
                  <a:pt x="115" y="94"/>
                  <a:pt x="115" y="94"/>
                </a:cubicBezTo>
                <a:cubicBezTo>
                  <a:pt x="117" y="96"/>
                  <a:pt x="118" y="99"/>
                  <a:pt x="118" y="102"/>
                </a:cubicBezTo>
                <a:cubicBezTo>
                  <a:pt x="118" y="106"/>
                  <a:pt x="116" y="110"/>
                  <a:pt x="113" y="113"/>
                </a:cubicBezTo>
                <a:cubicBezTo>
                  <a:pt x="113" y="113"/>
                  <a:pt x="113" y="113"/>
                  <a:pt x="113" y="113"/>
                </a:cubicBezTo>
                <a:cubicBezTo>
                  <a:pt x="111" y="115"/>
                  <a:pt x="107" y="117"/>
                  <a:pt x="103" y="117"/>
                </a:cubicBezTo>
                <a:cubicBezTo>
                  <a:pt x="103" y="124"/>
                  <a:pt x="103" y="124"/>
                  <a:pt x="103" y="124"/>
                </a:cubicBezTo>
                <a:cubicBezTo>
                  <a:pt x="106" y="124"/>
                  <a:pt x="106" y="124"/>
                  <a:pt x="106" y="124"/>
                </a:cubicBezTo>
                <a:cubicBezTo>
                  <a:pt x="106" y="128"/>
                  <a:pt x="106" y="128"/>
                  <a:pt x="106" y="128"/>
                </a:cubicBezTo>
                <a:cubicBezTo>
                  <a:pt x="97" y="128"/>
                  <a:pt x="97" y="128"/>
                  <a:pt x="97" y="128"/>
                </a:cubicBezTo>
                <a:cubicBezTo>
                  <a:pt x="97" y="124"/>
                  <a:pt x="97" y="124"/>
                  <a:pt x="97" y="124"/>
                </a:cubicBezTo>
                <a:cubicBezTo>
                  <a:pt x="101" y="124"/>
                  <a:pt x="101" y="124"/>
                  <a:pt x="101" y="124"/>
                </a:cubicBezTo>
                <a:cubicBezTo>
                  <a:pt x="101" y="117"/>
                  <a:pt x="101" y="117"/>
                  <a:pt x="101" y="117"/>
                </a:cubicBezTo>
                <a:cubicBezTo>
                  <a:pt x="98" y="117"/>
                  <a:pt x="96" y="116"/>
                  <a:pt x="94" y="114"/>
                </a:cubicBezTo>
                <a:cubicBezTo>
                  <a:pt x="91" y="121"/>
                  <a:pt x="87" y="127"/>
                  <a:pt x="82" y="132"/>
                </a:cubicBezTo>
                <a:cubicBezTo>
                  <a:pt x="74" y="140"/>
                  <a:pt x="62" y="146"/>
                  <a:pt x="48" y="146"/>
                </a:cubicBezTo>
                <a:cubicBezTo>
                  <a:pt x="35" y="146"/>
                  <a:pt x="23" y="140"/>
                  <a:pt x="14" y="132"/>
                </a:cubicBezTo>
                <a:cubicBezTo>
                  <a:pt x="6" y="123"/>
                  <a:pt x="0" y="111"/>
                  <a:pt x="0" y="98"/>
                </a:cubicBezTo>
                <a:cubicBezTo>
                  <a:pt x="0" y="84"/>
                  <a:pt x="6" y="72"/>
                  <a:pt x="14" y="64"/>
                </a:cubicBezTo>
                <a:cubicBezTo>
                  <a:pt x="23" y="55"/>
                  <a:pt x="35" y="49"/>
                  <a:pt x="48" y="49"/>
                </a:cubicBezTo>
                <a:close/>
                <a:moveTo>
                  <a:pt x="96" y="99"/>
                </a:moveTo>
                <a:cubicBezTo>
                  <a:pt x="98" y="100"/>
                  <a:pt x="98" y="100"/>
                  <a:pt x="98" y="100"/>
                </a:cubicBezTo>
                <a:cubicBezTo>
                  <a:pt x="97" y="97"/>
                  <a:pt x="97" y="97"/>
                  <a:pt x="97" y="97"/>
                </a:cubicBezTo>
                <a:cubicBezTo>
                  <a:pt x="97" y="97"/>
                  <a:pt x="97" y="98"/>
                  <a:pt x="96" y="98"/>
                </a:cubicBezTo>
                <a:cubicBezTo>
                  <a:pt x="96" y="99"/>
                  <a:pt x="96" y="99"/>
                  <a:pt x="96" y="99"/>
                </a:cubicBezTo>
                <a:close/>
                <a:moveTo>
                  <a:pt x="102" y="97"/>
                </a:moveTo>
                <a:cubicBezTo>
                  <a:pt x="102" y="97"/>
                  <a:pt x="102" y="97"/>
                  <a:pt x="102" y="97"/>
                </a:cubicBezTo>
                <a:cubicBezTo>
                  <a:pt x="103" y="97"/>
                  <a:pt x="104" y="98"/>
                  <a:pt x="105" y="98"/>
                </a:cubicBezTo>
                <a:cubicBezTo>
                  <a:pt x="107" y="96"/>
                  <a:pt x="107" y="96"/>
                  <a:pt x="107" y="96"/>
                </a:cubicBezTo>
                <a:cubicBezTo>
                  <a:pt x="105" y="95"/>
                  <a:pt x="104" y="95"/>
                  <a:pt x="102" y="95"/>
                </a:cubicBezTo>
                <a:cubicBezTo>
                  <a:pt x="102" y="95"/>
                  <a:pt x="102" y="95"/>
                  <a:pt x="101" y="95"/>
                </a:cubicBezTo>
                <a:cubicBezTo>
                  <a:pt x="102" y="97"/>
                  <a:pt x="102" y="97"/>
                  <a:pt x="102" y="97"/>
                </a:cubicBezTo>
                <a:close/>
                <a:moveTo>
                  <a:pt x="107" y="102"/>
                </a:moveTo>
                <a:cubicBezTo>
                  <a:pt x="107" y="105"/>
                  <a:pt x="105" y="106"/>
                  <a:pt x="103" y="107"/>
                </a:cubicBezTo>
                <a:cubicBezTo>
                  <a:pt x="103" y="109"/>
                  <a:pt x="103" y="109"/>
                  <a:pt x="103" y="109"/>
                </a:cubicBezTo>
                <a:cubicBezTo>
                  <a:pt x="105" y="109"/>
                  <a:pt x="106" y="108"/>
                  <a:pt x="108" y="107"/>
                </a:cubicBezTo>
                <a:cubicBezTo>
                  <a:pt x="109" y="106"/>
                  <a:pt x="110" y="104"/>
                  <a:pt x="110" y="102"/>
                </a:cubicBezTo>
                <a:cubicBezTo>
                  <a:pt x="110" y="101"/>
                  <a:pt x="110" y="101"/>
                  <a:pt x="109" y="100"/>
                </a:cubicBezTo>
                <a:cubicBezTo>
                  <a:pt x="107" y="102"/>
                  <a:pt x="107" y="102"/>
                  <a:pt x="107" y="102"/>
                </a:cubicBezTo>
                <a:close/>
                <a:moveTo>
                  <a:pt x="101" y="106"/>
                </a:moveTo>
                <a:cubicBezTo>
                  <a:pt x="100" y="106"/>
                  <a:pt x="100" y="106"/>
                  <a:pt x="100" y="106"/>
                </a:cubicBezTo>
                <a:cubicBezTo>
                  <a:pt x="100" y="106"/>
                  <a:pt x="100" y="106"/>
                  <a:pt x="100" y="106"/>
                </a:cubicBezTo>
                <a:cubicBezTo>
                  <a:pt x="100" y="106"/>
                  <a:pt x="100" y="106"/>
                  <a:pt x="100" y="106"/>
                </a:cubicBezTo>
                <a:cubicBezTo>
                  <a:pt x="99" y="105"/>
                  <a:pt x="99" y="105"/>
                  <a:pt x="98" y="104"/>
                </a:cubicBezTo>
                <a:cubicBezTo>
                  <a:pt x="96" y="104"/>
                  <a:pt x="96" y="104"/>
                  <a:pt x="96" y="104"/>
                </a:cubicBezTo>
                <a:cubicBezTo>
                  <a:pt x="96" y="104"/>
                  <a:pt x="96" y="105"/>
                  <a:pt x="96" y="105"/>
                </a:cubicBezTo>
                <a:cubicBezTo>
                  <a:pt x="96" y="106"/>
                  <a:pt x="97" y="107"/>
                  <a:pt x="97" y="107"/>
                </a:cubicBezTo>
                <a:cubicBezTo>
                  <a:pt x="98" y="108"/>
                  <a:pt x="99" y="109"/>
                  <a:pt x="101" y="109"/>
                </a:cubicBezTo>
                <a:cubicBezTo>
                  <a:pt x="101" y="106"/>
                  <a:pt x="101" y="106"/>
                  <a:pt x="101" y="106"/>
                </a:cubicBezTo>
                <a:close/>
                <a:moveTo>
                  <a:pt x="88" y="103"/>
                </a:moveTo>
                <a:cubicBezTo>
                  <a:pt x="66" y="102"/>
                  <a:pt x="66" y="102"/>
                  <a:pt x="66" y="102"/>
                </a:cubicBezTo>
                <a:cubicBezTo>
                  <a:pt x="88" y="108"/>
                  <a:pt x="88" y="108"/>
                  <a:pt x="88" y="108"/>
                </a:cubicBezTo>
                <a:cubicBezTo>
                  <a:pt x="88" y="107"/>
                  <a:pt x="88" y="107"/>
                  <a:pt x="88" y="107"/>
                </a:cubicBezTo>
                <a:cubicBezTo>
                  <a:pt x="88" y="106"/>
                  <a:pt x="88" y="105"/>
                  <a:pt x="88" y="103"/>
                </a:cubicBezTo>
                <a:close/>
                <a:moveTo>
                  <a:pt x="71" y="55"/>
                </a:moveTo>
                <a:cubicBezTo>
                  <a:pt x="75" y="57"/>
                  <a:pt x="79" y="60"/>
                  <a:pt x="82" y="64"/>
                </a:cubicBezTo>
                <a:cubicBezTo>
                  <a:pt x="86" y="67"/>
                  <a:pt x="88" y="70"/>
                  <a:pt x="91" y="74"/>
                </a:cubicBezTo>
                <a:cubicBezTo>
                  <a:pt x="80" y="39"/>
                  <a:pt x="80" y="39"/>
                  <a:pt x="80" y="39"/>
                </a:cubicBezTo>
                <a:cubicBezTo>
                  <a:pt x="71" y="55"/>
                  <a:pt x="71" y="55"/>
                  <a:pt x="71" y="55"/>
                </a:cubicBezTo>
                <a:close/>
                <a:moveTo>
                  <a:pt x="68" y="61"/>
                </a:moveTo>
                <a:cubicBezTo>
                  <a:pt x="61" y="73"/>
                  <a:pt x="61" y="73"/>
                  <a:pt x="61" y="73"/>
                </a:cubicBezTo>
                <a:cubicBezTo>
                  <a:pt x="68" y="61"/>
                  <a:pt x="68" y="61"/>
                  <a:pt x="68" y="61"/>
                </a:cubicBezTo>
                <a:cubicBezTo>
                  <a:pt x="68" y="61"/>
                  <a:pt x="68" y="61"/>
                  <a:pt x="68" y="61"/>
                </a:cubicBezTo>
                <a:close/>
                <a:moveTo>
                  <a:pt x="54" y="82"/>
                </a:moveTo>
                <a:cubicBezTo>
                  <a:pt x="66" y="60"/>
                  <a:pt x="66" y="60"/>
                  <a:pt x="66" y="60"/>
                </a:cubicBezTo>
                <a:cubicBezTo>
                  <a:pt x="64" y="59"/>
                  <a:pt x="62" y="59"/>
                  <a:pt x="60" y="58"/>
                </a:cubicBezTo>
                <a:cubicBezTo>
                  <a:pt x="54" y="82"/>
                  <a:pt x="54" y="82"/>
                  <a:pt x="54" y="82"/>
                </a:cubicBezTo>
                <a:close/>
                <a:moveTo>
                  <a:pt x="217" y="88"/>
                </a:moveTo>
                <a:cubicBezTo>
                  <a:pt x="186" y="96"/>
                  <a:pt x="186" y="96"/>
                  <a:pt x="186" y="96"/>
                </a:cubicBezTo>
                <a:cubicBezTo>
                  <a:pt x="218" y="96"/>
                  <a:pt x="218" y="96"/>
                  <a:pt x="218" y="96"/>
                </a:cubicBezTo>
                <a:cubicBezTo>
                  <a:pt x="218" y="94"/>
                  <a:pt x="218" y="91"/>
                  <a:pt x="217" y="88"/>
                </a:cubicBezTo>
                <a:close/>
                <a:moveTo>
                  <a:pt x="185" y="101"/>
                </a:moveTo>
                <a:cubicBezTo>
                  <a:pt x="213" y="117"/>
                  <a:pt x="213" y="117"/>
                  <a:pt x="213" y="117"/>
                </a:cubicBezTo>
                <a:cubicBezTo>
                  <a:pt x="214" y="115"/>
                  <a:pt x="215" y="112"/>
                  <a:pt x="216" y="109"/>
                </a:cubicBezTo>
                <a:cubicBezTo>
                  <a:pt x="185" y="101"/>
                  <a:pt x="185" y="101"/>
                  <a:pt x="185" y="101"/>
                </a:cubicBezTo>
                <a:close/>
                <a:moveTo>
                  <a:pt x="212" y="119"/>
                </a:moveTo>
                <a:cubicBezTo>
                  <a:pt x="184" y="103"/>
                  <a:pt x="184" y="103"/>
                  <a:pt x="184" y="103"/>
                </a:cubicBezTo>
                <a:cubicBezTo>
                  <a:pt x="207" y="126"/>
                  <a:pt x="207" y="126"/>
                  <a:pt x="207" y="126"/>
                </a:cubicBezTo>
                <a:cubicBezTo>
                  <a:pt x="209" y="124"/>
                  <a:pt x="210" y="122"/>
                  <a:pt x="212" y="119"/>
                </a:cubicBezTo>
                <a:close/>
                <a:moveTo>
                  <a:pt x="180" y="106"/>
                </a:moveTo>
                <a:cubicBezTo>
                  <a:pt x="189" y="137"/>
                  <a:pt x="189" y="137"/>
                  <a:pt x="189" y="137"/>
                </a:cubicBezTo>
                <a:cubicBezTo>
                  <a:pt x="191" y="136"/>
                  <a:pt x="194" y="135"/>
                  <a:pt x="196" y="134"/>
                </a:cubicBezTo>
                <a:cubicBezTo>
                  <a:pt x="180" y="106"/>
                  <a:pt x="180" y="106"/>
                  <a:pt x="180" y="106"/>
                </a:cubicBezTo>
                <a:close/>
                <a:moveTo>
                  <a:pt x="186" y="138"/>
                </a:moveTo>
                <a:cubicBezTo>
                  <a:pt x="178" y="106"/>
                  <a:pt x="178" y="106"/>
                  <a:pt x="178" y="106"/>
                </a:cubicBezTo>
                <a:cubicBezTo>
                  <a:pt x="178" y="139"/>
                  <a:pt x="178" y="139"/>
                  <a:pt x="178" y="139"/>
                </a:cubicBezTo>
                <a:cubicBezTo>
                  <a:pt x="181" y="139"/>
                  <a:pt x="184" y="138"/>
                  <a:pt x="186" y="138"/>
                </a:cubicBezTo>
                <a:close/>
                <a:moveTo>
                  <a:pt x="173" y="106"/>
                </a:moveTo>
                <a:cubicBezTo>
                  <a:pt x="157" y="134"/>
                  <a:pt x="157" y="134"/>
                  <a:pt x="157" y="134"/>
                </a:cubicBezTo>
                <a:cubicBezTo>
                  <a:pt x="160" y="135"/>
                  <a:pt x="162" y="136"/>
                  <a:pt x="165" y="137"/>
                </a:cubicBezTo>
                <a:cubicBezTo>
                  <a:pt x="173" y="106"/>
                  <a:pt x="173" y="106"/>
                  <a:pt x="173" y="106"/>
                </a:cubicBezTo>
                <a:close/>
                <a:moveTo>
                  <a:pt x="155" y="133"/>
                </a:moveTo>
                <a:cubicBezTo>
                  <a:pt x="171" y="105"/>
                  <a:pt x="171" y="105"/>
                  <a:pt x="171" y="105"/>
                </a:cubicBezTo>
                <a:cubicBezTo>
                  <a:pt x="149" y="127"/>
                  <a:pt x="149" y="127"/>
                  <a:pt x="149" y="127"/>
                </a:cubicBezTo>
                <a:cubicBezTo>
                  <a:pt x="151" y="129"/>
                  <a:pt x="153" y="131"/>
                  <a:pt x="155" y="133"/>
                </a:cubicBezTo>
                <a:close/>
                <a:moveTo>
                  <a:pt x="169" y="101"/>
                </a:moveTo>
                <a:cubicBezTo>
                  <a:pt x="137" y="109"/>
                  <a:pt x="137" y="109"/>
                  <a:pt x="137" y="109"/>
                </a:cubicBezTo>
                <a:cubicBezTo>
                  <a:pt x="138" y="112"/>
                  <a:pt x="139" y="115"/>
                  <a:pt x="141" y="117"/>
                </a:cubicBezTo>
                <a:cubicBezTo>
                  <a:pt x="169" y="101"/>
                  <a:pt x="169" y="101"/>
                  <a:pt x="169" y="101"/>
                </a:cubicBezTo>
                <a:close/>
                <a:moveTo>
                  <a:pt x="137" y="107"/>
                </a:moveTo>
                <a:cubicBezTo>
                  <a:pt x="168" y="99"/>
                  <a:pt x="168" y="99"/>
                  <a:pt x="168" y="99"/>
                </a:cubicBezTo>
                <a:cubicBezTo>
                  <a:pt x="136" y="99"/>
                  <a:pt x="136" y="99"/>
                  <a:pt x="136" y="99"/>
                </a:cubicBezTo>
                <a:cubicBezTo>
                  <a:pt x="136" y="102"/>
                  <a:pt x="136" y="104"/>
                  <a:pt x="137" y="107"/>
                </a:cubicBezTo>
                <a:close/>
                <a:moveTo>
                  <a:pt x="169" y="94"/>
                </a:moveTo>
                <a:cubicBezTo>
                  <a:pt x="141" y="78"/>
                  <a:pt x="141" y="78"/>
                  <a:pt x="141" y="78"/>
                </a:cubicBezTo>
                <a:cubicBezTo>
                  <a:pt x="139" y="80"/>
                  <a:pt x="138" y="83"/>
                  <a:pt x="137" y="86"/>
                </a:cubicBezTo>
                <a:cubicBezTo>
                  <a:pt x="169" y="94"/>
                  <a:pt x="169" y="94"/>
                  <a:pt x="169" y="94"/>
                </a:cubicBezTo>
                <a:close/>
                <a:moveTo>
                  <a:pt x="142" y="76"/>
                </a:moveTo>
                <a:cubicBezTo>
                  <a:pt x="170" y="92"/>
                  <a:pt x="170" y="92"/>
                  <a:pt x="170" y="92"/>
                </a:cubicBezTo>
                <a:cubicBezTo>
                  <a:pt x="147" y="69"/>
                  <a:pt x="147" y="69"/>
                  <a:pt x="147" y="69"/>
                </a:cubicBezTo>
                <a:cubicBezTo>
                  <a:pt x="145" y="71"/>
                  <a:pt x="143" y="74"/>
                  <a:pt x="142" y="76"/>
                </a:cubicBezTo>
                <a:close/>
                <a:moveTo>
                  <a:pt x="168" y="70"/>
                </a:moveTo>
                <a:cubicBezTo>
                  <a:pt x="165" y="58"/>
                  <a:pt x="165" y="58"/>
                  <a:pt x="165" y="58"/>
                </a:cubicBezTo>
                <a:cubicBezTo>
                  <a:pt x="165" y="58"/>
                  <a:pt x="165" y="58"/>
                  <a:pt x="165" y="58"/>
                </a:cubicBezTo>
                <a:cubicBezTo>
                  <a:pt x="165" y="60"/>
                  <a:pt x="165" y="60"/>
                  <a:pt x="165" y="60"/>
                </a:cubicBezTo>
                <a:cubicBezTo>
                  <a:pt x="166" y="63"/>
                  <a:pt x="167" y="66"/>
                  <a:pt x="168" y="70"/>
                </a:cubicBezTo>
                <a:close/>
                <a:moveTo>
                  <a:pt x="167" y="58"/>
                </a:moveTo>
                <a:cubicBezTo>
                  <a:pt x="176" y="89"/>
                  <a:pt x="176" y="89"/>
                  <a:pt x="176" y="89"/>
                </a:cubicBezTo>
                <a:cubicBezTo>
                  <a:pt x="176" y="56"/>
                  <a:pt x="176" y="56"/>
                  <a:pt x="176" y="56"/>
                </a:cubicBezTo>
                <a:cubicBezTo>
                  <a:pt x="173" y="57"/>
                  <a:pt x="170" y="57"/>
                  <a:pt x="167" y="58"/>
                </a:cubicBezTo>
                <a:close/>
                <a:moveTo>
                  <a:pt x="180" y="89"/>
                </a:moveTo>
                <a:cubicBezTo>
                  <a:pt x="196" y="61"/>
                  <a:pt x="196" y="61"/>
                  <a:pt x="196" y="61"/>
                </a:cubicBezTo>
                <a:cubicBezTo>
                  <a:pt x="194" y="60"/>
                  <a:pt x="191" y="59"/>
                  <a:pt x="189" y="58"/>
                </a:cubicBezTo>
                <a:cubicBezTo>
                  <a:pt x="180" y="89"/>
                  <a:pt x="180" y="89"/>
                  <a:pt x="180" y="89"/>
                </a:cubicBezTo>
                <a:close/>
                <a:moveTo>
                  <a:pt x="198" y="63"/>
                </a:moveTo>
                <a:cubicBezTo>
                  <a:pt x="182" y="90"/>
                  <a:pt x="182" y="90"/>
                  <a:pt x="182" y="90"/>
                </a:cubicBezTo>
                <a:cubicBezTo>
                  <a:pt x="205" y="68"/>
                  <a:pt x="205" y="68"/>
                  <a:pt x="205" y="68"/>
                </a:cubicBezTo>
                <a:cubicBezTo>
                  <a:pt x="203" y="66"/>
                  <a:pt x="201" y="64"/>
                  <a:pt x="198" y="63"/>
                </a:cubicBezTo>
                <a:close/>
                <a:moveTo>
                  <a:pt x="185" y="94"/>
                </a:moveTo>
                <a:cubicBezTo>
                  <a:pt x="216" y="86"/>
                  <a:pt x="216" y="86"/>
                  <a:pt x="216" y="86"/>
                </a:cubicBezTo>
                <a:cubicBezTo>
                  <a:pt x="215" y="83"/>
                  <a:pt x="214" y="80"/>
                  <a:pt x="213" y="78"/>
                </a:cubicBezTo>
                <a:cubicBezTo>
                  <a:pt x="185" y="94"/>
                  <a:pt x="185" y="94"/>
                  <a:pt x="185" y="94"/>
                </a:cubicBezTo>
                <a:close/>
                <a:moveTo>
                  <a:pt x="166" y="76"/>
                </a:moveTo>
                <a:cubicBezTo>
                  <a:pt x="164" y="72"/>
                  <a:pt x="162" y="67"/>
                  <a:pt x="161" y="62"/>
                </a:cubicBezTo>
                <a:cubicBezTo>
                  <a:pt x="160" y="60"/>
                  <a:pt x="160" y="60"/>
                  <a:pt x="160" y="60"/>
                </a:cubicBezTo>
                <a:cubicBezTo>
                  <a:pt x="159" y="60"/>
                  <a:pt x="158" y="61"/>
                  <a:pt x="157" y="61"/>
                </a:cubicBezTo>
                <a:cubicBezTo>
                  <a:pt x="166" y="76"/>
                  <a:pt x="166" y="76"/>
                  <a:pt x="166" y="76"/>
                </a:cubicBezTo>
                <a:close/>
                <a:moveTo>
                  <a:pt x="158" y="53"/>
                </a:moveTo>
                <a:cubicBezTo>
                  <a:pt x="158" y="52"/>
                  <a:pt x="158" y="51"/>
                  <a:pt x="157" y="49"/>
                </a:cubicBezTo>
                <a:cubicBezTo>
                  <a:pt x="149" y="59"/>
                  <a:pt x="149" y="59"/>
                  <a:pt x="149" y="59"/>
                </a:cubicBezTo>
                <a:cubicBezTo>
                  <a:pt x="152" y="56"/>
                  <a:pt x="155" y="55"/>
                  <a:pt x="158" y="53"/>
                </a:cubicBezTo>
                <a:close/>
                <a:moveTo>
                  <a:pt x="207" y="69"/>
                </a:moveTo>
                <a:cubicBezTo>
                  <a:pt x="184" y="92"/>
                  <a:pt x="184" y="92"/>
                  <a:pt x="184" y="92"/>
                </a:cubicBezTo>
                <a:cubicBezTo>
                  <a:pt x="212" y="76"/>
                  <a:pt x="212" y="76"/>
                  <a:pt x="212" y="76"/>
                </a:cubicBezTo>
                <a:cubicBezTo>
                  <a:pt x="210" y="74"/>
                  <a:pt x="209" y="71"/>
                  <a:pt x="207" y="69"/>
                </a:cubicBezTo>
                <a:close/>
                <a:moveTo>
                  <a:pt x="218" y="99"/>
                </a:moveTo>
                <a:cubicBezTo>
                  <a:pt x="186" y="99"/>
                  <a:pt x="186" y="99"/>
                  <a:pt x="186" y="99"/>
                </a:cubicBezTo>
                <a:cubicBezTo>
                  <a:pt x="217" y="107"/>
                  <a:pt x="217" y="107"/>
                  <a:pt x="217" y="107"/>
                </a:cubicBezTo>
                <a:cubicBezTo>
                  <a:pt x="218" y="104"/>
                  <a:pt x="218" y="102"/>
                  <a:pt x="218" y="99"/>
                </a:cubicBezTo>
                <a:close/>
                <a:moveTo>
                  <a:pt x="205" y="127"/>
                </a:moveTo>
                <a:cubicBezTo>
                  <a:pt x="182" y="105"/>
                  <a:pt x="182" y="105"/>
                  <a:pt x="182" y="105"/>
                </a:cubicBezTo>
                <a:cubicBezTo>
                  <a:pt x="198" y="133"/>
                  <a:pt x="198" y="133"/>
                  <a:pt x="198" y="133"/>
                </a:cubicBezTo>
                <a:cubicBezTo>
                  <a:pt x="201" y="131"/>
                  <a:pt x="203" y="129"/>
                  <a:pt x="205" y="127"/>
                </a:cubicBezTo>
                <a:close/>
                <a:moveTo>
                  <a:pt x="176" y="139"/>
                </a:moveTo>
                <a:cubicBezTo>
                  <a:pt x="176" y="106"/>
                  <a:pt x="176" y="106"/>
                  <a:pt x="176" y="106"/>
                </a:cubicBezTo>
                <a:cubicBezTo>
                  <a:pt x="167" y="138"/>
                  <a:pt x="167" y="138"/>
                  <a:pt x="167" y="138"/>
                </a:cubicBezTo>
                <a:cubicBezTo>
                  <a:pt x="170" y="138"/>
                  <a:pt x="173" y="139"/>
                  <a:pt x="176" y="139"/>
                </a:cubicBezTo>
                <a:close/>
                <a:moveTo>
                  <a:pt x="147" y="126"/>
                </a:moveTo>
                <a:cubicBezTo>
                  <a:pt x="170" y="103"/>
                  <a:pt x="170" y="103"/>
                  <a:pt x="170" y="103"/>
                </a:cubicBezTo>
                <a:cubicBezTo>
                  <a:pt x="142" y="119"/>
                  <a:pt x="142" y="119"/>
                  <a:pt x="142" y="119"/>
                </a:cubicBezTo>
                <a:cubicBezTo>
                  <a:pt x="143" y="122"/>
                  <a:pt x="145" y="124"/>
                  <a:pt x="147" y="126"/>
                </a:cubicBezTo>
                <a:close/>
                <a:moveTo>
                  <a:pt x="136" y="96"/>
                </a:moveTo>
                <a:cubicBezTo>
                  <a:pt x="168" y="96"/>
                  <a:pt x="168" y="96"/>
                  <a:pt x="168" y="96"/>
                </a:cubicBezTo>
                <a:cubicBezTo>
                  <a:pt x="137" y="88"/>
                  <a:pt x="137" y="88"/>
                  <a:pt x="137" y="88"/>
                </a:cubicBezTo>
                <a:cubicBezTo>
                  <a:pt x="136" y="91"/>
                  <a:pt x="136" y="94"/>
                  <a:pt x="136" y="96"/>
                </a:cubicBezTo>
                <a:close/>
                <a:moveTo>
                  <a:pt x="149" y="68"/>
                </a:moveTo>
                <a:cubicBezTo>
                  <a:pt x="171" y="90"/>
                  <a:pt x="171" y="90"/>
                  <a:pt x="171" y="90"/>
                </a:cubicBezTo>
                <a:cubicBezTo>
                  <a:pt x="155" y="63"/>
                  <a:pt x="155" y="63"/>
                  <a:pt x="155" y="63"/>
                </a:cubicBezTo>
                <a:cubicBezTo>
                  <a:pt x="153" y="64"/>
                  <a:pt x="151" y="66"/>
                  <a:pt x="149" y="68"/>
                </a:cubicBezTo>
                <a:close/>
                <a:moveTo>
                  <a:pt x="178" y="56"/>
                </a:moveTo>
                <a:cubicBezTo>
                  <a:pt x="178" y="89"/>
                  <a:pt x="178" y="89"/>
                  <a:pt x="178" y="89"/>
                </a:cubicBezTo>
                <a:cubicBezTo>
                  <a:pt x="186" y="58"/>
                  <a:pt x="186" y="58"/>
                  <a:pt x="186" y="58"/>
                </a:cubicBezTo>
                <a:cubicBezTo>
                  <a:pt x="184" y="57"/>
                  <a:pt x="181" y="57"/>
                  <a:pt x="178" y="56"/>
                </a:cubicBezTo>
                <a:close/>
                <a:moveTo>
                  <a:pt x="88" y="89"/>
                </a:moveTo>
                <a:cubicBezTo>
                  <a:pt x="60" y="96"/>
                  <a:pt x="60" y="96"/>
                  <a:pt x="60" y="96"/>
                </a:cubicBezTo>
                <a:cubicBezTo>
                  <a:pt x="89" y="96"/>
                  <a:pt x="89" y="96"/>
                  <a:pt x="89" y="96"/>
                </a:cubicBezTo>
                <a:cubicBezTo>
                  <a:pt x="89" y="96"/>
                  <a:pt x="89" y="95"/>
                  <a:pt x="89" y="95"/>
                </a:cubicBezTo>
                <a:cubicBezTo>
                  <a:pt x="89" y="93"/>
                  <a:pt x="89" y="91"/>
                  <a:pt x="88" y="89"/>
                </a:cubicBezTo>
                <a:close/>
                <a:moveTo>
                  <a:pt x="56" y="101"/>
                </a:moveTo>
                <a:cubicBezTo>
                  <a:pt x="84" y="118"/>
                  <a:pt x="84" y="118"/>
                  <a:pt x="84" y="118"/>
                </a:cubicBezTo>
                <a:cubicBezTo>
                  <a:pt x="86" y="115"/>
                  <a:pt x="87" y="113"/>
                  <a:pt x="88" y="110"/>
                </a:cubicBezTo>
                <a:cubicBezTo>
                  <a:pt x="56" y="101"/>
                  <a:pt x="56" y="101"/>
                  <a:pt x="56" y="101"/>
                </a:cubicBezTo>
                <a:close/>
                <a:moveTo>
                  <a:pt x="83" y="120"/>
                </a:moveTo>
                <a:cubicBezTo>
                  <a:pt x="57" y="105"/>
                  <a:pt x="57" y="105"/>
                  <a:pt x="57" y="105"/>
                </a:cubicBezTo>
                <a:cubicBezTo>
                  <a:pt x="78" y="126"/>
                  <a:pt x="78" y="126"/>
                  <a:pt x="78" y="126"/>
                </a:cubicBezTo>
                <a:cubicBezTo>
                  <a:pt x="80" y="124"/>
                  <a:pt x="82" y="122"/>
                  <a:pt x="83" y="120"/>
                </a:cubicBezTo>
                <a:close/>
                <a:moveTo>
                  <a:pt x="51" y="106"/>
                </a:moveTo>
                <a:cubicBezTo>
                  <a:pt x="60" y="137"/>
                  <a:pt x="60" y="137"/>
                  <a:pt x="60" y="137"/>
                </a:cubicBezTo>
                <a:cubicBezTo>
                  <a:pt x="63" y="136"/>
                  <a:pt x="65" y="135"/>
                  <a:pt x="68" y="134"/>
                </a:cubicBezTo>
                <a:cubicBezTo>
                  <a:pt x="51" y="106"/>
                  <a:pt x="51" y="106"/>
                  <a:pt x="51" y="106"/>
                </a:cubicBezTo>
                <a:close/>
                <a:moveTo>
                  <a:pt x="58" y="138"/>
                </a:moveTo>
                <a:cubicBezTo>
                  <a:pt x="49" y="107"/>
                  <a:pt x="49" y="107"/>
                  <a:pt x="49" y="107"/>
                </a:cubicBezTo>
                <a:cubicBezTo>
                  <a:pt x="49" y="139"/>
                  <a:pt x="49" y="139"/>
                  <a:pt x="49" y="139"/>
                </a:cubicBezTo>
                <a:cubicBezTo>
                  <a:pt x="52" y="139"/>
                  <a:pt x="55" y="138"/>
                  <a:pt x="58" y="138"/>
                </a:cubicBezTo>
                <a:close/>
                <a:moveTo>
                  <a:pt x="45" y="107"/>
                </a:moveTo>
                <a:cubicBezTo>
                  <a:pt x="29" y="134"/>
                  <a:pt x="29" y="134"/>
                  <a:pt x="29" y="134"/>
                </a:cubicBezTo>
                <a:cubicBezTo>
                  <a:pt x="31" y="135"/>
                  <a:pt x="34" y="136"/>
                  <a:pt x="37" y="137"/>
                </a:cubicBezTo>
                <a:cubicBezTo>
                  <a:pt x="45" y="107"/>
                  <a:pt x="45" y="107"/>
                  <a:pt x="45" y="107"/>
                </a:cubicBezTo>
                <a:close/>
                <a:moveTo>
                  <a:pt x="27" y="133"/>
                </a:moveTo>
                <a:cubicBezTo>
                  <a:pt x="44" y="104"/>
                  <a:pt x="44" y="104"/>
                  <a:pt x="44" y="104"/>
                </a:cubicBezTo>
                <a:cubicBezTo>
                  <a:pt x="20" y="127"/>
                  <a:pt x="20" y="127"/>
                  <a:pt x="20" y="127"/>
                </a:cubicBezTo>
                <a:cubicBezTo>
                  <a:pt x="22" y="129"/>
                  <a:pt x="24" y="131"/>
                  <a:pt x="27" y="133"/>
                </a:cubicBezTo>
                <a:close/>
                <a:moveTo>
                  <a:pt x="39" y="102"/>
                </a:moveTo>
                <a:cubicBezTo>
                  <a:pt x="9" y="110"/>
                  <a:pt x="9" y="110"/>
                  <a:pt x="9" y="110"/>
                </a:cubicBezTo>
                <a:cubicBezTo>
                  <a:pt x="10" y="113"/>
                  <a:pt x="11" y="115"/>
                  <a:pt x="12" y="117"/>
                </a:cubicBezTo>
                <a:cubicBezTo>
                  <a:pt x="39" y="102"/>
                  <a:pt x="39" y="102"/>
                  <a:pt x="39" y="102"/>
                </a:cubicBezTo>
                <a:close/>
                <a:moveTo>
                  <a:pt x="8" y="108"/>
                </a:moveTo>
                <a:cubicBezTo>
                  <a:pt x="42" y="99"/>
                  <a:pt x="42" y="99"/>
                  <a:pt x="42" y="99"/>
                </a:cubicBezTo>
                <a:cubicBezTo>
                  <a:pt x="7" y="99"/>
                  <a:pt x="7" y="99"/>
                  <a:pt x="7" y="99"/>
                </a:cubicBezTo>
                <a:cubicBezTo>
                  <a:pt x="7" y="102"/>
                  <a:pt x="8" y="105"/>
                  <a:pt x="8" y="108"/>
                </a:cubicBezTo>
                <a:close/>
                <a:moveTo>
                  <a:pt x="39" y="94"/>
                </a:moveTo>
                <a:cubicBezTo>
                  <a:pt x="12" y="79"/>
                  <a:pt x="12" y="79"/>
                  <a:pt x="12" y="79"/>
                </a:cubicBezTo>
                <a:cubicBezTo>
                  <a:pt x="11" y="81"/>
                  <a:pt x="10" y="83"/>
                  <a:pt x="9" y="86"/>
                </a:cubicBezTo>
                <a:cubicBezTo>
                  <a:pt x="39" y="94"/>
                  <a:pt x="39" y="94"/>
                  <a:pt x="39" y="94"/>
                </a:cubicBezTo>
                <a:close/>
                <a:moveTo>
                  <a:pt x="13" y="77"/>
                </a:moveTo>
                <a:cubicBezTo>
                  <a:pt x="43" y="94"/>
                  <a:pt x="43" y="94"/>
                  <a:pt x="43" y="94"/>
                </a:cubicBezTo>
                <a:cubicBezTo>
                  <a:pt x="18" y="69"/>
                  <a:pt x="18" y="69"/>
                  <a:pt x="18" y="69"/>
                </a:cubicBezTo>
                <a:cubicBezTo>
                  <a:pt x="16" y="71"/>
                  <a:pt x="14" y="74"/>
                  <a:pt x="13" y="77"/>
                </a:cubicBezTo>
                <a:close/>
                <a:moveTo>
                  <a:pt x="45" y="89"/>
                </a:moveTo>
                <a:cubicBezTo>
                  <a:pt x="36" y="58"/>
                  <a:pt x="36" y="58"/>
                  <a:pt x="36" y="58"/>
                </a:cubicBezTo>
                <a:cubicBezTo>
                  <a:pt x="34" y="59"/>
                  <a:pt x="31" y="60"/>
                  <a:pt x="29" y="61"/>
                </a:cubicBezTo>
                <a:cubicBezTo>
                  <a:pt x="45" y="89"/>
                  <a:pt x="45" y="89"/>
                  <a:pt x="45" y="89"/>
                </a:cubicBezTo>
                <a:close/>
                <a:moveTo>
                  <a:pt x="39" y="58"/>
                </a:moveTo>
                <a:cubicBezTo>
                  <a:pt x="47" y="90"/>
                  <a:pt x="47" y="90"/>
                  <a:pt x="47" y="90"/>
                </a:cubicBezTo>
                <a:cubicBezTo>
                  <a:pt x="47" y="56"/>
                  <a:pt x="47" y="56"/>
                  <a:pt x="47" y="56"/>
                </a:cubicBezTo>
                <a:cubicBezTo>
                  <a:pt x="44" y="57"/>
                  <a:pt x="41" y="57"/>
                  <a:pt x="39" y="58"/>
                </a:cubicBezTo>
                <a:close/>
                <a:moveTo>
                  <a:pt x="70" y="63"/>
                </a:moveTo>
                <a:cubicBezTo>
                  <a:pt x="54" y="90"/>
                  <a:pt x="54" y="90"/>
                  <a:pt x="54" y="90"/>
                </a:cubicBezTo>
                <a:cubicBezTo>
                  <a:pt x="77" y="68"/>
                  <a:pt x="77" y="68"/>
                  <a:pt x="77" y="68"/>
                </a:cubicBezTo>
                <a:cubicBezTo>
                  <a:pt x="75" y="66"/>
                  <a:pt x="72" y="64"/>
                  <a:pt x="70" y="63"/>
                </a:cubicBezTo>
                <a:close/>
                <a:moveTo>
                  <a:pt x="55" y="95"/>
                </a:moveTo>
                <a:cubicBezTo>
                  <a:pt x="88" y="86"/>
                  <a:pt x="88" y="86"/>
                  <a:pt x="88" y="86"/>
                </a:cubicBezTo>
                <a:cubicBezTo>
                  <a:pt x="87" y="84"/>
                  <a:pt x="86" y="81"/>
                  <a:pt x="85" y="78"/>
                </a:cubicBezTo>
                <a:cubicBezTo>
                  <a:pt x="55" y="95"/>
                  <a:pt x="55" y="95"/>
                  <a:pt x="55" y="95"/>
                </a:cubicBezTo>
                <a:close/>
                <a:moveTo>
                  <a:pt x="78" y="69"/>
                </a:moveTo>
                <a:cubicBezTo>
                  <a:pt x="55" y="93"/>
                  <a:pt x="55" y="93"/>
                  <a:pt x="55" y="93"/>
                </a:cubicBezTo>
                <a:cubicBezTo>
                  <a:pt x="83" y="76"/>
                  <a:pt x="83" y="76"/>
                  <a:pt x="83" y="76"/>
                </a:cubicBezTo>
                <a:cubicBezTo>
                  <a:pt x="82" y="74"/>
                  <a:pt x="80" y="71"/>
                  <a:pt x="78" y="69"/>
                </a:cubicBezTo>
                <a:close/>
                <a:moveTo>
                  <a:pt x="77" y="127"/>
                </a:moveTo>
                <a:cubicBezTo>
                  <a:pt x="53" y="104"/>
                  <a:pt x="53" y="104"/>
                  <a:pt x="53" y="104"/>
                </a:cubicBezTo>
                <a:cubicBezTo>
                  <a:pt x="70" y="133"/>
                  <a:pt x="70" y="133"/>
                  <a:pt x="70" y="133"/>
                </a:cubicBezTo>
                <a:cubicBezTo>
                  <a:pt x="72" y="131"/>
                  <a:pt x="74" y="129"/>
                  <a:pt x="77" y="127"/>
                </a:cubicBezTo>
                <a:close/>
                <a:moveTo>
                  <a:pt x="47" y="139"/>
                </a:moveTo>
                <a:cubicBezTo>
                  <a:pt x="47" y="107"/>
                  <a:pt x="47" y="107"/>
                  <a:pt x="47" y="107"/>
                </a:cubicBezTo>
                <a:cubicBezTo>
                  <a:pt x="39" y="138"/>
                  <a:pt x="39" y="138"/>
                  <a:pt x="39" y="138"/>
                </a:cubicBezTo>
                <a:cubicBezTo>
                  <a:pt x="41" y="138"/>
                  <a:pt x="44" y="139"/>
                  <a:pt x="47" y="139"/>
                </a:cubicBezTo>
                <a:close/>
                <a:moveTo>
                  <a:pt x="18" y="126"/>
                </a:moveTo>
                <a:cubicBezTo>
                  <a:pt x="40" y="104"/>
                  <a:pt x="40" y="104"/>
                  <a:pt x="40" y="104"/>
                </a:cubicBezTo>
                <a:cubicBezTo>
                  <a:pt x="13" y="119"/>
                  <a:pt x="13" y="119"/>
                  <a:pt x="13" y="119"/>
                </a:cubicBezTo>
                <a:cubicBezTo>
                  <a:pt x="15" y="122"/>
                  <a:pt x="17" y="124"/>
                  <a:pt x="18" y="126"/>
                </a:cubicBezTo>
                <a:close/>
                <a:moveTo>
                  <a:pt x="7" y="96"/>
                </a:moveTo>
                <a:cubicBezTo>
                  <a:pt x="38" y="96"/>
                  <a:pt x="38" y="96"/>
                  <a:pt x="38" y="96"/>
                </a:cubicBezTo>
                <a:cubicBezTo>
                  <a:pt x="8" y="88"/>
                  <a:pt x="8" y="88"/>
                  <a:pt x="8" y="88"/>
                </a:cubicBezTo>
                <a:cubicBezTo>
                  <a:pt x="8" y="91"/>
                  <a:pt x="7" y="94"/>
                  <a:pt x="7" y="96"/>
                </a:cubicBezTo>
                <a:close/>
                <a:moveTo>
                  <a:pt x="20" y="68"/>
                </a:moveTo>
                <a:cubicBezTo>
                  <a:pt x="42" y="90"/>
                  <a:pt x="42" y="90"/>
                  <a:pt x="42" y="90"/>
                </a:cubicBezTo>
                <a:cubicBezTo>
                  <a:pt x="27" y="63"/>
                  <a:pt x="27" y="63"/>
                  <a:pt x="27" y="63"/>
                </a:cubicBezTo>
                <a:cubicBezTo>
                  <a:pt x="24" y="64"/>
                  <a:pt x="22" y="66"/>
                  <a:pt x="20" y="68"/>
                </a:cubicBezTo>
                <a:close/>
                <a:moveTo>
                  <a:pt x="49" y="56"/>
                </a:moveTo>
                <a:cubicBezTo>
                  <a:pt x="49" y="89"/>
                  <a:pt x="49" y="89"/>
                  <a:pt x="49" y="89"/>
                </a:cubicBezTo>
                <a:cubicBezTo>
                  <a:pt x="58" y="58"/>
                  <a:pt x="58" y="58"/>
                  <a:pt x="58" y="58"/>
                </a:cubicBezTo>
                <a:cubicBezTo>
                  <a:pt x="55" y="57"/>
                  <a:pt x="52" y="57"/>
                  <a:pt x="49" y="56"/>
                </a:cubicBezTo>
                <a:close/>
                <a:moveTo>
                  <a:pt x="156" y="44"/>
                </a:moveTo>
                <a:cubicBezTo>
                  <a:pt x="155" y="41"/>
                  <a:pt x="154" y="38"/>
                  <a:pt x="153" y="35"/>
                </a:cubicBezTo>
                <a:cubicBezTo>
                  <a:pt x="85" y="38"/>
                  <a:pt x="85" y="38"/>
                  <a:pt x="85" y="38"/>
                </a:cubicBezTo>
                <a:cubicBezTo>
                  <a:pt x="99" y="87"/>
                  <a:pt x="99" y="87"/>
                  <a:pt x="99" y="87"/>
                </a:cubicBezTo>
                <a:cubicBezTo>
                  <a:pt x="100" y="87"/>
                  <a:pt x="101" y="87"/>
                  <a:pt x="102" y="87"/>
                </a:cubicBezTo>
                <a:cubicBezTo>
                  <a:pt x="106" y="87"/>
                  <a:pt x="109" y="88"/>
                  <a:pt x="112" y="90"/>
                </a:cubicBezTo>
                <a:cubicBezTo>
                  <a:pt x="156" y="44"/>
                  <a:pt x="156" y="44"/>
                  <a:pt x="156" y="44"/>
                </a:cubicBezTo>
                <a:close/>
                <a:moveTo>
                  <a:pt x="100" y="90"/>
                </a:moveTo>
                <a:cubicBezTo>
                  <a:pt x="101" y="93"/>
                  <a:pt x="101" y="93"/>
                  <a:pt x="101" y="93"/>
                </a:cubicBezTo>
                <a:cubicBezTo>
                  <a:pt x="101" y="93"/>
                  <a:pt x="102" y="92"/>
                  <a:pt x="102" y="92"/>
                </a:cubicBezTo>
                <a:cubicBezTo>
                  <a:pt x="105" y="92"/>
                  <a:pt x="107" y="93"/>
                  <a:pt x="108" y="94"/>
                </a:cubicBezTo>
                <a:cubicBezTo>
                  <a:pt x="110" y="92"/>
                  <a:pt x="110" y="92"/>
                  <a:pt x="110" y="92"/>
                </a:cubicBezTo>
                <a:cubicBezTo>
                  <a:pt x="108" y="90"/>
                  <a:pt x="105" y="89"/>
                  <a:pt x="102" y="89"/>
                </a:cubicBezTo>
                <a:cubicBezTo>
                  <a:pt x="102" y="89"/>
                  <a:pt x="101" y="89"/>
                  <a:pt x="100" y="90"/>
                </a:cubicBezTo>
                <a:close/>
                <a:moveTo>
                  <a:pt x="95" y="108"/>
                </a:moveTo>
                <a:cubicBezTo>
                  <a:pt x="95" y="109"/>
                  <a:pt x="95" y="111"/>
                  <a:pt x="94" y="112"/>
                </a:cubicBezTo>
                <a:cubicBezTo>
                  <a:pt x="96" y="113"/>
                  <a:pt x="98" y="114"/>
                  <a:pt x="101" y="115"/>
                </a:cubicBezTo>
                <a:cubicBezTo>
                  <a:pt x="101" y="111"/>
                  <a:pt x="101" y="111"/>
                  <a:pt x="101" y="111"/>
                </a:cubicBezTo>
                <a:cubicBezTo>
                  <a:pt x="99" y="111"/>
                  <a:pt x="97" y="110"/>
                  <a:pt x="96" y="109"/>
                </a:cubicBezTo>
                <a:cubicBezTo>
                  <a:pt x="96" y="109"/>
                  <a:pt x="96" y="109"/>
                  <a:pt x="96" y="109"/>
                </a:cubicBezTo>
                <a:cubicBezTo>
                  <a:pt x="96" y="109"/>
                  <a:pt x="95" y="108"/>
                  <a:pt x="95" y="108"/>
                </a:cubicBezTo>
                <a:close/>
                <a:moveTo>
                  <a:pt x="113" y="96"/>
                </a:moveTo>
                <a:cubicBezTo>
                  <a:pt x="111" y="98"/>
                  <a:pt x="111" y="98"/>
                  <a:pt x="111" y="98"/>
                </a:cubicBezTo>
                <a:cubicBezTo>
                  <a:pt x="112" y="99"/>
                  <a:pt x="112" y="101"/>
                  <a:pt x="112" y="102"/>
                </a:cubicBezTo>
                <a:cubicBezTo>
                  <a:pt x="112" y="105"/>
                  <a:pt x="111" y="107"/>
                  <a:pt x="109" y="109"/>
                </a:cubicBezTo>
                <a:cubicBezTo>
                  <a:pt x="109" y="109"/>
                  <a:pt x="109" y="109"/>
                  <a:pt x="109" y="109"/>
                </a:cubicBezTo>
                <a:cubicBezTo>
                  <a:pt x="108" y="110"/>
                  <a:pt x="105" y="111"/>
                  <a:pt x="103" y="112"/>
                </a:cubicBezTo>
                <a:cubicBezTo>
                  <a:pt x="103" y="115"/>
                  <a:pt x="103" y="115"/>
                  <a:pt x="103" y="115"/>
                </a:cubicBezTo>
                <a:cubicBezTo>
                  <a:pt x="106" y="115"/>
                  <a:pt x="109" y="113"/>
                  <a:pt x="111" y="111"/>
                </a:cubicBezTo>
                <a:cubicBezTo>
                  <a:pt x="114" y="109"/>
                  <a:pt x="115" y="106"/>
                  <a:pt x="115" y="102"/>
                </a:cubicBezTo>
                <a:cubicBezTo>
                  <a:pt x="115" y="100"/>
                  <a:pt x="115" y="97"/>
                  <a:pt x="113" y="96"/>
                </a:cubicBez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977" name="Group 127">
            <a:extLst>
              <a:ext uri="{FF2B5EF4-FFF2-40B4-BE49-F238E27FC236}">
                <a16:creationId xmlns:a16="http://schemas.microsoft.com/office/drawing/2014/main" id="{DE19FEF5-01DD-83EA-308E-6559315F7594}"/>
              </a:ext>
            </a:extLst>
          </p:cNvPr>
          <p:cNvGrpSpPr/>
          <p:nvPr/>
        </p:nvGrpSpPr>
        <p:grpSpPr>
          <a:xfrm>
            <a:off x="6545547" y="4514838"/>
            <a:ext cx="550858" cy="398459"/>
            <a:chOff x="4749800" y="400050"/>
            <a:chExt cx="550863" cy="398463"/>
          </a:xfrm>
          <a:solidFill>
            <a:srgbClr val="2CC17C"/>
          </a:solidFill>
        </p:grpSpPr>
        <p:sp>
          <p:nvSpPr>
            <p:cNvPr id="978" name="Freeform 70">
              <a:extLst>
                <a:ext uri="{FF2B5EF4-FFF2-40B4-BE49-F238E27FC236}">
                  <a16:creationId xmlns:a16="http://schemas.microsoft.com/office/drawing/2014/main" id="{6F93F954-02E2-B6AD-9A61-7844AC076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9800" y="457200"/>
              <a:ext cx="163513" cy="314325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0" y="16"/>
                </a:cxn>
                <a:cxn ang="0">
                  <a:pos x="0" y="100"/>
                </a:cxn>
                <a:cxn ang="0">
                  <a:pos x="4" y="110"/>
                </a:cxn>
                <a:cxn ang="0">
                  <a:pos x="57" y="42"/>
                </a:cxn>
                <a:cxn ang="0">
                  <a:pos x="9" y="0"/>
                </a:cxn>
              </a:cxnLst>
              <a:rect l="0" t="0" r="r" b="b"/>
              <a:pathLst>
                <a:path w="57" h="110">
                  <a:moveTo>
                    <a:pt x="9" y="0"/>
                  </a:moveTo>
                  <a:cubicBezTo>
                    <a:pt x="3" y="4"/>
                    <a:pt x="0" y="9"/>
                    <a:pt x="0" y="16"/>
                  </a:cubicBezTo>
                  <a:cubicBezTo>
                    <a:pt x="0" y="100"/>
                    <a:pt x="0" y="100"/>
                    <a:pt x="0" y="100"/>
                  </a:cubicBezTo>
                  <a:cubicBezTo>
                    <a:pt x="0" y="103"/>
                    <a:pt x="1" y="107"/>
                    <a:pt x="4" y="110"/>
                  </a:cubicBezTo>
                  <a:cubicBezTo>
                    <a:pt x="57" y="42"/>
                    <a:pt x="57" y="42"/>
                    <a:pt x="57" y="42"/>
                  </a:cubicBezTo>
                  <a:lnTo>
                    <a:pt x="9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79" name="Freeform 71">
              <a:extLst>
                <a:ext uri="{FF2B5EF4-FFF2-40B4-BE49-F238E27FC236}">
                  <a16:creationId xmlns:a16="http://schemas.microsoft.com/office/drawing/2014/main" id="{25C64B00-4E44-9D99-4739-64D45085E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8738" y="457200"/>
              <a:ext cx="161925" cy="314325"/>
            </a:xfrm>
            <a:custGeom>
              <a:avLst/>
              <a:gdLst/>
              <a:ahLst/>
              <a:cxnLst>
                <a:cxn ang="0">
                  <a:pos x="48" y="0"/>
                </a:cxn>
                <a:cxn ang="0">
                  <a:pos x="0" y="42"/>
                </a:cxn>
                <a:cxn ang="0">
                  <a:pos x="53" y="110"/>
                </a:cxn>
                <a:cxn ang="0">
                  <a:pos x="57" y="100"/>
                </a:cxn>
                <a:cxn ang="0">
                  <a:pos x="57" y="16"/>
                </a:cxn>
                <a:cxn ang="0">
                  <a:pos x="48" y="0"/>
                </a:cxn>
              </a:cxnLst>
              <a:rect l="0" t="0" r="r" b="b"/>
              <a:pathLst>
                <a:path w="57" h="110">
                  <a:moveTo>
                    <a:pt x="48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53" y="110"/>
                    <a:pt x="53" y="110"/>
                    <a:pt x="53" y="110"/>
                  </a:cubicBezTo>
                  <a:cubicBezTo>
                    <a:pt x="55" y="107"/>
                    <a:pt x="57" y="103"/>
                    <a:pt x="57" y="100"/>
                  </a:cubicBezTo>
                  <a:cubicBezTo>
                    <a:pt x="57" y="16"/>
                    <a:pt x="57" y="16"/>
                    <a:pt x="57" y="16"/>
                  </a:cubicBezTo>
                  <a:cubicBezTo>
                    <a:pt x="57" y="9"/>
                    <a:pt x="53" y="4"/>
                    <a:pt x="48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80" name="Freeform 72">
              <a:extLst>
                <a:ext uri="{FF2B5EF4-FFF2-40B4-BE49-F238E27FC236}">
                  <a16:creationId xmlns:a16="http://schemas.microsoft.com/office/drawing/2014/main" id="{47B749D4-ECD9-F235-2005-C58BE7317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6788" y="592138"/>
              <a:ext cx="498475" cy="206375"/>
            </a:xfrm>
            <a:custGeom>
              <a:avLst/>
              <a:gdLst/>
              <a:ahLst/>
              <a:cxnLst>
                <a:cxn ang="0">
                  <a:pos x="87" y="30"/>
                </a:cxn>
                <a:cxn ang="0">
                  <a:pos x="53" y="0"/>
                </a:cxn>
                <a:cxn ang="0">
                  <a:pos x="0" y="68"/>
                </a:cxn>
                <a:cxn ang="0">
                  <a:pos x="11" y="72"/>
                </a:cxn>
                <a:cxn ang="0">
                  <a:pos x="164" y="72"/>
                </a:cxn>
                <a:cxn ang="0">
                  <a:pos x="175" y="68"/>
                </a:cxn>
                <a:cxn ang="0">
                  <a:pos x="122" y="0"/>
                </a:cxn>
                <a:cxn ang="0">
                  <a:pos x="87" y="30"/>
                </a:cxn>
              </a:cxnLst>
              <a:rect l="0" t="0" r="r" b="b"/>
              <a:pathLst>
                <a:path w="175" h="72">
                  <a:moveTo>
                    <a:pt x="87" y="30"/>
                  </a:moveTo>
                  <a:cubicBezTo>
                    <a:pt x="53" y="0"/>
                    <a:pt x="53" y="0"/>
                    <a:pt x="53" y="0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3" y="71"/>
                    <a:pt x="7" y="72"/>
                    <a:pt x="11" y="72"/>
                  </a:cubicBezTo>
                  <a:cubicBezTo>
                    <a:pt x="164" y="72"/>
                    <a:pt x="164" y="72"/>
                    <a:pt x="164" y="72"/>
                  </a:cubicBezTo>
                  <a:cubicBezTo>
                    <a:pt x="168" y="72"/>
                    <a:pt x="172" y="71"/>
                    <a:pt x="175" y="68"/>
                  </a:cubicBezTo>
                  <a:cubicBezTo>
                    <a:pt x="122" y="0"/>
                    <a:pt x="122" y="0"/>
                    <a:pt x="122" y="0"/>
                  </a:cubicBezTo>
                  <a:lnTo>
                    <a:pt x="87" y="3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81" name="Freeform 73">
              <a:extLst>
                <a:ext uri="{FF2B5EF4-FFF2-40B4-BE49-F238E27FC236}">
                  <a16:creationId xmlns:a16="http://schemas.microsoft.com/office/drawing/2014/main" id="{BE97CFDA-BF13-73E9-759D-0C3216A65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613" y="400050"/>
              <a:ext cx="504825" cy="239713"/>
            </a:xfrm>
            <a:custGeom>
              <a:avLst/>
              <a:gdLst/>
              <a:ahLst/>
              <a:cxnLst>
                <a:cxn ang="0">
                  <a:pos x="171" y="12"/>
                </a:cxn>
                <a:cxn ang="0">
                  <a:pos x="166" y="0"/>
                </a:cxn>
                <a:cxn ang="0">
                  <a:pos x="10" y="0"/>
                </a:cxn>
                <a:cxn ang="0">
                  <a:pos x="6" y="12"/>
                </a:cxn>
                <a:cxn ang="0">
                  <a:pos x="88" y="84"/>
                </a:cxn>
                <a:cxn ang="0">
                  <a:pos x="171" y="12"/>
                </a:cxn>
              </a:cxnLst>
              <a:rect l="0" t="0" r="r" b="b"/>
              <a:pathLst>
                <a:path w="177" h="84">
                  <a:moveTo>
                    <a:pt x="171" y="12"/>
                  </a:moveTo>
                  <a:cubicBezTo>
                    <a:pt x="177" y="6"/>
                    <a:pt x="175" y="1"/>
                    <a:pt x="166" y="0"/>
                  </a:cubicBezTo>
                  <a:cubicBezTo>
                    <a:pt x="114" y="0"/>
                    <a:pt x="62" y="0"/>
                    <a:pt x="10" y="0"/>
                  </a:cubicBezTo>
                  <a:cubicBezTo>
                    <a:pt x="2" y="1"/>
                    <a:pt x="0" y="6"/>
                    <a:pt x="6" y="12"/>
                  </a:cubicBezTo>
                  <a:cubicBezTo>
                    <a:pt x="88" y="84"/>
                    <a:pt x="88" y="84"/>
                    <a:pt x="88" y="84"/>
                  </a:cubicBezTo>
                  <a:lnTo>
                    <a:pt x="171" y="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982" name="Group 132">
            <a:extLst>
              <a:ext uri="{FF2B5EF4-FFF2-40B4-BE49-F238E27FC236}">
                <a16:creationId xmlns:a16="http://schemas.microsoft.com/office/drawing/2014/main" id="{40E93205-CC55-42ED-611D-A44A507C2F04}"/>
              </a:ext>
            </a:extLst>
          </p:cNvPr>
          <p:cNvGrpSpPr/>
          <p:nvPr/>
        </p:nvGrpSpPr>
        <p:grpSpPr>
          <a:xfrm>
            <a:off x="4770741" y="5292706"/>
            <a:ext cx="581019" cy="622294"/>
            <a:chOff x="2974975" y="1177925"/>
            <a:chExt cx="581025" cy="622300"/>
          </a:xfrm>
          <a:solidFill>
            <a:srgbClr val="C1B488"/>
          </a:solidFill>
        </p:grpSpPr>
        <p:sp>
          <p:nvSpPr>
            <p:cNvPr id="983" name="Freeform 74">
              <a:extLst>
                <a:ext uri="{FF2B5EF4-FFF2-40B4-BE49-F238E27FC236}">
                  <a16:creationId xmlns:a16="http://schemas.microsoft.com/office/drawing/2014/main" id="{307D61BC-BE39-9152-14E7-42F6E480BD0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14675" y="1338263"/>
              <a:ext cx="301625" cy="304800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0" y="53"/>
                </a:cxn>
                <a:cxn ang="0">
                  <a:pos x="53" y="106"/>
                </a:cxn>
                <a:cxn ang="0">
                  <a:pos x="106" y="53"/>
                </a:cxn>
                <a:cxn ang="0">
                  <a:pos x="53" y="0"/>
                </a:cxn>
                <a:cxn ang="0">
                  <a:pos x="53" y="92"/>
                </a:cxn>
                <a:cxn ang="0">
                  <a:pos x="14" y="53"/>
                </a:cxn>
                <a:cxn ang="0">
                  <a:pos x="53" y="14"/>
                </a:cxn>
                <a:cxn ang="0">
                  <a:pos x="92" y="53"/>
                </a:cxn>
                <a:cxn ang="0">
                  <a:pos x="53" y="92"/>
                </a:cxn>
              </a:cxnLst>
              <a:rect l="0" t="0" r="r" b="b"/>
              <a:pathLst>
                <a:path w="106" h="106">
                  <a:moveTo>
                    <a:pt x="53" y="0"/>
                  </a:moveTo>
                  <a:cubicBezTo>
                    <a:pt x="24" y="0"/>
                    <a:pt x="0" y="24"/>
                    <a:pt x="0" y="53"/>
                  </a:cubicBezTo>
                  <a:cubicBezTo>
                    <a:pt x="0" y="82"/>
                    <a:pt x="24" y="106"/>
                    <a:pt x="53" y="106"/>
                  </a:cubicBezTo>
                  <a:cubicBezTo>
                    <a:pt x="82" y="106"/>
                    <a:pt x="106" y="82"/>
                    <a:pt x="106" y="53"/>
                  </a:cubicBezTo>
                  <a:cubicBezTo>
                    <a:pt x="106" y="24"/>
                    <a:pt x="82" y="0"/>
                    <a:pt x="53" y="0"/>
                  </a:cubicBezTo>
                  <a:close/>
                  <a:moveTo>
                    <a:pt x="53" y="92"/>
                  </a:moveTo>
                  <a:cubicBezTo>
                    <a:pt x="32" y="92"/>
                    <a:pt x="14" y="74"/>
                    <a:pt x="14" y="53"/>
                  </a:cubicBezTo>
                  <a:cubicBezTo>
                    <a:pt x="14" y="31"/>
                    <a:pt x="32" y="14"/>
                    <a:pt x="53" y="14"/>
                  </a:cubicBezTo>
                  <a:cubicBezTo>
                    <a:pt x="75" y="14"/>
                    <a:pt x="92" y="31"/>
                    <a:pt x="92" y="53"/>
                  </a:cubicBezTo>
                  <a:cubicBezTo>
                    <a:pt x="92" y="74"/>
                    <a:pt x="75" y="92"/>
                    <a:pt x="53" y="9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84" name="Freeform 75">
              <a:extLst>
                <a:ext uri="{FF2B5EF4-FFF2-40B4-BE49-F238E27FC236}">
                  <a16:creationId xmlns:a16="http://schemas.microsoft.com/office/drawing/2014/main" id="{13048571-2410-981B-A4BE-6BA7D0E16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400" y="1771650"/>
              <a:ext cx="128588" cy="28575"/>
            </a:xfrm>
            <a:custGeom>
              <a:avLst/>
              <a:gdLst/>
              <a:ahLst/>
              <a:cxnLst>
                <a:cxn ang="0">
                  <a:pos x="45" y="1"/>
                </a:cxn>
                <a:cxn ang="0">
                  <a:pos x="34" y="10"/>
                </a:cxn>
                <a:cxn ang="0">
                  <a:pos x="12" y="10"/>
                </a:cxn>
                <a:cxn ang="0">
                  <a:pos x="0" y="0"/>
                </a:cxn>
                <a:cxn ang="0">
                  <a:pos x="24" y="2"/>
                </a:cxn>
                <a:cxn ang="0">
                  <a:pos x="45" y="1"/>
                </a:cxn>
              </a:cxnLst>
              <a:rect l="0" t="0" r="r" b="b"/>
              <a:pathLst>
                <a:path w="45" h="10">
                  <a:moveTo>
                    <a:pt x="45" y="1"/>
                  </a:moveTo>
                  <a:cubicBezTo>
                    <a:pt x="43" y="6"/>
                    <a:pt x="39" y="10"/>
                    <a:pt x="34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7" y="10"/>
                    <a:pt x="2" y="6"/>
                    <a:pt x="0" y="0"/>
                  </a:cubicBezTo>
                  <a:cubicBezTo>
                    <a:pt x="7" y="2"/>
                    <a:pt x="15" y="2"/>
                    <a:pt x="24" y="2"/>
                  </a:cubicBezTo>
                  <a:cubicBezTo>
                    <a:pt x="32" y="2"/>
                    <a:pt x="39" y="2"/>
                    <a:pt x="45" y="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85" name="Freeform 76">
              <a:extLst>
                <a:ext uri="{FF2B5EF4-FFF2-40B4-BE49-F238E27FC236}">
                  <a16:creationId xmlns:a16="http://schemas.microsoft.com/office/drawing/2014/main" id="{01C4248C-A3C8-2BB1-6671-14F8A87D3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050" y="1733550"/>
              <a:ext cx="142875" cy="25400"/>
            </a:xfrm>
            <a:custGeom>
              <a:avLst/>
              <a:gdLst/>
              <a:ahLst/>
              <a:cxnLst>
                <a:cxn ang="0">
                  <a:pos x="50" y="1"/>
                </a:cxn>
                <a:cxn ang="0">
                  <a:pos x="50" y="2"/>
                </a:cxn>
                <a:cxn ang="0">
                  <a:pos x="50" y="3"/>
                </a:cxn>
                <a:cxn ang="0">
                  <a:pos x="49" y="7"/>
                </a:cxn>
                <a:cxn ang="0">
                  <a:pos x="26" y="9"/>
                </a:cxn>
                <a:cxn ang="0">
                  <a:pos x="0" y="7"/>
                </a:cxn>
                <a:cxn ang="0">
                  <a:pos x="0" y="3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26" y="2"/>
                </a:cxn>
                <a:cxn ang="0">
                  <a:pos x="50" y="1"/>
                </a:cxn>
              </a:cxnLst>
              <a:rect l="0" t="0" r="r" b="b"/>
              <a:pathLst>
                <a:path w="50" h="9">
                  <a:moveTo>
                    <a:pt x="50" y="1"/>
                  </a:moveTo>
                  <a:cubicBezTo>
                    <a:pt x="50" y="2"/>
                    <a:pt x="50" y="2"/>
                    <a:pt x="50" y="2"/>
                  </a:cubicBezTo>
                  <a:cubicBezTo>
                    <a:pt x="50" y="3"/>
                    <a:pt x="50" y="3"/>
                    <a:pt x="50" y="3"/>
                  </a:cubicBezTo>
                  <a:cubicBezTo>
                    <a:pt x="50" y="4"/>
                    <a:pt x="50" y="6"/>
                    <a:pt x="49" y="7"/>
                  </a:cubicBezTo>
                  <a:cubicBezTo>
                    <a:pt x="43" y="8"/>
                    <a:pt x="35" y="9"/>
                    <a:pt x="26" y="9"/>
                  </a:cubicBezTo>
                  <a:cubicBezTo>
                    <a:pt x="16" y="9"/>
                    <a:pt x="8" y="8"/>
                    <a:pt x="0" y="7"/>
                  </a:cubicBezTo>
                  <a:cubicBezTo>
                    <a:pt x="0" y="5"/>
                    <a:pt x="0" y="4"/>
                    <a:pt x="0" y="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" y="2"/>
                    <a:pt x="16" y="2"/>
                    <a:pt x="26" y="2"/>
                  </a:cubicBezTo>
                  <a:cubicBezTo>
                    <a:pt x="35" y="2"/>
                    <a:pt x="43" y="2"/>
                    <a:pt x="50" y="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86" name="Freeform 77">
              <a:extLst>
                <a:ext uri="{FF2B5EF4-FFF2-40B4-BE49-F238E27FC236}">
                  <a16:creationId xmlns:a16="http://schemas.microsoft.com/office/drawing/2014/main" id="{7722CBC4-E537-CDD4-F9A2-CBABB026E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050" y="1697038"/>
              <a:ext cx="142875" cy="25400"/>
            </a:xfrm>
            <a:custGeom>
              <a:avLst/>
              <a:gdLst/>
              <a:ahLst/>
              <a:cxnLst>
                <a:cxn ang="0">
                  <a:pos x="50" y="1"/>
                </a:cxn>
                <a:cxn ang="0">
                  <a:pos x="50" y="2"/>
                </a:cxn>
                <a:cxn ang="0">
                  <a:pos x="50" y="7"/>
                </a:cxn>
                <a:cxn ang="0">
                  <a:pos x="26" y="9"/>
                </a:cxn>
                <a:cxn ang="0">
                  <a:pos x="0" y="7"/>
                </a:cxn>
                <a:cxn ang="0">
                  <a:pos x="0" y="3"/>
                </a:cxn>
                <a:cxn ang="0">
                  <a:pos x="0" y="0"/>
                </a:cxn>
                <a:cxn ang="0">
                  <a:pos x="26" y="2"/>
                </a:cxn>
                <a:cxn ang="0">
                  <a:pos x="50" y="1"/>
                </a:cxn>
              </a:cxnLst>
              <a:rect l="0" t="0" r="r" b="b"/>
              <a:pathLst>
                <a:path w="50" h="9">
                  <a:moveTo>
                    <a:pt x="50" y="1"/>
                  </a:moveTo>
                  <a:cubicBezTo>
                    <a:pt x="50" y="2"/>
                    <a:pt x="50" y="2"/>
                    <a:pt x="50" y="2"/>
                  </a:cubicBezTo>
                  <a:cubicBezTo>
                    <a:pt x="50" y="7"/>
                    <a:pt x="50" y="7"/>
                    <a:pt x="50" y="7"/>
                  </a:cubicBezTo>
                  <a:cubicBezTo>
                    <a:pt x="43" y="8"/>
                    <a:pt x="35" y="9"/>
                    <a:pt x="26" y="9"/>
                  </a:cubicBezTo>
                  <a:cubicBezTo>
                    <a:pt x="16" y="9"/>
                    <a:pt x="7" y="8"/>
                    <a:pt x="0" y="7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" y="2"/>
                    <a:pt x="16" y="2"/>
                    <a:pt x="26" y="2"/>
                  </a:cubicBezTo>
                  <a:cubicBezTo>
                    <a:pt x="35" y="2"/>
                    <a:pt x="43" y="2"/>
                    <a:pt x="50" y="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87" name="Freeform 78">
              <a:extLst>
                <a:ext uri="{FF2B5EF4-FFF2-40B4-BE49-F238E27FC236}">
                  <a16:creationId xmlns:a16="http://schemas.microsoft.com/office/drawing/2014/main" id="{456500CF-59B9-F1DE-3121-2917E609B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050" y="1647825"/>
              <a:ext cx="142875" cy="38100"/>
            </a:xfrm>
            <a:custGeom>
              <a:avLst/>
              <a:gdLst/>
              <a:ahLst/>
              <a:cxnLst>
                <a:cxn ang="0">
                  <a:pos x="50" y="0"/>
                </a:cxn>
                <a:cxn ang="0">
                  <a:pos x="50" y="6"/>
                </a:cxn>
                <a:cxn ang="0">
                  <a:pos x="50" y="11"/>
                </a:cxn>
                <a:cxn ang="0">
                  <a:pos x="30" y="13"/>
                </a:cxn>
                <a:cxn ang="0">
                  <a:pos x="26" y="13"/>
                </a:cxn>
                <a:cxn ang="0">
                  <a:pos x="24" y="13"/>
                </a:cxn>
                <a:cxn ang="0">
                  <a:pos x="0" y="11"/>
                </a:cxn>
                <a:cxn ang="0">
                  <a:pos x="0" y="7"/>
                </a:cxn>
                <a:cxn ang="0">
                  <a:pos x="0" y="0"/>
                </a:cxn>
                <a:cxn ang="0">
                  <a:pos x="25" y="6"/>
                </a:cxn>
                <a:cxn ang="0">
                  <a:pos x="50" y="0"/>
                </a:cxn>
              </a:cxnLst>
              <a:rect l="0" t="0" r="r" b="b"/>
              <a:pathLst>
                <a:path w="50" h="13">
                  <a:moveTo>
                    <a:pt x="50" y="0"/>
                  </a:moveTo>
                  <a:cubicBezTo>
                    <a:pt x="50" y="6"/>
                    <a:pt x="50" y="6"/>
                    <a:pt x="50" y="6"/>
                  </a:cubicBezTo>
                  <a:cubicBezTo>
                    <a:pt x="50" y="11"/>
                    <a:pt x="50" y="11"/>
                    <a:pt x="50" y="11"/>
                  </a:cubicBezTo>
                  <a:cubicBezTo>
                    <a:pt x="44" y="12"/>
                    <a:pt x="37" y="13"/>
                    <a:pt x="30" y="13"/>
                  </a:cubicBezTo>
                  <a:cubicBezTo>
                    <a:pt x="29" y="13"/>
                    <a:pt x="27" y="13"/>
                    <a:pt x="26" y="13"/>
                  </a:cubicBezTo>
                  <a:cubicBezTo>
                    <a:pt x="25" y="13"/>
                    <a:pt x="25" y="13"/>
                    <a:pt x="24" y="13"/>
                  </a:cubicBezTo>
                  <a:cubicBezTo>
                    <a:pt x="15" y="13"/>
                    <a:pt x="7" y="12"/>
                    <a:pt x="0" y="11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" y="4"/>
                    <a:pt x="16" y="6"/>
                    <a:pt x="25" y="6"/>
                  </a:cubicBezTo>
                  <a:cubicBezTo>
                    <a:pt x="34" y="6"/>
                    <a:pt x="42" y="4"/>
                    <a:pt x="50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88" name="Freeform 79">
              <a:extLst>
                <a:ext uri="{FF2B5EF4-FFF2-40B4-BE49-F238E27FC236}">
                  <a16:creationId xmlns:a16="http://schemas.microsoft.com/office/drawing/2014/main" id="{B700E653-4DE9-60D0-6112-7CF07A9E6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4975" y="1573213"/>
              <a:ext cx="77788" cy="114300"/>
            </a:xfrm>
            <a:custGeom>
              <a:avLst/>
              <a:gdLst/>
              <a:ahLst/>
              <a:cxnLst>
                <a:cxn ang="0">
                  <a:pos x="27" y="39"/>
                </a:cxn>
                <a:cxn ang="0">
                  <a:pos x="14" y="34"/>
                </a:cxn>
                <a:cxn ang="0">
                  <a:pos x="3" y="14"/>
                </a:cxn>
                <a:cxn ang="0">
                  <a:pos x="5" y="0"/>
                </a:cxn>
                <a:cxn ang="0">
                  <a:pos x="15" y="21"/>
                </a:cxn>
                <a:cxn ang="0">
                  <a:pos x="27" y="39"/>
                </a:cxn>
              </a:cxnLst>
              <a:rect l="0" t="0" r="r" b="b"/>
              <a:pathLst>
                <a:path w="27" h="40">
                  <a:moveTo>
                    <a:pt x="27" y="39"/>
                  </a:moveTo>
                  <a:cubicBezTo>
                    <a:pt x="21" y="40"/>
                    <a:pt x="16" y="38"/>
                    <a:pt x="14" y="34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0" y="10"/>
                    <a:pt x="1" y="5"/>
                    <a:pt x="5" y="0"/>
                  </a:cubicBezTo>
                  <a:cubicBezTo>
                    <a:pt x="7" y="6"/>
                    <a:pt x="11" y="14"/>
                    <a:pt x="15" y="21"/>
                  </a:cubicBezTo>
                  <a:cubicBezTo>
                    <a:pt x="19" y="28"/>
                    <a:pt x="23" y="34"/>
                    <a:pt x="27" y="3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89" name="Freeform 80">
              <a:extLst>
                <a:ext uri="{FF2B5EF4-FFF2-40B4-BE49-F238E27FC236}">
                  <a16:creationId xmlns:a16="http://schemas.microsoft.com/office/drawing/2014/main" id="{363D776F-0AF1-BA2E-3682-547A94178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550" y="1547813"/>
              <a:ext cx="85725" cy="134938"/>
            </a:xfrm>
            <a:custGeom>
              <a:avLst/>
              <a:gdLst/>
              <a:ahLst/>
              <a:cxnLst>
                <a:cxn ang="0">
                  <a:pos x="30" y="44"/>
                </a:cxn>
                <a:cxn ang="0">
                  <a:pos x="28" y="44"/>
                </a:cxn>
                <a:cxn ang="0">
                  <a:pos x="28" y="45"/>
                </a:cxn>
                <a:cxn ang="0">
                  <a:pos x="24" y="47"/>
                </a:cxn>
                <a:cxn ang="0">
                  <a:pos x="11" y="27"/>
                </a:cxn>
                <a:cxn ang="0">
                  <a:pos x="0" y="4"/>
                </a:cxn>
                <a:cxn ang="0">
                  <a:pos x="3" y="2"/>
                </a:cxn>
                <a:cxn ang="0">
                  <a:pos x="3" y="1"/>
                </a:cxn>
                <a:cxn ang="0">
                  <a:pos x="5" y="0"/>
                </a:cxn>
                <a:cxn ang="0">
                  <a:pos x="16" y="24"/>
                </a:cxn>
                <a:cxn ang="0">
                  <a:pos x="30" y="44"/>
                </a:cxn>
              </a:cxnLst>
              <a:rect l="0" t="0" r="r" b="b"/>
              <a:pathLst>
                <a:path w="30" h="47">
                  <a:moveTo>
                    <a:pt x="30" y="44"/>
                  </a:moveTo>
                  <a:cubicBezTo>
                    <a:pt x="28" y="44"/>
                    <a:pt x="28" y="44"/>
                    <a:pt x="28" y="44"/>
                  </a:cubicBezTo>
                  <a:cubicBezTo>
                    <a:pt x="28" y="45"/>
                    <a:pt x="28" y="45"/>
                    <a:pt x="28" y="45"/>
                  </a:cubicBezTo>
                  <a:cubicBezTo>
                    <a:pt x="27" y="46"/>
                    <a:pt x="25" y="46"/>
                    <a:pt x="24" y="47"/>
                  </a:cubicBezTo>
                  <a:cubicBezTo>
                    <a:pt x="20" y="41"/>
                    <a:pt x="15" y="35"/>
                    <a:pt x="11" y="27"/>
                  </a:cubicBezTo>
                  <a:cubicBezTo>
                    <a:pt x="6" y="19"/>
                    <a:pt x="2" y="11"/>
                    <a:pt x="0" y="4"/>
                  </a:cubicBezTo>
                  <a:cubicBezTo>
                    <a:pt x="1" y="3"/>
                    <a:pt x="2" y="2"/>
                    <a:pt x="3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8" y="7"/>
                    <a:pt x="12" y="15"/>
                    <a:pt x="16" y="24"/>
                  </a:cubicBezTo>
                  <a:cubicBezTo>
                    <a:pt x="21" y="31"/>
                    <a:pt x="25" y="38"/>
                    <a:pt x="30" y="4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90" name="Freeform 81">
              <a:extLst>
                <a:ext uri="{FF2B5EF4-FFF2-40B4-BE49-F238E27FC236}">
                  <a16:creationId xmlns:a16="http://schemas.microsoft.com/office/drawing/2014/main" id="{569645AE-85C0-F369-B224-122567AC88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300" y="1530350"/>
              <a:ext cx="85725" cy="131763"/>
            </a:xfrm>
            <a:custGeom>
              <a:avLst/>
              <a:gdLst/>
              <a:ahLst/>
              <a:cxnLst>
                <a:cxn ang="0">
                  <a:pos x="30" y="43"/>
                </a:cxn>
                <a:cxn ang="0">
                  <a:pos x="29" y="44"/>
                </a:cxn>
                <a:cxn ang="0">
                  <a:pos x="25" y="46"/>
                </a:cxn>
                <a:cxn ang="0">
                  <a:pos x="11" y="27"/>
                </a:cxn>
                <a:cxn ang="0">
                  <a:pos x="0" y="3"/>
                </a:cxn>
                <a:cxn ang="0">
                  <a:pos x="4" y="1"/>
                </a:cxn>
                <a:cxn ang="0">
                  <a:pos x="6" y="0"/>
                </a:cxn>
                <a:cxn ang="0">
                  <a:pos x="17" y="23"/>
                </a:cxn>
                <a:cxn ang="0">
                  <a:pos x="30" y="43"/>
                </a:cxn>
              </a:cxnLst>
              <a:rect l="0" t="0" r="r" b="b"/>
              <a:pathLst>
                <a:path w="30" h="46">
                  <a:moveTo>
                    <a:pt x="30" y="43"/>
                  </a:moveTo>
                  <a:cubicBezTo>
                    <a:pt x="29" y="44"/>
                    <a:pt x="29" y="44"/>
                    <a:pt x="29" y="44"/>
                  </a:cubicBezTo>
                  <a:cubicBezTo>
                    <a:pt x="25" y="46"/>
                    <a:pt x="25" y="46"/>
                    <a:pt x="25" y="46"/>
                  </a:cubicBezTo>
                  <a:cubicBezTo>
                    <a:pt x="20" y="41"/>
                    <a:pt x="15" y="34"/>
                    <a:pt x="11" y="27"/>
                  </a:cubicBezTo>
                  <a:cubicBezTo>
                    <a:pt x="6" y="18"/>
                    <a:pt x="2" y="10"/>
                    <a:pt x="0" y="3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8" y="7"/>
                    <a:pt x="12" y="15"/>
                    <a:pt x="17" y="23"/>
                  </a:cubicBezTo>
                  <a:cubicBezTo>
                    <a:pt x="21" y="31"/>
                    <a:pt x="26" y="38"/>
                    <a:pt x="30" y="4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91" name="Freeform 82">
              <a:extLst>
                <a:ext uri="{FF2B5EF4-FFF2-40B4-BE49-F238E27FC236}">
                  <a16:creationId xmlns:a16="http://schemas.microsoft.com/office/drawing/2014/main" id="{710A4F11-4F36-0F4C-8AC1-5FB60BA29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7050" y="1504950"/>
              <a:ext cx="96838" cy="139700"/>
            </a:xfrm>
            <a:custGeom>
              <a:avLst/>
              <a:gdLst/>
              <a:ahLst/>
              <a:cxnLst>
                <a:cxn ang="0">
                  <a:pos x="34" y="44"/>
                </a:cxn>
                <a:cxn ang="0">
                  <a:pos x="29" y="46"/>
                </a:cxn>
                <a:cxn ang="0">
                  <a:pos x="25" y="49"/>
                </a:cxn>
                <a:cxn ang="0">
                  <a:pos x="13" y="33"/>
                </a:cxn>
                <a:cxn ang="0">
                  <a:pos x="11" y="29"/>
                </a:cxn>
                <a:cxn ang="0">
                  <a:pos x="10" y="27"/>
                </a:cxn>
                <a:cxn ang="0">
                  <a:pos x="0" y="5"/>
                </a:cxn>
                <a:cxn ang="0">
                  <a:pos x="4" y="3"/>
                </a:cxn>
                <a:cxn ang="0">
                  <a:pos x="9" y="0"/>
                </a:cxn>
                <a:cxn ang="0">
                  <a:pos x="17" y="25"/>
                </a:cxn>
                <a:cxn ang="0">
                  <a:pos x="34" y="44"/>
                </a:cxn>
              </a:cxnLst>
              <a:rect l="0" t="0" r="r" b="b"/>
              <a:pathLst>
                <a:path w="34" h="49">
                  <a:moveTo>
                    <a:pt x="34" y="44"/>
                  </a:moveTo>
                  <a:cubicBezTo>
                    <a:pt x="29" y="46"/>
                    <a:pt x="29" y="46"/>
                    <a:pt x="29" y="46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1" y="44"/>
                    <a:pt x="17" y="39"/>
                    <a:pt x="13" y="33"/>
                  </a:cubicBezTo>
                  <a:cubicBezTo>
                    <a:pt x="13" y="32"/>
                    <a:pt x="12" y="30"/>
                    <a:pt x="11" y="29"/>
                  </a:cubicBezTo>
                  <a:cubicBezTo>
                    <a:pt x="11" y="29"/>
                    <a:pt x="11" y="28"/>
                    <a:pt x="10" y="27"/>
                  </a:cubicBezTo>
                  <a:cubicBezTo>
                    <a:pt x="6" y="20"/>
                    <a:pt x="2" y="12"/>
                    <a:pt x="0" y="5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0" y="9"/>
                    <a:pt x="12" y="17"/>
                    <a:pt x="17" y="25"/>
                  </a:cubicBezTo>
                  <a:cubicBezTo>
                    <a:pt x="21" y="32"/>
                    <a:pt x="27" y="39"/>
                    <a:pt x="34" y="4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92" name="Freeform 83">
              <a:extLst>
                <a:ext uri="{FF2B5EF4-FFF2-40B4-BE49-F238E27FC236}">
                  <a16:creationId xmlns:a16="http://schemas.microsoft.com/office/drawing/2014/main" id="{8605C187-77EF-0B62-D256-B938AFED5F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150" y="1287463"/>
              <a:ext cx="76200" cy="114300"/>
            </a:xfrm>
            <a:custGeom>
              <a:avLst/>
              <a:gdLst/>
              <a:ahLst/>
              <a:cxnLst>
                <a:cxn ang="0">
                  <a:pos x="4" y="40"/>
                </a:cxn>
                <a:cxn ang="0">
                  <a:pos x="2" y="25"/>
                </a:cxn>
                <a:cxn ang="0">
                  <a:pos x="13" y="6"/>
                </a:cxn>
                <a:cxn ang="0">
                  <a:pos x="27" y="1"/>
                </a:cxn>
                <a:cxn ang="0">
                  <a:pos x="14" y="20"/>
                </a:cxn>
                <a:cxn ang="0">
                  <a:pos x="4" y="40"/>
                </a:cxn>
              </a:cxnLst>
              <a:rect l="0" t="0" r="r" b="b"/>
              <a:pathLst>
                <a:path w="27" h="40">
                  <a:moveTo>
                    <a:pt x="4" y="40"/>
                  </a:moveTo>
                  <a:cubicBezTo>
                    <a:pt x="1" y="35"/>
                    <a:pt x="0" y="30"/>
                    <a:pt x="2" y="25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6" y="2"/>
                    <a:pt x="21" y="0"/>
                    <a:pt x="27" y="1"/>
                  </a:cubicBezTo>
                  <a:cubicBezTo>
                    <a:pt x="23" y="6"/>
                    <a:pt x="18" y="13"/>
                    <a:pt x="14" y="20"/>
                  </a:cubicBezTo>
                  <a:cubicBezTo>
                    <a:pt x="10" y="27"/>
                    <a:pt x="7" y="34"/>
                    <a:pt x="4" y="4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93" name="Freeform 84">
              <a:extLst>
                <a:ext uri="{FF2B5EF4-FFF2-40B4-BE49-F238E27FC236}">
                  <a16:creationId xmlns:a16="http://schemas.microsoft.com/office/drawing/2014/main" id="{F0D7DFD1-A169-14A2-F865-51CC200AD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550" y="1293813"/>
              <a:ext cx="88900" cy="131763"/>
            </a:xfrm>
            <a:custGeom>
              <a:avLst/>
              <a:gdLst/>
              <a:ahLst/>
              <a:cxnLst>
                <a:cxn ang="0">
                  <a:pos x="6" y="46"/>
                </a:cxn>
                <a:cxn ang="0">
                  <a:pos x="4" y="46"/>
                </a:cxn>
                <a:cxn ang="0">
                  <a:pos x="3" y="45"/>
                </a:cxn>
                <a:cxn ang="0">
                  <a:pos x="0" y="43"/>
                </a:cxn>
                <a:cxn ang="0">
                  <a:pos x="10" y="22"/>
                </a:cxn>
                <a:cxn ang="0">
                  <a:pos x="25" y="0"/>
                </a:cxn>
                <a:cxn ang="0">
                  <a:pos x="28" y="2"/>
                </a:cxn>
                <a:cxn ang="0">
                  <a:pos x="29" y="2"/>
                </a:cxn>
                <a:cxn ang="0">
                  <a:pos x="31" y="3"/>
                </a:cxn>
                <a:cxn ang="0">
                  <a:pos x="16" y="25"/>
                </a:cxn>
                <a:cxn ang="0">
                  <a:pos x="6" y="46"/>
                </a:cxn>
              </a:cxnLst>
              <a:rect l="0" t="0" r="r" b="b"/>
              <a:pathLst>
                <a:path w="31" h="46">
                  <a:moveTo>
                    <a:pt x="6" y="46"/>
                  </a:moveTo>
                  <a:cubicBezTo>
                    <a:pt x="4" y="46"/>
                    <a:pt x="4" y="46"/>
                    <a:pt x="4" y="46"/>
                  </a:cubicBezTo>
                  <a:cubicBezTo>
                    <a:pt x="3" y="45"/>
                    <a:pt x="3" y="45"/>
                    <a:pt x="3" y="45"/>
                  </a:cubicBezTo>
                  <a:cubicBezTo>
                    <a:pt x="2" y="44"/>
                    <a:pt x="1" y="44"/>
                    <a:pt x="0" y="43"/>
                  </a:cubicBezTo>
                  <a:cubicBezTo>
                    <a:pt x="2" y="36"/>
                    <a:pt x="6" y="29"/>
                    <a:pt x="10" y="22"/>
                  </a:cubicBezTo>
                  <a:cubicBezTo>
                    <a:pt x="15" y="13"/>
                    <a:pt x="20" y="6"/>
                    <a:pt x="25" y="0"/>
                  </a:cubicBezTo>
                  <a:cubicBezTo>
                    <a:pt x="26" y="1"/>
                    <a:pt x="27" y="1"/>
                    <a:pt x="28" y="2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31" y="3"/>
                    <a:pt x="31" y="3"/>
                    <a:pt x="31" y="3"/>
                  </a:cubicBezTo>
                  <a:cubicBezTo>
                    <a:pt x="26" y="9"/>
                    <a:pt x="21" y="16"/>
                    <a:pt x="16" y="25"/>
                  </a:cubicBezTo>
                  <a:cubicBezTo>
                    <a:pt x="11" y="32"/>
                    <a:pt x="8" y="40"/>
                    <a:pt x="6" y="4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94" name="Freeform 85">
              <a:extLst>
                <a:ext uri="{FF2B5EF4-FFF2-40B4-BE49-F238E27FC236}">
                  <a16:creationId xmlns:a16="http://schemas.microsoft.com/office/drawing/2014/main" id="{A3F40369-5BA2-CFDD-FEDC-DABA145ED3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300" y="1312863"/>
              <a:ext cx="88900" cy="131763"/>
            </a:xfrm>
            <a:custGeom>
              <a:avLst/>
              <a:gdLst/>
              <a:ahLst/>
              <a:cxnLst>
                <a:cxn ang="0">
                  <a:pos x="6" y="46"/>
                </a:cxn>
                <a:cxn ang="0">
                  <a:pos x="4" y="45"/>
                </a:cxn>
                <a:cxn ang="0">
                  <a:pos x="0" y="43"/>
                </a:cxn>
                <a:cxn ang="0">
                  <a:pos x="10" y="21"/>
                </a:cxn>
                <a:cxn ang="0">
                  <a:pos x="25" y="0"/>
                </a:cxn>
                <a:cxn ang="0">
                  <a:pos x="29" y="2"/>
                </a:cxn>
                <a:cxn ang="0">
                  <a:pos x="31" y="3"/>
                </a:cxn>
                <a:cxn ang="0">
                  <a:pos x="16" y="24"/>
                </a:cxn>
                <a:cxn ang="0">
                  <a:pos x="6" y="46"/>
                </a:cxn>
              </a:cxnLst>
              <a:rect l="0" t="0" r="r" b="b"/>
              <a:pathLst>
                <a:path w="31" h="46">
                  <a:moveTo>
                    <a:pt x="6" y="46"/>
                  </a:moveTo>
                  <a:cubicBezTo>
                    <a:pt x="4" y="45"/>
                    <a:pt x="4" y="45"/>
                    <a:pt x="4" y="45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3" y="36"/>
                    <a:pt x="6" y="29"/>
                    <a:pt x="10" y="21"/>
                  </a:cubicBezTo>
                  <a:cubicBezTo>
                    <a:pt x="15" y="13"/>
                    <a:pt x="20" y="5"/>
                    <a:pt x="25" y="0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31" y="3"/>
                    <a:pt x="31" y="3"/>
                    <a:pt x="31" y="3"/>
                  </a:cubicBezTo>
                  <a:cubicBezTo>
                    <a:pt x="26" y="9"/>
                    <a:pt x="21" y="16"/>
                    <a:pt x="16" y="24"/>
                  </a:cubicBezTo>
                  <a:cubicBezTo>
                    <a:pt x="12" y="32"/>
                    <a:pt x="8" y="39"/>
                    <a:pt x="6" y="4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95" name="Freeform 86">
              <a:extLst>
                <a:ext uri="{FF2B5EF4-FFF2-40B4-BE49-F238E27FC236}">
                  <a16:creationId xmlns:a16="http://schemas.microsoft.com/office/drawing/2014/main" id="{E213668A-1069-A785-C76A-BAABBE765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7050" y="1330325"/>
              <a:ext cx="96838" cy="138113"/>
            </a:xfrm>
            <a:custGeom>
              <a:avLst/>
              <a:gdLst/>
              <a:ahLst/>
              <a:cxnLst>
                <a:cxn ang="0">
                  <a:pos x="10" y="48"/>
                </a:cxn>
                <a:cxn ang="0">
                  <a:pos x="5" y="45"/>
                </a:cxn>
                <a:cxn ang="0">
                  <a:pos x="0" y="43"/>
                </a:cxn>
                <a:cxn ang="0">
                  <a:pos x="9" y="25"/>
                </a:cxn>
                <a:cxn ang="0">
                  <a:pos x="11" y="22"/>
                </a:cxn>
                <a:cxn ang="0">
                  <a:pos x="12" y="20"/>
                </a:cxn>
                <a:cxn ang="0">
                  <a:pos x="26" y="0"/>
                </a:cxn>
                <a:cxn ang="0">
                  <a:pos x="29" y="2"/>
                </a:cxn>
                <a:cxn ang="0">
                  <a:pos x="34" y="5"/>
                </a:cxn>
                <a:cxn ang="0">
                  <a:pos x="17" y="24"/>
                </a:cxn>
                <a:cxn ang="0">
                  <a:pos x="10" y="48"/>
                </a:cxn>
              </a:cxnLst>
              <a:rect l="0" t="0" r="r" b="b"/>
              <a:pathLst>
                <a:path w="34" h="48">
                  <a:moveTo>
                    <a:pt x="10" y="48"/>
                  </a:moveTo>
                  <a:cubicBezTo>
                    <a:pt x="5" y="45"/>
                    <a:pt x="5" y="45"/>
                    <a:pt x="5" y="45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2" y="38"/>
                    <a:pt x="5" y="31"/>
                    <a:pt x="9" y="25"/>
                  </a:cubicBezTo>
                  <a:cubicBezTo>
                    <a:pt x="9" y="24"/>
                    <a:pt x="10" y="23"/>
                    <a:pt x="11" y="22"/>
                  </a:cubicBezTo>
                  <a:cubicBezTo>
                    <a:pt x="11" y="21"/>
                    <a:pt x="11" y="20"/>
                    <a:pt x="12" y="20"/>
                  </a:cubicBezTo>
                  <a:cubicBezTo>
                    <a:pt x="16" y="12"/>
                    <a:pt x="21" y="5"/>
                    <a:pt x="26" y="0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28" y="10"/>
                    <a:pt x="22" y="16"/>
                    <a:pt x="17" y="24"/>
                  </a:cubicBezTo>
                  <a:cubicBezTo>
                    <a:pt x="13" y="32"/>
                    <a:pt x="10" y="40"/>
                    <a:pt x="10" y="4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96" name="Freeform 87">
              <a:extLst>
                <a:ext uri="{FF2B5EF4-FFF2-40B4-BE49-F238E27FC236}">
                  <a16:creationId xmlns:a16="http://schemas.microsoft.com/office/drawing/2014/main" id="{E41874BB-4C19-C589-53C0-95F778D79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575" y="1177925"/>
              <a:ext cx="130175" cy="26988"/>
            </a:xfrm>
            <a:custGeom>
              <a:avLst/>
              <a:gdLst/>
              <a:ahLst/>
              <a:cxnLst>
                <a:cxn ang="0">
                  <a:pos x="46" y="9"/>
                </a:cxn>
                <a:cxn ang="0">
                  <a:pos x="34" y="0"/>
                </a:cxn>
                <a:cxn ang="0">
                  <a:pos x="12" y="0"/>
                </a:cxn>
                <a:cxn ang="0">
                  <a:pos x="0" y="9"/>
                </a:cxn>
                <a:cxn ang="0">
                  <a:pos x="22" y="7"/>
                </a:cxn>
                <a:cxn ang="0">
                  <a:pos x="46" y="9"/>
                </a:cxn>
              </a:cxnLst>
              <a:rect l="0" t="0" r="r" b="b"/>
              <a:pathLst>
                <a:path w="46" h="9">
                  <a:moveTo>
                    <a:pt x="46" y="9"/>
                  </a:moveTo>
                  <a:cubicBezTo>
                    <a:pt x="43" y="4"/>
                    <a:pt x="39" y="0"/>
                    <a:pt x="34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7" y="0"/>
                    <a:pt x="3" y="4"/>
                    <a:pt x="0" y="9"/>
                  </a:cubicBezTo>
                  <a:cubicBezTo>
                    <a:pt x="7" y="8"/>
                    <a:pt x="14" y="7"/>
                    <a:pt x="22" y="7"/>
                  </a:cubicBezTo>
                  <a:cubicBezTo>
                    <a:pt x="31" y="7"/>
                    <a:pt x="39" y="8"/>
                    <a:pt x="46" y="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97" name="Freeform 88">
              <a:extLst>
                <a:ext uri="{FF2B5EF4-FFF2-40B4-BE49-F238E27FC236}">
                  <a16:creationId xmlns:a16="http://schemas.microsoft.com/office/drawing/2014/main" id="{8A51FE8F-D561-BFFE-FBC9-ED8FB21C6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225" y="1219200"/>
              <a:ext cx="142875" cy="25400"/>
            </a:xfrm>
            <a:custGeom>
              <a:avLst/>
              <a:gdLst/>
              <a:ahLst/>
              <a:cxnLst>
                <a:cxn ang="0">
                  <a:pos x="50" y="2"/>
                </a:cxn>
                <a:cxn ang="0">
                  <a:pos x="24" y="0"/>
                </a:cxn>
                <a:cxn ang="0">
                  <a:pos x="0" y="2"/>
                </a:cxn>
                <a:cxn ang="0">
                  <a:pos x="0" y="6"/>
                </a:cxn>
                <a:cxn ang="0">
                  <a:pos x="0" y="7"/>
                </a:cxn>
                <a:cxn ang="0">
                  <a:pos x="0" y="8"/>
                </a:cxn>
                <a:cxn ang="0">
                  <a:pos x="24" y="6"/>
                </a:cxn>
                <a:cxn ang="0">
                  <a:pos x="50" y="9"/>
                </a:cxn>
                <a:cxn ang="0">
                  <a:pos x="50" y="6"/>
                </a:cxn>
                <a:cxn ang="0">
                  <a:pos x="50" y="6"/>
                </a:cxn>
                <a:cxn ang="0">
                  <a:pos x="50" y="2"/>
                </a:cxn>
              </a:cxnLst>
              <a:rect l="0" t="0" r="r" b="b"/>
              <a:pathLst>
                <a:path w="50" h="9">
                  <a:moveTo>
                    <a:pt x="50" y="2"/>
                  </a:moveTo>
                  <a:cubicBezTo>
                    <a:pt x="42" y="1"/>
                    <a:pt x="33" y="0"/>
                    <a:pt x="24" y="0"/>
                  </a:cubicBezTo>
                  <a:cubicBezTo>
                    <a:pt x="15" y="0"/>
                    <a:pt x="7" y="0"/>
                    <a:pt x="0" y="2"/>
                  </a:cubicBezTo>
                  <a:cubicBezTo>
                    <a:pt x="0" y="3"/>
                    <a:pt x="0" y="4"/>
                    <a:pt x="0" y="6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7" y="7"/>
                    <a:pt x="15" y="6"/>
                    <a:pt x="24" y="6"/>
                  </a:cubicBezTo>
                  <a:cubicBezTo>
                    <a:pt x="33" y="6"/>
                    <a:pt x="42" y="7"/>
                    <a:pt x="50" y="9"/>
                  </a:cubicBezTo>
                  <a:cubicBezTo>
                    <a:pt x="50" y="6"/>
                    <a:pt x="50" y="6"/>
                    <a:pt x="50" y="6"/>
                  </a:cubicBezTo>
                  <a:cubicBezTo>
                    <a:pt x="50" y="6"/>
                    <a:pt x="50" y="6"/>
                    <a:pt x="50" y="6"/>
                  </a:cubicBezTo>
                  <a:cubicBezTo>
                    <a:pt x="50" y="4"/>
                    <a:pt x="50" y="3"/>
                    <a:pt x="50" y="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98" name="Freeform 89">
              <a:extLst>
                <a:ext uri="{FF2B5EF4-FFF2-40B4-BE49-F238E27FC236}">
                  <a16:creationId xmlns:a16="http://schemas.microsoft.com/office/drawing/2014/main" id="{33613E6F-45E7-862E-BB05-739308ABF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225" y="1255713"/>
              <a:ext cx="142875" cy="23813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6"/>
                </a:cxn>
                <a:cxn ang="0">
                  <a:pos x="0" y="8"/>
                </a:cxn>
                <a:cxn ang="0">
                  <a:pos x="24" y="6"/>
                </a:cxn>
                <a:cxn ang="0">
                  <a:pos x="50" y="8"/>
                </a:cxn>
                <a:cxn ang="0">
                  <a:pos x="50" y="6"/>
                </a:cxn>
                <a:cxn ang="0">
                  <a:pos x="50" y="2"/>
                </a:cxn>
                <a:cxn ang="0">
                  <a:pos x="24" y="0"/>
                </a:cxn>
                <a:cxn ang="0">
                  <a:pos x="0" y="2"/>
                </a:cxn>
              </a:cxnLst>
              <a:rect l="0" t="0" r="r" b="b"/>
              <a:pathLst>
                <a:path w="50" h="8">
                  <a:moveTo>
                    <a:pt x="0" y="2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7" y="7"/>
                    <a:pt x="15" y="6"/>
                    <a:pt x="24" y="6"/>
                  </a:cubicBezTo>
                  <a:cubicBezTo>
                    <a:pt x="33" y="6"/>
                    <a:pt x="42" y="7"/>
                    <a:pt x="50" y="8"/>
                  </a:cubicBezTo>
                  <a:cubicBezTo>
                    <a:pt x="50" y="6"/>
                    <a:pt x="50" y="6"/>
                    <a:pt x="50" y="6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42" y="1"/>
                    <a:pt x="33" y="0"/>
                    <a:pt x="24" y="0"/>
                  </a:cubicBezTo>
                  <a:cubicBezTo>
                    <a:pt x="15" y="0"/>
                    <a:pt x="7" y="0"/>
                    <a:pt x="0" y="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99" name="Freeform 90">
              <a:extLst>
                <a:ext uri="{FF2B5EF4-FFF2-40B4-BE49-F238E27FC236}">
                  <a16:creationId xmlns:a16="http://schemas.microsoft.com/office/drawing/2014/main" id="{8CDE8479-E5D3-9342-AD08-3D3FC6436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225" y="1293813"/>
              <a:ext cx="142875" cy="33338"/>
            </a:xfrm>
            <a:custGeom>
              <a:avLst/>
              <a:gdLst/>
              <a:ahLst/>
              <a:cxnLst>
                <a:cxn ang="0">
                  <a:pos x="24" y="0"/>
                </a:cxn>
                <a:cxn ang="0">
                  <a:pos x="20" y="0"/>
                </a:cxn>
                <a:cxn ang="0">
                  <a:pos x="0" y="2"/>
                </a:cxn>
                <a:cxn ang="0">
                  <a:pos x="0" y="6"/>
                </a:cxn>
                <a:cxn ang="0">
                  <a:pos x="0" y="12"/>
                </a:cxn>
                <a:cxn ang="0">
                  <a:pos x="25" y="7"/>
                </a:cxn>
                <a:cxn ang="0">
                  <a:pos x="50" y="12"/>
                </a:cxn>
                <a:cxn ang="0">
                  <a:pos x="50" y="6"/>
                </a:cxn>
                <a:cxn ang="0">
                  <a:pos x="50" y="2"/>
                </a:cxn>
                <a:cxn ang="0">
                  <a:pos x="26" y="0"/>
                </a:cxn>
                <a:cxn ang="0">
                  <a:pos x="24" y="0"/>
                </a:cxn>
              </a:cxnLst>
              <a:rect l="0" t="0" r="r" b="b"/>
              <a:pathLst>
                <a:path w="50" h="12">
                  <a:moveTo>
                    <a:pt x="24" y="0"/>
                  </a:moveTo>
                  <a:cubicBezTo>
                    <a:pt x="22" y="0"/>
                    <a:pt x="21" y="0"/>
                    <a:pt x="20" y="0"/>
                  </a:cubicBezTo>
                  <a:cubicBezTo>
                    <a:pt x="12" y="0"/>
                    <a:pt x="6" y="1"/>
                    <a:pt x="0" y="2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8" y="9"/>
                    <a:pt x="16" y="7"/>
                    <a:pt x="25" y="7"/>
                  </a:cubicBezTo>
                  <a:cubicBezTo>
                    <a:pt x="34" y="7"/>
                    <a:pt x="42" y="9"/>
                    <a:pt x="50" y="12"/>
                  </a:cubicBezTo>
                  <a:cubicBezTo>
                    <a:pt x="50" y="6"/>
                    <a:pt x="50" y="6"/>
                    <a:pt x="50" y="6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43" y="1"/>
                    <a:pt x="35" y="0"/>
                    <a:pt x="26" y="0"/>
                  </a:cubicBezTo>
                  <a:cubicBezTo>
                    <a:pt x="25" y="0"/>
                    <a:pt x="24" y="0"/>
                    <a:pt x="24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00" name="Freeform 91">
              <a:extLst>
                <a:ext uri="{FF2B5EF4-FFF2-40B4-BE49-F238E27FC236}">
                  <a16:creationId xmlns:a16="http://schemas.microsoft.com/office/drawing/2014/main" id="{511E626D-D444-B610-562F-71A57B4C3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800" y="1290638"/>
              <a:ext cx="76200" cy="11430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4" y="6"/>
                </a:cxn>
                <a:cxn ang="0">
                  <a:pos x="25" y="25"/>
                </a:cxn>
                <a:cxn ang="0">
                  <a:pos x="23" y="40"/>
                </a:cxn>
                <a:cxn ang="0">
                  <a:pos x="13" y="18"/>
                </a:cxn>
                <a:cxn ang="0">
                  <a:pos x="0" y="0"/>
                </a:cxn>
              </a:cxnLst>
              <a:rect l="0" t="0" r="r" b="b"/>
              <a:pathLst>
                <a:path w="27" h="40">
                  <a:moveTo>
                    <a:pt x="0" y="0"/>
                  </a:moveTo>
                  <a:cubicBezTo>
                    <a:pt x="6" y="0"/>
                    <a:pt x="11" y="2"/>
                    <a:pt x="14" y="6"/>
                  </a:cubicBezTo>
                  <a:cubicBezTo>
                    <a:pt x="25" y="25"/>
                    <a:pt x="25" y="25"/>
                    <a:pt x="25" y="25"/>
                  </a:cubicBezTo>
                  <a:cubicBezTo>
                    <a:pt x="27" y="30"/>
                    <a:pt x="26" y="35"/>
                    <a:pt x="23" y="40"/>
                  </a:cubicBezTo>
                  <a:cubicBezTo>
                    <a:pt x="20" y="33"/>
                    <a:pt x="17" y="26"/>
                    <a:pt x="13" y="18"/>
                  </a:cubicBezTo>
                  <a:cubicBezTo>
                    <a:pt x="9" y="12"/>
                    <a:pt x="4" y="6"/>
                    <a:pt x="0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01" name="Freeform 92">
              <a:extLst>
                <a:ext uri="{FF2B5EF4-FFF2-40B4-BE49-F238E27FC236}">
                  <a16:creationId xmlns:a16="http://schemas.microsoft.com/office/drawing/2014/main" id="{6FD4E2F6-EA59-8423-30CB-B31F447794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875" y="1295400"/>
              <a:ext cx="85725" cy="131763"/>
            </a:xfrm>
            <a:custGeom>
              <a:avLst/>
              <a:gdLst/>
              <a:ahLst/>
              <a:cxnLst>
                <a:cxn ang="0">
                  <a:pos x="0" y="3"/>
                </a:cxn>
                <a:cxn ang="0">
                  <a:pos x="1" y="2"/>
                </a:cxn>
                <a:cxn ang="0">
                  <a:pos x="2" y="2"/>
                </a:cxn>
                <a:cxn ang="0">
                  <a:pos x="6" y="0"/>
                </a:cxn>
                <a:cxn ang="0">
                  <a:pos x="19" y="20"/>
                </a:cxn>
                <a:cxn ang="0">
                  <a:pos x="30" y="43"/>
                </a:cxn>
                <a:cxn ang="0">
                  <a:pos x="27" y="45"/>
                </a:cxn>
                <a:cxn ang="0">
                  <a:pos x="26" y="45"/>
                </a:cxn>
                <a:cxn ang="0">
                  <a:pos x="24" y="46"/>
                </a:cxn>
                <a:cxn ang="0">
                  <a:pos x="13" y="23"/>
                </a:cxn>
                <a:cxn ang="0">
                  <a:pos x="0" y="3"/>
                </a:cxn>
              </a:cxnLst>
              <a:rect l="0" t="0" r="r" b="b"/>
              <a:pathLst>
                <a:path w="30" h="46">
                  <a:moveTo>
                    <a:pt x="0" y="3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1"/>
                    <a:pt x="4" y="1"/>
                    <a:pt x="6" y="0"/>
                  </a:cubicBezTo>
                  <a:cubicBezTo>
                    <a:pt x="10" y="5"/>
                    <a:pt x="15" y="12"/>
                    <a:pt x="19" y="20"/>
                  </a:cubicBezTo>
                  <a:cubicBezTo>
                    <a:pt x="24" y="28"/>
                    <a:pt x="27" y="36"/>
                    <a:pt x="30" y="43"/>
                  </a:cubicBezTo>
                  <a:cubicBezTo>
                    <a:pt x="29" y="44"/>
                    <a:pt x="28" y="44"/>
                    <a:pt x="27" y="45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24" y="46"/>
                    <a:pt x="24" y="46"/>
                    <a:pt x="24" y="46"/>
                  </a:cubicBezTo>
                  <a:cubicBezTo>
                    <a:pt x="22" y="39"/>
                    <a:pt x="18" y="31"/>
                    <a:pt x="13" y="23"/>
                  </a:cubicBezTo>
                  <a:cubicBezTo>
                    <a:pt x="9" y="15"/>
                    <a:pt x="4" y="9"/>
                    <a:pt x="0" y="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02" name="Freeform 93">
              <a:extLst>
                <a:ext uri="{FF2B5EF4-FFF2-40B4-BE49-F238E27FC236}">
                  <a16:creationId xmlns:a16="http://schemas.microsoft.com/office/drawing/2014/main" id="{433AF9F9-BE66-3CBB-8FA7-AC69949DA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713" y="1312863"/>
              <a:ext cx="84138" cy="134938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1" y="3"/>
                </a:cxn>
                <a:cxn ang="0">
                  <a:pos x="5" y="0"/>
                </a:cxn>
                <a:cxn ang="0">
                  <a:pos x="19" y="20"/>
                </a:cxn>
                <a:cxn ang="0">
                  <a:pos x="30" y="44"/>
                </a:cxn>
                <a:cxn ang="0">
                  <a:pos x="26" y="46"/>
                </a:cxn>
                <a:cxn ang="0">
                  <a:pos x="24" y="47"/>
                </a:cxn>
                <a:cxn ang="0">
                  <a:pos x="13" y="23"/>
                </a:cxn>
                <a:cxn ang="0">
                  <a:pos x="0" y="4"/>
                </a:cxn>
              </a:cxnLst>
              <a:rect l="0" t="0" r="r" b="b"/>
              <a:pathLst>
                <a:path w="30" h="47">
                  <a:moveTo>
                    <a:pt x="0" y="4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0" y="6"/>
                    <a:pt x="14" y="13"/>
                    <a:pt x="19" y="20"/>
                  </a:cubicBezTo>
                  <a:cubicBezTo>
                    <a:pt x="24" y="28"/>
                    <a:pt x="27" y="37"/>
                    <a:pt x="30" y="44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24" y="47"/>
                    <a:pt x="24" y="47"/>
                    <a:pt x="24" y="47"/>
                  </a:cubicBezTo>
                  <a:cubicBezTo>
                    <a:pt x="22" y="40"/>
                    <a:pt x="18" y="32"/>
                    <a:pt x="13" y="23"/>
                  </a:cubicBezTo>
                  <a:cubicBezTo>
                    <a:pt x="9" y="16"/>
                    <a:pt x="4" y="9"/>
                    <a:pt x="0" y="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03" name="Freeform 94">
              <a:extLst>
                <a:ext uri="{FF2B5EF4-FFF2-40B4-BE49-F238E27FC236}">
                  <a16:creationId xmlns:a16="http://schemas.microsoft.com/office/drawing/2014/main" id="{41A9B298-C24A-9482-0BA5-50BB06664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1850" y="1333500"/>
              <a:ext cx="96838" cy="136525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5" y="2"/>
                </a:cxn>
                <a:cxn ang="0">
                  <a:pos x="9" y="0"/>
                </a:cxn>
                <a:cxn ang="0">
                  <a:pos x="20" y="16"/>
                </a:cxn>
                <a:cxn ang="0">
                  <a:pos x="22" y="20"/>
                </a:cxn>
                <a:cxn ang="0">
                  <a:pos x="23" y="21"/>
                </a:cxn>
                <a:cxn ang="0">
                  <a:pos x="34" y="43"/>
                </a:cxn>
                <a:cxn ang="0">
                  <a:pos x="30" y="45"/>
                </a:cxn>
                <a:cxn ang="0">
                  <a:pos x="25" y="48"/>
                </a:cxn>
                <a:cxn ang="0">
                  <a:pos x="17" y="24"/>
                </a:cxn>
                <a:cxn ang="0">
                  <a:pos x="0" y="5"/>
                </a:cxn>
              </a:cxnLst>
              <a:rect l="0" t="0" r="r" b="b"/>
              <a:pathLst>
                <a:path w="34" h="48">
                  <a:moveTo>
                    <a:pt x="0" y="5"/>
                  </a:moveTo>
                  <a:cubicBezTo>
                    <a:pt x="5" y="2"/>
                    <a:pt x="5" y="2"/>
                    <a:pt x="5" y="2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3" y="4"/>
                    <a:pt x="17" y="10"/>
                    <a:pt x="20" y="16"/>
                  </a:cubicBezTo>
                  <a:cubicBezTo>
                    <a:pt x="21" y="17"/>
                    <a:pt x="22" y="18"/>
                    <a:pt x="22" y="20"/>
                  </a:cubicBezTo>
                  <a:cubicBezTo>
                    <a:pt x="23" y="20"/>
                    <a:pt x="23" y="21"/>
                    <a:pt x="23" y="21"/>
                  </a:cubicBezTo>
                  <a:cubicBezTo>
                    <a:pt x="28" y="29"/>
                    <a:pt x="31" y="37"/>
                    <a:pt x="34" y="43"/>
                  </a:cubicBezTo>
                  <a:cubicBezTo>
                    <a:pt x="30" y="45"/>
                    <a:pt x="30" y="45"/>
                    <a:pt x="30" y="45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4" y="40"/>
                    <a:pt x="21" y="32"/>
                    <a:pt x="17" y="24"/>
                  </a:cubicBezTo>
                  <a:cubicBezTo>
                    <a:pt x="13" y="16"/>
                    <a:pt x="7" y="10"/>
                    <a:pt x="0" y="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04" name="Freeform 95">
              <a:extLst>
                <a:ext uri="{FF2B5EF4-FFF2-40B4-BE49-F238E27FC236}">
                  <a16:creationId xmlns:a16="http://schemas.microsoft.com/office/drawing/2014/main" id="{4B1E448D-8586-8AEB-BBCB-445DC577F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800" y="1576388"/>
              <a:ext cx="76200" cy="114300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24" y="14"/>
                </a:cxn>
                <a:cxn ang="0">
                  <a:pos x="13" y="34"/>
                </a:cxn>
                <a:cxn ang="0">
                  <a:pos x="0" y="39"/>
                </a:cxn>
                <a:cxn ang="0">
                  <a:pos x="13" y="19"/>
                </a:cxn>
                <a:cxn ang="0">
                  <a:pos x="23" y="0"/>
                </a:cxn>
              </a:cxnLst>
              <a:rect l="0" t="0" r="r" b="b"/>
              <a:pathLst>
                <a:path w="27" h="40">
                  <a:moveTo>
                    <a:pt x="23" y="0"/>
                  </a:moveTo>
                  <a:cubicBezTo>
                    <a:pt x="26" y="5"/>
                    <a:pt x="27" y="10"/>
                    <a:pt x="24" y="14"/>
                  </a:cubicBezTo>
                  <a:cubicBezTo>
                    <a:pt x="13" y="34"/>
                    <a:pt x="13" y="34"/>
                    <a:pt x="13" y="34"/>
                  </a:cubicBezTo>
                  <a:cubicBezTo>
                    <a:pt x="11" y="38"/>
                    <a:pt x="6" y="40"/>
                    <a:pt x="0" y="39"/>
                  </a:cubicBezTo>
                  <a:cubicBezTo>
                    <a:pt x="4" y="34"/>
                    <a:pt x="9" y="27"/>
                    <a:pt x="13" y="19"/>
                  </a:cubicBezTo>
                  <a:cubicBezTo>
                    <a:pt x="17" y="13"/>
                    <a:pt x="20" y="6"/>
                    <a:pt x="23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05" name="Freeform 96">
              <a:extLst>
                <a:ext uri="{FF2B5EF4-FFF2-40B4-BE49-F238E27FC236}">
                  <a16:creationId xmlns:a16="http://schemas.microsoft.com/office/drawing/2014/main" id="{438ECDF9-3CE1-334A-C972-E42A7CF02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3288" y="1550988"/>
              <a:ext cx="87313" cy="131763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27" y="1"/>
                </a:cxn>
                <a:cxn ang="0">
                  <a:pos x="27" y="2"/>
                </a:cxn>
                <a:cxn ang="0">
                  <a:pos x="31" y="4"/>
                </a:cxn>
                <a:cxn ang="0">
                  <a:pos x="20" y="25"/>
                </a:cxn>
                <a:cxn ang="0">
                  <a:pos x="6" y="46"/>
                </a:cxn>
                <a:cxn ang="0">
                  <a:pos x="2" y="45"/>
                </a:cxn>
                <a:cxn ang="0">
                  <a:pos x="2" y="44"/>
                </a:cxn>
                <a:cxn ang="0">
                  <a:pos x="0" y="43"/>
                </a:cxn>
                <a:cxn ang="0">
                  <a:pos x="15" y="22"/>
                </a:cxn>
                <a:cxn ang="0">
                  <a:pos x="25" y="0"/>
                </a:cxn>
              </a:cxnLst>
              <a:rect l="0" t="0" r="r" b="b"/>
              <a:pathLst>
                <a:path w="31" h="46">
                  <a:moveTo>
                    <a:pt x="25" y="0"/>
                  </a:moveTo>
                  <a:cubicBezTo>
                    <a:pt x="27" y="1"/>
                    <a:pt x="27" y="1"/>
                    <a:pt x="27" y="1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9" y="2"/>
                    <a:pt x="30" y="3"/>
                    <a:pt x="31" y="4"/>
                  </a:cubicBezTo>
                  <a:cubicBezTo>
                    <a:pt x="28" y="10"/>
                    <a:pt x="25" y="18"/>
                    <a:pt x="20" y="25"/>
                  </a:cubicBezTo>
                  <a:cubicBezTo>
                    <a:pt x="16" y="33"/>
                    <a:pt x="11" y="41"/>
                    <a:pt x="6" y="46"/>
                  </a:cubicBezTo>
                  <a:cubicBezTo>
                    <a:pt x="5" y="46"/>
                    <a:pt x="4" y="45"/>
                    <a:pt x="2" y="45"/>
                  </a:cubicBezTo>
                  <a:cubicBezTo>
                    <a:pt x="2" y="44"/>
                    <a:pt x="2" y="44"/>
                    <a:pt x="2" y="44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5" y="38"/>
                    <a:pt x="10" y="30"/>
                    <a:pt x="15" y="22"/>
                  </a:cubicBezTo>
                  <a:cubicBezTo>
                    <a:pt x="19" y="14"/>
                    <a:pt x="23" y="7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06" name="Freeform 97">
              <a:extLst>
                <a:ext uri="{FF2B5EF4-FFF2-40B4-BE49-F238E27FC236}">
                  <a16:creationId xmlns:a16="http://schemas.microsoft.com/office/drawing/2014/main" id="{6F7C2F48-B402-2D0D-302A-AAA2A0C79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538" y="1533525"/>
              <a:ext cx="87313" cy="131763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26" y="1"/>
                </a:cxn>
                <a:cxn ang="0">
                  <a:pos x="31" y="3"/>
                </a:cxn>
                <a:cxn ang="0">
                  <a:pos x="20" y="25"/>
                </a:cxn>
                <a:cxn ang="0">
                  <a:pos x="5" y="46"/>
                </a:cxn>
                <a:cxn ang="0">
                  <a:pos x="2" y="44"/>
                </a:cxn>
                <a:cxn ang="0">
                  <a:pos x="0" y="43"/>
                </a:cxn>
                <a:cxn ang="0">
                  <a:pos x="15" y="21"/>
                </a:cxn>
                <a:cxn ang="0">
                  <a:pos x="25" y="0"/>
                </a:cxn>
              </a:cxnLst>
              <a:rect l="0" t="0" r="r" b="b"/>
              <a:pathLst>
                <a:path w="31" h="46">
                  <a:moveTo>
                    <a:pt x="25" y="0"/>
                  </a:moveTo>
                  <a:cubicBezTo>
                    <a:pt x="26" y="1"/>
                    <a:pt x="26" y="1"/>
                    <a:pt x="26" y="1"/>
                  </a:cubicBezTo>
                  <a:cubicBezTo>
                    <a:pt x="31" y="3"/>
                    <a:pt x="31" y="3"/>
                    <a:pt x="31" y="3"/>
                  </a:cubicBezTo>
                  <a:cubicBezTo>
                    <a:pt x="28" y="10"/>
                    <a:pt x="25" y="17"/>
                    <a:pt x="20" y="25"/>
                  </a:cubicBezTo>
                  <a:cubicBezTo>
                    <a:pt x="15" y="33"/>
                    <a:pt x="10" y="40"/>
                    <a:pt x="5" y="46"/>
                  </a:cubicBezTo>
                  <a:cubicBezTo>
                    <a:pt x="2" y="44"/>
                    <a:pt x="2" y="44"/>
                    <a:pt x="2" y="44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5" y="37"/>
                    <a:pt x="10" y="30"/>
                    <a:pt x="15" y="21"/>
                  </a:cubicBezTo>
                  <a:cubicBezTo>
                    <a:pt x="19" y="14"/>
                    <a:pt x="23" y="6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07" name="Freeform 98">
              <a:extLst>
                <a:ext uri="{FF2B5EF4-FFF2-40B4-BE49-F238E27FC236}">
                  <a16:creationId xmlns:a16="http://schemas.microsoft.com/office/drawing/2014/main" id="{CD796D0B-68E6-CD78-AA06-1757DE8DE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8675" y="1508125"/>
              <a:ext cx="96838" cy="139700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30" y="3"/>
                </a:cxn>
                <a:cxn ang="0">
                  <a:pos x="34" y="6"/>
                </a:cxn>
                <a:cxn ang="0">
                  <a:pos x="26" y="23"/>
                </a:cxn>
                <a:cxn ang="0">
                  <a:pos x="24" y="27"/>
                </a:cxn>
                <a:cxn ang="0">
                  <a:pos x="23" y="29"/>
                </a:cxn>
                <a:cxn ang="0">
                  <a:pos x="9" y="49"/>
                </a:cxn>
                <a:cxn ang="0">
                  <a:pos x="6" y="46"/>
                </a:cxn>
                <a:cxn ang="0">
                  <a:pos x="0" y="43"/>
                </a:cxn>
                <a:cxn ang="0">
                  <a:pos x="18" y="25"/>
                </a:cxn>
                <a:cxn ang="0">
                  <a:pos x="25" y="0"/>
                </a:cxn>
              </a:cxnLst>
              <a:rect l="0" t="0" r="r" b="b"/>
              <a:pathLst>
                <a:path w="34" h="49">
                  <a:moveTo>
                    <a:pt x="25" y="0"/>
                  </a:moveTo>
                  <a:cubicBezTo>
                    <a:pt x="30" y="3"/>
                    <a:pt x="30" y="3"/>
                    <a:pt x="30" y="3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2" y="11"/>
                    <a:pt x="30" y="17"/>
                    <a:pt x="26" y="23"/>
                  </a:cubicBezTo>
                  <a:cubicBezTo>
                    <a:pt x="25" y="25"/>
                    <a:pt x="25" y="26"/>
                    <a:pt x="24" y="27"/>
                  </a:cubicBezTo>
                  <a:cubicBezTo>
                    <a:pt x="24" y="28"/>
                    <a:pt x="23" y="28"/>
                    <a:pt x="23" y="29"/>
                  </a:cubicBezTo>
                  <a:cubicBezTo>
                    <a:pt x="18" y="37"/>
                    <a:pt x="14" y="43"/>
                    <a:pt x="9" y="49"/>
                  </a:cubicBezTo>
                  <a:cubicBezTo>
                    <a:pt x="6" y="46"/>
                    <a:pt x="6" y="46"/>
                    <a:pt x="6" y="46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7" y="39"/>
                    <a:pt x="13" y="32"/>
                    <a:pt x="18" y="25"/>
                  </a:cubicBezTo>
                  <a:cubicBezTo>
                    <a:pt x="22" y="17"/>
                    <a:pt x="24" y="9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008" name="Freeform 217">
            <a:extLst>
              <a:ext uri="{FF2B5EF4-FFF2-40B4-BE49-F238E27FC236}">
                <a16:creationId xmlns:a16="http://schemas.microsoft.com/office/drawing/2014/main" id="{867D0EAC-D9F2-A69B-1D96-78B009D4574B}"/>
              </a:ext>
            </a:extLst>
          </p:cNvPr>
          <p:cNvSpPr>
            <a:spLocks noEditPoints="1"/>
          </p:cNvSpPr>
          <p:nvPr/>
        </p:nvSpPr>
        <p:spPr bwMode="auto">
          <a:xfrm>
            <a:off x="2217331" y="5378752"/>
            <a:ext cx="574669" cy="431002"/>
          </a:xfrm>
          <a:custGeom>
            <a:avLst/>
            <a:gdLst/>
            <a:ahLst/>
            <a:cxnLst>
              <a:cxn ang="0">
                <a:pos x="78" y="58"/>
              </a:cxn>
              <a:cxn ang="0">
                <a:pos x="0" y="58"/>
              </a:cxn>
              <a:cxn ang="0">
                <a:pos x="0" y="0"/>
              </a:cxn>
              <a:cxn ang="0">
                <a:pos x="5" y="0"/>
              </a:cxn>
              <a:cxn ang="0">
                <a:pos x="5" y="53"/>
              </a:cxn>
              <a:cxn ang="0">
                <a:pos x="78" y="53"/>
              </a:cxn>
              <a:cxn ang="0">
                <a:pos x="78" y="58"/>
              </a:cxn>
              <a:cxn ang="0">
                <a:pos x="73" y="22"/>
              </a:cxn>
              <a:cxn ang="0">
                <a:pos x="71" y="23"/>
              </a:cxn>
              <a:cxn ang="0">
                <a:pos x="66" y="18"/>
              </a:cxn>
              <a:cxn ang="0">
                <a:pos x="42" y="42"/>
              </a:cxn>
              <a:cxn ang="0">
                <a:pos x="40" y="42"/>
              </a:cxn>
              <a:cxn ang="0">
                <a:pos x="31" y="34"/>
              </a:cxn>
              <a:cxn ang="0">
                <a:pos x="16" y="49"/>
              </a:cxn>
              <a:cxn ang="0">
                <a:pos x="8" y="42"/>
              </a:cxn>
              <a:cxn ang="0">
                <a:pos x="30" y="20"/>
              </a:cxn>
              <a:cxn ang="0">
                <a:pos x="32" y="20"/>
              </a:cxn>
              <a:cxn ang="0">
                <a:pos x="41" y="29"/>
              </a:cxn>
              <a:cxn ang="0">
                <a:pos x="59" y="11"/>
              </a:cxn>
              <a:cxn ang="0">
                <a:pos x="54" y="6"/>
              </a:cxn>
              <a:cxn ang="0">
                <a:pos x="55" y="4"/>
              </a:cxn>
              <a:cxn ang="0">
                <a:pos x="71" y="4"/>
              </a:cxn>
              <a:cxn ang="0">
                <a:pos x="73" y="6"/>
              </a:cxn>
              <a:cxn ang="0">
                <a:pos x="73" y="22"/>
              </a:cxn>
            </a:cxnLst>
            <a:rect l="0" t="0" r="r" b="b"/>
            <a:pathLst>
              <a:path w="78" h="58">
                <a:moveTo>
                  <a:pt x="78" y="58"/>
                </a:moveTo>
                <a:cubicBezTo>
                  <a:pt x="0" y="58"/>
                  <a:pt x="0" y="58"/>
                  <a:pt x="0" y="58"/>
                </a:cubicBezTo>
                <a:cubicBezTo>
                  <a:pt x="0" y="0"/>
                  <a:pt x="0" y="0"/>
                  <a:pt x="0" y="0"/>
                </a:cubicBezTo>
                <a:cubicBezTo>
                  <a:pt x="5" y="0"/>
                  <a:pt x="5" y="0"/>
                  <a:pt x="5" y="0"/>
                </a:cubicBezTo>
                <a:cubicBezTo>
                  <a:pt x="5" y="53"/>
                  <a:pt x="5" y="53"/>
                  <a:pt x="5" y="53"/>
                </a:cubicBezTo>
                <a:cubicBezTo>
                  <a:pt x="78" y="53"/>
                  <a:pt x="78" y="53"/>
                  <a:pt x="78" y="53"/>
                </a:cubicBezTo>
                <a:lnTo>
                  <a:pt x="78" y="58"/>
                </a:lnTo>
                <a:close/>
                <a:moveTo>
                  <a:pt x="73" y="22"/>
                </a:moveTo>
                <a:cubicBezTo>
                  <a:pt x="73" y="23"/>
                  <a:pt x="71" y="24"/>
                  <a:pt x="71" y="23"/>
                </a:cubicBezTo>
                <a:cubicBezTo>
                  <a:pt x="66" y="18"/>
                  <a:pt x="66" y="18"/>
                  <a:pt x="66" y="18"/>
                </a:cubicBezTo>
                <a:cubicBezTo>
                  <a:pt x="42" y="42"/>
                  <a:pt x="42" y="42"/>
                  <a:pt x="42" y="42"/>
                </a:cubicBezTo>
                <a:cubicBezTo>
                  <a:pt x="41" y="43"/>
                  <a:pt x="41" y="43"/>
                  <a:pt x="40" y="42"/>
                </a:cubicBezTo>
                <a:cubicBezTo>
                  <a:pt x="31" y="34"/>
                  <a:pt x="31" y="34"/>
                  <a:pt x="31" y="34"/>
                </a:cubicBezTo>
                <a:cubicBezTo>
                  <a:pt x="16" y="49"/>
                  <a:pt x="16" y="49"/>
                  <a:pt x="16" y="49"/>
                </a:cubicBezTo>
                <a:cubicBezTo>
                  <a:pt x="8" y="42"/>
                  <a:pt x="8" y="42"/>
                  <a:pt x="8" y="42"/>
                </a:cubicBezTo>
                <a:cubicBezTo>
                  <a:pt x="30" y="20"/>
                  <a:pt x="30" y="20"/>
                  <a:pt x="30" y="20"/>
                </a:cubicBezTo>
                <a:cubicBezTo>
                  <a:pt x="31" y="19"/>
                  <a:pt x="32" y="19"/>
                  <a:pt x="32" y="20"/>
                </a:cubicBezTo>
                <a:cubicBezTo>
                  <a:pt x="41" y="29"/>
                  <a:pt x="41" y="29"/>
                  <a:pt x="41" y="29"/>
                </a:cubicBezTo>
                <a:cubicBezTo>
                  <a:pt x="59" y="11"/>
                  <a:pt x="59" y="11"/>
                  <a:pt x="59" y="11"/>
                </a:cubicBezTo>
                <a:cubicBezTo>
                  <a:pt x="54" y="6"/>
                  <a:pt x="54" y="6"/>
                  <a:pt x="54" y="6"/>
                </a:cubicBezTo>
                <a:cubicBezTo>
                  <a:pt x="53" y="6"/>
                  <a:pt x="54" y="4"/>
                  <a:pt x="55" y="4"/>
                </a:cubicBezTo>
                <a:cubicBezTo>
                  <a:pt x="71" y="4"/>
                  <a:pt x="71" y="4"/>
                  <a:pt x="71" y="4"/>
                </a:cubicBezTo>
                <a:cubicBezTo>
                  <a:pt x="72" y="4"/>
                  <a:pt x="73" y="5"/>
                  <a:pt x="73" y="6"/>
                </a:cubicBezTo>
                <a:lnTo>
                  <a:pt x="73" y="22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pPr marL="0" algn="r" defTabSz="457200" rtl="1" eaLnBrk="1" latinLnBrk="0" hangingPunct="1"/>
            <a:endParaRPr lang="en-US" sz="2400"/>
          </a:p>
        </p:txBody>
      </p:sp>
    </p:spTree>
    <p:extLst>
      <p:ext uri="{BB962C8B-B14F-4D97-AF65-F5344CB8AC3E}">
        <p14:creationId xmlns:p14="http://schemas.microsoft.com/office/powerpoint/2010/main" val="2731506785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48" name="موصل مستقيم 147">
            <a:extLst>
              <a:ext uri="{FF2B5EF4-FFF2-40B4-BE49-F238E27FC236}">
                <a16:creationId xmlns:a16="http://schemas.microsoft.com/office/drawing/2014/main" id="{DDB3E4E8-C70C-6F14-4EED-F9DA53C267DA}"/>
              </a:ext>
            </a:extLst>
          </p:cNvPr>
          <p:cNvCxnSpPr/>
          <p:nvPr/>
        </p:nvCxnSpPr>
        <p:spPr>
          <a:xfrm flipH="1">
            <a:off x="7129849" y="889686"/>
            <a:ext cx="506215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9" name="Text Placeholder 1">
            <a:extLst>
              <a:ext uri="{FF2B5EF4-FFF2-40B4-BE49-F238E27FC236}">
                <a16:creationId xmlns:a16="http://schemas.microsoft.com/office/drawing/2014/main" id="{2A2848B1-E33B-3504-026D-4FE1E6AC7730}"/>
              </a:ext>
            </a:extLst>
          </p:cNvPr>
          <p:cNvSpPr txBox="1">
            <a:spLocks/>
          </p:cNvSpPr>
          <p:nvPr/>
        </p:nvSpPr>
        <p:spPr>
          <a:xfrm>
            <a:off x="884711" y="342484"/>
            <a:ext cx="11220450" cy="50479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ايقونات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pic>
        <p:nvPicPr>
          <p:cNvPr id="7" name="صورة 6">
            <a:extLst>
              <a:ext uri="{FF2B5EF4-FFF2-40B4-BE49-F238E27FC236}">
                <a16:creationId xmlns:a16="http://schemas.microsoft.com/office/drawing/2014/main" id="{76F9C270-74B3-2872-5723-1881A263A85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pic>
        <p:nvPicPr>
          <p:cNvPr id="2" name="صورة 1">
            <a:extLst>
              <a:ext uri="{FF2B5EF4-FFF2-40B4-BE49-F238E27FC236}">
                <a16:creationId xmlns:a16="http://schemas.microsoft.com/office/drawing/2014/main" id="{F7289E09-1AC6-8E21-EF09-48E70E65622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419600" y="6600265"/>
            <a:ext cx="7772400" cy="266700"/>
          </a:xfrm>
          <a:prstGeom prst="rect">
            <a:avLst/>
          </a:prstGeom>
        </p:spPr>
      </p:pic>
      <p:sp>
        <p:nvSpPr>
          <p:cNvPr id="3" name="عنصر نائب لرقم الشريحة 3">
            <a:extLst>
              <a:ext uri="{FF2B5EF4-FFF2-40B4-BE49-F238E27FC236}">
                <a16:creationId xmlns:a16="http://schemas.microsoft.com/office/drawing/2014/main" id="{9B4377E8-E502-C701-9DEA-437E1040B55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38200" y="6356350"/>
            <a:ext cx="2743200" cy="365125"/>
          </a:xfrm>
        </p:spPr>
        <p:txBody>
          <a:bodyPr/>
          <a:lstStyle/>
          <a:p>
            <a:fld id="{30C30D6F-9516-7D45-ACC3-4201266FFCA8}" type="slidenum">
              <a:rPr lang="ar-SA" smtClean="0"/>
              <a:t>94</a:t>
            </a:fld>
            <a:endParaRPr lang="ar-SA" dirty="0"/>
          </a:p>
        </p:txBody>
      </p:sp>
      <p:grpSp>
        <p:nvGrpSpPr>
          <p:cNvPr id="5" name="Group 290">
            <a:extLst>
              <a:ext uri="{FF2B5EF4-FFF2-40B4-BE49-F238E27FC236}">
                <a16:creationId xmlns:a16="http://schemas.microsoft.com/office/drawing/2014/main" id="{2A84B458-A8A9-51DE-B952-DFFD908EC06D}"/>
              </a:ext>
            </a:extLst>
          </p:cNvPr>
          <p:cNvGrpSpPr/>
          <p:nvPr/>
        </p:nvGrpSpPr>
        <p:grpSpPr>
          <a:xfrm>
            <a:off x="10090820" y="2292839"/>
            <a:ext cx="292097" cy="257173"/>
            <a:chOff x="8526463" y="1254125"/>
            <a:chExt cx="292100" cy="257176"/>
          </a:xfrm>
          <a:solidFill>
            <a:srgbClr val="10A9A6"/>
          </a:solidFill>
        </p:grpSpPr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8037BCF5-68D6-28E9-A969-111289F72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6463" y="1254125"/>
              <a:ext cx="292100" cy="220663"/>
            </a:xfrm>
            <a:custGeom>
              <a:avLst/>
              <a:gdLst/>
              <a:ahLst/>
              <a:cxnLst>
                <a:cxn ang="0">
                  <a:pos x="102" y="33"/>
                </a:cxn>
                <a:cxn ang="0">
                  <a:pos x="102" y="33"/>
                </a:cxn>
                <a:cxn ang="0">
                  <a:pos x="69" y="0"/>
                </a:cxn>
                <a:cxn ang="0">
                  <a:pos x="41" y="17"/>
                </a:cxn>
                <a:cxn ang="0">
                  <a:pos x="33" y="15"/>
                </a:cxn>
                <a:cxn ang="0">
                  <a:pos x="15" y="33"/>
                </a:cxn>
                <a:cxn ang="0">
                  <a:pos x="15" y="33"/>
                </a:cxn>
                <a:cxn ang="0">
                  <a:pos x="0" y="58"/>
                </a:cxn>
                <a:cxn ang="0">
                  <a:pos x="29" y="87"/>
                </a:cxn>
                <a:cxn ang="0">
                  <a:pos x="36" y="87"/>
                </a:cxn>
                <a:cxn ang="0">
                  <a:pos x="36" y="80"/>
                </a:cxn>
                <a:cxn ang="0">
                  <a:pos x="29" y="80"/>
                </a:cxn>
                <a:cxn ang="0">
                  <a:pos x="7" y="58"/>
                </a:cxn>
                <a:cxn ang="0">
                  <a:pos x="18" y="40"/>
                </a:cxn>
                <a:cxn ang="0">
                  <a:pos x="22" y="38"/>
                </a:cxn>
                <a:cxn ang="0">
                  <a:pos x="22" y="33"/>
                </a:cxn>
                <a:cxn ang="0">
                  <a:pos x="22" y="33"/>
                </a:cxn>
                <a:cxn ang="0">
                  <a:pos x="33" y="22"/>
                </a:cxn>
                <a:cxn ang="0">
                  <a:pos x="37" y="23"/>
                </a:cxn>
                <a:cxn ang="0">
                  <a:pos x="44" y="26"/>
                </a:cxn>
                <a:cxn ang="0">
                  <a:pos x="47" y="20"/>
                </a:cxn>
                <a:cxn ang="0">
                  <a:pos x="69" y="8"/>
                </a:cxn>
                <a:cxn ang="0">
                  <a:pos x="94" y="33"/>
                </a:cxn>
                <a:cxn ang="0">
                  <a:pos x="94" y="33"/>
                </a:cxn>
                <a:cxn ang="0">
                  <a:pos x="94" y="38"/>
                </a:cxn>
                <a:cxn ang="0">
                  <a:pos x="98" y="40"/>
                </a:cxn>
                <a:cxn ang="0">
                  <a:pos x="109" y="58"/>
                </a:cxn>
                <a:cxn ang="0">
                  <a:pos x="87" y="80"/>
                </a:cxn>
                <a:cxn ang="0">
                  <a:pos x="80" y="80"/>
                </a:cxn>
                <a:cxn ang="0">
                  <a:pos x="80" y="87"/>
                </a:cxn>
                <a:cxn ang="0">
                  <a:pos x="87" y="87"/>
                </a:cxn>
                <a:cxn ang="0">
                  <a:pos x="116" y="58"/>
                </a:cxn>
                <a:cxn ang="0">
                  <a:pos x="102" y="33"/>
                </a:cxn>
              </a:cxnLst>
              <a:rect l="0" t="0" r="r" b="b"/>
              <a:pathLst>
                <a:path w="116" h="87">
                  <a:moveTo>
                    <a:pt x="102" y="33"/>
                  </a:moveTo>
                  <a:cubicBezTo>
                    <a:pt x="102" y="33"/>
                    <a:pt x="102" y="33"/>
                    <a:pt x="102" y="33"/>
                  </a:cubicBezTo>
                  <a:cubicBezTo>
                    <a:pt x="102" y="15"/>
                    <a:pt x="87" y="0"/>
                    <a:pt x="69" y="0"/>
                  </a:cubicBezTo>
                  <a:cubicBezTo>
                    <a:pt x="57" y="0"/>
                    <a:pt x="46" y="7"/>
                    <a:pt x="41" y="17"/>
                  </a:cubicBezTo>
                  <a:cubicBezTo>
                    <a:pt x="38" y="16"/>
                    <a:pt x="36" y="15"/>
                    <a:pt x="33" y="15"/>
                  </a:cubicBezTo>
                  <a:cubicBezTo>
                    <a:pt x="23" y="15"/>
                    <a:pt x="15" y="23"/>
                    <a:pt x="15" y="33"/>
                  </a:cubicBezTo>
                  <a:cubicBezTo>
                    <a:pt x="15" y="33"/>
                    <a:pt x="15" y="33"/>
                    <a:pt x="15" y="33"/>
                  </a:cubicBezTo>
                  <a:cubicBezTo>
                    <a:pt x="6" y="38"/>
                    <a:pt x="0" y="48"/>
                    <a:pt x="0" y="58"/>
                  </a:cubicBezTo>
                  <a:cubicBezTo>
                    <a:pt x="0" y="74"/>
                    <a:pt x="13" y="87"/>
                    <a:pt x="29" y="87"/>
                  </a:cubicBezTo>
                  <a:cubicBezTo>
                    <a:pt x="36" y="87"/>
                    <a:pt x="36" y="87"/>
                    <a:pt x="36" y="87"/>
                  </a:cubicBezTo>
                  <a:cubicBezTo>
                    <a:pt x="36" y="80"/>
                    <a:pt x="36" y="80"/>
                    <a:pt x="36" y="80"/>
                  </a:cubicBezTo>
                  <a:cubicBezTo>
                    <a:pt x="29" y="80"/>
                    <a:pt x="29" y="80"/>
                    <a:pt x="29" y="80"/>
                  </a:cubicBezTo>
                  <a:cubicBezTo>
                    <a:pt x="17" y="80"/>
                    <a:pt x="7" y="70"/>
                    <a:pt x="7" y="58"/>
                  </a:cubicBezTo>
                  <a:cubicBezTo>
                    <a:pt x="7" y="51"/>
                    <a:pt x="11" y="44"/>
                    <a:pt x="18" y="40"/>
                  </a:cubicBezTo>
                  <a:cubicBezTo>
                    <a:pt x="22" y="38"/>
                    <a:pt x="22" y="38"/>
                    <a:pt x="22" y="38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2" y="27"/>
                    <a:pt x="27" y="22"/>
                    <a:pt x="33" y="22"/>
                  </a:cubicBezTo>
                  <a:cubicBezTo>
                    <a:pt x="34" y="22"/>
                    <a:pt x="36" y="23"/>
                    <a:pt x="37" y="23"/>
                  </a:cubicBezTo>
                  <a:cubicBezTo>
                    <a:pt x="44" y="26"/>
                    <a:pt x="44" y="26"/>
                    <a:pt x="44" y="26"/>
                  </a:cubicBezTo>
                  <a:cubicBezTo>
                    <a:pt x="47" y="20"/>
                    <a:pt x="47" y="20"/>
                    <a:pt x="47" y="20"/>
                  </a:cubicBezTo>
                  <a:cubicBezTo>
                    <a:pt x="52" y="12"/>
                    <a:pt x="60" y="8"/>
                    <a:pt x="69" y="8"/>
                  </a:cubicBezTo>
                  <a:cubicBezTo>
                    <a:pt x="83" y="8"/>
                    <a:pt x="94" y="19"/>
                    <a:pt x="94" y="33"/>
                  </a:cubicBezTo>
                  <a:cubicBezTo>
                    <a:pt x="94" y="33"/>
                    <a:pt x="94" y="33"/>
                    <a:pt x="94" y="33"/>
                  </a:cubicBezTo>
                  <a:cubicBezTo>
                    <a:pt x="94" y="38"/>
                    <a:pt x="94" y="38"/>
                    <a:pt x="94" y="38"/>
                  </a:cubicBezTo>
                  <a:cubicBezTo>
                    <a:pt x="98" y="40"/>
                    <a:pt x="98" y="40"/>
                    <a:pt x="98" y="40"/>
                  </a:cubicBezTo>
                  <a:cubicBezTo>
                    <a:pt x="105" y="44"/>
                    <a:pt x="109" y="51"/>
                    <a:pt x="109" y="58"/>
                  </a:cubicBezTo>
                  <a:cubicBezTo>
                    <a:pt x="109" y="70"/>
                    <a:pt x="99" y="80"/>
                    <a:pt x="87" y="80"/>
                  </a:cubicBezTo>
                  <a:cubicBezTo>
                    <a:pt x="80" y="80"/>
                    <a:pt x="80" y="80"/>
                    <a:pt x="80" y="80"/>
                  </a:cubicBezTo>
                  <a:cubicBezTo>
                    <a:pt x="80" y="87"/>
                    <a:pt x="80" y="87"/>
                    <a:pt x="80" y="87"/>
                  </a:cubicBezTo>
                  <a:cubicBezTo>
                    <a:pt x="87" y="87"/>
                    <a:pt x="87" y="87"/>
                    <a:pt x="87" y="87"/>
                  </a:cubicBezTo>
                  <a:cubicBezTo>
                    <a:pt x="103" y="87"/>
                    <a:pt x="116" y="74"/>
                    <a:pt x="116" y="58"/>
                  </a:cubicBezTo>
                  <a:cubicBezTo>
                    <a:pt x="116" y="48"/>
                    <a:pt x="110" y="38"/>
                    <a:pt x="102" y="3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" name="Freeform 6">
              <a:extLst>
                <a:ext uri="{FF2B5EF4-FFF2-40B4-BE49-F238E27FC236}">
                  <a16:creationId xmlns:a16="http://schemas.microsoft.com/office/drawing/2014/main" id="{AC4CE564-E95F-19DC-6B44-8981F9270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6951" y="1347788"/>
              <a:ext cx="111125" cy="163513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0" y="46"/>
                </a:cxn>
                <a:cxn ang="0">
                  <a:pos x="24" y="46"/>
                </a:cxn>
                <a:cxn ang="0">
                  <a:pos x="24" y="103"/>
                </a:cxn>
                <a:cxn ang="0">
                  <a:pos x="46" y="103"/>
                </a:cxn>
                <a:cxn ang="0">
                  <a:pos x="46" y="46"/>
                </a:cxn>
                <a:cxn ang="0">
                  <a:pos x="70" y="46"/>
                </a:cxn>
                <a:cxn ang="0">
                  <a:pos x="35" y="0"/>
                </a:cxn>
              </a:cxnLst>
              <a:rect l="0" t="0" r="r" b="b"/>
              <a:pathLst>
                <a:path w="70" h="103">
                  <a:moveTo>
                    <a:pt x="35" y="0"/>
                  </a:moveTo>
                  <a:lnTo>
                    <a:pt x="0" y="46"/>
                  </a:lnTo>
                  <a:lnTo>
                    <a:pt x="24" y="46"/>
                  </a:lnTo>
                  <a:lnTo>
                    <a:pt x="24" y="103"/>
                  </a:lnTo>
                  <a:lnTo>
                    <a:pt x="46" y="103"/>
                  </a:lnTo>
                  <a:lnTo>
                    <a:pt x="46" y="46"/>
                  </a:lnTo>
                  <a:lnTo>
                    <a:pt x="70" y="46"/>
                  </a:lnTo>
                  <a:lnTo>
                    <a:pt x="35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9" name="Group 291">
            <a:extLst>
              <a:ext uri="{FF2B5EF4-FFF2-40B4-BE49-F238E27FC236}">
                <a16:creationId xmlns:a16="http://schemas.microsoft.com/office/drawing/2014/main" id="{1B170448-65B7-55C2-7CAB-694FAC94F902}"/>
              </a:ext>
            </a:extLst>
          </p:cNvPr>
          <p:cNvGrpSpPr/>
          <p:nvPr/>
        </p:nvGrpSpPr>
        <p:grpSpPr>
          <a:xfrm>
            <a:off x="9505039" y="2292839"/>
            <a:ext cx="293685" cy="257173"/>
            <a:chOff x="7940676" y="1254125"/>
            <a:chExt cx="293688" cy="257176"/>
          </a:xfrm>
          <a:solidFill>
            <a:srgbClr val="10A9A6"/>
          </a:solidFill>
        </p:grpSpPr>
        <p:sp>
          <p:nvSpPr>
            <p:cNvPr id="10" name="Freeform 7">
              <a:extLst>
                <a:ext uri="{FF2B5EF4-FFF2-40B4-BE49-F238E27FC236}">
                  <a16:creationId xmlns:a16="http://schemas.microsoft.com/office/drawing/2014/main" id="{4B07B61D-F70E-BE1C-07E8-CBAA0A4A3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2751" y="1347788"/>
              <a:ext cx="109538" cy="163513"/>
            </a:xfrm>
            <a:custGeom>
              <a:avLst/>
              <a:gdLst/>
              <a:ahLst/>
              <a:cxnLst>
                <a:cxn ang="0">
                  <a:pos x="46" y="0"/>
                </a:cxn>
                <a:cxn ang="0">
                  <a:pos x="23" y="0"/>
                </a:cxn>
                <a:cxn ang="0">
                  <a:pos x="23" y="57"/>
                </a:cxn>
                <a:cxn ang="0">
                  <a:pos x="0" y="57"/>
                </a:cxn>
                <a:cxn ang="0">
                  <a:pos x="35" y="103"/>
                </a:cxn>
                <a:cxn ang="0">
                  <a:pos x="69" y="57"/>
                </a:cxn>
                <a:cxn ang="0">
                  <a:pos x="46" y="57"/>
                </a:cxn>
                <a:cxn ang="0">
                  <a:pos x="46" y="0"/>
                </a:cxn>
              </a:cxnLst>
              <a:rect l="0" t="0" r="r" b="b"/>
              <a:pathLst>
                <a:path w="69" h="103">
                  <a:moveTo>
                    <a:pt x="46" y="0"/>
                  </a:moveTo>
                  <a:lnTo>
                    <a:pt x="23" y="0"/>
                  </a:lnTo>
                  <a:lnTo>
                    <a:pt x="23" y="57"/>
                  </a:lnTo>
                  <a:lnTo>
                    <a:pt x="0" y="57"/>
                  </a:lnTo>
                  <a:lnTo>
                    <a:pt x="35" y="103"/>
                  </a:lnTo>
                  <a:lnTo>
                    <a:pt x="69" y="57"/>
                  </a:lnTo>
                  <a:lnTo>
                    <a:pt x="46" y="57"/>
                  </a:lnTo>
                  <a:lnTo>
                    <a:pt x="46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" name="Freeform 8">
              <a:extLst>
                <a:ext uri="{FF2B5EF4-FFF2-40B4-BE49-F238E27FC236}">
                  <a16:creationId xmlns:a16="http://schemas.microsoft.com/office/drawing/2014/main" id="{69E78391-F541-85B3-4BEA-5FF9EE956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0676" y="1254125"/>
              <a:ext cx="293688" cy="220663"/>
            </a:xfrm>
            <a:custGeom>
              <a:avLst/>
              <a:gdLst/>
              <a:ahLst/>
              <a:cxnLst>
                <a:cxn ang="0">
                  <a:pos x="101" y="33"/>
                </a:cxn>
                <a:cxn ang="0">
                  <a:pos x="101" y="33"/>
                </a:cxn>
                <a:cxn ang="0">
                  <a:pos x="69" y="0"/>
                </a:cxn>
                <a:cxn ang="0">
                  <a:pos x="40" y="17"/>
                </a:cxn>
                <a:cxn ang="0">
                  <a:pos x="32" y="15"/>
                </a:cxn>
                <a:cxn ang="0">
                  <a:pos x="14" y="33"/>
                </a:cxn>
                <a:cxn ang="0">
                  <a:pos x="14" y="33"/>
                </a:cxn>
                <a:cxn ang="0">
                  <a:pos x="0" y="58"/>
                </a:cxn>
                <a:cxn ang="0">
                  <a:pos x="29" y="87"/>
                </a:cxn>
                <a:cxn ang="0">
                  <a:pos x="29" y="80"/>
                </a:cxn>
                <a:cxn ang="0">
                  <a:pos x="7" y="58"/>
                </a:cxn>
                <a:cxn ang="0">
                  <a:pos x="18" y="40"/>
                </a:cxn>
                <a:cxn ang="0">
                  <a:pos x="22" y="38"/>
                </a:cxn>
                <a:cxn ang="0">
                  <a:pos x="22" y="33"/>
                </a:cxn>
                <a:cxn ang="0">
                  <a:pos x="21" y="33"/>
                </a:cxn>
                <a:cxn ang="0">
                  <a:pos x="32" y="22"/>
                </a:cxn>
                <a:cxn ang="0">
                  <a:pos x="37" y="23"/>
                </a:cxn>
                <a:cxn ang="0">
                  <a:pos x="43" y="26"/>
                </a:cxn>
                <a:cxn ang="0">
                  <a:pos x="47" y="20"/>
                </a:cxn>
                <a:cxn ang="0">
                  <a:pos x="69" y="8"/>
                </a:cxn>
                <a:cxn ang="0">
                  <a:pos x="94" y="33"/>
                </a:cxn>
                <a:cxn ang="0">
                  <a:pos x="94" y="33"/>
                </a:cxn>
                <a:cxn ang="0">
                  <a:pos x="94" y="38"/>
                </a:cxn>
                <a:cxn ang="0">
                  <a:pos x="98" y="40"/>
                </a:cxn>
                <a:cxn ang="0">
                  <a:pos x="109" y="58"/>
                </a:cxn>
                <a:cxn ang="0">
                  <a:pos x="87" y="80"/>
                </a:cxn>
                <a:cxn ang="0">
                  <a:pos x="87" y="87"/>
                </a:cxn>
                <a:cxn ang="0">
                  <a:pos x="116" y="58"/>
                </a:cxn>
                <a:cxn ang="0">
                  <a:pos x="101" y="33"/>
                </a:cxn>
              </a:cxnLst>
              <a:rect l="0" t="0" r="r" b="b"/>
              <a:pathLst>
                <a:path w="116" h="87">
                  <a:moveTo>
                    <a:pt x="101" y="33"/>
                  </a:moveTo>
                  <a:cubicBezTo>
                    <a:pt x="101" y="33"/>
                    <a:pt x="101" y="33"/>
                    <a:pt x="101" y="33"/>
                  </a:cubicBezTo>
                  <a:cubicBezTo>
                    <a:pt x="101" y="15"/>
                    <a:pt x="87" y="0"/>
                    <a:pt x="69" y="0"/>
                  </a:cubicBezTo>
                  <a:cubicBezTo>
                    <a:pt x="57" y="0"/>
                    <a:pt x="46" y="7"/>
                    <a:pt x="40" y="17"/>
                  </a:cubicBezTo>
                  <a:cubicBezTo>
                    <a:pt x="38" y="16"/>
                    <a:pt x="35" y="15"/>
                    <a:pt x="32" y="15"/>
                  </a:cubicBezTo>
                  <a:cubicBezTo>
                    <a:pt x="22" y="15"/>
                    <a:pt x="14" y="23"/>
                    <a:pt x="14" y="33"/>
                  </a:cubicBezTo>
                  <a:cubicBezTo>
                    <a:pt x="14" y="33"/>
                    <a:pt x="14" y="33"/>
                    <a:pt x="14" y="33"/>
                  </a:cubicBezTo>
                  <a:cubicBezTo>
                    <a:pt x="6" y="38"/>
                    <a:pt x="0" y="48"/>
                    <a:pt x="0" y="58"/>
                  </a:cubicBezTo>
                  <a:cubicBezTo>
                    <a:pt x="0" y="74"/>
                    <a:pt x="13" y="87"/>
                    <a:pt x="29" y="87"/>
                  </a:cubicBezTo>
                  <a:cubicBezTo>
                    <a:pt x="29" y="80"/>
                    <a:pt x="29" y="80"/>
                    <a:pt x="29" y="80"/>
                  </a:cubicBezTo>
                  <a:cubicBezTo>
                    <a:pt x="17" y="80"/>
                    <a:pt x="7" y="70"/>
                    <a:pt x="7" y="58"/>
                  </a:cubicBezTo>
                  <a:cubicBezTo>
                    <a:pt x="7" y="51"/>
                    <a:pt x="11" y="44"/>
                    <a:pt x="18" y="40"/>
                  </a:cubicBezTo>
                  <a:cubicBezTo>
                    <a:pt x="22" y="38"/>
                    <a:pt x="22" y="38"/>
                    <a:pt x="22" y="38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22" y="27"/>
                    <a:pt x="26" y="22"/>
                    <a:pt x="32" y="22"/>
                  </a:cubicBezTo>
                  <a:cubicBezTo>
                    <a:pt x="34" y="22"/>
                    <a:pt x="36" y="23"/>
                    <a:pt x="37" y="23"/>
                  </a:cubicBezTo>
                  <a:cubicBezTo>
                    <a:pt x="43" y="26"/>
                    <a:pt x="43" y="26"/>
                    <a:pt x="43" y="26"/>
                  </a:cubicBezTo>
                  <a:cubicBezTo>
                    <a:pt x="47" y="20"/>
                    <a:pt x="47" y="20"/>
                    <a:pt x="47" y="20"/>
                  </a:cubicBezTo>
                  <a:cubicBezTo>
                    <a:pt x="51" y="12"/>
                    <a:pt x="60" y="8"/>
                    <a:pt x="69" y="8"/>
                  </a:cubicBezTo>
                  <a:cubicBezTo>
                    <a:pt x="83" y="8"/>
                    <a:pt x="94" y="19"/>
                    <a:pt x="94" y="33"/>
                  </a:cubicBezTo>
                  <a:cubicBezTo>
                    <a:pt x="94" y="33"/>
                    <a:pt x="94" y="33"/>
                    <a:pt x="94" y="33"/>
                  </a:cubicBezTo>
                  <a:cubicBezTo>
                    <a:pt x="94" y="38"/>
                    <a:pt x="94" y="38"/>
                    <a:pt x="94" y="38"/>
                  </a:cubicBezTo>
                  <a:cubicBezTo>
                    <a:pt x="98" y="40"/>
                    <a:pt x="98" y="40"/>
                    <a:pt x="98" y="40"/>
                  </a:cubicBezTo>
                  <a:cubicBezTo>
                    <a:pt x="104" y="44"/>
                    <a:pt x="109" y="51"/>
                    <a:pt x="109" y="58"/>
                  </a:cubicBezTo>
                  <a:cubicBezTo>
                    <a:pt x="109" y="70"/>
                    <a:pt x="99" y="80"/>
                    <a:pt x="87" y="80"/>
                  </a:cubicBezTo>
                  <a:cubicBezTo>
                    <a:pt x="87" y="87"/>
                    <a:pt x="87" y="87"/>
                    <a:pt x="87" y="87"/>
                  </a:cubicBezTo>
                  <a:cubicBezTo>
                    <a:pt x="103" y="87"/>
                    <a:pt x="116" y="74"/>
                    <a:pt x="116" y="58"/>
                  </a:cubicBezTo>
                  <a:cubicBezTo>
                    <a:pt x="116" y="48"/>
                    <a:pt x="110" y="38"/>
                    <a:pt x="101" y="3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2" name="Freeform 9">
            <a:extLst>
              <a:ext uri="{FF2B5EF4-FFF2-40B4-BE49-F238E27FC236}">
                <a16:creationId xmlns:a16="http://schemas.microsoft.com/office/drawing/2014/main" id="{AFAE268A-FFBC-0D6D-0BD5-D04E925B82B0}"/>
              </a:ext>
            </a:extLst>
          </p:cNvPr>
          <p:cNvSpPr>
            <a:spLocks/>
          </p:cNvSpPr>
          <p:nvPr/>
        </p:nvSpPr>
        <p:spPr bwMode="auto">
          <a:xfrm>
            <a:off x="1893052" y="2916721"/>
            <a:ext cx="292097" cy="257172"/>
          </a:xfrm>
          <a:custGeom>
            <a:avLst/>
            <a:gdLst/>
            <a:ahLst/>
            <a:cxnLst>
              <a:cxn ang="0">
                <a:pos x="65" y="0"/>
              </a:cxn>
              <a:cxn ang="0">
                <a:pos x="15" y="44"/>
              </a:cxn>
              <a:cxn ang="0">
                <a:pos x="0" y="44"/>
              </a:cxn>
              <a:cxn ang="0">
                <a:pos x="22" y="73"/>
              </a:cxn>
              <a:cxn ang="0">
                <a:pos x="43" y="44"/>
              </a:cxn>
              <a:cxn ang="0">
                <a:pos x="30" y="44"/>
              </a:cxn>
              <a:cxn ang="0">
                <a:pos x="65" y="15"/>
              </a:cxn>
              <a:cxn ang="0">
                <a:pos x="101" y="51"/>
              </a:cxn>
              <a:cxn ang="0">
                <a:pos x="65" y="87"/>
              </a:cxn>
              <a:cxn ang="0">
                <a:pos x="65" y="102"/>
              </a:cxn>
              <a:cxn ang="0">
                <a:pos x="116" y="51"/>
              </a:cxn>
              <a:cxn ang="0">
                <a:pos x="65" y="0"/>
              </a:cxn>
            </a:cxnLst>
            <a:rect l="0" t="0" r="r" b="b"/>
            <a:pathLst>
              <a:path w="116" h="102">
                <a:moveTo>
                  <a:pt x="65" y="0"/>
                </a:moveTo>
                <a:cubicBezTo>
                  <a:pt x="40" y="0"/>
                  <a:pt x="18" y="19"/>
                  <a:pt x="15" y="44"/>
                </a:cubicBezTo>
                <a:cubicBezTo>
                  <a:pt x="0" y="44"/>
                  <a:pt x="0" y="44"/>
                  <a:pt x="0" y="44"/>
                </a:cubicBezTo>
                <a:cubicBezTo>
                  <a:pt x="22" y="73"/>
                  <a:pt x="22" y="73"/>
                  <a:pt x="22" y="73"/>
                </a:cubicBezTo>
                <a:cubicBezTo>
                  <a:pt x="43" y="44"/>
                  <a:pt x="43" y="44"/>
                  <a:pt x="43" y="44"/>
                </a:cubicBezTo>
                <a:cubicBezTo>
                  <a:pt x="30" y="44"/>
                  <a:pt x="30" y="44"/>
                  <a:pt x="30" y="44"/>
                </a:cubicBezTo>
                <a:cubicBezTo>
                  <a:pt x="33" y="27"/>
                  <a:pt x="48" y="15"/>
                  <a:pt x="65" y="15"/>
                </a:cubicBezTo>
                <a:cubicBezTo>
                  <a:pt x="85" y="15"/>
                  <a:pt x="101" y="31"/>
                  <a:pt x="101" y="51"/>
                </a:cubicBezTo>
                <a:cubicBezTo>
                  <a:pt x="101" y="71"/>
                  <a:pt x="85" y="87"/>
                  <a:pt x="65" y="87"/>
                </a:cubicBezTo>
                <a:cubicBezTo>
                  <a:pt x="65" y="102"/>
                  <a:pt x="65" y="102"/>
                  <a:pt x="65" y="102"/>
                </a:cubicBezTo>
                <a:cubicBezTo>
                  <a:pt x="93" y="102"/>
                  <a:pt x="116" y="79"/>
                  <a:pt x="116" y="51"/>
                </a:cubicBezTo>
                <a:cubicBezTo>
                  <a:pt x="116" y="23"/>
                  <a:pt x="93" y="0"/>
                  <a:pt x="65" y="0"/>
                </a:cubicBez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3" name="Group 293">
            <a:extLst>
              <a:ext uri="{FF2B5EF4-FFF2-40B4-BE49-F238E27FC236}">
                <a16:creationId xmlns:a16="http://schemas.microsoft.com/office/drawing/2014/main" id="{B0B12DA0-90F1-9891-65B1-49EB074C9762}"/>
              </a:ext>
            </a:extLst>
          </p:cNvPr>
          <p:cNvGrpSpPr/>
          <p:nvPr/>
        </p:nvGrpSpPr>
        <p:grpSpPr>
          <a:xfrm>
            <a:off x="8333476" y="2292838"/>
            <a:ext cx="292097" cy="295272"/>
            <a:chOff x="6769101" y="1254125"/>
            <a:chExt cx="292100" cy="295275"/>
          </a:xfrm>
          <a:solidFill>
            <a:srgbClr val="10A9A6"/>
          </a:solidFill>
        </p:grpSpPr>
        <p:sp>
          <p:nvSpPr>
            <p:cNvPr id="14" name="Freeform 10">
              <a:extLst>
                <a:ext uri="{FF2B5EF4-FFF2-40B4-BE49-F238E27FC236}">
                  <a16:creationId xmlns:a16="http://schemas.microsoft.com/office/drawing/2014/main" id="{085B10C8-FA52-ABB4-A966-B541C82F0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2126" y="1347788"/>
              <a:ext cx="146050" cy="127000"/>
            </a:xfrm>
            <a:custGeom>
              <a:avLst/>
              <a:gdLst/>
              <a:ahLst/>
              <a:cxnLst>
                <a:cxn ang="0">
                  <a:pos x="70" y="0"/>
                </a:cxn>
                <a:cxn ang="0">
                  <a:pos x="24" y="0"/>
                </a:cxn>
                <a:cxn ang="0">
                  <a:pos x="24" y="34"/>
                </a:cxn>
                <a:cxn ang="0">
                  <a:pos x="0" y="34"/>
                </a:cxn>
                <a:cxn ang="0">
                  <a:pos x="46" y="80"/>
                </a:cxn>
                <a:cxn ang="0">
                  <a:pos x="92" y="34"/>
                </a:cxn>
                <a:cxn ang="0">
                  <a:pos x="70" y="34"/>
                </a:cxn>
                <a:cxn ang="0">
                  <a:pos x="70" y="0"/>
                </a:cxn>
              </a:cxnLst>
              <a:rect l="0" t="0" r="r" b="b"/>
              <a:pathLst>
                <a:path w="92" h="80">
                  <a:moveTo>
                    <a:pt x="70" y="0"/>
                  </a:moveTo>
                  <a:lnTo>
                    <a:pt x="24" y="0"/>
                  </a:lnTo>
                  <a:lnTo>
                    <a:pt x="24" y="34"/>
                  </a:lnTo>
                  <a:lnTo>
                    <a:pt x="0" y="34"/>
                  </a:lnTo>
                  <a:lnTo>
                    <a:pt x="46" y="80"/>
                  </a:lnTo>
                  <a:lnTo>
                    <a:pt x="92" y="34"/>
                  </a:lnTo>
                  <a:lnTo>
                    <a:pt x="70" y="34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" name="Freeform 11">
              <a:extLst>
                <a:ext uri="{FF2B5EF4-FFF2-40B4-BE49-F238E27FC236}">
                  <a16:creationId xmlns:a16="http://schemas.microsoft.com/office/drawing/2014/main" id="{D36912BF-613B-1B91-B0A0-6C8140C5766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69101" y="1254125"/>
              <a:ext cx="292100" cy="295275"/>
            </a:xfrm>
            <a:custGeom>
              <a:avLst/>
              <a:gdLst/>
              <a:ahLst/>
              <a:cxnLst>
                <a:cxn ang="0">
                  <a:pos x="58" y="0"/>
                </a:cxn>
                <a:cxn ang="0">
                  <a:pos x="0" y="58"/>
                </a:cxn>
                <a:cxn ang="0">
                  <a:pos x="58" y="117"/>
                </a:cxn>
                <a:cxn ang="0">
                  <a:pos x="116" y="58"/>
                </a:cxn>
                <a:cxn ang="0">
                  <a:pos x="58" y="0"/>
                </a:cxn>
                <a:cxn ang="0">
                  <a:pos x="58" y="102"/>
                </a:cxn>
                <a:cxn ang="0">
                  <a:pos x="15" y="58"/>
                </a:cxn>
                <a:cxn ang="0">
                  <a:pos x="58" y="15"/>
                </a:cxn>
                <a:cxn ang="0">
                  <a:pos x="102" y="58"/>
                </a:cxn>
                <a:cxn ang="0">
                  <a:pos x="58" y="102"/>
                </a:cxn>
              </a:cxnLst>
              <a:rect l="0" t="0" r="r" b="b"/>
              <a:pathLst>
                <a:path w="116" h="117">
                  <a:moveTo>
                    <a:pt x="58" y="0"/>
                  </a:moveTo>
                  <a:cubicBezTo>
                    <a:pt x="26" y="0"/>
                    <a:pt x="0" y="26"/>
                    <a:pt x="0" y="58"/>
                  </a:cubicBezTo>
                  <a:cubicBezTo>
                    <a:pt x="0" y="91"/>
                    <a:pt x="26" y="117"/>
                    <a:pt x="58" y="117"/>
                  </a:cubicBezTo>
                  <a:cubicBezTo>
                    <a:pt x="90" y="117"/>
                    <a:pt x="116" y="91"/>
                    <a:pt x="116" y="58"/>
                  </a:cubicBezTo>
                  <a:cubicBezTo>
                    <a:pt x="116" y="26"/>
                    <a:pt x="90" y="0"/>
                    <a:pt x="58" y="0"/>
                  </a:cubicBezTo>
                  <a:close/>
                  <a:moveTo>
                    <a:pt x="58" y="102"/>
                  </a:moveTo>
                  <a:cubicBezTo>
                    <a:pt x="34" y="102"/>
                    <a:pt x="15" y="82"/>
                    <a:pt x="15" y="58"/>
                  </a:cubicBezTo>
                  <a:cubicBezTo>
                    <a:pt x="15" y="34"/>
                    <a:pt x="34" y="15"/>
                    <a:pt x="58" y="15"/>
                  </a:cubicBezTo>
                  <a:cubicBezTo>
                    <a:pt x="82" y="15"/>
                    <a:pt x="102" y="34"/>
                    <a:pt x="102" y="58"/>
                  </a:cubicBezTo>
                  <a:cubicBezTo>
                    <a:pt x="102" y="82"/>
                    <a:pt x="82" y="102"/>
                    <a:pt x="58" y="10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6" name="Group 292">
            <a:extLst>
              <a:ext uri="{FF2B5EF4-FFF2-40B4-BE49-F238E27FC236}">
                <a16:creationId xmlns:a16="http://schemas.microsoft.com/office/drawing/2014/main" id="{7EC6AF27-7419-B65F-1E89-E40F13B0D208}"/>
              </a:ext>
            </a:extLst>
          </p:cNvPr>
          <p:cNvGrpSpPr/>
          <p:nvPr/>
        </p:nvGrpSpPr>
        <p:grpSpPr>
          <a:xfrm>
            <a:off x="8917670" y="2292838"/>
            <a:ext cx="295272" cy="295272"/>
            <a:chOff x="7353301" y="1254125"/>
            <a:chExt cx="295275" cy="295275"/>
          </a:xfrm>
          <a:solidFill>
            <a:srgbClr val="10A9A6"/>
          </a:solidFill>
        </p:grpSpPr>
        <p:sp>
          <p:nvSpPr>
            <p:cNvPr id="17" name="Freeform 12">
              <a:extLst>
                <a:ext uri="{FF2B5EF4-FFF2-40B4-BE49-F238E27FC236}">
                  <a16:creationId xmlns:a16="http://schemas.microsoft.com/office/drawing/2014/main" id="{48D8020E-2E09-8403-2086-2ADEA29F0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7426326" y="1327150"/>
              <a:ext cx="149225" cy="128588"/>
            </a:xfrm>
            <a:custGeom>
              <a:avLst/>
              <a:gdLst/>
              <a:ahLst/>
              <a:cxnLst>
                <a:cxn ang="0">
                  <a:pos x="0" y="47"/>
                </a:cxn>
                <a:cxn ang="0">
                  <a:pos x="24" y="47"/>
                </a:cxn>
                <a:cxn ang="0">
                  <a:pos x="24" y="81"/>
                </a:cxn>
                <a:cxn ang="0">
                  <a:pos x="70" y="81"/>
                </a:cxn>
                <a:cxn ang="0">
                  <a:pos x="70" y="47"/>
                </a:cxn>
                <a:cxn ang="0">
                  <a:pos x="94" y="47"/>
                </a:cxn>
                <a:cxn ang="0">
                  <a:pos x="46" y="0"/>
                </a:cxn>
                <a:cxn ang="0">
                  <a:pos x="0" y="47"/>
                </a:cxn>
              </a:cxnLst>
              <a:rect l="0" t="0" r="r" b="b"/>
              <a:pathLst>
                <a:path w="94" h="81">
                  <a:moveTo>
                    <a:pt x="0" y="47"/>
                  </a:moveTo>
                  <a:lnTo>
                    <a:pt x="24" y="47"/>
                  </a:lnTo>
                  <a:lnTo>
                    <a:pt x="24" y="81"/>
                  </a:lnTo>
                  <a:lnTo>
                    <a:pt x="70" y="81"/>
                  </a:lnTo>
                  <a:lnTo>
                    <a:pt x="70" y="47"/>
                  </a:lnTo>
                  <a:lnTo>
                    <a:pt x="94" y="47"/>
                  </a:lnTo>
                  <a:lnTo>
                    <a:pt x="46" y="0"/>
                  </a:lnTo>
                  <a:lnTo>
                    <a:pt x="0" y="4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" name="Freeform 13">
              <a:extLst>
                <a:ext uri="{FF2B5EF4-FFF2-40B4-BE49-F238E27FC236}">
                  <a16:creationId xmlns:a16="http://schemas.microsoft.com/office/drawing/2014/main" id="{2C1B6077-F443-3929-2B56-4731A41186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53301" y="1254125"/>
              <a:ext cx="295275" cy="295275"/>
            </a:xfrm>
            <a:custGeom>
              <a:avLst/>
              <a:gdLst/>
              <a:ahLst/>
              <a:cxnLst>
                <a:cxn ang="0">
                  <a:pos x="58" y="0"/>
                </a:cxn>
                <a:cxn ang="0">
                  <a:pos x="0" y="58"/>
                </a:cxn>
                <a:cxn ang="0">
                  <a:pos x="58" y="117"/>
                </a:cxn>
                <a:cxn ang="0">
                  <a:pos x="117" y="58"/>
                </a:cxn>
                <a:cxn ang="0">
                  <a:pos x="58" y="0"/>
                </a:cxn>
                <a:cxn ang="0">
                  <a:pos x="58" y="102"/>
                </a:cxn>
                <a:cxn ang="0">
                  <a:pos x="15" y="58"/>
                </a:cxn>
                <a:cxn ang="0">
                  <a:pos x="58" y="15"/>
                </a:cxn>
                <a:cxn ang="0">
                  <a:pos x="102" y="58"/>
                </a:cxn>
                <a:cxn ang="0">
                  <a:pos x="58" y="102"/>
                </a:cxn>
              </a:cxnLst>
              <a:rect l="0" t="0" r="r" b="b"/>
              <a:pathLst>
                <a:path w="117" h="117">
                  <a:moveTo>
                    <a:pt x="58" y="0"/>
                  </a:moveTo>
                  <a:cubicBezTo>
                    <a:pt x="26" y="0"/>
                    <a:pt x="0" y="26"/>
                    <a:pt x="0" y="58"/>
                  </a:cubicBezTo>
                  <a:cubicBezTo>
                    <a:pt x="0" y="91"/>
                    <a:pt x="26" y="117"/>
                    <a:pt x="58" y="117"/>
                  </a:cubicBezTo>
                  <a:cubicBezTo>
                    <a:pt x="91" y="117"/>
                    <a:pt x="117" y="91"/>
                    <a:pt x="117" y="58"/>
                  </a:cubicBezTo>
                  <a:cubicBezTo>
                    <a:pt x="117" y="26"/>
                    <a:pt x="91" y="0"/>
                    <a:pt x="58" y="0"/>
                  </a:cubicBezTo>
                  <a:close/>
                  <a:moveTo>
                    <a:pt x="58" y="102"/>
                  </a:moveTo>
                  <a:cubicBezTo>
                    <a:pt x="34" y="102"/>
                    <a:pt x="15" y="82"/>
                    <a:pt x="15" y="58"/>
                  </a:cubicBezTo>
                  <a:cubicBezTo>
                    <a:pt x="15" y="34"/>
                    <a:pt x="34" y="15"/>
                    <a:pt x="58" y="15"/>
                  </a:cubicBezTo>
                  <a:cubicBezTo>
                    <a:pt x="83" y="15"/>
                    <a:pt x="102" y="34"/>
                    <a:pt x="102" y="58"/>
                  </a:cubicBezTo>
                  <a:cubicBezTo>
                    <a:pt x="102" y="82"/>
                    <a:pt x="83" y="102"/>
                    <a:pt x="58" y="10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9" name="Group 319">
            <a:extLst>
              <a:ext uri="{FF2B5EF4-FFF2-40B4-BE49-F238E27FC236}">
                <a16:creationId xmlns:a16="http://schemas.microsoft.com/office/drawing/2014/main" id="{BC265C10-9B35-2DFD-12E9-2123E497246D}"/>
              </a:ext>
            </a:extLst>
          </p:cNvPr>
          <p:cNvGrpSpPr/>
          <p:nvPr/>
        </p:nvGrpSpPr>
        <p:grpSpPr>
          <a:xfrm>
            <a:off x="8917670" y="2881796"/>
            <a:ext cx="257172" cy="292097"/>
            <a:chOff x="7353301" y="1843088"/>
            <a:chExt cx="257175" cy="292100"/>
          </a:xfrm>
          <a:solidFill>
            <a:srgbClr val="268CAB"/>
          </a:solidFill>
        </p:grpSpPr>
        <p:sp>
          <p:nvSpPr>
            <p:cNvPr id="20" name="Freeform 14">
              <a:extLst>
                <a:ext uri="{FF2B5EF4-FFF2-40B4-BE49-F238E27FC236}">
                  <a16:creationId xmlns:a16="http://schemas.microsoft.com/office/drawing/2014/main" id="{02BE868A-ABC2-6FD8-DB40-8566EE32C9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53301" y="1843088"/>
              <a:ext cx="257175" cy="292100"/>
            </a:xfrm>
            <a:custGeom>
              <a:avLst/>
              <a:gdLst/>
              <a:ahLst/>
              <a:cxnLst>
                <a:cxn ang="0">
                  <a:pos x="110" y="0"/>
                </a:cxn>
                <a:cxn ang="0">
                  <a:pos x="0" y="0"/>
                </a:cxn>
                <a:cxn ang="0">
                  <a:pos x="0" y="184"/>
                </a:cxn>
                <a:cxn ang="0">
                  <a:pos x="162" y="184"/>
                </a:cxn>
                <a:cxn ang="0">
                  <a:pos x="162" y="52"/>
                </a:cxn>
                <a:cxn ang="0">
                  <a:pos x="110" y="0"/>
                </a:cxn>
                <a:cxn ang="0">
                  <a:pos x="140" y="160"/>
                </a:cxn>
                <a:cxn ang="0">
                  <a:pos x="24" y="160"/>
                </a:cxn>
                <a:cxn ang="0">
                  <a:pos x="24" y="22"/>
                </a:cxn>
                <a:cxn ang="0">
                  <a:pos x="100" y="22"/>
                </a:cxn>
                <a:cxn ang="0">
                  <a:pos x="140" y="62"/>
                </a:cxn>
                <a:cxn ang="0">
                  <a:pos x="140" y="160"/>
                </a:cxn>
              </a:cxnLst>
              <a:rect l="0" t="0" r="r" b="b"/>
              <a:pathLst>
                <a:path w="162" h="184">
                  <a:moveTo>
                    <a:pt x="110" y="0"/>
                  </a:moveTo>
                  <a:lnTo>
                    <a:pt x="0" y="0"/>
                  </a:lnTo>
                  <a:lnTo>
                    <a:pt x="0" y="184"/>
                  </a:lnTo>
                  <a:lnTo>
                    <a:pt x="162" y="184"/>
                  </a:lnTo>
                  <a:lnTo>
                    <a:pt x="162" y="52"/>
                  </a:lnTo>
                  <a:lnTo>
                    <a:pt x="110" y="0"/>
                  </a:lnTo>
                  <a:close/>
                  <a:moveTo>
                    <a:pt x="140" y="160"/>
                  </a:moveTo>
                  <a:lnTo>
                    <a:pt x="24" y="160"/>
                  </a:lnTo>
                  <a:lnTo>
                    <a:pt x="24" y="22"/>
                  </a:lnTo>
                  <a:lnTo>
                    <a:pt x="100" y="22"/>
                  </a:lnTo>
                  <a:lnTo>
                    <a:pt x="140" y="62"/>
                  </a:lnTo>
                  <a:lnTo>
                    <a:pt x="140" y="16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" name="Freeform 15">
              <a:extLst>
                <a:ext uri="{FF2B5EF4-FFF2-40B4-BE49-F238E27FC236}">
                  <a16:creationId xmlns:a16="http://schemas.microsoft.com/office/drawing/2014/main" id="{323DE838-34BB-0384-C8E7-94803BAC5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8863" y="1895475"/>
              <a:ext cx="128588" cy="184150"/>
            </a:xfrm>
            <a:custGeom>
              <a:avLst/>
              <a:gdLst/>
              <a:ahLst/>
              <a:cxnLst>
                <a:cxn ang="0">
                  <a:pos x="29" y="0"/>
                </a:cxn>
                <a:cxn ang="0">
                  <a:pos x="22" y="2"/>
                </a:cxn>
                <a:cxn ang="0">
                  <a:pos x="22" y="53"/>
                </a:cxn>
                <a:cxn ang="0">
                  <a:pos x="15" y="51"/>
                </a:cxn>
                <a:cxn ang="0">
                  <a:pos x="0" y="62"/>
                </a:cxn>
                <a:cxn ang="0">
                  <a:pos x="15" y="73"/>
                </a:cxn>
                <a:cxn ang="0">
                  <a:pos x="22" y="72"/>
                </a:cxn>
                <a:cxn ang="0">
                  <a:pos x="29" y="62"/>
                </a:cxn>
                <a:cxn ang="0">
                  <a:pos x="29" y="22"/>
                </a:cxn>
                <a:cxn ang="0">
                  <a:pos x="51" y="44"/>
                </a:cxn>
                <a:cxn ang="0">
                  <a:pos x="29" y="7"/>
                </a:cxn>
                <a:cxn ang="0">
                  <a:pos x="29" y="0"/>
                </a:cxn>
              </a:cxnLst>
              <a:rect l="0" t="0" r="r" b="b"/>
              <a:pathLst>
                <a:path w="51" h="73">
                  <a:moveTo>
                    <a:pt x="29" y="0"/>
                  </a:moveTo>
                  <a:cubicBezTo>
                    <a:pt x="22" y="2"/>
                    <a:pt x="22" y="2"/>
                    <a:pt x="22" y="2"/>
                  </a:cubicBezTo>
                  <a:cubicBezTo>
                    <a:pt x="22" y="53"/>
                    <a:pt x="22" y="53"/>
                    <a:pt x="22" y="53"/>
                  </a:cubicBezTo>
                  <a:cubicBezTo>
                    <a:pt x="20" y="52"/>
                    <a:pt x="17" y="51"/>
                    <a:pt x="15" y="51"/>
                  </a:cubicBezTo>
                  <a:cubicBezTo>
                    <a:pt x="7" y="51"/>
                    <a:pt x="0" y="56"/>
                    <a:pt x="0" y="62"/>
                  </a:cubicBezTo>
                  <a:cubicBezTo>
                    <a:pt x="0" y="68"/>
                    <a:pt x="7" y="73"/>
                    <a:pt x="15" y="73"/>
                  </a:cubicBezTo>
                  <a:cubicBezTo>
                    <a:pt x="17" y="73"/>
                    <a:pt x="20" y="72"/>
                    <a:pt x="22" y="72"/>
                  </a:cubicBezTo>
                  <a:cubicBezTo>
                    <a:pt x="26" y="70"/>
                    <a:pt x="29" y="66"/>
                    <a:pt x="29" y="62"/>
                  </a:cubicBezTo>
                  <a:cubicBezTo>
                    <a:pt x="29" y="22"/>
                    <a:pt x="29" y="22"/>
                    <a:pt x="29" y="22"/>
                  </a:cubicBezTo>
                  <a:cubicBezTo>
                    <a:pt x="44" y="22"/>
                    <a:pt x="51" y="37"/>
                    <a:pt x="51" y="44"/>
                  </a:cubicBezTo>
                  <a:cubicBezTo>
                    <a:pt x="51" y="15"/>
                    <a:pt x="36" y="7"/>
                    <a:pt x="29" y="7"/>
                  </a:cubicBezTo>
                  <a:lnTo>
                    <a:pt x="29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2" name="Freeform 16">
            <a:extLst>
              <a:ext uri="{FF2B5EF4-FFF2-40B4-BE49-F238E27FC236}">
                <a16:creationId xmlns:a16="http://schemas.microsoft.com/office/drawing/2014/main" id="{518776FC-F6C2-9182-6C97-50CE6F989493}"/>
              </a:ext>
            </a:extLst>
          </p:cNvPr>
          <p:cNvSpPr>
            <a:spLocks/>
          </p:cNvSpPr>
          <p:nvPr/>
        </p:nvSpPr>
        <p:spPr bwMode="auto">
          <a:xfrm>
            <a:off x="1893052" y="3539015"/>
            <a:ext cx="292097" cy="220661"/>
          </a:xfrm>
          <a:custGeom>
            <a:avLst/>
            <a:gdLst/>
            <a:ahLst/>
            <a:cxnLst>
              <a:cxn ang="0">
                <a:pos x="81" y="24"/>
              </a:cxn>
              <a:cxn ang="0">
                <a:pos x="60" y="0"/>
              </a:cxn>
              <a:cxn ang="0">
                <a:pos x="0" y="0"/>
              </a:cxn>
              <a:cxn ang="0">
                <a:pos x="0" y="139"/>
              </a:cxn>
              <a:cxn ang="0">
                <a:pos x="184" y="139"/>
              </a:cxn>
              <a:cxn ang="0">
                <a:pos x="184" y="24"/>
              </a:cxn>
              <a:cxn ang="0">
                <a:pos x="81" y="24"/>
              </a:cxn>
            </a:cxnLst>
            <a:rect l="0" t="0" r="r" b="b"/>
            <a:pathLst>
              <a:path w="184" h="139">
                <a:moveTo>
                  <a:pt x="81" y="24"/>
                </a:moveTo>
                <a:lnTo>
                  <a:pt x="60" y="0"/>
                </a:lnTo>
                <a:lnTo>
                  <a:pt x="0" y="0"/>
                </a:lnTo>
                <a:lnTo>
                  <a:pt x="0" y="139"/>
                </a:lnTo>
                <a:lnTo>
                  <a:pt x="184" y="139"/>
                </a:lnTo>
                <a:lnTo>
                  <a:pt x="184" y="24"/>
                </a:lnTo>
                <a:lnTo>
                  <a:pt x="81" y="24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3" name="Freeform 17">
            <a:extLst>
              <a:ext uri="{FF2B5EF4-FFF2-40B4-BE49-F238E27FC236}">
                <a16:creationId xmlns:a16="http://schemas.microsoft.com/office/drawing/2014/main" id="{3B9E7C4C-0951-DB9F-7F04-84B39D0E508B}"/>
              </a:ext>
            </a:extLst>
          </p:cNvPr>
          <p:cNvSpPr>
            <a:spLocks noEditPoints="1"/>
          </p:cNvSpPr>
          <p:nvPr/>
        </p:nvSpPr>
        <p:spPr bwMode="auto">
          <a:xfrm>
            <a:off x="2477247" y="2881796"/>
            <a:ext cx="239710" cy="292097"/>
          </a:xfrm>
          <a:custGeom>
            <a:avLst/>
            <a:gdLst/>
            <a:ahLst/>
            <a:cxnLst>
              <a:cxn ang="0">
                <a:pos x="97" y="0"/>
              </a:cxn>
              <a:cxn ang="0">
                <a:pos x="0" y="0"/>
              </a:cxn>
              <a:cxn ang="0">
                <a:pos x="0" y="184"/>
              </a:cxn>
              <a:cxn ang="0">
                <a:pos x="151" y="184"/>
              </a:cxn>
              <a:cxn ang="0">
                <a:pos x="151" y="52"/>
              </a:cxn>
              <a:cxn ang="0">
                <a:pos x="97" y="0"/>
              </a:cxn>
              <a:cxn ang="0">
                <a:pos x="127" y="160"/>
              </a:cxn>
              <a:cxn ang="0">
                <a:pos x="24" y="160"/>
              </a:cxn>
              <a:cxn ang="0">
                <a:pos x="24" y="22"/>
              </a:cxn>
              <a:cxn ang="0">
                <a:pos x="87" y="22"/>
              </a:cxn>
              <a:cxn ang="0">
                <a:pos x="92" y="27"/>
              </a:cxn>
              <a:cxn ang="0">
                <a:pos x="92" y="57"/>
              </a:cxn>
              <a:cxn ang="0">
                <a:pos x="122" y="57"/>
              </a:cxn>
              <a:cxn ang="0">
                <a:pos x="127" y="62"/>
              </a:cxn>
              <a:cxn ang="0">
                <a:pos x="127" y="160"/>
              </a:cxn>
            </a:cxnLst>
            <a:rect l="0" t="0" r="r" b="b"/>
            <a:pathLst>
              <a:path w="151" h="184">
                <a:moveTo>
                  <a:pt x="97" y="0"/>
                </a:moveTo>
                <a:lnTo>
                  <a:pt x="0" y="0"/>
                </a:lnTo>
                <a:lnTo>
                  <a:pt x="0" y="184"/>
                </a:lnTo>
                <a:lnTo>
                  <a:pt x="151" y="184"/>
                </a:lnTo>
                <a:lnTo>
                  <a:pt x="151" y="52"/>
                </a:lnTo>
                <a:lnTo>
                  <a:pt x="97" y="0"/>
                </a:lnTo>
                <a:close/>
                <a:moveTo>
                  <a:pt x="127" y="160"/>
                </a:moveTo>
                <a:lnTo>
                  <a:pt x="24" y="160"/>
                </a:lnTo>
                <a:lnTo>
                  <a:pt x="24" y="22"/>
                </a:lnTo>
                <a:lnTo>
                  <a:pt x="87" y="22"/>
                </a:lnTo>
                <a:lnTo>
                  <a:pt x="92" y="27"/>
                </a:lnTo>
                <a:lnTo>
                  <a:pt x="92" y="57"/>
                </a:lnTo>
                <a:lnTo>
                  <a:pt x="122" y="57"/>
                </a:lnTo>
                <a:lnTo>
                  <a:pt x="127" y="62"/>
                </a:lnTo>
                <a:lnTo>
                  <a:pt x="127" y="160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4" name="Group 299">
            <a:extLst>
              <a:ext uri="{FF2B5EF4-FFF2-40B4-BE49-F238E27FC236}">
                <a16:creationId xmlns:a16="http://schemas.microsoft.com/office/drawing/2014/main" id="{79743733-0566-EF6F-39E6-130098DD2F45}"/>
              </a:ext>
            </a:extLst>
          </p:cNvPr>
          <p:cNvGrpSpPr/>
          <p:nvPr/>
        </p:nvGrpSpPr>
        <p:grpSpPr>
          <a:xfrm>
            <a:off x="4818786" y="2881796"/>
            <a:ext cx="257172" cy="292097"/>
            <a:chOff x="3254376" y="1843088"/>
            <a:chExt cx="257175" cy="292100"/>
          </a:xfrm>
          <a:solidFill>
            <a:srgbClr val="268CAB"/>
          </a:solidFill>
        </p:grpSpPr>
        <p:sp>
          <p:nvSpPr>
            <p:cNvPr id="25" name="Freeform 18">
              <a:extLst>
                <a:ext uri="{FF2B5EF4-FFF2-40B4-BE49-F238E27FC236}">
                  <a16:creationId xmlns:a16="http://schemas.microsoft.com/office/drawing/2014/main" id="{D89882A1-A365-5D79-492F-544C89BAFAE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54376" y="1843088"/>
              <a:ext cx="257175" cy="292100"/>
            </a:xfrm>
            <a:custGeom>
              <a:avLst/>
              <a:gdLst/>
              <a:ahLst/>
              <a:cxnLst>
                <a:cxn ang="0">
                  <a:pos x="110" y="0"/>
                </a:cxn>
                <a:cxn ang="0">
                  <a:pos x="0" y="0"/>
                </a:cxn>
                <a:cxn ang="0">
                  <a:pos x="0" y="184"/>
                </a:cxn>
                <a:cxn ang="0">
                  <a:pos x="162" y="184"/>
                </a:cxn>
                <a:cxn ang="0">
                  <a:pos x="162" y="52"/>
                </a:cxn>
                <a:cxn ang="0">
                  <a:pos x="110" y="0"/>
                </a:cxn>
                <a:cxn ang="0">
                  <a:pos x="138" y="160"/>
                </a:cxn>
                <a:cxn ang="0">
                  <a:pos x="24" y="160"/>
                </a:cxn>
                <a:cxn ang="0">
                  <a:pos x="24" y="22"/>
                </a:cxn>
                <a:cxn ang="0">
                  <a:pos x="100" y="22"/>
                </a:cxn>
                <a:cxn ang="0">
                  <a:pos x="138" y="62"/>
                </a:cxn>
                <a:cxn ang="0">
                  <a:pos x="138" y="160"/>
                </a:cxn>
              </a:cxnLst>
              <a:rect l="0" t="0" r="r" b="b"/>
              <a:pathLst>
                <a:path w="162" h="184">
                  <a:moveTo>
                    <a:pt x="110" y="0"/>
                  </a:moveTo>
                  <a:lnTo>
                    <a:pt x="0" y="0"/>
                  </a:lnTo>
                  <a:lnTo>
                    <a:pt x="0" y="184"/>
                  </a:lnTo>
                  <a:lnTo>
                    <a:pt x="162" y="184"/>
                  </a:lnTo>
                  <a:lnTo>
                    <a:pt x="162" y="52"/>
                  </a:lnTo>
                  <a:lnTo>
                    <a:pt x="110" y="0"/>
                  </a:lnTo>
                  <a:close/>
                  <a:moveTo>
                    <a:pt x="138" y="160"/>
                  </a:moveTo>
                  <a:lnTo>
                    <a:pt x="24" y="160"/>
                  </a:lnTo>
                  <a:lnTo>
                    <a:pt x="24" y="22"/>
                  </a:lnTo>
                  <a:lnTo>
                    <a:pt x="100" y="22"/>
                  </a:lnTo>
                  <a:lnTo>
                    <a:pt x="138" y="62"/>
                  </a:lnTo>
                  <a:lnTo>
                    <a:pt x="138" y="16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" name="Rectangle 19">
              <a:extLst>
                <a:ext uri="{FF2B5EF4-FFF2-40B4-BE49-F238E27FC236}">
                  <a16:creationId xmlns:a16="http://schemas.microsoft.com/office/drawing/2014/main" id="{90C5F5D1-5BCC-7174-CA92-D83B737979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7401" y="1968500"/>
              <a:ext cx="111125" cy="206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" name="Rectangle 20">
              <a:extLst>
                <a:ext uri="{FF2B5EF4-FFF2-40B4-BE49-F238E27FC236}">
                  <a16:creationId xmlns:a16="http://schemas.microsoft.com/office/drawing/2014/main" id="{564DCF31-D342-3E95-FA15-FD3419BCD6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7401" y="1933575"/>
              <a:ext cx="73025" cy="174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" name="Rectangle 21">
              <a:extLst>
                <a:ext uri="{FF2B5EF4-FFF2-40B4-BE49-F238E27FC236}">
                  <a16:creationId xmlns:a16="http://schemas.microsoft.com/office/drawing/2014/main" id="{720680CB-EE42-8022-8A8B-C39940A6F9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7401" y="2006600"/>
              <a:ext cx="111125" cy="174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" name="Rectangle 22">
              <a:extLst>
                <a:ext uri="{FF2B5EF4-FFF2-40B4-BE49-F238E27FC236}">
                  <a16:creationId xmlns:a16="http://schemas.microsoft.com/office/drawing/2014/main" id="{DF3CB290-1576-0F5A-F340-A33E62C7DE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7401" y="2044700"/>
              <a:ext cx="111125" cy="174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0" name="Group 274">
            <a:extLst>
              <a:ext uri="{FF2B5EF4-FFF2-40B4-BE49-F238E27FC236}">
                <a16:creationId xmlns:a16="http://schemas.microsoft.com/office/drawing/2014/main" id="{FC6F15BA-C0F9-E2A2-EF48-BB922B044BA0}"/>
              </a:ext>
            </a:extLst>
          </p:cNvPr>
          <p:cNvGrpSpPr/>
          <p:nvPr/>
        </p:nvGrpSpPr>
        <p:grpSpPr>
          <a:xfrm>
            <a:off x="3061440" y="2881796"/>
            <a:ext cx="276223" cy="292097"/>
            <a:chOff x="1497013" y="1843088"/>
            <a:chExt cx="276226" cy="292100"/>
          </a:xfrm>
          <a:solidFill>
            <a:srgbClr val="268CAB"/>
          </a:solidFill>
        </p:grpSpPr>
        <p:sp>
          <p:nvSpPr>
            <p:cNvPr id="31" name="Freeform 23">
              <a:extLst>
                <a:ext uri="{FF2B5EF4-FFF2-40B4-BE49-F238E27FC236}">
                  <a16:creationId xmlns:a16="http://schemas.microsoft.com/office/drawing/2014/main" id="{B7BEA0DF-33C2-7451-9113-D746D45B3DE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63701" y="1951038"/>
              <a:ext cx="109538" cy="184150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0" y="22"/>
                </a:cxn>
                <a:cxn ang="0">
                  <a:pos x="7" y="38"/>
                </a:cxn>
                <a:cxn ang="0">
                  <a:pos x="7" y="73"/>
                </a:cxn>
                <a:cxn ang="0">
                  <a:pos x="22" y="58"/>
                </a:cxn>
                <a:cxn ang="0">
                  <a:pos x="36" y="73"/>
                </a:cxn>
                <a:cxn ang="0">
                  <a:pos x="36" y="38"/>
                </a:cxn>
                <a:cxn ang="0">
                  <a:pos x="43" y="22"/>
                </a:cxn>
                <a:cxn ang="0">
                  <a:pos x="22" y="0"/>
                </a:cxn>
                <a:cxn ang="0">
                  <a:pos x="22" y="37"/>
                </a:cxn>
                <a:cxn ang="0">
                  <a:pos x="7" y="22"/>
                </a:cxn>
                <a:cxn ang="0">
                  <a:pos x="22" y="7"/>
                </a:cxn>
                <a:cxn ang="0">
                  <a:pos x="36" y="22"/>
                </a:cxn>
                <a:cxn ang="0">
                  <a:pos x="22" y="37"/>
                </a:cxn>
              </a:cxnLst>
              <a:rect l="0" t="0" r="r" b="b"/>
              <a:pathLst>
                <a:path w="43" h="73">
                  <a:moveTo>
                    <a:pt x="22" y="0"/>
                  </a:moveTo>
                  <a:cubicBezTo>
                    <a:pt x="10" y="0"/>
                    <a:pt x="0" y="10"/>
                    <a:pt x="0" y="22"/>
                  </a:cubicBezTo>
                  <a:cubicBezTo>
                    <a:pt x="0" y="28"/>
                    <a:pt x="3" y="34"/>
                    <a:pt x="7" y="38"/>
                  </a:cubicBezTo>
                  <a:cubicBezTo>
                    <a:pt x="7" y="73"/>
                    <a:pt x="7" y="73"/>
                    <a:pt x="7" y="73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36" y="73"/>
                    <a:pt x="36" y="73"/>
                    <a:pt x="36" y="73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40" y="34"/>
                    <a:pt x="43" y="28"/>
                    <a:pt x="43" y="22"/>
                  </a:cubicBezTo>
                  <a:cubicBezTo>
                    <a:pt x="43" y="10"/>
                    <a:pt x="34" y="0"/>
                    <a:pt x="22" y="0"/>
                  </a:cubicBezTo>
                  <a:close/>
                  <a:moveTo>
                    <a:pt x="22" y="37"/>
                  </a:moveTo>
                  <a:cubicBezTo>
                    <a:pt x="14" y="37"/>
                    <a:pt x="7" y="30"/>
                    <a:pt x="7" y="22"/>
                  </a:cubicBezTo>
                  <a:cubicBezTo>
                    <a:pt x="7" y="14"/>
                    <a:pt x="14" y="7"/>
                    <a:pt x="22" y="7"/>
                  </a:cubicBezTo>
                  <a:cubicBezTo>
                    <a:pt x="30" y="7"/>
                    <a:pt x="36" y="14"/>
                    <a:pt x="36" y="22"/>
                  </a:cubicBezTo>
                  <a:cubicBezTo>
                    <a:pt x="36" y="30"/>
                    <a:pt x="30" y="37"/>
                    <a:pt x="22" y="37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" name="Freeform 24">
              <a:extLst>
                <a:ext uri="{FF2B5EF4-FFF2-40B4-BE49-F238E27FC236}">
                  <a16:creationId xmlns:a16="http://schemas.microsoft.com/office/drawing/2014/main" id="{71A3BB18-B19A-F9DB-FF6F-46EDCCA83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013" y="1843088"/>
              <a:ext cx="239713" cy="292100"/>
            </a:xfrm>
            <a:custGeom>
              <a:avLst/>
              <a:gdLst/>
              <a:ahLst/>
              <a:cxnLst>
                <a:cxn ang="0">
                  <a:pos x="78" y="160"/>
                </a:cxn>
                <a:cxn ang="0">
                  <a:pos x="24" y="160"/>
                </a:cxn>
                <a:cxn ang="0">
                  <a:pos x="24" y="22"/>
                </a:cxn>
                <a:cxn ang="0">
                  <a:pos x="89" y="22"/>
                </a:cxn>
                <a:cxn ang="0">
                  <a:pos x="123" y="57"/>
                </a:cxn>
                <a:cxn ang="0">
                  <a:pos x="151" y="57"/>
                </a:cxn>
                <a:cxn ang="0">
                  <a:pos x="151" y="52"/>
                </a:cxn>
                <a:cxn ang="0">
                  <a:pos x="99" y="0"/>
                </a:cxn>
                <a:cxn ang="0">
                  <a:pos x="0" y="0"/>
                </a:cxn>
                <a:cxn ang="0">
                  <a:pos x="0" y="184"/>
                </a:cxn>
                <a:cxn ang="0">
                  <a:pos x="101" y="184"/>
                </a:cxn>
                <a:cxn ang="0">
                  <a:pos x="78" y="162"/>
                </a:cxn>
                <a:cxn ang="0">
                  <a:pos x="78" y="160"/>
                </a:cxn>
              </a:cxnLst>
              <a:rect l="0" t="0" r="r" b="b"/>
              <a:pathLst>
                <a:path w="151" h="184">
                  <a:moveTo>
                    <a:pt x="78" y="160"/>
                  </a:moveTo>
                  <a:lnTo>
                    <a:pt x="24" y="160"/>
                  </a:lnTo>
                  <a:lnTo>
                    <a:pt x="24" y="22"/>
                  </a:lnTo>
                  <a:lnTo>
                    <a:pt x="89" y="22"/>
                  </a:lnTo>
                  <a:lnTo>
                    <a:pt x="123" y="57"/>
                  </a:lnTo>
                  <a:lnTo>
                    <a:pt x="151" y="57"/>
                  </a:lnTo>
                  <a:lnTo>
                    <a:pt x="151" y="52"/>
                  </a:lnTo>
                  <a:lnTo>
                    <a:pt x="99" y="0"/>
                  </a:lnTo>
                  <a:lnTo>
                    <a:pt x="0" y="0"/>
                  </a:lnTo>
                  <a:lnTo>
                    <a:pt x="0" y="184"/>
                  </a:lnTo>
                  <a:lnTo>
                    <a:pt x="101" y="184"/>
                  </a:lnTo>
                  <a:lnTo>
                    <a:pt x="78" y="162"/>
                  </a:lnTo>
                  <a:lnTo>
                    <a:pt x="78" y="16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3" name="Rectangle 25">
              <a:extLst>
                <a:ext uri="{FF2B5EF4-FFF2-40B4-BE49-F238E27FC236}">
                  <a16:creationId xmlns:a16="http://schemas.microsoft.com/office/drawing/2014/main" id="{70598BCA-75EE-3D2A-E45C-A368153CAC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6" y="1933575"/>
              <a:ext cx="93663" cy="174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" name="Rectangle 26">
              <a:extLst>
                <a:ext uri="{FF2B5EF4-FFF2-40B4-BE49-F238E27FC236}">
                  <a16:creationId xmlns:a16="http://schemas.microsoft.com/office/drawing/2014/main" id="{FF0D1B1A-15D7-6683-1909-B978CF29D0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6" y="1968500"/>
              <a:ext cx="93663" cy="206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" name="Rectangle 27">
              <a:extLst>
                <a:ext uri="{FF2B5EF4-FFF2-40B4-BE49-F238E27FC236}">
                  <a16:creationId xmlns:a16="http://schemas.microsoft.com/office/drawing/2014/main" id="{3011199D-F4A0-A984-F7BA-47E4314CF4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6" y="2006600"/>
              <a:ext cx="93663" cy="174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6" name="Group 298">
            <a:extLst>
              <a:ext uri="{FF2B5EF4-FFF2-40B4-BE49-F238E27FC236}">
                <a16:creationId xmlns:a16="http://schemas.microsoft.com/office/drawing/2014/main" id="{71E8800F-BCFF-F192-7781-7BA4049D8C98}"/>
              </a:ext>
            </a:extLst>
          </p:cNvPr>
          <p:cNvGrpSpPr/>
          <p:nvPr/>
        </p:nvGrpSpPr>
        <p:grpSpPr>
          <a:xfrm>
            <a:off x="5406155" y="2881796"/>
            <a:ext cx="255585" cy="292097"/>
            <a:chOff x="3841751" y="1843088"/>
            <a:chExt cx="255588" cy="292100"/>
          </a:xfrm>
          <a:solidFill>
            <a:srgbClr val="268CAB"/>
          </a:solidFill>
        </p:grpSpPr>
        <p:sp>
          <p:nvSpPr>
            <p:cNvPr id="37" name="Freeform 28">
              <a:extLst>
                <a:ext uri="{FF2B5EF4-FFF2-40B4-BE49-F238E27FC236}">
                  <a16:creationId xmlns:a16="http://schemas.microsoft.com/office/drawing/2014/main" id="{E4F4F29F-1821-1292-AA1A-6BEDCE30E7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41751" y="1843088"/>
              <a:ext cx="255588" cy="292100"/>
            </a:xfrm>
            <a:custGeom>
              <a:avLst/>
              <a:gdLst/>
              <a:ahLst/>
              <a:cxnLst>
                <a:cxn ang="0">
                  <a:pos x="108" y="0"/>
                </a:cxn>
                <a:cxn ang="0">
                  <a:pos x="0" y="0"/>
                </a:cxn>
                <a:cxn ang="0">
                  <a:pos x="0" y="184"/>
                </a:cxn>
                <a:cxn ang="0">
                  <a:pos x="161" y="184"/>
                </a:cxn>
                <a:cxn ang="0">
                  <a:pos x="161" y="52"/>
                </a:cxn>
                <a:cxn ang="0">
                  <a:pos x="108" y="0"/>
                </a:cxn>
                <a:cxn ang="0">
                  <a:pos x="138" y="160"/>
                </a:cxn>
                <a:cxn ang="0">
                  <a:pos x="23" y="160"/>
                </a:cxn>
                <a:cxn ang="0">
                  <a:pos x="23" y="22"/>
                </a:cxn>
                <a:cxn ang="0">
                  <a:pos x="99" y="22"/>
                </a:cxn>
                <a:cxn ang="0">
                  <a:pos x="138" y="62"/>
                </a:cxn>
                <a:cxn ang="0">
                  <a:pos x="138" y="160"/>
                </a:cxn>
              </a:cxnLst>
              <a:rect l="0" t="0" r="r" b="b"/>
              <a:pathLst>
                <a:path w="161" h="184">
                  <a:moveTo>
                    <a:pt x="108" y="0"/>
                  </a:moveTo>
                  <a:lnTo>
                    <a:pt x="0" y="0"/>
                  </a:lnTo>
                  <a:lnTo>
                    <a:pt x="0" y="184"/>
                  </a:lnTo>
                  <a:lnTo>
                    <a:pt x="161" y="184"/>
                  </a:lnTo>
                  <a:lnTo>
                    <a:pt x="161" y="52"/>
                  </a:lnTo>
                  <a:lnTo>
                    <a:pt x="108" y="0"/>
                  </a:lnTo>
                  <a:close/>
                  <a:moveTo>
                    <a:pt x="138" y="160"/>
                  </a:moveTo>
                  <a:lnTo>
                    <a:pt x="23" y="160"/>
                  </a:lnTo>
                  <a:lnTo>
                    <a:pt x="23" y="22"/>
                  </a:lnTo>
                  <a:lnTo>
                    <a:pt x="99" y="22"/>
                  </a:lnTo>
                  <a:lnTo>
                    <a:pt x="138" y="62"/>
                  </a:lnTo>
                  <a:lnTo>
                    <a:pt x="138" y="16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8" name="Freeform 29">
              <a:extLst>
                <a:ext uri="{FF2B5EF4-FFF2-40B4-BE49-F238E27FC236}">
                  <a16:creationId xmlns:a16="http://schemas.microsoft.com/office/drawing/2014/main" id="{1684B323-E288-0561-BA9E-88FB74337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726" y="1973263"/>
              <a:ext cx="146050" cy="98425"/>
            </a:xfrm>
            <a:custGeom>
              <a:avLst/>
              <a:gdLst/>
              <a:ahLst/>
              <a:cxnLst>
                <a:cxn ang="0">
                  <a:pos x="35" y="11"/>
                </a:cxn>
                <a:cxn ang="0">
                  <a:pos x="0" y="46"/>
                </a:cxn>
                <a:cxn ang="0">
                  <a:pos x="0" y="62"/>
                </a:cxn>
                <a:cxn ang="0">
                  <a:pos x="35" y="27"/>
                </a:cxn>
                <a:cxn ang="0">
                  <a:pos x="58" y="51"/>
                </a:cxn>
                <a:cxn ang="0">
                  <a:pos x="92" y="16"/>
                </a:cxn>
                <a:cxn ang="0">
                  <a:pos x="92" y="0"/>
                </a:cxn>
                <a:cxn ang="0">
                  <a:pos x="58" y="35"/>
                </a:cxn>
                <a:cxn ang="0">
                  <a:pos x="35" y="11"/>
                </a:cxn>
              </a:cxnLst>
              <a:rect l="0" t="0" r="r" b="b"/>
              <a:pathLst>
                <a:path w="92" h="62">
                  <a:moveTo>
                    <a:pt x="35" y="11"/>
                  </a:moveTo>
                  <a:lnTo>
                    <a:pt x="0" y="46"/>
                  </a:lnTo>
                  <a:lnTo>
                    <a:pt x="0" y="62"/>
                  </a:lnTo>
                  <a:lnTo>
                    <a:pt x="35" y="27"/>
                  </a:lnTo>
                  <a:lnTo>
                    <a:pt x="58" y="51"/>
                  </a:lnTo>
                  <a:lnTo>
                    <a:pt x="92" y="16"/>
                  </a:lnTo>
                  <a:lnTo>
                    <a:pt x="92" y="0"/>
                  </a:lnTo>
                  <a:lnTo>
                    <a:pt x="58" y="35"/>
                  </a:lnTo>
                  <a:lnTo>
                    <a:pt x="35" y="1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9" name="Group 297">
            <a:extLst>
              <a:ext uri="{FF2B5EF4-FFF2-40B4-BE49-F238E27FC236}">
                <a16:creationId xmlns:a16="http://schemas.microsoft.com/office/drawing/2014/main" id="{A63477DC-6A95-EB10-9602-9A20109EEEBE}"/>
              </a:ext>
            </a:extLst>
          </p:cNvPr>
          <p:cNvGrpSpPr/>
          <p:nvPr/>
        </p:nvGrpSpPr>
        <p:grpSpPr>
          <a:xfrm>
            <a:off x="5991937" y="2881796"/>
            <a:ext cx="257172" cy="292097"/>
            <a:chOff x="4427538" y="1843088"/>
            <a:chExt cx="257175" cy="292100"/>
          </a:xfrm>
          <a:solidFill>
            <a:srgbClr val="268CAB"/>
          </a:solidFill>
        </p:grpSpPr>
        <p:sp>
          <p:nvSpPr>
            <p:cNvPr id="40" name="Freeform 30">
              <a:extLst>
                <a:ext uri="{FF2B5EF4-FFF2-40B4-BE49-F238E27FC236}">
                  <a16:creationId xmlns:a16="http://schemas.microsoft.com/office/drawing/2014/main" id="{3A5BD1C5-2FD6-7195-D5B6-57C0613EA08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27538" y="1843088"/>
              <a:ext cx="257175" cy="292100"/>
            </a:xfrm>
            <a:custGeom>
              <a:avLst/>
              <a:gdLst/>
              <a:ahLst/>
              <a:cxnLst>
                <a:cxn ang="0">
                  <a:pos x="108" y="0"/>
                </a:cxn>
                <a:cxn ang="0">
                  <a:pos x="0" y="0"/>
                </a:cxn>
                <a:cxn ang="0">
                  <a:pos x="0" y="184"/>
                </a:cxn>
                <a:cxn ang="0">
                  <a:pos x="162" y="184"/>
                </a:cxn>
                <a:cxn ang="0">
                  <a:pos x="162" y="52"/>
                </a:cxn>
                <a:cxn ang="0">
                  <a:pos x="108" y="0"/>
                </a:cxn>
                <a:cxn ang="0">
                  <a:pos x="138" y="160"/>
                </a:cxn>
                <a:cxn ang="0">
                  <a:pos x="22" y="160"/>
                </a:cxn>
                <a:cxn ang="0">
                  <a:pos x="22" y="22"/>
                </a:cxn>
                <a:cxn ang="0">
                  <a:pos x="98" y="22"/>
                </a:cxn>
                <a:cxn ang="0">
                  <a:pos x="138" y="62"/>
                </a:cxn>
                <a:cxn ang="0">
                  <a:pos x="138" y="160"/>
                </a:cxn>
              </a:cxnLst>
              <a:rect l="0" t="0" r="r" b="b"/>
              <a:pathLst>
                <a:path w="162" h="184">
                  <a:moveTo>
                    <a:pt x="108" y="0"/>
                  </a:moveTo>
                  <a:lnTo>
                    <a:pt x="0" y="0"/>
                  </a:lnTo>
                  <a:lnTo>
                    <a:pt x="0" y="184"/>
                  </a:lnTo>
                  <a:lnTo>
                    <a:pt x="162" y="184"/>
                  </a:lnTo>
                  <a:lnTo>
                    <a:pt x="162" y="52"/>
                  </a:lnTo>
                  <a:lnTo>
                    <a:pt x="108" y="0"/>
                  </a:lnTo>
                  <a:close/>
                  <a:moveTo>
                    <a:pt x="138" y="160"/>
                  </a:moveTo>
                  <a:lnTo>
                    <a:pt x="22" y="160"/>
                  </a:lnTo>
                  <a:lnTo>
                    <a:pt x="22" y="22"/>
                  </a:lnTo>
                  <a:lnTo>
                    <a:pt x="98" y="22"/>
                  </a:lnTo>
                  <a:lnTo>
                    <a:pt x="138" y="62"/>
                  </a:lnTo>
                  <a:lnTo>
                    <a:pt x="138" y="16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1" name="Freeform 31">
              <a:extLst>
                <a:ext uri="{FF2B5EF4-FFF2-40B4-BE49-F238E27FC236}">
                  <a16:creationId xmlns:a16="http://schemas.microsoft.com/office/drawing/2014/main" id="{480ED5BA-A8D4-90C6-701F-F1446F30EBE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83101" y="1951038"/>
              <a:ext cx="146050" cy="128588"/>
            </a:xfrm>
            <a:custGeom>
              <a:avLst/>
              <a:gdLst/>
              <a:ahLst/>
              <a:cxnLst>
                <a:cxn ang="0">
                  <a:pos x="0" y="81"/>
                </a:cxn>
                <a:cxn ang="0">
                  <a:pos x="92" y="81"/>
                </a:cxn>
                <a:cxn ang="0">
                  <a:pos x="92" y="0"/>
                </a:cxn>
                <a:cxn ang="0">
                  <a:pos x="0" y="0"/>
                </a:cxn>
                <a:cxn ang="0">
                  <a:pos x="0" y="81"/>
                </a:cxn>
                <a:cxn ang="0">
                  <a:pos x="46" y="11"/>
                </a:cxn>
                <a:cxn ang="0">
                  <a:pos x="81" y="11"/>
                </a:cxn>
                <a:cxn ang="0">
                  <a:pos x="81" y="35"/>
                </a:cxn>
                <a:cxn ang="0">
                  <a:pos x="46" y="35"/>
                </a:cxn>
                <a:cxn ang="0">
                  <a:pos x="46" y="11"/>
                </a:cxn>
                <a:cxn ang="0">
                  <a:pos x="46" y="46"/>
                </a:cxn>
                <a:cxn ang="0">
                  <a:pos x="81" y="46"/>
                </a:cxn>
                <a:cxn ang="0">
                  <a:pos x="81" y="70"/>
                </a:cxn>
                <a:cxn ang="0">
                  <a:pos x="46" y="70"/>
                </a:cxn>
                <a:cxn ang="0">
                  <a:pos x="46" y="46"/>
                </a:cxn>
                <a:cxn ang="0">
                  <a:pos x="11" y="11"/>
                </a:cxn>
                <a:cxn ang="0">
                  <a:pos x="33" y="11"/>
                </a:cxn>
                <a:cxn ang="0">
                  <a:pos x="33" y="35"/>
                </a:cxn>
                <a:cxn ang="0">
                  <a:pos x="11" y="35"/>
                </a:cxn>
                <a:cxn ang="0">
                  <a:pos x="11" y="11"/>
                </a:cxn>
                <a:cxn ang="0">
                  <a:pos x="11" y="46"/>
                </a:cxn>
                <a:cxn ang="0">
                  <a:pos x="33" y="46"/>
                </a:cxn>
                <a:cxn ang="0">
                  <a:pos x="33" y="70"/>
                </a:cxn>
                <a:cxn ang="0">
                  <a:pos x="11" y="70"/>
                </a:cxn>
                <a:cxn ang="0">
                  <a:pos x="11" y="46"/>
                </a:cxn>
              </a:cxnLst>
              <a:rect l="0" t="0" r="r" b="b"/>
              <a:pathLst>
                <a:path w="92" h="81">
                  <a:moveTo>
                    <a:pt x="0" y="81"/>
                  </a:moveTo>
                  <a:lnTo>
                    <a:pt x="92" y="81"/>
                  </a:lnTo>
                  <a:lnTo>
                    <a:pt x="92" y="0"/>
                  </a:lnTo>
                  <a:lnTo>
                    <a:pt x="0" y="0"/>
                  </a:lnTo>
                  <a:lnTo>
                    <a:pt x="0" y="81"/>
                  </a:lnTo>
                  <a:close/>
                  <a:moveTo>
                    <a:pt x="46" y="11"/>
                  </a:moveTo>
                  <a:lnTo>
                    <a:pt x="81" y="11"/>
                  </a:lnTo>
                  <a:lnTo>
                    <a:pt x="81" y="35"/>
                  </a:lnTo>
                  <a:lnTo>
                    <a:pt x="46" y="35"/>
                  </a:lnTo>
                  <a:lnTo>
                    <a:pt x="46" y="11"/>
                  </a:lnTo>
                  <a:close/>
                  <a:moveTo>
                    <a:pt x="46" y="46"/>
                  </a:moveTo>
                  <a:lnTo>
                    <a:pt x="81" y="46"/>
                  </a:lnTo>
                  <a:lnTo>
                    <a:pt x="81" y="70"/>
                  </a:lnTo>
                  <a:lnTo>
                    <a:pt x="46" y="70"/>
                  </a:lnTo>
                  <a:lnTo>
                    <a:pt x="46" y="46"/>
                  </a:lnTo>
                  <a:close/>
                  <a:moveTo>
                    <a:pt x="11" y="11"/>
                  </a:moveTo>
                  <a:lnTo>
                    <a:pt x="33" y="11"/>
                  </a:lnTo>
                  <a:lnTo>
                    <a:pt x="33" y="35"/>
                  </a:lnTo>
                  <a:lnTo>
                    <a:pt x="11" y="35"/>
                  </a:lnTo>
                  <a:lnTo>
                    <a:pt x="11" y="11"/>
                  </a:lnTo>
                  <a:close/>
                  <a:moveTo>
                    <a:pt x="11" y="46"/>
                  </a:moveTo>
                  <a:lnTo>
                    <a:pt x="33" y="46"/>
                  </a:lnTo>
                  <a:lnTo>
                    <a:pt x="33" y="70"/>
                  </a:lnTo>
                  <a:lnTo>
                    <a:pt x="11" y="70"/>
                  </a:lnTo>
                  <a:lnTo>
                    <a:pt x="11" y="4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2" name="Group 296">
            <a:extLst>
              <a:ext uri="{FF2B5EF4-FFF2-40B4-BE49-F238E27FC236}">
                <a16:creationId xmlns:a16="http://schemas.microsoft.com/office/drawing/2014/main" id="{3463C510-2F5D-0EA6-5B4B-C93F1A59265C}"/>
              </a:ext>
            </a:extLst>
          </p:cNvPr>
          <p:cNvGrpSpPr/>
          <p:nvPr/>
        </p:nvGrpSpPr>
        <p:grpSpPr>
          <a:xfrm>
            <a:off x="6576130" y="2881796"/>
            <a:ext cx="257172" cy="292097"/>
            <a:chOff x="5011738" y="1843088"/>
            <a:chExt cx="257175" cy="292100"/>
          </a:xfrm>
          <a:solidFill>
            <a:srgbClr val="268CAB"/>
          </a:solidFill>
        </p:grpSpPr>
        <p:sp>
          <p:nvSpPr>
            <p:cNvPr id="43" name="Freeform 32">
              <a:extLst>
                <a:ext uri="{FF2B5EF4-FFF2-40B4-BE49-F238E27FC236}">
                  <a16:creationId xmlns:a16="http://schemas.microsoft.com/office/drawing/2014/main" id="{E530B094-B29C-9CCB-CD11-14ED9C98181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11738" y="1843088"/>
              <a:ext cx="257175" cy="292100"/>
            </a:xfrm>
            <a:custGeom>
              <a:avLst/>
              <a:gdLst/>
              <a:ahLst/>
              <a:cxnLst>
                <a:cxn ang="0">
                  <a:pos x="110" y="0"/>
                </a:cxn>
                <a:cxn ang="0">
                  <a:pos x="0" y="0"/>
                </a:cxn>
                <a:cxn ang="0">
                  <a:pos x="0" y="184"/>
                </a:cxn>
                <a:cxn ang="0">
                  <a:pos x="162" y="184"/>
                </a:cxn>
                <a:cxn ang="0">
                  <a:pos x="162" y="52"/>
                </a:cxn>
                <a:cxn ang="0">
                  <a:pos x="110" y="0"/>
                </a:cxn>
                <a:cxn ang="0">
                  <a:pos x="138" y="160"/>
                </a:cxn>
                <a:cxn ang="0">
                  <a:pos x="24" y="160"/>
                </a:cxn>
                <a:cxn ang="0">
                  <a:pos x="24" y="22"/>
                </a:cxn>
                <a:cxn ang="0">
                  <a:pos x="100" y="22"/>
                </a:cxn>
                <a:cxn ang="0">
                  <a:pos x="138" y="62"/>
                </a:cxn>
                <a:cxn ang="0">
                  <a:pos x="138" y="160"/>
                </a:cxn>
              </a:cxnLst>
              <a:rect l="0" t="0" r="r" b="b"/>
              <a:pathLst>
                <a:path w="162" h="184">
                  <a:moveTo>
                    <a:pt x="110" y="0"/>
                  </a:moveTo>
                  <a:lnTo>
                    <a:pt x="0" y="0"/>
                  </a:lnTo>
                  <a:lnTo>
                    <a:pt x="0" y="184"/>
                  </a:lnTo>
                  <a:lnTo>
                    <a:pt x="162" y="184"/>
                  </a:lnTo>
                  <a:lnTo>
                    <a:pt x="162" y="52"/>
                  </a:lnTo>
                  <a:lnTo>
                    <a:pt x="110" y="0"/>
                  </a:lnTo>
                  <a:close/>
                  <a:moveTo>
                    <a:pt x="138" y="160"/>
                  </a:moveTo>
                  <a:lnTo>
                    <a:pt x="24" y="160"/>
                  </a:lnTo>
                  <a:lnTo>
                    <a:pt x="24" y="22"/>
                  </a:lnTo>
                  <a:lnTo>
                    <a:pt x="100" y="22"/>
                  </a:lnTo>
                  <a:lnTo>
                    <a:pt x="138" y="62"/>
                  </a:lnTo>
                  <a:lnTo>
                    <a:pt x="138" y="16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4" name="Oval 33">
              <a:extLst>
                <a:ext uri="{FF2B5EF4-FFF2-40B4-BE49-F238E27FC236}">
                  <a16:creationId xmlns:a16="http://schemas.microsoft.com/office/drawing/2014/main" id="{2C0F8AC4-A439-7550-10B3-C5C3ACD7C0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301" y="1930400"/>
              <a:ext cx="55563" cy="555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5" name="Freeform 34">
              <a:extLst>
                <a:ext uri="{FF2B5EF4-FFF2-40B4-BE49-F238E27FC236}">
                  <a16:creationId xmlns:a16="http://schemas.microsoft.com/office/drawing/2014/main" id="{0B2E0AC7-01C3-963C-8227-6045484436F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7301" y="1951038"/>
              <a:ext cx="146050" cy="125413"/>
            </a:xfrm>
            <a:custGeom>
              <a:avLst/>
              <a:gdLst/>
              <a:ahLst/>
              <a:cxnLst>
                <a:cxn ang="0">
                  <a:pos x="24" y="46"/>
                </a:cxn>
                <a:cxn ang="0">
                  <a:pos x="0" y="79"/>
                </a:cxn>
                <a:cxn ang="0">
                  <a:pos x="92" y="79"/>
                </a:cxn>
                <a:cxn ang="0">
                  <a:pos x="70" y="0"/>
                </a:cxn>
                <a:cxn ang="0">
                  <a:pos x="46" y="68"/>
                </a:cxn>
                <a:cxn ang="0">
                  <a:pos x="24" y="46"/>
                </a:cxn>
              </a:cxnLst>
              <a:rect l="0" t="0" r="r" b="b"/>
              <a:pathLst>
                <a:path w="92" h="79">
                  <a:moveTo>
                    <a:pt x="24" y="46"/>
                  </a:moveTo>
                  <a:lnTo>
                    <a:pt x="0" y="79"/>
                  </a:lnTo>
                  <a:lnTo>
                    <a:pt x="92" y="79"/>
                  </a:lnTo>
                  <a:lnTo>
                    <a:pt x="70" y="0"/>
                  </a:lnTo>
                  <a:lnTo>
                    <a:pt x="46" y="68"/>
                  </a:lnTo>
                  <a:lnTo>
                    <a:pt x="24" y="4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6" name="Group 295">
            <a:extLst>
              <a:ext uri="{FF2B5EF4-FFF2-40B4-BE49-F238E27FC236}">
                <a16:creationId xmlns:a16="http://schemas.microsoft.com/office/drawing/2014/main" id="{E1B6D7AD-C229-F104-0E10-7E91F8C6BBAA}"/>
              </a:ext>
            </a:extLst>
          </p:cNvPr>
          <p:cNvGrpSpPr/>
          <p:nvPr/>
        </p:nvGrpSpPr>
        <p:grpSpPr>
          <a:xfrm>
            <a:off x="7163499" y="2881796"/>
            <a:ext cx="255585" cy="292097"/>
            <a:chOff x="5599113" y="1843088"/>
            <a:chExt cx="255588" cy="292100"/>
          </a:xfrm>
          <a:solidFill>
            <a:srgbClr val="268CAB"/>
          </a:solidFill>
        </p:grpSpPr>
        <p:sp>
          <p:nvSpPr>
            <p:cNvPr id="47" name="Freeform 35">
              <a:extLst>
                <a:ext uri="{FF2B5EF4-FFF2-40B4-BE49-F238E27FC236}">
                  <a16:creationId xmlns:a16="http://schemas.microsoft.com/office/drawing/2014/main" id="{F0E0CAF0-A016-B89A-0BF7-5F67F4F8204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99113" y="1843088"/>
              <a:ext cx="255588" cy="292100"/>
            </a:xfrm>
            <a:custGeom>
              <a:avLst/>
              <a:gdLst/>
              <a:ahLst/>
              <a:cxnLst>
                <a:cxn ang="0">
                  <a:pos x="108" y="0"/>
                </a:cxn>
                <a:cxn ang="0">
                  <a:pos x="0" y="0"/>
                </a:cxn>
                <a:cxn ang="0">
                  <a:pos x="0" y="184"/>
                </a:cxn>
                <a:cxn ang="0">
                  <a:pos x="161" y="184"/>
                </a:cxn>
                <a:cxn ang="0">
                  <a:pos x="161" y="52"/>
                </a:cxn>
                <a:cxn ang="0">
                  <a:pos x="108" y="0"/>
                </a:cxn>
                <a:cxn ang="0">
                  <a:pos x="138" y="160"/>
                </a:cxn>
                <a:cxn ang="0">
                  <a:pos x="22" y="160"/>
                </a:cxn>
                <a:cxn ang="0">
                  <a:pos x="22" y="22"/>
                </a:cxn>
                <a:cxn ang="0">
                  <a:pos x="99" y="22"/>
                </a:cxn>
                <a:cxn ang="0">
                  <a:pos x="138" y="62"/>
                </a:cxn>
                <a:cxn ang="0">
                  <a:pos x="138" y="160"/>
                </a:cxn>
              </a:cxnLst>
              <a:rect l="0" t="0" r="r" b="b"/>
              <a:pathLst>
                <a:path w="161" h="184">
                  <a:moveTo>
                    <a:pt x="108" y="0"/>
                  </a:moveTo>
                  <a:lnTo>
                    <a:pt x="0" y="0"/>
                  </a:lnTo>
                  <a:lnTo>
                    <a:pt x="0" y="184"/>
                  </a:lnTo>
                  <a:lnTo>
                    <a:pt x="161" y="184"/>
                  </a:lnTo>
                  <a:lnTo>
                    <a:pt x="161" y="52"/>
                  </a:lnTo>
                  <a:lnTo>
                    <a:pt x="108" y="0"/>
                  </a:lnTo>
                  <a:close/>
                  <a:moveTo>
                    <a:pt x="138" y="160"/>
                  </a:moveTo>
                  <a:lnTo>
                    <a:pt x="22" y="160"/>
                  </a:lnTo>
                  <a:lnTo>
                    <a:pt x="22" y="22"/>
                  </a:lnTo>
                  <a:lnTo>
                    <a:pt x="99" y="22"/>
                  </a:lnTo>
                  <a:lnTo>
                    <a:pt x="138" y="62"/>
                  </a:lnTo>
                  <a:lnTo>
                    <a:pt x="138" y="16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8" name="Freeform 36">
              <a:extLst>
                <a:ext uri="{FF2B5EF4-FFF2-40B4-BE49-F238E27FC236}">
                  <a16:creationId xmlns:a16="http://schemas.microsoft.com/office/drawing/2014/main" id="{8FA5015A-C8AC-2094-3C2C-4206444AA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9601" y="1951038"/>
              <a:ext cx="96838" cy="107950"/>
            </a:xfrm>
            <a:custGeom>
              <a:avLst/>
              <a:gdLst/>
              <a:ahLst/>
              <a:cxnLst>
                <a:cxn ang="0">
                  <a:pos x="0" y="68"/>
                </a:cxn>
                <a:cxn ang="0">
                  <a:pos x="61" y="33"/>
                </a:cxn>
                <a:cxn ang="0">
                  <a:pos x="0" y="0"/>
                </a:cxn>
                <a:cxn ang="0">
                  <a:pos x="0" y="68"/>
                </a:cxn>
              </a:cxnLst>
              <a:rect l="0" t="0" r="r" b="b"/>
              <a:pathLst>
                <a:path w="61" h="68">
                  <a:moveTo>
                    <a:pt x="0" y="68"/>
                  </a:moveTo>
                  <a:lnTo>
                    <a:pt x="61" y="33"/>
                  </a:lnTo>
                  <a:lnTo>
                    <a:pt x="0" y="0"/>
                  </a:lnTo>
                  <a:lnTo>
                    <a:pt x="0" y="6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9" name="Group 321">
            <a:extLst>
              <a:ext uri="{FF2B5EF4-FFF2-40B4-BE49-F238E27FC236}">
                <a16:creationId xmlns:a16="http://schemas.microsoft.com/office/drawing/2014/main" id="{F28E2F87-8DE0-AF69-E119-4EBAC32E772D}"/>
              </a:ext>
            </a:extLst>
          </p:cNvPr>
          <p:cNvGrpSpPr/>
          <p:nvPr/>
        </p:nvGrpSpPr>
        <p:grpSpPr>
          <a:xfrm>
            <a:off x="7749282" y="2881796"/>
            <a:ext cx="253998" cy="292097"/>
            <a:chOff x="6184901" y="1843088"/>
            <a:chExt cx="254000" cy="292100"/>
          </a:xfrm>
          <a:solidFill>
            <a:srgbClr val="268CAB"/>
          </a:solidFill>
        </p:grpSpPr>
        <p:sp>
          <p:nvSpPr>
            <p:cNvPr id="50" name="Freeform 37">
              <a:extLst>
                <a:ext uri="{FF2B5EF4-FFF2-40B4-BE49-F238E27FC236}">
                  <a16:creationId xmlns:a16="http://schemas.microsoft.com/office/drawing/2014/main" id="{D9E6A2F7-A7C6-424E-8184-9C32FF58E5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184901" y="1843088"/>
              <a:ext cx="254000" cy="292100"/>
            </a:xfrm>
            <a:custGeom>
              <a:avLst/>
              <a:gdLst/>
              <a:ahLst/>
              <a:cxnLst>
                <a:cxn ang="0">
                  <a:pos x="108" y="0"/>
                </a:cxn>
                <a:cxn ang="0">
                  <a:pos x="0" y="0"/>
                </a:cxn>
                <a:cxn ang="0">
                  <a:pos x="0" y="184"/>
                </a:cxn>
                <a:cxn ang="0">
                  <a:pos x="160" y="184"/>
                </a:cxn>
                <a:cxn ang="0">
                  <a:pos x="160" y="52"/>
                </a:cxn>
                <a:cxn ang="0">
                  <a:pos x="108" y="0"/>
                </a:cxn>
                <a:cxn ang="0">
                  <a:pos x="138" y="160"/>
                </a:cxn>
                <a:cxn ang="0">
                  <a:pos x="22" y="160"/>
                </a:cxn>
                <a:cxn ang="0">
                  <a:pos x="22" y="22"/>
                </a:cxn>
                <a:cxn ang="0">
                  <a:pos x="98" y="22"/>
                </a:cxn>
                <a:cxn ang="0">
                  <a:pos x="138" y="62"/>
                </a:cxn>
                <a:cxn ang="0">
                  <a:pos x="138" y="160"/>
                </a:cxn>
              </a:cxnLst>
              <a:rect l="0" t="0" r="r" b="b"/>
              <a:pathLst>
                <a:path w="160" h="184">
                  <a:moveTo>
                    <a:pt x="108" y="0"/>
                  </a:moveTo>
                  <a:lnTo>
                    <a:pt x="0" y="0"/>
                  </a:lnTo>
                  <a:lnTo>
                    <a:pt x="0" y="184"/>
                  </a:lnTo>
                  <a:lnTo>
                    <a:pt x="160" y="184"/>
                  </a:lnTo>
                  <a:lnTo>
                    <a:pt x="160" y="52"/>
                  </a:lnTo>
                  <a:lnTo>
                    <a:pt x="108" y="0"/>
                  </a:lnTo>
                  <a:close/>
                  <a:moveTo>
                    <a:pt x="138" y="160"/>
                  </a:moveTo>
                  <a:lnTo>
                    <a:pt x="22" y="160"/>
                  </a:lnTo>
                  <a:lnTo>
                    <a:pt x="22" y="22"/>
                  </a:lnTo>
                  <a:lnTo>
                    <a:pt x="98" y="22"/>
                  </a:lnTo>
                  <a:lnTo>
                    <a:pt x="138" y="62"/>
                  </a:lnTo>
                  <a:lnTo>
                    <a:pt x="138" y="16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1" name="Freeform 38">
              <a:extLst>
                <a:ext uri="{FF2B5EF4-FFF2-40B4-BE49-F238E27FC236}">
                  <a16:creationId xmlns:a16="http://schemas.microsoft.com/office/drawing/2014/main" id="{4749380B-53F8-DE1F-3416-BF111CB5A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8876" y="1954213"/>
              <a:ext cx="53975" cy="107950"/>
            </a:xfrm>
            <a:custGeom>
              <a:avLst/>
              <a:gdLst/>
              <a:ahLst/>
              <a:cxnLst>
                <a:cxn ang="0">
                  <a:pos x="0" y="35"/>
                </a:cxn>
                <a:cxn ang="0">
                  <a:pos x="34" y="68"/>
                </a:cxn>
                <a:cxn ang="0">
                  <a:pos x="34" y="52"/>
                </a:cxn>
                <a:cxn ang="0">
                  <a:pos x="16" y="35"/>
                </a:cxn>
                <a:cxn ang="0">
                  <a:pos x="34" y="15"/>
                </a:cxn>
                <a:cxn ang="0">
                  <a:pos x="34" y="0"/>
                </a:cxn>
                <a:cxn ang="0">
                  <a:pos x="8" y="25"/>
                </a:cxn>
                <a:cxn ang="0">
                  <a:pos x="0" y="35"/>
                </a:cxn>
              </a:cxnLst>
              <a:rect l="0" t="0" r="r" b="b"/>
              <a:pathLst>
                <a:path w="34" h="68">
                  <a:moveTo>
                    <a:pt x="0" y="35"/>
                  </a:moveTo>
                  <a:lnTo>
                    <a:pt x="34" y="68"/>
                  </a:lnTo>
                  <a:lnTo>
                    <a:pt x="34" y="52"/>
                  </a:lnTo>
                  <a:lnTo>
                    <a:pt x="16" y="35"/>
                  </a:lnTo>
                  <a:lnTo>
                    <a:pt x="34" y="15"/>
                  </a:lnTo>
                  <a:lnTo>
                    <a:pt x="34" y="0"/>
                  </a:lnTo>
                  <a:lnTo>
                    <a:pt x="8" y="25"/>
                  </a:lnTo>
                  <a:lnTo>
                    <a:pt x="0" y="3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2" name="Freeform 39">
              <a:extLst>
                <a:ext uri="{FF2B5EF4-FFF2-40B4-BE49-F238E27FC236}">
                  <a16:creationId xmlns:a16="http://schemas.microsoft.com/office/drawing/2014/main" id="{FD4BB7EE-92B3-1A4F-A9F6-5ED56B823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0951" y="1951038"/>
              <a:ext cx="55563" cy="107950"/>
            </a:xfrm>
            <a:custGeom>
              <a:avLst/>
              <a:gdLst/>
              <a:ahLst/>
              <a:cxnLst>
                <a:cxn ang="0">
                  <a:pos x="0" y="16"/>
                </a:cxn>
                <a:cxn ang="0">
                  <a:pos x="17" y="33"/>
                </a:cxn>
                <a:cxn ang="0">
                  <a:pos x="0" y="52"/>
                </a:cxn>
                <a:cxn ang="0">
                  <a:pos x="0" y="68"/>
                </a:cxn>
                <a:cxn ang="0">
                  <a:pos x="27" y="41"/>
                </a:cxn>
                <a:cxn ang="0">
                  <a:pos x="35" y="33"/>
                </a:cxn>
                <a:cxn ang="0">
                  <a:pos x="0" y="0"/>
                </a:cxn>
                <a:cxn ang="0">
                  <a:pos x="0" y="16"/>
                </a:cxn>
              </a:cxnLst>
              <a:rect l="0" t="0" r="r" b="b"/>
              <a:pathLst>
                <a:path w="35" h="68">
                  <a:moveTo>
                    <a:pt x="0" y="16"/>
                  </a:moveTo>
                  <a:lnTo>
                    <a:pt x="17" y="33"/>
                  </a:lnTo>
                  <a:lnTo>
                    <a:pt x="0" y="52"/>
                  </a:lnTo>
                  <a:lnTo>
                    <a:pt x="0" y="68"/>
                  </a:lnTo>
                  <a:lnTo>
                    <a:pt x="27" y="41"/>
                  </a:lnTo>
                  <a:lnTo>
                    <a:pt x="35" y="33"/>
                  </a:lnTo>
                  <a:lnTo>
                    <a:pt x="0" y="0"/>
                  </a:lnTo>
                  <a:lnTo>
                    <a:pt x="0" y="1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53" name="Group 320">
            <a:extLst>
              <a:ext uri="{FF2B5EF4-FFF2-40B4-BE49-F238E27FC236}">
                <a16:creationId xmlns:a16="http://schemas.microsoft.com/office/drawing/2014/main" id="{13774023-03BC-640A-2FC3-2052AC351868}"/>
              </a:ext>
            </a:extLst>
          </p:cNvPr>
          <p:cNvGrpSpPr/>
          <p:nvPr/>
        </p:nvGrpSpPr>
        <p:grpSpPr>
          <a:xfrm>
            <a:off x="8333476" y="2881796"/>
            <a:ext cx="257172" cy="292097"/>
            <a:chOff x="6769101" y="1843088"/>
            <a:chExt cx="257175" cy="292100"/>
          </a:xfrm>
          <a:solidFill>
            <a:srgbClr val="268CAB"/>
          </a:solidFill>
        </p:grpSpPr>
        <p:sp>
          <p:nvSpPr>
            <p:cNvPr id="54" name="Freeform 40">
              <a:extLst>
                <a:ext uri="{FF2B5EF4-FFF2-40B4-BE49-F238E27FC236}">
                  <a16:creationId xmlns:a16="http://schemas.microsoft.com/office/drawing/2014/main" id="{A9C66BCB-2AC1-C518-752D-310B271FE34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69101" y="1843088"/>
              <a:ext cx="257175" cy="292100"/>
            </a:xfrm>
            <a:custGeom>
              <a:avLst/>
              <a:gdLst/>
              <a:ahLst/>
              <a:cxnLst>
                <a:cxn ang="0">
                  <a:pos x="108" y="0"/>
                </a:cxn>
                <a:cxn ang="0">
                  <a:pos x="0" y="0"/>
                </a:cxn>
                <a:cxn ang="0">
                  <a:pos x="0" y="184"/>
                </a:cxn>
                <a:cxn ang="0">
                  <a:pos x="162" y="184"/>
                </a:cxn>
                <a:cxn ang="0">
                  <a:pos x="162" y="52"/>
                </a:cxn>
                <a:cxn ang="0">
                  <a:pos x="108" y="0"/>
                </a:cxn>
                <a:cxn ang="0">
                  <a:pos x="138" y="160"/>
                </a:cxn>
                <a:cxn ang="0">
                  <a:pos x="24" y="160"/>
                </a:cxn>
                <a:cxn ang="0">
                  <a:pos x="24" y="22"/>
                </a:cxn>
                <a:cxn ang="0">
                  <a:pos x="98" y="22"/>
                </a:cxn>
                <a:cxn ang="0">
                  <a:pos x="138" y="62"/>
                </a:cxn>
                <a:cxn ang="0">
                  <a:pos x="138" y="160"/>
                </a:cxn>
              </a:cxnLst>
              <a:rect l="0" t="0" r="r" b="b"/>
              <a:pathLst>
                <a:path w="162" h="184">
                  <a:moveTo>
                    <a:pt x="108" y="0"/>
                  </a:moveTo>
                  <a:lnTo>
                    <a:pt x="0" y="0"/>
                  </a:lnTo>
                  <a:lnTo>
                    <a:pt x="0" y="184"/>
                  </a:lnTo>
                  <a:lnTo>
                    <a:pt x="162" y="184"/>
                  </a:lnTo>
                  <a:lnTo>
                    <a:pt x="162" y="52"/>
                  </a:lnTo>
                  <a:lnTo>
                    <a:pt x="108" y="0"/>
                  </a:lnTo>
                  <a:close/>
                  <a:moveTo>
                    <a:pt x="138" y="160"/>
                  </a:moveTo>
                  <a:lnTo>
                    <a:pt x="24" y="160"/>
                  </a:lnTo>
                  <a:lnTo>
                    <a:pt x="24" y="22"/>
                  </a:lnTo>
                  <a:lnTo>
                    <a:pt x="98" y="22"/>
                  </a:lnTo>
                  <a:lnTo>
                    <a:pt x="138" y="62"/>
                  </a:lnTo>
                  <a:lnTo>
                    <a:pt x="138" y="16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5" name="Rectangle 41">
              <a:extLst>
                <a:ext uri="{FF2B5EF4-FFF2-40B4-BE49-F238E27FC236}">
                  <a16:creationId xmlns:a16="http://schemas.microsoft.com/office/drawing/2014/main" id="{855C2BF0-5F94-4EDE-1498-03B2689237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24663" y="2044700"/>
              <a:ext cx="34925" cy="349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6" name="Rectangle 42">
              <a:extLst>
                <a:ext uri="{FF2B5EF4-FFF2-40B4-BE49-F238E27FC236}">
                  <a16:creationId xmlns:a16="http://schemas.microsoft.com/office/drawing/2014/main" id="{FA1B8A74-4CE8-49E4-450F-BBECBFF3D6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0226" y="1951038"/>
              <a:ext cx="34925" cy="1285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7" name="Rectangle 43">
              <a:extLst>
                <a:ext uri="{FF2B5EF4-FFF2-40B4-BE49-F238E27FC236}">
                  <a16:creationId xmlns:a16="http://schemas.microsoft.com/office/drawing/2014/main" id="{88E4E4E2-312C-D2AB-5031-34CC6217EA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32613" y="2006600"/>
              <a:ext cx="38100" cy="730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58" name="Freeform 44">
            <a:extLst>
              <a:ext uri="{FF2B5EF4-FFF2-40B4-BE49-F238E27FC236}">
                <a16:creationId xmlns:a16="http://schemas.microsoft.com/office/drawing/2014/main" id="{0105DBC3-8B61-D256-C89C-FCAD5EAF372B}"/>
              </a:ext>
            </a:extLst>
          </p:cNvPr>
          <p:cNvSpPr>
            <a:spLocks noEditPoints="1"/>
          </p:cNvSpPr>
          <p:nvPr/>
        </p:nvSpPr>
        <p:spPr bwMode="auto">
          <a:xfrm>
            <a:off x="4272691" y="2881796"/>
            <a:ext cx="253998" cy="292097"/>
          </a:xfrm>
          <a:custGeom>
            <a:avLst/>
            <a:gdLst/>
            <a:ahLst/>
            <a:cxnLst>
              <a:cxn ang="0">
                <a:pos x="108" y="0"/>
              </a:cxn>
              <a:cxn ang="0">
                <a:pos x="0" y="0"/>
              </a:cxn>
              <a:cxn ang="0">
                <a:pos x="0" y="184"/>
              </a:cxn>
              <a:cxn ang="0">
                <a:pos x="160" y="184"/>
              </a:cxn>
              <a:cxn ang="0">
                <a:pos x="160" y="52"/>
              </a:cxn>
              <a:cxn ang="0">
                <a:pos x="108" y="0"/>
              </a:cxn>
              <a:cxn ang="0">
                <a:pos x="138" y="160"/>
              </a:cxn>
              <a:cxn ang="0">
                <a:pos x="22" y="160"/>
              </a:cxn>
              <a:cxn ang="0">
                <a:pos x="22" y="22"/>
              </a:cxn>
              <a:cxn ang="0">
                <a:pos x="46" y="22"/>
              </a:cxn>
              <a:cxn ang="0">
                <a:pos x="46" y="127"/>
              </a:cxn>
              <a:cxn ang="0">
                <a:pos x="68" y="92"/>
              </a:cxn>
              <a:cxn ang="0">
                <a:pos x="92" y="127"/>
              </a:cxn>
              <a:cxn ang="0">
                <a:pos x="92" y="22"/>
              </a:cxn>
              <a:cxn ang="0">
                <a:pos x="98" y="22"/>
              </a:cxn>
              <a:cxn ang="0">
                <a:pos x="138" y="62"/>
              </a:cxn>
              <a:cxn ang="0">
                <a:pos x="138" y="160"/>
              </a:cxn>
            </a:cxnLst>
            <a:rect l="0" t="0" r="r" b="b"/>
            <a:pathLst>
              <a:path w="160" h="184">
                <a:moveTo>
                  <a:pt x="108" y="0"/>
                </a:moveTo>
                <a:lnTo>
                  <a:pt x="0" y="0"/>
                </a:lnTo>
                <a:lnTo>
                  <a:pt x="0" y="184"/>
                </a:lnTo>
                <a:lnTo>
                  <a:pt x="160" y="184"/>
                </a:lnTo>
                <a:lnTo>
                  <a:pt x="160" y="52"/>
                </a:lnTo>
                <a:lnTo>
                  <a:pt x="108" y="0"/>
                </a:lnTo>
                <a:close/>
                <a:moveTo>
                  <a:pt x="138" y="160"/>
                </a:moveTo>
                <a:lnTo>
                  <a:pt x="22" y="160"/>
                </a:lnTo>
                <a:lnTo>
                  <a:pt x="22" y="22"/>
                </a:lnTo>
                <a:lnTo>
                  <a:pt x="46" y="22"/>
                </a:lnTo>
                <a:lnTo>
                  <a:pt x="46" y="127"/>
                </a:lnTo>
                <a:lnTo>
                  <a:pt x="68" y="92"/>
                </a:lnTo>
                <a:lnTo>
                  <a:pt x="92" y="127"/>
                </a:lnTo>
                <a:lnTo>
                  <a:pt x="92" y="22"/>
                </a:lnTo>
                <a:lnTo>
                  <a:pt x="98" y="22"/>
                </a:lnTo>
                <a:lnTo>
                  <a:pt x="138" y="62"/>
                </a:lnTo>
                <a:lnTo>
                  <a:pt x="138" y="160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59" name="Group 278">
            <a:extLst>
              <a:ext uri="{FF2B5EF4-FFF2-40B4-BE49-F238E27FC236}">
                <a16:creationId xmlns:a16="http://schemas.microsoft.com/office/drawing/2014/main" id="{52121D5E-4E60-E44C-EB03-2A62E2E5430C}"/>
              </a:ext>
            </a:extLst>
          </p:cNvPr>
          <p:cNvGrpSpPr/>
          <p:nvPr/>
        </p:nvGrpSpPr>
        <p:grpSpPr>
          <a:xfrm>
            <a:off x="3648809" y="2881796"/>
            <a:ext cx="255585" cy="292097"/>
            <a:chOff x="2084388" y="1843088"/>
            <a:chExt cx="255588" cy="292100"/>
          </a:xfrm>
          <a:solidFill>
            <a:srgbClr val="268CAB"/>
          </a:solidFill>
        </p:grpSpPr>
        <p:sp>
          <p:nvSpPr>
            <p:cNvPr id="60" name="Freeform 45">
              <a:extLst>
                <a:ext uri="{FF2B5EF4-FFF2-40B4-BE49-F238E27FC236}">
                  <a16:creationId xmlns:a16="http://schemas.microsoft.com/office/drawing/2014/main" id="{000219F4-60CC-E07A-A6C2-E1FE8473134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84388" y="1843088"/>
              <a:ext cx="255588" cy="292100"/>
            </a:xfrm>
            <a:custGeom>
              <a:avLst/>
              <a:gdLst/>
              <a:ahLst/>
              <a:cxnLst>
                <a:cxn ang="0">
                  <a:pos x="108" y="0"/>
                </a:cxn>
                <a:cxn ang="0">
                  <a:pos x="0" y="0"/>
                </a:cxn>
                <a:cxn ang="0">
                  <a:pos x="0" y="184"/>
                </a:cxn>
                <a:cxn ang="0">
                  <a:pos x="161" y="184"/>
                </a:cxn>
                <a:cxn ang="0">
                  <a:pos x="161" y="52"/>
                </a:cxn>
                <a:cxn ang="0">
                  <a:pos x="108" y="0"/>
                </a:cxn>
                <a:cxn ang="0">
                  <a:pos x="69" y="92"/>
                </a:cxn>
                <a:cxn ang="0">
                  <a:pos x="81" y="92"/>
                </a:cxn>
                <a:cxn ang="0">
                  <a:pos x="81" y="79"/>
                </a:cxn>
                <a:cxn ang="0">
                  <a:pos x="69" y="79"/>
                </a:cxn>
                <a:cxn ang="0">
                  <a:pos x="69" y="68"/>
                </a:cxn>
                <a:cxn ang="0">
                  <a:pos x="81" y="68"/>
                </a:cxn>
                <a:cxn ang="0">
                  <a:pos x="81" y="57"/>
                </a:cxn>
                <a:cxn ang="0">
                  <a:pos x="69" y="57"/>
                </a:cxn>
                <a:cxn ang="0">
                  <a:pos x="69" y="46"/>
                </a:cxn>
                <a:cxn ang="0">
                  <a:pos x="81" y="46"/>
                </a:cxn>
                <a:cxn ang="0">
                  <a:pos x="81" y="33"/>
                </a:cxn>
                <a:cxn ang="0">
                  <a:pos x="69" y="33"/>
                </a:cxn>
                <a:cxn ang="0">
                  <a:pos x="69" y="22"/>
                </a:cxn>
                <a:cxn ang="0">
                  <a:pos x="81" y="22"/>
                </a:cxn>
                <a:cxn ang="0">
                  <a:pos x="81" y="33"/>
                </a:cxn>
                <a:cxn ang="0">
                  <a:pos x="93" y="33"/>
                </a:cxn>
                <a:cxn ang="0">
                  <a:pos x="93" y="46"/>
                </a:cxn>
                <a:cxn ang="0">
                  <a:pos x="81" y="46"/>
                </a:cxn>
                <a:cxn ang="0">
                  <a:pos x="81" y="57"/>
                </a:cxn>
                <a:cxn ang="0">
                  <a:pos x="93" y="57"/>
                </a:cxn>
                <a:cxn ang="0">
                  <a:pos x="93" y="68"/>
                </a:cxn>
                <a:cxn ang="0">
                  <a:pos x="81" y="68"/>
                </a:cxn>
                <a:cxn ang="0">
                  <a:pos x="81" y="79"/>
                </a:cxn>
                <a:cxn ang="0">
                  <a:pos x="93" y="79"/>
                </a:cxn>
                <a:cxn ang="0">
                  <a:pos x="93" y="92"/>
                </a:cxn>
                <a:cxn ang="0">
                  <a:pos x="81" y="92"/>
                </a:cxn>
                <a:cxn ang="0">
                  <a:pos x="81" y="103"/>
                </a:cxn>
                <a:cxn ang="0">
                  <a:pos x="93" y="103"/>
                </a:cxn>
                <a:cxn ang="0">
                  <a:pos x="93" y="114"/>
                </a:cxn>
                <a:cxn ang="0">
                  <a:pos x="81" y="114"/>
                </a:cxn>
                <a:cxn ang="0">
                  <a:pos x="81" y="103"/>
                </a:cxn>
                <a:cxn ang="0">
                  <a:pos x="69" y="103"/>
                </a:cxn>
                <a:cxn ang="0">
                  <a:pos x="69" y="92"/>
                </a:cxn>
                <a:cxn ang="0">
                  <a:pos x="47" y="160"/>
                </a:cxn>
                <a:cxn ang="0">
                  <a:pos x="23" y="160"/>
                </a:cxn>
                <a:cxn ang="0">
                  <a:pos x="23" y="22"/>
                </a:cxn>
                <a:cxn ang="0">
                  <a:pos x="58" y="22"/>
                </a:cxn>
                <a:cxn ang="0">
                  <a:pos x="58" y="114"/>
                </a:cxn>
                <a:cxn ang="0">
                  <a:pos x="47" y="114"/>
                </a:cxn>
                <a:cxn ang="0">
                  <a:pos x="47" y="160"/>
                </a:cxn>
                <a:cxn ang="0">
                  <a:pos x="104" y="173"/>
                </a:cxn>
                <a:cxn ang="0">
                  <a:pos x="58" y="173"/>
                </a:cxn>
                <a:cxn ang="0">
                  <a:pos x="58" y="127"/>
                </a:cxn>
                <a:cxn ang="0">
                  <a:pos x="104" y="127"/>
                </a:cxn>
                <a:cxn ang="0">
                  <a:pos x="104" y="173"/>
                </a:cxn>
                <a:cxn ang="0">
                  <a:pos x="139" y="160"/>
                </a:cxn>
                <a:cxn ang="0">
                  <a:pos x="115" y="160"/>
                </a:cxn>
                <a:cxn ang="0">
                  <a:pos x="115" y="114"/>
                </a:cxn>
                <a:cxn ang="0">
                  <a:pos x="104" y="114"/>
                </a:cxn>
                <a:cxn ang="0">
                  <a:pos x="104" y="27"/>
                </a:cxn>
                <a:cxn ang="0">
                  <a:pos x="139" y="62"/>
                </a:cxn>
                <a:cxn ang="0">
                  <a:pos x="139" y="160"/>
                </a:cxn>
              </a:cxnLst>
              <a:rect l="0" t="0" r="r" b="b"/>
              <a:pathLst>
                <a:path w="161" h="184">
                  <a:moveTo>
                    <a:pt x="108" y="0"/>
                  </a:moveTo>
                  <a:lnTo>
                    <a:pt x="0" y="0"/>
                  </a:lnTo>
                  <a:lnTo>
                    <a:pt x="0" y="184"/>
                  </a:lnTo>
                  <a:lnTo>
                    <a:pt x="161" y="184"/>
                  </a:lnTo>
                  <a:lnTo>
                    <a:pt x="161" y="52"/>
                  </a:lnTo>
                  <a:lnTo>
                    <a:pt x="108" y="0"/>
                  </a:lnTo>
                  <a:close/>
                  <a:moveTo>
                    <a:pt x="69" y="92"/>
                  </a:moveTo>
                  <a:lnTo>
                    <a:pt x="81" y="92"/>
                  </a:lnTo>
                  <a:lnTo>
                    <a:pt x="81" y="79"/>
                  </a:lnTo>
                  <a:lnTo>
                    <a:pt x="69" y="79"/>
                  </a:lnTo>
                  <a:lnTo>
                    <a:pt x="69" y="68"/>
                  </a:lnTo>
                  <a:lnTo>
                    <a:pt x="81" y="68"/>
                  </a:lnTo>
                  <a:lnTo>
                    <a:pt x="81" y="57"/>
                  </a:lnTo>
                  <a:lnTo>
                    <a:pt x="69" y="57"/>
                  </a:lnTo>
                  <a:lnTo>
                    <a:pt x="69" y="46"/>
                  </a:lnTo>
                  <a:lnTo>
                    <a:pt x="81" y="46"/>
                  </a:lnTo>
                  <a:lnTo>
                    <a:pt x="81" y="33"/>
                  </a:lnTo>
                  <a:lnTo>
                    <a:pt x="69" y="33"/>
                  </a:lnTo>
                  <a:lnTo>
                    <a:pt x="69" y="22"/>
                  </a:lnTo>
                  <a:lnTo>
                    <a:pt x="81" y="22"/>
                  </a:lnTo>
                  <a:lnTo>
                    <a:pt x="81" y="33"/>
                  </a:lnTo>
                  <a:lnTo>
                    <a:pt x="93" y="33"/>
                  </a:lnTo>
                  <a:lnTo>
                    <a:pt x="93" y="46"/>
                  </a:lnTo>
                  <a:lnTo>
                    <a:pt x="81" y="46"/>
                  </a:lnTo>
                  <a:lnTo>
                    <a:pt x="81" y="57"/>
                  </a:lnTo>
                  <a:lnTo>
                    <a:pt x="93" y="57"/>
                  </a:lnTo>
                  <a:lnTo>
                    <a:pt x="93" y="68"/>
                  </a:lnTo>
                  <a:lnTo>
                    <a:pt x="81" y="68"/>
                  </a:lnTo>
                  <a:lnTo>
                    <a:pt x="81" y="79"/>
                  </a:lnTo>
                  <a:lnTo>
                    <a:pt x="93" y="79"/>
                  </a:lnTo>
                  <a:lnTo>
                    <a:pt x="93" y="92"/>
                  </a:lnTo>
                  <a:lnTo>
                    <a:pt x="81" y="92"/>
                  </a:lnTo>
                  <a:lnTo>
                    <a:pt x="81" y="103"/>
                  </a:lnTo>
                  <a:lnTo>
                    <a:pt x="93" y="103"/>
                  </a:lnTo>
                  <a:lnTo>
                    <a:pt x="93" y="114"/>
                  </a:lnTo>
                  <a:lnTo>
                    <a:pt x="81" y="114"/>
                  </a:lnTo>
                  <a:lnTo>
                    <a:pt x="81" y="103"/>
                  </a:lnTo>
                  <a:lnTo>
                    <a:pt x="69" y="103"/>
                  </a:lnTo>
                  <a:lnTo>
                    <a:pt x="69" y="92"/>
                  </a:lnTo>
                  <a:close/>
                  <a:moveTo>
                    <a:pt x="47" y="160"/>
                  </a:moveTo>
                  <a:lnTo>
                    <a:pt x="23" y="160"/>
                  </a:lnTo>
                  <a:lnTo>
                    <a:pt x="23" y="22"/>
                  </a:lnTo>
                  <a:lnTo>
                    <a:pt x="58" y="22"/>
                  </a:lnTo>
                  <a:lnTo>
                    <a:pt x="58" y="114"/>
                  </a:lnTo>
                  <a:lnTo>
                    <a:pt x="47" y="114"/>
                  </a:lnTo>
                  <a:lnTo>
                    <a:pt x="47" y="160"/>
                  </a:lnTo>
                  <a:close/>
                  <a:moveTo>
                    <a:pt x="104" y="173"/>
                  </a:moveTo>
                  <a:lnTo>
                    <a:pt x="58" y="173"/>
                  </a:lnTo>
                  <a:lnTo>
                    <a:pt x="58" y="127"/>
                  </a:lnTo>
                  <a:lnTo>
                    <a:pt x="104" y="127"/>
                  </a:lnTo>
                  <a:lnTo>
                    <a:pt x="104" y="173"/>
                  </a:lnTo>
                  <a:close/>
                  <a:moveTo>
                    <a:pt x="139" y="160"/>
                  </a:moveTo>
                  <a:lnTo>
                    <a:pt x="115" y="160"/>
                  </a:lnTo>
                  <a:lnTo>
                    <a:pt x="115" y="114"/>
                  </a:lnTo>
                  <a:lnTo>
                    <a:pt x="104" y="114"/>
                  </a:lnTo>
                  <a:lnTo>
                    <a:pt x="104" y="27"/>
                  </a:lnTo>
                  <a:lnTo>
                    <a:pt x="139" y="62"/>
                  </a:lnTo>
                  <a:lnTo>
                    <a:pt x="139" y="16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1" name="Rectangle 46">
              <a:extLst>
                <a:ext uri="{FF2B5EF4-FFF2-40B4-BE49-F238E27FC236}">
                  <a16:creationId xmlns:a16="http://schemas.microsoft.com/office/drawing/2014/main" id="{6748993F-0D61-34D0-0BBA-6FCB054EFA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3926" y="2062163"/>
              <a:ext cx="38100" cy="174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62" name="Group 280">
            <a:extLst>
              <a:ext uri="{FF2B5EF4-FFF2-40B4-BE49-F238E27FC236}">
                <a16:creationId xmlns:a16="http://schemas.microsoft.com/office/drawing/2014/main" id="{2D94533B-7651-5202-00CB-9271EDD9524E}"/>
              </a:ext>
            </a:extLst>
          </p:cNvPr>
          <p:cNvGrpSpPr/>
          <p:nvPr/>
        </p:nvGrpSpPr>
        <p:grpSpPr>
          <a:xfrm>
            <a:off x="4272691" y="3465991"/>
            <a:ext cx="253998" cy="293684"/>
            <a:chOff x="2708276" y="2427288"/>
            <a:chExt cx="254000" cy="293687"/>
          </a:xfrm>
          <a:solidFill>
            <a:schemeClr val="bg1">
              <a:lumMod val="50000"/>
            </a:schemeClr>
          </a:solidFill>
        </p:grpSpPr>
        <p:sp>
          <p:nvSpPr>
            <p:cNvPr id="63" name="Freeform 47">
              <a:extLst>
                <a:ext uri="{FF2B5EF4-FFF2-40B4-BE49-F238E27FC236}">
                  <a16:creationId xmlns:a16="http://schemas.microsoft.com/office/drawing/2014/main" id="{2F1BFEFD-DD11-B754-41A9-183DA056507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60663" y="2427288"/>
              <a:ext cx="146050" cy="73025"/>
            </a:xfrm>
            <a:custGeom>
              <a:avLst/>
              <a:gdLst/>
              <a:ahLst/>
              <a:cxnLst>
                <a:cxn ang="0">
                  <a:pos x="58" y="14"/>
                </a:cxn>
                <a:cxn ang="0">
                  <a:pos x="44" y="14"/>
                </a:cxn>
                <a:cxn ang="0">
                  <a:pos x="29" y="0"/>
                </a:cxn>
                <a:cxn ang="0">
                  <a:pos x="15" y="14"/>
                </a:cxn>
                <a:cxn ang="0">
                  <a:pos x="0" y="14"/>
                </a:cxn>
                <a:cxn ang="0">
                  <a:pos x="0" y="29"/>
                </a:cxn>
                <a:cxn ang="0">
                  <a:pos x="58" y="29"/>
                </a:cxn>
                <a:cxn ang="0">
                  <a:pos x="58" y="14"/>
                </a:cxn>
                <a:cxn ang="0">
                  <a:pos x="29" y="22"/>
                </a:cxn>
                <a:cxn ang="0">
                  <a:pos x="22" y="14"/>
                </a:cxn>
                <a:cxn ang="0">
                  <a:pos x="29" y="7"/>
                </a:cxn>
                <a:cxn ang="0">
                  <a:pos x="37" y="14"/>
                </a:cxn>
                <a:cxn ang="0">
                  <a:pos x="29" y="22"/>
                </a:cxn>
              </a:cxnLst>
              <a:rect l="0" t="0" r="r" b="b"/>
              <a:pathLst>
                <a:path w="58" h="29">
                  <a:moveTo>
                    <a:pt x="58" y="14"/>
                  </a:moveTo>
                  <a:cubicBezTo>
                    <a:pt x="44" y="14"/>
                    <a:pt x="44" y="14"/>
                    <a:pt x="44" y="14"/>
                  </a:cubicBezTo>
                  <a:cubicBezTo>
                    <a:pt x="44" y="6"/>
                    <a:pt x="37" y="0"/>
                    <a:pt x="29" y="0"/>
                  </a:cubicBezTo>
                  <a:cubicBezTo>
                    <a:pt x="21" y="0"/>
                    <a:pt x="15" y="6"/>
                    <a:pt x="15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58" y="29"/>
                    <a:pt x="58" y="29"/>
                    <a:pt x="58" y="29"/>
                  </a:cubicBezTo>
                  <a:lnTo>
                    <a:pt x="58" y="14"/>
                  </a:lnTo>
                  <a:close/>
                  <a:moveTo>
                    <a:pt x="29" y="22"/>
                  </a:moveTo>
                  <a:cubicBezTo>
                    <a:pt x="25" y="22"/>
                    <a:pt x="22" y="18"/>
                    <a:pt x="22" y="14"/>
                  </a:cubicBezTo>
                  <a:cubicBezTo>
                    <a:pt x="22" y="10"/>
                    <a:pt x="25" y="7"/>
                    <a:pt x="29" y="7"/>
                  </a:cubicBezTo>
                  <a:cubicBezTo>
                    <a:pt x="33" y="7"/>
                    <a:pt x="37" y="10"/>
                    <a:pt x="37" y="14"/>
                  </a:cubicBezTo>
                  <a:cubicBezTo>
                    <a:pt x="37" y="18"/>
                    <a:pt x="33" y="22"/>
                    <a:pt x="29" y="2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96" name="Freeform 48">
              <a:extLst>
                <a:ext uri="{FF2B5EF4-FFF2-40B4-BE49-F238E27FC236}">
                  <a16:creationId xmlns:a16="http://schemas.microsoft.com/office/drawing/2014/main" id="{B61BE6E2-3500-5C36-60FE-0C474AE09A9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08276" y="2463800"/>
              <a:ext cx="254000" cy="257175"/>
            </a:xfrm>
            <a:custGeom>
              <a:avLst/>
              <a:gdLst/>
              <a:ahLst/>
              <a:cxnLst>
                <a:cxn ang="0">
                  <a:pos x="138" y="0"/>
                </a:cxn>
                <a:cxn ang="0">
                  <a:pos x="138" y="35"/>
                </a:cxn>
                <a:cxn ang="0">
                  <a:pos x="22" y="35"/>
                </a:cxn>
                <a:cxn ang="0">
                  <a:pos x="22" y="0"/>
                </a:cxn>
                <a:cxn ang="0">
                  <a:pos x="0" y="0"/>
                </a:cxn>
                <a:cxn ang="0">
                  <a:pos x="0" y="162"/>
                </a:cxn>
                <a:cxn ang="0">
                  <a:pos x="160" y="162"/>
                </a:cxn>
                <a:cxn ang="0">
                  <a:pos x="160" y="0"/>
                </a:cxn>
                <a:cxn ang="0">
                  <a:pos x="138" y="0"/>
                </a:cxn>
                <a:cxn ang="0">
                  <a:pos x="74" y="138"/>
                </a:cxn>
                <a:cxn ang="0">
                  <a:pos x="66" y="128"/>
                </a:cxn>
                <a:cxn ang="0">
                  <a:pos x="33" y="97"/>
                </a:cxn>
                <a:cxn ang="0">
                  <a:pos x="51" y="81"/>
                </a:cxn>
                <a:cxn ang="0">
                  <a:pos x="74" y="105"/>
                </a:cxn>
                <a:cxn ang="0">
                  <a:pos x="120" y="58"/>
                </a:cxn>
                <a:cxn ang="0">
                  <a:pos x="138" y="74"/>
                </a:cxn>
                <a:cxn ang="0">
                  <a:pos x="74" y="138"/>
                </a:cxn>
              </a:cxnLst>
              <a:rect l="0" t="0" r="r" b="b"/>
              <a:pathLst>
                <a:path w="160" h="162">
                  <a:moveTo>
                    <a:pt x="138" y="0"/>
                  </a:moveTo>
                  <a:lnTo>
                    <a:pt x="138" y="35"/>
                  </a:lnTo>
                  <a:lnTo>
                    <a:pt x="22" y="35"/>
                  </a:lnTo>
                  <a:lnTo>
                    <a:pt x="22" y="0"/>
                  </a:lnTo>
                  <a:lnTo>
                    <a:pt x="0" y="0"/>
                  </a:lnTo>
                  <a:lnTo>
                    <a:pt x="0" y="162"/>
                  </a:lnTo>
                  <a:lnTo>
                    <a:pt x="160" y="162"/>
                  </a:lnTo>
                  <a:lnTo>
                    <a:pt x="160" y="0"/>
                  </a:lnTo>
                  <a:lnTo>
                    <a:pt x="138" y="0"/>
                  </a:lnTo>
                  <a:close/>
                  <a:moveTo>
                    <a:pt x="74" y="138"/>
                  </a:moveTo>
                  <a:lnTo>
                    <a:pt x="66" y="128"/>
                  </a:lnTo>
                  <a:lnTo>
                    <a:pt x="33" y="97"/>
                  </a:lnTo>
                  <a:lnTo>
                    <a:pt x="51" y="81"/>
                  </a:lnTo>
                  <a:lnTo>
                    <a:pt x="74" y="105"/>
                  </a:lnTo>
                  <a:lnTo>
                    <a:pt x="120" y="58"/>
                  </a:lnTo>
                  <a:lnTo>
                    <a:pt x="138" y="74"/>
                  </a:lnTo>
                  <a:lnTo>
                    <a:pt x="74" y="13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897" name="Freeform 49">
            <a:extLst>
              <a:ext uri="{FF2B5EF4-FFF2-40B4-BE49-F238E27FC236}">
                <a16:creationId xmlns:a16="http://schemas.microsoft.com/office/drawing/2014/main" id="{C9A1C295-A73C-6C39-F8C7-EACC61F1DED4}"/>
              </a:ext>
            </a:extLst>
          </p:cNvPr>
          <p:cNvSpPr>
            <a:spLocks/>
          </p:cNvSpPr>
          <p:nvPr/>
        </p:nvSpPr>
        <p:spPr bwMode="auto">
          <a:xfrm>
            <a:off x="3059853" y="3464402"/>
            <a:ext cx="284160" cy="257172"/>
          </a:xfrm>
          <a:custGeom>
            <a:avLst/>
            <a:gdLst/>
            <a:ahLst/>
            <a:cxnLst>
              <a:cxn ang="0">
                <a:pos x="107" y="3"/>
              </a:cxn>
              <a:cxn ang="0">
                <a:pos x="92" y="5"/>
              </a:cxn>
              <a:cxn ang="0">
                <a:pos x="38" y="70"/>
              </a:cxn>
              <a:cxn ang="0">
                <a:pos x="20" y="50"/>
              </a:cxn>
              <a:cxn ang="0">
                <a:pos x="5" y="49"/>
              </a:cxn>
              <a:cxn ang="0">
                <a:pos x="4" y="62"/>
              </a:cxn>
              <a:cxn ang="0">
                <a:pos x="39" y="102"/>
              </a:cxn>
              <a:cxn ang="0">
                <a:pos x="109" y="16"/>
              </a:cxn>
              <a:cxn ang="0">
                <a:pos x="107" y="3"/>
              </a:cxn>
            </a:cxnLst>
            <a:rect l="0" t="0" r="r" b="b"/>
            <a:pathLst>
              <a:path w="113" h="102">
                <a:moveTo>
                  <a:pt x="107" y="3"/>
                </a:moveTo>
                <a:cubicBezTo>
                  <a:pt x="102" y="0"/>
                  <a:pt x="95" y="1"/>
                  <a:pt x="92" y="5"/>
                </a:cubicBezTo>
                <a:cubicBezTo>
                  <a:pt x="38" y="70"/>
                  <a:pt x="38" y="70"/>
                  <a:pt x="38" y="70"/>
                </a:cubicBezTo>
                <a:cubicBezTo>
                  <a:pt x="20" y="50"/>
                  <a:pt x="20" y="50"/>
                  <a:pt x="20" y="50"/>
                </a:cubicBezTo>
                <a:cubicBezTo>
                  <a:pt x="17" y="46"/>
                  <a:pt x="10" y="45"/>
                  <a:pt x="5" y="49"/>
                </a:cubicBezTo>
                <a:cubicBezTo>
                  <a:pt x="1" y="52"/>
                  <a:pt x="0" y="58"/>
                  <a:pt x="4" y="62"/>
                </a:cubicBezTo>
                <a:cubicBezTo>
                  <a:pt x="39" y="102"/>
                  <a:pt x="39" y="102"/>
                  <a:pt x="39" y="102"/>
                </a:cubicBezTo>
                <a:cubicBezTo>
                  <a:pt x="109" y="16"/>
                  <a:pt x="109" y="16"/>
                  <a:pt x="109" y="16"/>
                </a:cubicBezTo>
                <a:cubicBezTo>
                  <a:pt x="113" y="12"/>
                  <a:pt x="112" y="6"/>
                  <a:pt x="107" y="3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98" name="Freeform 50">
            <a:extLst>
              <a:ext uri="{FF2B5EF4-FFF2-40B4-BE49-F238E27FC236}">
                <a16:creationId xmlns:a16="http://schemas.microsoft.com/office/drawing/2014/main" id="{E9E9CCD9-8B1A-967E-B452-BF4D8D52B7ED}"/>
              </a:ext>
            </a:extLst>
          </p:cNvPr>
          <p:cNvSpPr>
            <a:spLocks noEditPoints="1"/>
          </p:cNvSpPr>
          <p:nvPr/>
        </p:nvSpPr>
        <p:spPr bwMode="auto">
          <a:xfrm>
            <a:off x="3659923" y="3465991"/>
            <a:ext cx="282572" cy="276222"/>
          </a:xfrm>
          <a:custGeom>
            <a:avLst/>
            <a:gdLst/>
            <a:ahLst/>
            <a:cxnLst>
              <a:cxn ang="0">
                <a:pos x="112" y="8"/>
              </a:cxn>
              <a:cxn ang="0">
                <a:pos x="104" y="0"/>
              </a:cxn>
              <a:cxn ang="0">
                <a:pos x="86" y="21"/>
              </a:cxn>
              <a:cxn ang="0">
                <a:pos x="51" y="7"/>
              </a:cxn>
              <a:cxn ang="0">
                <a:pos x="0" y="58"/>
              </a:cxn>
              <a:cxn ang="0">
                <a:pos x="51" y="109"/>
              </a:cxn>
              <a:cxn ang="0">
                <a:pos x="102" y="58"/>
              </a:cxn>
              <a:cxn ang="0">
                <a:pos x="94" y="31"/>
              </a:cxn>
              <a:cxn ang="0">
                <a:pos x="112" y="8"/>
              </a:cxn>
              <a:cxn ang="0">
                <a:pos x="95" y="58"/>
              </a:cxn>
              <a:cxn ang="0">
                <a:pos x="51" y="101"/>
              </a:cxn>
              <a:cxn ang="0">
                <a:pos x="8" y="58"/>
              </a:cxn>
              <a:cxn ang="0">
                <a:pos x="51" y="14"/>
              </a:cxn>
              <a:cxn ang="0">
                <a:pos x="81" y="26"/>
              </a:cxn>
              <a:cxn ang="0">
                <a:pos x="50" y="62"/>
              </a:cxn>
              <a:cxn ang="0">
                <a:pos x="26" y="39"/>
              </a:cxn>
              <a:cxn ang="0">
                <a:pos x="18" y="54"/>
              </a:cxn>
              <a:cxn ang="0">
                <a:pos x="43" y="82"/>
              </a:cxn>
              <a:cxn ang="0">
                <a:pos x="48" y="89"/>
              </a:cxn>
              <a:cxn ang="0">
                <a:pos x="54" y="82"/>
              </a:cxn>
              <a:cxn ang="0">
                <a:pos x="89" y="37"/>
              </a:cxn>
              <a:cxn ang="0">
                <a:pos x="95" y="58"/>
              </a:cxn>
            </a:cxnLst>
            <a:rect l="0" t="0" r="r" b="b"/>
            <a:pathLst>
              <a:path w="112" h="109">
                <a:moveTo>
                  <a:pt x="112" y="8"/>
                </a:moveTo>
                <a:cubicBezTo>
                  <a:pt x="104" y="0"/>
                  <a:pt x="104" y="0"/>
                  <a:pt x="104" y="0"/>
                </a:cubicBezTo>
                <a:cubicBezTo>
                  <a:pt x="86" y="21"/>
                  <a:pt x="86" y="21"/>
                  <a:pt x="86" y="21"/>
                </a:cubicBezTo>
                <a:cubicBezTo>
                  <a:pt x="77" y="12"/>
                  <a:pt x="65" y="7"/>
                  <a:pt x="51" y="7"/>
                </a:cubicBezTo>
                <a:cubicBezTo>
                  <a:pt x="23" y="7"/>
                  <a:pt x="0" y="30"/>
                  <a:pt x="0" y="58"/>
                </a:cubicBezTo>
                <a:cubicBezTo>
                  <a:pt x="0" y="86"/>
                  <a:pt x="23" y="109"/>
                  <a:pt x="51" y="109"/>
                </a:cubicBezTo>
                <a:cubicBezTo>
                  <a:pt x="79" y="109"/>
                  <a:pt x="102" y="86"/>
                  <a:pt x="102" y="58"/>
                </a:cubicBezTo>
                <a:cubicBezTo>
                  <a:pt x="102" y="48"/>
                  <a:pt x="99" y="38"/>
                  <a:pt x="94" y="31"/>
                </a:cubicBezTo>
                <a:lnTo>
                  <a:pt x="112" y="8"/>
                </a:lnTo>
                <a:close/>
                <a:moveTo>
                  <a:pt x="95" y="58"/>
                </a:moveTo>
                <a:cubicBezTo>
                  <a:pt x="95" y="82"/>
                  <a:pt x="75" y="101"/>
                  <a:pt x="51" y="101"/>
                </a:cubicBezTo>
                <a:cubicBezTo>
                  <a:pt x="27" y="101"/>
                  <a:pt x="8" y="82"/>
                  <a:pt x="8" y="58"/>
                </a:cubicBezTo>
                <a:cubicBezTo>
                  <a:pt x="8" y="34"/>
                  <a:pt x="27" y="14"/>
                  <a:pt x="51" y="14"/>
                </a:cubicBezTo>
                <a:cubicBezTo>
                  <a:pt x="63" y="14"/>
                  <a:pt x="73" y="19"/>
                  <a:pt x="81" y="26"/>
                </a:cubicBezTo>
                <a:cubicBezTo>
                  <a:pt x="50" y="62"/>
                  <a:pt x="50" y="62"/>
                  <a:pt x="50" y="62"/>
                </a:cubicBezTo>
                <a:cubicBezTo>
                  <a:pt x="26" y="39"/>
                  <a:pt x="26" y="39"/>
                  <a:pt x="26" y="39"/>
                </a:cubicBezTo>
                <a:cubicBezTo>
                  <a:pt x="18" y="54"/>
                  <a:pt x="18" y="54"/>
                  <a:pt x="18" y="54"/>
                </a:cubicBezTo>
                <a:cubicBezTo>
                  <a:pt x="43" y="82"/>
                  <a:pt x="43" y="82"/>
                  <a:pt x="43" y="82"/>
                </a:cubicBezTo>
                <a:cubicBezTo>
                  <a:pt x="48" y="89"/>
                  <a:pt x="48" y="89"/>
                  <a:pt x="48" y="89"/>
                </a:cubicBezTo>
                <a:cubicBezTo>
                  <a:pt x="54" y="82"/>
                  <a:pt x="54" y="82"/>
                  <a:pt x="54" y="82"/>
                </a:cubicBezTo>
                <a:cubicBezTo>
                  <a:pt x="89" y="37"/>
                  <a:pt x="89" y="37"/>
                  <a:pt x="89" y="37"/>
                </a:cubicBezTo>
                <a:cubicBezTo>
                  <a:pt x="93" y="43"/>
                  <a:pt x="95" y="50"/>
                  <a:pt x="95" y="58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899" name="Group 300">
            <a:extLst>
              <a:ext uri="{FF2B5EF4-FFF2-40B4-BE49-F238E27FC236}">
                <a16:creationId xmlns:a16="http://schemas.microsoft.com/office/drawing/2014/main" id="{97C3B899-C4EF-712C-3C27-0A532AE6DECC}"/>
              </a:ext>
            </a:extLst>
          </p:cNvPr>
          <p:cNvGrpSpPr/>
          <p:nvPr/>
        </p:nvGrpSpPr>
        <p:grpSpPr>
          <a:xfrm>
            <a:off x="5442667" y="3502502"/>
            <a:ext cx="257172" cy="257172"/>
            <a:chOff x="3878263" y="2463800"/>
            <a:chExt cx="257175" cy="257175"/>
          </a:xfrm>
          <a:solidFill>
            <a:schemeClr val="bg1">
              <a:lumMod val="50000"/>
            </a:schemeClr>
          </a:solidFill>
        </p:grpSpPr>
        <p:sp>
          <p:nvSpPr>
            <p:cNvPr id="900" name="Freeform 51">
              <a:extLst>
                <a:ext uri="{FF2B5EF4-FFF2-40B4-BE49-F238E27FC236}">
                  <a16:creationId xmlns:a16="http://schemas.microsoft.com/office/drawing/2014/main" id="{69961316-043A-F97B-0E53-E8243D32BA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78263" y="2463800"/>
              <a:ext cx="257175" cy="2571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62"/>
                </a:cxn>
                <a:cxn ang="0">
                  <a:pos x="162" y="162"/>
                </a:cxn>
                <a:cxn ang="0">
                  <a:pos x="162" y="0"/>
                </a:cxn>
                <a:cxn ang="0">
                  <a:pos x="0" y="0"/>
                </a:cxn>
                <a:cxn ang="0">
                  <a:pos x="150" y="151"/>
                </a:cxn>
                <a:cxn ang="0">
                  <a:pos x="11" y="151"/>
                </a:cxn>
                <a:cxn ang="0">
                  <a:pos x="11" y="12"/>
                </a:cxn>
                <a:cxn ang="0">
                  <a:pos x="150" y="12"/>
                </a:cxn>
                <a:cxn ang="0">
                  <a:pos x="150" y="151"/>
                </a:cxn>
              </a:cxnLst>
              <a:rect l="0" t="0" r="r" b="b"/>
              <a:pathLst>
                <a:path w="162" h="162">
                  <a:moveTo>
                    <a:pt x="0" y="0"/>
                  </a:moveTo>
                  <a:lnTo>
                    <a:pt x="0" y="162"/>
                  </a:lnTo>
                  <a:lnTo>
                    <a:pt x="162" y="162"/>
                  </a:lnTo>
                  <a:lnTo>
                    <a:pt x="162" y="0"/>
                  </a:lnTo>
                  <a:lnTo>
                    <a:pt x="0" y="0"/>
                  </a:lnTo>
                  <a:close/>
                  <a:moveTo>
                    <a:pt x="150" y="151"/>
                  </a:moveTo>
                  <a:lnTo>
                    <a:pt x="11" y="151"/>
                  </a:lnTo>
                  <a:lnTo>
                    <a:pt x="11" y="12"/>
                  </a:lnTo>
                  <a:lnTo>
                    <a:pt x="150" y="12"/>
                  </a:lnTo>
                  <a:lnTo>
                    <a:pt x="150" y="15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01" name="Freeform 52">
              <a:extLst>
                <a:ext uri="{FF2B5EF4-FFF2-40B4-BE49-F238E27FC236}">
                  <a16:creationId xmlns:a16="http://schemas.microsoft.com/office/drawing/2014/main" id="{C77BBC25-0B68-B6F5-2D9B-DCA0AA34D6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2238" y="2519363"/>
              <a:ext cx="157163" cy="155575"/>
            </a:xfrm>
            <a:custGeom>
              <a:avLst/>
              <a:gdLst/>
              <a:ahLst/>
              <a:cxnLst>
                <a:cxn ang="0">
                  <a:pos x="16" y="98"/>
                </a:cxn>
                <a:cxn ang="0">
                  <a:pos x="50" y="65"/>
                </a:cxn>
                <a:cxn ang="0">
                  <a:pos x="81" y="98"/>
                </a:cxn>
                <a:cxn ang="0">
                  <a:pos x="99" y="82"/>
                </a:cxn>
                <a:cxn ang="0">
                  <a:pos x="66" y="49"/>
                </a:cxn>
                <a:cxn ang="0">
                  <a:pos x="99" y="17"/>
                </a:cxn>
                <a:cxn ang="0">
                  <a:pos x="81" y="0"/>
                </a:cxn>
                <a:cxn ang="0">
                  <a:pos x="50" y="33"/>
                </a:cxn>
                <a:cxn ang="0">
                  <a:pos x="16" y="0"/>
                </a:cxn>
                <a:cxn ang="0">
                  <a:pos x="0" y="17"/>
                </a:cxn>
                <a:cxn ang="0">
                  <a:pos x="32" y="49"/>
                </a:cxn>
                <a:cxn ang="0">
                  <a:pos x="0" y="82"/>
                </a:cxn>
                <a:cxn ang="0">
                  <a:pos x="16" y="98"/>
                </a:cxn>
              </a:cxnLst>
              <a:rect l="0" t="0" r="r" b="b"/>
              <a:pathLst>
                <a:path w="99" h="98">
                  <a:moveTo>
                    <a:pt x="16" y="98"/>
                  </a:moveTo>
                  <a:lnTo>
                    <a:pt x="50" y="65"/>
                  </a:lnTo>
                  <a:lnTo>
                    <a:pt x="81" y="98"/>
                  </a:lnTo>
                  <a:lnTo>
                    <a:pt x="99" y="82"/>
                  </a:lnTo>
                  <a:lnTo>
                    <a:pt x="66" y="49"/>
                  </a:lnTo>
                  <a:lnTo>
                    <a:pt x="99" y="17"/>
                  </a:lnTo>
                  <a:lnTo>
                    <a:pt x="81" y="0"/>
                  </a:lnTo>
                  <a:lnTo>
                    <a:pt x="50" y="33"/>
                  </a:lnTo>
                  <a:lnTo>
                    <a:pt x="16" y="0"/>
                  </a:lnTo>
                  <a:lnTo>
                    <a:pt x="0" y="17"/>
                  </a:lnTo>
                  <a:lnTo>
                    <a:pt x="32" y="49"/>
                  </a:lnTo>
                  <a:lnTo>
                    <a:pt x="0" y="82"/>
                  </a:lnTo>
                  <a:lnTo>
                    <a:pt x="16" y="9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902" name="Freeform 53">
            <a:extLst>
              <a:ext uri="{FF2B5EF4-FFF2-40B4-BE49-F238E27FC236}">
                <a16:creationId xmlns:a16="http://schemas.microsoft.com/office/drawing/2014/main" id="{9BD69D33-D2C5-E558-6872-9214F7211395}"/>
              </a:ext>
            </a:extLst>
          </p:cNvPr>
          <p:cNvSpPr>
            <a:spLocks noEditPoints="1"/>
          </p:cNvSpPr>
          <p:nvPr/>
        </p:nvSpPr>
        <p:spPr bwMode="auto">
          <a:xfrm>
            <a:off x="4891810" y="3465990"/>
            <a:ext cx="260347" cy="293685"/>
          </a:xfrm>
          <a:custGeom>
            <a:avLst/>
            <a:gdLst/>
            <a:ahLst/>
            <a:cxnLst>
              <a:cxn ang="0">
                <a:pos x="0" y="29"/>
              </a:cxn>
              <a:cxn ang="0">
                <a:pos x="0" y="87"/>
              </a:cxn>
              <a:cxn ang="0">
                <a:pos x="22" y="116"/>
              </a:cxn>
              <a:cxn ang="0">
                <a:pos x="51" y="116"/>
              </a:cxn>
              <a:cxn ang="0">
                <a:pos x="73" y="97"/>
              </a:cxn>
              <a:cxn ang="0">
                <a:pos x="100" y="63"/>
              </a:cxn>
              <a:cxn ang="0">
                <a:pos x="100" y="53"/>
              </a:cxn>
              <a:cxn ang="0">
                <a:pos x="87" y="48"/>
              </a:cxn>
              <a:cxn ang="0">
                <a:pos x="75" y="53"/>
              </a:cxn>
              <a:cxn ang="0">
                <a:pos x="66" y="62"/>
              </a:cxn>
              <a:cxn ang="0">
                <a:pos x="66" y="14"/>
              </a:cxn>
              <a:cxn ang="0">
                <a:pos x="58" y="7"/>
              </a:cxn>
              <a:cxn ang="0">
                <a:pos x="51" y="7"/>
              </a:cxn>
              <a:cxn ang="0">
                <a:pos x="44" y="0"/>
              </a:cxn>
              <a:cxn ang="0">
                <a:pos x="37" y="0"/>
              </a:cxn>
              <a:cxn ang="0">
                <a:pos x="29" y="7"/>
              </a:cxn>
              <a:cxn ang="0">
                <a:pos x="22" y="7"/>
              </a:cxn>
              <a:cxn ang="0">
                <a:pos x="15" y="14"/>
              </a:cxn>
              <a:cxn ang="0">
                <a:pos x="15" y="22"/>
              </a:cxn>
              <a:cxn ang="0">
                <a:pos x="8" y="22"/>
              </a:cxn>
              <a:cxn ang="0">
                <a:pos x="0" y="29"/>
              </a:cxn>
              <a:cxn ang="0">
                <a:pos x="8" y="29"/>
              </a:cxn>
              <a:cxn ang="0">
                <a:pos x="15" y="29"/>
              </a:cxn>
              <a:cxn ang="0">
                <a:pos x="15" y="36"/>
              </a:cxn>
              <a:cxn ang="0">
                <a:pos x="15" y="58"/>
              </a:cxn>
              <a:cxn ang="0">
                <a:pos x="22" y="58"/>
              </a:cxn>
              <a:cxn ang="0">
                <a:pos x="22" y="22"/>
              </a:cxn>
              <a:cxn ang="0">
                <a:pos x="22" y="14"/>
              </a:cxn>
              <a:cxn ang="0">
                <a:pos x="29" y="14"/>
              </a:cxn>
              <a:cxn ang="0">
                <a:pos x="29" y="22"/>
              </a:cxn>
              <a:cxn ang="0">
                <a:pos x="29" y="58"/>
              </a:cxn>
              <a:cxn ang="0">
                <a:pos x="37" y="58"/>
              </a:cxn>
              <a:cxn ang="0">
                <a:pos x="37" y="14"/>
              </a:cxn>
              <a:cxn ang="0">
                <a:pos x="37" y="7"/>
              </a:cxn>
              <a:cxn ang="0">
                <a:pos x="44" y="7"/>
              </a:cxn>
              <a:cxn ang="0">
                <a:pos x="44" y="14"/>
              </a:cxn>
              <a:cxn ang="0">
                <a:pos x="44" y="58"/>
              </a:cxn>
              <a:cxn ang="0">
                <a:pos x="51" y="58"/>
              </a:cxn>
              <a:cxn ang="0">
                <a:pos x="51" y="29"/>
              </a:cxn>
              <a:cxn ang="0">
                <a:pos x="51" y="22"/>
              </a:cxn>
              <a:cxn ang="0">
                <a:pos x="51" y="14"/>
              </a:cxn>
              <a:cxn ang="0">
                <a:pos x="58" y="14"/>
              </a:cxn>
              <a:cxn ang="0">
                <a:pos x="58" y="22"/>
              </a:cxn>
              <a:cxn ang="0">
                <a:pos x="58" y="29"/>
              </a:cxn>
              <a:cxn ang="0">
                <a:pos x="58" y="73"/>
              </a:cxn>
              <a:cxn ang="0">
                <a:pos x="66" y="73"/>
              </a:cxn>
              <a:cxn ang="0">
                <a:pos x="66" y="73"/>
              </a:cxn>
              <a:cxn ang="0">
                <a:pos x="80" y="58"/>
              </a:cxn>
              <a:cxn ang="0">
                <a:pos x="87" y="55"/>
              </a:cxn>
              <a:cxn ang="0">
                <a:pos x="95" y="58"/>
              </a:cxn>
              <a:cxn ang="0">
                <a:pos x="66" y="94"/>
              </a:cxn>
              <a:cxn ang="0">
                <a:pos x="66" y="94"/>
              </a:cxn>
              <a:cxn ang="0">
                <a:pos x="66" y="94"/>
              </a:cxn>
              <a:cxn ang="0">
                <a:pos x="51" y="109"/>
              </a:cxn>
              <a:cxn ang="0">
                <a:pos x="22" y="109"/>
              </a:cxn>
              <a:cxn ang="0">
                <a:pos x="8" y="87"/>
              </a:cxn>
              <a:cxn ang="0">
                <a:pos x="8" y="36"/>
              </a:cxn>
              <a:cxn ang="0">
                <a:pos x="8" y="29"/>
              </a:cxn>
            </a:cxnLst>
            <a:rect l="0" t="0" r="r" b="b"/>
            <a:pathLst>
              <a:path w="103" h="116">
                <a:moveTo>
                  <a:pt x="0" y="29"/>
                </a:moveTo>
                <a:cubicBezTo>
                  <a:pt x="0" y="87"/>
                  <a:pt x="0" y="87"/>
                  <a:pt x="0" y="87"/>
                </a:cubicBezTo>
                <a:cubicBezTo>
                  <a:pt x="0" y="101"/>
                  <a:pt x="0" y="116"/>
                  <a:pt x="22" y="116"/>
                </a:cubicBezTo>
                <a:cubicBezTo>
                  <a:pt x="51" y="116"/>
                  <a:pt x="51" y="116"/>
                  <a:pt x="51" y="116"/>
                </a:cubicBezTo>
                <a:cubicBezTo>
                  <a:pt x="68" y="116"/>
                  <a:pt x="72" y="107"/>
                  <a:pt x="73" y="97"/>
                </a:cubicBezTo>
                <a:cubicBezTo>
                  <a:pt x="100" y="63"/>
                  <a:pt x="100" y="63"/>
                  <a:pt x="100" y="63"/>
                </a:cubicBezTo>
                <a:cubicBezTo>
                  <a:pt x="103" y="60"/>
                  <a:pt x="102" y="56"/>
                  <a:pt x="100" y="53"/>
                </a:cubicBezTo>
                <a:cubicBezTo>
                  <a:pt x="99" y="52"/>
                  <a:pt x="94" y="48"/>
                  <a:pt x="87" y="48"/>
                </a:cubicBezTo>
                <a:cubicBezTo>
                  <a:pt x="84" y="48"/>
                  <a:pt x="80" y="49"/>
                  <a:pt x="75" y="53"/>
                </a:cubicBezTo>
                <a:cubicBezTo>
                  <a:pt x="66" y="62"/>
                  <a:pt x="66" y="62"/>
                  <a:pt x="66" y="62"/>
                </a:cubicBezTo>
                <a:cubicBezTo>
                  <a:pt x="66" y="14"/>
                  <a:pt x="66" y="14"/>
                  <a:pt x="66" y="14"/>
                </a:cubicBezTo>
                <a:cubicBezTo>
                  <a:pt x="66" y="10"/>
                  <a:pt x="62" y="7"/>
                  <a:pt x="58" y="7"/>
                </a:cubicBezTo>
                <a:cubicBezTo>
                  <a:pt x="51" y="7"/>
                  <a:pt x="51" y="7"/>
                  <a:pt x="51" y="7"/>
                </a:cubicBezTo>
                <a:cubicBezTo>
                  <a:pt x="51" y="3"/>
                  <a:pt x="48" y="0"/>
                  <a:pt x="44" y="0"/>
                </a:cubicBezTo>
                <a:cubicBezTo>
                  <a:pt x="37" y="0"/>
                  <a:pt x="37" y="0"/>
                  <a:pt x="37" y="0"/>
                </a:cubicBezTo>
                <a:cubicBezTo>
                  <a:pt x="33" y="0"/>
                  <a:pt x="29" y="3"/>
                  <a:pt x="29" y="7"/>
                </a:cubicBezTo>
                <a:cubicBezTo>
                  <a:pt x="22" y="7"/>
                  <a:pt x="22" y="7"/>
                  <a:pt x="22" y="7"/>
                </a:cubicBezTo>
                <a:cubicBezTo>
                  <a:pt x="18" y="7"/>
                  <a:pt x="15" y="10"/>
                  <a:pt x="15" y="14"/>
                </a:cubicBezTo>
                <a:cubicBezTo>
                  <a:pt x="15" y="22"/>
                  <a:pt x="15" y="22"/>
                  <a:pt x="15" y="22"/>
                </a:cubicBezTo>
                <a:cubicBezTo>
                  <a:pt x="8" y="22"/>
                  <a:pt x="8" y="22"/>
                  <a:pt x="8" y="22"/>
                </a:cubicBezTo>
                <a:cubicBezTo>
                  <a:pt x="4" y="22"/>
                  <a:pt x="0" y="25"/>
                  <a:pt x="0" y="29"/>
                </a:cubicBezTo>
                <a:close/>
                <a:moveTo>
                  <a:pt x="8" y="29"/>
                </a:moveTo>
                <a:cubicBezTo>
                  <a:pt x="15" y="29"/>
                  <a:pt x="15" y="29"/>
                  <a:pt x="15" y="29"/>
                </a:cubicBezTo>
                <a:cubicBezTo>
                  <a:pt x="15" y="36"/>
                  <a:pt x="15" y="36"/>
                  <a:pt x="15" y="36"/>
                </a:cubicBezTo>
                <a:cubicBezTo>
                  <a:pt x="15" y="58"/>
                  <a:pt x="15" y="58"/>
                  <a:pt x="15" y="58"/>
                </a:cubicBezTo>
                <a:cubicBezTo>
                  <a:pt x="22" y="58"/>
                  <a:pt x="22" y="58"/>
                  <a:pt x="22" y="58"/>
                </a:cubicBezTo>
                <a:cubicBezTo>
                  <a:pt x="22" y="22"/>
                  <a:pt x="22" y="22"/>
                  <a:pt x="22" y="22"/>
                </a:cubicBezTo>
                <a:cubicBezTo>
                  <a:pt x="22" y="14"/>
                  <a:pt x="22" y="14"/>
                  <a:pt x="22" y="14"/>
                </a:cubicBezTo>
                <a:cubicBezTo>
                  <a:pt x="29" y="14"/>
                  <a:pt x="29" y="14"/>
                  <a:pt x="29" y="14"/>
                </a:cubicBezTo>
                <a:cubicBezTo>
                  <a:pt x="29" y="22"/>
                  <a:pt x="29" y="22"/>
                  <a:pt x="29" y="22"/>
                </a:cubicBezTo>
                <a:cubicBezTo>
                  <a:pt x="29" y="58"/>
                  <a:pt x="29" y="58"/>
                  <a:pt x="29" y="58"/>
                </a:cubicBezTo>
                <a:cubicBezTo>
                  <a:pt x="37" y="58"/>
                  <a:pt x="37" y="58"/>
                  <a:pt x="37" y="58"/>
                </a:cubicBezTo>
                <a:cubicBezTo>
                  <a:pt x="37" y="14"/>
                  <a:pt x="37" y="14"/>
                  <a:pt x="37" y="14"/>
                </a:cubicBezTo>
                <a:cubicBezTo>
                  <a:pt x="37" y="7"/>
                  <a:pt x="37" y="7"/>
                  <a:pt x="37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14"/>
                  <a:pt x="44" y="14"/>
                  <a:pt x="44" y="14"/>
                </a:cubicBezTo>
                <a:cubicBezTo>
                  <a:pt x="44" y="58"/>
                  <a:pt x="44" y="58"/>
                  <a:pt x="44" y="58"/>
                </a:cubicBezTo>
                <a:cubicBezTo>
                  <a:pt x="51" y="58"/>
                  <a:pt x="51" y="58"/>
                  <a:pt x="51" y="58"/>
                </a:cubicBezTo>
                <a:cubicBezTo>
                  <a:pt x="51" y="29"/>
                  <a:pt x="51" y="29"/>
                  <a:pt x="51" y="29"/>
                </a:cubicBezTo>
                <a:cubicBezTo>
                  <a:pt x="51" y="22"/>
                  <a:pt x="51" y="22"/>
                  <a:pt x="51" y="22"/>
                </a:cubicBezTo>
                <a:cubicBezTo>
                  <a:pt x="51" y="14"/>
                  <a:pt x="51" y="14"/>
                  <a:pt x="51" y="14"/>
                </a:cubicBezTo>
                <a:cubicBezTo>
                  <a:pt x="58" y="14"/>
                  <a:pt x="58" y="14"/>
                  <a:pt x="58" y="14"/>
                </a:cubicBezTo>
                <a:cubicBezTo>
                  <a:pt x="58" y="22"/>
                  <a:pt x="58" y="22"/>
                  <a:pt x="58" y="22"/>
                </a:cubicBezTo>
                <a:cubicBezTo>
                  <a:pt x="58" y="29"/>
                  <a:pt x="58" y="29"/>
                  <a:pt x="58" y="29"/>
                </a:cubicBezTo>
                <a:cubicBezTo>
                  <a:pt x="58" y="73"/>
                  <a:pt x="58" y="73"/>
                  <a:pt x="58" y="73"/>
                </a:cubicBezTo>
                <a:cubicBezTo>
                  <a:pt x="66" y="73"/>
                  <a:pt x="66" y="73"/>
                  <a:pt x="66" y="73"/>
                </a:cubicBezTo>
                <a:cubicBezTo>
                  <a:pt x="66" y="73"/>
                  <a:pt x="66" y="73"/>
                  <a:pt x="66" y="73"/>
                </a:cubicBezTo>
                <a:cubicBezTo>
                  <a:pt x="66" y="73"/>
                  <a:pt x="73" y="65"/>
                  <a:pt x="80" y="58"/>
                </a:cubicBezTo>
                <a:cubicBezTo>
                  <a:pt x="83" y="56"/>
                  <a:pt x="85" y="55"/>
                  <a:pt x="87" y="55"/>
                </a:cubicBezTo>
                <a:cubicBezTo>
                  <a:pt x="92" y="55"/>
                  <a:pt x="95" y="58"/>
                  <a:pt x="95" y="58"/>
                </a:cubicBezTo>
                <a:cubicBezTo>
                  <a:pt x="66" y="94"/>
                  <a:pt x="66" y="94"/>
                  <a:pt x="66" y="94"/>
                </a:cubicBezTo>
                <a:cubicBezTo>
                  <a:pt x="66" y="94"/>
                  <a:pt x="66" y="94"/>
                  <a:pt x="66" y="94"/>
                </a:cubicBezTo>
                <a:cubicBezTo>
                  <a:pt x="66" y="94"/>
                  <a:pt x="66" y="94"/>
                  <a:pt x="66" y="94"/>
                </a:cubicBezTo>
                <a:cubicBezTo>
                  <a:pt x="65" y="104"/>
                  <a:pt x="63" y="109"/>
                  <a:pt x="51" y="109"/>
                </a:cubicBezTo>
                <a:cubicBezTo>
                  <a:pt x="37" y="109"/>
                  <a:pt x="37" y="109"/>
                  <a:pt x="22" y="109"/>
                </a:cubicBezTo>
                <a:cubicBezTo>
                  <a:pt x="8" y="109"/>
                  <a:pt x="8" y="102"/>
                  <a:pt x="8" y="87"/>
                </a:cubicBezTo>
                <a:cubicBezTo>
                  <a:pt x="8" y="76"/>
                  <a:pt x="8" y="49"/>
                  <a:pt x="8" y="36"/>
                </a:cubicBezTo>
                <a:lnTo>
                  <a:pt x="8" y="29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03" name="Freeform 54">
            <a:extLst>
              <a:ext uri="{FF2B5EF4-FFF2-40B4-BE49-F238E27FC236}">
                <a16:creationId xmlns:a16="http://schemas.microsoft.com/office/drawing/2014/main" id="{63AE1A49-20BB-A00F-764F-6147CF2E2C57}"/>
              </a:ext>
            </a:extLst>
          </p:cNvPr>
          <p:cNvSpPr>
            <a:spLocks noEditPoints="1"/>
          </p:cNvSpPr>
          <p:nvPr/>
        </p:nvSpPr>
        <p:spPr bwMode="auto">
          <a:xfrm>
            <a:off x="9524089" y="2899257"/>
            <a:ext cx="274635" cy="274635"/>
          </a:xfrm>
          <a:custGeom>
            <a:avLst/>
            <a:gdLst/>
            <a:ahLst/>
            <a:cxnLst>
              <a:cxn ang="0">
                <a:pos x="54" y="0"/>
              </a:cxn>
              <a:cxn ang="0">
                <a:pos x="0" y="54"/>
              </a:cxn>
              <a:cxn ang="0">
                <a:pos x="54" y="109"/>
              </a:cxn>
              <a:cxn ang="0">
                <a:pos x="109" y="54"/>
              </a:cxn>
              <a:cxn ang="0">
                <a:pos x="54" y="0"/>
              </a:cxn>
              <a:cxn ang="0">
                <a:pos x="58" y="80"/>
              </a:cxn>
              <a:cxn ang="0">
                <a:pos x="58" y="65"/>
              </a:cxn>
              <a:cxn ang="0">
                <a:pos x="22" y="80"/>
              </a:cxn>
              <a:cxn ang="0">
                <a:pos x="58" y="36"/>
              </a:cxn>
              <a:cxn ang="0">
                <a:pos x="58" y="22"/>
              </a:cxn>
              <a:cxn ang="0">
                <a:pos x="87" y="51"/>
              </a:cxn>
              <a:cxn ang="0">
                <a:pos x="58" y="80"/>
              </a:cxn>
            </a:cxnLst>
            <a:rect l="0" t="0" r="r" b="b"/>
            <a:pathLst>
              <a:path w="109" h="109">
                <a:moveTo>
                  <a:pt x="54" y="0"/>
                </a:moveTo>
                <a:cubicBezTo>
                  <a:pt x="24" y="0"/>
                  <a:pt x="0" y="24"/>
                  <a:pt x="0" y="54"/>
                </a:cubicBezTo>
                <a:cubicBezTo>
                  <a:pt x="0" y="84"/>
                  <a:pt x="24" y="109"/>
                  <a:pt x="54" y="109"/>
                </a:cubicBezTo>
                <a:cubicBezTo>
                  <a:pt x="84" y="109"/>
                  <a:pt x="109" y="84"/>
                  <a:pt x="109" y="54"/>
                </a:cubicBezTo>
                <a:cubicBezTo>
                  <a:pt x="109" y="24"/>
                  <a:pt x="84" y="0"/>
                  <a:pt x="54" y="0"/>
                </a:cubicBezTo>
                <a:close/>
                <a:moveTo>
                  <a:pt x="58" y="80"/>
                </a:moveTo>
                <a:cubicBezTo>
                  <a:pt x="58" y="65"/>
                  <a:pt x="58" y="65"/>
                  <a:pt x="58" y="65"/>
                </a:cubicBezTo>
                <a:cubicBezTo>
                  <a:pt x="36" y="58"/>
                  <a:pt x="29" y="65"/>
                  <a:pt x="22" y="80"/>
                </a:cubicBezTo>
                <a:cubicBezTo>
                  <a:pt x="22" y="43"/>
                  <a:pt x="44" y="36"/>
                  <a:pt x="58" y="36"/>
                </a:cubicBezTo>
                <a:cubicBezTo>
                  <a:pt x="58" y="22"/>
                  <a:pt x="58" y="22"/>
                  <a:pt x="58" y="22"/>
                </a:cubicBezTo>
                <a:cubicBezTo>
                  <a:pt x="87" y="51"/>
                  <a:pt x="87" y="51"/>
                  <a:pt x="87" y="51"/>
                </a:cubicBezTo>
                <a:lnTo>
                  <a:pt x="58" y="80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904" name="Group 318">
            <a:extLst>
              <a:ext uri="{FF2B5EF4-FFF2-40B4-BE49-F238E27FC236}">
                <a16:creationId xmlns:a16="http://schemas.microsoft.com/office/drawing/2014/main" id="{AC3B19FC-DBB0-A08B-C06A-AE492E7AC373}"/>
              </a:ext>
            </a:extLst>
          </p:cNvPr>
          <p:cNvGrpSpPr/>
          <p:nvPr/>
        </p:nvGrpSpPr>
        <p:grpSpPr>
          <a:xfrm>
            <a:off x="10108283" y="2899257"/>
            <a:ext cx="274635" cy="274635"/>
            <a:chOff x="8543926" y="1860550"/>
            <a:chExt cx="274638" cy="274638"/>
          </a:xfrm>
          <a:solidFill>
            <a:srgbClr val="268CAB"/>
          </a:solidFill>
        </p:grpSpPr>
        <p:sp>
          <p:nvSpPr>
            <p:cNvPr id="905" name="Freeform 55">
              <a:extLst>
                <a:ext uri="{FF2B5EF4-FFF2-40B4-BE49-F238E27FC236}">
                  <a16:creationId xmlns:a16="http://schemas.microsoft.com/office/drawing/2014/main" id="{18D6735D-D7D1-E512-A150-D590C376424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43926" y="1860550"/>
              <a:ext cx="274638" cy="274638"/>
            </a:xfrm>
            <a:custGeom>
              <a:avLst/>
              <a:gdLst/>
              <a:ahLst/>
              <a:cxnLst>
                <a:cxn ang="0">
                  <a:pos x="55" y="0"/>
                </a:cxn>
                <a:cxn ang="0">
                  <a:pos x="0" y="54"/>
                </a:cxn>
                <a:cxn ang="0">
                  <a:pos x="55" y="109"/>
                </a:cxn>
                <a:cxn ang="0">
                  <a:pos x="109" y="54"/>
                </a:cxn>
                <a:cxn ang="0">
                  <a:pos x="55" y="0"/>
                </a:cxn>
                <a:cxn ang="0">
                  <a:pos x="55" y="102"/>
                </a:cxn>
                <a:cxn ang="0">
                  <a:pos x="8" y="54"/>
                </a:cxn>
                <a:cxn ang="0">
                  <a:pos x="55" y="7"/>
                </a:cxn>
                <a:cxn ang="0">
                  <a:pos x="102" y="54"/>
                </a:cxn>
                <a:cxn ang="0">
                  <a:pos x="55" y="102"/>
                </a:cxn>
              </a:cxnLst>
              <a:rect l="0" t="0" r="r" b="b"/>
              <a:pathLst>
                <a:path w="109" h="109">
                  <a:moveTo>
                    <a:pt x="55" y="0"/>
                  </a:moveTo>
                  <a:cubicBezTo>
                    <a:pt x="25" y="0"/>
                    <a:pt x="0" y="24"/>
                    <a:pt x="0" y="54"/>
                  </a:cubicBezTo>
                  <a:cubicBezTo>
                    <a:pt x="0" y="84"/>
                    <a:pt x="25" y="109"/>
                    <a:pt x="55" y="109"/>
                  </a:cubicBezTo>
                  <a:cubicBezTo>
                    <a:pt x="85" y="109"/>
                    <a:pt x="109" y="84"/>
                    <a:pt x="109" y="54"/>
                  </a:cubicBezTo>
                  <a:cubicBezTo>
                    <a:pt x="109" y="24"/>
                    <a:pt x="85" y="0"/>
                    <a:pt x="55" y="0"/>
                  </a:cubicBezTo>
                  <a:close/>
                  <a:moveTo>
                    <a:pt x="55" y="102"/>
                  </a:moveTo>
                  <a:cubicBezTo>
                    <a:pt x="29" y="102"/>
                    <a:pt x="8" y="80"/>
                    <a:pt x="8" y="54"/>
                  </a:cubicBezTo>
                  <a:cubicBezTo>
                    <a:pt x="8" y="28"/>
                    <a:pt x="29" y="7"/>
                    <a:pt x="55" y="7"/>
                  </a:cubicBezTo>
                  <a:cubicBezTo>
                    <a:pt x="81" y="7"/>
                    <a:pt x="102" y="28"/>
                    <a:pt x="102" y="54"/>
                  </a:cubicBezTo>
                  <a:cubicBezTo>
                    <a:pt x="102" y="80"/>
                    <a:pt x="81" y="102"/>
                    <a:pt x="55" y="10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06" name="Freeform 56">
              <a:extLst>
                <a:ext uri="{FF2B5EF4-FFF2-40B4-BE49-F238E27FC236}">
                  <a16:creationId xmlns:a16="http://schemas.microsoft.com/office/drawing/2014/main" id="{5CE8F1F9-4D8A-97F9-6D22-014664893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8599488" y="1916113"/>
              <a:ext cx="163513" cy="146050"/>
            </a:xfrm>
            <a:custGeom>
              <a:avLst/>
              <a:gdLst/>
              <a:ahLst/>
              <a:cxnLst>
                <a:cxn ang="0">
                  <a:pos x="36" y="14"/>
                </a:cxn>
                <a:cxn ang="0">
                  <a:pos x="0" y="58"/>
                </a:cxn>
                <a:cxn ang="0">
                  <a:pos x="36" y="43"/>
                </a:cxn>
                <a:cxn ang="0">
                  <a:pos x="36" y="58"/>
                </a:cxn>
                <a:cxn ang="0">
                  <a:pos x="65" y="29"/>
                </a:cxn>
                <a:cxn ang="0">
                  <a:pos x="36" y="0"/>
                </a:cxn>
                <a:cxn ang="0">
                  <a:pos x="36" y="14"/>
                </a:cxn>
              </a:cxnLst>
              <a:rect l="0" t="0" r="r" b="b"/>
              <a:pathLst>
                <a:path w="65" h="58">
                  <a:moveTo>
                    <a:pt x="36" y="14"/>
                  </a:moveTo>
                  <a:cubicBezTo>
                    <a:pt x="22" y="14"/>
                    <a:pt x="0" y="21"/>
                    <a:pt x="0" y="58"/>
                  </a:cubicBezTo>
                  <a:cubicBezTo>
                    <a:pt x="7" y="43"/>
                    <a:pt x="15" y="36"/>
                    <a:pt x="36" y="43"/>
                  </a:cubicBezTo>
                  <a:cubicBezTo>
                    <a:pt x="36" y="58"/>
                    <a:pt x="36" y="58"/>
                    <a:pt x="36" y="58"/>
                  </a:cubicBezTo>
                  <a:cubicBezTo>
                    <a:pt x="65" y="29"/>
                    <a:pt x="65" y="29"/>
                    <a:pt x="65" y="29"/>
                  </a:cubicBezTo>
                  <a:cubicBezTo>
                    <a:pt x="36" y="0"/>
                    <a:pt x="36" y="0"/>
                    <a:pt x="36" y="0"/>
                  </a:cubicBezTo>
                  <a:lnTo>
                    <a:pt x="36" y="1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907" name="Freeform 57">
            <a:extLst>
              <a:ext uri="{FF2B5EF4-FFF2-40B4-BE49-F238E27FC236}">
                <a16:creationId xmlns:a16="http://schemas.microsoft.com/office/drawing/2014/main" id="{37409E64-25D0-0E97-A9BF-A33639D85CA4}"/>
              </a:ext>
            </a:extLst>
          </p:cNvPr>
          <p:cNvSpPr>
            <a:spLocks noEditPoints="1"/>
          </p:cNvSpPr>
          <p:nvPr/>
        </p:nvSpPr>
        <p:spPr bwMode="auto">
          <a:xfrm>
            <a:off x="2477246" y="3465990"/>
            <a:ext cx="292097" cy="293685"/>
          </a:xfrm>
          <a:custGeom>
            <a:avLst/>
            <a:gdLst/>
            <a:ahLst/>
            <a:cxnLst>
              <a:cxn ang="0">
                <a:pos x="58" y="0"/>
              </a:cxn>
              <a:cxn ang="0">
                <a:pos x="0" y="58"/>
              </a:cxn>
              <a:cxn ang="0">
                <a:pos x="58" y="116"/>
              </a:cxn>
              <a:cxn ang="0">
                <a:pos x="116" y="58"/>
              </a:cxn>
              <a:cxn ang="0">
                <a:pos x="58" y="0"/>
              </a:cxn>
              <a:cxn ang="0">
                <a:pos x="51" y="14"/>
              </a:cxn>
              <a:cxn ang="0">
                <a:pos x="65" y="14"/>
              </a:cxn>
              <a:cxn ang="0">
                <a:pos x="65" y="51"/>
              </a:cxn>
              <a:cxn ang="0">
                <a:pos x="51" y="51"/>
              </a:cxn>
              <a:cxn ang="0">
                <a:pos x="51" y="14"/>
              </a:cxn>
              <a:cxn ang="0">
                <a:pos x="58" y="97"/>
              </a:cxn>
              <a:cxn ang="0">
                <a:pos x="20" y="58"/>
              </a:cxn>
              <a:cxn ang="0">
                <a:pos x="43" y="23"/>
              </a:cxn>
              <a:cxn ang="0">
                <a:pos x="44" y="22"/>
              </a:cxn>
              <a:cxn ang="0">
                <a:pos x="44" y="36"/>
              </a:cxn>
              <a:cxn ang="0">
                <a:pos x="31" y="58"/>
              </a:cxn>
              <a:cxn ang="0">
                <a:pos x="58" y="85"/>
              </a:cxn>
              <a:cxn ang="0">
                <a:pos x="85" y="58"/>
              </a:cxn>
              <a:cxn ang="0">
                <a:pos x="73" y="36"/>
              </a:cxn>
              <a:cxn ang="0">
                <a:pos x="73" y="22"/>
              </a:cxn>
              <a:cxn ang="0">
                <a:pos x="74" y="23"/>
              </a:cxn>
              <a:cxn ang="0">
                <a:pos x="97" y="58"/>
              </a:cxn>
              <a:cxn ang="0">
                <a:pos x="58" y="97"/>
              </a:cxn>
            </a:cxnLst>
            <a:rect l="0" t="0" r="r" b="b"/>
            <a:pathLst>
              <a:path w="116" h="116">
                <a:moveTo>
                  <a:pt x="58" y="0"/>
                </a:moveTo>
                <a:cubicBezTo>
                  <a:pt x="26" y="0"/>
                  <a:pt x="0" y="26"/>
                  <a:pt x="0" y="58"/>
                </a:cubicBezTo>
                <a:cubicBezTo>
                  <a:pt x="0" y="90"/>
                  <a:pt x="26" y="116"/>
                  <a:pt x="58" y="116"/>
                </a:cubicBezTo>
                <a:cubicBezTo>
                  <a:pt x="90" y="116"/>
                  <a:pt x="116" y="90"/>
                  <a:pt x="116" y="58"/>
                </a:cubicBezTo>
                <a:cubicBezTo>
                  <a:pt x="116" y="26"/>
                  <a:pt x="90" y="0"/>
                  <a:pt x="58" y="0"/>
                </a:cubicBezTo>
                <a:close/>
                <a:moveTo>
                  <a:pt x="51" y="14"/>
                </a:moveTo>
                <a:cubicBezTo>
                  <a:pt x="65" y="14"/>
                  <a:pt x="65" y="14"/>
                  <a:pt x="65" y="14"/>
                </a:cubicBezTo>
                <a:cubicBezTo>
                  <a:pt x="65" y="51"/>
                  <a:pt x="65" y="51"/>
                  <a:pt x="65" y="51"/>
                </a:cubicBezTo>
                <a:cubicBezTo>
                  <a:pt x="51" y="51"/>
                  <a:pt x="51" y="51"/>
                  <a:pt x="51" y="51"/>
                </a:cubicBezTo>
                <a:lnTo>
                  <a:pt x="51" y="14"/>
                </a:lnTo>
                <a:close/>
                <a:moveTo>
                  <a:pt x="58" y="97"/>
                </a:moveTo>
                <a:cubicBezTo>
                  <a:pt x="37" y="97"/>
                  <a:pt x="20" y="79"/>
                  <a:pt x="20" y="58"/>
                </a:cubicBezTo>
                <a:cubicBezTo>
                  <a:pt x="20" y="43"/>
                  <a:pt x="29" y="29"/>
                  <a:pt x="43" y="23"/>
                </a:cubicBezTo>
                <a:cubicBezTo>
                  <a:pt x="44" y="22"/>
                  <a:pt x="44" y="22"/>
                  <a:pt x="44" y="22"/>
                </a:cubicBezTo>
                <a:cubicBezTo>
                  <a:pt x="44" y="36"/>
                  <a:pt x="44" y="36"/>
                  <a:pt x="44" y="36"/>
                </a:cubicBezTo>
                <a:cubicBezTo>
                  <a:pt x="36" y="41"/>
                  <a:pt x="31" y="49"/>
                  <a:pt x="31" y="58"/>
                </a:cubicBezTo>
                <a:cubicBezTo>
                  <a:pt x="31" y="73"/>
                  <a:pt x="43" y="85"/>
                  <a:pt x="58" y="85"/>
                </a:cubicBezTo>
                <a:cubicBezTo>
                  <a:pt x="73" y="85"/>
                  <a:pt x="85" y="73"/>
                  <a:pt x="85" y="58"/>
                </a:cubicBezTo>
                <a:cubicBezTo>
                  <a:pt x="85" y="49"/>
                  <a:pt x="80" y="41"/>
                  <a:pt x="73" y="36"/>
                </a:cubicBezTo>
                <a:cubicBezTo>
                  <a:pt x="73" y="22"/>
                  <a:pt x="73" y="22"/>
                  <a:pt x="73" y="22"/>
                </a:cubicBezTo>
                <a:cubicBezTo>
                  <a:pt x="74" y="23"/>
                  <a:pt x="74" y="23"/>
                  <a:pt x="74" y="23"/>
                </a:cubicBezTo>
                <a:cubicBezTo>
                  <a:pt x="88" y="29"/>
                  <a:pt x="97" y="43"/>
                  <a:pt x="97" y="58"/>
                </a:cubicBezTo>
                <a:cubicBezTo>
                  <a:pt x="97" y="79"/>
                  <a:pt x="79" y="97"/>
                  <a:pt x="58" y="97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908" name="Group 327">
            <a:extLst>
              <a:ext uri="{FF2B5EF4-FFF2-40B4-BE49-F238E27FC236}">
                <a16:creationId xmlns:a16="http://schemas.microsoft.com/office/drawing/2014/main" id="{D2DB21BF-9E73-0275-CB43-E297E903A83C}"/>
              </a:ext>
            </a:extLst>
          </p:cNvPr>
          <p:cNvGrpSpPr/>
          <p:nvPr/>
        </p:nvGrpSpPr>
        <p:grpSpPr>
          <a:xfrm>
            <a:off x="5991936" y="3465990"/>
            <a:ext cx="292098" cy="293685"/>
            <a:chOff x="4427538" y="2427288"/>
            <a:chExt cx="292101" cy="293688"/>
          </a:xfrm>
          <a:solidFill>
            <a:schemeClr val="bg1">
              <a:lumMod val="50000"/>
            </a:schemeClr>
          </a:solidFill>
        </p:grpSpPr>
        <p:sp>
          <p:nvSpPr>
            <p:cNvPr id="909" name="Freeform 58">
              <a:extLst>
                <a:ext uri="{FF2B5EF4-FFF2-40B4-BE49-F238E27FC236}">
                  <a16:creationId xmlns:a16="http://schemas.microsoft.com/office/drawing/2014/main" id="{B6602945-C119-49CC-9A0E-E695AB0D7F0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27538" y="2519363"/>
              <a:ext cx="201613" cy="201613"/>
            </a:xfrm>
            <a:custGeom>
              <a:avLst/>
              <a:gdLst/>
              <a:ahLst/>
              <a:cxnLst>
                <a:cxn ang="0">
                  <a:pos x="75" y="32"/>
                </a:cxn>
                <a:cxn ang="0">
                  <a:pos x="64" y="32"/>
                </a:cxn>
                <a:cxn ang="0">
                  <a:pos x="61" y="26"/>
                </a:cxn>
                <a:cxn ang="0">
                  <a:pos x="69" y="19"/>
                </a:cxn>
                <a:cxn ang="0">
                  <a:pos x="69" y="13"/>
                </a:cxn>
                <a:cxn ang="0">
                  <a:pos x="66" y="10"/>
                </a:cxn>
                <a:cxn ang="0">
                  <a:pos x="59" y="10"/>
                </a:cxn>
                <a:cxn ang="0">
                  <a:pos x="52" y="17"/>
                </a:cxn>
                <a:cxn ang="0">
                  <a:pos x="45" y="14"/>
                </a:cxn>
                <a:cxn ang="0">
                  <a:pos x="45" y="5"/>
                </a:cxn>
                <a:cxn ang="0">
                  <a:pos x="41" y="0"/>
                </a:cxn>
                <a:cxn ang="0">
                  <a:pos x="37" y="0"/>
                </a:cxn>
                <a:cxn ang="0">
                  <a:pos x="32" y="5"/>
                </a:cxn>
                <a:cxn ang="0">
                  <a:pos x="32" y="14"/>
                </a:cxn>
                <a:cxn ang="0">
                  <a:pos x="25" y="17"/>
                </a:cxn>
                <a:cxn ang="0">
                  <a:pos x="19" y="11"/>
                </a:cxn>
                <a:cxn ang="0">
                  <a:pos x="12" y="11"/>
                </a:cxn>
                <a:cxn ang="0">
                  <a:pos x="9" y="14"/>
                </a:cxn>
                <a:cxn ang="0">
                  <a:pos x="9" y="21"/>
                </a:cxn>
                <a:cxn ang="0">
                  <a:pos x="16" y="27"/>
                </a:cxn>
                <a:cxn ang="0">
                  <a:pos x="13" y="35"/>
                </a:cxn>
                <a:cxn ang="0">
                  <a:pos x="4" y="35"/>
                </a:cxn>
                <a:cxn ang="0">
                  <a:pos x="0" y="39"/>
                </a:cxn>
                <a:cxn ang="0">
                  <a:pos x="0" y="44"/>
                </a:cxn>
                <a:cxn ang="0">
                  <a:pos x="4" y="48"/>
                </a:cxn>
                <a:cxn ang="0">
                  <a:pos x="13" y="48"/>
                </a:cxn>
                <a:cxn ang="0">
                  <a:pos x="17" y="55"/>
                </a:cxn>
                <a:cxn ang="0">
                  <a:pos x="11" y="61"/>
                </a:cxn>
                <a:cxn ang="0">
                  <a:pos x="11" y="68"/>
                </a:cxn>
                <a:cxn ang="0">
                  <a:pos x="14" y="71"/>
                </a:cxn>
                <a:cxn ang="0">
                  <a:pos x="20" y="71"/>
                </a:cxn>
                <a:cxn ang="0">
                  <a:pos x="27" y="64"/>
                </a:cxn>
                <a:cxn ang="0">
                  <a:pos x="34" y="66"/>
                </a:cxn>
                <a:cxn ang="0">
                  <a:pos x="34" y="76"/>
                </a:cxn>
                <a:cxn ang="0">
                  <a:pos x="39" y="80"/>
                </a:cxn>
                <a:cxn ang="0">
                  <a:pos x="43" y="80"/>
                </a:cxn>
                <a:cxn ang="0">
                  <a:pos x="48" y="76"/>
                </a:cxn>
                <a:cxn ang="0">
                  <a:pos x="48" y="65"/>
                </a:cxn>
                <a:cxn ang="0">
                  <a:pos x="54" y="62"/>
                </a:cxn>
                <a:cxn ang="0">
                  <a:pos x="61" y="69"/>
                </a:cxn>
                <a:cxn ang="0">
                  <a:pos x="67" y="69"/>
                </a:cxn>
                <a:cxn ang="0">
                  <a:pos x="70" y="66"/>
                </a:cxn>
                <a:cxn ang="0">
                  <a:pos x="70" y="60"/>
                </a:cxn>
                <a:cxn ang="0">
                  <a:pos x="63" y="52"/>
                </a:cxn>
                <a:cxn ang="0">
                  <a:pos x="65" y="46"/>
                </a:cxn>
                <a:cxn ang="0">
                  <a:pos x="75" y="46"/>
                </a:cxn>
                <a:cxn ang="0">
                  <a:pos x="80" y="41"/>
                </a:cxn>
                <a:cxn ang="0">
                  <a:pos x="80" y="37"/>
                </a:cxn>
                <a:cxn ang="0">
                  <a:pos x="75" y="32"/>
                </a:cxn>
                <a:cxn ang="0">
                  <a:pos x="39" y="51"/>
                </a:cxn>
                <a:cxn ang="0">
                  <a:pos x="28" y="40"/>
                </a:cxn>
                <a:cxn ang="0">
                  <a:pos x="39" y="29"/>
                </a:cxn>
                <a:cxn ang="0">
                  <a:pos x="50" y="40"/>
                </a:cxn>
                <a:cxn ang="0">
                  <a:pos x="39" y="51"/>
                </a:cxn>
              </a:cxnLst>
              <a:rect l="0" t="0" r="r" b="b"/>
              <a:pathLst>
                <a:path w="80" h="80">
                  <a:moveTo>
                    <a:pt x="75" y="32"/>
                  </a:moveTo>
                  <a:cubicBezTo>
                    <a:pt x="64" y="32"/>
                    <a:pt x="64" y="32"/>
                    <a:pt x="64" y="32"/>
                  </a:cubicBezTo>
                  <a:cubicBezTo>
                    <a:pt x="64" y="30"/>
                    <a:pt x="63" y="28"/>
                    <a:pt x="61" y="26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71" y="17"/>
                    <a:pt x="71" y="14"/>
                    <a:pt x="69" y="13"/>
                  </a:cubicBezTo>
                  <a:cubicBezTo>
                    <a:pt x="66" y="10"/>
                    <a:pt x="66" y="10"/>
                    <a:pt x="66" y="10"/>
                  </a:cubicBezTo>
                  <a:cubicBezTo>
                    <a:pt x="64" y="8"/>
                    <a:pt x="61" y="8"/>
                    <a:pt x="59" y="10"/>
                  </a:cubicBezTo>
                  <a:cubicBezTo>
                    <a:pt x="52" y="17"/>
                    <a:pt x="52" y="17"/>
                    <a:pt x="52" y="17"/>
                  </a:cubicBezTo>
                  <a:cubicBezTo>
                    <a:pt x="50" y="16"/>
                    <a:pt x="48" y="15"/>
                    <a:pt x="45" y="14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5" y="2"/>
                    <a:pt x="43" y="0"/>
                    <a:pt x="41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4" y="0"/>
                    <a:pt x="32" y="2"/>
                    <a:pt x="32" y="5"/>
                  </a:cubicBezTo>
                  <a:cubicBezTo>
                    <a:pt x="32" y="14"/>
                    <a:pt x="32" y="14"/>
                    <a:pt x="32" y="14"/>
                  </a:cubicBezTo>
                  <a:cubicBezTo>
                    <a:pt x="30" y="15"/>
                    <a:pt x="27" y="16"/>
                    <a:pt x="25" y="17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7" y="9"/>
                    <a:pt x="14" y="9"/>
                    <a:pt x="12" y="11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8" y="16"/>
                    <a:pt x="8" y="19"/>
                    <a:pt x="9" y="21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14" y="29"/>
                    <a:pt x="13" y="32"/>
                    <a:pt x="13" y="35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2" y="35"/>
                    <a:pt x="0" y="37"/>
                    <a:pt x="0" y="39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6"/>
                    <a:pt x="2" y="48"/>
                    <a:pt x="4" y="48"/>
                  </a:cubicBezTo>
                  <a:cubicBezTo>
                    <a:pt x="13" y="48"/>
                    <a:pt x="13" y="48"/>
                    <a:pt x="13" y="48"/>
                  </a:cubicBezTo>
                  <a:cubicBezTo>
                    <a:pt x="14" y="51"/>
                    <a:pt x="15" y="53"/>
                    <a:pt x="17" y="55"/>
                  </a:cubicBezTo>
                  <a:cubicBezTo>
                    <a:pt x="11" y="61"/>
                    <a:pt x="11" y="61"/>
                    <a:pt x="11" y="61"/>
                  </a:cubicBezTo>
                  <a:cubicBezTo>
                    <a:pt x="9" y="63"/>
                    <a:pt x="9" y="66"/>
                    <a:pt x="11" y="68"/>
                  </a:cubicBezTo>
                  <a:cubicBezTo>
                    <a:pt x="14" y="71"/>
                    <a:pt x="14" y="71"/>
                    <a:pt x="14" y="71"/>
                  </a:cubicBezTo>
                  <a:cubicBezTo>
                    <a:pt x="16" y="72"/>
                    <a:pt x="19" y="72"/>
                    <a:pt x="20" y="71"/>
                  </a:cubicBezTo>
                  <a:cubicBezTo>
                    <a:pt x="27" y="64"/>
                    <a:pt x="27" y="64"/>
                    <a:pt x="27" y="64"/>
                  </a:cubicBezTo>
                  <a:cubicBezTo>
                    <a:pt x="29" y="65"/>
                    <a:pt x="32" y="66"/>
                    <a:pt x="34" y="66"/>
                  </a:cubicBezTo>
                  <a:cubicBezTo>
                    <a:pt x="34" y="76"/>
                    <a:pt x="34" y="76"/>
                    <a:pt x="34" y="76"/>
                  </a:cubicBezTo>
                  <a:cubicBezTo>
                    <a:pt x="34" y="78"/>
                    <a:pt x="36" y="80"/>
                    <a:pt x="39" y="80"/>
                  </a:cubicBezTo>
                  <a:cubicBezTo>
                    <a:pt x="43" y="80"/>
                    <a:pt x="43" y="80"/>
                    <a:pt x="43" y="80"/>
                  </a:cubicBezTo>
                  <a:cubicBezTo>
                    <a:pt x="46" y="80"/>
                    <a:pt x="48" y="78"/>
                    <a:pt x="48" y="76"/>
                  </a:cubicBezTo>
                  <a:cubicBezTo>
                    <a:pt x="48" y="65"/>
                    <a:pt x="48" y="65"/>
                    <a:pt x="48" y="65"/>
                  </a:cubicBezTo>
                  <a:cubicBezTo>
                    <a:pt x="50" y="64"/>
                    <a:pt x="52" y="63"/>
                    <a:pt x="54" y="62"/>
                  </a:cubicBezTo>
                  <a:cubicBezTo>
                    <a:pt x="61" y="69"/>
                    <a:pt x="61" y="69"/>
                    <a:pt x="61" y="69"/>
                  </a:cubicBezTo>
                  <a:cubicBezTo>
                    <a:pt x="63" y="71"/>
                    <a:pt x="66" y="71"/>
                    <a:pt x="67" y="69"/>
                  </a:cubicBezTo>
                  <a:cubicBezTo>
                    <a:pt x="70" y="66"/>
                    <a:pt x="70" y="66"/>
                    <a:pt x="70" y="66"/>
                  </a:cubicBezTo>
                  <a:cubicBezTo>
                    <a:pt x="72" y="64"/>
                    <a:pt x="72" y="62"/>
                    <a:pt x="70" y="60"/>
                  </a:cubicBezTo>
                  <a:cubicBezTo>
                    <a:pt x="63" y="52"/>
                    <a:pt x="63" y="52"/>
                    <a:pt x="63" y="52"/>
                  </a:cubicBezTo>
                  <a:cubicBezTo>
                    <a:pt x="64" y="50"/>
                    <a:pt x="64" y="48"/>
                    <a:pt x="65" y="46"/>
                  </a:cubicBezTo>
                  <a:cubicBezTo>
                    <a:pt x="75" y="46"/>
                    <a:pt x="75" y="46"/>
                    <a:pt x="75" y="46"/>
                  </a:cubicBezTo>
                  <a:cubicBezTo>
                    <a:pt x="78" y="46"/>
                    <a:pt x="80" y="44"/>
                    <a:pt x="80" y="41"/>
                  </a:cubicBezTo>
                  <a:cubicBezTo>
                    <a:pt x="80" y="37"/>
                    <a:pt x="80" y="37"/>
                    <a:pt x="80" y="37"/>
                  </a:cubicBezTo>
                  <a:cubicBezTo>
                    <a:pt x="80" y="34"/>
                    <a:pt x="78" y="32"/>
                    <a:pt x="75" y="32"/>
                  </a:cubicBezTo>
                  <a:close/>
                  <a:moveTo>
                    <a:pt x="39" y="51"/>
                  </a:moveTo>
                  <a:cubicBezTo>
                    <a:pt x="33" y="51"/>
                    <a:pt x="28" y="46"/>
                    <a:pt x="28" y="40"/>
                  </a:cubicBezTo>
                  <a:cubicBezTo>
                    <a:pt x="28" y="34"/>
                    <a:pt x="33" y="29"/>
                    <a:pt x="39" y="29"/>
                  </a:cubicBezTo>
                  <a:cubicBezTo>
                    <a:pt x="45" y="29"/>
                    <a:pt x="50" y="34"/>
                    <a:pt x="50" y="40"/>
                  </a:cubicBezTo>
                  <a:cubicBezTo>
                    <a:pt x="50" y="46"/>
                    <a:pt x="45" y="51"/>
                    <a:pt x="39" y="5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10" name="Freeform 59">
              <a:extLst>
                <a:ext uri="{FF2B5EF4-FFF2-40B4-BE49-F238E27FC236}">
                  <a16:creationId xmlns:a16="http://schemas.microsoft.com/office/drawing/2014/main" id="{92B6A2DC-8D86-BE8E-EDFE-00A97E60082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91051" y="2427288"/>
              <a:ext cx="128588" cy="128588"/>
            </a:xfrm>
            <a:custGeom>
              <a:avLst/>
              <a:gdLst/>
              <a:ahLst/>
              <a:cxnLst>
                <a:cxn ang="0">
                  <a:pos x="48" y="20"/>
                </a:cxn>
                <a:cxn ang="0">
                  <a:pos x="41" y="20"/>
                </a:cxn>
                <a:cxn ang="0">
                  <a:pos x="39" y="17"/>
                </a:cxn>
                <a:cxn ang="0">
                  <a:pos x="44" y="12"/>
                </a:cxn>
                <a:cxn ang="0">
                  <a:pos x="44" y="8"/>
                </a:cxn>
                <a:cxn ang="0">
                  <a:pos x="42" y="6"/>
                </a:cxn>
                <a:cxn ang="0">
                  <a:pos x="38" y="6"/>
                </a:cxn>
                <a:cxn ang="0">
                  <a:pos x="33" y="11"/>
                </a:cxn>
                <a:cxn ang="0">
                  <a:pos x="29" y="9"/>
                </a:cxn>
                <a:cxn ang="0">
                  <a:pos x="29" y="3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21" y="3"/>
                </a:cxn>
                <a:cxn ang="0">
                  <a:pos x="21" y="9"/>
                </a:cxn>
                <a:cxn ang="0">
                  <a:pos x="16" y="11"/>
                </a:cxn>
                <a:cxn ang="0">
                  <a:pos x="12" y="7"/>
                </a:cxn>
                <a:cxn ang="0">
                  <a:pos x="8" y="7"/>
                </a:cxn>
                <a:cxn ang="0">
                  <a:pos x="6" y="9"/>
                </a:cxn>
                <a:cxn ang="0">
                  <a:pos x="6" y="13"/>
                </a:cxn>
                <a:cxn ang="0">
                  <a:pos x="10" y="17"/>
                </a:cxn>
                <a:cxn ang="0">
                  <a:pos x="8" y="22"/>
                </a:cxn>
                <a:cxn ang="0">
                  <a:pos x="3" y="22"/>
                </a:cxn>
                <a:cxn ang="0">
                  <a:pos x="0" y="25"/>
                </a:cxn>
                <a:cxn ang="0">
                  <a:pos x="0" y="27"/>
                </a:cxn>
                <a:cxn ang="0">
                  <a:pos x="3" y="30"/>
                </a:cxn>
                <a:cxn ang="0">
                  <a:pos x="9" y="30"/>
                </a:cxn>
                <a:cxn ang="0">
                  <a:pos x="11" y="35"/>
                </a:cxn>
                <a:cxn ang="0">
                  <a:pos x="7" y="39"/>
                </a:cxn>
                <a:cxn ang="0">
                  <a:pos x="7" y="43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7" y="41"/>
                </a:cxn>
                <a:cxn ang="0">
                  <a:pos x="22" y="42"/>
                </a:cxn>
                <a:cxn ang="0">
                  <a:pos x="22" y="48"/>
                </a:cxn>
                <a:cxn ang="0">
                  <a:pos x="25" y="51"/>
                </a:cxn>
                <a:cxn ang="0">
                  <a:pos x="28" y="51"/>
                </a:cxn>
                <a:cxn ang="0">
                  <a:pos x="31" y="48"/>
                </a:cxn>
                <a:cxn ang="0">
                  <a:pos x="31" y="41"/>
                </a:cxn>
                <a:cxn ang="0">
                  <a:pos x="35" y="39"/>
                </a:cxn>
                <a:cxn ang="0">
                  <a:pos x="39" y="44"/>
                </a:cxn>
                <a:cxn ang="0">
                  <a:pos x="43" y="44"/>
                </a:cxn>
                <a:cxn ang="0">
                  <a:pos x="45" y="42"/>
                </a:cxn>
                <a:cxn ang="0">
                  <a:pos x="45" y="38"/>
                </a:cxn>
                <a:cxn ang="0">
                  <a:pos x="40" y="33"/>
                </a:cxn>
                <a:cxn ang="0">
                  <a:pos x="42" y="29"/>
                </a:cxn>
                <a:cxn ang="0">
                  <a:pos x="48" y="29"/>
                </a:cxn>
                <a:cxn ang="0">
                  <a:pos x="51" y="26"/>
                </a:cxn>
                <a:cxn ang="0">
                  <a:pos x="51" y="23"/>
                </a:cxn>
                <a:cxn ang="0">
                  <a:pos x="48" y="20"/>
                </a:cxn>
                <a:cxn ang="0">
                  <a:pos x="25" y="32"/>
                </a:cxn>
                <a:cxn ang="0">
                  <a:pos x="18" y="25"/>
                </a:cxn>
                <a:cxn ang="0">
                  <a:pos x="25" y="18"/>
                </a:cxn>
                <a:cxn ang="0">
                  <a:pos x="32" y="25"/>
                </a:cxn>
                <a:cxn ang="0">
                  <a:pos x="25" y="32"/>
                </a:cxn>
              </a:cxnLst>
              <a:rect l="0" t="0" r="r" b="b"/>
              <a:pathLst>
                <a:path w="51" h="51">
                  <a:moveTo>
                    <a:pt x="48" y="20"/>
                  </a:moveTo>
                  <a:cubicBezTo>
                    <a:pt x="41" y="20"/>
                    <a:pt x="41" y="20"/>
                    <a:pt x="41" y="20"/>
                  </a:cubicBezTo>
                  <a:cubicBezTo>
                    <a:pt x="41" y="19"/>
                    <a:pt x="40" y="18"/>
                    <a:pt x="39" y="17"/>
                  </a:cubicBezTo>
                  <a:cubicBezTo>
                    <a:pt x="44" y="12"/>
                    <a:pt x="44" y="12"/>
                    <a:pt x="44" y="12"/>
                  </a:cubicBezTo>
                  <a:cubicBezTo>
                    <a:pt x="45" y="11"/>
                    <a:pt x="45" y="9"/>
                    <a:pt x="44" y="8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1" y="5"/>
                    <a:pt x="39" y="5"/>
                    <a:pt x="38" y="6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2" y="10"/>
                    <a:pt x="31" y="9"/>
                    <a:pt x="29" y="9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9" y="1"/>
                    <a:pt x="28" y="0"/>
                    <a:pt x="26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1"/>
                    <a:pt x="21" y="3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19" y="9"/>
                    <a:pt x="18" y="10"/>
                    <a:pt x="16" y="11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1" y="6"/>
                    <a:pt x="9" y="6"/>
                    <a:pt x="8" y="7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5" y="10"/>
                    <a:pt x="5" y="12"/>
                    <a:pt x="6" y="13"/>
                  </a:cubicBezTo>
                  <a:cubicBezTo>
                    <a:pt x="10" y="17"/>
                    <a:pt x="10" y="17"/>
                    <a:pt x="10" y="17"/>
                  </a:cubicBezTo>
                  <a:cubicBezTo>
                    <a:pt x="9" y="18"/>
                    <a:pt x="9" y="20"/>
                    <a:pt x="8" y="22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2" y="22"/>
                    <a:pt x="0" y="23"/>
                    <a:pt x="0" y="25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9"/>
                    <a:pt x="2" y="30"/>
                    <a:pt x="3" y="30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9" y="32"/>
                    <a:pt x="10" y="34"/>
                    <a:pt x="11" y="35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6" y="40"/>
                    <a:pt x="6" y="42"/>
                    <a:pt x="7" y="43"/>
                  </a:cubicBezTo>
                  <a:cubicBezTo>
                    <a:pt x="9" y="45"/>
                    <a:pt x="9" y="45"/>
                    <a:pt x="9" y="45"/>
                  </a:cubicBezTo>
                  <a:cubicBezTo>
                    <a:pt x="10" y="46"/>
                    <a:pt x="12" y="46"/>
                    <a:pt x="13" y="45"/>
                  </a:cubicBezTo>
                  <a:cubicBezTo>
                    <a:pt x="17" y="41"/>
                    <a:pt x="17" y="41"/>
                    <a:pt x="17" y="41"/>
                  </a:cubicBezTo>
                  <a:cubicBezTo>
                    <a:pt x="19" y="41"/>
                    <a:pt x="20" y="42"/>
                    <a:pt x="22" y="42"/>
                  </a:cubicBezTo>
                  <a:cubicBezTo>
                    <a:pt x="22" y="48"/>
                    <a:pt x="22" y="48"/>
                    <a:pt x="22" y="48"/>
                  </a:cubicBezTo>
                  <a:cubicBezTo>
                    <a:pt x="22" y="49"/>
                    <a:pt x="23" y="51"/>
                    <a:pt x="25" y="51"/>
                  </a:cubicBezTo>
                  <a:cubicBezTo>
                    <a:pt x="28" y="51"/>
                    <a:pt x="28" y="51"/>
                    <a:pt x="28" y="51"/>
                  </a:cubicBezTo>
                  <a:cubicBezTo>
                    <a:pt x="29" y="51"/>
                    <a:pt x="31" y="49"/>
                    <a:pt x="31" y="48"/>
                  </a:cubicBezTo>
                  <a:cubicBezTo>
                    <a:pt x="31" y="41"/>
                    <a:pt x="31" y="41"/>
                    <a:pt x="31" y="41"/>
                  </a:cubicBezTo>
                  <a:cubicBezTo>
                    <a:pt x="32" y="41"/>
                    <a:pt x="33" y="40"/>
                    <a:pt x="35" y="39"/>
                  </a:cubicBezTo>
                  <a:cubicBezTo>
                    <a:pt x="39" y="44"/>
                    <a:pt x="39" y="44"/>
                    <a:pt x="39" y="44"/>
                  </a:cubicBezTo>
                  <a:cubicBezTo>
                    <a:pt x="40" y="45"/>
                    <a:pt x="42" y="45"/>
                    <a:pt x="43" y="44"/>
                  </a:cubicBezTo>
                  <a:cubicBezTo>
                    <a:pt x="45" y="42"/>
                    <a:pt x="45" y="42"/>
                    <a:pt x="45" y="42"/>
                  </a:cubicBezTo>
                  <a:cubicBezTo>
                    <a:pt x="46" y="41"/>
                    <a:pt x="46" y="39"/>
                    <a:pt x="45" y="38"/>
                  </a:cubicBezTo>
                  <a:cubicBezTo>
                    <a:pt x="40" y="33"/>
                    <a:pt x="40" y="33"/>
                    <a:pt x="40" y="33"/>
                  </a:cubicBezTo>
                  <a:cubicBezTo>
                    <a:pt x="41" y="32"/>
                    <a:pt x="41" y="30"/>
                    <a:pt x="42" y="29"/>
                  </a:cubicBezTo>
                  <a:cubicBezTo>
                    <a:pt x="48" y="29"/>
                    <a:pt x="48" y="29"/>
                    <a:pt x="48" y="29"/>
                  </a:cubicBezTo>
                  <a:cubicBezTo>
                    <a:pt x="50" y="29"/>
                    <a:pt x="51" y="28"/>
                    <a:pt x="51" y="26"/>
                  </a:cubicBezTo>
                  <a:cubicBezTo>
                    <a:pt x="51" y="23"/>
                    <a:pt x="51" y="23"/>
                    <a:pt x="51" y="23"/>
                  </a:cubicBezTo>
                  <a:cubicBezTo>
                    <a:pt x="51" y="22"/>
                    <a:pt x="50" y="20"/>
                    <a:pt x="48" y="20"/>
                  </a:cubicBezTo>
                  <a:close/>
                  <a:moveTo>
                    <a:pt x="25" y="32"/>
                  </a:moveTo>
                  <a:cubicBezTo>
                    <a:pt x="21" y="32"/>
                    <a:pt x="18" y="29"/>
                    <a:pt x="18" y="25"/>
                  </a:cubicBezTo>
                  <a:cubicBezTo>
                    <a:pt x="18" y="21"/>
                    <a:pt x="21" y="18"/>
                    <a:pt x="25" y="18"/>
                  </a:cubicBezTo>
                  <a:cubicBezTo>
                    <a:pt x="29" y="18"/>
                    <a:pt x="32" y="21"/>
                    <a:pt x="32" y="25"/>
                  </a:cubicBezTo>
                  <a:cubicBezTo>
                    <a:pt x="32" y="29"/>
                    <a:pt x="29" y="32"/>
                    <a:pt x="25" y="3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911" name="Group 325">
            <a:extLst>
              <a:ext uri="{FF2B5EF4-FFF2-40B4-BE49-F238E27FC236}">
                <a16:creationId xmlns:a16="http://schemas.microsoft.com/office/drawing/2014/main" id="{D4A74C2F-362A-C33C-0F57-8372C8B842A8}"/>
              </a:ext>
            </a:extLst>
          </p:cNvPr>
          <p:cNvGrpSpPr/>
          <p:nvPr/>
        </p:nvGrpSpPr>
        <p:grpSpPr>
          <a:xfrm>
            <a:off x="7125400" y="3465990"/>
            <a:ext cx="274635" cy="293685"/>
            <a:chOff x="5561013" y="2427288"/>
            <a:chExt cx="274638" cy="293688"/>
          </a:xfrm>
          <a:solidFill>
            <a:schemeClr val="bg1">
              <a:lumMod val="50000"/>
            </a:schemeClr>
          </a:solidFill>
        </p:grpSpPr>
        <p:sp>
          <p:nvSpPr>
            <p:cNvPr id="912" name="Freeform 60">
              <a:extLst>
                <a:ext uri="{FF2B5EF4-FFF2-40B4-BE49-F238E27FC236}">
                  <a16:creationId xmlns:a16="http://schemas.microsoft.com/office/drawing/2014/main" id="{6E2DFBE5-B9B0-F369-EC7E-47F8FB4BD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8638" y="2546350"/>
              <a:ext cx="63500" cy="128588"/>
            </a:xfrm>
            <a:custGeom>
              <a:avLst/>
              <a:gdLst/>
              <a:ahLst/>
              <a:cxnLst>
                <a:cxn ang="0">
                  <a:pos x="18" y="21"/>
                </a:cxn>
                <a:cxn ang="0">
                  <a:pos x="18" y="81"/>
                </a:cxn>
                <a:cxn ang="0">
                  <a:pos x="40" y="81"/>
                </a:cxn>
                <a:cxn ang="0">
                  <a:pos x="40" y="0"/>
                </a:cxn>
                <a:cxn ang="0">
                  <a:pos x="24" y="0"/>
                </a:cxn>
                <a:cxn ang="0">
                  <a:pos x="0" y="6"/>
                </a:cxn>
                <a:cxn ang="0">
                  <a:pos x="5" y="24"/>
                </a:cxn>
                <a:cxn ang="0">
                  <a:pos x="18" y="21"/>
                </a:cxn>
              </a:cxnLst>
              <a:rect l="0" t="0" r="r" b="b"/>
              <a:pathLst>
                <a:path w="40" h="81">
                  <a:moveTo>
                    <a:pt x="18" y="21"/>
                  </a:moveTo>
                  <a:lnTo>
                    <a:pt x="18" y="81"/>
                  </a:lnTo>
                  <a:lnTo>
                    <a:pt x="40" y="81"/>
                  </a:lnTo>
                  <a:lnTo>
                    <a:pt x="40" y="0"/>
                  </a:lnTo>
                  <a:lnTo>
                    <a:pt x="24" y="0"/>
                  </a:lnTo>
                  <a:lnTo>
                    <a:pt x="0" y="6"/>
                  </a:lnTo>
                  <a:lnTo>
                    <a:pt x="5" y="24"/>
                  </a:lnTo>
                  <a:lnTo>
                    <a:pt x="18" y="2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13" name="Freeform 61">
              <a:extLst>
                <a:ext uri="{FF2B5EF4-FFF2-40B4-BE49-F238E27FC236}">
                  <a16:creationId xmlns:a16="http://schemas.microsoft.com/office/drawing/2014/main" id="{306D66C1-C440-A688-871E-1219A8369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2301" y="2546350"/>
              <a:ext cx="98425" cy="128588"/>
            </a:xfrm>
            <a:custGeom>
              <a:avLst/>
              <a:gdLst/>
              <a:ahLst/>
              <a:cxnLst>
                <a:cxn ang="0">
                  <a:pos x="2" y="81"/>
                </a:cxn>
                <a:cxn ang="0">
                  <a:pos x="27" y="81"/>
                </a:cxn>
                <a:cxn ang="0">
                  <a:pos x="62" y="18"/>
                </a:cxn>
                <a:cxn ang="0">
                  <a:pos x="62" y="0"/>
                </a:cxn>
                <a:cxn ang="0">
                  <a:pos x="0" y="0"/>
                </a:cxn>
                <a:cxn ang="0">
                  <a:pos x="0" y="19"/>
                </a:cxn>
                <a:cxn ang="0">
                  <a:pos x="38" y="19"/>
                </a:cxn>
                <a:cxn ang="0">
                  <a:pos x="2" y="81"/>
                </a:cxn>
              </a:cxnLst>
              <a:rect l="0" t="0" r="r" b="b"/>
              <a:pathLst>
                <a:path w="62" h="81">
                  <a:moveTo>
                    <a:pt x="2" y="81"/>
                  </a:moveTo>
                  <a:lnTo>
                    <a:pt x="27" y="81"/>
                  </a:lnTo>
                  <a:lnTo>
                    <a:pt x="62" y="18"/>
                  </a:lnTo>
                  <a:lnTo>
                    <a:pt x="62" y="0"/>
                  </a:lnTo>
                  <a:lnTo>
                    <a:pt x="0" y="0"/>
                  </a:lnTo>
                  <a:lnTo>
                    <a:pt x="0" y="19"/>
                  </a:lnTo>
                  <a:lnTo>
                    <a:pt x="38" y="19"/>
                  </a:lnTo>
                  <a:lnTo>
                    <a:pt x="2" y="8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14" name="Freeform 62">
              <a:extLst>
                <a:ext uri="{FF2B5EF4-FFF2-40B4-BE49-F238E27FC236}">
                  <a16:creationId xmlns:a16="http://schemas.microsoft.com/office/drawing/2014/main" id="{DE3D2BD2-9677-B8D0-6C2B-7734519F533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61013" y="2427288"/>
              <a:ext cx="274638" cy="293688"/>
            </a:xfrm>
            <a:custGeom>
              <a:avLst/>
              <a:gdLst/>
              <a:ahLst/>
              <a:cxnLst>
                <a:cxn ang="0">
                  <a:pos x="94" y="14"/>
                </a:cxn>
                <a:cxn ang="0">
                  <a:pos x="94" y="4"/>
                </a:cxn>
                <a:cxn ang="0">
                  <a:pos x="91" y="0"/>
                </a:cxn>
                <a:cxn ang="0">
                  <a:pos x="76" y="0"/>
                </a:cxn>
                <a:cxn ang="0">
                  <a:pos x="73" y="4"/>
                </a:cxn>
                <a:cxn ang="0">
                  <a:pos x="73" y="14"/>
                </a:cxn>
                <a:cxn ang="0">
                  <a:pos x="36" y="14"/>
                </a:cxn>
                <a:cxn ang="0">
                  <a:pos x="36" y="4"/>
                </a:cxn>
                <a:cxn ang="0">
                  <a:pos x="33" y="0"/>
                </a:cxn>
                <a:cxn ang="0">
                  <a:pos x="18" y="0"/>
                </a:cxn>
                <a:cxn ang="0">
                  <a:pos x="15" y="4"/>
                </a:cxn>
                <a:cxn ang="0">
                  <a:pos x="15" y="14"/>
                </a:cxn>
                <a:cxn ang="0">
                  <a:pos x="0" y="14"/>
                </a:cxn>
                <a:cxn ang="0">
                  <a:pos x="0" y="116"/>
                </a:cxn>
                <a:cxn ang="0">
                  <a:pos x="109" y="116"/>
                </a:cxn>
                <a:cxn ang="0">
                  <a:pos x="109" y="14"/>
                </a:cxn>
                <a:cxn ang="0">
                  <a:pos x="94" y="14"/>
                </a:cxn>
                <a:cxn ang="0">
                  <a:pos x="80" y="7"/>
                </a:cxn>
                <a:cxn ang="0">
                  <a:pos x="87" y="7"/>
                </a:cxn>
                <a:cxn ang="0">
                  <a:pos x="87" y="22"/>
                </a:cxn>
                <a:cxn ang="0">
                  <a:pos x="80" y="22"/>
                </a:cxn>
                <a:cxn ang="0">
                  <a:pos x="80" y="7"/>
                </a:cxn>
                <a:cxn ang="0">
                  <a:pos x="22" y="7"/>
                </a:cxn>
                <a:cxn ang="0">
                  <a:pos x="29" y="7"/>
                </a:cxn>
                <a:cxn ang="0">
                  <a:pos x="29" y="22"/>
                </a:cxn>
                <a:cxn ang="0">
                  <a:pos x="22" y="22"/>
                </a:cxn>
                <a:cxn ang="0">
                  <a:pos x="22" y="7"/>
                </a:cxn>
                <a:cxn ang="0">
                  <a:pos x="102" y="109"/>
                </a:cxn>
                <a:cxn ang="0">
                  <a:pos x="7" y="109"/>
                </a:cxn>
                <a:cxn ang="0">
                  <a:pos x="7" y="36"/>
                </a:cxn>
                <a:cxn ang="0">
                  <a:pos x="102" y="36"/>
                </a:cxn>
                <a:cxn ang="0">
                  <a:pos x="102" y="109"/>
                </a:cxn>
              </a:cxnLst>
              <a:rect l="0" t="0" r="r" b="b"/>
              <a:pathLst>
                <a:path w="109" h="116">
                  <a:moveTo>
                    <a:pt x="94" y="14"/>
                  </a:moveTo>
                  <a:cubicBezTo>
                    <a:pt x="94" y="4"/>
                    <a:pt x="94" y="4"/>
                    <a:pt x="94" y="4"/>
                  </a:cubicBezTo>
                  <a:cubicBezTo>
                    <a:pt x="94" y="2"/>
                    <a:pt x="93" y="0"/>
                    <a:pt x="91" y="0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74" y="0"/>
                    <a:pt x="73" y="2"/>
                    <a:pt x="73" y="4"/>
                  </a:cubicBezTo>
                  <a:cubicBezTo>
                    <a:pt x="73" y="14"/>
                    <a:pt x="73" y="14"/>
                    <a:pt x="73" y="14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2"/>
                    <a:pt x="35" y="0"/>
                    <a:pt x="33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6" y="0"/>
                    <a:pt x="15" y="2"/>
                    <a:pt x="15" y="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109" y="116"/>
                    <a:pt x="109" y="116"/>
                    <a:pt x="109" y="116"/>
                  </a:cubicBezTo>
                  <a:cubicBezTo>
                    <a:pt x="109" y="14"/>
                    <a:pt x="109" y="14"/>
                    <a:pt x="109" y="14"/>
                  </a:cubicBezTo>
                  <a:lnTo>
                    <a:pt x="94" y="14"/>
                  </a:lnTo>
                  <a:close/>
                  <a:moveTo>
                    <a:pt x="80" y="7"/>
                  </a:moveTo>
                  <a:cubicBezTo>
                    <a:pt x="87" y="7"/>
                    <a:pt x="87" y="7"/>
                    <a:pt x="87" y="7"/>
                  </a:cubicBezTo>
                  <a:cubicBezTo>
                    <a:pt x="87" y="22"/>
                    <a:pt x="87" y="22"/>
                    <a:pt x="87" y="22"/>
                  </a:cubicBezTo>
                  <a:cubicBezTo>
                    <a:pt x="80" y="22"/>
                    <a:pt x="80" y="22"/>
                    <a:pt x="80" y="22"/>
                  </a:cubicBezTo>
                  <a:lnTo>
                    <a:pt x="80" y="7"/>
                  </a:lnTo>
                  <a:close/>
                  <a:moveTo>
                    <a:pt x="22" y="7"/>
                  </a:moveTo>
                  <a:cubicBezTo>
                    <a:pt x="29" y="7"/>
                    <a:pt x="29" y="7"/>
                    <a:pt x="29" y="7"/>
                  </a:cubicBezTo>
                  <a:cubicBezTo>
                    <a:pt x="29" y="22"/>
                    <a:pt x="29" y="22"/>
                    <a:pt x="29" y="22"/>
                  </a:cubicBezTo>
                  <a:cubicBezTo>
                    <a:pt x="22" y="22"/>
                    <a:pt x="22" y="22"/>
                    <a:pt x="22" y="22"/>
                  </a:cubicBezTo>
                  <a:lnTo>
                    <a:pt x="22" y="7"/>
                  </a:lnTo>
                  <a:close/>
                  <a:moveTo>
                    <a:pt x="102" y="109"/>
                  </a:moveTo>
                  <a:cubicBezTo>
                    <a:pt x="7" y="109"/>
                    <a:pt x="7" y="109"/>
                    <a:pt x="7" y="109"/>
                  </a:cubicBezTo>
                  <a:cubicBezTo>
                    <a:pt x="7" y="36"/>
                    <a:pt x="7" y="36"/>
                    <a:pt x="7" y="36"/>
                  </a:cubicBezTo>
                  <a:cubicBezTo>
                    <a:pt x="102" y="36"/>
                    <a:pt x="102" y="36"/>
                    <a:pt x="102" y="36"/>
                  </a:cubicBezTo>
                  <a:lnTo>
                    <a:pt x="102" y="10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915" name="Group 326">
            <a:extLst>
              <a:ext uri="{FF2B5EF4-FFF2-40B4-BE49-F238E27FC236}">
                <a16:creationId xmlns:a16="http://schemas.microsoft.com/office/drawing/2014/main" id="{31076400-DF73-5DCA-363E-57254FC4F2EB}"/>
              </a:ext>
            </a:extLst>
          </p:cNvPr>
          <p:cNvGrpSpPr/>
          <p:nvPr/>
        </p:nvGrpSpPr>
        <p:grpSpPr>
          <a:xfrm>
            <a:off x="6576131" y="3465990"/>
            <a:ext cx="212723" cy="293685"/>
            <a:chOff x="5011738" y="2427288"/>
            <a:chExt cx="212725" cy="293688"/>
          </a:xfrm>
          <a:solidFill>
            <a:schemeClr val="bg1">
              <a:lumMod val="50000"/>
            </a:schemeClr>
          </a:solidFill>
        </p:grpSpPr>
        <p:sp>
          <p:nvSpPr>
            <p:cNvPr id="916" name="Freeform 63">
              <a:extLst>
                <a:ext uri="{FF2B5EF4-FFF2-40B4-BE49-F238E27FC236}">
                  <a16:creationId xmlns:a16="http://schemas.microsoft.com/office/drawing/2014/main" id="{099C8F7C-01C5-FB98-B2FB-F6A24301726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11738" y="2427288"/>
              <a:ext cx="212725" cy="293688"/>
            </a:xfrm>
            <a:custGeom>
              <a:avLst/>
              <a:gdLst/>
              <a:ahLst/>
              <a:cxnLst>
                <a:cxn ang="0">
                  <a:pos x="78" y="11"/>
                </a:cxn>
                <a:cxn ang="0">
                  <a:pos x="84" y="11"/>
                </a:cxn>
                <a:cxn ang="0">
                  <a:pos x="84" y="0"/>
                </a:cxn>
                <a:cxn ang="0">
                  <a:pos x="0" y="0"/>
                </a:cxn>
                <a:cxn ang="0">
                  <a:pos x="0" y="11"/>
                </a:cxn>
                <a:cxn ang="0">
                  <a:pos x="7" y="11"/>
                </a:cxn>
                <a:cxn ang="0">
                  <a:pos x="30" y="52"/>
                </a:cxn>
                <a:cxn ang="0">
                  <a:pos x="30" y="64"/>
                </a:cxn>
                <a:cxn ang="0">
                  <a:pos x="8" y="105"/>
                </a:cxn>
                <a:cxn ang="0">
                  <a:pos x="0" y="105"/>
                </a:cxn>
                <a:cxn ang="0">
                  <a:pos x="0" y="116"/>
                </a:cxn>
                <a:cxn ang="0">
                  <a:pos x="84" y="116"/>
                </a:cxn>
                <a:cxn ang="0">
                  <a:pos x="84" y="105"/>
                </a:cxn>
                <a:cxn ang="0">
                  <a:pos x="78" y="105"/>
                </a:cxn>
                <a:cxn ang="0">
                  <a:pos x="55" y="64"/>
                </a:cxn>
                <a:cxn ang="0">
                  <a:pos x="55" y="52"/>
                </a:cxn>
                <a:cxn ang="0">
                  <a:pos x="78" y="11"/>
                </a:cxn>
                <a:cxn ang="0">
                  <a:pos x="52" y="69"/>
                </a:cxn>
                <a:cxn ang="0">
                  <a:pos x="72" y="105"/>
                </a:cxn>
                <a:cxn ang="0">
                  <a:pos x="67" y="105"/>
                </a:cxn>
                <a:cxn ang="0">
                  <a:pos x="56" y="93"/>
                </a:cxn>
                <a:cxn ang="0">
                  <a:pos x="43" y="77"/>
                </a:cxn>
                <a:cxn ang="0">
                  <a:pos x="30" y="93"/>
                </a:cxn>
                <a:cxn ang="0">
                  <a:pos x="20" y="105"/>
                </a:cxn>
                <a:cxn ang="0">
                  <a:pos x="13" y="105"/>
                </a:cxn>
                <a:cxn ang="0">
                  <a:pos x="34" y="69"/>
                </a:cxn>
                <a:cxn ang="0">
                  <a:pos x="36" y="69"/>
                </a:cxn>
                <a:cxn ang="0">
                  <a:pos x="36" y="48"/>
                </a:cxn>
                <a:cxn ang="0">
                  <a:pos x="34" y="47"/>
                </a:cxn>
                <a:cxn ang="0">
                  <a:pos x="13" y="11"/>
                </a:cxn>
                <a:cxn ang="0">
                  <a:pos x="72" y="11"/>
                </a:cxn>
                <a:cxn ang="0">
                  <a:pos x="52" y="47"/>
                </a:cxn>
                <a:cxn ang="0">
                  <a:pos x="49" y="48"/>
                </a:cxn>
                <a:cxn ang="0">
                  <a:pos x="49" y="69"/>
                </a:cxn>
                <a:cxn ang="0">
                  <a:pos x="52" y="69"/>
                </a:cxn>
              </a:cxnLst>
              <a:rect l="0" t="0" r="r" b="b"/>
              <a:pathLst>
                <a:path w="84" h="116">
                  <a:moveTo>
                    <a:pt x="78" y="11"/>
                  </a:moveTo>
                  <a:cubicBezTo>
                    <a:pt x="84" y="11"/>
                    <a:pt x="84" y="11"/>
                    <a:pt x="84" y="11"/>
                  </a:cubicBezTo>
                  <a:cubicBezTo>
                    <a:pt x="84" y="0"/>
                    <a:pt x="84" y="0"/>
                    <a:pt x="8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8" y="33"/>
                    <a:pt x="16" y="48"/>
                    <a:pt x="30" y="52"/>
                  </a:cubicBezTo>
                  <a:cubicBezTo>
                    <a:pt x="30" y="64"/>
                    <a:pt x="30" y="64"/>
                    <a:pt x="30" y="64"/>
                  </a:cubicBezTo>
                  <a:cubicBezTo>
                    <a:pt x="17" y="69"/>
                    <a:pt x="9" y="83"/>
                    <a:pt x="8" y="105"/>
                  </a:cubicBezTo>
                  <a:cubicBezTo>
                    <a:pt x="0" y="105"/>
                    <a:pt x="0" y="105"/>
                    <a:pt x="0" y="105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84" y="116"/>
                    <a:pt x="84" y="116"/>
                    <a:pt x="84" y="116"/>
                  </a:cubicBezTo>
                  <a:cubicBezTo>
                    <a:pt x="84" y="105"/>
                    <a:pt x="84" y="105"/>
                    <a:pt x="84" y="105"/>
                  </a:cubicBezTo>
                  <a:cubicBezTo>
                    <a:pt x="78" y="105"/>
                    <a:pt x="78" y="105"/>
                    <a:pt x="78" y="105"/>
                  </a:cubicBezTo>
                  <a:cubicBezTo>
                    <a:pt x="77" y="83"/>
                    <a:pt x="69" y="69"/>
                    <a:pt x="55" y="64"/>
                  </a:cubicBezTo>
                  <a:cubicBezTo>
                    <a:pt x="55" y="52"/>
                    <a:pt x="55" y="52"/>
                    <a:pt x="55" y="52"/>
                  </a:cubicBezTo>
                  <a:cubicBezTo>
                    <a:pt x="69" y="48"/>
                    <a:pt x="77" y="33"/>
                    <a:pt x="78" y="11"/>
                  </a:cubicBezTo>
                  <a:close/>
                  <a:moveTo>
                    <a:pt x="52" y="69"/>
                  </a:moveTo>
                  <a:cubicBezTo>
                    <a:pt x="67" y="73"/>
                    <a:pt x="72" y="90"/>
                    <a:pt x="72" y="105"/>
                  </a:cubicBezTo>
                  <a:cubicBezTo>
                    <a:pt x="67" y="105"/>
                    <a:pt x="67" y="105"/>
                    <a:pt x="67" y="105"/>
                  </a:cubicBezTo>
                  <a:cubicBezTo>
                    <a:pt x="56" y="93"/>
                    <a:pt x="56" y="93"/>
                    <a:pt x="56" y="93"/>
                  </a:cubicBezTo>
                  <a:cubicBezTo>
                    <a:pt x="43" y="77"/>
                    <a:pt x="43" y="77"/>
                    <a:pt x="43" y="77"/>
                  </a:cubicBezTo>
                  <a:cubicBezTo>
                    <a:pt x="30" y="93"/>
                    <a:pt x="30" y="93"/>
                    <a:pt x="30" y="93"/>
                  </a:cubicBezTo>
                  <a:cubicBezTo>
                    <a:pt x="20" y="105"/>
                    <a:pt x="20" y="105"/>
                    <a:pt x="20" y="105"/>
                  </a:cubicBezTo>
                  <a:cubicBezTo>
                    <a:pt x="13" y="105"/>
                    <a:pt x="13" y="105"/>
                    <a:pt x="13" y="105"/>
                  </a:cubicBezTo>
                  <a:cubicBezTo>
                    <a:pt x="14" y="90"/>
                    <a:pt x="18" y="73"/>
                    <a:pt x="34" y="69"/>
                  </a:cubicBezTo>
                  <a:cubicBezTo>
                    <a:pt x="36" y="69"/>
                    <a:pt x="36" y="69"/>
                    <a:pt x="36" y="69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18" y="43"/>
                    <a:pt x="14" y="27"/>
                    <a:pt x="13" y="11"/>
                  </a:cubicBezTo>
                  <a:cubicBezTo>
                    <a:pt x="72" y="11"/>
                    <a:pt x="72" y="11"/>
                    <a:pt x="72" y="11"/>
                  </a:cubicBezTo>
                  <a:cubicBezTo>
                    <a:pt x="72" y="27"/>
                    <a:pt x="67" y="43"/>
                    <a:pt x="52" y="47"/>
                  </a:cubicBezTo>
                  <a:cubicBezTo>
                    <a:pt x="49" y="48"/>
                    <a:pt x="49" y="48"/>
                    <a:pt x="49" y="48"/>
                  </a:cubicBezTo>
                  <a:cubicBezTo>
                    <a:pt x="49" y="69"/>
                    <a:pt x="49" y="69"/>
                    <a:pt x="49" y="69"/>
                  </a:cubicBezTo>
                  <a:lnTo>
                    <a:pt x="52" y="6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17" name="Freeform 64">
              <a:extLst>
                <a:ext uri="{FF2B5EF4-FFF2-40B4-BE49-F238E27FC236}">
                  <a16:creationId xmlns:a16="http://schemas.microsoft.com/office/drawing/2014/main" id="{E33545CC-6A99-1C41-9B64-068B5ABD6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2701" y="2516188"/>
              <a:ext cx="60325" cy="34925"/>
            </a:xfrm>
            <a:custGeom>
              <a:avLst/>
              <a:gdLst/>
              <a:ahLst/>
              <a:cxnLst>
                <a:cxn ang="0">
                  <a:pos x="38" y="0"/>
                </a:cxn>
                <a:cxn ang="0">
                  <a:pos x="0" y="0"/>
                </a:cxn>
                <a:cxn ang="0">
                  <a:pos x="9" y="11"/>
                </a:cxn>
                <a:cxn ang="0">
                  <a:pos x="19" y="22"/>
                </a:cxn>
                <a:cxn ang="0">
                  <a:pos x="29" y="11"/>
                </a:cxn>
                <a:cxn ang="0">
                  <a:pos x="38" y="0"/>
                </a:cxn>
              </a:cxnLst>
              <a:rect l="0" t="0" r="r" b="b"/>
              <a:pathLst>
                <a:path w="38" h="22">
                  <a:moveTo>
                    <a:pt x="38" y="0"/>
                  </a:moveTo>
                  <a:lnTo>
                    <a:pt x="0" y="0"/>
                  </a:lnTo>
                  <a:lnTo>
                    <a:pt x="9" y="11"/>
                  </a:lnTo>
                  <a:lnTo>
                    <a:pt x="19" y="22"/>
                  </a:lnTo>
                  <a:lnTo>
                    <a:pt x="29" y="11"/>
                  </a:lnTo>
                  <a:lnTo>
                    <a:pt x="3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918" name="Freeform 65">
            <a:extLst>
              <a:ext uri="{FF2B5EF4-FFF2-40B4-BE49-F238E27FC236}">
                <a16:creationId xmlns:a16="http://schemas.microsoft.com/office/drawing/2014/main" id="{8D0C6CE3-D4F9-D3C6-D1D2-5BA7D7CC3CF5}"/>
              </a:ext>
            </a:extLst>
          </p:cNvPr>
          <p:cNvSpPr>
            <a:spLocks/>
          </p:cNvSpPr>
          <p:nvPr/>
        </p:nvSpPr>
        <p:spPr bwMode="auto">
          <a:xfrm>
            <a:off x="7749282" y="3539014"/>
            <a:ext cx="292097" cy="147637"/>
          </a:xfrm>
          <a:custGeom>
            <a:avLst/>
            <a:gdLst/>
            <a:ahLst/>
            <a:cxnLst>
              <a:cxn ang="0">
                <a:pos x="184" y="35"/>
              </a:cxn>
              <a:cxn ang="0">
                <a:pos x="57" y="35"/>
              </a:cxn>
              <a:cxn ang="0">
                <a:pos x="57" y="0"/>
              </a:cxn>
              <a:cxn ang="0">
                <a:pos x="0" y="47"/>
              </a:cxn>
              <a:cxn ang="0">
                <a:pos x="57" y="93"/>
              </a:cxn>
              <a:cxn ang="0">
                <a:pos x="57" y="58"/>
              </a:cxn>
              <a:cxn ang="0">
                <a:pos x="184" y="58"/>
              </a:cxn>
              <a:cxn ang="0">
                <a:pos x="184" y="35"/>
              </a:cxn>
            </a:cxnLst>
            <a:rect l="0" t="0" r="r" b="b"/>
            <a:pathLst>
              <a:path w="184" h="93">
                <a:moveTo>
                  <a:pt x="184" y="35"/>
                </a:moveTo>
                <a:lnTo>
                  <a:pt x="57" y="35"/>
                </a:lnTo>
                <a:lnTo>
                  <a:pt x="57" y="0"/>
                </a:lnTo>
                <a:lnTo>
                  <a:pt x="0" y="47"/>
                </a:lnTo>
                <a:lnTo>
                  <a:pt x="57" y="93"/>
                </a:lnTo>
                <a:lnTo>
                  <a:pt x="57" y="58"/>
                </a:lnTo>
                <a:lnTo>
                  <a:pt x="184" y="58"/>
                </a:lnTo>
                <a:lnTo>
                  <a:pt x="184" y="35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19" name="Freeform 66">
            <a:extLst>
              <a:ext uri="{FF2B5EF4-FFF2-40B4-BE49-F238E27FC236}">
                <a16:creationId xmlns:a16="http://schemas.microsoft.com/office/drawing/2014/main" id="{99CD45DF-3E03-8B6E-276F-D34E4D4D31FE}"/>
              </a:ext>
            </a:extLst>
          </p:cNvPr>
          <p:cNvSpPr>
            <a:spLocks/>
          </p:cNvSpPr>
          <p:nvPr/>
        </p:nvSpPr>
        <p:spPr bwMode="auto">
          <a:xfrm>
            <a:off x="9063718" y="3465990"/>
            <a:ext cx="149224" cy="293685"/>
          </a:xfrm>
          <a:custGeom>
            <a:avLst/>
            <a:gdLst/>
            <a:ahLst/>
            <a:cxnLst>
              <a:cxn ang="0">
                <a:pos x="94" y="58"/>
              </a:cxn>
              <a:cxn ang="0">
                <a:pos x="48" y="0"/>
              </a:cxn>
              <a:cxn ang="0">
                <a:pos x="0" y="58"/>
              </a:cxn>
              <a:cxn ang="0">
                <a:pos x="35" y="58"/>
              </a:cxn>
              <a:cxn ang="0">
                <a:pos x="35" y="185"/>
              </a:cxn>
              <a:cxn ang="0">
                <a:pos x="59" y="185"/>
              </a:cxn>
              <a:cxn ang="0">
                <a:pos x="59" y="58"/>
              </a:cxn>
              <a:cxn ang="0">
                <a:pos x="94" y="58"/>
              </a:cxn>
            </a:cxnLst>
            <a:rect l="0" t="0" r="r" b="b"/>
            <a:pathLst>
              <a:path w="94" h="185">
                <a:moveTo>
                  <a:pt x="94" y="58"/>
                </a:moveTo>
                <a:lnTo>
                  <a:pt x="48" y="0"/>
                </a:lnTo>
                <a:lnTo>
                  <a:pt x="0" y="58"/>
                </a:lnTo>
                <a:lnTo>
                  <a:pt x="35" y="58"/>
                </a:lnTo>
                <a:lnTo>
                  <a:pt x="35" y="185"/>
                </a:lnTo>
                <a:lnTo>
                  <a:pt x="59" y="185"/>
                </a:lnTo>
                <a:lnTo>
                  <a:pt x="59" y="58"/>
                </a:lnTo>
                <a:lnTo>
                  <a:pt x="94" y="58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20" name="Freeform 67">
            <a:extLst>
              <a:ext uri="{FF2B5EF4-FFF2-40B4-BE49-F238E27FC236}">
                <a16:creationId xmlns:a16="http://schemas.microsoft.com/office/drawing/2014/main" id="{5CAED422-F8D6-D6CA-3E6E-3D7AEEDD3544}"/>
              </a:ext>
            </a:extLst>
          </p:cNvPr>
          <p:cNvSpPr>
            <a:spLocks/>
          </p:cNvSpPr>
          <p:nvPr/>
        </p:nvSpPr>
        <p:spPr bwMode="auto">
          <a:xfrm>
            <a:off x="8333476" y="3539014"/>
            <a:ext cx="292097" cy="147637"/>
          </a:xfrm>
          <a:custGeom>
            <a:avLst/>
            <a:gdLst/>
            <a:ahLst/>
            <a:cxnLst>
              <a:cxn ang="0">
                <a:pos x="184" y="47"/>
              </a:cxn>
              <a:cxn ang="0">
                <a:pos x="127" y="0"/>
              </a:cxn>
              <a:cxn ang="0">
                <a:pos x="127" y="35"/>
              </a:cxn>
              <a:cxn ang="0">
                <a:pos x="0" y="35"/>
              </a:cxn>
              <a:cxn ang="0">
                <a:pos x="0" y="58"/>
              </a:cxn>
              <a:cxn ang="0">
                <a:pos x="127" y="58"/>
              </a:cxn>
              <a:cxn ang="0">
                <a:pos x="127" y="93"/>
              </a:cxn>
              <a:cxn ang="0">
                <a:pos x="184" y="47"/>
              </a:cxn>
            </a:cxnLst>
            <a:rect l="0" t="0" r="r" b="b"/>
            <a:pathLst>
              <a:path w="184" h="93">
                <a:moveTo>
                  <a:pt x="184" y="47"/>
                </a:moveTo>
                <a:lnTo>
                  <a:pt x="127" y="0"/>
                </a:lnTo>
                <a:lnTo>
                  <a:pt x="127" y="35"/>
                </a:lnTo>
                <a:lnTo>
                  <a:pt x="0" y="35"/>
                </a:lnTo>
                <a:lnTo>
                  <a:pt x="0" y="58"/>
                </a:lnTo>
                <a:lnTo>
                  <a:pt x="127" y="58"/>
                </a:lnTo>
                <a:lnTo>
                  <a:pt x="127" y="93"/>
                </a:lnTo>
                <a:lnTo>
                  <a:pt x="184" y="47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21" name="Freeform 68">
            <a:extLst>
              <a:ext uri="{FF2B5EF4-FFF2-40B4-BE49-F238E27FC236}">
                <a16:creationId xmlns:a16="http://schemas.microsoft.com/office/drawing/2014/main" id="{FCD70450-ACC9-6493-313C-3250E7AC2611}"/>
              </a:ext>
            </a:extLst>
          </p:cNvPr>
          <p:cNvSpPr>
            <a:spLocks/>
          </p:cNvSpPr>
          <p:nvPr/>
        </p:nvSpPr>
        <p:spPr bwMode="auto">
          <a:xfrm>
            <a:off x="9652675" y="3465990"/>
            <a:ext cx="146048" cy="293685"/>
          </a:xfrm>
          <a:custGeom>
            <a:avLst/>
            <a:gdLst/>
            <a:ahLst/>
            <a:cxnLst>
              <a:cxn ang="0">
                <a:pos x="57" y="128"/>
              </a:cxn>
              <a:cxn ang="0">
                <a:pos x="57" y="0"/>
              </a:cxn>
              <a:cxn ang="0">
                <a:pos x="34" y="0"/>
              </a:cxn>
              <a:cxn ang="0">
                <a:pos x="34" y="128"/>
              </a:cxn>
              <a:cxn ang="0">
                <a:pos x="0" y="128"/>
              </a:cxn>
              <a:cxn ang="0">
                <a:pos x="46" y="185"/>
              </a:cxn>
              <a:cxn ang="0">
                <a:pos x="92" y="128"/>
              </a:cxn>
              <a:cxn ang="0">
                <a:pos x="57" y="128"/>
              </a:cxn>
            </a:cxnLst>
            <a:rect l="0" t="0" r="r" b="b"/>
            <a:pathLst>
              <a:path w="92" h="185">
                <a:moveTo>
                  <a:pt x="57" y="128"/>
                </a:moveTo>
                <a:lnTo>
                  <a:pt x="57" y="0"/>
                </a:lnTo>
                <a:lnTo>
                  <a:pt x="34" y="0"/>
                </a:lnTo>
                <a:lnTo>
                  <a:pt x="34" y="128"/>
                </a:lnTo>
                <a:lnTo>
                  <a:pt x="0" y="128"/>
                </a:lnTo>
                <a:lnTo>
                  <a:pt x="46" y="185"/>
                </a:lnTo>
                <a:lnTo>
                  <a:pt x="92" y="128"/>
                </a:lnTo>
                <a:lnTo>
                  <a:pt x="57" y="128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009" name="Group 301">
            <a:extLst>
              <a:ext uri="{FF2B5EF4-FFF2-40B4-BE49-F238E27FC236}">
                <a16:creationId xmlns:a16="http://schemas.microsoft.com/office/drawing/2014/main" id="{9C28139D-8C20-2F55-0983-9E9383218CB8}"/>
              </a:ext>
            </a:extLst>
          </p:cNvPr>
          <p:cNvGrpSpPr/>
          <p:nvPr/>
        </p:nvGrpSpPr>
        <p:grpSpPr>
          <a:xfrm>
            <a:off x="5406155" y="4051771"/>
            <a:ext cx="293685" cy="292097"/>
            <a:chOff x="3841751" y="3013075"/>
            <a:chExt cx="293688" cy="292100"/>
          </a:xfrm>
          <a:solidFill>
            <a:srgbClr val="2CC17C"/>
          </a:solidFill>
        </p:grpSpPr>
        <p:sp>
          <p:nvSpPr>
            <p:cNvPr id="1010" name="Freeform 69">
              <a:extLst>
                <a:ext uri="{FF2B5EF4-FFF2-40B4-BE49-F238E27FC236}">
                  <a16:creationId xmlns:a16="http://schemas.microsoft.com/office/drawing/2014/main" id="{411D36C8-7743-4D2D-85EE-97A2F3D53E4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41751" y="3013075"/>
              <a:ext cx="293688" cy="292100"/>
            </a:xfrm>
            <a:custGeom>
              <a:avLst/>
              <a:gdLst/>
              <a:ahLst/>
              <a:cxnLst>
                <a:cxn ang="0">
                  <a:pos x="116" y="55"/>
                </a:cxn>
                <a:cxn ang="0">
                  <a:pos x="58" y="0"/>
                </a:cxn>
                <a:cxn ang="0">
                  <a:pos x="1" y="45"/>
                </a:cxn>
                <a:cxn ang="0">
                  <a:pos x="0" y="58"/>
                </a:cxn>
                <a:cxn ang="0">
                  <a:pos x="0" y="65"/>
                </a:cxn>
                <a:cxn ang="0">
                  <a:pos x="58" y="116"/>
                </a:cxn>
                <a:cxn ang="0">
                  <a:pos x="112" y="79"/>
                </a:cxn>
                <a:cxn ang="0">
                  <a:pos x="116" y="58"/>
                </a:cxn>
                <a:cxn ang="0">
                  <a:pos x="116" y="55"/>
                </a:cxn>
                <a:cxn ang="0">
                  <a:pos x="32" y="66"/>
                </a:cxn>
                <a:cxn ang="0">
                  <a:pos x="21" y="55"/>
                </a:cxn>
                <a:cxn ang="0">
                  <a:pos x="32" y="44"/>
                </a:cxn>
                <a:cxn ang="0">
                  <a:pos x="43" y="55"/>
                </a:cxn>
                <a:cxn ang="0">
                  <a:pos x="32" y="66"/>
                </a:cxn>
                <a:cxn ang="0">
                  <a:pos x="107" y="69"/>
                </a:cxn>
                <a:cxn ang="0">
                  <a:pos x="84" y="83"/>
                </a:cxn>
                <a:cxn ang="0">
                  <a:pos x="61" y="56"/>
                </a:cxn>
                <a:cxn ang="0">
                  <a:pos x="32" y="23"/>
                </a:cxn>
                <a:cxn ang="0">
                  <a:pos x="19" y="25"/>
                </a:cxn>
                <a:cxn ang="0">
                  <a:pos x="58" y="8"/>
                </a:cxn>
                <a:cxn ang="0">
                  <a:pos x="109" y="58"/>
                </a:cxn>
                <a:cxn ang="0">
                  <a:pos x="107" y="69"/>
                </a:cxn>
              </a:cxnLst>
              <a:rect l="0" t="0" r="r" b="b"/>
              <a:pathLst>
                <a:path w="116" h="116">
                  <a:moveTo>
                    <a:pt x="116" y="55"/>
                  </a:moveTo>
                  <a:cubicBezTo>
                    <a:pt x="114" y="25"/>
                    <a:pt x="89" y="0"/>
                    <a:pt x="58" y="0"/>
                  </a:cubicBezTo>
                  <a:cubicBezTo>
                    <a:pt x="30" y="0"/>
                    <a:pt x="7" y="19"/>
                    <a:pt x="1" y="45"/>
                  </a:cubicBezTo>
                  <a:cubicBezTo>
                    <a:pt x="0" y="49"/>
                    <a:pt x="0" y="54"/>
                    <a:pt x="0" y="58"/>
                  </a:cubicBezTo>
                  <a:cubicBezTo>
                    <a:pt x="0" y="61"/>
                    <a:pt x="0" y="63"/>
                    <a:pt x="0" y="65"/>
                  </a:cubicBezTo>
                  <a:cubicBezTo>
                    <a:pt x="3" y="94"/>
                    <a:pt x="28" y="116"/>
                    <a:pt x="58" y="116"/>
                  </a:cubicBezTo>
                  <a:cubicBezTo>
                    <a:pt x="83" y="116"/>
                    <a:pt x="104" y="101"/>
                    <a:pt x="112" y="79"/>
                  </a:cubicBezTo>
                  <a:cubicBezTo>
                    <a:pt x="114" y="73"/>
                    <a:pt x="116" y="66"/>
                    <a:pt x="116" y="58"/>
                  </a:cubicBezTo>
                  <a:cubicBezTo>
                    <a:pt x="116" y="57"/>
                    <a:pt x="116" y="56"/>
                    <a:pt x="116" y="55"/>
                  </a:cubicBezTo>
                  <a:close/>
                  <a:moveTo>
                    <a:pt x="32" y="66"/>
                  </a:moveTo>
                  <a:cubicBezTo>
                    <a:pt x="26" y="66"/>
                    <a:pt x="21" y="61"/>
                    <a:pt x="21" y="55"/>
                  </a:cubicBezTo>
                  <a:cubicBezTo>
                    <a:pt x="21" y="49"/>
                    <a:pt x="26" y="44"/>
                    <a:pt x="32" y="44"/>
                  </a:cubicBezTo>
                  <a:cubicBezTo>
                    <a:pt x="38" y="44"/>
                    <a:pt x="43" y="49"/>
                    <a:pt x="43" y="55"/>
                  </a:cubicBezTo>
                  <a:cubicBezTo>
                    <a:pt x="43" y="61"/>
                    <a:pt x="38" y="66"/>
                    <a:pt x="32" y="66"/>
                  </a:cubicBezTo>
                  <a:close/>
                  <a:moveTo>
                    <a:pt x="107" y="69"/>
                  </a:moveTo>
                  <a:cubicBezTo>
                    <a:pt x="101" y="78"/>
                    <a:pt x="92" y="83"/>
                    <a:pt x="84" y="83"/>
                  </a:cubicBezTo>
                  <a:cubicBezTo>
                    <a:pt x="73" y="83"/>
                    <a:pt x="61" y="74"/>
                    <a:pt x="61" y="56"/>
                  </a:cubicBezTo>
                  <a:cubicBezTo>
                    <a:pt x="61" y="34"/>
                    <a:pt x="46" y="23"/>
                    <a:pt x="32" y="23"/>
                  </a:cubicBezTo>
                  <a:cubicBezTo>
                    <a:pt x="27" y="23"/>
                    <a:pt x="23" y="24"/>
                    <a:pt x="19" y="25"/>
                  </a:cubicBezTo>
                  <a:cubicBezTo>
                    <a:pt x="29" y="14"/>
                    <a:pt x="42" y="8"/>
                    <a:pt x="58" y="8"/>
                  </a:cubicBezTo>
                  <a:cubicBezTo>
                    <a:pt x="86" y="8"/>
                    <a:pt x="109" y="30"/>
                    <a:pt x="109" y="58"/>
                  </a:cubicBezTo>
                  <a:cubicBezTo>
                    <a:pt x="109" y="62"/>
                    <a:pt x="108" y="65"/>
                    <a:pt x="107" y="6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11" name="Oval 70">
              <a:extLst>
                <a:ext uri="{FF2B5EF4-FFF2-40B4-BE49-F238E27FC236}">
                  <a16:creationId xmlns:a16="http://schemas.microsoft.com/office/drawing/2014/main" id="{2C8AB8C5-0FC3-9713-846D-723338A2A9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4313" y="3141663"/>
              <a:ext cx="55563" cy="555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012" name="Group 267">
            <a:extLst>
              <a:ext uri="{FF2B5EF4-FFF2-40B4-BE49-F238E27FC236}">
                <a16:creationId xmlns:a16="http://schemas.microsoft.com/office/drawing/2014/main" id="{42EACBB2-DD5B-3649-387B-69BEB8F83B1F}"/>
              </a:ext>
            </a:extLst>
          </p:cNvPr>
          <p:cNvGrpSpPr/>
          <p:nvPr/>
        </p:nvGrpSpPr>
        <p:grpSpPr>
          <a:xfrm>
            <a:off x="1893052" y="5224923"/>
            <a:ext cx="292097" cy="292097"/>
            <a:chOff x="328613" y="4186238"/>
            <a:chExt cx="292100" cy="292100"/>
          </a:xfrm>
          <a:solidFill>
            <a:srgbClr val="003845"/>
          </a:solidFill>
        </p:grpSpPr>
        <p:sp>
          <p:nvSpPr>
            <p:cNvPr id="1013" name="Freeform 71">
              <a:extLst>
                <a:ext uri="{FF2B5EF4-FFF2-40B4-BE49-F238E27FC236}">
                  <a16:creationId xmlns:a16="http://schemas.microsoft.com/office/drawing/2014/main" id="{30CCCDB0-8D26-A957-9593-63CFC837DCB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4338" y="4186238"/>
              <a:ext cx="206375" cy="206375"/>
            </a:xfrm>
            <a:custGeom>
              <a:avLst/>
              <a:gdLst/>
              <a:ahLst/>
              <a:cxnLst>
                <a:cxn ang="0">
                  <a:pos x="57" y="8"/>
                </a:cxn>
                <a:cxn ang="0">
                  <a:pos x="33" y="23"/>
                </a:cxn>
                <a:cxn ang="0">
                  <a:pos x="2" y="54"/>
                </a:cxn>
                <a:cxn ang="0">
                  <a:pos x="2" y="64"/>
                </a:cxn>
                <a:cxn ang="0">
                  <a:pos x="18" y="79"/>
                </a:cxn>
                <a:cxn ang="0">
                  <a:pos x="28" y="79"/>
                </a:cxn>
                <a:cxn ang="0">
                  <a:pos x="59" y="49"/>
                </a:cxn>
                <a:cxn ang="0">
                  <a:pos x="74" y="25"/>
                </a:cxn>
                <a:cxn ang="0">
                  <a:pos x="82" y="0"/>
                </a:cxn>
                <a:cxn ang="0">
                  <a:pos x="57" y="8"/>
                </a:cxn>
                <a:cxn ang="0">
                  <a:pos x="36" y="61"/>
                </a:cxn>
                <a:cxn ang="0">
                  <a:pos x="20" y="61"/>
                </a:cxn>
                <a:cxn ang="0">
                  <a:pos x="20" y="46"/>
                </a:cxn>
                <a:cxn ang="0">
                  <a:pos x="36" y="46"/>
                </a:cxn>
                <a:cxn ang="0">
                  <a:pos x="36" y="61"/>
                </a:cxn>
                <a:cxn ang="0">
                  <a:pos x="56" y="41"/>
                </a:cxn>
                <a:cxn ang="0">
                  <a:pos x="41" y="41"/>
                </a:cxn>
                <a:cxn ang="0">
                  <a:pos x="41" y="26"/>
                </a:cxn>
                <a:cxn ang="0">
                  <a:pos x="56" y="26"/>
                </a:cxn>
                <a:cxn ang="0">
                  <a:pos x="56" y="41"/>
                </a:cxn>
              </a:cxnLst>
              <a:rect l="0" t="0" r="r" b="b"/>
              <a:pathLst>
                <a:path w="82" h="82">
                  <a:moveTo>
                    <a:pt x="57" y="8"/>
                  </a:moveTo>
                  <a:cubicBezTo>
                    <a:pt x="50" y="11"/>
                    <a:pt x="39" y="17"/>
                    <a:pt x="33" y="23"/>
                  </a:cubicBezTo>
                  <a:cubicBezTo>
                    <a:pt x="2" y="54"/>
                    <a:pt x="2" y="54"/>
                    <a:pt x="2" y="54"/>
                  </a:cubicBezTo>
                  <a:cubicBezTo>
                    <a:pt x="0" y="57"/>
                    <a:pt x="0" y="61"/>
                    <a:pt x="2" y="64"/>
                  </a:cubicBezTo>
                  <a:cubicBezTo>
                    <a:pt x="18" y="79"/>
                    <a:pt x="18" y="79"/>
                    <a:pt x="18" y="79"/>
                  </a:cubicBezTo>
                  <a:cubicBezTo>
                    <a:pt x="21" y="82"/>
                    <a:pt x="25" y="82"/>
                    <a:pt x="28" y="7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65" y="43"/>
                    <a:pt x="71" y="32"/>
                    <a:pt x="74" y="25"/>
                  </a:cubicBezTo>
                  <a:cubicBezTo>
                    <a:pt x="82" y="0"/>
                    <a:pt x="82" y="0"/>
                    <a:pt x="82" y="0"/>
                  </a:cubicBezTo>
                  <a:lnTo>
                    <a:pt x="57" y="8"/>
                  </a:lnTo>
                  <a:close/>
                  <a:moveTo>
                    <a:pt x="36" y="61"/>
                  </a:moveTo>
                  <a:cubicBezTo>
                    <a:pt x="32" y="66"/>
                    <a:pt x="25" y="66"/>
                    <a:pt x="20" y="61"/>
                  </a:cubicBezTo>
                  <a:cubicBezTo>
                    <a:pt x="16" y="57"/>
                    <a:pt x="16" y="50"/>
                    <a:pt x="20" y="46"/>
                  </a:cubicBezTo>
                  <a:cubicBezTo>
                    <a:pt x="25" y="42"/>
                    <a:pt x="32" y="42"/>
                    <a:pt x="36" y="46"/>
                  </a:cubicBezTo>
                  <a:cubicBezTo>
                    <a:pt x="40" y="50"/>
                    <a:pt x="40" y="57"/>
                    <a:pt x="36" y="61"/>
                  </a:cubicBezTo>
                  <a:close/>
                  <a:moveTo>
                    <a:pt x="56" y="41"/>
                  </a:moveTo>
                  <a:cubicBezTo>
                    <a:pt x="52" y="45"/>
                    <a:pt x="45" y="45"/>
                    <a:pt x="41" y="41"/>
                  </a:cubicBezTo>
                  <a:cubicBezTo>
                    <a:pt x="37" y="37"/>
                    <a:pt x="37" y="30"/>
                    <a:pt x="41" y="26"/>
                  </a:cubicBezTo>
                  <a:cubicBezTo>
                    <a:pt x="45" y="21"/>
                    <a:pt x="52" y="21"/>
                    <a:pt x="56" y="26"/>
                  </a:cubicBezTo>
                  <a:cubicBezTo>
                    <a:pt x="61" y="30"/>
                    <a:pt x="61" y="37"/>
                    <a:pt x="56" y="4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14" name="Freeform 72">
              <a:extLst>
                <a:ext uri="{FF2B5EF4-FFF2-40B4-BE49-F238E27FC236}">
                  <a16:creationId xmlns:a16="http://schemas.microsoft.com/office/drawing/2014/main" id="{37E1AF25-0515-1578-0E8B-4EF892727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963" y="4270375"/>
              <a:ext cx="98425" cy="85725"/>
            </a:xfrm>
            <a:custGeom>
              <a:avLst/>
              <a:gdLst/>
              <a:ahLst/>
              <a:cxnLst>
                <a:cxn ang="0">
                  <a:pos x="13" y="31"/>
                </a:cxn>
                <a:cxn ang="0">
                  <a:pos x="39" y="5"/>
                </a:cxn>
                <a:cxn ang="0">
                  <a:pos x="18" y="5"/>
                </a:cxn>
                <a:cxn ang="0">
                  <a:pos x="3" y="21"/>
                </a:cxn>
                <a:cxn ang="0">
                  <a:pos x="3" y="31"/>
                </a:cxn>
                <a:cxn ang="0">
                  <a:pos x="13" y="31"/>
                </a:cxn>
              </a:cxnLst>
              <a:rect l="0" t="0" r="r" b="b"/>
              <a:pathLst>
                <a:path w="39" h="34">
                  <a:moveTo>
                    <a:pt x="13" y="31"/>
                  </a:moveTo>
                  <a:cubicBezTo>
                    <a:pt x="39" y="5"/>
                    <a:pt x="39" y="5"/>
                    <a:pt x="39" y="5"/>
                  </a:cubicBezTo>
                  <a:cubicBezTo>
                    <a:pt x="33" y="0"/>
                    <a:pt x="24" y="0"/>
                    <a:pt x="18" y="5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0" y="24"/>
                    <a:pt x="0" y="28"/>
                    <a:pt x="3" y="31"/>
                  </a:cubicBezTo>
                  <a:cubicBezTo>
                    <a:pt x="5" y="34"/>
                    <a:pt x="10" y="34"/>
                    <a:pt x="13" y="3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15" name="Freeform 73">
              <a:extLst>
                <a:ext uri="{FF2B5EF4-FFF2-40B4-BE49-F238E27FC236}">
                  <a16:creationId xmlns:a16="http://schemas.microsoft.com/office/drawing/2014/main" id="{616C01EC-F7BB-10A6-59D6-65EFBA1B7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51" y="4373563"/>
              <a:ext cx="85725" cy="98425"/>
            </a:xfrm>
            <a:custGeom>
              <a:avLst/>
              <a:gdLst/>
              <a:ahLst/>
              <a:cxnLst>
                <a:cxn ang="0">
                  <a:pos x="3" y="26"/>
                </a:cxn>
                <a:cxn ang="0">
                  <a:pos x="3" y="36"/>
                </a:cxn>
                <a:cxn ang="0">
                  <a:pos x="13" y="36"/>
                </a:cxn>
                <a:cxn ang="0">
                  <a:pos x="29" y="21"/>
                </a:cxn>
                <a:cxn ang="0">
                  <a:pos x="29" y="0"/>
                </a:cxn>
                <a:cxn ang="0">
                  <a:pos x="3" y="26"/>
                </a:cxn>
              </a:cxnLst>
              <a:rect l="0" t="0" r="r" b="b"/>
              <a:pathLst>
                <a:path w="34" h="39">
                  <a:moveTo>
                    <a:pt x="3" y="26"/>
                  </a:moveTo>
                  <a:cubicBezTo>
                    <a:pt x="0" y="29"/>
                    <a:pt x="0" y="33"/>
                    <a:pt x="3" y="36"/>
                  </a:cubicBezTo>
                  <a:cubicBezTo>
                    <a:pt x="6" y="39"/>
                    <a:pt x="10" y="39"/>
                    <a:pt x="13" y="36"/>
                  </a:cubicBezTo>
                  <a:cubicBezTo>
                    <a:pt x="29" y="21"/>
                    <a:pt x="29" y="21"/>
                    <a:pt x="29" y="21"/>
                  </a:cubicBezTo>
                  <a:cubicBezTo>
                    <a:pt x="34" y="15"/>
                    <a:pt x="34" y="6"/>
                    <a:pt x="29" y="0"/>
                  </a:cubicBezTo>
                  <a:lnTo>
                    <a:pt x="3" y="2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16" name="Freeform 74">
              <a:extLst>
                <a:ext uri="{FF2B5EF4-FFF2-40B4-BE49-F238E27FC236}">
                  <a16:creationId xmlns:a16="http://schemas.microsoft.com/office/drawing/2014/main" id="{5524BA90-B11F-BAB9-B24D-050FE8FAA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76" y="4360863"/>
              <a:ext cx="49213" cy="50800"/>
            </a:xfrm>
            <a:custGeom>
              <a:avLst/>
              <a:gdLst/>
              <a:ahLst/>
              <a:cxnLst>
                <a:cxn ang="0">
                  <a:pos x="2" y="3"/>
                </a:cxn>
                <a:cxn ang="0">
                  <a:pos x="2" y="8"/>
                </a:cxn>
                <a:cxn ang="0">
                  <a:pos x="12" y="18"/>
                </a:cxn>
                <a:cxn ang="0">
                  <a:pos x="17" y="18"/>
                </a:cxn>
                <a:cxn ang="0">
                  <a:pos x="20" y="16"/>
                </a:cxn>
                <a:cxn ang="0">
                  <a:pos x="4" y="0"/>
                </a:cxn>
                <a:cxn ang="0">
                  <a:pos x="2" y="3"/>
                </a:cxn>
              </a:cxnLst>
              <a:rect l="0" t="0" r="r" b="b"/>
              <a:pathLst>
                <a:path w="20" h="20">
                  <a:moveTo>
                    <a:pt x="2" y="3"/>
                  </a:moveTo>
                  <a:cubicBezTo>
                    <a:pt x="0" y="4"/>
                    <a:pt x="0" y="6"/>
                    <a:pt x="2" y="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3" y="20"/>
                    <a:pt x="16" y="20"/>
                    <a:pt x="17" y="18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2" y="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17" name="Freeform 75">
              <a:extLst>
                <a:ext uri="{FF2B5EF4-FFF2-40B4-BE49-F238E27FC236}">
                  <a16:creationId xmlns:a16="http://schemas.microsoft.com/office/drawing/2014/main" id="{65EB1D56-D2C3-2334-3CDA-78B57D46D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13" y="4387850"/>
              <a:ext cx="90488" cy="90488"/>
            </a:xfrm>
            <a:custGeom>
              <a:avLst/>
              <a:gdLst/>
              <a:ahLst/>
              <a:cxnLst>
                <a:cxn ang="0">
                  <a:pos x="0" y="36"/>
                </a:cxn>
                <a:cxn ang="0">
                  <a:pos x="29" y="7"/>
                </a:cxn>
                <a:cxn ang="0">
                  <a:pos x="0" y="36"/>
                </a:cxn>
              </a:cxnLst>
              <a:rect l="0" t="0" r="r" b="b"/>
              <a:pathLst>
                <a:path w="36" h="36">
                  <a:moveTo>
                    <a:pt x="0" y="36"/>
                  </a:moveTo>
                  <a:cubicBezTo>
                    <a:pt x="14" y="29"/>
                    <a:pt x="36" y="14"/>
                    <a:pt x="29" y="7"/>
                  </a:cubicBezTo>
                  <a:cubicBezTo>
                    <a:pt x="22" y="0"/>
                    <a:pt x="7" y="21"/>
                    <a:pt x="0" y="3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018" name="Group 266">
            <a:extLst>
              <a:ext uri="{FF2B5EF4-FFF2-40B4-BE49-F238E27FC236}">
                <a16:creationId xmlns:a16="http://schemas.microsoft.com/office/drawing/2014/main" id="{B2AB6619-1EF5-86E6-18C0-8D754CC3D871}"/>
              </a:ext>
            </a:extLst>
          </p:cNvPr>
          <p:cNvGrpSpPr/>
          <p:nvPr/>
        </p:nvGrpSpPr>
        <p:grpSpPr>
          <a:xfrm>
            <a:off x="1927976" y="4051771"/>
            <a:ext cx="257172" cy="292098"/>
            <a:chOff x="363538" y="3013075"/>
            <a:chExt cx="257175" cy="292101"/>
          </a:xfrm>
          <a:solidFill>
            <a:srgbClr val="2CC17C"/>
          </a:solidFill>
        </p:grpSpPr>
        <p:sp>
          <p:nvSpPr>
            <p:cNvPr id="1019" name="Freeform 76">
              <a:extLst>
                <a:ext uri="{FF2B5EF4-FFF2-40B4-BE49-F238E27FC236}">
                  <a16:creationId xmlns:a16="http://schemas.microsoft.com/office/drawing/2014/main" id="{743EC48F-BA8D-7EE3-FA3A-2DECB5E9463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3538" y="3068638"/>
              <a:ext cx="257175" cy="236538"/>
            </a:xfrm>
            <a:custGeom>
              <a:avLst/>
              <a:gdLst/>
              <a:ahLst/>
              <a:cxnLst>
                <a:cxn ang="0">
                  <a:pos x="51" y="15"/>
                </a:cxn>
                <a:cxn ang="0">
                  <a:pos x="0" y="44"/>
                </a:cxn>
                <a:cxn ang="0">
                  <a:pos x="37" y="94"/>
                </a:cxn>
                <a:cxn ang="0">
                  <a:pos x="51" y="87"/>
                </a:cxn>
                <a:cxn ang="0">
                  <a:pos x="66" y="94"/>
                </a:cxn>
                <a:cxn ang="0">
                  <a:pos x="102" y="44"/>
                </a:cxn>
                <a:cxn ang="0">
                  <a:pos x="51" y="15"/>
                </a:cxn>
                <a:cxn ang="0">
                  <a:pos x="22" y="73"/>
                </a:cxn>
                <a:cxn ang="0">
                  <a:pos x="22" y="22"/>
                </a:cxn>
                <a:cxn ang="0">
                  <a:pos x="37" y="22"/>
                </a:cxn>
                <a:cxn ang="0">
                  <a:pos x="22" y="73"/>
                </a:cxn>
              </a:cxnLst>
              <a:rect l="0" t="0" r="r" b="b"/>
              <a:pathLst>
                <a:path w="102" h="94">
                  <a:moveTo>
                    <a:pt x="51" y="15"/>
                  </a:moveTo>
                  <a:cubicBezTo>
                    <a:pt x="13" y="0"/>
                    <a:pt x="0" y="22"/>
                    <a:pt x="0" y="44"/>
                  </a:cubicBezTo>
                  <a:cubicBezTo>
                    <a:pt x="0" y="65"/>
                    <a:pt x="26" y="94"/>
                    <a:pt x="37" y="94"/>
                  </a:cubicBezTo>
                  <a:cubicBezTo>
                    <a:pt x="51" y="94"/>
                    <a:pt x="51" y="87"/>
                    <a:pt x="51" y="87"/>
                  </a:cubicBezTo>
                  <a:cubicBezTo>
                    <a:pt x="51" y="87"/>
                    <a:pt x="51" y="94"/>
                    <a:pt x="66" y="94"/>
                  </a:cubicBezTo>
                  <a:cubicBezTo>
                    <a:pt x="76" y="94"/>
                    <a:pt x="102" y="65"/>
                    <a:pt x="102" y="44"/>
                  </a:cubicBezTo>
                  <a:cubicBezTo>
                    <a:pt x="102" y="22"/>
                    <a:pt x="89" y="0"/>
                    <a:pt x="51" y="15"/>
                  </a:cubicBezTo>
                  <a:close/>
                  <a:moveTo>
                    <a:pt x="22" y="73"/>
                  </a:moveTo>
                  <a:cubicBezTo>
                    <a:pt x="0" y="44"/>
                    <a:pt x="22" y="22"/>
                    <a:pt x="22" y="22"/>
                  </a:cubicBezTo>
                  <a:cubicBezTo>
                    <a:pt x="37" y="22"/>
                    <a:pt x="37" y="22"/>
                    <a:pt x="37" y="22"/>
                  </a:cubicBezTo>
                  <a:cubicBezTo>
                    <a:pt x="37" y="22"/>
                    <a:pt x="22" y="36"/>
                    <a:pt x="22" y="7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20" name="Freeform 77">
              <a:extLst>
                <a:ext uri="{FF2B5EF4-FFF2-40B4-BE49-F238E27FC236}">
                  <a16:creationId xmlns:a16="http://schemas.microsoft.com/office/drawing/2014/main" id="{B2ED64E1-8D0F-B3AD-3F28-683D21428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01" y="3013075"/>
              <a:ext cx="73025" cy="73025"/>
            </a:xfrm>
            <a:custGeom>
              <a:avLst/>
              <a:gdLst/>
              <a:ahLst/>
              <a:cxnLst>
                <a:cxn ang="0">
                  <a:pos x="29" y="29"/>
                </a:cxn>
                <a:cxn ang="0">
                  <a:pos x="15" y="0"/>
                </a:cxn>
                <a:cxn ang="0">
                  <a:pos x="0" y="0"/>
                </a:cxn>
                <a:cxn ang="0">
                  <a:pos x="22" y="29"/>
                </a:cxn>
                <a:cxn ang="0">
                  <a:pos x="29" y="29"/>
                </a:cxn>
              </a:cxnLst>
              <a:rect l="0" t="0" r="r" b="b"/>
              <a:pathLst>
                <a:path w="29" h="29">
                  <a:moveTo>
                    <a:pt x="29" y="29"/>
                  </a:moveTo>
                  <a:cubicBezTo>
                    <a:pt x="22" y="15"/>
                    <a:pt x="15" y="0"/>
                    <a:pt x="1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2" y="29"/>
                    <a:pt x="22" y="29"/>
                    <a:pt x="22" y="29"/>
                  </a:cubicBezTo>
                  <a:lnTo>
                    <a:pt x="29" y="2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21" name="Freeform 78">
              <a:extLst>
                <a:ext uri="{FF2B5EF4-FFF2-40B4-BE49-F238E27FC236}">
                  <a16:creationId xmlns:a16="http://schemas.microsoft.com/office/drawing/2014/main" id="{3B1F0690-7B8D-40EA-7659-CF734139E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126" y="3013075"/>
              <a:ext cx="90488" cy="73025"/>
            </a:xfrm>
            <a:custGeom>
              <a:avLst/>
              <a:gdLst/>
              <a:ahLst/>
              <a:cxnLst>
                <a:cxn ang="0">
                  <a:pos x="36" y="0"/>
                </a:cxn>
                <a:cxn ang="0">
                  <a:pos x="0" y="29"/>
                </a:cxn>
                <a:cxn ang="0">
                  <a:pos x="36" y="0"/>
                </a:cxn>
              </a:cxnLst>
              <a:rect l="0" t="0" r="r" b="b"/>
              <a:pathLst>
                <a:path w="36" h="29">
                  <a:moveTo>
                    <a:pt x="36" y="0"/>
                  </a:moveTo>
                  <a:cubicBezTo>
                    <a:pt x="36" y="0"/>
                    <a:pt x="0" y="0"/>
                    <a:pt x="0" y="29"/>
                  </a:cubicBezTo>
                  <a:cubicBezTo>
                    <a:pt x="0" y="29"/>
                    <a:pt x="36" y="29"/>
                    <a:pt x="36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022" name="Freeform 79">
            <a:extLst>
              <a:ext uri="{FF2B5EF4-FFF2-40B4-BE49-F238E27FC236}">
                <a16:creationId xmlns:a16="http://schemas.microsoft.com/office/drawing/2014/main" id="{637FE49C-34BB-E393-F407-73FD8069A628}"/>
              </a:ext>
            </a:extLst>
          </p:cNvPr>
          <p:cNvSpPr>
            <a:spLocks noEditPoints="1"/>
          </p:cNvSpPr>
          <p:nvPr/>
        </p:nvSpPr>
        <p:spPr bwMode="auto">
          <a:xfrm>
            <a:off x="4818786" y="4051771"/>
            <a:ext cx="257172" cy="292097"/>
          </a:xfrm>
          <a:custGeom>
            <a:avLst/>
            <a:gdLst/>
            <a:ahLst/>
            <a:cxnLst>
              <a:cxn ang="0">
                <a:pos x="87" y="109"/>
              </a:cxn>
              <a:cxn ang="0">
                <a:pos x="82" y="109"/>
              </a:cxn>
              <a:cxn ang="0">
                <a:pos x="102" y="73"/>
              </a:cxn>
              <a:cxn ang="0">
                <a:pos x="69" y="31"/>
              </a:cxn>
              <a:cxn ang="0">
                <a:pos x="77" y="15"/>
              </a:cxn>
              <a:cxn ang="0">
                <a:pos x="76" y="10"/>
              </a:cxn>
              <a:cxn ang="0">
                <a:pos x="56" y="1"/>
              </a:cxn>
              <a:cxn ang="0">
                <a:pos x="53" y="0"/>
              </a:cxn>
              <a:cxn ang="0">
                <a:pos x="51" y="2"/>
              </a:cxn>
              <a:cxn ang="0">
                <a:pos x="28" y="46"/>
              </a:cxn>
              <a:cxn ang="0">
                <a:pos x="31" y="57"/>
              </a:cxn>
              <a:cxn ang="0">
                <a:pos x="28" y="63"/>
              </a:cxn>
              <a:cxn ang="0">
                <a:pos x="41" y="69"/>
              </a:cxn>
              <a:cxn ang="0">
                <a:pos x="44" y="63"/>
              </a:cxn>
              <a:cxn ang="0">
                <a:pos x="44" y="63"/>
              </a:cxn>
              <a:cxn ang="0">
                <a:pos x="54" y="59"/>
              </a:cxn>
              <a:cxn ang="0">
                <a:pos x="62" y="44"/>
              </a:cxn>
              <a:cxn ang="0">
                <a:pos x="87" y="73"/>
              </a:cxn>
              <a:cxn ang="0">
                <a:pos x="58" y="102"/>
              </a:cxn>
              <a:cxn ang="0">
                <a:pos x="37" y="95"/>
              </a:cxn>
              <a:cxn ang="0">
                <a:pos x="37" y="91"/>
              </a:cxn>
              <a:cxn ang="0">
                <a:pos x="40" y="87"/>
              </a:cxn>
              <a:cxn ang="0">
                <a:pos x="58" y="87"/>
              </a:cxn>
              <a:cxn ang="0">
                <a:pos x="58" y="80"/>
              </a:cxn>
              <a:cxn ang="0">
                <a:pos x="30" y="80"/>
              </a:cxn>
              <a:cxn ang="0">
                <a:pos x="16" y="80"/>
              </a:cxn>
              <a:cxn ang="0">
                <a:pos x="0" y="80"/>
              </a:cxn>
              <a:cxn ang="0">
                <a:pos x="0" y="87"/>
              </a:cxn>
              <a:cxn ang="0">
                <a:pos x="17" y="87"/>
              </a:cxn>
              <a:cxn ang="0">
                <a:pos x="18" y="87"/>
              </a:cxn>
              <a:cxn ang="0">
                <a:pos x="22" y="91"/>
              </a:cxn>
              <a:cxn ang="0">
                <a:pos x="22" y="95"/>
              </a:cxn>
              <a:cxn ang="0">
                <a:pos x="22" y="109"/>
              </a:cxn>
              <a:cxn ang="0">
                <a:pos x="8" y="116"/>
              </a:cxn>
              <a:cxn ang="0">
                <a:pos x="102" y="116"/>
              </a:cxn>
              <a:cxn ang="0">
                <a:pos x="87" y="109"/>
              </a:cxn>
              <a:cxn ang="0">
                <a:pos x="62" y="10"/>
              </a:cxn>
              <a:cxn ang="0">
                <a:pos x="60" y="12"/>
              </a:cxn>
              <a:cxn ang="0">
                <a:pos x="43" y="44"/>
              </a:cxn>
              <a:cxn ang="0">
                <a:pos x="37" y="41"/>
              </a:cxn>
              <a:cxn ang="0">
                <a:pos x="37" y="39"/>
              </a:cxn>
              <a:cxn ang="0">
                <a:pos x="53" y="10"/>
              </a:cxn>
              <a:cxn ang="0">
                <a:pos x="55" y="8"/>
              </a:cxn>
              <a:cxn ang="0">
                <a:pos x="58" y="8"/>
              </a:cxn>
              <a:cxn ang="0">
                <a:pos x="62" y="10"/>
              </a:cxn>
              <a:cxn ang="0">
                <a:pos x="62" y="10"/>
              </a:cxn>
            </a:cxnLst>
            <a:rect l="0" t="0" r="r" b="b"/>
            <a:pathLst>
              <a:path w="102" h="116">
                <a:moveTo>
                  <a:pt x="87" y="109"/>
                </a:moveTo>
                <a:cubicBezTo>
                  <a:pt x="82" y="109"/>
                  <a:pt x="82" y="109"/>
                  <a:pt x="82" y="109"/>
                </a:cubicBezTo>
                <a:cubicBezTo>
                  <a:pt x="94" y="101"/>
                  <a:pt x="102" y="88"/>
                  <a:pt x="102" y="73"/>
                </a:cubicBezTo>
                <a:cubicBezTo>
                  <a:pt x="102" y="52"/>
                  <a:pt x="88" y="35"/>
                  <a:pt x="69" y="31"/>
                </a:cubicBezTo>
                <a:cubicBezTo>
                  <a:pt x="77" y="15"/>
                  <a:pt x="77" y="15"/>
                  <a:pt x="77" y="15"/>
                </a:cubicBezTo>
                <a:cubicBezTo>
                  <a:pt x="78" y="13"/>
                  <a:pt x="77" y="11"/>
                  <a:pt x="76" y="10"/>
                </a:cubicBezTo>
                <a:cubicBezTo>
                  <a:pt x="56" y="1"/>
                  <a:pt x="56" y="1"/>
                  <a:pt x="56" y="1"/>
                </a:cubicBezTo>
                <a:cubicBezTo>
                  <a:pt x="55" y="0"/>
                  <a:pt x="54" y="0"/>
                  <a:pt x="53" y="0"/>
                </a:cubicBezTo>
                <a:cubicBezTo>
                  <a:pt x="52" y="1"/>
                  <a:pt x="52" y="2"/>
                  <a:pt x="51" y="2"/>
                </a:cubicBezTo>
                <a:cubicBezTo>
                  <a:pt x="28" y="46"/>
                  <a:pt x="28" y="46"/>
                  <a:pt x="28" y="46"/>
                </a:cubicBezTo>
                <a:cubicBezTo>
                  <a:pt x="26" y="50"/>
                  <a:pt x="28" y="55"/>
                  <a:pt x="31" y="57"/>
                </a:cubicBezTo>
                <a:cubicBezTo>
                  <a:pt x="28" y="63"/>
                  <a:pt x="28" y="63"/>
                  <a:pt x="28" y="63"/>
                </a:cubicBezTo>
                <a:cubicBezTo>
                  <a:pt x="41" y="69"/>
                  <a:pt x="41" y="69"/>
                  <a:pt x="41" y="69"/>
                </a:cubicBezTo>
                <a:cubicBezTo>
                  <a:pt x="44" y="63"/>
                  <a:pt x="44" y="63"/>
                  <a:pt x="44" y="63"/>
                </a:cubicBezTo>
                <a:cubicBezTo>
                  <a:pt x="44" y="63"/>
                  <a:pt x="44" y="63"/>
                  <a:pt x="44" y="63"/>
                </a:cubicBezTo>
                <a:cubicBezTo>
                  <a:pt x="48" y="65"/>
                  <a:pt x="52" y="63"/>
                  <a:pt x="54" y="59"/>
                </a:cubicBezTo>
                <a:cubicBezTo>
                  <a:pt x="62" y="44"/>
                  <a:pt x="62" y="44"/>
                  <a:pt x="62" y="44"/>
                </a:cubicBezTo>
                <a:cubicBezTo>
                  <a:pt x="76" y="46"/>
                  <a:pt x="87" y="58"/>
                  <a:pt x="87" y="73"/>
                </a:cubicBezTo>
                <a:cubicBezTo>
                  <a:pt x="87" y="89"/>
                  <a:pt x="74" y="102"/>
                  <a:pt x="58" y="102"/>
                </a:cubicBezTo>
                <a:cubicBezTo>
                  <a:pt x="51" y="102"/>
                  <a:pt x="42" y="99"/>
                  <a:pt x="37" y="95"/>
                </a:cubicBezTo>
                <a:cubicBezTo>
                  <a:pt x="37" y="91"/>
                  <a:pt x="37" y="91"/>
                  <a:pt x="37" y="91"/>
                </a:cubicBezTo>
                <a:cubicBezTo>
                  <a:pt x="37" y="89"/>
                  <a:pt x="38" y="87"/>
                  <a:pt x="40" y="87"/>
                </a:cubicBezTo>
                <a:cubicBezTo>
                  <a:pt x="58" y="87"/>
                  <a:pt x="58" y="87"/>
                  <a:pt x="58" y="87"/>
                </a:cubicBezTo>
                <a:cubicBezTo>
                  <a:pt x="58" y="80"/>
                  <a:pt x="58" y="80"/>
                  <a:pt x="58" y="80"/>
                </a:cubicBezTo>
                <a:cubicBezTo>
                  <a:pt x="30" y="80"/>
                  <a:pt x="30" y="80"/>
                  <a:pt x="30" y="80"/>
                </a:cubicBezTo>
                <a:cubicBezTo>
                  <a:pt x="16" y="80"/>
                  <a:pt x="16" y="80"/>
                  <a:pt x="16" y="80"/>
                </a:cubicBezTo>
                <a:cubicBezTo>
                  <a:pt x="0" y="80"/>
                  <a:pt x="0" y="80"/>
                  <a:pt x="0" y="80"/>
                </a:cubicBezTo>
                <a:cubicBezTo>
                  <a:pt x="0" y="87"/>
                  <a:pt x="0" y="87"/>
                  <a:pt x="0" y="87"/>
                </a:cubicBezTo>
                <a:cubicBezTo>
                  <a:pt x="17" y="87"/>
                  <a:pt x="17" y="87"/>
                  <a:pt x="17" y="87"/>
                </a:cubicBezTo>
                <a:cubicBezTo>
                  <a:pt x="18" y="87"/>
                  <a:pt x="18" y="87"/>
                  <a:pt x="18" y="87"/>
                </a:cubicBezTo>
                <a:cubicBezTo>
                  <a:pt x="20" y="87"/>
                  <a:pt x="22" y="89"/>
                  <a:pt x="22" y="91"/>
                </a:cubicBezTo>
                <a:cubicBezTo>
                  <a:pt x="22" y="95"/>
                  <a:pt x="22" y="95"/>
                  <a:pt x="22" y="95"/>
                </a:cubicBezTo>
                <a:cubicBezTo>
                  <a:pt x="22" y="109"/>
                  <a:pt x="22" y="109"/>
                  <a:pt x="22" y="109"/>
                </a:cubicBezTo>
                <a:cubicBezTo>
                  <a:pt x="14" y="109"/>
                  <a:pt x="8" y="108"/>
                  <a:pt x="8" y="116"/>
                </a:cubicBezTo>
                <a:cubicBezTo>
                  <a:pt x="102" y="116"/>
                  <a:pt x="102" y="116"/>
                  <a:pt x="102" y="116"/>
                </a:cubicBezTo>
                <a:cubicBezTo>
                  <a:pt x="102" y="108"/>
                  <a:pt x="95" y="109"/>
                  <a:pt x="87" y="109"/>
                </a:cubicBezTo>
                <a:close/>
                <a:moveTo>
                  <a:pt x="62" y="10"/>
                </a:moveTo>
                <a:cubicBezTo>
                  <a:pt x="61" y="10"/>
                  <a:pt x="60" y="11"/>
                  <a:pt x="60" y="12"/>
                </a:cubicBezTo>
                <a:cubicBezTo>
                  <a:pt x="43" y="44"/>
                  <a:pt x="43" y="44"/>
                  <a:pt x="43" y="44"/>
                </a:cubicBezTo>
                <a:cubicBezTo>
                  <a:pt x="37" y="41"/>
                  <a:pt x="37" y="41"/>
                  <a:pt x="37" y="41"/>
                </a:cubicBezTo>
                <a:cubicBezTo>
                  <a:pt x="37" y="40"/>
                  <a:pt x="37" y="40"/>
                  <a:pt x="37" y="39"/>
                </a:cubicBezTo>
                <a:cubicBezTo>
                  <a:pt x="53" y="10"/>
                  <a:pt x="53" y="10"/>
                  <a:pt x="53" y="10"/>
                </a:cubicBezTo>
                <a:cubicBezTo>
                  <a:pt x="53" y="9"/>
                  <a:pt x="54" y="8"/>
                  <a:pt x="55" y="8"/>
                </a:cubicBezTo>
                <a:cubicBezTo>
                  <a:pt x="56" y="7"/>
                  <a:pt x="57" y="7"/>
                  <a:pt x="58" y="8"/>
                </a:cubicBezTo>
                <a:cubicBezTo>
                  <a:pt x="62" y="10"/>
                  <a:pt x="62" y="10"/>
                  <a:pt x="62" y="10"/>
                </a:cubicBezTo>
                <a:cubicBezTo>
                  <a:pt x="62" y="10"/>
                  <a:pt x="62" y="10"/>
                  <a:pt x="62" y="10"/>
                </a:cubicBez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23" name="Freeform 80">
            <a:extLst>
              <a:ext uri="{FF2B5EF4-FFF2-40B4-BE49-F238E27FC236}">
                <a16:creationId xmlns:a16="http://schemas.microsoft.com/office/drawing/2014/main" id="{80E86DF6-5FDF-F27B-A07A-1FF76E51F802}"/>
              </a:ext>
            </a:extLst>
          </p:cNvPr>
          <p:cNvSpPr>
            <a:spLocks noEditPoints="1"/>
          </p:cNvSpPr>
          <p:nvPr/>
        </p:nvSpPr>
        <p:spPr bwMode="auto">
          <a:xfrm>
            <a:off x="4839422" y="4712165"/>
            <a:ext cx="253998" cy="220661"/>
          </a:xfrm>
          <a:custGeom>
            <a:avLst/>
            <a:gdLst/>
            <a:ahLst/>
            <a:cxnLst>
              <a:cxn ang="0">
                <a:pos x="92" y="36"/>
              </a:cxn>
              <a:cxn ang="0">
                <a:pos x="98" y="29"/>
              </a:cxn>
              <a:cxn ang="0">
                <a:pos x="98" y="21"/>
              </a:cxn>
              <a:cxn ang="0">
                <a:pos x="82" y="6"/>
              </a:cxn>
              <a:cxn ang="0">
                <a:pos x="29" y="0"/>
              </a:cxn>
              <a:cxn ang="0">
                <a:pos x="14" y="21"/>
              </a:cxn>
              <a:cxn ang="0">
                <a:pos x="0" y="25"/>
              </a:cxn>
              <a:cxn ang="0">
                <a:pos x="12" y="29"/>
              </a:cxn>
              <a:cxn ang="0">
                <a:pos x="3" y="36"/>
              </a:cxn>
              <a:cxn ang="0">
                <a:pos x="0" y="61"/>
              </a:cxn>
              <a:cxn ang="0">
                <a:pos x="7" y="65"/>
              </a:cxn>
              <a:cxn ang="0">
                <a:pos x="14" y="87"/>
              </a:cxn>
              <a:cxn ang="0">
                <a:pos x="29" y="79"/>
              </a:cxn>
              <a:cxn ang="0">
                <a:pos x="72" y="65"/>
              </a:cxn>
              <a:cxn ang="0">
                <a:pos x="79" y="87"/>
              </a:cxn>
              <a:cxn ang="0">
                <a:pos x="94" y="79"/>
              </a:cxn>
              <a:cxn ang="0">
                <a:pos x="98" y="65"/>
              </a:cxn>
              <a:cxn ang="0">
                <a:pos x="101" y="40"/>
              </a:cxn>
              <a:cxn ang="0">
                <a:pos x="26" y="9"/>
              </a:cxn>
              <a:cxn ang="0">
                <a:pos x="43" y="7"/>
              </a:cxn>
              <a:cxn ang="0">
                <a:pos x="47" y="14"/>
              </a:cxn>
              <a:cxn ang="0">
                <a:pos x="58" y="10"/>
              </a:cxn>
              <a:cxn ang="0">
                <a:pos x="72" y="7"/>
              </a:cxn>
              <a:cxn ang="0">
                <a:pos x="84" y="36"/>
              </a:cxn>
              <a:cxn ang="0">
                <a:pos x="26" y="9"/>
              </a:cxn>
              <a:cxn ang="0">
                <a:pos x="14" y="50"/>
              </a:cxn>
              <a:cxn ang="0">
                <a:pos x="29" y="50"/>
              </a:cxn>
              <a:cxn ang="0">
                <a:pos x="65" y="58"/>
              </a:cxn>
              <a:cxn ang="0">
                <a:pos x="36" y="50"/>
              </a:cxn>
              <a:cxn ang="0">
                <a:pos x="65" y="58"/>
              </a:cxn>
              <a:cxn ang="0">
                <a:pos x="72" y="50"/>
              </a:cxn>
              <a:cxn ang="0">
                <a:pos x="87" y="50"/>
              </a:cxn>
            </a:cxnLst>
            <a:rect l="0" t="0" r="r" b="b"/>
            <a:pathLst>
              <a:path w="101" h="87">
                <a:moveTo>
                  <a:pt x="98" y="36"/>
                </a:moveTo>
                <a:cubicBezTo>
                  <a:pt x="92" y="36"/>
                  <a:pt x="92" y="36"/>
                  <a:pt x="92" y="36"/>
                </a:cubicBezTo>
                <a:cubicBezTo>
                  <a:pt x="89" y="29"/>
                  <a:pt x="89" y="29"/>
                  <a:pt x="89" y="29"/>
                </a:cubicBezTo>
                <a:cubicBezTo>
                  <a:pt x="98" y="29"/>
                  <a:pt x="98" y="29"/>
                  <a:pt x="98" y="29"/>
                </a:cubicBezTo>
                <a:cubicBezTo>
                  <a:pt x="100" y="29"/>
                  <a:pt x="101" y="27"/>
                  <a:pt x="101" y="25"/>
                </a:cubicBezTo>
                <a:cubicBezTo>
                  <a:pt x="101" y="23"/>
                  <a:pt x="100" y="21"/>
                  <a:pt x="98" y="21"/>
                </a:cubicBezTo>
                <a:cubicBezTo>
                  <a:pt x="87" y="21"/>
                  <a:pt x="87" y="21"/>
                  <a:pt x="87" y="21"/>
                </a:cubicBezTo>
                <a:cubicBezTo>
                  <a:pt x="82" y="6"/>
                  <a:pt x="82" y="6"/>
                  <a:pt x="82" y="6"/>
                </a:cubicBezTo>
                <a:cubicBezTo>
                  <a:pt x="80" y="3"/>
                  <a:pt x="76" y="0"/>
                  <a:pt x="72" y="0"/>
                </a:cubicBezTo>
                <a:cubicBezTo>
                  <a:pt x="29" y="0"/>
                  <a:pt x="29" y="0"/>
                  <a:pt x="29" y="0"/>
                </a:cubicBezTo>
                <a:cubicBezTo>
                  <a:pt x="25" y="0"/>
                  <a:pt x="20" y="3"/>
                  <a:pt x="19" y="6"/>
                </a:cubicBezTo>
                <a:cubicBezTo>
                  <a:pt x="14" y="21"/>
                  <a:pt x="14" y="21"/>
                  <a:pt x="14" y="21"/>
                </a:cubicBezTo>
                <a:cubicBezTo>
                  <a:pt x="3" y="21"/>
                  <a:pt x="3" y="21"/>
                  <a:pt x="3" y="21"/>
                </a:cubicBezTo>
                <a:cubicBezTo>
                  <a:pt x="1" y="21"/>
                  <a:pt x="0" y="23"/>
                  <a:pt x="0" y="25"/>
                </a:cubicBezTo>
                <a:cubicBezTo>
                  <a:pt x="0" y="27"/>
                  <a:pt x="1" y="29"/>
                  <a:pt x="3" y="29"/>
                </a:cubicBezTo>
                <a:cubicBezTo>
                  <a:pt x="12" y="29"/>
                  <a:pt x="12" y="29"/>
                  <a:pt x="12" y="29"/>
                </a:cubicBezTo>
                <a:cubicBezTo>
                  <a:pt x="9" y="36"/>
                  <a:pt x="9" y="36"/>
                  <a:pt x="9" y="36"/>
                </a:cubicBezTo>
                <a:cubicBezTo>
                  <a:pt x="3" y="36"/>
                  <a:pt x="3" y="36"/>
                  <a:pt x="3" y="36"/>
                </a:cubicBezTo>
                <a:cubicBezTo>
                  <a:pt x="1" y="36"/>
                  <a:pt x="0" y="38"/>
                  <a:pt x="0" y="40"/>
                </a:cubicBezTo>
                <a:cubicBezTo>
                  <a:pt x="0" y="61"/>
                  <a:pt x="0" y="61"/>
                  <a:pt x="0" y="61"/>
                </a:cubicBezTo>
                <a:cubicBezTo>
                  <a:pt x="0" y="63"/>
                  <a:pt x="1" y="65"/>
                  <a:pt x="3" y="65"/>
                </a:cubicBezTo>
                <a:cubicBezTo>
                  <a:pt x="7" y="65"/>
                  <a:pt x="7" y="65"/>
                  <a:pt x="7" y="65"/>
                </a:cubicBezTo>
                <a:cubicBezTo>
                  <a:pt x="7" y="79"/>
                  <a:pt x="7" y="79"/>
                  <a:pt x="7" y="79"/>
                </a:cubicBezTo>
                <a:cubicBezTo>
                  <a:pt x="7" y="83"/>
                  <a:pt x="10" y="87"/>
                  <a:pt x="14" y="87"/>
                </a:cubicBezTo>
                <a:cubicBezTo>
                  <a:pt x="21" y="87"/>
                  <a:pt x="21" y="87"/>
                  <a:pt x="21" y="87"/>
                </a:cubicBezTo>
                <a:cubicBezTo>
                  <a:pt x="25" y="87"/>
                  <a:pt x="29" y="83"/>
                  <a:pt x="29" y="79"/>
                </a:cubicBezTo>
                <a:cubicBezTo>
                  <a:pt x="29" y="65"/>
                  <a:pt x="29" y="65"/>
                  <a:pt x="29" y="65"/>
                </a:cubicBezTo>
                <a:cubicBezTo>
                  <a:pt x="72" y="65"/>
                  <a:pt x="72" y="65"/>
                  <a:pt x="72" y="65"/>
                </a:cubicBezTo>
                <a:cubicBezTo>
                  <a:pt x="72" y="79"/>
                  <a:pt x="72" y="79"/>
                  <a:pt x="72" y="79"/>
                </a:cubicBezTo>
                <a:cubicBezTo>
                  <a:pt x="72" y="83"/>
                  <a:pt x="75" y="87"/>
                  <a:pt x="79" y="87"/>
                </a:cubicBezTo>
                <a:cubicBezTo>
                  <a:pt x="87" y="87"/>
                  <a:pt x="87" y="87"/>
                  <a:pt x="87" y="87"/>
                </a:cubicBezTo>
                <a:cubicBezTo>
                  <a:pt x="91" y="87"/>
                  <a:pt x="94" y="83"/>
                  <a:pt x="94" y="79"/>
                </a:cubicBezTo>
                <a:cubicBezTo>
                  <a:pt x="94" y="65"/>
                  <a:pt x="94" y="65"/>
                  <a:pt x="94" y="65"/>
                </a:cubicBezTo>
                <a:cubicBezTo>
                  <a:pt x="98" y="65"/>
                  <a:pt x="98" y="65"/>
                  <a:pt x="98" y="65"/>
                </a:cubicBezTo>
                <a:cubicBezTo>
                  <a:pt x="100" y="65"/>
                  <a:pt x="101" y="63"/>
                  <a:pt x="101" y="61"/>
                </a:cubicBezTo>
                <a:cubicBezTo>
                  <a:pt x="101" y="40"/>
                  <a:pt x="101" y="40"/>
                  <a:pt x="101" y="40"/>
                </a:cubicBezTo>
                <a:cubicBezTo>
                  <a:pt x="101" y="38"/>
                  <a:pt x="100" y="36"/>
                  <a:pt x="98" y="36"/>
                </a:cubicBezTo>
                <a:close/>
                <a:moveTo>
                  <a:pt x="26" y="9"/>
                </a:moveTo>
                <a:cubicBezTo>
                  <a:pt x="26" y="8"/>
                  <a:pt x="28" y="7"/>
                  <a:pt x="29" y="7"/>
                </a:cubicBezTo>
                <a:cubicBezTo>
                  <a:pt x="43" y="7"/>
                  <a:pt x="43" y="7"/>
                  <a:pt x="43" y="7"/>
                </a:cubicBezTo>
                <a:cubicBezTo>
                  <a:pt x="43" y="10"/>
                  <a:pt x="43" y="10"/>
                  <a:pt x="43" y="10"/>
                </a:cubicBezTo>
                <a:cubicBezTo>
                  <a:pt x="43" y="12"/>
                  <a:pt x="45" y="14"/>
                  <a:pt x="47" y="14"/>
                </a:cubicBezTo>
                <a:cubicBezTo>
                  <a:pt x="54" y="14"/>
                  <a:pt x="54" y="14"/>
                  <a:pt x="54" y="14"/>
                </a:cubicBezTo>
                <a:cubicBezTo>
                  <a:pt x="56" y="14"/>
                  <a:pt x="58" y="12"/>
                  <a:pt x="58" y="10"/>
                </a:cubicBezTo>
                <a:cubicBezTo>
                  <a:pt x="58" y="7"/>
                  <a:pt x="58" y="7"/>
                  <a:pt x="58" y="7"/>
                </a:cubicBezTo>
                <a:cubicBezTo>
                  <a:pt x="72" y="7"/>
                  <a:pt x="72" y="7"/>
                  <a:pt x="72" y="7"/>
                </a:cubicBezTo>
                <a:cubicBezTo>
                  <a:pt x="73" y="7"/>
                  <a:pt x="75" y="8"/>
                  <a:pt x="75" y="9"/>
                </a:cubicBezTo>
                <a:cubicBezTo>
                  <a:pt x="84" y="36"/>
                  <a:pt x="84" y="36"/>
                  <a:pt x="84" y="36"/>
                </a:cubicBezTo>
                <a:cubicBezTo>
                  <a:pt x="17" y="36"/>
                  <a:pt x="17" y="36"/>
                  <a:pt x="17" y="36"/>
                </a:cubicBezTo>
                <a:lnTo>
                  <a:pt x="26" y="9"/>
                </a:lnTo>
                <a:close/>
                <a:moveTo>
                  <a:pt x="21" y="58"/>
                </a:moveTo>
                <a:cubicBezTo>
                  <a:pt x="17" y="58"/>
                  <a:pt x="14" y="54"/>
                  <a:pt x="14" y="50"/>
                </a:cubicBezTo>
                <a:cubicBezTo>
                  <a:pt x="14" y="46"/>
                  <a:pt x="17" y="43"/>
                  <a:pt x="21" y="43"/>
                </a:cubicBezTo>
                <a:cubicBezTo>
                  <a:pt x="25" y="43"/>
                  <a:pt x="29" y="46"/>
                  <a:pt x="29" y="50"/>
                </a:cubicBezTo>
                <a:cubicBezTo>
                  <a:pt x="29" y="54"/>
                  <a:pt x="25" y="58"/>
                  <a:pt x="21" y="58"/>
                </a:cubicBezTo>
                <a:close/>
                <a:moveTo>
                  <a:pt x="65" y="58"/>
                </a:moveTo>
                <a:cubicBezTo>
                  <a:pt x="36" y="58"/>
                  <a:pt x="36" y="58"/>
                  <a:pt x="36" y="58"/>
                </a:cubicBezTo>
                <a:cubicBezTo>
                  <a:pt x="36" y="50"/>
                  <a:pt x="36" y="50"/>
                  <a:pt x="36" y="50"/>
                </a:cubicBezTo>
                <a:cubicBezTo>
                  <a:pt x="65" y="50"/>
                  <a:pt x="65" y="50"/>
                  <a:pt x="65" y="50"/>
                </a:cubicBezTo>
                <a:lnTo>
                  <a:pt x="65" y="58"/>
                </a:lnTo>
                <a:close/>
                <a:moveTo>
                  <a:pt x="79" y="58"/>
                </a:moveTo>
                <a:cubicBezTo>
                  <a:pt x="75" y="58"/>
                  <a:pt x="72" y="54"/>
                  <a:pt x="72" y="50"/>
                </a:cubicBezTo>
                <a:cubicBezTo>
                  <a:pt x="72" y="46"/>
                  <a:pt x="75" y="43"/>
                  <a:pt x="79" y="43"/>
                </a:cubicBezTo>
                <a:cubicBezTo>
                  <a:pt x="83" y="43"/>
                  <a:pt x="87" y="46"/>
                  <a:pt x="87" y="50"/>
                </a:cubicBezTo>
                <a:cubicBezTo>
                  <a:pt x="87" y="54"/>
                  <a:pt x="83" y="58"/>
                  <a:pt x="79" y="58"/>
                </a:cubicBez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024" name="Group 302">
            <a:extLst>
              <a:ext uri="{FF2B5EF4-FFF2-40B4-BE49-F238E27FC236}">
                <a16:creationId xmlns:a16="http://schemas.microsoft.com/office/drawing/2014/main" id="{68D6E7F5-A1B7-8DBD-B721-221A40BB4025}"/>
              </a:ext>
            </a:extLst>
          </p:cNvPr>
          <p:cNvGrpSpPr/>
          <p:nvPr/>
        </p:nvGrpSpPr>
        <p:grpSpPr>
          <a:xfrm>
            <a:off x="5406155" y="4658190"/>
            <a:ext cx="293684" cy="274635"/>
            <a:chOff x="3841751" y="3619500"/>
            <a:chExt cx="293687" cy="274638"/>
          </a:xfrm>
          <a:solidFill>
            <a:srgbClr val="C1B488"/>
          </a:solidFill>
        </p:grpSpPr>
        <p:sp>
          <p:nvSpPr>
            <p:cNvPr id="1025" name="Freeform 81">
              <a:extLst>
                <a:ext uri="{FF2B5EF4-FFF2-40B4-BE49-F238E27FC236}">
                  <a16:creationId xmlns:a16="http://schemas.microsoft.com/office/drawing/2014/main" id="{7ACF1DA4-9EE2-7CEF-163B-A71E079DF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388" y="3692525"/>
              <a:ext cx="19050" cy="55563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0" y="0"/>
                </a:cxn>
                <a:cxn ang="0">
                  <a:pos x="0" y="22"/>
                </a:cxn>
                <a:cxn ang="0">
                  <a:pos x="3" y="22"/>
                </a:cxn>
                <a:cxn ang="0">
                  <a:pos x="7" y="18"/>
                </a:cxn>
                <a:cxn ang="0">
                  <a:pos x="7" y="3"/>
                </a:cxn>
                <a:cxn ang="0">
                  <a:pos x="3" y="0"/>
                </a:cxn>
              </a:cxnLst>
              <a:rect l="0" t="0" r="r" b="b"/>
              <a:pathLst>
                <a:path w="7" h="22">
                  <a:moveTo>
                    <a:pt x="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5" y="22"/>
                    <a:pt x="7" y="20"/>
                    <a:pt x="7" y="18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1"/>
                    <a:pt x="5" y="0"/>
                    <a:pt x="3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26" name="Freeform 82">
              <a:extLst>
                <a:ext uri="{FF2B5EF4-FFF2-40B4-BE49-F238E27FC236}">
                  <a16:creationId xmlns:a16="http://schemas.microsoft.com/office/drawing/2014/main" id="{ED2B4B4B-B63D-B45B-8B8F-BAE4CA9E3DA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78263" y="3619500"/>
              <a:ext cx="219075" cy="274638"/>
            </a:xfrm>
            <a:custGeom>
              <a:avLst/>
              <a:gdLst/>
              <a:ahLst/>
              <a:cxnLst>
                <a:cxn ang="0">
                  <a:pos x="65" y="0"/>
                </a:cxn>
                <a:cxn ang="0">
                  <a:pos x="22" y="0"/>
                </a:cxn>
                <a:cxn ang="0">
                  <a:pos x="0" y="22"/>
                </a:cxn>
                <a:cxn ang="0">
                  <a:pos x="0" y="87"/>
                </a:cxn>
                <a:cxn ang="0">
                  <a:pos x="7" y="94"/>
                </a:cxn>
                <a:cxn ang="0">
                  <a:pos x="7" y="101"/>
                </a:cxn>
                <a:cxn ang="0">
                  <a:pos x="15" y="109"/>
                </a:cxn>
                <a:cxn ang="0">
                  <a:pos x="22" y="109"/>
                </a:cxn>
                <a:cxn ang="0">
                  <a:pos x="29" y="101"/>
                </a:cxn>
                <a:cxn ang="0">
                  <a:pos x="29" y="94"/>
                </a:cxn>
                <a:cxn ang="0">
                  <a:pos x="58" y="94"/>
                </a:cxn>
                <a:cxn ang="0">
                  <a:pos x="58" y="101"/>
                </a:cxn>
                <a:cxn ang="0">
                  <a:pos x="65" y="109"/>
                </a:cxn>
                <a:cxn ang="0">
                  <a:pos x="73" y="109"/>
                </a:cxn>
                <a:cxn ang="0">
                  <a:pos x="80" y="101"/>
                </a:cxn>
                <a:cxn ang="0">
                  <a:pos x="80" y="94"/>
                </a:cxn>
                <a:cxn ang="0">
                  <a:pos x="87" y="87"/>
                </a:cxn>
                <a:cxn ang="0">
                  <a:pos x="87" y="22"/>
                </a:cxn>
                <a:cxn ang="0">
                  <a:pos x="65" y="0"/>
                </a:cxn>
                <a:cxn ang="0">
                  <a:pos x="29" y="7"/>
                </a:cxn>
                <a:cxn ang="0">
                  <a:pos x="58" y="7"/>
                </a:cxn>
                <a:cxn ang="0">
                  <a:pos x="58" y="14"/>
                </a:cxn>
                <a:cxn ang="0">
                  <a:pos x="29" y="14"/>
                </a:cxn>
                <a:cxn ang="0">
                  <a:pos x="29" y="7"/>
                </a:cxn>
                <a:cxn ang="0">
                  <a:pos x="15" y="87"/>
                </a:cxn>
                <a:cxn ang="0">
                  <a:pos x="7" y="80"/>
                </a:cxn>
                <a:cxn ang="0">
                  <a:pos x="15" y="72"/>
                </a:cxn>
                <a:cxn ang="0">
                  <a:pos x="22" y="80"/>
                </a:cxn>
                <a:cxn ang="0">
                  <a:pos x="15" y="87"/>
                </a:cxn>
                <a:cxn ang="0">
                  <a:pos x="73" y="87"/>
                </a:cxn>
                <a:cxn ang="0">
                  <a:pos x="65" y="80"/>
                </a:cxn>
                <a:cxn ang="0">
                  <a:pos x="73" y="72"/>
                </a:cxn>
                <a:cxn ang="0">
                  <a:pos x="80" y="80"/>
                </a:cxn>
                <a:cxn ang="0">
                  <a:pos x="73" y="87"/>
                </a:cxn>
                <a:cxn ang="0">
                  <a:pos x="80" y="65"/>
                </a:cxn>
                <a:cxn ang="0">
                  <a:pos x="7" y="65"/>
                </a:cxn>
                <a:cxn ang="0">
                  <a:pos x="7" y="22"/>
                </a:cxn>
                <a:cxn ang="0">
                  <a:pos x="80" y="22"/>
                </a:cxn>
                <a:cxn ang="0">
                  <a:pos x="80" y="65"/>
                </a:cxn>
              </a:cxnLst>
              <a:rect l="0" t="0" r="r" b="b"/>
              <a:pathLst>
                <a:path w="87" h="109">
                  <a:moveTo>
                    <a:pt x="65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0" y="0"/>
                    <a:pt x="0" y="10"/>
                    <a:pt x="0" y="22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0" y="91"/>
                    <a:pt x="3" y="94"/>
                    <a:pt x="7" y="94"/>
                  </a:cubicBezTo>
                  <a:cubicBezTo>
                    <a:pt x="7" y="101"/>
                    <a:pt x="7" y="101"/>
                    <a:pt x="7" y="101"/>
                  </a:cubicBezTo>
                  <a:cubicBezTo>
                    <a:pt x="7" y="105"/>
                    <a:pt x="11" y="109"/>
                    <a:pt x="15" y="109"/>
                  </a:cubicBezTo>
                  <a:cubicBezTo>
                    <a:pt x="22" y="109"/>
                    <a:pt x="22" y="109"/>
                    <a:pt x="22" y="109"/>
                  </a:cubicBezTo>
                  <a:cubicBezTo>
                    <a:pt x="26" y="109"/>
                    <a:pt x="29" y="105"/>
                    <a:pt x="29" y="101"/>
                  </a:cubicBezTo>
                  <a:cubicBezTo>
                    <a:pt x="29" y="94"/>
                    <a:pt x="29" y="94"/>
                    <a:pt x="29" y="94"/>
                  </a:cubicBezTo>
                  <a:cubicBezTo>
                    <a:pt x="58" y="94"/>
                    <a:pt x="58" y="94"/>
                    <a:pt x="58" y="94"/>
                  </a:cubicBezTo>
                  <a:cubicBezTo>
                    <a:pt x="58" y="101"/>
                    <a:pt x="58" y="101"/>
                    <a:pt x="58" y="101"/>
                  </a:cubicBezTo>
                  <a:cubicBezTo>
                    <a:pt x="58" y="105"/>
                    <a:pt x="61" y="109"/>
                    <a:pt x="65" y="109"/>
                  </a:cubicBezTo>
                  <a:cubicBezTo>
                    <a:pt x="73" y="109"/>
                    <a:pt x="73" y="109"/>
                    <a:pt x="73" y="109"/>
                  </a:cubicBezTo>
                  <a:cubicBezTo>
                    <a:pt x="77" y="109"/>
                    <a:pt x="80" y="105"/>
                    <a:pt x="80" y="101"/>
                  </a:cubicBezTo>
                  <a:cubicBezTo>
                    <a:pt x="80" y="94"/>
                    <a:pt x="80" y="94"/>
                    <a:pt x="80" y="94"/>
                  </a:cubicBezTo>
                  <a:cubicBezTo>
                    <a:pt x="84" y="94"/>
                    <a:pt x="87" y="91"/>
                    <a:pt x="87" y="87"/>
                  </a:cubicBezTo>
                  <a:cubicBezTo>
                    <a:pt x="87" y="22"/>
                    <a:pt x="87" y="22"/>
                    <a:pt x="87" y="22"/>
                  </a:cubicBezTo>
                  <a:cubicBezTo>
                    <a:pt x="87" y="10"/>
                    <a:pt x="78" y="0"/>
                    <a:pt x="65" y="0"/>
                  </a:cubicBezTo>
                  <a:close/>
                  <a:moveTo>
                    <a:pt x="29" y="7"/>
                  </a:moveTo>
                  <a:cubicBezTo>
                    <a:pt x="58" y="7"/>
                    <a:pt x="58" y="7"/>
                    <a:pt x="58" y="7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29" y="14"/>
                    <a:pt x="29" y="14"/>
                    <a:pt x="29" y="14"/>
                  </a:cubicBezTo>
                  <a:lnTo>
                    <a:pt x="29" y="7"/>
                  </a:lnTo>
                  <a:close/>
                  <a:moveTo>
                    <a:pt x="15" y="87"/>
                  </a:moveTo>
                  <a:cubicBezTo>
                    <a:pt x="11" y="87"/>
                    <a:pt x="7" y="84"/>
                    <a:pt x="7" y="80"/>
                  </a:cubicBezTo>
                  <a:cubicBezTo>
                    <a:pt x="7" y="76"/>
                    <a:pt x="11" y="72"/>
                    <a:pt x="15" y="72"/>
                  </a:cubicBezTo>
                  <a:cubicBezTo>
                    <a:pt x="19" y="72"/>
                    <a:pt x="22" y="76"/>
                    <a:pt x="22" y="80"/>
                  </a:cubicBezTo>
                  <a:cubicBezTo>
                    <a:pt x="22" y="84"/>
                    <a:pt x="19" y="87"/>
                    <a:pt x="15" y="87"/>
                  </a:cubicBezTo>
                  <a:close/>
                  <a:moveTo>
                    <a:pt x="73" y="87"/>
                  </a:moveTo>
                  <a:cubicBezTo>
                    <a:pt x="69" y="87"/>
                    <a:pt x="65" y="84"/>
                    <a:pt x="65" y="80"/>
                  </a:cubicBezTo>
                  <a:cubicBezTo>
                    <a:pt x="65" y="76"/>
                    <a:pt x="69" y="72"/>
                    <a:pt x="73" y="72"/>
                  </a:cubicBezTo>
                  <a:cubicBezTo>
                    <a:pt x="77" y="72"/>
                    <a:pt x="80" y="76"/>
                    <a:pt x="80" y="80"/>
                  </a:cubicBezTo>
                  <a:cubicBezTo>
                    <a:pt x="80" y="84"/>
                    <a:pt x="77" y="87"/>
                    <a:pt x="73" y="87"/>
                  </a:cubicBezTo>
                  <a:close/>
                  <a:moveTo>
                    <a:pt x="80" y="65"/>
                  </a:moveTo>
                  <a:cubicBezTo>
                    <a:pt x="7" y="65"/>
                    <a:pt x="7" y="65"/>
                    <a:pt x="7" y="65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0" y="22"/>
                    <a:pt x="80" y="22"/>
                    <a:pt x="80" y="22"/>
                  </a:cubicBezTo>
                  <a:lnTo>
                    <a:pt x="80" y="6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27" name="Freeform 83">
              <a:extLst>
                <a:ext uri="{FF2B5EF4-FFF2-40B4-BE49-F238E27FC236}">
                  <a16:creationId xmlns:a16="http://schemas.microsoft.com/office/drawing/2014/main" id="{EE4624FA-201A-CD60-57F2-ACEE8ECC1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751" y="3692525"/>
              <a:ext cx="17463" cy="55563"/>
            </a:xfrm>
            <a:custGeom>
              <a:avLst/>
              <a:gdLst/>
              <a:ahLst/>
              <a:cxnLst>
                <a:cxn ang="0">
                  <a:pos x="0" y="3"/>
                </a:cxn>
                <a:cxn ang="0">
                  <a:pos x="0" y="18"/>
                </a:cxn>
                <a:cxn ang="0">
                  <a:pos x="3" y="22"/>
                </a:cxn>
                <a:cxn ang="0">
                  <a:pos x="7" y="22"/>
                </a:cxn>
                <a:cxn ang="0">
                  <a:pos x="7" y="0"/>
                </a:cxn>
                <a:cxn ang="0">
                  <a:pos x="3" y="0"/>
                </a:cxn>
                <a:cxn ang="0">
                  <a:pos x="0" y="3"/>
                </a:cxn>
              </a:cxnLst>
              <a:rect l="0" t="0" r="r" b="b"/>
              <a:pathLst>
                <a:path w="7" h="22">
                  <a:moveTo>
                    <a:pt x="0" y="3"/>
                  </a:moveTo>
                  <a:cubicBezTo>
                    <a:pt x="0" y="18"/>
                    <a:pt x="0" y="18"/>
                    <a:pt x="0" y="18"/>
                  </a:cubicBezTo>
                  <a:cubicBezTo>
                    <a:pt x="0" y="20"/>
                    <a:pt x="1" y="22"/>
                    <a:pt x="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1"/>
                    <a:pt x="0" y="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028" name="Group 303">
            <a:extLst>
              <a:ext uri="{FF2B5EF4-FFF2-40B4-BE49-F238E27FC236}">
                <a16:creationId xmlns:a16="http://schemas.microsoft.com/office/drawing/2014/main" id="{1299D677-40C9-B5D6-3481-4ECDF6B2414C}"/>
              </a:ext>
            </a:extLst>
          </p:cNvPr>
          <p:cNvGrpSpPr/>
          <p:nvPr/>
        </p:nvGrpSpPr>
        <p:grpSpPr>
          <a:xfrm>
            <a:off x="6026860" y="4639140"/>
            <a:ext cx="217486" cy="293685"/>
            <a:chOff x="4462463" y="3600450"/>
            <a:chExt cx="217488" cy="293688"/>
          </a:xfrm>
          <a:solidFill>
            <a:srgbClr val="C1B488"/>
          </a:solidFill>
        </p:grpSpPr>
        <p:sp>
          <p:nvSpPr>
            <p:cNvPr id="1029" name="Freeform 84">
              <a:extLst>
                <a:ext uri="{FF2B5EF4-FFF2-40B4-BE49-F238E27FC236}">
                  <a16:creationId xmlns:a16="http://schemas.microsoft.com/office/drawing/2014/main" id="{4EDA0B25-87E0-28B3-7559-F8FB52A2E1E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62463" y="3600450"/>
              <a:ext cx="217488" cy="220663"/>
            </a:xfrm>
            <a:custGeom>
              <a:avLst/>
              <a:gdLst/>
              <a:ahLst/>
              <a:cxnLst>
                <a:cxn ang="0">
                  <a:pos x="85" y="71"/>
                </a:cxn>
                <a:cxn ang="0">
                  <a:pos x="73" y="13"/>
                </a:cxn>
                <a:cxn ang="0">
                  <a:pos x="57" y="0"/>
                </a:cxn>
                <a:cxn ang="0">
                  <a:pos x="28" y="0"/>
                </a:cxn>
                <a:cxn ang="0">
                  <a:pos x="12" y="13"/>
                </a:cxn>
                <a:cxn ang="0">
                  <a:pos x="1" y="71"/>
                </a:cxn>
                <a:cxn ang="0">
                  <a:pos x="3" y="82"/>
                </a:cxn>
                <a:cxn ang="0">
                  <a:pos x="14" y="87"/>
                </a:cxn>
                <a:cxn ang="0">
                  <a:pos x="22" y="87"/>
                </a:cxn>
                <a:cxn ang="0">
                  <a:pos x="34" y="87"/>
                </a:cxn>
                <a:cxn ang="0">
                  <a:pos x="52" y="87"/>
                </a:cxn>
                <a:cxn ang="0">
                  <a:pos x="63" y="87"/>
                </a:cxn>
                <a:cxn ang="0">
                  <a:pos x="72" y="87"/>
                </a:cxn>
                <a:cxn ang="0">
                  <a:pos x="82" y="82"/>
                </a:cxn>
                <a:cxn ang="0">
                  <a:pos x="85" y="71"/>
                </a:cxn>
                <a:cxn ang="0">
                  <a:pos x="35" y="7"/>
                </a:cxn>
                <a:cxn ang="0">
                  <a:pos x="50" y="7"/>
                </a:cxn>
                <a:cxn ang="0">
                  <a:pos x="50" y="14"/>
                </a:cxn>
                <a:cxn ang="0">
                  <a:pos x="35" y="14"/>
                </a:cxn>
                <a:cxn ang="0">
                  <a:pos x="35" y="7"/>
                </a:cxn>
                <a:cxn ang="0">
                  <a:pos x="14" y="43"/>
                </a:cxn>
                <a:cxn ang="0">
                  <a:pos x="18" y="21"/>
                </a:cxn>
                <a:cxn ang="0">
                  <a:pos x="67" y="21"/>
                </a:cxn>
                <a:cxn ang="0">
                  <a:pos x="72" y="43"/>
                </a:cxn>
                <a:cxn ang="0">
                  <a:pos x="75" y="58"/>
                </a:cxn>
                <a:cxn ang="0">
                  <a:pos x="11" y="58"/>
                </a:cxn>
                <a:cxn ang="0">
                  <a:pos x="14" y="43"/>
                </a:cxn>
                <a:cxn ang="0">
                  <a:pos x="28" y="79"/>
                </a:cxn>
                <a:cxn ang="0">
                  <a:pos x="21" y="72"/>
                </a:cxn>
                <a:cxn ang="0">
                  <a:pos x="28" y="65"/>
                </a:cxn>
                <a:cxn ang="0">
                  <a:pos x="35" y="72"/>
                </a:cxn>
                <a:cxn ang="0">
                  <a:pos x="28" y="79"/>
                </a:cxn>
                <a:cxn ang="0">
                  <a:pos x="57" y="79"/>
                </a:cxn>
                <a:cxn ang="0">
                  <a:pos x="50" y="72"/>
                </a:cxn>
                <a:cxn ang="0">
                  <a:pos x="57" y="65"/>
                </a:cxn>
                <a:cxn ang="0">
                  <a:pos x="64" y="72"/>
                </a:cxn>
                <a:cxn ang="0">
                  <a:pos x="57" y="79"/>
                </a:cxn>
              </a:cxnLst>
              <a:rect l="0" t="0" r="r" b="b"/>
              <a:pathLst>
                <a:path w="86" h="87">
                  <a:moveTo>
                    <a:pt x="85" y="71"/>
                  </a:moveTo>
                  <a:cubicBezTo>
                    <a:pt x="73" y="13"/>
                    <a:pt x="73" y="13"/>
                    <a:pt x="73" y="13"/>
                  </a:cubicBezTo>
                  <a:cubicBezTo>
                    <a:pt x="72" y="5"/>
                    <a:pt x="65" y="0"/>
                    <a:pt x="57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1" y="0"/>
                    <a:pt x="14" y="5"/>
                    <a:pt x="12" y="13"/>
                  </a:cubicBezTo>
                  <a:cubicBezTo>
                    <a:pt x="1" y="71"/>
                    <a:pt x="1" y="71"/>
                    <a:pt x="1" y="71"/>
                  </a:cubicBezTo>
                  <a:cubicBezTo>
                    <a:pt x="0" y="75"/>
                    <a:pt x="1" y="79"/>
                    <a:pt x="3" y="82"/>
                  </a:cubicBezTo>
                  <a:cubicBezTo>
                    <a:pt x="6" y="85"/>
                    <a:pt x="10" y="87"/>
                    <a:pt x="14" y="87"/>
                  </a:cubicBezTo>
                  <a:cubicBezTo>
                    <a:pt x="22" y="87"/>
                    <a:pt x="22" y="87"/>
                    <a:pt x="22" y="87"/>
                  </a:cubicBezTo>
                  <a:cubicBezTo>
                    <a:pt x="34" y="87"/>
                    <a:pt x="34" y="87"/>
                    <a:pt x="34" y="87"/>
                  </a:cubicBezTo>
                  <a:cubicBezTo>
                    <a:pt x="52" y="87"/>
                    <a:pt x="52" y="87"/>
                    <a:pt x="52" y="87"/>
                  </a:cubicBezTo>
                  <a:cubicBezTo>
                    <a:pt x="63" y="87"/>
                    <a:pt x="63" y="87"/>
                    <a:pt x="63" y="87"/>
                  </a:cubicBezTo>
                  <a:cubicBezTo>
                    <a:pt x="72" y="87"/>
                    <a:pt x="72" y="87"/>
                    <a:pt x="72" y="87"/>
                  </a:cubicBezTo>
                  <a:cubicBezTo>
                    <a:pt x="76" y="87"/>
                    <a:pt x="80" y="85"/>
                    <a:pt x="82" y="82"/>
                  </a:cubicBezTo>
                  <a:cubicBezTo>
                    <a:pt x="85" y="79"/>
                    <a:pt x="86" y="75"/>
                    <a:pt x="85" y="71"/>
                  </a:cubicBezTo>
                  <a:close/>
                  <a:moveTo>
                    <a:pt x="35" y="7"/>
                  </a:moveTo>
                  <a:cubicBezTo>
                    <a:pt x="50" y="7"/>
                    <a:pt x="50" y="7"/>
                    <a:pt x="50" y="7"/>
                  </a:cubicBezTo>
                  <a:cubicBezTo>
                    <a:pt x="50" y="14"/>
                    <a:pt x="50" y="14"/>
                    <a:pt x="50" y="14"/>
                  </a:cubicBezTo>
                  <a:cubicBezTo>
                    <a:pt x="35" y="14"/>
                    <a:pt x="35" y="14"/>
                    <a:pt x="35" y="14"/>
                  </a:cubicBezTo>
                  <a:lnTo>
                    <a:pt x="35" y="7"/>
                  </a:lnTo>
                  <a:close/>
                  <a:moveTo>
                    <a:pt x="14" y="43"/>
                  </a:moveTo>
                  <a:cubicBezTo>
                    <a:pt x="18" y="21"/>
                    <a:pt x="18" y="21"/>
                    <a:pt x="18" y="21"/>
                  </a:cubicBezTo>
                  <a:cubicBezTo>
                    <a:pt x="67" y="21"/>
                    <a:pt x="67" y="21"/>
                    <a:pt x="67" y="21"/>
                  </a:cubicBezTo>
                  <a:cubicBezTo>
                    <a:pt x="72" y="43"/>
                    <a:pt x="72" y="43"/>
                    <a:pt x="72" y="43"/>
                  </a:cubicBezTo>
                  <a:cubicBezTo>
                    <a:pt x="75" y="58"/>
                    <a:pt x="75" y="58"/>
                    <a:pt x="75" y="58"/>
                  </a:cubicBezTo>
                  <a:cubicBezTo>
                    <a:pt x="11" y="58"/>
                    <a:pt x="11" y="58"/>
                    <a:pt x="11" y="58"/>
                  </a:cubicBezTo>
                  <a:lnTo>
                    <a:pt x="14" y="43"/>
                  </a:lnTo>
                  <a:close/>
                  <a:moveTo>
                    <a:pt x="28" y="79"/>
                  </a:moveTo>
                  <a:cubicBezTo>
                    <a:pt x="24" y="79"/>
                    <a:pt x="21" y="76"/>
                    <a:pt x="21" y="72"/>
                  </a:cubicBezTo>
                  <a:cubicBezTo>
                    <a:pt x="21" y="68"/>
                    <a:pt x="24" y="65"/>
                    <a:pt x="28" y="65"/>
                  </a:cubicBezTo>
                  <a:cubicBezTo>
                    <a:pt x="32" y="65"/>
                    <a:pt x="35" y="68"/>
                    <a:pt x="35" y="72"/>
                  </a:cubicBezTo>
                  <a:cubicBezTo>
                    <a:pt x="35" y="76"/>
                    <a:pt x="32" y="79"/>
                    <a:pt x="28" y="79"/>
                  </a:cubicBezTo>
                  <a:close/>
                  <a:moveTo>
                    <a:pt x="57" y="79"/>
                  </a:moveTo>
                  <a:cubicBezTo>
                    <a:pt x="53" y="79"/>
                    <a:pt x="50" y="76"/>
                    <a:pt x="50" y="72"/>
                  </a:cubicBezTo>
                  <a:cubicBezTo>
                    <a:pt x="50" y="68"/>
                    <a:pt x="53" y="65"/>
                    <a:pt x="57" y="65"/>
                  </a:cubicBezTo>
                  <a:cubicBezTo>
                    <a:pt x="61" y="65"/>
                    <a:pt x="64" y="68"/>
                    <a:pt x="64" y="72"/>
                  </a:cubicBezTo>
                  <a:cubicBezTo>
                    <a:pt x="64" y="76"/>
                    <a:pt x="61" y="79"/>
                    <a:pt x="57" y="7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30" name="Freeform 85">
              <a:extLst>
                <a:ext uri="{FF2B5EF4-FFF2-40B4-BE49-F238E27FC236}">
                  <a16:creationId xmlns:a16="http://schemas.microsoft.com/office/drawing/2014/main" id="{8483F2C2-27FA-ED60-3E23-16E56CD9F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863" y="3838575"/>
              <a:ext cx="166688" cy="55563"/>
            </a:xfrm>
            <a:custGeom>
              <a:avLst/>
              <a:gdLst/>
              <a:ahLst/>
              <a:cxnLst>
                <a:cxn ang="0">
                  <a:pos x="71" y="0"/>
                </a:cxn>
                <a:cxn ang="0">
                  <a:pos x="76" y="11"/>
                </a:cxn>
                <a:cxn ang="0">
                  <a:pos x="27" y="11"/>
                </a:cxn>
                <a:cxn ang="0">
                  <a:pos x="33" y="0"/>
                </a:cxn>
                <a:cxn ang="0">
                  <a:pos x="14" y="0"/>
                </a:cxn>
                <a:cxn ang="0">
                  <a:pos x="0" y="35"/>
                </a:cxn>
                <a:cxn ang="0">
                  <a:pos x="17" y="35"/>
                </a:cxn>
                <a:cxn ang="0">
                  <a:pos x="22" y="22"/>
                </a:cxn>
                <a:cxn ang="0">
                  <a:pos x="81" y="22"/>
                </a:cxn>
                <a:cxn ang="0">
                  <a:pos x="86" y="35"/>
                </a:cxn>
                <a:cxn ang="0">
                  <a:pos x="105" y="35"/>
                </a:cxn>
                <a:cxn ang="0">
                  <a:pos x="89" y="0"/>
                </a:cxn>
                <a:cxn ang="0">
                  <a:pos x="71" y="0"/>
                </a:cxn>
              </a:cxnLst>
              <a:rect l="0" t="0" r="r" b="b"/>
              <a:pathLst>
                <a:path w="105" h="35">
                  <a:moveTo>
                    <a:pt x="71" y="0"/>
                  </a:moveTo>
                  <a:lnTo>
                    <a:pt x="76" y="11"/>
                  </a:lnTo>
                  <a:lnTo>
                    <a:pt x="27" y="11"/>
                  </a:lnTo>
                  <a:lnTo>
                    <a:pt x="33" y="0"/>
                  </a:lnTo>
                  <a:lnTo>
                    <a:pt x="14" y="0"/>
                  </a:lnTo>
                  <a:lnTo>
                    <a:pt x="0" y="35"/>
                  </a:lnTo>
                  <a:lnTo>
                    <a:pt x="17" y="35"/>
                  </a:lnTo>
                  <a:lnTo>
                    <a:pt x="22" y="22"/>
                  </a:lnTo>
                  <a:lnTo>
                    <a:pt x="81" y="22"/>
                  </a:lnTo>
                  <a:lnTo>
                    <a:pt x="86" y="35"/>
                  </a:lnTo>
                  <a:lnTo>
                    <a:pt x="105" y="35"/>
                  </a:lnTo>
                  <a:lnTo>
                    <a:pt x="89" y="0"/>
                  </a:lnTo>
                  <a:lnTo>
                    <a:pt x="71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031" name="Group 328">
            <a:extLst>
              <a:ext uri="{FF2B5EF4-FFF2-40B4-BE49-F238E27FC236}">
                <a16:creationId xmlns:a16="http://schemas.microsoft.com/office/drawing/2014/main" id="{868C89BB-8C86-ACCD-7DCF-E6E591911C87}"/>
              </a:ext>
            </a:extLst>
          </p:cNvPr>
          <p:cNvGrpSpPr/>
          <p:nvPr/>
        </p:nvGrpSpPr>
        <p:grpSpPr>
          <a:xfrm>
            <a:off x="6576130" y="4675654"/>
            <a:ext cx="292098" cy="236535"/>
            <a:chOff x="5011738" y="3636963"/>
            <a:chExt cx="292101" cy="236537"/>
          </a:xfrm>
          <a:solidFill>
            <a:srgbClr val="C1B488"/>
          </a:solidFill>
        </p:grpSpPr>
        <p:sp>
          <p:nvSpPr>
            <p:cNvPr id="1032" name="Freeform 86">
              <a:extLst>
                <a:ext uri="{FF2B5EF4-FFF2-40B4-BE49-F238E27FC236}">
                  <a16:creationId xmlns:a16="http://schemas.microsoft.com/office/drawing/2014/main" id="{A1D876B2-718B-11B6-C9FA-51A1FB65502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11738" y="3673475"/>
              <a:ext cx="292100" cy="147638"/>
            </a:xfrm>
            <a:custGeom>
              <a:avLst/>
              <a:gdLst/>
              <a:ahLst/>
              <a:cxnLst>
                <a:cxn ang="0">
                  <a:pos x="87" y="14"/>
                </a:cxn>
                <a:cxn ang="0">
                  <a:pos x="73" y="15"/>
                </a:cxn>
                <a:cxn ang="0">
                  <a:pos x="73" y="21"/>
                </a:cxn>
                <a:cxn ang="0">
                  <a:pos x="66" y="21"/>
                </a:cxn>
                <a:cxn ang="0">
                  <a:pos x="66" y="3"/>
                </a:cxn>
                <a:cxn ang="0">
                  <a:pos x="62" y="0"/>
                </a:cxn>
                <a:cxn ang="0">
                  <a:pos x="58" y="3"/>
                </a:cxn>
                <a:cxn ang="0">
                  <a:pos x="58" y="21"/>
                </a:cxn>
                <a:cxn ang="0">
                  <a:pos x="51" y="21"/>
                </a:cxn>
                <a:cxn ang="0">
                  <a:pos x="44" y="29"/>
                </a:cxn>
                <a:cxn ang="0">
                  <a:pos x="21" y="29"/>
                </a:cxn>
                <a:cxn ang="0">
                  <a:pos x="11" y="21"/>
                </a:cxn>
                <a:cxn ang="0">
                  <a:pos x="0" y="32"/>
                </a:cxn>
                <a:cxn ang="0">
                  <a:pos x="11" y="43"/>
                </a:cxn>
                <a:cxn ang="0">
                  <a:pos x="21" y="37"/>
                </a:cxn>
                <a:cxn ang="0">
                  <a:pos x="51" y="58"/>
                </a:cxn>
                <a:cxn ang="0">
                  <a:pos x="73" y="58"/>
                </a:cxn>
                <a:cxn ang="0">
                  <a:pos x="112" y="58"/>
                </a:cxn>
                <a:cxn ang="0">
                  <a:pos x="116" y="43"/>
                </a:cxn>
                <a:cxn ang="0">
                  <a:pos x="87" y="14"/>
                </a:cxn>
                <a:cxn ang="0">
                  <a:pos x="11" y="36"/>
                </a:cxn>
                <a:cxn ang="0">
                  <a:pos x="7" y="32"/>
                </a:cxn>
                <a:cxn ang="0">
                  <a:pos x="11" y="29"/>
                </a:cxn>
                <a:cxn ang="0">
                  <a:pos x="15" y="32"/>
                </a:cxn>
                <a:cxn ang="0">
                  <a:pos x="11" y="36"/>
                </a:cxn>
                <a:cxn ang="0">
                  <a:pos x="73" y="43"/>
                </a:cxn>
                <a:cxn ang="0">
                  <a:pos x="66" y="43"/>
                </a:cxn>
                <a:cxn ang="0">
                  <a:pos x="66" y="29"/>
                </a:cxn>
                <a:cxn ang="0">
                  <a:pos x="73" y="29"/>
                </a:cxn>
                <a:cxn ang="0">
                  <a:pos x="73" y="43"/>
                </a:cxn>
                <a:cxn ang="0">
                  <a:pos x="108" y="50"/>
                </a:cxn>
                <a:cxn ang="0">
                  <a:pos x="80" y="50"/>
                </a:cxn>
                <a:cxn ang="0">
                  <a:pos x="80" y="22"/>
                </a:cxn>
                <a:cxn ang="0">
                  <a:pos x="87" y="21"/>
                </a:cxn>
                <a:cxn ang="0">
                  <a:pos x="109" y="43"/>
                </a:cxn>
                <a:cxn ang="0">
                  <a:pos x="108" y="50"/>
                </a:cxn>
              </a:cxnLst>
              <a:rect l="0" t="0" r="r" b="b"/>
              <a:pathLst>
                <a:path w="116" h="58">
                  <a:moveTo>
                    <a:pt x="87" y="14"/>
                  </a:moveTo>
                  <a:cubicBezTo>
                    <a:pt x="85" y="14"/>
                    <a:pt x="75" y="15"/>
                    <a:pt x="73" y="15"/>
                  </a:cubicBezTo>
                  <a:cubicBezTo>
                    <a:pt x="73" y="21"/>
                    <a:pt x="73" y="21"/>
                    <a:pt x="73" y="21"/>
                  </a:cubicBezTo>
                  <a:cubicBezTo>
                    <a:pt x="66" y="21"/>
                    <a:pt x="66" y="21"/>
                    <a:pt x="66" y="21"/>
                  </a:cubicBezTo>
                  <a:cubicBezTo>
                    <a:pt x="66" y="3"/>
                    <a:pt x="66" y="3"/>
                    <a:pt x="66" y="3"/>
                  </a:cubicBezTo>
                  <a:cubicBezTo>
                    <a:pt x="66" y="1"/>
                    <a:pt x="64" y="0"/>
                    <a:pt x="62" y="0"/>
                  </a:cubicBezTo>
                  <a:cubicBezTo>
                    <a:pt x="60" y="0"/>
                    <a:pt x="58" y="1"/>
                    <a:pt x="58" y="3"/>
                  </a:cubicBezTo>
                  <a:cubicBezTo>
                    <a:pt x="58" y="21"/>
                    <a:pt x="58" y="21"/>
                    <a:pt x="58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21" y="29"/>
                    <a:pt x="21" y="29"/>
                    <a:pt x="21" y="29"/>
                  </a:cubicBezTo>
                  <a:cubicBezTo>
                    <a:pt x="20" y="24"/>
                    <a:pt x="16" y="21"/>
                    <a:pt x="11" y="21"/>
                  </a:cubicBezTo>
                  <a:cubicBezTo>
                    <a:pt x="5" y="21"/>
                    <a:pt x="0" y="26"/>
                    <a:pt x="0" y="32"/>
                  </a:cubicBezTo>
                  <a:cubicBezTo>
                    <a:pt x="0" y="38"/>
                    <a:pt x="5" y="43"/>
                    <a:pt x="11" y="43"/>
                  </a:cubicBezTo>
                  <a:cubicBezTo>
                    <a:pt x="15" y="43"/>
                    <a:pt x="19" y="41"/>
                    <a:pt x="21" y="37"/>
                  </a:cubicBezTo>
                  <a:cubicBezTo>
                    <a:pt x="51" y="58"/>
                    <a:pt x="51" y="58"/>
                    <a:pt x="51" y="58"/>
                  </a:cubicBezTo>
                  <a:cubicBezTo>
                    <a:pt x="73" y="58"/>
                    <a:pt x="73" y="58"/>
                    <a:pt x="73" y="58"/>
                  </a:cubicBezTo>
                  <a:cubicBezTo>
                    <a:pt x="112" y="58"/>
                    <a:pt x="112" y="58"/>
                    <a:pt x="112" y="58"/>
                  </a:cubicBezTo>
                  <a:cubicBezTo>
                    <a:pt x="115" y="53"/>
                    <a:pt x="116" y="48"/>
                    <a:pt x="116" y="43"/>
                  </a:cubicBezTo>
                  <a:cubicBezTo>
                    <a:pt x="116" y="27"/>
                    <a:pt x="103" y="14"/>
                    <a:pt x="87" y="14"/>
                  </a:cubicBezTo>
                  <a:close/>
                  <a:moveTo>
                    <a:pt x="11" y="36"/>
                  </a:moveTo>
                  <a:cubicBezTo>
                    <a:pt x="9" y="36"/>
                    <a:pt x="7" y="34"/>
                    <a:pt x="7" y="32"/>
                  </a:cubicBezTo>
                  <a:cubicBezTo>
                    <a:pt x="7" y="30"/>
                    <a:pt x="9" y="29"/>
                    <a:pt x="11" y="29"/>
                  </a:cubicBezTo>
                  <a:cubicBezTo>
                    <a:pt x="13" y="29"/>
                    <a:pt x="15" y="30"/>
                    <a:pt x="15" y="32"/>
                  </a:cubicBezTo>
                  <a:cubicBezTo>
                    <a:pt x="15" y="34"/>
                    <a:pt x="13" y="36"/>
                    <a:pt x="11" y="36"/>
                  </a:cubicBezTo>
                  <a:close/>
                  <a:moveTo>
                    <a:pt x="73" y="43"/>
                  </a:moveTo>
                  <a:cubicBezTo>
                    <a:pt x="66" y="43"/>
                    <a:pt x="66" y="43"/>
                    <a:pt x="66" y="43"/>
                  </a:cubicBezTo>
                  <a:cubicBezTo>
                    <a:pt x="66" y="29"/>
                    <a:pt x="66" y="29"/>
                    <a:pt x="66" y="29"/>
                  </a:cubicBezTo>
                  <a:cubicBezTo>
                    <a:pt x="73" y="29"/>
                    <a:pt x="73" y="29"/>
                    <a:pt x="73" y="29"/>
                  </a:cubicBezTo>
                  <a:lnTo>
                    <a:pt x="73" y="43"/>
                  </a:lnTo>
                  <a:close/>
                  <a:moveTo>
                    <a:pt x="108" y="50"/>
                  </a:moveTo>
                  <a:cubicBezTo>
                    <a:pt x="80" y="50"/>
                    <a:pt x="80" y="50"/>
                    <a:pt x="80" y="50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83" y="21"/>
                    <a:pt x="86" y="21"/>
                    <a:pt x="87" y="21"/>
                  </a:cubicBezTo>
                  <a:cubicBezTo>
                    <a:pt x="99" y="21"/>
                    <a:pt x="109" y="31"/>
                    <a:pt x="109" y="43"/>
                  </a:cubicBezTo>
                  <a:cubicBezTo>
                    <a:pt x="109" y="46"/>
                    <a:pt x="109" y="48"/>
                    <a:pt x="108" y="5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33" name="Freeform 87">
              <a:extLst>
                <a:ext uri="{FF2B5EF4-FFF2-40B4-BE49-F238E27FC236}">
                  <a16:creationId xmlns:a16="http://schemas.microsoft.com/office/drawing/2014/main" id="{52D358A7-75B2-0713-4565-8AE4A133D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1738" y="3636963"/>
              <a:ext cx="128588" cy="36513"/>
            </a:xfrm>
            <a:custGeom>
              <a:avLst/>
              <a:gdLst/>
              <a:ahLst/>
              <a:cxnLst>
                <a:cxn ang="0">
                  <a:pos x="7" y="15"/>
                </a:cxn>
                <a:cxn ang="0">
                  <a:pos x="47" y="15"/>
                </a:cxn>
                <a:cxn ang="0">
                  <a:pos x="51" y="12"/>
                </a:cxn>
                <a:cxn ang="0">
                  <a:pos x="50" y="8"/>
                </a:cxn>
                <a:cxn ang="0">
                  <a:pos x="42" y="0"/>
                </a:cxn>
                <a:cxn ang="0">
                  <a:pos x="7" y="0"/>
                </a:cxn>
                <a:cxn ang="0">
                  <a:pos x="0" y="7"/>
                </a:cxn>
                <a:cxn ang="0">
                  <a:pos x="7" y="15"/>
                </a:cxn>
              </a:cxnLst>
              <a:rect l="0" t="0" r="r" b="b"/>
              <a:pathLst>
                <a:path w="51" h="15">
                  <a:moveTo>
                    <a:pt x="7" y="15"/>
                  </a:moveTo>
                  <a:cubicBezTo>
                    <a:pt x="47" y="15"/>
                    <a:pt x="47" y="15"/>
                    <a:pt x="47" y="15"/>
                  </a:cubicBezTo>
                  <a:cubicBezTo>
                    <a:pt x="49" y="15"/>
                    <a:pt x="50" y="14"/>
                    <a:pt x="51" y="12"/>
                  </a:cubicBezTo>
                  <a:cubicBezTo>
                    <a:pt x="51" y="11"/>
                    <a:pt x="51" y="9"/>
                    <a:pt x="50" y="8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5"/>
                    <a:pt x="7" y="1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34" name="Freeform 88">
              <a:extLst>
                <a:ext uri="{FF2B5EF4-FFF2-40B4-BE49-F238E27FC236}">
                  <a16:creationId xmlns:a16="http://schemas.microsoft.com/office/drawing/2014/main" id="{EC4AD55F-AB5A-7846-D4CD-343F667FB7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5251" y="3636963"/>
              <a:ext cx="128588" cy="36513"/>
            </a:xfrm>
            <a:custGeom>
              <a:avLst/>
              <a:gdLst/>
              <a:ahLst/>
              <a:cxnLst>
                <a:cxn ang="0">
                  <a:pos x="10" y="15"/>
                </a:cxn>
                <a:cxn ang="0">
                  <a:pos x="44" y="15"/>
                </a:cxn>
                <a:cxn ang="0">
                  <a:pos x="51" y="7"/>
                </a:cxn>
                <a:cxn ang="0">
                  <a:pos x="44" y="0"/>
                </a:cxn>
                <a:cxn ang="0">
                  <a:pos x="4" y="0"/>
                </a:cxn>
                <a:cxn ang="0">
                  <a:pos x="1" y="2"/>
                </a:cxn>
                <a:cxn ang="0">
                  <a:pos x="2" y="6"/>
                </a:cxn>
                <a:cxn ang="0">
                  <a:pos x="10" y="15"/>
                </a:cxn>
              </a:cxnLst>
              <a:rect l="0" t="0" r="r" b="b"/>
              <a:pathLst>
                <a:path w="51" h="15">
                  <a:moveTo>
                    <a:pt x="10" y="15"/>
                  </a:moveTo>
                  <a:cubicBezTo>
                    <a:pt x="44" y="15"/>
                    <a:pt x="44" y="15"/>
                    <a:pt x="44" y="15"/>
                  </a:cubicBezTo>
                  <a:cubicBezTo>
                    <a:pt x="48" y="15"/>
                    <a:pt x="51" y="11"/>
                    <a:pt x="51" y="7"/>
                  </a:cubicBezTo>
                  <a:cubicBezTo>
                    <a:pt x="51" y="3"/>
                    <a:pt x="48" y="0"/>
                    <a:pt x="4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1" y="1"/>
                    <a:pt x="1" y="2"/>
                  </a:cubicBezTo>
                  <a:cubicBezTo>
                    <a:pt x="0" y="4"/>
                    <a:pt x="1" y="5"/>
                    <a:pt x="2" y="6"/>
                  </a:cubicBezTo>
                  <a:lnTo>
                    <a:pt x="10" y="1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35" name="Freeform 89">
              <a:extLst>
                <a:ext uri="{FF2B5EF4-FFF2-40B4-BE49-F238E27FC236}">
                  <a16:creationId xmlns:a16="http://schemas.microsoft.com/office/drawing/2014/main" id="{71B7B550-2EBD-46DD-460C-5B19F397E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2863" y="3838575"/>
              <a:ext cx="180975" cy="34925"/>
            </a:xfrm>
            <a:custGeom>
              <a:avLst/>
              <a:gdLst/>
              <a:ahLst/>
              <a:cxnLst>
                <a:cxn ang="0">
                  <a:pos x="65" y="0"/>
                </a:cxn>
                <a:cxn ang="0">
                  <a:pos x="7" y="0"/>
                </a:cxn>
                <a:cxn ang="0">
                  <a:pos x="0" y="7"/>
                </a:cxn>
                <a:cxn ang="0">
                  <a:pos x="7" y="14"/>
                </a:cxn>
                <a:cxn ang="0">
                  <a:pos x="65" y="14"/>
                </a:cxn>
                <a:cxn ang="0">
                  <a:pos x="72" y="7"/>
                </a:cxn>
                <a:cxn ang="0">
                  <a:pos x="65" y="0"/>
                </a:cxn>
              </a:cxnLst>
              <a:rect l="0" t="0" r="r" b="b"/>
              <a:pathLst>
                <a:path w="72" h="14">
                  <a:moveTo>
                    <a:pt x="65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4"/>
                    <a:pt x="7" y="14"/>
                  </a:cubicBezTo>
                  <a:cubicBezTo>
                    <a:pt x="65" y="14"/>
                    <a:pt x="65" y="14"/>
                    <a:pt x="65" y="14"/>
                  </a:cubicBezTo>
                  <a:cubicBezTo>
                    <a:pt x="69" y="14"/>
                    <a:pt x="72" y="11"/>
                    <a:pt x="72" y="7"/>
                  </a:cubicBezTo>
                  <a:cubicBezTo>
                    <a:pt x="72" y="3"/>
                    <a:pt x="69" y="0"/>
                    <a:pt x="6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036" name="Group 329">
            <a:extLst>
              <a:ext uri="{FF2B5EF4-FFF2-40B4-BE49-F238E27FC236}">
                <a16:creationId xmlns:a16="http://schemas.microsoft.com/office/drawing/2014/main" id="{6A2444A5-B23E-FCEF-9E92-77D6682BAB33}"/>
              </a:ext>
            </a:extLst>
          </p:cNvPr>
          <p:cNvGrpSpPr/>
          <p:nvPr/>
        </p:nvGrpSpPr>
        <p:grpSpPr>
          <a:xfrm>
            <a:off x="7163500" y="4639141"/>
            <a:ext cx="292097" cy="298448"/>
            <a:chOff x="5599113" y="3600450"/>
            <a:chExt cx="292100" cy="298451"/>
          </a:xfrm>
          <a:solidFill>
            <a:srgbClr val="C1B488"/>
          </a:solidFill>
        </p:grpSpPr>
        <p:sp>
          <p:nvSpPr>
            <p:cNvPr id="1037" name="Freeform 90">
              <a:extLst>
                <a:ext uri="{FF2B5EF4-FFF2-40B4-BE49-F238E27FC236}">
                  <a16:creationId xmlns:a16="http://schemas.microsoft.com/office/drawing/2014/main" id="{89AA9358-5B8E-38EF-9BB7-4DD7416E7202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9113" y="3840163"/>
              <a:ext cx="292100" cy="58738"/>
            </a:xfrm>
            <a:custGeom>
              <a:avLst/>
              <a:gdLst/>
              <a:ahLst/>
              <a:cxnLst>
                <a:cxn ang="0">
                  <a:pos x="88" y="9"/>
                </a:cxn>
                <a:cxn ang="0">
                  <a:pos x="72" y="9"/>
                </a:cxn>
                <a:cxn ang="0">
                  <a:pos x="45" y="9"/>
                </a:cxn>
                <a:cxn ang="0">
                  <a:pos x="28" y="9"/>
                </a:cxn>
                <a:cxn ang="0">
                  <a:pos x="1" y="9"/>
                </a:cxn>
                <a:cxn ang="0">
                  <a:pos x="0" y="10"/>
                </a:cxn>
                <a:cxn ang="0">
                  <a:pos x="0" y="19"/>
                </a:cxn>
                <a:cxn ang="0">
                  <a:pos x="6" y="14"/>
                </a:cxn>
                <a:cxn ang="0">
                  <a:pos x="23" y="14"/>
                </a:cxn>
                <a:cxn ang="0">
                  <a:pos x="50" y="14"/>
                </a:cxn>
                <a:cxn ang="0">
                  <a:pos x="66" y="14"/>
                </a:cxn>
                <a:cxn ang="0">
                  <a:pos x="80" y="21"/>
                </a:cxn>
                <a:cxn ang="0">
                  <a:pos x="93" y="14"/>
                </a:cxn>
                <a:cxn ang="0">
                  <a:pos x="110" y="14"/>
                </a:cxn>
                <a:cxn ang="0">
                  <a:pos x="116" y="18"/>
                </a:cxn>
                <a:cxn ang="0">
                  <a:pos x="116" y="10"/>
                </a:cxn>
                <a:cxn ang="0">
                  <a:pos x="115" y="9"/>
                </a:cxn>
                <a:cxn ang="0">
                  <a:pos x="88" y="9"/>
                </a:cxn>
              </a:cxnLst>
              <a:rect l="0" t="0" r="r" b="b"/>
              <a:pathLst>
                <a:path w="116" h="23">
                  <a:moveTo>
                    <a:pt x="88" y="9"/>
                  </a:moveTo>
                  <a:cubicBezTo>
                    <a:pt x="82" y="15"/>
                    <a:pt x="77" y="15"/>
                    <a:pt x="72" y="9"/>
                  </a:cubicBezTo>
                  <a:cubicBezTo>
                    <a:pt x="63" y="1"/>
                    <a:pt x="53" y="0"/>
                    <a:pt x="45" y="9"/>
                  </a:cubicBezTo>
                  <a:cubicBezTo>
                    <a:pt x="39" y="15"/>
                    <a:pt x="34" y="15"/>
                    <a:pt x="28" y="9"/>
                  </a:cubicBezTo>
                  <a:cubicBezTo>
                    <a:pt x="19" y="0"/>
                    <a:pt x="10" y="0"/>
                    <a:pt x="1" y="9"/>
                  </a:cubicBezTo>
                  <a:cubicBezTo>
                    <a:pt x="1" y="10"/>
                    <a:pt x="0" y="10"/>
                    <a:pt x="0" y="10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2" y="18"/>
                    <a:pt x="4" y="16"/>
                    <a:pt x="6" y="14"/>
                  </a:cubicBezTo>
                  <a:cubicBezTo>
                    <a:pt x="12" y="8"/>
                    <a:pt x="17" y="8"/>
                    <a:pt x="23" y="14"/>
                  </a:cubicBezTo>
                  <a:cubicBezTo>
                    <a:pt x="32" y="23"/>
                    <a:pt x="41" y="23"/>
                    <a:pt x="50" y="14"/>
                  </a:cubicBezTo>
                  <a:cubicBezTo>
                    <a:pt x="56" y="8"/>
                    <a:pt x="61" y="8"/>
                    <a:pt x="66" y="14"/>
                  </a:cubicBezTo>
                  <a:cubicBezTo>
                    <a:pt x="71" y="19"/>
                    <a:pt x="75" y="21"/>
                    <a:pt x="80" y="21"/>
                  </a:cubicBezTo>
                  <a:cubicBezTo>
                    <a:pt x="84" y="21"/>
                    <a:pt x="89" y="19"/>
                    <a:pt x="93" y="14"/>
                  </a:cubicBezTo>
                  <a:cubicBezTo>
                    <a:pt x="99" y="8"/>
                    <a:pt x="104" y="8"/>
                    <a:pt x="110" y="14"/>
                  </a:cubicBezTo>
                  <a:cubicBezTo>
                    <a:pt x="112" y="16"/>
                    <a:pt x="114" y="17"/>
                    <a:pt x="116" y="18"/>
                  </a:cubicBezTo>
                  <a:cubicBezTo>
                    <a:pt x="116" y="10"/>
                    <a:pt x="116" y="10"/>
                    <a:pt x="116" y="10"/>
                  </a:cubicBezTo>
                  <a:cubicBezTo>
                    <a:pt x="115" y="9"/>
                    <a:pt x="115" y="9"/>
                    <a:pt x="115" y="9"/>
                  </a:cubicBezTo>
                  <a:cubicBezTo>
                    <a:pt x="106" y="0"/>
                    <a:pt x="97" y="0"/>
                    <a:pt x="88" y="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38" name="Freeform 91">
              <a:extLst>
                <a:ext uri="{FF2B5EF4-FFF2-40B4-BE49-F238E27FC236}">
                  <a16:creationId xmlns:a16="http://schemas.microsoft.com/office/drawing/2014/main" id="{CC3EFD28-7007-7E85-C6FC-AA61CE801D1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99113" y="3600450"/>
              <a:ext cx="292100" cy="242888"/>
            </a:xfrm>
            <a:custGeom>
              <a:avLst/>
              <a:gdLst/>
              <a:ahLst/>
              <a:cxnLst>
                <a:cxn ang="0">
                  <a:pos x="115" y="82"/>
                </a:cxn>
                <a:cxn ang="0">
                  <a:pos x="88" y="82"/>
                </a:cxn>
                <a:cxn ang="0">
                  <a:pos x="87" y="84"/>
                </a:cxn>
                <a:cxn ang="0">
                  <a:pos x="87" y="65"/>
                </a:cxn>
                <a:cxn ang="0">
                  <a:pos x="97" y="55"/>
                </a:cxn>
                <a:cxn ang="0">
                  <a:pos x="98" y="51"/>
                </a:cxn>
                <a:cxn ang="0">
                  <a:pos x="96" y="49"/>
                </a:cxn>
                <a:cxn ang="0">
                  <a:pos x="87" y="46"/>
                </a:cxn>
                <a:cxn ang="0">
                  <a:pos x="87" y="43"/>
                </a:cxn>
                <a:cxn ang="0">
                  <a:pos x="87" y="29"/>
                </a:cxn>
                <a:cxn ang="0">
                  <a:pos x="87" y="21"/>
                </a:cxn>
                <a:cxn ang="0">
                  <a:pos x="79" y="21"/>
                </a:cxn>
                <a:cxn ang="0">
                  <a:pos x="79" y="14"/>
                </a:cxn>
                <a:cxn ang="0">
                  <a:pos x="72" y="14"/>
                </a:cxn>
                <a:cxn ang="0">
                  <a:pos x="65" y="14"/>
                </a:cxn>
                <a:cxn ang="0">
                  <a:pos x="65" y="3"/>
                </a:cxn>
                <a:cxn ang="0">
                  <a:pos x="61" y="0"/>
                </a:cxn>
                <a:cxn ang="0">
                  <a:pos x="54" y="0"/>
                </a:cxn>
                <a:cxn ang="0">
                  <a:pos x="50" y="3"/>
                </a:cxn>
                <a:cxn ang="0">
                  <a:pos x="50" y="14"/>
                </a:cxn>
                <a:cxn ang="0">
                  <a:pos x="43" y="14"/>
                </a:cxn>
                <a:cxn ang="0">
                  <a:pos x="36" y="14"/>
                </a:cxn>
                <a:cxn ang="0">
                  <a:pos x="36" y="21"/>
                </a:cxn>
                <a:cxn ang="0">
                  <a:pos x="29" y="21"/>
                </a:cxn>
                <a:cxn ang="0">
                  <a:pos x="29" y="29"/>
                </a:cxn>
                <a:cxn ang="0">
                  <a:pos x="29" y="43"/>
                </a:cxn>
                <a:cxn ang="0">
                  <a:pos x="29" y="46"/>
                </a:cxn>
                <a:cxn ang="0">
                  <a:pos x="20" y="49"/>
                </a:cxn>
                <a:cxn ang="0">
                  <a:pos x="17" y="51"/>
                </a:cxn>
                <a:cxn ang="0">
                  <a:pos x="18" y="55"/>
                </a:cxn>
                <a:cxn ang="0">
                  <a:pos x="29" y="65"/>
                </a:cxn>
                <a:cxn ang="0">
                  <a:pos x="29" y="83"/>
                </a:cxn>
                <a:cxn ang="0">
                  <a:pos x="28" y="82"/>
                </a:cxn>
                <a:cxn ang="0">
                  <a:pos x="1" y="82"/>
                </a:cxn>
                <a:cxn ang="0">
                  <a:pos x="0" y="84"/>
                </a:cxn>
                <a:cxn ang="0">
                  <a:pos x="0" y="92"/>
                </a:cxn>
                <a:cxn ang="0">
                  <a:pos x="6" y="87"/>
                </a:cxn>
                <a:cxn ang="0">
                  <a:pos x="23" y="87"/>
                </a:cxn>
                <a:cxn ang="0">
                  <a:pos x="50" y="87"/>
                </a:cxn>
                <a:cxn ang="0">
                  <a:pos x="51" y="87"/>
                </a:cxn>
                <a:cxn ang="0">
                  <a:pos x="66" y="87"/>
                </a:cxn>
                <a:cxn ang="0">
                  <a:pos x="66" y="87"/>
                </a:cxn>
                <a:cxn ang="0">
                  <a:pos x="80" y="94"/>
                </a:cxn>
                <a:cxn ang="0">
                  <a:pos x="93" y="87"/>
                </a:cxn>
                <a:cxn ang="0">
                  <a:pos x="110" y="87"/>
                </a:cxn>
                <a:cxn ang="0">
                  <a:pos x="116" y="92"/>
                </a:cxn>
                <a:cxn ang="0">
                  <a:pos x="116" y="83"/>
                </a:cxn>
                <a:cxn ang="0">
                  <a:pos x="115" y="82"/>
                </a:cxn>
                <a:cxn ang="0">
                  <a:pos x="79" y="43"/>
                </a:cxn>
                <a:cxn ang="0">
                  <a:pos x="58" y="36"/>
                </a:cxn>
                <a:cxn ang="0">
                  <a:pos x="36" y="43"/>
                </a:cxn>
                <a:cxn ang="0">
                  <a:pos x="36" y="29"/>
                </a:cxn>
                <a:cxn ang="0">
                  <a:pos x="43" y="29"/>
                </a:cxn>
                <a:cxn ang="0">
                  <a:pos x="43" y="21"/>
                </a:cxn>
                <a:cxn ang="0">
                  <a:pos x="72" y="21"/>
                </a:cxn>
                <a:cxn ang="0">
                  <a:pos x="72" y="29"/>
                </a:cxn>
                <a:cxn ang="0">
                  <a:pos x="79" y="29"/>
                </a:cxn>
                <a:cxn ang="0">
                  <a:pos x="79" y="43"/>
                </a:cxn>
              </a:cxnLst>
              <a:rect l="0" t="0" r="r" b="b"/>
              <a:pathLst>
                <a:path w="116" h="96">
                  <a:moveTo>
                    <a:pt x="115" y="82"/>
                  </a:moveTo>
                  <a:cubicBezTo>
                    <a:pt x="106" y="74"/>
                    <a:pt x="97" y="74"/>
                    <a:pt x="88" y="82"/>
                  </a:cubicBezTo>
                  <a:cubicBezTo>
                    <a:pt x="88" y="83"/>
                    <a:pt x="87" y="83"/>
                    <a:pt x="87" y="84"/>
                  </a:cubicBezTo>
                  <a:cubicBezTo>
                    <a:pt x="87" y="65"/>
                    <a:pt x="87" y="65"/>
                    <a:pt x="87" y="65"/>
                  </a:cubicBezTo>
                  <a:cubicBezTo>
                    <a:pt x="97" y="55"/>
                    <a:pt x="97" y="55"/>
                    <a:pt x="97" y="55"/>
                  </a:cubicBezTo>
                  <a:cubicBezTo>
                    <a:pt x="98" y="54"/>
                    <a:pt x="98" y="52"/>
                    <a:pt x="98" y="51"/>
                  </a:cubicBezTo>
                  <a:cubicBezTo>
                    <a:pt x="98" y="50"/>
                    <a:pt x="97" y="49"/>
                    <a:pt x="96" y="49"/>
                  </a:cubicBezTo>
                  <a:cubicBezTo>
                    <a:pt x="87" y="46"/>
                    <a:pt x="87" y="46"/>
                    <a:pt x="87" y="46"/>
                  </a:cubicBezTo>
                  <a:cubicBezTo>
                    <a:pt x="87" y="43"/>
                    <a:pt x="87" y="43"/>
                    <a:pt x="87" y="43"/>
                  </a:cubicBezTo>
                  <a:cubicBezTo>
                    <a:pt x="87" y="29"/>
                    <a:pt x="87" y="29"/>
                    <a:pt x="87" y="29"/>
                  </a:cubicBezTo>
                  <a:cubicBezTo>
                    <a:pt x="87" y="21"/>
                    <a:pt x="87" y="21"/>
                    <a:pt x="87" y="21"/>
                  </a:cubicBezTo>
                  <a:cubicBezTo>
                    <a:pt x="79" y="21"/>
                    <a:pt x="79" y="21"/>
                    <a:pt x="79" y="21"/>
                  </a:cubicBezTo>
                  <a:cubicBezTo>
                    <a:pt x="79" y="14"/>
                    <a:pt x="79" y="14"/>
                    <a:pt x="79" y="14"/>
                  </a:cubicBezTo>
                  <a:cubicBezTo>
                    <a:pt x="72" y="14"/>
                    <a:pt x="72" y="14"/>
                    <a:pt x="72" y="14"/>
                  </a:cubicBezTo>
                  <a:cubicBezTo>
                    <a:pt x="65" y="14"/>
                    <a:pt x="65" y="14"/>
                    <a:pt x="65" y="14"/>
                  </a:cubicBezTo>
                  <a:cubicBezTo>
                    <a:pt x="65" y="3"/>
                    <a:pt x="65" y="3"/>
                    <a:pt x="65" y="3"/>
                  </a:cubicBezTo>
                  <a:cubicBezTo>
                    <a:pt x="65" y="1"/>
                    <a:pt x="63" y="0"/>
                    <a:pt x="61" y="0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52" y="0"/>
                    <a:pt x="50" y="1"/>
                    <a:pt x="50" y="3"/>
                  </a:cubicBezTo>
                  <a:cubicBezTo>
                    <a:pt x="50" y="14"/>
                    <a:pt x="50" y="14"/>
                    <a:pt x="50" y="14"/>
                  </a:cubicBezTo>
                  <a:cubicBezTo>
                    <a:pt x="43" y="14"/>
                    <a:pt x="43" y="14"/>
                    <a:pt x="43" y="14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6" y="21"/>
                    <a:pt x="36" y="21"/>
                    <a:pt x="36" y="21"/>
                  </a:cubicBezTo>
                  <a:cubicBezTo>
                    <a:pt x="29" y="21"/>
                    <a:pt x="29" y="21"/>
                    <a:pt x="29" y="21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29" y="43"/>
                    <a:pt x="29" y="43"/>
                    <a:pt x="29" y="43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0" y="49"/>
                    <a:pt x="20" y="49"/>
                    <a:pt x="20" y="49"/>
                  </a:cubicBezTo>
                  <a:cubicBezTo>
                    <a:pt x="18" y="49"/>
                    <a:pt x="18" y="50"/>
                    <a:pt x="17" y="51"/>
                  </a:cubicBezTo>
                  <a:cubicBezTo>
                    <a:pt x="17" y="52"/>
                    <a:pt x="17" y="54"/>
                    <a:pt x="18" y="55"/>
                  </a:cubicBezTo>
                  <a:cubicBezTo>
                    <a:pt x="29" y="65"/>
                    <a:pt x="29" y="65"/>
                    <a:pt x="29" y="65"/>
                  </a:cubicBezTo>
                  <a:cubicBezTo>
                    <a:pt x="29" y="83"/>
                    <a:pt x="29" y="83"/>
                    <a:pt x="29" y="83"/>
                  </a:cubicBezTo>
                  <a:cubicBezTo>
                    <a:pt x="28" y="83"/>
                    <a:pt x="28" y="82"/>
                    <a:pt x="28" y="82"/>
                  </a:cubicBezTo>
                  <a:cubicBezTo>
                    <a:pt x="19" y="74"/>
                    <a:pt x="10" y="74"/>
                    <a:pt x="1" y="82"/>
                  </a:cubicBezTo>
                  <a:cubicBezTo>
                    <a:pt x="1" y="83"/>
                    <a:pt x="0" y="83"/>
                    <a:pt x="0" y="84"/>
                  </a:cubicBezTo>
                  <a:cubicBezTo>
                    <a:pt x="0" y="92"/>
                    <a:pt x="0" y="92"/>
                    <a:pt x="0" y="92"/>
                  </a:cubicBezTo>
                  <a:cubicBezTo>
                    <a:pt x="2" y="91"/>
                    <a:pt x="4" y="90"/>
                    <a:pt x="6" y="87"/>
                  </a:cubicBezTo>
                  <a:cubicBezTo>
                    <a:pt x="12" y="82"/>
                    <a:pt x="17" y="82"/>
                    <a:pt x="23" y="87"/>
                  </a:cubicBezTo>
                  <a:cubicBezTo>
                    <a:pt x="32" y="96"/>
                    <a:pt x="41" y="96"/>
                    <a:pt x="50" y="87"/>
                  </a:cubicBezTo>
                  <a:cubicBezTo>
                    <a:pt x="50" y="87"/>
                    <a:pt x="50" y="87"/>
                    <a:pt x="51" y="87"/>
                  </a:cubicBezTo>
                  <a:cubicBezTo>
                    <a:pt x="56" y="82"/>
                    <a:pt x="60" y="82"/>
                    <a:pt x="66" y="87"/>
                  </a:cubicBezTo>
                  <a:cubicBezTo>
                    <a:pt x="66" y="87"/>
                    <a:pt x="66" y="87"/>
                    <a:pt x="66" y="87"/>
                  </a:cubicBezTo>
                  <a:cubicBezTo>
                    <a:pt x="71" y="92"/>
                    <a:pt x="75" y="94"/>
                    <a:pt x="80" y="94"/>
                  </a:cubicBezTo>
                  <a:cubicBezTo>
                    <a:pt x="84" y="94"/>
                    <a:pt x="89" y="92"/>
                    <a:pt x="93" y="87"/>
                  </a:cubicBezTo>
                  <a:cubicBezTo>
                    <a:pt x="99" y="82"/>
                    <a:pt x="104" y="82"/>
                    <a:pt x="110" y="87"/>
                  </a:cubicBezTo>
                  <a:cubicBezTo>
                    <a:pt x="112" y="89"/>
                    <a:pt x="114" y="91"/>
                    <a:pt x="116" y="92"/>
                  </a:cubicBezTo>
                  <a:cubicBezTo>
                    <a:pt x="116" y="83"/>
                    <a:pt x="116" y="83"/>
                    <a:pt x="116" y="83"/>
                  </a:cubicBezTo>
                  <a:cubicBezTo>
                    <a:pt x="115" y="83"/>
                    <a:pt x="115" y="82"/>
                    <a:pt x="115" y="82"/>
                  </a:cubicBezTo>
                  <a:close/>
                  <a:moveTo>
                    <a:pt x="79" y="43"/>
                  </a:moveTo>
                  <a:cubicBezTo>
                    <a:pt x="58" y="36"/>
                    <a:pt x="58" y="36"/>
                    <a:pt x="58" y="36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36" y="29"/>
                    <a:pt x="36" y="29"/>
                    <a:pt x="36" y="29"/>
                  </a:cubicBezTo>
                  <a:cubicBezTo>
                    <a:pt x="43" y="29"/>
                    <a:pt x="43" y="29"/>
                    <a:pt x="43" y="29"/>
                  </a:cubicBezTo>
                  <a:cubicBezTo>
                    <a:pt x="43" y="21"/>
                    <a:pt x="43" y="21"/>
                    <a:pt x="43" y="21"/>
                  </a:cubicBezTo>
                  <a:cubicBezTo>
                    <a:pt x="72" y="21"/>
                    <a:pt x="72" y="21"/>
                    <a:pt x="72" y="21"/>
                  </a:cubicBezTo>
                  <a:cubicBezTo>
                    <a:pt x="72" y="29"/>
                    <a:pt x="72" y="29"/>
                    <a:pt x="72" y="29"/>
                  </a:cubicBezTo>
                  <a:cubicBezTo>
                    <a:pt x="79" y="29"/>
                    <a:pt x="79" y="29"/>
                    <a:pt x="79" y="29"/>
                  </a:cubicBezTo>
                  <a:lnTo>
                    <a:pt x="79" y="4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039" name="Group 313">
            <a:extLst>
              <a:ext uri="{FF2B5EF4-FFF2-40B4-BE49-F238E27FC236}">
                <a16:creationId xmlns:a16="http://schemas.microsoft.com/office/drawing/2014/main" id="{1FB2E4AF-B39D-71E4-AFD9-4F8E90654C34}"/>
              </a:ext>
            </a:extLst>
          </p:cNvPr>
          <p:cNvGrpSpPr/>
          <p:nvPr/>
        </p:nvGrpSpPr>
        <p:grpSpPr>
          <a:xfrm>
            <a:off x="8333476" y="4712165"/>
            <a:ext cx="292097" cy="220661"/>
            <a:chOff x="6769101" y="3673475"/>
            <a:chExt cx="292100" cy="220663"/>
          </a:xfrm>
          <a:solidFill>
            <a:srgbClr val="C1B488"/>
          </a:solidFill>
        </p:grpSpPr>
        <p:sp>
          <p:nvSpPr>
            <p:cNvPr id="1040" name="Freeform 92">
              <a:extLst>
                <a:ext uri="{FF2B5EF4-FFF2-40B4-BE49-F238E27FC236}">
                  <a16:creationId xmlns:a16="http://schemas.microsoft.com/office/drawing/2014/main" id="{23A5CBE4-85E5-92B3-736F-5CCA927FD95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69101" y="3673475"/>
              <a:ext cx="292100" cy="220663"/>
            </a:xfrm>
            <a:custGeom>
              <a:avLst/>
              <a:gdLst/>
              <a:ahLst/>
              <a:cxnLst>
                <a:cxn ang="0">
                  <a:pos x="91" y="36"/>
                </a:cxn>
                <a:cxn ang="0">
                  <a:pos x="83" y="37"/>
                </a:cxn>
                <a:cxn ang="0">
                  <a:pos x="79" y="29"/>
                </a:cxn>
                <a:cxn ang="0">
                  <a:pos x="90" y="7"/>
                </a:cxn>
                <a:cxn ang="0">
                  <a:pos x="91" y="5"/>
                </a:cxn>
                <a:cxn ang="0">
                  <a:pos x="90" y="1"/>
                </a:cxn>
                <a:cxn ang="0">
                  <a:pos x="87" y="0"/>
                </a:cxn>
                <a:cxn ang="0">
                  <a:pos x="85" y="0"/>
                </a:cxn>
                <a:cxn ang="0">
                  <a:pos x="69" y="0"/>
                </a:cxn>
                <a:cxn ang="0">
                  <a:pos x="65" y="3"/>
                </a:cxn>
                <a:cxn ang="0">
                  <a:pos x="69" y="7"/>
                </a:cxn>
                <a:cxn ang="0">
                  <a:pos x="82" y="7"/>
                </a:cxn>
                <a:cxn ang="0">
                  <a:pos x="75" y="21"/>
                </a:cxn>
                <a:cxn ang="0">
                  <a:pos x="36" y="21"/>
                </a:cxn>
                <a:cxn ang="0">
                  <a:pos x="33" y="24"/>
                </a:cxn>
                <a:cxn ang="0">
                  <a:pos x="29" y="36"/>
                </a:cxn>
                <a:cxn ang="0">
                  <a:pos x="26" y="36"/>
                </a:cxn>
                <a:cxn ang="0">
                  <a:pos x="0" y="61"/>
                </a:cxn>
                <a:cxn ang="0">
                  <a:pos x="26" y="87"/>
                </a:cxn>
                <a:cxn ang="0">
                  <a:pos x="51" y="61"/>
                </a:cxn>
                <a:cxn ang="0">
                  <a:pos x="36" y="38"/>
                </a:cxn>
                <a:cxn ang="0">
                  <a:pos x="37" y="33"/>
                </a:cxn>
                <a:cxn ang="0">
                  <a:pos x="44" y="29"/>
                </a:cxn>
                <a:cxn ang="0">
                  <a:pos x="70" y="29"/>
                </a:cxn>
                <a:cxn ang="0">
                  <a:pos x="71" y="30"/>
                </a:cxn>
                <a:cxn ang="0">
                  <a:pos x="75" y="37"/>
                </a:cxn>
                <a:cxn ang="0">
                  <a:pos x="77" y="40"/>
                </a:cxn>
                <a:cxn ang="0">
                  <a:pos x="65" y="61"/>
                </a:cxn>
                <a:cxn ang="0">
                  <a:pos x="91" y="87"/>
                </a:cxn>
                <a:cxn ang="0">
                  <a:pos x="116" y="61"/>
                </a:cxn>
                <a:cxn ang="0">
                  <a:pos x="91" y="36"/>
                </a:cxn>
                <a:cxn ang="0">
                  <a:pos x="44" y="61"/>
                </a:cxn>
                <a:cxn ang="0">
                  <a:pos x="26" y="79"/>
                </a:cxn>
                <a:cxn ang="0">
                  <a:pos x="7" y="61"/>
                </a:cxn>
                <a:cxn ang="0">
                  <a:pos x="26" y="43"/>
                </a:cxn>
                <a:cxn ang="0">
                  <a:pos x="27" y="43"/>
                </a:cxn>
                <a:cxn ang="0">
                  <a:pos x="23" y="54"/>
                </a:cxn>
                <a:cxn ang="0">
                  <a:pos x="25" y="59"/>
                </a:cxn>
                <a:cxn ang="0">
                  <a:pos x="28" y="59"/>
                </a:cxn>
                <a:cxn ang="0">
                  <a:pos x="30" y="57"/>
                </a:cxn>
                <a:cxn ang="0">
                  <a:pos x="34" y="45"/>
                </a:cxn>
                <a:cxn ang="0">
                  <a:pos x="44" y="61"/>
                </a:cxn>
                <a:cxn ang="0">
                  <a:pos x="91" y="79"/>
                </a:cxn>
                <a:cxn ang="0">
                  <a:pos x="73" y="61"/>
                </a:cxn>
                <a:cxn ang="0">
                  <a:pos x="80" y="47"/>
                </a:cxn>
                <a:cxn ang="0">
                  <a:pos x="90" y="63"/>
                </a:cxn>
                <a:cxn ang="0">
                  <a:pos x="94" y="65"/>
                </a:cxn>
                <a:cxn ang="0">
                  <a:pos x="94" y="65"/>
                </a:cxn>
                <a:cxn ang="0">
                  <a:pos x="96" y="63"/>
                </a:cxn>
                <a:cxn ang="0">
                  <a:pos x="96" y="60"/>
                </a:cxn>
                <a:cxn ang="0">
                  <a:pos x="87" y="44"/>
                </a:cxn>
                <a:cxn ang="0">
                  <a:pos x="91" y="43"/>
                </a:cxn>
                <a:cxn ang="0">
                  <a:pos x="109" y="61"/>
                </a:cxn>
                <a:cxn ang="0">
                  <a:pos x="91" y="79"/>
                </a:cxn>
              </a:cxnLst>
              <a:rect l="0" t="0" r="r" b="b"/>
              <a:pathLst>
                <a:path w="116" h="87">
                  <a:moveTo>
                    <a:pt x="91" y="36"/>
                  </a:moveTo>
                  <a:cubicBezTo>
                    <a:pt x="88" y="36"/>
                    <a:pt x="86" y="36"/>
                    <a:pt x="83" y="37"/>
                  </a:cubicBezTo>
                  <a:cubicBezTo>
                    <a:pt x="79" y="29"/>
                    <a:pt x="79" y="29"/>
                    <a:pt x="79" y="29"/>
                  </a:cubicBezTo>
                  <a:cubicBezTo>
                    <a:pt x="90" y="7"/>
                    <a:pt x="90" y="7"/>
                    <a:pt x="90" y="7"/>
                  </a:cubicBezTo>
                  <a:cubicBezTo>
                    <a:pt x="91" y="5"/>
                    <a:pt x="91" y="5"/>
                    <a:pt x="91" y="5"/>
                  </a:cubicBezTo>
                  <a:cubicBezTo>
                    <a:pt x="91" y="4"/>
                    <a:pt x="91" y="2"/>
                    <a:pt x="90" y="1"/>
                  </a:cubicBezTo>
                  <a:cubicBezTo>
                    <a:pt x="90" y="0"/>
                    <a:pt x="88" y="0"/>
                    <a:pt x="87" y="0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67" y="0"/>
                    <a:pt x="65" y="1"/>
                    <a:pt x="65" y="3"/>
                  </a:cubicBezTo>
                  <a:cubicBezTo>
                    <a:pt x="65" y="5"/>
                    <a:pt x="67" y="7"/>
                    <a:pt x="69" y="7"/>
                  </a:cubicBezTo>
                  <a:cubicBezTo>
                    <a:pt x="82" y="7"/>
                    <a:pt x="82" y="7"/>
                    <a:pt x="82" y="7"/>
                  </a:cubicBezTo>
                  <a:cubicBezTo>
                    <a:pt x="75" y="21"/>
                    <a:pt x="75" y="21"/>
                    <a:pt x="75" y="21"/>
                  </a:cubicBezTo>
                  <a:cubicBezTo>
                    <a:pt x="36" y="21"/>
                    <a:pt x="36" y="21"/>
                    <a:pt x="36" y="21"/>
                  </a:cubicBezTo>
                  <a:cubicBezTo>
                    <a:pt x="35" y="21"/>
                    <a:pt x="33" y="22"/>
                    <a:pt x="33" y="24"/>
                  </a:cubicBezTo>
                  <a:cubicBezTo>
                    <a:pt x="29" y="36"/>
                    <a:pt x="29" y="36"/>
                    <a:pt x="29" y="36"/>
                  </a:cubicBezTo>
                  <a:cubicBezTo>
                    <a:pt x="28" y="36"/>
                    <a:pt x="27" y="36"/>
                    <a:pt x="26" y="36"/>
                  </a:cubicBezTo>
                  <a:cubicBezTo>
                    <a:pt x="11" y="36"/>
                    <a:pt x="0" y="47"/>
                    <a:pt x="0" y="61"/>
                  </a:cubicBezTo>
                  <a:cubicBezTo>
                    <a:pt x="0" y="75"/>
                    <a:pt x="11" y="87"/>
                    <a:pt x="26" y="87"/>
                  </a:cubicBezTo>
                  <a:cubicBezTo>
                    <a:pt x="40" y="87"/>
                    <a:pt x="51" y="75"/>
                    <a:pt x="51" y="61"/>
                  </a:cubicBezTo>
                  <a:cubicBezTo>
                    <a:pt x="51" y="51"/>
                    <a:pt x="45" y="42"/>
                    <a:pt x="36" y="38"/>
                  </a:cubicBezTo>
                  <a:cubicBezTo>
                    <a:pt x="37" y="33"/>
                    <a:pt x="37" y="33"/>
                    <a:pt x="37" y="33"/>
                  </a:cubicBezTo>
                  <a:cubicBezTo>
                    <a:pt x="38" y="31"/>
                    <a:pt x="41" y="29"/>
                    <a:pt x="44" y="29"/>
                  </a:cubicBezTo>
                  <a:cubicBezTo>
                    <a:pt x="70" y="29"/>
                    <a:pt x="70" y="29"/>
                    <a:pt x="70" y="29"/>
                  </a:cubicBezTo>
                  <a:cubicBezTo>
                    <a:pt x="71" y="30"/>
                    <a:pt x="71" y="30"/>
                    <a:pt x="71" y="30"/>
                  </a:cubicBezTo>
                  <a:cubicBezTo>
                    <a:pt x="75" y="37"/>
                    <a:pt x="75" y="37"/>
                    <a:pt x="75" y="37"/>
                  </a:cubicBezTo>
                  <a:cubicBezTo>
                    <a:pt x="77" y="40"/>
                    <a:pt x="77" y="40"/>
                    <a:pt x="77" y="40"/>
                  </a:cubicBezTo>
                  <a:cubicBezTo>
                    <a:pt x="70" y="45"/>
                    <a:pt x="65" y="52"/>
                    <a:pt x="65" y="61"/>
                  </a:cubicBezTo>
                  <a:cubicBezTo>
                    <a:pt x="65" y="75"/>
                    <a:pt x="77" y="87"/>
                    <a:pt x="91" y="87"/>
                  </a:cubicBezTo>
                  <a:cubicBezTo>
                    <a:pt x="105" y="87"/>
                    <a:pt x="116" y="75"/>
                    <a:pt x="116" y="61"/>
                  </a:cubicBezTo>
                  <a:cubicBezTo>
                    <a:pt x="116" y="47"/>
                    <a:pt x="105" y="36"/>
                    <a:pt x="91" y="36"/>
                  </a:cubicBezTo>
                  <a:close/>
                  <a:moveTo>
                    <a:pt x="44" y="61"/>
                  </a:moveTo>
                  <a:cubicBezTo>
                    <a:pt x="44" y="71"/>
                    <a:pt x="36" y="79"/>
                    <a:pt x="26" y="79"/>
                  </a:cubicBezTo>
                  <a:cubicBezTo>
                    <a:pt x="16" y="79"/>
                    <a:pt x="7" y="71"/>
                    <a:pt x="7" y="61"/>
                  </a:cubicBezTo>
                  <a:cubicBezTo>
                    <a:pt x="7" y="51"/>
                    <a:pt x="16" y="43"/>
                    <a:pt x="26" y="43"/>
                  </a:cubicBezTo>
                  <a:cubicBezTo>
                    <a:pt x="26" y="43"/>
                    <a:pt x="26" y="43"/>
                    <a:pt x="27" y="43"/>
                  </a:cubicBezTo>
                  <a:cubicBezTo>
                    <a:pt x="23" y="54"/>
                    <a:pt x="23" y="54"/>
                    <a:pt x="23" y="54"/>
                  </a:cubicBezTo>
                  <a:cubicBezTo>
                    <a:pt x="22" y="56"/>
                    <a:pt x="23" y="58"/>
                    <a:pt x="25" y="59"/>
                  </a:cubicBezTo>
                  <a:cubicBezTo>
                    <a:pt x="26" y="59"/>
                    <a:pt x="27" y="59"/>
                    <a:pt x="28" y="59"/>
                  </a:cubicBezTo>
                  <a:cubicBezTo>
                    <a:pt x="29" y="58"/>
                    <a:pt x="30" y="57"/>
                    <a:pt x="30" y="57"/>
                  </a:cubicBezTo>
                  <a:cubicBezTo>
                    <a:pt x="34" y="45"/>
                    <a:pt x="34" y="45"/>
                    <a:pt x="34" y="45"/>
                  </a:cubicBezTo>
                  <a:cubicBezTo>
                    <a:pt x="40" y="48"/>
                    <a:pt x="44" y="54"/>
                    <a:pt x="44" y="61"/>
                  </a:cubicBezTo>
                  <a:close/>
                  <a:moveTo>
                    <a:pt x="91" y="79"/>
                  </a:moveTo>
                  <a:cubicBezTo>
                    <a:pt x="81" y="79"/>
                    <a:pt x="73" y="71"/>
                    <a:pt x="73" y="61"/>
                  </a:cubicBezTo>
                  <a:cubicBezTo>
                    <a:pt x="73" y="55"/>
                    <a:pt x="76" y="50"/>
                    <a:pt x="80" y="47"/>
                  </a:cubicBezTo>
                  <a:cubicBezTo>
                    <a:pt x="90" y="63"/>
                    <a:pt x="90" y="63"/>
                    <a:pt x="90" y="63"/>
                  </a:cubicBezTo>
                  <a:cubicBezTo>
                    <a:pt x="90" y="65"/>
                    <a:pt x="93" y="66"/>
                    <a:pt x="94" y="65"/>
                  </a:cubicBezTo>
                  <a:cubicBezTo>
                    <a:pt x="94" y="65"/>
                    <a:pt x="94" y="65"/>
                    <a:pt x="94" y="65"/>
                  </a:cubicBezTo>
                  <a:cubicBezTo>
                    <a:pt x="95" y="65"/>
                    <a:pt x="96" y="64"/>
                    <a:pt x="96" y="63"/>
                  </a:cubicBezTo>
                  <a:cubicBezTo>
                    <a:pt x="97" y="62"/>
                    <a:pt x="96" y="61"/>
                    <a:pt x="96" y="60"/>
                  </a:cubicBezTo>
                  <a:cubicBezTo>
                    <a:pt x="87" y="44"/>
                    <a:pt x="87" y="44"/>
                    <a:pt x="87" y="44"/>
                  </a:cubicBezTo>
                  <a:cubicBezTo>
                    <a:pt x="88" y="43"/>
                    <a:pt x="90" y="43"/>
                    <a:pt x="91" y="43"/>
                  </a:cubicBezTo>
                  <a:cubicBezTo>
                    <a:pt x="101" y="43"/>
                    <a:pt x="109" y="51"/>
                    <a:pt x="109" y="61"/>
                  </a:cubicBezTo>
                  <a:cubicBezTo>
                    <a:pt x="109" y="71"/>
                    <a:pt x="101" y="79"/>
                    <a:pt x="91" y="7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41" name="Freeform 93">
              <a:extLst>
                <a:ext uri="{FF2B5EF4-FFF2-40B4-BE49-F238E27FC236}">
                  <a16:creationId xmlns:a16="http://schemas.microsoft.com/office/drawing/2014/main" id="{6A9AD2DF-5808-498E-B8E9-BCDA494E4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4663" y="3692525"/>
              <a:ext cx="68263" cy="17463"/>
            </a:xfrm>
            <a:custGeom>
              <a:avLst/>
              <a:gdLst/>
              <a:ahLst/>
              <a:cxnLst>
                <a:cxn ang="0">
                  <a:pos x="4" y="7"/>
                </a:cxn>
                <a:cxn ang="0">
                  <a:pos x="14" y="7"/>
                </a:cxn>
                <a:cxn ang="0">
                  <a:pos x="26" y="2"/>
                </a:cxn>
                <a:cxn ang="0">
                  <a:pos x="27" y="1"/>
                </a:cxn>
                <a:cxn ang="0">
                  <a:pos x="25" y="0"/>
                </a:cxn>
                <a:cxn ang="0">
                  <a:pos x="4" y="0"/>
                </a:cxn>
                <a:cxn ang="0">
                  <a:pos x="0" y="3"/>
                </a:cxn>
                <a:cxn ang="0">
                  <a:pos x="4" y="7"/>
                </a:cxn>
              </a:cxnLst>
              <a:rect l="0" t="0" r="r" b="b"/>
              <a:pathLst>
                <a:path w="27" h="7">
                  <a:moveTo>
                    <a:pt x="4" y="7"/>
                  </a:moveTo>
                  <a:cubicBezTo>
                    <a:pt x="14" y="7"/>
                    <a:pt x="14" y="7"/>
                    <a:pt x="14" y="7"/>
                  </a:cubicBezTo>
                  <a:cubicBezTo>
                    <a:pt x="20" y="7"/>
                    <a:pt x="23" y="5"/>
                    <a:pt x="26" y="2"/>
                  </a:cubicBezTo>
                  <a:cubicBezTo>
                    <a:pt x="27" y="2"/>
                    <a:pt x="27" y="1"/>
                    <a:pt x="27" y="1"/>
                  </a:cubicBezTo>
                  <a:cubicBezTo>
                    <a:pt x="26" y="0"/>
                    <a:pt x="26" y="0"/>
                    <a:pt x="25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5"/>
                    <a:pt x="2" y="7"/>
                    <a:pt x="4" y="7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042" name="Freeform 94">
            <a:extLst>
              <a:ext uri="{FF2B5EF4-FFF2-40B4-BE49-F238E27FC236}">
                <a16:creationId xmlns:a16="http://schemas.microsoft.com/office/drawing/2014/main" id="{E65E3930-FD9A-8072-79D3-60FE33A62B33}"/>
              </a:ext>
            </a:extLst>
          </p:cNvPr>
          <p:cNvSpPr>
            <a:spLocks noEditPoints="1"/>
          </p:cNvSpPr>
          <p:nvPr/>
        </p:nvSpPr>
        <p:spPr bwMode="auto">
          <a:xfrm>
            <a:off x="8917670" y="4639140"/>
            <a:ext cx="295272" cy="293685"/>
          </a:xfrm>
          <a:custGeom>
            <a:avLst/>
            <a:gdLst/>
            <a:ahLst/>
            <a:cxnLst>
              <a:cxn ang="0">
                <a:pos x="127" y="0"/>
              </a:cxn>
              <a:cxn ang="0">
                <a:pos x="59" y="0"/>
              </a:cxn>
              <a:cxn ang="0">
                <a:pos x="0" y="185"/>
              </a:cxn>
              <a:cxn ang="0">
                <a:pos x="186" y="185"/>
              </a:cxn>
              <a:cxn ang="0">
                <a:pos x="127" y="0"/>
              </a:cxn>
              <a:cxn ang="0">
                <a:pos x="105" y="172"/>
              </a:cxn>
              <a:cxn ang="0">
                <a:pos x="81" y="172"/>
              </a:cxn>
              <a:cxn ang="0">
                <a:pos x="81" y="139"/>
              </a:cxn>
              <a:cxn ang="0">
                <a:pos x="105" y="139"/>
              </a:cxn>
              <a:cxn ang="0">
                <a:pos x="105" y="172"/>
              </a:cxn>
              <a:cxn ang="0">
                <a:pos x="105" y="115"/>
              </a:cxn>
              <a:cxn ang="0">
                <a:pos x="81" y="115"/>
              </a:cxn>
              <a:cxn ang="0">
                <a:pos x="81" y="80"/>
              </a:cxn>
              <a:cxn ang="0">
                <a:pos x="105" y="80"/>
              </a:cxn>
              <a:cxn ang="0">
                <a:pos x="105" y="115"/>
              </a:cxn>
              <a:cxn ang="0">
                <a:pos x="105" y="58"/>
              </a:cxn>
              <a:cxn ang="0">
                <a:pos x="81" y="58"/>
              </a:cxn>
              <a:cxn ang="0">
                <a:pos x="81" y="23"/>
              </a:cxn>
              <a:cxn ang="0">
                <a:pos x="105" y="23"/>
              </a:cxn>
              <a:cxn ang="0">
                <a:pos x="105" y="58"/>
              </a:cxn>
            </a:cxnLst>
            <a:rect l="0" t="0" r="r" b="b"/>
            <a:pathLst>
              <a:path w="186" h="185">
                <a:moveTo>
                  <a:pt x="127" y="0"/>
                </a:moveTo>
                <a:lnTo>
                  <a:pt x="59" y="0"/>
                </a:lnTo>
                <a:lnTo>
                  <a:pt x="0" y="185"/>
                </a:lnTo>
                <a:lnTo>
                  <a:pt x="186" y="185"/>
                </a:lnTo>
                <a:lnTo>
                  <a:pt x="127" y="0"/>
                </a:lnTo>
                <a:close/>
                <a:moveTo>
                  <a:pt x="105" y="172"/>
                </a:moveTo>
                <a:lnTo>
                  <a:pt x="81" y="172"/>
                </a:lnTo>
                <a:lnTo>
                  <a:pt x="81" y="139"/>
                </a:lnTo>
                <a:lnTo>
                  <a:pt x="105" y="139"/>
                </a:lnTo>
                <a:lnTo>
                  <a:pt x="105" y="172"/>
                </a:lnTo>
                <a:close/>
                <a:moveTo>
                  <a:pt x="105" y="115"/>
                </a:moveTo>
                <a:lnTo>
                  <a:pt x="81" y="115"/>
                </a:lnTo>
                <a:lnTo>
                  <a:pt x="81" y="80"/>
                </a:lnTo>
                <a:lnTo>
                  <a:pt x="105" y="80"/>
                </a:lnTo>
                <a:lnTo>
                  <a:pt x="105" y="115"/>
                </a:lnTo>
                <a:close/>
                <a:moveTo>
                  <a:pt x="105" y="58"/>
                </a:moveTo>
                <a:lnTo>
                  <a:pt x="81" y="58"/>
                </a:lnTo>
                <a:lnTo>
                  <a:pt x="81" y="23"/>
                </a:lnTo>
                <a:lnTo>
                  <a:pt x="105" y="23"/>
                </a:lnTo>
                <a:lnTo>
                  <a:pt x="105" y="58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043" name="Group 312">
            <a:extLst>
              <a:ext uri="{FF2B5EF4-FFF2-40B4-BE49-F238E27FC236}">
                <a16:creationId xmlns:a16="http://schemas.microsoft.com/office/drawing/2014/main" id="{BA67C55E-B6BF-5AF4-0A47-65EFBA590F2C}"/>
              </a:ext>
            </a:extLst>
          </p:cNvPr>
          <p:cNvGrpSpPr/>
          <p:nvPr/>
        </p:nvGrpSpPr>
        <p:grpSpPr>
          <a:xfrm>
            <a:off x="9505040" y="4693116"/>
            <a:ext cx="293684" cy="239710"/>
            <a:chOff x="7940676" y="3654425"/>
            <a:chExt cx="293687" cy="239713"/>
          </a:xfrm>
          <a:solidFill>
            <a:srgbClr val="C1B488"/>
          </a:solidFill>
        </p:grpSpPr>
        <p:sp>
          <p:nvSpPr>
            <p:cNvPr id="1044" name="Freeform 95">
              <a:extLst>
                <a:ext uri="{FF2B5EF4-FFF2-40B4-BE49-F238E27FC236}">
                  <a16:creationId xmlns:a16="http://schemas.microsoft.com/office/drawing/2014/main" id="{E7478F13-330B-1A53-0072-59D21CF86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5776" y="3654425"/>
              <a:ext cx="109538" cy="146050"/>
            </a:xfrm>
            <a:custGeom>
              <a:avLst/>
              <a:gdLst/>
              <a:ahLst/>
              <a:cxnLst>
                <a:cxn ang="0">
                  <a:pos x="4" y="8"/>
                </a:cxn>
                <a:cxn ang="0">
                  <a:pos x="11" y="8"/>
                </a:cxn>
                <a:cxn ang="0">
                  <a:pos x="15" y="11"/>
                </a:cxn>
                <a:cxn ang="0">
                  <a:pos x="15" y="29"/>
                </a:cxn>
                <a:cxn ang="0">
                  <a:pos x="15" y="44"/>
                </a:cxn>
                <a:cxn ang="0">
                  <a:pos x="29" y="58"/>
                </a:cxn>
                <a:cxn ang="0">
                  <a:pos x="40" y="58"/>
                </a:cxn>
                <a:cxn ang="0">
                  <a:pos x="43" y="57"/>
                </a:cxn>
                <a:cxn ang="0">
                  <a:pos x="43" y="53"/>
                </a:cxn>
                <a:cxn ang="0">
                  <a:pos x="29" y="29"/>
                </a:cxn>
                <a:cxn ang="0">
                  <a:pos x="29" y="15"/>
                </a:cxn>
                <a:cxn ang="0">
                  <a:pos x="15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4" y="8"/>
                </a:cxn>
              </a:cxnLst>
              <a:rect l="0" t="0" r="r" b="b"/>
              <a:pathLst>
                <a:path w="44" h="58">
                  <a:moveTo>
                    <a:pt x="4" y="8"/>
                  </a:moveTo>
                  <a:cubicBezTo>
                    <a:pt x="11" y="8"/>
                    <a:pt x="11" y="8"/>
                    <a:pt x="11" y="8"/>
                  </a:cubicBezTo>
                  <a:cubicBezTo>
                    <a:pt x="13" y="8"/>
                    <a:pt x="15" y="9"/>
                    <a:pt x="15" y="11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52"/>
                    <a:pt x="21" y="58"/>
                    <a:pt x="29" y="58"/>
                  </a:cubicBezTo>
                  <a:cubicBezTo>
                    <a:pt x="40" y="58"/>
                    <a:pt x="40" y="58"/>
                    <a:pt x="40" y="58"/>
                  </a:cubicBezTo>
                  <a:cubicBezTo>
                    <a:pt x="41" y="58"/>
                    <a:pt x="42" y="58"/>
                    <a:pt x="43" y="57"/>
                  </a:cubicBezTo>
                  <a:cubicBezTo>
                    <a:pt x="44" y="56"/>
                    <a:pt x="44" y="54"/>
                    <a:pt x="43" y="53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29" y="15"/>
                    <a:pt x="29" y="15"/>
                    <a:pt x="29" y="15"/>
                  </a:cubicBezTo>
                  <a:cubicBezTo>
                    <a:pt x="29" y="7"/>
                    <a:pt x="23" y="0"/>
                    <a:pt x="15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6"/>
                    <a:pt x="2" y="8"/>
                    <a:pt x="4" y="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45" name="Freeform 96">
              <a:extLst>
                <a:ext uri="{FF2B5EF4-FFF2-40B4-BE49-F238E27FC236}">
                  <a16:creationId xmlns:a16="http://schemas.microsoft.com/office/drawing/2014/main" id="{B589CBA9-655D-D0FA-1CFC-9BA84FD2574B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6263" y="3673475"/>
              <a:ext cx="38100" cy="5397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0" y="10"/>
                </a:cxn>
                <a:cxn ang="0">
                  <a:pos x="11" y="21"/>
                </a:cxn>
                <a:cxn ang="0">
                  <a:pos x="15" y="21"/>
                </a:cxn>
                <a:cxn ang="0">
                  <a:pos x="15" y="0"/>
                </a:cxn>
                <a:cxn ang="0">
                  <a:pos x="11" y="0"/>
                </a:cxn>
              </a:cxnLst>
              <a:rect l="0" t="0" r="r" b="b"/>
              <a:pathLst>
                <a:path w="15" h="21">
                  <a:moveTo>
                    <a:pt x="11" y="0"/>
                  </a:moveTo>
                  <a:cubicBezTo>
                    <a:pt x="5" y="0"/>
                    <a:pt x="0" y="4"/>
                    <a:pt x="0" y="10"/>
                  </a:cubicBezTo>
                  <a:cubicBezTo>
                    <a:pt x="0" y="16"/>
                    <a:pt x="5" y="21"/>
                    <a:pt x="11" y="21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5" y="0"/>
                    <a:pt x="15" y="0"/>
                    <a:pt x="15" y="0"/>
                  </a:cubicBezTo>
                  <a:lnTo>
                    <a:pt x="11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46" name="Oval 97">
              <a:extLst>
                <a:ext uri="{FF2B5EF4-FFF2-40B4-BE49-F238E27FC236}">
                  <a16:creationId xmlns:a16="http://schemas.microsoft.com/office/drawing/2014/main" id="{49B91D19-6D8C-4A5A-7AE4-E2BC8C0A96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1338" y="3821113"/>
              <a:ext cx="73025" cy="730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47" name="Freeform 98">
              <a:extLst>
                <a:ext uri="{FF2B5EF4-FFF2-40B4-BE49-F238E27FC236}">
                  <a16:creationId xmlns:a16="http://schemas.microsoft.com/office/drawing/2014/main" id="{AA1A9351-67D2-5907-FFD2-F3D74542D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3376" y="3856038"/>
              <a:ext cx="73025" cy="38100"/>
            </a:xfrm>
            <a:custGeom>
              <a:avLst/>
              <a:gdLst/>
              <a:ahLst/>
              <a:cxnLst>
                <a:cxn ang="0">
                  <a:pos x="15" y="15"/>
                </a:cxn>
                <a:cxn ang="0">
                  <a:pos x="29" y="0"/>
                </a:cxn>
                <a:cxn ang="0">
                  <a:pos x="0" y="0"/>
                </a:cxn>
                <a:cxn ang="0">
                  <a:pos x="15" y="15"/>
                </a:cxn>
              </a:cxnLst>
              <a:rect l="0" t="0" r="r" b="b"/>
              <a:pathLst>
                <a:path w="29" h="15">
                  <a:moveTo>
                    <a:pt x="15" y="15"/>
                  </a:moveTo>
                  <a:cubicBezTo>
                    <a:pt x="23" y="15"/>
                    <a:pt x="29" y="8"/>
                    <a:pt x="2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"/>
                    <a:pt x="7" y="15"/>
                    <a:pt x="15" y="1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48" name="Freeform 99">
              <a:extLst>
                <a:ext uri="{FF2B5EF4-FFF2-40B4-BE49-F238E27FC236}">
                  <a16:creationId xmlns:a16="http://schemas.microsoft.com/office/drawing/2014/main" id="{A58F4493-3102-326D-49CD-B36C8FF52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0676" y="3727450"/>
              <a:ext cx="212725" cy="111125"/>
            </a:xfrm>
            <a:custGeom>
              <a:avLst/>
              <a:gdLst/>
              <a:ahLst/>
              <a:cxnLst>
                <a:cxn ang="0">
                  <a:pos x="52" y="37"/>
                </a:cxn>
                <a:cxn ang="0">
                  <a:pos x="51" y="34"/>
                </a:cxn>
                <a:cxn ang="0">
                  <a:pos x="65" y="15"/>
                </a:cxn>
                <a:cxn ang="0">
                  <a:pos x="51" y="0"/>
                </a:cxn>
                <a:cxn ang="0">
                  <a:pos x="14" y="0"/>
                </a:cxn>
                <a:cxn ang="0">
                  <a:pos x="7" y="8"/>
                </a:cxn>
                <a:cxn ang="0">
                  <a:pos x="14" y="15"/>
                </a:cxn>
                <a:cxn ang="0">
                  <a:pos x="27" y="15"/>
                </a:cxn>
                <a:cxn ang="0">
                  <a:pos x="0" y="39"/>
                </a:cxn>
                <a:cxn ang="0">
                  <a:pos x="0" y="42"/>
                </a:cxn>
                <a:cxn ang="0">
                  <a:pos x="3" y="44"/>
                </a:cxn>
                <a:cxn ang="0">
                  <a:pos x="7" y="44"/>
                </a:cxn>
                <a:cxn ang="0">
                  <a:pos x="32" y="44"/>
                </a:cxn>
                <a:cxn ang="0">
                  <a:pos x="74" y="44"/>
                </a:cxn>
                <a:cxn ang="0">
                  <a:pos x="80" y="41"/>
                </a:cxn>
                <a:cxn ang="0">
                  <a:pos x="82" y="39"/>
                </a:cxn>
                <a:cxn ang="0">
                  <a:pos x="81" y="37"/>
                </a:cxn>
                <a:cxn ang="0">
                  <a:pos x="52" y="37"/>
                </a:cxn>
              </a:cxnLst>
              <a:rect l="0" t="0" r="r" b="b"/>
              <a:pathLst>
                <a:path w="84" h="44">
                  <a:moveTo>
                    <a:pt x="52" y="37"/>
                  </a:moveTo>
                  <a:cubicBezTo>
                    <a:pt x="50" y="37"/>
                    <a:pt x="50" y="35"/>
                    <a:pt x="51" y="34"/>
                  </a:cubicBezTo>
                  <a:cubicBezTo>
                    <a:pt x="65" y="15"/>
                    <a:pt x="65" y="15"/>
                    <a:pt x="65" y="15"/>
                  </a:cubicBezTo>
                  <a:cubicBezTo>
                    <a:pt x="65" y="7"/>
                    <a:pt x="59" y="0"/>
                    <a:pt x="51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0" y="0"/>
                    <a:pt x="7" y="4"/>
                    <a:pt x="7" y="8"/>
                  </a:cubicBezTo>
                  <a:cubicBezTo>
                    <a:pt x="7" y="12"/>
                    <a:pt x="10" y="15"/>
                    <a:pt x="14" y="15"/>
                  </a:cubicBezTo>
                  <a:cubicBezTo>
                    <a:pt x="19" y="15"/>
                    <a:pt x="23" y="15"/>
                    <a:pt x="27" y="15"/>
                  </a:cubicBezTo>
                  <a:cubicBezTo>
                    <a:pt x="12" y="20"/>
                    <a:pt x="4" y="32"/>
                    <a:pt x="0" y="39"/>
                  </a:cubicBezTo>
                  <a:cubicBezTo>
                    <a:pt x="0" y="40"/>
                    <a:pt x="0" y="41"/>
                    <a:pt x="0" y="42"/>
                  </a:cubicBezTo>
                  <a:cubicBezTo>
                    <a:pt x="1" y="43"/>
                    <a:pt x="2" y="44"/>
                    <a:pt x="3" y="44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32" y="44"/>
                    <a:pt x="32" y="44"/>
                    <a:pt x="32" y="44"/>
                  </a:cubicBezTo>
                  <a:cubicBezTo>
                    <a:pt x="74" y="44"/>
                    <a:pt x="74" y="44"/>
                    <a:pt x="74" y="44"/>
                  </a:cubicBezTo>
                  <a:cubicBezTo>
                    <a:pt x="76" y="44"/>
                    <a:pt x="79" y="43"/>
                    <a:pt x="80" y="41"/>
                  </a:cubicBezTo>
                  <a:cubicBezTo>
                    <a:pt x="82" y="39"/>
                    <a:pt x="82" y="39"/>
                    <a:pt x="82" y="39"/>
                  </a:cubicBezTo>
                  <a:cubicBezTo>
                    <a:pt x="84" y="38"/>
                    <a:pt x="83" y="37"/>
                    <a:pt x="81" y="37"/>
                  </a:cubicBezTo>
                  <a:lnTo>
                    <a:pt x="52" y="3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049" name="Freeform 100">
            <a:extLst>
              <a:ext uri="{FF2B5EF4-FFF2-40B4-BE49-F238E27FC236}">
                <a16:creationId xmlns:a16="http://schemas.microsoft.com/office/drawing/2014/main" id="{8E07A7D3-34BC-1923-0036-909EE14D32E5}"/>
              </a:ext>
            </a:extLst>
          </p:cNvPr>
          <p:cNvSpPr>
            <a:spLocks/>
          </p:cNvSpPr>
          <p:nvPr/>
        </p:nvSpPr>
        <p:spPr bwMode="auto">
          <a:xfrm>
            <a:off x="10108283" y="4639140"/>
            <a:ext cx="274635" cy="293685"/>
          </a:xfrm>
          <a:custGeom>
            <a:avLst/>
            <a:gdLst/>
            <a:ahLst/>
            <a:cxnLst>
              <a:cxn ang="0">
                <a:pos x="108" y="72"/>
              </a:cxn>
              <a:cxn ang="0">
                <a:pos x="66" y="41"/>
              </a:cxn>
              <a:cxn ang="0">
                <a:pos x="66" y="21"/>
              </a:cxn>
              <a:cxn ang="0">
                <a:pos x="55" y="0"/>
              </a:cxn>
              <a:cxn ang="0">
                <a:pos x="44" y="21"/>
              </a:cxn>
              <a:cxn ang="0">
                <a:pos x="44" y="41"/>
              </a:cxn>
              <a:cxn ang="0">
                <a:pos x="2" y="72"/>
              </a:cxn>
              <a:cxn ang="0">
                <a:pos x="0" y="75"/>
              </a:cxn>
              <a:cxn ang="0">
                <a:pos x="0" y="76"/>
              </a:cxn>
              <a:cxn ang="0">
                <a:pos x="2" y="79"/>
              </a:cxn>
              <a:cxn ang="0">
                <a:pos x="5" y="79"/>
              </a:cxn>
              <a:cxn ang="0">
                <a:pos x="44" y="69"/>
              </a:cxn>
              <a:cxn ang="0">
                <a:pos x="44" y="76"/>
              </a:cxn>
              <a:cxn ang="0">
                <a:pos x="44" y="99"/>
              </a:cxn>
              <a:cxn ang="0">
                <a:pos x="31" y="109"/>
              </a:cxn>
              <a:cxn ang="0">
                <a:pos x="29" y="112"/>
              </a:cxn>
              <a:cxn ang="0">
                <a:pos x="29" y="112"/>
              </a:cxn>
              <a:cxn ang="0">
                <a:pos x="31" y="115"/>
              </a:cxn>
              <a:cxn ang="0">
                <a:pos x="34" y="116"/>
              </a:cxn>
              <a:cxn ang="0">
                <a:pos x="55" y="108"/>
              </a:cxn>
              <a:cxn ang="0">
                <a:pos x="75" y="115"/>
              </a:cxn>
              <a:cxn ang="0">
                <a:pos x="79" y="115"/>
              </a:cxn>
              <a:cxn ang="0">
                <a:pos x="80" y="112"/>
              </a:cxn>
              <a:cxn ang="0">
                <a:pos x="80" y="111"/>
              </a:cxn>
              <a:cxn ang="0">
                <a:pos x="78" y="108"/>
              </a:cxn>
              <a:cxn ang="0">
                <a:pos x="66" y="99"/>
              </a:cxn>
              <a:cxn ang="0">
                <a:pos x="66" y="76"/>
              </a:cxn>
              <a:cxn ang="0">
                <a:pos x="66" y="69"/>
              </a:cxn>
              <a:cxn ang="0">
                <a:pos x="105" y="79"/>
              </a:cxn>
              <a:cxn ang="0">
                <a:pos x="108" y="79"/>
              </a:cxn>
              <a:cxn ang="0">
                <a:pos x="109" y="76"/>
              </a:cxn>
              <a:cxn ang="0">
                <a:pos x="109" y="75"/>
              </a:cxn>
              <a:cxn ang="0">
                <a:pos x="108" y="72"/>
              </a:cxn>
            </a:cxnLst>
            <a:rect l="0" t="0" r="r" b="b"/>
            <a:pathLst>
              <a:path w="109" h="116">
                <a:moveTo>
                  <a:pt x="108" y="72"/>
                </a:moveTo>
                <a:cubicBezTo>
                  <a:pt x="66" y="41"/>
                  <a:pt x="66" y="41"/>
                  <a:pt x="66" y="41"/>
                </a:cubicBezTo>
                <a:cubicBezTo>
                  <a:pt x="66" y="21"/>
                  <a:pt x="66" y="21"/>
                  <a:pt x="66" y="21"/>
                </a:cubicBezTo>
                <a:cubicBezTo>
                  <a:pt x="66" y="16"/>
                  <a:pt x="60" y="0"/>
                  <a:pt x="55" y="0"/>
                </a:cubicBezTo>
                <a:cubicBezTo>
                  <a:pt x="49" y="0"/>
                  <a:pt x="44" y="16"/>
                  <a:pt x="44" y="21"/>
                </a:cubicBezTo>
                <a:cubicBezTo>
                  <a:pt x="44" y="41"/>
                  <a:pt x="44" y="41"/>
                  <a:pt x="44" y="41"/>
                </a:cubicBezTo>
                <a:cubicBezTo>
                  <a:pt x="2" y="72"/>
                  <a:pt x="2" y="72"/>
                  <a:pt x="2" y="72"/>
                </a:cubicBezTo>
                <a:cubicBezTo>
                  <a:pt x="1" y="73"/>
                  <a:pt x="0" y="74"/>
                  <a:pt x="0" y="75"/>
                </a:cubicBezTo>
                <a:cubicBezTo>
                  <a:pt x="0" y="76"/>
                  <a:pt x="0" y="76"/>
                  <a:pt x="0" y="76"/>
                </a:cubicBezTo>
                <a:cubicBezTo>
                  <a:pt x="0" y="77"/>
                  <a:pt x="1" y="78"/>
                  <a:pt x="2" y="79"/>
                </a:cubicBezTo>
                <a:cubicBezTo>
                  <a:pt x="3" y="79"/>
                  <a:pt x="4" y="80"/>
                  <a:pt x="5" y="79"/>
                </a:cubicBezTo>
                <a:cubicBezTo>
                  <a:pt x="44" y="69"/>
                  <a:pt x="44" y="69"/>
                  <a:pt x="44" y="69"/>
                </a:cubicBezTo>
                <a:cubicBezTo>
                  <a:pt x="44" y="76"/>
                  <a:pt x="44" y="76"/>
                  <a:pt x="44" y="76"/>
                </a:cubicBezTo>
                <a:cubicBezTo>
                  <a:pt x="44" y="99"/>
                  <a:pt x="44" y="99"/>
                  <a:pt x="44" y="99"/>
                </a:cubicBezTo>
                <a:cubicBezTo>
                  <a:pt x="31" y="109"/>
                  <a:pt x="31" y="109"/>
                  <a:pt x="31" y="109"/>
                </a:cubicBezTo>
                <a:cubicBezTo>
                  <a:pt x="30" y="109"/>
                  <a:pt x="29" y="110"/>
                  <a:pt x="29" y="112"/>
                </a:cubicBezTo>
                <a:cubicBezTo>
                  <a:pt x="29" y="112"/>
                  <a:pt x="29" y="112"/>
                  <a:pt x="29" y="112"/>
                </a:cubicBezTo>
                <a:cubicBezTo>
                  <a:pt x="29" y="113"/>
                  <a:pt x="30" y="114"/>
                  <a:pt x="31" y="115"/>
                </a:cubicBezTo>
                <a:cubicBezTo>
                  <a:pt x="32" y="116"/>
                  <a:pt x="33" y="116"/>
                  <a:pt x="34" y="116"/>
                </a:cubicBezTo>
                <a:cubicBezTo>
                  <a:pt x="55" y="108"/>
                  <a:pt x="55" y="108"/>
                  <a:pt x="55" y="108"/>
                </a:cubicBezTo>
                <a:cubicBezTo>
                  <a:pt x="75" y="115"/>
                  <a:pt x="75" y="115"/>
                  <a:pt x="75" y="115"/>
                </a:cubicBezTo>
                <a:cubicBezTo>
                  <a:pt x="77" y="116"/>
                  <a:pt x="78" y="116"/>
                  <a:pt x="79" y="115"/>
                </a:cubicBezTo>
                <a:cubicBezTo>
                  <a:pt x="80" y="114"/>
                  <a:pt x="80" y="113"/>
                  <a:pt x="80" y="112"/>
                </a:cubicBezTo>
                <a:cubicBezTo>
                  <a:pt x="80" y="111"/>
                  <a:pt x="80" y="111"/>
                  <a:pt x="80" y="111"/>
                </a:cubicBezTo>
                <a:cubicBezTo>
                  <a:pt x="80" y="110"/>
                  <a:pt x="80" y="109"/>
                  <a:pt x="78" y="108"/>
                </a:cubicBezTo>
                <a:cubicBezTo>
                  <a:pt x="66" y="99"/>
                  <a:pt x="66" y="99"/>
                  <a:pt x="66" y="99"/>
                </a:cubicBezTo>
                <a:cubicBezTo>
                  <a:pt x="66" y="76"/>
                  <a:pt x="66" y="76"/>
                  <a:pt x="66" y="76"/>
                </a:cubicBezTo>
                <a:cubicBezTo>
                  <a:pt x="66" y="69"/>
                  <a:pt x="66" y="69"/>
                  <a:pt x="66" y="69"/>
                </a:cubicBezTo>
                <a:cubicBezTo>
                  <a:pt x="105" y="79"/>
                  <a:pt x="105" y="79"/>
                  <a:pt x="105" y="79"/>
                </a:cubicBezTo>
                <a:cubicBezTo>
                  <a:pt x="106" y="80"/>
                  <a:pt x="107" y="79"/>
                  <a:pt x="108" y="79"/>
                </a:cubicBezTo>
                <a:cubicBezTo>
                  <a:pt x="109" y="78"/>
                  <a:pt x="109" y="77"/>
                  <a:pt x="109" y="76"/>
                </a:cubicBezTo>
                <a:cubicBezTo>
                  <a:pt x="109" y="75"/>
                  <a:pt x="109" y="75"/>
                  <a:pt x="109" y="75"/>
                </a:cubicBezTo>
                <a:cubicBezTo>
                  <a:pt x="109" y="74"/>
                  <a:pt x="109" y="73"/>
                  <a:pt x="108" y="72"/>
                </a:cubicBez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50" name="Freeform 101">
            <a:extLst>
              <a:ext uri="{FF2B5EF4-FFF2-40B4-BE49-F238E27FC236}">
                <a16:creationId xmlns:a16="http://schemas.microsoft.com/office/drawing/2014/main" id="{465A2702-13A1-1AB5-B839-7D782E5F7D56}"/>
              </a:ext>
            </a:extLst>
          </p:cNvPr>
          <p:cNvSpPr>
            <a:spLocks noEditPoints="1"/>
          </p:cNvSpPr>
          <p:nvPr/>
        </p:nvSpPr>
        <p:spPr bwMode="auto">
          <a:xfrm>
            <a:off x="7766744" y="4639140"/>
            <a:ext cx="257172" cy="293685"/>
          </a:xfrm>
          <a:custGeom>
            <a:avLst/>
            <a:gdLst/>
            <a:ahLst/>
            <a:cxnLst>
              <a:cxn ang="0">
                <a:pos x="87" y="0"/>
              </a:cxn>
              <a:cxn ang="0">
                <a:pos x="15" y="0"/>
              </a:cxn>
              <a:cxn ang="0">
                <a:pos x="0" y="14"/>
              </a:cxn>
              <a:cxn ang="0">
                <a:pos x="0" y="72"/>
              </a:cxn>
              <a:cxn ang="0">
                <a:pos x="0" y="76"/>
              </a:cxn>
              <a:cxn ang="0">
                <a:pos x="4" y="79"/>
              </a:cxn>
              <a:cxn ang="0">
                <a:pos x="7" y="79"/>
              </a:cxn>
              <a:cxn ang="0">
                <a:pos x="7" y="98"/>
              </a:cxn>
              <a:cxn ang="0">
                <a:pos x="11" y="101"/>
              </a:cxn>
              <a:cxn ang="0">
                <a:pos x="15" y="101"/>
              </a:cxn>
              <a:cxn ang="0">
                <a:pos x="15" y="108"/>
              </a:cxn>
              <a:cxn ang="0">
                <a:pos x="22" y="116"/>
              </a:cxn>
              <a:cxn ang="0">
                <a:pos x="29" y="116"/>
              </a:cxn>
              <a:cxn ang="0">
                <a:pos x="36" y="108"/>
              </a:cxn>
              <a:cxn ang="0">
                <a:pos x="36" y="101"/>
              </a:cxn>
              <a:cxn ang="0">
                <a:pos x="65" y="101"/>
              </a:cxn>
              <a:cxn ang="0">
                <a:pos x="65" y="108"/>
              </a:cxn>
              <a:cxn ang="0">
                <a:pos x="73" y="116"/>
              </a:cxn>
              <a:cxn ang="0">
                <a:pos x="80" y="116"/>
              </a:cxn>
              <a:cxn ang="0">
                <a:pos x="87" y="108"/>
              </a:cxn>
              <a:cxn ang="0">
                <a:pos x="87" y="101"/>
              </a:cxn>
              <a:cxn ang="0">
                <a:pos x="91" y="101"/>
              </a:cxn>
              <a:cxn ang="0">
                <a:pos x="94" y="98"/>
              </a:cxn>
              <a:cxn ang="0">
                <a:pos x="94" y="79"/>
              </a:cxn>
              <a:cxn ang="0">
                <a:pos x="98" y="79"/>
              </a:cxn>
              <a:cxn ang="0">
                <a:pos x="102" y="76"/>
              </a:cxn>
              <a:cxn ang="0">
                <a:pos x="102" y="72"/>
              </a:cxn>
              <a:cxn ang="0">
                <a:pos x="102" y="14"/>
              </a:cxn>
              <a:cxn ang="0">
                <a:pos x="87" y="0"/>
              </a:cxn>
              <a:cxn ang="0">
                <a:pos x="73" y="29"/>
              </a:cxn>
              <a:cxn ang="0">
                <a:pos x="80" y="36"/>
              </a:cxn>
              <a:cxn ang="0">
                <a:pos x="80" y="50"/>
              </a:cxn>
              <a:cxn ang="0">
                <a:pos x="22" y="50"/>
              </a:cxn>
              <a:cxn ang="0">
                <a:pos x="22" y="36"/>
              </a:cxn>
              <a:cxn ang="0">
                <a:pos x="29" y="29"/>
              </a:cxn>
              <a:cxn ang="0">
                <a:pos x="73" y="29"/>
              </a:cxn>
              <a:cxn ang="0">
                <a:pos x="29" y="87"/>
              </a:cxn>
              <a:cxn ang="0">
                <a:pos x="22" y="87"/>
              </a:cxn>
              <a:cxn ang="0">
                <a:pos x="15" y="79"/>
              </a:cxn>
              <a:cxn ang="0">
                <a:pos x="22" y="72"/>
              </a:cxn>
              <a:cxn ang="0">
                <a:pos x="29" y="72"/>
              </a:cxn>
              <a:cxn ang="0">
                <a:pos x="36" y="79"/>
              </a:cxn>
              <a:cxn ang="0">
                <a:pos x="29" y="87"/>
              </a:cxn>
              <a:cxn ang="0">
                <a:pos x="80" y="87"/>
              </a:cxn>
              <a:cxn ang="0">
                <a:pos x="73" y="87"/>
              </a:cxn>
              <a:cxn ang="0">
                <a:pos x="65" y="79"/>
              </a:cxn>
              <a:cxn ang="0">
                <a:pos x="73" y="72"/>
              </a:cxn>
              <a:cxn ang="0">
                <a:pos x="80" y="72"/>
              </a:cxn>
              <a:cxn ang="0">
                <a:pos x="87" y="79"/>
              </a:cxn>
              <a:cxn ang="0">
                <a:pos x="80" y="87"/>
              </a:cxn>
            </a:cxnLst>
            <a:rect l="0" t="0" r="r" b="b"/>
            <a:pathLst>
              <a:path w="102" h="116">
                <a:moveTo>
                  <a:pt x="87" y="0"/>
                </a:moveTo>
                <a:cubicBezTo>
                  <a:pt x="15" y="0"/>
                  <a:pt x="15" y="0"/>
                  <a:pt x="15" y="0"/>
                </a:cubicBezTo>
                <a:cubicBezTo>
                  <a:pt x="7" y="0"/>
                  <a:pt x="0" y="6"/>
                  <a:pt x="0" y="14"/>
                </a:cubicBezTo>
                <a:cubicBezTo>
                  <a:pt x="0" y="72"/>
                  <a:pt x="0" y="72"/>
                  <a:pt x="0" y="72"/>
                </a:cubicBezTo>
                <a:cubicBezTo>
                  <a:pt x="0" y="76"/>
                  <a:pt x="0" y="76"/>
                  <a:pt x="0" y="76"/>
                </a:cubicBezTo>
                <a:cubicBezTo>
                  <a:pt x="0" y="78"/>
                  <a:pt x="2" y="79"/>
                  <a:pt x="4" y="79"/>
                </a:cubicBezTo>
                <a:cubicBezTo>
                  <a:pt x="7" y="79"/>
                  <a:pt x="7" y="79"/>
                  <a:pt x="7" y="79"/>
                </a:cubicBezTo>
                <a:cubicBezTo>
                  <a:pt x="7" y="98"/>
                  <a:pt x="7" y="98"/>
                  <a:pt x="7" y="98"/>
                </a:cubicBezTo>
                <a:cubicBezTo>
                  <a:pt x="7" y="100"/>
                  <a:pt x="9" y="101"/>
                  <a:pt x="11" y="101"/>
                </a:cubicBezTo>
                <a:cubicBezTo>
                  <a:pt x="15" y="101"/>
                  <a:pt x="15" y="101"/>
                  <a:pt x="15" y="101"/>
                </a:cubicBezTo>
                <a:cubicBezTo>
                  <a:pt x="15" y="108"/>
                  <a:pt x="15" y="108"/>
                  <a:pt x="15" y="108"/>
                </a:cubicBezTo>
                <a:cubicBezTo>
                  <a:pt x="15" y="112"/>
                  <a:pt x="18" y="116"/>
                  <a:pt x="22" y="116"/>
                </a:cubicBezTo>
                <a:cubicBezTo>
                  <a:pt x="29" y="116"/>
                  <a:pt x="29" y="116"/>
                  <a:pt x="29" y="116"/>
                </a:cubicBezTo>
                <a:cubicBezTo>
                  <a:pt x="33" y="116"/>
                  <a:pt x="36" y="112"/>
                  <a:pt x="36" y="108"/>
                </a:cubicBezTo>
                <a:cubicBezTo>
                  <a:pt x="36" y="101"/>
                  <a:pt x="36" y="101"/>
                  <a:pt x="36" y="101"/>
                </a:cubicBezTo>
                <a:cubicBezTo>
                  <a:pt x="65" y="101"/>
                  <a:pt x="65" y="101"/>
                  <a:pt x="65" y="101"/>
                </a:cubicBezTo>
                <a:cubicBezTo>
                  <a:pt x="65" y="108"/>
                  <a:pt x="65" y="108"/>
                  <a:pt x="65" y="108"/>
                </a:cubicBezTo>
                <a:cubicBezTo>
                  <a:pt x="65" y="112"/>
                  <a:pt x="69" y="116"/>
                  <a:pt x="73" y="116"/>
                </a:cubicBezTo>
                <a:cubicBezTo>
                  <a:pt x="80" y="116"/>
                  <a:pt x="80" y="116"/>
                  <a:pt x="80" y="116"/>
                </a:cubicBezTo>
                <a:cubicBezTo>
                  <a:pt x="84" y="116"/>
                  <a:pt x="87" y="112"/>
                  <a:pt x="87" y="108"/>
                </a:cubicBezTo>
                <a:cubicBezTo>
                  <a:pt x="87" y="101"/>
                  <a:pt x="87" y="101"/>
                  <a:pt x="87" y="101"/>
                </a:cubicBezTo>
                <a:cubicBezTo>
                  <a:pt x="91" y="101"/>
                  <a:pt x="91" y="101"/>
                  <a:pt x="91" y="101"/>
                </a:cubicBezTo>
                <a:cubicBezTo>
                  <a:pt x="93" y="101"/>
                  <a:pt x="94" y="100"/>
                  <a:pt x="94" y="98"/>
                </a:cubicBezTo>
                <a:cubicBezTo>
                  <a:pt x="94" y="79"/>
                  <a:pt x="94" y="79"/>
                  <a:pt x="94" y="79"/>
                </a:cubicBezTo>
                <a:cubicBezTo>
                  <a:pt x="98" y="79"/>
                  <a:pt x="98" y="79"/>
                  <a:pt x="98" y="79"/>
                </a:cubicBezTo>
                <a:cubicBezTo>
                  <a:pt x="100" y="79"/>
                  <a:pt x="102" y="78"/>
                  <a:pt x="102" y="76"/>
                </a:cubicBezTo>
                <a:cubicBezTo>
                  <a:pt x="102" y="72"/>
                  <a:pt x="102" y="72"/>
                  <a:pt x="102" y="72"/>
                </a:cubicBezTo>
                <a:cubicBezTo>
                  <a:pt x="102" y="14"/>
                  <a:pt x="102" y="14"/>
                  <a:pt x="102" y="14"/>
                </a:cubicBezTo>
                <a:cubicBezTo>
                  <a:pt x="102" y="6"/>
                  <a:pt x="95" y="0"/>
                  <a:pt x="87" y="0"/>
                </a:cubicBezTo>
                <a:close/>
                <a:moveTo>
                  <a:pt x="73" y="29"/>
                </a:moveTo>
                <a:cubicBezTo>
                  <a:pt x="77" y="29"/>
                  <a:pt x="80" y="32"/>
                  <a:pt x="80" y="36"/>
                </a:cubicBezTo>
                <a:cubicBezTo>
                  <a:pt x="80" y="50"/>
                  <a:pt x="80" y="50"/>
                  <a:pt x="80" y="50"/>
                </a:cubicBezTo>
                <a:cubicBezTo>
                  <a:pt x="22" y="50"/>
                  <a:pt x="22" y="50"/>
                  <a:pt x="22" y="50"/>
                </a:cubicBezTo>
                <a:cubicBezTo>
                  <a:pt x="22" y="36"/>
                  <a:pt x="22" y="36"/>
                  <a:pt x="22" y="36"/>
                </a:cubicBezTo>
                <a:cubicBezTo>
                  <a:pt x="22" y="32"/>
                  <a:pt x="25" y="29"/>
                  <a:pt x="29" y="29"/>
                </a:cubicBezTo>
                <a:lnTo>
                  <a:pt x="73" y="29"/>
                </a:lnTo>
                <a:close/>
                <a:moveTo>
                  <a:pt x="29" y="87"/>
                </a:moveTo>
                <a:cubicBezTo>
                  <a:pt x="22" y="87"/>
                  <a:pt x="22" y="87"/>
                  <a:pt x="22" y="87"/>
                </a:cubicBezTo>
                <a:cubicBezTo>
                  <a:pt x="18" y="87"/>
                  <a:pt x="15" y="83"/>
                  <a:pt x="15" y="79"/>
                </a:cubicBezTo>
                <a:cubicBezTo>
                  <a:pt x="15" y="75"/>
                  <a:pt x="18" y="72"/>
                  <a:pt x="22" y="72"/>
                </a:cubicBezTo>
                <a:cubicBezTo>
                  <a:pt x="29" y="72"/>
                  <a:pt x="29" y="72"/>
                  <a:pt x="29" y="72"/>
                </a:cubicBezTo>
                <a:cubicBezTo>
                  <a:pt x="33" y="72"/>
                  <a:pt x="36" y="75"/>
                  <a:pt x="36" y="79"/>
                </a:cubicBezTo>
                <a:cubicBezTo>
                  <a:pt x="36" y="83"/>
                  <a:pt x="33" y="87"/>
                  <a:pt x="29" y="87"/>
                </a:cubicBezTo>
                <a:close/>
                <a:moveTo>
                  <a:pt x="80" y="87"/>
                </a:moveTo>
                <a:cubicBezTo>
                  <a:pt x="73" y="87"/>
                  <a:pt x="73" y="87"/>
                  <a:pt x="73" y="87"/>
                </a:cubicBezTo>
                <a:cubicBezTo>
                  <a:pt x="69" y="87"/>
                  <a:pt x="65" y="83"/>
                  <a:pt x="65" y="79"/>
                </a:cubicBezTo>
                <a:cubicBezTo>
                  <a:pt x="65" y="75"/>
                  <a:pt x="69" y="72"/>
                  <a:pt x="73" y="72"/>
                </a:cubicBezTo>
                <a:cubicBezTo>
                  <a:pt x="80" y="72"/>
                  <a:pt x="80" y="72"/>
                  <a:pt x="80" y="72"/>
                </a:cubicBezTo>
                <a:cubicBezTo>
                  <a:pt x="84" y="72"/>
                  <a:pt x="87" y="75"/>
                  <a:pt x="87" y="79"/>
                </a:cubicBezTo>
                <a:cubicBezTo>
                  <a:pt x="87" y="83"/>
                  <a:pt x="84" y="87"/>
                  <a:pt x="80" y="87"/>
                </a:cubicBez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051" name="Group 317">
            <a:extLst>
              <a:ext uri="{FF2B5EF4-FFF2-40B4-BE49-F238E27FC236}">
                <a16:creationId xmlns:a16="http://schemas.microsoft.com/office/drawing/2014/main" id="{D6C00B6D-5F40-CB2F-6505-DA2A12877F1E}"/>
              </a:ext>
            </a:extLst>
          </p:cNvPr>
          <p:cNvGrpSpPr/>
          <p:nvPr/>
        </p:nvGrpSpPr>
        <p:grpSpPr>
          <a:xfrm>
            <a:off x="10090820" y="3465990"/>
            <a:ext cx="292098" cy="220661"/>
            <a:chOff x="8526463" y="2427288"/>
            <a:chExt cx="292101" cy="220663"/>
          </a:xfrm>
          <a:solidFill>
            <a:schemeClr val="bg1">
              <a:lumMod val="50000"/>
            </a:schemeClr>
          </a:solidFill>
        </p:grpSpPr>
        <p:sp>
          <p:nvSpPr>
            <p:cNvPr id="1052" name="Freeform 102">
              <a:extLst>
                <a:ext uri="{FF2B5EF4-FFF2-40B4-BE49-F238E27FC236}">
                  <a16:creationId xmlns:a16="http://schemas.microsoft.com/office/drawing/2014/main" id="{89038BE4-5643-9C1E-9284-26ACC44CD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6463" y="2611438"/>
              <a:ext cx="292100" cy="36513"/>
            </a:xfrm>
            <a:custGeom>
              <a:avLst/>
              <a:gdLst/>
              <a:ahLst/>
              <a:cxnLst>
                <a:cxn ang="0">
                  <a:pos x="109" y="0"/>
                </a:cxn>
                <a:cxn ang="0">
                  <a:pos x="7" y="0"/>
                </a:cxn>
                <a:cxn ang="0">
                  <a:pos x="0" y="7"/>
                </a:cxn>
                <a:cxn ang="0">
                  <a:pos x="7" y="14"/>
                </a:cxn>
                <a:cxn ang="0">
                  <a:pos x="109" y="14"/>
                </a:cxn>
                <a:cxn ang="0">
                  <a:pos x="116" y="7"/>
                </a:cxn>
                <a:cxn ang="0">
                  <a:pos x="109" y="0"/>
                </a:cxn>
              </a:cxnLst>
              <a:rect l="0" t="0" r="r" b="b"/>
              <a:pathLst>
                <a:path w="116" h="14">
                  <a:moveTo>
                    <a:pt x="109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4"/>
                    <a:pt x="7" y="14"/>
                  </a:cubicBezTo>
                  <a:cubicBezTo>
                    <a:pt x="109" y="14"/>
                    <a:pt x="109" y="14"/>
                    <a:pt x="109" y="14"/>
                  </a:cubicBezTo>
                  <a:cubicBezTo>
                    <a:pt x="113" y="14"/>
                    <a:pt x="116" y="11"/>
                    <a:pt x="116" y="7"/>
                  </a:cubicBezTo>
                  <a:cubicBezTo>
                    <a:pt x="116" y="3"/>
                    <a:pt x="113" y="0"/>
                    <a:pt x="109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53" name="Freeform 103">
              <a:extLst>
                <a:ext uri="{FF2B5EF4-FFF2-40B4-BE49-F238E27FC236}">
                  <a16:creationId xmlns:a16="http://schemas.microsoft.com/office/drawing/2014/main" id="{7CD57BCE-7804-AD2A-6740-F9CB7B5588A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82026" y="2427288"/>
              <a:ext cx="236538" cy="165100"/>
            </a:xfrm>
            <a:custGeom>
              <a:avLst/>
              <a:gdLst/>
              <a:ahLst/>
              <a:cxnLst>
                <a:cxn ang="0">
                  <a:pos x="14" y="65"/>
                </a:cxn>
                <a:cxn ang="0">
                  <a:pos x="58" y="65"/>
                </a:cxn>
                <a:cxn ang="0">
                  <a:pos x="72" y="51"/>
                </a:cxn>
                <a:cxn ang="0">
                  <a:pos x="94" y="29"/>
                </a:cxn>
                <a:cxn ang="0">
                  <a:pos x="72" y="7"/>
                </a:cxn>
                <a:cxn ang="0">
                  <a:pos x="72" y="0"/>
                </a:cxn>
                <a:cxn ang="0">
                  <a:pos x="0" y="0"/>
                </a:cxn>
                <a:cxn ang="0">
                  <a:pos x="0" y="51"/>
                </a:cxn>
                <a:cxn ang="0">
                  <a:pos x="14" y="65"/>
                </a:cxn>
                <a:cxn ang="0">
                  <a:pos x="87" y="29"/>
                </a:cxn>
                <a:cxn ang="0">
                  <a:pos x="72" y="44"/>
                </a:cxn>
                <a:cxn ang="0">
                  <a:pos x="72" y="14"/>
                </a:cxn>
                <a:cxn ang="0">
                  <a:pos x="87" y="29"/>
                </a:cxn>
                <a:cxn ang="0">
                  <a:pos x="7" y="7"/>
                </a:cxn>
                <a:cxn ang="0">
                  <a:pos x="14" y="7"/>
                </a:cxn>
                <a:cxn ang="0">
                  <a:pos x="14" y="58"/>
                </a:cxn>
                <a:cxn ang="0">
                  <a:pos x="7" y="51"/>
                </a:cxn>
                <a:cxn ang="0">
                  <a:pos x="7" y="7"/>
                </a:cxn>
              </a:cxnLst>
              <a:rect l="0" t="0" r="r" b="b"/>
              <a:pathLst>
                <a:path w="94" h="65">
                  <a:moveTo>
                    <a:pt x="14" y="65"/>
                  </a:moveTo>
                  <a:cubicBezTo>
                    <a:pt x="58" y="65"/>
                    <a:pt x="58" y="65"/>
                    <a:pt x="58" y="65"/>
                  </a:cubicBezTo>
                  <a:cubicBezTo>
                    <a:pt x="66" y="65"/>
                    <a:pt x="72" y="59"/>
                    <a:pt x="72" y="51"/>
                  </a:cubicBezTo>
                  <a:cubicBezTo>
                    <a:pt x="84" y="51"/>
                    <a:pt x="94" y="41"/>
                    <a:pt x="94" y="29"/>
                  </a:cubicBezTo>
                  <a:cubicBezTo>
                    <a:pt x="94" y="17"/>
                    <a:pt x="84" y="7"/>
                    <a:pt x="72" y="7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59"/>
                    <a:pt x="6" y="65"/>
                    <a:pt x="14" y="65"/>
                  </a:cubicBezTo>
                  <a:close/>
                  <a:moveTo>
                    <a:pt x="87" y="29"/>
                  </a:moveTo>
                  <a:cubicBezTo>
                    <a:pt x="87" y="37"/>
                    <a:pt x="80" y="44"/>
                    <a:pt x="72" y="44"/>
                  </a:cubicBezTo>
                  <a:cubicBezTo>
                    <a:pt x="72" y="14"/>
                    <a:pt x="72" y="14"/>
                    <a:pt x="72" y="14"/>
                  </a:cubicBezTo>
                  <a:cubicBezTo>
                    <a:pt x="80" y="14"/>
                    <a:pt x="87" y="21"/>
                    <a:pt x="87" y="29"/>
                  </a:cubicBezTo>
                  <a:close/>
                  <a:moveTo>
                    <a:pt x="7" y="7"/>
                  </a:moveTo>
                  <a:cubicBezTo>
                    <a:pt x="14" y="7"/>
                    <a:pt x="14" y="7"/>
                    <a:pt x="14" y="7"/>
                  </a:cubicBezTo>
                  <a:cubicBezTo>
                    <a:pt x="14" y="58"/>
                    <a:pt x="14" y="58"/>
                    <a:pt x="14" y="58"/>
                  </a:cubicBezTo>
                  <a:cubicBezTo>
                    <a:pt x="10" y="58"/>
                    <a:pt x="7" y="55"/>
                    <a:pt x="7" y="51"/>
                  </a:cubicBezTo>
                  <a:lnTo>
                    <a:pt x="7" y="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054" name="Group 273">
            <a:extLst>
              <a:ext uri="{FF2B5EF4-FFF2-40B4-BE49-F238E27FC236}">
                <a16:creationId xmlns:a16="http://schemas.microsoft.com/office/drawing/2014/main" id="{FBD6B694-8921-1AAD-5F09-5440E83EDDDA}"/>
              </a:ext>
            </a:extLst>
          </p:cNvPr>
          <p:cNvGrpSpPr/>
          <p:nvPr/>
        </p:nvGrpSpPr>
        <p:grpSpPr>
          <a:xfrm>
            <a:off x="3061440" y="4051771"/>
            <a:ext cx="295272" cy="292098"/>
            <a:chOff x="1497013" y="3013075"/>
            <a:chExt cx="295275" cy="292101"/>
          </a:xfrm>
          <a:solidFill>
            <a:srgbClr val="2CC17C"/>
          </a:solidFill>
        </p:grpSpPr>
        <p:sp>
          <p:nvSpPr>
            <p:cNvPr id="1055" name="Freeform 104">
              <a:extLst>
                <a:ext uri="{FF2B5EF4-FFF2-40B4-BE49-F238E27FC236}">
                  <a16:creationId xmlns:a16="http://schemas.microsoft.com/office/drawing/2014/main" id="{D0478196-45B9-91C6-0C4B-A800B256F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013" y="3106738"/>
              <a:ext cx="295275" cy="198438"/>
            </a:xfrm>
            <a:custGeom>
              <a:avLst/>
              <a:gdLst/>
              <a:ahLst/>
              <a:cxnLst>
                <a:cxn ang="0">
                  <a:pos x="151" y="0"/>
                </a:cxn>
                <a:cxn ang="0">
                  <a:pos x="151" y="11"/>
                </a:cxn>
                <a:cxn ang="0">
                  <a:pos x="174" y="11"/>
                </a:cxn>
                <a:cxn ang="0">
                  <a:pos x="174" y="114"/>
                </a:cxn>
                <a:cxn ang="0">
                  <a:pos x="116" y="114"/>
                </a:cxn>
                <a:cxn ang="0">
                  <a:pos x="116" y="79"/>
                </a:cxn>
                <a:cxn ang="0">
                  <a:pos x="70" y="79"/>
                </a:cxn>
                <a:cxn ang="0">
                  <a:pos x="70" y="114"/>
                </a:cxn>
                <a:cxn ang="0">
                  <a:pos x="13" y="114"/>
                </a:cxn>
                <a:cxn ang="0">
                  <a:pos x="13" y="11"/>
                </a:cxn>
                <a:cxn ang="0">
                  <a:pos x="35" y="11"/>
                </a:cxn>
                <a:cxn ang="0">
                  <a:pos x="35" y="0"/>
                </a:cxn>
                <a:cxn ang="0">
                  <a:pos x="0" y="0"/>
                </a:cxn>
                <a:cxn ang="0">
                  <a:pos x="0" y="125"/>
                </a:cxn>
                <a:cxn ang="0">
                  <a:pos x="186" y="125"/>
                </a:cxn>
                <a:cxn ang="0">
                  <a:pos x="186" y="0"/>
                </a:cxn>
                <a:cxn ang="0">
                  <a:pos x="151" y="0"/>
                </a:cxn>
              </a:cxnLst>
              <a:rect l="0" t="0" r="r" b="b"/>
              <a:pathLst>
                <a:path w="186" h="125">
                  <a:moveTo>
                    <a:pt x="151" y="0"/>
                  </a:moveTo>
                  <a:lnTo>
                    <a:pt x="151" y="11"/>
                  </a:lnTo>
                  <a:lnTo>
                    <a:pt x="174" y="11"/>
                  </a:lnTo>
                  <a:lnTo>
                    <a:pt x="174" y="114"/>
                  </a:lnTo>
                  <a:lnTo>
                    <a:pt x="116" y="114"/>
                  </a:lnTo>
                  <a:lnTo>
                    <a:pt x="116" y="79"/>
                  </a:lnTo>
                  <a:lnTo>
                    <a:pt x="70" y="79"/>
                  </a:lnTo>
                  <a:lnTo>
                    <a:pt x="70" y="114"/>
                  </a:lnTo>
                  <a:lnTo>
                    <a:pt x="13" y="114"/>
                  </a:lnTo>
                  <a:lnTo>
                    <a:pt x="13" y="11"/>
                  </a:lnTo>
                  <a:lnTo>
                    <a:pt x="35" y="11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125"/>
                  </a:lnTo>
                  <a:lnTo>
                    <a:pt x="186" y="125"/>
                  </a:lnTo>
                  <a:lnTo>
                    <a:pt x="186" y="0"/>
                  </a:lnTo>
                  <a:lnTo>
                    <a:pt x="151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56" name="Freeform 105">
              <a:extLst>
                <a:ext uri="{FF2B5EF4-FFF2-40B4-BE49-F238E27FC236}">
                  <a16:creationId xmlns:a16="http://schemas.microsoft.com/office/drawing/2014/main" id="{D02D2239-362E-A6D5-B677-958D08528D8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71626" y="3013075"/>
              <a:ext cx="147638" cy="128588"/>
            </a:xfrm>
            <a:custGeom>
              <a:avLst/>
              <a:gdLst/>
              <a:ahLst/>
              <a:cxnLst>
                <a:cxn ang="0">
                  <a:pos x="0" y="70"/>
                </a:cxn>
                <a:cxn ang="0">
                  <a:pos x="0" y="81"/>
                </a:cxn>
                <a:cxn ang="0">
                  <a:pos x="93" y="81"/>
                </a:cxn>
                <a:cxn ang="0">
                  <a:pos x="93" y="70"/>
                </a:cxn>
                <a:cxn ang="0">
                  <a:pos x="93" y="46"/>
                </a:cxn>
                <a:cxn ang="0">
                  <a:pos x="93" y="0"/>
                </a:cxn>
                <a:cxn ang="0">
                  <a:pos x="0" y="0"/>
                </a:cxn>
                <a:cxn ang="0">
                  <a:pos x="0" y="46"/>
                </a:cxn>
                <a:cxn ang="0">
                  <a:pos x="0" y="70"/>
                </a:cxn>
                <a:cxn ang="0">
                  <a:pos x="34" y="13"/>
                </a:cxn>
                <a:cxn ang="0">
                  <a:pos x="34" y="35"/>
                </a:cxn>
                <a:cxn ang="0">
                  <a:pos x="58" y="35"/>
                </a:cxn>
                <a:cxn ang="0">
                  <a:pos x="58" y="13"/>
                </a:cxn>
                <a:cxn ang="0">
                  <a:pos x="69" y="13"/>
                </a:cxn>
                <a:cxn ang="0">
                  <a:pos x="69" y="70"/>
                </a:cxn>
                <a:cxn ang="0">
                  <a:pos x="58" y="70"/>
                </a:cxn>
                <a:cxn ang="0">
                  <a:pos x="58" y="46"/>
                </a:cxn>
                <a:cxn ang="0">
                  <a:pos x="34" y="46"/>
                </a:cxn>
                <a:cxn ang="0">
                  <a:pos x="34" y="70"/>
                </a:cxn>
                <a:cxn ang="0">
                  <a:pos x="23" y="70"/>
                </a:cxn>
                <a:cxn ang="0">
                  <a:pos x="23" y="13"/>
                </a:cxn>
                <a:cxn ang="0">
                  <a:pos x="34" y="13"/>
                </a:cxn>
              </a:cxnLst>
              <a:rect l="0" t="0" r="r" b="b"/>
              <a:pathLst>
                <a:path w="93" h="81">
                  <a:moveTo>
                    <a:pt x="0" y="70"/>
                  </a:moveTo>
                  <a:lnTo>
                    <a:pt x="0" y="81"/>
                  </a:lnTo>
                  <a:lnTo>
                    <a:pt x="93" y="81"/>
                  </a:lnTo>
                  <a:lnTo>
                    <a:pt x="93" y="70"/>
                  </a:lnTo>
                  <a:lnTo>
                    <a:pt x="93" y="46"/>
                  </a:lnTo>
                  <a:lnTo>
                    <a:pt x="93" y="0"/>
                  </a:lnTo>
                  <a:lnTo>
                    <a:pt x="0" y="0"/>
                  </a:lnTo>
                  <a:lnTo>
                    <a:pt x="0" y="46"/>
                  </a:lnTo>
                  <a:lnTo>
                    <a:pt x="0" y="70"/>
                  </a:lnTo>
                  <a:close/>
                  <a:moveTo>
                    <a:pt x="34" y="13"/>
                  </a:moveTo>
                  <a:lnTo>
                    <a:pt x="34" y="35"/>
                  </a:lnTo>
                  <a:lnTo>
                    <a:pt x="58" y="35"/>
                  </a:lnTo>
                  <a:lnTo>
                    <a:pt x="58" y="13"/>
                  </a:lnTo>
                  <a:lnTo>
                    <a:pt x="69" y="13"/>
                  </a:lnTo>
                  <a:lnTo>
                    <a:pt x="69" y="70"/>
                  </a:lnTo>
                  <a:lnTo>
                    <a:pt x="58" y="70"/>
                  </a:lnTo>
                  <a:lnTo>
                    <a:pt x="58" y="46"/>
                  </a:lnTo>
                  <a:lnTo>
                    <a:pt x="34" y="46"/>
                  </a:lnTo>
                  <a:lnTo>
                    <a:pt x="34" y="70"/>
                  </a:lnTo>
                  <a:lnTo>
                    <a:pt x="23" y="70"/>
                  </a:lnTo>
                  <a:lnTo>
                    <a:pt x="23" y="13"/>
                  </a:lnTo>
                  <a:lnTo>
                    <a:pt x="34" y="1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57" name="Rectangle 106">
              <a:extLst>
                <a:ext uri="{FF2B5EF4-FFF2-40B4-BE49-F238E27FC236}">
                  <a16:creationId xmlns:a16="http://schemas.microsoft.com/office/drawing/2014/main" id="{B742A04C-93E1-A688-4897-640574278B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5113" y="3179763"/>
              <a:ext cx="55563" cy="349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58" name="Rectangle 107">
              <a:extLst>
                <a:ext uri="{FF2B5EF4-FFF2-40B4-BE49-F238E27FC236}">
                  <a16:creationId xmlns:a16="http://schemas.microsoft.com/office/drawing/2014/main" id="{792D23AD-69BE-224F-8FA4-393988FF49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5113" y="3232150"/>
              <a:ext cx="55563" cy="381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59" name="Rectangle 108">
              <a:extLst>
                <a:ext uri="{FF2B5EF4-FFF2-40B4-BE49-F238E27FC236}">
                  <a16:creationId xmlns:a16="http://schemas.microsoft.com/office/drawing/2014/main" id="{386F7A06-FA79-5FF9-CD34-E73DFE0172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0213" y="3179763"/>
              <a:ext cx="53975" cy="349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60" name="Rectangle 109">
              <a:extLst>
                <a:ext uri="{FF2B5EF4-FFF2-40B4-BE49-F238E27FC236}">
                  <a16:creationId xmlns:a16="http://schemas.microsoft.com/office/drawing/2014/main" id="{6C6D56B2-BA96-8E37-EE4B-9E754DE090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0213" y="3232150"/>
              <a:ext cx="53975" cy="381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61" name="Rectangle 110">
              <a:extLst>
                <a:ext uri="{FF2B5EF4-FFF2-40B4-BE49-F238E27FC236}">
                  <a16:creationId xmlns:a16="http://schemas.microsoft.com/office/drawing/2014/main" id="{C857C55D-2712-CB93-4EDA-80CC087DA7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8138" y="3179763"/>
              <a:ext cx="73025" cy="349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062" name="Freeform 111">
            <a:extLst>
              <a:ext uri="{FF2B5EF4-FFF2-40B4-BE49-F238E27FC236}">
                <a16:creationId xmlns:a16="http://schemas.microsoft.com/office/drawing/2014/main" id="{D46C8202-1BB8-1DDE-5AC9-ED6200E5151D}"/>
              </a:ext>
            </a:extLst>
          </p:cNvPr>
          <p:cNvSpPr>
            <a:spLocks noEditPoints="1"/>
          </p:cNvSpPr>
          <p:nvPr/>
        </p:nvSpPr>
        <p:spPr bwMode="auto">
          <a:xfrm>
            <a:off x="4234592" y="4107333"/>
            <a:ext cx="292097" cy="236536"/>
          </a:xfrm>
          <a:custGeom>
            <a:avLst/>
            <a:gdLst/>
            <a:ahLst/>
            <a:cxnLst>
              <a:cxn ang="0">
                <a:pos x="102" y="22"/>
              </a:cxn>
              <a:cxn ang="0">
                <a:pos x="84" y="22"/>
              </a:cxn>
              <a:cxn ang="0">
                <a:pos x="81" y="7"/>
              </a:cxn>
              <a:cxn ang="0">
                <a:pos x="73" y="0"/>
              </a:cxn>
              <a:cxn ang="0">
                <a:pos x="44" y="0"/>
              </a:cxn>
              <a:cxn ang="0">
                <a:pos x="35" y="7"/>
              </a:cxn>
              <a:cxn ang="0">
                <a:pos x="32" y="22"/>
              </a:cxn>
              <a:cxn ang="0">
                <a:pos x="15" y="22"/>
              </a:cxn>
              <a:cxn ang="0">
                <a:pos x="0" y="36"/>
              </a:cxn>
              <a:cxn ang="0">
                <a:pos x="0" y="80"/>
              </a:cxn>
              <a:cxn ang="0">
                <a:pos x="15" y="94"/>
              </a:cxn>
              <a:cxn ang="0">
                <a:pos x="102" y="94"/>
              </a:cxn>
              <a:cxn ang="0">
                <a:pos x="116" y="80"/>
              </a:cxn>
              <a:cxn ang="0">
                <a:pos x="116" y="36"/>
              </a:cxn>
              <a:cxn ang="0">
                <a:pos x="102" y="22"/>
              </a:cxn>
              <a:cxn ang="0">
                <a:pos x="42" y="9"/>
              </a:cxn>
              <a:cxn ang="0">
                <a:pos x="44" y="7"/>
              </a:cxn>
              <a:cxn ang="0">
                <a:pos x="73" y="7"/>
              </a:cxn>
              <a:cxn ang="0">
                <a:pos x="74" y="9"/>
              </a:cxn>
              <a:cxn ang="0">
                <a:pos x="77" y="22"/>
              </a:cxn>
              <a:cxn ang="0">
                <a:pos x="39" y="22"/>
              </a:cxn>
              <a:cxn ang="0">
                <a:pos x="42" y="9"/>
              </a:cxn>
              <a:cxn ang="0">
                <a:pos x="80" y="65"/>
              </a:cxn>
              <a:cxn ang="0">
                <a:pos x="65" y="65"/>
              </a:cxn>
              <a:cxn ang="0">
                <a:pos x="65" y="80"/>
              </a:cxn>
              <a:cxn ang="0">
                <a:pos x="51" y="80"/>
              </a:cxn>
              <a:cxn ang="0">
                <a:pos x="51" y="65"/>
              </a:cxn>
              <a:cxn ang="0">
                <a:pos x="36" y="65"/>
              </a:cxn>
              <a:cxn ang="0">
                <a:pos x="36" y="51"/>
              </a:cxn>
              <a:cxn ang="0">
                <a:pos x="51" y="51"/>
              </a:cxn>
              <a:cxn ang="0">
                <a:pos x="51" y="36"/>
              </a:cxn>
              <a:cxn ang="0">
                <a:pos x="65" y="36"/>
              </a:cxn>
              <a:cxn ang="0">
                <a:pos x="65" y="51"/>
              </a:cxn>
              <a:cxn ang="0">
                <a:pos x="80" y="51"/>
              </a:cxn>
              <a:cxn ang="0">
                <a:pos x="80" y="65"/>
              </a:cxn>
            </a:cxnLst>
            <a:rect l="0" t="0" r="r" b="b"/>
            <a:pathLst>
              <a:path w="116" h="94">
                <a:moveTo>
                  <a:pt x="102" y="22"/>
                </a:moveTo>
                <a:cubicBezTo>
                  <a:pt x="84" y="22"/>
                  <a:pt x="84" y="22"/>
                  <a:pt x="84" y="22"/>
                </a:cubicBezTo>
                <a:cubicBezTo>
                  <a:pt x="81" y="7"/>
                  <a:pt x="81" y="7"/>
                  <a:pt x="81" y="7"/>
                </a:cubicBezTo>
                <a:cubicBezTo>
                  <a:pt x="81" y="3"/>
                  <a:pt x="77" y="0"/>
                  <a:pt x="73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0" y="0"/>
                  <a:pt x="36" y="3"/>
                  <a:pt x="35" y="7"/>
                </a:cubicBezTo>
                <a:cubicBezTo>
                  <a:pt x="32" y="22"/>
                  <a:pt x="32" y="22"/>
                  <a:pt x="32" y="22"/>
                </a:cubicBezTo>
                <a:cubicBezTo>
                  <a:pt x="15" y="22"/>
                  <a:pt x="15" y="22"/>
                  <a:pt x="15" y="22"/>
                </a:cubicBezTo>
                <a:cubicBezTo>
                  <a:pt x="7" y="22"/>
                  <a:pt x="0" y="28"/>
                  <a:pt x="0" y="36"/>
                </a:cubicBezTo>
                <a:cubicBezTo>
                  <a:pt x="0" y="80"/>
                  <a:pt x="0" y="80"/>
                  <a:pt x="0" y="80"/>
                </a:cubicBezTo>
                <a:cubicBezTo>
                  <a:pt x="0" y="88"/>
                  <a:pt x="7" y="94"/>
                  <a:pt x="15" y="94"/>
                </a:cubicBezTo>
                <a:cubicBezTo>
                  <a:pt x="102" y="94"/>
                  <a:pt x="102" y="94"/>
                  <a:pt x="102" y="94"/>
                </a:cubicBezTo>
                <a:cubicBezTo>
                  <a:pt x="110" y="94"/>
                  <a:pt x="116" y="88"/>
                  <a:pt x="116" y="80"/>
                </a:cubicBezTo>
                <a:cubicBezTo>
                  <a:pt x="116" y="36"/>
                  <a:pt x="116" y="36"/>
                  <a:pt x="116" y="36"/>
                </a:cubicBezTo>
                <a:cubicBezTo>
                  <a:pt x="116" y="28"/>
                  <a:pt x="110" y="22"/>
                  <a:pt x="102" y="22"/>
                </a:cubicBezTo>
                <a:close/>
                <a:moveTo>
                  <a:pt x="42" y="9"/>
                </a:moveTo>
                <a:cubicBezTo>
                  <a:pt x="44" y="7"/>
                  <a:pt x="44" y="7"/>
                  <a:pt x="44" y="7"/>
                </a:cubicBezTo>
                <a:cubicBezTo>
                  <a:pt x="73" y="7"/>
                  <a:pt x="73" y="7"/>
                  <a:pt x="73" y="7"/>
                </a:cubicBezTo>
                <a:cubicBezTo>
                  <a:pt x="74" y="9"/>
                  <a:pt x="74" y="9"/>
                  <a:pt x="74" y="9"/>
                </a:cubicBezTo>
                <a:cubicBezTo>
                  <a:pt x="77" y="22"/>
                  <a:pt x="77" y="22"/>
                  <a:pt x="77" y="22"/>
                </a:cubicBezTo>
                <a:cubicBezTo>
                  <a:pt x="39" y="22"/>
                  <a:pt x="39" y="22"/>
                  <a:pt x="39" y="22"/>
                </a:cubicBezTo>
                <a:lnTo>
                  <a:pt x="42" y="9"/>
                </a:lnTo>
                <a:close/>
                <a:moveTo>
                  <a:pt x="80" y="65"/>
                </a:moveTo>
                <a:cubicBezTo>
                  <a:pt x="65" y="65"/>
                  <a:pt x="65" y="65"/>
                  <a:pt x="65" y="65"/>
                </a:cubicBezTo>
                <a:cubicBezTo>
                  <a:pt x="65" y="80"/>
                  <a:pt x="65" y="80"/>
                  <a:pt x="65" y="80"/>
                </a:cubicBezTo>
                <a:cubicBezTo>
                  <a:pt x="51" y="80"/>
                  <a:pt x="51" y="80"/>
                  <a:pt x="51" y="80"/>
                </a:cubicBezTo>
                <a:cubicBezTo>
                  <a:pt x="51" y="65"/>
                  <a:pt x="51" y="65"/>
                  <a:pt x="51" y="65"/>
                </a:cubicBezTo>
                <a:cubicBezTo>
                  <a:pt x="36" y="65"/>
                  <a:pt x="36" y="65"/>
                  <a:pt x="36" y="65"/>
                </a:cubicBezTo>
                <a:cubicBezTo>
                  <a:pt x="36" y="51"/>
                  <a:pt x="36" y="51"/>
                  <a:pt x="36" y="51"/>
                </a:cubicBezTo>
                <a:cubicBezTo>
                  <a:pt x="51" y="51"/>
                  <a:pt x="51" y="51"/>
                  <a:pt x="51" y="51"/>
                </a:cubicBezTo>
                <a:cubicBezTo>
                  <a:pt x="51" y="36"/>
                  <a:pt x="51" y="36"/>
                  <a:pt x="51" y="36"/>
                </a:cubicBezTo>
                <a:cubicBezTo>
                  <a:pt x="65" y="36"/>
                  <a:pt x="65" y="36"/>
                  <a:pt x="65" y="36"/>
                </a:cubicBezTo>
                <a:cubicBezTo>
                  <a:pt x="65" y="51"/>
                  <a:pt x="65" y="51"/>
                  <a:pt x="65" y="51"/>
                </a:cubicBezTo>
                <a:cubicBezTo>
                  <a:pt x="80" y="51"/>
                  <a:pt x="80" y="51"/>
                  <a:pt x="80" y="51"/>
                </a:cubicBezTo>
                <a:lnTo>
                  <a:pt x="80" y="65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063" name="Group 315">
            <a:extLst>
              <a:ext uri="{FF2B5EF4-FFF2-40B4-BE49-F238E27FC236}">
                <a16:creationId xmlns:a16="http://schemas.microsoft.com/office/drawing/2014/main" id="{B315A1A4-5ADB-61E3-2CC4-5F2E75152473}"/>
              </a:ext>
            </a:extLst>
          </p:cNvPr>
          <p:cNvGrpSpPr/>
          <p:nvPr/>
        </p:nvGrpSpPr>
        <p:grpSpPr>
          <a:xfrm>
            <a:off x="8917670" y="4051771"/>
            <a:ext cx="295272" cy="292097"/>
            <a:chOff x="7353301" y="3013075"/>
            <a:chExt cx="295275" cy="292100"/>
          </a:xfrm>
          <a:solidFill>
            <a:srgbClr val="2CC17C"/>
          </a:solidFill>
        </p:grpSpPr>
        <p:sp>
          <p:nvSpPr>
            <p:cNvPr id="1064" name="Freeform 112">
              <a:extLst>
                <a:ext uri="{FF2B5EF4-FFF2-40B4-BE49-F238E27FC236}">
                  <a16:creationId xmlns:a16="http://schemas.microsoft.com/office/drawing/2014/main" id="{E07421F2-6441-DD0B-08D6-2C523355D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1401" y="3013075"/>
              <a:ext cx="257175" cy="176213"/>
            </a:xfrm>
            <a:custGeom>
              <a:avLst/>
              <a:gdLst/>
              <a:ahLst/>
              <a:cxnLst>
                <a:cxn ang="0">
                  <a:pos x="93" y="36"/>
                </a:cxn>
                <a:cxn ang="0">
                  <a:pos x="94" y="29"/>
                </a:cxn>
                <a:cxn ang="0">
                  <a:pos x="65" y="0"/>
                </a:cxn>
                <a:cxn ang="0">
                  <a:pos x="40" y="16"/>
                </a:cxn>
                <a:cxn ang="0">
                  <a:pos x="33" y="15"/>
                </a:cxn>
                <a:cxn ang="0">
                  <a:pos x="15" y="32"/>
                </a:cxn>
                <a:cxn ang="0">
                  <a:pos x="0" y="51"/>
                </a:cxn>
                <a:cxn ang="0">
                  <a:pos x="0" y="51"/>
                </a:cxn>
                <a:cxn ang="0">
                  <a:pos x="18" y="44"/>
                </a:cxn>
                <a:cxn ang="0">
                  <a:pos x="22" y="44"/>
                </a:cxn>
                <a:cxn ang="0">
                  <a:pos x="51" y="29"/>
                </a:cxn>
                <a:cxn ang="0">
                  <a:pos x="87" y="66"/>
                </a:cxn>
                <a:cxn ang="0">
                  <a:pos x="87" y="70"/>
                </a:cxn>
                <a:cxn ang="0">
                  <a:pos x="87" y="70"/>
                </a:cxn>
                <a:cxn ang="0">
                  <a:pos x="102" y="51"/>
                </a:cxn>
                <a:cxn ang="0">
                  <a:pos x="93" y="36"/>
                </a:cxn>
              </a:cxnLst>
              <a:rect l="0" t="0" r="r" b="b"/>
              <a:pathLst>
                <a:path w="102" h="70">
                  <a:moveTo>
                    <a:pt x="93" y="36"/>
                  </a:moveTo>
                  <a:cubicBezTo>
                    <a:pt x="94" y="34"/>
                    <a:pt x="94" y="32"/>
                    <a:pt x="94" y="29"/>
                  </a:cubicBezTo>
                  <a:cubicBezTo>
                    <a:pt x="94" y="13"/>
                    <a:pt x="81" y="0"/>
                    <a:pt x="65" y="0"/>
                  </a:cubicBezTo>
                  <a:cubicBezTo>
                    <a:pt x="54" y="0"/>
                    <a:pt x="44" y="7"/>
                    <a:pt x="40" y="16"/>
                  </a:cubicBezTo>
                  <a:cubicBezTo>
                    <a:pt x="37" y="15"/>
                    <a:pt x="35" y="15"/>
                    <a:pt x="33" y="15"/>
                  </a:cubicBezTo>
                  <a:cubicBezTo>
                    <a:pt x="23" y="15"/>
                    <a:pt x="15" y="23"/>
                    <a:pt x="15" y="32"/>
                  </a:cubicBezTo>
                  <a:cubicBezTo>
                    <a:pt x="6" y="36"/>
                    <a:pt x="0" y="43"/>
                    <a:pt x="0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5" y="47"/>
                    <a:pt x="11" y="44"/>
                    <a:pt x="18" y="44"/>
                  </a:cubicBezTo>
                  <a:cubicBezTo>
                    <a:pt x="19" y="44"/>
                    <a:pt x="20" y="44"/>
                    <a:pt x="22" y="44"/>
                  </a:cubicBezTo>
                  <a:cubicBezTo>
                    <a:pt x="28" y="35"/>
                    <a:pt x="39" y="29"/>
                    <a:pt x="51" y="29"/>
                  </a:cubicBezTo>
                  <a:cubicBezTo>
                    <a:pt x="71" y="29"/>
                    <a:pt x="87" y="46"/>
                    <a:pt x="87" y="66"/>
                  </a:cubicBezTo>
                  <a:cubicBezTo>
                    <a:pt x="87" y="67"/>
                    <a:pt x="87" y="68"/>
                    <a:pt x="87" y="70"/>
                  </a:cubicBezTo>
                  <a:cubicBezTo>
                    <a:pt x="87" y="70"/>
                    <a:pt x="87" y="70"/>
                    <a:pt x="87" y="70"/>
                  </a:cubicBezTo>
                  <a:cubicBezTo>
                    <a:pt x="96" y="66"/>
                    <a:pt x="102" y="59"/>
                    <a:pt x="102" y="51"/>
                  </a:cubicBezTo>
                  <a:cubicBezTo>
                    <a:pt x="102" y="45"/>
                    <a:pt x="98" y="40"/>
                    <a:pt x="93" y="3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65" name="Freeform 113">
              <a:extLst>
                <a:ext uri="{FF2B5EF4-FFF2-40B4-BE49-F238E27FC236}">
                  <a16:creationId xmlns:a16="http://schemas.microsoft.com/office/drawing/2014/main" id="{ACC78D6C-387D-159F-D372-4AA7E2A5A82E}"/>
                </a:ext>
              </a:extLst>
            </p:cNvPr>
            <p:cNvSpPr>
              <a:spLocks/>
            </p:cNvSpPr>
            <p:nvPr/>
          </p:nvSpPr>
          <p:spPr bwMode="auto">
            <a:xfrm>
              <a:off x="7353301" y="3124200"/>
              <a:ext cx="257175" cy="180975"/>
            </a:xfrm>
            <a:custGeom>
              <a:avLst/>
              <a:gdLst/>
              <a:ahLst/>
              <a:cxnLst>
                <a:cxn ang="0">
                  <a:pos x="94" y="36"/>
                </a:cxn>
                <a:cxn ang="0">
                  <a:pos x="95" y="29"/>
                </a:cxn>
                <a:cxn ang="0">
                  <a:pos x="66" y="0"/>
                </a:cxn>
                <a:cxn ang="0">
                  <a:pos x="40" y="16"/>
                </a:cxn>
                <a:cxn ang="0">
                  <a:pos x="33" y="14"/>
                </a:cxn>
                <a:cxn ang="0">
                  <a:pos x="15" y="32"/>
                </a:cxn>
                <a:cxn ang="0">
                  <a:pos x="0" y="51"/>
                </a:cxn>
                <a:cxn ang="0">
                  <a:pos x="29" y="72"/>
                </a:cxn>
                <a:cxn ang="0">
                  <a:pos x="73" y="72"/>
                </a:cxn>
                <a:cxn ang="0">
                  <a:pos x="102" y="51"/>
                </a:cxn>
                <a:cxn ang="0">
                  <a:pos x="94" y="36"/>
                </a:cxn>
              </a:cxnLst>
              <a:rect l="0" t="0" r="r" b="b"/>
              <a:pathLst>
                <a:path w="102" h="72">
                  <a:moveTo>
                    <a:pt x="94" y="36"/>
                  </a:moveTo>
                  <a:cubicBezTo>
                    <a:pt x="94" y="33"/>
                    <a:pt x="95" y="31"/>
                    <a:pt x="95" y="29"/>
                  </a:cubicBezTo>
                  <a:cubicBezTo>
                    <a:pt x="95" y="13"/>
                    <a:pt x="82" y="0"/>
                    <a:pt x="66" y="0"/>
                  </a:cubicBezTo>
                  <a:cubicBezTo>
                    <a:pt x="54" y="0"/>
                    <a:pt x="45" y="6"/>
                    <a:pt x="40" y="16"/>
                  </a:cubicBezTo>
                  <a:cubicBezTo>
                    <a:pt x="38" y="15"/>
                    <a:pt x="36" y="14"/>
                    <a:pt x="33" y="14"/>
                  </a:cubicBezTo>
                  <a:cubicBezTo>
                    <a:pt x="23" y="14"/>
                    <a:pt x="15" y="22"/>
                    <a:pt x="15" y="32"/>
                  </a:cubicBezTo>
                  <a:cubicBezTo>
                    <a:pt x="6" y="36"/>
                    <a:pt x="0" y="43"/>
                    <a:pt x="0" y="51"/>
                  </a:cubicBezTo>
                  <a:cubicBezTo>
                    <a:pt x="0" y="63"/>
                    <a:pt x="13" y="72"/>
                    <a:pt x="29" y="72"/>
                  </a:cubicBezTo>
                  <a:cubicBezTo>
                    <a:pt x="73" y="72"/>
                    <a:pt x="73" y="72"/>
                    <a:pt x="73" y="72"/>
                  </a:cubicBezTo>
                  <a:cubicBezTo>
                    <a:pt x="89" y="72"/>
                    <a:pt x="102" y="63"/>
                    <a:pt x="102" y="51"/>
                  </a:cubicBezTo>
                  <a:cubicBezTo>
                    <a:pt x="102" y="45"/>
                    <a:pt x="99" y="40"/>
                    <a:pt x="94" y="3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066" name="Freeform 114">
            <a:extLst>
              <a:ext uri="{FF2B5EF4-FFF2-40B4-BE49-F238E27FC236}">
                <a16:creationId xmlns:a16="http://schemas.microsoft.com/office/drawing/2014/main" id="{BE669AD2-15F9-FCF4-0F43-F947FEA52DA8}"/>
              </a:ext>
            </a:extLst>
          </p:cNvPr>
          <p:cNvSpPr>
            <a:spLocks/>
          </p:cNvSpPr>
          <p:nvPr/>
        </p:nvSpPr>
        <p:spPr bwMode="auto">
          <a:xfrm>
            <a:off x="9524089" y="4051772"/>
            <a:ext cx="255585" cy="184148"/>
          </a:xfrm>
          <a:custGeom>
            <a:avLst/>
            <a:gdLst/>
            <a:ahLst/>
            <a:cxnLst>
              <a:cxn ang="0">
                <a:pos x="93" y="36"/>
              </a:cxn>
              <a:cxn ang="0">
                <a:pos x="94" y="29"/>
              </a:cxn>
              <a:cxn ang="0">
                <a:pos x="65" y="0"/>
              </a:cxn>
              <a:cxn ang="0">
                <a:pos x="40" y="16"/>
              </a:cxn>
              <a:cxn ang="0">
                <a:pos x="33" y="15"/>
              </a:cxn>
              <a:cxn ang="0">
                <a:pos x="15" y="32"/>
              </a:cxn>
              <a:cxn ang="0">
                <a:pos x="0" y="51"/>
              </a:cxn>
              <a:cxn ang="0">
                <a:pos x="29" y="73"/>
              </a:cxn>
              <a:cxn ang="0">
                <a:pos x="73" y="73"/>
              </a:cxn>
              <a:cxn ang="0">
                <a:pos x="102" y="51"/>
              </a:cxn>
              <a:cxn ang="0">
                <a:pos x="93" y="36"/>
              </a:cxn>
            </a:cxnLst>
            <a:rect l="0" t="0" r="r" b="b"/>
            <a:pathLst>
              <a:path w="102" h="73">
                <a:moveTo>
                  <a:pt x="93" y="36"/>
                </a:moveTo>
                <a:cubicBezTo>
                  <a:pt x="94" y="34"/>
                  <a:pt x="94" y="32"/>
                  <a:pt x="94" y="29"/>
                </a:cubicBezTo>
                <a:cubicBezTo>
                  <a:pt x="94" y="13"/>
                  <a:pt x="81" y="0"/>
                  <a:pt x="65" y="0"/>
                </a:cubicBezTo>
                <a:cubicBezTo>
                  <a:pt x="54" y="0"/>
                  <a:pt x="44" y="7"/>
                  <a:pt x="40" y="16"/>
                </a:cubicBezTo>
                <a:cubicBezTo>
                  <a:pt x="37" y="15"/>
                  <a:pt x="35" y="15"/>
                  <a:pt x="33" y="15"/>
                </a:cubicBezTo>
                <a:cubicBezTo>
                  <a:pt x="23" y="15"/>
                  <a:pt x="15" y="23"/>
                  <a:pt x="15" y="32"/>
                </a:cubicBezTo>
                <a:cubicBezTo>
                  <a:pt x="6" y="36"/>
                  <a:pt x="0" y="43"/>
                  <a:pt x="0" y="51"/>
                </a:cubicBezTo>
                <a:cubicBezTo>
                  <a:pt x="0" y="63"/>
                  <a:pt x="13" y="73"/>
                  <a:pt x="29" y="73"/>
                </a:cubicBezTo>
                <a:cubicBezTo>
                  <a:pt x="73" y="73"/>
                  <a:pt x="73" y="73"/>
                  <a:pt x="73" y="73"/>
                </a:cubicBezTo>
                <a:cubicBezTo>
                  <a:pt x="89" y="73"/>
                  <a:pt x="102" y="63"/>
                  <a:pt x="102" y="51"/>
                </a:cubicBezTo>
                <a:cubicBezTo>
                  <a:pt x="102" y="45"/>
                  <a:pt x="98" y="40"/>
                  <a:pt x="93" y="36"/>
                </a:cubicBez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067" name="Group 316">
            <a:extLst>
              <a:ext uri="{FF2B5EF4-FFF2-40B4-BE49-F238E27FC236}">
                <a16:creationId xmlns:a16="http://schemas.microsoft.com/office/drawing/2014/main" id="{16800FB1-7333-8CD2-98AC-9B7568F58740}"/>
              </a:ext>
            </a:extLst>
          </p:cNvPr>
          <p:cNvGrpSpPr/>
          <p:nvPr/>
        </p:nvGrpSpPr>
        <p:grpSpPr>
          <a:xfrm>
            <a:off x="10108284" y="4051771"/>
            <a:ext cx="257172" cy="292097"/>
            <a:chOff x="8543926" y="3013075"/>
            <a:chExt cx="257175" cy="292100"/>
          </a:xfrm>
          <a:solidFill>
            <a:srgbClr val="2CC17C"/>
          </a:solidFill>
        </p:grpSpPr>
        <p:sp>
          <p:nvSpPr>
            <p:cNvPr id="1068" name="Freeform 115">
              <a:extLst>
                <a:ext uri="{FF2B5EF4-FFF2-40B4-BE49-F238E27FC236}">
                  <a16:creationId xmlns:a16="http://schemas.microsoft.com/office/drawing/2014/main" id="{7F67FEB2-DCF3-81E9-923D-F06358A7C083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3926" y="3013075"/>
              <a:ext cx="257175" cy="184150"/>
            </a:xfrm>
            <a:custGeom>
              <a:avLst/>
              <a:gdLst/>
              <a:ahLst/>
              <a:cxnLst>
                <a:cxn ang="0">
                  <a:pos x="94" y="36"/>
                </a:cxn>
                <a:cxn ang="0">
                  <a:pos x="95" y="29"/>
                </a:cxn>
                <a:cxn ang="0">
                  <a:pos x="66" y="0"/>
                </a:cxn>
                <a:cxn ang="0">
                  <a:pos x="40" y="16"/>
                </a:cxn>
                <a:cxn ang="0">
                  <a:pos x="33" y="15"/>
                </a:cxn>
                <a:cxn ang="0">
                  <a:pos x="15" y="32"/>
                </a:cxn>
                <a:cxn ang="0">
                  <a:pos x="0" y="51"/>
                </a:cxn>
                <a:cxn ang="0">
                  <a:pos x="29" y="73"/>
                </a:cxn>
                <a:cxn ang="0">
                  <a:pos x="73" y="73"/>
                </a:cxn>
                <a:cxn ang="0">
                  <a:pos x="102" y="51"/>
                </a:cxn>
                <a:cxn ang="0">
                  <a:pos x="94" y="36"/>
                </a:cxn>
              </a:cxnLst>
              <a:rect l="0" t="0" r="r" b="b"/>
              <a:pathLst>
                <a:path w="102" h="73">
                  <a:moveTo>
                    <a:pt x="94" y="36"/>
                  </a:moveTo>
                  <a:cubicBezTo>
                    <a:pt x="94" y="34"/>
                    <a:pt x="95" y="32"/>
                    <a:pt x="95" y="29"/>
                  </a:cubicBezTo>
                  <a:cubicBezTo>
                    <a:pt x="95" y="13"/>
                    <a:pt x="82" y="0"/>
                    <a:pt x="66" y="0"/>
                  </a:cubicBezTo>
                  <a:cubicBezTo>
                    <a:pt x="54" y="0"/>
                    <a:pt x="45" y="7"/>
                    <a:pt x="40" y="16"/>
                  </a:cubicBezTo>
                  <a:cubicBezTo>
                    <a:pt x="38" y="15"/>
                    <a:pt x="35" y="15"/>
                    <a:pt x="33" y="15"/>
                  </a:cubicBezTo>
                  <a:cubicBezTo>
                    <a:pt x="23" y="15"/>
                    <a:pt x="15" y="23"/>
                    <a:pt x="15" y="32"/>
                  </a:cubicBezTo>
                  <a:cubicBezTo>
                    <a:pt x="6" y="36"/>
                    <a:pt x="0" y="43"/>
                    <a:pt x="0" y="51"/>
                  </a:cubicBezTo>
                  <a:cubicBezTo>
                    <a:pt x="0" y="63"/>
                    <a:pt x="13" y="73"/>
                    <a:pt x="29" y="73"/>
                  </a:cubicBezTo>
                  <a:cubicBezTo>
                    <a:pt x="73" y="73"/>
                    <a:pt x="73" y="73"/>
                    <a:pt x="73" y="73"/>
                  </a:cubicBezTo>
                  <a:cubicBezTo>
                    <a:pt x="89" y="73"/>
                    <a:pt x="102" y="63"/>
                    <a:pt x="102" y="51"/>
                  </a:cubicBezTo>
                  <a:cubicBezTo>
                    <a:pt x="102" y="45"/>
                    <a:pt x="99" y="40"/>
                    <a:pt x="94" y="3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69" name="Freeform 116">
              <a:extLst>
                <a:ext uri="{FF2B5EF4-FFF2-40B4-BE49-F238E27FC236}">
                  <a16:creationId xmlns:a16="http://schemas.microsoft.com/office/drawing/2014/main" id="{95356E25-27C0-F22C-DBC3-F960B9C7A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8582026" y="3214688"/>
              <a:ext cx="34925" cy="73025"/>
            </a:xfrm>
            <a:custGeom>
              <a:avLst/>
              <a:gdLst/>
              <a:ahLst/>
              <a:cxnLst>
                <a:cxn ang="0">
                  <a:pos x="0" y="19"/>
                </a:cxn>
                <a:cxn ang="0">
                  <a:pos x="7" y="29"/>
                </a:cxn>
                <a:cxn ang="0">
                  <a:pos x="14" y="19"/>
                </a:cxn>
                <a:cxn ang="0">
                  <a:pos x="7" y="0"/>
                </a:cxn>
                <a:cxn ang="0">
                  <a:pos x="0" y="19"/>
                </a:cxn>
              </a:cxnLst>
              <a:rect l="0" t="0" r="r" b="b"/>
              <a:pathLst>
                <a:path w="14" h="29">
                  <a:moveTo>
                    <a:pt x="0" y="19"/>
                  </a:moveTo>
                  <a:cubicBezTo>
                    <a:pt x="0" y="25"/>
                    <a:pt x="3" y="29"/>
                    <a:pt x="7" y="29"/>
                  </a:cubicBezTo>
                  <a:cubicBezTo>
                    <a:pt x="11" y="29"/>
                    <a:pt x="14" y="25"/>
                    <a:pt x="14" y="19"/>
                  </a:cubicBezTo>
                  <a:cubicBezTo>
                    <a:pt x="14" y="14"/>
                    <a:pt x="7" y="0"/>
                    <a:pt x="7" y="0"/>
                  </a:cubicBezTo>
                  <a:cubicBezTo>
                    <a:pt x="7" y="0"/>
                    <a:pt x="0" y="14"/>
                    <a:pt x="0" y="1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70" name="Freeform 117">
              <a:extLst>
                <a:ext uri="{FF2B5EF4-FFF2-40B4-BE49-F238E27FC236}">
                  <a16:creationId xmlns:a16="http://schemas.microsoft.com/office/drawing/2014/main" id="{4B6E373D-48DA-87E9-4000-3B51AE1241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5051" y="3232150"/>
              <a:ext cx="34925" cy="73025"/>
            </a:xfrm>
            <a:custGeom>
              <a:avLst/>
              <a:gdLst/>
              <a:ahLst/>
              <a:cxnLst>
                <a:cxn ang="0">
                  <a:pos x="0" y="20"/>
                </a:cxn>
                <a:cxn ang="0">
                  <a:pos x="7" y="29"/>
                </a:cxn>
                <a:cxn ang="0">
                  <a:pos x="14" y="20"/>
                </a:cxn>
                <a:cxn ang="0">
                  <a:pos x="7" y="0"/>
                </a:cxn>
                <a:cxn ang="0">
                  <a:pos x="0" y="20"/>
                </a:cxn>
              </a:cxnLst>
              <a:rect l="0" t="0" r="r" b="b"/>
              <a:pathLst>
                <a:path w="14" h="29">
                  <a:moveTo>
                    <a:pt x="0" y="20"/>
                  </a:moveTo>
                  <a:cubicBezTo>
                    <a:pt x="0" y="25"/>
                    <a:pt x="3" y="29"/>
                    <a:pt x="7" y="29"/>
                  </a:cubicBezTo>
                  <a:cubicBezTo>
                    <a:pt x="11" y="29"/>
                    <a:pt x="14" y="25"/>
                    <a:pt x="14" y="20"/>
                  </a:cubicBezTo>
                  <a:cubicBezTo>
                    <a:pt x="14" y="14"/>
                    <a:pt x="7" y="0"/>
                    <a:pt x="7" y="0"/>
                  </a:cubicBezTo>
                  <a:cubicBezTo>
                    <a:pt x="7" y="0"/>
                    <a:pt x="0" y="14"/>
                    <a:pt x="0" y="2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71" name="Freeform 118">
              <a:extLst>
                <a:ext uri="{FF2B5EF4-FFF2-40B4-BE49-F238E27FC236}">
                  <a16:creationId xmlns:a16="http://schemas.microsoft.com/office/drawing/2014/main" id="{18758633-E3DC-3460-7264-EFAE0255DD35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8076" y="3214688"/>
              <a:ext cx="34925" cy="73025"/>
            </a:xfrm>
            <a:custGeom>
              <a:avLst/>
              <a:gdLst/>
              <a:ahLst/>
              <a:cxnLst>
                <a:cxn ang="0">
                  <a:pos x="0" y="19"/>
                </a:cxn>
                <a:cxn ang="0">
                  <a:pos x="7" y="29"/>
                </a:cxn>
                <a:cxn ang="0">
                  <a:pos x="14" y="19"/>
                </a:cxn>
                <a:cxn ang="0">
                  <a:pos x="7" y="0"/>
                </a:cxn>
                <a:cxn ang="0">
                  <a:pos x="0" y="19"/>
                </a:cxn>
              </a:cxnLst>
              <a:rect l="0" t="0" r="r" b="b"/>
              <a:pathLst>
                <a:path w="14" h="29">
                  <a:moveTo>
                    <a:pt x="0" y="19"/>
                  </a:moveTo>
                  <a:cubicBezTo>
                    <a:pt x="0" y="25"/>
                    <a:pt x="3" y="29"/>
                    <a:pt x="7" y="29"/>
                  </a:cubicBezTo>
                  <a:cubicBezTo>
                    <a:pt x="11" y="29"/>
                    <a:pt x="14" y="25"/>
                    <a:pt x="14" y="19"/>
                  </a:cubicBezTo>
                  <a:cubicBezTo>
                    <a:pt x="14" y="14"/>
                    <a:pt x="7" y="0"/>
                    <a:pt x="7" y="0"/>
                  </a:cubicBezTo>
                  <a:cubicBezTo>
                    <a:pt x="7" y="0"/>
                    <a:pt x="0" y="14"/>
                    <a:pt x="0" y="1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072" name="Group 324">
            <a:extLst>
              <a:ext uri="{FF2B5EF4-FFF2-40B4-BE49-F238E27FC236}">
                <a16:creationId xmlns:a16="http://schemas.microsoft.com/office/drawing/2014/main" id="{B8BED2FD-732B-DD8C-7C23-BD869ED74F2A}"/>
              </a:ext>
            </a:extLst>
          </p:cNvPr>
          <p:cNvGrpSpPr/>
          <p:nvPr/>
        </p:nvGrpSpPr>
        <p:grpSpPr>
          <a:xfrm>
            <a:off x="7749282" y="4051771"/>
            <a:ext cx="292097" cy="292097"/>
            <a:chOff x="6184901" y="3013075"/>
            <a:chExt cx="292100" cy="292100"/>
          </a:xfrm>
          <a:solidFill>
            <a:srgbClr val="2CC17C"/>
          </a:solidFill>
        </p:grpSpPr>
        <p:sp>
          <p:nvSpPr>
            <p:cNvPr id="1073" name="Freeform 119">
              <a:extLst>
                <a:ext uri="{FF2B5EF4-FFF2-40B4-BE49-F238E27FC236}">
                  <a16:creationId xmlns:a16="http://schemas.microsoft.com/office/drawing/2014/main" id="{7EB8FC81-4E70-301F-C2E8-E5CDBEC38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9351" y="3046413"/>
              <a:ext cx="33338" cy="31750"/>
            </a:xfrm>
            <a:custGeom>
              <a:avLst/>
              <a:gdLst/>
              <a:ahLst/>
              <a:cxnLst>
                <a:cxn ang="0">
                  <a:pos x="7" y="12"/>
                </a:cxn>
                <a:cxn ang="0">
                  <a:pos x="12" y="12"/>
                </a:cxn>
                <a:cxn ang="0">
                  <a:pos x="12" y="7"/>
                </a:cxn>
                <a:cxn ang="0">
                  <a:pos x="7" y="2"/>
                </a:cxn>
                <a:cxn ang="0">
                  <a:pos x="1" y="2"/>
                </a:cxn>
                <a:cxn ang="0">
                  <a:pos x="1" y="7"/>
                </a:cxn>
                <a:cxn ang="0">
                  <a:pos x="7" y="12"/>
                </a:cxn>
              </a:cxnLst>
              <a:rect l="0" t="0" r="r" b="b"/>
              <a:pathLst>
                <a:path w="13" h="13">
                  <a:moveTo>
                    <a:pt x="7" y="12"/>
                  </a:moveTo>
                  <a:cubicBezTo>
                    <a:pt x="8" y="13"/>
                    <a:pt x="10" y="13"/>
                    <a:pt x="12" y="12"/>
                  </a:cubicBezTo>
                  <a:cubicBezTo>
                    <a:pt x="13" y="11"/>
                    <a:pt x="13" y="8"/>
                    <a:pt x="12" y="7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5" y="0"/>
                    <a:pt x="3" y="0"/>
                    <a:pt x="1" y="2"/>
                  </a:cubicBezTo>
                  <a:cubicBezTo>
                    <a:pt x="0" y="3"/>
                    <a:pt x="0" y="5"/>
                    <a:pt x="1" y="7"/>
                  </a:cubicBezTo>
                  <a:lnTo>
                    <a:pt x="7" y="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74" name="Freeform 120">
              <a:extLst>
                <a:ext uri="{FF2B5EF4-FFF2-40B4-BE49-F238E27FC236}">
                  <a16:creationId xmlns:a16="http://schemas.microsoft.com/office/drawing/2014/main" id="{2E4F96AA-B0F8-47F5-6A3F-9042205B8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4901" y="3141663"/>
              <a:ext cx="34925" cy="17463"/>
            </a:xfrm>
            <a:custGeom>
              <a:avLst/>
              <a:gdLst/>
              <a:ahLst/>
              <a:cxnLst>
                <a:cxn ang="0">
                  <a:pos x="14" y="4"/>
                </a:cxn>
                <a:cxn ang="0">
                  <a:pos x="11" y="0"/>
                </a:cxn>
                <a:cxn ang="0">
                  <a:pos x="3" y="0"/>
                </a:cxn>
                <a:cxn ang="0">
                  <a:pos x="0" y="4"/>
                </a:cxn>
                <a:cxn ang="0">
                  <a:pos x="3" y="7"/>
                </a:cxn>
                <a:cxn ang="0">
                  <a:pos x="11" y="7"/>
                </a:cxn>
                <a:cxn ang="0">
                  <a:pos x="14" y="4"/>
                </a:cxn>
              </a:cxnLst>
              <a:rect l="0" t="0" r="r" b="b"/>
              <a:pathLst>
                <a:path w="14" h="7">
                  <a:moveTo>
                    <a:pt x="14" y="4"/>
                  </a:moveTo>
                  <a:cubicBezTo>
                    <a:pt x="14" y="2"/>
                    <a:pt x="13" y="0"/>
                    <a:pt x="11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6"/>
                    <a:pt x="1" y="7"/>
                    <a:pt x="3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3" y="7"/>
                    <a:pt x="14" y="6"/>
                    <a:pt x="14" y="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75" name="Freeform 121">
              <a:extLst>
                <a:ext uri="{FF2B5EF4-FFF2-40B4-BE49-F238E27FC236}">
                  <a16:creationId xmlns:a16="http://schemas.microsoft.com/office/drawing/2014/main" id="{0049F363-894F-6D06-723A-6545D21E8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6651" y="3227388"/>
              <a:ext cx="33338" cy="33338"/>
            </a:xfrm>
            <a:custGeom>
              <a:avLst/>
              <a:gdLst/>
              <a:ahLst/>
              <a:cxnLst>
                <a:cxn ang="0">
                  <a:pos x="6" y="2"/>
                </a:cxn>
                <a:cxn ang="0">
                  <a:pos x="1" y="7"/>
                </a:cxn>
                <a:cxn ang="0">
                  <a:pos x="1" y="12"/>
                </a:cxn>
                <a:cxn ang="0">
                  <a:pos x="6" y="12"/>
                </a:cxn>
                <a:cxn ang="0">
                  <a:pos x="12" y="7"/>
                </a:cxn>
                <a:cxn ang="0">
                  <a:pos x="12" y="2"/>
                </a:cxn>
                <a:cxn ang="0">
                  <a:pos x="6" y="2"/>
                </a:cxn>
              </a:cxnLst>
              <a:rect l="0" t="0" r="r" b="b"/>
              <a:pathLst>
                <a:path w="13" h="13">
                  <a:moveTo>
                    <a:pt x="6" y="2"/>
                  </a:moveTo>
                  <a:cubicBezTo>
                    <a:pt x="1" y="7"/>
                    <a:pt x="1" y="7"/>
                    <a:pt x="1" y="7"/>
                  </a:cubicBezTo>
                  <a:cubicBezTo>
                    <a:pt x="0" y="8"/>
                    <a:pt x="0" y="10"/>
                    <a:pt x="1" y="12"/>
                  </a:cubicBezTo>
                  <a:cubicBezTo>
                    <a:pt x="3" y="13"/>
                    <a:pt x="5" y="13"/>
                    <a:pt x="6" y="12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3" y="5"/>
                    <a:pt x="13" y="3"/>
                    <a:pt x="12" y="2"/>
                  </a:cubicBezTo>
                  <a:cubicBezTo>
                    <a:pt x="10" y="0"/>
                    <a:pt x="8" y="0"/>
                    <a:pt x="6" y="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76" name="Freeform 122">
              <a:extLst>
                <a:ext uri="{FF2B5EF4-FFF2-40B4-BE49-F238E27FC236}">
                  <a16:creationId xmlns:a16="http://schemas.microsoft.com/office/drawing/2014/main" id="{820FC916-4E8D-18F1-9042-817122D92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3488" y="3270250"/>
              <a:ext cx="17463" cy="34925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0" y="4"/>
                </a:cxn>
                <a:cxn ang="0">
                  <a:pos x="0" y="11"/>
                </a:cxn>
                <a:cxn ang="0">
                  <a:pos x="3" y="14"/>
                </a:cxn>
                <a:cxn ang="0">
                  <a:pos x="7" y="11"/>
                </a:cxn>
                <a:cxn ang="0">
                  <a:pos x="7" y="4"/>
                </a:cxn>
                <a:cxn ang="0">
                  <a:pos x="3" y="0"/>
                </a:cxn>
              </a:cxnLst>
              <a:rect l="0" t="0" r="r" b="b"/>
              <a:pathLst>
                <a:path w="7" h="14">
                  <a:moveTo>
                    <a:pt x="3" y="0"/>
                  </a:moveTo>
                  <a:cubicBezTo>
                    <a:pt x="1" y="0"/>
                    <a:pt x="0" y="2"/>
                    <a:pt x="0" y="4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3"/>
                    <a:pt x="1" y="14"/>
                    <a:pt x="3" y="14"/>
                  </a:cubicBezTo>
                  <a:cubicBezTo>
                    <a:pt x="5" y="14"/>
                    <a:pt x="7" y="13"/>
                    <a:pt x="7" y="11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"/>
                    <a:pt x="5" y="0"/>
                    <a:pt x="3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77" name="Freeform 123">
              <a:extLst>
                <a:ext uri="{FF2B5EF4-FFF2-40B4-BE49-F238E27FC236}">
                  <a16:creationId xmlns:a16="http://schemas.microsoft.com/office/drawing/2014/main" id="{0F7DD41E-7523-C1B2-FF57-F1924C2E9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0951" y="3013075"/>
              <a:ext cx="17463" cy="38100"/>
            </a:xfrm>
            <a:custGeom>
              <a:avLst/>
              <a:gdLst/>
              <a:ahLst/>
              <a:cxnLst>
                <a:cxn ang="0">
                  <a:pos x="4" y="15"/>
                </a:cxn>
                <a:cxn ang="0">
                  <a:pos x="7" y="11"/>
                </a:cxn>
                <a:cxn ang="0">
                  <a:pos x="7" y="4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11"/>
                </a:cxn>
                <a:cxn ang="0">
                  <a:pos x="4" y="15"/>
                </a:cxn>
              </a:cxnLst>
              <a:rect l="0" t="0" r="r" b="b"/>
              <a:pathLst>
                <a:path w="7" h="15">
                  <a:moveTo>
                    <a:pt x="4" y="15"/>
                  </a:moveTo>
                  <a:cubicBezTo>
                    <a:pt x="6" y="15"/>
                    <a:pt x="7" y="13"/>
                    <a:pt x="7" y="11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"/>
                    <a:pt x="6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3"/>
                    <a:pt x="2" y="15"/>
                    <a:pt x="4" y="1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78" name="Freeform 124">
              <a:extLst>
                <a:ext uri="{FF2B5EF4-FFF2-40B4-BE49-F238E27FC236}">
                  <a16:creationId xmlns:a16="http://schemas.microsoft.com/office/drawing/2014/main" id="{015C5266-A347-6D7F-DADA-8AFCCEB2F986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9213" y="3240088"/>
              <a:ext cx="31750" cy="33338"/>
            </a:xfrm>
            <a:custGeom>
              <a:avLst/>
              <a:gdLst/>
              <a:ahLst/>
              <a:cxnLst>
                <a:cxn ang="0">
                  <a:pos x="6" y="2"/>
                </a:cxn>
                <a:cxn ang="0">
                  <a:pos x="1" y="2"/>
                </a:cxn>
                <a:cxn ang="0">
                  <a:pos x="1" y="7"/>
                </a:cxn>
                <a:cxn ang="0">
                  <a:pos x="6" y="12"/>
                </a:cxn>
                <a:cxn ang="0">
                  <a:pos x="11" y="12"/>
                </a:cxn>
                <a:cxn ang="0">
                  <a:pos x="11" y="7"/>
                </a:cxn>
                <a:cxn ang="0">
                  <a:pos x="6" y="2"/>
                </a:cxn>
              </a:cxnLst>
              <a:rect l="0" t="0" r="r" b="b"/>
              <a:pathLst>
                <a:path w="13" h="13">
                  <a:moveTo>
                    <a:pt x="6" y="2"/>
                  </a:moveTo>
                  <a:cubicBezTo>
                    <a:pt x="5" y="0"/>
                    <a:pt x="3" y="0"/>
                    <a:pt x="1" y="2"/>
                  </a:cubicBezTo>
                  <a:cubicBezTo>
                    <a:pt x="0" y="3"/>
                    <a:pt x="0" y="5"/>
                    <a:pt x="1" y="7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8" y="13"/>
                    <a:pt x="10" y="13"/>
                    <a:pt x="11" y="12"/>
                  </a:cubicBezTo>
                  <a:cubicBezTo>
                    <a:pt x="13" y="11"/>
                    <a:pt x="13" y="8"/>
                    <a:pt x="11" y="7"/>
                  </a:cubicBezTo>
                  <a:lnTo>
                    <a:pt x="6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79" name="Freeform 125">
              <a:extLst>
                <a:ext uri="{FF2B5EF4-FFF2-40B4-BE49-F238E27FC236}">
                  <a16:creationId xmlns:a16="http://schemas.microsoft.com/office/drawing/2014/main" id="{91E94249-CCCB-0C8D-7677-67C8DA2BA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6438901" y="3159125"/>
              <a:ext cx="38100" cy="20638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4" y="8"/>
                </a:cxn>
                <a:cxn ang="0">
                  <a:pos x="11" y="8"/>
                </a:cxn>
                <a:cxn ang="0">
                  <a:pos x="15" y="4"/>
                </a:cxn>
                <a:cxn ang="0">
                  <a:pos x="11" y="0"/>
                </a:cxn>
              </a:cxnLst>
              <a:rect l="0" t="0" r="r" b="b"/>
              <a:pathLst>
                <a:path w="15" h="8">
                  <a:moveTo>
                    <a:pt x="11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3" y="8"/>
                    <a:pt x="15" y="6"/>
                    <a:pt x="15" y="4"/>
                  </a:cubicBezTo>
                  <a:cubicBezTo>
                    <a:pt x="15" y="2"/>
                    <a:pt x="13" y="0"/>
                    <a:pt x="11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80" name="Freeform 126">
              <a:extLst>
                <a:ext uri="{FF2B5EF4-FFF2-40B4-BE49-F238E27FC236}">
                  <a16:creationId xmlns:a16="http://schemas.microsoft.com/office/drawing/2014/main" id="{A5D365AE-BF45-B695-FB12-F84645971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6410326" y="3059113"/>
              <a:ext cx="33338" cy="34925"/>
            </a:xfrm>
            <a:custGeom>
              <a:avLst/>
              <a:gdLst/>
              <a:ahLst/>
              <a:cxnLst>
                <a:cxn ang="0">
                  <a:pos x="6" y="12"/>
                </a:cxn>
                <a:cxn ang="0">
                  <a:pos x="12" y="7"/>
                </a:cxn>
                <a:cxn ang="0">
                  <a:pos x="12" y="2"/>
                </a:cxn>
                <a:cxn ang="0">
                  <a:pos x="6" y="2"/>
                </a:cxn>
                <a:cxn ang="0">
                  <a:pos x="1" y="7"/>
                </a:cxn>
                <a:cxn ang="0">
                  <a:pos x="1" y="12"/>
                </a:cxn>
                <a:cxn ang="0">
                  <a:pos x="6" y="12"/>
                </a:cxn>
              </a:cxnLst>
              <a:rect l="0" t="0" r="r" b="b"/>
              <a:pathLst>
                <a:path w="13" h="14">
                  <a:moveTo>
                    <a:pt x="6" y="12"/>
                  </a:moveTo>
                  <a:cubicBezTo>
                    <a:pt x="12" y="7"/>
                    <a:pt x="12" y="7"/>
                    <a:pt x="12" y="7"/>
                  </a:cubicBezTo>
                  <a:cubicBezTo>
                    <a:pt x="13" y="6"/>
                    <a:pt x="13" y="3"/>
                    <a:pt x="12" y="2"/>
                  </a:cubicBezTo>
                  <a:cubicBezTo>
                    <a:pt x="10" y="0"/>
                    <a:pt x="8" y="0"/>
                    <a:pt x="6" y="2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8"/>
                    <a:pt x="0" y="11"/>
                    <a:pt x="1" y="12"/>
                  </a:cubicBezTo>
                  <a:cubicBezTo>
                    <a:pt x="3" y="14"/>
                    <a:pt x="5" y="14"/>
                    <a:pt x="6" y="1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81" name="Oval 127">
              <a:extLst>
                <a:ext uri="{FF2B5EF4-FFF2-40B4-BE49-F238E27FC236}">
                  <a16:creationId xmlns:a16="http://schemas.microsoft.com/office/drawing/2014/main" id="{78A6829D-3641-A427-12D2-927FB59E97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38876" y="3068638"/>
              <a:ext cx="182563" cy="184150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082" name="Group 314">
            <a:extLst>
              <a:ext uri="{FF2B5EF4-FFF2-40B4-BE49-F238E27FC236}">
                <a16:creationId xmlns:a16="http://schemas.microsoft.com/office/drawing/2014/main" id="{F2509617-2BAD-1CFF-2942-EDC80F3A2DB0}"/>
              </a:ext>
            </a:extLst>
          </p:cNvPr>
          <p:cNvGrpSpPr/>
          <p:nvPr/>
        </p:nvGrpSpPr>
        <p:grpSpPr>
          <a:xfrm>
            <a:off x="8333476" y="4051771"/>
            <a:ext cx="292097" cy="292097"/>
            <a:chOff x="6769101" y="3013075"/>
            <a:chExt cx="292100" cy="292100"/>
          </a:xfrm>
          <a:solidFill>
            <a:srgbClr val="2CC17C"/>
          </a:solidFill>
        </p:grpSpPr>
        <p:sp>
          <p:nvSpPr>
            <p:cNvPr id="1083" name="Freeform 128">
              <a:extLst>
                <a:ext uri="{FF2B5EF4-FFF2-40B4-BE49-F238E27FC236}">
                  <a16:creationId xmlns:a16="http://schemas.microsoft.com/office/drawing/2014/main" id="{359A0257-7D72-4FEF-4946-5F98909CA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9588" y="3013075"/>
              <a:ext cx="20638" cy="38100"/>
            </a:xfrm>
            <a:custGeom>
              <a:avLst/>
              <a:gdLst/>
              <a:ahLst/>
              <a:cxnLst>
                <a:cxn ang="0">
                  <a:pos x="4" y="15"/>
                </a:cxn>
                <a:cxn ang="0">
                  <a:pos x="8" y="11"/>
                </a:cxn>
                <a:cxn ang="0">
                  <a:pos x="8" y="4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11"/>
                </a:cxn>
                <a:cxn ang="0">
                  <a:pos x="4" y="15"/>
                </a:cxn>
              </a:cxnLst>
              <a:rect l="0" t="0" r="r" b="b"/>
              <a:pathLst>
                <a:path w="8" h="15">
                  <a:moveTo>
                    <a:pt x="4" y="15"/>
                  </a:moveTo>
                  <a:cubicBezTo>
                    <a:pt x="6" y="15"/>
                    <a:pt x="8" y="13"/>
                    <a:pt x="8" y="11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"/>
                    <a:pt x="6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3"/>
                    <a:pt x="2" y="15"/>
                    <a:pt x="4" y="1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84" name="Freeform 129">
              <a:extLst>
                <a:ext uri="{FF2B5EF4-FFF2-40B4-BE49-F238E27FC236}">
                  <a16:creationId xmlns:a16="http://schemas.microsoft.com/office/drawing/2014/main" id="{EB21AD2C-2039-4028-7200-BE617710C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1326" y="3048000"/>
              <a:ext cx="33338" cy="33338"/>
            </a:xfrm>
            <a:custGeom>
              <a:avLst/>
              <a:gdLst/>
              <a:ahLst/>
              <a:cxnLst>
                <a:cxn ang="0">
                  <a:pos x="6" y="12"/>
                </a:cxn>
                <a:cxn ang="0">
                  <a:pos x="12" y="12"/>
                </a:cxn>
                <a:cxn ang="0">
                  <a:pos x="12" y="7"/>
                </a:cxn>
                <a:cxn ang="0">
                  <a:pos x="6" y="2"/>
                </a:cxn>
                <a:cxn ang="0">
                  <a:pos x="1" y="2"/>
                </a:cxn>
                <a:cxn ang="0">
                  <a:pos x="1" y="7"/>
                </a:cxn>
                <a:cxn ang="0">
                  <a:pos x="6" y="12"/>
                </a:cxn>
              </a:cxnLst>
              <a:rect l="0" t="0" r="r" b="b"/>
              <a:pathLst>
                <a:path w="13" h="13">
                  <a:moveTo>
                    <a:pt x="6" y="12"/>
                  </a:moveTo>
                  <a:cubicBezTo>
                    <a:pt x="8" y="13"/>
                    <a:pt x="10" y="13"/>
                    <a:pt x="12" y="12"/>
                  </a:cubicBezTo>
                  <a:cubicBezTo>
                    <a:pt x="13" y="10"/>
                    <a:pt x="13" y="8"/>
                    <a:pt x="12" y="7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0"/>
                    <a:pt x="3" y="0"/>
                    <a:pt x="1" y="2"/>
                  </a:cubicBezTo>
                  <a:cubicBezTo>
                    <a:pt x="0" y="3"/>
                    <a:pt x="0" y="5"/>
                    <a:pt x="1" y="7"/>
                  </a:cubicBezTo>
                  <a:lnTo>
                    <a:pt x="6" y="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85" name="Freeform 130">
              <a:extLst>
                <a:ext uri="{FF2B5EF4-FFF2-40B4-BE49-F238E27FC236}">
                  <a16:creationId xmlns:a16="http://schemas.microsoft.com/office/drawing/2014/main" id="{C835F103-9F79-833D-CC76-9401F8D5F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9101" y="3124200"/>
              <a:ext cx="38100" cy="17463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4" y="0"/>
                </a:cxn>
                <a:cxn ang="0">
                  <a:pos x="0" y="3"/>
                </a:cxn>
                <a:cxn ang="0">
                  <a:pos x="4" y="7"/>
                </a:cxn>
                <a:cxn ang="0">
                  <a:pos x="11" y="7"/>
                </a:cxn>
                <a:cxn ang="0">
                  <a:pos x="15" y="3"/>
                </a:cxn>
                <a:cxn ang="0">
                  <a:pos x="11" y="0"/>
                </a:cxn>
              </a:cxnLst>
              <a:rect l="0" t="0" r="r" b="b"/>
              <a:pathLst>
                <a:path w="15" h="7">
                  <a:moveTo>
                    <a:pt x="11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5"/>
                    <a:pt x="2" y="7"/>
                    <a:pt x="4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3" y="7"/>
                    <a:pt x="15" y="5"/>
                    <a:pt x="15" y="3"/>
                  </a:cubicBezTo>
                  <a:cubicBezTo>
                    <a:pt x="15" y="1"/>
                    <a:pt x="13" y="0"/>
                    <a:pt x="11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86" name="Freeform 131">
              <a:extLst>
                <a:ext uri="{FF2B5EF4-FFF2-40B4-BE49-F238E27FC236}">
                  <a16:creationId xmlns:a16="http://schemas.microsoft.com/office/drawing/2014/main" id="{A35B4367-F35A-541F-BD4B-58741C69C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9913" y="3035300"/>
              <a:ext cx="33338" cy="33338"/>
            </a:xfrm>
            <a:custGeom>
              <a:avLst/>
              <a:gdLst/>
              <a:ahLst/>
              <a:cxnLst>
                <a:cxn ang="0">
                  <a:pos x="7" y="12"/>
                </a:cxn>
                <a:cxn ang="0">
                  <a:pos x="12" y="7"/>
                </a:cxn>
                <a:cxn ang="0">
                  <a:pos x="12" y="1"/>
                </a:cxn>
                <a:cxn ang="0">
                  <a:pos x="12" y="1"/>
                </a:cxn>
                <a:cxn ang="0">
                  <a:pos x="7" y="1"/>
                </a:cxn>
                <a:cxn ang="0">
                  <a:pos x="2" y="7"/>
                </a:cxn>
                <a:cxn ang="0">
                  <a:pos x="2" y="12"/>
                </a:cxn>
                <a:cxn ang="0">
                  <a:pos x="7" y="12"/>
                </a:cxn>
              </a:cxnLst>
              <a:rect l="0" t="0" r="r" b="b"/>
              <a:pathLst>
                <a:path w="13" h="13">
                  <a:moveTo>
                    <a:pt x="7" y="12"/>
                  </a:moveTo>
                  <a:cubicBezTo>
                    <a:pt x="12" y="7"/>
                    <a:pt x="12" y="7"/>
                    <a:pt x="12" y="7"/>
                  </a:cubicBezTo>
                  <a:cubicBezTo>
                    <a:pt x="13" y="5"/>
                    <a:pt x="13" y="3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0" y="0"/>
                    <a:pt x="8" y="0"/>
                    <a:pt x="7" y="1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0" y="8"/>
                    <a:pt x="0" y="10"/>
                    <a:pt x="2" y="12"/>
                  </a:cubicBezTo>
                  <a:cubicBezTo>
                    <a:pt x="3" y="13"/>
                    <a:pt x="5" y="13"/>
                    <a:pt x="7" y="1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87" name="Freeform 132">
              <a:extLst>
                <a:ext uri="{FF2B5EF4-FFF2-40B4-BE49-F238E27FC236}">
                  <a16:creationId xmlns:a16="http://schemas.microsoft.com/office/drawing/2014/main" id="{E3A8EEDC-2471-CF96-7BAD-862D2CDBB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4663" y="3068638"/>
              <a:ext cx="106363" cy="88900"/>
            </a:xfrm>
            <a:custGeom>
              <a:avLst/>
              <a:gdLst/>
              <a:ahLst/>
              <a:cxnLst>
                <a:cxn ang="0">
                  <a:pos x="25" y="25"/>
                </a:cxn>
                <a:cxn ang="0">
                  <a:pos x="27" y="26"/>
                </a:cxn>
                <a:cxn ang="0">
                  <a:pos x="42" y="14"/>
                </a:cxn>
                <a:cxn ang="0">
                  <a:pos x="22" y="0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25" y="25"/>
                </a:cxn>
              </a:cxnLst>
              <a:rect l="0" t="0" r="r" b="b"/>
              <a:pathLst>
                <a:path w="42" h="35">
                  <a:moveTo>
                    <a:pt x="25" y="25"/>
                  </a:moveTo>
                  <a:cubicBezTo>
                    <a:pt x="27" y="26"/>
                    <a:pt x="27" y="26"/>
                    <a:pt x="27" y="26"/>
                  </a:cubicBezTo>
                  <a:cubicBezTo>
                    <a:pt x="31" y="21"/>
                    <a:pt x="36" y="17"/>
                    <a:pt x="42" y="14"/>
                  </a:cubicBezTo>
                  <a:cubicBezTo>
                    <a:pt x="39" y="6"/>
                    <a:pt x="31" y="0"/>
                    <a:pt x="22" y="0"/>
                  </a:cubicBezTo>
                  <a:cubicBezTo>
                    <a:pt x="10" y="0"/>
                    <a:pt x="0" y="10"/>
                    <a:pt x="0" y="22"/>
                  </a:cubicBezTo>
                  <a:cubicBezTo>
                    <a:pt x="0" y="27"/>
                    <a:pt x="1" y="31"/>
                    <a:pt x="4" y="35"/>
                  </a:cubicBezTo>
                  <a:cubicBezTo>
                    <a:pt x="9" y="29"/>
                    <a:pt x="17" y="25"/>
                    <a:pt x="25" y="2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88" name="Freeform 133">
              <a:extLst>
                <a:ext uri="{FF2B5EF4-FFF2-40B4-BE49-F238E27FC236}">
                  <a16:creationId xmlns:a16="http://schemas.microsoft.com/office/drawing/2014/main" id="{691BF7A3-2871-CBB1-1B4C-5857F1967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7201" y="3124200"/>
              <a:ext cx="254000" cy="180975"/>
            </a:xfrm>
            <a:custGeom>
              <a:avLst/>
              <a:gdLst/>
              <a:ahLst/>
              <a:cxnLst>
                <a:cxn ang="0">
                  <a:pos x="93" y="36"/>
                </a:cxn>
                <a:cxn ang="0">
                  <a:pos x="94" y="29"/>
                </a:cxn>
                <a:cxn ang="0">
                  <a:pos x="65" y="0"/>
                </a:cxn>
                <a:cxn ang="0">
                  <a:pos x="39" y="16"/>
                </a:cxn>
                <a:cxn ang="0">
                  <a:pos x="32" y="14"/>
                </a:cxn>
                <a:cxn ang="0">
                  <a:pos x="14" y="32"/>
                </a:cxn>
                <a:cxn ang="0">
                  <a:pos x="0" y="51"/>
                </a:cxn>
                <a:cxn ang="0">
                  <a:pos x="29" y="72"/>
                </a:cxn>
                <a:cxn ang="0">
                  <a:pos x="72" y="72"/>
                </a:cxn>
                <a:cxn ang="0">
                  <a:pos x="101" y="51"/>
                </a:cxn>
                <a:cxn ang="0">
                  <a:pos x="93" y="36"/>
                </a:cxn>
              </a:cxnLst>
              <a:rect l="0" t="0" r="r" b="b"/>
              <a:pathLst>
                <a:path w="101" h="72">
                  <a:moveTo>
                    <a:pt x="93" y="36"/>
                  </a:moveTo>
                  <a:cubicBezTo>
                    <a:pt x="94" y="33"/>
                    <a:pt x="94" y="31"/>
                    <a:pt x="94" y="29"/>
                  </a:cubicBezTo>
                  <a:cubicBezTo>
                    <a:pt x="94" y="13"/>
                    <a:pt x="81" y="0"/>
                    <a:pt x="65" y="0"/>
                  </a:cubicBezTo>
                  <a:cubicBezTo>
                    <a:pt x="54" y="0"/>
                    <a:pt x="44" y="6"/>
                    <a:pt x="39" y="16"/>
                  </a:cubicBezTo>
                  <a:cubicBezTo>
                    <a:pt x="37" y="15"/>
                    <a:pt x="35" y="14"/>
                    <a:pt x="32" y="14"/>
                  </a:cubicBezTo>
                  <a:cubicBezTo>
                    <a:pt x="22" y="14"/>
                    <a:pt x="15" y="22"/>
                    <a:pt x="14" y="32"/>
                  </a:cubicBezTo>
                  <a:cubicBezTo>
                    <a:pt x="6" y="36"/>
                    <a:pt x="0" y="43"/>
                    <a:pt x="0" y="51"/>
                  </a:cubicBezTo>
                  <a:cubicBezTo>
                    <a:pt x="0" y="63"/>
                    <a:pt x="13" y="72"/>
                    <a:pt x="29" y="72"/>
                  </a:cubicBezTo>
                  <a:cubicBezTo>
                    <a:pt x="72" y="72"/>
                    <a:pt x="72" y="72"/>
                    <a:pt x="72" y="72"/>
                  </a:cubicBezTo>
                  <a:cubicBezTo>
                    <a:pt x="88" y="72"/>
                    <a:pt x="101" y="63"/>
                    <a:pt x="101" y="51"/>
                  </a:cubicBezTo>
                  <a:cubicBezTo>
                    <a:pt x="101" y="45"/>
                    <a:pt x="98" y="40"/>
                    <a:pt x="93" y="3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089" name="Freeform 134">
            <a:extLst>
              <a:ext uri="{FF2B5EF4-FFF2-40B4-BE49-F238E27FC236}">
                <a16:creationId xmlns:a16="http://schemas.microsoft.com/office/drawing/2014/main" id="{596E21D1-1B8D-8A24-BF34-633E6D24A692}"/>
              </a:ext>
            </a:extLst>
          </p:cNvPr>
          <p:cNvSpPr>
            <a:spLocks/>
          </p:cNvSpPr>
          <p:nvPr/>
        </p:nvSpPr>
        <p:spPr bwMode="auto">
          <a:xfrm>
            <a:off x="1927976" y="4639140"/>
            <a:ext cx="257172" cy="293685"/>
          </a:xfrm>
          <a:custGeom>
            <a:avLst/>
            <a:gdLst/>
            <a:ahLst/>
            <a:cxnLst>
              <a:cxn ang="0">
                <a:pos x="94" y="35"/>
              </a:cxn>
              <a:cxn ang="0">
                <a:pos x="95" y="29"/>
              </a:cxn>
              <a:cxn ang="0">
                <a:pos x="66" y="0"/>
              </a:cxn>
              <a:cxn ang="0">
                <a:pos x="40" y="15"/>
              </a:cxn>
              <a:cxn ang="0">
                <a:pos x="33" y="14"/>
              </a:cxn>
              <a:cxn ang="0">
                <a:pos x="15" y="32"/>
              </a:cxn>
              <a:cxn ang="0">
                <a:pos x="0" y="50"/>
              </a:cxn>
              <a:cxn ang="0">
                <a:pos x="29" y="72"/>
              </a:cxn>
              <a:cxn ang="0">
                <a:pos x="33" y="72"/>
              </a:cxn>
              <a:cxn ang="0">
                <a:pos x="22" y="87"/>
              </a:cxn>
              <a:cxn ang="0">
                <a:pos x="40" y="87"/>
              </a:cxn>
              <a:cxn ang="0">
                <a:pos x="22" y="116"/>
              </a:cxn>
              <a:cxn ang="0">
                <a:pos x="66" y="79"/>
              </a:cxn>
              <a:cxn ang="0">
                <a:pos x="44" y="79"/>
              </a:cxn>
              <a:cxn ang="0">
                <a:pos x="51" y="72"/>
              </a:cxn>
              <a:cxn ang="0">
                <a:pos x="73" y="72"/>
              </a:cxn>
              <a:cxn ang="0">
                <a:pos x="102" y="50"/>
              </a:cxn>
              <a:cxn ang="0">
                <a:pos x="94" y="35"/>
              </a:cxn>
            </a:cxnLst>
            <a:rect l="0" t="0" r="r" b="b"/>
            <a:pathLst>
              <a:path w="102" h="116">
                <a:moveTo>
                  <a:pt x="94" y="35"/>
                </a:moveTo>
                <a:cubicBezTo>
                  <a:pt x="94" y="33"/>
                  <a:pt x="95" y="31"/>
                  <a:pt x="95" y="29"/>
                </a:cubicBezTo>
                <a:cubicBezTo>
                  <a:pt x="95" y="13"/>
                  <a:pt x="82" y="0"/>
                  <a:pt x="66" y="0"/>
                </a:cubicBezTo>
                <a:cubicBezTo>
                  <a:pt x="54" y="0"/>
                  <a:pt x="45" y="6"/>
                  <a:pt x="40" y="15"/>
                </a:cubicBezTo>
                <a:cubicBezTo>
                  <a:pt x="38" y="15"/>
                  <a:pt x="35" y="14"/>
                  <a:pt x="33" y="14"/>
                </a:cubicBezTo>
                <a:cubicBezTo>
                  <a:pt x="23" y="14"/>
                  <a:pt x="15" y="22"/>
                  <a:pt x="15" y="32"/>
                </a:cubicBezTo>
                <a:cubicBezTo>
                  <a:pt x="6" y="35"/>
                  <a:pt x="0" y="42"/>
                  <a:pt x="0" y="50"/>
                </a:cubicBezTo>
                <a:cubicBezTo>
                  <a:pt x="0" y="62"/>
                  <a:pt x="13" y="72"/>
                  <a:pt x="29" y="72"/>
                </a:cubicBezTo>
                <a:cubicBezTo>
                  <a:pt x="33" y="72"/>
                  <a:pt x="33" y="72"/>
                  <a:pt x="33" y="72"/>
                </a:cubicBezTo>
                <a:cubicBezTo>
                  <a:pt x="22" y="87"/>
                  <a:pt x="22" y="87"/>
                  <a:pt x="22" y="87"/>
                </a:cubicBezTo>
                <a:cubicBezTo>
                  <a:pt x="40" y="87"/>
                  <a:pt x="40" y="87"/>
                  <a:pt x="40" y="87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66" y="79"/>
                  <a:pt x="66" y="79"/>
                  <a:pt x="66" y="79"/>
                </a:cubicBezTo>
                <a:cubicBezTo>
                  <a:pt x="44" y="79"/>
                  <a:pt x="44" y="79"/>
                  <a:pt x="44" y="79"/>
                </a:cubicBezTo>
                <a:cubicBezTo>
                  <a:pt x="51" y="72"/>
                  <a:pt x="51" y="72"/>
                  <a:pt x="51" y="72"/>
                </a:cubicBezTo>
                <a:cubicBezTo>
                  <a:pt x="73" y="72"/>
                  <a:pt x="73" y="72"/>
                  <a:pt x="73" y="72"/>
                </a:cubicBezTo>
                <a:cubicBezTo>
                  <a:pt x="89" y="72"/>
                  <a:pt x="102" y="62"/>
                  <a:pt x="102" y="50"/>
                </a:cubicBezTo>
                <a:cubicBezTo>
                  <a:pt x="102" y="45"/>
                  <a:pt x="99" y="39"/>
                  <a:pt x="94" y="35"/>
                </a:cubicBez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090" name="Group 269">
            <a:extLst>
              <a:ext uri="{FF2B5EF4-FFF2-40B4-BE49-F238E27FC236}">
                <a16:creationId xmlns:a16="http://schemas.microsoft.com/office/drawing/2014/main" id="{21E72A13-2FC7-F1D4-EC26-AD147CBAA2C1}"/>
              </a:ext>
            </a:extLst>
          </p:cNvPr>
          <p:cNvGrpSpPr/>
          <p:nvPr/>
        </p:nvGrpSpPr>
        <p:grpSpPr>
          <a:xfrm>
            <a:off x="2477246" y="4639140"/>
            <a:ext cx="257172" cy="293685"/>
            <a:chOff x="912813" y="3600450"/>
            <a:chExt cx="257175" cy="293688"/>
          </a:xfrm>
          <a:solidFill>
            <a:srgbClr val="C1B488"/>
          </a:solidFill>
        </p:grpSpPr>
        <p:sp>
          <p:nvSpPr>
            <p:cNvPr id="1091" name="Freeform 135">
              <a:extLst>
                <a:ext uri="{FF2B5EF4-FFF2-40B4-BE49-F238E27FC236}">
                  <a16:creationId xmlns:a16="http://schemas.microsoft.com/office/drawing/2014/main" id="{6475B8EF-FC1E-18FC-0A54-5B8C21907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813" y="3600450"/>
              <a:ext cx="257175" cy="182563"/>
            </a:xfrm>
            <a:custGeom>
              <a:avLst/>
              <a:gdLst/>
              <a:ahLst/>
              <a:cxnLst>
                <a:cxn ang="0">
                  <a:pos x="94" y="35"/>
                </a:cxn>
                <a:cxn ang="0">
                  <a:pos x="95" y="29"/>
                </a:cxn>
                <a:cxn ang="0">
                  <a:pos x="65" y="0"/>
                </a:cxn>
                <a:cxn ang="0">
                  <a:pos x="40" y="15"/>
                </a:cxn>
                <a:cxn ang="0">
                  <a:pos x="33" y="14"/>
                </a:cxn>
                <a:cxn ang="0">
                  <a:pos x="15" y="32"/>
                </a:cxn>
                <a:cxn ang="0">
                  <a:pos x="0" y="50"/>
                </a:cxn>
                <a:cxn ang="0">
                  <a:pos x="29" y="72"/>
                </a:cxn>
                <a:cxn ang="0">
                  <a:pos x="73" y="72"/>
                </a:cxn>
                <a:cxn ang="0">
                  <a:pos x="102" y="50"/>
                </a:cxn>
                <a:cxn ang="0">
                  <a:pos x="94" y="35"/>
                </a:cxn>
              </a:cxnLst>
              <a:rect l="0" t="0" r="r" b="b"/>
              <a:pathLst>
                <a:path w="102" h="72">
                  <a:moveTo>
                    <a:pt x="94" y="35"/>
                  </a:moveTo>
                  <a:cubicBezTo>
                    <a:pt x="94" y="33"/>
                    <a:pt x="95" y="31"/>
                    <a:pt x="95" y="29"/>
                  </a:cubicBezTo>
                  <a:cubicBezTo>
                    <a:pt x="95" y="13"/>
                    <a:pt x="82" y="0"/>
                    <a:pt x="65" y="0"/>
                  </a:cubicBezTo>
                  <a:cubicBezTo>
                    <a:pt x="54" y="0"/>
                    <a:pt x="45" y="6"/>
                    <a:pt x="40" y="15"/>
                  </a:cubicBezTo>
                  <a:cubicBezTo>
                    <a:pt x="38" y="15"/>
                    <a:pt x="35" y="14"/>
                    <a:pt x="33" y="14"/>
                  </a:cubicBezTo>
                  <a:cubicBezTo>
                    <a:pt x="23" y="14"/>
                    <a:pt x="15" y="22"/>
                    <a:pt x="15" y="32"/>
                  </a:cubicBezTo>
                  <a:cubicBezTo>
                    <a:pt x="6" y="35"/>
                    <a:pt x="0" y="42"/>
                    <a:pt x="0" y="50"/>
                  </a:cubicBezTo>
                  <a:cubicBezTo>
                    <a:pt x="0" y="62"/>
                    <a:pt x="13" y="72"/>
                    <a:pt x="29" y="72"/>
                  </a:cubicBezTo>
                  <a:cubicBezTo>
                    <a:pt x="73" y="72"/>
                    <a:pt x="73" y="72"/>
                    <a:pt x="73" y="72"/>
                  </a:cubicBezTo>
                  <a:cubicBezTo>
                    <a:pt x="89" y="72"/>
                    <a:pt x="102" y="62"/>
                    <a:pt x="102" y="50"/>
                  </a:cubicBezTo>
                  <a:cubicBezTo>
                    <a:pt x="102" y="45"/>
                    <a:pt x="99" y="39"/>
                    <a:pt x="94" y="3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92" name="Oval 136">
              <a:extLst>
                <a:ext uri="{FF2B5EF4-FFF2-40B4-BE49-F238E27FC236}">
                  <a16:creationId xmlns:a16="http://schemas.microsoft.com/office/drawing/2014/main" id="{2D3CE725-B20B-862E-6340-48DA7744DF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2813" y="3800475"/>
              <a:ext cx="17463" cy="206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93" name="Oval 137">
              <a:extLst>
                <a:ext uri="{FF2B5EF4-FFF2-40B4-BE49-F238E27FC236}">
                  <a16:creationId xmlns:a16="http://schemas.microsoft.com/office/drawing/2014/main" id="{73D81FAD-B43F-12C6-83D5-3ECB0D95AA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8376" y="3800475"/>
              <a:ext cx="17463" cy="206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94" name="Oval 138">
              <a:extLst>
                <a:ext uri="{FF2B5EF4-FFF2-40B4-BE49-F238E27FC236}">
                  <a16:creationId xmlns:a16="http://schemas.microsoft.com/office/drawing/2014/main" id="{BED62182-5A0B-9149-42D7-1310E6ABC4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3938" y="3800475"/>
              <a:ext cx="17463" cy="206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95" name="Oval 139">
              <a:extLst>
                <a:ext uri="{FF2B5EF4-FFF2-40B4-BE49-F238E27FC236}">
                  <a16:creationId xmlns:a16="http://schemas.microsoft.com/office/drawing/2014/main" id="{AA1C9E45-DD77-476D-153D-21F5E9E9F0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6326" y="3800475"/>
              <a:ext cx="20638" cy="206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96" name="Oval 140">
              <a:extLst>
                <a:ext uri="{FF2B5EF4-FFF2-40B4-BE49-F238E27FC236}">
                  <a16:creationId xmlns:a16="http://schemas.microsoft.com/office/drawing/2014/main" id="{0F582EFA-D722-627B-F171-5CB16E9751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0913" y="3838575"/>
              <a:ext cx="17463" cy="174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97" name="Oval 141">
              <a:extLst>
                <a:ext uri="{FF2B5EF4-FFF2-40B4-BE49-F238E27FC236}">
                  <a16:creationId xmlns:a16="http://schemas.microsoft.com/office/drawing/2014/main" id="{F92CD1D7-2BEF-2DB5-E2F2-6AB327D179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3301" y="3838575"/>
              <a:ext cx="20638" cy="174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98" name="Oval 142">
              <a:extLst>
                <a:ext uri="{FF2B5EF4-FFF2-40B4-BE49-F238E27FC236}">
                  <a16:creationId xmlns:a16="http://schemas.microsoft.com/office/drawing/2014/main" id="{F95BF4DF-A4A8-A84E-C400-D95D27D7FE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8863" y="3838575"/>
              <a:ext cx="17463" cy="174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99" name="Oval 143">
              <a:extLst>
                <a:ext uri="{FF2B5EF4-FFF2-40B4-BE49-F238E27FC236}">
                  <a16:creationId xmlns:a16="http://schemas.microsoft.com/office/drawing/2014/main" id="{6AF4BD85-A188-8011-D515-5F9C99C22A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4426" y="3838575"/>
              <a:ext cx="17463" cy="174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00" name="Oval 144">
              <a:extLst>
                <a:ext uri="{FF2B5EF4-FFF2-40B4-BE49-F238E27FC236}">
                  <a16:creationId xmlns:a16="http://schemas.microsoft.com/office/drawing/2014/main" id="{B2D1FAA0-87CB-2E30-1654-080092A60A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2813" y="3873500"/>
              <a:ext cx="17463" cy="206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01" name="Oval 145">
              <a:extLst>
                <a:ext uri="{FF2B5EF4-FFF2-40B4-BE49-F238E27FC236}">
                  <a16:creationId xmlns:a16="http://schemas.microsoft.com/office/drawing/2014/main" id="{F96D2533-692B-F55B-6D72-5B81BE7F4D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8376" y="3873500"/>
              <a:ext cx="17463" cy="206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02" name="Oval 146">
              <a:extLst>
                <a:ext uri="{FF2B5EF4-FFF2-40B4-BE49-F238E27FC236}">
                  <a16:creationId xmlns:a16="http://schemas.microsoft.com/office/drawing/2014/main" id="{6498E9EF-9FB8-161F-1C5D-F6B34E7A0A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3938" y="3873500"/>
              <a:ext cx="17463" cy="206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03" name="Oval 147">
              <a:extLst>
                <a:ext uri="{FF2B5EF4-FFF2-40B4-BE49-F238E27FC236}">
                  <a16:creationId xmlns:a16="http://schemas.microsoft.com/office/drawing/2014/main" id="{061D2F06-73BC-9526-CB50-EA55B67726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6326" y="3873500"/>
              <a:ext cx="20638" cy="206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104" name="Group 272">
            <a:extLst>
              <a:ext uri="{FF2B5EF4-FFF2-40B4-BE49-F238E27FC236}">
                <a16:creationId xmlns:a16="http://schemas.microsoft.com/office/drawing/2014/main" id="{4FEAD3F2-B180-13BA-E594-C916A3E88568}"/>
              </a:ext>
            </a:extLst>
          </p:cNvPr>
          <p:cNvGrpSpPr/>
          <p:nvPr/>
        </p:nvGrpSpPr>
        <p:grpSpPr>
          <a:xfrm>
            <a:off x="3061440" y="4639140"/>
            <a:ext cx="257172" cy="293685"/>
            <a:chOff x="1497013" y="3600450"/>
            <a:chExt cx="257175" cy="293688"/>
          </a:xfrm>
          <a:solidFill>
            <a:srgbClr val="C1B488"/>
          </a:solidFill>
        </p:grpSpPr>
        <p:sp>
          <p:nvSpPr>
            <p:cNvPr id="1105" name="Freeform 148">
              <a:extLst>
                <a:ext uri="{FF2B5EF4-FFF2-40B4-BE49-F238E27FC236}">
                  <a16:creationId xmlns:a16="http://schemas.microsoft.com/office/drawing/2014/main" id="{DEDD7F11-7A43-5E71-0451-C682CEB88A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013" y="3600450"/>
              <a:ext cx="257175" cy="182563"/>
            </a:xfrm>
            <a:custGeom>
              <a:avLst/>
              <a:gdLst/>
              <a:ahLst/>
              <a:cxnLst>
                <a:cxn ang="0">
                  <a:pos x="94" y="35"/>
                </a:cxn>
                <a:cxn ang="0">
                  <a:pos x="95" y="29"/>
                </a:cxn>
                <a:cxn ang="0">
                  <a:pos x="66" y="0"/>
                </a:cxn>
                <a:cxn ang="0">
                  <a:pos x="40" y="15"/>
                </a:cxn>
                <a:cxn ang="0">
                  <a:pos x="33" y="14"/>
                </a:cxn>
                <a:cxn ang="0">
                  <a:pos x="15" y="32"/>
                </a:cxn>
                <a:cxn ang="0">
                  <a:pos x="0" y="50"/>
                </a:cxn>
                <a:cxn ang="0">
                  <a:pos x="29" y="72"/>
                </a:cxn>
                <a:cxn ang="0">
                  <a:pos x="73" y="72"/>
                </a:cxn>
                <a:cxn ang="0">
                  <a:pos x="102" y="50"/>
                </a:cxn>
                <a:cxn ang="0">
                  <a:pos x="94" y="35"/>
                </a:cxn>
              </a:cxnLst>
              <a:rect l="0" t="0" r="r" b="b"/>
              <a:pathLst>
                <a:path w="102" h="72">
                  <a:moveTo>
                    <a:pt x="94" y="35"/>
                  </a:moveTo>
                  <a:cubicBezTo>
                    <a:pt x="94" y="33"/>
                    <a:pt x="95" y="31"/>
                    <a:pt x="95" y="29"/>
                  </a:cubicBezTo>
                  <a:cubicBezTo>
                    <a:pt x="95" y="13"/>
                    <a:pt x="82" y="0"/>
                    <a:pt x="66" y="0"/>
                  </a:cubicBezTo>
                  <a:cubicBezTo>
                    <a:pt x="55" y="0"/>
                    <a:pt x="45" y="6"/>
                    <a:pt x="40" y="15"/>
                  </a:cubicBezTo>
                  <a:cubicBezTo>
                    <a:pt x="38" y="15"/>
                    <a:pt x="36" y="14"/>
                    <a:pt x="33" y="14"/>
                  </a:cubicBezTo>
                  <a:cubicBezTo>
                    <a:pt x="23" y="14"/>
                    <a:pt x="15" y="22"/>
                    <a:pt x="15" y="32"/>
                  </a:cubicBezTo>
                  <a:cubicBezTo>
                    <a:pt x="6" y="35"/>
                    <a:pt x="0" y="42"/>
                    <a:pt x="0" y="50"/>
                  </a:cubicBezTo>
                  <a:cubicBezTo>
                    <a:pt x="0" y="62"/>
                    <a:pt x="14" y="72"/>
                    <a:pt x="29" y="72"/>
                  </a:cubicBezTo>
                  <a:cubicBezTo>
                    <a:pt x="73" y="72"/>
                    <a:pt x="73" y="72"/>
                    <a:pt x="73" y="72"/>
                  </a:cubicBezTo>
                  <a:cubicBezTo>
                    <a:pt x="89" y="72"/>
                    <a:pt x="102" y="62"/>
                    <a:pt x="102" y="50"/>
                  </a:cubicBezTo>
                  <a:cubicBezTo>
                    <a:pt x="102" y="45"/>
                    <a:pt x="99" y="39"/>
                    <a:pt x="94" y="3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06" name="Oval 149">
              <a:extLst>
                <a:ext uri="{FF2B5EF4-FFF2-40B4-BE49-F238E27FC236}">
                  <a16:creationId xmlns:a16="http://schemas.microsoft.com/office/drawing/2014/main" id="{D5394B1B-A3DC-6706-A0C1-0FDB57E690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7013" y="3838575"/>
              <a:ext cx="55563" cy="555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07" name="Oval 150">
              <a:extLst>
                <a:ext uri="{FF2B5EF4-FFF2-40B4-BE49-F238E27FC236}">
                  <a16:creationId xmlns:a16="http://schemas.microsoft.com/office/drawing/2014/main" id="{29825967-6B4E-1F9E-47C7-719CFF0879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0676" y="3800475"/>
              <a:ext cx="55563" cy="555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08" name="Oval 151">
              <a:extLst>
                <a:ext uri="{FF2B5EF4-FFF2-40B4-BE49-F238E27FC236}">
                  <a16:creationId xmlns:a16="http://schemas.microsoft.com/office/drawing/2014/main" id="{F5580DB9-6890-9C62-6023-5F955E22D8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1163" y="3838575"/>
              <a:ext cx="55563" cy="555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109" name="Freeform 152">
            <a:extLst>
              <a:ext uri="{FF2B5EF4-FFF2-40B4-BE49-F238E27FC236}">
                <a16:creationId xmlns:a16="http://schemas.microsoft.com/office/drawing/2014/main" id="{F8B4A132-1032-39FB-216B-9ED0F69C7515}"/>
              </a:ext>
            </a:extLst>
          </p:cNvPr>
          <p:cNvSpPr>
            <a:spLocks noEditPoints="1"/>
          </p:cNvSpPr>
          <p:nvPr/>
        </p:nvSpPr>
        <p:spPr bwMode="auto">
          <a:xfrm>
            <a:off x="3704371" y="4639140"/>
            <a:ext cx="147637" cy="293685"/>
          </a:xfrm>
          <a:custGeom>
            <a:avLst/>
            <a:gdLst/>
            <a:ahLst/>
            <a:cxnLst>
              <a:cxn ang="0">
                <a:pos x="43" y="62"/>
              </a:cxn>
              <a:cxn ang="0">
                <a:pos x="43" y="50"/>
              </a:cxn>
              <a:cxn ang="0">
                <a:pos x="43" y="14"/>
              </a:cxn>
              <a:cxn ang="0">
                <a:pos x="29" y="0"/>
              </a:cxn>
              <a:cxn ang="0">
                <a:pos x="14" y="14"/>
              </a:cxn>
              <a:cxn ang="0">
                <a:pos x="14" y="50"/>
              </a:cxn>
              <a:cxn ang="0">
                <a:pos x="14" y="62"/>
              </a:cxn>
              <a:cxn ang="0">
                <a:pos x="0" y="87"/>
              </a:cxn>
              <a:cxn ang="0">
                <a:pos x="29" y="116"/>
              </a:cxn>
              <a:cxn ang="0">
                <a:pos x="58" y="87"/>
              </a:cxn>
              <a:cxn ang="0">
                <a:pos x="43" y="62"/>
              </a:cxn>
              <a:cxn ang="0">
                <a:pos x="21" y="43"/>
              </a:cxn>
              <a:cxn ang="0">
                <a:pos x="29" y="43"/>
              </a:cxn>
              <a:cxn ang="0">
                <a:pos x="29" y="36"/>
              </a:cxn>
              <a:cxn ang="0">
                <a:pos x="21" y="36"/>
              </a:cxn>
              <a:cxn ang="0">
                <a:pos x="21" y="29"/>
              </a:cxn>
              <a:cxn ang="0">
                <a:pos x="29" y="29"/>
              </a:cxn>
              <a:cxn ang="0">
                <a:pos x="29" y="21"/>
              </a:cxn>
              <a:cxn ang="0">
                <a:pos x="21" y="21"/>
              </a:cxn>
              <a:cxn ang="0">
                <a:pos x="21" y="14"/>
              </a:cxn>
              <a:cxn ang="0">
                <a:pos x="29" y="7"/>
              </a:cxn>
              <a:cxn ang="0">
                <a:pos x="36" y="14"/>
              </a:cxn>
              <a:cxn ang="0">
                <a:pos x="36" y="50"/>
              </a:cxn>
              <a:cxn ang="0">
                <a:pos x="21" y="50"/>
              </a:cxn>
              <a:cxn ang="0">
                <a:pos x="21" y="43"/>
              </a:cxn>
              <a:cxn ang="0">
                <a:pos x="29" y="108"/>
              </a:cxn>
              <a:cxn ang="0">
                <a:pos x="7" y="87"/>
              </a:cxn>
              <a:cxn ang="0">
                <a:pos x="7" y="83"/>
              </a:cxn>
              <a:cxn ang="0">
                <a:pos x="29" y="101"/>
              </a:cxn>
              <a:cxn ang="0">
                <a:pos x="50" y="83"/>
              </a:cxn>
              <a:cxn ang="0">
                <a:pos x="50" y="87"/>
              </a:cxn>
              <a:cxn ang="0">
                <a:pos x="29" y="108"/>
              </a:cxn>
            </a:cxnLst>
            <a:rect l="0" t="0" r="r" b="b"/>
            <a:pathLst>
              <a:path w="58" h="116">
                <a:moveTo>
                  <a:pt x="43" y="62"/>
                </a:moveTo>
                <a:cubicBezTo>
                  <a:pt x="43" y="50"/>
                  <a:pt x="43" y="50"/>
                  <a:pt x="43" y="50"/>
                </a:cubicBezTo>
                <a:cubicBezTo>
                  <a:pt x="43" y="14"/>
                  <a:pt x="43" y="14"/>
                  <a:pt x="43" y="14"/>
                </a:cubicBezTo>
                <a:cubicBezTo>
                  <a:pt x="43" y="6"/>
                  <a:pt x="37" y="0"/>
                  <a:pt x="29" y="0"/>
                </a:cubicBezTo>
                <a:cubicBezTo>
                  <a:pt x="21" y="0"/>
                  <a:pt x="14" y="6"/>
                  <a:pt x="14" y="14"/>
                </a:cubicBezTo>
                <a:cubicBezTo>
                  <a:pt x="14" y="50"/>
                  <a:pt x="14" y="50"/>
                  <a:pt x="14" y="50"/>
                </a:cubicBezTo>
                <a:cubicBezTo>
                  <a:pt x="14" y="62"/>
                  <a:pt x="14" y="62"/>
                  <a:pt x="14" y="62"/>
                </a:cubicBezTo>
                <a:cubicBezTo>
                  <a:pt x="5" y="67"/>
                  <a:pt x="0" y="76"/>
                  <a:pt x="0" y="87"/>
                </a:cubicBezTo>
                <a:cubicBezTo>
                  <a:pt x="0" y="103"/>
                  <a:pt x="13" y="116"/>
                  <a:pt x="29" y="116"/>
                </a:cubicBezTo>
                <a:cubicBezTo>
                  <a:pt x="45" y="116"/>
                  <a:pt x="58" y="103"/>
                  <a:pt x="58" y="87"/>
                </a:cubicBezTo>
                <a:cubicBezTo>
                  <a:pt x="58" y="76"/>
                  <a:pt x="52" y="67"/>
                  <a:pt x="43" y="62"/>
                </a:cubicBezTo>
                <a:close/>
                <a:moveTo>
                  <a:pt x="21" y="43"/>
                </a:moveTo>
                <a:cubicBezTo>
                  <a:pt x="29" y="43"/>
                  <a:pt x="29" y="43"/>
                  <a:pt x="29" y="43"/>
                </a:cubicBezTo>
                <a:cubicBezTo>
                  <a:pt x="29" y="36"/>
                  <a:pt x="29" y="36"/>
                  <a:pt x="29" y="36"/>
                </a:cubicBezTo>
                <a:cubicBezTo>
                  <a:pt x="21" y="36"/>
                  <a:pt x="21" y="36"/>
                  <a:pt x="21" y="36"/>
                </a:cubicBezTo>
                <a:cubicBezTo>
                  <a:pt x="21" y="29"/>
                  <a:pt x="21" y="29"/>
                  <a:pt x="21" y="29"/>
                </a:cubicBezTo>
                <a:cubicBezTo>
                  <a:pt x="29" y="29"/>
                  <a:pt x="29" y="29"/>
                  <a:pt x="29" y="29"/>
                </a:cubicBezTo>
                <a:cubicBezTo>
                  <a:pt x="29" y="21"/>
                  <a:pt x="29" y="21"/>
                  <a:pt x="29" y="21"/>
                </a:cubicBezTo>
                <a:cubicBezTo>
                  <a:pt x="21" y="21"/>
                  <a:pt x="21" y="21"/>
                  <a:pt x="21" y="21"/>
                </a:cubicBezTo>
                <a:cubicBezTo>
                  <a:pt x="21" y="14"/>
                  <a:pt x="21" y="14"/>
                  <a:pt x="21" y="14"/>
                </a:cubicBezTo>
                <a:cubicBezTo>
                  <a:pt x="21" y="10"/>
                  <a:pt x="25" y="7"/>
                  <a:pt x="29" y="7"/>
                </a:cubicBezTo>
                <a:cubicBezTo>
                  <a:pt x="33" y="7"/>
                  <a:pt x="36" y="10"/>
                  <a:pt x="36" y="14"/>
                </a:cubicBezTo>
                <a:cubicBezTo>
                  <a:pt x="36" y="50"/>
                  <a:pt x="36" y="50"/>
                  <a:pt x="36" y="50"/>
                </a:cubicBezTo>
                <a:cubicBezTo>
                  <a:pt x="21" y="50"/>
                  <a:pt x="21" y="50"/>
                  <a:pt x="21" y="50"/>
                </a:cubicBezTo>
                <a:lnTo>
                  <a:pt x="21" y="43"/>
                </a:lnTo>
                <a:close/>
                <a:moveTo>
                  <a:pt x="29" y="108"/>
                </a:moveTo>
                <a:cubicBezTo>
                  <a:pt x="17" y="108"/>
                  <a:pt x="7" y="99"/>
                  <a:pt x="7" y="87"/>
                </a:cubicBezTo>
                <a:cubicBezTo>
                  <a:pt x="7" y="85"/>
                  <a:pt x="7" y="84"/>
                  <a:pt x="7" y="83"/>
                </a:cubicBezTo>
                <a:cubicBezTo>
                  <a:pt x="9" y="93"/>
                  <a:pt x="18" y="101"/>
                  <a:pt x="29" y="101"/>
                </a:cubicBezTo>
                <a:cubicBezTo>
                  <a:pt x="39" y="101"/>
                  <a:pt x="48" y="93"/>
                  <a:pt x="50" y="83"/>
                </a:cubicBezTo>
                <a:cubicBezTo>
                  <a:pt x="50" y="84"/>
                  <a:pt x="50" y="85"/>
                  <a:pt x="50" y="87"/>
                </a:cubicBezTo>
                <a:cubicBezTo>
                  <a:pt x="50" y="99"/>
                  <a:pt x="41" y="108"/>
                  <a:pt x="29" y="108"/>
                </a:cubicBez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110" name="Freeform 153">
            <a:extLst>
              <a:ext uri="{FF2B5EF4-FFF2-40B4-BE49-F238E27FC236}">
                <a16:creationId xmlns:a16="http://schemas.microsoft.com/office/drawing/2014/main" id="{CF07D8D4-FD88-1B05-7919-9CD4DB8DA923}"/>
              </a:ext>
            </a:extLst>
          </p:cNvPr>
          <p:cNvSpPr>
            <a:spLocks/>
          </p:cNvSpPr>
          <p:nvPr/>
        </p:nvSpPr>
        <p:spPr bwMode="auto">
          <a:xfrm>
            <a:off x="4252052" y="4639140"/>
            <a:ext cx="274635" cy="293685"/>
          </a:xfrm>
          <a:custGeom>
            <a:avLst/>
            <a:gdLst/>
            <a:ahLst/>
            <a:cxnLst>
              <a:cxn ang="0">
                <a:pos x="58" y="7"/>
              </a:cxn>
              <a:cxn ang="0">
                <a:pos x="58" y="3"/>
              </a:cxn>
              <a:cxn ang="0">
                <a:pos x="55" y="0"/>
              </a:cxn>
              <a:cxn ang="0">
                <a:pos x="51" y="3"/>
              </a:cxn>
              <a:cxn ang="0">
                <a:pos x="51" y="7"/>
              </a:cxn>
              <a:cxn ang="0">
                <a:pos x="0" y="61"/>
              </a:cxn>
              <a:cxn ang="0">
                <a:pos x="0" y="65"/>
              </a:cxn>
              <a:cxn ang="0">
                <a:pos x="1" y="65"/>
              </a:cxn>
              <a:cxn ang="0">
                <a:pos x="18" y="50"/>
              </a:cxn>
              <a:cxn ang="0">
                <a:pos x="36" y="65"/>
              </a:cxn>
              <a:cxn ang="0">
                <a:pos x="37" y="65"/>
              </a:cxn>
              <a:cxn ang="0">
                <a:pos x="51" y="51"/>
              </a:cxn>
              <a:cxn ang="0">
                <a:pos x="51" y="90"/>
              </a:cxn>
              <a:cxn ang="0">
                <a:pos x="40" y="108"/>
              </a:cxn>
              <a:cxn ang="0">
                <a:pos x="29" y="98"/>
              </a:cxn>
              <a:cxn ang="0">
                <a:pos x="26" y="94"/>
              </a:cxn>
              <a:cxn ang="0">
                <a:pos x="22" y="98"/>
              </a:cxn>
              <a:cxn ang="0">
                <a:pos x="40" y="116"/>
              </a:cxn>
              <a:cxn ang="0">
                <a:pos x="58" y="90"/>
              </a:cxn>
              <a:cxn ang="0">
                <a:pos x="58" y="51"/>
              </a:cxn>
              <a:cxn ang="0">
                <a:pos x="73" y="65"/>
              </a:cxn>
              <a:cxn ang="0">
                <a:pos x="73" y="65"/>
              </a:cxn>
              <a:cxn ang="0">
                <a:pos x="91" y="50"/>
              </a:cxn>
              <a:cxn ang="0">
                <a:pos x="109" y="65"/>
              </a:cxn>
              <a:cxn ang="0">
                <a:pos x="109" y="65"/>
              </a:cxn>
              <a:cxn ang="0">
                <a:pos x="109" y="61"/>
              </a:cxn>
              <a:cxn ang="0">
                <a:pos x="58" y="7"/>
              </a:cxn>
            </a:cxnLst>
            <a:rect l="0" t="0" r="r" b="b"/>
            <a:pathLst>
              <a:path w="109" h="116">
                <a:moveTo>
                  <a:pt x="58" y="7"/>
                </a:moveTo>
                <a:cubicBezTo>
                  <a:pt x="58" y="3"/>
                  <a:pt x="58" y="3"/>
                  <a:pt x="58" y="3"/>
                </a:cubicBezTo>
                <a:cubicBezTo>
                  <a:pt x="58" y="1"/>
                  <a:pt x="57" y="0"/>
                  <a:pt x="55" y="0"/>
                </a:cubicBezTo>
                <a:cubicBezTo>
                  <a:pt x="53" y="0"/>
                  <a:pt x="51" y="1"/>
                  <a:pt x="51" y="3"/>
                </a:cubicBezTo>
                <a:cubicBezTo>
                  <a:pt x="51" y="7"/>
                  <a:pt x="51" y="7"/>
                  <a:pt x="51" y="7"/>
                </a:cubicBezTo>
                <a:cubicBezTo>
                  <a:pt x="23" y="9"/>
                  <a:pt x="0" y="32"/>
                  <a:pt x="0" y="61"/>
                </a:cubicBezTo>
                <a:cubicBezTo>
                  <a:pt x="0" y="62"/>
                  <a:pt x="0" y="64"/>
                  <a:pt x="0" y="65"/>
                </a:cubicBezTo>
                <a:cubicBezTo>
                  <a:pt x="1" y="65"/>
                  <a:pt x="1" y="65"/>
                  <a:pt x="1" y="65"/>
                </a:cubicBezTo>
                <a:cubicBezTo>
                  <a:pt x="2" y="57"/>
                  <a:pt x="10" y="50"/>
                  <a:pt x="18" y="50"/>
                </a:cubicBezTo>
                <a:cubicBezTo>
                  <a:pt x="27" y="50"/>
                  <a:pt x="35" y="57"/>
                  <a:pt x="36" y="65"/>
                </a:cubicBezTo>
                <a:cubicBezTo>
                  <a:pt x="37" y="65"/>
                  <a:pt x="37" y="65"/>
                  <a:pt x="37" y="65"/>
                </a:cubicBezTo>
                <a:cubicBezTo>
                  <a:pt x="38" y="58"/>
                  <a:pt x="44" y="52"/>
                  <a:pt x="51" y="51"/>
                </a:cubicBezTo>
                <a:cubicBezTo>
                  <a:pt x="51" y="90"/>
                  <a:pt x="51" y="90"/>
                  <a:pt x="51" y="90"/>
                </a:cubicBezTo>
                <a:cubicBezTo>
                  <a:pt x="51" y="108"/>
                  <a:pt x="47" y="108"/>
                  <a:pt x="40" y="108"/>
                </a:cubicBezTo>
                <a:cubicBezTo>
                  <a:pt x="29" y="108"/>
                  <a:pt x="29" y="105"/>
                  <a:pt x="29" y="98"/>
                </a:cubicBezTo>
                <a:cubicBezTo>
                  <a:pt x="29" y="96"/>
                  <a:pt x="28" y="94"/>
                  <a:pt x="26" y="94"/>
                </a:cubicBezTo>
                <a:cubicBezTo>
                  <a:pt x="24" y="94"/>
                  <a:pt x="22" y="96"/>
                  <a:pt x="22" y="98"/>
                </a:cubicBezTo>
                <a:cubicBezTo>
                  <a:pt x="22" y="105"/>
                  <a:pt x="22" y="116"/>
                  <a:pt x="40" y="116"/>
                </a:cubicBezTo>
                <a:cubicBezTo>
                  <a:pt x="50" y="116"/>
                  <a:pt x="58" y="114"/>
                  <a:pt x="58" y="90"/>
                </a:cubicBezTo>
                <a:cubicBezTo>
                  <a:pt x="58" y="51"/>
                  <a:pt x="58" y="51"/>
                  <a:pt x="58" y="51"/>
                </a:cubicBezTo>
                <a:cubicBezTo>
                  <a:pt x="65" y="52"/>
                  <a:pt x="71" y="58"/>
                  <a:pt x="73" y="65"/>
                </a:cubicBezTo>
                <a:cubicBezTo>
                  <a:pt x="73" y="65"/>
                  <a:pt x="73" y="65"/>
                  <a:pt x="73" y="65"/>
                </a:cubicBezTo>
                <a:cubicBezTo>
                  <a:pt x="75" y="57"/>
                  <a:pt x="82" y="50"/>
                  <a:pt x="91" y="50"/>
                </a:cubicBezTo>
                <a:cubicBezTo>
                  <a:pt x="100" y="50"/>
                  <a:pt x="107" y="57"/>
                  <a:pt x="109" y="65"/>
                </a:cubicBezTo>
                <a:cubicBezTo>
                  <a:pt x="109" y="65"/>
                  <a:pt x="109" y="65"/>
                  <a:pt x="109" y="65"/>
                </a:cubicBezTo>
                <a:cubicBezTo>
                  <a:pt x="109" y="64"/>
                  <a:pt x="109" y="62"/>
                  <a:pt x="109" y="61"/>
                </a:cubicBezTo>
                <a:cubicBezTo>
                  <a:pt x="109" y="32"/>
                  <a:pt x="87" y="9"/>
                  <a:pt x="58" y="7"/>
                </a:cubicBez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111" name="Group 279">
            <a:extLst>
              <a:ext uri="{FF2B5EF4-FFF2-40B4-BE49-F238E27FC236}">
                <a16:creationId xmlns:a16="http://schemas.microsoft.com/office/drawing/2014/main" id="{95D59A3A-F546-DB66-CD22-764F68A2BD44}"/>
              </a:ext>
            </a:extLst>
          </p:cNvPr>
          <p:cNvGrpSpPr/>
          <p:nvPr/>
        </p:nvGrpSpPr>
        <p:grpSpPr>
          <a:xfrm>
            <a:off x="3648809" y="4089871"/>
            <a:ext cx="293685" cy="253999"/>
            <a:chOff x="2084388" y="3051175"/>
            <a:chExt cx="293688" cy="254001"/>
          </a:xfrm>
          <a:solidFill>
            <a:srgbClr val="2CC17C"/>
          </a:solidFill>
        </p:grpSpPr>
        <p:sp>
          <p:nvSpPr>
            <p:cNvPr id="1112" name="Freeform 154">
              <a:extLst>
                <a:ext uri="{FF2B5EF4-FFF2-40B4-BE49-F238E27FC236}">
                  <a16:creationId xmlns:a16="http://schemas.microsoft.com/office/drawing/2014/main" id="{18BF2874-D279-08CB-DD26-87657B7B1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388" y="3106738"/>
              <a:ext cx="36513" cy="198438"/>
            </a:xfrm>
            <a:custGeom>
              <a:avLst/>
              <a:gdLst/>
              <a:ahLst/>
              <a:cxnLst>
                <a:cxn ang="0">
                  <a:pos x="0" y="14"/>
                </a:cxn>
                <a:cxn ang="0">
                  <a:pos x="0" y="65"/>
                </a:cxn>
                <a:cxn ang="0">
                  <a:pos x="14" y="79"/>
                </a:cxn>
                <a:cxn ang="0">
                  <a:pos x="14" y="0"/>
                </a:cxn>
                <a:cxn ang="0">
                  <a:pos x="0" y="14"/>
                </a:cxn>
              </a:cxnLst>
              <a:rect l="0" t="0" r="r" b="b"/>
              <a:pathLst>
                <a:path w="14" h="79">
                  <a:moveTo>
                    <a:pt x="0" y="14"/>
                  </a:moveTo>
                  <a:cubicBezTo>
                    <a:pt x="0" y="65"/>
                    <a:pt x="0" y="65"/>
                    <a:pt x="0" y="65"/>
                  </a:cubicBezTo>
                  <a:cubicBezTo>
                    <a:pt x="0" y="73"/>
                    <a:pt x="6" y="79"/>
                    <a:pt x="14" y="79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6"/>
                    <a:pt x="0" y="1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13" name="Freeform 155">
              <a:extLst>
                <a:ext uri="{FF2B5EF4-FFF2-40B4-BE49-F238E27FC236}">
                  <a16:creationId xmlns:a16="http://schemas.microsoft.com/office/drawing/2014/main" id="{24BAE4C9-E1B3-D06B-2F1F-B9A64B7CF2D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39951" y="3051175"/>
              <a:ext cx="182563" cy="254000"/>
            </a:xfrm>
            <a:custGeom>
              <a:avLst/>
              <a:gdLst/>
              <a:ahLst/>
              <a:cxnLst>
                <a:cxn ang="0">
                  <a:pos x="58" y="7"/>
                </a:cxn>
                <a:cxn ang="0">
                  <a:pos x="50" y="0"/>
                </a:cxn>
                <a:cxn ang="0">
                  <a:pos x="21" y="0"/>
                </a:cxn>
                <a:cxn ang="0">
                  <a:pos x="14" y="7"/>
                </a:cxn>
                <a:cxn ang="0">
                  <a:pos x="14" y="22"/>
                </a:cxn>
                <a:cxn ang="0">
                  <a:pos x="0" y="22"/>
                </a:cxn>
                <a:cxn ang="0">
                  <a:pos x="0" y="101"/>
                </a:cxn>
                <a:cxn ang="0">
                  <a:pos x="72" y="101"/>
                </a:cxn>
                <a:cxn ang="0">
                  <a:pos x="72" y="22"/>
                </a:cxn>
                <a:cxn ang="0">
                  <a:pos x="58" y="22"/>
                </a:cxn>
                <a:cxn ang="0">
                  <a:pos x="58" y="7"/>
                </a:cxn>
                <a:cxn ang="0">
                  <a:pos x="50" y="22"/>
                </a:cxn>
                <a:cxn ang="0">
                  <a:pos x="21" y="22"/>
                </a:cxn>
                <a:cxn ang="0">
                  <a:pos x="21" y="7"/>
                </a:cxn>
                <a:cxn ang="0">
                  <a:pos x="50" y="7"/>
                </a:cxn>
                <a:cxn ang="0">
                  <a:pos x="50" y="22"/>
                </a:cxn>
              </a:cxnLst>
              <a:rect l="0" t="0" r="r" b="b"/>
              <a:pathLst>
                <a:path w="72" h="101">
                  <a:moveTo>
                    <a:pt x="58" y="7"/>
                  </a:moveTo>
                  <a:cubicBezTo>
                    <a:pt x="58" y="3"/>
                    <a:pt x="54" y="0"/>
                    <a:pt x="5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7" y="0"/>
                    <a:pt x="14" y="3"/>
                    <a:pt x="14" y="7"/>
                  </a:cubicBezTo>
                  <a:cubicBezTo>
                    <a:pt x="14" y="22"/>
                    <a:pt x="14" y="22"/>
                    <a:pt x="14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72" y="101"/>
                    <a:pt x="72" y="101"/>
                    <a:pt x="72" y="101"/>
                  </a:cubicBezTo>
                  <a:cubicBezTo>
                    <a:pt x="72" y="22"/>
                    <a:pt x="72" y="22"/>
                    <a:pt x="72" y="22"/>
                  </a:cubicBezTo>
                  <a:cubicBezTo>
                    <a:pt x="58" y="22"/>
                    <a:pt x="58" y="22"/>
                    <a:pt x="58" y="22"/>
                  </a:cubicBezTo>
                  <a:lnTo>
                    <a:pt x="58" y="7"/>
                  </a:lnTo>
                  <a:close/>
                  <a:moveTo>
                    <a:pt x="50" y="22"/>
                  </a:moveTo>
                  <a:cubicBezTo>
                    <a:pt x="21" y="22"/>
                    <a:pt x="21" y="22"/>
                    <a:pt x="21" y="22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50" y="7"/>
                    <a:pt x="50" y="7"/>
                    <a:pt x="50" y="7"/>
                  </a:cubicBezTo>
                  <a:lnTo>
                    <a:pt x="50" y="2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14" name="Freeform 156">
              <a:extLst>
                <a:ext uri="{FF2B5EF4-FFF2-40B4-BE49-F238E27FC236}">
                  <a16:creationId xmlns:a16="http://schemas.microsoft.com/office/drawing/2014/main" id="{9CC3E2EA-BEB3-D0F5-B8C8-12F00EF6A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976" y="3106738"/>
              <a:ext cx="38100" cy="19843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79"/>
                </a:cxn>
                <a:cxn ang="0">
                  <a:pos x="15" y="65"/>
                </a:cxn>
                <a:cxn ang="0">
                  <a:pos x="15" y="14"/>
                </a:cxn>
                <a:cxn ang="0">
                  <a:pos x="0" y="0"/>
                </a:cxn>
              </a:cxnLst>
              <a:rect l="0" t="0" r="r" b="b"/>
              <a:pathLst>
                <a:path w="15" h="79">
                  <a:moveTo>
                    <a:pt x="0" y="0"/>
                  </a:moveTo>
                  <a:cubicBezTo>
                    <a:pt x="0" y="79"/>
                    <a:pt x="0" y="79"/>
                    <a:pt x="0" y="79"/>
                  </a:cubicBezTo>
                  <a:cubicBezTo>
                    <a:pt x="8" y="79"/>
                    <a:pt x="15" y="73"/>
                    <a:pt x="15" y="65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6"/>
                    <a:pt x="8" y="0"/>
                    <a:pt x="0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115" name="Freeform 157">
            <a:extLst>
              <a:ext uri="{FF2B5EF4-FFF2-40B4-BE49-F238E27FC236}">
                <a16:creationId xmlns:a16="http://schemas.microsoft.com/office/drawing/2014/main" id="{5D2D033E-407A-0678-8ED8-F772DA491067}"/>
              </a:ext>
            </a:extLst>
          </p:cNvPr>
          <p:cNvSpPr>
            <a:spLocks/>
          </p:cNvSpPr>
          <p:nvPr/>
        </p:nvSpPr>
        <p:spPr bwMode="auto">
          <a:xfrm>
            <a:off x="3774220" y="1857868"/>
            <a:ext cx="134936" cy="155573"/>
          </a:xfrm>
          <a:custGeom>
            <a:avLst/>
            <a:gdLst/>
            <a:ahLst/>
            <a:cxnLst>
              <a:cxn ang="0">
                <a:pos x="51" y="27"/>
              </a:cxn>
              <a:cxn ang="0">
                <a:pos x="35" y="18"/>
              </a:cxn>
              <a:cxn ang="0">
                <a:pos x="23" y="11"/>
              </a:cxn>
              <a:cxn ang="0">
                <a:pos x="7" y="2"/>
              </a:cxn>
              <a:cxn ang="0">
                <a:pos x="0" y="6"/>
              </a:cxn>
              <a:cxn ang="0">
                <a:pos x="0" y="56"/>
              </a:cxn>
              <a:cxn ang="0">
                <a:pos x="7" y="60"/>
              </a:cxn>
              <a:cxn ang="0">
                <a:pos x="22" y="51"/>
              </a:cxn>
              <a:cxn ang="0">
                <a:pos x="35" y="44"/>
              </a:cxn>
              <a:cxn ang="0">
                <a:pos x="51" y="35"/>
              </a:cxn>
              <a:cxn ang="0">
                <a:pos x="51" y="27"/>
              </a:cxn>
            </a:cxnLst>
            <a:rect l="0" t="0" r="r" b="b"/>
            <a:pathLst>
              <a:path w="54" h="62">
                <a:moveTo>
                  <a:pt x="51" y="27"/>
                </a:moveTo>
                <a:cubicBezTo>
                  <a:pt x="35" y="18"/>
                  <a:pt x="35" y="18"/>
                  <a:pt x="35" y="18"/>
                </a:cubicBezTo>
                <a:cubicBezTo>
                  <a:pt x="32" y="16"/>
                  <a:pt x="26" y="13"/>
                  <a:pt x="23" y="11"/>
                </a:cubicBezTo>
                <a:cubicBezTo>
                  <a:pt x="7" y="2"/>
                  <a:pt x="7" y="2"/>
                  <a:pt x="7" y="2"/>
                </a:cubicBezTo>
                <a:cubicBezTo>
                  <a:pt x="3" y="0"/>
                  <a:pt x="0" y="2"/>
                  <a:pt x="0" y="6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0"/>
                  <a:pt x="3" y="62"/>
                  <a:pt x="7" y="60"/>
                </a:cubicBezTo>
                <a:cubicBezTo>
                  <a:pt x="22" y="51"/>
                  <a:pt x="22" y="51"/>
                  <a:pt x="22" y="51"/>
                </a:cubicBezTo>
                <a:cubicBezTo>
                  <a:pt x="26" y="49"/>
                  <a:pt x="32" y="46"/>
                  <a:pt x="35" y="44"/>
                </a:cubicBezTo>
                <a:cubicBezTo>
                  <a:pt x="51" y="35"/>
                  <a:pt x="51" y="35"/>
                  <a:pt x="51" y="35"/>
                </a:cubicBezTo>
                <a:cubicBezTo>
                  <a:pt x="54" y="33"/>
                  <a:pt x="54" y="29"/>
                  <a:pt x="51" y="27"/>
                </a:cubicBez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116" name="Freeform 158">
            <a:extLst>
              <a:ext uri="{FF2B5EF4-FFF2-40B4-BE49-F238E27FC236}">
                <a16:creationId xmlns:a16="http://schemas.microsoft.com/office/drawing/2014/main" id="{2CB2E746-C15B-80AF-184A-973D6292B18B}"/>
              </a:ext>
            </a:extLst>
          </p:cNvPr>
          <p:cNvSpPr>
            <a:spLocks/>
          </p:cNvSpPr>
          <p:nvPr/>
        </p:nvSpPr>
        <p:spPr bwMode="auto">
          <a:xfrm>
            <a:off x="2567733" y="1829294"/>
            <a:ext cx="222248" cy="155573"/>
          </a:xfrm>
          <a:custGeom>
            <a:avLst/>
            <a:gdLst/>
            <a:ahLst/>
            <a:cxnLst>
              <a:cxn ang="0">
                <a:pos x="83" y="2"/>
              </a:cxn>
              <a:cxn ang="0">
                <a:pos x="68" y="11"/>
              </a:cxn>
              <a:cxn ang="0">
                <a:pos x="55" y="18"/>
              </a:cxn>
              <a:cxn ang="0">
                <a:pos x="51" y="20"/>
              </a:cxn>
              <a:cxn ang="0">
                <a:pos x="51" y="6"/>
              </a:cxn>
              <a:cxn ang="0">
                <a:pos x="46" y="2"/>
              </a:cxn>
              <a:cxn ang="0">
                <a:pos x="31" y="11"/>
              </a:cxn>
              <a:cxn ang="0">
                <a:pos x="19" y="18"/>
              </a:cxn>
              <a:cxn ang="0">
                <a:pos x="3" y="27"/>
              </a:cxn>
              <a:cxn ang="0">
                <a:pos x="4" y="35"/>
              </a:cxn>
              <a:cxn ang="0">
                <a:pos x="19" y="44"/>
              </a:cxn>
              <a:cxn ang="0">
                <a:pos x="32" y="51"/>
              </a:cxn>
              <a:cxn ang="0">
                <a:pos x="46" y="60"/>
              </a:cxn>
              <a:cxn ang="0">
                <a:pos x="51" y="56"/>
              </a:cxn>
              <a:cxn ang="0">
                <a:pos x="51" y="42"/>
              </a:cxn>
              <a:cxn ang="0">
                <a:pos x="55" y="44"/>
              </a:cxn>
              <a:cxn ang="0">
                <a:pos x="68" y="51"/>
              </a:cxn>
              <a:cxn ang="0">
                <a:pos x="83" y="60"/>
              </a:cxn>
              <a:cxn ang="0">
                <a:pos x="88" y="56"/>
              </a:cxn>
              <a:cxn ang="0">
                <a:pos x="88" y="6"/>
              </a:cxn>
              <a:cxn ang="0">
                <a:pos x="83" y="2"/>
              </a:cxn>
            </a:cxnLst>
            <a:rect l="0" t="0" r="r" b="b"/>
            <a:pathLst>
              <a:path w="88" h="62">
                <a:moveTo>
                  <a:pt x="83" y="2"/>
                </a:moveTo>
                <a:cubicBezTo>
                  <a:pt x="68" y="11"/>
                  <a:pt x="68" y="11"/>
                  <a:pt x="68" y="11"/>
                </a:cubicBezTo>
                <a:cubicBezTo>
                  <a:pt x="65" y="13"/>
                  <a:pt x="58" y="16"/>
                  <a:pt x="55" y="18"/>
                </a:cubicBezTo>
                <a:cubicBezTo>
                  <a:pt x="51" y="20"/>
                  <a:pt x="51" y="20"/>
                  <a:pt x="51" y="20"/>
                </a:cubicBezTo>
                <a:cubicBezTo>
                  <a:pt x="51" y="6"/>
                  <a:pt x="51" y="6"/>
                  <a:pt x="51" y="6"/>
                </a:cubicBezTo>
                <a:cubicBezTo>
                  <a:pt x="51" y="2"/>
                  <a:pt x="49" y="0"/>
                  <a:pt x="46" y="2"/>
                </a:cubicBezTo>
                <a:cubicBezTo>
                  <a:pt x="31" y="11"/>
                  <a:pt x="31" y="11"/>
                  <a:pt x="31" y="11"/>
                </a:cubicBezTo>
                <a:cubicBezTo>
                  <a:pt x="28" y="13"/>
                  <a:pt x="22" y="16"/>
                  <a:pt x="19" y="18"/>
                </a:cubicBezTo>
                <a:cubicBezTo>
                  <a:pt x="3" y="27"/>
                  <a:pt x="3" y="27"/>
                  <a:pt x="3" y="27"/>
                </a:cubicBezTo>
                <a:cubicBezTo>
                  <a:pt x="0" y="29"/>
                  <a:pt x="0" y="33"/>
                  <a:pt x="4" y="35"/>
                </a:cubicBezTo>
                <a:cubicBezTo>
                  <a:pt x="19" y="44"/>
                  <a:pt x="19" y="44"/>
                  <a:pt x="19" y="44"/>
                </a:cubicBezTo>
                <a:cubicBezTo>
                  <a:pt x="22" y="46"/>
                  <a:pt x="28" y="49"/>
                  <a:pt x="32" y="51"/>
                </a:cubicBezTo>
                <a:cubicBezTo>
                  <a:pt x="46" y="60"/>
                  <a:pt x="46" y="60"/>
                  <a:pt x="46" y="60"/>
                </a:cubicBezTo>
                <a:cubicBezTo>
                  <a:pt x="49" y="62"/>
                  <a:pt x="51" y="60"/>
                  <a:pt x="51" y="56"/>
                </a:cubicBezTo>
                <a:cubicBezTo>
                  <a:pt x="51" y="42"/>
                  <a:pt x="51" y="42"/>
                  <a:pt x="51" y="42"/>
                </a:cubicBezTo>
                <a:cubicBezTo>
                  <a:pt x="55" y="44"/>
                  <a:pt x="55" y="44"/>
                  <a:pt x="55" y="44"/>
                </a:cubicBezTo>
                <a:cubicBezTo>
                  <a:pt x="59" y="46"/>
                  <a:pt x="65" y="49"/>
                  <a:pt x="68" y="51"/>
                </a:cubicBezTo>
                <a:cubicBezTo>
                  <a:pt x="83" y="60"/>
                  <a:pt x="83" y="60"/>
                  <a:pt x="83" y="60"/>
                </a:cubicBezTo>
                <a:cubicBezTo>
                  <a:pt x="86" y="62"/>
                  <a:pt x="88" y="60"/>
                  <a:pt x="88" y="56"/>
                </a:cubicBezTo>
                <a:cubicBezTo>
                  <a:pt x="88" y="6"/>
                  <a:pt x="88" y="6"/>
                  <a:pt x="88" y="6"/>
                </a:cubicBezTo>
                <a:cubicBezTo>
                  <a:pt x="88" y="2"/>
                  <a:pt x="86" y="0"/>
                  <a:pt x="83" y="2"/>
                </a:cubicBez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117" name="Freeform 159">
            <a:extLst>
              <a:ext uri="{FF2B5EF4-FFF2-40B4-BE49-F238E27FC236}">
                <a16:creationId xmlns:a16="http://schemas.microsoft.com/office/drawing/2014/main" id="{ACA8387D-1C9B-5E33-5C0B-5B46A4213D9F}"/>
              </a:ext>
            </a:extLst>
          </p:cNvPr>
          <p:cNvSpPr>
            <a:spLocks/>
          </p:cNvSpPr>
          <p:nvPr/>
        </p:nvSpPr>
        <p:spPr bwMode="auto">
          <a:xfrm>
            <a:off x="4345715" y="1834056"/>
            <a:ext cx="227011" cy="157162"/>
          </a:xfrm>
          <a:custGeom>
            <a:avLst/>
            <a:gdLst/>
            <a:ahLst/>
            <a:cxnLst>
              <a:cxn ang="0">
                <a:pos x="87" y="27"/>
              </a:cxn>
              <a:cxn ang="0">
                <a:pos x="71" y="18"/>
              </a:cxn>
              <a:cxn ang="0">
                <a:pos x="59" y="11"/>
              </a:cxn>
              <a:cxn ang="0">
                <a:pos x="43" y="2"/>
              </a:cxn>
              <a:cxn ang="0">
                <a:pos x="36" y="5"/>
              </a:cxn>
              <a:cxn ang="0">
                <a:pos x="36" y="20"/>
              </a:cxn>
              <a:cxn ang="0">
                <a:pos x="33" y="18"/>
              </a:cxn>
              <a:cxn ang="0">
                <a:pos x="21" y="11"/>
              </a:cxn>
              <a:cxn ang="0">
                <a:pos x="6" y="2"/>
              </a:cxn>
              <a:cxn ang="0">
                <a:pos x="0" y="5"/>
              </a:cxn>
              <a:cxn ang="0">
                <a:pos x="0" y="24"/>
              </a:cxn>
              <a:cxn ang="0">
                <a:pos x="0" y="38"/>
              </a:cxn>
              <a:cxn ang="0">
                <a:pos x="0" y="56"/>
              </a:cxn>
              <a:cxn ang="0">
                <a:pos x="6" y="60"/>
              </a:cxn>
              <a:cxn ang="0">
                <a:pos x="21" y="51"/>
              </a:cxn>
              <a:cxn ang="0">
                <a:pos x="33" y="43"/>
              </a:cxn>
              <a:cxn ang="0">
                <a:pos x="36" y="42"/>
              </a:cxn>
              <a:cxn ang="0">
                <a:pos x="36" y="56"/>
              </a:cxn>
              <a:cxn ang="0">
                <a:pos x="43" y="60"/>
              </a:cxn>
              <a:cxn ang="0">
                <a:pos x="58" y="51"/>
              </a:cxn>
              <a:cxn ang="0">
                <a:pos x="71" y="43"/>
              </a:cxn>
              <a:cxn ang="0">
                <a:pos x="87" y="34"/>
              </a:cxn>
              <a:cxn ang="0">
                <a:pos x="87" y="27"/>
              </a:cxn>
            </a:cxnLst>
            <a:rect l="0" t="0" r="r" b="b"/>
            <a:pathLst>
              <a:path w="90" h="62">
                <a:moveTo>
                  <a:pt x="87" y="27"/>
                </a:moveTo>
                <a:cubicBezTo>
                  <a:pt x="71" y="18"/>
                  <a:pt x="71" y="18"/>
                  <a:pt x="71" y="18"/>
                </a:cubicBezTo>
                <a:cubicBezTo>
                  <a:pt x="68" y="16"/>
                  <a:pt x="62" y="13"/>
                  <a:pt x="59" y="11"/>
                </a:cubicBezTo>
                <a:cubicBezTo>
                  <a:pt x="43" y="2"/>
                  <a:pt x="43" y="2"/>
                  <a:pt x="43" y="2"/>
                </a:cubicBezTo>
                <a:cubicBezTo>
                  <a:pt x="39" y="0"/>
                  <a:pt x="36" y="1"/>
                  <a:pt x="36" y="5"/>
                </a:cubicBezTo>
                <a:cubicBezTo>
                  <a:pt x="36" y="20"/>
                  <a:pt x="36" y="20"/>
                  <a:pt x="36" y="20"/>
                </a:cubicBezTo>
                <a:cubicBezTo>
                  <a:pt x="33" y="18"/>
                  <a:pt x="33" y="18"/>
                  <a:pt x="33" y="18"/>
                </a:cubicBezTo>
                <a:cubicBezTo>
                  <a:pt x="30" y="16"/>
                  <a:pt x="25" y="13"/>
                  <a:pt x="21" y="11"/>
                </a:cubicBezTo>
                <a:cubicBezTo>
                  <a:pt x="6" y="2"/>
                  <a:pt x="6" y="2"/>
                  <a:pt x="6" y="2"/>
                </a:cubicBezTo>
                <a:cubicBezTo>
                  <a:pt x="2" y="0"/>
                  <a:pt x="0" y="1"/>
                  <a:pt x="0" y="5"/>
                </a:cubicBezTo>
                <a:cubicBezTo>
                  <a:pt x="0" y="24"/>
                  <a:pt x="0" y="24"/>
                  <a:pt x="0" y="24"/>
                </a:cubicBezTo>
                <a:cubicBezTo>
                  <a:pt x="0" y="27"/>
                  <a:pt x="0" y="34"/>
                  <a:pt x="0" y="38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0"/>
                  <a:pt x="2" y="62"/>
                  <a:pt x="6" y="60"/>
                </a:cubicBezTo>
                <a:cubicBezTo>
                  <a:pt x="21" y="51"/>
                  <a:pt x="21" y="51"/>
                  <a:pt x="21" y="51"/>
                </a:cubicBezTo>
                <a:cubicBezTo>
                  <a:pt x="25" y="49"/>
                  <a:pt x="30" y="45"/>
                  <a:pt x="33" y="43"/>
                </a:cubicBezTo>
                <a:cubicBezTo>
                  <a:pt x="36" y="42"/>
                  <a:pt x="36" y="42"/>
                  <a:pt x="36" y="42"/>
                </a:cubicBezTo>
                <a:cubicBezTo>
                  <a:pt x="36" y="56"/>
                  <a:pt x="36" y="56"/>
                  <a:pt x="36" y="56"/>
                </a:cubicBezTo>
                <a:cubicBezTo>
                  <a:pt x="36" y="60"/>
                  <a:pt x="39" y="62"/>
                  <a:pt x="43" y="60"/>
                </a:cubicBezTo>
                <a:cubicBezTo>
                  <a:pt x="58" y="51"/>
                  <a:pt x="58" y="51"/>
                  <a:pt x="58" y="51"/>
                </a:cubicBezTo>
                <a:cubicBezTo>
                  <a:pt x="62" y="49"/>
                  <a:pt x="68" y="45"/>
                  <a:pt x="71" y="43"/>
                </a:cubicBezTo>
                <a:cubicBezTo>
                  <a:pt x="87" y="34"/>
                  <a:pt x="87" y="34"/>
                  <a:pt x="87" y="34"/>
                </a:cubicBezTo>
                <a:cubicBezTo>
                  <a:pt x="90" y="32"/>
                  <a:pt x="90" y="29"/>
                  <a:pt x="87" y="27"/>
                </a:cubicBez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118" name="Freeform 160">
            <a:extLst>
              <a:ext uri="{FF2B5EF4-FFF2-40B4-BE49-F238E27FC236}">
                <a16:creationId xmlns:a16="http://schemas.microsoft.com/office/drawing/2014/main" id="{C6BC8134-2F4B-28BE-653E-6B95A955CBBE}"/>
              </a:ext>
            </a:extLst>
          </p:cNvPr>
          <p:cNvSpPr>
            <a:spLocks/>
          </p:cNvSpPr>
          <p:nvPr/>
        </p:nvSpPr>
        <p:spPr bwMode="auto">
          <a:xfrm>
            <a:off x="2039100" y="1834056"/>
            <a:ext cx="146048" cy="157162"/>
          </a:xfrm>
          <a:custGeom>
            <a:avLst/>
            <a:gdLst/>
            <a:ahLst/>
            <a:cxnLst>
              <a:cxn ang="0">
                <a:pos x="52" y="2"/>
              </a:cxn>
              <a:cxn ang="0">
                <a:pos x="36" y="11"/>
              </a:cxn>
              <a:cxn ang="0">
                <a:pos x="24" y="18"/>
              </a:cxn>
              <a:cxn ang="0">
                <a:pos x="14" y="24"/>
              </a:cxn>
              <a:cxn ang="0">
                <a:pos x="14" y="6"/>
              </a:cxn>
              <a:cxn ang="0">
                <a:pos x="10" y="3"/>
              </a:cxn>
              <a:cxn ang="0">
                <a:pos x="3" y="3"/>
              </a:cxn>
              <a:cxn ang="0">
                <a:pos x="0" y="6"/>
              </a:cxn>
              <a:cxn ang="0">
                <a:pos x="0" y="55"/>
              </a:cxn>
              <a:cxn ang="0">
                <a:pos x="3" y="59"/>
              </a:cxn>
              <a:cxn ang="0">
                <a:pos x="10" y="59"/>
              </a:cxn>
              <a:cxn ang="0">
                <a:pos x="14" y="55"/>
              </a:cxn>
              <a:cxn ang="0">
                <a:pos x="14" y="38"/>
              </a:cxn>
              <a:cxn ang="0">
                <a:pos x="24" y="43"/>
              </a:cxn>
              <a:cxn ang="0">
                <a:pos x="36" y="51"/>
              </a:cxn>
              <a:cxn ang="0">
                <a:pos x="52" y="60"/>
              </a:cxn>
              <a:cxn ang="0">
                <a:pos x="58" y="56"/>
              </a:cxn>
              <a:cxn ang="0">
                <a:pos x="58" y="5"/>
              </a:cxn>
              <a:cxn ang="0">
                <a:pos x="52" y="2"/>
              </a:cxn>
            </a:cxnLst>
            <a:rect l="0" t="0" r="r" b="b"/>
            <a:pathLst>
              <a:path w="58" h="62">
                <a:moveTo>
                  <a:pt x="52" y="2"/>
                </a:moveTo>
                <a:cubicBezTo>
                  <a:pt x="36" y="11"/>
                  <a:pt x="36" y="11"/>
                  <a:pt x="36" y="11"/>
                </a:cubicBezTo>
                <a:cubicBezTo>
                  <a:pt x="33" y="13"/>
                  <a:pt x="27" y="16"/>
                  <a:pt x="24" y="18"/>
                </a:cubicBezTo>
                <a:cubicBezTo>
                  <a:pt x="14" y="24"/>
                  <a:pt x="14" y="24"/>
                  <a:pt x="14" y="24"/>
                </a:cubicBezTo>
                <a:cubicBezTo>
                  <a:pt x="14" y="6"/>
                  <a:pt x="14" y="6"/>
                  <a:pt x="14" y="6"/>
                </a:cubicBezTo>
                <a:cubicBezTo>
                  <a:pt x="14" y="4"/>
                  <a:pt x="12" y="3"/>
                  <a:pt x="10" y="3"/>
                </a:cubicBezTo>
                <a:cubicBezTo>
                  <a:pt x="3" y="3"/>
                  <a:pt x="3" y="3"/>
                  <a:pt x="3" y="3"/>
                </a:cubicBezTo>
                <a:cubicBezTo>
                  <a:pt x="1" y="3"/>
                  <a:pt x="0" y="4"/>
                  <a:pt x="0" y="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1" y="59"/>
                  <a:pt x="3" y="59"/>
                </a:cubicBezTo>
                <a:cubicBezTo>
                  <a:pt x="10" y="59"/>
                  <a:pt x="10" y="59"/>
                  <a:pt x="10" y="59"/>
                </a:cubicBezTo>
                <a:cubicBezTo>
                  <a:pt x="12" y="59"/>
                  <a:pt x="14" y="57"/>
                  <a:pt x="14" y="55"/>
                </a:cubicBezTo>
                <a:cubicBezTo>
                  <a:pt x="14" y="38"/>
                  <a:pt x="14" y="38"/>
                  <a:pt x="14" y="38"/>
                </a:cubicBezTo>
                <a:cubicBezTo>
                  <a:pt x="24" y="43"/>
                  <a:pt x="24" y="43"/>
                  <a:pt x="24" y="43"/>
                </a:cubicBezTo>
                <a:cubicBezTo>
                  <a:pt x="27" y="45"/>
                  <a:pt x="33" y="49"/>
                  <a:pt x="36" y="51"/>
                </a:cubicBezTo>
                <a:cubicBezTo>
                  <a:pt x="52" y="60"/>
                  <a:pt x="52" y="60"/>
                  <a:pt x="52" y="60"/>
                </a:cubicBezTo>
                <a:cubicBezTo>
                  <a:pt x="55" y="62"/>
                  <a:pt x="58" y="60"/>
                  <a:pt x="58" y="56"/>
                </a:cubicBezTo>
                <a:cubicBezTo>
                  <a:pt x="58" y="5"/>
                  <a:pt x="58" y="5"/>
                  <a:pt x="58" y="5"/>
                </a:cubicBezTo>
                <a:cubicBezTo>
                  <a:pt x="58" y="1"/>
                  <a:pt x="55" y="0"/>
                  <a:pt x="52" y="2"/>
                </a:cubicBez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119" name="Freeform 161">
            <a:extLst>
              <a:ext uri="{FF2B5EF4-FFF2-40B4-BE49-F238E27FC236}">
                <a16:creationId xmlns:a16="http://schemas.microsoft.com/office/drawing/2014/main" id="{37C49793-6B77-3C34-7419-707A59BF882A}"/>
              </a:ext>
            </a:extLst>
          </p:cNvPr>
          <p:cNvSpPr>
            <a:spLocks/>
          </p:cNvSpPr>
          <p:nvPr/>
        </p:nvSpPr>
        <p:spPr bwMode="auto">
          <a:xfrm>
            <a:off x="4964834" y="1829294"/>
            <a:ext cx="147637" cy="155573"/>
          </a:xfrm>
          <a:custGeom>
            <a:avLst/>
            <a:gdLst/>
            <a:ahLst/>
            <a:cxnLst>
              <a:cxn ang="0">
                <a:pos x="55" y="3"/>
              </a:cxn>
              <a:cxn ang="0">
                <a:pos x="48" y="3"/>
              </a:cxn>
              <a:cxn ang="0">
                <a:pos x="44" y="7"/>
              </a:cxn>
              <a:cxn ang="0">
                <a:pos x="44" y="24"/>
              </a:cxn>
              <a:cxn ang="0">
                <a:pos x="34" y="18"/>
              </a:cxn>
              <a:cxn ang="0">
                <a:pos x="22" y="11"/>
              </a:cxn>
              <a:cxn ang="0">
                <a:pos x="6" y="2"/>
              </a:cxn>
              <a:cxn ang="0">
                <a:pos x="0" y="6"/>
              </a:cxn>
              <a:cxn ang="0">
                <a:pos x="0" y="56"/>
              </a:cxn>
              <a:cxn ang="0">
                <a:pos x="7" y="60"/>
              </a:cxn>
              <a:cxn ang="0">
                <a:pos x="22" y="51"/>
              </a:cxn>
              <a:cxn ang="0">
                <a:pos x="34" y="44"/>
              </a:cxn>
              <a:cxn ang="0">
                <a:pos x="44" y="38"/>
              </a:cxn>
              <a:cxn ang="0">
                <a:pos x="44" y="57"/>
              </a:cxn>
              <a:cxn ang="0">
                <a:pos x="48" y="61"/>
              </a:cxn>
              <a:cxn ang="0">
                <a:pos x="55" y="61"/>
              </a:cxn>
              <a:cxn ang="0">
                <a:pos x="58" y="57"/>
              </a:cxn>
              <a:cxn ang="0">
                <a:pos x="58" y="7"/>
              </a:cxn>
              <a:cxn ang="0">
                <a:pos x="55" y="3"/>
              </a:cxn>
            </a:cxnLst>
            <a:rect l="0" t="0" r="r" b="b"/>
            <a:pathLst>
              <a:path w="58" h="62">
                <a:moveTo>
                  <a:pt x="55" y="3"/>
                </a:moveTo>
                <a:cubicBezTo>
                  <a:pt x="48" y="3"/>
                  <a:pt x="48" y="3"/>
                  <a:pt x="48" y="3"/>
                </a:cubicBezTo>
                <a:cubicBezTo>
                  <a:pt x="46" y="3"/>
                  <a:pt x="44" y="5"/>
                  <a:pt x="44" y="7"/>
                </a:cubicBezTo>
                <a:cubicBezTo>
                  <a:pt x="44" y="24"/>
                  <a:pt x="44" y="24"/>
                  <a:pt x="44" y="24"/>
                </a:cubicBezTo>
                <a:cubicBezTo>
                  <a:pt x="34" y="18"/>
                  <a:pt x="34" y="18"/>
                  <a:pt x="34" y="18"/>
                </a:cubicBezTo>
                <a:cubicBezTo>
                  <a:pt x="31" y="16"/>
                  <a:pt x="25" y="13"/>
                  <a:pt x="22" y="11"/>
                </a:cubicBezTo>
                <a:cubicBezTo>
                  <a:pt x="6" y="2"/>
                  <a:pt x="6" y="2"/>
                  <a:pt x="6" y="2"/>
                </a:cubicBezTo>
                <a:cubicBezTo>
                  <a:pt x="3" y="0"/>
                  <a:pt x="0" y="2"/>
                  <a:pt x="0" y="6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0"/>
                  <a:pt x="3" y="62"/>
                  <a:pt x="7" y="60"/>
                </a:cubicBezTo>
                <a:cubicBezTo>
                  <a:pt x="22" y="51"/>
                  <a:pt x="22" y="51"/>
                  <a:pt x="22" y="51"/>
                </a:cubicBezTo>
                <a:cubicBezTo>
                  <a:pt x="25" y="49"/>
                  <a:pt x="31" y="46"/>
                  <a:pt x="34" y="44"/>
                </a:cubicBezTo>
                <a:cubicBezTo>
                  <a:pt x="44" y="38"/>
                  <a:pt x="44" y="38"/>
                  <a:pt x="44" y="38"/>
                </a:cubicBezTo>
                <a:cubicBezTo>
                  <a:pt x="44" y="57"/>
                  <a:pt x="44" y="57"/>
                  <a:pt x="44" y="57"/>
                </a:cubicBezTo>
                <a:cubicBezTo>
                  <a:pt x="44" y="59"/>
                  <a:pt x="46" y="61"/>
                  <a:pt x="48" y="61"/>
                </a:cubicBezTo>
                <a:cubicBezTo>
                  <a:pt x="55" y="61"/>
                  <a:pt x="55" y="61"/>
                  <a:pt x="55" y="61"/>
                </a:cubicBezTo>
                <a:cubicBezTo>
                  <a:pt x="57" y="61"/>
                  <a:pt x="58" y="59"/>
                  <a:pt x="58" y="57"/>
                </a:cubicBezTo>
                <a:cubicBezTo>
                  <a:pt x="58" y="7"/>
                  <a:pt x="58" y="7"/>
                  <a:pt x="58" y="7"/>
                </a:cubicBezTo>
                <a:cubicBezTo>
                  <a:pt x="58" y="5"/>
                  <a:pt x="57" y="3"/>
                  <a:pt x="55" y="3"/>
                </a:cubicBez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120" name="Group 276">
            <a:extLst>
              <a:ext uri="{FF2B5EF4-FFF2-40B4-BE49-F238E27FC236}">
                <a16:creationId xmlns:a16="http://schemas.microsoft.com/office/drawing/2014/main" id="{F51787A3-B598-0313-D99D-4275F0C15F70}"/>
              </a:ext>
            </a:extLst>
          </p:cNvPr>
          <p:cNvGrpSpPr/>
          <p:nvPr/>
        </p:nvGrpSpPr>
        <p:grpSpPr>
          <a:xfrm>
            <a:off x="3190028" y="1837232"/>
            <a:ext cx="147635" cy="163511"/>
            <a:chOff x="1625601" y="798513"/>
            <a:chExt cx="147637" cy="163513"/>
          </a:xfrm>
          <a:solidFill>
            <a:srgbClr val="003845"/>
          </a:solidFill>
        </p:grpSpPr>
        <p:sp>
          <p:nvSpPr>
            <p:cNvPr id="1121" name="Freeform 162">
              <a:extLst>
                <a:ext uri="{FF2B5EF4-FFF2-40B4-BE49-F238E27FC236}">
                  <a16:creationId xmlns:a16="http://schemas.microsoft.com/office/drawing/2014/main" id="{34519102-BEA6-CD00-BA1F-0714F030D0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601" y="798513"/>
              <a:ext cx="55563" cy="163513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8" y="0"/>
                </a:cxn>
                <a:cxn ang="0">
                  <a:pos x="0" y="7"/>
                </a:cxn>
                <a:cxn ang="0">
                  <a:pos x="0" y="58"/>
                </a:cxn>
                <a:cxn ang="0">
                  <a:pos x="8" y="65"/>
                </a:cxn>
                <a:cxn ang="0">
                  <a:pos x="15" y="65"/>
                </a:cxn>
                <a:cxn ang="0">
                  <a:pos x="22" y="58"/>
                </a:cxn>
                <a:cxn ang="0">
                  <a:pos x="22" y="7"/>
                </a:cxn>
                <a:cxn ang="0">
                  <a:pos x="15" y="0"/>
                </a:cxn>
              </a:cxnLst>
              <a:rect l="0" t="0" r="r" b="b"/>
              <a:pathLst>
                <a:path w="22" h="65">
                  <a:moveTo>
                    <a:pt x="15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3"/>
                    <a:pt x="0" y="7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62"/>
                    <a:pt x="4" y="65"/>
                    <a:pt x="8" y="65"/>
                  </a:cubicBezTo>
                  <a:cubicBezTo>
                    <a:pt x="15" y="65"/>
                    <a:pt x="15" y="65"/>
                    <a:pt x="15" y="65"/>
                  </a:cubicBezTo>
                  <a:cubicBezTo>
                    <a:pt x="19" y="65"/>
                    <a:pt x="22" y="62"/>
                    <a:pt x="22" y="58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3"/>
                    <a:pt x="19" y="0"/>
                    <a:pt x="1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22" name="Freeform 163">
              <a:extLst>
                <a:ext uri="{FF2B5EF4-FFF2-40B4-BE49-F238E27FC236}">
                  <a16:creationId xmlns:a16="http://schemas.microsoft.com/office/drawing/2014/main" id="{EF4B6799-09F6-546E-96B6-8BAC00C40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263" y="798513"/>
              <a:ext cx="53975" cy="163513"/>
            </a:xfrm>
            <a:custGeom>
              <a:avLst/>
              <a:gdLst/>
              <a:ahLst/>
              <a:cxnLst>
                <a:cxn ang="0">
                  <a:pos x="14" y="0"/>
                </a:cxn>
                <a:cxn ang="0">
                  <a:pos x="7" y="0"/>
                </a:cxn>
                <a:cxn ang="0">
                  <a:pos x="0" y="7"/>
                </a:cxn>
                <a:cxn ang="0">
                  <a:pos x="0" y="58"/>
                </a:cxn>
                <a:cxn ang="0">
                  <a:pos x="7" y="65"/>
                </a:cxn>
                <a:cxn ang="0">
                  <a:pos x="14" y="65"/>
                </a:cxn>
                <a:cxn ang="0">
                  <a:pos x="21" y="58"/>
                </a:cxn>
                <a:cxn ang="0">
                  <a:pos x="21" y="7"/>
                </a:cxn>
                <a:cxn ang="0">
                  <a:pos x="14" y="0"/>
                </a:cxn>
              </a:cxnLst>
              <a:rect l="0" t="0" r="r" b="b"/>
              <a:pathLst>
                <a:path w="21" h="65">
                  <a:moveTo>
                    <a:pt x="14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62"/>
                    <a:pt x="3" y="65"/>
                    <a:pt x="7" y="65"/>
                  </a:cubicBezTo>
                  <a:cubicBezTo>
                    <a:pt x="14" y="65"/>
                    <a:pt x="14" y="65"/>
                    <a:pt x="14" y="65"/>
                  </a:cubicBezTo>
                  <a:cubicBezTo>
                    <a:pt x="18" y="65"/>
                    <a:pt x="21" y="62"/>
                    <a:pt x="21" y="58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3"/>
                    <a:pt x="18" y="0"/>
                    <a:pt x="14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123" name="Freeform 164">
            <a:extLst>
              <a:ext uri="{FF2B5EF4-FFF2-40B4-BE49-F238E27FC236}">
                <a16:creationId xmlns:a16="http://schemas.microsoft.com/office/drawing/2014/main" id="{1A61A064-80E2-FD20-6C54-ED39B1AF1566}"/>
              </a:ext>
            </a:extLst>
          </p:cNvPr>
          <p:cNvSpPr>
            <a:spLocks noEditPoints="1"/>
          </p:cNvSpPr>
          <p:nvPr/>
        </p:nvSpPr>
        <p:spPr bwMode="auto">
          <a:xfrm>
            <a:off x="5406155" y="1837232"/>
            <a:ext cx="293685" cy="163511"/>
          </a:xfrm>
          <a:custGeom>
            <a:avLst/>
            <a:gdLst/>
            <a:ahLst/>
            <a:cxnLst>
              <a:cxn ang="0">
                <a:pos x="173" y="35"/>
              </a:cxn>
              <a:cxn ang="0">
                <a:pos x="173" y="0"/>
              </a:cxn>
              <a:cxn ang="0">
                <a:pos x="0" y="0"/>
              </a:cxn>
              <a:cxn ang="0">
                <a:pos x="0" y="103"/>
              </a:cxn>
              <a:cxn ang="0">
                <a:pos x="173" y="103"/>
              </a:cxn>
              <a:cxn ang="0">
                <a:pos x="173" y="81"/>
              </a:cxn>
              <a:cxn ang="0">
                <a:pos x="185" y="81"/>
              </a:cxn>
              <a:cxn ang="0">
                <a:pos x="185" y="35"/>
              </a:cxn>
              <a:cxn ang="0">
                <a:pos x="173" y="35"/>
              </a:cxn>
              <a:cxn ang="0">
                <a:pos x="150" y="81"/>
              </a:cxn>
              <a:cxn ang="0">
                <a:pos x="23" y="81"/>
              </a:cxn>
              <a:cxn ang="0">
                <a:pos x="23" y="22"/>
              </a:cxn>
              <a:cxn ang="0">
                <a:pos x="150" y="22"/>
              </a:cxn>
              <a:cxn ang="0">
                <a:pos x="150" y="81"/>
              </a:cxn>
            </a:cxnLst>
            <a:rect l="0" t="0" r="r" b="b"/>
            <a:pathLst>
              <a:path w="185" h="103">
                <a:moveTo>
                  <a:pt x="173" y="35"/>
                </a:moveTo>
                <a:lnTo>
                  <a:pt x="173" y="0"/>
                </a:lnTo>
                <a:lnTo>
                  <a:pt x="0" y="0"/>
                </a:lnTo>
                <a:lnTo>
                  <a:pt x="0" y="103"/>
                </a:lnTo>
                <a:lnTo>
                  <a:pt x="173" y="103"/>
                </a:lnTo>
                <a:lnTo>
                  <a:pt x="173" y="81"/>
                </a:lnTo>
                <a:lnTo>
                  <a:pt x="185" y="81"/>
                </a:lnTo>
                <a:lnTo>
                  <a:pt x="185" y="35"/>
                </a:lnTo>
                <a:lnTo>
                  <a:pt x="173" y="35"/>
                </a:lnTo>
                <a:close/>
                <a:moveTo>
                  <a:pt x="150" y="81"/>
                </a:moveTo>
                <a:lnTo>
                  <a:pt x="23" y="81"/>
                </a:lnTo>
                <a:lnTo>
                  <a:pt x="23" y="22"/>
                </a:lnTo>
                <a:lnTo>
                  <a:pt x="150" y="22"/>
                </a:lnTo>
                <a:lnTo>
                  <a:pt x="150" y="81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124" name="Group 285">
            <a:extLst>
              <a:ext uri="{FF2B5EF4-FFF2-40B4-BE49-F238E27FC236}">
                <a16:creationId xmlns:a16="http://schemas.microsoft.com/office/drawing/2014/main" id="{D2E63717-5D66-BD46-0504-187080BE902C}"/>
              </a:ext>
            </a:extLst>
          </p:cNvPr>
          <p:cNvGrpSpPr/>
          <p:nvPr/>
        </p:nvGrpSpPr>
        <p:grpSpPr>
          <a:xfrm>
            <a:off x="5991936" y="1837232"/>
            <a:ext cx="292097" cy="163511"/>
            <a:chOff x="4427538" y="798513"/>
            <a:chExt cx="292100" cy="163513"/>
          </a:xfrm>
          <a:solidFill>
            <a:srgbClr val="003845"/>
          </a:solidFill>
        </p:grpSpPr>
        <p:sp>
          <p:nvSpPr>
            <p:cNvPr id="1125" name="Freeform 165">
              <a:extLst>
                <a:ext uri="{FF2B5EF4-FFF2-40B4-BE49-F238E27FC236}">
                  <a16:creationId xmlns:a16="http://schemas.microsoft.com/office/drawing/2014/main" id="{C5AFE481-F13C-FB3F-18C3-D221D2691E3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27538" y="798513"/>
              <a:ext cx="292100" cy="163513"/>
            </a:xfrm>
            <a:custGeom>
              <a:avLst/>
              <a:gdLst/>
              <a:ahLst/>
              <a:cxnLst>
                <a:cxn ang="0">
                  <a:pos x="173" y="35"/>
                </a:cxn>
                <a:cxn ang="0">
                  <a:pos x="173" y="0"/>
                </a:cxn>
                <a:cxn ang="0">
                  <a:pos x="0" y="0"/>
                </a:cxn>
                <a:cxn ang="0">
                  <a:pos x="0" y="103"/>
                </a:cxn>
                <a:cxn ang="0">
                  <a:pos x="173" y="103"/>
                </a:cxn>
                <a:cxn ang="0">
                  <a:pos x="173" y="81"/>
                </a:cxn>
                <a:cxn ang="0">
                  <a:pos x="184" y="81"/>
                </a:cxn>
                <a:cxn ang="0">
                  <a:pos x="184" y="35"/>
                </a:cxn>
                <a:cxn ang="0">
                  <a:pos x="173" y="35"/>
                </a:cxn>
                <a:cxn ang="0">
                  <a:pos x="149" y="81"/>
                </a:cxn>
                <a:cxn ang="0">
                  <a:pos x="22" y="81"/>
                </a:cxn>
                <a:cxn ang="0">
                  <a:pos x="22" y="22"/>
                </a:cxn>
                <a:cxn ang="0">
                  <a:pos x="149" y="22"/>
                </a:cxn>
                <a:cxn ang="0">
                  <a:pos x="149" y="81"/>
                </a:cxn>
              </a:cxnLst>
              <a:rect l="0" t="0" r="r" b="b"/>
              <a:pathLst>
                <a:path w="184" h="103">
                  <a:moveTo>
                    <a:pt x="173" y="35"/>
                  </a:moveTo>
                  <a:lnTo>
                    <a:pt x="173" y="0"/>
                  </a:lnTo>
                  <a:lnTo>
                    <a:pt x="0" y="0"/>
                  </a:lnTo>
                  <a:lnTo>
                    <a:pt x="0" y="103"/>
                  </a:lnTo>
                  <a:lnTo>
                    <a:pt x="173" y="103"/>
                  </a:lnTo>
                  <a:lnTo>
                    <a:pt x="173" y="81"/>
                  </a:lnTo>
                  <a:lnTo>
                    <a:pt x="184" y="81"/>
                  </a:lnTo>
                  <a:lnTo>
                    <a:pt x="184" y="35"/>
                  </a:lnTo>
                  <a:lnTo>
                    <a:pt x="173" y="35"/>
                  </a:lnTo>
                  <a:close/>
                  <a:moveTo>
                    <a:pt x="149" y="81"/>
                  </a:moveTo>
                  <a:lnTo>
                    <a:pt x="22" y="81"/>
                  </a:lnTo>
                  <a:lnTo>
                    <a:pt x="22" y="22"/>
                  </a:lnTo>
                  <a:lnTo>
                    <a:pt x="149" y="22"/>
                  </a:lnTo>
                  <a:lnTo>
                    <a:pt x="149" y="8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26" name="Freeform 166">
              <a:extLst>
                <a:ext uri="{FF2B5EF4-FFF2-40B4-BE49-F238E27FC236}">
                  <a16:creationId xmlns:a16="http://schemas.microsoft.com/office/drawing/2014/main" id="{640475F3-3D97-FE50-C083-A4118EB88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3101" y="854075"/>
              <a:ext cx="107950" cy="52388"/>
            </a:xfrm>
            <a:custGeom>
              <a:avLst/>
              <a:gdLst/>
              <a:ahLst/>
              <a:cxnLst>
                <a:cxn ang="0">
                  <a:pos x="33" y="0"/>
                </a:cxn>
                <a:cxn ang="0">
                  <a:pos x="0" y="0"/>
                </a:cxn>
                <a:cxn ang="0">
                  <a:pos x="0" y="33"/>
                </a:cxn>
                <a:cxn ang="0">
                  <a:pos x="68" y="33"/>
                </a:cxn>
                <a:cxn ang="0">
                  <a:pos x="33" y="0"/>
                </a:cxn>
              </a:cxnLst>
              <a:rect l="0" t="0" r="r" b="b"/>
              <a:pathLst>
                <a:path w="68" h="33">
                  <a:moveTo>
                    <a:pt x="33" y="0"/>
                  </a:moveTo>
                  <a:lnTo>
                    <a:pt x="0" y="0"/>
                  </a:lnTo>
                  <a:lnTo>
                    <a:pt x="0" y="33"/>
                  </a:lnTo>
                  <a:lnTo>
                    <a:pt x="68" y="33"/>
                  </a:lnTo>
                  <a:lnTo>
                    <a:pt x="33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127" name="Group 286">
            <a:extLst>
              <a:ext uri="{FF2B5EF4-FFF2-40B4-BE49-F238E27FC236}">
                <a16:creationId xmlns:a16="http://schemas.microsoft.com/office/drawing/2014/main" id="{D9D5F858-325F-AE82-0D7C-0938D2DC9CF9}"/>
              </a:ext>
            </a:extLst>
          </p:cNvPr>
          <p:cNvGrpSpPr/>
          <p:nvPr/>
        </p:nvGrpSpPr>
        <p:grpSpPr>
          <a:xfrm>
            <a:off x="6576130" y="1837232"/>
            <a:ext cx="292097" cy="163511"/>
            <a:chOff x="5011738" y="798513"/>
            <a:chExt cx="292100" cy="163513"/>
          </a:xfrm>
          <a:solidFill>
            <a:srgbClr val="003845"/>
          </a:solidFill>
        </p:grpSpPr>
        <p:sp>
          <p:nvSpPr>
            <p:cNvPr id="1128" name="Freeform 167">
              <a:extLst>
                <a:ext uri="{FF2B5EF4-FFF2-40B4-BE49-F238E27FC236}">
                  <a16:creationId xmlns:a16="http://schemas.microsoft.com/office/drawing/2014/main" id="{3977E8B1-B5DD-13B4-BBC5-04A91CC54F8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11738" y="798513"/>
              <a:ext cx="292100" cy="163513"/>
            </a:xfrm>
            <a:custGeom>
              <a:avLst/>
              <a:gdLst/>
              <a:ahLst/>
              <a:cxnLst>
                <a:cxn ang="0">
                  <a:pos x="173" y="35"/>
                </a:cxn>
                <a:cxn ang="0">
                  <a:pos x="173" y="0"/>
                </a:cxn>
                <a:cxn ang="0">
                  <a:pos x="0" y="0"/>
                </a:cxn>
                <a:cxn ang="0">
                  <a:pos x="0" y="103"/>
                </a:cxn>
                <a:cxn ang="0">
                  <a:pos x="173" y="103"/>
                </a:cxn>
                <a:cxn ang="0">
                  <a:pos x="173" y="81"/>
                </a:cxn>
                <a:cxn ang="0">
                  <a:pos x="184" y="81"/>
                </a:cxn>
                <a:cxn ang="0">
                  <a:pos x="184" y="35"/>
                </a:cxn>
                <a:cxn ang="0">
                  <a:pos x="173" y="35"/>
                </a:cxn>
                <a:cxn ang="0">
                  <a:pos x="151" y="81"/>
                </a:cxn>
                <a:cxn ang="0">
                  <a:pos x="24" y="81"/>
                </a:cxn>
                <a:cxn ang="0">
                  <a:pos x="24" y="22"/>
                </a:cxn>
                <a:cxn ang="0">
                  <a:pos x="151" y="22"/>
                </a:cxn>
                <a:cxn ang="0">
                  <a:pos x="151" y="81"/>
                </a:cxn>
              </a:cxnLst>
              <a:rect l="0" t="0" r="r" b="b"/>
              <a:pathLst>
                <a:path w="184" h="103">
                  <a:moveTo>
                    <a:pt x="173" y="35"/>
                  </a:moveTo>
                  <a:lnTo>
                    <a:pt x="173" y="0"/>
                  </a:lnTo>
                  <a:lnTo>
                    <a:pt x="0" y="0"/>
                  </a:lnTo>
                  <a:lnTo>
                    <a:pt x="0" y="103"/>
                  </a:lnTo>
                  <a:lnTo>
                    <a:pt x="173" y="103"/>
                  </a:lnTo>
                  <a:lnTo>
                    <a:pt x="173" y="81"/>
                  </a:lnTo>
                  <a:lnTo>
                    <a:pt x="184" y="81"/>
                  </a:lnTo>
                  <a:lnTo>
                    <a:pt x="184" y="35"/>
                  </a:lnTo>
                  <a:lnTo>
                    <a:pt x="173" y="35"/>
                  </a:lnTo>
                  <a:close/>
                  <a:moveTo>
                    <a:pt x="151" y="81"/>
                  </a:moveTo>
                  <a:lnTo>
                    <a:pt x="24" y="81"/>
                  </a:lnTo>
                  <a:lnTo>
                    <a:pt x="24" y="22"/>
                  </a:lnTo>
                  <a:lnTo>
                    <a:pt x="151" y="22"/>
                  </a:lnTo>
                  <a:lnTo>
                    <a:pt x="151" y="8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29" name="Rectangle 168">
              <a:extLst>
                <a:ext uri="{FF2B5EF4-FFF2-40B4-BE49-F238E27FC236}">
                  <a16:creationId xmlns:a16="http://schemas.microsoft.com/office/drawing/2014/main" id="{949F0367-A2E4-40F7-2519-52B5D2CC83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301" y="854075"/>
              <a:ext cx="163513" cy="523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130" name="Group 287">
            <a:extLst>
              <a:ext uri="{FF2B5EF4-FFF2-40B4-BE49-F238E27FC236}">
                <a16:creationId xmlns:a16="http://schemas.microsoft.com/office/drawing/2014/main" id="{DA226A55-6E7A-67F0-EBD7-E8C7D0F554B4}"/>
              </a:ext>
            </a:extLst>
          </p:cNvPr>
          <p:cNvGrpSpPr/>
          <p:nvPr/>
        </p:nvGrpSpPr>
        <p:grpSpPr>
          <a:xfrm>
            <a:off x="7163500" y="1837232"/>
            <a:ext cx="292097" cy="163511"/>
            <a:chOff x="5599113" y="798513"/>
            <a:chExt cx="292100" cy="163513"/>
          </a:xfrm>
          <a:solidFill>
            <a:srgbClr val="003845"/>
          </a:solidFill>
        </p:grpSpPr>
        <p:sp>
          <p:nvSpPr>
            <p:cNvPr id="1131" name="Freeform 169">
              <a:extLst>
                <a:ext uri="{FF2B5EF4-FFF2-40B4-BE49-F238E27FC236}">
                  <a16:creationId xmlns:a16="http://schemas.microsoft.com/office/drawing/2014/main" id="{84B86CA1-E630-1B68-FBCD-5BF5B7ED16D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99113" y="798513"/>
              <a:ext cx="292100" cy="163513"/>
            </a:xfrm>
            <a:custGeom>
              <a:avLst/>
              <a:gdLst/>
              <a:ahLst/>
              <a:cxnLst>
                <a:cxn ang="0">
                  <a:pos x="172" y="35"/>
                </a:cxn>
                <a:cxn ang="0">
                  <a:pos x="172" y="0"/>
                </a:cxn>
                <a:cxn ang="0">
                  <a:pos x="0" y="0"/>
                </a:cxn>
                <a:cxn ang="0">
                  <a:pos x="0" y="103"/>
                </a:cxn>
                <a:cxn ang="0">
                  <a:pos x="172" y="103"/>
                </a:cxn>
                <a:cxn ang="0">
                  <a:pos x="172" y="81"/>
                </a:cxn>
                <a:cxn ang="0">
                  <a:pos x="184" y="81"/>
                </a:cxn>
                <a:cxn ang="0">
                  <a:pos x="184" y="35"/>
                </a:cxn>
                <a:cxn ang="0">
                  <a:pos x="172" y="35"/>
                </a:cxn>
                <a:cxn ang="0">
                  <a:pos x="149" y="81"/>
                </a:cxn>
                <a:cxn ang="0">
                  <a:pos x="22" y="81"/>
                </a:cxn>
                <a:cxn ang="0">
                  <a:pos x="22" y="22"/>
                </a:cxn>
                <a:cxn ang="0">
                  <a:pos x="149" y="22"/>
                </a:cxn>
                <a:cxn ang="0">
                  <a:pos x="149" y="81"/>
                </a:cxn>
              </a:cxnLst>
              <a:rect l="0" t="0" r="r" b="b"/>
              <a:pathLst>
                <a:path w="184" h="103">
                  <a:moveTo>
                    <a:pt x="172" y="35"/>
                  </a:moveTo>
                  <a:lnTo>
                    <a:pt x="172" y="0"/>
                  </a:lnTo>
                  <a:lnTo>
                    <a:pt x="0" y="0"/>
                  </a:lnTo>
                  <a:lnTo>
                    <a:pt x="0" y="103"/>
                  </a:lnTo>
                  <a:lnTo>
                    <a:pt x="172" y="103"/>
                  </a:lnTo>
                  <a:lnTo>
                    <a:pt x="172" y="81"/>
                  </a:lnTo>
                  <a:lnTo>
                    <a:pt x="184" y="81"/>
                  </a:lnTo>
                  <a:lnTo>
                    <a:pt x="184" y="35"/>
                  </a:lnTo>
                  <a:lnTo>
                    <a:pt x="172" y="35"/>
                  </a:lnTo>
                  <a:close/>
                  <a:moveTo>
                    <a:pt x="149" y="81"/>
                  </a:moveTo>
                  <a:lnTo>
                    <a:pt x="22" y="81"/>
                  </a:lnTo>
                  <a:lnTo>
                    <a:pt x="22" y="22"/>
                  </a:lnTo>
                  <a:lnTo>
                    <a:pt x="149" y="22"/>
                  </a:lnTo>
                  <a:lnTo>
                    <a:pt x="149" y="8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32" name="Freeform 170">
              <a:extLst>
                <a:ext uri="{FF2B5EF4-FFF2-40B4-BE49-F238E27FC236}">
                  <a16:creationId xmlns:a16="http://schemas.microsoft.com/office/drawing/2014/main" id="{32A85D56-7DA3-6C99-C6B6-96E0A18D8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1501" y="854075"/>
              <a:ext cx="166688" cy="52388"/>
            </a:xfrm>
            <a:custGeom>
              <a:avLst/>
              <a:gdLst/>
              <a:ahLst/>
              <a:cxnLst>
                <a:cxn ang="0">
                  <a:pos x="59" y="33"/>
                </a:cxn>
                <a:cxn ang="0">
                  <a:pos x="105" y="0"/>
                </a:cxn>
                <a:cxn ang="0">
                  <a:pos x="59" y="11"/>
                </a:cxn>
                <a:cxn ang="0">
                  <a:pos x="47" y="0"/>
                </a:cxn>
                <a:cxn ang="0">
                  <a:pos x="0" y="33"/>
                </a:cxn>
                <a:cxn ang="0">
                  <a:pos x="47" y="22"/>
                </a:cxn>
                <a:cxn ang="0">
                  <a:pos x="59" y="33"/>
                </a:cxn>
              </a:cxnLst>
              <a:rect l="0" t="0" r="r" b="b"/>
              <a:pathLst>
                <a:path w="105" h="33">
                  <a:moveTo>
                    <a:pt x="59" y="33"/>
                  </a:moveTo>
                  <a:lnTo>
                    <a:pt x="105" y="0"/>
                  </a:lnTo>
                  <a:lnTo>
                    <a:pt x="59" y="11"/>
                  </a:lnTo>
                  <a:lnTo>
                    <a:pt x="47" y="0"/>
                  </a:lnTo>
                  <a:lnTo>
                    <a:pt x="0" y="33"/>
                  </a:lnTo>
                  <a:lnTo>
                    <a:pt x="47" y="22"/>
                  </a:lnTo>
                  <a:lnTo>
                    <a:pt x="59" y="3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133" name="Group 289">
            <a:extLst>
              <a:ext uri="{FF2B5EF4-FFF2-40B4-BE49-F238E27FC236}">
                <a16:creationId xmlns:a16="http://schemas.microsoft.com/office/drawing/2014/main" id="{1EA6646D-1557-89AE-0C72-9E426CC636C4}"/>
              </a:ext>
            </a:extLst>
          </p:cNvPr>
          <p:cNvGrpSpPr/>
          <p:nvPr/>
        </p:nvGrpSpPr>
        <p:grpSpPr>
          <a:xfrm>
            <a:off x="8917670" y="1708644"/>
            <a:ext cx="257172" cy="292097"/>
            <a:chOff x="7353301" y="669925"/>
            <a:chExt cx="257175" cy="292100"/>
          </a:xfrm>
          <a:solidFill>
            <a:srgbClr val="003845"/>
          </a:solidFill>
        </p:grpSpPr>
        <p:sp>
          <p:nvSpPr>
            <p:cNvPr id="1134" name="Freeform 171">
              <a:extLst>
                <a:ext uri="{FF2B5EF4-FFF2-40B4-BE49-F238E27FC236}">
                  <a16:creationId xmlns:a16="http://schemas.microsoft.com/office/drawing/2014/main" id="{BED02B4A-8317-11C8-3555-EF071B118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7353301" y="669925"/>
              <a:ext cx="38100" cy="292100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109"/>
                </a:cxn>
                <a:cxn ang="0">
                  <a:pos x="8" y="116"/>
                </a:cxn>
                <a:cxn ang="0">
                  <a:pos x="15" y="116"/>
                </a:cxn>
                <a:cxn ang="0">
                  <a:pos x="15" y="0"/>
                </a:cxn>
                <a:cxn ang="0">
                  <a:pos x="8" y="0"/>
                </a:cxn>
                <a:cxn ang="0">
                  <a:pos x="0" y="7"/>
                </a:cxn>
              </a:cxnLst>
              <a:rect l="0" t="0" r="r" b="b"/>
              <a:pathLst>
                <a:path w="15" h="116">
                  <a:moveTo>
                    <a:pt x="0" y="7"/>
                  </a:moveTo>
                  <a:cubicBezTo>
                    <a:pt x="0" y="109"/>
                    <a:pt x="0" y="109"/>
                    <a:pt x="0" y="109"/>
                  </a:cubicBezTo>
                  <a:cubicBezTo>
                    <a:pt x="0" y="113"/>
                    <a:pt x="4" y="116"/>
                    <a:pt x="8" y="116"/>
                  </a:cubicBezTo>
                  <a:cubicBezTo>
                    <a:pt x="15" y="116"/>
                    <a:pt x="15" y="116"/>
                    <a:pt x="15" y="116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3"/>
                    <a:pt x="0" y="7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35" name="Freeform 172">
              <a:extLst>
                <a:ext uri="{FF2B5EF4-FFF2-40B4-BE49-F238E27FC236}">
                  <a16:creationId xmlns:a16="http://schemas.microsoft.com/office/drawing/2014/main" id="{D523A7D2-590A-9142-1D56-71599CB34B5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408863" y="669925"/>
              <a:ext cx="201613" cy="29210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84"/>
                </a:cxn>
                <a:cxn ang="0">
                  <a:pos x="127" y="184"/>
                </a:cxn>
                <a:cxn ang="0">
                  <a:pos x="127" y="0"/>
                </a:cxn>
                <a:cxn ang="0">
                  <a:pos x="0" y="0"/>
                </a:cxn>
                <a:cxn ang="0">
                  <a:pos x="92" y="70"/>
                </a:cxn>
                <a:cxn ang="0">
                  <a:pos x="46" y="70"/>
                </a:cxn>
                <a:cxn ang="0">
                  <a:pos x="46" y="35"/>
                </a:cxn>
                <a:cxn ang="0">
                  <a:pos x="92" y="35"/>
                </a:cxn>
                <a:cxn ang="0">
                  <a:pos x="92" y="70"/>
                </a:cxn>
              </a:cxnLst>
              <a:rect l="0" t="0" r="r" b="b"/>
              <a:pathLst>
                <a:path w="127" h="184">
                  <a:moveTo>
                    <a:pt x="0" y="0"/>
                  </a:moveTo>
                  <a:lnTo>
                    <a:pt x="0" y="184"/>
                  </a:lnTo>
                  <a:lnTo>
                    <a:pt x="127" y="184"/>
                  </a:lnTo>
                  <a:lnTo>
                    <a:pt x="127" y="0"/>
                  </a:lnTo>
                  <a:lnTo>
                    <a:pt x="0" y="0"/>
                  </a:lnTo>
                  <a:close/>
                  <a:moveTo>
                    <a:pt x="92" y="70"/>
                  </a:moveTo>
                  <a:lnTo>
                    <a:pt x="46" y="70"/>
                  </a:lnTo>
                  <a:lnTo>
                    <a:pt x="46" y="35"/>
                  </a:lnTo>
                  <a:lnTo>
                    <a:pt x="92" y="35"/>
                  </a:lnTo>
                  <a:lnTo>
                    <a:pt x="92" y="7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136" name="Freeform 173">
            <a:extLst>
              <a:ext uri="{FF2B5EF4-FFF2-40B4-BE49-F238E27FC236}">
                <a16:creationId xmlns:a16="http://schemas.microsoft.com/office/drawing/2014/main" id="{E7A51E8D-AA7E-F44E-F8BB-1418036DD4FB}"/>
              </a:ext>
            </a:extLst>
          </p:cNvPr>
          <p:cNvSpPr>
            <a:spLocks noEditPoints="1"/>
          </p:cNvSpPr>
          <p:nvPr/>
        </p:nvSpPr>
        <p:spPr bwMode="auto">
          <a:xfrm>
            <a:off x="8333475" y="1713407"/>
            <a:ext cx="274635" cy="292097"/>
          </a:xfrm>
          <a:custGeom>
            <a:avLst/>
            <a:gdLst/>
            <a:ahLst/>
            <a:cxnLst>
              <a:cxn ang="0">
                <a:pos x="102" y="0"/>
              </a:cxn>
              <a:cxn ang="0">
                <a:pos x="15" y="0"/>
              </a:cxn>
              <a:cxn ang="0">
                <a:pos x="7" y="7"/>
              </a:cxn>
              <a:cxn ang="0">
                <a:pos x="7" y="22"/>
              </a:cxn>
              <a:cxn ang="0">
                <a:pos x="18" y="22"/>
              </a:cxn>
              <a:cxn ang="0">
                <a:pos x="22" y="26"/>
              </a:cxn>
              <a:cxn ang="0">
                <a:pos x="18" y="29"/>
              </a:cxn>
              <a:cxn ang="0">
                <a:pos x="4" y="29"/>
              </a:cxn>
              <a:cxn ang="0">
                <a:pos x="0" y="33"/>
              </a:cxn>
              <a:cxn ang="0">
                <a:pos x="4" y="36"/>
              </a:cxn>
              <a:cxn ang="0">
                <a:pos x="7" y="36"/>
              </a:cxn>
              <a:cxn ang="0">
                <a:pos x="7" y="51"/>
              </a:cxn>
              <a:cxn ang="0">
                <a:pos x="18" y="51"/>
              </a:cxn>
              <a:cxn ang="0">
                <a:pos x="22" y="55"/>
              </a:cxn>
              <a:cxn ang="0">
                <a:pos x="18" y="58"/>
              </a:cxn>
              <a:cxn ang="0">
                <a:pos x="4" y="58"/>
              </a:cxn>
              <a:cxn ang="0">
                <a:pos x="0" y="62"/>
              </a:cxn>
              <a:cxn ang="0">
                <a:pos x="4" y="66"/>
              </a:cxn>
              <a:cxn ang="0">
                <a:pos x="7" y="66"/>
              </a:cxn>
              <a:cxn ang="0">
                <a:pos x="7" y="80"/>
              </a:cxn>
              <a:cxn ang="0">
                <a:pos x="18" y="80"/>
              </a:cxn>
              <a:cxn ang="0">
                <a:pos x="22" y="84"/>
              </a:cxn>
              <a:cxn ang="0">
                <a:pos x="18" y="87"/>
              </a:cxn>
              <a:cxn ang="0">
                <a:pos x="4" y="87"/>
              </a:cxn>
              <a:cxn ang="0">
                <a:pos x="0" y="91"/>
              </a:cxn>
              <a:cxn ang="0">
                <a:pos x="4" y="95"/>
              </a:cxn>
              <a:cxn ang="0">
                <a:pos x="7" y="95"/>
              </a:cxn>
              <a:cxn ang="0">
                <a:pos x="7" y="109"/>
              </a:cxn>
              <a:cxn ang="0">
                <a:pos x="15" y="116"/>
              </a:cxn>
              <a:cxn ang="0">
                <a:pos x="102" y="116"/>
              </a:cxn>
              <a:cxn ang="0">
                <a:pos x="109" y="109"/>
              </a:cxn>
              <a:cxn ang="0">
                <a:pos x="109" y="7"/>
              </a:cxn>
              <a:cxn ang="0">
                <a:pos x="102" y="0"/>
              </a:cxn>
              <a:cxn ang="0">
                <a:pos x="87" y="51"/>
              </a:cxn>
              <a:cxn ang="0">
                <a:pos x="44" y="51"/>
              </a:cxn>
              <a:cxn ang="0">
                <a:pos x="44" y="22"/>
              </a:cxn>
              <a:cxn ang="0">
                <a:pos x="87" y="22"/>
              </a:cxn>
              <a:cxn ang="0">
                <a:pos x="87" y="51"/>
              </a:cxn>
            </a:cxnLst>
            <a:rect l="0" t="0" r="r" b="b"/>
            <a:pathLst>
              <a:path w="109" h="116">
                <a:moveTo>
                  <a:pt x="102" y="0"/>
                </a:moveTo>
                <a:cubicBezTo>
                  <a:pt x="15" y="0"/>
                  <a:pt x="15" y="0"/>
                  <a:pt x="15" y="0"/>
                </a:cubicBezTo>
                <a:cubicBezTo>
                  <a:pt x="11" y="0"/>
                  <a:pt x="7" y="3"/>
                  <a:pt x="7" y="7"/>
                </a:cubicBezTo>
                <a:cubicBezTo>
                  <a:pt x="7" y="22"/>
                  <a:pt x="7" y="22"/>
                  <a:pt x="7" y="22"/>
                </a:cubicBezTo>
                <a:cubicBezTo>
                  <a:pt x="18" y="22"/>
                  <a:pt x="18" y="22"/>
                  <a:pt x="18" y="22"/>
                </a:cubicBezTo>
                <a:cubicBezTo>
                  <a:pt x="20" y="22"/>
                  <a:pt x="22" y="24"/>
                  <a:pt x="22" y="26"/>
                </a:cubicBezTo>
                <a:cubicBezTo>
                  <a:pt x="22" y="28"/>
                  <a:pt x="20" y="29"/>
                  <a:pt x="18" y="29"/>
                </a:cubicBezTo>
                <a:cubicBezTo>
                  <a:pt x="4" y="29"/>
                  <a:pt x="4" y="29"/>
                  <a:pt x="4" y="29"/>
                </a:cubicBezTo>
                <a:cubicBezTo>
                  <a:pt x="2" y="29"/>
                  <a:pt x="0" y="31"/>
                  <a:pt x="0" y="33"/>
                </a:cubicBezTo>
                <a:cubicBezTo>
                  <a:pt x="0" y="35"/>
                  <a:pt x="2" y="36"/>
                  <a:pt x="4" y="36"/>
                </a:cubicBezTo>
                <a:cubicBezTo>
                  <a:pt x="7" y="36"/>
                  <a:pt x="7" y="36"/>
                  <a:pt x="7" y="36"/>
                </a:cubicBezTo>
                <a:cubicBezTo>
                  <a:pt x="7" y="51"/>
                  <a:pt x="7" y="51"/>
                  <a:pt x="7" y="51"/>
                </a:cubicBezTo>
                <a:cubicBezTo>
                  <a:pt x="18" y="51"/>
                  <a:pt x="18" y="51"/>
                  <a:pt x="18" y="51"/>
                </a:cubicBezTo>
                <a:cubicBezTo>
                  <a:pt x="20" y="51"/>
                  <a:pt x="22" y="53"/>
                  <a:pt x="22" y="55"/>
                </a:cubicBezTo>
                <a:cubicBezTo>
                  <a:pt x="22" y="57"/>
                  <a:pt x="20" y="58"/>
                  <a:pt x="18" y="58"/>
                </a:cubicBezTo>
                <a:cubicBezTo>
                  <a:pt x="4" y="58"/>
                  <a:pt x="4" y="58"/>
                  <a:pt x="4" y="58"/>
                </a:cubicBezTo>
                <a:cubicBezTo>
                  <a:pt x="2" y="58"/>
                  <a:pt x="0" y="60"/>
                  <a:pt x="0" y="62"/>
                </a:cubicBezTo>
                <a:cubicBezTo>
                  <a:pt x="0" y="64"/>
                  <a:pt x="2" y="66"/>
                  <a:pt x="4" y="66"/>
                </a:cubicBezTo>
                <a:cubicBezTo>
                  <a:pt x="7" y="66"/>
                  <a:pt x="7" y="66"/>
                  <a:pt x="7" y="66"/>
                </a:cubicBezTo>
                <a:cubicBezTo>
                  <a:pt x="7" y="80"/>
                  <a:pt x="7" y="80"/>
                  <a:pt x="7" y="80"/>
                </a:cubicBezTo>
                <a:cubicBezTo>
                  <a:pt x="18" y="80"/>
                  <a:pt x="18" y="80"/>
                  <a:pt x="18" y="80"/>
                </a:cubicBezTo>
                <a:cubicBezTo>
                  <a:pt x="20" y="80"/>
                  <a:pt x="22" y="82"/>
                  <a:pt x="22" y="84"/>
                </a:cubicBezTo>
                <a:cubicBezTo>
                  <a:pt x="22" y="86"/>
                  <a:pt x="20" y="87"/>
                  <a:pt x="18" y="87"/>
                </a:cubicBezTo>
                <a:cubicBezTo>
                  <a:pt x="4" y="87"/>
                  <a:pt x="4" y="87"/>
                  <a:pt x="4" y="87"/>
                </a:cubicBezTo>
                <a:cubicBezTo>
                  <a:pt x="2" y="87"/>
                  <a:pt x="0" y="89"/>
                  <a:pt x="0" y="91"/>
                </a:cubicBezTo>
                <a:cubicBezTo>
                  <a:pt x="0" y="93"/>
                  <a:pt x="2" y="95"/>
                  <a:pt x="4" y="95"/>
                </a:cubicBezTo>
                <a:cubicBezTo>
                  <a:pt x="7" y="95"/>
                  <a:pt x="7" y="95"/>
                  <a:pt x="7" y="95"/>
                </a:cubicBezTo>
                <a:cubicBezTo>
                  <a:pt x="7" y="109"/>
                  <a:pt x="7" y="109"/>
                  <a:pt x="7" y="109"/>
                </a:cubicBezTo>
                <a:cubicBezTo>
                  <a:pt x="7" y="113"/>
                  <a:pt x="11" y="116"/>
                  <a:pt x="15" y="116"/>
                </a:cubicBezTo>
                <a:cubicBezTo>
                  <a:pt x="102" y="116"/>
                  <a:pt x="102" y="116"/>
                  <a:pt x="102" y="116"/>
                </a:cubicBezTo>
                <a:cubicBezTo>
                  <a:pt x="106" y="116"/>
                  <a:pt x="109" y="113"/>
                  <a:pt x="109" y="109"/>
                </a:cubicBezTo>
                <a:cubicBezTo>
                  <a:pt x="109" y="7"/>
                  <a:pt x="109" y="7"/>
                  <a:pt x="109" y="7"/>
                </a:cubicBezTo>
                <a:cubicBezTo>
                  <a:pt x="109" y="3"/>
                  <a:pt x="106" y="0"/>
                  <a:pt x="102" y="0"/>
                </a:cubicBezTo>
                <a:close/>
                <a:moveTo>
                  <a:pt x="87" y="51"/>
                </a:moveTo>
                <a:cubicBezTo>
                  <a:pt x="44" y="51"/>
                  <a:pt x="44" y="51"/>
                  <a:pt x="44" y="51"/>
                </a:cubicBezTo>
                <a:cubicBezTo>
                  <a:pt x="44" y="22"/>
                  <a:pt x="44" y="22"/>
                  <a:pt x="44" y="22"/>
                </a:cubicBezTo>
                <a:cubicBezTo>
                  <a:pt x="87" y="22"/>
                  <a:pt x="87" y="22"/>
                  <a:pt x="87" y="22"/>
                </a:cubicBezTo>
                <a:lnTo>
                  <a:pt x="87" y="51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137" name="Group 288">
            <a:extLst>
              <a:ext uri="{FF2B5EF4-FFF2-40B4-BE49-F238E27FC236}">
                <a16:creationId xmlns:a16="http://schemas.microsoft.com/office/drawing/2014/main" id="{58114ED3-6F83-2839-C5A3-9F40AFC36B42}"/>
              </a:ext>
            </a:extLst>
          </p:cNvPr>
          <p:cNvGrpSpPr/>
          <p:nvPr/>
        </p:nvGrpSpPr>
        <p:grpSpPr>
          <a:xfrm>
            <a:off x="7766743" y="1708644"/>
            <a:ext cx="274635" cy="292097"/>
            <a:chOff x="6202363" y="669925"/>
            <a:chExt cx="274638" cy="292100"/>
          </a:xfrm>
          <a:solidFill>
            <a:srgbClr val="003845"/>
          </a:solidFill>
        </p:grpSpPr>
        <p:sp>
          <p:nvSpPr>
            <p:cNvPr id="1138" name="Freeform 174">
              <a:extLst>
                <a:ext uri="{FF2B5EF4-FFF2-40B4-BE49-F238E27FC236}">
                  <a16:creationId xmlns:a16="http://schemas.microsoft.com/office/drawing/2014/main" id="{1D225713-5D3F-2DF8-BCB1-40FCF62A1BB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02363" y="669925"/>
              <a:ext cx="274638" cy="292100"/>
            </a:xfrm>
            <a:custGeom>
              <a:avLst/>
              <a:gdLst/>
              <a:ahLst/>
              <a:cxnLst>
                <a:cxn ang="0">
                  <a:pos x="102" y="0"/>
                </a:cxn>
                <a:cxn ang="0">
                  <a:pos x="7" y="0"/>
                </a:cxn>
                <a:cxn ang="0">
                  <a:pos x="0" y="7"/>
                </a:cxn>
                <a:cxn ang="0">
                  <a:pos x="0" y="102"/>
                </a:cxn>
                <a:cxn ang="0">
                  <a:pos x="7" y="109"/>
                </a:cxn>
                <a:cxn ang="0">
                  <a:pos x="15" y="109"/>
                </a:cxn>
                <a:cxn ang="0">
                  <a:pos x="22" y="116"/>
                </a:cxn>
                <a:cxn ang="0">
                  <a:pos x="29" y="109"/>
                </a:cxn>
                <a:cxn ang="0">
                  <a:pos x="80" y="109"/>
                </a:cxn>
                <a:cxn ang="0">
                  <a:pos x="87" y="116"/>
                </a:cxn>
                <a:cxn ang="0">
                  <a:pos x="94" y="109"/>
                </a:cxn>
                <a:cxn ang="0">
                  <a:pos x="102" y="109"/>
                </a:cxn>
                <a:cxn ang="0">
                  <a:pos x="109" y="102"/>
                </a:cxn>
                <a:cxn ang="0">
                  <a:pos x="109" y="7"/>
                </a:cxn>
                <a:cxn ang="0">
                  <a:pos x="102" y="0"/>
                </a:cxn>
                <a:cxn ang="0">
                  <a:pos x="94" y="94"/>
                </a:cxn>
                <a:cxn ang="0">
                  <a:pos x="15" y="94"/>
                </a:cxn>
                <a:cxn ang="0">
                  <a:pos x="15" y="58"/>
                </a:cxn>
                <a:cxn ang="0">
                  <a:pos x="94" y="58"/>
                </a:cxn>
                <a:cxn ang="0">
                  <a:pos x="94" y="94"/>
                </a:cxn>
                <a:cxn ang="0">
                  <a:pos x="94" y="51"/>
                </a:cxn>
                <a:cxn ang="0">
                  <a:pos x="15" y="51"/>
                </a:cxn>
                <a:cxn ang="0">
                  <a:pos x="15" y="15"/>
                </a:cxn>
                <a:cxn ang="0">
                  <a:pos x="94" y="15"/>
                </a:cxn>
                <a:cxn ang="0">
                  <a:pos x="94" y="51"/>
                </a:cxn>
              </a:cxnLst>
              <a:rect l="0" t="0" r="r" b="b"/>
              <a:pathLst>
                <a:path w="109" h="116">
                  <a:moveTo>
                    <a:pt x="102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02"/>
                    <a:pt x="0" y="102"/>
                    <a:pt x="0" y="102"/>
                  </a:cubicBezTo>
                  <a:cubicBezTo>
                    <a:pt x="0" y="106"/>
                    <a:pt x="3" y="109"/>
                    <a:pt x="7" y="109"/>
                  </a:cubicBezTo>
                  <a:cubicBezTo>
                    <a:pt x="15" y="109"/>
                    <a:pt x="15" y="109"/>
                    <a:pt x="15" y="109"/>
                  </a:cubicBezTo>
                  <a:cubicBezTo>
                    <a:pt x="15" y="113"/>
                    <a:pt x="18" y="116"/>
                    <a:pt x="22" y="116"/>
                  </a:cubicBezTo>
                  <a:cubicBezTo>
                    <a:pt x="26" y="116"/>
                    <a:pt x="29" y="113"/>
                    <a:pt x="29" y="109"/>
                  </a:cubicBezTo>
                  <a:cubicBezTo>
                    <a:pt x="80" y="109"/>
                    <a:pt x="80" y="109"/>
                    <a:pt x="80" y="109"/>
                  </a:cubicBezTo>
                  <a:cubicBezTo>
                    <a:pt x="80" y="113"/>
                    <a:pt x="83" y="116"/>
                    <a:pt x="87" y="116"/>
                  </a:cubicBezTo>
                  <a:cubicBezTo>
                    <a:pt x="91" y="116"/>
                    <a:pt x="94" y="113"/>
                    <a:pt x="94" y="109"/>
                  </a:cubicBezTo>
                  <a:cubicBezTo>
                    <a:pt x="102" y="109"/>
                    <a:pt x="102" y="109"/>
                    <a:pt x="102" y="109"/>
                  </a:cubicBezTo>
                  <a:cubicBezTo>
                    <a:pt x="106" y="109"/>
                    <a:pt x="109" y="106"/>
                    <a:pt x="109" y="102"/>
                  </a:cubicBezTo>
                  <a:cubicBezTo>
                    <a:pt x="109" y="7"/>
                    <a:pt x="109" y="7"/>
                    <a:pt x="109" y="7"/>
                  </a:cubicBezTo>
                  <a:cubicBezTo>
                    <a:pt x="109" y="3"/>
                    <a:pt x="106" y="0"/>
                    <a:pt x="102" y="0"/>
                  </a:cubicBezTo>
                  <a:close/>
                  <a:moveTo>
                    <a:pt x="94" y="94"/>
                  </a:moveTo>
                  <a:cubicBezTo>
                    <a:pt x="15" y="94"/>
                    <a:pt x="15" y="94"/>
                    <a:pt x="15" y="94"/>
                  </a:cubicBezTo>
                  <a:cubicBezTo>
                    <a:pt x="15" y="58"/>
                    <a:pt x="15" y="58"/>
                    <a:pt x="15" y="58"/>
                  </a:cubicBezTo>
                  <a:cubicBezTo>
                    <a:pt x="94" y="58"/>
                    <a:pt x="94" y="58"/>
                    <a:pt x="94" y="58"/>
                  </a:cubicBezTo>
                  <a:lnTo>
                    <a:pt x="94" y="94"/>
                  </a:lnTo>
                  <a:close/>
                  <a:moveTo>
                    <a:pt x="94" y="51"/>
                  </a:moveTo>
                  <a:cubicBezTo>
                    <a:pt x="15" y="51"/>
                    <a:pt x="15" y="51"/>
                    <a:pt x="15" y="51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94" y="15"/>
                    <a:pt x="94" y="15"/>
                    <a:pt x="94" y="15"/>
                  </a:cubicBezTo>
                  <a:lnTo>
                    <a:pt x="94" y="5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39" name="Freeform 175">
              <a:extLst>
                <a:ext uri="{FF2B5EF4-FFF2-40B4-BE49-F238E27FC236}">
                  <a16:creationId xmlns:a16="http://schemas.microsoft.com/office/drawing/2014/main" id="{DC892CF4-583F-058B-F788-AC6DC895421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57926" y="833438"/>
              <a:ext cx="163513" cy="55563"/>
            </a:xfrm>
            <a:custGeom>
              <a:avLst/>
              <a:gdLst/>
              <a:ahLst/>
              <a:cxnLst>
                <a:cxn ang="0">
                  <a:pos x="103" y="0"/>
                </a:cxn>
                <a:cxn ang="0">
                  <a:pos x="0" y="0"/>
                </a:cxn>
                <a:cxn ang="0">
                  <a:pos x="0" y="35"/>
                </a:cxn>
                <a:cxn ang="0">
                  <a:pos x="103" y="35"/>
                </a:cxn>
                <a:cxn ang="0">
                  <a:pos x="103" y="0"/>
                </a:cxn>
                <a:cxn ang="0">
                  <a:pos x="68" y="24"/>
                </a:cxn>
                <a:cxn ang="0">
                  <a:pos x="35" y="24"/>
                </a:cxn>
                <a:cxn ang="0">
                  <a:pos x="35" y="13"/>
                </a:cxn>
                <a:cxn ang="0">
                  <a:pos x="68" y="13"/>
                </a:cxn>
                <a:cxn ang="0">
                  <a:pos x="68" y="24"/>
                </a:cxn>
              </a:cxnLst>
              <a:rect l="0" t="0" r="r" b="b"/>
              <a:pathLst>
                <a:path w="103" h="35">
                  <a:moveTo>
                    <a:pt x="103" y="0"/>
                  </a:moveTo>
                  <a:lnTo>
                    <a:pt x="0" y="0"/>
                  </a:lnTo>
                  <a:lnTo>
                    <a:pt x="0" y="35"/>
                  </a:lnTo>
                  <a:lnTo>
                    <a:pt x="103" y="35"/>
                  </a:lnTo>
                  <a:lnTo>
                    <a:pt x="103" y="0"/>
                  </a:lnTo>
                  <a:close/>
                  <a:moveTo>
                    <a:pt x="68" y="24"/>
                  </a:moveTo>
                  <a:lnTo>
                    <a:pt x="35" y="24"/>
                  </a:lnTo>
                  <a:lnTo>
                    <a:pt x="35" y="13"/>
                  </a:lnTo>
                  <a:lnTo>
                    <a:pt x="68" y="13"/>
                  </a:lnTo>
                  <a:lnTo>
                    <a:pt x="6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40" name="Freeform 176">
              <a:extLst>
                <a:ext uri="{FF2B5EF4-FFF2-40B4-BE49-F238E27FC236}">
                  <a16:creationId xmlns:a16="http://schemas.microsoft.com/office/drawing/2014/main" id="{340FE05A-E23A-0CF0-0FC4-32A6317AEF7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57926" y="725488"/>
              <a:ext cx="163513" cy="55563"/>
            </a:xfrm>
            <a:custGeom>
              <a:avLst/>
              <a:gdLst/>
              <a:ahLst/>
              <a:cxnLst>
                <a:cxn ang="0">
                  <a:pos x="103" y="0"/>
                </a:cxn>
                <a:cxn ang="0">
                  <a:pos x="0" y="0"/>
                </a:cxn>
                <a:cxn ang="0">
                  <a:pos x="0" y="35"/>
                </a:cxn>
                <a:cxn ang="0">
                  <a:pos x="103" y="35"/>
                </a:cxn>
                <a:cxn ang="0">
                  <a:pos x="103" y="0"/>
                </a:cxn>
                <a:cxn ang="0">
                  <a:pos x="68" y="22"/>
                </a:cxn>
                <a:cxn ang="0">
                  <a:pos x="35" y="22"/>
                </a:cxn>
                <a:cxn ang="0">
                  <a:pos x="35" y="11"/>
                </a:cxn>
                <a:cxn ang="0">
                  <a:pos x="68" y="11"/>
                </a:cxn>
                <a:cxn ang="0">
                  <a:pos x="68" y="22"/>
                </a:cxn>
              </a:cxnLst>
              <a:rect l="0" t="0" r="r" b="b"/>
              <a:pathLst>
                <a:path w="103" h="35">
                  <a:moveTo>
                    <a:pt x="103" y="0"/>
                  </a:moveTo>
                  <a:lnTo>
                    <a:pt x="0" y="0"/>
                  </a:lnTo>
                  <a:lnTo>
                    <a:pt x="0" y="35"/>
                  </a:lnTo>
                  <a:lnTo>
                    <a:pt x="103" y="35"/>
                  </a:lnTo>
                  <a:lnTo>
                    <a:pt x="103" y="0"/>
                  </a:lnTo>
                  <a:close/>
                  <a:moveTo>
                    <a:pt x="68" y="22"/>
                  </a:moveTo>
                  <a:lnTo>
                    <a:pt x="35" y="22"/>
                  </a:lnTo>
                  <a:lnTo>
                    <a:pt x="35" y="11"/>
                  </a:lnTo>
                  <a:lnTo>
                    <a:pt x="68" y="11"/>
                  </a:lnTo>
                  <a:lnTo>
                    <a:pt x="68" y="2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141" name="Freeform 177">
            <a:extLst>
              <a:ext uri="{FF2B5EF4-FFF2-40B4-BE49-F238E27FC236}">
                <a16:creationId xmlns:a16="http://schemas.microsoft.com/office/drawing/2014/main" id="{E04D262F-6AC4-4575-A6F8-2984E81D5190}"/>
              </a:ext>
            </a:extLst>
          </p:cNvPr>
          <p:cNvSpPr>
            <a:spLocks noEditPoints="1"/>
          </p:cNvSpPr>
          <p:nvPr/>
        </p:nvSpPr>
        <p:spPr bwMode="auto">
          <a:xfrm>
            <a:off x="9505039" y="1764206"/>
            <a:ext cx="293685" cy="236536"/>
          </a:xfrm>
          <a:custGeom>
            <a:avLst/>
            <a:gdLst/>
            <a:ahLst/>
            <a:cxnLst>
              <a:cxn ang="0">
                <a:pos x="58" y="22"/>
              </a:cxn>
              <a:cxn ang="0">
                <a:pos x="0" y="0"/>
              </a:cxn>
              <a:cxn ang="0">
                <a:pos x="0" y="80"/>
              </a:cxn>
              <a:cxn ang="0">
                <a:pos x="3" y="80"/>
              </a:cxn>
              <a:cxn ang="0">
                <a:pos x="7" y="80"/>
              </a:cxn>
              <a:cxn ang="0">
                <a:pos x="7" y="87"/>
              </a:cxn>
              <a:cxn ang="0">
                <a:pos x="51" y="94"/>
              </a:cxn>
              <a:cxn ang="0">
                <a:pos x="65" y="94"/>
              </a:cxn>
              <a:cxn ang="0">
                <a:pos x="109" y="87"/>
              </a:cxn>
              <a:cxn ang="0">
                <a:pos x="109" y="80"/>
              </a:cxn>
              <a:cxn ang="0">
                <a:pos x="112" y="80"/>
              </a:cxn>
              <a:cxn ang="0">
                <a:pos x="116" y="80"/>
              </a:cxn>
              <a:cxn ang="0">
                <a:pos x="116" y="0"/>
              </a:cxn>
              <a:cxn ang="0">
                <a:pos x="58" y="22"/>
              </a:cxn>
              <a:cxn ang="0">
                <a:pos x="51" y="76"/>
              </a:cxn>
              <a:cxn ang="0">
                <a:pos x="7" y="69"/>
              </a:cxn>
              <a:cxn ang="0">
                <a:pos x="7" y="7"/>
              </a:cxn>
              <a:cxn ang="0">
                <a:pos x="17" y="7"/>
              </a:cxn>
              <a:cxn ang="0">
                <a:pos x="19" y="8"/>
              </a:cxn>
              <a:cxn ang="0">
                <a:pos x="19" y="8"/>
              </a:cxn>
              <a:cxn ang="0">
                <a:pos x="50" y="20"/>
              </a:cxn>
              <a:cxn ang="0">
                <a:pos x="51" y="22"/>
              </a:cxn>
              <a:cxn ang="0">
                <a:pos x="51" y="76"/>
              </a:cxn>
              <a:cxn ang="0">
                <a:pos x="109" y="69"/>
              </a:cxn>
              <a:cxn ang="0">
                <a:pos x="65" y="76"/>
              </a:cxn>
              <a:cxn ang="0">
                <a:pos x="65" y="22"/>
              </a:cxn>
              <a:cxn ang="0">
                <a:pos x="109" y="7"/>
              </a:cxn>
              <a:cxn ang="0">
                <a:pos x="109" y="69"/>
              </a:cxn>
            </a:cxnLst>
            <a:rect l="0" t="0" r="r" b="b"/>
            <a:pathLst>
              <a:path w="116" h="94">
                <a:moveTo>
                  <a:pt x="58" y="22"/>
                </a:moveTo>
                <a:cubicBezTo>
                  <a:pt x="58" y="3"/>
                  <a:pt x="17" y="0"/>
                  <a:pt x="0" y="0"/>
                </a:cubicBezTo>
                <a:cubicBezTo>
                  <a:pt x="0" y="80"/>
                  <a:pt x="0" y="80"/>
                  <a:pt x="0" y="80"/>
                </a:cubicBezTo>
                <a:cubicBezTo>
                  <a:pt x="3" y="80"/>
                  <a:pt x="3" y="80"/>
                  <a:pt x="3" y="80"/>
                </a:cubicBezTo>
                <a:cubicBezTo>
                  <a:pt x="5" y="80"/>
                  <a:pt x="6" y="80"/>
                  <a:pt x="7" y="80"/>
                </a:cubicBezTo>
                <a:cubicBezTo>
                  <a:pt x="7" y="87"/>
                  <a:pt x="7" y="87"/>
                  <a:pt x="7" y="87"/>
                </a:cubicBezTo>
                <a:cubicBezTo>
                  <a:pt x="21" y="87"/>
                  <a:pt x="51" y="83"/>
                  <a:pt x="51" y="94"/>
                </a:cubicBezTo>
                <a:cubicBezTo>
                  <a:pt x="65" y="94"/>
                  <a:pt x="65" y="94"/>
                  <a:pt x="65" y="94"/>
                </a:cubicBezTo>
                <a:cubicBezTo>
                  <a:pt x="65" y="83"/>
                  <a:pt x="94" y="87"/>
                  <a:pt x="109" y="87"/>
                </a:cubicBezTo>
                <a:cubicBezTo>
                  <a:pt x="109" y="80"/>
                  <a:pt x="109" y="80"/>
                  <a:pt x="109" y="80"/>
                </a:cubicBezTo>
                <a:cubicBezTo>
                  <a:pt x="110" y="80"/>
                  <a:pt x="111" y="80"/>
                  <a:pt x="112" y="80"/>
                </a:cubicBezTo>
                <a:cubicBezTo>
                  <a:pt x="116" y="80"/>
                  <a:pt x="116" y="80"/>
                  <a:pt x="116" y="80"/>
                </a:cubicBezTo>
                <a:cubicBezTo>
                  <a:pt x="116" y="0"/>
                  <a:pt x="116" y="0"/>
                  <a:pt x="116" y="0"/>
                </a:cubicBezTo>
                <a:cubicBezTo>
                  <a:pt x="98" y="0"/>
                  <a:pt x="58" y="3"/>
                  <a:pt x="58" y="22"/>
                </a:cubicBezTo>
                <a:close/>
                <a:moveTo>
                  <a:pt x="51" y="76"/>
                </a:moveTo>
                <a:cubicBezTo>
                  <a:pt x="40" y="69"/>
                  <a:pt x="20" y="69"/>
                  <a:pt x="7" y="69"/>
                </a:cubicBezTo>
                <a:cubicBezTo>
                  <a:pt x="7" y="7"/>
                  <a:pt x="7" y="7"/>
                  <a:pt x="7" y="7"/>
                </a:cubicBezTo>
                <a:cubicBezTo>
                  <a:pt x="11" y="7"/>
                  <a:pt x="14" y="7"/>
                  <a:pt x="17" y="7"/>
                </a:cubicBezTo>
                <a:cubicBezTo>
                  <a:pt x="19" y="8"/>
                  <a:pt x="19" y="8"/>
                  <a:pt x="19" y="8"/>
                </a:cubicBezTo>
                <a:cubicBezTo>
                  <a:pt x="19" y="8"/>
                  <a:pt x="19" y="8"/>
                  <a:pt x="19" y="8"/>
                </a:cubicBezTo>
                <a:cubicBezTo>
                  <a:pt x="34" y="9"/>
                  <a:pt x="49" y="12"/>
                  <a:pt x="50" y="20"/>
                </a:cubicBezTo>
                <a:cubicBezTo>
                  <a:pt x="51" y="22"/>
                  <a:pt x="51" y="22"/>
                  <a:pt x="51" y="22"/>
                </a:cubicBezTo>
                <a:lnTo>
                  <a:pt x="51" y="76"/>
                </a:lnTo>
                <a:close/>
                <a:moveTo>
                  <a:pt x="109" y="69"/>
                </a:moveTo>
                <a:cubicBezTo>
                  <a:pt x="95" y="69"/>
                  <a:pt x="76" y="69"/>
                  <a:pt x="65" y="76"/>
                </a:cubicBezTo>
                <a:cubicBezTo>
                  <a:pt x="65" y="22"/>
                  <a:pt x="65" y="22"/>
                  <a:pt x="65" y="22"/>
                </a:cubicBezTo>
                <a:cubicBezTo>
                  <a:pt x="65" y="17"/>
                  <a:pt x="73" y="7"/>
                  <a:pt x="109" y="7"/>
                </a:cubicBezTo>
                <a:lnTo>
                  <a:pt x="109" y="69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142" name="Freeform 178">
            <a:extLst>
              <a:ext uri="{FF2B5EF4-FFF2-40B4-BE49-F238E27FC236}">
                <a16:creationId xmlns:a16="http://schemas.microsoft.com/office/drawing/2014/main" id="{5DDE5412-E3FC-B0F8-2150-CF2DC28B1B95}"/>
              </a:ext>
            </a:extLst>
          </p:cNvPr>
          <p:cNvSpPr>
            <a:spLocks noEditPoints="1"/>
          </p:cNvSpPr>
          <p:nvPr/>
        </p:nvSpPr>
        <p:spPr bwMode="auto">
          <a:xfrm>
            <a:off x="10090820" y="1708644"/>
            <a:ext cx="292097" cy="292097"/>
          </a:xfrm>
          <a:custGeom>
            <a:avLst/>
            <a:gdLst/>
            <a:ahLst/>
            <a:cxnLst>
              <a:cxn ang="0">
                <a:pos x="149" y="116"/>
              </a:cxn>
              <a:cxn ang="0">
                <a:pos x="149" y="81"/>
              </a:cxn>
              <a:cxn ang="0">
                <a:pos x="103" y="81"/>
              </a:cxn>
              <a:cxn ang="0">
                <a:pos x="103" y="70"/>
              </a:cxn>
              <a:cxn ang="0">
                <a:pos x="138" y="70"/>
              </a:cxn>
              <a:cxn ang="0">
                <a:pos x="138" y="0"/>
              </a:cxn>
              <a:cxn ang="0">
                <a:pos x="57" y="0"/>
              </a:cxn>
              <a:cxn ang="0">
                <a:pos x="57" y="70"/>
              </a:cxn>
              <a:cxn ang="0">
                <a:pos x="92" y="70"/>
              </a:cxn>
              <a:cxn ang="0">
                <a:pos x="92" y="81"/>
              </a:cxn>
              <a:cxn ang="0">
                <a:pos x="35" y="81"/>
              </a:cxn>
              <a:cxn ang="0">
                <a:pos x="35" y="116"/>
              </a:cxn>
              <a:cxn ang="0">
                <a:pos x="0" y="116"/>
              </a:cxn>
              <a:cxn ang="0">
                <a:pos x="0" y="184"/>
              </a:cxn>
              <a:cxn ang="0">
                <a:pos x="81" y="184"/>
              </a:cxn>
              <a:cxn ang="0">
                <a:pos x="81" y="116"/>
              </a:cxn>
              <a:cxn ang="0">
                <a:pos x="46" y="116"/>
              </a:cxn>
              <a:cxn ang="0">
                <a:pos x="46" y="92"/>
              </a:cxn>
              <a:cxn ang="0">
                <a:pos x="138" y="92"/>
              </a:cxn>
              <a:cxn ang="0">
                <a:pos x="138" y="116"/>
              </a:cxn>
              <a:cxn ang="0">
                <a:pos x="103" y="116"/>
              </a:cxn>
              <a:cxn ang="0">
                <a:pos x="103" y="184"/>
              </a:cxn>
              <a:cxn ang="0">
                <a:pos x="184" y="184"/>
              </a:cxn>
              <a:cxn ang="0">
                <a:pos x="184" y="116"/>
              </a:cxn>
              <a:cxn ang="0">
                <a:pos x="149" y="116"/>
              </a:cxn>
              <a:cxn ang="0">
                <a:pos x="70" y="127"/>
              </a:cxn>
              <a:cxn ang="0">
                <a:pos x="70" y="138"/>
              </a:cxn>
              <a:cxn ang="0">
                <a:pos x="11" y="138"/>
              </a:cxn>
              <a:cxn ang="0">
                <a:pos x="11" y="127"/>
              </a:cxn>
              <a:cxn ang="0">
                <a:pos x="70" y="127"/>
              </a:cxn>
              <a:cxn ang="0">
                <a:pos x="70" y="23"/>
              </a:cxn>
              <a:cxn ang="0">
                <a:pos x="70" y="11"/>
              </a:cxn>
              <a:cxn ang="0">
                <a:pos x="127" y="11"/>
              </a:cxn>
              <a:cxn ang="0">
                <a:pos x="127" y="23"/>
              </a:cxn>
              <a:cxn ang="0">
                <a:pos x="70" y="23"/>
              </a:cxn>
              <a:cxn ang="0">
                <a:pos x="173" y="138"/>
              </a:cxn>
              <a:cxn ang="0">
                <a:pos x="116" y="138"/>
              </a:cxn>
              <a:cxn ang="0">
                <a:pos x="116" y="127"/>
              </a:cxn>
              <a:cxn ang="0">
                <a:pos x="173" y="127"/>
              </a:cxn>
              <a:cxn ang="0">
                <a:pos x="173" y="138"/>
              </a:cxn>
            </a:cxnLst>
            <a:rect l="0" t="0" r="r" b="b"/>
            <a:pathLst>
              <a:path w="184" h="184">
                <a:moveTo>
                  <a:pt x="149" y="116"/>
                </a:moveTo>
                <a:lnTo>
                  <a:pt x="149" y="81"/>
                </a:lnTo>
                <a:lnTo>
                  <a:pt x="103" y="81"/>
                </a:lnTo>
                <a:lnTo>
                  <a:pt x="103" y="70"/>
                </a:lnTo>
                <a:lnTo>
                  <a:pt x="138" y="70"/>
                </a:lnTo>
                <a:lnTo>
                  <a:pt x="138" y="0"/>
                </a:lnTo>
                <a:lnTo>
                  <a:pt x="57" y="0"/>
                </a:lnTo>
                <a:lnTo>
                  <a:pt x="57" y="70"/>
                </a:lnTo>
                <a:lnTo>
                  <a:pt x="92" y="70"/>
                </a:lnTo>
                <a:lnTo>
                  <a:pt x="92" y="81"/>
                </a:lnTo>
                <a:lnTo>
                  <a:pt x="35" y="81"/>
                </a:lnTo>
                <a:lnTo>
                  <a:pt x="35" y="116"/>
                </a:lnTo>
                <a:lnTo>
                  <a:pt x="0" y="116"/>
                </a:lnTo>
                <a:lnTo>
                  <a:pt x="0" y="184"/>
                </a:lnTo>
                <a:lnTo>
                  <a:pt x="81" y="184"/>
                </a:lnTo>
                <a:lnTo>
                  <a:pt x="81" y="116"/>
                </a:lnTo>
                <a:lnTo>
                  <a:pt x="46" y="116"/>
                </a:lnTo>
                <a:lnTo>
                  <a:pt x="46" y="92"/>
                </a:lnTo>
                <a:lnTo>
                  <a:pt x="138" y="92"/>
                </a:lnTo>
                <a:lnTo>
                  <a:pt x="138" y="116"/>
                </a:lnTo>
                <a:lnTo>
                  <a:pt x="103" y="116"/>
                </a:lnTo>
                <a:lnTo>
                  <a:pt x="103" y="184"/>
                </a:lnTo>
                <a:lnTo>
                  <a:pt x="184" y="184"/>
                </a:lnTo>
                <a:lnTo>
                  <a:pt x="184" y="116"/>
                </a:lnTo>
                <a:lnTo>
                  <a:pt x="149" y="116"/>
                </a:lnTo>
                <a:close/>
                <a:moveTo>
                  <a:pt x="70" y="127"/>
                </a:moveTo>
                <a:lnTo>
                  <a:pt x="70" y="138"/>
                </a:lnTo>
                <a:lnTo>
                  <a:pt x="11" y="138"/>
                </a:lnTo>
                <a:lnTo>
                  <a:pt x="11" y="127"/>
                </a:lnTo>
                <a:lnTo>
                  <a:pt x="70" y="127"/>
                </a:lnTo>
                <a:close/>
                <a:moveTo>
                  <a:pt x="70" y="23"/>
                </a:moveTo>
                <a:lnTo>
                  <a:pt x="70" y="11"/>
                </a:lnTo>
                <a:lnTo>
                  <a:pt x="127" y="11"/>
                </a:lnTo>
                <a:lnTo>
                  <a:pt x="127" y="23"/>
                </a:lnTo>
                <a:lnTo>
                  <a:pt x="70" y="23"/>
                </a:lnTo>
                <a:close/>
                <a:moveTo>
                  <a:pt x="173" y="138"/>
                </a:moveTo>
                <a:lnTo>
                  <a:pt x="116" y="138"/>
                </a:lnTo>
                <a:lnTo>
                  <a:pt x="116" y="127"/>
                </a:lnTo>
                <a:lnTo>
                  <a:pt x="173" y="127"/>
                </a:lnTo>
                <a:lnTo>
                  <a:pt x="173" y="138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143" name="Group 275">
            <a:extLst>
              <a:ext uri="{FF2B5EF4-FFF2-40B4-BE49-F238E27FC236}">
                <a16:creationId xmlns:a16="http://schemas.microsoft.com/office/drawing/2014/main" id="{BAFCC843-A2A2-C3FC-A416-ADFDD75F84C7}"/>
              </a:ext>
            </a:extLst>
          </p:cNvPr>
          <p:cNvGrpSpPr/>
          <p:nvPr/>
        </p:nvGrpSpPr>
        <p:grpSpPr>
          <a:xfrm>
            <a:off x="3061440" y="2292839"/>
            <a:ext cx="295272" cy="295273"/>
            <a:chOff x="1497013" y="1254125"/>
            <a:chExt cx="295275" cy="295276"/>
          </a:xfrm>
          <a:solidFill>
            <a:srgbClr val="10A9A6"/>
          </a:solidFill>
        </p:grpSpPr>
        <p:sp>
          <p:nvSpPr>
            <p:cNvPr id="1144" name="Freeform 179">
              <a:extLst>
                <a:ext uri="{FF2B5EF4-FFF2-40B4-BE49-F238E27FC236}">
                  <a16:creationId xmlns:a16="http://schemas.microsoft.com/office/drawing/2014/main" id="{8A4361D5-CDE0-2CCF-022F-C12415906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013" y="1254125"/>
              <a:ext cx="295275" cy="73025"/>
            </a:xfrm>
            <a:custGeom>
              <a:avLst/>
              <a:gdLst/>
              <a:ahLst/>
              <a:cxnLst>
                <a:cxn ang="0">
                  <a:pos x="113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4" y="29"/>
                </a:cxn>
                <a:cxn ang="0">
                  <a:pos x="113" y="29"/>
                </a:cxn>
                <a:cxn ang="0">
                  <a:pos x="117" y="26"/>
                </a:cxn>
                <a:cxn ang="0">
                  <a:pos x="117" y="4"/>
                </a:cxn>
                <a:cxn ang="0">
                  <a:pos x="113" y="0"/>
                </a:cxn>
              </a:cxnLst>
              <a:rect l="0" t="0" r="r" b="b"/>
              <a:pathLst>
                <a:path w="117" h="29">
                  <a:moveTo>
                    <a:pt x="113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2" y="29"/>
                    <a:pt x="4" y="29"/>
                  </a:cubicBezTo>
                  <a:cubicBezTo>
                    <a:pt x="113" y="29"/>
                    <a:pt x="113" y="29"/>
                    <a:pt x="113" y="29"/>
                  </a:cubicBezTo>
                  <a:cubicBezTo>
                    <a:pt x="115" y="29"/>
                    <a:pt x="117" y="28"/>
                    <a:pt x="117" y="26"/>
                  </a:cubicBezTo>
                  <a:cubicBezTo>
                    <a:pt x="117" y="4"/>
                    <a:pt x="117" y="4"/>
                    <a:pt x="117" y="4"/>
                  </a:cubicBezTo>
                  <a:cubicBezTo>
                    <a:pt x="117" y="2"/>
                    <a:pt x="115" y="0"/>
                    <a:pt x="113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45" name="Freeform 180">
              <a:extLst>
                <a:ext uri="{FF2B5EF4-FFF2-40B4-BE49-F238E27FC236}">
                  <a16:creationId xmlns:a16="http://schemas.microsoft.com/office/drawing/2014/main" id="{13BC3932-788D-42B7-B07A-BFC36D5BD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013" y="1365250"/>
              <a:ext cx="295275" cy="73025"/>
            </a:xfrm>
            <a:custGeom>
              <a:avLst/>
              <a:gdLst/>
              <a:ahLst/>
              <a:cxnLst>
                <a:cxn ang="0">
                  <a:pos x="113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5"/>
                </a:cxn>
                <a:cxn ang="0">
                  <a:pos x="4" y="29"/>
                </a:cxn>
                <a:cxn ang="0">
                  <a:pos x="113" y="29"/>
                </a:cxn>
                <a:cxn ang="0">
                  <a:pos x="117" y="25"/>
                </a:cxn>
                <a:cxn ang="0">
                  <a:pos x="117" y="4"/>
                </a:cxn>
                <a:cxn ang="0">
                  <a:pos x="113" y="0"/>
                </a:cxn>
              </a:cxnLst>
              <a:rect l="0" t="0" r="r" b="b"/>
              <a:pathLst>
                <a:path w="117" h="29">
                  <a:moveTo>
                    <a:pt x="113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7"/>
                    <a:pt x="2" y="29"/>
                    <a:pt x="4" y="29"/>
                  </a:cubicBezTo>
                  <a:cubicBezTo>
                    <a:pt x="113" y="29"/>
                    <a:pt x="113" y="29"/>
                    <a:pt x="113" y="29"/>
                  </a:cubicBezTo>
                  <a:cubicBezTo>
                    <a:pt x="115" y="29"/>
                    <a:pt x="117" y="27"/>
                    <a:pt x="117" y="25"/>
                  </a:cubicBezTo>
                  <a:cubicBezTo>
                    <a:pt x="117" y="4"/>
                    <a:pt x="117" y="4"/>
                    <a:pt x="117" y="4"/>
                  </a:cubicBezTo>
                  <a:cubicBezTo>
                    <a:pt x="117" y="2"/>
                    <a:pt x="115" y="0"/>
                    <a:pt x="113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46" name="Freeform 181">
              <a:extLst>
                <a:ext uri="{FF2B5EF4-FFF2-40B4-BE49-F238E27FC236}">
                  <a16:creationId xmlns:a16="http://schemas.microsoft.com/office/drawing/2014/main" id="{8A36B2A0-D848-48AC-CE7A-84F997163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013" y="1474788"/>
              <a:ext cx="295275" cy="74613"/>
            </a:xfrm>
            <a:custGeom>
              <a:avLst/>
              <a:gdLst/>
              <a:ahLst/>
              <a:cxnLst>
                <a:cxn ang="0">
                  <a:pos x="113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4" y="30"/>
                </a:cxn>
                <a:cxn ang="0">
                  <a:pos x="113" y="30"/>
                </a:cxn>
                <a:cxn ang="0">
                  <a:pos x="117" y="26"/>
                </a:cxn>
                <a:cxn ang="0">
                  <a:pos x="117" y="4"/>
                </a:cxn>
                <a:cxn ang="0">
                  <a:pos x="113" y="0"/>
                </a:cxn>
              </a:cxnLst>
              <a:rect l="0" t="0" r="r" b="b"/>
              <a:pathLst>
                <a:path w="117" h="30">
                  <a:moveTo>
                    <a:pt x="113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2" y="30"/>
                    <a:pt x="4" y="30"/>
                  </a:cubicBezTo>
                  <a:cubicBezTo>
                    <a:pt x="113" y="30"/>
                    <a:pt x="113" y="30"/>
                    <a:pt x="113" y="30"/>
                  </a:cubicBezTo>
                  <a:cubicBezTo>
                    <a:pt x="115" y="30"/>
                    <a:pt x="117" y="28"/>
                    <a:pt x="117" y="26"/>
                  </a:cubicBezTo>
                  <a:cubicBezTo>
                    <a:pt x="117" y="4"/>
                    <a:pt x="117" y="4"/>
                    <a:pt x="117" y="4"/>
                  </a:cubicBezTo>
                  <a:cubicBezTo>
                    <a:pt x="117" y="2"/>
                    <a:pt x="115" y="0"/>
                    <a:pt x="113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147" name="Group 265">
            <a:extLst>
              <a:ext uri="{FF2B5EF4-FFF2-40B4-BE49-F238E27FC236}">
                <a16:creationId xmlns:a16="http://schemas.microsoft.com/office/drawing/2014/main" id="{DAE68C97-4B38-622F-69AA-2800A43E9B00}"/>
              </a:ext>
            </a:extLst>
          </p:cNvPr>
          <p:cNvGrpSpPr/>
          <p:nvPr/>
        </p:nvGrpSpPr>
        <p:grpSpPr>
          <a:xfrm>
            <a:off x="1893052" y="2292839"/>
            <a:ext cx="292097" cy="295273"/>
            <a:chOff x="328613" y="1254125"/>
            <a:chExt cx="292100" cy="295276"/>
          </a:xfrm>
          <a:solidFill>
            <a:srgbClr val="10A9A6"/>
          </a:solidFill>
        </p:grpSpPr>
        <p:sp>
          <p:nvSpPr>
            <p:cNvPr id="1148" name="Freeform 182">
              <a:extLst>
                <a:ext uri="{FF2B5EF4-FFF2-40B4-BE49-F238E27FC236}">
                  <a16:creationId xmlns:a16="http://schemas.microsoft.com/office/drawing/2014/main" id="{DCB978CF-92DA-AA78-5C15-917ED974F5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13" y="1254125"/>
              <a:ext cx="73025" cy="73025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3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3" y="29"/>
                </a:cxn>
                <a:cxn ang="0">
                  <a:pos x="25" y="29"/>
                </a:cxn>
                <a:cxn ang="0">
                  <a:pos x="29" y="26"/>
                </a:cxn>
                <a:cxn ang="0">
                  <a:pos x="29" y="4"/>
                </a:cxn>
                <a:cxn ang="0">
                  <a:pos x="25" y="0"/>
                </a:cxn>
              </a:cxnLst>
              <a:rect l="0" t="0" r="r" b="b"/>
              <a:pathLst>
                <a:path w="29" h="29">
                  <a:moveTo>
                    <a:pt x="25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1" y="29"/>
                    <a:pt x="3" y="29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7" y="29"/>
                    <a:pt x="29" y="28"/>
                    <a:pt x="29" y="26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7" y="0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49" name="Freeform 183">
              <a:extLst>
                <a:ext uri="{FF2B5EF4-FFF2-40B4-BE49-F238E27FC236}">
                  <a16:creationId xmlns:a16="http://schemas.microsoft.com/office/drawing/2014/main" id="{CF5949B5-D6AA-6F94-A9A8-FB92B15079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13" y="1365250"/>
              <a:ext cx="73025" cy="73025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3" y="0"/>
                </a:cxn>
                <a:cxn ang="0">
                  <a:pos x="0" y="4"/>
                </a:cxn>
                <a:cxn ang="0">
                  <a:pos x="0" y="25"/>
                </a:cxn>
                <a:cxn ang="0">
                  <a:pos x="3" y="29"/>
                </a:cxn>
                <a:cxn ang="0">
                  <a:pos x="25" y="29"/>
                </a:cxn>
                <a:cxn ang="0">
                  <a:pos x="29" y="25"/>
                </a:cxn>
                <a:cxn ang="0">
                  <a:pos x="29" y="4"/>
                </a:cxn>
                <a:cxn ang="0">
                  <a:pos x="25" y="0"/>
                </a:cxn>
              </a:cxnLst>
              <a:rect l="0" t="0" r="r" b="b"/>
              <a:pathLst>
                <a:path w="29" h="29">
                  <a:moveTo>
                    <a:pt x="25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7"/>
                    <a:pt x="1" y="29"/>
                    <a:pt x="3" y="29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7" y="29"/>
                    <a:pt x="29" y="27"/>
                    <a:pt x="29" y="25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7" y="0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50" name="Freeform 184">
              <a:extLst>
                <a:ext uri="{FF2B5EF4-FFF2-40B4-BE49-F238E27FC236}">
                  <a16:creationId xmlns:a16="http://schemas.microsoft.com/office/drawing/2014/main" id="{B99CC365-3A52-1A6C-53CE-08BFEDFD3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13" y="1474788"/>
              <a:ext cx="73025" cy="74613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3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3" y="30"/>
                </a:cxn>
                <a:cxn ang="0">
                  <a:pos x="25" y="30"/>
                </a:cxn>
                <a:cxn ang="0">
                  <a:pos x="29" y="26"/>
                </a:cxn>
                <a:cxn ang="0">
                  <a:pos x="29" y="4"/>
                </a:cxn>
                <a:cxn ang="0">
                  <a:pos x="25" y="0"/>
                </a:cxn>
              </a:cxnLst>
              <a:rect l="0" t="0" r="r" b="b"/>
              <a:pathLst>
                <a:path w="29" h="30">
                  <a:moveTo>
                    <a:pt x="25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1" y="30"/>
                    <a:pt x="3" y="30"/>
                  </a:cubicBezTo>
                  <a:cubicBezTo>
                    <a:pt x="25" y="30"/>
                    <a:pt x="25" y="30"/>
                    <a:pt x="25" y="30"/>
                  </a:cubicBezTo>
                  <a:cubicBezTo>
                    <a:pt x="27" y="30"/>
                    <a:pt x="29" y="28"/>
                    <a:pt x="29" y="26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7" y="0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51" name="Freeform 185">
              <a:extLst>
                <a:ext uri="{FF2B5EF4-FFF2-40B4-BE49-F238E27FC236}">
                  <a16:creationId xmlns:a16="http://schemas.microsoft.com/office/drawing/2014/main" id="{18A979F7-51BC-7C33-7D1F-1E49D588D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63" y="1254125"/>
              <a:ext cx="73025" cy="73025"/>
            </a:xfrm>
            <a:custGeom>
              <a:avLst/>
              <a:gdLst/>
              <a:ahLst/>
              <a:cxnLst>
                <a:cxn ang="0">
                  <a:pos x="26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4" y="29"/>
                </a:cxn>
                <a:cxn ang="0">
                  <a:pos x="26" y="29"/>
                </a:cxn>
                <a:cxn ang="0">
                  <a:pos x="29" y="26"/>
                </a:cxn>
                <a:cxn ang="0">
                  <a:pos x="29" y="4"/>
                </a:cxn>
                <a:cxn ang="0">
                  <a:pos x="26" y="0"/>
                </a:cxn>
              </a:cxnLst>
              <a:rect l="0" t="0" r="r" b="b"/>
              <a:pathLst>
                <a:path w="29" h="29">
                  <a:moveTo>
                    <a:pt x="26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2" y="29"/>
                    <a:pt x="4" y="29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8" y="29"/>
                    <a:pt x="29" y="28"/>
                    <a:pt x="29" y="26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8" y="0"/>
                    <a:pt x="26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52" name="Freeform 186">
              <a:extLst>
                <a:ext uri="{FF2B5EF4-FFF2-40B4-BE49-F238E27FC236}">
                  <a16:creationId xmlns:a16="http://schemas.microsoft.com/office/drawing/2014/main" id="{F5FB1564-A65A-B3A4-F420-C2962CB15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63" y="1365250"/>
              <a:ext cx="73025" cy="73025"/>
            </a:xfrm>
            <a:custGeom>
              <a:avLst/>
              <a:gdLst/>
              <a:ahLst/>
              <a:cxnLst>
                <a:cxn ang="0">
                  <a:pos x="26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5"/>
                </a:cxn>
                <a:cxn ang="0">
                  <a:pos x="4" y="29"/>
                </a:cxn>
                <a:cxn ang="0">
                  <a:pos x="26" y="29"/>
                </a:cxn>
                <a:cxn ang="0">
                  <a:pos x="29" y="25"/>
                </a:cxn>
                <a:cxn ang="0">
                  <a:pos x="29" y="4"/>
                </a:cxn>
                <a:cxn ang="0">
                  <a:pos x="26" y="0"/>
                </a:cxn>
              </a:cxnLst>
              <a:rect l="0" t="0" r="r" b="b"/>
              <a:pathLst>
                <a:path w="29" h="29">
                  <a:moveTo>
                    <a:pt x="26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7"/>
                    <a:pt x="2" y="29"/>
                    <a:pt x="4" y="29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8" y="29"/>
                    <a:pt x="29" y="27"/>
                    <a:pt x="29" y="25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8" y="0"/>
                    <a:pt x="26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53" name="Freeform 187">
              <a:extLst>
                <a:ext uri="{FF2B5EF4-FFF2-40B4-BE49-F238E27FC236}">
                  <a16:creationId xmlns:a16="http://schemas.microsoft.com/office/drawing/2014/main" id="{90879558-4AFC-6BC5-0146-1BBB456BDD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63" y="1474788"/>
              <a:ext cx="73025" cy="74613"/>
            </a:xfrm>
            <a:custGeom>
              <a:avLst/>
              <a:gdLst/>
              <a:ahLst/>
              <a:cxnLst>
                <a:cxn ang="0">
                  <a:pos x="26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4" y="30"/>
                </a:cxn>
                <a:cxn ang="0">
                  <a:pos x="26" y="30"/>
                </a:cxn>
                <a:cxn ang="0">
                  <a:pos x="29" y="26"/>
                </a:cxn>
                <a:cxn ang="0">
                  <a:pos x="29" y="4"/>
                </a:cxn>
                <a:cxn ang="0">
                  <a:pos x="26" y="0"/>
                </a:cxn>
              </a:cxnLst>
              <a:rect l="0" t="0" r="r" b="b"/>
              <a:pathLst>
                <a:path w="29" h="30">
                  <a:moveTo>
                    <a:pt x="26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2" y="30"/>
                    <a:pt x="4" y="30"/>
                  </a:cubicBezTo>
                  <a:cubicBezTo>
                    <a:pt x="26" y="30"/>
                    <a:pt x="26" y="30"/>
                    <a:pt x="26" y="30"/>
                  </a:cubicBezTo>
                  <a:cubicBezTo>
                    <a:pt x="28" y="30"/>
                    <a:pt x="29" y="28"/>
                    <a:pt x="29" y="26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8" y="0"/>
                    <a:pt x="26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54" name="Freeform 188">
              <a:extLst>
                <a:ext uri="{FF2B5EF4-FFF2-40B4-BE49-F238E27FC236}">
                  <a16:creationId xmlns:a16="http://schemas.microsoft.com/office/drawing/2014/main" id="{170C2ADE-4266-1BF6-8D8D-E595B69F7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688" y="1254125"/>
              <a:ext cx="73025" cy="73025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4" y="29"/>
                </a:cxn>
                <a:cxn ang="0">
                  <a:pos x="25" y="29"/>
                </a:cxn>
                <a:cxn ang="0">
                  <a:pos x="29" y="26"/>
                </a:cxn>
                <a:cxn ang="0">
                  <a:pos x="29" y="4"/>
                </a:cxn>
                <a:cxn ang="0">
                  <a:pos x="25" y="0"/>
                </a:cxn>
              </a:cxnLst>
              <a:rect l="0" t="0" r="r" b="b"/>
              <a:pathLst>
                <a:path w="29" h="29">
                  <a:moveTo>
                    <a:pt x="25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2" y="29"/>
                    <a:pt x="4" y="29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7" y="29"/>
                    <a:pt x="29" y="28"/>
                    <a:pt x="29" y="26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7" y="0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55" name="Freeform 189">
              <a:extLst>
                <a:ext uri="{FF2B5EF4-FFF2-40B4-BE49-F238E27FC236}">
                  <a16:creationId xmlns:a16="http://schemas.microsoft.com/office/drawing/2014/main" id="{DC365AC8-756C-34E2-C817-B6FF16810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688" y="1365250"/>
              <a:ext cx="73025" cy="73025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5"/>
                </a:cxn>
                <a:cxn ang="0">
                  <a:pos x="4" y="29"/>
                </a:cxn>
                <a:cxn ang="0">
                  <a:pos x="25" y="29"/>
                </a:cxn>
                <a:cxn ang="0">
                  <a:pos x="29" y="25"/>
                </a:cxn>
                <a:cxn ang="0">
                  <a:pos x="29" y="4"/>
                </a:cxn>
                <a:cxn ang="0">
                  <a:pos x="25" y="0"/>
                </a:cxn>
              </a:cxnLst>
              <a:rect l="0" t="0" r="r" b="b"/>
              <a:pathLst>
                <a:path w="29" h="29">
                  <a:moveTo>
                    <a:pt x="25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7"/>
                    <a:pt x="2" y="29"/>
                    <a:pt x="4" y="29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7" y="29"/>
                    <a:pt x="29" y="27"/>
                    <a:pt x="29" y="25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7" y="0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56" name="Freeform 190">
              <a:extLst>
                <a:ext uri="{FF2B5EF4-FFF2-40B4-BE49-F238E27FC236}">
                  <a16:creationId xmlns:a16="http://schemas.microsoft.com/office/drawing/2014/main" id="{25144819-CC76-111C-9828-01A9363FD9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688" y="1474788"/>
              <a:ext cx="73025" cy="74613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4" y="30"/>
                </a:cxn>
                <a:cxn ang="0">
                  <a:pos x="25" y="30"/>
                </a:cxn>
                <a:cxn ang="0">
                  <a:pos x="29" y="26"/>
                </a:cxn>
                <a:cxn ang="0">
                  <a:pos x="29" y="4"/>
                </a:cxn>
                <a:cxn ang="0">
                  <a:pos x="25" y="0"/>
                </a:cxn>
              </a:cxnLst>
              <a:rect l="0" t="0" r="r" b="b"/>
              <a:pathLst>
                <a:path w="29" h="30">
                  <a:moveTo>
                    <a:pt x="25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2" y="30"/>
                    <a:pt x="4" y="30"/>
                  </a:cubicBezTo>
                  <a:cubicBezTo>
                    <a:pt x="25" y="30"/>
                    <a:pt x="25" y="30"/>
                    <a:pt x="25" y="30"/>
                  </a:cubicBezTo>
                  <a:cubicBezTo>
                    <a:pt x="27" y="30"/>
                    <a:pt x="29" y="28"/>
                    <a:pt x="29" y="26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7" y="0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157" name="Group 277">
            <a:extLst>
              <a:ext uri="{FF2B5EF4-FFF2-40B4-BE49-F238E27FC236}">
                <a16:creationId xmlns:a16="http://schemas.microsoft.com/office/drawing/2014/main" id="{E8C323FF-C9D3-4C15-5C5E-BA20F95B1E5C}"/>
              </a:ext>
            </a:extLst>
          </p:cNvPr>
          <p:cNvGrpSpPr/>
          <p:nvPr/>
        </p:nvGrpSpPr>
        <p:grpSpPr>
          <a:xfrm>
            <a:off x="3648809" y="2292839"/>
            <a:ext cx="293685" cy="295273"/>
            <a:chOff x="2084388" y="1254125"/>
            <a:chExt cx="293688" cy="295276"/>
          </a:xfrm>
          <a:solidFill>
            <a:srgbClr val="10A9A6"/>
          </a:solidFill>
        </p:grpSpPr>
        <p:sp>
          <p:nvSpPr>
            <p:cNvPr id="1158" name="Freeform 191">
              <a:extLst>
                <a:ext uri="{FF2B5EF4-FFF2-40B4-BE49-F238E27FC236}">
                  <a16:creationId xmlns:a16="http://schemas.microsoft.com/office/drawing/2014/main" id="{9916E464-E587-55D6-F104-B44B271D1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388" y="1254125"/>
              <a:ext cx="74613" cy="73025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3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3" y="29"/>
                </a:cxn>
                <a:cxn ang="0">
                  <a:pos x="25" y="29"/>
                </a:cxn>
                <a:cxn ang="0">
                  <a:pos x="29" y="26"/>
                </a:cxn>
                <a:cxn ang="0">
                  <a:pos x="29" y="4"/>
                </a:cxn>
                <a:cxn ang="0">
                  <a:pos x="25" y="0"/>
                </a:cxn>
              </a:cxnLst>
              <a:rect l="0" t="0" r="r" b="b"/>
              <a:pathLst>
                <a:path w="29" h="29">
                  <a:moveTo>
                    <a:pt x="25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1" y="29"/>
                    <a:pt x="3" y="29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7" y="29"/>
                    <a:pt x="29" y="28"/>
                    <a:pt x="29" y="26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7" y="0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59" name="Freeform 192">
              <a:extLst>
                <a:ext uri="{FF2B5EF4-FFF2-40B4-BE49-F238E27FC236}">
                  <a16:creationId xmlns:a16="http://schemas.microsoft.com/office/drawing/2014/main" id="{7E2EE3CD-AABE-8BE9-C5C8-FDDED2ABC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388" y="1365250"/>
              <a:ext cx="74613" cy="73025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3" y="0"/>
                </a:cxn>
                <a:cxn ang="0">
                  <a:pos x="0" y="4"/>
                </a:cxn>
                <a:cxn ang="0">
                  <a:pos x="0" y="25"/>
                </a:cxn>
                <a:cxn ang="0">
                  <a:pos x="3" y="29"/>
                </a:cxn>
                <a:cxn ang="0">
                  <a:pos x="25" y="29"/>
                </a:cxn>
                <a:cxn ang="0">
                  <a:pos x="29" y="25"/>
                </a:cxn>
                <a:cxn ang="0">
                  <a:pos x="29" y="4"/>
                </a:cxn>
                <a:cxn ang="0">
                  <a:pos x="25" y="0"/>
                </a:cxn>
              </a:cxnLst>
              <a:rect l="0" t="0" r="r" b="b"/>
              <a:pathLst>
                <a:path w="29" h="29">
                  <a:moveTo>
                    <a:pt x="25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7"/>
                    <a:pt x="1" y="29"/>
                    <a:pt x="3" y="29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7" y="29"/>
                    <a:pt x="29" y="27"/>
                    <a:pt x="29" y="25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7" y="0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60" name="Freeform 193">
              <a:extLst>
                <a:ext uri="{FF2B5EF4-FFF2-40B4-BE49-F238E27FC236}">
                  <a16:creationId xmlns:a16="http://schemas.microsoft.com/office/drawing/2014/main" id="{F8E881EF-A4A5-808E-5D82-F12F4912C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388" y="1474788"/>
              <a:ext cx="74613" cy="74613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3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3" y="30"/>
                </a:cxn>
                <a:cxn ang="0">
                  <a:pos x="25" y="30"/>
                </a:cxn>
                <a:cxn ang="0">
                  <a:pos x="29" y="26"/>
                </a:cxn>
                <a:cxn ang="0">
                  <a:pos x="29" y="4"/>
                </a:cxn>
                <a:cxn ang="0">
                  <a:pos x="25" y="0"/>
                </a:cxn>
              </a:cxnLst>
              <a:rect l="0" t="0" r="r" b="b"/>
              <a:pathLst>
                <a:path w="29" h="30">
                  <a:moveTo>
                    <a:pt x="25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1" y="30"/>
                    <a:pt x="3" y="30"/>
                  </a:cubicBezTo>
                  <a:cubicBezTo>
                    <a:pt x="25" y="30"/>
                    <a:pt x="25" y="30"/>
                    <a:pt x="25" y="30"/>
                  </a:cubicBezTo>
                  <a:cubicBezTo>
                    <a:pt x="27" y="30"/>
                    <a:pt x="29" y="28"/>
                    <a:pt x="29" y="26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7" y="0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61" name="Freeform 194">
              <a:extLst>
                <a:ext uri="{FF2B5EF4-FFF2-40B4-BE49-F238E27FC236}">
                  <a16:creationId xmlns:a16="http://schemas.microsoft.com/office/drawing/2014/main" id="{EE42EFAB-8343-3062-26C9-E2B39BF69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926" y="1254125"/>
              <a:ext cx="184150" cy="73025"/>
            </a:xfrm>
            <a:custGeom>
              <a:avLst/>
              <a:gdLst/>
              <a:ahLst/>
              <a:cxnLst>
                <a:cxn ang="0">
                  <a:pos x="69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4" y="29"/>
                </a:cxn>
                <a:cxn ang="0">
                  <a:pos x="69" y="29"/>
                </a:cxn>
                <a:cxn ang="0">
                  <a:pos x="73" y="26"/>
                </a:cxn>
                <a:cxn ang="0">
                  <a:pos x="73" y="4"/>
                </a:cxn>
                <a:cxn ang="0">
                  <a:pos x="69" y="0"/>
                </a:cxn>
              </a:cxnLst>
              <a:rect l="0" t="0" r="r" b="b"/>
              <a:pathLst>
                <a:path w="73" h="29">
                  <a:moveTo>
                    <a:pt x="69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2" y="29"/>
                    <a:pt x="4" y="29"/>
                  </a:cubicBezTo>
                  <a:cubicBezTo>
                    <a:pt x="69" y="29"/>
                    <a:pt x="69" y="29"/>
                    <a:pt x="69" y="29"/>
                  </a:cubicBezTo>
                  <a:cubicBezTo>
                    <a:pt x="71" y="29"/>
                    <a:pt x="73" y="28"/>
                    <a:pt x="73" y="26"/>
                  </a:cubicBezTo>
                  <a:cubicBezTo>
                    <a:pt x="73" y="4"/>
                    <a:pt x="73" y="4"/>
                    <a:pt x="73" y="4"/>
                  </a:cubicBezTo>
                  <a:cubicBezTo>
                    <a:pt x="73" y="2"/>
                    <a:pt x="71" y="0"/>
                    <a:pt x="69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62" name="Freeform 195">
              <a:extLst>
                <a:ext uri="{FF2B5EF4-FFF2-40B4-BE49-F238E27FC236}">
                  <a16:creationId xmlns:a16="http://schemas.microsoft.com/office/drawing/2014/main" id="{E0A49177-3E0A-7BCE-54C1-A96A32EDA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926" y="1365250"/>
              <a:ext cx="184150" cy="73025"/>
            </a:xfrm>
            <a:custGeom>
              <a:avLst/>
              <a:gdLst/>
              <a:ahLst/>
              <a:cxnLst>
                <a:cxn ang="0">
                  <a:pos x="69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5"/>
                </a:cxn>
                <a:cxn ang="0">
                  <a:pos x="4" y="29"/>
                </a:cxn>
                <a:cxn ang="0">
                  <a:pos x="69" y="29"/>
                </a:cxn>
                <a:cxn ang="0">
                  <a:pos x="73" y="25"/>
                </a:cxn>
                <a:cxn ang="0">
                  <a:pos x="73" y="4"/>
                </a:cxn>
                <a:cxn ang="0">
                  <a:pos x="69" y="0"/>
                </a:cxn>
              </a:cxnLst>
              <a:rect l="0" t="0" r="r" b="b"/>
              <a:pathLst>
                <a:path w="73" h="29">
                  <a:moveTo>
                    <a:pt x="69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7"/>
                    <a:pt x="2" y="29"/>
                    <a:pt x="4" y="29"/>
                  </a:cubicBezTo>
                  <a:cubicBezTo>
                    <a:pt x="69" y="29"/>
                    <a:pt x="69" y="29"/>
                    <a:pt x="69" y="29"/>
                  </a:cubicBezTo>
                  <a:cubicBezTo>
                    <a:pt x="71" y="29"/>
                    <a:pt x="73" y="27"/>
                    <a:pt x="73" y="25"/>
                  </a:cubicBezTo>
                  <a:cubicBezTo>
                    <a:pt x="73" y="4"/>
                    <a:pt x="73" y="4"/>
                    <a:pt x="73" y="4"/>
                  </a:cubicBezTo>
                  <a:cubicBezTo>
                    <a:pt x="73" y="2"/>
                    <a:pt x="71" y="0"/>
                    <a:pt x="69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63" name="Freeform 196">
              <a:extLst>
                <a:ext uri="{FF2B5EF4-FFF2-40B4-BE49-F238E27FC236}">
                  <a16:creationId xmlns:a16="http://schemas.microsoft.com/office/drawing/2014/main" id="{01D164A2-C5E1-EAA9-46EB-F2A7783EE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926" y="1474788"/>
              <a:ext cx="184150" cy="74613"/>
            </a:xfrm>
            <a:custGeom>
              <a:avLst/>
              <a:gdLst/>
              <a:ahLst/>
              <a:cxnLst>
                <a:cxn ang="0">
                  <a:pos x="69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4" y="30"/>
                </a:cxn>
                <a:cxn ang="0">
                  <a:pos x="69" y="30"/>
                </a:cxn>
                <a:cxn ang="0">
                  <a:pos x="73" y="26"/>
                </a:cxn>
                <a:cxn ang="0">
                  <a:pos x="73" y="4"/>
                </a:cxn>
                <a:cxn ang="0">
                  <a:pos x="69" y="0"/>
                </a:cxn>
              </a:cxnLst>
              <a:rect l="0" t="0" r="r" b="b"/>
              <a:pathLst>
                <a:path w="73" h="30">
                  <a:moveTo>
                    <a:pt x="69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2" y="30"/>
                    <a:pt x="4" y="30"/>
                  </a:cubicBezTo>
                  <a:cubicBezTo>
                    <a:pt x="69" y="30"/>
                    <a:pt x="69" y="30"/>
                    <a:pt x="69" y="30"/>
                  </a:cubicBezTo>
                  <a:cubicBezTo>
                    <a:pt x="71" y="30"/>
                    <a:pt x="73" y="28"/>
                    <a:pt x="73" y="26"/>
                  </a:cubicBezTo>
                  <a:cubicBezTo>
                    <a:pt x="73" y="4"/>
                    <a:pt x="73" y="4"/>
                    <a:pt x="73" y="4"/>
                  </a:cubicBezTo>
                  <a:cubicBezTo>
                    <a:pt x="73" y="2"/>
                    <a:pt x="71" y="0"/>
                    <a:pt x="69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164" name="Group 330">
            <a:extLst>
              <a:ext uri="{FF2B5EF4-FFF2-40B4-BE49-F238E27FC236}">
                <a16:creationId xmlns:a16="http://schemas.microsoft.com/office/drawing/2014/main" id="{812863AF-3E05-820D-DF21-CC48C6132E20}"/>
              </a:ext>
            </a:extLst>
          </p:cNvPr>
          <p:cNvGrpSpPr/>
          <p:nvPr/>
        </p:nvGrpSpPr>
        <p:grpSpPr>
          <a:xfrm>
            <a:off x="2477246" y="2292839"/>
            <a:ext cx="292098" cy="295273"/>
            <a:chOff x="912813" y="1254125"/>
            <a:chExt cx="292101" cy="295276"/>
          </a:xfrm>
          <a:solidFill>
            <a:srgbClr val="10A9A6"/>
          </a:solidFill>
        </p:grpSpPr>
        <p:sp>
          <p:nvSpPr>
            <p:cNvPr id="1165" name="Freeform 197">
              <a:extLst>
                <a:ext uri="{FF2B5EF4-FFF2-40B4-BE49-F238E27FC236}">
                  <a16:creationId xmlns:a16="http://schemas.microsoft.com/office/drawing/2014/main" id="{76E14EC8-F9A0-D00E-5F8F-450C8ACE9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813" y="1254125"/>
              <a:ext cx="128588" cy="128588"/>
            </a:xfrm>
            <a:custGeom>
              <a:avLst/>
              <a:gdLst/>
              <a:ahLst/>
              <a:cxnLst>
                <a:cxn ang="0">
                  <a:pos x="47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48"/>
                </a:cxn>
                <a:cxn ang="0">
                  <a:pos x="4" y="51"/>
                </a:cxn>
                <a:cxn ang="0">
                  <a:pos x="47" y="51"/>
                </a:cxn>
                <a:cxn ang="0">
                  <a:pos x="51" y="48"/>
                </a:cxn>
                <a:cxn ang="0">
                  <a:pos x="51" y="4"/>
                </a:cxn>
                <a:cxn ang="0">
                  <a:pos x="47" y="0"/>
                </a:cxn>
              </a:cxnLst>
              <a:rect l="0" t="0" r="r" b="b"/>
              <a:pathLst>
                <a:path w="51" h="51">
                  <a:moveTo>
                    <a:pt x="47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50"/>
                    <a:pt x="2" y="51"/>
                    <a:pt x="4" y="51"/>
                  </a:cubicBezTo>
                  <a:cubicBezTo>
                    <a:pt x="47" y="51"/>
                    <a:pt x="47" y="51"/>
                    <a:pt x="47" y="51"/>
                  </a:cubicBezTo>
                  <a:cubicBezTo>
                    <a:pt x="49" y="51"/>
                    <a:pt x="51" y="50"/>
                    <a:pt x="51" y="48"/>
                  </a:cubicBezTo>
                  <a:cubicBezTo>
                    <a:pt x="51" y="4"/>
                    <a:pt x="51" y="4"/>
                    <a:pt x="51" y="4"/>
                  </a:cubicBezTo>
                  <a:cubicBezTo>
                    <a:pt x="51" y="2"/>
                    <a:pt x="49" y="0"/>
                    <a:pt x="47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66" name="Freeform 198">
              <a:extLst>
                <a:ext uri="{FF2B5EF4-FFF2-40B4-BE49-F238E27FC236}">
                  <a16:creationId xmlns:a16="http://schemas.microsoft.com/office/drawing/2014/main" id="{60D7E374-916E-1D9D-0E11-FAE1B843E1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6326" y="1254125"/>
              <a:ext cx="128588" cy="128588"/>
            </a:xfrm>
            <a:custGeom>
              <a:avLst/>
              <a:gdLst/>
              <a:ahLst/>
              <a:cxnLst>
                <a:cxn ang="0">
                  <a:pos x="48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48"/>
                </a:cxn>
                <a:cxn ang="0">
                  <a:pos x="4" y="51"/>
                </a:cxn>
                <a:cxn ang="0">
                  <a:pos x="48" y="51"/>
                </a:cxn>
                <a:cxn ang="0">
                  <a:pos x="51" y="48"/>
                </a:cxn>
                <a:cxn ang="0">
                  <a:pos x="51" y="4"/>
                </a:cxn>
                <a:cxn ang="0">
                  <a:pos x="48" y="0"/>
                </a:cxn>
              </a:cxnLst>
              <a:rect l="0" t="0" r="r" b="b"/>
              <a:pathLst>
                <a:path w="51" h="51">
                  <a:moveTo>
                    <a:pt x="48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50"/>
                    <a:pt x="2" y="51"/>
                    <a:pt x="4" y="51"/>
                  </a:cubicBezTo>
                  <a:cubicBezTo>
                    <a:pt x="48" y="51"/>
                    <a:pt x="48" y="51"/>
                    <a:pt x="48" y="51"/>
                  </a:cubicBezTo>
                  <a:cubicBezTo>
                    <a:pt x="50" y="51"/>
                    <a:pt x="51" y="50"/>
                    <a:pt x="51" y="48"/>
                  </a:cubicBezTo>
                  <a:cubicBezTo>
                    <a:pt x="51" y="4"/>
                    <a:pt x="51" y="4"/>
                    <a:pt x="51" y="4"/>
                  </a:cubicBezTo>
                  <a:cubicBezTo>
                    <a:pt x="51" y="2"/>
                    <a:pt x="50" y="0"/>
                    <a:pt x="48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67" name="Freeform 199">
              <a:extLst>
                <a:ext uri="{FF2B5EF4-FFF2-40B4-BE49-F238E27FC236}">
                  <a16:creationId xmlns:a16="http://schemas.microsoft.com/office/drawing/2014/main" id="{4FE0AE1C-77D6-4361-0915-1757CD06B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813" y="1420813"/>
              <a:ext cx="128588" cy="128588"/>
            </a:xfrm>
            <a:custGeom>
              <a:avLst/>
              <a:gdLst/>
              <a:ahLst/>
              <a:cxnLst>
                <a:cxn ang="0">
                  <a:pos x="47" y="0"/>
                </a:cxn>
                <a:cxn ang="0">
                  <a:pos x="4" y="0"/>
                </a:cxn>
                <a:cxn ang="0">
                  <a:pos x="0" y="3"/>
                </a:cxn>
                <a:cxn ang="0">
                  <a:pos x="0" y="47"/>
                </a:cxn>
                <a:cxn ang="0">
                  <a:pos x="4" y="51"/>
                </a:cxn>
                <a:cxn ang="0">
                  <a:pos x="47" y="51"/>
                </a:cxn>
                <a:cxn ang="0">
                  <a:pos x="51" y="47"/>
                </a:cxn>
                <a:cxn ang="0">
                  <a:pos x="51" y="3"/>
                </a:cxn>
                <a:cxn ang="0">
                  <a:pos x="47" y="0"/>
                </a:cxn>
              </a:cxnLst>
              <a:rect l="0" t="0" r="r" b="b"/>
              <a:pathLst>
                <a:path w="51" h="51">
                  <a:moveTo>
                    <a:pt x="47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49"/>
                    <a:pt x="2" y="51"/>
                    <a:pt x="4" y="51"/>
                  </a:cubicBezTo>
                  <a:cubicBezTo>
                    <a:pt x="47" y="51"/>
                    <a:pt x="47" y="51"/>
                    <a:pt x="47" y="51"/>
                  </a:cubicBezTo>
                  <a:cubicBezTo>
                    <a:pt x="49" y="51"/>
                    <a:pt x="51" y="49"/>
                    <a:pt x="51" y="47"/>
                  </a:cubicBezTo>
                  <a:cubicBezTo>
                    <a:pt x="51" y="3"/>
                    <a:pt x="51" y="3"/>
                    <a:pt x="51" y="3"/>
                  </a:cubicBezTo>
                  <a:cubicBezTo>
                    <a:pt x="51" y="1"/>
                    <a:pt x="49" y="0"/>
                    <a:pt x="47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68" name="Freeform 200">
              <a:extLst>
                <a:ext uri="{FF2B5EF4-FFF2-40B4-BE49-F238E27FC236}">
                  <a16:creationId xmlns:a16="http://schemas.microsoft.com/office/drawing/2014/main" id="{EDE3B106-4FA0-E08E-958E-BFD7E75D6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6326" y="1420813"/>
              <a:ext cx="128588" cy="128588"/>
            </a:xfrm>
            <a:custGeom>
              <a:avLst/>
              <a:gdLst/>
              <a:ahLst/>
              <a:cxnLst>
                <a:cxn ang="0">
                  <a:pos x="48" y="0"/>
                </a:cxn>
                <a:cxn ang="0">
                  <a:pos x="4" y="0"/>
                </a:cxn>
                <a:cxn ang="0">
                  <a:pos x="0" y="3"/>
                </a:cxn>
                <a:cxn ang="0">
                  <a:pos x="0" y="47"/>
                </a:cxn>
                <a:cxn ang="0">
                  <a:pos x="4" y="51"/>
                </a:cxn>
                <a:cxn ang="0">
                  <a:pos x="48" y="51"/>
                </a:cxn>
                <a:cxn ang="0">
                  <a:pos x="51" y="47"/>
                </a:cxn>
                <a:cxn ang="0">
                  <a:pos x="51" y="3"/>
                </a:cxn>
                <a:cxn ang="0">
                  <a:pos x="48" y="0"/>
                </a:cxn>
              </a:cxnLst>
              <a:rect l="0" t="0" r="r" b="b"/>
              <a:pathLst>
                <a:path w="51" h="51">
                  <a:moveTo>
                    <a:pt x="48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49"/>
                    <a:pt x="2" y="51"/>
                    <a:pt x="4" y="51"/>
                  </a:cubicBezTo>
                  <a:cubicBezTo>
                    <a:pt x="48" y="51"/>
                    <a:pt x="48" y="51"/>
                    <a:pt x="48" y="51"/>
                  </a:cubicBezTo>
                  <a:cubicBezTo>
                    <a:pt x="50" y="51"/>
                    <a:pt x="51" y="49"/>
                    <a:pt x="51" y="47"/>
                  </a:cubicBezTo>
                  <a:cubicBezTo>
                    <a:pt x="51" y="3"/>
                    <a:pt x="51" y="3"/>
                    <a:pt x="51" y="3"/>
                  </a:cubicBezTo>
                  <a:cubicBezTo>
                    <a:pt x="51" y="1"/>
                    <a:pt x="50" y="0"/>
                    <a:pt x="48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169" name="Freeform 201">
            <a:extLst>
              <a:ext uri="{FF2B5EF4-FFF2-40B4-BE49-F238E27FC236}">
                <a16:creationId xmlns:a16="http://schemas.microsoft.com/office/drawing/2014/main" id="{8D7C4ACB-CA47-1F89-B607-C96E1F5B23AA}"/>
              </a:ext>
            </a:extLst>
          </p:cNvPr>
          <p:cNvSpPr>
            <a:spLocks noEditPoints="1"/>
          </p:cNvSpPr>
          <p:nvPr/>
        </p:nvSpPr>
        <p:spPr bwMode="auto">
          <a:xfrm>
            <a:off x="6576130" y="2292839"/>
            <a:ext cx="292097" cy="257172"/>
          </a:xfrm>
          <a:custGeom>
            <a:avLst/>
            <a:gdLst/>
            <a:ahLst/>
            <a:cxnLst>
              <a:cxn ang="0">
                <a:pos x="107" y="70"/>
              </a:cxn>
              <a:cxn ang="0">
                <a:pos x="66" y="47"/>
              </a:cxn>
              <a:cxn ang="0">
                <a:pos x="69" y="41"/>
              </a:cxn>
              <a:cxn ang="0">
                <a:pos x="80" y="22"/>
              </a:cxn>
              <a:cxn ang="0">
                <a:pos x="58" y="0"/>
              </a:cxn>
              <a:cxn ang="0">
                <a:pos x="37" y="22"/>
              </a:cxn>
              <a:cxn ang="0">
                <a:pos x="44" y="29"/>
              </a:cxn>
              <a:cxn ang="0">
                <a:pos x="51" y="22"/>
              </a:cxn>
              <a:cxn ang="0">
                <a:pos x="58" y="15"/>
              </a:cxn>
              <a:cxn ang="0">
                <a:pos x="66" y="22"/>
              </a:cxn>
              <a:cxn ang="0">
                <a:pos x="62" y="28"/>
              </a:cxn>
              <a:cxn ang="0">
                <a:pos x="51" y="47"/>
              </a:cxn>
              <a:cxn ang="0">
                <a:pos x="10" y="70"/>
              </a:cxn>
              <a:cxn ang="0">
                <a:pos x="0" y="87"/>
              </a:cxn>
              <a:cxn ang="0">
                <a:pos x="15" y="102"/>
              </a:cxn>
              <a:cxn ang="0">
                <a:pos x="102" y="102"/>
              </a:cxn>
              <a:cxn ang="0">
                <a:pos x="116" y="87"/>
              </a:cxn>
              <a:cxn ang="0">
                <a:pos x="107" y="70"/>
              </a:cxn>
              <a:cxn ang="0">
                <a:pos x="15" y="87"/>
              </a:cxn>
              <a:cxn ang="0">
                <a:pos x="17" y="83"/>
              </a:cxn>
              <a:cxn ang="0">
                <a:pos x="58" y="60"/>
              </a:cxn>
              <a:cxn ang="0">
                <a:pos x="99" y="82"/>
              </a:cxn>
              <a:cxn ang="0">
                <a:pos x="102" y="87"/>
              </a:cxn>
              <a:cxn ang="0">
                <a:pos x="15" y="87"/>
              </a:cxn>
            </a:cxnLst>
            <a:rect l="0" t="0" r="r" b="b"/>
            <a:pathLst>
              <a:path w="116" h="102">
                <a:moveTo>
                  <a:pt x="107" y="70"/>
                </a:moveTo>
                <a:cubicBezTo>
                  <a:pt x="66" y="47"/>
                  <a:pt x="66" y="47"/>
                  <a:pt x="66" y="47"/>
                </a:cubicBezTo>
                <a:cubicBezTo>
                  <a:pt x="66" y="45"/>
                  <a:pt x="67" y="42"/>
                  <a:pt x="69" y="41"/>
                </a:cubicBezTo>
                <a:cubicBezTo>
                  <a:pt x="76" y="37"/>
                  <a:pt x="80" y="30"/>
                  <a:pt x="80" y="22"/>
                </a:cubicBezTo>
                <a:cubicBezTo>
                  <a:pt x="80" y="10"/>
                  <a:pt x="70" y="0"/>
                  <a:pt x="58" y="0"/>
                </a:cubicBezTo>
                <a:cubicBezTo>
                  <a:pt x="46" y="0"/>
                  <a:pt x="37" y="10"/>
                  <a:pt x="37" y="22"/>
                </a:cubicBezTo>
                <a:cubicBezTo>
                  <a:pt x="37" y="26"/>
                  <a:pt x="40" y="29"/>
                  <a:pt x="44" y="29"/>
                </a:cubicBezTo>
                <a:cubicBezTo>
                  <a:pt x="48" y="29"/>
                  <a:pt x="51" y="26"/>
                  <a:pt x="51" y="22"/>
                </a:cubicBezTo>
                <a:cubicBezTo>
                  <a:pt x="51" y="18"/>
                  <a:pt x="54" y="15"/>
                  <a:pt x="58" y="15"/>
                </a:cubicBezTo>
                <a:cubicBezTo>
                  <a:pt x="62" y="15"/>
                  <a:pt x="66" y="18"/>
                  <a:pt x="66" y="22"/>
                </a:cubicBezTo>
                <a:cubicBezTo>
                  <a:pt x="66" y="25"/>
                  <a:pt x="64" y="27"/>
                  <a:pt x="62" y="28"/>
                </a:cubicBezTo>
                <a:cubicBezTo>
                  <a:pt x="55" y="32"/>
                  <a:pt x="51" y="39"/>
                  <a:pt x="51" y="47"/>
                </a:cubicBezTo>
                <a:cubicBezTo>
                  <a:pt x="10" y="70"/>
                  <a:pt x="10" y="70"/>
                  <a:pt x="10" y="70"/>
                </a:cubicBezTo>
                <a:cubicBezTo>
                  <a:pt x="4" y="74"/>
                  <a:pt x="0" y="81"/>
                  <a:pt x="0" y="87"/>
                </a:cubicBezTo>
                <a:cubicBezTo>
                  <a:pt x="0" y="95"/>
                  <a:pt x="7" y="102"/>
                  <a:pt x="15" y="102"/>
                </a:cubicBezTo>
                <a:cubicBezTo>
                  <a:pt x="102" y="102"/>
                  <a:pt x="102" y="102"/>
                  <a:pt x="102" y="102"/>
                </a:cubicBezTo>
                <a:cubicBezTo>
                  <a:pt x="110" y="102"/>
                  <a:pt x="116" y="95"/>
                  <a:pt x="116" y="87"/>
                </a:cubicBezTo>
                <a:cubicBezTo>
                  <a:pt x="116" y="81"/>
                  <a:pt x="112" y="74"/>
                  <a:pt x="107" y="70"/>
                </a:cubicBezTo>
                <a:close/>
                <a:moveTo>
                  <a:pt x="15" y="87"/>
                </a:moveTo>
                <a:cubicBezTo>
                  <a:pt x="15" y="86"/>
                  <a:pt x="16" y="83"/>
                  <a:pt x="17" y="83"/>
                </a:cubicBezTo>
                <a:cubicBezTo>
                  <a:pt x="58" y="60"/>
                  <a:pt x="58" y="60"/>
                  <a:pt x="58" y="60"/>
                </a:cubicBezTo>
                <a:cubicBezTo>
                  <a:pt x="99" y="82"/>
                  <a:pt x="99" y="82"/>
                  <a:pt x="99" y="82"/>
                </a:cubicBezTo>
                <a:cubicBezTo>
                  <a:pt x="100" y="83"/>
                  <a:pt x="102" y="86"/>
                  <a:pt x="102" y="87"/>
                </a:cubicBezTo>
                <a:lnTo>
                  <a:pt x="15" y="87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170" name="Freeform 202">
            <a:extLst>
              <a:ext uri="{FF2B5EF4-FFF2-40B4-BE49-F238E27FC236}">
                <a16:creationId xmlns:a16="http://schemas.microsoft.com/office/drawing/2014/main" id="{01BA81D8-DB18-EE68-AC92-B731D9417E2E}"/>
              </a:ext>
            </a:extLst>
          </p:cNvPr>
          <p:cNvSpPr>
            <a:spLocks noEditPoints="1"/>
          </p:cNvSpPr>
          <p:nvPr/>
        </p:nvSpPr>
        <p:spPr bwMode="auto">
          <a:xfrm>
            <a:off x="7163500" y="2313476"/>
            <a:ext cx="292097" cy="255585"/>
          </a:xfrm>
          <a:custGeom>
            <a:avLst/>
            <a:gdLst/>
            <a:ahLst/>
            <a:cxnLst>
              <a:cxn ang="0">
                <a:pos x="87" y="69"/>
              </a:cxn>
              <a:cxn ang="0">
                <a:pos x="93" y="10"/>
              </a:cxn>
              <a:cxn ang="0">
                <a:pos x="91" y="6"/>
              </a:cxn>
              <a:cxn ang="0">
                <a:pos x="58" y="0"/>
              </a:cxn>
              <a:cxn ang="0">
                <a:pos x="24" y="6"/>
              </a:cxn>
              <a:cxn ang="0">
                <a:pos x="22" y="10"/>
              </a:cxn>
              <a:cxn ang="0">
                <a:pos x="29" y="69"/>
              </a:cxn>
              <a:cxn ang="0">
                <a:pos x="0" y="72"/>
              </a:cxn>
              <a:cxn ang="0">
                <a:pos x="21" y="94"/>
              </a:cxn>
              <a:cxn ang="0">
                <a:pos x="58" y="101"/>
              </a:cxn>
              <a:cxn ang="0">
                <a:pos x="94" y="94"/>
              </a:cxn>
              <a:cxn ang="0">
                <a:pos x="116" y="72"/>
              </a:cxn>
              <a:cxn ang="0">
                <a:pos x="87" y="69"/>
              </a:cxn>
              <a:cxn ang="0">
                <a:pos x="43" y="13"/>
              </a:cxn>
              <a:cxn ang="0">
                <a:pos x="43" y="13"/>
              </a:cxn>
              <a:cxn ang="0">
                <a:pos x="48" y="59"/>
              </a:cxn>
              <a:cxn ang="0">
                <a:pos x="48" y="71"/>
              </a:cxn>
              <a:cxn ang="0">
                <a:pos x="34" y="70"/>
              </a:cxn>
              <a:cxn ang="0">
                <a:pos x="34" y="59"/>
              </a:cxn>
              <a:cxn ang="0">
                <a:pos x="29" y="13"/>
              </a:cxn>
              <a:cxn ang="0">
                <a:pos x="29" y="11"/>
              </a:cxn>
              <a:cxn ang="0">
                <a:pos x="43" y="13"/>
              </a:cxn>
              <a:cxn ang="0">
                <a:pos x="110" y="76"/>
              </a:cxn>
              <a:cxn ang="0">
                <a:pos x="109" y="77"/>
              </a:cxn>
              <a:cxn ang="0">
                <a:pos x="94" y="87"/>
              </a:cxn>
              <a:cxn ang="0">
                <a:pos x="58" y="94"/>
              </a:cxn>
              <a:cxn ang="0">
                <a:pos x="21" y="87"/>
              </a:cxn>
              <a:cxn ang="0">
                <a:pos x="6" y="77"/>
              </a:cxn>
              <a:cxn ang="0">
                <a:pos x="6" y="76"/>
              </a:cxn>
              <a:cxn ang="0">
                <a:pos x="6" y="76"/>
              </a:cxn>
              <a:cxn ang="0">
                <a:pos x="8" y="72"/>
              </a:cxn>
              <a:cxn ang="0">
                <a:pos x="13" y="72"/>
              </a:cxn>
              <a:cxn ang="0">
                <a:pos x="22" y="78"/>
              </a:cxn>
              <a:cxn ang="0">
                <a:pos x="58" y="85"/>
              </a:cxn>
              <a:cxn ang="0">
                <a:pos x="93" y="78"/>
              </a:cxn>
              <a:cxn ang="0">
                <a:pos x="103" y="72"/>
              </a:cxn>
              <a:cxn ang="0">
                <a:pos x="107" y="72"/>
              </a:cxn>
              <a:cxn ang="0">
                <a:pos x="110" y="75"/>
              </a:cxn>
              <a:cxn ang="0">
                <a:pos x="110" y="76"/>
              </a:cxn>
            </a:cxnLst>
            <a:rect l="0" t="0" r="r" b="b"/>
            <a:pathLst>
              <a:path w="116" h="101">
                <a:moveTo>
                  <a:pt x="87" y="69"/>
                </a:moveTo>
                <a:cubicBezTo>
                  <a:pt x="87" y="46"/>
                  <a:pt x="87" y="28"/>
                  <a:pt x="93" y="10"/>
                </a:cubicBezTo>
                <a:cubicBezTo>
                  <a:pt x="93" y="8"/>
                  <a:pt x="93" y="6"/>
                  <a:pt x="91" y="6"/>
                </a:cubicBezTo>
                <a:cubicBezTo>
                  <a:pt x="86" y="4"/>
                  <a:pt x="74" y="0"/>
                  <a:pt x="58" y="0"/>
                </a:cubicBezTo>
                <a:cubicBezTo>
                  <a:pt x="42" y="0"/>
                  <a:pt x="30" y="4"/>
                  <a:pt x="24" y="6"/>
                </a:cubicBezTo>
                <a:cubicBezTo>
                  <a:pt x="23" y="6"/>
                  <a:pt x="22" y="8"/>
                  <a:pt x="22" y="10"/>
                </a:cubicBezTo>
                <a:cubicBezTo>
                  <a:pt x="28" y="28"/>
                  <a:pt x="28" y="46"/>
                  <a:pt x="29" y="69"/>
                </a:cubicBezTo>
                <a:cubicBezTo>
                  <a:pt x="11" y="66"/>
                  <a:pt x="0" y="63"/>
                  <a:pt x="0" y="72"/>
                </a:cubicBezTo>
                <a:cubicBezTo>
                  <a:pt x="0" y="78"/>
                  <a:pt x="7" y="87"/>
                  <a:pt x="21" y="94"/>
                </a:cubicBezTo>
                <a:cubicBezTo>
                  <a:pt x="30" y="98"/>
                  <a:pt x="43" y="101"/>
                  <a:pt x="58" y="101"/>
                </a:cubicBezTo>
                <a:cubicBezTo>
                  <a:pt x="72" y="101"/>
                  <a:pt x="85" y="98"/>
                  <a:pt x="94" y="94"/>
                </a:cubicBezTo>
                <a:cubicBezTo>
                  <a:pt x="108" y="87"/>
                  <a:pt x="116" y="77"/>
                  <a:pt x="116" y="72"/>
                </a:cubicBezTo>
                <a:cubicBezTo>
                  <a:pt x="116" y="63"/>
                  <a:pt x="104" y="66"/>
                  <a:pt x="87" y="69"/>
                </a:cubicBezTo>
                <a:close/>
                <a:moveTo>
                  <a:pt x="43" y="13"/>
                </a:moveTo>
                <a:cubicBezTo>
                  <a:pt x="43" y="13"/>
                  <a:pt x="43" y="13"/>
                  <a:pt x="43" y="13"/>
                </a:cubicBezTo>
                <a:cubicBezTo>
                  <a:pt x="47" y="27"/>
                  <a:pt x="48" y="42"/>
                  <a:pt x="48" y="59"/>
                </a:cubicBezTo>
                <a:cubicBezTo>
                  <a:pt x="48" y="63"/>
                  <a:pt x="48" y="67"/>
                  <a:pt x="48" y="71"/>
                </a:cubicBezTo>
                <a:cubicBezTo>
                  <a:pt x="46" y="71"/>
                  <a:pt x="36" y="71"/>
                  <a:pt x="34" y="70"/>
                </a:cubicBezTo>
                <a:cubicBezTo>
                  <a:pt x="34" y="67"/>
                  <a:pt x="34" y="63"/>
                  <a:pt x="34" y="59"/>
                </a:cubicBezTo>
                <a:cubicBezTo>
                  <a:pt x="34" y="42"/>
                  <a:pt x="33" y="28"/>
                  <a:pt x="29" y="13"/>
                </a:cubicBezTo>
                <a:cubicBezTo>
                  <a:pt x="29" y="11"/>
                  <a:pt x="29" y="11"/>
                  <a:pt x="29" y="11"/>
                </a:cubicBezTo>
                <a:cubicBezTo>
                  <a:pt x="31" y="12"/>
                  <a:pt x="40" y="12"/>
                  <a:pt x="43" y="13"/>
                </a:cubicBezTo>
                <a:close/>
                <a:moveTo>
                  <a:pt x="110" y="76"/>
                </a:moveTo>
                <a:cubicBezTo>
                  <a:pt x="109" y="77"/>
                  <a:pt x="109" y="77"/>
                  <a:pt x="109" y="77"/>
                </a:cubicBezTo>
                <a:cubicBezTo>
                  <a:pt x="105" y="80"/>
                  <a:pt x="100" y="84"/>
                  <a:pt x="94" y="87"/>
                </a:cubicBezTo>
                <a:cubicBezTo>
                  <a:pt x="85" y="91"/>
                  <a:pt x="71" y="94"/>
                  <a:pt x="58" y="94"/>
                </a:cubicBezTo>
                <a:cubicBezTo>
                  <a:pt x="44" y="94"/>
                  <a:pt x="30" y="91"/>
                  <a:pt x="21" y="87"/>
                </a:cubicBezTo>
                <a:cubicBezTo>
                  <a:pt x="15" y="84"/>
                  <a:pt x="10" y="80"/>
                  <a:pt x="6" y="77"/>
                </a:cubicBezTo>
                <a:cubicBezTo>
                  <a:pt x="6" y="76"/>
                  <a:pt x="6" y="76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6" y="74"/>
                  <a:pt x="7" y="73"/>
                  <a:pt x="8" y="72"/>
                </a:cubicBezTo>
                <a:cubicBezTo>
                  <a:pt x="10" y="71"/>
                  <a:pt x="12" y="71"/>
                  <a:pt x="13" y="72"/>
                </a:cubicBezTo>
                <a:cubicBezTo>
                  <a:pt x="16" y="74"/>
                  <a:pt x="19" y="76"/>
                  <a:pt x="22" y="78"/>
                </a:cubicBezTo>
                <a:cubicBezTo>
                  <a:pt x="31" y="82"/>
                  <a:pt x="44" y="85"/>
                  <a:pt x="58" y="85"/>
                </a:cubicBezTo>
                <a:cubicBezTo>
                  <a:pt x="71" y="85"/>
                  <a:pt x="84" y="82"/>
                  <a:pt x="93" y="78"/>
                </a:cubicBezTo>
                <a:cubicBezTo>
                  <a:pt x="97" y="76"/>
                  <a:pt x="100" y="74"/>
                  <a:pt x="103" y="72"/>
                </a:cubicBezTo>
                <a:cubicBezTo>
                  <a:pt x="104" y="71"/>
                  <a:pt x="106" y="71"/>
                  <a:pt x="107" y="72"/>
                </a:cubicBezTo>
                <a:cubicBezTo>
                  <a:pt x="109" y="72"/>
                  <a:pt x="110" y="74"/>
                  <a:pt x="110" y="75"/>
                </a:cubicBezTo>
                <a:lnTo>
                  <a:pt x="110" y="76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171" name="Group 294">
            <a:extLst>
              <a:ext uri="{FF2B5EF4-FFF2-40B4-BE49-F238E27FC236}">
                <a16:creationId xmlns:a16="http://schemas.microsoft.com/office/drawing/2014/main" id="{2FCF6284-BA2F-2BEF-6B42-69D69AE963D9}"/>
              </a:ext>
            </a:extLst>
          </p:cNvPr>
          <p:cNvGrpSpPr/>
          <p:nvPr/>
        </p:nvGrpSpPr>
        <p:grpSpPr>
          <a:xfrm>
            <a:off x="7766743" y="2313476"/>
            <a:ext cx="274635" cy="274635"/>
            <a:chOff x="6202363" y="1274763"/>
            <a:chExt cx="274638" cy="274638"/>
          </a:xfrm>
          <a:solidFill>
            <a:srgbClr val="10A9A6"/>
          </a:solidFill>
        </p:grpSpPr>
        <p:sp>
          <p:nvSpPr>
            <p:cNvPr id="1172" name="Freeform 203">
              <a:extLst>
                <a:ext uri="{FF2B5EF4-FFF2-40B4-BE49-F238E27FC236}">
                  <a16:creationId xmlns:a16="http://schemas.microsoft.com/office/drawing/2014/main" id="{2D2D769E-295A-553F-4A7A-ECF89694C16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02363" y="1274763"/>
              <a:ext cx="219075" cy="107950"/>
            </a:xfrm>
            <a:custGeom>
              <a:avLst/>
              <a:gdLst/>
              <a:ahLst/>
              <a:cxnLst>
                <a:cxn ang="0">
                  <a:pos x="7" y="0"/>
                </a:cxn>
                <a:cxn ang="0">
                  <a:pos x="0" y="7"/>
                </a:cxn>
                <a:cxn ang="0">
                  <a:pos x="0" y="36"/>
                </a:cxn>
                <a:cxn ang="0">
                  <a:pos x="7" y="43"/>
                </a:cxn>
                <a:cxn ang="0">
                  <a:pos x="73" y="43"/>
                </a:cxn>
                <a:cxn ang="0">
                  <a:pos x="87" y="0"/>
                </a:cxn>
                <a:cxn ang="0">
                  <a:pos x="7" y="0"/>
                </a:cxn>
                <a:cxn ang="0">
                  <a:pos x="65" y="21"/>
                </a:cxn>
                <a:cxn ang="0">
                  <a:pos x="58" y="21"/>
                </a:cxn>
                <a:cxn ang="0">
                  <a:pos x="58" y="14"/>
                </a:cxn>
                <a:cxn ang="0">
                  <a:pos x="65" y="14"/>
                </a:cxn>
                <a:cxn ang="0">
                  <a:pos x="65" y="21"/>
                </a:cxn>
              </a:cxnLst>
              <a:rect l="0" t="0" r="r" b="b"/>
              <a:pathLst>
                <a:path w="87" h="43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40"/>
                    <a:pt x="3" y="43"/>
                    <a:pt x="7" y="43"/>
                  </a:cubicBezTo>
                  <a:cubicBezTo>
                    <a:pt x="73" y="43"/>
                    <a:pt x="73" y="43"/>
                    <a:pt x="73" y="43"/>
                  </a:cubicBezTo>
                  <a:cubicBezTo>
                    <a:pt x="87" y="0"/>
                    <a:pt x="87" y="0"/>
                    <a:pt x="87" y="0"/>
                  </a:cubicBezTo>
                  <a:lnTo>
                    <a:pt x="7" y="0"/>
                  </a:lnTo>
                  <a:close/>
                  <a:moveTo>
                    <a:pt x="65" y="21"/>
                  </a:moveTo>
                  <a:cubicBezTo>
                    <a:pt x="58" y="21"/>
                    <a:pt x="58" y="21"/>
                    <a:pt x="58" y="21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65" y="14"/>
                    <a:pt x="65" y="14"/>
                    <a:pt x="65" y="14"/>
                  </a:cubicBezTo>
                  <a:lnTo>
                    <a:pt x="65" y="2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73" name="Freeform 204">
              <a:extLst>
                <a:ext uri="{FF2B5EF4-FFF2-40B4-BE49-F238E27FC236}">
                  <a16:creationId xmlns:a16="http://schemas.microsoft.com/office/drawing/2014/main" id="{A8EA9642-64FE-7C07-B609-FE13B3D15047}"/>
                </a:ext>
              </a:extLst>
            </p:cNvPr>
            <p:cNvSpPr>
              <a:spLocks/>
            </p:cNvSpPr>
            <p:nvPr/>
          </p:nvSpPr>
          <p:spPr bwMode="auto">
            <a:xfrm>
              <a:off x="6418263" y="1292225"/>
              <a:ext cx="58738" cy="73025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0" y="46"/>
                </a:cxn>
                <a:cxn ang="0">
                  <a:pos x="22" y="46"/>
                </a:cxn>
                <a:cxn ang="0">
                  <a:pos x="37" y="0"/>
                </a:cxn>
                <a:cxn ang="0">
                  <a:pos x="13" y="0"/>
                </a:cxn>
              </a:cxnLst>
              <a:rect l="0" t="0" r="r" b="b"/>
              <a:pathLst>
                <a:path w="37" h="46">
                  <a:moveTo>
                    <a:pt x="13" y="0"/>
                  </a:moveTo>
                  <a:lnTo>
                    <a:pt x="0" y="46"/>
                  </a:lnTo>
                  <a:lnTo>
                    <a:pt x="22" y="46"/>
                  </a:lnTo>
                  <a:lnTo>
                    <a:pt x="37" y="0"/>
                  </a:lnTo>
                  <a:lnTo>
                    <a:pt x="13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74" name="Freeform 206">
              <a:extLst>
                <a:ext uri="{FF2B5EF4-FFF2-40B4-BE49-F238E27FC236}">
                  <a16:creationId xmlns:a16="http://schemas.microsoft.com/office/drawing/2014/main" id="{3E2E41B4-0971-BBEA-A549-04A405CD1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6202363" y="1401763"/>
              <a:ext cx="128588" cy="147638"/>
            </a:xfrm>
            <a:custGeom>
              <a:avLst/>
              <a:gdLst/>
              <a:ahLst/>
              <a:cxnLst>
                <a:cxn ang="0">
                  <a:pos x="36" y="0"/>
                </a:cxn>
                <a:cxn ang="0">
                  <a:pos x="36" y="37"/>
                </a:cxn>
                <a:cxn ang="0">
                  <a:pos x="15" y="37"/>
                </a:cxn>
                <a:cxn ang="0">
                  <a:pos x="7" y="29"/>
                </a:cxn>
                <a:cxn ang="0">
                  <a:pos x="0" y="37"/>
                </a:cxn>
                <a:cxn ang="0">
                  <a:pos x="0" y="44"/>
                </a:cxn>
                <a:cxn ang="0">
                  <a:pos x="0" y="51"/>
                </a:cxn>
                <a:cxn ang="0">
                  <a:pos x="0" y="51"/>
                </a:cxn>
                <a:cxn ang="0">
                  <a:pos x="7" y="59"/>
                </a:cxn>
                <a:cxn ang="0">
                  <a:pos x="15" y="51"/>
                </a:cxn>
                <a:cxn ang="0">
                  <a:pos x="15" y="51"/>
                </a:cxn>
                <a:cxn ang="0">
                  <a:pos x="36" y="51"/>
                </a:cxn>
                <a:cxn ang="0">
                  <a:pos x="44" y="51"/>
                </a:cxn>
                <a:cxn ang="0">
                  <a:pos x="51" y="51"/>
                </a:cxn>
                <a:cxn ang="0">
                  <a:pos x="51" y="0"/>
                </a:cxn>
                <a:cxn ang="0">
                  <a:pos x="44" y="0"/>
                </a:cxn>
                <a:cxn ang="0">
                  <a:pos x="36" y="0"/>
                </a:cxn>
              </a:cxnLst>
              <a:rect l="0" t="0" r="r" b="b"/>
              <a:pathLst>
                <a:path w="51" h="59">
                  <a:moveTo>
                    <a:pt x="36" y="0"/>
                  </a:moveTo>
                  <a:cubicBezTo>
                    <a:pt x="36" y="37"/>
                    <a:pt x="36" y="37"/>
                    <a:pt x="36" y="37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5" y="33"/>
                    <a:pt x="11" y="29"/>
                    <a:pt x="7" y="29"/>
                  </a:cubicBezTo>
                  <a:cubicBezTo>
                    <a:pt x="3" y="29"/>
                    <a:pt x="0" y="33"/>
                    <a:pt x="0" y="37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55"/>
                    <a:pt x="3" y="59"/>
                    <a:pt x="7" y="59"/>
                  </a:cubicBezTo>
                  <a:cubicBezTo>
                    <a:pt x="11" y="59"/>
                    <a:pt x="15" y="55"/>
                    <a:pt x="15" y="51"/>
                  </a:cubicBezTo>
                  <a:cubicBezTo>
                    <a:pt x="15" y="51"/>
                    <a:pt x="15" y="51"/>
                    <a:pt x="15" y="51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44" y="51"/>
                    <a:pt x="44" y="51"/>
                    <a:pt x="44" y="51"/>
                  </a:cubicBezTo>
                  <a:cubicBezTo>
                    <a:pt x="51" y="51"/>
                    <a:pt x="51" y="51"/>
                    <a:pt x="51" y="51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44" y="0"/>
                    <a:pt x="44" y="0"/>
                    <a:pt x="44" y="0"/>
                  </a:cubicBezTo>
                  <a:lnTo>
                    <a:pt x="36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175" name="Group 283">
            <a:extLst>
              <a:ext uri="{FF2B5EF4-FFF2-40B4-BE49-F238E27FC236}">
                <a16:creationId xmlns:a16="http://schemas.microsoft.com/office/drawing/2014/main" id="{5B2A3738-1E3A-D499-BFFB-1DD53D7F8D13}"/>
              </a:ext>
            </a:extLst>
          </p:cNvPr>
          <p:cNvGrpSpPr/>
          <p:nvPr/>
        </p:nvGrpSpPr>
        <p:grpSpPr>
          <a:xfrm>
            <a:off x="5406155" y="2292838"/>
            <a:ext cx="293685" cy="295272"/>
            <a:chOff x="3841751" y="1254125"/>
            <a:chExt cx="293688" cy="295275"/>
          </a:xfrm>
          <a:solidFill>
            <a:srgbClr val="10A9A6"/>
          </a:solidFill>
        </p:grpSpPr>
        <p:sp>
          <p:nvSpPr>
            <p:cNvPr id="1176" name="Freeform 207">
              <a:extLst>
                <a:ext uri="{FF2B5EF4-FFF2-40B4-BE49-F238E27FC236}">
                  <a16:creationId xmlns:a16="http://schemas.microsoft.com/office/drawing/2014/main" id="{6BEC6EDB-35EF-E1DD-364A-F8E988297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751" y="1420813"/>
              <a:ext cx="127000" cy="55563"/>
            </a:xfrm>
            <a:custGeom>
              <a:avLst/>
              <a:gdLst/>
              <a:ahLst/>
              <a:cxnLst>
                <a:cxn ang="0">
                  <a:pos x="5" y="18"/>
                </a:cxn>
                <a:cxn ang="0">
                  <a:pos x="19" y="22"/>
                </a:cxn>
                <a:cxn ang="0">
                  <a:pos x="50" y="14"/>
                </a:cxn>
                <a:cxn ang="0">
                  <a:pos x="9" y="1"/>
                </a:cxn>
                <a:cxn ang="0">
                  <a:pos x="3" y="2"/>
                </a:cxn>
                <a:cxn ang="0">
                  <a:pos x="0" y="8"/>
                </a:cxn>
                <a:cxn ang="0">
                  <a:pos x="0" y="11"/>
                </a:cxn>
                <a:cxn ang="0">
                  <a:pos x="5" y="18"/>
                </a:cxn>
              </a:cxnLst>
              <a:rect l="0" t="0" r="r" b="b"/>
              <a:pathLst>
                <a:path w="50" h="22">
                  <a:moveTo>
                    <a:pt x="5" y="18"/>
                  </a:moveTo>
                  <a:cubicBezTo>
                    <a:pt x="19" y="22"/>
                    <a:pt x="19" y="22"/>
                    <a:pt x="19" y="22"/>
                  </a:cubicBezTo>
                  <a:cubicBezTo>
                    <a:pt x="50" y="14"/>
                    <a:pt x="50" y="14"/>
                    <a:pt x="50" y="14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7" y="0"/>
                    <a:pt x="4" y="1"/>
                    <a:pt x="3" y="2"/>
                  </a:cubicBezTo>
                  <a:cubicBezTo>
                    <a:pt x="1" y="4"/>
                    <a:pt x="0" y="6"/>
                    <a:pt x="0" y="8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4"/>
                    <a:pt x="2" y="17"/>
                    <a:pt x="5" y="1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77" name="Freeform 208">
              <a:extLst>
                <a:ext uri="{FF2B5EF4-FFF2-40B4-BE49-F238E27FC236}">
                  <a16:creationId xmlns:a16="http://schemas.microsoft.com/office/drawing/2014/main" id="{7E027C08-A51F-CA99-86E4-77FA52C9C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7013" y="1504950"/>
              <a:ext cx="98425" cy="42863"/>
            </a:xfrm>
            <a:custGeom>
              <a:avLst/>
              <a:gdLst/>
              <a:ahLst/>
              <a:cxnLst>
                <a:cxn ang="0">
                  <a:pos x="34" y="0"/>
                </a:cxn>
                <a:cxn ang="0">
                  <a:pos x="33" y="0"/>
                </a:cxn>
                <a:cxn ang="0">
                  <a:pos x="0" y="8"/>
                </a:cxn>
                <a:cxn ang="0">
                  <a:pos x="29" y="17"/>
                </a:cxn>
                <a:cxn ang="0">
                  <a:pos x="36" y="16"/>
                </a:cxn>
                <a:cxn ang="0">
                  <a:pos x="39" y="10"/>
                </a:cxn>
                <a:cxn ang="0">
                  <a:pos x="39" y="7"/>
                </a:cxn>
                <a:cxn ang="0">
                  <a:pos x="34" y="0"/>
                </a:cxn>
              </a:cxnLst>
              <a:rect l="0" t="0" r="r" b="b"/>
              <a:pathLst>
                <a:path w="39" h="17">
                  <a:moveTo>
                    <a:pt x="34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29" y="17"/>
                    <a:pt x="29" y="17"/>
                    <a:pt x="29" y="17"/>
                  </a:cubicBezTo>
                  <a:cubicBezTo>
                    <a:pt x="32" y="17"/>
                    <a:pt x="34" y="17"/>
                    <a:pt x="36" y="16"/>
                  </a:cubicBezTo>
                  <a:cubicBezTo>
                    <a:pt x="38" y="14"/>
                    <a:pt x="39" y="12"/>
                    <a:pt x="39" y="10"/>
                  </a:cubicBezTo>
                  <a:cubicBezTo>
                    <a:pt x="39" y="7"/>
                    <a:pt x="39" y="7"/>
                    <a:pt x="39" y="7"/>
                  </a:cubicBezTo>
                  <a:cubicBezTo>
                    <a:pt x="39" y="4"/>
                    <a:pt x="37" y="1"/>
                    <a:pt x="34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78" name="Freeform 209">
              <a:extLst>
                <a:ext uri="{FF2B5EF4-FFF2-40B4-BE49-F238E27FC236}">
                  <a16:creationId xmlns:a16="http://schemas.microsoft.com/office/drawing/2014/main" id="{EA0114C6-3F29-1FA0-8C12-B6CC46B9F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751" y="1438275"/>
              <a:ext cx="293688" cy="111125"/>
            </a:xfrm>
            <a:custGeom>
              <a:avLst/>
              <a:gdLst/>
              <a:ahLst/>
              <a:cxnLst>
                <a:cxn ang="0">
                  <a:pos x="113" y="2"/>
                </a:cxn>
                <a:cxn ang="0">
                  <a:pos x="109" y="0"/>
                </a:cxn>
                <a:cxn ang="0">
                  <a:pos x="107" y="1"/>
                </a:cxn>
                <a:cxn ang="0">
                  <a:pos x="5" y="26"/>
                </a:cxn>
                <a:cxn ang="0">
                  <a:pos x="0" y="33"/>
                </a:cxn>
                <a:cxn ang="0">
                  <a:pos x="0" y="36"/>
                </a:cxn>
                <a:cxn ang="0">
                  <a:pos x="2" y="42"/>
                </a:cxn>
                <a:cxn ang="0">
                  <a:pos x="7" y="44"/>
                </a:cxn>
                <a:cxn ang="0">
                  <a:pos x="9" y="43"/>
                </a:cxn>
                <a:cxn ang="0">
                  <a:pos x="110" y="18"/>
                </a:cxn>
                <a:cxn ang="0">
                  <a:pos x="116" y="11"/>
                </a:cxn>
                <a:cxn ang="0">
                  <a:pos x="116" y="8"/>
                </a:cxn>
                <a:cxn ang="0">
                  <a:pos x="113" y="2"/>
                </a:cxn>
              </a:cxnLst>
              <a:rect l="0" t="0" r="r" b="b"/>
              <a:pathLst>
                <a:path w="116" h="44">
                  <a:moveTo>
                    <a:pt x="113" y="2"/>
                  </a:moveTo>
                  <a:cubicBezTo>
                    <a:pt x="112" y="1"/>
                    <a:pt x="110" y="0"/>
                    <a:pt x="109" y="0"/>
                  </a:cubicBezTo>
                  <a:cubicBezTo>
                    <a:pt x="107" y="1"/>
                    <a:pt x="107" y="1"/>
                    <a:pt x="107" y="1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2" y="27"/>
                    <a:pt x="0" y="30"/>
                    <a:pt x="0" y="33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8"/>
                    <a:pt x="1" y="41"/>
                    <a:pt x="2" y="42"/>
                  </a:cubicBezTo>
                  <a:cubicBezTo>
                    <a:pt x="4" y="43"/>
                    <a:pt x="5" y="44"/>
                    <a:pt x="7" y="44"/>
                  </a:cubicBezTo>
                  <a:cubicBezTo>
                    <a:pt x="9" y="43"/>
                    <a:pt x="9" y="43"/>
                    <a:pt x="9" y="43"/>
                  </a:cubicBezTo>
                  <a:cubicBezTo>
                    <a:pt x="110" y="18"/>
                    <a:pt x="110" y="18"/>
                    <a:pt x="110" y="18"/>
                  </a:cubicBezTo>
                  <a:cubicBezTo>
                    <a:pt x="114" y="17"/>
                    <a:pt x="116" y="14"/>
                    <a:pt x="116" y="11"/>
                  </a:cubicBezTo>
                  <a:cubicBezTo>
                    <a:pt x="116" y="8"/>
                    <a:pt x="116" y="8"/>
                    <a:pt x="116" y="8"/>
                  </a:cubicBezTo>
                  <a:cubicBezTo>
                    <a:pt x="116" y="5"/>
                    <a:pt x="115" y="3"/>
                    <a:pt x="113" y="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79" name="Freeform 210">
              <a:extLst>
                <a:ext uri="{FF2B5EF4-FFF2-40B4-BE49-F238E27FC236}">
                  <a16:creationId xmlns:a16="http://schemas.microsoft.com/office/drawing/2014/main" id="{75FA8E13-9A4F-0B83-7E2D-CC348E8690A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08426" y="1254125"/>
              <a:ext cx="165100" cy="201613"/>
            </a:xfrm>
            <a:custGeom>
              <a:avLst/>
              <a:gdLst/>
              <a:ahLst/>
              <a:cxnLst>
                <a:cxn ang="0">
                  <a:pos x="14" y="59"/>
                </a:cxn>
                <a:cxn ang="0">
                  <a:pos x="54" y="63"/>
                </a:cxn>
                <a:cxn ang="0">
                  <a:pos x="35" y="0"/>
                </a:cxn>
                <a:cxn ang="0">
                  <a:pos x="14" y="59"/>
                </a:cxn>
                <a:cxn ang="0">
                  <a:pos x="26" y="51"/>
                </a:cxn>
                <a:cxn ang="0">
                  <a:pos x="38" y="29"/>
                </a:cxn>
                <a:cxn ang="0">
                  <a:pos x="35" y="66"/>
                </a:cxn>
                <a:cxn ang="0">
                  <a:pos x="26" y="51"/>
                </a:cxn>
              </a:cxnLst>
              <a:rect l="0" t="0" r="r" b="b"/>
              <a:pathLst>
                <a:path w="66" h="80">
                  <a:moveTo>
                    <a:pt x="14" y="59"/>
                  </a:moveTo>
                  <a:cubicBezTo>
                    <a:pt x="20" y="72"/>
                    <a:pt x="43" y="80"/>
                    <a:pt x="54" y="63"/>
                  </a:cubicBezTo>
                  <a:cubicBezTo>
                    <a:pt x="66" y="46"/>
                    <a:pt x="56" y="19"/>
                    <a:pt x="35" y="0"/>
                  </a:cubicBezTo>
                  <a:cubicBezTo>
                    <a:pt x="39" y="20"/>
                    <a:pt x="0" y="28"/>
                    <a:pt x="14" y="59"/>
                  </a:cubicBezTo>
                  <a:close/>
                  <a:moveTo>
                    <a:pt x="26" y="51"/>
                  </a:moveTo>
                  <a:cubicBezTo>
                    <a:pt x="29" y="48"/>
                    <a:pt x="37" y="44"/>
                    <a:pt x="38" y="29"/>
                  </a:cubicBezTo>
                  <a:cubicBezTo>
                    <a:pt x="55" y="41"/>
                    <a:pt x="47" y="69"/>
                    <a:pt x="35" y="66"/>
                  </a:cubicBezTo>
                  <a:cubicBezTo>
                    <a:pt x="22" y="64"/>
                    <a:pt x="23" y="55"/>
                    <a:pt x="26" y="5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180" name="Group 284">
            <a:extLst>
              <a:ext uri="{FF2B5EF4-FFF2-40B4-BE49-F238E27FC236}">
                <a16:creationId xmlns:a16="http://schemas.microsoft.com/office/drawing/2014/main" id="{99CC99CB-FA0D-D1B0-BEBF-56475F68F2E8}"/>
              </a:ext>
            </a:extLst>
          </p:cNvPr>
          <p:cNvGrpSpPr/>
          <p:nvPr/>
        </p:nvGrpSpPr>
        <p:grpSpPr>
          <a:xfrm>
            <a:off x="5991936" y="2292838"/>
            <a:ext cx="292097" cy="295272"/>
            <a:chOff x="4427538" y="1254125"/>
            <a:chExt cx="292100" cy="295275"/>
          </a:xfrm>
          <a:solidFill>
            <a:srgbClr val="10A9A6"/>
          </a:solidFill>
        </p:grpSpPr>
        <p:sp>
          <p:nvSpPr>
            <p:cNvPr id="1181" name="Freeform 211">
              <a:extLst>
                <a:ext uri="{FF2B5EF4-FFF2-40B4-BE49-F238E27FC236}">
                  <a16:creationId xmlns:a16="http://schemas.microsoft.com/office/drawing/2014/main" id="{503330E5-5B34-8E5D-18FA-654ABADDB6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1988" y="1287463"/>
              <a:ext cx="33338" cy="33338"/>
            </a:xfrm>
            <a:custGeom>
              <a:avLst/>
              <a:gdLst/>
              <a:ahLst/>
              <a:cxnLst>
                <a:cxn ang="0">
                  <a:pos x="12" y="7"/>
                </a:cxn>
                <a:cxn ang="0">
                  <a:pos x="7" y="2"/>
                </a:cxn>
                <a:cxn ang="0">
                  <a:pos x="2" y="2"/>
                </a:cxn>
                <a:cxn ang="0">
                  <a:pos x="2" y="7"/>
                </a:cxn>
                <a:cxn ang="0">
                  <a:pos x="7" y="12"/>
                </a:cxn>
                <a:cxn ang="0">
                  <a:pos x="12" y="12"/>
                </a:cxn>
                <a:cxn ang="0">
                  <a:pos x="12" y="7"/>
                </a:cxn>
              </a:cxnLst>
              <a:rect l="0" t="0" r="r" b="b"/>
              <a:pathLst>
                <a:path w="13" h="13">
                  <a:moveTo>
                    <a:pt x="12" y="7"/>
                  </a:moveTo>
                  <a:cubicBezTo>
                    <a:pt x="7" y="2"/>
                    <a:pt x="7" y="2"/>
                    <a:pt x="7" y="2"/>
                  </a:cubicBezTo>
                  <a:cubicBezTo>
                    <a:pt x="5" y="0"/>
                    <a:pt x="3" y="0"/>
                    <a:pt x="2" y="2"/>
                  </a:cubicBezTo>
                  <a:cubicBezTo>
                    <a:pt x="0" y="3"/>
                    <a:pt x="0" y="6"/>
                    <a:pt x="2" y="7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8" y="13"/>
                    <a:pt x="10" y="13"/>
                    <a:pt x="12" y="12"/>
                  </a:cubicBezTo>
                  <a:cubicBezTo>
                    <a:pt x="13" y="11"/>
                    <a:pt x="13" y="8"/>
                    <a:pt x="12" y="7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82" name="Freeform 212">
              <a:extLst>
                <a:ext uri="{FF2B5EF4-FFF2-40B4-BE49-F238E27FC236}">
                  <a16:creationId xmlns:a16="http://schemas.microsoft.com/office/drawing/2014/main" id="{703ED0B2-AC63-2E9C-D81B-310CAC460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7538" y="1382713"/>
              <a:ext cx="34925" cy="19050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4" y="7"/>
                </a:cxn>
                <a:cxn ang="0">
                  <a:pos x="11" y="7"/>
                </a:cxn>
                <a:cxn ang="0">
                  <a:pos x="14" y="4"/>
                </a:cxn>
                <a:cxn ang="0">
                  <a:pos x="11" y="0"/>
                </a:cxn>
              </a:cxnLst>
              <a:rect l="0" t="0" r="r" b="b"/>
              <a:pathLst>
                <a:path w="14" h="7">
                  <a:moveTo>
                    <a:pt x="11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6"/>
                    <a:pt x="2" y="7"/>
                    <a:pt x="4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3" y="7"/>
                    <a:pt x="14" y="6"/>
                    <a:pt x="14" y="4"/>
                  </a:cubicBezTo>
                  <a:cubicBezTo>
                    <a:pt x="14" y="2"/>
                    <a:pt x="13" y="0"/>
                    <a:pt x="11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83" name="Freeform 213">
              <a:extLst>
                <a:ext uri="{FF2B5EF4-FFF2-40B4-BE49-F238E27FC236}">
                  <a16:creationId xmlns:a16="http://schemas.microsoft.com/office/drawing/2014/main" id="{C40B5080-25C2-8597-47AB-D32F8140D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4713" y="1401763"/>
              <a:ext cx="34925" cy="19050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3" y="0"/>
                </a:cxn>
                <a:cxn ang="0">
                  <a:pos x="0" y="4"/>
                </a:cxn>
                <a:cxn ang="0">
                  <a:pos x="3" y="8"/>
                </a:cxn>
                <a:cxn ang="0">
                  <a:pos x="10" y="8"/>
                </a:cxn>
                <a:cxn ang="0">
                  <a:pos x="14" y="4"/>
                </a:cxn>
                <a:cxn ang="0">
                  <a:pos x="10" y="0"/>
                </a:cxn>
              </a:cxnLst>
              <a:rect l="0" t="0" r="r" b="b"/>
              <a:pathLst>
                <a:path w="14" h="8">
                  <a:moveTo>
                    <a:pt x="10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2" y="8"/>
                    <a:pt x="14" y="6"/>
                    <a:pt x="14" y="4"/>
                  </a:cubicBezTo>
                  <a:cubicBezTo>
                    <a:pt x="14" y="2"/>
                    <a:pt x="12" y="0"/>
                    <a:pt x="10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84" name="Freeform 214">
              <a:extLst>
                <a:ext uri="{FF2B5EF4-FFF2-40B4-BE49-F238E27FC236}">
                  <a16:creationId xmlns:a16="http://schemas.microsoft.com/office/drawing/2014/main" id="{A794F175-4113-3E0D-EADB-1ACFB4CD3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4551" y="1303338"/>
              <a:ext cx="31750" cy="31750"/>
            </a:xfrm>
            <a:custGeom>
              <a:avLst/>
              <a:gdLst/>
              <a:ahLst/>
              <a:cxnLst>
                <a:cxn ang="0">
                  <a:pos x="12" y="1"/>
                </a:cxn>
                <a:cxn ang="0">
                  <a:pos x="6" y="1"/>
                </a:cxn>
                <a:cxn ang="0">
                  <a:pos x="1" y="6"/>
                </a:cxn>
                <a:cxn ang="0">
                  <a:pos x="1" y="11"/>
                </a:cxn>
                <a:cxn ang="0">
                  <a:pos x="6" y="11"/>
                </a:cxn>
                <a:cxn ang="0">
                  <a:pos x="12" y="6"/>
                </a:cxn>
                <a:cxn ang="0">
                  <a:pos x="12" y="1"/>
                </a:cxn>
              </a:cxnLst>
              <a:rect l="0" t="0" r="r" b="b"/>
              <a:pathLst>
                <a:path w="13" h="13">
                  <a:moveTo>
                    <a:pt x="12" y="1"/>
                  </a:moveTo>
                  <a:cubicBezTo>
                    <a:pt x="10" y="0"/>
                    <a:pt x="8" y="0"/>
                    <a:pt x="6" y="1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7"/>
                    <a:pt x="0" y="10"/>
                    <a:pt x="1" y="11"/>
                  </a:cubicBezTo>
                  <a:cubicBezTo>
                    <a:pt x="3" y="13"/>
                    <a:pt x="5" y="13"/>
                    <a:pt x="6" y="11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3" y="5"/>
                    <a:pt x="13" y="2"/>
                    <a:pt x="12" y="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85" name="Freeform 215">
              <a:extLst>
                <a:ext uri="{FF2B5EF4-FFF2-40B4-BE49-F238E27FC236}">
                  <a16:creationId xmlns:a16="http://schemas.microsoft.com/office/drawing/2014/main" id="{A1F514F1-1894-6EB2-E6D6-5CEFB382C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3588" y="1254125"/>
              <a:ext cx="17463" cy="38100"/>
            </a:xfrm>
            <a:custGeom>
              <a:avLst/>
              <a:gdLst/>
              <a:ahLst/>
              <a:cxnLst>
                <a:cxn ang="0">
                  <a:pos x="4" y="15"/>
                </a:cxn>
                <a:cxn ang="0">
                  <a:pos x="6" y="14"/>
                </a:cxn>
                <a:cxn ang="0">
                  <a:pos x="7" y="11"/>
                </a:cxn>
                <a:cxn ang="0">
                  <a:pos x="7" y="4"/>
                </a:cxn>
                <a:cxn ang="0">
                  <a:pos x="4" y="0"/>
                </a:cxn>
                <a:cxn ang="0">
                  <a:pos x="0" y="3"/>
                </a:cxn>
                <a:cxn ang="0">
                  <a:pos x="0" y="4"/>
                </a:cxn>
                <a:cxn ang="0">
                  <a:pos x="0" y="11"/>
                </a:cxn>
                <a:cxn ang="0">
                  <a:pos x="4" y="15"/>
                </a:cxn>
              </a:cxnLst>
              <a:rect l="0" t="0" r="r" b="b"/>
              <a:pathLst>
                <a:path w="7" h="15">
                  <a:moveTo>
                    <a:pt x="4" y="15"/>
                  </a:moveTo>
                  <a:cubicBezTo>
                    <a:pt x="5" y="15"/>
                    <a:pt x="6" y="14"/>
                    <a:pt x="6" y="14"/>
                  </a:cubicBezTo>
                  <a:cubicBezTo>
                    <a:pt x="7" y="13"/>
                    <a:pt x="7" y="12"/>
                    <a:pt x="7" y="11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"/>
                    <a:pt x="6" y="0"/>
                    <a:pt x="4" y="0"/>
                  </a:cubicBezTo>
                  <a:cubicBezTo>
                    <a:pt x="2" y="0"/>
                    <a:pt x="1" y="1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3"/>
                    <a:pt x="2" y="15"/>
                    <a:pt x="4" y="1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86" name="Freeform 216">
              <a:extLst>
                <a:ext uri="{FF2B5EF4-FFF2-40B4-BE49-F238E27FC236}">
                  <a16:creationId xmlns:a16="http://schemas.microsoft.com/office/drawing/2014/main" id="{99E8A844-DA99-9518-FA7D-91E6DF85069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00563" y="1327150"/>
              <a:ext cx="146050" cy="166688"/>
            </a:xfrm>
            <a:custGeom>
              <a:avLst/>
              <a:gdLst/>
              <a:ahLst/>
              <a:cxnLst>
                <a:cxn ang="0">
                  <a:pos x="29" y="0"/>
                </a:cxn>
                <a:cxn ang="0">
                  <a:pos x="0" y="29"/>
                </a:cxn>
                <a:cxn ang="0">
                  <a:pos x="14" y="54"/>
                </a:cxn>
                <a:cxn ang="0">
                  <a:pos x="14" y="66"/>
                </a:cxn>
                <a:cxn ang="0">
                  <a:pos x="44" y="66"/>
                </a:cxn>
                <a:cxn ang="0">
                  <a:pos x="44" y="54"/>
                </a:cxn>
                <a:cxn ang="0">
                  <a:pos x="58" y="29"/>
                </a:cxn>
                <a:cxn ang="0">
                  <a:pos x="29" y="0"/>
                </a:cxn>
                <a:cxn ang="0">
                  <a:pos x="40" y="48"/>
                </a:cxn>
                <a:cxn ang="0">
                  <a:pos x="36" y="50"/>
                </a:cxn>
                <a:cxn ang="0">
                  <a:pos x="36" y="54"/>
                </a:cxn>
                <a:cxn ang="0">
                  <a:pos x="36" y="58"/>
                </a:cxn>
                <a:cxn ang="0">
                  <a:pos x="22" y="58"/>
                </a:cxn>
                <a:cxn ang="0">
                  <a:pos x="22" y="54"/>
                </a:cxn>
                <a:cxn ang="0">
                  <a:pos x="22" y="50"/>
                </a:cxn>
                <a:cxn ang="0">
                  <a:pos x="18" y="48"/>
                </a:cxn>
                <a:cxn ang="0">
                  <a:pos x="7" y="29"/>
                </a:cxn>
                <a:cxn ang="0">
                  <a:pos x="29" y="8"/>
                </a:cxn>
                <a:cxn ang="0">
                  <a:pos x="51" y="29"/>
                </a:cxn>
                <a:cxn ang="0">
                  <a:pos x="40" y="48"/>
                </a:cxn>
              </a:cxnLst>
              <a:rect l="0" t="0" r="r" b="b"/>
              <a:pathLst>
                <a:path w="58" h="66">
                  <a:moveTo>
                    <a:pt x="29" y="0"/>
                  </a:moveTo>
                  <a:cubicBezTo>
                    <a:pt x="13" y="0"/>
                    <a:pt x="0" y="13"/>
                    <a:pt x="0" y="29"/>
                  </a:cubicBezTo>
                  <a:cubicBezTo>
                    <a:pt x="0" y="40"/>
                    <a:pt x="6" y="49"/>
                    <a:pt x="14" y="54"/>
                  </a:cubicBezTo>
                  <a:cubicBezTo>
                    <a:pt x="14" y="66"/>
                    <a:pt x="14" y="66"/>
                    <a:pt x="14" y="66"/>
                  </a:cubicBezTo>
                  <a:cubicBezTo>
                    <a:pt x="44" y="66"/>
                    <a:pt x="44" y="66"/>
                    <a:pt x="44" y="66"/>
                  </a:cubicBezTo>
                  <a:cubicBezTo>
                    <a:pt x="44" y="54"/>
                    <a:pt x="44" y="54"/>
                    <a:pt x="44" y="54"/>
                  </a:cubicBezTo>
                  <a:cubicBezTo>
                    <a:pt x="52" y="49"/>
                    <a:pt x="58" y="4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  <a:close/>
                  <a:moveTo>
                    <a:pt x="40" y="48"/>
                  </a:moveTo>
                  <a:cubicBezTo>
                    <a:pt x="36" y="50"/>
                    <a:pt x="36" y="50"/>
                    <a:pt x="36" y="50"/>
                  </a:cubicBezTo>
                  <a:cubicBezTo>
                    <a:pt x="36" y="54"/>
                    <a:pt x="36" y="54"/>
                    <a:pt x="36" y="54"/>
                  </a:cubicBezTo>
                  <a:cubicBezTo>
                    <a:pt x="36" y="58"/>
                    <a:pt x="36" y="58"/>
                    <a:pt x="36" y="58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2" y="54"/>
                    <a:pt x="22" y="54"/>
                    <a:pt x="22" y="54"/>
                  </a:cubicBezTo>
                  <a:cubicBezTo>
                    <a:pt x="22" y="50"/>
                    <a:pt x="22" y="50"/>
                    <a:pt x="22" y="50"/>
                  </a:cubicBezTo>
                  <a:cubicBezTo>
                    <a:pt x="18" y="48"/>
                    <a:pt x="18" y="48"/>
                    <a:pt x="18" y="48"/>
                  </a:cubicBezTo>
                  <a:cubicBezTo>
                    <a:pt x="11" y="44"/>
                    <a:pt x="7" y="37"/>
                    <a:pt x="7" y="29"/>
                  </a:cubicBezTo>
                  <a:cubicBezTo>
                    <a:pt x="7" y="17"/>
                    <a:pt x="17" y="8"/>
                    <a:pt x="29" y="8"/>
                  </a:cubicBezTo>
                  <a:cubicBezTo>
                    <a:pt x="41" y="8"/>
                    <a:pt x="51" y="17"/>
                    <a:pt x="51" y="29"/>
                  </a:cubicBezTo>
                  <a:cubicBezTo>
                    <a:pt x="51" y="37"/>
                    <a:pt x="47" y="44"/>
                    <a:pt x="40" y="4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87" name="Freeform 217">
              <a:extLst>
                <a:ext uri="{FF2B5EF4-FFF2-40B4-BE49-F238E27FC236}">
                  <a16:creationId xmlns:a16="http://schemas.microsoft.com/office/drawing/2014/main" id="{C4126681-7E54-71B7-3306-60564CC03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5488" y="1511300"/>
              <a:ext cx="76200" cy="38100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8" y="7"/>
                </a:cxn>
                <a:cxn ang="0">
                  <a:pos x="8" y="8"/>
                </a:cxn>
                <a:cxn ang="0">
                  <a:pos x="15" y="15"/>
                </a:cxn>
                <a:cxn ang="0">
                  <a:pos x="22" y="8"/>
                </a:cxn>
                <a:cxn ang="0">
                  <a:pos x="22" y="7"/>
                </a:cxn>
                <a:cxn ang="0">
                  <a:pos x="30" y="7"/>
                </a:cxn>
                <a:cxn ang="0">
                  <a:pos x="30" y="0"/>
                </a:cxn>
                <a:cxn ang="0">
                  <a:pos x="0" y="0"/>
                </a:cxn>
                <a:cxn ang="0">
                  <a:pos x="0" y="7"/>
                </a:cxn>
              </a:cxnLst>
              <a:rect l="0" t="0" r="r" b="b"/>
              <a:pathLst>
                <a:path w="30" h="15">
                  <a:moveTo>
                    <a:pt x="0" y="7"/>
                  </a:moveTo>
                  <a:cubicBezTo>
                    <a:pt x="8" y="7"/>
                    <a:pt x="8" y="7"/>
                    <a:pt x="8" y="7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12"/>
                    <a:pt x="11" y="15"/>
                    <a:pt x="15" y="15"/>
                  </a:cubicBezTo>
                  <a:cubicBezTo>
                    <a:pt x="19" y="15"/>
                    <a:pt x="22" y="12"/>
                    <a:pt x="22" y="8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30" y="7"/>
                    <a:pt x="30" y="7"/>
                    <a:pt x="30" y="7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188" name="Group 281">
            <a:extLst>
              <a:ext uri="{FF2B5EF4-FFF2-40B4-BE49-F238E27FC236}">
                <a16:creationId xmlns:a16="http://schemas.microsoft.com/office/drawing/2014/main" id="{253EBCBE-8135-A396-4BE9-7F5F857A468C}"/>
              </a:ext>
            </a:extLst>
          </p:cNvPr>
          <p:cNvGrpSpPr/>
          <p:nvPr/>
        </p:nvGrpSpPr>
        <p:grpSpPr>
          <a:xfrm>
            <a:off x="4234591" y="2292838"/>
            <a:ext cx="274635" cy="295272"/>
            <a:chOff x="2670176" y="1254125"/>
            <a:chExt cx="274638" cy="295275"/>
          </a:xfrm>
          <a:solidFill>
            <a:srgbClr val="10A9A6"/>
          </a:solidFill>
        </p:grpSpPr>
        <p:sp>
          <p:nvSpPr>
            <p:cNvPr id="1189" name="Rectangle 218">
              <a:extLst>
                <a:ext uri="{FF2B5EF4-FFF2-40B4-BE49-F238E27FC236}">
                  <a16:creationId xmlns:a16="http://schemas.microsoft.com/office/drawing/2014/main" id="{6833D9DA-3624-0435-95B9-8A8BA1295D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638" y="1438275"/>
              <a:ext cx="111125" cy="1111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90" name="Rectangle 219">
              <a:extLst>
                <a:ext uri="{FF2B5EF4-FFF2-40B4-BE49-F238E27FC236}">
                  <a16:creationId xmlns:a16="http://schemas.microsoft.com/office/drawing/2014/main" id="{74E169BE-3EB1-2C14-C6F7-E06958ECF4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6226" y="1438275"/>
              <a:ext cx="111125" cy="1111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91" name="Freeform 220">
              <a:extLst>
                <a:ext uri="{FF2B5EF4-FFF2-40B4-BE49-F238E27FC236}">
                  <a16:creationId xmlns:a16="http://schemas.microsoft.com/office/drawing/2014/main" id="{EBA16ECF-5D19-44BB-6307-4A75D0768EC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70176" y="1254125"/>
              <a:ext cx="274638" cy="166688"/>
            </a:xfrm>
            <a:custGeom>
              <a:avLst/>
              <a:gdLst/>
              <a:ahLst/>
              <a:cxnLst>
                <a:cxn ang="0">
                  <a:pos x="65" y="37"/>
                </a:cxn>
                <a:cxn ang="0">
                  <a:pos x="65" y="36"/>
                </a:cxn>
                <a:cxn ang="0">
                  <a:pos x="94" y="19"/>
                </a:cxn>
                <a:cxn ang="0">
                  <a:pos x="76" y="0"/>
                </a:cxn>
                <a:cxn ang="0">
                  <a:pos x="58" y="29"/>
                </a:cxn>
                <a:cxn ang="0">
                  <a:pos x="58" y="29"/>
                </a:cxn>
                <a:cxn ang="0">
                  <a:pos x="51" y="29"/>
                </a:cxn>
                <a:cxn ang="0">
                  <a:pos x="51" y="29"/>
                </a:cxn>
                <a:cxn ang="0">
                  <a:pos x="33" y="0"/>
                </a:cxn>
                <a:cxn ang="0">
                  <a:pos x="15" y="19"/>
                </a:cxn>
                <a:cxn ang="0">
                  <a:pos x="44" y="36"/>
                </a:cxn>
                <a:cxn ang="0">
                  <a:pos x="44" y="37"/>
                </a:cxn>
                <a:cxn ang="0">
                  <a:pos x="0" y="37"/>
                </a:cxn>
                <a:cxn ang="0">
                  <a:pos x="0" y="66"/>
                </a:cxn>
                <a:cxn ang="0">
                  <a:pos x="51" y="66"/>
                </a:cxn>
                <a:cxn ang="0">
                  <a:pos x="51" y="37"/>
                </a:cxn>
                <a:cxn ang="0">
                  <a:pos x="58" y="37"/>
                </a:cxn>
                <a:cxn ang="0">
                  <a:pos x="58" y="66"/>
                </a:cxn>
                <a:cxn ang="0">
                  <a:pos x="109" y="66"/>
                </a:cxn>
                <a:cxn ang="0">
                  <a:pos x="109" y="37"/>
                </a:cxn>
                <a:cxn ang="0">
                  <a:pos x="65" y="37"/>
                </a:cxn>
                <a:cxn ang="0">
                  <a:pos x="22" y="19"/>
                </a:cxn>
                <a:cxn ang="0">
                  <a:pos x="33" y="8"/>
                </a:cxn>
                <a:cxn ang="0">
                  <a:pos x="43" y="29"/>
                </a:cxn>
                <a:cxn ang="0">
                  <a:pos x="22" y="19"/>
                </a:cxn>
                <a:cxn ang="0">
                  <a:pos x="76" y="8"/>
                </a:cxn>
                <a:cxn ang="0">
                  <a:pos x="87" y="19"/>
                </a:cxn>
                <a:cxn ang="0">
                  <a:pos x="66" y="29"/>
                </a:cxn>
                <a:cxn ang="0">
                  <a:pos x="76" y="8"/>
                </a:cxn>
              </a:cxnLst>
              <a:rect l="0" t="0" r="r" b="b"/>
              <a:pathLst>
                <a:path w="109" h="66">
                  <a:moveTo>
                    <a:pt x="65" y="37"/>
                  </a:moveTo>
                  <a:cubicBezTo>
                    <a:pt x="65" y="36"/>
                    <a:pt x="65" y="36"/>
                    <a:pt x="65" y="36"/>
                  </a:cubicBezTo>
                  <a:cubicBezTo>
                    <a:pt x="76" y="35"/>
                    <a:pt x="94" y="31"/>
                    <a:pt x="94" y="19"/>
                  </a:cubicBezTo>
                  <a:cubicBezTo>
                    <a:pt x="94" y="9"/>
                    <a:pt x="85" y="0"/>
                    <a:pt x="76" y="0"/>
                  </a:cubicBezTo>
                  <a:cubicBezTo>
                    <a:pt x="68" y="0"/>
                    <a:pt x="60" y="8"/>
                    <a:pt x="58" y="29"/>
                  </a:cubicBezTo>
                  <a:cubicBezTo>
                    <a:pt x="58" y="29"/>
                    <a:pt x="58" y="29"/>
                    <a:pt x="58" y="29"/>
                  </a:cubicBezTo>
                  <a:cubicBezTo>
                    <a:pt x="51" y="29"/>
                    <a:pt x="51" y="29"/>
                    <a:pt x="51" y="29"/>
                  </a:cubicBezTo>
                  <a:cubicBezTo>
                    <a:pt x="51" y="29"/>
                    <a:pt x="51" y="29"/>
                    <a:pt x="51" y="29"/>
                  </a:cubicBezTo>
                  <a:cubicBezTo>
                    <a:pt x="49" y="8"/>
                    <a:pt x="41" y="0"/>
                    <a:pt x="33" y="0"/>
                  </a:cubicBezTo>
                  <a:cubicBezTo>
                    <a:pt x="24" y="0"/>
                    <a:pt x="15" y="9"/>
                    <a:pt x="15" y="19"/>
                  </a:cubicBezTo>
                  <a:cubicBezTo>
                    <a:pt x="15" y="31"/>
                    <a:pt x="33" y="35"/>
                    <a:pt x="44" y="36"/>
                  </a:cubicBezTo>
                  <a:cubicBezTo>
                    <a:pt x="44" y="37"/>
                    <a:pt x="44" y="37"/>
                    <a:pt x="44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51" y="66"/>
                    <a:pt x="51" y="66"/>
                    <a:pt x="51" y="66"/>
                  </a:cubicBezTo>
                  <a:cubicBezTo>
                    <a:pt x="51" y="37"/>
                    <a:pt x="51" y="37"/>
                    <a:pt x="51" y="37"/>
                  </a:cubicBezTo>
                  <a:cubicBezTo>
                    <a:pt x="58" y="37"/>
                    <a:pt x="58" y="37"/>
                    <a:pt x="58" y="37"/>
                  </a:cubicBezTo>
                  <a:cubicBezTo>
                    <a:pt x="58" y="66"/>
                    <a:pt x="58" y="66"/>
                    <a:pt x="58" y="66"/>
                  </a:cubicBezTo>
                  <a:cubicBezTo>
                    <a:pt x="109" y="66"/>
                    <a:pt x="109" y="66"/>
                    <a:pt x="109" y="66"/>
                  </a:cubicBezTo>
                  <a:cubicBezTo>
                    <a:pt x="109" y="37"/>
                    <a:pt x="109" y="37"/>
                    <a:pt x="109" y="37"/>
                  </a:cubicBezTo>
                  <a:lnTo>
                    <a:pt x="65" y="37"/>
                  </a:lnTo>
                  <a:close/>
                  <a:moveTo>
                    <a:pt x="22" y="19"/>
                  </a:moveTo>
                  <a:cubicBezTo>
                    <a:pt x="22" y="13"/>
                    <a:pt x="28" y="8"/>
                    <a:pt x="33" y="8"/>
                  </a:cubicBezTo>
                  <a:cubicBezTo>
                    <a:pt x="38" y="8"/>
                    <a:pt x="42" y="16"/>
                    <a:pt x="43" y="29"/>
                  </a:cubicBezTo>
                  <a:cubicBezTo>
                    <a:pt x="33" y="28"/>
                    <a:pt x="22" y="25"/>
                    <a:pt x="22" y="19"/>
                  </a:cubicBezTo>
                  <a:close/>
                  <a:moveTo>
                    <a:pt x="76" y="8"/>
                  </a:moveTo>
                  <a:cubicBezTo>
                    <a:pt x="81" y="8"/>
                    <a:pt x="87" y="13"/>
                    <a:pt x="87" y="19"/>
                  </a:cubicBezTo>
                  <a:cubicBezTo>
                    <a:pt x="87" y="24"/>
                    <a:pt x="76" y="28"/>
                    <a:pt x="66" y="29"/>
                  </a:cubicBezTo>
                  <a:cubicBezTo>
                    <a:pt x="67" y="16"/>
                    <a:pt x="71" y="8"/>
                    <a:pt x="76" y="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192" name="Group 282">
            <a:extLst>
              <a:ext uri="{FF2B5EF4-FFF2-40B4-BE49-F238E27FC236}">
                <a16:creationId xmlns:a16="http://schemas.microsoft.com/office/drawing/2014/main" id="{588221D1-18D1-4C12-159B-98E44A1DE65E}"/>
              </a:ext>
            </a:extLst>
          </p:cNvPr>
          <p:cNvGrpSpPr/>
          <p:nvPr/>
        </p:nvGrpSpPr>
        <p:grpSpPr>
          <a:xfrm>
            <a:off x="4821961" y="2292839"/>
            <a:ext cx="296860" cy="298448"/>
            <a:chOff x="3257551" y="1254125"/>
            <a:chExt cx="296863" cy="298451"/>
          </a:xfrm>
          <a:solidFill>
            <a:srgbClr val="10A9A6"/>
          </a:solidFill>
        </p:grpSpPr>
        <p:sp>
          <p:nvSpPr>
            <p:cNvPr id="1193" name="Freeform 221">
              <a:extLst>
                <a:ext uri="{FF2B5EF4-FFF2-40B4-BE49-F238E27FC236}">
                  <a16:creationId xmlns:a16="http://schemas.microsoft.com/office/drawing/2014/main" id="{3A9D7034-B053-E914-E4F1-CB98A8A74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551" y="1254125"/>
              <a:ext cx="244475" cy="247650"/>
            </a:xfrm>
            <a:custGeom>
              <a:avLst/>
              <a:gdLst/>
              <a:ahLst/>
              <a:cxnLst>
                <a:cxn ang="0">
                  <a:pos x="66" y="41"/>
                </a:cxn>
                <a:cxn ang="0">
                  <a:pos x="56" y="41"/>
                </a:cxn>
                <a:cxn ang="0">
                  <a:pos x="51" y="16"/>
                </a:cxn>
                <a:cxn ang="0">
                  <a:pos x="36" y="0"/>
                </a:cxn>
                <a:cxn ang="0">
                  <a:pos x="30" y="26"/>
                </a:cxn>
                <a:cxn ang="0">
                  <a:pos x="46" y="41"/>
                </a:cxn>
                <a:cxn ang="0">
                  <a:pos x="41" y="47"/>
                </a:cxn>
                <a:cxn ang="0">
                  <a:pos x="25" y="31"/>
                </a:cxn>
                <a:cxn ang="0">
                  <a:pos x="0" y="36"/>
                </a:cxn>
                <a:cxn ang="0">
                  <a:pos x="15" y="52"/>
                </a:cxn>
                <a:cxn ang="0">
                  <a:pos x="41" y="57"/>
                </a:cxn>
                <a:cxn ang="0">
                  <a:pos x="41" y="67"/>
                </a:cxn>
                <a:cxn ang="0">
                  <a:pos x="72" y="98"/>
                </a:cxn>
                <a:cxn ang="0">
                  <a:pos x="97" y="72"/>
                </a:cxn>
                <a:cxn ang="0">
                  <a:pos x="66" y="41"/>
                </a:cxn>
              </a:cxnLst>
              <a:rect l="0" t="0" r="r" b="b"/>
              <a:pathLst>
                <a:path w="97" h="98">
                  <a:moveTo>
                    <a:pt x="66" y="41"/>
                  </a:moveTo>
                  <a:cubicBezTo>
                    <a:pt x="64" y="39"/>
                    <a:pt x="59" y="39"/>
                    <a:pt x="56" y="41"/>
                  </a:cubicBezTo>
                  <a:cubicBezTo>
                    <a:pt x="56" y="41"/>
                    <a:pt x="66" y="31"/>
                    <a:pt x="51" y="16"/>
                  </a:cubicBezTo>
                  <a:cubicBezTo>
                    <a:pt x="46" y="11"/>
                    <a:pt x="36" y="0"/>
                    <a:pt x="36" y="0"/>
                  </a:cubicBezTo>
                  <a:cubicBezTo>
                    <a:pt x="30" y="26"/>
                    <a:pt x="30" y="26"/>
                    <a:pt x="30" y="26"/>
                  </a:cubicBezTo>
                  <a:cubicBezTo>
                    <a:pt x="46" y="41"/>
                    <a:pt x="46" y="41"/>
                    <a:pt x="46" y="41"/>
                  </a:cubicBezTo>
                  <a:cubicBezTo>
                    <a:pt x="41" y="47"/>
                    <a:pt x="41" y="47"/>
                    <a:pt x="41" y="47"/>
                  </a:cubicBezTo>
                  <a:cubicBezTo>
                    <a:pt x="25" y="31"/>
                    <a:pt x="25" y="31"/>
                    <a:pt x="25" y="31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10" y="47"/>
                    <a:pt x="15" y="52"/>
                  </a:cubicBezTo>
                  <a:cubicBezTo>
                    <a:pt x="30" y="67"/>
                    <a:pt x="41" y="57"/>
                    <a:pt x="41" y="57"/>
                  </a:cubicBezTo>
                  <a:cubicBezTo>
                    <a:pt x="38" y="60"/>
                    <a:pt x="38" y="64"/>
                    <a:pt x="41" y="67"/>
                  </a:cubicBezTo>
                  <a:cubicBezTo>
                    <a:pt x="72" y="98"/>
                    <a:pt x="72" y="98"/>
                    <a:pt x="72" y="98"/>
                  </a:cubicBezTo>
                  <a:cubicBezTo>
                    <a:pt x="97" y="72"/>
                    <a:pt x="97" y="72"/>
                    <a:pt x="97" y="72"/>
                  </a:cubicBezTo>
                  <a:lnTo>
                    <a:pt x="66" y="4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94" name="Freeform 222">
              <a:extLst>
                <a:ext uri="{FF2B5EF4-FFF2-40B4-BE49-F238E27FC236}">
                  <a16:creationId xmlns:a16="http://schemas.microsoft.com/office/drawing/2014/main" id="{B6D550B7-C7F9-6B7D-52C6-0177C8734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226" y="1449388"/>
              <a:ext cx="103188" cy="103188"/>
            </a:xfrm>
            <a:custGeom>
              <a:avLst/>
              <a:gdLst/>
              <a:ahLst/>
              <a:cxnLst>
                <a:cxn ang="0">
                  <a:pos x="30" y="6"/>
                </a:cxn>
                <a:cxn ang="0">
                  <a:pos x="25" y="0"/>
                </a:cxn>
                <a:cxn ang="0">
                  <a:pos x="0" y="26"/>
                </a:cxn>
                <a:cxn ang="0">
                  <a:pos x="5" y="31"/>
                </a:cxn>
                <a:cxn ang="0">
                  <a:pos x="38" y="39"/>
                </a:cxn>
                <a:cxn ang="0">
                  <a:pos x="30" y="6"/>
                </a:cxn>
              </a:cxnLst>
              <a:rect l="0" t="0" r="r" b="b"/>
              <a:pathLst>
                <a:path w="41" h="41">
                  <a:moveTo>
                    <a:pt x="30" y="6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6"/>
                    <a:pt x="0" y="26"/>
                    <a:pt x="5" y="31"/>
                  </a:cubicBezTo>
                  <a:cubicBezTo>
                    <a:pt x="15" y="41"/>
                    <a:pt x="38" y="39"/>
                    <a:pt x="38" y="39"/>
                  </a:cubicBezTo>
                  <a:cubicBezTo>
                    <a:pt x="38" y="39"/>
                    <a:pt x="41" y="16"/>
                    <a:pt x="30" y="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195" name="Freeform 223">
            <a:extLst>
              <a:ext uri="{FF2B5EF4-FFF2-40B4-BE49-F238E27FC236}">
                <a16:creationId xmlns:a16="http://schemas.microsoft.com/office/drawing/2014/main" id="{59AEB7FA-4E3B-B0D4-ED56-06096869AA96}"/>
              </a:ext>
            </a:extLst>
          </p:cNvPr>
          <p:cNvSpPr>
            <a:spLocks/>
          </p:cNvSpPr>
          <p:nvPr/>
        </p:nvSpPr>
        <p:spPr bwMode="auto">
          <a:xfrm>
            <a:off x="5991936" y="4051771"/>
            <a:ext cx="292097" cy="292097"/>
          </a:xfrm>
          <a:custGeom>
            <a:avLst/>
            <a:gdLst/>
            <a:ahLst/>
            <a:cxnLst>
              <a:cxn ang="0">
                <a:pos x="116" y="73"/>
              </a:cxn>
              <a:cxn ang="0">
                <a:pos x="64" y="89"/>
              </a:cxn>
              <a:cxn ang="0">
                <a:pos x="111" y="24"/>
              </a:cxn>
              <a:cxn ang="0">
                <a:pos x="64" y="76"/>
              </a:cxn>
              <a:cxn ang="0">
                <a:pos x="58" y="0"/>
              </a:cxn>
              <a:cxn ang="0">
                <a:pos x="51" y="75"/>
              </a:cxn>
              <a:cxn ang="0">
                <a:pos x="5" y="24"/>
              </a:cxn>
              <a:cxn ang="0">
                <a:pos x="52" y="89"/>
              </a:cxn>
              <a:cxn ang="0">
                <a:pos x="0" y="73"/>
              </a:cxn>
              <a:cxn ang="0">
                <a:pos x="48" y="93"/>
              </a:cxn>
              <a:cxn ang="0">
                <a:pos x="10" y="104"/>
              </a:cxn>
              <a:cxn ang="0">
                <a:pos x="54" y="94"/>
              </a:cxn>
              <a:cxn ang="0">
                <a:pos x="51" y="116"/>
              </a:cxn>
              <a:cxn ang="0">
                <a:pos x="65" y="116"/>
              </a:cxn>
              <a:cxn ang="0">
                <a:pos x="62" y="94"/>
              </a:cxn>
              <a:cxn ang="0">
                <a:pos x="106" y="104"/>
              </a:cxn>
              <a:cxn ang="0">
                <a:pos x="68" y="93"/>
              </a:cxn>
              <a:cxn ang="0">
                <a:pos x="116" y="73"/>
              </a:cxn>
            </a:cxnLst>
            <a:rect l="0" t="0" r="r" b="b"/>
            <a:pathLst>
              <a:path w="116" h="116">
                <a:moveTo>
                  <a:pt x="116" y="73"/>
                </a:moveTo>
                <a:cubicBezTo>
                  <a:pt x="102" y="70"/>
                  <a:pt x="79" y="78"/>
                  <a:pt x="64" y="89"/>
                </a:cubicBezTo>
                <a:cubicBezTo>
                  <a:pt x="90" y="64"/>
                  <a:pt x="107" y="55"/>
                  <a:pt x="111" y="24"/>
                </a:cubicBezTo>
                <a:cubicBezTo>
                  <a:pt x="87" y="34"/>
                  <a:pt x="73" y="56"/>
                  <a:pt x="64" y="76"/>
                </a:cubicBezTo>
                <a:cubicBezTo>
                  <a:pt x="72" y="48"/>
                  <a:pt x="69" y="19"/>
                  <a:pt x="58" y="0"/>
                </a:cubicBezTo>
                <a:cubicBezTo>
                  <a:pt x="48" y="19"/>
                  <a:pt x="44" y="47"/>
                  <a:pt x="51" y="75"/>
                </a:cubicBezTo>
                <a:cubicBezTo>
                  <a:pt x="43" y="55"/>
                  <a:pt x="28" y="34"/>
                  <a:pt x="5" y="24"/>
                </a:cubicBezTo>
                <a:cubicBezTo>
                  <a:pt x="9" y="55"/>
                  <a:pt x="26" y="64"/>
                  <a:pt x="52" y="89"/>
                </a:cubicBezTo>
                <a:cubicBezTo>
                  <a:pt x="37" y="78"/>
                  <a:pt x="14" y="70"/>
                  <a:pt x="0" y="73"/>
                </a:cubicBezTo>
                <a:cubicBezTo>
                  <a:pt x="6" y="86"/>
                  <a:pt x="26" y="91"/>
                  <a:pt x="48" y="93"/>
                </a:cubicBezTo>
                <a:cubicBezTo>
                  <a:pt x="32" y="97"/>
                  <a:pt x="21" y="97"/>
                  <a:pt x="10" y="104"/>
                </a:cubicBezTo>
                <a:cubicBezTo>
                  <a:pt x="27" y="110"/>
                  <a:pt x="43" y="106"/>
                  <a:pt x="54" y="94"/>
                </a:cubicBezTo>
                <a:cubicBezTo>
                  <a:pt x="51" y="116"/>
                  <a:pt x="51" y="116"/>
                  <a:pt x="51" y="116"/>
                </a:cubicBezTo>
                <a:cubicBezTo>
                  <a:pt x="65" y="116"/>
                  <a:pt x="65" y="116"/>
                  <a:pt x="65" y="116"/>
                </a:cubicBezTo>
                <a:cubicBezTo>
                  <a:pt x="62" y="94"/>
                  <a:pt x="62" y="94"/>
                  <a:pt x="62" y="94"/>
                </a:cubicBezTo>
                <a:cubicBezTo>
                  <a:pt x="73" y="106"/>
                  <a:pt x="89" y="110"/>
                  <a:pt x="106" y="104"/>
                </a:cubicBezTo>
                <a:cubicBezTo>
                  <a:pt x="95" y="97"/>
                  <a:pt x="84" y="97"/>
                  <a:pt x="68" y="93"/>
                </a:cubicBezTo>
                <a:cubicBezTo>
                  <a:pt x="90" y="91"/>
                  <a:pt x="110" y="86"/>
                  <a:pt x="116" y="73"/>
                </a:cubicBez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196" name="Group 322">
            <a:extLst>
              <a:ext uri="{FF2B5EF4-FFF2-40B4-BE49-F238E27FC236}">
                <a16:creationId xmlns:a16="http://schemas.microsoft.com/office/drawing/2014/main" id="{B3951C74-08ED-6FFF-F8FE-9F4B53385B83}"/>
              </a:ext>
            </a:extLst>
          </p:cNvPr>
          <p:cNvGrpSpPr/>
          <p:nvPr/>
        </p:nvGrpSpPr>
        <p:grpSpPr>
          <a:xfrm>
            <a:off x="6571368" y="4051771"/>
            <a:ext cx="304797" cy="292097"/>
            <a:chOff x="5006976" y="3013075"/>
            <a:chExt cx="304800" cy="292100"/>
          </a:xfrm>
          <a:solidFill>
            <a:srgbClr val="2CC17C"/>
          </a:solidFill>
        </p:grpSpPr>
        <p:sp>
          <p:nvSpPr>
            <p:cNvPr id="1197" name="Oval 224">
              <a:extLst>
                <a:ext uri="{FF2B5EF4-FFF2-40B4-BE49-F238E27FC236}">
                  <a16:creationId xmlns:a16="http://schemas.microsoft.com/office/drawing/2014/main" id="{AF83B4F4-6F6F-63CB-8E96-0C4B570661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2226" y="3179763"/>
              <a:ext cx="33338" cy="301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98" name="Oval 225">
              <a:extLst>
                <a:ext uri="{FF2B5EF4-FFF2-40B4-BE49-F238E27FC236}">
                  <a16:creationId xmlns:a16="http://schemas.microsoft.com/office/drawing/2014/main" id="{B6BCCC48-BD0B-EB9B-2037-60F434519F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1601" y="3179763"/>
              <a:ext cx="31750" cy="301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99" name="Freeform 226">
              <a:extLst>
                <a:ext uri="{FF2B5EF4-FFF2-40B4-BE49-F238E27FC236}">
                  <a16:creationId xmlns:a16="http://schemas.microsoft.com/office/drawing/2014/main" id="{F93D3A78-A799-3D2D-ADEA-85D5B82ABED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2863" y="3051175"/>
              <a:ext cx="73025" cy="55563"/>
            </a:xfrm>
            <a:custGeom>
              <a:avLst/>
              <a:gdLst/>
              <a:ahLst/>
              <a:cxnLst>
                <a:cxn ang="0">
                  <a:pos x="13" y="35"/>
                </a:cxn>
                <a:cxn ang="0">
                  <a:pos x="33" y="35"/>
                </a:cxn>
                <a:cxn ang="0">
                  <a:pos x="33" y="22"/>
                </a:cxn>
                <a:cxn ang="0">
                  <a:pos x="46" y="22"/>
                </a:cxn>
                <a:cxn ang="0">
                  <a:pos x="46" y="11"/>
                </a:cxn>
                <a:cxn ang="0">
                  <a:pos x="33" y="11"/>
                </a:cxn>
                <a:cxn ang="0">
                  <a:pos x="33" y="0"/>
                </a:cxn>
                <a:cxn ang="0">
                  <a:pos x="13" y="0"/>
                </a:cxn>
                <a:cxn ang="0">
                  <a:pos x="13" y="11"/>
                </a:cxn>
                <a:cxn ang="0">
                  <a:pos x="0" y="11"/>
                </a:cxn>
                <a:cxn ang="0">
                  <a:pos x="0" y="22"/>
                </a:cxn>
                <a:cxn ang="0">
                  <a:pos x="13" y="22"/>
                </a:cxn>
                <a:cxn ang="0">
                  <a:pos x="13" y="35"/>
                </a:cxn>
              </a:cxnLst>
              <a:rect l="0" t="0" r="r" b="b"/>
              <a:pathLst>
                <a:path w="46" h="35">
                  <a:moveTo>
                    <a:pt x="13" y="35"/>
                  </a:moveTo>
                  <a:lnTo>
                    <a:pt x="33" y="35"/>
                  </a:lnTo>
                  <a:lnTo>
                    <a:pt x="33" y="22"/>
                  </a:lnTo>
                  <a:lnTo>
                    <a:pt x="46" y="22"/>
                  </a:lnTo>
                  <a:lnTo>
                    <a:pt x="46" y="11"/>
                  </a:lnTo>
                  <a:lnTo>
                    <a:pt x="33" y="11"/>
                  </a:lnTo>
                  <a:lnTo>
                    <a:pt x="33" y="0"/>
                  </a:lnTo>
                  <a:lnTo>
                    <a:pt x="13" y="0"/>
                  </a:lnTo>
                  <a:lnTo>
                    <a:pt x="13" y="11"/>
                  </a:lnTo>
                  <a:lnTo>
                    <a:pt x="0" y="11"/>
                  </a:lnTo>
                  <a:lnTo>
                    <a:pt x="0" y="22"/>
                  </a:lnTo>
                  <a:lnTo>
                    <a:pt x="13" y="22"/>
                  </a:lnTo>
                  <a:lnTo>
                    <a:pt x="13" y="3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00" name="Freeform 227">
              <a:extLst>
                <a:ext uri="{FF2B5EF4-FFF2-40B4-BE49-F238E27FC236}">
                  <a16:creationId xmlns:a16="http://schemas.microsoft.com/office/drawing/2014/main" id="{135DB0AB-DAB2-F010-C96A-24C3E41252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06976" y="3013075"/>
              <a:ext cx="304800" cy="292100"/>
            </a:xfrm>
            <a:custGeom>
              <a:avLst/>
              <a:gdLst/>
              <a:ahLst/>
              <a:cxnLst>
                <a:cxn ang="0">
                  <a:pos x="106" y="56"/>
                </a:cxn>
                <a:cxn ang="0">
                  <a:pos x="106" y="56"/>
                </a:cxn>
                <a:cxn ang="0">
                  <a:pos x="92" y="32"/>
                </a:cxn>
                <a:cxn ang="0">
                  <a:pos x="97" y="0"/>
                </a:cxn>
                <a:cxn ang="0">
                  <a:pos x="24" y="0"/>
                </a:cxn>
                <a:cxn ang="0">
                  <a:pos x="29" y="34"/>
                </a:cxn>
                <a:cxn ang="0">
                  <a:pos x="18" y="54"/>
                </a:cxn>
                <a:cxn ang="0">
                  <a:pos x="18" y="54"/>
                </a:cxn>
                <a:cxn ang="0">
                  <a:pos x="3" y="87"/>
                </a:cxn>
                <a:cxn ang="0">
                  <a:pos x="10" y="85"/>
                </a:cxn>
                <a:cxn ang="0">
                  <a:pos x="19" y="76"/>
                </a:cxn>
                <a:cxn ang="0">
                  <a:pos x="62" y="116"/>
                </a:cxn>
                <a:cxn ang="0">
                  <a:pos x="103" y="79"/>
                </a:cxn>
                <a:cxn ang="0">
                  <a:pos x="111" y="85"/>
                </a:cxn>
                <a:cxn ang="0">
                  <a:pos x="117" y="87"/>
                </a:cxn>
                <a:cxn ang="0">
                  <a:pos x="106" y="56"/>
                </a:cxn>
                <a:cxn ang="0">
                  <a:pos x="88" y="8"/>
                </a:cxn>
                <a:cxn ang="0">
                  <a:pos x="83" y="44"/>
                </a:cxn>
                <a:cxn ang="0">
                  <a:pos x="38" y="44"/>
                </a:cxn>
                <a:cxn ang="0">
                  <a:pos x="32" y="8"/>
                </a:cxn>
                <a:cxn ang="0">
                  <a:pos x="88" y="8"/>
                </a:cxn>
                <a:cxn ang="0">
                  <a:pos x="98" y="71"/>
                </a:cxn>
                <a:cxn ang="0">
                  <a:pos x="62" y="109"/>
                </a:cxn>
                <a:cxn ang="0">
                  <a:pos x="25" y="71"/>
                </a:cxn>
                <a:cxn ang="0">
                  <a:pos x="24" y="65"/>
                </a:cxn>
                <a:cxn ang="0">
                  <a:pos x="53" y="51"/>
                </a:cxn>
                <a:cxn ang="0">
                  <a:pos x="71" y="51"/>
                </a:cxn>
                <a:cxn ang="0">
                  <a:pos x="99" y="65"/>
                </a:cxn>
                <a:cxn ang="0">
                  <a:pos x="98" y="71"/>
                </a:cxn>
              </a:cxnLst>
              <a:rect l="0" t="0" r="r" b="b"/>
              <a:pathLst>
                <a:path w="121" h="116">
                  <a:moveTo>
                    <a:pt x="106" y="56"/>
                  </a:moveTo>
                  <a:cubicBezTo>
                    <a:pt x="106" y="56"/>
                    <a:pt x="106" y="56"/>
                    <a:pt x="106" y="56"/>
                  </a:cubicBezTo>
                  <a:cubicBezTo>
                    <a:pt x="105" y="46"/>
                    <a:pt x="100" y="38"/>
                    <a:pt x="92" y="32"/>
                  </a:cubicBezTo>
                  <a:cubicBezTo>
                    <a:pt x="97" y="0"/>
                    <a:pt x="97" y="0"/>
                    <a:pt x="9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9" y="34"/>
                    <a:pt x="29" y="34"/>
                    <a:pt x="29" y="34"/>
                  </a:cubicBezTo>
                  <a:cubicBezTo>
                    <a:pt x="23" y="39"/>
                    <a:pt x="19" y="46"/>
                    <a:pt x="18" y="54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5" y="60"/>
                    <a:pt x="0" y="74"/>
                    <a:pt x="3" y="87"/>
                  </a:cubicBezTo>
                  <a:cubicBezTo>
                    <a:pt x="5" y="87"/>
                    <a:pt x="8" y="86"/>
                    <a:pt x="10" y="85"/>
                  </a:cubicBezTo>
                  <a:cubicBezTo>
                    <a:pt x="14" y="83"/>
                    <a:pt x="17" y="80"/>
                    <a:pt x="19" y="76"/>
                  </a:cubicBezTo>
                  <a:cubicBezTo>
                    <a:pt x="25" y="97"/>
                    <a:pt x="41" y="116"/>
                    <a:pt x="62" y="116"/>
                  </a:cubicBezTo>
                  <a:cubicBezTo>
                    <a:pt x="81" y="116"/>
                    <a:pt x="97" y="98"/>
                    <a:pt x="103" y="79"/>
                  </a:cubicBezTo>
                  <a:cubicBezTo>
                    <a:pt x="105" y="81"/>
                    <a:pt x="108" y="84"/>
                    <a:pt x="111" y="85"/>
                  </a:cubicBezTo>
                  <a:cubicBezTo>
                    <a:pt x="113" y="86"/>
                    <a:pt x="115" y="87"/>
                    <a:pt x="117" y="87"/>
                  </a:cubicBezTo>
                  <a:cubicBezTo>
                    <a:pt x="121" y="76"/>
                    <a:pt x="116" y="63"/>
                    <a:pt x="106" y="56"/>
                  </a:cubicBezTo>
                  <a:close/>
                  <a:moveTo>
                    <a:pt x="88" y="8"/>
                  </a:moveTo>
                  <a:cubicBezTo>
                    <a:pt x="83" y="44"/>
                    <a:pt x="83" y="44"/>
                    <a:pt x="83" y="44"/>
                  </a:cubicBezTo>
                  <a:cubicBezTo>
                    <a:pt x="38" y="44"/>
                    <a:pt x="38" y="44"/>
                    <a:pt x="38" y="44"/>
                  </a:cubicBezTo>
                  <a:cubicBezTo>
                    <a:pt x="32" y="8"/>
                    <a:pt x="32" y="8"/>
                    <a:pt x="32" y="8"/>
                  </a:cubicBezTo>
                  <a:lnTo>
                    <a:pt x="88" y="8"/>
                  </a:lnTo>
                  <a:close/>
                  <a:moveTo>
                    <a:pt x="98" y="71"/>
                  </a:moveTo>
                  <a:cubicBezTo>
                    <a:pt x="93" y="90"/>
                    <a:pt x="79" y="109"/>
                    <a:pt x="62" y="109"/>
                  </a:cubicBezTo>
                  <a:cubicBezTo>
                    <a:pt x="43" y="109"/>
                    <a:pt x="30" y="89"/>
                    <a:pt x="25" y="71"/>
                  </a:cubicBezTo>
                  <a:cubicBezTo>
                    <a:pt x="25" y="69"/>
                    <a:pt x="24" y="67"/>
                    <a:pt x="24" y="65"/>
                  </a:cubicBezTo>
                  <a:cubicBezTo>
                    <a:pt x="36" y="65"/>
                    <a:pt x="46" y="59"/>
                    <a:pt x="53" y="51"/>
                  </a:cubicBezTo>
                  <a:cubicBezTo>
                    <a:pt x="71" y="51"/>
                    <a:pt x="71" y="51"/>
                    <a:pt x="71" y="51"/>
                  </a:cubicBezTo>
                  <a:cubicBezTo>
                    <a:pt x="78" y="59"/>
                    <a:pt x="88" y="65"/>
                    <a:pt x="99" y="65"/>
                  </a:cubicBezTo>
                  <a:cubicBezTo>
                    <a:pt x="99" y="67"/>
                    <a:pt x="99" y="69"/>
                    <a:pt x="98" y="7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201" name="Group 323">
            <a:extLst>
              <a:ext uri="{FF2B5EF4-FFF2-40B4-BE49-F238E27FC236}">
                <a16:creationId xmlns:a16="http://schemas.microsoft.com/office/drawing/2014/main" id="{B10C1AFE-1783-4F93-649A-8D50B01C36CC}"/>
              </a:ext>
            </a:extLst>
          </p:cNvPr>
          <p:cNvGrpSpPr/>
          <p:nvPr/>
        </p:nvGrpSpPr>
        <p:grpSpPr>
          <a:xfrm>
            <a:off x="7163500" y="4051771"/>
            <a:ext cx="292097" cy="292097"/>
            <a:chOff x="5599113" y="3013075"/>
            <a:chExt cx="292100" cy="292100"/>
          </a:xfrm>
          <a:solidFill>
            <a:srgbClr val="2CC17C"/>
          </a:solidFill>
        </p:grpSpPr>
        <p:sp>
          <p:nvSpPr>
            <p:cNvPr id="1202" name="Freeform 228">
              <a:extLst>
                <a:ext uri="{FF2B5EF4-FFF2-40B4-BE49-F238E27FC236}">
                  <a16:creationId xmlns:a16="http://schemas.microsoft.com/office/drawing/2014/main" id="{95302A6E-06F1-FAAF-F98B-0F3FF8F01D9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99113" y="3013075"/>
              <a:ext cx="292100" cy="292100"/>
            </a:xfrm>
            <a:custGeom>
              <a:avLst/>
              <a:gdLst/>
              <a:ahLst/>
              <a:cxnLst>
                <a:cxn ang="0">
                  <a:pos x="94" y="66"/>
                </a:cxn>
                <a:cxn ang="0">
                  <a:pos x="84" y="66"/>
                </a:cxn>
                <a:cxn ang="0">
                  <a:pos x="94" y="40"/>
                </a:cxn>
                <a:cxn ang="0">
                  <a:pos x="58" y="0"/>
                </a:cxn>
                <a:cxn ang="0">
                  <a:pos x="25" y="23"/>
                </a:cxn>
                <a:cxn ang="0">
                  <a:pos x="22" y="36"/>
                </a:cxn>
                <a:cxn ang="0">
                  <a:pos x="22" y="40"/>
                </a:cxn>
                <a:cxn ang="0">
                  <a:pos x="32" y="66"/>
                </a:cxn>
                <a:cxn ang="0">
                  <a:pos x="21" y="66"/>
                </a:cxn>
                <a:cxn ang="0">
                  <a:pos x="0" y="87"/>
                </a:cxn>
                <a:cxn ang="0">
                  <a:pos x="0" y="116"/>
                </a:cxn>
                <a:cxn ang="0">
                  <a:pos x="116" y="116"/>
                </a:cxn>
                <a:cxn ang="0">
                  <a:pos x="116" y="87"/>
                </a:cxn>
                <a:cxn ang="0">
                  <a:pos x="94" y="66"/>
                </a:cxn>
                <a:cxn ang="0">
                  <a:pos x="29" y="40"/>
                </a:cxn>
                <a:cxn ang="0">
                  <a:pos x="30" y="34"/>
                </a:cxn>
                <a:cxn ang="0">
                  <a:pos x="43" y="19"/>
                </a:cxn>
                <a:cxn ang="0">
                  <a:pos x="78" y="31"/>
                </a:cxn>
                <a:cxn ang="0">
                  <a:pos x="85" y="30"/>
                </a:cxn>
                <a:cxn ang="0">
                  <a:pos x="87" y="40"/>
                </a:cxn>
                <a:cxn ang="0">
                  <a:pos x="58" y="73"/>
                </a:cxn>
                <a:cxn ang="0">
                  <a:pos x="29" y="40"/>
                </a:cxn>
                <a:cxn ang="0">
                  <a:pos x="7" y="109"/>
                </a:cxn>
                <a:cxn ang="0">
                  <a:pos x="7" y="87"/>
                </a:cxn>
                <a:cxn ang="0">
                  <a:pos x="21" y="73"/>
                </a:cxn>
                <a:cxn ang="0">
                  <a:pos x="39" y="73"/>
                </a:cxn>
                <a:cxn ang="0">
                  <a:pos x="58" y="80"/>
                </a:cxn>
                <a:cxn ang="0">
                  <a:pos x="58" y="109"/>
                </a:cxn>
                <a:cxn ang="0">
                  <a:pos x="7" y="109"/>
                </a:cxn>
                <a:cxn ang="0">
                  <a:pos x="108" y="109"/>
                </a:cxn>
                <a:cxn ang="0">
                  <a:pos x="65" y="109"/>
                </a:cxn>
                <a:cxn ang="0">
                  <a:pos x="65" y="79"/>
                </a:cxn>
                <a:cxn ang="0">
                  <a:pos x="77" y="73"/>
                </a:cxn>
                <a:cxn ang="0">
                  <a:pos x="94" y="73"/>
                </a:cxn>
                <a:cxn ang="0">
                  <a:pos x="108" y="87"/>
                </a:cxn>
                <a:cxn ang="0">
                  <a:pos x="108" y="109"/>
                </a:cxn>
              </a:cxnLst>
              <a:rect l="0" t="0" r="r" b="b"/>
              <a:pathLst>
                <a:path w="116" h="116">
                  <a:moveTo>
                    <a:pt x="94" y="66"/>
                  </a:moveTo>
                  <a:cubicBezTo>
                    <a:pt x="84" y="66"/>
                    <a:pt x="84" y="66"/>
                    <a:pt x="84" y="66"/>
                  </a:cubicBezTo>
                  <a:cubicBezTo>
                    <a:pt x="90" y="59"/>
                    <a:pt x="94" y="50"/>
                    <a:pt x="94" y="40"/>
                  </a:cubicBezTo>
                  <a:cubicBezTo>
                    <a:pt x="94" y="13"/>
                    <a:pt x="76" y="0"/>
                    <a:pt x="58" y="0"/>
                  </a:cubicBezTo>
                  <a:cubicBezTo>
                    <a:pt x="44" y="0"/>
                    <a:pt x="31" y="8"/>
                    <a:pt x="25" y="23"/>
                  </a:cubicBezTo>
                  <a:cubicBezTo>
                    <a:pt x="23" y="27"/>
                    <a:pt x="22" y="36"/>
                    <a:pt x="22" y="36"/>
                  </a:cubicBezTo>
                  <a:cubicBezTo>
                    <a:pt x="22" y="38"/>
                    <a:pt x="22" y="39"/>
                    <a:pt x="22" y="40"/>
                  </a:cubicBezTo>
                  <a:cubicBezTo>
                    <a:pt x="22" y="50"/>
                    <a:pt x="26" y="59"/>
                    <a:pt x="32" y="66"/>
                  </a:cubicBezTo>
                  <a:cubicBezTo>
                    <a:pt x="21" y="66"/>
                    <a:pt x="21" y="66"/>
                    <a:pt x="21" y="66"/>
                  </a:cubicBezTo>
                  <a:cubicBezTo>
                    <a:pt x="9" y="66"/>
                    <a:pt x="0" y="75"/>
                    <a:pt x="0" y="87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116" y="116"/>
                    <a:pt x="116" y="116"/>
                    <a:pt x="116" y="116"/>
                  </a:cubicBezTo>
                  <a:cubicBezTo>
                    <a:pt x="116" y="87"/>
                    <a:pt x="116" y="87"/>
                    <a:pt x="116" y="87"/>
                  </a:cubicBezTo>
                  <a:cubicBezTo>
                    <a:pt x="116" y="75"/>
                    <a:pt x="106" y="66"/>
                    <a:pt x="94" y="66"/>
                  </a:cubicBezTo>
                  <a:close/>
                  <a:moveTo>
                    <a:pt x="29" y="40"/>
                  </a:moveTo>
                  <a:cubicBezTo>
                    <a:pt x="29" y="38"/>
                    <a:pt x="30" y="36"/>
                    <a:pt x="30" y="34"/>
                  </a:cubicBezTo>
                  <a:cubicBezTo>
                    <a:pt x="36" y="31"/>
                    <a:pt x="40" y="26"/>
                    <a:pt x="43" y="19"/>
                  </a:cubicBezTo>
                  <a:cubicBezTo>
                    <a:pt x="49" y="26"/>
                    <a:pt x="63" y="31"/>
                    <a:pt x="78" y="31"/>
                  </a:cubicBezTo>
                  <a:cubicBezTo>
                    <a:pt x="81" y="31"/>
                    <a:pt x="83" y="30"/>
                    <a:pt x="85" y="30"/>
                  </a:cubicBezTo>
                  <a:cubicBezTo>
                    <a:pt x="86" y="33"/>
                    <a:pt x="87" y="36"/>
                    <a:pt x="87" y="40"/>
                  </a:cubicBezTo>
                  <a:cubicBezTo>
                    <a:pt x="87" y="58"/>
                    <a:pt x="69" y="73"/>
                    <a:pt x="58" y="73"/>
                  </a:cubicBezTo>
                  <a:cubicBezTo>
                    <a:pt x="47" y="73"/>
                    <a:pt x="29" y="58"/>
                    <a:pt x="29" y="40"/>
                  </a:cubicBezTo>
                  <a:close/>
                  <a:moveTo>
                    <a:pt x="7" y="109"/>
                  </a:moveTo>
                  <a:cubicBezTo>
                    <a:pt x="7" y="87"/>
                    <a:pt x="7" y="87"/>
                    <a:pt x="7" y="87"/>
                  </a:cubicBezTo>
                  <a:cubicBezTo>
                    <a:pt x="7" y="79"/>
                    <a:pt x="13" y="73"/>
                    <a:pt x="21" y="73"/>
                  </a:cubicBezTo>
                  <a:cubicBezTo>
                    <a:pt x="39" y="73"/>
                    <a:pt x="39" y="73"/>
                    <a:pt x="39" y="73"/>
                  </a:cubicBezTo>
                  <a:cubicBezTo>
                    <a:pt x="45" y="77"/>
                    <a:pt x="52" y="80"/>
                    <a:pt x="58" y="80"/>
                  </a:cubicBezTo>
                  <a:cubicBezTo>
                    <a:pt x="58" y="109"/>
                    <a:pt x="58" y="109"/>
                    <a:pt x="58" y="109"/>
                  </a:cubicBezTo>
                  <a:lnTo>
                    <a:pt x="7" y="109"/>
                  </a:lnTo>
                  <a:close/>
                  <a:moveTo>
                    <a:pt x="108" y="109"/>
                  </a:moveTo>
                  <a:cubicBezTo>
                    <a:pt x="65" y="109"/>
                    <a:pt x="65" y="109"/>
                    <a:pt x="65" y="109"/>
                  </a:cubicBezTo>
                  <a:cubicBezTo>
                    <a:pt x="65" y="79"/>
                    <a:pt x="65" y="79"/>
                    <a:pt x="65" y="79"/>
                  </a:cubicBezTo>
                  <a:cubicBezTo>
                    <a:pt x="69" y="78"/>
                    <a:pt x="73" y="76"/>
                    <a:pt x="77" y="73"/>
                  </a:cubicBezTo>
                  <a:cubicBezTo>
                    <a:pt x="94" y="73"/>
                    <a:pt x="94" y="73"/>
                    <a:pt x="94" y="73"/>
                  </a:cubicBezTo>
                  <a:cubicBezTo>
                    <a:pt x="102" y="73"/>
                    <a:pt x="108" y="79"/>
                    <a:pt x="108" y="87"/>
                  </a:cubicBezTo>
                  <a:lnTo>
                    <a:pt x="108" y="10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03" name="Oval 229">
              <a:extLst>
                <a:ext uri="{FF2B5EF4-FFF2-40B4-BE49-F238E27FC236}">
                  <a16:creationId xmlns:a16="http://schemas.microsoft.com/office/drawing/2014/main" id="{3C70CD7E-429B-7F22-0E6D-59F6E44990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07063" y="3106738"/>
              <a:ext cx="19050" cy="174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04" name="Oval 230">
              <a:extLst>
                <a:ext uri="{FF2B5EF4-FFF2-40B4-BE49-F238E27FC236}">
                  <a16:creationId xmlns:a16="http://schemas.microsoft.com/office/drawing/2014/main" id="{05B2B857-B38E-F8D0-54E3-54C019E676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62626" y="3106738"/>
              <a:ext cx="17463" cy="174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05" name="Freeform 231">
              <a:extLst>
                <a:ext uri="{FF2B5EF4-FFF2-40B4-BE49-F238E27FC236}">
                  <a16:creationId xmlns:a16="http://schemas.microsoft.com/office/drawing/2014/main" id="{945EFAB2-0BCA-0BD7-93C2-03185B78A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1501" y="3214688"/>
              <a:ext cx="55563" cy="55563"/>
            </a:xfrm>
            <a:custGeom>
              <a:avLst/>
              <a:gdLst/>
              <a:ahLst/>
              <a:cxnLst>
                <a:cxn ang="0">
                  <a:pos x="24" y="0"/>
                </a:cxn>
                <a:cxn ang="0">
                  <a:pos x="13" y="0"/>
                </a:cxn>
                <a:cxn ang="0">
                  <a:pos x="13" y="11"/>
                </a:cxn>
                <a:cxn ang="0">
                  <a:pos x="0" y="11"/>
                </a:cxn>
                <a:cxn ang="0">
                  <a:pos x="0" y="24"/>
                </a:cxn>
                <a:cxn ang="0">
                  <a:pos x="13" y="24"/>
                </a:cxn>
                <a:cxn ang="0">
                  <a:pos x="13" y="35"/>
                </a:cxn>
                <a:cxn ang="0">
                  <a:pos x="24" y="35"/>
                </a:cxn>
                <a:cxn ang="0">
                  <a:pos x="24" y="24"/>
                </a:cxn>
                <a:cxn ang="0">
                  <a:pos x="35" y="24"/>
                </a:cxn>
                <a:cxn ang="0">
                  <a:pos x="35" y="11"/>
                </a:cxn>
                <a:cxn ang="0">
                  <a:pos x="24" y="11"/>
                </a:cxn>
                <a:cxn ang="0">
                  <a:pos x="24" y="0"/>
                </a:cxn>
              </a:cxnLst>
              <a:rect l="0" t="0" r="r" b="b"/>
              <a:pathLst>
                <a:path w="35" h="35">
                  <a:moveTo>
                    <a:pt x="24" y="0"/>
                  </a:moveTo>
                  <a:lnTo>
                    <a:pt x="13" y="0"/>
                  </a:lnTo>
                  <a:lnTo>
                    <a:pt x="13" y="11"/>
                  </a:lnTo>
                  <a:lnTo>
                    <a:pt x="0" y="11"/>
                  </a:lnTo>
                  <a:lnTo>
                    <a:pt x="0" y="24"/>
                  </a:lnTo>
                  <a:lnTo>
                    <a:pt x="13" y="24"/>
                  </a:lnTo>
                  <a:lnTo>
                    <a:pt x="13" y="35"/>
                  </a:lnTo>
                  <a:lnTo>
                    <a:pt x="24" y="35"/>
                  </a:lnTo>
                  <a:lnTo>
                    <a:pt x="24" y="24"/>
                  </a:lnTo>
                  <a:lnTo>
                    <a:pt x="35" y="24"/>
                  </a:lnTo>
                  <a:lnTo>
                    <a:pt x="35" y="11"/>
                  </a:lnTo>
                  <a:lnTo>
                    <a:pt x="24" y="11"/>
                  </a:lnTo>
                  <a:lnTo>
                    <a:pt x="24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206" name="Group 268">
            <a:extLst>
              <a:ext uri="{FF2B5EF4-FFF2-40B4-BE49-F238E27FC236}">
                <a16:creationId xmlns:a16="http://schemas.microsoft.com/office/drawing/2014/main" id="{476508D7-D6B4-B357-065D-7AC638F3C5D3}"/>
              </a:ext>
            </a:extLst>
          </p:cNvPr>
          <p:cNvGrpSpPr/>
          <p:nvPr/>
        </p:nvGrpSpPr>
        <p:grpSpPr>
          <a:xfrm>
            <a:off x="2515345" y="4051771"/>
            <a:ext cx="253998" cy="292097"/>
            <a:chOff x="950913" y="3013075"/>
            <a:chExt cx="254000" cy="292100"/>
          </a:xfrm>
          <a:solidFill>
            <a:srgbClr val="2CC17C"/>
          </a:solidFill>
        </p:grpSpPr>
        <p:sp>
          <p:nvSpPr>
            <p:cNvPr id="1207" name="Freeform 232">
              <a:extLst>
                <a:ext uri="{FF2B5EF4-FFF2-40B4-BE49-F238E27FC236}">
                  <a16:creationId xmlns:a16="http://schemas.microsoft.com/office/drawing/2014/main" id="{450CA195-7D9D-4795-77BB-E83123F76EC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50913" y="3013075"/>
              <a:ext cx="254000" cy="292100"/>
            </a:xfrm>
            <a:custGeom>
              <a:avLst/>
              <a:gdLst/>
              <a:ahLst/>
              <a:cxnLst>
                <a:cxn ang="0">
                  <a:pos x="98" y="42"/>
                </a:cxn>
                <a:cxn ang="0">
                  <a:pos x="86" y="31"/>
                </a:cxn>
                <a:cxn ang="0">
                  <a:pos x="83" y="28"/>
                </a:cxn>
                <a:cxn ang="0">
                  <a:pos x="80" y="25"/>
                </a:cxn>
                <a:cxn ang="0">
                  <a:pos x="80" y="20"/>
                </a:cxn>
                <a:cxn ang="0">
                  <a:pos x="79" y="6"/>
                </a:cxn>
                <a:cxn ang="0">
                  <a:pos x="70" y="0"/>
                </a:cxn>
                <a:cxn ang="0">
                  <a:pos x="27" y="1"/>
                </a:cxn>
                <a:cxn ang="0">
                  <a:pos x="21" y="10"/>
                </a:cxn>
                <a:cxn ang="0">
                  <a:pos x="21" y="22"/>
                </a:cxn>
                <a:cxn ang="0">
                  <a:pos x="15" y="28"/>
                </a:cxn>
                <a:cxn ang="0">
                  <a:pos x="1" y="42"/>
                </a:cxn>
                <a:cxn ang="0">
                  <a:pos x="0" y="46"/>
                </a:cxn>
                <a:cxn ang="0">
                  <a:pos x="0" y="52"/>
                </a:cxn>
                <a:cxn ang="0">
                  <a:pos x="0" y="85"/>
                </a:cxn>
                <a:cxn ang="0">
                  <a:pos x="0" y="107"/>
                </a:cxn>
                <a:cxn ang="0">
                  <a:pos x="0" y="114"/>
                </a:cxn>
                <a:cxn ang="0">
                  <a:pos x="5" y="116"/>
                </a:cxn>
                <a:cxn ang="0">
                  <a:pos x="51" y="116"/>
                </a:cxn>
                <a:cxn ang="0">
                  <a:pos x="56" y="116"/>
                </a:cxn>
                <a:cxn ang="0">
                  <a:pos x="62" y="116"/>
                </a:cxn>
                <a:cxn ang="0">
                  <a:pos x="67" y="116"/>
                </a:cxn>
                <a:cxn ang="0">
                  <a:pos x="95" y="116"/>
                </a:cxn>
                <a:cxn ang="0">
                  <a:pos x="99" y="116"/>
                </a:cxn>
                <a:cxn ang="0">
                  <a:pos x="101" y="57"/>
                </a:cxn>
                <a:cxn ang="0">
                  <a:pos x="101" y="48"/>
                </a:cxn>
                <a:cxn ang="0">
                  <a:pos x="29" y="17"/>
                </a:cxn>
                <a:cxn ang="0">
                  <a:pos x="29" y="10"/>
                </a:cxn>
                <a:cxn ang="0">
                  <a:pos x="70" y="8"/>
                </a:cxn>
                <a:cxn ang="0">
                  <a:pos x="72" y="20"/>
                </a:cxn>
                <a:cxn ang="0">
                  <a:pos x="69" y="22"/>
                </a:cxn>
                <a:cxn ang="0">
                  <a:pos x="33" y="22"/>
                </a:cxn>
                <a:cxn ang="0">
                  <a:pos x="29" y="20"/>
                </a:cxn>
                <a:cxn ang="0">
                  <a:pos x="58" y="56"/>
                </a:cxn>
                <a:cxn ang="0">
                  <a:pos x="58" y="107"/>
                </a:cxn>
                <a:cxn ang="0">
                  <a:pos x="55" y="109"/>
                </a:cxn>
                <a:cxn ang="0">
                  <a:pos x="9" y="109"/>
                </a:cxn>
                <a:cxn ang="0">
                  <a:pos x="7" y="53"/>
                </a:cxn>
                <a:cxn ang="0">
                  <a:pos x="53" y="51"/>
                </a:cxn>
                <a:cxn ang="0">
                  <a:pos x="58" y="53"/>
                </a:cxn>
                <a:cxn ang="0">
                  <a:pos x="64" y="42"/>
                </a:cxn>
                <a:cxn ang="0">
                  <a:pos x="59" y="44"/>
                </a:cxn>
                <a:cxn ang="0">
                  <a:pos x="12" y="44"/>
                </a:cxn>
                <a:cxn ang="0">
                  <a:pos x="23" y="31"/>
                </a:cxn>
                <a:cxn ang="0">
                  <a:pos x="27" y="29"/>
                </a:cxn>
                <a:cxn ang="0">
                  <a:pos x="70" y="29"/>
                </a:cxn>
                <a:cxn ang="0">
                  <a:pos x="76" y="29"/>
                </a:cxn>
                <a:cxn ang="0">
                  <a:pos x="74" y="32"/>
                </a:cxn>
                <a:cxn ang="0">
                  <a:pos x="94" y="107"/>
                </a:cxn>
                <a:cxn ang="0">
                  <a:pos x="67" y="109"/>
                </a:cxn>
                <a:cxn ang="0">
                  <a:pos x="65" y="53"/>
                </a:cxn>
                <a:cxn ang="0">
                  <a:pos x="78" y="38"/>
                </a:cxn>
                <a:cxn ang="0">
                  <a:pos x="82" y="37"/>
                </a:cxn>
                <a:cxn ang="0">
                  <a:pos x="88" y="43"/>
                </a:cxn>
                <a:cxn ang="0">
                  <a:pos x="94" y="51"/>
                </a:cxn>
              </a:cxnLst>
              <a:rect l="0" t="0" r="r" b="b"/>
              <a:pathLst>
                <a:path w="101" h="116">
                  <a:moveTo>
                    <a:pt x="100" y="45"/>
                  </a:moveTo>
                  <a:cubicBezTo>
                    <a:pt x="100" y="44"/>
                    <a:pt x="99" y="43"/>
                    <a:pt x="98" y="42"/>
                  </a:cubicBezTo>
                  <a:cubicBezTo>
                    <a:pt x="88" y="33"/>
                    <a:pt x="88" y="33"/>
                    <a:pt x="88" y="33"/>
                  </a:cubicBezTo>
                  <a:cubicBezTo>
                    <a:pt x="87" y="32"/>
                    <a:pt x="87" y="31"/>
                    <a:pt x="86" y="31"/>
                  </a:cubicBezTo>
                  <a:cubicBezTo>
                    <a:pt x="86" y="31"/>
                    <a:pt x="85" y="30"/>
                    <a:pt x="84" y="29"/>
                  </a:cubicBezTo>
                  <a:cubicBezTo>
                    <a:pt x="83" y="28"/>
                    <a:pt x="83" y="28"/>
                    <a:pt x="83" y="28"/>
                  </a:cubicBezTo>
                  <a:cubicBezTo>
                    <a:pt x="83" y="27"/>
                    <a:pt x="82" y="26"/>
                    <a:pt x="81" y="26"/>
                  </a:cubicBezTo>
                  <a:cubicBezTo>
                    <a:pt x="81" y="26"/>
                    <a:pt x="80" y="25"/>
                    <a:pt x="80" y="25"/>
                  </a:cubicBezTo>
                  <a:cubicBezTo>
                    <a:pt x="80" y="24"/>
                    <a:pt x="80" y="24"/>
                    <a:pt x="80" y="23"/>
                  </a:cubicBezTo>
                  <a:cubicBezTo>
                    <a:pt x="80" y="23"/>
                    <a:pt x="80" y="21"/>
                    <a:pt x="80" y="20"/>
                  </a:cubicBezTo>
                  <a:cubicBezTo>
                    <a:pt x="80" y="10"/>
                    <a:pt x="80" y="10"/>
                    <a:pt x="80" y="10"/>
                  </a:cubicBezTo>
                  <a:cubicBezTo>
                    <a:pt x="80" y="8"/>
                    <a:pt x="79" y="7"/>
                    <a:pt x="79" y="6"/>
                  </a:cubicBezTo>
                  <a:cubicBezTo>
                    <a:pt x="74" y="1"/>
                    <a:pt x="74" y="1"/>
                    <a:pt x="74" y="1"/>
                  </a:cubicBezTo>
                  <a:cubicBezTo>
                    <a:pt x="73" y="1"/>
                    <a:pt x="71" y="0"/>
                    <a:pt x="70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0" y="0"/>
                    <a:pt x="28" y="1"/>
                    <a:pt x="27" y="1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7"/>
                    <a:pt x="21" y="8"/>
                    <a:pt x="21" y="10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21" y="21"/>
                    <a:pt x="21" y="22"/>
                    <a:pt x="21" y="22"/>
                  </a:cubicBezTo>
                  <a:cubicBezTo>
                    <a:pt x="21" y="22"/>
                    <a:pt x="20" y="23"/>
                    <a:pt x="20" y="23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4" y="29"/>
                    <a:pt x="13" y="30"/>
                    <a:pt x="12" y="31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0" y="43"/>
                    <a:pt x="0" y="44"/>
                    <a:pt x="0" y="44"/>
                  </a:cubicBezTo>
                  <a:cubicBezTo>
                    <a:pt x="0" y="44"/>
                    <a:pt x="0" y="45"/>
                    <a:pt x="0" y="46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50"/>
                    <a:pt x="0" y="52"/>
                    <a:pt x="0" y="52"/>
                  </a:cubicBezTo>
                  <a:cubicBezTo>
                    <a:pt x="0" y="53"/>
                    <a:pt x="0" y="55"/>
                    <a:pt x="0" y="56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0" y="86"/>
                    <a:pt x="0" y="88"/>
                    <a:pt x="0" y="89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0" y="108"/>
                    <a:pt x="0" y="110"/>
                    <a:pt x="0" y="111"/>
                  </a:cubicBezTo>
                  <a:cubicBezTo>
                    <a:pt x="0" y="114"/>
                    <a:pt x="0" y="114"/>
                    <a:pt x="0" y="114"/>
                  </a:cubicBezTo>
                  <a:cubicBezTo>
                    <a:pt x="0" y="116"/>
                    <a:pt x="1" y="116"/>
                    <a:pt x="2" y="116"/>
                  </a:cubicBezTo>
                  <a:cubicBezTo>
                    <a:pt x="5" y="116"/>
                    <a:pt x="5" y="116"/>
                    <a:pt x="5" y="116"/>
                  </a:cubicBezTo>
                  <a:cubicBezTo>
                    <a:pt x="6" y="116"/>
                    <a:pt x="8" y="116"/>
                    <a:pt x="9" y="116"/>
                  </a:cubicBezTo>
                  <a:cubicBezTo>
                    <a:pt x="51" y="116"/>
                    <a:pt x="51" y="116"/>
                    <a:pt x="51" y="116"/>
                  </a:cubicBezTo>
                  <a:cubicBezTo>
                    <a:pt x="52" y="116"/>
                    <a:pt x="54" y="116"/>
                    <a:pt x="55" y="116"/>
                  </a:cubicBezTo>
                  <a:cubicBezTo>
                    <a:pt x="56" y="116"/>
                    <a:pt x="56" y="116"/>
                    <a:pt x="56" y="116"/>
                  </a:cubicBezTo>
                  <a:cubicBezTo>
                    <a:pt x="57" y="116"/>
                    <a:pt x="58" y="116"/>
                    <a:pt x="59" y="116"/>
                  </a:cubicBezTo>
                  <a:cubicBezTo>
                    <a:pt x="60" y="116"/>
                    <a:pt x="61" y="116"/>
                    <a:pt x="62" y="116"/>
                  </a:cubicBezTo>
                  <a:cubicBezTo>
                    <a:pt x="63" y="116"/>
                    <a:pt x="63" y="116"/>
                    <a:pt x="63" y="116"/>
                  </a:cubicBezTo>
                  <a:cubicBezTo>
                    <a:pt x="64" y="116"/>
                    <a:pt x="66" y="116"/>
                    <a:pt x="67" y="116"/>
                  </a:cubicBezTo>
                  <a:cubicBezTo>
                    <a:pt x="92" y="116"/>
                    <a:pt x="92" y="116"/>
                    <a:pt x="92" y="116"/>
                  </a:cubicBezTo>
                  <a:cubicBezTo>
                    <a:pt x="93" y="116"/>
                    <a:pt x="95" y="116"/>
                    <a:pt x="95" y="116"/>
                  </a:cubicBezTo>
                  <a:cubicBezTo>
                    <a:pt x="96" y="116"/>
                    <a:pt x="97" y="116"/>
                    <a:pt x="99" y="116"/>
                  </a:cubicBezTo>
                  <a:cubicBezTo>
                    <a:pt x="99" y="116"/>
                    <a:pt x="99" y="116"/>
                    <a:pt x="99" y="116"/>
                  </a:cubicBezTo>
                  <a:cubicBezTo>
                    <a:pt x="100" y="116"/>
                    <a:pt x="101" y="116"/>
                    <a:pt x="101" y="114"/>
                  </a:cubicBezTo>
                  <a:cubicBezTo>
                    <a:pt x="101" y="57"/>
                    <a:pt x="101" y="57"/>
                    <a:pt x="101" y="57"/>
                  </a:cubicBezTo>
                  <a:cubicBezTo>
                    <a:pt x="101" y="56"/>
                    <a:pt x="101" y="55"/>
                    <a:pt x="101" y="53"/>
                  </a:cubicBezTo>
                  <a:cubicBezTo>
                    <a:pt x="101" y="48"/>
                    <a:pt x="101" y="48"/>
                    <a:pt x="101" y="48"/>
                  </a:cubicBezTo>
                  <a:cubicBezTo>
                    <a:pt x="101" y="47"/>
                    <a:pt x="101" y="45"/>
                    <a:pt x="100" y="45"/>
                  </a:cubicBezTo>
                  <a:close/>
                  <a:moveTo>
                    <a:pt x="29" y="17"/>
                  </a:moveTo>
                  <a:cubicBezTo>
                    <a:pt x="29" y="16"/>
                    <a:pt x="29" y="14"/>
                    <a:pt x="29" y="13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9" y="8"/>
                    <a:pt x="30" y="8"/>
                    <a:pt x="31" y="8"/>
                  </a:cubicBezTo>
                  <a:cubicBezTo>
                    <a:pt x="70" y="8"/>
                    <a:pt x="70" y="8"/>
                    <a:pt x="70" y="8"/>
                  </a:cubicBezTo>
                  <a:cubicBezTo>
                    <a:pt x="71" y="8"/>
                    <a:pt x="72" y="8"/>
                    <a:pt x="72" y="10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21"/>
                    <a:pt x="71" y="22"/>
                    <a:pt x="70" y="22"/>
                  </a:cubicBezTo>
                  <a:cubicBezTo>
                    <a:pt x="69" y="22"/>
                    <a:pt x="69" y="22"/>
                    <a:pt x="69" y="22"/>
                  </a:cubicBezTo>
                  <a:cubicBezTo>
                    <a:pt x="68" y="22"/>
                    <a:pt x="66" y="22"/>
                    <a:pt x="65" y="22"/>
                  </a:cubicBezTo>
                  <a:cubicBezTo>
                    <a:pt x="33" y="22"/>
                    <a:pt x="33" y="22"/>
                    <a:pt x="33" y="22"/>
                  </a:cubicBezTo>
                  <a:cubicBezTo>
                    <a:pt x="32" y="22"/>
                    <a:pt x="31" y="22"/>
                    <a:pt x="30" y="22"/>
                  </a:cubicBezTo>
                  <a:cubicBezTo>
                    <a:pt x="29" y="22"/>
                    <a:pt x="29" y="21"/>
                    <a:pt x="29" y="20"/>
                  </a:cubicBezTo>
                  <a:lnTo>
                    <a:pt x="29" y="17"/>
                  </a:lnTo>
                  <a:close/>
                  <a:moveTo>
                    <a:pt x="58" y="56"/>
                  </a:moveTo>
                  <a:cubicBezTo>
                    <a:pt x="58" y="57"/>
                    <a:pt x="58" y="59"/>
                    <a:pt x="58" y="60"/>
                  </a:cubicBezTo>
                  <a:cubicBezTo>
                    <a:pt x="58" y="107"/>
                    <a:pt x="58" y="107"/>
                    <a:pt x="58" y="107"/>
                  </a:cubicBezTo>
                  <a:cubicBezTo>
                    <a:pt x="58" y="108"/>
                    <a:pt x="57" y="109"/>
                    <a:pt x="56" y="109"/>
                  </a:cubicBezTo>
                  <a:cubicBezTo>
                    <a:pt x="55" y="109"/>
                    <a:pt x="55" y="109"/>
                    <a:pt x="55" y="109"/>
                  </a:cubicBezTo>
                  <a:cubicBezTo>
                    <a:pt x="54" y="109"/>
                    <a:pt x="52" y="109"/>
                    <a:pt x="51" y="109"/>
                  </a:cubicBezTo>
                  <a:cubicBezTo>
                    <a:pt x="9" y="109"/>
                    <a:pt x="9" y="109"/>
                    <a:pt x="9" y="109"/>
                  </a:cubicBezTo>
                  <a:cubicBezTo>
                    <a:pt x="8" y="109"/>
                    <a:pt x="7" y="108"/>
                    <a:pt x="7" y="107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7" y="52"/>
                    <a:pt x="8" y="51"/>
                    <a:pt x="9" y="51"/>
                  </a:cubicBezTo>
                  <a:cubicBezTo>
                    <a:pt x="53" y="51"/>
                    <a:pt x="53" y="51"/>
                    <a:pt x="53" y="51"/>
                  </a:cubicBezTo>
                  <a:cubicBezTo>
                    <a:pt x="54" y="51"/>
                    <a:pt x="56" y="51"/>
                    <a:pt x="56" y="51"/>
                  </a:cubicBezTo>
                  <a:cubicBezTo>
                    <a:pt x="57" y="51"/>
                    <a:pt x="58" y="52"/>
                    <a:pt x="58" y="53"/>
                  </a:cubicBezTo>
                  <a:lnTo>
                    <a:pt x="58" y="56"/>
                  </a:lnTo>
                  <a:close/>
                  <a:moveTo>
                    <a:pt x="64" y="42"/>
                  </a:moveTo>
                  <a:cubicBezTo>
                    <a:pt x="63" y="43"/>
                    <a:pt x="62" y="44"/>
                    <a:pt x="61" y="44"/>
                  </a:cubicBezTo>
                  <a:cubicBezTo>
                    <a:pt x="61" y="44"/>
                    <a:pt x="60" y="44"/>
                    <a:pt x="59" y="44"/>
                  </a:cubicBezTo>
                  <a:cubicBezTo>
                    <a:pt x="58" y="44"/>
                    <a:pt x="57" y="44"/>
                    <a:pt x="56" y="44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0" y="44"/>
                    <a:pt x="10" y="43"/>
                    <a:pt x="11" y="42"/>
                  </a:cubicBezTo>
                  <a:cubicBezTo>
                    <a:pt x="23" y="31"/>
                    <a:pt x="23" y="31"/>
                    <a:pt x="23" y="31"/>
                  </a:cubicBezTo>
                  <a:cubicBezTo>
                    <a:pt x="23" y="30"/>
                    <a:pt x="25" y="29"/>
                    <a:pt x="26" y="29"/>
                  </a:cubicBezTo>
                  <a:cubicBezTo>
                    <a:pt x="27" y="29"/>
                    <a:pt x="27" y="29"/>
                    <a:pt x="27" y="29"/>
                  </a:cubicBezTo>
                  <a:cubicBezTo>
                    <a:pt x="28" y="29"/>
                    <a:pt x="30" y="29"/>
                    <a:pt x="31" y="29"/>
                  </a:cubicBezTo>
                  <a:cubicBezTo>
                    <a:pt x="70" y="29"/>
                    <a:pt x="70" y="29"/>
                    <a:pt x="70" y="29"/>
                  </a:cubicBezTo>
                  <a:cubicBezTo>
                    <a:pt x="71" y="29"/>
                    <a:pt x="73" y="29"/>
                    <a:pt x="73" y="29"/>
                  </a:cubicBezTo>
                  <a:cubicBezTo>
                    <a:pt x="74" y="29"/>
                    <a:pt x="75" y="29"/>
                    <a:pt x="76" y="29"/>
                  </a:cubicBezTo>
                  <a:cubicBezTo>
                    <a:pt x="76" y="29"/>
                    <a:pt x="77" y="30"/>
                    <a:pt x="76" y="30"/>
                  </a:cubicBezTo>
                  <a:cubicBezTo>
                    <a:pt x="76" y="30"/>
                    <a:pt x="75" y="31"/>
                    <a:pt x="74" y="32"/>
                  </a:cubicBezTo>
                  <a:lnTo>
                    <a:pt x="64" y="42"/>
                  </a:lnTo>
                  <a:close/>
                  <a:moveTo>
                    <a:pt x="94" y="107"/>
                  </a:moveTo>
                  <a:cubicBezTo>
                    <a:pt x="94" y="108"/>
                    <a:pt x="93" y="109"/>
                    <a:pt x="92" y="109"/>
                  </a:cubicBezTo>
                  <a:cubicBezTo>
                    <a:pt x="67" y="109"/>
                    <a:pt x="67" y="109"/>
                    <a:pt x="67" y="109"/>
                  </a:cubicBezTo>
                  <a:cubicBezTo>
                    <a:pt x="66" y="109"/>
                    <a:pt x="65" y="108"/>
                    <a:pt x="65" y="107"/>
                  </a:cubicBezTo>
                  <a:cubicBezTo>
                    <a:pt x="65" y="53"/>
                    <a:pt x="65" y="53"/>
                    <a:pt x="65" y="53"/>
                  </a:cubicBezTo>
                  <a:cubicBezTo>
                    <a:pt x="65" y="52"/>
                    <a:pt x="66" y="51"/>
                    <a:pt x="66" y="50"/>
                  </a:cubicBezTo>
                  <a:cubicBezTo>
                    <a:pt x="78" y="38"/>
                    <a:pt x="78" y="38"/>
                    <a:pt x="78" y="38"/>
                  </a:cubicBezTo>
                  <a:cubicBezTo>
                    <a:pt x="79" y="38"/>
                    <a:pt x="80" y="37"/>
                    <a:pt x="80" y="36"/>
                  </a:cubicBezTo>
                  <a:cubicBezTo>
                    <a:pt x="80" y="36"/>
                    <a:pt x="81" y="36"/>
                    <a:pt x="82" y="37"/>
                  </a:cubicBezTo>
                  <a:cubicBezTo>
                    <a:pt x="85" y="40"/>
                    <a:pt x="85" y="40"/>
                    <a:pt x="85" y="40"/>
                  </a:cubicBezTo>
                  <a:cubicBezTo>
                    <a:pt x="86" y="41"/>
                    <a:pt x="87" y="42"/>
                    <a:pt x="88" y="43"/>
                  </a:cubicBezTo>
                  <a:cubicBezTo>
                    <a:pt x="93" y="48"/>
                    <a:pt x="93" y="48"/>
                    <a:pt x="93" y="48"/>
                  </a:cubicBezTo>
                  <a:cubicBezTo>
                    <a:pt x="93" y="48"/>
                    <a:pt x="94" y="50"/>
                    <a:pt x="94" y="51"/>
                  </a:cubicBezTo>
                  <a:lnTo>
                    <a:pt x="94" y="10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08" name="Freeform 233">
              <a:extLst>
                <a:ext uri="{FF2B5EF4-FFF2-40B4-BE49-F238E27FC236}">
                  <a16:creationId xmlns:a16="http://schemas.microsoft.com/office/drawing/2014/main" id="{05F857F7-5465-2956-59DE-2D5B7C397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3301" y="3179763"/>
              <a:ext cx="55563" cy="90488"/>
            </a:xfrm>
            <a:custGeom>
              <a:avLst/>
              <a:gdLst/>
              <a:ahLst/>
              <a:cxnLst>
                <a:cxn ang="0">
                  <a:pos x="0" y="34"/>
                </a:cxn>
                <a:cxn ang="0">
                  <a:pos x="2" y="36"/>
                </a:cxn>
                <a:cxn ang="0">
                  <a:pos x="20" y="36"/>
                </a:cxn>
                <a:cxn ang="0">
                  <a:pos x="22" y="34"/>
                </a:cxn>
                <a:cxn ang="0">
                  <a:pos x="22" y="2"/>
                </a:cxn>
                <a:cxn ang="0">
                  <a:pos x="20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0" y="34"/>
                </a:cxn>
              </a:cxnLst>
              <a:rect l="0" t="0" r="r" b="b"/>
              <a:pathLst>
                <a:path w="22" h="36">
                  <a:moveTo>
                    <a:pt x="0" y="34"/>
                  </a:moveTo>
                  <a:cubicBezTo>
                    <a:pt x="0" y="35"/>
                    <a:pt x="1" y="36"/>
                    <a:pt x="2" y="36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21" y="36"/>
                    <a:pt x="22" y="35"/>
                    <a:pt x="22" y="34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0"/>
                    <a:pt x="0" y="2"/>
                  </a:cubicBezTo>
                  <a:lnTo>
                    <a:pt x="0" y="3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209" name="Freeform 234">
            <a:extLst>
              <a:ext uri="{FF2B5EF4-FFF2-40B4-BE49-F238E27FC236}">
                <a16:creationId xmlns:a16="http://schemas.microsoft.com/office/drawing/2014/main" id="{E77B5694-8AC5-09ED-1D55-E5F98374C09B}"/>
              </a:ext>
            </a:extLst>
          </p:cNvPr>
          <p:cNvSpPr>
            <a:spLocks/>
          </p:cNvSpPr>
          <p:nvPr/>
        </p:nvSpPr>
        <p:spPr bwMode="auto">
          <a:xfrm>
            <a:off x="5502991" y="5266197"/>
            <a:ext cx="168274" cy="246061"/>
          </a:xfrm>
          <a:custGeom>
            <a:avLst/>
            <a:gdLst/>
            <a:ahLst/>
            <a:cxnLst>
              <a:cxn ang="0">
                <a:pos x="16" y="155"/>
              </a:cxn>
              <a:cxn ang="0">
                <a:pos x="106" y="77"/>
              </a:cxn>
              <a:cxn ang="0">
                <a:pos x="16" y="0"/>
              </a:cxn>
              <a:cxn ang="0">
                <a:pos x="0" y="17"/>
              </a:cxn>
              <a:cxn ang="0">
                <a:pos x="71" y="77"/>
              </a:cxn>
              <a:cxn ang="0">
                <a:pos x="0" y="138"/>
              </a:cxn>
              <a:cxn ang="0">
                <a:pos x="16" y="155"/>
              </a:cxn>
              <a:cxn ang="0">
                <a:pos x="16" y="155"/>
              </a:cxn>
            </a:cxnLst>
            <a:rect l="0" t="0" r="r" b="b"/>
            <a:pathLst>
              <a:path w="106" h="155">
                <a:moveTo>
                  <a:pt x="16" y="155"/>
                </a:moveTo>
                <a:lnTo>
                  <a:pt x="106" y="77"/>
                </a:lnTo>
                <a:lnTo>
                  <a:pt x="16" y="0"/>
                </a:lnTo>
                <a:lnTo>
                  <a:pt x="0" y="17"/>
                </a:lnTo>
                <a:lnTo>
                  <a:pt x="71" y="77"/>
                </a:lnTo>
                <a:lnTo>
                  <a:pt x="0" y="138"/>
                </a:lnTo>
                <a:lnTo>
                  <a:pt x="16" y="155"/>
                </a:lnTo>
                <a:lnTo>
                  <a:pt x="16" y="155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210" name="Freeform 235">
            <a:extLst>
              <a:ext uri="{FF2B5EF4-FFF2-40B4-BE49-F238E27FC236}">
                <a16:creationId xmlns:a16="http://schemas.microsoft.com/office/drawing/2014/main" id="{ED9D6EFF-E19A-8102-312F-EEBFEF269699}"/>
              </a:ext>
            </a:extLst>
          </p:cNvPr>
          <p:cNvSpPr>
            <a:spLocks/>
          </p:cNvSpPr>
          <p:nvPr/>
        </p:nvSpPr>
        <p:spPr bwMode="auto">
          <a:xfrm>
            <a:off x="4864822" y="5266197"/>
            <a:ext cx="168274" cy="246061"/>
          </a:xfrm>
          <a:custGeom>
            <a:avLst/>
            <a:gdLst/>
            <a:ahLst/>
            <a:cxnLst>
              <a:cxn ang="0">
                <a:pos x="90" y="155"/>
              </a:cxn>
              <a:cxn ang="0">
                <a:pos x="106" y="138"/>
              </a:cxn>
              <a:cxn ang="0">
                <a:pos x="36" y="77"/>
              </a:cxn>
              <a:cxn ang="0">
                <a:pos x="106" y="17"/>
              </a:cxn>
              <a:cxn ang="0">
                <a:pos x="90" y="0"/>
              </a:cxn>
              <a:cxn ang="0">
                <a:pos x="0" y="77"/>
              </a:cxn>
              <a:cxn ang="0">
                <a:pos x="90" y="155"/>
              </a:cxn>
              <a:cxn ang="0">
                <a:pos x="90" y="155"/>
              </a:cxn>
            </a:cxnLst>
            <a:rect l="0" t="0" r="r" b="b"/>
            <a:pathLst>
              <a:path w="106" h="155">
                <a:moveTo>
                  <a:pt x="90" y="155"/>
                </a:moveTo>
                <a:lnTo>
                  <a:pt x="106" y="138"/>
                </a:lnTo>
                <a:lnTo>
                  <a:pt x="36" y="77"/>
                </a:lnTo>
                <a:lnTo>
                  <a:pt x="106" y="17"/>
                </a:lnTo>
                <a:lnTo>
                  <a:pt x="90" y="0"/>
                </a:lnTo>
                <a:lnTo>
                  <a:pt x="0" y="77"/>
                </a:lnTo>
                <a:lnTo>
                  <a:pt x="90" y="155"/>
                </a:lnTo>
                <a:lnTo>
                  <a:pt x="90" y="155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211" name="Freeform 236">
            <a:extLst>
              <a:ext uri="{FF2B5EF4-FFF2-40B4-BE49-F238E27FC236}">
                <a16:creationId xmlns:a16="http://schemas.microsoft.com/office/drawing/2014/main" id="{78C3221B-8D71-17E9-CB8A-380D06ED6DE1}"/>
              </a:ext>
            </a:extLst>
          </p:cNvPr>
          <p:cNvSpPr>
            <a:spLocks/>
          </p:cNvSpPr>
          <p:nvPr/>
        </p:nvSpPr>
        <p:spPr bwMode="auto">
          <a:xfrm>
            <a:off x="4256816" y="5297946"/>
            <a:ext cx="247648" cy="166687"/>
          </a:xfrm>
          <a:custGeom>
            <a:avLst/>
            <a:gdLst/>
            <a:ahLst/>
            <a:cxnLst>
              <a:cxn ang="0">
                <a:pos x="18" y="105"/>
              </a:cxn>
              <a:cxn ang="0">
                <a:pos x="78" y="35"/>
              </a:cxn>
              <a:cxn ang="0">
                <a:pos x="138" y="105"/>
              </a:cxn>
              <a:cxn ang="0">
                <a:pos x="156" y="91"/>
              </a:cxn>
              <a:cxn ang="0">
                <a:pos x="78" y="0"/>
              </a:cxn>
              <a:cxn ang="0">
                <a:pos x="0" y="91"/>
              </a:cxn>
              <a:cxn ang="0">
                <a:pos x="18" y="105"/>
              </a:cxn>
              <a:cxn ang="0">
                <a:pos x="18" y="105"/>
              </a:cxn>
            </a:cxnLst>
            <a:rect l="0" t="0" r="r" b="b"/>
            <a:pathLst>
              <a:path w="156" h="105">
                <a:moveTo>
                  <a:pt x="18" y="105"/>
                </a:moveTo>
                <a:lnTo>
                  <a:pt x="78" y="35"/>
                </a:lnTo>
                <a:lnTo>
                  <a:pt x="138" y="105"/>
                </a:lnTo>
                <a:lnTo>
                  <a:pt x="156" y="91"/>
                </a:lnTo>
                <a:lnTo>
                  <a:pt x="78" y="0"/>
                </a:lnTo>
                <a:lnTo>
                  <a:pt x="0" y="91"/>
                </a:lnTo>
                <a:lnTo>
                  <a:pt x="18" y="105"/>
                </a:lnTo>
                <a:lnTo>
                  <a:pt x="18" y="105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212" name="Freeform 237">
            <a:extLst>
              <a:ext uri="{FF2B5EF4-FFF2-40B4-BE49-F238E27FC236}">
                <a16:creationId xmlns:a16="http://schemas.microsoft.com/office/drawing/2014/main" id="{9E7CE172-3E64-1016-B49A-B78D5D8D1647}"/>
              </a:ext>
            </a:extLst>
          </p:cNvPr>
          <p:cNvSpPr>
            <a:spLocks/>
          </p:cNvSpPr>
          <p:nvPr/>
        </p:nvSpPr>
        <p:spPr bwMode="auto">
          <a:xfrm>
            <a:off x="3672621" y="5313822"/>
            <a:ext cx="246061" cy="168274"/>
          </a:xfrm>
          <a:custGeom>
            <a:avLst/>
            <a:gdLst/>
            <a:ahLst/>
            <a:cxnLst>
              <a:cxn ang="0">
                <a:pos x="78" y="106"/>
              </a:cxn>
              <a:cxn ang="0">
                <a:pos x="155" y="14"/>
              </a:cxn>
              <a:cxn ang="0">
                <a:pos x="138" y="0"/>
              </a:cxn>
              <a:cxn ang="0">
                <a:pos x="78" y="70"/>
              </a:cxn>
              <a:cxn ang="0">
                <a:pos x="17" y="0"/>
              </a:cxn>
              <a:cxn ang="0">
                <a:pos x="0" y="14"/>
              </a:cxn>
              <a:cxn ang="0">
                <a:pos x="78" y="106"/>
              </a:cxn>
              <a:cxn ang="0">
                <a:pos x="78" y="106"/>
              </a:cxn>
            </a:cxnLst>
            <a:rect l="0" t="0" r="r" b="b"/>
            <a:pathLst>
              <a:path w="155" h="106">
                <a:moveTo>
                  <a:pt x="78" y="106"/>
                </a:moveTo>
                <a:lnTo>
                  <a:pt x="155" y="14"/>
                </a:lnTo>
                <a:lnTo>
                  <a:pt x="138" y="0"/>
                </a:lnTo>
                <a:lnTo>
                  <a:pt x="78" y="70"/>
                </a:lnTo>
                <a:lnTo>
                  <a:pt x="17" y="0"/>
                </a:lnTo>
                <a:lnTo>
                  <a:pt x="0" y="14"/>
                </a:lnTo>
                <a:lnTo>
                  <a:pt x="78" y="106"/>
                </a:lnTo>
                <a:lnTo>
                  <a:pt x="78" y="106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213" name="Group 307">
            <a:extLst>
              <a:ext uri="{FF2B5EF4-FFF2-40B4-BE49-F238E27FC236}">
                <a16:creationId xmlns:a16="http://schemas.microsoft.com/office/drawing/2014/main" id="{7A70E7A9-2349-DC29-A170-484B0B21CF59}"/>
              </a:ext>
            </a:extLst>
          </p:cNvPr>
          <p:cNvGrpSpPr/>
          <p:nvPr/>
        </p:nvGrpSpPr>
        <p:grpSpPr>
          <a:xfrm>
            <a:off x="7749282" y="5242385"/>
            <a:ext cx="253998" cy="257172"/>
            <a:chOff x="6184901" y="4203700"/>
            <a:chExt cx="254000" cy="257175"/>
          </a:xfrm>
          <a:solidFill>
            <a:srgbClr val="003845"/>
          </a:solidFill>
        </p:grpSpPr>
        <p:sp>
          <p:nvSpPr>
            <p:cNvPr id="1214" name="Freeform 238">
              <a:extLst>
                <a:ext uri="{FF2B5EF4-FFF2-40B4-BE49-F238E27FC236}">
                  <a16:creationId xmlns:a16="http://schemas.microsoft.com/office/drawing/2014/main" id="{03D447B9-94CC-1B21-5763-10C8E97B665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184901" y="4203700"/>
              <a:ext cx="254000" cy="257175"/>
            </a:xfrm>
            <a:custGeom>
              <a:avLst/>
              <a:gdLst/>
              <a:ahLst/>
              <a:cxnLst>
                <a:cxn ang="0">
                  <a:pos x="51" y="7"/>
                </a:cxn>
                <a:cxn ang="0">
                  <a:pos x="94" y="51"/>
                </a:cxn>
                <a:cxn ang="0">
                  <a:pos x="51" y="94"/>
                </a:cxn>
                <a:cxn ang="0">
                  <a:pos x="7" y="51"/>
                </a:cxn>
                <a:cxn ang="0">
                  <a:pos x="51" y="7"/>
                </a:cxn>
                <a:cxn ang="0">
                  <a:pos x="51" y="0"/>
                </a:cxn>
                <a:cxn ang="0">
                  <a:pos x="0" y="51"/>
                </a:cxn>
                <a:cxn ang="0">
                  <a:pos x="51" y="102"/>
                </a:cxn>
                <a:cxn ang="0">
                  <a:pos x="101" y="51"/>
                </a:cxn>
                <a:cxn ang="0">
                  <a:pos x="51" y="0"/>
                </a:cxn>
              </a:cxnLst>
              <a:rect l="0" t="0" r="r" b="b"/>
              <a:pathLst>
                <a:path w="101" h="102">
                  <a:moveTo>
                    <a:pt x="51" y="7"/>
                  </a:moveTo>
                  <a:cubicBezTo>
                    <a:pt x="75" y="7"/>
                    <a:pt x="94" y="27"/>
                    <a:pt x="94" y="51"/>
                  </a:cubicBezTo>
                  <a:cubicBezTo>
                    <a:pt x="94" y="75"/>
                    <a:pt x="75" y="94"/>
                    <a:pt x="51" y="94"/>
                  </a:cubicBezTo>
                  <a:cubicBezTo>
                    <a:pt x="27" y="94"/>
                    <a:pt x="7" y="75"/>
                    <a:pt x="7" y="51"/>
                  </a:cubicBezTo>
                  <a:cubicBezTo>
                    <a:pt x="7" y="27"/>
                    <a:pt x="27" y="7"/>
                    <a:pt x="51" y="7"/>
                  </a:cubicBezTo>
                  <a:moveTo>
                    <a:pt x="51" y="0"/>
                  </a:moveTo>
                  <a:cubicBezTo>
                    <a:pt x="23" y="0"/>
                    <a:pt x="0" y="23"/>
                    <a:pt x="0" y="51"/>
                  </a:cubicBezTo>
                  <a:cubicBezTo>
                    <a:pt x="0" y="79"/>
                    <a:pt x="23" y="102"/>
                    <a:pt x="51" y="102"/>
                  </a:cubicBezTo>
                  <a:cubicBezTo>
                    <a:pt x="79" y="102"/>
                    <a:pt x="101" y="79"/>
                    <a:pt x="101" y="51"/>
                  </a:cubicBezTo>
                  <a:cubicBezTo>
                    <a:pt x="101" y="23"/>
                    <a:pt x="79" y="0"/>
                    <a:pt x="51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15" name="Freeform 239">
              <a:extLst>
                <a:ext uri="{FF2B5EF4-FFF2-40B4-BE49-F238E27FC236}">
                  <a16:creationId xmlns:a16="http://schemas.microsoft.com/office/drawing/2014/main" id="{D5FA457A-E76F-96E0-BDE7-BEA640C97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5388" y="4251325"/>
              <a:ext cx="90488" cy="153988"/>
            </a:xfrm>
            <a:custGeom>
              <a:avLst/>
              <a:gdLst/>
              <a:ahLst/>
              <a:cxnLst>
                <a:cxn ang="0">
                  <a:pos x="0" y="83"/>
                </a:cxn>
                <a:cxn ang="0">
                  <a:pos x="39" y="50"/>
                </a:cxn>
                <a:cxn ang="0">
                  <a:pos x="0" y="16"/>
                </a:cxn>
                <a:cxn ang="0">
                  <a:pos x="0" y="0"/>
                </a:cxn>
                <a:cxn ang="0">
                  <a:pos x="57" y="50"/>
                </a:cxn>
                <a:cxn ang="0">
                  <a:pos x="0" y="97"/>
                </a:cxn>
                <a:cxn ang="0">
                  <a:pos x="0" y="83"/>
                </a:cxn>
              </a:cxnLst>
              <a:rect l="0" t="0" r="r" b="b"/>
              <a:pathLst>
                <a:path w="57" h="97">
                  <a:moveTo>
                    <a:pt x="0" y="83"/>
                  </a:moveTo>
                  <a:lnTo>
                    <a:pt x="39" y="50"/>
                  </a:lnTo>
                  <a:lnTo>
                    <a:pt x="0" y="16"/>
                  </a:lnTo>
                  <a:lnTo>
                    <a:pt x="0" y="0"/>
                  </a:lnTo>
                  <a:lnTo>
                    <a:pt x="57" y="50"/>
                  </a:lnTo>
                  <a:lnTo>
                    <a:pt x="0" y="97"/>
                  </a:lnTo>
                  <a:lnTo>
                    <a:pt x="0" y="8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216" name="Group 306">
            <a:extLst>
              <a:ext uri="{FF2B5EF4-FFF2-40B4-BE49-F238E27FC236}">
                <a16:creationId xmlns:a16="http://schemas.microsoft.com/office/drawing/2014/main" id="{D7C0226A-B620-ACD4-3B3A-48637AC326CD}"/>
              </a:ext>
            </a:extLst>
          </p:cNvPr>
          <p:cNvGrpSpPr/>
          <p:nvPr/>
        </p:nvGrpSpPr>
        <p:grpSpPr>
          <a:xfrm>
            <a:off x="7163499" y="5242385"/>
            <a:ext cx="255585" cy="257172"/>
            <a:chOff x="5599113" y="4203700"/>
            <a:chExt cx="255588" cy="257175"/>
          </a:xfrm>
          <a:solidFill>
            <a:srgbClr val="003845"/>
          </a:solidFill>
        </p:grpSpPr>
        <p:sp>
          <p:nvSpPr>
            <p:cNvPr id="1217" name="Freeform 240">
              <a:extLst>
                <a:ext uri="{FF2B5EF4-FFF2-40B4-BE49-F238E27FC236}">
                  <a16:creationId xmlns:a16="http://schemas.microsoft.com/office/drawing/2014/main" id="{6673B7AD-A4A7-2085-F250-B85C604838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99113" y="4203700"/>
              <a:ext cx="255588" cy="257175"/>
            </a:xfrm>
            <a:custGeom>
              <a:avLst/>
              <a:gdLst/>
              <a:ahLst/>
              <a:cxnLst>
                <a:cxn ang="0">
                  <a:pos x="50" y="7"/>
                </a:cxn>
                <a:cxn ang="0">
                  <a:pos x="94" y="51"/>
                </a:cxn>
                <a:cxn ang="0">
                  <a:pos x="50" y="94"/>
                </a:cxn>
                <a:cxn ang="0">
                  <a:pos x="7" y="51"/>
                </a:cxn>
                <a:cxn ang="0">
                  <a:pos x="50" y="7"/>
                </a:cxn>
                <a:cxn ang="0">
                  <a:pos x="50" y="0"/>
                </a:cxn>
                <a:cxn ang="0">
                  <a:pos x="0" y="51"/>
                </a:cxn>
                <a:cxn ang="0">
                  <a:pos x="50" y="102"/>
                </a:cxn>
                <a:cxn ang="0">
                  <a:pos x="101" y="51"/>
                </a:cxn>
                <a:cxn ang="0">
                  <a:pos x="50" y="0"/>
                </a:cxn>
              </a:cxnLst>
              <a:rect l="0" t="0" r="r" b="b"/>
              <a:pathLst>
                <a:path w="101" h="102">
                  <a:moveTo>
                    <a:pt x="50" y="7"/>
                  </a:moveTo>
                  <a:cubicBezTo>
                    <a:pt x="74" y="7"/>
                    <a:pt x="94" y="27"/>
                    <a:pt x="94" y="51"/>
                  </a:cubicBezTo>
                  <a:cubicBezTo>
                    <a:pt x="94" y="75"/>
                    <a:pt x="74" y="94"/>
                    <a:pt x="50" y="94"/>
                  </a:cubicBezTo>
                  <a:cubicBezTo>
                    <a:pt x="26" y="94"/>
                    <a:pt x="7" y="75"/>
                    <a:pt x="7" y="51"/>
                  </a:cubicBezTo>
                  <a:cubicBezTo>
                    <a:pt x="7" y="27"/>
                    <a:pt x="26" y="7"/>
                    <a:pt x="50" y="7"/>
                  </a:cubicBezTo>
                  <a:moveTo>
                    <a:pt x="50" y="0"/>
                  </a:moveTo>
                  <a:cubicBezTo>
                    <a:pt x="22" y="0"/>
                    <a:pt x="0" y="23"/>
                    <a:pt x="0" y="51"/>
                  </a:cubicBezTo>
                  <a:cubicBezTo>
                    <a:pt x="0" y="79"/>
                    <a:pt x="22" y="102"/>
                    <a:pt x="50" y="102"/>
                  </a:cubicBezTo>
                  <a:cubicBezTo>
                    <a:pt x="78" y="102"/>
                    <a:pt x="101" y="79"/>
                    <a:pt x="101" y="51"/>
                  </a:cubicBezTo>
                  <a:cubicBezTo>
                    <a:pt x="101" y="23"/>
                    <a:pt x="78" y="0"/>
                    <a:pt x="50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18" name="Freeform 241">
              <a:extLst>
                <a:ext uri="{FF2B5EF4-FFF2-40B4-BE49-F238E27FC236}">
                  <a16:creationId xmlns:a16="http://schemas.microsoft.com/office/drawing/2014/main" id="{5AFF17D2-49A8-215C-E766-0E54E0E21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5672138" y="4259263"/>
              <a:ext cx="90488" cy="152400"/>
            </a:xfrm>
            <a:custGeom>
              <a:avLst/>
              <a:gdLst/>
              <a:ahLst/>
              <a:cxnLst>
                <a:cxn ang="0">
                  <a:pos x="57" y="14"/>
                </a:cxn>
                <a:cxn ang="0">
                  <a:pos x="18" y="48"/>
                </a:cxn>
                <a:cxn ang="0">
                  <a:pos x="57" y="81"/>
                </a:cxn>
                <a:cxn ang="0">
                  <a:pos x="57" y="96"/>
                </a:cxn>
                <a:cxn ang="0">
                  <a:pos x="0" y="48"/>
                </a:cxn>
                <a:cxn ang="0">
                  <a:pos x="57" y="0"/>
                </a:cxn>
                <a:cxn ang="0">
                  <a:pos x="57" y="14"/>
                </a:cxn>
              </a:cxnLst>
              <a:rect l="0" t="0" r="r" b="b"/>
              <a:pathLst>
                <a:path w="57" h="96">
                  <a:moveTo>
                    <a:pt x="57" y="14"/>
                  </a:moveTo>
                  <a:lnTo>
                    <a:pt x="18" y="48"/>
                  </a:lnTo>
                  <a:lnTo>
                    <a:pt x="57" y="81"/>
                  </a:lnTo>
                  <a:lnTo>
                    <a:pt x="57" y="96"/>
                  </a:lnTo>
                  <a:lnTo>
                    <a:pt x="0" y="48"/>
                  </a:lnTo>
                  <a:lnTo>
                    <a:pt x="57" y="0"/>
                  </a:lnTo>
                  <a:lnTo>
                    <a:pt x="57" y="1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219" name="Group 305">
            <a:extLst>
              <a:ext uri="{FF2B5EF4-FFF2-40B4-BE49-F238E27FC236}">
                <a16:creationId xmlns:a16="http://schemas.microsoft.com/office/drawing/2014/main" id="{AF757EEA-E04F-C1C7-F2A1-ADC752E025DD}"/>
              </a:ext>
            </a:extLst>
          </p:cNvPr>
          <p:cNvGrpSpPr/>
          <p:nvPr/>
        </p:nvGrpSpPr>
        <p:grpSpPr>
          <a:xfrm>
            <a:off x="6576130" y="5242385"/>
            <a:ext cx="257172" cy="257172"/>
            <a:chOff x="5011738" y="4203700"/>
            <a:chExt cx="257175" cy="257175"/>
          </a:xfrm>
          <a:solidFill>
            <a:srgbClr val="003845"/>
          </a:solidFill>
        </p:grpSpPr>
        <p:sp>
          <p:nvSpPr>
            <p:cNvPr id="1220" name="Freeform 242">
              <a:extLst>
                <a:ext uri="{FF2B5EF4-FFF2-40B4-BE49-F238E27FC236}">
                  <a16:creationId xmlns:a16="http://schemas.microsoft.com/office/drawing/2014/main" id="{52F7A8A3-7254-EC1C-6D80-AD62BC1C92D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11738" y="4203700"/>
              <a:ext cx="257175" cy="257175"/>
            </a:xfrm>
            <a:custGeom>
              <a:avLst/>
              <a:gdLst/>
              <a:ahLst/>
              <a:cxnLst>
                <a:cxn ang="0">
                  <a:pos x="51" y="7"/>
                </a:cxn>
                <a:cxn ang="0">
                  <a:pos x="95" y="51"/>
                </a:cxn>
                <a:cxn ang="0">
                  <a:pos x="51" y="94"/>
                </a:cxn>
                <a:cxn ang="0">
                  <a:pos x="7" y="51"/>
                </a:cxn>
                <a:cxn ang="0">
                  <a:pos x="51" y="7"/>
                </a:cxn>
                <a:cxn ang="0">
                  <a:pos x="51" y="0"/>
                </a:cxn>
                <a:cxn ang="0">
                  <a:pos x="0" y="51"/>
                </a:cxn>
                <a:cxn ang="0">
                  <a:pos x="51" y="102"/>
                </a:cxn>
                <a:cxn ang="0">
                  <a:pos x="102" y="51"/>
                </a:cxn>
                <a:cxn ang="0">
                  <a:pos x="51" y="0"/>
                </a:cxn>
              </a:cxnLst>
              <a:rect l="0" t="0" r="r" b="b"/>
              <a:pathLst>
                <a:path w="102" h="102">
                  <a:moveTo>
                    <a:pt x="51" y="7"/>
                  </a:moveTo>
                  <a:cubicBezTo>
                    <a:pt x="75" y="7"/>
                    <a:pt x="95" y="27"/>
                    <a:pt x="95" y="51"/>
                  </a:cubicBezTo>
                  <a:cubicBezTo>
                    <a:pt x="95" y="75"/>
                    <a:pt x="75" y="94"/>
                    <a:pt x="51" y="94"/>
                  </a:cubicBezTo>
                  <a:cubicBezTo>
                    <a:pt x="27" y="94"/>
                    <a:pt x="7" y="75"/>
                    <a:pt x="7" y="51"/>
                  </a:cubicBezTo>
                  <a:cubicBezTo>
                    <a:pt x="7" y="27"/>
                    <a:pt x="27" y="7"/>
                    <a:pt x="51" y="7"/>
                  </a:cubicBezTo>
                  <a:moveTo>
                    <a:pt x="51" y="0"/>
                  </a:moveTo>
                  <a:cubicBezTo>
                    <a:pt x="23" y="0"/>
                    <a:pt x="0" y="23"/>
                    <a:pt x="0" y="51"/>
                  </a:cubicBezTo>
                  <a:cubicBezTo>
                    <a:pt x="0" y="79"/>
                    <a:pt x="23" y="102"/>
                    <a:pt x="51" y="102"/>
                  </a:cubicBezTo>
                  <a:cubicBezTo>
                    <a:pt x="79" y="102"/>
                    <a:pt x="102" y="79"/>
                    <a:pt x="102" y="51"/>
                  </a:cubicBezTo>
                  <a:cubicBezTo>
                    <a:pt x="102" y="23"/>
                    <a:pt x="79" y="0"/>
                    <a:pt x="51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21" name="Freeform 243">
              <a:extLst>
                <a:ext uri="{FF2B5EF4-FFF2-40B4-BE49-F238E27FC236}">
                  <a16:creationId xmlns:a16="http://schemas.microsoft.com/office/drawing/2014/main" id="{8863E52B-C877-5087-A15D-F63E494E8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2538" y="4276725"/>
              <a:ext cx="150813" cy="92075"/>
            </a:xfrm>
            <a:custGeom>
              <a:avLst/>
              <a:gdLst/>
              <a:ahLst/>
              <a:cxnLst>
                <a:cxn ang="0">
                  <a:pos x="81" y="58"/>
                </a:cxn>
                <a:cxn ang="0">
                  <a:pos x="48" y="18"/>
                </a:cxn>
                <a:cxn ang="0">
                  <a:pos x="14" y="58"/>
                </a:cxn>
                <a:cxn ang="0">
                  <a:pos x="0" y="58"/>
                </a:cxn>
                <a:cxn ang="0">
                  <a:pos x="48" y="0"/>
                </a:cxn>
                <a:cxn ang="0">
                  <a:pos x="95" y="58"/>
                </a:cxn>
                <a:cxn ang="0">
                  <a:pos x="81" y="58"/>
                </a:cxn>
              </a:cxnLst>
              <a:rect l="0" t="0" r="r" b="b"/>
              <a:pathLst>
                <a:path w="95" h="58">
                  <a:moveTo>
                    <a:pt x="81" y="58"/>
                  </a:moveTo>
                  <a:lnTo>
                    <a:pt x="48" y="18"/>
                  </a:lnTo>
                  <a:lnTo>
                    <a:pt x="14" y="58"/>
                  </a:lnTo>
                  <a:lnTo>
                    <a:pt x="0" y="58"/>
                  </a:lnTo>
                  <a:lnTo>
                    <a:pt x="48" y="0"/>
                  </a:lnTo>
                  <a:lnTo>
                    <a:pt x="95" y="58"/>
                  </a:lnTo>
                  <a:lnTo>
                    <a:pt x="81" y="5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222" name="Group 304">
            <a:extLst>
              <a:ext uri="{FF2B5EF4-FFF2-40B4-BE49-F238E27FC236}">
                <a16:creationId xmlns:a16="http://schemas.microsoft.com/office/drawing/2014/main" id="{5CB25395-088D-80FB-8676-A5FBBE62A0E4}"/>
              </a:ext>
            </a:extLst>
          </p:cNvPr>
          <p:cNvGrpSpPr/>
          <p:nvPr/>
        </p:nvGrpSpPr>
        <p:grpSpPr>
          <a:xfrm>
            <a:off x="5991937" y="5242385"/>
            <a:ext cx="257172" cy="257172"/>
            <a:chOff x="4427538" y="4203700"/>
            <a:chExt cx="257175" cy="257175"/>
          </a:xfrm>
          <a:solidFill>
            <a:srgbClr val="003845"/>
          </a:solidFill>
        </p:grpSpPr>
        <p:sp>
          <p:nvSpPr>
            <p:cNvPr id="1223" name="Freeform 244">
              <a:extLst>
                <a:ext uri="{FF2B5EF4-FFF2-40B4-BE49-F238E27FC236}">
                  <a16:creationId xmlns:a16="http://schemas.microsoft.com/office/drawing/2014/main" id="{AFD6248C-A8DD-2A05-F993-FE8E3367F03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27538" y="4203700"/>
              <a:ext cx="257175" cy="257175"/>
            </a:xfrm>
            <a:custGeom>
              <a:avLst/>
              <a:gdLst/>
              <a:ahLst/>
              <a:cxnLst>
                <a:cxn ang="0">
                  <a:pos x="51" y="7"/>
                </a:cxn>
                <a:cxn ang="0">
                  <a:pos x="94" y="51"/>
                </a:cxn>
                <a:cxn ang="0">
                  <a:pos x="51" y="94"/>
                </a:cxn>
                <a:cxn ang="0">
                  <a:pos x="7" y="51"/>
                </a:cxn>
                <a:cxn ang="0">
                  <a:pos x="51" y="7"/>
                </a:cxn>
                <a:cxn ang="0">
                  <a:pos x="51" y="0"/>
                </a:cxn>
                <a:cxn ang="0">
                  <a:pos x="0" y="51"/>
                </a:cxn>
                <a:cxn ang="0">
                  <a:pos x="51" y="102"/>
                </a:cxn>
                <a:cxn ang="0">
                  <a:pos x="102" y="51"/>
                </a:cxn>
                <a:cxn ang="0">
                  <a:pos x="51" y="0"/>
                </a:cxn>
              </a:cxnLst>
              <a:rect l="0" t="0" r="r" b="b"/>
              <a:pathLst>
                <a:path w="102" h="102">
                  <a:moveTo>
                    <a:pt x="51" y="7"/>
                  </a:moveTo>
                  <a:cubicBezTo>
                    <a:pt x="75" y="7"/>
                    <a:pt x="94" y="27"/>
                    <a:pt x="94" y="51"/>
                  </a:cubicBezTo>
                  <a:cubicBezTo>
                    <a:pt x="94" y="75"/>
                    <a:pt x="75" y="94"/>
                    <a:pt x="51" y="94"/>
                  </a:cubicBezTo>
                  <a:cubicBezTo>
                    <a:pt x="27" y="94"/>
                    <a:pt x="7" y="75"/>
                    <a:pt x="7" y="51"/>
                  </a:cubicBezTo>
                  <a:cubicBezTo>
                    <a:pt x="7" y="27"/>
                    <a:pt x="27" y="7"/>
                    <a:pt x="51" y="7"/>
                  </a:cubicBezTo>
                  <a:moveTo>
                    <a:pt x="51" y="0"/>
                  </a:moveTo>
                  <a:cubicBezTo>
                    <a:pt x="23" y="0"/>
                    <a:pt x="0" y="23"/>
                    <a:pt x="0" y="51"/>
                  </a:cubicBezTo>
                  <a:cubicBezTo>
                    <a:pt x="0" y="79"/>
                    <a:pt x="23" y="102"/>
                    <a:pt x="51" y="102"/>
                  </a:cubicBezTo>
                  <a:cubicBezTo>
                    <a:pt x="79" y="102"/>
                    <a:pt x="102" y="79"/>
                    <a:pt x="102" y="51"/>
                  </a:cubicBezTo>
                  <a:cubicBezTo>
                    <a:pt x="102" y="23"/>
                    <a:pt x="79" y="0"/>
                    <a:pt x="51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24" name="Freeform 245">
              <a:extLst>
                <a:ext uri="{FF2B5EF4-FFF2-40B4-BE49-F238E27FC236}">
                  <a16:creationId xmlns:a16="http://schemas.microsoft.com/office/drawing/2014/main" id="{B1779D91-ABAB-4DF6-2136-3F018F0A6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3101" y="4294188"/>
              <a:ext cx="150813" cy="93663"/>
            </a:xfrm>
            <a:custGeom>
              <a:avLst/>
              <a:gdLst/>
              <a:ahLst/>
              <a:cxnLst>
                <a:cxn ang="0">
                  <a:pos x="14" y="0"/>
                </a:cxn>
                <a:cxn ang="0">
                  <a:pos x="47" y="40"/>
                </a:cxn>
                <a:cxn ang="0">
                  <a:pos x="81" y="0"/>
                </a:cxn>
                <a:cxn ang="0">
                  <a:pos x="95" y="0"/>
                </a:cxn>
                <a:cxn ang="0">
                  <a:pos x="47" y="59"/>
                </a:cxn>
                <a:cxn ang="0">
                  <a:pos x="0" y="0"/>
                </a:cxn>
                <a:cxn ang="0">
                  <a:pos x="14" y="0"/>
                </a:cxn>
              </a:cxnLst>
              <a:rect l="0" t="0" r="r" b="b"/>
              <a:pathLst>
                <a:path w="95" h="59">
                  <a:moveTo>
                    <a:pt x="14" y="0"/>
                  </a:moveTo>
                  <a:lnTo>
                    <a:pt x="47" y="40"/>
                  </a:lnTo>
                  <a:lnTo>
                    <a:pt x="81" y="0"/>
                  </a:lnTo>
                  <a:lnTo>
                    <a:pt x="95" y="0"/>
                  </a:lnTo>
                  <a:lnTo>
                    <a:pt x="47" y="59"/>
                  </a:lnTo>
                  <a:lnTo>
                    <a:pt x="0" y="0"/>
                  </a:lnTo>
                  <a:lnTo>
                    <a:pt x="14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225" name="Group 271">
            <a:extLst>
              <a:ext uri="{FF2B5EF4-FFF2-40B4-BE49-F238E27FC236}">
                <a16:creationId xmlns:a16="http://schemas.microsoft.com/office/drawing/2014/main" id="{D8C62707-CC96-F98F-687B-870802ECFB4C}"/>
              </a:ext>
            </a:extLst>
          </p:cNvPr>
          <p:cNvGrpSpPr/>
          <p:nvPr/>
        </p:nvGrpSpPr>
        <p:grpSpPr>
          <a:xfrm>
            <a:off x="3077315" y="5224923"/>
            <a:ext cx="295272" cy="292097"/>
            <a:chOff x="1512888" y="4186238"/>
            <a:chExt cx="295275" cy="292100"/>
          </a:xfrm>
          <a:solidFill>
            <a:srgbClr val="003845"/>
          </a:solidFill>
        </p:grpSpPr>
        <p:sp>
          <p:nvSpPr>
            <p:cNvPr id="1226" name="Freeform 246">
              <a:extLst>
                <a:ext uri="{FF2B5EF4-FFF2-40B4-BE49-F238E27FC236}">
                  <a16:creationId xmlns:a16="http://schemas.microsoft.com/office/drawing/2014/main" id="{88AAE4CF-9C3D-F496-BBD7-2F0C13C107E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12888" y="4186238"/>
              <a:ext cx="295275" cy="292100"/>
            </a:xfrm>
            <a:custGeom>
              <a:avLst/>
              <a:gdLst/>
              <a:ahLst/>
              <a:cxnLst>
                <a:cxn ang="0">
                  <a:pos x="59" y="7"/>
                </a:cxn>
                <a:cxn ang="0">
                  <a:pos x="109" y="58"/>
                </a:cxn>
                <a:cxn ang="0">
                  <a:pos x="59" y="109"/>
                </a:cxn>
                <a:cxn ang="0">
                  <a:pos x="8" y="58"/>
                </a:cxn>
                <a:cxn ang="0">
                  <a:pos x="59" y="7"/>
                </a:cxn>
                <a:cxn ang="0">
                  <a:pos x="59" y="0"/>
                </a:cxn>
                <a:cxn ang="0">
                  <a:pos x="0" y="58"/>
                </a:cxn>
                <a:cxn ang="0">
                  <a:pos x="59" y="116"/>
                </a:cxn>
                <a:cxn ang="0">
                  <a:pos x="117" y="58"/>
                </a:cxn>
                <a:cxn ang="0">
                  <a:pos x="59" y="0"/>
                </a:cxn>
              </a:cxnLst>
              <a:rect l="0" t="0" r="r" b="b"/>
              <a:pathLst>
                <a:path w="117" h="116">
                  <a:moveTo>
                    <a:pt x="59" y="7"/>
                  </a:moveTo>
                  <a:cubicBezTo>
                    <a:pt x="87" y="7"/>
                    <a:pt x="109" y="30"/>
                    <a:pt x="109" y="58"/>
                  </a:cubicBezTo>
                  <a:cubicBezTo>
                    <a:pt x="109" y="86"/>
                    <a:pt x="87" y="109"/>
                    <a:pt x="59" y="109"/>
                  </a:cubicBezTo>
                  <a:cubicBezTo>
                    <a:pt x="31" y="109"/>
                    <a:pt x="8" y="86"/>
                    <a:pt x="8" y="58"/>
                  </a:cubicBezTo>
                  <a:cubicBezTo>
                    <a:pt x="8" y="30"/>
                    <a:pt x="31" y="7"/>
                    <a:pt x="59" y="7"/>
                  </a:cubicBezTo>
                  <a:moveTo>
                    <a:pt x="59" y="0"/>
                  </a:moveTo>
                  <a:cubicBezTo>
                    <a:pt x="27" y="0"/>
                    <a:pt x="0" y="26"/>
                    <a:pt x="0" y="58"/>
                  </a:cubicBezTo>
                  <a:cubicBezTo>
                    <a:pt x="0" y="90"/>
                    <a:pt x="27" y="116"/>
                    <a:pt x="59" y="116"/>
                  </a:cubicBezTo>
                  <a:cubicBezTo>
                    <a:pt x="91" y="116"/>
                    <a:pt x="117" y="90"/>
                    <a:pt x="117" y="58"/>
                  </a:cubicBezTo>
                  <a:cubicBezTo>
                    <a:pt x="117" y="26"/>
                    <a:pt x="91" y="0"/>
                    <a:pt x="59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27" name="Freeform 247">
              <a:extLst>
                <a:ext uri="{FF2B5EF4-FFF2-40B4-BE49-F238E27FC236}">
                  <a16:creationId xmlns:a16="http://schemas.microsoft.com/office/drawing/2014/main" id="{26576F41-EB7B-840F-878F-7FDE7AB3C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013" y="4237038"/>
              <a:ext cx="111125" cy="185738"/>
            </a:xfrm>
            <a:custGeom>
              <a:avLst/>
              <a:gdLst/>
              <a:ahLst/>
              <a:cxnLst>
                <a:cxn ang="0">
                  <a:pos x="0" y="87"/>
                </a:cxn>
                <a:cxn ang="0">
                  <a:pos x="33" y="59"/>
                </a:cxn>
                <a:cxn ang="0">
                  <a:pos x="0" y="30"/>
                </a:cxn>
                <a:cxn ang="0">
                  <a:pos x="0" y="0"/>
                </a:cxn>
                <a:cxn ang="0">
                  <a:pos x="70" y="59"/>
                </a:cxn>
                <a:cxn ang="0">
                  <a:pos x="0" y="117"/>
                </a:cxn>
                <a:cxn ang="0">
                  <a:pos x="0" y="87"/>
                </a:cxn>
              </a:cxnLst>
              <a:rect l="0" t="0" r="r" b="b"/>
              <a:pathLst>
                <a:path w="70" h="117">
                  <a:moveTo>
                    <a:pt x="0" y="87"/>
                  </a:moveTo>
                  <a:lnTo>
                    <a:pt x="33" y="59"/>
                  </a:lnTo>
                  <a:lnTo>
                    <a:pt x="0" y="30"/>
                  </a:lnTo>
                  <a:lnTo>
                    <a:pt x="0" y="0"/>
                  </a:lnTo>
                  <a:lnTo>
                    <a:pt x="70" y="59"/>
                  </a:lnTo>
                  <a:lnTo>
                    <a:pt x="0" y="117"/>
                  </a:lnTo>
                  <a:lnTo>
                    <a:pt x="0" y="8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228" name="Group 270">
            <a:extLst>
              <a:ext uri="{FF2B5EF4-FFF2-40B4-BE49-F238E27FC236}">
                <a16:creationId xmlns:a16="http://schemas.microsoft.com/office/drawing/2014/main" id="{8C2F214D-B916-5F7E-AD94-45C407AD41AC}"/>
              </a:ext>
            </a:extLst>
          </p:cNvPr>
          <p:cNvGrpSpPr/>
          <p:nvPr/>
        </p:nvGrpSpPr>
        <p:grpSpPr>
          <a:xfrm>
            <a:off x="2493121" y="5224923"/>
            <a:ext cx="292097" cy="292097"/>
            <a:chOff x="928688" y="4186238"/>
            <a:chExt cx="292100" cy="292100"/>
          </a:xfrm>
          <a:solidFill>
            <a:srgbClr val="003845"/>
          </a:solidFill>
        </p:grpSpPr>
        <p:sp>
          <p:nvSpPr>
            <p:cNvPr id="1229" name="Freeform 248">
              <a:extLst>
                <a:ext uri="{FF2B5EF4-FFF2-40B4-BE49-F238E27FC236}">
                  <a16:creationId xmlns:a16="http://schemas.microsoft.com/office/drawing/2014/main" id="{163DC37A-AED0-C3CD-4202-7F40D13338A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8688" y="4186238"/>
              <a:ext cx="292100" cy="292100"/>
            </a:xfrm>
            <a:custGeom>
              <a:avLst/>
              <a:gdLst/>
              <a:ahLst/>
              <a:cxnLst>
                <a:cxn ang="0">
                  <a:pos x="58" y="7"/>
                </a:cxn>
                <a:cxn ang="0">
                  <a:pos x="109" y="58"/>
                </a:cxn>
                <a:cxn ang="0">
                  <a:pos x="58" y="109"/>
                </a:cxn>
                <a:cxn ang="0">
                  <a:pos x="7" y="58"/>
                </a:cxn>
                <a:cxn ang="0">
                  <a:pos x="58" y="7"/>
                </a:cxn>
                <a:cxn ang="0">
                  <a:pos x="58" y="0"/>
                </a:cxn>
                <a:cxn ang="0">
                  <a:pos x="0" y="58"/>
                </a:cxn>
                <a:cxn ang="0">
                  <a:pos x="58" y="116"/>
                </a:cxn>
                <a:cxn ang="0">
                  <a:pos x="116" y="58"/>
                </a:cxn>
                <a:cxn ang="0">
                  <a:pos x="58" y="0"/>
                </a:cxn>
              </a:cxnLst>
              <a:rect l="0" t="0" r="r" b="b"/>
              <a:pathLst>
                <a:path w="116" h="116">
                  <a:moveTo>
                    <a:pt x="58" y="7"/>
                  </a:moveTo>
                  <a:cubicBezTo>
                    <a:pt x="86" y="7"/>
                    <a:pt x="109" y="30"/>
                    <a:pt x="109" y="58"/>
                  </a:cubicBezTo>
                  <a:cubicBezTo>
                    <a:pt x="109" y="86"/>
                    <a:pt x="86" y="109"/>
                    <a:pt x="58" y="109"/>
                  </a:cubicBezTo>
                  <a:cubicBezTo>
                    <a:pt x="30" y="109"/>
                    <a:pt x="7" y="86"/>
                    <a:pt x="7" y="58"/>
                  </a:cubicBezTo>
                  <a:cubicBezTo>
                    <a:pt x="7" y="30"/>
                    <a:pt x="30" y="7"/>
                    <a:pt x="58" y="7"/>
                  </a:cubicBezTo>
                  <a:moveTo>
                    <a:pt x="58" y="0"/>
                  </a:moveTo>
                  <a:cubicBezTo>
                    <a:pt x="26" y="0"/>
                    <a:pt x="0" y="26"/>
                    <a:pt x="0" y="58"/>
                  </a:cubicBezTo>
                  <a:cubicBezTo>
                    <a:pt x="0" y="90"/>
                    <a:pt x="26" y="116"/>
                    <a:pt x="58" y="116"/>
                  </a:cubicBezTo>
                  <a:cubicBezTo>
                    <a:pt x="90" y="116"/>
                    <a:pt x="116" y="90"/>
                    <a:pt x="116" y="58"/>
                  </a:cubicBezTo>
                  <a:cubicBezTo>
                    <a:pt x="116" y="26"/>
                    <a:pt x="90" y="0"/>
                    <a:pt x="58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30" name="Freeform 249">
              <a:extLst>
                <a:ext uri="{FF2B5EF4-FFF2-40B4-BE49-F238E27FC236}">
                  <a16:creationId xmlns:a16="http://schemas.microsoft.com/office/drawing/2014/main" id="{2D8FA83B-4128-FC2D-4E3E-FFDE72EC1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713" y="4241800"/>
              <a:ext cx="111125" cy="187325"/>
            </a:xfrm>
            <a:custGeom>
              <a:avLst/>
              <a:gdLst/>
              <a:ahLst/>
              <a:cxnLst>
                <a:cxn ang="0">
                  <a:pos x="70" y="30"/>
                </a:cxn>
                <a:cxn ang="0">
                  <a:pos x="36" y="59"/>
                </a:cxn>
                <a:cxn ang="0">
                  <a:pos x="70" y="87"/>
                </a:cxn>
                <a:cxn ang="0">
                  <a:pos x="70" y="118"/>
                </a:cxn>
                <a:cxn ang="0">
                  <a:pos x="0" y="59"/>
                </a:cxn>
                <a:cxn ang="0">
                  <a:pos x="70" y="0"/>
                </a:cxn>
                <a:cxn ang="0">
                  <a:pos x="70" y="30"/>
                </a:cxn>
              </a:cxnLst>
              <a:rect l="0" t="0" r="r" b="b"/>
              <a:pathLst>
                <a:path w="70" h="118">
                  <a:moveTo>
                    <a:pt x="70" y="30"/>
                  </a:moveTo>
                  <a:lnTo>
                    <a:pt x="36" y="59"/>
                  </a:lnTo>
                  <a:lnTo>
                    <a:pt x="70" y="87"/>
                  </a:lnTo>
                  <a:lnTo>
                    <a:pt x="70" y="118"/>
                  </a:lnTo>
                  <a:lnTo>
                    <a:pt x="0" y="59"/>
                  </a:lnTo>
                  <a:lnTo>
                    <a:pt x="70" y="0"/>
                  </a:lnTo>
                  <a:lnTo>
                    <a:pt x="70" y="3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231" name="Group 308">
            <a:extLst>
              <a:ext uri="{FF2B5EF4-FFF2-40B4-BE49-F238E27FC236}">
                <a16:creationId xmlns:a16="http://schemas.microsoft.com/office/drawing/2014/main" id="{A1DAF79F-77F7-6B69-F1BC-2654692F7BD0}"/>
              </a:ext>
            </a:extLst>
          </p:cNvPr>
          <p:cNvGrpSpPr/>
          <p:nvPr/>
        </p:nvGrpSpPr>
        <p:grpSpPr>
          <a:xfrm>
            <a:off x="8333476" y="5259848"/>
            <a:ext cx="257172" cy="257172"/>
            <a:chOff x="6769101" y="4221163"/>
            <a:chExt cx="257175" cy="257175"/>
          </a:xfrm>
          <a:solidFill>
            <a:srgbClr val="003845"/>
          </a:solidFill>
        </p:grpSpPr>
        <p:sp>
          <p:nvSpPr>
            <p:cNvPr id="1232" name="Freeform 250">
              <a:extLst>
                <a:ext uri="{FF2B5EF4-FFF2-40B4-BE49-F238E27FC236}">
                  <a16:creationId xmlns:a16="http://schemas.microsoft.com/office/drawing/2014/main" id="{9A64FC1B-CAC7-90E3-7724-CCDADC15B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2126" y="4276725"/>
              <a:ext cx="90488" cy="73025"/>
            </a:xfrm>
            <a:custGeom>
              <a:avLst/>
              <a:gdLst/>
              <a:ahLst/>
              <a:cxnLst>
                <a:cxn ang="0">
                  <a:pos x="57" y="0"/>
                </a:cxn>
                <a:cxn ang="0">
                  <a:pos x="46" y="0"/>
                </a:cxn>
                <a:cxn ang="0">
                  <a:pos x="0" y="46"/>
                </a:cxn>
                <a:cxn ang="0">
                  <a:pos x="11" y="46"/>
                </a:cxn>
                <a:cxn ang="0">
                  <a:pos x="57" y="0"/>
                </a:cxn>
              </a:cxnLst>
              <a:rect l="0" t="0" r="r" b="b"/>
              <a:pathLst>
                <a:path w="57" h="46">
                  <a:moveTo>
                    <a:pt x="57" y="0"/>
                  </a:moveTo>
                  <a:lnTo>
                    <a:pt x="46" y="0"/>
                  </a:lnTo>
                  <a:lnTo>
                    <a:pt x="0" y="46"/>
                  </a:lnTo>
                  <a:lnTo>
                    <a:pt x="11" y="46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33" name="Freeform 251">
              <a:extLst>
                <a:ext uri="{FF2B5EF4-FFF2-40B4-BE49-F238E27FC236}">
                  <a16:creationId xmlns:a16="http://schemas.microsoft.com/office/drawing/2014/main" id="{2D64C14E-4FC4-AA47-5D2F-D465520E8208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2126" y="4349750"/>
              <a:ext cx="90488" cy="7302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1" y="0"/>
                </a:cxn>
                <a:cxn ang="0">
                  <a:pos x="57" y="46"/>
                </a:cxn>
                <a:cxn ang="0">
                  <a:pos x="46" y="46"/>
                </a:cxn>
                <a:cxn ang="0">
                  <a:pos x="0" y="0"/>
                </a:cxn>
              </a:cxnLst>
              <a:rect l="0" t="0" r="r" b="b"/>
              <a:pathLst>
                <a:path w="57" h="46">
                  <a:moveTo>
                    <a:pt x="0" y="0"/>
                  </a:moveTo>
                  <a:lnTo>
                    <a:pt x="11" y="0"/>
                  </a:lnTo>
                  <a:lnTo>
                    <a:pt x="57" y="46"/>
                  </a:lnTo>
                  <a:lnTo>
                    <a:pt x="46" y="46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34" name="Freeform 252">
              <a:extLst>
                <a:ext uri="{FF2B5EF4-FFF2-40B4-BE49-F238E27FC236}">
                  <a16:creationId xmlns:a16="http://schemas.microsoft.com/office/drawing/2014/main" id="{FB888AB6-8505-843C-39FC-9E17C93DF19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69101" y="4221163"/>
              <a:ext cx="257175" cy="257175"/>
            </a:xfrm>
            <a:custGeom>
              <a:avLst/>
              <a:gdLst/>
              <a:ahLst/>
              <a:cxnLst>
                <a:cxn ang="0">
                  <a:pos x="149" y="13"/>
                </a:cxn>
                <a:cxn ang="0">
                  <a:pos x="149" y="151"/>
                </a:cxn>
                <a:cxn ang="0">
                  <a:pos x="11" y="151"/>
                </a:cxn>
                <a:cxn ang="0">
                  <a:pos x="11" y="13"/>
                </a:cxn>
                <a:cxn ang="0">
                  <a:pos x="149" y="13"/>
                </a:cxn>
                <a:cxn ang="0">
                  <a:pos x="162" y="0"/>
                </a:cxn>
                <a:cxn ang="0">
                  <a:pos x="0" y="0"/>
                </a:cxn>
                <a:cxn ang="0">
                  <a:pos x="0" y="162"/>
                </a:cxn>
                <a:cxn ang="0">
                  <a:pos x="162" y="162"/>
                </a:cxn>
                <a:cxn ang="0">
                  <a:pos x="162" y="0"/>
                </a:cxn>
                <a:cxn ang="0">
                  <a:pos x="162" y="0"/>
                </a:cxn>
              </a:cxnLst>
              <a:rect l="0" t="0" r="r" b="b"/>
              <a:pathLst>
                <a:path w="162" h="162">
                  <a:moveTo>
                    <a:pt x="149" y="13"/>
                  </a:moveTo>
                  <a:lnTo>
                    <a:pt x="149" y="151"/>
                  </a:lnTo>
                  <a:lnTo>
                    <a:pt x="11" y="151"/>
                  </a:lnTo>
                  <a:lnTo>
                    <a:pt x="11" y="13"/>
                  </a:lnTo>
                  <a:lnTo>
                    <a:pt x="149" y="13"/>
                  </a:lnTo>
                  <a:close/>
                  <a:moveTo>
                    <a:pt x="162" y="0"/>
                  </a:moveTo>
                  <a:lnTo>
                    <a:pt x="0" y="0"/>
                  </a:lnTo>
                  <a:lnTo>
                    <a:pt x="0" y="162"/>
                  </a:lnTo>
                  <a:lnTo>
                    <a:pt x="162" y="162"/>
                  </a:lnTo>
                  <a:lnTo>
                    <a:pt x="162" y="0"/>
                  </a:lnTo>
                  <a:lnTo>
                    <a:pt x="162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35" name="Freeform 253">
              <a:extLst>
                <a:ext uri="{FF2B5EF4-FFF2-40B4-BE49-F238E27FC236}">
                  <a16:creationId xmlns:a16="http://schemas.microsoft.com/office/drawing/2014/main" id="{5C059173-C085-2148-1C98-AA4C162FBEA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69101" y="4221163"/>
              <a:ext cx="257175" cy="257175"/>
            </a:xfrm>
            <a:custGeom>
              <a:avLst/>
              <a:gdLst/>
              <a:ahLst/>
              <a:cxnLst>
                <a:cxn ang="0">
                  <a:pos x="149" y="13"/>
                </a:cxn>
                <a:cxn ang="0">
                  <a:pos x="149" y="151"/>
                </a:cxn>
                <a:cxn ang="0">
                  <a:pos x="11" y="151"/>
                </a:cxn>
                <a:cxn ang="0">
                  <a:pos x="11" y="13"/>
                </a:cxn>
                <a:cxn ang="0">
                  <a:pos x="149" y="13"/>
                </a:cxn>
                <a:cxn ang="0">
                  <a:pos x="162" y="0"/>
                </a:cxn>
                <a:cxn ang="0">
                  <a:pos x="0" y="0"/>
                </a:cxn>
                <a:cxn ang="0">
                  <a:pos x="0" y="162"/>
                </a:cxn>
                <a:cxn ang="0">
                  <a:pos x="162" y="162"/>
                </a:cxn>
                <a:cxn ang="0">
                  <a:pos x="162" y="0"/>
                </a:cxn>
                <a:cxn ang="0">
                  <a:pos x="162" y="0"/>
                </a:cxn>
              </a:cxnLst>
              <a:rect l="0" t="0" r="r" b="b"/>
              <a:pathLst>
                <a:path w="162" h="162">
                  <a:moveTo>
                    <a:pt x="149" y="13"/>
                  </a:moveTo>
                  <a:lnTo>
                    <a:pt x="149" y="151"/>
                  </a:lnTo>
                  <a:lnTo>
                    <a:pt x="11" y="151"/>
                  </a:lnTo>
                  <a:lnTo>
                    <a:pt x="11" y="13"/>
                  </a:lnTo>
                  <a:lnTo>
                    <a:pt x="149" y="13"/>
                  </a:lnTo>
                  <a:moveTo>
                    <a:pt x="162" y="0"/>
                  </a:moveTo>
                  <a:lnTo>
                    <a:pt x="0" y="0"/>
                  </a:lnTo>
                  <a:lnTo>
                    <a:pt x="0" y="162"/>
                  </a:lnTo>
                  <a:lnTo>
                    <a:pt x="162" y="162"/>
                  </a:lnTo>
                  <a:lnTo>
                    <a:pt x="162" y="0"/>
                  </a:lnTo>
                  <a:lnTo>
                    <a:pt x="162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236" name="Group 309">
            <a:extLst>
              <a:ext uri="{FF2B5EF4-FFF2-40B4-BE49-F238E27FC236}">
                <a16:creationId xmlns:a16="http://schemas.microsoft.com/office/drawing/2014/main" id="{61AE3F28-0768-7B04-758B-49A55E6B5126}"/>
              </a:ext>
            </a:extLst>
          </p:cNvPr>
          <p:cNvGrpSpPr/>
          <p:nvPr/>
        </p:nvGrpSpPr>
        <p:grpSpPr>
          <a:xfrm>
            <a:off x="8900208" y="5259848"/>
            <a:ext cx="257172" cy="257172"/>
            <a:chOff x="7335838" y="4221163"/>
            <a:chExt cx="257175" cy="257175"/>
          </a:xfrm>
          <a:solidFill>
            <a:srgbClr val="003845"/>
          </a:solidFill>
        </p:grpSpPr>
        <p:sp>
          <p:nvSpPr>
            <p:cNvPr id="1237" name="Freeform 254">
              <a:extLst>
                <a:ext uri="{FF2B5EF4-FFF2-40B4-BE49-F238E27FC236}">
                  <a16:creationId xmlns:a16="http://schemas.microsoft.com/office/drawing/2014/main" id="{3C694C56-74C9-6F36-2451-8A1C1AF52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7426326" y="4349750"/>
              <a:ext cx="93663" cy="73025"/>
            </a:xfrm>
            <a:custGeom>
              <a:avLst/>
              <a:gdLst/>
              <a:ahLst/>
              <a:cxnLst>
                <a:cxn ang="0">
                  <a:pos x="0" y="46"/>
                </a:cxn>
                <a:cxn ang="0">
                  <a:pos x="13" y="46"/>
                </a:cxn>
                <a:cxn ang="0">
                  <a:pos x="59" y="0"/>
                </a:cxn>
                <a:cxn ang="0">
                  <a:pos x="46" y="0"/>
                </a:cxn>
                <a:cxn ang="0">
                  <a:pos x="0" y="46"/>
                </a:cxn>
              </a:cxnLst>
              <a:rect l="0" t="0" r="r" b="b"/>
              <a:pathLst>
                <a:path w="59" h="46">
                  <a:moveTo>
                    <a:pt x="0" y="46"/>
                  </a:moveTo>
                  <a:lnTo>
                    <a:pt x="13" y="46"/>
                  </a:lnTo>
                  <a:lnTo>
                    <a:pt x="59" y="0"/>
                  </a:lnTo>
                  <a:lnTo>
                    <a:pt x="46" y="0"/>
                  </a:lnTo>
                  <a:lnTo>
                    <a:pt x="0" y="4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38" name="Freeform 255">
              <a:extLst>
                <a:ext uri="{FF2B5EF4-FFF2-40B4-BE49-F238E27FC236}">
                  <a16:creationId xmlns:a16="http://schemas.microsoft.com/office/drawing/2014/main" id="{4148DCEE-893E-2A7C-229D-CC1D82B1A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26326" y="4276725"/>
              <a:ext cx="93663" cy="73025"/>
            </a:xfrm>
            <a:custGeom>
              <a:avLst/>
              <a:gdLst/>
              <a:ahLst/>
              <a:cxnLst>
                <a:cxn ang="0">
                  <a:pos x="59" y="46"/>
                </a:cxn>
                <a:cxn ang="0">
                  <a:pos x="46" y="46"/>
                </a:cxn>
                <a:cxn ang="0">
                  <a:pos x="0" y="0"/>
                </a:cxn>
                <a:cxn ang="0">
                  <a:pos x="13" y="0"/>
                </a:cxn>
                <a:cxn ang="0">
                  <a:pos x="59" y="46"/>
                </a:cxn>
              </a:cxnLst>
              <a:rect l="0" t="0" r="r" b="b"/>
              <a:pathLst>
                <a:path w="59" h="46">
                  <a:moveTo>
                    <a:pt x="59" y="46"/>
                  </a:moveTo>
                  <a:lnTo>
                    <a:pt x="46" y="46"/>
                  </a:lnTo>
                  <a:lnTo>
                    <a:pt x="0" y="0"/>
                  </a:lnTo>
                  <a:lnTo>
                    <a:pt x="13" y="0"/>
                  </a:lnTo>
                  <a:lnTo>
                    <a:pt x="59" y="4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39" name="Freeform 256">
              <a:extLst>
                <a:ext uri="{FF2B5EF4-FFF2-40B4-BE49-F238E27FC236}">
                  <a16:creationId xmlns:a16="http://schemas.microsoft.com/office/drawing/2014/main" id="{1B544C73-EA1B-1B92-81BB-83686689332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35838" y="4221163"/>
              <a:ext cx="257175" cy="257175"/>
            </a:xfrm>
            <a:custGeom>
              <a:avLst/>
              <a:gdLst/>
              <a:ahLst/>
              <a:cxnLst>
                <a:cxn ang="0">
                  <a:pos x="151" y="13"/>
                </a:cxn>
                <a:cxn ang="0">
                  <a:pos x="151" y="151"/>
                </a:cxn>
                <a:cxn ang="0">
                  <a:pos x="11" y="151"/>
                </a:cxn>
                <a:cxn ang="0">
                  <a:pos x="11" y="13"/>
                </a:cxn>
                <a:cxn ang="0">
                  <a:pos x="151" y="13"/>
                </a:cxn>
                <a:cxn ang="0">
                  <a:pos x="162" y="0"/>
                </a:cxn>
                <a:cxn ang="0">
                  <a:pos x="0" y="0"/>
                </a:cxn>
                <a:cxn ang="0">
                  <a:pos x="0" y="162"/>
                </a:cxn>
                <a:cxn ang="0">
                  <a:pos x="162" y="162"/>
                </a:cxn>
                <a:cxn ang="0">
                  <a:pos x="162" y="0"/>
                </a:cxn>
                <a:cxn ang="0">
                  <a:pos x="162" y="0"/>
                </a:cxn>
              </a:cxnLst>
              <a:rect l="0" t="0" r="r" b="b"/>
              <a:pathLst>
                <a:path w="162" h="162">
                  <a:moveTo>
                    <a:pt x="151" y="13"/>
                  </a:moveTo>
                  <a:lnTo>
                    <a:pt x="151" y="151"/>
                  </a:lnTo>
                  <a:lnTo>
                    <a:pt x="11" y="151"/>
                  </a:lnTo>
                  <a:lnTo>
                    <a:pt x="11" y="13"/>
                  </a:lnTo>
                  <a:lnTo>
                    <a:pt x="151" y="13"/>
                  </a:lnTo>
                  <a:close/>
                  <a:moveTo>
                    <a:pt x="162" y="0"/>
                  </a:moveTo>
                  <a:lnTo>
                    <a:pt x="0" y="0"/>
                  </a:lnTo>
                  <a:lnTo>
                    <a:pt x="0" y="162"/>
                  </a:lnTo>
                  <a:lnTo>
                    <a:pt x="162" y="162"/>
                  </a:lnTo>
                  <a:lnTo>
                    <a:pt x="162" y="0"/>
                  </a:lnTo>
                  <a:lnTo>
                    <a:pt x="162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40" name="Freeform 257">
              <a:extLst>
                <a:ext uri="{FF2B5EF4-FFF2-40B4-BE49-F238E27FC236}">
                  <a16:creationId xmlns:a16="http://schemas.microsoft.com/office/drawing/2014/main" id="{EC5AEB4A-2432-F823-2B5E-CE758FCA0DE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35838" y="4221163"/>
              <a:ext cx="257175" cy="257175"/>
            </a:xfrm>
            <a:custGeom>
              <a:avLst/>
              <a:gdLst/>
              <a:ahLst/>
              <a:cxnLst>
                <a:cxn ang="0">
                  <a:pos x="151" y="13"/>
                </a:cxn>
                <a:cxn ang="0">
                  <a:pos x="151" y="151"/>
                </a:cxn>
                <a:cxn ang="0">
                  <a:pos x="11" y="151"/>
                </a:cxn>
                <a:cxn ang="0">
                  <a:pos x="11" y="13"/>
                </a:cxn>
                <a:cxn ang="0">
                  <a:pos x="151" y="13"/>
                </a:cxn>
                <a:cxn ang="0">
                  <a:pos x="162" y="0"/>
                </a:cxn>
                <a:cxn ang="0">
                  <a:pos x="0" y="0"/>
                </a:cxn>
                <a:cxn ang="0">
                  <a:pos x="0" y="162"/>
                </a:cxn>
                <a:cxn ang="0">
                  <a:pos x="162" y="162"/>
                </a:cxn>
                <a:cxn ang="0">
                  <a:pos x="162" y="0"/>
                </a:cxn>
                <a:cxn ang="0">
                  <a:pos x="162" y="0"/>
                </a:cxn>
              </a:cxnLst>
              <a:rect l="0" t="0" r="r" b="b"/>
              <a:pathLst>
                <a:path w="162" h="162">
                  <a:moveTo>
                    <a:pt x="151" y="13"/>
                  </a:moveTo>
                  <a:lnTo>
                    <a:pt x="151" y="151"/>
                  </a:lnTo>
                  <a:lnTo>
                    <a:pt x="11" y="151"/>
                  </a:lnTo>
                  <a:lnTo>
                    <a:pt x="11" y="13"/>
                  </a:lnTo>
                  <a:lnTo>
                    <a:pt x="151" y="13"/>
                  </a:lnTo>
                  <a:moveTo>
                    <a:pt x="162" y="0"/>
                  </a:moveTo>
                  <a:lnTo>
                    <a:pt x="0" y="0"/>
                  </a:lnTo>
                  <a:lnTo>
                    <a:pt x="0" y="162"/>
                  </a:lnTo>
                  <a:lnTo>
                    <a:pt x="162" y="162"/>
                  </a:lnTo>
                  <a:lnTo>
                    <a:pt x="162" y="0"/>
                  </a:lnTo>
                  <a:lnTo>
                    <a:pt x="162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241" name="Group 310">
            <a:extLst>
              <a:ext uri="{FF2B5EF4-FFF2-40B4-BE49-F238E27FC236}">
                <a16:creationId xmlns:a16="http://schemas.microsoft.com/office/drawing/2014/main" id="{2BCE8624-E635-2671-DB7E-7C96CECA8E8A}"/>
              </a:ext>
            </a:extLst>
          </p:cNvPr>
          <p:cNvGrpSpPr/>
          <p:nvPr/>
        </p:nvGrpSpPr>
        <p:grpSpPr>
          <a:xfrm>
            <a:off x="9485990" y="5259848"/>
            <a:ext cx="257172" cy="257172"/>
            <a:chOff x="7921626" y="4221163"/>
            <a:chExt cx="257175" cy="257175"/>
          </a:xfrm>
          <a:solidFill>
            <a:srgbClr val="003845"/>
          </a:solidFill>
        </p:grpSpPr>
        <p:sp>
          <p:nvSpPr>
            <p:cNvPr id="1242" name="Freeform 258">
              <a:extLst>
                <a:ext uri="{FF2B5EF4-FFF2-40B4-BE49-F238E27FC236}">
                  <a16:creationId xmlns:a16="http://schemas.microsoft.com/office/drawing/2014/main" id="{A90D43A8-02B9-A035-1A42-DBEA484133BE}"/>
                </a:ext>
              </a:extLst>
            </p:cNvPr>
            <p:cNvSpPr>
              <a:spLocks/>
            </p:cNvSpPr>
            <p:nvPr/>
          </p:nvSpPr>
          <p:spPr bwMode="auto">
            <a:xfrm>
              <a:off x="8050213" y="4294188"/>
              <a:ext cx="73025" cy="93663"/>
            </a:xfrm>
            <a:custGeom>
              <a:avLst/>
              <a:gdLst/>
              <a:ahLst/>
              <a:cxnLst>
                <a:cxn ang="0">
                  <a:pos x="46" y="59"/>
                </a:cxn>
                <a:cxn ang="0">
                  <a:pos x="46" y="47"/>
                </a:cxn>
                <a:cxn ang="0">
                  <a:pos x="0" y="0"/>
                </a:cxn>
                <a:cxn ang="0">
                  <a:pos x="0" y="13"/>
                </a:cxn>
                <a:cxn ang="0">
                  <a:pos x="46" y="59"/>
                </a:cxn>
              </a:cxnLst>
              <a:rect l="0" t="0" r="r" b="b"/>
              <a:pathLst>
                <a:path w="46" h="59">
                  <a:moveTo>
                    <a:pt x="46" y="59"/>
                  </a:moveTo>
                  <a:lnTo>
                    <a:pt x="46" y="47"/>
                  </a:lnTo>
                  <a:lnTo>
                    <a:pt x="0" y="0"/>
                  </a:lnTo>
                  <a:lnTo>
                    <a:pt x="0" y="13"/>
                  </a:lnTo>
                  <a:lnTo>
                    <a:pt x="46" y="5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43" name="Freeform 259">
              <a:extLst>
                <a:ext uri="{FF2B5EF4-FFF2-40B4-BE49-F238E27FC236}">
                  <a16:creationId xmlns:a16="http://schemas.microsoft.com/office/drawing/2014/main" id="{EEE57936-43D6-02AF-9D6C-4D610799C6AE}"/>
                </a:ext>
              </a:extLst>
            </p:cNvPr>
            <p:cNvSpPr>
              <a:spLocks/>
            </p:cNvSpPr>
            <p:nvPr/>
          </p:nvSpPr>
          <p:spPr bwMode="auto">
            <a:xfrm>
              <a:off x="7977188" y="4294188"/>
              <a:ext cx="73025" cy="93663"/>
            </a:xfrm>
            <a:custGeom>
              <a:avLst/>
              <a:gdLst/>
              <a:ahLst/>
              <a:cxnLst>
                <a:cxn ang="0">
                  <a:pos x="46" y="0"/>
                </a:cxn>
                <a:cxn ang="0">
                  <a:pos x="46" y="13"/>
                </a:cxn>
                <a:cxn ang="0">
                  <a:pos x="0" y="59"/>
                </a:cxn>
                <a:cxn ang="0">
                  <a:pos x="0" y="47"/>
                </a:cxn>
                <a:cxn ang="0">
                  <a:pos x="46" y="0"/>
                </a:cxn>
              </a:cxnLst>
              <a:rect l="0" t="0" r="r" b="b"/>
              <a:pathLst>
                <a:path w="46" h="59">
                  <a:moveTo>
                    <a:pt x="46" y="0"/>
                  </a:moveTo>
                  <a:lnTo>
                    <a:pt x="46" y="13"/>
                  </a:lnTo>
                  <a:lnTo>
                    <a:pt x="0" y="59"/>
                  </a:lnTo>
                  <a:lnTo>
                    <a:pt x="0" y="47"/>
                  </a:lnTo>
                  <a:lnTo>
                    <a:pt x="46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44" name="Freeform 260">
              <a:extLst>
                <a:ext uri="{FF2B5EF4-FFF2-40B4-BE49-F238E27FC236}">
                  <a16:creationId xmlns:a16="http://schemas.microsoft.com/office/drawing/2014/main" id="{C9585EB8-C68A-2F38-39EE-9503CAED131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921626" y="4221163"/>
              <a:ext cx="257175" cy="257175"/>
            </a:xfrm>
            <a:custGeom>
              <a:avLst/>
              <a:gdLst/>
              <a:ahLst/>
              <a:cxnLst>
                <a:cxn ang="0">
                  <a:pos x="151" y="13"/>
                </a:cxn>
                <a:cxn ang="0">
                  <a:pos x="151" y="151"/>
                </a:cxn>
                <a:cxn ang="0">
                  <a:pos x="12" y="151"/>
                </a:cxn>
                <a:cxn ang="0">
                  <a:pos x="12" y="13"/>
                </a:cxn>
                <a:cxn ang="0">
                  <a:pos x="151" y="13"/>
                </a:cxn>
                <a:cxn ang="0">
                  <a:pos x="162" y="0"/>
                </a:cxn>
                <a:cxn ang="0">
                  <a:pos x="0" y="0"/>
                </a:cxn>
                <a:cxn ang="0">
                  <a:pos x="0" y="162"/>
                </a:cxn>
                <a:cxn ang="0">
                  <a:pos x="162" y="162"/>
                </a:cxn>
                <a:cxn ang="0">
                  <a:pos x="162" y="0"/>
                </a:cxn>
                <a:cxn ang="0">
                  <a:pos x="162" y="0"/>
                </a:cxn>
              </a:cxnLst>
              <a:rect l="0" t="0" r="r" b="b"/>
              <a:pathLst>
                <a:path w="162" h="162">
                  <a:moveTo>
                    <a:pt x="151" y="13"/>
                  </a:moveTo>
                  <a:lnTo>
                    <a:pt x="151" y="151"/>
                  </a:lnTo>
                  <a:lnTo>
                    <a:pt x="12" y="151"/>
                  </a:lnTo>
                  <a:lnTo>
                    <a:pt x="12" y="13"/>
                  </a:lnTo>
                  <a:lnTo>
                    <a:pt x="151" y="13"/>
                  </a:lnTo>
                  <a:close/>
                  <a:moveTo>
                    <a:pt x="162" y="0"/>
                  </a:moveTo>
                  <a:lnTo>
                    <a:pt x="0" y="0"/>
                  </a:lnTo>
                  <a:lnTo>
                    <a:pt x="0" y="162"/>
                  </a:lnTo>
                  <a:lnTo>
                    <a:pt x="162" y="162"/>
                  </a:lnTo>
                  <a:lnTo>
                    <a:pt x="162" y="0"/>
                  </a:lnTo>
                  <a:lnTo>
                    <a:pt x="162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45" name="Freeform 261">
              <a:extLst>
                <a:ext uri="{FF2B5EF4-FFF2-40B4-BE49-F238E27FC236}">
                  <a16:creationId xmlns:a16="http://schemas.microsoft.com/office/drawing/2014/main" id="{19986D34-9739-68B3-A3EF-5730D846C80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921626" y="4221163"/>
              <a:ext cx="257175" cy="257175"/>
            </a:xfrm>
            <a:custGeom>
              <a:avLst/>
              <a:gdLst/>
              <a:ahLst/>
              <a:cxnLst>
                <a:cxn ang="0">
                  <a:pos x="151" y="13"/>
                </a:cxn>
                <a:cxn ang="0">
                  <a:pos x="151" y="151"/>
                </a:cxn>
                <a:cxn ang="0">
                  <a:pos x="12" y="151"/>
                </a:cxn>
                <a:cxn ang="0">
                  <a:pos x="12" y="13"/>
                </a:cxn>
                <a:cxn ang="0">
                  <a:pos x="151" y="13"/>
                </a:cxn>
                <a:cxn ang="0">
                  <a:pos x="162" y="0"/>
                </a:cxn>
                <a:cxn ang="0">
                  <a:pos x="0" y="0"/>
                </a:cxn>
                <a:cxn ang="0">
                  <a:pos x="0" y="162"/>
                </a:cxn>
                <a:cxn ang="0">
                  <a:pos x="162" y="162"/>
                </a:cxn>
                <a:cxn ang="0">
                  <a:pos x="162" y="0"/>
                </a:cxn>
                <a:cxn ang="0">
                  <a:pos x="162" y="0"/>
                </a:cxn>
              </a:cxnLst>
              <a:rect l="0" t="0" r="r" b="b"/>
              <a:pathLst>
                <a:path w="162" h="162">
                  <a:moveTo>
                    <a:pt x="151" y="13"/>
                  </a:moveTo>
                  <a:lnTo>
                    <a:pt x="151" y="151"/>
                  </a:lnTo>
                  <a:lnTo>
                    <a:pt x="12" y="151"/>
                  </a:lnTo>
                  <a:lnTo>
                    <a:pt x="12" y="13"/>
                  </a:lnTo>
                  <a:lnTo>
                    <a:pt x="151" y="13"/>
                  </a:lnTo>
                  <a:moveTo>
                    <a:pt x="162" y="0"/>
                  </a:moveTo>
                  <a:lnTo>
                    <a:pt x="0" y="0"/>
                  </a:lnTo>
                  <a:lnTo>
                    <a:pt x="0" y="162"/>
                  </a:lnTo>
                  <a:lnTo>
                    <a:pt x="162" y="162"/>
                  </a:lnTo>
                  <a:lnTo>
                    <a:pt x="162" y="0"/>
                  </a:lnTo>
                  <a:lnTo>
                    <a:pt x="162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246" name="Group 311">
            <a:extLst>
              <a:ext uri="{FF2B5EF4-FFF2-40B4-BE49-F238E27FC236}">
                <a16:creationId xmlns:a16="http://schemas.microsoft.com/office/drawing/2014/main" id="{0FD5069B-4F11-3A8F-69CD-3F92045C3086}"/>
              </a:ext>
            </a:extLst>
          </p:cNvPr>
          <p:cNvGrpSpPr/>
          <p:nvPr/>
        </p:nvGrpSpPr>
        <p:grpSpPr>
          <a:xfrm>
            <a:off x="10090821" y="5259848"/>
            <a:ext cx="257172" cy="257172"/>
            <a:chOff x="8526463" y="4221163"/>
            <a:chExt cx="257175" cy="257175"/>
          </a:xfrm>
          <a:solidFill>
            <a:srgbClr val="003845"/>
          </a:solidFill>
        </p:grpSpPr>
        <p:sp>
          <p:nvSpPr>
            <p:cNvPr id="1247" name="Freeform 262">
              <a:extLst>
                <a:ext uri="{FF2B5EF4-FFF2-40B4-BE49-F238E27FC236}">
                  <a16:creationId xmlns:a16="http://schemas.microsoft.com/office/drawing/2014/main" id="{988682A9-66EB-1F6C-748F-3025E0FAE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8582026" y="4314825"/>
              <a:ext cx="73025" cy="9048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1"/>
                </a:cxn>
                <a:cxn ang="0">
                  <a:pos x="46" y="57"/>
                </a:cxn>
                <a:cxn ang="0">
                  <a:pos x="46" y="46"/>
                </a:cxn>
                <a:cxn ang="0">
                  <a:pos x="0" y="0"/>
                </a:cxn>
              </a:cxnLst>
              <a:rect l="0" t="0" r="r" b="b"/>
              <a:pathLst>
                <a:path w="46" h="57">
                  <a:moveTo>
                    <a:pt x="0" y="0"/>
                  </a:moveTo>
                  <a:lnTo>
                    <a:pt x="0" y="11"/>
                  </a:lnTo>
                  <a:lnTo>
                    <a:pt x="46" y="57"/>
                  </a:lnTo>
                  <a:lnTo>
                    <a:pt x="46" y="46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48" name="Freeform 263">
              <a:extLst>
                <a:ext uri="{FF2B5EF4-FFF2-40B4-BE49-F238E27FC236}">
                  <a16:creationId xmlns:a16="http://schemas.microsoft.com/office/drawing/2014/main" id="{EB4667AF-6E68-9EAF-1C33-3B10172CF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5051" y="4314825"/>
              <a:ext cx="73025" cy="90488"/>
            </a:xfrm>
            <a:custGeom>
              <a:avLst/>
              <a:gdLst/>
              <a:ahLst/>
              <a:cxnLst>
                <a:cxn ang="0">
                  <a:pos x="0" y="57"/>
                </a:cxn>
                <a:cxn ang="0">
                  <a:pos x="0" y="46"/>
                </a:cxn>
                <a:cxn ang="0">
                  <a:pos x="46" y="0"/>
                </a:cxn>
                <a:cxn ang="0">
                  <a:pos x="46" y="11"/>
                </a:cxn>
                <a:cxn ang="0">
                  <a:pos x="0" y="57"/>
                </a:cxn>
              </a:cxnLst>
              <a:rect l="0" t="0" r="r" b="b"/>
              <a:pathLst>
                <a:path w="46" h="57">
                  <a:moveTo>
                    <a:pt x="0" y="57"/>
                  </a:moveTo>
                  <a:lnTo>
                    <a:pt x="0" y="46"/>
                  </a:lnTo>
                  <a:lnTo>
                    <a:pt x="46" y="0"/>
                  </a:lnTo>
                  <a:lnTo>
                    <a:pt x="46" y="11"/>
                  </a:lnTo>
                  <a:lnTo>
                    <a:pt x="0" y="5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49" name="Freeform 264">
              <a:extLst>
                <a:ext uri="{FF2B5EF4-FFF2-40B4-BE49-F238E27FC236}">
                  <a16:creationId xmlns:a16="http://schemas.microsoft.com/office/drawing/2014/main" id="{9E93B7F6-4D65-C57E-4620-1AB960C9C54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26463" y="4221163"/>
              <a:ext cx="257175" cy="257175"/>
            </a:xfrm>
            <a:custGeom>
              <a:avLst/>
              <a:gdLst/>
              <a:ahLst/>
              <a:cxnLst>
                <a:cxn ang="0">
                  <a:pos x="149" y="13"/>
                </a:cxn>
                <a:cxn ang="0">
                  <a:pos x="149" y="151"/>
                </a:cxn>
                <a:cxn ang="0">
                  <a:pos x="11" y="151"/>
                </a:cxn>
                <a:cxn ang="0">
                  <a:pos x="11" y="13"/>
                </a:cxn>
                <a:cxn ang="0">
                  <a:pos x="149" y="13"/>
                </a:cxn>
                <a:cxn ang="0">
                  <a:pos x="162" y="0"/>
                </a:cxn>
                <a:cxn ang="0">
                  <a:pos x="0" y="0"/>
                </a:cxn>
                <a:cxn ang="0">
                  <a:pos x="0" y="162"/>
                </a:cxn>
                <a:cxn ang="0">
                  <a:pos x="162" y="162"/>
                </a:cxn>
                <a:cxn ang="0">
                  <a:pos x="162" y="0"/>
                </a:cxn>
                <a:cxn ang="0">
                  <a:pos x="162" y="0"/>
                </a:cxn>
              </a:cxnLst>
              <a:rect l="0" t="0" r="r" b="b"/>
              <a:pathLst>
                <a:path w="162" h="162">
                  <a:moveTo>
                    <a:pt x="149" y="13"/>
                  </a:moveTo>
                  <a:lnTo>
                    <a:pt x="149" y="151"/>
                  </a:lnTo>
                  <a:lnTo>
                    <a:pt x="11" y="151"/>
                  </a:lnTo>
                  <a:lnTo>
                    <a:pt x="11" y="13"/>
                  </a:lnTo>
                  <a:lnTo>
                    <a:pt x="149" y="13"/>
                  </a:lnTo>
                  <a:close/>
                  <a:moveTo>
                    <a:pt x="162" y="0"/>
                  </a:moveTo>
                  <a:lnTo>
                    <a:pt x="0" y="0"/>
                  </a:lnTo>
                  <a:lnTo>
                    <a:pt x="0" y="162"/>
                  </a:lnTo>
                  <a:lnTo>
                    <a:pt x="162" y="162"/>
                  </a:lnTo>
                  <a:lnTo>
                    <a:pt x="162" y="0"/>
                  </a:lnTo>
                  <a:lnTo>
                    <a:pt x="162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50" name="Freeform 265">
              <a:extLst>
                <a:ext uri="{FF2B5EF4-FFF2-40B4-BE49-F238E27FC236}">
                  <a16:creationId xmlns:a16="http://schemas.microsoft.com/office/drawing/2014/main" id="{1C16E2D0-232B-0580-E1AE-10B10117482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26463" y="4221163"/>
              <a:ext cx="257175" cy="257175"/>
            </a:xfrm>
            <a:custGeom>
              <a:avLst/>
              <a:gdLst/>
              <a:ahLst/>
              <a:cxnLst>
                <a:cxn ang="0">
                  <a:pos x="149" y="13"/>
                </a:cxn>
                <a:cxn ang="0">
                  <a:pos x="149" y="151"/>
                </a:cxn>
                <a:cxn ang="0">
                  <a:pos x="11" y="151"/>
                </a:cxn>
                <a:cxn ang="0">
                  <a:pos x="11" y="13"/>
                </a:cxn>
                <a:cxn ang="0">
                  <a:pos x="149" y="13"/>
                </a:cxn>
                <a:cxn ang="0">
                  <a:pos x="162" y="0"/>
                </a:cxn>
                <a:cxn ang="0">
                  <a:pos x="0" y="0"/>
                </a:cxn>
                <a:cxn ang="0">
                  <a:pos x="0" y="162"/>
                </a:cxn>
                <a:cxn ang="0">
                  <a:pos x="162" y="162"/>
                </a:cxn>
                <a:cxn ang="0">
                  <a:pos x="162" y="0"/>
                </a:cxn>
                <a:cxn ang="0">
                  <a:pos x="162" y="0"/>
                </a:cxn>
              </a:cxnLst>
              <a:rect l="0" t="0" r="r" b="b"/>
              <a:pathLst>
                <a:path w="162" h="162">
                  <a:moveTo>
                    <a:pt x="149" y="13"/>
                  </a:moveTo>
                  <a:lnTo>
                    <a:pt x="149" y="151"/>
                  </a:lnTo>
                  <a:lnTo>
                    <a:pt x="11" y="151"/>
                  </a:lnTo>
                  <a:lnTo>
                    <a:pt x="11" y="13"/>
                  </a:lnTo>
                  <a:lnTo>
                    <a:pt x="149" y="13"/>
                  </a:lnTo>
                  <a:moveTo>
                    <a:pt x="162" y="0"/>
                  </a:moveTo>
                  <a:lnTo>
                    <a:pt x="0" y="0"/>
                  </a:lnTo>
                  <a:lnTo>
                    <a:pt x="0" y="162"/>
                  </a:lnTo>
                  <a:lnTo>
                    <a:pt x="162" y="162"/>
                  </a:lnTo>
                  <a:lnTo>
                    <a:pt x="162" y="0"/>
                  </a:lnTo>
                  <a:lnTo>
                    <a:pt x="162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2400070936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48" name="موصل مستقيم 147">
            <a:extLst>
              <a:ext uri="{FF2B5EF4-FFF2-40B4-BE49-F238E27FC236}">
                <a16:creationId xmlns:a16="http://schemas.microsoft.com/office/drawing/2014/main" id="{DDB3E4E8-C70C-6F14-4EED-F9DA53C267DA}"/>
              </a:ext>
            </a:extLst>
          </p:cNvPr>
          <p:cNvCxnSpPr/>
          <p:nvPr/>
        </p:nvCxnSpPr>
        <p:spPr>
          <a:xfrm flipH="1">
            <a:off x="7129849" y="889686"/>
            <a:ext cx="506215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9" name="Text Placeholder 1">
            <a:extLst>
              <a:ext uri="{FF2B5EF4-FFF2-40B4-BE49-F238E27FC236}">
                <a16:creationId xmlns:a16="http://schemas.microsoft.com/office/drawing/2014/main" id="{2A2848B1-E33B-3504-026D-4FE1E6AC7730}"/>
              </a:ext>
            </a:extLst>
          </p:cNvPr>
          <p:cNvSpPr txBox="1">
            <a:spLocks/>
          </p:cNvSpPr>
          <p:nvPr/>
        </p:nvSpPr>
        <p:spPr>
          <a:xfrm>
            <a:off x="884711" y="342484"/>
            <a:ext cx="11220450" cy="50479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ايقونات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pic>
        <p:nvPicPr>
          <p:cNvPr id="7" name="صورة 6">
            <a:extLst>
              <a:ext uri="{FF2B5EF4-FFF2-40B4-BE49-F238E27FC236}">
                <a16:creationId xmlns:a16="http://schemas.microsoft.com/office/drawing/2014/main" id="{76F9C270-74B3-2872-5723-1881A263A85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pic>
        <p:nvPicPr>
          <p:cNvPr id="2" name="صورة 1">
            <a:extLst>
              <a:ext uri="{FF2B5EF4-FFF2-40B4-BE49-F238E27FC236}">
                <a16:creationId xmlns:a16="http://schemas.microsoft.com/office/drawing/2014/main" id="{F7289E09-1AC6-8E21-EF09-48E70E65622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419600" y="6600265"/>
            <a:ext cx="7772400" cy="266700"/>
          </a:xfrm>
          <a:prstGeom prst="rect">
            <a:avLst/>
          </a:prstGeom>
        </p:spPr>
      </p:pic>
      <p:sp>
        <p:nvSpPr>
          <p:cNvPr id="3" name="عنصر نائب لرقم الشريحة 3">
            <a:extLst>
              <a:ext uri="{FF2B5EF4-FFF2-40B4-BE49-F238E27FC236}">
                <a16:creationId xmlns:a16="http://schemas.microsoft.com/office/drawing/2014/main" id="{9B4377E8-E502-C701-9DEA-437E1040B55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38200" y="6356350"/>
            <a:ext cx="2743200" cy="365125"/>
          </a:xfrm>
        </p:spPr>
        <p:txBody>
          <a:bodyPr/>
          <a:lstStyle/>
          <a:p>
            <a:fld id="{30C30D6F-9516-7D45-ACC3-4201266FFCA8}" type="slidenum">
              <a:rPr lang="ar-SA" smtClean="0"/>
              <a:t>95</a:t>
            </a:fld>
            <a:endParaRPr lang="ar-SA" dirty="0"/>
          </a:p>
        </p:txBody>
      </p:sp>
      <p:grpSp>
        <p:nvGrpSpPr>
          <p:cNvPr id="4" name="Group 381">
            <a:extLst>
              <a:ext uri="{FF2B5EF4-FFF2-40B4-BE49-F238E27FC236}">
                <a16:creationId xmlns:a16="http://schemas.microsoft.com/office/drawing/2014/main" id="{3A73497F-B5FC-1A84-5DD4-BC84EE6AD081}"/>
              </a:ext>
            </a:extLst>
          </p:cNvPr>
          <p:cNvGrpSpPr/>
          <p:nvPr/>
        </p:nvGrpSpPr>
        <p:grpSpPr>
          <a:xfrm>
            <a:off x="1712203" y="1539744"/>
            <a:ext cx="299986" cy="324403"/>
            <a:chOff x="649288" y="828673"/>
            <a:chExt cx="273050" cy="295275"/>
          </a:xfrm>
          <a:solidFill>
            <a:srgbClr val="10A9A6"/>
          </a:solidFill>
        </p:grpSpPr>
        <p:sp>
          <p:nvSpPr>
            <p:cNvPr id="922" name="Freeform 5">
              <a:extLst>
                <a:ext uri="{FF2B5EF4-FFF2-40B4-BE49-F238E27FC236}">
                  <a16:creationId xmlns:a16="http://schemas.microsoft.com/office/drawing/2014/main" id="{952ECD52-811E-D89A-8243-FE3208DC9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649288" y="896936"/>
              <a:ext cx="50800" cy="39688"/>
            </a:xfrm>
            <a:custGeom>
              <a:avLst/>
              <a:gdLst/>
              <a:ahLst/>
              <a:cxnLst>
                <a:cxn ang="0">
                  <a:pos x="22" y="13"/>
                </a:cxn>
                <a:cxn ang="0">
                  <a:pos x="19" y="17"/>
                </a:cxn>
                <a:cxn ang="0">
                  <a:pos x="4" y="17"/>
                </a:cxn>
                <a:cxn ang="0">
                  <a:pos x="0" y="13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19" y="0"/>
                </a:cxn>
                <a:cxn ang="0">
                  <a:pos x="22" y="4"/>
                </a:cxn>
                <a:cxn ang="0">
                  <a:pos x="22" y="13"/>
                </a:cxn>
              </a:cxnLst>
              <a:rect l="0" t="0" r="r" b="b"/>
              <a:pathLst>
                <a:path w="22" h="17">
                  <a:moveTo>
                    <a:pt x="22" y="13"/>
                  </a:moveTo>
                  <a:cubicBezTo>
                    <a:pt x="22" y="15"/>
                    <a:pt x="21" y="17"/>
                    <a:pt x="19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2" y="17"/>
                    <a:pt x="0" y="15"/>
                    <a:pt x="0" y="1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21" y="0"/>
                    <a:pt x="22" y="1"/>
                    <a:pt x="22" y="4"/>
                  </a:cubicBezTo>
                  <a:lnTo>
                    <a:pt x="22" y="1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23" name="Freeform 6">
              <a:extLst>
                <a:ext uri="{FF2B5EF4-FFF2-40B4-BE49-F238E27FC236}">
                  <a16:creationId xmlns:a16="http://schemas.microsoft.com/office/drawing/2014/main" id="{D3574809-8873-1C57-6CEE-D89BAC8BE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650876" y="1015998"/>
              <a:ext cx="49213" cy="36513"/>
            </a:xfrm>
            <a:custGeom>
              <a:avLst/>
              <a:gdLst/>
              <a:ahLst/>
              <a:cxnLst>
                <a:cxn ang="0">
                  <a:pos x="21" y="12"/>
                </a:cxn>
                <a:cxn ang="0">
                  <a:pos x="17" y="16"/>
                </a:cxn>
                <a:cxn ang="0">
                  <a:pos x="3" y="16"/>
                </a:cxn>
                <a:cxn ang="0">
                  <a:pos x="0" y="12"/>
                </a:cxn>
                <a:cxn ang="0">
                  <a:pos x="0" y="4"/>
                </a:cxn>
                <a:cxn ang="0">
                  <a:pos x="3" y="0"/>
                </a:cxn>
                <a:cxn ang="0">
                  <a:pos x="17" y="0"/>
                </a:cxn>
                <a:cxn ang="0">
                  <a:pos x="21" y="4"/>
                </a:cxn>
                <a:cxn ang="0">
                  <a:pos x="21" y="12"/>
                </a:cxn>
              </a:cxnLst>
              <a:rect l="0" t="0" r="r" b="b"/>
              <a:pathLst>
                <a:path w="21" h="16">
                  <a:moveTo>
                    <a:pt x="21" y="12"/>
                  </a:moveTo>
                  <a:cubicBezTo>
                    <a:pt x="21" y="14"/>
                    <a:pt x="19" y="16"/>
                    <a:pt x="17" y="16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1" y="16"/>
                    <a:pt x="0" y="14"/>
                    <a:pt x="0" y="1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9" y="0"/>
                    <a:pt x="21" y="2"/>
                    <a:pt x="21" y="4"/>
                  </a:cubicBezTo>
                  <a:lnTo>
                    <a:pt x="21" y="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24" name="Freeform 7">
              <a:extLst>
                <a:ext uri="{FF2B5EF4-FFF2-40B4-BE49-F238E27FC236}">
                  <a16:creationId xmlns:a16="http://schemas.microsoft.com/office/drawing/2014/main" id="{E8B1E890-3B85-DF9A-9950-90C69B56E4F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1988" y="828673"/>
              <a:ext cx="260350" cy="295275"/>
            </a:xfrm>
            <a:custGeom>
              <a:avLst/>
              <a:gdLst/>
              <a:ahLst/>
              <a:cxnLst>
                <a:cxn ang="0">
                  <a:pos x="78" y="80"/>
                </a:cxn>
                <a:cxn ang="0">
                  <a:pos x="70" y="74"/>
                </a:cxn>
                <a:cxn ang="0">
                  <a:pos x="70" y="73"/>
                </a:cxn>
                <a:cxn ang="0">
                  <a:pos x="59" y="80"/>
                </a:cxn>
                <a:cxn ang="0">
                  <a:pos x="49" y="68"/>
                </a:cxn>
                <a:cxn ang="0">
                  <a:pos x="69" y="48"/>
                </a:cxn>
                <a:cxn ang="0">
                  <a:pos x="79" y="51"/>
                </a:cxn>
                <a:cxn ang="0">
                  <a:pos x="77" y="66"/>
                </a:cxn>
                <a:cxn ang="0">
                  <a:pos x="79" y="74"/>
                </a:cxn>
                <a:cxn ang="0">
                  <a:pos x="88" y="59"/>
                </a:cxn>
                <a:cxn ang="0">
                  <a:pos x="67" y="39"/>
                </a:cxn>
                <a:cxn ang="0">
                  <a:pos x="42" y="66"/>
                </a:cxn>
                <a:cxn ang="0">
                  <a:pos x="64" y="89"/>
                </a:cxn>
                <a:cxn ang="0">
                  <a:pos x="75" y="87"/>
                </a:cxn>
                <a:cxn ang="0">
                  <a:pos x="77" y="87"/>
                </a:cxn>
                <a:cxn ang="0">
                  <a:pos x="78" y="91"/>
                </a:cxn>
                <a:cxn ang="0">
                  <a:pos x="77" y="92"/>
                </a:cxn>
                <a:cxn ang="0">
                  <a:pos x="62" y="95"/>
                </a:cxn>
                <a:cxn ang="0">
                  <a:pos x="35" y="67"/>
                </a:cxn>
                <a:cxn ang="0">
                  <a:pos x="68" y="34"/>
                </a:cxn>
                <a:cxn ang="0">
                  <a:pos x="94" y="59"/>
                </a:cxn>
                <a:cxn ang="0">
                  <a:pos x="78" y="80"/>
                </a:cxn>
                <a:cxn ang="0">
                  <a:pos x="105" y="0"/>
                </a:cxn>
                <a:cxn ang="0">
                  <a:pos x="8" y="0"/>
                </a:cxn>
                <a:cxn ang="0">
                  <a:pos x="1" y="7"/>
                </a:cxn>
                <a:cxn ang="0">
                  <a:pos x="1" y="19"/>
                </a:cxn>
                <a:cxn ang="0">
                  <a:pos x="4" y="22"/>
                </a:cxn>
                <a:cxn ang="0">
                  <a:pos x="14" y="22"/>
                </a:cxn>
                <a:cxn ang="0">
                  <a:pos x="25" y="33"/>
                </a:cxn>
                <a:cxn ang="0">
                  <a:pos x="25" y="43"/>
                </a:cxn>
                <a:cxn ang="0">
                  <a:pos x="14" y="54"/>
                </a:cxn>
                <a:cxn ang="0">
                  <a:pos x="4" y="54"/>
                </a:cxn>
                <a:cxn ang="0">
                  <a:pos x="1" y="57"/>
                </a:cxn>
                <a:cxn ang="0">
                  <a:pos x="1" y="70"/>
                </a:cxn>
                <a:cxn ang="0">
                  <a:pos x="5" y="74"/>
                </a:cxn>
                <a:cxn ang="0">
                  <a:pos x="14" y="74"/>
                </a:cxn>
                <a:cxn ang="0">
                  <a:pos x="25" y="85"/>
                </a:cxn>
                <a:cxn ang="0">
                  <a:pos x="25" y="95"/>
                </a:cxn>
                <a:cxn ang="0">
                  <a:pos x="14" y="106"/>
                </a:cxn>
                <a:cxn ang="0">
                  <a:pos x="5" y="106"/>
                </a:cxn>
                <a:cxn ang="0">
                  <a:pos x="1" y="109"/>
                </a:cxn>
                <a:cxn ang="0">
                  <a:pos x="1" y="122"/>
                </a:cxn>
                <a:cxn ang="0">
                  <a:pos x="8" y="129"/>
                </a:cxn>
                <a:cxn ang="0">
                  <a:pos x="105" y="129"/>
                </a:cxn>
                <a:cxn ang="0">
                  <a:pos x="113" y="122"/>
                </a:cxn>
                <a:cxn ang="0">
                  <a:pos x="113" y="7"/>
                </a:cxn>
                <a:cxn ang="0">
                  <a:pos x="105" y="0"/>
                </a:cxn>
              </a:cxnLst>
              <a:rect l="0" t="0" r="r" b="b"/>
              <a:pathLst>
                <a:path w="113" h="129">
                  <a:moveTo>
                    <a:pt x="78" y="80"/>
                  </a:moveTo>
                  <a:cubicBezTo>
                    <a:pt x="74" y="80"/>
                    <a:pt x="71" y="78"/>
                    <a:pt x="70" y="74"/>
                  </a:cubicBezTo>
                  <a:cubicBezTo>
                    <a:pt x="70" y="73"/>
                    <a:pt x="70" y="73"/>
                    <a:pt x="70" y="73"/>
                  </a:cubicBezTo>
                  <a:cubicBezTo>
                    <a:pt x="67" y="78"/>
                    <a:pt x="63" y="80"/>
                    <a:pt x="59" y="80"/>
                  </a:cubicBezTo>
                  <a:cubicBezTo>
                    <a:pt x="53" y="80"/>
                    <a:pt x="49" y="76"/>
                    <a:pt x="49" y="68"/>
                  </a:cubicBezTo>
                  <a:cubicBezTo>
                    <a:pt x="49" y="58"/>
                    <a:pt x="57" y="48"/>
                    <a:pt x="69" y="48"/>
                  </a:cubicBezTo>
                  <a:cubicBezTo>
                    <a:pt x="73" y="48"/>
                    <a:pt x="78" y="49"/>
                    <a:pt x="79" y="51"/>
                  </a:cubicBezTo>
                  <a:cubicBezTo>
                    <a:pt x="80" y="55"/>
                    <a:pt x="78" y="63"/>
                    <a:pt x="77" y="66"/>
                  </a:cubicBezTo>
                  <a:cubicBezTo>
                    <a:pt x="76" y="71"/>
                    <a:pt x="77" y="74"/>
                    <a:pt x="79" y="74"/>
                  </a:cubicBezTo>
                  <a:cubicBezTo>
                    <a:pt x="83" y="74"/>
                    <a:pt x="88" y="69"/>
                    <a:pt x="88" y="59"/>
                  </a:cubicBezTo>
                  <a:cubicBezTo>
                    <a:pt x="88" y="48"/>
                    <a:pt x="80" y="39"/>
                    <a:pt x="67" y="39"/>
                  </a:cubicBezTo>
                  <a:cubicBezTo>
                    <a:pt x="53" y="39"/>
                    <a:pt x="42" y="49"/>
                    <a:pt x="42" y="66"/>
                  </a:cubicBezTo>
                  <a:cubicBezTo>
                    <a:pt x="42" y="81"/>
                    <a:pt x="51" y="89"/>
                    <a:pt x="64" y="89"/>
                  </a:cubicBezTo>
                  <a:cubicBezTo>
                    <a:pt x="68" y="89"/>
                    <a:pt x="73" y="88"/>
                    <a:pt x="75" y="87"/>
                  </a:cubicBezTo>
                  <a:cubicBezTo>
                    <a:pt x="76" y="87"/>
                    <a:pt x="77" y="86"/>
                    <a:pt x="77" y="87"/>
                  </a:cubicBezTo>
                  <a:cubicBezTo>
                    <a:pt x="77" y="87"/>
                    <a:pt x="78" y="90"/>
                    <a:pt x="78" y="91"/>
                  </a:cubicBezTo>
                  <a:cubicBezTo>
                    <a:pt x="78" y="91"/>
                    <a:pt x="78" y="91"/>
                    <a:pt x="77" y="92"/>
                  </a:cubicBezTo>
                  <a:cubicBezTo>
                    <a:pt x="72" y="94"/>
                    <a:pt x="68" y="95"/>
                    <a:pt x="62" y="95"/>
                  </a:cubicBezTo>
                  <a:cubicBezTo>
                    <a:pt x="48" y="95"/>
                    <a:pt x="35" y="84"/>
                    <a:pt x="35" y="67"/>
                  </a:cubicBezTo>
                  <a:cubicBezTo>
                    <a:pt x="35" y="49"/>
                    <a:pt x="48" y="34"/>
                    <a:pt x="68" y="34"/>
                  </a:cubicBezTo>
                  <a:cubicBezTo>
                    <a:pt x="83" y="34"/>
                    <a:pt x="94" y="44"/>
                    <a:pt x="94" y="59"/>
                  </a:cubicBezTo>
                  <a:cubicBezTo>
                    <a:pt x="94" y="72"/>
                    <a:pt x="87" y="80"/>
                    <a:pt x="78" y="80"/>
                  </a:cubicBezTo>
                  <a:moveTo>
                    <a:pt x="105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1" y="3"/>
                    <a:pt x="1" y="7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1" y="19"/>
                    <a:pt x="1" y="22"/>
                    <a:pt x="4" y="22"/>
                  </a:cubicBezTo>
                  <a:cubicBezTo>
                    <a:pt x="14" y="22"/>
                    <a:pt x="14" y="22"/>
                    <a:pt x="14" y="22"/>
                  </a:cubicBezTo>
                  <a:cubicBezTo>
                    <a:pt x="20" y="22"/>
                    <a:pt x="25" y="27"/>
                    <a:pt x="25" y="33"/>
                  </a:cubicBezTo>
                  <a:cubicBezTo>
                    <a:pt x="25" y="43"/>
                    <a:pt x="25" y="43"/>
                    <a:pt x="25" y="43"/>
                  </a:cubicBezTo>
                  <a:cubicBezTo>
                    <a:pt x="25" y="49"/>
                    <a:pt x="20" y="54"/>
                    <a:pt x="14" y="54"/>
                  </a:cubicBezTo>
                  <a:cubicBezTo>
                    <a:pt x="4" y="54"/>
                    <a:pt x="4" y="54"/>
                    <a:pt x="4" y="54"/>
                  </a:cubicBezTo>
                  <a:cubicBezTo>
                    <a:pt x="1" y="54"/>
                    <a:pt x="1" y="57"/>
                    <a:pt x="1" y="57"/>
                  </a:cubicBezTo>
                  <a:cubicBezTo>
                    <a:pt x="1" y="70"/>
                    <a:pt x="1" y="70"/>
                    <a:pt x="1" y="70"/>
                  </a:cubicBezTo>
                  <a:cubicBezTo>
                    <a:pt x="1" y="70"/>
                    <a:pt x="0" y="74"/>
                    <a:pt x="5" y="74"/>
                  </a:cubicBezTo>
                  <a:cubicBezTo>
                    <a:pt x="14" y="74"/>
                    <a:pt x="14" y="74"/>
                    <a:pt x="14" y="74"/>
                  </a:cubicBezTo>
                  <a:cubicBezTo>
                    <a:pt x="20" y="74"/>
                    <a:pt x="25" y="79"/>
                    <a:pt x="25" y="85"/>
                  </a:cubicBezTo>
                  <a:cubicBezTo>
                    <a:pt x="25" y="95"/>
                    <a:pt x="25" y="95"/>
                    <a:pt x="25" y="95"/>
                  </a:cubicBezTo>
                  <a:cubicBezTo>
                    <a:pt x="25" y="101"/>
                    <a:pt x="20" y="106"/>
                    <a:pt x="14" y="106"/>
                  </a:cubicBezTo>
                  <a:cubicBezTo>
                    <a:pt x="5" y="106"/>
                    <a:pt x="5" y="106"/>
                    <a:pt x="5" y="106"/>
                  </a:cubicBezTo>
                  <a:cubicBezTo>
                    <a:pt x="1" y="106"/>
                    <a:pt x="1" y="109"/>
                    <a:pt x="1" y="109"/>
                  </a:cubicBezTo>
                  <a:cubicBezTo>
                    <a:pt x="1" y="122"/>
                    <a:pt x="1" y="122"/>
                    <a:pt x="1" y="122"/>
                  </a:cubicBezTo>
                  <a:cubicBezTo>
                    <a:pt x="1" y="125"/>
                    <a:pt x="4" y="129"/>
                    <a:pt x="8" y="129"/>
                  </a:cubicBezTo>
                  <a:cubicBezTo>
                    <a:pt x="105" y="129"/>
                    <a:pt x="105" y="129"/>
                    <a:pt x="105" y="129"/>
                  </a:cubicBezTo>
                  <a:cubicBezTo>
                    <a:pt x="109" y="129"/>
                    <a:pt x="113" y="125"/>
                    <a:pt x="113" y="122"/>
                  </a:cubicBezTo>
                  <a:cubicBezTo>
                    <a:pt x="113" y="7"/>
                    <a:pt x="113" y="7"/>
                    <a:pt x="113" y="7"/>
                  </a:cubicBezTo>
                  <a:cubicBezTo>
                    <a:pt x="113" y="3"/>
                    <a:pt x="109" y="0"/>
                    <a:pt x="10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25" name="Freeform 8">
              <a:extLst>
                <a:ext uri="{FF2B5EF4-FFF2-40B4-BE49-F238E27FC236}">
                  <a16:creationId xmlns:a16="http://schemas.microsoft.com/office/drawing/2014/main" id="{B0B869BB-89A8-4269-019B-AD83575E1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338" y="954086"/>
              <a:ext cx="30163" cy="41275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0" y="12"/>
                </a:cxn>
                <a:cxn ang="0">
                  <a:pos x="4" y="18"/>
                </a:cxn>
                <a:cxn ang="0">
                  <a:pos x="11" y="9"/>
                </a:cxn>
                <a:cxn ang="0">
                  <a:pos x="12" y="1"/>
                </a:cxn>
                <a:cxn ang="0">
                  <a:pos x="10" y="0"/>
                </a:cxn>
              </a:cxnLst>
              <a:rect l="0" t="0" r="r" b="b"/>
              <a:pathLst>
                <a:path w="13" h="18">
                  <a:moveTo>
                    <a:pt x="10" y="0"/>
                  </a:moveTo>
                  <a:cubicBezTo>
                    <a:pt x="4" y="0"/>
                    <a:pt x="0" y="6"/>
                    <a:pt x="0" y="12"/>
                  </a:cubicBezTo>
                  <a:cubicBezTo>
                    <a:pt x="0" y="16"/>
                    <a:pt x="1" y="18"/>
                    <a:pt x="4" y="18"/>
                  </a:cubicBezTo>
                  <a:cubicBezTo>
                    <a:pt x="7" y="18"/>
                    <a:pt x="10" y="14"/>
                    <a:pt x="11" y="9"/>
                  </a:cubicBezTo>
                  <a:cubicBezTo>
                    <a:pt x="12" y="7"/>
                    <a:pt x="13" y="3"/>
                    <a:pt x="12" y="1"/>
                  </a:cubicBezTo>
                  <a:cubicBezTo>
                    <a:pt x="12" y="0"/>
                    <a:pt x="11" y="0"/>
                    <a:pt x="1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926" name="Group 386">
            <a:extLst>
              <a:ext uri="{FF2B5EF4-FFF2-40B4-BE49-F238E27FC236}">
                <a16:creationId xmlns:a16="http://schemas.microsoft.com/office/drawing/2014/main" id="{BE0D5582-FB12-5526-4934-4626A5BC4111}"/>
              </a:ext>
            </a:extLst>
          </p:cNvPr>
          <p:cNvGrpSpPr/>
          <p:nvPr/>
        </p:nvGrpSpPr>
        <p:grpSpPr>
          <a:xfrm>
            <a:off x="2170902" y="1539744"/>
            <a:ext cx="296497" cy="324403"/>
            <a:chOff x="1066801" y="828673"/>
            <a:chExt cx="269875" cy="295275"/>
          </a:xfrm>
          <a:solidFill>
            <a:srgbClr val="10A9A6"/>
          </a:solidFill>
        </p:grpSpPr>
        <p:sp>
          <p:nvSpPr>
            <p:cNvPr id="927" name="Freeform 9">
              <a:extLst>
                <a:ext uri="{FF2B5EF4-FFF2-40B4-BE49-F238E27FC236}">
                  <a16:creationId xmlns:a16="http://schemas.microsoft.com/office/drawing/2014/main" id="{F14BF8B0-E6A4-E55B-9E21-03131F1BED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6801" y="896936"/>
              <a:ext cx="49213" cy="39688"/>
            </a:xfrm>
            <a:custGeom>
              <a:avLst/>
              <a:gdLst/>
              <a:ahLst/>
              <a:cxnLst>
                <a:cxn ang="0">
                  <a:pos x="22" y="13"/>
                </a:cxn>
                <a:cxn ang="0">
                  <a:pos x="18" y="17"/>
                </a:cxn>
                <a:cxn ang="0">
                  <a:pos x="4" y="17"/>
                </a:cxn>
                <a:cxn ang="0">
                  <a:pos x="0" y="13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18" y="0"/>
                </a:cxn>
                <a:cxn ang="0">
                  <a:pos x="22" y="4"/>
                </a:cxn>
                <a:cxn ang="0">
                  <a:pos x="22" y="13"/>
                </a:cxn>
              </a:cxnLst>
              <a:rect l="0" t="0" r="r" b="b"/>
              <a:pathLst>
                <a:path w="22" h="17">
                  <a:moveTo>
                    <a:pt x="22" y="13"/>
                  </a:moveTo>
                  <a:cubicBezTo>
                    <a:pt x="22" y="15"/>
                    <a:pt x="20" y="17"/>
                    <a:pt x="18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2" y="17"/>
                    <a:pt x="0" y="15"/>
                    <a:pt x="0" y="1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20" y="0"/>
                    <a:pt x="22" y="1"/>
                    <a:pt x="22" y="4"/>
                  </a:cubicBezTo>
                  <a:lnTo>
                    <a:pt x="22" y="1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28" name="Freeform 10">
              <a:extLst>
                <a:ext uri="{FF2B5EF4-FFF2-40B4-BE49-F238E27FC236}">
                  <a16:creationId xmlns:a16="http://schemas.microsoft.com/office/drawing/2014/main" id="{413DA5A5-E4AE-0825-0C07-4ACA7C0B74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6801" y="1015998"/>
              <a:ext cx="49213" cy="36513"/>
            </a:xfrm>
            <a:custGeom>
              <a:avLst/>
              <a:gdLst/>
              <a:ahLst/>
              <a:cxnLst>
                <a:cxn ang="0">
                  <a:pos x="22" y="12"/>
                </a:cxn>
                <a:cxn ang="0">
                  <a:pos x="18" y="16"/>
                </a:cxn>
                <a:cxn ang="0">
                  <a:pos x="4" y="16"/>
                </a:cxn>
                <a:cxn ang="0">
                  <a:pos x="0" y="12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18" y="0"/>
                </a:cxn>
                <a:cxn ang="0">
                  <a:pos x="22" y="4"/>
                </a:cxn>
                <a:cxn ang="0">
                  <a:pos x="22" y="12"/>
                </a:cxn>
              </a:cxnLst>
              <a:rect l="0" t="0" r="r" b="b"/>
              <a:pathLst>
                <a:path w="22" h="16">
                  <a:moveTo>
                    <a:pt x="22" y="12"/>
                  </a:moveTo>
                  <a:cubicBezTo>
                    <a:pt x="22" y="14"/>
                    <a:pt x="20" y="16"/>
                    <a:pt x="18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2" y="16"/>
                    <a:pt x="0" y="14"/>
                    <a:pt x="0" y="1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20" y="0"/>
                    <a:pt x="22" y="2"/>
                    <a:pt x="22" y="4"/>
                  </a:cubicBezTo>
                  <a:lnTo>
                    <a:pt x="22" y="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29" name="Freeform 11">
              <a:extLst>
                <a:ext uri="{FF2B5EF4-FFF2-40B4-BE49-F238E27FC236}">
                  <a16:creationId xmlns:a16="http://schemas.microsoft.com/office/drawing/2014/main" id="{1D1EFF1E-5C0C-BE26-EECD-B10885F546B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79501" y="828673"/>
              <a:ext cx="257175" cy="295275"/>
            </a:xfrm>
            <a:custGeom>
              <a:avLst/>
              <a:gdLst/>
              <a:ahLst/>
              <a:cxnLst>
                <a:cxn ang="0">
                  <a:pos x="86" y="92"/>
                </a:cxn>
                <a:cxn ang="0">
                  <a:pos x="83" y="94"/>
                </a:cxn>
                <a:cxn ang="0">
                  <a:pos x="83" y="94"/>
                </a:cxn>
                <a:cxn ang="0">
                  <a:pos x="79" y="95"/>
                </a:cxn>
                <a:cxn ang="0">
                  <a:pos x="75" y="95"/>
                </a:cxn>
                <a:cxn ang="0">
                  <a:pos x="48" y="71"/>
                </a:cxn>
                <a:cxn ang="0">
                  <a:pos x="41" y="37"/>
                </a:cxn>
                <a:cxn ang="0">
                  <a:pos x="43" y="33"/>
                </a:cxn>
                <a:cxn ang="0">
                  <a:pos x="46" y="30"/>
                </a:cxn>
                <a:cxn ang="0">
                  <a:pos x="46" y="30"/>
                </a:cxn>
                <a:cxn ang="0">
                  <a:pos x="49" y="28"/>
                </a:cxn>
                <a:cxn ang="0">
                  <a:pos x="56" y="30"/>
                </a:cxn>
                <a:cxn ang="0">
                  <a:pos x="62" y="41"/>
                </a:cxn>
                <a:cxn ang="0">
                  <a:pos x="60" y="48"/>
                </a:cxn>
                <a:cxn ang="0">
                  <a:pos x="58" y="49"/>
                </a:cxn>
                <a:cxn ang="0">
                  <a:pos x="55" y="50"/>
                </a:cxn>
                <a:cxn ang="0">
                  <a:pos x="55" y="52"/>
                </a:cxn>
                <a:cxn ang="0">
                  <a:pos x="55" y="52"/>
                </a:cxn>
                <a:cxn ang="0">
                  <a:pos x="60" y="65"/>
                </a:cxn>
                <a:cxn ang="0">
                  <a:pos x="68" y="75"/>
                </a:cxn>
                <a:cxn ang="0">
                  <a:pos x="68" y="75"/>
                </a:cxn>
                <a:cxn ang="0">
                  <a:pos x="70" y="75"/>
                </a:cxn>
                <a:cxn ang="0">
                  <a:pos x="75" y="73"/>
                </a:cxn>
                <a:cxn ang="0">
                  <a:pos x="81" y="74"/>
                </a:cxn>
                <a:cxn ang="0">
                  <a:pos x="88" y="86"/>
                </a:cxn>
                <a:cxn ang="0">
                  <a:pos x="86" y="92"/>
                </a:cxn>
                <a:cxn ang="0">
                  <a:pos x="105" y="0"/>
                </a:cxn>
                <a:cxn ang="0">
                  <a:pos x="8" y="0"/>
                </a:cxn>
                <a:cxn ang="0">
                  <a:pos x="1" y="7"/>
                </a:cxn>
                <a:cxn ang="0">
                  <a:pos x="1" y="19"/>
                </a:cxn>
                <a:cxn ang="0">
                  <a:pos x="3" y="22"/>
                </a:cxn>
                <a:cxn ang="0">
                  <a:pos x="14" y="22"/>
                </a:cxn>
                <a:cxn ang="0">
                  <a:pos x="25" y="33"/>
                </a:cxn>
                <a:cxn ang="0">
                  <a:pos x="25" y="43"/>
                </a:cxn>
                <a:cxn ang="0">
                  <a:pos x="14" y="54"/>
                </a:cxn>
                <a:cxn ang="0">
                  <a:pos x="3" y="54"/>
                </a:cxn>
                <a:cxn ang="0">
                  <a:pos x="1" y="57"/>
                </a:cxn>
                <a:cxn ang="0">
                  <a:pos x="1" y="70"/>
                </a:cxn>
                <a:cxn ang="0">
                  <a:pos x="5" y="74"/>
                </a:cxn>
                <a:cxn ang="0">
                  <a:pos x="14" y="74"/>
                </a:cxn>
                <a:cxn ang="0">
                  <a:pos x="25" y="85"/>
                </a:cxn>
                <a:cxn ang="0">
                  <a:pos x="25" y="95"/>
                </a:cxn>
                <a:cxn ang="0">
                  <a:pos x="14" y="106"/>
                </a:cxn>
                <a:cxn ang="0">
                  <a:pos x="5" y="106"/>
                </a:cxn>
                <a:cxn ang="0">
                  <a:pos x="1" y="109"/>
                </a:cxn>
                <a:cxn ang="0">
                  <a:pos x="1" y="122"/>
                </a:cxn>
                <a:cxn ang="0">
                  <a:pos x="8" y="129"/>
                </a:cxn>
                <a:cxn ang="0">
                  <a:pos x="105" y="129"/>
                </a:cxn>
                <a:cxn ang="0">
                  <a:pos x="112" y="122"/>
                </a:cxn>
                <a:cxn ang="0">
                  <a:pos x="112" y="7"/>
                </a:cxn>
                <a:cxn ang="0">
                  <a:pos x="105" y="0"/>
                </a:cxn>
              </a:cxnLst>
              <a:rect l="0" t="0" r="r" b="b"/>
              <a:pathLst>
                <a:path w="112" h="129">
                  <a:moveTo>
                    <a:pt x="86" y="92"/>
                  </a:moveTo>
                  <a:cubicBezTo>
                    <a:pt x="83" y="94"/>
                    <a:pt x="83" y="94"/>
                    <a:pt x="83" y="94"/>
                  </a:cubicBezTo>
                  <a:cubicBezTo>
                    <a:pt x="83" y="94"/>
                    <a:pt x="83" y="94"/>
                    <a:pt x="83" y="94"/>
                  </a:cubicBezTo>
                  <a:cubicBezTo>
                    <a:pt x="81" y="94"/>
                    <a:pt x="80" y="95"/>
                    <a:pt x="79" y="95"/>
                  </a:cubicBezTo>
                  <a:cubicBezTo>
                    <a:pt x="77" y="95"/>
                    <a:pt x="76" y="95"/>
                    <a:pt x="75" y="95"/>
                  </a:cubicBezTo>
                  <a:cubicBezTo>
                    <a:pt x="74" y="95"/>
                    <a:pt x="60" y="92"/>
                    <a:pt x="48" y="71"/>
                  </a:cubicBezTo>
                  <a:cubicBezTo>
                    <a:pt x="39" y="56"/>
                    <a:pt x="37" y="46"/>
                    <a:pt x="41" y="37"/>
                  </a:cubicBezTo>
                  <a:cubicBezTo>
                    <a:pt x="42" y="36"/>
                    <a:pt x="42" y="35"/>
                    <a:pt x="43" y="33"/>
                  </a:cubicBezTo>
                  <a:cubicBezTo>
                    <a:pt x="44" y="32"/>
                    <a:pt x="45" y="31"/>
                    <a:pt x="46" y="30"/>
                  </a:cubicBezTo>
                  <a:cubicBezTo>
                    <a:pt x="46" y="30"/>
                    <a:pt x="46" y="30"/>
                    <a:pt x="46" y="30"/>
                  </a:cubicBezTo>
                  <a:cubicBezTo>
                    <a:pt x="49" y="28"/>
                    <a:pt x="49" y="28"/>
                    <a:pt x="49" y="28"/>
                  </a:cubicBezTo>
                  <a:cubicBezTo>
                    <a:pt x="51" y="27"/>
                    <a:pt x="54" y="28"/>
                    <a:pt x="56" y="30"/>
                  </a:cubicBezTo>
                  <a:cubicBezTo>
                    <a:pt x="62" y="41"/>
                    <a:pt x="62" y="41"/>
                    <a:pt x="62" y="41"/>
                  </a:cubicBezTo>
                  <a:cubicBezTo>
                    <a:pt x="63" y="43"/>
                    <a:pt x="63" y="46"/>
                    <a:pt x="60" y="48"/>
                  </a:cubicBezTo>
                  <a:cubicBezTo>
                    <a:pt x="58" y="49"/>
                    <a:pt x="58" y="49"/>
                    <a:pt x="58" y="49"/>
                  </a:cubicBezTo>
                  <a:cubicBezTo>
                    <a:pt x="55" y="50"/>
                    <a:pt x="55" y="50"/>
                    <a:pt x="55" y="50"/>
                  </a:cubicBezTo>
                  <a:cubicBezTo>
                    <a:pt x="55" y="51"/>
                    <a:pt x="55" y="51"/>
                    <a:pt x="55" y="52"/>
                  </a:cubicBezTo>
                  <a:cubicBezTo>
                    <a:pt x="55" y="52"/>
                    <a:pt x="55" y="52"/>
                    <a:pt x="55" y="52"/>
                  </a:cubicBezTo>
                  <a:cubicBezTo>
                    <a:pt x="56" y="55"/>
                    <a:pt x="57" y="60"/>
                    <a:pt x="60" y="65"/>
                  </a:cubicBezTo>
                  <a:cubicBezTo>
                    <a:pt x="63" y="70"/>
                    <a:pt x="66" y="73"/>
                    <a:pt x="68" y="75"/>
                  </a:cubicBezTo>
                  <a:cubicBezTo>
                    <a:pt x="68" y="75"/>
                    <a:pt x="68" y="75"/>
                    <a:pt x="68" y="75"/>
                  </a:cubicBezTo>
                  <a:cubicBezTo>
                    <a:pt x="69" y="76"/>
                    <a:pt x="69" y="76"/>
                    <a:pt x="70" y="75"/>
                  </a:cubicBezTo>
                  <a:cubicBezTo>
                    <a:pt x="75" y="73"/>
                    <a:pt x="75" y="73"/>
                    <a:pt x="75" y="73"/>
                  </a:cubicBezTo>
                  <a:cubicBezTo>
                    <a:pt x="77" y="71"/>
                    <a:pt x="80" y="72"/>
                    <a:pt x="81" y="74"/>
                  </a:cubicBezTo>
                  <a:cubicBezTo>
                    <a:pt x="88" y="86"/>
                    <a:pt x="88" y="86"/>
                    <a:pt x="88" y="86"/>
                  </a:cubicBezTo>
                  <a:cubicBezTo>
                    <a:pt x="89" y="88"/>
                    <a:pt x="88" y="91"/>
                    <a:pt x="86" y="92"/>
                  </a:cubicBezTo>
                  <a:moveTo>
                    <a:pt x="105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1" y="3"/>
                    <a:pt x="1" y="7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1" y="19"/>
                    <a:pt x="1" y="22"/>
                    <a:pt x="3" y="22"/>
                  </a:cubicBezTo>
                  <a:cubicBezTo>
                    <a:pt x="14" y="22"/>
                    <a:pt x="14" y="22"/>
                    <a:pt x="14" y="22"/>
                  </a:cubicBezTo>
                  <a:cubicBezTo>
                    <a:pt x="20" y="22"/>
                    <a:pt x="25" y="27"/>
                    <a:pt x="25" y="33"/>
                  </a:cubicBezTo>
                  <a:cubicBezTo>
                    <a:pt x="25" y="43"/>
                    <a:pt x="25" y="43"/>
                    <a:pt x="25" y="43"/>
                  </a:cubicBezTo>
                  <a:cubicBezTo>
                    <a:pt x="25" y="49"/>
                    <a:pt x="20" y="54"/>
                    <a:pt x="14" y="54"/>
                  </a:cubicBezTo>
                  <a:cubicBezTo>
                    <a:pt x="3" y="54"/>
                    <a:pt x="3" y="54"/>
                    <a:pt x="3" y="54"/>
                  </a:cubicBezTo>
                  <a:cubicBezTo>
                    <a:pt x="1" y="54"/>
                    <a:pt x="1" y="57"/>
                    <a:pt x="1" y="57"/>
                  </a:cubicBezTo>
                  <a:cubicBezTo>
                    <a:pt x="1" y="70"/>
                    <a:pt x="1" y="70"/>
                    <a:pt x="1" y="70"/>
                  </a:cubicBezTo>
                  <a:cubicBezTo>
                    <a:pt x="1" y="70"/>
                    <a:pt x="0" y="74"/>
                    <a:pt x="5" y="74"/>
                  </a:cubicBezTo>
                  <a:cubicBezTo>
                    <a:pt x="14" y="74"/>
                    <a:pt x="14" y="74"/>
                    <a:pt x="14" y="74"/>
                  </a:cubicBezTo>
                  <a:cubicBezTo>
                    <a:pt x="20" y="74"/>
                    <a:pt x="25" y="79"/>
                    <a:pt x="25" y="85"/>
                  </a:cubicBezTo>
                  <a:cubicBezTo>
                    <a:pt x="25" y="95"/>
                    <a:pt x="25" y="95"/>
                    <a:pt x="25" y="95"/>
                  </a:cubicBezTo>
                  <a:cubicBezTo>
                    <a:pt x="25" y="101"/>
                    <a:pt x="20" y="106"/>
                    <a:pt x="14" y="106"/>
                  </a:cubicBezTo>
                  <a:cubicBezTo>
                    <a:pt x="5" y="106"/>
                    <a:pt x="5" y="106"/>
                    <a:pt x="5" y="106"/>
                  </a:cubicBezTo>
                  <a:cubicBezTo>
                    <a:pt x="1" y="106"/>
                    <a:pt x="1" y="109"/>
                    <a:pt x="1" y="109"/>
                  </a:cubicBezTo>
                  <a:cubicBezTo>
                    <a:pt x="1" y="122"/>
                    <a:pt x="1" y="122"/>
                    <a:pt x="1" y="122"/>
                  </a:cubicBezTo>
                  <a:cubicBezTo>
                    <a:pt x="1" y="125"/>
                    <a:pt x="4" y="129"/>
                    <a:pt x="8" y="129"/>
                  </a:cubicBezTo>
                  <a:cubicBezTo>
                    <a:pt x="105" y="129"/>
                    <a:pt x="105" y="129"/>
                    <a:pt x="105" y="129"/>
                  </a:cubicBezTo>
                  <a:cubicBezTo>
                    <a:pt x="109" y="129"/>
                    <a:pt x="112" y="125"/>
                    <a:pt x="112" y="122"/>
                  </a:cubicBezTo>
                  <a:cubicBezTo>
                    <a:pt x="112" y="7"/>
                    <a:pt x="112" y="7"/>
                    <a:pt x="112" y="7"/>
                  </a:cubicBezTo>
                  <a:cubicBezTo>
                    <a:pt x="112" y="3"/>
                    <a:pt x="109" y="0"/>
                    <a:pt x="10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930" name="Group 391">
            <a:extLst>
              <a:ext uri="{FF2B5EF4-FFF2-40B4-BE49-F238E27FC236}">
                <a16:creationId xmlns:a16="http://schemas.microsoft.com/office/drawing/2014/main" id="{B6080317-7DF4-945A-8B41-98522110621F}"/>
              </a:ext>
            </a:extLst>
          </p:cNvPr>
          <p:cNvGrpSpPr/>
          <p:nvPr/>
        </p:nvGrpSpPr>
        <p:grpSpPr>
          <a:xfrm>
            <a:off x="2648787" y="1531025"/>
            <a:ext cx="296497" cy="338356"/>
            <a:chOff x="1501776" y="820736"/>
            <a:chExt cx="269875" cy="307975"/>
          </a:xfrm>
          <a:solidFill>
            <a:srgbClr val="10A9A6"/>
          </a:solidFill>
        </p:grpSpPr>
        <p:sp>
          <p:nvSpPr>
            <p:cNvPr id="931" name="Freeform 12">
              <a:extLst>
                <a:ext uri="{FF2B5EF4-FFF2-40B4-BE49-F238E27FC236}">
                  <a16:creationId xmlns:a16="http://schemas.microsoft.com/office/drawing/2014/main" id="{B522CE6F-B18E-8212-7826-325FB0879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0038" y="820736"/>
              <a:ext cx="201613" cy="307975"/>
            </a:xfrm>
            <a:custGeom>
              <a:avLst/>
              <a:gdLst/>
              <a:ahLst/>
              <a:cxnLst>
                <a:cxn ang="0">
                  <a:pos x="67" y="121"/>
                </a:cxn>
                <a:cxn ang="0">
                  <a:pos x="65" y="120"/>
                </a:cxn>
                <a:cxn ang="0">
                  <a:pos x="65" y="70"/>
                </a:cxn>
                <a:cxn ang="0">
                  <a:pos x="67" y="68"/>
                </a:cxn>
                <a:cxn ang="0">
                  <a:pos x="84" y="68"/>
                </a:cxn>
                <a:cxn ang="0">
                  <a:pos x="88" y="64"/>
                </a:cxn>
                <a:cxn ang="0">
                  <a:pos x="88" y="6"/>
                </a:cxn>
                <a:cxn ang="0">
                  <a:pos x="82" y="0"/>
                </a:cxn>
                <a:cxn ang="0">
                  <a:pos x="6" y="0"/>
                </a:cxn>
                <a:cxn ang="0">
                  <a:pos x="0" y="6"/>
                </a:cxn>
                <a:cxn ang="0">
                  <a:pos x="0" y="128"/>
                </a:cxn>
                <a:cxn ang="0">
                  <a:pos x="6" y="134"/>
                </a:cxn>
                <a:cxn ang="0">
                  <a:pos x="82" y="134"/>
                </a:cxn>
                <a:cxn ang="0">
                  <a:pos x="88" y="128"/>
                </a:cxn>
                <a:cxn ang="0">
                  <a:pos x="88" y="125"/>
                </a:cxn>
                <a:cxn ang="0">
                  <a:pos x="84" y="121"/>
                </a:cxn>
                <a:cxn ang="0">
                  <a:pos x="67" y="121"/>
                </a:cxn>
              </a:cxnLst>
              <a:rect l="0" t="0" r="r" b="b"/>
              <a:pathLst>
                <a:path w="88" h="134">
                  <a:moveTo>
                    <a:pt x="67" y="121"/>
                  </a:moveTo>
                  <a:cubicBezTo>
                    <a:pt x="66" y="121"/>
                    <a:pt x="65" y="121"/>
                    <a:pt x="65" y="120"/>
                  </a:cubicBezTo>
                  <a:cubicBezTo>
                    <a:pt x="65" y="70"/>
                    <a:pt x="65" y="70"/>
                    <a:pt x="65" y="70"/>
                  </a:cubicBezTo>
                  <a:cubicBezTo>
                    <a:pt x="65" y="69"/>
                    <a:pt x="66" y="68"/>
                    <a:pt x="67" y="68"/>
                  </a:cubicBezTo>
                  <a:cubicBezTo>
                    <a:pt x="84" y="68"/>
                    <a:pt x="84" y="68"/>
                    <a:pt x="84" y="68"/>
                  </a:cubicBezTo>
                  <a:cubicBezTo>
                    <a:pt x="84" y="68"/>
                    <a:pt x="88" y="69"/>
                    <a:pt x="88" y="64"/>
                  </a:cubicBezTo>
                  <a:cubicBezTo>
                    <a:pt x="88" y="6"/>
                    <a:pt x="88" y="6"/>
                    <a:pt x="88" y="6"/>
                  </a:cubicBezTo>
                  <a:cubicBezTo>
                    <a:pt x="88" y="3"/>
                    <a:pt x="86" y="0"/>
                    <a:pt x="82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0" y="131"/>
                    <a:pt x="3" y="134"/>
                    <a:pt x="6" y="134"/>
                  </a:cubicBezTo>
                  <a:cubicBezTo>
                    <a:pt x="82" y="134"/>
                    <a:pt x="82" y="134"/>
                    <a:pt x="82" y="134"/>
                  </a:cubicBezTo>
                  <a:cubicBezTo>
                    <a:pt x="86" y="134"/>
                    <a:pt x="88" y="131"/>
                    <a:pt x="88" y="128"/>
                  </a:cubicBezTo>
                  <a:cubicBezTo>
                    <a:pt x="88" y="125"/>
                    <a:pt x="88" y="125"/>
                    <a:pt x="88" y="125"/>
                  </a:cubicBezTo>
                  <a:cubicBezTo>
                    <a:pt x="88" y="121"/>
                    <a:pt x="84" y="121"/>
                    <a:pt x="84" y="121"/>
                  </a:cubicBezTo>
                  <a:lnTo>
                    <a:pt x="67" y="12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32" name="Freeform 13">
              <a:extLst>
                <a:ext uri="{FF2B5EF4-FFF2-40B4-BE49-F238E27FC236}">
                  <a16:creationId xmlns:a16="http://schemas.microsoft.com/office/drawing/2014/main" id="{65EF5459-398C-E261-F585-A93F024AD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1776" y="820736"/>
              <a:ext cx="50800" cy="307975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5" y="0"/>
                </a:cxn>
                <a:cxn ang="0">
                  <a:pos x="0" y="6"/>
                </a:cxn>
                <a:cxn ang="0">
                  <a:pos x="0" y="128"/>
                </a:cxn>
                <a:cxn ang="0">
                  <a:pos x="5" y="134"/>
                </a:cxn>
                <a:cxn ang="0">
                  <a:pos x="16" y="134"/>
                </a:cxn>
                <a:cxn ang="0">
                  <a:pos x="22" y="128"/>
                </a:cxn>
                <a:cxn ang="0">
                  <a:pos x="22" y="6"/>
                </a:cxn>
                <a:cxn ang="0">
                  <a:pos x="16" y="0"/>
                </a:cxn>
              </a:cxnLst>
              <a:rect l="0" t="0" r="r" b="b"/>
              <a:pathLst>
                <a:path w="22" h="134">
                  <a:moveTo>
                    <a:pt x="16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3"/>
                    <a:pt x="0" y="6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0" y="131"/>
                    <a:pt x="2" y="134"/>
                    <a:pt x="5" y="134"/>
                  </a:cubicBezTo>
                  <a:cubicBezTo>
                    <a:pt x="16" y="134"/>
                    <a:pt x="16" y="134"/>
                    <a:pt x="16" y="134"/>
                  </a:cubicBezTo>
                  <a:cubicBezTo>
                    <a:pt x="19" y="134"/>
                    <a:pt x="22" y="131"/>
                    <a:pt x="22" y="128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3"/>
                    <a:pt x="19" y="0"/>
                    <a:pt x="16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33" name="Freeform 14">
              <a:extLst>
                <a:ext uri="{FF2B5EF4-FFF2-40B4-BE49-F238E27FC236}">
                  <a16:creationId xmlns:a16="http://schemas.microsoft.com/office/drawing/2014/main" id="{73A80560-B5C3-CBE3-4907-3FB7278658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8313" y="995361"/>
              <a:ext cx="33338" cy="34925"/>
            </a:xfrm>
            <a:custGeom>
              <a:avLst/>
              <a:gdLst/>
              <a:ahLst/>
              <a:cxnLst>
                <a:cxn ang="0">
                  <a:pos x="15" y="12"/>
                </a:cxn>
                <a:cxn ang="0">
                  <a:pos x="13" y="15"/>
                </a:cxn>
                <a:cxn ang="0">
                  <a:pos x="2" y="15"/>
                </a:cxn>
                <a:cxn ang="0">
                  <a:pos x="0" y="12"/>
                </a:cxn>
                <a:cxn ang="0">
                  <a:pos x="0" y="2"/>
                </a:cxn>
                <a:cxn ang="0">
                  <a:pos x="2" y="0"/>
                </a:cxn>
                <a:cxn ang="0">
                  <a:pos x="13" y="0"/>
                </a:cxn>
                <a:cxn ang="0">
                  <a:pos x="15" y="2"/>
                </a:cxn>
                <a:cxn ang="0">
                  <a:pos x="15" y="12"/>
                </a:cxn>
              </a:cxnLst>
              <a:rect l="0" t="0" r="r" b="b"/>
              <a:pathLst>
                <a:path w="15" h="15">
                  <a:moveTo>
                    <a:pt x="15" y="12"/>
                  </a:moveTo>
                  <a:cubicBezTo>
                    <a:pt x="15" y="14"/>
                    <a:pt x="14" y="15"/>
                    <a:pt x="13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1" y="15"/>
                    <a:pt x="0" y="14"/>
                    <a:pt x="0" y="1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4" y="0"/>
                    <a:pt x="15" y="1"/>
                    <a:pt x="15" y="2"/>
                  </a:cubicBezTo>
                  <a:lnTo>
                    <a:pt x="15" y="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34" name="Freeform 15">
              <a:extLst>
                <a:ext uri="{FF2B5EF4-FFF2-40B4-BE49-F238E27FC236}">
                  <a16:creationId xmlns:a16="http://schemas.microsoft.com/office/drawing/2014/main" id="{71DB8A30-810B-F7D0-A1D3-444A7C84E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8313" y="1047748"/>
              <a:ext cx="33338" cy="34925"/>
            </a:xfrm>
            <a:custGeom>
              <a:avLst/>
              <a:gdLst/>
              <a:ahLst/>
              <a:cxnLst>
                <a:cxn ang="0">
                  <a:pos x="15" y="13"/>
                </a:cxn>
                <a:cxn ang="0">
                  <a:pos x="13" y="15"/>
                </a:cxn>
                <a:cxn ang="0">
                  <a:pos x="2" y="15"/>
                </a:cxn>
                <a:cxn ang="0">
                  <a:pos x="0" y="13"/>
                </a:cxn>
                <a:cxn ang="0">
                  <a:pos x="0" y="2"/>
                </a:cxn>
                <a:cxn ang="0">
                  <a:pos x="2" y="0"/>
                </a:cxn>
                <a:cxn ang="0">
                  <a:pos x="13" y="0"/>
                </a:cxn>
                <a:cxn ang="0">
                  <a:pos x="15" y="2"/>
                </a:cxn>
                <a:cxn ang="0">
                  <a:pos x="15" y="13"/>
                </a:cxn>
              </a:cxnLst>
              <a:rect l="0" t="0" r="r" b="b"/>
              <a:pathLst>
                <a:path w="15" h="15">
                  <a:moveTo>
                    <a:pt x="15" y="13"/>
                  </a:moveTo>
                  <a:cubicBezTo>
                    <a:pt x="15" y="14"/>
                    <a:pt x="14" y="15"/>
                    <a:pt x="13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1" y="15"/>
                    <a:pt x="0" y="14"/>
                    <a:pt x="0" y="1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4" y="0"/>
                    <a:pt x="15" y="1"/>
                    <a:pt x="15" y="2"/>
                  </a:cubicBezTo>
                  <a:lnTo>
                    <a:pt x="15" y="1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935" name="Freeform 16">
            <a:extLst>
              <a:ext uri="{FF2B5EF4-FFF2-40B4-BE49-F238E27FC236}">
                <a16:creationId xmlns:a16="http://schemas.microsoft.com/office/drawing/2014/main" id="{4E2FE47D-29A3-5612-BD11-D34AD30CFBDB}"/>
              </a:ext>
            </a:extLst>
          </p:cNvPr>
          <p:cNvSpPr>
            <a:spLocks/>
          </p:cNvSpPr>
          <p:nvPr/>
        </p:nvSpPr>
        <p:spPr bwMode="auto">
          <a:xfrm>
            <a:off x="3131900" y="1522303"/>
            <a:ext cx="299986" cy="357541"/>
          </a:xfrm>
          <a:custGeom>
            <a:avLst/>
            <a:gdLst/>
            <a:ahLst/>
            <a:cxnLst>
              <a:cxn ang="0">
                <a:pos x="111" y="0"/>
              </a:cxn>
              <a:cxn ang="0">
                <a:pos x="50" y="0"/>
              </a:cxn>
              <a:cxn ang="0">
                <a:pos x="47" y="2"/>
              </a:cxn>
              <a:cxn ang="0">
                <a:pos x="47" y="61"/>
              </a:cxn>
              <a:cxn ang="0">
                <a:pos x="46" y="61"/>
              </a:cxn>
              <a:cxn ang="0">
                <a:pos x="36" y="52"/>
              </a:cxn>
              <a:cxn ang="0">
                <a:pos x="33" y="52"/>
              </a:cxn>
              <a:cxn ang="0">
                <a:pos x="23" y="61"/>
              </a:cxn>
              <a:cxn ang="0">
                <a:pos x="22" y="61"/>
              </a:cxn>
              <a:cxn ang="0">
                <a:pos x="22" y="2"/>
              </a:cxn>
              <a:cxn ang="0">
                <a:pos x="19" y="0"/>
              </a:cxn>
              <a:cxn ang="0">
                <a:pos x="8" y="0"/>
              </a:cxn>
              <a:cxn ang="0">
                <a:pos x="0" y="8"/>
              </a:cxn>
              <a:cxn ang="0">
                <a:pos x="0" y="134"/>
              </a:cxn>
              <a:cxn ang="0">
                <a:pos x="8" y="142"/>
              </a:cxn>
              <a:cxn ang="0">
                <a:pos x="111" y="142"/>
              </a:cxn>
              <a:cxn ang="0">
                <a:pos x="119" y="134"/>
              </a:cxn>
              <a:cxn ang="0">
                <a:pos x="119" y="8"/>
              </a:cxn>
              <a:cxn ang="0">
                <a:pos x="111" y="0"/>
              </a:cxn>
            </a:cxnLst>
            <a:rect l="0" t="0" r="r" b="b"/>
            <a:pathLst>
              <a:path w="119" h="142">
                <a:moveTo>
                  <a:pt x="111" y="0"/>
                </a:moveTo>
                <a:cubicBezTo>
                  <a:pt x="50" y="0"/>
                  <a:pt x="50" y="0"/>
                  <a:pt x="50" y="0"/>
                </a:cubicBezTo>
                <a:cubicBezTo>
                  <a:pt x="47" y="0"/>
                  <a:pt x="47" y="2"/>
                  <a:pt x="47" y="2"/>
                </a:cubicBezTo>
                <a:cubicBezTo>
                  <a:pt x="47" y="61"/>
                  <a:pt x="47" y="61"/>
                  <a:pt x="47" y="61"/>
                </a:cubicBezTo>
                <a:cubicBezTo>
                  <a:pt x="47" y="62"/>
                  <a:pt x="47" y="62"/>
                  <a:pt x="46" y="61"/>
                </a:cubicBezTo>
                <a:cubicBezTo>
                  <a:pt x="36" y="52"/>
                  <a:pt x="36" y="52"/>
                  <a:pt x="36" y="52"/>
                </a:cubicBezTo>
                <a:cubicBezTo>
                  <a:pt x="35" y="52"/>
                  <a:pt x="34" y="52"/>
                  <a:pt x="33" y="52"/>
                </a:cubicBezTo>
                <a:cubicBezTo>
                  <a:pt x="23" y="61"/>
                  <a:pt x="23" y="61"/>
                  <a:pt x="23" y="61"/>
                </a:cubicBezTo>
                <a:cubicBezTo>
                  <a:pt x="22" y="62"/>
                  <a:pt x="22" y="62"/>
                  <a:pt x="22" y="61"/>
                </a:cubicBezTo>
                <a:cubicBezTo>
                  <a:pt x="22" y="2"/>
                  <a:pt x="22" y="2"/>
                  <a:pt x="22" y="2"/>
                </a:cubicBezTo>
                <a:cubicBezTo>
                  <a:pt x="22" y="2"/>
                  <a:pt x="22" y="0"/>
                  <a:pt x="19" y="0"/>
                </a:cubicBez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134"/>
                  <a:pt x="0" y="134"/>
                  <a:pt x="0" y="134"/>
                </a:cubicBezTo>
                <a:cubicBezTo>
                  <a:pt x="0" y="138"/>
                  <a:pt x="4" y="142"/>
                  <a:pt x="8" y="142"/>
                </a:cubicBezTo>
                <a:cubicBezTo>
                  <a:pt x="111" y="142"/>
                  <a:pt x="111" y="142"/>
                  <a:pt x="111" y="142"/>
                </a:cubicBezTo>
                <a:cubicBezTo>
                  <a:pt x="115" y="142"/>
                  <a:pt x="119" y="138"/>
                  <a:pt x="119" y="134"/>
                </a:cubicBezTo>
                <a:cubicBezTo>
                  <a:pt x="119" y="8"/>
                  <a:pt x="119" y="8"/>
                  <a:pt x="119" y="8"/>
                </a:cubicBezTo>
                <a:cubicBezTo>
                  <a:pt x="119" y="4"/>
                  <a:pt x="115" y="0"/>
                  <a:pt x="111" y="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36" name="Freeform 17">
            <a:extLst>
              <a:ext uri="{FF2B5EF4-FFF2-40B4-BE49-F238E27FC236}">
                <a16:creationId xmlns:a16="http://schemas.microsoft.com/office/drawing/2014/main" id="{8B0125B4-54B9-1F6B-99A9-39D5449A7266}"/>
              </a:ext>
            </a:extLst>
          </p:cNvPr>
          <p:cNvSpPr>
            <a:spLocks/>
          </p:cNvSpPr>
          <p:nvPr/>
        </p:nvSpPr>
        <p:spPr bwMode="auto">
          <a:xfrm>
            <a:off x="3533045" y="1544977"/>
            <a:ext cx="310450" cy="306961"/>
          </a:xfrm>
          <a:custGeom>
            <a:avLst/>
            <a:gdLst/>
            <a:ahLst/>
            <a:cxnLst>
              <a:cxn ang="0">
                <a:pos x="117" y="6"/>
              </a:cxn>
              <a:cxn ang="0">
                <a:pos x="97" y="9"/>
              </a:cxn>
              <a:cxn ang="0">
                <a:pos x="82" y="23"/>
              </a:cxn>
              <a:cxn ang="0">
                <a:pos x="80" y="24"/>
              </a:cxn>
              <a:cxn ang="0">
                <a:pos x="31" y="15"/>
              </a:cxn>
              <a:cxn ang="0">
                <a:pos x="25" y="17"/>
              </a:cxn>
              <a:cxn ang="0">
                <a:pos x="20" y="22"/>
              </a:cxn>
              <a:cxn ang="0">
                <a:pos x="21" y="26"/>
              </a:cxn>
              <a:cxn ang="0">
                <a:pos x="57" y="45"/>
              </a:cxn>
              <a:cxn ang="0">
                <a:pos x="58" y="48"/>
              </a:cxn>
              <a:cxn ang="0">
                <a:pos x="37" y="69"/>
              </a:cxn>
              <a:cxn ang="0">
                <a:pos x="32" y="70"/>
              </a:cxn>
              <a:cxn ang="0">
                <a:pos x="16" y="68"/>
              </a:cxn>
              <a:cxn ang="0">
                <a:pos x="9" y="71"/>
              </a:cxn>
              <a:cxn ang="0">
                <a:pos x="2" y="78"/>
              </a:cxn>
              <a:cxn ang="0">
                <a:pos x="2" y="83"/>
              </a:cxn>
              <a:cxn ang="0">
                <a:pos x="30" y="90"/>
              </a:cxn>
              <a:cxn ang="0">
                <a:pos x="33" y="93"/>
              </a:cxn>
              <a:cxn ang="0">
                <a:pos x="39" y="120"/>
              </a:cxn>
              <a:cxn ang="0">
                <a:pos x="44" y="120"/>
              </a:cxn>
              <a:cxn ang="0">
                <a:pos x="52" y="113"/>
              </a:cxn>
              <a:cxn ang="0">
                <a:pos x="54" y="106"/>
              </a:cxn>
              <a:cxn ang="0">
                <a:pos x="52" y="91"/>
              </a:cxn>
              <a:cxn ang="0">
                <a:pos x="53" y="87"/>
              </a:cxn>
              <a:cxn ang="0">
                <a:pos x="75" y="65"/>
              </a:cxn>
              <a:cxn ang="0">
                <a:pos x="78" y="66"/>
              </a:cxn>
              <a:cxn ang="0">
                <a:pos x="96" y="101"/>
              </a:cxn>
              <a:cxn ang="0">
                <a:pos x="101" y="102"/>
              </a:cxn>
              <a:cxn ang="0">
                <a:pos x="105" y="98"/>
              </a:cxn>
              <a:cxn ang="0">
                <a:pos x="107" y="91"/>
              </a:cxn>
              <a:cxn ang="0">
                <a:pos x="99" y="44"/>
              </a:cxn>
              <a:cxn ang="0">
                <a:pos x="100" y="41"/>
              </a:cxn>
              <a:cxn ang="0">
                <a:pos x="114" y="26"/>
              </a:cxn>
              <a:cxn ang="0">
                <a:pos x="117" y="6"/>
              </a:cxn>
            </a:cxnLst>
            <a:rect l="0" t="0" r="r" b="b"/>
            <a:pathLst>
              <a:path w="123" h="122">
                <a:moveTo>
                  <a:pt x="117" y="6"/>
                </a:moveTo>
                <a:cubicBezTo>
                  <a:pt x="111" y="0"/>
                  <a:pt x="101" y="5"/>
                  <a:pt x="97" y="9"/>
                </a:cubicBezTo>
                <a:cubicBezTo>
                  <a:pt x="97" y="9"/>
                  <a:pt x="86" y="19"/>
                  <a:pt x="82" y="23"/>
                </a:cubicBezTo>
                <a:cubicBezTo>
                  <a:pt x="81" y="24"/>
                  <a:pt x="80" y="24"/>
                  <a:pt x="80" y="24"/>
                </a:cubicBezTo>
                <a:cubicBezTo>
                  <a:pt x="31" y="15"/>
                  <a:pt x="31" y="15"/>
                  <a:pt x="31" y="15"/>
                </a:cubicBezTo>
                <a:cubicBezTo>
                  <a:pt x="29" y="15"/>
                  <a:pt x="26" y="16"/>
                  <a:pt x="25" y="17"/>
                </a:cubicBezTo>
                <a:cubicBezTo>
                  <a:pt x="20" y="22"/>
                  <a:pt x="20" y="22"/>
                  <a:pt x="20" y="22"/>
                </a:cubicBezTo>
                <a:cubicBezTo>
                  <a:pt x="19" y="23"/>
                  <a:pt x="19" y="25"/>
                  <a:pt x="21" y="26"/>
                </a:cubicBezTo>
                <a:cubicBezTo>
                  <a:pt x="57" y="45"/>
                  <a:pt x="57" y="45"/>
                  <a:pt x="57" y="45"/>
                </a:cubicBezTo>
                <a:cubicBezTo>
                  <a:pt x="57" y="45"/>
                  <a:pt x="60" y="46"/>
                  <a:pt x="58" y="48"/>
                </a:cubicBezTo>
                <a:cubicBezTo>
                  <a:pt x="52" y="53"/>
                  <a:pt x="42" y="63"/>
                  <a:pt x="37" y="69"/>
                </a:cubicBezTo>
                <a:cubicBezTo>
                  <a:pt x="35" y="71"/>
                  <a:pt x="32" y="70"/>
                  <a:pt x="32" y="70"/>
                </a:cubicBezTo>
                <a:cubicBezTo>
                  <a:pt x="16" y="68"/>
                  <a:pt x="16" y="68"/>
                  <a:pt x="16" y="68"/>
                </a:cubicBezTo>
                <a:cubicBezTo>
                  <a:pt x="14" y="68"/>
                  <a:pt x="11" y="69"/>
                  <a:pt x="9" y="71"/>
                </a:cubicBezTo>
                <a:cubicBezTo>
                  <a:pt x="2" y="78"/>
                  <a:pt x="2" y="78"/>
                  <a:pt x="2" y="78"/>
                </a:cubicBezTo>
                <a:cubicBezTo>
                  <a:pt x="0" y="80"/>
                  <a:pt x="1" y="82"/>
                  <a:pt x="2" y="83"/>
                </a:cubicBezTo>
                <a:cubicBezTo>
                  <a:pt x="30" y="90"/>
                  <a:pt x="30" y="90"/>
                  <a:pt x="30" y="90"/>
                </a:cubicBezTo>
                <a:cubicBezTo>
                  <a:pt x="32" y="91"/>
                  <a:pt x="32" y="91"/>
                  <a:pt x="33" y="93"/>
                </a:cubicBezTo>
                <a:cubicBezTo>
                  <a:pt x="39" y="120"/>
                  <a:pt x="39" y="120"/>
                  <a:pt x="39" y="120"/>
                </a:cubicBezTo>
                <a:cubicBezTo>
                  <a:pt x="41" y="122"/>
                  <a:pt x="43" y="122"/>
                  <a:pt x="44" y="120"/>
                </a:cubicBezTo>
                <a:cubicBezTo>
                  <a:pt x="52" y="113"/>
                  <a:pt x="52" y="113"/>
                  <a:pt x="52" y="113"/>
                </a:cubicBezTo>
                <a:cubicBezTo>
                  <a:pt x="53" y="111"/>
                  <a:pt x="54" y="109"/>
                  <a:pt x="54" y="106"/>
                </a:cubicBezTo>
                <a:cubicBezTo>
                  <a:pt x="52" y="91"/>
                  <a:pt x="52" y="91"/>
                  <a:pt x="52" y="91"/>
                </a:cubicBezTo>
                <a:cubicBezTo>
                  <a:pt x="52" y="91"/>
                  <a:pt x="52" y="88"/>
                  <a:pt x="53" y="87"/>
                </a:cubicBezTo>
                <a:cubicBezTo>
                  <a:pt x="58" y="82"/>
                  <a:pt x="69" y="71"/>
                  <a:pt x="75" y="65"/>
                </a:cubicBezTo>
                <a:cubicBezTo>
                  <a:pt x="77" y="63"/>
                  <a:pt x="78" y="66"/>
                  <a:pt x="78" y="66"/>
                </a:cubicBezTo>
                <a:cubicBezTo>
                  <a:pt x="96" y="101"/>
                  <a:pt x="96" y="101"/>
                  <a:pt x="96" y="101"/>
                </a:cubicBezTo>
                <a:cubicBezTo>
                  <a:pt x="97" y="103"/>
                  <a:pt x="99" y="103"/>
                  <a:pt x="101" y="102"/>
                </a:cubicBezTo>
                <a:cubicBezTo>
                  <a:pt x="105" y="98"/>
                  <a:pt x="105" y="98"/>
                  <a:pt x="105" y="98"/>
                </a:cubicBezTo>
                <a:cubicBezTo>
                  <a:pt x="106" y="96"/>
                  <a:pt x="107" y="93"/>
                  <a:pt x="107" y="91"/>
                </a:cubicBezTo>
                <a:cubicBezTo>
                  <a:pt x="99" y="44"/>
                  <a:pt x="99" y="44"/>
                  <a:pt x="99" y="44"/>
                </a:cubicBezTo>
                <a:cubicBezTo>
                  <a:pt x="99" y="44"/>
                  <a:pt x="99" y="42"/>
                  <a:pt x="100" y="41"/>
                </a:cubicBezTo>
                <a:cubicBezTo>
                  <a:pt x="103" y="38"/>
                  <a:pt x="114" y="26"/>
                  <a:pt x="114" y="26"/>
                </a:cubicBezTo>
                <a:cubicBezTo>
                  <a:pt x="118" y="21"/>
                  <a:pt x="123" y="11"/>
                  <a:pt x="117" y="6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937" name="Group 404">
            <a:extLst>
              <a:ext uri="{FF2B5EF4-FFF2-40B4-BE49-F238E27FC236}">
                <a16:creationId xmlns:a16="http://schemas.microsoft.com/office/drawing/2014/main" id="{BAB5C82C-9780-BA0F-6254-6EC41E1D9334}"/>
              </a:ext>
            </a:extLst>
          </p:cNvPr>
          <p:cNvGrpSpPr/>
          <p:nvPr/>
        </p:nvGrpSpPr>
        <p:grpSpPr>
          <a:xfrm>
            <a:off x="3963837" y="1551954"/>
            <a:ext cx="299986" cy="296497"/>
            <a:chOff x="2698751" y="839786"/>
            <a:chExt cx="273050" cy="269875"/>
          </a:xfrm>
          <a:solidFill>
            <a:srgbClr val="10A9A6"/>
          </a:solidFill>
        </p:grpSpPr>
        <p:sp>
          <p:nvSpPr>
            <p:cNvPr id="938" name="Freeform 18">
              <a:extLst>
                <a:ext uri="{FF2B5EF4-FFF2-40B4-BE49-F238E27FC236}">
                  <a16:creationId xmlns:a16="http://schemas.microsoft.com/office/drawing/2014/main" id="{9934F824-A871-9C72-CE63-E3DA0ED36A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138" y="1065211"/>
              <a:ext cx="169863" cy="44450"/>
            </a:xfrm>
            <a:custGeom>
              <a:avLst/>
              <a:gdLst/>
              <a:ahLst/>
              <a:cxnLst>
                <a:cxn ang="0">
                  <a:pos x="73" y="16"/>
                </a:cxn>
                <a:cxn ang="0">
                  <a:pos x="70" y="20"/>
                </a:cxn>
                <a:cxn ang="0">
                  <a:pos x="3" y="20"/>
                </a:cxn>
                <a:cxn ang="0">
                  <a:pos x="1" y="16"/>
                </a:cxn>
                <a:cxn ang="0">
                  <a:pos x="8" y="3"/>
                </a:cxn>
                <a:cxn ang="0">
                  <a:pos x="13" y="0"/>
                </a:cxn>
                <a:cxn ang="0">
                  <a:pos x="60" y="0"/>
                </a:cxn>
                <a:cxn ang="0">
                  <a:pos x="66" y="3"/>
                </a:cxn>
                <a:cxn ang="0">
                  <a:pos x="73" y="16"/>
                </a:cxn>
              </a:cxnLst>
              <a:rect l="0" t="0" r="r" b="b"/>
              <a:pathLst>
                <a:path w="74" h="20">
                  <a:moveTo>
                    <a:pt x="73" y="16"/>
                  </a:moveTo>
                  <a:cubicBezTo>
                    <a:pt x="74" y="18"/>
                    <a:pt x="73" y="20"/>
                    <a:pt x="70" y="20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1" y="20"/>
                    <a:pt x="0" y="18"/>
                    <a:pt x="1" y="16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9" y="1"/>
                    <a:pt x="11" y="0"/>
                    <a:pt x="13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2" y="0"/>
                    <a:pt x="65" y="1"/>
                    <a:pt x="66" y="3"/>
                  </a:cubicBezTo>
                  <a:lnTo>
                    <a:pt x="73" y="1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39" name="Freeform 19">
              <a:extLst>
                <a:ext uri="{FF2B5EF4-FFF2-40B4-BE49-F238E27FC236}">
                  <a16:creationId xmlns:a16="http://schemas.microsoft.com/office/drawing/2014/main" id="{F5D702F8-BB44-5396-672C-1CB96741ECA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98751" y="839786"/>
              <a:ext cx="273050" cy="206375"/>
            </a:xfrm>
            <a:custGeom>
              <a:avLst/>
              <a:gdLst/>
              <a:ahLst/>
              <a:cxnLst>
                <a:cxn ang="0">
                  <a:pos x="106" y="30"/>
                </a:cxn>
                <a:cxn ang="0">
                  <a:pos x="101" y="58"/>
                </a:cxn>
                <a:cxn ang="0">
                  <a:pos x="97" y="61"/>
                </a:cxn>
                <a:cxn ang="0">
                  <a:pos x="91" y="61"/>
                </a:cxn>
                <a:cxn ang="0">
                  <a:pos x="90" y="60"/>
                </a:cxn>
                <a:cxn ang="0">
                  <a:pos x="96" y="28"/>
                </a:cxn>
                <a:cxn ang="0">
                  <a:pos x="98" y="27"/>
                </a:cxn>
                <a:cxn ang="0">
                  <a:pos x="104" y="27"/>
                </a:cxn>
                <a:cxn ang="0">
                  <a:pos x="106" y="30"/>
                </a:cxn>
                <a:cxn ang="0">
                  <a:pos x="29" y="61"/>
                </a:cxn>
                <a:cxn ang="0">
                  <a:pos x="23" y="61"/>
                </a:cxn>
                <a:cxn ang="0">
                  <a:pos x="18" y="58"/>
                </a:cxn>
                <a:cxn ang="0">
                  <a:pos x="13" y="30"/>
                </a:cxn>
                <a:cxn ang="0">
                  <a:pos x="16" y="27"/>
                </a:cxn>
                <a:cxn ang="0">
                  <a:pos x="22" y="27"/>
                </a:cxn>
                <a:cxn ang="0">
                  <a:pos x="23" y="28"/>
                </a:cxn>
                <a:cxn ang="0">
                  <a:pos x="30" y="60"/>
                </a:cxn>
                <a:cxn ang="0">
                  <a:pos x="29" y="61"/>
                </a:cxn>
                <a:cxn ang="0">
                  <a:pos x="116" y="18"/>
                </a:cxn>
                <a:cxn ang="0">
                  <a:pos x="101" y="18"/>
                </a:cxn>
                <a:cxn ang="0">
                  <a:pos x="100" y="16"/>
                </a:cxn>
                <a:cxn ang="0">
                  <a:pos x="103" y="5"/>
                </a:cxn>
                <a:cxn ang="0">
                  <a:pos x="99" y="0"/>
                </a:cxn>
                <a:cxn ang="0">
                  <a:pos x="21" y="0"/>
                </a:cxn>
                <a:cxn ang="0">
                  <a:pos x="17" y="5"/>
                </a:cxn>
                <a:cxn ang="0">
                  <a:pos x="20" y="16"/>
                </a:cxn>
                <a:cxn ang="0">
                  <a:pos x="19" y="18"/>
                </a:cxn>
                <a:cxn ang="0">
                  <a:pos x="3" y="18"/>
                </a:cxn>
                <a:cxn ang="0">
                  <a:pos x="1" y="22"/>
                </a:cxn>
                <a:cxn ang="0">
                  <a:pos x="12" y="67"/>
                </a:cxn>
                <a:cxn ang="0">
                  <a:pos x="17" y="70"/>
                </a:cxn>
                <a:cxn ang="0">
                  <a:pos x="31" y="70"/>
                </a:cxn>
                <a:cxn ang="0">
                  <a:pos x="33" y="72"/>
                </a:cxn>
                <a:cxn ang="0">
                  <a:pos x="34" y="75"/>
                </a:cxn>
                <a:cxn ang="0">
                  <a:pos x="56" y="88"/>
                </a:cxn>
                <a:cxn ang="0">
                  <a:pos x="64" y="88"/>
                </a:cxn>
                <a:cxn ang="0">
                  <a:pos x="86" y="75"/>
                </a:cxn>
                <a:cxn ang="0">
                  <a:pos x="86" y="72"/>
                </a:cxn>
                <a:cxn ang="0">
                  <a:pos x="88" y="70"/>
                </a:cxn>
                <a:cxn ang="0">
                  <a:pos x="103" y="70"/>
                </a:cxn>
                <a:cxn ang="0">
                  <a:pos x="107" y="67"/>
                </a:cxn>
                <a:cxn ang="0">
                  <a:pos x="119" y="22"/>
                </a:cxn>
                <a:cxn ang="0">
                  <a:pos x="116" y="18"/>
                </a:cxn>
              </a:cxnLst>
              <a:rect l="0" t="0" r="r" b="b"/>
              <a:pathLst>
                <a:path w="119" h="90">
                  <a:moveTo>
                    <a:pt x="106" y="30"/>
                  </a:moveTo>
                  <a:cubicBezTo>
                    <a:pt x="101" y="58"/>
                    <a:pt x="101" y="58"/>
                    <a:pt x="101" y="58"/>
                  </a:cubicBezTo>
                  <a:cubicBezTo>
                    <a:pt x="101" y="60"/>
                    <a:pt x="99" y="61"/>
                    <a:pt x="97" y="61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89" y="61"/>
                    <a:pt x="90" y="60"/>
                    <a:pt x="90" y="60"/>
                  </a:cubicBezTo>
                  <a:cubicBezTo>
                    <a:pt x="96" y="28"/>
                    <a:pt x="96" y="28"/>
                    <a:pt x="96" y="28"/>
                  </a:cubicBezTo>
                  <a:cubicBezTo>
                    <a:pt x="96" y="28"/>
                    <a:pt x="97" y="27"/>
                    <a:pt x="98" y="27"/>
                  </a:cubicBezTo>
                  <a:cubicBezTo>
                    <a:pt x="104" y="27"/>
                    <a:pt x="104" y="27"/>
                    <a:pt x="104" y="27"/>
                  </a:cubicBezTo>
                  <a:cubicBezTo>
                    <a:pt x="106" y="27"/>
                    <a:pt x="107" y="29"/>
                    <a:pt x="106" y="30"/>
                  </a:cubicBezTo>
                  <a:moveTo>
                    <a:pt x="29" y="61"/>
                  </a:moveTo>
                  <a:cubicBezTo>
                    <a:pt x="23" y="61"/>
                    <a:pt x="23" y="61"/>
                    <a:pt x="23" y="61"/>
                  </a:cubicBezTo>
                  <a:cubicBezTo>
                    <a:pt x="21" y="61"/>
                    <a:pt x="19" y="60"/>
                    <a:pt x="18" y="58"/>
                  </a:cubicBezTo>
                  <a:cubicBezTo>
                    <a:pt x="13" y="30"/>
                    <a:pt x="13" y="30"/>
                    <a:pt x="13" y="30"/>
                  </a:cubicBezTo>
                  <a:cubicBezTo>
                    <a:pt x="13" y="29"/>
                    <a:pt x="14" y="27"/>
                    <a:pt x="16" y="27"/>
                  </a:cubicBezTo>
                  <a:cubicBezTo>
                    <a:pt x="22" y="27"/>
                    <a:pt x="22" y="27"/>
                    <a:pt x="22" y="27"/>
                  </a:cubicBezTo>
                  <a:cubicBezTo>
                    <a:pt x="23" y="27"/>
                    <a:pt x="23" y="28"/>
                    <a:pt x="23" y="28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30" y="60"/>
                    <a:pt x="30" y="61"/>
                    <a:pt x="29" y="61"/>
                  </a:cubicBezTo>
                  <a:moveTo>
                    <a:pt x="116" y="18"/>
                  </a:moveTo>
                  <a:cubicBezTo>
                    <a:pt x="101" y="18"/>
                    <a:pt x="101" y="18"/>
                    <a:pt x="101" y="18"/>
                  </a:cubicBezTo>
                  <a:cubicBezTo>
                    <a:pt x="99" y="18"/>
                    <a:pt x="100" y="16"/>
                    <a:pt x="100" y="16"/>
                  </a:cubicBezTo>
                  <a:cubicBezTo>
                    <a:pt x="103" y="5"/>
                    <a:pt x="103" y="5"/>
                    <a:pt x="103" y="5"/>
                  </a:cubicBezTo>
                  <a:cubicBezTo>
                    <a:pt x="104" y="2"/>
                    <a:pt x="102" y="0"/>
                    <a:pt x="99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8" y="0"/>
                    <a:pt x="16" y="2"/>
                    <a:pt x="17" y="5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20" y="16"/>
                    <a:pt x="20" y="18"/>
                    <a:pt x="19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1" y="18"/>
                    <a:pt x="0" y="20"/>
                    <a:pt x="1" y="22"/>
                  </a:cubicBezTo>
                  <a:cubicBezTo>
                    <a:pt x="12" y="67"/>
                    <a:pt x="12" y="67"/>
                    <a:pt x="12" y="67"/>
                  </a:cubicBezTo>
                  <a:cubicBezTo>
                    <a:pt x="13" y="69"/>
                    <a:pt x="15" y="70"/>
                    <a:pt x="17" y="70"/>
                  </a:cubicBezTo>
                  <a:cubicBezTo>
                    <a:pt x="31" y="70"/>
                    <a:pt x="31" y="70"/>
                    <a:pt x="31" y="70"/>
                  </a:cubicBezTo>
                  <a:cubicBezTo>
                    <a:pt x="33" y="70"/>
                    <a:pt x="33" y="72"/>
                    <a:pt x="33" y="72"/>
                  </a:cubicBezTo>
                  <a:cubicBezTo>
                    <a:pt x="34" y="75"/>
                    <a:pt x="34" y="75"/>
                    <a:pt x="34" y="75"/>
                  </a:cubicBezTo>
                  <a:cubicBezTo>
                    <a:pt x="35" y="79"/>
                    <a:pt x="51" y="87"/>
                    <a:pt x="56" y="88"/>
                  </a:cubicBezTo>
                  <a:cubicBezTo>
                    <a:pt x="58" y="90"/>
                    <a:pt x="61" y="90"/>
                    <a:pt x="64" y="88"/>
                  </a:cubicBezTo>
                  <a:cubicBezTo>
                    <a:pt x="69" y="86"/>
                    <a:pt x="84" y="79"/>
                    <a:pt x="86" y="75"/>
                  </a:cubicBezTo>
                  <a:cubicBezTo>
                    <a:pt x="86" y="72"/>
                    <a:pt x="86" y="72"/>
                    <a:pt x="86" y="72"/>
                  </a:cubicBezTo>
                  <a:cubicBezTo>
                    <a:pt x="86" y="72"/>
                    <a:pt x="87" y="70"/>
                    <a:pt x="88" y="70"/>
                  </a:cubicBezTo>
                  <a:cubicBezTo>
                    <a:pt x="103" y="70"/>
                    <a:pt x="103" y="70"/>
                    <a:pt x="103" y="70"/>
                  </a:cubicBezTo>
                  <a:cubicBezTo>
                    <a:pt x="105" y="70"/>
                    <a:pt x="107" y="69"/>
                    <a:pt x="107" y="67"/>
                  </a:cubicBezTo>
                  <a:cubicBezTo>
                    <a:pt x="119" y="22"/>
                    <a:pt x="119" y="22"/>
                    <a:pt x="119" y="22"/>
                  </a:cubicBezTo>
                  <a:cubicBezTo>
                    <a:pt x="119" y="20"/>
                    <a:pt x="118" y="18"/>
                    <a:pt x="116" y="1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940" name="Group 414">
            <a:extLst>
              <a:ext uri="{FF2B5EF4-FFF2-40B4-BE49-F238E27FC236}">
                <a16:creationId xmlns:a16="http://schemas.microsoft.com/office/drawing/2014/main" id="{13C62097-088F-E0A4-1B4A-ADEE06690E4C}"/>
              </a:ext>
            </a:extLst>
          </p:cNvPr>
          <p:cNvGrpSpPr/>
          <p:nvPr/>
        </p:nvGrpSpPr>
        <p:grpSpPr>
          <a:xfrm>
            <a:off x="4909140" y="1553697"/>
            <a:ext cx="298240" cy="293008"/>
            <a:chOff x="3559176" y="841373"/>
            <a:chExt cx="271462" cy="266700"/>
          </a:xfrm>
          <a:solidFill>
            <a:srgbClr val="10A9A6"/>
          </a:solidFill>
        </p:grpSpPr>
        <p:sp>
          <p:nvSpPr>
            <p:cNvPr id="941" name="Freeform 20">
              <a:extLst>
                <a:ext uri="{FF2B5EF4-FFF2-40B4-BE49-F238E27FC236}">
                  <a16:creationId xmlns:a16="http://schemas.microsoft.com/office/drawing/2014/main" id="{B64498AA-78AB-7191-4DF5-609CA76B5D6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59176" y="912811"/>
              <a:ext cx="111125" cy="114300"/>
            </a:xfrm>
            <a:custGeom>
              <a:avLst/>
              <a:gdLst/>
              <a:ahLst/>
              <a:cxnLst>
                <a:cxn ang="0">
                  <a:pos x="24" y="8"/>
                </a:cxn>
                <a:cxn ang="0">
                  <a:pos x="25" y="9"/>
                </a:cxn>
                <a:cxn ang="0">
                  <a:pos x="40" y="38"/>
                </a:cxn>
                <a:cxn ang="0">
                  <a:pos x="39" y="39"/>
                </a:cxn>
                <a:cxn ang="0">
                  <a:pos x="24" y="37"/>
                </a:cxn>
                <a:cxn ang="0">
                  <a:pos x="10" y="39"/>
                </a:cxn>
                <a:cxn ang="0">
                  <a:pos x="9" y="38"/>
                </a:cxn>
                <a:cxn ang="0">
                  <a:pos x="24" y="9"/>
                </a:cxn>
                <a:cxn ang="0">
                  <a:pos x="24" y="8"/>
                </a:cxn>
                <a:cxn ang="0">
                  <a:pos x="48" y="48"/>
                </a:cxn>
                <a:cxn ang="0">
                  <a:pos x="48" y="44"/>
                </a:cxn>
                <a:cxn ang="0">
                  <a:pos x="28" y="3"/>
                </a:cxn>
                <a:cxn ang="0">
                  <a:pos x="24" y="0"/>
                </a:cxn>
                <a:cxn ang="0">
                  <a:pos x="21" y="3"/>
                </a:cxn>
                <a:cxn ang="0">
                  <a:pos x="0" y="44"/>
                </a:cxn>
                <a:cxn ang="0">
                  <a:pos x="0" y="48"/>
                </a:cxn>
                <a:cxn ang="0">
                  <a:pos x="4" y="50"/>
                </a:cxn>
                <a:cxn ang="0">
                  <a:pos x="45" y="50"/>
                </a:cxn>
                <a:cxn ang="0">
                  <a:pos x="48" y="48"/>
                </a:cxn>
              </a:cxnLst>
              <a:rect l="0" t="0" r="r" b="b"/>
              <a:pathLst>
                <a:path w="49" h="50">
                  <a:moveTo>
                    <a:pt x="24" y="8"/>
                  </a:moveTo>
                  <a:cubicBezTo>
                    <a:pt x="25" y="8"/>
                    <a:pt x="25" y="9"/>
                    <a:pt x="25" y="9"/>
                  </a:cubicBezTo>
                  <a:cubicBezTo>
                    <a:pt x="40" y="38"/>
                    <a:pt x="40" y="38"/>
                    <a:pt x="40" y="38"/>
                  </a:cubicBezTo>
                  <a:cubicBezTo>
                    <a:pt x="41" y="40"/>
                    <a:pt x="39" y="39"/>
                    <a:pt x="39" y="39"/>
                  </a:cubicBezTo>
                  <a:cubicBezTo>
                    <a:pt x="35" y="38"/>
                    <a:pt x="30" y="37"/>
                    <a:pt x="24" y="37"/>
                  </a:cubicBezTo>
                  <a:cubicBezTo>
                    <a:pt x="19" y="37"/>
                    <a:pt x="14" y="38"/>
                    <a:pt x="10" y="39"/>
                  </a:cubicBezTo>
                  <a:cubicBezTo>
                    <a:pt x="10" y="39"/>
                    <a:pt x="8" y="40"/>
                    <a:pt x="9" y="38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4" y="8"/>
                    <a:pt x="24" y="8"/>
                  </a:cubicBezTo>
                  <a:moveTo>
                    <a:pt x="48" y="48"/>
                  </a:moveTo>
                  <a:cubicBezTo>
                    <a:pt x="49" y="47"/>
                    <a:pt x="49" y="45"/>
                    <a:pt x="48" y="44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7" y="1"/>
                    <a:pt x="26" y="0"/>
                    <a:pt x="24" y="0"/>
                  </a:cubicBezTo>
                  <a:cubicBezTo>
                    <a:pt x="23" y="0"/>
                    <a:pt x="22" y="1"/>
                    <a:pt x="21" y="3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5"/>
                    <a:pt x="0" y="47"/>
                    <a:pt x="0" y="48"/>
                  </a:cubicBezTo>
                  <a:cubicBezTo>
                    <a:pt x="1" y="49"/>
                    <a:pt x="3" y="50"/>
                    <a:pt x="4" y="50"/>
                  </a:cubicBezTo>
                  <a:cubicBezTo>
                    <a:pt x="45" y="50"/>
                    <a:pt x="45" y="50"/>
                    <a:pt x="45" y="50"/>
                  </a:cubicBezTo>
                  <a:cubicBezTo>
                    <a:pt x="46" y="50"/>
                    <a:pt x="48" y="49"/>
                    <a:pt x="48" y="4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42" name="Freeform 21">
              <a:extLst>
                <a:ext uri="{FF2B5EF4-FFF2-40B4-BE49-F238E27FC236}">
                  <a16:creationId xmlns:a16="http://schemas.microsoft.com/office/drawing/2014/main" id="{C234DAD4-F30A-3DDE-2175-7466B91C3CF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16338" y="882648"/>
              <a:ext cx="114300" cy="112713"/>
            </a:xfrm>
            <a:custGeom>
              <a:avLst/>
              <a:gdLst/>
              <a:ahLst/>
              <a:cxnLst>
                <a:cxn ang="0">
                  <a:pos x="25" y="8"/>
                </a:cxn>
                <a:cxn ang="0">
                  <a:pos x="26" y="9"/>
                </a:cxn>
                <a:cxn ang="0">
                  <a:pos x="40" y="37"/>
                </a:cxn>
                <a:cxn ang="0">
                  <a:pos x="39" y="38"/>
                </a:cxn>
                <a:cxn ang="0">
                  <a:pos x="25" y="37"/>
                </a:cxn>
                <a:cxn ang="0">
                  <a:pos x="11" y="38"/>
                </a:cxn>
                <a:cxn ang="0">
                  <a:pos x="10" y="36"/>
                </a:cxn>
                <a:cxn ang="0">
                  <a:pos x="24" y="9"/>
                </a:cxn>
                <a:cxn ang="0">
                  <a:pos x="25" y="8"/>
                </a:cxn>
                <a:cxn ang="0">
                  <a:pos x="49" y="43"/>
                </a:cxn>
                <a:cxn ang="0">
                  <a:pos x="28" y="2"/>
                </a:cxn>
                <a:cxn ang="0">
                  <a:pos x="25" y="0"/>
                </a:cxn>
                <a:cxn ang="0">
                  <a:pos x="22" y="2"/>
                </a:cxn>
                <a:cxn ang="0">
                  <a:pos x="1" y="43"/>
                </a:cxn>
                <a:cxn ang="0">
                  <a:pos x="1" y="47"/>
                </a:cxn>
                <a:cxn ang="0">
                  <a:pos x="5" y="49"/>
                </a:cxn>
                <a:cxn ang="0">
                  <a:pos x="45" y="49"/>
                </a:cxn>
                <a:cxn ang="0">
                  <a:pos x="49" y="47"/>
                </a:cxn>
                <a:cxn ang="0">
                  <a:pos x="49" y="43"/>
                </a:cxn>
              </a:cxnLst>
              <a:rect l="0" t="0" r="r" b="b"/>
              <a:pathLst>
                <a:path w="50" h="49">
                  <a:moveTo>
                    <a:pt x="25" y="8"/>
                  </a:moveTo>
                  <a:cubicBezTo>
                    <a:pt x="26" y="8"/>
                    <a:pt x="26" y="9"/>
                    <a:pt x="26" y="9"/>
                  </a:cubicBezTo>
                  <a:cubicBezTo>
                    <a:pt x="40" y="37"/>
                    <a:pt x="40" y="37"/>
                    <a:pt x="40" y="37"/>
                  </a:cubicBezTo>
                  <a:cubicBezTo>
                    <a:pt x="41" y="39"/>
                    <a:pt x="40" y="38"/>
                    <a:pt x="39" y="38"/>
                  </a:cubicBezTo>
                  <a:cubicBezTo>
                    <a:pt x="35" y="37"/>
                    <a:pt x="30" y="37"/>
                    <a:pt x="25" y="37"/>
                  </a:cubicBezTo>
                  <a:cubicBezTo>
                    <a:pt x="20" y="37"/>
                    <a:pt x="15" y="37"/>
                    <a:pt x="11" y="38"/>
                  </a:cubicBezTo>
                  <a:cubicBezTo>
                    <a:pt x="10" y="38"/>
                    <a:pt x="9" y="39"/>
                    <a:pt x="10" y="36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4" y="8"/>
                    <a:pt x="25" y="8"/>
                  </a:cubicBezTo>
                  <a:moveTo>
                    <a:pt x="49" y="43"/>
                  </a:moveTo>
                  <a:cubicBezTo>
                    <a:pt x="28" y="2"/>
                    <a:pt x="28" y="2"/>
                    <a:pt x="28" y="2"/>
                  </a:cubicBezTo>
                  <a:cubicBezTo>
                    <a:pt x="28" y="1"/>
                    <a:pt x="26" y="0"/>
                    <a:pt x="25" y="0"/>
                  </a:cubicBezTo>
                  <a:cubicBezTo>
                    <a:pt x="24" y="0"/>
                    <a:pt x="22" y="1"/>
                    <a:pt x="22" y="2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0" y="45"/>
                    <a:pt x="0" y="46"/>
                    <a:pt x="1" y="47"/>
                  </a:cubicBezTo>
                  <a:cubicBezTo>
                    <a:pt x="2" y="48"/>
                    <a:pt x="3" y="49"/>
                    <a:pt x="5" y="49"/>
                  </a:cubicBezTo>
                  <a:cubicBezTo>
                    <a:pt x="45" y="49"/>
                    <a:pt x="45" y="49"/>
                    <a:pt x="45" y="49"/>
                  </a:cubicBezTo>
                  <a:cubicBezTo>
                    <a:pt x="47" y="49"/>
                    <a:pt x="48" y="48"/>
                    <a:pt x="49" y="47"/>
                  </a:cubicBezTo>
                  <a:cubicBezTo>
                    <a:pt x="50" y="46"/>
                    <a:pt x="50" y="45"/>
                    <a:pt x="49" y="4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43" name="Freeform 22">
              <a:extLst>
                <a:ext uri="{FF2B5EF4-FFF2-40B4-BE49-F238E27FC236}">
                  <a16:creationId xmlns:a16="http://schemas.microsoft.com/office/drawing/2014/main" id="{985DA5C7-676E-4214-24C7-DB977CF20C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763" y="841373"/>
              <a:ext cx="266700" cy="58738"/>
            </a:xfrm>
            <a:custGeom>
              <a:avLst/>
              <a:gdLst/>
              <a:ahLst/>
              <a:cxnLst>
                <a:cxn ang="0">
                  <a:pos x="4" y="25"/>
                </a:cxn>
                <a:cxn ang="0">
                  <a:pos x="5" y="25"/>
                </a:cxn>
                <a:cxn ang="0">
                  <a:pos x="113" y="7"/>
                </a:cxn>
                <a:cxn ang="0">
                  <a:pos x="116" y="3"/>
                </a:cxn>
                <a:cxn ang="0">
                  <a:pos x="112" y="0"/>
                </a:cxn>
                <a:cxn ang="0">
                  <a:pos x="68" y="7"/>
                </a:cxn>
                <a:cxn ang="0">
                  <a:pos x="66" y="6"/>
                </a:cxn>
                <a:cxn ang="0">
                  <a:pos x="58" y="0"/>
                </a:cxn>
                <a:cxn ang="0">
                  <a:pos x="50" y="9"/>
                </a:cxn>
                <a:cxn ang="0">
                  <a:pos x="49" y="11"/>
                </a:cxn>
                <a:cxn ang="0">
                  <a:pos x="3" y="18"/>
                </a:cxn>
                <a:cxn ang="0">
                  <a:pos x="0" y="22"/>
                </a:cxn>
                <a:cxn ang="0">
                  <a:pos x="4" y="25"/>
                </a:cxn>
              </a:cxnLst>
              <a:rect l="0" t="0" r="r" b="b"/>
              <a:pathLst>
                <a:path w="116" h="25">
                  <a:moveTo>
                    <a:pt x="4" y="25"/>
                  </a:moveTo>
                  <a:cubicBezTo>
                    <a:pt x="4" y="25"/>
                    <a:pt x="4" y="25"/>
                    <a:pt x="5" y="25"/>
                  </a:cubicBezTo>
                  <a:cubicBezTo>
                    <a:pt x="113" y="7"/>
                    <a:pt x="113" y="7"/>
                    <a:pt x="113" y="7"/>
                  </a:cubicBezTo>
                  <a:cubicBezTo>
                    <a:pt x="115" y="7"/>
                    <a:pt x="116" y="5"/>
                    <a:pt x="116" y="3"/>
                  </a:cubicBezTo>
                  <a:cubicBezTo>
                    <a:pt x="116" y="1"/>
                    <a:pt x="114" y="0"/>
                    <a:pt x="112" y="0"/>
                  </a:cubicBezTo>
                  <a:cubicBezTo>
                    <a:pt x="68" y="7"/>
                    <a:pt x="68" y="7"/>
                    <a:pt x="68" y="7"/>
                  </a:cubicBezTo>
                  <a:cubicBezTo>
                    <a:pt x="67" y="8"/>
                    <a:pt x="66" y="7"/>
                    <a:pt x="66" y="6"/>
                  </a:cubicBezTo>
                  <a:cubicBezTo>
                    <a:pt x="65" y="3"/>
                    <a:pt x="62" y="0"/>
                    <a:pt x="58" y="0"/>
                  </a:cubicBezTo>
                  <a:cubicBezTo>
                    <a:pt x="53" y="0"/>
                    <a:pt x="50" y="4"/>
                    <a:pt x="50" y="9"/>
                  </a:cubicBezTo>
                  <a:cubicBezTo>
                    <a:pt x="50" y="9"/>
                    <a:pt x="50" y="10"/>
                    <a:pt x="49" y="11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1" y="18"/>
                    <a:pt x="0" y="20"/>
                    <a:pt x="0" y="22"/>
                  </a:cubicBezTo>
                  <a:cubicBezTo>
                    <a:pt x="1" y="24"/>
                    <a:pt x="2" y="25"/>
                    <a:pt x="4" y="2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44" name="Freeform 23">
              <a:extLst>
                <a:ext uri="{FF2B5EF4-FFF2-40B4-BE49-F238E27FC236}">
                  <a16:creationId xmlns:a16="http://schemas.microsoft.com/office/drawing/2014/main" id="{F25FE87A-39CA-71B4-FA1A-43A362BB5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9813" y="892173"/>
              <a:ext cx="230188" cy="215900"/>
            </a:xfrm>
            <a:custGeom>
              <a:avLst/>
              <a:gdLst/>
              <a:ahLst/>
              <a:cxnLst>
                <a:cxn ang="0">
                  <a:pos x="54" y="71"/>
                </a:cxn>
                <a:cxn ang="0">
                  <a:pos x="54" y="4"/>
                </a:cxn>
                <a:cxn ang="0">
                  <a:pos x="50" y="0"/>
                </a:cxn>
                <a:cxn ang="0">
                  <a:pos x="47" y="4"/>
                </a:cxn>
                <a:cxn ang="0">
                  <a:pos x="47" y="71"/>
                </a:cxn>
                <a:cxn ang="0">
                  <a:pos x="45" y="73"/>
                </a:cxn>
                <a:cxn ang="0">
                  <a:pos x="2" y="90"/>
                </a:cxn>
                <a:cxn ang="0">
                  <a:pos x="5" y="94"/>
                </a:cxn>
                <a:cxn ang="0">
                  <a:pos x="96" y="94"/>
                </a:cxn>
                <a:cxn ang="0">
                  <a:pos x="99" y="90"/>
                </a:cxn>
                <a:cxn ang="0">
                  <a:pos x="56" y="73"/>
                </a:cxn>
                <a:cxn ang="0">
                  <a:pos x="54" y="71"/>
                </a:cxn>
              </a:cxnLst>
              <a:rect l="0" t="0" r="r" b="b"/>
              <a:pathLst>
                <a:path w="101" h="94">
                  <a:moveTo>
                    <a:pt x="54" y="71"/>
                  </a:moveTo>
                  <a:cubicBezTo>
                    <a:pt x="54" y="4"/>
                    <a:pt x="54" y="4"/>
                    <a:pt x="54" y="4"/>
                  </a:cubicBezTo>
                  <a:cubicBezTo>
                    <a:pt x="54" y="2"/>
                    <a:pt x="52" y="0"/>
                    <a:pt x="50" y="0"/>
                  </a:cubicBezTo>
                  <a:cubicBezTo>
                    <a:pt x="48" y="0"/>
                    <a:pt x="47" y="2"/>
                    <a:pt x="47" y="4"/>
                  </a:cubicBezTo>
                  <a:cubicBezTo>
                    <a:pt x="47" y="71"/>
                    <a:pt x="47" y="71"/>
                    <a:pt x="47" y="71"/>
                  </a:cubicBezTo>
                  <a:cubicBezTo>
                    <a:pt x="47" y="72"/>
                    <a:pt x="45" y="73"/>
                    <a:pt x="45" y="73"/>
                  </a:cubicBezTo>
                  <a:cubicBezTo>
                    <a:pt x="24" y="74"/>
                    <a:pt x="7" y="83"/>
                    <a:pt x="2" y="90"/>
                  </a:cubicBezTo>
                  <a:cubicBezTo>
                    <a:pt x="1" y="91"/>
                    <a:pt x="0" y="94"/>
                    <a:pt x="5" y="94"/>
                  </a:cubicBezTo>
                  <a:cubicBezTo>
                    <a:pt x="96" y="94"/>
                    <a:pt x="96" y="94"/>
                    <a:pt x="96" y="94"/>
                  </a:cubicBezTo>
                  <a:cubicBezTo>
                    <a:pt x="101" y="94"/>
                    <a:pt x="100" y="92"/>
                    <a:pt x="99" y="90"/>
                  </a:cubicBezTo>
                  <a:cubicBezTo>
                    <a:pt x="94" y="83"/>
                    <a:pt x="77" y="74"/>
                    <a:pt x="56" y="73"/>
                  </a:cubicBezTo>
                  <a:cubicBezTo>
                    <a:pt x="55" y="73"/>
                    <a:pt x="54" y="73"/>
                    <a:pt x="54" y="7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945" name="Group 418">
            <a:extLst>
              <a:ext uri="{FF2B5EF4-FFF2-40B4-BE49-F238E27FC236}">
                <a16:creationId xmlns:a16="http://schemas.microsoft.com/office/drawing/2014/main" id="{438A3EB6-B921-FA09-655D-89D73E868FE1}"/>
              </a:ext>
            </a:extLst>
          </p:cNvPr>
          <p:cNvGrpSpPr/>
          <p:nvPr/>
        </p:nvGrpSpPr>
        <p:grpSpPr>
          <a:xfrm>
            <a:off x="5348652" y="1553697"/>
            <a:ext cx="299986" cy="293010"/>
            <a:chOff x="3959226" y="841373"/>
            <a:chExt cx="273050" cy="266701"/>
          </a:xfrm>
          <a:solidFill>
            <a:srgbClr val="10A9A6"/>
          </a:solidFill>
        </p:grpSpPr>
        <p:sp>
          <p:nvSpPr>
            <p:cNvPr id="946" name="Freeform 24">
              <a:extLst>
                <a:ext uri="{FF2B5EF4-FFF2-40B4-BE49-F238E27FC236}">
                  <a16:creationId xmlns:a16="http://schemas.microsoft.com/office/drawing/2014/main" id="{33158FA0-98D1-1B47-A9DD-6480D8205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276" y="841373"/>
              <a:ext cx="238125" cy="74613"/>
            </a:xfrm>
            <a:custGeom>
              <a:avLst/>
              <a:gdLst/>
              <a:ahLst/>
              <a:cxnLst>
                <a:cxn ang="0">
                  <a:pos x="101" y="30"/>
                </a:cxn>
                <a:cxn ang="0">
                  <a:pos x="96" y="32"/>
                </a:cxn>
                <a:cxn ang="0">
                  <a:pos x="55" y="13"/>
                </a:cxn>
                <a:cxn ang="0">
                  <a:pos x="49" y="13"/>
                </a:cxn>
                <a:cxn ang="0">
                  <a:pos x="7" y="32"/>
                </a:cxn>
                <a:cxn ang="0">
                  <a:pos x="2" y="30"/>
                </a:cxn>
                <a:cxn ang="0">
                  <a:pos x="1" y="26"/>
                </a:cxn>
                <a:cxn ang="0">
                  <a:pos x="2" y="21"/>
                </a:cxn>
                <a:cxn ang="0">
                  <a:pos x="49" y="0"/>
                </a:cxn>
                <a:cxn ang="0">
                  <a:pos x="55" y="0"/>
                </a:cxn>
                <a:cxn ang="0">
                  <a:pos x="101" y="21"/>
                </a:cxn>
                <a:cxn ang="0">
                  <a:pos x="103" y="26"/>
                </a:cxn>
                <a:cxn ang="0">
                  <a:pos x="101" y="30"/>
                </a:cxn>
              </a:cxnLst>
              <a:rect l="0" t="0" r="r" b="b"/>
              <a:pathLst>
                <a:path w="104" h="32">
                  <a:moveTo>
                    <a:pt x="101" y="30"/>
                  </a:moveTo>
                  <a:cubicBezTo>
                    <a:pt x="100" y="32"/>
                    <a:pt x="98" y="32"/>
                    <a:pt x="96" y="32"/>
                  </a:cubicBezTo>
                  <a:cubicBezTo>
                    <a:pt x="55" y="13"/>
                    <a:pt x="55" y="13"/>
                    <a:pt x="55" y="13"/>
                  </a:cubicBezTo>
                  <a:cubicBezTo>
                    <a:pt x="53" y="12"/>
                    <a:pt x="50" y="12"/>
                    <a:pt x="49" y="13"/>
                  </a:cubicBezTo>
                  <a:cubicBezTo>
                    <a:pt x="7" y="32"/>
                    <a:pt x="7" y="32"/>
                    <a:pt x="7" y="32"/>
                  </a:cubicBezTo>
                  <a:cubicBezTo>
                    <a:pt x="5" y="32"/>
                    <a:pt x="3" y="32"/>
                    <a:pt x="2" y="30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0" y="24"/>
                    <a:pt x="1" y="22"/>
                    <a:pt x="2" y="21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50" y="0"/>
                    <a:pt x="53" y="0"/>
                    <a:pt x="55" y="0"/>
                  </a:cubicBezTo>
                  <a:cubicBezTo>
                    <a:pt x="101" y="21"/>
                    <a:pt x="101" y="21"/>
                    <a:pt x="101" y="21"/>
                  </a:cubicBezTo>
                  <a:cubicBezTo>
                    <a:pt x="103" y="22"/>
                    <a:pt x="104" y="24"/>
                    <a:pt x="103" y="26"/>
                  </a:cubicBezTo>
                  <a:lnTo>
                    <a:pt x="101" y="3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47" name="Freeform 25">
              <a:extLst>
                <a:ext uri="{FF2B5EF4-FFF2-40B4-BE49-F238E27FC236}">
                  <a16:creationId xmlns:a16="http://schemas.microsoft.com/office/drawing/2014/main" id="{A5B51281-B277-A5AE-F8BC-D2A32A6C3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8438" y="928686"/>
              <a:ext cx="31750" cy="96838"/>
            </a:xfrm>
            <a:custGeom>
              <a:avLst/>
              <a:gdLst/>
              <a:ahLst/>
              <a:cxnLst>
                <a:cxn ang="0">
                  <a:pos x="14" y="39"/>
                </a:cxn>
                <a:cxn ang="0">
                  <a:pos x="11" y="42"/>
                </a:cxn>
                <a:cxn ang="0">
                  <a:pos x="3" y="42"/>
                </a:cxn>
                <a:cxn ang="0">
                  <a:pos x="0" y="39"/>
                </a:cxn>
                <a:cxn ang="0">
                  <a:pos x="0" y="3"/>
                </a:cxn>
                <a:cxn ang="0">
                  <a:pos x="3" y="0"/>
                </a:cxn>
                <a:cxn ang="0">
                  <a:pos x="11" y="0"/>
                </a:cxn>
                <a:cxn ang="0">
                  <a:pos x="14" y="3"/>
                </a:cxn>
                <a:cxn ang="0">
                  <a:pos x="14" y="39"/>
                </a:cxn>
              </a:cxnLst>
              <a:rect l="0" t="0" r="r" b="b"/>
              <a:pathLst>
                <a:path w="14" h="42">
                  <a:moveTo>
                    <a:pt x="14" y="39"/>
                  </a:moveTo>
                  <a:cubicBezTo>
                    <a:pt x="14" y="41"/>
                    <a:pt x="12" y="42"/>
                    <a:pt x="11" y="42"/>
                  </a:cubicBezTo>
                  <a:cubicBezTo>
                    <a:pt x="3" y="42"/>
                    <a:pt x="3" y="42"/>
                    <a:pt x="3" y="42"/>
                  </a:cubicBezTo>
                  <a:cubicBezTo>
                    <a:pt x="1" y="42"/>
                    <a:pt x="0" y="41"/>
                    <a:pt x="0" y="39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2" y="0"/>
                    <a:pt x="14" y="2"/>
                    <a:pt x="14" y="3"/>
                  </a:cubicBezTo>
                  <a:lnTo>
                    <a:pt x="14" y="3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48" name="Freeform 26">
              <a:extLst>
                <a:ext uri="{FF2B5EF4-FFF2-40B4-BE49-F238E27FC236}">
                  <a16:creationId xmlns:a16="http://schemas.microsoft.com/office/drawing/2014/main" id="{02AB1F3C-0AC9-B76A-E924-F4C374291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1463" y="928686"/>
              <a:ext cx="31750" cy="96838"/>
            </a:xfrm>
            <a:custGeom>
              <a:avLst/>
              <a:gdLst/>
              <a:ahLst/>
              <a:cxnLst>
                <a:cxn ang="0">
                  <a:pos x="14" y="39"/>
                </a:cxn>
                <a:cxn ang="0">
                  <a:pos x="11" y="42"/>
                </a:cxn>
                <a:cxn ang="0">
                  <a:pos x="3" y="42"/>
                </a:cxn>
                <a:cxn ang="0">
                  <a:pos x="0" y="39"/>
                </a:cxn>
                <a:cxn ang="0">
                  <a:pos x="0" y="3"/>
                </a:cxn>
                <a:cxn ang="0">
                  <a:pos x="3" y="0"/>
                </a:cxn>
                <a:cxn ang="0">
                  <a:pos x="11" y="0"/>
                </a:cxn>
                <a:cxn ang="0">
                  <a:pos x="14" y="3"/>
                </a:cxn>
                <a:cxn ang="0">
                  <a:pos x="14" y="39"/>
                </a:cxn>
              </a:cxnLst>
              <a:rect l="0" t="0" r="r" b="b"/>
              <a:pathLst>
                <a:path w="14" h="42">
                  <a:moveTo>
                    <a:pt x="14" y="39"/>
                  </a:moveTo>
                  <a:cubicBezTo>
                    <a:pt x="14" y="41"/>
                    <a:pt x="12" y="42"/>
                    <a:pt x="11" y="42"/>
                  </a:cubicBezTo>
                  <a:cubicBezTo>
                    <a:pt x="3" y="42"/>
                    <a:pt x="3" y="42"/>
                    <a:pt x="3" y="42"/>
                  </a:cubicBezTo>
                  <a:cubicBezTo>
                    <a:pt x="1" y="42"/>
                    <a:pt x="0" y="41"/>
                    <a:pt x="0" y="39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2" y="0"/>
                    <a:pt x="14" y="2"/>
                    <a:pt x="14" y="3"/>
                  </a:cubicBezTo>
                  <a:lnTo>
                    <a:pt x="14" y="3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49" name="Freeform 27">
              <a:extLst>
                <a:ext uri="{FF2B5EF4-FFF2-40B4-BE49-F238E27FC236}">
                  <a16:creationId xmlns:a16="http://schemas.microsoft.com/office/drawing/2014/main" id="{9E3A05E6-2348-7854-C0F5-457C9C29EB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4488" y="928686"/>
              <a:ext cx="30163" cy="96838"/>
            </a:xfrm>
            <a:custGeom>
              <a:avLst/>
              <a:gdLst/>
              <a:ahLst/>
              <a:cxnLst>
                <a:cxn ang="0">
                  <a:pos x="13" y="39"/>
                </a:cxn>
                <a:cxn ang="0">
                  <a:pos x="11" y="42"/>
                </a:cxn>
                <a:cxn ang="0">
                  <a:pos x="3" y="42"/>
                </a:cxn>
                <a:cxn ang="0">
                  <a:pos x="0" y="39"/>
                </a:cxn>
                <a:cxn ang="0">
                  <a:pos x="0" y="3"/>
                </a:cxn>
                <a:cxn ang="0">
                  <a:pos x="3" y="0"/>
                </a:cxn>
                <a:cxn ang="0">
                  <a:pos x="11" y="0"/>
                </a:cxn>
                <a:cxn ang="0">
                  <a:pos x="13" y="3"/>
                </a:cxn>
                <a:cxn ang="0">
                  <a:pos x="13" y="39"/>
                </a:cxn>
              </a:cxnLst>
              <a:rect l="0" t="0" r="r" b="b"/>
              <a:pathLst>
                <a:path w="13" h="42">
                  <a:moveTo>
                    <a:pt x="13" y="39"/>
                  </a:moveTo>
                  <a:cubicBezTo>
                    <a:pt x="13" y="41"/>
                    <a:pt x="12" y="42"/>
                    <a:pt x="11" y="42"/>
                  </a:cubicBezTo>
                  <a:cubicBezTo>
                    <a:pt x="3" y="42"/>
                    <a:pt x="3" y="42"/>
                    <a:pt x="3" y="42"/>
                  </a:cubicBezTo>
                  <a:cubicBezTo>
                    <a:pt x="1" y="42"/>
                    <a:pt x="0" y="41"/>
                    <a:pt x="0" y="39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2" y="0"/>
                    <a:pt x="13" y="2"/>
                    <a:pt x="13" y="3"/>
                  </a:cubicBezTo>
                  <a:lnTo>
                    <a:pt x="13" y="3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50" name="Freeform 28">
              <a:extLst>
                <a:ext uri="{FF2B5EF4-FFF2-40B4-BE49-F238E27FC236}">
                  <a16:creationId xmlns:a16="http://schemas.microsoft.com/office/drawing/2014/main" id="{BBC9C590-6E8D-E956-5BCF-73DA88024C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276" y="1046161"/>
              <a:ext cx="236538" cy="22225"/>
            </a:xfrm>
            <a:custGeom>
              <a:avLst/>
              <a:gdLst/>
              <a:ahLst/>
              <a:cxnLst>
                <a:cxn ang="0">
                  <a:pos x="103" y="7"/>
                </a:cxn>
                <a:cxn ang="0">
                  <a:pos x="100" y="10"/>
                </a:cxn>
                <a:cxn ang="0">
                  <a:pos x="4" y="10"/>
                </a:cxn>
                <a:cxn ang="0">
                  <a:pos x="0" y="7"/>
                </a:cxn>
                <a:cxn ang="0">
                  <a:pos x="0" y="3"/>
                </a:cxn>
                <a:cxn ang="0">
                  <a:pos x="4" y="0"/>
                </a:cxn>
                <a:cxn ang="0">
                  <a:pos x="100" y="0"/>
                </a:cxn>
                <a:cxn ang="0">
                  <a:pos x="103" y="3"/>
                </a:cxn>
                <a:cxn ang="0">
                  <a:pos x="103" y="7"/>
                </a:cxn>
              </a:cxnLst>
              <a:rect l="0" t="0" r="r" b="b"/>
              <a:pathLst>
                <a:path w="103" h="10">
                  <a:moveTo>
                    <a:pt x="103" y="7"/>
                  </a:moveTo>
                  <a:cubicBezTo>
                    <a:pt x="103" y="9"/>
                    <a:pt x="102" y="10"/>
                    <a:pt x="100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2" y="10"/>
                    <a:pt x="0" y="9"/>
                    <a:pt x="0" y="7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100" y="0"/>
                    <a:pt x="100" y="0"/>
                    <a:pt x="100" y="0"/>
                  </a:cubicBezTo>
                  <a:cubicBezTo>
                    <a:pt x="102" y="0"/>
                    <a:pt x="103" y="1"/>
                    <a:pt x="103" y="3"/>
                  </a:cubicBezTo>
                  <a:lnTo>
                    <a:pt x="103" y="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51" name="Freeform 29">
              <a:extLst>
                <a:ext uri="{FF2B5EF4-FFF2-40B4-BE49-F238E27FC236}">
                  <a16:creationId xmlns:a16="http://schemas.microsoft.com/office/drawing/2014/main" id="{C0E092AF-355F-7AFC-22BF-743981F1E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226" y="1082674"/>
              <a:ext cx="273050" cy="25400"/>
            </a:xfrm>
            <a:custGeom>
              <a:avLst/>
              <a:gdLst/>
              <a:ahLst/>
              <a:cxnLst>
                <a:cxn ang="0">
                  <a:pos x="119" y="8"/>
                </a:cxn>
                <a:cxn ang="0">
                  <a:pos x="116" y="11"/>
                </a:cxn>
                <a:cxn ang="0">
                  <a:pos x="4" y="11"/>
                </a:cxn>
                <a:cxn ang="0">
                  <a:pos x="0" y="8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116" y="0"/>
                </a:cxn>
                <a:cxn ang="0">
                  <a:pos x="119" y="4"/>
                </a:cxn>
                <a:cxn ang="0">
                  <a:pos x="119" y="8"/>
                </a:cxn>
              </a:cxnLst>
              <a:rect l="0" t="0" r="r" b="b"/>
              <a:pathLst>
                <a:path w="119" h="11">
                  <a:moveTo>
                    <a:pt x="119" y="8"/>
                  </a:moveTo>
                  <a:cubicBezTo>
                    <a:pt x="119" y="9"/>
                    <a:pt x="117" y="11"/>
                    <a:pt x="116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2" y="11"/>
                    <a:pt x="0" y="9"/>
                    <a:pt x="0" y="8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17" y="0"/>
                    <a:pt x="119" y="2"/>
                    <a:pt x="119" y="4"/>
                  </a:cubicBezTo>
                  <a:lnTo>
                    <a:pt x="119" y="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952" name="Group 410">
            <a:extLst>
              <a:ext uri="{FF2B5EF4-FFF2-40B4-BE49-F238E27FC236}">
                <a16:creationId xmlns:a16="http://schemas.microsoft.com/office/drawing/2014/main" id="{91C3A706-35B5-1F1F-7747-A40D3D8FAFF5}"/>
              </a:ext>
            </a:extLst>
          </p:cNvPr>
          <p:cNvGrpSpPr/>
          <p:nvPr/>
        </p:nvGrpSpPr>
        <p:grpSpPr>
          <a:xfrm>
            <a:off x="4433000" y="1564161"/>
            <a:ext cx="298242" cy="272080"/>
            <a:chOff x="3125788" y="850898"/>
            <a:chExt cx="271463" cy="247650"/>
          </a:xfrm>
          <a:solidFill>
            <a:srgbClr val="10A9A6"/>
          </a:solidFill>
        </p:grpSpPr>
        <p:sp>
          <p:nvSpPr>
            <p:cNvPr id="953" name="Freeform 30">
              <a:extLst>
                <a:ext uri="{FF2B5EF4-FFF2-40B4-BE49-F238E27FC236}">
                  <a16:creationId xmlns:a16="http://schemas.microsoft.com/office/drawing/2014/main" id="{5E357615-51A1-752E-4CE7-02D8F534D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4526" y="1000123"/>
              <a:ext cx="34925" cy="39688"/>
            </a:xfrm>
            <a:custGeom>
              <a:avLst/>
              <a:gdLst/>
              <a:ahLst/>
              <a:cxnLst>
                <a:cxn ang="0">
                  <a:pos x="12" y="0"/>
                </a:cxn>
                <a:cxn ang="0">
                  <a:pos x="3" y="0"/>
                </a:cxn>
                <a:cxn ang="0">
                  <a:pos x="0" y="3"/>
                </a:cxn>
                <a:cxn ang="0">
                  <a:pos x="0" y="13"/>
                </a:cxn>
                <a:cxn ang="0">
                  <a:pos x="3" y="17"/>
                </a:cxn>
                <a:cxn ang="0">
                  <a:pos x="12" y="17"/>
                </a:cxn>
                <a:cxn ang="0">
                  <a:pos x="15" y="13"/>
                </a:cxn>
                <a:cxn ang="0">
                  <a:pos x="15" y="3"/>
                </a:cxn>
                <a:cxn ang="0">
                  <a:pos x="12" y="0"/>
                </a:cxn>
              </a:cxnLst>
              <a:rect l="0" t="0" r="r" b="b"/>
              <a:pathLst>
                <a:path w="15" h="17">
                  <a:moveTo>
                    <a:pt x="12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5"/>
                    <a:pt x="2" y="17"/>
                    <a:pt x="3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3" y="17"/>
                    <a:pt x="15" y="15"/>
                    <a:pt x="15" y="1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1"/>
                    <a:pt x="13" y="0"/>
                    <a:pt x="12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54" name="Freeform 31">
              <a:extLst>
                <a:ext uri="{FF2B5EF4-FFF2-40B4-BE49-F238E27FC236}">
                  <a16:creationId xmlns:a16="http://schemas.microsoft.com/office/drawing/2014/main" id="{5264D1DA-ABE3-8A79-2E1B-9FE6183AC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6763" y="1000123"/>
              <a:ext cx="31750" cy="39688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3" y="0"/>
                </a:cxn>
                <a:cxn ang="0">
                  <a:pos x="0" y="3"/>
                </a:cxn>
                <a:cxn ang="0">
                  <a:pos x="0" y="13"/>
                </a:cxn>
                <a:cxn ang="0">
                  <a:pos x="3" y="17"/>
                </a:cxn>
                <a:cxn ang="0">
                  <a:pos x="11" y="17"/>
                </a:cxn>
                <a:cxn ang="0">
                  <a:pos x="14" y="13"/>
                </a:cxn>
                <a:cxn ang="0">
                  <a:pos x="14" y="3"/>
                </a:cxn>
                <a:cxn ang="0">
                  <a:pos x="11" y="0"/>
                </a:cxn>
              </a:cxnLst>
              <a:rect l="0" t="0" r="r" b="b"/>
              <a:pathLst>
                <a:path w="14" h="17">
                  <a:moveTo>
                    <a:pt x="11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5"/>
                    <a:pt x="1" y="17"/>
                    <a:pt x="3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3" y="17"/>
                    <a:pt x="14" y="15"/>
                    <a:pt x="14" y="1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1"/>
                    <a:pt x="13" y="0"/>
                    <a:pt x="11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55" name="Freeform 32">
              <a:extLst>
                <a:ext uri="{FF2B5EF4-FFF2-40B4-BE49-F238E27FC236}">
                  <a16:creationId xmlns:a16="http://schemas.microsoft.com/office/drawing/2014/main" id="{C0BC35F9-9607-8FF1-3A7E-FEF810CBA6F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25788" y="850898"/>
              <a:ext cx="271463" cy="247650"/>
            </a:xfrm>
            <a:custGeom>
              <a:avLst/>
              <a:gdLst/>
              <a:ahLst/>
              <a:cxnLst>
                <a:cxn ang="0">
                  <a:pos x="108" y="74"/>
                </a:cxn>
                <a:cxn ang="0">
                  <a:pos x="108" y="99"/>
                </a:cxn>
                <a:cxn ang="0">
                  <a:pos x="105" y="102"/>
                </a:cxn>
                <a:cxn ang="0">
                  <a:pos x="13" y="102"/>
                </a:cxn>
                <a:cxn ang="0">
                  <a:pos x="11" y="99"/>
                </a:cxn>
                <a:cxn ang="0">
                  <a:pos x="11" y="74"/>
                </a:cxn>
                <a:cxn ang="0">
                  <a:pos x="11" y="73"/>
                </a:cxn>
                <a:cxn ang="0">
                  <a:pos x="16" y="73"/>
                </a:cxn>
                <a:cxn ang="0">
                  <a:pos x="19" y="71"/>
                </a:cxn>
                <a:cxn ang="0">
                  <a:pos x="19" y="68"/>
                </a:cxn>
                <a:cxn ang="0">
                  <a:pos x="29" y="57"/>
                </a:cxn>
                <a:cxn ang="0">
                  <a:pos x="38" y="57"/>
                </a:cxn>
                <a:cxn ang="0">
                  <a:pos x="48" y="68"/>
                </a:cxn>
                <a:cxn ang="0">
                  <a:pos x="48" y="71"/>
                </a:cxn>
                <a:cxn ang="0">
                  <a:pos x="50" y="73"/>
                </a:cxn>
                <a:cxn ang="0">
                  <a:pos x="69" y="73"/>
                </a:cxn>
                <a:cxn ang="0">
                  <a:pos x="71" y="71"/>
                </a:cxn>
                <a:cxn ang="0">
                  <a:pos x="71" y="68"/>
                </a:cxn>
                <a:cxn ang="0">
                  <a:pos x="81" y="57"/>
                </a:cxn>
                <a:cxn ang="0">
                  <a:pos x="90" y="57"/>
                </a:cxn>
                <a:cxn ang="0">
                  <a:pos x="100" y="68"/>
                </a:cxn>
                <a:cxn ang="0">
                  <a:pos x="100" y="72"/>
                </a:cxn>
                <a:cxn ang="0">
                  <a:pos x="101" y="73"/>
                </a:cxn>
                <a:cxn ang="0">
                  <a:pos x="107" y="73"/>
                </a:cxn>
                <a:cxn ang="0">
                  <a:pos x="108" y="74"/>
                </a:cxn>
                <a:cxn ang="0">
                  <a:pos x="38" y="7"/>
                </a:cxn>
                <a:cxn ang="0">
                  <a:pos x="38" y="6"/>
                </a:cxn>
                <a:cxn ang="0">
                  <a:pos x="81" y="6"/>
                </a:cxn>
                <a:cxn ang="0">
                  <a:pos x="81" y="7"/>
                </a:cxn>
                <a:cxn ang="0">
                  <a:pos x="81" y="13"/>
                </a:cxn>
                <a:cxn ang="0">
                  <a:pos x="81" y="14"/>
                </a:cxn>
                <a:cxn ang="0">
                  <a:pos x="38" y="14"/>
                </a:cxn>
                <a:cxn ang="0">
                  <a:pos x="38" y="13"/>
                </a:cxn>
                <a:cxn ang="0">
                  <a:pos x="38" y="7"/>
                </a:cxn>
                <a:cxn ang="0">
                  <a:pos x="113" y="14"/>
                </a:cxn>
                <a:cxn ang="0">
                  <a:pos x="88" y="14"/>
                </a:cxn>
                <a:cxn ang="0">
                  <a:pos x="88" y="13"/>
                </a:cxn>
                <a:cxn ang="0">
                  <a:pos x="88" y="6"/>
                </a:cxn>
                <a:cxn ang="0">
                  <a:pos x="81" y="0"/>
                </a:cxn>
                <a:cxn ang="0">
                  <a:pos x="38" y="0"/>
                </a:cxn>
                <a:cxn ang="0">
                  <a:pos x="31" y="6"/>
                </a:cxn>
                <a:cxn ang="0">
                  <a:pos x="31" y="13"/>
                </a:cxn>
                <a:cxn ang="0">
                  <a:pos x="31" y="14"/>
                </a:cxn>
                <a:cxn ang="0">
                  <a:pos x="6" y="14"/>
                </a:cxn>
                <a:cxn ang="0">
                  <a:pos x="0" y="20"/>
                </a:cxn>
                <a:cxn ang="0">
                  <a:pos x="0" y="67"/>
                </a:cxn>
                <a:cxn ang="0">
                  <a:pos x="3" y="72"/>
                </a:cxn>
                <a:cxn ang="0">
                  <a:pos x="4" y="74"/>
                </a:cxn>
                <a:cxn ang="0">
                  <a:pos x="4" y="99"/>
                </a:cxn>
                <a:cxn ang="0">
                  <a:pos x="13" y="108"/>
                </a:cxn>
                <a:cxn ang="0">
                  <a:pos x="105" y="108"/>
                </a:cxn>
                <a:cxn ang="0">
                  <a:pos x="115" y="99"/>
                </a:cxn>
                <a:cxn ang="0">
                  <a:pos x="115" y="74"/>
                </a:cxn>
                <a:cxn ang="0">
                  <a:pos x="115" y="73"/>
                </a:cxn>
                <a:cxn ang="0">
                  <a:pos x="119" y="67"/>
                </a:cxn>
                <a:cxn ang="0">
                  <a:pos x="119" y="20"/>
                </a:cxn>
                <a:cxn ang="0">
                  <a:pos x="113" y="14"/>
                </a:cxn>
              </a:cxnLst>
              <a:rect l="0" t="0" r="r" b="b"/>
              <a:pathLst>
                <a:path w="119" h="108">
                  <a:moveTo>
                    <a:pt x="108" y="74"/>
                  </a:moveTo>
                  <a:cubicBezTo>
                    <a:pt x="108" y="99"/>
                    <a:pt x="108" y="99"/>
                    <a:pt x="108" y="99"/>
                  </a:cubicBezTo>
                  <a:cubicBezTo>
                    <a:pt x="108" y="101"/>
                    <a:pt x="107" y="102"/>
                    <a:pt x="105" y="102"/>
                  </a:cubicBezTo>
                  <a:cubicBezTo>
                    <a:pt x="13" y="102"/>
                    <a:pt x="13" y="102"/>
                    <a:pt x="13" y="102"/>
                  </a:cubicBezTo>
                  <a:cubicBezTo>
                    <a:pt x="12" y="102"/>
                    <a:pt x="11" y="101"/>
                    <a:pt x="11" y="99"/>
                  </a:cubicBezTo>
                  <a:cubicBezTo>
                    <a:pt x="11" y="74"/>
                    <a:pt x="11" y="74"/>
                    <a:pt x="11" y="74"/>
                  </a:cubicBezTo>
                  <a:cubicBezTo>
                    <a:pt x="11" y="74"/>
                    <a:pt x="11" y="73"/>
                    <a:pt x="11" y="73"/>
                  </a:cubicBezTo>
                  <a:cubicBezTo>
                    <a:pt x="16" y="73"/>
                    <a:pt x="16" y="73"/>
                    <a:pt x="16" y="73"/>
                  </a:cubicBezTo>
                  <a:cubicBezTo>
                    <a:pt x="19" y="73"/>
                    <a:pt x="19" y="71"/>
                    <a:pt x="19" y="71"/>
                  </a:cubicBezTo>
                  <a:cubicBezTo>
                    <a:pt x="19" y="68"/>
                    <a:pt x="19" y="68"/>
                    <a:pt x="19" y="68"/>
                  </a:cubicBezTo>
                  <a:cubicBezTo>
                    <a:pt x="19" y="62"/>
                    <a:pt x="20" y="57"/>
                    <a:pt x="29" y="57"/>
                  </a:cubicBezTo>
                  <a:cubicBezTo>
                    <a:pt x="38" y="57"/>
                    <a:pt x="38" y="57"/>
                    <a:pt x="38" y="57"/>
                  </a:cubicBezTo>
                  <a:cubicBezTo>
                    <a:pt x="47" y="57"/>
                    <a:pt x="48" y="62"/>
                    <a:pt x="48" y="68"/>
                  </a:cubicBezTo>
                  <a:cubicBezTo>
                    <a:pt x="48" y="71"/>
                    <a:pt x="48" y="71"/>
                    <a:pt x="48" y="71"/>
                  </a:cubicBezTo>
                  <a:cubicBezTo>
                    <a:pt x="48" y="71"/>
                    <a:pt x="48" y="73"/>
                    <a:pt x="50" y="73"/>
                  </a:cubicBezTo>
                  <a:cubicBezTo>
                    <a:pt x="69" y="73"/>
                    <a:pt x="69" y="73"/>
                    <a:pt x="69" y="73"/>
                  </a:cubicBezTo>
                  <a:cubicBezTo>
                    <a:pt x="71" y="73"/>
                    <a:pt x="71" y="71"/>
                    <a:pt x="71" y="71"/>
                  </a:cubicBezTo>
                  <a:cubicBezTo>
                    <a:pt x="71" y="68"/>
                    <a:pt x="71" y="68"/>
                    <a:pt x="71" y="68"/>
                  </a:cubicBezTo>
                  <a:cubicBezTo>
                    <a:pt x="71" y="62"/>
                    <a:pt x="71" y="57"/>
                    <a:pt x="81" y="57"/>
                  </a:cubicBezTo>
                  <a:cubicBezTo>
                    <a:pt x="90" y="57"/>
                    <a:pt x="90" y="57"/>
                    <a:pt x="90" y="57"/>
                  </a:cubicBezTo>
                  <a:cubicBezTo>
                    <a:pt x="99" y="57"/>
                    <a:pt x="100" y="62"/>
                    <a:pt x="100" y="68"/>
                  </a:cubicBezTo>
                  <a:cubicBezTo>
                    <a:pt x="100" y="72"/>
                    <a:pt x="100" y="72"/>
                    <a:pt x="100" y="72"/>
                  </a:cubicBezTo>
                  <a:cubicBezTo>
                    <a:pt x="100" y="72"/>
                    <a:pt x="99" y="73"/>
                    <a:pt x="101" y="73"/>
                  </a:cubicBezTo>
                  <a:cubicBezTo>
                    <a:pt x="107" y="73"/>
                    <a:pt x="107" y="73"/>
                    <a:pt x="107" y="73"/>
                  </a:cubicBezTo>
                  <a:cubicBezTo>
                    <a:pt x="108" y="73"/>
                    <a:pt x="108" y="74"/>
                    <a:pt x="108" y="74"/>
                  </a:cubicBezTo>
                  <a:moveTo>
                    <a:pt x="38" y="7"/>
                  </a:moveTo>
                  <a:cubicBezTo>
                    <a:pt x="38" y="6"/>
                    <a:pt x="38" y="6"/>
                    <a:pt x="38" y="6"/>
                  </a:cubicBezTo>
                  <a:cubicBezTo>
                    <a:pt x="81" y="6"/>
                    <a:pt x="81" y="6"/>
                    <a:pt x="81" y="6"/>
                  </a:cubicBezTo>
                  <a:cubicBezTo>
                    <a:pt x="81" y="6"/>
                    <a:pt x="81" y="6"/>
                    <a:pt x="81" y="7"/>
                  </a:cubicBezTo>
                  <a:cubicBezTo>
                    <a:pt x="81" y="13"/>
                    <a:pt x="81" y="13"/>
                    <a:pt x="81" y="13"/>
                  </a:cubicBezTo>
                  <a:cubicBezTo>
                    <a:pt x="81" y="14"/>
                    <a:pt x="81" y="14"/>
                    <a:pt x="81" y="14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4"/>
                    <a:pt x="38" y="14"/>
                    <a:pt x="38" y="13"/>
                  </a:cubicBezTo>
                  <a:lnTo>
                    <a:pt x="38" y="7"/>
                  </a:lnTo>
                  <a:close/>
                  <a:moveTo>
                    <a:pt x="113" y="14"/>
                  </a:moveTo>
                  <a:cubicBezTo>
                    <a:pt x="88" y="14"/>
                    <a:pt x="88" y="14"/>
                    <a:pt x="88" y="14"/>
                  </a:cubicBezTo>
                  <a:cubicBezTo>
                    <a:pt x="88" y="14"/>
                    <a:pt x="88" y="14"/>
                    <a:pt x="88" y="13"/>
                  </a:cubicBezTo>
                  <a:cubicBezTo>
                    <a:pt x="88" y="6"/>
                    <a:pt x="88" y="6"/>
                    <a:pt x="88" y="6"/>
                  </a:cubicBezTo>
                  <a:cubicBezTo>
                    <a:pt x="88" y="3"/>
                    <a:pt x="85" y="0"/>
                    <a:pt x="81" y="0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4" y="0"/>
                    <a:pt x="31" y="3"/>
                    <a:pt x="31" y="6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1" y="14"/>
                    <a:pt x="31" y="14"/>
                    <a:pt x="31" y="1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3" y="14"/>
                    <a:pt x="0" y="16"/>
                    <a:pt x="0" y="20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0" y="69"/>
                    <a:pt x="1" y="71"/>
                    <a:pt x="3" y="72"/>
                  </a:cubicBezTo>
                  <a:cubicBezTo>
                    <a:pt x="3" y="73"/>
                    <a:pt x="4" y="73"/>
                    <a:pt x="4" y="74"/>
                  </a:cubicBezTo>
                  <a:cubicBezTo>
                    <a:pt x="4" y="99"/>
                    <a:pt x="4" y="99"/>
                    <a:pt x="4" y="99"/>
                  </a:cubicBezTo>
                  <a:cubicBezTo>
                    <a:pt x="4" y="104"/>
                    <a:pt x="8" y="108"/>
                    <a:pt x="13" y="108"/>
                  </a:cubicBezTo>
                  <a:cubicBezTo>
                    <a:pt x="105" y="108"/>
                    <a:pt x="105" y="108"/>
                    <a:pt x="105" y="108"/>
                  </a:cubicBezTo>
                  <a:cubicBezTo>
                    <a:pt x="110" y="108"/>
                    <a:pt x="115" y="104"/>
                    <a:pt x="115" y="99"/>
                  </a:cubicBezTo>
                  <a:cubicBezTo>
                    <a:pt x="115" y="74"/>
                    <a:pt x="115" y="74"/>
                    <a:pt x="115" y="74"/>
                  </a:cubicBezTo>
                  <a:cubicBezTo>
                    <a:pt x="115" y="73"/>
                    <a:pt x="115" y="73"/>
                    <a:pt x="115" y="73"/>
                  </a:cubicBezTo>
                  <a:cubicBezTo>
                    <a:pt x="117" y="72"/>
                    <a:pt x="119" y="70"/>
                    <a:pt x="119" y="67"/>
                  </a:cubicBezTo>
                  <a:cubicBezTo>
                    <a:pt x="119" y="20"/>
                    <a:pt x="119" y="20"/>
                    <a:pt x="119" y="20"/>
                  </a:cubicBezTo>
                  <a:cubicBezTo>
                    <a:pt x="119" y="16"/>
                    <a:pt x="116" y="14"/>
                    <a:pt x="113" y="1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956" name="Group 430">
            <a:extLst>
              <a:ext uri="{FF2B5EF4-FFF2-40B4-BE49-F238E27FC236}">
                <a16:creationId xmlns:a16="http://schemas.microsoft.com/office/drawing/2014/main" id="{22CF4B4F-07F6-5344-6F90-1E295C0D1D17}"/>
              </a:ext>
            </a:extLst>
          </p:cNvPr>
          <p:cNvGrpSpPr/>
          <p:nvPr/>
        </p:nvGrpSpPr>
        <p:grpSpPr>
          <a:xfrm>
            <a:off x="6639287" y="1558930"/>
            <a:ext cx="296497" cy="280800"/>
            <a:chOff x="5133976" y="846136"/>
            <a:chExt cx="269875" cy="255588"/>
          </a:xfrm>
          <a:solidFill>
            <a:srgbClr val="10A9A6"/>
          </a:solidFill>
        </p:grpSpPr>
        <p:sp>
          <p:nvSpPr>
            <p:cNvPr id="957" name="Freeform 33">
              <a:extLst>
                <a:ext uri="{FF2B5EF4-FFF2-40B4-BE49-F238E27FC236}">
                  <a16:creationId xmlns:a16="http://schemas.microsoft.com/office/drawing/2014/main" id="{78891155-5BF9-5235-1A7F-8D908E3CF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1126" y="995361"/>
              <a:ext cx="34925" cy="39688"/>
            </a:xfrm>
            <a:custGeom>
              <a:avLst/>
              <a:gdLst/>
              <a:ahLst/>
              <a:cxnLst>
                <a:cxn ang="0">
                  <a:pos x="12" y="0"/>
                </a:cxn>
                <a:cxn ang="0">
                  <a:pos x="3" y="0"/>
                </a:cxn>
                <a:cxn ang="0">
                  <a:pos x="0" y="3"/>
                </a:cxn>
                <a:cxn ang="0">
                  <a:pos x="0" y="14"/>
                </a:cxn>
                <a:cxn ang="0">
                  <a:pos x="3" y="17"/>
                </a:cxn>
                <a:cxn ang="0">
                  <a:pos x="12" y="17"/>
                </a:cxn>
                <a:cxn ang="0">
                  <a:pos x="15" y="14"/>
                </a:cxn>
                <a:cxn ang="0">
                  <a:pos x="15" y="3"/>
                </a:cxn>
                <a:cxn ang="0">
                  <a:pos x="12" y="0"/>
                </a:cxn>
              </a:cxnLst>
              <a:rect l="0" t="0" r="r" b="b"/>
              <a:pathLst>
                <a:path w="15" h="17">
                  <a:moveTo>
                    <a:pt x="12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6"/>
                    <a:pt x="2" y="17"/>
                    <a:pt x="3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4" y="17"/>
                    <a:pt x="15" y="16"/>
                    <a:pt x="15" y="14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1"/>
                    <a:pt x="14" y="0"/>
                    <a:pt x="12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58" name="Freeform 34">
              <a:extLst>
                <a:ext uri="{FF2B5EF4-FFF2-40B4-BE49-F238E27FC236}">
                  <a16:creationId xmlns:a16="http://schemas.microsoft.com/office/drawing/2014/main" id="{5D6205C7-E687-FC48-56F6-D5E821700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8601" y="1052511"/>
              <a:ext cx="74613" cy="4763"/>
            </a:xfrm>
            <a:custGeom>
              <a:avLst/>
              <a:gdLst/>
              <a:ahLst/>
              <a:cxnLst>
                <a:cxn ang="0">
                  <a:pos x="33" y="1"/>
                </a:cxn>
                <a:cxn ang="0">
                  <a:pos x="32" y="2"/>
                </a:cxn>
                <a:cxn ang="0">
                  <a:pos x="1" y="2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1" y="0"/>
                </a:cxn>
                <a:cxn ang="0">
                  <a:pos x="32" y="0"/>
                </a:cxn>
                <a:cxn ang="0">
                  <a:pos x="33" y="1"/>
                </a:cxn>
              </a:cxnLst>
              <a:rect l="0" t="0" r="r" b="b"/>
              <a:pathLst>
                <a:path w="33" h="2">
                  <a:moveTo>
                    <a:pt x="33" y="1"/>
                  </a:moveTo>
                  <a:cubicBezTo>
                    <a:pt x="33" y="2"/>
                    <a:pt x="32" y="2"/>
                    <a:pt x="3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0"/>
                    <a:pt x="33" y="0"/>
                    <a:pt x="33" y="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59" name="Freeform 35">
              <a:extLst>
                <a:ext uri="{FF2B5EF4-FFF2-40B4-BE49-F238E27FC236}">
                  <a16:creationId xmlns:a16="http://schemas.microsoft.com/office/drawing/2014/main" id="{D2C37212-26E5-D5D5-4EFF-82E4E14384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8601" y="993773"/>
              <a:ext cx="31750" cy="6350"/>
            </a:xfrm>
            <a:custGeom>
              <a:avLst/>
              <a:gdLst/>
              <a:ahLst/>
              <a:cxnLst>
                <a:cxn ang="0">
                  <a:pos x="14" y="2"/>
                </a:cxn>
                <a:cxn ang="0">
                  <a:pos x="13" y="3"/>
                </a:cxn>
                <a:cxn ang="0">
                  <a:pos x="1" y="3"/>
                </a:cxn>
                <a:cxn ang="0">
                  <a:pos x="0" y="2"/>
                </a:cxn>
                <a:cxn ang="0">
                  <a:pos x="0" y="1"/>
                </a:cxn>
                <a:cxn ang="0">
                  <a:pos x="1" y="0"/>
                </a:cxn>
                <a:cxn ang="0">
                  <a:pos x="13" y="0"/>
                </a:cxn>
                <a:cxn ang="0">
                  <a:pos x="14" y="1"/>
                </a:cxn>
                <a:cxn ang="0">
                  <a:pos x="14" y="2"/>
                </a:cxn>
              </a:cxnLst>
              <a:rect l="0" t="0" r="r" b="b"/>
              <a:pathLst>
                <a:path w="14" h="3">
                  <a:moveTo>
                    <a:pt x="14" y="2"/>
                  </a:moveTo>
                  <a:cubicBezTo>
                    <a:pt x="14" y="3"/>
                    <a:pt x="14" y="3"/>
                    <a:pt x="13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4" y="0"/>
                    <a:pt x="14" y="1"/>
                    <a:pt x="14" y="1"/>
                  </a:cubicBezTo>
                  <a:lnTo>
                    <a:pt x="14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60" name="Freeform 36">
              <a:extLst>
                <a:ext uri="{FF2B5EF4-FFF2-40B4-BE49-F238E27FC236}">
                  <a16:creationId xmlns:a16="http://schemas.microsoft.com/office/drawing/2014/main" id="{6794DB16-6717-1C6B-C01C-CC9360B80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1463" y="1071561"/>
              <a:ext cx="30163" cy="6350"/>
            </a:xfrm>
            <a:custGeom>
              <a:avLst/>
              <a:gdLst/>
              <a:ahLst/>
              <a:cxnLst>
                <a:cxn ang="0">
                  <a:pos x="13" y="2"/>
                </a:cxn>
                <a:cxn ang="0">
                  <a:pos x="13" y="3"/>
                </a:cxn>
                <a:cxn ang="0">
                  <a:pos x="1" y="3"/>
                </a:cxn>
                <a:cxn ang="0">
                  <a:pos x="0" y="2"/>
                </a:cxn>
                <a:cxn ang="0">
                  <a:pos x="0" y="1"/>
                </a:cxn>
                <a:cxn ang="0">
                  <a:pos x="1" y="0"/>
                </a:cxn>
                <a:cxn ang="0">
                  <a:pos x="13" y="0"/>
                </a:cxn>
                <a:cxn ang="0">
                  <a:pos x="13" y="1"/>
                </a:cxn>
                <a:cxn ang="0">
                  <a:pos x="13" y="2"/>
                </a:cxn>
              </a:cxnLst>
              <a:rect l="0" t="0" r="r" b="b"/>
              <a:pathLst>
                <a:path w="13" h="3">
                  <a:moveTo>
                    <a:pt x="13" y="2"/>
                  </a:moveTo>
                  <a:cubicBezTo>
                    <a:pt x="13" y="2"/>
                    <a:pt x="13" y="3"/>
                    <a:pt x="13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3"/>
                    <a:pt x="0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1"/>
                    <a:pt x="13" y="1"/>
                  </a:cubicBezTo>
                  <a:lnTo>
                    <a:pt x="13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61" name="Freeform 37">
              <a:extLst>
                <a:ext uri="{FF2B5EF4-FFF2-40B4-BE49-F238E27FC236}">
                  <a16:creationId xmlns:a16="http://schemas.microsoft.com/office/drawing/2014/main" id="{D5B92B52-DCC5-2D64-FA6D-94D14A083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8601" y="1014411"/>
              <a:ext cx="44450" cy="4763"/>
            </a:xfrm>
            <a:custGeom>
              <a:avLst/>
              <a:gdLst/>
              <a:ahLst/>
              <a:cxnLst>
                <a:cxn ang="0">
                  <a:pos x="20" y="1"/>
                </a:cxn>
                <a:cxn ang="0">
                  <a:pos x="19" y="2"/>
                </a:cxn>
                <a:cxn ang="0">
                  <a:pos x="1" y="2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1" y="0"/>
                </a:cxn>
                <a:cxn ang="0">
                  <a:pos x="19" y="0"/>
                </a:cxn>
                <a:cxn ang="0">
                  <a:pos x="20" y="1"/>
                </a:cxn>
              </a:cxnLst>
              <a:rect l="0" t="0" r="r" b="b"/>
              <a:pathLst>
                <a:path w="20" h="2">
                  <a:moveTo>
                    <a:pt x="20" y="1"/>
                  </a:moveTo>
                  <a:cubicBezTo>
                    <a:pt x="20" y="2"/>
                    <a:pt x="20" y="2"/>
                    <a:pt x="19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20" y="0"/>
                    <a:pt x="20" y="0"/>
                    <a:pt x="20" y="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62" name="Freeform 38">
              <a:extLst>
                <a:ext uri="{FF2B5EF4-FFF2-40B4-BE49-F238E27FC236}">
                  <a16:creationId xmlns:a16="http://schemas.microsoft.com/office/drawing/2014/main" id="{26AF1147-D226-EE23-95E4-50692F1DA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8601" y="1031873"/>
              <a:ext cx="74613" cy="7938"/>
            </a:xfrm>
            <a:custGeom>
              <a:avLst/>
              <a:gdLst/>
              <a:ahLst/>
              <a:cxnLst>
                <a:cxn ang="0">
                  <a:pos x="33" y="2"/>
                </a:cxn>
                <a:cxn ang="0">
                  <a:pos x="32" y="3"/>
                </a:cxn>
                <a:cxn ang="0">
                  <a:pos x="1" y="3"/>
                </a:cxn>
                <a:cxn ang="0">
                  <a:pos x="0" y="2"/>
                </a:cxn>
                <a:cxn ang="0">
                  <a:pos x="0" y="1"/>
                </a:cxn>
                <a:cxn ang="0">
                  <a:pos x="1" y="0"/>
                </a:cxn>
                <a:cxn ang="0">
                  <a:pos x="32" y="0"/>
                </a:cxn>
                <a:cxn ang="0">
                  <a:pos x="33" y="1"/>
                </a:cxn>
                <a:cxn ang="0">
                  <a:pos x="33" y="2"/>
                </a:cxn>
              </a:cxnLst>
              <a:rect l="0" t="0" r="r" b="b"/>
              <a:pathLst>
                <a:path w="33" h="3">
                  <a:moveTo>
                    <a:pt x="33" y="2"/>
                  </a:moveTo>
                  <a:cubicBezTo>
                    <a:pt x="33" y="2"/>
                    <a:pt x="32" y="3"/>
                    <a:pt x="32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0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0"/>
                    <a:pt x="33" y="1"/>
                    <a:pt x="33" y="1"/>
                  </a:cubicBezTo>
                  <a:lnTo>
                    <a:pt x="33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63" name="Freeform 39">
              <a:extLst>
                <a:ext uri="{FF2B5EF4-FFF2-40B4-BE49-F238E27FC236}">
                  <a16:creationId xmlns:a16="http://schemas.microsoft.com/office/drawing/2014/main" id="{F01F15B8-BD77-3517-EB5E-DCFE3E89415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287963" y="963611"/>
              <a:ext cx="115888" cy="138113"/>
            </a:xfrm>
            <a:custGeom>
              <a:avLst/>
              <a:gdLst/>
              <a:ahLst/>
              <a:cxnLst>
                <a:cxn ang="0">
                  <a:pos x="47" y="58"/>
                </a:cxn>
                <a:cxn ang="0">
                  <a:pos x="3" y="58"/>
                </a:cxn>
                <a:cxn ang="0">
                  <a:pos x="3" y="57"/>
                </a:cxn>
                <a:cxn ang="0">
                  <a:pos x="3" y="4"/>
                </a:cxn>
                <a:cxn ang="0">
                  <a:pos x="4" y="3"/>
                </a:cxn>
                <a:cxn ang="0">
                  <a:pos x="28" y="3"/>
                </a:cxn>
                <a:cxn ang="0">
                  <a:pos x="29" y="5"/>
                </a:cxn>
                <a:cxn ang="0">
                  <a:pos x="29" y="16"/>
                </a:cxn>
                <a:cxn ang="0">
                  <a:pos x="33" y="20"/>
                </a:cxn>
                <a:cxn ang="0">
                  <a:pos x="48" y="20"/>
                </a:cxn>
                <a:cxn ang="0">
                  <a:pos x="48" y="21"/>
                </a:cxn>
                <a:cxn ang="0">
                  <a:pos x="48" y="57"/>
                </a:cxn>
                <a:cxn ang="0">
                  <a:pos x="47" y="58"/>
                </a:cxn>
                <a:cxn ang="0">
                  <a:pos x="32" y="6"/>
                </a:cxn>
                <a:cxn ang="0">
                  <a:pos x="33" y="6"/>
                </a:cxn>
                <a:cxn ang="0">
                  <a:pos x="45" y="16"/>
                </a:cxn>
                <a:cxn ang="0">
                  <a:pos x="45" y="17"/>
                </a:cxn>
                <a:cxn ang="0">
                  <a:pos x="33" y="17"/>
                </a:cxn>
                <a:cxn ang="0">
                  <a:pos x="32" y="16"/>
                </a:cxn>
                <a:cxn ang="0">
                  <a:pos x="32" y="6"/>
                </a:cxn>
                <a:cxn ang="0">
                  <a:pos x="49" y="15"/>
                </a:cxn>
                <a:cxn ang="0">
                  <a:pos x="33" y="2"/>
                </a:cxn>
                <a:cxn ang="0">
                  <a:pos x="28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57"/>
                </a:cxn>
                <a:cxn ang="0">
                  <a:pos x="4" y="60"/>
                </a:cxn>
                <a:cxn ang="0">
                  <a:pos x="47" y="60"/>
                </a:cxn>
                <a:cxn ang="0">
                  <a:pos x="51" y="57"/>
                </a:cxn>
                <a:cxn ang="0">
                  <a:pos x="51" y="20"/>
                </a:cxn>
                <a:cxn ang="0">
                  <a:pos x="49" y="15"/>
                </a:cxn>
              </a:cxnLst>
              <a:rect l="0" t="0" r="r" b="b"/>
              <a:pathLst>
                <a:path w="51" h="60">
                  <a:moveTo>
                    <a:pt x="47" y="58"/>
                  </a:moveTo>
                  <a:cubicBezTo>
                    <a:pt x="3" y="58"/>
                    <a:pt x="3" y="58"/>
                    <a:pt x="3" y="58"/>
                  </a:cubicBezTo>
                  <a:cubicBezTo>
                    <a:pt x="3" y="58"/>
                    <a:pt x="3" y="58"/>
                    <a:pt x="3" y="57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3"/>
                    <a:pt x="4" y="3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9" y="3"/>
                    <a:pt x="29" y="3"/>
                    <a:pt x="29" y="5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9" y="18"/>
                    <a:pt x="31" y="20"/>
                    <a:pt x="33" y="20"/>
                  </a:cubicBezTo>
                  <a:cubicBezTo>
                    <a:pt x="48" y="20"/>
                    <a:pt x="48" y="20"/>
                    <a:pt x="48" y="20"/>
                  </a:cubicBezTo>
                  <a:cubicBezTo>
                    <a:pt x="48" y="20"/>
                    <a:pt x="48" y="20"/>
                    <a:pt x="48" y="21"/>
                  </a:cubicBezTo>
                  <a:cubicBezTo>
                    <a:pt x="48" y="57"/>
                    <a:pt x="48" y="57"/>
                    <a:pt x="48" y="57"/>
                  </a:cubicBezTo>
                  <a:cubicBezTo>
                    <a:pt x="48" y="57"/>
                    <a:pt x="48" y="58"/>
                    <a:pt x="47" y="58"/>
                  </a:cubicBezTo>
                  <a:moveTo>
                    <a:pt x="32" y="6"/>
                  </a:moveTo>
                  <a:cubicBezTo>
                    <a:pt x="32" y="5"/>
                    <a:pt x="33" y="6"/>
                    <a:pt x="33" y="6"/>
                  </a:cubicBezTo>
                  <a:cubicBezTo>
                    <a:pt x="45" y="16"/>
                    <a:pt x="45" y="16"/>
                    <a:pt x="45" y="16"/>
                  </a:cubicBezTo>
                  <a:cubicBezTo>
                    <a:pt x="45" y="16"/>
                    <a:pt x="46" y="17"/>
                    <a:pt x="45" y="17"/>
                  </a:cubicBezTo>
                  <a:cubicBezTo>
                    <a:pt x="33" y="17"/>
                    <a:pt x="33" y="17"/>
                    <a:pt x="33" y="17"/>
                  </a:cubicBezTo>
                  <a:cubicBezTo>
                    <a:pt x="33" y="17"/>
                    <a:pt x="32" y="17"/>
                    <a:pt x="32" y="16"/>
                  </a:cubicBezTo>
                  <a:lnTo>
                    <a:pt x="32" y="6"/>
                  </a:lnTo>
                  <a:close/>
                  <a:moveTo>
                    <a:pt x="49" y="15"/>
                  </a:moveTo>
                  <a:cubicBezTo>
                    <a:pt x="33" y="2"/>
                    <a:pt x="33" y="2"/>
                    <a:pt x="33" y="2"/>
                  </a:cubicBezTo>
                  <a:cubicBezTo>
                    <a:pt x="32" y="1"/>
                    <a:pt x="30" y="0"/>
                    <a:pt x="28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4" y="60"/>
                    <a:pt x="4" y="60"/>
                  </a:cubicBezTo>
                  <a:cubicBezTo>
                    <a:pt x="47" y="60"/>
                    <a:pt x="47" y="60"/>
                    <a:pt x="47" y="60"/>
                  </a:cubicBezTo>
                  <a:cubicBezTo>
                    <a:pt x="49" y="60"/>
                    <a:pt x="51" y="59"/>
                    <a:pt x="51" y="57"/>
                  </a:cubicBezTo>
                  <a:cubicBezTo>
                    <a:pt x="51" y="20"/>
                    <a:pt x="51" y="20"/>
                    <a:pt x="51" y="20"/>
                  </a:cubicBezTo>
                  <a:cubicBezTo>
                    <a:pt x="51" y="18"/>
                    <a:pt x="50" y="16"/>
                    <a:pt x="49" y="1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64" name="Freeform 40">
              <a:extLst>
                <a:ext uri="{FF2B5EF4-FFF2-40B4-BE49-F238E27FC236}">
                  <a16:creationId xmlns:a16="http://schemas.microsoft.com/office/drawing/2014/main" id="{F482961A-7639-5F11-E6C0-6F14488FD14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33976" y="846136"/>
              <a:ext cx="268288" cy="247650"/>
            </a:xfrm>
            <a:custGeom>
              <a:avLst/>
              <a:gdLst/>
              <a:ahLst/>
              <a:cxnLst>
                <a:cxn ang="0">
                  <a:pos x="37" y="7"/>
                </a:cxn>
                <a:cxn ang="0">
                  <a:pos x="37" y="7"/>
                </a:cxn>
                <a:cxn ang="0">
                  <a:pos x="79" y="7"/>
                </a:cxn>
                <a:cxn ang="0">
                  <a:pos x="80" y="8"/>
                </a:cxn>
                <a:cxn ang="0">
                  <a:pos x="80" y="14"/>
                </a:cxn>
                <a:cxn ang="0">
                  <a:pos x="79" y="14"/>
                </a:cxn>
                <a:cxn ang="0">
                  <a:pos x="37" y="14"/>
                </a:cxn>
                <a:cxn ang="0">
                  <a:pos x="37" y="14"/>
                </a:cxn>
                <a:cxn ang="0">
                  <a:pos x="37" y="7"/>
                </a:cxn>
                <a:cxn ang="0">
                  <a:pos x="61" y="102"/>
                </a:cxn>
                <a:cxn ang="0">
                  <a:pos x="60" y="101"/>
                </a:cxn>
                <a:cxn ang="0">
                  <a:pos x="13" y="101"/>
                </a:cxn>
                <a:cxn ang="0">
                  <a:pos x="10" y="99"/>
                </a:cxn>
                <a:cxn ang="0">
                  <a:pos x="10" y="74"/>
                </a:cxn>
                <a:cxn ang="0">
                  <a:pos x="11" y="73"/>
                </a:cxn>
                <a:cxn ang="0">
                  <a:pos x="17" y="73"/>
                </a:cxn>
                <a:cxn ang="0">
                  <a:pos x="18" y="72"/>
                </a:cxn>
                <a:cxn ang="0">
                  <a:pos x="18" y="66"/>
                </a:cxn>
                <a:cxn ang="0">
                  <a:pos x="24" y="57"/>
                </a:cxn>
                <a:cxn ang="0">
                  <a:pos x="42" y="57"/>
                </a:cxn>
                <a:cxn ang="0">
                  <a:pos x="48" y="66"/>
                </a:cxn>
                <a:cxn ang="0">
                  <a:pos x="48" y="72"/>
                </a:cxn>
                <a:cxn ang="0">
                  <a:pos x="49" y="73"/>
                </a:cxn>
                <a:cxn ang="0">
                  <a:pos x="60" y="73"/>
                </a:cxn>
                <a:cxn ang="0">
                  <a:pos x="61" y="72"/>
                </a:cxn>
                <a:cxn ang="0">
                  <a:pos x="61" y="53"/>
                </a:cxn>
                <a:cxn ang="0">
                  <a:pos x="69" y="45"/>
                </a:cxn>
                <a:cxn ang="0">
                  <a:pos x="96" y="45"/>
                </a:cxn>
                <a:cxn ang="0">
                  <a:pos x="104" y="48"/>
                </a:cxn>
                <a:cxn ang="0">
                  <a:pos x="116" y="58"/>
                </a:cxn>
                <a:cxn ang="0">
                  <a:pos x="117" y="57"/>
                </a:cxn>
                <a:cxn ang="0">
                  <a:pos x="117" y="20"/>
                </a:cxn>
                <a:cxn ang="0">
                  <a:pos x="111" y="14"/>
                </a:cxn>
                <a:cxn ang="0">
                  <a:pos x="87" y="14"/>
                </a:cxn>
                <a:cxn ang="0">
                  <a:pos x="86" y="14"/>
                </a:cxn>
                <a:cxn ang="0">
                  <a:pos x="86" y="7"/>
                </a:cxn>
                <a:cxn ang="0">
                  <a:pos x="80" y="0"/>
                </a:cxn>
                <a:cxn ang="0">
                  <a:pos x="37" y="0"/>
                </a:cxn>
                <a:cxn ang="0">
                  <a:pos x="30" y="7"/>
                </a:cxn>
                <a:cxn ang="0">
                  <a:pos x="30" y="14"/>
                </a:cxn>
                <a:cxn ang="0">
                  <a:pos x="30" y="14"/>
                </a:cxn>
                <a:cxn ang="0">
                  <a:pos x="6" y="14"/>
                </a:cxn>
                <a:cxn ang="0">
                  <a:pos x="0" y="20"/>
                </a:cxn>
                <a:cxn ang="0">
                  <a:pos x="0" y="67"/>
                </a:cxn>
                <a:cxn ang="0">
                  <a:pos x="3" y="72"/>
                </a:cxn>
                <a:cxn ang="0">
                  <a:pos x="4" y="74"/>
                </a:cxn>
                <a:cxn ang="0">
                  <a:pos x="4" y="99"/>
                </a:cxn>
                <a:cxn ang="0">
                  <a:pos x="13" y="108"/>
                </a:cxn>
                <a:cxn ang="0">
                  <a:pos x="61" y="108"/>
                </a:cxn>
                <a:cxn ang="0">
                  <a:pos x="61" y="108"/>
                </a:cxn>
                <a:cxn ang="0">
                  <a:pos x="61" y="102"/>
                </a:cxn>
              </a:cxnLst>
              <a:rect l="0" t="0" r="r" b="b"/>
              <a:pathLst>
                <a:path w="117" h="108">
                  <a:moveTo>
                    <a:pt x="37" y="7"/>
                  </a:moveTo>
                  <a:cubicBezTo>
                    <a:pt x="37" y="7"/>
                    <a:pt x="37" y="7"/>
                    <a:pt x="37" y="7"/>
                  </a:cubicBezTo>
                  <a:cubicBezTo>
                    <a:pt x="79" y="7"/>
                    <a:pt x="79" y="7"/>
                    <a:pt x="79" y="7"/>
                  </a:cubicBezTo>
                  <a:cubicBezTo>
                    <a:pt x="79" y="7"/>
                    <a:pt x="80" y="7"/>
                    <a:pt x="80" y="8"/>
                  </a:cubicBezTo>
                  <a:cubicBezTo>
                    <a:pt x="80" y="14"/>
                    <a:pt x="80" y="14"/>
                    <a:pt x="80" y="14"/>
                  </a:cubicBezTo>
                  <a:cubicBezTo>
                    <a:pt x="80" y="14"/>
                    <a:pt x="79" y="14"/>
                    <a:pt x="79" y="14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7" y="14"/>
                    <a:pt x="37" y="14"/>
                    <a:pt x="37" y="14"/>
                  </a:cubicBezTo>
                  <a:lnTo>
                    <a:pt x="37" y="7"/>
                  </a:lnTo>
                  <a:close/>
                  <a:moveTo>
                    <a:pt x="61" y="102"/>
                  </a:moveTo>
                  <a:cubicBezTo>
                    <a:pt x="61" y="101"/>
                    <a:pt x="60" y="101"/>
                    <a:pt x="60" y="101"/>
                  </a:cubicBezTo>
                  <a:cubicBezTo>
                    <a:pt x="13" y="101"/>
                    <a:pt x="13" y="101"/>
                    <a:pt x="13" y="101"/>
                  </a:cubicBezTo>
                  <a:cubicBezTo>
                    <a:pt x="11" y="101"/>
                    <a:pt x="10" y="100"/>
                    <a:pt x="10" y="99"/>
                  </a:cubicBezTo>
                  <a:cubicBezTo>
                    <a:pt x="10" y="74"/>
                    <a:pt x="10" y="74"/>
                    <a:pt x="10" y="74"/>
                  </a:cubicBezTo>
                  <a:cubicBezTo>
                    <a:pt x="10" y="74"/>
                    <a:pt x="10" y="73"/>
                    <a:pt x="11" y="73"/>
                  </a:cubicBezTo>
                  <a:cubicBezTo>
                    <a:pt x="17" y="73"/>
                    <a:pt x="17" y="73"/>
                    <a:pt x="17" y="73"/>
                  </a:cubicBezTo>
                  <a:cubicBezTo>
                    <a:pt x="17" y="73"/>
                    <a:pt x="18" y="73"/>
                    <a:pt x="18" y="72"/>
                  </a:cubicBezTo>
                  <a:cubicBezTo>
                    <a:pt x="18" y="66"/>
                    <a:pt x="18" y="66"/>
                    <a:pt x="18" y="66"/>
                  </a:cubicBezTo>
                  <a:cubicBezTo>
                    <a:pt x="18" y="63"/>
                    <a:pt x="18" y="57"/>
                    <a:pt x="24" y="57"/>
                  </a:cubicBezTo>
                  <a:cubicBezTo>
                    <a:pt x="42" y="57"/>
                    <a:pt x="42" y="57"/>
                    <a:pt x="42" y="57"/>
                  </a:cubicBezTo>
                  <a:cubicBezTo>
                    <a:pt x="47" y="57"/>
                    <a:pt x="48" y="63"/>
                    <a:pt x="48" y="66"/>
                  </a:cubicBezTo>
                  <a:cubicBezTo>
                    <a:pt x="48" y="72"/>
                    <a:pt x="48" y="72"/>
                    <a:pt x="48" y="72"/>
                  </a:cubicBezTo>
                  <a:cubicBezTo>
                    <a:pt x="48" y="73"/>
                    <a:pt x="49" y="73"/>
                    <a:pt x="49" y="73"/>
                  </a:cubicBezTo>
                  <a:cubicBezTo>
                    <a:pt x="60" y="73"/>
                    <a:pt x="60" y="73"/>
                    <a:pt x="60" y="73"/>
                  </a:cubicBezTo>
                  <a:cubicBezTo>
                    <a:pt x="61" y="73"/>
                    <a:pt x="61" y="72"/>
                    <a:pt x="61" y="72"/>
                  </a:cubicBezTo>
                  <a:cubicBezTo>
                    <a:pt x="61" y="53"/>
                    <a:pt x="61" y="53"/>
                    <a:pt x="61" y="53"/>
                  </a:cubicBezTo>
                  <a:cubicBezTo>
                    <a:pt x="61" y="48"/>
                    <a:pt x="65" y="45"/>
                    <a:pt x="69" y="45"/>
                  </a:cubicBezTo>
                  <a:cubicBezTo>
                    <a:pt x="96" y="45"/>
                    <a:pt x="96" y="45"/>
                    <a:pt x="96" y="45"/>
                  </a:cubicBezTo>
                  <a:cubicBezTo>
                    <a:pt x="99" y="45"/>
                    <a:pt x="102" y="46"/>
                    <a:pt x="104" y="48"/>
                  </a:cubicBezTo>
                  <a:cubicBezTo>
                    <a:pt x="104" y="48"/>
                    <a:pt x="113" y="55"/>
                    <a:pt x="116" y="58"/>
                  </a:cubicBezTo>
                  <a:cubicBezTo>
                    <a:pt x="116" y="58"/>
                    <a:pt x="117" y="58"/>
                    <a:pt x="117" y="57"/>
                  </a:cubicBezTo>
                  <a:cubicBezTo>
                    <a:pt x="117" y="20"/>
                    <a:pt x="117" y="20"/>
                    <a:pt x="117" y="20"/>
                  </a:cubicBezTo>
                  <a:cubicBezTo>
                    <a:pt x="117" y="17"/>
                    <a:pt x="114" y="14"/>
                    <a:pt x="111" y="14"/>
                  </a:cubicBezTo>
                  <a:cubicBezTo>
                    <a:pt x="87" y="14"/>
                    <a:pt x="87" y="14"/>
                    <a:pt x="87" y="14"/>
                  </a:cubicBezTo>
                  <a:cubicBezTo>
                    <a:pt x="87" y="14"/>
                    <a:pt x="86" y="14"/>
                    <a:pt x="86" y="14"/>
                  </a:cubicBezTo>
                  <a:cubicBezTo>
                    <a:pt x="86" y="7"/>
                    <a:pt x="86" y="7"/>
                    <a:pt x="86" y="7"/>
                  </a:cubicBezTo>
                  <a:cubicBezTo>
                    <a:pt x="86" y="3"/>
                    <a:pt x="83" y="0"/>
                    <a:pt x="80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3" y="0"/>
                    <a:pt x="30" y="3"/>
                    <a:pt x="30" y="7"/>
                  </a:cubicBezTo>
                  <a:cubicBezTo>
                    <a:pt x="30" y="14"/>
                    <a:pt x="30" y="14"/>
                    <a:pt x="30" y="14"/>
                  </a:cubicBezTo>
                  <a:cubicBezTo>
                    <a:pt x="30" y="14"/>
                    <a:pt x="30" y="14"/>
                    <a:pt x="30" y="1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2" y="14"/>
                    <a:pt x="0" y="17"/>
                    <a:pt x="0" y="20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0" y="70"/>
                    <a:pt x="1" y="71"/>
                    <a:pt x="3" y="72"/>
                  </a:cubicBezTo>
                  <a:cubicBezTo>
                    <a:pt x="3" y="73"/>
                    <a:pt x="4" y="73"/>
                    <a:pt x="4" y="74"/>
                  </a:cubicBezTo>
                  <a:cubicBezTo>
                    <a:pt x="4" y="99"/>
                    <a:pt x="4" y="99"/>
                    <a:pt x="4" y="99"/>
                  </a:cubicBezTo>
                  <a:cubicBezTo>
                    <a:pt x="4" y="104"/>
                    <a:pt x="8" y="108"/>
                    <a:pt x="13" y="108"/>
                  </a:cubicBezTo>
                  <a:cubicBezTo>
                    <a:pt x="61" y="108"/>
                    <a:pt x="61" y="108"/>
                    <a:pt x="61" y="108"/>
                  </a:cubicBezTo>
                  <a:cubicBezTo>
                    <a:pt x="61" y="108"/>
                    <a:pt x="61" y="108"/>
                    <a:pt x="61" y="108"/>
                  </a:cubicBezTo>
                  <a:lnTo>
                    <a:pt x="61" y="10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965" name="Group 437">
            <a:extLst>
              <a:ext uri="{FF2B5EF4-FFF2-40B4-BE49-F238E27FC236}">
                <a16:creationId xmlns:a16="http://schemas.microsoft.com/office/drawing/2014/main" id="{4E64891B-7AA5-A60C-8F2B-35E4357DCEB3}"/>
              </a:ext>
            </a:extLst>
          </p:cNvPr>
          <p:cNvGrpSpPr/>
          <p:nvPr/>
        </p:nvGrpSpPr>
        <p:grpSpPr>
          <a:xfrm>
            <a:off x="7080545" y="1581603"/>
            <a:ext cx="296497" cy="237198"/>
            <a:chOff x="5535613" y="866773"/>
            <a:chExt cx="269875" cy="215900"/>
          </a:xfrm>
          <a:solidFill>
            <a:srgbClr val="10A9A6"/>
          </a:solidFill>
        </p:grpSpPr>
        <p:sp>
          <p:nvSpPr>
            <p:cNvPr id="966" name="Freeform 41">
              <a:extLst>
                <a:ext uri="{FF2B5EF4-FFF2-40B4-BE49-F238E27FC236}">
                  <a16:creationId xmlns:a16="http://schemas.microsoft.com/office/drawing/2014/main" id="{9CED63A1-8F8D-9FED-BF31-693E91A5C56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35613" y="866773"/>
              <a:ext cx="269875" cy="215900"/>
            </a:xfrm>
            <a:custGeom>
              <a:avLst/>
              <a:gdLst/>
              <a:ahLst/>
              <a:cxnLst>
                <a:cxn ang="0">
                  <a:pos x="96" y="19"/>
                </a:cxn>
                <a:cxn ang="0">
                  <a:pos x="99" y="20"/>
                </a:cxn>
                <a:cxn ang="0">
                  <a:pos x="104" y="27"/>
                </a:cxn>
                <a:cxn ang="0">
                  <a:pos x="112" y="35"/>
                </a:cxn>
                <a:cxn ang="0">
                  <a:pos x="113" y="38"/>
                </a:cxn>
                <a:cxn ang="0">
                  <a:pos x="113" y="70"/>
                </a:cxn>
                <a:cxn ang="0">
                  <a:pos x="113" y="71"/>
                </a:cxn>
                <a:cxn ang="0">
                  <a:pos x="104" y="80"/>
                </a:cxn>
                <a:cxn ang="0">
                  <a:pos x="99" y="88"/>
                </a:cxn>
                <a:cxn ang="0">
                  <a:pos x="97" y="88"/>
                </a:cxn>
                <a:cxn ang="0">
                  <a:pos x="21" y="88"/>
                </a:cxn>
                <a:cxn ang="0">
                  <a:pos x="20" y="88"/>
                </a:cxn>
                <a:cxn ang="0">
                  <a:pos x="14" y="80"/>
                </a:cxn>
                <a:cxn ang="0">
                  <a:pos x="6" y="71"/>
                </a:cxn>
                <a:cxn ang="0">
                  <a:pos x="5" y="69"/>
                </a:cxn>
                <a:cxn ang="0">
                  <a:pos x="5" y="38"/>
                </a:cxn>
                <a:cxn ang="0">
                  <a:pos x="6" y="36"/>
                </a:cxn>
                <a:cxn ang="0">
                  <a:pos x="14" y="27"/>
                </a:cxn>
                <a:cxn ang="0">
                  <a:pos x="19" y="20"/>
                </a:cxn>
                <a:cxn ang="0">
                  <a:pos x="22" y="19"/>
                </a:cxn>
                <a:cxn ang="0">
                  <a:pos x="96" y="19"/>
                </a:cxn>
                <a:cxn ang="0">
                  <a:pos x="53" y="7"/>
                </a:cxn>
                <a:cxn ang="0">
                  <a:pos x="65" y="7"/>
                </a:cxn>
                <a:cxn ang="0">
                  <a:pos x="74" y="13"/>
                </a:cxn>
                <a:cxn ang="0">
                  <a:pos x="74" y="13"/>
                </a:cxn>
                <a:cxn ang="0">
                  <a:pos x="45" y="13"/>
                </a:cxn>
                <a:cxn ang="0">
                  <a:pos x="44" y="13"/>
                </a:cxn>
                <a:cxn ang="0">
                  <a:pos x="53" y="7"/>
                </a:cxn>
                <a:cxn ang="0">
                  <a:pos x="118" y="42"/>
                </a:cxn>
                <a:cxn ang="0">
                  <a:pos x="118" y="29"/>
                </a:cxn>
                <a:cxn ang="0">
                  <a:pos x="112" y="17"/>
                </a:cxn>
                <a:cxn ang="0">
                  <a:pos x="103" y="13"/>
                </a:cxn>
                <a:cxn ang="0">
                  <a:pos x="81" y="13"/>
                </a:cxn>
                <a:cxn ang="0">
                  <a:pos x="81" y="13"/>
                </a:cxn>
                <a:cxn ang="0">
                  <a:pos x="66" y="0"/>
                </a:cxn>
                <a:cxn ang="0">
                  <a:pos x="52" y="0"/>
                </a:cxn>
                <a:cxn ang="0">
                  <a:pos x="38" y="13"/>
                </a:cxn>
                <a:cxn ang="0">
                  <a:pos x="37" y="13"/>
                </a:cxn>
                <a:cxn ang="0">
                  <a:pos x="15" y="13"/>
                </a:cxn>
                <a:cxn ang="0">
                  <a:pos x="0" y="29"/>
                </a:cxn>
                <a:cxn ang="0">
                  <a:pos x="0" y="78"/>
                </a:cxn>
                <a:cxn ang="0">
                  <a:pos x="15" y="94"/>
                </a:cxn>
                <a:cxn ang="0">
                  <a:pos x="103" y="94"/>
                </a:cxn>
                <a:cxn ang="0">
                  <a:pos x="118" y="78"/>
                </a:cxn>
                <a:cxn ang="0">
                  <a:pos x="118" y="42"/>
                </a:cxn>
              </a:cxnLst>
              <a:rect l="0" t="0" r="r" b="b"/>
              <a:pathLst>
                <a:path w="118" h="94">
                  <a:moveTo>
                    <a:pt x="96" y="19"/>
                  </a:moveTo>
                  <a:cubicBezTo>
                    <a:pt x="98" y="19"/>
                    <a:pt x="99" y="20"/>
                    <a:pt x="99" y="20"/>
                  </a:cubicBezTo>
                  <a:cubicBezTo>
                    <a:pt x="101" y="23"/>
                    <a:pt x="103" y="25"/>
                    <a:pt x="104" y="27"/>
                  </a:cubicBezTo>
                  <a:cubicBezTo>
                    <a:pt x="106" y="29"/>
                    <a:pt x="108" y="32"/>
                    <a:pt x="112" y="35"/>
                  </a:cubicBezTo>
                  <a:cubicBezTo>
                    <a:pt x="112" y="36"/>
                    <a:pt x="113" y="37"/>
                    <a:pt x="113" y="38"/>
                  </a:cubicBezTo>
                  <a:cubicBezTo>
                    <a:pt x="113" y="70"/>
                    <a:pt x="113" y="70"/>
                    <a:pt x="113" y="70"/>
                  </a:cubicBezTo>
                  <a:cubicBezTo>
                    <a:pt x="113" y="70"/>
                    <a:pt x="113" y="71"/>
                    <a:pt x="113" y="71"/>
                  </a:cubicBezTo>
                  <a:cubicBezTo>
                    <a:pt x="109" y="75"/>
                    <a:pt x="106" y="78"/>
                    <a:pt x="104" y="80"/>
                  </a:cubicBezTo>
                  <a:cubicBezTo>
                    <a:pt x="103" y="82"/>
                    <a:pt x="101" y="85"/>
                    <a:pt x="99" y="88"/>
                  </a:cubicBezTo>
                  <a:cubicBezTo>
                    <a:pt x="98" y="88"/>
                    <a:pt x="98" y="88"/>
                    <a:pt x="97" y="88"/>
                  </a:cubicBezTo>
                  <a:cubicBezTo>
                    <a:pt x="21" y="88"/>
                    <a:pt x="21" y="88"/>
                    <a:pt x="21" y="88"/>
                  </a:cubicBezTo>
                  <a:cubicBezTo>
                    <a:pt x="21" y="88"/>
                    <a:pt x="20" y="88"/>
                    <a:pt x="20" y="88"/>
                  </a:cubicBezTo>
                  <a:cubicBezTo>
                    <a:pt x="17" y="85"/>
                    <a:pt x="15" y="82"/>
                    <a:pt x="14" y="80"/>
                  </a:cubicBezTo>
                  <a:cubicBezTo>
                    <a:pt x="12" y="78"/>
                    <a:pt x="9" y="75"/>
                    <a:pt x="6" y="71"/>
                  </a:cubicBezTo>
                  <a:cubicBezTo>
                    <a:pt x="5" y="71"/>
                    <a:pt x="5" y="71"/>
                    <a:pt x="5" y="69"/>
                  </a:cubicBezTo>
                  <a:cubicBezTo>
                    <a:pt x="5" y="38"/>
                    <a:pt x="5" y="38"/>
                    <a:pt x="5" y="38"/>
                  </a:cubicBezTo>
                  <a:cubicBezTo>
                    <a:pt x="5" y="37"/>
                    <a:pt x="6" y="36"/>
                    <a:pt x="6" y="36"/>
                  </a:cubicBezTo>
                  <a:cubicBezTo>
                    <a:pt x="9" y="32"/>
                    <a:pt x="12" y="29"/>
                    <a:pt x="14" y="27"/>
                  </a:cubicBezTo>
                  <a:cubicBezTo>
                    <a:pt x="15" y="25"/>
                    <a:pt x="17" y="23"/>
                    <a:pt x="19" y="20"/>
                  </a:cubicBezTo>
                  <a:cubicBezTo>
                    <a:pt x="20" y="20"/>
                    <a:pt x="20" y="19"/>
                    <a:pt x="22" y="19"/>
                  </a:cubicBezTo>
                  <a:lnTo>
                    <a:pt x="96" y="19"/>
                  </a:lnTo>
                  <a:close/>
                  <a:moveTo>
                    <a:pt x="53" y="7"/>
                  </a:moveTo>
                  <a:cubicBezTo>
                    <a:pt x="65" y="7"/>
                    <a:pt x="65" y="7"/>
                    <a:pt x="65" y="7"/>
                  </a:cubicBezTo>
                  <a:cubicBezTo>
                    <a:pt x="69" y="7"/>
                    <a:pt x="72" y="9"/>
                    <a:pt x="74" y="13"/>
                  </a:cubicBezTo>
                  <a:cubicBezTo>
                    <a:pt x="74" y="13"/>
                    <a:pt x="74" y="13"/>
                    <a:pt x="74" y="13"/>
                  </a:cubicBezTo>
                  <a:cubicBezTo>
                    <a:pt x="45" y="13"/>
                    <a:pt x="45" y="13"/>
                    <a:pt x="45" y="13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46" y="9"/>
                    <a:pt x="50" y="7"/>
                    <a:pt x="53" y="7"/>
                  </a:cubicBezTo>
                  <a:moveTo>
                    <a:pt x="118" y="42"/>
                  </a:moveTo>
                  <a:cubicBezTo>
                    <a:pt x="118" y="29"/>
                    <a:pt x="118" y="29"/>
                    <a:pt x="118" y="29"/>
                  </a:cubicBezTo>
                  <a:cubicBezTo>
                    <a:pt x="118" y="24"/>
                    <a:pt x="116" y="20"/>
                    <a:pt x="112" y="17"/>
                  </a:cubicBezTo>
                  <a:cubicBezTo>
                    <a:pt x="110" y="15"/>
                    <a:pt x="106" y="13"/>
                    <a:pt x="103" y="13"/>
                  </a:cubicBezTo>
                  <a:cubicBezTo>
                    <a:pt x="81" y="13"/>
                    <a:pt x="81" y="13"/>
                    <a:pt x="81" y="13"/>
                  </a:cubicBezTo>
                  <a:cubicBezTo>
                    <a:pt x="81" y="13"/>
                    <a:pt x="81" y="13"/>
                    <a:pt x="81" y="13"/>
                  </a:cubicBezTo>
                  <a:cubicBezTo>
                    <a:pt x="79" y="6"/>
                    <a:pt x="73" y="0"/>
                    <a:pt x="66" y="0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45" y="0"/>
                    <a:pt x="39" y="6"/>
                    <a:pt x="38" y="13"/>
                  </a:cubicBezTo>
                  <a:cubicBezTo>
                    <a:pt x="38" y="13"/>
                    <a:pt x="38" y="13"/>
                    <a:pt x="37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7" y="13"/>
                    <a:pt x="0" y="20"/>
                    <a:pt x="0" y="29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87"/>
                    <a:pt x="7" y="94"/>
                    <a:pt x="15" y="94"/>
                  </a:cubicBezTo>
                  <a:cubicBezTo>
                    <a:pt x="103" y="94"/>
                    <a:pt x="103" y="94"/>
                    <a:pt x="103" y="94"/>
                  </a:cubicBezTo>
                  <a:cubicBezTo>
                    <a:pt x="111" y="94"/>
                    <a:pt x="118" y="87"/>
                    <a:pt x="118" y="78"/>
                  </a:cubicBezTo>
                  <a:lnTo>
                    <a:pt x="118" y="4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67" name="Freeform 42">
              <a:extLst>
                <a:ext uri="{FF2B5EF4-FFF2-40B4-BE49-F238E27FC236}">
                  <a16:creationId xmlns:a16="http://schemas.microsoft.com/office/drawing/2014/main" id="{141F72A2-9BD6-1B2B-FBD9-C77CBA0F5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5626101" y="968373"/>
              <a:ext cx="50800" cy="9525"/>
            </a:xfrm>
            <a:custGeom>
              <a:avLst/>
              <a:gdLst/>
              <a:ahLst/>
              <a:cxnLst>
                <a:cxn ang="0">
                  <a:pos x="22" y="2"/>
                </a:cxn>
                <a:cxn ang="0">
                  <a:pos x="20" y="4"/>
                </a:cxn>
                <a:cxn ang="0">
                  <a:pos x="1" y="4"/>
                </a:cxn>
                <a:cxn ang="0">
                  <a:pos x="0" y="2"/>
                </a:cxn>
                <a:cxn ang="0">
                  <a:pos x="0" y="1"/>
                </a:cxn>
                <a:cxn ang="0">
                  <a:pos x="1" y="0"/>
                </a:cxn>
                <a:cxn ang="0">
                  <a:pos x="20" y="0"/>
                </a:cxn>
                <a:cxn ang="0">
                  <a:pos x="22" y="1"/>
                </a:cxn>
                <a:cxn ang="0">
                  <a:pos x="22" y="2"/>
                </a:cxn>
              </a:cxnLst>
              <a:rect l="0" t="0" r="r" b="b"/>
              <a:pathLst>
                <a:path w="22" h="4">
                  <a:moveTo>
                    <a:pt x="22" y="2"/>
                  </a:moveTo>
                  <a:cubicBezTo>
                    <a:pt x="22" y="3"/>
                    <a:pt x="21" y="4"/>
                    <a:pt x="20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1" y="0"/>
                    <a:pt x="22" y="0"/>
                    <a:pt x="22" y="1"/>
                  </a:cubicBezTo>
                  <a:lnTo>
                    <a:pt x="22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68" name="Freeform 43">
              <a:extLst>
                <a:ext uri="{FF2B5EF4-FFF2-40B4-BE49-F238E27FC236}">
                  <a16:creationId xmlns:a16="http://schemas.microsoft.com/office/drawing/2014/main" id="{FD57B1E4-C24C-7F01-7773-3FB1259A6B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626101" y="998536"/>
              <a:ext cx="71438" cy="7938"/>
            </a:xfrm>
            <a:custGeom>
              <a:avLst/>
              <a:gdLst/>
              <a:ahLst/>
              <a:cxnLst>
                <a:cxn ang="0">
                  <a:pos x="31" y="2"/>
                </a:cxn>
                <a:cxn ang="0">
                  <a:pos x="30" y="4"/>
                </a:cxn>
                <a:cxn ang="0">
                  <a:pos x="1" y="4"/>
                </a:cxn>
                <a:cxn ang="0">
                  <a:pos x="0" y="2"/>
                </a:cxn>
                <a:cxn ang="0">
                  <a:pos x="0" y="1"/>
                </a:cxn>
                <a:cxn ang="0">
                  <a:pos x="1" y="0"/>
                </a:cxn>
                <a:cxn ang="0">
                  <a:pos x="30" y="0"/>
                </a:cxn>
                <a:cxn ang="0">
                  <a:pos x="31" y="1"/>
                </a:cxn>
                <a:cxn ang="0">
                  <a:pos x="31" y="2"/>
                </a:cxn>
              </a:cxnLst>
              <a:rect l="0" t="0" r="r" b="b"/>
              <a:pathLst>
                <a:path w="31" h="4">
                  <a:moveTo>
                    <a:pt x="31" y="2"/>
                  </a:moveTo>
                  <a:cubicBezTo>
                    <a:pt x="31" y="3"/>
                    <a:pt x="31" y="4"/>
                    <a:pt x="30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1" y="0"/>
                    <a:pt x="31" y="1"/>
                    <a:pt x="31" y="1"/>
                  </a:cubicBezTo>
                  <a:lnTo>
                    <a:pt x="31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69" name="Freeform 44">
              <a:extLst>
                <a:ext uri="{FF2B5EF4-FFF2-40B4-BE49-F238E27FC236}">
                  <a16:creationId xmlns:a16="http://schemas.microsoft.com/office/drawing/2014/main" id="{B3BF2CC4-55A7-CEDD-14F4-37EEF47997B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00701" y="942973"/>
              <a:ext cx="138113" cy="87313"/>
            </a:xfrm>
            <a:custGeom>
              <a:avLst/>
              <a:gdLst/>
              <a:ahLst/>
              <a:cxnLst>
                <a:cxn ang="0">
                  <a:pos x="4" y="33"/>
                </a:cxn>
                <a:cxn ang="0">
                  <a:pos x="5" y="35"/>
                </a:cxn>
                <a:cxn ang="0">
                  <a:pos x="55" y="35"/>
                </a:cxn>
                <a:cxn ang="0">
                  <a:pos x="56" y="33"/>
                </a:cxn>
                <a:cxn ang="0">
                  <a:pos x="56" y="5"/>
                </a:cxn>
                <a:cxn ang="0">
                  <a:pos x="55" y="4"/>
                </a:cxn>
                <a:cxn ang="0">
                  <a:pos x="5" y="4"/>
                </a:cxn>
                <a:cxn ang="0">
                  <a:pos x="4" y="5"/>
                </a:cxn>
                <a:cxn ang="0">
                  <a:pos x="4" y="33"/>
                </a:cxn>
                <a:cxn ang="0">
                  <a:pos x="60" y="37"/>
                </a:cxn>
                <a:cxn ang="0">
                  <a:pos x="59" y="38"/>
                </a:cxn>
                <a:cxn ang="0">
                  <a:pos x="1" y="38"/>
                </a:cxn>
                <a:cxn ang="0">
                  <a:pos x="0" y="37"/>
                </a:cxn>
                <a:cxn ang="0">
                  <a:pos x="0" y="2"/>
                </a:cxn>
                <a:cxn ang="0">
                  <a:pos x="1" y="0"/>
                </a:cxn>
                <a:cxn ang="0">
                  <a:pos x="59" y="0"/>
                </a:cxn>
                <a:cxn ang="0">
                  <a:pos x="60" y="2"/>
                </a:cxn>
                <a:cxn ang="0">
                  <a:pos x="60" y="37"/>
                </a:cxn>
              </a:cxnLst>
              <a:rect l="0" t="0" r="r" b="b"/>
              <a:pathLst>
                <a:path w="60" h="38">
                  <a:moveTo>
                    <a:pt x="4" y="33"/>
                  </a:moveTo>
                  <a:cubicBezTo>
                    <a:pt x="4" y="34"/>
                    <a:pt x="4" y="35"/>
                    <a:pt x="5" y="35"/>
                  </a:cubicBezTo>
                  <a:cubicBezTo>
                    <a:pt x="55" y="35"/>
                    <a:pt x="55" y="35"/>
                    <a:pt x="55" y="35"/>
                  </a:cubicBezTo>
                  <a:cubicBezTo>
                    <a:pt x="56" y="35"/>
                    <a:pt x="56" y="34"/>
                    <a:pt x="56" y="33"/>
                  </a:cubicBezTo>
                  <a:cubicBezTo>
                    <a:pt x="56" y="5"/>
                    <a:pt x="56" y="5"/>
                    <a:pt x="56" y="5"/>
                  </a:cubicBezTo>
                  <a:cubicBezTo>
                    <a:pt x="56" y="5"/>
                    <a:pt x="56" y="4"/>
                    <a:pt x="5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4"/>
                    <a:pt x="4" y="5"/>
                    <a:pt x="4" y="5"/>
                  </a:cubicBezTo>
                  <a:lnTo>
                    <a:pt x="4" y="33"/>
                  </a:lnTo>
                  <a:close/>
                  <a:moveTo>
                    <a:pt x="60" y="37"/>
                  </a:moveTo>
                  <a:cubicBezTo>
                    <a:pt x="60" y="38"/>
                    <a:pt x="60" y="38"/>
                    <a:pt x="59" y="38"/>
                  </a:cubicBezTo>
                  <a:cubicBezTo>
                    <a:pt x="1" y="38"/>
                    <a:pt x="1" y="38"/>
                    <a:pt x="1" y="38"/>
                  </a:cubicBezTo>
                  <a:cubicBezTo>
                    <a:pt x="1" y="38"/>
                    <a:pt x="0" y="38"/>
                    <a:pt x="0" y="3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60" y="0"/>
                    <a:pt x="60" y="1"/>
                    <a:pt x="60" y="2"/>
                  </a:cubicBezTo>
                  <a:lnTo>
                    <a:pt x="60" y="3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970" name="Freeform 45">
            <a:extLst>
              <a:ext uri="{FF2B5EF4-FFF2-40B4-BE49-F238E27FC236}">
                <a16:creationId xmlns:a16="http://schemas.microsoft.com/office/drawing/2014/main" id="{CDFDD570-D2A1-DCD7-61F6-A20ECF59375C}"/>
              </a:ext>
            </a:extLst>
          </p:cNvPr>
          <p:cNvSpPr>
            <a:spLocks noEditPoints="1"/>
          </p:cNvSpPr>
          <p:nvPr/>
        </p:nvSpPr>
        <p:spPr bwMode="auto">
          <a:xfrm>
            <a:off x="7532267" y="1576371"/>
            <a:ext cx="298242" cy="247663"/>
          </a:xfrm>
          <a:custGeom>
            <a:avLst/>
            <a:gdLst/>
            <a:ahLst/>
            <a:cxnLst>
              <a:cxn ang="0">
                <a:pos x="26" y="70"/>
              </a:cxn>
              <a:cxn ang="0">
                <a:pos x="26" y="83"/>
              </a:cxn>
              <a:cxn ang="0">
                <a:pos x="14" y="71"/>
              </a:cxn>
              <a:cxn ang="0">
                <a:pos x="26" y="53"/>
              </a:cxn>
              <a:cxn ang="0">
                <a:pos x="26" y="65"/>
              </a:cxn>
              <a:cxn ang="0">
                <a:pos x="14" y="54"/>
              </a:cxn>
              <a:cxn ang="0">
                <a:pos x="26" y="35"/>
              </a:cxn>
              <a:cxn ang="0">
                <a:pos x="26" y="48"/>
              </a:cxn>
              <a:cxn ang="0">
                <a:pos x="14" y="36"/>
              </a:cxn>
              <a:cxn ang="0">
                <a:pos x="102" y="70"/>
              </a:cxn>
              <a:cxn ang="0">
                <a:pos x="102" y="83"/>
              </a:cxn>
              <a:cxn ang="0">
                <a:pos x="91" y="71"/>
              </a:cxn>
              <a:cxn ang="0">
                <a:pos x="102" y="53"/>
              </a:cxn>
              <a:cxn ang="0">
                <a:pos x="102" y="65"/>
              </a:cxn>
              <a:cxn ang="0">
                <a:pos x="91" y="54"/>
              </a:cxn>
              <a:cxn ang="0">
                <a:pos x="102" y="35"/>
              </a:cxn>
              <a:cxn ang="0">
                <a:pos x="102" y="48"/>
              </a:cxn>
              <a:cxn ang="0">
                <a:pos x="91" y="36"/>
              </a:cxn>
              <a:cxn ang="0">
                <a:pos x="55" y="54"/>
              </a:cxn>
              <a:cxn ang="0">
                <a:pos x="43" y="65"/>
              </a:cxn>
              <a:cxn ang="0">
                <a:pos x="43" y="52"/>
              </a:cxn>
              <a:cxn ang="0">
                <a:pos x="55" y="36"/>
              </a:cxn>
              <a:cxn ang="0">
                <a:pos x="43" y="48"/>
              </a:cxn>
              <a:cxn ang="0">
                <a:pos x="43" y="35"/>
              </a:cxn>
              <a:cxn ang="0">
                <a:pos x="43" y="30"/>
              </a:cxn>
              <a:cxn ang="0">
                <a:pos x="43" y="17"/>
              </a:cxn>
              <a:cxn ang="0">
                <a:pos x="55" y="29"/>
              </a:cxn>
              <a:cxn ang="0">
                <a:pos x="69" y="90"/>
              </a:cxn>
              <a:cxn ang="0">
                <a:pos x="51" y="90"/>
              </a:cxn>
              <a:cxn ang="0">
                <a:pos x="68" y="73"/>
              </a:cxn>
              <a:cxn ang="0">
                <a:pos x="78" y="54"/>
              </a:cxn>
              <a:cxn ang="0">
                <a:pos x="66" y="65"/>
              </a:cxn>
              <a:cxn ang="0">
                <a:pos x="66" y="52"/>
              </a:cxn>
              <a:cxn ang="0">
                <a:pos x="66" y="17"/>
              </a:cxn>
              <a:cxn ang="0">
                <a:pos x="78" y="29"/>
              </a:cxn>
              <a:cxn ang="0">
                <a:pos x="65" y="29"/>
              </a:cxn>
              <a:cxn ang="0">
                <a:pos x="78" y="36"/>
              </a:cxn>
              <a:cxn ang="0">
                <a:pos x="66" y="48"/>
              </a:cxn>
              <a:cxn ang="0">
                <a:pos x="66" y="35"/>
              </a:cxn>
              <a:cxn ang="0">
                <a:pos x="114" y="90"/>
              </a:cxn>
              <a:cxn ang="0">
                <a:pos x="87" y="20"/>
              </a:cxn>
              <a:cxn ang="0">
                <a:pos x="87" y="7"/>
              </a:cxn>
              <a:cxn ang="0">
                <a:pos x="87" y="0"/>
              </a:cxn>
              <a:cxn ang="0">
                <a:pos x="31" y="5"/>
              </a:cxn>
              <a:cxn ang="0">
                <a:pos x="33" y="19"/>
              </a:cxn>
              <a:cxn ang="0">
                <a:pos x="4" y="23"/>
              </a:cxn>
              <a:cxn ang="0">
                <a:pos x="1" y="91"/>
              </a:cxn>
              <a:cxn ang="0">
                <a:pos x="1" y="98"/>
              </a:cxn>
              <a:cxn ang="0">
                <a:pos x="118" y="93"/>
              </a:cxn>
            </a:cxnLst>
            <a:rect l="0" t="0" r="r" b="b"/>
            <a:pathLst>
              <a:path w="118" h="98">
                <a:moveTo>
                  <a:pt x="14" y="71"/>
                </a:moveTo>
                <a:cubicBezTo>
                  <a:pt x="14" y="70"/>
                  <a:pt x="15" y="70"/>
                  <a:pt x="16" y="70"/>
                </a:cubicBezTo>
                <a:cubicBezTo>
                  <a:pt x="26" y="70"/>
                  <a:pt x="26" y="70"/>
                  <a:pt x="26" y="70"/>
                </a:cubicBezTo>
                <a:cubicBezTo>
                  <a:pt x="26" y="70"/>
                  <a:pt x="27" y="70"/>
                  <a:pt x="27" y="71"/>
                </a:cubicBezTo>
                <a:cubicBezTo>
                  <a:pt x="27" y="81"/>
                  <a:pt x="27" y="81"/>
                  <a:pt x="27" y="81"/>
                </a:cubicBezTo>
                <a:cubicBezTo>
                  <a:pt x="27" y="82"/>
                  <a:pt x="26" y="83"/>
                  <a:pt x="26" y="83"/>
                </a:cubicBezTo>
                <a:cubicBezTo>
                  <a:pt x="16" y="83"/>
                  <a:pt x="16" y="83"/>
                  <a:pt x="16" y="83"/>
                </a:cubicBezTo>
                <a:cubicBezTo>
                  <a:pt x="15" y="83"/>
                  <a:pt x="14" y="82"/>
                  <a:pt x="14" y="81"/>
                </a:cubicBezTo>
                <a:lnTo>
                  <a:pt x="14" y="71"/>
                </a:lnTo>
                <a:close/>
                <a:moveTo>
                  <a:pt x="14" y="54"/>
                </a:moveTo>
                <a:cubicBezTo>
                  <a:pt x="14" y="53"/>
                  <a:pt x="15" y="53"/>
                  <a:pt x="16" y="53"/>
                </a:cubicBezTo>
                <a:cubicBezTo>
                  <a:pt x="26" y="53"/>
                  <a:pt x="26" y="53"/>
                  <a:pt x="26" y="53"/>
                </a:cubicBezTo>
                <a:cubicBezTo>
                  <a:pt x="26" y="53"/>
                  <a:pt x="27" y="53"/>
                  <a:pt x="27" y="54"/>
                </a:cubicBezTo>
                <a:cubicBezTo>
                  <a:pt x="27" y="64"/>
                  <a:pt x="27" y="64"/>
                  <a:pt x="27" y="64"/>
                </a:cubicBezTo>
                <a:cubicBezTo>
                  <a:pt x="27" y="65"/>
                  <a:pt x="26" y="65"/>
                  <a:pt x="26" y="65"/>
                </a:cubicBezTo>
                <a:cubicBezTo>
                  <a:pt x="16" y="65"/>
                  <a:pt x="16" y="65"/>
                  <a:pt x="16" y="65"/>
                </a:cubicBezTo>
                <a:cubicBezTo>
                  <a:pt x="15" y="65"/>
                  <a:pt x="14" y="65"/>
                  <a:pt x="14" y="64"/>
                </a:cubicBezTo>
                <a:lnTo>
                  <a:pt x="14" y="54"/>
                </a:lnTo>
                <a:close/>
                <a:moveTo>
                  <a:pt x="14" y="36"/>
                </a:moveTo>
                <a:cubicBezTo>
                  <a:pt x="14" y="35"/>
                  <a:pt x="15" y="35"/>
                  <a:pt x="16" y="35"/>
                </a:cubicBezTo>
                <a:cubicBezTo>
                  <a:pt x="26" y="35"/>
                  <a:pt x="26" y="35"/>
                  <a:pt x="26" y="35"/>
                </a:cubicBezTo>
                <a:cubicBezTo>
                  <a:pt x="26" y="35"/>
                  <a:pt x="27" y="35"/>
                  <a:pt x="27" y="36"/>
                </a:cubicBezTo>
                <a:cubicBezTo>
                  <a:pt x="27" y="46"/>
                  <a:pt x="27" y="46"/>
                  <a:pt x="27" y="46"/>
                </a:cubicBezTo>
                <a:cubicBezTo>
                  <a:pt x="27" y="47"/>
                  <a:pt x="26" y="48"/>
                  <a:pt x="26" y="48"/>
                </a:cubicBezTo>
                <a:cubicBezTo>
                  <a:pt x="16" y="48"/>
                  <a:pt x="16" y="48"/>
                  <a:pt x="16" y="48"/>
                </a:cubicBezTo>
                <a:cubicBezTo>
                  <a:pt x="15" y="48"/>
                  <a:pt x="14" y="47"/>
                  <a:pt x="14" y="46"/>
                </a:cubicBezTo>
                <a:lnTo>
                  <a:pt x="14" y="36"/>
                </a:lnTo>
                <a:close/>
                <a:moveTo>
                  <a:pt x="91" y="71"/>
                </a:moveTo>
                <a:cubicBezTo>
                  <a:pt x="91" y="70"/>
                  <a:pt x="91" y="70"/>
                  <a:pt x="92" y="70"/>
                </a:cubicBezTo>
                <a:cubicBezTo>
                  <a:pt x="102" y="70"/>
                  <a:pt x="102" y="70"/>
                  <a:pt x="102" y="70"/>
                </a:cubicBezTo>
                <a:cubicBezTo>
                  <a:pt x="103" y="70"/>
                  <a:pt x="103" y="70"/>
                  <a:pt x="103" y="71"/>
                </a:cubicBezTo>
                <a:cubicBezTo>
                  <a:pt x="103" y="81"/>
                  <a:pt x="103" y="81"/>
                  <a:pt x="103" y="81"/>
                </a:cubicBezTo>
                <a:cubicBezTo>
                  <a:pt x="103" y="82"/>
                  <a:pt x="103" y="83"/>
                  <a:pt x="102" y="83"/>
                </a:cubicBezTo>
                <a:cubicBezTo>
                  <a:pt x="92" y="83"/>
                  <a:pt x="92" y="83"/>
                  <a:pt x="92" y="83"/>
                </a:cubicBezTo>
                <a:cubicBezTo>
                  <a:pt x="91" y="83"/>
                  <a:pt x="91" y="82"/>
                  <a:pt x="91" y="81"/>
                </a:cubicBezTo>
                <a:lnTo>
                  <a:pt x="91" y="71"/>
                </a:lnTo>
                <a:close/>
                <a:moveTo>
                  <a:pt x="91" y="54"/>
                </a:moveTo>
                <a:cubicBezTo>
                  <a:pt x="91" y="53"/>
                  <a:pt x="91" y="53"/>
                  <a:pt x="92" y="53"/>
                </a:cubicBezTo>
                <a:cubicBezTo>
                  <a:pt x="102" y="53"/>
                  <a:pt x="102" y="53"/>
                  <a:pt x="102" y="53"/>
                </a:cubicBezTo>
                <a:cubicBezTo>
                  <a:pt x="103" y="53"/>
                  <a:pt x="103" y="53"/>
                  <a:pt x="103" y="54"/>
                </a:cubicBezTo>
                <a:cubicBezTo>
                  <a:pt x="103" y="64"/>
                  <a:pt x="103" y="64"/>
                  <a:pt x="103" y="64"/>
                </a:cubicBezTo>
                <a:cubicBezTo>
                  <a:pt x="103" y="65"/>
                  <a:pt x="103" y="65"/>
                  <a:pt x="102" y="65"/>
                </a:cubicBezTo>
                <a:cubicBezTo>
                  <a:pt x="92" y="65"/>
                  <a:pt x="92" y="65"/>
                  <a:pt x="92" y="65"/>
                </a:cubicBezTo>
                <a:cubicBezTo>
                  <a:pt x="91" y="65"/>
                  <a:pt x="91" y="65"/>
                  <a:pt x="91" y="64"/>
                </a:cubicBezTo>
                <a:lnTo>
                  <a:pt x="91" y="54"/>
                </a:lnTo>
                <a:close/>
                <a:moveTo>
                  <a:pt x="91" y="36"/>
                </a:moveTo>
                <a:cubicBezTo>
                  <a:pt x="91" y="35"/>
                  <a:pt x="91" y="35"/>
                  <a:pt x="92" y="35"/>
                </a:cubicBezTo>
                <a:cubicBezTo>
                  <a:pt x="102" y="35"/>
                  <a:pt x="102" y="35"/>
                  <a:pt x="102" y="35"/>
                </a:cubicBezTo>
                <a:cubicBezTo>
                  <a:pt x="103" y="35"/>
                  <a:pt x="103" y="35"/>
                  <a:pt x="103" y="36"/>
                </a:cubicBezTo>
                <a:cubicBezTo>
                  <a:pt x="103" y="46"/>
                  <a:pt x="103" y="46"/>
                  <a:pt x="103" y="46"/>
                </a:cubicBezTo>
                <a:cubicBezTo>
                  <a:pt x="103" y="47"/>
                  <a:pt x="103" y="48"/>
                  <a:pt x="102" y="48"/>
                </a:cubicBezTo>
                <a:cubicBezTo>
                  <a:pt x="92" y="48"/>
                  <a:pt x="92" y="48"/>
                  <a:pt x="92" y="48"/>
                </a:cubicBezTo>
                <a:cubicBezTo>
                  <a:pt x="91" y="48"/>
                  <a:pt x="91" y="47"/>
                  <a:pt x="91" y="46"/>
                </a:cubicBezTo>
                <a:lnTo>
                  <a:pt x="91" y="36"/>
                </a:lnTo>
                <a:close/>
                <a:moveTo>
                  <a:pt x="43" y="52"/>
                </a:moveTo>
                <a:cubicBezTo>
                  <a:pt x="53" y="52"/>
                  <a:pt x="53" y="52"/>
                  <a:pt x="53" y="52"/>
                </a:cubicBezTo>
                <a:cubicBezTo>
                  <a:pt x="54" y="52"/>
                  <a:pt x="55" y="53"/>
                  <a:pt x="55" y="54"/>
                </a:cubicBezTo>
                <a:cubicBezTo>
                  <a:pt x="55" y="64"/>
                  <a:pt x="55" y="64"/>
                  <a:pt x="55" y="64"/>
                </a:cubicBezTo>
                <a:cubicBezTo>
                  <a:pt x="55" y="64"/>
                  <a:pt x="54" y="65"/>
                  <a:pt x="53" y="65"/>
                </a:cubicBezTo>
                <a:cubicBezTo>
                  <a:pt x="43" y="65"/>
                  <a:pt x="43" y="65"/>
                  <a:pt x="43" y="65"/>
                </a:cubicBezTo>
                <a:cubicBezTo>
                  <a:pt x="42" y="65"/>
                  <a:pt x="42" y="64"/>
                  <a:pt x="42" y="64"/>
                </a:cubicBezTo>
                <a:cubicBezTo>
                  <a:pt x="42" y="54"/>
                  <a:pt x="42" y="54"/>
                  <a:pt x="42" y="54"/>
                </a:cubicBezTo>
                <a:cubicBezTo>
                  <a:pt x="42" y="53"/>
                  <a:pt x="42" y="52"/>
                  <a:pt x="43" y="52"/>
                </a:cubicBezTo>
                <a:moveTo>
                  <a:pt x="43" y="35"/>
                </a:moveTo>
                <a:cubicBezTo>
                  <a:pt x="53" y="35"/>
                  <a:pt x="53" y="35"/>
                  <a:pt x="53" y="35"/>
                </a:cubicBezTo>
                <a:cubicBezTo>
                  <a:pt x="54" y="35"/>
                  <a:pt x="55" y="36"/>
                  <a:pt x="55" y="36"/>
                </a:cubicBezTo>
                <a:cubicBezTo>
                  <a:pt x="55" y="47"/>
                  <a:pt x="55" y="47"/>
                  <a:pt x="55" y="47"/>
                </a:cubicBezTo>
                <a:cubicBezTo>
                  <a:pt x="55" y="47"/>
                  <a:pt x="54" y="48"/>
                  <a:pt x="53" y="48"/>
                </a:cubicBezTo>
                <a:cubicBezTo>
                  <a:pt x="43" y="48"/>
                  <a:pt x="43" y="48"/>
                  <a:pt x="43" y="48"/>
                </a:cubicBezTo>
                <a:cubicBezTo>
                  <a:pt x="42" y="48"/>
                  <a:pt x="42" y="47"/>
                  <a:pt x="42" y="47"/>
                </a:cubicBezTo>
                <a:cubicBezTo>
                  <a:pt x="42" y="36"/>
                  <a:pt x="42" y="36"/>
                  <a:pt x="42" y="36"/>
                </a:cubicBezTo>
                <a:cubicBezTo>
                  <a:pt x="42" y="36"/>
                  <a:pt x="42" y="35"/>
                  <a:pt x="43" y="35"/>
                </a:cubicBezTo>
                <a:moveTo>
                  <a:pt x="55" y="29"/>
                </a:moveTo>
                <a:cubicBezTo>
                  <a:pt x="55" y="30"/>
                  <a:pt x="54" y="30"/>
                  <a:pt x="53" y="30"/>
                </a:cubicBezTo>
                <a:cubicBezTo>
                  <a:pt x="43" y="30"/>
                  <a:pt x="43" y="30"/>
                  <a:pt x="43" y="30"/>
                </a:cubicBezTo>
                <a:cubicBezTo>
                  <a:pt x="42" y="30"/>
                  <a:pt x="42" y="30"/>
                  <a:pt x="42" y="29"/>
                </a:cubicBezTo>
                <a:cubicBezTo>
                  <a:pt x="42" y="19"/>
                  <a:pt x="42" y="19"/>
                  <a:pt x="42" y="19"/>
                </a:cubicBezTo>
                <a:cubicBezTo>
                  <a:pt x="42" y="18"/>
                  <a:pt x="42" y="17"/>
                  <a:pt x="43" y="17"/>
                </a:cubicBezTo>
                <a:cubicBezTo>
                  <a:pt x="53" y="17"/>
                  <a:pt x="53" y="17"/>
                  <a:pt x="53" y="17"/>
                </a:cubicBezTo>
                <a:cubicBezTo>
                  <a:pt x="54" y="17"/>
                  <a:pt x="55" y="18"/>
                  <a:pt x="55" y="19"/>
                </a:cubicBezTo>
                <a:lnTo>
                  <a:pt x="55" y="29"/>
                </a:lnTo>
                <a:close/>
                <a:moveTo>
                  <a:pt x="68" y="73"/>
                </a:moveTo>
                <a:cubicBezTo>
                  <a:pt x="68" y="73"/>
                  <a:pt x="69" y="73"/>
                  <a:pt x="69" y="74"/>
                </a:cubicBezTo>
                <a:cubicBezTo>
                  <a:pt x="69" y="90"/>
                  <a:pt x="69" y="90"/>
                  <a:pt x="69" y="90"/>
                </a:cubicBezTo>
                <a:cubicBezTo>
                  <a:pt x="69" y="90"/>
                  <a:pt x="68" y="91"/>
                  <a:pt x="68" y="91"/>
                </a:cubicBezTo>
                <a:cubicBezTo>
                  <a:pt x="52" y="91"/>
                  <a:pt x="52" y="91"/>
                  <a:pt x="52" y="91"/>
                </a:cubicBezTo>
                <a:cubicBezTo>
                  <a:pt x="51" y="91"/>
                  <a:pt x="51" y="90"/>
                  <a:pt x="51" y="90"/>
                </a:cubicBezTo>
                <a:cubicBezTo>
                  <a:pt x="51" y="74"/>
                  <a:pt x="51" y="74"/>
                  <a:pt x="51" y="74"/>
                </a:cubicBezTo>
                <a:cubicBezTo>
                  <a:pt x="51" y="73"/>
                  <a:pt x="51" y="73"/>
                  <a:pt x="52" y="73"/>
                </a:cubicBezTo>
                <a:lnTo>
                  <a:pt x="68" y="73"/>
                </a:lnTo>
                <a:close/>
                <a:moveTo>
                  <a:pt x="66" y="52"/>
                </a:moveTo>
                <a:cubicBezTo>
                  <a:pt x="76" y="52"/>
                  <a:pt x="76" y="52"/>
                  <a:pt x="76" y="52"/>
                </a:cubicBezTo>
                <a:cubicBezTo>
                  <a:pt x="77" y="52"/>
                  <a:pt x="78" y="53"/>
                  <a:pt x="78" y="54"/>
                </a:cubicBezTo>
                <a:cubicBezTo>
                  <a:pt x="78" y="64"/>
                  <a:pt x="78" y="64"/>
                  <a:pt x="78" y="64"/>
                </a:cubicBezTo>
                <a:cubicBezTo>
                  <a:pt x="78" y="64"/>
                  <a:pt x="77" y="65"/>
                  <a:pt x="76" y="65"/>
                </a:cubicBezTo>
                <a:cubicBezTo>
                  <a:pt x="66" y="65"/>
                  <a:pt x="66" y="65"/>
                  <a:pt x="66" y="65"/>
                </a:cubicBezTo>
                <a:cubicBezTo>
                  <a:pt x="65" y="65"/>
                  <a:pt x="65" y="64"/>
                  <a:pt x="65" y="64"/>
                </a:cubicBezTo>
                <a:cubicBezTo>
                  <a:pt x="65" y="54"/>
                  <a:pt x="65" y="54"/>
                  <a:pt x="65" y="54"/>
                </a:cubicBezTo>
                <a:cubicBezTo>
                  <a:pt x="65" y="53"/>
                  <a:pt x="65" y="52"/>
                  <a:pt x="66" y="52"/>
                </a:cubicBezTo>
                <a:moveTo>
                  <a:pt x="65" y="29"/>
                </a:moveTo>
                <a:cubicBezTo>
                  <a:pt x="65" y="19"/>
                  <a:pt x="65" y="19"/>
                  <a:pt x="65" y="19"/>
                </a:cubicBezTo>
                <a:cubicBezTo>
                  <a:pt x="65" y="18"/>
                  <a:pt x="65" y="17"/>
                  <a:pt x="66" y="17"/>
                </a:cubicBezTo>
                <a:cubicBezTo>
                  <a:pt x="76" y="17"/>
                  <a:pt x="76" y="17"/>
                  <a:pt x="76" y="17"/>
                </a:cubicBezTo>
                <a:cubicBezTo>
                  <a:pt x="77" y="17"/>
                  <a:pt x="78" y="18"/>
                  <a:pt x="78" y="19"/>
                </a:cubicBezTo>
                <a:cubicBezTo>
                  <a:pt x="78" y="29"/>
                  <a:pt x="78" y="29"/>
                  <a:pt x="78" y="29"/>
                </a:cubicBezTo>
                <a:cubicBezTo>
                  <a:pt x="78" y="30"/>
                  <a:pt x="77" y="30"/>
                  <a:pt x="76" y="30"/>
                </a:cubicBezTo>
                <a:cubicBezTo>
                  <a:pt x="66" y="30"/>
                  <a:pt x="66" y="30"/>
                  <a:pt x="66" y="30"/>
                </a:cubicBezTo>
                <a:cubicBezTo>
                  <a:pt x="65" y="30"/>
                  <a:pt x="65" y="30"/>
                  <a:pt x="65" y="29"/>
                </a:cubicBezTo>
                <a:moveTo>
                  <a:pt x="66" y="35"/>
                </a:moveTo>
                <a:cubicBezTo>
                  <a:pt x="76" y="35"/>
                  <a:pt x="76" y="35"/>
                  <a:pt x="76" y="35"/>
                </a:cubicBezTo>
                <a:cubicBezTo>
                  <a:pt x="77" y="35"/>
                  <a:pt x="78" y="36"/>
                  <a:pt x="78" y="36"/>
                </a:cubicBezTo>
                <a:cubicBezTo>
                  <a:pt x="78" y="47"/>
                  <a:pt x="78" y="47"/>
                  <a:pt x="78" y="47"/>
                </a:cubicBezTo>
                <a:cubicBezTo>
                  <a:pt x="78" y="47"/>
                  <a:pt x="77" y="48"/>
                  <a:pt x="76" y="48"/>
                </a:cubicBezTo>
                <a:cubicBezTo>
                  <a:pt x="66" y="48"/>
                  <a:pt x="66" y="48"/>
                  <a:pt x="66" y="48"/>
                </a:cubicBezTo>
                <a:cubicBezTo>
                  <a:pt x="65" y="48"/>
                  <a:pt x="65" y="47"/>
                  <a:pt x="65" y="47"/>
                </a:cubicBezTo>
                <a:cubicBezTo>
                  <a:pt x="65" y="36"/>
                  <a:pt x="65" y="36"/>
                  <a:pt x="65" y="36"/>
                </a:cubicBezTo>
                <a:cubicBezTo>
                  <a:pt x="65" y="36"/>
                  <a:pt x="65" y="35"/>
                  <a:pt x="66" y="35"/>
                </a:cubicBezTo>
                <a:moveTo>
                  <a:pt x="116" y="91"/>
                </a:moveTo>
                <a:cubicBezTo>
                  <a:pt x="115" y="91"/>
                  <a:pt x="115" y="91"/>
                  <a:pt x="115" y="91"/>
                </a:cubicBezTo>
                <a:cubicBezTo>
                  <a:pt x="114" y="91"/>
                  <a:pt x="114" y="90"/>
                  <a:pt x="114" y="90"/>
                </a:cubicBezTo>
                <a:cubicBezTo>
                  <a:pt x="114" y="23"/>
                  <a:pt x="114" y="23"/>
                  <a:pt x="114" y="23"/>
                </a:cubicBezTo>
                <a:cubicBezTo>
                  <a:pt x="114" y="22"/>
                  <a:pt x="113" y="20"/>
                  <a:pt x="111" y="20"/>
                </a:cubicBezTo>
                <a:cubicBezTo>
                  <a:pt x="87" y="20"/>
                  <a:pt x="87" y="20"/>
                  <a:pt x="87" y="20"/>
                </a:cubicBezTo>
                <a:cubicBezTo>
                  <a:pt x="87" y="20"/>
                  <a:pt x="87" y="20"/>
                  <a:pt x="87" y="20"/>
                </a:cubicBezTo>
                <a:cubicBezTo>
                  <a:pt x="87" y="7"/>
                  <a:pt x="87" y="7"/>
                  <a:pt x="87" y="7"/>
                </a:cubicBezTo>
                <a:cubicBezTo>
                  <a:pt x="87" y="7"/>
                  <a:pt x="87" y="7"/>
                  <a:pt x="87" y="7"/>
                </a:cubicBezTo>
                <a:cubicBezTo>
                  <a:pt x="88" y="7"/>
                  <a:pt x="89" y="6"/>
                  <a:pt x="89" y="5"/>
                </a:cubicBezTo>
                <a:cubicBezTo>
                  <a:pt x="89" y="2"/>
                  <a:pt x="89" y="2"/>
                  <a:pt x="89" y="2"/>
                </a:cubicBezTo>
                <a:cubicBezTo>
                  <a:pt x="89" y="1"/>
                  <a:pt x="88" y="0"/>
                  <a:pt x="87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31" y="0"/>
                  <a:pt x="31" y="1"/>
                  <a:pt x="31" y="2"/>
                </a:cubicBezTo>
                <a:cubicBezTo>
                  <a:pt x="31" y="5"/>
                  <a:pt x="31" y="5"/>
                  <a:pt x="31" y="5"/>
                </a:cubicBezTo>
                <a:cubicBezTo>
                  <a:pt x="31" y="6"/>
                  <a:pt x="31" y="7"/>
                  <a:pt x="32" y="7"/>
                </a:cubicBezTo>
                <a:cubicBezTo>
                  <a:pt x="33" y="7"/>
                  <a:pt x="33" y="7"/>
                  <a:pt x="33" y="7"/>
                </a:cubicBezTo>
                <a:cubicBezTo>
                  <a:pt x="33" y="19"/>
                  <a:pt x="33" y="19"/>
                  <a:pt x="33" y="19"/>
                </a:cubicBezTo>
                <a:cubicBezTo>
                  <a:pt x="33" y="19"/>
                  <a:pt x="33" y="20"/>
                  <a:pt x="32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5" y="20"/>
                  <a:pt x="4" y="22"/>
                  <a:pt x="4" y="23"/>
                </a:cubicBezTo>
                <a:cubicBezTo>
                  <a:pt x="4" y="90"/>
                  <a:pt x="4" y="90"/>
                  <a:pt x="4" y="90"/>
                </a:cubicBezTo>
                <a:cubicBezTo>
                  <a:pt x="4" y="91"/>
                  <a:pt x="3" y="91"/>
                  <a:pt x="3" y="91"/>
                </a:cubicBezTo>
                <a:cubicBezTo>
                  <a:pt x="1" y="91"/>
                  <a:pt x="1" y="91"/>
                  <a:pt x="1" y="91"/>
                </a:cubicBezTo>
                <a:cubicBezTo>
                  <a:pt x="0" y="91"/>
                  <a:pt x="0" y="92"/>
                  <a:pt x="0" y="93"/>
                </a:cubicBezTo>
                <a:cubicBezTo>
                  <a:pt x="0" y="96"/>
                  <a:pt x="0" y="96"/>
                  <a:pt x="0" y="96"/>
                </a:cubicBezTo>
                <a:cubicBezTo>
                  <a:pt x="0" y="97"/>
                  <a:pt x="0" y="98"/>
                  <a:pt x="1" y="98"/>
                </a:cubicBezTo>
                <a:cubicBezTo>
                  <a:pt x="116" y="98"/>
                  <a:pt x="116" y="98"/>
                  <a:pt x="116" y="98"/>
                </a:cubicBezTo>
                <a:cubicBezTo>
                  <a:pt x="117" y="98"/>
                  <a:pt x="118" y="97"/>
                  <a:pt x="118" y="96"/>
                </a:cubicBezTo>
                <a:cubicBezTo>
                  <a:pt x="118" y="93"/>
                  <a:pt x="118" y="93"/>
                  <a:pt x="118" y="93"/>
                </a:cubicBezTo>
                <a:cubicBezTo>
                  <a:pt x="118" y="92"/>
                  <a:pt x="117" y="91"/>
                  <a:pt x="116" y="91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71" name="Freeform 46">
            <a:extLst>
              <a:ext uri="{FF2B5EF4-FFF2-40B4-BE49-F238E27FC236}">
                <a16:creationId xmlns:a16="http://schemas.microsoft.com/office/drawing/2014/main" id="{0A394B82-00E4-6C31-1F7B-AC8E24D44283}"/>
              </a:ext>
            </a:extLst>
          </p:cNvPr>
          <p:cNvSpPr>
            <a:spLocks noEditPoints="1"/>
          </p:cNvSpPr>
          <p:nvPr/>
        </p:nvSpPr>
        <p:spPr bwMode="auto">
          <a:xfrm>
            <a:off x="6225936" y="1529279"/>
            <a:ext cx="296497" cy="341844"/>
          </a:xfrm>
          <a:custGeom>
            <a:avLst/>
            <a:gdLst/>
            <a:ahLst/>
            <a:cxnLst>
              <a:cxn ang="0">
                <a:pos x="107" y="44"/>
              </a:cxn>
              <a:cxn ang="0">
                <a:pos x="102" y="48"/>
              </a:cxn>
              <a:cxn ang="0">
                <a:pos x="15" y="48"/>
              </a:cxn>
              <a:cxn ang="0">
                <a:pos x="10" y="44"/>
              </a:cxn>
              <a:cxn ang="0">
                <a:pos x="10" y="21"/>
              </a:cxn>
              <a:cxn ang="0">
                <a:pos x="15" y="16"/>
              </a:cxn>
              <a:cxn ang="0">
                <a:pos x="102" y="16"/>
              </a:cxn>
              <a:cxn ang="0">
                <a:pos x="107" y="21"/>
              </a:cxn>
              <a:cxn ang="0">
                <a:pos x="107" y="44"/>
              </a:cxn>
              <a:cxn ang="0">
                <a:pos x="107" y="117"/>
              </a:cxn>
              <a:cxn ang="0">
                <a:pos x="103" y="121"/>
              </a:cxn>
              <a:cxn ang="0">
                <a:pos x="85" y="121"/>
              </a:cxn>
              <a:cxn ang="0">
                <a:pos x="82" y="117"/>
              </a:cxn>
              <a:cxn ang="0">
                <a:pos x="82" y="70"/>
              </a:cxn>
              <a:cxn ang="0">
                <a:pos x="85" y="66"/>
              </a:cxn>
              <a:cxn ang="0">
                <a:pos x="103" y="66"/>
              </a:cxn>
              <a:cxn ang="0">
                <a:pos x="107" y="70"/>
              </a:cxn>
              <a:cxn ang="0">
                <a:pos x="107" y="117"/>
              </a:cxn>
              <a:cxn ang="0">
                <a:pos x="70" y="85"/>
              </a:cxn>
              <a:cxn ang="0">
                <a:pos x="66" y="89"/>
              </a:cxn>
              <a:cxn ang="0">
                <a:pos x="49" y="89"/>
              </a:cxn>
              <a:cxn ang="0">
                <a:pos x="45" y="85"/>
              </a:cxn>
              <a:cxn ang="0">
                <a:pos x="45" y="70"/>
              </a:cxn>
              <a:cxn ang="0">
                <a:pos x="49" y="66"/>
              </a:cxn>
              <a:cxn ang="0">
                <a:pos x="66" y="66"/>
              </a:cxn>
              <a:cxn ang="0">
                <a:pos x="70" y="70"/>
              </a:cxn>
              <a:cxn ang="0">
                <a:pos x="70" y="85"/>
              </a:cxn>
              <a:cxn ang="0">
                <a:pos x="70" y="117"/>
              </a:cxn>
              <a:cxn ang="0">
                <a:pos x="66" y="121"/>
              </a:cxn>
              <a:cxn ang="0">
                <a:pos x="49" y="121"/>
              </a:cxn>
              <a:cxn ang="0">
                <a:pos x="45" y="117"/>
              </a:cxn>
              <a:cxn ang="0">
                <a:pos x="45" y="102"/>
              </a:cxn>
              <a:cxn ang="0">
                <a:pos x="49" y="98"/>
              </a:cxn>
              <a:cxn ang="0">
                <a:pos x="66" y="98"/>
              </a:cxn>
              <a:cxn ang="0">
                <a:pos x="70" y="102"/>
              </a:cxn>
              <a:cxn ang="0">
                <a:pos x="70" y="117"/>
              </a:cxn>
              <a:cxn ang="0">
                <a:pos x="36" y="85"/>
              </a:cxn>
              <a:cxn ang="0">
                <a:pos x="32" y="89"/>
              </a:cxn>
              <a:cxn ang="0">
                <a:pos x="14" y="89"/>
              </a:cxn>
              <a:cxn ang="0">
                <a:pos x="11" y="85"/>
              </a:cxn>
              <a:cxn ang="0">
                <a:pos x="11" y="70"/>
              </a:cxn>
              <a:cxn ang="0">
                <a:pos x="14" y="66"/>
              </a:cxn>
              <a:cxn ang="0">
                <a:pos x="32" y="66"/>
              </a:cxn>
              <a:cxn ang="0">
                <a:pos x="36" y="70"/>
              </a:cxn>
              <a:cxn ang="0">
                <a:pos x="36" y="85"/>
              </a:cxn>
              <a:cxn ang="0">
                <a:pos x="36" y="117"/>
              </a:cxn>
              <a:cxn ang="0">
                <a:pos x="32" y="121"/>
              </a:cxn>
              <a:cxn ang="0">
                <a:pos x="14" y="121"/>
              </a:cxn>
              <a:cxn ang="0">
                <a:pos x="11" y="117"/>
              </a:cxn>
              <a:cxn ang="0">
                <a:pos x="11" y="102"/>
              </a:cxn>
              <a:cxn ang="0">
                <a:pos x="14" y="98"/>
              </a:cxn>
              <a:cxn ang="0">
                <a:pos x="32" y="98"/>
              </a:cxn>
              <a:cxn ang="0">
                <a:pos x="36" y="102"/>
              </a:cxn>
              <a:cxn ang="0">
                <a:pos x="36" y="117"/>
              </a:cxn>
              <a:cxn ang="0">
                <a:pos x="111" y="0"/>
              </a:cxn>
              <a:cxn ang="0">
                <a:pos x="7" y="0"/>
              </a:cxn>
              <a:cxn ang="0">
                <a:pos x="0" y="7"/>
              </a:cxn>
              <a:cxn ang="0">
                <a:pos x="0" y="129"/>
              </a:cxn>
              <a:cxn ang="0">
                <a:pos x="7" y="136"/>
              </a:cxn>
              <a:cxn ang="0">
                <a:pos x="111" y="136"/>
              </a:cxn>
              <a:cxn ang="0">
                <a:pos x="118" y="131"/>
              </a:cxn>
              <a:cxn ang="0">
                <a:pos x="118" y="9"/>
              </a:cxn>
              <a:cxn ang="0">
                <a:pos x="111" y="0"/>
              </a:cxn>
            </a:cxnLst>
            <a:rect l="0" t="0" r="r" b="b"/>
            <a:pathLst>
              <a:path w="118" h="136">
                <a:moveTo>
                  <a:pt x="107" y="44"/>
                </a:moveTo>
                <a:cubicBezTo>
                  <a:pt x="107" y="46"/>
                  <a:pt x="105" y="48"/>
                  <a:pt x="102" y="48"/>
                </a:cubicBezTo>
                <a:cubicBezTo>
                  <a:pt x="15" y="48"/>
                  <a:pt x="15" y="48"/>
                  <a:pt x="15" y="48"/>
                </a:cubicBezTo>
                <a:cubicBezTo>
                  <a:pt x="12" y="48"/>
                  <a:pt x="10" y="46"/>
                  <a:pt x="10" y="44"/>
                </a:cubicBezTo>
                <a:cubicBezTo>
                  <a:pt x="10" y="21"/>
                  <a:pt x="10" y="21"/>
                  <a:pt x="10" y="21"/>
                </a:cubicBezTo>
                <a:cubicBezTo>
                  <a:pt x="10" y="19"/>
                  <a:pt x="12" y="16"/>
                  <a:pt x="15" y="16"/>
                </a:cubicBezTo>
                <a:cubicBezTo>
                  <a:pt x="102" y="16"/>
                  <a:pt x="102" y="16"/>
                  <a:pt x="102" y="16"/>
                </a:cubicBezTo>
                <a:cubicBezTo>
                  <a:pt x="105" y="16"/>
                  <a:pt x="107" y="19"/>
                  <a:pt x="107" y="21"/>
                </a:cubicBezTo>
                <a:lnTo>
                  <a:pt x="107" y="44"/>
                </a:lnTo>
                <a:close/>
                <a:moveTo>
                  <a:pt x="107" y="117"/>
                </a:moveTo>
                <a:cubicBezTo>
                  <a:pt x="107" y="119"/>
                  <a:pt x="105" y="121"/>
                  <a:pt x="103" y="121"/>
                </a:cubicBezTo>
                <a:cubicBezTo>
                  <a:pt x="85" y="121"/>
                  <a:pt x="85" y="121"/>
                  <a:pt x="85" y="121"/>
                </a:cubicBezTo>
                <a:cubicBezTo>
                  <a:pt x="83" y="121"/>
                  <a:pt x="82" y="119"/>
                  <a:pt x="82" y="117"/>
                </a:cubicBezTo>
                <a:cubicBezTo>
                  <a:pt x="82" y="70"/>
                  <a:pt x="82" y="70"/>
                  <a:pt x="82" y="70"/>
                </a:cubicBezTo>
                <a:cubicBezTo>
                  <a:pt x="82" y="68"/>
                  <a:pt x="83" y="66"/>
                  <a:pt x="85" y="66"/>
                </a:cubicBezTo>
                <a:cubicBezTo>
                  <a:pt x="103" y="66"/>
                  <a:pt x="103" y="66"/>
                  <a:pt x="103" y="66"/>
                </a:cubicBezTo>
                <a:cubicBezTo>
                  <a:pt x="105" y="66"/>
                  <a:pt x="107" y="68"/>
                  <a:pt x="107" y="70"/>
                </a:cubicBezTo>
                <a:lnTo>
                  <a:pt x="107" y="117"/>
                </a:lnTo>
                <a:close/>
                <a:moveTo>
                  <a:pt x="70" y="85"/>
                </a:moveTo>
                <a:cubicBezTo>
                  <a:pt x="70" y="87"/>
                  <a:pt x="68" y="89"/>
                  <a:pt x="66" y="89"/>
                </a:cubicBezTo>
                <a:cubicBezTo>
                  <a:pt x="49" y="89"/>
                  <a:pt x="49" y="89"/>
                  <a:pt x="49" y="89"/>
                </a:cubicBezTo>
                <a:cubicBezTo>
                  <a:pt x="47" y="89"/>
                  <a:pt x="45" y="87"/>
                  <a:pt x="45" y="85"/>
                </a:cubicBezTo>
                <a:cubicBezTo>
                  <a:pt x="45" y="70"/>
                  <a:pt x="45" y="70"/>
                  <a:pt x="45" y="70"/>
                </a:cubicBezTo>
                <a:cubicBezTo>
                  <a:pt x="45" y="68"/>
                  <a:pt x="47" y="66"/>
                  <a:pt x="49" y="66"/>
                </a:cubicBezTo>
                <a:cubicBezTo>
                  <a:pt x="66" y="66"/>
                  <a:pt x="66" y="66"/>
                  <a:pt x="66" y="66"/>
                </a:cubicBezTo>
                <a:cubicBezTo>
                  <a:pt x="68" y="66"/>
                  <a:pt x="70" y="68"/>
                  <a:pt x="70" y="70"/>
                </a:cubicBezTo>
                <a:lnTo>
                  <a:pt x="70" y="85"/>
                </a:lnTo>
                <a:close/>
                <a:moveTo>
                  <a:pt x="70" y="117"/>
                </a:moveTo>
                <a:cubicBezTo>
                  <a:pt x="70" y="119"/>
                  <a:pt x="68" y="121"/>
                  <a:pt x="66" y="121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47" y="121"/>
                  <a:pt x="45" y="119"/>
                  <a:pt x="45" y="117"/>
                </a:cubicBezTo>
                <a:cubicBezTo>
                  <a:pt x="45" y="102"/>
                  <a:pt x="45" y="102"/>
                  <a:pt x="45" y="102"/>
                </a:cubicBezTo>
                <a:cubicBezTo>
                  <a:pt x="45" y="100"/>
                  <a:pt x="47" y="98"/>
                  <a:pt x="49" y="98"/>
                </a:cubicBezTo>
                <a:cubicBezTo>
                  <a:pt x="66" y="98"/>
                  <a:pt x="66" y="98"/>
                  <a:pt x="66" y="98"/>
                </a:cubicBezTo>
                <a:cubicBezTo>
                  <a:pt x="68" y="98"/>
                  <a:pt x="70" y="100"/>
                  <a:pt x="70" y="102"/>
                </a:cubicBezTo>
                <a:lnTo>
                  <a:pt x="70" y="117"/>
                </a:lnTo>
                <a:close/>
                <a:moveTo>
                  <a:pt x="36" y="85"/>
                </a:moveTo>
                <a:cubicBezTo>
                  <a:pt x="36" y="87"/>
                  <a:pt x="34" y="89"/>
                  <a:pt x="32" y="89"/>
                </a:cubicBezTo>
                <a:cubicBezTo>
                  <a:pt x="14" y="89"/>
                  <a:pt x="14" y="89"/>
                  <a:pt x="14" y="89"/>
                </a:cubicBezTo>
                <a:cubicBezTo>
                  <a:pt x="12" y="89"/>
                  <a:pt x="11" y="87"/>
                  <a:pt x="11" y="85"/>
                </a:cubicBezTo>
                <a:cubicBezTo>
                  <a:pt x="11" y="70"/>
                  <a:pt x="11" y="70"/>
                  <a:pt x="11" y="70"/>
                </a:cubicBezTo>
                <a:cubicBezTo>
                  <a:pt x="11" y="68"/>
                  <a:pt x="12" y="66"/>
                  <a:pt x="14" y="66"/>
                </a:cubicBezTo>
                <a:cubicBezTo>
                  <a:pt x="32" y="66"/>
                  <a:pt x="32" y="66"/>
                  <a:pt x="32" y="66"/>
                </a:cubicBezTo>
                <a:cubicBezTo>
                  <a:pt x="34" y="66"/>
                  <a:pt x="36" y="68"/>
                  <a:pt x="36" y="70"/>
                </a:cubicBezTo>
                <a:lnTo>
                  <a:pt x="36" y="85"/>
                </a:lnTo>
                <a:close/>
                <a:moveTo>
                  <a:pt x="36" y="117"/>
                </a:moveTo>
                <a:cubicBezTo>
                  <a:pt x="36" y="119"/>
                  <a:pt x="34" y="121"/>
                  <a:pt x="32" y="121"/>
                </a:cubicBezTo>
                <a:cubicBezTo>
                  <a:pt x="14" y="121"/>
                  <a:pt x="14" y="121"/>
                  <a:pt x="14" y="121"/>
                </a:cubicBezTo>
                <a:cubicBezTo>
                  <a:pt x="12" y="121"/>
                  <a:pt x="11" y="119"/>
                  <a:pt x="11" y="117"/>
                </a:cubicBezTo>
                <a:cubicBezTo>
                  <a:pt x="11" y="102"/>
                  <a:pt x="11" y="102"/>
                  <a:pt x="11" y="102"/>
                </a:cubicBezTo>
                <a:cubicBezTo>
                  <a:pt x="11" y="100"/>
                  <a:pt x="12" y="98"/>
                  <a:pt x="14" y="98"/>
                </a:cubicBezTo>
                <a:cubicBezTo>
                  <a:pt x="32" y="98"/>
                  <a:pt x="32" y="98"/>
                  <a:pt x="32" y="98"/>
                </a:cubicBezTo>
                <a:cubicBezTo>
                  <a:pt x="34" y="98"/>
                  <a:pt x="36" y="100"/>
                  <a:pt x="36" y="102"/>
                </a:cubicBezTo>
                <a:lnTo>
                  <a:pt x="36" y="117"/>
                </a:lnTo>
                <a:close/>
                <a:moveTo>
                  <a:pt x="111" y="0"/>
                </a:moveTo>
                <a:cubicBezTo>
                  <a:pt x="7" y="0"/>
                  <a:pt x="7" y="0"/>
                  <a:pt x="7" y="0"/>
                </a:cubicBezTo>
                <a:cubicBezTo>
                  <a:pt x="3" y="0"/>
                  <a:pt x="0" y="3"/>
                  <a:pt x="0" y="7"/>
                </a:cubicBezTo>
                <a:cubicBezTo>
                  <a:pt x="0" y="129"/>
                  <a:pt x="0" y="129"/>
                  <a:pt x="0" y="129"/>
                </a:cubicBezTo>
                <a:cubicBezTo>
                  <a:pt x="0" y="133"/>
                  <a:pt x="3" y="136"/>
                  <a:pt x="7" y="136"/>
                </a:cubicBezTo>
                <a:cubicBezTo>
                  <a:pt x="111" y="136"/>
                  <a:pt x="111" y="136"/>
                  <a:pt x="111" y="136"/>
                </a:cubicBezTo>
                <a:cubicBezTo>
                  <a:pt x="114" y="136"/>
                  <a:pt x="118" y="133"/>
                  <a:pt x="118" y="131"/>
                </a:cubicBezTo>
                <a:cubicBezTo>
                  <a:pt x="118" y="9"/>
                  <a:pt x="118" y="9"/>
                  <a:pt x="118" y="9"/>
                </a:cubicBezTo>
                <a:cubicBezTo>
                  <a:pt x="118" y="3"/>
                  <a:pt x="114" y="0"/>
                  <a:pt x="111" y="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972" name="Group 422">
            <a:extLst>
              <a:ext uri="{FF2B5EF4-FFF2-40B4-BE49-F238E27FC236}">
                <a16:creationId xmlns:a16="http://schemas.microsoft.com/office/drawing/2014/main" id="{E3A4C70C-32A5-592F-7287-E303E2840BB3}"/>
              </a:ext>
            </a:extLst>
          </p:cNvPr>
          <p:cNvGrpSpPr/>
          <p:nvPr/>
        </p:nvGrpSpPr>
        <p:grpSpPr>
          <a:xfrm>
            <a:off x="5807350" y="1558930"/>
            <a:ext cx="298242" cy="282544"/>
            <a:chOff x="4376738" y="846136"/>
            <a:chExt cx="271463" cy="257175"/>
          </a:xfrm>
          <a:solidFill>
            <a:srgbClr val="10A9A6"/>
          </a:solidFill>
        </p:grpSpPr>
        <p:sp>
          <p:nvSpPr>
            <p:cNvPr id="973" name="Freeform 47">
              <a:extLst>
                <a:ext uri="{FF2B5EF4-FFF2-40B4-BE49-F238E27FC236}">
                  <a16:creationId xmlns:a16="http://schemas.microsoft.com/office/drawing/2014/main" id="{17A721DE-9CBC-82E4-A2B5-3104E3CB4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6426" y="962023"/>
              <a:ext cx="52388" cy="41275"/>
            </a:xfrm>
            <a:custGeom>
              <a:avLst/>
              <a:gdLst/>
              <a:ahLst/>
              <a:cxnLst>
                <a:cxn ang="0">
                  <a:pos x="23" y="14"/>
                </a:cxn>
                <a:cxn ang="0">
                  <a:pos x="20" y="18"/>
                </a:cxn>
                <a:cxn ang="0">
                  <a:pos x="4" y="18"/>
                </a:cxn>
                <a:cxn ang="0">
                  <a:pos x="0" y="14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20" y="0"/>
                </a:cxn>
                <a:cxn ang="0">
                  <a:pos x="23" y="4"/>
                </a:cxn>
                <a:cxn ang="0">
                  <a:pos x="23" y="14"/>
                </a:cxn>
              </a:cxnLst>
              <a:rect l="0" t="0" r="r" b="b"/>
              <a:pathLst>
                <a:path w="23" h="18">
                  <a:moveTo>
                    <a:pt x="23" y="14"/>
                  </a:moveTo>
                  <a:cubicBezTo>
                    <a:pt x="23" y="16"/>
                    <a:pt x="22" y="18"/>
                    <a:pt x="20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2" y="18"/>
                    <a:pt x="0" y="16"/>
                    <a:pt x="0" y="1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2" y="0"/>
                    <a:pt x="23" y="2"/>
                    <a:pt x="23" y="4"/>
                  </a:cubicBezTo>
                  <a:lnTo>
                    <a:pt x="23" y="1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74" name="Freeform 48">
              <a:extLst>
                <a:ext uri="{FF2B5EF4-FFF2-40B4-BE49-F238E27FC236}">
                  <a16:creationId xmlns:a16="http://schemas.microsoft.com/office/drawing/2014/main" id="{5CAB0B6B-1D25-6128-75EC-8D6AB8F0D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6426" y="1027111"/>
              <a:ext cx="52388" cy="39688"/>
            </a:xfrm>
            <a:custGeom>
              <a:avLst/>
              <a:gdLst/>
              <a:ahLst/>
              <a:cxnLst>
                <a:cxn ang="0">
                  <a:pos x="23" y="14"/>
                </a:cxn>
                <a:cxn ang="0">
                  <a:pos x="20" y="17"/>
                </a:cxn>
                <a:cxn ang="0">
                  <a:pos x="4" y="17"/>
                </a:cxn>
                <a:cxn ang="0">
                  <a:pos x="0" y="14"/>
                </a:cxn>
                <a:cxn ang="0">
                  <a:pos x="0" y="3"/>
                </a:cxn>
                <a:cxn ang="0">
                  <a:pos x="4" y="0"/>
                </a:cxn>
                <a:cxn ang="0">
                  <a:pos x="20" y="0"/>
                </a:cxn>
                <a:cxn ang="0">
                  <a:pos x="23" y="3"/>
                </a:cxn>
                <a:cxn ang="0">
                  <a:pos x="23" y="14"/>
                </a:cxn>
              </a:cxnLst>
              <a:rect l="0" t="0" r="r" b="b"/>
              <a:pathLst>
                <a:path w="23" h="17">
                  <a:moveTo>
                    <a:pt x="23" y="14"/>
                  </a:moveTo>
                  <a:cubicBezTo>
                    <a:pt x="23" y="15"/>
                    <a:pt x="22" y="17"/>
                    <a:pt x="20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2" y="17"/>
                    <a:pt x="0" y="15"/>
                    <a:pt x="0" y="1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2" y="0"/>
                    <a:pt x="23" y="1"/>
                    <a:pt x="23" y="3"/>
                  </a:cubicBezTo>
                  <a:lnTo>
                    <a:pt x="23" y="1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75" name="Freeform 49">
              <a:extLst>
                <a:ext uri="{FF2B5EF4-FFF2-40B4-BE49-F238E27FC236}">
                  <a16:creationId xmlns:a16="http://schemas.microsoft.com/office/drawing/2014/main" id="{A00D81EF-4BCE-9DF9-44FB-3AC2F4909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6276" y="962023"/>
              <a:ext cx="53975" cy="41275"/>
            </a:xfrm>
            <a:custGeom>
              <a:avLst/>
              <a:gdLst/>
              <a:ahLst/>
              <a:cxnLst>
                <a:cxn ang="0">
                  <a:pos x="23" y="14"/>
                </a:cxn>
                <a:cxn ang="0">
                  <a:pos x="19" y="18"/>
                </a:cxn>
                <a:cxn ang="0">
                  <a:pos x="3" y="18"/>
                </a:cxn>
                <a:cxn ang="0">
                  <a:pos x="0" y="14"/>
                </a:cxn>
                <a:cxn ang="0">
                  <a:pos x="0" y="4"/>
                </a:cxn>
                <a:cxn ang="0">
                  <a:pos x="3" y="0"/>
                </a:cxn>
                <a:cxn ang="0">
                  <a:pos x="19" y="0"/>
                </a:cxn>
                <a:cxn ang="0">
                  <a:pos x="23" y="4"/>
                </a:cxn>
                <a:cxn ang="0">
                  <a:pos x="23" y="14"/>
                </a:cxn>
              </a:cxnLst>
              <a:rect l="0" t="0" r="r" b="b"/>
              <a:pathLst>
                <a:path w="23" h="18">
                  <a:moveTo>
                    <a:pt x="23" y="14"/>
                  </a:moveTo>
                  <a:cubicBezTo>
                    <a:pt x="23" y="16"/>
                    <a:pt x="21" y="18"/>
                    <a:pt x="19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2" y="18"/>
                    <a:pt x="0" y="16"/>
                    <a:pt x="0" y="1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3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21" y="0"/>
                    <a:pt x="23" y="2"/>
                    <a:pt x="23" y="4"/>
                  </a:cubicBezTo>
                  <a:lnTo>
                    <a:pt x="23" y="1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76" name="Freeform 50">
              <a:extLst>
                <a:ext uri="{FF2B5EF4-FFF2-40B4-BE49-F238E27FC236}">
                  <a16:creationId xmlns:a16="http://schemas.microsoft.com/office/drawing/2014/main" id="{90155414-6727-8CF5-79D7-AE1485F3D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6276" y="1027111"/>
              <a:ext cx="53975" cy="39688"/>
            </a:xfrm>
            <a:custGeom>
              <a:avLst/>
              <a:gdLst/>
              <a:ahLst/>
              <a:cxnLst>
                <a:cxn ang="0">
                  <a:pos x="23" y="14"/>
                </a:cxn>
                <a:cxn ang="0">
                  <a:pos x="19" y="17"/>
                </a:cxn>
                <a:cxn ang="0">
                  <a:pos x="3" y="17"/>
                </a:cxn>
                <a:cxn ang="0">
                  <a:pos x="0" y="14"/>
                </a:cxn>
                <a:cxn ang="0">
                  <a:pos x="0" y="3"/>
                </a:cxn>
                <a:cxn ang="0">
                  <a:pos x="3" y="0"/>
                </a:cxn>
                <a:cxn ang="0">
                  <a:pos x="19" y="0"/>
                </a:cxn>
                <a:cxn ang="0">
                  <a:pos x="23" y="3"/>
                </a:cxn>
                <a:cxn ang="0">
                  <a:pos x="23" y="14"/>
                </a:cxn>
              </a:cxnLst>
              <a:rect l="0" t="0" r="r" b="b"/>
              <a:pathLst>
                <a:path w="23" h="17">
                  <a:moveTo>
                    <a:pt x="23" y="14"/>
                  </a:moveTo>
                  <a:cubicBezTo>
                    <a:pt x="23" y="15"/>
                    <a:pt x="21" y="17"/>
                    <a:pt x="19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2" y="17"/>
                    <a:pt x="0" y="15"/>
                    <a:pt x="0" y="1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2" y="0"/>
                    <a:pt x="3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21" y="0"/>
                    <a:pt x="23" y="1"/>
                    <a:pt x="23" y="3"/>
                  </a:cubicBezTo>
                  <a:lnTo>
                    <a:pt x="23" y="1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77" name="Freeform 51">
              <a:extLst>
                <a:ext uri="{FF2B5EF4-FFF2-40B4-BE49-F238E27FC236}">
                  <a16:creationId xmlns:a16="http://schemas.microsoft.com/office/drawing/2014/main" id="{E7991629-AC2E-843D-926C-F94FFD948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126" y="962023"/>
              <a:ext cx="52388" cy="41275"/>
            </a:xfrm>
            <a:custGeom>
              <a:avLst/>
              <a:gdLst/>
              <a:ahLst/>
              <a:cxnLst>
                <a:cxn ang="0">
                  <a:pos x="23" y="14"/>
                </a:cxn>
                <a:cxn ang="0">
                  <a:pos x="20" y="18"/>
                </a:cxn>
                <a:cxn ang="0">
                  <a:pos x="4" y="18"/>
                </a:cxn>
                <a:cxn ang="0">
                  <a:pos x="0" y="14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20" y="0"/>
                </a:cxn>
                <a:cxn ang="0">
                  <a:pos x="23" y="4"/>
                </a:cxn>
                <a:cxn ang="0">
                  <a:pos x="23" y="14"/>
                </a:cxn>
              </a:cxnLst>
              <a:rect l="0" t="0" r="r" b="b"/>
              <a:pathLst>
                <a:path w="23" h="18">
                  <a:moveTo>
                    <a:pt x="23" y="14"/>
                  </a:moveTo>
                  <a:cubicBezTo>
                    <a:pt x="23" y="16"/>
                    <a:pt x="21" y="18"/>
                    <a:pt x="20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2" y="18"/>
                    <a:pt x="0" y="16"/>
                    <a:pt x="0" y="1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1" y="0"/>
                    <a:pt x="23" y="2"/>
                    <a:pt x="23" y="4"/>
                  </a:cubicBezTo>
                  <a:lnTo>
                    <a:pt x="23" y="1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78" name="Freeform 52">
              <a:extLst>
                <a:ext uri="{FF2B5EF4-FFF2-40B4-BE49-F238E27FC236}">
                  <a16:creationId xmlns:a16="http://schemas.microsoft.com/office/drawing/2014/main" id="{54D35430-FBF5-0FE4-4817-79AD41A07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126" y="1027111"/>
              <a:ext cx="52388" cy="39688"/>
            </a:xfrm>
            <a:custGeom>
              <a:avLst/>
              <a:gdLst/>
              <a:ahLst/>
              <a:cxnLst>
                <a:cxn ang="0">
                  <a:pos x="23" y="14"/>
                </a:cxn>
                <a:cxn ang="0">
                  <a:pos x="20" y="17"/>
                </a:cxn>
                <a:cxn ang="0">
                  <a:pos x="4" y="17"/>
                </a:cxn>
                <a:cxn ang="0">
                  <a:pos x="0" y="14"/>
                </a:cxn>
                <a:cxn ang="0">
                  <a:pos x="0" y="3"/>
                </a:cxn>
                <a:cxn ang="0">
                  <a:pos x="4" y="0"/>
                </a:cxn>
                <a:cxn ang="0">
                  <a:pos x="20" y="0"/>
                </a:cxn>
                <a:cxn ang="0">
                  <a:pos x="23" y="3"/>
                </a:cxn>
                <a:cxn ang="0">
                  <a:pos x="23" y="14"/>
                </a:cxn>
              </a:cxnLst>
              <a:rect l="0" t="0" r="r" b="b"/>
              <a:pathLst>
                <a:path w="23" h="17">
                  <a:moveTo>
                    <a:pt x="23" y="14"/>
                  </a:moveTo>
                  <a:cubicBezTo>
                    <a:pt x="23" y="15"/>
                    <a:pt x="21" y="17"/>
                    <a:pt x="20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2" y="17"/>
                    <a:pt x="0" y="15"/>
                    <a:pt x="0" y="1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1" y="0"/>
                    <a:pt x="23" y="1"/>
                    <a:pt x="23" y="3"/>
                  </a:cubicBezTo>
                  <a:lnTo>
                    <a:pt x="23" y="1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79" name="Freeform 53">
              <a:extLst>
                <a:ext uri="{FF2B5EF4-FFF2-40B4-BE49-F238E27FC236}">
                  <a16:creationId xmlns:a16="http://schemas.microsoft.com/office/drawing/2014/main" id="{B3420588-07CA-E536-9017-98CCBA3B84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7538" y="846136"/>
              <a:ext cx="31750" cy="60325"/>
            </a:xfrm>
            <a:custGeom>
              <a:avLst/>
              <a:gdLst/>
              <a:ahLst/>
              <a:cxnLst>
                <a:cxn ang="0">
                  <a:pos x="3" y="26"/>
                </a:cxn>
                <a:cxn ang="0">
                  <a:pos x="0" y="23"/>
                </a:cxn>
                <a:cxn ang="0">
                  <a:pos x="0" y="4"/>
                </a:cxn>
                <a:cxn ang="0">
                  <a:pos x="3" y="0"/>
                </a:cxn>
                <a:cxn ang="0">
                  <a:pos x="11" y="0"/>
                </a:cxn>
                <a:cxn ang="0">
                  <a:pos x="14" y="4"/>
                </a:cxn>
                <a:cxn ang="0">
                  <a:pos x="14" y="23"/>
                </a:cxn>
                <a:cxn ang="0">
                  <a:pos x="11" y="26"/>
                </a:cxn>
                <a:cxn ang="0">
                  <a:pos x="3" y="26"/>
                </a:cxn>
              </a:cxnLst>
              <a:rect l="0" t="0" r="r" b="b"/>
              <a:pathLst>
                <a:path w="14" h="26">
                  <a:moveTo>
                    <a:pt x="3" y="26"/>
                  </a:moveTo>
                  <a:cubicBezTo>
                    <a:pt x="2" y="26"/>
                    <a:pt x="0" y="25"/>
                    <a:pt x="0" y="2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3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3" y="0"/>
                    <a:pt x="14" y="2"/>
                    <a:pt x="14" y="4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4" y="25"/>
                    <a:pt x="13" y="26"/>
                    <a:pt x="11" y="26"/>
                  </a:cubicBezTo>
                  <a:lnTo>
                    <a:pt x="3" y="2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80" name="Freeform 54">
              <a:extLst>
                <a:ext uri="{FF2B5EF4-FFF2-40B4-BE49-F238E27FC236}">
                  <a16:creationId xmlns:a16="http://schemas.microsoft.com/office/drawing/2014/main" id="{888056D4-3236-09E9-4423-B4AD14D00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5651" y="846136"/>
              <a:ext cx="33338" cy="60325"/>
            </a:xfrm>
            <a:custGeom>
              <a:avLst/>
              <a:gdLst/>
              <a:ahLst/>
              <a:cxnLst>
                <a:cxn ang="0">
                  <a:pos x="4" y="26"/>
                </a:cxn>
                <a:cxn ang="0">
                  <a:pos x="0" y="23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11" y="0"/>
                </a:cxn>
                <a:cxn ang="0">
                  <a:pos x="15" y="4"/>
                </a:cxn>
                <a:cxn ang="0">
                  <a:pos x="15" y="23"/>
                </a:cxn>
                <a:cxn ang="0">
                  <a:pos x="11" y="26"/>
                </a:cxn>
                <a:cxn ang="0">
                  <a:pos x="4" y="26"/>
                </a:cxn>
              </a:cxnLst>
              <a:rect l="0" t="0" r="r" b="b"/>
              <a:pathLst>
                <a:path w="15" h="26">
                  <a:moveTo>
                    <a:pt x="4" y="26"/>
                  </a:moveTo>
                  <a:cubicBezTo>
                    <a:pt x="2" y="26"/>
                    <a:pt x="0" y="25"/>
                    <a:pt x="0" y="2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3" y="0"/>
                    <a:pt x="15" y="2"/>
                    <a:pt x="15" y="4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5" y="25"/>
                    <a:pt x="13" y="26"/>
                    <a:pt x="11" y="26"/>
                  </a:cubicBezTo>
                  <a:lnTo>
                    <a:pt x="4" y="2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81" name="Freeform 55">
              <a:extLst>
                <a:ext uri="{FF2B5EF4-FFF2-40B4-BE49-F238E27FC236}">
                  <a16:creationId xmlns:a16="http://schemas.microsoft.com/office/drawing/2014/main" id="{10D6EEDC-9F55-36DF-F198-706B3AB93F0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76738" y="881061"/>
              <a:ext cx="271463" cy="222250"/>
            </a:xfrm>
            <a:custGeom>
              <a:avLst/>
              <a:gdLst/>
              <a:ahLst/>
              <a:cxnLst>
                <a:cxn ang="0">
                  <a:pos x="111" y="86"/>
                </a:cxn>
                <a:cxn ang="0">
                  <a:pos x="108" y="89"/>
                </a:cxn>
                <a:cxn ang="0">
                  <a:pos x="11" y="89"/>
                </a:cxn>
                <a:cxn ang="0">
                  <a:pos x="8" y="86"/>
                </a:cxn>
                <a:cxn ang="0">
                  <a:pos x="8" y="30"/>
                </a:cxn>
                <a:cxn ang="0">
                  <a:pos x="11" y="27"/>
                </a:cxn>
                <a:cxn ang="0">
                  <a:pos x="108" y="27"/>
                </a:cxn>
                <a:cxn ang="0">
                  <a:pos x="111" y="30"/>
                </a:cxn>
                <a:cxn ang="0">
                  <a:pos x="111" y="86"/>
                </a:cxn>
                <a:cxn ang="0">
                  <a:pos x="115" y="0"/>
                </a:cxn>
                <a:cxn ang="0">
                  <a:pos x="105" y="0"/>
                </a:cxn>
                <a:cxn ang="0">
                  <a:pos x="103" y="1"/>
                </a:cxn>
                <a:cxn ang="0">
                  <a:pos x="103" y="7"/>
                </a:cxn>
                <a:cxn ang="0">
                  <a:pos x="93" y="17"/>
                </a:cxn>
                <a:cxn ang="0">
                  <a:pos x="86" y="17"/>
                </a:cxn>
                <a:cxn ang="0">
                  <a:pos x="76" y="7"/>
                </a:cxn>
                <a:cxn ang="0">
                  <a:pos x="76" y="1"/>
                </a:cxn>
                <a:cxn ang="0">
                  <a:pos x="74" y="0"/>
                </a:cxn>
                <a:cxn ang="0">
                  <a:pos x="45" y="0"/>
                </a:cxn>
                <a:cxn ang="0">
                  <a:pos x="43" y="1"/>
                </a:cxn>
                <a:cxn ang="0">
                  <a:pos x="43" y="7"/>
                </a:cxn>
                <a:cxn ang="0">
                  <a:pos x="32" y="17"/>
                </a:cxn>
                <a:cxn ang="0">
                  <a:pos x="26" y="17"/>
                </a:cxn>
                <a:cxn ang="0">
                  <a:pos x="15" y="7"/>
                </a:cxn>
                <a:cxn ang="0">
                  <a:pos x="15" y="2"/>
                </a:cxn>
                <a:cxn ang="0">
                  <a:pos x="13" y="0"/>
                </a:cxn>
                <a:cxn ang="0">
                  <a:pos x="4" y="0"/>
                </a:cxn>
                <a:cxn ang="0">
                  <a:pos x="0" y="6"/>
                </a:cxn>
                <a:cxn ang="0">
                  <a:pos x="0" y="96"/>
                </a:cxn>
                <a:cxn ang="0">
                  <a:pos x="4" y="97"/>
                </a:cxn>
                <a:cxn ang="0">
                  <a:pos x="115" y="97"/>
                </a:cxn>
                <a:cxn ang="0">
                  <a:pos x="118" y="96"/>
                </a:cxn>
                <a:cxn ang="0">
                  <a:pos x="118" y="6"/>
                </a:cxn>
                <a:cxn ang="0">
                  <a:pos x="115" y="0"/>
                </a:cxn>
              </a:cxnLst>
              <a:rect l="0" t="0" r="r" b="b"/>
              <a:pathLst>
                <a:path w="118" h="97">
                  <a:moveTo>
                    <a:pt x="111" y="86"/>
                  </a:moveTo>
                  <a:cubicBezTo>
                    <a:pt x="111" y="88"/>
                    <a:pt x="109" y="89"/>
                    <a:pt x="108" y="89"/>
                  </a:cubicBezTo>
                  <a:cubicBezTo>
                    <a:pt x="11" y="89"/>
                    <a:pt x="11" y="89"/>
                    <a:pt x="11" y="89"/>
                  </a:cubicBezTo>
                  <a:cubicBezTo>
                    <a:pt x="9" y="89"/>
                    <a:pt x="8" y="88"/>
                    <a:pt x="8" y="86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8" y="28"/>
                    <a:pt x="9" y="27"/>
                    <a:pt x="11" y="27"/>
                  </a:cubicBezTo>
                  <a:cubicBezTo>
                    <a:pt x="108" y="27"/>
                    <a:pt x="108" y="27"/>
                    <a:pt x="108" y="27"/>
                  </a:cubicBezTo>
                  <a:cubicBezTo>
                    <a:pt x="109" y="27"/>
                    <a:pt x="111" y="28"/>
                    <a:pt x="111" y="30"/>
                  </a:cubicBezTo>
                  <a:lnTo>
                    <a:pt x="111" y="86"/>
                  </a:lnTo>
                  <a:close/>
                  <a:moveTo>
                    <a:pt x="115" y="0"/>
                  </a:moveTo>
                  <a:cubicBezTo>
                    <a:pt x="105" y="0"/>
                    <a:pt x="105" y="0"/>
                    <a:pt x="105" y="0"/>
                  </a:cubicBezTo>
                  <a:cubicBezTo>
                    <a:pt x="104" y="0"/>
                    <a:pt x="103" y="0"/>
                    <a:pt x="103" y="1"/>
                  </a:cubicBezTo>
                  <a:cubicBezTo>
                    <a:pt x="103" y="7"/>
                    <a:pt x="103" y="7"/>
                    <a:pt x="103" y="7"/>
                  </a:cubicBezTo>
                  <a:cubicBezTo>
                    <a:pt x="103" y="13"/>
                    <a:pt x="100" y="17"/>
                    <a:pt x="93" y="17"/>
                  </a:cubicBezTo>
                  <a:cubicBezTo>
                    <a:pt x="86" y="17"/>
                    <a:pt x="86" y="17"/>
                    <a:pt x="86" y="17"/>
                  </a:cubicBezTo>
                  <a:cubicBezTo>
                    <a:pt x="79" y="17"/>
                    <a:pt x="76" y="13"/>
                    <a:pt x="76" y="7"/>
                  </a:cubicBezTo>
                  <a:cubicBezTo>
                    <a:pt x="76" y="1"/>
                    <a:pt x="76" y="1"/>
                    <a:pt x="76" y="1"/>
                  </a:cubicBezTo>
                  <a:cubicBezTo>
                    <a:pt x="76" y="0"/>
                    <a:pt x="75" y="0"/>
                    <a:pt x="74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4" y="0"/>
                    <a:pt x="43" y="0"/>
                    <a:pt x="43" y="1"/>
                  </a:cubicBezTo>
                  <a:cubicBezTo>
                    <a:pt x="43" y="7"/>
                    <a:pt x="43" y="7"/>
                    <a:pt x="43" y="7"/>
                  </a:cubicBezTo>
                  <a:cubicBezTo>
                    <a:pt x="43" y="13"/>
                    <a:pt x="40" y="17"/>
                    <a:pt x="32" y="17"/>
                  </a:cubicBezTo>
                  <a:cubicBezTo>
                    <a:pt x="26" y="17"/>
                    <a:pt x="26" y="17"/>
                    <a:pt x="26" y="17"/>
                  </a:cubicBezTo>
                  <a:cubicBezTo>
                    <a:pt x="17" y="17"/>
                    <a:pt x="15" y="13"/>
                    <a:pt x="15" y="7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0"/>
                    <a:pt x="14" y="0"/>
                    <a:pt x="13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1"/>
                    <a:pt x="0" y="6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0" y="95"/>
                    <a:pt x="2" y="97"/>
                    <a:pt x="4" y="97"/>
                  </a:cubicBezTo>
                  <a:cubicBezTo>
                    <a:pt x="115" y="97"/>
                    <a:pt x="115" y="97"/>
                    <a:pt x="115" y="97"/>
                  </a:cubicBezTo>
                  <a:cubicBezTo>
                    <a:pt x="117" y="97"/>
                    <a:pt x="118" y="95"/>
                    <a:pt x="118" y="9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18" y="1"/>
                    <a:pt x="117" y="0"/>
                    <a:pt x="11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982" name="Group 441">
            <a:extLst>
              <a:ext uri="{FF2B5EF4-FFF2-40B4-BE49-F238E27FC236}">
                <a16:creationId xmlns:a16="http://schemas.microsoft.com/office/drawing/2014/main" id="{86AD8E4D-1E8F-AF96-91C3-373EF9C9B17C}"/>
              </a:ext>
            </a:extLst>
          </p:cNvPr>
          <p:cNvGrpSpPr/>
          <p:nvPr/>
        </p:nvGrpSpPr>
        <p:grpSpPr>
          <a:xfrm>
            <a:off x="8883944" y="1586836"/>
            <a:ext cx="306961" cy="226733"/>
            <a:chOff x="7177088" y="871536"/>
            <a:chExt cx="279400" cy="206375"/>
          </a:xfrm>
          <a:solidFill>
            <a:srgbClr val="10A9A6"/>
          </a:solidFill>
        </p:grpSpPr>
        <p:sp>
          <p:nvSpPr>
            <p:cNvPr id="983" name="Freeform 56">
              <a:extLst>
                <a:ext uri="{FF2B5EF4-FFF2-40B4-BE49-F238E27FC236}">
                  <a16:creationId xmlns:a16="http://schemas.microsoft.com/office/drawing/2014/main" id="{AAB732B9-20F2-4EFA-8B48-D7FB55DA5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7229476" y="923923"/>
              <a:ext cx="171450" cy="793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" y="0"/>
                </a:cxn>
                <a:cxn ang="0">
                  <a:pos x="74" y="0"/>
                </a:cxn>
                <a:cxn ang="0">
                  <a:pos x="75" y="1"/>
                </a:cxn>
                <a:cxn ang="0">
                  <a:pos x="75" y="2"/>
                </a:cxn>
                <a:cxn ang="0">
                  <a:pos x="74" y="3"/>
                </a:cxn>
                <a:cxn ang="0">
                  <a:pos x="2" y="3"/>
                </a:cxn>
                <a:cxn ang="0">
                  <a:pos x="0" y="2"/>
                </a:cxn>
                <a:cxn ang="0">
                  <a:pos x="0" y="1"/>
                </a:cxn>
              </a:cxnLst>
              <a:rect l="0" t="0" r="r" b="b"/>
              <a:pathLst>
                <a:path w="75" h="3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75" y="0"/>
                    <a:pt x="75" y="0"/>
                    <a:pt x="75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3"/>
                    <a:pt x="75" y="3"/>
                    <a:pt x="74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lnTo>
                    <a:pt x="0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84" name="Freeform 57">
              <a:extLst>
                <a:ext uri="{FF2B5EF4-FFF2-40B4-BE49-F238E27FC236}">
                  <a16:creationId xmlns:a16="http://schemas.microsoft.com/office/drawing/2014/main" id="{2CC1C236-E53E-F97F-F6E5-67F3D911D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7229476" y="989011"/>
              <a:ext cx="71438" cy="9525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" y="0"/>
                </a:cxn>
                <a:cxn ang="0">
                  <a:pos x="30" y="0"/>
                </a:cxn>
                <a:cxn ang="0">
                  <a:pos x="31" y="1"/>
                </a:cxn>
                <a:cxn ang="0">
                  <a:pos x="31" y="2"/>
                </a:cxn>
                <a:cxn ang="0">
                  <a:pos x="30" y="4"/>
                </a:cxn>
                <a:cxn ang="0">
                  <a:pos x="2" y="4"/>
                </a:cxn>
                <a:cxn ang="0">
                  <a:pos x="0" y="2"/>
                </a:cxn>
                <a:cxn ang="0">
                  <a:pos x="0" y="1"/>
                </a:cxn>
              </a:cxnLst>
              <a:rect l="0" t="0" r="r" b="b"/>
              <a:pathLst>
                <a:path w="31" h="4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0" y="0"/>
                    <a:pt x="31" y="0"/>
                    <a:pt x="31" y="1"/>
                  </a:cubicBezTo>
                  <a:cubicBezTo>
                    <a:pt x="31" y="2"/>
                    <a:pt x="31" y="2"/>
                    <a:pt x="31" y="2"/>
                  </a:cubicBezTo>
                  <a:cubicBezTo>
                    <a:pt x="31" y="3"/>
                    <a:pt x="30" y="4"/>
                    <a:pt x="30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lnTo>
                    <a:pt x="0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85" name="Freeform 58">
              <a:extLst>
                <a:ext uri="{FF2B5EF4-FFF2-40B4-BE49-F238E27FC236}">
                  <a16:creationId xmlns:a16="http://schemas.microsoft.com/office/drawing/2014/main" id="{64CCA14B-EABA-6E21-1EB8-1A1F04104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7229476" y="957261"/>
              <a:ext cx="171450" cy="6350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" y="0"/>
                </a:cxn>
                <a:cxn ang="0">
                  <a:pos x="74" y="0"/>
                </a:cxn>
                <a:cxn ang="0">
                  <a:pos x="75" y="1"/>
                </a:cxn>
                <a:cxn ang="0">
                  <a:pos x="75" y="2"/>
                </a:cxn>
                <a:cxn ang="0">
                  <a:pos x="74" y="3"/>
                </a:cxn>
                <a:cxn ang="0">
                  <a:pos x="2" y="3"/>
                </a:cxn>
                <a:cxn ang="0">
                  <a:pos x="0" y="2"/>
                </a:cxn>
                <a:cxn ang="0">
                  <a:pos x="0" y="1"/>
                </a:cxn>
              </a:cxnLst>
              <a:rect l="0" t="0" r="r" b="b"/>
              <a:pathLst>
                <a:path w="75" h="3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75" y="0"/>
                    <a:pt x="75" y="0"/>
                    <a:pt x="75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3"/>
                    <a:pt x="75" y="3"/>
                    <a:pt x="74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lnTo>
                    <a:pt x="0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86" name="Freeform 59">
              <a:extLst>
                <a:ext uri="{FF2B5EF4-FFF2-40B4-BE49-F238E27FC236}">
                  <a16:creationId xmlns:a16="http://schemas.microsoft.com/office/drawing/2014/main" id="{6654CAEC-3AA8-996D-3A02-25C5781D676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77088" y="871536"/>
              <a:ext cx="279400" cy="206375"/>
            </a:xfrm>
            <a:custGeom>
              <a:avLst/>
              <a:gdLst/>
              <a:ahLst/>
              <a:cxnLst>
                <a:cxn ang="0">
                  <a:pos x="109" y="80"/>
                </a:cxn>
                <a:cxn ang="0">
                  <a:pos x="11" y="77"/>
                </a:cxn>
                <a:cxn ang="0">
                  <a:pos x="14" y="10"/>
                </a:cxn>
                <a:cxn ang="0">
                  <a:pos x="112" y="13"/>
                </a:cxn>
                <a:cxn ang="0">
                  <a:pos x="119" y="79"/>
                </a:cxn>
                <a:cxn ang="0">
                  <a:pos x="117" y="71"/>
                </a:cxn>
                <a:cxn ang="0">
                  <a:pos x="118" y="59"/>
                </a:cxn>
                <a:cxn ang="0">
                  <a:pos x="118" y="51"/>
                </a:cxn>
                <a:cxn ang="0">
                  <a:pos x="118" y="39"/>
                </a:cxn>
                <a:cxn ang="0">
                  <a:pos x="118" y="31"/>
                </a:cxn>
                <a:cxn ang="0">
                  <a:pos x="118" y="19"/>
                </a:cxn>
                <a:cxn ang="0">
                  <a:pos x="118" y="11"/>
                </a:cxn>
                <a:cxn ang="0">
                  <a:pos x="113" y="0"/>
                </a:cxn>
                <a:cxn ang="0">
                  <a:pos x="102" y="4"/>
                </a:cxn>
                <a:cxn ang="0">
                  <a:pos x="88" y="1"/>
                </a:cxn>
                <a:cxn ang="0">
                  <a:pos x="75" y="4"/>
                </a:cxn>
                <a:cxn ang="0">
                  <a:pos x="61" y="1"/>
                </a:cxn>
                <a:cxn ang="0">
                  <a:pos x="48" y="4"/>
                </a:cxn>
                <a:cxn ang="0">
                  <a:pos x="34" y="1"/>
                </a:cxn>
                <a:cxn ang="0">
                  <a:pos x="20" y="4"/>
                </a:cxn>
                <a:cxn ang="0">
                  <a:pos x="10" y="0"/>
                </a:cxn>
                <a:cxn ang="0">
                  <a:pos x="4" y="11"/>
                </a:cxn>
                <a:cxn ang="0">
                  <a:pos x="5" y="19"/>
                </a:cxn>
                <a:cxn ang="0">
                  <a:pos x="5" y="31"/>
                </a:cxn>
                <a:cxn ang="0">
                  <a:pos x="5" y="39"/>
                </a:cxn>
                <a:cxn ang="0">
                  <a:pos x="5" y="51"/>
                </a:cxn>
                <a:cxn ang="0">
                  <a:pos x="5" y="59"/>
                </a:cxn>
                <a:cxn ang="0">
                  <a:pos x="5" y="71"/>
                </a:cxn>
                <a:cxn ang="0">
                  <a:pos x="4" y="79"/>
                </a:cxn>
                <a:cxn ang="0">
                  <a:pos x="10" y="90"/>
                </a:cxn>
                <a:cxn ang="0">
                  <a:pos x="20" y="86"/>
                </a:cxn>
                <a:cxn ang="0">
                  <a:pos x="34" y="89"/>
                </a:cxn>
                <a:cxn ang="0">
                  <a:pos x="48" y="86"/>
                </a:cxn>
                <a:cxn ang="0">
                  <a:pos x="61" y="89"/>
                </a:cxn>
                <a:cxn ang="0">
                  <a:pos x="75" y="86"/>
                </a:cxn>
                <a:cxn ang="0">
                  <a:pos x="88" y="89"/>
                </a:cxn>
                <a:cxn ang="0">
                  <a:pos x="102" y="86"/>
                </a:cxn>
                <a:cxn ang="0">
                  <a:pos x="113" y="90"/>
                </a:cxn>
                <a:cxn ang="0">
                  <a:pos x="119" y="79"/>
                </a:cxn>
              </a:cxnLst>
              <a:rect l="0" t="0" r="r" b="b"/>
              <a:pathLst>
                <a:path w="122" h="90">
                  <a:moveTo>
                    <a:pt x="112" y="77"/>
                  </a:moveTo>
                  <a:cubicBezTo>
                    <a:pt x="112" y="78"/>
                    <a:pt x="110" y="80"/>
                    <a:pt x="109" y="80"/>
                  </a:cubicBezTo>
                  <a:cubicBezTo>
                    <a:pt x="14" y="80"/>
                    <a:pt x="14" y="80"/>
                    <a:pt x="14" y="80"/>
                  </a:cubicBezTo>
                  <a:cubicBezTo>
                    <a:pt x="12" y="80"/>
                    <a:pt x="11" y="78"/>
                    <a:pt x="11" y="77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2"/>
                    <a:pt x="12" y="10"/>
                    <a:pt x="14" y="10"/>
                  </a:cubicBezTo>
                  <a:cubicBezTo>
                    <a:pt x="109" y="10"/>
                    <a:pt x="109" y="10"/>
                    <a:pt x="109" y="10"/>
                  </a:cubicBezTo>
                  <a:cubicBezTo>
                    <a:pt x="110" y="10"/>
                    <a:pt x="112" y="12"/>
                    <a:pt x="112" y="13"/>
                  </a:cubicBezTo>
                  <a:lnTo>
                    <a:pt x="112" y="77"/>
                  </a:lnTo>
                  <a:close/>
                  <a:moveTo>
                    <a:pt x="119" y="79"/>
                  </a:moveTo>
                  <a:cubicBezTo>
                    <a:pt x="118" y="78"/>
                    <a:pt x="117" y="76"/>
                    <a:pt x="117" y="75"/>
                  </a:cubicBezTo>
                  <a:cubicBezTo>
                    <a:pt x="116" y="73"/>
                    <a:pt x="117" y="73"/>
                    <a:pt x="117" y="71"/>
                  </a:cubicBezTo>
                  <a:cubicBezTo>
                    <a:pt x="118" y="70"/>
                    <a:pt x="119" y="68"/>
                    <a:pt x="119" y="65"/>
                  </a:cubicBezTo>
                  <a:cubicBezTo>
                    <a:pt x="119" y="62"/>
                    <a:pt x="119" y="60"/>
                    <a:pt x="118" y="59"/>
                  </a:cubicBezTo>
                  <a:cubicBezTo>
                    <a:pt x="117" y="58"/>
                    <a:pt x="117" y="57"/>
                    <a:pt x="117" y="55"/>
                  </a:cubicBezTo>
                  <a:cubicBezTo>
                    <a:pt x="117" y="53"/>
                    <a:pt x="117" y="52"/>
                    <a:pt x="118" y="51"/>
                  </a:cubicBezTo>
                  <a:cubicBezTo>
                    <a:pt x="119" y="50"/>
                    <a:pt x="119" y="48"/>
                    <a:pt x="119" y="45"/>
                  </a:cubicBezTo>
                  <a:cubicBezTo>
                    <a:pt x="119" y="42"/>
                    <a:pt x="119" y="40"/>
                    <a:pt x="118" y="39"/>
                  </a:cubicBezTo>
                  <a:cubicBezTo>
                    <a:pt x="117" y="38"/>
                    <a:pt x="117" y="37"/>
                    <a:pt x="117" y="35"/>
                  </a:cubicBezTo>
                  <a:cubicBezTo>
                    <a:pt x="117" y="33"/>
                    <a:pt x="117" y="32"/>
                    <a:pt x="118" y="31"/>
                  </a:cubicBezTo>
                  <a:cubicBezTo>
                    <a:pt x="119" y="30"/>
                    <a:pt x="119" y="28"/>
                    <a:pt x="119" y="25"/>
                  </a:cubicBezTo>
                  <a:cubicBezTo>
                    <a:pt x="119" y="22"/>
                    <a:pt x="119" y="20"/>
                    <a:pt x="118" y="19"/>
                  </a:cubicBezTo>
                  <a:cubicBezTo>
                    <a:pt x="117" y="18"/>
                    <a:pt x="117" y="17"/>
                    <a:pt x="117" y="15"/>
                  </a:cubicBezTo>
                  <a:cubicBezTo>
                    <a:pt x="117" y="14"/>
                    <a:pt x="118" y="12"/>
                    <a:pt x="118" y="11"/>
                  </a:cubicBezTo>
                  <a:cubicBezTo>
                    <a:pt x="120" y="9"/>
                    <a:pt x="122" y="5"/>
                    <a:pt x="118" y="2"/>
                  </a:cubicBezTo>
                  <a:cubicBezTo>
                    <a:pt x="116" y="0"/>
                    <a:pt x="115" y="0"/>
                    <a:pt x="113" y="0"/>
                  </a:cubicBezTo>
                  <a:cubicBezTo>
                    <a:pt x="111" y="0"/>
                    <a:pt x="109" y="1"/>
                    <a:pt x="107" y="2"/>
                  </a:cubicBezTo>
                  <a:cubicBezTo>
                    <a:pt x="106" y="3"/>
                    <a:pt x="104" y="4"/>
                    <a:pt x="102" y="4"/>
                  </a:cubicBezTo>
                  <a:cubicBezTo>
                    <a:pt x="99" y="4"/>
                    <a:pt x="98" y="3"/>
                    <a:pt x="96" y="2"/>
                  </a:cubicBezTo>
                  <a:cubicBezTo>
                    <a:pt x="94" y="2"/>
                    <a:pt x="92" y="1"/>
                    <a:pt x="88" y="1"/>
                  </a:cubicBezTo>
                  <a:cubicBezTo>
                    <a:pt x="84" y="1"/>
                    <a:pt x="82" y="2"/>
                    <a:pt x="81" y="2"/>
                  </a:cubicBezTo>
                  <a:cubicBezTo>
                    <a:pt x="79" y="3"/>
                    <a:pt x="78" y="4"/>
                    <a:pt x="75" y="4"/>
                  </a:cubicBezTo>
                  <a:cubicBezTo>
                    <a:pt x="72" y="4"/>
                    <a:pt x="71" y="3"/>
                    <a:pt x="69" y="2"/>
                  </a:cubicBezTo>
                  <a:cubicBezTo>
                    <a:pt x="67" y="2"/>
                    <a:pt x="65" y="1"/>
                    <a:pt x="61" y="1"/>
                  </a:cubicBezTo>
                  <a:cubicBezTo>
                    <a:pt x="57" y="1"/>
                    <a:pt x="55" y="2"/>
                    <a:pt x="53" y="2"/>
                  </a:cubicBezTo>
                  <a:cubicBezTo>
                    <a:pt x="52" y="3"/>
                    <a:pt x="51" y="4"/>
                    <a:pt x="48" y="4"/>
                  </a:cubicBezTo>
                  <a:cubicBezTo>
                    <a:pt x="45" y="4"/>
                    <a:pt x="43" y="3"/>
                    <a:pt x="42" y="2"/>
                  </a:cubicBezTo>
                  <a:cubicBezTo>
                    <a:pt x="40" y="2"/>
                    <a:pt x="38" y="1"/>
                    <a:pt x="34" y="1"/>
                  </a:cubicBezTo>
                  <a:cubicBezTo>
                    <a:pt x="30" y="1"/>
                    <a:pt x="28" y="2"/>
                    <a:pt x="26" y="2"/>
                  </a:cubicBezTo>
                  <a:cubicBezTo>
                    <a:pt x="25" y="3"/>
                    <a:pt x="23" y="4"/>
                    <a:pt x="20" y="4"/>
                  </a:cubicBezTo>
                  <a:cubicBezTo>
                    <a:pt x="18" y="4"/>
                    <a:pt x="17" y="3"/>
                    <a:pt x="15" y="2"/>
                  </a:cubicBezTo>
                  <a:cubicBezTo>
                    <a:pt x="13" y="1"/>
                    <a:pt x="12" y="0"/>
                    <a:pt x="10" y="0"/>
                  </a:cubicBezTo>
                  <a:cubicBezTo>
                    <a:pt x="8" y="0"/>
                    <a:pt x="6" y="0"/>
                    <a:pt x="5" y="2"/>
                  </a:cubicBezTo>
                  <a:cubicBezTo>
                    <a:pt x="0" y="5"/>
                    <a:pt x="3" y="9"/>
                    <a:pt x="4" y="11"/>
                  </a:cubicBezTo>
                  <a:cubicBezTo>
                    <a:pt x="5" y="12"/>
                    <a:pt x="6" y="14"/>
                    <a:pt x="6" y="15"/>
                  </a:cubicBezTo>
                  <a:cubicBezTo>
                    <a:pt x="6" y="17"/>
                    <a:pt x="5" y="18"/>
                    <a:pt x="5" y="19"/>
                  </a:cubicBezTo>
                  <a:cubicBezTo>
                    <a:pt x="4" y="20"/>
                    <a:pt x="3" y="22"/>
                    <a:pt x="3" y="25"/>
                  </a:cubicBezTo>
                  <a:cubicBezTo>
                    <a:pt x="3" y="28"/>
                    <a:pt x="4" y="30"/>
                    <a:pt x="5" y="31"/>
                  </a:cubicBezTo>
                  <a:cubicBezTo>
                    <a:pt x="5" y="32"/>
                    <a:pt x="6" y="33"/>
                    <a:pt x="6" y="35"/>
                  </a:cubicBezTo>
                  <a:cubicBezTo>
                    <a:pt x="6" y="37"/>
                    <a:pt x="5" y="38"/>
                    <a:pt x="5" y="39"/>
                  </a:cubicBezTo>
                  <a:cubicBezTo>
                    <a:pt x="4" y="40"/>
                    <a:pt x="3" y="42"/>
                    <a:pt x="3" y="45"/>
                  </a:cubicBezTo>
                  <a:cubicBezTo>
                    <a:pt x="3" y="48"/>
                    <a:pt x="4" y="50"/>
                    <a:pt x="5" y="51"/>
                  </a:cubicBezTo>
                  <a:cubicBezTo>
                    <a:pt x="5" y="52"/>
                    <a:pt x="6" y="53"/>
                    <a:pt x="6" y="55"/>
                  </a:cubicBezTo>
                  <a:cubicBezTo>
                    <a:pt x="6" y="57"/>
                    <a:pt x="5" y="58"/>
                    <a:pt x="5" y="59"/>
                  </a:cubicBezTo>
                  <a:cubicBezTo>
                    <a:pt x="4" y="60"/>
                    <a:pt x="3" y="62"/>
                    <a:pt x="3" y="65"/>
                  </a:cubicBezTo>
                  <a:cubicBezTo>
                    <a:pt x="3" y="68"/>
                    <a:pt x="4" y="70"/>
                    <a:pt x="5" y="71"/>
                  </a:cubicBezTo>
                  <a:cubicBezTo>
                    <a:pt x="5" y="72"/>
                    <a:pt x="6" y="73"/>
                    <a:pt x="6" y="75"/>
                  </a:cubicBezTo>
                  <a:cubicBezTo>
                    <a:pt x="6" y="76"/>
                    <a:pt x="5" y="78"/>
                    <a:pt x="4" y="79"/>
                  </a:cubicBezTo>
                  <a:cubicBezTo>
                    <a:pt x="3" y="81"/>
                    <a:pt x="0" y="85"/>
                    <a:pt x="5" y="88"/>
                  </a:cubicBezTo>
                  <a:cubicBezTo>
                    <a:pt x="6" y="89"/>
                    <a:pt x="8" y="90"/>
                    <a:pt x="10" y="90"/>
                  </a:cubicBezTo>
                  <a:cubicBezTo>
                    <a:pt x="12" y="90"/>
                    <a:pt x="13" y="89"/>
                    <a:pt x="15" y="88"/>
                  </a:cubicBezTo>
                  <a:cubicBezTo>
                    <a:pt x="17" y="87"/>
                    <a:pt x="18" y="86"/>
                    <a:pt x="20" y="86"/>
                  </a:cubicBezTo>
                  <a:cubicBezTo>
                    <a:pt x="23" y="86"/>
                    <a:pt x="25" y="87"/>
                    <a:pt x="26" y="87"/>
                  </a:cubicBezTo>
                  <a:cubicBezTo>
                    <a:pt x="28" y="88"/>
                    <a:pt x="30" y="89"/>
                    <a:pt x="34" y="89"/>
                  </a:cubicBezTo>
                  <a:cubicBezTo>
                    <a:pt x="38" y="89"/>
                    <a:pt x="40" y="88"/>
                    <a:pt x="42" y="87"/>
                  </a:cubicBezTo>
                  <a:cubicBezTo>
                    <a:pt x="43" y="87"/>
                    <a:pt x="45" y="86"/>
                    <a:pt x="48" y="86"/>
                  </a:cubicBezTo>
                  <a:cubicBezTo>
                    <a:pt x="51" y="86"/>
                    <a:pt x="52" y="87"/>
                    <a:pt x="53" y="87"/>
                  </a:cubicBezTo>
                  <a:cubicBezTo>
                    <a:pt x="55" y="88"/>
                    <a:pt x="57" y="89"/>
                    <a:pt x="61" y="89"/>
                  </a:cubicBezTo>
                  <a:cubicBezTo>
                    <a:pt x="65" y="89"/>
                    <a:pt x="67" y="88"/>
                    <a:pt x="69" y="87"/>
                  </a:cubicBezTo>
                  <a:cubicBezTo>
                    <a:pt x="71" y="87"/>
                    <a:pt x="72" y="86"/>
                    <a:pt x="75" y="86"/>
                  </a:cubicBezTo>
                  <a:cubicBezTo>
                    <a:pt x="78" y="86"/>
                    <a:pt x="79" y="87"/>
                    <a:pt x="81" y="87"/>
                  </a:cubicBezTo>
                  <a:cubicBezTo>
                    <a:pt x="82" y="88"/>
                    <a:pt x="84" y="89"/>
                    <a:pt x="88" y="89"/>
                  </a:cubicBezTo>
                  <a:cubicBezTo>
                    <a:pt x="92" y="89"/>
                    <a:pt x="94" y="88"/>
                    <a:pt x="96" y="87"/>
                  </a:cubicBezTo>
                  <a:cubicBezTo>
                    <a:pt x="98" y="87"/>
                    <a:pt x="99" y="86"/>
                    <a:pt x="102" y="86"/>
                  </a:cubicBezTo>
                  <a:cubicBezTo>
                    <a:pt x="104" y="86"/>
                    <a:pt x="106" y="87"/>
                    <a:pt x="107" y="88"/>
                  </a:cubicBezTo>
                  <a:cubicBezTo>
                    <a:pt x="109" y="89"/>
                    <a:pt x="111" y="90"/>
                    <a:pt x="113" y="90"/>
                  </a:cubicBezTo>
                  <a:cubicBezTo>
                    <a:pt x="115" y="90"/>
                    <a:pt x="116" y="89"/>
                    <a:pt x="118" y="88"/>
                  </a:cubicBezTo>
                  <a:cubicBezTo>
                    <a:pt x="122" y="85"/>
                    <a:pt x="120" y="81"/>
                    <a:pt x="119" y="7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87" name="Freeform 60">
              <a:extLst>
                <a:ext uri="{FF2B5EF4-FFF2-40B4-BE49-F238E27FC236}">
                  <a16:creationId xmlns:a16="http://schemas.microsoft.com/office/drawing/2014/main" id="{87806928-02FC-021E-8B74-C739B1981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5363" y="979486"/>
              <a:ext cx="53975" cy="52388"/>
            </a:xfrm>
            <a:custGeom>
              <a:avLst/>
              <a:gdLst/>
              <a:ahLst/>
              <a:cxnLst>
                <a:cxn ang="0">
                  <a:pos x="23" y="12"/>
                </a:cxn>
                <a:cxn ang="0">
                  <a:pos x="21" y="14"/>
                </a:cxn>
                <a:cxn ang="0">
                  <a:pos x="22" y="17"/>
                </a:cxn>
                <a:cxn ang="0">
                  <a:pos x="19" y="18"/>
                </a:cxn>
                <a:cxn ang="0">
                  <a:pos x="18" y="21"/>
                </a:cxn>
                <a:cxn ang="0">
                  <a:pos x="16" y="21"/>
                </a:cxn>
                <a:cxn ang="0">
                  <a:pos x="14" y="23"/>
                </a:cxn>
                <a:cxn ang="0">
                  <a:pos x="11" y="22"/>
                </a:cxn>
                <a:cxn ang="0">
                  <a:pos x="9" y="23"/>
                </a:cxn>
                <a:cxn ang="0">
                  <a:pos x="7" y="21"/>
                </a:cxn>
                <a:cxn ang="0">
                  <a:pos x="4" y="21"/>
                </a:cxn>
                <a:cxn ang="0">
                  <a:pos x="3" y="18"/>
                </a:cxn>
                <a:cxn ang="0">
                  <a:pos x="1" y="17"/>
                </a:cxn>
                <a:cxn ang="0">
                  <a:pos x="1" y="14"/>
                </a:cxn>
                <a:cxn ang="0">
                  <a:pos x="0" y="12"/>
                </a:cxn>
                <a:cxn ang="0">
                  <a:pos x="1" y="10"/>
                </a:cxn>
                <a:cxn ang="0">
                  <a:pos x="1" y="7"/>
                </a:cxn>
                <a:cxn ang="0">
                  <a:pos x="3" y="5"/>
                </a:cxn>
                <a:cxn ang="0">
                  <a:pos x="4" y="3"/>
                </a:cxn>
                <a:cxn ang="0">
                  <a:pos x="7" y="3"/>
                </a:cxn>
                <a:cxn ang="0">
                  <a:pos x="9" y="1"/>
                </a:cxn>
                <a:cxn ang="0">
                  <a:pos x="11" y="2"/>
                </a:cxn>
                <a:cxn ang="0">
                  <a:pos x="14" y="1"/>
                </a:cxn>
                <a:cxn ang="0">
                  <a:pos x="16" y="3"/>
                </a:cxn>
                <a:cxn ang="0">
                  <a:pos x="18" y="3"/>
                </a:cxn>
                <a:cxn ang="0">
                  <a:pos x="19" y="5"/>
                </a:cxn>
                <a:cxn ang="0">
                  <a:pos x="22" y="7"/>
                </a:cxn>
                <a:cxn ang="0">
                  <a:pos x="21" y="10"/>
                </a:cxn>
                <a:cxn ang="0">
                  <a:pos x="23" y="12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cubicBezTo>
                    <a:pt x="23" y="13"/>
                    <a:pt x="21" y="13"/>
                    <a:pt x="21" y="14"/>
                  </a:cubicBezTo>
                  <a:cubicBezTo>
                    <a:pt x="21" y="15"/>
                    <a:pt x="22" y="16"/>
                    <a:pt x="22" y="17"/>
                  </a:cubicBezTo>
                  <a:cubicBezTo>
                    <a:pt x="21" y="18"/>
                    <a:pt x="20" y="18"/>
                    <a:pt x="19" y="18"/>
                  </a:cubicBezTo>
                  <a:cubicBezTo>
                    <a:pt x="19" y="19"/>
                    <a:pt x="19" y="20"/>
                    <a:pt x="18" y="21"/>
                  </a:cubicBezTo>
                  <a:cubicBezTo>
                    <a:pt x="18" y="21"/>
                    <a:pt x="16" y="21"/>
                    <a:pt x="16" y="21"/>
                  </a:cubicBezTo>
                  <a:cubicBezTo>
                    <a:pt x="15" y="21"/>
                    <a:pt x="15" y="23"/>
                    <a:pt x="14" y="23"/>
                  </a:cubicBezTo>
                  <a:cubicBezTo>
                    <a:pt x="13" y="23"/>
                    <a:pt x="12" y="22"/>
                    <a:pt x="11" y="22"/>
                  </a:cubicBezTo>
                  <a:cubicBezTo>
                    <a:pt x="10" y="22"/>
                    <a:pt x="9" y="23"/>
                    <a:pt x="9" y="23"/>
                  </a:cubicBezTo>
                  <a:cubicBezTo>
                    <a:pt x="8" y="23"/>
                    <a:pt x="7" y="21"/>
                    <a:pt x="7" y="21"/>
                  </a:cubicBezTo>
                  <a:cubicBezTo>
                    <a:pt x="6" y="21"/>
                    <a:pt x="5" y="21"/>
                    <a:pt x="4" y="21"/>
                  </a:cubicBezTo>
                  <a:cubicBezTo>
                    <a:pt x="3" y="20"/>
                    <a:pt x="4" y="19"/>
                    <a:pt x="3" y="18"/>
                  </a:cubicBezTo>
                  <a:cubicBezTo>
                    <a:pt x="3" y="18"/>
                    <a:pt x="1" y="18"/>
                    <a:pt x="1" y="17"/>
                  </a:cubicBezTo>
                  <a:cubicBezTo>
                    <a:pt x="0" y="16"/>
                    <a:pt x="1" y="15"/>
                    <a:pt x="1" y="14"/>
                  </a:cubicBezTo>
                  <a:cubicBezTo>
                    <a:pt x="1" y="13"/>
                    <a:pt x="0" y="13"/>
                    <a:pt x="0" y="12"/>
                  </a:cubicBezTo>
                  <a:cubicBezTo>
                    <a:pt x="0" y="11"/>
                    <a:pt x="1" y="10"/>
                    <a:pt x="1" y="10"/>
                  </a:cubicBezTo>
                  <a:cubicBezTo>
                    <a:pt x="1" y="9"/>
                    <a:pt x="0" y="8"/>
                    <a:pt x="1" y="7"/>
                  </a:cubicBezTo>
                  <a:cubicBezTo>
                    <a:pt x="1" y="6"/>
                    <a:pt x="3" y="6"/>
                    <a:pt x="3" y="5"/>
                  </a:cubicBezTo>
                  <a:cubicBezTo>
                    <a:pt x="4" y="5"/>
                    <a:pt x="3" y="3"/>
                    <a:pt x="4" y="3"/>
                  </a:cubicBezTo>
                  <a:cubicBezTo>
                    <a:pt x="5" y="2"/>
                    <a:pt x="6" y="3"/>
                    <a:pt x="7" y="3"/>
                  </a:cubicBezTo>
                  <a:cubicBezTo>
                    <a:pt x="7" y="2"/>
                    <a:pt x="8" y="1"/>
                    <a:pt x="9" y="1"/>
                  </a:cubicBezTo>
                  <a:cubicBezTo>
                    <a:pt x="9" y="0"/>
                    <a:pt x="10" y="2"/>
                    <a:pt x="11" y="2"/>
                  </a:cubicBezTo>
                  <a:cubicBezTo>
                    <a:pt x="12" y="2"/>
                    <a:pt x="13" y="0"/>
                    <a:pt x="14" y="1"/>
                  </a:cubicBezTo>
                  <a:cubicBezTo>
                    <a:pt x="15" y="1"/>
                    <a:pt x="15" y="2"/>
                    <a:pt x="16" y="3"/>
                  </a:cubicBezTo>
                  <a:cubicBezTo>
                    <a:pt x="16" y="3"/>
                    <a:pt x="18" y="2"/>
                    <a:pt x="18" y="3"/>
                  </a:cubicBezTo>
                  <a:cubicBezTo>
                    <a:pt x="19" y="3"/>
                    <a:pt x="19" y="5"/>
                    <a:pt x="19" y="5"/>
                  </a:cubicBezTo>
                  <a:cubicBezTo>
                    <a:pt x="20" y="6"/>
                    <a:pt x="21" y="6"/>
                    <a:pt x="22" y="7"/>
                  </a:cubicBezTo>
                  <a:cubicBezTo>
                    <a:pt x="22" y="8"/>
                    <a:pt x="21" y="9"/>
                    <a:pt x="21" y="10"/>
                  </a:cubicBezTo>
                  <a:cubicBezTo>
                    <a:pt x="21" y="10"/>
                    <a:pt x="23" y="11"/>
                    <a:pt x="23" y="1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988" name="Group 442">
            <a:extLst>
              <a:ext uri="{FF2B5EF4-FFF2-40B4-BE49-F238E27FC236}">
                <a16:creationId xmlns:a16="http://schemas.microsoft.com/office/drawing/2014/main" id="{68DD9702-7A85-163B-A8E8-9E10D9FF4039}"/>
              </a:ext>
            </a:extLst>
          </p:cNvPr>
          <p:cNvGrpSpPr/>
          <p:nvPr/>
        </p:nvGrpSpPr>
        <p:grpSpPr>
          <a:xfrm>
            <a:off x="9735066" y="1468237"/>
            <a:ext cx="296497" cy="463931"/>
            <a:chOff x="7951788" y="763586"/>
            <a:chExt cx="269875" cy="422275"/>
          </a:xfrm>
          <a:solidFill>
            <a:srgbClr val="10A9A6"/>
          </a:solidFill>
        </p:grpSpPr>
        <p:sp>
          <p:nvSpPr>
            <p:cNvPr id="989" name="Freeform 61">
              <a:extLst>
                <a:ext uri="{FF2B5EF4-FFF2-40B4-BE49-F238E27FC236}">
                  <a16:creationId xmlns:a16="http://schemas.microsoft.com/office/drawing/2014/main" id="{4BED123C-7570-1836-61D3-FAAF61330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1788" y="949323"/>
              <a:ext cx="269875" cy="236538"/>
            </a:xfrm>
            <a:custGeom>
              <a:avLst/>
              <a:gdLst/>
              <a:ahLst/>
              <a:cxnLst>
                <a:cxn ang="0">
                  <a:pos x="113" y="0"/>
                </a:cxn>
                <a:cxn ang="0">
                  <a:pos x="105" y="0"/>
                </a:cxn>
                <a:cxn ang="0">
                  <a:pos x="101" y="5"/>
                </a:cxn>
                <a:cxn ang="0">
                  <a:pos x="105" y="10"/>
                </a:cxn>
                <a:cxn ang="0">
                  <a:pos x="106" y="10"/>
                </a:cxn>
                <a:cxn ang="0">
                  <a:pos x="104" y="22"/>
                </a:cxn>
                <a:cxn ang="0">
                  <a:pos x="101" y="29"/>
                </a:cxn>
                <a:cxn ang="0">
                  <a:pos x="100" y="29"/>
                </a:cxn>
                <a:cxn ang="0">
                  <a:pos x="92" y="21"/>
                </a:cxn>
                <a:cxn ang="0">
                  <a:pos x="26" y="21"/>
                </a:cxn>
                <a:cxn ang="0">
                  <a:pos x="17" y="29"/>
                </a:cxn>
                <a:cxn ang="0">
                  <a:pos x="16" y="29"/>
                </a:cxn>
                <a:cxn ang="0">
                  <a:pos x="13" y="22"/>
                </a:cxn>
                <a:cxn ang="0">
                  <a:pos x="12" y="10"/>
                </a:cxn>
                <a:cxn ang="0">
                  <a:pos x="12" y="10"/>
                </a:cxn>
                <a:cxn ang="0">
                  <a:pos x="17" y="5"/>
                </a:cxn>
                <a:cxn ang="0">
                  <a:pos x="12" y="0"/>
                </a:cxn>
                <a:cxn ang="0">
                  <a:pos x="4" y="0"/>
                </a:cxn>
                <a:cxn ang="0">
                  <a:pos x="0" y="5"/>
                </a:cxn>
                <a:cxn ang="0">
                  <a:pos x="4" y="10"/>
                </a:cxn>
                <a:cxn ang="0">
                  <a:pos x="6" y="10"/>
                </a:cxn>
                <a:cxn ang="0">
                  <a:pos x="7" y="23"/>
                </a:cxn>
                <a:cxn ang="0">
                  <a:pos x="16" y="36"/>
                </a:cxn>
                <a:cxn ang="0">
                  <a:pos x="16" y="36"/>
                </a:cxn>
                <a:cxn ang="0">
                  <a:pos x="17" y="37"/>
                </a:cxn>
                <a:cxn ang="0">
                  <a:pos x="26" y="46"/>
                </a:cxn>
                <a:cxn ang="0">
                  <a:pos x="52" y="46"/>
                </a:cxn>
                <a:cxn ang="0">
                  <a:pos x="54" y="47"/>
                </a:cxn>
                <a:cxn ang="0">
                  <a:pos x="54" y="82"/>
                </a:cxn>
                <a:cxn ang="0">
                  <a:pos x="53" y="83"/>
                </a:cxn>
                <a:cxn ang="0">
                  <a:pos x="20" y="101"/>
                </a:cxn>
                <a:cxn ang="0">
                  <a:pos x="21" y="103"/>
                </a:cxn>
                <a:cxn ang="0">
                  <a:pos x="27" y="103"/>
                </a:cxn>
                <a:cxn ang="0">
                  <a:pos x="28" y="101"/>
                </a:cxn>
                <a:cxn ang="0">
                  <a:pos x="53" y="91"/>
                </a:cxn>
                <a:cxn ang="0">
                  <a:pos x="54" y="91"/>
                </a:cxn>
                <a:cxn ang="0">
                  <a:pos x="54" y="101"/>
                </a:cxn>
                <a:cxn ang="0">
                  <a:pos x="55" y="103"/>
                </a:cxn>
                <a:cxn ang="0">
                  <a:pos x="63" y="103"/>
                </a:cxn>
                <a:cxn ang="0">
                  <a:pos x="64" y="101"/>
                </a:cxn>
                <a:cxn ang="0">
                  <a:pos x="64" y="91"/>
                </a:cxn>
                <a:cxn ang="0">
                  <a:pos x="64" y="91"/>
                </a:cxn>
                <a:cxn ang="0">
                  <a:pos x="90" y="101"/>
                </a:cxn>
                <a:cxn ang="0">
                  <a:pos x="91" y="103"/>
                </a:cxn>
                <a:cxn ang="0">
                  <a:pos x="97" y="103"/>
                </a:cxn>
                <a:cxn ang="0">
                  <a:pos x="98" y="101"/>
                </a:cxn>
                <a:cxn ang="0">
                  <a:pos x="65" y="83"/>
                </a:cxn>
                <a:cxn ang="0">
                  <a:pos x="64" y="82"/>
                </a:cxn>
                <a:cxn ang="0">
                  <a:pos x="64" y="47"/>
                </a:cxn>
                <a:cxn ang="0">
                  <a:pos x="66" y="46"/>
                </a:cxn>
                <a:cxn ang="0">
                  <a:pos x="92" y="46"/>
                </a:cxn>
                <a:cxn ang="0">
                  <a:pos x="100" y="37"/>
                </a:cxn>
                <a:cxn ang="0">
                  <a:pos x="101" y="36"/>
                </a:cxn>
                <a:cxn ang="0">
                  <a:pos x="110" y="23"/>
                </a:cxn>
                <a:cxn ang="0">
                  <a:pos x="112" y="10"/>
                </a:cxn>
                <a:cxn ang="0">
                  <a:pos x="113" y="10"/>
                </a:cxn>
                <a:cxn ang="0">
                  <a:pos x="118" y="5"/>
                </a:cxn>
                <a:cxn ang="0">
                  <a:pos x="113" y="0"/>
                </a:cxn>
              </a:cxnLst>
              <a:rect l="0" t="0" r="r" b="b"/>
              <a:pathLst>
                <a:path w="118" h="103">
                  <a:moveTo>
                    <a:pt x="113" y="0"/>
                  </a:moveTo>
                  <a:cubicBezTo>
                    <a:pt x="105" y="0"/>
                    <a:pt x="105" y="0"/>
                    <a:pt x="105" y="0"/>
                  </a:cubicBezTo>
                  <a:cubicBezTo>
                    <a:pt x="103" y="0"/>
                    <a:pt x="101" y="2"/>
                    <a:pt x="101" y="5"/>
                  </a:cubicBezTo>
                  <a:cubicBezTo>
                    <a:pt x="101" y="8"/>
                    <a:pt x="103" y="10"/>
                    <a:pt x="105" y="10"/>
                  </a:cubicBezTo>
                  <a:cubicBezTo>
                    <a:pt x="105" y="10"/>
                    <a:pt x="106" y="10"/>
                    <a:pt x="106" y="10"/>
                  </a:cubicBezTo>
                  <a:cubicBezTo>
                    <a:pt x="105" y="13"/>
                    <a:pt x="104" y="22"/>
                    <a:pt x="104" y="22"/>
                  </a:cubicBezTo>
                  <a:cubicBezTo>
                    <a:pt x="104" y="25"/>
                    <a:pt x="103" y="28"/>
                    <a:pt x="101" y="29"/>
                  </a:cubicBezTo>
                  <a:cubicBezTo>
                    <a:pt x="100" y="30"/>
                    <a:pt x="100" y="29"/>
                    <a:pt x="100" y="29"/>
                  </a:cubicBezTo>
                  <a:cubicBezTo>
                    <a:pt x="100" y="25"/>
                    <a:pt x="97" y="21"/>
                    <a:pt x="92" y="21"/>
                  </a:cubicBezTo>
                  <a:cubicBezTo>
                    <a:pt x="26" y="21"/>
                    <a:pt x="26" y="21"/>
                    <a:pt x="26" y="21"/>
                  </a:cubicBezTo>
                  <a:cubicBezTo>
                    <a:pt x="21" y="21"/>
                    <a:pt x="17" y="25"/>
                    <a:pt x="17" y="29"/>
                  </a:cubicBezTo>
                  <a:cubicBezTo>
                    <a:pt x="17" y="29"/>
                    <a:pt x="17" y="30"/>
                    <a:pt x="16" y="29"/>
                  </a:cubicBezTo>
                  <a:cubicBezTo>
                    <a:pt x="15" y="28"/>
                    <a:pt x="14" y="25"/>
                    <a:pt x="13" y="22"/>
                  </a:cubicBezTo>
                  <a:cubicBezTo>
                    <a:pt x="13" y="22"/>
                    <a:pt x="12" y="13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5" y="10"/>
                    <a:pt x="17" y="8"/>
                    <a:pt x="17" y="5"/>
                  </a:cubicBezTo>
                  <a:cubicBezTo>
                    <a:pt x="17" y="2"/>
                    <a:pt x="15" y="0"/>
                    <a:pt x="1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5"/>
                  </a:cubicBezTo>
                  <a:cubicBezTo>
                    <a:pt x="0" y="8"/>
                    <a:pt x="2" y="10"/>
                    <a:pt x="4" y="10"/>
                  </a:cubicBezTo>
                  <a:cubicBezTo>
                    <a:pt x="4" y="10"/>
                    <a:pt x="6" y="10"/>
                    <a:pt x="6" y="10"/>
                  </a:cubicBezTo>
                  <a:cubicBezTo>
                    <a:pt x="6" y="14"/>
                    <a:pt x="7" y="23"/>
                    <a:pt x="7" y="23"/>
                  </a:cubicBezTo>
                  <a:cubicBezTo>
                    <a:pt x="8" y="29"/>
                    <a:pt x="11" y="34"/>
                    <a:pt x="16" y="3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7" y="36"/>
                    <a:pt x="17" y="37"/>
                    <a:pt x="17" y="37"/>
                  </a:cubicBezTo>
                  <a:cubicBezTo>
                    <a:pt x="17" y="42"/>
                    <a:pt x="21" y="46"/>
                    <a:pt x="26" y="46"/>
                  </a:cubicBezTo>
                  <a:cubicBezTo>
                    <a:pt x="52" y="46"/>
                    <a:pt x="52" y="46"/>
                    <a:pt x="52" y="46"/>
                  </a:cubicBezTo>
                  <a:cubicBezTo>
                    <a:pt x="52" y="46"/>
                    <a:pt x="54" y="46"/>
                    <a:pt x="54" y="47"/>
                  </a:cubicBezTo>
                  <a:cubicBezTo>
                    <a:pt x="54" y="82"/>
                    <a:pt x="54" y="82"/>
                    <a:pt x="54" y="82"/>
                  </a:cubicBezTo>
                  <a:cubicBezTo>
                    <a:pt x="54" y="82"/>
                    <a:pt x="53" y="83"/>
                    <a:pt x="53" y="83"/>
                  </a:cubicBezTo>
                  <a:cubicBezTo>
                    <a:pt x="35" y="84"/>
                    <a:pt x="21" y="91"/>
                    <a:pt x="20" y="101"/>
                  </a:cubicBezTo>
                  <a:cubicBezTo>
                    <a:pt x="20" y="102"/>
                    <a:pt x="19" y="103"/>
                    <a:pt x="21" y="103"/>
                  </a:cubicBezTo>
                  <a:cubicBezTo>
                    <a:pt x="27" y="103"/>
                    <a:pt x="27" y="103"/>
                    <a:pt x="27" y="103"/>
                  </a:cubicBezTo>
                  <a:cubicBezTo>
                    <a:pt x="28" y="103"/>
                    <a:pt x="28" y="102"/>
                    <a:pt x="28" y="101"/>
                  </a:cubicBezTo>
                  <a:cubicBezTo>
                    <a:pt x="31" y="97"/>
                    <a:pt x="39" y="92"/>
                    <a:pt x="53" y="91"/>
                  </a:cubicBezTo>
                  <a:cubicBezTo>
                    <a:pt x="53" y="91"/>
                    <a:pt x="54" y="91"/>
                    <a:pt x="54" y="91"/>
                  </a:cubicBezTo>
                  <a:cubicBezTo>
                    <a:pt x="54" y="101"/>
                    <a:pt x="54" y="101"/>
                    <a:pt x="54" y="101"/>
                  </a:cubicBezTo>
                  <a:cubicBezTo>
                    <a:pt x="54" y="101"/>
                    <a:pt x="54" y="103"/>
                    <a:pt x="55" y="103"/>
                  </a:cubicBezTo>
                  <a:cubicBezTo>
                    <a:pt x="63" y="103"/>
                    <a:pt x="63" y="103"/>
                    <a:pt x="63" y="103"/>
                  </a:cubicBezTo>
                  <a:cubicBezTo>
                    <a:pt x="64" y="103"/>
                    <a:pt x="64" y="101"/>
                    <a:pt x="64" y="101"/>
                  </a:cubicBezTo>
                  <a:cubicBezTo>
                    <a:pt x="64" y="91"/>
                    <a:pt x="64" y="91"/>
                    <a:pt x="64" y="91"/>
                  </a:cubicBezTo>
                  <a:cubicBezTo>
                    <a:pt x="64" y="91"/>
                    <a:pt x="64" y="91"/>
                    <a:pt x="64" y="91"/>
                  </a:cubicBezTo>
                  <a:cubicBezTo>
                    <a:pt x="79" y="92"/>
                    <a:pt x="88" y="97"/>
                    <a:pt x="90" y="101"/>
                  </a:cubicBezTo>
                  <a:cubicBezTo>
                    <a:pt x="90" y="102"/>
                    <a:pt x="90" y="103"/>
                    <a:pt x="91" y="103"/>
                  </a:cubicBezTo>
                  <a:cubicBezTo>
                    <a:pt x="97" y="103"/>
                    <a:pt x="97" y="103"/>
                    <a:pt x="97" y="103"/>
                  </a:cubicBezTo>
                  <a:cubicBezTo>
                    <a:pt x="98" y="103"/>
                    <a:pt x="98" y="102"/>
                    <a:pt x="98" y="101"/>
                  </a:cubicBezTo>
                  <a:cubicBezTo>
                    <a:pt x="96" y="91"/>
                    <a:pt x="83" y="84"/>
                    <a:pt x="65" y="83"/>
                  </a:cubicBezTo>
                  <a:cubicBezTo>
                    <a:pt x="64" y="83"/>
                    <a:pt x="64" y="82"/>
                    <a:pt x="64" y="82"/>
                  </a:cubicBezTo>
                  <a:cubicBezTo>
                    <a:pt x="64" y="47"/>
                    <a:pt x="64" y="47"/>
                    <a:pt x="64" y="47"/>
                  </a:cubicBezTo>
                  <a:cubicBezTo>
                    <a:pt x="64" y="46"/>
                    <a:pt x="66" y="46"/>
                    <a:pt x="66" y="46"/>
                  </a:cubicBezTo>
                  <a:cubicBezTo>
                    <a:pt x="92" y="46"/>
                    <a:pt x="92" y="46"/>
                    <a:pt x="92" y="46"/>
                  </a:cubicBezTo>
                  <a:cubicBezTo>
                    <a:pt x="97" y="46"/>
                    <a:pt x="100" y="42"/>
                    <a:pt x="100" y="37"/>
                  </a:cubicBezTo>
                  <a:cubicBezTo>
                    <a:pt x="100" y="37"/>
                    <a:pt x="100" y="36"/>
                    <a:pt x="101" y="36"/>
                  </a:cubicBezTo>
                  <a:cubicBezTo>
                    <a:pt x="106" y="35"/>
                    <a:pt x="110" y="29"/>
                    <a:pt x="110" y="23"/>
                  </a:cubicBezTo>
                  <a:cubicBezTo>
                    <a:pt x="110" y="23"/>
                    <a:pt x="111" y="14"/>
                    <a:pt x="112" y="10"/>
                  </a:cubicBezTo>
                  <a:cubicBezTo>
                    <a:pt x="112" y="10"/>
                    <a:pt x="113" y="10"/>
                    <a:pt x="113" y="10"/>
                  </a:cubicBezTo>
                  <a:cubicBezTo>
                    <a:pt x="116" y="10"/>
                    <a:pt x="118" y="8"/>
                    <a:pt x="118" y="5"/>
                  </a:cubicBezTo>
                  <a:cubicBezTo>
                    <a:pt x="118" y="2"/>
                    <a:pt x="116" y="0"/>
                    <a:pt x="11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90" name="Freeform 62">
              <a:extLst>
                <a:ext uri="{FF2B5EF4-FFF2-40B4-BE49-F238E27FC236}">
                  <a16:creationId xmlns:a16="http://schemas.microsoft.com/office/drawing/2014/main" id="{8B9FBA93-5E99-BCEF-DE3E-D93E62CDE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5126" y="763586"/>
              <a:ext cx="203200" cy="206375"/>
            </a:xfrm>
            <a:custGeom>
              <a:avLst/>
              <a:gdLst/>
              <a:ahLst/>
              <a:cxnLst>
                <a:cxn ang="0">
                  <a:pos x="87" y="13"/>
                </a:cxn>
                <a:cxn ang="0">
                  <a:pos x="44" y="0"/>
                </a:cxn>
                <a:cxn ang="0">
                  <a:pos x="1" y="14"/>
                </a:cxn>
                <a:cxn ang="0">
                  <a:pos x="0" y="17"/>
                </a:cxn>
                <a:cxn ang="0">
                  <a:pos x="8" y="82"/>
                </a:cxn>
                <a:cxn ang="0">
                  <a:pos x="17" y="90"/>
                </a:cxn>
                <a:cxn ang="0">
                  <a:pos x="71" y="90"/>
                </a:cxn>
                <a:cxn ang="0">
                  <a:pos x="80" y="82"/>
                </a:cxn>
                <a:cxn ang="0">
                  <a:pos x="87" y="17"/>
                </a:cxn>
                <a:cxn ang="0">
                  <a:pos x="87" y="13"/>
                </a:cxn>
              </a:cxnLst>
              <a:rect l="0" t="0" r="r" b="b"/>
              <a:pathLst>
                <a:path w="88" h="90">
                  <a:moveTo>
                    <a:pt x="87" y="13"/>
                  </a:moveTo>
                  <a:cubicBezTo>
                    <a:pt x="84" y="6"/>
                    <a:pt x="66" y="0"/>
                    <a:pt x="44" y="0"/>
                  </a:cubicBezTo>
                  <a:cubicBezTo>
                    <a:pt x="22" y="0"/>
                    <a:pt x="3" y="6"/>
                    <a:pt x="1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8" y="82"/>
                    <a:pt x="8" y="82"/>
                    <a:pt x="8" y="82"/>
                  </a:cubicBezTo>
                  <a:cubicBezTo>
                    <a:pt x="8" y="86"/>
                    <a:pt x="12" y="90"/>
                    <a:pt x="17" y="90"/>
                  </a:cubicBezTo>
                  <a:cubicBezTo>
                    <a:pt x="71" y="90"/>
                    <a:pt x="71" y="90"/>
                    <a:pt x="71" y="90"/>
                  </a:cubicBezTo>
                  <a:cubicBezTo>
                    <a:pt x="75" y="90"/>
                    <a:pt x="79" y="86"/>
                    <a:pt x="80" y="82"/>
                  </a:cubicBezTo>
                  <a:cubicBezTo>
                    <a:pt x="87" y="17"/>
                    <a:pt x="87" y="17"/>
                    <a:pt x="87" y="17"/>
                  </a:cubicBezTo>
                  <a:cubicBezTo>
                    <a:pt x="88" y="16"/>
                    <a:pt x="87" y="15"/>
                    <a:pt x="87" y="1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991" name="Group 443">
            <a:extLst>
              <a:ext uri="{FF2B5EF4-FFF2-40B4-BE49-F238E27FC236}">
                <a16:creationId xmlns:a16="http://schemas.microsoft.com/office/drawing/2014/main" id="{F6367D08-26B9-EFF2-9367-62A7D67C7391}"/>
              </a:ext>
            </a:extLst>
          </p:cNvPr>
          <p:cNvGrpSpPr/>
          <p:nvPr/>
        </p:nvGrpSpPr>
        <p:grpSpPr>
          <a:xfrm>
            <a:off x="10179811" y="1572883"/>
            <a:ext cx="298242" cy="256384"/>
            <a:chOff x="8356601" y="858836"/>
            <a:chExt cx="271463" cy="233363"/>
          </a:xfrm>
          <a:solidFill>
            <a:srgbClr val="10A9A6"/>
          </a:solidFill>
        </p:grpSpPr>
        <p:sp>
          <p:nvSpPr>
            <p:cNvPr id="992" name="Freeform 63">
              <a:extLst>
                <a:ext uri="{FF2B5EF4-FFF2-40B4-BE49-F238E27FC236}">
                  <a16:creationId xmlns:a16="http://schemas.microsoft.com/office/drawing/2014/main" id="{F31E4F06-A010-4B7B-B31B-F723635B6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6451" y="896936"/>
              <a:ext cx="201613" cy="153988"/>
            </a:xfrm>
            <a:custGeom>
              <a:avLst/>
              <a:gdLst/>
              <a:ahLst/>
              <a:cxnLst>
                <a:cxn ang="0">
                  <a:pos x="37" y="65"/>
                </a:cxn>
                <a:cxn ang="0">
                  <a:pos x="31" y="66"/>
                </a:cxn>
                <a:cxn ang="0">
                  <a:pos x="2" y="45"/>
                </a:cxn>
                <a:cxn ang="0">
                  <a:pos x="1" y="39"/>
                </a:cxn>
                <a:cxn ang="0">
                  <a:pos x="5" y="34"/>
                </a:cxn>
                <a:cxn ang="0">
                  <a:pos x="11" y="33"/>
                </a:cxn>
                <a:cxn ang="0">
                  <a:pos x="29" y="47"/>
                </a:cxn>
                <a:cxn ang="0">
                  <a:pos x="35" y="46"/>
                </a:cxn>
                <a:cxn ang="0">
                  <a:pos x="76" y="2"/>
                </a:cxn>
                <a:cxn ang="0">
                  <a:pos x="82" y="2"/>
                </a:cxn>
                <a:cxn ang="0">
                  <a:pos x="87" y="6"/>
                </a:cxn>
                <a:cxn ang="0">
                  <a:pos x="87" y="12"/>
                </a:cxn>
                <a:cxn ang="0">
                  <a:pos x="37" y="65"/>
                </a:cxn>
              </a:cxnLst>
              <a:rect l="0" t="0" r="r" b="b"/>
              <a:pathLst>
                <a:path w="88" h="67">
                  <a:moveTo>
                    <a:pt x="37" y="65"/>
                  </a:moveTo>
                  <a:cubicBezTo>
                    <a:pt x="35" y="67"/>
                    <a:pt x="33" y="67"/>
                    <a:pt x="31" y="66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0" y="43"/>
                    <a:pt x="0" y="41"/>
                    <a:pt x="1" y="39"/>
                  </a:cubicBezTo>
                  <a:cubicBezTo>
                    <a:pt x="5" y="34"/>
                    <a:pt x="5" y="34"/>
                    <a:pt x="5" y="34"/>
                  </a:cubicBezTo>
                  <a:cubicBezTo>
                    <a:pt x="6" y="32"/>
                    <a:pt x="9" y="32"/>
                    <a:pt x="11" y="33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31" y="48"/>
                    <a:pt x="34" y="48"/>
                    <a:pt x="35" y="46"/>
                  </a:cubicBezTo>
                  <a:cubicBezTo>
                    <a:pt x="76" y="2"/>
                    <a:pt x="76" y="2"/>
                    <a:pt x="76" y="2"/>
                  </a:cubicBezTo>
                  <a:cubicBezTo>
                    <a:pt x="78" y="0"/>
                    <a:pt x="81" y="0"/>
                    <a:pt x="82" y="2"/>
                  </a:cubicBezTo>
                  <a:cubicBezTo>
                    <a:pt x="87" y="6"/>
                    <a:pt x="87" y="6"/>
                    <a:pt x="87" y="6"/>
                  </a:cubicBezTo>
                  <a:cubicBezTo>
                    <a:pt x="88" y="7"/>
                    <a:pt x="88" y="10"/>
                    <a:pt x="87" y="12"/>
                  </a:cubicBezTo>
                  <a:lnTo>
                    <a:pt x="37" y="6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93" name="Freeform 64">
              <a:extLst>
                <a:ext uri="{FF2B5EF4-FFF2-40B4-BE49-F238E27FC236}">
                  <a16:creationId xmlns:a16="http://schemas.microsoft.com/office/drawing/2014/main" id="{BDEA0E36-DA98-2585-0B76-F7165DFF1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6601" y="858836"/>
              <a:ext cx="239713" cy="233363"/>
            </a:xfrm>
            <a:custGeom>
              <a:avLst/>
              <a:gdLst/>
              <a:ahLst/>
              <a:cxnLst>
                <a:cxn ang="0">
                  <a:pos x="97" y="65"/>
                </a:cxn>
                <a:cxn ang="0">
                  <a:pos x="97" y="89"/>
                </a:cxn>
                <a:cxn ang="0">
                  <a:pos x="91" y="95"/>
                </a:cxn>
                <a:cxn ang="0">
                  <a:pos x="13" y="95"/>
                </a:cxn>
                <a:cxn ang="0">
                  <a:pos x="6" y="89"/>
                </a:cxn>
                <a:cxn ang="0">
                  <a:pos x="6" y="13"/>
                </a:cxn>
                <a:cxn ang="0">
                  <a:pos x="13" y="7"/>
                </a:cxn>
                <a:cxn ang="0">
                  <a:pos x="91" y="7"/>
                </a:cxn>
                <a:cxn ang="0">
                  <a:pos x="97" y="13"/>
                </a:cxn>
                <a:cxn ang="0">
                  <a:pos x="97" y="17"/>
                </a:cxn>
                <a:cxn ang="0">
                  <a:pos x="99" y="18"/>
                </a:cxn>
                <a:cxn ang="0">
                  <a:pos x="103" y="14"/>
                </a:cxn>
                <a:cxn ang="0">
                  <a:pos x="104" y="12"/>
                </a:cxn>
                <a:cxn ang="0">
                  <a:pos x="104" y="7"/>
                </a:cxn>
                <a:cxn ang="0">
                  <a:pos x="97" y="0"/>
                </a:cxn>
                <a:cxn ang="0">
                  <a:pos x="6" y="0"/>
                </a:cxn>
                <a:cxn ang="0">
                  <a:pos x="0" y="7"/>
                </a:cxn>
                <a:cxn ang="0">
                  <a:pos x="0" y="95"/>
                </a:cxn>
                <a:cxn ang="0">
                  <a:pos x="6" y="102"/>
                </a:cxn>
                <a:cxn ang="0">
                  <a:pos x="97" y="102"/>
                </a:cxn>
                <a:cxn ang="0">
                  <a:pos x="104" y="95"/>
                </a:cxn>
                <a:cxn ang="0">
                  <a:pos x="104" y="57"/>
                </a:cxn>
                <a:cxn ang="0">
                  <a:pos x="102" y="57"/>
                </a:cxn>
                <a:cxn ang="0">
                  <a:pos x="98" y="62"/>
                </a:cxn>
                <a:cxn ang="0">
                  <a:pos x="97" y="65"/>
                </a:cxn>
              </a:cxnLst>
              <a:rect l="0" t="0" r="r" b="b"/>
              <a:pathLst>
                <a:path w="104" h="102">
                  <a:moveTo>
                    <a:pt x="97" y="65"/>
                  </a:moveTo>
                  <a:cubicBezTo>
                    <a:pt x="97" y="89"/>
                    <a:pt x="97" y="89"/>
                    <a:pt x="97" y="89"/>
                  </a:cubicBezTo>
                  <a:cubicBezTo>
                    <a:pt x="97" y="92"/>
                    <a:pt x="94" y="95"/>
                    <a:pt x="91" y="95"/>
                  </a:cubicBezTo>
                  <a:cubicBezTo>
                    <a:pt x="13" y="95"/>
                    <a:pt x="13" y="95"/>
                    <a:pt x="13" y="95"/>
                  </a:cubicBezTo>
                  <a:cubicBezTo>
                    <a:pt x="9" y="95"/>
                    <a:pt x="6" y="92"/>
                    <a:pt x="6" y="89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0"/>
                    <a:pt x="9" y="7"/>
                    <a:pt x="13" y="7"/>
                  </a:cubicBezTo>
                  <a:cubicBezTo>
                    <a:pt x="91" y="7"/>
                    <a:pt x="91" y="7"/>
                    <a:pt x="91" y="7"/>
                  </a:cubicBezTo>
                  <a:cubicBezTo>
                    <a:pt x="94" y="7"/>
                    <a:pt x="97" y="10"/>
                    <a:pt x="97" y="13"/>
                  </a:cubicBezTo>
                  <a:cubicBezTo>
                    <a:pt x="97" y="17"/>
                    <a:pt x="97" y="17"/>
                    <a:pt x="97" y="17"/>
                  </a:cubicBezTo>
                  <a:cubicBezTo>
                    <a:pt x="97" y="19"/>
                    <a:pt x="99" y="18"/>
                    <a:pt x="99" y="18"/>
                  </a:cubicBezTo>
                  <a:cubicBezTo>
                    <a:pt x="99" y="18"/>
                    <a:pt x="102" y="15"/>
                    <a:pt x="103" y="14"/>
                  </a:cubicBezTo>
                  <a:cubicBezTo>
                    <a:pt x="103" y="14"/>
                    <a:pt x="104" y="13"/>
                    <a:pt x="104" y="12"/>
                  </a:cubicBezTo>
                  <a:cubicBezTo>
                    <a:pt x="104" y="7"/>
                    <a:pt x="104" y="7"/>
                    <a:pt x="104" y="7"/>
                  </a:cubicBezTo>
                  <a:cubicBezTo>
                    <a:pt x="104" y="3"/>
                    <a:pt x="101" y="0"/>
                    <a:pt x="97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2" y="0"/>
                    <a:pt x="0" y="3"/>
                    <a:pt x="0" y="7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0" y="99"/>
                    <a:pt x="2" y="102"/>
                    <a:pt x="6" y="102"/>
                  </a:cubicBezTo>
                  <a:cubicBezTo>
                    <a:pt x="97" y="102"/>
                    <a:pt x="97" y="102"/>
                    <a:pt x="97" y="102"/>
                  </a:cubicBezTo>
                  <a:cubicBezTo>
                    <a:pt x="101" y="102"/>
                    <a:pt x="104" y="99"/>
                    <a:pt x="104" y="95"/>
                  </a:cubicBezTo>
                  <a:cubicBezTo>
                    <a:pt x="104" y="57"/>
                    <a:pt x="104" y="57"/>
                    <a:pt x="104" y="57"/>
                  </a:cubicBezTo>
                  <a:cubicBezTo>
                    <a:pt x="104" y="56"/>
                    <a:pt x="102" y="57"/>
                    <a:pt x="102" y="57"/>
                  </a:cubicBezTo>
                  <a:cubicBezTo>
                    <a:pt x="102" y="57"/>
                    <a:pt x="99" y="60"/>
                    <a:pt x="98" y="62"/>
                  </a:cubicBezTo>
                  <a:cubicBezTo>
                    <a:pt x="97" y="62"/>
                    <a:pt x="97" y="63"/>
                    <a:pt x="97" y="6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994" name="Group 439">
            <a:extLst>
              <a:ext uri="{FF2B5EF4-FFF2-40B4-BE49-F238E27FC236}">
                <a16:creationId xmlns:a16="http://schemas.microsoft.com/office/drawing/2014/main" id="{536E8073-FB0A-7788-E985-A41BDD7A58D6}"/>
              </a:ext>
            </a:extLst>
          </p:cNvPr>
          <p:cNvGrpSpPr/>
          <p:nvPr/>
        </p:nvGrpSpPr>
        <p:grpSpPr>
          <a:xfrm>
            <a:off x="7973524" y="1541490"/>
            <a:ext cx="298242" cy="317426"/>
            <a:chOff x="6348413" y="830261"/>
            <a:chExt cx="271463" cy="288925"/>
          </a:xfrm>
          <a:solidFill>
            <a:srgbClr val="10A9A6"/>
          </a:solidFill>
        </p:grpSpPr>
        <p:sp>
          <p:nvSpPr>
            <p:cNvPr id="995" name="Freeform 66">
              <a:extLst>
                <a:ext uri="{FF2B5EF4-FFF2-40B4-BE49-F238E27FC236}">
                  <a16:creationId xmlns:a16="http://schemas.microsoft.com/office/drawing/2014/main" id="{EBCF0C28-1EDF-BD0E-FD65-A72941064C5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48413" y="1009648"/>
              <a:ext cx="193675" cy="109538"/>
            </a:xfrm>
            <a:custGeom>
              <a:avLst/>
              <a:gdLst/>
              <a:ahLst/>
              <a:cxnLst>
                <a:cxn ang="0">
                  <a:pos x="50" y="35"/>
                </a:cxn>
                <a:cxn ang="0">
                  <a:pos x="43" y="41"/>
                </a:cxn>
                <a:cxn ang="0">
                  <a:pos x="41" y="41"/>
                </a:cxn>
                <a:cxn ang="0">
                  <a:pos x="33" y="35"/>
                </a:cxn>
                <a:cxn ang="0">
                  <a:pos x="32" y="32"/>
                </a:cxn>
                <a:cxn ang="0">
                  <a:pos x="36" y="14"/>
                </a:cxn>
                <a:cxn ang="0">
                  <a:pos x="36" y="13"/>
                </a:cxn>
                <a:cxn ang="0">
                  <a:pos x="36" y="9"/>
                </a:cxn>
                <a:cxn ang="0">
                  <a:pos x="38" y="7"/>
                </a:cxn>
                <a:cxn ang="0">
                  <a:pos x="46" y="7"/>
                </a:cxn>
                <a:cxn ang="0">
                  <a:pos x="48" y="9"/>
                </a:cxn>
                <a:cxn ang="0">
                  <a:pos x="47" y="13"/>
                </a:cxn>
                <a:cxn ang="0">
                  <a:pos x="47" y="14"/>
                </a:cxn>
                <a:cxn ang="0">
                  <a:pos x="51" y="32"/>
                </a:cxn>
                <a:cxn ang="0">
                  <a:pos x="50" y="35"/>
                </a:cxn>
                <a:cxn ang="0">
                  <a:pos x="83" y="46"/>
                </a:cxn>
                <a:cxn ang="0">
                  <a:pos x="69" y="7"/>
                </a:cxn>
                <a:cxn ang="0">
                  <a:pos x="60" y="0"/>
                </a:cxn>
                <a:cxn ang="0">
                  <a:pos x="25" y="0"/>
                </a:cxn>
                <a:cxn ang="0">
                  <a:pos x="24" y="0"/>
                </a:cxn>
                <a:cxn ang="0">
                  <a:pos x="15" y="7"/>
                </a:cxn>
                <a:cxn ang="0">
                  <a:pos x="0" y="46"/>
                </a:cxn>
                <a:cxn ang="0">
                  <a:pos x="2" y="48"/>
                </a:cxn>
                <a:cxn ang="0">
                  <a:pos x="13" y="48"/>
                </a:cxn>
                <a:cxn ang="0">
                  <a:pos x="15" y="46"/>
                </a:cxn>
                <a:cxn ang="0">
                  <a:pos x="22" y="28"/>
                </a:cxn>
                <a:cxn ang="0">
                  <a:pos x="23" y="28"/>
                </a:cxn>
                <a:cxn ang="0">
                  <a:pos x="23" y="45"/>
                </a:cxn>
                <a:cxn ang="0">
                  <a:pos x="25" y="48"/>
                </a:cxn>
                <a:cxn ang="0">
                  <a:pos x="60" y="48"/>
                </a:cxn>
                <a:cxn ang="0">
                  <a:pos x="63" y="45"/>
                </a:cxn>
                <a:cxn ang="0">
                  <a:pos x="63" y="28"/>
                </a:cxn>
                <a:cxn ang="0">
                  <a:pos x="63" y="27"/>
                </a:cxn>
                <a:cxn ang="0">
                  <a:pos x="70" y="46"/>
                </a:cxn>
                <a:cxn ang="0">
                  <a:pos x="73" y="48"/>
                </a:cxn>
                <a:cxn ang="0">
                  <a:pos x="81" y="48"/>
                </a:cxn>
                <a:cxn ang="0">
                  <a:pos x="83" y="46"/>
                </a:cxn>
              </a:cxnLst>
              <a:rect l="0" t="0" r="r" b="b"/>
              <a:pathLst>
                <a:path w="84" h="48">
                  <a:moveTo>
                    <a:pt x="50" y="35"/>
                  </a:moveTo>
                  <a:cubicBezTo>
                    <a:pt x="43" y="41"/>
                    <a:pt x="43" y="41"/>
                    <a:pt x="43" y="41"/>
                  </a:cubicBezTo>
                  <a:cubicBezTo>
                    <a:pt x="42" y="42"/>
                    <a:pt x="41" y="42"/>
                    <a:pt x="41" y="41"/>
                  </a:cubicBezTo>
                  <a:cubicBezTo>
                    <a:pt x="33" y="35"/>
                    <a:pt x="33" y="35"/>
                    <a:pt x="33" y="35"/>
                  </a:cubicBezTo>
                  <a:cubicBezTo>
                    <a:pt x="33" y="34"/>
                    <a:pt x="32" y="33"/>
                    <a:pt x="32" y="32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6" y="14"/>
                    <a:pt x="36" y="13"/>
                    <a:pt x="36" y="13"/>
                  </a:cubicBezTo>
                  <a:cubicBezTo>
                    <a:pt x="36" y="12"/>
                    <a:pt x="36" y="9"/>
                    <a:pt x="36" y="9"/>
                  </a:cubicBezTo>
                  <a:cubicBezTo>
                    <a:pt x="36" y="8"/>
                    <a:pt x="37" y="7"/>
                    <a:pt x="38" y="7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7" y="7"/>
                    <a:pt x="48" y="8"/>
                    <a:pt x="48" y="9"/>
                  </a:cubicBezTo>
                  <a:cubicBezTo>
                    <a:pt x="48" y="9"/>
                    <a:pt x="47" y="12"/>
                    <a:pt x="47" y="13"/>
                  </a:cubicBezTo>
                  <a:cubicBezTo>
                    <a:pt x="47" y="13"/>
                    <a:pt x="47" y="14"/>
                    <a:pt x="47" y="14"/>
                  </a:cubicBezTo>
                  <a:cubicBezTo>
                    <a:pt x="51" y="32"/>
                    <a:pt x="51" y="32"/>
                    <a:pt x="51" y="32"/>
                  </a:cubicBezTo>
                  <a:cubicBezTo>
                    <a:pt x="51" y="33"/>
                    <a:pt x="51" y="34"/>
                    <a:pt x="50" y="35"/>
                  </a:cubicBezTo>
                  <a:moveTo>
                    <a:pt x="83" y="46"/>
                  </a:moveTo>
                  <a:cubicBezTo>
                    <a:pt x="69" y="7"/>
                    <a:pt x="69" y="7"/>
                    <a:pt x="69" y="7"/>
                  </a:cubicBezTo>
                  <a:cubicBezTo>
                    <a:pt x="69" y="7"/>
                    <a:pt x="65" y="0"/>
                    <a:pt x="60" y="0"/>
                  </a:cubicBezTo>
                  <a:cubicBezTo>
                    <a:pt x="58" y="0"/>
                    <a:pt x="26" y="0"/>
                    <a:pt x="25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17" y="0"/>
                    <a:pt x="15" y="7"/>
                    <a:pt x="15" y="7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7"/>
                    <a:pt x="0" y="48"/>
                    <a:pt x="2" y="48"/>
                  </a:cubicBezTo>
                  <a:cubicBezTo>
                    <a:pt x="13" y="48"/>
                    <a:pt x="13" y="48"/>
                    <a:pt x="13" y="48"/>
                  </a:cubicBezTo>
                  <a:cubicBezTo>
                    <a:pt x="15" y="48"/>
                    <a:pt x="15" y="46"/>
                    <a:pt x="15" y="46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2" y="28"/>
                    <a:pt x="23" y="25"/>
                    <a:pt x="23" y="28"/>
                  </a:cubicBezTo>
                  <a:cubicBezTo>
                    <a:pt x="23" y="31"/>
                    <a:pt x="23" y="41"/>
                    <a:pt x="23" y="45"/>
                  </a:cubicBezTo>
                  <a:cubicBezTo>
                    <a:pt x="23" y="47"/>
                    <a:pt x="23" y="48"/>
                    <a:pt x="25" y="48"/>
                  </a:cubicBezTo>
                  <a:cubicBezTo>
                    <a:pt x="60" y="48"/>
                    <a:pt x="60" y="48"/>
                    <a:pt x="60" y="48"/>
                  </a:cubicBezTo>
                  <a:cubicBezTo>
                    <a:pt x="63" y="48"/>
                    <a:pt x="63" y="47"/>
                    <a:pt x="63" y="45"/>
                  </a:cubicBezTo>
                  <a:cubicBezTo>
                    <a:pt x="63" y="40"/>
                    <a:pt x="63" y="31"/>
                    <a:pt x="63" y="28"/>
                  </a:cubicBezTo>
                  <a:cubicBezTo>
                    <a:pt x="63" y="26"/>
                    <a:pt x="63" y="27"/>
                    <a:pt x="63" y="27"/>
                  </a:cubicBezTo>
                  <a:cubicBezTo>
                    <a:pt x="70" y="46"/>
                    <a:pt x="70" y="46"/>
                    <a:pt x="70" y="46"/>
                  </a:cubicBezTo>
                  <a:cubicBezTo>
                    <a:pt x="70" y="46"/>
                    <a:pt x="70" y="48"/>
                    <a:pt x="73" y="48"/>
                  </a:cubicBezTo>
                  <a:cubicBezTo>
                    <a:pt x="81" y="48"/>
                    <a:pt x="81" y="48"/>
                    <a:pt x="81" y="48"/>
                  </a:cubicBezTo>
                  <a:cubicBezTo>
                    <a:pt x="84" y="48"/>
                    <a:pt x="84" y="47"/>
                    <a:pt x="83" y="4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grpSp>
          <p:nvGrpSpPr>
            <p:cNvPr id="996" name="Group 438">
              <a:extLst>
                <a:ext uri="{FF2B5EF4-FFF2-40B4-BE49-F238E27FC236}">
                  <a16:creationId xmlns:a16="http://schemas.microsoft.com/office/drawing/2014/main" id="{42CC1818-75BF-3A67-0F73-C5EA8CBDA053}"/>
                </a:ext>
              </a:extLst>
            </p:cNvPr>
            <p:cNvGrpSpPr/>
            <p:nvPr/>
          </p:nvGrpSpPr>
          <p:grpSpPr>
            <a:xfrm>
              <a:off x="6394451" y="830261"/>
              <a:ext cx="225425" cy="163512"/>
              <a:chOff x="6394451" y="830261"/>
              <a:chExt cx="225425" cy="163512"/>
            </a:xfrm>
            <a:grpFill/>
          </p:grpSpPr>
          <p:sp>
            <p:nvSpPr>
              <p:cNvPr id="997" name="Oval 65">
                <a:extLst>
                  <a:ext uri="{FF2B5EF4-FFF2-40B4-BE49-F238E27FC236}">
                    <a16:creationId xmlns:a16="http://schemas.microsoft.com/office/drawing/2014/main" id="{8EBBB319-4007-3FFE-CD89-2B5AAF115E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94451" y="895348"/>
                <a:ext cx="101600" cy="98425"/>
              </a:xfrm>
              <a:prstGeom prst="ellipse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998" name="Freeform 67">
                <a:extLst>
                  <a:ext uri="{FF2B5EF4-FFF2-40B4-BE49-F238E27FC236}">
                    <a16:creationId xmlns:a16="http://schemas.microsoft.com/office/drawing/2014/main" id="{71ED76CC-C01B-57A4-806F-51674364E9F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497638" y="830261"/>
                <a:ext cx="122238" cy="111125"/>
              </a:xfrm>
              <a:custGeom>
                <a:avLst/>
                <a:gdLst/>
                <a:ahLst/>
                <a:cxnLst>
                  <a:cxn ang="0">
                    <a:pos x="44" y="23"/>
                  </a:cxn>
                  <a:cxn ang="0">
                    <a:pos x="42" y="24"/>
                  </a:cxn>
                  <a:cxn ang="0">
                    <a:pos x="11" y="24"/>
                  </a:cxn>
                  <a:cxn ang="0">
                    <a:pos x="10" y="23"/>
                  </a:cxn>
                  <a:cxn ang="0">
                    <a:pos x="10" y="22"/>
                  </a:cxn>
                  <a:cxn ang="0">
                    <a:pos x="11" y="20"/>
                  </a:cxn>
                  <a:cxn ang="0">
                    <a:pos x="42" y="20"/>
                  </a:cxn>
                  <a:cxn ang="0">
                    <a:pos x="44" y="22"/>
                  </a:cxn>
                  <a:cxn ang="0">
                    <a:pos x="44" y="23"/>
                  </a:cxn>
                  <a:cxn ang="0">
                    <a:pos x="10" y="11"/>
                  </a:cxn>
                  <a:cxn ang="0">
                    <a:pos x="11" y="9"/>
                  </a:cxn>
                  <a:cxn ang="0">
                    <a:pos x="36" y="9"/>
                  </a:cxn>
                  <a:cxn ang="0">
                    <a:pos x="37" y="11"/>
                  </a:cxn>
                  <a:cxn ang="0">
                    <a:pos x="37" y="12"/>
                  </a:cxn>
                  <a:cxn ang="0">
                    <a:pos x="36" y="13"/>
                  </a:cxn>
                  <a:cxn ang="0">
                    <a:pos x="11" y="13"/>
                  </a:cxn>
                  <a:cxn ang="0">
                    <a:pos x="10" y="12"/>
                  </a:cxn>
                  <a:cxn ang="0">
                    <a:pos x="10" y="11"/>
                  </a:cxn>
                  <a:cxn ang="0">
                    <a:pos x="50" y="0"/>
                  </a:cxn>
                  <a:cxn ang="0">
                    <a:pos x="4" y="0"/>
                  </a:cxn>
                  <a:cxn ang="0">
                    <a:pos x="0" y="3"/>
                  </a:cxn>
                  <a:cxn ang="0">
                    <a:pos x="0" y="32"/>
                  </a:cxn>
                  <a:cxn ang="0">
                    <a:pos x="4" y="35"/>
                  </a:cxn>
                  <a:cxn ang="0">
                    <a:pos x="12" y="35"/>
                  </a:cxn>
                  <a:cxn ang="0">
                    <a:pos x="14" y="38"/>
                  </a:cxn>
                  <a:cxn ang="0">
                    <a:pos x="13" y="46"/>
                  </a:cxn>
                  <a:cxn ang="0">
                    <a:pos x="15" y="47"/>
                  </a:cxn>
                  <a:cxn ang="0">
                    <a:pos x="26" y="37"/>
                  </a:cxn>
                  <a:cxn ang="0">
                    <a:pos x="32" y="35"/>
                  </a:cxn>
                  <a:cxn ang="0">
                    <a:pos x="50" y="35"/>
                  </a:cxn>
                  <a:cxn ang="0">
                    <a:pos x="53" y="32"/>
                  </a:cxn>
                  <a:cxn ang="0">
                    <a:pos x="53" y="3"/>
                  </a:cxn>
                  <a:cxn ang="0">
                    <a:pos x="50" y="0"/>
                  </a:cxn>
                </a:cxnLst>
                <a:rect l="0" t="0" r="r" b="b"/>
                <a:pathLst>
                  <a:path w="53" h="48">
                    <a:moveTo>
                      <a:pt x="44" y="23"/>
                    </a:moveTo>
                    <a:cubicBezTo>
                      <a:pt x="44" y="24"/>
                      <a:pt x="43" y="24"/>
                      <a:pt x="42" y="24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1" y="24"/>
                      <a:pt x="10" y="24"/>
                      <a:pt x="10" y="23"/>
                    </a:cubicBezTo>
                    <a:cubicBezTo>
                      <a:pt x="10" y="22"/>
                      <a:pt x="10" y="22"/>
                      <a:pt x="10" y="22"/>
                    </a:cubicBezTo>
                    <a:cubicBezTo>
                      <a:pt x="10" y="21"/>
                      <a:pt x="11" y="20"/>
                      <a:pt x="11" y="20"/>
                    </a:cubicBezTo>
                    <a:cubicBezTo>
                      <a:pt x="42" y="20"/>
                      <a:pt x="42" y="20"/>
                      <a:pt x="42" y="20"/>
                    </a:cubicBezTo>
                    <a:cubicBezTo>
                      <a:pt x="43" y="20"/>
                      <a:pt x="44" y="21"/>
                      <a:pt x="44" y="22"/>
                    </a:cubicBezTo>
                    <a:lnTo>
                      <a:pt x="44" y="23"/>
                    </a:lnTo>
                    <a:close/>
                    <a:moveTo>
                      <a:pt x="10" y="11"/>
                    </a:moveTo>
                    <a:cubicBezTo>
                      <a:pt x="10" y="10"/>
                      <a:pt x="11" y="9"/>
                      <a:pt x="11" y="9"/>
                    </a:cubicBezTo>
                    <a:cubicBezTo>
                      <a:pt x="36" y="9"/>
                      <a:pt x="36" y="9"/>
                      <a:pt x="36" y="9"/>
                    </a:cubicBezTo>
                    <a:cubicBezTo>
                      <a:pt x="37" y="9"/>
                      <a:pt x="37" y="10"/>
                      <a:pt x="37" y="11"/>
                    </a:cubicBezTo>
                    <a:cubicBezTo>
                      <a:pt x="37" y="12"/>
                      <a:pt x="37" y="12"/>
                      <a:pt x="37" y="12"/>
                    </a:cubicBezTo>
                    <a:cubicBezTo>
                      <a:pt x="37" y="13"/>
                      <a:pt x="37" y="13"/>
                      <a:pt x="36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0" y="13"/>
                      <a:pt x="10" y="12"/>
                    </a:cubicBezTo>
                    <a:lnTo>
                      <a:pt x="10" y="11"/>
                    </a:lnTo>
                    <a:close/>
                    <a:moveTo>
                      <a:pt x="50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0" y="2"/>
                      <a:pt x="0" y="3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34"/>
                      <a:pt x="2" y="35"/>
                      <a:pt x="4" y="35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14" y="35"/>
                      <a:pt x="15" y="37"/>
                      <a:pt x="14" y="38"/>
                    </a:cubicBezTo>
                    <a:cubicBezTo>
                      <a:pt x="13" y="46"/>
                      <a:pt x="13" y="46"/>
                      <a:pt x="13" y="46"/>
                    </a:cubicBezTo>
                    <a:cubicBezTo>
                      <a:pt x="13" y="48"/>
                      <a:pt x="13" y="48"/>
                      <a:pt x="15" y="47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27" y="36"/>
                      <a:pt x="30" y="35"/>
                      <a:pt x="32" y="35"/>
                    </a:cubicBezTo>
                    <a:cubicBezTo>
                      <a:pt x="50" y="35"/>
                      <a:pt x="50" y="35"/>
                      <a:pt x="50" y="35"/>
                    </a:cubicBezTo>
                    <a:cubicBezTo>
                      <a:pt x="52" y="35"/>
                      <a:pt x="53" y="34"/>
                      <a:pt x="53" y="32"/>
                    </a:cubicBezTo>
                    <a:cubicBezTo>
                      <a:pt x="53" y="3"/>
                      <a:pt x="53" y="3"/>
                      <a:pt x="53" y="3"/>
                    </a:cubicBezTo>
                    <a:cubicBezTo>
                      <a:pt x="53" y="2"/>
                      <a:pt x="52" y="0"/>
                      <a:pt x="50" y="0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sp>
        <p:nvSpPr>
          <p:cNvPr id="999" name="Freeform 68">
            <a:extLst>
              <a:ext uri="{FF2B5EF4-FFF2-40B4-BE49-F238E27FC236}">
                <a16:creationId xmlns:a16="http://schemas.microsoft.com/office/drawing/2014/main" id="{2B2630E3-892B-B0F1-A35F-3D7E9C570D64}"/>
              </a:ext>
            </a:extLst>
          </p:cNvPr>
          <p:cNvSpPr>
            <a:spLocks/>
          </p:cNvSpPr>
          <p:nvPr/>
        </p:nvSpPr>
        <p:spPr bwMode="auto">
          <a:xfrm>
            <a:off x="9356596" y="1564161"/>
            <a:ext cx="298242" cy="272080"/>
          </a:xfrm>
          <a:custGeom>
            <a:avLst/>
            <a:gdLst/>
            <a:ahLst/>
            <a:cxnLst>
              <a:cxn ang="0">
                <a:pos x="112" y="6"/>
              </a:cxn>
              <a:cxn ang="0">
                <a:pos x="96" y="0"/>
              </a:cxn>
              <a:cxn ang="0">
                <a:pos x="81" y="6"/>
              </a:cxn>
              <a:cxn ang="0">
                <a:pos x="22" y="65"/>
              </a:cxn>
              <a:cxn ang="0">
                <a:pos x="21" y="66"/>
              </a:cxn>
              <a:cxn ang="0">
                <a:pos x="21" y="66"/>
              </a:cxn>
              <a:cxn ang="0">
                <a:pos x="18" y="76"/>
              </a:cxn>
              <a:cxn ang="0">
                <a:pos x="22" y="86"/>
              </a:cxn>
              <a:cxn ang="0">
                <a:pos x="32" y="90"/>
              </a:cxn>
              <a:cxn ang="0">
                <a:pos x="43" y="86"/>
              </a:cxn>
              <a:cxn ang="0">
                <a:pos x="82" y="47"/>
              </a:cxn>
              <a:cxn ang="0">
                <a:pos x="82" y="44"/>
              </a:cxn>
              <a:cxn ang="0">
                <a:pos x="80" y="42"/>
              </a:cxn>
              <a:cxn ang="0">
                <a:pos x="77" y="42"/>
              </a:cxn>
              <a:cxn ang="0">
                <a:pos x="38" y="81"/>
              </a:cxn>
              <a:cxn ang="0">
                <a:pos x="32" y="83"/>
              </a:cxn>
              <a:cxn ang="0">
                <a:pos x="27" y="81"/>
              </a:cxn>
              <a:cxn ang="0">
                <a:pos x="25" y="76"/>
              </a:cxn>
              <a:cxn ang="0">
                <a:pos x="27" y="70"/>
              </a:cxn>
              <a:cxn ang="0">
                <a:pos x="85" y="11"/>
              </a:cxn>
              <a:cxn ang="0">
                <a:pos x="96" y="7"/>
              </a:cxn>
              <a:cxn ang="0">
                <a:pos x="107" y="11"/>
              </a:cxn>
              <a:cxn ang="0">
                <a:pos x="111" y="22"/>
              </a:cxn>
              <a:cxn ang="0">
                <a:pos x="107" y="33"/>
              </a:cxn>
              <a:cxn ang="0">
                <a:pos x="48" y="92"/>
              </a:cxn>
              <a:cxn ang="0">
                <a:pos x="45" y="95"/>
              </a:cxn>
              <a:cxn ang="0">
                <a:pos x="29" y="101"/>
              </a:cxn>
              <a:cxn ang="0">
                <a:pos x="14" y="95"/>
              </a:cxn>
              <a:cxn ang="0">
                <a:pos x="7" y="79"/>
              </a:cxn>
              <a:cxn ang="0">
                <a:pos x="14" y="63"/>
              </a:cxn>
              <a:cxn ang="0">
                <a:pos x="48" y="29"/>
              </a:cxn>
              <a:cxn ang="0">
                <a:pos x="48" y="26"/>
              </a:cxn>
              <a:cxn ang="0">
                <a:pos x="45" y="23"/>
              </a:cxn>
              <a:cxn ang="0">
                <a:pos x="43" y="24"/>
              </a:cxn>
              <a:cxn ang="0">
                <a:pos x="9" y="58"/>
              </a:cxn>
              <a:cxn ang="0">
                <a:pos x="0" y="79"/>
              </a:cxn>
              <a:cxn ang="0">
                <a:pos x="9" y="100"/>
              </a:cxn>
              <a:cxn ang="0">
                <a:pos x="29" y="108"/>
              </a:cxn>
              <a:cxn ang="0">
                <a:pos x="50" y="100"/>
              </a:cxn>
              <a:cxn ang="0">
                <a:pos x="112" y="38"/>
              </a:cxn>
              <a:cxn ang="0">
                <a:pos x="118" y="22"/>
              </a:cxn>
              <a:cxn ang="0">
                <a:pos x="112" y="6"/>
              </a:cxn>
            </a:cxnLst>
            <a:rect l="0" t="0" r="r" b="b"/>
            <a:pathLst>
              <a:path w="118" h="108">
                <a:moveTo>
                  <a:pt x="112" y="6"/>
                </a:moveTo>
                <a:cubicBezTo>
                  <a:pt x="108" y="2"/>
                  <a:pt x="102" y="0"/>
                  <a:pt x="96" y="0"/>
                </a:cubicBezTo>
                <a:cubicBezTo>
                  <a:pt x="90" y="0"/>
                  <a:pt x="85" y="2"/>
                  <a:pt x="81" y="6"/>
                </a:cubicBezTo>
                <a:cubicBezTo>
                  <a:pt x="22" y="65"/>
                  <a:pt x="22" y="65"/>
                  <a:pt x="22" y="65"/>
                </a:cubicBezTo>
                <a:cubicBezTo>
                  <a:pt x="21" y="66"/>
                  <a:pt x="21" y="66"/>
                  <a:pt x="21" y="66"/>
                </a:cubicBezTo>
                <a:cubicBezTo>
                  <a:pt x="21" y="66"/>
                  <a:pt x="21" y="66"/>
                  <a:pt x="21" y="66"/>
                </a:cubicBezTo>
                <a:cubicBezTo>
                  <a:pt x="19" y="69"/>
                  <a:pt x="18" y="72"/>
                  <a:pt x="18" y="76"/>
                </a:cubicBezTo>
                <a:cubicBezTo>
                  <a:pt x="18" y="80"/>
                  <a:pt x="19" y="83"/>
                  <a:pt x="22" y="86"/>
                </a:cubicBezTo>
                <a:cubicBezTo>
                  <a:pt x="25" y="89"/>
                  <a:pt x="28" y="90"/>
                  <a:pt x="32" y="90"/>
                </a:cubicBezTo>
                <a:cubicBezTo>
                  <a:pt x="36" y="90"/>
                  <a:pt x="40" y="89"/>
                  <a:pt x="43" y="86"/>
                </a:cubicBezTo>
                <a:cubicBezTo>
                  <a:pt x="82" y="47"/>
                  <a:pt x="82" y="47"/>
                  <a:pt x="82" y="47"/>
                </a:cubicBezTo>
                <a:cubicBezTo>
                  <a:pt x="82" y="47"/>
                  <a:pt x="83" y="46"/>
                  <a:pt x="82" y="44"/>
                </a:cubicBezTo>
                <a:cubicBezTo>
                  <a:pt x="82" y="43"/>
                  <a:pt x="80" y="42"/>
                  <a:pt x="80" y="42"/>
                </a:cubicBezTo>
                <a:cubicBezTo>
                  <a:pt x="78" y="41"/>
                  <a:pt x="77" y="42"/>
                  <a:pt x="77" y="42"/>
                </a:cubicBezTo>
                <a:cubicBezTo>
                  <a:pt x="38" y="81"/>
                  <a:pt x="38" y="81"/>
                  <a:pt x="38" y="81"/>
                </a:cubicBezTo>
                <a:cubicBezTo>
                  <a:pt x="37" y="83"/>
                  <a:pt x="35" y="83"/>
                  <a:pt x="32" y="83"/>
                </a:cubicBezTo>
                <a:cubicBezTo>
                  <a:pt x="30" y="83"/>
                  <a:pt x="28" y="83"/>
                  <a:pt x="27" y="81"/>
                </a:cubicBezTo>
                <a:cubicBezTo>
                  <a:pt x="25" y="80"/>
                  <a:pt x="25" y="78"/>
                  <a:pt x="25" y="76"/>
                </a:cubicBezTo>
                <a:cubicBezTo>
                  <a:pt x="25" y="73"/>
                  <a:pt x="25" y="71"/>
                  <a:pt x="27" y="70"/>
                </a:cubicBezTo>
                <a:cubicBezTo>
                  <a:pt x="85" y="11"/>
                  <a:pt x="85" y="11"/>
                  <a:pt x="85" y="11"/>
                </a:cubicBezTo>
                <a:cubicBezTo>
                  <a:pt x="88" y="8"/>
                  <a:pt x="92" y="7"/>
                  <a:pt x="96" y="7"/>
                </a:cubicBezTo>
                <a:cubicBezTo>
                  <a:pt x="100" y="7"/>
                  <a:pt x="104" y="8"/>
                  <a:pt x="107" y="11"/>
                </a:cubicBezTo>
                <a:cubicBezTo>
                  <a:pt x="110" y="14"/>
                  <a:pt x="111" y="18"/>
                  <a:pt x="111" y="22"/>
                </a:cubicBezTo>
                <a:cubicBezTo>
                  <a:pt x="111" y="26"/>
                  <a:pt x="110" y="30"/>
                  <a:pt x="107" y="33"/>
                </a:cubicBezTo>
                <a:cubicBezTo>
                  <a:pt x="48" y="92"/>
                  <a:pt x="48" y="92"/>
                  <a:pt x="48" y="92"/>
                </a:cubicBezTo>
                <a:cubicBezTo>
                  <a:pt x="45" y="95"/>
                  <a:pt x="45" y="95"/>
                  <a:pt x="45" y="95"/>
                </a:cubicBezTo>
                <a:cubicBezTo>
                  <a:pt x="41" y="99"/>
                  <a:pt x="35" y="101"/>
                  <a:pt x="29" y="101"/>
                </a:cubicBezTo>
                <a:cubicBezTo>
                  <a:pt x="24" y="101"/>
                  <a:pt x="18" y="99"/>
                  <a:pt x="14" y="95"/>
                </a:cubicBezTo>
                <a:cubicBezTo>
                  <a:pt x="9" y="90"/>
                  <a:pt x="7" y="85"/>
                  <a:pt x="7" y="79"/>
                </a:cubicBezTo>
                <a:cubicBezTo>
                  <a:pt x="7" y="73"/>
                  <a:pt x="9" y="67"/>
                  <a:pt x="14" y="63"/>
                </a:cubicBezTo>
                <a:cubicBezTo>
                  <a:pt x="48" y="29"/>
                  <a:pt x="48" y="29"/>
                  <a:pt x="48" y="29"/>
                </a:cubicBezTo>
                <a:cubicBezTo>
                  <a:pt x="48" y="29"/>
                  <a:pt x="49" y="27"/>
                  <a:pt x="48" y="26"/>
                </a:cubicBezTo>
                <a:cubicBezTo>
                  <a:pt x="47" y="25"/>
                  <a:pt x="46" y="24"/>
                  <a:pt x="45" y="23"/>
                </a:cubicBezTo>
                <a:cubicBezTo>
                  <a:pt x="44" y="22"/>
                  <a:pt x="43" y="24"/>
                  <a:pt x="43" y="24"/>
                </a:cubicBezTo>
                <a:cubicBezTo>
                  <a:pt x="9" y="58"/>
                  <a:pt x="9" y="58"/>
                  <a:pt x="9" y="58"/>
                </a:cubicBezTo>
                <a:cubicBezTo>
                  <a:pt x="3" y="64"/>
                  <a:pt x="0" y="71"/>
                  <a:pt x="0" y="79"/>
                </a:cubicBezTo>
                <a:cubicBezTo>
                  <a:pt x="0" y="87"/>
                  <a:pt x="3" y="94"/>
                  <a:pt x="9" y="100"/>
                </a:cubicBezTo>
                <a:cubicBezTo>
                  <a:pt x="14" y="105"/>
                  <a:pt x="22" y="108"/>
                  <a:pt x="29" y="108"/>
                </a:cubicBezTo>
                <a:cubicBezTo>
                  <a:pt x="37" y="108"/>
                  <a:pt x="45" y="105"/>
                  <a:pt x="50" y="100"/>
                </a:cubicBezTo>
                <a:cubicBezTo>
                  <a:pt x="112" y="38"/>
                  <a:pt x="112" y="38"/>
                  <a:pt x="112" y="38"/>
                </a:cubicBezTo>
                <a:cubicBezTo>
                  <a:pt x="116" y="34"/>
                  <a:pt x="118" y="28"/>
                  <a:pt x="118" y="22"/>
                </a:cubicBezTo>
                <a:cubicBezTo>
                  <a:pt x="118" y="16"/>
                  <a:pt x="116" y="11"/>
                  <a:pt x="112" y="6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000" name="Group 382">
            <a:extLst>
              <a:ext uri="{FF2B5EF4-FFF2-40B4-BE49-F238E27FC236}">
                <a16:creationId xmlns:a16="http://schemas.microsoft.com/office/drawing/2014/main" id="{DDC688A9-BB5C-2E41-969E-9BFB007CAC91}"/>
              </a:ext>
            </a:extLst>
          </p:cNvPr>
          <p:cNvGrpSpPr/>
          <p:nvPr/>
        </p:nvGrpSpPr>
        <p:grpSpPr>
          <a:xfrm>
            <a:off x="1712203" y="2298429"/>
            <a:ext cx="301730" cy="275567"/>
            <a:chOff x="649288" y="1366836"/>
            <a:chExt cx="274638" cy="250825"/>
          </a:xfrm>
          <a:solidFill>
            <a:srgbClr val="268CAB"/>
          </a:solidFill>
        </p:grpSpPr>
        <p:sp>
          <p:nvSpPr>
            <p:cNvPr id="1001" name="Freeform 69">
              <a:extLst>
                <a:ext uri="{FF2B5EF4-FFF2-40B4-BE49-F238E27FC236}">
                  <a16:creationId xmlns:a16="http://schemas.microsoft.com/office/drawing/2014/main" id="{39EB97A2-7CA7-C460-914E-37F5966F5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649288" y="1366836"/>
              <a:ext cx="274638" cy="250825"/>
            </a:xfrm>
            <a:custGeom>
              <a:avLst/>
              <a:gdLst/>
              <a:ahLst/>
              <a:cxnLst>
                <a:cxn ang="0">
                  <a:pos x="109" y="54"/>
                </a:cxn>
                <a:cxn ang="0">
                  <a:pos x="113" y="51"/>
                </a:cxn>
                <a:cxn ang="0">
                  <a:pos x="118" y="51"/>
                </a:cxn>
                <a:cxn ang="0">
                  <a:pos x="118" y="49"/>
                </a:cxn>
                <a:cxn ang="0">
                  <a:pos x="105" y="28"/>
                </a:cxn>
                <a:cxn ang="0">
                  <a:pos x="103" y="28"/>
                </a:cxn>
                <a:cxn ang="0">
                  <a:pos x="90" y="49"/>
                </a:cxn>
                <a:cxn ang="0">
                  <a:pos x="91" y="51"/>
                </a:cxn>
                <a:cxn ang="0">
                  <a:pos x="96" y="51"/>
                </a:cxn>
                <a:cxn ang="0">
                  <a:pos x="99" y="54"/>
                </a:cxn>
                <a:cxn ang="0">
                  <a:pos x="55" y="98"/>
                </a:cxn>
                <a:cxn ang="0">
                  <a:pos x="11" y="54"/>
                </a:cxn>
                <a:cxn ang="0">
                  <a:pos x="55" y="10"/>
                </a:cxn>
                <a:cxn ang="0">
                  <a:pos x="73" y="14"/>
                </a:cxn>
                <a:cxn ang="0">
                  <a:pos x="76" y="15"/>
                </a:cxn>
                <a:cxn ang="0">
                  <a:pos x="80" y="12"/>
                </a:cxn>
                <a:cxn ang="0">
                  <a:pos x="78" y="5"/>
                </a:cxn>
                <a:cxn ang="0">
                  <a:pos x="55" y="0"/>
                </a:cxn>
                <a:cxn ang="0">
                  <a:pos x="0" y="54"/>
                </a:cxn>
                <a:cxn ang="0">
                  <a:pos x="55" y="109"/>
                </a:cxn>
                <a:cxn ang="0">
                  <a:pos x="109" y="54"/>
                </a:cxn>
                <a:cxn ang="0">
                  <a:pos x="109" y="54"/>
                </a:cxn>
              </a:cxnLst>
              <a:rect l="0" t="0" r="r" b="b"/>
              <a:pathLst>
                <a:path w="120" h="109">
                  <a:moveTo>
                    <a:pt x="109" y="54"/>
                  </a:moveTo>
                  <a:cubicBezTo>
                    <a:pt x="109" y="53"/>
                    <a:pt x="110" y="51"/>
                    <a:pt x="113" y="51"/>
                  </a:cubicBezTo>
                  <a:cubicBezTo>
                    <a:pt x="118" y="51"/>
                    <a:pt x="118" y="51"/>
                    <a:pt x="118" y="51"/>
                  </a:cubicBezTo>
                  <a:cubicBezTo>
                    <a:pt x="120" y="51"/>
                    <a:pt x="118" y="49"/>
                    <a:pt x="118" y="49"/>
                  </a:cubicBezTo>
                  <a:cubicBezTo>
                    <a:pt x="105" y="28"/>
                    <a:pt x="105" y="28"/>
                    <a:pt x="105" y="28"/>
                  </a:cubicBezTo>
                  <a:cubicBezTo>
                    <a:pt x="105" y="28"/>
                    <a:pt x="104" y="27"/>
                    <a:pt x="103" y="28"/>
                  </a:cubicBezTo>
                  <a:cubicBezTo>
                    <a:pt x="90" y="49"/>
                    <a:pt x="90" y="49"/>
                    <a:pt x="90" y="49"/>
                  </a:cubicBezTo>
                  <a:cubicBezTo>
                    <a:pt x="90" y="49"/>
                    <a:pt x="88" y="51"/>
                    <a:pt x="91" y="51"/>
                  </a:cubicBezTo>
                  <a:cubicBezTo>
                    <a:pt x="96" y="51"/>
                    <a:pt x="96" y="51"/>
                    <a:pt x="96" y="51"/>
                  </a:cubicBezTo>
                  <a:cubicBezTo>
                    <a:pt x="97" y="51"/>
                    <a:pt x="99" y="52"/>
                    <a:pt x="99" y="54"/>
                  </a:cubicBezTo>
                  <a:cubicBezTo>
                    <a:pt x="99" y="79"/>
                    <a:pt x="79" y="98"/>
                    <a:pt x="55" y="98"/>
                  </a:cubicBezTo>
                  <a:cubicBezTo>
                    <a:pt x="31" y="98"/>
                    <a:pt x="11" y="79"/>
                    <a:pt x="11" y="54"/>
                  </a:cubicBezTo>
                  <a:cubicBezTo>
                    <a:pt x="11" y="30"/>
                    <a:pt x="31" y="10"/>
                    <a:pt x="55" y="10"/>
                  </a:cubicBezTo>
                  <a:cubicBezTo>
                    <a:pt x="61" y="10"/>
                    <a:pt x="68" y="12"/>
                    <a:pt x="73" y="14"/>
                  </a:cubicBezTo>
                  <a:cubicBezTo>
                    <a:pt x="74" y="15"/>
                    <a:pt x="75" y="15"/>
                    <a:pt x="76" y="15"/>
                  </a:cubicBezTo>
                  <a:cubicBezTo>
                    <a:pt x="78" y="15"/>
                    <a:pt x="80" y="14"/>
                    <a:pt x="80" y="12"/>
                  </a:cubicBezTo>
                  <a:cubicBezTo>
                    <a:pt x="82" y="9"/>
                    <a:pt x="81" y="6"/>
                    <a:pt x="78" y="5"/>
                  </a:cubicBezTo>
                  <a:cubicBezTo>
                    <a:pt x="71" y="1"/>
                    <a:pt x="63" y="0"/>
                    <a:pt x="55" y="0"/>
                  </a:cubicBezTo>
                  <a:cubicBezTo>
                    <a:pt x="25" y="0"/>
                    <a:pt x="0" y="24"/>
                    <a:pt x="0" y="54"/>
                  </a:cubicBezTo>
                  <a:cubicBezTo>
                    <a:pt x="0" y="84"/>
                    <a:pt x="25" y="109"/>
                    <a:pt x="55" y="109"/>
                  </a:cubicBezTo>
                  <a:cubicBezTo>
                    <a:pt x="85" y="109"/>
                    <a:pt x="109" y="84"/>
                    <a:pt x="109" y="54"/>
                  </a:cubicBezTo>
                  <a:cubicBezTo>
                    <a:pt x="109" y="54"/>
                    <a:pt x="109" y="54"/>
                    <a:pt x="109" y="5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02" name="Freeform 70">
              <a:extLst>
                <a:ext uri="{FF2B5EF4-FFF2-40B4-BE49-F238E27FC236}">
                  <a16:creationId xmlns:a16="http://schemas.microsoft.com/office/drawing/2014/main" id="{D3C6B458-A490-01ED-ED6A-7488AC938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001" y="1439861"/>
              <a:ext cx="69850" cy="74613"/>
            </a:xfrm>
            <a:custGeom>
              <a:avLst/>
              <a:gdLst/>
              <a:ahLst/>
              <a:cxnLst>
                <a:cxn ang="0">
                  <a:pos x="9" y="25"/>
                </a:cxn>
                <a:cxn ang="0">
                  <a:pos x="7" y="24"/>
                </a:cxn>
                <a:cxn ang="0">
                  <a:pos x="7" y="2"/>
                </a:cxn>
                <a:cxn ang="0">
                  <a:pos x="6" y="0"/>
                </a:cxn>
                <a:cxn ang="0">
                  <a:pos x="1" y="0"/>
                </a:cxn>
                <a:cxn ang="0">
                  <a:pos x="0" y="2"/>
                </a:cxn>
                <a:cxn ang="0">
                  <a:pos x="0" y="31"/>
                </a:cxn>
                <a:cxn ang="0">
                  <a:pos x="1" y="32"/>
                </a:cxn>
                <a:cxn ang="0">
                  <a:pos x="30" y="32"/>
                </a:cxn>
                <a:cxn ang="0">
                  <a:pos x="31" y="31"/>
                </a:cxn>
                <a:cxn ang="0">
                  <a:pos x="31" y="26"/>
                </a:cxn>
                <a:cxn ang="0">
                  <a:pos x="30" y="25"/>
                </a:cxn>
                <a:cxn ang="0">
                  <a:pos x="9" y="25"/>
                </a:cxn>
              </a:cxnLst>
              <a:rect l="0" t="0" r="r" b="b"/>
              <a:pathLst>
                <a:path w="31" h="32">
                  <a:moveTo>
                    <a:pt x="9" y="25"/>
                  </a:moveTo>
                  <a:cubicBezTo>
                    <a:pt x="8" y="25"/>
                    <a:pt x="7" y="24"/>
                    <a:pt x="7" y="24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1"/>
                    <a:pt x="7" y="0"/>
                    <a:pt x="6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32"/>
                    <a:pt x="0" y="32"/>
                    <a:pt x="1" y="32"/>
                  </a:cubicBezTo>
                  <a:cubicBezTo>
                    <a:pt x="30" y="32"/>
                    <a:pt x="30" y="32"/>
                    <a:pt x="30" y="32"/>
                  </a:cubicBezTo>
                  <a:cubicBezTo>
                    <a:pt x="31" y="32"/>
                    <a:pt x="31" y="32"/>
                    <a:pt x="31" y="31"/>
                  </a:cubicBezTo>
                  <a:cubicBezTo>
                    <a:pt x="31" y="26"/>
                    <a:pt x="31" y="26"/>
                    <a:pt x="31" y="26"/>
                  </a:cubicBezTo>
                  <a:cubicBezTo>
                    <a:pt x="31" y="26"/>
                    <a:pt x="31" y="25"/>
                    <a:pt x="30" y="25"/>
                  </a:cubicBezTo>
                  <a:lnTo>
                    <a:pt x="9" y="2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003" name="Group 440">
            <a:extLst>
              <a:ext uri="{FF2B5EF4-FFF2-40B4-BE49-F238E27FC236}">
                <a16:creationId xmlns:a16="http://schemas.microsoft.com/office/drawing/2014/main" id="{5F4B5B05-3434-BF81-54CF-ED72CF51E5C2}"/>
              </a:ext>
            </a:extLst>
          </p:cNvPr>
          <p:cNvGrpSpPr/>
          <p:nvPr/>
        </p:nvGrpSpPr>
        <p:grpSpPr>
          <a:xfrm>
            <a:off x="8407805" y="1551954"/>
            <a:ext cx="296497" cy="296497"/>
            <a:chOff x="6743701" y="839786"/>
            <a:chExt cx="269875" cy="269875"/>
          </a:xfrm>
          <a:solidFill>
            <a:srgbClr val="10A9A6"/>
          </a:solidFill>
        </p:grpSpPr>
        <p:sp>
          <p:nvSpPr>
            <p:cNvPr id="1004" name="Freeform 71">
              <a:extLst>
                <a:ext uri="{FF2B5EF4-FFF2-40B4-BE49-F238E27FC236}">
                  <a16:creationId xmlns:a16="http://schemas.microsoft.com/office/drawing/2014/main" id="{954F9DB8-F731-A91E-E31C-1C5AC32D53C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43701" y="839786"/>
              <a:ext cx="269875" cy="269875"/>
            </a:xfrm>
            <a:custGeom>
              <a:avLst/>
              <a:gdLst/>
              <a:ahLst/>
              <a:cxnLst>
                <a:cxn ang="0">
                  <a:pos x="66" y="105"/>
                </a:cxn>
                <a:cxn ang="0">
                  <a:pos x="66" y="103"/>
                </a:cxn>
                <a:cxn ang="0">
                  <a:pos x="59" y="97"/>
                </a:cxn>
                <a:cxn ang="0">
                  <a:pos x="53" y="103"/>
                </a:cxn>
                <a:cxn ang="0">
                  <a:pos x="53" y="105"/>
                </a:cxn>
                <a:cxn ang="0">
                  <a:pos x="52" y="106"/>
                </a:cxn>
                <a:cxn ang="0">
                  <a:pos x="12" y="66"/>
                </a:cxn>
                <a:cxn ang="0">
                  <a:pos x="13" y="65"/>
                </a:cxn>
                <a:cxn ang="0">
                  <a:pos x="15" y="65"/>
                </a:cxn>
                <a:cxn ang="0">
                  <a:pos x="21" y="59"/>
                </a:cxn>
                <a:cxn ang="0">
                  <a:pos x="15" y="53"/>
                </a:cxn>
                <a:cxn ang="0">
                  <a:pos x="13" y="53"/>
                </a:cxn>
                <a:cxn ang="0">
                  <a:pos x="12" y="52"/>
                </a:cxn>
                <a:cxn ang="0">
                  <a:pos x="52" y="12"/>
                </a:cxn>
                <a:cxn ang="0">
                  <a:pos x="53" y="12"/>
                </a:cxn>
                <a:cxn ang="0">
                  <a:pos x="53" y="15"/>
                </a:cxn>
                <a:cxn ang="0">
                  <a:pos x="59" y="21"/>
                </a:cxn>
                <a:cxn ang="0">
                  <a:pos x="66" y="15"/>
                </a:cxn>
                <a:cxn ang="0">
                  <a:pos x="66" y="12"/>
                </a:cxn>
                <a:cxn ang="0">
                  <a:pos x="66" y="12"/>
                </a:cxn>
                <a:cxn ang="0">
                  <a:pos x="106" y="52"/>
                </a:cxn>
                <a:cxn ang="0">
                  <a:pos x="106" y="53"/>
                </a:cxn>
                <a:cxn ang="0">
                  <a:pos x="103" y="53"/>
                </a:cxn>
                <a:cxn ang="0">
                  <a:pos x="97" y="59"/>
                </a:cxn>
                <a:cxn ang="0">
                  <a:pos x="103" y="65"/>
                </a:cxn>
                <a:cxn ang="0">
                  <a:pos x="106" y="65"/>
                </a:cxn>
                <a:cxn ang="0">
                  <a:pos x="106" y="66"/>
                </a:cxn>
                <a:cxn ang="0">
                  <a:pos x="66" y="106"/>
                </a:cxn>
                <a:cxn ang="0">
                  <a:pos x="66" y="105"/>
                </a:cxn>
                <a:cxn ang="0">
                  <a:pos x="59" y="0"/>
                </a:cxn>
                <a:cxn ang="0">
                  <a:pos x="0" y="59"/>
                </a:cxn>
                <a:cxn ang="0">
                  <a:pos x="59" y="118"/>
                </a:cxn>
                <a:cxn ang="0">
                  <a:pos x="118" y="59"/>
                </a:cxn>
                <a:cxn ang="0">
                  <a:pos x="59" y="0"/>
                </a:cxn>
              </a:cxnLst>
              <a:rect l="0" t="0" r="r" b="b"/>
              <a:pathLst>
                <a:path w="118" h="118">
                  <a:moveTo>
                    <a:pt x="66" y="105"/>
                  </a:moveTo>
                  <a:cubicBezTo>
                    <a:pt x="66" y="103"/>
                    <a:pt x="66" y="103"/>
                    <a:pt x="66" y="103"/>
                  </a:cubicBezTo>
                  <a:cubicBezTo>
                    <a:pt x="66" y="100"/>
                    <a:pt x="63" y="97"/>
                    <a:pt x="59" y="97"/>
                  </a:cubicBezTo>
                  <a:cubicBezTo>
                    <a:pt x="56" y="97"/>
                    <a:pt x="53" y="100"/>
                    <a:pt x="53" y="103"/>
                  </a:cubicBezTo>
                  <a:cubicBezTo>
                    <a:pt x="53" y="105"/>
                    <a:pt x="53" y="105"/>
                    <a:pt x="53" y="105"/>
                  </a:cubicBezTo>
                  <a:cubicBezTo>
                    <a:pt x="53" y="106"/>
                    <a:pt x="52" y="106"/>
                    <a:pt x="52" y="106"/>
                  </a:cubicBezTo>
                  <a:cubicBezTo>
                    <a:pt x="31" y="103"/>
                    <a:pt x="15" y="87"/>
                    <a:pt x="12" y="66"/>
                  </a:cubicBezTo>
                  <a:cubicBezTo>
                    <a:pt x="12" y="66"/>
                    <a:pt x="12" y="65"/>
                    <a:pt x="13" y="65"/>
                  </a:cubicBezTo>
                  <a:cubicBezTo>
                    <a:pt x="15" y="65"/>
                    <a:pt x="15" y="65"/>
                    <a:pt x="15" y="65"/>
                  </a:cubicBezTo>
                  <a:cubicBezTo>
                    <a:pt x="19" y="65"/>
                    <a:pt x="21" y="63"/>
                    <a:pt x="21" y="59"/>
                  </a:cubicBezTo>
                  <a:cubicBezTo>
                    <a:pt x="21" y="56"/>
                    <a:pt x="19" y="53"/>
                    <a:pt x="15" y="53"/>
                  </a:cubicBezTo>
                  <a:cubicBezTo>
                    <a:pt x="13" y="53"/>
                    <a:pt x="13" y="53"/>
                    <a:pt x="13" y="53"/>
                  </a:cubicBezTo>
                  <a:cubicBezTo>
                    <a:pt x="12" y="53"/>
                    <a:pt x="12" y="52"/>
                    <a:pt x="12" y="52"/>
                  </a:cubicBezTo>
                  <a:cubicBezTo>
                    <a:pt x="15" y="31"/>
                    <a:pt x="31" y="15"/>
                    <a:pt x="52" y="12"/>
                  </a:cubicBezTo>
                  <a:cubicBezTo>
                    <a:pt x="52" y="12"/>
                    <a:pt x="53" y="12"/>
                    <a:pt x="53" y="12"/>
                  </a:cubicBezTo>
                  <a:cubicBezTo>
                    <a:pt x="53" y="15"/>
                    <a:pt x="53" y="15"/>
                    <a:pt x="53" y="15"/>
                  </a:cubicBezTo>
                  <a:cubicBezTo>
                    <a:pt x="53" y="19"/>
                    <a:pt x="56" y="21"/>
                    <a:pt x="59" y="21"/>
                  </a:cubicBezTo>
                  <a:cubicBezTo>
                    <a:pt x="63" y="21"/>
                    <a:pt x="66" y="19"/>
                    <a:pt x="66" y="15"/>
                  </a:cubicBezTo>
                  <a:cubicBezTo>
                    <a:pt x="66" y="12"/>
                    <a:pt x="66" y="12"/>
                    <a:pt x="66" y="12"/>
                  </a:cubicBezTo>
                  <a:cubicBezTo>
                    <a:pt x="66" y="12"/>
                    <a:pt x="66" y="12"/>
                    <a:pt x="66" y="12"/>
                  </a:cubicBezTo>
                  <a:cubicBezTo>
                    <a:pt x="87" y="15"/>
                    <a:pt x="103" y="31"/>
                    <a:pt x="106" y="52"/>
                  </a:cubicBezTo>
                  <a:cubicBezTo>
                    <a:pt x="106" y="52"/>
                    <a:pt x="106" y="53"/>
                    <a:pt x="106" y="53"/>
                  </a:cubicBezTo>
                  <a:cubicBezTo>
                    <a:pt x="103" y="53"/>
                    <a:pt x="103" y="53"/>
                    <a:pt x="103" y="53"/>
                  </a:cubicBezTo>
                  <a:cubicBezTo>
                    <a:pt x="100" y="53"/>
                    <a:pt x="97" y="56"/>
                    <a:pt x="97" y="59"/>
                  </a:cubicBezTo>
                  <a:cubicBezTo>
                    <a:pt x="97" y="63"/>
                    <a:pt x="100" y="65"/>
                    <a:pt x="103" y="65"/>
                  </a:cubicBezTo>
                  <a:cubicBezTo>
                    <a:pt x="106" y="65"/>
                    <a:pt x="106" y="65"/>
                    <a:pt x="106" y="65"/>
                  </a:cubicBezTo>
                  <a:cubicBezTo>
                    <a:pt x="106" y="65"/>
                    <a:pt x="106" y="66"/>
                    <a:pt x="106" y="66"/>
                  </a:cubicBezTo>
                  <a:cubicBezTo>
                    <a:pt x="103" y="87"/>
                    <a:pt x="87" y="103"/>
                    <a:pt x="66" y="106"/>
                  </a:cubicBezTo>
                  <a:cubicBezTo>
                    <a:pt x="66" y="106"/>
                    <a:pt x="66" y="106"/>
                    <a:pt x="66" y="105"/>
                  </a:cubicBezTo>
                  <a:moveTo>
                    <a:pt x="59" y="0"/>
                  </a:moveTo>
                  <a:cubicBezTo>
                    <a:pt x="26" y="0"/>
                    <a:pt x="0" y="26"/>
                    <a:pt x="0" y="59"/>
                  </a:cubicBezTo>
                  <a:cubicBezTo>
                    <a:pt x="0" y="92"/>
                    <a:pt x="26" y="118"/>
                    <a:pt x="59" y="118"/>
                  </a:cubicBezTo>
                  <a:cubicBezTo>
                    <a:pt x="92" y="118"/>
                    <a:pt x="118" y="92"/>
                    <a:pt x="118" y="59"/>
                  </a:cubicBezTo>
                  <a:cubicBezTo>
                    <a:pt x="118" y="26"/>
                    <a:pt x="92" y="0"/>
                    <a:pt x="59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05" name="Freeform 72">
              <a:extLst>
                <a:ext uri="{FF2B5EF4-FFF2-40B4-BE49-F238E27FC236}">
                  <a16:creationId xmlns:a16="http://schemas.microsoft.com/office/drawing/2014/main" id="{C0ED48C5-5B15-CA3A-5A65-08451698DA3D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3551" y="908048"/>
              <a:ext cx="141288" cy="82550"/>
            </a:xfrm>
            <a:custGeom>
              <a:avLst/>
              <a:gdLst/>
              <a:ahLst/>
              <a:cxnLst>
                <a:cxn ang="0">
                  <a:pos x="60" y="1"/>
                </a:cxn>
                <a:cxn ang="0">
                  <a:pos x="55" y="1"/>
                </a:cxn>
                <a:cxn ang="0">
                  <a:pos x="31" y="23"/>
                </a:cxn>
                <a:cxn ang="0">
                  <a:pos x="31" y="23"/>
                </a:cxn>
                <a:cxn ang="0">
                  <a:pos x="28" y="23"/>
                </a:cxn>
                <a:cxn ang="0">
                  <a:pos x="24" y="24"/>
                </a:cxn>
                <a:cxn ang="0">
                  <a:pos x="23" y="24"/>
                </a:cxn>
                <a:cxn ang="0">
                  <a:pos x="6" y="17"/>
                </a:cxn>
                <a:cxn ang="0">
                  <a:pos x="0" y="20"/>
                </a:cxn>
                <a:cxn ang="0">
                  <a:pos x="3" y="25"/>
                </a:cxn>
                <a:cxn ang="0">
                  <a:pos x="23" y="33"/>
                </a:cxn>
                <a:cxn ang="0">
                  <a:pos x="23" y="34"/>
                </a:cxn>
                <a:cxn ang="0">
                  <a:pos x="28" y="36"/>
                </a:cxn>
                <a:cxn ang="0">
                  <a:pos x="35" y="29"/>
                </a:cxn>
                <a:cxn ang="0">
                  <a:pos x="35" y="28"/>
                </a:cxn>
                <a:cxn ang="0">
                  <a:pos x="60" y="6"/>
                </a:cxn>
                <a:cxn ang="0">
                  <a:pos x="60" y="1"/>
                </a:cxn>
              </a:cxnLst>
              <a:rect l="0" t="0" r="r" b="b"/>
              <a:pathLst>
                <a:path w="61" h="36">
                  <a:moveTo>
                    <a:pt x="60" y="1"/>
                  </a:moveTo>
                  <a:cubicBezTo>
                    <a:pt x="59" y="0"/>
                    <a:pt x="57" y="0"/>
                    <a:pt x="55" y="1"/>
                  </a:cubicBezTo>
                  <a:cubicBezTo>
                    <a:pt x="31" y="23"/>
                    <a:pt x="31" y="23"/>
                    <a:pt x="31" y="23"/>
                  </a:cubicBezTo>
                  <a:cubicBezTo>
                    <a:pt x="31" y="23"/>
                    <a:pt x="31" y="23"/>
                    <a:pt x="31" y="23"/>
                  </a:cubicBezTo>
                  <a:cubicBezTo>
                    <a:pt x="30" y="23"/>
                    <a:pt x="29" y="23"/>
                    <a:pt x="28" y="23"/>
                  </a:cubicBezTo>
                  <a:cubicBezTo>
                    <a:pt x="27" y="23"/>
                    <a:pt x="25" y="23"/>
                    <a:pt x="24" y="24"/>
                  </a:cubicBezTo>
                  <a:cubicBezTo>
                    <a:pt x="24" y="24"/>
                    <a:pt x="24" y="24"/>
                    <a:pt x="23" y="24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4" y="16"/>
                    <a:pt x="1" y="17"/>
                    <a:pt x="0" y="20"/>
                  </a:cubicBezTo>
                  <a:cubicBezTo>
                    <a:pt x="0" y="22"/>
                    <a:pt x="1" y="24"/>
                    <a:pt x="3" y="25"/>
                  </a:cubicBezTo>
                  <a:cubicBezTo>
                    <a:pt x="23" y="33"/>
                    <a:pt x="23" y="33"/>
                    <a:pt x="23" y="33"/>
                  </a:cubicBezTo>
                  <a:cubicBezTo>
                    <a:pt x="23" y="34"/>
                    <a:pt x="23" y="34"/>
                    <a:pt x="23" y="34"/>
                  </a:cubicBezTo>
                  <a:cubicBezTo>
                    <a:pt x="24" y="35"/>
                    <a:pt x="26" y="36"/>
                    <a:pt x="28" y="36"/>
                  </a:cubicBezTo>
                  <a:cubicBezTo>
                    <a:pt x="32" y="36"/>
                    <a:pt x="35" y="33"/>
                    <a:pt x="35" y="29"/>
                  </a:cubicBezTo>
                  <a:cubicBezTo>
                    <a:pt x="35" y="29"/>
                    <a:pt x="35" y="29"/>
                    <a:pt x="35" y="28"/>
                  </a:cubicBezTo>
                  <a:cubicBezTo>
                    <a:pt x="60" y="6"/>
                    <a:pt x="60" y="6"/>
                    <a:pt x="60" y="6"/>
                  </a:cubicBezTo>
                  <a:cubicBezTo>
                    <a:pt x="61" y="5"/>
                    <a:pt x="61" y="3"/>
                    <a:pt x="60" y="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006" name="Group 406">
            <a:extLst>
              <a:ext uri="{FF2B5EF4-FFF2-40B4-BE49-F238E27FC236}">
                <a16:creationId xmlns:a16="http://schemas.microsoft.com/office/drawing/2014/main" id="{87D417FA-0313-602C-1460-BA01687C4C1F}"/>
              </a:ext>
            </a:extLst>
          </p:cNvPr>
          <p:cNvGrpSpPr/>
          <p:nvPr/>
        </p:nvGrpSpPr>
        <p:grpSpPr>
          <a:xfrm>
            <a:off x="3965581" y="2280988"/>
            <a:ext cx="298242" cy="306963"/>
            <a:chOff x="2700338" y="1350961"/>
            <a:chExt cx="271463" cy="279401"/>
          </a:xfrm>
          <a:solidFill>
            <a:srgbClr val="268CAB"/>
          </a:solidFill>
        </p:grpSpPr>
        <p:grpSp>
          <p:nvGrpSpPr>
            <p:cNvPr id="1007" name="Group 405">
              <a:extLst>
                <a:ext uri="{FF2B5EF4-FFF2-40B4-BE49-F238E27FC236}">
                  <a16:creationId xmlns:a16="http://schemas.microsoft.com/office/drawing/2014/main" id="{BF3E4184-4E1E-29B5-14D2-F67623C476C5}"/>
                </a:ext>
              </a:extLst>
            </p:cNvPr>
            <p:cNvGrpSpPr/>
            <p:nvPr/>
          </p:nvGrpSpPr>
          <p:grpSpPr>
            <a:xfrm>
              <a:off x="2808288" y="1350961"/>
              <a:ext cx="163513" cy="171450"/>
              <a:chOff x="2808288" y="1350961"/>
              <a:chExt cx="163513" cy="171450"/>
            </a:xfrm>
            <a:grpFill/>
          </p:grpSpPr>
          <p:sp>
            <p:nvSpPr>
              <p:cNvPr id="128" name="Freeform 73">
                <a:extLst>
                  <a:ext uri="{FF2B5EF4-FFF2-40B4-BE49-F238E27FC236}">
                    <a16:creationId xmlns:a16="http://schemas.microsoft.com/office/drawing/2014/main" id="{A6F57BF3-A840-A36E-36AF-F6CC5AD73F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8288" y="1468436"/>
                <a:ext cx="55563" cy="53975"/>
              </a:xfrm>
              <a:custGeom>
                <a:avLst/>
                <a:gdLst/>
                <a:ahLst/>
                <a:cxnLst>
                  <a:cxn ang="0">
                    <a:pos x="6" y="18"/>
                  </a:cxn>
                  <a:cxn ang="0">
                    <a:pos x="5" y="17"/>
                  </a:cxn>
                  <a:cxn ang="0">
                    <a:pos x="5" y="1"/>
                  </a:cxn>
                  <a:cxn ang="0">
                    <a:pos x="4" y="0"/>
                  </a:cxn>
                  <a:cxn ang="0">
                    <a:pos x="1" y="0"/>
                  </a:cxn>
                  <a:cxn ang="0">
                    <a:pos x="0" y="1"/>
                  </a:cxn>
                  <a:cxn ang="0">
                    <a:pos x="0" y="23"/>
                  </a:cxn>
                  <a:cxn ang="0">
                    <a:pos x="1" y="24"/>
                  </a:cxn>
                  <a:cxn ang="0">
                    <a:pos x="23" y="24"/>
                  </a:cxn>
                  <a:cxn ang="0">
                    <a:pos x="24" y="23"/>
                  </a:cxn>
                  <a:cxn ang="0">
                    <a:pos x="24" y="19"/>
                  </a:cxn>
                  <a:cxn ang="0">
                    <a:pos x="23" y="18"/>
                  </a:cxn>
                  <a:cxn ang="0">
                    <a:pos x="6" y="18"/>
                  </a:cxn>
                </a:cxnLst>
                <a:rect l="0" t="0" r="r" b="b"/>
                <a:pathLst>
                  <a:path w="24" h="24">
                    <a:moveTo>
                      <a:pt x="6" y="18"/>
                    </a:moveTo>
                    <a:cubicBezTo>
                      <a:pt x="6" y="18"/>
                      <a:pt x="5" y="18"/>
                      <a:pt x="5" y="17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0"/>
                      <a:pt x="5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4"/>
                      <a:pt x="0" y="24"/>
                      <a:pt x="1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4" y="24"/>
                      <a:pt x="24" y="24"/>
                      <a:pt x="24" y="23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4" y="19"/>
                      <a:pt x="24" y="18"/>
                      <a:pt x="23" y="18"/>
                    </a:cubicBezTo>
                    <a:lnTo>
                      <a:pt x="6" y="18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29" name="Freeform 74">
                <a:extLst>
                  <a:ext uri="{FF2B5EF4-FFF2-40B4-BE49-F238E27FC236}">
                    <a16:creationId xmlns:a16="http://schemas.microsoft.com/office/drawing/2014/main" id="{D5B3F485-195B-3AE6-FB3E-0BB522DA71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1313" y="1385886"/>
                <a:ext cx="38100" cy="74613"/>
              </a:xfrm>
              <a:custGeom>
                <a:avLst/>
                <a:gdLst/>
                <a:ahLst/>
                <a:cxnLst>
                  <a:cxn ang="0">
                    <a:pos x="10" y="14"/>
                  </a:cxn>
                  <a:cxn ang="0">
                    <a:pos x="5" y="10"/>
                  </a:cxn>
                  <a:cxn ang="0">
                    <a:pos x="9" y="8"/>
                  </a:cxn>
                  <a:cxn ang="0">
                    <a:pos x="13" y="8"/>
                  </a:cxn>
                  <a:cxn ang="0">
                    <a:pos x="13" y="9"/>
                  </a:cxn>
                  <a:cxn ang="0">
                    <a:pos x="15" y="8"/>
                  </a:cxn>
                  <a:cxn ang="0">
                    <a:pos x="15" y="6"/>
                  </a:cxn>
                  <a:cxn ang="0">
                    <a:pos x="15" y="5"/>
                  </a:cxn>
                  <a:cxn ang="0">
                    <a:pos x="10" y="4"/>
                  </a:cxn>
                  <a:cxn ang="0">
                    <a:pos x="10" y="4"/>
                  </a:cxn>
                  <a:cxn ang="0">
                    <a:pos x="10" y="1"/>
                  </a:cxn>
                  <a:cxn ang="0">
                    <a:pos x="9" y="0"/>
                  </a:cxn>
                  <a:cxn ang="0">
                    <a:pos x="8" y="0"/>
                  </a:cxn>
                  <a:cxn ang="0">
                    <a:pos x="6" y="1"/>
                  </a:cxn>
                  <a:cxn ang="0">
                    <a:pos x="6" y="4"/>
                  </a:cxn>
                  <a:cxn ang="0">
                    <a:pos x="6" y="4"/>
                  </a:cxn>
                  <a:cxn ang="0">
                    <a:pos x="0" y="11"/>
                  </a:cxn>
                  <a:cxn ang="0">
                    <a:pos x="7" y="18"/>
                  </a:cxn>
                  <a:cxn ang="0">
                    <a:pos x="11" y="22"/>
                  </a:cxn>
                  <a:cxn ang="0">
                    <a:pos x="7" y="25"/>
                  </a:cxn>
                  <a:cxn ang="0">
                    <a:pos x="2" y="24"/>
                  </a:cxn>
                  <a:cxn ang="0">
                    <a:pos x="2" y="24"/>
                  </a:cxn>
                  <a:cxn ang="0">
                    <a:pos x="1" y="24"/>
                  </a:cxn>
                  <a:cxn ang="0">
                    <a:pos x="0" y="26"/>
                  </a:cxn>
                  <a:cxn ang="0">
                    <a:pos x="1" y="27"/>
                  </a:cxn>
                  <a:cxn ang="0">
                    <a:pos x="6" y="29"/>
                  </a:cxn>
                  <a:cxn ang="0">
                    <a:pos x="6" y="29"/>
                  </a:cxn>
                  <a:cxn ang="0">
                    <a:pos x="6" y="32"/>
                  </a:cxn>
                  <a:cxn ang="0">
                    <a:pos x="7" y="33"/>
                  </a:cxn>
                  <a:cxn ang="0">
                    <a:pos x="9" y="33"/>
                  </a:cxn>
                  <a:cxn ang="0">
                    <a:pos x="10" y="32"/>
                  </a:cxn>
                  <a:cxn ang="0">
                    <a:pos x="10" y="29"/>
                  </a:cxn>
                  <a:cxn ang="0">
                    <a:pos x="10" y="29"/>
                  </a:cxn>
                  <a:cxn ang="0">
                    <a:pos x="16" y="22"/>
                  </a:cxn>
                  <a:cxn ang="0">
                    <a:pos x="10" y="14"/>
                  </a:cxn>
                </a:cxnLst>
                <a:rect l="0" t="0" r="r" b="b"/>
                <a:pathLst>
                  <a:path w="16" h="33">
                    <a:moveTo>
                      <a:pt x="10" y="14"/>
                    </a:moveTo>
                    <a:cubicBezTo>
                      <a:pt x="6" y="13"/>
                      <a:pt x="5" y="12"/>
                      <a:pt x="5" y="10"/>
                    </a:cubicBezTo>
                    <a:cubicBezTo>
                      <a:pt x="5" y="9"/>
                      <a:pt x="6" y="8"/>
                      <a:pt x="9" y="8"/>
                    </a:cubicBezTo>
                    <a:cubicBezTo>
                      <a:pt x="11" y="8"/>
                      <a:pt x="13" y="8"/>
                      <a:pt x="13" y="8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4" y="9"/>
                      <a:pt x="14" y="8"/>
                      <a:pt x="15" y="8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5"/>
                      <a:pt x="15" y="5"/>
                    </a:cubicBezTo>
                    <a:cubicBezTo>
                      <a:pt x="13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0"/>
                      <a:pt x="10" y="0"/>
                      <a:pt x="9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6" y="0"/>
                      <a:pt x="6" y="1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3" y="5"/>
                      <a:pt x="0" y="7"/>
                      <a:pt x="0" y="11"/>
                    </a:cubicBezTo>
                    <a:cubicBezTo>
                      <a:pt x="0" y="15"/>
                      <a:pt x="4" y="17"/>
                      <a:pt x="7" y="18"/>
                    </a:cubicBezTo>
                    <a:cubicBezTo>
                      <a:pt x="10" y="19"/>
                      <a:pt x="11" y="20"/>
                      <a:pt x="11" y="22"/>
                    </a:cubicBezTo>
                    <a:cubicBezTo>
                      <a:pt x="11" y="24"/>
                      <a:pt x="10" y="25"/>
                      <a:pt x="7" y="25"/>
                    </a:cubicBezTo>
                    <a:cubicBezTo>
                      <a:pt x="5" y="25"/>
                      <a:pt x="2" y="24"/>
                      <a:pt x="2" y="24"/>
                    </a:cubicBezTo>
                    <a:cubicBezTo>
                      <a:pt x="2" y="24"/>
                      <a:pt x="2" y="24"/>
                      <a:pt x="2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0" y="27"/>
                      <a:pt x="0" y="27"/>
                      <a:pt x="1" y="27"/>
                    </a:cubicBezTo>
                    <a:cubicBezTo>
                      <a:pt x="2" y="28"/>
                      <a:pt x="6" y="29"/>
                      <a:pt x="6" y="29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6" y="32"/>
                      <a:pt x="6" y="32"/>
                      <a:pt x="6" y="32"/>
                    </a:cubicBezTo>
                    <a:cubicBezTo>
                      <a:pt x="6" y="32"/>
                      <a:pt x="7" y="33"/>
                      <a:pt x="7" y="33"/>
                    </a:cubicBezTo>
                    <a:cubicBezTo>
                      <a:pt x="9" y="33"/>
                      <a:pt x="9" y="33"/>
                      <a:pt x="9" y="33"/>
                    </a:cubicBezTo>
                    <a:cubicBezTo>
                      <a:pt x="9" y="33"/>
                      <a:pt x="10" y="32"/>
                      <a:pt x="10" y="32"/>
                    </a:cubicBezTo>
                    <a:cubicBezTo>
                      <a:pt x="10" y="29"/>
                      <a:pt x="10" y="29"/>
                      <a:pt x="10" y="29"/>
                    </a:cubicBezTo>
                    <a:cubicBezTo>
                      <a:pt x="10" y="29"/>
                      <a:pt x="10" y="29"/>
                      <a:pt x="10" y="29"/>
                    </a:cubicBezTo>
                    <a:cubicBezTo>
                      <a:pt x="14" y="28"/>
                      <a:pt x="16" y="25"/>
                      <a:pt x="16" y="22"/>
                    </a:cubicBezTo>
                    <a:cubicBezTo>
                      <a:pt x="16" y="18"/>
                      <a:pt x="14" y="16"/>
                      <a:pt x="10" y="14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30" name="Freeform 75">
                <a:extLst>
                  <a:ext uri="{FF2B5EF4-FFF2-40B4-BE49-F238E27FC236}">
                    <a16:creationId xmlns:a16="http://schemas.microsoft.com/office/drawing/2014/main" id="{F8ACB95C-06F9-C03E-F356-1B7A9FFBE2C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828926" y="1350961"/>
                <a:ext cx="142875" cy="144463"/>
              </a:xfrm>
              <a:custGeom>
                <a:avLst/>
                <a:gdLst/>
                <a:ahLst/>
                <a:cxnLst>
                  <a:cxn ang="0">
                    <a:pos x="31" y="55"/>
                  </a:cxn>
                  <a:cxn ang="0">
                    <a:pos x="7" y="31"/>
                  </a:cxn>
                  <a:cxn ang="0">
                    <a:pos x="31" y="7"/>
                  </a:cxn>
                  <a:cxn ang="0">
                    <a:pos x="55" y="31"/>
                  </a:cxn>
                  <a:cxn ang="0">
                    <a:pos x="31" y="55"/>
                  </a:cxn>
                  <a:cxn ang="0">
                    <a:pos x="31" y="0"/>
                  </a:cxn>
                  <a:cxn ang="0">
                    <a:pos x="0" y="31"/>
                  </a:cxn>
                  <a:cxn ang="0">
                    <a:pos x="31" y="63"/>
                  </a:cxn>
                  <a:cxn ang="0">
                    <a:pos x="62" y="31"/>
                  </a:cxn>
                  <a:cxn ang="0">
                    <a:pos x="31" y="0"/>
                  </a:cxn>
                </a:cxnLst>
                <a:rect l="0" t="0" r="r" b="b"/>
                <a:pathLst>
                  <a:path w="62" h="63">
                    <a:moveTo>
                      <a:pt x="31" y="55"/>
                    </a:moveTo>
                    <a:cubicBezTo>
                      <a:pt x="18" y="55"/>
                      <a:pt x="7" y="45"/>
                      <a:pt x="7" y="31"/>
                    </a:cubicBezTo>
                    <a:cubicBezTo>
                      <a:pt x="7" y="18"/>
                      <a:pt x="18" y="7"/>
                      <a:pt x="31" y="7"/>
                    </a:cubicBezTo>
                    <a:cubicBezTo>
                      <a:pt x="44" y="7"/>
                      <a:pt x="55" y="18"/>
                      <a:pt x="55" y="31"/>
                    </a:cubicBezTo>
                    <a:cubicBezTo>
                      <a:pt x="55" y="45"/>
                      <a:pt x="44" y="55"/>
                      <a:pt x="31" y="55"/>
                    </a:cubicBezTo>
                    <a:moveTo>
                      <a:pt x="31" y="0"/>
                    </a:moveTo>
                    <a:cubicBezTo>
                      <a:pt x="14" y="0"/>
                      <a:pt x="0" y="14"/>
                      <a:pt x="0" y="31"/>
                    </a:cubicBezTo>
                    <a:cubicBezTo>
                      <a:pt x="0" y="49"/>
                      <a:pt x="14" y="63"/>
                      <a:pt x="31" y="63"/>
                    </a:cubicBezTo>
                    <a:cubicBezTo>
                      <a:pt x="48" y="63"/>
                      <a:pt x="62" y="49"/>
                      <a:pt x="62" y="31"/>
                    </a:cubicBezTo>
                    <a:cubicBezTo>
                      <a:pt x="62" y="14"/>
                      <a:pt x="48" y="0"/>
                      <a:pt x="31" y="0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1008" name="Freeform 76">
              <a:extLst>
                <a:ext uri="{FF2B5EF4-FFF2-40B4-BE49-F238E27FC236}">
                  <a16:creationId xmlns:a16="http://schemas.microsoft.com/office/drawing/2014/main" id="{5F3E83A4-92E4-7B00-8CCC-498DFC0B5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338" y="1406524"/>
              <a:ext cx="225425" cy="223838"/>
            </a:xfrm>
            <a:custGeom>
              <a:avLst/>
              <a:gdLst/>
              <a:ahLst/>
              <a:cxnLst>
                <a:cxn ang="0">
                  <a:pos x="90" y="47"/>
                </a:cxn>
                <a:cxn ang="0">
                  <a:pos x="88" y="49"/>
                </a:cxn>
                <a:cxn ang="0">
                  <a:pos x="88" y="53"/>
                </a:cxn>
                <a:cxn ang="0">
                  <a:pos x="49" y="89"/>
                </a:cxn>
                <a:cxn ang="0">
                  <a:pos x="9" y="49"/>
                </a:cxn>
                <a:cxn ang="0">
                  <a:pos x="19" y="23"/>
                </a:cxn>
                <a:cxn ang="0">
                  <a:pos x="47" y="9"/>
                </a:cxn>
                <a:cxn ang="0">
                  <a:pos x="48" y="9"/>
                </a:cxn>
                <a:cxn ang="0">
                  <a:pos x="49" y="1"/>
                </a:cxn>
                <a:cxn ang="0">
                  <a:pos x="48" y="0"/>
                </a:cxn>
                <a:cxn ang="0">
                  <a:pos x="12" y="16"/>
                </a:cxn>
                <a:cxn ang="0">
                  <a:pos x="0" y="49"/>
                </a:cxn>
                <a:cxn ang="0">
                  <a:pos x="49" y="98"/>
                </a:cxn>
                <a:cxn ang="0">
                  <a:pos x="98" y="53"/>
                </a:cxn>
                <a:cxn ang="0">
                  <a:pos x="98" y="49"/>
                </a:cxn>
                <a:cxn ang="0">
                  <a:pos x="98" y="47"/>
                </a:cxn>
                <a:cxn ang="0">
                  <a:pos x="97" y="45"/>
                </a:cxn>
                <a:cxn ang="0">
                  <a:pos x="90" y="47"/>
                </a:cxn>
              </a:cxnLst>
              <a:rect l="0" t="0" r="r" b="b"/>
              <a:pathLst>
                <a:path w="98" h="98">
                  <a:moveTo>
                    <a:pt x="90" y="47"/>
                  </a:moveTo>
                  <a:cubicBezTo>
                    <a:pt x="88" y="47"/>
                    <a:pt x="88" y="48"/>
                    <a:pt x="88" y="49"/>
                  </a:cubicBezTo>
                  <a:cubicBezTo>
                    <a:pt x="88" y="51"/>
                    <a:pt x="88" y="52"/>
                    <a:pt x="88" y="53"/>
                  </a:cubicBezTo>
                  <a:cubicBezTo>
                    <a:pt x="86" y="73"/>
                    <a:pt x="69" y="89"/>
                    <a:pt x="49" y="89"/>
                  </a:cubicBezTo>
                  <a:cubicBezTo>
                    <a:pt x="27" y="89"/>
                    <a:pt x="9" y="71"/>
                    <a:pt x="9" y="49"/>
                  </a:cubicBezTo>
                  <a:cubicBezTo>
                    <a:pt x="9" y="39"/>
                    <a:pt x="13" y="30"/>
                    <a:pt x="19" y="23"/>
                  </a:cubicBezTo>
                  <a:cubicBezTo>
                    <a:pt x="26" y="15"/>
                    <a:pt x="36" y="10"/>
                    <a:pt x="47" y="9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8" y="6"/>
                    <a:pt x="48" y="4"/>
                    <a:pt x="49" y="1"/>
                  </a:cubicBezTo>
                  <a:cubicBezTo>
                    <a:pt x="49" y="0"/>
                    <a:pt x="48" y="0"/>
                    <a:pt x="48" y="0"/>
                  </a:cubicBezTo>
                  <a:cubicBezTo>
                    <a:pt x="34" y="0"/>
                    <a:pt x="21" y="6"/>
                    <a:pt x="12" y="16"/>
                  </a:cubicBezTo>
                  <a:cubicBezTo>
                    <a:pt x="4" y="25"/>
                    <a:pt x="0" y="37"/>
                    <a:pt x="0" y="49"/>
                  </a:cubicBezTo>
                  <a:cubicBezTo>
                    <a:pt x="0" y="76"/>
                    <a:pt x="22" y="98"/>
                    <a:pt x="49" y="98"/>
                  </a:cubicBezTo>
                  <a:cubicBezTo>
                    <a:pt x="74" y="98"/>
                    <a:pt x="96" y="78"/>
                    <a:pt x="98" y="53"/>
                  </a:cubicBezTo>
                  <a:cubicBezTo>
                    <a:pt x="98" y="52"/>
                    <a:pt x="98" y="51"/>
                    <a:pt x="98" y="49"/>
                  </a:cubicBezTo>
                  <a:cubicBezTo>
                    <a:pt x="98" y="48"/>
                    <a:pt x="98" y="47"/>
                    <a:pt x="98" y="47"/>
                  </a:cubicBezTo>
                  <a:cubicBezTo>
                    <a:pt x="98" y="46"/>
                    <a:pt x="98" y="45"/>
                    <a:pt x="97" y="45"/>
                  </a:cubicBezTo>
                  <a:cubicBezTo>
                    <a:pt x="94" y="46"/>
                    <a:pt x="93" y="46"/>
                    <a:pt x="90" y="4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31" name="Group 411">
            <a:extLst>
              <a:ext uri="{FF2B5EF4-FFF2-40B4-BE49-F238E27FC236}">
                <a16:creationId xmlns:a16="http://schemas.microsoft.com/office/drawing/2014/main" id="{16F3CC5A-EF32-0E24-AF47-ACBD3B62C583}"/>
              </a:ext>
            </a:extLst>
          </p:cNvPr>
          <p:cNvGrpSpPr/>
          <p:nvPr/>
        </p:nvGrpSpPr>
        <p:grpSpPr>
          <a:xfrm>
            <a:off x="4433000" y="2274011"/>
            <a:ext cx="298242" cy="324404"/>
            <a:chOff x="3125788" y="1344611"/>
            <a:chExt cx="271463" cy="295276"/>
          </a:xfrm>
          <a:solidFill>
            <a:srgbClr val="268CAB"/>
          </a:solidFill>
        </p:grpSpPr>
        <p:sp>
          <p:nvSpPr>
            <p:cNvPr id="132" name="Freeform 77">
              <a:extLst>
                <a:ext uri="{FF2B5EF4-FFF2-40B4-BE49-F238E27FC236}">
                  <a16:creationId xmlns:a16="http://schemas.microsoft.com/office/drawing/2014/main" id="{549E4E37-E95E-6B69-F577-FCB40DC3EF2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25788" y="1428749"/>
              <a:ext cx="271463" cy="171450"/>
            </a:xfrm>
            <a:custGeom>
              <a:avLst/>
              <a:gdLst/>
              <a:ahLst/>
              <a:cxnLst>
                <a:cxn ang="0">
                  <a:pos x="111" y="31"/>
                </a:cxn>
                <a:cxn ang="0">
                  <a:pos x="101" y="42"/>
                </a:cxn>
                <a:cxn ang="0">
                  <a:pos x="98" y="41"/>
                </a:cxn>
                <a:cxn ang="0">
                  <a:pos x="97" y="39"/>
                </a:cxn>
                <a:cxn ang="0">
                  <a:pos x="97" y="34"/>
                </a:cxn>
                <a:cxn ang="0">
                  <a:pos x="97" y="15"/>
                </a:cxn>
                <a:cxn ang="0">
                  <a:pos x="98" y="14"/>
                </a:cxn>
                <a:cxn ang="0">
                  <a:pos x="101" y="14"/>
                </a:cxn>
                <a:cxn ang="0">
                  <a:pos x="111" y="24"/>
                </a:cxn>
                <a:cxn ang="0">
                  <a:pos x="111" y="31"/>
                </a:cxn>
                <a:cxn ang="0">
                  <a:pos x="101" y="6"/>
                </a:cxn>
                <a:cxn ang="0">
                  <a:pos x="98" y="6"/>
                </a:cxn>
                <a:cxn ang="0">
                  <a:pos x="97" y="6"/>
                </a:cxn>
                <a:cxn ang="0">
                  <a:pos x="97" y="3"/>
                </a:cxn>
                <a:cxn ang="0">
                  <a:pos x="94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0" y="34"/>
                </a:cxn>
                <a:cxn ang="0">
                  <a:pos x="40" y="75"/>
                </a:cxn>
                <a:cxn ang="0">
                  <a:pos x="57" y="75"/>
                </a:cxn>
                <a:cxn ang="0">
                  <a:pos x="94" y="49"/>
                </a:cxn>
                <a:cxn ang="0">
                  <a:pos x="96" y="48"/>
                </a:cxn>
                <a:cxn ang="0">
                  <a:pos x="101" y="49"/>
                </a:cxn>
                <a:cxn ang="0">
                  <a:pos x="119" y="31"/>
                </a:cxn>
                <a:cxn ang="0">
                  <a:pos x="119" y="24"/>
                </a:cxn>
                <a:cxn ang="0">
                  <a:pos x="101" y="6"/>
                </a:cxn>
              </a:cxnLst>
              <a:rect l="0" t="0" r="r" b="b"/>
              <a:pathLst>
                <a:path w="119" h="75">
                  <a:moveTo>
                    <a:pt x="111" y="31"/>
                  </a:moveTo>
                  <a:cubicBezTo>
                    <a:pt x="111" y="37"/>
                    <a:pt x="107" y="42"/>
                    <a:pt x="101" y="42"/>
                  </a:cubicBezTo>
                  <a:cubicBezTo>
                    <a:pt x="100" y="42"/>
                    <a:pt x="99" y="41"/>
                    <a:pt x="98" y="41"/>
                  </a:cubicBezTo>
                  <a:cubicBezTo>
                    <a:pt x="98" y="41"/>
                    <a:pt x="96" y="41"/>
                    <a:pt x="97" y="39"/>
                  </a:cubicBezTo>
                  <a:cubicBezTo>
                    <a:pt x="97" y="37"/>
                    <a:pt x="97" y="37"/>
                    <a:pt x="97" y="34"/>
                  </a:cubicBezTo>
                  <a:cubicBezTo>
                    <a:pt x="97" y="15"/>
                    <a:pt x="97" y="15"/>
                    <a:pt x="97" y="15"/>
                  </a:cubicBezTo>
                  <a:cubicBezTo>
                    <a:pt x="97" y="14"/>
                    <a:pt x="98" y="14"/>
                    <a:pt x="98" y="14"/>
                  </a:cubicBezTo>
                  <a:cubicBezTo>
                    <a:pt x="99" y="14"/>
                    <a:pt x="100" y="14"/>
                    <a:pt x="101" y="14"/>
                  </a:cubicBezTo>
                  <a:cubicBezTo>
                    <a:pt x="107" y="14"/>
                    <a:pt x="111" y="18"/>
                    <a:pt x="111" y="24"/>
                  </a:cubicBezTo>
                  <a:lnTo>
                    <a:pt x="111" y="31"/>
                  </a:lnTo>
                  <a:close/>
                  <a:moveTo>
                    <a:pt x="101" y="6"/>
                  </a:moveTo>
                  <a:cubicBezTo>
                    <a:pt x="100" y="6"/>
                    <a:pt x="99" y="6"/>
                    <a:pt x="98" y="6"/>
                  </a:cubicBezTo>
                  <a:cubicBezTo>
                    <a:pt x="98" y="6"/>
                    <a:pt x="97" y="6"/>
                    <a:pt x="97" y="6"/>
                  </a:cubicBezTo>
                  <a:cubicBezTo>
                    <a:pt x="97" y="3"/>
                    <a:pt x="97" y="3"/>
                    <a:pt x="97" y="3"/>
                  </a:cubicBezTo>
                  <a:cubicBezTo>
                    <a:pt x="97" y="3"/>
                    <a:pt x="97" y="0"/>
                    <a:pt x="94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2"/>
                    <a:pt x="0" y="2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57"/>
                    <a:pt x="18" y="75"/>
                    <a:pt x="40" y="75"/>
                  </a:cubicBezTo>
                  <a:cubicBezTo>
                    <a:pt x="57" y="75"/>
                    <a:pt x="57" y="75"/>
                    <a:pt x="57" y="75"/>
                  </a:cubicBezTo>
                  <a:cubicBezTo>
                    <a:pt x="74" y="75"/>
                    <a:pt x="89" y="65"/>
                    <a:pt x="94" y="49"/>
                  </a:cubicBezTo>
                  <a:cubicBezTo>
                    <a:pt x="95" y="48"/>
                    <a:pt x="96" y="48"/>
                    <a:pt x="96" y="48"/>
                  </a:cubicBezTo>
                  <a:cubicBezTo>
                    <a:pt x="98" y="49"/>
                    <a:pt x="99" y="49"/>
                    <a:pt x="101" y="49"/>
                  </a:cubicBezTo>
                  <a:cubicBezTo>
                    <a:pt x="111" y="49"/>
                    <a:pt x="119" y="41"/>
                    <a:pt x="119" y="31"/>
                  </a:cubicBezTo>
                  <a:cubicBezTo>
                    <a:pt x="119" y="24"/>
                    <a:pt x="119" y="24"/>
                    <a:pt x="119" y="24"/>
                  </a:cubicBezTo>
                  <a:cubicBezTo>
                    <a:pt x="119" y="14"/>
                    <a:pt x="111" y="6"/>
                    <a:pt x="101" y="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3" name="Freeform 78">
              <a:extLst>
                <a:ext uri="{FF2B5EF4-FFF2-40B4-BE49-F238E27FC236}">
                  <a16:creationId xmlns:a16="http://schemas.microsoft.com/office/drawing/2014/main" id="{B8F59C69-437A-359E-F06E-6046A02B4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901" y="1612899"/>
              <a:ext cx="206375" cy="26988"/>
            </a:xfrm>
            <a:custGeom>
              <a:avLst/>
              <a:gdLst/>
              <a:ahLst/>
              <a:cxnLst>
                <a:cxn ang="0">
                  <a:pos x="90" y="9"/>
                </a:cxn>
                <a:cxn ang="0">
                  <a:pos x="87" y="12"/>
                </a:cxn>
                <a:cxn ang="0">
                  <a:pos x="3" y="12"/>
                </a:cxn>
                <a:cxn ang="0">
                  <a:pos x="0" y="9"/>
                </a:cxn>
                <a:cxn ang="0">
                  <a:pos x="0" y="2"/>
                </a:cxn>
                <a:cxn ang="0">
                  <a:pos x="3" y="0"/>
                </a:cxn>
                <a:cxn ang="0">
                  <a:pos x="87" y="0"/>
                </a:cxn>
                <a:cxn ang="0">
                  <a:pos x="90" y="2"/>
                </a:cxn>
                <a:cxn ang="0">
                  <a:pos x="90" y="9"/>
                </a:cxn>
              </a:cxnLst>
              <a:rect l="0" t="0" r="r" b="b"/>
              <a:pathLst>
                <a:path w="90" h="12">
                  <a:moveTo>
                    <a:pt x="90" y="9"/>
                  </a:moveTo>
                  <a:cubicBezTo>
                    <a:pt x="90" y="10"/>
                    <a:pt x="89" y="12"/>
                    <a:pt x="87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1" y="12"/>
                    <a:pt x="0" y="10"/>
                    <a:pt x="0" y="9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87" y="0"/>
                    <a:pt x="87" y="0"/>
                    <a:pt x="87" y="0"/>
                  </a:cubicBezTo>
                  <a:cubicBezTo>
                    <a:pt x="89" y="0"/>
                    <a:pt x="90" y="1"/>
                    <a:pt x="90" y="2"/>
                  </a:cubicBezTo>
                  <a:lnTo>
                    <a:pt x="90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4" name="Freeform 79">
              <a:extLst>
                <a:ext uri="{FF2B5EF4-FFF2-40B4-BE49-F238E27FC236}">
                  <a16:creationId xmlns:a16="http://schemas.microsoft.com/office/drawing/2014/main" id="{8352CD87-44DD-BA53-99CF-8161F701F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051" y="1350961"/>
              <a:ext cx="34925" cy="65088"/>
            </a:xfrm>
            <a:custGeom>
              <a:avLst/>
              <a:gdLst/>
              <a:ahLst/>
              <a:cxnLst>
                <a:cxn ang="0">
                  <a:pos x="5" y="28"/>
                </a:cxn>
                <a:cxn ang="0">
                  <a:pos x="3" y="28"/>
                </a:cxn>
                <a:cxn ang="0">
                  <a:pos x="0" y="24"/>
                </a:cxn>
                <a:cxn ang="0">
                  <a:pos x="5" y="18"/>
                </a:cxn>
                <a:cxn ang="0">
                  <a:pos x="8" y="16"/>
                </a:cxn>
                <a:cxn ang="0">
                  <a:pos x="8" y="15"/>
                </a:cxn>
                <a:cxn ang="0">
                  <a:pos x="5" y="11"/>
                </a:cxn>
                <a:cxn ang="0">
                  <a:pos x="0" y="4"/>
                </a:cxn>
                <a:cxn ang="0">
                  <a:pos x="3" y="0"/>
                </a:cxn>
                <a:cxn ang="0">
                  <a:pos x="6" y="1"/>
                </a:cxn>
                <a:cxn ang="0">
                  <a:pos x="6" y="4"/>
                </a:cxn>
                <a:cxn ang="0">
                  <a:pos x="5" y="5"/>
                </a:cxn>
                <a:cxn ang="0">
                  <a:pos x="8" y="8"/>
                </a:cxn>
                <a:cxn ang="0">
                  <a:pos x="13" y="16"/>
                </a:cxn>
                <a:cxn ang="0">
                  <a:pos x="9" y="21"/>
                </a:cxn>
                <a:cxn ang="0">
                  <a:pos x="6" y="24"/>
                </a:cxn>
                <a:cxn ang="0">
                  <a:pos x="7" y="24"/>
                </a:cxn>
                <a:cxn ang="0">
                  <a:pos x="7" y="27"/>
                </a:cxn>
                <a:cxn ang="0">
                  <a:pos x="5" y="28"/>
                </a:cxn>
              </a:cxnLst>
              <a:rect l="0" t="0" r="r" b="b"/>
              <a:pathLst>
                <a:path w="15" h="28">
                  <a:moveTo>
                    <a:pt x="5" y="28"/>
                  </a:moveTo>
                  <a:cubicBezTo>
                    <a:pt x="4" y="28"/>
                    <a:pt x="4" y="28"/>
                    <a:pt x="3" y="28"/>
                  </a:cubicBezTo>
                  <a:cubicBezTo>
                    <a:pt x="1" y="26"/>
                    <a:pt x="0" y="25"/>
                    <a:pt x="0" y="24"/>
                  </a:cubicBezTo>
                  <a:cubicBezTo>
                    <a:pt x="0" y="21"/>
                    <a:pt x="3" y="20"/>
                    <a:pt x="5" y="18"/>
                  </a:cubicBezTo>
                  <a:cubicBezTo>
                    <a:pt x="7" y="17"/>
                    <a:pt x="8" y="16"/>
                    <a:pt x="8" y="16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9" y="14"/>
                    <a:pt x="7" y="13"/>
                    <a:pt x="5" y="11"/>
                  </a:cubicBezTo>
                  <a:cubicBezTo>
                    <a:pt x="2" y="9"/>
                    <a:pt x="0" y="7"/>
                    <a:pt x="0" y="4"/>
                  </a:cubicBezTo>
                  <a:cubicBezTo>
                    <a:pt x="0" y="3"/>
                    <a:pt x="1" y="2"/>
                    <a:pt x="3" y="0"/>
                  </a:cubicBezTo>
                  <a:cubicBezTo>
                    <a:pt x="4" y="0"/>
                    <a:pt x="6" y="0"/>
                    <a:pt x="6" y="1"/>
                  </a:cubicBezTo>
                  <a:cubicBezTo>
                    <a:pt x="7" y="2"/>
                    <a:pt x="7" y="3"/>
                    <a:pt x="6" y="4"/>
                  </a:cubicBezTo>
                  <a:cubicBezTo>
                    <a:pt x="5" y="4"/>
                    <a:pt x="5" y="4"/>
                    <a:pt x="5" y="5"/>
                  </a:cubicBezTo>
                  <a:cubicBezTo>
                    <a:pt x="5" y="5"/>
                    <a:pt x="7" y="7"/>
                    <a:pt x="8" y="8"/>
                  </a:cubicBezTo>
                  <a:cubicBezTo>
                    <a:pt x="11" y="10"/>
                    <a:pt x="15" y="13"/>
                    <a:pt x="13" y="16"/>
                  </a:cubicBezTo>
                  <a:cubicBezTo>
                    <a:pt x="13" y="18"/>
                    <a:pt x="11" y="20"/>
                    <a:pt x="9" y="21"/>
                  </a:cubicBezTo>
                  <a:cubicBezTo>
                    <a:pt x="8" y="22"/>
                    <a:pt x="6" y="23"/>
                    <a:pt x="6" y="24"/>
                  </a:cubicBezTo>
                  <a:cubicBezTo>
                    <a:pt x="6" y="24"/>
                    <a:pt x="6" y="24"/>
                    <a:pt x="7" y="24"/>
                  </a:cubicBezTo>
                  <a:cubicBezTo>
                    <a:pt x="8" y="25"/>
                    <a:pt x="8" y="26"/>
                    <a:pt x="7" y="27"/>
                  </a:cubicBezTo>
                  <a:cubicBezTo>
                    <a:pt x="6" y="28"/>
                    <a:pt x="6" y="28"/>
                    <a:pt x="5" y="2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5" name="Freeform 80">
              <a:extLst>
                <a:ext uri="{FF2B5EF4-FFF2-40B4-BE49-F238E27FC236}">
                  <a16:creationId xmlns:a16="http://schemas.microsoft.com/office/drawing/2014/main" id="{A6945180-D380-571F-E36E-54A6F34DF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438" y="1344611"/>
              <a:ext cx="34925" cy="63500"/>
            </a:xfrm>
            <a:custGeom>
              <a:avLst/>
              <a:gdLst/>
              <a:ahLst/>
              <a:cxnLst>
                <a:cxn ang="0">
                  <a:pos x="6" y="28"/>
                </a:cxn>
                <a:cxn ang="0">
                  <a:pos x="4" y="27"/>
                </a:cxn>
                <a:cxn ang="0">
                  <a:pos x="1" y="23"/>
                </a:cxn>
                <a:cxn ang="0">
                  <a:pos x="6" y="18"/>
                </a:cxn>
                <a:cxn ang="0">
                  <a:pos x="9" y="15"/>
                </a:cxn>
                <a:cxn ang="0">
                  <a:pos x="9" y="15"/>
                </a:cxn>
                <a:cxn ang="0">
                  <a:pos x="5" y="11"/>
                </a:cxn>
                <a:cxn ang="0">
                  <a:pos x="1" y="4"/>
                </a:cxn>
                <a:cxn ang="0">
                  <a:pos x="4" y="0"/>
                </a:cxn>
                <a:cxn ang="0">
                  <a:pos x="7" y="1"/>
                </a:cxn>
                <a:cxn ang="0">
                  <a:pos x="7" y="3"/>
                </a:cxn>
                <a:cxn ang="0">
                  <a:pos x="6" y="5"/>
                </a:cxn>
                <a:cxn ang="0">
                  <a:pos x="9" y="8"/>
                </a:cxn>
                <a:cxn ang="0">
                  <a:pos x="14" y="16"/>
                </a:cxn>
                <a:cxn ang="0">
                  <a:pos x="9" y="21"/>
                </a:cxn>
                <a:cxn ang="0">
                  <a:pos x="6" y="23"/>
                </a:cxn>
                <a:cxn ang="0">
                  <a:pos x="7" y="24"/>
                </a:cxn>
                <a:cxn ang="0">
                  <a:pos x="8" y="27"/>
                </a:cxn>
                <a:cxn ang="0">
                  <a:pos x="6" y="28"/>
                </a:cxn>
              </a:cxnLst>
              <a:rect l="0" t="0" r="r" b="b"/>
              <a:pathLst>
                <a:path w="15" h="28">
                  <a:moveTo>
                    <a:pt x="6" y="28"/>
                  </a:moveTo>
                  <a:cubicBezTo>
                    <a:pt x="5" y="28"/>
                    <a:pt x="4" y="28"/>
                    <a:pt x="4" y="27"/>
                  </a:cubicBezTo>
                  <a:cubicBezTo>
                    <a:pt x="2" y="26"/>
                    <a:pt x="1" y="25"/>
                    <a:pt x="1" y="23"/>
                  </a:cubicBezTo>
                  <a:cubicBezTo>
                    <a:pt x="1" y="21"/>
                    <a:pt x="4" y="19"/>
                    <a:pt x="6" y="18"/>
                  </a:cubicBezTo>
                  <a:cubicBezTo>
                    <a:pt x="7" y="17"/>
                    <a:pt x="9" y="16"/>
                    <a:pt x="9" y="15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10" y="14"/>
                    <a:pt x="8" y="13"/>
                    <a:pt x="5" y="11"/>
                  </a:cubicBezTo>
                  <a:cubicBezTo>
                    <a:pt x="3" y="9"/>
                    <a:pt x="0" y="7"/>
                    <a:pt x="1" y="4"/>
                  </a:cubicBezTo>
                  <a:cubicBezTo>
                    <a:pt x="1" y="3"/>
                    <a:pt x="2" y="2"/>
                    <a:pt x="4" y="0"/>
                  </a:cubicBezTo>
                  <a:cubicBezTo>
                    <a:pt x="5" y="0"/>
                    <a:pt x="6" y="0"/>
                    <a:pt x="7" y="1"/>
                  </a:cubicBezTo>
                  <a:cubicBezTo>
                    <a:pt x="8" y="1"/>
                    <a:pt x="8" y="3"/>
                    <a:pt x="7" y="3"/>
                  </a:cubicBezTo>
                  <a:cubicBezTo>
                    <a:pt x="6" y="4"/>
                    <a:pt x="6" y="4"/>
                    <a:pt x="6" y="5"/>
                  </a:cubicBezTo>
                  <a:cubicBezTo>
                    <a:pt x="6" y="5"/>
                    <a:pt x="8" y="7"/>
                    <a:pt x="9" y="8"/>
                  </a:cubicBezTo>
                  <a:cubicBezTo>
                    <a:pt x="12" y="10"/>
                    <a:pt x="15" y="13"/>
                    <a:pt x="14" y="16"/>
                  </a:cubicBezTo>
                  <a:cubicBezTo>
                    <a:pt x="14" y="18"/>
                    <a:pt x="11" y="20"/>
                    <a:pt x="9" y="21"/>
                  </a:cubicBezTo>
                  <a:cubicBezTo>
                    <a:pt x="8" y="22"/>
                    <a:pt x="6" y="23"/>
                    <a:pt x="6" y="23"/>
                  </a:cubicBezTo>
                  <a:cubicBezTo>
                    <a:pt x="6" y="23"/>
                    <a:pt x="6" y="24"/>
                    <a:pt x="7" y="24"/>
                  </a:cubicBezTo>
                  <a:cubicBezTo>
                    <a:pt x="8" y="25"/>
                    <a:pt x="9" y="26"/>
                    <a:pt x="8" y="27"/>
                  </a:cubicBezTo>
                  <a:cubicBezTo>
                    <a:pt x="7" y="28"/>
                    <a:pt x="6" y="28"/>
                    <a:pt x="6" y="2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36" name="Group 400">
            <a:extLst>
              <a:ext uri="{FF2B5EF4-FFF2-40B4-BE49-F238E27FC236}">
                <a16:creationId xmlns:a16="http://schemas.microsoft.com/office/drawing/2014/main" id="{3BCC0344-51D4-38C6-D2A9-53A8E1B88FCC}"/>
              </a:ext>
            </a:extLst>
          </p:cNvPr>
          <p:cNvGrpSpPr/>
          <p:nvPr/>
        </p:nvGrpSpPr>
        <p:grpSpPr>
          <a:xfrm>
            <a:off x="3534789" y="2286220"/>
            <a:ext cx="298242" cy="299986"/>
            <a:chOff x="2308226" y="1355724"/>
            <a:chExt cx="271463" cy="273050"/>
          </a:xfrm>
          <a:solidFill>
            <a:srgbClr val="268CAB"/>
          </a:solidFill>
        </p:grpSpPr>
        <p:sp>
          <p:nvSpPr>
            <p:cNvPr id="137" name="Freeform 81">
              <a:extLst>
                <a:ext uri="{FF2B5EF4-FFF2-40B4-BE49-F238E27FC236}">
                  <a16:creationId xmlns:a16="http://schemas.microsoft.com/office/drawing/2014/main" id="{FF459458-A86F-0DCE-6B8A-888189F4888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08226" y="1562099"/>
              <a:ext cx="271463" cy="66675"/>
            </a:xfrm>
            <a:custGeom>
              <a:avLst/>
              <a:gdLst/>
              <a:ahLst/>
              <a:cxnLst>
                <a:cxn ang="0">
                  <a:pos x="107" y="13"/>
                </a:cxn>
                <a:cxn ang="0">
                  <a:pos x="105" y="16"/>
                </a:cxn>
                <a:cxn ang="0">
                  <a:pos x="81" y="16"/>
                </a:cxn>
                <a:cxn ang="0">
                  <a:pos x="79" y="13"/>
                </a:cxn>
                <a:cxn ang="0">
                  <a:pos x="79" y="10"/>
                </a:cxn>
                <a:cxn ang="0">
                  <a:pos x="81" y="8"/>
                </a:cxn>
                <a:cxn ang="0">
                  <a:pos x="105" y="8"/>
                </a:cxn>
                <a:cxn ang="0">
                  <a:pos x="107" y="10"/>
                </a:cxn>
                <a:cxn ang="0">
                  <a:pos x="107" y="13"/>
                </a:cxn>
                <a:cxn ang="0">
                  <a:pos x="115" y="0"/>
                </a:cxn>
                <a:cxn ang="0">
                  <a:pos x="3" y="0"/>
                </a:cxn>
                <a:cxn ang="0">
                  <a:pos x="0" y="4"/>
                </a:cxn>
                <a:cxn ang="0">
                  <a:pos x="0" y="25"/>
                </a:cxn>
                <a:cxn ang="0">
                  <a:pos x="3" y="29"/>
                </a:cxn>
                <a:cxn ang="0">
                  <a:pos x="115" y="29"/>
                </a:cxn>
                <a:cxn ang="0">
                  <a:pos x="118" y="25"/>
                </a:cxn>
                <a:cxn ang="0">
                  <a:pos x="118" y="4"/>
                </a:cxn>
                <a:cxn ang="0">
                  <a:pos x="115" y="0"/>
                </a:cxn>
              </a:cxnLst>
              <a:rect l="0" t="0" r="r" b="b"/>
              <a:pathLst>
                <a:path w="118" h="29">
                  <a:moveTo>
                    <a:pt x="107" y="13"/>
                  </a:moveTo>
                  <a:cubicBezTo>
                    <a:pt x="107" y="15"/>
                    <a:pt x="106" y="16"/>
                    <a:pt x="105" y="16"/>
                  </a:cubicBezTo>
                  <a:cubicBezTo>
                    <a:pt x="81" y="16"/>
                    <a:pt x="81" y="16"/>
                    <a:pt x="81" y="16"/>
                  </a:cubicBezTo>
                  <a:cubicBezTo>
                    <a:pt x="80" y="16"/>
                    <a:pt x="79" y="15"/>
                    <a:pt x="79" y="13"/>
                  </a:cubicBezTo>
                  <a:cubicBezTo>
                    <a:pt x="79" y="10"/>
                    <a:pt x="79" y="10"/>
                    <a:pt x="79" y="10"/>
                  </a:cubicBezTo>
                  <a:cubicBezTo>
                    <a:pt x="79" y="9"/>
                    <a:pt x="80" y="8"/>
                    <a:pt x="81" y="8"/>
                  </a:cubicBezTo>
                  <a:cubicBezTo>
                    <a:pt x="105" y="8"/>
                    <a:pt x="105" y="8"/>
                    <a:pt x="105" y="8"/>
                  </a:cubicBezTo>
                  <a:cubicBezTo>
                    <a:pt x="106" y="8"/>
                    <a:pt x="107" y="9"/>
                    <a:pt x="107" y="10"/>
                  </a:cubicBezTo>
                  <a:lnTo>
                    <a:pt x="107" y="13"/>
                  </a:lnTo>
                  <a:close/>
                  <a:moveTo>
                    <a:pt x="115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7"/>
                    <a:pt x="2" y="29"/>
                    <a:pt x="3" y="29"/>
                  </a:cubicBezTo>
                  <a:cubicBezTo>
                    <a:pt x="115" y="29"/>
                    <a:pt x="115" y="29"/>
                    <a:pt x="115" y="29"/>
                  </a:cubicBezTo>
                  <a:cubicBezTo>
                    <a:pt x="117" y="29"/>
                    <a:pt x="118" y="27"/>
                    <a:pt x="118" y="25"/>
                  </a:cubicBezTo>
                  <a:cubicBezTo>
                    <a:pt x="118" y="4"/>
                    <a:pt x="118" y="4"/>
                    <a:pt x="118" y="4"/>
                  </a:cubicBezTo>
                  <a:cubicBezTo>
                    <a:pt x="118" y="2"/>
                    <a:pt x="117" y="0"/>
                    <a:pt x="11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8" name="Freeform 82">
              <a:extLst>
                <a:ext uri="{FF2B5EF4-FFF2-40B4-BE49-F238E27FC236}">
                  <a16:creationId xmlns:a16="http://schemas.microsoft.com/office/drawing/2014/main" id="{240F69F1-267C-300F-C782-9103D8D8445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22513" y="1355724"/>
              <a:ext cx="242888" cy="190500"/>
            </a:xfrm>
            <a:custGeom>
              <a:avLst/>
              <a:gdLst/>
              <a:ahLst/>
              <a:cxnLst>
                <a:cxn ang="0">
                  <a:pos x="100" y="62"/>
                </a:cxn>
                <a:cxn ang="0">
                  <a:pos x="95" y="66"/>
                </a:cxn>
                <a:cxn ang="0">
                  <a:pos x="11" y="66"/>
                </a:cxn>
                <a:cxn ang="0">
                  <a:pos x="7" y="62"/>
                </a:cxn>
                <a:cxn ang="0">
                  <a:pos x="7" y="11"/>
                </a:cxn>
                <a:cxn ang="0">
                  <a:pos x="11" y="7"/>
                </a:cxn>
                <a:cxn ang="0">
                  <a:pos x="95" y="7"/>
                </a:cxn>
                <a:cxn ang="0">
                  <a:pos x="100" y="11"/>
                </a:cxn>
                <a:cxn ang="0">
                  <a:pos x="100" y="62"/>
                </a:cxn>
                <a:cxn ang="0">
                  <a:pos x="102" y="0"/>
                </a:cxn>
                <a:cxn ang="0">
                  <a:pos x="5" y="0"/>
                </a:cxn>
                <a:cxn ang="0">
                  <a:pos x="0" y="4"/>
                </a:cxn>
                <a:cxn ang="0">
                  <a:pos x="0" y="78"/>
                </a:cxn>
                <a:cxn ang="0">
                  <a:pos x="5" y="83"/>
                </a:cxn>
                <a:cxn ang="0">
                  <a:pos x="102" y="83"/>
                </a:cxn>
                <a:cxn ang="0">
                  <a:pos x="106" y="78"/>
                </a:cxn>
                <a:cxn ang="0">
                  <a:pos x="106" y="4"/>
                </a:cxn>
                <a:cxn ang="0">
                  <a:pos x="102" y="0"/>
                </a:cxn>
              </a:cxnLst>
              <a:rect l="0" t="0" r="r" b="b"/>
              <a:pathLst>
                <a:path w="106" h="83">
                  <a:moveTo>
                    <a:pt x="100" y="62"/>
                  </a:moveTo>
                  <a:cubicBezTo>
                    <a:pt x="100" y="64"/>
                    <a:pt x="98" y="66"/>
                    <a:pt x="95" y="66"/>
                  </a:cubicBezTo>
                  <a:cubicBezTo>
                    <a:pt x="11" y="66"/>
                    <a:pt x="11" y="66"/>
                    <a:pt x="11" y="66"/>
                  </a:cubicBezTo>
                  <a:cubicBezTo>
                    <a:pt x="9" y="66"/>
                    <a:pt x="7" y="64"/>
                    <a:pt x="7" y="62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9"/>
                    <a:pt x="9" y="7"/>
                    <a:pt x="11" y="7"/>
                  </a:cubicBezTo>
                  <a:cubicBezTo>
                    <a:pt x="95" y="7"/>
                    <a:pt x="95" y="7"/>
                    <a:pt x="95" y="7"/>
                  </a:cubicBezTo>
                  <a:cubicBezTo>
                    <a:pt x="98" y="7"/>
                    <a:pt x="100" y="9"/>
                    <a:pt x="100" y="11"/>
                  </a:cubicBezTo>
                  <a:lnTo>
                    <a:pt x="100" y="62"/>
                  </a:lnTo>
                  <a:close/>
                  <a:moveTo>
                    <a:pt x="102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81"/>
                    <a:pt x="2" y="83"/>
                    <a:pt x="5" y="83"/>
                  </a:cubicBezTo>
                  <a:cubicBezTo>
                    <a:pt x="102" y="83"/>
                    <a:pt x="102" y="83"/>
                    <a:pt x="102" y="83"/>
                  </a:cubicBezTo>
                  <a:cubicBezTo>
                    <a:pt x="104" y="83"/>
                    <a:pt x="106" y="81"/>
                    <a:pt x="106" y="78"/>
                  </a:cubicBezTo>
                  <a:cubicBezTo>
                    <a:pt x="106" y="4"/>
                    <a:pt x="106" y="4"/>
                    <a:pt x="106" y="4"/>
                  </a:cubicBezTo>
                  <a:cubicBezTo>
                    <a:pt x="106" y="2"/>
                    <a:pt x="104" y="0"/>
                    <a:pt x="102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9" name="Freeform 83">
              <a:extLst>
                <a:ext uri="{FF2B5EF4-FFF2-40B4-BE49-F238E27FC236}">
                  <a16:creationId xmlns:a16="http://schemas.microsoft.com/office/drawing/2014/main" id="{8F2D994D-FC05-5BCD-6D08-E0B52EE87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676" y="1387474"/>
              <a:ext cx="47625" cy="36513"/>
            </a:xfrm>
            <a:custGeom>
              <a:avLst/>
              <a:gdLst/>
              <a:ahLst/>
              <a:cxnLst>
                <a:cxn ang="0">
                  <a:pos x="3" y="16"/>
                </a:cxn>
                <a:cxn ang="0">
                  <a:pos x="1" y="15"/>
                </a:cxn>
                <a:cxn ang="0">
                  <a:pos x="2" y="11"/>
                </a:cxn>
                <a:cxn ang="0">
                  <a:pos x="16" y="1"/>
                </a:cxn>
                <a:cxn ang="0">
                  <a:pos x="20" y="1"/>
                </a:cxn>
                <a:cxn ang="0">
                  <a:pos x="19" y="5"/>
                </a:cxn>
                <a:cxn ang="0">
                  <a:pos x="5" y="16"/>
                </a:cxn>
                <a:cxn ang="0">
                  <a:pos x="3" y="16"/>
                </a:cxn>
              </a:cxnLst>
              <a:rect l="0" t="0" r="r" b="b"/>
              <a:pathLst>
                <a:path w="21" h="16">
                  <a:moveTo>
                    <a:pt x="3" y="16"/>
                  </a:moveTo>
                  <a:cubicBezTo>
                    <a:pt x="3" y="16"/>
                    <a:pt x="2" y="16"/>
                    <a:pt x="1" y="15"/>
                  </a:cubicBezTo>
                  <a:cubicBezTo>
                    <a:pt x="0" y="14"/>
                    <a:pt x="1" y="12"/>
                    <a:pt x="2" y="1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7" y="0"/>
                    <a:pt x="19" y="0"/>
                    <a:pt x="20" y="1"/>
                  </a:cubicBezTo>
                  <a:cubicBezTo>
                    <a:pt x="21" y="2"/>
                    <a:pt x="20" y="4"/>
                    <a:pt x="19" y="5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4" y="16"/>
                    <a:pt x="4" y="16"/>
                    <a:pt x="3" y="1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0" name="Freeform 84">
              <a:extLst>
                <a:ext uri="{FF2B5EF4-FFF2-40B4-BE49-F238E27FC236}">
                  <a16:creationId xmlns:a16="http://schemas.microsoft.com/office/drawing/2014/main" id="{56F09D48-85A1-D7AF-2744-1E441AE41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438" y="1392236"/>
              <a:ext cx="84138" cy="65088"/>
            </a:xfrm>
            <a:custGeom>
              <a:avLst/>
              <a:gdLst/>
              <a:ahLst/>
              <a:cxnLst>
                <a:cxn ang="0">
                  <a:pos x="3" y="28"/>
                </a:cxn>
                <a:cxn ang="0">
                  <a:pos x="1" y="27"/>
                </a:cxn>
                <a:cxn ang="0">
                  <a:pos x="1" y="23"/>
                </a:cxn>
                <a:cxn ang="0">
                  <a:pos x="32" y="1"/>
                </a:cxn>
                <a:cxn ang="0">
                  <a:pos x="36" y="2"/>
                </a:cxn>
                <a:cxn ang="0">
                  <a:pos x="35" y="6"/>
                </a:cxn>
                <a:cxn ang="0">
                  <a:pos x="4" y="27"/>
                </a:cxn>
                <a:cxn ang="0">
                  <a:pos x="3" y="28"/>
                </a:cxn>
              </a:cxnLst>
              <a:rect l="0" t="0" r="r" b="b"/>
              <a:pathLst>
                <a:path w="37" h="28">
                  <a:moveTo>
                    <a:pt x="3" y="28"/>
                  </a:moveTo>
                  <a:cubicBezTo>
                    <a:pt x="2" y="28"/>
                    <a:pt x="1" y="27"/>
                    <a:pt x="1" y="27"/>
                  </a:cubicBezTo>
                  <a:cubicBezTo>
                    <a:pt x="0" y="26"/>
                    <a:pt x="0" y="24"/>
                    <a:pt x="1" y="23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3" y="0"/>
                    <a:pt x="35" y="1"/>
                    <a:pt x="36" y="2"/>
                  </a:cubicBezTo>
                  <a:cubicBezTo>
                    <a:pt x="37" y="3"/>
                    <a:pt x="36" y="5"/>
                    <a:pt x="35" y="6"/>
                  </a:cubicBezTo>
                  <a:cubicBezTo>
                    <a:pt x="4" y="27"/>
                    <a:pt x="4" y="27"/>
                    <a:pt x="4" y="27"/>
                  </a:cubicBezTo>
                  <a:cubicBezTo>
                    <a:pt x="4" y="28"/>
                    <a:pt x="3" y="28"/>
                    <a:pt x="3" y="2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41" name="Group 392">
            <a:extLst>
              <a:ext uri="{FF2B5EF4-FFF2-40B4-BE49-F238E27FC236}">
                <a16:creationId xmlns:a16="http://schemas.microsoft.com/office/drawing/2014/main" id="{180353C7-464C-AE51-334A-9D4962F25846}"/>
              </a:ext>
            </a:extLst>
          </p:cNvPr>
          <p:cNvGrpSpPr/>
          <p:nvPr/>
        </p:nvGrpSpPr>
        <p:grpSpPr>
          <a:xfrm>
            <a:off x="2671459" y="2352496"/>
            <a:ext cx="256384" cy="228478"/>
            <a:chOff x="1522413" y="1416049"/>
            <a:chExt cx="233363" cy="207963"/>
          </a:xfrm>
          <a:solidFill>
            <a:srgbClr val="268CAB"/>
          </a:solidFill>
        </p:grpSpPr>
        <p:sp>
          <p:nvSpPr>
            <p:cNvPr id="142" name="Oval 85">
              <a:extLst>
                <a:ext uri="{FF2B5EF4-FFF2-40B4-BE49-F238E27FC236}">
                  <a16:creationId xmlns:a16="http://schemas.microsoft.com/office/drawing/2014/main" id="{7B95BF8E-C321-EDAF-F058-CA6F3CB611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5601" y="1539874"/>
              <a:ext cx="22225" cy="222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3" name="Oval 86">
              <a:extLst>
                <a:ext uri="{FF2B5EF4-FFF2-40B4-BE49-F238E27FC236}">
                  <a16:creationId xmlns:a16="http://schemas.microsoft.com/office/drawing/2014/main" id="{7C4A6FE4-97DE-507C-3B29-2D1454DF6C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0838" y="1416049"/>
              <a:ext cx="92075" cy="9048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4" name="Freeform 87">
              <a:extLst>
                <a:ext uri="{FF2B5EF4-FFF2-40B4-BE49-F238E27FC236}">
                  <a16:creationId xmlns:a16="http://schemas.microsoft.com/office/drawing/2014/main" id="{367F5233-5DBE-BA5A-7698-DE6F8B1AD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976" y="1522411"/>
              <a:ext cx="177800" cy="101600"/>
            </a:xfrm>
            <a:custGeom>
              <a:avLst/>
              <a:gdLst/>
              <a:ahLst/>
              <a:cxnLst>
                <a:cxn ang="0">
                  <a:pos x="77" y="42"/>
                </a:cxn>
                <a:cxn ang="0">
                  <a:pos x="64" y="7"/>
                </a:cxn>
                <a:cxn ang="0">
                  <a:pos x="55" y="0"/>
                </a:cxn>
                <a:cxn ang="0">
                  <a:pos x="23" y="0"/>
                </a:cxn>
                <a:cxn ang="0">
                  <a:pos x="22" y="0"/>
                </a:cxn>
                <a:cxn ang="0">
                  <a:pos x="14" y="7"/>
                </a:cxn>
                <a:cxn ang="0">
                  <a:pos x="0" y="42"/>
                </a:cxn>
                <a:cxn ang="0">
                  <a:pos x="2" y="44"/>
                </a:cxn>
                <a:cxn ang="0">
                  <a:pos x="12" y="44"/>
                </a:cxn>
                <a:cxn ang="0">
                  <a:pos x="14" y="42"/>
                </a:cxn>
                <a:cxn ang="0">
                  <a:pos x="21" y="25"/>
                </a:cxn>
                <a:cxn ang="0">
                  <a:pos x="22" y="25"/>
                </a:cxn>
                <a:cxn ang="0">
                  <a:pos x="22" y="42"/>
                </a:cxn>
                <a:cxn ang="0">
                  <a:pos x="23" y="44"/>
                </a:cxn>
                <a:cxn ang="0">
                  <a:pos x="56" y="44"/>
                </a:cxn>
                <a:cxn ang="0">
                  <a:pos x="58" y="41"/>
                </a:cxn>
                <a:cxn ang="0">
                  <a:pos x="58" y="25"/>
                </a:cxn>
                <a:cxn ang="0">
                  <a:pos x="59" y="25"/>
                </a:cxn>
                <a:cxn ang="0">
                  <a:pos x="65" y="42"/>
                </a:cxn>
                <a:cxn ang="0">
                  <a:pos x="67" y="44"/>
                </a:cxn>
                <a:cxn ang="0">
                  <a:pos x="76" y="44"/>
                </a:cxn>
                <a:cxn ang="0">
                  <a:pos x="77" y="42"/>
                </a:cxn>
              </a:cxnLst>
              <a:rect l="0" t="0" r="r" b="b"/>
              <a:pathLst>
                <a:path w="78" h="44">
                  <a:moveTo>
                    <a:pt x="77" y="42"/>
                  </a:moveTo>
                  <a:cubicBezTo>
                    <a:pt x="64" y="7"/>
                    <a:pt x="64" y="7"/>
                    <a:pt x="64" y="7"/>
                  </a:cubicBezTo>
                  <a:cubicBezTo>
                    <a:pt x="64" y="6"/>
                    <a:pt x="61" y="0"/>
                    <a:pt x="55" y="0"/>
                  </a:cubicBezTo>
                  <a:cubicBezTo>
                    <a:pt x="54" y="0"/>
                    <a:pt x="24" y="0"/>
                    <a:pt x="23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6" y="0"/>
                    <a:pt x="14" y="6"/>
                    <a:pt x="14" y="7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0" y="43"/>
                    <a:pt x="0" y="44"/>
                    <a:pt x="2" y="44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4" y="44"/>
                    <a:pt x="14" y="42"/>
                    <a:pt x="14" y="42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1" y="25"/>
                    <a:pt x="22" y="23"/>
                    <a:pt x="22" y="25"/>
                  </a:cubicBezTo>
                  <a:cubicBezTo>
                    <a:pt x="22" y="29"/>
                    <a:pt x="22" y="37"/>
                    <a:pt x="22" y="42"/>
                  </a:cubicBezTo>
                  <a:cubicBezTo>
                    <a:pt x="22" y="43"/>
                    <a:pt x="22" y="44"/>
                    <a:pt x="23" y="44"/>
                  </a:cubicBezTo>
                  <a:cubicBezTo>
                    <a:pt x="56" y="44"/>
                    <a:pt x="56" y="44"/>
                    <a:pt x="56" y="44"/>
                  </a:cubicBezTo>
                  <a:cubicBezTo>
                    <a:pt x="58" y="44"/>
                    <a:pt x="58" y="43"/>
                    <a:pt x="58" y="41"/>
                  </a:cubicBezTo>
                  <a:cubicBezTo>
                    <a:pt x="58" y="37"/>
                    <a:pt x="58" y="28"/>
                    <a:pt x="58" y="25"/>
                  </a:cubicBezTo>
                  <a:cubicBezTo>
                    <a:pt x="58" y="24"/>
                    <a:pt x="59" y="25"/>
                    <a:pt x="59" y="25"/>
                  </a:cubicBezTo>
                  <a:cubicBezTo>
                    <a:pt x="65" y="42"/>
                    <a:pt x="65" y="42"/>
                    <a:pt x="65" y="42"/>
                  </a:cubicBezTo>
                  <a:cubicBezTo>
                    <a:pt x="65" y="42"/>
                    <a:pt x="65" y="44"/>
                    <a:pt x="67" y="44"/>
                  </a:cubicBezTo>
                  <a:cubicBezTo>
                    <a:pt x="76" y="44"/>
                    <a:pt x="76" y="44"/>
                    <a:pt x="76" y="44"/>
                  </a:cubicBezTo>
                  <a:cubicBezTo>
                    <a:pt x="77" y="44"/>
                    <a:pt x="78" y="43"/>
                    <a:pt x="77" y="4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5" name="Freeform 88">
              <a:extLst>
                <a:ext uri="{FF2B5EF4-FFF2-40B4-BE49-F238E27FC236}">
                  <a16:creationId xmlns:a16="http://schemas.microsoft.com/office/drawing/2014/main" id="{30108F37-7F13-5485-80D8-8A17D61835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2413" y="1587499"/>
              <a:ext cx="47625" cy="36513"/>
            </a:xfrm>
            <a:custGeom>
              <a:avLst/>
              <a:gdLst/>
              <a:ahLst/>
              <a:cxnLst>
                <a:cxn ang="0">
                  <a:pos x="18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0" y="13"/>
                </a:cxn>
                <a:cxn ang="0">
                  <a:pos x="2" y="16"/>
                </a:cxn>
                <a:cxn ang="0">
                  <a:pos x="13" y="16"/>
                </a:cxn>
                <a:cxn ang="0">
                  <a:pos x="16" y="13"/>
                </a:cxn>
                <a:cxn ang="0">
                  <a:pos x="20" y="2"/>
                </a:cxn>
                <a:cxn ang="0">
                  <a:pos x="18" y="0"/>
                </a:cxn>
              </a:cxnLst>
              <a:rect l="0" t="0" r="r" b="b"/>
              <a:pathLst>
                <a:path w="21" h="16">
                  <a:moveTo>
                    <a:pt x="18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5"/>
                    <a:pt x="1" y="16"/>
                    <a:pt x="2" y="16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5" y="16"/>
                    <a:pt x="16" y="13"/>
                    <a:pt x="16" y="13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2"/>
                    <a:pt x="21" y="0"/>
                    <a:pt x="18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46" name="Freeform 89">
            <a:extLst>
              <a:ext uri="{FF2B5EF4-FFF2-40B4-BE49-F238E27FC236}">
                <a16:creationId xmlns:a16="http://schemas.microsoft.com/office/drawing/2014/main" id="{EECB5499-F6B3-C567-79E1-6EBA081B33AA}"/>
              </a:ext>
            </a:extLst>
          </p:cNvPr>
          <p:cNvSpPr>
            <a:spLocks/>
          </p:cNvSpPr>
          <p:nvPr/>
        </p:nvSpPr>
        <p:spPr bwMode="auto">
          <a:xfrm>
            <a:off x="2648787" y="2291453"/>
            <a:ext cx="296497" cy="233710"/>
          </a:xfrm>
          <a:custGeom>
            <a:avLst/>
            <a:gdLst/>
            <a:ahLst/>
            <a:cxnLst>
              <a:cxn ang="0">
                <a:pos x="36" y="74"/>
              </a:cxn>
              <a:cxn ang="0">
                <a:pos x="12" y="74"/>
              </a:cxn>
              <a:cxn ang="0">
                <a:pos x="7" y="69"/>
              </a:cxn>
              <a:cxn ang="0">
                <a:pos x="7" y="13"/>
              </a:cxn>
              <a:cxn ang="0">
                <a:pos x="12" y="8"/>
              </a:cxn>
              <a:cxn ang="0">
                <a:pos x="106" y="8"/>
              </a:cxn>
              <a:cxn ang="0">
                <a:pos x="111" y="13"/>
              </a:cxn>
              <a:cxn ang="0">
                <a:pos x="111" y="69"/>
              </a:cxn>
              <a:cxn ang="0">
                <a:pos x="108" y="74"/>
              </a:cxn>
              <a:cxn ang="0">
                <a:pos x="106" y="76"/>
              </a:cxn>
              <a:cxn ang="0">
                <a:pos x="112" y="92"/>
              </a:cxn>
              <a:cxn ang="0">
                <a:pos x="114" y="93"/>
              </a:cxn>
              <a:cxn ang="0">
                <a:pos x="118" y="88"/>
              </a:cxn>
              <a:cxn ang="0">
                <a:pos x="118" y="5"/>
              </a:cxn>
              <a:cxn ang="0">
                <a:pos x="113" y="0"/>
              </a:cxn>
              <a:cxn ang="0">
                <a:pos x="4" y="0"/>
              </a:cxn>
              <a:cxn ang="0">
                <a:pos x="0" y="5"/>
              </a:cxn>
              <a:cxn ang="0">
                <a:pos x="0" y="88"/>
              </a:cxn>
              <a:cxn ang="0">
                <a:pos x="4" y="93"/>
              </a:cxn>
              <a:cxn ang="0">
                <a:pos x="29" y="93"/>
              </a:cxn>
              <a:cxn ang="0">
                <a:pos x="32" y="92"/>
              </a:cxn>
              <a:cxn ang="0">
                <a:pos x="38" y="76"/>
              </a:cxn>
              <a:cxn ang="0">
                <a:pos x="36" y="74"/>
              </a:cxn>
            </a:cxnLst>
            <a:rect l="0" t="0" r="r" b="b"/>
            <a:pathLst>
              <a:path w="118" h="93">
                <a:moveTo>
                  <a:pt x="36" y="74"/>
                </a:moveTo>
                <a:cubicBezTo>
                  <a:pt x="12" y="74"/>
                  <a:pt x="12" y="74"/>
                  <a:pt x="12" y="74"/>
                </a:cubicBezTo>
                <a:cubicBezTo>
                  <a:pt x="9" y="74"/>
                  <a:pt x="7" y="72"/>
                  <a:pt x="7" y="69"/>
                </a:cubicBezTo>
                <a:cubicBezTo>
                  <a:pt x="7" y="13"/>
                  <a:pt x="7" y="13"/>
                  <a:pt x="7" y="13"/>
                </a:cubicBezTo>
                <a:cubicBezTo>
                  <a:pt x="7" y="10"/>
                  <a:pt x="9" y="8"/>
                  <a:pt x="12" y="8"/>
                </a:cubicBezTo>
                <a:cubicBezTo>
                  <a:pt x="106" y="8"/>
                  <a:pt x="106" y="8"/>
                  <a:pt x="106" y="8"/>
                </a:cubicBezTo>
                <a:cubicBezTo>
                  <a:pt x="109" y="8"/>
                  <a:pt x="111" y="10"/>
                  <a:pt x="111" y="13"/>
                </a:cubicBezTo>
                <a:cubicBezTo>
                  <a:pt x="111" y="69"/>
                  <a:pt x="111" y="69"/>
                  <a:pt x="111" y="69"/>
                </a:cubicBezTo>
                <a:cubicBezTo>
                  <a:pt x="111" y="72"/>
                  <a:pt x="110" y="73"/>
                  <a:pt x="108" y="74"/>
                </a:cubicBezTo>
                <a:cubicBezTo>
                  <a:pt x="106" y="75"/>
                  <a:pt x="106" y="76"/>
                  <a:pt x="106" y="76"/>
                </a:cubicBezTo>
                <a:cubicBezTo>
                  <a:pt x="112" y="92"/>
                  <a:pt x="112" y="92"/>
                  <a:pt x="112" y="92"/>
                </a:cubicBezTo>
                <a:cubicBezTo>
                  <a:pt x="112" y="92"/>
                  <a:pt x="113" y="93"/>
                  <a:pt x="114" y="93"/>
                </a:cubicBezTo>
                <a:cubicBezTo>
                  <a:pt x="117" y="93"/>
                  <a:pt x="118" y="91"/>
                  <a:pt x="118" y="88"/>
                </a:cubicBezTo>
                <a:cubicBezTo>
                  <a:pt x="118" y="5"/>
                  <a:pt x="118" y="5"/>
                  <a:pt x="118" y="5"/>
                </a:cubicBezTo>
                <a:cubicBezTo>
                  <a:pt x="118" y="2"/>
                  <a:pt x="116" y="0"/>
                  <a:pt x="113" y="0"/>
                </a:cubicBezTo>
                <a:cubicBezTo>
                  <a:pt x="4" y="0"/>
                  <a:pt x="4" y="0"/>
                  <a:pt x="4" y="0"/>
                </a:cubicBezTo>
                <a:cubicBezTo>
                  <a:pt x="2" y="0"/>
                  <a:pt x="0" y="2"/>
                  <a:pt x="0" y="5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91"/>
                  <a:pt x="2" y="93"/>
                  <a:pt x="4" y="93"/>
                </a:cubicBezTo>
                <a:cubicBezTo>
                  <a:pt x="29" y="93"/>
                  <a:pt x="29" y="93"/>
                  <a:pt x="29" y="93"/>
                </a:cubicBezTo>
                <a:cubicBezTo>
                  <a:pt x="31" y="93"/>
                  <a:pt x="32" y="92"/>
                  <a:pt x="32" y="92"/>
                </a:cubicBezTo>
                <a:cubicBezTo>
                  <a:pt x="38" y="76"/>
                  <a:pt x="38" y="76"/>
                  <a:pt x="38" y="76"/>
                </a:cubicBezTo>
                <a:cubicBezTo>
                  <a:pt x="38" y="76"/>
                  <a:pt x="38" y="74"/>
                  <a:pt x="36" y="74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47" name="Group 387">
            <a:extLst>
              <a:ext uri="{FF2B5EF4-FFF2-40B4-BE49-F238E27FC236}">
                <a16:creationId xmlns:a16="http://schemas.microsoft.com/office/drawing/2014/main" id="{2D88D813-9718-F6D0-1717-8B7A4A486DF2}"/>
              </a:ext>
            </a:extLst>
          </p:cNvPr>
          <p:cNvGrpSpPr/>
          <p:nvPr/>
        </p:nvGrpSpPr>
        <p:grpSpPr>
          <a:xfrm>
            <a:off x="2170902" y="2293198"/>
            <a:ext cx="298242" cy="282544"/>
            <a:chOff x="1066801" y="1362074"/>
            <a:chExt cx="271463" cy="257175"/>
          </a:xfrm>
          <a:solidFill>
            <a:srgbClr val="268CAB"/>
          </a:solidFill>
        </p:grpSpPr>
        <p:sp>
          <p:nvSpPr>
            <p:cNvPr id="150" name="Freeform 90">
              <a:extLst>
                <a:ext uri="{FF2B5EF4-FFF2-40B4-BE49-F238E27FC236}">
                  <a16:creationId xmlns:a16="http://schemas.microsoft.com/office/drawing/2014/main" id="{C5F9C999-792F-6D0D-47A7-4B25ACA92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551" y="1398586"/>
              <a:ext cx="50800" cy="41275"/>
            </a:xfrm>
            <a:custGeom>
              <a:avLst/>
              <a:gdLst/>
              <a:ahLst/>
              <a:cxnLst>
                <a:cxn ang="0">
                  <a:pos x="3" y="18"/>
                </a:cxn>
                <a:cxn ang="0">
                  <a:pos x="0" y="17"/>
                </a:cxn>
                <a:cxn ang="0">
                  <a:pos x="1" y="13"/>
                </a:cxn>
                <a:cxn ang="0">
                  <a:pos x="17" y="1"/>
                </a:cxn>
                <a:cxn ang="0">
                  <a:pos x="21" y="2"/>
                </a:cxn>
                <a:cxn ang="0">
                  <a:pos x="21" y="6"/>
                </a:cxn>
                <a:cxn ang="0">
                  <a:pos x="5" y="18"/>
                </a:cxn>
                <a:cxn ang="0">
                  <a:pos x="3" y="18"/>
                </a:cxn>
              </a:cxnLst>
              <a:rect l="0" t="0" r="r" b="b"/>
              <a:pathLst>
                <a:path w="22" h="18">
                  <a:moveTo>
                    <a:pt x="3" y="18"/>
                  </a:moveTo>
                  <a:cubicBezTo>
                    <a:pt x="2" y="18"/>
                    <a:pt x="1" y="18"/>
                    <a:pt x="0" y="17"/>
                  </a:cubicBezTo>
                  <a:cubicBezTo>
                    <a:pt x="0" y="16"/>
                    <a:pt x="0" y="14"/>
                    <a:pt x="1" y="13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8" y="0"/>
                    <a:pt x="20" y="0"/>
                    <a:pt x="21" y="2"/>
                  </a:cubicBezTo>
                  <a:cubicBezTo>
                    <a:pt x="22" y="3"/>
                    <a:pt x="22" y="5"/>
                    <a:pt x="21" y="6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4" y="18"/>
                    <a:pt x="3" y="18"/>
                    <a:pt x="3" y="1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1" name="Freeform 91">
              <a:extLst>
                <a:ext uri="{FF2B5EF4-FFF2-40B4-BE49-F238E27FC236}">
                  <a16:creationId xmlns:a16="http://schemas.microsoft.com/office/drawing/2014/main" id="{7A13D55D-61E7-ACF1-14FD-1F6A1263B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138" y="1406524"/>
              <a:ext cx="93663" cy="71438"/>
            </a:xfrm>
            <a:custGeom>
              <a:avLst/>
              <a:gdLst/>
              <a:ahLst/>
              <a:cxnLst>
                <a:cxn ang="0">
                  <a:pos x="3" y="31"/>
                </a:cxn>
                <a:cxn ang="0">
                  <a:pos x="1" y="29"/>
                </a:cxn>
                <a:cxn ang="0">
                  <a:pos x="2" y="25"/>
                </a:cxn>
                <a:cxn ang="0">
                  <a:pos x="36" y="1"/>
                </a:cxn>
                <a:cxn ang="0">
                  <a:pos x="40" y="2"/>
                </a:cxn>
                <a:cxn ang="0">
                  <a:pos x="40" y="6"/>
                </a:cxn>
                <a:cxn ang="0">
                  <a:pos x="5" y="30"/>
                </a:cxn>
                <a:cxn ang="0">
                  <a:pos x="3" y="31"/>
                </a:cxn>
              </a:cxnLst>
              <a:rect l="0" t="0" r="r" b="b"/>
              <a:pathLst>
                <a:path w="41" h="31">
                  <a:moveTo>
                    <a:pt x="3" y="31"/>
                  </a:moveTo>
                  <a:cubicBezTo>
                    <a:pt x="2" y="31"/>
                    <a:pt x="2" y="30"/>
                    <a:pt x="1" y="29"/>
                  </a:cubicBezTo>
                  <a:cubicBezTo>
                    <a:pt x="0" y="28"/>
                    <a:pt x="0" y="26"/>
                    <a:pt x="2" y="25"/>
                  </a:cubicBezTo>
                  <a:cubicBezTo>
                    <a:pt x="36" y="1"/>
                    <a:pt x="36" y="1"/>
                    <a:pt x="36" y="1"/>
                  </a:cubicBezTo>
                  <a:cubicBezTo>
                    <a:pt x="37" y="0"/>
                    <a:pt x="39" y="0"/>
                    <a:pt x="40" y="2"/>
                  </a:cubicBezTo>
                  <a:cubicBezTo>
                    <a:pt x="41" y="3"/>
                    <a:pt x="41" y="5"/>
                    <a:pt x="40" y="6"/>
                  </a:cubicBezTo>
                  <a:cubicBezTo>
                    <a:pt x="5" y="30"/>
                    <a:pt x="5" y="30"/>
                    <a:pt x="5" y="30"/>
                  </a:cubicBezTo>
                  <a:cubicBezTo>
                    <a:pt x="5" y="30"/>
                    <a:pt x="4" y="31"/>
                    <a:pt x="3" y="3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2" name="Freeform 92">
              <a:extLst>
                <a:ext uri="{FF2B5EF4-FFF2-40B4-BE49-F238E27FC236}">
                  <a16:creationId xmlns:a16="http://schemas.microsoft.com/office/drawing/2014/main" id="{1E4A515A-911A-C288-B771-0F736788F27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66801" y="1362074"/>
              <a:ext cx="271463" cy="257175"/>
            </a:xfrm>
            <a:custGeom>
              <a:avLst/>
              <a:gdLst/>
              <a:ahLst/>
              <a:cxnLst>
                <a:cxn ang="0">
                  <a:pos x="111" y="70"/>
                </a:cxn>
                <a:cxn ang="0">
                  <a:pos x="107" y="75"/>
                </a:cxn>
                <a:cxn ang="0">
                  <a:pos x="12" y="75"/>
                </a:cxn>
                <a:cxn ang="0">
                  <a:pos x="7" y="70"/>
                </a:cxn>
                <a:cxn ang="0">
                  <a:pos x="7" y="13"/>
                </a:cxn>
                <a:cxn ang="0">
                  <a:pos x="12" y="8"/>
                </a:cxn>
                <a:cxn ang="0">
                  <a:pos x="107" y="8"/>
                </a:cxn>
                <a:cxn ang="0">
                  <a:pos x="111" y="13"/>
                </a:cxn>
                <a:cxn ang="0">
                  <a:pos x="111" y="70"/>
                </a:cxn>
                <a:cxn ang="0">
                  <a:pos x="59" y="89"/>
                </a:cxn>
                <a:cxn ang="0">
                  <a:pos x="55" y="84"/>
                </a:cxn>
                <a:cxn ang="0">
                  <a:pos x="59" y="79"/>
                </a:cxn>
                <a:cxn ang="0">
                  <a:pos x="64" y="84"/>
                </a:cxn>
                <a:cxn ang="0">
                  <a:pos x="59" y="89"/>
                </a:cxn>
                <a:cxn ang="0">
                  <a:pos x="64" y="95"/>
                </a:cxn>
                <a:cxn ang="0">
                  <a:pos x="64" y="103"/>
                </a:cxn>
                <a:cxn ang="0">
                  <a:pos x="64" y="104"/>
                </a:cxn>
                <a:cxn ang="0">
                  <a:pos x="55" y="104"/>
                </a:cxn>
                <a:cxn ang="0">
                  <a:pos x="54" y="103"/>
                </a:cxn>
                <a:cxn ang="0">
                  <a:pos x="54" y="95"/>
                </a:cxn>
                <a:cxn ang="0">
                  <a:pos x="56" y="94"/>
                </a:cxn>
                <a:cxn ang="0">
                  <a:pos x="63" y="94"/>
                </a:cxn>
                <a:cxn ang="0">
                  <a:pos x="64" y="95"/>
                </a:cxn>
                <a:cxn ang="0">
                  <a:pos x="114" y="0"/>
                </a:cxn>
                <a:cxn ang="0">
                  <a:pos x="5" y="0"/>
                </a:cxn>
                <a:cxn ang="0">
                  <a:pos x="0" y="5"/>
                </a:cxn>
                <a:cxn ang="0">
                  <a:pos x="0" y="89"/>
                </a:cxn>
                <a:cxn ang="0">
                  <a:pos x="5" y="94"/>
                </a:cxn>
                <a:cxn ang="0">
                  <a:pos x="45" y="94"/>
                </a:cxn>
                <a:cxn ang="0">
                  <a:pos x="46" y="95"/>
                </a:cxn>
                <a:cxn ang="0">
                  <a:pos x="46" y="103"/>
                </a:cxn>
                <a:cxn ang="0">
                  <a:pos x="45" y="104"/>
                </a:cxn>
                <a:cxn ang="0">
                  <a:pos x="35" y="104"/>
                </a:cxn>
                <a:cxn ang="0">
                  <a:pos x="31" y="108"/>
                </a:cxn>
                <a:cxn ang="0">
                  <a:pos x="35" y="112"/>
                </a:cxn>
                <a:cxn ang="0">
                  <a:pos x="84" y="112"/>
                </a:cxn>
                <a:cxn ang="0">
                  <a:pos x="88" y="108"/>
                </a:cxn>
                <a:cxn ang="0">
                  <a:pos x="84" y="104"/>
                </a:cxn>
                <a:cxn ang="0">
                  <a:pos x="73" y="104"/>
                </a:cxn>
                <a:cxn ang="0">
                  <a:pos x="73" y="103"/>
                </a:cxn>
                <a:cxn ang="0">
                  <a:pos x="73" y="95"/>
                </a:cxn>
                <a:cxn ang="0">
                  <a:pos x="74" y="94"/>
                </a:cxn>
                <a:cxn ang="0">
                  <a:pos x="114" y="94"/>
                </a:cxn>
                <a:cxn ang="0">
                  <a:pos x="119" y="89"/>
                </a:cxn>
                <a:cxn ang="0">
                  <a:pos x="119" y="5"/>
                </a:cxn>
                <a:cxn ang="0">
                  <a:pos x="114" y="0"/>
                </a:cxn>
              </a:cxnLst>
              <a:rect l="0" t="0" r="r" b="b"/>
              <a:pathLst>
                <a:path w="119" h="112">
                  <a:moveTo>
                    <a:pt x="111" y="70"/>
                  </a:moveTo>
                  <a:cubicBezTo>
                    <a:pt x="111" y="73"/>
                    <a:pt x="109" y="75"/>
                    <a:pt x="107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9" y="75"/>
                    <a:pt x="7" y="73"/>
                    <a:pt x="7" y="70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1"/>
                    <a:pt x="9" y="8"/>
                    <a:pt x="12" y="8"/>
                  </a:cubicBezTo>
                  <a:cubicBezTo>
                    <a:pt x="107" y="8"/>
                    <a:pt x="107" y="8"/>
                    <a:pt x="107" y="8"/>
                  </a:cubicBezTo>
                  <a:cubicBezTo>
                    <a:pt x="109" y="8"/>
                    <a:pt x="111" y="11"/>
                    <a:pt x="111" y="13"/>
                  </a:cubicBezTo>
                  <a:lnTo>
                    <a:pt x="111" y="70"/>
                  </a:lnTo>
                  <a:close/>
                  <a:moveTo>
                    <a:pt x="59" y="89"/>
                  </a:moveTo>
                  <a:cubicBezTo>
                    <a:pt x="57" y="89"/>
                    <a:pt x="55" y="87"/>
                    <a:pt x="55" y="84"/>
                  </a:cubicBezTo>
                  <a:cubicBezTo>
                    <a:pt x="55" y="81"/>
                    <a:pt x="57" y="79"/>
                    <a:pt x="59" y="79"/>
                  </a:cubicBezTo>
                  <a:cubicBezTo>
                    <a:pt x="62" y="79"/>
                    <a:pt x="64" y="81"/>
                    <a:pt x="64" y="84"/>
                  </a:cubicBezTo>
                  <a:cubicBezTo>
                    <a:pt x="64" y="87"/>
                    <a:pt x="62" y="89"/>
                    <a:pt x="59" y="89"/>
                  </a:cubicBezTo>
                  <a:moveTo>
                    <a:pt x="64" y="95"/>
                  </a:moveTo>
                  <a:cubicBezTo>
                    <a:pt x="64" y="103"/>
                    <a:pt x="64" y="103"/>
                    <a:pt x="64" y="103"/>
                  </a:cubicBezTo>
                  <a:cubicBezTo>
                    <a:pt x="64" y="103"/>
                    <a:pt x="64" y="104"/>
                    <a:pt x="64" y="104"/>
                  </a:cubicBezTo>
                  <a:cubicBezTo>
                    <a:pt x="55" y="104"/>
                    <a:pt x="55" y="104"/>
                    <a:pt x="55" y="104"/>
                  </a:cubicBezTo>
                  <a:cubicBezTo>
                    <a:pt x="54" y="104"/>
                    <a:pt x="54" y="103"/>
                    <a:pt x="54" y="103"/>
                  </a:cubicBezTo>
                  <a:cubicBezTo>
                    <a:pt x="54" y="95"/>
                    <a:pt x="54" y="95"/>
                    <a:pt x="54" y="95"/>
                  </a:cubicBezTo>
                  <a:cubicBezTo>
                    <a:pt x="54" y="94"/>
                    <a:pt x="56" y="94"/>
                    <a:pt x="56" y="94"/>
                  </a:cubicBezTo>
                  <a:cubicBezTo>
                    <a:pt x="63" y="94"/>
                    <a:pt x="63" y="94"/>
                    <a:pt x="63" y="94"/>
                  </a:cubicBezTo>
                  <a:cubicBezTo>
                    <a:pt x="63" y="94"/>
                    <a:pt x="64" y="94"/>
                    <a:pt x="64" y="95"/>
                  </a:cubicBezTo>
                  <a:moveTo>
                    <a:pt x="114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3"/>
                    <a:pt x="0" y="5"/>
                  </a:cubicBezTo>
                  <a:cubicBezTo>
                    <a:pt x="0" y="89"/>
                    <a:pt x="0" y="89"/>
                    <a:pt x="0" y="89"/>
                  </a:cubicBezTo>
                  <a:cubicBezTo>
                    <a:pt x="0" y="92"/>
                    <a:pt x="2" y="94"/>
                    <a:pt x="5" y="94"/>
                  </a:cubicBezTo>
                  <a:cubicBezTo>
                    <a:pt x="45" y="94"/>
                    <a:pt x="45" y="94"/>
                    <a:pt x="45" y="94"/>
                  </a:cubicBezTo>
                  <a:cubicBezTo>
                    <a:pt x="45" y="94"/>
                    <a:pt x="46" y="94"/>
                    <a:pt x="46" y="95"/>
                  </a:cubicBezTo>
                  <a:cubicBezTo>
                    <a:pt x="46" y="103"/>
                    <a:pt x="46" y="103"/>
                    <a:pt x="46" y="103"/>
                  </a:cubicBezTo>
                  <a:cubicBezTo>
                    <a:pt x="46" y="103"/>
                    <a:pt x="46" y="104"/>
                    <a:pt x="45" y="104"/>
                  </a:cubicBezTo>
                  <a:cubicBezTo>
                    <a:pt x="35" y="104"/>
                    <a:pt x="35" y="104"/>
                    <a:pt x="35" y="104"/>
                  </a:cubicBezTo>
                  <a:cubicBezTo>
                    <a:pt x="33" y="104"/>
                    <a:pt x="31" y="106"/>
                    <a:pt x="31" y="108"/>
                  </a:cubicBezTo>
                  <a:cubicBezTo>
                    <a:pt x="31" y="110"/>
                    <a:pt x="33" y="112"/>
                    <a:pt x="35" y="112"/>
                  </a:cubicBezTo>
                  <a:cubicBezTo>
                    <a:pt x="84" y="112"/>
                    <a:pt x="84" y="112"/>
                    <a:pt x="84" y="112"/>
                  </a:cubicBezTo>
                  <a:cubicBezTo>
                    <a:pt x="86" y="112"/>
                    <a:pt x="88" y="110"/>
                    <a:pt x="88" y="108"/>
                  </a:cubicBezTo>
                  <a:cubicBezTo>
                    <a:pt x="88" y="106"/>
                    <a:pt x="86" y="104"/>
                    <a:pt x="84" y="104"/>
                  </a:cubicBezTo>
                  <a:cubicBezTo>
                    <a:pt x="73" y="104"/>
                    <a:pt x="73" y="104"/>
                    <a:pt x="73" y="104"/>
                  </a:cubicBezTo>
                  <a:cubicBezTo>
                    <a:pt x="73" y="104"/>
                    <a:pt x="73" y="103"/>
                    <a:pt x="73" y="103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73" y="94"/>
                    <a:pt x="74" y="94"/>
                    <a:pt x="74" y="94"/>
                  </a:cubicBezTo>
                  <a:cubicBezTo>
                    <a:pt x="114" y="94"/>
                    <a:pt x="114" y="94"/>
                    <a:pt x="114" y="94"/>
                  </a:cubicBezTo>
                  <a:cubicBezTo>
                    <a:pt x="116" y="94"/>
                    <a:pt x="119" y="92"/>
                    <a:pt x="119" y="89"/>
                  </a:cubicBezTo>
                  <a:cubicBezTo>
                    <a:pt x="119" y="5"/>
                    <a:pt x="119" y="5"/>
                    <a:pt x="119" y="5"/>
                  </a:cubicBezTo>
                  <a:cubicBezTo>
                    <a:pt x="119" y="3"/>
                    <a:pt x="116" y="0"/>
                    <a:pt x="114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53" name="Group 396">
            <a:extLst>
              <a:ext uri="{FF2B5EF4-FFF2-40B4-BE49-F238E27FC236}">
                <a16:creationId xmlns:a16="http://schemas.microsoft.com/office/drawing/2014/main" id="{C4B0C98E-77BE-1267-C24A-5C0BE573797B}"/>
              </a:ext>
            </a:extLst>
          </p:cNvPr>
          <p:cNvGrpSpPr/>
          <p:nvPr/>
        </p:nvGrpSpPr>
        <p:grpSpPr>
          <a:xfrm>
            <a:off x="3130158" y="2219945"/>
            <a:ext cx="305218" cy="429049"/>
            <a:chOff x="1939926" y="1295399"/>
            <a:chExt cx="277813" cy="390525"/>
          </a:xfrm>
          <a:solidFill>
            <a:srgbClr val="268CAB"/>
          </a:solidFill>
        </p:grpSpPr>
        <p:sp>
          <p:nvSpPr>
            <p:cNvPr id="154" name="Oval 93">
              <a:extLst>
                <a:ext uri="{FF2B5EF4-FFF2-40B4-BE49-F238E27FC236}">
                  <a16:creationId xmlns:a16="http://schemas.microsoft.com/office/drawing/2014/main" id="{4268311F-5586-A6A6-A10E-AF47C41AEA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7238" y="1295399"/>
              <a:ext cx="100013" cy="101600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5" name="Freeform 94">
              <a:extLst>
                <a:ext uri="{FF2B5EF4-FFF2-40B4-BE49-F238E27FC236}">
                  <a16:creationId xmlns:a16="http://schemas.microsoft.com/office/drawing/2014/main" id="{A41F8490-4C0A-37D1-772F-DDB48F815E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81201" y="1412874"/>
              <a:ext cx="195263" cy="109538"/>
            </a:xfrm>
            <a:custGeom>
              <a:avLst/>
              <a:gdLst/>
              <a:ahLst/>
              <a:cxnLst>
                <a:cxn ang="0">
                  <a:pos x="51" y="35"/>
                </a:cxn>
                <a:cxn ang="0">
                  <a:pos x="44" y="42"/>
                </a:cxn>
                <a:cxn ang="0">
                  <a:pos x="41" y="42"/>
                </a:cxn>
                <a:cxn ang="0">
                  <a:pos x="34" y="35"/>
                </a:cxn>
                <a:cxn ang="0">
                  <a:pos x="33" y="32"/>
                </a:cxn>
                <a:cxn ang="0">
                  <a:pos x="37" y="14"/>
                </a:cxn>
                <a:cxn ang="0">
                  <a:pos x="37" y="12"/>
                </a:cxn>
                <a:cxn ang="0">
                  <a:pos x="37" y="8"/>
                </a:cxn>
                <a:cxn ang="0">
                  <a:pos x="38" y="7"/>
                </a:cxn>
                <a:cxn ang="0">
                  <a:pos x="47" y="7"/>
                </a:cxn>
                <a:cxn ang="0">
                  <a:pos x="48" y="8"/>
                </a:cxn>
                <a:cxn ang="0">
                  <a:pos x="48" y="12"/>
                </a:cxn>
                <a:cxn ang="0">
                  <a:pos x="48" y="14"/>
                </a:cxn>
                <a:cxn ang="0">
                  <a:pos x="52" y="32"/>
                </a:cxn>
                <a:cxn ang="0">
                  <a:pos x="51" y="35"/>
                </a:cxn>
                <a:cxn ang="0">
                  <a:pos x="84" y="46"/>
                </a:cxn>
                <a:cxn ang="0">
                  <a:pos x="70" y="7"/>
                </a:cxn>
                <a:cxn ang="0">
                  <a:pos x="60" y="0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15" y="7"/>
                </a:cxn>
                <a:cxn ang="0">
                  <a:pos x="0" y="46"/>
                </a:cxn>
                <a:cxn ang="0">
                  <a:pos x="2" y="48"/>
                </a:cxn>
                <a:cxn ang="0">
                  <a:pos x="13" y="48"/>
                </a:cxn>
                <a:cxn ang="0">
                  <a:pos x="16" y="46"/>
                </a:cxn>
                <a:cxn ang="0">
                  <a:pos x="23" y="28"/>
                </a:cxn>
                <a:cxn ang="0">
                  <a:pos x="23" y="28"/>
                </a:cxn>
                <a:cxn ang="0">
                  <a:pos x="24" y="46"/>
                </a:cxn>
                <a:cxn ang="0">
                  <a:pos x="26" y="48"/>
                </a:cxn>
                <a:cxn ang="0">
                  <a:pos x="61" y="48"/>
                </a:cxn>
                <a:cxn ang="0">
                  <a:pos x="63" y="45"/>
                </a:cxn>
                <a:cxn ang="0">
                  <a:pos x="63" y="28"/>
                </a:cxn>
                <a:cxn ang="0">
                  <a:pos x="64" y="27"/>
                </a:cxn>
                <a:cxn ang="0">
                  <a:pos x="71" y="46"/>
                </a:cxn>
                <a:cxn ang="0">
                  <a:pos x="73" y="48"/>
                </a:cxn>
                <a:cxn ang="0">
                  <a:pos x="82" y="48"/>
                </a:cxn>
                <a:cxn ang="0">
                  <a:pos x="84" y="46"/>
                </a:cxn>
              </a:cxnLst>
              <a:rect l="0" t="0" r="r" b="b"/>
              <a:pathLst>
                <a:path w="85" h="48">
                  <a:moveTo>
                    <a:pt x="51" y="35"/>
                  </a:moveTo>
                  <a:cubicBezTo>
                    <a:pt x="44" y="42"/>
                    <a:pt x="44" y="42"/>
                    <a:pt x="44" y="42"/>
                  </a:cubicBezTo>
                  <a:cubicBezTo>
                    <a:pt x="43" y="42"/>
                    <a:pt x="42" y="42"/>
                    <a:pt x="41" y="42"/>
                  </a:cubicBezTo>
                  <a:cubicBezTo>
                    <a:pt x="34" y="35"/>
                    <a:pt x="34" y="35"/>
                    <a:pt x="34" y="35"/>
                  </a:cubicBezTo>
                  <a:cubicBezTo>
                    <a:pt x="33" y="34"/>
                    <a:pt x="33" y="33"/>
                    <a:pt x="33" y="32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7" y="13"/>
                    <a:pt x="37" y="13"/>
                    <a:pt x="37" y="12"/>
                  </a:cubicBezTo>
                  <a:cubicBezTo>
                    <a:pt x="37" y="11"/>
                    <a:pt x="37" y="8"/>
                    <a:pt x="37" y="8"/>
                  </a:cubicBezTo>
                  <a:cubicBezTo>
                    <a:pt x="37" y="8"/>
                    <a:pt x="37" y="7"/>
                    <a:pt x="38" y="7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7" y="7"/>
                    <a:pt x="48" y="8"/>
                    <a:pt x="48" y="8"/>
                  </a:cubicBezTo>
                  <a:cubicBezTo>
                    <a:pt x="48" y="8"/>
                    <a:pt x="48" y="11"/>
                    <a:pt x="48" y="12"/>
                  </a:cubicBezTo>
                  <a:cubicBezTo>
                    <a:pt x="48" y="13"/>
                    <a:pt x="48" y="13"/>
                    <a:pt x="48" y="14"/>
                  </a:cubicBezTo>
                  <a:cubicBezTo>
                    <a:pt x="52" y="32"/>
                    <a:pt x="52" y="32"/>
                    <a:pt x="52" y="32"/>
                  </a:cubicBezTo>
                  <a:cubicBezTo>
                    <a:pt x="52" y="33"/>
                    <a:pt x="52" y="34"/>
                    <a:pt x="51" y="35"/>
                  </a:cubicBezTo>
                  <a:moveTo>
                    <a:pt x="84" y="46"/>
                  </a:moveTo>
                  <a:cubicBezTo>
                    <a:pt x="70" y="7"/>
                    <a:pt x="70" y="7"/>
                    <a:pt x="70" y="7"/>
                  </a:cubicBezTo>
                  <a:cubicBezTo>
                    <a:pt x="69" y="6"/>
                    <a:pt x="66" y="0"/>
                    <a:pt x="60" y="0"/>
                  </a:cubicBezTo>
                  <a:cubicBezTo>
                    <a:pt x="59" y="0"/>
                    <a:pt x="27" y="0"/>
                    <a:pt x="26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18" y="0"/>
                    <a:pt x="15" y="6"/>
                    <a:pt x="15" y="7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7"/>
                    <a:pt x="0" y="48"/>
                    <a:pt x="2" y="48"/>
                  </a:cubicBezTo>
                  <a:cubicBezTo>
                    <a:pt x="13" y="48"/>
                    <a:pt x="13" y="48"/>
                    <a:pt x="13" y="48"/>
                  </a:cubicBezTo>
                  <a:cubicBezTo>
                    <a:pt x="15" y="48"/>
                    <a:pt x="16" y="46"/>
                    <a:pt x="16" y="46"/>
                  </a:cubicBezTo>
                  <a:cubicBezTo>
                    <a:pt x="23" y="28"/>
                    <a:pt x="23" y="28"/>
                    <a:pt x="23" y="28"/>
                  </a:cubicBezTo>
                  <a:cubicBezTo>
                    <a:pt x="23" y="28"/>
                    <a:pt x="23" y="25"/>
                    <a:pt x="23" y="28"/>
                  </a:cubicBezTo>
                  <a:cubicBezTo>
                    <a:pt x="23" y="31"/>
                    <a:pt x="23" y="41"/>
                    <a:pt x="24" y="46"/>
                  </a:cubicBezTo>
                  <a:cubicBezTo>
                    <a:pt x="24" y="47"/>
                    <a:pt x="24" y="48"/>
                    <a:pt x="26" y="48"/>
                  </a:cubicBezTo>
                  <a:cubicBezTo>
                    <a:pt x="61" y="48"/>
                    <a:pt x="61" y="48"/>
                    <a:pt x="61" y="48"/>
                  </a:cubicBezTo>
                  <a:cubicBezTo>
                    <a:pt x="64" y="48"/>
                    <a:pt x="63" y="47"/>
                    <a:pt x="63" y="45"/>
                  </a:cubicBezTo>
                  <a:cubicBezTo>
                    <a:pt x="63" y="40"/>
                    <a:pt x="63" y="31"/>
                    <a:pt x="63" y="28"/>
                  </a:cubicBezTo>
                  <a:cubicBezTo>
                    <a:pt x="63" y="26"/>
                    <a:pt x="64" y="27"/>
                    <a:pt x="64" y="27"/>
                  </a:cubicBezTo>
                  <a:cubicBezTo>
                    <a:pt x="71" y="46"/>
                    <a:pt x="71" y="46"/>
                    <a:pt x="71" y="46"/>
                  </a:cubicBezTo>
                  <a:cubicBezTo>
                    <a:pt x="71" y="46"/>
                    <a:pt x="71" y="48"/>
                    <a:pt x="73" y="48"/>
                  </a:cubicBezTo>
                  <a:cubicBezTo>
                    <a:pt x="82" y="48"/>
                    <a:pt x="82" y="48"/>
                    <a:pt x="82" y="48"/>
                  </a:cubicBezTo>
                  <a:cubicBezTo>
                    <a:pt x="85" y="48"/>
                    <a:pt x="85" y="47"/>
                    <a:pt x="84" y="4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6" name="Freeform 95">
              <a:extLst>
                <a:ext uri="{FF2B5EF4-FFF2-40B4-BE49-F238E27FC236}">
                  <a16:creationId xmlns:a16="http://schemas.microsoft.com/office/drawing/2014/main" id="{7A79F4ED-374F-07A9-FFD3-C89E787F4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926" y="1541461"/>
              <a:ext cx="277813" cy="144463"/>
            </a:xfrm>
            <a:custGeom>
              <a:avLst/>
              <a:gdLst/>
              <a:ahLst/>
              <a:cxnLst>
                <a:cxn ang="0">
                  <a:pos x="119" y="8"/>
                </a:cxn>
                <a:cxn ang="0">
                  <a:pos x="114" y="0"/>
                </a:cxn>
                <a:cxn ang="0">
                  <a:pos x="7" y="0"/>
                </a:cxn>
                <a:cxn ang="0">
                  <a:pos x="2" y="8"/>
                </a:cxn>
                <a:cxn ang="0">
                  <a:pos x="5" y="17"/>
                </a:cxn>
                <a:cxn ang="0">
                  <a:pos x="12" y="25"/>
                </a:cxn>
                <a:cxn ang="0">
                  <a:pos x="17" y="32"/>
                </a:cxn>
                <a:cxn ang="0">
                  <a:pos x="22" y="56"/>
                </a:cxn>
                <a:cxn ang="0">
                  <a:pos x="31" y="63"/>
                </a:cxn>
                <a:cxn ang="0">
                  <a:pos x="90" y="63"/>
                </a:cxn>
                <a:cxn ang="0">
                  <a:pos x="99" y="56"/>
                </a:cxn>
                <a:cxn ang="0">
                  <a:pos x="104" y="32"/>
                </a:cxn>
                <a:cxn ang="0">
                  <a:pos x="109" y="25"/>
                </a:cxn>
                <a:cxn ang="0">
                  <a:pos x="115" y="17"/>
                </a:cxn>
                <a:cxn ang="0">
                  <a:pos x="119" y="8"/>
                </a:cxn>
              </a:cxnLst>
              <a:rect l="0" t="0" r="r" b="b"/>
              <a:pathLst>
                <a:path w="121" h="63">
                  <a:moveTo>
                    <a:pt x="119" y="8"/>
                  </a:moveTo>
                  <a:cubicBezTo>
                    <a:pt x="121" y="4"/>
                    <a:pt x="118" y="0"/>
                    <a:pt x="114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2" y="0"/>
                    <a:pt x="0" y="4"/>
                    <a:pt x="2" y="8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7" y="21"/>
                    <a:pt x="10" y="25"/>
                    <a:pt x="12" y="25"/>
                  </a:cubicBezTo>
                  <a:cubicBezTo>
                    <a:pt x="14" y="25"/>
                    <a:pt x="16" y="28"/>
                    <a:pt x="17" y="32"/>
                  </a:cubicBezTo>
                  <a:cubicBezTo>
                    <a:pt x="22" y="56"/>
                    <a:pt x="22" y="56"/>
                    <a:pt x="22" y="56"/>
                  </a:cubicBezTo>
                  <a:cubicBezTo>
                    <a:pt x="22" y="60"/>
                    <a:pt x="26" y="63"/>
                    <a:pt x="31" y="63"/>
                  </a:cubicBezTo>
                  <a:cubicBezTo>
                    <a:pt x="90" y="63"/>
                    <a:pt x="90" y="63"/>
                    <a:pt x="90" y="63"/>
                  </a:cubicBezTo>
                  <a:cubicBezTo>
                    <a:pt x="94" y="63"/>
                    <a:pt x="98" y="60"/>
                    <a:pt x="99" y="56"/>
                  </a:cubicBezTo>
                  <a:cubicBezTo>
                    <a:pt x="104" y="32"/>
                    <a:pt x="104" y="32"/>
                    <a:pt x="104" y="32"/>
                  </a:cubicBezTo>
                  <a:cubicBezTo>
                    <a:pt x="104" y="28"/>
                    <a:pt x="107" y="25"/>
                    <a:pt x="109" y="25"/>
                  </a:cubicBezTo>
                  <a:cubicBezTo>
                    <a:pt x="111" y="25"/>
                    <a:pt x="114" y="21"/>
                    <a:pt x="115" y="17"/>
                  </a:cubicBezTo>
                  <a:lnTo>
                    <a:pt x="119" y="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57" name="Group 431">
            <a:extLst>
              <a:ext uri="{FF2B5EF4-FFF2-40B4-BE49-F238E27FC236}">
                <a16:creationId xmlns:a16="http://schemas.microsoft.com/office/drawing/2014/main" id="{F3AE8B9E-D1E4-3E41-9396-516D6C63FA9D}"/>
              </a:ext>
            </a:extLst>
          </p:cNvPr>
          <p:cNvGrpSpPr/>
          <p:nvPr/>
        </p:nvGrpSpPr>
        <p:grpSpPr>
          <a:xfrm>
            <a:off x="6225936" y="2314126"/>
            <a:ext cx="296497" cy="240686"/>
            <a:chOff x="4757738" y="1381124"/>
            <a:chExt cx="269875" cy="219075"/>
          </a:xfrm>
          <a:solidFill>
            <a:srgbClr val="268CAB"/>
          </a:solidFill>
        </p:grpSpPr>
        <p:sp>
          <p:nvSpPr>
            <p:cNvPr id="158" name="Freeform 96">
              <a:extLst>
                <a:ext uri="{FF2B5EF4-FFF2-40B4-BE49-F238E27FC236}">
                  <a16:creationId xmlns:a16="http://schemas.microsoft.com/office/drawing/2014/main" id="{2B0CA50E-EA67-4EF0-E91D-72777157D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5063" y="1381124"/>
              <a:ext cx="77788" cy="84138"/>
            </a:xfrm>
            <a:custGeom>
              <a:avLst/>
              <a:gdLst/>
              <a:ahLst/>
              <a:cxnLst>
                <a:cxn ang="0">
                  <a:pos x="16" y="37"/>
                </a:cxn>
                <a:cxn ang="0">
                  <a:pos x="30" y="19"/>
                </a:cxn>
                <a:cxn ang="0">
                  <a:pos x="29" y="4"/>
                </a:cxn>
                <a:cxn ang="0">
                  <a:pos x="14" y="7"/>
                </a:cxn>
                <a:cxn ang="0">
                  <a:pos x="0" y="25"/>
                </a:cxn>
                <a:cxn ang="0">
                  <a:pos x="0" y="25"/>
                </a:cxn>
                <a:cxn ang="0">
                  <a:pos x="15" y="37"/>
                </a:cxn>
                <a:cxn ang="0">
                  <a:pos x="16" y="37"/>
                </a:cxn>
              </a:cxnLst>
              <a:rect l="0" t="0" r="r" b="b"/>
              <a:pathLst>
                <a:path w="34" h="37">
                  <a:moveTo>
                    <a:pt x="16" y="37"/>
                  </a:moveTo>
                  <a:cubicBezTo>
                    <a:pt x="19" y="32"/>
                    <a:pt x="30" y="19"/>
                    <a:pt x="30" y="19"/>
                  </a:cubicBezTo>
                  <a:cubicBezTo>
                    <a:pt x="34" y="14"/>
                    <a:pt x="33" y="8"/>
                    <a:pt x="29" y="4"/>
                  </a:cubicBezTo>
                  <a:cubicBezTo>
                    <a:pt x="24" y="0"/>
                    <a:pt x="18" y="2"/>
                    <a:pt x="14" y="7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3" y="28"/>
                    <a:pt x="12" y="35"/>
                    <a:pt x="15" y="37"/>
                  </a:cubicBezTo>
                  <a:cubicBezTo>
                    <a:pt x="15" y="37"/>
                    <a:pt x="15" y="37"/>
                    <a:pt x="16" y="3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9" name="Freeform 98">
              <a:extLst>
                <a:ext uri="{FF2B5EF4-FFF2-40B4-BE49-F238E27FC236}">
                  <a16:creationId xmlns:a16="http://schemas.microsoft.com/office/drawing/2014/main" id="{DACE371C-D2FC-51CF-CCB5-E2B3144D2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5863" y="1431924"/>
              <a:ext cx="31750" cy="36513"/>
            </a:xfrm>
            <a:custGeom>
              <a:avLst/>
              <a:gdLst/>
              <a:ahLst/>
              <a:cxnLst>
                <a:cxn ang="0">
                  <a:pos x="4" y="15"/>
                </a:cxn>
                <a:cxn ang="0">
                  <a:pos x="1" y="16"/>
                </a:cxn>
                <a:cxn ang="0">
                  <a:pos x="1" y="13"/>
                </a:cxn>
                <a:cxn ang="0">
                  <a:pos x="10" y="1"/>
                </a:cxn>
                <a:cxn ang="0">
                  <a:pos x="13" y="0"/>
                </a:cxn>
                <a:cxn ang="0">
                  <a:pos x="13" y="3"/>
                </a:cxn>
                <a:cxn ang="0">
                  <a:pos x="4" y="15"/>
                </a:cxn>
              </a:cxnLst>
              <a:rect l="0" t="0" r="r" b="b"/>
              <a:pathLst>
                <a:path w="14" h="16">
                  <a:moveTo>
                    <a:pt x="4" y="15"/>
                  </a:moveTo>
                  <a:cubicBezTo>
                    <a:pt x="3" y="16"/>
                    <a:pt x="2" y="16"/>
                    <a:pt x="1" y="16"/>
                  </a:cubicBezTo>
                  <a:cubicBezTo>
                    <a:pt x="0" y="15"/>
                    <a:pt x="0" y="14"/>
                    <a:pt x="1" y="13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1" y="0"/>
                    <a:pt x="12" y="0"/>
                    <a:pt x="13" y="0"/>
                  </a:cubicBezTo>
                  <a:cubicBezTo>
                    <a:pt x="14" y="1"/>
                    <a:pt x="14" y="2"/>
                    <a:pt x="13" y="3"/>
                  </a:cubicBezTo>
                  <a:lnTo>
                    <a:pt x="4" y="1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grpSp>
          <p:nvGrpSpPr>
            <p:cNvPr id="160" name="Group 426">
              <a:extLst>
                <a:ext uri="{FF2B5EF4-FFF2-40B4-BE49-F238E27FC236}">
                  <a16:creationId xmlns:a16="http://schemas.microsoft.com/office/drawing/2014/main" id="{D2002A3D-F785-4C56-AF66-AD605A6A039A}"/>
                </a:ext>
              </a:extLst>
            </p:cNvPr>
            <p:cNvGrpSpPr/>
            <p:nvPr/>
          </p:nvGrpSpPr>
          <p:grpSpPr>
            <a:xfrm>
              <a:off x="4757738" y="1382711"/>
              <a:ext cx="215901" cy="217488"/>
              <a:chOff x="4757738" y="1382711"/>
              <a:chExt cx="215901" cy="217488"/>
            </a:xfrm>
            <a:grpFill/>
          </p:grpSpPr>
          <p:sp>
            <p:nvSpPr>
              <p:cNvPr id="161" name="Freeform 97">
                <a:extLst>
                  <a:ext uri="{FF2B5EF4-FFF2-40B4-BE49-F238E27FC236}">
                    <a16:creationId xmlns:a16="http://schemas.microsoft.com/office/drawing/2014/main" id="{FBA93913-C163-AB94-ADCA-5DCDB914A4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2201" y="1447799"/>
                <a:ext cx="71438" cy="82550"/>
              </a:xfrm>
              <a:custGeom>
                <a:avLst/>
                <a:gdLst/>
                <a:ahLst/>
                <a:cxnLst>
                  <a:cxn ang="0">
                    <a:pos x="18" y="1"/>
                  </a:cxn>
                  <a:cxn ang="0">
                    <a:pos x="17" y="1"/>
                  </a:cxn>
                  <a:cxn ang="0">
                    <a:pos x="3" y="20"/>
                  </a:cxn>
                  <a:cxn ang="0">
                    <a:pos x="1" y="31"/>
                  </a:cxn>
                  <a:cxn ang="0">
                    <a:pos x="1" y="31"/>
                  </a:cxn>
                  <a:cxn ang="0">
                    <a:pos x="0" y="33"/>
                  </a:cxn>
                  <a:cxn ang="0">
                    <a:pos x="1" y="35"/>
                  </a:cxn>
                  <a:cxn ang="0">
                    <a:pos x="3" y="35"/>
                  </a:cxn>
                  <a:cxn ang="0">
                    <a:pos x="4" y="34"/>
                  </a:cxn>
                  <a:cxn ang="0">
                    <a:pos x="4" y="34"/>
                  </a:cxn>
                  <a:cxn ang="0">
                    <a:pos x="15" y="29"/>
                  </a:cxn>
                  <a:cxn ang="0">
                    <a:pos x="30" y="11"/>
                  </a:cxn>
                  <a:cxn ang="0">
                    <a:pos x="30" y="11"/>
                  </a:cxn>
                  <a:cxn ang="0">
                    <a:pos x="18" y="1"/>
                  </a:cxn>
                </a:cxnLst>
                <a:rect l="0" t="0" r="r" b="b"/>
                <a:pathLst>
                  <a:path w="31" h="36">
                    <a:moveTo>
                      <a:pt x="18" y="1"/>
                    </a:moveTo>
                    <a:cubicBezTo>
                      <a:pt x="17" y="0"/>
                      <a:pt x="17" y="0"/>
                      <a:pt x="17" y="1"/>
                    </a:cubicBezTo>
                    <a:cubicBezTo>
                      <a:pt x="15" y="3"/>
                      <a:pt x="6" y="16"/>
                      <a:pt x="3" y="20"/>
                    </a:cubicBezTo>
                    <a:cubicBezTo>
                      <a:pt x="1" y="23"/>
                      <a:pt x="1" y="28"/>
                      <a:pt x="1" y="31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1" y="32"/>
                      <a:pt x="1" y="32"/>
                      <a:pt x="0" y="33"/>
                    </a:cubicBezTo>
                    <a:cubicBezTo>
                      <a:pt x="0" y="34"/>
                      <a:pt x="0" y="35"/>
                      <a:pt x="1" y="35"/>
                    </a:cubicBezTo>
                    <a:cubicBezTo>
                      <a:pt x="1" y="35"/>
                      <a:pt x="2" y="36"/>
                      <a:pt x="3" y="35"/>
                    </a:cubicBezTo>
                    <a:cubicBezTo>
                      <a:pt x="3" y="35"/>
                      <a:pt x="4" y="34"/>
                      <a:pt x="4" y="34"/>
                    </a:cubicBezTo>
                    <a:cubicBezTo>
                      <a:pt x="4" y="33"/>
                      <a:pt x="4" y="33"/>
                      <a:pt x="4" y="34"/>
                    </a:cubicBezTo>
                    <a:cubicBezTo>
                      <a:pt x="7" y="34"/>
                      <a:pt x="12" y="32"/>
                      <a:pt x="15" y="29"/>
                    </a:cubicBezTo>
                    <a:cubicBezTo>
                      <a:pt x="18" y="25"/>
                      <a:pt x="29" y="13"/>
                      <a:pt x="30" y="11"/>
                    </a:cubicBezTo>
                    <a:cubicBezTo>
                      <a:pt x="30" y="11"/>
                      <a:pt x="31" y="11"/>
                      <a:pt x="30" y="11"/>
                    </a:cubicBezTo>
                    <a:cubicBezTo>
                      <a:pt x="27" y="8"/>
                      <a:pt x="21" y="3"/>
                      <a:pt x="18" y="1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62" name="Freeform 99">
                <a:extLst>
                  <a:ext uri="{FF2B5EF4-FFF2-40B4-BE49-F238E27FC236}">
                    <a16:creationId xmlns:a16="http://schemas.microsoft.com/office/drawing/2014/main" id="{9C4AC2C8-F166-49C5-1CF3-8ED0F38FBA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4726" y="1457324"/>
                <a:ext cx="123825" cy="11113"/>
              </a:xfrm>
              <a:custGeom>
                <a:avLst/>
                <a:gdLst/>
                <a:ahLst/>
                <a:cxnLst>
                  <a:cxn ang="0">
                    <a:pos x="54" y="4"/>
                  </a:cxn>
                  <a:cxn ang="0">
                    <a:pos x="53" y="5"/>
                  </a:cxn>
                  <a:cxn ang="0">
                    <a:pos x="1" y="5"/>
                  </a:cxn>
                  <a:cxn ang="0">
                    <a:pos x="0" y="4"/>
                  </a:cxn>
                  <a:cxn ang="0">
                    <a:pos x="0" y="2"/>
                  </a:cxn>
                  <a:cxn ang="0">
                    <a:pos x="1" y="0"/>
                  </a:cxn>
                  <a:cxn ang="0">
                    <a:pos x="53" y="0"/>
                  </a:cxn>
                  <a:cxn ang="0">
                    <a:pos x="54" y="2"/>
                  </a:cxn>
                  <a:cxn ang="0">
                    <a:pos x="54" y="4"/>
                  </a:cxn>
                </a:cxnLst>
                <a:rect l="0" t="0" r="r" b="b"/>
                <a:pathLst>
                  <a:path w="54" h="5">
                    <a:moveTo>
                      <a:pt x="54" y="4"/>
                    </a:moveTo>
                    <a:cubicBezTo>
                      <a:pt x="54" y="4"/>
                      <a:pt x="53" y="5"/>
                      <a:pt x="53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53" y="0"/>
                      <a:pt x="54" y="1"/>
                      <a:pt x="54" y="2"/>
                    </a:cubicBezTo>
                    <a:lnTo>
                      <a:pt x="54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63" name="Freeform 100">
                <a:extLst>
                  <a:ext uri="{FF2B5EF4-FFF2-40B4-BE49-F238E27FC236}">
                    <a16:creationId xmlns:a16="http://schemas.microsoft.com/office/drawing/2014/main" id="{62185203-F2D2-02D0-0175-3F9B9E928E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6163" y="1531936"/>
                <a:ext cx="52388" cy="11113"/>
              </a:xfrm>
              <a:custGeom>
                <a:avLst/>
                <a:gdLst/>
                <a:ahLst/>
                <a:cxnLst>
                  <a:cxn ang="0">
                    <a:pos x="23" y="3"/>
                  </a:cxn>
                  <a:cxn ang="0">
                    <a:pos x="22" y="5"/>
                  </a:cxn>
                  <a:cxn ang="0">
                    <a:pos x="2" y="5"/>
                  </a:cxn>
                  <a:cxn ang="0">
                    <a:pos x="0" y="3"/>
                  </a:cxn>
                  <a:cxn ang="0">
                    <a:pos x="0" y="2"/>
                  </a:cxn>
                  <a:cxn ang="0">
                    <a:pos x="2" y="0"/>
                  </a:cxn>
                  <a:cxn ang="0">
                    <a:pos x="22" y="0"/>
                  </a:cxn>
                  <a:cxn ang="0">
                    <a:pos x="23" y="2"/>
                  </a:cxn>
                  <a:cxn ang="0">
                    <a:pos x="23" y="3"/>
                  </a:cxn>
                </a:cxnLst>
                <a:rect l="0" t="0" r="r" b="b"/>
                <a:pathLst>
                  <a:path w="23" h="5">
                    <a:moveTo>
                      <a:pt x="23" y="3"/>
                    </a:moveTo>
                    <a:cubicBezTo>
                      <a:pt x="23" y="4"/>
                      <a:pt x="22" y="5"/>
                      <a:pt x="2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2" y="0"/>
                      <a:pt x="23" y="1"/>
                      <a:pt x="23" y="2"/>
                    </a:cubicBezTo>
                    <a:lnTo>
                      <a:pt x="23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64" name="Freeform 101">
                <a:extLst>
                  <a:ext uri="{FF2B5EF4-FFF2-40B4-BE49-F238E27FC236}">
                    <a16:creationId xmlns:a16="http://schemas.microsoft.com/office/drawing/2014/main" id="{25CB6974-CB7F-915B-CF82-87547DDE06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4726" y="1423986"/>
                <a:ext cx="123825" cy="12700"/>
              </a:xfrm>
              <a:custGeom>
                <a:avLst/>
                <a:gdLst/>
                <a:ahLst/>
                <a:cxnLst>
                  <a:cxn ang="0">
                    <a:pos x="54" y="3"/>
                  </a:cxn>
                  <a:cxn ang="0">
                    <a:pos x="53" y="5"/>
                  </a:cxn>
                  <a:cxn ang="0">
                    <a:pos x="1" y="5"/>
                  </a:cxn>
                  <a:cxn ang="0">
                    <a:pos x="0" y="3"/>
                  </a:cxn>
                  <a:cxn ang="0">
                    <a:pos x="0" y="2"/>
                  </a:cxn>
                  <a:cxn ang="0">
                    <a:pos x="1" y="0"/>
                  </a:cxn>
                  <a:cxn ang="0">
                    <a:pos x="53" y="0"/>
                  </a:cxn>
                  <a:cxn ang="0">
                    <a:pos x="54" y="2"/>
                  </a:cxn>
                  <a:cxn ang="0">
                    <a:pos x="54" y="3"/>
                  </a:cxn>
                </a:cxnLst>
                <a:rect l="0" t="0" r="r" b="b"/>
                <a:pathLst>
                  <a:path w="54" h="5">
                    <a:moveTo>
                      <a:pt x="54" y="3"/>
                    </a:moveTo>
                    <a:cubicBezTo>
                      <a:pt x="54" y="4"/>
                      <a:pt x="53" y="5"/>
                      <a:pt x="53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53" y="0"/>
                      <a:pt x="54" y="1"/>
                      <a:pt x="54" y="2"/>
                    </a:cubicBezTo>
                    <a:lnTo>
                      <a:pt x="54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65" name="Freeform 102">
                <a:extLst>
                  <a:ext uri="{FF2B5EF4-FFF2-40B4-BE49-F238E27FC236}">
                    <a16:creationId xmlns:a16="http://schemas.microsoft.com/office/drawing/2014/main" id="{C201721D-A35A-3560-5389-ED966AB7E1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7738" y="1382711"/>
                <a:ext cx="179388" cy="217488"/>
              </a:xfrm>
              <a:custGeom>
                <a:avLst/>
                <a:gdLst/>
                <a:ahLst/>
                <a:cxnLst>
                  <a:cxn ang="0">
                    <a:pos x="73" y="68"/>
                  </a:cxn>
                  <a:cxn ang="0">
                    <a:pos x="73" y="84"/>
                  </a:cxn>
                  <a:cxn ang="0">
                    <a:pos x="67" y="89"/>
                  </a:cxn>
                  <a:cxn ang="0">
                    <a:pos x="10" y="89"/>
                  </a:cxn>
                  <a:cxn ang="0">
                    <a:pos x="5" y="84"/>
                  </a:cxn>
                  <a:cxn ang="0">
                    <a:pos x="5" y="10"/>
                  </a:cxn>
                  <a:cxn ang="0">
                    <a:pos x="10" y="5"/>
                  </a:cxn>
                  <a:cxn ang="0">
                    <a:pos x="67" y="5"/>
                  </a:cxn>
                  <a:cxn ang="0">
                    <a:pos x="73" y="10"/>
                  </a:cxn>
                  <a:cxn ang="0">
                    <a:pos x="73" y="27"/>
                  </a:cxn>
                  <a:cxn ang="0">
                    <a:pos x="74" y="28"/>
                  </a:cxn>
                  <a:cxn ang="0">
                    <a:pos x="77" y="24"/>
                  </a:cxn>
                  <a:cxn ang="0">
                    <a:pos x="78" y="21"/>
                  </a:cxn>
                  <a:cxn ang="0">
                    <a:pos x="78" y="5"/>
                  </a:cxn>
                  <a:cxn ang="0">
                    <a:pos x="73" y="0"/>
                  </a:cxn>
                  <a:cxn ang="0">
                    <a:pos x="5" y="0"/>
                  </a:cxn>
                  <a:cxn ang="0">
                    <a:pos x="0" y="5"/>
                  </a:cxn>
                  <a:cxn ang="0">
                    <a:pos x="0" y="90"/>
                  </a:cxn>
                  <a:cxn ang="0">
                    <a:pos x="5" y="95"/>
                  </a:cxn>
                  <a:cxn ang="0">
                    <a:pos x="73" y="95"/>
                  </a:cxn>
                  <a:cxn ang="0">
                    <a:pos x="78" y="90"/>
                  </a:cxn>
                  <a:cxn ang="0">
                    <a:pos x="78" y="66"/>
                  </a:cxn>
                  <a:cxn ang="0">
                    <a:pos x="77" y="65"/>
                  </a:cxn>
                  <a:cxn ang="0">
                    <a:pos x="74" y="66"/>
                  </a:cxn>
                  <a:cxn ang="0">
                    <a:pos x="73" y="68"/>
                  </a:cxn>
                </a:cxnLst>
                <a:rect l="0" t="0" r="r" b="b"/>
                <a:pathLst>
                  <a:path w="78" h="95">
                    <a:moveTo>
                      <a:pt x="73" y="68"/>
                    </a:moveTo>
                    <a:cubicBezTo>
                      <a:pt x="73" y="84"/>
                      <a:pt x="73" y="84"/>
                      <a:pt x="73" y="84"/>
                    </a:cubicBezTo>
                    <a:cubicBezTo>
                      <a:pt x="73" y="87"/>
                      <a:pt x="70" y="89"/>
                      <a:pt x="67" y="89"/>
                    </a:cubicBezTo>
                    <a:cubicBezTo>
                      <a:pt x="10" y="89"/>
                      <a:pt x="10" y="89"/>
                      <a:pt x="10" y="89"/>
                    </a:cubicBezTo>
                    <a:cubicBezTo>
                      <a:pt x="8" y="89"/>
                      <a:pt x="5" y="87"/>
                      <a:pt x="5" y="84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8"/>
                      <a:pt x="8" y="5"/>
                      <a:pt x="10" y="5"/>
                    </a:cubicBezTo>
                    <a:cubicBezTo>
                      <a:pt x="67" y="5"/>
                      <a:pt x="67" y="5"/>
                      <a:pt x="67" y="5"/>
                    </a:cubicBezTo>
                    <a:cubicBezTo>
                      <a:pt x="70" y="5"/>
                      <a:pt x="73" y="8"/>
                      <a:pt x="73" y="10"/>
                    </a:cubicBezTo>
                    <a:cubicBezTo>
                      <a:pt x="73" y="27"/>
                      <a:pt x="73" y="27"/>
                      <a:pt x="73" y="27"/>
                    </a:cubicBezTo>
                    <a:cubicBezTo>
                      <a:pt x="73" y="29"/>
                      <a:pt x="73" y="28"/>
                      <a:pt x="74" y="28"/>
                    </a:cubicBezTo>
                    <a:cubicBezTo>
                      <a:pt x="75" y="27"/>
                      <a:pt x="76" y="24"/>
                      <a:pt x="77" y="24"/>
                    </a:cubicBezTo>
                    <a:cubicBezTo>
                      <a:pt x="78" y="23"/>
                      <a:pt x="78" y="22"/>
                      <a:pt x="78" y="21"/>
                    </a:cubicBezTo>
                    <a:cubicBezTo>
                      <a:pt x="78" y="5"/>
                      <a:pt x="78" y="5"/>
                      <a:pt x="78" y="5"/>
                    </a:cubicBezTo>
                    <a:cubicBezTo>
                      <a:pt x="78" y="2"/>
                      <a:pt x="76" y="0"/>
                      <a:pt x="73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2" y="0"/>
                      <a:pt x="0" y="2"/>
                      <a:pt x="0" y="5"/>
                    </a:cubicBezTo>
                    <a:cubicBezTo>
                      <a:pt x="0" y="90"/>
                      <a:pt x="0" y="90"/>
                      <a:pt x="0" y="90"/>
                    </a:cubicBezTo>
                    <a:cubicBezTo>
                      <a:pt x="0" y="93"/>
                      <a:pt x="2" y="95"/>
                      <a:pt x="5" y="95"/>
                    </a:cubicBezTo>
                    <a:cubicBezTo>
                      <a:pt x="73" y="95"/>
                      <a:pt x="73" y="95"/>
                      <a:pt x="73" y="95"/>
                    </a:cubicBezTo>
                    <a:cubicBezTo>
                      <a:pt x="76" y="95"/>
                      <a:pt x="78" y="93"/>
                      <a:pt x="78" y="90"/>
                    </a:cubicBezTo>
                    <a:cubicBezTo>
                      <a:pt x="78" y="66"/>
                      <a:pt x="78" y="66"/>
                      <a:pt x="78" y="66"/>
                    </a:cubicBezTo>
                    <a:cubicBezTo>
                      <a:pt x="78" y="65"/>
                      <a:pt x="77" y="65"/>
                      <a:pt x="77" y="65"/>
                    </a:cubicBezTo>
                    <a:cubicBezTo>
                      <a:pt x="76" y="65"/>
                      <a:pt x="75" y="66"/>
                      <a:pt x="74" y="66"/>
                    </a:cubicBezTo>
                    <a:cubicBezTo>
                      <a:pt x="73" y="66"/>
                      <a:pt x="73" y="66"/>
                      <a:pt x="73" y="68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166" name="Group 465">
            <a:extLst>
              <a:ext uri="{FF2B5EF4-FFF2-40B4-BE49-F238E27FC236}">
                <a16:creationId xmlns:a16="http://schemas.microsoft.com/office/drawing/2014/main" id="{3B2CC906-AE42-9A74-38B7-B0412DB11D44}"/>
              </a:ext>
            </a:extLst>
          </p:cNvPr>
          <p:cNvGrpSpPr/>
          <p:nvPr/>
        </p:nvGrpSpPr>
        <p:grpSpPr>
          <a:xfrm>
            <a:off x="7080545" y="2298429"/>
            <a:ext cx="296497" cy="275567"/>
            <a:chOff x="5535613" y="1366836"/>
            <a:chExt cx="269875" cy="250825"/>
          </a:xfrm>
          <a:solidFill>
            <a:srgbClr val="268CAB"/>
          </a:solidFill>
        </p:grpSpPr>
        <p:sp>
          <p:nvSpPr>
            <p:cNvPr id="167" name="Freeform 103">
              <a:extLst>
                <a:ext uri="{FF2B5EF4-FFF2-40B4-BE49-F238E27FC236}">
                  <a16:creationId xmlns:a16="http://schemas.microsoft.com/office/drawing/2014/main" id="{4462A49A-046A-CA65-5A63-F6745C852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5613" y="1366836"/>
              <a:ext cx="269875" cy="46038"/>
            </a:xfrm>
            <a:custGeom>
              <a:avLst/>
              <a:gdLst/>
              <a:ahLst/>
              <a:cxnLst>
                <a:cxn ang="0">
                  <a:pos x="112" y="0"/>
                </a:cxn>
                <a:cxn ang="0">
                  <a:pos x="7" y="0"/>
                </a:cxn>
                <a:cxn ang="0">
                  <a:pos x="0" y="7"/>
                </a:cxn>
                <a:cxn ang="0">
                  <a:pos x="0" y="17"/>
                </a:cxn>
                <a:cxn ang="0">
                  <a:pos x="2" y="20"/>
                </a:cxn>
                <a:cxn ang="0">
                  <a:pos x="116" y="20"/>
                </a:cxn>
                <a:cxn ang="0">
                  <a:pos x="118" y="18"/>
                </a:cxn>
                <a:cxn ang="0">
                  <a:pos x="118" y="7"/>
                </a:cxn>
                <a:cxn ang="0">
                  <a:pos x="112" y="0"/>
                </a:cxn>
              </a:cxnLst>
              <a:rect l="0" t="0" r="r" b="b"/>
              <a:pathLst>
                <a:path w="118" h="20">
                  <a:moveTo>
                    <a:pt x="112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20"/>
                    <a:pt x="2" y="20"/>
                    <a:pt x="2" y="20"/>
                  </a:cubicBezTo>
                  <a:cubicBezTo>
                    <a:pt x="116" y="20"/>
                    <a:pt x="116" y="20"/>
                    <a:pt x="116" y="20"/>
                  </a:cubicBezTo>
                  <a:cubicBezTo>
                    <a:pt x="118" y="20"/>
                    <a:pt x="118" y="18"/>
                    <a:pt x="118" y="18"/>
                  </a:cubicBezTo>
                  <a:cubicBezTo>
                    <a:pt x="118" y="7"/>
                    <a:pt x="118" y="7"/>
                    <a:pt x="118" y="7"/>
                  </a:cubicBezTo>
                  <a:cubicBezTo>
                    <a:pt x="118" y="3"/>
                    <a:pt x="115" y="0"/>
                    <a:pt x="112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8" name="Freeform 104">
              <a:extLst>
                <a:ext uri="{FF2B5EF4-FFF2-40B4-BE49-F238E27FC236}">
                  <a16:creationId xmlns:a16="http://schemas.microsoft.com/office/drawing/2014/main" id="{A0572FC3-FD64-245A-A7BD-26F1B4B1CE5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35613" y="1433511"/>
              <a:ext cx="269875" cy="138113"/>
            </a:xfrm>
            <a:custGeom>
              <a:avLst/>
              <a:gdLst/>
              <a:ahLst/>
              <a:cxnLst>
                <a:cxn ang="0">
                  <a:pos x="107" y="23"/>
                </a:cxn>
                <a:cxn ang="0">
                  <a:pos x="104" y="25"/>
                </a:cxn>
                <a:cxn ang="0">
                  <a:pos x="61" y="25"/>
                </a:cxn>
                <a:cxn ang="0">
                  <a:pos x="58" y="23"/>
                </a:cxn>
                <a:cxn ang="0">
                  <a:pos x="58" y="22"/>
                </a:cxn>
                <a:cxn ang="0">
                  <a:pos x="61" y="19"/>
                </a:cxn>
                <a:cxn ang="0">
                  <a:pos x="104" y="19"/>
                </a:cxn>
                <a:cxn ang="0">
                  <a:pos x="107" y="22"/>
                </a:cxn>
                <a:cxn ang="0">
                  <a:pos x="107" y="23"/>
                </a:cxn>
                <a:cxn ang="0">
                  <a:pos x="107" y="47"/>
                </a:cxn>
                <a:cxn ang="0">
                  <a:pos x="104" y="49"/>
                </a:cxn>
                <a:cxn ang="0">
                  <a:pos x="87" y="49"/>
                </a:cxn>
                <a:cxn ang="0">
                  <a:pos x="85" y="47"/>
                </a:cxn>
                <a:cxn ang="0">
                  <a:pos x="85" y="37"/>
                </a:cxn>
                <a:cxn ang="0">
                  <a:pos x="87" y="34"/>
                </a:cxn>
                <a:cxn ang="0">
                  <a:pos x="104" y="34"/>
                </a:cxn>
                <a:cxn ang="0">
                  <a:pos x="107" y="37"/>
                </a:cxn>
                <a:cxn ang="0">
                  <a:pos x="107" y="47"/>
                </a:cxn>
                <a:cxn ang="0">
                  <a:pos x="116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0" y="53"/>
                </a:cxn>
                <a:cxn ang="0">
                  <a:pos x="1" y="57"/>
                </a:cxn>
                <a:cxn ang="0">
                  <a:pos x="2" y="56"/>
                </a:cxn>
                <a:cxn ang="0">
                  <a:pos x="2" y="43"/>
                </a:cxn>
                <a:cxn ang="0">
                  <a:pos x="5" y="38"/>
                </a:cxn>
                <a:cxn ang="0">
                  <a:pos x="5" y="37"/>
                </a:cxn>
                <a:cxn ang="0">
                  <a:pos x="30" y="12"/>
                </a:cxn>
                <a:cxn ang="0">
                  <a:pos x="55" y="37"/>
                </a:cxn>
                <a:cxn ang="0">
                  <a:pos x="55" y="38"/>
                </a:cxn>
                <a:cxn ang="0">
                  <a:pos x="58" y="43"/>
                </a:cxn>
                <a:cxn ang="0">
                  <a:pos x="58" y="58"/>
                </a:cxn>
                <a:cxn ang="0">
                  <a:pos x="59" y="60"/>
                </a:cxn>
                <a:cxn ang="0">
                  <a:pos x="112" y="60"/>
                </a:cxn>
                <a:cxn ang="0">
                  <a:pos x="118" y="53"/>
                </a:cxn>
                <a:cxn ang="0">
                  <a:pos x="118" y="3"/>
                </a:cxn>
                <a:cxn ang="0">
                  <a:pos x="116" y="0"/>
                </a:cxn>
              </a:cxnLst>
              <a:rect l="0" t="0" r="r" b="b"/>
              <a:pathLst>
                <a:path w="118" h="60">
                  <a:moveTo>
                    <a:pt x="107" y="23"/>
                  </a:moveTo>
                  <a:cubicBezTo>
                    <a:pt x="107" y="24"/>
                    <a:pt x="106" y="25"/>
                    <a:pt x="104" y="25"/>
                  </a:cubicBezTo>
                  <a:cubicBezTo>
                    <a:pt x="61" y="25"/>
                    <a:pt x="61" y="25"/>
                    <a:pt x="61" y="25"/>
                  </a:cubicBezTo>
                  <a:cubicBezTo>
                    <a:pt x="60" y="25"/>
                    <a:pt x="58" y="24"/>
                    <a:pt x="58" y="23"/>
                  </a:cubicBezTo>
                  <a:cubicBezTo>
                    <a:pt x="58" y="22"/>
                    <a:pt x="58" y="22"/>
                    <a:pt x="58" y="22"/>
                  </a:cubicBezTo>
                  <a:cubicBezTo>
                    <a:pt x="58" y="20"/>
                    <a:pt x="60" y="19"/>
                    <a:pt x="61" y="19"/>
                  </a:cubicBezTo>
                  <a:cubicBezTo>
                    <a:pt x="104" y="19"/>
                    <a:pt x="104" y="19"/>
                    <a:pt x="104" y="19"/>
                  </a:cubicBezTo>
                  <a:cubicBezTo>
                    <a:pt x="106" y="19"/>
                    <a:pt x="107" y="20"/>
                    <a:pt x="107" y="22"/>
                  </a:cubicBezTo>
                  <a:lnTo>
                    <a:pt x="107" y="23"/>
                  </a:lnTo>
                  <a:close/>
                  <a:moveTo>
                    <a:pt x="107" y="47"/>
                  </a:moveTo>
                  <a:cubicBezTo>
                    <a:pt x="107" y="48"/>
                    <a:pt x="106" y="49"/>
                    <a:pt x="104" y="49"/>
                  </a:cubicBezTo>
                  <a:cubicBezTo>
                    <a:pt x="87" y="49"/>
                    <a:pt x="87" y="49"/>
                    <a:pt x="87" y="49"/>
                  </a:cubicBezTo>
                  <a:cubicBezTo>
                    <a:pt x="86" y="49"/>
                    <a:pt x="85" y="48"/>
                    <a:pt x="85" y="47"/>
                  </a:cubicBezTo>
                  <a:cubicBezTo>
                    <a:pt x="85" y="37"/>
                    <a:pt x="85" y="37"/>
                    <a:pt x="85" y="37"/>
                  </a:cubicBezTo>
                  <a:cubicBezTo>
                    <a:pt x="85" y="35"/>
                    <a:pt x="86" y="34"/>
                    <a:pt x="87" y="34"/>
                  </a:cubicBezTo>
                  <a:cubicBezTo>
                    <a:pt x="104" y="34"/>
                    <a:pt x="104" y="34"/>
                    <a:pt x="104" y="34"/>
                  </a:cubicBezTo>
                  <a:cubicBezTo>
                    <a:pt x="106" y="34"/>
                    <a:pt x="107" y="35"/>
                    <a:pt x="107" y="37"/>
                  </a:cubicBezTo>
                  <a:lnTo>
                    <a:pt x="107" y="47"/>
                  </a:lnTo>
                  <a:close/>
                  <a:moveTo>
                    <a:pt x="116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2"/>
                    <a:pt x="0" y="2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54"/>
                    <a:pt x="0" y="56"/>
                    <a:pt x="1" y="57"/>
                  </a:cubicBezTo>
                  <a:cubicBezTo>
                    <a:pt x="2" y="57"/>
                    <a:pt x="2" y="57"/>
                    <a:pt x="2" y="56"/>
                  </a:cubicBezTo>
                  <a:cubicBezTo>
                    <a:pt x="2" y="43"/>
                    <a:pt x="2" y="43"/>
                    <a:pt x="2" y="43"/>
                  </a:cubicBezTo>
                  <a:cubicBezTo>
                    <a:pt x="2" y="41"/>
                    <a:pt x="3" y="40"/>
                    <a:pt x="5" y="38"/>
                  </a:cubicBezTo>
                  <a:cubicBezTo>
                    <a:pt x="5" y="38"/>
                    <a:pt x="5" y="37"/>
                    <a:pt x="5" y="37"/>
                  </a:cubicBezTo>
                  <a:cubicBezTo>
                    <a:pt x="5" y="23"/>
                    <a:pt x="16" y="12"/>
                    <a:pt x="30" y="12"/>
                  </a:cubicBezTo>
                  <a:cubicBezTo>
                    <a:pt x="44" y="12"/>
                    <a:pt x="55" y="23"/>
                    <a:pt x="55" y="37"/>
                  </a:cubicBezTo>
                  <a:cubicBezTo>
                    <a:pt x="55" y="37"/>
                    <a:pt x="55" y="38"/>
                    <a:pt x="55" y="38"/>
                  </a:cubicBezTo>
                  <a:cubicBezTo>
                    <a:pt x="56" y="40"/>
                    <a:pt x="58" y="41"/>
                    <a:pt x="58" y="43"/>
                  </a:cubicBezTo>
                  <a:cubicBezTo>
                    <a:pt x="58" y="58"/>
                    <a:pt x="58" y="58"/>
                    <a:pt x="58" y="58"/>
                  </a:cubicBezTo>
                  <a:cubicBezTo>
                    <a:pt x="58" y="60"/>
                    <a:pt x="59" y="60"/>
                    <a:pt x="59" y="60"/>
                  </a:cubicBezTo>
                  <a:cubicBezTo>
                    <a:pt x="112" y="60"/>
                    <a:pt x="112" y="60"/>
                    <a:pt x="112" y="60"/>
                  </a:cubicBezTo>
                  <a:cubicBezTo>
                    <a:pt x="115" y="60"/>
                    <a:pt x="118" y="57"/>
                    <a:pt x="118" y="53"/>
                  </a:cubicBezTo>
                  <a:cubicBezTo>
                    <a:pt x="118" y="3"/>
                    <a:pt x="118" y="3"/>
                    <a:pt x="118" y="3"/>
                  </a:cubicBezTo>
                  <a:cubicBezTo>
                    <a:pt x="118" y="3"/>
                    <a:pt x="118" y="0"/>
                    <a:pt x="116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9" name="Freeform 105">
              <a:extLst>
                <a:ext uri="{FF2B5EF4-FFF2-40B4-BE49-F238E27FC236}">
                  <a16:creationId xmlns:a16="http://schemas.microsoft.com/office/drawing/2014/main" id="{4C7540ED-15FA-3B92-3CC2-3246F79E026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53076" y="1477961"/>
              <a:ext cx="101600" cy="139700"/>
            </a:xfrm>
            <a:custGeom>
              <a:avLst/>
              <a:gdLst/>
              <a:ahLst/>
              <a:cxnLst>
                <a:cxn ang="0">
                  <a:pos x="36" y="23"/>
                </a:cxn>
                <a:cxn ang="0">
                  <a:pos x="9" y="23"/>
                </a:cxn>
                <a:cxn ang="0">
                  <a:pos x="8" y="22"/>
                </a:cxn>
                <a:cxn ang="0">
                  <a:pos x="8" y="19"/>
                </a:cxn>
                <a:cxn ang="0">
                  <a:pos x="22" y="5"/>
                </a:cxn>
                <a:cxn ang="0">
                  <a:pos x="36" y="19"/>
                </a:cxn>
                <a:cxn ang="0">
                  <a:pos x="36" y="22"/>
                </a:cxn>
                <a:cxn ang="0">
                  <a:pos x="36" y="23"/>
                </a:cxn>
                <a:cxn ang="0">
                  <a:pos x="27" y="46"/>
                </a:cxn>
                <a:cxn ang="0">
                  <a:pos x="22" y="51"/>
                </a:cxn>
                <a:cxn ang="0">
                  <a:pos x="17" y="46"/>
                </a:cxn>
                <a:cxn ang="0">
                  <a:pos x="17" y="38"/>
                </a:cxn>
                <a:cxn ang="0">
                  <a:pos x="22" y="33"/>
                </a:cxn>
                <a:cxn ang="0">
                  <a:pos x="27" y="38"/>
                </a:cxn>
                <a:cxn ang="0">
                  <a:pos x="27" y="46"/>
                </a:cxn>
                <a:cxn ang="0">
                  <a:pos x="42" y="23"/>
                </a:cxn>
                <a:cxn ang="0">
                  <a:pos x="41" y="22"/>
                </a:cxn>
                <a:cxn ang="0">
                  <a:pos x="41" y="19"/>
                </a:cxn>
                <a:cxn ang="0">
                  <a:pos x="22" y="0"/>
                </a:cxn>
                <a:cxn ang="0">
                  <a:pos x="3" y="19"/>
                </a:cxn>
                <a:cxn ang="0">
                  <a:pos x="3" y="22"/>
                </a:cxn>
                <a:cxn ang="0">
                  <a:pos x="2" y="23"/>
                </a:cxn>
                <a:cxn ang="0">
                  <a:pos x="0" y="24"/>
                </a:cxn>
                <a:cxn ang="0">
                  <a:pos x="0" y="59"/>
                </a:cxn>
                <a:cxn ang="0">
                  <a:pos x="2" y="61"/>
                </a:cxn>
                <a:cxn ang="0">
                  <a:pos x="42" y="61"/>
                </a:cxn>
                <a:cxn ang="0">
                  <a:pos x="44" y="59"/>
                </a:cxn>
                <a:cxn ang="0">
                  <a:pos x="44" y="24"/>
                </a:cxn>
                <a:cxn ang="0">
                  <a:pos x="42" y="23"/>
                </a:cxn>
              </a:cxnLst>
              <a:rect l="0" t="0" r="r" b="b"/>
              <a:pathLst>
                <a:path w="44" h="61">
                  <a:moveTo>
                    <a:pt x="36" y="23"/>
                  </a:moveTo>
                  <a:cubicBezTo>
                    <a:pt x="9" y="23"/>
                    <a:pt x="9" y="23"/>
                    <a:pt x="9" y="23"/>
                  </a:cubicBezTo>
                  <a:cubicBezTo>
                    <a:pt x="8" y="23"/>
                    <a:pt x="8" y="22"/>
                    <a:pt x="8" y="22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1"/>
                    <a:pt x="14" y="5"/>
                    <a:pt x="22" y="5"/>
                  </a:cubicBezTo>
                  <a:cubicBezTo>
                    <a:pt x="30" y="5"/>
                    <a:pt x="36" y="11"/>
                    <a:pt x="36" y="19"/>
                  </a:cubicBezTo>
                  <a:cubicBezTo>
                    <a:pt x="36" y="22"/>
                    <a:pt x="36" y="22"/>
                    <a:pt x="36" y="22"/>
                  </a:cubicBezTo>
                  <a:cubicBezTo>
                    <a:pt x="36" y="22"/>
                    <a:pt x="36" y="23"/>
                    <a:pt x="36" y="23"/>
                  </a:cubicBezTo>
                  <a:moveTo>
                    <a:pt x="27" y="46"/>
                  </a:moveTo>
                  <a:cubicBezTo>
                    <a:pt x="27" y="49"/>
                    <a:pt x="25" y="51"/>
                    <a:pt x="22" y="51"/>
                  </a:cubicBezTo>
                  <a:cubicBezTo>
                    <a:pt x="19" y="51"/>
                    <a:pt x="17" y="49"/>
                    <a:pt x="17" y="46"/>
                  </a:cubicBezTo>
                  <a:cubicBezTo>
                    <a:pt x="17" y="38"/>
                    <a:pt x="17" y="38"/>
                    <a:pt x="17" y="38"/>
                  </a:cubicBezTo>
                  <a:cubicBezTo>
                    <a:pt x="17" y="35"/>
                    <a:pt x="19" y="33"/>
                    <a:pt x="22" y="33"/>
                  </a:cubicBezTo>
                  <a:cubicBezTo>
                    <a:pt x="25" y="33"/>
                    <a:pt x="27" y="35"/>
                    <a:pt x="27" y="38"/>
                  </a:cubicBezTo>
                  <a:lnTo>
                    <a:pt x="27" y="46"/>
                  </a:lnTo>
                  <a:close/>
                  <a:moveTo>
                    <a:pt x="42" y="23"/>
                  </a:moveTo>
                  <a:cubicBezTo>
                    <a:pt x="42" y="23"/>
                    <a:pt x="41" y="23"/>
                    <a:pt x="41" y="22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41" y="9"/>
                    <a:pt x="33" y="0"/>
                    <a:pt x="22" y="0"/>
                  </a:cubicBezTo>
                  <a:cubicBezTo>
                    <a:pt x="11" y="0"/>
                    <a:pt x="3" y="9"/>
                    <a:pt x="3" y="19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3" y="23"/>
                    <a:pt x="2" y="23"/>
                    <a:pt x="2" y="23"/>
                  </a:cubicBezTo>
                  <a:cubicBezTo>
                    <a:pt x="1" y="23"/>
                    <a:pt x="0" y="24"/>
                    <a:pt x="0" y="24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0" y="60"/>
                    <a:pt x="1" y="61"/>
                    <a:pt x="2" y="61"/>
                  </a:cubicBezTo>
                  <a:cubicBezTo>
                    <a:pt x="42" y="61"/>
                    <a:pt x="42" y="61"/>
                    <a:pt x="42" y="61"/>
                  </a:cubicBezTo>
                  <a:cubicBezTo>
                    <a:pt x="43" y="61"/>
                    <a:pt x="44" y="60"/>
                    <a:pt x="44" y="59"/>
                  </a:cubicBezTo>
                  <a:cubicBezTo>
                    <a:pt x="44" y="24"/>
                    <a:pt x="44" y="24"/>
                    <a:pt x="44" y="24"/>
                  </a:cubicBezTo>
                  <a:cubicBezTo>
                    <a:pt x="44" y="24"/>
                    <a:pt x="43" y="23"/>
                    <a:pt x="42" y="2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70" name="Group 432">
            <a:extLst>
              <a:ext uri="{FF2B5EF4-FFF2-40B4-BE49-F238E27FC236}">
                <a16:creationId xmlns:a16="http://schemas.microsoft.com/office/drawing/2014/main" id="{1A717346-D9D4-A973-7E26-8B940D301AC1}"/>
              </a:ext>
            </a:extLst>
          </p:cNvPr>
          <p:cNvGrpSpPr/>
          <p:nvPr/>
        </p:nvGrpSpPr>
        <p:grpSpPr>
          <a:xfrm>
            <a:off x="6635800" y="2228751"/>
            <a:ext cx="286031" cy="328772"/>
            <a:chOff x="5130801" y="1333499"/>
            <a:chExt cx="276225" cy="317500"/>
          </a:xfrm>
          <a:solidFill>
            <a:srgbClr val="268CAB"/>
          </a:solidFill>
        </p:grpSpPr>
        <p:sp>
          <p:nvSpPr>
            <p:cNvPr id="171" name="Freeform 106">
              <a:extLst>
                <a:ext uri="{FF2B5EF4-FFF2-40B4-BE49-F238E27FC236}">
                  <a16:creationId xmlns:a16="http://schemas.microsoft.com/office/drawing/2014/main" id="{549998C5-7718-5523-7484-42BF72C577A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67313" y="1333499"/>
              <a:ext cx="203200" cy="166688"/>
            </a:xfrm>
            <a:custGeom>
              <a:avLst/>
              <a:gdLst/>
              <a:ahLst/>
              <a:cxnLst>
                <a:cxn ang="0">
                  <a:pos x="44" y="12"/>
                </a:cxn>
                <a:cxn ang="0">
                  <a:pos x="17" y="28"/>
                </a:cxn>
                <a:cxn ang="0">
                  <a:pos x="16" y="28"/>
                </a:cxn>
                <a:cxn ang="0">
                  <a:pos x="15" y="28"/>
                </a:cxn>
                <a:cxn ang="0">
                  <a:pos x="14" y="27"/>
                </a:cxn>
                <a:cxn ang="0">
                  <a:pos x="42" y="6"/>
                </a:cxn>
                <a:cxn ang="0">
                  <a:pos x="46" y="6"/>
                </a:cxn>
                <a:cxn ang="0">
                  <a:pos x="74" y="27"/>
                </a:cxn>
                <a:cxn ang="0">
                  <a:pos x="73" y="28"/>
                </a:cxn>
                <a:cxn ang="0">
                  <a:pos x="72" y="28"/>
                </a:cxn>
                <a:cxn ang="0">
                  <a:pos x="71" y="28"/>
                </a:cxn>
                <a:cxn ang="0">
                  <a:pos x="44" y="12"/>
                </a:cxn>
                <a:cxn ang="0">
                  <a:pos x="81" y="27"/>
                </a:cxn>
                <a:cxn ang="0">
                  <a:pos x="46" y="0"/>
                </a:cxn>
                <a:cxn ang="0">
                  <a:pos x="42" y="0"/>
                </a:cxn>
                <a:cxn ang="0">
                  <a:pos x="8" y="27"/>
                </a:cxn>
                <a:cxn ang="0">
                  <a:pos x="6" y="28"/>
                </a:cxn>
                <a:cxn ang="0">
                  <a:pos x="0" y="42"/>
                </a:cxn>
                <a:cxn ang="0">
                  <a:pos x="0" y="48"/>
                </a:cxn>
                <a:cxn ang="0">
                  <a:pos x="8" y="58"/>
                </a:cxn>
                <a:cxn ang="0">
                  <a:pos x="15" y="58"/>
                </a:cxn>
                <a:cxn ang="0">
                  <a:pos x="17" y="58"/>
                </a:cxn>
                <a:cxn ang="0">
                  <a:pos x="18" y="58"/>
                </a:cxn>
                <a:cxn ang="0">
                  <a:pos x="44" y="73"/>
                </a:cxn>
                <a:cxn ang="0">
                  <a:pos x="70" y="58"/>
                </a:cxn>
                <a:cxn ang="0">
                  <a:pos x="71" y="58"/>
                </a:cxn>
                <a:cxn ang="0">
                  <a:pos x="73" y="58"/>
                </a:cxn>
                <a:cxn ang="0">
                  <a:pos x="80" y="58"/>
                </a:cxn>
                <a:cxn ang="0">
                  <a:pos x="88" y="48"/>
                </a:cxn>
                <a:cxn ang="0">
                  <a:pos x="88" y="42"/>
                </a:cxn>
                <a:cxn ang="0">
                  <a:pos x="82" y="28"/>
                </a:cxn>
                <a:cxn ang="0">
                  <a:pos x="81" y="27"/>
                </a:cxn>
              </a:cxnLst>
              <a:rect l="0" t="0" r="r" b="b"/>
              <a:pathLst>
                <a:path w="88" h="73">
                  <a:moveTo>
                    <a:pt x="44" y="12"/>
                  </a:moveTo>
                  <a:cubicBezTo>
                    <a:pt x="32" y="12"/>
                    <a:pt x="22" y="18"/>
                    <a:pt x="17" y="28"/>
                  </a:cubicBezTo>
                  <a:cubicBezTo>
                    <a:pt x="17" y="28"/>
                    <a:pt x="17" y="28"/>
                    <a:pt x="16" y="28"/>
                  </a:cubicBezTo>
                  <a:cubicBezTo>
                    <a:pt x="16" y="28"/>
                    <a:pt x="15" y="28"/>
                    <a:pt x="15" y="28"/>
                  </a:cubicBezTo>
                  <a:cubicBezTo>
                    <a:pt x="15" y="28"/>
                    <a:pt x="14" y="28"/>
                    <a:pt x="14" y="27"/>
                  </a:cubicBezTo>
                  <a:cubicBezTo>
                    <a:pt x="15" y="15"/>
                    <a:pt x="28" y="6"/>
                    <a:pt x="42" y="6"/>
                  </a:cubicBezTo>
                  <a:cubicBezTo>
                    <a:pt x="46" y="6"/>
                    <a:pt x="46" y="6"/>
                    <a:pt x="46" y="6"/>
                  </a:cubicBezTo>
                  <a:cubicBezTo>
                    <a:pt x="60" y="6"/>
                    <a:pt x="72" y="15"/>
                    <a:pt x="74" y="27"/>
                  </a:cubicBezTo>
                  <a:cubicBezTo>
                    <a:pt x="74" y="27"/>
                    <a:pt x="74" y="28"/>
                    <a:pt x="73" y="28"/>
                  </a:cubicBezTo>
                  <a:cubicBezTo>
                    <a:pt x="73" y="28"/>
                    <a:pt x="73" y="28"/>
                    <a:pt x="72" y="28"/>
                  </a:cubicBezTo>
                  <a:cubicBezTo>
                    <a:pt x="72" y="28"/>
                    <a:pt x="71" y="28"/>
                    <a:pt x="71" y="28"/>
                  </a:cubicBezTo>
                  <a:cubicBezTo>
                    <a:pt x="66" y="18"/>
                    <a:pt x="56" y="12"/>
                    <a:pt x="44" y="12"/>
                  </a:cubicBezTo>
                  <a:moveTo>
                    <a:pt x="81" y="27"/>
                  </a:moveTo>
                  <a:cubicBezTo>
                    <a:pt x="79" y="12"/>
                    <a:pt x="64" y="0"/>
                    <a:pt x="46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24" y="0"/>
                    <a:pt x="9" y="11"/>
                    <a:pt x="8" y="27"/>
                  </a:cubicBezTo>
                  <a:cubicBezTo>
                    <a:pt x="7" y="28"/>
                    <a:pt x="7" y="28"/>
                    <a:pt x="6" y="28"/>
                  </a:cubicBezTo>
                  <a:cubicBezTo>
                    <a:pt x="4" y="29"/>
                    <a:pt x="0" y="32"/>
                    <a:pt x="0" y="42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56"/>
                    <a:pt x="6" y="58"/>
                    <a:pt x="8" y="58"/>
                  </a:cubicBezTo>
                  <a:cubicBezTo>
                    <a:pt x="15" y="58"/>
                    <a:pt x="15" y="58"/>
                    <a:pt x="15" y="58"/>
                  </a:cubicBezTo>
                  <a:cubicBezTo>
                    <a:pt x="16" y="58"/>
                    <a:pt x="16" y="57"/>
                    <a:pt x="17" y="58"/>
                  </a:cubicBezTo>
                  <a:cubicBezTo>
                    <a:pt x="17" y="58"/>
                    <a:pt x="18" y="58"/>
                    <a:pt x="18" y="58"/>
                  </a:cubicBezTo>
                  <a:cubicBezTo>
                    <a:pt x="23" y="67"/>
                    <a:pt x="33" y="73"/>
                    <a:pt x="44" y="73"/>
                  </a:cubicBezTo>
                  <a:cubicBezTo>
                    <a:pt x="55" y="73"/>
                    <a:pt x="65" y="67"/>
                    <a:pt x="70" y="58"/>
                  </a:cubicBezTo>
                  <a:cubicBezTo>
                    <a:pt x="70" y="58"/>
                    <a:pt x="71" y="58"/>
                    <a:pt x="71" y="58"/>
                  </a:cubicBezTo>
                  <a:cubicBezTo>
                    <a:pt x="72" y="57"/>
                    <a:pt x="72" y="58"/>
                    <a:pt x="73" y="58"/>
                  </a:cubicBezTo>
                  <a:cubicBezTo>
                    <a:pt x="80" y="58"/>
                    <a:pt x="80" y="58"/>
                    <a:pt x="80" y="58"/>
                  </a:cubicBezTo>
                  <a:cubicBezTo>
                    <a:pt x="83" y="58"/>
                    <a:pt x="88" y="56"/>
                    <a:pt x="88" y="48"/>
                  </a:cubicBezTo>
                  <a:cubicBezTo>
                    <a:pt x="88" y="42"/>
                    <a:pt x="88" y="42"/>
                    <a:pt x="88" y="42"/>
                  </a:cubicBezTo>
                  <a:cubicBezTo>
                    <a:pt x="88" y="32"/>
                    <a:pt x="84" y="29"/>
                    <a:pt x="82" y="28"/>
                  </a:cubicBezTo>
                  <a:cubicBezTo>
                    <a:pt x="81" y="28"/>
                    <a:pt x="81" y="28"/>
                    <a:pt x="81" y="2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2" name="Freeform 107">
              <a:extLst>
                <a:ext uri="{FF2B5EF4-FFF2-40B4-BE49-F238E27FC236}">
                  <a16:creationId xmlns:a16="http://schemas.microsoft.com/office/drawing/2014/main" id="{B210126B-4467-7163-903F-259A64AAB5A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30801" y="1519236"/>
              <a:ext cx="276225" cy="131763"/>
            </a:xfrm>
            <a:custGeom>
              <a:avLst/>
              <a:gdLst/>
              <a:ahLst/>
              <a:cxnLst>
                <a:cxn ang="0">
                  <a:pos x="85" y="26"/>
                </a:cxn>
                <a:cxn ang="0">
                  <a:pos x="82" y="28"/>
                </a:cxn>
                <a:cxn ang="0">
                  <a:pos x="67" y="28"/>
                </a:cxn>
                <a:cxn ang="0">
                  <a:pos x="65" y="26"/>
                </a:cxn>
                <a:cxn ang="0">
                  <a:pos x="65" y="22"/>
                </a:cxn>
                <a:cxn ang="0">
                  <a:pos x="67" y="20"/>
                </a:cxn>
                <a:cxn ang="0">
                  <a:pos x="82" y="20"/>
                </a:cxn>
                <a:cxn ang="0">
                  <a:pos x="85" y="22"/>
                </a:cxn>
                <a:cxn ang="0">
                  <a:pos x="85" y="26"/>
                </a:cxn>
                <a:cxn ang="0">
                  <a:pos x="119" y="54"/>
                </a:cxn>
                <a:cxn ang="0">
                  <a:pos x="99" y="11"/>
                </a:cxn>
                <a:cxn ang="0">
                  <a:pos x="85" y="0"/>
                </a:cxn>
                <a:cxn ang="0">
                  <a:pos x="36" y="0"/>
                </a:cxn>
                <a:cxn ang="0">
                  <a:pos x="35" y="0"/>
                </a:cxn>
                <a:cxn ang="0">
                  <a:pos x="22" y="11"/>
                </a:cxn>
                <a:cxn ang="0">
                  <a:pos x="1" y="54"/>
                </a:cxn>
                <a:cxn ang="0">
                  <a:pos x="4" y="58"/>
                </a:cxn>
                <a:cxn ang="0">
                  <a:pos x="19" y="58"/>
                </a:cxn>
                <a:cxn ang="0">
                  <a:pos x="22" y="55"/>
                </a:cxn>
                <a:cxn ang="0">
                  <a:pos x="31" y="39"/>
                </a:cxn>
                <a:cxn ang="0">
                  <a:pos x="33" y="40"/>
                </a:cxn>
                <a:cxn ang="0">
                  <a:pos x="34" y="54"/>
                </a:cxn>
                <a:cxn ang="0">
                  <a:pos x="36" y="58"/>
                </a:cxn>
                <a:cxn ang="0">
                  <a:pos x="86" y="58"/>
                </a:cxn>
                <a:cxn ang="0">
                  <a:pos x="90" y="53"/>
                </a:cxn>
                <a:cxn ang="0">
                  <a:pos x="90" y="40"/>
                </a:cxn>
                <a:cxn ang="0">
                  <a:pos x="92" y="39"/>
                </a:cxn>
                <a:cxn ang="0">
                  <a:pos x="100" y="55"/>
                </a:cxn>
                <a:cxn ang="0">
                  <a:pos x="104" y="58"/>
                </a:cxn>
                <a:cxn ang="0">
                  <a:pos x="116" y="58"/>
                </a:cxn>
                <a:cxn ang="0">
                  <a:pos x="119" y="54"/>
                </a:cxn>
              </a:cxnLst>
              <a:rect l="0" t="0" r="r" b="b"/>
              <a:pathLst>
                <a:path w="120" h="58">
                  <a:moveTo>
                    <a:pt x="85" y="26"/>
                  </a:moveTo>
                  <a:cubicBezTo>
                    <a:pt x="85" y="27"/>
                    <a:pt x="84" y="28"/>
                    <a:pt x="82" y="28"/>
                  </a:cubicBezTo>
                  <a:cubicBezTo>
                    <a:pt x="67" y="28"/>
                    <a:pt x="67" y="28"/>
                    <a:pt x="67" y="28"/>
                  </a:cubicBezTo>
                  <a:cubicBezTo>
                    <a:pt x="66" y="28"/>
                    <a:pt x="65" y="27"/>
                    <a:pt x="65" y="26"/>
                  </a:cubicBezTo>
                  <a:cubicBezTo>
                    <a:pt x="65" y="22"/>
                    <a:pt x="65" y="22"/>
                    <a:pt x="65" y="22"/>
                  </a:cubicBezTo>
                  <a:cubicBezTo>
                    <a:pt x="65" y="21"/>
                    <a:pt x="66" y="20"/>
                    <a:pt x="67" y="20"/>
                  </a:cubicBezTo>
                  <a:cubicBezTo>
                    <a:pt x="82" y="20"/>
                    <a:pt x="82" y="20"/>
                    <a:pt x="82" y="20"/>
                  </a:cubicBezTo>
                  <a:cubicBezTo>
                    <a:pt x="84" y="20"/>
                    <a:pt x="85" y="21"/>
                    <a:pt x="85" y="22"/>
                  </a:cubicBezTo>
                  <a:lnTo>
                    <a:pt x="85" y="26"/>
                  </a:lnTo>
                  <a:close/>
                  <a:moveTo>
                    <a:pt x="119" y="54"/>
                  </a:moveTo>
                  <a:cubicBezTo>
                    <a:pt x="99" y="11"/>
                    <a:pt x="99" y="11"/>
                    <a:pt x="99" y="11"/>
                  </a:cubicBezTo>
                  <a:cubicBezTo>
                    <a:pt x="98" y="9"/>
                    <a:pt x="94" y="0"/>
                    <a:pt x="85" y="0"/>
                  </a:cubicBezTo>
                  <a:cubicBezTo>
                    <a:pt x="83" y="0"/>
                    <a:pt x="38" y="0"/>
                    <a:pt x="36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25" y="0"/>
                    <a:pt x="22" y="9"/>
                    <a:pt x="22" y="11"/>
                  </a:cubicBezTo>
                  <a:cubicBezTo>
                    <a:pt x="1" y="54"/>
                    <a:pt x="1" y="54"/>
                    <a:pt x="1" y="54"/>
                  </a:cubicBezTo>
                  <a:cubicBezTo>
                    <a:pt x="0" y="56"/>
                    <a:pt x="1" y="58"/>
                    <a:pt x="4" y="58"/>
                  </a:cubicBezTo>
                  <a:cubicBezTo>
                    <a:pt x="19" y="58"/>
                    <a:pt x="19" y="58"/>
                    <a:pt x="19" y="58"/>
                  </a:cubicBezTo>
                  <a:cubicBezTo>
                    <a:pt x="22" y="58"/>
                    <a:pt x="22" y="55"/>
                    <a:pt x="22" y="55"/>
                  </a:cubicBezTo>
                  <a:cubicBezTo>
                    <a:pt x="31" y="39"/>
                    <a:pt x="31" y="39"/>
                    <a:pt x="31" y="39"/>
                  </a:cubicBezTo>
                  <a:cubicBezTo>
                    <a:pt x="31" y="39"/>
                    <a:pt x="33" y="34"/>
                    <a:pt x="33" y="40"/>
                  </a:cubicBezTo>
                  <a:cubicBezTo>
                    <a:pt x="33" y="45"/>
                    <a:pt x="34" y="48"/>
                    <a:pt x="34" y="54"/>
                  </a:cubicBezTo>
                  <a:cubicBezTo>
                    <a:pt x="34" y="56"/>
                    <a:pt x="34" y="58"/>
                    <a:pt x="36" y="58"/>
                  </a:cubicBezTo>
                  <a:cubicBezTo>
                    <a:pt x="86" y="58"/>
                    <a:pt x="86" y="58"/>
                    <a:pt x="86" y="58"/>
                  </a:cubicBezTo>
                  <a:cubicBezTo>
                    <a:pt x="90" y="58"/>
                    <a:pt x="90" y="56"/>
                    <a:pt x="90" y="53"/>
                  </a:cubicBezTo>
                  <a:cubicBezTo>
                    <a:pt x="90" y="46"/>
                    <a:pt x="90" y="44"/>
                    <a:pt x="90" y="40"/>
                  </a:cubicBezTo>
                  <a:cubicBezTo>
                    <a:pt x="90" y="35"/>
                    <a:pt x="92" y="39"/>
                    <a:pt x="92" y="39"/>
                  </a:cubicBezTo>
                  <a:cubicBezTo>
                    <a:pt x="100" y="55"/>
                    <a:pt x="100" y="55"/>
                    <a:pt x="100" y="55"/>
                  </a:cubicBezTo>
                  <a:cubicBezTo>
                    <a:pt x="100" y="55"/>
                    <a:pt x="101" y="58"/>
                    <a:pt x="104" y="58"/>
                  </a:cubicBezTo>
                  <a:cubicBezTo>
                    <a:pt x="116" y="58"/>
                    <a:pt x="116" y="58"/>
                    <a:pt x="116" y="58"/>
                  </a:cubicBezTo>
                  <a:cubicBezTo>
                    <a:pt x="119" y="58"/>
                    <a:pt x="120" y="56"/>
                    <a:pt x="119" y="5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73" name="Group 419">
            <a:extLst>
              <a:ext uri="{FF2B5EF4-FFF2-40B4-BE49-F238E27FC236}">
                <a16:creationId xmlns:a16="http://schemas.microsoft.com/office/drawing/2014/main" id="{C04C2810-B47B-9B45-5AC4-FAA64FA92904}"/>
              </a:ext>
            </a:extLst>
          </p:cNvPr>
          <p:cNvGrpSpPr/>
          <p:nvPr/>
        </p:nvGrpSpPr>
        <p:grpSpPr>
          <a:xfrm>
            <a:off x="5348652" y="2286221"/>
            <a:ext cx="299986" cy="296497"/>
            <a:chOff x="3959226" y="1355724"/>
            <a:chExt cx="273050" cy="269875"/>
          </a:xfrm>
          <a:solidFill>
            <a:srgbClr val="268CAB"/>
          </a:solidFill>
        </p:grpSpPr>
        <p:sp>
          <p:nvSpPr>
            <p:cNvPr id="174" name="Freeform 108">
              <a:extLst>
                <a:ext uri="{FF2B5EF4-FFF2-40B4-BE49-F238E27FC236}">
                  <a16:creationId xmlns:a16="http://schemas.microsoft.com/office/drawing/2014/main" id="{8371E3D4-E8A4-D258-DF2E-09329DDA8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038" y="1376361"/>
              <a:ext cx="249238" cy="249238"/>
            </a:xfrm>
            <a:custGeom>
              <a:avLst/>
              <a:gdLst/>
              <a:ahLst/>
              <a:cxnLst>
                <a:cxn ang="0">
                  <a:pos x="54" y="0"/>
                </a:cxn>
                <a:cxn ang="0">
                  <a:pos x="25" y="9"/>
                </a:cxn>
                <a:cxn ang="0">
                  <a:pos x="25" y="10"/>
                </a:cxn>
                <a:cxn ang="0">
                  <a:pos x="30" y="16"/>
                </a:cxn>
                <a:cxn ang="0">
                  <a:pos x="32" y="16"/>
                </a:cxn>
                <a:cxn ang="0">
                  <a:pos x="54" y="10"/>
                </a:cxn>
                <a:cxn ang="0">
                  <a:pos x="99" y="54"/>
                </a:cxn>
                <a:cxn ang="0">
                  <a:pos x="54" y="99"/>
                </a:cxn>
                <a:cxn ang="0">
                  <a:pos x="10" y="54"/>
                </a:cxn>
                <a:cxn ang="0">
                  <a:pos x="14" y="34"/>
                </a:cxn>
                <a:cxn ang="0">
                  <a:pos x="15" y="32"/>
                </a:cxn>
                <a:cxn ang="0">
                  <a:pos x="9" y="27"/>
                </a:cxn>
                <a:cxn ang="0">
                  <a:pos x="7" y="27"/>
                </a:cxn>
                <a:cxn ang="0">
                  <a:pos x="0" y="54"/>
                </a:cxn>
                <a:cxn ang="0">
                  <a:pos x="54" y="109"/>
                </a:cxn>
                <a:cxn ang="0">
                  <a:pos x="109" y="54"/>
                </a:cxn>
                <a:cxn ang="0">
                  <a:pos x="54" y="0"/>
                </a:cxn>
              </a:cxnLst>
              <a:rect l="0" t="0" r="r" b="b"/>
              <a:pathLst>
                <a:path w="109" h="109">
                  <a:moveTo>
                    <a:pt x="54" y="0"/>
                  </a:moveTo>
                  <a:cubicBezTo>
                    <a:pt x="44" y="0"/>
                    <a:pt x="33" y="3"/>
                    <a:pt x="25" y="9"/>
                  </a:cubicBezTo>
                  <a:cubicBezTo>
                    <a:pt x="25" y="9"/>
                    <a:pt x="24" y="9"/>
                    <a:pt x="25" y="10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1" y="16"/>
                    <a:pt x="32" y="16"/>
                    <a:pt x="32" y="16"/>
                  </a:cubicBezTo>
                  <a:cubicBezTo>
                    <a:pt x="39" y="12"/>
                    <a:pt x="46" y="10"/>
                    <a:pt x="54" y="10"/>
                  </a:cubicBezTo>
                  <a:cubicBezTo>
                    <a:pt x="79" y="10"/>
                    <a:pt x="99" y="30"/>
                    <a:pt x="99" y="54"/>
                  </a:cubicBezTo>
                  <a:cubicBezTo>
                    <a:pt x="99" y="79"/>
                    <a:pt x="79" y="99"/>
                    <a:pt x="54" y="99"/>
                  </a:cubicBezTo>
                  <a:cubicBezTo>
                    <a:pt x="30" y="99"/>
                    <a:pt x="10" y="79"/>
                    <a:pt x="10" y="54"/>
                  </a:cubicBezTo>
                  <a:cubicBezTo>
                    <a:pt x="10" y="47"/>
                    <a:pt x="11" y="40"/>
                    <a:pt x="14" y="34"/>
                  </a:cubicBezTo>
                  <a:cubicBezTo>
                    <a:pt x="15" y="33"/>
                    <a:pt x="15" y="32"/>
                    <a:pt x="15" y="32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8" y="26"/>
                    <a:pt x="8" y="27"/>
                    <a:pt x="7" y="27"/>
                  </a:cubicBezTo>
                  <a:cubicBezTo>
                    <a:pt x="3" y="35"/>
                    <a:pt x="0" y="45"/>
                    <a:pt x="0" y="54"/>
                  </a:cubicBezTo>
                  <a:cubicBezTo>
                    <a:pt x="0" y="84"/>
                    <a:pt x="24" y="109"/>
                    <a:pt x="54" y="109"/>
                  </a:cubicBezTo>
                  <a:cubicBezTo>
                    <a:pt x="84" y="109"/>
                    <a:pt x="109" y="84"/>
                    <a:pt x="109" y="54"/>
                  </a:cubicBezTo>
                  <a:cubicBezTo>
                    <a:pt x="109" y="24"/>
                    <a:pt x="84" y="0"/>
                    <a:pt x="54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5" name="Freeform 109">
              <a:extLst>
                <a:ext uri="{FF2B5EF4-FFF2-40B4-BE49-F238E27FC236}">
                  <a16:creationId xmlns:a16="http://schemas.microsoft.com/office/drawing/2014/main" id="{A8A376B9-6609-78FD-451F-566C17C2E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226" y="1355724"/>
              <a:ext cx="153988" cy="153988"/>
            </a:xfrm>
            <a:custGeom>
              <a:avLst/>
              <a:gdLst/>
              <a:ahLst/>
              <a:cxnLst>
                <a:cxn ang="0">
                  <a:pos x="63" y="67"/>
                </a:cxn>
                <a:cxn ang="0">
                  <a:pos x="58" y="65"/>
                </a:cxn>
                <a:cxn ang="0">
                  <a:pos x="17" y="24"/>
                </a:cxn>
                <a:cxn ang="0">
                  <a:pos x="13" y="22"/>
                </a:cxn>
                <a:cxn ang="0">
                  <a:pos x="8" y="21"/>
                </a:cxn>
                <a:cxn ang="0">
                  <a:pos x="1" y="13"/>
                </a:cxn>
                <a:cxn ang="0">
                  <a:pos x="2" y="10"/>
                </a:cxn>
                <a:cxn ang="0">
                  <a:pos x="5" y="9"/>
                </a:cxn>
                <a:cxn ang="0">
                  <a:pos x="9" y="5"/>
                </a:cxn>
                <a:cxn ang="0">
                  <a:pos x="10" y="2"/>
                </a:cxn>
                <a:cxn ang="0">
                  <a:pos x="13" y="2"/>
                </a:cxn>
                <a:cxn ang="0">
                  <a:pos x="20" y="9"/>
                </a:cxn>
                <a:cxn ang="0">
                  <a:pos x="22" y="13"/>
                </a:cxn>
                <a:cxn ang="0">
                  <a:pos x="23" y="17"/>
                </a:cxn>
                <a:cxn ang="0">
                  <a:pos x="64" y="58"/>
                </a:cxn>
                <a:cxn ang="0">
                  <a:pos x="67" y="64"/>
                </a:cxn>
                <a:cxn ang="0">
                  <a:pos x="67" y="64"/>
                </a:cxn>
                <a:cxn ang="0">
                  <a:pos x="64" y="67"/>
                </a:cxn>
                <a:cxn ang="0">
                  <a:pos x="63" y="67"/>
                </a:cxn>
              </a:cxnLst>
              <a:rect l="0" t="0" r="r" b="b"/>
              <a:pathLst>
                <a:path w="67" h="67">
                  <a:moveTo>
                    <a:pt x="63" y="67"/>
                  </a:moveTo>
                  <a:cubicBezTo>
                    <a:pt x="62" y="67"/>
                    <a:pt x="59" y="66"/>
                    <a:pt x="58" y="65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6" y="22"/>
                    <a:pt x="14" y="22"/>
                    <a:pt x="13" y="22"/>
                  </a:cubicBezTo>
                  <a:cubicBezTo>
                    <a:pt x="12" y="23"/>
                    <a:pt x="10" y="22"/>
                    <a:pt x="8" y="21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0" y="12"/>
                    <a:pt x="0" y="11"/>
                    <a:pt x="2" y="10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7" y="9"/>
                    <a:pt x="8" y="7"/>
                    <a:pt x="9" y="5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1"/>
                    <a:pt x="12" y="0"/>
                    <a:pt x="13" y="2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2" y="10"/>
                    <a:pt x="22" y="12"/>
                    <a:pt x="22" y="13"/>
                  </a:cubicBezTo>
                  <a:cubicBezTo>
                    <a:pt x="21" y="14"/>
                    <a:pt x="22" y="16"/>
                    <a:pt x="23" y="17"/>
                  </a:cubicBezTo>
                  <a:cubicBezTo>
                    <a:pt x="64" y="58"/>
                    <a:pt x="64" y="58"/>
                    <a:pt x="64" y="58"/>
                  </a:cubicBezTo>
                  <a:cubicBezTo>
                    <a:pt x="66" y="59"/>
                    <a:pt x="67" y="62"/>
                    <a:pt x="67" y="64"/>
                  </a:cubicBezTo>
                  <a:cubicBezTo>
                    <a:pt x="67" y="64"/>
                    <a:pt x="67" y="64"/>
                    <a:pt x="67" y="64"/>
                  </a:cubicBezTo>
                  <a:cubicBezTo>
                    <a:pt x="67" y="66"/>
                    <a:pt x="66" y="67"/>
                    <a:pt x="64" y="67"/>
                  </a:cubicBezTo>
                  <a:lnTo>
                    <a:pt x="63" y="6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6" name="Freeform 110">
              <a:extLst>
                <a:ext uri="{FF2B5EF4-FFF2-40B4-BE49-F238E27FC236}">
                  <a16:creationId xmlns:a16="http://schemas.microsoft.com/office/drawing/2014/main" id="{2C52F1B0-7E63-5D65-5FEF-3624DDB61C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1938" y="1465261"/>
              <a:ext cx="71438" cy="71438"/>
            </a:xfrm>
            <a:custGeom>
              <a:avLst/>
              <a:gdLst/>
              <a:ahLst/>
              <a:cxnLst>
                <a:cxn ang="0">
                  <a:pos x="16" y="1"/>
                </a:cxn>
                <a:cxn ang="0">
                  <a:pos x="20" y="6"/>
                </a:cxn>
                <a:cxn ang="0">
                  <a:pos x="24" y="15"/>
                </a:cxn>
                <a:cxn ang="0">
                  <a:pos x="24" y="16"/>
                </a:cxn>
                <a:cxn ang="0">
                  <a:pos x="22" y="23"/>
                </a:cxn>
                <a:cxn ang="0">
                  <a:pos x="15" y="26"/>
                </a:cxn>
                <a:cxn ang="0">
                  <a:pos x="14" y="26"/>
                </a:cxn>
                <a:cxn ang="0">
                  <a:pos x="14" y="26"/>
                </a:cxn>
                <a:cxn ang="0">
                  <a:pos x="4" y="21"/>
                </a:cxn>
                <a:cxn ang="0">
                  <a:pos x="2" y="19"/>
                </a:cxn>
                <a:cxn ang="0">
                  <a:pos x="1" y="20"/>
                </a:cxn>
                <a:cxn ang="0">
                  <a:pos x="15" y="31"/>
                </a:cxn>
                <a:cxn ang="0">
                  <a:pos x="31" y="15"/>
                </a:cxn>
                <a:cxn ang="0">
                  <a:pos x="17" y="0"/>
                </a:cxn>
                <a:cxn ang="0">
                  <a:pos x="16" y="1"/>
                </a:cxn>
              </a:cxnLst>
              <a:rect l="0" t="0" r="r" b="b"/>
              <a:pathLst>
                <a:path w="31" h="31">
                  <a:moveTo>
                    <a:pt x="16" y="1"/>
                  </a:moveTo>
                  <a:cubicBezTo>
                    <a:pt x="20" y="6"/>
                    <a:pt x="20" y="6"/>
                    <a:pt x="20" y="6"/>
                  </a:cubicBezTo>
                  <a:cubicBezTo>
                    <a:pt x="22" y="8"/>
                    <a:pt x="24" y="12"/>
                    <a:pt x="24" y="15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5" y="19"/>
                    <a:pt x="24" y="21"/>
                    <a:pt x="22" y="23"/>
                  </a:cubicBezTo>
                  <a:cubicBezTo>
                    <a:pt x="20" y="25"/>
                    <a:pt x="18" y="26"/>
                    <a:pt x="15" y="26"/>
                  </a:cubicBezTo>
                  <a:cubicBezTo>
                    <a:pt x="15" y="26"/>
                    <a:pt x="14" y="26"/>
                    <a:pt x="14" y="26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0" y="26"/>
                    <a:pt x="6" y="24"/>
                    <a:pt x="4" y="21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0" y="17"/>
                    <a:pt x="0" y="19"/>
                    <a:pt x="1" y="20"/>
                  </a:cubicBezTo>
                  <a:cubicBezTo>
                    <a:pt x="2" y="26"/>
                    <a:pt x="8" y="31"/>
                    <a:pt x="15" y="31"/>
                  </a:cubicBezTo>
                  <a:cubicBezTo>
                    <a:pt x="24" y="31"/>
                    <a:pt x="31" y="24"/>
                    <a:pt x="31" y="15"/>
                  </a:cubicBezTo>
                  <a:cubicBezTo>
                    <a:pt x="31" y="8"/>
                    <a:pt x="25" y="1"/>
                    <a:pt x="17" y="0"/>
                  </a:cubicBezTo>
                  <a:cubicBezTo>
                    <a:pt x="17" y="0"/>
                    <a:pt x="14" y="0"/>
                    <a:pt x="16" y="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7" name="Freeform 111">
              <a:extLst>
                <a:ext uri="{FF2B5EF4-FFF2-40B4-BE49-F238E27FC236}">
                  <a16:creationId xmlns:a16="http://schemas.microsoft.com/office/drawing/2014/main" id="{143A6DE9-476D-20EC-A571-A5451AA32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5901" y="1419224"/>
              <a:ext cx="160338" cy="161925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20" y="4"/>
                </a:cxn>
                <a:cxn ang="0">
                  <a:pos x="20" y="6"/>
                </a:cxn>
                <a:cxn ang="0">
                  <a:pos x="25" y="11"/>
                </a:cxn>
                <a:cxn ang="0">
                  <a:pos x="28" y="11"/>
                </a:cxn>
                <a:cxn ang="0">
                  <a:pos x="35" y="10"/>
                </a:cxn>
                <a:cxn ang="0">
                  <a:pos x="61" y="35"/>
                </a:cxn>
                <a:cxn ang="0">
                  <a:pos x="35" y="61"/>
                </a:cxn>
                <a:cxn ang="0">
                  <a:pos x="10" y="35"/>
                </a:cxn>
                <a:cxn ang="0">
                  <a:pos x="11" y="30"/>
                </a:cxn>
                <a:cxn ang="0">
                  <a:pos x="10" y="28"/>
                </a:cxn>
                <a:cxn ang="0">
                  <a:pos x="5" y="22"/>
                </a:cxn>
                <a:cxn ang="0">
                  <a:pos x="3" y="22"/>
                </a:cxn>
                <a:cxn ang="0">
                  <a:pos x="0" y="35"/>
                </a:cxn>
                <a:cxn ang="0">
                  <a:pos x="35" y="70"/>
                </a:cxn>
                <a:cxn ang="0">
                  <a:pos x="70" y="35"/>
                </a:cxn>
                <a:cxn ang="0">
                  <a:pos x="35" y="0"/>
                </a:cxn>
              </a:cxnLst>
              <a:rect l="0" t="0" r="r" b="b"/>
              <a:pathLst>
                <a:path w="70" h="70">
                  <a:moveTo>
                    <a:pt x="35" y="0"/>
                  </a:moveTo>
                  <a:cubicBezTo>
                    <a:pt x="30" y="0"/>
                    <a:pt x="25" y="2"/>
                    <a:pt x="20" y="4"/>
                  </a:cubicBezTo>
                  <a:cubicBezTo>
                    <a:pt x="20" y="4"/>
                    <a:pt x="19" y="4"/>
                    <a:pt x="20" y="6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6" y="12"/>
                    <a:pt x="27" y="12"/>
                    <a:pt x="28" y="11"/>
                  </a:cubicBezTo>
                  <a:cubicBezTo>
                    <a:pt x="30" y="11"/>
                    <a:pt x="33" y="10"/>
                    <a:pt x="35" y="10"/>
                  </a:cubicBezTo>
                  <a:cubicBezTo>
                    <a:pt x="49" y="10"/>
                    <a:pt x="61" y="22"/>
                    <a:pt x="61" y="35"/>
                  </a:cubicBezTo>
                  <a:cubicBezTo>
                    <a:pt x="61" y="49"/>
                    <a:pt x="49" y="61"/>
                    <a:pt x="35" y="61"/>
                  </a:cubicBezTo>
                  <a:cubicBezTo>
                    <a:pt x="21" y="61"/>
                    <a:pt x="10" y="49"/>
                    <a:pt x="10" y="35"/>
                  </a:cubicBezTo>
                  <a:cubicBezTo>
                    <a:pt x="10" y="33"/>
                    <a:pt x="10" y="32"/>
                    <a:pt x="11" y="30"/>
                  </a:cubicBezTo>
                  <a:cubicBezTo>
                    <a:pt x="11" y="29"/>
                    <a:pt x="11" y="29"/>
                    <a:pt x="10" y="28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4" y="21"/>
                    <a:pt x="3" y="22"/>
                    <a:pt x="3" y="22"/>
                  </a:cubicBezTo>
                  <a:cubicBezTo>
                    <a:pt x="1" y="26"/>
                    <a:pt x="0" y="31"/>
                    <a:pt x="0" y="35"/>
                  </a:cubicBezTo>
                  <a:cubicBezTo>
                    <a:pt x="0" y="55"/>
                    <a:pt x="16" y="70"/>
                    <a:pt x="35" y="70"/>
                  </a:cubicBezTo>
                  <a:cubicBezTo>
                    <a:pt x="55" y="70"/>
                    <a:pt x="70" y="55"/>
                    <a:pt x="70" y="35"/>
                  </a:cubicBezTo>
                  <a:cubicBezTo>
                    <a:pt x="70" y="16"/>
                    <a:pt x="55" y="0"/>
                    <a:pt x="3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78" name="Freeform 112">
            <a:extLst>
              <a:ext uri="{FF2B5EF4-FFF2-40B4-BE49-F238E27FC236}">
                <a16:creationId xmlns:a16="http://schemas.microsoft.com/office/drawing/2014/main" id="{F2DC9417-F27C-67A9-8F2E-9889C80BBC60}"/>
              </a:ext>
            </a:extLst>
          </p:cNvPr>
          <p:cNvSpPr>
            <a:spLocks noEditPoints="1"/>
          </p:cNvSpPr>
          <p:nvPr/>
        </p:nvSpPr>
        <p:spPr bwMode="auto">
          <a:xfrm>
            <a:off x="4909140" y="2279243"/>
            <a:ext cx="298242" cy="313938"/>
          </a:xfrm>
          <a:custGeom>
            <a:avLst/>
            <a:gdLst/>
            <a:ahLst/>
            <a:cxnLst>
              <a:cxn ang="0">
                <a:pos x="96" y="39"/>
              </a:cxn>
              <a:cxn ang="0">
                <a:pos x="51" y="37"/>
              </a:cxn>
              <a:cxn ang="0">
                <a:pos x="54" y="18"/>
              </a:cxn>
              <a:cxn ang="0">
                <a:pos x="99" y="19"/>
              </a:cxn>
              <a:cxn ang="0">
                <a:pos x="110" y="29"/>
              </a:cxn>
              <a:cxn ang="0">
                <a:pos x="20" y="79"/>
              </a:cxn>
              <a:cxn ang="0">
                <a:pos x="9" y="68"/>
              </a:cxn>
              <a:cxn ang="0">
                <a:pos x="21" y="58"/>
              </a:cxn>
              <a:cxn ang="0">
                <a:pos x="67" y="60"/>
              </a:cxn>
              <a:cxn ang="0">
                <a:pos x="66" y="79"/>
              </a:cxn>
              <a:cxn ang="0">
                <a:pos x="20" y="79"/>
              </a:cxn>
              <a:cxn ang="0">
                <a:pos x="103" y="14"/>
              </a:cxn>
              <a:cxn ang="0">
                <a:pos x="71" y="11"/>
              </a:cxn>
              <a:cxn ang="0">
                <a:pos x="69" y="4"/>
              </a:cxn>
              <a:cxn ang="0">
                <a:pos x="53" y="0"/>
              </a:cxn>
              <a:cxn ang="0">
                <a:pos x="49" y="9"/>
              </a:cxn>
              <a:cxn ang="0">
                <a:pos x="44" y="17"/>
              </a:cxn>
              <a:cxn ang="0">
                <a:pos x="47" y="45"/>
              </a:cxn>
              <a:cxn ang="0">
                <a:pos x="49" y="51"/>
              </a:cxn>
              <a:cxn ang="0">
                <a:pos x="21" y="52"/>
              </a:cxn>
              <a:cxn ang="0">
                <a:pos x="2" y="65"/>
              </a:cxn>
              <a:cxn ang="0">
                <a:pos x="2" y="73"/>
              </a:cxn>
              <a:cxn ang="0">
                <a:pos x="23" y="86"/>
              </a:cxn>
              <a:cxn ang="0">
                <a:pos x="49" y="88"/>
              </a:cxn>
              <a:cxn ang="0">
                <a:pos x="45" y="111"/>
              </a:cxn>
              <a:cxn ang="0">
                <a:pos x="27" y="114"/>
              </a:cxn>
              <a:cxn ang="0">
                <a:pos x="26" y="125"/>
              </a:cxn>
              <a:cxn ang="0">
                <a:pos x="94" y="121"/>
              </a:cxn>
              <a:cxn ang="0">
                <a:pos x="85" y="111"/>
              </a:cxn>
              <a:cxn ang="0">
                <a:pos x="69" y="107"/>
              </a:cxn>
              <a:cxn ang="0">
                <a:pos x="71" y="86"/>
              </a:cxn>
              <a:cxn ang="0">
                <a:pos x="74" y="58"/>
              </a:cxn>
              <a:cxn ang="0">
                <a:pos x="69" y="51"/>
              </a:cxn>
              <a:cxn ang="0">
                <a:pos x="71" y="45"/>
              </a:cxn>
              <a:cxn ang="0">
                <a:pos x="102" y="43"/>
              </a:cxn>
              <a:cxn ang="0">
                <a:pos x="118" y="29"/>
              </a:cxn>
            </a:cxnLst>
            <a:rect l="0" t="0" r="r" b="b"/>
            <a:pathLst>
              <a:path w="119" h="125">
                <a:moveTo>
                  <a:pt x="98" y="38"/>
                </a:moveTo>
                <a:cubicBezTo>
                  <a:pt x="98" y="39"/>
                  <a:pt x="96" y="39"/>
                  <a:pt x="96" y="39"/>
                </a:cubicBezTo>
                <a:cubicBezTo>
                  <a:pt x="54" y="39"/>
                  <a:pt x="54" y="39"/>
                  <a:pt x="54" y="39"/>
                </a:cubicBezTo>
                <a:cubicBezTo>
                  <a:pt x="54" y="39"/>
                  <a:pt x="51" y="39"/>
                  <a:pt x="51" y="37"/>
                </a:cubicBezTo>
                <a:cubicBezTo>
                  <a:pt x="51" y="21"/>
                  <a:pt x="51" y="21"/>
                  <a:pt x="51" y="21"/>
                </a:cubicBezTo>
                <a:cubicBezTo>
                  <a:pt x="51" y="18"/>
                  <a:pt x="54" y="18"/>
                  <a:pt x="54" y="18"/>
                </a:cubicBezTo>
                <a:cubicBezTo>
                  <a:pt x="97" y="18"/>
                  <a:pt x="97" y="18"/>
                  <a:pt x="97" y="18"/>
                </a:cubicBezTo>
                <a:cubicBezTo>
                  <a:pt x="98" y="18"/>
                  <a:pt x="99" y="18"/>
                  <a:pt x="99" y="19"/>
                </a:cubicBezTo>
                <a:cubicBezTo>
                  <a:pt x="99" y="19"/>
                  <a:pt x="107" y="25"/>
                  <a:pt x="110" y="28"/>
                </a:cubicBezTo>
                <a:cubicBezTo>
                  <a:pt x="111" y="28"/>
                  <a:pt x="110" y="29"/>
                  <a:pt x="110" y="29"/>
                </a:cubicBezTo>
                <a:lnTo>
                  <a:pt x="98" y="38"/>
                </a:lnTo>
                <a:close/>
                <a:moveTo>
                  <a:pt x="20" y="79"/>
                </a:moveTo>
                <a:cubicBezTo>
                  <a:pt x="9" y="70"/>
                  <a:pt x="9" y="70"/>
                  <a:pt x="9" y="70"/>
                </a:cubicBezTo>
                <a:cubicBezTo>
                  <a:pt x="9" y="70"/>
                  <a:pt x="8" y="69"/>
                  <a:pt x="9" y="68"/>
                </a:cubicBezTo>
                <a:cubicBezTo>
                  <a:pt x="12" y="65"/>
                  <a:pt x="19" y="59"/>
                  <a:pt x="19" y="59"/>
                </a:cubicBezTo>
                <a:cubicBezTo>
                  <a:pt x="20" y="59"/>
                  <a:pt x="21" y="58"/>
                  <a:pt x="21" y="58"/>
                </a:cubicBezTo>
                <a:cubicBezTo>
                  <a:pt x="66" y="58"/>
                  <a:pt x="66" y="58"/>
                  <a:pt x="66" y="58"/>
                </a:cubicBezTo>
                <a:cubicBezTo>
                  <a:pt x="66" y="58"/>
                  <a:pt x="67" y="58"/>
                  <a:pt x="67" y="60"/>
                </a:cubicBezTo>
                <a:cubicBezTo>
                  <a:pt x="67" y="78"/>
                  <a:pt x="67" y="78"/>
                  <a:pt x="67" y="78"/>
                </a:cubicBezTo>
                <a:cubicBezTo>
                  <a:pt x="67" y="80"/>
                  <a:pt x="66" y="79"/>
                  <a:pt x="66" y="79"/>
                </a:cubicBezTo>
                <a:cubicBezTo>
                  <a:pt x="23" y="79"/>
                  <a:pt x="23" y="79"/>
                  <a:pt x="23" y="79"/>
                </a:cubicBezTo>
                <a:cubicBezTo>
                  <a:pt x="22" y="79"/>
                  <a:pt x="21" y="79"/>
                  <a:pt x="20" y="79"/>
                </a:cubicBezTo>
                <a:moveTo>
                  <a:pt x="117" y="24"/>
                </a:moveTo>
                <a:cubicBezTo>
                  <a:pt x="103" y="14"/>
                  <a:pt x="103" y="14"/>
                  <a:pt x="103" y="14"/>
                </a:cubicBezTo>
                <a:cubicBezTo>
                  <a:pt x="102" y="12"/>
                  <a:pt x="99" y="11"/>
                  <a:pt x="97" y="11"/>
                </a:cubicBezTo>
                <a:cubicBezTo>
                  <a:pt x="71" y="11"/>
                  <a:pt x="71" y="11"/>
                  <a:pt x="71" y="11"/>
                </a:cubicBezTo>
                <a:cubicBezTo>
                  <a:pt x="71" y="11"/>
                  <a:pt x="69" y="11"/>
                  <a:pt x="69" y="9"/>
                </a:cubicBezTo>
                <a:cubicBezTo>
                  <a:pt x="69" y="4"/>
                  <a:pt x="69" y="4"/>
                  <a:pt x="69" y="4"/>
                </a:cubicBezTo>
                <a:cubicBezTo>
                  <a:pt x="69" y="2"/>
                  <a:pt x="67" y="0"/>
                  <a:pt x="65" y="0"/>
                </a:cubicBezTo>
                <a:cubicBezTo>
                  <a:pt x="53" y="0"/>
                  <a:pt x="53" y="0"/>
                  <a:pt x="53" y="0"/>
                </a:cubicBezTo>
                <a:cubicBezTo>
                  <a:pt x="50" y="0"/>
                  <a:pt x="49" y="2"/>
                  <a:pt x="49" y="4"/>
                </a:cubicBezTo>
                <a:cubicBezTo>
                  <a:pt x="49" y="9"/>
                  <a:pt x="49" y="9"/>
                  <a:pt x="49" y="9"/>
                </a:cubicBezTo>
                <a:cubicBezTo>
                  <a:pt x="49" y="11"/>
                  <a:pt x="48" y="12"/>
                  <a:pt x="47" y="12"/>
                </a:cubicBezTo>
                <a:cubicBezTo>
                  <a:pt x="46" y="13"/>
                  <a:pt x="44" y="15"/>
                  <a:pt x="44" y="17"/>
                </a:cubicBezTo>
                <a:cubicBezTo>
                  <a:pt x="44" y="40"/>
                  <a:pt x="44" y="40"/>
                  <a:pt x="44" y="40"/>
                </a:cubicBezTo>
                <a:cubicBezTo>
                  <a:pt x="44" y="42"/>
                  <a:pt x="46" y="44"/>
                  <a:pt x="47" y="45"/>
                </a:cubicBezTo>
                <a:cubicBezTo>
                  <a:pt x="48" y="45"/>
                  <a:pt x="49" y="45"/>
                  <a:pt x="49" y="47"/>
                </a:cubicBezTo>
                <a:cubicBezTo>
                  <a:pt x="49" y="51"/>
                  <a:pt x="49" y="51"/>
                  <a:pt x="49" y="51"/>
                </a:cubicBezTo>
                <a:cubicBezTo>
                  <a:pt x="49" y="52"/>
                  <a:pt x="48" y="52"/>
                  <a:pt x="48" y="52"/>
                </a:cubicBezTo>
                <a:cubicBezTo>
                  <a:pt x="21" y="52"/>
                  <a:pt x="21" y="52"/>
                  <a:pt x="21" y="52"/>
                </a:cubicBezTo>
                <a:cubicBezTo>
                  <a:pt x="19" y="52"/>
                  <a:pt x="17" y="53"/>
                  <a:pt x="15" y="54"/>
                </a:cubicBezTo>
                <a:cubicBezTo>
                  <a:pt x="2" y="65"/>
                  <a:pt x="2" y="65"/>
                  <a:pt x="2" y="65"/>
                </a:cubicBezTo>
                <a:cubicBezTo>
                  <a:pt x="1" y="66"/>
                  <a:pt x="0" y="68"/>
                  <a:pt x="0" y="69"/>
                </a:cubicBezTo>
                <a:cubicBezTo>
                  <a:pt x="0" y="71"/>
                  <a:pt x="1" y="72"/>
                  <a:pt x="2" y="73"/>
                </a:cubicBezTo>
                <a:cubicBezTo>
                  <a:pt x="16" y="84"/>
                  <a:pt x="16" y="84"/>
                  <a:pt x="16" y="84"/>
                </a:cubicBezTo>
                <a:cubicBezTo>
                  <a:pt x="18" y="85"/>
                  <a:pt x="21" y="86"/>
                  <a:pt x="23" y="86"/>
                </a:cubicBezTo>
                <a:cubicBezTo>
                  <a:pt x="47" y="86"/>
                  <a:pt x="47" y="86"/>
                  <a:pt x="47" y="86"/>
                </a:cubicBezTo>
                <a:cubicBezTo>
                  <a:pt x="47" y="86"/>
                  <a:pt x="49" y="86"/>
                  <a:pt x="49" y="88"/>
                </a:cubicBezTo>
                <a:cubicBezTo>
                  <a:pt x="49" y="107"/>
                  <a:pt x="49" y="107"/>
                  <a:pt x="49" y="107"/>
                </a:cubicBezTo>
                <a:cubicBezTo>
                  <a:pt x="49" y="109"/>
                  <a:pt x="47" y="111"/>
                  <a:pt x="45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0" y="111"/>
                  <a:pt x="28" y="112"/>
                  <a:pt x="27" y="114"/>
                </a:cubicBezTo>
                <a:cubicBezTo>
                  <a:pt x="24" y="121"/>
                  <a:pt x="24" y="121"/>
                  <a:pt x="24" y="121"/>
                </a:cubicBezTo>
                <a:cubicBezTo>
                  <a:pt x="23" y="123"/>
                  <a:pt x="24" y="125"/>
                  <a:pt x="26" y="125"/>
                </a:cubicBezTo>
                <a:cubicBezTo>
                  <a:pt x="92" y="125"/>
                  <a:pt x="92" y="125"/>
                  <a:pt x="92" y="125"/>
                </a:cubicBezTo>
                <a:cubicBezTo>
                  <a:pt x="94" y="125"/>
                  <a:pt x="95" y="123"/>
                  <a:pt x="94" y="121"/>
                </a:cubicBezTo>
                <a:cubicBezTo>
                  <a:pt x="91" y="114"/>
                  <a:pt x="91" y="114"/>
                  <a:pt x="91" y="114"/>
                </a:cubicBezTo>
                <a:cubicBezTo>
                  <a:pt x="90" y="112"/>
                  <a:pt x="87" y="111"/>
                  <a:pt x="85" y="111"/>
                </a:cubicBezTo>
                <a:cubicBezTo>
                  <a:pt x="73" y="111"/>
                  <a:pt x="73" y="111"/>
                  <a:pt x="73" y="111"/>
                </a:cubicBezTo>
                <a:cubicBezTo>
                  <a:pt x="71" y="111"/>
                  <a:pt x="69" y="109"/>
                  <a:pt x="69" y="107"/>
                </a:cubicBezTo>
                <a:cubicBezTo>
                  <a:pt x="69" y="87"/>
                  <a:pt x="69" y="87"/>
                  <a:pt x="69" y="87"/>
                </a:cubicBezTo>
                <a:cubicBezTo>
                  <a:pt x="69" y="86"/>
                  <a:pt x="70" y="86"/>
                  <a:pt x="71" y="86"/>
                </a:cubicBezTo>
                <a:cubicBezTo>
                  <a:pt x="73" y="85"/>
                  <a:pt x="74" y="83"/>
                  <a:pt x="74" y="80"/>
                </a:cubicBezTo>
                <a:cubicBezTo>
                  <a:pt x="74" y="58"/>
                  <a:pt x="74" y="58"/>
                  <a:pt x="74" y="58"/>
                </a:cubicBezTo>
                <a:cubicBezTo>
                  <a:pt x="74" y="55"/>
                  <a:pt x="73" y="53"/>
                  <a:pt x="71" y="52"/>
                </a:cubicBezTo>
                <a:cubicBezTo>
                  <a:pt x="70" y="52"/>
                  <a:pt x="69" y="52"/>
                  <a:pt x="69" y="51"/>
                </a:cubicBezTo>
                <a:cubicBezTo>
                  <a:pt x="69" y="47"/>
                  <a:pt x="69" y="47"/>
                  <a:pt x="69" y="47"/>
                </a:cubicBezTo>
                <a:cubicBezTo>
                  <a:pt x="69" y="45"/>
                  <a:pt x="71" y="45"/>
                  <a:pt x="71" y="45"/>
                </a:cubicBezTo>
                <a:cubicBezTo>
                  <a:pt x="96" y="45"/>
                  <a:pt x="96" y="45"/>
                  <a:pt x="96" y="45"/>
                </a:cubicBezTo>
                <a:cubicBezTo>
                  <a:pt x="98" y="45"/>
                  <a:pt x="100" y="45"/>
                  <a:pt x="102" y="43"/>
                </a:cubicBezTo>
                <a:cubicBezTo>
                  <a:pt x="116" y="33"/>
                  <a:pt x="116" y="33"/>
                  <a:pt x="116" y="33"/>
                </a:cubicBezTo>
                <a:cubicBezTo>
                  <a:pt x="118" y="32"/>
                  <a:pt x="118" y="30"/>
                  <a:pt x="118" y="29"/>
                </a:cubicBezTo>
                <a:cubicBezTo>
                  <a:pt x="119" y="27"/>
                  <a:pt x="118" y="26"/>
                  <a:pt x="117" y="24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79" name="Group 423">
            <a:extLst>
              <a:ext uri="{FF2B5EF4-FFF2-40B4-BE49-F238E27FC236}">
                <a16:creationId xmlns:a16="http://schemas.microsoft.com/office/drawing/2014/main" id="{5498330B-0960-5DF1-5A00-77CB75C3F5CD}"/>
              </a:ext>
            </a:extLst>
          </p:cNvPr>
          <p:cNvGrpSpPr/>
          <p:nvPr/>
        </p:nvGrpSpPr>
        <p:grpSpPr>
          <a:xfrm>
            <a:off x="5807350" y="2261802"/>
            <a:ext cx="298242" cy="348820"/>
            <a:chOff x="4376738" y="1333499"/>
            <a:chExt cx="271463" cy="317500"/>
          </a:xfrm>
          <a:solidFill>
            <a:srgbClr val="268CAB"/>
          </a:solidFill>
        </p:grpSpPr>
        <p:sp>
          <p:nvSpPr>
            <p:cNvPr id="180" name="Freeform 113">
              <a:extLst>
                <a:ext uri="{FF2B5EF4-FFF2-40B4-BE49-F238E27FC236}">
                  <a16:creationId xmlns:a16="http://schemas.microsoft.com/office/drawing/2014/main" id="{1EFD6BA1-ED98-759A-F614-FB5D0BC03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776" y="1531936"/>
              <a:ext cx="180975" cy="11113"/>
            </a:xfrm>
            <a:custGeom>
              <a:avLst/>
              <a:gdLst/>
              <a:ahLst/>
              <a:cxnLst>
                <a:cxn ang="0">
                  <a:pos x="79" y="3"/>
                </a:cxn>
                <a:cxn ang="0">
                  <a:pos x="77" y="5"/>
                </a:cxn>
                <a:cxn ang="0">
                  <a:pos x="2" y="5"/>
                </a:cxn>
                <a:cxn ang="0">
                  <a:pos x="0" y="3"/>
                </a:cxn>
                <a:cxn ang="0">
                  <a:pos x="0" y="2"/>
                </a:cxn>
                <a:cxn ang="0">
                  <a:pos x="2" y="0"/>
                </a:cxn>
                <a:cxn ang="0">
                  <a:pos x="77" y="0"/>
                </a:cxn>
                <a:cxn ang="0">
                  <a:pos x="79" y="2"/>
                </a:cxn>
                <a:cxn ang="0">
                  <a:pos x="79" y="3"/>
                </a:cxn>
              </a:cxnLst>
              <a:rect l="0" t="0" r="r" b="b"/>
              <a:pathLst>
                <a:path w="79" h="5">
                  <a:moveTo>
                    <a:pt x="79" y="3"/>
                  </a:moveTo>
                  <a:cubicBezTo>
                    <a:pt x="79" y="4"/>
                    <a:pt x="78" y="5"/>
                    <a:pt x="77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0" y="4"/>
                    <a:pt x="0" y="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77" y="0"/>
                    <a:pt x="77" y="0"/>
                    <a:pt x="77" y="0"/>
                  </a:cubicBezTo>
                  <a:cubicBezTo>
                    <a:pt x="78" y="0"/>
                    <a:pt x="79" y="1"/>
                    <a:pt x="79" y="2"/>
                  </a:cubicBezTo>
                  <a:lnTo>
                    <a:pt x="79" y="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1" name="Freeform 114">
              <a:extLst>
                <a:ext uri="{FF2B5EF4-FFF2-40B4-BE49-F238E27FC236}">
                  <a16:creationId xmlns:a16="http://schemas.microsoft.com/office/drawing/2014/main" id="{21AD74F9-65A8-EF96-C521-9B191A89FB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776" y="1390649"/>
              <a:ext cx="76200" cy="12700"/>
            </a:xfrm>
            <a:custGeom>
              <a:avLst/>
              <a:gdLst/>
              <a:ahLst/>
              <a:cxnLst>
                <a:cxn ang="0">
                  <a:pos x="33" y="4"/>
                </a:cxn>
                <a:cxn ang="0">
                  <a:pos x="31" y="6"/>
                </a:cxn>
                <a:cxn ang="0">
                  <a:pos x="2" y="6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2" y="0"/>
                </a:cxn>
                <a:cxn ang="0">
                  <a:pos x="31" y="0"/>
                </a:cxn>
                <a:cxn ang="0">
                  <a:pos x="33" y="2"/>
                </a:cxn>
                <a:cxn ang="0">
                  <a:pos x="33" y="4"/>
                </a:cxn>
              </a:cxnLst>
              <a:rect l="0" t="0" r="r" b="b"/>
              <a:pathLst>
                <a:path w="33" h="6">
                  <a:moveTo>
                    <a:pt x="33" y="4"/>
                  </a:moveTo>
                  <a:cubicBezTo>
                    <a:pt x="33" y="5"/>
                    <a:pt x="32" y="6"/>
                    <a:pt x="31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6"/>
                    <a:pt x="0" y="5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2" y="0"/>
                    <a:pt x="33" y="1"/>
                    <a:pt x="33" y="2"/>
                  </a:cubicBezTo>
                  <a:lnTo>
                    <a:pt x="33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2" name="Freeform 115">
              <a:extLst>
                <a:ext uri="{FF2B5EF4-FFF2-40B4-BE49-F238E27FC236}">
                  <a16:creationId xmlns:a16="http://schemas.microsoft.com/office/drawing/2014/main" id="{768CD6C5-2F57-257A-AE11-FF5EA6AAA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4376" y="1577974"/>
              <a:ext cx="77788" cy="14288"/>
            </a:xfrm>
            <a:custGeom>
              <a:avLst/>
              <a:gdLst/>
              <a:ahLst/>
              <a:cxnLst>
                <a:cxn ang="0">
                  <a:pos x="34" y="4"/>
                </a:cxn>
                <a:cxn ang="0">
                  <a:pos x="32" y="6"/>
                </a:cxn>
                <a:cxn ang="0">
                  <a:pos x="3" y="6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3" y="0"/>
                </a:cxn>
                <a:cxn ang="0">
                  <a:pos x="32" y="0"/>
                </a:cxn>
                <a:cxn ang="0">
                  <a:pos x="34" y="2"/>
                </a:cxn>
                <a:cxn ang="0">
                  <a:pos x="34" y="4"/>
                </a:cxn>
              </a:cxnLst>
              <a:rect l="0" t="0" r="r" b="b"/>
              <a:pathLst>
                <a:path w="34" h="6">
                  <a:moveTo>
                    <a:pt x="34" y="4"/>
                  </a:moveTo>
                  <a:cubicBezTo>
                    <a:pt x="34" y="5"/>
                    <a:pt x="33" y="6"/>
                    <a:pt x="32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1" y="6"/>
                    <a:pt x="0" y="5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3" y="0"/>
                    <a:pt x="34" y="1"/>
                    <a:pt x="34" y="2"/>
                  </a:cubicBezTo>
                  <a:lnTo>
                    <a:pt x="34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3" name="Freeform 116">
              <a:extLst>
                <a:ext uri="{FF2B5EF4-FFF2-40B4-BE49-F238E27FC236}">
                  <a16:creationId xmlns:a16="http://schemas.microsoft.com/office/drawing/2014/main" id="{6B55C69E-90C3-8F9D-62D4-9ECE3BA91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776" y="1438274"/>
              <a:ext cx="112713" cy="14288"/>
            </a:xfrm>
            <a:custGeom>
              <a:avLst/>
              <a:gdLst/>
              <a:ahLst/>
              <a:cxnLst>
                <a:cxn ang="0">
                  <a:pos x="49" y="3"/>
                </a:cxn>
                <a:cxn ang="0">
                  <a:pos x="46" y="6"/>
                </a:cxn>
                <a:cxn ang="0">
                  <a:pos x="2" y="6"/>
                </a:cxn>
                <a:cxn ang="0">
                  <a:pos x="0" y="3"/>
                </a:cxn>
                <a:cxn ang="0">
                  <a:pos x="0" y="2"/>
                </a:cxn>
                <a:cxn ang="0">
                  <a:pos x="2" y="0"/>
                </a:cxn>
                <a:cxn ang="0">
                  <a:pos x="46" y="0"/>
                </a:cxn>
                <a:cxn ang="0">
                  <a:pos x="49" y="2"/>
                </a:cxn>
                <a:cxn ang="0">
                  <a:pos x="49" y="3"/>
                </a:cxn>
              </a:cxnLst>
              <a:rect l="0" t="0" r="r" b="b"/>
              <a:pathLst>
                <a:path w="49" h="6">
                  <a:moveTo>
                    <a:pt x="49" y="3"/>
                  </a:moveTo>
                  <a:cubicBezTo>
                    <a:pt x="49" y="5"/>
                    <a:pt x="48" y="6"/>
                    <a:pt x="46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6"/>
                    <a:pt x="0" y="5"/>
                    <a:pt x="0" y="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8" y="0"/>
                    <a:pt x="49" y="1"/>
                    <a:pt x="49" y="2"/>
                  </a:cubicBezTo>
                  <a:lnTo>
                    <a:pt x="49" y="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4" name="Freeform 117">
              <a:extLst>
                <a:ext uri="{FF2B5EF4-FFF2-40B4-BE49-F238E27FC236}">
                  <a16:creationId xmlns:a16="http://schemas.microsoft.com/office/drawing/2014/main" id="{CBC50425-B819-F916-5D5A-B78844C6F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776" y="1484311"/>
              <a:ext cx="180975" cy="14288"/>
            </a:xfrm>
            <a:custGeom>
              <a:avLst/>
              <a:gdLst/>
              <a:ahLst/>
              <a:cxnLst>
                <a:cxn ang="0">
                  <a:pos x="79" y="4"/>
                </a:cxn>
                <a:cxn ang="0">
                  <a:pos x="77" y="6"/>
                </a:cxn>
                <a:cxn ang="0">
                  <a:pos x="2" y="6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2" y="0"/>
                </a:cxn>
                <a:cxn ang="0">
                  <a:pos x="77" y="0"/>
                </a:cxn>
                <a:cxn ang="0">
                  <a:pos x="79" y="2"/>
                </a:cxn>
                <a:cxn ang="0">
                  <a:pos x="79" y="4"/>
                </a:cxn>
              </a:cxnLst>
              <a:rect l="0" t="0" r="r" b="b"/>
              <a:pathLst>
                <a:path w="79" h="6">
                  <a:moveTo>
                    <a:pt x="79" y="4"/>
                  </a:moveTo>
                  <a:cubicBezTo>
                    <a:pt x="79" y="5"/>
                    <a:pt x="78" y="6"/>
                    <a:pt x="77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6"/>
                    <a:pt x="0" y="5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77" y="0"/>
                    <a:pt x="77" y="0"/>
                    <a:pt x="77" y="0"/>
                  </a:cubicBezTo>
                  <a:cubicBezTo>
                    <a:pt x="78" y="0"/>
                    <a:pt x="79" y="1"/>
                    <a:pt x="79" y="2"/>
                  </a:cubicBezTo>
                  <a:lnTo>
                    <a:pt x="79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5" name="Freeform 118">
              <a:extLst>
                <a:ext uri="{FF2B5EF4-FFF2-40B4-BE49-F238E27FC236}">
                  <a16:creationId xmlns:a16="http://schemas.microsoft.com/office/drawing/2014/main" id="{7AF371DA-3286-F2F9-6B6B-6CF508A2861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76738" y="1333499"/>
              <a:ext cx="271463" cy="317500"/>
            </a:xfrm>
            <a:custGeom>
              <a:avLst/>
              <a:gdLst/>
              <a:ahLst/>
              <a:cxnLst>
                <a:cxn ang="0">
                  <a:pos x="110" y="132"/>
                </a:cxn>
                <a:cxn ang="0">
                  <a:pos x="8" y="132"/>
                </a:cxn>
                <a:cxn ang="0">
                  <a:pos x="7" y="130"/>
                </a:cxn>
                <a:cxn ang="0">
                  <a:pos x="7" y="8"/>
                </a:cxn>
                <a:cxn ang="0">
                  <a:pos x="9" y="6"/>
                </a:cxn>
                <a:cxn ang="0">
                  <a:pos x="65" y="6"/>
                </a:cxn>
                <a:cxn ang="0">
                  <a:pos x="68" y="9"/>
                </a:cxn>
                <a:cxn ang="0">
                  <a:pos x="68" y="36"/>
                </a:cxn>
                <a:cxn ang="0">
                  <a:pos x="77" y="45"/>
                </a:cxn>
                <a:cxn ang="0">
                  <a:pos x="110" y="45"/>
                </a:cxn>
                <a:cxn ang="0">
                  <a:pos x="112" y="47"/>
                </a:cxn>
                <a:cxn ang="0">
                  <a:pos x="112" y="130"/>
                </a:cxn>
                <a:cxn ang="0">
                  <a:pos x="110" y="132"/>
                </a:cxn>
                <a:cxn ang="0">
                  <a:pos x="75" y="13"/>
                </a:cxn>
                <a:cxn ang="0">
                  <a:pos x="77" y="12"/>
                </a:cxn>
                <a:cxn ang="0">
                  <a:pos x="105" y="37"/>
                </a:cxn>
                <a:cxn ang="0">
                  <a:pos x="104" y="38"/>
                </a:cxn>
                <a:cxn ang="0">
                  <a:pos x="77" y="38"/>
                </a:cxn>
                <a:cxn ang="0">
                  <a:pos x="75" y="36"/>
                </a:cxn>
                <a:cxn ang="0">
                  <a:pos x="75" y="13"/>
                </a:cxn>
                <a:cxn ang="0">
                  <a:pos x="113" y="33"/>
                </a:cxn>
                <a:cxn ang="0">
                  <a:pos x="77" y="4"/>
                </a:cxn>
                <a:cxn ang="0">
                  <a:pos x="65" y="0"/>
                </a:cxn>
                <a:cxn ang="0">
                  <a:pos x="9" y="0"/>
                </a:cxn>
                <a:cxn ang="0">
                  <a:pos x="0" y="8"/>
                </a:cxn>
                <a:cxn ang="0">
                  <a:pos x="0" y="129"/>
                </a:cxn>
                <a:cxn ang="0">
                  <a:pos x="9" y="139"/>
                </a:cxn>
                <a:cxn ang="0">
                  <a:pos x="110" y="139"/>
                </a:cxn>
                <a:cxn ang="0">
                  <a:pos x="118" y="130"/>
                </a:cxn>
                <a:cxn ang="0">
                  <a:pos x="118" y="45"/>
                </a:cxn>
                <a:cxn ang="0">
                  <a:pos x="113" y="33"/>
                </a:cxn>
              </a:cxnLst>
              <a:rect l="0" t="0" r="r" b="b"/>
              <a:pathLst>
                <a:path w="118" h="139">
                  <a:moveTo>
                    <a:pt x="110" y="132"/>
                  </a:moveTo>
                  <a:cubicBezTo>
                    <a:pt x="8" y="132"/>
                    <a:pt x="8" y="132"/>
                    <a:pt x="8" y="132"/>
                  </a:cubicBezTo>
                  <a:cubicBezTo>
                    <a:pt x="8" y="132"/>
                    <a:pt x="7" y="132"/>
                    <a:pt x="7" y="130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8" y="6"/>
                    <a:pt x="9" y="6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6" y="6"/>
                    <a:pt x="68" y="7"/>
                    <a:pt x="68" y="9"/>
                  </a:cubicBezTo>
                  <a:cubicBezTo>
                    <a:pt x="68" y="36"/>
                    <a:pt x="68" y="36"/>
                    <a:pt x="68" y="36"/>
                  </a:cubicBezTo>
                  <a:cubicBezTo>
                    <a:pt x="68" y="41"/>
                    <a:pt x="72" y="45"/>
                    <a:pt x="77" y="45"/>
                  </a:cubicBezTo>
                  <a:cubicBezTo>
                    <a:pt x="110" y="45"/>
                    <a:pt x="110" y="45"/>
                    <a:pt x="110" y="45"/>
                  </a:cubicBezTo>
                  <a:cubicBezTo>
                    <a:pt x="111" y="45"/>
                    <a:pt x="112" y="45"/>
                    <a:pt x="112" y="47"/>
                  </a:cubicBezTo>
                  <a:cubicBezTo>
                    <a:pt x="112" y="130"/>
                    <a:pt x="112" y="130"/>
                    <a:pt x="112" y="130"/>
                  </a:cubicBezTo>
                  <a:cubicBezTo>
                    <a:pt x="112" y="131"/>
                    <a:pt x="111" y="132"/>
                    <a:pt x="110" y="132"/>
                  </a:cubicBezTo>
                  <a:moveTo>
                    <a:pt x="75" y="13"/>
                  </a:moveTo>
                  <a:cubicBezTo>
                    <a:pt x="75" y="11"/>
                    <a:pt x="77" y="12"/>
                    <a:pt x="77" y="12"/>
                  </a:cubicBezTo>
                  <a:cubicBezTo>
                    <a:pt x="105" y="37"/>
                    <a:pt x="105" y="37"/>
                    <a:pt x="105" y="37"/>
                  </a:cubicBezTo>
                  <a:cubicBezTo>
                    <a:pt x="105" y="37"/>
                    <a:pt x="107" y="38"/>
                    <a:pt x="104" y="38"/>
                  </a:cubicBezTo>
                  <a:cubicBezTo>
                    <a:pt x="77" y="38"/>
                    <a:pt x="77" y="38"/>
                    <a:pt x="77" y="38"/>
                  </a:cubicBezTo>
                  <a:cubicBezTo>
                    <a:pt x="76" y="38"/>
                    <a:pt x="75" y="37"/>
                    <a:pt x="75" y="36"/>
                  </a:cubicBezTo>
                  <a:lnTo>
                    <a:pt x="75" y="13"/>
                  </a:lnTo>
                  <a:close/>
                  <a:moveTo>
                    <a:pt x="113" y="33"/>
                  </a:moveTo>
                  <a:cubicBezTo>
                    <a:pt x="77" y="4"/>
                    <a:pt x="77" y="4"/>
                    <a:pt x="77" y="4"/>
                  </a:cubicBezTo>
                  <a:cubicBezTo>
                    <a:pt x="74" y="1"/>
                    <a:pt x="69" y="0"/>
                    <a:pt x="65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8"/>
                  </a:cubicBezTo>
                  <a:cubicBezTo>
                    <a:pt x="0" y="129"/>
                    <a:pt x="0" y="129"/>
                    <a:pt x="0" y="129"/>
                  </a:cubicBezTo>
                  <a:cubicBezTo>
                    <a:pt x="0" y="139"/>
                    <a:pt x="9" y="139"/>
                    <a:pt x="9" y="139"/>
                  </a:cubicBezTo>
                  <a:cubicBezTo>
                    <a:pt x="110" y="139"/>
                    <a:pt x="110" y="139"/>
                    <a:pt x="110" y="139"/>
                  </a:cubicBezTo>
                  <a:cubicBezTo>
                    <a:pt x="115" y="139"/>
                    <a:pt x="118" y="135"/>
                    <a:pt x="118" y="130"/>
                  </a:cubicBezTo>
                  <a:cubicBezTo>
                    <a:pt x="118" y="45"/>
                    <a:pt x="118" y="45"/>
                    <a:pt x="118" y="45"/>
                  </a:cubicBezTo>
                  <a:cubicBezTo>
                    <a:pt x="118" y="41"/>
                    <a:pt x="116" y="36"/>
                    <a:pt x="113" y="3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86" name="Group 445">
            <a:extLst>
              <a:ext uri="{FF2B5EF4-FFF2-40B4-BE49-F238E27FC236}">
                <a16:creationId xmlns:a16="http://schemas.microsoft.com/office/drawing/2014/main" id="{F7DFF6B6-C8A7-E919-C856-EEC4DC0598B6}"/>
              </a:ext>
            </a:extLst>
          </p:cNvPr>
          <p:cNvGrpSpPr/>
          <p:nvPr/>
        </p:nvGrpSpPr>
        <p:grpSpPr>
          <a:xfrm>
            <a:off x="9731577" y="2343775"/>
            <a:ext cx="299986" cy="184875"/>
            <a:chOff x="7948613" y="1408111"/>
            <a:chExt cx="273050" cy="168276"/>
          </a:xfrm>
          <a:solidFill>
            <a:srgbClr val="268CAB"/>
          </a:solidFill>
        </p:grpSpPr>
        <p:sp>
          <p:nvSpPr>
            <p:cNvPr id="187" name="Freeform 119">
              <a:extLst>
                <a:ext uri="{FF2B5EF4-FFF2-40B4-BE49-F238E27FC236}">
                  <a16:creationId xmlns:a16="http://schemas.microsoft.com/office/drawing/2014/main" id="{858B6C5B-5D81-3835-DC9D-E5F6ACE3E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8613" y="1460499"/>
              <a:ext cx="241300" cy="115888"/>
            </a:xfrm>
            <a:custGeom>
              <a:avLst/>
              <a:gdLst/>
              <a:ahLst/>
              <a:cxnLst>
                <a:cxn ang="0">
                  <a:pos x="83" y="33"/>
                </a:cxn>
                <a:cxn ang="0">
                  <a:pos x="81" y="33"/>
                </a:cxn>
                <a:cxn ang="0">
                  <a:pos x="20" y="42"/>
                </a:cxn>
                <a:cxn ang="0">
                  <a:pos x="20" y="42"/>
                </a:cxn>
                <a:cxn ang="0">
                  <a:pos x="19" y="36"/>
                </a:cxn>
                <a:cxn ang="0">
                  <a:pos x="18" y="35"/>
                </a:cxn>
                <a:cxn ang="0">
                  <a:pos x="12" y="36"/>
                </a:cxn>
                <a:cxn ang="0">
                  <a:pos x="11" y="35"/>
                </a:cxn>
                <a:cxn ang="0">
                  <a:pos x="7" y="14"/>
                </a:cxn>
                <a:cxn ang="0">
                  <a:pos x="8" y="13"/>
                </a:cxn>
                <a:cxn ang="0">
                  <a:pos x="10" y="12"/>
                </a:cxn>
                <a:cxn ang="0">
                  <a:pos x="10" y="11"/>
                </a:cxn>
                <a:cxn ang="0">
                  <a:pos x="10" y="1"/>
                </a:cxn>
                <a:cxn ang="0">
                  <a:pos x="9" y="0"/>
                </a:cxn>
                <a:cxn ang="0">
                  <a:pos x="5" y="1"/>
                </a:cxn>
                <a:cxn ang="0">
                  <a:pos x="1" y="7"/>
                </a:cxn>
                <a:cxn ang="0">
                  <a:pos x="6" y="45"/>
                </a:cxn>
                <a:cxn ang="0">
                  <a:pos x="12" y="49"/>
                </a:cxn>
                <a:cxn ang="0">
                  <a:pos x="101" y="36"/>
                </a:cxn>
                <a:cxn ang="0">
                  <a:pos x="105" y="34"/>
                </a:cxn>
                <a:cxn ang="0">
                  <a:pos x="105" y="33"/>
                </a:cxn>
                <a:cxn ang="0">
                  <a:pos x="83" y="33"/>
                </a:cxn>
              </a:cxnLst>
              <a:rect l="0" t="0" r="r" b="b"/>
              <a:pathLst>
                <a:path w="105" h="50">
                  <a:moveTo>
                    <a:pt x="83" y="33"/>
                  </a:moveTo>
                  <a:cubicBezTo>
                    <a:pt x="82" y="33"/>
                    <a:pt x="82" y="33"/>
                    <a:pt x="81" y="33"/>
                  </a:cubicBezTo>
                  <a:cubicBezTo>
                    <a:pt x="63" y="36"/>
                    <a:pt x="35" y="40"/>
                    <a:pt x="20" y="42"/>
                  </a:cubicBezTo>
                  <a:cubicBezTo>
                    <a:pt x="20" y="42"/>
                    <a:pt x="20" y="42"/>
                    <a:pt x="20" y="42"/>
                  </a:cubicBezTo>
                  <a:cubicBezTo>
                    <a:pt x="19" y="36"/>
                    <a:pt x="19" y="36"/>
                    <a:pt x="19" y="36"/>
                  </a:cubicBezTo>
                  <a:cubicBezTo>
                    <a:pt x="19" y="36"/>
                    <a:pt x="18" y="35"/>
                    <a:pt x="18" y="35"/>
                  </a:cubicBezTo>
                  <a:cubicBezTo>
                    <a:pt x="12" y="36"/>
                    <a:pt x="12" y="36"/>
                    <a:pt x="12" y="36"/>
                  </a:cubicBezTo>
                  <a:cubicBezTo>
                    <a:pt x="12" y="36"/>
                    <a:pt x="11" y="36"/>
                    <a:pt x="11" y="35"/>
                  </a:cubicBezTo>
                  <a:cubicBezTo>
                    <a:pt x="10" y="30"/>
                    <a:pt x="8" y="19"/>
                    <a:pt x="7" y="14"/>
                  </a:cubicBezTo>
                  <a:cubicBezTo>
                    <a:pt x="7" y="13"/>
                    <a:pt x="8" y="13"/>
                    <a:pt x="8" y="13"/>
                  </a:cubicBezTo>
                  <a:cubicBezTo>
                    <a:pt x="8" y="13"/>
                    <a:pt x="9" y="13"/>
                    <a:pt x="10" y="12"/>
                  </a:cubicBezTo>
                  <a:cubicBezTo>
                    <a:pt x="10" y="12"/>
                    <a:pt x="10" y="11"/>
                    <a:pt x="10" y="1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0"/>
                    <a:pt x="9" y="0"/>
                    <a:pt x="9" y="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2" y="1"/>
                    <a:pt x="0" y="4"/>
                    <a:pt x="1" y="7"/>
                  </a:cubicBezTo>
                  <a:cubicBezTo>
                    <a:pt x="6" y="45"/>
                    <a:pt x="6" y="45"/>
                    <a:pt x="6" y="45"/>
                  </a:cubicBezTo>
                  <a:cubicBezTo>
                    <a:pt x="7" y="48"/>
                    <a:pt x="9" y="50"/>
                    <a:pt x="12" y="49"/>
                  </a:cubicBezTo>
                  <a:cubicBezTo>
                    <a:pt x="101" y="36"/>
                    <a:pt x="101" y="36"/>
                    <a:pt x="101" y="36"/>
                  </a:cubicBezTo>
                  <a:cubicBezTo>
                    <a:pt x="103" y="36"/>
                    <a:pt x="105" y="35"/>
                    <a:pt x="105" y="34"/>
                  </a:cubicBezTo>
                  <a:cubicBezTo>
                    <a:pt x="105" y="34"/>
                    <a:pt x="105" y="33"/>
                    <a:pt x="105" y="33"/>
                  </a:cubicBezTo>
                  <a:lnTo>
                    <a:pt x="83" y="3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8" name="Freeform 120">
              <a:extLst>
                <a:ext uri="{FF2B5EF4-FFF2-40B4-BE49-F238E27FC236}">
                  <a16:creationId xmlns:a16="http://schemas.microsoft.com/office/drawing/2014/main" id="{CD50F758-401A-4921-338F-07622143B38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989888" y="1408111"/>
              <a:ext cx="231775" cy="112713"/>
            </a:xfrm>
            <a:custGeom>
              <a:avLst/>
              <a:gdLst/>
              <a:ahLst/>
              <a:cxnLst>
                <a:cxn ang="0">
                  <a:pos x="95" y="35"/>
                </a:cxn>
                <a:cxn ang="0">
                  <a:pos x="94" y="36"/>
                </a:cxn>
                <a:cxn ang="0">
                  <a:pos x="87" y="36"/>
                </a:cxn>
                <a:cxn ang="0">
                  <a:pos x="86" y="37"/>
                </a:cxn>
                <a:cxn ang="0">
                  <a:pos x="86" y="43"/>
                </a:cxn>
                <a:cxn ang="0">
                  <a:pos x="85" y="44"/>
                </a:cxn>
                <a:cxn ang="0">
                  <a:pos x="15" y="44"/>
                </a:cxn>
                <a:cxn ang="0">
                  <a:pos x="14" y="43"/>
                </a:cxn>
                <a:cxn ang="0">
                  <a:pos x="14" y="37"/>
                </a:cxn>
                <a:cxn ang="0">
                  <a:pos x="13" y="36"/>
                </a:cxn>
                <a:cxn ang="0">
                  <a:pos x="7" y="36"/>
                </a:cxn>
                <a:cxn ang="0">
                  <a:pos x="6" y="35"/>
                </a:cxn>
                <a:cxn ang="0">
                  <a:pos x="6" y="13"/>
                </a:cxn>
                <a:cxn ang="0">
                  <a:pos x="7" y="13"/>
                </a:cxn>
                <a:cxn ang="0">
                  <a:pos x="13" y="13"/>
                </a:cxn>
                <a:cxn ang="0">
                  <a:pos x="14" y="11"/>
                </a:cxn>
                <a:cxn ang="0">
                  <a:pos x="14" y="7"/>
                </a:cxn>
                <a:cxn ang="0">
                  <a:pos x="15" y="6"/>
                </a:cxn>
                <a:cxn ang="0">
                  <a:pos x="85" y="6"/>
                </a:cxn>
                <a:cxn ang="0">
                  <a:pos x="86" y="7"/>
                </a:cxn>
                <a:cxn ang="0">
                  <a:pos x="86" y="11"/>
                </a:cxn>
                <a:cxn ang="0">
                  <a:pos x="87" y="13"/>
                </a:cxn>
                <a:cxn ang="0">
                  <a:pos x="95" y="13"/>
                </a:cxn>
                <a:cxn ang="0">
                  <a:pos x="95" y="13"/>
                </a:cxn>
                <a:cxn ang="0">
                  <a:pos x="95" y="35"/>
                </a:cxn>
                <a:cxn ang="0">
                  <a:pos x="96" y="0"/>
                </a:cxn>
                <a:cxn ang="0">
                  <a:pos x="6" y="0"/>
                </a:cxn>
                <a:cxn ang="0">
                  <a:pos x="0" y="6"/>
                </a:cxn>
                <a:cxn ang="0">
                  <a:pos x="0" y="44"/>
                </a:cxn>
                <a:cxn ang="0">
                  <a:pos x="6" y="49"/>
                </a:cxn>
                <a:cxn ang="0">
                  <a:pos x="96" y="49"/>
                </a:cxn>
                <a:cxn ang="0">
                  <a:pos x="101" y="44"/>
                </a:cxn>
                <a:cxn ang="0">
                  <a:pos x="101" y="6"/>
                </a:cxn>
                <a:cxn ang="0">
                  <a:pos x="96" y="0"/>
                </a:cxn>
              </a:cxnLst>
              <a:rect l="0" t="0" r="r" b="b"/>
              <a:pathLst>
                <a:path w="101" h="49">
                  <a:moveTo>
                    <a:pt x="95" y="35"/>
                  </a:moveTo>
                  <a:cubicBezTo>
                    <a:pt x="95" y="36"/>
                    <a:pt x="94" y="36"/>
                    <a:pt x="94" y="36"/>
                  </a:cubicBezTo>
                  <a:cubicBezTo>
                    <a:pt x="87" y="36"/>
                    <a:pt x="87" y="36"/>
                    <a:pt x="87" y="36"/>
                  </a:cubicBezTo>
                  <a:cubicBezTo>
                    <a:pt x="87" y="36"/>
                    <a:pt x="86" y="37"/>
                    <a:pt x="86" y="37"/>
                  </a:cubicBezTo>
                  <a:cubicBezTo>
                    <a:pt x="86" y="43"/>
                    <a:pt x="86" y="43"/>
                    <a:pt x="86" y="43"/>
                  </a:cubicBezTo>
                  <a:cubicBezTo>
                    <a:pt x="86" y="43"/>
                    <a:pt x="86" y="44"/>
                    <a:pt x="85" y="44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4" y="44"/>
                    <a:pt x="14" y="43"/>
                    <a:pt x="14" y="43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14" y="36"/>
                    <a:pt x="13" y="36"/>
                  </a:cubicBezTo>
                  <a:cubicBezTo>
                    <a:pt x="7" y="36"/>
                    <a:pt x="7" y="36"/>
                    <a:pt x="7" y="36"/>
                  </a:cubicBezTo>
                  <a:cubicBezTo>
                    <a:pt x="7" y="36"/>
                    <a:pt x="6" y="36"/>
                    <a:pt x="6" y="35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2"/>
                    <a:pt x="7" y="13"/>
                    <a:pt x="7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4" y="13"/>
                    <a:pt x="14" y="12"/>
                    <a:pt x="14" y="11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7"/>
                    <a:pt x="14" y="6"/>
                    <a:pt x="15" y="6"/>
                  </a:cubicBezTo>
                  <a:cubicBezTo>
                    <a:pt x="85" y="6"/>
                    <a:pt x="85" y="6"/>
                    <a:pt x="85" y="6"/>
                  </a:cubicBezTo>
                  <a:cubicBezTo>
                    <a:pt x="86" y="6"/>
                    <a:pt x="86" y="7"/>
                    <a:pt x="86" y="7"/>
                  </a:cubicBezTo>
                  <a:cubicBezTo>
                    <a:pt x="86" y="11"/>
                    <a:pt x="86" y="11"/>
                    <a:pt x="86" y="11"/>
                  </a:cubicBezTo>
                  <a:cubicBezTo>
                    <a:pt x="86" y="12"/>
                    <a:pt x="87" y="13"/>
                    <a:pt x="87" y="13"/>
                  </a:cubicBezTo>
                  <a:cubicBezTo>
                    <a:pt x="95" y="13"/>
                    <a:pt x="95" y="13"/>
                    <a:pt x="95" y="13"/>
                  </a:cubicBezTo>
                  <a:cubicBezTo>
                    <a:pt x="95" y="13"/>
                    <a:pt x="95" y="12"/>
                    <a:pt x="95" y="13"/>
                  </a:cubicBezTo>
                  <a:lnTo>
                    <a:pt x="95" y="35"/>
                  </a:lnTo>
                  <a:close/>
                  <a:moveTo>
                    <a:pt x="9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7"/>
                    <a:pt x="3" y="49"/>
                    <a:pt x="6" y="49"/>
                  </a:cubicBezTo>
                  <a:cubicBezTo>
                    <a:pt x="96" y="49"/>
                    <a:pt x="96" y="49"/>
                    <a:pt x="96" y="49"/>
                  </a:cubicBezTo>
                  <a:cubicBezTo>
                    <a:pt x="99" y="49"/>
                    <a:pt x="101" y="47"/>
                    <a:pt x="101" y="44"/>
                  </a:cubicBezTo>
                  <a:cubicBezTo>
                    <a:pt x="101" y="6"/>
                    <a:pt x="101" y="6"/>
                    <a:pt x="101" y="6"/>
                  </a:cubicBezTo>
                  <a:cubicBezTo>
                    <a:pt x="101" y="3"/>
                    <a:pt x="99" y="0"/>
                    <a:pt x="96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9" name="Freeform 121">
              <a:extLst>
                <a:ext uri="{FF2B5EF4-FFF2-40B4-BE49-F238E27FC236}">
                  <a16:creationId xmlns:a16="http://schemas.microsoft.com/office/drawing/2014/main" id="{34C19BC9-7125-B72E-EB67-175AA0223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6726" y="1433511"/>
              <a:ext cx="34925" cy="65088"/>
            </a:xfrm>
            <a:custGeom>
              <a:avLst/>
              <a:gdLst/>
              <a:ahLst/>
              <a:cxnLst>
                <a:cxn ang="0">
                  <a:pos x="9" y="12"/>
                </a:cxn>
                <a:cxn ang="0">
                  <a:pos x="5" y="8"/>
                </a:cxn>
                <a:cxn ang="0">
                  <a:pos x="8" y="6"/>
                </a:cxn>
                <a:cxn ang="0">
                  <a:pos x="12" y="7"/>
                </a:cxn>
                <a:cxn ang="0">
                  <a:pos x="12" y="7"/>
                </a:cxn>
                <a:cxn ang="0">
                  <a:pos x="13" y="6"/>
                </a:cxn>
                <a:cxn ang="0">
                  <a:pos x="14" y="5"/>
                </a:cxn>
                <a:cxn ang="0">
                  <a:pos x="13" y="4"/>
                </a:cxn>
                <a:cxn ang="0">
                  <a:pos x="9" y="3"/>
                </a:cxn>
                <a:cxn ang="0">
                  <a:pos x="9" y="3"/>
                </a:cxn>
                <a:cxn ang="0">
                  <a:pos x="9" y="1"/>
                </a:cxn>
                <a:cxn ang="0">
                  <a:pos x="8" y="0"/>
                </a:cxn>
                <a:cxn ang="0">
                  <a:pos x="7" y="0"/>
                </a:cxn>
                <a:cxn ang="0">
                  <a:pos x="6" y="1"/>
                </a:cxn>
                <a:cxn ang="0">
                  <a:pos x="6" y="3"/>
                </a:cxn>
                <a:cxn ang="0">
                  <a:pos x="6" y="3"/>
                </a:cxn>
                <a:cxn ang="0">
                  <a:pos x="1" y="9"/>
                </a:cxn>
                <a:cxn ang="0">
                  <a:pos x="7" y="15"/>
                </a:cxn>
                <a:cxn ang="0">
                  <a:pos x="10" y="19"/>
                </a:cxn>
                <a:cxn ang="0">
                  <a:pos x="7" y="21"/>
                </a:cxn>
                <a:cxn ang="0">
                  <a:pos x="3" y="20"/>
                </a:cxn>
                <a:cxn ang="0">
                  <a:pos x="2" y="20"/>
                </a:cxn>
                <a:cxn ang="0">
                  <a:pos x="1" y="21"/>
                </a:cxn>
                <a:cxn ang="0">
                  <a:pos x="1" y="22"/>
                </a:cxn>
                <a:cxn ang="0">
                  <a:pos x="1" y="23"/>
                </a:cxn>
                <a:cxn ang="0">
                  <a:pos x="6" y="25"/>
                </a:cxn>
                <a:cxn ang="0">
                  <a:pos x="6" y="25"/>
                </a:cxn>
                <a:cxn ang="0">
                  <a:pos x="6" y="27"/>
                </a:cxn>
                <a:cxn ang="0">
                  <a:pos x="7" y="28"/>
                </a:cxn>
                <a:cxn ang="0">
                  <a:pos x="8" y="28"/>
                </a:cxn>
                <a:cxn ang="0">
                  <a:pos x="9" y="27"/>
                </a:cxn>
                <a:cxn ang="0">
                  <a:pos x="9" y="25"/>
                </a:cxn>
                <a:cxn ang="0">
                  <a:pos x="9" y="24"/>
                </a:cxn>
                <a:cxn ang="0">
                  <a:pos x="15" y="18"/>
                </a:cxn>
                <a:cxn ang="0">
                  <a:pos x="9" y="12"/>
                </a:cxn>
              </a:cxnLst>
              <a:rect l="0" t="0" r="r" b="b"/>
              <a:pathLst>
                <a:path w="15" h="28">
                  <a:moveTo>
                    <a:pt x="9" y="12"/>
                  </a:moveTo>
                  <a:cubicBezTo>
                    <a:pt x="6" y="11"/>
                    <a:pt x="5" y="10"/>
                    <a:pt x="5" y="8"/>
                  </a:cubicBezTo>
                  <a:cubicBezTo>
                    <a:pt x="5" y="7"/>
                    <a:pt x="6" y="6"/>
                    <a:pt x="8" y="6"/>
                  </a:cubicBezTo>
                  <a:cubicBezTo>
                    <a:pt x="10" y="6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3" y="7"/>
                    <a:pt x="13" y="7"/>
                    <a:pt x="13" y="6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4"/>
                    <a:pt x="14" y="4"/>
                    <a:pt x="13" y="4"/>
                  </a:cubicBezTo>
                  <a:cubicBezTo>
                    <a:pt x="12" y="3"/>
                    <a:pt x="10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0"/>
                    <a:pt x="9" y="0"/>
                    <a:pt x="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6" y="0"/>
                    <a:pt x="6" y="1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3" y="4"/>
                    <a:pt x="1" y="6"/>
                    <a:pt x="1" y="9"/>
                  </a:cubicBezTo>
                  <a:cubicBezTo>
                    <a:pt x="1" y="12"/>
                    <a:pt x="4" y="14"/>
                    <a:pt x="7" y="15"/>
                  </a:cubicBezTo>
                  <a:cubicBezTo>
                    <a:pt x="9" y="16"/>
                    <a:pt x="10" y="17"/>
                    <a:pt x="10" y="19"/>
                  </a:cubicBezTo>
                  <a:cubicBezTo>
                    <a:pt x="10" y="20"/>
                    <a:pt x="9" y="21"/>
                    <a:pt x="7" y="21"/>
                  </a:cubicBezTo>
                  <a:cubicBezTo>
                    <a:pt x="5" y="21"/>
                    <a:pt x="3" y="20"/>
                    <a:pt x="3" y="20"/>
                  </a:cubicBezTo>
                  <a:cubicBezTo>
                    <a:pt x="3" y="20"/>
                    <a:pt x="2" y="20"/>
                    <a:pt x="2" y="20"/>
                  </a:cubicBezTo>
                  <a:cubicBezTo>
                    <a:pt x="2" y="20"/>
                    <a:pt x="1" y="20"/>
                    <a:pt x="1" y="21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0" y="23"/>
                    <a:pt x="1" y="23"/>
                    <a:pt x="1" y="23"/>
                  </a:cubicBezTo>
                  <a:cubicBezTo>
                    <a:pt x="3" y="24"/>
                    <a:pt x="5" y="25"/>
                    <a:pt x="6" y="25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6" y="27"/>
                    <a:pt x="6" y="27"/>
                    <a:pt x="6" y="27"/>
                  </a:cubicBezTo>
                  <a:cubicBezTo>
                    <a:pt x="6" y="28"/>
                    <a:pt x="6" y="28"/>
                    <a:pt x="7" y="28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9" y="28"/>
                    <a:pt x="9" y="28"/>
                    <a:pt x="9" y="27"/>
                  </a:cubicBezTo>
                  <a:cubicBezTo>
                    <a:pt x="9" y="25"/>
                    <a:pt x="9" y="25"/>
                    <a:pt x="9" y="25"/>
                  </a:cubicBezTo>
                  <a:cubicBezTo>
                    <a:pt x="9" y="25"/>
                    <a:pt x="9" y="24"/>
                    <a:pt x="9" y="24"/>
                  </a:cubicBezTo>
                  <a:cubicBezTo>
                    <a:pt x="13" y="24"/>
                    <a:pt x="15" y="21"/>
                    <a:pt x="15" y="18"/>
                  </a:cubicBezTo>
                  <a:cubicBezTo>
                    <a:pt x="15" y="15"/>
                    <a:pt x="13" y="13"/>
                    <a:pt x="9" y="1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90" name="Freeform 122">
            <a:extLst>
              <a:ext uri="{FF2B5EF4-FFF2-40B4-BE49-F238E27FC236}">
                <a16:creationId xmlns:a16="http://schemas.microsoft.com/office/drawing/2014/main" id="{2CD28C9A-DF63-E35A-0B3A-5F11EF6F92C7}"/>
              </a:ext>
            </a:extLst>
          </p:cNvPr>
          <p:cNvSpPr>
            <a:spLocks noEditPoints="1"/>
          </p:cNvSpPr>
          <p:nvPr/>
        </p:nvSpPr>
        <p:spPr bwMode="auto">
          <a:xfrm>
            <a:off x="8887432" y="2331567"/>
            <a:ext cx="299986" cy="205804"/>
          </a:xfrm>
          <a:custGeom>
            <a:avLst/>
            <a:gdLst/>
            <a:ahLst/>
            <a:cxnLst>
              <a:cxn ang="0">
                <a:pos x="78" y="45"/>
              </a:cxn>
              <a:cxn ang="0">
                <a:pos x="110" y="69"/>
              </a:cxn>
              <a:cxn ang="0">
                <a:pos x="111" y="72"/>
              </a:cxn>
              <a:cxn ang="0">
                <a:pos x="108" y="73"/>
              </a:cxn>
              <a:cxn ang="0">
                <a:pos x="73" y="49"/>
              </a:cxn>
              <a:cxn ang="0">
                <a:pos x="72" y="49"/>
              </a:cxn>
              <a:cxn ang="0">
                <a:pos x="62" y="57"/>
              </a:cxn>
              <a:cxn ang="0">
                <a:pos x="59" y="58"/>
              </a:cxn>
              <a:cxn ang="0">
                <a:pos x="57" y="57"/>
              </a:cxn>
              <a:cxn ang="0">
                <a:pos x="47" y="49"/>
              </a:cxn>
              <a:cxn ang="0">
                <a:pos x="46" y="49"/>
              </a:cxn>
              <a:cxn ang="0">
                <a:pos x="11" y="73"/>
              </a:cxn>
              <a:cxn ang="0">
                <a:pos x="8" y="72"/>
              </a:cxn>
              <a:cxn ang="0">
                <a:pos x="8" y="69"/>
              </a:cxn>
              <a:cxn ang="0">
                <a:pos x="41" y="45"/>
              </a:cxn>
              <a:cxn ang="0">
                <a:pos x="41" y="44"/>
              </a:cxn>
              <a:cxn ang="0">
                <a:pos x="8" y="14"/>
              </a:cxn>
              <a:cxn ang="0">
                <a:pos x="7" y="10"/>
              </a:cxn>
              <a:cxn ang="0">
                <a:pos x="9" y="8"/>
              </a:cxn>
              <a:cxn ang="0">
                <a:pos x="11" y="9"/>
              </a:cxn>
              <a:cxn ang="0">
                <a:pos x="58" y="51"/>
              </a:cxn>
              <a:cxn ang="0">
                <a:pos x="59" y="51"/>
              </a:cxn>
              <a:cxn ang="0">
                <a:pos x="61" y="51"/>
              </a:cxn>
              <a:cxn ang="0">
                <a:pos x="108" y="9"/>
              </a:cxn>
              <a:cxn ang="0">
                <a:pos x="110" y="8"/>
              </a:cxn>
              <a:cxn ang="0">
                <a:pos x="112" y="10"/>
              </a:cxn>
              <a:cxn ang="0">
                <a:pos x="111" y="14"/>
              </a:cxn>
              <a:cxn ang="0">
                <a:pos x="78" y="44"/>
              </a:cxn>
              <a:cxn ang="0">
                <a:pos x="78" y="45"/>
              </a:cxn>
              <a:cxn ang="0">
                <a:pos x="114" y="0"/>
              </a:cxn>
              <a:cxn ang="0">
                <a:pos x="5" y="0"/>
              </a:cxn>
              <a:cxn ang="0">
                <a:pos x="0" y="5"/>
              </a:cxn>
              <a:cxn ang="0">
                <a:pos x="0" y="77"/>
              </a:cxn>
              <a:cxn ang="0">
                <a:pos x="5" y="82"/>
              </a:cxn>
              <a:cxn ang="0">
                <a:pos x="114" y="82"/>
              </a:cxn>
              <a:cxn ang="0">
                <a:pos x="119" y="77"/>
              </a:cxn>
              <a:cxn ang="0">
                <a:pos x="119" y="5"/>
              </a:cxn>
              <a:cxn ang="0">
                <a:pos x="114" y="0"/>
              </a:cxn>
            </a:cxnLst>
            <a:rect l="0" t="0" r="r" b="b"/>
            <a:pathLst>
              <a:path w="119" h="82">
                <a:moveTo>
                  <a:pt x="78" y="45"/>
                </a:moveTo>
                <a:cubicBezTo>
                  <a:pt x="87" y="51"/>
                  <a:pt x="110" y="69"/>
                  <a:pt x="110" y="69"/>
                </a:cubicBezTo>
                <a:cubicBezTo>
                  <a:pt x="111" y="70"/>
                  <a:pt x="111" y="71"/>
                  <a:pt x="111" y="72"/>
                </a:cubicBezTo>
                <a:cubicBezTo>
                  <a:pt x="110" y="73"/>
                  <a:pt x="109" y="74"/>
                  <a:pt x="108" y="73"/>
                </a:cubicBezTo>
                <a:cubicBezTo>
                  <a:pt x="108" y="73"/>
                  <a:pt x="83" y="55"/>
                  <a:pt x="73" y="49"/>
                </a:cubicBezTo>
                <a:cubicBezTo>
                  <a:pt x="73" y="48"/>
                  <a:pt x="72" y="49"/>
                  <a:pt x="72" y="49"/>
                </a:cubicBezTo>
                <a:cubicBezTo>
                  <a:pt x="62" y="57"/>
                  <a:pt x="62" y="57"/>
                  <a:pt x="62" y="57"/>
                </a:cubicBezTo>
                <a:cubicBezTo>
                  <a:pt x="61" y="58"/>
                  <a:pt x="60" y="58"/>
                  <a:pt x="59" y="58"/>
                </a:cubicBezTo>
                <a:cubicBezTo>
                  <a:pt x="59" y="58"/>
                  <a:pt x="58" y="58"/>
                  <a:pt x="57" y="57"/>
                </a:cubicBezTo>
                <a:cubicBezTo>
                  <a:pt x="47" y="49"/>
                  <a:pt x="47" y="49"/>
                  <a:pt x="47" y="49"/>
                </a:cubicBezTo>
                <a:cubicBezTo>
                  <a:pt x="47" y="49"/>
                  <a:pt x="46" y="48"/>
                  <a:pt x="46" y="49"/>
                </a:cubicBezTo>
                <a:cubicBezTo>
                  <a:pt x="36" y="55"/>
                  <a:pt x="11" y="73"/>
                  <a:pt x="11" y="73"/>
                </a:cubicBezTo>
                <a:cubicBezTo>
                  <a:pt x="10" y="74"/>
                  <a:pt x="8" y="73"/>
                  <a:pt x="8" y="72"/>
                </a:cubicBezTo>
                <a:cubicBezTo>
                  <a:pt x="7" y="71"/>
                  <a:pt x="7" y="70"/>
                  <a:pt x="8" y="69"/>
                </a:cubicBezTo>
                <a:cubicBezTo>
                  <a:pt x="8" y="69"/>
                  <a:pt x="32" y="51"/>
                  <a:pt x="41" y="45"/>
                </a:cubicBezTo>
                <a:cubicBezTo>
                  <a:pt x="42" y="44"/>
                  <a:pt x="41" y="44"/>
                  <a:pt x="41" y="44"/>
                </a:cubicBezTo>
                <a:cubicBezTo>
                  <a:pt x="8" y="14"/>
                  <a:pt x="8" y="14"/>
                  <a:pt x="8" y="14"/>
                </a:cubicBezTo>
                <a:cubicBezTo>
                  <a:pt x="6" y="13"/>
                  <a:pt x="6" y="11"/>
                  <a:pt x="7" y="10"/>
                </a:cubicBezTo>
                <a:cubicBezTo>
                  <a:pt x="7" y="9"/>
                  <a:pt x="8" y="8"/>
                  <a:pt x="9" y="8"/>
                </a:cubicBezTo>
                <a:cubicBezTo>
                  <a:pt x="10" y="8"/>
                  <a:pt x="10" y="9"/>
                  <a:pt x="11" y="9"/>
                </a:cubicBezTo>
                <a:cubicBezTo>
                  <a:pt x="58" y="51"/>
                  <a:pt x="58" y="51"/>
                  <a:pt x="58" y="51"/>
                </a:cubicBezTo>
                <a:cubicBezTo>
                  <a:pt x="59" y="51"/>
                  <a:pt x="59" y="51"/>
                  <a:pt x="59" y="51"/>
                </a:cubicBezTo>
                <a:cubicBezTo>
                  <a:pt x="60" y="51"/>
                  <a:pt x="60" y="51"/>
                  <a:pt x="61" y="51"/>
                </a:cubicBezTo>
                <a:cubicBezTo>
                  <a:pt x="108" y="9"/>
                  <a:pt x="108" y="9"/>
                  <a:pt x="108" y="9"/>
                </a:cubicBezTo>
                <a:cubicBezTo>
                  <a:pt x="109" y="9"/>
                  <a:pt x="109" y="8"/>
                  <a:pt x="110" y="8"/>
                </a:cubicBezTo>
                <a:cubicBezTo>
                  <a:pt x="111" y="8"/>
                  <a:pt x="112" y="9"/>
                  <a:pt x="112" y="10"/>
                </a:cubicBezTo>
                <a:cubicBezTo>
                  <a:pt x="113" y="11"/>
                  <a:pt x="112" y="13"/>
                  <a:pt x="111" y="14"/>
                </a:cubicBezTo>
                <a:cubicBezTo>
                  <a:pt x="78" y="44"/>
                  <a:pt x="78" y="44"/>
                  <a:pt x="78" y="44"/>
                </a:cubicBezTo>
                <a:cubicBezTo>
                  <a:pt x="78" y="44"/>
                  <a:pt x="77" y="44"/>
                  <a:pt x="78" y="45"/>
                </a:cubicBezTo>
                <a:moveTo>
                  <a:pt x="114" y="0"/>
                </a:moveTo>
                <a:cubicBezTo>
                  <a:pt x="5" y="0"/>
                  <a:pt x="5" y="0"/>
                  <a:pt x="5" y="0"/>
                </a:cubicBezTo>
                <a:cubicBezTo>
                  <a:pt x="2" y="0"/>
                  <a:pt x="0" y="3"/>
                  <a:pt x="0" y="5"/>
                </a:cubicBezTo>
                <a:cubicBezTo>
                  <a:pt x="0" y="77"/>
                  <a:pt x="0" y="77"/>
                  <a:pt x="0" y="77"/>
                </a:cubicBezTo>
                <a:cubicBezTo>
                  <a:pt x="0" y="80"/>
                  <a:pt x="2" y="82"/>
                  <a:pt x="5" y="82"/>
                </a:cubicBezTo>
                <a:cubicBezTo>
                  <a:pt x="114" y="82"/>
                  <a:pt x="114" y="82"/>
                  <a:pt x="114" y="82"/>
                </a:cubicBezTo>
                <a:cubicBezTo>
                  <a:pt x="117" y="82"/>
                  <a:pt x="119" y="80"/>
                  <a:pt x="119" y="77"/>
                </a:cubicBezTo>
                <a:cubicBezTo>
                  <a:pt x="119" y="5"/>
                  <a:pt x="119" y="5"/>
                  <a:pt x="119" y="5"/>
                </a:cubicBezTo>
                <a:cubicBezTo>
                  <a:pt x="119" y="3"/>
                  <a:pt x="117" y="0"/>
                  <a:pt x="114" y="0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91" name="Group 467">
            <a:extLst>
              <a:ext uri="{FF2B5EF4-FFF2-40B4-BE49-F238E27FC236}">
                <a16:creationId xmlns:a16="http://schemas.microsoft.com/office/drawing/2014/main" id="{497D7943-8148-BE14-4414-B80B928ECE08}"/>
              </a:ext>
            </a:extLst>
          </p:cNvPr>
          <p:cNvGrpSpPr/>
          <p:nvPr/>
        </p:nvGrpSpPr>
        <p:grpSpPr>
          <a:xfrm>
            <a:off x="7576335" y="2205992"/>
            <a:ext cx="233711" cy="451117"/>
            <a:chOff x="5946776" y="1200150"/>
            <a:chExt cx="273050" cy="527051"/>
          </a:xfrm>
          <a:solidFill>
            <a:srgbClr val="268CAB"/>
          </a:solidFill>
        </p:grpSpPr>
        <p:sp>
          <p:nvSpPr>
            <p:cNvPr id="1251" name="Oval 123">
              <a:extLst>
                <a:ext uri="{FF2B5EF4-FFF2-40B4-BE49-F238E27FC236}">
                  <a16:creationId xmlns:a16="http://schemas.microsoft.com/office/drawing/2014/main" id="{402D9063-85A8-F4D1-8A5C-6C61E0A7E3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26151" y="1200150"/>
              <a:ext cx="123825" cy="1238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52" name="Freeform 124">
              <a:extLst>
                <a:ext uri="{FF2B5EF4-FFF2-40B4-BE49-F238E27FC236}">
                  <a16:creationId xmlns:a16="http://schemas.microsoft.com/office/drawing/2014/main" id="{45D6105E-4E33-F8A2-EDE2-A7EDD7E62C5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46776" y="1338263"/>
              <a:ext cx="273050" cy="388938"/>
            </a:xfrm>
            <a:custGeom>
              <a:avLst/>
              <a:gdLst/>
              <a:ahLst/>
              <a:cxnLst>
                <a:cxn ang="0">
                  <a:pos x="71" y="41"/>
                </a:cxn>
                <a:cxn ang="0">
                  <a:pos x="63" y="49"/>
                </a:cxn>
                <a:cxn ang="0">
                  <a:pos x="60" y="49"/>
                </a:cxn>
                <a:cxn ang="0">
                  <a:pos x="51" y="41"/>
                </a:cxn>
                <a:cxn ang="0">
                  <a:pos x="50" y="37"/>
                </a:cxn>
                <a:cxn ang="0">
                  <a:pos x="54" y="15"/>
                </a:cxn>
                <a:cxn ang="0">
                  <a:pos x="54" y="14"/>
                </a:cxn>
                <a:cxn ang="0">
                  <a:pos x="54" y="9"/>
                </a:cxn>
                <a:cxn ang="0">
                  <a:pos x="56" y="7"/>
                </a:cxn>
                <a:cxn ang="0">
                  <a:pos x="66" y="7"/>
                </a:cxn>
                <a:cxn ang="0">
                  <a:pos x="68" y="9"/>
                </a:cxn>
                <a:cxn ang="0">
                  <a:pos x="68" y="14"/>
                </a:cxn>
                <a:cxn ang="0">
                  <a:pos x="68" y="15"/>
                </a:cxn>
                <a:cxn ang="0">
                  <a:pos x="72" y="37"/>
                </a:cxn>
                <a:cxn ang="0">
                  <a:pos x="71" y="41"/>
                </a:cxn>
                <a:cxn ang="0">
                  <a:pos x="117" y="72"/>
                </a:cxn>
                <a:cxn ang="0">
                  <a:pos x="108" y="49"/>
                </a:cxn>
                <a:cxn ang="0">
                  <a:pos x="79" y="0"/>
                </a:cxn>
                <a:cxn ang="0">
                  <a:pos x="43" y="0"/>
                </a:cxn>
                <a:cxn ang="0">
                  <a:pos x="14" y="49"/>
                </a:cxn>
                <a:cxn ang="0">
                  <a:pos x="5" y="72"/>
                </a:cxn>
                <a:cxn ang="0">
                  <a:pos x="8" y="85"/>
                </a:cxn>
                <a:cxn ang="0">
                  <a:pos x="8" y="89"/>
                </a:cxn>
                <a:cxn ang="0">
                  <a:pos x="7" y="90"/>
                </a:cxn>
                <a:cxn ang="0">
                  <a:pos x="6" y="90"/>
                </a:cxn>
                <a:cxn ang="0">
                  <a:pos x="0" y="96"/>
                </a:cxn>
                <a:cxn ang="0">
                  <a:pos x="0" y="132"/>
                </a:cxn>
                <a:cxn ang="0">
                  <a:pos x="6" y="138"/>
                </a:cxn>
                <a:cxn ang="0">
                  <a:pos x="17" y="138"/>
                </a:cxn>
                <a:cxn ang="0">
                  <a:pos x="23" y="132"/>
                </a:cxn>
                <a:cxn ang="0">
                  <a:pos x="23" y="96"/>
                </a:cxn>
                <a:cxn ang="0">
                  <a:pos x="17" y="90"/>
                </a:cxn>
                <a:cxn ang="0">
                  <a:pos x="16" y="90"/>
                </a:cxn>
                <a:cxn ang="0">
                  <a:pos x="15" y="89"/>
                </a:cxn>
                <a:cxn ang="0">
                  <a:pos x="16" y="86"/>
                </a:cxn>
                <a:cxn ang="0">
                  <a:pos x="21" y="80"/>
                </a:cxn>
                <a:cxn ang="0">
                  <a:pos x="31" y="53"/>
                </a:cxn>
                <a:cxn ang="0">
                  <a:pos x="32" y="53"/>
                </a:cxn>
                <a:cxn ang="0">
                  <a:pos x="32" y="78"/>
                </a:cxn>
                <a:cxn ang="0">
                  <a:pos x="33" y="84"/>
                </a:cxn>
                <a:cxn ang="0">
                  <a:pos x="35" y="87"/>
                </a:cxn>
                <a:cxn ang="0">
                  <a:pos x="35" y="157"/>
                </a:cxn>
                <a:cxn ang="0">
                  <a:pos x="47" y="170"/>
                </a:cxn>
                <a:cxn ang="0">
                  <a:pos x="58" y="158"/>
                </a:cxn>
                <a:cxn ang="0">
                  <a:pos x="58" y="90"/>
                </a:cxn>
                <a:cxn ang="0">
                  <a:pos x="60" y="88"/>
                </a:cxn>
                <a:cxn ang="0">
                  <a:pos x="61" y="88"/>
                </a:cxn>
                <a:cxn ang="0">
                  <a:pos x="63" y="90"/>
                </a:cxn>
                <a:cxn ang="0">
                  <a:pos x="63" y="157"/>
                </a:cxn>
                <a:cxn ang="0">
                  <a:pos x="74" y="170"/>
                </a:cxn>
                <a:cxn ang="0">
                  <a:pos x="86" y="157"/>
                </a:cxn>
                <a:cxn ang="0">
                  <a:pos x="86" y="87"/>
                </a:cxn>
                <a:cxn ang="0">
                  <a:pos x="88" y="85"/>
                </a:cxn>
                <a:cxn ang="0">
                  <a:pos x="90" y="80"/>
                </a:cxn>
                <a:cxn ang="0">
                  <a:pos x="90" y="52"/>
                </a:cxn>
                <a:cxn ang="0">
                  <a:pos x="90" y="52"/>
                </a:cxn>
                <a:cxn ang="0">
                  <a:pos x="100" y="80"/>
                </a:cxn>
                <a:cxn ang="0">
                  <a:pos x="108" y="87"/>
                </a:cxn>
                <a:cxn ang="0">
                  <a:pos x="112" y="86"/>
                </a:cxn>
                <a:cxn ang="0">
                  <a:pos x="117" y="72"/>
                </a:cxn>
              </a:cxnLst>
              <a:rect l="0" t="0" r="r" b="b"/>
              <a:pathLst>
                <a:path w="119" h="170">
                  <a:moveTo>
                    <a:pt x="71" y="41"/>
                  </a:moveTo>
                  <a:cubicBezTo>
                    <a:pt x="63" y="49"/>
                    <a:pt x="63" y="49"/>
                    <a:pt x="63" y="49"/>
                  </a:cubicBezTo>
                  <a:cubicBezTo>
                    <a:pt x="62" y="49"/>
                    <a:pt x="60" y="49"/>
                    <a:pt x="60" y="49"/>
                  </a:cubicBezTo>
                  <a:cubicBezTo>
                    <a:pt x="51" y="41"/>
                    <a:pt x="51" y="41"/>
                    <a:pt x="51" y="41"/>
                  </a:cubicBezTo>
                  <a:cubicBezTo>
                    <a:pt x="50" y="40"/>
                    <a:pt x="49" y="38"/>
                    <a:pt x="50" y="37"/>
                  </a:cubicBezTo>
                  <a:cubicBezTo>
                    <a:pt x="54" y="15"/>
                    <a:pt x="54" y="15"/>
                    <a:pt x="54" y="15"/>
                  </a:cubicBezTo>
                  <a:cubicBezTo>
                    <a:pt x="54" y="15"/>
                    <a:pt x="54" y="14"/>
                    <a:pt x="54" y="14"/>
                  </a:cubicBezTo>
                  <a:cubicBezTo>
                    <a:pt x="54" y="13"/>
                    <a:pt x="54" y="9"/>
                    <a:pt x="54" y="9"/>
                  </a:cubicBezTo>
                  <a:cubicBezTo>
                    <a:pt x="54" y="8"/>
                    <a:pt x="55" y="7"/>
                    <a:pt x="56" y="7"/>
                  </a:cubicBezTo>
                  <a:cubicBezTo>
                    <a:pt x="66" y="7"/>
                    <a:pt x="66" y="7"/>
                    <a:pt x="66" y="7"/>
                  </a:cubicBezTo>
                  <a:cubicBezTo>
                    <a:pt x="67" y="7"/>
                    <a:pt x="68" y="8"/>
                    <a:pt x="68" y="9"/>
                  </a:cubicBezTo>
                  <a:cubicBezTo>
                    <a:pt x="68" y="9"/>
                    <a:pt x="68" y="13"/>
                    <a:pt x="68" y="14"/>
                  </a:cubicBezTo>
                  <a:cubicBezTo>
                    <a:pt x="68" y="14"/>
                    <a:pt x="68" y="15"/>
                    <a:pt x="68" y="15"/>
                  </a:cubicBezTo>
                  <a:cubicBezTo>
                    <a:pt x="72" y="37"/>
                    <a:pt x="72" y="37"/>
                    <a:pt x="72" y="37"/>
                  </a:cubicBezTo>
                  <a:cubicBezTo>
                    <a:pt x="73" y="38"/>
                    <a:pt x="72" y="40"/>
                    <a:pt x="71" y="41"/>
                  </a:cubicBezTo>
                  <a:moveTo>
                    <a:pt x="117" y="72"/>
                  </a:moveTo>
                  <a:cubicBezTo>
                    <a:pt x="113" y="64"/>
                    <a:pt x="111" y="57"/>
                    <a:pt x="108" y="49"/>
                  </a:cubicBezTo>
                  <a:cubicBezTo>
                    <a:pt x="101" y="29"/>
                    <a:pt x="92" y="0"/>
                    <a:pt x="79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29" y="0"/>
                    <a:pt x="21" y="29"/>
                    <a:pt x="14" y="49"/>
                  </a:cubicBezTo>
                  <a:cubicBezTo>
                    <a:pt x="11" y="57"/>
                    <a:pt x="9" y="64"/>
                    <a:pt x="5" y="72"/>
                  </a:cubicBezTo>
                  <a:cubicBezTo>
                    <a:pt x="3" y="77"/>
                    <a:pt x="3" y="83"/>
                    <a:pt x="8" y="85"/>
                  </a:cubicBezTo>
                  <a:cubicBezTo>
                    <a:pt x="8" y="86"/>
                    <a:pt x="8" y="88"/>
                    <a:pt x="8" y="89"/>
                  </a:cubicBezTo>
                  <a:cubicBezTo>
                    <a:pt x="8" y="89"/>
                    <a:pt x="8" y="90"/>
                    <a:pt x="7" y="90"/>
                  </a:cubicBezTo>
                  <a:cubicBezTo>
                    <a:pt x="6" y="90"/>
                    <a:pt x="6" y="90"/>
                    <a:pt x="6" y="90"/>
                  </a:cubicBezTo>
                  <a:cubicBezTo>
                    <a:pt x="2" y="90"/>
                    <a:pt x="0" y="93"/>
                    <a:pt x="0" y="96"/>
                  </a:cubicBezTo>
                  <a:cubicBezTo>
                    <a:pt x="0" y="132"/>
                    <a:pt x="0" y="132"/>
                    <a:pt x="0" y="132"/>
                  </a:cubicBezTo>
                  <a:cubicBezTo>
                    <a:pt x="0" y="136"/>
                    <a:pt x="2" y="138"/>
                    <a:pt x="6" y="138"/>
                  </a:cubicBezTo>
                  <a:cubicBezTo>
                    <a:pt x="17" y="138"/>
                    <a:pt x="17" y="138"/>
                    <a:pt x="17" y="138"/>
                  </a:cubicBezTo>
                  <a:cubicBezTo>
                    <a:pt x="20" y="138"/>
                    <a:pt x="23" y="136"/>
                    <a:pt x="23" y="132"/>
                  </a:cubicBezTo>
                  <a:cubicBezTo>
                    <a:pt x="23" y="96"/>
                    <a:pt x="23" y="96"/>
                    <a:pt x="23" y="96"/>
                  </a:cubicBezTo>
                  <a:cubicBezTo>
                    <a:pt x="23" y="93"/>
                    <a:pt x="20" y="90"/>
                    <a:pt x="17" y="90"/>
                  </a:cubicBezTo>
                  <a:cubicBezTo>
                    <a:pt x="16" y="90"/>
                    <a:pt x="16" y="90"/>
                    <a:pt x="16" y="90"/>
                  </a:cubicBezTo>
                  <a:cubicBezTo>
                    <a:pt x="15" y="90"/>
                    <a:pt x="15" y="89"/>
                    <a:pt x="15" y="89"/>
                  </a:cubicBezTo>
                  <a:cubicBezTo>
                    <a:pt x="15" y="88"/>
                    <a:pt x="15" y="86"/>
                    <a:pt x="16" y="86"/>
                  </a:cubicBezTo>
                  <a:cubicBezTo>
                    <a:pt x="18" y="85"/>
                    <a:pt x="20" y="83"/>
                    <a:pt x="21" y="80"/>
                  </a:cubicBezTo>
                  <a:cubicBezTo>
                    <a:pt x="24" y="74"/>
                    <a:pt x="28" y="61"/>
                    <a:pt x="31" y="53"/>
                  </a:cubicBezTo>
                  <a:cubicBezTo>
                    <a:pt x="32" y="51"/>
                    <a:pt x="32" y="50"/>
                    <a:pt x="32" y="53"/>
                  </a:cubicBezTo>
                  <a:cubicBezTo>
                    <a:pt x="32" y="78"/>
                    <a:pt x="32" y="78"/>
                    <a:pt x="32" y="78"/>
                  </a:cubicBezTo>
                  <a:cubicBezTo>
                    <a:pt x="32" y="79"/>
                    <a:pt x="32" y="83"/>
                    <a:pt x="33" y="84"/>
                  </a:cubicBezTo>
                  <a:cubicBezTo>
                    <a:pt x="34" y="85"/>
                    <a:pt x="35" y="85"/>
                    <a:pt x="35" y="87"/>
                  </a:cubicBezTo>
                  <a:cubicBezTo>
                    <a:pt x="35" y="157"/>
                    <a:pt x="35" y="157"/>
                    <a:pt x="35" y="157"/>
                  </a:cubicBezTo>
                  <a:cubicBezTo>
                    <a:pt x="35" y="165"/>
                    <a:pt x="40" y="170"/>
                    <a:pt x="47" y="170"/>
                  </a:cubicBezTo>
                  <a:cubicBezTo>
                    <a:pt x="54" y="170"/>
                    <a:pt x="58" y="165"/>
                    <a:pt x="58" y="158"/>
                  </a:cubicBezTo>
                  <a:cubicBezTo>
                    <a:pt x="58" y="90"/>
                    <a:pt x="58" y="90"/>
                    <a:pt x="58" y="90"/>
                  </a:cubicBezTo>
                  <a:cubicBezTo>
                    <a:pt x="58" y="89"/>
                    <a:pt x="58" y="88"/>
                    <a:pt x="60" y="88"/>
                  </a:cubicBezTo>
                  <a:cubicBezTo>
                    <a:pt x="61" y="88"/>
                    <a:pt x="61" y="88"/>
                    <a:pt x="61" y="88"/>
                  </a:cubicBezTo>
                  <a:cubicBezTo>
                    <a:pt x="63" y="88"/>
                    <a:pt x="63" y="89"/>
                    <a:pt x="63" y="90"/>
                  </a:cubicBezTo>
                  <a:cubicBezTo>
                    <a:pt x="63" y="157"/>
                    <a:pt x="63" y="157"/>
                    <a:pt x="63" y="157"/>
                  </a:cubicBezTo>
                  <a:cubicBezTo>
                    <a:pt x="63" y="164"/>
                    <a:pt x="67" y="170"/>
                    <a:pt x="74" y="170"/>
                  </a:cubicBezTo>
                  <a:cubicBezTo>
                    <a:pt x="81" y="170"/>
                    <a:pt x="86" y="165"/>
                    <a:pt x="86" y="157"/>
                  </a:cubicBezTo>
                  <a:cubicBezTo>
                    <a:pt x="86" y="87"/>
                    <a:pt x="86" y="87"/>
                    <a:pt x="86" y="87"/>
                  </a:cubicBezTo>
                  <a:cubicBezTo>
                    <a:pt x="86" y="86"/>
                    <a:pt x="87" y="86"/>
                    <a:pt x="88" y="85"/>
                  </a:cubicBezTo>
                  <a:cubicBezTo>
                    <a:pt x="89" y="84"/>
                    <a:pt x="90" y="82"/>
                    <a:pt x="90" y="80"/>
                  </a:cubicBezTo>
                  <a:cubicBezTo>
                    <a:pt x="90" y="52"/>
                    <a:pt x="90" y="52"/>
                    <a:pt x="90" y="52"/>
                  </a:cubicBezTo>
                  <a:cubicBezTo>
                    <a:pt x="90" y="49"/>
                    <a:pt x="90" y="51"/>
                    <a:pt x="90" y="52"/>
                  </a:cubicBezTo>
                  <a:cubicBezTo>
                    <a:pt x="93" y="60"/>
                    <a:pt x="97" y="74"/>
                    <a:pt x="100" y="80"/>
                  </a:cubicBezTo>
                  <a:cubicBezTo>
                    <a:pt x="101" y="84"/>
                    <a:pt x="104" y="87"/>
                    <a:pt x="108" y="87"/>
                  </a:cubicBezTo>
                  <a:cubicBezTo>
                    <a:pt x="109" y="87"/>
                    <a:pt x="111" y="86"/>
                    <a:pt x="112" y="86"/>
                  </a:cubicBezTo>
                  <a:cubicBezTo>
                    <a:pt x="117" y="83"/>
                    <a:pt x="119" y="77"/>
                    <a:pt x="117" y="7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253" name="Group 444">
            <a:extLst>
              <a:ext uri="{FF2B5EF4-FFF2-40B4-BE49-F238E27FC236}">
                <a16:creationId xmlns:a16="http://schemas.microsoft.com/office/drawing/2014/main" id="{0730C7A9-1CA3-A7F3-D607-CD8D8ABD34AD}"/>
              </a:ext>
            </a:extLst>
          </p:cNvPr>
          <p:cNvGrpSpPr/>
          <p:nvPr/>
        </p:nvGrpSpPr>
        <p:grpSpPr>
          <a:xfrm>
            <a:off x="10179811" y="2303661"/>
            <a:ext cx="298242" cy="261615"/>
            <a:chOff x="8356601" y="1371599"/>
            <a:chExt cx="271463" cy="238125"/>
          </a:xfrm>
          <a:solidFill>
            <a:srgbClr val="268CAB"/>
          </a:solidFill>
        </p:grpSpPr>
        <p:sp>
          <p:nvSpPr>
            <p:cNvPr id="1254" name="Freeform 125">
              <a:extLst>
                <a:ext uri="{FF2B5EF4-FFF2-40B4-BE49-F238E27FC236}">
                  <a16:creationId xmlns:a16="http://schemas.microsoft.com/office/drawing/2014/main" id="{8BB0640E-DE96-DCBD-3A2C-7E01ED9D32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963" y="1484311"/>
              <a:ext cx="133350" cy="125413"/>
            </a:xfrm>
            <a:custGeom>
              <a:avLst/>
              <a:gdLst/>
              <a:ahLst/>
              <a:cxnLst>
                <a:cxn ang="0">
                  <a:pos x="12" y="10"/>
                </a:cxn>
                <a:cxn ang="0">
                  <a:pos x="6" y="22"/>
                </a:cxn>
                <a:cxn ang="0">
                  <a:pos x="12" y="35"/>
                </a:cxn>
                <a:cxn ang="0">
                  <a:pos x="24" y="40"/>
                </a:cxn>
                <a:cxn ang="0">
                  <a:pos x="37" y="35"/>
                </a:cxn>
                <a:cxn ang="0">
                  <a:pos x="42" y="22"/>
                </a:cxn>
                <a:cxn ang="0">
                  <a:pos x="37" y="10"/>
                </a:cxn>
                <a:cxn ang="0">
                  <a:pos x="24" y="4"/>
                </a:cxn>
                <a:cxn ang="0">
                  <a:pos x="12" y="10"/>
                </a:cxn>
                <a:cxn ang="0">
                  <a:pos x="50" y="54"/>
                </a:cxn>
                <a:cxn ang="0">
                  <a:pos x="38" y="42"/>
                </a:cxn>
                <a:cxn ang="0">
                  <a:pos x="37" y="41"/>
                </a:cxn>
                <a:cxn ang="0">
                  <a:pos x="36" y="41"/>
                </a:cxn>
                <a:cxn ang="0">
                  <a:pos x="24" y="45"/>
                </a:cxn>
                <a:cxn ang="0">
                  <a:pos x="24" y="45"/>
                </a:cxn>
                <a:cxn ang="0">
                  <a:pos x="9" y="38"/>
                </a:cxn>
                <a:cxn ang="0">
                  <a:pos x="9" y="7"/>
                </a:cxn>
                <a:cxn ang="0">
                  <a:pos x="24" y="0"/>
                </a:cxn>
                <a:cxn ang="0">
                  <a:pos x="40" y="7"/>
                </a:cxn>
                <a:cxn ang="0">
                  <a:pos x="47" y="20"/>
                </a:cxn>
                <a:cxn ang="0">
                  <a:pos x="44" y="34"/>
                </a:cxn>
                <a:cxn ang="0">
                  <a:pos x="44" y="36"/>
                </a:cxn>
                <a:cxn ang="0">
                  <a:pos x="56" y="48"/>
                </a:cxn>
                <a:cxn ang="0">
                  <a:pos x="57" y="51"/>
                </a:cxn>
                <a:cxn ang="0">
                  <a:pos x="56" y="54"/>
                </a:cxn>
                <a:cxn ang="0">
                  <a:pos x="56" y="54"/>
                </a:cxn>
                <a:cxn ang="0">
                  <a:pos x="54" y="55"/>
                </a:cxn>
                <a:cxn ang="0">
                  <a:pos x="50" y="54"/>
                </a:cxn>
              </a:cxnLst>
              <a:rect l="0" t="0" r="r" b="b"/>
              <a:pathLst>
                <a:path w="58" h="55">
                  <a:moveTo>
                    <a:pt x="12" y="10"/>
                  </a:moveTo>
                  <a:cubicBezTo>
                    <a:pt x="8" y="13"/>
                    <a:pt x="6" y="18"/>
                    <a:pt x="6" y="22"/>
                  </a:cubicBezTo>
                  <a:cubicBezTo>
                    <a:pt x="6" y="27"/>
                    <a:pt x="8" y="32"/>
                    <a:pt x="12" y="35"/>
                  </a:cubicBezTo>
                  <a:cubicBezTo>
                    <a:pt x="15" y="39"/>
                    <a:pt x="20" y="40"/>
                    <a:pt x="24" y="40"/>
                  </a:cubicBezTo>
                  <a:cubicBezTo>
                    <a:pt x="29" y="40"/>
                    <a:pt x="34" y="39"/>
                    <a:pt x="37" y="35"/>
                  </a:cubicBezTo>
                  <a:cubicBezTo>
                    <a:pt x="41" y="32"/>
                    <a:pt x="42" y="27"/>
                    <a:pt x="42" y="22"/>
                  </a:cubicBezTo>
                  <a:cubicBezTo>
                    <a:pt x="42" y="18"/>
                    <a:pt x="41" y="13"/>
                    <a:pt x="37" y="10"/>
                  </a:cubicBezTo>
                  <a:cubicBezTo>
                    <a:pt x="34" y="6"/>
                    <a:pt x="29" y="4"/>
                    <a:pt x="24" y="4"/>
                  </a:cubicBezTo>
                  <a:cubicBezTo>
                    <a:pt x="20" y="4"/>
                    <a:pt x="15" y="6"/>
                    <a:pt x="12" y="10"/>
                  </a:cubicBezTo>
                  <a:moveTo>
                    <a:pt x="50" y="54"/>
                  </a:moveTo>
                  <a:cubicBezTo>
                    <a:pt x="38" y="42"/>
                    <a:pt x="38" y="42"/>
                    <a:pt x="38" y="42"/>
                  </a:cubicBezTo>
                  <a:cubicBezTo>
                    <a:pt x="38" y="41"/>
                    <a:pt x="37" y="41"/>
                    <a:pt x="37" y="41"/>
                  </a:cubicBezTo>
                  <a:cubicBezTo>
                    <a:pt x="36" y="41"/>
                    <a:pt x="36" y="41"/>
                    <a:pt x="36" y="41"/>
                  </a:cubicBezTo>
                  <a:cubicBezTo>
                    <a:pt x="32" y="44"/>
                    <a:pt x="28" y="45"/>
                    <a:pt x="24" y="45"/>
                  </a:cubicBezTo>
                  <a:cubicBezTo>
                    <a:pt x="24" y="45"/>
                    <a:pt x="24" y="45"/>
                    <a:pt x="24" y="45"/>
                  </a:cubicBezTo>
                  <a:cubicBezTo>
                    <a:pt x="18" y="45"/>
                    <a:pt x="13" y="42"/>
                    <a:pt x="9" y="38"/>
                  </a:cubicBezTo>
                  <a:cubicBezTo>
                    <a:pt x="0" y="29"/>
                    <a:pt x="0" y="15"/>
                    <a:pt x="9" y="7"/>
                  </a:cubicBezTo>
                  <a:cubicBezTo>
                    <a:pt x="13" y="3"/>
                    <a:pt x="19" y="0"/>
                    <a:pt x="24" y="0"/>
                  </a:cubicBezTo>
                  <a:cubicBezTo>
                    <a:pt x="30" y="0"/>
                    <a:pt x="36" y="3"/>
                    <a:pt x="40" y="7"/>
                  </a:cubicBezTo>
                  <a:cubicBezTo>
                    <a:pt x="44" y="10"/>
                    <a:pt x="46" y="15"/>
                    <a:pt x="47" y="20"/>
                  </a:cubicBezTo>
                  <a:cubicBezTo>
                    <a:pt x="47" y="24"/>
                    <a:pt x="46" y="29"/>
                    <a:pt x="44" y="34"/>
                  </a:cubicBezTo>
                  <a:cubicBezTo>
                    <a:pt x="43" y="34"/>
                    <a:pt x="43" y="35"/>
                    <a:pt x="44" y="36"/>
                  </a:cubicBezTo>
                  <a:cubicBezTo>
                    <a:pt x="56" y="48"/>
                    <a:pt x="56" y="48"/>
                    <a:pt x="56" y="48"/>
                  </a:cubicBezTo>
                  <a:cubicBezTo>
                    <a:pt x="57" y="49"/>
                    <a:pt x="57" y="50"/>
                    <a:pt x="57" y="51"/>
                  </a:cubicBezTo>
                  <a:cubicBezTo>
                    <a:pt x="58" y="52"/>
                    <a:pt x="57" y="53"/>
                    <a:pt x="56" y="54"/>
                  </a:cubicBezTo>
                  <a:cubicBezTo>
                    <a:pt x="56" y="54"/>
                    <a:pt x="56" y="54"/>
                    <a:pt x="56" y="54"/>
                  </a:cubicBezTo>
                  <a:cubicBezTo>
                    <a:pt x="55" y="55"/>
                    <a:pt x="55" y="55"/>
                    <a:pt x="54" y="55"/>
                  </a:cubicBezTo>
                  <a:cubicBezTo>
                    <a:pt x="52" y="55"/>
                    <a:pt x="51" y="55"/>
                    <a:pt x="50" y="5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55" name="Freeform 126">
              <a:extLst>
                <a:ext uri="{FF2B5EF4-FFF2-40B4-BE49-F238E27FC236}">
                  <a16:creationId xmlns:a16="http://schemas.microsoft.com/office/drawing/2014/main" id="{7649B71C-FB07-7AC1-3F11-C95521DC363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356601" y="1371599"/>
              <a:ext cx="271463" cy="204788"/>
            </a:xfrm>
            <a:custGeom>
              <a:avLst/>
              <a:gdLst/>
              <a:ahLst/>
              <a:cxnLst>
                <a:cxn ang="0">
                  <a:pos x="100" y="21"/>
                </a:cxn>
                <a:cxn ang="0">
                  <a:pos x="19" y="21"/>
                </a:cxn>
                <a:cxn ang="0">
                  <a:pos x="14" y="26"/>
                </a:cxn>
                <a:cxn ang="0">
                  <a:pos x="6" y="70"/>
                </a:cxn>
                <a:cxn ang="0">
                  <a:pos x="6" y="69"/>
                </a:cxn>
                <a:cxn ang="0">
                  <a:pos x="6" y="17"/>
                </a:cxn>
                <a:cxn ang="0">
                  <a:pos x="7" y="15"/>
                </a:cxn>
                <a:cxn ang="0">
                  <a:pos x="11" y="15"/>
                </a:cxn>
                <a:cxn ang="0">
                  <a:pos x="19" y="10"/>
                </a:cxn>
                <a:cxn ang="0">
                  <a:pos x="19" y="9"/>
                </a:cxn>
                <a:cxn ang="0">
                  <a:pos x="22" y="6"/>
                </a:cxn>
                <a:cxn ang="0">
                  <a:pos x="36" y="6"/>
                </a:cxn>
                <a:cxn ang="0">
                  <a:pos x="39" y="9"/>
                </a:cxn>
                <a:cxn ang="0">
                  <a:pos x="39" y="10"/>
                </a:cxn>
                <a:cxn ang="0">
                  <a:pos x="46" y="15"/>
                </a:cxn>
                <a:cxn ang="0">
                  <a:pos x="99" y="15"/>
                </a:cxn>
                <a:cxn ang="0">
                  <a:pos x="101" y="17"/>
                </a:cxn>
                <a:cxn ang="0">
                  <a:pos x="101" y="20"/>
                </a:cxn>
                <a:cxn ang="0">
                  <a:pos x="100" y="21"/>
                </a:cxn>
                <a:cxn ang="0">
                  <a:pos x="114" y="21"/>
                </a:cxn>
                <a:cxn ang="0">
                  <a:pos x="108" y="21"/>
                </a:cxn>
                <a:cxn ang="0">
                  <a:pos x="107" y="20"/>
                </a:cxn>
                <a:cxn ang="0">
                  <a:pos x="107" y="17"/>
                </a:cxn>
                <a:cxn ang="0">
                  <a:pos x="99" y="9"/>
                </a:cxn>
                <a:cxn ang="0">
                  <a:pos x="46" y="9"/>
                </a:cxn>
                <a:cxn ang="0">
                  <a:pos x="45" y="7"/>
                </a:cxn>
                <a:cxn ang="0">
                  <a:pos x="44" y="6"/>
                </a:cxn>
                <a:cxn ang="0">
                  <a:pos x="36" y="0"/>
                </a:cxn>
                <a:cxn ang="0">
                  <a:pos x="22" y="0"/>
                </a:cxn>
                <a:cxn ang="0">
                  <a:pos x="14" y="6"/>
                </a:cxn>
                <a:cxn ang="0">
                  <a:pos x="13" y="7"/>
                </a:cxn>
                <a:cxn ang="0">
                  <a:pos x="11" y="9"/>
                </a:cxn>
                <a:cxn ang="0">
                  <a:pos x="7" y="9"/>
                </a:cxn>
                <a:cxn ang="0">
                  <a:pos x="0" y="17"/>
                </a:cxn>
                <a:cxn ang="0">
                  <a:pos x="0" y="82"/>
                </a:cxn>
                <a:cxn ang="0">
                  <a:pos x="6" y="89"/>
                </a:cxn>
                <a:cxn ang="0">
                  <a:pos x="7" y="89"/>
                </a:cxn>
                <a:cxn ang="0">
                  <a:pos x="47" y="89"/>
                </a:cxn>
                <a:cxn ang="0">
                  <a:pos x="48" y="87"/>
                </a:cxn>
                <a:cxn ang="0">
                  <a:pos x="50" y="51"/>
                </a:cxn>
                <a:cxn ang="0">
                  <a:pos x="70" y="43"/>
                </a:cxn>
                <a:cxn ang="0">
                  <a:pos x="90" y="51"/>
                </a:cxn>
                <a:cxn ang="0">
                  <a:pos x="97" y="67"/>
                </a:cxn>
                <a:cxn ang="0">
                  <a:pos x="95" y="83"/>
                </a:cxn>
                <a:cxn ang="0">
                  <a:pos x="95" y="85"/>
                </a:cxn>
                <a:cxn ang="0">
                  <a:pos x="99" y="89"/>
                </a:cxn>
                <a:cxn ang="0">
                  <a:pos x="100" y="89"/>
                </a:cxn>
                <a:cxn ang="0">
                  <a:pos x="102" y="89"/>
                </a:cxn>
                <a:cxn ang="0">
                  <a:pos x="108" y="85"/>
                </a:cxn>
                <a:cxn ang="0">
                  <a:pos x="118" y="26"/>
                </a:cxn>
                <a:cxn ang="0">
                  <a:pos x="114" y="21"/>
                </a:cxn>
              </a:cxnLst>
              <a:rect l="0" t="0" r="r" b="b"/>
              <a:pathLst>
                <a:path w="118" h="89">
                  <a:moveTo>
                    <a:pt x="100" y="21"/>
                  </a:moveTo>
                  <a:cubicBezTo>
                    <a:pt x="19" y="21"/>
                    <a:pt x="19" y="21"/>
                    <a:pt x="19" y="21"/>
                  </a:cubicBezTo>
                  <a:cubicBezTo>
                    <a:pt x="17" y="21"/>
                    <a:pt x="14" y="23"/>
                    <a:pt x="14" y="26"/>
                  </a:cubicBezTo>
                  <a:cubicBezTo>
                    <a:pt x="6" y="70"/>
                    <a:pt x="6" y="70"/>
                    <a:pt x="6" y="70"/>
                  </a:cubicBezTo>
                  <a:cubicBezTo>
                    <a:pt x="6" y="70"/>
                    <a:pt x="6" y="71"/>
                    <a:pt x="6" y="69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6" y="16"/>
                    <a:pt x="6" y="15"/>
                    <a:pt x="7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5" y="15"/>
                    <a:pt x="17" y="12"/>
                    <a:pt x="19" y="10"/>
                  </a:cubicBezTo>
                  <a:cubicBezTo>
                    <a:pt x="19" y="10"/>
                    <a:pt x="19" y="10"/>
                    <a:pt x="19" y="9"/>
                  </a:cubicBezTo>
                  <a:cubicBezTo>
                    <a:pt x="20" y="7"/>
                    <a:pt x="21" y="6"/>
                    <a:pt x="22" y="6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6" y="6"/>
                    <a:pt x="37" y="6"/>
                    <a:pt x="39" y="9"/>
                  </a:cubicBezTo>
                  <a:cubicBezTo>
                    <a:pt x="39" y="9"/>
                    <a:pt x="39" y="10"/>
                    <a:pt x="39" y="10"/>
                  </a:cubicBezTo>
                  <a:cubicBezTo>
                    <a:pt x="40" y="12"/>
                    <a:pt x="42" y="15"/>
                    <a:pt x="46" y="15"/>
                  </a:cubicBezTo>
                  <a:cubicBezTo>
                    <a:pt x="99" y="15"/>
                    <a:pt x="99" y="15"/>
                    <a:pt x="99" y="15"/>
                  </a:cubicBezTo>
                  <a:cubicBezTo>
                    <a:pt x="100" y="15"/>
                    <a:pt x="101" y="16"/>
                    <a:pt x="101" y="17"/>
                  </a:cubicBezTo>
                  <a:cubicBezTo>
                    <a:pt x="101" y="20"/>
                    <a:pt x="101" y="20"/>
                    <a:pt x="101" y="20"/>
                  </a:cubicBezTo>
                  <a:cubicBezTo>
                    <a:pt x="101" y="20"/>
                    <a:pt x="101" y="21"/>
                    <a:pt x="100" y="21"/>
                  </a:cubicBezTo>
                  <a:moveTo>
                    <a:pt x="114" y="21"/>
                  </a:moveTo>
                  <a:cubicBezTo>
                    <a:pt x="108" y="21"/>
                    <a:pt x="108" y="21"/>
                    <a:pt x="108" y="21"/>
                  </a:cubicBezTo>
                  <a:cubicBezTo>
                    <a:pt x="107" y="21"/>
                    <a:pt x="107" y="20"/>
                    <a:pt x="107" y="20"/>
                  </a:cubicBezTo>
                  <a:cubicBezTo>
                    <a:pt x="107" y="17"/>
                    <a:pt x="107" y="17"/>
                    <a:pt x="107" y="17"/>
                  </a:cubicBezTo>
                  <a:cubicBezTo>
                    <a:pt x="107" y="13"/>
                    <a:pt x="104" y="9"/>
                    <a:pt x="99" y="9"/>
                  </a:cubicBezTo>
                  <a:cubicBezTo>
                    <a:pt x="46" y="9"/>
                    <a:pt x="46" y="9"/>
                    <a:pt x="46" y="9"/>
                  </a:cubicBezTo>
                  <a:cubicBezTo>
                    <a:pt x="46" y="9"/>
                    <a:pt x="45" y="9"/>
                    <a:pt x="45" y="7"/>
                  </a:cubicBezTo>
                  <a:cubicBezTo>
                    <a:pt x="44" y="7"/>
                    <a:pt x="44" y="7"/>
                    <a:pt x="44" y="6"/>
                  </a:cubicBezTo>
                  <a:cubicBezTo>
                    <a:pt x="42" y="1"/>
                    <a:pt x="38" y="0"/>
                    <a:pt x="36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8" y="0"/>
                    <a:pt x="16" y="2"/>
                    <a:pt x="14" y="6"/>
                  </a:cubicBezTo>
                  <a:cubicBezTo>
                    <a:pt x="14" y="6"/>
                    <a:pt x="13" y="7"/>
                    <a:pt x="13" y="7"/>
                  </a:cubicBezTo>
                  <a:cubicBezTo>
                    <a:pt x="12" y="8"/>
                    <a:pt x="12" y="9"/>
                    <a:pt x="11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3" y="9"/>
                    <a:pt x="0" y="13"/>
                    <a:pt x="0" y="17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2" y="89"/>
                    <a:pt x="6" y="89"/>
                  </a:cubicBezTo>
                  <a:cubicBezTo>
                    <a:pt x="6" y="89"/>
                    <a:pt x="7" y="89"/>
                    <a:pt x="7" y="89"/>
                  </a:cubicBezTo>
                  <a:cubicBezTo>
                    <a:pt x="47" y="89"/>
                    <a:pt x="47" y="89"/>
                    <a:pt x="47" y="89"/>
                  </a:cubicBezTo>
                  <a:cubicBezTo>
                    <a:pt x="49" y="89"/>
                    <a:pt x="48" y="88"/>
                    <a:pt x="48" y="87"/>
                  </a:cubicBezTo>
                  <a:cubicBezTo>
                    <a:pt x="40" y="77"/>
                    <a:pt x="41" y="61"/>
                    <a:pt x="50" y="51"/>
                  </a:cubicBezTo>
                  <a:cubicBezTo>
                    <a:pt x="56" y="46"/>
                    <a:pt x="63" y="43"/>
                    <a:pt x="70" y="43"/>
                  </a:cubicBezTo>
                  <a:cubicBezTo>
                    <a:pt x="77" y="43"/>
                    <a:pt x="84" y="46"/>
                    <a:pt x="90" y="51"/>
                  </a:cubicBezTo>
                  <a:cubicBezTo>
                    <a:pt x="94" y="56"/>
                    <a:pt x="97" y="61"/>
                    <a:pt x="97" y="67"/>
                  </a:cubicBezTo>
                  <a:cubicBezTo>
                    <a:pt x="98" y="73"/>
                    <a:pt x="97" y="78"/>
                    <a:pt x="95" y="83"/>
                  </a:cubicBezTo>
                  <a:cubicBezTo>
                    <a:pt x="95" y="83"/>
                    <a:pt x="94" y="84"/>
                    <a:pt x="95" y="85"/>
                  </a:cubicBezTo>
                  <a:cubicBezTo>
                    <a:pt x="99" y="89"/>
                    <a:pt x="99" y="89"/>
                    <a:pt x="99" y="89"/>
                  </a:cubicBezTo>
                  <a:cubicBezTo>
                    <a:pt x="99" y="89"/>
                    <a:pt x="100" y="89"/>
                    <a:pt x="100" y="89"/>
                  </a:cubicBezTo>
                  <a:cubicBezTo>
                    <a:pt x="102" y="89"/>
                    <a:pt x="102" y="89"/>
                    <a:pt x="102" y="89"/>
                  </a:cubicBezTo>
                  <a:cubicBezTo>
                    <a:pt x="105" y="89"/>
                    <a:pt x="107" y="87"/>
                    <a:pt x="108" y="85"/>
                  </a:cubicBezTo>
                  <a:cubicBezTo>
                    <a:pt x="118" y="26"/>
                    <a:pt x="118" y="26"/>
                    <a:pt x="118" y="26"/>
                  </a:cubicBezTo>
                  <a:cubicBezTo>
                    <a:pt x="118" y="23"/>
                    <a:pt x="117" y="21"/>
                    <a:pt x="114" y="2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256" name="Freeform 127">
            <a:extLst>
              <a:ext uri="{FF2B5EF4-FFF2-40B4-BE49-F238E27FC236}">
                <a16:creationId xmlns:a16="http://schemas.microsoft.com/office/drawing/2014/main" id="{654ACEEE-5B1A-70F5-24B1-DC03B1A9DFE8}"/>
              </a:ext>
            </a:extLst>
          </p:cNvPr>
          <p:cNvSpPr>
            <a:spLocks noEditPoints="1"/>
          </p:cNvSpPr>
          <p:nvPr/>
        </p:nvSpPr>
        <p:spPr bwMode="auto">
          <a:xfrm>
            <a:off x="7973524" y="2324591"/>
            <a:ext cx="299986" cy="223245"/>
          </a:xfrm>
          <a:custGeom>
            <a:avLst/>
            <a:gdLst/>
            <a:ahLst/>
            <a:cxnLst>
              <a:cxn ang="0">
                <a:pos x="8" y="15"/>
              </a:cxn>
              <a:cxn ang="0">
                <a:pos x="12" y="15"/>
              </a:cxn>
              <a:cxn ang="0">
                <a:pos x="19" y="10"/>
              </a:cxn>
              <a:cxn ang="0">
                <a:pos x="19" y="9"/>
              </a:cxn>
              <a:cxn ang="0">
                <a:pos x="23" y="6"/>
              </a:cxn>
              <a:cxn ang="0">
                <a:pos x="36" y="6"/>
              </a:cxn>
              <a:cxn ang="0">
                <a:pos x="39" y="9"/>
              </a:cxn>
              <a:cxn ang="0">
                <a:pos x="40" y="9"/>
              </a:cxn>
              <a:cxn ang="0">
                <a:pos x="47" y="15"/>
              </a:cxn>
              <a:cxn ang="0">
                <a:pos x="100" y="15"/>
              </a:cxn>
              <a:cxn ang="0">
                <a:pos x="101" y="17"/>
              </a:cxn>
              <a:cxn ang="0">
                <a:pos x="101" y="20"/>
              </a:cxn>
              <a:cxn ang="0">
                <a:pos x="101" y="21"/>
              </a:cxn>
              <a:cxn ang="0">
                <a:pos x="20" y="21"/>
              </a:cxn>
              <a:cxn ang="0">
                <a:pos x="14" y="25"/>
              </a:cxn>
              <a:cxn ang="0">
                <a:pos x="7" y="69"/>
              </a:cxn>
              <a:cxn ang="0">
                <a:pos x="6" y="68"/>
              </a:cxn>
              <a:cxn ang="0">
                <a:pos x="6" y="17"/>
              </a:cxn>
              <a:cxn ang="0">
                <a:pos x="8" y="15"/>
              </a:cxn>
              <a:cxn ang="0">
                <a:pos x="115" y="21"/>
              </a:cxn>
              <a:cxn ang="0">
                <a:pos x="108" y="21"/>
              </a:cxn>
              <a:cxn ang="0">
                <a:pos x="108" y="20"/>
              </a:cxn>
              <a:cxn ang="0">
                <a:pos x="108" y="17"/>
              </a:cxn>
              <a:cxn ang="0">
                <a:pos x="100" y="9"/>
              </a:cxn>
              <a:cxn ang="0">
                <a:pos x="47" y="9"/>
              </a:cxn>
              <a:cxn ang="0">
                <a:pos x="45" y="7"/>
              </a:cxn>
              <a:cxn ang="0">
                <a:pos x="45" y="6"/>
              </a:cxn>
              <a:cxn ang="0">
                <a:pos x="36" y="0"/>
              </a:cxn>
              <a:cxn ang="0">
                <a:pos x="22" y="0"/>
              </a:cxn>
              <a:cxn ang="0">
                <a:pos x="14" y="6"/>
              </a:cxn>
              <a:cxn ang="0">
                <a:pos x="14" y="6"/>
              </a:cxn>
              <a:cxn ang="0">
                <a:pos x="12" y="9"/>
              </a:cxn>
              <a:cxn ang="0">
                <a:pos x="8" y="9"/>
              </a:cxn>
              <a:cxn ang="0">
                <a:pos x="0" y="17"/>
              </a:cxn>
              <a:cxn ang="0">
                <a:pos x="0" y="81"/>
              </a:cxn>
              <a:cxn ang="0">
                <a:pos x="6" y="89"/>
              </a:cxn>
              <a:cxn ang="0">
                <a:pos x="8" y="89"/>
              </a:cxn>
              <a:cxn ang="0">
                <a:pos x="103" y="89"/>
              </a:cxn>
              <a:cxn ang="0">
                <a:pos x="108" y="84"/>
              </a:cxn>
              <a:cxn ang="0">
                <a:pos x="119" y="25"/>
              </a:cxn>
              <a:cxn ang="0">
                <a:pos x="115" y="21"/>
              </a:cxn>
            </a:cxnLst>
            <a:rect l="0" t="0" r="r" b="b"/>
            <a:pathLst>
              <a:path w="119" h="89">
                <a:moveTo>
                  <a:pt x="8" y="15"/>
                </a:moveTo>
                <a:cubicBezTo>
                  <a:pt x="12" y="15"/>
                  <a:pt x="12" y="15"/>
                  <a:pt x="12" y="15"/>
                </a:cubicBezTo>
                <a:cubicBezTo>
                  <a:pt x="16" y="15"/>
                  <a:pt x="18" y="12"/>
                  <a:pt x="19" y="10"/>
                </a:cubicBezTo>
                <a:cubicBezTo>
                  <a:pt x="19" y="9"/>
                  <a:pt x="19" y="9"/>
                  <a:pt x="19" y="9"/>
                </a:cubicBezTo>
                <a:cubicBezTo>
                  <a:pt x="21" y="7"/>
                  <a:pt x="22" y="6"/>
                  <a:pt x="23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6" y="6"/>
                  <a:pt x="38" y="6"/>
                  <a:pt x="39" y="9"/>
                </a:cubicBezTo>
                <a:cubicBezTo>
                  <a:pt x="39" y="9"/>
                  <a:pt x="39" y="9"/>
                  <a:pt x="40" y="9"/>
                </a:cubicBezTo>
                <a:cubicBezTo>
                  <a:pt x="41" y="12"/>
                  <a:pt x="42" y="15"/>
                  <a:pt x="47" y="15"/>
                </a:cubicBezTo>
                <a:cubicBezTo>
                  <a:pt x="100" y="15"/>
                  <a:pt x="100" y="15"/>
                  <a:pt x="100" y="15"/>
                </a:cubicBezTo>
                <a:cubicBezTo>
                  <a:pt x="101" y="15"/>
                  <a:pt x="101" y="16"/>
                  <a:pt x="101" y="17"/>
                </a:cubicBezTo>
                <a:cubicBezTo>
                  <a:pt x="101" y="20"/>
                  <a:pt x="101" y="20"/>
                  <a:pt x="101" y="20"/>
                </a:cubicBezTo>
                <a:cubicBezTo>
                  <a:pt x="101" y="20"/>
                  <a:pt x="101" y="21"/>
                  <a:pt x="101" y="21"/>
                </a:cubicBezTo>
                <a:cubicBezTo>
                  <a:pt x="20" y="21"/>
                  <a:pt x="20" y="21"/>
                  <a:pt x="20" y="21"/>
                </a:cubicBezTo>
                <a:cubicBezTo>
                  <a:pt x="17" y="21"/>
                  <a:pt x="15" y="23"/>
                  <a:pt x="14" y="25"/>
                </a:cubicBezTo>
                <a:cubicBezTo>
                  <a:pt x="7" y="69"/>
                  <a:pt x="7" y="69"/>
                  <a:pt x="7" y="69"/>
                </a:cubicBezTo>
                <a:cubicBezTo>
                  <a:pt x="7" y="69"/>
                  <a:pt x="6" y="71"/>
                  <a:pt x="6" y="68"/>
                </a:cubicBezTo>
                <a:cubicBezTo>
                  <a:pt x="6" y="17"/>
                  <a:pt x="6" y="17"/>
                  <a:pt x="6" y="17"/>
                </a:cubicBezTo>
                <a:cubicBezTo>
                  <a:pt x="6" y="16"/>
                  <a:pt x="7" y="15"/>
                  <a:pt x="8" y="15"/>
                </a:cubicBezTo>
                <a:moveTo>
                  <a:pt x="115" y="21"/>
                </a:moveTo>
                <a:cubicBezTo>
                  <a:pt x="108" y="21"/>
                  <a:pt x="108" y="21"/>
                  <a:pt x="108" y="21"/>
                </a:cubicBezTo>
                <a:cubicBezTo>
                  <a:pt x="107" y="21"/>
                  <a:pt x="108" y="20"/>
                  <a:pt x="108" y="20"/>
                </a:cubicBezTo>
                <a:cubicBezTo>
                  <a:pt x="108" y="17"/>
                  <a:pt x="108" y="17"/>
                  <a:pt x="108" y="17"/>
                </a:cubicBezTo>
                <a:cubicBezTo>
                  <a:pt x="108" y="12"/>
                  <a:pt x="104" y="9"/>
                  <a:pt x="100" y="9"/>
                </a:cubicBezTo>
                <a:cubicBezTo>
                  <a:pt x="47" y="9"/>
                  <a:pt x="47" y="9"/>
                  <a:pt x="47" y="9"/>
                </a:cubicBezTo>
                <a:cubicBezTo>
                  <a:pt x="46" y="9"/>
                  <a:pt x="46" y="8"/>
                  <a:pt x="45" y="7"/>
                </a:cubicBezTo>
                <a:cubicBezTo>
                  <a:pt x="45" y="6"/>
                  <a:pt x="45" y="6"/>
                  <a:pt x="45" y="6"/>
                </a:cubicBezTo>
                <a:cubicBezTo>
                  <a:pt x="42" y="1"/>
                  <a:pt x="38" y="0"/>
                  <a:pt x="36" y="0"/>
                </a:cubicBezTo>
                <a:cubicBezTo>
                  <a:pt x="22" y="0"/>
                  <a:pt x="22" y="0"/>
                  <a:pt x="22" y="0"/>
                </a:cubicBezTo>
                <a:cubicBezTo>
                  <a:pt x="19" y="0"/>
                  <a:pt x="17" y="2"/>
                  <a:pt x="14" y="6"/>
                </a:cubicBezTo>
                <a:cubicBezTo>
                  <a:pt x="14" y="6"/>
                  <a:pt x="14" y="6"/>
                  <a:pt x="14" y="6"/>
                </a:cubicBezTo>
                <a:cubicBezTo>
                  <a:pt x="13" y="8"/>
                  <a:pt x="12" y="9"/>
                  <a:pt x="12" y="9"/>
                </a:cubicBezTo>
                <a:cubicBezTo>
                  <a:pt x="8" y="9"/>
                  <a:pt x="8" y="9"/>
                  <a:pt x="8" y="9"/>
                </a:cubicBezTo>
                <a:cubicBezTo>
                  <a:pt x="3" y="9"/>
                  <a:pt x="0" y="12"/>
                  <a:pt x="0" y="17"/>
                </a:cubicBezTo>
                <a:cubicBezTo>
                  <a:pt x="0" y="81"/>
                  <a:pt x="0" y="81"/>
                  <a:pt x="0" y="81"/>
                </a:cubicBezTo>
                <a:cubicBezTo>
                  <a:pt x="0" y="85"/>
                  <a:pt x="3" y="88"/>
                  <a:pt x="6" y="89"/>
                </a:cubicBezTo>
                <a:cubicBezTo>
                  <a:pt x="7" y="89"/>
                  <a:pt x="7" y="89"/>
                  <a:pt x="8" y="89"/>
                </a:cubicBezTo>
                <a:cubicBezTo>
                  <a:pt x="103" y="89"/>
                  <a:pt x="103" y="89"/>
                  <a:pt x="103" y="89"/>
                </a:cubicBezTo>
                <a:cubicBezTo>
                  <a:pt x="105" y="89"/>
                  <a:pt x="108" y="87"/>
                  <a:pt x="108" y="84"/>
                </a:cubicBezTo>
                <a:cubicBezTo>
                  <a:pt x="119" y="25"/>
                  <a:pt x="119" y="25"/>
                  <a:pt x="119" y="25"/>
                </a:cubicBezTo>
                <a:cubicBezTo>
                  <a:pt x="119" y="23"/>
                  <a:pt x="117" y="21"/>
                  <a:pt x="115" y="21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257" name="Group 447">
            <a:extLst>
              <a:ext uri="{FF2B5EF4-FFF2-40B4-BE49-F238E27FC236}">
                <a16:creationId xmlns:a16="http://schemas.microsoft.com/office/drawing/2014/main" id="{93549FEC-2A47-A15C-A2A3-562CABC046FB}"/>
              </a:ext>
            </a:extLst>
          </p:cNvPr>
          <p:cNvGrpSpPr/>
          <p:nvPr/>
        </p:nvGrpSpPr>
        <p:grpSpPr>
          <a:xfrm>
            <a:off x="8407805" y="2307149"/>
            <a:ext cx="296497" cy="256384"/>
            <a:chOff x="6743701" y="1374774"/>
            <a:chExt cx="269875" cy="233363"/>
          </a:xfrm>
          <a:solidFill>
            <a:srgbClr val="268CAB"/>
          </a:solidFill>
        </p:grpSpPr>
        <p:sp>
          <p:nvSpPr>
            <p:cNvPr id="1258" name="Freeform 128">
              <a:extLst>
                <a:ext uri="{FF2B5EF4-FFF2-40B4-BE49-F238E27FC236}">
                  <a16:creationId xmlns:a16="http://schemas.microsoft.com/office/drawing/2014/main" id="{5F953333-926E-F27E-DA80-3E440A7A19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832601" y="1381124"/>
              <a:ext cx="68263" cy="187325"/>
            </a:xfrm>
            <a:custGeom>
              <a:avLst/>
              <a:gdLst/>
              <a:ahLst/>
              <a:cxnLst>
                <a:cxn ang="0">
                  <a:pos x="26" y="40"/>
                </a:cxn>
                <a:cxn ang="0">
                  <a:pos x="23" y="43"/>
                </a:cxn>
                <a:cxn ang="0">
                  <a:pos x="7" y="43"/>
                </a:cxn>
                <a:cxn ang="0">
                  <a:pos x="4" y="40"/>
                </a:cxn>
                <a:cxn ang="0">
                  <a:pos x="4" y="10"/>
                </a:cxn>
                <a:cxn ang="0">
                  <a:pos x="7" y="7"/>
                </a:cxn>
                <a:cxn ang="0">
                  <a:pos x="23" y="7"/>
                </a:cxn>
                <a:cxn ang="0">
                  <a:pos x="26" y="10"/>
                </a:cxn>
                <a:cxn ang="0">
                  <a:pos x="26" y="40"/>
                </a:cxn>
                <a:cxn ang="0">
                  <a:pos x="15" y="76"/>
                </a:cxn>
                <a:cxn ang="0">
                  <a:pos x="7" y="67"/>
                </a:cxn>
                <a:cxn ang="0">
                  <a:pos x="15" y="59"/>
                </a:cxn>
                <a:cxn ang="0">
                  <a:pos x="24" y="67"/>
                </a:cxn>
                <a:cxn ang="0">
                  <a:pos x="15" y="76"/>
                </a:cxn>
                <a:cxn ang="0">
                  <a:pos x="26" y="0"/>
                </a:cxn>
                <a:cxn ang="0">
                  <a:pos x="5" y="0"/>
                </a:cxn>
                <a:cxn ang="0">
                  <a:pos x="0" y="4"/>
                </a:cxn>
                <a:cxn ang="0">
                  <a:pos x="0" y="78"/>
                </a:cxn>
                <a:cxn ang="0">
                  <a:pos x="5" y="82"/>
                </a:cxn>
                <a:cxn ang="0">
                  <a:pos x="26" y="82"/>
                </a:cxn>
                <a:cxn ang="0">
                  <a:pos x="30" y="78"/>
                </a:cxn>
                <a:cxn ang="0">
                  <a:pos x="30" y="4"/>
                </a:cxn>
                <a:cxn ang="0">
                  <a:pos x="26" y="0"/>
                </a:cxn>
              </a:cxnLst>
              <a:rect l="0" t="0" r="r" b="b"/>
              <a:pathLst>
                <a:path w="30" h="82">
                  <a:moveTo>
                    <a:pt x="26" y="40"/>
                  </a:moveTo>
                  <a:cubicBezTo>
                    <a:pt x="26" y="41"/>
                    <a:pt x="25" y="43"/>
                    <a:pt x="23" y="43"/>
                  </a:cubicBezTo>
                  <a:cubicBezTo>
                    <a:pt x="7" y="43"/>
                    <a:pt x="7" y="43"/>
                    <a:pt x="7" y="43"/>
                  </a:cubicBezTo>
                  <a:cubicBezTo>
                    <a:pt x="6" y="43"/>
                    <a:pt x="4" y="41"/>
                    <a:pt x="4" y="4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9"/>
                    <a:pt x="6" y="7"/>
                    <a:pt x="7" y="7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5" y="7"/>
                    <a:pt x="26" y="9"/>
                    <a:pt x="26" y="10"/>
                  </a:cubicBezTo>
                  <a:lnTo>
                    <a:pt x="26" y="40"/>
                  </a:lnTo>
                  <a:close/>
                  <a:moveTo>
                    <a:pt x="15" y="76"/>
                  </a:moveTo>
                  <a:cubicBezTo>
                    <a:pt x="11" y="76"/>
                    <a:pt x="7" y="72"/>
                    <a:pt x="7" y="67"/>
                  </a:cubicBezTo>
                  <a:cubicBezTo>
                    <a:pt x="7" y="63"/>
                    <a:pt x="11" y="59"/>
                    <a:pt x="15" y="59"/>
                  </a:cubicBezTo>
                  <a:cubicBezTo>
                    <a:pt x="20" y="59"/>
                    <a:pt x="24" y="63"/>
                    <a:pt x="24" y="67"/>
                  </a:cubicBezTo>
                  <a:cubicBezTo>
                    <a:pt x="24" y="72"/>
                    <a:pt x="20" y="76"/>
                    <a:pt x="15" y="76"/>
                  </a:cubicBezTo>
                  <a:moveTo>
                    <a:pt x="26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80"/>
                    <a:pt x="2" y="82"/>
                    <a:pt x="5" y="82"/>
                  </a:cubicBezTo>
                  <a:cubicBezTo>
                    <a:pt x="26" y="82"/>
                    <a:pt x="26" y="82"/>
                    <a:pt x="26" y="82"/>
                  </a:cubicBezTo>
                  <a:cubicBezTo>
                    <a:pt x="28" y="82"/>
                    <a:pt x="30" y="80"/>
                    <a:pt x="30" y="78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0" y="2"/>
                    <a:pt x="28" y="0"/>
                    <a:pt x="26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59" name="Freeform 129">
              <a:extLst>
                <a:ext uri="{FF2B5EF4-FFF2-40B4-BE49-F238E27FC236}">
                  <a16:creationId xmlns:a16="http://schemas.microsoft.com/office/drawing/2014/main" id="{24DF2BFE-7BB8-AF48-9DB8-ED164DF23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8476" y="1411286"/>
              <a:ext cx="25400" cy="6350"/>
            </a:xfrm>
            <a:custGeom>
              <a:avLst/>
              <a:gdLst/>
              <a:ahLst/>
              <a:cxnLst>
                <a:cxn ang="0">
                  <a:pos x="10" y="3"/>
                </a:cxn>
                <a:cxn ang="0">
                  <a:pos x="1" y="3"/>
                </a:cxn>
                <a:cxn ang="0">
                  <a:pos x="0" y="2"/>
                </a:cxn>
                <a:cxn ang="0">
                  <a:pos x="1" y="0"/>
                </a:cxn>
                <a:cxn ang="0">
                  <a:pos x="10" y="0"/>
                </a:cxn>
                <a:cxn ang="0">
                  <a:pos x="11" y="2"/>
                </a:cxn>
                <a:cxn ang="0">
                  <a:pos x="10" y="3"/>
                </a:cxn>
              </a:cxnLst>
              <a:rect l="0" t="0" r="r" b="b"/>
              <a:pathLst>
                <a:path w="11" h="3">
                  <a:moveTo>
                    <a:pt x="10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0" y="3"/>
                    <a:pt x="0" y="3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1" y="0"/>
                    <a:pt x="11" y="1"/>
                    <a:pt x="11" y="2"/>
                  </a:cubicBezTo>
                  <a:cubicBezTo>
                    <a:pt x="11" y="3"/>
                    <a:pt x="11" y="3"/>
                    <a:pt x="10" y="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60" name="Freeform 130">
              <a:extLst>
                <a:ext uri="{FF2B5EF4-FFF2-40B4-BE49-F238E27FC236}">
                  <a16:creationId xmlns:a16="http://schemas.microsoft.com/office/drawing/2014/main" id="{1BE63F38-17C4-A19F-C229-6BBFB3D67CD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54813" y="1381124"/>
              <a:ext cx="66675" cy="187325"/>
            </a:xfrm>
            <a:custGeom>
              <a:avLst/>
              <a:gdLst/>
              <a:ahLst/>
              <a:cxnLst>
                <a:cxn ang="0">
                  <a:pos x="25" y="40"/>
                </a:cxn>
                <a:cxn ang="0">
                  <a:pos x="22" y="43"/>
                </a:cxn>
                <a:cxn ang="0">
                  <a:pos x="6" y="43"/>
                </a:cxn>
                <a:cxn ang="0">
                  <a:pos x="4" y="40"/>
                </a:cxn>
                <a:cxn ang="0">
                  <a:pos x="4" y="10"/>
                </a:cxn>
                <a:cxn ang="0">
                  <a:pos x="6" y="7"/>
                </a:cxn>
                <a:cxn ang="0">
                  <a:pos x="22" y="7"/>
                </a:cxn>
                <a:cxn ang="0">
                  <a:pos x="25" y="10"/>
                </a:cxn>
                <a:cxn ang="0">
                  <a:pos x="25" y="40"/>
                </a:cxn>
                <a:cxn ang="0">
                  <a:pos x="14" y="76"/>
                </a:cxn>
                <a:cxn ang="0">
                  <a:pos x="6" y="67"/>
                </a:cxn>
                <a:cxn ang="0">
                  <a:pos x="14" y="59"/>
                </a:cxn>
                <a:cxn ang="0">
                  <a:pos x="23" y="67"/>
                </a:cxn>
                <a:cxn ang="0">
                  <a:pos x="14" y="76"/>
                </a:cxn>
                <a:cxn ang="0">
                  <a:pos x="25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78"/>
                </a:cxn>
                <a:cxn ang="0">
                  <a:pos x="4" y="82"/>
                </a:cxn>
                <a:cxn ang="0">
                  <a:pos x="25" y="82"/>
                </a:cxn>
                <a:cxn ang="0">
                  <a:pos x="29" y="78"/>
                </a:cxn>
                <a:cxn ang="0">
                  <a:pos x="29" y="4"/>
                </a:cxn>
                <a:cxn ang="0">
                  <a:pos x="25" y="0"/>
                </a:cxn>
              </a:cxnLst>
              <a:rect l="0" t="0" r="r" b="b"/>
              <a:pathLst>
                <a:path w="29" h="82">
                  <a:moveTo>
                    <a:pt x="25" y="40"/>
                  </a:moveTo>
                  <a:cubicBezTo>
                    <a:pt x="25" y="41"/>
                    <a:pt x="24" y="43"/>
                    <a:pt x="22" y="43"/>
                  </a:cubicBezTo>
                  <a:cubicBezTo>
                    <a:pt x="6" y="43"/>
                    <a:pt x="6" y="43"/>
                    <a:pt x="6" y="43"/>
                  </a:cubicBezTo>
                  <a:cubicBezTo>
                    <a:pt x="5" y="43"/>
                    <a:pt x="4" y="41"/>
                    <a:pt x="4" y="4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9"/>
                    <a:pt x="5" y="7"/>
                    <a:pt x="6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4" y="7"/>
                    <a:pt x="25" y="9"/>
                    <a:pt x="25" y="10"/>
                  </a:cubicBezTo>
                  <a:lnTo>
                    <a:pt x="25" y="40"/>
                  </a:lnTo>
                  <a:close/>
                  <a:moveTo>
                    <a:pt x="14" y="76"/>
                  </a:moveTo>
                  <a:cubicBezTo>
                    <a:pt x="10" y="76"/>
                    <a:pt x="6" y="72"/>
                    <a:pt x="6" y="67"/>
                  </a:cubicBezTo>
                  <a:cubicBezTo>
                    <a:pt x="6" y="63"/>
                    <a:pt x="10" y="59"/>
                    <a:pt x="14" y="59"/>
                  </a:cubicBezTo>
                  <a:cubicBezTo>
                    <a:pt x="19" y="59"/>
                    <a:pt x="23" y="63"/>
                    <a:pt x="23" y="67"/>
                  </a:cubicBezTo>
                  <a:cubicBezTo>
                    <a:pt x="23" y="72"/>
                    <a:pt x="19" y="76"/>
                    <a:pt x="14" y="76"/>
                  </a:cubicBezTo>
                  <a:moveTo>
                    <a:pt x="25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80"/>
                    <a:pt x="2" y="82"/>
                    <a:pt x="4" y="82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27" y="82"/>
                    <a:pt x="29" y="80"/>
                    <a:pt x="29" y="78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7" y="0"/>
                    <a:pt x="2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61" name="Freeform 131">
              <a:extLst>
                <a:ext uri="{FF2B5EF4-FFF2-40B4-BE49-F238E27FC236}">
                  <a16:creationId xmlns:a16="http://schemas.microsoft.com/office/drawing/2014/main" id="{C50E977F-7F8C-5DB4-A69E-A3C26C86A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9101" y="1411286"/>
              <a:ext cx="26988" cy="6350"/>
            </a:xfrm>
            <a:custGeom>
              <a:avLst/>
              <a:gdLst/>
              <a:ahLst/>
              <a:cxnLst>
                <a:cxn ang="0">
                  <a:pos x="10" y="3"/>
                </a:cxn>
                <a:cxn ang="0">
                  <a:pos x="1" y="3"/>
                </a:cxn>
                <a:cxn ang="0">
                  <a:pos x="0" y="2"/>
                </a:cxn>
                <a:cxn ang="0">
                  <a:pos x="1" y="0"/>
                </a:cxn>
                <a:cxn ang="0">
                  <a:pos x="10" y="0"/>
                </a:cxn>
                <a:cxn ang="0">
                  <a:pos x="12" y="2"/>
                </a:cxn>
                <a:cxn ang="0">
                  <a:pos x="10" y="3"/>
                </a:cxn>
              </a:cxnLst>
              <a:rect l="0" t="0" r="r" b="b"/>
              <a:pathLst>
                <a:path w="12" h="3">
                  <a:moveTo>
                    <a:pt x="10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1" y="0"/>
                    <a:pt x="12" y="1"/>
                    <a:pt x="12" y="2"/>
                  </a:cubicBezTo>
                  <a:cubicBezTo>
                    <a:pt x="12" y="3"/>
                    <a:pt x="11" y="3"/>
                    <a:pt x="10" y="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62" name="Freeform 132">
              <a:extLst>
                <a:ext uri="{FF2B5EF4-FFF2-40B4-BE49-F238E27FC236}">
                  <a16:creationId xmlns:a16="http://schemas.microsoft.com/office/drawing/2014/main" id="{AE2A19F0-09AE-D14D-9DC3-E2ABCC1F78DA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9101" y="1427161"/>
              <a:ext cx="26988" cy="6350"/>
            </a:xfrm>
            <a:custGeom>
              <a:avLst/>
              <a:gdLst/>
              <a:ahLst/>
              <a:cxnLst>
                <a:cxn ang="0">
                  <a:pos x="10" y="3"/>
                </a:cxn>
                <a:cxn ang="0">
                  <a:pos x="1" y="3"/>
                </a:cxn>
                <a:cxn ang="0">
                  <a:pos x="0" y="2"/>
                </a:cxn>
                <a:cxn ang="0">
                  <a:pos x="1" y="0"/>
                </a:cxn>
                <a:cxn ang="0">
                  <a:pos x="10" y="0"/>
                </a:cxn>
                <a:cxn ang="0">
                  <a:pos x="12" y="2"/>
                </a:cxn>
                <a:cxn ang="0">
                  <a:pos x="10" y="3"/>
                </a:cxn>
              </a:cxnLst>
              <a:rect l="0" t="0" r="r" b="b"/>
              <a:pathLst>
                <a:path w="12" h="3">
                  <a:moveTo>
                    <a:pt x="10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1" y="0"/>
                    <a:pt x="12" y="1"/>
                    <a:pt x="12" y="2"/>
                  </a:cubicBezTo>
                  <a:cubicBezTo>
                    <a:pt x="12" y="3"/>
                    <a:pt x="11" y="3"/>
                    <a:pt x="10" y="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63" name="Freeform 133">
              <a:extLst>
                <a:ext uri="{FF2B5EF4-FFF2-40B4-BE49-F238E27FC236}">
                  <a16:creationId xmlns:a16="http://schemas.microsoft.com/office/drawing/2014/main" id="{095E55E7-B800-6D58-9F6C-190F810941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9101" y="1443036"/>
              <a:ext cx="26988" cy="6350"/>
            </a:xfrm>
            <a:custGeom>
              <a:avLst/>
              <a:gdLst/>
              <a:ahLst/>
              <a:cxnLst>
                <a:cxn ang="0">
                  <a:pos x="10" y="3"/>
                </a:cxn>
                <a:cxn ang="0">
                  <a:pos x="1" y="3"/>
                </a:cxn>
                <a:cxn ang="0">
                  <a:pos x="0" y="2"/>
                </a:cxn>
                <a:cxn ang="0">
                  <a:pos x="1" y="0"/>
                </a:cxn>
                <a:cxn ang="0">
                  <a:pos x="10" y="0"/>
                </a:cxn>
                <a:cxn ang="0">
                  <a:pos x="12" y="2"/>
                </a:cxn>
                <a:cxn ang="0">
                  <a:pos x="10" y="3"/>
                </a:cxn>
              </a:cxnLst>
              <a:rect l="0" t="0" r="r" b="b"/>
              <a:pathLst>
                <a:path w="12" h="3">
                  <a:moveTo>
                    <a:pt x="10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0" y="2"/>
                    <a:pt x="0" y="2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1" y="0"/>
                    <a:pt x="12" y="1"/>
                    <a:pt x="12" y="2"/>
                  </a:cubicBezTo>
                  <a:cubicBezTo>
                    <a:pt x="12" y="2"/>
                    <a:pt x="11" y="3"/>
                    <a:pt x="10" y="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64" name="Freeform 134">
              <a:extLst>
                <a:ext uri="{FF2B5EF4-FFF2-40B4-BE49-F238E27FC236}">
                  <a16:creationId xmlns:a16="http://schemas.microsoft.com/office/drawing/2014/main" id="{5E2476EF-9837-A007-5AD2-C4078AFD7B4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10388" y="1374774"/>
              <a:ext cx="93663" cy="196850"/>
            </a:xfrm>
            <a:custGeom>
              <a:avLst/>
              <a:gdLst/>
              <a:ahLst/>
              <a:cxnLst>
                <a:cxn ang="0">
                  <a:pos x="31" y="74"/>
                </a:cxn>
                <a:cxn ang="0">
                  <a:pos x="26" y="77"/>
                </a:cxn>
                <a:cxn ang="0">
                  <a:pos x="25" y="77"/>
                </a:cxn>
                <a:cxn ang="0">
                  <a:pos x="16" y="70"/>
                </a:cxn>
                <a:cxn ang="0">
                  <a:pos x="18" y="64"/>
                </a:cxn>
                <a:cxn ang="0">
                  <a:pos x="23" y="61"/>
                </a:cxn>
                <a:cxn ang="0">
                  <a:pos x="25" y="61"/>
                </a:cxn>
                <a:cxn ang="0">
                  <a:pos x="33" y="68"/>
                </a:cxn>
                <a:cxn ang="0">
                  <a:pos x="31" y="74"/>
                </a:cxn>
                <a:cxn ang="0">
                  <a:pos x="13" y="46"/>
                </a:cxn>
                <a:cxn ang="0">
                  <a:pos x="10" y="43"/>
                </a:cxn>
                <a:cxn ang="0">
                  <a:pos x="5" y="14"/>
                </a:cxn>
                <a:cxn ang="0">
                  <a:pos x="8" y="11"/>
                </a:cxn>
                <a:cxn ang="0">
                  <a:pos x="23" y="8"/>
                </a:cxn>
                <a:cxn ang="0">
                  <a:pos x="27" y="11"/>
                </a:cxn>
                <a:cxn ang="0">
                  <a:pos x="31" y="40"/>
                </a:cxn>
                <a:cxn ang="0">
                  <a:pos x="29" y="43"/>
                </a:cxn>
                <a:cxn ang="0">
                  <a:pos x="13" y="46"/>
                </a:cxn>
                <a:cxn ang="0">
                  <a:pos x="41" y="77"/>
                </a:cxn>
                <a:cxn ang="0">
                  <a:pos x="30" y="4"/>
                </a:cxn>
                <a:cxn ang="0">
                  <a:pos x="25" y="1"/>
                </a:cxn>
                <a:cxn ang="0">
                  <a:pos x="4" y="4"/>
                </a:cxn>
                <a:cxn ang="0">
                  <a:pos x="1" y="9"/>
                </a:cxn>
                <a:cxn ang="0">
                  <a:pos x="12" y="82"/>
                </a:cxn>
                <a:cxn ang="0">
                  <a:pos x="16" y="85"/>
                </a:cxn>
                <a:cxn ang="0">
                  <a:pos x="37" y="82"/>
                </a:cxn>
                <a:cxn ang="0">
                  <a:pos x="41" y="77"/>
                </a:cxn>
              </a:cxnLst>
              <a:rect l="0" t="0" r="r" b="b"/>
              <a:pathLst>
                <a:path w="41" h="86">
                  <a:moveTo>
                    <a:pt x="31" y="74"/>
                  </a:moveTo>
                  <a:cubicBezTo>
                    <a:pt x="30" y="76"/>
                    <a:pt x="28" y="77"/>
                    <a:pt x="26" y="77"/>
                  </a:cubicBezTo>
                  <a:cubicBezTo>
                    <a:pt x="25" y="77"/>
                    <a:pt x="25" y="77"/>
                    <a:pt x="25" y="77"/>
                  </a:cubicBezTo>
                  <a:cubicBezTo>
                    <a:pt x="20" y="77"/>
                    <a:pt x="17" y="74"/>
                    <a:pt x="16" y="70"/>
                  </a:cubicBezTo>
                  <a:cubicBezTo>
                    <a:pt x="16" y="68"/>
                    <a:pt x="17" y="66"/>
                    <a:pt x="18" y="64"/>
                  </a:cubicBezTo>
                  <a:cubicBezTo>
                    <a:pt x="19" y="62"/>
                    <a:pt x="21" y="61"/>
                    <a:pt x="23" y="61"/>
                  </a:cubicBezTo>
                  <a:cubicBezTo>
                    <a:pt x="24" y="61"/>
                    <a:pt x="24" y="61"/>
                    <a:pt x="25" y="61"/>
                  </a:cubicBezTo>
                  <a:cubicBezTo>
                    <a:pt x="29" y="61"/>
                    <a:pt x="32" y="64"/>
                    <a:pt x="33" y="68"/>
                  </a:cubicBezTo>
                  <a:cubicBezTo>
                    <a:pt x="33" y="70"/>
                    <a:pt x="33" y="72"/>
                    <a:pt x="31" y="74"/>
                  </a:cubicBezTo>
                  <a:moveTo>
                    <a:pt x="13" y="46"/>
                  </a:moveTo>
                  <a:cubicBezTo>
                    <a:pt x="11" y="46"/>
                    <a:pt x="10" y="45"/>
                    <a:pt x="10" y="43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3"/>
                    <a:pt x="6" y="11"/>
                    <a:pt x="8" y="11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5" y="8"/>
                    <a:pt x="26" y="9"/>
                    <a:pt x="27" y="11"/>
                  </a:cubicBezTo>
                  <a:cubicBezTo>
                    <a:pt x="31" y="40"/>
                    <a:pt x="31" y="40"/>
                    <a:pt x="31" y="40"/>
                  </a:cubicBezTo>
                  <a:cubicBezTo>
                    <a:pt x="31" y="42"/>
                    <a:pt x="30" y="43"/>
                    <a:pt x="29" y="43"/>
                  </a:cubicBezTo>
                  <a:lnTo>
                    <a:pt x="13" y="46"/>
                  </a:lnTo>
                  <a:close/>
                  <a:moveTo>
                    <a:pt x="41" y="77"/>
                  </a:moveTo>
                  <a:cubicBezTo>
                    <a:pt x="30" y="4"/>
                    <a:pt x="30" y="4"/>
                    <a:pt x="30" y="4"/>
                  </a:cubicBezTo>
                  <a:cubicBezTo>
                    <a:pt x="29" y="2"/>
                    <a:pt x="27" y="0"/>
                    <a:pt x="25" y="1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2" y="4"/>
                    <a:pt x="0" y="6"/>
                    <a:pt x="1" y="9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2" y="84"/>
                    <a:pt x="14" y="86"/>
                    <a:pt x="16" y="85"/>
                  </a:cubicBezTo>
                  <a:cubicBezTo>
                    <a:pt x="37" y="82"/>
                    <a:pt x="37" y="82"/>
                    <a:pt x="37" y="82"/>
                  </a:cubicBezTo>
                  <a:cubicBezTo>
                    <a:pt x="39" y="82"/>
                    <a:pt x="41" y="80"/>
                    <a:pt x="41" y="7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65" name="Freeform 135">
              <a:extLst>
                <a:ext uri="{FF2B5EF4-FFF2-40B4-BE49-F238E27FC236}">
                  <a16:creationId xmlns:a16="http://schemas.microsoft.com/office/drawing/2014/main" id="{B8028610-A206-74BE-007E-A53A3BB82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9438" y="1401761"/>
              <a:ext cx="25400" cy="9525"/>
            </a:xfrm>
            <a:custGeom>
              <a:avLst/>
              <a:gdLst/>
              <a:ahLst/>
              <a:cxnLst>
                <a:cxn ang="0">
                  <a:pos x="1" y="4"/>
                </a:cxn>
                <a:cxn ang="0">
                  <a:pos x="0" y="3"/>
                </a:cxn>
                <a:cxn ang="0">
                  <a:pos x="1" y="1"/>
                </a:cxn>
                <a:cxn ang="0">
                  <a:pos x="10" y="0"/>
                </a:cxn>
                <a:cxn ang="0">
                  <a:pos x="11" y="1"/>
                </a:cxn>
                <a:cxn ang="0">
                  <a:pos x="10" y="3"/>
                </a:cxn>
                <a:cxn ang="0">
                  <a:pos x="1" y="4"/>
                </a:cxn>
                <a:cxn ang="0">
                  <a:pos x="1" y="4"/>
                </a:cxn>
              </a:cxnLst>
              <a:rect l="0" t="0" r="r" b="b"/>
              <a:pathLst>
                <a:path w="11" h="4">
                  <a:moveTo>
                    <a:pt x="1" y="4"/>
                  </a:moveTo>
                  <a:cubicBezTo>
                    <a:pt x="0" y="4"/>
                    <a:pt x="0" y="4"/>
                    <a:pt x="0" y="3"/>
                  </a:cubicBezTo>
                  <a:cubicBezTo>
                    <a:pt x="0" y="2"/>
                    <a:pt x="0" y="2"/>
                    <a:pt x="1" y="1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11" y="1"/>
                    <a:pt x="11" y="1"/>
                  </a:cubicBezTo>
                  <a:cubicBezTo>
                    <a:pt x="11" y="2"/>
                    <a:pt x="11" y="3"/>
                    <a:pt x="10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66" name="Freeform 136">
              <a:extLst>
                <a:ext uri="{FF2B5EF4-FFF2-40B4-BE49-F238E27FC236}">
                  <a16:creationId xmlns:a16="http://schemas.microsoft.com/office/drawing/2014/main" id="{A6EF3BFF-590B-2339-90DB-567F9AE5E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1026" y="1416049"/>
              <a:ext cx="36513" cy="11113"/>
            </a:xfrm>
            <a:custGeom>
              <a:avLst/>
              <a:gdLst/>
              <a:ahLst/>
              <a:cxnLst>
                <a:cxn ang="0">
                  <a:pos x="1" y="5"/>
                </a:cxn>
                <a:cxn ang="0">
                  <a:pos x="0" y="4"/>
                </a:cxn>
                <a:cxn ang="0">
                  <a:pos x="1" y="2"/>
                </a:cxn>
                <a:cxn ang="0">
                  <a:pos x="15" y="0"/>
                </a:cxn>
                <a:cxn ang="0">
                  <a:pos x="16" y="1"/>
                </a:cxn>
                <a:cxn ang="0">
                  <a:pos x="15" y="3"/>
                </a:cxn>
                <a:cxn ang="0">
                  <a:pos x="1" y="5"/>
                </a:cxn>
                <a:cxn ang="0">
                  <a:pos x="1" y="5"/>
                </a:cxn>
              </a:cxnLst>
              <a:rect l="0" t="0" r="r" b="b"/>
              <a:pathLst>
                <a:path w="16" h="5">
                  <a:moveTo>
                    <a:pt x="1" y="5"/>
                  </a:moveTo>
                  <a:cubicBezTo>
                    <a:pt x="0" y="5"/>
                    <a:pt x="0" y="4"/>
                    <a:pt x="0" y="4"/>
                  </a:cubicBezTo>
                  <a:cubicBezTo>
                    <a:pt x="0" y="3"/>
                    <a:pt x="0" y="2"/>
                    <a:pt x="1" y="2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6" y="0"/>
                    <a:pt x="16" y="1"/>
                  </a:cubicBezTo>
                  <a:cubicBezTo>
                    <a:pt x="16" y="2"/>
                    <a:pt x="16" y="3"/>
                    <a:pt x="15" y="3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67" name="Freeform 137">
              <a:extLst>
                <a:ext uri="{FF2B5EF4-FFF2-40B4-BE49-F238E27FC236}">
                  <a16:creationId xmlns:a16="http://schemas.microsoft.com/office/drawing/2014/main" id="{AF3A68BB-6C89-E3F9-1306-E4CB8C386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3701" y="1584324"/>
              <a:ext cx="269875" cy="23813"/>
            </a:xfrm>
            <a:custGeom>
              <a:avLst/>
              <a:gdLst/>
              <a:ahLst/>
              <a:cxnLst>
                <a:cxn ang="0">
                  <a:pos x="118" y="6"/>
                </a:cxn>
                <a:cxn ang="0">
                  <a:pos x="115" y="10"/>
                </a:cxn>
                <a:cxn ang="0">
                  <a:pos x="3" y="10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3" y="0"/>
                </a:cxn>
                <a:cxn ang="0">
                  <a:pos x="115" y="0"/>
                </a:cxn>
                <a:cxn ang="0">
                  <a:pos x="118" y="4"/>
                </a:cxn>
                <a:cxn ang="0">
                  <a:pos x="118" y="6"/>
                </a:cxn>
              </a:cxnLst>
              <a:rect l="0" t="0" r="r" b="b"/>
              <a:pathLst>
                <a:path w="118" h="10">
                  <a:moveTo>
                    <a:pt x="118" y="6"/>
                  </a:moveTo>
                  <a:cubicBezTo>
                    <a:pt x="118" y="8"/>
                    <a:pt x="117" y="10"/>
                    <a:pt x="115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1" y="10"/>
                    <a:pt x="0" y="8"/>
                    <a:pt x="0" y="6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7" y="0"/>
                    <a:pt x="118" y="2"/>
                    <a:pt x="118" y="4"/>
                  </a:cubicBezTo>
                  <a:lnTo>
                    <a:pt x="118" y="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268" name="Group 446">
            <a:extLst>
              <a:ext uri="{FF2B5EF4-FFF2-40B4-BE49-F238E27FC236}">
                <a16:creationId xmlns:a16="http://schemas.microsoft.com/office/drawing/2014/main" id="{B2D94B62-C793-14C4-C48A-EB9D021D6DFB}"/>
              </a:ext>
            </a:extLst>
          </p:cNvPr>
          <p:cNvGrpSpPr/>
          <p:nvPr/>
        </p:nvGrpSpPr>
        <p:grpSpPr>
          <a:xfrm>
            <a:off x="9356596" y="2333312"/>
            <a:ext cx="298242" cy="200572"/>
            <a:chOff x="7607301" y="1398586"/>
            <a:chExt cx="271463" cy="182563"/>
          </a:xfrm>
          <a:solidFill>
            <a:srgbClr val="268CAB"/>
          </a:solidFill>
        </p:grpSpPr>
        <p:sp>
          <p:nvSpPr>
            <p:cNvPr id="1269" name="Freeform 138">
              <a:extLst>
                <a:ext uri="{FF2B5EF4-FFF2-40B4-BE49-F238E27FC236}">
                  <a16:creationId xmlns:a16="http://schemas.microsoft.com/office/drawing/2014/main" id="{1ABC2343-97FD-435A-368D-304965931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6351" y="1498599"/>
              <a:ext cx="33338" cy="23813"/>
            </a:xfrm>
            <a:custGeom>
              <a:avLst/>
              <a:gdLst/>
              <a:ahLst/>
              <a:cxnLst>
                <a:cxn ang="0">
                  <a:pos x="3" y="11"/>
                </a:cxn>
                <a:cxn ang="0">
                  <a:pos x="14" y="3"/>
                </a:cxn>
                <a:cxn ang="0">
                  <a:pos x="14" y="1"/>
                </a:cxn>
                <a:cxn ang="0">
                  <a:pos x="12" y="0"/>
                </a:cxn>
                <a:cxn ang="0">
                  <a:pos x="1" y="8"/>
                </a:cxn>
                <a:cxn ang="0">
                  <a:pos x="1" y="10"/>
                </a:cxn>
                <a:cxn ang="0">
                  <a:pos x="2" y="11"/>
                </a:cxn>
                <a:cxn ang="0">
                  <a:pos x="3" y="11"/>
                </a:cxn>
              </a:cxnLst>
              <a:rect l="0" t="0" r="r" b="b"/>
              <a:pathLst>
                <a:path w="15" h="11">
                  <a:moveTo>
                    <a:pt x="3" y="11"/>
                  </a:moveTo>
                  <a:cubicBezTo>
                    <a:pt x="14" y="3"/>
                    <a:pt x="14" y="3"/>
                    <a:pt x="14" y="3"/>
                  </a:cubicBezTo>
                  <a:cubicBezTo>
                    <a:pt x="15" y="2"/>
                    <a:pt x="15" y="1"/>
                    <a:pt x="14" y="1"/>
                  </a:cubicBezTo>
                  <a:cubicBezTo>
                    <a:pt x="14" y="0"/>
                    <a:pt x="13" y="0"/>
                    <a:pt x="12" y="0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9"/>
                    <a:pt x="0" y="10"/>
                    <a:pt x="1" y="10"/>
                  </a:cubicBezTo>
                  <a:cubicBezTo>
                    <a:pt x="1" y="11"/>
                    <a:pt x="2" y="11"/>
                    <a:pt x="2" y="11"/>
                  </a:cubicBezTo>
                  <a:cubicBezTo>
                    <a:pt x="3" y="11"/>
                    <a:pt x="3" y="11"/>
                    <a:pt x="3" y="1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70" name="Freeform 139">
              <a:extLst>
                <a:ext uri="{FF2B5EF4-FFF2-40B4-BE49-F238E27FC236}">
                  <a16:creationId xmlns:a16="http://schemas.microsoft.com/office/drawing/2014/main" id="{8A1DCEA5-4308-A884-A042-6D60E89C6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7938" y="1501774"/>
              <a:ext cx="61913" cy="44450"/>
            </a:xfrm>
            <a:custGeom>
              <a:avLst/>
              <a:gdLst/>
              <a:ahLst/>
              <a:cxnLst>
                <a:cxn ang="0">
                  <a:pos x="24" y="0"/>
                </a:cxn>
                <a:cxn ang="0">
                  <a:pos x="1" y="16"/>
                </a:cxn>
                <a:cxn ang="0">
                  <a:pos x="1" y="18"/>
                </a:cxn>
                <a:cxn ang="0">
                  <a:pos x="2" y="19"/>
                </a:cxn>
                <a:cxn ang="0">
                  <a:pos x="3" y="19"/>
                </a:cxn>
                <a:cxn ang="0">
                  <a:pos x="26" y="3"/>
                </a:cxn>
                <a:cxn ang="0">
                  <a:pos x="26" y="0"/>
                </a:cxn>
                <a:cxn ang="0">
                  <a:pos x="24" y="0"/>
                </a:cxn>
              </a:cxnLst>
              <a:rect l="0" t="0" r="r" b="b"/>
              <a:pathLst>
                <a:path w="27" h="19">
                  <a:moveTo>
                    <a:pt x="24" y="0"/>
                  </a:moveTo>
                  <a:cubicBezTo>
                    <a:pt x="1" y="16"/>
                    <a:pt x="1" y="16"/>
                    <a:pt x="1" y="16"/>
                  </a:cubicBezTo>
                  <a:cubicBezTo>
                    <a:pt x="1" y="17"/>
                    <a:pt x="0" y="18"/>
                    <a:pt x="1" y="18"/>
                  </a:cubicBezTo>
                  <a:cubicBezTo>
                    <a:pt x="1" y="19"/>
                    <a:pt x="2" y="19"/>
                    <a:pt x="2" y="19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27" y="2"/>
                    <a:pt x="27" y="1"/>
                    <a:pt x="26" y="0"/>
                  </a:cubicBezTo>
                  <a:cubicBezTo>
                    <a:pt x="26" y="0"/>
                    <a:pt x="25" y="0"/>
                    <a:pt x="24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71" name="Freeform 140">
              <a:extLst>
                <a:ext uri="{FF2B5EF4-FFF2-40B4-BE49-F238E27FC236}">
                  <a16:creationId xmlns:a16="http://schemas.microsoft.com/office/drawing/2014/main" id="{5E2A591B-2578-B155-32A8-3C1A8508B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5576" y="1498599"/>
              <a:ext cx="31750" cy="23813"/>
            </a:xfrm>
            <a:custGeom>
              <a:avLst/>
              <a:gdLst/>
              <a:ahLst/>
              <a:cxnLst>
                <a:cxn ang="0">
                  <a:pos x="3" y="11"/>
                </a:cxn>
                <a:cxn ang="0">
                  <a:pos x="13" y="3"/>
                </a:cxn>
                <a:cxn ang="0">
                  <a:pos x="14" y="1"/>
                </a:cxn>
                <a:cxn ang="0">
                  <a:pos x="11" y="0"/>
                </a:cxn>
                <a:cxn ang="0">
                  <a:pos x="1" y="8"/>
                </a:cxn>
                <a:cxn ang="0">
                  <a:pos x="0" y="10"/>
                </a:cxn>
                <a:cxn ang="0">
                  <a:pos x="2" y="11"/>
                </a:cxn>
                <a:cxn ang="0">
                  <a:pos x="3" y="11"/>
                </a:cxn>
              </a:cxnLst>
              <a:rect l="0" t="0" r="r" b="b"/>
              <a:pathLst>
                <a:path w="14" h="11">
                  <a:moveTo>
                    <a:pt x="3" y="11"/>
                  </a:moveTo>
                  <a:cubicBezTo>
                    <a:pt x="13" y="3"/>
                    <a:pt x="13" y="3"/>
                    <a:pt x="13" y="3"/>
                  </a:cubicBezTo>
                  <a:cubicBezTo>
                    <a:pt x="14" y="2"/>
                    <a:pt x="14" y="1"/>
                    <a:pt x="14" y="1"/>
                  </a:cubicBezTo>
                  <a:cubicBezTo>
                    <a:pt x="13" y="0"/>
                    <a:pt x="12" y="0"/>
                    <a:pt x="11" y="0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0" y="9"/>
                    <a:pt x="0" y="10"/>
                    <a:pt x="0" y="10"/>
                  </a:cubicBezTo>
                  <a:cubicBezTo>
                    <a:pt x="1" y="11"/>
                    <a:pt x="1" y="11"/>
                    <a:pt x="2" y="11"/>
                  </a:cubicBezTo>
                  <a:cubicBezTo>
                    <a:pt x="2" y="11"/>
                    <a:pt x="2" y="11"/>
                    <a:pt x="3" y="1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72" name="Freeform 141">
              <a:extLst>
                <a:ext uri="{FF2B5EF4-FFF2-40B4-BE49-F238E27FC236}">
                  <a16:creationId xmlns:a16="http://schemas.microsoft.com/office/drawing/2014/main" id="{F311373A-0FC1-7BAF-9265-B10315D2F4B1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7163" y="1501774"/>
              <a:ext cx="60325" cy="44450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1" y="16"/>
                </a:cxn>
                <a:cxn ang="0">
                  <a:pos x="0" y="18"/>
                </a:cxn>
                <a:cxn ang="0">
                  <a:pos x="2" y="19"/>
                </a:cxn>
                <a:cxn ang="0">
                  <a:pos x="3" y="19"/>
                </a:cxn>
                <a:cxn ang="0">
                  <a:pos x="25" y="3"/>
                </a:cxn>
                <a:cxn ang="0">
                  <a:pos x="26" y="0"/>
                </a:cxn>
                <a:cxn ang="0">
                  <a:pos x="23" y="0"/>
                </a:cxn>
              </a:cxnLst>
              <a:rect l="0" t="0" r="r" b="b"/>
              <a:pathLst>
                <a:path w="26" h="19">
                  <a:moveTo>
                    <a:pt x="23" y="0"/>
                  </a:moveTo>
                  <a:cubicBezTo>
                    <a:pt x="1" y="16"/>
                    <a:pt x="1" y="16"/>
                    <a:pt x="1" y="16"/>
                  </a:cubicBezTo>
                  <a:cubicBezTo>
                    <a:pt x="0" y="17"/>
                    <a:pt x="0" y="18"/>
                    <a:pt x="0" y="18"/>
                  </a:cubicBezTo>
                  <a:cubicBezTo>
                    <a:pt x="1" y="19"/>
                    <a:pt x="1" y="19"/>
                    <a:pt x="2" y="19"/>
                  </a:cubicBezTo>
                  <a:cubicBezTo>
                    <a:pt x="2" y="19"/>
                    <a:pt x="2" y="19"/>
                    <a:pt x="3" y="19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6" y="2"/>
                    <a:pt x="26" y="1"/>
                    <a:pt x="26" y="0"/>
                  </a:cubicBezTo>
                  <a:cubicBezTo>
                    <a:pt x="25" y="0"/>
                    <a:pt x="24" y="0"/>
                    <a:pt x="2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73" name="Freeform 142">
              <a:extLst>
                <a:ext uri="{FF2B5EF4-FFF2-40B4-BE49-F238E27FC236}">
                  <a16:creationId xmlns:a16="http://schemas.microsoft.com/office/drawing/2014/main" id="{D4BE6F27-8767-2256-BC5D-F5226A60D07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607301" y="1398586"/>
              <a:ext cx="271463" cy="182563"/>
            </a:xfrm>
            <a:custGeom>
              <a:avLst/>
              <a:gdLst/>
              <a:ahLst/>
              <a:cxnLst>
                <a:cxn ang="0">
                  <a:pos x="113" y="69"/>
                </a:cxn>
                <a:cxn ang="0">
                  <a:pos x="109" y="74"/>
                </a:cxn>
                <a:cxn ang="0">
                  <a:pos x="75" y="74"/>
                </a:cxn>
                <a:cxn ang="0">
                  <a:pos x="70" y="69"/>
                </a:cxn>
                <a:cxn ang="0">
                  <a:pos x="70" y="44"/>
                </a:cxn>
                <a:cxn ang="0">
                  <a:pos x="75" y="39"/>
                </a:cxn>
                <a:cxn ang="0">
                  <a:pos x="109" y="39"/>
                </a:cxn>
                <a:cxn ang="0">
                  <a:pos x="113" y="44"/>
                </a:cxn>
                <a:cxn ang="0">
                  <a:pos x="113" y="69"/>
                </a:cxn>
                <a:cxn ang="0">
                  <a:pos x="48" y="69"/>
                </a:cxn>
                <a:cxn ang="0">
                  <a:pos x="43" y="74"/>
                </a:cxn>
                <a:cxn ang="0">
                  <a:pos x="10" y="74"/>
                </a:cxn>
                <a:cxn ang="0">
                  <a:pos x="5" y="69"/>
                </a:cxn>
                <a:cxn ang="0">
                  <a:pos x="5" y="44"/>
                </a:cxn>
                <a:cxn ang="0">
                  <a:pos x="10" y="39"/>
                </a:cxn>
                <a:cxn ang="0">
                  <a:pos x="43" y="39"/>
                </a:cxn>
                <a:cxn ang="0">
                  <a:pos x="48" y="44"/>
                </a:cxn>
                <a:cxn ang="0">
                  <a:pos x="48" y="69"/>
                </a:cxn>
                <a:cxn ang="0">
                  <a:pos x="115" y="35"/>
                </a:cxn>
                <a:cxn ang="0">
                  <a:pos x="84" y="4"/>
                </a:cxn>
                <a:cxn ang="0">
                  <a:pos x="71" y="4"/>
                </a:cxn>
                <a:cxn ang="0">
                  <a:pos x="69" y="16"/>
                </a:cxn>
                <a:cxn ang="0">
                  <a:pos x="72" y="17"/>
                </a:cxn>
                <a:cxn ang="0">
                  <a:pos x="74" y="15"/>
                </a:cxn>
                <a:cxn ang="0">
                  <a:pos x="74" y="13"/>
                </a:cxn>
                <a:cxn ang="0">
                  <a:pos x="74" y="8"/>
                </a:cxn>
                <a:cxn ang="0">
                  <a:pos x="80" y="8"/>
                </a:cxn>
                <a:cxn ang="0">
                  <a:pos x="107" y="34"/>
                </a:cxn>
                <a:cxn ang="0">
                  <a:pos x="70" y="34"/>
                </a:cxn>
                <a:cxn ang="0">
                  <a:pos x="65" y="39"/>
                </a:cxn>
                <a:cxn ang="0">
                  <a:pos x="65" y="50"/>
                </a:cxn>
                <a:cxn ang="0">
                  <a:pos x="65" y="51"/>
                </a:cxn>
                <a:cxn ang="0">
                  <a:pos x="59" y="51"/>
                </a:cxn>
                <a:cxn ang="0">
                  <a:pos x="54" y="51"/>
                </a:cxn>
                <a:cxn ang="0">
                  <a:pos x="53" y="50"/>
                </a:cxn>
                <a:cxn ang="0">
                  <a:pos x="53" y="39"/>
                </a:cxn>
                <a:cxn ang="0">
                  <a:pos x="48" y="34"/>
                </a:cxn>
                <a:cxn ang="0">
                  <a:pos x="11" y="34"/>
                </a:cxn>
                <a:cxn ang="0">
                  <a:pos x="38" y="8"/>
                </a:cxn>
                <a:cxn ang="0">
                  <a:pos x="44" y="8"/>
                </a:cxn>
                <a:cxn ang="0">
                  <a:pos x="45" y="13"/>
                </a:cxn>
                <a:cxn ang="0">
                  <a:pos x="45" y="15"/>
                </a:cxn>
                <a:cxn ang="0">
                  <a:pos x="47" y="17"/>
                </a:cxn>
                <a:cxn ang="0">
                  <a:pos x="50" y="16"/>
                </a:cxn>
                <a:cxn ang="0">
                  <a:pos x="48" y="4"/>
                </a:cxn>
                <a:cxn ang="0">
                  <a:pos x="34" y="4"/>
                </a:cxn>
                <a:cxn ang="0">
                  <a:pos x="3" y="35"/>
                </a:cxn>
                <a:cxn ang="0">
                  <a:pos x="0" y="39"/>
                </a:cxn>
                <a:cxn ang="0">
                  <a:pos x="0" y="74"/>
                </a:cxn>
                <a:cxn ang="0">
                  <a:pos x="5" y="79"/>
                </a:cxn>
                <a:cxn ang="0">
                  <a:pos x="48" y="79"/>
                </a:cxn>
                <a:cxn ang="0">
                  <a:pos x="53" y="74"/>
                </a:cxn>
                <a:cxn ang="0">
                  <a:pos x="53" y="60"/>
                </a:cxn>
                <a:cxn ang="0">
                  <a:pos x="54" y="57"/>
                </a:cxn>
                <a:cxn ang="0">
                  <a:pos x="59" y="56"/>
                </a:cxn>
                <a:cxn ang="0">
                  <a:pos x="65" y="57"/>
                </a:cxn>
                <a:cxn ang="0">
                  <a:pos x="65" y="60"/>
                </a:cxn>
                <a:cxn ang="0">
                  <a:pos x="65" y="74"/>
                </a:cxn>
                <a:cxn ang="0">
                  <a:pos x="70" y="79"/>
                </a:cxn>
                <a:cxn ang="0">
                  <a:pos x="113" y="79"/>
                </a:cxn>
                <a:cxn ang="0">
                  <a:pos x="118" y="74"/>
                </a:cxn>
                <a:cxn ang="0">
                  <a:pos x="118" y="39"/>
                </a:cxn>
                <a:cxn ang="0">
                  <a:pos x="115" y="35"/>
                </a:cxn>
              </a:cxnLst>
              <a:rect l="0" t="0" r="r" b="b"/>
              <a:pathLst>
                <a:path w="118" h="79">
                  <a:moveTo>
                    <a:pt x="113" y="69"/>
                  </a:moveTo>
                  <a:cubicBezTo>
                    <a:pt x="113" y="72"/>
                    <a:pt x="111" y="74"/>
                    <a:pt x="109" y="74"/>
                  </a:cubicBezTo>
                  <a:cubicBezTo>
                    <a:pt x="75" y="74"/>
                    <a:pt x="75" y="74"/>
                    <a:pt x="75" y="74"/>
                  </a:cubicBezTo>
                  <a:cubicBezTo>
                    <a:pt x="73" y="74"/>
                    <a:pt x="70" y="72"/>
                    <a:pt x="70" y="69"/>
                  </a:cubicBezTo>
                  <a:cubicBezTo>
                    <a:pt x="70" y="44"/>
                    <a:pt x="70" y="44"/>
                    <a:pt x="70" y="44"/>
                  </a:cubicBezTo>
                  <a:cubicBezTo>
                    <a:pt x="70" y="42"/>
                    <a:pt x="73" y="39"/>
                    <a:pt x="75" y="39"/>
                  </a:cubicBezTo>
                  <a:cubicBezTo>
                    <a:pt x="109" y="39"/>
                    <a:pt x="109" y="39"/>
                    <a:pt x="109" y="39"/>
                  </a:cubicBezTo>
                  <a:cubicBezTo>
                    <a:pt x="111" y="39"/>
                    <a:pt x="113" y="42"/>
                    <a:pt x="113" y="44"/>
                  </a:cubicBezTo>
                  <a:lnTo>
                    <a:pt x="113" y="69"/>
                  </a:lnTo>
                  <a:close/>
                  <a:moveTo>
                    <a:pt x="48" y="69"/>
                  </a:moveTo>
                  <a:cubicBezTo>
                    <a:pt x="48" y="72"/>
                    <a:pt x="46" y="74"/>
                    <a:pt x="43" y="74"/>
                  </a:cubicBezTo>
                  <a:cubicBezTo>
                    <a:pt x="10" y="74"/>
                    <a:pt x="10" y="74"/>
                    <a:pt x="10" y="74"/>
                  </a:cubicBezTo>
                  <a:cubicBezTo>
                    <a:pt x="7" y="74"/>
                    <a:pt x="5" y="72"/>
                    <a:pt x="5" y="69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5" y="42"/>
                    <a:pt x="7" y="39"/>
                    <a:pt x="10" y="39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6" y="39"/>
                    <a:pt x="48" y="42"/>
                    <a:pt x="48" y="44"/>
                  </a:cubicBezTo>
                  <a:lnTo>
                    <a:pt x="48" y="69"/>
                  </a:lnTo>
                  <a:close/>
                  <a:moveTo>
                    <a:pt x="115" y="35"/>
                  </a:moveTo>
                  <a:cubicBezTo>
                    <a:pt x="108" y="27"/>
                    <a:pt x="84" y="4"/>
                    <a:pt x="84" y="4"/>
                  </a:cubicBezTo>
                  <a:cubicBezTo>
                    <a:pt x="81" y="0"/>
                    <a:pt x="74" y="0"/>
                    <a:pt x="71" y="4"/>
                  </a:cubicBezTo>
                  <a:cubicBezTo>
                    <a:pt x="67" y="7"/>
                    <a:pt x="67" y="13"/>
                    <a:pt x="69" y="16"/>
                  </a:cubicBezTo>
                  <a:cubicBezTo>
                    <a:pt x="70" y="17"/>
                    <a:pt x="71" y="18"/>
                    <a:pt x="72" y="17"/>
                  </a:cubicBezTo>
                  <a:cubicBezTo>
                    <a:pt x="74" y="15"/>
                    <a:pt x="74" y="15"/>
                    <a:pt x="74" y="15"/>
                  </a:cubicBezTo>
                  <a:cubicBezTo>
                    <a:pt x="74" y="14"/>
                    <a:pt x="74" y="13"/>
                    <a:pt x="74" y="13"/>
                  </a:cubicBezTo>
                  <a:cubicBezTo>
                    <a:pt x="73" y="11"/>
                    <a:pt x="73" y="9"/>
                    <a:pt x="74" y="8"/>
                  </a:cubicBezTo>
                  <a:cubicBezTo>
                    <a:pt x="76" y="6"/>
                    <a:pt x="79" y="6"/>
                    <a:pt x="80" y="8"/>
                  </a:cubicBezTo>
                  <a:cubicBezTo>
                    <a:pt x="107" y="34"/>
                    <a:pt x="107" y="34"/>
                    <a:pt x="107" y="34"/>
                  </a:cubicBezTo>
                  <a:cubicBezTo>
                    <a:pt x="70" y="34"/>
                    <a:pt x="70" y="34"/>
                    <a:pt x="70" y="34"/>
                  </a:cubicBezTo>
                  <a:cubicBezTo>
                    <a:pt x="68" y="34"/>
                    <a:pt x="65" y="37"/>
                    <a:pt x="65" y="39"/>
                  </a:cubicBezTo>
                  <a:cubicBezTo>
                    <a:pt x="65" y="50"/>
                    <a:pt x="65" y="50"/>
                    <a:pt x="65" y="50"/>
                  </a:cubicBezTo>
                  <a:cubicBezTo>
                    <a:pt x="65" y="52"/>
                    <a:pt x="65" y="51"/>
                    <a:pt x="65" y="51"/>
                  </a:cubicBezTo>
                  <a:cubicBezTo>
                    <a:pt x="63" y="51"/>
                    <a:pt x="61" y="51"/>
                    <a:pt x="59" y="51"/>
                  </a:cubicBezTo>
                  <a:cubicBezTo>
                    <a:pt x="57" y="51"/>
                    <a:pt x="56" y="51"/>
                    <a:pt x="54" y="51"/>
                  </a:cubicBezTo>
                  <a:cubicBezTo>
                    <a:pt x="54" y="51"/>
                    <a:pt x="53" y="52"/>
                    <a:pt x="53" y="50"/>
                  </a:cubicBezTo>
                  <a:cubicBezTo>
                    <a:pt x="53" y="39"/>
                    <a:pt x="53" y="39"/>
                    <a:pt x="53" y="39"/>
                  </a:cubicBezTo>
                  <a:cubicBezTo>
                    <a:pt x="53" y="37"/>
                    <a:pt x="51" y="34"/>
                    <a:pt x="48" y="34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38" y="8"/>
                    <a:pt x="38" y="8"/>
                    <a:pt x="38" y="8"/>
                  </a:cubicBezTo>
                  <a:cubicBezTo>
                    <a:pt x="40" y="6"/>
                    <a:pt x="43" y="6"/>
                    <a:pt x="44" y="8"/>
                  </a:cubicBezTo>
                  <a:cubicBezTo>
                    <a:pt x="46" y="9"/>
                    <a:pt x="46" y="11"/>
                    <a:pt x="45" y="13"/>
                  </a:cubicBezTo>
                  <a:cubicBezTo>
                    <a:pt x="45" y="13"/>
                    <a:pt x="44" y="14"/>
                    <a:pt x="45" y="15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48" y="18"/>
                    <a:pt x="49" y="16"/>
                    <a:pt x="50" y="16"/>
                  </a:cubicBezTo>
                  <a:cubicBezTo>
                    <a:pt x="52" y="12"/>
                    <a:pt x="51" y="7"/>
                    <a:pt x="48" y="4"/>
                  </a:cubicBezTo>
                  <a:cubicBezTo>
                    <a:pt x="44" y="0"/>
                    <a:pt x="38" y="0"/>
                    <a:pt x="34" y="4"/>
                  </a:cubicBezTo>
                  <a:cubicBezTo>
                    <a:pt x="34" y="4"/>
                    <a:pt x="12" y="25"/>
                    <a:pt x="3" y="35"/>
                  </a:cubicBezTo>
                  <a:cubicBezTo>
                    <a:pt x="2" y="36"/>
                    <a:pt x="0" y="37"/>
                    <a:pt x="0" y="39"/>
                  </a:cubicBezTo>
                  <a:cubicBezTo>
                    <a:pt x="0" y="74"/>
                    <a:pt x="0" y="74"/>
                    <a:pt x="0" y="74"/>
                  </a:cubicBezTo>
                  <a:cubicBezTo>
                    <a:pt x="0" y="77"/>
                    <a:pt x="2" y="79"/>
                    <a:pt x="5" y="79"/>
                  </a:cubicBezTo>
                  <a:cubicBezTo>
                    <a:pt x="48" y="79"/>
                    <a:pt x="48" y="79"/>
                    <a:pt x="48" y="79"/>
                  </a:cubicBezTo>
                  <a:cubicBezTo>
                    <a:pt x="51" y="79"/>
                    <a:pt x="53" y="77"/>
                    <a:pt x="53" y="74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3" y="59"/>
                    <a:pt x="54" y="58"/>
                    <a:pt x="54" y="57"/>
                  </a:cubicBezTo>
                  <a:cubicBezTo>
                    <a:pt x="55" y="56"/>
                    <a:pt x="57" y="56"/>
                    <a:pt x="59" y="56"/>
                  </a:cubicBezTo>
                  <a:cubicBezTo>
                    <a:pt x="62" y="56"/>
                    <a:pt x="64" y="56"/>
                    <a:pt x="65" y="57"/>
                  </a:cubicBezTo>
                  <a:cubicBezTo>
                    <a:pt x="65" y="58"/>
                    <a:pt x="65" y="59"/>
                    <a:pt x="65" y="60"/>
                  </a:cubicBezTo>
                  <a:cubicBezTo>
                    <a:pt x="65" y="74"/>
                    <a:pt x="65" y="74"/>
                    <a:pt x="65" y="74"/>
                  </a:cubicBezTo>
                  <a:cubicBezTo>
                    <a:pt x="65" y="77"/>
                    <a:pt x="68" y="79"/>
                    <a:pt x="70" y="79"/>
                  </a:cubicBezTo>
                  <a:cubicBezTo>
                    <a:pt x="113" y="79"/>
                    <a:pt x="113" y="79"/>
                    <a:pt x="113" y="79"/>
                  </a:cubicBezTo>
                  <a:cubicBezTo>
                    <a:pt x="116" y="79"/>
                    <a:pt x="118" y="77"/>
                    <a:pt x="118" y="74"/>
                  </a:cubicBezTo>
                  <a:cubicBezTo>
                    <a:pt x="118" y="39"/>
                    <a:pt x="118" y="39"/>
                    <a:pt x="118" y="39"/>
                  </a:cubicBezTo>
                  <a:cubicBezTo>
                    <a:pt x="118" y="37"/>
                    <a:pt x="117" y="36"/>
                    <a:pt x="115" y="3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274" name="Group 388">
            <a:extLst>
              <a:ext uri="{FF2B5EF4-FFF2-40B4-BE49-F238E27FC236}">
                <a16:creationId xmlns:a16="http://schemas.microsoft.com/office/drawing/2014/main" id="{8855CAC0-D317-E1AC-8D3D-2332E3133EA8}"/>
              </a:ext>
            </a:extLst>
          </p:cNvPr>
          <p:cNvGrpSpPr/>
          <p:nvPr/>
        </p:nvGrpSpPr>
        <p:grpSpPr>
          <a:xfrm>
            <a:off x="2170902" y="2903631"/>
            <a:ext cx="296497" cy="350565"/>
            <a:chOff x="1066801" y="1841499"/>
            <a:chExt cx="269875" cy="319088"/>
          </a:xfrm>
          <a:solidFill>
            <a:schemeClr val="bg1">
              <a:lumMod val="50000"/>
            </a:schemeClr>
          </a:solidFill>
        </p:grpSpPr>
        <p:sp>
          <p:nvSpPr>
            <p:cNvPr id="1275" name="Freeform 143">
              <a:extLst>
                <a:ext uri="{FF2B5EF4-FFF2-40B4-BE49-F238E27FC236}">
                  <a16:creationId xmlns:a16="http://schemas.microsoft.com/office/drawing/2014/main" id="{45A5763F-AE15-FB71-BEAA-84DE62D3F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8076" y="1995486"/>
              <a:ext cx="53975" cy="133350"/>
            </a:xfrm>
            <a:custGeom>
              <a:avLst/>
              <a:gdLst/>
              <a:ahLst/>
              <a:cxnLst>
                <a:cxn ang="0">
                  <a:pos x="24" y="55"/>
                </a:cxn>
                <a:cxn ang="0">
                  <a:pos x="20" y="58"/>
                </a:cxn>
                <a:cxn ang="0">
                  <a:pos x="4" y="58"/>
                </a:cxn>
                <a:cxn ang="0">
                  <a:pos x="0" y="55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20" y="0"/>
                </a:cxn>
                <a:cxn ang="0">
                  <a:pos x="24" y="4"/>
                </a:cxn>
                <a:cxn ang="0">
                  <a:pos x="24" y="55"/>
                </a:cxn>
              </a:cxnLst>
              <a:rect l="0" t="0" r="r" b="b"/>
              <a:pathLst>
                <a:path w="24" h="58">
                  <a:moveTo>
                    <a:pt x="24" y="55"/>
                  </a:moveTo>
                  <a:cubicBezTo>
                    <a:pt x="24" y="57"/>
                    <a:pt x="22" y="58"/>
                    <a:pt x="20" y="58"/>
                  </a:cubicBezTo>
                  <a:cubicBezTo>
                    <a:pt x="4" y="58"/>
                    <a:pt x="4" y="58"/>
                    <a:pt x="4" y="58"/>
                  </a:cubicBezTo>
                  <a:cubicBezTo>
                    <a:pt x="2" y="58"/>
                    <a:pt x="0" y="57"/>
                    <a:pt x="0" y="55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2" y="0"/>
                    <a:pt x="24" y="2"/>
                    <a:pt x="24" y="4"/>
                  </a:cubicBezTo>
                  <a:lnTo>
                    <a:pt x="24" y="5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76" name="Freeform 144">
              <a:extLst>
                <a:ext uri="{FF2B5EF4-FFF2-40B4-BE49-F238E27FC236}">
                  <a16:creationId xmlns:a16="http://schemas.microsoft.com/office/drawing/2014/main" id="{77797DFE-80EA-0CC5-6B9F-8AB60D323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013" y="2022474"/>
              <a:ext cx="52388" cy="106363"/>
            </a:xfrm>
            <a:custGeom>
              <a:avLst/>
              <a:gdLst/>
              <a:ahLst/>
              <a:cxnLst>
                <a:cxn ang="0">
                  <a:pos x="23" y="43"/>
                </a:cxn>
                <a:cxn ang="0">
                  <a:pos x="19" y="46"/>
                </a:cxn>
                <a:cxn ang="0">
                  <a:pos x="3" y="46"/>
                </a:cxn>
                <a:cxn ang="0">
                  <a:pos x="0" y="43"/>
                </a:cxn>
                <a:cxn ang="0">
                  <a:pos x="0" y="4"/>
                </a:cxn>
                <a:cxn ang="0">
                  <a:pos x="3" y="0"/>
                </a:cxn>
                <a:cxn ang="0">
                  <a:pos x="19" y="0"/>
                </a:cxn>
                <a:cxn ang="0">
                  <a:pos x="23" y="4"/>
                </a:cxn>
                <a:cxn ang="0">
                  <a:pos x="23" y="43"/>
                </a:cxn>
              </a:cxnLst>
              <a:rect l="0" t="0" r="r" b="b"/>
              <a:pathLst>
                <a:path w="23" h="46">
                  <a:moveTo>
                    <a:pt x="23" y="43"/>
                  </a:moveTo>
                  <a:cubicBezTo>
                    <a:pt x="23" y="45"/>
                    <a:pt x="22" y="46"/>
                    <a:pt x="19" y="46"/>
                  </a:cubicBezTo>
                  <a:cubicBezTo>
                    <a:pt x="3" y="46"/>
                    <a:pt x="3" y="46"/>
                    <a:pt x="3" y="46"/>
                  </a:cubicBezTo>
                  <a:cubicBezTo>
                    <a:pt x="1" y="46"/>
                    <a:pt x="0" y="45"/>
                    <a:pt x="0" y="4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22" y="0"/>
                    <a:pt x="23" y="2"/>
                    <a:pt x="23" y="4"/>
                  </a:cubicBezTo>
                  <a:lnTo>
                    <a:pt x="23" y="4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77" name="Freeform 145">
              <a:extLst>
                <a:ext uri="{FF2B5EF4-FFF2-40B4-BE49-F238E27FC236}">
                  <a16:creationId xmlns:a16="http://schemas.microsoft.com/office/drawing/2014/main" id="{51F5E8D1-1314-2311-C295-AC16A1043D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163" y="1958974"/>
              <a:ext cx="55563" cy="169863"/>
            </a:xfrm>
            <a:custGeom>
              <a:avLst/>
              <a:gdLst/>
              <a:ahLst/>
              <a:cxnLst>
                <a:cxn ang="0">
                  <a:pos x="24" y="71"/>
                </a:cxn>
                <a:cxn ang="0">
                  <a:pos x="20" y="74"/>
                </a:cxn>
                <a:cxn ang="0">
                  <a:pos x="4" y="74"/>
                </a:cxn>
                <a:cxn ang="0">
                  <a:pos x="0" y="71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20" y="0"/>
                </a:cxn>
                <a:cxn ang="0">
                  <a:pos x="24" y="4"/>
                </a:cxn>
                <a:cxn ang="0">
                  <a:pos x="24" y="71"/>
                </a:cxn>
              </a:cxnLst>
              <a:rect l="0" t="0" r="r" b="b"/>
              <a:pathLst>
                <a:path w="24" h="74">
                  <a:moveTo>
                    <a:pt x="24" y="71"/>
                  </a:moveTo>
                  <a:cubicBezTo>
                    <a:pt x="24" y="73"/>
                    <a:pt x="22" y="74"/>
                    <a:pt x="20" y="74"/>
                  </a:cubicBezTo>
                  <a:cubicBezTo>
                    <a:pt x="4" y="74"/>
                    <a:pt x="4" y="74"/>
                    <a:pt x="4" y="74"/>
                  </a:cubicBezTo>
                  <a:cubicBezTo>
                    <a:pt x="2" y="74"/>
                    <a:pt x="0" y="73"/>
                    <a:pt x="0" y="71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2" y="0"/>
                    <a:pt x="24" y="2"/>
                    <a:pt x="24" y="4"/>
                  </a:cubicBezTo>
                  <a:lnTo>
                    <a:pt x="24" y="7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78" name="Freeform 146">
              <a:extLst>
                <a:ext uri="{FF2B5EF4-FFF2-40B4-BE49-F238E27FC236}">
                  <a16:creationId xmlns:a16="http://schemas.microsoft.com/office/drawing/2014/main" id="{72FDE8CF-0C56-9CD5-1C3F-056CA1DA5E9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66801" y="1841499"/>
              <a:ext cx="269875" cy="319088"/>
            </a:xfrm>
            <a:custGeom>
              <a:avLst/>
              <a:gdLst/>
              <a:ahLst/>
              <a:cxnLst>
                <a:cxn ang="0">
                  <a:pos x="109" y="133"/>
                </a:cxn>
                <a:cxn ang="0">
                  <a:pos x="8" y="133"/>
                </a:cxn>
                <a:cxn ang="0">
                  <a:pos x="7" y="131"/>
                </a:cxn>
                <a:cxn ang="0">
                  <a:pos x="7" y="9"/>
                </a:cxn>
                <a:cxn ang="0">
                  <a:pos x="9" y="7"/>
                </a:cxn>
                <a:cxn ang="0">
                  <a:pos x="65" y="7"/>
                </a:cxn>
                <a:cxn ang="0">
                  <a:pos x="68" y="10"/>
                </a:cxn>
                <a:cxn ang="0">
                  <a:pos x="68" y="37"/>
                </a:cxn>
                <a:cxn ang="0">
                  <a:pos x="77" y="46"/>
                </a:cxn>
                <a:cxn ang="0">
                  <a:pos x="110" y="46"/>
                </a:cxn>
                <a:cxn ang="0">
                  <a:pos x="112" y="48"/>
                </a:cxn>
                <a:cxn ang="0">
                  <a:pos x="112" y="131"/>
                </a:cxn>
                <a:cxn ang="0">
                  <a:pos x="109" y="133"/>
                </a:cxn>
                <a:cxn ang="0">
                  <a:pos x="75" y="14"/>
                </a:cxn>
                <a:cxn ang="0">
                  <a:pos x="76" y="13"/>
                </a:cxn>
                <a:cxn ang="0">
                  <a:pos x="105" y="37"/>
                </a:cxn>
                <a:cxn ang="0">
                  <a:pos x="103" y="39"/>
                </a:cxn>
                <a:cxn ang="0">
                  <a:pos x="77" y="39"/>
                </a:cxn>
                <a:cxn ang="0">
                  <a:pos x="75" y="37"/>
                </a:cxn>
                <a:cxn ang="0">
                  <a:pos x="75" y="14"/>
                </a:cxn>
                <a:cxn ang="0">
                  <a:pos x="113" y="34"/>
                </a:cxn>
                <a:cxn ang="0">
                  <a:pos x="77" y="5"/>
                </a:cxn>
                <a:cxn ang="0">
                  <a:pos x="65" y="0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30"/>
                </a:cxn>
                <a:cxn ang="0">
                  <a:pos x="9" y="139"/>
                </a:cxn>
                <a:cxn ang="0">
                  <a:pos x="109" y="139"/>
                </a:cxn>
                <a:cxn ang="0">
                  <a:pos x="118" y="131"/>
                </a:cxn>
                <a:cxn ang="0">
                  <a:pos x="118" y="46"/>
                </a:cxn>
                <a:cxn ang="0">
                  <a:pos x="113" y="34"/>
                </a:cxn>
              </a:cxnLst>
              <a:rect l="0" t="0" r="r" b="b"/>
              <a:pathLst>
                <a:path w="118" h="139">
                  <a:moveTo>
                    <a:pt x="109" y="133"/>
                  </a:moveTo>
                  <a:cubicBezTo>
                    <a:pt x="8" y="133"/>
                    <a:pt x="8" y="133"/>
                    <a:pt x="8" y="133"/>
                  </a:cubicBezTo>
                  <a:cubicBezTo>
                    <a:pt x="8" y="133"/>
                    <a:pt x="7" y="133"/>
                    <a:pt x="7" y="131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8"/>
                    <a:pt x="8" y="7"/>
                    <a:pt x="9" y="7"/>
                  </a:cubicBezTo>
                  <a:cubicBezTo>
                    <a:pt x="65" y="7"/>
                    <a:pt x="65" y="7"/>
                    <a:pt x="65" y="7"/>
                  </a:cubicBezTo>
                  <a:cubicBezTo>
                    <a:pt x="66" y="7"/>
                    <a:pt x="68" y="7"/>
                    <a:pt x="68" y="10"/>
                  </a:cubicBezTo>
                  <a:cubicBezTo>
                    <a:pt x="68" y="37"/>
                    <a:pt x="68" y="37"/>
                    <a:pt x="68" y="37"/>
                  </a:cubicBezTo>
                  <a:cubicBezTo>
                    <a:pt x="68" y="42"/>
                    <a:pt x="72" y="46"/>
                    <a:pt x="77" y="46"/>
                  </a:cubicBezTo>
                  <a:cubicBezTo>
                    <a:pt x="110" y="46"/>
                    <a:pt x="110" y="46"/>
                    <a:pt x="110" y="46"/>
                  </a:cubicBezTo>
                  <a:cubicBezTo>
                    <a:pt x="111" y="46"/>
                    <a:pt x="112" y="46"/>
                    <a:pt x="112" y="48"/>
                  </a:cubicBezTo>
                  <a:cubicBezTo>
                    <a:pt x="112" y="131"/>
                    <a:pt x="112" y="131"/>
                    <a:pt x="112" y="131"/>
                  </a:cubicBezTo>
                  <a:cubicBezTo>
                    <a:pt x="112" y="132"/>
                    <a:pt x="111" y="133"/>
                    <a:pt x="109" y="133"/>
                  </a:cubicBezTo>
                  <a:moveTo>
                    <a:pt x="75" y="14"/>
                  </a:moveTo>
                  <a:cubicBezTo>
                    <a:pt x="75" y="12"/>
                    <a:pt x="76" y="13"/>
                    <a:pt x="76" y="13"/>
                  </a:cubicBezTo>
                  <a:cubicBezTo>
                    <a:pt x="105" y="37"/>
                    <a:pt x="105" y="37"/>
                    <a:pt x="105" y="37"/>
                  </a:cubicBezTo>
                  <a:cubicBezTo>
                    <a:pt x="105" y="37"/>
                    <a:pt x="107" y="39"/>
                    <a:pt x="103" y="39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76" y="39"/>
                    <a:pt x="75" y="38"/>
                    <a:pt x="75" y="37"/>
                  </a:cubicBezTo>
                  <a:lnTo>
                    <a:pt x="75" y="14"/>
                  </a:lnTo>
                  <a:close/>
                  <a:moveTo>
                    <a:pt x="113" y="34"/>
                  </a:moveTo>
                  <a:cubicBezTo>
                    <a:pt x="77" y="5"/>
                    <a:pt x="77" y="5"/>
                    <a:pt x="77" y="5"/>
                  </a:cubicBezTo>
                  <a:cubicBezTo>
                    <a:pt x="74" y="2"/>
                    <a:pt x="69" y="0"/>
                    <a:pt x="65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30"/>
                    <a:pt x="0" y="130"/>
                    <a:pt x="0" y="130"/>
                  </a:cubicBezTo>
                  <a:cubicBezTo>
                    <a:pt x="0" y="139"/>
                    <a:pt x="9" y="139"/>
                    <a:pt x="9" y="139"/>
                  </a:cubicBezTo>
                  <a:cubicBezTo>
                    <a:pt x="109" y="139"/>
                    <a:pt x="109" y="139"/>
                    <a:pt x="109" y="139"/>
                  </a:cubicBezTo>
                  <a:cubicBezTo>
                    <a:pt x="114" y="139"/>
                    <a:pt x="118" y="135"/>
                    <a:pt x="118" y="131"/>
                  </a:cubicBezTo>
                  <a:cubicBezTo>
                    <a:pt x="118" y="46"/>
                    <a:pt x="118" y="46"/>
                    <a:pt x="118" y="46"/>
                  </a:cubicBezTo>
                  <a:cubicBezTo>
                    <a:pt x="118" y="42"/>
                    <a:pt x="116" y="37"/>
                    <a:pt x="113" y="3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279" name="Group 401">
            <a:extLst>
              <a:ext uri="{FF2B5EF4-FFF2-40B4-BE49-F238E27FC236}">
                <a16:creationId xmlns:a16="http://schemas.microsoft.com/office/drawing/2014/main" id="{A7F80BD7-E531-6C55-DFB7-F4A17AAB7D49}"/>
              </a:ext>
            </a:extLst>
          </p:cNvPr>
          <p:cNvGrpSpPr/>
          <p:nvPr/>
        </p:nvGrpSpPr>
        <p:grpSpPr>
          <a:xfrm>
            <a:off x="3534789" y="2929792"/>
            <a:ext cx="299986" cy="301730"/>
            <a:chOff x="2308226" y="1865311"/>
            <a:chExt cx="273050" cy="274638"/>
          </a:xfrm>
          <a:solidFill>
            <a:schemeClr val="bg1">
              <a:lumMod val="50000"/>
            </a:schemeClr>
          </a:solidFill>
        </p:grpSpPr>
        <p:sp>
          <p:nvSpPr>
            <p:cNvPr id="1280" name="Freeform 147">
              <a:extLst>
                <a:ext uri="{FF2B5EF4-FFF2-40B4-BE49-F238E27FC236}">
                  <a16:creationId xmlns:a16="http://schemas.microsoft.com/office/drawing/2014/main" id="{22FE8568-DB03-10CD-414A-DBAE04CB0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4263" y="1914524"/>
              <a:ext cx="180975" cy="92075"/>
            </a:xfrm>
            <a:custGeom>
              <a:avLst/>
              <a:gdLst/>
              <a:ahLst/>
              <a:cxnLst>
                <a:cxn ang="0">
                  <a:pos x="79" y="2"/>
                </a:cxn>
                <a:cxn ang="0">
                  <a:pos x="77" y="0"/>
                </a:cxn>
                <a:cxn ang="0">
                  <a:pos x="75" y="0"/>
                </a:cxn>
                <a:cxn ang="0">
                  <a:pos x="73" y="1"/>
                </a:cxn>
                <a:cxn ang="0">
                  <a:pos x="56" y="22"/>
                </a:cxn>
                <a:cxn ang="0">
                  <a:pos x="56" y="22"/>
                </a:cxn>
                <a:cxn ang="0">
                  <a:pos x="37" y="12"/>
                </a:cxn>
                <a:cxn ang="0">
                  <a:pos x="34" y="12"/>
                </a:cxn>
                <a:cxn ang="0">
                  <a:pos x="30" y="14"/>
                </a:cxn>
                <a:cxn ang="0">
                  <a:pos x="17" y="33"/>
                </a:cxn>
                <a:cxn ang="0">
                  <a:pos x="17" y="33"/>
                </a:cxn>
                <a:cxn ang="0">
                  <a:pos x="3" y="33"/>
                </a:cxn>
                <a:cxn ang="0">
                  <a:pos x="0" y="36"/>
                </a:cxn>
                <a:cxn ang="0">
                  <a:pos x="3" y="40"/>
                </a:cxn>
                <a:cxn ang="0">
                  <a:pos x="17" y="40"/>
                </a:cxn>
                <a:cxn ang="0">
                  <a:pos x="22" y="37"/>
                </a:cxn>
                <a:cxn ang="0">
                  <a:pos x="35" y="18"/>
                </a:cxn>
                <a:cxn ang="0">
                  <a:pos x="35" y="18"/>
                </a:cxn>
                <a:cxn ang="0">
                  <a:pos x="54" y="29"/>
                </a:cxn>
                <a:cxn ang="0">
                  <a:pos x="57" y="29"/>
                </a:cxn>
                <a:cxn ang="0">
                  <a:pos x="61" y="27"/>
                </a:cxn>
                <a:cxn ang="0">
                  <a:pos x="78" y="5"/>
                </a:cxn>
                <a:cxn ang="0">
                  <a:pos x="79" y="2"/>
                </a:cxn>
              </a:cxnLst>
              <a:rect l="0" t="0" r="r" b="b"/>
              <a:pathLst>
                <a:path w="79" h="40">
                  <a:moveTo>
                    <a:pt x="79" y="2"/>
                  </a:moveTo>
                  <a:cubicBezTo>
                    <a:pt x="78" y="2"/>
                    <a:pt x="78" y="1"/>
                    <a:pt x="77" y="0"/>
                  </a:cubicBezTo>
                  <a:cubicBezTo>
                    <a:pt x="77" y="0"/>
                    <a:pt x="76" y="0"/>
                    <a:pt x="75" y="0"/>
                  </a:cubicBezTo>
                  <a:cubicBezTo>
                    <a:pt x="74" y="0"/>
                    <a:pt x="73" y="0"/>
                    <a:pt x="73" y="1"/>
                  </a:cubicBezTo>
                  <a:cubicBezTo>
                    <a:pt x="73" y="1"/>
                    <a:pt x="60" y="17"/>
                    <a:pt x="56" y="22"/>
                  </a:cubicBezTo>
                  <a:cubicBezTo>
                    <a:pt x="56" y="23"/>
                    <a:pt x="56" y="22"/>
                    <a:pt x="56" y="22"/>
                  </a:cubicBezTo>
                  <a:cubicBezTo>
                    <a:pt x="37" y="12"/>
                    <a:pt x="37" y="12"/>
                    <a:pt x="37" y="12"/>
                  </a:cubicBezTo>
                  <a:cubicBezTo>
                    <a:pt x="36" y="12"/>
                    <a:pt x="35" y="12"/>
                    <a:pt x="34" y="12"/>
                  </a:cubicBezTo>
                  <a:cubicBezTo>
                    <a:pt x="33" y="12"/>
                    <a:pt x="31" y="12"/>
                    <a:pt x="30" y="14"/>
                  </a:cubicBezTo>
                  <a:cubicBezTo>
                    <a:pt x="17" y="33"/>
                    <a:pt x="17" y="33"/>
                    <a:pt x="17" y="33"/>
                  </a:cubicBezTo>
                  <a:cubicBezTo>
                    <a:pt x="17" y="33"/>
                    <a:pt x="17" y="33"/>
                    <a:pt x="17" y="33"/>
                  </a:cubicBezTo>
                  <a:cubicBezTo>
                    <a:pt x="3" y="33"/>
                    <a:pt x="3" y="33"/>
                    <a:pt x="3" y="33"/>
                  </a:cubicBezTo>
                  <a:cubicBezTo>
                    <a:pt x="1" y="33"/>
                    <a:pt x="0" y="35"/>
                    <a:pt x="0" y="36"/>
                  </a:cubicBezTo>
                  <a:cubicBezTo>
                    <a:pt x="0" y="38"/>
                    <a:pt x="1" y="40"/>
                    <a:pt x="3" y="40"/>
                  </a:cubicBezTo>
                  <a:cubicBezTo>
                    <a:pt x="17" y="40"/>
                    <a:pt x="17" y="40"/>
                    <a:pt x="17" y="40"/>
                  </a:cubicBezTo>
                  <a:cubicBezTo>
                    <a:pt x="19" y="40"/>
                    <a:pt x="21" y="38"/>
                    <a:pt x="22" y="37"/>
                  </a:cubicBezTo>
                  <a:cubicBezTo>
                    <a:pt x="22" y="37"/>
                    <a:pt x="32" y="23"/>
                    <a:pt x="35" y="18"/>
                  </a:cubicBezTo>
                  <a:cubicBezTo>
                    <a:pt x="35" y="18"/>
                    <a:pt x="35" y="18"/>
                    <a:pt x="35" y="18"/>
                  </a:cubicBezTo>
                  <a:cubicBezTo>
                    <a:pt x="54" y="29"/>
                    <a:pt x="54" y="29"/>
                    <a:pt x="54" y="29"/>
                  </a:cubicBezTo>
                  <a:cubicBezTo>
                    <a:pt x="55" y="29"/>
                    <a:pt x="56" y="29"/>
                    <a:pt x="57" y="29"/>
                  </a:cubicBezTo>
                  <a:cubicBezTo>
                    <a:pt x="58" y="29"/>
                    <a:pt x="60" y="29"/>
                    <a:pt x="61" y="27"/>
                  </a:cubicBezTo>
                  <a:cubicBezTo>
                    <a:pt x="78" y="5"/>
                    <a:pt x="78" y="5"/>
                    <a:pt x="78" y="5"/>
                  </a:cubicBezTo>
                  <a:cubicBezTo>
                    <a:pt x="78" y="4"/>
                    <a:pt x="79" y="3"/>
                    <a:pt x="79" y="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81" name="Freeform 148">
              <a:extLst>
                <a:ext uri="{FF2B5EF4-FFF2-40B4-BE49-F238E27FC236}">
                  <a16:creationId xmlns:a16="http://schemas.microsoft.com/office/drawing/2014/main" id="{F4D3F87F-CFD0-8956-A008-3FC833DB48C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08226" y="1865311"/>
              <a:ext cx="273050" cy="193675"/>
            </a:xfrm>
            <a:custGeom>
              <a:avLst/>
              <a:gdLst/>
              <a:ahLst/>
              <a:cxnLst>
                <a:cxn ang="0">
                  <a:pos x="109" y="74"/>
                </a:cxn>
                <a:cxn ang="0">
                  <a:pos x="108" y="75"/>
                </a:cxn>
                <a:cxn ang="0">
                  <a:pos x="11" y="75"/>
                </a:cxn>
                <a:cxn ang="0">
                  <a:pos x="10" y="74"/>
                </a:cxn>
                <a:cxn ang="0">
                  <a:pos x="10" y="11"/>
                </a:cxn>
                <a:cxn ang="0">
                  <a:pos x="11" y="10"/>
                </a:cxn>
                <a:cxn ang="0">
                  <a:pos x="107" y="10"/>
                </a:cxn>
                <a:cxn ang="0">
                  <a:pos x="109" y="11"/>
                </a:cxn>
                <a:cxn ang="0">
                  <a:pos x="109" y="74"/>
                </a:cxn>
                <a:cxn ang="0">
                  <a:pos x="119" y="6"/>
                </a:cxn>
                <a:cxn ang="0">
                  <a:pos x="119" y="4"/>
                </a:cxn>
                <a:cxn ang="0">
                  <a:pos x="115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6"/>
                </a:cxn>
                <a:cxn ang="0">
                  <a:pos x="2" y="9"/>
                </a:cxn>
                <a:cxn ang="0">
                  <a:pos x="4" y="11"/>
                </a:cxn>
                <a:cxn ang="0">
                  <a:pos x="4" y="75"/>
                </a:cxn>
                <a:cxn ang="0">
                  <a:pos x="3" y="75"/>
                </a:cxn>
                <a:cxn ang="0">
                  <a:pos x="0" y="79"/>
                </a:cxn>
                <a:cxn ang="0">
                  <a:pos x="0" y="82"/>
                </a:cxn>
                <a:cxn ang="0">
                  <a:pos x="4" y="85"/>
                </a:cxn>
                <a:cxn ang="0">
                  <a:pos x="115" y="85"/>
                </a:cxn>
                <a:cxn ang="0">
                  <a:pos x="119" y="82"/>
                </a:cxn>
                <a:cxn ang="0">
                  <a:pos x="119" y="79"/>
                </a:cxn>
                <a:cxn ang="0">
                  <a:pos x="116" y="75"/>
                </a:cxn>
                <a:cxn ang="0">
                  <a:pos x="115" y="75"/>
                </a:cxn>
                <a:cxn ang="0">
                  <a:pos x="115" y="11"/>
                </a:cxn>
                <a:cxn ang="0">
                  <a:pos x="116" y="10"/>
                </a:cxn>
                <a:cxn ang="0">
                  <a:pos x="119" y="6"/>
                </a:cxn>
              </a:cxnLst>
              <a:rect l="0" t="0" r="r" b="b"/>
              <a:pathLst>
                <a:path w="119" h="85">
                  <a:moveTo>
                    <a:pt x="109" y="74"/>
                  </a:moveTo>
                  <a:cubicBezTo>
                    <a:pt x="109" y="75"/>
                    <a:pt x="108" y="75"/>
                    <a:pt x="108" y="75"/>
                  </a:cubicBezTo>
                  <a:cubicBezTo>
                    <a:pt x="11" y="75"/>
                    <a:pt x="11" y="75"/>
                    <a:pt x="11" y="75"/>
                  </a:cubicBezTo>
                  <a:cubicBezTo>
                    <a:pt x="11" y="75"/>
                    <a:pt x="10" y="75"/>
                    <a:pt x="10" y="74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0" y="10"/>
                    <a:pt x="11" y="10"/>
                    <a:pt x="11" y="10"/>
                  </a:cubicBezTo>
                  <a:cubicBezTo>
                    <a:pt x="107" y="10"/>
                    <a:pt x="107" y="10"/>
                    <a:pt x="107" y="10"/>
                  </a:cubicBezTo>
                  <a:cubicBezTo>
                    <a:pt x="107" y="10"/>
                    <a:pt x="109" y="10"/>
                    <a:pt x="109" y="11"/>
                  </a:cubicBezTo>
                  <a:lnTo>
                    <a:pt x="109" y="74"/>
                  </a:lnTo>
                  <a:close/>
                  <a:moveTo>
                    <a:pt x="119" y="6"/>
                  </a:moveTo>
                  <a:cubicBezTo>
                    <a:pt x="119" y="4"/>
                    <a:pt x="119" y="4"/>
                    <a:pt x="119" y="4"/>
                  </a:cubicBezTo>
                  <a:cubicBezTo>
                    <a:pt x="119" y="1"/>
                    <a:pt x="117" y="0"/>
                    <a:pt x="115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1"/>
                    <a:pt x="0" y="4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8"/>
                    <a:pt x="1" y="9"/>
                    <a:pt x="2" y="9"/>
                  </a:cubicBezTo>
                  <a:cubicBezTo>
                    <a:pt x="3" y="10"/>
                    <a:pt x="4" y="10"/>
                    <a:pt x="4" y="11"/>
                  </a:cubicBezTo>
                  <a:cubicBezTo>
                    <a:pt x="4" y="75"/>
                    <a:pt x="4" y="75"/>
                    <a:pt x="4" y="75"/>
                  </a:cubicBezTo>
                  <a:cubicBezTo>
                    <a:pt x="4" y="75"/>
                    <a:pt x="3" y="75"/>
                    <a:pt x="3" y="75"/>
                  </a:cubicBezTo>
                  <a:cubicBezTo>
                    <a:pt x="1" y="76"/>
                    <a:pt x="0" y="77"/>
                    <a:pt x="0" y="79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4"/>
                    <a:pt x="2" y="85"/>
                    <a:pt x="4" y="85"/>
                  </a:cubicBezTo>
                  <a:cubicBezTo>
                    <a:pt x="115" y="85"/>
                    <a:pt x="115" y="85"/>
                    <a:pt x="115" y="85"/>
                  </a:cubicBezTo>
                  <a:cubicBezTo>
                    <a:pt x="117" y="85"/>
                    <a:pt x="119" y="84"/>
                    <a:pt x="119" y="82"/>
                  </a:cubicBezTo>
                  <a:cubicBezTo>
                    <a:pt x="119" y="79"/>
                    <a:pt x="119" y="79"/>
                    <a:pt x="119" y="79"/>
                  </a:cubicBezTo>
                  <a:cubicBezTo>
                    <a:pt x="119" y="77"/>
                    <a:pt x="117" y="76"/>
                    <a:pt x="116" y="75"/>
                  </a:cubicBezTo>
                  <a:cubicBezTo>
                    <a:pt x="115" y="75"/>
                    <a:pt x="115" y="75"/>
                    <a:pt x="115" y="75"/>
                  </a:cubicBezTo>
                  <a:cubicBezTo>
                    <a:pt x="115" y="11"/>
                    <a:pt x="115" y="11"/>
                    <a:pt x="115" y="11"/>
                  </a:cubicBezTo>
                  <a:cubicBezTo>
                    <a:pt x="115" y="10"/>
                    <a:pt x="116" y="10"/>
                    <a:pt x="116" y="10"/>
                  </a:cubicBezTo>
                  <a:cubicBezTo>
                    <a:pt x="118" y="9"/>
                    <a:pt x="119" y="8"/>
                    <a:pt x="119" y="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82" name="Freeform 149">
              <a:extLst>
                <a:ext uri="{FF2B5EF4-FFF2-40B4-BE49-F238E27FC236}">
                  <a16:creationId xmlns:a16="http://schemas.microsoft.com/office/drawing/2014/main" id="{AAC34AD4-666F-9258-0FCF-CD95439312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838" y="2073274"/>
              <a:ext cx="125413" cy="66675"/>
            </a:xfrm>
            <a:custGeom>
              <a:avLst/>
              <a:gdLst/>
              <a:ahLst/>
              <a:cxnLst>
                <a:cxn ang="0">
                  <a:pos x="53" y="23"/>
                </a:cxn>
                <a:cxn ang="0">
                  <a:pos x="31" y="8"/>
                </a:cxn>
                <a:cxn ang="0">
                  <a:pos x="31" y="7"/>
                </a:cxn>
                <a:cxn ang="0">
                  <a:pos x="31" y="2"/>
                </a:cxn>
                <a:cxn ang="0">
                  <a:pos x="27" y="0"/>
                </a:cxn>
                <a:cxn ang="0">
                  <a:pos x="24" y="2"/>
                </a:cxn>
                <a:cxn ang="0">
                  <a:pos x="24" y="7"/>
                </a:cxn>
                <a:cxn ang="0">
                  <a:pos x="23" y="8"/>
                </a:cxn>
                <a:cxn ang="0">
                  <a:pos x="2" y="23"/>
                </a:cxn>
                <a:cxn ang="0">
                  <a:pos x="1" y="28"/>
                </a:cxn>
                <a:cxn ang="0">
                  <a:pos x="4" y="29"/>
                </a:cxn>
                <a:cxn ang="0">
                  <a:pos x="5" y="29"/>
                </a:cxn>
                <a:cxn ang="0">
                  <a:pos x="24" y="16"/>
                </a:cxn>
                <a:cxn ang="0">
                  <a:pos x="24" y="16"/>
                </a:cxn>
                <a:cxn ang="0">
                  <a:pos x="24" y="26"/>
                </a:cxn>
                <a:cxn ang="0">
                  <a:pos x="27" y="29"/>
                </a:cxn>
                <a:cxn ang="0">
                  <a:pos x="31" y="26"/>
                </a:cxn>
                <a:cxn ang="0">
                  <a:pos x="31" y="16"/>
                </a:cxn>
                <a:cxn ang="0">
                  <a:pos x="31" y="16"/>
                </a:cxn>
                <a:cxn ang="0">
                  <a:pos x="49" y="29"/>
                </a:cxn>
                <a:cxn ang="0">
                  <a:pos x="51" y="29"/>
                </a:cxn>
                <a:cxn ang="0">
                  <a:pos x="54" y="28"/>
                </a:cxn>
                <a:cxn ang="0">
                  <a:pos x="53" y="23"/>
                </a:cxn>
              </a:cxnLst>
              <a:rect l="0" t="0" r="r" b="b"/>
              <a:pathLst>
                <a:path w="55" h="29">
                  <a:moveTo>
                    <a:pt x="53" y="23"/>
                  </a:moveTo>
                  <a:cubicBezTo>
                    <a:pt x="31" y="8"/>
                    <a:pt x="31" y="8"/>
                    <a:pt x="31" y="8"/>
                  </a:cubicBezTo>
                  <a:cubicBezTo>
                    <a:pt x="31" y="8"/>
                    <a:pt x="31" y="8"/>
                    <a:pt x="31" y="7"/>
                  </a:cubicBezTo>
                  <a:cubicBezTo>
                    <a:pt x="31" y="2"/>
                    <a:pt x="31" y="2"/>
                    <a:pt x="31" y="2"/>
                  </a:cubicBezTo>
                  <a:cubicBezTo>
                    <a:pt x="31" y="0"/>
                    <a:pt x="29" y="0"/>
                    <a:pt x="27" y="0"/>
                  </a:cubicBezTo>
                  <a:cubicBezTo>
                    <a:pt x="25" y="0"/>
                    <a:pt x="24" y="0"/>
                    <a:pt x="24" y="2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8"/>
                    <a:pt x="23" y="8"/>
                    <a:pt x="23" y="8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1" y="29"/>
                    <a:pt x="2" y="29"/>
                    <a:pt x="4" y="29"/>
                  </a:cubicBezTo>
                  <a:cubicBezTo>
                    <a:pt x="4" y="29"/>
                    <a:pt x="5" y="29"/>
                    <a:pt x="5" y="29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4" y="28"/>
                    <a:pt x="25" y="29"/>
                    <a:pt x="27" y="29"/>
                  </a:cubicBezTo>
                  <a:cubicBezTo>
                    <a:pt x="29" y="29"/>
                    <a:pt x="31" y="28"/>
                    <a:pt x="31" y="26"/>
                  </a:cubicBezTo>
                  <a:cubicBezTo>
                    <a:pt x="31" y="16"/>
                    <a:pt x="31" y="16"/>
                    <a:pt x="31" y="16"/>
                  </a:cubicBezTo>
                  <a:cubicBezTo>
                    <a:pt x="31" y="16"/>
                    <a:pt x="31" y="16"/>
                    <a:pt x="31" y="16"/>
                  </a:cubicBezTo>
                  <a:cubicBezTo>
                    <a:pt x="49" y="29"/>
                    <a:pt x="49" y="29"/>
                    <a:pt x="49" y="29"/>
                  </a:cubicBezTo>
                  <a:cubicBezTo>
                    <a:pt x="50" y="29"/>
                    <a:pt x="50" y="29"/>
                    <a:pt x="51" y="29"/>
                  </a:cubicBezTo>
                  <a:cubicBezTo>
                    <a:pt x="52" y="29"/>
                    <a:pt x="53" y="29"/>
                    <a:pt x="54" y="28"/>
                  </a:cubicBezTo>
                  <a:cubicBezTo>
                    <a:pt x="55" y="26"/>
                    <a:pt x="55" y="24"/>
                    <a:pt x="53" y="2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283" name="Group 393">
            <a:extLst>
              <a:ext uri="{FF2B5EF4-FFF2-40B4-BE49-F238E27FC236}">
                <a16:creationId xmlns:a16="http://schemas.microsoft.com/office/drawing/2014/main" id="{14092A07-14C8-27B7-E667-99AC91FCC283}"/>
              </a:ext>
            </a:extLst>
          </p:cNvPr>
          <p:cNvGrpSpPr/>
          <p:nvPr/>
        </p:nvGrpSpPr>
        <p:grpSpPr>
          <a:xfrm>
            <a:off x="2647041" y="2992580"/>
            <a:ext cx="301730" cy="176154"/>
            <a:chOff x="1500188" y="1922461"/>
            <a:chExt cx="274638" cy="160338"/>
          </a:xfrm>
          <a:solidFill>
            <a:schemeClr val="bg1">
              <a:lumMod val="50000"/>
            </a:schemeClr>
          </a:solidFill>
        </p:grpSpPr>
        <p:sp>
          <p:nvSpPr>
            <p:cNvPr id="1284" name="Freeform 150">
              <a:extLst>
                <a:ext uri="{FF2B5EF4-FFF2-40B4-BE49-F238E27FC236}">
                  <a16:creationId xmlns:a16="http://schemas.microsoft.com/office/drawing/2014/main" id="{018AC658-99FE-77EA-E1E5-E0986C77AD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813" y="1984374"/>
              <a:ext cx="84138" cy="38100"/>
            </a:xfrm>
            <a:custGeom>
              <a:avLst/>
              <a:gdLst/>
              <a:ahLst/>
              <a:cxnLst>
                <a:cxn ang="0">
                  <a:pos x="37" y="13"/>
                </a:cxn>
                <a:cxn ang="0">
                  <a:pos x="34" y="17"/>
                </a:cxn>
                <a:cxn ang="0">
                  <a:pos x="3" y="17"/>
                </a:cxn>
                <a:cxn ang="0">
                  <a:pos x="1" y="13"/>
                </a:cxn>
                <a:cxn ang="0">
                  <a:pos x="4" y="3"/>
                </a:cxn>
                <a:cxn ang="0">
                  <a:pos x="9" y="0"/>
                </a:cxn>
                <a:cxn ang="0">
                  <a:pos x="28" y="0"/>
                </a:cxn>
                <a:cxn ang="0">
                  <a:pos x="33" y="3"/>
                </a:cxn>
                <a:cxn ang="0">
                  <a:pos x="37" y="13"/>
                </a:cxn>
              </a:cxnLst>
              <a:rect l="0" t="0" r="r" b="b"/>
              <a:pathLst>
                <a:path w="37" h="17">
                  <a:moveTo>
                    <a:pt x="37" y="13"/>
                  </a:moveTo>
                  <a:cubicBezTo>
                    <a:pt x="37" y="15"/>
                    <a:pt x="36" y="17"/>
                    <a:pt x="34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1" y="17"/>
                    <a:pt x="0" y="15"/>
                    <a:pt x="1" y="1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5" y="1"/>
                    <a:pt x="7" y="0"/>
                    <a:pt x="9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30" y="0"/>
                    <a:pt x="33" y="1"/>
                    <a:pt x="33" y="3"/>
                  </a:cubicBezTo>
                  <a:lnTo>
                    <a:pt x="37" y="1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85" name="Freeform 151">
              <a:extLst>
                <a:ext uri="{FF2B5EF4-FFF2-40B4-BE49-F238E27FC236}">
                  <a16:creationId xmlns:a16="http://schemas.microsoft.com/office/drawing/2014/main" id="{75D4C507-34CB-BA12-5329-A2CFC6508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888" y="1984374"/>
              <a:ext cx="87313" cy="38100"/>
            </a:xfrm>
            <a:custGeom>
              <a:avLst/>
              <a:gdLst/>
              <a:ahLst/>
              <a:cxnLst>
                <a:cxn ang="0">
                  <a:pos x="37" y="13"/>
                </a:cxn>
                <a:cxn ang="0">
                  <a:pos x="35" y="17"/>
                </a:cxn>
                <a:cxn ang="0">
                  <a:pos x="4" y="17"/>
                </a:cxn>
                <a:cxn ang="0">
                  <a:pos x="1" y="13"/>
                </a:cxn>
                <a:cxn ang="0">
                  <a:pos x="4" y="3"/>
                </a:cxn>
                <a:cxn ang="0">
                  <a:pos x="10" y="0"/>
                </a:cxn>
                <a:cxn ang="0">
                  <a:pos x="29" y="0"/>
                </a:cxn>
                <a:cxn ang="0">
                  <a:pos x="34" y="3"/>
                </a:cxn>
                <a:cxn ang="0">
                  <a:pos x="37" y="13"/>
                </a:cxn>
              </a:cxnLst>
              <a:rect l="0" t="0" r="r" b="b"/>
              <a:pathLst>
                <a:path w="38" h="17">
                  <a:moveTo>
                    <a:pt x="37" y="13"/>
                  </a:moveTo>
                  <a:cubicBezTo>
                    <a:pt x="38" y="15"/>
                    <a:pt x="37" y="17"/>
                    <a:pt x="35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2" y="17"/>
                    <a:pt x="0" y="15"/>
                    <a:pt x="1" y="1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5" y="1"/>
                    <a:pt x="7" y="0"/>
                    <a:pt x="10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31" y="0"/>
                    <a:pt x="33" y="1"/>
                    <a:pt x="34" y="3"/>
                  </a:cubicBezTo>
                  <a:lnTo>
                    <a:pt x="37" y="1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86" name="Freeform 152">
              <a:extLst>
                <a:ext uri="{FF2B5EF4-FFF2-40B4-BE49-F238E27FC236}">
                  <a16:creationId xmlns:a16="http://schemas.microsoft.com/office/drawing/2014/main" id="{6539F963-0D1C-8EA3-C4E3-9DA928FC8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3851" y="1922461"/>
              <a:ext cx="87313" cy="38100"/>
            </a:xfrm>
            <a:custGeom>
              <a:avLst/>
              <a:gdLst/>
              <a:ahLst/>
              <a:cxnLst>
                <a:cxn ang="0">
                  <a:pos x="37" y="13"/>
                </a:cxn>
                <a:cxn ang="0">
                  <a:pos x="34" y="17"/>
                </a:cxn>
                <a:cxn ang="0">
                  <a:pos x="3" y="17"/>
                </a:cxn>
                <a:cxn ang="0">
                  <a:pos x="1" y="13"/>
                </a:cxn>
                <a:cxn ang="0">
                  <a:pos x="4" y="4"/>
                </a:cxn>
                <a:cxn ang="0">
                  <a:pos x="9" y="0"/>
                </a:cxn>
                <a:cxn ang="0">
                  <a:pos x="28" y="0"/>
                </a:cxn>
                <a:cxn ang="0">
                  <a:pos x="34" y="4"/>
                </a:cxn>
                <a:cxn ang="0">
                  <a:pos x="37" y="13"/>
                </a:cxn>
              </a:cxnLst>
              <a:rect l="0" t="0" r="r" b="b"/>
              <a:pathLst>
                <a:path w="38" h="17">
                  <a:moveTo>
                    <a:pt x="37" y="13"/>
                  </a:moveTo>
                  <a:cubicBezTo>
                    <a:pt x="38" y="15"/>
                    <a:pt x="36" y="17"/>
                    <a:pt x="34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1" y="17"/>
                    <a:pt x="0" y="15"/>
                    <a:pt x="1" y="1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5" y="2"/>
                    <a:pt x="7" y="0"/>
                    <a:pt x="9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31" y="0"/>
                    <a:pt x="33" y="2"/>
                    <a:pt x="34" y="4"/>
                  </a:cubicBezTo>
                  <a:lnTo>
                    <a:pt x="37" y="1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87" name="Freeform 153">
              <a:extLst>
                <a:ext uri="{FF2B5EF4-FFF2-40B4-BE49-F238E27FC236}">
                  <a16:creationId xmlns:a16="http://schemas.microsoft.com/office/drawing/2014/main" id="{0BAB40F5-EC5E-4507-6C7C-C2DA03966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7513" y="2043111"/>
              <a:ext cx="87313" cy="39688"/>
            </a:xfrm>
            <a:custGeom>
              <a:avLst/>
              <a:gdLst/>
              <a:ahLst/>
              <a:cxnLst>
                <a:cxn ang="0">
                  <a:pos x="37" y="14"/>
                </a:cxn>
                <a:cxn ang="0">
                  <a:pos x="34" y="17"/>
                </a:cxn>
                <a:cxn ang="0">
                  <a:pos x="4" y="17"/>
                </a:cxn>
                <a:cxn ang="0">
                  <a:pos x="1" y="14"/>
                </a:cxn>
                <a:cxn ang="0">
                  <a:pos x="4" y="4"/>
                </a:cxn>
                <a:cxn ang="0">
                  <a:pos x="9" y="0"/>
                </a:cxn>
                <a:cxn ang="0">
                  <a:pos x="28" y="0"/>
                </a:cxn>
                <a:cxn ang="0">
                  <a:pos x="34" y="4"/>
                </a:cxn>
                <a:cxn ang="0">
                  <a:pos x="37" y="14"/>
                </a:cxn>
              </a:cxnLst>
              <a:rect l="0" t="0" r="r" b="b"/>
              <a:pathLst>
                <a:path w="38" h="17">
                  <a:moveTo>
                    <a:pt x="37" y="14"/>
                  </a:moveTo>
                  <a:cubicBezTo>
                    <a:pt x="38" y="16"/>
                    <a:pt x="36" y="17"/>
                    <a:pt x="34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1" y="17"/>
                    <a:pt x="0" y="16"/>
                    <a:pt x="1" y="1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5" y="2"/>
                    <a:pt x="7" y="0"/>
                    <a:pt x="9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31" y="0"/>
                    <a:pt x="33" y="2"/>
                    <a:pt x="34" y="4"/>
                  </a:cubicBezTo>
                  <a:lnTo>
                    <a:pt x="37" y="1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88" name="Freeform 154">
              <a:extLst>
                <a:ext uri="{FF2B5EF4-FFF2-40B4-BE49-F238E27FC236}">
                  <a16:creationId xmlns:a16="http://schemas.microsoft.com/office/drawing/2014/main" id="{B8EFBAD1-C89E-A33B-4F88-DC505FB23C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0188" y="2043111"/>
              <a:ext cx="84138" cy="39688"/>
            </a:xfrm>
            <a:custGeom>
              <a:avLst/>
              <a:gdLst/>
              <a:ahLst/>
              <a:cxnLst>
                <a:cxn ang="0">
                  <a:pos x="37" y="14"/>
                </a:cxn>
                <a:cxn ang="0">
                  <a:pos x="34" y="17"/>
                </a:cxn>
                <a:cxn ang="0">
                  <a:pos x="3" y="17"/>
                </a:cxn>
                <a:cxn ang="0">
                  <a:pos x="1" y="14"/>
                </a:cxn>
                <a:cxn ang="0">
                  <a:pos x="4" y="4"/>
                </a:cxn>
                <a:cxn ang="0">
                  <a:pos x="9" y="0"/>
                </a:cxn>
                <a:cxn ang="0">
                  <a:pos x="28" y="0"/>
                </a:cxn>
                <a:cxn ang="0">
                  <a:pos x="33" y="4"/>
                </a:cxn>
                <a:cxn ang="0">
                  <a:pos x="37" y="14"/>
                </a:cxn>
              </a:cxnLst>
              <a:rect l="0" t="0" r="r" b="b"/>
              <a:pathLst>
                <a:path w="37" h="17">
                  <a:moveTo>
                    <a:pt x="37" y="14"/>
                  </a:moveTo>
                  <a:cubicBezTo>
                    <a:pt x="37" y="16"/>
                    <a:pt x="36" y="17"/>
                    <a:pt x="34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1" y="17"/>
                    <a:pt x="0" y="16"/>
                    <a:pt x="1" y="1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5" y="2"/>
                    <a:pt x="7" y="0"/>
                    <a:pt x="9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30" y="0"/>
                    <a:pt x="33" y="2"/>
                    <a:pt x="33" y="4"/>
                  </a:cubicBezTo>
                  <a:lnTo>
                    <a:pt x="37" y="1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89" name="Freeform 155">
              <a:extLst>
                <a:ext uri="{FF2B5EF4-FFF2-40B4-BE49-F238E27FC236}">
                  <a16:creationId xmlns:a16="http://schemas.microsoft.com/office/drawing/2014/main" id="{CD152690-EC23-52F7-B675-11410C9A62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3851" y="2043111"/>
              <a:ext cx="87313" cy="39688"/>
            </a:xfrm>
            <a:custGeom>
              <a:avLst/>
              <a:gdLst/>
              <a:ahLst/>
              <a:cxnLst>
                <a:cxn ang="0">
                  <a:pos x="37" y="14"/>
                </a:cxn>
                <a:cxn ang="0">
                  <a:pos x="34" y="17"/>
                </a:cxn>
                <a:cxn ang="0">
                  <a:pos x="3" y="17"/>
                </a:cxn>
                <a:cxn ang="0">
                  <a:pos x="1" y="14"/>
                </a:cxn>
                <a:cxn ang="0">
                  <a:pos x="4" y="4"/>
                </a:cxn>
                <a:cxn ang="0">
                  <a:pos x="9" y="0"/>
                </a:cxn>
                <a:cxn ang="0">
                  <a:pos x="28" y="0"/>
                </a:cxn>
                <a:cxn ang="0">
                  <a:pos x="34" y="4"/>
                </a:cxn>
                <a:cxn ang="0">
                  <a:pos x="37" y="14"/>
                </a:cxn>
              </a:cxnLst>
              <a:rect l="0" t="0" r="r" b="b"/>
              <a:pathLst>
                <a:path w="38" h="17">
                  <a:moveTo>
                    <a:pt x="37" y="14"/>
                  </a:moveTo>
                  <a:cubicBezTo>
                    <a:pt x="38" y="16"/>
                    <a:pt x="36" y="17"/>
                    <a:pt x="34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1" y="17"/>
                    <a:pt x="0" y="16"/>
                    <a:pt x="1" y="1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5" y="2"/>
                    <a:pt x="7" y="0"/>
                    <a:pt x="9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31" y="0"/>
                    <a:pt x="33" y="2"/>
                    <a:pt x="34" y="4"/>
                  </a:cubicBezTo>
                  <a:lnTo>
                    <a:pt x="37" y="1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290" name="Group 383">
            <a:extLst>
              <a:ext uri="{FF2B5EF4-FFF2-40B4-BE49-F238E27FC236}">
                <a16:creationId xmlns:a16="http://schemas.microsoft.com/office/drawing/2014/main" id="{EEEC2828-CC6E-A0D8-8F19-4C71BB31FAFB}"/>
              </a:ext>
            </a:extLst>
          </p:cNvPr>
          <p:cNvGrpSpPr/>
          <p:nvPr/>
        </p:nvGrpSpPr>
        <p:grpSpPr>
          <a:xfrm>
            <a:off x="1712203" y="2955955"/>
            <a:ext cx="299986" cy="245918"/>
            <a:chOff x="649288" y="1889124"/>
            <a:chExt cx="273050" cy="223837"/>
          </a:xfrm>
          <a:solidFill>
            <a:schemeClr val="bg1">
              <a:lumMod val="50000"/>
            </a:schemeClr>
          </a:solidFill>
        </p:grpSpPr>
        <p:sp>
          <p:nvSpPr>
            <p:cNvPr id="1291" name="Freeform 156">
              <a:extLst>
                <a:ext uri="{FF2B5EF4-FFF2-40B4-BE49-F238E27FC236}">
                  <a16:creationId xmlns:a16="http://schemas.microsoft.com/office/drawing/2014/main" id="{510CB3F9-7C19-5073-399A-4CF16231E9AF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038" y="2001836"/>
              <a:ext cx="206375" cy="111125"/>
            </a:xfrm>
            <a:custGeom>
              <a:avLst/>
              <a:gdLst/>
              <a:ahLst/>
              <a:cxnLst>
                <a:cxn ang="0">
                  <a:pos x="53" y="23"/>
                </a:cxn>
                <a:cxn ang="0">
                  <a:pos x="45" y="25"/>
                </a:cxn>
                <a:cxn ang="0">
                  <a:pos x="38" y="23"/>
                </a:cxn>
                <a:cxn ang="0">
                  <a:pos x="3" y="2"/>
                </a:cxn>
                <a:cxn ang="0">
                  <a:pos x="0" y="4"/>
                </a:cxn>
                <a:cxn ang="0">
                  <a:pos x="0" y="25"/>
                </a:cxn>
                <a:cxn ang="0">
                  <a:pos x="45" y="48"/>
                </a:cxn>
                <a:cxn ang="0">
                  <a:pos x="90" y="25"/>
                </a:cxn>
                <a:cxn ang="0">
                  <a:pos x="90" y="3"/>
                </a:cxn>
                <a:cxn ang="0">
                  <a:pos x="88" y="1"/>
                </a:cxn>
                <a:cxn ang="0">
                  <a:pos x="53" y="23"/>
                </a:cxn>
              </a:cxnLst>
              <a:rect l="0" t="0" r="r" b="b"/>
              <a:pathLst>
                <a:path w="90" h="48">
                  <a:moveTo>
                    <a:pt x="53" y="23"/>
                  </a:moveTo>
                  <a:cubicBezTo>
                    <a:pt x="51" y="24"/>
                    <a:pt x="48" y="25"/>
                    <a:pt x="45" y="25"/>
                  </a:cubicBezTo>
                  <a:cubicBezTo>
                    <a:pt x="43" y="25"/>
                    <a:pt x="40" y="24"/>
                    <a:pt x="38" y="2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0" y="0"/>
                    <a:pt x="0" y="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6"/>
                    <a:pt x="20" y="48"/>
                    <a:pt x="45" y="48"/>
                  </a:cubicBezTo>
                  <a:cubicBezTo>
                    <a:pt x="70" y="48"/>
                    <a:pt x="90" y="36"/>
                    <a:pt x="90" y="25"/>
                  </a:cubicBezTo>
                  <a:cubicBezTo>
                    <a:pt x="90" y="3"/>
                    <a:pt x="90" y="3"/>
                    <a:pt x="90" y="3"/>
                  </a:cubicBezTo>
                  <a:cubicBezTo>
                    <a:pt x="90" y="0"/>
                    <a:pt x="88" y="1"/>
                    <a:pt x="88" y="1"/>
                  </a:cubicBezTo>
                  <a:lnTo>
                    <a:pt x="53" y="2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92" name="Freeform 157">
              <a:extLst>
                <a:ext uri="{FF2B5EF4-FFF2-40B4-BE49-F238E27FC236}">
                  <a16:creationId xmlns:a16="http://schemas.microsoft.com/office/drawing/2014/main" id="{ACB50155-8551-4BDA-585F-563D9940D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649288" y="1889124"/>
              <a:ext cx="273050" cy="157163"/>
            </a:xfrm>
            <a:custGeom>
              <a:avLst/>
              <a:gdLst/>
              <a:ahLst/>
              <a:cxnLst>
                <a:cxn ang="0">
                  <a:pos x="117" y="34"/>
                </a:cxn>
                <a:cxn ang="0">
                  <a:pos x="117" y="28"/>
                </a:cxn>
                <a:cxn ang="0">
                  <a:pos x="64" y="2"/>
                </a:cxn>
                <a:cxn ang="0">
                  <a:pos x="55" y="2"/>
                </a:cxn>
                <a:cxn ang="0">
                  <a:pos x="2" y="28"/>
                </a:cxn>
                <a:cxn ang="0">
                  <a:pos x="2" y="34"/>
                </a:cxn>
                <a:cxn ang="0">
                  <a:pos x="55" y="66"/>
                </a:cxn>
                <a:cxn ang="0">
                  <a:pos x="64" y="66"/>
                </a:cxn>
              </a:cxnLst>
              <a:rect l="0" t="0" r="r" b="b"/>
              <a:pathLst>
                <a:path w="119" h="68">
                  <a:moveTo>
                    <a:pt x="117" y="34"/>
                  </a:moveTo>
                  <a:cubicBezTo>
                    <a:pt x="119" y="32"/>
                    <a:pt x="119" y="30"/>
                    <a:pt x="117" y="28"/>
                  </a:cubicBezTo>
                  <a:cubicBezTo>
                    <a:pt x="64" y="2"/>
                    <a:pt x="64" y="2"/>
                    <a:pt x="64" y="2"/>
                  </a:cubicBezTo>
                  <a:cubicBezTo>
                    <a:pt x="62" y="0"/>
                    <a:pt x="57" y="0"/>
                    <a:pt x="55" y="2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0" y="30"/>
                    <a:pt x="0" y="32"/>
                    <a:pt x="2" y="34"/>
                  </a:cubicBezTo>
                  <a:cubicBezTo>
                    <a:pt x="55" y="66"/>
                    <a:pt x="55" y="66"/>
                    <a:pt x="55" y="66"/>
                  </a:cubicBezTo>
                  <a:cubicBezTo>
                    <a:pt x="57" y="68"/>
                    <a:pt x="62" y="68"/>
                    <a:pt x="64" y="6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93" name="Freeform 158">
              <a:extLst>
                <a:ext uri="{FF2B5EF4-FFF2-40B4-BE49-F238E27FC236}">
                  <a16:creationId xmlns:a16="http://schemas.microsoft.com/office/drawing/2014/main" id="{7A2A1549-B26A-836A-7036-823F82CDF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176" y="1992311"/>
              <a:ext cx="26988" cy="112713"/>
            </a:xfrm>
            <a:custGeom>
              <a:avLst/>
              <a:gdLst/>
              <a:ahLst/>
              <a:cxnLst>
                <a:cxn ang="0">
                  <a:pos x="8" y="37"/>
                </a:cxn>
                <a:cxn ang="0">
                  <a:pos x="8" y="1"/>
                </a:cxn>
                <a:cxn ang="0">
                  <a:pos x="7" y="0"/>
                </a:cxn>
                <a:cxn ang="0">
                  <a:pos x="4" y="2"/>
                </a:cxn>
                <a:cxn ang="0">
                  <a:pos x="3" y="4"/>
                </a:cxn>
                <a:cxn ang="0">
                  <a:pos x="3" y="37"/>
                </a:cxn>
                <a:cxn ang="0">
                  <a:pos x="3" y="37"/>
                </a:cxn>
                <a:cxn ang="0">
                  <a:pos x="0" y="43"/>
                </a:cxn>
                <a:cxn ang="0">
                  <a:pos x="6" y="49"/>
                </a:cxn>
                <a:cxn ang="0">
                  <a:pos x="12" y="43"/>
                </a:cxn>
                <a:cxn ang="0">
                  <a:pos x="9" y="37"/>
                </a:cxn>
                <a:cxn ang="0">
                  <a:pos x="8" y="37"/>
                </a:cxn>
              </a:cxnLst>
              <a:rect l="0" t="0" r="r" b="b"/>
              <a:pathLst>
                <a:path w="12" h="49">
                  <a:moveTo>
                    <a:pt x="8" y="37"/>
                  </a:move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8" y="0"/>
                    <a:pt x="7" y="0"/>
                  </a:cubicBezTo>
                  <a:cubicBezTo>
                    <a:pt x="7" y="1"/>
                    <a:pt x="5" y="2"/>
                    <a:pt x="4" y="2"/>
                  </a:cubicBezTo>
                  <a:cubicBezTo>
                    <a:pt x="3" y="3"/>
                    <a:pt x="3" y="4"/>
                    <a:pt x="3" y="4"/>
                  </a:cubicBezTo>
                  <a:cubicBezTo>
                    <a:pt x="3" y="37"/>
                    <a:pt x="3" y="37"/>
                    <a:pt x="3" y="37"/>
                  </a:cubicBezTo>
                  <a:cubicBezTo>
                    <a:pt x="3" y="37"/>
                    <a:pt x="3" y="37"/>
                    <a:pt x="3" y="37"/>
                  </a:cubicBezTo>
                  <a:cubicBezTo>
                    <a:pt x="1" y="39"/>
                    <a:pt x="0" y="40"/>
                    <a:pt x="0" y="43"/>
                  </a:cubicBezTo>
                  <a:cubicBezTo>
                    <a:pt x="0" y="46"/>
                    <a:pt x="3" y="49"/>
                    <a:pt x="6" y="49"/>
                  </a:cubicBezTo>
                  <a:cubicBezTo>
                    <a:pt x="9" y="49"/>
                    <a:pt x="12" y="46"/>
                    <a:pt x="12" y="43"/>
                  </a:cubicBezTo>
                  <a:cubicBezTo>
                    <a:pt x="12" y="40"/>
                    <a:pt x="11" y="39"/>
                    <a:pt x="9" y="37"/>
                  </a:cubicBezTo>
                  <a:cubicBezTo>
                    <a:pt x="9" y="37"/>
                    <a:pt x="8" y="37"/>
                    <a:pt x="8" y="3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294" name="Group 407">
            <a:extLst>
              <a:ext uri="{FF2B5EF4-FFF2-40B4-BE49-F238E27FC236}">
                <a16:creationId xmlns:a16="http://schemas.microsoft.com/office/drawing/2014/main" id="{15552A1E-8924-EA00-6706-FEE5C4AEE3B0}"/>
              </a:ext>
            </a:extLst>
          </p:cNvPr>
          <p:cNvGrpSpPr/>
          <p:nvPr/>
        </p:nvGrpSpPr>
        <p:grpSpPr>
          <a:xfrm>
            <a:off x="3965581" y="2938513"/>
            <a:ext cx="298242" cy="282544"/>
            <a:chOff x="2700338" y="1873249"/>
            <a:chExt cx="271463" cy="257175"/>
          </a:xfrm>
          <a:solidFill>
            <a:schemeClr val="bg1">
              <a:lumMod val="50000"/>
            </a:schemeClr>
          </a:solidFill>
        </p:grpSpPr>
        <p:sp>
          <p:nvSpPr>
            <p:cNvPr id="1295" name="Freeform 159">
              <a:extLst>
                <a:ext uri="{FF2B5EF4-FFF2-40B4-BE49-F238E27FC236}">
                  <a16:creationId xmlns:a16="http://schemas.microsoft.com/office/drawing/2014/main" id="{EA3F24C0-5364-D8B0-AC70-02ADB96CC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338" y="1873249"/>
              <a:ext cx="271463" cy="257175"/>
            </a:xfrm>
            <a:custGeom>
              <a:avLst/>
              <a:gdLst/>
              <a:ahLst/>
              <a:cxnLst>
                <a:cxn ang="0">
                  <a:pos x="118" y="108"/>
                </a:cxn>
                <a:cxn ang="0">
                  <a:pos x="114" y="112"/>
                </a:cxn>
                <a:cxn ang="0">
                  <a:pos x="5" y="112"/>
                </a:cxn>
                <a:cxn ang="0">
                  <a:pos x="0" y="106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9" y="4"/>
                </a:cxn>
                <a:cxn ang="0">
                  <a:pos x="9" y="98"/>
                </a:cxn>
                <a:cxn ang="0">
                  <a:pos x="14" y="103"/>
                </a:cxn>
                <a:cxn ang="0">
                  <a:pos x="114" y="103"/>
                </a:cxn>
                <a:cxn ang="0">
                  <a:pos x="118" y="108"/>
                </a:cxn>
              </a:cxnLst>
              <a:rect l="0" t="0" r="r" b="b"/>
              <a:pathLst>
                <a:path w="118" h="112">
                  <a:moveTo>
                    <a:pt x="118" y="108"/>
                  </a:moveTo>
                  <a:cubicBezTo>
                    <a:pt x="118" y="110"/>
                    <a:pt x="117" y="112"/>
                    <a:pt x="114" y="112"/>
                  </a:cubicBezTo>
                  <a:cubicBezTo>
                    <a:pt x="5" y="112"/>
                    <a:pt x="5" y="112"/>
                    <a:pt x="5" y="112"/>
                  </a:cubicBezTo>
                  <a:cubicBezTo>
                    <a:pt x="2" y="112"/>
                    <a:pt x="0" y="110"/>
                    <a:pt x="0" y="106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7" y="0"/>
                    <a:pt x="9" y="1"/>
                    <a:pt x="9" y="4"/>
                  </a:cubicBezTo>
                  <a:cubicBezTo>
                    <a:pt x="9" y="98"/>
                    <a:pt x="9" y="98"/>
                    <a:pt x="9" y="98"/>
                  </a:cubicBezTo>
                  <a:cubicBezTo>
                    <a:pt x="9" y="101"/>
                    <a:pt x="11" y="103"/>
                    <a:pt x="14" y="103"/>
                  </a:cubicBezTo>
                  <a:cubicBezTo>
                    <a:pt x="114" y="103"/>
                    <a:pt x="114" y="103"/>
                    <a:pt x="114" y="103"/>
                  </a:cubicBezTo>
                  <a:cubicBezTo>
                    <a:pt x="117" y="103"/>
                    <a:pt x="118" y="105"/>
                    <a:pt x="118" y="10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96" name="Freeform 160">
              <a:extLst>
                <a:ext uri="{FF2B5EF4-FFF2-40B4-BE49-F238E27FC236}">
                  <a16:creationId xmlns:a16="http://schemas.microsoft.com/office/drawing/2014/main" id="{76EE00D5-7FAC-92D9-BF92-E899F4113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026" y="1898649"/>
              <a:ext cx="212725" cy="179388"/>
            </a:xfrm>
            <a:custGeom>
              <a:avLst/>
              <a:gdLst/>
              <a:ahLst/>
              <a:cxnLst>
                <a:cxn ang="0">
                  <a:pos x="91" y="27"/>
                </a:cxn>
                <a:cxn ang="0">
                  <a:pos x="93" y="26"/>
                </a:cxn>
                <a:cxn ang="0">
                  <a:pos x="90" y="2"/>
                </a:cxn>
                <a:cxn ang="0">
                  <a:pos x="88" y="0"/>
                </a:cxn>
                <a:cxn ang="0">
                  <a:pos x="65" y="9"/>
                </a:cxn>
                <a:cxn ang="0">
                  <a:pos x="65" y="11"/>
                </a:cxn>
                <a:cxn ang="0">
                  <a:pos x="69" y="14"/>
                </a:cxn>
                <a:cxn ang="0">
                  <a:pos x="70" y="17"/>
                </a:cxn>
                <a:cxn ang="0">
                  <a:pos x="53" y="43"/>
                </a:cxn>
                <a:cxn ang="0">
                  <a:pos x="49" y="44"/>
                </a:cxn>
                <a:cxn ang="0">
                  <a:pos x="23" y="34"/>
                </a:cxn>
                <a:cxn ang="0">
                  <a:pos x="19" y="36"/>
                </a:cxn>
                <a:cxn ang="0">
                  <a:pos x="2" y="55"/>
                </a:cxn>
                <a:cxn ang="0">
                  <a:pos x="0" y="60"/>
                </a:cxn>
                <a:cxn ang="0">
                  <a:pos x="0" y="77"/>
                </a:cxn>
                <a:cxn ang="0">
                  <a:pos x="2" y="77"/>
                </a:cxn>
                <a:cxn ang="0">
                  <a:pos x="23" y="53"/>
                </a:cxn>
                <a:cxn ang="0">
                  <a:pos x="28" y="52"/>
                </a:cxn>
                <a:cxn ang="0">
                  <a:pos x="54" y="62"/>
                </a:cxn>
                <a:cxn ang="0">
                  <a:pos x="58" y="60"/>
                </a:cxn>
                <a:cxn ang="0">
                  <a:pos x="82" y="25"/>
                </a:cxn>
                <a:cxn ang="0">
                  <a:pos x="86" y="24"/>
                </a:cxn>
                <a:cxn ang="0">
                  <a:pos x="91" y="27"/>
                </a:cxn>
              </a:cxnLst>
              <a:rect l="0" t="0" r="r" b="b"/>
              <a:pathLst>
                <a:path w="93" h="78">
                  <a:moveTo>
                    <a:pt x="91" y="27"/>
                  </a:moveTo>
                  <a:cubicBezTo>
                    <a:pt x="92" y="28"/>
                    <a:pt x="93" y="27"/>
                    <a:pt x="93" y="26"/>
                  </a:cubicBezTo>
                  <a:cubicBezTo>
                    <a:pt x="90" y="2"/>
                    <a:pt x="90" y="2"/>
                    <a:pt x="90" y="2"/>
                  </a:cubicBezTo>
                  <a:cubicBezTo>
                    <a:pt x="90" y="1"/>
                    <a:pt x="89" y="0"/>
                    <a:pt x="88" y="0"/>
                  </a:cubicBezTo>
                  <a:cubicBezTo>
                    <a:pt x="65" y="9"/>
                    <a:pt x="65" y="9"/>
                    <a:pt x="65" y="9"/>
                  </a:cubicBezTo>
                  <a:cubicBezTo>
                    <a:pt x="64" y="9"/>
                    <a:pt x="64" y="10"/>
                    <a:pt x="65" y="11"/>
                  </a:cubicBezTo>
                  <a:cubicBezTo>
                    <a:pt x="69" y="14"/>
                    <a:pt x="69" y="14"/>
                    <a:pt x="69" y="14"/>
                  </a:cubicBezTo>
                  <a:cubicBezTo>
                    <a:pt x="71" y="14"/>
                    <a:pt x="71" y="16"/>
                    <a:pt x="70" y="17"/>
                  </a:cubicBezTo>
                  <a:cubicBezTo>
                    <a:pt x="53" y="43"/>
                    <a:pt x="53" y="43"/>
                    <a:pt x="53" y="43"/>
                  </a:cubicBezTo>
                  <a:cubicBezTo>
                    <a:pt x="52" y="44"/>
                    <a:pt x="51" y="45"/>
                    <a:pt x="49" y="44"/>
                  </a:cubicBezTo>
                  <a:cubicBezTo>
                    <a:pt x="23" y="34"/>
                    <a:pt x="23" y="34"/>
                    <a:pt x="23" y="34"/>
                  </a:cubicBezTo>
                  <a:cubicBezTo>
                    <a:pt x="22" y="34"/>
                    <a:pt x="20" y="34"/>
                    <a:pt x="19" y="36"/>
                  </a:cubicBezTo>
                  <a:cubicBezTo>
                    <a:pt x="2" y="55"/>
                    <a:pt x="2" y="55"/>
                    <a:pt x="2" y="55"/>
                  </a:cubicBezTo>
                  <a:cubicBezTo>
                    <a:pt x="1" y="57"/>
                    <a:pt x="0" y="59"/>
                    <a:pt x="0" y="60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78"/>
                    <a:pt x="1" y="78"/>
                    <a:pt x="2" y="77"/>
                  </a:cubicBezTo>
                  <a:cubicBezTo>
                    <a:pt x="23" y="53"/>
                    <a:pt x="23" y="53"/>
                    <a:pt x="23" y="53"/>
                  </a:cubicBezTo>
                  <a:cubicBezTo>
                    <a:pt x="24" y="51"/>
                    <a:pt x="26" y="51"/>
                    <a:pt x="28" y="52"/>
                  </a:cubicBezTo>
                  <a:cubicBezTo>
                    <a:pt x="54" y="62"/>
                    <a:pt x="54" y="62"/>
                    <a:pt x="54" y="62"/>
                  </a:cubicBezTo>
                  <a:cubicBezTo>
                    <a:pt x="55" y="62"/>
                    <a:pt x="57" y="61"/>
                    <a:pt x="58" y="60"/>
                  </a:cubicBezTo>
                  <a:cubicBezTo>
                    <a:pt x="82" y="25"/>
                    <a:pt x="82" y="25"/>
                    <a:pt x="82" y="25"/>
                  </a:cubicBezTo>
                  <a:cubicBezTo>
                    <a:pt x="83" y="24"/>
                    <a:pt x="84" y="23"/>
                    <a:pt x="86" y="24"/>
                  </a:cubicBezTo>
                  <a:lnTo>
                    <a:pt x="91" y="2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297" name="Group 397">
            <a:extLst>
              <a:ext uri="{FF2B5EF4-FFF2-40B4-BE49-F238E27FC236}">
                <a16:creationId xmlns:a16="http://schemas.microsoft.com/office/drawing/2014/main" id="{0799613E-4355-4305-3644-3301C300A114}"/>
              </a:ext>
            </a:extLst>
          </p:cNvPr>
          <p:cNvGrpSpPr/>
          <p:nvPr/>
        </p:nvGrpSpPr>
        <p:grpSpPr>
          <a:xfrm>
            <a:off x="3131902" y="2948978"/>
            <a:ext cx="299986" cy="261615"/>
            <a:chOff x="1941513" y="1882774"/>
            <a:chExt cx="273051" cy="238125"/>
          </a:xfrm>
          <a:solidFill>
            <a:schemeClr val="bg1">
              <a:lumMod val="50000"/>
            </a:schemeClr>
          </a:solidFill>
        </p:grpSpPr>
        <p:sp>
          <p:nvSpPr>
            <p:cNvPr id="1298" name="Freeform 161">
              <a:extLst>
                <a:ext uri="{FF2B5EF4-FFF2-40B4-BE49-F238E27FC236}">
                  <a16:creationId xmlns:a16="http://schemas.microsoft.com/office/drawing/2014/main" id="{575BE237-7A08-23CC-2C18-1E0337FACB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213" y="2038349"/>
              <a:ext cx="74613" cy="82550"/>
            </a:xfrm>
            <a:custGeom>
              <a:avLst/>
              <a:gdLst/>
              <a:ahLst/>
              <a:cxnLst>
                <a:cxn ang="0">
                  <a:pos x="33" y="30"/>
                </a:cxn>
                <a:cxn ang="0">
                  <a:pos x="28" y="36"/>
                </a:cxn>
                <a:cxn ang="0">
                  <a:pos x="5" y="36"/>
                </a:cxn>
                <a:cxn ang="0">
                  <a:pos x="0" y="30"/>
                </a:cxn>
                <a:cxn ang="0">
                  <a:pos x="0" y="5"/>
                </a:cxn>
                <a:cxn ang="0">
                  <a:pos x="5" y="0"/>
                </a:cxn>
                <a:cxn ang="0">
                  <a:pos x="28" y="0"/>
                </a:cxn>
                <a:cxn ang="0">
                  <a:pos x="33" y="5"/>
                </a:cxn>
                <a:cxn ang="0">
                  <a:pos x="33" y="30"/>
                </a:cxn>
              </a:cxnLst>
              <a:rect l="0" t="0" r="r" b="b"/>
              <a:pathLst>
                <a:path w="33" h="36">
                  <a:moveTo>
                    <a:pt x="33" y="30"/>
                  </a:moveTo>
                  <a:cubicBezTo>
                    <a:pt x="33" y="33"/>
                    <a:pt x="31" y="36"/>
                    <a:pt x="28" y="36"/>
                  </a:cubicBezTo>
                  <a:cubicBezTo>
                    <a:pt x="5" y="36"/>
                    <a:pt x="5" y="36"/>
                    <a:pt x="5" y="36"/>
                  </a:cubicBezTo>
                  <a:cubicBezTo>
                    <a:pt x="2" y="36"/>
                    <a:pt x="0" y="33"/>
                    <a:pt x="0" y="3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2"/>
                    <a:pt x="2" y="0"/>
                    <a:pt x="5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31" y="0"/>
                    <a:pt x="33" y="2"/>
                    <a:pt x="33" y="5"/>
                  </a:cubicBezTo>
                  <a:lnTo>
                    <a:pt x="33" y="3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99" name="Freeform 162">
              <a:extLst>
                <a:ext uri="{FF2B5EF4-FFF2-40B4-BE49-F238E27FC236}">
                  <a16:creationId xmlns:a16="http://schemas.microsoft.com/office/drawing/2014/main" id="{3DACD9B4-332B-F24D-2163-6FDB440B40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4701" y="2009774"/>
              <a:ext cx="77788" cy="111125"/>
            </a:xfrm>
            <a:custGeom>
              <a:avLst/>
              <a:gdLst/>
              <a:ahLst/>
              <a:cxnLst>
                <a:cxn ang="0">
                  <a:pos x="34" y="43"/>
                </a:cxn>
                <a:cxn ang="0">
                  <a:pos x="28" y="49"/>
                </a:cxn>
                <a:cxn ang="0">
                  <a:pos x="6" y="49"/>
                </a:cxn>
                <a:cxn ang="0">
                  <a:pos x="0" y="43"/>
                </a:cxn>
                <a:cxn ang="0">
                  <a:pos x="0" y="5"/>
                </a:cxn>
                <a:cxn ang="0">
                  <a:pos x="6" y="0"/>
                </a:cxn>
                <a:cxn ang="0">
                  <a:pos x="28" y="0"/>
                </a:cxn>
                <a:cxn ang="0">
                  <a:pos x="34" y="5"/>
                </a:cxn>
                <a:cxn ang="0">
                  <a:pos x="34" y="43"/>
                </a:cxn>
              </a:cxnLst>
              <a:rect l="0" t="0" r="r" b="b"/>
              <a:pathLst>
                <a:path w="34" h="49">
                  <a:moveTo>
                    <a:pt x="34" y="43"/>
                  </a:moveTo>
                  <a:cubicBezTo>
                    <a:pt x="34" y="46"/>
                    <a:pt x="31" y="49"/>
                    <a:pt x="28" y="49"/>
                  </a:cubicBezTo>
                  <a:cubicBezTo>
                    <a:pt x="6" y="49"/>
                    <a:pt x="6" y="49"/>
                    <a:pt x="6" y="49"/>
                  </a:cubicBezTo>
                  <a:cubicBezTo>
                    <a:pt x="3" y="49"/>
                    <a:pt x="0" y="46"/>
                    <a:pt x="0" y="43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2"/>
                    <a:pt x="3" y="0"/>
                    <a:pt x="6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31" y="0"/>
                    <a:pt x="34" y="2"/>
                    <a:pt x="34" y="5"/>
                  </a:cubicBezTo>
                  <a:lnTo>
                    <a:pt x="34" y="4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00" name="Freeform 163">
              <a:extLst>
                <a:ext uri="{FF2B5EF4-FFF2-40B4-BE49-F238E27FC236}">
                  <a16:creationId xmlns:a16="http://schemas.microsoft.com/office/drawing/2014/main" id="{B9BF3397-B1AB-A12A-8889-2D210E799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776" y="1974849"/>
              <a:ext cx="77788" cy="146050"/>
            </a:xfrm>
            <a:custGeom>
              <a:avLst/>
              <a:gdLst/>
              <a:ahLst/>
              <a:cxnLst>
                <a:cxn ang="0">
                  <a:pos x="34" y="58"/>
                </a:cxn>
                <a:cxn ang="0">
                  <a:pos x="28" y="64"/>
                </a:cxn>
                <a:cxn ang="0">
                  <a:pos x="6" y="64"/>
                </a:cxn>
                <a:cxn ang="0">
                  <a:pos x="0" y="58"/>
                </a:cxn>
                <a:cxn ang="0">
                  <a:pos x="0" y="6"/>
                </a:cxn>
                <a:cxn ang="0">
                  <a:pos x="6" y="0"/>
                </a:cxn>
                <a:cxn ang="0">
                  <a:pos x="28" y="0"/>
                </a:cxn>
                <a:cxn ang="0">
                  <a:pos x="34" y="6"/>
                </a:cxn>
                <a:cxn ang="0">
                  <a:pos x="34" y="58"/>
                </a:cxn>
              </a:cxnLst>
              <a:rect l="0" t="0" r="r" b="b"/>
              <a:pathLst>
                <a:path w="34" h="64">
                  <a:moveTo>
                    <a:pt x="34" y="58"/>
                  </a:moveTo>
                  <a:cubicBezTo>
                    <a:pt x="34" y="61"/>
                    <a:pt x="31" y="64"/>
                    <a:pt x="28" y="64"/>
                  </a:cubicBezTo>
                  <a:cubicBezTo>
                    <a:pt x="6" y="64"/>
                    <a:pt x="6" y="64"/>
                    <a:pt x="6" y="64"/>
                  </a:cubicBezTo>
                  <a:cubicBezTo>
                    <a:pt x="3" y="64"/>
                    <a:pt x="0" y="61"/>
                    <a:pt x="0" y="58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3"/>
                    <a:pt x="3" y="0"/>
                    <a:pt x="6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31" y="0"/>
                    <a:pt x="34" y="3"/>
                    <a:pt x="34" y="6"/>
                  </a:cubicBezTo>
                  <a:lnTo>
                    <a:pt x="34" y="5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01" name="Freeform 164">
              <a:extLst>
                <a:ext uri="{FF2B5EF4-FFF2-40B4-BE49-F238E27FC236}">
                  <a16:creationId xmlns:a16="http://schemas.microsoft.com/office/drawing/2014/main" id="{45DF49C3-5EAA-FC1C-5845-C401330B19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513" y="1882774"/>
              <a:ext cx="268288" cy="127000"/>
            </a:xfrm>
            <a:custGeom>
              <a:avLst/>
              <a:gdLst/>
              <a:ahLst/>
              <a:cxnLst>
                <a:cxn ang="0">
                  <a:pos x="114" y="1"/>
                </a:cxn>
                <a:cxn ang="0">
                  <a:pos x="89" y="7"/>
                </a:cxn>
                <a:cxn ang="0">
                  <a:pos x="88" y="10"/>
                </a:cxn>
                <a:cxn ang="0">
                  <a:pos x="94" y="15"/>
                </a:cxn>
                <a:cxn ang="0">
                  <a:pos x="93" y="17"/>
                </a:cxn>
                <a:cxn ang="0">
                  <a:pos x="77" y="26"/>
                </a:cxn>
                <a:cxn ang="0">
                  <a:pos x="5" y="45"/>
                </a:cxn>
                <a:cxn ang="0">
                  <a:pos x="0" y="50"/>
                </a:cxn>
                <a:cxn ang="0">
                  <a:pos x="5" y="55"/>
                </a:cxn>
                <a:cxn ang="0">
                  <a:pos x="7" y="55"/>
                </a:cxn>
                <a:cxn ang="0">
                  <a:pos x="82" y="34"/>
                </a:cxn>
                <a:cxn ang="0">
                  <a:pos x="100" y="24"/>
                </a:cxn>
                <a:cxn ang="0">
                  <a:pos x="102" y="24"/>
                </a:cxn>
                <a:cxn ang="0">
                  <a:pos x="108" y="29"/>
                </a:cxn>
                <a:cxn ang="0">
                  <a:pos x="111" y="28"/>
                </a:cxn>
                <a:cxn ang="0">
                  <a:pos x="117" y="4"/>
                </a:cxn>
                <a:cxn ang="0">
                  <a:pos x="114" y="1"/>
                </a:cxn>
              </a:cxnLst>
              <a:rect l="0" t="0" r="r" b="b"/>
              <a:pathLst>
                <a:path w="117" h="55">
                  <a:moveTo>
                    <a:pt x="114" y="1"/>
                  </a:moveTo>
                  <a:cubicBezTo>
                    <a:pt x="89" y="7"/>
                    <a:pt x="89" y="7"/>
                    <a:pt x="89" y="7"/>
                  </a:cubicBezTo>
                  <a:cubicBezTo>
                    <a:pt x="87" y="7"/>
                    <a:pt x="87" y="9"/>
                    <a:pt x="88" y="10"/>
                  </a:cubicBezTo>
                  <a:cubicBezTo>
                    <a:pt x="94" y="15"/>
                    <a:pt x="94" y="15"/>
                    <a:pt x="94" y="15"/>
                  </a:cubicBezTo>
                  <a:cubicBezTo>
                    <a:pt x="94" y="16"/>
                    <a:pt x="94" y="17"/>
                    <a:pt x="93" y="17"/>
                  </a:cubicBezTo>
                  <a:cubicBezTo>
                    <a:pt x="90" y="19"/>
                    <a:pt x="85" y="22"/>
                    <a:pt x="77" y="26"/>
                  </a:cubicBezTo>
                  <a:cubicBezTo>
                    <a:pt x="38" y="47"/>
                    <a:pt x="6" y="45"/>
                    <a:pt x="5" y="45"/>
                  </a:cubicBezTo>
                  <a:cubicBezTo>
                    <a:pt x="3" y="45"/>
                    <a:pt x="0" y="47"/>
                    <a:pt x="0" y="50"/>
                  </a:cubicBezTo>
                  <a:cubicBezTo>
                    <a:pt x="0" y="52"/>
                    <a:pt x="2" y="55"/>
                    <a:pt x="5" y="55"/>
                  </a:cubicBezTo>
                  <a:cubicBezTo>
                    <a:pt x="5" y="55"/>
                    <a:pt x="6" y="55"/>
                    <a:pt x="7" y="55"/>
                  </a:cubicBezTo>
                  <a:cubicBezTo>
                    <a:pt x="15" y="55"/>
                    <a:pt x="46" y="53"/>
                    <a:pt x="82" y="34"/>
                  </a:cubicBezTo>
                  <a:cubicBezTo>
                    <a:pt x="90" y="30"/>
                    <a:pt x="96" y="26"/>
                    <a:pt x="100" y="24"/>
                  </a:cubicBezTo>
                  <a:cubicBezTo>
                    <a:pt x="100" y="23"/>
                    <a:pt x="101" y="23"/>
                    <a:pt x="102" y="24"/>
                  </a:cubicBezTo>
                  <a:cubicBezTo>
                    <a:pt x="108" y="29"/>
                    <a:pt x="108" y="29"/>
                    <a:pt x="108" y="29"/>
                  </a:cubicBezTo>
                  <a:cubicBezTo>
                    <a:pt x="109" y="31"/>
                    <a:pt x="111" y="30"/>
                    <a:pt x="111" y="28"/>
                  </a:cubicBezTo>
                  <a:cubicBezTo>
                    <a:pt x="117" y="4"/>
                    <a:pt x="117" y="4"/>
                    <a:pt x="117" y="4"/>
                  </a:cubicBezTo>
                  <a:cubicBezTo>
                    <a:pt x="117" y="2"/>
                    <a:pt x="116" y="0"/>
                    <a:pt x="114" y="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302" name="Group 433">
            <a:extLst>
              <a:ext uri="{FF2B5EF4-FFF2-40B4-BE49-F238E27FC236}">
                <a16:creationId xmlns:a16="http://schemas.microsoft.com/office/drawing/2014/main" id="{662803DF-5DFB-1691-04AC-4F2F53485476}"/>
              </a:ext>
            </a:extLst>
          </p:cNvPr>
          <p:cNvGrpSpPr/>
          <p:nvPr/>
        </p:nvGrpSpPr>
        <p:grpSpPr>
          <a:xfrm>
            <a:off x="6635799" y="2952466"/>
            <a:ext cx="299986" cy="252894"/>
            <a:chOff x="5130801" y="1885949"/>
            <a:chExt cx="273050" cy="230187"/>
          </a:xfrm>
          <a:solidFill>
            <a:schemeClr val="bg1">
              <a:lumMod val="50000"/>
            </a:schemeClr>
          </a:solidFill>
        </p:grpSpPr>
        <p:sp>
          <p:nvSpPr>
            <p:cNvPr id="1303" name="Freeform 165">
              <a:extLst>
                <a:ext uri="{FF2B5EF4-FFF2-40B4-BE49-F238E27FC236}">
                  <a16:creationId xmlns:a16="http://schemas.microsoft.com/office/drawing/2014/main" id="{E0B7EA37-D92D-7098-6897-A868A0833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788" y="1944686"/>
              <a:ext cx="101600" cy="44450"/>
            </a:xfrm>
            <a:custGeom>
              <a:avLst/>
              <a:gdLst/>
              <a:ahLst/>
              <a:cxnLst>
                <a:cxn ang="0">
                  <a:pos x="44" y="1"/>
                </a:cxn>
                <a:cxn ang="0">
                  <a:pos x="43" y="0"/>
                </a:cxn>
                <a:cxn ang="0">
                  <a:pos x="42" y="0"/>
                </a:cxn>
                <a:cxn ang="0">
                  <a:pos x="41" y="0"/>
                </a:cxn>
                <a:cxn ang="0">
                  <a:pos x="31" y="11"/>
                </a:cxn>
                <a:cxn ang="0">
                  <a:pos x="31" y="11"/>
                </a:cxn>
                <a:cxn ang="0">
                  <a:pos x="20" y="6"/>
                </a:cxn>
                <a:cxn ang="0">
                  <a:pos x="19" y="6"/>
                </a:cxn>
                <a:cxn ang="0">
                  <a:pos x="16" y="7"/>
                </a:cxn>
                <a:cxn ang="0">
                  <a:pos x="9" y="16"/>
                </a:cxn>
                <a:cxn ang="0">
                  <a:pos x="9" y="16"/>
                </a:cxn>
                <a:cxn ang="0">
                  <a:pos x="1" y="16"/>
                </a:cxn>
                <a:cxn ang="0">
                  <a:pos x="0" y="18"/>
                </a:cxn>
                <a:cxn ang="0">
                  <a:pos x="1" y="19"/>
                </a:cxn>
                <a:cxn ang="0">
                  <a:pos x="9" y="19"/>
                </a:cxn>
                <a:cxn ang="0">
                  <a:pos x="12" y="18"/>
                </a:cxn>
                <a:cxn ang="0">
                  <a:pos x="19" y="9"/>
                </a:cxn>
                <a:cxn ang="0">
                  <a:pos x="19" y="9"/>
                </a:cxn>
                <a:cxn ang="0">
                  <a:pos x="30" y="14"/>
                </a:cxn>
                <a:cxn ang="0">
                  <a:pos x="32" y="14"/>
                </a:cxn>
                <a:cxn ang="0">
                  <a:pos x="33" y="14"/>
                </a:cxn>
                <a:cxn ang="0">
                  <a:pos x="43" y="2"/>
                </a:cxn>
                <a:cxn ang="0">
                  <a:pos x="44" y="1"/>
                </a:cxn>
              </a:cxnLst>
              <a:rect l="0" t="0" r="r" b="b"/>
              <a:pathLst>
                <a:path w="44" h="19">
                  <a:moveTo>
                    <a:pt x="44" y="1"/>
                  </a:moveTo>
                  <a:cubicBezTo>
                    <a:pt x="44" y="1"/>
                    <a:pt x="43" y="0"/>
                    <a:pt x="43" y="0"/>
                  </a:cubicBezTo>
                  <a:cubicBezTo>
                    <a:pt x="43" y="0"/>
                    <a:pt x="42" y="0"/>
                    <a:pt x="42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41" y="0"/>
                    <a:pt x="34" y="8"/>
                    <a:pt x="31" y="11"/>
                  </a:cubicBezTo>
                  <a:cubicBezTo>
                    <a:pt x="31" y="11"/>
                    <a:pt x="31" y="11"/>
                    <a:pt x="31" y="11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0" y="6"/>
                    <a:pt x="19" y="6"/>
                    <a:pt x="19" y="6"/>
                  </a:cubicBezTo>
                  <a:cubicBezTo>
                    <a:pt x="18" y="6"/>
                    <a:pt x="17" y="6"/>
                    <a:pt x="16" y="7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0" y="16"/>
                    <a:pt x="0" y="17"/>
                    <a:pt x="0" y="18"/>
                  </a:cubicBezTo>
                  <a:cubicBezTo>
                    <a:pt x="0" y="19"/>
                    <a:pt x="0" y="19"/>
                    <a:pt x="1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10" y="19"/>
                    <a:pt x="11" y="19"/>
                    <a:pt x="12" y="18"/>
                  </a:cubicBezTo>
                  <a:cubicBezTo>
                    <a:pt x="12" y="18"/>
                    <a:pt x="17" y="11"/>
                    <a:pt x="19" y="9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30" y="14"/>
                    <a:pt x="30" y="14"/>
                    <a:pt x="30" y="14"/>
                  </a:cubicBezTo>
                  <a:cubicBezTo>
                    <a:pt x="30" y="14"/>
                    <a:pt x="31" y="14"/>
                    <a:pt x="32" y="14"/>
                  </a:cubicBezTo>
                  <a:cubicBezTo>
                    <a:pt x="32" y="14"/>
                    <a:pt x="33" y="14"/>
                    <a:pt x="33" y="14"/>
                  </a:cubicBezTo>
                  <a:cubicBezTo>
                    <a:pt x="43" y="2"/>
                    <a:pt x="43" y="2"/>
                    <a:pt x="43" y="2"/>
                  </a:cubicBezTo>
                  <a:cubicBezTo>
                    <a:pt x="44" y="2"/>
                    <a:pt x="44" y="2"/>
                    <a:pt x="44" y="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04" name="Oval 166">
              <a:extLst>
                <a:ext uri="{FF2B5EF4-FFF2-40B4-BE49-F238E27FC236}">
                  <a16:creationId xmlns:a16="http://schemas.microsoft.com/office/drawing/2014/main" id="{4D57A83D-3F0A-0AF3-2350-37626395BA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4138" y="1892299"/>
              <a:ext cx="52388" cy="5238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05" name="Freeform 167">
              <a:extLst>
                <a:ext uri="{FF2B5EF4-FFF2-40B4-BE49-F238E27FC236}">
                  <a16:creationId xmlns:a16="http://schemas.microsoft.com/office/drawing/2014/main" id="{19D8815D-5F55-2EA4-01EE-C2D234AEEDB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30801" y="1951036"/>
              <a:ext cx="174625" cy="165100"/>
            </a:xfrm>
            <a:custGeom>
              <a:avLst/>
              <a:gdLst/>
              <a:ahLst/>
              <a:cxnLst>
                <a:cxn ang="0">
                  <a:pos x="30" y="20"/>
                </a:cxn>
                <a:cxn ang="0">
                  <a:pos x="26" y="24"/>
                </a:cxn>
                <a:cxn ang="0">
                  <a:pos x="25" y="24"/>
                </a:cxn>
                <a:cxn ang="0">
                  <a:pos x="20" y="20"/>
                </a:cxn>
                <a:cxn ang="0">
                  <a:pos x="20" y="18"/>
                </a:cxn>
                <a:cxn ang="0">
                  <a:pos x="22" y="8"/>
                </a:cxn>
                <a:cxn ang="0">
                  <a:pos x="22" y="8"/>
                </a:cxn>
                <a:cxn ang="0">
                  <a:pos x="22" y="6"/>
                </a:cxn>
                <a:cxn ang="0">
                  <a:pos x="23" y="5"/>
                </a:cxn>
                <a:cxn ang="0">
                  <a:pos x="28" y="5"/>
                </a:cxn>
                <a:cxn ang="0">
                  <a:pos x="28" y="6"/>
                </a:cxn>
                <a:cxn ang="0">
                  <a:pos x="28" y="8"/>
                </a:cxn>
                <a:cxn ang="0">
                  <a:pos x="28" y="8"/>
                </a:cxn>
                <a:cxn ang="0">
                  <a:pos x="30" y="18"/>
                </a:cxn>
                <a:cxn ang="0">
                  <a:pos x="30" y="20"/>
                </a:cxn>
                <a:cxn ang="0">
                  <a:pos x="76" y="23"/>
                </a:cxn>
                <a:cxn ang="0">
                  <a:pos x="74" y="22"/>
                </a:cxn>
                <a:cxn ang="0">
                  <a:pos x="55" y="24"/>
                </a:cxn>
                <a:cxn ang="0">
                  <a:pos x="53" y="23"/>
                </a:cxn>
                <a:cxn ang="0">
                  <a:pos x="53" y="22"/>
                </a:cxn>
                <a:cxn ang="0">
                  <a:pos x="45" y="18"/>
                </a:cxn>
                <a:cxn ang="0">
                  <a:pos x="33" y="0"/>
                </a:cxn>
                <a:cxn ang="0">
                  <a:pos x="18" y="0"/>
                </a:cxn>
                <a:cxn ang="0">
                  <a:pos x="5" y="20"/>
                </a:cxn>
                <a:cxn ang="0">
                  <a:pos x="1" y="30"/>
                </a:cxn>
                <a:cxn ang="0">
                  <a:pos x="3" y="36"/>
                </a:cxn>
                <a:cxn ang="0">
                  <a:pos x="5" y="37"/>
                </a:cxn>
                <a:cxn ang="0">
                  <a:pos x="8" y="34"/>
                </a:cxn>
                <a:cxn ang="0">
                  <a:pos x="12" y="22"/>
                </a:cxn>
                <a:cxn ang="0">
                  <a:pos x="13" y="22"/>
                </a:cxn>
                <a:cxn ang="0">
                  <a:pos x="13" y="34"/>
                </a:cxn>
                <a:cxn ang="0">
                  <a:pos x="13" y="35"/>
                </a:cxn>
                <a:cxn ang="0">
                  <a:pos x="14" y="37"/>
                </a:cxn>
                <a:cxn ang="0">
                  <a:pos x="14" y="67"/>
                </a:cxn>
                <a:cxn ang="0">
                  <a:pos x="19" y="72"/>
                </a:cxn>
                <a:cxn ang="0">
                  <a:pos x="24" y="67"/>
                </a:cxn>
                <a:cxn ang="0">
                  <a:pos x="24" y="38"/>
                </a:cxn>
                <a:cxn ang="0">
                  <a:pos x="25" y="37"/>
                </a:cxn>
                <a:cxn ang="0">
                  <a:pos x="25" y="37"/>
                </a:cxn>
                <a:cxn ang="0">
                  <a:pos x="26" y="38"/>
                </a:cxn>
                <a:cxn ang="0">
                  <a:pos x="26" y="67"/>
                </a:cxn>
                <a:cxn ang="0">
                  <a:pos x="31" y="72"/>
                </a:cxn>
                <a:cxn ang="0">
                  <a:pos x="36" y="67"/>
                </a:cxn>
                <a:cxn ang="0">
                  <a:pos x="36" y="38"/>
                </a:cxn>
                <a:cxn ang="0">
                  <a:pos x="37" y="36"/>
                </a:cxn>
                <a:cxn ang="0">
                  <a:pos x="37" y="34"/>
                </a:cxn>
                <a:cxn ang="0">
                  <a:pos x="37" y="22"/>
                </a:cxn>
                <a:cxn ang="0">
                  <a:pos x="42" y="27"/>
                </a:cxn>
                <a:cxn ang="0">
                  <a:pos x="53" y="28"/>
                </a:cxn>
                <a:cxn ang="0">
                  <a:pos x="54" y="27"/>
                </a:cxn>
                <a:cxn ang="0">
                  <a:pos x="55" y="27"/>
                </a:cxn>
                <a:cxn ang="0">
                  <a:pos x="74" y="25"/>
                </a:cxn>
                <a:cxn ang="0">
                  <a:pos x="76" y="23"/>
                </a:cxn>
              </a:cxnLst>
              <a:rect l="0" t="0" r="r" b="b"/>
              <a:pathLst>
                <a:path w="76" h="72">
                  <a:moveTo>
                    <a:pt x="30" y="20"/>
                  </a:moveTo>
                  <a:cubicBezTo>
                    <a:pt x="26" y="24"/>
                    <a:pt x="26" y="24"/>
                    <a:pt x="26" y="24"/>
                  </a:cubicBezTo>
                  <a:cubicBezTo>
                    <a:pt x="26" y="24"/>
                    <a:pt x="25" y="24"/>
                    <a:pt x="25" y="24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0" y="20"/>
                    <a:pt x="20" y="19"/>
                    <a:pt x="20" y="18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2" y="7"/>
                    <a:pt x="22" y="6"/>
                    <a:pt x="22" y="6"/>
                  </a:cubicBezTo>
                  <a:cubicBezTo>
                    <a:pt x="22" y="5"/>
                    <a:pt x="22" y="5"/>
                    <a:pt x="23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5"/>
                    <a:pt x="28" y="5"/>
                    <a:pt x="28" y="6"/>
                  </a:cubicBezTo>
                  <a:cubicBezTo>
                    <a:pt x="28" y="6"/>
                    <a:pt x="28" y="7"/>
                    <a:pt x="28" y="8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30" y="18"/>
                    <a:pt x="30" y="18"/>
                    <a:pt x="30" y="18"/>
                  </a:cubicBezTo>
                  <a:cubicBezTo>
                    <a:pt x="31" y="19"/>
                    <a:pt x="30" y="20"/>
                    <a:pt x="30" y="20"/>
                  </a:cubicBezTo>
                  <a:moveTo>
                    <a:pt x="76" y="23"/>
                  </a:moveTo>
                  <a:cubicBezTo>
                    <a:pt x="75" y="23"/>
                    <a:pt x="75" y="22"/>
                    <a:pt x="74" y="22"/>
                  </a:cubicBezTo>
                  <a:cubicBezTo>
                    <a:pt x="55" y="24"/>
                    <a:pt x="55" y="24"/>
                    <a:pt x="55" y="24"/>
                  </a:cubicBezTo>
                  <a:cubicBezTo>
                    <a:pt x="54" y="24"/>
                    <a:pt x="54" y="23"/>
                    <a:pt x="53" y="23"/>
                  </a:cubicBezTo>
                  <a:cubicBezTo>
                    <a:pt x="53" y="23"/>
                    <a:pt x="53" y="23"/>
                    <a:pt x="53" y="22"/>
                  </a:cubicBezTo>
                  <a:cubicBezTo>
                    <a:pt x="50" y="20"/>
                    <a:pt x="46" y="22"/>
                    <a:pt x="45" y="18"/>
                  </a:cubicBezTo>
                  <a:cubicBezTo>
                    <a:pt x="42" y="9"/>
                    <a:pt x="39" y="0"/>
                    <a:pt x="33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2" y="0"/>
                    <a:pt x="8" y="12"/>
                    <a:pt x="5" y="20"/>
                  </a:cubicBezTo>
                  <a:cubicBezTo>
                    <a:pt x="4" y="24"/>
                    <a:pt x="3" y="27"/>
                    <a:pt x="1" y="30"/>
                  </a:cubicBezTo>
                  <a:cubicBezTo>
                    <a:pt x="0" y="33"/>
                    <a:pt x="1" y="35"/>
                    <a:pt x="3" y="36"/>
                  </a:cubicBezTo>
                  <a:cubicBezTo>
                    <a:pt x="3" y="37"/>
                    <a:pt x="4" y="37"/>
                    <a:pt x="5" y="37"/>
                  </a:cubicBezTo>
                  <a:cubicBezTo>
                    <a:pt x="6" y="37"/>
                    <a:pt x="8" y="35"/>
                    <a:pt x="8" y="34"/>
                  </a:cubicBezTo>
                  <a:cubicBezTo>
                    <a:pt x="9" y="31"/>
                    <a:pt x="11" y="26"/>
                    <a:pt x="12" y="22"/>
                  </a:cubicBezTo>
                  <a:cubicBezTo>
                    <a:pt x="13" y="21"/>
                    <a:pt x="13" y="21"/>
                    <a:pt x="13" y="22"/>
                  </a:cubicBezTo>
                  <a:cubicBezTo>
                    <a:pt x="13" y="34"/>
                    <a:pt x="13" y="34"/>
                    <a:pt x="13" y="34"/>
                  </a:cubicBezTo>
                  <a:cubicBezTo>
                    <a:pt x="13" y="34"/>
                    <a:pt x="13" y="35"/>
                    <a:pt x="13" y="35"/>
                  </a:cubicBezTo>
                  <a:cubicBezTo>
                    <a:pt x="13" y="36"/>
                    <a:pt x="14" y="36"/>
                    <a:pt x="14" y="37"/>
                  </a:cubicBezTo>
                  <a:cubicBezTo>
                    <a:pt x="14" y="67"/>
                    <a:pt x="14" y="67"/>
                    <a:pt x="14" y="67"/>
                  </a:cubicBezTo>
                  <a:cubicBezTo>
                    <a:pt x="14" y="70"/>
                    <a:pt x="16" y="72"/>
                    <a:pt x="19" y="72"/>
                  </a:cubicBezTo>
                  <a:cubicBezTo>
                    <a:pt x="22" y="72"/>
                    <a:pt x="24" y="70"/>
                    <a:pt x="24" y="67"/>
                  </a:cubicBezTo>
                  <a:cubicBezTo>
                    <a:pt x="24" y="38"/>
                    <a:pt x="24" y="38"/>
                    <a:pt x="24" y="38"/>
                  </a:cubicBezTo>
                  <a:cubicBezTo>
                    <a:pt x="24" y="38"/>
                    <a:pt x="24" y="37"/>
                    <a:pt x="25" y="37"/>
                  </a:cubicBezTo>
                  <a:cubicBezTo>
                    <a:pt x="25" y="37"/>
                    <a:pt x="25" y="37"/>
                    <a:pt x="25" y="37"/>
                  </a:cubicBezTo>
                  <a:cubicBezTo>
                    <a:pt x="26" y="37"/>
                    <a:pt x="26" y="38"/>
                    <a:pt x="26" y="38"/>
                  </a:cubicBezTo>
                  <a:cubicBezTo>
                    <a:pt x="26" y="67"/>
                    <a:pt x="26" y="67"/>
                    <a:pt x="26" y="67"/>
                  </a:cubicBezTo>
                  <a:cubicBezTo>
                    <a:pt x="26" y="70"/>
                    <a:pt x="28" y="72"/>
                    <a:pt x="31" y="72"/>
                  </a:cubicBezTo>
                  <a:cubicBezTo>
                    <a:pt x="34" y="72"/>
                    <a:pt x="36" y="70"/>
                    <a:pt x="36" y="67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6" y="37"/>
                    <a:pt x="36" y="36"/>
                    <a:pt x="37" y="36"/>
                  </a:cubicBezTo>
                  <a:cubicBezTo>
                    <a:pt x="37" y="35"/>
                    <a:pt x="37" y="35"/>
                    <a:pt x="37" y="34"/>
                  </a:cubicBezTo>
                  <a:cubicBezTo>
                    <a:pt x="37" y="22"/>
                    <a:pt x="37" y="22"/>
                    <a:pt x="37" y="22"/>
                  </a:cubicBezTo>
                  <a:cubicBezTo>
                    <a:pt x="37" y="19"/>
                    <a:pt x="39" y="25"/>
                    <a:pt x="42" y="27"/>
                  </a:cubicBezTo>
                  <a:cubicBezTo>
                    <a:pt x="44" y="28"/>
                    <a:pt x="51" y="29"/>
                    <a:pt x="53" y="28"/>
                  </a:cubicBezTo>
                  <a:cubicBezTo>
                    <a:pt x="53" y="28"/>
                    <a:pt x="54" y="28"/>
                    <a:pt x="54" y="27"/>
                  </a:cubicBezTo>
                  <a:cubicBezTo>
                    <a:pt x="54" y="27"/>
                    <a:pt x="54" y="27"/>
                    <a:pt x="55" y="27"/>
                  </a:cubicBezTo>
                  <a:cubicBezTo>
                    <a:pt x="74" y="25"/>
                    <a:pt x="74" y="25"/>
                    <a:pt x="74" y="25"/>
                  </a:cubicBezTo>
                  <a:cubicBezTo>
                    <a:pt x="75" y="25"/>
                    <a:pt x="76" y="24"/>
                    <a:pt x="76" y="2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06" name="Freeform 168">
              <a:extLst>
                <a:ext uri="{FF2B5EF4-FFF2-40B4-BE49-F238E27FC236}">
                  <a16:creationId xmlns:a16="http://schemas.microsoft.com/office/drawing/2014/main" id="{53500014-AD6B-05E4-17A4-8F666CCD5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4151" y="1922461"/>
              <a:ext cx="139700" cy="111125"/>
            </a:xfrm>
            <a:custGeom>
              <a:avLst/>
              <a:gdLst/>
              <a:ahLst/>
              <a:cxnLst>
                <a:cxn ang="0">
                  <a:pos x="60" y="6"/>
                </a:cxn>
                <a:cxn ang="0">
                  <a:pos x="61" y="4"/>
                </a:cxn>
                <a:cxn ang="0">
                  <a:pos x="61" y="2"/>
                </a:cxn>
                <a:cxn ang="0">
                  <a:pos x="59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1" y="6"/>
                </a:cxn>
                <a:cxn ang="0">
                  <a:pos x="2" y="6"/>
                </a:cxn>
                <a:cxn ang="0">
                  <a:pos x="2" y="31"/>
                </a:cxn>
                <a:cxn ang="0">
                  <a:pos x="2" y="31"/>
                </a:cxn>
                <a:cxn ang="0">
                  <a:pos x="5" y="31"/>
                </a:cxn>
                <a:cxn ang="0">
                  <a:pos x="5" y="31"/>
                </a:cxn>
                <a:cxn ang="0">
                  <a:pos x="5" y="6"/>
                </a:cxn>
                <a:cxn ang="0">
                  <a:pos x="6" y="6"/>
                </a:cxn>
                <a:cxn ang="0">
                  <a:pos x="55" y="6"/>
                </a:cxn>
                <a:cxn ang="0">
                  <a:pos x="56" y="6"/>
                </a:cxn>
                <a:cxn ang="0">
                  <a:pos x="56" y="42"/>
                </a:cxn>
                <a:cxn ang="0">
                  <a:pos x="55" y="43"/>
                </a:cxn>
                <a:cxn ang="0">
                  <a:pos x="12" y="43"/>
                </a:cxn>
                <a:cxn ang="0">
                  <a:pos x="0" y="44"/>
                </a:cxn>
                <a:cxn ang="0">
                  <a:pos x="0" y="45"/>
                </a:cxn>
                <a:cxn ang="0">
                  <a:pos x="0" y="46"/>
                </a:cxn>
                <a:cxn ang="0">
                  <a:pos x="2" y="49"/>
                </a:cxn>
                <a:cxn ang="0">
                  <a:pos x="59" y="49"/>
                </a:cxn>
                <a:cxn ang="0">
                  <a:pos x="61" y="46"/>
                </a:cxn>
                <a:cxn ang="0">
                  <a:pos x="61" y="45"/>
                </a:cxn>
                <a:cxn ang="0">
                  <a:pos x="60" y="43"/>
                </a:cxn>
                <a:cxn ang="0">
                  <a:pos x="59" y="43"/>
                </a:cxn>
                <a:cxn ang="0">
                  <a:pos x="59" y="6"/>
                </a:cxn>
                <a:cxn ang="0">
                  <a:pos x="60" y="6"/>
                </a:cxn>
              </a:cxnLst>
              <a:rect l="0" t="0" r="r" b="b"/>
              <a:pathLst>
                <a:path w="61" h="49">
                  <a:moveTo>
                    <a:pt x="60" y="6"/>
                  </a:moveTo>
                  <a:cubicBezTo>
                    <a:pt x="61" y="5"/>
                    <a:pt x="61" y="5"/>
                    <a:pt x="61" y="4"/>
                  </a:cubicBezTo>
                  <a:cubicBezTo>
                    <a:pt x="61" y="2"/>
                    <a:pt x="61" y="2"/>
                    <a:pt x="61" y="2"/>
                  </a:cubicBezTo>
                  <a:cubicBezTo>
                    <a:pt x="61" y="1"/>
                    <a:pt x="60" y="0"/>
                    <a:pt x="59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5"/>
                    <a:pt x="1" y="6"/>
                  </a:cubicBezTo>
                  <a:cubicBezTo>
                    <a:pt x="1" y="6"/>
                    <a:pt x="2" y="6"/>
                    <a:pt x="2" y="6"/>
                  </a:cubicBezTo>
                  <a:cubicBezTo>
                    <a:pt x="2" y="31"/>
                    <a:pt x="2" y="31"/>
                    <a:pt x="2" y="31"/>
                  </a:cubicBezTo>
                  <a:cubicBezTo>
                    <a:pt x="2" y="31"/>
                    <a:pt x="2" y="31"/>
                    <a:pt x="2" y="31"/>
                  </a:cubicBezTo>
                  <a:cubicBezTo>
                    <a:pt x="5" y="31"/>
                    <a:pt x="5" y="31"/>
                    <a:pt x="5" y="31"/>
                  </a:cubicBezTo>
                  <a:cubicBezTo>
                    <a:pt x="5" y="31"/>
                    <a:pt x="5" y="31"/>
                    <a:pt x="5" y="31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6" y="6"/>
                    <a:pt x="6" y="6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55" y="6"/>
                    <a:pt x="56" y="6"/>
                    <a:pt x="56" y="6"/>
                  </a:cubicBezTo>
                  <a:cubicBezTo>
                    <a:pt x="56" y="42"/>
                    <a:pt x="56" y="42"/>
                    <a:pt x="56" y="42"/>
                  </a:cubicBezTo>
                  <a:cubicBezTo>
                    <a:pt x="56" y="43"/>
                    <a:pt x="55" y="43"/>
                    <a:pt x="55" y="43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9" y="43"/>
                    <a:pt x="0" y="44"/>
                    <a:pt x="0" y="44"/>
                  </a:cubicBezTo>
                  <a:cubicBezTo>
                    <a:pt x="0" y="44"/>
                    <a:pt x="0" y="45"/>
                    <a:pt x="0" y="45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8"/>
                    <a:pt x="1" y="49"/>
                    <a:pt x="2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60" y="49"/>
                    <a:pt x="61" y="48"/>
                    <a:pt x="61" y="46"/>
                  </a:cubicBezTo>
                  <a:cubicBezTo>
                    <a:pt x="61" y="45"/>
                    <a:pt x="61" y="45"/>
                    <a:pt x="61" y="45"/>
                  </a:cubicBezTo>
                  <a:cubicBezTo>
                    <a:pt x="61" y="44"/>
                    <a:pt x="61" y="43"/>
                    <a:pt x="60" y="43"/>
                  </a:cubicBezTo>
                  <a:cubicBezTo>
                    <a:pt x="60" y="43"/>
                    <a:pt x="59" y="43"/>
                    <a:pt x="59" y="43"/>
                  </a:cubicBezTo>
                  <a:cubicBezTo>
                    <a:pt x="59" y="6"/>
                    <a:pt x="59" y="6"/>
                    <a:pt x="59" y="6"/>
                  </a:cubicBezTo>
                  <a:cubicBezTo>
                    <a:pt x="59" y="6"/>
                    <a:pt x="60" y="6"/>
                    <a:pt x="60" y="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07" name="Freeform 169">
              <a:extLst>
                <a:ext uri="{FF2B5EF4-FFF2-40B4-BE49-F238E27FC236}">
                  <a16:creationId xmlns:a16="http://schemas.microsoft.com/office/drawing/2014/main" id="{A1E90A39-695B-9A10-B4B9-47ED5BEEA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0188" y="1885949"/>
              <a:ext cx="47625" cy="22225"/>
            </a:xfrm>
            <a:custGeom>
              <a:avLst/>
              <a:gdLst/>
              <a:ahLst/>
              <a:cxnLst>
                <a:cxn ang="0">
                  <a:pos x="18" y="10"/>
                </a:cxn>
                <a:cxn ang="0">
                  <a:pos x="15" y="9"/>
                </a:cxn>
                <a:cxn ang="0">
                  <a:pos x="12" y="6"/>
                </a:cxn>
                <a:cxn ang="0">
                  <a:pos x="9" y="6"/>
                </a:cxn>
                <a:cxn ang="0">
                  <a:pos x="7" y="9"/>
                </a:cxn>
                <a:cxn ang="0">
                  <a:pos x="4" y="10"/>
                </a:cxn>
                <a:cxn ang="0">
                  <a:pos x="1" y="10"/>
                </a:cxn>
                <a:cxn ang="0">
                  <a:pos x="1" y="9"/>
                </a:cxn>
                <a:cxn ang="0">
                  <a:pos x="9" y="1"/>
                </a:cxn>
                <a:cxn ang="0">
                  <a:pos x="12" y="1"/>
                </a:cxn>
                <a:cxn ang="0">
                  <a:pos x="21" y="9"/>
                </a:cxn>
                <a:cxn ang="0">
                  <a:pos x="20" y="10"/>
                </a:cxn>
                <a:cxn ang="0">
                  <a:pos x="18" y="10"/>
                </a:cxn>
              </a:cxnLst>
              <a:rect l="0" t="0" r="r" b="b"/>
              <a:pathLst>
                <a:path w="21" h="10">
                  <a:moveTo>
                    <a:pt x="18" y="10"/>
                  </a:moveTo>
                  <a:cubicBezTo>
                    <a:pt x="17" y="10"/>
                    <a:pt x="16" y="10"/>
                    <a:pt x="15" y="9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1" y="6"/>
                    <a:pt x="10" y="6"/>
                    <a:pt x="9" y="6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6" y="9"/>
                    <a:pt x="5" y="10"/>
                    <a:pt x="4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0" y="10"/>
                    <a:pt x="1" y="9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10" y="0"/>
                    <a:pt x="11" y="0"/>
                    <a:pt x="12" y="1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1" y="10"/>
                    <a:pt x="21" y="10"/>
                    <a:pt x="20" y="10"/>
                  </a:cubicBezTo>
                  <a:lnTo>
                    <a:pt x="18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308" name="Freeform 170">
            <a:extLst>
              <a:ext uri="{FF2B5EF4-FFF2-40B4-BE49-F238E27FC236}">
                <a16:creationId xmlns:a16="http://schemas.microsoft.com/office/drawing/2014/main" id="{D26A2596-B405-AE67-607A-AFF7F4C93329}"/>
              </a:ext>
            </a:extLst>
          </p:cNvPr>
          <p:cNvSpPr>
            <a:spLocks/>
          </p:cNvSpPr>
          <p:nvPr/>
        </p:nvSpPr>
        <p:spPr bwMode="auto">
          <a:xfrm>
            <a:off x="5807350" y="2938513"/>
            <a:ext cx="299986" cy="282544"/>
          </a:xfrm>
          <a:custGeom>
            <a:avLst/>
            <a:gdLst/>
            <a:ahLst/>
            <a:cxnLst>
              <a:cxn ang="0">
                <a:pos x="109" y="38"/>
              </a:cxn>
              <a:cxn ang="0">
                <a:pos x="105" y="38"/>
              </a:cxn>
              <a:cxn ang="0">
                <a:pos x="103" y="37"/>
              </a:cxn>
              <a:cxn ang="0">
                <a:pos x="62" y="0"/>
              </a:cxn>
              <a:cxn ang="0">
                <a:pos x="57" y="0"/>
              </a:cxn>
              <a:cxn ang="0">
                <a:pos x="16" y="37"/>
              </a:cxn>
              <a:cxn ang="0">
                <a:pos x="15" y="38"/>
              </a:cxn>
              <a:cxn ang="0">
                <a:pos x="10" y="38"/>
              </a:cxn>
              <a:cxn ang="0">
                <a:pos x="0" y="57"/>
              </a:cxn>
              <a:cxn ang="0">
                <a:pos x="0" y="65"/>
              </a:cxn>
              <a:cxn ang="0">
                <a:pos x="10" y="80"/>
              </a:cxn>
              <a:cxn ang="0">
                <a:pos x="24" y="80"/>
              </a:cxn>
              <a:cxn ang="0">
                <a:pos x="30" y="74"/>
              </a:cxn>
              <a:cxn ang="0">
                <a:pos x="30" y="44"/>
              </a:cxn>
              <a:cxn ang="0">
                <a:pos x="24" y="38"/>
              </a:cxn>
              <a:cxn ang="0">
                <a:pos x="24" y="37"/>
              </a:cxn>
              <a:cxn ang="0">
                <a:pos x="57" y="8"/>
              </a:cxn>
              <a:cxn ang="0">
                <a:pos x="62" y="8"/>
              </a:cxn>
              <a:cxn ang="0">
                <a:pos x="95" y="37"/>
              </a:cxn>
              <a:cxn ang="0">
                <a:pos x="95" y="38"/>
              </a:cxn>
              <a:cxn ang="0">
                <a:pos x="89" y="44"/>
              </a:cxn>
              <a:cxn ang="0">
                <a:pos x="89" y="74"/>
              </a:cxn>
              <a:cxn ang="0">
                <a:pos x="95" y="80"/>
              </a:cxn>
              <a:cxn ang="0">
                <a:pos x="97" y="80"/>
              </a:cxn>
              <a:cxn ang="0">
                <a:pos x="98" y="81"/>
              </a:cxn>
              <a:cxn ang="0">
                <a:pos x="80" y="102"/>
              </a:cxn>
              <a:cxn ang="0">
                <a:pos x="72" y="102"/>
              </a:cxn>
              <a:cxn ang="0">
                <a:pos x="70" y="101"/>
              </a:cxn>
              <a:cxn ang="0">
                <a:pos x="64" y="97"/>
              </a:cxn>
              <a:cxn ang="0">
                <a:pos x="56" y="97"/>
              </a:cxn>
              <a:cxn ang="0">
                <a:pos x="48" y="105"/>
              </a:cxn>
              <a:cxn ang="0">
                <a:pos x="56" y="112"/>
              </a:cxn>
              <a:cxn ang="0">
                <a:pos x="64" y="112"/>
              </a:cxn>
              <a:cxn ang="0">
                <a:pos x="70" y="108"/>
              </a:cxn>
              <a:cxn ang="0">
                <a:pos x="72" y="108"/>
              </a:cxn>
              <a:cxn ang="0">
                <a:pos x="80" y="108"/>
              </a:cxn>
              <a:cxn ang="0">
                <a:pos x="102" y="86"/>
              </a:cxn>
              <a:cxn ang="0">
                <a:pos x="104" y="81"/>
              </a:cxn>
              <a:cxn ang="0">
                <a:pos x="105" y="80"/>
              </a:cxn>
              <a:cxn ang="0">
                <a:pos x="109" y="80"/>
              </a:cxn>
              <a:cxn ang="0">
                <a:pos x="119" y="65"/>
              </a:cxn>
              <a:cxn ang="0">
                <a:pos x="119" y="57"/>
              </a:cxn>
              <a:cxn ang="0">
                <a:pos x="109" y="38"/>
              </a:cxn>
            </a:cxnLst>
            <a:rect l="0" t="0" r="r" b="b"/>
            <a:pathLst>
              <a:path w="119" h="112">
                <a:moveTo>
                  <a:pt x="109" y="38"/>
                </a:moveTo>
                <a:cubicBezTo>
                  <a:pt x="105" y="38"/>
                  <a:pt x="105" y="38"/>
                  <a:pt x="105" y="38"/>
                </a:cubicBezTo>
                <a:cubicBezTo>
                  <a:pt x="104" y="38"/>
                  <a:pt x="103" y="38"/>
                  <a:pt x="103" y="37"/>
                </a:cubicBezTo>
                <a:cubicBezTo>
                  <a:pt x="101" y="16"/>
                  <a:pt x="83" y="0"/>
                  <a:pt x="62" y="0"/>
                </a:cubicBezTo>
                <a:cubicBezTo>
                  <a:pt x="57" y="0"/>
                  <a:pt x="57" y="0"/>
                  <a:pt x="57" y="0"/>
                </a:cubicBezTo>
                <a:cubicBezTo>
                  <a:pt x="36" y="0"/>
                  <a:pt x="18" y="16"/>
                  <a:pt x="16" y="37"/>
                </a:cubicBezTo>
                <a:cubicBezTo>
                  <a:pt x="16" y="37"/>
                  <a:pt x="16" y="38"/>
                  <a:pt x="15" y="38"/>
                </a:cubicBezTo>
                <a:cubicBezTo>
                  <a:pt x="10" y="38"/>
                  <a:pt x="10" y="38"/>
                  <a:pt x="10" y="38"/>
                </a:cubicBezTo>
                <a:cubicBezTo>
                  <a:pt x="7" y="38"/>
                  <a:pt x="0" y="42"/>
                  <a:pt x="0" y="57"/>
                </a:cubicBezTo>
                <a:cubicBezTo>
                  <a:pt x="0" y="65"/>
                  <a:pt x="0" y="65"/>
                  <a:pt x="0" y="65"/>
                </a:cubicBezTo>
                <a:cubicBezTo>
                  <a:pt x="0" y="77"/>
                  <a:pt x="7" y="80"/>
                  <a:pt x="10" y="80"/>
                </a:cubicBezTo>
                <a:cubicBezTo>
                  <a:pt x="24" y="80"/>
                  <a:pt x="24" y="80"/>
                  <a:pt x="24" y="80"/>
                </a:cubicBezTo>
                <a:cubicBezTo>
                  <a:pt x="27" y="80"/>
                  <a:pt x="30" y="77"/>
                  <a:pt x="30" y="74"/>
                </a:cubicBezTo>
                <a:cubicBezTo>
                  <a:pt x="30" y="44"/>
                  <a:pt x="30" y="44"/>
                  <a:pt x="30" y="44"/>
                </a:cubicBezTo>
                <a:cubicBezTo>
                  <a:pt x="30" y="41"/>
                  <a:pt x="27" y="38"/>
                  <a:pt x="24" y="38"/>
                </a:cubicBezTo>
                <a:cubicBezTo>
                  <a:pt x="24" y="38"/>
                  <a:pt x="24" y="38"/>
                  <a:pt x="24" y="37"/>
                </a:cubicBezTo>
                <a:cubicBezTo>
                  <a:pt x="26" y="21"/>
                  <a:pt x="40" y="8"/>
                  <a:pt x="57" y="8"/>
                </a:cubicBezTo>
                <a:cubicBezTo>
                  <a:pt x="62" y="8"/>
                  <a:pt x="62" y="8"/>
                  <a:pt x="62" y="8"/>
                </a:cubicBezTo>
                <a:cubicBezTo>
                  <a:pt x="79" y="8"/>
                  <a:pt x="93" y="20"/>
                  <a:pt x="95" y="37"/>
                </a:cubicBezTo>
                <a:cubicBezTo>
                  <a:pt x="95" y="37"/>
                  <a:pt x="95" y="38"/>
                  <a:pt x="95" y="38"/>
                </a:cubicBezTo>
                <a:cubicBezTo>
                  <a:pt x="92" y="38"/>
                  <a:pt x="89" y="41"/>
                  <a:pt x="89" y="44"/>
                </a:cubicBezTo>
                <a:cubicBezTo>
                  <a:pt x="89" y="74"/>
                  <a:pt x="89" y="74"/>
                  <a:pt x="89" y="74"/>
                </a:cubicBezTo>
                <a:cubicBezTo>
                  <a:pt x="89" y="77"/>
                  <a:pt x="92" y="80"/>
                  <a:pt x="95" y="80"/>
                </a:cubicBezTo>
                <a:cubicBezTo>
                  <a:pt x="97" y="80"/>
                  <a:pt x="97" y="80"/>
                  <a:pt x="97" y="80"/>
                </a:cubicBezTo>
                <a:cubicBezTo>
                  <a:pt x="98" y="80"/>
                  <a:pt x="98" y="80"/>
                  <a:pt x="98" y="81"/>
                </a:cubicBezTo>
                <a:cubicBezTo>
                  <a:pt x="96" y="91"/>
                  <a:pt x="91" y="102"/>
                  <a:pt x="80" y="102"/>
                </a:cubicBezTo>
                <a:cubicBezTo>
                  <a:pt x="72" y="102"/>
                  <a:pt x="72" y="102"/>
                  <a:pt x="72" y="102"/>
                </a:cubicBezTo>
                <a:cubicBezTo>
                  <a:pt x="71" y="102"/>
                  <a:pt x="71" y="101"/>
                  <a:pt x="70" y="101"/>
                </a:cubicBezTo>
                <a:cubicBezTo>
                  <a:pt x="69" y="98"/>
                  <a:pt x="66" y="97"/>
                  <a:pt x="64" y="97"/>
                </a:cubicBezTo>
                <a:cubicBezTo>
                  <a:pt x="56" y="97"/>
                  <a:pt x="56" y="97"/>
                  <a:pt x="56" y="97"/>
                </a:cubicBezTo>
                <a:cubicBezTo>
                  <a:pt x="52" y="97"/>
                  <a:pt x="48" y="100"/>
                  <a:pt x="48" y="105"/>
                </a:cubicBezTo>
                <a:cubicBezTo>
                  <a:pt x="48" y="109"/>
                  <a:pt x="52" y="112"/>
                  <a:pt x="56" y="112"/>
                </a:cubicBezTo>
                <a:cubicBezTo>
                  <a:pt x="64" y="112"/>
                  <a:pt x="64" y="112"/>
                  <a:pt x="64" y="112"/>
                </a:cubicBezTo>
                <a:cubicBezTo>
                  <a:pt x="67" y="112"/>
                  <a:pt x="69" y="111"/>
                  <a:pt x="70" y="108"/>
                </a:cubicBezTo>
                <a:cubicBezTo>
                  <a:pt x="71" y="108"/>
                  <a:pt x="71" y="108"/>
                  <a:pt x="72" y="108"/>
                </a:cubicBezTo>
                <a:cubicBezTo>
                  <a:pt x="80" y="108"/>
                  <a:pt x="80" y="108"/>
                  <a:pt x="80" y="108"/>
                </a:cubicBezTo>
                <a:cubicBezTo>
                  <a:pt x="87" y="108"/>
                  <a:pt x="97" y="104"/>
                  <a:pt x="102" y="86"/>
                </a:cubicBezTo>
                <a:cubicBezTo>
                  <a:pt x="103" y="84"/>
                  <a:pt x="103" y="82"/>
                  <a:pt x="104" y="81"/>
                </a:cubicBezTo>
                <a:cubicBezTo>
                  <a:pt x="104" y="80"/>
                  <a:pt x="104" y="80"/>
                  <a:pt x="105" y="80"/>
                </a:cubicBezTo>
                <a:cubicBezTo>
                  <a:pt x="109" y="80"/>
                  <a:pt x="109" y="80"/>
                  <a:pt x="109" y="80"/>
                </a:cubicBezTo>
                <a:cubicBezTo>
                  <a:pt x="112" y="80"/>
                  <a:pt x="119" y="77"/>
                  <a:pt x="119" y="65"/>
                </a:cubicBezTo>
                <a:cubicBezTo>
                  <a:pt x="119" y="57"/>
                  <a:pt x="119" y="57"/>
                  <a:pt x="119" y="57"/>
                </a:cubicBezTo>
                <a:cubicBezTo>
                  <a:pt x="119" y="42"/>
                  <a:pt x="112" y="38"/>
                  <a:pt x="109" y="38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309" name="Freeform 171">
            <a:extLst>
              <a:ext uri="{FF2B5EF4-FFF2-40B4-BE49-F238E27FC236}">
                <a16:creationId xmlns:a16="http://schemas.microsoft.com/office/drawing/2014/main" id="{B1D5B691-B0BA-9DB6-A760-157A347D55A5}"/>
              </a:ext>
            </a:extLst>
          </p:cNvPr>
          <p:cNvSpPr>
            <a:spLocks noEditPoints="1"/>
          </p:cNvSpPr>
          <p:nvPr/>
        </p:nvSpPr>
        <p:spPr bwMode="auto">
          <a:xfrm>
            <a:off x="5348652" y="2908864"/>
            <a:ext cx="299986" cy="341844"/>
          </a:xfrm>
          <a:custGeom>
            <a:avLst/>
            <a:gdLst/>
            <a:ahLst/>
            <a:cxnLst>
              <a:cxn ang="0">
                <a:pos x="98" y="36"/>
              </a:cxn>
              <a:cxn ang="0">
                <a:pos x="72" y="63"/>
              </a:cxn>
              <a:cxn ang="0">
                <a:pos x="71" y="67"/>
              </a:cxn>
              <a:cxn ang="0">
                <a:pos x="71" y="69"/>
              </a:cxn>
              <a:cxn ang="0">
                <a:pos x="72" y="73"/>
              </a:cxn>
              <a:cxn ang="0">
                <a:pos x="98" y="99"/>
              </a:cxn>
              <a:cxn ang="0">
                <a:pos x="102" y="118"/>
              </a:cxn>
              <a:cxn ang="0">
                <a:pos x="99" y="121"/>
              </a:cxn>
              <a:cxn ang="0">
                <a:pos x="20" y="121"/>
              </a:cxn>
              <a:cxn ang="0">
                <a:pos x="18" y="119"/>
              </a:cxn>
              <a:cxn ang="0">
                <a:pos x="23" y="99"/>
              </a:cxn>
              <a:cxn ang="0">
                <a:pos x="48" y="73"/>
              </a:cxn>
              <a:cxn ang="0">
                <a:pos x="49" y="70"/>
              </a:cxn>
              <a:cxn ang="0">
                <a:pos x="49" y="66"/>
              </a:cxn>
              <a:cxn ang="0">
                <a:pos x="47" y="63"/>
              </a:cxn>
              <a:cxn ang="0">
                <a:pos x="23" y="37"/>
              </a:cxn>
              <a:cxn ang="0">
                <a:pos x="18" y="17"/>
              </a:cxn>
              <a:cxn ang="0">
                <a:pos x="19" y="15"/>
              </a:cxn>
              <a:cxn ang="0">
                <a:pos x="100" y="15"/>
              </a:cxn>
              <a:cxn ang="0">
                <a:pos x="102" y="17"/>
              </a:cxn>
              <a:cxn ang="0">
                <a:pos x="98" y="36"/>
              </a:cxn>
              <a:cxn ang="0">
                <a:pos x="119" y="8"/>
              </a:cxn>
              <a:cxn ang="0">
                <a:pos x="119" y="7"/>
              </a:cxn>
              <a:cxn ang="0">
                <a:pos x="112" y="0"/>
              </a:cxn>
              <a:cxn ang="0">
                <a:pos x="7" y="0"/>
              </a:cxn>
              <a:cxn ang="0">
                <a:pos x="0" y="7"/>
              </a:cxn>
              <a:cxn ang="0">
                <a:pos x="0" y="8"/>
              </a:cxn>
              <a:cxn ang="0">
                <a:pos x="7" y="15"/>
              </a:cxn>
              <a:cxn ang="0">
                <a:pos x="10" y="15"/>
              </a:cxn>
              <a:cxn ang="0">
                <a:pos x="11" y="17"/>
              </a:cxn>
              <a:cxn ang="0">
                <a:pos x="17" y="39"/>
              </a:cxn>
              <a:cxn ang="0">
                <a:pos x="42" y="66"/>
              </a:cxn>
              <a:cxn ang="0">
                <a:pos x="42" y="69"/>
              </a:cxn>
              <a:cxn ang="0">
                <a:pos x="17" y="97"/>
              </a:cxn>
              <a:cxn ang="0">
                <a:pos x="11" y="119"/>
              </a:cxn>
              <a:cxn ang="0">
                <a:pos x="10" y="121"/>
              </a:cxn>
              <a:cxn ang="0">
                <a:pos x="7" y="121"/>
              </a:cxn>
              <a:cxn ang="0">
                <a:pos x="0" y="128"/>
              </a:cxn>
              <a:cxn ang="0">
                <a:pos x="0" y="129"/>
              </a:cxn>
              <a:cxn ang="0">
                <a:pos x="7" y="136"/>
              </a:cxn>
              <a:cxn ang="0">
                <a:pos x="112" y="136"/>
              </a:cxn>
              <a:cxn ang="0">
                <a:pos x="119" y="129"/>
              </a:cxn>
              <a:cxn ang="0">
                <a:pos x="119" y="128"/>
              </a:cxn>
              <a:cxn ang="0">
                <a:pos x="112" y="121"/>
              </a:cxn>
              <a:cxn ang="0">
                <a:pos x="110" y="121"/>
              </a:cxn>
              <a:cxn ang="0">
                <a:pos x="108" y="118"/>
              </a:cxn>
              <a:cxn ang="0">
                <a:pos x="103" y="97"/>
              </a:cxn>
              <a:cxn ang="0">
                <a:pos x="79" y="70"/>
              </a:cxn>
              <a:cxn ang="0">
                <a:pos x="79" y="66"/>
              </a:cxn>
              <a:cxn ang="0">
                <a:pos x="103" y="39"/>
              </a:cxn>
              <a:cxn ang="0">
                <a:pos x="108" y="17"/>
              </a:cxn>
              <a:cxn ang="0">
                <a:pos x="109" y="15"/>
              </a:cxn>
              <a:cxn ang="0">
                <a:pos x="112" y="15"/>
              </a:cxn>
              <a:cxn ang="0">
                <a:pos x="119" y="8"/>
              </a:cxn>
            </a:cxnLst>
            <a:rect l="0" t="0" r="r" b="b"/>
            <a:pathLst>
              <a:path w="119" h="136">
                <a:moveTo>
                  <a:pt x="98" y="36"/>
                </a:moveTo>
                <a:cubicBezTo>
                  <a:pt x="91" y="49"/>
                  <a:pt x="81" y="58"/>
                  <a:pt x="72" y="63"/>
                </a:cubicBezTo>
                <a:cubicBezTo>
                  <a:pt x="72" y="64"/>
                  <a:pt x="71" y="64"/>
                  <a:pt x="71" y="67"/>
                </a:cubicBezTo>
                <a:cubicBezTo>
                  <a:pt x="71" y="69"/>
                  <a:pt x="71" y="69"/>
                  <a:pt x="71" y="69"/>
                </a:cubicBezTo>
                <a:cubicBezTo>
                  <a:pt x="71" y="72"/>
                  <a:pt x="72" y="72"/>
                  <a:pt x="72" y="73"/>
                </a:cubicBezTo>
                <a:cubicBezTo>
                  <a:pt x="81" y="78"/>
                  <a:pt x="91" y="87"/>
                  <a:pt x="98" y="99"/>
                </a:cubicBezTo>
                <a:cubicBezTo>
                  <a:pt x="100" y="105"/>
                  <a:pt x="102" y="112"/>
                  <a:pt x="102" y="118"/>
                </a:cubicBezTo>
                <a:cubicBezTo>
                  <a:pt x="102" y="119"/>
                  <a:pt x="102" y="121"/>
                  <a:pt x="99" y="121"/>
                </a:cubicBezTo>
                <a:cubicBezTo>
                  <a:pt x="20" y="121"/>
                  <a:pt x="20" y="121"/>
                  <a:pt x="20" y="121"/>
                </a:cubicBezTo>
                <a:cubicBezTo>
                  <a:pt x="17" y="121"/>
                  <a:pt x="17" y="120"/>
                  <a:pt x="18" y="119"/>
                </a:cubicBezTo>
                <a:cubicBezTo>
                  <a:pt x="18" y="114"/>
                  <a:pt x="19" y="107"/>
                  <a:pt x="23" y="99"/>
                </a:cubicBezTo>
                <a:cubicBezTo>
                  <a:pt x="28" y="86"/>
                  <a:pt x="40" y="78"/>
                  <a:pt x="48" y="73"/>
                </a:cubicBezTo>
                <a:cubicBezTo>
                  <a:pt x="48" y="73"/>
                  <a:pt x="49" y="72"/>
                  <a:pt x="49" y="70"/>
                </a:cubicBezTo>
                <a:cubicBezTo>
                  <a:pt x="49" y="66"/>
                  <a:pt x="49" y="66"/>
                  <a:pt x="49" y="66"/>
                </a:cubicBezTo>
                <a:cubicBezTo>
                  <a:pt x="49" y="64"/>
                  <a:pt x="48" y="63"/>
                  <a:pt x="47" y="63"/>
                </a:cubicBezTo>
                <a:cubicBezTo>
                  <a:pt x="40" y="58"/>
                  <a:pt x="28" y="50"/>
                  <a:pt x="23" y="37"/>
                </a:cubicBezTo>
                <a:cubicBezTo>
                  <a:pt x="19" y="29"/>
                  <a:pt x="18" y="22"/>
                  <a:pt x="18" y="17"/>
                </a:cubicBezTo>
                <a:cubicBezTo>
                  <a:pt x="18" y="16"/>
                  <a:pt x="18" y="15"/>
                  <a:pt x="19" y="15"/>
                </a:cubicBezTo>
                <a:cubicBezTo>
                  <a:pt x="100" y="15"/>
                  <a:pt x="100" y="15"/>
                  <a:pt x="100" y="15"/>
                </a:cubicBezTo>
                <a:cubicBezTo>
                  <a:pt x="102" y="15"/>
                  <a:pt x="102" y="16"/>
                  <a:pt x="102" y="17"/>
                </a:cubicBezTo>
                <a:cubicBezTo>
                  <a:pt x="102" y="22"/>
                  <a:pt x="101" y="30"/>
                  <a:pt x="98" y="36"/>
                </a:cubicBezTo>
                <a:moveTo>
                  <a:pt x="119" y="8"/>
                </a:moveTo>
                <a:cubicBezTo>
                  <a:pt x="119" y="7"/>
                  <a:pt x="119" y="7"/>
                  <a:pt x="119" y="7"/>
                </a:cubicBezTo>
                <a:cubicBezTo>
                  <a:pt x="119" y="3"/>
                  <a:pt x="116" y="0"/>
                  <a:pt x="112" y="0"/>
                </a:cubicBezTo>
                <a:cubicBezTo>
                  <a:pt x="7" y="0"/>
                  <a:pt x="7" y="0"/>
                  <a:pt x="7" y="0"/>
                </a:cubicBezTo>
                <a:cubicBezTo>
                  <a:pt x="4" y="0"/>
                  <a:pt x="0" y="3"/>
                  <a:pt x="0" y="7"/>
                </a:cubicBezTo>
                <a:cubicBezTo>
                  <a:pt x="0" y="8"/>
                  <a:pt x="0" y="8"/>
                  <a:pt x="0" y="8"/>
                </a:cubicBezTo>
                <a:cubicBezTo>
                  <a:pt x="0" y="12"/>
                  <a:pt x="4" y="15"/>
                  <a:pt x="7" y="15"/>
                </a:cubicBezTo>
                <a:cubicBezTo>
                  <a:pt x="10" y="15"/>
                  <a:pt x="10" y="15"/>
                  <a:pt x="10" y="15"/>
                </a:cubicBezTo>
                <a:cubicBezTo>
                  <a:pt x="11" y="15"/>
                  <a:pt x="11" y="16"/>
                  <a:pt x="11" y="17"/>
                </a:cubicBezTo>
                <a:cubicBezTo>
                  <a:pt x="11" y="24"/>
                  <a:pt x="14" y="33"/>
                  <a:pt x="17" y="39"/>
                </a:cubicBezTo>
                <a:cubicBezTo>
                  <a:pt x="22" y="50"/>
                  <a:pt x="33" y="60"/>
                  <a:pt x="42" y="66"/>
                </a:cubicBezTo>
                <a:cubicBezTo>
                  <a:pt x="43" y="67"/>
                  <a:pt x="43" y="69"/>
                  <a:pt x="42" y="69"/>
                </a:cubicBezTo>
                <a:cubicBezTo>
                  <a:pt x="33" y="76"/>
                  <a:pt x="22" y="85"/>
                  <a:pt x="17" y="97"/>
                </a:cubicBezTo>
                <a:cubicBezTo>
                  <a:pt x="14" y="102"/>
                  <a:pt x="11" y="111"/>
                  <a:pt x="11" y="119"/>
                </a:cubicBezTo>
                <a:cubicBezTo>
                  <a:pt x="11" y="120"/>
                  <a:pt x="12" y="121"/>
                  <a:pt x="10" y="121"/>
                </a:cubicBezTo>
                <a:cubicBezTo>
                  <a:pt x="7" y="121"/>
                  <a:pt x="7" y="121"/>
                  <a:pt x="7" y="121"/>
                </a:cubicBezTo>
                <a:cubicBezTo>
                  <a:pt x="4" y="121"/>
                  <a:pt x="0" y="124"/>
                  <a:pt x="0" y="128"/>
                </a:cubicBezTo>
                <a:cubicBezTo>
                  <a:pt x="0" y="129"/>
                  <a:pt x="0" y="129"/>
                  <a:pt x="0" y="129"/>
                </a:cubicBezTo>
                <a:cubicBezTo>
                  <a:pt x="0" y="133"/>
                  <a:pt x="4" y="136"/>
                  <a:pt x="7" y="136"/>
                </a:cubicBezTo>
                <a:cubicBezTo>
                  <a:pt x="112" y="136"/>
                  <a:pt x="112" y="136"/>
                  <a:pt x="112" y="136"/>
                </a:cubicBezTo>
                <a:cubicBezTo>
                  <a:pt x="116" y="136"/>
                  <a:pt x="119" y="133"/>
                  <a:pt x="119" y="129"/>
                </a:cubicBezTo>
                <a:cubicBezTo>
                  <a:pt x="119" y="128"/>
                  <a:pt x="119" y="128"/>
                  <a:pt x="119" y="128"/>
                </a:cubicBezTo>
                <a:cubicBezTo>
                  <a:pt x="119" y="124"/>
                  <a:pt x="116" y="121"/>
                  <a:pt x="112" y="121"/>
                </a:cubicBezTo>
                <a:cubicBezTo>
                  <a:pt x="110" y="121"/>
                  <a:pt x="110" y="121"/>
                  <a:pt x="110" y="121"/>
                </a:cubicBezTo>
                <a:cubicBezTo>
                  <a:pt x="108" y="121"/>
                  <a:pt x="108" y="119"/>
                  <a:pt x="108" y="118"/>
                </a:cubicBezTo>
                <a:cubicBezTo>
                  <a:pt x="108" y="111"/>
                  <a:pt x="106" y="103"/>
                  <a:pt x="103" y="97"/>
                </a:cubicBezTo>
                <a:cubicBezTo>
                  <a:pt x="96" y="83"/>
                  <a:pt x="86" y="75"/>
                  <a:pt x="79" y="70"/>
                </a:cubicBezTo>
                <a:cubicBezTo>
                  <a:pt x="78" y="69"/>
                  <a:pt x="77" y="67"/>
                  <a:pt x="79" y="66"/>
                </a:cubicBezTo>
                <a:cubicBezTo>
                  <a:pt x="86" y="62"/>
                  <a:pt x="96" y="53"/>
                  <a:pt x="103" y="39"/>
                </a:cubicBezTo>
                <a:cubicBezTo>
                  <a:pt x="106" y="33"/>
                  <a:pt x="109" y="24"/>
                  <a:pt x="108" y="17"/>
                </a:cubicBezTo>
                <a:cubicBezTo>
                  <a:pt x="108" y="16"/>
                  <a:pt x="108" y="15"/>
                  <a:pt x="109" y="15"/>
                </a:cubicBezTo>
                <a:cubicBezTo>
                  <a:pt x="112" y="15"/>
                  <a:pt x="112" y="15"/>
                  <a:pt x="112" y="15"/>
                </a:cubicBezTo>
                <a:cubicBezTo>
                  <a:pt x="116" y="15"/>
                  <a:pt x="119" y="12"/>
                  <a:pt x="119" y="8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310" name="Group 420">
            <a:extLst>
              <a:ext uri="{FF2B5EF4-FFF2-40B4-BE49-F238E27FC236}">
                <a16:creationId xmlns:a16="http://schemas.microsoft.com/office/drawing/2014/main" id="{9DF7369C-8CF6-6DE9-EDC4-AB167F67F71A}"/>
              </a:ext>
            </a:extLst>
          </p:cNvPr>
          <p:cNvGrpSpPr/>
          <p:nvPr/>
        </p:nvGrpSpPr>
        <p:grpSpPr>
          <a:xfrm>
            <a:off x="5425395" y="3023975"/>
            <a:ext cx="148248" cy="169178"/>
            <a:chOff x="4029076" y="1951036"/>
            <a:chExt cx="134938" cy="153988"/>
          </a:xfrm>
          <a:solidFill>
            <a:schemeClr val="bg1">
              <a:lumMod val="50000"/>
            </a:schemeClr>
          </a:solidFill>
        </p:grpSpPr>
        <p:sp>
          <p:nvSpPr>
            <p:cNvPr id="1311" name="Freeform 172">
              <a:extLst>
                <a:ext uri="{FF2B5EF4-FFF2-40B4-BE49-F238E27FC236}">
                  <a16:creationId xmlns:a16="http://schemas.microsoft.com/office/drawing/2014/main" id="{16861D2D-BF90-20F9-1612-A155A0B13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076" y="2020886"/>
              <a:ext cx="134938" cy="84138"/>
            </a:xfrm>
            <a:custGeom>
              <a:avLst/>
              <a:gdLst/>
              <a:ahLst/>
              <a:cxnLst>
                <a:cxn ang="0">
                  <a:pos x="28" y="1"/>
                </a:cxn>
                <a:cxn ang="0">
                  <a:pos x="1" y="35"/>
                </a:cxn>
                <a:cxn ang="0">
                  <a:pos x="2" y="37"/>
                </a:cxn>
                <a:cxn ang="0">
                  <a:pos x="57" y="37"/>
                </a:cxn>
                <a:cxn ang="0">
                  <a:pos x="58" y="35"/>
                </a:cxn>
                <a:cxn ang="0">
                  <a:pos x="31" y="1"/>
                </a:cxn>
                <a:cxn ang="0">
                  <a:pos x="28" y="1"/>
                </a:cxn>
              </a:cxnLst>
              <a:rect l="0" t="0" r="r" b="b"/>
              <a:pathLst>
                <a:path w="59" h="37">
                  <a:moveTo>
                    <a:pt x="28" y="1"/>
                  </a:moveTo>
                  <a:cubicBezTo>
                    <a:pt x="1" y="35"/>
                    <a:pt x="1" y="35"/>
                    <a:pt x="1" y="35"/>
                  </a:cubicBezTo>
                  <a:cubicBezTo>
                    <a:pt x="0" y="36"/>
                    <a:pt x="1" y="37"/>
                    <a:pt x="2" y="37"/>
                  </a:cubicBezTo>
                  <a:cubicBezTo>
                    <a:pt x="57" y="37"/>
                    <a:pt x="57" y="37"/>
                    <a:pt x="57" y="37"/>
                  </a:cubicBezTo>
                  <a:cubicBezTo>
                    <a:pt x="59" y="37"/>
                    <a:pt x="59" y="36"/>
                    <a:pt x="58" y="35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0" y="0"/>
                    <a:pt x="29" y="0"/>
                    <a:pt x="28" y="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12" name="Freeform 173">
              <a:extLst>
                <a:ext uri="{FF2B5EF4-FFF2-40B4-BE49-F238E27FC236}">
                  <a16:creationId xmlns:a16="http://schemas.microsoft.com/office/drawing/2014/main" id="{7E1D0480-CABD-425D-663A-984EF7F92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651" y="1951036"/>
              <a:ext cx="76200" cy="38100"/>
            </a:xfrm>
            <a:custGeom>
              <a:avLst/>
              <a:gdLst/>
              <a:ahLst/>
              <a:cxnLst>
                <a:cxn ang="0">
                  <a:pos x="15" y="15"/>
                </a:cxn>
                <a:cxn ang="0">
                  <a:pos x="19" y="15"/>
                </a:cxn>
                <a:cxn ang="0">
                  <a:pos x="32" y="2"/>
                </a:cxn>
                <a:cxn ang="0">
                  <a:pos x="31" y="0"/>
                </a:cxn>
                <a:cxn ang="0">
                  <a:pos x="2" y="0"/>
                </a:cxn>
                <a:cxn ang="0">
                  <a:pos x="1" y="2"/>
                </a:cxn>
                <a:cxn ang="0">
                  <a:pos x="15" y="15"/>
                </a:cxn>
              </a:cxnLst>
              <a:rect l="0" t="0" r="r" b="b"/>
              <a:pathLst>
                <a:path w="33" h="16">
                  <a:moveTo>
                    <a:pt x="15" y="15"/>
                  </a:moveTo>
                  <a:cubicBezTo>
                    <a:pt x="16" y="16"/>
                    <a:pt x="18" y="16"/>
                    <a:pt x="19" y="15"/>
                  </a:cubicBezTo>
                  <a:cubicBezTo>
                    <a:pt x="32" y="2"/>
                    <a:pt x="32" y="2"/>
                    <a:pt x="32" y="2"/>
                  </a:cubicBezTo>
                  <a:cubicBezTo>
                    <a:pt x="33" y="1"/>
                    <a:pt x="33" y="0"/>
                    <a:pt x="3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1" y="2"/>
                  </a:cubicBezTo>
                  <a:lnTo>
                    <a:pt x="15" y="1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313" name="Group 415">
            <a:extLst>
              <a:ext uri="{FF2B5EF4-FFF2-40B4-BE49-F238E27FC236}">
                <a16:creationId xmlns:a16="http://schemas.microsoft.com/office/drawing/2014/main" id="{FA446C67-B0C0-17D4-5AE6-E8D4C58B31EB}"/>
              </a:ext>
            </a:extLst>
          </p:cNvPr>
          <p:cNvGrpSpPr/>
          <p:nvPr/>
        </p:nvGrpSpPr>
        <p:grpSpPr>
          <a:xfrm>
            <a:off x="4909140" y="2952467"/>
            <a:ext cx="296497" cy="256384"/>
            <a:chOff x="3559176" y="1885949"/>
            <a:chExt cx="269875" cy="233363"/>
          </a:xfrm>
          <a:solidFill>
            <a:schemeClr val="bg1">
              <a:lumMod val="50000"/>
            </a:schemeClr>
          </a:solidFill>
        </p:grpSpPr>
        <p:sp>
          <p:nvSpPr>
            <p:cNvPr id="1314" name="Freeform 174">
              <a:extLst>
                <a:ext uri="{FF2B5EF4-FFF2-40B4-BE49-F238E27FC236}">
                  <a16:creationId xmlns:a16="http://schemas.microsoft.com/office/drawing/2014/main" id="{94C7281F-098E-906C-7ED9-819A94B4F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9663" y="1885949"/>
              <a:ext cx="87313" cy="57150"/>
            </a:xfrm>
            <a:custGeom>
              <a:avLst/>
              <a:gdLst/>
              <a:ahLst/>
              <a:cxnLst>
                <a:cxn ang="0">
                  <a:pos x="36" y="10"/>
                </a:cxn>
                <a:cxn ang="0">
                  <a:pos x="30" y="10"/>
                </a:cxn>
                <a:cxn ang="0">
                  <a:pos x="29" y="9"/>
                </a:cxn>
                <a:cxn ang="0">
                  <a:pos x="19" y="0"/>
                </a:cxn>
                <a:cxn ang="0">
                  <a:pos x="9" y="9"/>
                </a:cxn>
                <a:cxn ang="0">
                  <a:pos x="8" y="10"/>
                </a:cxn>
                <a:cxn ang="0">
                  <a:pos x="2" y="10"/>
                </a:cxn>
                <a:cxn ang="0">
                  <a:pos x="0" y="12"/>
                </a:cxn>
                <a:cxn ang="0">
                  <a:pos x="2" y="23"/>
                </a:cxn>
                <a:cxn ang="0">
                  <a:pos x="4" y="25"/>
                </a:cxn>
                <a:cxn ang="0">
                  <a:pos x="34" y="25"/>
                </a:cxn>
                <a:cxn ang="0">
                  <a:pos x="36" y="23"/>
                </a:cxn>
                <a:cxn ang="0">
                  <a:pos x="38" y="12"/>
                </a:cxn>
                <a:cxn ang="0">
                  <a:pos x="36" y="10"/>
                </a:cxn>
              </a:cxnLst>
              <a:rect l="0" t="0" r="r" b="b"/>
              <a:pathLst>
                <a:path w="38" h="25">
                  <a:moveTo>
                    <a:pt x="36" y="10"/>
                  </a:moveTo>
                  <a:cubicBezTo>
                    <a:pt x="30" y="10"/>
                    <a:pt x="30" y="10"/>
                    <a:pt x="30" y="10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8" y="4"/>
                    <a:pt x="24" y="0"/>
                    <a:pt x="19" y="0"/>
                  </a:cubicBezTo>
                  <a:cubicBezTo>
                    <a:pt x="14" y="0"/>
                    <a:pt x="10" y="4"/>
                    <a:pt x="9" y="9"/>
                  </a:cubicBezTo>
                  <a:cubicBezTo>
                    <a:pt x="9" y="9"/>
                    <a:pt x="9" y="10"/>
                    <a:pt x="8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1" y="10"/>
                    <a:pt x="0" y="11"/>
                    <a:pt x="0" y="12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2" y="24"/>
                    <a:pt x="3" y="25"/>
                    <a:pt x="4" y="25"/>
                  </a:cubicBezTo>
                  <a:cubicBezTo>
                    <a:pt x="34" y="25"/>
                    <a:pt x="34" y="25"/>
                    <a:pt x="34" y="25"/>
                  </a:cubicBezTo>
                  <a:cubicBezTo>
                    <a:pt x="35" y="25"/>
                    <a:pt x="36" y="24"/>
                    <a:pt x="36" y="23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38" y="11"/>
                    <a:pt x="37" y="10"/>
                    <a:pt x="36" y="1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15" name="Freeform 175">
              <a:extLst>
                <a:ext uri="{FF2B5EF4-FFF2-40B4-BE49-F238E27FC236}">
                  <a16:creationId xmlns:a16="http://schemas.microsoft.com/office/drawing/2014/main" id="{F7BE7D59-662B-1EF7-AD4C-A53CC5BEA9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988" y="1984374"/>
              <a:ext cx="79375" cy="7938"/>
            </a:xfrm>
            <a:custGeom>
              <a:avLst/>
              <a:gdLst/>
              <a:ahLst/>
              <a:cxnLst>
                <a:cxn ang="0">
                  <a:pos x="33" y="4"/>
                </a:cxn>
                <a:cxn ang="0">
                  <a:pos x="2" y="4"/>
                </a:cxn>
                <a:cxn ang="0">
                  <a:pos x="0" y="2"/>
                </a:cxn>
                <a:cxn ang="0">
                  <a:pos x="2" y="0"/>
                </a:cxn>
                <a:cxn ang="0">
                  <a:pos x="33" y="0"/>
                </a:cxn>
                <a:cxn ang="0">
                  <a:pos x="35" y="2"/>
                </a:cxn>
                <a:cxn ang="0">
                  <a:pos x="33" y="4"/>
                </a:cxn>
              </a:cxnLst>
              <a:rect l="0" t="0" r="r" b="b"/>
              <a:pathLst>
                <a:path w="35" h="4">
                  <a:moveTo>
                    <a:pt x="33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4" y="0"/>
                    <a:pt x="35" y="1"/>
                    <a:pt x="35" y="2"/>
                  </a:cubicBezTo>
                  <a:cubicBezTo>
                    <a:pt x="35" y="3"/>
                    <a:pt x="34" y="4"/>
                    <a:pt x="33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16" name="Freeform 176">
              <a:extLst>
                <a:ext uri="{FF2B5EF4-FFF2-40B4-BE49-F238E27FC236}">
                  <a16:creationId xmlns:a16="http://schemas.microsoft.com/office/drawing/2014/main" id="{0B003E2B-C38A-7D6D-D8A1-E36A7ABD1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988" y="2017711"/>
              <a:ext cx="79375" cy="9525"/>
            </a:xfrm>
            <a:custGeom>
              <a:avLst/>
              <a:gdLst/>
              <a:ahLst/>
              <a:cxnLst>
                <a:cxn ang="0">
                  <a:pos x="33" y="4"/>
                </a:cxn>
                <a:cxn ang="0">
                  <a:pos x="2" y="4"/>
                </a:cxn>
                <a:cxn ang="0">
                  <a:pos x="0" y="2"/>
                </a:cxn>
                <a:cxn ang="0">
                  <a:pos x="2" y="0"/>
                </a:cxn>
                <a:cxn ang="0">
                  <a:pos x="33" y="0"/>
                </a:cxn>
                <a:cxn ang="0">
                  <a:pos x="35" y="2"/>
                </a:cxn>
                <a:cxn ang="0">
                  <a:pos x="33" y="4"/>
                </a:cxn>
              </a:cxnLst>
              <a:rect l="0" t="0" r="r" b="b"/>
              <a:pathLst>
                <a:path w="35" h="4">
                  <a:moveTo>
                    <a:pt x="33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4" y="0"/>
                    <a:pt x="35" y="1"/>
                    <a:pt x="35" y="2"/>
                  </a:cubicBezTo>
                  <a:cubicBezTo>
                    <a:pt x="35" y="3"/>
                    <a:pt x="34" y="4"/>
                    <a:pt x="33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17" name="Freeform 177">
              <a:extLst>
                <a:ext uri="{FF2B5EF4-FFF2-40B4-BE49-F238E27FC236}">
                  <a16:creationId xmlns:a16="http://schemas.microsoft.com/office/drawing/2014/main" id="{090EBD5D-4A12-70D2-FA24-9ED79FFE1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988" y="2054224"/>
              <a:ext cx="79375" cy="7938"/>
            </a:xfrm>
            <a:custGeom>
              <a:avLst/>
              <a:gdLst/>
              <a:ahLst/>
              <a:cxnLst>
                <a:cxn ang="0">
                  <a:pos x="33" y="3"/>
                </a:cxn>
                <a:cxn ang="0">
                  <a:pos x="2" y="3"/>
                </a:cxn>
                <a:cxn ang="0">
                  <a:pos x="0" y="1"/>
                </a:cxn>
                <a:cxn ang="0">
                  <a:pos x="2" y="0"/>
                </a:cxn>
                <a:cxn ang="0">
                  <a:pos x="33" y="0"/>
                </a:cxn>
                <a:cxn ang="0">
                  <a:pos x="35" y="1"/>
                </a:cxn>
                <a:cxn ang="0">
                  <a:pos x="33" y="3"/>
                </a:cxn>
              </a:cxnLst>
              <a:rect l="0" t="0" r="r" b="b"/>
              <a:pathLst>
                <a:path w="35" h="3">
                  <a:moveTo>
                    <a:pt x="33" y="3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0" y="3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4" y="0"/>
                    <a:pt x="35" y="0"/>
                    <a:pt x="35" y="1"/>
                  </a:cubicBezTo>
                  <a:cubicBezTo>
                    <a:pt x="35" y="3"/>
                    <a:pt x="34" y="3"/>
                    <a:pt x="33" y="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18" name="Freeform 178">
              <a:extLst>
                <a:ext uri="{FF2B5EF4-FFF2-40B4-BE49-F238E27FC236}">
                  <a16:creationId xmlns:a16="http://schemas.microsoft.com/office/drawing/2014/main" id="{4E94D6C7-6F4C-1A14-C1F4-ABF18E8BF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176" y="1914524"/>
              <a:ext cx="269875" cy="204788"/>
            </a:xfrm>
            <a:custGeom>
              <a:avLst/>
              <a:gdLst/>
              <a:ahLst/>
              <a:cxnLst>
                <a:cxn ang="0">
                  <a:pos x="113" y="0"/>
                </a:cxn>
                <a:cxn ang="0">
                  <a:pos x="86" y="0"/>
                </a:cxn>
                <a:cxn ang="0">
                  <a:pos x="85" y="1"/>
                </a:cxn>
                <a:cxn ang="0">
                  <a:pos x="84" y="6"/>
                </a:cxn>
                <a:cxn ang="0">
                  <a:pos x="85" y="7"/>
                </a:cxn>
                <a:cxn ang="0">
                  <a:pos x="106" y="7"/>
                </a:cxn>
                <a:cxn ang="0">
                  <a:pos x="111" y="12"/>
                </a:cxn>
                <a:cxn ang="0">
                  <a:pos x="111" y="76"/>
                </a:cxn>
                <a:cxn ang="0">
                  <a:pos x="106" y="81"/>
                </a:cxn>
                <a:cxn ang="0">
                  <a:pos x="12" y="81"/>
                </a:cxn>
                <a:cxn ang="0">
                  <a:pos x="7" y="76"/>
                </a:cxn>
                <a:cxn ang="0">
                  <a:pos x="7" y="12"/>
                </a:cxn>
                <a:cxn ang="0">
                  <a:pos x="12" y="7"/>
                </a:cxn>
                <a:cxn ang="0">
                  <a:pos x="33" y="7"/>
                </a:cxn>
                <a:cxn ang="0">
                  <a:pos x="34" y="7"/>
                </a:cxn>
                <a:cxn ang="0">
                  <a:pos x="33" y="1"/>
                </a:cxn>
                <a:cxn ang="0">
                  <a:pos x="32" y="0"/>
                </a:cxn>
                <a:cxn ang="0">
                  <a:pos x="5" y="0"/>
                </a:cxn>
                <a:cxn ang="0">
                  <a:pos x="0" y="5"/>
                </a:cxn>
                <a:cxn ang="0">
                  <a:pos x="0" y="84"/>
                </a:cxn>
                <a:cxn ang="0">
                  <a:pos x="5" y="89"/>
                </a:cxn>
                <a:cxn ang="0">
                  <a:pos x="113" y="89"/>
                </a:cxn>
                <a:cxn ang="0">
                  <a:pos x="118" y="84"/>
                </a:cxn>
                <a:cxn ang="0">
                  <a:pos x="118" y="5"/>
                </a:cxn>
                <a:cxn ang="0">
                  <a:pos x="113" y="0"/>
                </a:cxn>
              </a:cxnLst>
              <a:rect l="0" t="0" r="r" b="b"/>
              <a:pathLst>
                <a:path w="118" h="89">
                  <a:moveTo>
                    <a:pt x="113" y="0"/>
                  </a:moveTo>
                  <a:cubicBezTo>
                    <a:pt x="86" y="0"/>
                    <a:pt x="86" y="0"/>
                    <a:pt x="86" y="0"/>
                  </a:cubicBezTo>
                  <a:cubicBezTo>
                    <a:pt x="85" y="0"/>
                    <a:pt x="85" y="1"/>
                    <a:pt x="85" y="1"/>
                  </a:cubicBezTo>
                  <a:cubicBezTo>
                    <a:pt x="84" y="6"/>
                    <a:pt x="84" y="6"/>
                    <a:pt x="84" y="6"/>
                  </a:cubicBezTo>
                  <a:cubicBezTo>
                    <a:pt x="84" y="6"/>
                    <a:pt x="84" y="7"/>
                    <a:pt x="85" y="7"/>
                  </a:cubicBezTo>
                  <a:cubicBezTo>
                    <a:pt x="106" y="7"/>
                    <a:pt x="106" y="7"/>
                    <a:pt x="106" y="7"/>
                  </a:cubicBezTo>
                  <a:cubicBezTo>
                    <a:pt x="108" y="7"/>
                    <a:pt x="111" y="10"/>
                    <a:pt x="111" y="12"/>
                  </a:cubicBezTo>
                  <a:cubicBezTo>
                    <a:pt x="111" y="76"/>
                    <a:pt x="111" y="76"/>
                    <a:pt x="111" y="76"/>
                  </a:cubicBezTo>
                  <a:cubicBezTo>
                    <a:pt x="111" y="79"/>
                    <a:pt x="108" y="81"/>
                    <a:pt x="106" y="81"/>
                  </a:cubicBezTo>
                  <a:cubicBezTo>
                    <a:pt x="12" y="81"/>
                    <a:pt x="12" y="81"/>
                    <a:pt x="12" y="81"/>
                  </a:cubicBezTo>
                  <a:cubicBezTo>
                    <a:pt x="10" y="81"/>
                    <a:pt x="7" y="79"/>
                    <a:pt x="7" y="76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0"/>
                    <a:pt x="10" y="7"/>
                    <a:pt x="12" y="7"/>
                  </a:cubicBezTo>
                  <a:cubicBezTo>
                    <a:pt x="33" y="7"/>
                    <a:pt x="33" y="7"/>
                    <a:pt x="33" y="7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3" y="1"/>
                    <a:pt x="33" y="1"/>
                    <a:pt x="33" y="1"/>
                  </a:cubicBezTo>
                  <a:cubicBezTo>
                    <a:pt x="33" y="1"/>
                    <a:pt x="33" y="0"/>
                    <a:pt x="3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2"/>
                    <a:pt x="0" y="5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0" y="87"/>
                    <a:pt x="2" y="89"/>
                    <a:pt x="5" y="89"/>
                  </a:cubicBezTo>
                  <a:cubicBezTo>
                    <a:pt x="113" y="89"/>
                    <a:pt x="113" y="89"/>
                    <a:pt x="113" y="89"/>
                  </a:cubicBezTo>
                  <a:cubicBezTo>
                    <a:pt x="116" y="89"/>
                    <a:pt x="118" y="87"/>
                    <a:pt x="118" y="84"/>
                  </a:cubicBezTo>
                  <a:cubicBezTo>
                    <a:pt x="118" y="5"/>
                    <a:pt x="118" y="5"/>
                    <a:pt x="118" y="5"/>
                  </a:cubicBezTo>
                  <a:cubicBezTo>
                    <a:pt x="118" y="2"/>
                    <a:pt x="116" y="0"/>
                    <a:pt x="11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19" name="Oval 179">
              <a:extLst>
                <a:ext uri="{FF2B5EF4-FFF2-40B4-BE49-F238E27FC236}">
                  <a16:creationId xmlns:a16="http://schemas.microsoft.com/office/drawing/2014/main" id="{671657F2-BF1C-9975-C747-533D389688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1088" y="1968499"/>
              <a:ext cx="44450" cy="428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20" name="Freeform 180">
              <a:extLst>
                <a:ext uri="{FF2B5EF4-FFF2-40B4-BE49-F238E27FC236}">
                  <a16:creationId xmlns:a16="http://schemas.microsoft.com/office/drawing/2014/main" id="{1DCDE04C-2AB4-95EE-D1F7-1EB2337AA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451" y="2017711"/>
              <a:ext cx="84138" cy="49213"/>
            </a:xfrm>
            <a:custGeom>
              <a:avLst/>
              <a:gdLst/>
              <a:ahLst/>
              <a:cxnLst>
                <a:cxn ang="0">
                  <a:pos x="37" y="20"/>
                </a:cxn>
                <a:cxn ang="0">
                  <a:pos x="31" y="4"/>
                </a:cxn>
                <a:cxn ang="0">
                  <a:pos x="27" y="0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11" y="0"/>
                </a:cxn>
                <a:cxn ang="0">
                  <a:pos x="7" y="4"/>
                </a:cxn>
                <a:cxn ang="0">
                  <a:pos x="1" y="20"/>
                </a:cxn>
                <a:cxn ang="0">
                  <a:pos x="1" y="21"/>
                </a:cxn>
                <a:cxn ang="0">
                  <a:pos x="36" y="21"/>
                </a:cxn>
                <a:cxn ang="0">
                  <a:pos x="37" y="20"/>
                </a:cxn>
              </a:cxnLst>
              <a:rect l="0" t="0" r="r" b="b"/>
              <a:pathLst>
                <a:path w="37" h="21">
                  <a:moveTo>
                    <a:pt x="37" y="20"/>
                  </a:moveTo>
                  <a:cubicBezTo>
                    <a:pt x="31" y="4"/>
                    <a:pt x="31" y="4"/>
                    <a:pt x="31" y="4"/>
                  </a:cubicBezTo>
                  <a:cubicBezTo>
                    <a:pt x="30" y="3"/>
                    <a:pt x="29" y="0"/>
                    <a:pt x="27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8" y="0"/>
                    <a:pt x="7" y="3"/>
                    <a:pt x="7" y="4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1" y="21"/>
                    <a:pt x="0" y="21"/>
                    <a:pt x="1" y="21"/>
                  </a:cubicBezTo>
                  <a:cubicBezTo>
                    <a:pt x="36" y="21"/>
                    <a:pt x="36" y="21"/>
                    <a:pt x="36" y="21"/>
                  </a:cubicBezTo>
                  <a:cubicBezTo>
                    <a:pt x="37" y="21"/>
                    <a:pt x="37" y="21"/>
                    <a:pt x="37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321" name="Freeform 181">
            <a:extLst>
              <a:ext uri="{FF2B5EF4-FFF2-40B4-BE49-F238E27FC236}">
                <a16:creationId xmlns:a16="http://schemas.microsoft.com/office/drawing/2014/main" id="{ADE06031-A917-E2FF-423D-69FEC6BD78EA}"/>
              </a:ext>
            </a:extLst>
          </p:cNvPr>
          <p:cNvSpPr>
            <a:spLocks/>
          </p:cNvSpPr>
          <p:nvPr/>
        </p:nvSpPr>
        <p:spPr bwMode="auto">
          <a:xfrm>
            <a:off x="6306164" y="3088506"/>
            <a:ext cx="224990" cy="97669"/>
          </a:xfrm>
          <a:custGeom>
            <a:avLst/>
            <a:gdLst/>
            <a:ahLst/>
            <a:cxnLst>
              <a:cxn ang="0">
                <a:pos x="80" y="12"/>
              </a:cxn>
              <a:cxn ang="0">
                <a:pos x="55" y="21"/>
              </a:cxn>
              <a:cxn ang="0">
                <a:pos x="31" y="15"/>
              </a:cxn>
              <a:cxn ang="0">
                <a:pos x="53" y="16"/>
              </a:cxn>
              <a:cxn ang="0">
                <a:pos x="55" y="8"/>
              </a:cxn>
              <a:cxn ang="0">
                <a:pos x="23" y="0"/>
              </a:cxn>
              <a:cxn ang="0">
                <a:pos x="5" y="2"/>
              </a:cxn>
              <a:cxn ang="0">
                <a:pos x="2" y="4"/>
              </a:cxn>
              <a:cxn ang="0">
                <a:pos x="0" y="34"/>
              </a:cxn>
              <a:cxn ang="0">
                <a:pos x="2" y="34"/>
              </a:cxn>
              <a:cxn ang="0">
                <a:pos x="9" y="31"/>
              </a:cxn>
              <a:cxn ang="0">
                <a:pos x="53" y="38"/>
              </a:cxn>
              <a:cxn ang="0">
                <a:pos x="83" y="21"/>
              </a:cxn>
              <a:cxn ang="0">
                <a:pos x="80" y="12"/>
              </a:cxn>
            </a:cxnLst>
            <a:rect l="0" t="0" r="r" b="b"/>
            <a:pathLst>
              <a:path w="89" h="39">
                <a:moveTo>
                  <a:pt x="80" y="12"/>
                </a:moveTo>
                <a:cubicBezTo>
                  <a:pt x="73" y="16"/>
                  <a:pt x="64" y="19"/>
                  <a:pt x="55" y="21"/>
                </a:cubicBezTo>
                <a:cubicBezTo>
                  <a:pt x="47" y="22"/>
                  <a:pt x="31" y="19"/>
                  <a:pt x="31" y="15"/>
                </a:cubicBezTo>
                <a:cubicBezTo>
                  <a:pt x="31" y="14"/>
                  <a:pt x="45" y="19"/>
                  <a:pt x="53" y="16"/>
                </a:cubicBezTo>
                <a:cubicBezTo>
                  <a:pt x="59" y="15"/>
                  <a:pt x="58" y="9"/>
                  <a:pt x="55" y="8"/>
                </a:cubicBezTo>
                <a:cubicBezTo>
                  <a:pt x="51" y="7"/>
                  <a:pt x="32" y="0"/>
                  <a:pt x="23" y="0"/>
                </a:cubicBezTo>
                <a:cubicBezTo>
                  <a:pt x="19" y="0"/>
                  <a:pt x="10" y="1"/>
                  <a:pt x="5" y="2"/>
                </a:cubicBezTo>
                <a:cubicBezTo>
                  <a:pt x="3" y="2"/>
                  <a:pt x="2" y="2"/>
                  <a:pt x="2" y="4"/>
                </a:cubicBezTo>
                <a:cubicBezTo>
                  <a:pt x="2" y="11"/>
                  <a:pt x="1" y="26"/>
                  <a:pt x="0" y="34"/>
                </a:cubicBezTo>
                <a:cubicBezTo>
                  <a:pt x="0" y="34"/>
                  <a:pt x="0" y="36"/>
                  <a:pt x="2" y="34"/>
                </a:cubicBezTo>
                <a:cubicBezTo>
                  <a:pt x="4" y="33"/>
                  <a:pt x="7" y="31"/>
                  <a:pt x="9" y="31"/>
                </a:cubicBezTo>
                <a:cubicBezTo>
                  <a:pt x="13" y="32"/>
                  <a:pt x="48" y="39"/>
                  <a:pt x="53" y="38"/>
                </a:cubicBezTo>
                <a:cubicBezTo>
                  <a:pt x="60" y="36"/>
                  <a:pt x="80" y="24"/>
                  <a:pt x="83" y="21"/>
                </a:cubicBezTo>
                <a:cubicBezTo>
                  <a:pt x="89" y="15"/>
                  <a:pt x="85" y="9"/>
                  <a:pt x="80" y="12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322" name="Group 427">
            <a:extLst>
              <a:ext uri="{FF2B5EF4-FFF2-40B4-BE49-F238E27FC236}">
                <a16:creationId xmlns:a16="http://schemas.microsoft.com/office/drawing/2014/main" id="{DE4A4A37-2139-8D91-2AE9-0773F4DC06D4}"/>
              </a:ext>
            </a:extLst>
          </p:cNvPr>
          <p:cNvGrpSpPr/>
          <p:nvPr/>
        </p:nvGrpSpPr>
        <p:grpSpPr>
          <a:xfrm>
            <a:off x="6222447" y="2971651"/>
            <a:ext cx="286034" cy="207548"/>
            <a:chOff x="4754563" y="1903411"/>
            <a:chExt cx="260351" cy="188913"/>
          </a:xfrm>
          <a:solidFill>
            <a:schemeClr val="bg1">
              <a:lumMod val="50000"/>
            </a:schemeClr>
          </a:solidFill>
        </p:grpSpPr>
        <p:sp>
          <p:nvSpPr>
            <p:cNvPr id="1323" name="Freeform 182">
              <a:extLst>
                <a:ext uri="{FF2B5EF4-FFF2-40B4-BE49-F238E27FC236}">
                  <a16:creationId xmlns:a16="http://schemas.microsoft.com/office/drawing/2014/main" id="{0D47E844-D7EA-FEB3-22C7-4DF1BFAA089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54563" y="2011361"/>
              <a:ext cx="65088" cy="80963"/>
            </a:xfrm>
            <a:custGeom>
              <a:avLst/>
              <a:gdLst/>
              <a:ahLst/>
              <a:cxnLst>
                <a:cxn ang="0">
                  <a:pos x="15" y="31"/>
                </a:cxn>
                <a:cxn ang="0">
                  <a:pos x="10" y="26"/>
                </a:cxn>
                <a:cxn ang="0">
                  <a:pos x="15" y="21"/>
                </a:cxn>
                <a:cxn ang="0">
                  <a:pos x="20" y="26"/>
                </a:cxn>
                <a:cxn ang="0">
                  <a:pos x="15" y="31"/>
                </a:cxn>
                <a:cxn ang="0">
                  <a:pos x="25" y="1"/>
                </a:cxn>
                <a:cxn ang="0">
                  <a:pos x="7" y="0"/>
                </a:cxn>
                <a:cxn ang="0">
                  <a:pos x="4" y="2"/>
                </a:cxn>
                <a:cxn ang="0">
                  <a:pos x="1" y="32"/>
                </a:cxn>
                <a:cxn ang="0">
                  <a:pos x="3" y="35"/>
                </a:cxn>
                <a:cxn ang="0">
                  <a:pos x="23" y="35"/>
                </a:cxn>
                <a:cxn ang="0">
                  <a:pos x="26" y="32"/>
                </a:cxn>
                <a:cxn ang="0">
                  <a:pos x="28" y="3"/>
                </a:cxn>
                <a:cxn ang="0">
                  <a:pos x="25" y="1"/>
                </a:cxn>
              </a:cxnLst>
              <a:rect l="0" t="0" r="r" b="b"/>
              <a:pathLst>
                <a:path w="28" h="35">
                  <a:moveTo>
                    <a:pt x="15" y="31"/>
                  </a:moveTo>
                  <a:cubicBezTo>
                    <a:pt x="12" y="31"/>
                    <a:pt x="10" y="29"/>
                    <a:pt x="10" y="26"/>
                  </a:cubicBezTo>
                  <a:cubicBezTo>
                    <a:pt x="10" y="23"/>
                    <a:pt x="12" y="21"/>
                    <a:pt x="15" y="21"/>
                  </a:cubicBezTo>
                  <a:cubicBezTo>
                    <a:pt x="17" y="21"/>
                    <a:pt x="20" y="23"/>
                    <a:pt x="20" y="26"/>
                  </a:cubicBezTo>
                  <a:cubicBezTo>
                    <a:pt x="20" y="29"/>
                    <a:pt x="17" y="31"/>
                    <a:pt x="15" y="31"/>
                  </a:cubicBezTo>
                  <a:moveTo>
                    <a:pt x="25" y="1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6" y="0"/>
                    <a:pt x="4" y="1"/>
                    <a:pt x="4" y="2"/>
                  </a:cubicBezTo>
                  <a:cubicBezTo>
                    <a:pt x="1" y="32"/>
                    <a:pt x="1" y="32"/>
                    <a:pt x="1" y="32"/>
                  </a:cubicBezTo>
                  <a:cubicBezTo>
                    <a:pt x="0" y="34"/>
                    <a:pt x="1" y="35"/>
                    <a:pt x="3" y="35"/>
                  </a:cubicBezTo>
                  <a:cubicBezTo>
                    <a:pt x="23" y="35"/>
                    <a:pt x="23" y="35"/>
                    <a:pt x="23" y="35"/>
                  </a:cubicBezTo>
                  <a:cubicBezTo>
                    <a:pt x="24" y="35"/>
                    <a:pt x="25" y="34"/>
                    <a:pt x="26" y="32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8" y="2"/>
                    <a:pt x="27" y="1"/>
                    <a:pt x="25" y="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24" name="Freeform 183">
              <a:extLst>
                <a:ext uri="{FF2B5EF4-FFF2-40B4-BE49-F238E27FC236}">
                  <a16:creationId xmlns:a16="http://schemas.microsoft.com/office/drawing/2014/main" id="{532EDB6B-A789-464A-3017-733B88EB3B9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19651" y="1903411"/>
              <a:ext cx="195263" cy="101600"/>
            </a:xfrm>
            <a:custGeom>
              <a:avLst/>
              <a:gdLst/>
              <a:ahLst/>
              <a:cxnLst>
                <a:cxn ang="0">
                  <a:pos x="17" y="33"/>
                </a:cxn>
                <a:cxn ang="0">
                  <a:pos x="9" y="18"/>
                </a:cxn>
                <a:cxn ang="0">
                  <a:pos x="24" y="10"/>
                </a:cxn>
                <a:cxn ang="0">
                  <a:pos x="33" y="25"/>
                </a:cxn>
                <a:cxn ang="0">
                  <a:pos x="17" y="33"/>
                </a:cxn>
                <a:cxn ang="0">
                  <a:pos x="81" y="33"/>
                </a:cxn>
                <a:cxn ang="0">
                  <a:pos x="82" y="29"/>
                </a:cxn>
                <a:cxn ang="0">
                  <a:pos x="79" y="22"/>
                </a:cxn>
                <a:cxn ang="0">
                  <a:pos x="72" y="26"/>
                </a:cxn>
                <a:cxn ang="0">
                  <a:pos x="71" y="30"/>
                </a:cxn>
                <a:cxn ang="0">
                  <a:pos x="70" y="31"/>
                </a:cxn>
                <a:cxn ang="0">
                  <a:pos x="67" y="30"/>
                </a:cxn>
                <a:cxn ang="0">
                  <a:pos x="66" y="29"/>
                </a:cxn>
                <a:cxn ang="0">
                  <a:pos x="68" y="22"/>
                </a:cxn>
                <a:cxn ang="0">
                  <a:pos x="64" y="16"/>
                </a:cxn>
                <a:cxn ang="0">
                  <a:pos x="58" y="19"/>
                </a:cxn>
                <a:cxn ang="0">
                  <a:pos x="56" y="26"/>
                </a:cxn>
                <a:cxn ang="0">
                  <a:pos x="55" y="26"/>
                </a:cxn>
                <a:cxn ang="0">
                  <a:pos x="41" y="22"/>
                </a:cxn>
                <a:cxn ang="0">
                  <a:pos x="40" y="20"/>
                </a:cxn>
                <a:cxn ang="0">
                  <a:pos x="26" y="3"/>
                </a:cxn>
                <a:cxn ang="0">
                  <a:pos x="3" y="16"/>
                </a:cxn>
                <a:cxn ang="0">
                  <a:pos x="15" y="40"/>
                </a:cxn>
                <a:cxn ang="0">
                  <a:pos x="36" y="32"/>
                </a:cxn>
                <a:cxn ang="0">
                  <a:pos x="38" y="32"/>
                </a:cxn>
                <a:cxn ang="0">
                  <a:pos x="78" y="44"/>
                </a:cxn>
                <a:cxn ang="0">
                  <a:pos x="84" y="40"/>
                </a:cxn>
                <a:cxn ang="0">
                  <a:pos x="82" y="35"/>
                </a:cxn>
                <a:cxn ang="0">
                  <a:pos x="81" y="33"/>
                </a:cxn>
              </a:cxnLst>
              <a:rect l="0" t="0" r="r" b="b"/>
              <a:pathLst>
                <a:path w="85" h="44">
                  <a:moveTo>
                    <a:pt x="17" y="33"/>
                  </a:moveTo>
                  <a:cubicBezTo>
                    <a:pt x="11" y="31"/>
                    <a:pt x="7" y="24"/>
                    <a:pt x="9" y="18"/>
                  </a:cubicBezTo>
                  <a:cubicBezTo>
                    <a:pt x="11" y="11"/>
                    <a:pt x="18" y="8"/>
                    <a:pt x="24" y="10"/>
                  </a:cubicBezTo>
                  <a:cubicBezTo>
                    <a:pt x="31" y="12"/>
                    <a:pt x="35" y="18"/>
                    <a:pt x="33" y="25"/>
                  </a:cubicBezTo>
                  <a:cubicBezTo>
                    <a:pt x="31" y="32"/>
                    <a:pt x="24" y="35"/>
                    <a:pt x="17" y="33"/>
                  </a:cubicBezTo>
                  <a:moveTo>
                    <a:pt x="81" y="33"/>
                  </a:moveTo>
                  <a:cubicBezTo>
                    <a:pt x="82" y="29"/>
                    <a:pt x="82" y="29"/>
                    <a:pt x="82" y="29"/>
                  </a:cubicBezTo>
                  <a:cubicBezTo>
                    <a:pt x="83" y="26"/>
                    <a:pt x="81" y="23"/>
                    <a:pt x="79" y="22"/>
                  </a:cubicBezTo>
                  <a:cubicBezTo>
                    <a:pt x="76" y="22"/>
                    <a:pt x="73" y="23"/>
                    <a:pt x="72" y="26"/>
                  </a:cubicBezTo>
                  <a:cubicBezTo>
                    <a:pt x="71" y="30"/>
                    <a:pt x="71" y="30"/>
                    <a:pt x="71" y="30"/>
                  </a:cubicBezTo>
                  <a:cubicBezTo>
                    <a:pt x="71" y="30"/>
                    <a:pt x="71" y="31"/>
                    <a:pt x="70" y="31"/>
                  </a:cubicBezTo>
                  <a:cubicBezTo>
                    <a:pt x="69" y="31"/>
                    <a:pt x="67" y="30"/>
                    <a:pt x="67" y="30"/>
                  </a:cubicBezTo>
                  <a:cubicBezTo>
                    <a:pt x="67" y="30"/>
                    <a:pt x="66" y="30"/>
                    <a:pt x="66" y="29"/>
                  </a:cubicBezTo>
                  <a:cubicBezTo>
                    <a:pt x="66" y="27"/>
                    <a:pt x="68" y="22"/>
                    <a:pt x="68" y="22"/>
                  </a:cubicBezTo>
                  <a:cubicBezTo>
                    <a:pt x="69" y="20"/>
                    <a:pt x="67" y="17"/>
                    <a:pt x="64" y="16"/>
                  </a:cubicBezTo>
                  <a:cubicBezTo>
                    <a:pt x="62" y="15"/>
                    <a:pt x="59" y="17"/>
                    <a:pt x="58" y="19"/>
                  </a:cubicBezTo>
                  <a:cubicBezTo>
                    <a:pt x="58" y="19"/>
                    <a:pt x="57" y="24"/>
                    <a:pt x="56" y="26"/>
                  </a:cubicBezTo>
                  <a:cubicBezTo>
                    <a:pt x="56" y="27"/>
                    <a:pt x="55" y="26"/>
                    <a:pt x="55" y="26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40" y="22"/>
                    <a:pt x="40" y="20"/>
                    <a:pt x="40" y="20"/>
                  </a:cubicBezTo>
                  <a:cubicBezTo>
                    <a:pt x="39" y="12"/>
                    <a:pt x="34" y="5"/>
                    <a:pt x="26" y="3"/>
                  </a:cubicBezTo>
                  <a:cubicBezTo>
                    <a:pt x="16" y="0"/>
                    <a:pt x="5" y="6"/>
                    <a:pt x="3" y="16"/>
                  </a:cubicBezTo>
                  <a:cubicBezTo>
                    <a:pt x="0" y="26"/>
                    <a:pt x="5" y="37"/>
                    <a:pt x="15" y="40"/>
                  </a:cubicBezTo>
                  <a:cubicBezTo>
                    <a:pt x="23" y="42"/>
                    <a:pt x="32" y="39"/>
                    <a:pt x="36" y="32"/>
                  </a:cubicBezTo>
                  <a:cubicBezTo>
                    <a:pt x="37" y="32"/>
                    <a:pt x="37" y="32"/>
                    <a:pt x="38" y="32"/>
                  </a:cubicBezTo>
                  <a:cubicBezTo>
                    <a:pt x="78" y="44"/>
                    <a:pt x="78" y="44"/>
                    <a:pt x="78" y="44"/>
                  </a:cubicBezTo>
                  <a:cubicBezTo>
                    <a:pt x="80" y="44"/>
                    <a:pt x="83" y="43"/>
                    <a:pt x="84" y="40"/>
                  </a:cubicBezTo>
                  <a:cubicBezTo>
                    <a:pt x="85" y="38"/>
                    <a:pt x="84" y="36"/>
                    <a:pt x="82" y="35"/>
                  </a:cubicBezTo>
                  <a:cubicBezTo>
                    <a:pt x="81" y="34"/>
                    <a:pt x="81" y="34"/>
                    <a:pt x="81" y="3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325" name="Freeform 184">
            <a:extLst>
              <a:ext uri="{FF2B5EF4-FFF2-40B4-BE49-F238E27FC236}">
                <a16:creationId xmlns:a16="http://schemas.microsoft.com/office/drawing/2014/main" id="{B8184C12-CABA-CD47-3CCB-F414E4A2D941}"/>
              </a:ext>
            </a:extLst>
          </p:cNvPr>
          <p:cNvSpPr>
            <a:spLocks noEditPoints="1"/>
          </p:cNvSpPr>
          <p:nvPr/>
        </p:nvSpPr>
        <p:spPr bwMode="auto">
          <a:xfrm>
            <a:off x="4433000" y="2975139"/>
            <a:ext cx="298242" cy="211037"/>
          </a:xfrm>
          <a:custGeom>
            <a:avLst/>
            <a:gdLst/>
            <a:ahLst/>
            <a:cxnLst>
              <a:cxn ang="0">
                <a:pos x="108" y="52"/>
              </a:cxn>
              <a:cxn ang="0">
                <a:pos x="66" y="52"/>
              </a:cxn>
              <a:cxn ang="0">
                <a:pos x="64" y="50"/>
              </a:cxn>
              <a:cxn ang="0">
                <a:pos x="66" y="48"/>
              </a:cxn>
              <a:cxn ang="0">
                <a:pos x="108" y="48"/>
              </a:cxn>
              <a:cxn ang="0">
                <a:pos x="110" y="50"/>
              </a:cxn>
              <a:cxn ang="0">
                <a:pos x="108" y="52"/>
              </a:cxn>
              <a:cxn ang="0">
                <a:pos x="108" y="66"/>
              </a:cxn>
              <a:cxn ang="0">
                <a:pos x="66" y="66"/>
              </a:cxn>
              <a:cxn ang="0">
                <a:pos x="64" y="64"/>
              </a:cxn>
              <a:cxn ang="0">
                <a:pos x="66" y="62"/>
              </a:cxn>
              <a:cxn ang="0">
                <a:pos x="108" y="62"/>
              </a:cxn>
              <a:cxn ang="0">
                <a:pos x="110" y="64"/>
              </a:cxn>
              <a:cxn ang="0">
                <a:pos x="108" y="66"/>
              </a:cxn>
              <a:cxn ang="0">
                <a:pos x="53" y="19"/>
              </a:cxn>
              <a:cxn ang="0">
                <a:pos x="12" y="19"/>
              </a:cxn>
              <a:cxn ang="0">
                <a:pos x="10" y="17"/>
              </a:cxn>
              <a:cxn ang="0">
                <a:pos x="12" y="15"/>
              </a:cxn>
              <a:cxn ang="0">
                <a:pos x="53" y="15"/>
              </a:cxn>
              <a:cxn ang="0">
                <a:pos x="56" y="17"/>
              </a:cxn>
              <a:cxn ang="0">
                <a:pos x="53" y="19"/>
              </a:cxn>
              <a:cxn ang="0">
                <a:pos x="53" y="33"/>
              </a:cxn>
              <a:cxn ang="0">
                <a:pos x="12" y="33"/>
              </a:cxn>
              <a:cxn ang="0">
                <a:pos x="10" y="31"/>
              </a:cxn>
              <a:cxn ang="0">
                <a:pos x="12" y="29"/>
              </a:cxn>
              <a:cxn ang="0">
                <a:pos x="53" y="29"/>
              </a:cxn>
              <a:cxn ang="0">
                <a:pos x="56" y="31"/>
              </a:cxn>
              <a:cxn ang="0">
                <a:pos x="53" y="33"/>
              </a:cxn>
              <a:cxn ang="0">
                <a:pos x="80" y="18"/>
              </a:cxn>
              <a:cxn ang="0">
                <a:pos x="84" y="15"/>
              </a:cxn>
              <a:cxn ang="0">
                <a:pos x="104" y="15"/>
              </a:cxn>
              <a:cxn ang="0">
                <a:pos x="108" y="18"/>
              </a:cxn>
              <a:cxn ang="0">
                <a:pos x="108" y="34"/>
              </a:cxn>
              <a:cxn ang="0">
                <a:pos x="104" y="38"/>
              </a:cxn>
              <a:cxn ang="0">
                <a:pos x="84" y="38"/>
              </a:cxn>
              <a:cxn ang="0">
                <a:pos x="80" y="34"/>
              </a:cxn>
              <a:cxn ang="0">
                <a:pos x="80" y="18"/>
              </a:cxn>
              <a:cxn ang="0">
                <a:pos x="114" y="0"/>
              </a:cxn>
              <a:cxn ang="0">
                <a:pos x="5" y="0"/>
              </a:cxn>
              <a:cxn ang="0">
                <a:pos x="0" y="4"/>
              </a:cxn>
              <a:cxn ang="0">
                <a:pos x="0" y="80"/>
              </a:cxn>
              <a:cxn ang="0">
                <a:pos x="5" y="84"/>
              </a:cxn>
              <a:cxn ang="0">
                <a:pos x="114" y="84"/>
              </a:cxn>
              <a:cxn ang="0">
                <a:pos x="119" y="80"/>
              </a:cxn>
              <a:cxn ang="0">
                <a:pos x="119" y="4"/>
              </a:cxn>
              <a:cxn ang="0">
                <a:pos x="114" y="0"/>
              </a:cxn>
            </a:cxnLst>
            <a:rect l="0" t="0" r="r" b="b"/>
            <a:pathLst>
              <a:path w="119" h="84">
                <a:moveTo>
                  <a:pt x="108" y="52"/>
                </a:moveTo>
                <a:cubicBezTo>
                  <a:pt x="66" y="52"/>
                  <a:pt x="66" y="52"/>
                  <a:pt x="66" y="52"/>
                </a:cubicBezTo>
                <a:cubicBezTo>
                  <a:pt x="65" y="52"/>
                  <a:pt x="64" y="51"/>
                  <a:pt x="64" y="50"/>
                </a:cubicBezTo>
                <a:cubicBezTo>
                  <a:pt x="64" y="49"/>
                  <a:pt x="65" y="48"/>
                  <a:pt x="66" y="48"/>
                </a:cubicBezTo>
                <a:cubicBezTo>
                  <a:pt x="108" y="48"/>
                  <a:pt x="108" y="48"/>
                  <a:pt x="108" y="48"/>
                </a:cubicBezTo>
                <a:cubicBezTo>
                  <a:pt x="109" y="48"/>
                  <a:pt x="110" y="49"/>
                  <a:pt x="110" y="50"/>
                </a:cubicBezTo>
                <a:cubicBezTo>
                  <a:pt x="110" y="51"/>
                  <a:pt x="109" y="52"/>
                  <a:pt x="108" y="52"/>
                </a:cubicBezTo>
                <a:moveTo>
                  <a:pt x="108" y="66"/>
                </a:moveTo>
                <a:cubicBezTo>
                  <a:pt x="66" y="66"/>
                  <a:pt x="66" y="66"/>
                  <a:pt x="66" y="66"/>
                </a:cubicBezTo>
                <a:cubicBezTo>
                  <a:pt x="65" y="66"/>
                  <a:pt x="64" y="65"/>
                  <a:pt x="64" y="64"/>
                </a:cubicBezTo>
                <a:cubicBezTo>
                  <a:pt x="64" y="63"/>
                  <a:pt x="65" y="62"/>
                  <a:pt x="66" y="62"/>
                </a:cubicBezTo>
                <a:cubicBezTo>
                  <a:pt x="108" y="62"/>
                  <a:pt x="108" y="62"/>
                  <a:pt x="108" y="62"/>
                </a:cubicBezTo>
                <a:cubicBezTo>
                  <a:pt x="109" y="62"/>
                  <a:pt x="110" y="63"/>
                  <a:pt x="110" y="64"/>
                </a:cubicBezTo>
                <a:cubicBezTo>
                  <a:pt x="110" y="65"/>
                  <a:pt x="109" y="66"/>
                  <a:pt x="108" y="66"/>
                </a:cubicBezTo>
                <a:moveTo>
                  <a:pt x="53" y="19"/>
                </a:moveTo>
                <a:cubicBezTo>
                  <a:pt x="12" y="19"/>
                  <a:pt x="12" y="19"/>
                  <a:pt x="12" y="19"/>
                </a:cubicBezTo>
                <a:cubicBezTo>
                  <a:pt x="11" y="19"/>
                  <a:pt x="10" y="18"/>
                  <a:pt x="10" y="17"/>
                </a:cubicBezTo>
                <a:cubicBezTo>
                  <a:pt x="10" y="16"/>
                  <a:pt x="11" y="15"/>
                  <a:pt x="12" y="15"/>
                </a:cubicBezTo>
                <a:cubicBezTo>
                  <a:pt x="53" y="15"/>
                  <a:pt x="53" y="15"/>
                  <a:pt x="53" y="15"/>
                </a:cubicBezTo>
                <a:cubicBezTo>
                  <a:pt x="55" y="15"/>
                  <a:pt x="56" y="16"/>
                  <a:pt x="56" y="17"/>
                </a:cubicBezTo>
                <a:cubicBezTo>
                  <a:pt x="56" y="18"/>
                  <a:pt x="55" y="19"/>
                  <a:pt x="53" y="19"/>
                </a:cubicBezTo>
                <a:moveTo>
                  <a:pt x="53" y="33"/>
                </a:moveTo>
                <a:cubicBezTo>
                  <a:pt x="12" y="33"/>
                  <a:pt x="12" y="33"/>
                  <a:pt x="12" y="33"/>
                </a:cubicBezTo>
                <a:cubicBezTo>
                  <a:pt x="11" y="33"/>
                  <a:pt x="10" y="32"/>
                  <a:pt x="10" y="31"/>
                </a:cubicBezTo>
                <a:cubicBezTo>
                  <a:pt x="10" y="30"/>
                  <a:pt x="11" y="29"/>
                  <a:pt x="12" y="29"/>
                </a:cubicBezTo>
                <a:cubicBezTo>
                  <a:pt x="53" y="29"/>
                  <a:pt x="53" y="29"/>
                  <a:pt x="53" y="29"/>
                </a:cubicBezTo>
                <a:cubicBezTo>
                  <a:pt x="55" y="29"/>
                  <a:pt x="56" y="30"/>
                  <a:pt x="56" y="31"/>
                </a:cubicBezTo>
                <a:cubicBezTo>
                  <a:pt x="56" y="32"/>
                  <a:pt x="55" y="33"/>
                  <a:pt x="53" y="33"/>
                </a:cubicBezTo>
                <a:moveTo>
                  <a:pt x="80" y="18"/>
                </a:moveTo>
                <a:cubicBezTo>
                  <a:pt x="80" y="16"/>
                  <a:pt x="82" y="15"/>
                  <a:pt x="84" y="15"/>
                </a:cubicBezTo>
                <a:cubicBezTo>
                  <a:pt x="104" y="15"/>
                  <a:pt x="104" y="15"/>
                  <a:pt x="104" y="15"/>
                </a:cubicBezTo>
                <a:cubicBezTo>
                  <a:pt x="106" y="15"/>
                  <a:pt x="108" y="16"/>
                  <a:pt x="108" y="18"/>
                </a:cubicBezTo>
                <a:cubicBezTo>
                  <a:pt x="108" y="34"/>
                  <a:pt x="108" y="34"/>
                  <a:pt x="108" y="34"/>
                </a:cubicBezTo>
                <a:cubicBezTo>
                  <a:pt x="108" y="36"/>
                  <a:pt x="106" y="38"/>
                  <a:pt x="104" y="38"/>
                </a:cubicBezTo>
                <a:cubicBezTo>
                  <a:pt x="84" y="38"/>
                  <a:pt x="84" y="38"/>
                  <a:pt x="84" y="38"/>
                </a:cubicBezTo>
                <a:cubicBezTo>
                  <a:pt x="82" y="38"/>
                  <a:pt x="80" y="36"/>
                  <a:pt x="80" y="34"/>
                </a:cubicBezTo>
                <a:lnTo>
                  <a:pt x="80" y="18"/>
                </a:lnTo>
                <a:close/>
                <a:moveTo>
                  <a:pt x="114" y="0"/>
                </a:moveTo>
                <a:cubicBezTo>
                  <a:pt x="5" y="0"/>
                  <a:pt x="5" y="0"/>
                  <a:pt x="5" y="0"/>
                </a:cubicBezTo>
                <a:cubicBezTo>
                  <a:pt x="2" y="0"/>
                  <a:pt x="0" y="2"/>
                  <a:pt x="0" y="4"/>
                </a:cubicBezTo>
                <a:cubicBezTo>
                  <a:pt x="0" y="80"/>
                  <a:pt x="0" y="80"/>
                  <a:pt x="0" y="80"/>
                </a:cubicBezTo>
                <a:cubicBezTo>
                  <a:pt x="0" y="82"/>
                  <a:pt x="2" y="84"/>
                  <a:pt x="5" y="84"/>
                </a:cubicBezTo>
                <a:cubicBezTo>
                  <a:pt x="114" y="84"/>
                  <a:pt x="114" y="84"/>
                  <a:pt x="114" y="84"/>
                </a:cubicBezTo>
                <a:cubicBezTo>
                  <a:pt x="117" y="84"/>
                  <a:pt x="119" y="82"/>
                  <a:pt x="119" y="80"/>
                </a:cubicBezTo>
                <a:cubicBezTo>
                  <a:pt x="119" y="4"/>
                  <a:pt x="119" y="4"/>
                  <a:pt x="119" y="4"/>
                </a:cubicBezTo>
                <a:cubicBezTo>
                  <a:pt x="119" y="2"/>
                  <a:pt x="117" y="0"/>
                  <a:pt x="114" y="0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326" name="Freeform 185">
            <a:extLst>
              <a:ext uri="{FF2B5EF4-FFF2-40B4-BE49-F238E27FC236}">
                <a16:creationId xmlns:a16="http://schemas.microsoft.com/office/drawing/2014/main" id="{C1FC1582-C21F-71B4-71C2-16F2686840DA}"/>
              </a:ext>
            </a:extLst>
          </p:cNvPr>
          <p:cNvSpPr>
            <a:spLocks noEditPoints="1"/>
          </p:cNvSpPr>
          <p:nvPr/>
        </p:nvSpPr>
        <p:spPr bwMode="auto">
          <a:xfrm>
            <a:off x="7532267" y="2898398"/>
            <a:ext cx="298242" cy="366261"/>
          </a:xfrm>
          <a:custGeom>
            <a:avLst/>
            <a:gdLst/>
            <a:ahLst/>
            <a:cxnLst>
              <a:cxn ang="0">
                <a:pos x="92" y="90"/>
              </a:cxn>
              <a:cxn ang="0">
                <a:pos x="77" y="119"/>
              </a:cxn>
              <a:cxn ang="0">
                <a:pos x="77" y="121"/>
              </a:cxn>
              <a:cxn ang="0">
                <a:pos x="59" y="124"/>
              </a:cxn>
              <a:cxn ang="0">
                <a:pos x="41" y="121"/>
              </a:cxn>
              <a:cxn ang="0">
                <a:pos x="41" y="119"/>
              </a:cxn>
              <a:cxn ang="0">
                <a:pos x="26" y="90"/>
              </a:cxn>
              <a:cxn ang="0">
                <a:pos x="11" y="55"/>
              </a:cxn>
              <a:cxn ang="0">
                <a:pos x="59" y="10"/>
              </a:cxn>
              <a:cxn ang="0">
                <a:pos x="107" y="55"/>
              </a:cxn>
              <a:cxn ang="0">
                <a:pos x="92" y="90"/>
              </a:cxn>
              <a:cxn ang="0">
                <a:pos x="101" y="15"/>
              </a:cxn>
              <a:cxn ang="0">
                <a:pos x="59" y="0"/>
              </a:cxn>
              <a:cxn ang="0">
                <a:pos x="17" y="15"/>
              </a:cxn>
              <a:cxn ang="0">
                <a:pos x="0" y="55"/>
              </a:cxn>
              <a:cxn ang="0">
                <a:pos x="18" y="98"/>
              </a:cxn>
              <a:cxn ang="0">
                <a:pos x="30" y="116"/>
              </a:cxn>
              <a:cxn ang="0">
                <a:pos x="29" y="118"/>
              </a:cxn>
              <a:cxn ang="0">
                <a:pos x="27" y="123"/>
              </a:cxn>
              <a:cxn ang="0">
                <a:pos x="39" y="136"/>
              </a:cxn>
              <a:cxn ang="0">
                <a:pos x="40" y="137"/>
              </a:cxn>
              <a:cxn ang="0">
                <a:pos x="59" y="145"/>
              </a:cxn>
              <a:cxn ang="0">
                <a:pos x="78" y="137"/>
              </a:cxn>
              <a:cxn ang="0">
                <a:pos x="78" y="136"/>
              </a:cxn>
              <a:cxn ang="0">
                <a:pos x="91" y="123"/>
              </a:cxn>
              <a:cxn ang="0">
                <a:pos x="89" y="118"/>
              </a:cxn>
              <a:cxn ang="0">
                <a:pos x="88" y="116"/>
              </a:cxn>
              <a:cxn ang="0">
                <a:pos x="100" y="98"/>
              </a:cxn>
              <a:cxn ang="0">
                <a:pos x="118" y="55"/>
              </a:cxn>
              <a:cxn ang="0">
                <a:pos x="101" y="15"/>
              </a:cxn>
            </a:cxnLst>
            <a:rect l="0" t="0" r="r" b="b"/>
            <a:pathLst>
              <a:path w="118" h="145">
                <a:moveTo>
                  <a:pt x="92" y="90"/>
                </a:moveTo>
                <a:cubicBezTo>
                  <a:pt x="85" y="96"/>
                  <a:pt x="77" y="105"/>
                  <a:pt x="77" y="119"/>
                </a:cubicBezTo>
                <a:cubicBezTo>
                  <a:pt x="77" y="120"/>
                  <a:pt x="77" y="121"/>
                  <a:pt x="77" y="121"/>
                </a:cubicBezTo>
                <a:cubicBezTo>
                  <a:pt x="75" y="122"/>
                  <a:pt x="70" y="124"/>
                  <a:pt x="59" y="124"/>
                </a:cubicBezTo>
                <a:cubicBezTo>
                  <a:pt x="49" y="124"/>
                  <a:pt x="44" y="122"/>
                  <a:pt x="41" y="121"/>
                </a:cubicBezTo>
                <a:cubicBezTo>
                  <a:pt x="41" y="121"/>
                  <a:pt x="41" y="120"/>
                  <a:pt x="41" y="119"/>
                </a:cubicBezTo>
                <a:cubicBezTo>
                  <a:pt x="41" y="105"/>
                  <a:pt x="33" y="97"/>
                  <a:pt x="26" y="90"/>
                </a:cubicBezTo>
                <a:cubicBezTo>
                  <a:pt x="18" y="82"/>
                  <a:pt x="11" y="75"/>
                  <a:pt x="11" y="55"/>
                </a:cubicBezTo>
                <a:cubicBezTo>
                  <a:pt x="11" y="29"/>
                  <a:pt x="31" y="10"/>
                  <a:pt x="59" y="10"/>
                </a:cubicBezTo>
                <a:cubicBezTo>
                  <a:pt x="87" y="10"/>
                  <a:pt x="107" y="29"/>
                  <a:pt x="107" y="55"/>
                </a:cubicBezTo>
                <a:cubicBezTo>
                  <a:pt x="107" y="75"/>
                  <a:pt x="100" y="82"/>
                  <a:pt x="92" y="90"/>
                </a:cubicBezTo>
                <a:moveTo>
                  <a:pt x="101" y="15"/>
                </a:moveTo>
                <a:cubicBezTo>
                  <a:pt x="90" y="5"/>
                  <a:pt x="75" y="0"/>
                  <a:pt x="59" y="0"/>
                </a:cubicBezTo>
                <a:cubicBezTo>
                  <a:pt x="43" y="0"/>
                  <a:pt x="28" y="5"/>
                  <a:pt x="17" y="15"/>
                </a:cubicBezTo>
                <a:cubicBezTo>
                  <a:pt x="6" y="25"/>
                  <a:pt x="0" y="39"/>
                  <a:pt x="0" y="55"/>
                </a:cubicBezTo>
                <a:cubicBezTo>
                  <a:pt x="0" y="80"/>
                  <a:pt x="10" y="90"/>
                  <a:pt x="18" y="98"/>
                </a:cubicBezTo>
                <a:cubicBezTo>
                  <a:pt x="24" y="103"/>
                  <a:pt x="29" y="107"/>
                  <a:pt x="30" y="116"/>
                </a:cubicBezTo>
                <a:cubicBezTo>
                  <a:pt x="30" y="117"/>
                  <a:pt x="29" y="117"/>
                  <a:pt x="29" y="118"/>
                </a:cubicBezTo>
                <a:cubicBezTo>
                  <a:pt x="28" y="119"/>
                  <a:pt x="27" y="121"/>
                  <a:pt x="27" y="123"/>
                </a:cubicBezTo>
                <a:cubicBezTo>
                  <a:pt x="27" y="128"/>
                  <a:pt x="30" y="133"/>
                  <a:pt x="39" y="136"/>
                </a:cubicBezTo>
                <a:cubicBezTo>
                  <a:pt x="40" y="136"/>
                  <a:pt x="40" y="137"/>
                  <a:pt x="40" y="137"/>
                </a:cubicBezTo>
                <a:cubicBezTo>
                  <a:pt x="42" y="140"/>
                  <a:pt x="46" y="145"/>
                  <a:pt x="59" y="145"/>
                </a:cubicBezTo>
                <a:cubicBezTo>
                  <a:pt x="71" y="145"/>
                  <a:pt x="76" y="140"/>
                  <a:pt x="78" y="137"/>
                </a:cubicBezTo>
                <a:cubicBezTo>
                  <a:pt x="78" y="137"/>
                  <a:pt x="78" y="136"/>
                  <a:pt x="78" y="136"/>
                </a:cubicBezTo>
                <a:cubicBezTo>
                  <a:pt x="88" y="133"/>
                  <a:pt x="91" y="128"/>
                  <a:pt x="91" y="123"/>
                </a:cubicBezTo>
                <a:cubicBezTo>
                  <a:pt x="91" y="121"/>
                  <a:pt x="90" y="119"/>
                  <a:pt x="89" y="118"/>
                </a:cubicBezTo>
                <a:cubicBezTo>
                  <a:pt x="89" y="117"/>
                  <a:pt x="88" y="117"/>
                  <a:pt x="88" y="116"/>
                </a:cubicBezTo>
                <a:cubicBezTo>
                  <a:pt x="89" y="107"/>
                  <a:pt x="94" y="103"/>
                  <a:pt x="100" y="98"/>
                </a:cubicBezTo>
                <a:cubicBezTo>
                  <a:pt x="108" y="90"/>
                  <a:pt x="118" y="80"/>
                  <a:pt x="118" y="55"/>
                </a:cubicBezTo>
                <a:cubicBezTo>
                  <a:pt x="118" y="39"/>
                  <a:pt x="112" y="25"/>
                  <a:pt x="101" y="15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327" name="Freeform 186">
            <a:extLst>
              <a:ext uri="{FF2B5EF4-FFF2-40B4-BE49-F238E27FC236}">
                <a16:creationId xmlns:a16="http://schemas.microsoft.com/office/drawing/2014/main" id="{B5DCB90A-EC61-69E3-B815-DE90D05961A5}"/>
              </a:ext>
            </a:extLst>
          </p:cNvPr>
          <p:cNvSpPr>
            <a:spLocks/>
          </p:cNvSpPr>
          <p:nvPr/>
        </p:nvSpPr>
        <p:spPr bwMode="auto">
          <a:xfrm>
            <a:off x="7581102" y="2943745"/>
            <a:ext cx="102902" cy="99414"/>
          </a:xfrm>
          <a:custGeom>
            <a:avLst/>
            <a:gdLst/>
            <a:ahLst/>
            <a:cxnLst>
              <a:cxn ang="0">
                <a:pos x="37" y="0"/>
              </a:cxn>
              <a:cxn ang="0">
                <a:pos x="0" y="34"/>
              </a:cxn>
              <a:cxn ang="0">
                <a:pos x="4" y="39"/>
              </a:cxn>
              <a:cxn ang="0">
                <a:pos x="9" y="34"/>
              </a:cxn>
              <a:cxn ang="0">
                <a:pos x="37" y="9"/>
              </a:cxn>
              <a:cxn ang="0">
                <a:pos x="41" y="4"/>
              </a:cxn>
              <a:cxn ang="0">
                <a:pos x="37" y="0"/>
              </a:cxn>
            </a:cxnLst>
            <a:rect l="0" t="0" r="r" b="b"/>
            <a:pathLst>
              <a:path w="41" h="39">
                <a:moveTo>
                  <a:pt x="37" y="0"/>
                </a:moveTo>
                <a:cubicBezTo>
                  <a:pt x="15" y="0"/>
                  <a:pt x="0" y="15"/>
                  <a:pt x="0" y="34"/>
                </a:cubicBezTo>
                <a:cubicBezTo>
                  <a:pt x="0" y="37"/>
                  <a:pt x="2" y="39"/>
                  <a:pt x="4" y="39"/>
                </a:cubicBezTo>
                <a:cubicBezTo>
                  <a:pt x="7" y="39"/>
                  <a:pt x="9" y="37"/>
                  <a:pt x="9" y="34"/>
                </a:cubicBezTo>
                <a:cubicBezTo>
                  <a:pt x="9" y="20"/>
                  <a:pt x="20" y="9"/>
                  <a:pt x="37" y="9"/>
                </a:cubicBezTo>
                <a:cubicBezTo>
                  <a:pt x="39" y="9"/>
                  <a:pt x="41" y="7"/>
                  <a:pt x="41" y="4"/>
                </a:cubicBezTo>
                <a:cubicBezTo>
                  <a:pt x="41" y="2"/>
                  <a:pt x="39" y="0"/>
                  <a:pt x="37" y="0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328" name="Freeform 187">
            <a:extLst>
              <a:ext uri="{FF2B5EF4-FFF2-40B4-BE49-F238E27FC236}">
                <a16:creationId xmlns:a16="http://schemas.microsoft.com/office/drawing/2014/main" id="{1D1930F9-E2CA-D2F9-F82A-4D0181469B84}"/>
              </a:ext>
            </a:extLst>
          </p:cNvPr>
          <p:cNvSpPr>
            <a:spLocks noEditPoints="1"/>
          </p:cNvSpPr>
          <p:nvPr/>
        </p:nvSpPr>
        <p:spPr bwMode="auto">
          <a:xfrm>
            <a:off x="7973524" y="2863517"/>
            <a:ext cx="299986" cy="432537"/>
          </a:xfrm>
          <a:custGeom>
            <a:avLst/>
            <a:gdLst/>
            <a:ahLst/>
            <a:cxnLst>
              <a:cxn ang="0">
                <a:pos x="69" y="131"/>
              </a:cxn>
              <a:cxn ang="0">
                <a:pos x="69" y="138"/>
              </a:cxn>
              <a:cxn ang="0">
                <a:pos x="59" y="148"/>
              </a:cxn>
              <a:cxn ang="0">
                <a:pos x="50" y="138"/>
              </a:cxn>
              <a:cxn ang="0">
                <a:pos x="50" y="131"/>
              </a:cxn>
              <a:cxn ang="0">
                <a:pos x="40" y="115"/>
              </a:cxn>
              <a:cxn ang="0">
                <a:pos x="59" y="96"/>
              </a:cxn>
              <a:cxn ang="0">
                <a:pos x="78" y="115"/>
              </a:cxn>
              <a:cxn ang="0">
                <a:pos x="69" y="131"/>
              </a:cxn>
              <a:cxn ang="0">
                <a:pos x="21" y="53"/>
              </a:cxn>
              <a:cxn ang="0">
                <a:pos x="59" y="14"/>
              </a:cxn>
              <a:cxn ang="0">
                <a:pos x="98" y="53"/>
              </a:cxn>
              <a:cxn ang="0">
                <a:pos x="98" y="70"/>
              </a:cxn>
              <a:cxn ang="0">
                <a:pos x="96" y="72"/>
              </a:cxn>
              <a:cxn ang="0">
                <a:pos x="23" y="72"/>
              </a:cxn>
              <a:cxn ang="0">
                <a:pos x="21" y="69"/>
              </a:cxn>
              <a:cxn ang="0">
                <a:pos x="21" y="53"/>
              </a:cxn>
              <a:cxn ang="0">
                <a:pos x="101" y="158"/>
              </a:cxn>
              <a:cxn ang="0">
                <a:pos x="94" y="151"/>
              </a:cxn>
              <a:cxn ang="0">
                <a:pos x="101" y="145"/>
              </a:cxn>
              <a:cxn ang="0">
                <a:pos x="116" y="145"/>
              </a:cxn>
              <a:cxn ang="0">
                <a:pos x="119" y="143"/>
              </a:cxn>
              <a:cxn ang="0">
                <a:pos x="119" y="134"/>
              </a:cxn>
              <a:cxn ang="0">
                <a:pos x="116" y="132"/>
              </a:cxn>
              <a:cxn ang="0">
                <a:pos x="101" y="132"/>
              </a:cxn>
              <a:cxn ang="0">
                <a:pos x="94" y="125"/>
              </a:cxn>
              <a:cxn ang="0">
                <a:pos x="101" y="119"/>
              </a:cxn>
              <a:cxn ang="0">
                <a:pos x="116" y="119"/>
              </a:cxn>
              <a:cxn ang="0">
                <a:pos x="119" y="117"/>
              </a:cxn>
              <a:cxn ang="0">
                <a:pos x="119" y="108"/>
              </a:cxn>
              <a:cxn ang="0">
                <a:pos x="117" y="106"/>
              </a:cxn>
              <a:cxn ang="0">
                <a:pos x="101" y="106"/>
              </a:cxn>
              <a:cxn ang="0">
                <a:pos x="94" y="100"/>
              </a:cxn>
              <a:cxn ang="0">
                <a:pos x="101" y="93"/>
              </a:cxn>
              <a:cxn ang="0">
                <a:pos x="117" y="93"/>
              </a:cxn>
              <a:cxn ang="0">
                <a:pos x="119" y="91"/>
              </a:cxn>
              <a:cxn ang="0">
                <a:pos x="119" y="76"/>
              </a:cxn>
              <a:cxn ang="0">
                <a:pos x="115" y="72"/>
              </a:cxn>
              <a:cxn ang="0">
                <a:pos x="114" y="72"/>
              </a:cxn>
              <a:cxn ang="0">
                <a:pos x="112" y="70"/>
              </a:cxn>
              <a:cxn ang="0">
                <a:pos x="112" y="53"/>
              </a:cxn>
              <a:cxn ang="0">
                <a:pos x="59" y="0"/>
              </a:cxn>
              <a:cxn ang="0">
                <a:pos x="7" y="53"/>
              </a:cxn>
              <a:cxn ang="0">
                <a:pos x="7" y="70"/>
              </a:cxn>
              <a:cxn ang="0">
                <a:pos x="4" y="72"/>
              </a:cxn>
              <a:cxn ang="0">
                <a:pos x="4" y="72"/>
              </a:cxn>
              <a:cxn ang="0">
                <a:pos x="0" y="76"/>
              </a:cxn>
              <a:cxn ang="0">
                <a:pos x="0" y="168"/>
              </a:cxn>
              <a:cxn ang="0">
                <a:pos x="4" y="172"/>
              </a:cxn>
              <a:cxn ang="0">
                <a:pos x="115" y="172"/>
              </a:cxn>
              <a:cxn ang="0">
                <a:pos x="119" y="168"/>
              </a:cxn>
              <a:cxn ang="0">
                <a:pos x="119" y="160"/>
              </a:cxn>
              <a:cxn ang="0">
                <a:pos x="117" y="158"/>
              </a:cxn>
              <a:cxn ang="0">
                <a:pos x="101" y="158"/>
              </a:cxn>
            </a:cxnLst>
            <a:rect l="0" t="0" r="r" b="b"/>
            <a:pathLst>
              <a:path w="119" h="172">
                <a:moveTo>
                  <a:pt x="69" y="131"/>
                </a:moveTo>
                <a:cubicBezTo>
                  <a:pt x="69" y="134"/>
                  <a:pt x="69" y="138"/>
                  <a:pt x="69" y="138"/>
                </a:cubicBezTo>
                <a:cubicBezTo>
                  <a:pt x="69" y="144"/>
                  <a:pt x="64" y="148"/>
                  <a:pt x="59" y="148"/>
                </a:cubicBezTo>
                <a:cubicBezTo>
                  <a:pt x="54" y="148"/>
                  <a:pt x="50" y="144"/>
                  <a:pt x="50" y="138"/>
                </a:cubicBezTo>
                <a:cubicBezTo>
                  <a:pt x="50" y="138"/>
                  <a:pt x="50" y="134"/>
                  <a:pt x="50" y="131"/>
                </a:cubicBezTo>
                <a:cubicBezTo>
                  <a:pt x="50" y="126"/>
                  <a:pt x="40" y="127"/>
                  <a:pt x="40" y="115"/>
                </a:cubicBezTo>
                <a:cubicBezTo>
                  <a:pt x="40" y="105"/>
                  <a:pt x="49" y="96"/>
                  <a:pt x="59" y="96"/>
                </a:cubicBezTo>
                <a:cubicBezTo>
                  <a:pt x="70" y="96"/>
                  <a:pt x="78" y="105"/>
                  <a:pt x="78" y="115"/>
                </a:cubicBezTo>
                <a:cubicBezTo>
                  <a:pt x="78" y="127"/>
                  <a:pt x="69" y="126"/>
                  <a:pt x="69" y="131"/>
                </a:cubicBezTo>
                <a:moveTo>
                  <a:pt x="21" y="53"/>
                </a:moveTo>
                <a:cubicBezTo>
                  <a:pt x="21" y="31"/>
                  <a:pt x="38" y="14"/>
                  <a:pt x="59" y="14"/>
                </a:cubicBezTo>
                <a:cubicBezTo>
                  <a:pt x="80" y="14"/>
                  <a:pt x="98" y="31"/>
                  <a:pt x="98" y="53"/>
                </a:cubicBezTo>
                <a:cubicBezTo>
                  <a:pt x="98" y="70"/>
                  <a:pt x="98" y="70"/>
                  <a:pt x="98" y="70"/>
                </a:cubicBezTo>
                <a:cubicBezTo>
                  <a:pt x="98" y="70"/>
                  <a:pt x="98" y="72"/>
                  <a:pt x="96" y="72"/>
                </a:cubicBezTo>
                <a:cubicBezTo>
                  <a:pt x="23" y="72"/>
                  <a:pt x="23" y="72"/>
                  <a:pt x="23" y="72"/>
                </a:cubicBezTo>
                <a:cubicBezTo>
                  <a:pt x="21" y="72"/>
                  <a:pt x="21" y="69"/>
                  <a:pt x="21" y="69"/>
                </a:cubicBezTo>
                <a:cubicBezTo>
                  <a:pt x="21" y="53"/>
                  <a:pt x="21" y="53"/>
                  <a:pt x="21" y="53"/>
                </a:cubicBezTo>
                <a:close/>
                <a:moveTo>
                  <a:pt x="101" y="158"/>
                </a:moveTo>
                <a:cubicBezTo>
                  <a:pt x="97" y="158"/>
                  <a:pt x="94" y="155"/>
                  <a:pt x="94" y="151"/>
                </a:cubicBezTo>
                <a:cubicBezTo>
                  <a:pt x="94" y="148"/>
                  <a:pt x="97" y="145"/>
                  <a:pt x="101" y="145"/>
                </a:cubicBezTo>
                <a:cubicBezTo>
                  <a:pt x="116" y="145"/>
                  <a:pt x="116" y="145"/>
                  <a:pt x="116" y="145"/>
                </a:cubicBezTo>
                <a:cubicBezTo>
                  <a:pt x="116" y="145"/>
                  <a:pt x="119" y="145"/>
                  <a:pt x="119" y="143"/>
                </a:cubicBezTo>
                <a:cubicBezTo>
                  <a:pt x="119" y="134"/>
                  <a:pt x="119" y="134"/>
                  <a:pt x="119" y="134"/>
                </a:cubicBezTo>
                <a:cubicBezTo>
                  <a:pt x="119" y="132"/>
                  <a:pt x="116" y="132"/>
                  <a:pt x="116" y="132"/>
                </a:cubicBezTo>
                <a:cubicBezTo>
                  <a:pt x="101" y="132"/>
                  <a:pt x="101" y="132"/>
                  <a:pt x="101" y="132"/>
                </a:cubicBezTo>
                <a:cubicBezTo>
                  <a:pt x="97" y="132"/>
                  <a:pt x="94" y="129"/>
                  <a:pt x="94" y="125"/>
                </a:cubicBezTo>
                <a:cubicBezTo>
                  <a:pt x="94" y="122"/>
                  <a:pt x="97" y="119"/>
                  <a:pt x="101" y="119"/>
                </a:cubicBezTo>
                <a:cubicBezTo>
                  <a:pt x="116" y="119"/>
                  <a:pt x="116" y="119"/>
                  <a:pt x="116" y="119"/>
                </a:cubicBezTo>
                <a:cubicBezTo>
                  <a:pt x="116" y="119"/>
                  <a:pt x="119" y="119"/>
                  <a:pt x="119" y="117"/>
                </a:cubicBezTo>
                <a:cubicBezTo>
                  <a:pt x="119" y="108"/>
                  <a:pt x="119" y="108"/>
                  <a:pt x="119" y="108"/>
                </a:cubicBezTo>
                <a:cubicBezTo>
                  <a:pt x="119" y="106"/>
                  <a:pt x="117" y="106"/>
                  <a:pt x="117" y="106"/>
                </a:cubicBezTo>
                <a:cubicBezTo>
                  <a:pt x="101" y="106"/>
                  <a:pt x="101" y="106"/>
                  <a:pt x="101" y="106"/>
                </a:cubicBezTo>
                <a:cubicBezTo>
                  <a:pt x="97" y="106"/>
                  <a:pt x="94" y="103"/>
                  <a:pt x="94" y="100"/>
                </a:cubicBezTo>
                <a:cubicBezTo>
                  <a:pt x="94" y="96"/>
                  <a:pt x="97" y="93"/>
                  <a:pt x="101" y="93"/>
                </a:cubicBezTo>
                <a:cubicBezTo>
                  <a:pt x="117" y="93"/>
                  <a:pt x="117" y="93"/>
                  <a:pt x="117" y="93"/>
                </a:cubicBezTo>
                <a:cubicBezTo>
                  <a:pt x="117" y="93"/>
                  <a:pt x="119" y="93"/>
                  <a:pt x="119" y="91"/>
                </a:cubicBezTo>
                <a:cubicBezTo>
                  <a:pt x="119" y="76"/>
                  <a:pt x="119" y="76"/>
                  <a:pt x="119" y="76"/>
                </a:cubicBezTo>
                <a:cubicBezTo>
                  <a:pt x="119" y="74"/>
                  <a:pt x="117" y="72"/>
                  <a:pt x="115" y="72"/>
                </a:cubicBezTo>
                <a:cubicBezTo>
                  <a:pt x="114" y="72"/>
                  <a:pt x="114" y="72"/>
                  <a:pt x="114" y="72"/>
                </a:cubicBezTo>
                <a:cubicBezTo>
                  <a:pt x="112" y="72"/>
                  <a:pt x="112" y="70"/>
                  <a:pt x="112" y="70"/>
                </a:cubicBezTo>
                <a:cubicBezTo>
                  <a:pt x="112" y="53"/>
                  <a:pt x="112" y="53"/>
                  <a:pt x="112" y="53"/>
                </a:cubicBezTo>
                <a:cubicBezTo>
                  <a:pt x="112" y="24"/>
                  <a:pt x="88" y="0"/>
                  <a:pt x="59" y="0"/>
                </a:cubicBezTo>
                <a:cubicBezTo>
                  <a:pt x="30" y="0"/>
                  <a:pt x="7" y="24"/>
                  <a:pt x="7" y="53"/>
                </a:cubicBezTo>
                <a:cubicBezTo>
                  <a:pt x="7" y="70"/>
                  <a:pt x="7" y="70"/>
                  <a:pt x="7" y="70"/>
                </a:cubicBezTo>
                <a:cubicBezTo>
                  <a:pt x="7" y="70"/>
                  <a:pt x="7" y="72"/>
                  <a:pt x="4" y="72"/>
                </a:cubicBezTo>
                <a:cubicBezTo>
                  <a:pt x="4" y="72"/>
                  <a:pt x="4" y="72"/>
                  <a:pt x="4" y="72"/>
                </a:cubicBezTo>
                <a:cubicBezTo>
                  <a:pt x="2" y="72"/>
                  <a:pt x="0" y="74"/>
                  <a:pt x="0" y="76"/>
                </a:cubicBezTo>
                <a:cubicBezTo>
                  <a:pt x="0" y="168"/>
                  <a:pt x="0" y="168"/>
                  <a:pt x="0" y="168"/>
                </a:cubicBezTo>
                <a:cubicBezTo>
                  <a:pt x="0" y="170"/>
                  <a:pt x="2" y="172"/>
                  <a:pt x="4" y="172"/>
                </a:cubicBezTo>
                <a:cubicBezTo>
                  <a:pt x="115" y="172"/>
                  <a:pt x="115" y="172"/>
                  <a:pt x="115" y="172"/>
                </a:cubicBezTo>
                <a:cubicBezTo>
                  <a:pt x="117" y="172"/>
                  <a:pt x="119" y="170"/>
                  <a:pt x="119" y="168"/>
                </a:cubicBezTo>
                <a:cubicBezTo>
                  <a:pt x="119" y="160"/>
                  <a:pt x="119" y="160"/>
                  <a:pt x="119" y="160"/>
                </a:cubicBezTo>
                <a:cubicBezTo>
                  <a:pt x="119" y="158"/>
                  <a:pt x="117" y="158"/>
                  <a:pt x="117" y="158"/>
                </a:cubicBezTo>
                <a:lnTo>
                  <a:pt x="101" y="158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329" name="Group 448">
            <a:extLst>
              <a:ext uri="{FF2B5EF4-FFF2-40B4-BE49-F238E27FC236}">
                <a16:creationId xmlns:a16="http://schemas.microsoft.com/office/drawing/2014/main" id="{D971C5C0-06C6-7DD4-C978-76DAD4882673}"/>
              </a:ext>
            </a:extLst>
          </p:cNvPr>
          <p:cNvGrpSpPr/>
          <p:nvPr/>
        </p:nvGrpSpPr>
        <p:grpSpPr>
          <a:xfrm>
            <a:off x="8407805" y="2931538"/>
            <a:ext cx="308706" cy="296497"/>
            <a:chOff x="6743701" y="1866899"/>
            <a:chExt cx="280988" cy="269875"/>
          </a:xfrm>
          <a:solidFill>
            <a:schemeClr val="bg1">
              <a:lumMod val="50000"/>
            </a:schemeClr>
          </a:solidFill>
        </p:grpSpPr>
        <p:sp>
          <p:nvSpPr>
            <p:cNvPr id="1330" name="Freeform 188">
              <a:extLst>
                <a:ext uri="{FF2B5EF4-FFF2-40B4-BE49-F238E27FC236}">
                  <a16:creationId xmlns:a16="http://schemas.microsoft.com/office/drawing/2014/main" id="{FAB7B376-28A2-780F-5CCB-5199E6B12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5463" y="1917699"/>
              <a:ext cx="58738" cy="115888"/>
            </a:xfrm>
            <a:custGeom>
              <a:avLst/>
              <a:gdLst/>
              <a:ahLst/>
              <a:cxnLst>
                <a:cxn ang="0">
                  <a:pos x="15" y="22"/>
                </a:cxn>
                <a:cxn ang="0">
                  <a:pos x="8" y="16"/>
                </a:cxn>
                <a:cxn ang="0">
                  <a:pos x="14" y="12"/>
                </a:cxn>
                <a:cxn ang="0">
                  <a:pos x="20" y="13"/>
                </a:cxn>
                <a:cxn ang="0">
                  <a:pos x="21" y="14"/>
                </a:cxn>
                <a:cxn ang="0">
                  <a:pos x="23" y="12"/>
                </a:cxn>
                <a:cxn ang="0">
                  <a:pos x="24" y="10"/>
                </a:cxn>
                <a:cxn ang="0">
                  <a:pos x="23" y="8"/>
                </a:cxn>
                <a:cxn ang="0">
                  <a:pos x="16" y="6"/>
                </a:cxn>
                <a:cxn ang="0">
                  <a:pos x="16" y="6"/>
                </a:cxn>
                <a:cxn ang="0">
                  <a:pos x="16" y="2"/>
                </a:cxn>
                <a:cxn ang="0">
                  <a:pos x="14" y="0"/>
                </a:cxn>
                <a:cxn ang="0">
                  <a:pos x="12" y="0"/>
                </a:cxn>
                <a:cxn ang="0">
                  <a:pos x="10" y="2"/>
                </a:cxn>
                <a:cxn ang="0">
                  <a:pos x="10" y="6"/>
                </a:cxn>
                <a:cxn ang="0">
                  <a:pos x="10" y="6"/>
                </a:cxn>
                <a:cxn ang="0">
                  <a:pos x="1" y="17"/>
                </a:cxn>
                <a:cxn ang="0">
                  <a:pos x="12" y="28"/>
                </a:cxn>
                <a:cxn ang="0">
                  <a:pos x="18" y="34"/>
                </a:cxn>
                <a:cxn ang="0">
                  <a:pos x="12" y="39"/>
                </a:cxn>
                <a:cxn ang="0">
                  <a:pos x="4" y="37"/>
                </a:cxn>
                <a:cxn ang="0">
                  <a:pos x="3" y="37"/>
                </a:cxn>
                <a:cxn ang="0">
                  <a:pos x="1" y="38"/>
                </a:cxn>
                <a:cxn ang="0">
                  <a:pos x="1" y="41"/>
                </a:cxn>
                <a:cxn ang="0">
                  <a:pos x="1" y="43"/>
                </a:cxn>
                <a:cxn ang="0">
                  <a:pos x="9" y="45"/>
                </a:cxn>
                <a:cxn ang="0">
                  <a:pos x="10" y="45"/>
                </a:cxn>
                <a:cxn ang="0">
                  <a:pos x="10" y="49"/>
                </a:cxn>
                <a:cxn ang="0">
                  <a:pos x="12" y="51"/>
                </a:cxn>
                <a:cxn ang="0">
                  <a:pos x="14" y="51"/>
                </a:cxn>
                <a:cxn ang="0">
                  <a:pos x="16" y="49"/>
                </a:cxn>
                <a:cxn ang="0">
                  <a:pos x="16" y="45"/>
                </a:cxn>
                <a:cxn ang="0">
                  <a:pos x="16" y="45"/>
                </a:cxn>
                <a:cxn ang="0">
                  <a:pos x="25" y="34"/>
                </a:cxn>
                <a:cxn ang="0">
                  <a:pos x="15" y="22"/>
                </a:cxn>
              </a:cxnLst>
              <a:rect l="0" t="0" r="r" b="b"/>
              <a:pathLst>
                <a:path w="25" h="51">
                  <a:moveTo>
                    <a:pt x="15" y="22"/>
                  </a:moveTo>
                  <a:cubicBezTo>
                    <a:pt x="10" y="20"/>
                    <a:pt x="8" y="18"/>
                    <a:pt x="8" y="16"/>
                  </a:cubicBezTo>
                  <a:cubicBezTo>
                    <a:pt x="8" y="14"/>
                    <a:pt x="10" y="12"/>
                    <a:pt x="14" y="12"/>
                  </a:cubicBezTo>
                  <a:cubicBezTo>
                    <a:pt x="17" y="12"/>
                    <a:pt x="20" y="13"/>
                    <a:pt x="20" y="13"/>
                  </a:cubicBezTo>
                  <a:cubicBezTo>
                    <a:pt x="20" y="13"/>
                    <a:pt x="21" y="14"/>
                    <a:pt x="21" y="14"/>
                  </a:cubicBezTo>
                  <a:cubicBezTo>
                    <a:pt x="22" y="14"/>
                    <a:pt x="22" y="13"/>
                    <a:pt x="23" y="12"/>
                  </a:cubicBezTo>
                  <a:cubicBezTo>
                    <a:pt x="24" y="10"/>
                    <a:pt x="24" y="10"/>
                    <a:pt x="24" y="10"/>
                  </a:cubicBezTo>
                  <a:cubicBezTo>
                    <a:pt x="24" y="9"/>
                    <a:pt x="24" y="8"/>
                    <a:pt x="23" y="8"/>
                  </a:cubicBezTo>
                  <a:cubicBezTo>
                    <a:pt x="21" y="7"/>
                    <a:pt x="16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6" y="1"/>
                    <a:pt x="15" y="0"/>
                    <a:pt x="14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1" y="0"/>
                    <a:pt x="10" y="1"/>
                    <a:pt x="10" y="2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4" y="8"/>
                    <a:pt x="1" y="12"/>
                    <a:pt x="1" y="17"/>
                  </a:cubicBezTo>
                  <a:cubicBezTo>
                    <a:pt x="1" y="23"/>
                    <a:pt x="6" y="26"/>
                    <a:pt x="12" y="28"/>
                  </a:cubicBezTo>
                  <a:cubicBezTo>
                    <a:pt x="16" y="30"/>
                    <a:pt x="18" y="32"/>
                    <a:pt x="18" y="34"/>
                  </a:cubicBezTo>
                  <a:cubicBezTo>
                    <a:pt x="18" y="37"/>
                    <a:pt x="15" y="39"/>
                    <a:pt x="12" y="39"/>
                  </a:cubicBezTo>
                  <a:cubicBezTo>
                    <a:pt x="8" y="39"/>
                    <a:pt x="4" y="37"/>
                    <a:pt x="4" y="37"/>
                  </a:cubicBezTo>
                  <a:cubicBezTo>
                    <a:pt x="4" y="37"/>
                    <a:pt x="4" y="37"/>
                    <a:pt x="3" y="37"/>
                  </a:cubicBezTo>
                  <a:cubicBezTo>
                    <a:pt x="2" y="37"/>
                    <a:pt x="2" y="37"/>
                    <a:pt x="1" y="38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0" y="42"/>
                    <a:pt x="1" y="42"/>
                    <a:pt x="1" y="43"/>
                  </a:cubicBezTo>
                  <a:cubicBezTo>
                    <a:pt x="4" y="44"/>
                    <a:pt x="9" y="45"/>
                    <a:pt x="9" y="45"/>
                  </a:cubicBezTo>
                  <a:cubicBezTo>
                    <a:pt x="9" y="45"/>
                    <a:pt x="10" y="45"/>
                    <a:pt x="10" y="45"/>
                  </a:cubicBezTo>
                  <a:cubicBezTo>
                    <a:pt x="10" y="49"/>
                    <a:pt x="10" y="49"/>
                    <a:pt x="10" y="49"/>
                  </a:cubicBezTo>
                  <a:cubicBezTo>
                    <a:pt x="10" y="50"/>
                    <a:pt x="11" y="51"/>
                    <a:pt x="12" y="51"/>
                  </a:cubicBezTo>
                  <a:cubicBezTo>
                    <a:pt x="14" y="51"/>
                    <a:pt x="14" y="51"/>
                    <a:pt x="14" y="51"/>
                  </a:cubicBezTo>
                  <a:cubicBezTo>
                    <a:pt x="15" y="51"/>
                    <a:pt x="16" y="50"/>
                    <a:pt x="16" y="49"/>
                  </a:cubicBezTo>
                  <a:cubicBezTo>
                    <a:pt x="16" y="45"/>
                    <a:pt x="16" y="45"/>
                    <a:pt x="16" y="45"/>
                  </a:cubicBezTo>
                  <a:cubicBezTo>
                    <a:pt x="16" y="45"/>
                    <a:pt x="16" y="45"/>
                    <a:pt x="16" y="45"/>
                  </a:cubicBezTo>
                  <a:cubicBezTo>
                    <a:pt x="22" y="43"/>
                    <a:pt x="25" y="39"/>
                    <a:pt x="25" y="34"/>
                  </a:cubicBezTo>
                  <a:cubicBezTo>
                    <a:pt x="25" y="28"/>
                    <a:pt x="22" y="25"/>
                    <a:pt x="15" y="2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31" name="Freeform 189">
              <a:extLst>
                <a:ext uri="{FF2B5EF4-FFF2-40B4-BE49-F238E27FC236}">
                  <a16:creationId xmlns:a16="http://schemas.microsoft.com/office/drawing/2014/main" id="{974969AE-C596-9BEC-0D11-D0D2F0C712E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43701" y="1866899"/>
              <a:ext cx="280988" cy="269875"/>
            </a:xfrm>
            <a:custGeom>
              <a:avLst/>
              <a:gdLst/>
              <a:ahLst/>
              <a:cxnLst>
                <a:cxn ang="0">
                  <a:pos x="71" y="9"/>
                </a:cxn>
                <a:cxn ang="0">
                  <a:pos x="43" y="20"/>
                </a:cxn>
                <a:cxn ang="0">
                  <a:pos x="32" y="48"/>
                </a:cxn>
                <a:cxn ang="0">
                  <a:pos x="43" y="75"/>
                </a:cxn>
                <a:cxn ang="0">
                  <a:pos x="71" y="86"/>
                </a:cxn>
                <a:cxn ang="0">
                  <a:pos x="98" y="75"/>
                </a:cxn>
                <a:cxn ang="0">
                  <a:pos x="109" y="48"/>
                </a:cxn>
                <a:cxn ang="0">
                  <a:pos x="98" y="20"/>
                </a:cxn>
                <a:cxn ang="0">
                  <a:pos x="71" y="9"/>
                </a:cxn>
                <a:cxn ang="0">
                  <a:pos x="8" y="118"/>
                </a:cxn>
                <a:cxn ang="0">
                  <a:pos x="3" y="116"/>
                </a:cxn>
                <a:cxn ang="0">
                  <a:pos x="2" y="115"/>
                </a:cxn>
                <a:cxn ang="0">
                  <a:pos x="0" y="109"/>
                </a:cxn>
                <a:cxn ang="0">
                  <a:pos x="4" y="102"/>
                </a:cxn>
                <a:cxn ang="0">
                  <a:pos x="29" y="76"/>
                </a:cxn>
                <a:cxn ang="0">
                  <a:pos x="30" y="71"/>
                </a:cxn>
                <a:cxn ang="0">
                  <a:pos x="23" y="42"/>
                </a:cxn>
                <a:cxn ang="0">
                  <a:pos x="37" y="14"/>
                </a:cxn>
                <a:cxn ang="0">
                  <a:pos x="71" y="0"/>
                </a:cxn>
                <a:cxn ang="0">
                  <a:pos x="104" y="14"/>
                </a:cxn>
                <a:cxn ang="0">
                  <a:pos x="104" y="81"/>
                </a:cxn>
                <a:cxn ang="0">
                  <a:pos x="71" y="95"/>
                </a:cxn>
                <a:cxn ang="0">
                  <a:pos x="71" y="95"/>
                </a:cxn>
                <a:cxn ang="0">
                  <a:pos x="47" y="88"/>
                </a:cxn>
                <a:cxn ang="0">
                  <a:pos x="45" y="88"/>
                </a:cxn>
                <a:cxn ang="0">
                  <a:pos x="42" y="89"/>
                </a:cxn>
                <a:cxn ang="0">
                  <a:pos x="17" y="114"/>
                </a:cxn>
                <a:cxn ang="0">
                  <a:pos x="8" y="118"/>
                </a:cxn>
              </a:cxnLst>
              <a:rect l="0" t="0" r="r" b="b"/>
              <a:pathLst>
                <a:path w="123" h="118">
                  <a:moveTo>
                    <a:pt x="71" y="9"/>
                  </a:moveTo>
                  <a:cubicBezTo>
                    <a:pt x="60" y="9"/>
                    <a:pt x="51" y="13"/>
                    <a:pt x="43" y="20"/>
                  </a:cubicBezTo>
                  <a:cubicBezTo>
                    <a:pt x="36" y="28"/>
                    <a:pt x="32" y="37"/>
                    <a:pt x="32" y="48"/>
                  </a:cubicBezTo>
                  <a:cubicBezTo>
                    <a:pt x="32" y="58"/>
                    <a:pt x="36" y="68"/>
                    <a:pt x="43" y="75"/>
                  </a:cubicBezTo>
                  <a:cubicBezTo>
                    <a:pt x="51" y="82"/>
                    <a:pt x="60" y="86"/>
                    <a:pt x="71" y="86"/>
                  </a:cubicBezTo>
                  <a:cubicBezTo>
                    <a:pt x="81" y="86"/>
                    <a:pt x="91" y="82"/>
                    <a:pt x="98" y="75"/>
                  </a:cubicBezTo>
                  <a:cubicBezTo>
                    <a:pt x="105" y="68"/>
                    <a:pt x="109" y="58"/>
                    <a:pt x="109" y="48"/>
                  </a:cubicBezTo>
                  <a:cubicBezTo>
                    <a:pt x="109" y="37"/>
                    <a:pt x="105" y="28"/>
                    <a:pt x="98" y="20"/>
                  </a:cubicBezTo>
                  <a:cubicBezTo>
                    <a:pt x="91" y="13"/>
                    <a:pt x="81" y="9"/>
                    <a:pt x="71" y="9"/>
                  </a:cubicBezTo>
                  <a:moveTo>
                    <a:pt x="8" y="118"/>
                  </a:moveTo>
                  <a:cubicBezTo>
                    <a:pt x="6" y="118"/>
                    <a:pt x="4" y="118"/>
                    <a:pt x="3" y="116"/>
                  </a:cubicBezTo>
                  <a:cubicBezTo>
                    <a:pt x="2" y="115"/>
                    <a:pt x="2" y="115"/>
                    <a:pt x="2" y="115"/>
                  </a:cubicBezTo>
                  <a:cubicBezTo>
                    <a:pt x="0" y="113"/>
                    <a:pt x="0" y="111"/>
                    <a:pt x="0" y="109"/>
                  </a:cubicBezTo>
                  <a:cubicBezTo>
                    <a:pt x="0" y="106"/>
                    <a:pt x="2" y="104"/>
                    <a:pt x="4" y="102"/>
                  </a:cubicBezTo>
                  <a:cubicBezTo>
                    <a:pt x="29" y="76"/>
                    <a:pt x="29" y="76"/>
                    <a:pt x="29" y="76"/>
                  </a:cubicBezTo>
                  <a:cubicBezTo>
                    <a:pt x="31" y="75"/>
                    <a:pt x="31" y="73"/>
                    <a:pt x="30" y="71"/>
                  </a:cubicBezTo>
                  <a:cubicBezTo>
                    <a:pt x="24" y="62"/>
                    <a:pt x="22" y="52"/>
                    <a:pt x="23" y="42"/>
                  </a:cubicBezTo>
                  <a:cubicBezTo>
                    <a:pt x="25" y="31"/>
                    <a:pt x="29" y="22"/>
                    <a:pt x="37" y="14"/>
                  </a:cubicBezTo>
                  <a:cubicBezTo>
                    <a:pt x="46" y="5"/>
                    <a:pt x="58" y="0"/>
                    <a:pt x="71" y="0"/>
                  </a:cubicBezTo>
                  <a:cubicBezTo>
                    <a:pt x="83" y="0"/>
                    <a:pt x="95" y="5"/>
                    <a:pt x="104" y="14"/>
                  </a:cubicBezTo>
                  <a:cubicBezTo>
                    <a:pt x="123" y="32"/>
                    <a:pt x="123" y="63"/>
                    <a:pt x="104" y="81"/>
                  </a:cubicBezTo>
                  <a:cubicBezTo>
                    <a:pt x="95" y="90"/>
                    <a:pt x="84" y="95"/>
                    <a:pt x="71" y="95"/>
                  </a:cubicBezTo>
                  <a:cubicBezTo>
                    <a:pt x="71" y="95"/>
                    <a:pt x="71" y="95"/>
                    <a:pt x="71" y="95"/>
                  </a:cubicBezTo>
                  <a:cubicBezTo>
                    <a:pt x="63" y="95"/>
                    <a:pt x="54" y="93"/>
                    <a:pt x="47" y="88"/>
                  </a:cubicBezTo>
                  <a:cubicBezTo>
                    <a:pt x="47" y="88"/>
                    <a:pt x="46" y="88"/>
                    <a:pt x="45" y="88"/>
                  </a:cubicBezTo>
                  <a:cubicBezTo>
                    <a:pt x="44" y="88"/>
                    <a:pt x="43" y="88"/>
                    <a:pt x="42" y="89"/>
                  </a:cubicBezTo>
                  <a:cubicBezTo>
                    <a:pt x="17" y="114"/>
                    <a:pt x="17" y="114"/>
                    <a:pt x="17" y="114"/>
                  </a:cubicBezTo>
                  <a:cubicBezTo>
                    <a:pt x="14" y="117"/>
                    <a:pt x="11" y="118"/>
                    <a:pt x="8" y="11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332" name="Group 466">
            <a:extLst>
              <a:ext uri="{FF2B5EF4-FFF2-40B4-BE49-F238E27FC236}">
                <a16:creationId xmlns:a16="http://schemas.microsoft.com/office/drawing/2014/main" id="{DF85537D-C431-AF97-2AD1-AC6C23AF4E3C}"/>
              </a:ext>
            </a:extLst>
          </p:cNvPr>
          <p:cNvGrpSpPr/>
          <p:nvPr/>
        </p:nvGrpSpPr>
        <p:grpSpPr>
          <a:xfrm>
            <a:off x="7075312" y="2931538"/>
            <a:ext cx="313938" cy="296497"/>
            <a:chOff x="5530851" y="1866899"/>
            <a:chExt cx="285750" cy="269875"/>
          </a:xfrm>
          <a:solidFill>
            <a:schemeClr val="bg1">
              <a:lumMod val="50000"/>
            </a:schemeClr>
          </a:solidFill>
        </p:grpSpPr>
        <p:sp>
          <p:nvSpPr>
            <p:cNvPr id="1333" name="Oval 190">
              <a:extLst>
                <a:ext uri="{FF2B5EF4-FFF2-40B4-BE49-F238E27FC236}">
                  <a16:creationId xmlns:a16="http://schemas.microsoft.com/office/drawing/2014/main" id="{B0EDFB22-1535-D08D-D57C-51FEBD4D10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61026" y="1912936"/>
              <a:ext cx="68263" cy="682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34" name="Freeform 191">
              <a:extLst>
                <a:ext uri="{FF2B5EF4-FFF2-40B4-BE49-F238E27FC236}">
                  <a16:creationId xmlns:a16="http://schemas.microsoft.com/office/drawing/2014/main" id="{8C2786C6-6647-62E0-D8C3-2245B14059A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30851" y="1866899"/>
              <a:ext cx="285750" cy="269875"/>
            </a:xfrm>
            <a:custGeom>
              <a:avLst/>
              <a:gdLst/>
              <a:ahLst/>
              <a:cxnLst>
                <a:cxn ang="0">
                  <a:pos x="100" y="75"/>
                </a:cxn>
                <a:cxn ang="0">
                  <a:pos x="97" y="77"/>
                </a:cxn>
                <a:cxn ang="0">
                  <a:pos x="96" y="77"/>
                </a:cxn>
                <a:cxn ang="0">
                  <a:pos x="90" y="57"/>
                </a:cxn>
                <a:cxn ang="0">
                  <a:pos x="84" y="53"/>
                </a:cxn>
                <a:cxn ang="0">
                  <a:pos x="82" y="53"/>
                </a:cxn>
                <a:cxn ang="0">
                  <a:pos x="60" y="53"/>
                </a:cxn>
                <a:cxn ang="0">
                  <a:pos x="55" y="57"/>
                </a:cxn>
                <a:cxn ang="0">
                  <a:pos x="48" y="76"/>
                </a:cxn>
                <a:cxn ang="0">
                  <a:pos x="47" y="76"/>
                </a:cxn>
                <a:cxn ang="0">
                  <a:pos x="46" y="75"/>
                </a:cxn>
                <a:cxn ang="0">
                  <a:pos x="46" y="20"/>
                </a:cxn>
                <a:cxn ang="0">
                  <a:pos x="73" y="9"/>
                </a:cxn>
                <a:cxn ang="0">
                  <a:pos x="100" y="20"/>
                </a:cxn>
                <a:cxn ang="0">
                  <a:pos x="111" y="48"/>
                </a:cxn>
                <a:cxn ang="0">
                  <a:pos x="100" y="75"/>
                </a:cxn>
                <a:cxn ang="0">
                  <a:pos x="78" y="78"/>
                </a:cxn>
                <a:cxn ang="0">
                  <a:pos x="73" y="83"/>
                </a:cxn>
                <a:cxn ang="0">
                  <a:pos x="71" y="83"/>
                </a:cxn>
                <a:cxn ang="0">
                  <a:pos x="66" y="78"/>
                </a:cxn>
                <a:cxn ang="0">
                  <a:pos x="66" y="76"/>
                </a:cxn>
                <a:cxn ang="0">
                  <a:pos x="68" y="63"/>
                </a:cxn>
                <a:cxn ang="0">
                  <a:pos x="68" y="60"/>
                </a:cxn>
                <a:cxn ang="0">
                  <a:pos x="69" y="59"/>
                </a:cxn>
                <a:cxn ang="0">
                  <a:pos x="75" y="59"/>
                </a:cxn>
                <a:cxn ang="0">
                  <a:pos x="76" y="60"/>
                </a:cxn>
                <a:cxn ang="0">
                  <a:pos x="76" y="63"/>
                </a:cxn>
                <a:cxn ang="0">
                  <a:pos x="79" y="76"/>
                </a:cxn>
                <a:cxn ang="0">
                  <a:pos x="78" y="78"/>
                </a:cxn>
                <a:cxn ang="0">
                  <a:pos x="106" y="14"/>
                </a:cxn>
                <a:cxn ang="0">
                  <a:pos x="73" y="0"/>
                </a:cxn>
                <a:cxn ang="0">
                  <a:pos x="39" y="14"/>
                </a:cxn>
                <a:cxn ang="0">
                  <a:pos x="25" y="42"/>
                </a:cxn>
                <a:cxn ang="0">
                  <a:pos x="32" y="71"/>
                </a:cxn>
                <a:cxn ang="0">
                  <a:pos x="31" y="76"/>
                </a:cxn>
                <a:cxn ang="0">
                  <a:pos x="6" y="101"/>
                </a:cxn>
                <a:cxn ang="0">
                  <a:pos x="4" y="115"/>
                </a:cxn>
                <a:cxn ang="0">
                  <a:pos x="5" y="116"/>
                </a:cxn>
                <a:cxn ang="0">
                  <a:pos x="10" y="118"/>
                </a:cxn>
                <a:cxn ang="0">
                  <a:pos x="19" y="114"/>
                </a:cxn>
                <a:cxn ang="0">
                  <a:pos x="44" y="89"/>
                </a:cxn>
                <a:cxn ang="0">
                  <a:pos x="44" y="89"/>
                </a:cxn>
                <a:cxn ang="0">
                  <a:pos x="47" y="88"/>
                </a:cxn>
                <a:cxn ang="0">
                  <a:pos x="49" y="88"/>
                </a:cxn>
                <a:cxn ang="0">
                  <a:pos x="54" y="91"/>
                </a:cxn>
                <a:cxn ang="0">
                  <a:pos x="57" y="92"/>
                </a:cxn>
                <a:cxn ang="0">
                  <a:pos x="61" y="94"/>
                </a:cxn>
                <a:cxn ang="0">
                  <a:pos x="73" y="95"/>
                </a:cxn>
                <a:cxn ang="0">
                  <a:pos x="88" y="93"/>
                </a:cxn>
                <a:cxn ang="0">
                  <a:pos x="90" y="92"/>
                </a:cxn>
                <a:cxn ang="0">
                  <a:pos x="100" y="87"/>
                </a:cxn>
                <a:cxn ang="0">
                  <a:pos x="106" y="81"/>
                </a:cxn>
                <a:cxn ang="0">
                  <a:pos x="106" y="14"/>
                </a:cxn>
              </a:cxnLst>
              <a:rect l="0" t="0" r="r" b="b"/>
              <a:pathLst>
                <a:path w="125" h="118">
                  <a:moveTo>
                    <a:pt x="100" y="75"/>
                  </a:moveTo>
                  <a:cubicBezTo>
                    <a:pt x="99" y="75"/>
                    <a:pt x="98" y="76"/>
                    <a:pt x="97" y="77"/>
                  </a:cubicBezTo>
                  <a:cubicBezTo>
                    <a:pt x="97" y="77"/>
                    <a:pt x="97" y="77"/>
                    <a:pt x="96" y="77"/>
                  </a:cubicBezTo>
                  <a:cubicBezTo>
                    <a:pt x="90" y="57"/>
                    <a:pt x="90" y="57"/>
                    <a:pt x="90" y="57"/>
                  </a:cubicBezTo>
                  <a:cubicBezTo>
                    <a:pt x="89" y="55"/>
                    <a:pt x="86" y="53"/>
                    <a:pt x="84" y="53"/>
                  </a:cubicBezTo>
                  <a:cubicBezTo>
                    <a:pt x="83" y="53"/>
                    <a:pt x="83" y="53"/>
                    <a:pt x="82" y="53"/>
                  </a:cubicBezTo>
                  <a:cubicBezTo>
                    <a:pt x="60" y="53"/>
                    <a:pt x="60" y="53"/>
                    <a:pt x="60" y="53"/>
                  </a:cubicBezTo>
                  <a:cubicBezTo>
                    <a:pt x="58" y="53"/>
                    <a:pt x="55" y="55"/>
                    <a:pt x="55" y="57"/>
                  </a:cubicBezTo>
                  <a:cubicBezTo>
                    <a:pt x="48" y="76"/>
                    <a:pt x="48" y="76"/>
                    <a:pt x="48" y="76"/>
                  </a:cubicBezTo>
                  <a:cubicBezTo>
                    <a:pt x="48" y="77"/>
                    <a:pt x="48" y="77"/>
                    <a:pt x="47" y="76"/>
                  </a:cubicBezTo>
                  <a:cubicBezTo>
                    <a:pt x="47" y="76"/>
                    <a:pt x="46" y="75"/>
                    <a:pt x="46" y="75"/>
                  </a:cubicBezTo>
                  <a:cubicBezTo>
                    <a:pt x="31" y="60"/>
                    <a:pt x="31" y="35"/>
                    <a:pt x="46" y="20"/>
                  </a:cubicBezTo>
                  <a:cubicBezTo>
                    <a:pt x="53" y="13"/>
                    <a:pt x="62" y="9"/>
                    <a:pt x="73" y="9"/>
                  </a:cubicBezTo>
                  <a:cubicBezTo>
                    <a:pt x="83" y="9"/>
                    <a:pt x="93" y="13"/>
                    <a:pt x="100" y="20"/>
                  </a:cubicBezTo>
                  <a:cubicBezTo>
                    <a:pt x="107" y="28"/>
                    <a:pt x="111" y="37"/>
                    <a:pt x="111" y="48"/>
                  </a:cubicBezTo>
                  <a:cubicBezTo>
                    <a:pt x="111" y="58"/>
                    <a:pt x="107" y="67"/>
                    <a:pt x="100" y="75"/>
                  </a:cubicBezTo>
                  <a:moveTo>
                    <a:pt x="78" y="78"/>
                  </a:moveTo>
                  <a:cubicBezTo>
                    <a:pt x="73" y="83"/>
                    <a:pt x="73" y="83"/>
                    <a:pt x="73" y="83"/>
                  </a:cubicBezTo>
                  <a:cubicBezTo>
                    <a:pt x="73" y="83"/>
                    <a:pt x="72" y="83"/>
                    <a:pt x="71" y="83"/>
                  </a:cubicBezTo>
                  <a:cubicBezTo>
                    <a:pt x="66" y="78"/>
                    <a:pt x="66" y="78"/>
                    <a:pt x="66" y="78"/>
                  </a:cubicBezTo>
                  <a:cubicBezTo>
                    <a:pt x="66" y="78"/>
                    <a:pt x="65" y="77"/>
                    <a:pt x="66" y="76"/>
                  </a:cubicBezTo>
                  <a:cubicBezTo>
                    <a:pt x="66" y="76"/>
                    <a:pt x="68" y="66"/>
                    <a:pt x="68" y="63"/>
                  </a:cubicBezTo>
                  <a:cubicBezTo>
                    <a:pt x="68" y="63"/>
                    <a:pt x="68" y="60"/>
                    <a:pt x="68" y="60"/>
                  </a:cubicBezTo>
                  <a:cubicBezTo>
                    <a:pt x="68" y="60"/>
                    <a:pt x="69" y="59"/>
                    <a:pt x="69" y="59"/>
                  </a:cubicBezTo>
                  <a:cubicBezTo>
                    <a:pt x="75" y="59"/>
                    <a:pt x="75" y="59"/>
                    <a:pt x="75" y="59"/>
                  </a:cubicBezTo>
                  <a:cubicBezTo>
                    <a:pt x="76" y="59"/>
                    <a:pt x="76" y="60"/>
                    <a:pt x="76" y="60"/>
                  </a:cubicBezTo>
                  <a:cubicBezTo>
                    <a:pt x="76" y="60"/>
                    <a:pt x="76" y="63"/>
                    <a:pt x="76" y="63"/>
                  </a:cubicBezTo>
                  <a:cubicBezTo>
                    <a:pt x="77" y="66"/>
                    <a:pt x="79" y="76"/>
                    <a:pt x="79" y="76"/>
                  </a:cubicBezTo>
                  <a:cubicBezTo>
                    <a:pt x="79" y="77"/>
                    <a:pt x="79" y="78"/>
                    <a:pt x="78" y="78"/>
                  </a:cubicBezTo>
                  <a:moveTo>
                    <a:pt x="106" y="14"/>
                  </a:moveTo>
                  <a:cubicBezTo>
                    <a:pt x="97" y="5"/>
                    <a:pt x="85" y="0"/>
                    <a:pt x="73" y="0"/>
                  </a:cubicBezTo>
                  <a:cubicBezTo>
                    <a:pt x="60" y="0"/>
                    <a:pt x="48" y="5"/>
                    <a:pt x="39" y="14"/>
                  </a:cubicBezTo>
                  <a:cubicBezTo>
                    <a:pt x="31" y="21"/>
                    <a:pt x="26" y="31"/>
                    <a:pt x="25" y="42"/>
                  </a:cubicBezTo>
                  <a:cubicBezTo>
                    <a:pt x="24" y="52"/>
                    <a:pt x="26" y="62"/>
                    <a:pt x="32" y="71"/>
                  </a:cubicBezTo>
                  <a:cubicBezTo>
                    <a:pt x="32" y="73"/>
                    <a:pt x="33" y="75"/>
                    <a:pt x="31" y="76"/>
                  </a:cubicBezTo>
                  <a:cubicBezTo>
                    <a:pt x="6" y="101"/>
                    <a:pt x="6" y="101"/>
                    <a:pt x="6" y="101"/>
                  </a:cubicBezTo>
                  <a:cubicBezTo>
                    <a:pt x="2" y="105"/>
                    <a:pt x="0" y="111"/>
                    <a:pt x="4" y="115"/>
                  </a:cubicBezTo>
                  <a:cubicBezTo>
                    <a:pt x="5" y="116"/>
                    <a:pt x="5" y="116"/>
                    <a:pt x="5" y="116"/>
                  </a:cubicBezTo>
                  <a:cubicBezTo>
                    <a:pt x="6" y="117"/>
                    <a:pt x="8" y="118"/>
                    <a:pt x="10" y="118"/>
                  </a:cubicBezTo>
                  <a:cubicBezTo>
                    <a:pt x="13" y="118"/>
                    <a:pt x="16" y="117"/>
                    <a:pt x="19" y="114"/>
                  </a:cubicBezTo>
                  <a:cubicBezTo>
                    <a:pt x="44" y="89"/>
                    <a:pt x="44" y="89"/>
                    <a:pt x="44" y="89"/>
                  </a:cubicBezTo>
                  <a:cubicBezTo>
                    <a:pt x="44" y="89"/>
                    <a:pt x="44" y="89"/>
                    <a:pt x="44" y="89"/>
                  </a:cubicBezTo>
                  <a:cubicBezTo>
                    <a:pt x="45" y="88"/>
                    <a:pt x="46" y="88"/>
                    <a:pt x="47" y="88"/>
                  </a:cubicBezTo>
                  <a:cubicBezTo>
                    <a:pt x="48" y="88"/>
                    <a:pt x="49" y="88"/>
                    <a:pt x="49" y="88"/>
                  </a:cubicBezTo>
                  <a:cubicBezTo>
                    <a:pt x="51" y="90"/>
                    <a:pt x="52" y="90"/>
                    <a:pt x="54" y="91"/>
                  </a:cubicBezTo>
                  <a:cubicBezTo>
                    <a:pt x="55" y="92"/>
                    <a:pt x="56" y="92"/>
                    <a:pt x="57" y="92"/>
                  </a:cubicBezTo>
                  <a:cubicBezTo>
                    <a:pt x="58" y="93"/>
                    <a:pt x="59" y="93"/>
                    <a:pt x="61" y="94"/>
                  </a:cubicBezTo>
                  <a:cubicBezTo>
                    <a:pt x="65" y="95"/>
                    <a:pt x="69" y="95"/>
                    <a:pt x="73" y="95"/>
                  </a:cubicBezTo>
                  <a:cubicBezTo>
                    <a:pt x="78" y="95"/>
                    <a:pt x="83" y="94"/>
                    <a:pt x="88" y="93"/>
                  </a:cubicBezTo>
                  <a:cubicBezTo>
                    <a:pt x="89" y="93"/>
                    <a:pt x="89" y="92"/>
                    <a:pt x="90" y="92"/>
                  </a:cubicBezTo>
                  <a:cubicBezTo>
                    <a:pt x="94" y="91"/>
                    <a:pt x="97" y="89"/>
                    <a:pt x="100" y="87"/>
                  </a:cubicBezTo>
                  <a:cubicBezTo>
                    <a:pt x="102" y="85"/>
                    <a:pt x="104" y="83"/>
                    <a:pt x="106" y="81"/>
                  </a:cubicBezTo>
                  <a:cubicBezTo>
                    <a:pt x="125" y="63"/>
                    <a:pt x="125" y="32"/>
                    <a:pt x="106" y="1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335" name="Group 449">
            <a:extLst>
              <a:ext uri="{FF2B5EF4-FFF2-40B4-BE49-F238E27FC236}">
                <a16:creationId xmlns:a16="http://schemas.microsoft.com/office/drawing/2014/main" id="{0C9697EC-FDC2-8B6D-E6BF-A48CD1B31205}"/>
              </a:ext>
            </a:extLst>
          </p:cNvPr>
          <p:cNvGrpSpPr/>
          <p:nvPr/>
        </p:nvGrpSpPr>
        <p:grpSpPr>
          <a:xfrm>
            <a:off x="8887432" y="2982116"/>
            <a:ext cx="299986" cy="197084"/>
            <a:chOff x="7180263" y="1912936"/>
            <a:chExt cx="273051" cy="179388"/>
          </a:xfrm>
          <a:solidFill>
            <a:schemeClr val="bg1">
              <a:lumMod val="50000"/>
            </a:schemeClr>
          </a:solidFill>
        </p:grpSpPr>
        <p:sp>
          <p:nvSpPr>
            <p:cNvPr id="1336" name="Freeform 192">
              <a:extLst>
                <a:ext uri="{FF2B5EF4-FFF2-40B4-BE49-F238E27FC236}">
                  <a16:creationId xmlns:a16="http://schemas.microsoft.com/office/drawing/2014/main" id="{F549BBA0-AB06-5128-2BC7-17B04B8B7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7180263" y="1912936"/>
              <a:ext cx="82550" cy="171450"/>
            </a:xfrm>
            <a:custGeom>
              <a:avLst/>
              <a:gdLst/>
              <a:ahLst/>
              <a:cxnLst>
                <a:cxn ang="0">
                  <a:pos x="36" y="63"/>
                </a:cxn>
                <a:cxn ang="0">
                  <a:pos x="32" y="68"/>
                </a:cxn>
                <a:cxn ang="0">
                  <a:pos x="4" y="75"/>
                </a:cxn>
                <a:cxn ang="0">
                  <a:pos x="0" y="71"/>
                </a:cxn>
                <a:cxn ang="0">
                  <a:pos x="0" y="12"/>
                </a:cxn>
                <a:cxn ang="0">
                  <a:pos x="4" y="7"/>
                </a:cxn>
                <a:cxn ang="0">
                  <a:pos x="32" y="0"/>
                </a:cxn>
                <a:cxn ang="0">
                  <a:pos x="36" y="3"/>
                </a:cxn>
                <a:cxn ang="0">
                  <a:pos x="36" y="63"/>
                </a:cxn>
              </a:cxnLst>
              <a:rect l="0" t="0" r="r" b="b"/>
              <a:pathLst>
                <a:path w="36" h="75">
                  <a:moveTo>
                    <a:pt x="36" y="63"/>
                  </a:moveTo>
                  <a:cubicBezTo>
                    <a:pt x="36" y="65"/>
                    <a:pt x="35" y="68"/>
                    <a:pt x="32" y="68"/>
                  </a:cubicBezTo>
                  <a:cubicBezTo>
                    <a:pt x="4" y="75"/>
                    <a:pt x="4" y="75"/>
                    <a:pt x="4" y="75"/>
                  </a:cubicBezTo>
                  <a:cubicBezTo>
                    <a:pt x="2" y="75"/>
                    <a:pt x="0" y="74"/>
                    <a:pt x="0" y="7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9"/>
                    <a:pt x="2" y="7"/>
                    <a:pt x="4" y="7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5" y="0"/>
                    <a:pt x="36" y="1"/>
                    <a:pt x="36" y="3"/>
                  </a:cubicBezTo>
                  <a:lnTo>
                    <a:pt x="36" y="6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37" name="Freeform 193">
              <a:extLst>
                <a:ext uri="{FF2B5EF4-FFF2-40B4-BE49-F238E27FC236}">
                  <a16:creationId xmlns:a16="http://schemas.microsoft.com/office/drawing/2014/main" id="{2115D106-9F96-6FE5-D6E3-6C36CEB9A26E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9176" y="1930399"/>
              <a:ext cx="84138" cy="161925"/>
            </a:xfrm>
            <a:custGeom>
              <a:avLst/>
              <a:gdLst/>
              <a:ahLst/>
              <a:cxnLst>
                <a:cxn ang="0">
                  <a:pos x="37" y="63"/>
                </a:cxn>
                <a:cxn ang="0">
                  <a:pos x="33" y="68"/>
                </a:cxn>
                <a:cxn ang="0">
                  <a:pos x="5" y="70"/>
                </a:cxn>
                <a:cxn ang="0">
                  <a:pos x="0" y="66"/>
                </a:cxn>
                <a:cxn ang="0">
                  <a:pos x="0" y="6"/>
                </a:cxn>
                <a:cxn ang="0">
                  <a:pos x="5" y="2"/>
                </a:cxn>
                <a:cxn ang="0">
                  <a:pos x="33" y="0"/>
                </a:cxn>
                <a:cxn ang="0">
                  <a:pos x="37" y="4"/>
                </a:cxn>
                <a:cxn ang="0">
                  <a:pos x="37" y="63"/>
                </a:cxn>
              </a:cxnLst>
              <a:rect l="0" t="0" r="r" b="b"/>
              <a:pathLst>
                <a:path w="37" h="70">
                  <a:moveTo>
                    <a:pt x="37" y="63"/>
                  </a:moveTo>
                  <a:cubicBezTo>
                    <a:pt x="37" y="66"/>
                    <a:pt x="35" y="68"/>
                    <a:pt x="33" y="68"/>
                  </a:cubicBezTo>
                  <a:cubicBezTo>
                    <a:pt x="5" y="70"/>
                    <a:pt x="5" y="70"/>
                    <a:pt x="5" y="70"/>
                  </a:cubicBezTo>
                  <a:cubicBezTo>
                    <a:pt x="2" y="70"/>
                    <a:pt x="0" y="68"/>
                    <a:pt x="0" y="6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4"/>
                    <a:pt x="2" y="2"/>
                    <a:pt x="5" y="2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5" y="0"/>
                    <a:pt x="37" y="1"/>
                    <a:pt x="37" y="4"/>
                  </a:cubicBezTo>
                  <a:lnTo>
                    <a:pt x="37" y="6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38" name="Freeform 194">
              <a:extLst>
                <a:ext uri="{FF2B5EF4-FFF2-40B4-BE49-F238E27FC236}">
                  <a16:creationId xmlns:a16="http://schemas.microsoft.com/office/drawing/2014/main" id="{18863644-5A6A-5C8C-670D-35FFA0E4419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02501" y="2012949"/>
              <a:ext cx="52388" cy="76200"/>
            </a:xfrm>
            <a:custGeom>
              <a:avLst/>
              <a:gdLst/>
              <a:ahLst/>
              <a:cxnLst>
                <a:cxn ang="0">
                  <a:pos x="12" y="20"/>
                </a:cxn>
                <a:cxn ang="0">
                  <a:pos x="3" y="11"/>
                </a:cxn>
                <a:cxn ang="0">
                  <a:pos x="12" y="3"/>
                </a:cxn>
                <a:cxn ang="0">
                  <a:pos x="20" y="11"/>
                </a:cxn>
                <a:cxn ang="0">
                  <a:pos x="12" y="20"/>
                </a:cxn>
                <a:cxn ang="0">
                  <a:pos x="12" y="0"/>
                </a:cxn>
                <a:cxn ang="0">
                  <a:pos x="0" y="12"/>
                </a:cxn>
                <a:cxn ang="0">
                  <a:pos x="12" y="33"/>
                </a:cxn>
                <a:cxn ang="0">
                  <a:pos x="23" y="12"/>
                </a:cxn>
                <a:cxn ang="0">
                  <a:pos x="12" y="0"/>
                </a:cxn>
              </a:cxnLst>
              <a:rect l="0" t="0" r="r" b="b"/>
              <a:pathLst>
                <a:path w="23" h="33">
                  <a:moveTo>
                    <a:pt x="12" y="20"/>
                  </a:moveTo>
                  <a:cubicBezTo>
                    <a:pt x="7" y="20"/>
                    <a:pt x="3" y="16"/>
                    <a:pt x="3" y="11"/>
                  </a:cubicBezTo>
                  <a:cubicBezTo>
                    <a:pt x="3" y="6"/>
                    <a:pt x="7" y="3"/>
                    <a:pt x="12" y="3"/>
                  </a:cubicBezTo>
                  <a:cubicBezTo>
                    <a:pt x="16" y="3"/>
                    <a:pt x="20" y="6"/>
                    <a:pt x="20" y="11"/>
                  </a:cubicBezTo>
                  <a:cubicBezTo>
                    <a:pt x="20" y="16"/>
                    <a:pt x="16" y="20"/>
                    <a:pt x="12" y="20"/>
                  </a:cubicBezTo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11" y="33"/>
                    <a:pt x="12" y="33"/>
                  </a:cubicBezTo>
                  <a:cubicBezTo>
                    <a:pt x="13" y="33"/>
                    <a:pt x="23" y="18"/>
                    <a:pt x="23" y="12"/>
                  </a:cubicBezTo>
                  <a:cubicBezTo>
                    <a:pt x="23" y="5"/>
                    <a:pt x="18" y="0"/>
                    <a:pt x="12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39" name="Freeform 195">
              <a:extLst>
                <a:ext uri="{FF2B5EF4-FFF2-40B4-BE49-F238E27FC236}">
                  <a16:creationId xmlns:a16="http://schemas.microsoft.com/office/drawing/2014/main" id="{10EB844F-94E7-9B26-306F-55AFE370E6E8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5513" y="1912936"/>
              <a:ext cx="84138" cy="161925"/>
            </a:xfrm>
            <a:custGeom>
              <a:avLst/>
              <a:gdLst/>
              <a:ahLst/>
              <a:cxnLst>
                <a:cxn ang="0">
                  <a:pos x="7" y="56"/>
                </a:cxn>
                <a:cxn ang="0">
                  <a:pos x="24" y="39"/>
                </a:cxn>
                <a:cxn ang="0">
                  <a:pos x="35" y="44"/>
                </a:cxn>
                <a:cxn ang="0">
                  <a:pos x="37" y="42"/>
                </a:cxn>
                <a:cxn ang="0">
                  <a:pos x="37" y="14"/>
                </a:cxn>
                <a:cxn ang="0">
                  <a:pos x="33" y="9"/>
                </a:cxn>
                <a:cxn ang="0">
                  <a:pos x="4" y="1"/>
                </a:cxn>
                <a:cxn ang="0">
                  <a:pos x="0" y="3"/>
                </a:cxn>
                <a:cxn ang="0">
                  <a:pos x="0" y="63"/>
                </a:cxn>
                <a:cxn ang="0">
                  <a:pos x="4" y="69"/>
                </a:cxn>
                <a:cxn ang="0">
                  <a:pos x="11" y="70"/>
                </a:cxn>
                <a:cxn ang="0">
                  <a:pos x="11" y="69"/>
                </a:cxn>
                <a:cxn ang="0">
                  <a:pos x="7" y="56"/>
                </a:cxn>
              </a:cxnLst>
              <a:rect l="0" t="0" r="r" b="b"/>
              <a:pathLst>
                <a:path w="37" h="71">
                  <a:moveTo>
                    <a:pt x="7" y="56"/>
                  </a:moveTo>
                  <a:cubicBezTo>
                    <a:pt x="7" y="46"/>
                    <a:pt x="14" y="39"/>
                    <a:pt x="24" y="39"/>
                  </a:cubicBezTo>
                  <a:cubicBezTo>
                    <a:pt x="28" y="39"/>
                    <a:pt x="32" y="41"/>
                    <a:pt x="35" y="44"/>
                  </a:cubicBezTo>
                  <a:cubicBezTo>
                    <a:pt x="36" y="44"/>
                    <a:pt x="37" y="45"/>
                    <a:pt x="37" y="42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7" y="12"/>
                    <a:pt x="35" y="10"/>
                    <a:pt x="33" y="9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0" y="65"/>
                    <a:pt x="2" y="68"/>
                    <a:pt x="4" y="69"/>
                  </a:cubicBezTo>
                  <a:cubicBezTo>
                    <a:pt x="11" y="70"/>
                    <a:pt x="11" y="70"/>
                    <a:pt x="11" y="70"/>
                  </a:cubicBezTo>
                  <a:cubicBezTo>
                    <a:pt x="13" y="71"/>
                    <a:pt x="12" y="70"/>
                    <a:pt x="11" y="69"/>
                  </a:cubicBezTo>
                  <a:cubicBezTo>
                    <a:pt x="8" y="63"/>
                    <a:pt x="7" y="59"/>
                    <a:pt x="7" y="5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40" name="Freeform 196">
              <a:extLst>
                <a:ext uri="{FF2B5EF4-FFF2-40B4-BE49-F238E27FC236}">
                  <a16:creationId xmlns:a16="http://schemas.microsoft.com/office/drawing/2014/main" id="{B001A57F-538F-198F-2605-C19FA0D26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5363" y="2068511"/>
              <a:ext cx="14288" cy="23813"/>
            </a:xfrm>
            <a:custGeom>
              <a:avLst/>
              <a:gdLst/>
              <a:ahLst/>
              <a:cxnLst>
                <a:cxn ang="0">
                  <a:pos x="3" y="4"/>
                </a:cxn>
                <a:cxn ang="0">
                  <a:pos x="1" y="8"/>
                </a:cxn>
                <a:cxn ang="0">
                  <a:pos x="1" y="9"/>
                </a:cxn>
                <a:cxn ang="0">
                  <a:pos x="2" y="9"/>
                </a:cxn>
                <a:cxn ang="0">
                  <a:pos x="6" y="6"/>
                </a:cxn>
                <a:cxn ang="0">
                  <a:pos x="6" y="1"/>
                </a:cxn>
                <a:cxn ang="0">
                  <a:pos x="5" y="1"/>
                </a:cxn>
                <a:cxn ang="0">
                  <a:pos x="3" y="4"/>
                </a:cxn>
              </a:cxnLst>
              <a:rect l="0" t="0" r="r" b="b"/>
              <a:pathLst>
                <a:path w="6" h="10">
                  <a:moveTo>
                    <a:pt x="3" y="4"/>
                  </a:moveTo>
                  <a:cubicBezTo>
                    <a:pt x="3" y="5"/>
                    <a:pt x="2" y="7"/>
                    <a:pt x="1" y="8"/>
                  </a:cubicBezTo>
                  <a:cubicBezTo>
                    <a:pt x="1" y="8"/>
                    <a:pt x="0" y="9"/>
                    <a:pt x="1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4" y="10"/>
                    <a:pt x="6" y="8"/>
                    <a:pt x="6" y="6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0"/>
                    <a:pt x="5" y="0"/>
                    <a:pt x="5" y="1"/>
                  </a:cubicBezTo>
                  <a:cubicBezTo>
                    <a:pt x="5" y="2"/>
                    <a:pt x="4" y="3"/>
                    <a:pt x="3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341" name="Group 451">
            <a:extLst>
              <a:ext uri="{FF2B5EF4-FFF2-40B4-BE49-F238E27FC236}">
                <a16:creationId xmlns:a16="http://schemas.microsoft.com/office/drawing/2014/main" id="{8AC68FCB-9D2D-1F09-12D0-54EE7B732C11}"/>
              </a:ext>
            </a:extLst>
          </p:cNvPr>
          <p:cNvGrpSpPr/>
          <p:nvPr/>
        </p:nvGrpSpPr>
        <p:grpSpPr>
          <a:xfrm>
            <a:off x="9356595" y="2919328"/>
            <a:ext cx="299986" cy="322659"/>
            <a:chOff x="7607301" y="1855786"/>
            <a:chExt cx="273050" cy="293688"/>
          </a:xfrm>
          <a:solidFill>
            <a:schemeClr val="bg1">
              <a:lumMod val="50000"/>
            </a:schemeClr>
          </a:solidFill>
        </p:grpSpPr>
        <p:grpSp>
          <p:nvGrpSpPr>
            <p:cNvPr id="1342" name="Group 450">
              <a:extLst>
                <a:ext uri="{FF2B5EF4-FFF2-40B4-BE49-F238E27FC236}">
                  <a16:creationId xmlns:a16="http://schemas.microsoft.com/office/drawing/2014/main" id="{53095105-50E8-903E-DC5E-6DBABDB8041C}"/>
                </a:ext>
              </a:extLst>
            </p:cNvPr>
            <p:cNvGrpSpPr/>
            <p:nvPr/>
          </p:nvGrpSpPr>
          <p:grpSpPr>
            <a:xfrm>
              <a:off x="7607301" y="1855786"/>
              <a:ext cx="209550" cy="293688"/>
              <a:chOff x="7607301" y="1855786"/>
              <a:chExt cx="209550" cy="293688"/>
            </a:xfrm>
            <a:grpFill/>
          </p:grpSpPr>
          <p:sp>
            <p:nvSpPr>
              <p:cNvPr id="1344" name="Freeform 197">
                <a:extLst>
                  <a:ext uri="{FF2B5EF4-FFF2-40B4-BE49-F238E27FC236}">
                    <a16:creationId xmlns:a16="http://schemas.microsoft.com/office/drawing/2014/main" id="{DFDBA707-30F5-849F-A5A3-D8F82BC4D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7301" y="1855786"/>
                <a:ext cx="119063" cy="119063"/>
              </a:xfrm>
              <a:custGeom>
                <a:avLst/>
                <a:gdLst/>
                <a:ahLst/>
                <a:cxnLst>
                  <a:cxn ang="0">
                    <a:pos x="50" y="36"/>
                  </a:cxn>
                  <a:cxn ang="0">
                    <a:pos x="50" y="42"/>
                  </a:cxn>
                  <a:cxn ang="0">
                    <a:pos x="42" y="51"/>
                  </a:cxn>
                  <a:cxn ang="0">
                    <a:pos x="35" y="51"/>
                  </a:cxn>
                  <a:cxn ang="0">
                    <a:pos x="1" y="17"/>
                  </a:cxn>
                  <a:cxn ang="0">
                    <a:pos x="1" y="10"/>
                  </a:cxn>
                  <a:cxn ang="0">
                    <a:pos x="10" y="2"/>
                  </a:cxn>
                  <a:cxn ang="0">
                    <a:pos x="16" y="2"/>
                  </a:cxn>
                  <a:cxn ang="0">
                    <a:pos x="50" y="36"/>
                  </a:cxn>
                </a:cxnLst>
                <a:rect l="0" t="0" r="r" b="b"/>
                <a:pathLst>
                  <a:path w="52" h="52">
                    <a:moveTo>
                      <a:pt x="50" y="36"/>
                    </a:moveTo>
                    <a:cubicBezTo>
                      <a:pt x="52" y="37"/>
                      <a:pt x="52" y="40"/>
                      <a:pt x="50" y="42"/>
                    </a:cubicBezTo>
                    <a:cubicBezTo>
                      <a:pt x="42" y="51"/>
                      <a:pt x="42" y="51"/>
                      <a:pt x="42" y="51"/>
                    </a:cubicBezTo>
                    <a:cubicBezTo>
                      <a:pt x="40" y="52"/>
                      <a:pt x="37" y="52"/>
                      <a:pt x="35" y="51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0" y="15"/>
                      <a:pt x="0" y="12"/>
                      <a:pt x="1" y="10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2" y="0"/>
                      <a:pt x="15" y="0"/>
                      <a:pt x="16" y="2"/>
                    </a:cubicBezTo>
                    <a:lnTo>
                      <a:pt x="50" y="36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345" name="Freeform 198">
                <a:extLst>
                  <a:ext uri="{FF2B5EF4-FFF2-40B4-BE49-F238E27FC236}">
                    <a16:creationId xmlns:a16="http://schemas.microsoft.com/office/drawing/2014/main" id="{99BB1D3A-FEB6-B8D0-46FE-431C23F1843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669213" y="2000249"/>
                <a:ext cx="147638" cy="149225"/>
              </a:xfrm>
              <a:custGeom>
                <a:avLst/>
                <a:gdLst/>
                <a:ahLst/>
                <a:cxnLst>
                  <a:cxn ang="0">
                    <a:pos x="48" y="29"/>
                  </a:cxn>
                  <a:cxn ang="0">
                    <a:pos x="44" y="32"/>
                  </a:cxn>
                  <a:cxn ang="0">
                    <a:pos x="41" y="40"/>
                  </a:cxn>
                  <a:cxn ang="0">
                    <a:pos x="43" y="45"/>
                  </a:cxn>
                  <a:cxn ang="0">
                    <a:pos x="40" y="47"/>
                  </a:cxn>
                  <a:cxn ang="0">
                    <a:pos x="36" y="43"/>
                  </a:cxn>
                  <a:cxn ang="0">
                    <a:pos x="28" y="43"/>
                  </a:cxn>
                  <a:cxn ang="0">
                    <a:pos x="23" y="47"/>
                  </a:cxn>
                  <a:cxn ang="0">
                    <a:pos x="21" y="45"/>
                  </a:cxn>
                  <a:cxn ang="0">
                    <a:pos x="23" y="40"/>
                  </a:cxn>
                  <a:cxn ang="0">
                    <a:pos x="20" y="32"/>
                  </a:cxn>
                  <a:cxn ang="0">
                    <a:pos x="16" y="29"/>
                  </a:cxn>
                  <a:cxn ang="0">
                    <a:pos x="17" y="26"/>
                  </a:cxn>
                  <a:cxn ang="0">
                    <a:pos x="22" y="26"/>
                  </a:cxn>
                  <a:cxn ang="0">
                    <a:pos x="29" y="21"/>
                  </a:cxn>
                  <a:cxn ang="0">
                    <a:pos x="30" y="16"/>
                  </a:cxn>
                  <a:cxn ang="0">
                    <a:pos x="33" y="16"/>
                  </a:cxn>
                  <a:cxn ang="0">
                    <a:pos x="35" y="21"/>
                  </a:cxn>
                  <a:cxn ang="0">
                    <a:pos x="42" y="26"/>
                  </a:cxn>
                  <a:cxn ang="0">
                    <a:pos x="47" y="26"/>
                  </a:cxn>
                  <a:cxn ang="0">
                    <a:pos x="48" y="29"/>
                  </a:cxn>
                  <a:cxn ang="0">
                    <a:pos x="32" y="0"/>
                  </a:cxn>
                  <a:cxn ang="0">
                    <a:pos x="0" y="32"/>
                  </a:cxn>
                  <a:cxn ang="0">
                    <a:pos x="32" y="65"/>
                  </a:cxn>
                  <a:cxn ang="0">
                    <a:pos x="64" y="32"/>
                  </a:cxn>
                  <a:cxn ang="0">
                    <a:pos x="32" y="0"/>
                  </a:cxn>
                </a:cxnLst>
                <a:rect l="0" t="0" r="r" b="b"/>
                <a:pathLst>
                  <a:path w="64" h="65">
                    <a:moveTo>
                      <a:pt x="48" y="29"/>
                    </a:moveTo>
                    <a:cubicBezTo>
                      <a:pt x="44" y="32"/>
                      <a:pt x="44" y="32"/>
                      <a:pt x="44" y="32"/>
                    </a:cubicBezTo>
                    <a:cubicBezTo>
                      <a:pt x="41" y="34"/>
                      <a:pt x="40" y="37"/>
                      <a:pt x="41" y="40"/>
                    </a:cubicBezTo>
                    <a:cubicBezTo>
                      <a:pt x="43" y="45"/>
                      <a:pt x="43" y="45"/>
                      <a:pt x="43" y="45"/>
                    </a:cubicBezTo>
                    <a:cubicBezTo>
                      <a:pt x="44" y="48"/>
                      <a:pt x="43" y="48"/>
                      <a:pt x="40" y="47"/>
                    </a:cubicBezTo>
                    <a:cubicBezTo>
                      <a:pt x="36" y="43"/>
                      <a:pt x="36" y="43"/>
                      <a:pt x="36" y="43"/>
                    </a:cubicBezTo>
                    <a:cubicBezTo>
                      <a:pt x="34" y="42"/>
                      <a:pt x="30" y="42"/>
                      <a:pt x="28" y="43"/>
                    </a:cubicBezTo>
                    <a:cubicBezTo>
                      <a:pt x="23" y="47"/>
                      <a:pt x="23" y="47"/>
                      <a:pt x="23" y="47"/>
                    </a:cubicBezTo>
                    <a:cubicBezTo>
                      <a:pt x="21" y="48"/>
                      <a:pt x="20" y="48"/>
                      <a:pt x="21" y="45"/>
                    </a:cubicBezTo>
                    <a:cubicBezTo>
                      <a:pt x="23" y="40"/>
                      <a:pt x="23" y="40"/>
                      <a:pt x="23" y="40"/>
                    </a:cubicBezTo>
                    <a:cubicBezTo>
                      <a:pt x="23" y="37"/>
                      <a:pt x="22" y="34"/>
                      <a:pt x="20" y="32"/>
                    </a:cubicBezTo>
                    <a:cubicBezTo>
                      <a:pt x="16" y="29"/>
                      <a:pt x="16" y="29"/>
                      <a:pt x="16" y="29"/>
                    </a:cubicBezTo>
                    <a:cubicBezTo>
                      <a:pt x="13" y="27"/>
                      <a:pt x="14" y="26"/>
                      <a:pt x="17" y="26"/>
                    </a:cubicBezTo>
                    <a:cubicBezTo>
                      <a:pt x="22" y="26"/>
                      <a:pt x="22" y="26"/>
                      <a:pt x="22" y="26"/>
                    </a:cubicBezTo>
                    <a:cubicBezTo>
                      <a:pt x="25" y="26"/>
                      <a:pt x="28" y="24"/>
                      <a:pt x="29" y="21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31" y="13"/>
                      <a:pt x="33" y="13"/>
                      <a:pt x="33" y="16"/>
                    </a:cubicBezTo>
                    <a:cubicBezTo>
                      <a:pt x="35" y="21"/>
                      <a:pt x="35" y="21"/>
                      <a:pt x="35" y="21"/>
                    </a:cubicBezTo>
                    <a:cubicBezTo>
                      <a:pt x="36" y="24"/>
                      <a:pt x="39" y="26"/>
                      <a:pt x="42" y="26"/>
                    </a:cubicBezTo>
                    <a:cubicBezTo>
                      <a:pt x="47" y="26"/>
                      <a:pt x="47" y="26"/>
                      <a:pt x="47" y="26"/>
                    </a:cubicBezTo>
                    <a:cubicBezTo>
                      <a:pt x="50" y="26"/>
                      <a:pt x="50" y="27"/>
                      <a:pt x="48" y="29"/>
                    </a:cubicBezTo>
                    <a:moveTo>
                      <a:pt x="32" y="0"/>
                    </a:moveTo>
                    <a:cubicBezTo>
                      <a:pt x="14" y="0"/>
                      <a:pt x="0" y="15"/>
                      <a:pt x="0" y="32"/>
                    </a:cubicBezTo>
                    <a:cubicBezTo>
                      <a:pt x="0" y="50"/>
                      <a:pt x="14" y="65"/>
                      <a:pt x="32" y="65"/>
                    </a:cubicBezTo>
                    <a:cubicBezTo>
                      <a:pt x="50" y="65"/>
                      <a:pt x="64" y="50"/>
                      <a:pt x="64" y="32"/>
                    </a:cubicBezTo>
                    <a:cubicBezTo>
                      <a:pt x="64" y="15"/>
                      <a:pt x="50" y="0"/>
                      <a:pt x="32" y="0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1343" name="Freeform 199">
              <a:extLst>
                <a:ext uri="{FF2B5EF4-FFF2-40B4-BE49-F238E27FC236}">
                  <a16:creationId xmlns:a16="http://schemas.microsoft.com/office/drawing/2014/main" id="{B797BA6A-D18B-4F8C-F363-FD6032CD7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5251" y="1855786"/>
              <a:ext cx="165100" cy="133350"/>
            </a:xfrm>
            <a:custGeom>
              <a:avLst/>
              <a:gdLst/>
              <a:ahLst/>
              <a:cxnLst>
                <a:cxn ang="0">
                  <a:pos x="70" y="10"/>
                </a:cxn>
                <a:cxn ang="0">
                  <a:pos x="62" y="2"/>
                </a:cxn>
                <a:cxn ang="0">
                  <a:pos x="55" y="2"/>
                </a:cxn>
                <a:cxn ang="0">
                  <a:pos x="4" y="53"/>
                </a:cxn>
                <a:cxn ang="0">
                  <a:pos x="6" y="55"/>
                </a:cxn>
                <a:cxn ang="0">
                  <a:pos x="13" y="54"/>
                </a:cxn>
                <a:cxn ang="0">
                  <a:pos x="27" y="57"/>
                </a:cxn>
                <a:cxn ang="0">
                  <a:pos x="30" y="56"/>
                </a:cxn>
                <a:cxn ang="0">
                  <a:pos x="70" y="17"/>
                </a:cxn>
                <a:cxn ang="0">
                  <a:pos x="70" y="10"/>
                </a:cxn>
              </a:cxnLst>
              <a:rect l="0" t="0" r="r" b="b"/>
              <a:pathLst>
                <a:path w="72" h="58">
                  <a:moveTo>
                    <a:pt x="70" y="10"/>
                  </a:moveTo>
                  <a:cubicBezTo>
                    <a:pt x="62" y="2"/>
                    <a:pt x="62" y="2"/>
                    <a:pt x="62" y="2"/>
                  </a:cubicBezTo>
                  <a:cubicBezTo>
                    <a:pt x="60" y="0"/>
                    <a:pt x="57" y="0"/>
                    <a:pt x="55" y="2"/>
                  </a:cubicBezTo>
                  <a:cubicBezTo>
                    <a:pt x="4" y="53"/>
                    <a:pt x="4" y="53"/>
                    <a:pt x="4" y="53"/>
                  </a:cubicBezTo>
                  <a:cubicBezTo>
                    <a:pt x="4" y="53"/>
                    <a:pt x="0" y="57"/>
                    <a:pt x="6" y="55"/>
                  </a:cubicBezTo>
                  <a:cubicBezTo>
                    <a:pt x="8" y="54"/>
                    <a:pt x="11" y="54"/>
                    <a:pt x="13" y="54"/>
                  </a:cubicBezTo>
                  <a:cubicBezTo>
                    <a:pt x="18" y="54"/>
                    <a:pt x="23" y="55"/>
                    <a:pt x="27" y="57"/>
                  </a:cubicBezTo>
                  <a:cubicBezTo>
                    <a:pt x="27" y="57"/>
                    <a:pt x="29" y="58"/>
                    <a:pt x="30" y="56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2" y="15"/>
                    <a:pt x="72" y="12"/>
                    <a:pt x="70" y="1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346" name="Group 398">
            <a:extLst>
              <a:ext uri="{FF2B5EF4-FFF2-40B4-BE49-F238E27FC236}">
                <a16:creationId xmlns:a16="http://schemas.microsoft.com/office/drawing/2014/main" id="{EB0CFAA8-C963-13DB-058E-AA55BDAB4D27}"/>
              </a:ext>
            </a:extLst>
          </p:cNvPr>
          <p:cNvGrpSpPr/>
          <p:nvPr/>
        </p:nvGrpSpPr>
        <p:grpSpPr>
          <a:xfrm>
            <a:off x="3131900" y="3686733"/>
            <a:ext cx="299986" cy="258128"/>
            <a:chOff x="1941513" y="2401886"/>
            <a:chExt cx="273050" cy="234951"/>
          </a:xfrm>
          <a:solidFill>
            <a:srgbClr val="2CC17C"/>
          </a:solidFill>
        </p:grpSpPr>
        <p:sp>
          <p:nvSpPr>
            <p:cNvPr id="1347" name="Oval 200">
              <a:extLst>
                <a:ext uri="{FF2B5EF4-FFF2-40B4-BE49-F238E27FC236}">
                  <a16:creationId xmlns:a16="http://schemas.microsoft.com/office/drawing/2014/main" id="{1D45BEE6-1150-F52C-6669-8B7D590F8A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1513" y="2401886"/>
              <a:ext cx="180975" cy="682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48" name="Freeform 201">
              <a:extLst>
                <a:ext uri="{FF2B5EF4-FFF2-40B4-BE49-F238E27FC236}">
                  <a16:creationId xmlns:a16="http://schemas.microsoft.com/office/drawing/2014/main" id="{7FC87653-D121-1393-C4A8-2C095BE468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513" y="2459036"/>
              <a:ext cx="180975" cy="46038"/>
            </a:xfrm>
            <a:custGeom>
              <a:avLst/>
              <a:gdLst/>
              <a:ahLst/>
              <a:cxnLst>
                <a:cxn ang="0">
                  <a:pos x="40" y="20"/>
                </a:cxn>
                <a:cxn ang="0">
                  <a:pos x="79" y="5"/>
                </a:cxn>
                <a:cxn ang="0">
                  <a:pos x="78" y="1"/>
                </a:cxn>
                <a:cxn ang="0">
                  <a:pos x="77" y="1"/>
                </a:cxn>
                <a:cxn ang="0">
                  <a:pos x="69" y="5"/>
                </a:cxn>
                <a:cxn ang="0">
                  <a:pos x="40" y="9"/>
                </a:cxn>
                <a:cxn ang="0">
                  <a:pos x="10" y="5"/>
                </a:cxn>
                <a:cxn ang="0">
                  <a:pos x="2" y="0"/>
                </a:cxn>
                <a:cxn ang="0">
                  <a:pos x="1" y="1"/>
                </a:cxn>
                <a:cxn ang="0">
                  <a:pos x="0" y="5"/>
                </a:cxn>
                <a:cxn ang="0">
                  <a:pos x="40" y="20"/>
                </a:cxn>
              </a:cxnLst>
              <a:rect l="0" t="0" r="r" b="b"/>
              <a:pathLst>
                <a:path w="79" h="20">
                  <a:moveTo>
                    <a:pt x="40" y="20"/>
                  </a:moveTo>
                  <a:cubicBezTo>
                    <a:pt x="61" y="20"/>
                    <a:pt x="79" y="13"/>
                    <a:pt x="79" y="5"/>
                  </a:cubicBezTo>
                  <a:cubicBezTo>
                    <a:pt x="79" y="3"/>
                    <a:pt x="79" y="2"/>
                    <a:pt x="78" y="1"/>
                  </a:cubicBezTo>
                  <a:cubicBezTo>
                    <a:pt x="78" y="1"/>
                    <a:pt x="77" y="0"/>
                    <a:pt x="77" y="1"/>
                  </a:cubicBezTo>
                  <a:cubicBezTo>
                    <a:pt x="74" y="2"/>
                    <a:pt x="72" y="3"/>
                    <a:pt x="69" y="5"/>
                  </a:cubicBezTo>
                  <a:cubicBezTo>
                    <a:pt x="61" y="8"/>
                    <a:pt x="51" y="9"/>
                    <a:pt x="40" y="9"/>
                  </a:cubicBezTo>
                  <a:cubicBezTo>
                    <a:pt x="29" y="9"/>
                    <a:pt x="18" y="8"/>
                    <a:pt x="10" y="5"/>
                  </a:cubicBezTo>
                  <a:cubicBezTo>
                    <a:pt x="7" y="3"/>
                    <a:pt x="5" y="2"/>
                    <a:pt x="2" y="0"/>
                  </a:cubicBezTo>
                  <a:cubicBezTo>
                    <a:pt x="2" y="0"/>
                    <a:pt x="2" y="1"/>
                    <a:pt x="1" y="1"/>
                  </a:cubicBezTo>
                  <a:cubicBezTo>
                    <a:pt x="1" y="2"/>
                    <a:pt x="0" y="3"/>
                    <a:pt x="0" y="5"/>
                  </a:cubicBezTo>
                  <a:cubicBezTo>
                    <a:pt x="0" y="13"/>
                    <a:pt x="18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49" name="Freeform 202">
              <a:extLst>
                <a:ext uri="{FF2B5EF4-FFF2-40B4-BE49-F238E27FC236}">
                  <a16:creationId xmlns:a16="http://schemas.microsoft.com/office/drawing/2014/main" id="{F170D6F9-4455-D67A-C823-ABAC15CFD0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513" y="2562224"/>
              <a:ext cx="127000" cy="46038"/>
            </a:xfrm>
            <a:custGeom>
              <a:avLst/>
              <a:gdLst/>
              <a:ahLst/>
              <a:cxnLst>
                <a:cxn ang="0">
                  <a:pos x="51" y="9"/>
                </a:cxn>
                <a:cxn ang="0">
                  <a:pos x="50" y="9"/>
                </a:cxn>
                <a:cxn ang="0">
                  <a:pos x="40" y="9"/>
                </a:cxn>
                <a:cxn ang="0">
                  <a:pos x="10" y="5"/>
                </a:cxn>
                <a:cxn ang="0">
                  <a:pos x="3" y="1"/>
                </a:cxn>
                <a:cxn ang="0">
                  <a:pos x="1" y="1"/>
                </a:cxn>
                <a:cxn ang="0">
                  <a:pos x="0" y="5"/>
                </a:cxn>
                <a:cxn ang="0">
                  <a:pos x="40" y="20"/>
                </a:cxn>
                <a:cxn ang="0">
                  <a:pos x="54" y="19"/>
                </a:cxn>
                <a:cxn ang="0">
                  <a:pos x="55" y="18"/>
                </a:cxn>
                <a:cxn ang="0">
                  <a:pos x="51" y="9"/>
                </a:cxn>
              </a:cxnLst>
              <a:rect l="0" t="0" r="r" b="b"/>
              <a:pathLst>
                <a:path w="55" h="20">
                  <a:moveTo>
                    <a:pt x="51" y="9"/>
                  </a:moveTo>
                  <a:cubicBezTo>
                    <a:pt x="51" y="9"/>
                    <a:pt x="51" y="9"/>
                    <a:pt x="50" y="9"/>
                  </a:cubicBezTo>
                  <a:cubicBezTo>
                    <a:pt x="47" y="9"/>
                    <a:pt x="43" y="9"/>
                    <a:pt x="40" y="9"/>
                  </a:cubicBezTo>
                  <a:cubicBezTo>
                    <a:pt x="29" y="9"/>
                    <a:pt x="18" y="8"/>
                    <a:pt x="10" y="5"/>
                  </a:cubicBezTo>
                  <a:cubicBezTo>
                    <a:pt x="7" y="3"/>
                    <a:pt x="5" y="3"/>
                    <a:pt x="3" y="1"/>
                  </a:cubicBezTo>
                  <a:cubicBezTo>
                    <a:pt x="2" y="0"/>
                    <a:pt x="1" y="1"/>
                    <a:pt x="1" y="1"/>
                  </a:cubicBezTo>
                  <a:cubicBezTo>
                    <a:pt x="1" y="2"/>
                    <a:pt x="0" y="3"/>
                    <a:pt x="0" y="5"/>
                  </a:cubicBezTo>
                  <a:cubicBezTo>
                    <a:pt x="0" y="13"/>
                    <a:pt x="18" y="20"/>
                    <a:pt x="40" y="20"/>
                  </a:cubicBezTo>
                  <a:cubicBezTo>
                    <a:pt x="44" y="20"/>
                    <a:pt x="50" y="20"/>
                    <a:pt x="54" y="19"/>
                  </a:cubicBezTo>
                  <a:cubicBezTo>
                    <a:pt x="55" y="19"/>
                    <a:pt x="55" y="19"/>
                    <a:pt x="55" y="18"/>
                  </a:cubicBezTo>
                  <a:cubicBezTo>
                    <a:pt x="53" y="16"/>
                    <a:pt x="51" y="12"/>
                    <a:pt x="51" y="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50" name="Freeform 203">
              <a:extLst>
                <a:ext uri="{FF2B5EF4-FFF2-40B4-BE49-F238E27FC236}">
                  <a16:creationId xmlns:a16="http://schemas.microsoft.com/office/drawing/2014/main" id="{463C41A4-A6B8-C917-05D8-230D5E2FEC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513" y="2527299"/>
              <a:ext cx="117475" cy="46038"/>
            </a:xfrm>
            <a:custGeom>
              <a:avLst/>
              <a:gdLst/>
              <a:ahLst/>
              <a:cxnLst>
                <a:cxn ang="0">
                  <a:pos x="40" y="20"/>
                </a:cxn>
                <a:cxn ang="0">
                  <a:pos x="49" y="19"/>
                </a:cxn>
                <a:cxn ang="0">
                  <a:pos x="50" y="19"/>
                </a:cxn>
                <a:cxn ang="0">
                  <a:pos x="51" y="10"/>
                </a:cxn>
                <a:cxn ang="0">
                  <a:pos x="51" y="9"/>
                </a:cxn>
                <a:cxn ang="0">
                  <a:pos x="40" y="9"/>
                </a:cxn>
                <a:cxn ang="0">
                  <a:pos x="10" y="5"/>
                </a:cxn>
                <a:cxn ang="0">
                  <a:pos x="3" y="1"/>
                </a:cxn>
                <a:cxn ang="0">
                  <a:pos x="1" y="1"/>
                </a:cxn>
                <a:cxn ang="0">
                  <a:pos x="0" y="5"/>
                </a:cxn>
                <a:cxn ang="0">
                  <a:pos x="40" y="20"/>
                </a:cxn>
              </a:cxnLst>
              <a:rect l="0" t="0" r="r" b="b"/>
              <a:pathLst>
                <a:path w="51" h="20">
                  <a:moveTo>
                    <a:pt x="40" y="20"/>
                  </a:moveTo>
                  <a:cubicBezTo>
                    <a:pt x="44" y="20"/>
                    <a:pt x="47" y="20"/>
                    <a:pt x="49" y="19"/>
                  </a:cubicBezTo>
                  <a:cubicBezTo>
                    <a:pt x="50" y="19"/>
                    <a:pt x="50" y="19"/>
                    <a:pt x="50" y="19"/>
                  </a:cubicBezTo>
                  <a:cubicBezTo>
                    <a:pt x="50" y="16"/>
                    <a:pt x="50" y="13"/>
                    <a:pt x="51" y="10"/>
                  </a:cubicBezTo>
                  <a:cubicBezTo>
                    <a:pt x="51" y="9"/>
                    <a:pt x="51" y="9"/>
                    <a:pt x="51" y="9"/>
                  </a:cubicBezTo>
                  <a:cubicBezTo>
                    <a:pt x="47" y="9"/>
                    <a:pt x="44" y="9"/>
                    <a:pt x="40" y="9"/>
                  </a:cubicBezTo>
                  <a:cubicBezTo>
                    <a:pt x="29" y="9"/>
                    <a:pt x="18" y="8"/>
                    <a:pt x="10" y="5"/>
                  </a:cubicBezTo>
                  <a:cubicBezTo>
                    <a:pt x="7" y="3"/>
                    <a:pt x="5" y="3"/>
                    <a:pt x="3" y="1"/>
                  </a:cubicBezTo>
                  <a:cubicBezTo>
                    <a:pt x="2" y="0"/>
                    <a:pt x="1" y="1"/>
                    <a:pt x="1" y="1"/>
                  </a:cubicBezTo>
                  <a:cubicBezTo>
                    <a:pt x="1" y="2"/>
                    <a:pt x="0" y="3"/>
                    <a:pt x="0" y="5"/>
                  </a:cubicBezTo>
                  <a:cubicBezTo>
                    <a:pt x="0" y="13"/>
                    <a:pt x="18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51" name="Freeform 204">
              <a:extLst>
                <a:ext uri="{FF2B5EF4-FFF2-40B4-BE49-F238E27FC236}">
                  <a16:creationId xmlns:a16="http://schemas.microsoft.com/office/drawing/2014/main" id="{436C59B6-DBFF-5E7D-1EF4-A8F94D0DC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513" y="2492374"/>
              <a:ext cx="142875" cy="46038"/>
            </a:xfrm>
            <a:custGeom>
              <a:avLst/>
              <a:gdLst/>
              <a:ahLst/>
              <a:cxnLst>
                <a:cxn ang="0">
                  <a:pos x="61" y="8"/>
                </a:cxn>
                <a:cxn ang="0">
                  <a:pos x="61" y="7"/>
                </a:cxn>
                <a:cxn ang="0">
                  <a:pos x="40" y="9"/>
                </a:cxn>
                <a:cxn ang="0">
                  <a:pos x="10" y="5"/>
                </a:cxn>
                <a:cxn ang="0">
                  <a:pos x="3" y="1"/>
                </a:cxn>
                <a:cxn ang="0">
                  <a:pos x="1" y="1"/>
                </a:cxn>
                <a:cxn ang="0">
                  <a:pos x="0" y="5"/>
                </a:cxn>
                <a:cxn ang="0">
                  <a:pos x="40" y="20"/>
                </a:cxn>
                <a:cxn ang="0">
                  <a:pos x="52" y="19"/>
                </a:cxn>
                <a:cxn ang="0">
                  <a:pos x="53" y="18"/>
                </a:cxn>
                <a:cxn ang="0">
                  <a:pos x="61" y="8"/>
                </a:cxn>
              </a:cxnLst>
              <a:rect l="0" t="0" r="r" b="b"/>
              <a:pathLst>
                <a:path w="62" h="20">
                  <a:moveTo>
                    <a:pt x="61" y="8"/>
                  </a:moveTo>
                  <a:cubicBezTo>
                    <a:pt x="61" y="8"/>
                    <a:pt x="62" y="7"/>
                    <a:pt x="61" y="7"/>
                  </a:cubicBezTo>
                  <a:cubicBezTo>
                    <a:pt x="54" y="9"/>
                    <a:pt x="48" y="9"/>
                    <a:pt x="40" y="9"/>
                  </a:cubicBezTo>
                  <a:cubicBezTo>
                    <a:pt x="29" y="9"/>
                    <a:pt x="18" y="8"/>
                    <a:pt x="10" y="5"/>
                  </a:cubicBezTo>
                  <a:cubicBezTo>
                    <a:pt x="7" y="3"/>
                    <a:pt x="5" y="2"/>
                    <a:pt x="3" y="1"/>
                  </a:cubicBezTo>
                  <a:cubicBezTo>
                    <a:pt x="2" y="0"/>
                    <a:pt x="2" y="1"/>
                    <a:pt x="1" y="1"/>
                  </a:cubicBezTo>
                  <a:cubicBezTo>
                    <a:pt x="1" y="2"/>
                    <a:pt x="0" y="3"/>
                    <a:pt x="0" y="5"/>
                  </a:cubicBezTo>
                  <a:cubicBezTo>
                    <a:pt x="0" y="13"/>
                    <a:pt x="18" y="20"/>
                    <a:pt x="40" y="20"/>
                  </a:cubicBezTo>
                  <a:cubicBezTo>
                    <a:pt x="44" y="20"/>
                    <a:pt x="48" y="20"/>
                    <a:pt x="52" y="19"/>
                  </a:cubicBezTo>
                  <a:cubicBezTo>
                    <a:pt x="53" y="19"/>
                    <a:pt x="53" y="18"/>
                    <a:pt x="53" y="18"/>
                  </a:cubicBezTo>
                  <a:cubicBezTo>
                    <a:pt x="55" y="14"/>
                    <a:pt x="58" y="11"/>
                    <a:pt x="61" y="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52" name="Freeform 206">
              <a:extLst>
                <a:ext uri="{FF2B5EF4-FFF2-40B4-BE49-F238E27FC236}">
                  <a16:creationId xmlns:a16="http://schemas.microsoft.com/office/drawing/2014/main" id="{886ED81E-1BDC-36AF-ED4E-8552EDF28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663" y="2528887"/>
              <a:ext cx="36512" cy="76200"/>
            </a:xfrm>
            <a:custGeom>
              <a:avLst/>
              <a:gdLst/>
              <a:ahLst/>
              <a:cxnLst>
                <a:cxn ang="0">
                  <a:pos x="10" y="14"/>
                </a:cxn>
                <a:cxn ang="0">
                  <a:pos x="5" y="10"/>
                </a:cxn>
                <a:cxn ang="0">
                  <a:pos x="9" y="8"/>
                </a:cxn>
                <a:cxn ang="0">
                  <a:pos x="13" y="9"/>
                </a:cxn>
                <a:cxn ang="0">
                  <a:pos x="13" y="9"/>
                </a:cxn>
                <a:cxn ang="0">
                  <a:pos x="15" y="8"/>
                </a:cxn>
                <a:cxn ang="0">
                  <a:pos x="15" y="6"/>
                </a:cxn>
                <a:cxn ang="0">
                  <a:pos x="15" y="5"/>
                </a:cxn>
                <a:cxn ang="0">
                  <a:pos x="10" y="4"/>
                </a:cxn>
                <a:cxn ang="0">
                  <a:pos x="10" y="4"/>
                </a:cxn>
                <a:cxn ang="0">
                  <a:pos x="10" y="1"/>
                </a:cxn>
                <a:cxn ang="0">
                  <a:pos x="9" y="0"/>
                </a:cxn>
                <a:cxn ang="0">
                  <a:pos x="8" y="0"/>
                </a:cxn>
                <a:cxn ang="0">
                  <a:pos x="7" y="1"/>
                </a:cxn>
                <a:cxn ang="0">
                  <a:pos x="7" y="4"/>
                </a:cxn>
                <a:cxn ang="0">
                  <a:pos x="6" y="4"/>
                </a:cxn>
                <a:cxn ang="0">
                  <a:pos x="1" y="11"/>
                </a:cxn>
                <a:cxn ang="0">
                  <a:pos x="7" y="18"/>
                </a:cxn>
                <a:cxn ang="0">
                  <a:pos x="11" y="22"/>
                </a:cxn>
                <a:cxn ang="0">
                  <a:pos x="7" y="25"/>
                </a:cxn>
                <a:cxn ang="0">
                  <a:pos x="3" y="24"/>
                </a:cxn>
                <a:cxn ang="0">
                  <a:pos x="2" y="23"/>
                </a:cxn>
                <a:cxn ang="0">
                  <a:pos x="1" y="24"/>
                </a:cxn>
                <a:cxn ang="0">
                  <a:pos x="0" y="26"/>
                </a:cxn>
                <a:cxn ang="0">
                  <a:pos x="1" y="27"/>
                </a:cxn>
                <a:cxn ang="0">
                  <a:pos x="6" y="29"/>
                </a:cxn>
                <a:cxn ang="0">
                  <a:pos x="6" y="29"/>
                </a:cxn>
                <a:cxn ang="0">
                  <a:pos x="6" y="31"/>
                </a:cxn>
                <a:cxn ang="0">
                  <a:pos x="8" y="33"/>
                </a:cxn>
                <a:cxn ang="0">
                  <a:pos x="9" y="33"/>
                </a:cxn>
                <a:cxn ang="0">
                  <a:pos x="10" y="31"/>
                </a:cxn>
                <a:cxn ang="0">
                  <a:pos x="10" y="29"/>
                </a:cxn>
                <a:cxn ang="0">
                  <a:pos x="10" y="28"/>
                </a:cxn>
                <a:cxn ang="0">
                  <a:pos x="16" y="21"/>
                </a:cxn>
                <a:cxn ang="0">
                  <a:pos x="10" y="14"/>
                </a:cxn>
              </a:cxnLst>
              <a:rect l="0" t="0" r="r" b="b"/>
              <a:pathLst>
                <a:path w="16" h="33">
                  <a:moveTo>
                    <a:pt x="10" y="14"/>
                  </a:moveTo>
                  <a:cubicBezTo>
                    <a:pt x="6" y="13"/>
                    <a:pt x="5" y="12"/>
                    <a:pt x="5" y="10"/>
                  </a:cubicBezTo>
                  <a:cubicBezTo>
                    <a:pt x="5" y="9"/>
                    <a:pt x="6" y="8"/>
                    <a:pt x="9" y="8"/>
                  </a:cubicBezTo>
                  <a:cubicBezTo>
                    <a:pt x="11" y="8"/>
                    <a:pt x="13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4" y="9"/>
                    <a:pt x="14" y="8"/>
                    <a:pt x="15" y="8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5"/>
                    <a:pt x="15" y="5"/>
                  </a:cubicBezTo>
                  <a:cubicBezTo>
                    <a:pt x="13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1"/>
                    <a:pt x="10" y="0"/>
                    <a:pt x="9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0"/>
                    <a:pt x="7" y="1"/>
                    <a:pt x="7" y="1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6" y="4"/>
                    <a:pt x="6" y="4"/>
                  </a:cubicBezTo>
                  <a:cubicBezTo>
                    <a:pt x="3" y="5"/>
                    <a:pt x="1" y="7"/>
                    <a:pt x="1" y="11"/>
                  </a:cubicBezTo>
                  <a:cubicBezTo>
                    <a:pt x="1" y="15"/>
                    <a:pt x="4" y="16"/>
                    <a:pt x="7" y="18"/>
                  </a:cubicBezTo>
                  <a:cubicBezTo>
                    <a:pt x="10" y="19"/>
                    <a:pt x="11" y="20"/>
                    <a:pt x="11" y="22"/>
                  </a:cubicBezTo>
                  <a:cubicBezTo>
                    <a:pt x="11" y="24"/>
                    <a:pt x="10" y="25"/>
                    <a:pt x="7" y="25"/>
                  </a:cubicBezTo>
                  <a:cubicBezTo>
                    <a:pt x="5" y="25"/>
                    <a:pt x="3" y="24"/>
                    <a:pt x="3" y="24"/>
                  </a:cubicBezTo>
                  <a:cubicBezTo>
                    <a:pt x="3" y="23"/>
                    <a:pt x="2" y="23"/>
                    <a:pt x="2" y="23"/>
                  </a:cubicBezTo>
                  <a:cubicBezTo>
                    <a:pt x="2" y="23"/>
                    <a:pt x="1" y="24"/>
                    <a:pt x="1" y="2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6"/>
                    <a:pt x="1" y="27"/>
                    <a:pt x="1" y="27"/>
                  </a:cubicBezTo>
                  <a:cubicBezTo>
                    <a:pt x="3" y="28"/>
                    <a:pt x="6" y="29"/>
                    <a:pt x="6" y="29"/>
                  </a:cubicBezTo>
                  <a:cubicBezTo>
                    <a:pt x="6" y="29"/>
                    <a:pt x="6" y="29"/>
                    <a:pt x="6" y="29"/>
                  </a:cubicBezTo>
                  <a:cubicBezTo>
                    <a:pt x="6" y="31"/>
                    <a:pt x="6" y="31"/>
                    <a:pt x="6" y="31"/>
                  </a:cubicBezTo>
                  <a:cubicBezTo>
                    <a:pt x="6" y="32"/>
                    <a:pt x="7" y="33"/>
                    <a:pt x="8" y="33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9" y="33"/>
                    <a:pt x="10" y="32"/>
                    <a:pt x="10" y="31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10" y="28"/>
                    <a:pt x="10" y="28"/>
                    <a:pt x="10" y="28"/>
                  </a:cubicBezTo>
                  <a:cubicBezTo>
                    <a:pt x="14" y="28"/>
                    <a:pt x="16" y="25"/>
                    <a:pt x="16" y="21"/>
                  </a:cubicBezTo>
                  <a:cubicBezTo>
                    <a:pt x="16" y="18"/>
                    <a:pt x="14" y="16"/>
                    <a:pt x="10" y="1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53" name="Freeform 207">
              <a:extLst>
                <a:ext uri="{FF2B5EF4-FFF2-40B4-BE49-F238E27FC236}">
                  <a16:creationId xmlns:a16="http://schemas.microsoft.com/office/drawing/2014/main" id="{EAF46714-B06E-8ECC-A140-DA91476FC15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74863" y="2497137"/>
              <a:ext cx="139700" cy="139700"/>
            </a:xfrm>
            <a:custGeom>
              <a:avLst/>
              <a:gdLst/>
              <a:ahLst/>
              <a:cxnLst>
                <a:cxn ang="0">
                  <a:pos x="30" y="54"/>
                </a:cxn>
                <a:cxn ang="0">
                  <a:pos x="7" y="30"/>
                </a:cxn>
                <a:cxn ang="0">
                  <a:pos x="30" y="7"/>
                </a:cxn>
                <a:cxn ang="0">
                  <a:pos x="54" y="30"/>
                </a:cxn>
                <a:cxn ang="0">
                  <a:pos x="30" y="54"/>
                </a:cxn>
                <a:cxn ang="0">
                  <a:pos x="30" y="0"/>
                </a:cxn>
                <a:cxn ang="0">
                  <a:pos x="0" y="30"/>
                </a:cxn>
                <a:cxn ang="0">
                  <a:pos x="30" y="61"/>
                </a:cxn>
                <a:cxn ang="0">
                  <a:pos x="61" y="30"/>
                </a:cxn>
                <a:cxn ang="0">
                  <a:pos x="30" y="0"/>
                </a:cxn>
              </a:cxnLst>
              <a:rect l="0" t="0" r="r" b="b"/>
              <a:pathLst>
                <a:path w="61" h="61">
                  <a:moveTo>
                    <a:pt x="30" y="54"/>
                  </a:moveTo>
                  <a:cubicBezTo>
                    <a:pt x="17" y="54"/>
                    <a:pt x="7" y="43"/>
                    <a:pt x="7" y="30"/>
                  </a:cubicBezTo>
                  <a:cubicBezTo>
                    <a:pt x="7" y="17"/>
                    <a:pt x="17" y="7"/>
                    <a:pt x="30" y="7"/>
                  </a:cubicBezTo>
                  <a:cubicBezTo>
                    <a:pt x="43" y="7"/>
                    <a:pt x="54" y="17"/>
                    <a:pt x="54" y="30"/>
                  </a:cubicBezTo>
                  <a:cubicBezTo>
                    <a:pt x="54" y="43"/>
                    <a:pt x="43" y="54"/>
                    <a:pt x="30" y="54"/>
                  </a:cubicBezTo>
                  <a:moveTo>
                    <a:pt x="30" y="0"/>
                  </a:moveTo>
                  <a:cubicBezTo>
                    <a:pt x="13" y="0"/>
                    <a:pt x="0" y="13"/>
                    <a:pt x="0" y="30"/>
                  </a:cubicBezTo>
                  <a:cubicBezTo>
                    <a:pt x="0" y="47"/>
                    <a:pt x="13" y="61"/>
                    <a:pt x="30" y="61"/>
                  </a:cubicBezTo>
                  <a:cubicBezTo>
                    <a:pt x="47" y="61"/>
                    <a:pt x="61" y="47"/>
                    <a:pt x="61" y="30"/>
                  </a:cubicBezTo>
                  <a:cubicBezTo>
                    <a:pt x="61" y="13"/>
                    <a:pt x="47" y="0"/>
                    <a:pt x="3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354" name="Group 453">
            <a:extLst>
              <a:ext uri="{FF2B5EF4-FFF2-40B4-BE49-F238E27FC236}">
                <a16:creationId xmlns:a16="http://schemas.microsoft.com/office/drawing/2014/main" id="{E4BE0CDA-6D0F-1F7E-36B8-1D72C123B064}"/>
              </a:ext>
            </a:extLst>
          </p:cNvPr>
          <p:cNvGrpSpPr/>
          <p:nvPr/>
        </p:nvGrpSpPr>
        <p:grpSpPr>
          <a:xfrm>
            <a:off x="10179811" y="2924562"/>
            <a:ext cx="298240" cy="312194"/>
            <a:chOff x="8356600" y="1860549"/>
            <a:chExt cx="271462" cy="284163"/>
          </a:xfrm>
          <a:solidFill>
            <a:schemeClr val="bg1">
              <a:lumMod val="50000"/>
            </a:schemeClr>
          </a:solidFill>
        </p:grpSpPr>
        <p:sp>
          <p:nvSpPr>
            <p:cNvPr id="1355" name="Freeform 208">
              <a:extLst>
                <a:ext uri="{FF2B5EF4-FFF2-40B4-BE49-F238E27FC236}">
                  <a16:creationId xmlns:a16="http://schemas.microsoft.com/office/drawing/2014/main" id="{E8A6F515-AE6B-E469-9591-D98FEEDD3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8469313" y="1970087"/>
              <a:ext cx="44450" cy="87313"/>
            </a:xfrm>
            <a:custGeom>
              <a:avLst/>
              <a:gdLst/>
              <a:ahLst/>
              <a:cxnLst>
                <a:cxn ang="0">
                  <a:pos x="11" y="16"/>
                </a:cxn>
                <a:cxn ang="0">
                  <a:pos x="6" y="12"/>
                </a:cxn>
                <a:cxn ang="0">
                  <a:pos x="10" y="9"/>
                </a:cxn>
                <a:cxn ang="0">
                  <a:pos x="15" y="10"/>
                </a:cxn>
                <a:cxn ang="0">
                  <a:pos x="16" y="10"/>
                </a:cxn>
                <a:cxn ang="0">
                  <a:pos x="17" y="9"/>
                </a:cxn>
                <a:cxn ang="0">
                  <a:pos x="18" y="7"/>
                </a:cxn>
                <a:cxn ang="0">
                  <a:pos x="17" y="6"/>
                </a:cxn>
                <a:cxn ang="0">
                  <a:pos x="12" y="5"/>
                </a:cxn>
                <a:cxn ang="0">
                  <a:pos x="12" y="4"/>
                </a:cxn>
                <a:cxn ang="0">
                  <a:pos x="12" y="2"/>
                </a:cxn>
                <a:cxn ang="0">
                  <a:pos x="11" y="0"/>
                </a:cxn>
                <a:cxn ang="0">
                  <a:pos x="9" y="0"/>
                </a:cxn>
                <a:cxn ang="0">
                  <a:pos x="8" y="2"/>
                </a:cxn>
                <a:cxn ang="0">
                  <a:pos x="8" y="5"/>
                </a:cxn>
                <a:cxn ang="0">
                  <a:pos x="7" y="5"/>
                </a:cxn>
                <a:cxn ang="0">
                  <a:pos x="1" y="12"/>
                </a:cxn>
                <a:cxn ang="0">
                  <a:pos x="9" y="21"/>
                </a:cxn>
                <a:cxn ang="0">
                  <a:pos x="13" y="25"/>
                </a:cxn>
                <a:cxn ang="0">
                  <a:pos x="9" y="29"/>
                </a:cxn>
                <a:cxn ang="0">
                  <a:pos x="3" y="27"/>
                </a:cxn>
                <a:cxn ang="0">
                  <a:pos x="3" y="27"/>
                </a:cxn>
                <a:cxn ang="0">
                  <a:pos x="1" y="28"/>
                </a:cxn>
                <a:cxn ang="0">
                  <a:pos x="1" y="30"/>
                </a:cxn>
                <a:cxn ang="0">
                  <a:pos x="1" y="31"/>
                </a:cxn>
                <a:cxn ang="0">
                  <a:pos x="7" y="33"/>
                </a:cxn>
                <a:cxn ang="0">
                  <a:pos x="7" y="33"/>
                </a:cxn>
                <a:cxn ang="0">
                  <a:pos x="7" y="36"/>
                </a:cxn>
                <a:cxn ang="0">
                  <a:pos x="9" y="38"/>
                </a:cxn>
                <a:cxn ang="0">
                  <a:pos x="10" y="38"/>
                </a:cxn>
                <a:cxn ang="0">
                  <a:pos x="12" y="36"/>
                </a:cxn>
                <a:cxn ang="0">
                  <a:pos x="12" y="33"/>
                </a:cxn>
                <a:cxn ang="0">
                  <a:pos x="12" y="33"/>
                </a:cxn>
                <a:cxn ang="0">
                  <a:pos x="19" y="25"/>
                </a:cxn>
                <a:cxn ang="0">
                  <a:pos x="11" y="16"/>
                </a:cxn>
              </a:cxnLst>
              <a:rect l="0" t="0" r="r" b="b"/>
              <a:pathLst>
                <a:path w="19" h="38">
                  <a:moveTo>
                    <a:pt x="11" y="16"/>
                  </a:moveTo>
                  <a:cubicBezTo>
                    <a:pt x="7" y="15"/>
                    <a:pt x="6" y="14"/>
                    <a:pt x="6" y="12"/>
                  </a:cubicBezTo>
                  <a:cubicBezTo>
                    <a:pt x="6" y="11"/>
                    <a:pt x="7" y="9"/>
                    <a:pt x="10" y="9"/>
                  </a:cubicBezTo>
                  <a:cubicBezTo>
                    <a:pt x="13" y="9"/>
                    <a:pt x="15" y="10"/>
                    <a:pt x="15" y="10"/>
                  </a:cubicBezTo>
                  <a:cubicBezTo>
                    <a:pt x="15" y="10"/>
                    <a:pt x="15" y="10"/>
                    <a:pt x="16" y="10"/>
                  </a:cubicBezTo>
                  <a:cubicBezTo>
                    <a:pt x="16" y="10"/>
                    <a:pt x="17" y="10"/>
                    <a:pt x="17" y="9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8" y="6"/>
                    <a:pt x="17" y="6"/>
                  </a:cubicBezTo>
                  <a:cubicBezTo>
                    <a:pt x="15" y="5"/>
                    <a:pt x="12" y="5"/>
                    <a:pt x="12" y="5"/>
                  </a:cubicBezTo>
                  <a:cubicBezTo>
                    <a:pt x="12" y="5"/>
                    <a:pt x="12" y="5"/>
                    <a:pt x="12" y="4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1"/>
                    <a:pt x="11" y="0"/>
                    <a:pt x="11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8" y="0"/>
                    <a:pt x="8" y="1"/>
                    <a:pt x="8" y="2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7" y="5"/>
                  </a:cubicBezTo>
                  <a:cubicBezTo>
                    <a:pt x="3" y="6"/>
                    <a:pt x="1" y="9"/>
                    <a:pt x="1" y="12"/>
                  </a:cubicBezTo>
                  <a:cubicBezTo>
                    <a:pt x="1" y="17"/>
                    <a:pt x="5" y="19"/>
                    <a:pt x="9" y="21"/>
                  </a:cubicBezTo>
                  <a:cubicBezTo>
                    <a:pt x="12" y="22"/>
                    <a:pt x="13" y="23"/>
                    <a:pt x="13" y="25"/>
                  </a:cubicBezTo>
                  <a:cubicBezTo>
                    <a:pt x="13" y="27"/>
                    <a:pt x="12" y="29"/>
                    <a:pt x="9" y="29"/>
                  </a:cubicBezTo>
                  <a:cubicBezTo>
                    <a:pt x="7" y="29"/>
                    <a:pt x="3" y="27"/>
                    <a:pt x="3" y="27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2" y="27"/>
                    <a:pt x="2" y="27"/>
                    <a:pt x="1" y="28"/>
                  </a:cubicBezTo>
                  <a:cubicBezTo>
                    <a:pt x="1" y="30"/>
                    <a:pt x="1" y="30"/>
                    <a:pt x="1" y="30"/>
                  </a:cubicBezTo>
                  <a:cubicBezTo>
                    <a:pt x="0" y="31"/>
                    <a:pt x="1" y="31"/>
                    <a:pt x="1" y="31"/>
                  </a:cubicBezTo>
                  <a:cubicBezTo>
                    <a:pt x="3" y="32"/>
                    <a:pt x="7" y="33"/>
                    <a:pt x="7" y="33"/>
                  </a:cubicBezTo>
                  <a:cubicBezTo>
                    <a:pt x="7" y="33"/>
                    <a:pt x="7" y="33"/>
                    <a:pt x="7" y="33"/>
                  </a:cubicBezTo>
                  <a:cubicBezTo>
                    <a:pt x="7" y="36"/>
                    <a:pt x="7" y="36"/>
                    <a:pt x="7" y="36"/>
                  </a:cubicBezTo>
                  <a:cubicBezTo>
                    <a:pt x="7" y="37"/>
                    <a:pt x="8" y="38"/>
                    <a:pt x="9" y="38"/>
                  </a:cubicBezTo>
                  <a:cubicBezTo>
                    <a:pt x="10" y="38"/>
                    <a:pt x="10" y="38"/>
                    <a:pt x="10" y="38"/>
                  </a:cubicBezTo>
                  <a:cubicBezTo>
                    <a:pt x="11" y="38"/>
                    <a:pt x="12" y="37"/>
                    <a:pt x="12" y="36"/>
                  </a:cubicBezTo>
                  <a:cubicBezTo>
                    <a:pt x="12" y="33"/>
                    <a:pt x="12" y="33"/>
                    <a:pt x="12" y="33"/>
                  </a:cubicBezTo>
                  <a:cubicBezTo>
                    <a:pt x="12" y="33"/>
                    <a:pt x="12" y="33"/>
                    <a:pt x="12" y="33"/>
                  </a:cubicBezTo>
                  <a:cubicBezTo>
                    <a:pt x="16" y="32"/>
                    <a:pt x="19" y="29"/>
                    <a:pt x="19" y="25"/>
                  </a:cubicBezTo>
                  <a:cubicBezTo>
                    <a:pt x="19" y="21"/>
                    <a:pt x="17" y="18"/>
                    <a:pt x="11" y="1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56" name="Freeform 209">
              <a:extLst>
                <a:ext uri="{FF2B5EF4-FFF2-40B4-BE49-F238E27FC236}">
                  <a16:creationId xmlns:a16="http://schemas.microsoft.com/office/drawing/2014/main" id="{601ADE73-D865-D15A-BFF4-98C057E60DB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9775" y="1860549"/>
              <a:ext cx="263525" cy="95250"/>
            </a:xfrm>
            <a:custGeom>
              <a:avLst/>
              <a:gdLst/>
              <a:ahLst/>
              <a:cxnLst>
                <a:cxn ang="0">
                  <a:pos x="113" y="40"/>
                </a:cxn>
                <a:cxn ang="0">
                  <a:pos x="113" y="42"/>
                </a:cxn>
                <a:cxn ang="0">
                  <a:pos x="3" y="42"/>
                </a:cxn>
                <a:cxn ang="0">
                  <a:pos x="2" y="40"/>
                </a:cxn>
                <a:cxn ang="0">
                  <a:pos x="54" y="1"/>
                </a:cxn>
                <a:cxn ang="0">
                  <a:pos x="61" y="1"/>
                </a:cxn>
                <a:cxn ang="0">
                  <a:pos x="113" y="40"/>
                </a:cxn>
              </a:cxnLst>
              <a:rect l="0" t="0" r="r" b="b"/>
              <a:pathLst>
                <a:path w="115" h="42">
                  <a:moveTo>
                    <a:pt x="113" y="40"/>
                  </a:moveTo>
                  <a:cubicBezTo>
                    <a:pt x="115" y="41"/>
                    <a:pt x="115" y="42"/>
                    <a:pt x="113" y="42"/>
                  </a:cubicBezTo>
                  <a:cubicBezTo>
                    <a:pt x="3" y="42"/>
                    <a:pt x="3" y="42"/>
                    <a:pt x="3" y="42"/>
                  </a:cubicBezTo>
                  <a:cubicBezTo>
                    <a:pt x="1" y="42"/>
                    <a:pt x="0" y="41"/>
                    <a:pt x="2" y="40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56" y="0"/>
                    <a:pt x="59" y="0"/>
                    <a:pt x="61" y="1"/>
                  </a:cubicBezTo>
                  <a:lnTo>
                    <a:pt x="113" y="4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57" name="Freeform 210">
              <a:extLst>
                <a:ext uri="{FF2B5EF4-FFF2-40B4-BE49-F238E27FC236}">
                  <a16:creationId xmlns:a16="http://schemas.microsoft.com/office/drawing/2014/main" id="{42C3066B-EEB2-8391-1A91-44B417D76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6600" y="1976437"/>
              <a:ext cx="271462" cy="168275"/>
            </a:xfrm>
            <a:custGeom>
              <a:avLst/>
              <a:gdLst/>
              <a:ahLst/>
              <a:cxnLst>
                <a:cxn ang="0">
                  <a:pos x="114" y="3"/>
                </a:cxn>
                <a:cxn ang="0">
                  <a:pos x="62" y="41"/>
                </a:cxn>
                <a:cxn ang="0">
                  <a:pos x="55" y="41"/>
                </a:cxn>
                <a:cxn ang="0">
                  <a:pos x="3" y="3"/>
                </a:cxn>
                <a:cxn ang="0">
                  <a:pos x="0" y="5"/>
                </a:cxn>
                <a:cxn ang="0">
                  <a:pos x="0" y="69"/>
                </a:cxn>
                <a:cxn ang="0">
                  <a:pos x="4" y="73"/>
                </a:cxn>
                <a:cxn ang="0">
                  <a:pos x="114" y="73"/>
                </a:cxn>
                <a:cxn ang="0">
                  <a:pos x="118" y="69"/>
                </a:cxn>
                <a:cxn ang="0">
                  <a:pos x="118" y="5"/>
                </a:cxn>
                <a:cxn ang="0">
                  <a:pos x="114" y="3"/>
                </a:cxn>
              </a:cxnLst>
              <a:rect l="0" t="0" r="r" b="b"/>
              <a:pathLst>
                <a:path w="118" h="73">
                  <a:moveTo>
                    <a:pt x="114" y="3"/>
                  </a:moveTo>
                  <a:cubicBezTo>
                    <a:pt x="62" y="41"/>
                    <a:pt x="62" y="41"/>
                    <a:pt x="62" y="41"/>
                  </a:cubicBezTo>
                  <a:cubicBezTo>
                    <a:pt x="60" y="43"/>
                    <a:pt x="57" y="43"/>
                    <a:pt x="55" y="41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2" y="2"/>
                    <a:pt x="0" y="1"/>
                    <a:pt x="0" y="5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0" y="71"/>
                    <a:pt x="2" y="73"/>
                    <a:pt x="4" y="73"/>
                  </a:cubicBezTo>
                  <a:cubicBezTo>
                    <a:pt x="114" y="73"/>
                    <a:pt x="114" y="73"/>
                    <a:pt x="114" y="73"/>
                  </a:cubicBezTo>
                  <a:cubicBezTo>
                    <a:pt x="116" y="73"/>
                    <a:pt x="118" y="71"/>
                    <a:pt x="118" y="69"/>
                  </a:cubicBezTo>
                  <a:cubicBezTo>
                    <a:pt x="118" y="5"/>
                    <a:pt x="118" y="5"/>
                    <a:pt x="118" y="5"/>
                  </a:cubicBezTo>
                  <a:cubicBezTo>
                    <a:pt x="118" y="0"/>
                    <a:pt x="115" y="2"/>
                    <a:pt x="114" y="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358" name="Group 384">
            <a:extLst>
              <a:ext uri="{FF2B5EF4-FFF2-40B4-BE49-F238E27FC236}">
                <a16:creationId xmlns:a16="http://schemas.microsoft.com/office/drawing/2014/main" id="{AD7C5223-FC13-97B8-82EB-B90AD00FF473}"/>
              </a:ext>
            </a:extLst>
          </p:cNvPr>
          <p:cNvGrpSpPr/>
          <p:nvPr/>
        </p:nvGrpSpPr>
        <p:grpSpPr>
          <a:xfrm>
            <a:off x="1712203" y="3627434"/>
            <a:ext cx="299986" cy="373238"/>
            <a:chOff x="649288" y="2347912"/>
            <a:chExt cx="273050" cy="339725"/>
          </a:xfrm>
          <a:solidFill>
            <a:srgbClr val="2CC17C"/>
          </a:solidFill>
        </p:grpSpPr>
        <p:sp>
          <p:nvSpPr>
            <p:cNvPr id="1359" name="Freeform 211">
              <a:extLst>
                <a:ext uri="{FF2B5EF4-FFF2-40B4-BE49-F238E27FC236}">
                  <a16:creationId xmlns:a16="http://schemas.microsoft.com/office/drawing/2014/main" id="{53DA1130-C9FC-30A4-ECC5-86DBE87B35E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7075" y="2487612"/>
              <a:ext cx="117475" cy="115888"/>
            </a:xfrm>
            <a:custGeom>
              <a:avLst/>
              <a:gdLst/>
              <a:ahLst/>
              <a:cxnLst>
                <a:cxn ang="0">
                  <a:pos x="28" y="38"/>
                </a:cxn>
                <a:cxn ang="0">
                  <a:pos x="27" y="38"/>
                </a:cxn>
                <a:cxn ang="0">
                  <a:pos x="27" y="41"/>
                </a:cxn>
                <a:cxn ang="0">
                  <a:pos x="26" y="42"/>
                </a:cxn>
                <a:cxn ang="0">
                  <a:pos x="25" y="42"/>
                </a:cxn>
                <a:cxn ang="0">
                  <a:pos x="23" y="41"/>
                </a:cxn>
                <a:cxn ang="0">
                  <a:pos x="23" y="38"/>
                </a:cxn>
                <a:cxn ang="0">
                  <a:pos x="23" y="38"/>
                </a:cxn>
                <a:cxn ang="0">
                  <a:pos x="18" y="36"/>
                </a:cxn>
                <a:cxn ang="0">
                  <a:pos x="17" y="35"/>
                </a:cxn>
                <a:cxn ang="0">
                  <a:pos x="18" y="33"/>
                </a:cxn>
                <a:cxn ang="0">
                  <a:pos x="19" y="32"/>
                </a:cxn>
                <a:cxn ang="0">
                  <a:pos x="19" y="32"/>
                </a:cxn>
                <a:cxn ang="0">
                  <a:pos x="25" y="34"/>
                </a:cxn>
                <a:cxn ang="0">
                  <a:pos x="29" y="31"/>
                </a:cxn>
                <a:cxn ang="0">
                  <a:pos x="25" y="26"/>
                </a:cxn>
                <a:cxn ang="0">
                  <a:pos x="17" y="19"/>
                </a:cxn>
                <a:cxn ang="0">
                  <a:pos x="23" y="12"/>
                </a:cxn>
                <a:cxn ang="0">
                  <a:pos x="24" y="11"/>
                </a:cxn>
                <a:cxn ang="0">
                  <a:pos x="24" y="9"/>
                </a:cxn>
                <a:cxn ang="0">
                  <a:pos x="25" y="7"/>
                </a:cxn>
                <a:cxn ang="0">
                  <a:pos x="26" y="7"/>
                </a:cxn>
                <a:cxn ang="0">
                  <a:pos x="28" y="9"/>
                </a:cxn>
                <a:cxn ang="0">
                  <a:pos x="28" y="11"/>
                </a:cxn>
                <a:cxn ang="0">
                  <a:pos x="28" y="11"/>
                </a:cxn>
                <a:cxn ang="0">
                  <a:pos x="32" y="13"/>
                </a:cxn>
                <a:cxn ang="0">
                  <a:pos x="33" y="14"/>
                </a:cxn>
                <a:cxn ang="0">
                  <a:pos x="32" y="16"/>
                </a:cxn>
                <a:cxn ang="0">
                  <a:pos x="31" y="17"/>
                </a:cxn>
                <a:cxn ang="0">
                  <a:pos x="30" y="16"/>
                </a:cxn>
                <a:cxn ang="0">
                  <a:pos x="26" y="15"/>
                </a:cxn>
                <a:cxn ang="0">
                  <a:pos x="22" y="18"/>
                </a:cxn>
                <a:cxn ang="0">
                  <a:pos x="27" y="22"/>
                </a:cxn>
                <a:cxn ang="0">
                  <a:pos x="34" y="30"/>
                </a:cxn>
                <a:cxn ang="0">
                  <a:pos x="28" y="38"/>
                </a:cxn>
                <a:cxn ang="0">
                  <a:pos x="25" y="0"/>
                </a:cxn>
                <a:cxn ang="0">
                  <a:pos x="0" y="25"/>
                </a:cxn>
                <a:cxn ang="0">
                  <a:pos x="25" y="50"/>
                </a:cxn>
                <a:cxn ang="0">
                  <a:pos x="51" y="25"/>
                </a:cxn>
                <a:cxn ang="0">
                  <a:pos x="25" y="0"/>
                </a:cxn>
              </a:cxnLst>
              <a:rect l="0" t="0" r="r" b="b"/>
              <a:pathLst>
                <a:path w="51" h="50">
                  <a:moveTo>
                    <a:pt x="28" y="38"/>
                  </a:moveTo>
                  <a:cubicBezTo>
                    <a:pt x="28" y="38"/>
                    <a:pt x="27" y="38"/>
                    <a:pt x="27" y="38"/>
                  </a:cubicBezTo>
                  <a:cubicBezTo>
                    <a:pt x="27" y="41"/>
                    <a:pt x="27" y="41"/>
                    <a:pt x="27" y="41"/>
                  </a:cubicBezTo>
                  <a:cubicBezTo>
                    <a:pt x="27" y="41"/>
                    <a:pt x="27" y="42"/>
                    <a:pt x="26" y="42"/>
                  </a:cubicBezTo>
                  <a:cubicBezTo>
                    <a:pt x="25" y="42"/>
                    <a:pt x="25" y="42"/>
                    <a:pt x="25" y="42"/>
                  </a:cubicBezTo>
                  <a:cubicBezTo>
                    <a:pt x="24" y="42"/>
                    <a:pt x="23" y="41"/>
                    <a:pt x="23" y="41"/>
                  </a:cubicBezTo>
                  <a:cubicBezTo>
                    <a:pt x="23" y="38"/>
                    <a:pt x="23" y="38"/>
                    <a:pt x="23" y="38"/>
                  </a:cubicBezTo>
                  <a:cubicBezTo>
                    <a:pt x="23" y="38"/>
                    <a:pt x="23" y="38"/>
                    <a:pt x="23" y="38"/>
                  </a:cubicBezTo>
                  <a:cubicBezTo>
                    <a:pt x="23" y="38"/>
                    <a:pt x="19" y="37"/>
                    <a:pt x="18" y="36"/>
                  </a:cubicBezTo>
                  <a:cubicBezTo>
                    <a:pt x="17" y="36"/>
                    <a:pt x="17" y="36"/>
                    <a:pt x="17" y="35"/>
                  </a:cubicBezTo>
                  <a:cubicBezTo>
                    <a:pt x="18" y="33"/>
                    <a:pt x="18" y="33"/>
                    <a:pt x="18" y="33"/>
                  </a:cubicBezTo>
                  <a:cubicBezTo>
                    <a:pt x="18" y="33"/>
                    <a:pt x="18" y="32"/>
                    <a:pt x="19" y="32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20" y="32"/>
                    <a:pt x="22" y="34"/>
                    <a:pt x="25" y="34"/>
                  </a:cubicBezTo>
                  <a:cubicBezTo>
                    <a:pt x="27" y="34"/>
                    <a:pt x="29" y="33"/>
                    <a:pt x="29" y="31"/>
                  </a:cubicBezTo>
                  <a:cubicBezTo>
                    <a:pt x="29" y="29"/>
                    <a:pt x="28" y="28"/>
                    <a:pt x="25" y="26"/>
                  </a:cubicBezTo>
                  <a:cubicBezTo>
                    <a:pt x="21" y="25"/>
                    <a:pt x="17" y="23"/>
                    <a:pt x="17" y="19"/>
                  </a:cubicBezTo>
                  <a:cubicBezTo>
                    <a:pt x="17" y="15"/>
                    <a:pt x="20" y="13"/>
                    <a:pt x="23" y="12"/>
                  </a:cubicBezTo>
                  <a:cubicBezTo>
                    <a:pt x="23" y="12"/>
                    <a:pt x="24" y="12"/>
                    <a:pt x="24" y="11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8"/>
                    <a:pt x="24" y="7"/>
                    <a:pt x="25" y="7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7" y="7"/>
                    <a:pt x="28" y="8"/>
                    <a:pt x="28" y="9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11"/>
                    <a:pt x="31" y="12"/>
                    <a:pt x="32" y="13"/>
                  </a:cubicBezTo>
                  <a:cubicBezTo>
                    <a:pt x="33" y="13"/>
                    <a:pt x="33" y="13"/>
                    <a:pt x="33" y="14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6"/>
                    <a:pt x="32" y="17"/>
                    <a:pt x="31" y="17"/>
                  </a:cubicBezTo>
                  <a:cubicBezTo>
                    <a:pt x="31" y="17"/>
                    <a:pt x="31" y="16"/>
                    <a:pt x="30" y="16"/>
                  </a:cubicBezTo>
                  <a:cubicBezTo>
                    <a:pt x="30" y="16"/>
                    <a:pt x="28" y="15"/>
                    <a:pt x="26" y="15"/>
                  </a:cubicBezTo>
                  <a:cubicBezTo>
                    <a:pt x="23" y="15"/>
                    <a:pt x="22" y="17"/>
                    <a:pt x="22" y="18"/>
                  </a:cubicBezTo>
                  <a:cubicBezTo>
                    <a:pt x="22" y="20"/>
                    <a:pt x="23" y="21"/>
                    <a:pt x="27" y="22"/>
                  </a:cubicBezTo>
                  <a:cubicBezTo>
                    <a:pt x="32" y="24"/>
                    <a:pt x="34" y="27"/>
                    <a:pt x="34" y="30"/>
                  </a:cubicBezTo>
                  <a:cubicBezTo>
                    <a:pt x="34" y="34"/>
                    <a:pt x="32" y="37"/>
                    <a:pt x="28" y="38"/>
                  </a:cubicBezTo>
                  <a:moveTo>
                    <a:pt x="25" y="0"/>
                  </a:moveTo>
                  <a:cubicBezTo>
                    <a:pt x="12" y="0"/>
                    <a:pt x="0" y="11"/>
                    <a:pt x="0" y="25"/>
                  </a:cubicBezTo>
                  <a:cubicBezTo>
                    <a:pt x="0" y="39"/>
                    <a:pt x="12" y="50"/>
                    <a:pt x="25" y="50"/>
                  </a:cubicBezTo>
                  <a:cubicBezTo>
                    <a:pt x="39" y="50"/>
                    <a:pt x="51" y="39"/>
                    <a:pt x="51" y="25"/>
                  </a:cubicBezTo>
                  <a:cubicBezTo>
                    <a:pt x="51" y="11"/>
                    <a:pt x="39" y="0"/>
                    <a:pt x="2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60" name="Freeform 212">
              <a:extLst>
                <a:ext uri="{FF2B5EF4-FFF2-40B4-BE49-F238E27FC236}">
                  <a16:creationId xmlns:a16="http://schemas.microsoft.com/office/drawing/2014/main" id="{071BA6CE-0624-ED79-92A5-CAE111210C2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9288" y="2347912"/>
              <a:ext cx="273050" cy="339725"/>
            </a:xfrm>
            <a:custGeom>
              <a:avLst/>
              <a:gdLst/>
              <a:ahLst/>
              <a:cxnLst>
                <a:cxn ang="0">
                  <a:pos x="59" y="118"/>
                </a:cxn>
                <a:cxn ang="0">
                  <a:pos x="27" y="86"/>
                </a:cxn>
                <a:cxn ang="0">
                  <a:pos x="59" y="53"/>
                </a:cxn>
                <a:cxn ang="0">
                  <a:pos x="92" y="86"/>
                </a:cxn>
                <a:cxn ang="0">
                  <a:pos x="59" y="118"/>
                </a:cxn>
                <a:cxn ang="0">
                  <a:pos x="76" y="27"/>
                </a:cxn>
                <a:cxn ang="0">
                  <a:pos x="76" y="25"/>
                </a:cxn>
                <a:cxn ang="0">
                  <a:pos x="90" y="8"/>
                </a:cxn>
                <a:cxn ang="0">
                  <a:pos x="87" y="0"/>
                </a:cxn>
                <a:cxn ang="0">
                  <a:pos x="32" y="0"/>
                </a:cxn>
                <a:cxn ang="0">
                  <a:pos x="29" y="8"/>
                </a:cxn>
                <a:cxn ang="0">
                  <a:pos x="43" y="25"/>
                </a:cxn>
                <a:cxn ang="0">
                  <a:pos x="42" y="27"/>
                </a:cxn>
                <a:cxn ang="0">
                  <a:pos x="0" y="104"/>
                </a:cxn>
                <a:cxn ang="0">
                  <a:pos x="59" y="148"/>
                </a:cxn>
                <a:cxn ang="0">
                  <a:pos x="119" y="104"/>
                </a:cxn>
                <a:cxn ang="0">
                  <a:pos x="76" y="27"/>
                </a:cxn>
              </a:cxnLst>
              <a:rect l="0" t="0" r="r" b="b"/>
              <a:pathLst>
                <a:path w="119" h="148">
                  <a:moveTo>
                    <a:pt x="59" y="118"/>
                  </a:moveTo>
                  <a:cubicBezTo>
                    <a:pt x="41" y="118"/>
                    <a:pt x="27" y="104"/>
                    <a:pt x="27" y="86"/>
                  </a:cubicBezTo>
                  <a:cubicBezTo>
                    <a:pt x="27" y="68"/>
                    <a:pt x="41" y="53"/>
                    <a:pt x="59" y="53"/>
                  </a:cubicBezTo>
                  <a:cubicBezTo>
                    <a:pt x="78" y="53"/>
                    <a:pt x="92" y="68"/>
                    <a:pt x="92" y="86"/>
                  </a:cubicBezTo>
                  <a:cubicBezTo>
                    <a:pt x="92" y="104"/>
                    <a:pt x="78" y="118"/>
                    <a:pt x="59" y="118"/>
                  </a:cubicBezTo>
                  <a:moveTo>
                    <a:pt x="76" y="27"/>
                  </a:moveTo>
                  <a:cubicBezTo>
                    <a:pt x="76" y="26"/>
                    <a:pt x="75" y="26"/>
                    <a:pt x="76" y="25"/>
                  </a:cubicBezTo>
                  <a:cubicBezTo>
                    <a:pt x="90" y="8"/>
                    <a:pt x="90" y="8"/>
                    <a:pt x="90" y="8"/>
                  </a:cubicBezTo>
                  <a:cubicBezTo>
                    <a:pt x="94" y="4"/>
                    <a:pt x="92" y="0"/>
                    <a:pt x="87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27" y="0"/>
                    <a:pt x="25" y="4"/>
                    <a:pt x="29" y="8"/>
                  </a:cubicBezTo>
                  <a:cubicBezTo>
                    <a:pt x="43" y="25"/>
                    <a:pt x="43" y="25"/>
                    <a:pt x="43" y="25"/>
                  </a:cubicBezTo>
                  <a:cubicBezTo>
                    <a:pt x="44" y="26"/>
                    <a:pt x="43" y="27"/>
                    <a:pt x="42" y="27"/>
                  </a:cubicBezTo>
                  <a:cubicBezTo>
                    <a:pt x="18" y="40"/>
                    <a:pt x="0" y="78"/>
                    <a:pt x="0" y="104"/>
                  </a:cubicBezTo>
                  <a:cubicBezTo>
                    <a:pt x="0" y="137"/>
                    <a:pt x="27" y="148"/>
                    <a:pt x="59" y="148"/>
                  </a:cubicBezTo>
                  <a:cubicBezTo>
                    <a:pt x="92" y="148"/>
                    <a:pt x="119" y="137"/>
                    <a:pt x="119" y="104"/>
                  </a:cubicBezTo>
                  <a:cubicBezTo>
                    <a:pt x="119" y="77"/>
                    <a:pt x="101" y="40"/>
                    <a:pt x="76" y="2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361" name="Group 389">
            <a:extLst>
              <a:ext uri="{FF2B5EF4-FFF2-40B4-BE49-F238E27FC236}">
                <a16:creationId xmlns:a16="http://schemas.microsoft.com/office/drawing/2014/main" id="{FDDC45CA-8BC5-D26A-DC77-668FED9046B5}"/>
              </a:ext>
            </a:extLst>
          </p:cNvPr>
          <p:cNvGrpSpPr/>
          <p:nvPr/>
        </p:nvGrpSpPr>
        <p:grpSpPr>
          <a:xfrm>
            <a:off x="2170901" y="3655340"/>
            <a:ext cx="298240" cy="320914"/>
            <a:chOff x="1066800" y="2373312"/>
            <a:chExt cx="271462" cy="292100"/>
          </a:xfrm>
          <a:solidFill>
            <a:srgbClr val="2CC17C"/>
          </a:solidFill>
        </p:grpSpPr>
        <p:sp>
          <p:nvSpPr>
            <p:cNvPr id="1362" name="Oval 213">
              <a:extLst>
                <a:ext uri="{FF2B5EF4-FFF2-40B4-BE49-F238E27FC236}">
                  <a16:creationId xmlns:a16="http://schemas.microsoft.com/office/drawing/2014/main" id="{A38A8156-F203-EA3D-D1B6-CDC508F0AE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2525" y="2373312"/>
              <a:ext cx="95250" cy="936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63" name="Freeform 214">
              <a:extLst>
                <a:ext uri="{FF2B5EF4-FFF2-40B4-BE49-F238E27FC236}">
                  <a16:creationId xmlns:a16="http://schemas.microsoft.com/office/drawing/2014/main" id="{3D859D49-8DC8-6DB3-D44F-E3802E34DD5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16013" y="2481262"/>
              <a:ext cx="165100" cy="109538"/>
            </a:xfrm>
            <a:custGeom>
              <a:avLst/>
              <a:gdLst/>
              <a:ahLst/>
              <a:cxnLst>
                <a:cxn ang="0">
                  <a:pos x="44" y="33"/>
                </a:cxn>
                <a:cxn ang="0">
                  <a:pos x="37" y="40"/>
                </a:cxn>
                <a:cxn ang="0">
                  <a:pos x="36" y="40"/>
                </a:cxn>
                <a:cxn ang="0">
                  <a:pos x="35" y="40"/>
                </a:cxn>
                <a:cxn ang="0">
                  <a:pos x="28" y="33"/>
                </a:cxn>
                <a:cxn ang="0">
                  <a:pos x="27" y="31"/>
                </a:cxn>
                <a:cxn ang="0">
                  <a:pos x="31" y="14"/>
                </a:cxn>
                <a:cxn ang="0">
                  <a:pos x="31" y="12"/>
                </a:cxn>
                <a:cxn ang="0">
                  <a:pos x="31" y="9"/>
                </a:cxn>
                <a:cxn ang="0">
                  <a:pos x="32" y="7"/>
                </a:cxn>
                <a:cxn ang="0">
                  <a:pos x="40" y="7"/>
                </a:cxn>
                <a:cxn ang="0">
                  <a:pos x="42" y="9"/>
                </a:cxn>
                <a:cxn ang="0">
                  <a:pos x="41" y="12"/>
                </a:cxn>
                <a:cxn ang="0">
                  <a:pos x="42" y="14"/>
                </a:cxn>
                <a:cxn ang="0">
                  <a:pos x="45" y="31"/>
                </a:cxn>
                <a:cxn ang="0">
                  <a:pos x="44" y="33"/>
                </a:cxn>
                <a:cxn ang="0">
                  <a:pos x="72" y="33"/>
                </a:cxn>
                <a:cxn ang="0">
                  <a:pos x="62" y="7"/>
                </a:cxn>
                <a:cxn ang="0">
                  <a:pos x="53" y="0"/>
                </a:cxn>
                <a:cxn ang="0">
                  <a:pos x="52" y="0"/>
                </a:cxn>
                <a:cxn ang="0">
                  <a:pos x="36" y="0"/>
                </a:cxn>
                <a:cxn ang="0">
                  <a:pos x="20" y="0"/>
                </a:cxn>
                <a:cxn ang="0">
                  <a:pos x="19" y="0"/>
                </a:cxn>
                <a:cxn ang="0">
                  <a:pos x="10" y="7"/>
                </a:cxn>
                <a:cxn ang="0">
                  <a:pos x="1" y="33"/>
                </a:cxn>
                <a:cxn ang="0">
                  <a:pos x="2" y="37"/>
                </a:cxn>
                <a:cxn ang="0">
                  <a:pos x="10" y="41"/>
                </a:cxn>
                <a:cxn ang="0">
                  <a:pos x="13" y="40"/>
                </a:cxn>
                <a:cxn ang="0">
                  <a:pos x="18" y="27"/>
                </a:cxn>
                <a:cxn ang="0">
                  <a:pos x="18" y="27"/>
                </a:cxn>
                <a:cxn ang="0">
                  <a:pos x="18" y="40"/>
                </a:cxn>
                <a:cxn ang="0">
                  <a:pos x="20" y="44"/>
                </a:cxn>
                <a:cxn ang="0">
                  <a:pos x="36" y="48"/>
                </a:cxn>
                <a:cxn ang="0">
                  <a:pos x="52" y="44"/>
                </a:cxn>
                <a:cxn ang="0">
                  <a:pos x="54" y="40"/>
                </a:cxn>
                <a:cxn ang="0">
                  <a:pos x="54" y="27"/>
                </a:cxn>
                <a:cxn ang="0">
                  <a:pos x="55" y="27"/>
                </a:cxn>
                <a:cxn ang="0">
                  <a:pos x="60" y="40"/>
                </a:cxn>
                <a:cxn ang="0">
                  <a:pos x="62" y="41"/>
                </a:cxn>
                <a:cxn ang="0">
                  <a:pos x="70" y="37"/>
                </a:cxn>
                <a:cxn ang="0">
                  <a:pos x="72" y="33"/>
                </a:cxn>
              </a:cxnLst>
              <a:rect l="0" t="0" r="r" b="b"/>
              <a:pathLst>
                <a:path w="72" h="48">
                  <a:moveTo>
                    <a:pt x="44" y="33"/>
                  </a:move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6" y="40"/>
                  </a:cubicBezTo>
                  <a:cubicBezTo>
                    <a:pt x="36" y="40"/>
                    <a:pt x="35" y="40"/>
                    <a:pt x="35" y="40"/>
                  </a:cubicBezTo>
                  <a:cubicBezTo>
                    <a:pt x="28" y="33"/>
                    <a:pt x="28" y="33"/>
                    <a:pt x="28" y="33"/>
                  </a:cubicBezTo>
                  <a:cubicBezTo>
                    <a:pt x="27" y="33"/>
                    <a:pt x="27" y="32"/>
                    <a:pt x="27" y="31"/>
                  </a:cubicBezTo>
                  <a:cubicBezTo>
                    <a:pt x="31" y="14"/>
                    <a:pt x="31" y="14"/>
                    <a:pt x="31" y="14"/>
                  </a:cubicBezTo>
                  <a:cubicBezTo>
                    <a:pt x="31" y="13"/>
                    <a:pt x="31" y="12"/>
                    <a:pt x="31" y="12"/>
                  </a:cubicBezTo>
                  <a:cubicBezTo>
                    <a:pt x="31" y="11"/>
                    <a:pt x="31" y="9"/>
                    <a:pt x="31" y="9"/>
                  </a:cubicBezTo>
                  <a:cubicBezTo>
                    <a:pt x="31" y="8"/>
                    <a:pt x="31" y="7"/>
                    <a:pt x="32" y="7"/>
                  </a:cubicBezTo>
                  <a:cubicBezTo>
                    <a:pt x="40" y="7"/>
                    <a:pt x="40" y="7"/>
                    <a:pt x="40" y="7"/>
                  </a:cubicBezTo>
                  <a:cubicBezTo>
                    <a:pt x="41" y="7"/>
                    <a:pt x="42" y="8"/>
                    <a:pt x="42" y="9"/>
                  </a:cubicBezTo>
                  <a:cubicBezTo>
                    <a:pt x="42" y="9"/>
                    <a:pt x="42" y="11"/>
                    <a:pt x="41" y="12"/>
                  </a:cubicBezTo>
                  <a:cubicBezTo>
                    <a:pt x="41" y="12"/>
                    <a:pt x="42" y="13"/>
                    <a:pt x="42" y="14"/>
                  </a:cubicBezTo>
                  <a:cubicBezTo>
                    <a:pt x="45" y="31"/>
                    <a:pt x="45" y="31"/>
                    <a:pt x="45" y="31"/>
                  </a:cubicBezTo>
                  <a:cubicBezTo>
                    <a:pt x="45" y="32"/>
                    <a:pt x="45" y="33"/>
                    <a:pt x="44" y="33"/>
                  </a:cubicBezTo>
                  <a:moveTo>
                    <a:pt x="72" y="33"/>
                  </a:moveTo>
                  <a:cubicBezTo>
                    <a:pt x="62" y="7"/>
                    <a:pt x="62" y="7"/>
                    <a:pt x="62" y="7"/>
                  </a:cubicBezTo>
                  <a:cubicBezTo>
                    <a:pt x="62" y="7"/>
                    <a:pt x="60" y="0"/>
                    <a:pt x="53" y="0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0"/>
                    <a:pt x="44" y="0"/>
                    <a:pt x="36" y="0"/>
                  </a:cubicBezTo>
                  <a:cubicBezTo>
                    <a:pt x="28" y="0"/>
                    <a:pt x="21" y="0"/>
                    <a:pt x="20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3" y="0"/>
                    <a:pt x="11" y="7"/>
                    <a:pt x="10" y="7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0" y="34"/>
                    <a:pt x="1" y="36"/>
                    <a:pt x="2" y="37"/>
                  </a:cubicBezTo>
                  <a:cubicBezTo>
                    <a:pt x="4" y="39"/>
                    <a:pt x="7" y="41"/>
                    <a:pt x="10" y="41"/>
                  </a:cubicBezTo>
                  <a:cubicBezTo>
                    <a:pt x="12" y="41"/>
                    <a:pt x="13" y="40"/>
                    <a:pt x="13" y="40"/>
                  </a:cubicBezTo>
                  <a:cubicBezTo>
                    <a:pt x="18" y="27"/>
                    <a:pt x="18" y="27"/>
                    <a:pt x="18" y="27"/>
                  </a:cubicBezTo>
                  <a:cubicBezTo>
                    <a:pt x="18" y="27"/>
                    <a:pt x="18" y="24"/>
                    <a:pt x="18" y="27"/>
                  </a:cubicBezTo>
                  <a:cubicBezTo>
                    <a:pt x="18" y="30"/>
                    <a:pt x="18" y="36"/>
                    <a:pt x="18" y="40"/>
                  </a:cubicBezTo>
                  <a:cubicBezTo>
                    <a:pt x="18" y="42"/>
                    <a:pt x="19" y="43"/>
                    <a:pt x="20" y="44"/>
                  </a:cubicBezTo>
                  <a:cubicBezTo>
                    <a:pt x="26" y="48"/>
                    <a:pt x="30" y="48"/>
                    <a:pt x="36" y="48"/>
                  </a:cubicBezTo>
                  <a:cubicBezTo>
                    <a:pt x="42" y="48"/>
                    <a:pt x="47" y="48"/>
                    <a:pt x="52" y="44"/>
                  </a:cubicBezTo>
                  <a:cubicBezTo>
                    <a:pt x="54" y="43"/>
                    <a:pt x="54" y="42"/>
                    <a:pt x="54" y="40"/>
                  </a:cubicBezTo>
                  <a:cubicBezTo>
                    <a:pt x="54" y="36"/>
                    <a:pt x="54" y="30"/>
                    <a:pt x="54" y="27"/>
                  </a:cubicBezTo>
                  <a:cubicBezTo>
                    <a:pt x="54" y="24"/>
                    <a:pt x="55" y="27"/>
                    <a:pt x="55" y="27"/>
                  </a:cubicBezTo>
                  <a:cubicBezTo>
                    <a:pt x="60" y="40"/>
                    <a:pt x="60" y="40"/>
                    <a:pt x="60" y="40"/>
                  </a:cubicBezTo>
                  <a:cubicBezTo>
                    <a:pt x="60" y="40"/>
                    <a:pt x="60" y="41"/>
                    <a:pt x="62" y="41"/>
                  </a:cubicBezTo>
                  <a:cubicBezTo>
                    <a:pt x="65" y="41"/>
                    <a:pt x="68" y="39"/>
                    <a:pt x="70" y="37"/>
                  </a:cubicBezTo>
                  <a:cubicBezTo>
                    <a:pt x="72" y="36"/>
                    <a:pt x="72" y="34"/>
                    <a:pt x="72" y="3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64" name="Freeform 215">
              <a:extLst>
                <a:ext uri="{FF2B5EF4-FFF2-40B4-BE49-F238E27FC236}">
                  <a16:creationId xmlns:a16="http://schemas.microsoft.com/office/drawing/2014/main" id="{393645B7-3C8E-3DD6-0C95-C17413C04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6800" y="2562224"/>
              <a:ext cx="271462" cy="103188"/>
            </a:xfrm>
            <a:custGeom>
              <a:avLst/>
              <a:gdLst/>
              <a:ahLst/>
              <a:cxnLst>
                <a:cxn ang="0">
                  <a:pos x="113" y="9"/>
                </a:cxn>
                <a:cxn ang="0">
                  <a:pos x="112" y="9"/>
                </a:cxn>
                <a:cxn ang="0">
                  <a:pos x="111" y="9"/>
                </a:cxn>
                <a:cxn ang="0">
                  <a:pos x="105" y="2"/>
                </a:cxn>
                <a:cxn ang="0">
                  <a:pos x="100" y="0"/>
                </a:cxn>
                <a:cxn ang="0">
                  <a:pos x="98" y="3"/>
                </a:cxn>
                <a:cxn ang="0">
                  <a:pos x="58" y="20"/>
                </a:cxn>
                <a:cxn ang="0">
                  <a:pos x="19" y="4"/>
                </a:cxn>
                <a:cxn ang="0">
                  <a:pos x="18" y="2"/>
                </a:cxn>
                <a:cxn ang="0">
                  <a:pos x="14" y="2"/>
                </a:cxn>
                <a:cxn ang="0">
                  <a:pos x="7" y="9"/>
                </a:cxn>
                <a:cxn ang="0">
                  <a:pos x="6" y="9"/>
                </a:cxn>
                <a:cxn ang="0">
                  <a:pos x="5" y="9"/>
                </a:cxn>
                <a:cxn ang="0">
                  <a:pos x="0" y="15"/>
                </a:cxn>
                <a:cxn ang="0">
                  <a:pos x="5" y="20"/>
                </a:cxn>
                <a:cxn ang="0">
                  <a:pos x="11" y="15"/>
                </a:cxn>
                <a:cxn ang="0">
                  <a:pos x="11" y="15"/>
                </a:cxn>
                <a:cxn ang="0">
                  <a:pos x="11" y="13"/>
                </a:cxn>
                <a:cxn ang="0">
                  <a:pos x="14" y="10"/>
                </a:cxn>
                <a:cxn ang="0">
                  <a:pos x="16" y="10"/>
                </a:cxn>
                <a:cxn ang="0">
                  <a:pos x="54" y="26"/>
                </a:cxn>
                <a:cxn ang="0">
                  <a:pos x="56" y="27"/>
                </a:cxn>
                <a:cxn ang="0">
                  <a:pos x="56" y="34"/>
                </a:cxn>
                <a:cxn ang="0">
                  <a:pos x="55" y="35"/>
                </a:cxn>
                <a:cxn ang="0">
                  <a:pos x="53" y="39"/>
                </a:cxn>
                <a:cxn ang="0">
                  <a:pos x="59" y="45"/>
                </a:cxn>
                <a:cxn ang="0">
                  <a:pos x="64" y="39"/>
                </a:cxn>
                <a:cxn ang="0">
                  <a:pos x="62" y="35"/>
                </a:cxn>
                <a:cxn ang="0">
                  <a:pos x="62" y="34"/>
                </a:cxn>
                <a:cxn ang="0">
                  <a:pos x="62" y="27"/>
                </a:cxn>
                <a:cxn ang="0">
                  <a:pos x="63" y="26"/>
                </a:cxn>
                <a:cxn ang="0">
                  <a:pos x="101" y="9"/>
                </a:cxn>
                <a:cxn ang="0">
                  <a:pos x="103" y="9"/>
                </a:cxn>
                <a:cxn ang="0">
                  <a:pos x="107" y="13"/>
                </a:cxn>
                <a:cxn ang="0">
                  <a:pos x="108" y="15"/>
                </a:cxn>
                <a:cxn ang="0">
                  <a:pos x="108" y="15"/>
                </a:cxn>
                <a:cxn ang="0">
                  <a:pos x="113" y="20"/>
                </a:cxn>
                <a:cxn ang="0">
                  <a:pos x="119" y="15"/>
                </a:cxn>
                <a:cxn ang="0">
                  <a:pos x="113" y="9"/>
                </a:cxn>
              </a:cxnLst>
              <a:rect l="0" t="0" r="r" b="b"/>
              <a:pathLst>
                <a:path w="119" h="45">
                  <a:moveTo>
                    <a:pt x="113" y="9"/>
                  </a:moveTo>
                  <a:cubicBezTo>
                    <a:pt x="113" y="9"/>
                    <a:pt x="113" y="9"/>
                    <a:pt x="112" y="9"/>
                  </a:cubicBezTo>
                  <a:cubicBezTo>
                    <a:pt x="112" y="9"/>
                    <a:pt x="112" y="9"/>
                    <a:pt x="111" y="9"/>
                  </a:cubicBezTo>
                  <a:cubicBezTo>
                    <a:pt x="105" y="2"/>
                    <a:pt x="105" y="2"/>
                    <a:pt x="105" y="2"/>
                  </a:cubicBezTo>
                  <a:cubicBezTo>
                    <a:pt x="104" y="1"/>
                    <a:pt x="103" y="0"/>
                    <a:pt x="100" y="0"/>
                  </a:cubicBezTo>
                  <a:cubicBezTo>
                    <a:pt x="99" y="1"/>
                    <a:pt x="99" y="3"/>
                    <a:pt x="98" y="3"/>
                  </a:cubicBezTo>
                  <a:cubicBezTo>
                    <a:pt x="95" y="12"/>
                    <a:pt x="76" y="20"/>
                    <a:pt x="58" y="20"/>
                  </a:cubicBezTo>
                  <a:cubicBezTo>
                    <a:pt x="40" y="20"/>
                    <a:pt x="23" y="13"/>
                    <a:pt x="19" y="4"/>
                  </a:cubicBezTo>
                  <a:cubicBezTo>
                    <a:pt x="19" y="3"/>
                    <a:pt x="18" y="3"/>
                    <a:pt x="18" y="2"/>
                  </a:cubicBezTo>
                  <a:cubicBezTo>
                    <a:pt x="17" y="1"/>
                    <a:pt x="15" y="1"/>
                    <a:pt x="14" y="2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6" y="9"/>
                    <a:pt x="6" y="9"/>
                  </a:cubicBezTo>
                  <a:cubicBezTo>
                    <a:pt x="6" y="9"/>
                    <a:pt x="6" y="9"/>
                    <a:pt x="5" y="9"/>
                  </a:cubicBezTo>
                  <a:cubicBezTo>
                    <a:pt x="2" y="9"/>
                    <a:pt x="0" y="12"/>
                    <a:pt x="0" y="15"/>
                  </a:cubicBezTo>
                  <a:cubicBezTo>
                    <a:pt x="0" y="18"/>
                    <a:pt x="2" y="20"/>
                    <a:pt x="5" y="20"/>
                  </a:cubicBezTo>
                  <a:cubicBezTo>
                    <a:pt x="8" y="20"/>
                    <a:pt x="11" y="18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4"/>
                    <a:pt x="11" y="14"/>
                    <a:pt x="11" y="13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6" y="10"/>
                    <a:pt x="16" y="10"/>
                  </a:cubicBezTo>
                  <a:cubicBezTo>
                    <a:pt x="24" y="19"/>
                    <a:pt x="38" y="25"/>
                    <a:pt x="54" y="26"/>
                  </a:cubicBezTo>
                  <a:cubicBezTo>
                    <a:pt x="55" y="26"/>
                    <a:pt x="56" y="26"/>
                    <a:pt x="56" y="27"/>
                  </a:cubicBezTo>
                  <a:cubicBezTo>
                    <a:pt x="56" y="34"/>
                    <a:pt x="56" y="34"/>
                    <a:pt x="56" y="34"/>
                  </a:cubicBezTo>
                  <a:cubicBezTo>
                    <a:pt x="56" y="35"/>
                    <a:pt x="55" y="35"/>
                    <a:pt x="55" y="35"/>
                  </a:cubicBezTo>
                  <a:cubicBezTo>
                    <a:pt x="54" y="36"/>
                    <a:pt x="53" y="38"/>
                    <a:pt x="53" y="39"/>
                  </a:cubicBezTo>
                  <a:cubicBezTo>
                    <a:pt x="53" y="42"/>
                    <a:pt x="56" y="45"/>
                    <a:pt x="59" y="45"/>
                  </a:cubicBezTo>
                  <a:cubicBezTo>
                    <a:pt x="62" y="45"/>
                    <a:pt x="64" y="42"/>
                    <a:pt x="64" y="39"/>
                  </a:cubicBezTo>
                  <a:cubicBezTo>
                    <a:pt x="64" y="38"/>
                    <a:pt x="63" y="36"/>
                    <a:pt x="62" y="35"/>
                  </a:cubicBezTo>
                  <a:cubicBezTo>
                    <a:pt x="62" y="35"/>
                    <a:pt x="62" y="35"/>
                    <a:pt x="62" y="34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2" y="26"/>
                    <a:pt x="63" y="26"/>
                    <a:pt x="63" y="26"/>
                  </a:cubicBezTo>
                  <a:cubicBezTo>
                    <a:pt x="80" y="24"/>
                    <a:pt x="94" y="18"/>
                    <a:pt x="101" y="9"/>
                  </a:cubicBezTo>
                  <a:cubicBezTo>
                    <a:pt x="102" y="9"/>
                    <a:pt x="102" y="8"/>
                    <a:pt x="103" y="9"/>
                  </a:cubicBezTo>
                  <a:cubicBezTo>
                    <a:pt x="107" y="13"/>
                    <a:pt x="107" y="13"/>
                    <a:pt x="107" y="13"/>
                  </a:cubicBezTo>
                  <a:cubicBezTo>
                    <a:pt x="108" y="14"/>
                    <a:pt x="108" y="14"/>
                    <a:pt x="108" y="15"/>
                  </a:cubicBezTo>
                  <a:cubicBezTo>
                    <a:pt x="108" y="15"/>
                    <a:pt x="108" y="15"/>
                    <a:pt x="108" y="15"/>
                  </a:cubicBezTo>
                  <a:cubicBezTo>
                    <a:pt x="108" y="18"/>
                    <a:pt x="110" y="20"/>
                    <a:pt x="113" y="20"/>
                  </a:cubicBezTo>
                  <a:cubicBezTo>
                    <a:pt x="116" y="20"/>
                    <a:pt x="119" y="18"/>
                    <a:pt x="119" y="15"/>
                  </a:cubicBezTo>
                  <a:cubicBezTo>
                    <a:pt x="119" y="12"/>
                    <a:pt x="116" y="9"/>
                    <a:pt x="113" y="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365" name="Group 394">
            <a:extLst>
              <a:ext uri="{FF2B5EF4-FFF2-40B4-BE49-F238E27FC236}">
                <a16:creationId xmlns:a16="http://schemas.microsoft.com/office/drawing/2014/main" id="{52AEC71C-B67E-34E7-889B-52438377B1BE}"/>
              </a:ext>
            </a:extLst>
          </p:cNvPr>
          <p:cNvGrpSpPr/>
          <p:nvPr/>
        </p:nvGrpSpPr>
        <p:grpSpPr>
          <a:xfrm>
            <a:off x="2648785" y="3678013"/>
            <a:ext cx="299986" cy="275567"/>
            <a:chOff x="1501775" y="2393949"/>
            <a:chExt cx="273050" cy="250825"/>
          </a:xfrm>
          <a:solidFill>
            <a:srgbClr val="2CC17C"/>
          </a:solidFill>
        </p:grpSpPr>
        <p:sp>
          <p:nvSpPr>
            <p:cNvPr id="1366" name="Freeform 216">
              <a:extLst>
                <a:ext uri="{FF2B5EF4-FFF2-40B4-BE49-F238E27FC236}">
                  <a16:creationId xmlns:a16="http://schemas.microsoft.com/office/drawing/2014/main" id="{046DE78E-C4B3-F298-9ECA-77361C4F3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1775" y="2393949"/>
              <a:ext cx="273050" cy="250825"/>
            </a:xfrm>
            <a:custGeom>
              <a:avLst/>
              <a:gdLst/>
              <a:ahLst/>
              <a:cxnLst>
                <a:cxn ang="0">
                  <a:pos x="109" y="54"/>
                </a:cxn>
                <a:cxn ang="0">
                  <a:pos x="112" y="51"/>
                </a:cxn>
                <a:cxn ang="0">
                  <a:pos x="117" y="51"/>
                </a:cxn>
                <a:cxn ang="0">
                  <a:pos x="118" y="49"/>
                </a:cxn>
                <a:cxn ang="0">
                  <a:pos x="104" y="28"/>
                </a:cxn>
                <a:cxn ang="0">
                  <a:pos x="103" y="28"/>
                </a:cxn>
                <a:cxn ang="0">
                  <a:pos x="89" y="49"/>
                </a:cxn>
                <a:cxn ang="0">
                  <a:pos x="90" y="51"/>
                </a:cxn>
                <a:cxn ang="0">
                  <a:pos x="95" y="51"/>
                </a:cxn>
                <a:cxn ang="0">
                  <a:pos x="98" y="54"/>
                </a:cxn>
                <a:cxn ang="0">
                  <a:pos x="54" y="98"/>
                </a:cxn>
                <a:cxn ang="0">
                  <a:pos x="10" y="54"/>
                </a:cxn>
                <a:cxn ang="0">
                  <a:pos x="54" y="10"/>
                </a:cxn>
                <a:cxn ang="0">
                  <a:pos x="73" y="14"/>
                </a:cxn>
                <a:cxn ang="0">
                  <a:pos x="75" y="15"/>
                </a:cxn>
                <a:cxn ang="0">
                  <a:pos x="80" y="12"/>
                </a:cxn>
                <a:cxn ang="0">
                  <a:pos x="77" y="5"/>
                </a:cxn>
                <a:cxn ang="0">
                  <a:pos x="54" y="0"/>
                </a:cxn>
                <a:cxn ang="0">
                  <a:pos x="0" y="54"/>
                </a:cxn>
                <a:cxn ang="0">
                  <a:pos x="54" y="109"/>
                </a:cxn>
                <a:cxn ang="0">
                  <a:pos x="109" y="54"/>
                </a:cxn>
                <a:cxn ang="0">
                  <a:pos x="109" y="54"/>
                </a:cxn>
              </a:cxnLst>
              <a:rect l="0" t="0" r="r" b="b"/>
              <a:pathLst>
                <a:path w="119" h="109">
                  <a:moveTo>
                    <a:pt x="109" y="54"/>
                  </a:moveTo>
                  <a:cubicBezTo>
                    <a:pt x="109" y="53"/>
                    <a:pt x="109" y="51"/>
                    <a:pt x="112" y="51"/>
                  </a:cubicBezTo>
                  <a:cubicBezTo>
                    <a:pt x="117" y="51"/>
                    <a:pt x="117" y="51"/>
                    <a:pt x="117" y="51"/>
                  </a:cubicBezTo>
                  <a:cubicBezTo>
                    <a:pt x="119" y="51"/>
                    <a:pt x="118" y="49"/>
                    <a:pt x="118" y="49"/>
                  </a:cubicBezTo>
                  <a:cubicBezTo>
                    <a:pt x="104" y="28"/>
                    <a:pt x="104" y="28"/>
                    <a:pt x="104" y="28"/>
                  </a:cubicBezTo>
                  <a:cubicBezTo>
                    <a:pt x="104" y="28"/>
                    <a:pt x="103" y="27"/>
                    <a:pt x="103" y="28"/>
                  </a:cubicBezTo>
                  <a:cubicBezTo>
                    <a:pt x="89" y="49"/>
                    <a:pt x="89" y="49"/>
                    <a:pt x="89" y="49"/>
                  </a:cubicBezTo>
                  <a:cubicBezTo>
                    <a:pt x="89" y="49"/>
                    <a:pt x="88" y="51"/>
                    <a:pt x="90" y="51"/>
                  </a:cubicBezTo>
                  <a:cubicBezTo>
                    <a:pt x="95" y="51"/>
                    <a:pt x="95" y="51"/>
                    <a:pt x="95" y="51"/>
                  </a:cubicBezTo>
                  <a:cubicBezTo>
                    <a:pt x="96" y="51"/>
                    <a:pt x="98" y="52"/>
                    <a:pt x="98" y="54"/>
                  </a:cubicBezTo>
                  <a:cubicBezTo>
                    <a:pt x="98" y="79"/>
                    <a:pt x="78" y="98"/>
                    <a:pt x="54" y="98"/>
                  </a:cubicBezTo>
                  <a:cubicBezTo>
                    <a:pt x="30" y="98"/>
                    <a:pt x="10" y="78"/>
                    <a:pt x="10" y="54"/>
                  </a:cubicBezTo>
                  <a:cubicBezTo>
                    <a:pt x="10" y="30"/>
                    <a:pt x="30" y="10"/>
                    <a:pt x="54" y="10"/>
                  </a:cubicBezTo>
                  <a:cubicBezTo>
                    <a:pt x="61" y="10"/>
                    <a:pt x="67" y="12"/>
                    <a:pt x="73" y="14"/>
                  </a:cubicBezTo>
                  <a:cubicBezTo>
                    <a:pt x="73" y="15"/>
                    <a:pt x="74" y="15"/>
                    <a:pt x="75" y="15"/>
                  </a:cubicBezTo>
                  <a:cubicBezTo>
                    <a:pt x="77" y="15"/>
                    <a:pt x="79" y="14"/>
                    <a:pt x="80" y="12"/>
                  </a:cubicBezTo>
                  <a:cubicBezTo>
                    <a:pt x="81" y="9"/>
                    <a:pt x="80" y="6"/>
                    <a:pt x="77" y="5"/>
                  </a:cubicBezTo>
                  <a:cubicBezTo>
                    <a:pt x="70" y="1"/>
                    <a:pt x="62" y="0"/>
                    <a:pt x="54" y="0"/>
                  </a:cubicBezTo>
                  <a:cubicBezTo>
                    <a:pt x="24" y="0"/>
                    <a:pt x="0" y="24"/>
                    <a:pt x="0" y="54"/>
                  </a:cubicBezTo>
                  <a:cubicBezTo>
                    <a:pt x="0" y="84"/>
                    <a:pt x="24" y="109"/>
                    <a:pt x="54" y="109"/>
                  </a:cubicBezTo>
                  <a:cubicBezTo>
                    <a:pt x="84" y="109"/>
                    <a:pt x="109" y="84"/>
                    <a:pt x="109" y="54"/>
                  </a:cubicBezTo>
                  <a:cubicBezTo>
                    <a:pt x="109" y="54"/>
                    <a:pt x="109" y="54"/>
                    <a:pt x="109" y="5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67" name="Freeform 217">
              <a:extLst>
                <a:ext uri="{FF2B5EF4-FFF2-40B4-BE49-F238E27FC236}">
                  <a16:creationId xmlns:a16="http://schemas.microsoft.com/office/drawing/2014/main" id="{21CC2ED6-427E-A9C0-8BEC-54FAA9E52D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088" y="2443162"/>
              <a:ext cx="76200" cy="150813"/>
            </a:xfrm>
            <a:custGeom>
              <a:avLst/>
              <a:gdLst/>
              <a:ahLst/>
              <a:cxnLst>
                <a:cxn ang="0">
                  <a:pos x="19" y="28"/>
                </a:cxn>
                <a:cxn ang="0">
                  <a:pos x="10" y="21"/>
                </a:cxn>
                <a:cxn ang="0">
                  <a:pos x="17" y="15"/>
                </a:cxn>
                <a:cxn ang="0">
                  <a:pos x="26" y="17"/>
                </a:cxn>
                <a:cxn ang="0">
                  <a:pos x="27" y="18"/>
                </a:cxn>
                <a:cxn ang="0">
                  <a:pos x="29" y="16"/>
                </a:cxn>
                <a:cxn ang="0">
                  <a:pos x="31" y="13"/>
                </a:cxn>
                <a:cxn ang="0">
                  <a:pos x="29" y="10"/>
                </a:cxn>
                <a:cxn ang="0">
                  <a:pos x="21" y="8"/>
                </a:cxn>
                <a:cxn ang="0">
                  <a:pos x="21" y="7"/>
                </a:cxn>
                <a:cxn ang="0">
                  <a:pos x="20" y="3"/>
                </a:cxn>
                <a:cxn ang="0">
                  <a:pos x="18" y="0"/>
                </a:cxn>
                <a:cxn ang="0">
                  <a:pos x="16" y="0"/>
                </a:cxn>
                <a:cxn ang="0">
                  <a:pos x="13" y="3"/>
                </a:cxn>
                <a:cxn ang="0">
                  <a:pos x="13" y="8"/>
                </a:cxn>
                <a:cxn ang="0">
                  <a:pos x="12" y="8"/>
                </a:cxn>
                <a:cxn ang="0">
                  <a:pos x="1" y="22"/>
                </a:cxn>
                <a:cxn ang="0">
                  <a:pos x="15" y="36"/>
                </a:cxn>
                <a:cxn ang="0">
                  <a:pos x="23" y="44"/>
                </a:cxn>
                <a:cxn ang="0">
                  <a:pos x="15" y="51"/>
                </a:cxn>
                <a:cxn ang="0">
                  <a:pos x="5" y="48"/>
                </a:cxn>
                <a:cxn ang="0">
                  <a:pos x="4" y="48"/>
                </a:cxn>
                <a:cxn ang="0">
                  <a:pos x="2" y="49"/>
                </a:cxn>
                <a:cxn ang="0">
                  <a:pos x="0" y="53"/>
                </a:cxn>
                <a:cxn ang="0">
                  <a:pos x="2" y="55"/>
                </a:cxn>
                <a:cxn ang="0">
                  <a:pos x="12" y="58"/>
                </a:cxn>
                <a:cxn ang="0">
                  <a:pos x="12" y="59"/>
                </a:cxn>
                <a:cxn ang="0">
                  <a:pos x="12" y="64"/>
                </a:cxn>
                <a:cxn ang="0">
                  <a:pos x="15" y="66"/>
                </a:cxn>
                <a:cxn ang="0">
                  <a:pos x="17" y="66"/>
                </a:cxn>
                <a:cxn ang="0">
                  <a:pos x="20" y="64"/>
                </a:cxn>
                <a:cxn ang="0">
                  <a:pos x="20" y="58"/>
                </a:cxn>
                <a:cxn ang="0">
                  <a:pos x="20" y="58"/>
                </a:cxn>
                <a:cxn ang="0">
                  <a:pos x="33" y="44"/>
                </a:cxn>
                <a:cxn ang="0">
                  <a:pos x="19" y="28"/>
                </a:cxn>
              </a:cxnLst>
              <a:rect l="0" t="0" r="r" b="b"/>
              <a:pathLst>
                <a:path w="33" h="66">
                  <a:moveTo>
                    <a:pt x="19" y="28"/>
                  </a:moveTo>
                  <a:cubicBezTo>
                    <a:pt x="12" y="26"/>
                    <a:pt x="10" y="24"/>
                    <a:pt x="10" y="21"/>
                  </a:cubicBezTo>
                  <a:cubicBezTo>
                    <a:pt x="10" y="18"/>
                    <a:pt x="12" y="15"/>
                    <a:pt x="17" y="15"/>
                  </a:cubicBezTo>
                  <a:cubicBezTo>
                    <a:pt x="22" y="15"/>
                    <a:pt x="26" y="17"/>
                    <a:pt x="26" y="17"/>
                  </a:cubicBezTo>
                  <a:cubicBezTo>
                    <a:pt x="26" y="17"/>
                    <a:pt x="27" y="18"/>
                    <a:pt x="27" y="18"/>
                  </a:cubicBezTo>
                  <a:cubicBezTo>
                    <a:pt x="28" y="18"/>
                    <a:pt x="29" y="17"/>
                    <a:pt x="29" y="16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1" y="12"/>
                    <a:pt x="30" y="11"/>
                    <a:pt x="29" y="10"/>
                  </a:cubicBezTo>
                  <a:cubicBezTo>
                    <a:pt x="27" y="9"/>
                    <a:pt x="21" y="8"/>
                    <a:pt x="21" y="8"/>
                  </a:cubicBezTo>
                  <a:cubicBezTo>
                    <a:pt x="21" y="8"/>
                    <a:pt x="21" y="8"/>
                    <a:pt x="21" y="7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1"/>
                    <a:pt x="19" y="0"/>
                    <a:pt x="18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4" y="0"/>
                    <a:pt x="13" y="1"/>
                    <a:pt x="13" y="3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2" y="8"/>
                    <a:pt x="12" y="8"/>
                  </a:cubicBezTo>
                  <a:cubicBezTo>
                    <a:pt x="5" y="10"/>
                    <a:pt x="1" y="15"/>
                    <a:pt x="1" y="22"/>
                  </a:cubicBezTo>
                  <a:cubicBezTo>
                    <a:pt x="1" y="30"/>
                    <a:pt x="8" y="34"/>
                    <a:pt x="15" y="36"/>
                  </a:cubicBezTo>
                  <a:cubicBezTo>
                    <a:pt x="21" y="39"/>
                    <a:pt x="23" y="41"/>
                    <a:pt x="23" y="44"/>
                  </a:cubicBezTo>
                  <a:cubicBezTo>
                    <a:pt x="23" y="48"/>
                    <a:pt x="20" y="51"/>
                    <a:pt x="15" y="51"/>
                  </a:cubicBezTo>
                  <a:cubicBezTo>
                    <a:pt x="11" y="51"/>
                    <a:pt x="5" y="48"/>
                    <a:pt x="5" y="48"/>
                  </a:cubicBezTo>
                  <a:cubicBezTo>
                    <a:pt x="5" y="48"/>
                    <a:pt x="4" y="48"/>
                    <a:pt x="4" y="48"/>
                  </a:cubicBezTo>
                  <a:cubicBezTo>
                    <a:pt x="3" y="48"/>
                    <a:pt x="2" y="48"/>
                    <a:pt x="2" y="49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54"/>
                    <a:pt x="1" y="55"/>
                    <a:pt x="2" y="55"/>
                  </a:cubicBezTo>
                  <a:cubicBezTo>
                    <a:pt x="5" y="57"/>
                    <a:pt x="12" y="58"/>
                    <a:pt x="12" y="58"/>
                  </a:cubicBezTo>
                  <a:cubicBezTo>
                    <a:pt x="12" y="58"/>
                    <a:pt x="12" y="58"/>
                    <a:pt x="12" y="59"/>
                  </a:cubicBezTo>
                  <a:cubicBezTo>
                    <a:pt x="12" y="64"/>
                    <a:pt x="12" y="64"/>
                    <a:pt x="12" y="64"/>
                  </a:cubicBezTo>
                  <a:cubicBezTo>
                    <a:pt x="12" y="65"/>
                    <a:pt x="14" y="66"/>
                    <a:pt x="15" y="66"/>
                  </a:cubicBezTo>
                  <a:cubicBezTo>
                    <a:pt x="17" y="66"/>
                    <a:pt x="17" y="66"/>
                    <a:pt x="17" y="66"/>
                  </a:cubicBezTo>
                  <a:cubicBezTo>
                    <a:pt x="19" y="66"/>
                    <a:pt x="20" y="65"/>
                    <a:pt x="20" y="64"/>
                  </a:cubicBezTo>
                  <a:cubicBezTo>
                    <a:pt x="20" y="58"/>
                    <a:pt x="20" y="58"/>
                    <a:pt x="20" y="58"/>
                  </a:cubicBezTo>
                  <a:cubicBezTo>
                    <a:pt x="20" y="58"/>
                    <a:pt x="20" y="58"/>
                    <a:pt x="20" y="58"/>
                  </a:cubicBezTo>
                  <a:cubicBezTo>
                    <a:pt x="28" y="56"/>
                    <a:pt x="33" y="51"/>
                    <a:pt x="33" y="44"/>
                  </a:cubicBezTo>
                  <a:cubicBezTo>
                    <a:pt x="33" y="37"/>
                    <a:pt x="29" y="32"/>
                    <a:pt x="19" y="2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368" name="Group 452">
            <a:extLst>
              <a:ext uri="{FF2B5EF4-FFF2-40B4-BE49-F238E27FC236}">
                <a16:creationId xmlns:a16="http://schemas.microsoft.com/office/drawing/2014/main" id="{E05497E9-E128-2751-87C8-57C998D5FCDB}"/>
              </a:ext>
            </a:extLst>
          </p:cNvPr>
          <p:cNvGrpSpPr/>
          <p:nvPr/>
        </p:nvGrpSpPr>
        <p:grpSpPr>
          <a:xfrm>
            <a:off x="9735065" y="2926306"/>
            <a:ext cx="296496" cy="306961"/>
            <a:chOff x="7951788" y="1862137"/>
            <a:chExt cx="269874" cy="279400"/>
          </a:xfrm>
          <a:solidFill>
            <a:schemeClr val="bg1">
              <a:lumMod val="50000"/>
            </a:schemeClr>
          </a:solidFill>
        </p:grpSpPr>
        <p:sp>
          <p:nvSpPr>
            <p:cNvPr id="1369" name="Freeform 218">
              <a:extLst>
                <a:ext uri="{FF2B5EF4-FFF2-40B4-BE49-F238E27FC236}">
                  <a16:creationId xmlns:a16="http://schemas.microsoft.com/office/drawing/2014/main" id="{6D8406B3-5372-F644-A6AA-02AF13A40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1788" y="1917699"/>
              <a:ext cx="57150" cy="171450"/>
            </a:xfrm>
            <a:custGeom>
              <a:avLst/>
              <a:gdLst/>
              <a:ahLst/>
              <a:cxnLst>
                <a:cxn ang="0">
                  <a:pos x="23" y="2"/>
                </a:cxn>
                <a:cxn ang="0">
                  <a:pos x="15" y="0"/>
                </a:cxn>
                <a:cxn ang="0">
                  <a:pos x="13" y="0"/>
                </a:cxn>
                <a:cxn ang="0">
                  <a:pos x="13" y="2"/>
                </a:cxn>
                <a:cxn ang="0">
                  <a:pos x="14" y="4"/>
                </a:cxn>
                <a:cxn ang="0">
                  <a:pos x="14" y="6"/>
                </a:cxn>
                <a:cxn ang="0">
                  <a:pos x="0" y="38"/>
                </a:cxn>
                <a:cxn ang="0">
                  <a:pos x="19" y="74"/>
                </a:cxn>
                <a:cxn ang="0">
                  <a:pos x="21" y="75"/>
                </a:cxn>
                <a:cxn ang="0">
                  <a:pos x="23" y="73"/>
                </a:cxn>
                <a:cxn ang="0">
                  <a:pos x="24" y="71"/>
                </a:cxn>
                <a:cxn ang="0">
                  <a:pos x="22" y="69"/>
                </a:cxn>
                <a:cxn ang="0">
                  <a:pos x="6" y="38"/>
                </a:cxn>
                <a:cxn ang="0">
                  <a:pos x="17" y="11"/>
                </a:cxn>
                <a:cxn ang="0">
                  <a:pos x="17" y="11"/>
                </a:cxn>
                <a:cxn ang="0">
                  <a:pos x="17" y="11"/>
                </a:cxn>
                <a:cxn ang="0">
                  <a:pos x="18" y="13"/>
                </a:cxn>
                <a:cxn ang="0">
                  <a:pos x="20" y="14"/>
                </a:cxn>
                <a:cxn ang="0">
                  <a:pos x="21" y="13"/>
                </a:cxn>
                <a:cxn ang="0">
                  <a:pos x="25" y="5"/>
                </a:cxn>
                <a:cxn ang="0">
                  <a:pos x="25" y="3"/>
                </a:cxn>
                <a:cxn ang="0">
                  <a:pos x="23" y="2"/>
                </a:cxn>
              </a:cxnLst>
              <a:rect l="0" t="0" r="r" b="b"/>
              <a:pathLst>
                <a:path w="25" h="75">
                  <a:moveTo>
                    <a:pt x="23" y="2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4" y="0"/>
                    <a:pt x="14" y="0"/>
                    <a:pt x="13" y="0"/>
                  </a:cubicBezTo>
                  <a:cubicBezTo>
                    <a:pt x="13" y="1"/>
                    <a:pt x="13" y="2"/>
                    <a:pt x="13" y="2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5"/>
                    <a:pt x="14" y="5"/>
                    <a:pt x="14" y="6"/>
                  </a:cubicBezTo>
                  <a:cubicBezTo>
                    <a:pt x="5" y="14"/>
                    <a:pt x="0" y="26"/>
                    <a:pt x="0" y="38"/>
                  </a:cubicBezTo>
                  <a:cubicBezTo>
                    <a:pt x="0" y="52"/>
                    <a:pt x="7" y="66"/>
                    <a:pt x="19" y="74"/>
                  </a:cubicBezTo>
                  <a:cubicBezTo>
                    <a:pt x="19" y="74"/>
                    <a:pt x="20" y="75"/>
                    <a:pt x="21" y="75"/>
                  </a:cubicBezTo>
                  <a:cubicBezTo>
                    <a:pt x="22" y="75"/>
                    <a:pt x="23" y="74"/>
                    <a:pt x="23" y="73"/>
                  </a:cubicBezTo>
                  <a:cubicBezTo>
                    <a:pt x="23" y="73"/>
                    <a:pt x="24" y="72"/>
                    <a:pt x="24" y="71"/>
                  </a:cubicBezTo>
                  <a:cubicBezTo>
                    <a:pt x="24" y="70"/>
                    <a:pt x="23" y="70"/>
                    <a:pt x="22" y="69"/>
                  </a:cubicBezTo>
                  <a:cubicBezTo>
                    <a:pt x="12" y="62"/>
                    <a:pt x="6" y="50"/>
                    <a:pt x="6" y="38"/>
                  </a:cubicBezTo>
                  <a:cubicBezTo>
                    <a:pt x="6" y="28"/>
                    <a:pt x="10" y="18"/>
                    <a:pt x="17" y="11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18" y="14"/>
                    <a:pt x="19" y="14"/>
                    <a:pt x="20" y="14"/>
                  </a:cubicBezTo>
                  <a:cubicBezTo>
                    <a:pt x="20" y="14"/>
                    <a:pt x="21" y="14"/>
                    <a:pt x="21" y="13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4"/>
                    <a:pt x="25" y="4"/>
                    <a:pt x="25" y="3"/>
                  </a:cubicBezTo>
                  <a:cubicBezTo>
                    <a:pt x="25" y="2"/>
                    <a:pt x="24" y="2"/>
                    <a:pt x="23" y="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70" name="Freeform 219">
              <a:extLst>
                <a:ext uri="{FF2B5EF4-FFF2-40B4-BE49-F238E27FC236}">
                  <a16:creationId xmlns:a16="http://schemas.microsoft.com/office/drawing/2014/main" id="{C074B0E2-E796-8F51-D548-0BCE79376114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2925" y="1917699"/>
              <a:ext cx="58737" cy="171450"/>
            </a:xfrm>
            <a:custGeom>
              <a:avLst/>
              <a:gdLst/>
              <a:ahLst/>
              <a:cxnLst>
                <a:cxn ang="0">
                  <a:pos x="26" y="36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2" y="3"/>
                </a:cxn>
                <a:cxn ang="0">
                  <a:pos x="3" y="5"/>
                </a:cxn>
                <a:cxn ang="0">
                  <a:pos x="20" y="36"/>
                </a:cxn>
                <a:cxn ang="0">
                  <a:pos x="9" y="63"/>
                </a:cxn>
                <a:cxn ang="0">
                  <a:pos x="9" y="63"/>
                </a:cxn>
                <a:cxn ang="0">
                  <a:pos x="8" y="63"/>
                </a:cxn>
                <a:cxn ang="0">
                  <a:pos x="8" y="61"/>
                </a:cxn>
                <a:cxn ang="0">
                  <a:pos x="6" y="60"/>
                </a:cxn>
                <a:cxn ang="0">
                  <a:pos x="5" y="61"/>
                </a:cxn>
                <a:cxn ang="0">
                  <a:pos x="1" y="69"/>
                </a:cxn>
                <a:cxn ang="0">
                  <a:pos x="1" y="71"/>
                </a:cxn>
                <a:cxn ang="0">
                  <a:pos x="3" y="73"/>
                </a:cxn>
                <a:cxn ang="0">
                  <a:pos x="10" y="74"/>
                </a:cxn>
                <a:cxn ang="0">
                  <a:pos x="11" y="75"/>
                </a:cxn>
                <a:cxn ang="0">
                  <a:pos x="12" y="74"/>
                </a:cxn>
                <a:cxn ang="0">
                  <a:pos x="12" y="72"/>
                </a:cxn>
                <a:cxn ang="0">
                  <a:pos x="11" y="70"/>
                </a:cxn>
                <a:cxn ang="0">
                  <a:pos x="12" y="69"/>
                </a:cxn>
                <a:cxn ang="0">
                  <a:pos x="26" y="36"/>
                </a:cxn>
              </a:cxnLst>
              <a:rect l="0" t="0" r="r" b="b"/>
              <a:pathLst>
                <a:path w="26" h="75">
                  <a:moveTo>
                    <a:pt x="26" y="36"/>
                  </a:moveTo>
                  <a:cubicBezTo>
                    <a:pt x="26" y="22"/>
                    <a:pt x="19" y="8"/>
                    <a:pt x="7" y="0"/>
                  </a:cubicBezTo>
                  <a:cubicBezTo>
                    <a:pt x="6" y="0"/>
                    <a:pt x="6" y="0"/>
                    <a:pt x="5" y="0"/>
                  </a:cubicBezTo>
                  <a:cubicBezTo>
                    <a:pt x="4" y="0"/>
                    <a:pt x="3" y="0"/>
                    <a:pt x="3" y="1"/>
                  </a:cubicBezTo>
                  <a:cubicBezTo>
                    <a:pt x="2" y="2"/>
                    <a:pt x="2" y="2"/>
                    <a:pt x="2" y="3"/>
                  </a:cubicBezTo>
                  <a:cubicBezTo>
                    <a:pt x="2" y="4"/>
                    <a:pt x="3" y="5"/>
                    <a:pt x="3" y="5"/>
                  </a:cubicBezTo>
                  <a:cubicBezTo>
                    <a:pt x="14" y="12"/>
                    <a:pt x="20" y="24"/>
                    <a:pt x="20" y="36"/>
                  </a:cubicBezTo>
                  <a:cubicBezTo>
                    <a:pt x="20" y="46"/>
                    <a:pt x="16" y="56"/>
                    <a:pt x="9" y="63"/>
                  </a:cubicBezTo>
                  <a:cubicBezTo>
                    <a:pt x="9" y="63"/>
                    <a:pt x="9" y="63"/>
                    <a:pt x="9" y="63"/>
                  </a:cubicBezTo>
                  <a:cubicBezTo>
                    <a:pt x="9" y="63"/>
                    <a:pt x="8" y="63"/>
                    <a:pt x="8" y="63"/>
                  </a:cubicBezTo>
                  <a:cubicBezTo>
                    <a:pt x="8" y="61"/>
                    <a:pt x="8" y="61"/>
                    <a:pt x="8" y="61"/>
                  </a:cubicBezTo>
                  <a:cubicBezTo>
                    <a:pt x="7" y="60"/>
                    <a:pt x="7" y="60"/>
                    <a:pt x="6" y="60"/>
                  </a:cubicBezTo>
                  <a:cubicBezTo>
                    <a:pt x="5" y="60"/>
                    <a:pt x="5" y="60"/>
                    <a:pt x="5" y="61"/>
                  </a:cubicBezTo>
                  <a:cubicBezTo>
                    <a:pt x="1" y="69"/>
                    <a:pt x="1" y="69"/>
                    <a:pt x="1" y="69"/>
                  </a:cubicBezTo>
                  <a:cubicBezTo>
                    <a:pt x="0" y="70"/>
                    <a:pt x="0" y="71"/>
                    <a:pt x="1" y="71"/>
                  </a:cubicBezTo>
                  <a:cubicBezTo>
                    <a:pt x="1" y="72"/>
                    <a:pt x="2" y="73"/>
                    <a:pt x="3" y="73"/>
                  </a:cubicBezTo>
                  <a:cubicBezTo>
                    <a:pt x="10" y="74"/>
                    <a:pt x="10" y="74"/>
                    <a:pt x="10" y="74"/>
                  </a:cubicBezTo>
                  <a:cubicBezTo>
                    <a:pt x="11" y="74"/>
                    <a:pt x="11" y="75"/>
                    <a:pt x="11" y="75"/>
                  </a:cubicBezTo>
                  <a:cubicBezTo>
                    <a:pt x="12" y="75"/>
                    <a:pt x="12" y="74"/>
                    <a:pt x="12" y="74"/>
                  </a:cubicBezTo>
                  <a:cubicBezTo>
                    <a:pt x="13" y="73"/>
                    <a:pt x="13" y="73"/>
                    <a:pt x="12" y="72"/>
                  </a:cubicBezTo>
                  <a:cubicBezTo>
                    <a:pt x="11" y="70"/>
                    <a:pt x="11" y="70"/>
                    <a:pt x="11" y="70"/>
                  </a:cubicBezTo>
                  <a:cubicBezTo>
                    <a:pt x="11" y="69"/>
                    <a:pt x="12" y="69"/>
                    <a:pt x="12" y="69"/>
                  </a:cubicBezTo>
                  <a:cubicBezTo>
                    <a:pt x="21" y="60"/>
                    <a:pt x="26" y="49"/>
                    <a:pt x="26" y="3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71" name="Freeform 220">
              <a:extLst>
                <a:ext uri="{FF2B5EF4-FFF2-40B4-BE49-F238E27FC236}">
                  <a16:creationId xmlns:a16="http://schemas.microsoft.com/office/drawing/2014/main" id="{331C7D6C-A21A-3C9C-9010-460F2BF34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8070850" y="1892299"/>
              <a:ext cx="31750" cy="66675"/>
            </a:xfrm>
            <a:custGeom>
              <a:avLst/>
              <a:gdLst/>
              <a:ahLst/>
              <a:cxnLst>
                <a:cxn ang="0">
                  <a:pos x="8" y="13"/>
                </a:cxn>
                <a:cxn ang="0">
                  <a:pos x="4" y="9"/>
                </a:cxn>
                <a:cxn ang="0">
                  <a:pos x="7" y="7"/>
                </a:cxn>
                <a:cxn ang="0">
                  <a:pos x="11" y="8"/>
                </a:cxn>
                <a:cxn ang="0">
                  <a:pos x="11" y="8"/>
                </a:cxn>
                <a:cxn ang="0">
                  <a:pos x="12" y="7"/>
                </a:cxn>
                <a:cxn ang="0">
                  <a:pos x="13" y="6"/>
                </a:cxn>
                <a:cxn ang="0">
                  <a:pos x="13" y="5"/>
                </a:cxn>
                <a:cxn ang="0">
                  <a:pos x="9" y="4"/>
                </a:cxn>
                <a:cxn ang="0">
                  <a:pos x="9" y="3"/>
                </a:cxn>
                <a:cxn ang="0">
                  <a:pos x="9" y="1"/>
                </a:cxn>
                <a:cxn ang="0">
                  <a:pos x="7" y="0"/>
                </a:cxn>
                <a:cxn ang="0">
                  <a:pos x="6" y="0"/>
                </a:cxn>
                <a:cxn ang="0">
                  <a:pos x="5" y="1"/>
                </a:cxn>
                <a:cxn ang="0">
                  <a:pos x="5" y="3"/>
                </a:cxn>
                <a:cxn ang="0">
                  <a:pos x="5" y="4"/>
                </a:cxn>
                <a:cxn ang="0">
                  <a:pos x="0" y="10"/>
                </a:cxn>
                <a:cxn ang="0">
                  <a:pos x="6" y="16"/>
                </a:cxn>
                <a:cxn ang="0">
                  <a:pos x="10" y="20"/>
                </a:cxn>
                <a:cxn ang="0">
                  <a:pos x="6" y="22"/>
                </a:cxn>
                <a:cxn ang="0">
                  <a:pos x="2" y="21"/>
                </a:cxn>
                <a:cxn ang="0">
                  <a:pos x="1" y="21"/>
                </a:cxn>
                <a:cxn ang="0">
                  <a:pos x="0" y="22"/>
                </a:cxn>
                <a:cxn ang="0">
                  <a:pos x="0" y="23"/>
                </a:cxn>
                <a:cxn ang="0">
                  <a:pos x="0" y="25"/>
                </a:cxn>
                <a:cxn ang="0">
                  <a:pos x="5" y="26"/>
                </a:cxn>
                <a:cxn ang="0">
                  <a:pos x="5" y="26"/>
                </a:cxn>
                <a:cxn ang="0">
                  <a:pos x="5" y="28"/>
                </a:cxn>
                <a:cxn ang="0">
                  <a:pos x="6" y="29"/>
                </a:cxn>
                <a:cxn ang="0">
                  <a:pos x="7" y="29"/>
                </a:cxn>
                <a:cxn ang="0">
                  <a:pos x="8" y="28"/>
                </a:cxn>
                <a:cxn ang="0">
                  <a:pos x="8" y="26"/>
                </a:cxn>
                <a:cxn ang="0">
                  <a:pos x="9" y="26"/>
                </a:cxn>
                <a:cxn ang="0">
                  <a:pos x="14" y="19"/>
                </a:cxn>
                <a:cxn ang="0">
                  <a:pos x="8" y="13"/>
                </a:cxn>
              </a:cxnLst>
              <a:rect l="0" t="0" r="r" b="b"/>
              <a:pathLst>
                <a:path w="14" h="29">
                  <a:moveTo>
                    <a:pt x="8" y="13"/>
                  </a:moveTo>
                  <a:cubicBezTo>
                    <a:pt x="5" y="11"/>
                    <a:pt x="4" y="11"/>
                    <a:pt x="4" y="9"/>
                  </a:cubicBezTo>
                  <a:cubicBezTo>
                    <a:pt x="4" y="8"/>
                    <a:pt x="5" y="7"/>
                    <a:pt x="7" y="7"/>
                  </a:cubicBezTo>
                  <a:cubicBezTo>
                    <a:pt x="9" y="7"/>
                    <a:pt x="11" y="8"/>
                    <a:pt x="11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2" y="8"/>
                    <a:pt x="12" y="8"/>
                    <a:pt x="12" y="7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1" y="4"/>
                    <a:pt x="9" y="4"/>
                    <a:pt x="9" y="4"/>
                  </a:cubicBezTo>
                  <a:cubicBezTo>
                    <a:pt x="9" y="4"/>
                    <a:pt x="9" y="4"/>
                    <a:pt x="9" y="3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5" y="1"/>
                    <a:pt x="5" y="1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2" y="4"/>
                    <a:pt x="0" y="7"/>
                    <a:pt x="0" y="10"/>
                  </a:cubicBezTo>
                  <a:cubicBezTo>
                    <a:pt x="0" y="13"/>
                    <a:pt x="3" y="15"/>
                    <a:pt x="6" y="16"/>
                  </a:cubicBezTo>
                  <a:cubicBezTo>
                    <a:pt x="9" y="17"/>
                    <a:pt x="10" y="18"/>
                    <a:pt x="10" y="20"/>
                  </a:cubicBezTo>
                  <a:cubicBezTo>
                    <a:pt x="10" y="21"/>
                    <a:pt x="8" y="22"/>
                    <a:pt x="6" y="22"/>
                  </a:cubicBezTo>
                  <a:cubicBezTo>
                    <a:pt x="4" y="22"/>
                    <a:pt x="2" y="21"/>
                    <a:pt x="2" y="21"/>
                  </a:cubicBezTo>
                  <a:cubicBezTo>
                    <a:pt x="2" y="21"/>
                    <a:pt x="1" y="21"/>
                    <a:pt x="1" y="21"/>
                  </a:cubicBezTo>
                  <a:cubicBezTo>
                    <a:pt x="1" y="21"/>
                    <a:pt x="0" y="21"/>
                    <a:pt x="0" y="22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2" y="25"/>
                    <a:pt x="5" y="26"/>
                    <a:pt x="5" y="26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5" y="29"/>
                    <a:pt x="6" y="29"/>
                    <a:pt x="6" y="29"/>
                  </a:cubicBezTo>
                  <a:cubicBezTo>
                    <a:pt x="7" y="29"/>
                    <a:pt x="7" y="29"/>
                    <a:pt x="7" y="29"/>
                  </a:cubicBezTo>
                  <a:cubicBezTo>
                    <a:pt x="8" y="29"/>
                    <a:pt x="8" y="29"/>
                    <a:pt x="8" y="28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8" y="26"/>
                    <a:pt x="9" y="26"/>
                    <a:pt x="9" y="26"/>
                  </a:cubicBezTo>
                  <a:cubicBezTo>
                    <a:pt x="12" y="25"/>
                    <a:pt x="14" y="22"/>
                    <a:pt x="14" y="19"/>
                  </a:cubicBezTo>
                  <a:cubicBezTo>
                    <a:pt x="14" y="16"/>
                    <a:pt x="12" y="14"/>
                    <a:pt x="8" y="1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72" name="Freeform 221">
              <a:extLst>
                <a:ext uri="{FF2B5EF4-FFF2-40B4-BE49-F238E27FC236}">
                  <a16:creationId xmlns:a16="http://schemas.microsoft.com/office/drawing/2014/main" id="{A90A6E40-88BF-FDDB-54C4-ECB7BEE60F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23225" y="1862137"/>
              <a:ext cx="125412" cy="127000"/>
            </a:xfrm>
            <a:custGeom>
              <a:avLst/>
              <a:gdLst/>
              <a:ahLst/>
              <a:cxnLst>
                <a:cxn ang="0">
                  <a:pos x="28" y="49"/>
                </a:cxn>
                <a:cxn ang="0">
                  <a:pos x="7" y="28"/>
                </a:cxn>
                <a:cxn ang="0">
                  <a:pos x="28" y="7"/>
                </a:cxn>
                <a:cxn ang="0">
                  <a:pos x="49" y="28"/>
                </a:cxn>
                <a:cxn ang="0">
                  <a:pos x="28" y="49"/>
                </a:cxn>
                <a:cxn ang="0">
                  <a:pos x="28" y="0"/>
                </a:cxn>
                <a:cxn ang="0">
                  <a:pos x="0" y="28"/>
                </a:cxn>
                <a:cxn ang="0">
                  <a:pos x="28" y="55"/>
                </a:cxn>
                <a:cxn ang="0">
                  <a:pos x="55" y="28"/>
                </a:cxn>
                <a:cxn ang="0">
                  <a:pos x="28" y="0"/>
                </a:cxn>
              </a:cxnLst>
              <a:rect l="0" t="0" r="r" b="b"/>
              <a:pathLst>
                <a:path w="55" h="55">
                  <a:moveTo>
                    <a:pt x="28" y="49"/>
                  </a:moveTo>
                  <a:cubicBezTo>
                    <a:pt x="16" y="49"/>
                    <a:pt x="7" y="39"/>
                    <a:pt x="7" y="28"/>
                  </a:cubicBezTo>
                  <a:cubicBezTo>
                    <a:pt x="7" y="16"/>
                    <a:pt x="16" y="7"/>
                    <a:pt x="28" y="7"/>
                  </a:cubicBezTo>
                  <a:cubicBezTo>
                    <a:pt x="40" y="7"/>
                    <a:pt x="49" y="16"/>
                    <a:pt x="49" y="28"/>
                  </a:cubicBezTo>
                  <a:cubicBezTo>
                    <a:pt x="49" y="39"/>
                    <a:pt x="40" y="49"/>
                    <a:pt x="28" y="49"/>
                  </a:cubicBezTo>
                  <a:moveTo>
                    <a:pt x="28" y="0"/>
                  </a:moveTo>
                  <a:cubicBezTo>
                    <a:pt x="13" y="0"/>
                    <a:pt x="0" y="13"/>
                    <a:pt x="0" y="28"/>
                  </a:cubicBezTo>
                  <a:cubicBezTo>
                    <a:pt x="0" y="43"/>
                    <a:pt x="13" y="55"/>
                    <a:pt x="28" y="55"/>
                  </a:cubicBezTo>
                  <a:cubicBezTo>
                    <a:pt x="43" y="55"/>
                    <a:pt x="55" y="43"/>
                    <a:pt x="55" y="28"/>
                  </a:cubicBezTo>
                  <a:cubicBezTo>
                    <a:pt x="55" y="13"/>
                    <a:pt x="43" y="0"/>
                    <a:pt x="28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73" name="Freeform 222">
              <a:extLst>
                <a:ext uri="{FF2B5EF4-FFF2-40B4-BE49-F238E27FC236}">
                  <a16:creationId xmlns:a16="http://schemas.microsoft.com/office/drawing/2014/main" id="{4130C7DB-80B3-37C2-61C9-648A021B5B3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23225" y="2016124"/>
              <a:ext cx="125412" cy="125413"/>
            </a:xfrm>
            <a:custGeom>
              <a:avLst/>
              <a:gdLst/>
              <a:ahLst/>
              <a:cxnLst>
                <a:cxn ang="0">
                  <a:pos x="28" y="49"/>
                </a:cxn>
                <a:cxn ang="0">
                  <a:pos x="7" y="28"/>
                </a:cxn>
                <a:cxn ang="0">
                  <a:pos x="28" y="6"/>
                </a:cxn>
                <a:cxn ang="0">
                  <a:pos x="49" y="28"/>
                </a:cxn>
                <a:cxn ang="0">
                  <a:pos x="28" y="49"/>
                </a:cxn>
                <a:cxn ang="0">
                  <a:pos x="28" y="0"/>
                </a:cxn>
                <a:cxn ang="0">
                  <a:pos x="0" y="28"/>
                </a:cxn>
                <a:cxn ang="0">
                  <a:pos x="28" y="55"/>
                </a:cxn>
                <a:cxn ang="0">
                  <a:pos x="55" y="28"/>
                </a:cxn>
                <a:cxn ang="0">
                  <a:pos x="28" y="0"/>
                </a:cxn>
              </a:cxnLst>
              <a:rect l="0" t="0" r="r" b="b"/>
              <a:pathLst>
                <a:path w="55" h="55">
                  <a:moveTo>
                    <a:pt x="28" y="49"/>
                  </a:moveTo>
                  <a:cubicBezTo>
                    <a:pt x="16" y="49"/>
                    <a:pt x="7" y="39"/>
                    <a:pt x="7" y="28"/>
                  </a:cubicBezTo>
                  <a:cubicBezTo>
                    <a:pt x="7" y="16"/>
                    <a:pt x="16" y="6"/>
                    <a:pt x="28" y="6"/>
                  </a:cubicBezTo>
                  <a:cubicBezTo>
                    <a:pt x="40" y="6"/>
                    <a:pt x="49" y="16"/>
                    <a:pt x="49" y="28"/>
                  </a:cubicBezTo>
                  <a:cubicBezTo>
                    <a:pt x="49" y="39"/>
                    <a:pt x="40" y="49"/>
                    <a:pt x="28" y="49"/>
                  </a:cubicBezTo>
                  <a:moveTo>
                    <a:pt x="28" y="0"/>
                  </a:moveTo>
                  <a:cubicBezTo>
                    <a:pt x="13" y="0"/>
                    <a:pt x="0" y="12"/>
                    <a:pt x="0" y="28"/>
                  </a:cubicBezTo>
                  <a:cubicBezTo>
                    <a:pt x="0" y="43"/>
                    <a:pt x="13" y="55"/>
                    <a:pt x="28" y="55"/>
                  </a:cubicBezTo>
                  <a:cubicBezTo>
                    <a:pt x="43" y="55"/>
                    <a:pt x="55" y="43"/>
                    <a:pt x="55" y="28"/>
                  </a:cubicBezTo>
                  <a:cubicBezTo>
                    <a:pt x="55" y="12"/>
                    <a:pt x="43" y="0"/>
                    <a:pt x="28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74" name="Freeform 223">
              <a:extLst>
                <a:ext uri="{FF2B5EF4-FFF2-40B4-BE49-F238E27FC236}">
                  <a16:creationId xmlns:a16="http://schemas.microsoft.com/office/drawing/2014/main" id="{BE6AF840-0123-8542-2D67-7D56223E2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8051800" y="2052637"/>
              <a:ext cx="55562" cy="52388"/>
            </a:xfrm>
            <a:custGeom>
              <a:avLst/>
              <a:gdLst/>
              <a:ahLst/>
              <a:cxnLst>
                <a:cxn ang="0">
                  <a:pos x="23" y="18"/>
                </a:cxn>
                <a:cxn ang="0">
                  <a:pos x="21" y="18"/>
                </a:cxn>
                <a:cxn ang="0">
                  <a:pos x="16" y="20"/>
                </a:cxn>
                <a:cxn ang="0">
                  <a:pos x="9" y="16"/>
                </a:cxn>
                <a:cxn ang="0">
                  <a:pos x="9" y="16"/>
                </a:cxn>
                <a:cxn ang="0">
                  <a:pos x="13" y="16"/>
                </a:cxn>
                <a:cxn ang="0">
                  <a:pos x="15" y="14"/>
                </a:cxn>
                <a:cxn ang="0">
                  <a:pos x="13" y="13"/>
                </a:cxn>
                <a:cxn ang="0">
                  <a:pos x="8" y="13"/>
                </a:cxn>
                <a:cxn ang="0">
                  <a:pos x="8" y="12"/>
                </a:cxn>
                <a:cxn ang="0">
                  <a:pos x="8" y="12"/>
                </a:cxn>
                <a:cxn ang="0">
                  <a:pos x="8" y="11"/>
                </a:cxn>
                <a:cxn ang="0">
                  <a:pos x="8" y="10"/>
                </a:cxn>
                <a:cxn ang="0">
                  <a:pos x="14" y="10"/>
                </a:cxn>
                <a:cxn ang="0">
                  <a:pos x="15" y="9"/>
                </a:cxn>
                <a:cxn ang="0">
                  <a:pos x="14" y="7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16" y="3"/>
                </a:cxn>
                <a:cxn ang="0">
                  <a:pos x="19" y="4"/>
                </a:cxn>
                <a:cxn ang="0">
                  <a:pos x="22" y="4"/>
                </a:cxn>
                <a:cxn ang="0">
                  <a:pos x="21" y="2"/>
                </a:cxn>
                <a:cxn ang="0">
                  <a:pos x="16" y="0"/>
                </a:cxn>
                <a:cxn ang="0">
                  <a:pos x="6" y="7"/>
                </a:cxn>
                <a:cxn ang="0">
                  <a:pos x="5" y="7"/>
                </a:cxn>
                <a:cxn ang="0">
                  <a:pos x="3" y="7"/>
                </a:cxn>
                <a:cxn ang="0">
                  <a:pos x="1" y="9"/>
                </a:cxn>
                <a:cxn ang="0">
                  <a:pos x="3" y="10"/>
                </a:cxn>
                <a:cxn ang="0">
                  <a:pos x="4" y="10"/>
                </a:cxn>
                <a:cxn ang="0">
                  <a:pos x="4" y="11"/>
                </a:cxn>
                <a:cxn ang="0">
                  <a:pos x="4" y="12"/>
                </a:cxn>
                <a:cxn ang="0">
                  <a:pos x="4" y="12"/>
                </a:cxn>
                <a:cxn ang="0">
                  <a:pos x="4" y="13"/>
                </a:cxn>
                <a:cxn ang="0">
                  <a:pos x="2" y="13"/>
                </a:cxn>
                <a:cxn ang="0">
                  <a:pos x="0" y="14"/>
                </a:cxn>
                <a:cxn ang="0">
                  <a:pos x="2" y="16"/>
                </a:cxn>
                <a:cxn ang="0">
                  <a:pos x="5" y="16"/>
                </a:cxn>
                <a:cxn ang="0">
                  <a:pos x="5" y="16"/>
                </a:cxn>
                <a:cxn ang="0">
                  <a:pos x="16" y="23"/>
                </a:cxn>
                <a:cxn ang="0">
                  <a:pos x="23" y="20"/>
                </a:cxn>
                <a:cxn ang="0">
                  <a:pos x="23" y="18"/>
                </a:cxn>
              </a:cxnLst>
              <a:rect l="0" t="0" r="r" b="b"/>
              <a:pathLst>
                <a:path w="24" h="23">
                  <a:moveTo>
                    <a:pt x="23" y="18"/>
                  </a:moveTo>
                  <a:cubicBezTo>
                    <a:pt x="22" y="17"/>
                    <a:pt x="21" y="17"/>
                    <a:pt x="21" y="18"/>
                  </a:cubicBezTo>
                  <a:cubicBezTo>
                    <a:pt x="19" y="19"/>
                    <a:pt x="18" y="20"/>
                    <a:pt x="16" y="20"/>
                  </a:cubicBezTo>
                  <a:cubicBezTo>
                    <a:pt x="13" y="20"/>
                    <a:pt x="11" y="18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4" y="16"/>
                    <a:pt x="15" y="15"/>
                    <a:pt x="15" y="14"/>
                  </a:cubicBezTo>
                  <a:cubicBezTo>
                    <a:pt x="15" y="13"/>
                    <a:pt x="14" y="13"/>
                    <a:pt x="13" y="13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8" y="13"/>
                    <a:pt x="8" y="12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1"/>
                    <a:pt x="8" y="10"/>
                    <a:pt x="8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10"/>
                    <a:pt x="15" y="10"/>
                    <a:pt x="15" y="9"/>
                  </a:cubicBezTo>
                  <a:cubicBezTo>
                    <a:pt x="15" y="8"/>
                    <a:pt x="15" y="7"/>
                    <a:pt x="14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11" y="5"/>
                    <a:pt x="13" y="3"/>
                    <a:pt x="16" y="3"/>
                  </a:cubicBezTo>
                  <a:cubicBezTo>
                    <a:pt x="17" y="3"/>
                    <a:pt x="18" y="4"/>
                    <a:pt x="19" y="4"/>
                  </a:cubicBezTo>
                  <a:cubicBezTo>
                    <a:pt x="20" y="5"/>
                    <a:pt x="21" y="5"/>
                    <a:pt x="22" y="4"/>
                  </a:cubicBezTo>
                  <a:cubicBezTo>
                    <a:pt x="22" y="3"/>
                    <a:pt x="22" y="2"/>
                    <a:pt x="21" y="2"/>
                  </a:cubicBezTo>
                  <a:cubicBezTo>
                    <a:pt x="19" y="1"/>
                    <a:pt x="18" y="0"/>
                    <a:pt x="16" y="0"/>
                  </a:cubicBezTo>
                  <a:cubicBezTo>
                    <a:pt x="11" y="0"/>
                    <a:pt x="7" y="3"/>
                    <a:pt x="6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2" y="7"/>
                    <a:pt x="1" y="8"/>
                    <a:pt x="1" y="9"/>
                  </a:cubicBezTo>
                  <a:cubicBezTo>
                    <a:pt x="1" y="10"/>
                    <a:pt x="2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5" y="10"/>
                    <a:pt x="4" y="11"/>
                    <a:pt x="4" y="11"/>
                  </a:cubicBezTo>
                  <a:cubicBezTo>
                    <a:pt x="4" y="11"/>
                    <a:pt x="4" y="11"/>
                    <a:pt x="4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5" y="13"/>
                    <a:pt x="4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1" y="13"/>
                    <a:pt x="0" y="13"/>
                    <a:pt x="0" y="14"/>
                  </a:cubicBezTo>
                  <a:cubicBezTo>
                    <a:pt x="0" y="15"/>
                    <a:pt x="1" y="16"/>
                    <a:pt x="2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7" y="20"/>
                    <a:pt x="11" y="23"/>
                    <a:pt x="16" y="23"/>
                  </a:cubicBezTo>
                  <a:cubicBezTo>
                    <a:pt x="18" y="23"/>
                    <a:pt x="21" y="22"/>
                    <a:pt x="23" y="20"/>
                  </a:cubicBezTo>
                  <a:cubicBezTo>
                    <a:pt x="24" y="20"/>
                    <a:pt x="24" y="19"/>
                    <a:pt x="23" y="1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375" name="Group 412">
            <a:extLst>
              <a:ext uri="{FF2B5EF4-FFF2-40B4-BE49-F238E27FC236}">
                <a16:creationId xmlns:a16="http://schemas.microsoft.com/office/drawing/2014/main" id="{C546FEB9-4ABB-D081-B249-85C2F17B4ACC}"/>
              </a:ext>
            </a:extLst>
          </p:cNvPr>
          <p:cNvGrpSpPr/>
          <p:nvPr/>
        </p:nvGrpSpPr>
        <p:grpSpPr>
          <a:xfrm>
            <a:off x="4433000" y="3660571"/>
            <a:ext cx="298240" cy="306961"/>
            <a:chOff x="3125788" y="2378074"/>
            <a:chExt cx="271462" cy="279400"/>
          </a:xfrm>
          <a:solidFill>
            <a:srgbClr val="2CC17C"/>
          </a:solidFill>
        </p:grpSpPr>
        <p:sp>
          <p:nvSpPr>
            <p:cNvPr id="1376" name="Oval 224">
              <a:extLst>
                <a:ext uri="{FF2B5EF4-FFF2-40B4-BE49-F238E27FC236}">
                  <a16:creationId xmlns:a16="http://schemas.microsoft.com/office/drawing/2014/main" id="{923414DF-DEDE-CB26-2BB8-49D9EC9338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6913" y="2378074"/>
              <a:ext cx="49212" cy="476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77" name="Freeform 225">
              <a:extLst>
                <a:ext uri="{FF2B5EF4-FFF2-40B4-BE49-F238E27FC236}">
                  <a16:creationId xmlns:a16="http://schemas.microsoft.com/office/drawing/2014/main" id="{2B89B870-6A57-BC93-0DEE-04093951746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14688" y="2435224"/>
              <a:ext cx="93662" cy="52388"/>
            </a:xfrm>
            <a:custGeom>
              <a:avLst/>
              <a:gdLst/>
              <a:ahLst/>
              <a:cxnLst>
                <a:cxn ang="0">
                  <a:pos x="25" y="17"/>
                </a:cxn>
                <a:cxn ang="0">
                  <a:pos x="21" y="20"/>
                </a:cxn>
                <a:cxn ang="0">
                  <a:pos x="20" y="20"/>
                </a:cxn>
                <a:cxn ang="0">
                  <a:pos x="16" y="17"/>
                </a:cxn>
                <a:cxn ang="0">
                  <a:pos x="16" y="15"/>
                </a:cxn>
                <a:cxn ang="0">
                  <a:pos x="18" y="7"/>
                </a:cxn>
                <a:cxn ang="0">
                  <a:pos x="18" y="6"/>
                </a:cxn>
                <a:cxn ang="0">
                  <a:pos x="18" y="4"/>
                </a:cxn>
                <a:cxn ang="0">
                  <a:pos x="18" y="3"/>
                </a:cxn>
                <a:cxn ang="0">
                  <a:pos x="22" y="3"/>
                </a:cxn>
                <a:cxn ang="0">
                  <a:pos x="23" y="4"/>
                </a:cxn>
                <a:cxn ang="0">
                  <a:pos x="23" y="6"/>
                </a:cxn>
                <a:cxn ang="0">
                  <a:pos x="23" y="7"/>
                </a:cxn>
                <a:cxn ang="0">
                  <a:pos x="25" y="15"/>
                </a:cxn>
                <a:cxn ang="0">
                  <a:pos x="25" y="17"/>
                </a:cxn>
                <a:cxn ang="0">
                  <a:pos x="41" y="22"/>
                </a:cxn>
                <a:cxn ang="0">
                  <a:pos x="34" y="3"/>
                </a:cxn>
                <a:cxn ang="0">
                  <a:pos x="29" y="0"/>
                </a:cxn>
                <a:cxn ang="0">
                  <a:pos x="12" y="0"/>
                </a:cxn>
                <a:cxn ang="0">
                  <a:pos x="7" y="3"/>
                </a:cxn>
                <a:cxn ang="0">
                  <a:pos x="0" y="22"/>
                </a:cxn>
                <a:cxn ang="0">
                  <a:pos x="1" y="23"/>
                </a:cxn>
                <a:cxn ang="0">
                  <a:pos x="6" y="23"/>
                </a:cxn>
                <a:cxn ang="0">
                  <a:pos x="7" y="22"/>
                </a:cxn>
                <a:cxn ang="0">
                  <a:pos x="11" y="13"/>
                </a:cxn>
                <a:cxn ang="0">
                  <a:pos x="11" y="13"/>
                </a:cxn>
                <a:cxn ang="0">
                  <a:pos x="11" y="22"/>
                </a:cxn>
                <a:cxn ang="0">
                  <a:pos x="12" y="23"/>
                </a:cxn>
                <a:cxn ang="0">
                  <a:pos x="30" y="23"/>
                </a:cxn>
                <a:cxn ang="0">
                  <a:pos x="31" y="22"/>
                </a:cxn>
                <a:cxn ang="0">
                  <a:pos x="31" y="13"/>
                </a:cxn>
                <a:cxn ang="0">
                  <a:pos x="31" y="13"/>
                </a:cxn>
                <a:cxn ang="0">
                  <a:pos x="34" y="22"/>
                </a:cxn>
                <a:cxn ang="0">
                  <a:pos x="36" y="23"/>
                </a:cxn>
                <a:cxn ang="0">
                  <a:pos x="40" y="23"/>
                </a:cxn>
                <a:cxn ang="0">
                  <a:pos x="41" y="22"/>
                </a:cxn>
              </a:cxnLst>
              <a:rect l="0" t="0" r="r" b="b"/>
              <a:pathLst>
                <a:path w="41" h="23">
                  <a:moveTo>
                    <a:pt x="25" y="17"/>
                  </a:move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0" y="20"/>
                    <a:pt x="20" y="20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6" y="17"/>
                    <a:pt x="16" y="16"/>
                    <a:pt x="16" y="15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5"/>
                    <a:pt x="18" y="4"/>
                    <a:pt x="18" y="4"/>
                  </a:cubicBezTo>
                  <a:cubicBezTo>
                    <a:pt x="18" y="4"/>
                    <a:pt x="18" y="3"/>
                    <a:pt x="18" y="3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3" y="3"/>
                    <a:pt x="23" y="4"/>
                    <a:pt x="23" y="4"/>
                  </a:cubicBezTo>
                  <a:cubicBezTo>
                    <a:pt x="23" y="4"/>
                    <a:pt x="23" y="5"/>
                    <a:pt x="23" y="6"/>
                  </a:cubicBezTo>
                  <a:cubicBezTo>
                    <a:pt x="23" y="6"/>
                    <a:pt x="23" y="6"/>
                    <a:pt x="23" y="7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5" y="16"/>
                    <a:pt x="25" y="17"/>
                    <a:pt x="25" y="17"/>
                  </a:cubicBezTo>
                  <a:moveTo>
                    <a:pt x="41" y="22"/>
                  </a:moveTo>
                  <a:cubicBezTo>
                    <a:pt x="34" y="3"/>
                    <a:pt x="34" y="3"/>
                    <a:pt x="34" y="3"/>
                  </a:cubicBezTo>
                  <a:cubicBezTo>
                    <a:pt x="34" y="3"/>
                    <a:pt x="32" y="0"/>
                    <a:pt x="29" y="0"/>
                  </a:cubicBezTo>
                  <a:cubicBezTo>
                    <a:pt x="28" y="0"/>
                    <a:pt x="12" y="0"/>
                    <a:pt x="12" y="0"/>
                  </a:cubicBezTo>
                  <a:cubicBezTo>
                    <a:pt x="8" y="0"/>
                    <a:pt x="7" y="3"/>
                    <a:pt x="7" y="3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3"/>
                    <a:pt x="0" y="23"/>
                    <a:pt x="1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7" y="23"/>
                    <a:pt x="7" y="22"/>
                    <a:pt x="7" y="22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2"/>
                    <a:pt x="11" y="13"/>
                  </a:cubicBezTo>
                  <a:cubicBezTo>
                    <a:pt x="11" y="15"/>
                    <a:pt x="11" y="20"/>
                    <a:pt x="11" y="22"/>
                  </a:cubicBezTo>
                  <a:cubicBezTo>
                    <a:pt x="11" y="23"/>
                    <a:pt x="11" y="23"/>
                    <a:pt x="12" y="23"/>
                  </a:cubicBezTo>
                  <a:cubicBezTo>
                    <a:pt x="30" y="23"/>
                    <a:pt x="30" y="23"/>
                    <a:pt x="30" y="23"/>
                  </a:cubicBezTo>
                  <a:cubicBezTo>
                    <a:pt x="31" y="23"/>
                    <a:pt x="31" y="23"/>
                    <a:pt x="31" y="22"/>
                  </a:cubicBezTo>
                  <a:cubicBezTo>
                    <a:pt x="31" y="19"/>
                    <a:pt x="31" y="15"/>
                    <a:pt x="31" y="13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4" y="22"/>
                    <a:pt x="34" y="22"/>
                    <a:pt x="34" y="22"/>
                  </a:cubicBezTo>
                  <a:cubicBezTo>
                    <a:pt x="34" y="22"/>
                    <a:pt x="34" y="23"/>
                    <a:pt x="36" y="23"/>
                  </a:cubicBezTo>
                  <a:cubicBezTo>
                    <a:pt x="40" y="23"/>
                    <a:pt x="40" y="23"/>
                    <a:pt x="40" y="23"/>
                  </a:cubicBezTo>
                  <a:cubicBezTo>
                    <a:pt x="41" y="23"/>
                    <a:pt x="41" y="23"/>
                    <a:pt x="41" y="2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78" name="Freeform 226">
              <a:extLst>
                <a:ext uri="{FF2B5EF4-FFF2-40B4-BE49-F238E27FC236}">
                  <a16:creationId xmlns:a16="http://schemas.microsoft.com/office/drawing/2014/main" id="{B9C33DA1-182E-C214-8C62-A81110BB2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7538" y="2508249"/>
              <a:ext cx="207962" cy="49213"/>
            </a:xfrm>
            <a:custGeom>
              <a:avLst/>
              <a:gdLst/>
              <a:ahLst/>
              <a:cxnLst>
                <a:cxn ang="0">
                  <a:pos x="85" y="0"/>
                </a:cxn>
                <a:cxn ang="0">
                  <a:pos x="6" y="0"/>
                </a:cxn>
                <a:cxn ang="0">
                  <a:pos x="0" y="5"/>
                </a:cxn>
                <a:cxn ang="0">
                  <a:pos x="0" y="19"/>
                </a:cxn>
                <a:cxn ang="0">
                  <a:pos x="2" y="21"/>
                </a:cxn>
                <a:cxn ang="0">
                  <a:pos x="5" y="19"/>
                </a:cxn>
                <a:cxn ang="0">
                  <a:pos x="5" y="5"/>
                </a:cxn>
                <a:cxn ang="0">
                  <a:pos x="6" y="4"/>
                </a:cxn>
                <a:cxn ang="0">
                  <a:pos x="42" y="4"/>
                </a:cxn>
                <a:cxn ang="0">
                  <a:pos x="43" y="5"/>
                </a:cxn>
                <a:cxn ang="0">
                  <a:pos x="43" y="19"/>
                </a:cxn>
                <a:cxn ang="0">
                  <a:pos x="45" y="21"/>
                </a:cxn>
                <a:cxn ang="0">
                  <a:pos x="48" y="19"/>
                </a:cxn>
                <a:cxn ang="0">
                  <a:pos x="48" y="5"/>
                </a:cxn>
                <a:cxn ang="0">
                  <a:pos x="49" y="4"/>
                </a:cxn>
                <a:cxn ang="0">
                  <a:pos x="85" y="4"/>
                </a:cxn>
                <a:cxn ang="0">
                  <a:pos x="86" y="5"/>
                </a:cxn>
                <a:cxn ang="0">
                  <a:pos x="86" y="19"/>
                </a:cxn>
                <a:cxn ang="0">
                  <a:pos x="88" y="21"/>
                </a:cxn>
                <a:cxn ang="0">
                  <a:pos x="91" y="19"/>
                </a:cxn>
                <a:cxn ang="0">
                  <a:pos x="91" y="5"/>
                </a:cxn>
                <a:cxn ang="0">
                  <a:pos x="85" y="0"/>
                </a:cxn>
              </a:cxnLst>
              <a:rect l="0" t="0" r="r" b="b"/>
              <a:pathLst>
                <a:path w="91" h="21">
                  <a:moveTo>
                    <a:pt x="85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2" y="0"/>
                    <a:pt x="0" y="2"/>
                    <a:pt x="0" y="5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21"/>
                    <a:pt x="1" y="21"/>
                    <a:pt x="2" y="21"/>
                  </a:cubicBezTo>
                  <a:cubicBezTo>
                    <a:pt x="4" y="21"/>
                    <a:pt x="5" y="21"/>
                    <a:pt x="5" y="19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4"/>
                    <a:pt x="6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3" y="4"/>
                    <a:pt x="43" y="5"/>
                    <a:pt x="43" y="5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3" y="21"/>
                    <a:pt x="44" y="21"/>
                    <a:pt x="45" y="21"/>
                  </a:cubicBezTo>
                  <a:cubicBezTo>
                    <a:pt x="47" y="21"/>
                    <a:pt x="48" y="21"/>
                    <a:pt x="48" y="19"/>
                  </a:cubicBezTo>
                  <a:cubicBezTo>
                    <a:pt x="48" y="5"/>
                    <a:pt x="48" y="5"/>
                    <a:pt x="48" y="5"/>
                  </a:cubicBezTo>
                  <a:cubicBezTo>
                    <a:pt x="48" y="5"/>
                    <a:pt x="48" y="4"/>
                    <a:pt x="49" y="4"/>
                  </a:cubicBezTo>
                  <a:cubicBezTo>
                    <a:pt x="85" y="4"/>
                    <a:pt x="85" y="4"/>
                    <a:pt x="85" y="4"/>
                  </a:cubicBezTo>
                  <a:cubicBezTo>
                    <a:pt x="86" y="4"/>
                    <a:pt x="86" y="5"/>
                    <a:pt x="86" y="5"/>
                  </a:cubicBezTo>
                  <a:cubicBezTo>
                    <a:pt x="86" y="19"/>
                    <a:pt x="86" y="19"/>
                    <a:pt x="86" y="19"/>
                  </a:cubicBezTo>
                  <a:cubicBezTo>
                    <a:pt x="86" y="21"/>
                    <a:pt x="87" y="21"/>
                    <a:pt x="88" y="21"/>
                  </a:cubicBezTo>
                  <a:cubicBezTo>
                    <a:pt x="90" y="21"/>
                    <a:pt x="91" y="21"/>
                    <a:pt x="91" y="19"/>
                  </a:cubicBezTo>
                  <a:cubicBezTo>
                    <a:pt x="91" y="5"/>
                    <a:pt x="91" y="5"/>
                    <a:pt x="91" y="5"/>
                  </a:cubicBezTo>
                  <a:cubicBezTo>
                    <a:pt x="91" y="2"/>
                    <a:pt x="88" y="0"/>
                    <a:pt x="8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79" name="Oval 227">
              <a:extLst>
                <a:ext uri="{FF2B5EF4-FFF2-40B4-BE49-F238E27FC236}">
                  <a16:creationId xmlns:a16="http://schemas.microsoft.com/office/drawing/2014/main" id="{D1FF9356-CE81-9CC4-66AA-0EEF368117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3250" y="2570162"/>
              <a:ext cx="39687" cy="3968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80" name="Freeform 228">
              <a:extLst>
                <a:ext uri="{FF2B5EF4-FFF2-40B4-BE49-F238E27FC236}">
                  <a16:creationId xmlns:a16="http://schemas.microsoft.com/office/drawing/2014/main" id="{7116D053-F122-E017-EE69-90813CF65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788" y="2616199"/>
              <a:ext cx="74612" cy="41275"/>
            </a:xfrm>
            <a:custGeom>
              <a:avLst/>
              <a:gdLst/>
              <a:ahLst/>
              <a:cxnLst>
                <a:cxn ang="0">
                  <a:pos x="33" y="17"/>
                </a:cxn>
                <a:cxn ang="0">
                  <a:pos x="27" y="2"/>
                </a:cxn>
                <a:cxn ang="0">
                  <a:pos x="23" y="0"/>
                </a:cxn>
                <a:cxn ang="0">
                  <a:pos x="9" y="0"/>
                </a:cxn>
                <a:cxn ang="0">
                  <a:pos x="6" y="2"/>
                </a:cxn>
                <a:cxn ang="0">
                  <a:pos x="0" y="17"/>
                </a:cxn>
                <a:cxn ang="0">
                  <a:pos x="1" y="18"/>
                </a:cxn>
                <a:cxn ang="0">
                  <a:pos x="5" y="18"/>
                </a:cxn>
                <a:cxn ang="0">
                  <a:pos x="6" y="17"/>
                </a:cxn>
                <a:cxn ang="0">
                  <a:pos x="9" y="10"/>
                </a:cxn>
                <a:cxn ang="0">
                  <a:pos x="9" y="10"/>
                </a:cxn>
                <a:cxn ang="0">
                  <a:pos x="9" y="17"/>
                </a:cxn>
                <a:cxn ang="0">
                  <a:pos x="10" y="18"/>
                </a:cxn>
                <a:cxn ang="0">
                  <a:pos x="24" y="18"/>
                </a:cxn>
                <a:cxn ang="0">
                  <a:pos x="24" y="17"/>
                </a:cxn>
                <a:cxn ang="0">
                  <a:pos x="24" y="10"/>
                </a:cxn>
                <a:cxn ang="0">
                  <a:pos x="25" y="10"/>
                </a:cxn>
                <a:cxn ang="0">
                  <a:pos x="27" y="17"/>
                </a:cxn>
                <a:cxn ang="0">
                  <a:pos x="28" y="18"/>
                </a:cxn>
                <a:cxn ang="0">
                  <a:pos x="32" y="18"/>
                </a:cxn>
                <a:cxn ang="0">
                  <a:pos x="33" y="17"/>
                </a:cxn>
              </a:cxnLst>
              <a:rect l="0" t="0" r="r" b="b"/>
              <a:pathLst>
                <a:path w="33" h="18">
                  <a:moveTo>
                    <a:pt x="33" y="17"/>
                  </a:moveTo>
                  <a:cubicBezTo>
                    <a:pt x="27" y="2"/>
                    <a:pt x="27" y="2"/>
                    <a:pt x="27" y="2"/>
                  </a:cubicBezTo>
                  <a:cubicBezTo>
                    <a:pt x="27" y="2"/>
                    <a:pt x="26" y="0"/>
                    <a:pt x="23" y="0"/>
                  </a:cubicBezTo>
                  <a:cubicBezTo>
                    <a:pt x="23" y="0"/>
                    <a:pt x="10" y="0"/>
                    <a:pt x="9" y="0"/>
                  </a:cubicBezTo>
                  <a:cubicBezTo>
                    <a:pt x="7" y="0"/>
                    <a:pt x="6" y="2"/>
                    <a:pt x="6" y="2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8"/>
                    <a:pt x="1" y="18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6" y="18"/>
                    <a:pt x="6" y="17"/>
                    <a:pt x="6" y="17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9"/>
                    <a:pt x="9" y="10"/>
                  </a:cubicBezTo>
                  <a:cubicBezTo>
                    <a:pt x="9" y="12"/>
                    <a:pt x="9" y="15"/>
                    <a:pt x="9" y="17"/>
                  </a:cubicBezTo>
                  <a:cubicBezTo>
                    <a:pt x="9" y="18"/>
                    <a:pt x="9" y="18"/>
                    <a:pt x="10" y="18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5" y="18"/>
                    <a:pt x="24" y="18"/>
                    <a:pt x="24" y="17"/>
                  </a:cubicBezTo>
                  <a:cubicBezTo>
                    <a:pt x="24" y="15"/>
                    <a:pt x="24" y="12"/>
                    <a:pt x="24" y="10"/>
                  </a:cubicBezTo>
                  <a:cubicBezTo>
                    <a:pt x="24" y="10"/>
                    <a:pt x="25" y="10"/>
                    <a:pt x="25" y="10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17"/>
                    <a:pt x="27" y="18"/>
                    <a:pt x="28" y="18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3" y="18"/>
                    <a:pt x="33" y="18"/>
                    <a:pt x="33" y="1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81" name="Oval 229">
              <a:extLst>
                <a:ext uri="{FF2B5EF4-FFF2-40B4-BE49-F238E27FC236}">
                  <a16:creationId xmlns:a16="http://schemas.microsoft.com/office/drawing/2014/main" id="{C4EFAE06-3C0C-FBE2-8652-6CE44FD308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1675" y="2570162"/>
              <a:ext cx="39687" cy="3968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82" name="Freeform 230">
              <a:extLst>
                <a:ext uri="{FF2B5EF4-FFF2-40B4-BE49-F238E27FC236}">
                  <a16:creationId xmlns:a16="http://schemas.microsoft.com/office/drawing/2014/main" id="{96DF6DE5-2169-5AD1-57ED-1E6CE2CF5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4213" y="2616199"/>
              <a:ext cx="74612" cy="41275"/>
            </a:xfrm>
            <a:custGeom>
              <a:avLst/>
              <a:gdLst/>
              <a:ahLst/>
              <a:cxnLst>
                <a:cxn ang="0">
                  <a:pos x="33" y="17"/>
                </a:cxn>
                <a:cxn ang="0">
                  <a:pos x="27" y="2"/>
                </a:cxn>
                <a:cxn ang="0">
                  <a:pos x="23" y="0"/>
                </a:cxn>
                <a:cxn ang="0">
                  <a:pos x="9" y="0"/>
                </a:cxn>
                <a:cxn ang="0">
                  <a:pos x="6" y="2"/>
                </a:cxn>
                <a:cxn ang="0">
                  <a:pos x="0" y="17"/>
                </a:cxn>
                <a:cxn ang="0">
                  <a:pos x="1" y="18"/>
                </a:cxn>
                <a:cxn ang="0">
                  <a:pos x="5" y="18"/>
                </a:cxn>
                <a:cxn ang="0">
                  <a:pos x="6" y="17"/>
                </a:cxn>
                <a:cxn ang="0">
                  <a:pos x="9" y="10"/>
                </a:cxn>
                <a:cxn ang="0">
                  <a:pos x="9" y="10"/>
                </a:cxn>
                <a:cxn ang="0">
                  <a:pos x="9" y="17"/>
                </a:cxn>
                <a:cxn ang="0">
                  <a:pos x="10" y="18"/>
                </a:cxn>
                <a:cxn ang="0">
                  <a:pos x="24" y="18"/>
                </a:cxn>
                <a:cxn ang="0">
                  <a:pos x="24" y="17"/>
                </a:cxn>
                <a:cxn ang="0">
                  <a:pos x="24" y="10"/>
                </a:cxn>
                <a:cxn ang="0">
                  <a:pos x="25" y="10"/>
                </a:cxn>
                <a:cxn ang="0">
                  <a:pos x="27" y="17"/>
                </a:cxn>
                <a:cxn ang="0">
                  <a:pos x="28" y="18"/>
                </a:cxn>
                <a:cxn ang="0">
                  <a:pos x="32" y="18"/>
                </a:cxn>
                <a:cxn ang="0">
                  <a:pos x="33" y="17"/>
                </a:cxn>
              </a:cxnLst>
              <a:rect l="0" t="0" r="r" b="b"/>
              <a:pathLst>
                <a:path w="33" h="18">
                  <a:moveTo>
                    <a:pt x="33" y="17"/>
                  </a:moveTo>
                  <a:cubicBezTo>
                    <a:pt x="27" y="2"/>
                    <a:pt x="27" y="2"/>
                    <a:pt x="27" y="2"/>
                  </a:cubicBezTo>
                  <a:cubicBezTo>
                    <a:pt x="27" y="2"/>
                    <a:pt x="26" y="0"/>
                    <a:pt x="23" y="0"/>
                  </a:cubicBezTo>
                  <a:cubicBezTo>
                    <a:pt x="23" y="0"/>
                    <a:pt x="10" y="0"/>
                    <a:pt x="9" y="0"/>
                  </a:cubicBezTo>
                  <a:cubicBezTo>
                    <a:pt x="7" y="0"/>
                    <a:pt x="6" y="2"/>
                    <a:pt x="6" y="2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8"/>
                    <a:pt x="1" y="18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6" y="18"/>
                    <a:pt x="6" y="17"/>
                    <a:pt x="6" y="17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9"/>
                    <a:pt x="9" y="10"/>
                  </a:cubicBezTo>
                  <a:cubicBezTo>
                    <a:pt x="9" y="12"/>
                    <a:pt x="9" y="15"/>
                    <a:pt x="9" y="17"/>
                  </a:cubicBezTo>
                  <a:cubicBezTo>
                    <a:pt x="9" y="18"/>
                    <a:pt x="9" y="18"/>
                    <a:pt x="10" y="18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5" y="18"/>
                    <a:pt x="24" y="18"/>
                    <a:pt x="24" y="17"/>
                  </a:cubicBezTo>
                  <a:cubicBezTo>
                    <a:pt x="24" y="15"/>
                    <a:pt x="24" y="12"/>
                    <a:pt x="24" y="10"/>
                  </a:cubicBezTo>
                  <a:cubicBezTo>
                    <a:pt x="24" y="10"/>
                    <a:pt x="25" y="10"/>
                    <a:pt x="25" y="10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17"/>
                    <a:pt x="27" y="18"/>
                    <a:pt x="28" y="18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3" y="18"/>
                    <a:pt x="33" y="18"/>
                    <a:pt x="33" y="1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83" name="Oval 231">
              <a:extLst>
                <a:ext uri="{FF2B5EF4-FFF2-40B4-BE49-F238E27FC236}">
                  <a16:creationId xmlns:a16="http://schemas.microsoft.com/office/drawing/2014/main" id="{3C918648-C424-63C3-2DC8-E80DAB9E80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0100" y="2570162"/>
              <a:ext cx="39687" cy="3968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84" name="Freeform 232">
              <a:extLst>
                <a:ext uri="{FF2B5EF4-FFF2-40B4-BE49-F238E27FC236}">
                  <a16:creationId xmlns:a16="http://schemas.microsoft.com/office/drawing/2014/main" id="{C0219E8D-DCC3-8AD1-7B37-ABB42846FA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638" y="2616199"/>
              <a:ext cx="74612" cy="41275"/>
            </a:xfrm>
            <a:custGeom>
              <a:avLst/>
              <a:gdLst/>
              <a:ahLst/>
              <a:cxnLst>
                <a:cxn ang="0">
                  <a:pos x="33" y="17"/>
                </a:cxn>
                <a:cxn ang="0">
                  <a:pos x="27" y="2"/>
                </a:cxn>
                <a:cxn ang="0">
                  <a:pos x="23" y="0"/>
                </a:cxn>
                <a:cxn ang="0">
                  <a:pos x="9" y="0"/>
                </a:cxn>
                <a:cxn ang="0">
                  <a:pos x="6" y="2"/>
                </a:cxn>
                <a:cxn ang="0">
                  <a:pos x="0" y="17"/>
                </a:cxn>
                <a:cxn ang="0">
                  <a:pos x="1" y="18"/>
                </a:cxn>
                <a:cxn ang="0">
                  <a:pos x="5" y="18"/>
                </a:cxn>
                <a:cxn ang="0">
                  <a:pos x="6" y="17"/>
                </a:cxn>
                <a:cxn ang="0">
                  <a:pos x="9" y="10"/>
                </a:cxn>
                <a:cxn ang="0">
                  <a:pos x="9" y="10"/>
                </a:cxn>
                <a:cxn ang="0">
                  <a:pos x="9" y="17"/>
                </a:cxn>
                <a:cxn ang="0">
                  <a:pos x="10" y="18"/>
                </a:cxn>
                <a:cxn ang="0">
                  <a:pos x="24" y="18"/>
                </a:cxn>
                <a:cxn ang="0">
                  <a:pos x="24" y="17"/>
                </a:cxn>
                <a:cxn ang="0">
                  <a:pos x="24" y="10"/>
                </a:cxn>
                <a:cxn ang="0">
                  <a:pos x="25" y="10"/>
                </a:cxn>
                <a:cxn ang="0">
                  <a:pos x="27" y="17"/>
                </a:cxn>
                <a:cxn ang="0">
                  <a:pos x="28" y="18"/>
                </a:cxn>
                <a:cxn ang="0">
                  <a:pos x="32" y="18"/>
                </a:cxn>
                <a:cxn ang="0">
                  <a:pos x="33" y="17"/>
                </a:cxn>
              </a:cxnLst>
              <a:rect l="0" t="0" r="r" b="b"/>
              <a:pathLst>
                <a:path w="33" h="18">
                  <a:moveTo>
                    <a:pt x="33" y="17"/>
                  </a:moveTo>
                  <a:cubicBezTo>
                    <a:pt x="27" y="2"/>
                    <a:pt x="27" y="2"/>
                    <a:pt x="27" y="2"/>
                  </a:cubicBezTo>
                  <a:cubicBezTo>
                    <a:pt x="27" y="2"/>
                    <a:pt x="26" y="0"/>
                    <a:pt x="23" y="0"/>
                  </a:cubicBezTo>
                  <a:cubicBezTo>
                    <a:pt x="23" y="0"/>
                    <a:pt x="10" y="0"/>
                    <a:pt x="9" y="0"/>
                  </a:cubicBezTo>
                  <a:cubicBezTo>
                    <a:pt x="7" y="0"/>
                    <a:pt x="6" y="2"/>
                    <a:pt x="6" y="2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8"/>
                    <a:pt x="1" y="18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6" y="18"/>
                    <a:pt x="6" y="17"/>
                    <a:pt x="6" y="17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9"/>
                    <a:pt x="9" y="10"/>
                  </a:cubicBezTo>
                  <a:cubicBezTo>
                    <a:pt x="9" y="12"/>
                    <a:pt x="9" y="15"/>
                    <a:pt x="9" y="17"/>
                  </a:cubicBezTo>
                  <a:cubicBezTo>
                    <a:pt x="9" y="18"/>
                    <a:pt x="9" y="18"/>
                    <a:pt x="10" y="18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5" y="18"/>
                    <a:pt x="24" y="18"/>
                    <a:pt x="24" y="17"/>
                  </a:cubicBezTo>
                  <a:cubicBezTo>
                    <a:pt x="24" y="15"/>
                    <a:pt x="24" y="12"/>
                    <a:pt x="24" y="10"/>
                  </a:cubicBezTo>
                  <a:cubicBezTo>
                    <a:pt x="24" y="10"/>
                    <a:pt x="25" y="10"/>
                    <a:pt x="25" y="10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17"/>
                    <a:pt x="27" y="18"/>
                    <a:pt x="28" y="18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3" y="18"/>
                    <a:pt x="33" y="18"/>
                    <a:pt x="33" y="1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385" name="Group 424">
            <a:extLst>
              <a:ext uri="{FF2B5EF4-FFF2-40B4-BE49-F238E27FC236}">
                <a16:creationId xmlns:a16="http://schemas.microsoft.com/office/drawing/2014/main" id="{9DD5D423-49C5-B73E-BB8E-BDF1B779D908}"/>
              </a:ext>
            </a:extLst>
          </p:cNvPr>
          <p:cNvGrpSpPr/>
          <p:nvPr/>
        </p:nvGrpSpPr>
        <p:grpSpPr>
          <a:xfrm>
            <a:off x="5807350" y="3688477"/>
            <a:ext cx="299986" cy="254639"/>
            <a:chOff x="4376738" y="2403474"/>
            <a:chExt cx="273050" cy="231775"/>
          </a:xfrm>
          <a:solidFill>
            <a:srgbClr val="2CC17C"/>
          </a:solidFill>
        </p:grpSpPr>
        <p:sp>
          <p:nvSpPr>
            <p:cNvPr id="1386" name="Freeform 233">
              <a:extLst>
                <a:ext uri="{FF2B5EF4-FFF2-40B4-BE49-F238E27FC236}">
                  <a16:creationId xmlns:a16="http://schemas.microsoft.com/office/drawing/2014/main" id="{62E90F15-1A72-D2CE-F6CD-04717617C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5000" y="2513012"/>
              <a:ext cx="76200" cy="12700"/>
            </a:xfrm>
            <a:custGeom>
              <a:avLst/>
              <a:gdLst/>
              <a:ahLst/>
              <a:cxnLst>
                <a:cxn ang="0">
                  <a:pos x="33" y="4"/>
                </a:cxn>
                <a:cxn ang="0">
                  <a:pos x="31" y="5"/>
                </a:cxn>
                <a:cxn ang="0">
                  <a:pos x="1" y="5"/>
                </a:cxn>
                <a:cxn ang="0">
                  <a:pos x="0" y="4"/>
                </a:cxn>
                <a:cxn ang="0">
                  <a:pos x="0" y="1"/>
                </a:cxn>
                <a:cxn ang="0">
                  <a:pos x="1" y="0"/>
                </a:cxn>
                <a:cxn ang="0">
                  <a:pos x="31" y="0"/>
                </a:cxn>
                <a:cxn ang="0">
                  <a:pos x="33" y="1"/>
                </a:cxn>
                <a:cxn ang="0">
                  <a:pos x="33" y="4"/>
                </a:cxn>
              </a:cxnLst>
              <a:rect l="0" t="0" r="r" b="b"/>
              <a:pathLst>
                <a:path w="33" h="5">
                  <a:moveTo>
                    <a:pt x="33" y="4"/>
                  </a:moveTo>
                  <a:cubicBezTo>
                    <a:pt x="33" y="5"/>
                    <a:pt x="32" y="5"/>
                    <a:pt x="3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5"/>
                    <a:pt x="0" y="5"/>
                    <a:pt x="0" y="4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2" y="0"/>
                    <a:pt x="33" y="0"/>
                    <a:pt x="33" y="1"/>
                  </a:cubicBezTo>
                  <a:lnTo>
                    <a:pt x="33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87" name="Freeform 234">
              <a:extLst>
                <a:ext uri="{FF2B5EF4-FFF2-40B4-BE49-F238E27FC236}">
                  <a16:creationId xmlns:a16="http://schemas.microsoft.com/office/drawing/2014/main" id="{24504C87-C5C6-9B40-75C3-B58CFA412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838" y="2513012"/>
              <a:ext cx="76200" cy="12700"/>
            </a:xfrm>
            <a:custGeom>
              <a:avLst/>
              <a:gdLst/>
              <a:ahLst/>
              <a:cxnLst>
                <a:cxn ang="0">
                  <a:pos x="33" y="4"/>
                </a:cxn>
                <a:cxn ang="0">
                  <a:pos x="32" y="5"/>
                </a:cxn>
                <a:cxn ang="0">
                  <a:pos x="2" y="5"/>
                </a:cxn>
                <a:cxn ang="0">
                  <a:pos x="0" y="4"/>
                </a:cxn>
                <a:cxn ang="0">
                  <a:pos x="0" y="1"/>
                </a:cxn>
                <a:cxn ang="0">
                  <a:pos x="2" y="0"/>
                </a:cxn>
                <a:cxn ang="0">
                  <a:pos x="32" y="0"/>
                </a:cxn>
                <a:cxn ang="0">
                  <a:pos x="33" y="1"/>
                </a:cxn>
                <a:cxn ang="0">
                  <a:pos x="33" y="4"/>
                </a:cxn>
              </a:cxnLst>
              <a:rect l="0" t="0" r="r" b="b"/>
              <a:pathLst>
                <a:path w="33" h="5">
                  <a:moveTo>
                    <a:pt x="33" y="4"/>
                  </a:moveTo>
                  <a:cubicBezTo>
                    <a:pt x="33" y="5"/>
                    <a:pt x="33" y="5"/>
                    <a:pt x="3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0" y="5"/>
                    <a:pt x="0" y="4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3" y="0"/>
                    <a:pt x="33" y="0"/>
                    <a:pt x="33" y="1"/>
                  </a:cubicBezTo>
                  <a:lnTo>
                    <a:pt x="33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88" name="Freeform 235">
              <a:extLst>
                <a:ext uri="{FF2B5EF4-FFF2-40B4-BE49-F238E27FC236}">
                  <a16:creationId xmlns:a16="http://schemas.microsoft.com/office/drawing/2014/main" id="{3DE18ED4-1EE6-F709-6278-36323D02A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5000" y="2547937"/>
              <a:ext cx="76200" cy="11113"/>
            </a:xfrm>
            <a:custGeom>
              <a:avLst/>
              <a:gdLst/>
              <a:ahLst/>
              <a:cxnLst>
                <a:cxn ang="0">
                  <a:pos x="33" y="4"/>
                </a:cxn>
                <a:cxn ang="0">
                  <a:pos x="31" y="5"/>
                </a:cxn>
                <a:cxn ang="0">
                  <a:pos x="1" y="5"/>
                </a:cxn>
                <a:cxn ang="0">
                  <a:pos x="0" y="4"/>
                </a:cxn>
                <a:cxn ang="0">
                  <a:pos x="0" y="1"/>
                </a:cxn>
                <a:cxn ang="0">
                  <a:pos x="1" y="0"/>
                </a:cxn>
                <a:cxn ang="0">
                  <a:pos x="31" y="0"/>
                </a:cxn>
                <a:cxn ang="0">
                  <a:pos x="33" y="1"/>
                </a:cxn>
                <a:cxn ang="0">
                  <a:pos x="33" y="4"/>
                </a:cxn>
              </a:cxnLst>
              <a:rect l="0" t="0" r="r" b="b"/>
              <a:pathLst>
                <a:path w="33" h="5">
                  <a:moveTo>
                    <a:pt x="33" y="4"/>
                  </a:moveTo>
                  <a:cubicBezTo>
                    <a:pt x="33" y="5"/>
                    <a:pt x="32" y="5"/>
                    <a:pt x="3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5"/>
                    <a:pt x="0" y="5"/>
                    <a:pt x="0" y="4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2" y="0"/>
                    <a:pt x="33" y="0"/>
                    <a:pt x="33" y="1"/>
                  </a:cubicBezTo>
                  <a:lnTo>
                    <a:pt x="33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89" name="Freeform 236">
              <a:extLst>
                <a:ext uri="{FF2B5EF4-FFF2-40B4-BE49-F238E27FC236}">
                  <a16:creationId xmlns:a16="http://schemas.microsoft.com/office/drawing/2014/main" id="{E709ACD0-10CF-E932-6E35-B2E1F829F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838" y="2547937"/>
              <a:ext cx="76200" cy="11113"/>
            </a:xfrm>
            <a:custGeom>
              <a:avLst/>
              <a:gdLst/>
              <a:ahLst/>
              <a:cxnLst>
                <a:cxn ang="0">
                  <a:pos x="33" y="4"/>
                </a:cxn>
                <a:cxn ang="0">
                  <a:pos x="32" y="5"/>
                </a:cxn>
                <a:cxn ang="0">
                  <a:pos x="2" y="5"/>
                </a:cxn>
                <a:cxn ang="0">
                  <a:pos x="0" y="4"/>
                </a:cxn>
                <a:cxn ang="0">
                  <a:pos x="0" y="1"/>
                </a:cxn>
                <a:cxn ang="0">
                  <a:pos x="2" y="0"/>
                </a:cxn>
                <a:cxn ang="0">
                  <a:pos x="32" y="0"/>
                </a:cxn>
                <a:cxn ang="0">
                  <a:pos x="33" y="1"/>
                </a:cxn>
                <a:cxn ang="0">
                  <a:pos x="33" y="4"/>
                </a:cxn>
              </a:cxnLst>
              <a:rect l="0" t="0" r="r" b="b"/>
              <a:pathLst>
                <a:path w="33" h="5">
                  <a:moveTo>
                    <a:pt x="33" y="4"/>
                  </a:moveTo>
                  <a:cubicBezTo>
                    <a:pt x="33" y="5"/>
                    <a:pt x="33" y="5"/>
                    <a:pt x="3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0" y="5"/>
                    <a:pt x="0" y="4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3" y="0"/>
                    <a:pt x="33" y="0"/>
                    <a:pt x="33" y="1"/>
                  </a:cubicBezTo>
                  <a:lnTo>
                    <a:pt x="33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90" name="Freeform 237">
              <a:extLst>
                <a:ext uri="{FF2B5EF4-FFF2-40B4-BE49-F238E27FC236}">
                  <a16:creationId xmlns:a16="http://schemas.microsoft.com/office/drawing/2014/main" id="{7F380B61-3D23-6DA1-0333-16A9914ED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5000" y="2582862"/>
              <a:ext cx="76200" cy="11113"/>
            </a:xfrm>
            <a:custGeom>
              <a:avLst/>
              <a:gdLst/>
              <a:ahLst/>
              <a:cxnLst>
                <a:cxn ang="0">
                  <a:pos x="33" y="4"/>
                </a:cxn>
                <a:cxn ang="0">
                  <a:pos x="31" y="5"/>
                </a:cxn>
                <a:cxn ang="0">
                  <a:pos x="1" y="5"/>
                </a:cxn>
                <a:cxn ang="0">
                  <a:pos x="0" y="4"/>
                </a:cxn>
                <a:cxn ang="0">
                  <a:pos x="0" y="1"/>
                </a:cxn>
                <a:cxn ang="0">
                  <a:pos x="1" y="0"/>
                </a:cxn>
                <a:cxn ang="0">
                  <a:pos x="31" y="0"/>
                </a:cxn>
                <a:cxn ang="0">
                  <a:pos x="33" y="1"/>
                </a:cxn>
                <a:cxn ang="0">
                  <a:pos x="33" y="4"/>
                </a:cxn>
              </a:cxnLst>
              <a:rect l="0" t="0" r="r" b="b"/>
              <a:pathLst>
                <a:path w="33" h="5">
                  <a:moveTo>
                    <a:pt x="33" y="4"/>
                  </a:moveTo>
                  <a:cubicBezTo>
                    <a:pt x="33" y="5"/>
                    <a:pt x="32" y="5"/>
                    <a:pt x="3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5"/>
                    <a:pt x="0" y="5"/>
                    <a:pt x="0" y="4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2" y="0"/>
                    <a:pt x="33" y="0"/>
                    <a:pt x="33" y="1"/>
                  </a:cubicBezTo>
                  <a:lnTo>
                    <a:pt x="33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91" name="Freeform 238">
              <a:extLst>
                <a:ext uri="{FF2B5EF4-FFF2-40B4-BE49-F238E27FC236}">
                  <a16:creationId xmlns:a16="http://schemas.microsoft.com/office/drawing/2014/main" id="{3697AB9C-86FB-784B-019D-723BBCB5EC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838" y="2582862"/>
              <a:ext cx="76200" cy="11113"/>
            </a:xfrm>
            <a:custGeom>
              <a:avLst/>
              <a:gdLst/>
              <a:ahLst/>
              <a:cxnLst>
                <a:cxn ang="0">
                  <a:pos x="33" y="4"/>
                </a:cxn>
                <a:cxn ang="0">
                  <a:pos x="32" y="5"/>
                </a:cxn>
                <a:cxn ang="0">
                  <a:pos x="2" y="5"/>
                </a:cxn>
                <a:cxn ang="0">
                  <a:pos x="0" y="4"/>
                </a:cxn>
                <a:cxn ang="0">
                  <a:pos x="0" y="1"/>
                </a:cxn>
                <a:cxn ang="0">
                  <a:pos x="2" y="0"/>
                </a:cxn>
                <a:cxn ang="0">
                  <a:pos x="32" y="0"/>
                </a:cxn>
                <a:cxn ang="0">
                  <a:pos x="33" y="1"/>
                </a:cxn>
                <a:cxn ang="0">
                  <a:pos x="33" y="4"/>
                </a:cxn>
              </a:cxnLst>
              <a:rect l="0" t="0" r="r" b="b"/>
              <a:pathLst>
                <a:path w="33" h="5">
                  <a:moveTo>
                    <a:pt x="33" y="4"/>
                  </a:moveTo>
                  <a:cubicBezTo>
                    <a:pt x="33" y="5"/>
                    <a:pt x="33" y="5"/>
                    <a:pt x="3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0" y="5"/>
                    <a:pt x="0" y="4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3" y="0"/>
                    <a:pt x="33" y="0"/>
                    <a:pt x="33" y="1"/>
                  </a:cubicBezTo>
                  <a:lnTo>
                    <a:pt x="33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92" name="Freeform 239">
              <a:extLst>
                <a:ext uri="{FF2B5EF4-FFF2-40B4-BE49-F238E27FC236}">
                  <a16:creationId xmlns:a16="http://schemas.microsoft.com/office/drawing/2014/main" id="{19F40E18-33AF-D4A0-0949-51585A86B63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76738" y="2403474"/>
              <a:ext cx="273050" cy="231775"/>
            </a:xfrm>
            <a:custGeom>
              <a:avLst/>
              <a:gdLst/>
              <a:ahLst/>
              <a:cxnLst>
                <a:cxn ang="0">
                  <a:pos x="22" y="7"/>
                </a:cxn>
                <a:cxn ang="0">
                  <a:pos x="23" y="5"/>
                </a:cxn>
                <a:cxn ang="0">
                  <a:pos x="112" y="5"/>
                </a:cxn>
                <a:cxn ang="0">
                  <a:pos x="114" y="7"/>
                </a:cxn>
                <a:cxn ang="0">
                  <a:pos x="114" y="94"/>
                </a:cxn>
                <a:cxn ang="0">
                  <a:pos x="112" y="96"/>
                </a:cxn>
                <a:cxn ang="0">
                  <a:pos x="23" y="96"/>
                </a:cxn>
                <a:cxn ang="0">
                  <a:pos x="22" y="94"/>
                </a:cxn>
                <a:cxn ang="0">
                  <a:pos x="22" y="7"/>
                </a:cxn>
                <a:cxn ang="0">
                  <a:pos x="0" y="25"/>
                </a:cxn>
                <a:cxn ang="0">
                  <a:pos x="16" y="95"/>
                </a:cxn>
                <a:cxn ang="0">
                  <a:pos x="18" y="98"/>
                </a:cxn>
                <a:cxn ang="0">
                  <a:pos x="23" y="101"/>
                </a:cxn>
                <a:cxn ang="0">
                  <a:pos x="112" y="101"/>
                </a:cxn>
                <a:cxn ang="0">
                  <a:pos x="119" y="94"/>
                </a:cxn>
                <a:cxn ang="0">
                  <a:pos x="119" y="7"/>
                </a:cxn>
                <a:cxn ang="0">
                  <a:pos x="112" y="0"/>
                </a:cxn>
                <a:cxn ang="0">
                  <a:pos x="23" y="0"/>
                </a:cxn>
                <a:cxn ang="0">
                  <a:pos x="17" y="7"/>
                </a:cxn>
                <a:cxn ang="0">
                  <a:pos x="17" y="66"/>
                </a:cxn>
                <a:cxn ang="0">
                  <a:pos x="16" y="69"/>
                </a:cxn>
                <a:cxn ang="0">
                  <a:pos x="5" y="24"/>
                </a:cxn>
                <a:cxn ang="0">
                  <a:pos x="5" y="23"/>
                </a:cxn>
                <a:cxn ang="0">
                  <a:pos x="6" y="23"/>
                </a:cxn>
                <a:cxn ang="0">
                  <a:pos x="10" y="23"/>
                </a:cxn>
                <a:cxn ang="0">
                  <a:pos x="11" y="22"/>
                </a:cxn>
                <a:cxn ang="0">
                  <a:pos x="11" y="19"/>
                </a:cxn>
                <a:cxn ang="0">
                  <a:pos x="10" y="18"/>
                </a:cxn>
                <a:cxn ang="0">
                  <a:pos x="6" y="18"/>
                </a:cxn>
                <a:cxn ang="0">
                  <a:pos x="1" y="20"/>
                </a:cxn>
                <a:cxn ang="0">
                  <a:pos x="0" y="25"/>
                </a:cxn>
              </a:cxnLst>
              <a:rect l="0" t="0" r="r" b="b"/>
              <a:pathLst>
                <a:path w="119" h="101">
                  <a:moveTo>
                    <a:pt x="22" y="7"/>
                  </a:moveTo>
                  <a:cubicBezTo>
                    <a:pt x="22" y="6"/>
                    <a:pt x="22" y="5"/>
                    <a:pt x="23" y="5"/>
                  </a:cubicBezTo>
                  <a:cubicBezTo>
                    <a:pt x="112" y="5"/>
                    <a:pt x="112" y="5"/>
                    <a:pt x="112" y="5"/>
                  </a:cubicBezTo>
                  <a:cubicBezTo>
                    <a:pt x="113" y="5"/>
                    <a:pt x="114" y="6"/>
                    <a:pt x="114" y="7"/>
                  </a:cubicBezTo>
                  <a:cubicBezTo>
                    <a:pt x="114" y="94"/>
                    <a:pt x="114" y="94"/>
                    <a:pt x="114" y="94"/>
                  </a:cubicBezTo>
                  <a:cubicBezTo>
                    <a:pt x="114" y="95"/>
                    <a:pt x="113" y="96"/>
                    <a:pt x="112" y="96"/>
                  </a:cubicBezTo>
                  <a:cubicBezTo>
                    <a:pt x="23" y="96"/>
                    <a:pt x="23" y="96"/>
                    <a:pt x="23" y="96"/>
                  </a:cubicBezTo>
                  <a:cubicBezTo>
                    <a:pt x="22" y="96"/>
                    <a:pt x="22" y="95"/>
                    <a:pt x="22" y="94"/>
                  </a:cubicBezTo>
                  <a:lnTo>
                    <a:pt x="22" y="7"/>
                  </a:lnTo>
                  <a:close/>
                  <a:moveTo>
                    <a:pt x="0" y="25"/>
                  </a:moveTo>
                  <a:cubicBezTo>
                    <a:pt x="16" y="95"/>
                    <a:pt x="16" y="95"/>
                    <a:pt x="16" y="95"/>
                  </a:cubicBezTo>
                  <a:cubicBezTo>
                    <a:pt x="17" y="96"/>
                    <a:pt x="17" y="97"/>
                    <a:pt x="18" y="98"/>
                  </a:cubicBezTo>
                  <a:cubicBezTo>
                    <a:pt x="19" y="99"/>
                    <a:pt x="21" y="101"/>
                    <a:pt x="23" y="101"/>
                  </a:cubicBezTo>
                  <a:cubicBezTo>
                    <a:pt x="112" y="101"/>
                    <a:pt x="112" y="101"/>
                    <a:pt x="112" y="101"/>
                  </a:cubicBezTo>
                  <a:cubicBezTo>
                    <a:pt x="116" y="101"/>
                    <a:pt x="119" y="98"/>
                    <a:pt x="119" y="94"/>
                  </a:cubicBezTo>
                  <a:cubicBezTo>
                    <a:pt x="119" y="7"/>
                    <a:pt x="119" y="7"/>
                    <a:pt x="119" y="7"/>
                  </a:cubicBezTo>
                  <a:cubicBezTo>
                    <a:pt x="119" y="3"/>
                    <a:pt x="116" y="0"/>
                    <a:pt x="112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0" y="0"/>
                    <a:pt x="17" y="3"/>
                    <a:pt x="17" y="7"/>
                  </a:cubicBezTo>
                  <a:cubicBezTo>
                    <a:pt x="17" y="7"/>
                    <a:pt x="16" y="51"/>
                    <a:pt x="17" y="66"/>
                  </a:cubicBezTo>
                  <a:cubicBezTo>
                    <a:pt x="17" y="68"/>
                    <a:pt x="16" y="69"/>
                    <a:pt x="16" y="69"/>
                  </a:cubicBezTo>
                  <a:cubicBezTo>
                    <a:pt x="13" y="58"/>
                    <a:pt x="5" y="24"/>
                    <a:pt x="5" y="24"/>
                  </a:cubicBezTo>
                  <a:cubicBezTo>
                    <a:pt x="5" y="24"/>
                    <a:pt x="5" y="23"/>
                    <a:pt x="5" y="23"/>
                  </a:cubicBezTo>
                  <a:cubicBezTo>
                    <a:pt x="5" y="23"/>
                    <a:pt x="6" y="23"/>
                    <a:pt x="6" y="23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0" y="23"/>
                    <a:pt x="11" y="23"/>
                    <a:pt x="11" y="22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1" y="18"/>
                    <a:pt x="10" y="18"/>
                    <a:pt x="10" y="18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4" y="18"/>
                    <a:pt x="3" y="19"/>
                    <a:pt x="1" y="20"/>
                  </a:cubicBezTo>
                  <a:cubicBezTo>
                    <a:pt x="0" y="21"/>
                    <a:pt x="0" y="23"/>
                    <a:pt x="0" y="2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93" name="Freeform 240">
              <a:extLst>
                <a:ext uri="{FF2B5EF4-FFF2-40B4-BE49-F238E27FC236}">
                  <a16:creationId xmlns:a16="http://schemas.microsoft.com/office/drawing/2014/main" id="{6F922FAA-49F0-FFCF-C70C-D15C6B0D91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43413" y="2433637"/>
              <a:ext cx="176212" cy="58738"/>
            </a:xfrm>
            <a:custGeom>
              <a:avLst/>
              <a:gdLst/>
              <a:ahLst/>
              <a:cxnLst>
                <a:cxn ang="0">
                  <a:pos x="57" y="20"/>
                </a:cxn>
                <a:cxn ang="0">
                  <a:pos x="57" y="18"/>
                </a:cxn>
                <a:cxn ang="0">
                  <a:pos x="57" y="18"/>
                </a:cxn>
                <a:cxn ang="0">
                  <a:pos x="63" y="16"/>
                </a:cxn>
                <a:cxn ang="0">
                  <a:pos x="56" y="9"/>
                </a:cxn>
                <a:cxn ang="0">
                  <a:pos x="65" y="5"/>
                </a:cxn>
                <a:cxn ang="0">
                  <a:pos x="65" y="6"/>
                </a:cxn>
                <a:cxn ang="0">
                  <a:pos x="64" y="8"/>
                </a:cxn>
                <a:cxn ang="0">
                  <a:pos x="62" y="7"/>
                </a:cxn>
                <a:cxn ang="0">
                  <a:pos x="62" y="12"/>
                </a:cxn>
                <a:cxn ang="0">
                  <a:pos x="60" y="21"/>
                </a:cxn>
                <a:cxn ang="0">
                  <a:pos x="52" y="20"/>
                </a:cxn>
                <a:cxn ang="0">
                  <a:pos x="50" y="21"/>
                </a:cxn>
                <a:cxn ang="0">
                  <a:pos x="47" y="13"/>
                </a:cxn>
                <a:cxn ang="0">
                  <a:pos x="46" y="9"/>
                </a:cxn>
                <a:cxn ang="0">
                  <a:pos x="43" y="20"/>
                </a:cxn>
                <a:cxn ang="0">
                  <a:pos x="41" y="21"/>
                </a:cxn>
                <a:cxn ang="0">
                  <a:pos x="37" y="6"/>
                </a:cxn>
                <a:cxn ang="0">
                  <a:pos x="38" y="5"/>
                </a:cxn>
                <a:cxn ang="0">
                  <a:pos x="39" y="6"/>
                </a:cxn>
                <a:cxn ang="0">
                  <a:pos x="41" y="14"/>
                </a:cxn>
                <a:cxn ang="0">
                  <a:pos x="42" y="16"/>
                </a:cxn>
                <a:cxn ang="0">
                  <a:pos x="45" y="6"/>
                </a:cxn>
                <a:cxn ang="0">
                  <a:pos x="46" y="5"/>
                </a:cxn>
                <a:cxn ang="0">
                  <a:pos x="49" y="12"/>
                </a:cxn>
                <a:cxn ang="0">
                  <a:pos x="50" y="16"/>
                </a:cxn>
                <a:cxn ang="0">
                  <a:pos x="51" y="13"/>
                </a:cxn>
                <a:cxn ang="0">
                  <a:pos x="54" y="5"/>
                </a:cxn>
                <a:cxn ang="0">
                  <a:pos x="55" y="5"/>
                </a:cxn>
                <a:cxn ang="0">
                  <a:pos x="36" y="20"/>
                </a:cxn>
                <a:cxn ang="0">
                  <a:pos x="28" y="21"/>
                </a:cxn>
                <a:cxn ang="0">
                  <a:pos x="27" y="6"/>
                </a:cxn>
                <a:cxn ang="0">
                  <a:pos x="34" y="5"/>
                </a:cxn>
                <a:cxn ang="0">
                  <a:pos x="35" y="6"/>
                </a:cxn>
                <a:cxn ang="0">
                  <a:pos x="30" y="7"/>
                </a:cxn>
                <a:cxn ang="0">
                  <a:pos x="29" y="11"/>
                </a:cxn>
                <a:cxn ang="0">
                  <a:pos x="34" y="11"/>
                </a:cxn>
                <a:cxn ang="0">
                  <a:pos x="35" y="13"/>
                </a:cxn>
                <a:cxn ang="0">
                  <a:pos x="30" y="14"/>
                </a:cxn>
                <a:cxn ang="0">
                  <a:pos x="29" y="18"/>
                </a:cxn>
                <a:cxn ang="0">
                  <a:pos x="35" y="18"/>
                </a:cxn>
                <a:cxn ang="0">
                  <a:pos x="24" y="20"/>
                </a:cxn>
                <a:cxn ang="0">
                  <a:pos x="22" y="21"/>
                </a:cxn>
                <a:cxn ang="0">
                  <a:pos x="17" y="14"/>
                </a:cxn>
                <a:cxn ang="0">
                  <a:pos x="14" y="10"/>
                </a:cxn>
                <a:cxn ang="0">
                  <a:pos x="14" y="14"/>
                </a:cxn>
                <a:cxn ang="0">
                  <a:pos x="13" y="21"/>
                </a:cxn>
                <a:cxn ang="0">
                  <a:pos x="12" y="20"/>
                </a:cxn>
                <a:cxn ang="0">
                  <a:pos x="13" y="5"/>
                </a:cxn>
                <a:cxn ang="0">
                  <a:pos x="15" y="6"/>
                </a:cxn>
                <a:cxn ang="0">
                  <a:pos x="20" y="13"/>
                </a:cxn>
                <a:cxn ang="0">
                  <a:pos x="21" y="16"/>
                </a:cxn>
                <a:cxn ang="0">
                  <a:pos x="21" y="6"/>
                </a:cxn>
                <a:cxn ang="0">
                  <a:pos x="23" y="5"/>
                </a:cxn>
                <a:cxn ang="0">
                  <a:pos x="24" y="20"/>
                </a:cxn>
                <a:cxn ang="0">
                  <a:pos x="1" y="0"/>
                </a:cxn>
                <a:cxn ang="0">
                  <a:pos x="0" y="25"/>
                </a:cxn>
                <a:cxn ang="0">
                  <a:pos x="76" y="26"/>
                </a:cxn>
                <a:cxn ang="0">
                  <a:pos x="77" y="1"/>
                </a:cxn>
              </a:cxnLst>
              <a:rect l="0" t="0" r="r" b="b"/>
              <a:pathLst>
                <a:path w="77" h="26">
                  <a:moveTo>
                    <a:pt x="60" y="21"/>
                  </a:moveTo>
                  <a:cubicBezTo>
                    <a:pt x="59" y="21"/>
                    <a:pt x="57" y="20"/>
                    <a:pt x="57" y="20"/>
                  </a:cubicBezTo>
                  <a:cubicBezTo>
                    <a:pt x="56" y="20"/>
                    <a:pt x="56" y="19"/>
                    <a:pt x="56" y="19"/>
                  </a:cubicBezTo>
                  <a:cubicBezTo>
                    <a:pt x="56" y="19"/>
                    <a:pt x="57" y="18"/>
                    <a:pt x="57" y="18"/>
                  </a:cubicBezTo>
                  <a:cubicBezTo>
                    <a:pt x="57" y="18"/>
                    <a:pt x="57" y="18"/>
                    <a:pt x="57" y="18"/>
                  </a:cubicBezTo>
                  <a:cubicBezTo>
                    <a:pt x="57" y="18"/>
                    <a:pt x="57" y="18"/>
                    <a:pt x="57" y="18"/>
                  </a:cubicBezTo>
                  <a:cubicBezTo>
                    <a:pt x="58" y="18"/>
                    <a:pt x="59" y="19"/>
                    <a:pt x="60" y="19"/>
                  </a:cubicBezTo>
                  <a:cubicBezTo>
                    <a:pt x="62" y="19"/>
                    <a:pt x="63" y="18"/>
                    <a:pt x="63" y="16"/>
                  </a:cubicBezTo>
                  <a:cubicBezTo>
                    <a:pt x="63" y="15"/>
                    <a:pt x="63" y="15"/>
                    <a:pt x="61" y="14"/>
                  </a:cubicBezTo>
                  <a:cubicBezTo>
                    <a:pt x="58" y="13"/>
                    <a:pt x="56" y="11"/>
                    <a:pt x="56" y="9"/>
                  </a:cubicBezTo>
                  <a:cubicBezTo>
                    <a:pt x="56" y="7"/>
                    <a:pt x="59" y="5"/>
                    <a:pt x="62" y="5"/>
                  </a:cubicBezTo>
                  <a:cubicBezTo>
                    <a:pt x="63" y="5"/>
                    <a:pt x="65" y="5"/>
                    <a:pt x="65" y="5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5" y="6"/>
                    <a:pt x="65" y="7"/>
                    <a:pt x="65" y="7"/>
                  </a:cubicBezTo>
                  <a:cubicBezTo>
                    <a:pt x="65" y="7"/>
                    <a:pt x="64" y="8"/>
                    <a:pt x="64" y="8"/>
                  </a:cubicBezTo>
                  <a:cubicBezTo>
                    <a:pt x="64" y="8"/>
                    <a:pt x="64" y="7"/>
                    <a:pt x="64" y="7"/>
                  </a:cubicBezTo>
                  <a:cubicBezTo>
                    <a:pt x="64" y="7"/>
                    <a:pt x="63" y="7"/>
                    <a:pt x="62" y="7"/>
                  </a:cubicBezTo>
                  <a:cubicBezTo>
                    <a:pt x="60" y="7"/>
                    <a:pt x="59" y="8"/>
                    <a:pt x="59" y="9"/>
                  </a:cubicBezTo>
                  <a:cubicBezTo>
                    <a:pt x="59" y="10"/>
                    <a:pt x="60" y="11"/>
                    <a:pt x="62" y="12"/>
                  </a:cubicBezTo>
                  <a:cubicBezTo>
                    <a:pt x="65" y="13"/>
                    <a:pt x="66" y="14"/>
                    <a:pt x="66" y="16"/>
                  </a:cubicBezTo>
                  <a:cubicBezTo>
                    <a:pt x="66" y="19"/>
                    <a:pt x="64" y="21"/>
                    <a:pt x="60" y="21"/>
                  </a:cubicBezTo>
                  <a:moveTo>
                    <a:pt x="55" y="6"/>
                  </a:moveTo>
                  <a:cubicBezTo>
                    <a:pt x="52" y="20"/>
                    <a:pt x="52" y="20"/>
                    <a:pt x="52" y="20"/>
                  </a:cubicBezTo>
                  <a:cubicBezTo>
                    <a:pt x="51" y="20"/>
                    <a:pt x="51" y="21"/>
                    <a:pt x="50" y="21"/>
                  </a:cubicBezTo>
                  <a:cubicBezTo>
                    <a:pt x="50" y="21"/>
                    <a:pt x="50" y="21"/>
                    <a:pt x="50" y="21"/>
                  </a:cubicBezTo>
                  <a:cubicBezTo>
                    <a:pt x="49" y="21"/>
                    <a:pt x="49" y="20"/>
                    <a:pt x="48" y="20"/>
                  </a:cubicBezTo>
                  <a:cubicBezTo>
                    <a:pt x="47" y="13"/>
                    <a:pt x="47" y="13"/>
                    <a:pt x="47" y="13"/>
                  </a:cubicBezTo>
                  <a:cubicBezTo>
                    <a:pt x="47" y="13"/>
                    <a:pt x="47" y="12"/>
                    <a:pt x="46" y="12"/>
                  </a:cubicBezTo>
                  <a:cubicBezTo>
                    <a:pt x="46" y="12"/>
                    <a:pt x="46" y="11"/>
                    <a:pt x="46" y="9"/>
                  </a:cubicBezTo>
                  <a:cubicBezTo>
                    <a:pt x="46" y="10"/>
                    <a:pt x="46" y="12"/>
                    <a:pt x="45" y="13"/>
                  </a:cubicBezTo>
                  <a:cubicBezTo>
                    <a:pt x="43" y="20"/>
                    <a:pt x="43" y="20"/>
                    <a:pt x="43" y="20"/>
                  </a:cubicBezTo>
                  <a:cubicBezTo>
                    <a:pt x="43" y="20"/>
                    <a:pt x="43" y="21"/>
                    <a:pt x="42" y="21"/>
                  </a:cubicBezTo>
                  <a:cubicBezTo>
                    <a:pt x="41" y="21"/>
                    <a:pt x="41" y="21"/>
                    <a:pt x="41" y="21"/>
                  </a:cubicBezTo>
                  <a:cubicBezTo>
                    <a:pt x="41" y="21"/>
                    <a:pt x="40" y="20"/>
                    <a:pt x="40" y="20"/>
                  </a:cubicBezTo>
                  <a:cubicBezTo>
                    <a:pt x="37" y="6"/>
                    <a:pt x="37" y="6"/>
                    <a:pt x="37" y="6"/>
                  </a:cubicBezTo>
                  <a:cubicBezTo>
                    <a:pt x="37" y="6"/>
                    <a:pt x="37" y="6"/>
                    <a:pt x="37" y="5"/>
                  </a:cubicBezTo>
                  <a:cubicBezTo>
                    <a:pt x="37" y="5"/>
                    <a:pt x="37" y="5"/>
                    <a:pt x="38" y="5"/>
                  </a:cubicBezTo>
                  <a:cubicBezTo>
                    <a:pt x="38" y="5"/>
                    <a:pt x="38" y="5"/>
                    <a:pt x="38" y="5"/>
                  </a:cubicBezTo>
                  <a:cubicBezTo>
                    <a:pt x="39" y="5"/>
                    <a:pt x="39" y="5"/>
                    <a:pt x="39" y="6"/>
                  </a:cubicBezTo>
                  <a:cubicBezTo>
                    <a:pt x="41" y="12"/>
                    <a:pt x="41" y="12"/>
                    <a:pt x="41" y="12"/>
                  </a:cubicBezTo>
                  <a:cubicBezTo>
                    <a:pt x="41" y="13"/>
                    <a:pt x="41" y="13"/>
                    <a:pt x="41" y="14"/>
                  </a:cubicBezTo>
                  <a:cubicBezTo>
                    <a:pt x="41" y="14"/>
                    <a:pt x="41" y="15"/>
                    <a:pt x="42" y="16"/>
                  </a:cubicBezTo>
                  <a:cubicBezTo>
                    <a:pt x="42" y="16"/>
                    <a:pt x="42" y="16"/>
                    <a:pt x="42" y="16"/>
                  </a:cubicBezTo>
                  <a:cubicBezTo>
                    <a:pt x="42" y="15"/>
                    <a:pt x="42" y="14"/>
                    <a:pt x="43" y="13"/>
                  </a:cubicBezTo>
                  <a:cubicBezTo>
                    <a:pt x="45" y="6"/>
                    <a:pt x="45" y="6"/>
                    <a:pt x="45" y="6"/>
                  </a:cubicBezTo>
                  <a:cubicBezTo>
                    <a:pt x="45" y="5"/>
                    <a:pt x="45" y="5"/>
                    <a:pt x="46" y="5"/>
                  </a:cubicBezTo>
                  <a:cubicBezTo>
                    <a:pt x="46" y="5"/>
                    <a:pt x="46" y="5"/>
                    <a:pt x="46" y="5"/>
                  </a:cubicBezTo>
                  <a:cubicBezTo>
                    <a:pt x="47" y="5"/>
                    <a:pt x="48" y="5"/>
                    <a:pt x="48" y="6"/>
                  </a:cubicBezTo>
                  <a:cubicBezTo>
                    <a:pt x="49" y="12"/>
                    <a:pt x="49" y="12"/>
                    <a:pt x="49" y="12"/>
                  </a:cubicBezTo>
                  <a:cubicBezTo>
                    <a:pt x="49" y="13"/>
                    <a:pt x="49" y="13"/>
                    <a:pt x="49" y="14"/>
                  </a:cubicBezTo>
                  <a:cubicBezTo>
                    <a:pt x="50" y="14"/>
                    <a:pt x="50" y="15"/>
                    <a:pt x="50" y="16"/>
                  </a:cubicBezTo>
                  <a:cubicBezTo>
                    <a:pt x="50" y="16"/>
                    <a:pt x="50" y="16"/>
                    <a:pt x="50" y="16"/>
                  </a:cubicBezTo>
                  <a:cubicBezTo>
                    <a:pt x="50" y="15"/>
                    <a:pt x="51" y="14"/>
                    <a:pt x="51" y="13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3" y="5"/>
                    <a:pt x="53" y="5"/>
                    <a:pt x="54" y="5"/>
                  </a:cubicBezTo>
                  <a:cubicBezTo>
                    <a:pt x="55" y="5"/>
                    <a:pt x="55" y="5"/>
                    <a:pt x="55" y="5"/>
                  </a:cubicBezTo>
                  <a:cubicBezTo>
                    <a:pt x="55" y="5"/>
                    <a:pt x="55" y="5"/>
                    <a:pt x="55" y="5"/>
                  </a:cubicBezTo>
                  <a:cubicBezTo>
                    <a:pt x="55" y="6"/>
                    <a:pt x="56" y="6"/>
                    <a:pt x="55" y="6"/>
                  </a:cubicBezTo>
                  <a:moveTo>
                    <a:pt x="36" y="20"/>
                  </a:moveTo>
                  <a:cubicBezTo>
                    <a:pt x="36" y="20"/>
                    <a:pt x="35" y="21"/>
                    <a:pt x="35" y="21"/>
                  </a:cubicBezTo>
                  <a:cubicBezTo>
                    <a:pt x="28" y="21"/>
                    <a:pt x="28" y="21"/>
                    <a:pt x="28" y="21"/>
                  </a:cubicBezTo>
                  <a:cubicBezTo>
                    <a:pt x="27" y="21"/>
                    <a:pt x="27" y="20"/>
                    <a:pt x="27" y="20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7" y="5"/>
                    <a:pt x="27" y="5"/>
                    <a:pt x="28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5" y="5"/>
                    <a:pt x="35" y="5"/>
                    <a:pt x="35" y="6"/>
                  </a:cubicBezTo>
                  <a:cubicBezTo>
                    <a:pt x="35" y="6"/>
                    <a:pt x="35" y="6"/>
                    <a:pt x="35" y="6"/>
                  </a:cubicBezTo>
                  <a:cubicBezTo>
                    <a:pt x="35" y="7"/>
                    <a:pt x="35" y="7"/>
                    <a:pt x="34" y="7"/>
                  </a:cubicBezTo>
                  <a:cubicBezTo>
                    <a:pt x="30" y="7"/>
                    <a:pt x="30" y="7"/>
                    <a:pt x="30" y="7"/>
                  </a:cubicBezTo>
                  <a:cubicBezTo>
                    <a:pt x="29" y="7"/>
                    <a:pt x="29" y="7"/>
                    <a:pt x="29" y="8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9" y="11"/>
                    <a:pt x="29" y="11"/>
                    <a:pt x="30" y="11"/>
                  </a:cubicBezTo>
                  <a:cubicBezTo>
                    <a:pt x="34" y="11"/>
                    <a:pt x="34" y="11"/>
                    <a:pt x="34" y="11"/>
                  </a:cubicBezTo>
                  <a:cubicBezTo>
                    <a:pt x="35" y="11"/>
                    <a:pt x="35" y="12"/>
                    <a:pt x="35" y="12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5" y="13"/>
                    <a:pt x="35" y="14"/>
                    <a:pt x="34" y="14"/>
                  </a:cubicBezTo>
                  <a:cubicBezTo>
                    <a:pt x="30" y="14"/>
                    <a:pt x="30" y="14"/>
                    <a:pt x="30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30" y="18"/>
                  </a:cubicBezTo>
                  <a:cubicBezTo>
                    <a:pt x="35" y="18"/>
                    <a:pt x="35" y="18"/>
                    <a:pt x="35" y="18"/>
                  </a:cubicBezTo>
                  <a:cubicBezTo>
                    <a:pt x="35" y="18"/>
                    <a:pt x="36" y="19"/>
                    <a:pt x="36" y="20"/>
                  </a:cubicBezTo>
                  <a:close/>
                  <a:moveTo>
                    <a:pt x="24" y="20"/>
                  </a:moveTo>
                  <a:cubicBezTo>
                    <a:pt x="24" y="20"/>
                    <a:pt x="23" y="21"/>
                    <a:pt x="23" y="21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2" y="21"/>
                    <a:pt x="21" y="20"/>
                    <a:pt x="21" y="20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3"/>
                    <a:pt x="16" y="13"/>
                    <a:pt x="16" y="12"/>
                  </a:cubicBezTo>
                  <a:cubicBezTo>
                    <a:pt x="16" y="12"/>
                    <a:pt x="15" y="11"/>
                    <a:pt x="14" y="10"/>
                  </a:cubicBezTo>
                  <a:cubicBezTo>
                    <a:pt x="14" y="9"/>
                    <a:pt x="14" y="9"/>
                    <a:pt x="14" y="10"/>
                  </a:cubicBezTo>
                  <a:cubicBezTo>
                    <a:pt x="14" y="11"/>
                    <a:pt x="14" y="12"/>
                    <a:pt x="14" y="14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4" y="20"/>
                    <a:pt x="14" y="21"/>
                    <a:pt x="13" y="21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2" y="21"/>
                    <a:pt x="12" y="20"/>
                    <a:pt x="12" y="20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5"/>
                    <a:pt x="12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4" y="5"/>
                    <a:pt x="15" y="5"/>
                    <a:pt x="15" y="6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20" y="13"/>
                    <a:pt x="20" y="13"/>
                  </a:cubicBezTo>
                  <a:cubicBezTo>
                    <a:pt x="20" y="13"/>
                    <a:pt x="21" y="15"/>
                    <a:pt x="21" y="16"/>
                  </a:cubicBezTo>
                  <a:cubicBezTo>
                    <a:pt x="21" y="16"/>
                    <a:pt x="21" y="16"/>
                    <a:pt x="21" y="16"/>
                  </a:cubicBezTo>
                  <a:cubicBezTo>
                    <a:pt x="21" y="15"/>
                    <a:pt x="21" y="13"/>
                    <a:pt x="21" y="12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5"/>
                    <a:pt x="22" y="5"/>
                    <a:pt x="22" y="5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3" y="5"/>
                    <a:pt x="24" y="5"/>
                    <a:pt x="24" y="6"/>
                  </a:cubicBezTo>
                  <a:lnTo>
                    <a:pt x="24" y="20"/>
                  </a:lnTo>
                  <a:close/>
                  <a:moveTo>
                    <a:pt x="76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5"/>
                    <a:pt x="0" y="26"/>
                    <a:pt x="1" y="26"/>
                  </a:cubicBezTo>
                  <a:cubicBezTo>
                    <a:pt x="76" y="26"/>
                    <a:pt x="76" y="26"/>
                    <a:pt x="76" y="26"/>
                  </a:cubicBezTo>
                  <a:cubicBezTo>
                    <a:pt x="77" y="26"/>
                    <a:pt x="77" y="25"/>
                    <a:pt x="77" y="25"/>
                  </a:cubicBezTo>
                  <a:cubicBezTo>
                    <a:pt x="77" y="1"/>
                    <a:pt x="77" y="1"/>
                    <a:pt x="77" y="1"/>
                  </a:cubicBezTo>
                  <a:cubicBezTo>
                    <a:pt x="77" y="0"/>
                    <a:pt x="77" y="0"/>
                    <a:pt x="76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394" name="Group 408">
            <a:extLst>
              <a:ext uri="{FF2B5EF4-FFF2-40B4-BE49-F238E27FC236}">
                <a16:creationId xmlns:a16="http://schemas.microsoft.com/office/drawing/2014/main" id="{4AD2F17C-9AC4-809B-0909-3B73F891D197}"/>
              </a:ext>
            </a:extLst>
          </p:cNvPr>
          <p:cNvGrpSpPr/>
          <p:nvPr/>
        </p:nvGrpSpPr>
        <p:grpSpPr>
          <a:xfrm>
            <a:off x="3965581" y="3625690"/>
            <a:ext cx="298240" cy="378470"/>
            <a:chOff x="2700338" y="2346324"/>
            <a:chExt cx="271462" cy="344488"/>
          </a:xfrm>
          <a:solidFill>
            <a:srgbClr val="2CC17C"/>
          </a:solidFill>
        </p:grpSpPr>
        <p:sp>
          <p:nvSpPr>
            <p:cNvPr id="1395" name="Freeform 241">
              <a:extLst>
                <a:ext uri="{FF2B5EF4-FFF2-40B4-BE49-F238E27FC236}">
                  <a16:creationId xmlns:a16="http://schemas.microsoft.com/office/drawing/2014/main" id="{CACFD148-1D88-F158-7E1D-0B5C09C684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338" y="2389187"/>
              <a:ext cx="271462" cy="301625"/>
            </a:xfrm>
            <a:custGeom>
              <a:avLst/>
              <a:gdLst/>
              <a:ahLst/>
              <a:cxnLst>
                <a:cxn ang="0">
                  <a:pos x="114" y="0"/>
                </a:cxn>
                <a:cxn ang="0">
                  <a:pos x="93" y="0"/>
                </a:cxn>
                <a:cxn ang="0">
                  <a:pos x="92" y="1"/>
                </a:cxn>
                <a:cxn ang="0">
                  <a:pos x="91" y="8"/>
                </a:cxn>
                <a:cxn ang="0">
                  <a:pos x="92" y="9"/>
                </a:cxn>
                <a:cxn ang="0">
                  <a:pos x="106" y="9"/>
                </a:cxn>
                <a:cxn ang="0">
                  <a:pos x="110" y="13"/>
                </a:cxn>
                <a:cxn ang="0">
                  <a:pos x="110" y="118"/>
                </a:cxn>
                <a:cxn ang="0">
                  <a:pos x="106" y="123"/>
                </a:cxn>
                <a:cxn ang="0">
                  <a:pos x="12" y="123"/>
                </a:cxn>
                <a:cxn ang="0">
                  <a:pos x="8" y="118"/>
                </a:cxn>
                <a:cxn ang="0">
                  <a:pos x="8" y="13"/>
                </a:cxn>
                <a:cxn ang="0">
                  <a:pos x="12" y="9"/>
                </a:cxn>
                <a:cxn ang="0">
                  <a:pos x="26" y="9"/>
                </a:cxn>
                <a:cxn ang="0">
                  <a:pos x="26" y="8"/>
                </a:cxn>
                <a:cxn ang="0">
                  <a:pos x="25" y="1"/>
                </a:cxn>
                <a:cxn ang="0">
                  <a:pos x="25" y="0"/>
                </a:cxn>
                <a:cxn ang="0">
                  <a:pos x="4" y="0"/>
                </a:cxn>
                <a:cxn ang="0">
                  <a:pos x="0" y="5"/>
                </a:cxn>
                <a:cxn ang="0">
                  <a:pos x="0" y="127"/>
                </a:cxn>
                <a:cxn ang="0">
                  <a:pos x="4" y="131"/>
                </a:cxn>
                <a:cxn ang="0">
                  <a:pos x="114" y="131"/>
                </a:cxn>
                <a:cxn ang="0">
                  <a:pos x="118" y="127"/>
                </a:cxn>
                <a:cxn ang="0">
                  <a:pos x="118" y="5"/>
                </a:cxn>
                <a:cxn ang="0">
                  <a:pos x="114" y="0"/>
                </a:cxn>
              </a:cxnLst>
              <a:rect l="0" t="0" r="r" b="b"/>
              <a:pathLst>
                <a:path w="118" h="131">
                  <a:moveTo>
                    <a:pt x="114" y="0"/>
                  </a:moveTo>
                  <a:cubicBezTo>
                    <a:pt x="93" y="0"/>
                    <a:pt x="93" y="0"/>
                    <a:pt x="93" y="0"/>
                  </a:cubicBezTo>
                  <a:cubicBezTo>
                    <a:pt x="92" y="0"/>
                    <a:pt x="92" y="1"/>
                    <a:pt x="92" y="1"/>
                  </a:cubicBezTo>
                  <a:cubicBezTo>
                    <a:pt x="91" y="8"/>
                    <a:pt x="91" y="8"/>
                    <a:pt x="91" y="8"/>
                  </a:cubicBezTo>
                  <a:cubicBezTo>
                    <a:pt x="91" y="8"/>
                    <a:pt x="91" y="9"/>
                    <a:pt x="92" y="9"/>
                  </a:cubicBezTo>
                  <a:cubicBezTo>
                    <a:pt x="106" y="9"/>
                    <a:pt x="106" y="9"/>
                    <a:pt x="106" y="9"/>
                  </a:cubicBezTo>
                  <a:cubicBezTo>
                    <a:pt x="108" y="9"/>
                    <a:pt x="110" y="11"/>
                    <a:pt x="110" y="13"/>
                  </a:cubicBezTo>
                  <a:cubicBezTo>
                    <a:pt x="110" y="118"/>
                    <a:pt x="110" y="118"/>
                    <a:pt x="110" y="118"/>
                  </a:cubicBezTo>
                  <a:cubicBezTo>
                    <a:pt x="110" y="121"/>
                    <a:pt x="108" y="123"/>
                    <a:pt x="106" y="123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10" y="123"/>
                    <a:pt x="8" y="121"/>
                    <a:pt x="8" y="118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8" y="11"/>
                    <a:pt x="10" y="9"/>
                    <a:pt x="12" y="9"/>
                  </a:cubicBezTo>
                  <a:cubicBezTo>
                    <a:pt x="26" y="9"/>
                    <a:pt x="26" y="9"/>
                    <a:pt x="26" y="9"/>
                  </a:cubicBezTo>
                  <a:cubicBezTo>
                    <a:pt x="27" y="9"/>
                    <a:pt x="26" y="8"/>
                    <a:pt x="26" y="8"/>
                  </a:cubicBezTo>
                  <a:cubicBezTo>
                    <a:pt x="25" y="1"/>
                    <a:pt x="25" y="1"/>
                    <a:pt x="25" y="1"/>
                  </a:cubicBezTo>
                  <a:cubicBezTo>
                    <a:pt x="25" y="1"/>
                    <a:pt x="25" y="0"/>
                    <a:pt x="25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5"/>
                  </a:cubicBezTo>
                  <a:cubicBezTo>
                    <a:pt x="0" y="127"/>
                    <a:pt x="0" y="127"/>
                    <a:pt x="0" y="127"/>
                  </a:cubicBezTo>
                  <a:cubicBezTo>
                    <a:pt x="0" y="129"/>
                    <a:pt x="2" y="131"/>
                    <a:pt x="4" y="131"/>
                  </a:cubicBezTo>
                  <a:cubicBezTo>
                    <a:pt x="114" y="131"/>
                    <a:pt x="114" y="131"/>
                    <a:pt x="114" y="131"/>
                  </a:cubicBezTo>
                  <a:cubicBezTo>
                    <a:pt x="116" y="131"/>
                    <a:pt x="118" y="129"/>
                    <a:pt x="118" y="127"/>
                  </a:cubicBezTo>
                  <a:cubicBezTo>
                    <a:pt x="118" y="5"/>
                    <a:pt x="118" y="5"/>
                    <a:pt x="118" y="5"/>
                  </a:cubicBezTo>
                  <a:cubicBezTo>
                    <a:pt x="118" y="2"/>
                    <a:pt x="116" y="0"/>
                    <a:pt x="114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96" name="Freeform 242">
              <a:extLst>
                <a:ext uri="{FF2B5EF4-FFF2-40B4-BE49-F238E27FC236}">
                  <a16:creationId xmlns:a16="http://schemas.microsoft.com/office/drawing/2014/main" id="{6B982AB2-4FAE-1419-1154-DBCD6695CB6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78125" y="2346324"/>
              <a:ext cx="115887" cy="76200"/>
            </a:xfrm>
            <a:custGeom>
              <a:avLst/>
              <a:gdLst/>
              <a:ahLst/>
              <a:cxnLst>
                <a:cxn ang="0">
                  <a:pos x="25" y="16"/>
                </a:cxn>
                <a:cxn ang="0">
                  <a:pos x="21" y="12"/>
                </a:cxn>
                <a:cxn ang="0">
                  <a:pos x="25" y="8"/>
                </a:cxn>
                <a:cxn ang="0">
                  <a:pos x="29" y="12"/>
                </a:cxn>
                <a:cxn ang="0">
                  <a:pos x="25" y="16"/>
                </a:cxn>
                <a:cxn ang="0">
                  <a:pos x="48" y="13"/>
                </a:cxn>
                <a:cxn ang="0">
                  <a:pos x="39" y="13"/>
                </a:cxn>
                <a:cxn ang="0">
                  <a:pos x="39" y="12"/>
                </a:cxn>
                <a:cxn ang="0">
                  <a:pos x="25" y="0"/>
                </a:cxn>
                <a:cxn ang="0">
                  <a:pos x="11" y="12"/>
                </a:cxn>
                <a:cxn ang="0">
                  <a:pos x="10" y="13"/>
                </a:cxn>
                <a:cxn ang="0">
                  <a:pos x="2" y="13"/>
                </a:cxn>
                <a:cxn ang="0">
                  <a:pos x="0" y="15"/>
                </a:cxn>
                <a:cxn ang="0">
                  <a:pos x="2" y="31"/>
                </a:cxn>
                <a:cxn ang="0">
                  <a:pos x="5" y="33"/>
                </a:cxn>
                <a:cxn ang="0">
                  <a:pos x="45" y="33"/>
                </a:cxn>
                <a:cxn ang="0">
                  <a:pos x="48" y="31"/>
                </a:cxn>
                <a:cxn ang="0">
                  <a:pos x="50" y="15"/>
                </a:cxn>
                <a:cxn ang="0">
                  <a:pos x="48" y="13"/>
                </a:cxn>
              </a:cxnLst>
              <a:rect l="0" t="0" r="r" b="b"/>
              <a:pathLst>
                <a:path w="50" h="33">
                  <a:moveTo>
                    <a:pt x="25" y="16"/>
                  </a:moveTo>
                  <a:cubicBezTo>
                    <a:pt x="23" y="16"/>
                    <a:pt x="21" y="14"/>
                    <a:pt x="21" y="12"/>
                  </a:cubicBezTo>
                  <a:cubicBezTo>
                    <a:pt x="21" y="10"/>
                    <a:pt x="23" y="8"/>
                    <a:pt x="25" y="8"/>
                  </a:cubicBezTo>
                  <a:cubicBezTo>
                    <a:pt x="27" y="8"/>
                    <a:pt x="29" y="10"/>
                    <a:pt x="29" y="12"/>
                  </a:cubicBezTo>
                  <a:cubicBezTo>
                    <a:pt x="29" y="14"/>
                    <a:pt x="27" y="16"/>
                    <a:pt x="25" y="16"/>
                  </a:cubicBezTo>
                  <a:moveTo>
                    <a:pt x="48" y="13"/>
                  </a:moveTo>
                  <a:cubicBezTo>
                    <a:pt x="39" y="13"/>
                    <a:pt x="39" y="13"/>
                    <a:pt x="39" y="13"/>
                  </a:cubicBezTo>
                  <a:cubicBezTo>
                    <a:pt x="39" y="13"/>
                    <a:pt x="39" y="12"/>
                    <a:pt x="39" y="12"/>
                  </a:cubicBezTo>
                  <a:cubicBezTo>
                    <a:pt x="37" y="5"/>
                    <a:pt x="32" y="0"/>
                    <a:pt x="25" y="0"/>
                  </a:cubicBezTo>
                  <a:cubicBezTo>
                    <a:pt x="18" y="0"/>
                    <a:pt x="13" y="5"/>
                    <a:pt x="11" y="12"/>
                  </a:cubicBezTo>
                  <a:cubicBezTo>
                    <a:pt x="11" y="12"/>
                    <a:pt x="11" y="13"/>
                    <a:pt x="10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1" y="13"/>
                    <a:pt x="0" y="14"/>
                    <a:pt x="0" y="15"/>
                  </a:cubicBezTo>
                  <a:cubicBezTo>
                    <a:pt x="2" y="31"/>
                    <a:pt x="2" y="31"/>
                    <a:pt x="2" y="31"/>
                  </a:cubicBezTo>
                  <a:cubicBezTo>
                    <a:pt x="2" y="32"/>
                    <a:pt x="3" y="33"/>
                    <a:pt x="5" y="33"/>
                  </a:cubicBezTo>
                  <a:cubicBezTo>
                    <a:pt x="45" y="33"/>
                    <a:pt x="45" y="33"/>
                    <a:pt x="45" y="33"/>
                  </a:cubicBezTo>
                  <a:cubicBezTo>
                    <a:pt x="46" y="33"/>
                    <a:pt x="48" y="32"/>
                    <a:pt x="48" y="31"/>
                  </a:cubicBezTo>
                  <a:cubicBezTo>
                    <a:pt x="50" y="15"/>
                    <a:pt x="50" y="15"/>
                    <a:pt x="50" y="15"/>
                  </a:cubicBezTo>
                  <a:cubicBezTo>
                    <a:pt x="50" y="14"/>
                    <a:pt x="49" y="13"/>
                    <a:pt x="48" y="1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97" name="Freeform 243">
              <a:extLst>
                <a:ext uri="{FF2B5EF4-FFF2-40B4-BE49-F238E27FC236}">
                  <a16:creationId xmlns:a16="http://schemas.microsoft.com/office/drawing/2014/main" id="{F80861FB-1A2F-9A40-77DA-90C3E4B74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375" y="2463799"/>
              <a:ext cx="111125" cy="15875"/>
            </a:xfrm>
            <a:custGeom>
              <a:avLst/>
              <a:gdLst/>
              <a:ahLst/>
              <a:cxnLst>
                <a:cxn ang="0">
                  <a:pos x="48" y="5"/>
                </a:cxn>
                <a:cxn ang="0">
                  <a:pos x="47" y="7"/>
                </a:cxn>
                <a:cxn ang="0">
                  <a:pos x="2" y="7"/>
                </a:cxn>
                <a:cxn ang="0">
                  <a:pos x="0" y="5"/>
                </a:cxn>
                <a:cxn ang="0">
                  <a:pos x="0" y="2"/>
                </a:cxn>
                <a:cxn ang="0">
                  <a:pos x="2" y="0"/>
                </a:cxn>
                <a:cxn ang="0">
                  <a:pos x="47" y="0"/>
                </a:cxn>
                <a:cxn ang="0">
                  <a:pos x="48" y="2"/>
                </a:cxn>
                <a:cxn ang="0">
                  <a:pos x="48" y="5"/>
                </a:cxn>
              </a:cxnLst>
              <a:rect l="0" t="0" r="r" b="b"/>
              <a:pathLst>
                <a:path w="48" h="7">
                  <a:moveTo>
                    <a:pt x="48" y="5"/>
                  </a:moveTo>
                  <a:cubicBezTo>
                    <a:pt x="48" y="6"/>
                    <a:pt x="48" y="7"/>
                    <a:pt x="47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1" y="7"/>
                    <a:pt x="0" y="6"/>
                    <a:pt x="0" y="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48" y="0"/>
                    <a:pt x="48" y="1"/>
                    <a:pt x="48" y="2"/>
                  </a:cubicBezTo>
                  <a:lnTo>
                    <a:pt x="48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98" name="Freeform 244">
              <a:extLst>
                <a:ext uri="{FF2B5EF4-FFF2-40B4-BE49-F238E27FC236}">
                  <a16:creationId xmlns:a16="http://schemas.microsoft.com/office/drawing/2014/main" id="{1F3D8CDF-6448-55C1-2F63-D42E9D990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488" y="2454274"/>
              <a:ext cx="46037" cy="33338"/>
            </a:xfrm>
            <a:custGeom>
              <a:avLst/>
              <a:gdLst/>
              <a:ahLst/>
              <a:cxnLst>
                <a:cxn ang="0">
                  <a:pos x="10" y="15"/>
                </a:cxn>
                <a:cxn ang="0">
                  <a:pos x="7" y="15"/>
                </a:cxn>
                <a:cxn ang="0">
                  <a:pos x="1" y="8"/>
                </a:cxn>
                <a:cxn ang="0">
                  <a:pos x="1" y="6"/>
                </a:cxn>
                <a:cxn ang="0">
                  <a:pos x="3" y="4"/>
                </a:cxn>
                <a:cxn ang="0">
                  <a:pos x="5" y="4"/>
                </a:cxn>
                <a:cxn ang="0">
                  <a:pos x="7" y="6"/>
                </a:cxn>
                <a:cxn ang="0">
                  <a:pos x="10" y="6"/>
                </a:cxn>
                <a:cxn ang="0">
                  <a:pos x="15" y="1"/>
                </a:cxn>
                <a:cxn ang="0">
                  <a:pos x="18" y="1"/>
                </a:cxn>
                <a:cxn ang="0">
                  <a:pos x="20" y="3"/>
                </a:cxn>
                <a:cxn ang="0">
                  <a:pos x="20" y="5"/>
                </a:cxn>
                <a:cxn ang="0">
                  <a:pos x="10" y="15"/>
                </a:cxn>
              </a:cxnLst>
              <a:rect l="0" t="0" r="r" b="b"/>
              <a:pathLst>
                <a:path w="20" h="15">
                  <a:moveTo>
                    <a:pt x="10" y="15"/>
                  </a:moveTo>
                  <a:cubicBezTo>
                    <a:pt x="9" y="15"/>
                    <a:pt x="8" y="15"/>
                    <a:pt x="7" y="15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0" y="8"/>
                    <a:pt x="0" y="6"/>
                    <a:pt x="1" y="6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3"/>
                    <a:pt x="5" y="3"/>
                    <a:pt x="5" y="4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8" y="7"/>
                    <a:pt x="9" y="7"/>
                    <a:pt x="10" y="6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6" y="0"/>
                    <a:pt x="17" y="0"/>
                    <a:pt x="18" y="1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20" y="4"/>
                    <a:pt x="20" y="5"/>
                  </a:cubicBezTo>
                  <a:lnTo>
                    <a:pt x="10" y="1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99" name="Freeform 245">
              <a:extLst>
                <a:ext uri="{FF2B5EF4-FFF2-40B4-BE49-F238E27FC236}">
                  <a16:creationId xmlns:a16="http://schemas.microsoft.com/office/drawing/2014/main" id="{58FED051-C0AE-3400-E1A7-BF65E13B2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375" y="2517774"/>
              <a:ext cx="111125" cy="14288"/>
            </a:xfrm>
            <a:custGeom>
              <a:avLst/>
              <a:gdLst/>
              <a:ahLst/>
              <a:cxnLst>
                <a:cxn ang="0">
                  <a:pos x="48" y="5"/>
                </a:cxn>
                <a:cxn ang="0">
                  <a:pos x="47" y="6"/>
                </a:cxn>
                <a:cxn ang="0">
                  <a:pos x="2" y="6"/>
                </a:cxn>
                <a:cxn ang="0">
                  <a:pos x="0" y="5"/>
                </a:cxn>
                <a:cxn ang="0">
                  <a:pos x="0" y="1"/>
                </a:cxn>
                <a:cxn ang="0">
                  <a:pos x="2" y="0"/>
                </a:cxn>
                <a:cxn ang="0">
                  <a:pos x="47" y="0"/>
                </a:cxn>
                <a:cxn ang="0">
                  <a:pos x="48" y="1"/>
                </a:cxn>
                <a:cxn ang="0">
                  <a:pos x="48" y="5"/>
                </a:cxn>
              </a:cxnLst>
              <a:rect l="0" t="0" r="r" b="b"/>
              <a:pathLst>
                <a:path w="48" h="6">
                  <a:moveTo>
                    <a:pt x="48" y="5"/>
                  </a:moveTo>
                  <a:cubicBezTo>
                    <a:pt x="48" y="5"/>
                    <a:pt x="48" y="6"/>
                    <a:pt x="47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6"/>
                    <a:pt x="0" y="5"/>
                    <a:pt x="0" y="5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48" y="0"/>
                    <a:pt x="48" y="0"/>
                    <a:pt x="48" y="1"/>
                  </a:cubicBezTo>
                  <a:lnTo>
                    <a:pt x="48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00" name="Freeform 246">
              <a:extLst>
                <a:ext uri="{FF2B5EF4-FFF2-40B4-BE49-F238E27FC236}">
                  <a16:creationId xmlns:a16="http://schemas.microsoft.com/office/drawing/2014/main" id="{8E61817E-6094-3DA0-5AF8-85A40763D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488" y="2506662"/>
              <a:ext cx="46037" cy="34925"/>
            </a:xfrm>
            <a:custGeom>
              <a:avLst/>
              <a:gdLst/>
              <a:ahLst/>
              <a:cxnLst>
                <a:cxn ang="0">
                  <a:pos x="10" y="15"/>
                </a:cxn>
                <a:cxn ang="0">
                  <a:pos x="7" y="15"/>
                </a:cxn>
                <a:cxn ang="0">
                  <a:pos x="1" y="8"/>
                </a:cxn>
                <a:cxn ang="0">
                  <a:pos x="1" y="6"/>
                </a:cxn>
                <a:cxn ang="0">
                  <a:pos x="3" y="4"/>
                </a:cxn>
                <a:cxn ang="0">
                  <a:pos x="5" y="4"/>
                </a:cxn>
                <a:cxn ang="0">
                  <a:pos x="7" y="6"/>
                </a:cxn>
                <a:cxn ang="0">
                  <a:pos x="10" y="6"/>
                </a:cxn>
                <a:cxn ang="0">
                  <a:pos x="15" y="1"/>
                </a:cxn>
                <a:cxn ang="0">
                  <a:pos x="18" y="1"/>
                </a:cxn>
                <a:cxn ang="0">
                  <a:pos x="20" y="3"/>
                </a:cxn>
                <a:cxn ang="0">
                  <a:pos x="20" y="5"/>
                </a:cxn>
                <a:cxn ang="0">
                  <a:pos x="10" y="15"/>
                </a:cxn>
              </a:cxnLst>
              <a:rect l="0" t="0" r="r" b="b"/>
              <a:pathLst>
                <a:path w="20" h="15">
                  <a:moveTo>
                    <a:pt x="10" y="15"/>
                  </a:moveTo>
                  <a:cubicBezTo>
                    <a:pt x="9" y="15"/>
                    <a:pt x="8" y="15"/>
                    <a:pt x="7" y="15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0" y="8"/>
                    <a:pt x="0" y="6"/>
                    <a:pt x="1" y="6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3"/>
                    <a:pt x="5" y="3"/>
                    <a:pt x="5" y="4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8" y="7"/>
                    <a:pt x="9" y="7"/>
                    <a:pt x="10" y="6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6" y="0"/>
                    <a:pt x="17" y="0"/>
                    <a:pt x="18" y="1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20" y="4"/>
                    <a:pt x="20" y="5"/>
                  </a:cubicBezTo>
                  <a:lnTo>
                    <a:pt x="10" y="1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01" name="Freeform 247">
              <a:extLst>
                <a:ext uri="{FF2B5EF4-FFF2-40B4-BE49-F238E27FC236}">
                  <a16:creationId xmlns:a16="http://schemas.microsoft.com/office/drawing/2014/main" id="{160D1AE7-6D4E-74DC-7633-99AFDA564F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375" y="2570162"/>
              <a:ext cx="80962" cy="14288"/>
            </a:xfrm>
            <a:custGeom>
              <a:avLst/>
              <a:gdLst/>
              <a:ahLst/>
              <a:cxnLst>
                <a:cxn ang="0">
                  <a:pos x="35" y="5"/>
                </a:cxn>
                <a:cxn ang="0">
                  <a:pos x="33" y="6"/>
                </a:cxn>
                <a:cxn ang="0">
                  <a:pos x="2" y="6"/>
                </a:cxn>
                <a:cxn ang="0">
                  <a:pos x="0" y="5"/>
                </a:cxn>
                <a:cxn ang="0">
                  <a:pos x="0" y="1"/>
                </a:cxn>
                <a:cxn ang="0">
                  <a:pos x="2" y="0"/>
                </a:cxn>
                <a:cxn ang="0">
                  <a:pos x="33" y="0"/>
                </a:cxn>
                <a:cxn ang="0">
                  <a:pos x="35" y="1"/>
                </a:cxn>
                <a:cxn ang="0">
                  <a:pos x="35" y="5"/>
                </a:cxn>
              </a:cxnLst>
              <a:rect l="0" t="0" r="r" b="b"/>
              <a:pathLst>
                <a:path w="35" h="6">
                  <a:moveTo>
                    <a:pt x="35" y="5"/>
                  </a:moveTo>
                  <a:cubicBezTo>
                    <a:pt x="35" y="6"/>
                    <a:pt x="34" y="6"/>
                    <a:pt x="33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6"/>
                    <a:pt x="0" y="6"/>
                    <a:pt x="0" y="5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4" y="0"/>
                    <a:pt x="35" y="0"/>
                    <a:pt x="35" y="1"/>
                  </a:cubicBezTo>
                  <a:lnTo>
                    <a:pt x="35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02" name="Freeform 248">
              <a:extLst>
                <a:ext uri="{FF2B5EF4-FFF2-40B4-BE49-F238E27FC236}">
                  <a16:creationId xmlns:a16="http://schemas.microsoft.com/office/drawing/2014/main" id="{C3192EB8-A914-7A6A-45E3-AC030F07C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488" y="2559049"/>
              <a:ext cx="46037" cy="36513"/>
            </a:xfrm>
            <a:custGeom>
              <a:avLst/>
              <a:gdLst/>
              <a:ahLst/>
              <a:cxnLst>
                <a:cxn ang="0">
                  <a:pos x="10" y="15"/>
                </a:cxn>
                <a:cxn ang="0">
                  <a:pos x="7" y="15"/>
                </a:cxn>
                <a:cxn ang="0">
                  <a:pos x="1" y="8"/>
                </a:cxn>
                <a:cxn ang="0">
                  <a:pos x="1" y="6"/>
                </a:cxn>
                <a:cxn ang="0">
                  <a:pos x="3" y="4"/>
                </a:cxn>
                <a:cxn ang="0">
                  <a:pos x="5" y="4"/>
                </a:cxn>
                <a:cxn ang="0">
                  <a:pos x="7" y="6"/>
                </a:cxn>
                <a:cxn ang="0">
                  <a:pos x="10" y="6"/>
                </a:cxn>
                <a:cxn ang="0">
                  <a:pos x="15" y="1"/>
                </a:cxn>
                <a:cxn ang="0">
                  <a:pos x="18" y="1"/>
                </a:cxn>
                <a:cxn ang="0">
                  <a:pos x="20" y="3"/>
                </a:cxn>
                <a:cxn ang="0">
                  <a:pos x="20" y="5"/>
                </a:cxn>
                <a:cxn ang="0">
                  <a:pos x="10" y="15"/>
                </a:cxn>
              </a:cxnLst>
              <a:rect l="0" t="0" r="r" b="b"/>
              <a:pathLst>
                <a:path w="20" h="16">
                  <a:moveTo>
                    <a:pt x="10" y="15"/>
                  </a:moveTo>
                  <a:cubicBezTo>
                    <a:pt x="9" y="16"/>
                    <a:pt x="8" y="16"/>
                    <a:pt x="7" y="15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0" y="8"/>
                    <a:pt x="0" y="7"/>
                    <a:pt x="1" y="6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5" y="4"/>
                    <a:pt x="5" y="4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8" y="7"/>
                    <a:pt x="9" y="7"/>
                    <a:pt x="10" y="6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6" y="0"/>
                    <a:pt x="17" y="0"/>
                    <a:pt x="18" y="1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20" y="5"/>
                    <a:pt x="20" y="5"/>
                  </a:cubicBezTo>
                  <a:lnTo>
                    <a:pt x="10" y="1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403" name="Freeform 249">
            <a:extLst>
              <a:ext uri="{FF2B5EF4-FFF2-40B4-BE49-F238E27FC236}">
                <a16:creationId xmlns:a16="http://schemas.microsoft.com/office/drawing/2014/main" id="{C488A861-6F63-540E-7C07-49364E4EBE5F}"/>
              </a:ext>
            </a:extLst>
          </p:cNvPr>
          <p:cNvSpPr>
            <a:spLocks noEditPoints="1"/>
          </p:cNvSpPr>
          <p:nvPr/>
        </p:nvSpPr>
        <p:spPr bwMode="auto">
          <a:xfrm>
            <a:off x="5348651" y="3597784"/>
            <a:ext cx="299986" cy="432537"/>
          </a:xfrm>
          <a:custGeom>
            <a:avLst/>
            <a:gdLst/>
            <a:ahLst/>
            <a:cxnLst>
              <a:cxn ang="0">
                <a:pos x="69" y="131"/>
              </a:cxn>
              <a:cxn ang="0">
                <a:pos x="69" y="139"/>
              </a:cxn>
              <a:cxn ang="0">
                <a:pos x="60" y="148"/>
              </a:cxn>
              <a:cxn ang="0">
                <a:pos x="50" y="139"/>
              </a:cxn>
              <a:cxn ang="0">
                <a:pos x="50" y="131"/>
              </a:cxn>
              <a:cxn ang="0">
                <a:pos x="41" y="115"/>
              </a:cxn>
              <a:cxn ang="0">
                <a:pos x="60" y="96"/>
              </a:cxn>
              <a:cxn ang="0">
                <a:pos x="79" y="115"/>
              </a:cxn>
              <a:cxn ang="0">
                <a:pos x="69" y="131"/>
              </a:cxn>
              <a:cxn ang="0">
                <a:pos x="115" y="72"/>
              </a:cxn>
              <a:cxn ang="0">
                <a:pos x="24" y="72"/>
              </a:cxn>
              <a:cxn ang="0">
                <a:pos x="21" y="70"/>
              </a:cxn>
              <a:cxn ang="0">
                <a:pos x="21" y="53"/>
              </a:cxn>
              <a:cxn ang="0">
                <a:pos x="60" y="14"/>
              </a:cxn>
              <a:cxn ang="0">
                <a:pos x="91" y="31"/>
              </a:cxn>
              <a:cxn ang="0">
                <a:pos x="95" y="34"/>
              </a:cxn>
              <a:cxn ang="0">
                <a:pos x="106" y="34"/>
              </a:cxn>
              <a:cxn ang="0">
                <a:pos x="107" y="30"/>
              </a:cxn>
              <a:cxn ang="0">
                <a:pos x="60" y="0"/>
              </a:cxn>
              <a:cxn ang="0">
                <a:pos x="7" y="53"/>
              </a:cxn>
              <a:cxn ang="0">
                <a:pos x="7" y="70"/>
              </a:cxn>
              <a:cxn ang="0">
                <a:pos x="5" y="72"/>
              </a:cxn>
              <a:cxn ang="0">
                <a:pos x="4" y="72"/>
              </a:cxn>
              <a:cxn ang="0">
                <a:pos x="0" y="76"/>
              </a:cxn>
              <a:cxn ang="0">
                <a:pos x="0" y="168"/>
              </a:cxn>
              <a:cxn ang="0">
                <a:pos x="4" y="172"/>
              </a:cxn>
              <a:cxn ang="0">
                <a:pos x="115" y="172"/>
              </a:cxn>
              <a:cxn ang="0">
                <a:pos x="119" y="168"/>
              </a:cxn>
              <a:cxn ang="0">
                <a:pos x="119" y="160"/>
              </a:cxn>
              <a:cxn ang="0">
                <a:pos x="117" y="158"/>
              </a:cxn>
              <a:cxn ang="0">
                <a:pos x="101" y="158"/>
              </a:cxn>
              <a:cxn ang="0">
                <a:pos x="95" y="151"/>
              </a:cxn>
              <a:cxn ang="0">
                <a:pos x="101" y="145"/>
              </a:cxn>
              <a:cxn ang="0">
                <a:pos x="116" y="145"/>
              </a:cxn>
              <a:cxn ang="0">
                <a:pos x="119" y="143"/>
              </a:cxn>
              <a:cxn ang="0">
                <a:pos x="119" y="134"/>
              </a:cxn>
              <a:cxn ang="0">
                <a:pos x="117" y="132"/>
              </a:cxn>
              <a:cxn ang="0">
                <a:pos x="101" y="132"/>
              </a:cxn>
              <a:cxn ang="0">
                <a:pos x="95" y="126"/>
              </a:cxn>
              <a:cxn ang="0">
                <a:pos x="101" y="119"/>
              </a:cxn>
              <a:cxn ang="0">
                <a:pos x="117" y="119"/>
              </a:cxn>
              <a:cxn ang="0">
                <a:pos x="119" y="117"/>
              </a:cxn>
              <a:cxn ang="0">
                <a:pos x="119" y="108"/>
              </a:cxn>
              <a:cxn ang="0">
                <a:pos x="117" y="106"/>
              </a:cxn>
              <a:cxn ang="0">
                <a:pos x="101" y="106"/>
              </a:cxn>
              <a:cxn ang="0">
                <a:pos x="95" y="100"/>
              </a:cxn>
              <a:cxn ang="0">
                <a:pos x="101" y="93"/>
              </a:cxn>
              <a:cxn ang="0">
                <a:pos x="117" y="93"/>
              </a:cxn>
              <a:cxn ang="0">
                <a:pos x="119" y="91"/>
              </a:cxn>
              <a:cxn ang="0">
                <a:pos x="119" y="76"/>
              </a:cxn>
              <a:cxn ang="0">
                <a:pos x="115" y="72"/>
              </a:cxn>
            </a:cxnLst>
            <a:rect l="0" t="0" r="r" b="b"/>
            <a:pathLst>
              <a:path w="119" h="172">
                <a:moveTo>
                  <a:pt x="69" y="131"/>
                </a:moveTo>
                <a:cubicBezTo>
                  <a:pt x="69" y="134"/>
                  <a:pt x="69" y="139"/>
                  <a:pt x="69" y="139"/>
                </a:cubicBezTo>
                <a:cubicBezTo>
                  <a:pt x="69" y="144"/>
                  <a:pt x="65" y="148"/>
                  <a:pt x="60" y="148"/>
                </a:cubicBezTo>
                <a:cubicBezTo>
                  <a:pt x="55" y="148"/>
                  <a:pt x="50" y="144"/>
                  <a:pt x="50" y="139"/>
                </a:cubicBezTo>
                <a:cubicBezTo>
                  <a:pt x="50" y="139"/>
                  <a:pt x="50" y="134"/>
                  <a:pt x="50" y="131"/>
                </a:cubicBezTo>
                <a:cubicBezTo>
                  <a:pt x="50" y="126"/>
                  <a:pt x="41" y="127"/>
                  <a:pt x="41" y="115"/>
                </a:cubicBezTo>
                <a:cubicBezTo>
                  <a:pt x="41" y="105"/>
                  <a:pt x="49" y="96"/>
                  <a:pt x="60" y="96"/>
                </a:cubicBezTo>
                <a:cubicBezTo>
                  <a:pt x="70" y="96"/>
                  <a:pt x="79" y="105"/>
                  <a:pt x="79" y="115"/>
                </a:cubicBezTo>
                <a:cubicBezTo>
                  <a:pt x="79" y="127"/>
                  <a:pt x="69" y="126"/>
                  <a:pt x="69" y="131"/>
                </a:cubicBezTo>
                <a:moveTo>
                  <a:pt x="115" y="72"/>
                </a:moveTo>
                <a:cubicBezTo>
                  <a:pt x="24" y="72"/>
                  <a:pt x="24" y="72"/>
                  <a:pt x="24" y="72"/>
                </a:cubicBezTo>
                <a:cubicBezTo>
                  <a:pt x="21" y="72"/>
                  <a:pt x="21" y="70"/>
                  <a:pt x="21" y="70"/>
                </a:cubicBezTo>
                <a:cubicBezTo>
                  <a:pt x="21" y="53"/>
                  <a:pt x="21" y="53"/>
                  <a:pt x="21" y="53"/>
                </a:cubicBezTo>
                <a:cubicBezTo>
                  <a:pt x="21" y="32"/>
                  <a:pt x="39" y="14"/>
                  <a:pt x="60" y="14"/>
                </a:cubicBezTo>
                <a:cubicBezTo>
                  <a:pt x="73" y="14"/>
                  <a:pt x="84" y="21"/>
                  <a:pt x="91" y="31"/>
                </a:cubicBezTo>
                <a:cubicBezTo>
                  <a:pt x="92" y="32"/>
                  <a:pt x="93" y="34"/>
                  <a:pt x="95" y="34"/>
                </a:cubicBezTo>
                <a:cubicBezTo>
                  <a:pt x="106" y="34"/>
                  <a:pt x="106" y="34"/>
                  <a:pt x="106" y="34"/>
                </a:cubicBezTo>
                <a:cubicBezTo>
                  <a:pt x="109" y="34"/>
                  <a:pt x="108" y="32"/>
                  <a:pt x="107" y="30"/>
                </a:cubicBezTo>
                <a:cubicBezTo>
                  <a:pt x="99" y="13"/>
                  <a:pt x="81" y="0"/>
                  <a:pt x="60" y="0"/>
                </a:cubicBezTo>
                <a:cubicBezTo>
                  <a:pt x="31" y="0"/>
                  <a:pt x="7" y="24"/>
                  <a:pt x="7" y="53"/>
                </a:cubicBezTo>
                <a:cubicBezTo>
                  <a:pt x="7" y="70"/>
                  <a:pt x="7" y="70"/>
                  <a:pt x="7" y="70"/>
                </a:cubicBezTo>
                <a:cubicBezTo>
                  <a:pt x="7" y="70"/>
                  <a:pt x="7" y="72"/>
                  <a:pt x="5" y="72"/>
                </a:cubicBezTo>
                <a:cubicBezTo>
                  <a:pt x="4" y="72"/>
                  <a:pt x="4" y="72"/>
                  <a:pt x="4" y="72"/>
                </a:cubicBezTo>
                <a:cubicBezTo>
                  <a:pt x="2" y="72"/>
                  <a:pt x="0" y="74"/>
                  <a:pt x="0" y="76"/>
                </a:cubicBezTo>
                <a:cubicBezTo>
                  <a:pt x="0" y="168"/>
                  <a:pt x="0" y="168"/>
                  <a:pt x="0" y="168"/>
                </a:cubicBezTo>
                <a:cubicBezTo>
                  <a:pt x="0" y="170"/>
                  <a:pt x="2" y="172"/>
                  <a:pt x="4" y="172"/>
                </a:cubicBezTo>
                <a:cubicBezTo>
                  <a:pt x="115" y="172"/>
                  <a:pt x="115" y="172"/>
                  <a:pt x="115" y="172"/>
                </a:cubicBezTo>
                <a:cubicBezTo>
                  <a:pt x="117" y="172"/>
                  <a:pt x="119" y="170"/>
                  <a:pt x="119" y="168"/>
                </a:cubicBezTo>
                <a:cubicBezTo>
                  <a:pt x="119" y="160"/>
                  <a:pt x="119" y="160"/>
                  <a:pt x="119" y="160"/>
                </a:cubicBezTo>
                <a:cubicBezTo>
                  <a:pt x="119" y="158"/>
                  <a:pt x="117" y="158"/>
                  <a:pt x="117" y="158"/>
                </a:cubicBezTo>
                <a:cubicBezTo>
                  <a:pt x="101" y="158"/>
                  <a:pt x="101" y="158"/>
                  <a:pt x="101" y="158"/>
                </a:cubicBezTo>
                <a:cubicBezTo>
                  <a:pt x="97" y="158"/>
                  <a:pt x="95" y="155"/>
                  <a:pt x="95" y="151"/>
                </a:cubicBezTo>
                <a:cubicBezTo>
                  <a:pt x="95" y="148"/>
                  <a:pt x="97" y="145"/>
                  <a:pt x="101" y="145"/>
                </a:cubicBezTo>
                <a:cubicBezTo>
                  <a:pt x="116" y="145"/>
                  <a:pt x="116" y="145"/>
                  <a:pt x="116" y="145"/>
                </a:cubicBezTo>
                <a:cubicBezTo>
                  <a:pt x="116" y="145"/>
                  <a:pt x="119" y="145"/>
                  <a:pt x="119" y="143"/>
                </a:cubicBezTo>
                <a:cubicBezTo>
                  <a:pt x="119" y="134"/>
                  <a:pt x="119" y="134"/>
                  <a:pt x="119" y="134"/>
                </a:cubicBezTo>
                <a:cubicBezTo>
                  <a:pt x="119" y="132"/>
                  <a:pt x="117" y="132"/>
                  <a:pt x="117" y="132"/>
                </a:cubicBezTo>
                <a:cubicBezTo>
                  <a:pt x="101" y="132"/>
                  <a:pt x="101" y="132"/>
                  <a:pt x="101" y="132"/>
                </a:cubicBezTo>
                <a:cubicBezTo>
                  <a:pt x="97" y="132"/>
                  <a:pt x="95" y="129"/>
                  <a:pt x="95" y="126"/>
                </a:cubicBezTo>
                <a:cubicBezTo>
                  <a:pt x="95" y="122"/>
                  <a:pt x="97" y="119"/>
                  <a:pt x="101" y="119"/>
                </a:cubicBezTo>
                <a:cubicBezTo>
                  <a:pt x="117" y="119"/>
                  <a:pt x="117" y="119"/>
                  <a:pt x="117" y="119"/>
                </a:cubicBezTo>
                <a:cubicBezTo>
                  <a:pt x="117" y="119"/>
                  <a:pt x="119" y="119"/>
                  <a:pt x="119" y="117"/>
                </a:cubicBezTo>
                <a:cubicBezTo>
                  <a:pt x="119" y="108"/>
                  <a:pt x="119" y="108"/>
                  <a:pt x="119" y="108"/>
                </a:cubicBezTo>
                <a:cubicBezTo>
                  <a:pt x="119" y="106"/>
                  <a:pt x="117" y="106"/>
                  <a:pt x="117" y="106"/>
                </a:cubicBezTo>
                <a:cubicBezTo>
                  <a:pt x="101" y="106"/>
                  <a:pt x="101" y="106"/>
                  <a:pt x="101" y="106"/>
                </a:cubicBezTo>
                <a:cubicBezTo>
                  <a:pt x="97" y="106"/>
                  <a:pt x="95" y="103"/>
                  <a:pt x="95" y="100"/>
                </a:cubicBezTo>
                <a:cubicBezTo>
                  <a:pt x="95" y="96"/>
                  <a:pt x="97" y="93"/>
                  <a:pt x="101" y="93"/>
                </a:cubicBezTo>
                <a:cubicBezTo>
                  <a:pt x="117" y="93"/>
                  <a:pt x="117" y="93"/>
                  <a:pt x="117" y="93"/>
                </a:cubicBezTo>
                <a:cubicBezTo>
                  <a:pt x="117" y="93"/>
                  <a:pt x="119" y="93"/>
                  <a:pt x="119" y="91"/>
                </a:cubicBezTo>
                <a:cubicBezTo>
                  <a:pt x="119" y="76"/>
                  <a:pt x="119" y="76"/>
                  <a:pt x="119" y="76"/>
                </a:cubicBezTo>
                <a:cubicBezTo>
                  <a:pt x="119" y="74"/>
                  <a:pt x="117" y="72"/>
                  <a:pt x="115" y="72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404" name="Group 416">
            <a:extLst>
              <a:ext uri="{FF2B5EF4-FFF2-40B4-BE49-F238E27FC236}">
                <a16:creationId xmlns:a16="http://schemas.microsoft.com/office/drawing/2014/main" id="{42DFDD6A-0EAF-0BB7-95A3-13513A64A8D4}"/>
              </a:ext>
            </a:extLst>
          </p:cNvPr>
          <p:cNvGrpSpPr/>
          <p:nvPr/>
        </p:nvGrpSpPr>
        <p:grpSpPr>
          <a:xfrm>
            <a:off x="4909138" y="3683246"/>
            <a:ext cx="303473" cy="265103"/>
            <a:chOff x="3559175" y="2398712"/>
            <a:chExt cx="276225" cy="241300"/>
          </a:xfrm>
          <a:solidFill>
            <a:srgbClr val="2CC17C"/>
          </a:solidFill>
        </p:grpSpPr>
        <p:sp>
          <p:nvSpPr>
            <p:cNvPr id="1405" name="Freeform 250">
              <a:extLst>
                <a:ext uri="{FF2B5EF4-FFF2-40B4-BE49-F238E27FC236}">
                  <a16:creationId xmlns:a16="http://schemas.microsoft.com/office/drawing/2014/main" id="{BD6E005A-B218-4B60-8839-E51B62F6A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0150" y="2433637"/>
              <a:ext cx="36512" cy="74613"/>
            </a:xfrm>
            <a:custGeom>
              <a:avLst/>
              <a:gdLst/>
              <a:ahLst/>
              <a:cxnLst>
                <a:cxn ang="0">
                  <a:pos x="10" y="14"/>
                </a:cxn>
                <a:cxn ang="0">
                  <a:pos x="5" y="10"/>
                </a:cxn>
                <a:cxn ang="0">
                  <a:pos x="9" y="8"/>
                </a:cxn>
                <a:cxn ang="0">
                  <a:pos x="13" y="9"/>
                </a:cxn>
                <a:cxn ang="0">
                  <a:pos x="13" y="9"/>
                </a:cxn>
                <a:cxn ang="0">
                  <a:pos x="15" y="8"/>
                </a:cxn>
                <a:cxn ang="0">
                  <a:pos x="15" y="6"/>
                </a:cxn>
                <a:cxn ang="0">
                  <a:pos x="15" y="5"/>
                </a:cxn>
                <a:cxn ang="0">
                  <a:pos x="10" y="4"/>
                </a:cxn>
                <a:cxn ang="0">
                  <a:pos x="10" y="4"/>
                </a:cxn>
                <a:cxn ang="0">
                  <a:pos x="10" y="1"/>
                </a:cxn>
                <a:cxn ang="0">
                  <a:pos x="9" y="0"/>
                </a:cxn>
                <a:cxn ang="0">
                  <a:pos x="8" y="0"/>
                </a:cxn>
                <a:cxn ang="0">
                  <a:pos x="6" y="1"/>
                </a:cxn>
                <a:cxn ang="0">
                  <a:pos x="6" y="4"/>
                </a:cxn>
                <a:cxn ang="0">
                  <a:pos x="6" y="4"/>
                </a:cxn>
                <a:cxn ang="0">
                  <a:pos x="0" y="11"/>
                </a:cxn>
                <a:cxn ang="0">
                  <a:pos x="7" y="18"/>
                </a:cxn>
                <a:cxn ang="0">
                  <a:pos x="11" y="22"/>
                </a:cxn>
                <a:cxn ang="0">
                  <a:pos x="7" y="25"/>
                </a:cxn>
                <a:cxn ang="0">
                  <a:pos x="2" y="24"/>
                </a:cxn>
                <a:cxn ang="0">
                  <a:pos x="2" y="24"/>
                </a:cxn>
                <a:cxn ang="0">
                  <a:pos x="1" y="25"/>
                </a:cxn>
                <a:cxn ang="0">
                  <a:pos x="0" y="26"/>
                </a:cxn>
                <a:cxn ang="0">
                  <a:pos x="1" y="28"/>
                </a:cxn>
                <a:cxn ang="0">
                  <a:pos x="6" y="29"/>
                </a:cxn>
                <a:cxn ang="0">
                  <a:pos x="6" y="30"/>
                </a:cxn>
                <a:cxn ang="0">
                  <a:pos x="6" y="32"/>
                </a:cxn>
                <a:cxn ang="0">
                  <a:pos x="7" y="33"/>
                </a:cxn>
                <a:cxn ang="0">
                  <a:pos x="9" y="33"/>
                </a:cxn>
                <a:cxn ang="0">
                  <a:pos x="10" y="32"/>
                </a:cxn>
                <a:cxn ang="0">
                  <a:pos x="10" y="29"/>
                </a:cxn>
                <a:cxn ang="0">
                  <a:pos x="10" y="29"/>
                </a:cxn>
                <a:cxn ang="0">
                  <a:pos x="16" y="22"/>
                </a:cxn>
                <a:cxn ang="0">
                  <a:pos x="10" y="14"/>
                </a:cxn>
              </a:cxnLst>
              <a:rect l="0" t="0" r="r" b="b"/>
              <a:pathLst>
                <a:path w="16" h="33">
                  <a:moveTo>
                    <a:pt x="10" y="14"/>
                  </a:moveTo>
                  <a:cubicBezTo>
                    <a:pt x="6" y="13"/>
                    <a:pt x="5" y="12"/>
                    <a:pt x="5" y="10"/>
                  </a:cubicBezTo>
                  <a:cubicBezTo>
                    <a:pt x="5" y="9"/>
                    <a:pt x="6" y="8"/>
                    <a:pt x="9" y="8"/>
                  </a:cubicBezTo>
                  <a:cubicBezTo>
                    <a:pt x="11" y="8"/>
                    <a:pt x="13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4" y="9"/>
                    <a:pt x="14" y="9"/>
                    <a:pt x="15" y="8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5"/>
                    <a:pt x="15" y="5"/>
                  </a:cubicBezTo>
                  <a:cubicBezTo>
                    <a:pt x="13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1"/>
                    <a:pt x="10" y="0"/>
                    <a:pt x="9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0"/>
                    <a:pt x="6" y="1"/>
                    <a:pt x="6" y="1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2" y="5"/>
                    <a:pt x="0" y="8"/>
                    <a:pt x="0" y="11"/>
                  </a:cubicBezTo>
                  <a:cubicBezTo>
                    <a:pt x="0" y="15"/>
                    <a:pt x="4" y="17"/>
                    <a:pt x="7" y="18"/>
                  </a:cubicBezTo>
                  <a:cubicBezTo>
                    <a:pt x="10" y="19"/>
                    <a:pt x="11" y="21"/>
                    <a:pt x="11" y="22"/>
                  </a:cubicBezTo>
                  <a:cubicBezTo>
                    <a:pt x="11" y="24"/>
                    <a:pt x="10" y="25"/>
                    <a:pt x="7" y="25"/>
                  </a:cubicBezTo>
                  <a:cubicBezTo>
                    <a:pt x="5" y="25"/>
                    <a:pt x="2" y="24"/>
                    <a:pt x="2" y="24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1" y="24"/>
                    <a:pt x="1" y="24"/>
                    <a:pt x="1" y="25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7"/>
                    <a:pt x="0" y="28"/>
                    <a:pt x="1" y="28"/>
                  </a:cubicBezTo>
                  <a:cubicBezTo>
                    <a:pt x="2" y="29"/>
                    <a:pt x="6" y="29"/>
                    <a:pt x="6" y="29"/>
                  </a:cubicBezTo>
                  <a:cubicBezTo>
                    <a:pt x="6" y="29"/>
                    <a:pt x="6" y="29"/>
                    <a:pt x="6" y="30"/>
                  </a:cubicBezTo>
                  <a:cubicBezTo>
                    <a:pt x="6" y="32"/>
                    <a:pt x="6" y="32"/>
                    <a:pt x="6" y="32"/>
                  </a:cubicBezTo>
                  <a:cubicBezTo>
                    <a:pt x="6" y="33"/>
                    <a:pt x="7" y="33"/>
                    <a:pt x="7" y="33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9" y="33"/>
                    <a:pt x="10" y="33"/>
                    <a:pt x="10" y="32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14" y="28"/>
                    <a:pt x="16" y="26"/>
                    <a:pt x="16" y="22"/>
                  </a:cubicBezTo>
                  <a:cubicBezTo>
                    <a:pt x="16" y="18"/>
                    <a:pt x="14" y="16"/>
                    <a:pt x="10" y="1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06" name="Freeform 251">
              <a:extLst>
                <a:ext uri="{FF2B5EF4-FFF2-40B4-BE49-F238E27FC236}">
                  <a16:creationId xmlns:a16="http://schemas.microsoft.com/office/drawing/2014/main" id="{1A972659-73F0-67B5-103A-BEF63F3DA4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86175" y="2398712"/>
              <a:ext cx="142875" cy="144463"/>
            </a:xfrm>
            <a:custGeom>
              <a:avLst/>
              <a:gdLst/>
              <a:ahLst/>
              <a:cxnLst>
                <a:cxn ang="0">
                  <a:pos x="31" y="56"/>
                </a:cxn>
                <a:cxn ang="0">
                  <a:pos x="7" y="32"/>
                </a:cxn>
                <a:cxn ang="0">
                  <a:pos x="31" y="8"/>
                </a:cxn>
                <a:cxn ang="0">
                  <a:pos x="55" y="32"/>
                </a:cxn>
                <a:cxn ang="0">
                  <a:pos x="31" y="56"/>
                </a:cxn>
                <a:cxn ang="0">
                  <a:pos x="31" y="0"/>
                </a:cxn>
                <a:cxn ang="0">
                  <a:pos x="0" y="32"/>
                </a:cxn>
                <a:cxn ang="0">
                  <a:pos x="31" y="63"/>
                </a:cxn>
                <a:cxn ang="0">
                  <a:pos x="62" y="32"/>
                </a:cxn>
                <a:cxn ang="0">
                  <a:pos x="31" y="0"/>
                </a:cxn>
              </a:cxnLst>
              <a:rect l="0" t="0" r="r" b="b"/>
              <a:pathLst>
                <a:path w="62" h="63">
                  <a:moveTo>
                    <a:pt x="31" y="56"/>
                  </a:moveTo>
                  <a:cubicBezTo>
                    <a:pt x="18" y="56"/>
                    <a:pt x="7" y="45"/>
                    <a:pt x="7" y="32"/>
                  </a:cubicBezTo>
                  <a:cubicBezTo>
                    <a:pt x="7" y="18"/>
                    <a:pt x="18" y="8"/>
                    <a:pt x="31" y="8"/>
                  </a:cubicBezTo>
                  <a:cubicBezTo>
                    <a:pt x="44" y="8"/>
                    <a:pt x="55" y="18"/>
                    <a:pt x="55" y="32"/>
                  </a:cubicBezTo>
                  <a:cubicBezTo>
                    <a:pt x="55" y="45"/>
                    <a:pt x="44" y="56"/>
                    <a:pt x="31" y="56"/>
                  </a:cubicBezTo>
                  <a:moveTo>
                    <a:pt x="31" y="0"/>
                  </a:moveTo>
                  <a:cubicBezTo>
                    <a:pt x="14" y="0"/>
                    <a:pt x="0" y="14"/>
                    <a:pt x="0" y="32"/>
                  </a:cubicBezTo>
                  <a:cubicBezTo>
                    <a:pt x="0" y="49"/>
                    <a:pt x="14" y="63"/>
                    <a:pt x="31" y="63"/>
                  </a:cubicBezTo>
                  <a:cubicBezTo>
                    <a:pt x="48" y="63"/>
                    <a:pt x="62" y="49"/>
                    <a:pt x="62" y="32"/>
                  </a:cubicBezTo>
                  <a:cubicBezTo>
                    <a:pt x="62" y="14"/>
                    <a:pt x="48" y="0"/>
                    <a:pt x="31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07" name="Freeform 252">
              <a:extLst>
                <a:ext uri="{FF2B5EF4-FFF2-40B4-BE49-F238E27FC236}">
                  <a16:creationId xmlns:a16="http://schemas.microsoft.com/office/drawing/2014/main" id="{EE4CD592-9BC7-934D-362B-910837939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200" y="2549524"/>
              <a:ext cx="203200" cy="90488"/>
            </a:xfrm>
            <a:custGeom>
              <a:avLst/>
              <a:gdLst/>
              <a:ahLst/>
              <a:cxnLst>
                <a:cxn ang="0">
                  <a:pos x="80" y="12"/>
                </a:cxn>
                <a:cxn ang="0">
                  <a:pos x="55" y="21"/>
                </a:cxn>
                <a:cxn ang="0">
                  <a:pos x="32" y="15"/>
                </a:cxn>
                <a:cxn ang="0">
                  <a:pos x="53" y="17"/>
                </a:cxn>
                <a:cxn ang="0">
                  <a:pos x="55" y="8"/>
                </a:cxn>
                <a:cxn ang="0">
                  <a:pos x="24" y="0"/>
                </a:cxn>
                <a:cxn ang="0">
                  <a:pos x="5" y="2"/>
                </a:cxn>
                <a:cxn ang="0">
                  <a:pos x="2" y="4"/>
                </a:cxn>
                <a:cxn ang="0">
                  <a:pos x="0" y="34"/>
                </a:cxn>
                <a:cxn ang="0">
                  <a:pos x="3" y="35"/>
                </a:cxn>
                <a:cxn ang="0">
                  <a:pos x="10" y="32"/>
                </a:cxn>
                <a:cxn ang="0">
                  <a:pos x="54" y="38"/>
                </a:cxn>
                <a:cxn ang="0">
                  <a:pos x="84" y="21"/>
                </a:cxn>
                <a:cxn ang="0">
                  <a:pos x="80" y="12"/>
                </a:cxn>
              </a:cxnLst>
              <a:rect l="0" t="0" r="r" b="b"/>
              <a:pathLst>
                <a:path w="89" h="39">
                  <a:moveTo>
                    <a:pt x="80" y="12"/>
                  </a:moveTo>
                  <a:cubicBezTo>
                    <a:pt x="73" y="16"/>
                    <a:pt x="64" y="19"/>
                    <a:pt x="55" y="21"/>
                  </a:cubicBezTo>
                  <a:cubicBezTo>
                    <a:pt x="47" y="22"/>
                    <a:pt x="32" y="19"/>
                    <a:pt x="32" y="15"/>
                  </a:cubicBezTo>
                  <a:cubicBezTo>
                    <a:pt x="32" y="14"/>
                    <a:pt x="45" y="19"/>
                    <a:pt x="53" y="17"/>
                  </a:cubicBezTo>
                  <a:cubicBezTo>
                    <a:pt x="59" y="15"/>
                    <a:pt x="59" y="9"/>
                    <a:pt x="55" y="8"/>
                  </a:cubicBezTo>
                  <a:cubicBezTo>
                    <a:pt x="52" y="8"/>
                    <a:pt x="32" y="0"/>
                    <a:pt x="24" y="0"/>
                  </a:cubicBezTo>
                  <a:cubicBezTo>
                    <a:pt x="20" y="0"/>
                    <a:pt x="10" y="1"/>
                    <a:pt x="5" y="2"/>
                  </a:cubicBezTo>
                  <a:cubicBezTo>
                    <a:pt x="4" y="2"/>
                    <a:pt x="2" y="2"/>
                    <a:pt x="2" y="4"/>
                  </a:cubicBezTo>
                  <a:cubicBezTo>
                    <a:pt x="2" y="11"/>
                    <a:pt x="1" y="26"/>
                    <a:pt x="0" y="34"/>
                  </a:cubicBezTo>
                  <a:cubicBezTo>
                    <a:pt x="0" y="34"/>
                    <a:pt x="1" y="36"/>
                    <a:pt x="3" y="35"/>
                  </a:cubicBezTo>
                  <a:cubicBezTo>
                    <a:pt x="4" y="33"/>
                    <a:pt x="7" y="31"/>
                    <a:pt x="10" y="32"/>
                  </a:cubicBezTo>
                  <a:cubicBezTo>
                    <a:pt x="14" y="32"/>
                    <a:pt x="49" y="39"/>
                    <a:pt x="54" y="38"/>
                  </a:cubicBezTo>
                  <a:cubicBezTo>
                    <a:pt x="60" y="36"/>
                    <a:pt x="80" y="25"/>
                    <a:pt x="84" y="21"/>
                  </a:cubicBezTo>
                  <a:cubicBezTo>
                    <a:pt x="89" y="15"/>
                    <a:pt x="85" y="10"/>
                    <a:pt x="80" y="1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08" name="Freeform 253">
              <a:extLst>
                <a:ext uri="{FF2B5EF4-FFF2-40B4-BE49-F238E27FC236}">
                  <a16:creationId xmlns:a16="http://schemas.microsoft.com/office/drawing/2014/main" id="{C2C49C46-F04C-5CE6-362A-0DFEE3540A3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59175" y="2552699"/>
              <a:ext cx="61912" cy="79375"/>
            </a:xfrm>
            <a:custGeom>
              <a:avLst/>
              <a:gdLst/>
              <a:ahLst/>
              <a:cxnLst>
                <a:cxn ang="0">
                  <a:pos x="14" y="31"/>
                </a:cxn>
                <a:cxn ang="0">
                  <a:pos x="9" y="26"/>
                </a:cxn>
                <a:cxn ang="0">
                  <a:pos x="14" y="21"/>
                </a:cxn>
                <a:cxn ang="0">
                  <a:pos x="19" y="26"/>
                </a:cxn>
                <a:cxn ang="0">
                  <a:pos x="14" y="31"/>
                </a:cxn>
                <a:cxn ang="0">
                  <a:pos x="25" y="1"/>
                </a:cxn>
                <a:cxn ang="0">
                  <a:pos x="6" y="0"/>
                </a:cxn>
                <a:cxn ang="0">
                  <a:pos x="3" y="2"/>
                </a:cxn>
                <a:cxn ang="0">
                  <a:pos x="0" y="33"/>
                </a:cxn>
                <a:cxn ang="0">
                  <a:pos x="2" y="35"/>
                </a:cxn>
                <a:cxn ang="0">
                  <a:pos x="22" y="35"/>
                </a:cxn>
                <a:cxn ang="0">
                  <a:pos x="25" y="33"/>
                </a:cxn>
                <a:cxn ang="0">
                  <a:pos x="27" y="4"/>
                </a:cxn>
                <a:cxn ang="0">
                  <a:pos x="25" y="1"/>
                </a:cxn>
              </a:cxnLst>
              <a:rect l="0" t="0" r="r" b="b"/>
              <a:pathLst>
                <a:path w="27" h="35">
                  <a:moveTo>
                    <a:pt x="14" y="31"/>
                  </a:moveTo>
                  <a:cubicBezTo>
                    <a:pt x="11" y="31"/>
                    <a:pt x="9" y="29"/>
                    <a:pt x="9" y="26"/>
                  </a:cubicBezTo>
                  <a:cubicBezTo>
                    <a:pt x="9" y="23"/>
                    <a:pt x="11" y="21"/>
                    <a:pt x="14" y="21"/>
                  </a:cubicBezTo>
                  <a:cubicBezTo>
                    <a:pt x="17" y="21"/>
                    <a:pt x="19" y="23"/>
                    <a:pt x="19" y="26"/>
                  </a:cubicBezTo>
                  <a:cubicBezTo>
                    <a:pt x="19" y="29"/>
                    <a:pt x="17" y="31"/>
                    <a:pt x="14" y="31"/>
                  </a:cubicBezTo>
                  <a:moveTo>
                    <a:pt x="25" y="1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4" y="1"/>
                    <a:pt x="3" y="2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4"/>
                    <a:pt x="0" y="35"/>
                    <a:pt x="2" y="35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4" y="35"/>
                    <a:pt x="25" y="34"/>
                    <a:pt x="25" y="33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27" y="2"/>
                    <a:pt x="26" y="1"/>
                    <a:pt x="25" y="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409" name="Group 402">
            <a:extLst>
              <a:ext uri="{FF2B5EF4-FFF2-40B4-BE49-F238E27FC236}">
                <a16:creationId xmlns:a16="http://schemas.microsoft.com/office/drawing/2014/main" id="{708AE8AF-C26E-6E75-1569-02976B07FFE6}"/>
              </a:ext>
            </a:extLst>
          </p:cNvPr>
          <p:cNvGrpSpPr/>
          <p:nvPr/>
        </p:nvGrpSpPr>
        <p:grpSpPr>
          <a:xfrm>
            <a:off x="3534788" y="3664060"/>
            <a:ext cx="298240" cy="303473"/>
            <a:chOff x="2308225" y="2381249"/>
            <a:chExt cx="271462" cy="276225"/>
          </a:xfrm>
          <a:solidFill>
            <a:srgbClr val="2CC17C"/>
          </a:solidFill>
        </p:grpSpPr>
        <p:sp>
          <p:nvSpPr>
            <p:cNvPr id="1410" name="Freeform 254">
              <a:extLst>
                <a:ext uri="{FF2B5EF4-FFF2-40B4-BE49-F238E27FC236}">
                  <a16:creationId xmlns:a16="http://schemas.microsoft.com/office/drawing/2014/main" id="{9C7E7A72-5AB1-0A05-0206-969133B2B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7613" y="2446337"/>
              <a:ext cx="39687" cy="80963"/>
            </a:xfrm>
            <a:custGeom>
              <a:avLst/>
              <a:gdLst/>
              <a:ahLst/>
              <a:cxnLst>
                <a:cxn ang="0">
                  <a:pos x="10" y="15"/>
                </a:cxn>
                <a:cxn ang="0">
                  <a:pos x="6" y="11"/>
                </a:cxn>
                <a:cxn ang="0">
                  <a:pos x="9" y="8"/>
                </a:cxn>
                <a:cxn ang="0">
                  <a:pos x="14" y="9"/>
                </a:cxn>
                <a:cxn ang="0">
                  <a:pos x="14" y="10"/>
                </a:cxn>
                <a:cxn ang="0">
                  <a:pos x="15" y="9"/>
                </a:cxn>
                <a:cxn ang="0">
                  <a:pos x="16" y="7"/>
                </a:cxn>
                <a:cxn ang="0">
                  <a:pos x="15" y="6"/>
                </a:cxn>
                <a:cxn ang="0">
                  <a:pos x="11" y="5"/>
                </a:cxn>
                <a:cxn ang="0">
                  <a:pos x="11" y="4"/>
                </a:cxn>
                <a:cxn ang="0">
                  <a:pos x="11" y="2"/>
                </a:cxn>
                <a:cxn ang="0">
                  <a:pos x="9" y="0"/>
                </a:cxn>
                <a:cxn ang="0">
                  <a:pos x="8" y="0"/>
                </a:cxn>
                <a:cxn ang="0">
                  <a:pos x="7" y="2"/>
                </a:cxn>
                <a:cxn ang="0">
                  <a:pos x="7" y="4"/>
                </a:cxn>
                <a:cxn ang="0">
                  <a:pos x="7" y="5"/>
                </a:cxn>
                <a:cxn ang="0">
                  <a:pos x="1" y="12"/>
                </a:cxn>
                <a:cxn ang="0">
                  <a:pos x="8" y="19"/>
                </a:cxn>
                <a:cxn ang="0">
                  <a:pos x="12" y="23"/>
                </a:cxn>
                <a:cxn ang="0">
                  <a:pos x="8" y="27"/>
                </a:cxn>
                <a:cxn ang="0">
                  <a:pos x="3" y="25"/>
                </a:cxn>
                <a:cxn ang="0">
                  <a:pos x="2" y="25"/>
                </a:cxn>
                <a:cxn ang="0">
                  <a:pos x="1" y="26"/>
                </a:cxn>
                <a:cxn ang="0">
                  <a:pos x="0" y="28"/>
                </a:cxn>
                <a:cxn ang="0">
                  <a:pos x="1" y="29"/>
                </a:cxn>
                <a:cxn ang="0">
                  <a:pos x="6" y="31"/>
                </a:cxn>
                <a:cxn ang="0">
                  <a:pos x="7" y="31"/>
                </a:cxn>
                <a:cxn ang="0">
                  <a:pos x="7" y="33"/>
                </a:cxn>
                <a:cxn ang="0">
                  <a:pos x="8" y="35"/>
                </a:cxn>
                <a:cxn ang="0">
                  <a:pos x="9" y="35"/>
                </a:cxn>
                <a:cxn ang="0">
                  <a:pos x="11" y="33"/>
                </a:cxn>
                <a:cxn ang="0">
                  <a:pos x="11" y="31"/>
                </a:cxn>
                <a:cxn ang="0">
                  <a:pos x="11" y="30"/>
                </a:cxn>
                <a:cxn ang="0">
                  <a:pos x="17" y="23"/>
                </a:cxn>
                <a:cxn ang="0">
                  <a:pos x="10" y="15"/>
                </a:cxn>
              </a:cxnLst>
              <a:rect l="0" t="0" r="r" b="b"/>
              <a:pathLst>
                <a:path w="17" h="35">
                  <a:moveTo>
                    <a:pt x="10" y="15"/>
                  </a:moveTo>
                  <a:cubicBezTo>
                    <a:pt x="7" y="14"/>
                    <a:pt x="6" y="13"/>
                    <a:pt x="6" y="11"/>
                  </a:cubicBezTo>
                  <a:cubicBezTo>
                    <a:pt x="6" y="10"/>
                    <a:pt x="7" y="8"/>
                    <a:pt x="9" y="8"/>
                  </a:cubicBezTo>
                  <a:cubicBezTo>
                    <a:pt x="12" y="8"/>
                    <a:pt x="14" y="9"/>
                    <a:pt x="14" y="9"/>
                  </a:cubicBezTo>
                  <a:cubicBezTo>
                    <a:pt x="14" y="9"/>
                    <a:pt x="14" y="10"/>
                    <a:pt x="14" y="10"/>
                  </a:cubicBezTo>
                  <a:cubicBezTo>
                    <a:pt x="15" y="10"/>
                    <a:pt x="15" y="9"/>
                    <a:pt x="15" y="9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6"/>
                    <a:pt x="16" y="6"/>
                    <a:pt x="15" y="6"/>
                  </a:cubicBezTo>
                  <a:cubicBezTo>
                    <a:pt x="14" y="5"/>
                    <a:pt x="11" y="5"/>
                    <a:pt x="11" y="5"/>
                  </a:cubicBezTo>
                  <a:cubicBezTo>
                    <a:pt x="11" y="5"/>
                    <a:pt x="11" y="4"/>
                    <a:pt x="11" y="4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1"/>
                    <a:pt x="10" y="0"/>
                    <a:pt x="9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0"/>
                    <a:pt x="7" y="1"/>
                    <a:pt x="7" y="2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3" y="6"/>
                    <a:pt x="1" y="8"/>
                    <a:pt x="1" y="12"/>
                  </a:cubicBezTo>
                  <a:cubicBezTo>
                    <a:pt x="1" y="16"/>
                    <a:pt x="4" y="18"/>
                    <a:pt x="8" y="19"/>
                  </a:cubicBezTo>
                  <a:cubicBezTo>
                    <a:pt x="11" y="20"/>
                    <a:pt x="12" y="22"/>
                    <a:pt x="12" y="23"/>
                  </a:cubicBezTo>
                  <a:cubicBezTo>
                    <a:pt x="12" y="25"/>
                    <a:pt x="10" y="27"/>
                    <a:pt x="8" y="27"/>
                  </a:cubicBezTo>
                  <a:cubicBezTo>
                    <a:pt x="6" y="27"/>
                    <a:pt x="3" y="25"/>
                    <a:pt x="3" y="25"/>
                  </a:cubicBezTo>
                  <a:cubicBezTo>
                    <a:pt x="3" y="25"/>
                    <a:pt x="2" y="25"/>
                    <a:pt x="2" y="25"/>
                  </a:cubicBezTo>
                  <a:cubicBezTo>
                    <a:pt x="2" y="25"/>
                    <a:pt x="1" y="26"/>
                    <a:pt x="1" y="26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8"/>
                    <a:pt x="1" y="29"/>
                    <a:pt x="1" y="29"/>
                  </a:cubicBezTo>
                  <a:cubicBezTo>
                    <a:pt x="3" y="30"/>
                    <a:pt x="6" y="31"/>
                    <a:pt x="6" y="31"/>
                  </a:cubicBezTo>
                  <a:cubicBezTo>
                    <a:pt x="6" y="31"/>
                    <a:pt x="7" y="31"/>
                    <a:pt x="7" y="31"/>
                  </a:cubicBezTo>
                  <a:cubicBezTo>
                    <a:pt x="7" y="33"/>
                    <a:pt x="7" y="33"/>
                    <a:pt x="7" y="33"/>
                  </a:cubicBezTo>
                  <a:cubicBezTo>
                    <a:pt x="7" y="34"/>
                    <a:pt x="7" y="35"/>
                    <a:pt x="8" y="35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10" y="35"/>
                    <a:pt x="11" y="34"/>
                    <a:pt x="11" y="33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1" y="31"/>
                    <a:pt x="11" y="30"/>
                    <a:pt x="11" y="30"/>
                  </a:cubicBezTo>
                  <a:cubicBezTo>
                    <a:pt x="15" y="30"/>
                    <a:pt x="17" y="27"/>
                    <a:pt x="17" y="23"/>
                  </a:cubicBezTo>
                  <a:cubicBezTo>
                    <a:pt x="17" y="19"/>
                    <a:pt x="15" y="17"/>
                    <a:pt x="10" y="1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11" name="Freeform 255">
              <a:extLst>
                <a:ext uri="{FF2B5EF4-FFF2-40B4-BE49-F238E27FC236}">
                  <a16:creationId xmlns:a16="http://schemas.microsoft.com/office/drawing/2014/main" id="{6062024F-BBE6-FFD2-7AD7-B5B7CA6ED3B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35225" y="2428874"/>
              <a:ext cx="144462" cy="144463"/>
            </a:xfrm>
            <a:custGeom>
              <a:avLst/>
              <a:gdLst/>
              <a:ahLst/>
              <a:cxnLst>
                <a:cxn ang="0">
                  <a:pos x="6" y="10"/>
                </a:cxn>
                <a:cxn ang="0">
                  <a:pos x="9" y="6"/>
                </a:cxn>
                <a:cxn ang="0">
                  <a:pos x="55" y="6"/>
                </a:cxn>
                <a:cxn ang="0">
                  <a:pos x="58" y="10"/>
                </a:cxn>
                <a:cxn ang="0">
                  <a:pos x="58" y="42"/>
                </a:cxn>
                <a:cxn ang="0">
                  <a:pos x="55" y="45"/>
                </a:cxn>
                <a:cxn ang="0">
                  <a:pos x="34" y="45"/>
                </a:cxn>
                <a:cxn ang="0">
                  <a:pos x="29" y="47"/>
                </a:cxn>
                <a:cxn ang="0">
                  <a:pos x="20" y="54"/>
                </a:cxn>
                <a:cxn ang="0">
                  <a:pos x="20" y="50"/>
                </a:cxn>
                <a:cxn ang="0">
                  <a:pos x="15" y="45"/>
                </a:cxn>
                <a:cxn ang="0">
                  <a:pos x="9" y="45"/>
                </a:cxn>
                <a:cxn ang="0">
                  <a:pos x="6" y="42"/>
                </a:cxn>
                <a:cxn ang="0">
                  <a:pos x="6" y="10"/>
                </a:cxn>
                <a:cxn ang="0">
                  <a:pos x="0" y="5"/>
                </a:cxn>
                <a:cxn ang="0">
                  <a:pos x="0" y="45"/>
                </a:cxn>
                <a:cxn ang="0">
                  <a:pos x="6" y="51"/>
                </a:cxn>
                <a:cxn ang="0">
                  <a:pos x="13" y="51"/>
                </a:cxn>
                <a:cxn ang="0">
                  <a:pos x="14" y="58"/>
                </a:cxn>
                <a:cxn ang="0">
                  <a:pos x="19" y="63"/>
                </a:cxn>
                <a:cxn ang="0">
                  <a:pos x="22" y="61"/>
                </a:cxn>
                <a:cxn ang="0">
                  <a:pos x="33" y="52"/>
                </a:cxn>
                <a:cxn ang="0">
                  <a:pos x="36" y="51"/>
                </a:cxn>
                <a:cxn ang="0">
                  <a:pos x="42" y="51"/>
                </a:cxn>
                <a:cxn ang="0">
                  <a:pos x="42" y="51"/>
                </a:cxn>
                <a:cxn ang="0">
                  <a:pos x="58" y="51"/>
                </a:cxn>
                <a:cxn ang="0">
                  <a:pos x="63" y="45"/>
                </a:cxn>
                <a:cxn ang="0">
                  <a:pos x="63" y="27"/>
                </a:cxn>
                <a:cxn ang="0">
                  <a:pos x="63" y="5"/>
                </a:cxn>
                <a:cxn ang="0">
                  <a:pos x="58" y="0"/>
                </a:cxn>
                <a:cxn ang="0">
                  <a:pos x="6" y="0"/>
                </a:cxn>
                <a:cxn ang="0">
                  <a:pos x="0" y="5"/>
                </a:cxn>
              </a:cxnLst>
              <a:rect l="0" t="0" r="r" b="b"/>
              <a:pathLst>
                <a:path w="63" h="63">
                  <a:moveTo>
                    <a:pt x="6" y="10"/>
                  </a:moveTo>
                  <a:cubicBezTo>
                    <a:pt x="6" y="8"/>
                    <a:pt x="7" y="6"/>
                    <a:pt x="9" y="6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56" y="6"/>
                    <a:pt x="58" y="8"/>
                    <a:pt x="58" y="10"/>
                  </a:cubicBezTo>
                  <a:cubicBezTo>
                    <a:pt x="58" y="42"/>
                    <a:pt x="58" y="42"/>
                    <a:pt x="58" y="42"/>
                  </a:cubicBezTo>
                  <a:cubicBezTo>
                    <a:pt x="58" y="43"/>
                    <a:pt x="56" y="45"/>
                    <a:pt x="55" y="45"/>
                  </a:cubicBezTo>
                  <a:cubicBezTo>
                    <a:pt x="34" y="45"/>
                    <a:pt x="34" y="45"/>
                    <a:pt x="34" y="45"/>
                  </a:cubicBezTo>
                  <a:cubicBezTo>
                    <a:pt x="32" y="45"/>
                    <a:pt x="31" y="46"/>
                    <a:pt x="29" y="47"/>
                  </a:cubicBezTo>
                  <a:cubicBezTo>
                    <a:pt x="20" y="54"/>
                    <a:pt x="20" y="54"/>
                    <a:pt x="20" y="54"/>
                  </a:cubicBezTo>
                  <a:cubicBezTo>
                    <a:pt x="20" y="50"/>
                    <a:pt x="20" y="50"/>
                    <a:pt x="20" y="50"/>
                  </a:cubicBezTo>
                  <a:cubicBezTo>
                    <a:pt x="19" y="47"/>
                    <a:pt x="18" y="45"/>
                    <a:pt x="15" y="45"/>
                  </a:cubicBezTo>
                  <a:cubicBezTo>
                    <a:pt x="9" y="45"/>
                    <a:pt x="9" y="45"/>
                    <a:pt x="9" y="45"/>
                  </a:cubicBezTo>
                  <a:cubicBezTo>
                    <a:pt x="7" y="45"/>
                    <a:pt x="6" y="43"/>
                    <a:pt x="6" y="42"/>
                  </a:cubicBezTo>
                  <a:lnTo>
                    <a:pt x="6" y="10"/>
                  </a:lnTo>
                  <a:close/>
                  <a:moveTo>
                    <a:pt x="0" y="5"/>
                  </a:moveTo>
                  <a:cubicBezTo>
                    <a:pt x="0" y="45"/>
                    <a:pt x="0" y="45"/>
                    <a:pt x="0" y="45"/>
                  </a:cubicBezTo>
                  <a:cubicBezTo>
                    <a:pt x="0" y="49"/>
                    <a:pt x="3" y="51"/>
                    <a:pt x="6" y="51"/>
                  </a:cubicBezTo>
                  <a:cubicBezTo>
                    <a:pt x="13" y="51"/>
                    <a:pt x="13" y="51"/>
                    <a:pt x="13" y="51"/>
                  </a:cubicBezTo>
                  <a:cubicBezTo>
                    <a:pt x="14" y="58"/>
                    <a:pt x="14" y="58"/>
                    <a:pt x="14" y="58"/>
                  </a:cubicBezTo>
                  <a:cubicBezTo>
                    <a:pt x="15" y="61"/>
                    <a:pt x="17" y="63"/>
                    <a:pt x="19" y="63"/>
                  </a:cubicBezTo>
                  <a:cubicBezTo>
                    <a:pt x="20" y="63"/>
                    <a:pt x="21" y="62"/>
                    <a:pt x="22" y="61"/>
                  </a:cubicBezTo>
                  <a:cubicBezTo>
                    <a:pt x="33" y="52"/>
                    <a:pt x="33" y="52"/>
                    <a:pt x="33" y="52"/>
                  </a:cubicBezTo>
                  <a:cubicBezTo>
                    <a:pt x="34" y="52"/>
                    <a:pt x="35" y="51"/>
                    <a:pt x="36" y="51"/>
                  </a:cubicBezTo>
                  <a:cubicBezTo>
                    <a:pt x="42" y="51"/>
                    <a:pt x="42" y="51"/>
                    <a:pt x="42" y="51"/>
                  </a:cubicBezTo>
                  <a:cubicBezTo>
                    <a:pt x="42" y="51"/>
                    <a:pt x="42" y="51"/>
                    <a:pt x="42" y="51"/>
                  </a:cubicBezTo>
                  <a:cubicBezTo>
                    <a:pt x="58" y="51"/>
                    <a:pt x="58" y="51"/>
                    <a:pt x="58" y="51"/>
                  </a:cubicBezTo>
                  <a:cubicBezTo>
                    <a:pt x="61" y="51"/>
                    <a:pt x="63" y="48"/>
                    <a:pt x="63" y="45"/>
                  </a:cubicBezTo>
                  <a:cubicBezTo>
                    <a:pt x="63" y="45"/>
                    <a:pt x="63" y="32"/>
                    <a:pt x="63" y="27"/>
                  </a:cubicBezTo>
                  <a:cubicBezTo>
                    <a:pt x="63" y="5"/>
                    <a:pt x="63" y="5"/>
                    <a:pt x="63" y="5"/>
                  </a:cubicBezTo>
                  <a:cubicBezTo>
                    <a:pt x="63" y="2"/>
                    <a:pt x="61" y="0"/>
                    <a:pt x="58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2"/>
                    <a:pt x="0" y="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12" name="Freeform 256">
              <a:extLst>
                <a:ext uri="{FF2B5EF4-FFF2-40B4-BE49-F238E27FC236}">
                  <a16:creationId xmlns:a16="http://schemas.microsoft.com/office/drawing/2014/main" id="{0B8C86E4-3232-394C-CFEE-017C3E310EA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08225" y="2381249"/>
              <a:ext cx="200025" cy="276225"/>
            </a:xfrm>
            <a:custGeom>
              <a:avLst/>
              <a:gdLst/>
              <a:ahLst/>
              <a:cxnLst>
                <a:cxn ang="0">
                  <a:pos x="44" y="108"/>
                </a:cxn>
                <a:cxn ang="0">
                  <a:pos x="48" y="113"/>
                </a:cxn>
                <a:cxn ang="0">
                  <a:pos x="44" y="118"/>
                </a:cxn>
                <a:cxn ang="0">
                  <a:pos x="39" y="113"/>
                </a:cxn>
                <a:cxn ang="0">
                  <a:pos x="44" y="108"/>
                </a:cxn>
                <a:cxn ang="0">
                  <a:pos x="16" y="16"/>
                </a:cxn>
                <a:cxn ang="0">
                  <a:pos x="48" y="16"/>
                </a:cxn>
                <a:cxn ang="0">
                  <a:pos x="50" y="14"/>
                </a:cxn>
                <a:cxn ang="0">
                  <a:pos x="56" y="12"/>
                </a:cxn>
                <a:cxn ang="0">
                  <a:pos x="86" y="12"/>
                </a:cxn>
                <a:cxn ang="0">
                  <a:pos x="87" y="11"/>
                </a:cxn>
                <a:cxn ang="0">
                  <a:pos x="87" y="5"/>
                </a:cxn>
                <a:cxn ang="0">
                  <a:pos x="82" y="0"/>
                </a:cxn>
                <a:cxn ang="0">
                  <a:pos x="6" y="0"/>
                </a:cxn>
                <a:cxn ang="0">
                  <a:pos x="0" y="5"/>
                </a:cxn>
                <a:cxn ang="0">
                  <a:pos x="0" y="115"/>
                </a:cxn>
                <a:cxn ang="0">
                  <a:pos x="6" y="121"/>
                </a:cxn>
                <a:cxn ang="0">
                  <a:pos x="82" y="121"/>
                </a:cxn>
                <a:cxn ang="0">
                  <a:pos x="87" y="115"/>
                </a:cxn>
                <a:cxn ang="0">
                  <a:pos x="87" y="85"/>
                </a:cxn>
                <a:cxn ang="0">
                  <a:pos x="86" y="85"/>
                </a:cxn>
                <a:cxn ang="0">
                  <a:pos x="78" y="92"/>
                </a:cxn>
                <a:cxn ang="0">
                  <a:pos x="77" y="93"/>
                </a:cxn>
                <a:cxn ang="0">
                  <a:pos x="77" y="99"/>
                </a:cxn>
                <a:cxn ang="0">
                  <a:pos x="71" y="105"/>
                </a:cxn>
                <a:cxn ang="0">
                  <a:pos x="16" y="105"/>
                </a:cxn>
                <a:cxn ang="0">
                  <a:pos x="11" y="99"/>
                </a:cxn>
                <a:cxn ang="0">
                  <a:pos x="11" y="21"/>
                </a:cxn>
                <a:cxn ang="0">
                  <a:pos x="16" y="16"/>
                </a:cxn>
              </a:cxnLst>
              <a:rect l="0" t="0" r="r" b="b"/>
              <a:pathLst>
                <a:path w="87" h="121">
                  <a:moveTo>
                    <a:pt x="44" y="108"/>
                  </a:moveTo>
                  <a:cubicBezTo>
                    <a:pt x="46" y="108"/>
                    <a:pt x="48" y="110"/>
                    <a:pt x="48" y="113"/>
                  </a:cubicBezTo>
                  <a:cubicBezTo>
                    <a:pt x="48" y="116"/>
                    <a:pt x="46" y="118"/>
                    <a:pt x="44" y="118"/>
                  </a:cubicBezTo>
                  <a:cubicBezTo>
                    <a:pt x="41" y="118"/>
                    <a:pt x="39" y="116"/>
                    <a:pt x="39" y="113"/>
                  </a:cubicBezTo>
                  <a:cubicBezTo>
                    <a:pt x="39" y="110"/>
                    <a:pt x="41" y="108"/>
                    <a:pt x="44" y="108"/>
                  </a:cubicBezTo>
                  <a:moveTo>
                    <a:pt x="16" y="16"/>
                  </a:moveTo>
                  <a:cubicBezTo>
                    <a:pt x="48" y="16"/>
                    <a:pt x="48" y="16"/>
                    <a:pt x="48" y="16"/>
                  </a:cubicBezTo>
                  <a:cubicBezTo>
                    <a:pt x="49" y="16"/>
                    <a:pt x="50" y="15"/>
                    <a:pt x="50" y="14"/>
                  </a:cubicBezTo>
                  <a:cubicBezTo>
                    <a:pt x="52" y="13"/>
                    <a:pt x="54" y="12"/>
                    <a:pt x="56" y="12"/>
                  </a:cubicBezTo>
                  <a:cubicBezTo>
                    <a:pt x="86" y="12"/>
                    <a:pt x="86" y="12"/>
                    <a:pt x="86" y="12"/>
                  </a:cubicBezTo>
                  <a:cubicBezTo>
                    <a:pt x="87" y="12"/>
                    <a:pt x="87" y="11"/>
                    <a:pt x="87" y="11"/>
                  </a:cubicBezTo>
                  <a:cubicBezTo>
                    <a:pt x="87" y="5"/>
                    <a:pt x="87" y="5"/>
                    <a:pt x="87" y="5"/>
                  </a:cubicBezTo>
                  <a:cubicBezTo>
                    <a:pt x="87" y="2"/>
                    <a:pt x="85" y="0"/>
                    <a:pt x="82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2"/>
                    <a:pt x="0" y="5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0" y="118"/>
                    <a:pt x="3" y="121"/>
                    <a:pt x="6" y="121"/>
                  </a:cubicBezTo>
                  <a:cubicBezTo>
                    <a:pt x="82" y="121"/>
                    <a:pt x="82" y="121"/>
                    <a:pt x="82" y="121"/>
                  </a:cubicBezTo>
                  <a:cubicBezTo>
                    <a:pt x="85" y="121"/>
                    <a:pt x="87" y="118"/>
                    <a:pt x="87" y="115"/>
                  </a:cubicBezTo>
                  <a:cubicBezTo>
                    <a:pt x="87" y="85"/>
                    <a:pt x="87" y="85"/>
                    <a:pt x="87" y="85"/>
                  </a:cubicBezTo>
                  <a:cubicBezTo>
                    <a:pt x="87" y="84"/>
                    <a:pt x="86" y="85"/>
                    <a:pt x="86" y="85"/>
                  </a:cubicBezTo>
                  <a:cubicBezTo>
                    <a:pt x="78" y="92"/>
                    <a:pt x="78" y="92"/>
                    <a:pt x="78" y="92"/>
                  </a:cubicBezTo>
                  <a:cubicBezTo>
                    <a:pt x="78" y="92"/>
                    <a:pt x="77" y="92"/>
                    <a:pt x="77" y="93"/>
                  </a:cubicBezTo>
                  <a:cubicBezTo>
                    <a:pt x="77" y="99"/>
                    <a:pt x="77" y="99"/>
                    <a:pt x="77" y="99"/>
                  </a:cubicBezTo>
                  <a:cubicBezTo>
                    <a:pt x="77" y="102"/>
                    <a:pt x="74" y="105"/>
                    <a:pt x="71" y="105"/>
                  </a:cubicBezTo>
                  <a:cubicBezTo>
                    <a:pt x="16" y="105"/>
                    <a:pt x="16" y="105"/>
                    <a:pt x="16" y="105"/>
                  </a:cubicBezTo>
                  <a:cubicBezTo>
                    <a:pt x="13" y="105"/>
                    <a:pt x="11" y="102"/>
                    <a:pt x="11" y="99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1" y="18"/>
                    <a:pt x="13" y="16"/>
                    <a:pt x="16" y="1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413" name="Group 458">
            <a:extLst>
              <a:ext uri="{FF2B5EF4-FFF2-40B4-BE49-F238E27FC236}">
                <a16:creationId xmlns:a16="http://schemas.microsoft.com/office/drawing/2014/main" id="{E0C27A08-00E6-780C-C581-E4E7C4F52A8B}"/>
              </a:ext>
            </a:extLst>
          </p:cNvPr>
          <p:cNvGrpSpPr/>
          <p:nvPr/>
        </p:nvGrpSpPr>
        <p:grpSpPr>
          <a:xfrm>
            <a:off x="7971779" y="3664060"/>
            <a:ext cx="301730" cy="296499"/>
            <a:chOff x="6346825" y="2381249"/>
            <a:chExt cx="274637" cy="269876"/>
          </a:xfrm>
          <a:solidFill>
            <a:srgbClr val="2CC17C"/>
          </a:solidFill>
        </p:grpSpPr>
        <p:sp>
          <p:nvSpPr>
            <p:cNvPr id="1414" name="Freeform 257">
              <a:extLst>
                <a:ext uri="{FF2B5EF4-FFF2-40B4-BE49-F238E27FC236}">
                  <a16:creationId xmlns:a16="http://schemas.microsoft.com/office/drawing/2014/main" id="{0364DEAE-A45E-BAB8-3554-C392188DA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6454775" y="2381249"/>
              <a:ext cx="161925" cy="161925"/>
            </a:xfrm>
            <a:custGeom>
              <a:avLst/>
              <a:gdLst/>
              <a:ahLst/>
              <a:cxnLst>
                <a:cxn ang="0">
                  <a:pos x="29" y="70"/>
                </a:cxn>
                <a:cxn ang="0">
                  <a:pos x="61" y="38"/>
                </a:cxn>
                <a:cxn ang="0">
                  <a:pos x="63" y="9"/>
                </a:cxn>
                <a:cxn ang="0">
                  <a:pos x="33" y="10"/>
                </a:cxn>
                <a:cxn ang="0">
                  <a:pos x="1" y="42"/>
                </a:cxn>
                <a:cxn ang="0">
                  <a:pos x="1" y="44"/>
                </a:cxn>
                <a:cxn ang="0">
                  <a:pos x="27" y="70"/>
                </a:cxn>
                <a:cxn ang="0">
                  <a:pos x="29" y="70"/>
                </a:cxn>
              </a:cxnLst>
              <a:rect l="0" t="0" r="r" b="b"/>
              <a:pathLst>
                <a:path w="71" h="71">
                  <a:moveTo>
                    <a:pt x="29" y="70"/>
                  </a:moveTo>
                  <a:cubicBezTo>
                    <a:pt x="38" y="62"/>
                    <a:pt x="61" y="38"/>
                    <a:pt x="61" y="38"/>
                  </a:cubicBezTo>
                  <a:cubicBezTo>
                    <a:pt x="70" y="30"/>
                    <a:pt x="71" y="17"/>
                    <a:pt x="63" y="9"/>
                  </a:cubicBezTo>
                  <a:cubicBezTo>
                    <a:pt x="54" y="0"/>
                    <a:pt x="42" y="2"/>
                    <a:pt x="33" y="10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1" y="42"/>
                    <a:pt x="0" y="43"/>
                    <a:pt x="1" y="44"/>
                  </a:cubicBezTo>
                  <a:cubicBezTo>
                    <a:pt x="27" y="70"/>
                    <a:pt x="27" y="70"/>
                    <a:pt x="27" y="70"/>
                  </a:cubicBezTo>
                  <a:cubicBezTo>
                    <a:pt x="28" y="71"/>
                    <a:pt x="28" y="71"/>
                    <a:pt x="29" y="7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15" name="Freeform 258">
              <a:extLst>
                <a:ext uri="{FF2B5EF4-FFF2-40B4-BE49-F238E27FC236}">
                  <a16:creationId xmlns:a16="http://schemas.microsoft.com/office/drawing/2014/main" id="{E43CBD98-74FC-C9E4-E306-9665257F1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6825" y="2500312"/>
              <a:ext cx="153987" cy="150813"/>
            </a:xfrm>
            <a:custGeom>
              <a:avLst/>
              <a:gdLst/>
              <a:ahLst/>
              <a:cxnLst>
                <a:cxn ang="0">
                  <a:pos x="44" y="0"/>
                </a:cxn>
                <a:cxn ang="0">
                  <a:pos x="43" y="0"/>
                </a:cxn>
                <a:cxn ang="0">
                  <a:pos x="10" y="35"/>
                </a:cxn>
                <a:cxn ang="0">
                  <a:pos x="4" y="57"/>
                </a:cxn>
                <a:cxn ang="0">
                  <a:pos x="4" y="57"/>
                </a:cxn>
                <a:cxn ang="0">
                  <a:pos x="2" y="60"/>
                </a:cxn>
                <a:cxn ang="0">
                  <a:pos x="2" y="65"/>
                </a:cxn>
                <a:cxn ang="0">
                  <a:pos x="7" y="65"/>
                </a:cxn>
                <a:cxn ang="0">
                  <a:pos x="9" y="62"/>
                </a:cxn>
                <a:cxn ang="0">
                  <a:pos x="10" y="62"/>
                </a:cxn>
                <a:cxn ang="0">
                  <a:pos x="31" y="57"/>
                </a:cxn>
                <a:cxn ang="0">
                  <a:pos x="67" y="24"/>
                </a:cxn>
                <a:cxn ang="0">
                  <a:pos x="67" y="23"/>
                </a:cxn>
                <a:cxn ang="0">
                  <a:pos x="44" y="0"/>
                </a:cxn>
              </a:cxnLst>
              <a:rect l="0" t="0" r="r" b="b"/>
              <a:pathLst>
                <a:path w="67" h="66">
                  <a:moveTo>
                    <a:pt x="44" y="0"/>
                  </a:moveTo>
                  <a:cubicBezTo>
                    <a:pt x="43" y="0"/>
                    <a:pt x="43" y="0"/>
                    <a:pt x="43" y="0"/>
                  </a:cubicBezTo>
                  <a:cubicBezTo>
                    <a:pt x="39" y="4"/>
                    <a:pt x="18" y="27"/>
                    <a:pt x="10" y="35"/>
                  </a:cubicBezTo>
                  <a:cubicBezTo>
                    <a:pt x="5" y="40"/>
                    <a:pt x="3" y="51"/>
                    <a:pt x="4" y="57"/>
                  </a:cubicBezTo>
                  <a:cubicBezTo>
                    <a:pt x="4" y="57"/>
                    <a:pt x="4" y="57"/>
                    <a:pt x="4" y="57"/>
                  </a:cubicBezTo>
                  <a:cubicBezTo>
                    <a:pt x="3" y="58"/>
                    <a:pt x="3" y="59"/>
                    <a:pt x="2" y="60"/>
                  </a:cubicBezTo>
                  <a:cubicBezTo>
                    <a:pt x="0" y="61"/>
                    <a:pt x="1" y="64"/>
                    <a:pt x="2" y="65"/>
                  </a:cubicBezTo>
                  <a:cubicBezTo>
                    <a:pt x="2" y="66"/>
                    <a:pt x="5" y="66"/>
                    <a:pt x="7" y="65"/>
                  </a:cubicBezTo>
                  <a:cubicBezTo>
                    <a:pt x="7" y="64"/>
                    <a:pt x="8" y="63"/>
                    <a:pt x="9" y="62"/>
                  </a:cubicBezTo>
                  <a:cubicBezTo>
                    <a:pt x="9" y="62"/>
                    <a:pt x="10" y="62"/>
                    <a:pt x="10" y="62"/>
                  </a:cubicBezTo>
                  <a:cubicBezTo>
                    <a:pt x="16" y="63"/>
                    <a:pt x="26" y="62"/>
                    <a:pt x="31" y="57"/>
                  </a:cubicBezTo>
                  <a:cubicBezTo>
                    <a:pt x="39" y="49"/>
                    <a:pt x="63" y="27"/>
                    <a:pt x="67" y="24"/>
                  </a:cubicBezTo>
                  <a:cubicBezTo>
                    <a:pt x="67" y="24"/>
                    <a:pt x="67" y="23"/>
                    <a:pt x="67" y="23"/>
                  </a:cubicBezTo>
                  <a:cubicBezTo>
                    <a:pt x="61" y="17"/>
                    <a:pt x="50" y="6"/>
                    <a:pt x="44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16" name="Freeform 259">
              <a:extLst>
                <a:ext uri="{FF2B5EF4-FFF2-40B4-BE49-F238E27FC236}">
                  <a16:creationId xmlns:a16="http://schemas.microsoft.com/office/drawing/2014/main" id="{A383DF52-CE7C-FF54-DFD1-357BE230F919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0025" y="2484437"/>
              <a:ext cx="71437" cy="69850"/>
            </a:xfrm>
            <a:custGeom>
              <a:avLst/>
              <a:gdLst/>
              <a:ahLst/>
              <a:cxnLst>
                <a:cxn ang="0">
                  <a:pos x="7" y="29"/>
                </a:cxn>
                <a:cxn ang="0">
                  <a:pos x="1" y="29"/>
                </a:cxn>
                <a:cxn ang="0">
                  <a:pos x="1" y="24"/>
                </a:cxn>
                <a:cxn ang="0">
                  <a:pos x="23" y="1"/>
                </a:cxn>
                <a:cxn ang="0">
                  <a:pos x="29" y="1"/>
                </a:cxn>
                <a:cxn ang="0">
                  <a:pos x="29" y="7"/>
                </a:cxn>
                <a:cxn ang="0">
                  <a:pos x="7" y="29"/>
                </a:cxn>
              </a:cxnLst>
              <a:rect l="0" t="0" r="r" b="b"/>
              <a:pathLst>
                <a:path w="31" h="31">
                  <a:moveTo>
                    <a:pt x="7" y="29"/>
                  </a:moveTo>
                  <a:cubicBezTo>
                    <a:pt x="5" y="31"/>
                    <a:pt x="3" y="31"/>
                    <a:pt x="1" y="29"/>
                  </a:cubicBezTo>
                  <a:cubicBezTo>
                    <a:pt x="0" y="28"/>
                    <a:pt x="0" y="25"/>
                    <a:pt x="1" y="24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5" y="0"/>
                    <a:pt x="28" y="0"/>
                    <a:pt x="29" y="1"/>
                  </a:cubicBezTo>
                  <a:cubicBezTo>
                    <a:pt x="31" y="3"/>
                    <a:pt x="31" y="5"/>
                    <a:pt x="29" y="7"/>
                  </a:cubicBezTo>
                  <a:lnTo>
                    <a:pt x="7" y="2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417" name="Group 468">
            <a:extLst>
              <a:ext uri="{FF2B5EF4-FFF2-40B4-BE49-F238E27FC236}">
                <a16:creationId xmlns:a16="http://schemas.microsoft.com/office/drawing/2014/main" id="{C757EA2B-C6C2-F996-0901-FA0C3992B100}"/>
              </a:ext>
            </a:extLst>
          </p:cNvPr>
          <p:cNvGrpSpPr/>
          <p:nvPr/>
        </p:nvGrpSpPr>
        <p:grpSpPr>
          <a:xfrm>
            <a:off x="7532266" y="3660571"/>
            <a:ext cx="298242" cy="310451"/>
            <a:chOff x="5946775" y="2759074"/>
            <a:chExt cx="271463" cy="282576"/>
          </a:xfrm>
          <a:solidFill>
            <a:srgbClr val="2CC17C"/>
          </a:solidFill>
        </p:grpSpPr>
        <p:sp>
          <p:nvSpPr>
            <p:cNvPr id="1418" name="Freeform 260">
              <a:extLst>
                <a:ext uri="{FF2B5EF4-FFF2-40B4-BE49-F238E27FC236}">
                  <a16:creationId xmlns:a16="http://schemas.microsoft.com/office/drawing/2014/main" id="{F0A59C8E-9E92-F711-7F7F-068074D8D49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46775" y="2759074"/>
              <a:ext cx="133350" cy="128588"/>
            </a:xfrm>
            <a:custGeom>
              <a:avLst/>
              <a:gdLst/>
              <a:ahLst/>
              <a:cxnLst>
                <a:cxn ang="0">
                  <a:pos x="29" y="13"/>
                </a:cxn>
                <a:cxn ang="0">
                  <a:pos x="44" y="28"/>
                </a:cxn>
                <a:cxn ang="0">
                  <a:pos x="40" y="38"/>
                </a:cxn>
                <a:cxn ang="0">
                  <a:pos x="29" y="43"/>
                </a:cxn>
                <a:cxn ang="0">
                  <a:pos x="13" y="28"/>
                </a:cxn>
                <a:cxn ang="0">
                  <a:pos x="29" y="13"/>
                </a:cxn>
                <a:cxn ang="0">
                  <a:pos x="51" y="47"/>
                </a:cxn>
                <a:cxn ang="0">
                  <a:pos x="58" y="28"/>
                </a:cxn>
                <a:cxn ang="0">
                  <a:pos x="29" y="0"/>
                </a:cxn>
                <a:cxn ang="0">
                  <a:pos x="7" y="8"/>
                </a:cxn>
                <a:cxn ang="0">
                  <a:pos x="0" y="28"/>
                </a:cxn>
                <a:cxn ang="0">
                  <a:pos x="29" y="56"/>
                </a:cxn>
                <a:cxn ang="0">
                  <a:pos x="51" y="47"/>
                </a:cxn>
              </a:cxnLst>
              <a:rect l="0" t="0" r="r" b="b"/>
              <a:pathLst>
                <a:path w="58" h="56">
                  <a:moveTo>
                    <a:pt x="29" y="13"/>
                  </a:moveTo>
                  <a:cubicBezTo>
                    <a:pt x="39" y="13"/>
                    <a:pt x="44" y="21"/>
                    <a:pt x="44" y="28"/>
                  </a:cubicBezTo>
                  <a:cubicBezTo>
                    <a:pt x="44" y="32"/>
                    <a:pt x="43" y="36"/>
                    <a:pt x="40" y="38"/>
                  </a:cubicBezTo>
                  <a:cubicBezTo>
                    <a:pt x="38" y="41"/>
                    <a:pt x="34" y="43"/>
                    <a:pt x="29" y="43"/>
                  </a:cubicBezTo>
                  <a:cubicBezTo>
                    <a:pt x="18" y="43"/>
                    <a:pt x="13" y="35"/>
                    <a:pt x="13" y="28"/>
                  </a:cubicBezTo>
                  <a:cubicBezTo>
                    <a:pt x="13" y="20"/>
                    <a:pt x="18" y="13"/>
                    <a:pt x="29" y="13"/>
                  </a:cubicBezTo>
                  <a:moveTo>
                    <a:pt x="51" y="47"/>
                  </a:moveTo>
                  <a:cubicBezTo>
                    <a:pt x="56" y="42"/>
                    <a:pt x="58" y="35"/>
                    <a:pt x="58" y="28"/>
                  </a:cubicBezTo>
                  <a:cubicBezTo>
                    <a:pt x="58" y="14"/>
                    <a:pt x="48" y="0"/>
                    <a:pt x="29" y="0"/>
                  </a:cubicBezTo>
                  <a:cubicBezTo>
                    <a:pt x="20" y="0"/>
                    <a:pt x="12" y="3"/>
                    <a:pt x="7" y="8"/>
                  </a:cubicBezTo>
                  <a:cubicBezTo>
                    <a:pt x="2" y="14"/>
                    <a:pt x="0" y="21"/>
                    <a:pt x="0" y="28"/>
                  </a:cubicBezTo>
                  <a:cubicBezTo>
                    <a:pt x="0" y="42"/>
                    <a:pt x="10" y="56"/>
                    <a:pt x="29" y="56"/>
                  </a:cubicBezTo>
                  <a:cubicBezTo>
                    <a:pt x="38" y="56"/>
                    <a:pt x="45" y="53"/>
                    <a:pt x="51" y="4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19" name="Freeform 261">
              <a:extLst>
                <a:ext uri="{FF2B5EF4-FFF2-40B4-BE49-F238E27FC236}">
                  <a16:creationId xmlns:a16="http://schemas.microsoft.com/office/drawing/2014/main" id="{6859EA69-684E-0BFF-58C6-5F091FCBE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5961063" y="2782887"/>
              <a:ext cx="242887" cy="233363"/>
            </a:xfrm>
            <a:custGeom>
              <a:avLst/>
              <a:gdLst/>
              <a:ahLst/>
              <a:cxnLst>
                <a:cxn ang="0">
                  <a:pos x="93" y="0"/>
                </a:cxn>
                <a:cxn ang="0">
                  <a:pos x="88" y="3"/>
                </a:cxn>
                <a:cxn ang="0">
                  <a:pos x="1" y="99"/>
                </a:cxn>
                <a:cxn ang="0">
                  <a:pos x="2" y="102"/>
                </a:cxn>
                <a:cxn ang="0">
                  <a:pos x="14" y="102"/>
                </a:cxn>
                <a:cxn ang="0">
                  <a:pos x="19" y="100"/>
                </a:cxn>
                <a:cxn ang="0">
                  <a:pos x="105" y="4"/>
                </a:cxn>
                <a:cxn ang="0">
                  <a:pos x="103" y="0"/>
                </a:cxn>
                <a:cxn ang="0">
                  <a:pos x="93" y="0"/>
                </a:cxn>
              </a:cxnLst>
              <a:rect l="0" t="0" r="r" b="b"/>
              <a:pathLst>
                <a:path w="106" h="102">
                  <a:moveTo>
                    <a:pt x="93" y="0"/>
                  </a:moveTo>
                  <a:cubicBezTo>
                    <a:pt x="91" y="1"/>
                    <a:pt x="89" y="2"/>
                    <a:pt x="88" y="3"/>
                  </a:cubicBezTo>
                  <a:cubicBezTo>
                    <a:pt x="1" y="99"/>
                    <a:pt x="1" y="99"/>
                    <a:pt x="1" y="99"/>
                  </a:cubicBezTo>
                  <a:cubicBezTo>
                    <a:pt x="0" y="100"/>
                    <a:pt x="1" y="102"/>
                    <a:pt x="2" y="102"/>
                  </a:cubicBezTo>
                  <a:cubicBezTo>
                    <a:pt x="14" y="102"/>
                    <a:pt x="14" y="102"/>
                    <a:pt x="14" y="102"/>
                  </a:cubicBezTo>
                  <a:cubicBezTo>
                    <a:pt x="15" y="102"/>
                    <a:pt x="18" y="101"/>
                    <a:pt x="19" y="100"/>
                  </a:cubicBezTo>
                  <a:cubicBezTo>
                    <a:pt x="105" y="4"/>
                    <a:pt x="105" y="4"/>
                    <a:pt x="105" y="4"/>
                  </a:cubicBezTo>
                  <a:cubicBezTo>
                    <a:pt x="106" y="2"/>
                    <a:pt x="106" y="0"/>
                    <a:pt x="103" y="0"/>
                  </a:cubicBezTo>
                  <a:lnTo>
                    <a:pt x="93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20" name="Freeform 262">
              <a:extLst>
                <a:ext uri="{FF2B5EF4-FFF2-40B4-BE49-F238E27FC236}">
                  <a16:creationId xmlns:a16="http://schemas.microsoft.com/office/drawing/2014/main" id="{22166A0A-EC32-6B43-3FD9-148ADD61BE7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088063" y="2913062"/>
              <a:ext cx="130175" cy="128588"/>
            </a:xfrm>
            <a:custGeom>
              <a:avLst/>
              <a:gdLst/>
              <a:ahLst/>
              <a:cxnLst>
                <a:cxn ang="0">
                  <a:pos x="29" y="43"/>
                </a:cxn>
                <a:cxn ang="0">
                  <a:pos x="13" y="28"/>
                </a:cxn>
                <a:cxn ang="0">
                  <a:pos x="17" y="17"/>
                </a:cxn>
                <a:cxn ang="0">
                  <a:pos x="28" y="13"/>
                </a:cxn>
                <a:cxn ang="0">
                  <a:pos x="44" y="28"/>
                </a:cxn>
                <a:cxn ang="0">
                  <a:pos x="40" y="38"/>
                </a:cxn>
                <a:cxn ang="0">
                  <a:pos x="29" y="43"/>
                </a:cxn>
                <a:cxn ang="0">
                  <a:pos x="28" y="0"/>
                </a:cxn>
                <a:cxn ang="0">
                  <a:pos x="7" y="9"/>
                </a:cxn>
                <a:cxn ang="0">
                  <a:pos x="0" y="28"/>
                </a:cxn>
                <a:cxn ang="0">
                  <a:pos x="28" y="56"/>
                </a:cxn>
                <a:cxn ang="0">
                  <a:pos x="50" y="47"/>
                </a:cxn>
                <a:cxn ang="0">
                  <a:pos x="57" y="28"/>
                </a:cxn>
                <a:cxn ang="0">
                  <a:pos x="28" y="0"/>
                </a:cxn>
              </a:cxnLst>
              <a:rect l="0" t="0" r="r" b="b"/>
              <a:pathLst>
                <a:path w="57" h="56">
                  <a:moveTo>
                    <a:pt x="29" y="43"/>
                  </a:moveTo>
                  <a:cubicBezTo>
                    <a:pt x="18" y="43"/>
                    <a:pt x="13" y="35"/>
                    <a:pt x="13" y="28"/>
                  </a:cubicBezTo>
                  <a:cubicBezTo>
                    <a:pt x="13" y="24"/>
                    <a:pt x="15" y="20"/>
                    <a:pt x="17" y="17"/>
                  </a:cubicBezTo>
                  <a:cubicBezTo>
                    <a:pt x="20" y="14"/>
                    <a:pt x="24" y="13"/>
                    <a:pt x="28" y="13"/>
                  </a:cubicBezTo>
                  <a:cubicBezTo>
                    <a:pt x="39" y="13"/>
                    <a:pt x="44" y="21"/>
                    <a:pt x="44" y="28"/>
                  </a:cubicBezTo>
                  <a:cubicBezTo>
                    <a:pt x="44" y="32"/>
                    <a:pt x="42" y="36"/>
                    <a:pt x="40" y="38"/>
                  </a:cubicBezTo>
                  <a:cubicBezTo>
                    <a:pt x="37" y="41"/>
                    <a:pt x="33" y="43"/>
                    <a:pt x="29" y="43"/>
                  </a:cubicBezTo>
                  <a:moveTo>
                    <a:pt x="28" y="0"/>
                  </a:moveTo>
                  <a:cubicBezTo>
                    <a:pt x="20" y="0"/>
                    <a:pt x="12" y="3"/>
                    <a:pt x="7" y="9"/>
                  </a:cubicBezTo>
                  <a:cubicBezTo>
                    <a:pt x="2" y="14"/>
                    <a:pt x="0" y="21"/>
                    <a:pt x="0" y="28"/>
                  </a:cubicBezTo>
                  <a:cubicBezTo>
                    <a:pt x="0" y="42"/>
                    <a:pt x="10" y="56"/>
                    <a:pt x="28" y="56"/>
                  </a:cubicBezTo>
                  <a:cubicBezTo>
                    <a:pt x="37" y="56"/>
                    <a:pt x="45" y="53"/>
                    <a:pt x="50" y="47"/>
                  </a:cubicBezTo>
                  <a:cubicBezTo>
                    <a:pt x="55" y="42"/>
                    <a:pt x="57" y="35"/>
                    <a:pt x="57" y="28"/>
                  </a:cubicBezTo>
                  <a:cubicBezTo>
                    <a:pt x="57" y="14"/>
                    <a:pt x="47" y="0"/>
                    <a:pt x="28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421" name="Group 434">
            <a:extLst>
              <a:ext uri="{FF2B5EF4-FFF2-40B4-BE49-F238E27FC236}">
                <a16:creationId xmlns:a16="http://schemas.microsoft.com/office/drawing/2014/main" id="{14F49B5D-82D4-0956-846A-5F4E72D20A2A}"/>
              </a:ext>
            </a:extLst>
          </p:cNvPr>
          <p:cNvGrpSpPr/>
          <p:nvPr/>
        </p:nvGrpSpPr>
        <p:grpSpPr>
          <a:xfrm>
            <a:off x="6639287" y="3698941"/>
            <a:ext cx="296497" cy="233711"/>
            <a:chOff x="5133975" y="2412999"/>
            <a:chExt cx="269875" cy="212726"/>
          </a:xfrm>
          <a:solidFill>
            <a:srgbClr val="2CC17C"/>
          </a:solidFill>
        </p:grpSpPr>
        <p:sp>
          <p:nvSpPr>
            <p:cNvPr id="1422" name="Freeform 263">
              <a:extLst>
                <a:ext uri="{FF2B5EF4-FFF2-40B4-BE49-F238E27FC236}">
                  <a16:creationId xmlns:a16="http://schemas.microsoft.com/office/drawing/2014/main" id="{98211CB6-E9BE-9A84-F4DA-589AABE9BA8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3975" y="2412999"/>
              <a:ext cx="174625" cy="206375"/>
            </a:xfrm>
            <a:custGeom>
              <a:avLst/>
              <a:gdLst/>
              <a:ahLst/>
              <a:cxnLst>
                <a:cxn ang="0">
                  <a:pos x="74" y="9"/>
                </a:cxn>
                <a:cxn ang="0">
                  <a:pos x="72" y="4"/>
                </a:cxn>
                <a:cxn ang="0">
                  <a:pos x="52" y="0"/>
                </a:cxn>
                <a:cxn ang="0">
                  <a:pos x="0" y="45"/>
                </a:cxn>
                <a:cxn ang="0">
                  <a:pos x="51" y="90"/>
                </a:cxn>
                <a:cxn ang="0">
                  <a:pos x="52" y="90"/>
                </a:cxn>
                <a:cxn ang="0">
                  <a:pos x="56" y="85"/>
                </a:cxn>
                <a:cxn ang="0">
                  <a:pos x="52" y="50"/>
                </a:cxn>
                <a:cxn ang="0">
                  <a:pos x="54" y="41"/>
                </a:cxn>
                <a:cxn ang="0">
                  <a:pos x="74" y="9"/>
                </a:cxn>
              </a:cxnLst>
              <a:rect l="0" t="0" r="r" b="b"/>
              <a:pathLst>
                <a:path w="76" h="90">
                  <a:moveTo>
                    <a:pt x="74" y="9"/>
                  </a:moveTo>
                  <a:cubicBezTo>
                    <a:pt x="76" y="6"/>
                    <a:pt x="73" y="4"/>
                    <a:pt x="72" y="4"/>
                  </a:cubicBezTo>
                  <a:cubicBezTo>
                    <a:pt x="65" y="2"/>
                    <a:pt x="59" y="0"/>
                    <a:pt x="52" y="0"/>
                  </a:cubicBezTo>
                  <a:cubicBezTo>
                    <a:pt x="23" y="0"/>
                    <a:pt x="0" y="20"/>
                    <a:pt x="0" y="45"/>
                  </a:cubicBezTo>
                  <a:cubicBezTo>
                    <a:pt x="0" y="69"/>
                    <a:pt x="23" y="89"/>
                    <a:pt x="51" y="90"/>
                  </a:cubicBezTo>
                  <a:cubicBezTo>
                    <a:pt x="51" y="90"/>
                    <a:pt x="51" y="90"/>
                    <a:pt x="52" y="90"/>
                  </a:cubicBezTo>
                  <a:cubicBezTo>
                    <a:pt x="53" y="90"/>
                    <a:pt x="57" y="89"/>
                    <a:pt x="56" y="85"/>
                  </a:cubicBezTo>
                  <a:cubicBezTo>
                    <a:pt x="56" y="85"/>
                    <a:pt x="53" y="60"/>
                    <a:pt x="52" y="50"/>
                  </a:cubicBezTo>
                  <a:cubicBezTo>
                    <a:pt x="51" y="45"/>
                    <a:pt x="54" y="41"/>
                    <a:pt x="54" y="41"/>
                  </a:cubicBezTo>
                  <a:lnTo>
                    <a:pt x="74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23" name="Freeform 264">
              <a:extLst>
                <a:ext uri="{FF2B5EF4-FFF2-40B4-BE49-F238E27FC236}">
                  <a16:creationId xmlns:a16="http://schemas.microsoft.com/office/drawing/2014/main" id="{B7182C7B-8C34-C4F1-BEED-CFB3D60284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788" y="2412999"/>
              <a:ext cx="119062" cy="92075"/>
            </a:xfrm>
            <a:custGeom>
              <a:avLst/>
              <a:gdLst/>
              <a:ahLst/>
              <a:cxnLst>
                <a:cxn ang="0">
                  <a:pos x="49" y="40"/>
                </a:cxn>
                <a:cxn ang="0">
                  <a:pos x="52" y="36"/>
                </a:cxn>
                <a:cxn ang="0">
                  <a:pos x="29" y="2"/>
                </a:cxn>
                <a:cxn ang="0">
                  <a:pos x="23" y="4"/>
                </a:cxn>
                <a:cxn ang="0">
                  <a:pos x="2" y="37"/>
                </a:cxn>
                <a:cxn ang="0">
                  <a:pos x="5" y="40"/>
                </a:cxn>
                <a:cxn ang="0">
                  <a:pos x="49" y="40"/>
                </a:cxn>
              </a:cxnLst>
              <a:rect l="0" t="0" r="r" b="b"/>
              <a:pathLst>
                <a:path w="52" h="40">
                  <a:moveTo>
                    <a:pt x="49" y="40"/>
                  </a:moveTo>
                  <a:cubicBezTo>
                    <a:pt x="52" y="40"/>
                    <a:pt x="52" y="37"/>
                    <a:pt x="52" y="36"/>
                  </a:cubicBezTo>
                  <a:cubicBezTo>
                    <a:pt x="51" y="22"/>
                    <a:pt x="42" y="9"/>
                    <a:pt x="29" y="2"/>
                  </a:cubicBezTo>
                  <a:cubicBezTo>
                    <a:pt x="28" y="1"/>
                    <a:pt x="25" y="0"/>
                    <a:pt x="23" y="4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2" y="37"/>
                    <a:pt x="0" y="40"/>
                    <a:pt x="5" y="40"/>
                  </a:cubicBezTo>
                  <a:lnTo>
                    <a:pt x="49" y="4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24" name="Freeform 265">
              <a:extLst>
                <a:ext uri="{FF2B5EF4-FFF2-40B4-BE49-F238E27FC236}">
                  <a16:creationId xmlns:a16="http://schemas.microsoft.com/office/drawing/2014/main" id="{A149FFC2-28F3-36A7-A420-2FA09CB07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7325" y="2522537"/>
              <a:ext cx="119062" cy="103188"/>
            </a:xfrm>
            <a:custGeom>
              <a:avLst/>
              <a:gdLst/>
              <a:ahLst/>
              <a:cxnLst>
                <a:cxn ang="0">
                  <a:pos x="50" y="0"/>
                </a:cxn>
                <a:cxn ang="0">
                  <a:pos x="3" y="0"/>
                </a:cxn>
                <a:cxn ang="0">
                  <a:pos x="1" y="2"/>
                </a:cxn>
                <a:cxn ang="0">
                  <a:pos x="5" y="42"/>
                </a:cxn>
                <a:cxn ang="0">
                  <a:pos x="10" y="44"/>
                </a:cxn>
                <a:cxn ang="0">
                  <a:pos x="52" y="2"/>
                </a:cxn>
                <a:cxn ang="0">
                  <a:pos x="50" y="0"/>
                </a:cxn>
              </a:cxnLst>
              <a:rect l="0" t="0" r="r" b="b"/>
              <a:pathLst>
                <a:path w="52" h="45">
                  <a:moveTo>
                    <a:pt x="50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0" y="0"/>
                    <a:pt x="1" y="2"/>
                    <a:pt x="1" y="2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5" y="45"/>
                    <a:pt x="8" y="44"/>
                    <a:pt x="10" y="44"/>
                  </a:cubicBezTo>
                  <a:cubicBezTo>
                    <a:pt x="33" y="40"/>
                    <a:pt x="51" y="23"/>
                    <a:pt x="52" y="2"/>
                  </a:cubicBezTo>
                  <a:cubicBezTo>
                    <a:pt x="52" y="1"/>
                    <a:pt x="52" y="0"/>
                    <a:pt x="5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425" name="Group 435">
            <a:extLst>
              <a:ext uri="{FF2B5EF4-FFF2-40B4-BE49-F238E27FC236}">
                <a16:creationId xmlns:a16="http://schemas.microsoft.com/office/drawing/2014/main" id="{3EF49F08-0000-61A9-78D4-2BE55F6757EC}"/>
              </a:ext>
            </a:extLst>
          </p:cNvPr>
          <p:cNvGrpSpPr/>
          <p:nvPr/>
        </p:nvGrpSpPr>
        <p:grpSpPr>
          <a:xfrm>
            <a:off x="7080545" y="3665804"/>
            <a:ext cx="296497" cy="296497"/>
            <a:chOff x="5535613" y="2382837"/>
            <a:chExt cx="269875" cy="269875"/>
          </a:xfrm>
          <a:solidFill>
            <a:srgbClr val="2CC17C"/>
          </a:solidFill>
        </p:grpSpPr>
        <p:sp>
          <p:nvSpPr>
            <p:cNvPr id="1426" name="Freeform 266">
              <a:extLst>
                <a:ext uri="{FF2B5EF4-FFF2-40B4-BE49-F238E27FC236}">
                  <a16:creationId xmlns:a16="http://schemas.microsoft.com/office/drawing/2014/main" id="{E095B632-3047-CDCB-8582-49F8D0D1807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35613" y="2382837"/>
              <a:ext cx="269875" cy="269875"/>
            </a:xfrm>
            <a:custGeom>
              <a:avLst/>
              <a:gdLst/>
              <a:ahLst/>
              <a:cxnLst>
                <a:cxn ang="0">
                  <a:pos x="59" y="107"/>
                </a:cxn>
                <a:cxn ang="0">
                  <a:pos x="11" y="59"/>
                </a:cxn>
                <a:cxn ang="0">
                  <a:pos x="23" y="27"/>
                </a:cxn>
                <a:cxn ang="0">
                  <a:pos x="59" y="11"/>
                </a:cxn>
                <a:cxn ang="0">
                  <a:pos x="107" y="59"/>
                </a:cxn>
                <a:cxn ang="0">
                  <a:pos x="107" y="64"/>
                </a:cxn>
                <a:cxn ang="0">
                  <a:pos x="59" y="107"/>
                </a:cxn>
                <a:cxn ang="0">
                  <a:pos x="59" y="0"/>
                </a:cxn>
                <a:cxn ang="0">
                  <a:pos x="15" y="20"/>
                </a:cxn>
                <a:cxn ang="0">
                  <a:pos x="0" y="59"/>
                </a:cxn>
                <a:cxn ang="0">
                  <a:pos x="59" y="118"/>
                </a:cxn>
                <a:cxn ang="0">
                  <a:pos x="118" y="64"/>
                </a:cxn>
                <a:cxn ang="0">
                  <a:pos x="118" y="59"/>
                </a:cxn>
                <a:cxn ang="0">
                  <a:pos x="59" y="0"/>
                </a:cxn>
              </a:cxnLst>
              <a:rect l="0" t="0" r="r" b="b"/>
              <a:pathLst>
                <a:path w="118" h="118">
                  <a:moveTo>
                    <a:pt x="59" y="107"/>
                  </a:moveTo>
                  <a:cubicBezTo>
                    <a:pt x="33" y="107"/>
                    <a:pt x="11" y="86"/>
                    <a:pt x="11" y="59"/>
                  </a:cubicBezTo>
                  <a:cubicBezTo>
                    <a:pt x="11" y="47"/>
                    <a:pt x="16" y="36"/>
                    <a:pt x="23" y="27"/>
                  </a:cubicBezTo>
                  <a:cubicBezTo>
                    <a:pt x="32" y="17"/>
                    <a:pt x="45" y="11"/>
                    <a:pt x="59" y="11"/>
                  </a:cubicBezTo>
                  <a:cubicBezTo>
                    <a:pt x="86" y="11"/>
                    <a:pt x="107" y="33"/>
                    <a:pt x="107" y="59"/>
                  </a:cubicBezTo>
                  <a:cubicBezTo>
                    <a:pt x="107" y="61"/>
                    <a:pt x="107" y="62"/>
                    <a:pt x="107" y="64"/>
                  </a:cubicBezTo>
                  <a:cubicBezTo>
                    <a:pt x="104" y="88"/>
                    <a:pt x="84" y="107"/>
                    <a:pt x="59" y="107"/>
                  </a:cubicBezTo>
                  <a:moveTo>
                    <a:pt x="59" y="0"/>
                  </a:moveTo>
                  <a:cubicBezTo>
                    <a:pt x="42" y="0"/>
                    <a:pt x="26" y="8"/>
                    <a:pt x="15" y="20"/>
                  </a:cubicBezTo>
                  <a:cubicBezTo>
                    <a:pt x="6" y="30"/>
                    <a:pt x="0" y="44"/>
                    <a:pt x="0" y="59"/>
                  </a:cubicBezTo>
                  <a:cubicBezTo>
                    <a:pt x="0" y="92"/>
                    <a:pt x="26" y="118"/>
                    <a:pt x="59" y="118"/>
                  </a:cubicBezTo>
                  <a:cubicBezTo>
                    <a:pt x="90" y="118"/>
                    <a:pt x="116" y="94"/>
                    <a:pt x="118" y="64"/>
                  </a:cubicBezTo>
                  <a:cubicBezTo>
                    <a:pt x="118" y="62"/>
                    <a:pt x="118" y="61"/>
                    <a:pt x="118" y="59"/>
                  </a:cubicBezTo>
                  <a:cubicBezTo>
                    <a:pt x="118" y="27"/>
                    <a:pt x="92" y="0"/>
                    <a:pt x="59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27" name="Freeform 267">
              <a:extLst>
                <a:ext uri="{FF2B5EF4-FFF2-40B4-BE49-F238E27FC236}">
                  <a16:creationId xmlns:a16="http://schemas.microsoft.com/office/drawing/2014/main" id="{3111956F-57BA-4A67-B7CB-5602513DF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4825" y="2425699"/>
              <a:ext cx="179387" cy="185738"/>
            </a:xfrm>
            <a:custGeom>
              <a:avLst/>
              <a:gdLst/>
              <a:ahLst/>
              <a:cxnLst>
                <a:cxn ang="0">
                  <a:pos x="77" y="44"/>
                </a:cxn>
                <a:cxn ang="0">
                  <a:pos x="78" y="40"/>
                </a:cxn>
                <a:cxn ang="0">
                  <a:pos x="37" y="0"/>
                </a:cxn>
                <a:cxn ang="0">
                  <a:pos x="7" y="13"/>
                </a:cxn>
                <a:cxn ang="0">
                  <a:pos x="1" y="23"/>
                </a:cxn>
                <a:cxn ang="0">
                  <a:pos x="2" y="27"/>
                </a:cxn>
                <a:cxn ang="0">
                  <a:pos x="35" y="40"/>
                </a:cxn>
                <a:cxn ang="0">
                  <a:pos x="37" y="43"/>
                </a:cxn>
                <a:cxn ang="0">
                  <a:pos x="37" y="78"/>
                </a:cxn>
                <a:cxn ang="0">
                  <a:pos x="40" y="81"/>
                </a:cxn>
                <a:cxn ang="0">
                  <a:pos x="77" y="44"/>
                </a:cxn>
              </a:cxnLst>
              <a:rect l="0" t="0" r="r" b="b"/>
              <a:pathLst>
                <a:path w="78" h="81">
                  <a:moveTo>
                    <a:pt x="77" y="44"/>
                  </a:moveTo>
                  <a:cubicBezTo>
                    <a:pt x="78" y="43"/>
                    <a:pt x="78" y="42"/>
                    <a:pt x="78" y="40"/>
                  </a:cubicBezTo>
                  <a:cubicBezTo>
                    <a:pt x="78" y="18"/>
                    <a:pt x="60" y="0"/>
                    <a:pt x="37" y="0"/>
                  </a:cubicBezTo>
                  <a:cubicBezTo>
                    <a:pt x="25" y="0"/>
                    <a:pt x="15" y="5"/>
                    <a:pt x="7" y="13"/>
                  </a:cubicBezTo>
                  <a:cubicBezTo>
                    <a:pt x="4" y="16"/>
                    <a:pt x="2" y="19"/>
                    <a:pt x="1" y="23"/>
                  </a:cubicBezTo>
                  <a:cubicBezTo>
                    <a:pt x="0" y="25"/>
                    <a:pt x="0" y="26"/>
                    <a:pt x="2" y="27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7" y="40"/>
                    <a:pt x="37" y="43"/>
                  </a:cubicBezTo>
                  <a:cubicBezTo>
                    <a:pt x="37" y="78"/>
                    <a:pt x="37" y="78"/>
                    <a:pt x="37" y="78"/>
                  </a:cubicBezTo>
                  <a:cubicBezTo>
                    <a:pt x="37" y="80"/>
                    <a:pt x="39" y="81"/>
                    <a:pt x="40" y="81"/>
                  </a:cubicBezTo>
                  <a:cubicBezTo>
                    <a:pt x="61" y="79"/>
                    <a:pt x="76" y="64"/>
                    <a:pt x="77" y="4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428" name="Group 457">
            <a:extLst>
              <a:ext uri="{FF2B5EF4-FFF2-40B4-BE49-F238E27FC236}">
                <a16:creationId xmlns:a16="http://schemas.microsoft.com/office/drawing/2014/main" id="{67669E92-DA56-BCA4-BD5D-9C605627EDED}"/>
              </a:ext>
            </a:extLst>
          </p:cNvPr>
          <p:cNvGrpSpPr/>
          <p:nvPr/>
        </p:nvGrpSpPr>
        <p:grpSpPr>
          <a:xfrm>
            <a:off x="8407804" y="3627434"/>
            <a:ext cx="299986" cy="376726"/>
            <a:chOff x="6743700" y="2347912"/>
            <a:chExt cx="273050" cy="342900"/>
          </a:xfrm>
          <a:solidFill>
            <a:srgbClr val="2CC17C"/>
          </a:solidFill>
        </p:grpSpPr>
        <p:sp>
          <p:nvSpPr>
            <p:cNvPr id="1429" name="Freeform 268">
              <a:extLst>
                <a:ext uri="{FF2B5EF4-FFF2-40B4-BE49-F238E27FC236}">
                  <a16:creationId xmlns:a16="http://schemas.microsoft.com/office/drawing/2014/main" id="{F64E83B9-3E06-858E-F07B-6C83925742C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43700" y="2347912"/>
              <a:ext cx="273050" cy="342900"/>
            </a:xfrm>
            <a:custGeom>
              <a:avLst/>
              <a:gdLst/>
              <a:ahLst/>
              <a:cxnLst>
                <a:cxn ang="0">
                  <a:pos x="17" y="57"/>
                </a:cxn>
                <a:cxn ang="0">
                  <a:pos x="59" y="15"/>
                </a:cxn>
                <a:cxn ang="0">
                  <a:pos x="102" y="57"/>
                </a:cxn>
                <a:cxn ang="0">
                  <a:pos x="89" y="89"/>
                </a:cxn>
                <a:cxn ang="0">
                  <a:pos x="87" y="89"/>
                </a:cxn>
                <a:cxn ang="0">
                  <a:pos x="80" y="66"/>
                </a:cxn>
                <a:cxn ang="0">
                  <a:pos x="73" y="62"/>
                </a:cxn>
                <a:cxn ang="0">
                  <a:pos x="71" y="62"/>
                </a:cxn>
                <a:cxn ang="0">
                  <a:pos x="45" y="62"/>
                </a:cxn>
                <a:cxn ang="0">
                  <a:pos x="39" y="66"/>
                </a:cxn>
                <a:cxn ang="0">
                  <a:pos x="32" y="88"/>
                </a:cxn>
                <a:cxn ang="0">
                  <a:pos x="30" y="89"/>
                </a:cxn>
                <a:cxn ang="0">
                  <a:pos x="17" y="57"/>
                </a:cxn>
                <a:cxn ang="0">
                  <a:pos x="55" y="70"/>
                </a:cxn>
                <a:cxn ang="0">
                  <a:pos x="56" y="69"/>
                </a:cxn>
                <a:cxn ang="0">
                  <a:pos x="63" y="69"/>
                </a:cxn>
                <a:cxn ang="0">
                  <a:pos x="64" y="70"/>
                </a:cxn>
                <a:cxn ang="0">
                  <a:pos x="64" y="74"/>
                </a:cxn>
                <a:cxn ang="0">
                  <a:pos x="68" y="89"/>
                </a:cxn>
                <a:cxn ang="0">
                  <a:pos x="67" y="91"/>
                </a:cxn>
                <a:cxn ang="0">
                  <a:pos x="61" y="97"/>
                </a:cxn>
                <a:cxn ang="0">
                  <a:pos x="59" y="97"/>
                </a:cxn>
                <a:cxn ang="0">
                  <a:pos x="53" y="91"/>
                </a:cxn>
                <a:cxn ang="0">
                  <a:pos x="52" y="89"/>
                </a:cxn>
                <a:cxn ang="0">
                  <a:pos x="55" y="74"/>
                </a:cxn>
                <a:cxn ang="0">
                  <a:pos x="55" y="70"/>
                </a:cxn>
                <a:cxn ang="0">
                  <a:pos x="59" y="0"/>
                </a:cxn>
                <a:cxn ang="0">
                  <a:pos x="0" y="59"/>
                </a:cxn>
                <a:cxn ang="0">
                  <a:pos x="59" y="149"/>
                </a:cxn>
                <a:cxn ang="0">
                  <a:pos x="119" y="59"/>
                </a:cxn>
                <a:cxn ang="0">
                  <a:pos x="59" y="0"/>
                </a:cxn>
              </a:cxnLst>
              <a:rect l="0" t="0" r="r" b="b"/>
              <a:pathLst>
                <a:path w="119" h="149">
                  <a:moveTo>
                    <a:pt x="17" y="57"/>
                  </a:moveTo>
                  <a:cubicBezTo>
                    <a:pt x="17" y="34"/>
                    <a:pt x="36" y="15"/>
                    <a:pt x="59" y="15"/>
                  </a:cubicBezTo>
                  <a:cubicBezTo>
                    <a:pt x="83" y="15"/>
                    <a:pt x="102" y="34"/>
                    <a:pt x="102" y="57"/>
                  </a:cubicBezTo>
                  <a:cubicBezTo>
                    <a:pt x="102" y="70"/>
                    <a:pt x="97" y="81"/>
                    <a:pt x="89" y="89"/>
                  </a:cubicBezTo>
                  <a:cubicBezTo>
                    <a:pt x="89" y="89"/>
                    <a:pt x="88" y="89"/>
                    <a:pt x="87" y="89"/>
                  </a:cubicBezTo>
                  <a:cubicBezTo>
                    <a:pt x="80" y="66"/>
                    <a:pt x="80" y="66"/>
                    <a:pt x="80" y="66"/>
                  </a:cubicBezTo>
                  <a:cubicBezTo>
                    <a:pt x="79" y="64"/>
                    <a:pt x="76" y="62"/>
                    <a:pt x="73" y="62"/>
                  </a:cubicBezTo>
                  <a:cubicBezTo>
                    <a:pt x="72" y="62"/>
                    <a:pt x="72" y="62"/>
                    <a:pt x="71" y="62"/>
                  </a:cubicBezTo>
                  <a:cubicBezTo>
                    <a:pt x="45" y="62"/>
                    <a:pt x="45" y="62"/>
                    <a:pt x="45" y="62"/>
                  </a:cubicBezTo>
                  <a:cubicBezTo>
                    <a:pt x="42" y="62"/>
                    <a:pt x="40" y="64"/>
                    <a:pt x="39" y="66"/>
                  </a:cubicBezTo>
                  <a:cubicBezTo>
                    <a:pt x="32" y="88"/>
                    <a:pt x="32" y="88"/>
                    <a:pt x="32" y="88"/>
                  </a:cubicBezTo>
                  <a:cubicBezTo>
                    <a:pt x="31" y="89"/>
                    <a:pt x="30" y="89"/>
                    <a:pt x="30" y="89"/>
                  </a:cubicBezTo>
                  <a:cubicBezTo>
                    <a:pt x="22" y="81"/>
                    <a:pt x="17" y="70"/>
                    <a:pt x="17" y="57"/>
                  </a:cubicBezTo>
                  <a:moveTo>
                    <a:pt x="55" y="70"/>
                  </a:moveTo>
                  <a:cubicBezTo>
                    <a:pt x="55" y="69"/>
                    <a:pt x="55" y="69"/>
                    <a:pt x="56" y="69"/>
                  </a:cubicBezTo>
                  <a:cubicBezTo>
                    <a:pt x="63" y="69"/>
                    <a:pt x="63" y="69"/>
                    <a:pt x="63" y="69"/>
                  </a:cubicBezTo>
                  <a:cubicBezTo>
                    <a:pt x="64" y="69"/>
                    <a:pt x="65" y="69"/>
                    <a:pt x="64" y="70"/>
                  </a:cubicBezTo>
                  <a:cubicBezTo>
                    <a:pt x="64" y="70"/>
                    <a:pt x="64" y="73"/>
                    <a:pt x="64" y="74"/>
                  </a:cubicBezTo>
                  <a:cubicBezTo>
                    <a:pt x="65" y="77"/>
                    <a:pt x="68" y="89"/>
                    <a:pt x="68" y="89"/>
                  </a:cubicBezTo>
                  <a:cubicBezTo>
                    <a:pt x="68" y="90"/>
                    <a:pt x="67" y="91"/>
                    <a:pt x="67" y="91"/>
                  </a:cubicBezTo>
                  <a:cubicBezTo>
                    <a:pt x="61" y="97"/>
                    <a:pt x="61" y="97"/>
                    <a:pt x="61" y="97"/>
                  </a:cubicBezTo>
                  <a:cubicBezTo>
                    <a:pt x="60" y="97"/>
                    <a:pt x="59" y="97"/>
                    <a:pt x="59" y="97"/>
                  </a:cubicBezTo>
                  <a:cubicBezTo>
                    <a:pt x="53" y="91"/>
                    <a:pt x="53" y="91"/>
                    <a:pt x="53" y="91"/>
                  </a:cubicBezTo>
                  <a:cubicBezTo>
                    <a:pt x="52" y="91"/>
                    <a:pt x="52" y="90"/>
                    <a:pt x="52" y="89"/>
                  </a:cubicBezTo>
                  <a:cubicBezTo>
                    <a:pt x="52" y="89"/>
                    <a:pt x="54" y="77"/>
                    <a:pt x="55" y="74"/>
                  </a:cubicBezTo>
                  <a:cubicBezTo>
                    <a:pt x="55" y="73"/>
                    <a:pt x="55" y="70"/>
                    <a:pt x="55" y="70"/>
                  </a:cubicBezTo>
                  <a:moveTo>
                    <a:pt x="59" y="0"/>
                  </a:moveTo>
                  <a:cubicBezTo>
                    <a:pt x="27" y="0"/>
                    <a:pt x="0" y="26"/>
                    <a:pt x="0" y="59"/>
                  </a:cubicBezTo>
                  <a:cubicBezTo>
                    <a:pt x="0" y="92"/>
                    <a:pt x="53" y="149"/>
                    <a:pt x="59" y="149"/>
                  </a:cubicBezTo>
                  <a:cubicBezTo>
                    <a:pt x="66" y="149"/>
                    <a:pt x="119" y="92"/>
                    <a:pt x="119" y="59"/>
                  </a:cubicBezTo>
                  <a:cubicBezTo>
                    <a:pt x="119" y="26"/>
                    <a:pt x="92" y="0"/>
                    <a:pt x="59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30" name="Oval 269">
              <a:extLst>
                <a:ext uri="{FF2B5EF4-FFF2-40B4-BE49-F238E27FC236}">
                  <a16:creationId xmlns:a16="http://schemas.microsoft.com/office/drawing/2014/main" id="{74916471-8526-F744-E8B1-DD3CBC68E3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8950" y="2401887"/>
              <a:ext cx="80962" cy="7937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431" name="Group 428">
            <a:extLst>
              <a:ext uri="{FF2B5EF4-FFF2-40B4-BE49-F238E27FC236}">
                <a16:creationId xmlns:a16="http://schemas.microsoft.com/office/drawing/2014/main" id="{1B5D6FBB-107F-E364-7841-FC0D2DF418E6}"/>
              </a:ext>
            </a:extLst>
          </p:cNvPr>
          <p:cNvGrpSpPr/>
          <p:nvPr/>
        </p:nvGrpSpPr>
        <p:grpSpPr>
          <a:xfrm>
            <a:off x="6225936" y="3650107"/>
            <a:ext cx="296497" cy="327891"/>
            <a:chOff x="4757738" y="2368549"/>
            <a:chExt cx="269875" cy="298450"/>
          </a:xfrm>
          <a:solidFill>
            <a:srgbClr val="2CC17C"/>
          </a:solidFill>
        </p:grpSpPr>
        <p:sp>
          <p:nvSpPr>
            <p:cNvPr id="1432" name="Freeform 270">
              <a:extLst>
                <a:ext uri="{FF2B5EF4-FFF2-40B4-BE49-F238E27FC236}">
                  <a16:creationId xmlns:a16="http://schemas.microsoft.com/office/drawing/2014/main" id="{A59D6B97-E3FF-788F-BEC5-3AD455EC3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213" y="2368549"/>
              <a:ext cx="36512" cy="123825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0" y="6"/>
                </a:cxn>
                <a:cxn ang="0">
                  <a:pos x="0" y="48"/>
                </a:cxn>
                <a:cxn ang="0">
                  <a:pos x="8" y="54"/>
                </a:cxn>
                <a:cxn ang="0">
                  <a:pos x="16" y="48"/>
                </a:cxn>
                <a:cxn ang="0">
                  <a:pos x="16" y="6"/>
                </a:cxn>
                <a:cxn ang="0">
                  <a:pos x="8" y="0"/>
                </a:cxn>
              </a:cxnLst>
              <a:rect l="0" t="0" r="r" b="b"/>
              <a:pathLst>
                <a:path w="16" h="54">
                  <a:moveTo>
                    <a:pt x="8" y="0"/>
                  </a:moveTo>
                  <a:cubicBezTo>
                    <a:pt x="6" y="0"/>
                    <a:pt x="0" y="0"/>
                    <a:pt x="0" y="6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54"/>
                    <a:pt x="6" y="54"/>
                    <a:pt x="8" y="54"/>
                  </a:cubicBezTo>
                  <a:cubicBezTo>
                    <a:pt x="10" y="54"/>
                    <a:pt x="16" y="54"/>
                    <a:pt x="16" y="48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0"/>
                    <a:pt x="10" y="0"/>
                    <a:pt x="8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33" name="Freeform 271">
              <a:extLst>
                <a:ext uri="{FF2B5EF4-FFF2-40B4-BE49-F238E27FC236}">
                  <a16:creationId xmlns:a16="http://schemas.microsoft.com/office/drawing/2014/main" id="{4491FC14-2DF4-B524-5359-25AC35FE87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7738" y="2409824"/>
              <a:ext cx="269875" cy="257175"/>
            </a:xfrm>
            <a:custGeom>
              <a:avLst/>
              <a:gdLst/>
              <a:ahLst/>
              <a:cxnLst>
                <a:cxn ang="0">
                  <a:pos x="109" y="22"/>
                </a:cxn>
                <a:cxn ang="0">
                  <a:pos x="86" y="1"/>
                </a:cxn>
                <a:cxn ang="0">
                  <a:pos x="85" y="0"/>
                </a:cxn>
                <a:cxn ang="0">
                  <a:pos x="83" y="3"/>
                </a:cxn>
                <a:cxn ang="0">
                  <a:pos x="83" y="15"/>
                </a:cxn>
                <a:cxn ang="0">
                  <a:pos x="85" y="18"/>
                </a:cxn>
                <a:cxn ang="0">
                  <a:pos x="85" y="18"/>
                </a:cxn>
                <a:cxn ang="0">
                  <a:pos x="103" y="53"/>
                </a:cxn>
                <a:cxn ang="0">
                  <a:pos x="59" y="97"/>
                </a:cxn>
                <a:cxn ang="0">
                  <a:pos x="15" y="53"/>
                </a:cxn>
                <a:cxn ang="0">
                  <a:pos x="32" y="19"/>
                </a:cxn>
                <a:cxn ang="0">
                  <a:pos x="35" y="14"/>
                </a:cxn>
                <a:cxn ang="0">
                  <a:pos x="35" y="4"/>
                </a:cxn>
                <a:cxn ang="0">
                  <a:pos x="32" y="1"/>
                </a:cxn>
                <a:cxn ang="0">
                  <a:pos x="30" y="1"/>
                </a:cxn>
                <a:cxn ang="0">
                  <a:pos x="0" y="53"/>
                </a:cxn>
                <a:cxn ang="0">
                  <a:pos x="59" y="112"/>
                </a:cxn>
                <a:cxn ang="0">
                  <a:pos x="118" y="53"/>
                </a:cxn>
                <a:cxn ang="0">
                  <a:pos x="109" y="22"/>
                </a:cxn>
              </a:cxnLst>
              <a:rect l="0" t="0" r="r" b="b"/>
              <a:pathLst>
                <a:path w="118" h="112">
                  <a:moveTo>
                    <a:pt x="109" y="22"/>
                  </a:moveTo>
                  <a:cubicBezTo>
                    <a:pt x="104" y="13"/>
                    <a:pt x="96" y="6"/>
                    <a:pt x="86" y="1"/>
                  </a:cubicBezTo>
                  <a:cubicBezTo>
                    <a:pt x="86" y="1"/>
                    <a:pt x="86" y="0"/>
                    <a:pt x="85" y="0"/>
                  </a:cubicBezTo>
                  <a:cubicBezTo>
                    <a:pt x="85" y="0"/>
                    <a:pt x="83" y="1"/>
                    <a:pt x="83" y="3"/>
                  </a:cubicBezTo>
                  <a:cubicBezTo>
                    <a:pt x="83" y="15"/>
                    <a:pt x="83" y="15"/>
                    <a:pt x="83" y="15"/>
                  </a:cubicBezTo>
                  <a:cubicBezTo>
                    <a:pt x="83" y="17"/>
                    <a:pt x="84" y="18"/>
                    <a:pt x="85" y="18"/>
                  </a:cubicBezTo>
                  <a:cubicBezTo>
                    <a:pt x="85" y="18"/>
                    <a:pt x="85" y="18"/>
                    <a:pt x="85" y="18"/>
                  </a:cubicBezTo>
                  <a:cubicBezTo>
                    <a:pt x="96" y="27"/>
                    <a:pt x="103" y="40"/>
                    <a:pt x="103" y="53"/>
                  </a:cubicBezTo>
                  <a:cubicBezTo>
                    <a:pt x="103" y="77"/>
                    <a:pt x="83" y="97"/>
                    <a:pt x="59" y="97"/>
                  </a:cubicBezTo>
                  <a:cubicBezTo>
                    <a:pt x="35" y="97"/>
                    <a:pt x="15" y="77"/>
                    <a:pt x="15" y="53"/>
                  </a:cubicBezTo>
                  <a:cubicBezTo>
                    <a:pt x="15" y="40"/>
                    <a:pt x="21" y="27"/>
                    <a:pt x="32" y="19"/>
                  </a:cubicBezTo>
                  <a:cubicBezTo>
                    <a:pt x="33" y="18"/>
                    <a:pt x="35" y="16"/>
                    <a:pt x="35" y="14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1"/>
                    <a:pt x="33" y="1"/>
                    <a:pt x="32" y="1"/>
                  </a:cubicBezTo>
                  <a:cubicBezTo>
                    <a:pt x="32" y="1"/>
                    <a:pt x="31" y="1"/>
                    <a:pt x="30" y="1"/>
                  </a:cubicBezTo>
                  <a:cubicBezTo>
                    <a:pt x="11" y="12"/>
                    <a:pt x="0" y="32"/>
                    <a:pt x="0" y="53"/>
                  </a:cubicBezTo>
                  <a:cubicBezTo>
                    <a:pt x="0" y="86"/>
                    <a:pt x="26" y="112"/>
                    <a:pt x="59" y="112"/>
                  </a:cubicBezTo>
                  <a:cubicBezTo>
                    <a:pt x="92" y="112"/>
                    <a:pt x="118" y="86"/>
                    <a:pt x="118" y="53"/>
                  </a:cubicBezTo>
                  <a:cubicBezTo>
                    <a:pt x="118" y="42"/>
                    <a:pt x="115" y="32"/>
                    <a:pt x="109" y="2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434" name="Group 454">
            <a:extLst>
              <a:ext uri="{FF2B5EF4-FFF2-40B4-BE49-F238E27FC236}">
                <a16:creationId xmlns:a16="http://schemas.microsoft.com/office/drawing/2014/main" id="{63EE5C9D-845F-10AA-56CE-83ABCBC8E46E}"/>
              </a:ext>
            </a:extLst>
          </p:cNvPr>
          <p:cNvGrpSpPr/>
          <p:nvPr/>
        </p:nvGrpSpPr>
        <p:grpSpPr>
          <a:xfrm>
            <a:off x="9731577" y="3641387"/>
            <a:ext cx="303473" cy="348820"/>
            <a:chOff x="7948613" y="2360612"/>
            <a:chExt cx="276225" cy="317500"/>
          </a:xfrm>
          <a:solidFill>
            <a:srgbClr val="2CC17C"/>
          </a:solidFill>
        </p:grpSpPr>
        <p:sp>
          <p:nvSpPr>
            <p:cNvPr id="1435" name="Freeform 272">
              <a:extLst>
                <a:ext uri="{FF2B5EF4-FFF2-40B4-BE49-F238E27FC236}">
                  <a16:creationId xmlns:a16="http://schemas.microsoft.com/office/drawing/2014/main" id="{CB532D5F-E15D-914F-431C-2ECF32F412B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948613" y="2360612"/>
              <a:ext cx="276225" cy="317500"/>
            </a:xfrm>
            <a:custGeom>
              <a:avLst/>
              <a:gdLst/>
              <a:ahLst/>
              <a:cxnLst>
                <a:cxn ang="0">
                  <a:pos x="80" y="89"/>
                </a:cxn>
                <a:cxn ang="0">
                  <a:pos x="38" y="89"/>
                </a:cxn>
                <a:cxn ang="0">
                  <a:pos x="25" y="34"/>
                </a:cxn>
                <a:cxn ang="0">
                  <a:pos x="79" y="19"/>
                </a:cxn>
                <a:cxn ang="0">
                  <a:pos x="80" y="19"/>
                </a:cxn>
                <a:cxn ang="0">
                  <a:pos x="80" y="19"/>
                </a:cxn>
                <a:cxn ang="0">
                  <a:pos x="95" y="34"/>
                </a:cxn>
                <a:cxn ang="0">
                  <a:pos x="80" y="89"/>
                </a:cxn>
                <a:cxn ang="0">
                  <a:pos x="119" y="118"/>
                </a:cxn>
                <a:cxn ang="0">
                  <a:pos x="101" y="87"/>
                </a:cxn>
                <a:cxn ang="0">
                  <a:pos x="108" y="82"/>
                </a:cxn>
                <a:cxn ang="0">
                  <a:pos x="108" y="68"/>
                </a:cxn>
                <a:cxn ang="0">
                  <a:pos x="115" y="55"/>
                </a:cxn>
                <a:cxn ang="0">
                  <a:pos x="108" y="41"/>
                </a:cxn>
                <a:cxn ang="0">
                  <a:pos x="108" y="26"/>
                </a:cxn>
                <a:cxn ang="0">
                  <a:pos x="95" y="19"/>
                </a:cxn>
                <a:cxn ang="0">
                  <a:pos x="88" y="6"/>
                </a:cxn>
                <a:cxn ang="0">
                  <a:pos x="73" y="7"/>
                </a:cxn>
                <a:cxn ang="0">
                  <a:pos x="60" y="0"/>
                </a:cxn>
                <a:cxn ang="0">
                  <a:pos x="47" y="8"/>
                </a:cxn>
                <a:cxn ang="0">
                  <a:pos x="32" y="6"/>
                </a:cxn>
                <a:cxn ang="0">
                  <a:pos x="25" y="19"/>
                </a:cxn>
                <a:cxn ang="0">
                  <a:pos x="12" y="26"/>
                </a:cxn>
                <a:cxn ang="0">
                  <a:pos x="12" y="41"/>
                </a:cxn>
                <a:cxn ang="0">
                  <a:pos x="4" y="55"/>
                </a:cxn>
                <a:cxn ang="0">
                  <a:pos x="12" y="67"/>
                </a:cxn>
                <a:cxn ang="0">
                  <a:pos x="11" y="82"/>
                </a:cxn>
                <a:cxn ang="0">
                  <a:pos x="18" y="86"/>
                </a:cxn>
                <a:cxn ang="0">
                  <a:pos x="19" y="87"/>
                </a:cxn>
                <a:cxn ang="0">
                  <a:pos x="1" y="118"/>
                </a:cxn>
                <a:cxn ang="0">
                  <a:pos x="3" y="122"/>
                </a:cxn>
                <a:cxn ang="0">
                  <a:pos x="16" y="123"/>
                </a:cxn>
                <a:cxn ang="0">
                  <a:pos x="23" y="127"/>
                </a:cxn>
                <a:cxn ang="0">
                  <a:pos x="29" y="137"/>
                </a:cxn>
                <a:cxn ang="0">
                  <a:pos x="34" y="137"/>
                </a:cxn>
                <a:cxn ang="0">
                  <a:pos x="52" y="105"/>
                </a:cxn>
                <a:cxn ang="0">
                  <a:pos x="53" y="105"/>
                </a:cxn>
                <a:cxn ang="0">
                  <a:pos x="60" y="109"/>
                </a:cxn>
                <a:cxn ang="0">
                  <a:pos x="67" y="105"/>
                </a:cxn>
                <a:cxn ang="0">
                  <a:pos x="68" y="105"/>
                </a:cxn>
                <a:cxn ang="0">
                  <a:pos x="86" y="137"/>
                </a:cxn>
                <a:cxn ang="0">
                  <a:pos x="91" y="137"/>
                </a:cxn>
                <a:cxn ang="0">
                  <a:pos x="97" y="127"/>
                </a:cxn>
                <a:cxn ang="0">
                  <a:pos x="104" y="123"/>
                </a:cxn>
                <a:cxn ang="0">
                  <a:pos x="117" y="122"/>
                </a:cxn>
                <a:cxn ang="0">
                  <a:pos x="119" y="118"/>
                </a:cxn>
              </a:cxnLst>
              <a:rect l="0" t="0" r="r" b="b"/>
              <a:pathLst>
                <a:path w="120" h="139">
                  <a:moveTo>
                    <a:pt x="80" y="89"/>
                  </a:moveTo>
                  <a:cubicBezTo>
                    <a:pt x="67" y="97"/>
                    <a:pt x="50" y="96"/>
                    <a:pt x="38" y="89"/>
                  </a:cubicBezTo>
                  <a:cubicBezTo>
                    <a:pt x="20" y="77"/>
                    <a:pt x="14" y="53"/>
                    <a:pt x="25" y="34"/>
                  </a:cubicBezTo>
                  <a:cubicBezTo>
                    <a:pt x="36" y="15"/>
                    <a:pt x="60" y="8"/>
                    <a:pt x="79" y="19"/>
                  </a:cubicBezTo>
                  <a:cubicBezTo>
                    <a:pt x="80" y="19"/>
                    <a:pt x="80" y="19"/>
                    <a:pt x="80" y="19"/>
                  </a:cubicBezTo>
                  <a:cubicBezTo>
                    <a:pt x="80" y="19"/>
                    <a:pt x="80" y="19"/>
                    <a:pt x="80" y="19"/>
                  </a:cubicBezTo>
                  <a:cubicBezTo>
                    <a:pt x="86" y="22"/>
                    <a:pt x="91" y="27"/>
                    <a:pt x="95" y="34"/>
                  </a:cubicBezTo>
                  <a:cubicBezTo>
                    <a:pt x="106" y="53"/>
                    <a:pt x="100" y="78"/>
                    <a:pt x="80" y="89"/>
                  </a:cubicBezTo>
                  <a:moveTo>
                    <a:pt x="119" y="118"/>
                  </a:moveTo>
                  <a:cubicBezTo>
                    <a:pt x="119" y="118"/>
                    <a:pt x="103" y="91"/>
                    <a:pt x="101" y="87"/>
                  </a:cubicBezTo>
                  <a:cubicBezTo>
                    <a:pt x="104" y="86"/>
                    <a:pt x="107" y="85"/>
                    <a:pt x="108" y="82"/>
                  </a:cubicBezTo>
                  <a:cubicBezTo>
                    <a:pt x="111" y="78"/>
                    <a:pt x="107" y="72"/>
                    <a:pt x="108" y="68"/>
                  </a:cubicBezTo>
                  <a:cubicBezTo>
                    <a:pt x="109" y="63"/>
                    <a:pt x="115" y="59"/>
                    <a:pt x="115" y="55"/>
                  </a:cubicBezTo>
                  <a:cubicBezTo>
                    <a:pt x="115" y="50"/>
                    <a:pt x="109" y="45"/>
                    <a:pt x="108" y="41"/>
                  </a:cubicBezTo>
                  <a:cubicBezTo>
                    <a:pt x="106" y="37"/>
                    <a:pt x="111" y="30"/>
                    <a:pt x="108" y="26"/>
                  </a:cubicBezTo>
                  <a:cubicBezTo>
                    <a:pt x="106" y="22"/>
                    <a:pt x="98" y="22"/>
                    <a:pt x="95" y="19"/>
                  </a:cubicBezTo>
                  <a:cubicBezTo>
                    <a:pt x="92" y="16"/>
                    <a:pt x="92" y="8"/>
                    <a:pt x="88" y="6"/>
                  </a:cubicBezTo>
                  <a:cubicBezTo>
                    <a:pt x="84" y="4"/>
                    <a:pt x="77" y="8"/>
                    <a:pt x="73" y="7"/>
                  </a:cubicBezTo>
                  <a:cubicBezTo>
                    <a:pt x="69" y="6"/>
                    <a:pt x="65" y="0"/>
                    <a:pt x="60" y="0"/>
                  </a:cubicBezTo>
                  <a:cubicBezTo>
                    <a:pt x="55" y="0"/>
                    <a:pt x="48" y="7"/>
                    <a:pt x="47" y="8"/>
                  </a:cubicBezTo>
                  <a:cubicBezTo>
                    <a:pt x="42" y="9"/>
                    <a:pt x="36" y="4"/>
                    <a:pt x="32" y="6"/>
                  </a:cubicBezTo>
                  <a:cubicBezTo>
                    <a:pt x="28" y="9"/>
                    <a:pt x="28" y="16"/>
                    <a:pt x="25" y="19"/>
                  </a:cubicBezTo>
                  <a:cubicBezTo>
                    <a:pt x="22" y="23"/>
                    <a:pt x="14" y="22"/>
                    <a:pt x="12" y="26"/>
                  </a:cubicBezTo>
                  <a:cubicBezTo>
                    <a:pt x="9" y="30"/>
                    <a:pt x="13" y="37"/>
                    <a:pt x="12" y="41"/>
                  </a:cubicBezTo>
                  <a:cubicBezTo>
                    <a:pt x="11" y="45"/>
                    <a:pt x="4" y="50"/>
                    <a:pt x="4" y="55"/>
                  </a:cubicBezTo>
                  <a:cubicBezTo>
                    <a:pt x="4" y="59"/>
                    <a:pt x="11" y="63"/>
                    <a:pt x="12" y="67"/>
                  </a:cubicBezTo>
                  <a:cubicBezTo>
                    <a:pt x="13" y="72"/>
                    <a:pt x="9" y="78"/>
                    <a:pt x="11" y="82"/>
                  </a:cubicBezTo>
                  <a:cubicBezTo>
                    <a:pt x="13" y="85"/>
                    <a:pt x="16" y="85"/>
                    <a:pt x="18" y="86"/>
                  </a:cubicBezTo>
                  <a:cubicBezTo>
                    <a:pt x="19" y="86"/>
                    <a:pt x="19" y="87"/>
                    <a:pt x="19" y="87"/>
                  </a:cubicBezTo>
                  <a:cubicBezTo>
                    <a:pt x="17" y="91"/>
                    <a:pt x="1" y="118"/>
                    <a:pt x="1" y="118"/>
                  </a:cubicBezTo>
                  <a:cubicBezTo>
                    <a:pt x="0" y="120"/>
                    <a:pt x="1" y="122"/>
                    <a:pt x="3" y="122"/>
                  </a:cubicBezTo>
                  <a:cubicBezTo>
                    <a:pt x="16" y="123"/>
                    <a:pt x="16" y="123"/>
                    <a:pt x="16" y="123"/>
                  </a:cubicBezTo>
                  <a:cubicBezTo>
                    <a:pt x="18" y="123"/>
                    <a:pt x="21" y="125"/>
                    <a:pt x="23" y="127"/>
                  </a:cubicBezTo>
                  <a:cubicBezTo>
                    <a:pt x="29" y="137"/>
                    <a:pt x="29" y="137"/>
                    <a:pt x="29" y="137"/>
                  </a:cubicBezTo>
                  <a:cubicBezTo>
                    <a:pt x="31" y="139"/>
                    <a:pt x="33" y="139"/>
                    <a:pt x="34" y="137"/>
                  </a:cubicBezTo>
                  <a:cubicBezTo>
                    <a:pt x="34" y="137"/>
                    <a:pt x="52" y="105"/>
                    <a:pt x="52" y="105"/>
                  </a:cubicBezTo>
                  <a:cubicBezTo>
                    <a:pt x="53" y="105"/>
                    <a:pt x="53" y="105"/>
                    <a:pt x="53" y="105"/>
                  </a:cubicBezTo>
                  <a:cubicBezTo>
                    <a:pt x="55" y="107"/>
                    <a:pt x="58" y="109"/>
                    <a:pt x="60" y="109"/>
                  </a:cubicBezTo>
                  <a:cubicBezTo>
                    <a:pt x="63" y="109"/>
                    <a:pt x="65" y="107"/>
                    <a:pt x="67" y="105"/>
                  </a:cubicBezTo>
                  <a:cubicBezTo>
                    <a:pt x="67" y="105"/>
                    <a:pt x="67" y="105"/>
                    <a:pt x="68" y="105"/>
                  </a:cubicBezTo>
                  <a:cubicBezTo>
                    <a:pt x="68" y="105"/>
                    <a:pt x="86" y="137"/>
                    <a:pt x="86" y="137"/>
                  </a:cubicBezTo>
                  <a:cubicBezTo>
                    <a:pt x="87" y="139"/>
                    <a:pt x="89" y="139"/>
                    <a:pt x="91" y="137"/>
                  </a:cubicBezTo>
                  <a:cubicBezTo>
                    <a:pt x="97" y="127"/>
                    <a:pt x="97" y="127"/>
                    <a:pt x="97" y="127"/>
                  </a:cubicBezTo>
                  <a:cubicBezTo>
                    <a:pt x="99" y="124"/>
                    <a:pt x="102" y="123"/>
                    <a:pt x="104" y="123"/>
                  </a:cubicBezTo>
                  <a:cubicBezTo>
                    <a:pt x="117" y="122"/>
                    <a:pt x="117" y="122"/>
                    <a:pt x="117" y="122"/>
                  </a:cubicBezTo>
                  <a:cubicBezTo>
                    <a:pt x="119" y="122"/>
                    <a:pt x="120" y="120"/>
                    <a:pt x="119" y="11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36" name="Freeform 273">
              <a:extLst>
                <a:ext uri="{FF2B5EF4-FFF2-40B4-BE49-F238E27FC236}">
                  <a16:creationId xmlns:a16="http://schemas.microsoft.com/office/drawing/2014/main" id="{F8C21971-46B5-A206-91CF-67A646F5F44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997825" y="2401887"/>
              <a:ext cx="177800" cy="171450"/>
            </a:xfrm>
            <a:custGeom>
              <a:avLst/>
              <a:gdLst/>
              <a:ahLst/>
              <a:cxnLst>
                <a:cxn ang="0">
                  <a:pos x="60" y="33"/>
                </a:cxn>
                <a:cxn ang="0">
                  <a:pos x="55" y="39"/>
                </a:cxn>
                <a:cxn ang="0">
                  <a:pos x="52" y="47"/>
                </a:cxn>
                <a:cxn ang="0">
                  <a:pos x="53" y="54"/>
                </a:cxn>
                <a:cxn ang="0">
                  <a:pos x="50" y="57"/>
                </a:cxn>
                <a:cxn ang="0">
                  <a:pos x="43" y="53"/>
                </a:cxn>
                <a:cxn ang="0">
                  <a:pos x="35" y="53"/>
                </a:cxn>
                <a:cxn ang="0">
                  <a:pos x="28" y="57"/>
                </a:cxn>
                <a:cxn ang="0">
                  <a:pos x="25" y="54"/>
                </a:cxn>
                <a:cxn ang="0">
                  <a:pos x="26" y="47"/>
                </a:cxn>
                <a:cxn ang="0">
                  <a:pos x="24" y="39"/>
                </a:cxn>
                <a:cxn ang="0">
                  <a:pos x="18" y="33"/>
                </a:cxn>
                <a:cxn ang="0">
                  <a:pos x="19" y="30"/>
                </a:cxn>
                <a:cxn ang="0">
                  <a:pos x="27" y="28"/>
                </a:cxn>
                <a:cxn ang="0">
                  <a:pos x="34" y="24"/>
                </a:cxn>
                <a:cxn ang="0">
                  <a:pos x="37" y="17"/>
                </a:cxn>
                <a:cxn ang="0">
                  <a:pos x="41" y="17"/>
                </a:cxn>
                <a:cxn ang="0">
                  <a:pos x="45" y="24"/>
                </a:cxn>
                <a:cxn ang="0">
                  <a:pos x="51" y="28"/>
                </a:cxn>
                <a:cxn ang="0">
                  <a:pos x="59" y="30"/>
                </a:cxn>
                <a:cxn ang="0">
                  <a:pos x="60" y="33"/>
                </a:cxn>
                <a:cxn ang="0">
                  <a:pos x="56" y="7"/>
                </a:cxn>
                <a:cxn ang="0">
                  <a:pos x="56" y="7"/>
                </a:cxn>
                <a:cxn ang="0">
                  <a:pos x="22" y="7"/>
                </a:cxn>
                <a:cxn ang="0">
                  <a:pos x="9" y="53"/>
                </a:cxn>
                <a:cxn ang="0">
                  <a:pos x="21" y="65"/>
                </a:cxn>
                <a:cxn ang="0">
                  <a:pos x="22" y="66"/>
                </a:cxn>
                <a:cxn ang="0">
                  <a:pos x="69" y="53"/>
                </a:cxn>
                <a:cxn ang="0">
                  <a:pos x="56" y="7"/>
                </a:cxn>
              </a:cxnLst>
              <a:rect l="0" t="0" r="r" b="b"/>
              <a:pathLst>
                <a:path w="78" h="75">
                  <a:moveTo>
                    <a:pt x="60" y="33"/>
                  </a:moveTo>
                  <a:cubicBezTo>
                    <a:pt x="55" y="39"/>
                    <a:pt x="55" y="39"/>
                    <a:pt x="55" y="39"/>
                  </a:cubicBezTo>
                  <a:cubicBezTo>
                    <a:pt x="53" y="41"/>
                    <a:pt x="52" y="44"/>
                    <a:pt x="52" y="47"/>
                  </a:cubicBezTo>
                  <a:cubicBezTo>
                    <a:pt x="53" y="54"/>
                    <a:pt x="53" y="54"/>
                    <a:pt x="53" y="54"/>
                  </a:cubicBezTo>
                  <a:cubicBezTo>
                    <a:pt x="54" y="57"/>
                    <a:pt x="52" y="58"/>
                    <a:pt x="50" y="57"/>
                  </a:cubicBezTo>
                  <a:cubicBezTo>
                    <a:pt x="43" y="53"/>
                    <a:pt x="43" y="53"/>
                    <a:pt x="43" y="53"/>
                  </a:cubicBezTo>
                  <a:cubicBezTo>
                    <a:pt x="41" y="52"/>
                    <a:pt x="37" y="52"/>
                    <a:pt x="35" y="53"/>
                  </a:cubicBezTo>
                  <a:cubicBezTo>
                    <a:pt x="28" y="57"/>
                    <a:pt x="28" y="57"/>
                    <a:pt x="28" y="57"/>
                  </a:cubicBezTo>
                  <a:cubicBezTo>
                    <a:pt x="26" y="58"/>
                    <a:pt x="24" y="57"/>
                    <a:pt x="25" y="54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7" y="44"/>
                    <a:pt x="26" y="41"/>
                    <a:pt x="24" y="39"/>
                  </a:cubicBezTo>
                  <a:cubicBezTo>
                    <a:pt x="18" y="33"/>
                    <a:pt x="18" y="33"/>
                    <a:pt x="18" y="33"/>
                  </a:cubicBezTo>
                  <a:cubicBezTo>
                    <a:pt x="16" y="32"/>
                    <a:pt x="17" y="30"/>
                    <a:pt x="19" y="30"/>
                  </a:cubicBezTo>
                  <a:cubicBezTo>
                    <a:pt x="27" y="28"/>
                    <a:pt x="27" y="28"/>
                    <a:pt x="27" y="28"/>
                  </a:cubicBezTo>
                  <a:cubicBezTo>
                    <a:pt x="30" y="28"/>
                    <a:pt x="33" y="26"/>
                    <a:pt x="34" y="24"/>
                  </a:cubicBezTo>
                  <a:cubicBezTo>
                    <a:pt x="37" y="17"/>
                    <a:pt x="37" y="17"/>
                    <a:pt x="37" y="17"/>
                  </a:cubicBezTo>
                  <a:cubicBezTo>
                    <a:pt x="38" y="14"/>
                    <a:pt x="40" y="14"/>
                    <a:pt x="41" y="17"/>
                  </a:cubicBezTo>
                  <a:cubicBezTo>
                    <a:pt x="45" y="24"/>
                    <a:pt x="45" y="24"/>
                    <a:pt x="45" y="24"/>
                  </a:cubicBezTo>
                  <a:cubicBezTo>
                    <a:pt x="46" y="26"/>
                    <a:pt x="49" y="28"/>
                    <a:pt x="51" y="28"/>
                  </a:cubicBezTo>
                  <a:cubicBezTo>
                    <a:pt x="59" y="30"/>
                    <a:pt x="59" y="30"/>
                    <a:pt x="59" y="30"/>
                  </a:cubicBezTo>
                  <a:cubicBezTo>
                    <a:pt x="62" y="30"/>
                    <a:pt x="62" y="32"/>
                    <a:pt x="60" y="33"/>
                  </a:cubicBezTo>
                  <a:moveTo>
                    <a:pt x="56" y="7"/>
                  </a:moveTo>
                  <a:cubicBezTo>
                    <a:pt x="56" y="7"/>
                    <a:pt x="56" y="7"/>
                    <a:pt x="56" y="7"/>
                  </a:cubicBezTo>
                  <a:cubicBezTo>
                    <a:pt x="46" y="1"/>
                    <a:pt x="33" y="0"/>
                    <a:pt x="22" y="7"/>
                  </a:cubicBezTo>
                  <a:cubicBezTo>
                    <a:pt x="5" y="16"/>
                    <a:pt x="0" y="37"/>
                    <a:pt x="9" y="53"/>
                  </a:cubicBezTo>
                  <a:cubicBezTo>
                    <a:pt x="12" y="58"/>
                    <a:pt x="16" y="62"/>
                    <a:pt x="21" y="65"/>
                  </a:cubicBezTo>
                  <a:cubicBezTo>
                    <a:pt x="21" y="65"/>
                    <a:pt x="21" y="66"/>
                    <a:pt x="22" y="66"/>
                  </a:cubicBezTo>
                  <a:cubicBezTo>
                    <a:pt x="38" y="75"/>
                    <a:pt x="59" y="70"/>
                    <a:pt x="69" y="53"/>
                  </a:cubicBezTo>
                  <a:cubicBezTo>
                    <a:pt x="78" y="37"/>
                    <a:pt x="73" y="16"/>
                    <a:pt x="56" y="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437" name="Group 390">
            <a:extLst>
              <a:ext uri="{FF2B5EF4-FFF2-40B4-BE49-F238E27FC236}">
                <a16:creationId xmlns:a16="http://schemas.microsoft.com/office/drawing/2014/main" id="{724F7F6C-6DDD-FF95-34B9-06AAA9E4C0AC}"/>
              </a:ext>
            </a:extLst>
          </p:cNvPr>
          <p:cNvGrpSpPr/>
          <p:nvPr/>
        </p:nvGrpSpPr>
        <p:grpSpPr>
          <a:xfrm>
            <a:off x="2170901" y="4363445"/>
            <a:ext cx="298240" cy="296497"/>
            <a:chOff x="1066800" y="2940049"/>
            <a:chExt cx="271462" cy="269875"/>
          </a:xfrm>
          <a:solidFill>
            <a:srgbClr val="C1B488"/>
          </a:solidFill>
        </p:grpSpPr>
        <p:sp>
          <p:nvSpPr>
            <p:cNvPr id="1438" name="Freeform 274">
              <a:extLst>
                <a:ext uri="{FF2B5EF4-FFF2-40B4-BE49-F238E27FC236}">
                  <a16:creationId xmlns:a16="http://schemas.microsoft.com/office/drawing/2014/main" id="{608DC68D-112E-9D63-F0AE-97BDC82E3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6813" y="3028949"/>
              <a:ext cx="68262" cy="138113"/>
            </a:xfrm>
            <a:custGeom>
              <a:avLst/>
              <a:gdLst/>
              <a:ahLst/>
              <a:cxnLst>
                <a:cxn ang="0">
                  <a:pos x="18" y="25"/>
                </a:cxn>
                <a:cxn ang="0">
                  <a:pos x="10" y="19"/>
                </a:cxn>
                <a:cxn ang="0">
                  <a:pos x="16" y="14"/>
                </a:cxn>
                <a:cxn ang="0">
                  <a:pos x="24" y="16"/>
                </a:cxn>
                <a:cxn ang="0">
                  <a:pos x="25" y="16"/>
                </a:cxn>
                <a:cxn ang="0">
                  <a:pos x="27" y="14"/>
                </a:cxn>
                <a:cxn ang="0">
                  <a:pos x="28" y="11"/>
                </a:cxn>
                <a:cxn ang="0">
                  <a:pos x="27" y="9"/>
                </a:cxn>
                <a:cxn ang="0">
                  <a:pos x="19" y="7"/>
                </a:cxn>
                <a:cxn ang="0">
                  <a:pos x="19" y="7"/>
                </a:cxn>
                <a:cxn ang="0">
                  <a:pos x="19" y="2"/>
                </a:cxn>
                <a:cxn ang="0">
                  <a:pos x="17" y="0"/>
                </a:cxn>
                <a:cxn ang="0">
                  <a:pos x="14" y="0"/>
                </a:cxn>
                <a:cxn ang="0">
                  <a:pos x="12" y="2"/>
                </a:cxn>
                <a:cxn ang="0">
                  <a:pos x="12" y="7"/>
                </a:cxn>
                <a:cxn ang="0">
                  <a:pos x="12" y="7"/>
                </a:cxn>
                <a:cxn ang="0">
                  <a:pos x="1" y="19"/>
                </a:cxn>
                <a:cxn ang="0">
                  <a:pos x="14" y="33"/>
                </a:cxn>
                <a:cxn ang="0">
                  <a:pos x="21" y="40"/>
                </a:cxn>
                <a:cxn ang="0">
                  <a:pos x="14" y="45"/>
                </a:cxn>
                <a:cxn ang="0">
                  <a:pos x="5" y="43"/>
                </a:cxn>
                <a:cxn ang="0">
                  <a:pos x="4" y="43"/>
                </a:cxn>
                <a:cxn ang="0">
                  <a:pos x="2" y="44"/>
                </a:cxn>
                <a:cxn ang="0">
                  <a:pos x="1" y="47"/>
                </a:cxn>
                <a:cxn ang="0">
                  <a:pos x="2" y="50"/>
                </a:cxn>
                <a:cxn ang="0">
                  <a:pos x="11" y="52"/>
                </a:cxn>
                <a:cxn ang="0">
                  <a:pos x="12" y="53"/>
                </a:cxn>
                <a:cxn ang="0">
                  <a:pos x="12" y="57"/>
                </a:cxn>
                <a:cxn ang="0">
                  <a:pos x="14" y="60"/>
                </a:cxn>
                <a:cxn ang="0">
                  <a:pos x="16" y="60"/>
                </a:cxn>
                <a:cxn ang="0">
                  <a:pos x="18" y="57"/>
                </a:cxn>
                <a:cxn ang="0">
                  <a:pos x="18" y="52"/>
                </a:cxn>
                <a:cxn ang="0">
                  <a:pos x="19" y="52"/>
                </a:cxn>
                <a:cxn ang="0">
                  <a:pos x="30" y="39"/>
                </a:cxn>
                <a:cxn ang="0">
                  <a:pos x="18" y="25"/>
                </a:cxn>
              </a:cxnLst>
              <a:rect l="0" t="0" r="r" b="b"/>
              <a:pathLst>
                <a:path w="30" h="60">
                  <a:moveTo>
                    <a:pt x="18" y="25"/>
                  </a:moveTo>
                  <a:cubicBezTo>
                    <a:pt x="12" y="23"/>
                    <a:pt x="10" y="21"/>
                    <a:pt x="10" y="19"/>
                  </a:cubicBezTo>
                  <a:cubicBezTo>
                    <a:pt x="10" y="16"/>
                    <a:pt x="11" y="14"/>
                    <a:pt x="16" y="14"/>
                  </a:cubicBezTo>
                  <a:cubicBezTo>
                    <a:pt x="20" y="14"/>
                    <a:pt x="24" y="15"/>
                    <a:pt x="24" y="16"/>
                  </a:cubicBezTo>
                  <a:cubicBezTo>
                    <a:pt x="24" y="16"/>
                    <a:pt x="24" y="16"/>
                    <a:pt x="25" y="16"/>
                  </a:cubicBezTo>
                  <a:cubicBezTo>
                    <a:pt x="26" y="16"/>
                    <a:pt x="26" y="15"/>
                    <a:pt x="27" y="14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10"/>
                    <a:pt x="28" y="9"/>
                    <a:pt x="27" y="9"/>
                  </a:cubicBezTo>
                  <a:cubicBezTo>
                    <a:pt x="24" y="8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9" y="1"/>
                    <a:pt x="18" y="0"/>
                    <a:pt x="17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1"/>
                    <a:pt x="12" y="2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5" y="9"/>
                    <a:pt x="1" y="14"/>
                    <a:pt x="1" y="19"/>
                  </a:cubicBezTo>
                  <a:cubicBezTo>
                    <a:pt x="1" y="27"/>
                    <a:pt x="7" y="30"/>
                    <a:pt x="14" y="33"/>
                  </a:cubicBezTo>
                  <a:cubicBezTo>
                    <a:pt x="19" y="35"/>
                    <a:pt x="21" y="37"/>
                    <a:pt x="21" y="40"/>
                  </a:cubicBezTo>
                  <a:cubicBezTo>
                    <a:pt x="21" y="43"/>
                    <a:pt x="18" y="45"/>
                    <a:pt x="14" y="45"/>
                  </a:cubicBezTo>
                  <a:cubicBezTo>
                    <a:pt x="10" y="45"/>
                    <a:pt x="5" y="43"/>
                    <a:pt x="5" y="43"/>
                  </a:cubicBezTo>
                  <a:cubicBezTo>
                    <a:pt x="5" y="43"/>
                    <a:pt x="4" y="43"/>
                    <a:pt x="4" y="43"/>
                  </a:cubicBezTo>
                  <a:cubicBezTo>
                    <a:pt x="3" y="43"/>
                    <a:pt x="2" y="43"/>
                    <a:pt x="2" y="44"/>
                  </a:cubicBezTo>
                  <a:cubicBezTo>
                    <a:pt x="1" y="47"/>
                    <a:pt x="1" y="47"/>
                    <a:pt x="1" y="47"/>
                  </a:cubicBezTo>
                  <a:cubicBezTo>
                    <a:pt x="0" y="48"/>
                    <a:pt x="1" y="49"/>
                    <a:pt x="2" y="50"/>
                  </a:cubicBezTo>
                  <a:cubicBezTo>
                    <a:pt x="5" y="51"/>
                    <a:pt x="11" y="52"/>
                    <a:pt x="11" y="52"/>
                  </a:cubicBezTo>
                  <a:cubicBezTo>
                    <a:pt x="11" y="52"/>
                    <a:pt x="12" y="52"/>
                    <a:pt x="12" y="53"/>
                  </a:cubicBezTo>
                  <a:cubicBezTo>
                    <a:pt x="12" y="57"/>
                    <a:pt x="12" y="57"/>
                    <a:pt x="12" y="57"/>
                  </a:cubicBezTo>
                  <a:cubicBezTo>
                    <a:pt x="12" y="58"/>
                    <a:pt x="13" y="60"/>
                    <a:pt x="14" y="60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17" y="60"/>
                    <a:pt x="18" y="58"/>
                    <a:pt x="18" y="57"/>
                  </a:cubicBezTo>
                  <a:cubicBezTo>
                    <a:pt x="18" y="52"/>
                    <a:pt x="18" y="52"/>
                    <a:pt x="18" y="52"/>
                  </a:cubicBezTo>
                  <a:cubicBezTo>
                    <a:pt x="18" y="52"/>
                    <a:pt x="19" y="52"/>
                    <a:pt x="19" y="52"/>
                  </a:cubicBezTo>
                  <a:cubicBezTo>
                    <a:pt x="26" y="50"/>
                    <a:pt x="30" y="46"/>
                    <a:pt x="30" y="39"/>
                  </a:cubicBezTo>
                  <a:cubicBezTo>
                    <a:pt x="30" y="33"/>
                    <a:pt x="26" y="29"/>
                    <a:pt x="18" y="2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39" name="Freeform 275">
              <a:extLst>
                <a:ext uri="{FF2B5EF4-FFF2-40B4-BE49-F238E27FC236}">
                  <a16:creationId xmlns:a16="http://schemas.microsoft.com/office/drawing/2014/main" id="{B185699C-2F11-8CC8-0AC7-4D8B1EA446D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66800" y="2940049"/>
              <a:ext cx="271462" cy="269875"/>
            </a:xfrm>
            <a:custGeom>
              <a:avLst/>
              <a:gdLst/>
              <a:ahLst/>
              <a:cxnLst>
                <a:cxn ang="0">
                  <a:pos x="19" y="106"/>
                </a:cxn>
                <a:cxn ang="0">
                  <a:pos x="21" y="109"/>
                </a:cxn>
                <a:cxn ang="0">
                  <a:pos x="96" y="109"/>
                </a:cxn>
                <a:cxn ang="0">
                  <a:pos x="100" y="105"/>
                </a:cxn>
                <a:cxn ang="0">
                  <a:pos x="100" y="59"/>
                </a:cxn>
                <a:cxn ang="0">
                  <a:pos x="105" y="50"/>
                </a:cxn>
                <a:cxn ang="0">
                  <a:pos x="106" y="50"/>
                </a:cxn>
                <a:cxn ang="0">
                  <a:pos x="106" y="47"/>
                </a:cxn>
                <a:cxn ang="0">
                  <a:pos x="63" y="12"/>
                </a:cxn>
                <a:cxn ang="0">
                  <a:pos x="55" y="12"/>
                </a:cxn>
                <a:cxn ang="0">
                  <a:pos x="13" y="47"/>
                </a:cxn>
                <a:cxn ang="0">
                  <a:pos x="12" y="50"/>
                </a:cxn>
                <a:cxn ang="0">
                  <a:pos x="14" y="50"/>
                </a:cxn>
                <a:cxn ang="0">
                  <a:pos x="19" y="59"/>
                </a:cxn>
                <a:cxn ang="0">
                  <a:pos x="19" y="106"/>
                </a:cxn>
                <a:cxn ang="0">
                  <a:pos x="101" y="118"/>
                </a:cxn>
                <a:cxn ang="0">
                  <a:pos x="17" y="118"/>
                </a:cxn>
                <a:cxn ang="0">
                  <a:pos x="10" y="110"/>
                </a:cxn>
                <a:cxn ang="0">
                  <a:pos x="10" y="59"/>
                </a:cxn>
                <a:cxn ang="0">
                  <a:pos x="9" y="58"/>
                </a:cxn>
                <a:cxn ang="0">
                  <a:pos x="3" y="55"/>
                </a:cxn>
                <a:cxn ang="0">
                  <a:pos x="0" y="50"/>
                </a:cxn>
                <a:cxn ang="0">
                  <a:pos x="3" y="44"/>
                </a:cxn>
                <a:cxn ang="0">
                  <a:pos x="54" y="2"/>
                </a:cxn>
                <a:cxn ang="0">
                  <a:pos x="59" y="0"/>
                </a:cxn>
                <a:cxn ang="0">
                  <a:pos x="65" y="2"/>
                </a:cxn>
                <a:cxn ang="0">
                  <a:pos x="116" y="44"/>
                </a:cxn>
                <a:cxn ang="0">
                  <a:pos x="119" y="50"/>
                </a:cxn>
                <a:cxn ang="0">
                  <a:pos x="115" y="55"/>
                </a:cxn>
                <a:cxn ang="0">
                  <a:pos x="109" y="58"/>
                </a:cxn>
                <a:cxn ang="0">
                  <a:pos x="109" y="59"/>
                </a:cxn>
                <a:cxn ang="0">
                  <a:pos x="109" y="110"/>
                </a:cxn>
                <a:cxn ang="0">
                  <a:pos x="101" y="118"/>
                </a:cxn>
              </a:cxnLst>
              <a:rect l="0" t="0" r="r" b="b"/>
              <a:pathLst>
                <a:path w="119" h="118">
                  <a:moveTo>
                    <a:pt x="19" y="106"/>
                  </a:moveTo>
                  <a:cubicBezTo>
                    <a:pt x="19" y="109"/>
                    <a:pt x="21" y="109"/>
                    <a:pt x="21" y="109"/>
                  </a:cubicBezTo>
                  <a:cubicBezTo>
                    <a:pt x="96" y="109"/>
                    <a:pt x="96" y="109"/>
                    <a:pt x="96" y="109"/>
                  </a:cubicBezTo>
                  <a:cubicBezTo>
                    <a:pt x="96" y="109"/>
                    <a:pt x="100" y="110"/>
                    <a:pt x="100" y="105"/>
                  </a:cubicBezTo>
                  <a:cubicBezTo>
                    <a:pt x="100" y="59"/>
                    <a:pt x="100" y="59"/>
                    <a:pt x="100" y="59"/>
                  </a:cubicBezTo>
                  <a:cubicBezTo>
                    <a:pt x="100" y="54"/>
                    <a:pt x="102" y="52"/>
                    <a:pt x="105" y="50"/>
                  </a:cubicBezTo>
                  <a:cubicBezTo>
                    <a:pt x="105" y="50"/>
                    <a:pt x="106" y="50"/>
                    <a:pt x="106" y="50"/>
                  </a:cubicBezTo>
                  <a:cubicBezTo>
                    <a:pt x="108" y="48"/>
                    <a:pt x="106" y="47"/>
                    <a:pt x="106" y="47"/>
                  </a:cubicBezTo>
                  <a:cubicBezTo>
                    <a:pt x="106" y="47"/>
                    <a:pt x="74" y="22"/>
                    <a:pt x="63" y="12"/>
                  </a:cubicBezTo>
                  <a:cubicBezTo>
                    <a:pt x="60" y="10"/>
                    <a:pt x="59" y="9"/>
                    <a:pt x="55" y="12"/>
                  </a:cubicBezTo>
                  <a:cubicBezTo>
                    <a:pt x="44" y="22"/>
                    <a:pt x="13" y="47"/>
                    <a:pt x="13" y="47"/>
                  </a:cubicBezTo>
                  <a:cubicBezTo>
                    <a:pt x="13" y="47"/>
                    <a:pt x="11" y="49"/>
                    <a:pt x="12" y="50"/>
                  </a:cubicBezTo>
                  <a:cubicBezTo>
                    <a:pt x="13" y="50"/>
                    <a:pt x="14" y="50"/>
                    <a:pt x="14" y="50"/>
                  </a:cubicBezTo>
                  <a:cubicBezTo>
                    <a:pt x="16" y="52"/>
                    <a:pt x="19" y="54"/>
                    <a:pt x="19" y="59"/>
                  </a:cubicBezTo>
                  <a:lnTo>
                    <a:pt x="19" y="106"/>
                  </a:lnTo>
                  <a:close/>
                  <a:moveTo>
                    <a:pt x="101" y="118"/>
                  </a:moveTo>
                  <a:cubicBezTo>
                    <a:pt x="17" y="118"/>
                    <a:pt x="17" y="118"/>
                    <a:pt x="17" y="118"/>
                  </a:cubicBezTo>
                  <a:cubicBezTo>
                    <a:pt x="13" y="118"/>
                    <a:pt x="10" y="115"/>
                    <a:pt x="10" y="110"/>
                  </a:cubicBezTo>
                  <a:cubicBezTo>
                    <a:pt x="10" y="59"/>
                    <a:pt x="10" y="59"/>
                    <a:pt x="10" y="59"/>
                  </a:cubicBezTo>
                  <a:cubicBezTo>
                    <a:pt x="10" y="59"/>
                    <a:pt x="10" y="58"/>
                    <a:pt x="9" y="58"/>
                  </a:cubicBezTo>
                  <a:cubicBezTo>
                    <a:pt x="3" y="55"/>
                    <a:pt x="3" y="55"/>
                    <a:pt x="3" y="55"/>
                  </a:cubicBezTo>
                  <a:cubicBezTo>
                    <a:pt x="1" y="54"/>
                    <a:pt x="0" y="52"/>
                    <a:pt x="0" y="50"/>
                  </a:cubicBezTo>
                  <a:cubicBezTo>
                    <a:pt x="0" y="48"/>
                    <a:pt x="1" y="46"/>
                    <a:pt x="3" y="44"/>
                  </a:cubicBezTo>
                  <a:cubicBezTo>
                    <a:pt x="54" y="2"/>
                    <a:pt x="54" y="2"/>
                    <a:pt x="54" y="2"/>
                  </a:cubicBezTo>
                  <a:cubicBezTo>
                    <a:pt x="55" y="1"/>
                    <a:pt x="57" y="0"/>
                    <a:pt x="59" y="0"/>
                  </a:cubicBezTo>
                  <a:cubicBezTo>
                    <a:pt x="61" y="0"/>
                    <a:pt x="63" y="1"/>
                    <a:pt x="65" y="2"/>
                  </a:cubicBezTo>
                  <a:cubicBezTo>
                    <a:pt x="116" y="44"/>
                    <a:pt x="116" y="44"/>
                    <a:pt x="116" y="44"/>
                  </a:cubicBezTo>
                  <a:cubicBezTo>
                    <a:pt x="118" y="46"/>
                    <a:pt x="119" y="48"/>
                    <a:pt x="119" y="50"/>
                  </a:cubicBezTo>
                  <a:cubicBezTo>
                    <a:pt x="118" y="52"/>
                    <a:pt x="117" y="54"/>
                    <a:pt x="115" y="55"/>
                  </a:cubicBezTo>
                  <a:cubicBezTo>
                    <a:pt x="109" y="58"/>
                    <a:pt x="109" y="58"/>
                    <a:pt x="109" y="58"/>
                  </a:cubicBezTo>
                  <a:cubicBezTo>
                    <a:pt x="109" y="58"/>
                    <a:pt x="109" y="59"/>
                    <a:pt x="109" y="59"/>
                  </a:cubicBezTo>
                  <a:cubicBezTo>
                    <a:pt x="109" y="110"/>
                    <a:pt x="109" y="110"/>
                    <a:pt x="109" y="110"/>
                  </a:cubicBezTo>
                  <a:cubicBezTo>
                    <a:pt x="109" y="115"/>
                    <a:pt x="105" y="118"/>
                    <a:pt x="101" y="11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440" name="Freeform 276">
            <a:extLst>
              <a:ext uri="{FF2B5EF4-FFF2-40B4-BE49-F238E27FC236}">
                <a16:creationId xmlns:a16="http://schemas.microsoft.com/office/drawing/2014/main" id="{0FCE6B34-4878-9436-7AF2-81883AA7F433}"/>
              </a:ext>
            </a:extLst>
          </p:cNvPr>
          <p:cNvSpPr>
            <a:spLocks/>
          </p:cNvSpPr>
          <p:nvPr/>
        </p:nvSpPr>
        <p:spPr bwMode="auto">
          <a:xfrm>
            <a:off x="10178067" y="3664059"/>
            <a:ext cx="301730" cy="301730"/>
          </a:xfrm>
          <a:custGeom>
            <a:avLst/>
            <a:gdLst/>
            <a:ahLst/>
            <a:cxnLst>
              <a:cxn ang="0">
                <a:pos x="90" y="51"/>
              </a:cxn>
              <a:cxn ang="0">
                <a:pos x="70" y="50"/>
              </a:cxn>
              <a:cxn ang="0">
                <a:pos x="69" y="30"/>
              </a:cxn>
              <a:cxn ang="0">
                <a:pos x="85" y="25"/>
              </a:cxn>
              <a:cxn ang="0">
                <a:pos x="85" y="24"/>
              </a:cxn>
              <a:cxn ang="0">
                <a:pos x="64" y="3"/>
              </a:cxn>
              <a:cxn ang="0">
                <a:pos x="56" y="3"/>
              </a:cxn>
              <a:cxn ang="0">
                <a:pos x="33" y="25"/>
              </a:cxn>
              <a:cxn ang="0">
                <a:pos x="32" y="25"/>
              </a:cxn>
              <a:cxn ang="0">
                <a:pos x="28" y="10"/>
              </a:cxn>
              <a:cxn ang="0">
                <a:pos x="8" y="10"/>
              </a:cxn>
              <a:cxn ang="0">
                <a:pos x="7" y="30"/>
              </a:cxn>
              <a:cxn ang="0">
                <a:pos x="23" y="35"/>
              </a:cxn>
              <a:cxn ang="0">
                <a:pos x="23" y="36"/>
              </a:cxn>
              <a:cxn ang="0">
                <a:pos x="2" y="56"/>
              </a:cxn>
              <a:cxn ang="0">
                <a:pos x="2" y="64"/>
              </a:cxn>
              <a:cxn ang="0">
                <a:pos x="24" y="86"/>
              </a:cxn>
              <a:cxn ang="0">
                <a:pos x="24" y="87"/>
              </a:cxn>
              <a:cxn ang="0">
                <a:pos x="8" y="91"/>
              </a:cxn>
              <a:cxn ang="0">
                <a:pos x="9" y="111"/>
              </a:cxn>
              <a:cxn ang="0">
                <a:pos x="29" y="112"/>
              </a:cxn>
              <a:cxn ang="0">
                <a:pos x="33" y="96"/>
              </a:cxn>
              <a:cxn ang="0">
                <a:pos x="34" y="96"/>
              </a:cxn>
              <a:cxn ang="0">
                <a:pos x="56" y="118"/>
              </a:cxn>
              <a:cxn ang="0">
                <a:pos x="64" y="118"/>
              </a:cxn>
              <a:cxn ang="0">
                <a:pos x="117" y="64"/>
              </a:cxn>
              <a:cxn ang="0">
                <a:pos x="117" y="56"/>
              </a:cxn>
              <a:cxn ang="0">
                <a:pos x="96" y="35"/>
              </a:cxn>
              <a:cxn ang="0">
                <a:pos x="94" y="35"/>
              </a:cxn>
              <a:cxn ang="0">
                <a:pos x="90" y="51"/>
              </a:cxn>
            </a:cxnLst>
            <a:rect l="0" t="0" r="r" b="b"/>
            <a:pathLst>
              <a:path w="120" h="120">
                <a:moveTo>
                  <a:pt x="90" y="51"/>
                </a:moveTo>
                <a:cubicBezTo>
                  <a:pt x="84" y="56"/>
                  <a:pt x="76" y="55"/>
                  <a:pt x="70" y="50"/>
                </a:cubicBezTo>
                <a:cubicBezTo>
                  <a:pt x="64" y="44"/>
                  <a:pt x="64" y="36"/>
                  <a:pt x="69" y="30"/>
                </a:cubicBezTo>
                <a:cubicBezTo>
                  <a:pt x="76" y="24"/>
                  <a:pt x="80" y="27"/>
                  <a:pt x="85" y="25"/>
                </a:cubicBezTo>
                <a:cubicBezTo>
                  <a:pt x="85" y="25"/>
                  <a:pt x="86" y="24"/>
                  <a:pt x="85" y="24"/>
                </a:cubicBezTo>
                <a:cubicBezTo>
                  <a:pt x="64" y="3"/>
                  <a:pt x="64" y="3"/>
                  <a:pt x="64" y="3"/>
                </a:cubicBezTo>
                <a:cubicBezTo>
                  <a:pt x="62" y="0"/>
                  <a:pt x="58" y="0"/>
                  <a:pt x="56" y="3"/>
                </a:cubicBezTo>
                <a:cubicBezTo>
                  <a:pt x="33" y="25"/>
                  <a:pt x="33" y="25"/>
                  <a:pt x="33" y="25"/>
                </a:cubicBezTo>
                <a:cubicBezTo>
                  <a:pt x="33" y="26"/>
                  <a:pt x="32" y="25"/>
                  <a:pt x="32" y="25"/>
                </a:cubicBezTo>
                <a:cubicBezTo>
                  <a:pt x="30" y="20"/>
                  <a:pt x="34" y="16"/>
                  <a:pt x="28" y="10"/>
                </a:cubicBezTo>
                <a:cubicBezTo>
                  <a:pt x="22" y="4"/>
                  <a:pt x="14" y="5"/>
                  <a:pt x="8" y="10"/>
                </a:cubicBezTo>
                <a:cubicBezTo>
                  <a:pt x="2" y="16"/>
                  <a:pt x="2" y="24"/>
                  <a:pt x="7" y="30"/>
                </a:cubicBezTo>
                <a:cubicBezTo>
                  <a:pt x="14" y="36"/>
                  <a:pt x="18" y="33"/>
                  <a:pt x="23" y="35"/>
                </a:cubicBezTo>
                <a:cubicBezTo>
                  <a:pt x="23" y="35"/>
                  <a:pt x="23" y="35"/>
                  <a:pt x="23" y="36"/>
                </a:cubicBezTo>
                <a:cubicBezTo>
                  <a:pt x="2" y="56"/>
                  <a:pt x="2" y="56"/>
                  <a:pt x="2" y="56"/>
                </a:cubicBezTo>
                <a:cubicBezTo>
                  <a:pt x="0" y="58"/>
                  <a:pt x="0" y="62"/>
                  <a:pt x="2" y="64"/>
                </a:cubicBezTo>
                <a:cubicBezTo>
                  <a:pt x="24" y="86"/>
                  <a:pt x="24" y="86"/>
                  <a:pt x="24" y="86"/>
                </a:cubicBezTo>
                <a:cubicBezTo>
                  <a:pt x="24" y="86"/>
                  <a:pt x="24" y="86"/>
                  <a:pt x="24" y="87"/>
                </a:cubicBezTo>
                <a:cubicBezTo>
                  <a:pt x="19" y="89"/>
                  <a:pt x="15" y="85"/>
                  <a:pt x="8" y="91"/>
                </a:cubicBezTo>
                <a:cubicBezTo>
                  <a:pt x="3" y="97"/>
                  <a:pt x="4" y="105"/>
                  <a:pt x="9" y="111"/>
                </a:cubicBezTo>
                <a:cubicBezTo>
                  <a:pt x="15" y="116"/>
                  <a:pt x="23" y="117"/>
                  <a:pt x="29" y="112"/>
                </a:cubicBezTo>
                <a:cubicBezTo>
                  <a:pt x="35" y="105"/>
                  <a:pt x="31" y="101"/>
                  <a:pt x="33" y="96"/>
                </a:cubicBezTo>
                <a:cubicBezTo>
                  <a:pt x="34" y="96"/>
                  <a:pt x="34" y="96"/>
                  <a:pt x="34" y="96"/>
                </a:cubicBezTo>
                <a:cubicBezTo>
                  <a:pt x="56" y="118"/>
                  <a:pt x="56" y="118"/>
                  <a:pt x="56" y="118"/>
                </a:cubicBezTo>
                <a:cubicBezTo>
                  <a:pt x="58" y="120"/>
                  <a:pt x="62" y="120"/>
                  <a:pt x="64" y="118"/>
                </a:cubicBezTo>
                <a:cubicBezTo>
                  <a:pt x="117" y="64"/>
                  <a:pt x="117" y="64"/>
                  <a:pt x="117" y="64"/>
                </a:cubicBezTo>
                <a:cubicBezTo>
                  <a:pt x="120" y="62"/>
                  <a:pt x="120" y="58"/>
                  <a:pt x="117" y="56"/>
                </a:cubicBezTo>
                <a:cubicBezTo>
                  <a:pt x="96" y="35"/>
                  <a:pt x="96" y="35"/>
                  <a:pt x="96" y="35"/>
                </a:cubicBezTo>
                <a:cubicBezTo>
                  <a:pt x="95" y="34"/>
                  <a:pt x="95" y="35"/>
                  <a:pt x="94" y="35"/>
                </a:cubicBezTo>
                <a:cubicBezTo>
                  <a:pt x="92" y="40"/>
                  <a:pt x="96" y="44"/>
                  <a:pt x="90" y="51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441" name="Group 455">
            <a:extLst>
              <a:ext uri="{FF2B5EF4-FFF2-40B4-BE49-F238E27FC236}">
                <a16:creationId xmlns:a16="http://schemas.microsoft.com/office/drawing/2014/main" id="{7BDE41EB-7019-75BA-1327-6DE6CB83A35D}"/>
              </a:ext>
            </a:extLst>
          </p:cNvPr>
          <p:cNvGrpSpPr/>
          <p:nvPr/>
        </p:nvGrpSpPr>
        <p:grpSpPr>
          <a:xfrm>
            <a:off x="9354852" y="3648364"/>
            <a:ext cx="319170" cy="317426"/>
            <a:chOff x="7605713" y="2366962"/>
            <a:chExt cx="290512" cy="288925"/>
          </a:xfrm>
          <a:solidFill>
            <a:srgbClr val="2CC17C"/>
          </a:solidFill>
        </p:grpSpPr>
        <p:sp>
          <p:nvSpPr>
            <p:cNvPr id="1442" name="Freeform 277">
              <a:extLst>
                <a:ext uri="{FF2B5EF4-FFF2-40B4-BE49-F238E27FC236}">
                  <a16:creationId xmlns:a16="http://schemas.microsoft.com/office/drawing/2014/main" id="{B16BE809-9D83-4B5A-76F6-DEF7F73EB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6350" y="2549524"/>
              <a:ext cx="87312" cy="85725"/>
            </a:xfrm>
            <a:custGeom>
              <a:avLst/>
              <a:gdLst/>
              <a:ahLst/>
              <a:cxnLst>
                <a:cxn ang="0">
                  <a:pos x="23" y="2"/>
                </a:cxn>
                <a:cxn ang="0">
                  <a:pos x="20" y="2"/>
                </a:cxn>
                <a:cxn ang="0">
                  <a:pos x="5" y="35"/>
                </a:cxn>
                <a:cxn ang="0">
                  <a:pos x="36" y="18"/>
                </a:cxn>
                <a:cxn ang="0">
                  <a:pos x="36" y="15"/>
                </a:cxn>
                <a:cxn ang="0">
                  <a:pos x="23" y="2"/>
                </a:cxn>
              </a:cxnLst>
              <a:rect l="0" t="0" r="r" b="b"/>
              <a:pathLst>
                <a:path w="38" h="37">
                  <a:moveTo>
                    <a:pt x="23" y="2"/>
                  </a:moveTo>
                  <a:cubicBezTo>
                    <a:pt x="21" y="0"/>
                    <a:pt x="20" y="1"/>
                    <a:pt x="20" y="2"/>
                  </a:cubicBezTo>
                  <a:cubicBezTo>
                    <a:pt x="10" y="12"/>
                    <a:pt x="0" y="37"/>
                    <a:pt x="5" y="35"/>
                  </a:cubicBezTo>
                  <a:cubicBezTo>
                    <a:pt x="23" y="26"/>
                    <a:pt x="26" y="29"/>
                    <a:pt x="36" y="18"/>
                  </a:cubicBezTo>
                  <a:cubicBezTo>
                    <a:pt x="37" y="18"/>
                    <a:pt x="38" y="17"/>
                    <a:pt x="36" y="15"/>
                  </a:cubicBezTo>
                  <a:lnTo>
                    <a:pt x="23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43" name="Freeform 278">
              <a:extLst>
                <a:ext uri="{FF2B5EF4-FFF2-40B4-BE49-F238E27FC236}">
                  <a16:creationId xmlns:a16="http://schemas.microsoft.com/office/drawing/2014/main" id="{BE6CD2B8-C526-4A22-BA45-F701FD3058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605713" y="2366962"/>
              <a:ext cx="290512" cy="288925"/>
            </a:xfrm>
            <a:custGeom>
              <a:avLst/>
              <a:gdLst/>
              <a:ahLst/>
              <a:cxnLst>
                <a:cxn ang="0">
                  <a:pos x="82" y="45"/>
                </a:cxn>
                <a:cxn ang="0">
                  <a:pos x="82" y="28"/>
                </a:cxn>
                <a:cxn ang="0">
                  <a:pos x="99" y="28"/>
                </a:cxn>
                <a:cxn ang="0">
                  <a:pos x="99" y="45"/>
                </a:cxn>
                <a:cxn ang="0">
                  <a:pos x="82" y="45"/>
                </a:cxn>
                <a:cxn ang="0">
                  <a:pos x="88" y="82"/>
                </a:cxn>
                <a:cxn ang="0">
                  <a:pos x="89" y="79"/>
                </a:cxn>
                <a:cxn ang="0">
                  <a:pos x="116" y="10"/>
                </a:cxn>
                <a:cxn ang="0">
                  <a:pos x="48" y="38"/>
                </a:cxn>
                <a:cxn ang="0">
                  <a:pos x="45" y="39"/>
                </a:cxn>
                <a:cxn ang="0">
                  <a:pos x="37" y="37"/>
                </a:cxn>
                <a:cxn ang="0">
                  <a:pos x="30" y="39"/>
                </a:cxn>
                <a:cxn ang="0">
                  <a:pos x="2" y="67"/>
                </a:cxn>
                <a:cxn ang="0">
                  <a:pos x="3" y="71"/>
                </a:cxn>
                <a:cxn ang="0">
                  <a:pos x="24" y="74"/>
                </a:cxn>
                <a:cxn ang="0">
                  <a:pos x="31" y="72"/>
                </a:cxn>
                <a:cxn ang="0">
                  <a:pos x="33" y="72"/>
                </a:cxn>
                <a:cxn ang="0">
                  <a:pos x="55" y="94"/>
                </a:cxn>
                <a:cxn ang="0">
                  <a:pos x="55" y="96"/>
                </a:cxn>
                <a:cxn ang="0">
                  <a:pos x="53" y="103"/>
                </a:cxn>
                <a:cxn ang="0">
                  <a:pos x="56" y="124"/>
                </a:cxn>
                <a:cxn ang="0">
                  <a:pos x="60" y="125"/>
                </a:cxn>
                <a:cxn ang="0">
                  <a:pos x="88" y="96"/>
                </a:cxn>
                <a:cxn ang="0">
                  <a:pos x="90" y="89"/>
                </a:cxn>
                <a:cxn ang="0">
                  <a:pos x="88" y="82"/>
                </a:cxn>
              </a:cxnLst>
              <a:rect l="0" t="0" r="r" b="b"/>
              <a:pathLst>
                <a:path w="127" h="126">
                  <a:moveTo>
                    <a:pt x="82" y="45"/>
                  </a:moveTo>
                  <a:cubicBezTo>
                    <a:pt x="77" y="40"/>
                    <a:pt x="77" y="33"/>
                    <a:pt x="82" y="28"/>
                  </a:cubicBezTo>
                  <a:cubicBezTo>
                    <a:pt x="87" y="23"/>
                    <a:pt x="95" y="23"/>
                    <a:pt x="99" y="28"/>
                  </a:cubicBezTo>
                  <a:cubicBezTo>
                    <a:pt x="104" y="33"/>
                    <a:pt x="104" y="40"/>
                    <a:pt x="99" y="45"/>
                  </a:cubicBezTo>
                  <a:cubicBezTo>
                    <a:pt x="95" y="50"/>
                    <a:pt x="87" y="50"/>
                    <a:pt x="82" y="45"/>
                  </a:cubicBezTo>
                  <a:moveTo>
                    <a:pt x="88" y="82"/>
                  </a:moveTo>
                  <a:cubicBezTo>
                    <a:pt x="88" y="81"/>
                    <a:pt x="89" y="80"/>
                    <a:pt x="89" y="79"/>
                  </a:cubicBezTo>
                  <a:cubicBezTo>
                    <a:pt x="112" y="54"/>
                    <a:pt x="127" y="21"/>
                    <a:pt x="116" y="10"/>
                  </a:cubicBezTo>
                  <a:cubicBezTo>
                    <a:pt x="105" y="0"/>
                    <a:pt x="73" y="15"/>
                    <a:pt x="48" y="38"/>
                  </a:cubicBezTo>
                  <a:cubicBezTo>
                    <a:pt x="48" y="38"/>
                    <a:pt x="47" y="39"/>
                    <a:pt x="45" y="39"/>
                  </a:cubicBezTo>
                  <a:cubicBezTo>
                    <a:pt x="37" y="37"/>
                    <a:pt x="37" y="37"/>
                    <a:pt x="37" y="37"/>
                  </a:cubicBezTo>
                  <a:cubicBezTo>
                    <a:pt x="35" y="36"/>
                    <a:pt x="32" y="37"/>
                    <a:pt x="30" y="39"/>
                  </a:cubicBezTo>
                  <a:cubicBezTo>
                    <a:pt x="2" y="67"/>
                    <a:pt x="2" y="67"/>
                    <a:pt x="2" y="67"/>
                  </a:cubicBezTo>
                  <a:cubicBezTo>
                    <a:pt x="0" y="69"/>
                    <a:pt x="1" y="70"/>
                    <a:pt x="3" y="71"/>
                  </a:cubicBezTo>
                  <a:cubicBezTo>
                    <a:pt x="24" y="74"/>
                    <a:pt x="24" y="74"/>
                    <a:pt x="24" y="74"/>
                  </a:cubicBezTo>
                  <a:cubicBezTo>
                    <a:pt x="26" y="74"/>
                    <a:pt x="29" y="73"/>
                    <a:pt x="31" y="72"/>
                  </a:cubicBezTo>
                  <a:cubicBezTo>
                    <a:pt x="31" y="72"/>
                    <a:pt x="32" y="70"/>
                    <a:pt x="33" y="72"/>
                  </a:cubicBezTo>
                  <a:cubicBezTo>
                    <a:pt x="39" y="77"/>
                    <a:pt x="50" y="88"/>
                    <a:pt x="55" y="94"/>
                  </a:cubicBezTo>
                  <a:cubicBezTo>
                    <a:pt x="56" y="95"/>
                    <a:pt x="55" y="96"/>
                    <a:pt x="55" y="96"/>
                  </a:cubicBezTo>
                  <a:cubicBezTo>
                    <a:pt x="54" y="98"/>
                    <a:pt x="53" y="101"/>
                    <a:pt x="53" y="103"/>
                  </a:cubicBezTo>
                  <a:cubicBezTo>
                    <a:pt x="56" y="124"/>
                    <a:pt x="56" y="124"/>
                    <a:pt x="56" y="124"/>
                  </a:cubicBezTo>
                  <a:cubicBezTo>
                    <a:pt x="57" y="126"/>
                    <a:pt x="58" y="126"/>
                    <a:pt x="60" y="125"/>
                  </a:cubicBezTo>
                  <a:cubicBezTo>
                    <a:pt x="88" y="96"/>
                    <a:pt x="88" y="96"/>
                    <a:pt x="88" y="96"/>
                  </a:cubicBezTo>
                  <a:cubicBezTo>
                    <a:pt x="90" y="95"/>
                    <a:pt x="91" y="92"/>
                    <a:pt x="90" y="89"/>
                  </a:cubicBezTo>
                  <a:lnTo>
                    <a:pt x="88" y="8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444" name="Group 385">
            <a:extLst>
              <a:ext uri="{FF2B5EF4-FFF2-40B4-BE49-F238E27FC236}">
                <a16:creationId xmlns:a16="http://schemas.microsoft.com/office/drawing/2014/main" id="{6E2CD443-9BEA-9A58-A7B2-3073CCC2A67B}"/>
              </a:ext>
            </a:extLst>
          </p:cNvPr>
          <p:cNvGrpSpPr/>
          <p:nvPr/>
        </p:nvGrpSpPr>
        <p:grpSpPr>
          <a:xfrm>
            <a:off x="1712203" y="4382630"/>
            <a:ext cx="299986" cy="258127"/>
            <a:chOff x="649288" y="2957512"/>
            <a:chExt cx="273050" cy="234950"/>
          </a:xfrm>
          <a:solidFill>
            <a:srgbClr val="C1B488"/>
          </a:solidFill>
        </p:grpSpPr>
        <p:sp>
          <p:nvSpPr>
            <p:cNvPr id="1445" name="Freeform 279">
              <a:extLst>
                <a:ext uri="{FF2B5EF4-FFF2-40B4-BE49-F238E27FC236}">
                  <a16:creationId xmlns:a16="http://schemas.microsoft.com/office/drawing/2014/main" id="{35C85B83-E447-2519-8DD1-27C022C1600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9288" y="2957512"/>
              <a:ext cx="273050" cy="204788"/>
            </a:xfrm>
            <a:custGeom>
              <a:avLst/>
              <a:gdLst/>
              <a:ahLst/>
              <a:cxnLst>
                <a:cxn ang="0">
                  <a:pos x="112" y="79"/>
                </a:cxn>
                <a:cxn ang="0">
                  <a:pos x="108" y="83"/>
                </a:cxn>
                <a:cxn ang="0">
                  <a:pos x="108" y="83"/>
                </a:cxn>
                <a:cxn ang="0">
                  <a:pos x="11" y="83"/>
                </a:cxn>
                <a:cxn ang="0">
                  <a:pos x="7" y="79"/>
                </a:cxn>
                <a:cxn ang="0">
                  <a:pos x="7" y="11"/>
                </a:cxn>
                <a:cxn ang="0">
                  <a:pos x="11" y="7"/>
                </a:cxn>
                <a:cxn ang="0">
                  <a:pos x="108" y="7"/>
                </a:cxn>
                <a:cxn ang="0">
                  <a:pos x="112" y="11"/>
                </a:cxn>
                <a:cxn ang="0">
                  <a:pos x="112" y="79"/>
                </a:cxn>
                <a:cxn ang="0">
                  <a:pos x="109" y="0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80"/>
                </a:cxn>
                <a:cxn ang="0">
                  <a:pos x="9" y="89"/>
                </a:cxn>
                <a:cxn ang="0">
                  <a:pos x="110" y="89"/>
                </a:cxn>
                <a:cxn ang="0">
                  <a:pos x="119" y="80"/>
                </a:cxn>
                <a:cxn ang="0">
                  <a:pos x="119" y="9"/>
                </a:cxn>
                <a:cxn ang="0">
                  <a:pos x="109" y="0"/>
                </a:cxn>
              </a:cxnLst>
              <a:rect l="0" t="0" r="r" b="b"/>
              <a:pathLst>
                <a:path w="119" h="89">
                  <a:moveTo>
                    <a:pt x="112" y="79"/>
                  </a:moveTo>
                  <a:cubicBezTo>
                    <a:pt x="112" y="81"/>
                    <a:pt x="110" y="82"/>
                    <a:pt x="108" y="83"/>
                  </a:cubicBezTo>
                  <a:cubicBezTo>
                    <a:pt x="108" y="83"/>
                    <a:pt x="108" y="83"/>
                    <a:pt x="108" y="83"/>
                  </a:cubicBezTo>
                  <a:cubicBezTo>
                    <a:pt x="11" y="83"/>
                    <a:pt x="11" y="83"/>
                    <a:pt x="11" y="83"/>
                  </a:cubicBezTo>
                  <a:cubicBezTo>
                    <a:pt x="9" y="82"/>
                    <a:pt x="7" y="81"/>
                    <a:pt x="7" y="79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9"/>
                    <a:pt x="9" y="7"/>
                    <a:pt x="11" y="7"/>
                  </a:cubicBezTo>
                  <a:cubicBezTo>
                    <a:pt x="108" y="7"/>
                    <a:pt x="108" y="7"/>
                    <a:pt x="108" y="7"/>
                  </a:cubicBezTo>
                  <a:cubicBezTo>
                    <a:pt x="110" y="7"/>
                    <a:pt x="112" y="9"/>
                    <a:pt x="112" y="11"/>
                  </a:cubicBezTo>
                  <a:lnTo>
                    <a:pt x="112" y="79"/>
                  </a:lnTo>
                  <a:close/>
                  <a:moveTo>
                    <a:pt x="109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0" y="85"/>
                    <a:pt x="4" y="89"/>
                    <a:pt x="9" y="89"/>
                  </a:cubicBezTo>
                  <a:cubicBezTo>
                    <a:pt x="110" y="89"/>
                    <a:pt x="110" y="89"/>
                    <a:pt x="110" y="89"/>
                  </a:cubicBezTo>
                  <a:cubicBezTo>
                    <a:pt x="115" y="89"/>
                    <a:pt x="119" y="85"/>
                    <a:pt x="119" y="80"/>
                  </a:cubicBezTo>
                  <a:cubicBezTo>
                    <a:pt x="119" y="9"/>
                    <a:pt x="119" y="9"/>
                    <a:pt x="119" y="9"/>
                  </a:cubicBezTo>
                  <a:cubicBezTo>
                    <a:pt x="119" y="4"/>
                    <a:pt x="114" y="0"/>
                    <a:pt x="109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46" name="Freeform 280">
              <a:extLst>
                <a:ext uri="{FF2B5EF4-FFF2-40B4-BE49-F238E27FC236}">
                  <a16:creationId xmlns:a16="http://schemas.microsoft.com/office/drawing/2014/main" id="{81FC68D1-34A4-023F-F782-6B5C4D1FFE8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9450" y="2987674"/>
              <a:ext cx="212725" cy="147638"/>
            </a:xfrm>
            <a:custGeom>
              <a:avLst/>
              <a:gdLst/>
              <a:ahLst/>
              <a:cxnLst>
                <a:cxn ang="0">
                  <a:pos x="81" y="23"/>
                </a:cxn>
                <a:cxn ang="0">
                  <a:pos x="73" y="20"/>
                </a:cxn>
                <a:cxn ang="0">
                  <a:pos x="76" y="13"/>
                </a:cxn>
                <a:cxn ang="0">
                  <a:pos x="84" y="16"/>
                </a:cxn>
                <a:cxn ang="0">
                  <a:pos x="84" y="34"/>
                </a:cxn>
                <a:cxn ang="0">
                  <a:pos x="76" y="36"/>
                </a:cxn>
                <a:cxn ang="0">
                  <a:pos x="73" y="30"/>
                </a:cxn>
                <a:cxn ang="0">
                  <a:pos x="81" y="27"/>
                </a:cxn>
                <a:cxn ang="0">
                  <a:pos x="84" y="34"/>
                </a:cxn>
                <a:cxn ang="0">
                  <a:pos x="81" y="50"/>
                </a:cxn>
                <a:cxn ang="0">
                  <a:pos x="73" y="47"/>
                </a:cxn>
                <a:cxn ang="0">
                  <a:pos x="76" y="41"/>
                </a:cxn>
                <a:cxn ang="0">
                  <a:pos x="84" y="44"/>
                </a:cxn>
                <a:cxn ang="0">
                  <a:pos x="70" y="20"/>
                </a:cxn>
                <a:cxn ang="0">
                  <a:pos x="62" y="23"/>
                </a:cxn>
                <a:cxn ang="0">
                  <a:pos x="59" y="16"/>
                </a:cxn>
                <a:cxn ang="0">
                  <a:pos x="67" y="13"/>
                </a:cxn>
                <a:cxn ang="0">
                  <a:pos x="70" y="20"/>
                </a:cxn>
                <a:cxn ang="0">
                  <a:pos x="67" y="36"/>
                </a:cxn>
                <a:cxn ang="0">
                  <a:pos x="59" y="34"/>
                </a:cxn>
                <a:cxn ang="0">
                  <a:pos x="62" y="27"/>
                </a:cxn>
                <a:cxn ang="0">
                  <a:pos x="70" y="30"/>
                </a:cxn>
                <a:cxn ang="0">
                  <a:pos x="70" y="47"/>
                </a:cxn>
                <a:cxn ang="0">
                  <a:pos x="62" y="50"/>
                </a:cxn>
                <a:cxn ang="0">
                  <a:pos x="59" y="44"/>
                </a:cxn>
                <a:cxn ang="0">
                  <a:pos x="67" y="41"/>
                </a:cxn>
                <a:cxn ang="0">
                  <a:pos x="70" y="47"/>
                </a:cxn>
                <a:cxn ang="0">
                  <a:pos x="53" y="23"/>
                </a:cxn>
                <a:cxn ang="0">
                  <a:pos x="45" y="20"/>
                </a:cxn>
                <a:cxn ang="0">
                  <a:pos x="48" y="13"/>
                </a:cxn>
                <a:cxn ang="0">
                  <a:pos x="56" y="16"/>
                </a:cxn>
                <a:cxn ang="0">
                  <a:pos x="56" y="34"/>
                </a:cxn>
                <a:cxn ang="0">
                  <a:pos x="48" y="36"/>
                </a:cxn>
                <a:cxn ang="0">
                  <a:pos x="45" y="30"/>
                </a:cxn>
                <a:cxn ang="0">
                  <a:pos x="53" y="27"/>
                </a:cxn>
                <a:cxn ang="0">
                  <a:pos x="56" y="34"/>
                </a:cxn>
                <a:cxn ang="0">
                  <a:pos x="53" y="50"/>
                </a:cxn>
                <a:cxn ang="0">
                  <a:pos x="45" y="47"/>
                </a:cxn>
                <a:cxn ang="0">
                  <a:pos x="48" y="41"/>
                </a:cxn>
                <a:cxn ang="0">
                  <a:pos x="56" y="44"/>
                </a:cxn>
                <a:cxn ang="0">
                  <a:pos x="35" y="34"/>
                </a:cxn>
                <a:cxn ang="0">
                  <a:pos x="27" y="37"/>
                </a:cxn>
                <a:cxn ang="0">
                  <a:pos x="25" y="43"/>
                </a:cxn>
                <a:cxn ang="0">
                  <a:pos x="18" y="46"/>
                </a:cxn>
                <a:cxn ang="0">
                  <a:pos x="15" y="38"/>
                </a:cxn>
                <a:cxn ang="0">
                  <a:pos x="9" y="37"/>
                </a:cxn>
                <a:cxn ang="0">
                  <a:pos x="6" y="30"/>
                </a:cxn>
                <a:cxn ang="0">
                  <a:pos x="14" y="27"/>
                </a:cxn>
                <a:cxn ang="0">
                  <a:pos x="15" y="20"/>
                </a:cxn>
                <a:cxn ang="0">
                  <a:pos x="22" y="17"/>
                </a:cxn>
                <a:cxn ang="0">
                  <a:pos x="25" y="25"/>
                </a:cxn>
                <a:cxn ang="0">
                  <a:pos x="32" y="27"/>
                </a:cxn>
                <a:cxn ang="0">
                  <a:pos x="35" y="34"/>
                </a:cxn>
                <a:cxn ang="0">
                  <a:pos x="3" y="0"/>
                </a:cxn>
                <a:cxn ang="0">
                  <a:pos x="0" y="61"/>
                </a:cxn>
                <a:cxn ang="0">
                  <a:pos x="91" y="64"/>
                </a:cxn>
                <a:cxn ang="0">
                  <a:pos x="93" y="3"/>
                </a:cxn>
              </a:cxnLst>
              <a:rect l="0" t="0" r="r" b="b"/>
              <a:pathLst>
                <a:path w="93" h="64">
                  <a:moveTo>
                    <a:pt x="84" y="20"/>
                  </a:moveTo>
                  <a:cubicBezTo>
                    <a:pt x="84" y="21"/>
                    <a:pt x="83" y="23"/>
                    <a:pt x="81" y="23"/>
                  </a:cubicBezTo>
                  <a:cubicBezTo>
                    <a:pt x="76" y="23"/>
                    <a:pt x="76" y="23"/>
                    <a:pt x="76" y="23"/>
                  </a:cubicBezTo>
                  <a:cubicBezTo>
                    <a:pt x="75" y="23"/>
                    <a:pt x="73" y="21"/>
                    <a:pt x="73" y="20"/>
                  </a:cubicBezTo>
                  <a:cubicBezTo>
                    <a:pt x="73" y="16"/>
                    <a:pt x="73" y="16"/>
                    <a:pt x="73" y="16"/>
                  </a:cubicBezTo>
                  <a:cubicBezTo>
                    <a:pt x="73" y="15"/>
                    <a:pt x="75" y="13"/>
                    <a:pt x="76" y="13"/>
                  </a:cubicBezTo>
                  <a:cubicBezTo>
                    <a:pt x="81" y="13"/>
                    <a:pt x="81" y="13"/>
                    <a:pt x="81" y="13"/>
                  </a:cubicBezTo>
                  <a:cubicBezTo>
                    <a:pt x="83" y="13"/>
                    <a:pt x="84" y="15"/>
                    <a:pt x="84" y="16"/>
                  </a:cubicBezTo>
                  <a:lnTo>
                    <a:pt x="84" y="20"/>
                  </a:lnTo>
                  <a:close/>
                  <a:moveTo>
                    <a:pt x="84" y="34"/>
                  </a:moveTo>
                  <a:cubicBezTo>
                    <a:pt x="84" y="35"/>
                    <a:pt x="83" y="36"/>
                    <a:pt x="81" y="36"/>
                  </a:cubicBezTo>
                  <a:cubicBezTo>
                    <a:pt x="76" y="36"/>
                    <a:pt x="76" y="36"/>
                    <a:pt x="76" y="36"/>
                  </a:cubicBezTo>
                  <a:cubicBezTo>
                    <a:pt x="75" y="36"/>
                    <a:pt x="73" y="35"/>
                    <a:pt x="73" y="34"/>
                  </a:cubicBezTo>
                  <a:cubicBezTo>
                    <a:pt x="73" y="30"/>
                    <a:pt x="73" y="30"/>
                    <a:pt x="73" y="30"/>
                  </a:cubicBezTo>
                  <a:cubicBezTo>
                    <a:pt x="73" y="28"/>
                    <a:pt x="75" y="27"/>
                    <a:pt x="76" y="27"/>
                  </a:cubicBezTo>
                  <a:cubicBezTo>
                    <a:pt x="81" y="27"/>
                    <a:pt x="81" y="27"/>
                    <a:pt x="81" y="27"/>
                  </a:cubicBezTo>
                  <a:cubicBezTo>
                    <a:pt x="83" y="27"/>
                    <a:pt x="84" y="28"/>
                    <a:pt x="84" y="30"/>
                  </a:cubicBezTo>
                  <a:lnTo>
                    <a:pt x="84" y="34"/>
                  </a:lnTo>
                  <a:close/>
                  <a:moveTo>
                    <a:pt x="84" y="47"/>
                  </a:moveTo>
                  <a:cubicBezTo>
                    <a:pt x="84" y="49"/>
                    <a:pt x="83" y="50"/>
                    <a:pt x="81" y="50"/>
                  </a:cubicBezTo>
                  <a:cubicBezTo>
                    <a:pt x="76" y="50"/>
                    <a:pt x="76" y="50"/>
                    <a:pt x="76" y="50"/>
                  </a:cubicBezTo>
                  <a:cubicBezTo>
                    <a:pt x="75" y="50"/>
                    <a:pt x="73" y="49"/>
                    <a:pt x="73" y="47"/>
                  </a:cubicBezTo>
                  <a:cubicBezTo>
                    <a:pt x="73" y="44"/>
                    <a:pt x="73" y="44"/>
                    <a:pt x="73" y="44"/>
                  </a:cubicBezTo>
                  <a:cubicBezTo>
                    <a:pt x="73" y="42"/>
                    <a:pt x="75" y="41"/>
                    <a:pt x="76" y="41"/>
                  </a:cubicBezTo>
                  <a:cubicBezTo>
                    <a:pt x="81" y="41"/>
                    <a:pt x="81" y="41"/>
                    <a:pt x="81" y="41"/>
                  </a:cubicBezTo>
                  <a:cubicBezTo>
                    <a:pt x="83" y="41"/>
                    <a:pt x="84" y="42"/>
                    <a:pt x="84" y="44"/>
                  </a:cubicBezTo>
                  <a:lnTo>
                    <a:pt x="84" y="47"/>
                  </a:lnTo>
                  <a:close/>
                  <a:moveTo>
                    <a:pt x="70" y="20"/>
                  </a:moveTo>
                  <a:cubicBezTo>
                    <a:pt x="70" y="21"/>
                    <a:pt x="69" y="23"/>
                    <a:pt x="67" y="23"/>
                  </a:cubicBezTo>
                  <a:cubicBezTo>
                    <a:pt x="62" y="23"/>
                    <a:pt x="62" y="23"/>
                    <a:pt x="62" y="23"/>
                  </a:cubicBezTo>
                  <a:cubicBezTo>
                    <a:pt x="60" y="23"/>
                    <a:pt x="59" y="21"/>
                    <a:pt x="59" y="20"/>
                  </a:cubicBezTo>
                  <a:cubicBezTo>
                    <a:pt x="59" y="16"/>
                    <a:pt x="59" y="16"/>
                    <a:pt x="59" y="16"/>
                  </a:cubicBezTo>
                  <a:cubicBezTo>
                    <a:pt x="59" y="15"/>
                    <a:pt x="60" y="13"/>
                    <a:pt x="62" y="13"/>
                  </a:cubicBezTo>
                  <a:cubicBezTo>
                    <a:pt x="67" y="13"/>
                    <a:pt x="67" y="13"/>
                    <a:pt x="67" y="13"/>
                  </a:cubicBezTo>
                  <a:cubicBezTo>
                    <a:pt x="69" y="13"/>
                    <a:pt x="70" y="15"/>
                    <a:pt x="70" y="16"/>
                  </a:cubicBezTo>
                  <a:lnTo>
                    <a:pt x="70" y="20"/>
                  </a:lnTo>
                  <a:close/>
                  <a:moveTo>
                    <a:pt x="70" y="34"/>
                  </a:moveTo>
                  <a:cubicBezTo>
                    <a:pt x="70" y="35"/>
                    <a:pt x="69" y="36"/>
                    <a:pt x="67" y="36"/>
                  </a:cubicBezTo>
                  <a:cubicBezTo>
                    <a:pt x="62" y="36"/>
                    <a:pt x="62" y="36"/>
                    <a:pt x="62" y="36"/>
                  </a:cubicBezTo>
                  <a:cubicBezTo>
                    <a:pt x="60" y="36"/>
                    <a:pt x="59" y="35"/>
                    <a:pt x="59" y="34"/>
                  </a:cubicBezTo>
                  <a:cubicBezTo>
                    <a:pt x="59" y="30"/>
                    <a:pt x="59" y="30"/>
                    <a:pt x="59" y="30"/>
                  </a:cubicBezTo>
                  <a:cubicBezTo>
                    <a:pt x="59" y="28"/>
                    <a:pt x="60" y="27"/>
                    <a:pt x="62" y="27"/>
                  </a:cubicBezTo>
                  <a:cubicBezTo>
                    <a:pt x="67" y="27"/>
                    <a:pt x="67" y="27"/>
                    <a:pt x="67" y="27"/>
                  </a:cubicBezTo>
                  <a:cubicBezTo>
                    <a:pt x="69" y="27"/>
                    <a:pt x="70" y="28"/>
                    <a:pt x="70" y="30"/>
                  </a:cubicBezTo>
                  <a:lnTo>
                    <a:pt x="70" y="34"/>
                  </a:lnTo>
                  <a:close/>
                  <a:moveTo>
                    <a:pt x="70" y="47"/>
                  </a:moveTo>
                  <a:cubicBezTo>
                    <a:pt x="70" y="49"/>
                    <a:pt x="69" y="50"/>
                    <a:pt x="67" y="50"/>
                  </a:cubicBezTo>
                  <a:cubicBezTo>
                    <a:pt x="62" y="50"/>
                    <a:pt x="62" y="50"/>
                    <a:pt x="62" y="50"/>
                  </a:cubicBezTo>
                  <a:cubicBezTo>
                    <a:pt x="60" y="50"/>
                    <a:pt x="59" y="49"/>
                    <a:pt x="59" y="47"/>
                  </a:cubicBezTo>
                  <a:cubicBezTo>
                    <a:pt x="59" y="44"/>
                    <a:pt x="59" y="44"/>
                    <a:pt x="59" y="44"/>
                  </a:cubicBezTo>
                  <a:cubicBezTo>
                    <a:pt x="59" y="42"/>
                    <a:pt x="60" y="41"/>
                    <a:pt x="62" y="41"/>
                  </a:cubicBezTo>
                  <a:cubicBezTo>
                    <a:pt x="67" y="41"/>
                    <a:pt x="67" y="41"/>
                    <a:pt x="67" y="41"/>
                  </a:cubicBezTo>
                  <a:cubicBezTo>
                    <a:pt x="69" y="41"/>
                    <a:pt x="70" y="42"/>
                    <a:pt x="70" y="44"/>
                  </a:cubicBezTo>
                  <a:lnTo>
                    <a:pt x="70" y="47"/>
                  </a:lnTo>
                  <a:close/>
                  <a:moveTo>
                    <a:pt x="56" y="20"/>
                  </a:moveTo>
                  <a:cubicBezTo>
                    <a:pt x="56" y="21"/>
                    <a:pt x="55" y="23"/>
                    <a:pt x="53" y="23"/>
                  </a:cubicBezTo>
                  <a:cubicBezTo>
                    <a:pt x="48" y="23"/>
                    <a:pt x="48" y="23"/>
                    <a:pt x="48" y="23"/>
                  </a:cubicBezTo>
                  <a:cubicBezTo>
                    <a:pt x="46" y="23"/>
                    <a:pt x="45" y="21"/>
                    <a:pt x="45" y="20"/>
                  </a:cubicBezTo>
                  <a:cubicBezTo>
                    <a:pt x="45" y="16"/>
                    <a:pt x="45" y="16"/>
                    <a:pt x="45" y="16"/>
                  </a:cubicBezTo>
                  <a:cubicBezTo>
                    <a:pt x="45" y="15"/>
                    <a:pt x="46" y="13"/>
                    <a:pt x="48" y="13"/>
                  </a:cubicBezTo>
                  <a:cubicBezTo>
                    <a:pt x="53" y="13"/>
                    <a:pt x="53" y="13"/>
                    <a:pt x="53" y="13"/>
                  </a:cubicBezTo>
                  <a:cubicBezTo>
                    <a:pt x="55" y="13"/>
                    <a:pt x="56" y="15"/>
                    <a:pt x="56" y="16"/>
                  </a:cubicBezTo>
                  <a:cubicBezTo>
                    <a:pt x="56" y="20"/>
                    <a:pt x="56" y="20"/>
                    <a:pt x="56" y="20"/>
                  </a:cubicBezTo>
                  <a:close/>
                  <a:moveTo>
                    <a:pt x="56" y="34"/>
                  </a:moveTo>
                  <a:cubicBezTo>
                    <a:pt x="56" y="35"/>
                    <a:pt x="55" y="36"/>
                    <a:pt x="53" y="36"/>
                  </a:cubicBezTo>
                  <a:cubicBezTo>
                    <a:pt x="48" y="36"/>
                    <a:pt x="48" y="36"/>
                    <a:pt x="48" y="36"/>
                  </a:cubicBezTo>
                  <a:cubicBezTo>
                    <a:pt x="46" y="36"/>
                    <a:pt x="45" y="35"/>
                    <a:pt x="45" y="34"/>
                  </a:cubicBezTo>
                  <a:cubicBezTo>
                    <a:pt x="45" y="30"/>
                    <a:pt x="45" y="30"/>
                    <a:pt x="45" y="30"/>
                  </a:cubicBezTo>
                  <a:cubicBezTo>
                    <a:pt x="45" y="28"/>
                    <a:pt x="46" y="27"/>
                    <a:pt x="48" y="27"/>
                  </a:cubicBezTo>
                  <a:cubicBezTo>
                    <a:pt x="53" y="27"/>
                    <a:pt x="53" y="27"/>
                    <a:pt x="53" y="27"/>
                  </a:cubicBezTo>
                  <a:cubicBezTo>
                    <a:pt x="55" y="27"/>
                    <a:pt x="56" y="28"/>
                    <a:pt x="56" y="30"/>
                  </a:cubicBezTo>
                  <a:cubicBezTo>
                    <a:pt x="56" y="34"/>
                    <a:pt x="56" y="34"/>
                    <a:pt x="56" y="34"/>
                  </a:cubicBezTo>
                  <a:close/>
                  <a:moveTo>
                    <a:pt x="56" y="47"/>
                  </a:moveTo>
                  <a:cubicBezTo>
                    <a:pt x="56" y="49"/>
                    <a:pt x="55" y="50"/>
                    <a:pt x="53" y="50"/>
                  </a:cubicBezTo>
                  <a:cubicBezTo>
                    <a:pt x="48" y="50"/>
                    <a:pt x="48" y="50"/>
                    <a:pt x="48" y="50"/>
                  </a:cubicBezTo>
                  <a:cubicBezTo>
                    <a:pt x="46" y="50"/>
                    <a:pt x="45" y="49"/>
                    <a:pt x="45" y="47"/>
                  </a:cubicBezTo>
                  <a:cubicBezTo>
                    <a:pt x="45" y="44"/>
                    <a:pt x="45" y="44"/>
                    <a:pt x="45" y="44"/>
                  </a:cubicBezTo>
                  <a:cubicBezTo>
                    <a:pt x="45" y="42"/>
                    <a:pt x="46" y="41"/>
                    <a:pt x="48" y="41"/>
                  </a:cubicBezTo>
                  <a:cubicBezTo>
                    <a:pt x="53" y="41"/>
                    <a:pt x="53" y="41"/>
                    <a:pt x="53" y="41"/>
                  </a:cubicBezTo>
                  <a:cubicBezTo>
                    <a:pt x="55" y="41"/>
                    <a:pt x="56" y="42"/>
                    <a:pt x="56" y="44"/>
                  </a:cubicBezTo>
                  <a:cubicBezTo>
                    <a:pt x="56" y="47"/>
                    <a:pt x="56" y="47"/>
                    <a:pt x="56" y="47"/>
                  </a:cubicBezTo>
                  <a:close/>
                  <a:moveTo>
                    <a:pt x="35" y="34"/>
                  </a:moveTo>
                  <a:cubicBezTo>
                    <a:pt x="35" y="35"/>
                    <a:pt x="33" y="37"/>
                    <a:pt x="32" y="37"/>
                  </a:cubicBezTo>
                  <a:cubicBezTo>
                    <a:pt x="32" y="37"/>
                    <a:pt x="28" y="36"/>
                    <a:pt x="27" y="37"/>
                  </a:cubicBezTo>
                  <a:cubicBezTo>
                    <a:pt x="26" y="37"/>
                    <a:pt x="25" y="37"/>
                    <a:pt x="25" y="38"/>
                  </a:cubicBezTo>
                  <a:cubicBezTo>
                    <a:pt x="25" y="39"/>
                    <a:pt x="25" y="43"/>
                    <a:pt x="25" y="43"/>
                  </a:cubicBezTo>
                  <a:cubicBezTo>
                    <a:pt x="25" y="45"/>
                    <a:pt x="24" y="46"/>
                    <a:pt x="22" y="46"/>
                  </a:cubicBezTo>
                  <a:cubicBezTo>
                    <a:pt x="18" y="46"/>
                    <a:pt x="18" y="46"/>
                    <a:pt x="18" y="46"/>
                  </a:cubicBezTo>
                  <a:cubicBezTo>
                    <a:pt x="17" y="46"/>
                    <a:pt x="15" y="45"/>
                    <a:pt x="15" y="43"/>
                  </a:cubicBezTo>
                  <a:cubicBezTo>
                    <a:pt x="15" y="43"/>
                    <a:pt x="16" y="39"/>
                    <a:pt x="15" y="38"/>
                  </a:cubicBezTo>
                  <a:cubicBezTo>
                    <a:pt x="15" y="37"/>
                    <a:pt x="15" y="37"/>
                    <a:pt x="14" y="37"/>
                  </a:cubicBezTo>
                  <a:cubicBezTo>
                    <a:pt x="13" y="36"/>
                    <a:pt x="9" y="37"/>
                    <a:pt x="9" y="37"/>
                  </a:cubicBezTo>
                  <a:cubicBezTo>
                    <a:pt x="7" y="37"/>
                    <a:pt x="6" y="35"/>
                    <a:pt x="6" y="34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6" y="28"/>
                    <a:pt x="7" y="27"/>
                    <a:pt x="9" y="27"/>
                  </a:cubicBezTo>
                  <a:cubicBezTo>
                    <a:pt x="9" y="27"/>
                    <a:pt x="13" y="27"/>
                    <a:pt x="14" y="27"/>
                  </a:cubicBezTo>
                  <a:cubicBezTo>
                    <a:pt x="15" y="26"/>
                    <a:pt x="15" y="26"/>
                    <a:pt x="15" y="25"/>
                  </a:cubicBezTo>
                  <a:cubicBezTo>
                    <a:pt x="16" y="24"/>
                    <a:pt x="15" y="20"/>
                    <a:pt x="15" y="20"/>
                  </a:cubicBezTo>
                  <a:cubicBezTo>
                    <a:pt x="15" y="19"/>
                    <a:pt x="17" y="17"/>
                    <a:pt x="18" y="17"/>
                  </a:cubicBezTo>
                  <a:cubicBezTo>
                    <a:pt x="22" y="17"/>
                    <a:pt x="22" y="17"/>
                    <a:pt x="22" y="17"/>
                  </a:cubicBezTo>
                  <a:cubicBezTo>
                    <a:pt x="24" y="17"/>
                    <a:pt x="25" y="19"/>
                    <a:pt x="25" y="20"/>
                  </a:cubicBezTo>
                  <a:cubicBezTo>
                    <a:pt x="25" y="20"/>
                    <a:pt x="25" y="24"/>
                    <a:pt x="25" y="25"/>
                  </a:cubicBezTo>
                  <a:cubicBezTo>
                    <a:pt x="25" y="26"/>
                    <a:pt x="26" y="26"/>
                    <a:pt x="27" y="27"/>
                  </a:cubicBezTo>
                  <a:cubicBezTo>
                    <a:pt x="28" y="27"/>
                    <a:pt x="32" y="27"/>
                    <a:pt x="32" y="27"/>
                  </a:cubicBezTo>
                  <a:cubicBezTo>
                    <a:pt x="33" y="27"/>
                    <a:pt x="35" y="28"/>
                    <a:pt x="35" y="30"/>
                  </a:cubicBezTo>
                  <a:lnTo>
                    <a:pt x="35" y="34"/>
                  </a:lnTo>
                  <a:close/>
                  <a:moveTo>
                    <a:pt x="90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0" y="0"/>
                    <a:pt x="0" y="2"/>
                    <a:pt x="0" y="2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4"/>
                    <a:pt x="2" y="64"/>
                  </a:cubicBezTo>
                  <a:cubicBezTo>
                    <a:pt x="91" y="64"/>
                    <a:pt x="91" y="64"/>
                    <a:pt x="91" y="64"/>
                  </a:cubicBezTo>
                  <a:cubicBezTo>
                    <a:pt x="93" y="64"/>
                    <a:pt x="93" y="61"/>
                    <a:pt x="93" y="61"/>
                  </a:cubicBezTo>
                  <a:cubicBezTo>
                    <a:pt x="93" y="3"/>
                    <a:pt x="93" y="3"/>
                    <a:pt x="93" y="3"/>
                  </a:cubicBezTo>
                  <a:cubicBezTo>
                    <a:pt x="93" y="3"/>
                    <a:pt x="93" y="0"/>
                    <a:pt x="9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47" name="Freeform 281">
              <a:extLst>
                <a:ext uri="{FF2B5EF4-FFF2-40B4-BE49-F238E27FC236}">
                  <a16:creationId xmlns:a16="http://schemas.microsoft.com/office/drawing/2014/main" id="{40D51F65-9FC8-CC89-666B-0DD4AA9FF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388" y="3176587"/>
              <a:ext cx="61912" cy="15875"/>
            </a:xfrm>
            <a:custGeom>
              <a:avLst/>
              <a:gdLst/>
              <a:ahLst/>
              <a:cxnLst>
                <a:cxn ang="0">
                  <a:pos x="27" y="4"/>
                </a:cxn>
                <a:cxn ang="0">
                  <a:pos x="23" y="7"/>
                </a:cxn>
                <a:cxn ang="0">
                  <a:pos x="3" y="7"/>
                </a:cxn>
                <a:cxn ang="0">
                  <a:pos x="0" y="4"/>
                </a:cxn>
                <a:cxn ang="0">
                  <a:pos x="3" y="0"/>
                </a:cxn>
                <a:cxn ang="0">
                  <a:pos x="23" y="0"/>
                </a:cxn>
                <a:cxn ang="0">
                  <a:pos x="27" y="4"/>
                </a:cxn>
              </a:cxnLst>
              <a:rect l="0" t="0" r="r" b="b"/>
              <a:pathLst>
                <a:path w="27" h="7">
                  <a:moveTo>
                    <a:pt x="27" y="4"/>
                  </a:moveTo>
                  <a:cubicBezTo>
                    <a:pt x="27" y="6"/>
                    <a:pt x="25" y="7"/>
                    <a:pt x="2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1" y="7"/>
                    <a:pt x="0" y="6"/>
                    <a:pt x="0" y="4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5" y="0"/>
                    <a:pt x="27" y="2"/>
                    <a:pt x="27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48" name="Freeform 282">
              <a:extLst>
                <a:ext uri="{FF2B5EF4-FFF2-40B4-BE49-F238E27FC236}">
                  <a16:creationId xmlns:a16="http://schemas.microsoft.com/office/drawing/2014/main" id="{8F066039-D2CB-0698-6193-0FFA345C0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738" y="3176587"/>
              <a:ext cx="61912" cy="15875"/>
            </a:xfrm>
            <a:custGeom>
              <a:avLst/>
              <a:gdLst/>
              <a:ahLst/>
              <a:cxnLst>
                <a:cxn ang="0">
                  <a:pos x="27" y="4"/>
                </a:cxn>
                <a:cxn ang="0">
                  <a:pos x="24" y="7"/>
                </a:cxn>
                <a:cxn ang="0">
                  <a:pos x="4" y="7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24" y="0"/>
                </a:cxn>
                <a:cxn ang="0">
                  <a:pos x="27" y="4"/>
                </a:cxn>
              </a:cxnLst>
              <a:rect l="0" t="0" r="r" b="b"/>
              <a:pathLst>
                <a:path w="27" h="7">
                  <a:moveTo>
                    <a:pt x="27" y="4"/>
                  </a:moveTo>
                  <a:cubicBezTo>
                    <a:pt x="27" y="6"/>
                    <a:pt x="26" y="7"/>
                    <a:pt x="2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2" y="7"/>
                    <a:pt x="0" y="6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6" y="0"/>
                    <a:pt x="27" y="2"/>
                    <a:pt x="27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449" name="Group 456">
            <a:extLst>
              <a:ext uri="{FF2B5EF4-FFF2-40B4-BE49-F238E27FC236}">
                <a16:creationId xmlns:a16="http://schemas.microsoft.com/office/drawing/2014/main" id="{CEA86F5C-A0BE-9296-25CE-69DB8DFD4288}"/>
              </a:ext>
            </a:extLst>
          </p:cNvPr>
          <p:cNvGrpSpPr/>
          <p:nvPr/>
        </p:nvGrpSpPr>
        <p:grpSpPr>
          <a:xfrm>
            <a:off x="8887432" y="3653595"/>
            <a:ext cx="299986" cy="322659"/>
            <a:chOff x="7180263" y="2371724"/>
            <a:chExt cx="273050" cy="293688"/>
          </a:xfrm>
          <a:solidFill>
            <a:srgbClr val="2CC17C"/>
          </a:solidFill>
        </p:grpSpPr>
        <p:sp>
          <p:nvSpPr>
            <p:cNvPr id="1450" name="Freeform 283">
              <a:extLst>
                <a:ext uri="{FF2B5EF4-FFF2-40B4-BE49-F238E27FC236}">
                  <a16:creationId xmlns:a16="http://schemas.microsoft.com/office/drawing/2014/main" id="{A9BA2381-8555-DB11-75AB-5D6EC1AC7C5C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9950" y="2520949"/>
              <a:ext cx="165100" cy="12700"/>
            </a:xfrm>
            <a:custGeom>
              <a:avLst/>
              <a:gdLst/>
              <a:ahLst/>
              <a:cxnLst>
                <a:cxn ang="0">
                  <a:pos x="72" y="4"/>
                </a:cxn>
                <a:cxn ang="0">
                  <a:pos x="70" y="6"/>
                </a:cxn>
                <a:cxn ang="0">
                  <a:pos x="2" y="6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2" y="0"/>
                </a:cxn>
                <a:cxn ang="0">
                  <a:pos x="70" y="0"/>
                </a:cxn>
                <a:cxn ang="0">
                  <a:pos x="72" y="2"/>
                </a:cxn>
                <a:cxn ang="0">
                  <a:pos x="72" y="4"/>
                </a:cxn>
              </a:cxnLst>
              <a:rect l="0" t="0" r="r" b="b"/>
              <a:pathLst>
                <a:path w="72" h="6">
                  <a:moveTo>
                    <a:pt x="72" y="4"/>
                  </a:moveTo>
                  <a:cubicBezTo>
                    <a:pt x="72" y="5"/>
                    <a:pt x="71" y="6"/>
                    <a:pt x="70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6"/>
                    <a:pt x="0" y="5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71" y="0"/>
                    <a:pt x="72" y="1"/>
                    <a:pt x="72" y="2"/>
                  </a:cubicBezTo>
                  <a:lnTo>
                    <a:pt x="72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51" name="Freeform 284">
              <a:extLst>
                <a:ext uri="{FF2B5EF4-FFF2-40B4-BE49-F238E27FC236}">
                  <a16:creationId xmlns:a16="http://schemas.microsoft.com/office/drawing/2014/main" id="{B996EAA9-AD37-11F8-170C-8458E6C7F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9950" y="2559049"/>
              <a:ext cx="96837" cy="11113"/>
            </a:xfrm>
            <a:custGeom>
              <a:avLst/>
              <a:gdLst/>
              <a:ahLst/>
              <a:cxnLst>
                <a:cxn ang="0">
                  <a:pos x="42" y="3"/>
                </a:cxn>
                <a:cxn ang="0">
                  <a:pos x="39" y="5"/>
                </a:cxn>
                <a:cxn ang="0">
                  <a:pos x="2" y="5"/>
                </a:cxn>
                <a:cxn ang="0">
                  <a:pos x="0" y="3"/>
                </a:cxn>
                <a:cxn ang="0">
                  <a:pos x="0" y="2"/>
                </a:cxn>
                <a:cxn ang="0">
                  <a:pos x="2" y="0"/>
                </a:cxn>
                <a:cxn ang="0">
                  <a:pos x="39" y="0"/>
                </a:cxn>
                <a:cxn ang="0">
                  <a:pos x="42" y="2"/>
                </a:cxn>
                <a:cxn ang="0">
                  <a:pos x="42" y="3"/>
                </a:cxn>
              </a:cxnLst>
              <a:rect l="0" t="0" r="r" b="b"/>
              <a:pathLst>
                <a:path w="42" h="5">
                  <a:moveTo>
                    <a:pt x="42" y="3"/>
                  </a:moveTo>
                  <a:cubicBezTo>
                    <a:pt x="42" y="4"/>
                    <a:pt x="41" y="5"/>
                    <a:pt x="39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0" y="4"/>
                    <a:pt x="0" y="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41" y="0"/>
                    <a:pt x="42" y="0"/>
                    <a:pt x="42" y="2"/>
                  </a:cubicBezTo>
                  <a:lnTo>
                    <a:pt x="42" y="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52" name="Freeform 285">
              <a:extLst>
                <a:ext uri="{FF2B5EF4-FFF2-40B4-BE49-F238E27FC236}">
                  <a16:creationId xmlns:a16="http://schemas.microsoft.com/office/drawing/2014/main" id="{46F103A8-5CA4-C90C-30B0-84C0EAB98E2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80263" y="2371724"/>
              <a:ext cx="273050" cy="293688"/>
            </a:xfrm>
            <a:custGeom>
              <a:avLst/>
              <a:gdLst/>
              <a:ahLst/>
              <a:cxnLst>
                <a:cxn ang="0">
                  <a:pos x="108" y="105"/>
                </a:cxn>
                <a:cxn ang="0">
                  <a:pos x="104" y="109"/>
                </a:cxn>
                <a:cxn ang="0">
                  <a:pos x="15" y="109"/>
                </a:cxn>
                <a:cxn ang="0">
                  <a:pos x="11" y="105"/>
                </a:cxn>
                <a:cxn ang="0">
                  <a:pos x="11" y="58"/>
                </a:cxn>
                <a:cxn ang="0">
                  <a:pos x="15" y="54"/>
                </a:cxn>
                <a:cxn ang="0">
                  <a:pos x="104" y="54"/>
                </a:cxn>
                <a:cxn ang="0">
                  <a:pos x="108" y="58"/>
                </a:cxn>
                <a:cxn ang="0">
                  <a:pos x="108" y="105"/>
                </a:cxn>
                <a:cxn ang="0">
                  <a:pos x="110" y="0"/>
                </a:cxn>
                <a:cxn ang="0">
                  <a:pos x="100" y="0"/>
                </a:cxn>
                <a:cxn ang="0">
                  <a:pos x="98" y="2"/>
                </a:cxn>
                <a:cxn ang="0">
                  <a:pos x="98" y="29"/>
                </a:cxn>
                <a:cxn ang="0">
                  <a:pos x="93" y="34"/>
                </a:cxn>
                <a:cxn ang="0">
                  <a:pos x="25" y="34"/>
                </a:cxn>
                <a:cxn ang="0">
                  <a:pos x="21" y="29"/>
                </a:cxn>
                <a:cxn ang="0">
                  <a:pos x="21" y="1"/>
                </a:cxn>
                <a:cxn ang="0">
                  <a:pos x="20" y="0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20"/>
                </a:cxn>
                <a:cxn ang="0">
                  <a:pos x="9" y="128"/>
                </a:cxn>
                <a:cxn ang="0">
                  <a:pos x="110" y="128"/>
                </a:cxn>
                <a:cxn ang="0">
                  <a:pos x="119" y="120"/>
                </a:cxn>
                <a:cxn ang="0">
                  <a:pos x="119" y="9"/>
                </a:cxn>
                <a:cxn ang="0">
                  <a:pos x="110" y="0"/>
                </a:cxn>
              </a:cxnLst>
              <a:rect l="0" t="0" r="r" b="b"/>
              <a:pathLst>
                <a:path w="119" h="128">
                  <a:moveTo>
                    <a:pt x="108" y="105"/>
                  </a:moveTo>
                  <a:cubicBezTo>
                    <a:pt x="108" y="107"/>
                    <a:pt x="106" y="109"/>
                    <a:pt x="104" y="109"/>
                  </a:cubicBezTo>
                  <a:cubicBezTo>
                    <a:pt x="15" y="109"/>
                    <a:pt x="15" y="109"/>
                    <a:pt x="15" y="109"/>
                  </a:cubicBezTo>
                  <a:cubicBezTo>
                    <a:pt x="13" y="109"/>
                    <a:pt x="11" y="107"/>
                    <a:pt x="11" y="105"/>
                  </a:cubicBezTo>
                  <a:cubicBezTo>
                    <a:pt x="11" y="58"/>
                    <a:pt x="11" y="58"/>
                    <a:pt x="11" y="58"/>
                  </a:cubicBezTo>
                  <a:cubicBezTo>
                    <a:pt x="11" y="56"/>
                    <a:pt x="13" y="54"/>
                    <a:pt x="15" y="54"/>
                  </a:cubicBezTo>
                  <a:cubicBezTo>
                    <a:pt x="104" y="54"/>
                    <a:pt x="104" y="54"/>
                    <a:pt x="104" y="54"/>
                  </a:cubicBezTo>
                  <a:cubicBezTo>
                    <a:pt x="106" y="54"/>
                    <a:pt x="108" y="56"/>
                    <a:pt x="108" y="58"/>
                  </a:cubicBezTo>
                  <a:lnTo>
                    <a:pt x="108" y="105"/>
                  </a:lnTo>
                  <a:close/>
                  <a:moveTo>
                    <a:pt x="110" y="0"/>
                  </a:moveTo>
                  <a:cubicBezTo>
                    <a:pt x="100" y="0"/>
                    <a:pt x="100" y="0"/>
                    <a:pt x="100" y="0"/>
                  </a:cubicBezTo>
                  <a:cubicBezTo>
                    <a:pt x="98" y="0"/>
                    <a:pt x="98" y="2"/>
                    <a:pt x="98" y="2"/>
                  </a:cubicBezTo>
                  <a:cubicBezTo>
                    <a:pt x="98" y="29"/>
                    <a:pt x="98" y="29"/>
                    <a:pt x="98" y="29"/>
                  </a:cubicBezTo>
                  <a:cubicBezTo>
                    <a:pt x="98" y="32"/>
                    <a:pt x="96" y="34"/>
                    <a:pt x="93" y="34"/>
                  </a:cubicBezTo>
                  <a:cubicBezTo>
                    <a:pt x="25" y="34"/>
                    <a:pt x="25" y="34"/>
                    <a:pt x="25" y="34"/>
                  </a:cubicBezTo>
                  <a:cubicBezTo>
                    <a:pt x="23" y="34"/>
                    <a:pt x="21" y="32"/>
                    <a:pt x="21" y="29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21" y="0"/>
                    <a:pt x="20" y="0"/>
                    <a:pt x="20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4"/>
                    <a:pt x="4" y="128"/>
                    <a:pt x="9" y="128"/>
                  </a:cubicBezTo>
                  <a:cubicBezTo>
                    <a:pt x="110" y="128"/>
                    <a:pt x="110" y="128"/>
                    <a:pt x="110" y="128"/>
                  </a:cubicBezTo>
                  <a:cubicBezTo>
                    <a:pt x="115" y="128"/>
                    <a:pt x="119" y="124"/>
                    <a:pt x="119" y="120"/>
                  </a:cubicBezTo>
                  <a:cubicBezTo>
                    <a:pt x="119" y="9"/>
                    <a:pt x="119" y="9"/>
                    <a:pt x="119" y="9"/>
                  </a:cubicBezTo>
                  <a:cubicBezTo>
                    <a:pt x="119" y="4"/>
                    <a:pt x="115" y="0"/>
                    <a:pt x="11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53" name="Freeform 286">
              <a:extLst>
                <a:ext uri="{FF2B5EF4-FFF2-40B4-BE49-F238E27FC236}">
                  <a16:creationId xmlns:a16="http://schemas.microsoft.com/office/drawing/2014/main" id="{543658C5-2E2E-7765-46F0-8E89D033B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7256463" y="2371724"/>
              <a:ext cx="26987" cy="63500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0" y="1"/>
                </a:cxn>
                <a:cxn ang="0">
                  <a:pos x="0" y="26"/>
                </a:cxn>
                <a:cxn ang="0">
                  <a:pos x="2" y="28"/>
                </a:cxn>
                <a:cxn ang="0">
                  <a:pos x="10" y="28"/>
                </a:cxn>
                <a:cxn ang="0">
                  <a:pos x="12" y="26"/>
                </a:cxn>
                <a:cxn ang="0">
                  <a:pos x="12" y="1"/>
                </a:cxn>
                <a:cxn ang="0">
                  <a:pos x="11" y="0"/>
                </a:cxn>
                <a:cxn ang="0">
                  <a:pos x="1" y="0"/>
                </a:cxn>
              </a:cxnLst>
              <a:rect l="0" t="0" r="r" b="b"/>
              <a:pathLst>
                <a:path w="12" h="28">
                  <a:moveTo>
                    <a:pt x="1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7"/>
                    <a:pt x="1" y="28"/>
                    <a:pt x="2" y="28"/>
                  </a:cubicBezTo>
                  <a:cubicBezTo>
                    <a:pt x="10" y="28"/>
                    <a:pt x="10" y="28"/>
                    <a:pt x="10" y="28"/>
                  </a:cubicBezTo>
                  <a:cubicBezTo>
                    <a:pt x="11" y="28"/>
                    <a:pt x="12" y="27"/>
                    <a:pt x="12" y="26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0"/>
                    <a:pt x="11" y="0"/>
                  </a:cubicBezTo>
                  <a:lnTo>
                    <a:pt x="1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454" name="Group 399">
            <a:extLst>
              <a:ext uri="{FF2B5EF4-FFF2-40B4-BE49-F238E27FC236}">
                <a16:creationId xmlns:a16="http://schemas.microsoft.com/office/drawing/2014/main" id="{643A7CC7-ECF7-8FE8-DA9E-A631FAE1C01D}"/>
              </a:ext>
            </a:extLst>
          </p:cNvPr>
          <p:cNvGrpSpPr/>
          <p:nvPr/>
        </p:nvGrpSpPr>
        <p:grpSpPr>
          <a:xfrm>
            <a:off x="3131900" y="4330306"/>
            <a:ext cx="298240" cy="362773"/>
            <a:chOff x="1941513" y="2909887"/>
            <a:chExt cx="271462" cy="330200"/>
          </a:xfrm>
          <a:solidFill>
            <a:srgbClr val="C1B488"/>
          </a:solidFill>
        </p:grpSpPr>
        <p:sp>
          <p:nvSpPr>
            <p:cNvPr id="1455" name="Freeform 287">
              <a:extLst>
                <a:ext uri="{FF2B5EF4-FFF2-40B4-BE49-F238E27FC236}">
                  <a16:creationId xmlns:a16="http://schemas.microsoft.com/office/drawing/2014/main" id="{426835DC-DEB1-F8BB-578C-DE2094D9B0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513" y="2976562"/>
              <a:ext cx="168275" cy="169863"/>
            </a:xfrm>
            <a:custGeom>
              <a:avLst/>
              <a:gdLst/>
              <a:ahLst/>
              <a:cxnLst>
                <a:cxn ang="0">
                  <a:pos x="37" y="0"/>
                </a:cxn>
                <a:cxn ang="0">
                  <a:pos x="0" y="36"/>
                </a:cxn>
                <a:cxn ang="0">
                  <a:pos x="0" y="48"/>
                </a:cxn>
                <a:cxn ang="0">
                  <a:pos x="10" y="73"/>
                </a:cxn>
                <a:cxn ang="0">
                  <a:pos x="12" y="73"/>
                </a:cxn>
                <a:cxn ang="0">
                  <a:pos x="22" y="68"/>
                </a:cxn>
                <a:cxn ang="0">
                  <a:pos x="27" y="67"/>
                </a:cxn>
                <a:cxn ang="0">
                  <a:pos x="26" y="66"/>
                </a:cxn>
                <a:cxn ang="0">
                  <a:pos x="11" y="41"/>
                </a:cxn>
                <a:cxn ang="0">
                  <a:pos x="11" y="33"/>
                </a:cxn>
                <a:cxn ang="0">
                  <a:pos x="12" y="32"/>
                </a:cxn>
                <a:cxn ang="0">
                  <a:pos x="20" y="32"/>
                </a:cxn>
                <a:cxn ang="0">
                  <a:pos x="21" y="31"/>
                </a:cxn>
                <a:cxn ang="0">
                  <a:pos x="23" y="22"/>
                </a:cxn>
                <a:cxn ang="0">
                  <a:pos x="25" y="31"/>
                </a:cxn>
                <a:cxn ang="0">
                  <a:pos x="26" y="32"/>
                </a:cxn>
                <a:cxn ang="0">
                  <a:pos x="61" y="32"/>
                </a:cxn>
                <a:cxn ang="0">
                  <a:pos x="62" y="33"/>
                </a:cxn>
                <a:cxn ang="0">
                  <a:pos x="62" y="41"/>
                </a:cxn>
                <a:cxn ang="0">
                  <a:pos x="46" y="66"/>
                </a:cxn>
                <a:cxn ang="0">
                  <a:pos x="46" y="67"/>
                </a:cxn>
                <a:cxn ang="0">
                  <a:pos x="51" y="68"/>
                </a:cxn>
                <a:cxn ang="0">
                  <a:pos x="62" y="73"/>
                </a:cxn>
                <a:cxn ang="0">
                  <a:pos x="64" y="72"/>
                </a:cxn>
                <a:cxn ang="0">
                  <a:pos x="73" y="48"/>
                </a:cxn>
                <a:cxn ang="0">
                  <a:pos x="73" y="36"/>
                </a:cxn>
                <a:cxn ang="0">
                  <a:pos x="37" y="0"/>
                </a:cxn>
              </a:cxnLst>
              <a:rect l="0" t="0" r="r" b="b"/>
              <a:pathLst>
                <a:path w="73" h="74">
                  <a:moveTo>
                    <a:pt x="37" y="0"/>
                  </a:moveTo>
                  <a:cubicBezTo>
                    <a:pt x="17" y="0"/>
                    <a:pt x="0" y="16"/>
                    <a:pt x="0" y="36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57"/>
                    <a:pt x="3" y="66"/>
                    <a:pt x="10" y="73"/>
                  </a:cubicBezTo>
                  <a:cubicBezTo>
                    <a:pt x="11" y="74"/>
                    <a:pt x="11" y="73"/>
                    <a:pt x="12" y="73"/>
                  </a:cubicBezTo>
                  <a:cubicBezTo>
                    <a:pt x="15" y="71"/>
                    <a:pt x="18" y="69"/>
                    <a:pt x="22" y="68"/>
                  </a:cubicBezTo>
                  <a:cubicBezTo>
                    <a:pt x="24" y="68"/>
                    <a:pt x="25" y="67"/>
                    <a:pt x="27" y="67"/>
                  </a:cubicBezTo>
                  <a:cubicBezTo>
                    <a:pt x="28" y="67"/>
                    <a:pt x="28" y="66"/>
                    <a:pt x="26" y="66"/>
                  </a:cubicBezTo>
                  <a:cubicBezTo>
                    <a:pt x="16" y="63"/>
                    <a:pt x="11" y="53"/>
                    <a:pt x="11" y="41"/>
                  </a:cubicBezTo>
                  <a:cubicBezTo>
                    <a:pt x="11" y="33"/>
                    <a:pt x="11" y="33"/>
                    <a:pt x="11" y="33"/>
                  </a:cubicBezTo>
                  <a:cubicBezTo>
                    <a:pt x="11" y="32"/>
                    <a:pt x="11" y="32"/>
                    <a:pt x="12" y="32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1" y="32"/>
                    <a:pt x="21" y="32"/>
                    <a:pt x="21" y="31"/>
                  </a:cubicBezTo>
                  <a:cubicBezTo>
                    <a:pt x="22" y="29"/>
                    <a:pt x="22" y="22"/>
                    <a:pt x="23" y="22"/>
                  </a:cubicBezTo>
                  <a:cubicBezTo>
                    <a:pt x="24" y="22"/>
                    <a:pt x="25" y="30"/>
                    <a:pt x="25" y="31"/>
                  </a:cubicBezTo>
                  <a:cubicBezTo>
                    <a:pt x="25" y="32"/>
                    <a:pt x="26" y="32"/>
                    <a:pt x="26" y="32"/>
                  </a:cubicBezTo>
                  <a:cubicBezTo>
                    <a:pt x="61" y="32"/>
                    <a:pt x="61" y="32"/>
                    <a:pt x="61" y="32"/>
                  </a:cubicBezTo>
                  <a:cubicBezTo>
                    <a:pt x="62" y="32"/>
                    <a:pt x="62" y="32"/>
                    <a:pt x="62" y="33"/>
                  </a:cubicBezTo>
                  <a:cubicBezTo>
                    <a:pt x="62" y="41"/>
                    <a:pt x="62" y="41"/>
                    <a:pt x="62" y="41"/>
                  </a:cubicBezTo>
                  <a:cubicBezTo>
                    <a:pt x="62" y="53"/>
                    <a:pt x="57" y="63"/>
                    <a:pt x="46" y="66"/>
                  </a:cubicBezTo>
                  <a:cubicBezTo>
                    <a:pt x="45" y="66"/>
                    <a:pt x="45" y="67"/>
                    <a:pt x="46" y="67"/>
                  </a:cubicBezTo>
                  <a:cubicBezTo>
                    <a:pt x="48" y="67"/>
                    <a:pt x="49" y="67"/>
                    <a:pt x="51" y="68"/>
                  </a:cubicBezTo>
                  <a:cubicBezTo>
                    <a:pt x="55" y="69"/>
                    <a:pt x="59" y="71"/>
                    <a:pt x="62" y="73"/>
                  </a:cubicBezTo>
                  <a:cubicBezTo>
                    <a:pt x="62" y="73"/>
                    <a:pt x="63" y="73"/>
                    <a:pt x="64" y="72"/>
                  </a:cubicBezTo>
                  <a:cubicBezTo>
                    <a:pt x="70" y="66"/>
                    <a:pt x="73" y="57"/>
                    <a:pt x="73" y="48"/>
                  </a:cubicBezTo>
                  <a:cubicBezTo>
                    <a:pt x="73" y="36"/>
                    <a:pt x="73" y="36"/>
                    <a:pt x="73" y="36"/>
                  </a:cubicBezTo>
                  <a:cubicBezTo>
                    <a:pt x="73" y="16"/>
                    <a:pt x="57" y="0"/>
                    <a:pt x="37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56" name="Freeform 288">
              <a:extLst>
                <a:ext uri="{FF2B5EF4-FFF2-40B4-BE49-F238E27FC236}">
                  <a16:creationId xmlns:a16="http://schemas.microsoft.com/office/drawing/2014/main" id="{B311CF4D-0980-CE43-7AB1-DF3830DF80A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49450" y="3141662"/>
              <a:ext cx="152400" cy="98425"/>
            </a:xfrm>
            <a:custGeom>
              <a:avLst/>
              <a:gdLst/>
              <a:ahLst/>
              <a:cxnLst>
                <a:cxn ang="0">
                  <a:pos x="58" y="27"/>
                </a:cxn>
                <a:cxn ang="0">
                  <a:pos x="46" y="27"/>
                </a:cxn>
                <a:cxn ang="0">
                  <a:pos x="46" y="24"/>
                </a:cxn>
                <a:cxn ang="0">
                  <a:pos x="58" y="24"/>
                </a:cxn>
                <a:cxn ang="0">
                  <a:pos x="58" y="27"/>
                </a:cxn>
                <a:cxn ang="0">
                  <a:pos x="35" y="29"/>
                </a:cxn>
                <a:cxn ang="0">
                  <a:pos x="34" y="30"/>
                </a:cxn>
                <a:cxn ang="0">
                  <a:pos x="33" y="29"/>
                </a:cxn>
                <a:cxn ang="0">
                  <a:pos x="13" y="9"/>
                </a:cxn>
                <a:cxn ang="0">
                  <a:pos x="13" y="8"/>
                </a:cxn>
                <a:cxn ang="0">
                  <a:pos x="20" y="4"/>
                </a:cxn>
                <a:cxn ang="0">
                  <a:pos x="21" y="4"/>
                </a:cxn>
                <a:cxn ang="0">
                  <a:pos x="34" y="7"/>
                </a:cxn>
                <a:cxn ang="0">
                  <a:pos x="44" y="5"/>
                </a:cxn>
                <a:cxn ang="0">
                  <a:pos x="46" y="4"/>
                </a:cxn>
                <a:cxn ang="0">
                  <a:pos x="46" y="4"/>
                </a:cxn>
                <a:cxn ang="0">
                  <a:pos x="47" y="4"/>
                </a:cxn>
                <a:cxn ang="0">
                  <a:pos x="54" y="8"/>
                </a:cxn>
                <a:cxn ang="0">
                  <a:pos x="54" y="9"/>
                </a:cxn>
                <a:cxn ang="0">
                  <a:pos x="35" y="29"/>
                </a:cxn>
                <a:cxn ang="0">
                  <a:pos x="51" y="2"/>
                </a:cxn>
                <a:cxn ang="0">
                  <a:pos x="47" y="0"/>
                </a:cxn>
                <a:cxn ang="0">
                  <a:pos x="47" y="0"/>
                </a:cxn>
                <a:cxn ang="0">
                  <a:pos x="46" y="1"/>
                </a:cxn>
                <a:cxn ang="0">
                  <a:pos x="44" y="2"/>
                </a:cxn>
                <a:cxn ang="0">
                  <a:pos x="34" y="4"/>
                </a:cxn>
                <a:cxn ang="0">
                  <a:pos x="21" y="0"/>
                </a:cxn>
                <a:cxn ang="0">
                  <a:pos x="20" y="0"/>
                </a:cxn>
                <a:cxn ang="0">
                  <a:pos x="0" y="23"/>
                </a:cxn>
                <a:cxn ang="0">
                  <a:pos x="0" y="30"/>
                </a:cxn>
                <a:cxn ang="0">
                  <a:pos x="0" y="30"/>
                </a:cxn>
                <a:cxn ang="0">
                  <a:pos x="0" y="42"/>
                </a:cxn>
                <a:cxn ang="0">
                  <a:pos x="2" y="43"/>
                </a:cxn>
                <a:cxn ang="0">
                  <a:pos x="65" y="43"/>
                </a:cxn>
                <a:cxn ang="0">
                  <a:pos x="67" y="42"/>
                </a:cxn>
                <a:cxn ang="0">
                  <a:pos x="67" y="30"/>
                </a:cxn>
                <a:cxn ang="0">
                  <a:pos x="67" y="30"/>
                </a:cxn>
                <a:cxn ang="0">
                  <a:pos x="67" y="24"/>
                </a:cxn>
                <a:cxn ang="0">
                  <a:pos x="51" y="2"/>
                </a:cxn>
              </a:cxnLst>
              <a:rect l="0" t="0" r="r" b="b"/>
              <a:pathLst>
                <a:path w="67" h="43">
                  <a:moveTo>
                    <a:pt x="58" y="27"/>
                  </a:moveTo>
                  <a:cubicBezTo>
                    <a:pt x="46" y="27"/>
                    <a:pt x="46" y="27"/>
                    <a:pt x="46" y="27"/>
                  </a:cubicBezTo>
                  <a:cubicBezTo>
                    <a:pt x="46" y="24"/>
                    <a:pt x="46" y="24"/>
                    <a:pt x="46" y="24"/>
                  </a:cubicBezTo>
                  <a:cubicBezTo>
                    <a:pt x="58" y="24"/>
                    <a:pt x="58" y="24"/>
                    <a:pt x="58" y="24"/>
                  </a:cubicBezTo>
                  <a:lnTo>
                    <a:pt x="58" y="27"/>
                  </a:lnTo>
                  <a:close/>
                  <a:moveTo>
                    <a:pt x="35" y="29"/>
                  </a:moveTo>
                  <a:cubicBezTo>
                    <a:pt x="35" y="29"/>
                    <a:pt x="35" y="30"/>
                    <a:pt x="34" y="30"/>
                  </a:cubicBezTo>
                  <a:cubicBezTo>
                    <a:pt x="33" y="30"/>
                    <a:pt x="33" y="29"/>
                    <a:pt x="33" y="29"/>
                  </a:cubicBezTo>
                  <a:cubicBezTo>
                    <a:pt x="29" y="22"/>
                    <a:pt x="13" y="9"/>
                    <a:pt x="13" y="9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4" y="8"/>
                    <a:pt x="19" y="4"/>
                    <a:pt x="20" y="4"/>
                  </a:cubicBezTo>
                  <a:cubicBezTo>
                    <a:pt x="20" y="4"/>
                    <a:pt x="21" y="4"/>
                    <a:pt x="21" y="4"/>
                  </a:cubicBezTo>
                  <a:cubicBezTo>
                    <a:pt x="25" y="6"/>
                    <a:pt x="29" y="7"/>
                    <a:pt x="34" y="7"/>
                  </a:cubicBezTo>
                  <a:cubicBezTo>
                    <a:pt x="37" y="7"/>
                    <a:pt x="41" y="7"/>
                    <a:pt x="44" y="5"/>
                  </a:cubicBezTo>
                  <a:cubicBezTo>
                    <a:pt x="44" y="5"/>
                    <a:pt x="45" y="5"/>
                    <a:pt x="46" y="4"/>
                  </a:cubicBezTo>
                  <a:cubicBezTo>
                    <a:pt x="46" y="4"/>
                    <a:pt x="46" y="4"/>
                    <a:pt x="46" y="4"/>
                  </a:cubicBezTo>
                  <a:cubicBezTo>
                    <a:pt x="47" y="4"/>
                    <a:pt x="47" y="4"/>
                    <a:pt x="47" y="4"/>
                  </a:cubicBezTo>
                  <a:cubicBezTo>
                    <a:pt x="48" y="4"/>
                    <a:pt x="53" y="8"/>
                    <a:pt x="54" y="8"/>
                  </a:cubicBezTo>
                  <a:cubicBezTo>
                    <a:pt x="54" y="8"/>
                    <a:pt x="54" y="9"/>
                    <a:pt x="54" y="9"/>
                  </a:cubicBezTo>
                  <a:cubicBezTo>
                    <a:pt x="54" y="9"/>
                    <a:pt x="38" y="22"/>
                    <a:pt x="35" y="29"/>
                  </a:cubicBezTo>
                  <a:moveTo>
                    <a:pt x="51" y="2"/>
                  </a:moveTo>
                  <a:cubicBezTo>
                    <a:pt x="50" y="1"/>
                    <a:pt x="49" y="1"/>
                    <a:pt x="47" y="0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46" y="0"/>
                    <a:pt x="46" y="0"/>
                    <a:pt x="46" y="1"/>
                  </a:cubicBezTo>
                  <a:cubicBezTo>
                    <a:pt x="45" y="1"/>
                    <a:pt x="44" y="1"/>
                    <a:pt x="44" y="2"/>
                  </a:cubicBezTo>
                  <a:cubicBezTo>
                    <a:pt x="41" y="3"/>
                    <a:pt x="38" y="4"/>
                    <a:pt x="34" y="4"/>
                  </a:cubicBezTo>
                  <a:cubicBezTo>
                    <a:pt x="29" y="4"/>
                    <a:pt x="25" y="3"/>
                    <a:pt x="21" y="0"/>
                  </a:cubicBezTo>
                  <a:cubicBezTo>
                    <a:pt x="21" y="0"/>
                    <a:pt x="20" y="0"/>
                    <a:pt x="20" y="0"/>
                  </a:cubicBezTo>
                  <a:cubicBezTo>
                    <a:pt x="9" y="3"/>
                    <a:pt x="0" y="10"/>
                    <a:pt x="0" y="23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1"/>
                    <a:pt x="0" y="39"/>
                    <a:pt x="0" y="42"/>
                  </a:cubicBezTo>
                  <a:cubicBezTo>
                    <a:pt x="1" y="43"/>
                    <a:pt x="0" y="43"/>
                    <a:pt x="2" y="43"/>
                  </a:cubicBezTo>
                  <a:cubicBezTo>
                    <a:pt x="8" y="43"/>
                    <a:pt x="55" y="43"/>
                    <a:pt x="65" y="43"/>
                  </a:cubicBezTo>
                  <a:cubicBezTo>
                    <a:pt x="67" y="43"/>
                    <a:pt x="67" y="43"/>
                    <a:pt x="67" y="42"/>
                  </a:cubicBezTo>
                  <a:cubicBezTo>
                    <a:pt x="67" y="39"/>
                    <a:pt x="67" y="32"/>
                    <a:pt x="67" y="30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67" y="12"/>
                    <a:pt x="61" y="5"/>
                    <a:pt x="51" y="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57" name="Freeform 289">
              <a:extLst>
                <a:ext uri="{FF2B5EF4-FFF2-40B4-BE49-F238E27FC236}">
                  <a16:creationId xmlns:a16="http://schemas.microsoft.com/office/drawing/2014/main" id="{FB937AB8-99EE-355D-A558-4986D29E0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250" y="2951162"/>
              <a:ext cx="46037" cy="46038"/>
            </a:xfrm>
            <a:custGeom>
              <a:avLst/>
              <a:gdLst/>
              <a:ahLst/>
              <a:cxnLst>
                <a:cxn ang="0">
                  <a:pos x="6" y="15"/>
                </a:cxn>
                <a:cxn ang="0">
                  <a:pos x="5" y="14"/>
                </a:cxn>
                <a:cxn ang="0">
                  <a:pos x="5" y="1"/>
                </a:cxn>
                <a:cxn ang="0">
                  <a:pos x="4" y="0"/>
                </a:cxn>
                <a:cxn ang="0">
                  <a:pos x="1" y="0"/>
                </a:cxn>
                <a:cxn ang="0">
                  <a:pos x="0" y="1"/>
                </a:cxn>
                <a:cxn ang="0">
                  <a:pos x="0" y="19"/>
                </a:cxn>
                <a:cxn ang="0">
                  <a:pos x="1" y="20"/>
                </a:cxn>
                <a:cxn ang="0">
                  <a:pos x="19" y="20"/>
                </a:cxn>
                <a:cxn ang="0">
                  <a:pos x="20" y="19"/>
                </a:cxn>
                <a:cxn ang="0">
                  <a:pos x="20" y="16"/>
                </a:cxn>
                <a:cxn ang="0">
                  <a:pos x="19" y="15"/>
                </a:cxn>
                <a:cxn ang="0">
                  <a:pos x="6" y="15"/>
                </a:cxn>
              </a:cxnLst>
              <a:rect l="0" t="0" r="r" b="b"/>
              <a:pathLst>
                <a:path w="20" h="20">
                  <a:moveTo>
                    <a:pt x="6" y="15"/>
                  </a:moveTo>
                  <a:cubicBezTo>
                    <a:pt x="5" y="15"/>
                    <a:pt x="5" y="15"/>
                    <a:pt x="5" y="14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0"/>
                    <a:pt x="4" y="0"/>
                    <a:pt x="4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19"/>
                    <a:pt x="0" y="20"/>
                    <a:pt x="1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20" y="19"/>
                    <a:pt x="20" y="19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20" y="15"/>
                    <a:pt x="19" y="15"/>
                    <a:pt x="19" y="15"/>
                  </a:cubicBezTo>
                  <a:lnTo>
                    <a:pt x="6" y="1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58" name="Freeform 290">
              <a:extLst>
                <a:ext uri="{FF2B5EF4-FFF2-40B4-BE49-F238E27FC236}">
                  <a16:creationId xmlns:a16="http://schemas.microsoft.com/office/drawing/2014/main" id="{6A1EB5BC-0897-8F6C-4905-DDA5BE8C98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0575" y="2909887"/>
              <a:ext cx="152400" cy="158750"/>
            </a:xfrm>
            <a:custGeom>
              <a:avLst/>
              <a:gdLst/>
              <a:ahLst/>
              <a:cxnLst>
                <a:cxn ang="0">
                  <a:pos x="32" y="0"/>
                </a:cxn>
                <a:cxn ang="0">
                  <a:pos x="6" y="11"/>
                </a:cxn>
                <a:cxn ang="0">
                  <a:pos x="0" y="20"/>
                </a:cxn>
                <a:cxn ang="0">
                  <a:pos x="1" y="21"/>
                </a:cxn>
                <a:cxn ang="0">
                  <a:pos x="5" y="23"/>
                </a:cxn>
                <a:cxn ang="0">
                  <a:pos x="7" y="23"/>
                </a:cxn>
                <a:cxn ang="0">
                  <a:pos x="11" y="16"/>
                </a:cxn>
                <a:cxn ang="0">
                  <a:pos x="32" y="6"/>
                </a:cxn>
                <a:cxn ang="0">
                  <a:pos x="60" y="34"/>
                </a:cxn>
                <a:cxn ang="0">
                  <a:pos x="60" y="37"/>
                </a:cxn>
                <a:cxn ang="0">
                  <a:pos x="32" y="62"/>
                </a:cxn>
                <a:cxn ang="0">
                  <a:pos x="30" y="63"/>
                </a:cxn>
                <a:cxn ang="0">
                  <a:pos x="30" y="68"/>
                </a:cxn>
                <a:cxn ang="0">
                  <a:pos x="31" y="69"/>
                </a:cxn>
                <a:cxn ang="0">
                  <a:pos x="32" y="69"/>
                </a:cxn>
                <a:cxn ang="0">
                  <a:pos x="66" y="37"/>
                </a:cxn>
                <a:cxn ang="0">
                  <a:pos x="66" y="34"/>
                </a:cxn>
                <a:cxn ang="0">
                  <a:pos x="32" y="0"/>
                </a:cxn>
              </a:cxnLst>
              <a:rect l="0" t="0" r="r" b="b"/>
              <a:pathLst>
                <a:path w="66" h="69">
                  <a:moveTo>
                    <a:pt x="32" y="0"/>
                  </a:moveTo>
                  <a:cubicBezTo>
                    <a:pt x="22" y="0"/>
                    <a:pt x="13" y="4"/>
                    <a:pt x="6" y="11"/>
                  </a:cubicBezTo>
                  <a:cubicBezTo>
                    <a:pt x="4" y="14"/>
                    <a:pt x="2" y="17"/>
                    <a:pt x="0" y="20"/>
                  </a:cubicBezTo>
                  <a:cubicBezTo>
                    <a:pt x="0" y="21"/>
                    <a:pt x="1" y="21"/>
                    <a:pt x="1" y="21"/>
                  </a:cubicBezTo>
                  <a:cubicBezTo>
                    <a:pt x="2" y="22"/>
                    <a:pt x="4" y="22"/>
                    <a:pt x="5" y="23"/>
                  </a:cubicBezTo>
                  <a:cubicBezTo>
                    <a:pt x="6" y="23"/>
                    <a:pt x="6" y="23"/>
                    <a:pt x="7" y="23"/>
                  </a:cubicBezTo>
                  <a:cubicBezTo>
                    <a:pt x="8" y="20"/>
                    <a:pt x="9" y="18"/>
                    <a:pt x="11" y="16"/>
                  </a:cubicBezTo>
                  <a:cubicBezTo>
                    <a:pt x="16" y="10"/>
                    <a:pt x="24" y="6"/>
                    <a:pt x="32" y="6"/>
                  </a:cubicBezTo>
                  <a:cubicBezTo>
                    <a:pt x="47" y="6"/>
                    <a:pt x="60" y="19"/>
                    <a:pt x="60" y="34"/>
                  </a:cubicBezTo>
                  <a:cubicBezTo>
                    <a:pt x="60" y="35"/>
                    <a:pt x="60" y="36"/>
                    <a:pt x="60" y="37"/>
                  </a:cubicBezTo>
                  <a:cubicBezTo>
                    <a:pt x="58" y="51"/>
                    <a:pt x="46" y="62"/>
                    <a:pt x="32" y="62"/>
                  </a:cubicBezTo>
                  <a:cubicBezTo>
                    <a:pt x="30" y="62"/>
                    <a:pt x="30" y="63"/>
                    <a:pt x="30" y="63"/>
                  </a:cubicBezTo>
                  <a:cubicBezTo>
                    <a:pt x="30" y="63"/>
                    <a:pt x="30" y="67"/>
                    <a:pt x="30" y="68"/>
                  </a:cubicBezTo>
                  <a:cubicBezTo>
                    <a:pt x="30" y="69"/>
                    <a:pt x="31" y="69"/>
                    <a:pt x="31" y="69"/>
                  </a:cubicBezTo>
                  <a:cubicBezTo>
                    <a:pt x="31" y="69"/>
                    <a:pt x="31" y="69"/>
                    <a:pt x="32" y="69"/>
                  </a:cubicBezTo>
                  <a:cubicBezTo>
                    <a:pt x="50" y="69"/>
                    <a:pt x="65" y="55"/>
                    <a:pt x="66" y="37"/>
                  </a:cubicBezTo>
                  <a:cubicBezTo>
                    <a:pt x="66" y="36"/>
                    <a:pt x="66" y="35"/>
                    <a:pt x="66" y="34"/>
                  </a:cubicBezTo>
                  <a:cubicBezTo>
                    <a:pt x="66" y="15"/>
                    <a:pt x="51" y="0"/>
                    <a:pt x="32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459" name="Group 417">
            <a:extLst>
              <a:ext uri="{FF2B5EF4-FFF2-40B4-BE49-F238E27FC236}">
                <a16:creationId xmlns:a16="http://schemas.microsoft.com/office/drawing/2014/main" id="{2F27A01A-0FD0-BCFF-F9E4-D440E716A9D6}"/>
              </a:ext>
            </a:extLst>
          </p:cNvPr>
          <p:cNvGrpSpPr/>
          <p:nvPr/>
        </p:nvGrpSpPr>
        <p:grpSpPr>
          <a:xfrm>
            <a:off x="4909139" y="4396581"/>
            <a:ext cx="296497" cy="230221"/>
            <a:chOff x="3559175" y="2971799"/>
            <a:chExt cx="269875" cy="209550"/>
          </a:xfrm>
          <a:solidFill>
            <a:srgbClr val="C1B488"/>
          </a:solidFill>
        </p:grpSpPr>
        <p:sp>
          <p:nvSpPr>
            <p:cNvPr id="1460" name="Freeform 291">
              <a:extLst>
                <a:ext uri="{FF2B5EF4-FFF2-40B4-BE49-F238E27FC236}">
                  <a16:creationId xmlns:a16="http://schemas.microsoft.com/office/drawing/2014/main" id="{79412543-B20B-3052-C084-DFFA171774C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97275" y="3047999"/>
              <a:ext cx="93662" cy="93663"/>
            </a:xfrm>
            <a:custGeom>
              <a:avLst/>
              <a:gdLst/>
              <a:ahLst/>
              <a:cxnLst>
                <a:cxn ang="0">
                  <a:pos x="20" y="36"/>
                </a:cxn>
                <a:cxn ang="0">
                  <a:pos x="4" y="20"/>
                </a:cxn>
                <a:cxn ang="0">
                  <a:pos x="20" y="4"/>
                </a:cxn>
                <a:cxn ang="0">
                  <a:pos x="37" y="20"/>
                </a:cxn>
                <a:cxn ang="0">
                  <a:pos x="20" y="36"/>
                </a:cxn>
                <a:cxn ang="0">
                  <a:pos x="20" y="0"/>
                </a:cxn>
                <a:cxn ang="0">
                  <a:pos x="0" y="20"/>
                </a:cxn>
                <a:cxn ang="0">
                  <a:pos x="20" y="41"/>
                </a:cxn>
                <a:cxn ang="0">
                  <a:pos x="41" y="20"/>
                </a:cxn>
                <a:cxn ang="0">
                  <a:pos x="20" y="0"/>
                </a:cxn>
              </a:cxnLst>
              <a:rect l="0" t="0" r="r" b="b"/>
              <a:pathLst>
                <a:path w="41" h="41">
                  <a:moveTo>
                    <a:pt x="20" y="36"/>
                  </a:moveTo>
                  <a:cubicBezTo>
                    <a:pt x="12" y="36"/>
                    <a:pt x="4" y="29"/>
                    <a:pt x="4" y="20"/>
                  </a:cubicBezTo>
                  <a:cubicBezTo>
                    <a:pt x="4" y="11"/>
                    <a:pt x="12" y="4"/>
                    <a:pt x="20" y="4"/>
                  </a:cubicBezTo>
                  <a:cubicBezTo>
                    <a:pt x="29" y="4"/>
                    <a:pt x="37" y="11"/>
                    <a:pt x="37" y="20"/>
                  </a:cubicBezTo>
                  <a:cubicBezTo>
                    <a:pt x="37" y="29"/>
                    <a:pt x="29" y="36"/>
                    <a:pt x="20" y="36"/>
                  </a:cubicBezTo>
                  <a:moveTo>
                    <a:pt x="20" y="0"/>
                  </a:moveTo>
                  <a:cubicBezTo>
                    <a:pt x="9" y="0"/>
                    <a:pt x="0" y="9"/>
                    <a:pt x="0" y="20"/>
                  </a:cubicBezTo>
                  <a:cubicBezTo>
                    <a:pt x="0" y="31"/>
                    <a:pt x="9" y="41"/>
                    <a:pt x="20" y="41"/>
                  </a:cubicBezTo>
                  <a:cubicBezTo>
                    <a:pt x="32" y="41"/>
                    <a:pt x="41" y="31"/>
                    <a:pt x="41" y="20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61" name="Freeform 292">
              <a:extLst>
                <a:ext uri="{FF2B5EF4-FFF2-40B4-BE49-F238E27FC236}">
                  <a16:creationId xmlns:a16="http://schemas.microsoft.com/office/drawing/2014/main" id="{54CCB545-11D2-AE8B-C27F-4F4D897C49B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59175" y="3006724"/>
              <a:ext cx="171450" cy="174625"/>
            </a:xfrm>
            <a:custGeom>
              <a:avLst/>
              <a:gdLst/>
              <a:ahLst/>
              <a:cxnLst>
                <a:cxn ang="0">
                  <a:pos x="64" y="48"/>
                </a:cxn>
                <a:cxn ang="0">
                  <a:pos x="64" y="58"/>
                </a:cxn>
                <a:cxn ang="0">
                  <a:pos x="57" y="65"/>
                </a:cxn>
                <a:cxn ang="0">
                  <a:pos x="52" y="63"/>
                </a:cxn>
                <a:cxn ang="0">
                  <a:pos x="44" y="68"/>
                </a:cxn>
                <a:cxn ang="0">
                  <a:pos x="32" y="71"/>
                </a:cxn>
                <a:cxn ang="0">
                  <a:pos x="28" y="64"/>
                </a:cxn>
                <a:cxn ang="0">
                  <a:pos x="20" y="64"/>
                </a:cxn>
                <a:cxn ang="0">
                  <a:pos x="18" y="65"/>
                </a:cxn>
                <a:cxn ang="0">
                  <a:pos x="12" y="55"/>
                </a:cxn>
                <a:cxn ang="0">
                  <a:pos x="7" y="44"/>
                </a:cxn>
                <a:cxn ang="0">
                  <a:pos x="4" y="33"/>
                </a:cxn>
                <a:cxn ang="0">
                  <a:pos x="12" y="27"/>
                </a:cxn>
                <a:cxn ang="0">
                  <a:pos x="10" y="19"/>
                </a:cxn>
                <a:cxn ang="0">
                  <a:pos x="18" y="11"/>
                </a:cxn>
                <a:cxn ang="0">
                  <a:pos x="25" y="13"/>
                </a:cxn>
                <a:cxn ang="0">
                  <a:pos x="32" y="5"/>
                </a:cxn>
                <a:cxn ang="0">
                  <a:pos x="43" y="5"/>
                </a:cxn>
                <a:cxn ang="0">
                  <a:pos x="49" y="13"/>
                </a:cxn>
                <a:cxn ang="0">
                  <a:pos x="57" y="11"/>
                </a:cxn>
                <a:cxn ang="0">
                  <a:pos x="65" y="18"/>
                </a:cxn>
                <a:cxn ang="0">
                  <a:pos x="63" y="27"/>
                </a:cxn>
                <a:cxn ang="0">
                  <a:pos x="70" y="33"/>
                </a:cxn>
                <a:cxn ang="0">
                  <a:pos x="70" y="43"/>
                </a:cxn>
                <a:cxn ang="0">
                  <a:pos x="68" y="27"/>
                </a:cxn>
                <a:cxn ang="0">
                  <a:pos x="67" y="23"/>
                </a:cxn>
                <a:cxn ang="0">
                  <a:pos x="61" y="8"/>
                </a:cxn>
                <a:cxn ang="0">
                  <a:pos x="53" y="9"/>
                </a:cxn>
                <a:cxn ang="0">
                  <a:pos x="49" y="8"/>
                </a:cxn>
                <a:cxn ang="0">
                  <a:pos x="47" y="4"/>
                </a:cxn>
                <a:cxn ang="0">
                  <a:pos x="28" y="4"/>
                </a:cxn>
                <a:cxn ang="0">
                  <a:pos x="24" y="9"/>
                </a:cxn>
                <a:cxn ang="0">
                  <a:pos x="22" y="9"/>
                </a:cxn>
                <a:cxn ang="0">
                  <a:pos x="14" y="8"/>
                </a:cxn>
                <a:cxn ang="0">
                  <a:pos x="8" y="24"/>
                </a:cxn>
                <a:cxn ang="0">
                  <a:pos x="3" y="29"/>
                </a:cxn>
                <a:cxn ang="0">
                  <a:pos x="3" y="48"/>
                </a:cxn>
                <a:cxn ang="0">
                  <a:pos x="8" y="51"/>
                </a:cxn>
                <a:cxn ang="0">
                  <a:pos x="7" y="55"/>
                </a:cxn>
                <a:cxn ang="0">
                  <a:pos x="18" y="69"/>
                </a:cxn>
                <a:cxn ang="0">
                  <a:pos x="23" y="67"/>
                </a:cxn>
                <a:cxn ang="0">
                  <a:pos x="26" y="68"/>
                </a:cxn>
                <a:cxn ang="0">
                  <a:pos x="32" y="76"/>
                </a:cxn>
                <a:cxn ang="0">
                  <a:pos x="48" y="69"/>
                </a:cxn>
                <a:cxn ang="0">
                  <a:pos x="51" y="67"/>
                </a:cxn>
                <a:cxn ang="0">
                  <a:pos x="55" y="69"/>
                </a:cxn>
                <a:cxn ang="0">
                  <a:pos x="67" y="61"/>
                </a:cxn>
                <a:cxn ang="0">
                  <a:pos x="67" y="52"/>
                </a:cxn>
                <a:cxn ang="0">
                  <a:pos x="69" y="48"/>
                </a:cxn>
                <a:cxn ang="0">
                  <a:pos x="75" y="33"/>
                </a:cxn>
              </a:cxnLst>
              <a:rect l="0" t="0" r="r" b="b"/>
              <a:pathLst>
                <a:path w="75" h="76">
                  <a:moveTo>
                    <a:pt x="70" y="43"/>
                  </a:moveTo>
                  <a:cubicBezTo>
                    <a:pt x="68" y="44"/>
                    <a:pt x="68" y="44"/>
                    <a:pt x="68" y="44"/>
                  </a:cubicBezTo>
                  <a:cubicBezTo>
                    <a:pt x="66" y="45"/>
                    <a:pt x="64" y="46"/>
                    <a:pt x="64" y="48"/>
                  </a:cubicBezTo>
                  <a:cubicBezTo>
                    <a:pt x="63" y="50"/>
                    <a:pt x="63" y="50"/>
                    <a:pt x="63" y="50"/>
                  </a:cubicBezTo>
                  <a:cubicBezTo>
                    <a:pt x="62" y="51"/>
                    <a:pt x="62" y="54"/>
                    <a:pt x="63" y="55"/>
                  </a:cubicBezTo>
                  <a:cubicBezTo>
                    <a:pt x="64" y="58"/>
                    <a:pt x="64" y="58"/>
                    <a:pt x="64" y="58"/>
                  </a:cubicBezTo>
                  <a:cubicBezTo>
                    <a:pt x="64" y="58"/>
                    <a:pt x="64" y="58"/>
                    <a:pt x="64" y="58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55" y="64"/>
                    <a:pt x="55" y="64"/>
                    <a:pt x="55" y="64"/>
                  </a:cubicBezTo>
                  <a:cubicBezTo>
                    <a:pt x="54" y="63"/>
                    <a:pt x="53" y="63"/>
                    <a:pt x="52" y="63"/>
                  </a:cubicBezTo>
                  <a:cubicBezTo>
                    <a:pt x="51" y="63"/>
                    <a:pt x="50" y="63"/>
                    <a:pt x="49" y="64"/>
                  </a:cubicBezTo>
                  <a:cubicBezTo>
                    <a:pt x="47" y="64"/>
                    <a:pt x="47" y="64"/>
                    <a:pt x="47" y="64"/>
                  </a:cubicBezTo>
                  <a:cubicBezTo>
                    <a:pt x="46" y="65"/>
                    <a:pt x="44" y="67"/>
                    <a:pt x="44" y="68"/>
                  </a:cubicBezTo>
                  <a:cubicBezTo>
                    <a:pt x="43" y="71"/>
                    <a:pt x="43" y="71"/>
                    <a:pt x="43" y="71"/>
                  </a:cubicBezTo>
                  <a:cubicBezTo>
                    <a:pt x="43" y="71"/>
                    <a:pt x="43" y="71"/>
                    <a:pt x="42" y="71"/>
                  </a:cubicBezTo>
                  <a:cubicBezTo>
                    <a:pt x="32" y="71"/>
                    <a:pt x="32" y="71"/>
                    <a:pt x="32" y="71"/>
                  </a:cubicBezTo>
                  <a:cubicBezTo>
                    <a:pt x="32" y="71"/>
                    <a:pt x="32" y="71"/>
                    <a:pt x="32" y="71"/>
                  </a:cubicBezTo>
                  <a:cubicBezTo>
                    <a:pt x="31" y="68"/>
                    <a:pt x="31" y="68"/>
                    <a:pt x="31" y="68"/>
                  </a:cubicBezTo>
                  <a:cubicBezTo>
                    <a:pt x="31" y="67"/>
                    <a:pt x="29" y="65"/>
                    <a:pt x="28" y="64"/>
                  </a:cubicBezTo>
                  <a:cubicBezTo>
                    <a:pt x="26" y="63"/>
                    <a:pt x="26" y="63"/>
                    <a:pt x="26" y="63"/>
                  </a:cubicBezTo>
                  <a:cubicBezTo>
                    <a:pt x="25" y="63"/>
                    <a:pt x="24" y="63"/>
                    <a:pt x="23" y="63"/>
                  </a:cubicBezTo>
                  <a:cubicBezTo>
                    <a:pt x="22" y="63"/>
                    <a:pt x="21" y="63"/>
                    <a:pt x="20" y="64"/>
                  </a:cubicBezTo>
                  <a:cubicBezTo>
                    <a:pt x="18" y="65"/>
                    <a:pt x="18" y="65"/>
                    <a:pt x="18" y="65"/>
                  </a:cubicBezTo>
                  <a:cubicBezTo>
                    <a:pt x="18" y="65"/>
                    <a:pt x="18" y="65"/>
                    <a:pt x="18" y="65"/>
                  </a:cubicBezTo>
                  <a:cubicBezTo>
                    <a:pt x="18" y="65"/>
                    <a:pt x="18" y="65"/>
                    <a:pt x="18" y="65"/>
                  </a:cubicBezTo>
                  <a:cubicBezTo>
                    <a:pt x="11" y="58"/>
                    <a:pt x="11" y="58"/>
                    <a:pt x="11" y="58"/>
                  </a:cubicBezTo>
                  <a:cubicBezTo>
                    <a:pt x="11" y="58"/>
                    <a:pt x="10" y="57"/>
                    <a:pt x="11" y="57"/>
                  </a:cubicBezTo>
                  <a:cubicBezTo>
                    <a:pt x="12" y="55"/>
                    <a:pt x="12" y="55"/>
                    <a:pt x="12" y="55"/>
                  </a:cubicBezTo>
                  <a:cubicBezTo>
                    <a:pt x="13" y="54"/>
                    <a:pt x="13" y="51"/>
                    <a:pt x="12" y="50"/>
                  </a:cubicBezTo>
                  <a:cubicBezTo>
                    <a:pt x="11" y="48"/>
                    <a:pt x="11" y="48"/>
                    <a:pt x="11" y="48"/>
                  </a:cubicBezTo>
                  <a:cubicBezTo>
                    <a:pt x="11" y="46"/>
                    <a:pt x="9" y="45"/>
                    <a:pt x="7" y="44"/>
                  </a:cubicBezTo>
                  <a:cubicBezTo>
                    <a:pt x="4" y="43"/>
                    <a:pt x="4" y="43"/>
                    <a:pt x="4" y="43"/>
                  </a:cubicBezTo>
                  <a:cubicBezTo>
                    <a:pt x="4" y="43"/>
                    <a:pt x="4" y="43"/>
                    <a:pt x="4" y="43"/>
                  </a:cubicBezTo>
                  <a:cubicBezTo>
                    <a:pt x="4" y="33"/>
                    <a:pt x="4" y="33"/>
                    <a:pt x="4" y="33"/>
                  </a:cubicBezTo>
                  <a:cubicBezTo>
                    <a:pt x="4" y="33"/>
                    <a:pt x="4" y="33"/>
                    <a:pt x="4" y="33"/>
                  </a:cubicBezTo>
                  <a:cubicBezTo>
                    <a:pt x="7" y="32"/>
                    <a:pt x="7" y="32"/>
                    <a:pt x="7" y="32"/>
                  </a:cubicBezTo>
                  <a:cubicBezTo>
                    <a:pt x="10" y="31"/>
                    <a:pt x="12" y="27"/>
                    <a:pt x="12" y="27"/>
                  </a:cubicBezTo>
                  <a:cubicBezTo>
                    <a:pt x="13" y="25"/>
                    <a:pt x="13" y="23"/>
                    <a:pt x="12" y="21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1"/>
                    <a:pt x="18" y="11"/>
                    <a:pt x="18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1" y="13"/>
                    <a:pt x="22" y="13"/>
                    <a:pt x="23" y="13"/>
                  </a:cubicBezTo>
                  <a:cubicBezTo>
                    <a:pt x="24" y="13"/>
                    <a:pt x="24" y="13"/>
                    <a:pt x="25" y="13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9" y="11"/>
                    <a:pt x="31" y="10"/>
                    <a:pt x="31" y="8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44" y="8"/>
                    <a:pt x="44" y="8"/>
                    <a:pt x="44" y="8"/>
                  </a:cubicBezTo>
                  <a:cubicBezTo>
                    <a:pt x="44" y="10"/>
                    <a:pt x="46" y="11"/>
                    <a:pt x="47" y="12"/>
                  </a:cubicBezTo>
                  <a:cubicBezTo>
                    <a:pt x="49" y="13"/>
                    <a:pt x="49" y="13"/>
                    <a:pt x="49" y="13"/>
                  </a:cubicBezTo>
                  <a:cubicBezTo>
                    <a:pt x="50" y="13"/>
                    <a:pt x="51" y="13"/>
                    <a:pt x="52" y="13"/>
                  </a:cubicBezTo>
                  <a:cubicBezTo>
                    <a:pt x="53" y="13"/>
                    <a:pt x="54" y="13"/>
                    <a:pt x="55" y="13"/>
                  </a:cubicBezTo>
                  <a:cubicBezTo>
                    <a:pt x="57" y="11"/>
                    <a:pt x="57" y="11"/>
                    <a:pt x="57" y="11"/>
                  </a:cubicBezTo>
                  <a:cubicBezTo>
                    <a:pt x="57" y="11"/>
                    <a:pt x="57" y="11"/>
                    <a:pt x="57" y="11"/>
                  </a:cubicBezTo>
                  <a:cubicBezTo>
                    <a:pt x="57" y="11"/>
                    <a:pt x="58" y="11"/>
                    <a:pt x="58" y="11"/>
                  </a:cubicBezTo>
                  <a:cubicBezTo>
                    <a:pt x="65" y="18"/>
                    <a:pt x="65" y="18"/>
                    <a:pt x="65" y="18"/>
                  </a:cubicBezTo>
                  <a:cubicBezTo>
                    <a:pt x="65" y="18"/>
                    <a:pt x="65" y="19"/>
                    <a:pt x="65" y="19"/>
                  </a:cubicBezTo>
                  <a:cubicBezTo>
                    <a:pt x="63" y="21"/>
                    <a:pt x="63" y="21"/>
                    <a:pt x="63" y="21"/>
                  </a:cubicBezTo>
                  <a:cubicBezTo>
                    <a:pt x="62" y="23"/>
                    <a:pt x="62" y="25"/>
                    <a:pt x="63" y="27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30"/>
                    <a:pt x="66" y="32"/>
                    <a:pt x="68" y="32"/>
                  </a:cubicBezTo>
                  <a:cubicBezTo>
                    <a:pt x="70" y="33"/>
                    <a:pt x="70" y="33"/>
                    <a:pt x="70" y="33"/>
                  </a:cubicBezTo>
                  <a:cubicBezTo>
                    <a:pt x="71" y="33"/>
                    <a:pt x="71" y="33"/>
                    <a:pt x="71" y="33"/>
                  </a:cubicBezTo>
                  <a:cubicBezTo>
                    <a:pt x="71" y="43"/>
                    <a:pt x="71" y="43"/>
                    <a:pt x="71" y="43"/>
                  </a:cubicBezTo>
                  <a:cubicBezTo>
                    <a:pt x="71" y="43"/>
                    <a:pt x="71" y="43"/>
                    <a:pt x="70" y="43"/>
                  </a:cubicBezTo>
                  <a:moveTo>
                    <a:pt x="72" y="29"/>
                  </a:moveTo>
                  <a:cubicBezTo>
                    <a:pt x="69" y="28"/>
                    <a:pt x="69" y="28"/>
                    <a:pt x="69" y="28"/>
                  </a:cubicBezTo>
                  <a:cubicBezTo>
                    <a:pt x="68" y="28"/>
                    <a:pt x="68" y="27"/>
                    <a:pt x="68" y="27"/>
                  </a:cubicBezTo>
                  <a:cubicBezTo>
                    <a:pt x="67" y="25"/>
                    <a:pt x="67" y="25"/>
                    <a:pt x="67" y="25"/>
                  </a:cubicBezTo>
                  <a:cubicBezTo>
                    <a:pt x="67" y="25"/>
                    <a:pt x="67" y="25"/>
                    <a:pt x="67" y="25"/>
                  </a:cubicBezTo>
                  <a:cubicBezTo>
                    <a:pt x="67" y="25"/>
                    <a:pt x="67" y="24"/>
                    <a:pt x="67" y="23"/>
                  </a:cubicBezTo>
                  <a:cubicBezTo>
                    <a:pt x="68" y="21"/>
                    <a:pt x="68" y="21"/>
                    <a:pt x="68" y="21"/>
                  </a:cubicBezTo>
                  <a:cubicBezTo>
                    <a:pt x="69" y="19"/>
                    <a:pt x="69" y="17"/>
                    <a:pt x="68" y="15"/>
                  </a:cubicBezTo>
                  <a:cubicBezTo>
                    <a:pt x="61" y="8"/>
                    <a:pt x="61" y="8"/>
                    <a:pt x="61" y="8"/>
                  </a:cubicBezTo>
                  <a:cubicBezTo>
                    <a:pt x="60" y="7"/>
                    <a:pt x="59" y="7"/>
                    <a:pt x="57" y="7"/>
                  </a:cubicBezTo>
                  <a:cubicBezTo>
                    <a:pt x="56" y="7"/>
                    <a:pt x="56" y="7"/>
                    <a:pt x="55" y="7"/>
                  </a:cubicBezTo>
                  <a:cubicBezTo>
                    <a:pt x="53" y="9"/>
                    <a:pt x="53" y="9"/>
                    <a:pt x="53" y="9"/>
                  </a:cubicBezTo>
                  <a:cubicBezTo>
                    <a:pt x="53" y="9"/>
                    <a:pt x="52" y="9"/>
                    <a:pt x="52" y="9"/>
                  </a:cubicBezTo>
                  <a:cubicBezTo>
                    <a:pt x="52" y="9"/>
                    <a:pt x="51" y="9"/>
                    <a:pt x="51" y="9"/>
                  </a:cubicBezTo>
                  <a:cubicBezTo>
                    <a:pt x="49" y="8"/>
                    <a:pt x="49" y="8"/>
                    <a:pt x="49" y="8"/>
                  </a:cubicBezTo>
                  <a:cubicBezTo>
                    <a:pt x="49" y="8"/>
                    <a:pt x="49" y="8"/>
                    <a:pt x="49" y="8"/>
                  </a:cubicBezTo>
                  <a:cubicBezTo>
                    <a:pt x="48" y="8"/>
                    <a:pt x="48" y="7"/>
                    <a:pt x="48" y="7"/>
                  </a:cubicBezTo>
                  <a:cubicBezTo>
                    <a:pt x="47" y="4"/>
                    <a:pt x="47" y="4"/>
                    <a:pt x="47" y="4"/>
                  </a:cubicBezTo>
                  <a:cubicBezTo>
                    <a:pt x="46" y="2"/>
                    <a:pt x="45" y="0"/>
                    <a:pt x="42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0" y="0"/>
                    <a:pt x="29" y="2"/>
                    <a:pt x="28" y="4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7" y="7"/>
                    <a:pt x="27" y="8"/>
                    <a:pt x="26" y="8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3" y="9"/>
                    <a:pt x="22" y="9"/>
                    <a:pt x="22" y="9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19" y="7"/>
                    <a:pt x="18" y="7"/>
                    <a:pt x="18" y="7"/>
                  </a:cubicBezTo>
                  <a:cubicBezTo>
                    <a:pt x="16" y="7"/>
                    <a:pt x="15" y="8"/>
                    <a:pt x="14" y="8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" y="17"/>
                    <a:pt x="5" y="19"/>
                    <a:pt x="6" y="21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8" y="24"/>
                    <a:pt x="8" y="25"/>
                    <a:pt x="8" y="25"/>
                  </a:cubicBezTo>
                  <a:cubicBezTo>
                    <a:pt x="8" y="26"/>
                    <a:pt x="6" y="27"/>
                    <a:pt x="6" y="28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1" y="29"/>
                    <a:pt x="0" y="31"/>
                    <a:pt x="0" y="33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0" y="45"/>
                    <a:pt x="1" y="47"/>
                    <a:pt x="3" y="48"/>
                  </a:cubicBezTo>
                  <a:cubicBezTo>
                    <a:pt x="6" y="48"/>
                    <a:pt x="6" y="48"/>
                    <a:pt x="6" y="48"/>
                  </a:cubicBezTo>
                  <a:cubicBezTo>
                    <a:pt x="6" y="48"/>
                    <a:pt x="7" y="49"/>
                    <a:pt x="7" y="49"/>
                  </a:cubicBezTo>
                  <a:cubicBezTo>
                    <a:pt x="8" y="51"/>
                    <a:pt x="8" y="51"/>
                    <a:pt x="8" y="51"/>
                  </a:cubicBezTo>
                  <a:cubicBezTo>
                    <a:pt x="8" y="52"/>
                    <a:pt x="8" y="52"/>
                    <a:pt x="8" y="52"/>
                  </a:cubicBezTo>
                  <a:cubicBezTo>
                    <a:pt x="8" y="52"/>
                    <a:pt x="8" y="53"/>
                    <a:pt x="8" y="53"/>
                  </a:cubicBezTo>
                  <a:cubicBezTo>
                    <a:pt x="7" y="55"/>
                    <a:pt x="7" y="55"/>
                    <a:pt x="7" y="55"/>
                  </a:cubicBezTo>
                  <a:cubicBezTo>
                    <a:pt x="6" y="57"/>
                    <a:pt x="6" y="59"/>
                    <a:pt x="7" y="61"/>
                  </a:cubicBezTo>
                  <a:cubicBezTo>
                    <a:pt x="15" y="68"/>
                    <a:pt x="15" y="68"/>
                    <a:pt x="15" y="68"/>
                  </a:cubicBezTo>
                  <a:cubicBezTo>
                    <a:pt x="15" y="69"/>
                    <a:pt x="17" y="69"/>
                    <a:pt x="18" y="69"/>
                  </a:cubicBezTo>
                  <a:cubicBezTo>
                    <a:pt x="19" y="69"/>
                    <a:pt x="19" y="69"/>
                    <a:pt x="20" y="69"/>
                  </a:cubicBezTo>
                  <a:cubicBezTo>
                    <a:pt x="22" y="67"/>
                    <a:pt x="22" y="67"/>
                    <a:pt x="22" y="67"/>
                  </a:cubicBezTo>
                  <a:cubicBezTo>
                    <a:pt x="22" y="67"/>
                    <a:pt x="23" y="67"/>
                    <a:pt x="23" y="67"/>
                  </a:cubicBezTo>
                  <a:cubicBezTo>
                    <a:pt x="23" y="67"/>
                    <a:pt x="24" y="67"/>
                    <a:pt x="24" y="67"/>
                  </a:cubicBezTo>
                  <a:cubicBezTo>
                    <a:pt x="26" y="68"/>
                    <a:pt x="26" y="68"/>
                    <a:pt x="26" y="68"/>
                  </a:cubicBezTo>
                  <a:cubicBezTo>
                    <a:pt x="26" y="68"/>
                    <a:pt x="26" y="68"/>
                    <a:pt x="26" y="68"/>
                  </a:cubicBezTo>
                  <a:cubicBezTo>
                    <a:pt x="27" y="69"/>
                    <a:pt x="27" y="69"/>
                    <a:pt x="27" y="69"/>
                  </a:cubicBezTo>
                  <a:cubicBezTo>
                    <a:pt x="28" y="72"/>
                    <a:pt x="28" y="72"/>
                    <a:pt x="28" y="72"/>
                  </a:cubicBezTo>
                  <a:cubicBezTo>
                    <a:pt x="29" y="74"/>
                    <a:pt x="30" y="76"/>
                    <a:pt x="32" y="76"/>
                  </a:cubicBezTo>
                  <a:cubicBezTo>
                    <a:pt x="42" y="76"/>
                    <a:pt x="42" y="76"/>
                    <a:pt x="42" y="76"/>
                  </a:cubicBezTo>
                  <a:cubicBezTo>
                    <a:pt x="45" y="76"/>
                    <a:pt x="46" y="74"/>
                    <a:pt x="47" y="72"/>
                  </a:cubicBezTo>
                  <a:cubicBezTo>
                    <a:pt x="48" y="69"/>
                    <a:pt x="48" y="69"/>
                    <a:pt x="48" y="69"/>
                  </a:cubicBezTo>
                  <a:cubicBezTo>
                    <a:pt x="48" y="69"/>
                    <a:pt x="48" y="69"/>
                    <a:pt x="49" y="68"/>
                  </a:cubicBezTo>
                  <a:cubicBezTo>
                    <a:pt x="51" y="68"/>
                    <a:pt x="51" y="68"/>
                    <a:pt x="51" y="68"/>
                  </a:cubicBezTo>
                  <a:cubicBezTo>
                    <a:pt x="51" y="67"/>
                    <a:pt x="51" y="67"/>
                    <a:pt x="51" y="67"/>
                  </a:cubicBezTo>
                  <a:cubicBezTo>
                    <a:pt x="51" y="67"/>
                    <a:pt x="51" y="67"/>
                    <a:pt x="52" y="67"/>
                  </a:cubicBezTo>
                  <a:cubicBezTo>
                    <a:pt x="52" y="67"/>
                    <a:pt x="52" y="67"/>
                    <a:pt x="52" y="68"/>
                  </a:cubicBezTo>
                  <a:cubicBezTo>
                    <a:pt x="55" y="69"/>
                    <a:pt x="55" y="69"/>
                    <a:pt x="55" y="69"/>
                  </a:cubicBezTo>
                  <a:cubicBezTo>
                    <a:pt x="55" y="69"/>
                    <a:pt x="56" y="69"/>
                    <a:pt x="57" y="69"/>
                  </a:cubicBezTo>
                  <a:cubicBezTo>
                    <a:pt x="58" y="69"/>
                    <a:pt x="60" y="69"/>
                    <a:pt x="60" y="68"/>
                  </a:cubicBezTo>
                  <a:cubicBezTo>
                    <a:pt x="67" y="61"/>
                    <a:pt x="67" y="61"/>
                    <a:pt x="67" y="61"/>
                  </a:cubicBezTo>
                  <a:cubicBezTo>
                    <a:pt x="69" y="60"/>
                    <a:pt x="69" y="57"/>
                    <a:pt x="68" y="55"/>
                  </a:cubicBezTo>
                  <a:cubicBezTo>
                    <a:pt x="67" y="53"/>
                    <a:pt x="67" y="53"/>
                    <a:pt x="67" y="53"/>
                  </a:cubicBezTo>
                  <a:cubicBezTo>
                    <a:pt x="67" y="53"/>
                    <a:pt x="67" y="52"/>
                    <a:pt x="67" y="52"/>
                  </a:cubicBezTo>
                  <a:cubicBezTo>
                    <a:pt x="68" y="49"/>
                    <a:pt x="68" y="49"/>
                    <a:pt x="68" y="49"/>
                  </a:cubicBezTo>
                  <a:cubicBezTo>
                    <a:pt x="68" y="49"/>
                    <a:pt x="68" y="49"/>
                    <a:pt x="68" y="49"/>
                  </a:cubicBezTo>
                  <a:cubicBezTo>
                    <a:pt x="68" y="49"/>
                    <a:pt x="68" y="48"/>
                    <a:pt x="69" y="48"/>
                  </a:cubicBezTo>
                  <a:cubicBezTo>
                    <a:pt x="72" y="48"/>
                    <a:pt x="72" y="48"/>
                    <a:pt x="72" y="48"/>
                  </a:cubicBezTo>
                  <a:cubicBezTo>
                    <a:pt x="74" y="47"/>
                    <a:pt x="75" y="45"/>
                    <a:pt x="75" y="43"/>
                  </a:cubicBezTo>
                  <a:cubicBezTo>
                    <a:pt x="75" y="33"/>
                    <a:pt x="75" y="33"/>
                    <a:pt x="75" y="33"/>
                  </a:cubicBezTo>
                  <a:cubicBezTo>
                    <a:pt x="75" y="31"/>
                    <a:pt x="74" y="29"/>
                    <a:pt x="72" y="2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62" name="Freeform 293">
              <a:extLst>
                <a:ext uri="{FF2B5EF4-FFF2-40B4-BE49-F238E27FC236}">
                  <a16:creationId xmlns:a16="http://schemas.microsoft.com/office/drawing/2014/main" id="{1B099914-9992-1CB6-A57B-7F8B5FD20A8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16338" y="2971799"/>
              <a:ext cx="112712" cy="112713"/>
            </a:xfrm>
            <a:custGeom>
              <a:avLst/>
              <a:gdLst/>
              <a:ahLst/>
              <a:cxnLst>
                <a:cxn ang="0">
                  <a:pos x="12" y="24"/>
                </a:cxn>
                <a:cxn ang="0">
                  <a:pos x="37" y="24"/>
                </a:cxn>
                <a:cxn ang="0">
                  <a:pos x="48" y="20"/>
                </a:cxn>
                <a:cxn ang="0">
                  <a:pos x="44" y="17"/>
                </a:cxn>
                <a:cxn ang="0">
                  <a:pos x="44" y="14"/>
                </a:cxn>
                <a:cxn ang="0">
                  <a:pos x="45" y="10"/>
                </a:cxn>
                <a:cxn ang="0">
                  <a:pos x="38" y="5"/>
                </a:cxn>
                <a:cxn ang="0">
                  <a:pos x="34" y="6"/>
                </a:cxn>
                <a:cxn ang="0">
                  <a:pos x="31" y="3"/>
                </a:cxn>
                <a:cxn ang="0">
                  <a:pos x="29" y="0"/>
                </a:cxn>
                <a:cxn ang="0">
                  <a:pos x="20" y="1"/>
                </a:cxn>
                <a:cxn ang="0">
                  <a:pos x="18" y="5"/>
                </a:cxn>
                <a:cxn ang="0">
                  <a:pos x="14" y="5"/>
                </a:cxn>
                <a:cxn ang="0">
                  <a:pos x="10" y="4"/>
                </a:cxn>
                <a:cxn ang="0">
                  <a:pos x="5" y="11"/>
                </a:cxn>
                <a:cxn ang="0">
                  <a:pos x="6" y="15"/>
                </a:cxn>
                <a:cxn ang="0">
                  <a:pos x="2" y="19"/>
                </a:cxn>
                <a:cxn ang="0">
                  <a:pos x="0" y="27"/>
                </a:cxn>
                <a:cxn ang="0">
                  <a:pos x="3" y="29"/>
                </a:cxn>
                <a:cxn ang="0">
                  <a:pos x="6" y="32"/>
                </a:cxn>
                <a:cxn ang="0">
                  <a:pos x="4" y="36"/>
                </a:cxn>
                <a:cxn ang="0">
                  <a:pos x="10" y="43"/>
                </a:cxn>
                <a:cxn ang="0">
                  <a:pos x="13" y="43"/>
                </a:cxn>
                <a:cxn ang="0">
                  <a:pos x="17" y="44"/>
                </a:cxn>
                <a:cxn ang="0">
                  <a:pos x="19" y="47"/>
                </a:cxn>
                <a:cxn ang="0">
                  <a:pos x="28" y="49"/>
                </a:cxn>
                <a:cxn ang="0">
                  <a:pos x="30" y="46"/>
                </a:cxn>
                <a:cxn ang="0">
                  <a:pos x="33" y="43"/>
                </a:cxn>
                <a:cxn ang="0">
                  <a:pos x="37" y="44"/>
                </a:cxn>
                <a:cxn ang="0">
                  <a:pos x="44" y="39"/>
                </a:cxn>
                <a:cxn ang="0">
                  <a:pos x="43" y="36"/>
                </a:cxn>
                <a:cxn ang="0">
                  <a:pos x="44" y="32"/>
                </a:cxn>
                <a:cxn ang="0">
                  <a:pos x="48" y="30"/>
                </a:cxn>
                <a:cxn ang="0">
                  <a:pos x="49" y="21"/>
                </a:cxn>
              </a:cxnLst>
              <a:rect l="0" t="0" r="r" b="b"/>
              <a:pathLst>
                <a:path w="49" h="49">
                  <a:moveTo>
                    <a:pt x="24" y="37"/>
                  </a:moveTo>
                  <a:cubicBezTo>
                    <a:pt x="17" y="37"/>
                    <a:pt x="12" y="31"/>
                    <a:pt x="12" y="24"/>
                  </a:cubicBezTo>
                  <a:cubicBezTo>
                    <a:pt x="12" y="17"/>
                    <a:pt x="18" y="11"/>
                    <a:pt x="25" y="11"/>
                  </a:cubicBezTo>
                  <a:cubicBezTo>
                    <a:pt x="32" y="12"/>
                    <a:pt x="37" y="17"/>
                    <a:pt x="37" y="24"/>
                  </a:cubicBezTo>
                  <a:cubicBezTo>
                    <a:pt x="37" y="31"/>
                    <a:pt x="31" y="37"/>
                    <a:pt x="24" y="37"/>
                  </a:cubicBezTo>
                  <a:moveTo>
                    <a:pt x="48" y="20"/>
                  </a:moveTo>
                  <a:cubicBezTo>
                    <a:pt x="46" y="19"/>
                    <a:pt x="46" y="19"/>
                    <a:pt x="46" y="19"/>
                  </a:cubicBezTo>
                  <a:cubicBezTo>
                    <a:pt x="45" y="19"/>
                    <a:pt x="45" y="18"/>
                    <a:pt x="44" y="17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5"/>
                    <a:pt x="44" y="14"/>
                    <a:pt x="44" y="14"/>
                  </a:cubicBezTo>
                  <a:cubicBezTo>
                    <a:pt x="45" y="12"/>
                    <a:pt x="45" y="12"/>
                    <a:pt x="45" y="12"/>
                  </a:cubicBezTo>
                  <a:cubicBezTo>
                    <a:pt x="45" y="11"/>
                    <a:pt x="45" y="10"/>
                    <a:pt x="45" y="10"/>
                  </a:cubicBezTo>
                  <a:cubicBezTo>
                    <a:pt x="40" y="5"/>
                    <a:pt x="40" y="5"/>
                    <a:pt x="40" y="5"/>
                  </a:cubicBezTo>
                  <a:cubicBezTo>
                    <a:pt x="39" y="4"/>
                    <a:pt x="39" y="4"/>
                    <a:pt x="38" y="5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6" y="6"/>
                    <a:pt x="35" y="6"/>
                    <a:pt x="34" y="6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1" y="4"/>
                    <a:pt x="31" y="3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0" y="0"/>
                    <a:pt x="29" y="0"/>
                    <a:pt x="29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1" y="0"/>
                    <a:pt x="20" y="0"/>
                    <a:pt x="20" y="1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9" y="4"/>
                    <a:pt x="18" y="4"/>
                    <a:pt x="18" y="5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5" y="6"/>
                    <a:pt x="14" y="6"/>
                    <a:pt x="14" y="5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1" y="4"/>
                    <a:pt x="10" y="4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10"/>
                    <a:pt x="4" y="11"/>
                    <a:pt x="5" y="11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4"/>
                    <a:pt x="6" y="15"/>
                    <a:pt x="6" y="15"/>
                  </a:cubicBezTo>
                  <a:cubicBezTo>
                    <a:pt x="5" y="16"/>
                    <a:pt x="4" y="18"/>
                    <a:pt x="4" y="18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1" y="19"/>
                    <a:pt x="0" y="20"/>
                    <a:pt x="0" y="20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8"/>
                    <a:pt x="1" y="29"/>
                    <a:pt x="1" y="29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4" y="30"/>
                    <a:pt x="5" y="30"/>
                    <a:pt x="5" y="31"/>
                  </a:cubicBezTo>
                  <a:cubicBezTo>
                    <a:pt x="6" y="32"/>
                    <a:pt x="6" y="32"/>
                    <a:pt x="6" y="32"/>
                  </a:cubicBezTo>
                  <a:cubicBezTo>
                    <a:pt x="6" y="33"/>
                    <a:pt x="6" y="34"/>
                    <a:pt x="5" y="35"/>
                  </a:cubicBezTo>
                  <a:cubicBezTo>
                    <a:pt x="4" y="36"/>
                    <a:pt x="4" y="36"/>
                    <a:pt x="4" y="36"/>
                  </a:cubicBezTo>
                  <a:cubicBezTo>
                    <a:pt x="4" y="37"/>
                    <a:pt x="4" y="38"/>
                    <a:pt x="5" y="38"/>
                  </a:cubicBezTo>
                  <a:cubicBezTo>
                    <a:pt x="10" y="43"/>
                    <a:pt x="10" y="43"/>
                    <a:pt x="10" y="43"/>
                  </a:cubicBezTo>
                  <a:cubicBezTo>
                    <a:pt x="10" y="44"/>
                    <a:pt x="11" y="44"/>
                    <a:pt x="12" y="44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4" y="43"/>
                    <a:pt x="15" y="43"/>
                    <a:pt x="15" y="43"/>
                  </a:cubicBezTo>
                  <a:cubicBezTo>
                    <a:pt x="17" y="44"/>
                    <a:pt x="17" y="44"/>
                    <a:pt x="17" y="44"/>
                  </a:cubicBezTo>
                  <a:cubicBezTo>
                    <a:pt x="18" y="44"/>
                    <a:pt x="18" y="45"/>
                    <a:pt x="19" y="45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19" y="48"/>
                    <a:pt x="20" y="49"/>
                    <a:pt x="21" y="49"/>
                  </a:cubicBezTo>
                  <a:cubicBezTo>
                    <a:pt x="28" y="49"/>
                    <a:pt x="28" y="49"/>
                    <a:pt x="28" y="49"/>
                  </a:cubicBezTo>
                  <a:cubicBezTo>
                    <a:pt x="28" y="49"/>
                    <a:pt x="29" y="48"/>
                    <a:pt x="29" y="47"/>
                  </a:cubicBezTo>
                  <a:cubicBezTo>
                    <a:pt x="30" y="46"/>
                    <a:pt x="30" y="46"/>
                    <a:pt x="30" y="46"/>
                  </a:cubicBezTo>
                  <a:cubicBezTo>
                    <a:pt x="30" y="45"/>
                    <a:pt x="31" y="44"/>
                    <a:pt x="31" y="44"/>
                  </a:cubicBezTo>
                  <a:cubicBezTo>
                    <a:pt x="33" y="43"/>
                    <a:pt x="33" y="43"/>
                    <a:pt x="33" y="43"/>
                  </a:cubicBezTo>
                  <a:cubicBezTo>
                    <a:pt x="34" y="43"/>
                    <a:pt x="35" y="43"/>
                    <a:pt x="35" y="43"/>
                  </a:cubicBezTo>
                  <a:cubicBezTo>
                    <a:pt x="37" y="44"/>
                    <a:pt x="37" y="44"/>
                    <a:pt x="37" y="44"/>
                  </a:cubicBezTo>
                  <a:cubicBezTo>
                    <a:pt x="38" y="45"/>
                    <a:pt x="38" y="45"/>
                    <a:pt x="39" y="44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5" y="39"/>
                    <a:pt x="45" y="38"/>
                    <a:pt x="44" y="37"/>
                  </a:cubicBezTo>
                  <a:cubicBezTo>
                    <a:pt x="43" y="36"/>
                    <a:pt x="43" y="36"/>
                    <a:pt x="43" y="36"/>
                  </a:cubicBezTo>
                  <a:cubicBezTo>
                    <a:pt x="43" y="35"/>
                    <a:pt x="43" y="34"/>
                    <a:pt x="43" y="33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44" y="31"/>
                    <a:pt x="45" y="30"/>
                    <a:pt x="46" y="30"/>
                  </a:cubicBezTo>
                  <a:cubicBezTo>
                    <a:pt x="48" y="30"/>
                    <a:pt x="48" y="30"/>
                    <a:pt x="48" y="30"/>
                  </a:cubicBezTo>
                  <a:cubicBezTo>
                    <a:pt x="48" y="30"/>
                    <a:pt x="49" y="29"/>
                    <a:pt x="49" y="28"/>
                  </a:cubicBezTo>
                  <a:cubicBezTo>
                    <a:pt x="49" y="21"/>
                    <a:pt x="49" y="21"/>
                    <a:pt x="49" y="21"/>
                  </a:cubicBezTo>
                  <a:cubicBezTo>
                    <a:pt x="49" y="21"/>
                    <a:pt x="49" y="20"/>
                    <a:pt x="48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463" name="Group 403">
            <a:extLst>
              <a:ext uri="{FF2B5EF4-FFF2-40B4-BE49-F238E27FC236}">
                <a16:creationId xmlns:a16="http://schemas.microsoft.com/office/drawing/2014/main" id="{1BF8EA6C-5E0C-546A-5091-410752BC83E7}"/>
              </a:ext>
            </a:extLst>
          </p:cNvPr>
          <p:cNvGrpSpPr/>
          <p:nvPr/>
        </p:nvGrpSpPr>
        <p:grpSpPr>
          <a:xfrm>
            <a:off x="3534787" y="4358212"/>
            <a:ext cx="299986" cy="306961"/>
            <a:chOff x="2308225" y="2935287"/>
            <a:chExt cx="273050" cy="279400"/>
          </a:xfrm>
          <a:solidFill>
            <a:srgbClr val="C1B488"/>
          </a:solidFill>
        </p:grpSpPr>
        <p:sp>
          <p:nvSpPr>
            <p:cNvPr id="1464" name="Freeform 294">
              <a:extLst>
                <a:ext uri="{FF2B5EF4-FFF2-40B4-BE49-F238E27FC236}">
                  <a16:creationId xmlns:a16="http://schemas.microsoft.com/office/drawing/2014/main" id="{77428984-39FC-8FF6-EB1D-F62550068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8225" y="2935287"/>
              <a:ext cx="246062" cy="279400"/>
            </a:xfrm>
            <a:custGeom>
              <a:avLst/>
              <a:gdLst/>
              <a:ahLst/>
              <a:cxnLst>
                <a:cxn ang="0">
                  <a:pos x="66" y="97"/>
                </a:cxn>
                <a:cxn ang="0">
                  <a:pos x="95" y="68"/>
                </a:cxn>
                <a:cxn ang="0">
                  <a:pos x="103" y="69"/>
                </a:cxn>
                <a:cxn ang="0">
                  <a:pos x="105" y="67"/>
                </a:cxn>
                <a:cxn ang="0">
                  <a:pos x="107" y="55"/>
                </a:cxn>
                <a:cxn ang="0">
                  <a:pos x="107" y="20"/>
                </a:cxn>
                <a:cxn ang="0">
                  <a:pos x="104" y="17"/>
                </a:cxn>
                <a:cxn ang="0">
                  <a:pos x="85" y="15"/>
                </a:cxn>
                <a:cxn ang="0">
                  <a:pos x="53" y="0"/>
                </a:cxn>
                <a:cxn ang="0">
                  <a:pos x="26" y="15"/>
                </a:cxn>
                <a:cxn ang="0">
                  <a:pos x="3" y="16"/>
                </a:cxn>
                <a:cxn ang="0">
                  <a:pos x="1" y="19"/>
                </a:cxn>
                <a:cxn ang="0">
                  <a:pos x="0" y="55"/>
                </a:cxn>
                <a:cxn ang="0">
                  <a:pos x="53" y="122"/>
                </a:cxn>
                <a:cxn ang="0">
                  <a:pos x="70" y="114"/>
                </a:cxn>
                <a:cxn ang="0">
                  <a:pos x="70" y="112"/>
                </a:cxn>
                <a:cxn ang="0">
                  <a:pos x="66" y="97"/>
                </a:cxn>
              </a:cxnLst>
              <a:rect l="0" t="0" r="r" b="b"/>
              <a:pathLst>
                <a:path w="107" h="122">
                  <a:moveTo>
                    <a:pt x="66" y="97"/>
                  </a:moveTo>
                  <a:cubicBezTo>
                    <a:pt x="66" y="81"/>
                    <a:pt x="79" y="68"/>
                    <a:pt x="95" y="68"/>
                  </a:cubicBezTo>
                  <a:cubicBezTo>
                    <a:pt x="98" y="68"/>
                    <a:pt x="101" y="68"/>
                    <a:pt x="103" y="69"/>
                  </a:cubicBezTo>
                  <a:cubicBezTo>
                    <a:pt x="104" y="69"/>
                    <a:pt x="105" y="68"/>
                    <a:pt x="105" y="67"/>
                  </a:cubicBezTo>
                  <a:cubicBezTo>
                    <a:pt x="106" y="63"/>
                    <a:pt x="107" y="59"/>
                    <a:pt x="107" y="55"/>
                  </a:cubicBezTo>
                  <a:cubicBezTo>
                    <a:pt x="107" y="55"/>
                    <a:pt x="107" y="20"/>
                    <a:pt x="107" y="20"/>
                  </a:cubicBezTo>
                  <a:cubicBezTo>
                    <a:pt x="107" y="17"/>
                    <a:pt x="105" y="17"/>
                    <a:pt x="104" y="17"/>
                  </a:cubicBezTo>
                  <a:cubicBezTo>
                    <a:pt x="98" y="17"/>
                    <a:pt x="91" y="17"/>
                    <a:pt x="85" y="15"/>
                  </a:cubicBezTo>
                  <a:cubicBezTo>
                    <a:pt x="71" y="11"/>
                    <a:pt x="58" y="0"/>
                    <a:pt x="53" y="0"/>
                  </a:cubicBezTo>
                  <a:cubicBezTo>
                    <a:pt x="49" y="0"/>
                    <a:pt x="40" y="11"/>
                    <a:pt x="26" y="15"/>
                  </a:cubicBezTo>
                  <a:cubicBezTo>
                    <a:pt x="18" y="17"/>
                    <a:pt x="10" y="17"/>
                    <a:pt x="3" y="16"/>
                  </a:cubicBezTo>
                  <a:cubicBezTo>
                    <a:pt x="2" y="16"/>
                    <a:pt x="1" y="16"/>
                    <a:pt x="1" y="19"/>
                  </a:cubicBezTo>
                  <a:cubicBezTo>
                    <a:pt x="1" y="20"/>
                    <a:pt x="0" y="55"/>
                    <a:pt x="0" y="55"/>
                  </a:cubicBezTo>
                  <a:cubicBezTo>
                    <a:pt x="0" y="90"/>
                    <a:pt x="43" y="122"/>
                    <a:pt x="53" y="122"/>
                  </a:cubicBezTo>
                  <a:cubicBezTo>
                    <a:pt x="57" y="122"/>
                    <a:pt x="62" y="120"/>
                    <a:pt x="70" y="114"/>
                  </a:cubicBezTo>
                  <a:cubicBezTo>
                    <a:pt x="71" y="113"/>
                    <a:pt x="70" y="113"/>
                    <a:pt x="70" y="112"/>
                  </a:cubicBezTo>
                  <a:cubicBezTo>
                    <a:pt x="67" y="108"/>
                    <a:pt x="66" y="102"/>
                    <a:pt x="66" y="9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65" name="Freeform 295">
              <a:extLst>
                <a:ext uri="{FF2B5EF4-FFF2-40B4-BE49-F238E27FC236}">
                  <a16:creationId xmlns:a16="http://schemas.microsoft.com/office/drawing/2014/main" id="{0E96FA98-9ACB-EA0E-F7B4-F217B56EA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1738" y="3121024"/>
              <a:ext cx="109537" cy="73025"/>
            </a:xfrm>
            <a:custGeom>
              <a:avLst/>
              <a:gdLst/>
              <a:ahLst/>
              <a:cxnLst>
                <a:cxn ang="0">
                  <a:pos x="24" y="31"/>
                </a:cxn>
                <a:cxn ang="0">
                  <a:pos x="20" y="31"/>
                </a:cxn>
                <a:cxn ang="0">
                  <a:pos x="2" y="17"/>
                </a:cxn>
                <a:cxn ang="0">
                  <a:pos x="1" y="14"/>
                </a:cxn>
                <a:cxn ang="0">
                  <a:pos x="4" y="11"/>
                </a:cxn>
                <a:cxn ang="0">
                  <a:pos x="7" y="10"/>
                </a:cxn>
                <a:cxn ang="0">
                  <a:pos x="19" y="19"/>
                </a:cxn>
                <a:cxn ang="0">
                  <a:pos x="23" y="18"/>
                </a:cxn>
                <a:cxn ang="0">
                  <a:pos x="40" y="1"/>
                </a:cxn>
                <a:cxn ang="0">
                  <a:pos x="44" y="1"/>
                </a:cxn>
                <a:cxn ang="0">
                  <a:pos x="47" y="3"/>
                </a:cxn>
                <a:cxn ang="0">
                  <a:pos x="47" y="7"/>
                </a:cxn>
                <a:cxn ang="0">
                  <a:pos x="24" y="31"/>
                </a:cxn>
              </a:cxnLst>
              <a:rect l="0" t="0" r="r" b="b"/>
              <a:pathLst>
                <a:path w="48" h="32">
                  <a:moveTo>
                    <a:pt x="24" y="31"/>
                  </a:moveTo>
                  <a:cubicBezTo>
                    <a:pt x="23" y="32"/>
                    <a:pt x="21" y="32"/>
                    <a:pt x="20" y="31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1" y="17"/>
                    <a:pt x="0" y="15"/>
                    <a:pt x="1" y="14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6" y="9"/>
                    <a:pt x="7" y="10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20" y="20"/>
                    <a:pt x="22" y="20"/>
                    <a:pt x="23" y="18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41" y="0"/>
                    <a:pt x="43" y="0"/>
                    <a:pt x="44" y="1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8" y="4"/>
                    <a:pt x="48" y="6"/>
                    <a:pt x="47" y="7"/>
                  </a:cubicBezTo>
                  <a:lnTo>
                    <a:pt x="24" y="3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466" name="Group 395">
            <a:extLst>
              <a:ext uri="{FF2B5EF4-FFF2-40B4-BE49-F238E27FC236}">
                <a16:creationId xmlns:a16="http://schemas.microsoft.com/office/drawing/2014/main" id="{A1946F08-58A5-C854-CDDB-900CEF749BE2}"/>
              </a:ext>
            </a:extLst>
          </p:cNvPr>
          <p:cNvGrpSpPr/>
          <p:nvPr/>
        </p:nvGrpSpPr>
        <p:grpSpPr>
          <a:xfrm>
            <a:off x="2648786" y="4305016"/>
            <a:ext cx="296497" cy="413353"/>
            <a:chOff x="1501775" y="2887662"/>
            <a:chExt cx="269875" cy="376238"/>
          </a:xfrm>
          <a:solidFill>
            <a:srgbClr val="C1B488"/>
          </a:solidFill>
        </p:grpSpPr>
        <p:sp>
          <p:nvSpPr>
            <p:cNvPr id="1467" name="Freeform 296">
              <a:extLst>
                <a:ext uri="{FF2B5EF4-FFF2-40B4-BE49-F238E27FC236}">
                  <a16:creationId xmlns:a16="http://schemas.microsoft.com/office/drawing/2014/main" id="{096A5321-6D04-5236-F787-E4F2F221757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01775" y="2887662"/>
              <a:ext cx="269875" cy="376238"/>
            </a:xfrm>
            <a:custGeom>
              <a:avLst/>
              <a:gdLst/>
              <a:ahLst/>
              <a:cxnLst>
                <a:cxn ang="0">
                  <a:pos x="103" y="135"/>
                </a:cxn>
                <a:cxn ang="0">
                  <a:pos x="96" y="142"/>
                </a:cxn>
                <a:cxn ang="0">
                  <a:pos x="21" y="142"/>
                </a:cxn>
                <a:cxn ang="0">
                  <a:pos x="14" y="135"/>
                </a:cxn>
                <a:cxn ang="0">
                  <a:pos x="14" y="29"/>
                </a:cxn>
                <a:cxn ang="0">
                  <a:pos x="21" y="22"/>
                </a:cxn>
                <a:cxn ang="0">
                  <a:pos x="96" y="22"/>
                </a:cxn>
                <a:cxn ang="0">
                  <a:pos x="103" y="29"/>
                </a:cxn>
                <a:cxn ang="0">
                  <a:pos x="103" y="135"/>
                </a:cxn>
                <a:cxn ang="0">
                  <a:pos x="59" y="160"/>
                </a:cxn>
                <a:cxn ang="0">
                  <a:pos x="52" y="153"/>
                </a:cxn>
                <a:cxn ang="0">
                  <a:pos x="59" y="147"/>
                </a:cxn>
                <a:cxn ang="0">
                  <a:pos x="65" y="153"/>
                </a:cxn>
                <a:cxn ang="0">
                  <a:pos x="59" y="160"/>
                </a:cxn>
                <a:cxn ang="0">
                  <a:pos x="37" y="8"/>
                </a:cxn>
                <a:cxn ang="0">
                  <a:pos x="80" y="8"/>
                </a:cxn>
                <a:cxn ang="0">
                  <a:pos x="83" y="11"/>
                </a:cxn>
                <a:cxn ang="0">
                  <a:pos x="80" y="14"/>
                </a:cxn>
                <a:cxn ang="0">
                  <a:pos x="37" y="14"/>
                </a:cxn>
                <a:cxn ang="0">
                  <a:pos x="34" y="11"/>
                </a:cxn>
                <a:cxn ang="0">
                  <a:pos x="37" y="8"/>
                </a:cxn>
                <a:cxn ang="0">
                  <a:pos x="110" y="0"/>
                </a:cxn>
                <a:cxn ang="0">
                  <a:pos x="7" y="0"/>
                </a:cxn>
                <a:cxn ang="0">
                  <a:pos x="0" y="8"/>
                </a:cxn>
                <a:cxn ang="0">
                  <a:pos x="0" y="156"/>
                </a:cxn>
                <a:cxn ang="0">
                  <a:pos x="7" y="164"/>
                </a:cxn>
                <a:cxn ang="0">
                  <a:pos x="110" y="164"/>
                </a:cxn>
                <a:cxn ang="0">
                  <a:pos x="118" y="156"/>
                </a:cxn>
                <a:cxn ang="0">
                  <a:pos x="118" y="8"/>
                </a:cxn>
                <a:cxn ang="0">
                  <a:pos x="110" y="0"/>
                </a:cxn>
              </a:cxnLst>
              <a:rect l="0" t="0" r="r" b="b"/>
              <a:pathLst>
                <a:path w="118" h="164">
                  <a:moveTo>
                    <a:pt x="103" y="135"/>
                  </a:moveTo>
                  <a:cubicBezTo>
                    <a:pt x="103" y="139"/>
                    <a:pt x="100" y="142"/>
                    <a:pt x="96" y="142"/>
                  </a:cubicBezTo>
                  <a:cubicBezTo>
                    <a:pt x="21" y="142"/>
                    <a:pt x="21" y="142"/>
                    <a:pt x="21" y="142"/>
                  </a:cubicBezTo>
                  <a:cubicBezTo>
                    <a:pt x="17" y="142"/>
                    <a:pt x="14" y="139"/>
                    <a:pt x="14" y="135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25"/>
                    <a:pt x="17" y="22"/>
                    <a:pt x="21" y="22"/>
                  </a:cubicBezTo>
                  <a:cubicBezTo>
                    <a:pt x="96" y="22"/>
                    <a:pt x="96" y="22"/>
                    <a:pt x="96" y="22"/>
                  </a:cubicBezTo>
                  <a:cubicBezTo>
                    <a:pt x="100" y="22"/>
                    <a:pt x="103" y="25"/>
                    <a:pt x="103" y="29"/>
                  </a:cubicBezTo>
                  <a:lnTo>
                    <a:pt x="103" y="135"/>
                  </a:lnTo>
                  <a:close/>
                  <a:moveTo>
                    <a:pt x="59" y="160"/>
                  </a:moveTo>
                  <a:cubicBezTo>
                    <a:pt x="55" y="160"/>
                    <a:pt x="52" y="157"/>
                    <a:pt x="52" y="153"/>
                  </a:cubicBezTo>
                  <a:cubicBezTo>
                    <a:pt x="52" y="150"/>
                    <a:pt x="55" y="147"/>
                    <a:pt x="59" y="147"/>
                  </a:cubicBezTo>
                  <a:cubicBezTo>
                    <a:pt x="62" y="147"/>
                    <a:pt x="65" y="150"/>
                    <a:pt x="65" y="153"/>
                  </a:cubicBezTo>
                  <a:cubicBezTo>
                    <a:pt x="65" y="157"/>
                    <a:pt x="62" y="160"/>
                    <a:pt x="59" y="160"/>
                  </a:cubicBezTo>
                  <a:moveTo>
                    <a:pt x="37" y="8"/>
                  </a:moveTo>
                  <a:cubicBezTo>
                    <a:pt x="80" y="8"/>
                    <a:pt x="80" y="8"/>
                    <a:pt x="80" y="8"/>
                  </a:cubicBezTo>
                  <a:cubicBezTo>
                    <a:pt x="82" y="8"/>
                    <a:pt x="83" y="9"/>
                    <a:pt x="83" y="11"/>
                  </a:cubicBezTo>
                  <a:cubicBezTo>
                    <a:pt x="83" y="13"/>
                    <a:pt x="82" y="14"/>
                    <a:pt x="80" y="14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5" y="14"/>
                    <a:pt x="34" y="13"/>
                    <a:pt x="34" y="11"/>
                  </a:cubicBezTo>
                  <a:cubicBezTo>
                    <a:pt x="34" y="9"/>
                    <a:pt x="35" y="8"/>
                    <a:pt x="37" y="8"/>
                  </a:cubicBezTo>
                  <a:moveTo>
                    <a:pt x="110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8"/>
                  </a:cubicBezTo>
                  <a:cubicBezTo>
                    <a:pt x="0" y="156"/>
                    <a:pt x="0" y="156"/>
                    <a:pt x="0" y="156"/>
                  </a:cubicBezTo>
                  <a:cubicBezTo>
                    <a:pt x="0" y="161"/>
                    <a:pt x="3" y="164"/>
                    <a:pt x="7" y="164"/>
                  </a:cubicBezTo>
                  <a:cubicBezTo>
                    <a:pt x="110" y="164"/>
                    <a:pt x="110" y="164"/>
                    <a:pt x="110" y="164"/>
                  </a:cubicBezTo>
                  <a:cubicBezTo>
                    <a:pt x="114" y="164"/>
                    <a:pt x="118" y="161"/>
                    <a:pt x="118" y="156"/>
                  </a:cubicBezTo>
                  <a:cubicBezTo>
                    <a:pt x="118" y="8"/>
                    <a:pt x="118" y="8"/>
                    <a:pt x="118" y="8"/>
                  </a:cubicBezTo>
                  <a:cubicBezTo>
                    <a:pt x="118" y="3"/>
                    <a:pt x="114" y="0"/>
                    <a:pt x="11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68" name="Freeform 297">
              <a:extLst>
                <a:ext uri="{FF2B5EF4-FFF2-40B4-BE49-F238E27FC236}">
                  <a16:creationId xmlns:a16="http://schemas.microsoft.com/office/drawing/2014/main" id="{1D0FD48B-9904-EA61-7039-79DBB5AE4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9400" y="2957512"/>
              <a:ext cx="66675" cy="85725"/>
            </a:xfrm>
            <a:custGeom>
              <a:avLst/>
              <a:gdLst/>
              <a:ahLst/>
              <a:cxnLst>
                <a:cxn ang="0">
                  <a:pos x="4" y="37"/>
                </a:cxn>
                <a:cxn ang="0">
                  <a:pos x="2" y="36"/>
                </a:cxn>
                <a:cxn ang="0">
                  <a:pos x="1" y="32"/>
                </a:cxn>
                <a:cxn ang="0">
                  <a:pos x="23" y="2"/>
                </a:cxn>
                <a:cxn ang="0">
                  <a:pos x="28" y="1"/>
                </a:cxn>
                <a:cxn ang="0">
                  <a:pos x="28" y="6"/>
                </a:cxn>
                <a:cxn ang="0">
                  <a:pos x="6" y="36"/>
                </a:cxn>
                <a:cxn ang="0">
                  <a:pos x="4" y="37"/>
                </a:cxn>
              </a:cxnLst>
              <a:rect l="0" t="0" r="r" b="b"/>
              <a:pathLst>
                <a:path w="29" h="37">
                  <a:moveTo>
                    <a:pt x="4" y="37"/>
                  </a:moveTo>
                  <a:cubicBezTo>
                    <a:pt x="3" y="37"/>
                    <a:pt x="2" y="37"/>
                    <a:pt x="2" y="36"/>
                  </a:cubicBezTo>
                  <a:cubicBezTo>
                    <a:pt x="0" y="35"/>
                    <a:pt x="0" y="33"/>
                    <a:pt x="1" y="32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24" y="0"/>
                    <a:pt x="26" y="0"/>
                    <a:pt x="28" y="1"/>
                  </a:cubicBezTo>
                  <a:cubicBezTo>
                    <a:pt x="29" y="2"/>
                    <a:pt x="29" y="4"/>
                    <a:pt x="28" y="6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6" y="37"/>
                    <a:pt x="5" y="37"/>
                    <a:pt x="4" y="3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69" name="Freeform 298">
              <a:extLst>
                <a:ext uri="{FF2B5EF4-FFF2-40B4-BE49-F238E27FC236}">
                  <a16:creationId xmlns:a16="http://schemas.microsoft.com/office/drawing/2014/main" id="{0D923D42-950D-889E-E35C-34EB41F14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338" y="2971799"/>
              <a:ext cx="104775" cy="142875"/>
            </a:xfrm>
            <a:custGeom>
              <a:avLst/>
              <a:gdLst/>
              <a:ahLst/>
              <a:cxnLst>
                <a:cxn ang="0">
                  <a:pos x="4" y="62"/>
                </a:cxn>
                <a:cxn ang="0">
                  <a:pos x="2" y="62"/>
                </a:cxn>
                <a:cxn ang="0">
                  <a:pos x="1" y="57"/>
                </a:cxn>
                <a:cxn ang="0">
                  <a:pos x="40" y="2"/>
                </a:cxn>
                <a:cxn ang="0">
                  <a:pos x="44" y="1"/>
                </a:cxn>
                <a:cxn ang="0">
                  <a:pos x="45" y="5"/>
                </a:cxn>
                <a:cxn ang="0">
                  <a:pos x="6" y="61"/>
                </a:cxn>
                <a:cxn ang="0">
                  <a:pos x="4" y="62"/>
                </a:cxn>
              </a:cxnLst>
              <a:rect l="0" t="0" r="r" b="b"/>
              <a:pathLst>
                <a:path w="46" h="62">
                  <a:moveTo>
                    <a:pt x="4" y="62"/>
                  </a:moveTo>
                  <a:cubicBezTo>
                    <a:pt x="3" y="62"/>
                    <a:pt x="2" y="62"/>
                    <a:pt x="2" y="62"/>
                  </a:cubicBezTo>
                  <a:cubicBezTo>
                    <a:pt x="0" y="61"/>
                    <a:pt x="0" y="59"/>
                    <a:pt x="1" y="57"/>
                  </a:cubicBezTo>
                  <a:cubicBezTo>
                    <a:pt x="40" y="2"/>
                    <a:pt x="40" y="2"/>
                    <a:pt x="40" y="2"/>
                  </a:cubicBezTo>
                  <a:cubicBezTo>
                    <a:pt x="41" y="0"/>
                    <a:pt x="43" y="0"/>
                    <a:pt x="44" y="1"/>
                  </a:cubicBezTo>
                  <a:cubicBezTo>
                    <a:pt x="46" y="2"/>
                    <a:pt x="46" y="4"/>
                    <a:pt x="45" y="5"/>
                  </a:cubicBezTo>
                  <a:cubicBezTo>
                    <a:pt x="6" y="61"/>
                    <a:pt x="6" y="61"/>
                    <a:pt x="6" y="61"/>
                  </a:cubicBezTo>
                  <a:cubicBezTo>
                    <a:pt x="6" y="62"/>
                    <a:pt x="5" y="62"/>
                    <a:pt x="4" y="6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470" name="Group 409">
            <a:extLst>
              <a:ext uri="{FF2B5EF4-FFF2-40B4-BE49-F238E27FC236}">
                <a16:creationId xmlns:a16="http://schemas.microsoft.com/office/drawing/2014/main" id="{07570DEA-E184-1337-D297-ED7AE8D93A53}"/>
              </a:ext>
            </a:extLst>
          </p:cNvPr>
          <p:cNvGrpSpPr/>
          <p:nvPr/>
        </p:nvGrpSpPr>
        <p:grpSpPr>
          <a:xfrm>
            <a:off x="3965581" y="4391350"/>
            <a:ext cx="298240" cy="240686"/>
            <a:chOff x="2700338" y="2965449"/>
            <a:chExt cx="271462" cy="219075"/>
          </a:xfrm>
          <a:solidFill>
            <a:srgbClr val="C1B488"/>
          </a:solidFill>
        </p:grpSpPr>
        <p:sp>
          <p:nvSpPr>
            <p:cNvPr id="1471" name="Freeform 299">
              <a:extLst>
                <a:ext uri="{FF2B5EF4-FFF2-40B4-BE49-F238E27FC236}">
                  <a16:creationId xmlns:a16="http://schemas.microsoft.com/office/drawing/2014/main" id="{B1FDE79F-A2F9-DBBA-F595-9463C9DC8C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313" y="2987674"/>
              <a:ext cx="82550" cy="174625"/>
            </a:xfrm>
            <a:custGeom>
              <a:avLst/>
              <a:gdLst/>
              <a:ahLst/>
              <a:cxnLst>
                <a:cxn ang="0">
                  <a:pos x="36" y="72"/>
                </a:cxn>
                <a:cxn ang="0">
                  <a:pos x="32" y="75"/>
                </a:cxn>
                <a:cxn ang="0">
                  <a:pos x="5" y="61"/>
                </a:cxn>
                <a:cxn ang="0">
                  <a:pos x="0" y="53"/>
                </a:cxn>
                <a:cxn ang="0">
                  <a:pos x="0" y="23"/>
                </a:cxn>
                <a:cxn ang="0">
                  <a:pos x="5" y="15"/>
                </a:cxn>
                <a:cxn ang="0">
                  <a:pos x="32" y="2"/>
                </a:cxn>
                <a:cxn ang="0">
                  <a:pos x="36" y="4"/>
                </a:cxn>
                <a:cxn ang="0">
                  <a:pos x="36" y="72"/>
                </a:cxn>
              </a:cxnLst>
              <a:rect l="0" t="0" r="r" b="b"/>
              <a:pathLst>
                <a:path w="36" h="76">
                  <a:moveTo>
                    <a:pt x="36" y="72"/>
                  </a:moveTo>
                  <a:cubicBezTo>
                    <a:pt x="36" y="75"/>
                    <a:pt x="35" y="76"/>
                    <a:pt x="32" y="75"/>
                  </a:cubicBezTo>
                  <a:cubicBezTo>
                    <a:pt x="5" y="61"/>
                    <a:pt x="5" y="61"/>
                    <a:pt x="5" y="61"/>
                  </a:cubicBezTo>
                  <a:cubicBezTo>
                    <a:pt x="2" y="60"/>
                    <a:pt x="0" y="56"/>
                    <a:pt x="0" y="5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0"/>
                    <a:pt x="2" y="17"/>
                    <a:pt x="5" y="15"/>
                  </a:cubicBezTo>
                  <a:cubicBezTo>
                    <a:pt x="32" y="2"/>
                    <a:pt x="32" y="2"/>
                    <a:pt x="32" y="2"/>
                  </a:cubicBezTo>
                  <a:cubicBezTo>
                    <a:pt x="35" y="0"/>
                    <a:pt x="36" y="1"/>
                    <a:pt x="36" y="4"/>
                  </a:cubicBezTo>
                  <a:lnTo>
                    <a:pt x="36" y="7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72" name="Freeform 300">
              <a:extLst>
                <a:ext uri="{FF2B5EF4-FFF2-40B4-BE49-F238E27FC236}">
                  <a16:creationId xmlns:a16="http://schemas.microsoft.com/office/drawing/2014/main" id="{064CB4B5-74D6-8C95-12C7-810D7D2636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338" y="3028949"/>
              <a:ext cx="39687" cy="93663"/>
            </a:xfrm>
            <a:custGeom>
              <a:avLst/>
              <a:gdLst/>
              <a:ahLst/>
              <a:cxnLst>
                <a:cxn ang="0">
                  <a:pos x="17" y="35"/>
                </a:cxn>
                <a:cxn ang="0">
                  <a:pos x="12" y="41"/>
                </a:cxn>
                <a:cxn ang="0">
                  <a:pos x="5" y="41"/>
                </a:cxn>
                <a:cxn ang="0">
                  <a:pos x="0" y="35"/>
                </a:cxn>
                <a:cxn ang="0">
                  <a:pos x="0" y="5"/>
                </a:cxn>
                <a:cxn ang="0">
                  <a:pos x="5" y="0"/>
                </a:cxn>
                <a:cxn ang="0">
                  <a:pos x="12" y="0"/>
                </a:cxn>
                <a:cxn ang="0">
                  <a:pos x="17" y="5"/>
                </a:cxn>
                <a:cxn ang="0">
                  <a:pos x="17" y="35"/>
                </a:cxn>
              </a:cxnLst>
              <a:rect l="0" t="0" r="r" b="b"/>
              <a:pathLst>
                <a:path w="17" h="41">
                  <a:moveTo>
                    <a:pt x="17" y="35"/>
                  </a:moveTo>
                  <a:cubicBezTo>
                    <a:pt x="17" y="38"/>
                    <a:pt x="14" y="41"/>
                    <a:pt x="12" y="41"/>
                  </a:cubicBezTo>
                  <a:cubicBezTo>
                    <a:pt x="5" y="41"/>
                    <a:pt x="5" y="41"/>
                    <a:pt x="5" y="41"/>
                  </a:cubicBezTo>
                  <a:cubicBezTo>
                    <a:pt x="2" y="41"/>
                    <a:pt x="0" y="38"/>
                    <a:pt x="0" y="3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2"/>
                    <a:pt x="2" y="0"/>
                    <a:pt x="5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4" y="0"/>
                    <a:pt x="17" y="2"/>
                    <a:pt x="17" y="5"/>
                  </a:cubicBezTo>
                  <a:lnTo>
                    <a:pt x="17" y="3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73" name="Freeform 301">
              <a:extLst>
                <a:ext uri="{FF2B5EF4-FFF2-40B4-BE49-F238E27FC236}">
                  <a16:creationId xmlns:a16="http://schemas.microsoft.com/office/drawing/2014/main" id="{E8BC5167-B118-1DB5-9303-46367F883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438" y="3006724"/>
              <a:ext cx="46037" cy="136525"/>
            </a:xfrm>
            <a:custGeom>
              <a:avLst/>
              <a:gdLst/>
              <a:ahLst/>
              <a:cxnLst>
                <a:cxn ang="0">
                  <a:pos x="10" y="58"/>
                </a:cxn>
                <a:cxn ang="0">
                  <a:pos x="20" y="31"/>
                </a:cxn>
                <a:cxn ang="0">
                  <a:pos x="10" y="3"/>
                </a:cxn>
                <a:cxn ang="0">
                  <a:pos x="10" y="2"/>
                </a:cxn>
                <a:cxn ang="0">
                  <a:pos x="5" y="2"/>
                </a:cxn>
                <a:cxn ang="0">
                  <a:pos x="2" y="5"/>
                </a:cxn>
                <a:cxn ang="0">
                  <a:pos x="2" y="10"/>
                </a:cxn>
                <a:cxn ang="0">
                  <a:pos x="2" y="10"/>
                </a:cxn>
                <a:cxn ang="0">
                  <a:pos x="2" y="51"/>
                </a:cxn>
                <a:cxn ang="0">
                  <a:pos x="2" y="51"/>
                </a:cxn>
                <a:cxn ang="0">
                  <a:pos x="2" y="55"/>
                </a:cxn>
                <a:cxn ang="0">
                  <a:pos x="5" y="59"/>
                </a:cxn>
                <a:cxn ang="0">
                  <a:pos x="7" y="60"/>
                </a:cxn>
                <a:cxn ang="0">
                  <a:pos x="9" y="58"/>
                </a:cxn>
                <a:cxn ang="0">
                  <a:pos x="10" y="58"/>
                </a:cxn>
              </a:cxnLst>
              <a:rect l="0" t="0" r="r" b="b"/>
              <a:pathLst>
                <a:path w="20" h="60">
                  <a:moveTo>
                    <a:pt x="10" y="58"/>
                  </a:moveTo>
                  <a:cubicBezTo>
                    <a:pt x="16" y="50"/>
                    <a:pt x="20" y="41"/>
                    <a:pt x="20" y="31"/>
                  </a:cubicBezTo>
                  <a:cubicBezTo>
                    <a:pt x="20" y="20"/>
                    <a:pt x="17" y="11"/>
                    <a:pt x="10" y="3"/>
                  </a:cubicBezTo>
                  <a:cubicBezTo>
                    <a:pt x="10" y="3"/>
                    <a:pt x="10" y="2"/>
                    <a:pt x="10" y="2"/>
                  </a:cubicBezTo>
                  <a:cubicBezTo>
                    <a:pt x="8" y="1"/>
                    <a:pt x="7" y="0"/>
                    <a:pt x="5" y="2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0" y="7"/>
                    <a:pt x="1" y="9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12" y="22"/>
                    <a:pt x="12" y="39"/>
                    <a:pt x="2" y="5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1" y="51"/>
                    <a:pt x="0" y="53"/>
                    <a:pt x="2" y="55"/>
                  </a:cubicBezTo>
                  <a:cubicBezTo>
                    <a:pt x="5" y="59"/>
                    <a:pt x="5" y="59"/>
                    <a:pt x="5" y="59"/>
                  </a:cubicBezTo>
                  <a:cubicBezTo>
                    <a:pt x="6" y="59"/>
                    <a:pt x="7" y="60"/>
                    <a:pt x="7" y="60"/>
                  </a:cubicBezTo>
                  <a:cubicBezTo>
                    <a:pt x="8" y="59"/>
                    <a:pt x="9" y="59"/>
                    <a:pt x="9" y="58"/>
                  </a:cubicBezTo>
                  <a:cubicBezTo>
                    <a:pt x="10" y="58"/>
                    <a:pt x="10" y="58"/>
                    <a:pt x="10" y="5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74" name="Freeform 302">
              <a:extLst>
                <a:ext uri="{FF2B5EF4-FFF2-40B4-BE49-F238E27FC236}">
                  <a16:creationId xmlns:a16="http://schemas.microsoft.com/office/drawing/2014/main" id="{E0659EBB-034A-6889-994A-1B91A5E884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713" y="2965449"/>
              <a:ext cx="65087" cy="219075"/>
            </a:xfrm>
            <a:custGeom>
              <a:avLst/>
              <a:gdLst/>
              <a:ahLst/>
              <a:cxnLst>
                <a:cxn ang="0">
                  <a:pos x="28" y="49"/>
                </a:cxn>
                <a:cxn ang="0">
                  <a:pos x="11" y="3"/>
                </a:cxn>
                <a:cxn ang="0">
                  <a:pos x="11" y="3"/>
                </a:cxn>
                <a:cxn ang="0">
                  <a:pos x="10" y="2"/>
                </a:cxn>
                <a:cxn ang="0">
                  <a:pos x="6" y="1"/>
                </a:cxn>
                <a:cxn ang="0">
                  <a:pos x="2" y="5"/>
                </a:cxn>
                <a:cxn ang="0">
                  <a:pos x="3" y="10"/>
                </a:cxn>
                <a:cxn ang="0">
                  <a:pos x="3" y="10"/>
                </a:cxn>
                <a:cxn ang="0">
                  <a:pos x="2" y="87"/>
                </a:cxn>
                <a:cxn ang="0">
                  <a:pos x="2" y="91"/>
                </a:cxn>
                <a:cxn ang="0">
                  <a:pos x="6" y="95"/>
                </a:cxn>
                <a:cxn ang="0">
                  <a:pos x="8" y="96"/>
                </a:cxn>
                <a:cxn ang="0">
                  <a:pos x="10" y="95"/>
                </a:cxn>
                <a:cxn ang="0">
                  <a:pos x="28" y="49"/>
                </a:cxn>
              </a:cxnLst>
              <a:rect l="0" t="0" r="r" b="b"/>
              <a:pathLst>
                <a:path w="28" h="96">
                  <a:moveTo>
                    <a:pt x="28" y="49"/>
                  </a:moveTo>
                  <a:cubicBezTo>
                    <a:pt x="28" y="32"/>
                    <a:pt x="22" y="15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2"/>
                    <a:pt x="10" y="2"/>
                  </a:cubicBezTo>
                  <a:cubicBezTo>
                    <a:pt x="8" y="0"/>
                    <a:pt x="7" y="0"/>
                    <a:pt x="6" y="1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0" y="7"/>
                    <a:pt x="2" y="9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22" y="33"/>
                    <a:pt x="22" y="65"/>
                    <a:pt x="2" y="87"/>
                  </a:cubicBezTo>
                  <a:cubicBezTo>
                    <a:pt x="2" y="88"/>
                    <a:pt x="0" y="89"/>
                    <a:pt x="2" y="91"/>
                  </a:cubicBezTo>
                  <a:cubicBezTo>
                    <a:pt x="6" y="95"/>
                    <a:pt x="6" y="95"/>
                    <a:pt x="6" y="95"/>
                  </a:cubicBezTo>
                  <a:cubicBezTo>
                    <a:pt x="7" y="96"/>
                    <a:pt x="7" y="96"/>
                    <a:pt x="8" y="96"/>
                  </a:cubicBezTo>
                  <a:cubicBezTo>
                    <a:pt x="9" y="96"/>
                    <a:pt x="9" y="95"/>
                    <a:pt x="10" y="95"/>
                  </a:cubicBezTo>
                  <a:cubicBezTo>
                    <a:pt x="22" y="82"/>
                    <a:pt x="28" y="66"/>
                    <a:pt x="28" y="4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475" name="Group 413">
            <a:extLst>
              <a:ext uri="{FF2B5EF4-FFF2-40B4-BE49-F238E27FC236}">
                <a16:creationId xmlns:a16="http://schemas.microsoft.com/office/drawing/2014/main" id="{25FBEEC5-94B8-8E1D-5F3B-8288733EBE30}"/>
              </a:ext>
            </a:extLst>
          </p:cNvPr>
          <p:cNvGrpSpPr/>
          <p:nvPr/>
        </p:nvGrpSpPr>
        <p:grpSpPr>
          <a:xfrm>
            <a:off x="4433000" y="4346004"/>
            <a:ext cx="298240" cy="331379"/>
            <a:chOff x="3125788" y="2924174"/>
            <a:chExt cx="271462" cy="301625"/>
          </a:xfrm>
          <a:solidFill>
            <a:srgbClr val="C1B488"/>
          </a:solidFill>
        </p:grpSpPr>
        <p:sp>
          <p:nvSpPr>
            <p:cNvPr id="1476" name="Freeform 303">
              <a:extLst>
                <a:ext uri="{FF2B5EF4-FFF2-40B4-BE49-F238E27FC236}">
                  <a16:creationId xmlns:a16="http://schemas.microsoft.com/office/drawing/2014/main" id="{452EE11E-C883-4C32-6C66-70D912EB3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725" y="2998787"/>
              <a:ext cx="92075" cy="85725"/>
            </a:xfrm>
            <a:custGeom>
              <a:avLst/>
              <a:gdLst/>
              <a:ahLst/>
              <a:cxnLst>
                <a:cxn ang="0">
                  <a:pos x="38" y="37"/>
                </a:cxn>
                <a:cxn ang="0">
                  <a:pos x="40" y="35"/>
                </a:cxn>
                <a:cxn ang="0">
                  <a:pos x="3" y="0"/>
                </a:cxn>
                <a:cxn ang="0">
                  <a:pos x="0" y="2"/>
                </a:cxn>
                <a:cxn ang="0">
                  <a:pos x="0" y="35"/>
                </a:cxn>
                <a:cxn ang="0">
                  <a:pos x="3" y="37"/>
                </a:cxn>
                <a:cxn ang="0">
                  <a:pos x="38" y="37"/>
                </a:cxn>
              </a:cxnLst>
              <a:rect l="0" t="0" r="r" b="b"/>
              <a:pathLst>
                <a:path w="40" h="37">
                  <a:moveTo>
                    <a:pt x="38" y="37"/>
                  </a:moveTo>
                  <a:cubicBezTo>
                    <a:pt x="40" y="37"/>
                    <a:pt x="40" y="36"/>
                    <a:pt x="40" y="35"/>
                  </a:cubicBezTo>
                  <a:cubicBezTo>
                    <a:pt x="38" y="16"/>
                    <a:pt x="22" y="1"/>
                    <a:pt x="3" y="0"/>
                  </a:cubicBezTo>
                  <a:cubicBezTo>
                    <a:pt x="2" y="0"/>
                    <a:pt x="0" y="0"/>
                    <a:pt x="0" y="2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5"/>
                    <a:pt x="0" y="37"/>
                    <a:pt x="3" y="37"/>
                  </a:cubicBezTo>
                  <a:lnTo>
                    <a:pt x="38" y="3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77" name="Freeform 304">
              <a:extLst>
                <a:ext uri="{FF2B5EF4-FFF2-40B4-BE49-F238E27FC236}">
                  <a16:creationId xmlns:a16="http://schemas.microsoft.com/office/drawing/2014/main" id="{3252366A-3227-2168-9104-ACF784E1E07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25788" y="2924174"/>
              <a:ext cx="271462" cy="301625"/>
            </a:xfrm>
            <a:custGeom>
              <a:avLst/>
              <a:gdLst/>
              <a:ahLst/>
              <a:cxnLst>
                <a:cxn ang="0">
                  <a:pos x="107" y="78"/>
                </a:cxn>
                <a:cxn ang="0">
                  <a:pos x="59" y="121"/>
                </a:cxn>
                <a:cxn ang="0">
                  <a:pos x="11" y="73"/>
                </a:cxn>
                <a:cxn ang="0">
                  <a:pos x="24" y="41"/>
                </a:cxn>
                <a:cxn ang="0">
                  <a:pos x="59" y="25"/>
                </a:cxn>
                <a:cxn ang="0">
                  <a:pos x="107" y="73"/>
                </a:cxn>
                <a:cxn ang="0">
                  <a:pos x="107" y="78"/>
                </a:cxn>
                <a:cxn ang="0">
                  <a:pos x="106" y="36"/>
                </a:cxn>
                <a:cxn ang="0">
                  <a:pos x="109" y="33"/>
                </a:cxn>
                <a:cxn ang="0">
                  <a:pos x="109" y="33"/>
                </a:cxn>
                <a:cxn ang="0">
                  <a:pos x="112" y="33"/>
                </a:cxn>
                <a:cxn ang="0">
                  <a:pos x="110" y="24"/>
                </a:cxn>
                <a:cxn ang="0">
                  <a:pos x="101" y="22"/>
                </a:cxn>
                <a:cxn ang="0">
                  <a:pos x="101" y="25"/>
                </a:cxn>
                <a:cxn ang="0">
                  <a:pos x="101" y="25"/>
                </a:cxn>
                <a:cxn ang="0">
                  <a:pos x="98" y="28"/>
                </a:cxn>
                <a:cxn ang="0">
                  <a:pos x="97" y="28"/>
                </a:cxn>
                <a:cxn ang="0">
                  <a:pos x="69" y="15"/>
                </a:cxn>
                <a:cxn ang="0">
                  <a:pos x="68" y="14"/>
                </a:cxn>
                <a:cxn ang="0">
                  <a:pos x="68" y="12"/>
                </a:cxn>
                <a:cxn ang="0">
                  <a:pos x="68" y="12"/>
                </a:cxn>
                <a:cxn ang="0">
                  <a:pos x="74" y="7"/>
                </a:cxn>
                <a:cxn ang="0">
                  <a:pos x="59" y="0"/>
                </a:cxn>
                <a:cxn ang="0">
                  <a:pos x="45" y="7"/>
                </a:cxn>
                <a:cxn ang="0">
                  <a:pos x="50" y="12"/>
                </a:cxn>
                <a:cxn ang="0">
                  <a:pos x="51" y="13"/>
                </a:cxn>
                <a:cxn ang="0">
                  <a:pos x="51" y="14"/>
                </a:cxn>
                <a:cxn ang="0">
                  <a:pos x="50" y="15"/>
                </a:cxn>
                <a:cxn ang="0">
                  <a:pos x="15" y="34"/>
                </a:cxn>
                <a:cxn ang="0">
                  <a:pos x="0" y="73"/>
                </a:cxn>
                <a:cxn ang="0">
                  <a:pos x="59" y="132"/>
                </a:cxn>
                <a:cxn ang="0">
                  <a:pos x="118" y="78"/>
                </a:cxn>
                <a:cxn ang="0">
                  <a:pos x="119" y="73"/>
                </a:cxn>
                <a:cxn ang="0">
                  <a:pos x="106" y="37"/>
                </a:cxn>
                <a:cxn ang="0">
                  <a:pos x="106" y="36"/>
                </a:cxn>
              </a:cxnLst>
              <a:rect l="0" t="0" r="r" b="b"/>
              <a:pathLst>
                <a:path w="119" h="132">
                  <a:moveTo>
                    <a:pt x="107" y="78"/>
                  </a:moveTo>
                  <a:cubicBezTo>
                    <a:pt x="105" y="102"/>
                    <a:pt x="84" y="121"/>
                    <a:pt x="59" y="121"/>
                  </a:cubicBezTo>
                  <a:cubicBezTo>
                    <a:pt x="33" y="121"/>
                    <a:pt x="11" y="100"/>
                    <a:pt x="11" y="73"/>
                  </a:cubicBezTo>
                  <a:cubicBezTo>
                    <a:pt x="11" y="61"/>
                    <a:pt x="16" y="50"/>
                    <a:pt x="24" y="41"/>
                  </a:cubicBezTo>
                  <a:cubicBezTo>
                    <a:pt x="32" y="31"/>
                    <a:pt x="45" y="25"/>
                    <a:pt x="59" y="25"/>
                  </a:cubicBezTo>
                  <a:cubicBezTo>
                    <a:pt x="86" y="25"/>
                    <a:pt x="107" y="47"/>
                    <a:pt x="107" y="73"/>
                  </a:cubicBezTo>
                  <a:cubicBezTo>
                    <a:pt x="107" y="75"/>
                    <a:pt x="107" y="76"/>
                    <a:pt x="107" y="78"/>
                  </a:cubicBezTo>
                  <a:moveTo>
                    <a:pt x="106" y="36"/>
                  </a:moveTo>
                  <a:cubicBezTo>
                    <a:pt x="109" y="33"/>
                    <a:pt x="109" y="33"/>
                    <a:pt x="109" y="33"/>
                  </a:cubicBezTo>
                  <a:cubicBezTo>
                    <a:pt x="109" y="33"/>
                    <a:pt x="109" y="33"/>
                    <a:pt x="109" y="33"/>
                  </a:cubicBezTo>
                  <a:cubicBezTo>
                    <a:pt x="110" y="33"/>
                    <a:pt x="111" y="33"/>
                    <a:pt x="112" y="33"/>
                  </a:cubicBezTo>
                  <a:cubicBezTo>
                    <a:pt x="116" y="32"/>
                    <a:pt x="114" y="28"/>
                    <a:pt x="110" y="24"/>
                  </a:cubicBezTo>
                  <a:cubicBezTo>
                    <a:pt x="106" y="20"/>
                    <a:pt x="102" y="18"/>
                    <a:pt x="101" y="22"/>
                  </a:cubicBezTo>
                  <a:cubicBezTo>
                    <a:pt x="101" y="23"/>
                    <a:pt x="101" y="24"/>
                    <a:pt x="101" y="25"/>
                  </a:cubicBezTo>
                  <a:cubicBezTo>
                    <a:pt x="101" y="25"/>
                    <a:pt x="101" y="25"/>
                    <a:pt x="101" y="25"/>
                  </a:cubicBezTo>
                  <a:cubicBezTo>
                    <a:pt x="98" y="28"/>
                    <a:pt x="98" y="28"/>
                    <a:pt x="98" y="28"/>
                  </a:cubicBezTo>
                  <a:cubicBezTo>
                    <a:pt x="98" y="28"/>
                    <a:pt x="97" y="28"/>
                    <a:pt x="97" y="28"/>
                  </a:cubicBezTo>
                  <a:cubicBezTo>
                    <a:pt x="89" y="21"/>
                    <a:pt x="79" y="16"/>
                    <a:pt x="69" y="15"/>
                  </a:cubicBezTo>
                  <a:cubicBezTo>
                    <a:pt x="68" y="15"/>
                    <a:pt x="68" y="15"/>
                    <a:pt x="68" y="14"/>
                  </a:cubicBezTo>
                  <a:cubicBezTo>
                    <a:pt x="68" y="12"/>
                    <a:pt x="68" y="12"/>
                    <a:pt x="68" y="12"/>
                  </a:cubicBezTo>
                  <a:cubicBezTo>
                    <a:pt x="68" y="12"/>
                    <a:pt x="68" y="12"/>
                    <a:pt x="68" y="12"/>
                  </a:cubicBezTo>
                  <a:cubicBezTo>
                    <a:pt x="71" y="11"/>
                    <a:pt x="72" y="9"/>
                    <a:pt x="74" y="7"/>
                  </a:cubicBezTo>
                  <a:cubicBezTo>
                    <a:pt x="78" y="3"/>
                    <a:pt x="68" y="0"/>
                    <a:pt x="59" y="0"/>
                  </a:cubicBezTo>
                  <a:cubicBezTo>
                    <a:pt x="51" y="0"/>
                    <a:pt x="41" y="3"/>
                    <a:pt x="45" y="7"/>
                  </a:cubicBezTo>
                  <a:cubicBezTo>
                    <a:pt x="46" y="9"/>
                    <a:pt x="48" y="11"/>
                    <a:pt x="50" y="12"/>
                  </a:cubicBezTo>
                  <a:cubicBezTo>
                    <a:pt x="51" y="12"/>
                    <a:pt x="51" y="12"/>
                    <a:pt x="51" y="13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51" y="15"/>
                    <a:pt x="51" y="15"/>
                    <a:pt x="50" y="15"/>
                  </a:cubicBezTo>
                  <a:cubicBezTo>
                    <a:pt x="36" y="17"/>
                    <a:pt x="24" y="24"/>
                    <a:pt x="15" y="34"/>
                  </a:cubicBezTo>
                  <a:cubicBezTo>
                    <a:pt x="6" y="44"/>
                    <a:pt x="0" y="58"/>
                    <a:pt x="0" y="73"/>
                  </a:cubicBezTo>
                  <a:cubicBezTo>
                    <a:pt x="0" y="106"/>
                    <a:pt x="27" y="132"/>
                    <a:pt x="59" y="132"/>
                  </a:cubicBezTo>
                  <a:cubicBezTo>
                    <a:pt x="90" y="132"/>
                    <a:pt x="116" y="108"/>
                    <a:pt x="118" y="78"/>
                  </a:cubicBezTo>
                  <a:cubicBezTo>
                    <a:pt x="118" y="76"/>
                    <a:pt x="119" y="75"/>
                    <a:pt x="119" y="73"/>
                  </a:cubicBezTo>
                  <a:cubicBezTo>
                    <a:pt x="119" y="60"/>
                    <a:pt x="114" y="47"/>
                    <a:pt x="106" y="37"/>
                  </a:cubicBezTo>
                  <a:cubicBezTo>
                    <a:pt x="106" y="37"/>
                    <a:pt x="106" y="36"/>
                    <a:pt x="106" y="3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478" name="Group 421">
            <a:extLst>
              <a:ext uri="{FF2B5EF4-FFF2-40B4-BE49-F238E27FC236}">
                <a16:creationId xmlns:a16="http://schemas.microsoft.com/office/drawing/2014/main" id="{4BEA0B83-9957-9AE6-0C79-8E52AB123261}"/>
              </a:ext>
            </a:extLst>
          </p:cNvPr>
          <p:cNvGrpSpPr/>
          <p:nvPr/>
        </p:nvGrpSpPr>
        <p:grpSpPr>
          <a:xfrm>
            <a:off x="5348651" y="4330306"/>
            <a:ext cx="299986" cy="362773"/>
            <a:chOff x="3959225" y="2909887"/>
            <a:chExt cx="273050" cy="330200"/>
          </a:xfrm>
          <a:solidFill>
            <a:srgbClr val="C1B488"/>
          </a:solidFill>
        </p:grpSpPr>
        <p:sp>
          <p:nvSpPr>
            <p:cNvPr id="1479" name="Freeform 305">
              <a:extLst>
                <a:ext uri="{FF2B5EF4-FFF2-40B4-BE49-F238E27FC236}">
                  <a16:creationId xmlns:a16="http://schemas.microsoft.com/office/drawing/2014/main" id="{1B3FF6F7-DF74-80EC-681F-8AD7E35AD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6713" y="3052762"/>
              <a:ext cx="55562" cy="46038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3" y="0"/>
                </a:cxn>
                <a:cxn ang="0">
                  <a:pos x="0" y="3"/>
                </a:cxn>
                <a:cxn ang="0">
                  <a:pos x="0" y="17"/>
                </a:cxn>
                <a:cxn ang="0">
                  <a:pos x="3" y="20"/>
                </a:cxn>
                <a:cxn ang="0">
                  <a:pos x="22" y="20"/>
                </a:cxn>
                <a:cxn ang="0">
                  <a:pos x="24" y="18"/>
                </a:cxn>
                <a:cxn ang="0">
                  <a:pos x="24" y="2"/>
                </a:cxn>
                <a:cxn ang="0">
                  <a:pos x="22" y="0"/>
                </a:cxn>
              </a:cxnLst>
              <a:rect l="0" t="0" r="r" b="b"/>
              <a:pathLst>
                <a:path w="24" h="20">
                  <a:moveTo>
                    <a:pt x="22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9"/>
                    <a:pt x="1" y="20"/>
                    <a:pt x="3" y="20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2" y="20"/>
                    <a:pt x="24" y="20"/>
                    <a:pt x="24" y="18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24" y="0"/>
                    <a:pt x="22" y="0"/>
                    <a:pt x="22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80" name="Freeform 306">
              <a:extLst>
                <a:ext uri="{FF2B5EF4-FFF2-40B4-BE49-F238E27FC236}">
                  <a16:creationId xmlns:a16="http://schemas.microsoft.com/office/drawing/2014/main" id="{96A3BDFB-8CE1-C402-C839-4BC2C216055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59225" y="2909887"/>
              <a:ext cx="273050" cy="330200"/>
            </a:xfrm>
            <a:custGeom>
              <a:avLst/>
              <a:gdLst/>
              <a:ahLst/>
              <a:cxnLst>
                <a:cxn ang="0">
                  <a:pos x="73" y="41"/>
                </a:cxn>
                <a:cxn ang="0">
                  <a:pos x="69" y="45"/>
                </a:cxn>
                <a:cxn ang="0">
                  <a:pos x="26" y="45"/>
                </a:cxn>
                <a:cxn ang="0">
                  <a:pos x="22" y="41"/>
                </a:cxn>
                <a:cxn ang="0">
                  <a:pos x="22" y="38"/>
                </a:cxn>
                <a:cxn ang="0">
                  <a:pos x="26" y="33"/>
                </a:cxn>
                <a:cxn ang="0">
                  <a:pos x="69" y="33"/>
                </a:cxn>
                <a:cxn ang="0">
                  <a:pos x="73" y="38"/>
                </a:cxn>
                <a:cxn ang="0">
                  <a:pos x="73" y="41"/>
                </a:cxn>
                <a:cxn ang="0">
                  <a:pos x="54" y="68"/>
                </a:cxn>
                <a:cxn ang="0">
                  <a:pos x="50" y="72"/>
                </a:cxn>
                <a:cxn ang="0">
                  <a:pos x="26" y="72"/>
                </a:cxn>
                <a:cxn ang="0">
                  <a:pos x="22" y="68"/>
                </a:cxn>
                <a:cxn ang="0">
                  <a:pos x="22" y="65"/>
                </a:cxn>
                <a:cxn ang="0">
                  <a:pos x="26" y="61"/>
                </a:cxn>
                <a:cxn ang="0">
                  <a:pos x="50" y="61"/>
                </a:cxn>
                <a:cxn ang="0">
                  <a:pos x="54" y="65"/>
                </a:cxn>
                <a:cxn ang="0">
                  <a:pos x="54" y="68"/>
                </a:cxn>
                <a:cxn ang="0">
                  <a:pos x="87" y="51"/>
                </a:cxn>
                <a:cxn ang="0">
                  <a:pos x="115" y="51"/>
                </a:cxn>
                <a:cxn ang="0">
                  <a:pos x="119" y="48"/>
                </a:cxn>
                <a:cxn ang="0">
                  <a:pos x="119" y="7"/>
                </a:cxn>
                <a:cxn ang="0">
                  <a:pos x="112" y="0"/>
                </a:cxn>
                <a:cxn ang="0">
                  <a:pos x="8" y="0"/>
                </a:cxn>
                <a:cxn ang="0">
                  <a:pos x="0" y="7"/>
                </a:cxn>
                <a:cxn ang="0">
                  <a:pos x="0" y="137"/>
                </a:cxn>
                <a:cxn ang="0">
                  <a:pos x="8" y="144"/>
                </a:cxn>
                <a:cxn ang="0">
                  <a:pos x="112" y="144"/>
                </a:cxn>
                <a:cxn ang="0">
                  <a:pos x="119" y="137"/>
                </a:cxn>
                <a:cxn ang="0">
                  <a:pos x="119" y="97"/>
                </a:cxn>
                <a:cxn ang="0">
                  <a:pos x="115" y="93"/>
                </a:cxn>
                <a:cxn ang="0">
                  <a:pos x="87" y="93"/>
                </a:cxn>
                <a:cxn ang="0">
                  <a:pos x="85" y="90"/>
                </a:cxn>
                <a:cxn ang="0">
                  <a:pos x="85" y="54"/>
                </a:cxn>
                <a:cxn ang="0">
                  <a:pos x="87" y="51"/>
                </a:cxn>
              </a:cxnLst>
              <a:rect l="0" t="0" r="r" b="b"/>
              <a:pathLst>
                <a:path w="119" h="144">
                  <a:moveTo>
                    <a:pt x="73" y="41"/>
                  </a:moveTo>
                  <a:cubicBezTo>
                    <a:pt x="73" y="43"/>
                    <a:pt x="71" y="45"/>
                    <a:pt x="69" y="45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24" y="45"/>
                    <a:pt x="22" y="43"/>
                    <a:pt x="22" y="41"/>
                  </a:cubicBezTo>
                  <a:cubicBezTo>
                    <a:pt x="22" y="38"/>
                    <a:pt x="22" y="38"/>
                    <a:pt x="22" y="38"/>
                  </a:cubicBezTo>
                  <a:cubicBezTo>
                    <a:pt x="22" y="35"/>
                    <a:pt x="24" y="33"/>
                    <a:pt x="26" y="33"/>
                  </a:cubicBezTo>
                  <a:cubicBezTo>
                    <a:pt x="69" y="33"/>
                    <a:pt x="69" y="33"/>
                    <a:pt x="69" y="33"/>
                  </a:cubicBezTo>
                  <a:cubicBezTo>
                    <a:pt x="71" y="33"/>
                    <a:pt x="73" y="35"/>
                    <a:pt x="73" y="38"/>
                  </a:cubicBezTo>
                  <a:lnTo>
                    <a:pt x="73" y="41"/>
                  </a:lnTo>
                  <a:close/>
                  <a:moveTo>
                    <a:pt x="54" y="68"/>
                  </a:moveTo>
                  <a:cubicBezTo>
                    <a:pt x="54" y="70"/>
                    <a:pt x="52" y="72"/>
                    <a:pt x="50" y="72"/>
                  </a:cubicBezTo>
                  <a:cubicBezTo>
                    <a:pt x="26" y="72"/>
                    <a:pt x="26" y="72"/>
                    <a:pt x="26" y="72"/>
                  </a:cubicBezTo>
                  <a:cubicBezTo>
                    <a:pt x="24" y="72"/>
                    <a:pt x="22" y="70"/>
                    <a:pt x="22" y="68"/>
                  </a:cubicBezTo>
                  <a:cubicBezTo>
                    <a:pt x="22" y="65"/>
                    <a:pt x="22" y="65"/>
                    <a:pt x="22" y="65"/>
                  </a:cubicBezTo>
                  <a:cubicBezTo>
                    <a:pt x="22" y="63"/>
                    <a:pt x="24" y="61"/>
                    <a:pt x="26" y="61"/>
                  </a:cubicBezTo>
                  <a:cubicBezTo>
                    <a:pt x="50" y="61"/>
                    <a:pt x="50" y="61"/>
                    <a:pt x="50" y="61"/>
                  </a:cubicBezTo>
                  <a:cubicBezTo>
                    <a:pt x="52" y="61"/>
                    <a:pt x="54" y="63"/>
                    <a:pt x="54" y="65"/>
                  </a:cubicBezTo>
                  <a:lnTo>
                    <a:pt x="54" y="68"/>
                  </a:lnTo>
                  <a:close/>
                  <a:moveTo>
                    <a:pt x="87" y="51"/>
                  </a:moveTo>
                  <a:cubicBezTo>
                    <a:pt x="87" y="51"/>
                    <a:pt x="108" y="51"/>
                    <a:pt x="115" y="51"/>
                  </a:cubicBezTo>
                  <a:cubicBezTo>
                    <a:pt x="116" y="51"/>
                    <a:pt x="119" y="51"/>
                    <a:pt x="119" y="48"/>
                  </a:cubicBezTo>
                  <a:cubicBezTo>
                    <a:pt x="119" y="7"/>
                    <a:pt x="119" y="7"/>
                    <a:pt x="119" y="7"/>
                  </a:cubicBezTo>
                  <a:cubicBezTo>
                    <a:pt x="119" y="3"/>
                    <a:pt x="116" y="0"/>
                    <a:pt x="112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3"/>
                    <a:pt x="0" y="7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0" y="141"/>
                    <a:pt x="4" y="144"/>
                    <a:pt x="8" y="144"/>
                  </a:cubicBezTo>
                  <a:cubicBezTo>
                    <a:pt x="112" y="144"/>
                    <a:pt x="112" y="144"/>
                    <a:pt x="112" y="144"/>
                  </a:cubicBezTo>
                  <a:cubicBezTo>
                    <a:pt x="116" y="144"/>
                    <a:pt x="119" y="141"/>
                    <a:pt x="119" y="137"/>
                  </a:cubicBezTo>
                  <a:cubicBezTo>
                    <a:pt x="119" y="97"/>
                    <a:pt x="119" y="97"/>
                    <a:pt x="119" y="97"/>
                  </a:cubicBezTo>
                  <a:cubicBezTo>
                    <a:pt x="119" y="93"/>
                    <a:pt x="117" y="93"/>
                    <a:pt x="115" y="93"/>
                  </a:cubicBezTo>
                  <a:cubicBezTo>
                    <a:pt x="87" y="93"/>
                    <a:pt x="87" y="93"/>
                    <a:pt x="87" y="93"/>
                  </a:cubicBezTo>
                  <a:cubicBezTo>
                    <a:pt x="86" y="93"/>
                    <a:pt x="85" y="91"/>
                    <a:pt x="85" y="90"/>
                  </a:cubicBezTo>
                  <a:cubicBezTo>
                    <a:pt x="85" y="54"/>
                    <a:pt x="85" y="54"/>
                    <a:pt x="85" y="54"/>
                  </a:cubicBezTo>
                  <a:cubicBezTo>
                    <a:pt x="85" y="53"/>
                    <a:pt x="86" y="51"/>
                    <a:pt x="87" y="5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481" name="Group 436">
            <a:extLst>
              <a:ext uri="{FF2B5EF4-FFF2-40B4-BE49-F238E27FC236}">
                <a16:creationId xmlns:a16="http://schemas.microsoft.com/office/drawing/2014/main" id="{D562DEA5-5543-DB68-4A6F-F1821225ED5F}"/>
              </a:ext>
            </a:extLst>
          </p:cNvPr>
          <p:cNvGrpSpPr/>
          <p:nvPr/>
        </p:nvGrpSpPr>
        <p:grpSpPr>
          <a:xfrm>
            <a:off x="6639287" y="4393094"/>
            <a:ext cx="296497" cy="237198"/>
            <a:chOff x="5133975" y="2967037"/>
            <a:chExt cx="269875" cy="215900"/>
          </a:xfrm>
          <a:solidFill>
            <a:srgbClr val="C1B488"/>
          </a:solidFill>
        </p:grpSpPr>
        <p:sp>
          <p:nvSpPr>
            <p:cNvPr id="1482" name="Freeform 307">
              <a:extLst>
                <a:ext uri="{FF2B5EF4-FFF2-40B4-BE49-F238E27FC236}">
                  <a16:creationId xmlns:a16="http://schemas.microsoft.com/office/drawing/2014/main" id="{696B91C8-4490-B5A1-9846-057D1BF528D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33975" y="2967037"/>
              <a:ext cx="269875" cy="215900"/>
            </a:xfrm>
            <a:custGeom>
              <a:avLst/>
              <a:gdLst/>
              <a:ahLst/>
              <a:cxnLst>
                <a:cxn ang="0">
                  <a:pos x="19" y="82"/>
                </a:cxn>
                <a:cxn ang="0">
                  <a:pos x="14" y="78"/>
                </a:cxn>
                <a:cxn ang="0">
                  <a:pos x="14" y="17"/>
                </a:cxn>
                <a:cxn ang="0">
                  <a:pos x="19" y="12"/>
                </a:cxn>
                <a:cxn ang="0">
                  <a:pos x="99" y="12"/>
                </a:cxn>
                <a:cxn ang="0">
                  <a:pos x="104" y="17"/>
                </a:cxn>
                <a:cxn ang="0">
                  <a:pos x="104" y="78"/>
                </a:cxn>
                <a:cxn ang="0">
                  <a:pos x="99" y="82"/>
                </a:cxn>
                <a:cxn ang="0">
                  <a:pos x="19" y="82"/>
                </a:cxn>
                <a:cxn ang="0">
                  <a:pos x="3" y="47"/>
                </a:cxn>
                <a:cxn ang="0">
                  <a:pos x="7" y="43"/>
                </a:cxn>
                <a:cxn ang="0">
                  <a:pos x="11" y="47"/>
                </a:cxn>
                <a:cxn ang="0">
                  <a:pos x="7" y="51"/>
                </a:cxn>
                <a:cxn ang="0">
                  <a:pos x="3" y="47"/>
                </a:cxn>
                <a:cxn ang="0">
                  <a:pos x="113" y="40"/>
                </a:cxn>
                <a:cxn ang="0">
                  <a:pos x="113" y="55"/>
                </a:cxn>
                <a:cxn ang="0">
                  <a:pos x="111" y="57"/>
                </a:cxn>
                <a:cxn ang="0">
                  <a:pos x="109" y="55"/>
                </a:cxn>
                <a:cxn ang="0">
                  <a:pos x="109" y="40"/>
                </a:cxn>
                <a:cxn ang="0">
                  <a:pos x="111" y="38"/>
                </a:cxn>
                <a:cxn ang="0">
                  <a:pos x="113" y="40"/>
                </a:cxn>
                <a:cxn ang="0">
                  <a:pos x="118" y="89"/>
                </a:cxn>
                <a:cxn ang="0">
                  <a:pos x="118" y="5"/>
                </a:cxn>
                <a:cxn ang="0">
                  <a:pos x="114" y="0"/>
                </a:cxn>
                <a:cxn ang="0">
                  <a:pos x="5" y="0"/>
                </a:cxn>
                <a:cxn ang="0">
                  <a:pos x="0" y="5"/>
                </a:cxn>
                <a:cxn ang="0">
                  <a:pos x="0" y="89"/>
                </a:cxn>
                <a:cxn ang="0">
                  <a:pos x="5" y="94"/>
                </a:cxn>
                <a:cxn ang="0">
                  <a:pos x="114" y="94"/>
                </a:cxn>
                <a:cxn ang="0">
                  <a:pos x="118" y="89"/>
                </a:cxn>
              </a:cxnLst>
              <a:rect l="0" t="0" r="r" b="b"/>
              <a:pathLst>
                <a:path w="118" h="94">
                  <a:moveTo>
                    <a:pt x="19" y="82"/>
                  </a:moveTo>
                  <a:cubicBezTo>
                    <a:pt x="16" y="82"/>
                    <a:pt x="14" y="80"/>
                    <a:pt x="14" y="78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4"/>
                    <a:pt x="16" y="12"/>
                    <a:pt x="19" y="12"/>
                  </a:cubicBezTo>
                  <a:cubicBezTo>
                    <a:pt x="99" y="12"/>
                    <a:pt x="99" y="12"/>
                    <a:pt x="99" y="12"/>
                  </a:cubicBezTo>
                  <a:cubicBezTo>
                    <a:pt x="102" y="12"/>
                    <a:pt x="104" y="14"/>
                    <a:pt x="104" y="17"/>
                  </a:cubicBezTo>
                  <a:cubicBezTo>
                    <a:pt x="104" y="78"/>
                    <a:pt x="104" y="78"/>
                    <a:pt x="104" y="78"/>
                  </a:cubicBezTo>
                  <a:cubicBezTo>
                    <a:pt x="104" y="80"/>
                    <a:pt x="102" y="82"/>
                    <a:pt x="99" y="82"/>
                  </a:cubicBezTo>
                  <a:lnTo>
                    <a:pt x="19" y="82"/>
                  </a:lnTo>
                  <a:close/>
                  <a:moveTo>
                    <a:pt x="3" y="47"/>
                  </a:moveTo>
                  <a:cubicBezTo>
                    <a:pt x="3" y="45"/>
                    <a:pt x="4" y="43"/>
                    <a:pt x="7" y="43"/>
                  </a:cubicBezTo>
                  <a:cubicBezTo>
                    <a:pt x="9" y="43"/>
                    <a:pt x="11" y="45"/>
                    <a:pt x="11" y="47"/>
                  </a:cubicBezTo>
                  <a:cubicBezTo>
                    <a:pt x="11" y="49"/>
                    <a:pt x="9" y="51"/>
                    <a:pt x="7" y="51"/>
                  </a:cubicBezTo>
                  <a:cubicBezTo>
                    <a:pt x="4" y="51"/>
                    <a:pt x="3" y="49"/>
                    <a:pt x="3" y="47"/>
                  </a:cubicBezTo>
                  <a:moveTo>
                    <a:pt x="113" y="40"/>
                  </a:moveTo>
                  <a:cubicBezTo>
                    <a:pt x="113" y="55"/>
                    <a:pt x="113" y="55"/>
                    <a:pt x="113" y="55"/>
                  </a:cubicBezTo>
                  <a:cubicBezTo>
                    <a:pt x="113" y="56"/>
                    <a:pt x="112" y="57"/>
                    <a:pt x="111" y="57"/>
                  </a:cubicBezTo>
                  <a:cubicBezTo>
                    <a:pt x="110" y="57"/>
                    <a:pt x="109" y="56"/>
                    <a:pt x="109" y="55"/>
                  </a:cubicBezTo>
                  <a:cubicBezTo>
                    <a:pt x="109" y="40"/>
                    <a:pt x="109" y="40"/>
                    <a:pt x="109" y="40"/>
                  </a:cubicBezTo>
                  <a:cubicBezTo>
                    <a:pt x="109" y="39"/>
                    <a:pt x="110" y="38"/>
                    <a:pt x="111" y="38"/>
                  </a:cubicBezTo>
                  <a:cubicBezTo>
                    <a:pt x="112" y="38"/>
                    <a:pt x="113" y="39"/>
                    <a:pt x="113" y="40"/>
                  </a:cubicBezTo>
                  <a:moveTo>
                    <a:pt x="118" y="89"/>
                  </a:moveTo>
                  <a:cubicBezTo>
                    <a:pt x="118" y="5"/>
                    <a:pt x="118" y="5"/>
                    <a:pt x="118" y="5"/>
                  </a:cubicBezTo>
                  <a:cubicBezTo>
                    <a:pt x="118" y="3"/>
                    <a:pt x="116" y="0"/>
                    <a:pt x="11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3"/>
                    <a:pt x="0" y="5"/>
                  </a:cubicBezTo>
                  <a:cubicBezTo>
                    <a:pt x="0" y="89"/>
                    <a:pt x="0" y="89"/>
                    <a:pt x="0" y="89"/>
                  </a:cubicBezTo>
                  <a:cubicBezTo>
                    <a:pt x="0" y="92"/>
                    <a:pt x="2" y="94"/>
                    <a:pt x="5" y="94"/>
                  </a:cubicBezTo>
                  <a:cubicBezTo>
                    <a:pt x="114" y="94"/>
                    <a:pt x="114" y="94"/>
                    <a:pt x="114" y="94"/>
                  </a:cubicBezTo>
                  <a:cubicBezTo>
                    <a:pt x="116" y="94"/>
                    <a:pt x="118" y="92"/>
                    <a:pt x="118" y="8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83" name="Freeform 308">
              <a:extLst>
                <a:ext uri="{FF2B5EF4-FFF2-40B4-BE49-F238E27FC236}">
                  <a16:creationId xmlns:a16="http://schemas.microsoft.com/office/drawing/2014/main" id="{5BCF7C9D-2BDB-6A59-8EA8-E5DF76231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1600" y="3013074"/>
              <a:ext cx="55562" cy="41275"/>
            </a:xfrm>
            <a:custGeom>
              <a:avLst/>
              <a:gdLst/>
              <a:ahLst/>
              <a:cxnLst>
                <a:cxn ang="0">
                  <a:pos x="2" y="18"/>
                </a:cxn>
                <a:cxn ang="0">
                  <a:pos x="0" y="17"/>
                </a:cxn>
                <a:cxn ang="0">
                  <a:pos x="1" y="15"/>
                </a:cxn>
                <a:cxn ang="0">
                  <a:pos x="20" y="0"/>
                </a:cxn>
                <a:cxn ang="0">
                  <a:pos x="23" y="1"/>
                </a:cxn>
                <a:cxn ang="0">
                  <a:pos x="23" y="4"/>
                </a:cxn>
                <a:cxn ang="0">
                  <a:pos x="3" y="18"/>
                </a:cxn>
                <a:cxn ang="0">
                  <a:pos x="2" y="18"/>
                </a:cxn>
              </a:cxnLst>
              <a:rect l="0" t="0" r="r" b="b"/>
              <a:pathLst>
                <a:path w="24" h="18">
                  <a:moveTo>
                    <a:pt x="2" y="18"/>
                  </a:moveTo>
                  <a:cubicBezTo>
                    <a:pt x="1" y="18"/>
                    <a:pt x="1" y="18"/>
                    <a:pt x="0" y="17"/>
                  </a:cubicBezTo>
                  <a:cubicBezTo>
                    <a:pt x="0" y="17"/>
                    <a:pt x="0" y="15"/>
                    <a:pt x="1" y="15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1" y="0"/>
                    <a:pt x="22" y="0"/>
                    <a:pt x="23" y="1"/>
                  </a:cubicBezTo>
                  <a:cubicBezTo>
                    <a:pt x="24" y="2"/>
                    <a:pt x="23" y="3"/>
                    <a:pt x="23" y="4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3" y="18"/>
                    <a:pt x="2" y="18"/>
                    <a:pt x="2" y="1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84" name="Freeform 309">
              <a:extLst>
                <a:ext uri="{FF2B5EF4-FFF2-40B4-BE49-F238E27FC236}">
                  <a16:creationId xmlns:a16="http://schemas.microsoft.com/office/drawing/2014/main" id="{19C63B90-1837-BF7F-F038-B135C9BD2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7950" y="3017837"/>
              <a:ext cx="95250" cy="66675"/>
            </a:xfrm>
            <a:custGeom>
              <a:avLst/>
              <a:gdLst/>
              <a:ahLst/>
              <a:cxnLst>
                <a:cxn ang="0">
                  <a:pos x="3" y="29"/>
                </a:cxn>
                <a:cxn ang="0">
                  <a:pos x="1" y="28"/>
                </a:cxn>
                <a:cxn ang="0">
                  <a:pos x="1" y="25"/>
                </a:cxn>
                <a:cxn ang="0">
                  <a:pos x="37" y="0"/>
                </a:cxn>
                <a:cxn ang="0">
                  <a:pos x="40" y="1"/>
                </a:cxn>
                <a:cxn ang="0">
                  <a:pos x="40" y="4"/>
                </a:cxn>
                <a:cxn ang="0">
                  <a:pos x="4" y="29"/>
                </a:cxn>
                <a:cxn ang="0">
                  <a:pos x="3" y="29"/>
                </a:cxn>
              </a:cxnLst>
              <a:rect l="0" t="0" r="r" b="b"/>
              <a:pathLst>
                <a:path w="41" h="29">
                  <a:moveTo>
                    <a:pt x="3" y="29"/>
                  </a:moveTo>
                  <a:cubicBezTo>
                    <a:pt x="2" y="29"/>
                    <a:pt x="1" y="29"/>
                    <a:pt x="1" y="28"/>
                  </a:cubicBezTo>
                  <a:cubicBezTo>
                    <a:pt x="0" y="27"/>
                    <a:pt x="0" y="26"/>
                    <a:pt x="1" y="25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8" y="0"/>
                    <a:pt x="39" y="0"/>
                    <a:pt x="40" y="1"/>
                  </a:cubicBezTo>
                  <a:cubicBezTo>
                    <a:pt x="41" y="2"/>
                    <a:pt x="41" y="3"/>
                    <a:pt x="40" y="4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4" y="29"/>
                    <a:pt x="3" y="29"/>
                    <a:pt x="3" y="2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485" name="Group 460">
            <a:extLst>
              <a:ext uri="{FF2B5EF4-FFF2-40B4-BE49-F238E27FC236}">
                <a16:creationId xmlns:a16="http://schemas.microsoft.com/office/drawing/2014/main" id="{2305B445-65CC-FF5F-1AAD-AA5A56503203}"/>
              </a:ext>
            </a:extLst>
          </p:cNvPr>
          <p:cNvGrpSpPr/>
          <p:nvPr/>
        </p:nvGrpSpPr>
        <p:grpSpPr>
          <a:xfrm>
            <a:off x="7973524" y="4363445"/>
            <a:ext cx="298240" cy="296497"/>
            <a:chOff x="6348413" y="2940049"/>
            <a:chExt cx="271462" cy="269875"/>
          </a:xfrm>
          <a:solidFill>
            <a:srgbClr val="C1B488"/>
          </a:solidFill>
        </p:grpSpPr>
        <p:sp>
          <p:nvSpPr>
            <p:cNvPr id="1486" name="Freeform 310">
              <a:extLst>
                <a:ext uri="{FF2B5EF4-FFF2-40B4-BE49-F238E27FC236}">
                  <a16:creationId xmlns:a16="http://schemas.microsoft.com/office/drawing/2014/main" id="{49ADC31F-B545-5ABD-4358-68C40B1087D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30963" y="3022599"/>
              <a:ext cx="106362" cy="104775"/>
            </a:xfrm>
            <a:custGeom>
              <a:avLst/>
              <a:gdLst/>
              <a:ahLst/>
              <a:cxnLst>
                <a:cxn ang="0">
                  <a:pos x="40" y="25"/>
                </a:cxn>
                <a:cxn ang="0">
                  <a:pos x="23" y="40"/>
                </a:cxn>
                <a:cxn ang="0">
                  <a:pos x="6" y="23"/>
                </a:cxn>
                <a:cxn ang="0">
                  <a:pos x="11" y="12"/>
                </a:cxn>
                <a:cxn ang="0">
                  <a:pos x="23" y="7"/>
                </a:cxn>
                <a:cxn ang="0">
                  <a:pos x="40" y="23"/>
                </a:cxn>
                <a:cxn ang="0">
                  <a:pos x="40" y="25"/>
                </a:cxn>
                <a:cxn ang="0">
                  <a:pos x="23" y="0"/>
                </a:cxn>
                <a:cxn ang="0">
                  <a:pos x="6" y="8"/>
                </a:cxn>
                <a:cxn ang="0">
                  <a:pos x="0" y="23"/>
                </a:cxn>
                <a:cxn ang="0">
                  <a:pos x="23" y="46"/>
                </a:cxn>
                <a:cxn ang="0">
                  <a:pos x="39" y="40"/>
                </a:cxn>
                <a:cxn ang="0">
                  <a:pos x="46" y="25"/>
                </a:cxn>
                <a:cxn ang="0">
                  <a:pos x="46" y="23"/>
                </a:cxn>
                <a:cxn ang="0">
                  <a:pos x="23" y="0"/>
                </a:cxn>
              </a:cxnLst>
              <a:rect l="0" t="0" r="r" b="b"/>
              <a:pathLst>
                <a:path w="46" h="46">
                  <a:moveTo>
                    <a:pt x="40" y="25"/>
                  </a:moveTo>
                  <a:cubicBezTo>
                    <a:pt x="39" y="34"/>
                    <a:pt x="32" y="40"/>
                    <a:pt x="23" y="40"/>
                  </a:cubicBezTo>
                  <a:cubicBezTo>
                    <a:pt x="14" y="40"/>
                    <a:pt x="6" y="33"/>
                    <a:pt x="6" y="23"/>
                  </a:cubicBezTo>
                  <a:cubicBezTo>
                    <a:pt x="6" y="19"/>
                    <a:pt x="8" y="15"/>
                    <a:pt x="11" y="12"/>
                  </a:cubicBezTo>
                  <a:cubicBezTo>
                    <a:pt x="14" y="9"/>
                    <a:pt x="18" y="7"/>
                    <a:pt x="23" y="7"/>
                  </a:cubicBezTo>
                  <a:cubicBezTo>
                    <a:pt x="33" y="7"/>
                    <a:pt x="40" y="14"/>
                    <a:pt x="40" y="23"/>
                  </a:cubicBezTo>
                  <a:cubicBezTo>
                    <a:pt x="40" y="24"/>
                    <a:pt x="40" y="25"/>
                    <a:pt x="40" y="25"/>
                  </a:cubicBezTo>
                  <a:moveTo>
                    <a:pt x="23" y="0"/>
                  </a:moveTo>
                  <a:cubicBezTo>
                    <a:pt x="17" y="0"/>
                    <a:pt x="10" y="3"/>
                    <a:pt x="6" y="8"/>
                  </a:cubicBezTo>
                  <a:cubicBezTo>
                    <a:pt x="2" y="12"/>
                    <a:pt x="0" y="18"/>
                    <a:pt x="0" y="23"/>
                  </a:cubicBezTo>
                  <a:cubicBezTo>
                    <a:pt x="0" y="36"/>
                    <a:pt x="11" y="46"/>
                    <a:pt x="23" y="46"/>
                  </a:cubicBezTo>
                  <a:cubicBezTo>
                    <a:pt x="29" y="46"/>
                    <a:pt x="35" y="44"/>
                    <a:pt x="39" y="40"/>
                  </a:cubicBezTo>
                  <a:cubicBezTo>
                    <a:pt x="43" y="36"/>
                    <a:pt x="46" y="31"/>
                    <a:pt x="46" y="25"/>
                  </a:cubicBezTo>
                  <a:cubicBezTo>
                    <a:pt x="46" y="25"/>
                    <a:pt x="46" y="24"/>
                    <a:pt x="46" y="23"/>
                  </a:cubicBezTo>
                  <a:cubicBezTo>
                    <a:pt x="46" y="11"/>
                    <a:pt x="36" y="0"/>
                    <a:pt x="2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87" name="Freeform 311">
              <a:extLst>
                <a:ext uri="{FF2B5EF4-FFF2-40B4-BE49-F238E27FC236}">
                  <a16:creationId xmlns:a16="http://schemas.microsoft.com/office/drawing/2014/main" id="{55B5B0AA-AD8C-F392-05CF-4286904E752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48413" y="2940049"/>
              <a:ext cx="271462" cy="269875"/>
            </a:xfrm>
            <a:custGeom>
              <a:avLst/>
              <a:gdLst/>
              <a:ahLst/>
              <a:cxnLst>
                <a:cxn ang="0">
                  <a:pos x="65" y="95"/>
                </a:cxn>
                <a:cxn ang="0">
                  <a:pos x="56" y="92"/>
                </a:cxn>
                <a:cxn ang="0">
                  <a:pos x="54" y="97"/>
                </a:cxn>
                <a:cxn ang="0">
                  <a:pos x="21" y="65"/>
                </a:cxn>
                <a:cxn ang="0">
                  <a:pos x="23" y="65"/>
                </a:cxn>
                <a:cxn ang="0">
                  <a:pos x="26" y="56"/>
                </a:cxn>
                <a:cxn ang="0">
                  <a:pos x="22" y="54"/>
                </a:cxn>
                <a:cxn ang="0">
                  <a:pos x="31" y="34"/>
                </a:cxn>
                <a:cxn ang="0">
                  <a:pos x="54" y="22"/>
                </a:cxn>
                <a:cxn ang="0">
                  <a:pos x="56" y="26"/>
                </a:cxn>
                <a:cxn ang="0">
                  <a:pos x="65" y="23"/>
                </a:cxn>
                <a:cxn ang="0">
                  <a:pos x="65" y="22"/>
                </a:cxn>
                <a:cxn ang="0">
                  <a:pos x="96" y="54"/>
                </a:cxn>
                <a:cxn ang="0">
                  <a:pos x="92" y="56"/>
                </a:cxn>
                <a:cxn ang="0">
                  <a:pos x="95" y="65"/>
                </a:cxn>
                <a:cxn ang="0">
                  <a:pos x="97" y="65"/>
                </a:cxn>
                <a:cxn ang="0">
                  <a:pos x="65" y="97"/>
                </a:cxn>
                <a:cxn ang="0">
                  <a:pos x="106" y="54"/>
                </a:cxn>
                <a:cxn ang="0">
                  <a:pos x="66" y="13"/>
                </a:cxn>
                <a:cxn ang="0">
                  <a:pos x="65" y="3"/>
                </a:cxn>
                <a:cxn ang="0">
                  <a:pos x="56" y="0"/>
                </a:cxn>
                <a:cxn ang="0">
                  <a:pos x="54" y="12"/>
                </a:cxn>
                <a:cxn ang="0">
                  <a:pos x="24" y="28"/>
                </a:cxn>
                <a:cxn ang="0">
                  <a:pos x="12" y="54"/>
                </a:cxn>
                <a:cxn ang="0">
                  <a:pos x="0" y="56"/>
                </a:cxn>
                <a:cxn ang="0">
                  <a:pos x="3" y="65"/>
                </a:cxn>
                <a:cxn ang="0">
                  <a:pos x="12" y="65"/>
                </a:cxn>
                <a:cxn ang="0">
                  <a:pos x="54" y="107"/>
                </a:cxn>
                <a:cxn ang="0">
                  <a:pos x="56" y="118"/>
                </a:cxn>
                <a:cxn ang="0">
                  <a:pos x="65" y="116"/>
                </a:cxn>
                <a:cxn ang="0">
                  <a:pos x="65" y="106"/>
                </a:cxn>
                <a:cxn ang="0">
                  <a:pos x="106" y="65"/>
                </a:cxn>
                <a:cxn ang="0">
                  <a:pos x="118" y="62"/>
                </a:cxn>
                <a:cxn ang="0">
                  <a:pos x="116" y="54"/>
                </a:cxn>
              </a:cxnLst>
              <a:rect l="0" t="0" r="r" b="b"/>
              <a:pathLst>
                <a:path w="118" h="118">
                  <a:moveTo>
                    <a:pt x="65" y="97"/>
                  </a:moveTo>
                  <a:cubicBezTo>
                    <a:pt x="65" y="95"/>
                    <a:pt x="65" y="95"/>
                    <a:pt x="65" y="95"/>
                  </a:cubicBezTo>
                  <a:cubicBezTo>
                    <a:pt x="65" y="94"/>
                    <a:pt x="63" y="92"/>
                    <a:pt x="62" y="92"/>
                  </a:cubicBezTo>
                  <a:cubicBezTo>
                    <a:pt x="56" y="92"/>
                    <a:pt x="56" y="92"/>
                    <a:pt x="56" y="92"/>
                  </a:cubicBezTo>
                  <a:cubicBezTo>
                    <a:pt x="55" y="92"/>
                    <a:pt x="54" y="94"/>
                    <a:pt x="54" y="95"/>
                  </a:cubicBezTo>
                  <a:cubicBezTo>
                    <a:pt x="54" y="97"/>
                    <a:pt x="54" y="97"/>
                    <a:pt x="54" y="97"/>
                  </a:cubicBezTo>
                  <a:cubicBezTo>
                    <a:pt x="54" y="97"/>
                    <a:pt x="53" y="97"/>
                    <a:pt x="53" y="97"/>
                  </a:cubicBezTo>
                  <a:cubicBezTo>
                    <a:pt x="37" y="94"/>
                    <a:pt x="24" y="81"/>
                    <a:pt x="21" y="65"/>
                  </a:cubicBezTo>
                  <a:cubicBezTo>
                    <a:pt x="21" y="65"/>
                    <a:pt x="21" y="65"/>
                    <a:pt x="22" y="65"/>
                  </a:cubicBezTo>
                  <a:cubicBezTo>
                    <a:pt x="23" y="65"/>
                    <a:pt x="23" y="65"/>
                    <a:pt x="23" y="65"/>
                  </a:cubicBezTo>
                  <a:cubicBezTo>
                    <a:pt x="25" y="65"/>
                    <a:pt x="26" y="63"/>
                    <a:pt x="26" y="62"/>
                  </a:cubicBezTo>
                  <a:cubicBezTo>
                    <a:pt x="26" y="56"/>
                    <a:pt x="26" y="56"/>
                    <a:pt x="26" y="56"/>
                  </a:cubicBezTo>
                  <a:cubicBezTo>
                    <a:pt x="26" y="55"/>
                    <a:pt x="25" y="54"/>
                    <a:pt x="23" y="54"/>
                  </a:cubicBezTo>
                  <a:cubicBezTo>
                    <a:pt x="22" y="54"/>
                    <a:pt x="22" y="54"/>
                    <a:pt x="22" y="54"/>
                  </a:cubicBezTo>
                  <a:cubicBezTo>
                    <a:pt x="21" y="54"/>
                    <a:pt x="22" y="54"/>
                    <a:pt x="22" y="53"/>
                  </a:cubicBezTo>
                  <a:cubicBezTo>
                    <a:pt x="23" y="46"/>
                    <a:pt x="26" y="39"/>
                    <a:pt x="31" y="34"/>
                  </a:cubicBezTo>
                  <a:cubicBezTo>
                    <a:pt x="36" y="28"/>
                    <a:pt x="44" y="23"/>
                    <a:pt x="53" y="22"/>
                  </a:cubicBezTo>
                  <a:cubicBezTo>
                    <a:pt x="53" y="22"/>
                    <a:pt x="54" y="22"/>
                    <a:pt x="54" y="22"/>
                  </a:cubicBezTo>
                  <a:cubicBezTo>
                    <a:pt x="54" y="23"/>
                    <a:pt x="54" y="23"/>
                    <a:pt x="54" y="23"/>
                  </a:cubicBezTo>
                  <a:cubicBezTo>
                    <a:pt x="54" y="25"/>
                    <a:pt x="55" y="26"/>
                    <a:pt x="56" y="26"/>
                  </a:cubicBezTo>
                  <a:cubicBezTo>
                    <a:pt x="62" y="26"/>
                    <a:pt x="62" y="26"/>
                    <a:pt x="62" y="26"/>
                  </a:cubicBezTo>
                  <a:cubicBezTo>
                    <a:pt x="63" y="26"/>
                    <a:pt x="65" y="25"/>
                    <a:pt x="65" y="23"/>
                  </a:cubicBezTo>
                  <a:cubicBezTo>
                    <a:pt x="65" y="22"/>
                    <a:pt x="65" y="22"/>
                    <a:pt x="65" y="22"/>
                  </a:cubicBezTo>
                  <a:cubicBezTo>
                    <a:pt x="65" y="22"/>
                    <a:pt x="65" y="22"/>
                    <a:pt x="65" y="22"/>
                  </a:cubicBezTo>
                  <a:cubicBezTo>
                    <a:pt x="81" y="24"/>
                    <a:pt x="94" y="37"/>
                    <a:pt x="97" y="53"/>
                  </a:cubicBezTo>
                  <a:cubicBezTo>
                    <a:pt x="97" y="53"/>
                    <a:pt x="97" y="54"/>
                    <a:pt x="96" y="54"/>
                  </a:cubicBezTo>
                  <a:cubicBezTo>
                    <a:pt x="95" y="54"/>
                    <a:pt x="95" y="54"/>
                    <a:pt x="95" y="54"/>
                  </a:cubicBezTo>
                  <a:cubicBezTo>
                    <a:pt x="94" y="54"/>
                    <a:pt x="92" y="55"/>
                    <a:pt x="92" y="56"/>
                  </a:cubicBezTo>
                  <a:cubicBezTo>
                    <a:pt x="92" y="62"/>
                    <a:pt x="92" y="62"/>
                    <a:pt x="92" y="62"/>
                  </a:cubicBezTo>
                  <a:cubicBezTo>
                    <a:pt x="92" y="63"/>
                    <a:pt x="94" y="65"/>
                    <a:pt x="95" y="65"/>
                  </a:cubicBezTo>
                  <a:cubicBezTo>
                    <a:pt x="97" y="65"/>
                    <a:pt x="97" y="65"/>
                    <a:pt x="97" y="65"/>
                  </a:cubicBezTo>
                  <a:cubicBezTo>
                    <a:pt x="97" y="65"/>
                    <a:pt x="97" y="65"/>
                    <a:pt x="97" y="65"/>
                  </a:cubicBezTo>
                  <a:cubicBezTo>
                    <a:pt x="94" y="82"/>
                    <a:pt x="82" y="94"/>
                    <a:pt x="65" y="97"/>
                  </a:cubicBezTo>
                  <a:cubicBezTo>
                    <a:pt x="65" y="97"/>
                    <a:pt x="65" y="97"/>
                    <a:pt x="65" y="97"/>
                  </a:cubicBezTo>
                  <a:moveTo>
                    <a:pt x="116" y="54"/>
                  </a:moveTo>
                  <a:cubicBezTo>
                    <a:pt x="106" y="54"/>
                    <a:pt x="106" y="54"/>
                    <a:pt x="106" y="54"/>
                  </a:cubicBezTo>
                  <a:cubicBezTo>
                    <a:pt x="106" y="54"/>
                    <a:pt x="106" y="53"/>
                    <a:pt x="106" y="53"/>
                  </a:cubicBezTo>
                  <a:cubicBezTo>
                    <a:pt x="103" y="32"/>
                    <a:pt x="87" y="16"/>
                    <a:pt x="66" y="13"/>
                  </a:cubicBezTo>
                  <a:cubicBezTo>
                    <a:pt x="65" y="13"/>
                    <a:pt x="65" y="13"/>
                    <a:pt x="65" y="12"/>
                  </a:cubicBezTo>
                  <a:cubicBezTo>
                    <a:pt x="65" y="3"/>
                    <a:pt x="65" y="3"/>
                    <a:pt x="65" y="3"/>
                  </a:cubicBezTo>
                  <a:cubicBezTo>
                    <a:pt x="65" y="1"/>
                    <a:pt x="63" y="0"/>
                    <a:pt x="62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5" y="0"/>
                    <a:pt x="54" y="1"/>
                    <a:pt x="54" y="3"/>
                  </a:cubicBezTo>
                  <a:cubicBezTo>
                    <a:pt x="54" y="12"/>
                    <a:pt x="54" y="12"/>
                    <a:pt x="54" y="12"/>
                  </a:cubicBezTo>
                  <a:cubicBezTo>
                    <a:pt x="54" y="13"/>
                    <a:pt x="53" y="13"/>
                    <a:pt x="53" y="13"/>
                  </a:cubicBezTo>
                  <a:cubicBezTo>
                    <a:pt x="42" y="14"/>
                    <a:pt x="31" y="20"/>
                    <a:pt x="24" y="28"/>
                  </a:cubicBezTo>
                  <a:cubicBezTo>
                    <a:pt x="18" y="35"/>
                    <a:pt x="14" y="44"/>
                    <a:pt x="13" y="53"/>
                  </a:cubicBezTo>
                  <a:cubicBezTo>
                    <a:pt x="13" y="53"/>
                    <a:pt x="12" y="54"/>
                    <a:pt x="12" y="54"/>
                  </a:cubicBezTo>
                  <a:cubicBezTo>
                    <a:pt x="3" y="54"/>
                    <a:pt x="3" y="54"/>
                    <a:pt x="3" y="54"/>
                  </a:cubicBezTo>
                  <a:cubicBezTo>
                    <a:pt x="1" y="54"/>
                    <a:pt x="0" y="55"/>
                    <a:pt x="0" y="56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0" y="63"/>
                    <a:pt x="1" y="65"/>
                    <a:pt x="3" y="65"/>
                  </a:cubicBezTo>
                  <a:cubicBezTo>
                    <a:pt x="12" y="65"/>
                    <a:pt x="12" y="65"/>
                    <a:pt x="12" y="65"/>
                  </a:cubicBezTo>
                  <a:cubicBezTo>
                    <a:pt x="12" y="65"/>
                    <a:pt x="12" y="65"/>
                    <a:pt x="12" y="65"/>
                  </a:cubicBezTo>
                  <a:cubicBezTo>
                    <a:pt x="15" y="86"/>
                    <a:pt x="32" y="103"/>
                    <a:pt x="53" y="106"/>
                  </a:cubicBezTo>
                  <a:cubicBezTo>
                    <a:pt x="53" y="106"/>
                    <a:pt x="54" y="106"/>
                    <a:pt x="54" y="107"/>
                  </a:cubicBezTo>
                  <a:cubicBezTo>
                    <a:pt x="54" y="116"/>
                    <a:pt x="54" y="116"/>
                    <a:pt x="54" y="116"/>
                  </a:cubicBezTo>
                  <a:cubicBezTo>
                    <a:pt x="54" y="117"/>
                    <a:pt x="55" y="118"/>
                    <a:pt x="56" y="118"/>
                  </a:cubicBezTo>
                  <a:cubicBezTo>
                    <a:pt x="62" y="118"/>
                    <a:pt x="62" y="118"/>
                    <a:pt x="62" y="118"/>
                  </a:cubicBezTo>
                  <a:cubicBezTo>
                    <a:pt x="63" y="118"/>
                    <a:pt x="65" y="117"/>
                    <a:pt x="65" y="116"/>
                  </a:cubicBezTo>
                  <a:cubicBezTo>
                    <a:pt x="65" y="107"/>
                    <a:pt x="65" y="107"/>
                    <a:pt x="65" y="107"/>
                  </a:cubicBezTo>
                  <a:cubicBezTo>
                    <a:pt x="65" y="106"/>
                    <a:pt x="65" y="106"/>
                    <a:pt x="65" y="106"/>
                  </a:cubicBezTo>
                  <a:cubicBezTo>
                    <a:pt x="87" y="103"/>
                    <a:pt x="103" y="86"/>
                    <a:pt x="106" y="65"/>
                  </a:cubicBezTo>
                  <a:cubicBezTo>
                    <a:pt x="106" y="65"/>
                    <a:pt x="106" y="65"/>
                    <a:pt x="106" y="65"/>
                  </a:cubicBezTo>
                  <a:cubicBezTo>
                    <a:pt x="116" y="65"/>
                    <a:pt x="116" y="65"/>
                    <a:pt x="116" y="65"/>
                  </a:cubicBezTo>
                  <a:cubicBezTo>
                    <a:pt x="117" y="65"/>
                    <a:pt x="118" y="63"/>
                    <a:pt x="118" y="62"/>
                  </a:cubicBezTo>
                  <a:cubicBezTo>
                    <a:pt x="118" y="56"/>
                    <a:pt x="118" y="56"/>
                    <a:pt x="118" y="56"/>
                  </a:cubicBezTo>
                  <a:cubicBezTo>
                    <a:pt x="118" y="55"/>
                    <a:pt x="117" y="54"/>
                    <a:pt x="116" y="5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488" name="Group 429">
            <a:extLst>
              <a:ext uri="{FF2B5EF4-FFF2-40B4-BE49-F238E27FC236}">
                <a16:creationId xmlns:a16="http://schemas.microsoft.com/office/drawing/2014/main" id="{71F452DF-6124-EB07-482F-2E2839178116}"/>
              </a:ext>
            </a:extLst>
          </p:cNvPr>
          <p:cNvGrpSpPr/>
          <p:nvPr/>
        </p:nvGrpSpPr>
        <p:grpSpPr>
          <a:xfrm>
            <a:off x="6222446" y="4355596"/>
            <a:ext cx="299986" cy="312194"/>
            <a:chOff x="4754563" y="2933699"/>
            <a:chExt cx="273050" cy="284163"/>
          </a:xfrm>
          <a:solidFill>
            <a:srgbClr val="C1B488"/>
          </a:solidFill>
        </p:grpSpPr>
        <p:sp>
          <p:nvSpPr>
            <p:cNvPr id="1489" name="Freeform 312">
              <a:extLst>
                <a:ext uri="{FF2B5EF4-FFF2-40B4-BE49-F238E27FC236}">
                  <a16:creationId xmlns:a16="http://schemas.microsoft.com/office/drawing/2014/main" id="{37B2FE59-2FE4-B7A3-7806-875B39B4B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6325" y="3001962"/>
              <a:ext cx="79375" cy="6350"/>
            </a:xfrm>
            <a:custGeom>
              <a:avLst/>
              <a:gdLst/>
              <a:ahLst/>
              <a:cxnLst>
                <a:cxn ang="0">
                  <a:pos x="33" y="3"/>
                </a:cxn>
                <a:cxn ang="0">
                  <a:pos x="2" y="3"/>
                </a:cxn>
                <a:cxn ang="0">
                  <a:pos x="0" y="1"/>
                </a:cxn>
                <a:cxn ang="0">
                  <a:pos x="2" y="0"/>
                </a:cxn>
                <a:cxn ang="0">
                  <a:pos x="33" y="0"/>
                </a:cxn>
                <a:cxn ang="0">
                  <a:pos x="35" y="1"/>
                </a:cxn>
                <a:cxn ang="0">
                  <a:pos x="33" y="3"/>
                </a:cxn>
              </a:cxnLst>
              <a:rect l="0" t="0" r="r" b="b"/>
              <a:pathLst>
                <a:path w="35" h="3">
                  <a:moveTo>
                    <a:pt x="33" y="3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4" y="0"/>
                    <a:pt x="35" y="0"/>
                    <a:pt x="35" y="1"/>
                  </a:cubicBezTo>
                  <a:cubicBezTo>
                    <a:pt x="35" y="2"/>
                    <a:pt x="34" y="3"/>
                    <a:pt x="33" y="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90" name="Freeform 313">
              <a:extLst>
                <a:ext uri="{FF2B5EF4-FFF2-40B4-BE49-F238E27FC236}">
                  <a16:creationId xmlns:a16="http://schemas.microsoft.com/office/drawing/2014/main" id="{D52DCEB9-761B-B7DE-B429-C389FBB09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6325" y="2978149"/>
              <a:ext cx="47625" cy="7938"/>
            </a:xfrm>
            <a:custGeom>
              <a:avLst/>
              <a:gdLst/>
              <a:ahLst/>
              <a:cxnLst>
                <a:cxn ang="0">
                  <a:pos x="19" y="3"/>
                </a:cxn>
                <a:cxn ang="0">
                  <a:pos x="2" y="3"/>
                </a:cxn>
                <a:cxn ang="0">
                  <a:pos x="0" y="1"/>
                </a:cxn>
                <a:cxn ang="0">
                  <a:pos x="2" y="0"/>
                </a:cxn>
                <a:cxn ang="0">
                  <a:pos x="19" y="0"/>
                </a:cxn>
                <a:cxn ang="0">
                  <a:pos x="21" y="1"/>
                </a:cxn>
                <a:cxn ang="0">
                  <a:pos x="19" y="3"/>
                </a:cxn>
              </a:cxnLst>
              <a:rect l="0" t="0" r="r" b="b"/>
              <a:pathLst>
                <a:path w="21" h="3">
                  <a:moveTo>
                    <a:pt x="19" y="3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20" y="0"/>
                    <a:pt x="21" y="0"/>
                    <a:pt x="21" y="1"/>
                  </a:cubicBezTo>
                  <a:cubicBezTo>
                    <a:pt x="21" y="2"/>
                    <a:pt x="20" y="3"/>
                    <a:pt x="19" y="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91" name="Freeform 314">
              <a:extLst>
                <a:ext uri="{FF2B5EF4-FFF2-40B4-BE49-F238E27FC236}">
                  <a16:creationId xmlns:a16="http://schemas.microsoft.com/office/drawing/2014/main" id="{38566A38-0355-63DD-0D74-2B3B9A757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4563" y="2986087"/>
              <a:ext cx="79375" cy="231775"/>
            </a:xfrm>
            <a:custGeom>
              <a:avLst/>
              <a:gdLst/>
              <a:ahLst/>
              <a:cxnLst>
                <a:cxn ang="0">
                  <a:pos x="34" y="96"/>
                </a:cxn>
                <a:cxn ang="0">
                  <a:pos x="28" y="101"/>
                </a:cxn>
                <a:cxn ang="0">
                  <a:pos x="6" y="101"/>
                </a:cxn>
                <a:cxn ang="0">
                  <a:pos x="1" y="96"/>
                </a:cxn>
                <a:cxn ang="0">
                  <a:pos x="2" y="50"/>
                </a:cxn>
                <a:cxn ang="0">
                  <a:pos x="1" y="5"/>
                </a:cxn>
                <a:cxn ang="0">
                  <a:pos x="6" y="0"/>
                </a:cxn>
                <a:cxn ang="0">
                  <a:pos x="28" y="0"/>
                </a:cxn>
                <a:cxn ang="0">
                  <a:pos x="34" y="5"/>
                </a:cxn>
                <a:cxn ang="0">
                  <a:pos x="33" y="50"/>
                </a:cxn>
                <a:cxn ang="0">
                  <a:pos x="34" y="96"/>
                </a:cxn>
              </a:cxnLst>
              <a:rect l="0" t="0" r="r" b="b"/>
              <a:pathLst>
                <a:path w="34" h="101">
                  <a:moveTo>
                    <a:pt x="34" y="96"/>
                  </a:moveTo>
                  <a:cubicBezTo>
                    <a:pt x="34" y="99"/>
                    <a:pt x="31" y="101"/>
                    <a:pt x="28" y="101"/>
                  </a:cubicBezTo>
                  <a:cubicBezTo>
                    <a:pt x="6" y="101"/>
                    <a:pt x="6" y="101"/>
                    <a:pt x="6" y="101"/>
                  </a:cubicBezTo>
                  <a:cubicBezTo>
                    <a:pt x="3" y="101"/>
                    <a:pt x="0" y="99"/>
                    <a:pt x="1" y="96"/>
                  </a:cubicBezTo>
                  <a:cubicBezTo>
                    <a:pt x="1" y="96"/>
                    <a:pt x="2" y="63"/>
                    <a:pt x="2" y="50"/>
                  </a:cubicBezTo>
                  <a:cubicBezTo>
                    <a:pt x="2" y="38"/>
                    <a:pt x="1" y="5"/>
                    <a:pt x="1" y="5"/>
                  </a:cubicBezTo>
                  <a:cubicBezTo>
                    <a:pt x="0" y="2"/>
                    <a:pt x="3" y="0"/>
                    <a:pt x="6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31" y="0"/>
                    <a:pt x="34" y="2"/>
                    <a:pt x="34" y="5"/>
                  </a:cubicBezTo>
                  <a:cubicBezTo>
                    <a:pt x="34" y="5"/>
                    <a:pt x="33" y="38"/>
                    <a:pt x="33" y="50"/>
                  </a:cubicBezTo>
                  <a:cubicBezTo>
                    <a:pt x="33" y="63"/>
                    <a:pt x="34" y="96"/>
                    <a:pt x="34" y="9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92" name="Freeform 315">
              <a:extLst>
                <a:ext uri="{FF2B5EF4-FFF2-40B4-BE49-F238E27FC236}">
                  <a16:creationId xmlns:a16="http://schemas.microsoft.com/office/drawing/2014/main" id="{FAD10888-6E91-82D3-ADD9-80C1E88A50B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46638" y="2933699"/>
              <a:ext cx="180975" cy="284163"/>
            </a:xfrm>
            <a:custGeom>
              <a:avLst/>
              <a:gdLst/>
              <a:ahLst/>
              <a:cxnLst>
                <a:cxn ang="0">
                  <a:pos x="65" y="77"/>
                </a:cxn>
                <a:cxn ang="0">
                  <a:pos x="53" y="75"/>
                </a:cxn>
                <a:cxn ang="0">
                  <a:pos x="55" y="63"/>
                </a:cxn>
                <a:cxn ang="0">
                  <a:pos x="68" y="66"/>
                </a:cxn>
                <a:cxn ang="0">
                  <a:pos x="68" y="93"/>
                </a:cxn>
                <a:cxn ang="0">
                  <a:pos x="55" y="96"/>
                </a:cxn>
                <a:cxn ang="0">
                  <a:pos x="53" y="84"/>
                </a:cxn>
                <a:cxn ang="0">
                  <a:pos x="65" y="82"/>
                </a:cxn>
                <a:cxn ang="0">
                  <a:pos x="68" y="93"/>
                </a:cxn>
                <a:cxn ang="0">
                  <a:pos x="65" y="114"/>
                </a:cxn>
                <a:cxn ang="0">
                  <a:pos x="53" y="111"/>
                </a:cxn>
                <a:cxn ang="0">
                  <a:pos x="55" y="100"/>
                </a:cxn>
                <a:cxn ang="0">
                  <a:pos x="68" y="103"/>
                </a:cxn>
                <a:cxn ang="0">
                  <a:pos x="47" y="75"/>
                </a:cxn>
                <a:cxn ang="0">
                  <a:pos x="35" y="77"/>
                </a:cxn>
                <a:cxn ang="0">
                  <a:pos x="32" y="66"/>
                </a:cxn>
                <a:cxn ang="0">
                  <a:pos x="44" y="63"/>
                </a:cxn>
                <a:cxn ang="0">
                  <a:pos x="47" y="75"/>
                </a:cxn>
                <a:cxn ang="0">
                  <a:pos x="44" y="96"/>
                </a:cxn>
                <a:cxn ang="0">
                  <a:pos x="32" y="93"/>
                </a:cxn>
                <a:cxn ang="0">
                  <a:pos x="35" y="82"/>
                </a:cxn>
                <a:cxn ang="0">
                  <a:pos x="47" y="84"/>
                </a:cxn>
                <a:cxn ang="0">
                  <a:pos x="47" y="111"/>
                </a:cxn>
                <a:cxn ang="0">
                  <a:pos x="35" y="114"/>
                </a:cxn>
                <a:cxn ang="0">
                  <a:pos x="32" y="103"/>
                </a:cxn>
                <a:cxn ang="0">
                  <a:pos x="44" y="100"/>
                </a:cxn>
                <a:cxn ang="0">
                  <a:pos x="47" y="111"/>
                </a:cxn>
                <a:cxn ang="0">
                  <a:pos x="23" y="77"/>
                </a:cxn>
                <a:cxn ang="0">
                  <a:pos x="11" y="75"/>
                </a:cxn>
                <a:cxn ang="0">
                  <a:pos x="14" y="63"/>
                </a:cxn>
                <a:cxn ang="0">
                  <a:pos x="26" y="66"/>
                </a:cxn>
                <a:cxn ang="0">
                  <a:pos x="26" y="93"/>
                </a:cxn>
                <a:cxn ang="0">
                  <a:pos x="14" y="96"/>
                </a:cxn>
                <a:cxn ang="0">
                  <a:pos x="11" y="84"/>
                </a:cxn>
                <a:cxn ang="0">
                  <a:pos x="23" y="82"/>
                </a:cxn>
                <a:cxn ang="0">
                  <a:pos x="26" y="93"/>
                </a:cxn>
                <a:cxn ang="0">
                  <a:pos x="23" y="114"/>
                </a:cxn>
                <a:cxn ang="0">
                  <a:pos x="11" y="111"/>
                </a:cxn>
                <a:cxn ang="0">
                  <a:pos x="14" y="100"/>
                </a:cxn>
                <a:cxn ang="0">
                  <a:pos x="26" y="103"/>
                </a:cxn>
                <a:cxn ang="0">
                  <a:pos x="13" y="5"/>
                </a:cxn>
                <a:cxn ang="0">
                  <a:pos x="42" y="3"/>
                </a:cxn>
                <a:cxn ang="0">
                  <a:pos x="44" y="19"/>
                </a:cxn>
                <a:cxn ang="0">
                  <a:pos x="65" y="23"/>
                </a:cxn>
                <a:cxn ang="0">
                  <a:pos x="66" y="49"/>
                </a:cxn>
                <a:cxn ang="0">
                  <a:pos x="13" y="50"/>
                </a:cxn>
                <a:cxn ang="0">
                  <a:pos x="13" y="5"/>
                </a:cxn>
                <a:cxn ang="0">
                  <a:pos x="48" y="6"/>
                </a:cxn>
                <a:cxn ang="0">
                  <a:pos x="62" y="20"/>
                </a:cxn>
                <a:cxn ang="0">
                  <a:pos x="47" y="19"/>
                </a:cxn>
                <a:cxn ang="0">
                  <a:pos x="74" y="23"/>
                </a:cxn>
                <a:cxn ang="0">
                  <a:pos x="69" y="21"/>
                </a:cxn>
                <a:cxn ang="0">
                  <a:pos x="48" y="2"/>
                </a:cxn>
                <a:cxn ang="0">
                  <a:pos x="14" y="0"/>
                </a:cxn>
                <a:cxn ang="0">
                  <a:pos x="9" y="21"/>
                </a:cxn>
                <a:cxn ang="0">
                  <a:pos x="4" y="23"/>
                </a:cxn>
                <a:cxn ang="0">
                  <a:pos x="0" y="120"/>
                </a:cxn>
                <a:cxn ang="0">
                  <a:pos x="74" y="124"/>
                </a:cxn>
                <a:cxn ang="0">
                  <a:pos x="79" y="27"/>
                </a:cxn>
              </a:cxnLst>
              <a:rect l="0" t="0" r="r" b="b"/>
              <a:pathLst>
                <a:path w="79" h="124">
                  <a:moveTo>
                    <a:pt x="68" y="75"/>
                  </a:moveTo>
                  <a:cubicBezTo>
                    <a:pt x="68" y="76"/>
                    <a:pt x="67" y="77"/>
                    <a:pt x="65" y="77"/>
                  </a:cubicBezTo>
                  <a:cubicBezTo>
                    <a:pt x="55" y="77"/>
                    <a:pt x="55" y="77"/>
                    <a:pt x="55" y="77"/>
                  </a:cubicBezTo>
                  <a:cubicBezTo>
                    <a:pt x="54" y="77"/>
                    <a:pt x="53" y="76"/>
                    <a:pt x="53" y="75"/>
                  </a:cubicBezTo>
                  <a:cubicBezTo>
                    <a:pt x="53" y="66"/>
                    <a:pt x="53" y="66"/>
                    <a:pt x="53" y="66"/>
                  </a:cubicBezTo>
                  <a:cubicBezTo>
                    <a:pt x="53" y="65"/>
                    <a:pt x="54" y="63"/>
                    <a:pt x="55" y="63"/>
                  </a:cubicBezTo>
                  <a:cubicBezTo>
                    <a:pt x="65" y="63"/>
                    <a:pt x="65" y="63"/>
                    <a:pt x="65" y="63"/>
                  </a:cubicBezTo>
                  <a:cubicBezTo>
                    <a:pt x="67" y="63"/>
                    <a:pt x="68" y="65"/>
                    <a:pt x="68" y="66"/>
                  </a:cubicBezTo>
                  <a:lnTo>
                    <a:pt x="68" y="75"/>
                  </a:lnTo>
                  <a:close/>
                  <a:moveTo>
                    <a:pt x="68" y="93"/>
                  </a:moveTo>
                  <a:cubicBezTo>
                    <a:pt x="68" y="94"/>
                    <a:pt x="67" y="96"/>
                    <a:pt x="65" y="96"/>
                  </a:cubicBezTo>
                  <a:cubicBezTo>
                    <a:pt x="55" y="96"/>
                    <a:pt x="55" y="96"/>
                    <a:pt x="55" y="96"/>
                  </a:cubicBezTo>
                  <a:cubicBezTo>
                    <a:pt x="54" y="96"/>
                    <a:pt x="53" y="94"/>
                    <a:pt x="53" y="93"/>
                  </a:cubicBezTo>
                  <a:cubicBezTo>
                    <a:pt x="53" y="84"/>
                    <a:pt x="53" y="84"/>
                    <a:pt x="53" y="84"/>
                  </a:cubicBezTo>
                  <a:cubicBezTo>
                    <a:pt x="53" y="83"/>
                    <a:pt x="54" y="82"/>
                    <a:pt x="55" y="82"/>
                  </a:cubicBezTo>
                  <a:cubicBezTo>
                    <a:pt x="65" y="82"/>
                    <a:pt x="65" y="82"/>
                    <a:pt x="65" y="82"/>
                  </a:cubicBezTo>
                  <a:cubicBezTo>
                    <a:pt x="67" y="82"/>
                    <a:pt x="68" y="83"/>
                    <a:pt x="68" y="84"/>
                  </a:cubicBezTo>
                  <a:lnTo>
                    <a:pt x="68" y="93"/>
                  </a:lnTo>
                  <a:close/>
                  <a:moveTo>
                    <a:pt x="68" y="111"/>
                  </a:moveTo>
                  <a:cubicBezTo>
                    <a:pt x="68" y="112"/>
                    <a:pt x="67" y="114"/>
                    <a:pt x="65" y="114"/>
                  </a:cubicBezTo>
                  <a:cubicBezTo>
                    <a:pt x="55" y="114"/>
                    <a:pt x="55" y="114"/>
                    <a:pt x="55" y="114"/>
                  </a:cubicBezTo>
                  <a:cubicBezTo>
                    <a:pt x="54" y="114"/>
                    <a:pt x="53" y="112"/>
                    <a:pt x="53" y="111"/>
                  </a:cubicBezTo>
                  <a:cubicBezTo>
                    <a:pt x="53" y="103"/>
                    <a:pt x="53" y="103"/>
                    <a:pt x="53" y="103"/>
                  </a:cubicBezTo>
                  <a:cubicBezTo>
                    <a:pt x="53" y="101"/>
                    <a:pt x="54" y="100"/>
                    <a:pt x="55" y="100"/>
                  </a:cubicBezTo>
                  <a:cubicBezTo>
                    <a:pt x="65" y="100"/>
                    <a:pt x="65" y="100"/>
                    <a:pt x="65" y="100"/>
                  </a:cubicBezTo>
                  <a:cubicBezTo>
                    <a:pt x="67" y="100"/>
                    <a:pt x="68" y="101"/>
                    <a:pt x="68" y="103"/>
                  </a:cubicBezTo>
                  <a:lnTo>
                    <a:pt x="68" y="111"/>
                  </a:lnTo>
                  <a:close/>
                  <a:moveTo>
                    <a:pt x="47" y="75"/>
                  </a:moveTo>
                  <a:cubicBezTo>
                    <a:pt x="47" y="76"/>
                    <a:pt x="46" y="77"/>
                    <a:pt x="44" y="77"/>
                  </a:cubicBezTo>
                  <a:cubicBezTo>
                    <a:pt x="35" y="77"/>
                    <a:pt x="35" y="77"/>
                    <a:pt x="35" y="77"/>
                  </a:cubicBezTo>
                  <a:cubicBezTo>
                    <a:pt x="33" y="77"/>
                    <a:pt x="32" y="76"/>
                    <a:pt x="32" y="75"/>
                  </a:cubicBezTo>
                  <a:cubicBezTo>
                    <a:pt x="32" y="66"/>
                    <a:pt x="32" y="66"/>
                    <a:pt x="32" y="66"/>
                  </a:cubicBezTo>
                  <a:cubicBezTo>
                    <a:pt x="32" y="65"/>
                    <a:pt x="33" y="63"/>
                    <a:pt x="35" y="63"/>
                  </a:cubicBezTo>
                  <a:cubicBezTo>
                    <a:pt x="44" y="63"/>
                    <a:pt x="44" y="63"/>
                    <a:pt x="44" y="63"/>
                  </a:cubicBezTo>
                  <a:cubicBezTo>
                    <a:pt x="46" y="63"/>
                    <a:pt x="47" y="65"/>
                    <a:pt x="47" y="66"/>
                  </a:cubicBezTo>
                  <a:lnTo>
                    <a:pt x="47" y="75"/>
                  </a:lnTo>
                  <a:close/>
                  <a:moveTo>
                    <a:pt x="47" y="93"/>
                  </a:moveTo>
                  <a:cubicBezTo>
                    <a:pt x="47" y="94"/>
                    <a:pt x="46" y="96"/>
                    <a:pt x="44" y="96"/>
                  </a:cubicBezTo>
                  <a:cubicBezTo>
                    <a:pt x="35" y="96"/>
                    <a:pt x="35" y="96"/>
                    <a:pt x="35" y="96"/>
                  </a:cubicBezTo>
                  <a:cubicBezTo>
                    <a:pt x="33" y="96"/>
                    <a:pt x="32" y="94"/>
                    <a:pt x="32" y="93"/>
                  </a:cubicBezTo>
                  <a:cubicBezTo>
                    <a:pt x="32" y="84"/>
                    <a:pt x="32" y="84"/>
                    <a:pt x="32" y="84"/>
                  </a:cubicBezTo>
                  <a:cubicBezTo>
                    <a:pt x="32" y="83"/>
                    <a:pt x="33" y="82"/>
                    <a:pt x="35" y="82"/>
                  </a:cubicBezTo>
                  <a:cubicBezTo>
                    <a:pt x="44" y="82"/>
                    <a:pt x="44" y="82"/>
                    <a:pt x="44" y="82"/>
                  </a:cubicBezTo>
                  <a:cubicBezTo>
                    <a:pt x="46" y="82"/>
                    <a:pt x="47" y="83"/>
                    <a:pt x="47" y="84"/>
                  </a:cubicBezTo>
                  <a:lnTo>
                    <a:pt x="47" y="93"/>
                  </a:lnTo>
                  <a:close/>
                  <a:moveTo>
                    <a:pt x="47" y="111"/>
                  </a:moveTo>
                  <a:cubicBezTo>
                    <a:pt x="47" y="112"/>
                    <a:pt x="46" y="114"/>
                    <a:pt x="44" y="114"/>
                  </a:cubicBezTo>
                  <a:cubicBezTo>
                    <a:pt x="35" y="114"/>
                    <a:pt x="35" y="114"/>
                    <a:pt x="35" y="114"/>
                  </a:cubicBezTo>
                  <a:cubicBezTo>
                    <a:pt x="33" y="114"/>
                    <a:pt x="32" y="112"/>
                    <a:pt x="32" y="111"/>
                  </a:cubicBezTo>
                  <a:cubicBezTo>
                    <a:pt x="32" y="103"/>
                    <a:pt x="32" y="103"/>
                    <a:pt x="32" y="103"/>
                  </a:cubicBezTo>
                  <a:cubicBezTo>
                    <a:pt x="32" y="101"/>
                    <a:pt x="33" y="100"/>
                    <a:pt x="35" y="100"/>
                  </a:cubicBezTo>
                  <a:cubicBezTo>
                    <a:pt x="44" y="100"/>
                    <a:pt x="44" y="100"/>
                    <a:pt x="44" y="100"/>
                  </a:cubicBezTo>
                  <a:cubicBezTo>
                    <a:pt x="46" y="100"/>
                    <a:pt x="47" y="101"/>
                    <a:pt x="47" y="103"/>
                  </a:cubicBezTo>
                  <a:lnTo>
                    <a:pt x="47" y="111"/>
                  </a:lnTo>
                  <a:close/>
                  <a:moveTo>
                    <a:pt x="26" y="75"/>
                  </a:moveTo>
                  <a:cubicBezTo>
                    <a:pt x="26" y="76"/>
                    <a:pt x="25" y="77"/>
                    <a:pt x="23" y="77"/>
                  </a:cubicBezTo>
                  <a:cubicBezTo>
                    <a:pt x="14" y="77"/>
                    <a:pt x="14" y="77"/>
                    <a:pt x="14" y="77"/>
                  </a:cubicBezTo>
                  <a:cubicBezTo>
                    <a:pt x="12" y="77"/>
                    <a:pt x="11" y="76"/>
                    <a:pt x="11" y="75"/>
                  </a:cubicBezTo>
                  <a:cubicBezTo>
                    <a:pt x="11" y="66"/>
                    <a:pt x="11" y="66"/>
                    <a:pt x="11" y="66"/>
                  </a:cubicBezTo>
                  <a:cubicBezTo>
                    <a:pt x="11" y="65"/>
                    <a:pt x="12" y="63"/>
                    <a:pt x="14" y="63"/>
                  </a:cubicBezTo>
                  <a:cubicBezTo>
                    <a:pt x="23" y="63"/>
                    <a:pt x="23" y="63"/>
                    <a:pt x="23" y="63"/>
                  </a:cubicBezTo>
                  <a:cubicBezTo>
                    <a:pt x="25" y="63"/>
                    <a:pt x="26" y="65"/>
                    <a:pt x="26" y="66"/>
                  </a:cubicBezTo>
                  <a:lnTo>
                    <a:pt x="26" y="75"/>
                  </a:lnTo>
                  <a:close/>
                  <a:moveTo>
                    <a:pt x="26" y="93"/>
                  </a:moveTo>
                  <a:cubicBezTo>
                    <a:pt x="26" y="94"/>
                    <a:pt x="25" y="96"/>
                    <a:pt x="23" y="96"/>
                  </a:cubicBezTo>
                  <a:cubicBezTo>
                    <a:pt x="14" y="96"/>
                    <a:pt x="14" y="96"/>
                    <a:pt x="14" y="96"/>
                  </a:cubicBezTo>
                  <a:cubicBezTo>
                    <a:pt x="12" y="96"/>
                    <a:pt x="11" y="94"/>
                    <a:pt x="11" y="93"/>
                  </a:cubicBezTo>
                  <a:cubicBezTo>
                    <a:pt x="11" y="84"/>
                    <a:pt x="11" y="84"/>
                    <a:pt x="11" y="84"/>
                  </a:cubicBezTo>
                  <a:cubicBezTo>
                    <a:pt x="11" y="83"/>
                    <a:pt x="12" y="82"/>
                    <a:pt x="14" y="82"/>
                  </a:cubicBezTo>
                  <a:cubicBezTo>
                    <a:pt x="23" y="82"/>
                    <a:pt x="23" y="82"/>
                    <a:pt x="23" y="82"/>
                  </a:cubicBezTo>
                  <a:cubicBezTo>
                    <a:pt x="25" y="82"/>
                    <a:pt x="26" y="83"/>
                    <a:pt x="26" y="84"/>
                  </a:cubicBezTo>
                  <a:lnTo>
                    <a:pt x="26" y="93"/>
                  </a:lnTo>
                  <a:close/>
                  <a:moveTo>
                    <a:pt x="26" y="111"/>
                  </a:moveTo>
                  <a:cubicBezTo>
                    <a:pt x="26" y="112"/>
                    <a:pt x="25" y="114"/>
                    <a:pt x="23" y="114"/>
                  </a:cubicBezTo>
                  <a:cubicBezTo>
                    <a:pt x="14" y="114"/>
                    <a:pt x="14" y="114"/>
                    <a:pt x="14" y="114"/>
                  </a:cubicBezTo>
                  <a:cubicBezTo>
                    <a:pt x="12" y="114"/>
                    <a:pt x="11" y="112"/>
                    <a:pt x="11" y="111"/>
                  </a:cubicBezTo>
                  <a:cubicBezTo>
                    <a:pt x="11" y="103"/>
                    <a:pt x="11" y="103"/>
                    <a:pt x="11" y="103"/>
                  </a:cubicBezTo>
                  <a:cubicBezTo>
                    <a:pt x="11" y="101"/>
                    <a:pt x="12" y="100"/>
                    <a:pt x="14" y="100"/>
                  </a:cubicBezTo>
                  <a:cubicBezTo>
                    <a:pt x="23" y="100"/>
                    <a:pt x="23" y="100"/>
                    <a:pt x="23" y="100"/>
                  </a:cubicBezTo>
                  <a:cubicBezTo>
                    <a:pt x="25" y="100"/>
                    <a:pt x="26" y="101"/>
                    <a:pt x="26" y="103"/>
                  </a:cubicBezTo>
                  <a:lnTo>
                    <a:pt x="26" y="111"/>
                  </a:lnTo>
                  <a:close/>
                  <a:moveTo>
                    <a:pt x="13" y="5"/>
                  </a:moveTo>
                  <a:cubicBezTo>
                    <a:pt x="13" y="4"/>
                    <a:pt x="13" y="3"/>
                    <a:pt x="14" y="3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3" y="3"/>
                    <a:pt x="44" y="4"/>
                    <a:pt x="44" y="5"/>
                  </a:cubicBezTo>
                  <a:cubicBezTo>
                    <a:pt x="44" y="19"/>
                    <a:pt x="44" y="19"/>
                    <a:pt x="44" y="19"/>
                  </a:cubicBezTo>
                  <a:cubicBezTo>
                    <a:pt x="44" y="21"/>
                    <a:pt x="46" y="23"/>
                    <a:pt x="48" y="23"/>
                  </a:cubicBezTo>
                  <a:cubicBezTo>
                    <a:pt x="65" y="23"/>
                    <a:pt x="65" y="23"/>
                    <a:pt x="65" y="23"/>
                  </a:cubicBezTo>
                  <a:cubicBezTo>
                    <a:pt x="66" y="23"/>
                    <a:pt x="66" y="24"/>
                    <a:pt x="66" y="24"/>
                  </a:cubicBezTo>
                  <a:cubicBezTo>
                    <a:pt x="66" y="49"/>
                    <a:pt x="66" y="49"/>
                    <a:pt x="66" y="49"/>
                  </a:cubicBezTo>
                  <a:cubicBezTo>
                    <a:pt x="66" y="50"/>
                    <a:pt x="65" y="50"/>
                    <a:pt x="65" y="50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3" y="50"/>
                    <a:pt x="13" y="50"/>
                    <a:pt x="13" y="49"/>
                  </a:cubicBezTo>
                  <a:lnTo>
                    <a:pt x="13" y="5"/>
                  </a:lnTo>
                  <a:close/>
                  <a:moveTo>
                    <a:pt x="47" y="7"/>
                  </a:moveTo>
                  <a:cubicBezTo>
                    <a:pt x="47" y="6"/>
                    <a:pt x="48" y="6"/>
                    <a:pt x="48" y="6"/>
                  </a:cubicBezTo>
                  <a:cubicBezTo>
                    <a:pt x="63" y="19"/>
                    <a:pt x="63" y="19"/>
                    <a:pt x="63" y="19"/>
                  </a:cubicBezTo>
                  <a:cubicBezTo>
                    <a:pt x="63" y="19"/>
                    <a:pt x="63" y="20"/>
                    <a:pt x="62" y="20"/>
                  </a:cubicBezTo>
                  <a:cubicBezTo>
                    <a:pt x="48" y="20"/>
                    <a:pt x="48" y="20"/>
                    <a:pt x="48" y="20"/>
                  </a:cubicBezTo>
                  <a:cubicBezTo>
                    <a:pt x="48" y="20"/>
                    <a:pt x="47" y="19"/>
                    <a:pt x="47" y="19"/>
                  </a:cubicBezTo>
                  <a:lnTo>
                    <a:pt x="47" y="7"/>
                  </a:lnTo>
                  <a:close/>
                  <a:moveTo>
                    <a:pt x="74" y="23"/>
                  </a:moveTo>
                  <a:cubicBezTo>
                    <a:pt x="70" y="23"/>
                    <a:pt x="70" y="23"/>
                    <a:pt x="70" y="23"/>
                  </a:cubicBezTo>
                  <a:cubicBezTo>
                    <a:pt x="69" y="23"/>
                    <a:pt x="69" y="22"/>
                    <a:pt x="69" y="21"/>
                  </a:cubicBezTo>
                  <a:cubicBezTo>
                    <a:pt x="69" y="20"/>
                    <a:pt x="68" y="18"/>
                    <a:pt x="66" y="17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47" y="1"/>
                    <a:pt x="44" y="0"/>
                    <a:pt x="42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1" y="0"/>
                    <a:pt x="9" y="2"/>
                    <a:pt x="9" y="5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9" y="21"/>
                    <a:pt x="9" y="23"/>
                    <a:pt x="8" y="23"/>
                  </a:cubicBezTo>
                  <a:cubicBezTo>
                    <a:pt x="4" y="23"/>
                    <a:pt x="4" y="23"/>
                    <a:pt x="4" y="23"/>
                  </a:cubicBezTo>
                  <a:cubicBezTo>
                    <a:pt x="2" y="23"/>
                    <a:pt x="0" y="25"/>
                    <a:pt x="0" y="27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2"/>
                    <a:pt x="2" y="124"/>
                    <a:pt x="4" y="124"/>
                  </a:cubicBezTo>
                  <a:cubicBezTo>
                    <a:pt x="74" y="124"/>
                    <a:pt x="74" y="124"/>
                    <a:pt x="74" y="124"/>
                  </a:cubicBezTo>
                  <a:cubicBezTo>
                    <a:pt x="77" y="124"/>
                    <a:pt x="79" y="122"/>
                    <a:pt x="79" y="120"/>
                  </a:cubicBezTo>
                  <a:cubicBezTo>
                    <a:pt x="79" y="27"/>
                    <a:pt x="79" y="27"/>
                    <a:pt x="79" y="27"/>
                  </a:cubicBezTo>
                  <a:cubicBezTo>
                    <a:pt x="79" y="25"/>
                    <a:pt x="77" y="23"/>
                    <a:pt x="74" y="2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493" name="Freeform 316">
            <a:extLst>
              <a:ext uri="{FF2B5EF4-FFF2-40B4-BE49-F238E27FC236}">
                <a16:creationId xmlns:a16="http://schemas.microsoft.com/office/drawing/2014/main" id="{3B11F262-5D89-91D8-C4CE-72F734BD7DC9}"/>
              </a:ext>
            </a:extLst>
          </p:cNvPr>
          <p:cNvSpPr>
            <a:spLocks/>
          </p:cNvSpPr>
          <p:nvPr/>
        </p:nvSpPr>
        <p:spPr bwMode="auto">
          <a:xfrm>
            <a:off x="7080543" y="4384374"/>
            <a:ext cx="81973" cy="254639"/>
          </a:xfrm>
          <a:custGeom>
            <a:avLst/>
            <a:gdLst/>
            <a:ahLst/>
            <a:cxnLst>
              <a:cxn ang="0">
                <a:pos x="33" y="95"/>
              </a:cxn>
              <a:cxn ang="0">
                <a:pos x="28" y="101"/>
              </a:cxn>
              <a:cxn ang="0">
                <a:pos x="5" y="101"/>
              </a:cxn>
              <a:cxn ang="0">
                <a:pos x="0" y="95"/>
              </a:cxn>
              <a:cxn ang="0">
                <a:pos x="1" y="50"/>
              </a:cxn>
              <a:cxn ang="0">
                <a:pos x="0" y="5"/>
              </a:cxn>
              <a:cxn ang="0">
                <a:pos x="5" y="0"/>
              </a:cxn>
              <a:cxn ang="0">
                <a:pos x="28" y="0"/>
              </a:cxn>
              <a:cxn ang="0">
                <a:pos x="33" y="5"/>
              </a:cxn>
              <a:cxn ang="0">
                <a:pos x="32" y="50"/>
              </a:cxn>
              <a:cxn ang="0">
                <a:pos x="33" y="95"/>
              </a:cxn>
            </a:cxnLst>
            <a:rect l="0" t="0" r="r" b="b"/>
            <a:pathLst>
              <a:path w="33" h="101">
                <a:moveTo>
                  <a:pt x="33" y="95"/>
                </a:moveTo>
                <a:cubicBezTo>
                  <a:pt x="33" y="98"/>
                  <a:pt x="31" y="101"/>
                  <a:pt x="28" y="101"/>
                </a:cubicBezTo>
                <a:cubicBezTo>
                  <a:pt x="5" y="101"/>
                  <a:pt x="5" y="101"/>
                  <a:pt x="5" y="101"/>
                </a:cubicBezTo>
                <a:cubicBezTo>
                  <a:pt x="2" y="101"/>
                  <a:pt x="0" y="98"/>
                  <a:pt x="0" y="95"/>
                </a:cubicBezTo>
                <a:cubicBezTo>
                  <a:pt x="0" y="95"/>
                  <a:pt x="1" y="63"/>
                  <a:pt x="1" y="50"/>
                </a:cubicBezTo>
                <a:cubicBezTo>
                  <a:pt x="1" y="37"/>
                  <a:pt x="0" y="5"/>
                  <a:pt x="0" y="5"/>
                </a:cubicBezTo>
                <a:cubicBezTo>
                  <a:pt x="0" y="2"/>
                  <a:pt x="2" y="0"/>
                  <a:pt x="5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31" y="0"/>
                  <a:pt x="33" y="2"/>
                  <a:pt x="33" y="5"/>
                </a:cubicBezTo>
                <a:cubicBezTo>
                  <a:pt x="33" y="5"/>
                  <a:pt x="32" y="37"/>
                  <a:pt x="32" y="50"/>
                </a:cubicBezTo>
                <a:cubicBezTo>
                  <a:pt x="32" y="63"/>
                  <a:pt x="33" y="95"/>
                  <a:pt x="33" y="95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494" name="Freeform 317">
            <a:extLst>
              <a:ext uri="{FF2B5EF4-FFF2-40B4-BE49-F238E27FC236}">
                <a16:creationId xmlns:a16="http://schemas.microsoft.com/office/drawing/2014/main" id="{84749063-ACD7-E855-1C31-6EA233D539BA}"/>
              </a:ext>
            </a:extLst>
          </p:cNvPr>
          <p:cNvSpPr>
            <a:spLocks noEditPoints="1"/>
          </p:cNvSpPr>
          <p:nvPr/>
        </p:nvSpPr>
        <p:spPr bwMode="auto">
          <a:xfrm>
            <a:off x="7178214" y="4384374"/>
            <a:ext cx="198827" cy="254639"/>
          </a:xfrm>
          <a:custGeom>
            <a:avLst/>
            <a:gdLst/>
            <a:ahLst/>
            <a:cxnLst>
              <a:cxn ang="0">
                <a:pos x="66" y="27"/>
              </a:cxn>
              <a:cxn ang="0">
                <a:pos x="11" y="24"/>
              </a:cxn>
              <a:cxn ang="0">
                <a:pos x="14" y="13"/>
              </a:cxn>
              <a:cxn ang="0">
                <a:pos x="68" y="16"/>
              </a:cxn>
              <a:cxn ang="0">
                <a:pos x="68" y="51"/>
              </a:cxn>
              <a:cxn ang="0">
                <a:pos x="56" y="54"/>
              </a:cxn>
              <a:cxn ang="0">
                <a:pos x="53" y="43"/>
              </a:cxn>
              <a:cxn ang="0">
                <a:pos x="66" y="40"/>
              </a:cxn>
              <a:cxn ang="0">
                <a:pos x="68" y="51"/>
              </a:cxn>
              <a:cxn ang="0">
                <a:pos x="66" y="72"/>
              </a:cxn>
              <a:cxn ang="0">
                <a:pos x="53" y="69"/>
              </a:cxn>
              <a:cxn ang="0">
                <a:pos x="56" y="58"/>
              </a:cxn>
              <a:cxn ang="0">
                <a:pos x="68" y="61"/>
              </a:cxn>
              <a:cxn ang="0">
                <a:pos x="68" y="88"/>
              </a:cxn>
              <a:cxn ang="0">
                <a:pos x="56" y="90"/>
              </a:cxn>
              <a:cxn ang="0">
                <a:pos x="53" y="79"/>
              </a:cxn>
              <a:cxn ang="0">
                <a:pos x="66" y="76"/>
              </a:cxn>
              <a:cxn ang="0">
                <a:pos x="68" y="88"/>
              </a:cxn>
              <a:cxn ang="0">
                <a:pos x="45" y="54"/>
              </a:cxn>
              <a:cxn ang="0">
                <a:pos x="32" y="51"/>
              </a:cxn>
              <a:cxn ang="0">
                <a:pos x="35" y="40"/>
              </a:cxn>
              <a:cxn ang="0">
                <a:pos x="48" y="43"/>
              </a:cxn>
              <a:cxn ang="0">
                <a:pos x="48" y="69"/>
              </a:cxn>
              <a:cxn ang="0">
                <a:pos x="35" y="72"/>
              </a:cxn>
              <a:cxn ang="0">
                <a:pos x="32" y="61"/>
              </a:cxn>
              <a:cxn ang="0">
                <a:pos x="45" y="58"/>
              </a:cxn>
              <a:cxn ang="0">
                <a:pos x="48" y="69"/>
              </a:cxn>
              <a:cxn ang="0">
                <a:pos x="45" y="90"/>
              </a:cxn>
              <a:cxn ang="0">
                <a:pos x="32" y="88"/>
              </a:cxn>
              <a:cxn ang="0">
                <a:pos x="35" y="76"/>
              </a:cxn>
              <a:cxn ang="0">
                <a:pos x="48" y="79"/>
              </a:cxn>
              <a:cxn ang="0">
                <a:pos x="27" y="51"/>
              </a:cxn>
              <a:cxn ang="0">
                <a:pos x="14" y="54"/>
              </a:cxn>
              <a:cxn ang="0">
                <a:pos x="11" y="43"/>
              </a:cxn>
              <a:cxn ang="0">
                <a:pos x="24" y="40"/>
              </a:cxn>
              <a:cxn ang="0">
                <a:pos x="27" y="51"/>
              </a:cxn>
              <a:cxn ang="0">
                <a:pos x="24" y="72"/>
              </a:cxn>
              <a:cxn ang="0">
                <a:pos x="11" y="69"/>
              </a:cxn>
              <a:cxn ang="0">
                <a:pos x="14" y="58"/>
              </a:cxn>
              <a:cxn ang="0">
                <a:pos x="27" y="61"/>
              </a:cxn>
              <a:cxn ang="0">
                <a:pos x="27" y="88"/>
              </a:cxn>
              <a:cxn ang="0">
                <a:pos x="14" y="90"/>
              </a:cxn>
              <a:cxn ang="0">
                <a:pos x="11" y="79"/>
              </a:cxn>
              <a:cxn ang="0">
                <a:pos x="24" y="76"/>
              </a:cxn>
              <a:cxn ang="0">
                <a:pos x="27" y="88"/>
              </a:cxn>
              <a:cxn ang="0">
                <a:pos x="5" y="0"/>
              </a:cxn>
              <a:cxn ang="0">
                <a:pos x="0" y="96"/>
              </a:cxn>
              <a:cxn ang="0">
                <a:pos x="75" y="101"/>
              </a:cxn>
              <a:cxn ang="0">
                <a:pos x="79" y="4"/>
              </a:cxn>
            </a:cxnLst>
            <a:rect l="0" t="0" r="r" b="b"/>
            <a:pathLst>
              <a:path w="79" h="101">
                <a:moveTo>
                  <a:pt x="68" y="24"/>
                </a:moveTo>
                <a:cubicBezTo>
                  <a:pt x="68" y="25"/>
                  <a:pt x="67" y="27"/>
                  <a:pt x="66" y="27"/>
                </a:cubicBezTo>
                <a:cubicBezTo>
                  <a:pt x="14" y="27"/>
                  <a:pt x="14" y="27"/>
                  <a:pt x="14" y="27"/>
                </a:cubicBezTo>
                <a:cubicBezTo>
                  <a:pt x="12" y="27"/>
                  <a:pt x="11" y="25"/>
                  <a:pt x="11" y="24"/>
                </a:cubicBezTo>
                <a:cubicBezTo>
                  <a:pt x="11" y="16"/>
                  <a:pt x="11" y="16"/>
                  <a:pt x="11" y="16"/>
                </a:cubicBezTo>
                <a:cubicBezTo>
                  <a:pt x="11" y="14"/>
                  <a:pt x="12" y="13"/>
                  <a:pt x="14" y="13"/>
                </a:cubicBezTo>
                <a:cubicBezTo>
                  <a:pt x="66" y="13"/>
                  <a:pt x="66" y="13"/>
                  <a:pt x="66" y="13"/>
                </a:cubicBezTo>
                <a:cubicBezTo>
                  <a:pt x="67" y="13"/>
                  <a:pt x="68" y="14"/>
                  <a:pt x="68" y="16"/>
                </a:cubicBezTo>
                <a:lnTo>
                  <a:pt x="68" y="24"/>
                </a:lnTo>
                <a:close/>
                <a:moveTo>
                  <a:pt x="68" y="51"/>
                </a:moveTo>
                <a:cubicBezTo>
                  <a:pt x="68" y="53"/>
                  <a:pt x="67" y="54"/>
                  <a:pt x="66" y="54"/>
                </a:cubicBezTo>
                <a:cubicBezTo>
                  <a:pt x="56" y="54"/>
                  <a:pt x="56" y="54"/>
                  <a:pt x="56" y="54"/>
                </a:cubicBezTo>
                <a:cubicBezTo>
                  <a:pt x="54" y="54"/>
                  <a:pt x="53" y="53"/>
                  <a:pt x="53" y="51"/>
                </a:cubicBezTo>
                <a:cubicBezTo>
                  <a:pt x="53" y="43"/>
                  <a:pt x="53" y="43"/>
                  <a:pt x="53" y="43"/>
                </a:cubicBezTo>
                <a:cubicBezTo>
                  <a:pt x="53" y="41"/>
                  <a:pt x="54" y="40"/>
                  <a:pt x="56" y="40"/>
                </a:cubicBezTo>
                <a:cubicBezTo>
                  <a:pt x="66" y="40"/>
                  <a:pt x="66" y="40"/>
                  <a:pt x="66" y="40"/>
                </a:cubicBezTo>
                <a:cubicBezTo>
                  <a:pt x="67" y="40"/>
                  <a:pt x="68" y="41"/>
                  <a:pt x="68" y="43"/>
                </a:cubicBezTo>
                <a:lnTo>
                  <a:pt x="68" y="51"/>
                </a:lnTo>
                <a:close/>
                <a:moveTo>
                  <a:pt x="68" y="69"/>
                </a:moveTo>
                <a:cubicBezTo>
                  <a:pt x="68" y="71"/>
                  <a:pt x="67" y="72"/>
                  <a:pt x="66" y="72"/>
                </a:cubicBezTo>
                <a:cubicBezTo>
                  <a:pt x="56" y="72"/>
                  <a:pt x="56" y="72"/>
                  <a:pt x="56" y="72"/>
                </a:cubicBezTo>
                <a:cubicBezTo>
                  <a:pt x="54" y="72"/>
                  <a:pt x="53" y="71"/>
                  <a:pt x="53" y="69"/>
                </a:cubicBezTo>
                <a:cubicBezTo>
                  <a:pt x="53" y="61"/>
                  <a:pt x="53" y="61"/>
                  <a:pt x="53" y="61"/>
                </a:cubicBezTo>
                <a:cubicBezTo>
                  <a:pt x="53" y="60"/>
                  <a:pt x="54" y="58"/>
                  <a:pt x="56" y="58"/>
                </a:cubicBezTo>
                <a:cubicBezTo>
                  <a:pt x="66" y="58"/>
                  <a:pt x="66" y="58"/>
                  <a:pt x="66" y="58"/>
                </a:cubicBezTo>
                <a:cubicBezTo>
                  <a:pt x="67" y="58"/>
                  <a:pt x="68" y="60"/>
                  <a:pt x="68" y="61"/>
                </a:cubicBezTo>
                <a:lnTo>
                  <a:pt x="68" y="69"/>
                </a:lnTo>
                <a:close/>
                <a:moveTo>
                  <a:pt x="68" y="88"/>
                </a:moveTo>
                <a:cubicBezTo>
                  <a:pt x="68" y="89"/>
                  <a:pt x="67" y="90"/>
                  <a:pt x="66" y="90"/>
                </a:cubicBezTo>
                <a:cubicBezTo>
                  <a:pt x="56" y="90"/>
                  <a:pt x="56" y="90"/>
                  <a:pt x="56" y="90"/>
                </a:cubicBezTo>
                <a:cubicBezTo>
                  <a:pt x="54" y="90"/>
                  <a:pt x="53" y="89"/>
                  <a:pt x="53" y="88"/>
                </a:cubicBezTo>
                <a:cubicBezTo>
                  <a:pt x="53" y="79"/>
                  <a:pt x="53" y="79"/>
                  <a:pt x="53" y="79"/>
                </a:cubicBezTo>
                <a:cubicBezTo>
                  <a:pt x="53" y="78"/>
                  <a:pt x="54" y="76"/>
                  <a:pt x="56" y="76"/>
                </a:cubicBezTo>
                <a:cubicBezTo>
                  <a:pt x="66" y="76"/>
                  <a:pt x="66" y="76"/>
                  <a:pt x="66" y="76"/>
                </a:cubicBezTo>
                <a:cubicBezTo>
                  <a:pt x="67" y="76"/>
                  <a:pt x="68" y="78"/>
                  <a:pt x="68" y="79"/>
                </a:cubicBezTo>
                <a:lnTo>
                  <a:pt x="68" y="88"/>
                </a:lnTo>
                <a:close/>
                <a:moveTo>
                  <a:pt x="48" y="51"/>
                </a:moveTo>
                <a:cubicBezTo>
                  <a:pt x="48" y="53"/>
                  <a:pt x="46" y="54"/>
                  <a:pt x="45" y="54"/>
                </a:cubicBezTo>
                <a:cubicBezTo>
                  <a:pt x="35" y="54"/>
                  <a:pt x="35" y="54"/>
                  <a:pt x="35" y="54"/>
                </a:cubicBezTo>
                <a:cubicBezTo>
                  <a:pt x="33" y="54"/>
                  <a:pt x="32" y="53"/>
                  <a:pt x="32" y="51"/>
                </a:cubicBezTo>
                <a:cubicBezTo>
                  <a:pt x="32" y="43"/>
                  <a:pt x="32" y="43"/>
                  <a:pt x="32" y="43"/>
                </a:cubicBezTo>
                <a:cubicBezTo>
                  <a:pt x="32" y="41"/>
                  <a:pt x="33" y="40"/>
                  <a:pt x="35" y="40"/>
                </a:cubicBezTo>
                <a:cubicBezTo>
                  <a:pt x="45" y="40"/>
                  <a:pt x="45" y="40"/>
                  <a:pt x="45" y="40"/>
                </a:cubicBezTo>
                <a:cubicBezTo>
                  <a:pt x="46" y="40"/>
                  <a:pt x="48" y="41"/>
                  <a:pt x="48" y="43"/>
                </a:cubicBezTo>
                <a:lnTo>
                  <a:pt x="48" y="51"/>
                </a:lnTo>
                <a:close/>
                <a:moveTo>
                  <a:pt x="48" y="69"/>
                </a:moveTo>
                <a:cubicBezTo>
                  <a:pt x="48" y="71"/>
                  <a:pt x="46" y="72"/>
                  <a:pt x="45" y="72"/>
                </a:cubicBezTo>
                <a:cubicBezTo>
                  <a:pt x="35" y="72"/>
                  <a:pt x="35" y="72"/>
                  <a:pt x="35" y="72"/>
                </a:cubicBezTo>
                <a:cubicBezTo>
                  <a:pt x="33" y="72"/>
                  <a:pt x="32" y="71"/>
                  <a:pt x="32" y="69"/>
                </a:cubicBezTo>
                <a:cubicBezTo>
                  <a:pt x="32" y="61"/>
                  <a:pt x="32" y="61"/>
                  <a:pt x="32" y="61"/>
                </a:cubicBezTo>
                <a:cubicBezTo>
                  <a:pt x="32" y="60"/>
                  <a:pt x="33" y="58"/>
                  <a:pt x="35" y="58"/>
                </a:cubicBezTo>
                <a:cubicBezTo>
                  <a:pt x="45" y="58"/>
                  <a:pt x="45" y="58"/>
                  <a:pt x="45" y="58"/>
                </a:cubicBezTo>
                <a:cubicBezTo>
                  <a:pt x="46" y="58"/>
                  <a:pt x="48" y="60"/>
                  <a:pt x="48" y="61"/>
                </a:cubicBezTo>
                <a:lnTo>
                  <a:pt x="48" y="69"/>
                </a:lnTo>
                <a:close/>
                <a:moveTo>
                  <a:pt x="48" y="88"/>
                </a:moveTo>
                <a:cubicBezTo>
                  <a:pt x="48" y="89"/>
                  <a:pt x="46" y="90"/>
                  <a:pt x="45" y="90"/>
                </a:cubicBezTo>
                <a:cubicBezTo>
                  <a:pt x="35" y="90"/>
                  <a:pt x="35" y="90"/>
                  <a:pt x="35" y="90"/>
                </a:cubicBezTo>
                <a:cubicBezTo>
                  <a:pt x="33" y="90"/>
                  <a:pt x="32" y="89"/>
                  <a:pt x="32" y="88"/>
                </a:cubicBezTo>
                <a:cubicBezTo>
                  <a:pt x="32" y="79"/>
                  <a:pt x="32" y="79"/>
                  <a:pt x="32" y="79"/>
                </a:cubicBezTo>
                <a:cubicBezTo>
                  <a:pt x="32" y="78"/>
                  <a:pt x="33" y="76"/>
                  <a:pt x="35" y="76"/>
                </a:cubicBezTo>
                <a:cubicBezTo>
                  <a:pt x="45" y="76"/>
                  <a:pt x="45" y="76"/>
                  <a:pt x="45" y="76"/>
                </a:cubicBezTo>
                <a:cubicBezTo>
                  <a:pt x="46" y="76"/>
                  <a:pt x="48" y="78"/>
                  <a:pt x="48" y="79"/>
                </a:cubicBezTo>
                <a:lnTo>
                  <a:pt x="48" y="88"/>
                </a:lnTo>
                <a:close/>
                <a:moveTo>
                  <a:pt x="27" y="51"/>
                </a:moveTo>
                <a:cubicBezTo>
                  <a:pt x="27" y="53"/>
                  <a:pt x="25" y="54"/>
                  <a:pt x="24" y="54"/>
                </a:cubicBezTo>
                <a:cubicBezTo>
                  <a:pt x="14" y="54"/>
                  <a:pt x="14" y="54"/>
                  <a:pt x="14" y="54"/>
                </a:cubicBezTo>
                <a:cubicBezTo>
                  <a:pt x="12" y="54"/>
                  <a:pt x="11" y="53"/>
                  <a:pt x="11" y="51"/>
                </a:cubicBezTo>
                <a:cubicBezTo>
                  <a:pt x="11" y="43"/>
                  <a:pt x="11" y="43"/>
                  <a:pt x="11" y="43"/>
                </a:cubicBezTo>
                <a:cubicBezTo>
                  <a:pt x="11" y="41"/>
                  <a:pt x="12" y="40"/>
                  <a:pt x="14" y="40"/>
                </a:cubicBezTo>
                <a:cubicBezTo>
                  <a:pt x="24" y="40"/>
                  <a:pt x="24" y="40"/>
                  <a:pt x="24" y="40"/>
                </a:cubicBezTo>
                <a:cubicBezTo>
                  <a:pt x="25" y="40"/>
                  <a:pt x="27" y="41"/>
                  <a:pt x="27" y="43"/>
                </a:cubicBezTo>
                <a:lnTo>
                  <a:pt x="27" y="51"/>
                </a:lnTo>
                <a:close/>
                <a:moveTo>
                  <a:pt x="27" y="69"/>
                </a:moveTo>
                <a:cubicBezTo>
                  <a:pt x="27" y="71"/>
                  <a:pt x="25" y="72"/>
                  <a:pt x="24" y="72"/>
                </a:cubicBezTo>
                <a:cubicBezTo>
                  <a:pt x="14" y="72"/>
                  <a:pt x="14" y="72"/>
                  <a:pt x="14" y="72"/>
                </a:cubicBezTo>
                <a:cubicBezTo>
                  <a:pt x="12" y="72"/>
                  <a:pt x="11" y="71"/>
                  <a:pt x="11" y="69"/>
                </a:cubicBezTo>
                <a:cubicBezTo>
                  <a:pt x="11" y="61"/>
                  <a:pt x="11" y="61"/>
                  <a:pt x="11" y="61"/>
                </a:cubicBezTo>
                <a:cubicBezTo>
                  <a:pt x="11" y="60"/>
                  <a:pt x="12" y="58"/>
                  <a:pt x="14" y="58"/>
                </a:cubicBezTo>
                <a:cubicBezTo>
                  <a:pt x="24" y="58"/>
                  <a:pt x="24" y="58"/>
                  <a:pt x="24" y="58"/>
                </a:cubicBezTo>
                <a:cubicBezTo>
                  <a:pt x="25" y="58"/>
                  <a:pt x="27" y="60"/>
                  <a:pt x="27" y="61"/>
                </a:cubicBezTo>
                <a:lnTo>
                  <a:pt x="27" y="69"/>
                </a:lnTo>
                <a:close/>
                <a:moveTo>
                  <a:pt x="27" y="88"/>
                </a:moveTo>
                <a:cubicBezTo>
                  <a:pt x="27" y="89"/>
                  <a:pt x="25" y="90"/>
                  <a:pt x="24" y="90"/>
                </a:cubicBezTo>
                <a:cubicBezTo>
                  <a:pt x="14" y="90"/>
                  <a:pt x="14" y="90"/>
                  <a:pt x="14" y="90"/>
                </a:cubicBezTo>
                <a:cubicBezTo>
                  <a:pt x="12" y="90"/>
                  <a:pt x="11" y="89"/>
                  <a:pt x="11" y="88"/>
                </a:cubicBezTo>
                <a:cubicBezTo>
                  <a:pt x="11" y="79"/>
                  <a:pt x="11" y="79"/>
                  <a:pt x="11" y="79"/>
                </a:cubicBezTo>
                <a:cubicBezTo>
                  <a:pt x="11" y="78"/>
                  <a:pt x="12" y="76"/>
                  <a:pt x="14" y="76"/>
                </a:cubicBezTo>
                <a:cubicBezTo>
                  <a:pt x="24" y="76"/>
                  <a:pt x="24" y="76"/>
                  <a:pt x="24" y="76"/>
                </a:cubicBezTo>
                <a:cubicBezTo>
                  <a:pt x="25" y="76"/>
                  <a:pt x="27" y="78"/>
                  <a:pt x="27" y="79"/>
                </a:cubicBezTo>
                <a:lnTo>
                  <a:pt x="27" y="88"/>
                </a:lnTo>
                <a:close/>
                <a:moveTo>
                  <a:pt x="75" y="0"/>
                </a:moveTo>
                <a:cubicBezTo>
                  <a:pt x="5" y="0"/>
                  <a:pt x="5" y="0"/>
                  <a:pt x="5" y="0"/>
                </a:cubicBezTo>
                <a:cubicBezTo>
                  <a:pt x="2" y="0"/>
                  <a:pt x="0" y="2"/>
                  <a:pt x="0" y="4"/>
                </a:cubicBezTo>
                <a:cubicBezTo>
                  <a:pt x="0" y="96"/>
                  <a:pt x="0" y="96"/>
                  <a:pt x="0" y="96"/>
                </a:cubicBezTo>
                <a:cubicBezTo>
                  <a:pt x="0" y="99"/>
                  <a:pt x="2" y="101"/>
                  <a:pt x="5" y="101"/>
                </a:cubicBezTo>
                <a:cubicBezTo>
                  <a:pt x="75" y="101"/>
                  <a:pt x="75" y="101"/>
                  <a:pt x="75" y="101"/>
                </a:cubicBezTo>
                <a:cubicBezTo>
                  <a:pt x="77" y="101"/>
                  <a:pt x="79" y="99"/>
                  <a:pt x="79" y="96"/>
                </a:cubicBezTo>
                <a:cubicBezTo>
                  <a:pt x="79" y="4"/>
                  <a:pt x="79" y="4"/>
                  <a:pt x="79" y="4"/>
                </a:cubicBezTo>
                <a:cubicBezTo>
                  <a:pt x="79" y="2"/>
                  <a:pt x="77" y="0"/>
                  <a:pt x="75" y="0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495" name="Group 459">
            <a:extLst>
              <a:ext uri="{FF2B5EF4-FFF2-40B4-BE49-F238E27FC236}">
                <a16:creationId xmlns:a16="http://schemas.microsoft.com/office/drawing/2014/main" id="{3310FDF8-B6F3-6296-969C-394FD1620930}"/>
              </a:ext>
            </a:extLst>
          </p:cNvPr>
          <p:cNvGrpSpPr/>
          <p:nvPr/>
        </p:nvGrpSpPr>
        <p:grpSpPr>
          <a:xfrm>
            <a:off x="7530521" y="4292808"/>
            <a:ext cx="299986" cy="437770"/>
            <a:chOff x="5945188" y="2876549"/>
            <a:chExt cx="273050" cy="398463"/>
          </a:xfrm>
          <a:solidFill>
            <a:srgbClr val="C1B488"/>
          </a:solidFill>
        </p:grpSpPr>
        <p:sp>
          <p:nvSpPr>
            <p:cNvPr id="1496" name="Freeform 318">
              <a:extLst>
                <a:ext uri="{FF2B5EF4-FFF2-40B4-BE49-F238E27FC236}">
                  <a16:creationId xmlns:a16="http://schemas.microsoft.com/office/drawing/2014/main" id="{5D345A53-1D18-E195-0D55-2FAF88423A4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016625" y="2936874"/>
              <a:ext cx="130175" cy="161925"/>
            </a:xfrm>
            <a:custGeom>
              <a:avLst/>
              <a:gdLst/>
              <a:ahLst/>
              <a:cxnLst>
                <a:cxn ang="0">
                  <a:pos x="29" y="8"/>
                </a:cxn>
                <a:cxn ang="0">
                  <a:pos x="50" y="27"/>
                </a:cxn>
                <a:cxn ang="0">
                  <a:pos x="43" y="42"/>
                </a:cxn>
                <a:cxn ang="0">
                  <a:pos x="36" y="56"/>
                </a:cxn>
                <a:cxn ang="0">
                  <a:pos x="35" y="57"/>
                </a:cxn>
                <a:cxn ang="0">
                  <a:pos x="29" y="58"/>
                </a:cxn>
                <a:cxn ang="0">
                  <a:pos x="22" y="57"/>
                </a:cxn>
                <a:cxn ang="0">
                  <a:pos x="21" y="56"/>
                </a:cxn>
                <a:cxn ang="0">
                  <a:pos x="14" y="42"/>
                </a:cxn>
                <a:cxn ang="0">
                  <a:pos x="7" y="27"/>
                </a:cxn>
                <a:cxn ang="0">
                  <a:pos x="29" y="8"/>
                </a:cxn>
                <a:cxn ang="0">
                  <a:pos x="49" y="8"/>
                </a:cxn>
                <a:cxn ang="0">
                  <a:pos x="29" y="0"/>
                </a:cxn>
                <a:cxn ang="0">
                  <a:pos x="9" y="8"/>
                </a:cxn>
                <a:cxn ang="0">
                  <a:pos x="0" y="27"/>
                </a:cxn>
                <a:cxn ang="0">
                  <a:pos x="9" y="48"/>
                </a:cxn>
                <a:cxn ang="0">
                  <a:pos x="10" y="48"/>
                </a:cxn>
                <a:cxn ang="0">
                  <a:pos x="14" y="55"/>
                </a:cxn>
                <a:cxn ang="0">
                  <a:pos x="13" y="58"/>
                </a:cxn>
                <a:cxn ang="0">
                  <a:pos x="19" y="65"/>
                </a:cxn>
                <a:cxn ang="0">
                  <a:pos x="19" y="66"/>
                </a:cxn>
                <a:cxn ang="0">
                  <a:pos x="29" y="70"/>
                </a:cxn>
                <a:cxn ang="0">
                  <a:pos x="38" y="66"/>
                </a:cxn>
                <a:cxn ang="0">
                  <a:pos x="39" y="65"/>
                </a:cxn>
                <a:cxn ang="0">
                  <a:pos x="45" y="58"/>
                </a:cxn>
                <a:cxn ang="0">
                  <a:pos x="43" y="55"/>
                </a:cxn>
                <a:cxn ang="0">
                  <a:pos x="48" y="48"/>
                </a:cxn>
                <a:cxn ang="0">
                  <a:pos x="48" y="48"/>
                </a:cxn>
                <a:cxn ang="0">
                  <a:pos x="57" y="27"/>
                </a:cxn>
                <a:cxn ang="0">
                  <a:pos x="49" y="8"/>
                </a:cxn>
              </a:cxnLst>
              <a:rect l="0" t="0" r="r" b="b"/>
              <a:pathLst>
                <a:path w="57" h="70">
                  <a:moveTo>
                    <a:pt x="29" y="8"/>
                  </a:moveTo>
                  <a:cubicBezTo>
                    <a:pt x="41" y="8"/>
                    <a:pt x="50" y="16"/>
                    <a:pt x="50" y="27"/>
                  </a:cubicBezTo>
                  <a:cubicBezTo>
                    <a:pt x="50" y="36"/>
                    <a:pt x="47" y="39"/>
                    <a:pt x="43" y="42"/>
                  </a:cubicBezTo>
                  <a:cubicBezTo>
                    <a:pt x="40" y="46"/>
                    <a:pt x="36" y="50"/>
                    <a:pt x="36" y="56"/>
                  </a:cubicBezTo>
                  <a:cubicBezTo>
                    <a:pt x="36" y="56"/>
                    <a:pt x="36" y="57"/>
                    <a:pt x="35" y="57"/>
                  </a:cubicBezTo>
                  <a:cubicBezTo>
                    <a:pt x="35" y="57"/>
                    <a:pt x="33" y="58"/>
                    <a:pt x="29" y="58"/>
                  </a:cubicBezTo>
                  <a:cubicBezTo>
                    <a:pt x="24" y="58"/>
                    <a:pt x="23" y="57"/>
                    <a:pt x="22" y="57"/>
                  </a:cubicBezTo>
                  <a:cubicBezTo>
                    <a:pt x="21" y="57"/>
                    <a:pt x="21" y="56"/>
                    <a:pt x="21" y="56"/>
                  </a:cubicBezTo>
                  <a:cubicBezTo>
                    <a:pt x="21" y="49"/>
                    <a:pt x="17" y="45"/>
                    <a:pt x="14" y="42"/>
                  </a:cubicBezTo>
                  <a:cubicBezTo>
                    <a:pt x="11" y="39"/>
                    <a:pt x="7" y="36"/>
                    <a:pt x="7" y="27"/>
                  </a:cubicBezTo>
                  <a:cubicBezTo>
                    <a:pt x="7" y="16"/>
                    <a:pt x="16" y="8"/>
                    <a:pt x="29" y="8"/>
                  </a:cubicBezTo>
                  <a:moveTo>
                    <a:pt x="49" y="8"/>
                  </a:moveTo>
                  <a:cubicBezTo>
                    <a:pt x="43" y="3"/>
                    <a:pt x="36" y="0"/>
                    <a:pt x="29" y="0"/>
                  </a:cubicBezTo>
                  <a:cubicBezTo>
                    <a:pt x="21" y="0"/>
                    <a:pt x="14" y="3"/>
                    <a:pt x="9" y="8"/>
                  </a:cubicBezTo>
                  <a:cubicBezTo>
                    <a:pt x="3" y="13"/>
                    <a:pt x="0" y="20"/>
                    <a:pt x="0" y="27"/>
                  </a:cubicBezTo>
                  <a:cubicBezTo>
                    <a:pt x="0" y="39"/>
                    <a:pt x="5" y="44"/>
                    <a:pt x="9" y="48"/>
                  </a:cubicBezTo>
                  <a:cubicBezTo>
                    <a:pt x="10" y="48"/>
                    <a:pt x="10" y="48"/>
                    <a:pt x="10" y="48"/>
                  </a:cubicBezTo>
                  <a:cubicBezTo>
                    <a:pt x="12" y="50"/>
                    <a:pt x="15" y="52"/>
                    <a:pt x="14" y="55"/>
                  </a:cubicBezTo>
                  <a:cubicBezTo>
                    <a:pt x="14" y="56"/>
                    <a:pt x="13" y="57"/>
                    <a:pt x="13" y="58"/>
                  </a:cubicBezTo>
                  <a:cubicBezTo>
                    <a:pt x="13" y="61"/>
                    <a:pt x="13" y="64"/>
                    <a:pt x="19" y="65"/>
                  </a:cubicBezTo>
                  <a:cubicBezTo>
                    <a:pt x="19" y="66"/>
                    <a:pt x="19" y="66"/>
                    <a:pt x="19" y="66"/>
                  </a:cubicBezTo>
                  <a:cubicBezTo>
                    <a:pt x="21" y="68"/>
                    <a:pt x="23" y="70"/>
                    <a:pt x="29" y="70"/>
                  </a:cubicBezTo>
                  <a:cubicBezTo>
                    <a:pt x="34" y="70"/>
                    <a:pt x="37" y="68"/>
                    <a:pt x="38" y="66"/>
                  </a:cubicBezTo>
                  <a:cubicBezTo>
                    <a:pt x="38" y="66"/>
                    <a:pt x="38" y="66"/>
                    <a:pt x="39" y="65"/>
                  </a:cubicBezTo>
                  <a:cubicBezTo>
                    <a:pt x="44" y="64"/>
                    <a:pt x="45" y="60"/>
                    <a:pt x="45" y="58"/>
                  </a:cubicBezTo>
                  <a:cubicBezTo>
                    <a:pt x="45" y="57"/>
                    <a:pt x="44" y="56"/>
                    <a:pt x="43" y="55"/>
                  </a:cubicBezTo>
                  <a:cubicBezTo>
                    <a:pt x="42" y="52"/>
                    <a:pt x="45" y="50"/>
                    <a:pt x="48" y="48"/>
                  </a:cubicBezTo>
                  <a:cubicBezTo>
                    <a:pt x="48" y="48"/>
                    <a:pt x="48" y="48"/>
                    <a:pt x="48" y="48"/>
                  </a:cubicBezTo>
                  <a:cubicBezTo>
                    <a:pt x="52" y="44"/>
                    <a:pt x="57" y="39"/>
                    <a:pt x="57" y="27"/>
                  </a:cubicBezTo>
                  <a:cubicBezTo>
                    <a:pt x="57" y="20"/>
                    <a:pt x="54" y="13"/>
                    <a:pt x="49" y="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97" name="Freeform 319">
              <a:extLst>
                <a:ext uri="{FF2B5EF4-FFF2-40B4-BE49-F238E27FC236}">
                  <a16:creationId xmlns:a16="http://schemas.microsoft.com/office/drawing/2014/main" id="{8CB23D08-62AC-1F64-CE71-16DD1F04621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45188" y="3119437"/>
              <a:ext cx="273050" cy="155575"/>
            </a:xfrm>
            <a:custGeom>
              <a:avLst/>
              <a:gdLst/>
              <a:ahLst/>
              <a:cxnLst>
                <a:cxn ang="0">
                  <a:pos x="72" y="49"/>
                </a:cxn>
                <a:cxn ang="0">
                  <a:pos x="62" y="59"/>
                </a:cxn>
                <a:cxn ang="0">
                  <a:pos x="58" y="59"/>
                </a:cxn>
                <a:cxn ang="0">
                  <a:pos x="48" y="49"/>
                </a:cxn>
                <a:cxn ang="0">
                  <a:pos x="46" y="45"/>
                </a:cxn>
                <a:cxn ang="0">
                  <a:pos x="52" y="20"/>
                </a:cxn>
                <a:cxn ang="0">
                  <a:pos x="52" y="18"/>
                </a:cxn>
                <a:cxn ang="0">
                  <a:pos x="52" y="12"/>
                </a:cxn>
                <a:cxn ang="0">
                  <a:pos x="54" y="10"/>
                </a:cxn>
                <a:cxn ang="0">
                  <a:pos x="66" y="10"/>
                </a:cxn>
                <a:cxn ang="0">
                  <a:pos x="68" y="12"/>
                </a:cxn>
                <a:cxn ang="0">
                  <a:pos x="67" y="18"/>
                </a:cxn>
                <a:cxn ang="0">
                  <a:pos x="68" y="20"/>
                </a:cxn>
                <a:cxn ang="0">
                  <a:pos x="73" y="45"/>
                </a:cxn>
                <a:cxn ang="0">
                  <a:pos x="72" y="49"/>
                </a:cxn>
                <a:cxn ang="0">
                  <a:pos x="119" y="65"/>
                </a:cxn>
                <a:cxn ang="0">
                  <a:pos x="98" y="11"/>
                </a:cxn>
                <a:cxn ang="0">
                  <a:pos x="85" y="0"/>
                </a:cxn>
                <a:cxn ang="0">
                  <a:pos x="36" y="0"/>
                </a:cxn>
                <a:cxn ang="0">
                  <a:pos x="34" y="0"/>
                </a:cxn>
                <a:cxn ang="0">
                  <a:pos x="21" y="11"/>
                </a:cxn>
                <a:cxn ang="0">
                  <a:pos x="1" y="65"/>
                </a:cxn>
                <a:cxn ang="0">
                  <a:pos x="4" y="68"/>
                </a:cxn>
                <a:cxn ang="0">
                  <a:pos x="19" y="68"/>
                </a:cxn>
                <a:cxn ang="0">
                  <a:pos x="22" y="65"/>
                </a:cxn>
                <a:cxn ang="0">
                  <a:pos x="32" y="39"/>
                </a:cxn>
                <a:cxn ang="0">
                  <a:pos x="33" y="40"/>
                </a:cxn>
                <a:cxn ang="0">
                  <a:pos x="33" y="64"/>
                </a:cxn>
                <a:cxn ang="0">
                  <a:pos x="36" y="68"/>
                </a:cxn>
                <a:cxn ang="0">
                  <a:pos x="86" y="68"/>
                </a:cxn>
                <a:cxn ang="0">
                  <a:pos x="89" y="63"/>
                </a:cxn>
                <a:cxn ang="0">
                  <a:pos x="89" y="39"/>
                </a:cxn>
                <a:cxn ang="0">
                  <a:pos x="90" y="39"/>
                </a:cxn>
                <a:cxn ang="0">
                  <a:pos x="99" y="65"/>
                </a:cxn>
                <a:cxn ang="0">
                  <a:pos x="103" y="68"/>
                </a:cxn>
                <a:cxn ang="0">
                  <a:pos x="116" y="68"/>
                </a:cxn>
                <a:cxn ang="0">
                  <a:pos x="119" y="65"/>
                </a:cxn>
              </a:cxnLst>
              <a:rect l="0" t="0" r="r" b="b"/>
              <a:pathLst>
                <a:path w="119" h="68">
                  <a:moveTo>
                    <a:pt x="72" y="49"/>
                  </a:moveTo>
                  <a:cubicBezTo>
                    <a:pt x="62" y="59"/>
                    <a:pt x="62" y="59"/>
                    <a:pt x="62" y="59"/>
                  </a:cubicBezTo>
                  <a:cubicBezTo>
                    <a:pt x="61" y="60"/>
                    <a:pt x="59" y="60"/>
                    <a:pt x="58" y="59"/>
                  </a:cubicBezTo>
                  <a:cubicBezTo>
                    <a:pt x="48" y="49"/>
                    <a:pt x="48" y="49"/>
                    <a:pt x="48" y="49"/>
                  </a:cubicBezTo>
                  <a:cubicBezTo>
                    <a:pt x="47" y="48"/>
                    <a:pt x="46" y="47"/>
                    <a:pt x="46" y="45"/>
                  </a:cubicBezTo>
                  <a:cubicBezTo>
                    <a:pt x="52" y="20"/>
                    <a:pt x="52" y="20"/>
                    <a:pt x="52" y="20"/>
                  </a:cubicBezTo>
                  <a:cubicBezTo>
                    <a:pt x="52" y="19"/>
                    <a:pt x="52" y="18"/>
                    <a:pt x="52" y="18"/>
                  </a:cubicBezTo>
                  <a:cubicBezTo>
                    <a:pt x="52" y="16"/>
                    <a:pt x="52" y="12"/>
                    <a:pt x="52" y="12"/>
                  </a:cubicBezTo>
                  <a:cubicBezTo>
                    <a:pt x="52" y="11"/>
                    <a:pt x="53" y="10"/>
                    <a:pt x="54" y="10"/>
                  </a:cubicBezTo>
                  <a:cubicBezTo>
                    <a:pt x="66" y="10"/>
                    <a:pt x="66" y="10"/>
                    <a:pt x="66" y="10"/>
                  </a:cubicBezTo>
                  <a:cubicBezTo>
                    <a:pt x="67" y="10"/>
                    <a:pt x="68" y="11"/>
                    <a:pt x="68" y="12"/>
                  </a:cubicBezTo>
                  <a:cubicBezTo>
                    <a:pt x="68" y="12"/>
                    <a:pt x="68" y="16"/>
                    <a:pt x="67" y="18"/>
                  </a:cubicBezTo>
                  <a:cubicBezTo>
                    <a:pt x="67" y="18"/>
                    <a:pt x="68" y="19"/>
                    <a:pt x="68" y="20"/>
                  </a:cubicBezTo>
                  <a:cubicBezTo>
                    <a:pt x="73" y="45"/>
                    <a:pt x="73" y="45"/>
                    <a:pt x="73" y="45"/>
                  </a:cubicBezTo>
                  <a:cubicBezTo>
                    <a:pt x="73" y="47"/>
                    <a:pt x="73" y="48"/>
                    <a:pt x="72" y="49"/>
                  </a:cubicBezTo>
                  <a:moveTo>
                    <a:pt x="119" y="65"/>
                  </a:moveTo>
                  <a:cubicBezTo>
                    <a:pt x="98" y="11"/>
                    <a:pt x="98" y="11"/>
                    <a:pt x="98" y="11"/>
                  </a:cubicBezTo>
                  <a:cubicBezTo>
                    <a:pt x="98" y="9"/>
                    <a:pt x="93" y="0"/>
                    <a:pt x="85" y="0"/>
                  </a:cubicBezTo>
                  <a:cubicBezTo>
                    <a:pt x="83" y="0"/>
                    <a:pt x="38" y="0"/>
                    <a:pt x="36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5" y="0"/>
                    <a:pt x="22" y="9"/>
                    <a:pt x="21" y="11"/>
                  </a:cubicBezTo>
                  <a:cubicBezTo>
                    <a:pt x="1" y="65"/>
                    <a:pt x="1" y="65"/>
                    <a:pt x="1" y="65"/>
                  </a:cubicBezTo>
                  <a:cubicBezTo>
                    <a:pt x="0" y="66"/>
                    <a:pt x="1" y="68"/>
                    <a:pt x="4" y="68"/>
                  </a:cubicBezTo>
                  <a:cubicBezTo>
                    <a:pt x="19" y="68"/>
                    <a:pt x="19" y="68"/>
                    <a:pt x="19" y="68"/>
                  </a:cubicBezTo>
                  <a:cubicBezTo>
                    <a:pt x="21" y="68"/>
                    <a:pt x="22" y="65"/>
                    <a:pt x="22" y="65"/>
                  </a:cubicBezTo>
                  <a:cubicBezTo>
                    <a:pt x="32" y="39"/>
                    <a:pt x="32" y="39"/>
                    <a:pt x="32" y="39"/>
                  </a:cubicBezTo>
                  <a:cubicBezTo>
                    <a:pt x="32" y="39"/>
                    <a:pt x="33" y="36"/>
                    <a:pt x="33" y="40"/>
                  </a:cubicBezTo>
                  <a:cubicBezTo>
                    <a:pt x="33" y="45"/>
                    <a:pt x="33" y="58"/>
                    <a:pt x="33" y="64"/>
                  </a:cubicBezTo>
                  <a:cubicBezTo>
                    <a:pt x="33" y="66"/>
                    <a:pt x="34" y="68"/>
                    <a:pt x="36" y="68"/>
                  </a:cubicBezTo>
                  <a:cubicBezTo>
                    <a:pt x="86" y="68"/>
                    <a:pt x="86" y="68"/>
                    <a:pt x="86" y="68"/>
                  </a:cubicBezTo>
                  <a:cubicBezTo>
                    <a:pt x="90" y="68"/>
                    <a:pt x="89" y="66"/>
                    <a:pt x="89" y="63"/>
                  </a:cubicBezTo>
                  <a:cubicBezTo>
                    <a:pt x="89" y="56"/>
                    <a:pt x="89" y="44"/>
                    <a:pt x="89" y="39"/>
                  </a:cubicBezTo>
                  <a:cubicBezTo>
                    <a:pt x="89" y="37"/>
                    <a:pt x="90" y="39"/>
                    <a:pt x="90" y="39"/>
                  </a:cubicBezTo>
                  <a:cubicBezTo>
                    <a:pt x="99" y="65"/>
                    <a:pt x="99" y="65"/>
                    <a:pt x="99" y="65"/>
                  </a:cubicBezTo>
                  <a:cubicBezTo>
                    <a:pt x="99" y="65"/>
                    <a:pt x="100" y="68"/>
                    <a:pt x="103" y="68"/>
                  </a:cubicBezTo>
                  <a:cubicBezTo>
                    <a:pt x="116" y="68"/>
                    <a:pt x="116" y="68"/>
                    <a:pt x="116" y="68"/>
                  </a:cubicBezTo>
                  <a:cubicBezTo>
                    <a:pt x="119" y="68"/>
                    <a:pt x="119" y="66"/>
                    <a:pt x="119" y="6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98" name="Freeform 320">
              <a:extLst>
                <a:ext uri="{FF2B5EF4-FFF2-40B4-BE49-F238E27FC236}">
                  <a16:creationId xmlns:a16="http://schemas.microsoft.com/office/drawing/2014/main" id="{46E1965E-64E8-19AC-4824-F500B59CFC02}"/>
                </a:ext>
              </a:extLst>
            </p:cNvPr>
            <p:cNvSpPr>
              <a:spLocks/>
            </p:cNvSpPr>
            <p:nvPr/>
          </p:nvSpPr>
          <p:spPr bwMode="auto">
            <a:xfrm>
              <a:off x="6073775" y="2974974"/>
              <a:ext cx="17462" cy="52388"/>
            </a:xfrm>
            <a:custGeom>
              <a:avLst/>
              <a:gdLst/>
              <a:ahLst/>
              <a:cxnLst>
                <a:cxn ang="0">
                  <a:pos x="6" y="21"/>
                </a:cxn>
                <a:cxn ang="0">
                  <a:pos x="4" y="23"/>
                </a:cxn>
                <a:cxn ang="0">
                  <a:pos x="1" y="21"/>
                </a:cxn>
                <a:cxn ang="0">
                  <a:pos x="0" y="3"/>
                </a:cxn>
                <a:cxn ang="0">
                  <a:pos x="4" y="0"/>
                </a:cxn>
                <a:cxn ang="0">
                  <a:pos x="8" y="3"/>
                </a:cxn>
                <a:cxn ang="0">
                  <a:pos x="6" y="21"/>
                </a:cxn>
              </a:cxnLst>
              <a:rect l="0" t="0" r="r" b="b"/>
              <a:pathLst>
                <a:path w="8" h="23">
                  <a:moveTo>
                    <a:pt x="6" y="21"/>
                  </a:moveTo>
                  <a:cubicBezTo>
                    <a:pt x="6" y="22"/>
                    <a:pt x="5" y="23"/>
                    <a:pt x="4" y="23"/>
                  </a:cubicBezTo>
                  <a:cubicBezTo>
                    <a:pt x="2" y="23"/>
                    <a:pt x="1" y="22"/>
                    <a:pt x="1" y="2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1" y="0"/>
                    <a:pt x="4" y="0"/>
                  </a:cubicBezTo>
                  <a:cubicBezTo>
                    <a:pt x="6" y="0"/>
                    <a:pt x="8" y="1"/>
                    <a:pt x="8" y="3"/>
                  </a:cubicBezTo>
                  <a:lnTo>
                    <a:pt x="6" y="2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99" name="Oval 321">
              <a:extLst>
                <a:ext uri="{FF2B5EF4-FFF2-40B4-BE49-F238E27FC236}">
                  <a16:creationId xmlns:a16="http://schemas.microsoft.com/office/drawing/2014/main" id="{D1002F35-1C45-32D3-E3B0-E288A88F69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75363" y="3036887"/>
              <a:ext cx="14287" cy="1587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00" name="Freeform 322">
              <a:extLst>
                <a:ext uri="{FF2B5EF4-FFF2-40B4-BE49-F238E27FC236}">
                  <a16:creationId xmlns:a16="http://schemas.microsoft.com/office/drawing/2014/main" id="{2DBCB80C-D103-67B3-A4FF-890162E2F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6073775" y="2876549"/>
              <a:ext cx="17462" cy="41275"/>
            </a:xfrm>
            <a:custGeom>
              <a:avLst/>
              <a:gdLst/>
              <a:ahLst/>
              <a:cxnLst>
                <a:cxn ang="0">
                  <a:pos x="4" y="18"/>
                </a:cxn>
                <a:cxn ang="0">
                  <a:pos x="0" y="14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8" y="4"/>
                </a:cxn>
                <a:cxn ang="0">
                  <a:pos x="8" y="14"/>
                </a:cxn>
                <a:cxn ang="0">
                  <a:pos x="4" y="18"/>
                </a:cxn>
              </a:cxnLst>
              <a:rect l="0" t="0" r="r" b="b"/>
              <a:pathLst>
                <a:path w="8" h="18">
                  <a:moveTo>
                    <a:pt x="4" y="18"/>
                  </a:moveTo>
                  <a:cubicBezTo>
                    <a:pt x="1" y="18"/>
                    <a:pt x="0" y="17"/>
                    <a:pt x="0" y="1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1" y="0"/>
                    <a:pt x="4" y="0"/>
                  </a:cubicBezTo>
                  <a:cubicBezTo>
                    <a:pt x="6" y="0"/>
                    <a:pt x="8" y="2"/>
                    <a:pt x="8" y="4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8" y="17"/>
                    <a:pt x="6" y="18"/>
                    <a:pt x="4" y="1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01" name="Freeform 323">
              <a:extLst>
                <a:ext uri="{FF2B5EF4-FFF2-40B4-BE49-F238E27FC236}">
                  <a16:creationId xmlns:a16="http://schemas.microsoft.com/office/drawing/2014/main" id="{AD20FFE0-65A5-915F-190E-7D66C62CC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6800" y="2917824"/>
              <a:ext cx="41275" cy="31750"/>
            </a:xfrm>
            <a:custGeom>
              <a:avLst/>
              <a:gdLst/>
              <a:ahLst/>
              <a:cxnLst>
                <a:cxn ang="0">
                  <a:pos x="4" y="14"/>
                </a:cxn>
                <a:cxn ang="0">
                  <a:pos x="1" y="12"/>
                </a:cxn>
                <a:cxn ang="0">
                  <a:pos x="2" y="6"/>
                </a:cxn>
                <a:cxn ang="0">
                  <a:pos x="11" y="1"/>
                </a:cxn>
                <a:cxn ang="0">
                  <a:pos x="17" y="2"/>
                </a:cxn>
                <a:cxn ang="0">
                  <a:pos x="15" y="8"/>
                </a:cxn>
                <a:cxn ang="0">
                  <a:pos x="6" y="13"/>
                </a:cxn>
                <a:cxn ang="0">
                  <a:pos x="4" y="14"/>
                </a:cxn>
              </a:cxnLst>
              <a:rect l="0" t="0" r="r" b="b"/>
              <a:pathLst>
                <a:path w="18" h="14">
                  <a:moveTo>
                    <a:pt x="4" y="14"/>
                  </a:moveTo>
                  <a:cubicBezTo>
                    <a:pt x="3" y="14"/>
                    <a:pt x="2" y="13"/>
                    <a:pt x="1" y="12"/>
                  </a:cubicBezTo>
                  <a:cubicBezTo>
                    <a:pt x="0" y="10"/>
                    <a:pt x="0" y="8"/>
                    <a:pt x="2" y="6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3" y="0"/>
                    <a:pt x="16" y="0"/>
                    <a:pt x="17" y="2"/>
                  </a:cubicBezTo>
                  <a:cubicBezTo>
                    <a:pt x="18" y="4"/>
                    <a:pt x="17" y="7"/>
                    <a:pt x="15" y="8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4"/>
                    <a:pt x="5" y="14"/>
                    <a:pt x="4" y="1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02" name="Freeform 324">
              <a:extLst>
                <a:ext uri="{FF2B5EF4-FFF2-40B4-BE49-F238E27FC236}">
                  <a16:creationId xmlns:a16="http://schemas.microsoft.com/office/drawing/2014/main" id="{7FFD5F54-73F6-F983-4E1E-5C6121EC3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5975350" y="2917824"/>
              <a:ext cx="42862" cy="31750"/>
            </a:xfrm>
            <a:custGeom>
              <a:avLst/>
              <a:gdLst/>
              <a:ahLst/>
              <a:cxnLst>
                <a:cxn ang="0">
                  <a:pos x="14" y="14"/>
                </a:cxn>
                <a:cxn ang="0">
                  <a:pos x="12" y="13"/>
                </a:cxn>
                <a:cxn ang="0">
                  <a:pos x="3" y="8"/>
                </a:cxn>
                <a:cxn ang="0">
                  <a:pos x="1" y="2"/>
                </a:cxn>
                <a:cxn ang="0">
                  <a:pos x="7" y="1"/>
                </a:cxn>
                <a:cxn ang="0">
                  <a:pos x="16" y="6"/>
                </a:cxn>
                <a:cxn ang="0">
                  <a:pos x="17" y="12"/>
                </a:cxn>
                <a:cxn ang="0">
                  <a:pos x="14" y="14"/>
                </a:cxn>
              </a:cxnLst>
              <a:rect l="0" t="0" r="r" b="b"/>
              <a:pathLst>
                <a:path w="19" h="14">
                  <a:moveTo>
                    <a:pt x="14" y="14"/>
                  </a:moveTo>
                  <a:cubicBezTo>
                    <a:pt x="13" y="14"/>
                    <a:pt x="12" y="14"/>
                    <a:pt x="12" y="13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1" y="7"/>
                    <a:pt x="0" y="4"/>
                    <a:pt x="1" y="2"/>
                  </a:cubicBezTo>
                  <a:cubicBezTo>
                    <a:pt x="3" y="0"/>
                    <a:pt x="5" y="0"/>
                    <a:pt x="7" y="1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8" y="8"/>
                    <a:pt x="19" y="10"/>
                    <a:pt x="17" y="12"/>
                  </a:cubicBezTo>
                  <a:cubicBezTo>
                    <a:pt x="17" y="13"/>
                    <a:pt x="15" y="14"/>
                    <a:pt x="14" y="1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503" name="Group 425">
            <a:extLst>
              <a:ext uri="{FF2B5EF4-FFF2-40B4-BE49-F238E27FC236}">
                <a16:creationId xmlns:a16="http://schemas.microsoft.com/office/drawing/2014/main" id="{AD3CB721-D7CF-13C9-B539-FC736E94500F}"/>
              </a:ext>
            </a:extLst>
          </p:cNvPr>
          <p:cNvGrpSpPr/>
          <p:nvPr/>
        </p:nvGrpSpPr>
        <p:grpSpPr>
          <a:xfrm>
            <a:off x="5805607" y="4202987"/>
            <a:ext cx="303473" cy="617411"/>
            <a:chOff x="4375150" y="2795587"/>
            <a:chExt cx="276225" cy="561975"/>
          </a:xfrm>
          <a:solidFill>
            <a:srgbClr val="C1B488"/>
          </a:solidFill>
        </p:grpSpPr>
        <p:sp>
          <p:nvSpPr>
            <p:cNvPr id="1504" name="Freeform 325">
              <a:extLst>
                <a:ext uri="{FF2B5EF4-FFF2-40B4-BE49-F238E27FC236}">
                  <a16:creationId xmlns:a16="http://schemas.microsoft.com/office/drawing/2014/main" id="{1BF22BE7-DBCE-49CF-10B8-554A0F0AC8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9125" y="2795587"/>
              <a:ext cx="168275" cy="103188"/>
            </a:xfrm>
            <a:custGeom>
              <a:avLst/>
              <a:gdLst/>
              <a:ahLst/>
              <a:cxnLst>
                <a:cxn ang="0">
                  <a:pos x="70" y="35"/>
                </a:cxn>
                <a:cxn ang="0">
                  <a:pos x="59" y="45"/>
                </a:cxn>
                <a:cxn ang="0">
                  <a:pos x="14" y="45"/>
                </a:cxn>
                <a:cxn ang="0">
                  <a:pos x="3" y="35"/>
                </a:cxn>
                <a:cxn ang="0">
                  <a:pos x="1" y="11"/>
                </a:cxn>
                <a:cxn ang="0">
                  <a:pos x="11" y="0"/>
                </a:cxn>
                <a:cxn ang="0">
                  <a:pos x="63" y="0"/>
                </a:cxn>
                <a:cxn ang="0">
                  <a:pos x="72" y="11"/>
                </a:cxn>
                <a:cxn ang="0">
                  <a:pos x="70" y="35"/>
                </a:cxn>
              </a:cxnLst>
              <a:rect l="0" t="0" r="r" b="b"/>
              <a:pathLst>
                <a:path w="73" h="45">
                  <a:moveTo>
                    <a:pt x="70" y="35"/>
                  </a:moveTo>
                  <a:cubicBezTo>
                    <a:pt x="70" y="40"/>
                    <a:pt x="65" y="45"/>
                    <a:pt x="59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8" y="45"/>
                    <a:pt x="3" y="40"/>
                    <a:pt x="3" y="35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0" y="5"/>
                    <a:pt x="5" y="0"/>
                    <a:pt x="11" y="0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68" y="0"/>
                    <a:pt x="73" y="5"/>
                    <a:pt x="72" y="11"/>
                  </a:cubicBezTo>
                  <a:lnTo>
                    <a:pt x="70" y="3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05" name="Freeform 326">
              <a:extLst>
                <a:ext uri="{FF2B5EF4-FFF2-40B4-BE49-F238E27FC236}">
                  <a16:creationId xmlns:a16="http://schemas.microsoft.com/office/drawing/2014/main" id="{A6AE4C7E-5B8F-D70A-9CFA-B640B5F5F2D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75150" y="2928937"/>
              <a:ext cx="276225" cy="428625"/>
            </a:xfrm>
            <a:custGeom>
              <a:avLst/>
              <a:gdLst/>
              <a:ahLst/>
              <a:cxnLst>
                <a:cxn ang="0">
                  <a:pos x="103" y="121"/>
                </a:cxn>
                <a:cxn ang="0">
                  <a:pos x="38" y="152"/>
                </a:cxn>
                <a:cxn ang="0">
                  <a:pos x="37" y="152"/>
                </a:cxn>
                <a:cxn ang="0">
                  <a:pos x="30" y="146"/>
                </a:cxn>
                <a:cxn ang="0">
                  <a:pos x="30" y="144"/>
                </a:cxn>
                <a:cxn ang="0">
                  <a:pos x="101" y="111"/>
                </a:cxn>
                <a:cxn ang="0">
                  <a:pos x="102" y="111"/>
                </a:cxn>
                <a:cxn ang="0">
                  <a:pos x="104" y="120"/>
                </a:cxn>
                <a:cxn ang="0">
                  <a:pos x="103" y="121"/>
                </a:cxn>
                <a:cxn ang="0">
                  <a:pos x="17" y="114"/>
                </a:cxn>
                <a:cxn ang="0">
                  <a:pos x="20" y="104"/>
                </a:cxn>
                <a:cxn ang="0">
                  <a:pos x="21" y="102"/>
                </a:cxn>
                <a:cxn ang="0">
                  <a:pos x="91" y="68"/>
                </a:cxn>
                <a:cxn ang="0">
                  <a:pos x="93" y="69"/>
                </a:cxn>
                <a:cxn ang="0">
                  <a:pos x="95" y="77"/>
                </a:cxn>
                <a:cxn ang="0">
                  <a:pos x="94" y="79"/>
                </a:cxn>
                <a:cxn ang="0">
                  <a:pos x="18" y="115"/>
                </a:cxn>
                <a:cxn ang="0">
                  <a:pos x="17" y="114"/>
                </a:cxn>
                <a:cxn ang="0">
                  <a:pos x="29" y="62"/>
                </a:cxn>
                <a:cxn ang="0">
                  <a:pos x="31" y="51"/>
                </a:cxn>
                <a:cxn ang="0">
                  <a:pos x="32" y="49"/>
                </a:cxn>
                <a:cxn ang="0">
                  <a:pos x="83" y="25"/>
                </a:cxn>
                <a:cxn ang="0">
                  <a:pos x="84" y="26"/>
                </a:cxn>
                <a:cxn ang="0">
                  <a:pos x="85" y="27"/>
                </a:cxn>
                <a:cxn ang="0">
                  <a:pos x="86" y="35"/>
                </a:cxn>
                <a:cxn ang="0">
                  <a:pos x="86" y="36"/>
                </a:cxn>
                <a:cxn ang="0">
                  <a:pos x="29" y="63"/>
                </a:cxn>
                <a:cxn ang="0">
                  <a:pos x="29" y="62"/>
                </a:cxn>
                <a:cxn ang="0">
                  <a:pos x="120" y="124"/>
                </a:cxn>
                <a:cxn ang="0">
                  <a:pos x="96" y="10"/>
                </a:cxn>
                <a:cxn ang="0">
                  <a:pos x="83" y="0"/>
                </a:cxn>
                <a:cxn ang="0">
                  <a:pos x="38" y="0"/>
                </a:cxn>
                <a:cxn ang="0">
                  <a:pos x="25" y="10"/>
                </a:cxn>
                <a:cxn ang="0">
                  <a:pos x="2" y="124"/>
                </a:cxn>
                <a:cxn ang="0">
                  <a:pos x="7" y="141"/>
                </a:cxn>
                <a:cxn ang="0">
                  <a:pos x="53" y="183"/>
                </a:cxn>
                <a:cxn ang="0">
                  <a:pos x="68" y="183"/>
                </a:cxn>
                <a:cxn ang="0">
                  <a:pos x="114" y="141"/>
                </a:cxn>
                <a:cxn ang="0">
                  <a:pos x="120" y="124"/>
                </a:cxn>
              </a:cxnLst>
              <a:rect l="0" t="0" r="r" b="b"/>
              <a:pathLst>
                <a:path w="121" h="187">
                  <a:moveTo>
                    <a:pt x="103" y="121"/>
                  </a:moveTo>
                  <a:cubicBezTo>
                    <a:pt x="38" y="152"/>
                    <a:pt x="38" y="152"/>
                    <a:pt x="38" y="152"/>
                  </a:cubicBezTo>
                  <a:cubicBezTo>
                    <a:pt x="38" y="152"/>
                    <a:pt x="37" y="153"/>
                    <a:pt x="37" y="152"/>
                  </a:cubicBezTo>
                  <a:cubicBezTo>
                    <a:pt x="35" y="151"/>
                    <a:pt x="32" y="148"/>
                    <a:pt x="30" y="146"/>
                  </a:cubicBezTo>
                  <a:cubicBezTo>
                    <a:pt x="29" y="145"/>
                    <a:pt x="30" y="144"/>
                    <a:pt x="30" y="144"/>
                  </a:cubicBezTo>
                  <a:cubicBezTo>
                    <a:pt x="101" y="111"/>
                    <a:pt x="101" y="111"/>
                    <a:pt x="101" y="111"/>
                  </a:cubicBezTo>
                  <a:cubicBezTo>
                    <a:pt x="101" y="111"/>
                    <a:pt x="102" y="110"/>
                    <a:pt x="102" y="111"/>
                  </a:cubicBezTo>
                  <a:cubicBezTo>
                    <a:pt x="103" y="113"/>
                    <a:pt x="104" y="118"/>
                    <a:pt x="104" y="120"/>
                  </a:cubicBezTo>
                  <a:cubicBezTo>
                    <a:pt x="104" y="120"/>
                    <a:pt x="103" y="121"/>
                    <a:pt x="103" y="121"/>
                  </a:cubicBezTo>
                  <a:moveTo>
                    <a:pt x="17" y="114"/>
                  </a:moveTo>
                  <a:cubicBezTo>
                    <a:pt x="18" y="112"/>
                    <a:pt x="19" y="106"/>
                    <a:pt x="20" y="104"/>
                  </a:cubicBezTo>
                  <a:cubicBezTo>
                    <a:pt x="20" y="103"/>
                    <a:pt x="21" y="102"/>
                    <a:pt x="21" y="102"/>
                  </a:cubicBezTo>
                  <a:cubicBezTo>
                    <a:pt x="91" y="68"/>
                    <a:pt x="91" y="68"/>
                    <a:pt x="91" y="68"/>
                  </a:cubicBezTo>
                  <a:cubicBezTo>
                    <a:pt x="91" y="68"/>
                    <a:pt x="93" y="67"/>
                    <a:pt x="93" y="69"/>
                  </a:cubicBezTo>
                  <a:cubicBezTo>
                    <a:pt x="94" y="71"/>
                    <a:pt x="95" y="75"/>
                    <a:pt x="95" y="77"/>
                  </a:cubicBezTo>
                  <a:cubicBezTo>
                    <a:pt x="95" y="78"/>
                    <a:pt x="94" y="79"/>
                    <a:pt x="94" y="79"/>
                  </a:cubicBezTo>
                  <a:cubicBezTo>
                    <a:pt x="18" y="115"/>
                    <a:pt x="18" y="115"/>
                    <a:pt x="18" y="115"/>
                  </a:cubicBezTo>
                  <a:cubicBezTo>
                    <a:pt x="18" y="115"/>
                    <a:pt x="17" y="116"/>
                    <a:pt x="17" y="114"/>
                  </a:cubicBezTo>
                  <a:moveTo>
                    <a:pt x="29" y="62"/>
                  </a:moveTo>
                  <a:cubicBezTo>
                    <a:pt x="29" y="59"/>
                    <a:pt x="30" y="53"/>
                    <a:pt x="31" y="51"/>
                  </a:cubicBezTo>
                  <a:cubicBezTo>
                    <a:pt x="31" y="50"/>
                    <a:pt x="32" y="49"/>
                    <a:pt x="32" y="49"/>
                  </a:cubicBezTo>
                  <a:cubicBezTo>
                    <a:pt x="83" y="25"/>
                    <a:pt x="83" y="25"/>
                    <a:pt x="83" y="25"/>
                  </a:cubicBezTo>
                  <a:cubicBezTo>
                    <a:pt x="84" y="25"/>
                    <a:pt x="84" y="26"/>
                    <a:pt x="84" y="26"/>
                  </a:cubicBezTo>
                  <a:cubicBezTo>
                    <a:pt x="84" y="26"/>
                    <a:pt x="84" y="27"/>
                    <a:pt x="85" y="27"/>
                  </a:cubicBezTo>
                  <a:cubicBezTo>
                    <a:pt x="85" y="27"/>
                    <a:pt x="86" y="33"/>
                    <a:pt x="86" y="35"/>
                  </a:cubicBezTo>
                  <a:cubicBezTo>
                    <a:pt x="86" y="36"/>
                    <a:pt x="86" y="36"/>
                    <a:pt x="86" y="36"/>
                  </a:cubicBezTo>
                  <a:cubicBezTo>
                    <a:pt x="29" y="63"/>
                    <a:pt x="29" y="63"/>
                    <a:pt x="29" y="63"/>
                  </a:cubicBezTo>
                  <a:cubicBezTo>
                    <a:pt x="29" y="63"/>
                    <a:pt x="28" y="63"/>
                    <a:pt x="29" y="62"/>
                  </a:cubicBezTo>
                  <a:moveTo>
                    <a:pt x="120" y="124"/>
                  </a:moveTo>
                  <a:cubicBezTo>
                    <a:pt x="96" y="10"/>
                    <a:pt x="96" y="10"/>
                    <a:pt x="96" y="10"/>
                  </a:cubicBezTo>
                  <a:cubicBezTo>
                    <a:pt x="95" y="4"/>
                    <a:pt x="89" y="0"/>
                    <a:pt x="83" y="0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2" y="0"/>
                    <a:pt x="27" y="4"/>
                    <a:pt x="25" y="10"/>
                  </a:cubicBezTo>
                  <a:cubicBezTo>
                    <a:pt x="2" y="124"/>
                    <a:pt x="2" y="124"/>
                    <a:pt x="2" y="124"/>
                  </a:cubicBezTo>
                  <a:cubicBezTo>
                    <a:pt x="0" y="129"/>
                    <a:pt x="3" y="137"/>
                    <a:pt x="7" y="141"/>
                  </a:cubicBezTo>
                  <a:cubicBezTo>
                    <a:pt x="53" y="183"/>
                    <a:pt x="53" y="183"/>
                    <a:pt x="53" y="183"/>
                  </a:cubicBezTo>
                  <a:cubicBezTo>
                    <a:pt x="57" y="187"/>
                    <a:pt x="64" y="187"/>
                    <a:pt x="68" y="183"/>
                  </a:cubicBezTo>
                  <a:cubicBezTo>
                    <a:pt x="114" y="141"/>
                    <a:pt x="114" y="141"/>
                    <a:pt x="114" y="141"/>
                  </a:cubicBezTo>
                  <a:cubicBezTo>
                    <a:pt x="118" y="137"/>
                    <a:pt x="121" y="129"/>
                    <a:pt x="120" y="12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506" name="Group 461">
            <a:extLst>
              <a:ext uri="{FF2B5EF4-FFF2-40B4-BE49-F238E27FC236}">
                <a16:creationId xmlns:a16="http://schemas.microsoft.com/office/drawing/2014/main" id="{98007415-5572-C6BA-88F8-E89526873D7C}"/>
              </a:ext>
            </a:extLst>
          </p:cNvPr>
          <p:cNvGrpSpPr/>
          <p:nvPr/>
        </p:nvGrpSpPr>
        <p:grpSpPr>
          <a:xfrm>
            <a:off x="8887432" y="4363444"/>
            <a:ext cx="298240" cy="296499"/>
            <a:chOff x="7180263" y="2940049"/>
            <a:chExt cx="271462" cy="269876"/>
          </a:xfrm>
          <a:solidFill>
            <a:srgbClr val="C1B488"/>
          </a:solidFill>
        </p:grpSpPr>
        <p:sp>
          <p:nvSpPr>
            <p:cNvPr id="1507" name="Oval 327">
              <a:extLst>
                <a:ext uri="{FF2B5EF4-FFF2-40B4-BE49-F238E27FC236}">
                  <a16:creationId xmlns:a16="http://schemas.microsoft.com/office/drawing/2014/main" id="{72930E13-EA63-B58F-CAEA-AE842CE117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0263" y="3135312"/>
              <a:ext cx="76200" cy="7461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08" name="Freeform 328">
              <a:extLst>
                <a:ext uri="{FF2B5EF4-FFF2-40B4-BE49-F238E27FC236}">
                  <a16:creationId xmlns:a16="http://schemas.microsoft.com/office/drawing/2014/main" id="{DC6FD802-A612-A681-53FD-3D373D00B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8363" y="3068637"/>
              <a:ext cx="106362" cy="104775"/>
            </a:xfrm>
            <a:custGeom>
              <a:avLst/>
              <a:gdLst/>
              <a:ahLst/>
              <a:cxnLst>
                <a:cxn ang="0">
                  <a:pos x="47" y="43"/>
                </a:cxn>
                <a:cxn ang="0">
                  <a:pos x="34" y="14"/>
                </a:cxn>
                <a:cxn ang="0">
                  <a:pos x="5" y="0"/>
                </a:cxn>
                <a:cxn ang="0">
                  <a:pos x="4" y="0"/>
                </a:cxn>
                <a:cxn ang="0">
                  <a:pos x="0" y="3"/>
                </a:cxn>
                <a:cxn ang="0">
                  <a:pos x="0" y="8"/>
                </a:cxn>
                <a:cxn ang="0">
                  <a:pos x="4" y="11"/>
                </a:cxn>
                <a:cxn ang="0">
                  <a:pos x="4" y="11"/>
                </a:cxn>
                <a:cxn ang="0">
                  <a:pos x="35" y="43"/>
                </a:cxn>
                <a:cxn ang="0">
                  <a:pos x="35" y="43"/>
                </a:cxn>
                <a:cxn ang="0">
                  <a:pos x="38" y="46"/>
                </a:cxn>
                <a:cxn ang="0">
                  <a:pos x="44" y="46"/>
                </a:cxn>
                <a:cxn ang="0">
                  <a:pos x="46" y="45"/>
                </a:cxn>
                <a:cxn ang="0">
                  <a:pos x="47" y="43"/>
                </a:cxn>
                <a:cxn ang="0">
                  <a:pos x="47" y="43"/>
                </a:cxn>
              </a:cxnLst>
              <a:rect l="0" t="0" r="r" b="b"/>
              <a:pathLst>
                <a:path w="47" h="46">
                  <a:moveTo>
                    <a:pt x="47" y="43"/>
                  </a:moveTo>
                  <a:cubicBezTo>
                    <a:pt x="46" y="32"/>
                    <a:pt x="41" y="21"/>
                    <a:pt x="34" y="14"/>
                  </a:cubicBezTo>
                  <a:cubicBezTo>
                    <a:pt x="26" y="6"/>
                    <a:pt x="16" y="1"/>
                    <a:pt x="5" y="0"/>
                  </a:cubicBezTo>
                  <a:cubicBezTo>
                    <a:pt x="5" y="0"/>
                    <a:pt x="4" y="0"/>
                    <a:pt x="4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1"/>
                    <a:pt x="2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20" y="13"/>
                    <a:pt x="33" y="26"/>
                    <a:pt x="35" y="43"/>
                  </a:cubicBezTo>
                  <a:cubicBezTo>
                    <a:pt x="35" y="43"/>
                    <a:pt x="35" y="43"/>
                    <a:pt x="35" y="43"/>
                  </a:cubicBezTo>
                  <a:cubicBezTo>
                    <a:pt x="35" y="44"/>
                    <a:pt x="35" y="46"/>
                    <a:pt x="38" y="46"/>
                  </a:cubicBezTo>
                  <a:cubicBezTo>
                    <a:pt x="44" y="46"/>
                    <a:pt x="44" y="46"/>
                    <a:pt x="44" y="46"/>
                  </a:cubicBezTo>
                  <a:cubicBezTo>
                    <a:pt x="45" y="46"/>
                    <a:pt x="46" y="46"/>
                    <a:pt x="46" y="45"/>
                  </a:cubicBezTo>
                  <a:cubicBezTo>
                    <a:pt x="47" y="45"/>
                    <a:pt x="47" y="44"/>
                    <a:pt x="47" y="43"/>
                  </a:cubicBezTo>
                  <a:cubicBezTo>
                    <a:pt x="47" y="43"/>
                    <a:pt x="47" y="43"/>
                    <a:pt x="47" y="4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09" name="Freeform 329">
              <a:extLst>
                <a:ext uri="{FF2B5EF4-FFF2-40B4-BE49-F238E27FC236}">
                  <a16:creationId xmlns:a16="http://schemas.microsoft.com/office/drawing/2014/main" id="{2B1DC21E-9E68-555D-15EE-5DD36D966BDD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8363" y="3003549"/>
              <a:ext cx="171450" cy="169863"/>
            </a:xfrm>
            <a:custGeom>
              <a:avLst/>
              <a:gdLst/>
              <a:ahLst/>
              <a:cxnLst>
                <a:cxn ang="0">
                  <a:pos x="54" y="22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4" y="0"/>
                </a:cxn>
                <a:cxn ang="0">
                  <a:pos x="0" y="2"/>
                </a:cxn>
                <a:cxn ang="0">
                  <a:pos x="0" y="8"/>
                </a:cxn>
                <a:cxn ang="0">
                  <a:pos x="5" y="11"/>
                </a:cxn>
                <a:cxn ang="0">
                  <a:pos x="5" y="11"/>
                </a:cxn>
                <a:cxn ang="0">
                  <a:pos x="63" y="71"/>
                </a:cxn>
                <a:cxn ang="0">
                  <a:pos x="66" y="74"/>
                </a:cxn>
                <a:cxn ang="0">
                  <a:pos x="72" y="74"/>
                </a:cxn>
                <a:cxn ang="0">
                  <a:pos x="74" y="74"/>
                </a:cxn>
                <a:cxn ang="0">
                  <a:pos x="75" y="71"/>
                </a:cxn>
                <a:cxn ang="0">
                  <a:pos x="54" y="22"/>
                </a:cxn>
              </a:cxnLst>
              <a:rect l="0" t="0" r="r" b="b"/>
              <a:pathLst>
                <a:path w="75" h="74">
                  <a:moveTo>
                    <a:pt x="54" y="22"/>
                  </a:moveTo>
                  <a:cubicBezTo>
                    <a:pt x="41" y="9"/>
                    <a:pt x="24" y="1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4" y="0"/>
                    <a:pt x="4" y="0"/>
                  </a:cubicBezTo>
                  <a:cubicBezTo>
                    <a:pt x="1" y="0"/>
                    <a:pt x="0" y="0"/>
                    <a:pt x="0" y="2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1"/>
                    <a:pt x="3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37" y="14"/>
                    <a:pt x="61" y="39"/>
                    <a:pt x="63" y="71"/>
                  </a:cubicBezTo>
                  <a:cubicBezTo>
                    <a:pt x="63" y="72"/>
                    <a:pt x="63" y="74"/>
                    <a:pt x="66" y="74"/>
                  </a:cubicBezTo>
                  <a:cubicBezTo>
                    <a:pt x="72" y="74"/>
                    <a:pt x="72" y="74"/>
                    <a:pt x="72" y="74"/>
                  </a:cubicBezTo>
                  <a:cubicBezTo>
                    <a:pt x="73" y="74"/>
                    <a:pt x="74" y="74"/>
                    <a:pt x="74" y="74"/>
                  </a:cubicBezTo>
                  <a:cubicBezTo>
                    <a:pt x="75" y="73"/>
                    <a:pt x="75" y="71"/>
                    <a:pt x="75" y="71"/>
                  </a:cubicBezTo>
                  <a:cubicBezTo>
                    <a:pt x="74" y="52"/>
                    <a:pt x="66" y="35"/>
                    <a:pt x="54" y="2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10" name="Freeform 330">
              <a:extLst>
                <a:ext uri="{FF2B5EF4-FFF2-40B4-BE49-F238E27FC236}">
                  <a16:creationId xmlns:a16="http://schemas.microsoft.com/office/drawing/2014/main" id="{CDD03874-DA57-C3C2-C6D1-FE577020AD50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8363" y="2940049"/>
              <a:ext cx="233362" cy="233363"/>
            </a:xfrm>
            <a:custGeom>
              <a:avLst/>
              <a:gdLst/>
              <a:ahLst/>
              <a:cxnLst>
                <a:cxn ang="0">
                  <a:pos x="102" y="98"/>
                </a:cxn>
                <a:cxn ang="0">
                  <a:pos x="73" y="3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0" y="3"/>
                </a:cxn>
                <a:cxn ang="0">
                  <a:pos x="0" y="9"/>
                </a:cxn>
                <a:cxn ang="0">
                  <a:pos x="6" y="12"/>
                </a:cxn>
                <a:cxn ang="0">
                  <a:pos x="7" y="12"/>
                </a:cxn>
                <a:cxn ang="0">
                  <a:pos x="91" y="98"/>
                </a:cxn>
                <a:cxn ang="0">
                  <a:pos x="91" y="98"/>
                </a:cxn>
                <a:cxn ang="0">
                  <a:pos x="94" y="102"/>
                </a:cxn>
                <a:cxn ang="0">
                  <a:pos x="99" y="102"/>
                </a:cxn>
                <a:cxn ang="0">
                  <a:pos x="101" y="101"/>
                </a:cxn>
                <a:cxn ang="0">
                  <a:pos x="102" y="98"/>
                </a:cxn>
              </a:cxnLst>
              <a:rect l="0" t="0" r="r" b="b"/>
              <a:pathLst>
                <a:path w="102" h="102">
                  <a:moveTo>
                    <a:pt x="102" y="98"/>
                  </a:moveTo>
                  <a:cubicBezTo>
                    <a:pt x="101" y="72"/>
                    <a:pt x="91" y="49"/>
                    <a:pt x="73" y="30"/>
                  </a:cubicBezTo>
                  <a:cubicBezTo>
                    <a:pt x="56" y="12"/>
                    <a:pt x="32" y="2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2"/>
                    <a:pt x="4" y="12"/>
                    <a:pt x="6" y="12"/>
                  </a:cubicBezTo>
                  <a:cubicBezTo>
                    <a:pt x="6" y="12"/>
                    <a:pt x="7" y="12"/>
                    <a:pt x="7" y="12"/>
                  </a:cubicBezTo>
                  <a:cubicBezTo>
                    <a:pt x="53" y="15"/>
                    <a:pt x="89" y="52"/>
                    <a:pt x="91" y="98"/>
                  </a:cubicBezTo>
                  <a:cubicBezTo>
                    <a:pt x="91" y="98"/>
                    <a:pt x="91" y="98"/>
                    <a:pt x="91" y="98"/>
                  </a:cubicBezTo>
                  <a:cubicBezTo>
                    <a:pt x="91" y="100"/>
                    <a:pt x="91" y="102"/>
                    <a:pt x="94" y="102"/>
                  </a:cubicBezTo>
                  <a:cubicBezTo>
                    <a:pt x="99" y="102"/>
                    <a:pt x="99" y="102"/>
                    <a:pt x="99" y="102"/>
                  </a:cubicBezTo>
                  <a:cubicBezTo>
                    <a:pt x="100" y="102"/>
                    <a:pt x="101" y="102"/>
                    <a:pt x="101" y="101"/>
                  </a:cubicBezTo>
                  <a:cubicBezTo>
                    <a:pt x="102" y="100"/>
                    <a:pt x="102" y="99"/>
                    <a:pt x="102" y="9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511" name="Group 463">
            <a:extLst>
              <a:ext uri="{FF2B5EF4-FFF2-40B4-BE49-F238E27FC236}">
                <a16:creationId xmlns:a16="http://schemas.microsoft.com/office/drawing/2014/main" id="{4D6C92AE-6BE8-7E27-37DD-3E71234D61D5}"/>
              </a:ext>
            </a:extLst>
          </p:cNvPr>
          <p:cNvGrpSpPr/>
          <p:nvPr/>
        </p:nvGrpSpPr>
        <p:grpSpPr>
          <a:xfrm>
            <a:off x="9735065" y="4370421"/>
            <a:ext cx="296496" cy="282544"/>
            <a:chOff x="7951788" y="2946399"/>
            <a:chExt cx="269874" cy="257175"/>
          </a:xfrm>
          <a:solidFill>
            <a:srgbClr val="C1B488"/>
          </a:solidFill>
        </p:grpSpPr>
        <p:sp>
          <p:nvSpPr>
            <p:cNvPr id="1512" name="Oval 331">
              <a:extLst>
                <a:ext uri="{FF2B5EF4-FFF2-40B4-BE49-F238E27FC236}">
                  <a16:creationId xmlns:a16="http://schemas.microsoft.com/office/drawing/2014/main" id="{78FD7E99-630C-B350-4F79-FA2B717DA4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74013" y="3019424"/>
              <a:ext cx="49212" cy="4921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13" name="Freeform 332">
              <a:extLst>
                <a:ext uri="{FF2B5EF4-FFF2-40B4-BE49-F238E27FC236}">
                  <a16:creationId xmlns:a16="http://schemas.microsoft.com/office/drawing/2014/main" id="{50405709-A298-4263-85B2-97340330E34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951788" y="3078162"/>
              <a:ext cx="93662" cy="52388"/>
            </a:xfrm>
            <a:custGeom>
              <a:avLst/>
              <a:gdLst/>
              <a:ahLst/>
              <a:cxnLst>
                <a:cxn ang="0">
                  <a:pos x="25" y="17"/>
                </a:cxn>
                <a:cxn ang="0">
                  <a:pos x="21" y="20"/>
                </a:cxn>
                <a:cxn ang="0">
                  <a:pos x="20" y="20"/>
                </a:cxn>
                <a:cxn ang="0">
                  <a:pos x="16" y="17"/>
                </a:cxn>
                <a:cxn ang="0">
                  <a:pos x="16" y="15"/>
                </a:cxn>
                <a:cxn ang="0">
                  <a:pos x="18" y="6"/>
                </a:cxn>
                <a:cxn ang="0">
                  <a:pos x="18" y="6"/>
                </a:cxn>
                <a:cxn ang="0">
                  <a:pos x="18" y="4"/>
                </a:cxn>
                <a:cxn ang="0">
                  <a:pos x="18" y="3"/>
                </a:cxn>
                <a:cxn ang="0">
                  <a:pos x="23" y="3"/>
                </a:cxn>
                <a:cxn ang="0">
                  <a:pos x="23" y="4"/>
                </a:cxn>
                <a:cxn ang="0">
                  <a:pos x="23" y="6"/>
                </a:cxn>
                <a:cxn ang="0">
                  <a:pos x="23" y="6"/>
                </a:cxn>
                <a:cxn ang="0">
                  <a:pos x="25" y="15"/>
                </a:cxn>
                <a:cxn ang="0">
                  <a:pos x="25" y="17"/>
                </a:cxn>
                <a:cxn ang="0">
                  <a:pos x="41" y="22"/>
                </a:cxn>
                <a:cxn ang="0">
                  <a:pos x="34" y="3"/>
                </a:cxn>
                <a:cxn ang="0">
                  <a:pos x="29" y="0"/>
                </a:cxn>
                <a:cxn ang="0">
                  <a:pos x="12" y="0"/>
                </a:cxn>
                <a:cxn ang="0">
                  <a:pos x="12" y="0"/>
                </a:cxn>
                <a:cxn ang="0">
                  <a:pos x="7" y="3"/>
                </a:cxn>
                <a:cxn ang="0">
                  <a:pos x="0" y="22"/>
                </a:cxn>
                <a:cxn ang="0">
                  <a:pos x="1" y="23"/>
                </a:cxn>
                <a:cxn ang="0">
                  <a:pos x="6" y="23"/>
                </a:cxn>
                <a:cxn ang="0">
                  <a:pos x="7" y="23"/>
                </a:cxn>
                <a:cxn ang="0">
                  <a:pos x="11" y="13"/>
                </a:cxn>
                <a:cxn ang="0">
                  <a:pos x="11" y="13"/>
                </a:cxn>
                <a:cxn ang="0">
                  <a:pos x="11" y="22"/>
                </a:cxn>
                <a:cxn ang="0">
                  <a:pos x="12" y="23"/>
                </a:cxn>
                <a:cxn ang="0">
                  <a:pos x="30" y="23"/>
                </a:cxn>
                <a:cxn ang="0">
                  <a:pos x="31" y="22"/>
                </a:cxn>
                <a:cxn ang="0">
                  <a:pos x="31" y="13"/>
                </a:cxn>
                <a:cxn ang="0">
                  <a:pos x="31" y="13"/>
                </a:cxn>
                <a:cxn ang="0">
                  <a:pos x="34" y="22"/>
                </a:cxn>
                <a:cxn ang="0">
                  <a:pos x="36" y="23"/>
                </a:cxn>
                <a:cxn ang="0">
                  <a:pos x="40" y="23"/>
                </a:cxn>
                <a:cxn ang="0">
                  <a:pos x="41" y="22"/>
                </a:cxn>
              </a:cxnLst>
              <a:rect l="0" t="0" r="r" b="b"/>
              <a:pathLst>
                <a:path w="41" h="23">
                  <a:moveTo>
                    <a:pt x="25" y="17"/>
                  </a:move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0" y="20"/>
                    <a:pt x="20" y="20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6" y="17"/>
                    <a:pt x="16" y="16"/>
                    <a:pt x="16" y="15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5"/>
                    <a:pt x="18" y="4"/>
                    <a:pt x="18" y="4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3"/>
                    <a:pt x="23" y="3"/>
                    <a:pt x="23" y="4"/>
                  </a:cubicBezTo>
                  <a:cubicBezTo>
                    <a:pt x="23" y="4"/>
                    <a:pt x="23" y="5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5" y="16"/>
                    <a:pt x="25" y="17"/>
                    <a:pt x="25" y="17"/>
                  </a:cubicBezTo>
                  <a:moveTo>
                    <a:pt x="41" y="22"/>
                  </a:moveTo>
                  <a:cubicBezTo>
                    <a:pt x="34" y="3"/>
                    <a:pt x="34" y="3"/>
                    <a:pt x="34" y="3"/>
                  </a:cubicBezTo>
                  <a:cubicBezTo>
                    <a:pt x="34" y="3"/>
                    <a:pt x="32" y="0"/>
                    <a:pt x="29" y="0"/>
                  </a:cubicBezTo>
                  <a:cubicBezTo>
                    <a:pt x="28" y="0"/>
                    <a:pt x="13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8" y="0"/>
                    <a:pt x="7" y="3"/>
                    <a:pt x="7" y="3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3"/>
                    <a:pt x="0" y="23"/>
                    <a:pt x="1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2"/>
                    <a:pt x="11" y="13"/>
                  </a:cubicBezTo>
                  <a:cubicBezTo>
                    <a:pt x="11" y="15"/>
                    <a:pt x="11" y="20"/>
                    <a:pt x="11" y="22"/>
                  </a:cubicBezTo>
                  <a:cubicBezTo>
                    <a:pt x="11" y="23"/>
                    <a:pt x="11" y="23"/>
                    <a:pt x="12" y="23"/>
                  </a:cubicBezTo>
                  <a:cubicBezTo>
                    <a:pt x="30" y="23"/>
                    <a:pt x="30" y="23"/>
                    <a:pt x="30" y="23"/>
                  </a:cubicBezTo>
                  <a:cubicBezTo>
                    <a:pt x="31" y="23"/>
                    <a:pt x="31" y="23"/>
                    <a:pt x="31" y="22"/>
                  </a:cubicBezTo>
                  <a:cubicBezTo>
                    <a:pt x="31" y="19"/>
                    <a:pt x="31" y="15"/>
                    <a:pt x="31" y="13"/>
                  </a:cubicBezTo>
                  <a:cubicBezTo>
                    <a:pt x="31" y="12"/>
                    <a:pt x="31" y="13"/>
                    <a:pt x="31" y="13"/>
                  </a:cubicBezTo>
                  <a:cubicBezTo>
                    <a:pt x="34" y="22"/>
                    <a:pt x="34" y="22"/>
                    <a:pt x="34" y="22"/>
                  </a:cubicBezTo>
                  <a:cubicBezTo>
                    <a:pt x="34" y="22"/>
                    <a:pt x="35" y="23"/>
                    <a:pt x="36" y="23"/>
                  </a:cubicBezTo>
                  <a:cubicBezTo>
                    <a:pt x="40" y="23"/>
                    <a:pt x="40" y="23"/>
                    <a:pt x="40" y="23"/>
                  </a:cubicBezTo>
                  <a:cubicBezTo>
                    <a:pt x="41" y="23"/>
                    <a:pt x="41" y="23"/>
                    <a:pt x="41" y="2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14" name="Oval 333">
              <a:extLst>
                <a:ext uri="{FF2B5EF4-FFF2-40B4-BE49-F238E27FC236}">
                  <a16:creationId xmlns:a16="http://schemas.microsoft.com/office/drawing/2014/main" id="{03691384-966D-BCAC-18F9-30D28C50BB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50225" y="3019424"/>
              <a:ext cx="49212" cy="4921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15" name="Freeform 334">
              <a:extLst>
                <a:ext uri="{FF2B5EF4-FFF2-40B4-BE49-F238E27FC236}">
                  <a16:creationId xmlns:a16="http://schemas.microsoft.com/office/drawing/2014/main" id="{3E4956F7-C337-DF3A-9D31-19458D42AAD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128000" y="3078162"/>
              <a:ext cx="93662" cy="52388"/>
            </a:xfrm>
            <a:custGeom>
              <a:avLst/>
              <a:gdLst/>
              <a:ahLst/>
              <a:cxnLst>
                <a:cxn ang="0">
                  <a:pos x="25" y="17"/>
                </a:cxn>
                <a:cxn ang="0">
                  <a:pos x="21" y="20"/>
                </a:cxn>
                <a:cxn ang="0">
                  <a:pos x="20" y="20"/>
                </a:cxn>
                <a:cxn ang="0">
                  <a:pos x="16" y="17"/>
                </a:cxn>
                <a:cxn ang="0">
                  <a:pos x="16" y="15"/>
                </a:cxn>
                <a:cxn ang="0">
                  <a:pos x="18" y="6"/>
                </a:cxn>
                <a:cxn ang="0">
                  <a:pos x="18" y="6"/>
                </a:cxn>
                <a:cxn ang="0">
                  <a:pos x="18" y="4"/>
                </a:cxn>
                <a:cxn ang="0">
                  <a:pos x="18" y="3"/>
                </a:cxn>
                <a:cxn ang="0">
                  <a:pos x="23" y="3"/>
                </a:cxn>
                <a:cxn ang="0">
                  <a:pos x="23" y="4"/>
                </a:cxn>
                <a:cxn ang="0">
                  <a:pos x="23" y="6"/>
                </a:cxn>
                <a:cxn ang="0">
                  <a:pos x="23" y="6"/>
                </a:cxn>
                <a:cxn ang="0">
                  <a:pos x="25" y="15"/>
                </a:cxn>
                <a:cxn ang="0">
                  <a:pos x="25" y="17"/>
                </a:cxn>
                <a:cxn ang="0">
                  <a:pos x="41" y="22"/>
                </a:cxn>
                <a:cxn ang="0">
                  <a:pos x="34" y="3"/>
                </a:cxn>
                <a:cxn ang="0">
                  <a:pos x="29" y="0"/>
                </a:cxn>
                <a:cxn ang="0">
                  <a:pos x="12" y="0"/>
                </a:cxn>
                <a:cxn ang="0">
                  <a:pos x="12" y="0"/>
                </a:cxn>
                <a:cxn ang="0">
                  <a:pos x="7" y="3"/>
                </a:cxn>
                <a:cxn ang="0">
                  <a:pos x="0" y="22"/>
                </a:cxn>
                <a:cxn ang="0">
                  <a:pos x="1" y="23"/>
                </a:cxn>
                <a:cxn ang="0">
                  <a:pos x="6" y="23"/>
                </a:cxn>
                <a:cxn ang="0">
                  <a:pos x="7" y="23"/>
                </a:cxn>
                <a:cxn ang="0">
                  <a:pos x="11" y="13"/>
                </a:cxn>
                <a:cxn ang="0">
                  <a:pos x="11" y="13"/>
                </a:cxn>
                <a:cxn ang="0">
                  <a:pos x="11" y="22"/>
                </a:cxn>
                <a:cxn ang="0">
                  <a:pos x="12" y="23"/>
                </a:cxn>
                <a:cxn ang="0">
                  <a:pos x="30" y="23"/>
                </a:cxn>
                <a:cxn ang="0">
                  <a:pos x="31" y="22"/>
                </a:cxn>
                <a:cxn ang="0">
                  <a:pos x="31" y="13"/>
                </a:cxn>
                <a:cxn ang="0">
                  <a:pos x="31" y="13"/>
                </a:cxn>
                <a:cxn ang="0">
                  <a:pos x="34" y="22"/>
                </a:cxn>
                <a:cxn ang="0">
                  <a:pos x="36" y="23"/>
                </a:cxn>
                <a:cxn ang="0">
                  <a:pos x="40" y="23"/>
                </a:cxn>
                <a:cxn ang="0">
                  <a:pos x="41" y="22"/>
                </a:cxn>
              </a:cxnLst>
              <a:rect l="0" t="0" r="r" b="b"/>
              <a:pathLst>
                <a:path w="41" h="23">
                  <a:moveTo>
                    <a:pt x="25" y="17"/>
                  </a:move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0" y="20"/>
                    <a:pt x="20" y="20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6" y="17"/>
                    <a:pt x="16" y="16"/>
                    <a:pt x="16" y="15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5"/>
                    <a:pt x="18" y="4"/>
                    <a:pt x="18" y="4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3"/>
                    <a:pt x="23" y="3"/>
                    <a:pt x="23" y="4"/>
                  </a:cubicBezTo>
                  <a:cubicBezTo>
                    <a:pt x="23" y="4"/>
                    <a:pt x="23" y="5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5" y="16"/>
                    <a:pt x="25" y="17"/>
                    <a:pt x="25" y="17"/>
                  </a:cubicBezTo>
                  <a:moveTo>
                    <a:pt x="41" y="22"/>
                  </a:moveTo>
                  <a:cubicBezTo>
                    <a:pt x="34" y="3"/>
                    <a:pt x="34" y="3"/>
                    <a:pt x="34" y="3"/>
                  </a:cubicBezTo>
                  <a:cubicBezTo>
                    <a:pt x="34" y="3"/>
                    <a:pt x="32" y="0"/>
                    <a:pt x="29" y="0"/>
                  </a:cubicBezTo>
                  <a:cubicBezTo>
                    <a:pt x="28" y="0"/>
                    <a:pt x="13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8" y="0"/>
                    <a:pt x="7" y="3"/>
                    <a:pt x="7" y="3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3"/>
                    <a:pt x="0" y="23"/>
                    <a:pt x="1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2"/>
                    <a:pt x="11" y="13"/>
                  </a:cubicBezTo>
                  <a:cubicBezTo>
                    <a:pt x="11" y="15"/>
                    <a:pt x="11" y="20"/>
                    <a:pt x="11" y="22"/>
                  </a:cubicBezTo>
                  <a:cubicBezTo>
                    <a:pt x="11" y="23"/>
                    <a:pt x="11" y="23"/>
                    <a:pt x="12" y="23"/>
                  </a:cubicBezTo>
                  <a:cubicBezTo>
                    <a:pt x="30" y="23"/>
                    <a:pt x="30" y="23"/>
                    <a:pt x="30" y="23"/>
                  </a:cubicBezTo>
                  <a:cubicBezTo>
                    <a:pt x="31" y="23"/>
                    <a:pt x="31" y="23"/>
                    <a:pt x="31" y="22"/>
                  </a:cubicBezTo>
                  <a:cubicBezTo>
                    <a:pt x="31" y="19"/>
                    <a:pt x="31" y="15"/>
                    <a:pt x="31" y="13"/>
                  </a:cubicBezTo>
                  <a:cubicBezTo>
                    <a:pt x="31" y="12"/>
                    <a:pt x="31" y="13"/>
                    <a:pt x="31" y="13"/>
                  </a:cubicBezTo>
                  <a:cubicBezTo>
                    <a:pt x="34" y="22"/>
                    <a:pt x="34" y="22"/>
                    <a:pt x="34" y="22"/>
                  </a:cubicBezTo>
                  <a:cubicBezTo>
                    <a:pt x="34" y="22"/>
                    <a:pt x="35" y="23"/>
                    <a:pt x="36" y="23"/>
                  </a:cubicBezTo>
                  <a:cubicBezTo>
                    <a:pt x="40" y="23"/>
                    <a:pt x="40" y="23"/>
                    <a:pt x="40" y="23"/>
                  </a:cubicBezTo>
                  <a:cubicBezTo>
                    <a:pt x="41" y="23"/>
                    <a:pt x="41" y="23"/>
                    <a:pt x="41" y="2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16" name="Freeform 335">
              <a:extLst>
                <a:ext uri="{FF2B5EF4-FFF2-40B4-BE49-F238E27FC236}">
                  <a16:creationId xmlns:a16="http://schemas.microsoft.com/office/drawing/2014/main" id="{9F5A2933-D9E2-0990-C789-257DA09454D0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7825" y="2946399"/>
              <a:ext cx="177800" cy="60325"/>
            </a:xfrm>
            <a:custGeom>
              <a:avLst/>
              <a:gdLst/>
              <a:ahLst/>
              <a:cxnLst>
                <a:cxn ang="0">
                  <a:pos x="2" y="24"/>
                </a:cxn>
                <a:cxn ang="0">
                  <a:pos x="3" y="25"/>
                </a:cxn>
                <a:cxn ang="0">
                  <a:pos x="6" y="23"/>
                </a:cxn>
                <a:cxn ang="0">
                  <a:pos x="38" y="6"/>
                </a:cxn>
                <a:cxn ang="0">
                  <a:pos x="66" y="18"/>
                </a:cxn>
                <a:cxn ang="0">
                  <a:pos x="66" y="18"/>
                </a:cxn>
                <a:cxn ang="0">
                  <a:pos x="66" y="18"/>
                </a:cxn>
                <a:cxn ang="0">
                  <a:pos x="64" y="19"/>
                </a:cxn>
                <a:cxn ang="0">
                  <a:pos x="62" y="21"/>
                </a:cxn>
                <a:cxn ang="0">
                  <a:pos x="64" y="22"/>
                </a:cxn>
                <a:cxn ang="0">
                  <a:pos x="72" y="26"/>
                </a:cxn>
                <a:cxn ang="0">
                  <a:pos x="73" y="26"/>
                </a:cxn>
                <a:cxn ang="0">
                  <a:pos x="76" y="24"/>
                </a:cxn>
                <a:cxn ang="0">
                  <a:pos x="78" y="16"/>
                </a:cxn>
                <a:cxn ang="0">
                  <a:pos x="77" y="14"/>
                </a:cxn>
                <a:cxn ang="0">
                  <a:pos x="75" y="14"/>
                </a:cxn>
                <a:cxn ang="0">
                  <a:pos x="73" y="15"/>
                </a:cxn>
                <a:cxn ang="0">
                  <a:pos x="73" y="15"/>
                </a:cxn>
                <a:cxn ang="0">
                  <a:pos x="72" y="15"/>
                </a:cxn>
                <a:cxn ang="0">
                  <a:pos x="38" y="0"/>
                </a:cxn>
                <a:cxn ang="0">
                  <a:pos x="1" y="20"/>
                </a:cxn>
                <a:cxn ang="0">
                  <a:pos x="0" y="22"/>
                </a:cxn>
                <a:cxn ang="0">
                  <a:pos x="2" y="24"/>
                </a:cxn>
              </a:cxnLst>
              <a:rect l="0" t="0" r="r" b="b"/>
              <a:pathLst>
                <a:path w="78" h="26">
                  <a:moveTo>
                    <a:pt x="2" y="24"/>
                  </a:moveTo>
                  <a:cubicBezTo>
                    <a:pt x="2" y="25"/>
                    <a:pt x="3" y="25"/>
                    <a:pt x="3" y="25"/>
                  </a:cubicBezTo>
                  <a:cubicBezTo>
                    <a:pt x="4" y="25"/>
                    <a:pt x="5" y="24"/>
                    <a:pt x="6" y="23"/>
                  </a:cubicBezTo>
                  <a:cubicBezTo>
                    <a:pt x="13" y="13"/>
                    <a:pt x="25" y="6"/>
                    <a:pt x="38" y="6"/>
                  </a:cubicBezTo>
                  <a:cubicBezTo>
                    <a:pt x="48" y="6"/>
                    <a:pt x="59" y="10"/>
                    <a:pt x="66" y="18"/>
                  </a:cubicBezTo>
                  <a:cubicBezTo>
                    <a:pt x="66" y="18"/>
                    <a:pt x="66" y="18"/>
                    <a:pt x="66" y="18"/>
                  </a:cubicBezTo>
                  <a:cubicBezTo>
                    <a:pt x="66" y="18"/>
                    <a:pt x="66" y="18"/>
                    <a:pt x="66" y="18"/>
                  </a:cubicBezTo>
                  <a:cubicBezTo>
                    <a:pt x="64" y="19"/>
                    <a:pt x="64" y="19"/>
                    <a:pt x="64" y="19"/>
                  </a:cubicBezTo>
                  <a:cubicBezTo>
                    <a:pt x="63" y="19"/>
                    <a:pt x="62" y="20"/>
                    <a:pt x="62" y="21"/>
                  </a:cubicBezTo>
                  <a:cubicBezTo>
                    <a:pt x="62" y="21"/>
                    <a:pt x="63" y="22"/>
                    <a:pt x="64" y="22"/>
                  </a:cubicBezTo>
                  <a:cubicBezTo>
                    <a:pt x="72" y="26"/>
                    <a:pt x="72" y="26"/>
                    <a:pt x="72" y="26"/>
                  </a:cubicBezTo>
                  <a:cubicBezTo>
                    <a:pt x="72" y="26"/>
                    <a:pt x="73" y="26"/>
                    <a:pt x="73" y="26"/>
                  </a:cubicBezTo>
                  <a:cubicBezTo>
                    <a:pt x="75" y="26"/>
                    <a:pt x="76" y="25"/>
                    <a:pt x="76" y="24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78" y="15"/>
                    <a:pt x="78" y="15"/>
                    <a:pt x="77" y="14"/>
                  </a:cubicBezTo>
                  <a:cubicBezTo>
                    <a:pt x="77" y="14"/>
                    <a:pt x="76" y="14"/>
                    <a:pt x="75" y="14"/>
                  </a:cubicBezTo>
                  <a:cubicBezTo>
                    <a:pt x="73" y="15"/>
                    <a:pt x="73" y="15"/>
                    <a:pt x="73" y="15"/>
                  </a:cubicBezTo>
                  <a:cubicBezTo>
                    <a:pt x="73" y="15"/>
                    <a:pt x="73" y="15"/>
                    <a:pt x="73" y="15"/>
                  </a:cubicBezTo>
                  <a:cubicBezTo>
                    <a:pt x="72" y="15"/>
                    <a:pt x="72" y="15"/>
                    <a:pt x="72" y="15"/>
                  </a:cubicBezTo>
                  <a:cubicBezTo>
                    <a:pt x="63" y="5"/>
                    <a:pt x="51" y="0"/>
                    <a:pt x="38" y="0"/>
                  </a:cubicBezTo>
                  <a:cubicBezTo>
                    <a:pt x="23" y="0"/>
                    <a:pt x="9" y="7"/>
                    <a:pt x="1" y="20"/>
                  </a:cubicBezTo>
                  <a:cubicBezTo>
                    <a:pt x="0" y="20"/>
                    <a:pt x="0" y="21"/>
                    <a:pt x="0" y="22"/>
                  </a:cubicBezTo>
                  <a:cubicBezTo>
                    <a:pt x="0" y="23"/>
                    <a:pt x="1" y="24"/>
                    <a:pt x="2" y="2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17" name="Freeform 336">
              <a:extLst>
                <a:ext uri="{FF2B5EF4-FFF2-40B4-BE49-F238E27FC236}">
                  <a16:creationId xmlns:a16="http://schemas.microsoft.com/office/drawing/2014/main" id="{13E0BBD9-E5EC-D119-9ED9-644A07002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7825" y="3143249"/>
              <a:ext cx="177800" cy="60325"/>
            </a:xfrm>
            <a:custGeom>
              <a:avLst/>
              <a:gdLst/>
              <a:ahLst/>
              <a:cxnLst>
                <a:cxn ang="0">
                  <a:pos x="78" y="4"/>
                </a:cxn>
                <a:cxn ang="0">
                  <a:pos x="76" y="2"/>
                </a:cxn>
                <a:cxn ang="0">
                  <a:pos x="75" y="1"/>
                </a:cxn>
                <a:cxn ang="0">
                  <a:pos x="72" y="3"/>
                </a:cxn>
                <a:cxn ang="0">
                  <a:pos x="40" y="20"/>
                </a:cxn>
                <a:cxn ang="0">
                  <a:pos x="12" y="9"/>
                </a:cxn>
                <a:cxn ang="0">
                  <a:pos x="12" y="8"/>
                </a:cxn>
                <a:cxn ang="0">
                  <a:pos x="12" y="8"/>
                </a:cxn>
                <a:cxn ang="0">
                  <a:pos x="14" y="7"/>
                </a:cxn>
                <a:cxn ang="0">
                  <a:pos x="15" y="6"/>
                </a:cxn>
                <a:cxn ang="0">
                  <a:pos x="14" y="4"/>
                </a:cxn>
                <a:cxn ang="0">
                  <a:pos x="6" y="0"/>
                </a:cxn>
                <a:cxn ang="0">
                  <a:pos x="5" y="0"/>
                </a:cxn>
                <a:cxn ang="0">
                  <a:pos x="2" y="2"/>
                </a:cxn>
                <a:cxn ang="0">
                  <a:pos x="0" y="10"/>
                </a:cxn>
                <a:cxn ang="0">
                  <a:pos x="0" y="12"/>
                </a:cxn>
                <a:cxn ang="0">
                  <a:pos x="2" y="12"/>
                </a:cxn>
                <a:cxn ang="0">
                  <a:pos x="3" y="12"/>
                </a:cxn>
                <a:cxn ang="0">
                  <a:pos x="5" y="11"/>
                </a:cxn>
                <a:cxn ang="0">
                  <a:pos x="5" y="11"/>
                </a:cxn>
                <a:cxn ang="0">
                  <a:pos x="6" y="11"/>
                </a:cxn>
                <a:cxn ang="0">
                  <a:pos x="40" y="26"/>
                </a:cxn>
                <a:cxn ang="0">
                  <a:pos x="77" y="6"/>
                </a:cxn>
                <a:cxn ang="0">
                  <a:pos x="78" y="4"/>
                </a:cxn>
              </a:cxnLst>
              <a:rect l="0" t="0" r="r" b="b"/>
              <a:pathLst>
                <a:path w="78" h="26">
                  <a:moveTo>
                    <a:pt x="78" y="4"/>
                  </a:moveTo>
                  <a:cubicBezTo>
                    <a:pt x="78" y="3"/>
                    <a:pt x="77" y="2"/>
                    <a:pt x="76" y="2"/>
                  </a:cubicBezTo>
                  <a:cubicBezTo>
                    <a:pt x="76" y="2"/>
                    <a:pt x="75" y="1"/>
                    <a:pt x="75" y="1"/>
                  </a:cubicBezTo>
                  <a:cubicBezTo>
                    <a:pt x="74" y="1"/>
                    <a:pt x="73" y="2"/>
                    <a:pt x="72" y="3"/>
                  </a:cubicBezTo>
                  <a:cubicBezTo>
                    <a:pt x="65" y="14"/>
                    <a:pt x="53" y="20"/>
                    <a:pt x="40" y="20"/>
                  </a:cubicBezTo>
                  <a:cubicBezTo>
                    <a:pt x="29" y="20"/>
                    <a:pt x="19" y="16"/>
                    <a:pt x="12" y="9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5" y="7"/>
                    <a:pt x="15" y="6"/>
                    <a:pt x="15" y="6"/>
                  </a:cubicBezTo>
                  <a:cubicBezTo>
                    <a:pt x="15" y="5"/>
                    <a:pt x="15" y="4"/>
                    <a:pt x="14" y="4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2" y="1"/>
                    <a:pt x="2" y="2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1"/>
                    <a:pt x="0" y="11"/>
                    <a:pt x="0" y="12"/>
                  </a:cubicBezTo>
                  <a:cubicBezTo>
                    <a:pt x="1" y="12"/>
                    <a:pt x="1" y="12"/>
                    <a:pt x="2" y="12"/>
                  </a:cubicBezTo>
                  <a:cubicBezTo>
                    <a:pt x="2" y="12"/>
                    <a:pt x="2" y="12"/>
                    <a:pt x="3" y="12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15" y="21"/>
                    <a:pt x="27" y="26"/>
                    <a:pt x="40" y="26"/>
                  </a:cubicBezTo>
                  <a:cubicBezTo>
                    <a:pt x="55" y="26"/>
                    <a:pt x="69" y="19"/>
                    <a:pt x="77" y="6"/>
                  </a:cubicBezTo>
                  <a:cubicBezTo>
                    <a:pt x="78" y="6"/>
                    <a:pt x="78" y="5"/>
                    <a:pt x="78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518" name="Group 462">
            <a:extLst>
              <a:ext uri="{FF2B5EF4-FFF2-40B4-BE49-F238E27FC236}">
                <a16:creationId xmlns:a16="http://schemas.microsoft.com/office/drawing/2014/main" id="{4EC3627E-52EB-D4A6-2621-94D082FDC121}"/>
              </a:ext>
            </a:extLst>
          </p:cNvPr>
          <p:cNvGrpSpPr/>
          <p:nvPr/>
        </p:nvGrpSpPr>
        <p:grpSpPr>
          <a:xfrm>
            <a:off x="9356594" y="4365187"/>
            <a:ext cx="299986" cy="293008"/>
            <a:chOff x="7607300" y="2941637"/>
            <a:chExt cx="273050" cy="266700"/>
          </a:xfrm>
          <a:solidFill>
            <a:srgbClr val="C1B488"/>
          </a:solidFill>
        </p:grpSpPr>
        <p:sp>
          <p:nvSpPr>
            <p:cNvPr id="1519" name="Oval 337">
              <a:extLst>
                <a:ext uri="{FF2B5EF4-FFF2-40B4-BE49-F238E27FC236}">
                  <a16:creationId xmlns:a16="http://schemas.microsoft.com/office/drawing/2014/main" id="{CE6E8856-BBA4-7E7C-AA5D-1054DD5AD4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42225" y="2941637"/>
              <a:ext cx="61912" cy="6191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20" name="Freeform 338">
              <a:extLst>
                <a:ext uri="{FF2B5EF4-FFF2-40B4-BE49-F238E27FC236}">
                  <a16:creationId xmlns:a16="http://schemas.microsoft.com/office/drawing/2014/main" id="{5B90051E-87DE-435D-A16A-38D36FBC692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607300" y="3011487"/>
              <a:ext cx="133350" cy="196850"/>
            </a:xfrm>
            <a:custGeom>
              <a:avLst/>
              <a:gdLst/>
              <a:ahLst/>
              <a:cxnLst>
                <a:cxn ang="0">
                  <a:pos x="34" y="21"/>
                </a:cxn>
                <a:cxn ang="0">
                  <a:pos x="30" y="25"/>
                </a:cxn>
                <a:cxn ang="0">
                  <a:pos x="28" y="25"/>
                </a:cxn>
                <a:cxn ang="0">
                  <a:pos x="24" y="21"/>
                </a:cxn>
                <a:cxn ang="0">
                  <a:pos x="23" y="19"/>
                </a:cxn>
                <a:cxn ang="0">
                  <a:pos x="25" y="8"/>
                </a:cxn>
                <a:cxn ang="0">
                  <a:pos x="25" y="7"/>
                </a:cxn>
                <a:cxn ang="0">
                  <a:pos x="25" y="5"/>
                </a:cxn>
                <a:cxn ang="0">
                  <a:pos x="26" y="4"/>
                </a:cxn>
                <a:cxn ang="0">
                  <a:pos x="31" y="4"/>
                </a:cxn>
                <a:cxn ang="0">
                  <a:pos x="32" y="5"/>
                </a:cxn>
                <a:cxn ang="0">
                  <a:pos x="32" y="7"/>
                </a:cxn>
                <a:cxn ang="0">
                  <a:pos x="32" y="8"/>
                </a:cxn>
                <a:cxn ang="0">
                  <a:pos x="34" y="19"/>
                </a:cxn>
                <a:cxn ang="0">
                  <a:pos x="34" y="21"/>
                </a:cxn>
                <a:cxn ang="0">
                  <a:pos x="57" y="37"/>
                </a:cxn>
                <a:cxn ang="0">
                  <a:pos x="52" y="25"/>
                </a:cxn>
                <a:cxn ang="0">
                  <a:pos x="38" y="0"/>
                </a:cxn>
                <a:cxn ang="0">
                  <a:pos x="20" y="0"/>
                </a:cxn>
                <a:cxn ang="0">
                  <a:pos x="5" y="25"/>
                </a:cxn>
                <a:cxn ang="0">
                  <a:pos x="1" y="37"/>
                </a:cxn>
                <a:cxn ang="0">
                  <a:pos x="2" y="43"/>
                </a:cxn>
                <a:cxn ang="0">
                  <a:pos x="5" y="44"/>
                </a:cxn>
                <a:cxn ang="0">
                  <a:pos x="9" y="40"/>
                </a:cxn>
                <a:cxn ang="0">
                  <a:pos x="14" y="27"/>
                </a:cxn>
                <a:cxn ang="0">
                  <a:pos x="14" y="27"/>
                </a:cxn>
                <a:cxn ang="0">
                  <a:pos x="14" y="40"/>
                </a:cxn>
                <a:cxn ang="0">
                  <a:pos x="15" y="42"/>
                </a:cxn>
                <a:cxn ang="0">
                  <a:pos x="16" y="44"/>
                </a:cxn>
                <a:cxn ang="0">
                  <a:pos x="16" y="79"/>
                </a:cxn>
                <a:cxn ang="0">
                  <a:pos x="22" y="86"/>
                </a:cxn>
                <a:cxn ang="0">
                  <a:pos x="27" y="79"/>
                </a:cxn>
                <a:cxn ang="0">
                  <a:pos x="27" y="45"/>
                </a:cxn>
                <a:cxn ang="0">
                  <a:pos x="29" y="44"/>
                </a:cxn>
                <a:cxn ang="0">
                  <a:pos x="29" y="44"/>
                </a:cxn>
                <a:cxn ang="0">
                  <a:pos x="30" y="45"/>
                </a:cxn>
                <a:cxn ang="0">
                  <a:pos x="30" y="79"/>
                </a:cxn>
                <a:cxn ang="0">
                  <a:pos x="35" y="86"/>
                </a:cxn>
                <a:cxn ang="0">
                  <a:pos x="41" y="79"/>
                </a:cxn>
                <a:cxn ang="0">
                  <a:pos x="41" y="45"/>
                </a:cxn>
                <a:cxn ang="0">
                  <a:pos x="42" y="43"/>
                </a:cxn>
                <a:cxn ang="0">
                  <a:pos x="43" y="40"/>
                </a:cxn>
                <a:cxn ang="0">
                  <a:pos x="43" y="26"/>
                </a:cxn>
                <a:cxn ang="0">
                  <a:pos x="44" y="26"/>
                </a:cxn>
                <a:cxn ang="0">
                  <a:pos x="48" y="41"/>
                </a:cxn>
                <a:cxn ang="0">
                  <a:pos x="52" y="44"/>
                </a:cxn>
                <a:cxn ang="0">
                  <a:pos x="54" y="43"/>
                </a:cxn>
                <a:cxn ang="0">
                  <a:pos x="57" y="37"/>
                </a:cxn>
              </a:cxnLst>
              <a:rect l="0" t="0" r="r" b="b"/>
              <a:pathLst>
                <a:path w="58" h="86">
                  <a:moveTo>
                    <a:pt x="34" y="21"/>
                  </a:moveTo>
                  <a:cubicBezTo>
                    <a:pt x="30" y="25"/>
                    <a:pt x="30" y="25"/>
                    <a:pt x="30" y="25"/>
                  </a:cubicBezTo>
                  <a:cubicBezTo>
                    <a:pt x="29" y="25"/>
                    <a:pt x="28" y="25"/>
                    <a:pt x="28" y="25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3" y="20"/>
                    <a:pt x="23" y="20"/>
                    <a:pt x="23" y="19"/>
                  </a:cubicBezTo>
                  <a:cubicBezTo>
                    <a:pt x="25" y="8"/>
                    <a:pt x="25" y="8"/>
                    <a:pt x="25" y="8"/>
                  </a:cubicBezTo>
                  <a:cubicBezTo>
                    <a:pt x="25" y="8"/>
                    <a:pt x="25" y="7"/>
                    <a:pt x="25" y="7"/>
                  </a:cubicBezTo>
                  <a:cubicBezTo>
                    <a:pt x="25" y="7"/>
                    <a:pt x="25" y="5"/>
                    <a:pt x="25" y="5"/>
                  </a:cubicBezTo>
                  <a:cubicBezTo>
                    <a:pt x="25" y="4"/>
                    <a:pt x="26" y="4"/>
                    <a:pt x="26" y="4"/>
                  </a:cubicBezTo>
                  <a:cubicBezTo>
                    <a:pt x="31" y="4"/>
                    <a:pt x="31" y="4"/>
                    <a:pt x="31" y="4"/>
                  </a:cubicBezTo>
                  <a:cubicBezTo>
                    <a:pt x="32" y="4"/>
                    <a:pt x="32" y="4"/>
                    <a:pt x="32" y="5"/>
                  </a:cubicBezTo>
                  <a:cubicBezTo>
                    <a:pt x="32" y="5"/>
                    <a:pt x="32" y="7"/>
                    <a:pt x="32" y="7"/>
                  </a:cubicBezTo>
                  <a:cubicBezTo>
                    <a:pt x="32" y="7"/>
                    <a:pt x="32" y="8"/>
                    <a:pt x="32" y="8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5" y="20"/>
                    <a:pt x="34" y="20"/>
                    <a:pt x="34" y="21"/>
                  </a:cubicBezTo>
                  <a:moveTo>
                    <a:pt x="57" y="37"/>
                  </a:moveTo>
                  <a:cubicBezTo>
                    <a:pt x="55" y="33"/>
                    <a:pt x="54" y="29"/>
                    <a:pt x="52" y="25"/>
                  </a:cubicBezTo>
                  <a:cubicBezTo>
                    <a:pt x="49" y="15"/>
                    <a:pt x="44" y="0"/>
                    <a:pt x="38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3" y="0"/>
                    <a:pt x="9" y="15"/>
                    <a:pt x="5" y="25"/>
                  </a:cubicBezTo>
                  <a:cubicBezTo>
                    <a:pt x="4" y="29"/>
                    <a:pt x="2" y="33"/>
                    <a:pt x="1" y="37"/>
                  </a:cubicBezTo>
                  <a:cubicBezTo>
                    <a:pt x="0" y="39"/>
                    <a:pt x="0" y="42"/>
                    <a:pt x="2" y="43"/>
                  </a:cubicBezTo>
                  <a:cubicBezTo>
                    <a:pt x="3" y="44"/>
                    <a:pt x="4" y="44"/>
                    <a:pt x="5" y="44"/>
                  </a:cubicBezTo>
                  <a:cubicBezTo>
                    <a:pt x="7" y="44"/>
                    <a:pt x="8" y="42"/>
                    <a:pt x="9" y="40"/>
                  </a:cubicBezTo>
                  <a:cubicBezTo>
                    <a:pt x="10" y="37"/>
                    <a:pt x="12" y="31"/>
                    <a:pt x="14" y="27"/>
                  </a:cubicBezTo>
                  <a:cubicBezTo>
                    <a:pt x="14" y="26"/>
                    <a:pt x="14" y="25"/>
                    <a:pt x="14" y="27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4" y="41"/>
                    <a:pt x="14" y="42"/>
                    <a:pt x="15" y="42"/>
                  </a:cubicBezTo>
                  <a:cubicBezTo>
                    <a:pt x="15" y="42"/>
                    <a:pt x="16" y="44"/>
                    <a:pt x="16" y="44"/>
                  </a:cubicBezTo>
                  <a:cubicBezTo>
                    <a:pt x="16" y="79"/>
                    <a:pt x="16" y="79"/>
                    <a:pt x="16" y="79"/>
                  </a:cubicBezTo>
                  <a:cubicBezTo>
                    <a:pt x="16" y="83"/>
                    <a:pt x="18" y="86"/>
                    <a:pt x="22" y="86"/>
                  </a:cubicBezTo>
                  <a:cubicBezTo>
                    <a:pt x="25" y="86"/>
                    <a:pt x="27" y="83"/>
                    <a:pt x="27" y="79"/>
                  </a:cubicBezTo>
                  <a:cubicBezTo>
                    <a:pt x="27" y="45"/>
                    <a:pt x="27" y="45"/>
                    <a:pt x="27" y="45"/>
                  </a:cubicBezTo>
                  <a:cubicBezTo>
                    <a:pt x="27" y="45"/>
                    <a:pt x="27" y="44"/>
                    <a:pt x="29" y="44"/>
                  </a:cubicBezTo>
                  <a:cubicBezTo>
                    <a:pt x="29" y="44"/>
                    <a:pt x="29" y="44"/>
                    <a:pt x="29" y="44"/>
                  </a:cubicBezTo>
                  <a:cubicBezTo>
                    <a:pt x="30" y="44"/>
                    <a:pt x="30" y="45"/>
                    <a:pt x="30" y="45"/>
                  </a:cubicBezTo>
                  <a:cubicBezTo>
                    <a:pt x="30" y="79"/>
                    <a:pt x="30" y="79"/>
                    <a:pt x="30" y="79"/>
                  </a:cubicBezTo>
                  <a:cubicBezTo>
                    <a:pt x="30" y="83"/>
                    <a:pt x="32" y="86"/>
                    <a:pt x="35" y="86"/>
                  </a:cubicBezTo>
                  <a:cubicBezTo>
                    <a:pt x="39" y="86"/>
                    <a:pt x="41" y="83"/>
                    <a:pt x="41" y="79"/>
                  </a:cubicBezTo>
                  <a:cubicBezTo>
                    <a:pt x="41" y="45"/>
                    <a:pt x="41" y="45"/>
                    <a:pt x="41" y="45"/>
                  </a:cubicBezTo>
                  <a:cubicBezTo>
                    <a:pt x="41" y="44"/>
                    <a:pt x="42" y="43"/>
                    <a:pt x="42" y="43"/>
                  </a:cubicBezTo>
                  <a:cubicBezTo>
                    <a:pt x="43" y="42"/>
                    <a:pt x="43" y="41"/>
                    <a:pt x="43" y="40"/>
                  </a:cubicBezTo>
                  <a:cubicBezTo>
                    <a:pt x="43" y="26"/>
                    <a:pt x="43" y="26"/>
                    <a:pt x="43" y="26"/>
                  </a:cubicBezTo>
                  <a:cubicBezTo>
                    <a:pt x="43" y="25"/>
                    <a:pt x="43" y="26"/>
                    <a:pt x="44" y="26"/>
                  </a:cubicBezTo>
                  <a:cubicBezTo>
                    <a:pt x="45" y="30"/>
                    <a:pt x="47" y="38"/>
                    <a:pt x="48" y="41"/>
                  </a:cubicBezTo>
                  <a:cubicBezTo>
                    <a:pt x="49" y="43"/>
                    <a:pt x="50" y="44"/>
                    <a:pt x="52" y="44"/>
                  </a:cubicBezTo>
                  <a:cubicBezTo>
                    <a:pt x="53" y="44"/>
                    <a:pt x="54" y="44"/>
                    <a:pt x="54" y="43"/>
                  </a:cubicBezTo>
                  <a:cubicBezTo>
                    <a:pt x="57" y="42"/>
                    <a:pt x="58" y="39"/>
                    <a:pt x="57" y="3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21" name="Freeform 339">
              <a:extLst>
                <a:ext uri="{FF2B5EF4-FFF2-40B4-BE49-F238E27FC236}">
                  <a16:creationId xmlns:a16="http://schemas.microsoft.com/office/drawing/2014/main" id="{A170E012-C392-FE59-72F5-DA390FD95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7000" y="2962274"/>
              <a:ext cx="85725" cy="225425"/>
            </a:xfrm>
            <a:custGeom>
              <a:avLst/>
              <a:gdLst/>
              <a:ahLst/>
              <a:cxnLst>
                <a:cxn ang="0">
                  <a:pos x="18" y="5"/>
                </a:cxn>
                <a:cxn ang="0">
                  <a:pos x="36" y="5"/>
                </a:cxn>
                <a:cxn ang="0">
                  <a:pos x="37" y="4"/>
                </a:cxn>
                <a:cxn ang="0">
                  <a:pos x="37" y="1"/>
                </a:cxn>
                <a:cxn ang="0">
                  <a:pos x="36" y="0"/>
                </a:cxn>
                <a:cxn ang="0">
                  <a:pos x="18" y="0"/>
                </a:cxn>
                <a:cxn ang="0">
                  <a:pos x="11" y="7"/>
                </a:cxn>
                <a:cxn ang="0">
                  <a:pos x="11" y="46"/>
                </a:cxn>
                <a:cxn ang="0">
                  <a:pos x="11" y="46"/>
                </a:cxn>
                <a:cxn ang="0">
                  <a:pos x="1" y="46"/>
                </a:cxn>
                <a:cxn ang="0">
                  <a:pos x="0" y="47"/>
                </a:cxn>
                <a:cxn ang="0">
                  <a:pos x="0" y="51"/>
                </a:cxn>
                <a:cxn ang="0">
                  <a:pos x="1" y="52"/>
                </a:cxn>
                <a:cxn ang="0">
                  <a:pos x="11" y="52"/>
                </a:cxn>
                <a:cxn ang="0">
                  <a:pos x="11" y="53"/>
                </a:cxn>
                <a:cxn ang="0">
                  <a:pos x="11" y="91"/>
                </a:cxn>
                <a:cxn ang="0">
                  <a:pos x="18" y="98"/>
                </a:cxn>
                <a:cxn ang="0">
                  <a:pos x="36" y="98"/>
                </a:cxn>
                <a:cxn ang="0">
                  <a:pos x="37" y="97"/>
                </a:cxn>
                <a:cxn ang="0">
                  <a:pos x="37" y="94"/>
                </a:cxn>
                <a:cxn ang="0">
                  <a:pos x="36" y="93"/>
                </a:cxn>
                <a:cxn ang="0">
                  <a:pos x="18" y="93"/>
                </a:cxn>
                <a:cxn ang="0">
                  <a:pos x="17" y="91"/>
                </a:cxn>
                <a:cxn ang="0">
                  <a:pos x="17" y="53"/>
                </a:cxn>
                <a:cxn ang="0">
                  <a:pos x="18" y="52"/>
                </a:cxn>
                <a:cxn ang="0">
                  <a:pos x="36" y="52"/>
                </a:cxn>
                <a:cxn ang="0">
                  <a:pos x="37" y="51"/>
                </a:cxn>
                <a:cxn ang="0">
                  <a:pos x="37" y="47"/>
                </a:cxn>
                <a:cxn ang="0">
                  <a:pos x="36" y="46"/>
                </a:cxn>
                <a:cxn ang="0">
                  <a:pos x="18" y="46"/>
                </a:cxn>
                <a:cxn ang="0">
                  <a:pos x="17" y="45"/>
                </a:cxn>
                <a:cxn ang="0">
                  <a:pos x="17" y="7"/>
                </a:cxn>
                <a:cxn ang="0">
                  <a:pos x="18" y="5"/>
                </a:cxn>
              </a:cxnLst>
              <a:rect l="0" t="0" r="r" b="b"/>
              <a:pathLst>
                <a:path w="37" h="98">
                  <a:moveTo>
                    <a:pt x="18" y="5"/>
                  </a:moveTo>
                  <a:cubicBezTo>
                    <a:pt x="36" y="5"/>
                    <a:pt x="36" y="5"/>
                    <a:pt x="36" y="5"/>
                  </a:cubicBezTo>
                  <a:cubicBezTo>
                    <a:pt x="37" y="5"/>
                    <a:pt x="37" y="4"/>
                    <a:pt x="37" y="4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7" y="1"/>
                    <a:pt x="37" y="0"/>
                    <a:pt x="36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4" y="0"/>
                    <a:pt x="11" y="3"/>
                    <a:pt x="11" y="7"/>
                  </a:cubicBezTo>
                  <a:cubicBezTo>
                    <a:pt x="11" y="46"/>
                    <a:pt x="11" y="46"/>
                    <a:pt x="11" y="46"/>
                  </a:cubicBezTo>
                  <a:cubicBezTo>
                    <a:pt x="11" y="46"/>
                    <a:pt x="11" y="46"/>
                    <a:pt x="11" y="46"/>
                  </a:cubicBezTo>
                  <a:cubicBezTo>
                    <a:pt x="1" y="46"/>
                    <a:pt x="1" y="46"/>
                    <a:pt x="1" y="46"/>
                  </a:cubicBezTo>
                  <a:cubicBezTo>
                    <a:pt x="0" y="46"/>
                    <a:pt x="0" y="47"/>
                    <a:pt x="0" y="47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51"/>
                    <a:pt x="0" y="52"/>
                    <a:pt x="1" y="52"/>
                  </a:cubicBezTo>
                  <a:cubicBezTo>
                    <a:pt x="11" y="52"/>
                    <a:pt x="11" y="52"/>
                    <a:pt x="11" y="52"/>
                  </a:cubicBezTo>
                  <a:cubicBezTo>
                    <a:pt x="11" y="52"/>
                    <a:pt x="11" y="53"/>
                    <a:pt x="11" y="53"/>
                  </a:cubicBezTo>
                  <a:cubicBezTo>
                    <a:pt x="11" y="91"/>
                    <a:pt x="11" y="91"/>
                    <a:pt x="11" y="91"/>
                  </a:cubicBezTo>
                  <a:cubicBezTo>
                    <a:pt x="11" y="95"/>
                    <a:pt x="14" y="98"/>
                    <a:pt x="18" y="98"/>
                  </a:cubicBezTo>
                  <a:cubicBezTo>
                    <a:pt x="36" y="98"/>
                    <a:pt x="36" y="98"/>
                    <a:pt x="36" y="98"/>
                  </a:cubicBezTo>
                  <a:cubicBezTo>
                    <a:pt x="36" y="98"/>
                    <a:pt x="37" y="98"/>
                    <a:pt x="37" y="97"/>
                  </a:cubicBezTo>
                  <a:cubicBezTo>
                    <a:pt x="37" y="94"/>
                    <a:pt x="37" y="94"/>
                    <a:pt x="37" y="94"/>
                  </a:cubicBezTo>
                  <a:cubicBezTo>
                    <a:pt x="37" y="93"/>
                    <a:pt x="36" y="93"/>
                    <a:pt x="36" y="93"/>
                  </a:cubicBezTo>
                  <a:cubicBezTo>
                    <a:pt x="18" y="93"/>
                    <a:pt x="18" y="93"/>
                    <a:pt x="18" y="93"/>
                  </a:cubicBezTo>
                  <a:cubicBezTo>
                    <a:pt x="17" y="93"/>
                    <a:pt x="17" y="92"/>
                    <a:pt x="17" y="91"/>
                  </a:cubicBezTo>
                  <a:cubicBezTo>
                    <a:pt x="17" y="53"/>
                    <a:pt x="17" y="53"/>
                    <a:pt x="17" y="53"/>
                  </a:cubicBezTo>
                  <a:cubicBezTo>
                    <a:pt x="17" y="53"/>
                    <a:pt x="17" y="52"/>
                    <a:pt x="18" y="52"/>
                  </a:cubicBezTo>
                  <a:cubicBezTo>
                    <a:pt x="36" y="52"/>
                    <a:pt x="36" y="52"/>
                    <a:pt x="36" y="52"/>
                  </a:cubicBezTo>
                  <a:cubicBezTo>
                    <a:pt x="37" y="52"/>
                    <a:pt x="37" y="51"/>
                    <a:pt x="37" y="51"/>
                  </a:cubicBezTo>
                  <a:cubicBezTo>
                    <a:pt x="37" y="47"/>
                    <a:pt x="37" y="47"/>
                    <a:pt x="37" y="47"/>
                  </a:cubicBezTo>
                  <a:cubicBezTo>
                    <a:pt x="37" y="47"/>
                    <a:pt x="37" y="46"/>
                    <a:pt x="36" y="46"/>
                  </a:cubicBezTo>
                  <a:cubicBezTo>
                    <a:pt x="18" y="46"/>
                    <a:pt x="18" y="46"/>
                    <a:pt x="18" y="46"/>
                  </a:cubicBezTo>
                  <a:cubicBezTo>
                    <a:pt x="17" y="46"/>
                    <a:pt x="17" y="45"/>
                    <a:pt x="17" y="45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7" y="6"/>
                    <a:pt x="17" y="5"/>
                    <a:pt x="18" y="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22" name="Oval 340">
              <a:extLst>
                <a:ext uri="{FF2B5EF4-FFF2-40B4-BE49-F238E27FC236}">
                  <a16:creationId xmlns:a16="http://schemas.microsoft.com/office/drawing/2014/main" id="{95E7B43F-D7B3-5C60-0BA4-AB7C67167D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45425" y="3063874"/>
              <a:ext cx="23812" cy="222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23" name="Oval 341">
              <a:extLst>
                <a:ext uri="{FF2B5EF4-FFF2-40B4-BE49-F238E27FC236}">
                  <a16:creationId xmlns:a16="http://schemas.microsoft.com/office/drawing/2014/main" id="{33E23EDA-3B73-CA2E-BFF6-C954B87B1C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45425" y="3171824"/>
              <a:ext cx="23812" cy="206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24" name="Freeform 342">
              <a:extLst>
                <a:ext uri="{FF2B5EF4-FFF2-40B4-BE49-F238E27FC236}">
                  <a16:creationId xmlns:a16="http://schemas.microsoft.com/office/drawing/2014/main" id="{61DE27F2-6CBA-7595-1C7C-D05A3C2CF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3838" y="2957512"/>
              <a:ext cx="36512" cy="28575"/>
            </a:xfrm>
            <a:custGeom>
              <a:avLst/>
              <a:gdLst/>
              <a:ahLst/>
              <a:cxnLst>
                <a:cxn ang="0">
                  <a:pos x="8" y="11"/>
                </a:cxn>
                <a:cxn ang="0">
                  <a:pos x="6" y="11"/>
                </a:cxn>
                <a:cxn ang="0">
                  <a:pos x="1" y="7"/>
                </a:cxn>
                <a:cxn ang="0">
                  <a:pos x="1" y="5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6" y="5"/>
                </a:cxn>
                <a:cxn ang="0">
                  <a:pos x="8" y="5"/>
                </a:cxn>
                <a:cxn ang="0">
                  <a:pos x="12" y="0"/>
                </a:cxn>
                <a:cxn ang="0">
                  <a:pos x="14" y="0"/>
                </a:cxn>
                <a:cxn ang="0">
                  <a:pos x="15" y="2"/>
                </a:cxn>
                <a:cxn ang="0">
                  <a:pos x="15" y="4"/>
                </a:cxn>
                <a:cxn ang="0">
                  <a:pos x="8" y="11"/>
                </a:cxn>
              </a:cxnLst>
              <a:rect l="0" t="0" r="r" b="b"/>
              <a:pathLst>
                <a:path w="16" h="12">
                  <a:moveTo>
                    <a:pt x="8" y="11"/>
                  </a:moveTo>
                  <a:cubicBezTo>
                    <a:pt x="8" y="12"/>
                    <a:pt x="7" y="12"/>
                    <a:pt x="6" y="11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7"/>
                    <a:pt x="0" y="6"/>
                    <a:pt x="1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3"/>
                    <a:pt x="3" y="3"/>
                    <a:pt x="4" y="4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6"/>
                    <a:pt x="7" y="6"/>
                    <a:pt x="8" y="5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6" y="2"/>
                    <a:pt x="16" y="3"/>
                    <a:pt x="15" y="4"/>
                  </a:cubicBezTo>
                  <a:lnTo>
                    <a:pt x="8" y="1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525" name="Freeform 343">
            <a:extLst>
              <a:ext uri="{FF2B5EF4-FFF2-40B4-BE49-F238E27FC236}">
                <a16:creationId xmlns:a16="http://schemas.microsoft.com/office/drawing/2014/main" id="{F4322079-8577-FD6D-100A-24931DCEC455}"/>
              </a:ext>
            </a:extLst>
          </p:cNvPr>
          <p:cNvSpPr>
            <a:spLocks noEditPoints="1"/>
          </p:cNvSpPr>
          <p:nvPr/>
        </p:nvSpPr>
        <p:spPr bwMode="auto">
          <a:xfrm>
            <a:off x="8407805" y="4359957"/>
            <a:ext cx="301730" cy="303473"/>
          </a:xfrm>
          <a:custGeom>
            <a:avLst/>
            <a:gdLst/>
            <a:ahLst/>
            <a:cxnLst>
              <a:cxn ang="0">
                <a:pos x="30" y="102"/>
              </a:cxn>
              <a:cxn ang="0">
                <a:pos x="18" y="102"/>
              </a:cxn>
              <a:cxn ang="0">
                <a:pos x="18" y="89"/>
              </a:cxn>
              <a:cxn ang="0">
                <a:pos x="30" y="89"/>
              </a:cxn>
              <a:cxn ang="0">
                <a:pos x="30" y="102"/>
              </a:cxn>
              <a:cxn ang="0">
                <a:pos x="118" y="27"/>
              </a:cxn>
              <a:cxn ang="0">
                <a:pos x="115" y="27"/>
              </a:cxn>
              <a:cxn ang="0">
                <a:pos x="99" y="42"/>
              </a:cxn>
              <a:cxn ang="0">
                <a:pos x="91" y="42"/>
              </a:cxn>
              <a:cxn ang="0">
                <a:pos x="77" y="28"/>
              </a:cxn>
              <a:cxn ang="0">
                <a:pos x="77" y="20"/>
              </a:cxn>
              <a:cxn ang="0">
                <a:pos x="93" y="5"/>
              </a:cxn>
              <a:cxn ang="0">
                <a:pos x="92" y="2"/>
              </a:cxn>
              <a:cxn ang="0">
                <a:pos x="64" y="10"/>
              </a:cxn>
              <a:cxn ang="0">
                <a:pos x="56" y="43"/>
              </a:cxn>
              <a:cxn ang="0">
                <a:pos x="56" y="47"/>
              </a:cxn>
              <a:cxn ang="0">
                <a:pos x="30" y="73"/>
              </a:cxn>
              <a:cxn ang="0">
                <a:pos x="27" y="73"/>
              </a:cxn>
              <a:cxn ang="0">
                <a:pos x="21" y="73"/>
              </a:cxn>
              <a:cxn ang="0">
                <a:pos x="1" y="92"/>
              </a:cxn>
              <a:cxn ang="0">
                <a:pos x="1" y="99"/>
              </a:cxn>
              <a:cxn ang="0">
                <a:pos x="20" y="118"/>
              </a:cxn>
              <a:cxn ang="0">
                <a:pos x="27" y="118"/>
              </a:cxn>
              <a:cxn ang="0">
                <a:pos x="46" y="99"/>
              </a:cxn>
              <a:cxn ang="0">
                <a:pos x="46" y="92"/>
              </a:cxn>
              <a:cxn ang="0">
                <a:pos x="47" y="90"/>
              </a:cxn>
              <a:cxn ang="0">
                <a:pos x="73" y="64"/>
              </a:cxn>
              <a:cxn ang="0">
                <a:pos x="76" y="63"/>
              </a:cxn>
              <a:cxn ang="0">
                <a:pos x="109" y="55"/>
              </a:cxn>
              <a:cxn ang="0">
                <a:pos x="118" y="27"/>
              </a:cxn>
            </a:cxnLst>
            <a:rect l="0" t="0" r="r" b="b"/>
            <a:pathLst>
              <a:path w="120" h="120">
                <a:moveTo>
                  <a:pt x="30" y="102"/>
                </a:moveTo>
                <a:cubicBezTo>
                  <a:pt x="27" y="105"/>
                  <a:pt x="21" y="105"/>
                  <a:pt x="18" y="102"/>
                </a:cubicBezTo>
                <a:cubicBezTo>
                  <a:pt x="14" y="98"/>
                  <a:pt x="14" y="93"/>
                  <a:pt x="18" y="89"/>
                </a:cubicBezTo>
                <a:cubicBezTo>
                  <a:pt x="21" y="86"/>
                  <a:pt x="27" y="86"/>
                  <a:pt x="30" y="89"/>
                </a:cubicBezTo>
                <a:cubicBezTo>
                  <a:pt x="33" y="93"/>
                  <a:pt x="33" y="98"/>
                  <a:pt x="30" y="102"/>
                </a:cubicBezTo>
                <a:moveTo>
                  <a:pt x="118" y="27"/>
                </a:moveTo>
                <a:cubicBezTo>
                  <a:pt x="118" y="26"/>
                  <a:pt x="117" y="24"/>
                  <a:pt x="115" y="27"/>
                </a:cubicBezTo>
                <a:cubicBezTo>
                  <a:pt x="99" y="42"/>
                  <a:pt x="99" y="42"/>
                  <a:pt x="99" y="42"/>
                </a:cubicBezTo>
                <a:cubicBezTo>
                  <a:pt x="97" y="44"/>
                  <a:pt x="94" y="44"/>
                  <a:pt x="91" y="42"/>
                </a:cubicBezTo>
                <a:cubicBezTo>
                  <a:pt x="77" y="28"/>
                  <a:pt x="77" y="28"/>
                  <a:pt x="77" y="28"/>
                </a:cubicBezTo>
                <a:cubicBezTo>
                  <a:pt x="75" y="26"/>
                  <a:pt x="75" y="22"/>
                  <a:pt x="77" y="20"/>
                </a:cubicBezTo>
                <a:cubicBezTo>
                  <a:pt x="93" y="5"/>
                  <a:pt x="93" y="5"/>
                  <a:pt x="93" y="5"/>
                </a:cubicBezTo>
                <a:cubicBezTo>
                  <a:pt x="95" y="2"/>
                  <a:pt x="93" y="2"/>
                  <a:pt x="92" y="2"/>
                </a:cubicBezTo>
                <a:cubicBezTo>
                  <a:pt x="82" y="0"/>
                  <a:pt x="71" y="3"/>
                  <a:pt x="64" y="10"/>
                </a:cubicBezTo>
                <a:cubicBezTo>
                  <a:pt x="55" y="19"/>
                  <a:pt x="52" y="31"/>
                  <a:pt x="56" y="43"/>
                </a:cubicBezTo>
                <a:cubicBezTo>
                  <a:pt x="56" y="43"/>
                  <a:pt x="57" y="45"/>
                  <a:pt x="56" y="47"/>
                </a:cubicBezTo>
                <a:cubicBezTo>
                  <a:pt x="30" y="73"/>
                  <a:pt x="30" y="73"/>
                  <a:pt x="30" y="73"/>
                </a:cubicBezTo>
                <a:cubicBezTo>
                  <a:pt x="28" y="74"/>
                  <a:pt x="27" y="73"/>
                  <a:pt x="27" y="73"/>
                </a:cubicBezTo>
                <a:cubicBezTo>
                  <a:pt x="26" y="71"/>
                  <a:pt x="23" y="71"/>
                  <a:pt x="21" y="73"/>
                </a:cubicBezTo>
                <a:cubicBezTo>
                  <a:pt x="1" y="92"/>
                  <a:pt x="1" y="92"/>
                  <a:pt x="1" y="92"/>
                </a:cubicBezTo>
                <a:cubicBezTo>
                  <a:pt x="0" y="94"/>
                  <a:pt x="0" y="97"/>
                  <a:pt x="1" y="99"/>
                </a:cubicBezTo>
                <a:cubicBezTo>
                  <a:pt x="20" y="118"/>
                  <a:pt x="20" y="118"/>
                  <a:pt x="20" y="118"/>
                </a:cubicBezTo>
                <a:cubicBezTo>
                  <a:pt x="22" y="120"/>
                  <a:pt x="25" y="120"/>
                  <a:pt x="27" y="118"/>
                </a:cubicBezTo>
                <a:cubicBezTo>
                  <a:pt x="46" y="99"/>
                  <a:pt x="46" y="99"/>
                  <a:pt x="46" y="99"/>
                </a:cubicBezTo>
                <a:cubicBezTo>
                  <a:pt x="48" y="97"/>
                  <a:pt x="48" y="94"/>
                  <a:pt x="46" y="92"/>
                </a:cubicBezTo>
                <a:cubicBezTo>
                  <a:pt x="46" y="92"/>
                  <a:pt x="46" y="91"/>
                  <a:pt x="47" y="90"/>
                </a:cubicBezTo>
                <a:cubicBezTo>
                  <a:pt x="73" y="64"/>
                  <a:pt x="73" y="64"/>
                  <a:pt x="73" y="64"/>
                </a:cubicBezTo>
                <a:cubicBezTo>
                  <a:pt x="74" y="62"/>
                  <a:pt x="76" y="63"/>
                  <a:pt x="76" y="63"/>
                </a:cubicBezTo>
                <a:cubicBezTo>
                  <a:pt x="87" y="67"/>
                  <a:pt x="100" y="65"/>
                  <a:pt x="109" y="55"/>
                </a:cubicBezTo>
                <a:cubicBezTo>
                  <a:pt x="117" y="48"/>
                  <a:pt x="120" y="37"/>
                  <a:pt x="118" y="27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526" name="Group 464">
            <a:extLst>
              <a:ext uri="{FF2B5EF4-FFF2-40B4-BE49-F238E27FC236}">
                <a16:creationId xmlns:a16="http://schemas.microsoft.com/office/drawing/2014/main" id="{0D46E907-1B7D-9A3D-9819-253466CA3FE8}"/>
              </a:ext>
            </a:extLst>
          </p:cNvPr>
          <p:cNvGrpSpPr/>
          <p:nvPr/>
        </p:nvGrpSpPr>
        <p:grpSpPr>
          <a:xfrm>
            <a:off x="10179810" y="4214322"/>
            <a:ext cx="299986" cy="594739"/>
            <a:chOff x="8356600" y="2805112"/>
            <a:chExt cx="273050" cy="541338"/>
          </a:xfrm>
          <a:solidFill>
            <a:srgbClr val="C1B488"/>
          </a:solidFill>
        </p:grpSpPr>
        <p:sp>
          <p:nvSpPr>
            <p:cNvPr id="1527" name="Freeform 344">
              <a:extLst>
                <a:ext uri="{FF2B5EF4-FFF2-40B4-BE49-F238E27FC236}">
                  <a16:creationId xmlns:a16="http://schemas.microsoft.com/office/drawing/2014/main" id="{A646AF4B-1691-F369-320D-9128C357B19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356600" y="2805112"/>
              <a:ext cx="273050" cy="541338"/>
            </a:xfrm>
            <a:custGeom>
              <a:avLst/>
              <a:gdLst/>
              <a:ahLst/>
              <a:cxnLst>
                <a:cxn ang="0">
                  <a:pos x="56" y="163"/>
                </a:cxn>
                <a:cxn ang="0">
                  <a:pos x="10" y="118"/>
                </a:cxn>
                <a:cxn ang="0">
                  <a:pos x="48" y="72"/>
                </a:cxn>
                <a:cxn ang="0">
                  <a:pos x="56" y="72"/>
                </a:cxn>
                <a:cxn ang="0">
                  <a:pos x="65" y="72"/>
                </a:cxn>
                <a:cxn ang="0">
                  <a:pos x="102" y="118"/>
                </a:cxn>
                <a:cxn ang="0">
                  <a:pos x="56" y="163"/>
                </a:cxn>
                <a:cxn ang="0">
                  <a:pos x="76" y="226"/>
                </a:cxn>
                <a:cxn ang="0">
                  <a:pos x="37" y="226"/>
                </a:cxn>
                <a:cxn ang="0">
                  <a:pos x="35" y="224"/>
                </a:cxn>
                <a:cxn ang="0">
                  <a:pos x="35" y="172"/>
                </a:cxn>
                <a:cxn ang="0">
                  <a:pos x="36" y="171"/>
                </a:cxn>
                <a:cxn ang="0">
                  <a:pos x="56" y="174"/>
                </a:cxn>
                <a:cxn ang="0">
                  <a:pos x="77" y="171"/>
                </a:cxn>
                <a:cxn ang="0">
                  <a:pos x="77" y="172"/>
                </a:cxn>
                <a:cxn ang="0">
                  <a:pos x="77" y="224"/>
                </a:cxn>
                <a:cxn ang="0">
                  <a:pos x="76" y="226"/>
                </a:cxn>
                <a:cxn ang="0">
                  <a:pos x="37" y="10"/>
                </a:cxn>
                <a:cxn ang="0">
                  <a:pos x="75" y="10"/>
                </a:cxn>
                <a:cxn ang="0">
                  <a:pos x="77" y="12"/>
                </a:cxn>
                <a:cxn ang="0">
                  <a:pos x="77" y="64"/>
                </a:cxn>
                <a:cxn ang="0">
                  <a:pos x="76" y="64"/>
                </a:cxn>
                <a:cxn ang="0">
                  <a:pos x="56" y="61"/>
                </a:cxn>
                <a:cxn ang="0">
                  <a:pos x="36" y="65"/>
                </a:cxn>
                <a:cxn ang="0">
                  <a:pos x="35" y="64"/>
                </a:cxn>
                <a:cxn ang="0">
                  <a:pos x="35" y="12"/>
                </a:cxn>
                <a:cxn ang="0">
                  <a:pos x="37" y="10"/>
                </a:cxn>
                <a:cxn ang="0">
                  <a:pos x="117" y="116"/>
                </a:cxn>
                <a:cxn ang="0">
                  <a:pos x="114" y="105"/>
                </a:cxn>
                <a:cxn ang="0">
                  <a:pos x="111" y="104"/>
                </a:cxn>
                <a:cxn ang="0">
                  <a:pos x="88" y="71"/>
                </a:cxn>
                <a:cxn ang="0">
                  <a:pos x="87" y="69"/>
                </a:cxn>
                <a:cxn ang="0">
                  <a:pos x="87" y="7"/>
                </a:cxn>
                <a:cxn ang="0">
                  <a:pos x="79" y="0"/>
                </a:cxn>
                <a:cxn ang="0">
                  <a:pos x="33" y="0"/>
                </a:cxn>
                <a:cxn ang="0">
                  <a:pos x="25" y="7"/>
                </a:cxn>
                <a:cxn ang="0">
                  <a:pos x="25" y="69"/>
                </a:cxn>
                <a:cxn ang="0">
                  <a:pos x="24" y="71"/>
                </a:cxn>
                <a:cxn ang="0">
                  <a:pos x="0" y="118"/>
                </a:cxn>
                <a:cxn ang="0">
                  <a:pos x="24" y="165"/>
                </a:cxn>
                <a:cxn ang="0">
                  <a:pos x="25" y="166"/>
                </a:cxn>
                <a:cxn ang="0">
                  <a:pos x="25" y="229"/>
                </a:cxn>
                <a:cxn ang="0">
                  <a:pos x="33" y="236"/>
                </a:cxn>
                <a:cxn ang="0">
                  <a:pos x="79" y="236"/>
                </a:cxn>
                <a:cxn ang="0">
                  <a:pos x="87" y="229"/>
                </a:cxn>
                <a:cxn ang="0">
                  <a:pos x="87" y="166"/>
                </a:cxn>
                <a:cxn ang="0">
                  <a:pos x="88" y="165"/>
                </a:cxn>
                <a:cxn ang="0">
                  <a:pos x="112" y="128"/>
                </a:cxn>
                <a:cxn ang="0">
                  <a:pos x="115" y="127"/>
                </a:cxn>
                <a:cxn ang="0">
                  <a:pos x="117" y="116"/>
                </a:cxn>
              </a:cxnLst>
              <a:rect l="0" t="0" r="r" b="b"/>
              <a:pathLst>
                <a:path w="119" h="236">
                  <a:moveTo>
                    <a:pt x="56" y="163"/>
                  </a:moveTo>
                  <a:cubicBezTo>
                    <a:pt x="31" y="163"/>
                    <a:pt x="10" y="143"/>
                    <a:pt x="10" y="118"/>
                  </a:cubicBezTo>
                  <a:cubicBezTo>
                    <a:pt x="10" y="95"/>
                    <a:pt x="27" y="76"/>
                    <a:pt x="48" y="72"/>
                  </a:cubicBezTo>
                  <a:cubicBezTo>
                    <a:pt x="51" y="72"/>
                    <a:pt x="54" y="72"/>
                    <a:pt x="56" y="72"/>
                  </a:cubicBezTo>
                  <a:cubicBezTo>
                    <a:pt x="59" y="72"/>
                    <a:pt x="62" y="72"/>
                    <a:pt x="65" y="72"/>
                  </a:cubicBezTo>
                  <a:cubicBezTo>
                    <a:pt x="86" y="76"/>
                    <a:pt x="102" y="95"/>
                    <a:pt x="102" y="118"/>
                  </a:cubicBezTo>
                  <a:cubicBezTo>
                    <a:pt x="102" y="143"/>
                    <a:pt x="82" y="163"/>
                    <a:pt x="56" y="163"/>
                  </a:cubicBezTo>
                  <a:moveTo>
                    <a:pt x="76" y="226"/>
                  </a:moveTo>
                  <a:cubicBezTo>
                    <a:pt x="37" y="226"/>
                    <a:pt x="37" y="226"/>
                    <a:pt x="37" y="226"/>
                  </a:cubicBezTo>
                  <a:cubicBezTo>
                    <a:pt x="35" y="226"/>
                    <a:pt x="35" y="224"/>
                    <a:pt x="35" y="224"/>
                  </a:cubicBezTo>
                  <a:cubicBezTo>
                    <a:pt x="35" y="172"/>
                    <a:pt x="35" y="172"/>
                    <a:pt x="35" y="172"/>
                  </a:cubicBezTo>
                  <a:cubicBezTo>
                    <a:pt x="35" y="171"/>
                    <a:pt x="36" y="171"/>
                    <a:pt x="36" y="171"/>
                  </a:cubicBezTo>
                  <a:cubicBezTo>
                    <a:pt x="43" y="173"/>
                    <a:pt x="49" y="174"/>
                    <a:pt x="56" y="174"/>
                  </a:cubicBezTo>
                  <a:cubicBezTo>
                    <a:pt x="63" y="174"/>
                    <a:pt x="70" y="173"/>
                    <a:pt x="77" y="171"/>
                  </a:cubicBezTo>
                  <a:cubicBezTo>
                    <a:pt x="77" y="171"/>
                    <a:pt x="77" y="171"/>
                    <a:pt x="77" y="172"/>
                  </a:cubicBezTo>
                  <a:cubicBezTo>
                    <a:pt x="77" y="224"/>
                    <a:pt x="77" y="224"/>
                    <a:pt x="77" y="224"/>
                  </a:cubicBezTo>
                  <a:cubicBezTo>
                    <a:pt x="77" y="224"/>
                    <a:pt x="78" y="226"/>
                    <a:pt x="76" y="226"/>
                  </a:cubicBezTo>
                  <a:moveTo>
                    <a:pt x="37" y="10"/>
                  </a:moveTo>
                  <a:cubicBezTo>
                    <a:pt x="75" y="10"/>
                    <a:pt x="75" y="10"/>
                    <a:pt x="75" y="10"/>
                  </a:cubicBezTo>
                  <a:cubicBezTo>
                    <a:pt x="77" y="10"/>
                    <a:pt x="77" y="12"/>
                    <a:pt x="77" y="12"/>
                  </a:cubicBezTo>
                  <a:cubicBezTo>
                    <a:pt x="77" y="64"/>
                    <a:pt x="77" y="64"/>
                    <a:pt x="77" y="64"/>
                  </a:cubicBezTo>
                  <a:cubicBezTo>
                    <a:pt x="77" y="65"/>
                    <a:pt x="76" y="64"/>
                    <a:pt x="76" y="64"/>
                  </a:cubicBezTo>
                  <a:cubicBezTo>
                    <a:pt x="70" y="62"/>
                    <a:pt x="63" y="61"/>
                    <a:pt x="56" y="61"/>
                  </a:cubicBezTo>
                  <a:cubicBezTo>
                    <a:pt x="49" y="61"/>
                    <a:pt x="42" y="62"/>
                    <a:pt x="36" y="65"/>
                  </a:cubicBezTo>
                  <a:cubicBezTo>
                    <a:pt x="36" y="65"/>
                    <a:pt x="35" y="65"/>
                    <a:pt x="35" y="64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5" y="12"/>
                    <a:pt x="35" y="10"/>
                    <a:pt x="37" y="10"/>
                  </a:cubicBezTo>
                  <a:moveTo>
                    <a:pt x="117" y="116"/>
                  </a:moveTo>
                  <a:cubicBezTo>
                    <a:pt x="117" y="110"/>
                    <a:pt x="118" y="105"/>
                    <a:pt x="114" y="105"/>
                  </a:cubicBezTo>
                  <a:cubicBezTo>
                    <a:pt x="112" y="105"/>
                    <a:pt x="112" y="104"/>
                    <a:pt x="111" y="104"/>
                  </a:cubicBezTo>
                  <a:cubicBezTo>
                    <a:pt x="108" y="90"/>
                    <a:pt x="99" y="78"/>
                    <a:pt x="88" y="71"/>
                  </a:cubicBezTo>
                  <a:cubicBezTo>
                    <a:pt x="88" y="70"/>
                    <a:pt x="87" y="70"/>
                    <a:pt x="87" y="69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4"/>
                    <a:pt x="85" y="0"/>
                    <a:pt x="79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28" y="0"/>
                    <a:pt x="25" y="4"/>
                    <a:pt x="25" y="7"/>
                  </a:cubicBezTo>
                  <a:cubicBezTo>
                    <a:pt x="25" y="69"/>
                    <a:pt x="25" y="69"/>
                    <a:pt x="25" y="69"/>
                  </a:cubicBezTo>
                  <a:cubicBezTo>
                    <a:pt x="25" y="70"/>
                    <a:pt x="25" y="70"/>
                    <a:pt x="24" y="71"/>
                  </a:cubicBezTo>
                  <a:cubicBezTo>
                    <a:pt x="9" y="81"/>
                    <a:pt x="0" y="98"/>
                    <a:pt x="0" y="118"/>
                  </a:cubicBezTo>
                  <a:cubicBezTo>
                    <a:pt x="0" y="137"/>
                    <a:pt x="10" y="154"/>
                    <a:pt x="24" y="165"/>
                  </a:cubicBezTo>
                  <a:cubicBezTo>
                    <a:pt x="25" y="165"/>
                    <a:pt x="25" y="166"/>
                    <a:pt x="25" y="166"/>
                  </a:cubicBezTo>
                  <a:cubicBezTo>
                    <a:pt x="25" y="229"/>
                    <a:pt x="25" y="229"/>
                    <a:pt x="25" y="229"/>
                  </a:cubicBezTo>
                  <a:cubicBezTo>
                    <a:pt x="25" y="233"/>
                    <a:pt x="28" y="236"/>
                    <a:pt x="33" y="236"/>
                  </a:cubicBezTo>
                  <a:cubicBezTo>
                    <a:pt x="79" y="236"/>
                    <a:pt x="79" y="236"/>
                    <a:pt x="79" y="236"/>
                  </a:cubicBezTo>
                  <a:cubicBezTo>
                    <a:pt x="85" y="236"/>
                    <a:pt x="87" y="233"/>
                    <a:pt x="87" y="229"/>
                  </a:cubicBezTo>
                  <a:cubicBezTo>
                    <a:pt x="87" y="166"/>
                    <a:pt x="87" y="166"/>
                    <a:pt x="87" y="166"/>
                  </a:cubicBezTo>
                  <a:cubicBezTo>
                    <a:pt x="87" y="165"/>
                    <a:pt x="88" y="165"/>
                    <a:pt x="88" y="165"/>
                  </a:cubicBezTo>
                  <a:cubicBezTo>
                    <a:pt x="101" y="157"/>
                    <a:pt x="110" y="144"/>
                    <a:pt x="112" y="128"/>
                  </a:cubicBezTo>
                  <a:cubicBezTo>
                    <a:pt x="112" y="127"/>
                    <a:pt x="114" y="127"/>
                    <a:pt x="115" y="127"/>
                  </a:cubicBezTo>
                  <a:cubicBezTo>
                    <a:pt x="119" y="127"/>
                    <a:pt x="117" y="123"/>
                    <a:pt x="117" y="11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28" name="Freeform 345">
              <a:extLst>
                <a:ext uri="{FF2B5EF4-FFF2-40B4-BE49-F238E27FC236}">
                  <a16:creationId xmlns:a16="http://schemas.microsoft.com/office/drawing/2014/main" id="{A46E646D-AA6E-E2C8-1FEE-F52C6C131BF2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1688" y="3017837"/>
              <a:ext cx="141287" cy="82550"/>
            </a:xfrm>
            <a:custGeom>
              <a:avLst/>
              <a:gdLst/>
              <a:ahLst/>
              <a:cxnLst>
                <a:cxn ang="0">
                  <a:pos x="56" y="1"/>
                </a:cxn>
                <a:cxn ang="0">
                  <a:pos x="32" y="23"/>
                </a:cxn>
                <a:cxn ang="0">
                  <a:pos x="31" y="23"/>
                </a:cxn>
                <a:cxn ang="0">
                  <a:pos x="28" y="23"/>
                </a:cxn>
                <a:cxn ang="0">
                  <a:pos x="24" y="24"/>
                </a:cxn>
                <a:cxn ang="0">
                  <a:pos x="23" y="24"/>
                </a:cxn>
                <a:cxn ang="0">
                  <a:pos x="6" y="17"/>
                </a:cxn>
                <a:cxn ang="0">
                  <a:pos x="1" y="20"/>
                </a:cxn>
                <a:cxn ang="0">
                  <a:pos x="3" y="25"/>
                </a:cxn>
                <a:cxn ang="0">
                  <a:pos x="23" y="33"/>
                </a:cxn>
                <a:cxn ang="0">
                  <a:pos x="23" y="34"/>
                </a:cxn>
                <a:cxn ang="0">
                  <a:pos x="26" y="36"/>
                </a:cxn>
                <a:cxn ang="0">
                  <a:pos x="31" y="36"/>
                </a:cxn>
                <a:cxn ang="0">
                  <a:pos x="35" y="29"/>
                </a:cxn>
                <a:cxn ang="0">
                  <a:pos x="36" y="28"/>
                </a:cxn>
                <a:cxn ang="0">
                  <a:pos x="60" y="6"/>
                </a:cxn>
                <a:cxn ang="0">
                  <a:pos x="60" y="1"/>
                </a:cxn>
                <a:cxn ang="0">
                  <a:pos x="56" y="1"/>
                </a:cxn>
              </a:cxnLst>
              <a:rect l="0" t="0" r="r" b="b"/>
              <a:pathLst>
                <a:path w="62" h="36">
                  <a:moveTo>
                    <a:pt x="56" y="1"/>
                  </a:moveTo>
                  <a:cubicBezTo>
                    <a:pt x="32" y="23"/>
                    <a:pt x="32" y="23"/>
                    <a:pt x="32" y="23"/>
                  </a:cubicBezTo>
                  <a:cubicBezTo>
                    <a:pt x="31" y="23"/>
                    <a:pt x="31" y="23"/>
                    <a:pt x="31" y="23"/>
                  </a:cubicBezTo>
                  <a:cubicBezTo>
                    <a:pt x="30" y="23"/>
                    <a:pt x="29" y="23"/>
                    <a:pt x="28" y="23"/>
                  </a:cubicBezTo>
                  <a:cubicBezTo>
                    <a:pt x="27" y="23"/>
                    <a:pt x="26" y="23"/>
                    <a:pt x="24" y="24"/>
                  </a:cubicBezTo>
                  <a:cubicBezTo>
                    <a:pt x="24" y="24"/>
                    <a:pt x="24" y="24"/>
                    <a:pt x="23" y="24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4" y="16"/>
                    <a:pt x="2" y="17"/>
                    <a:pt x="1" y="20"/>
                  </a:cubicBezTo>
                  <a:cubicBezTo>
                    <a:pt x="0" y="22"/>
                    <a:pt x="1" y="24"/>
                    <a:pt x="3" y="25"/>
                  </a:cubicBezTo>
                  <a:cubicBezTo>
                    <a:pt x="23" y="33"/>
                    <a:pt x="23" y="33"/>
                    <a:pt x="23" y="33"/>
                  </a:cubicBezTo>
                  <a:cubicBezTo>
                    <a:pt x="23" y="33"/>
                    <a:pt x="23" y="34"/>
                    <a:pt x="23" y="34"/>
                  </a:cubicBezTo>
                  <a:cubicBezTo>
                    <a:pt x="24" y="35"/>
                    <a:pt x="25" y="35"/>
                    <a:pt x="26" y="36"/>
                  </a:cubicBezTo>
                  <a:cubicBezTo>
                    <a:pt x="27" y="36"/>
                    <a:pt x="30" y="36"/>
                    <a:pt x="31" y="36"/>
                  </a:cubicBezTo>
                  <a:cubicBezTo>
                    <a:pt x="33" y="35"/>
                    <a:pt x="35" y="32"/>
                    <a:pt x="35" y="29"/>
                  </a:cubicBezTo>
                  <a:cubicBezTo>
                    <a:pt x="35" y="29"/>
                    <a:pt x="35" y="29"/>
                    <a:pt x="36" y="28"/>
                  </a:cubicBezTo>
                  <a:cubicBezTo>
                    <a:pt x="60" y="6"/>
                    <a:pt x="60" y="6"/>
                    <a:pt x="60" y="6"/>
                  </a:cubicBezTo>
                  <a:cubicBezTo>
                    <a:pt x="62" y="5"/>
                    <a:pt x="62" y="3"/>
                    <a:pt x="60" y="1"/>
                  </a:cubicBezTo>
                  <a:cubicBezTo>
                    <a:pt x="59" y="0"/>
                    <a:pt x="57" y="0"/>
                    <a:pt x="56" y="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529" name="Freeform 346">
            <a:extLst>
              <a:ext uri="{FF2B5EF4-FFF2-40B4-BE49-F238E27FC236}">
                <a16:creationId xmlns:a16="http://schemas.microsoft.com/office/drawing/2014/main" id="{A6EBC20C-9E12-0C98-8583-D85133F29139}"/>
              </a:ext>
            </a:extLst>
          </p:cNvPr>
          <p:cNvSpPr>
            <a:spLocks noEditPoints="1"/>
          </p:cNvSpPr>
          <p:nvPr/>
        </p:nvSpPr>
        <p:spPr bwMode="auto">
          <a:xfrm>
            <a:off x="2167413" y="5156136"/>
            <a:ext cx="301730" cy="165691"/>
          </a:xfrm>
          <a:custGeom>
            <a:avLst/>
            <a:gdLst/>
            <a:ahLst/>
            <a:cxnLst>
              <a:cxn ang="0">
                <a:pos x="70" y="47"/>
              </a:cxn>
              <a:cxn ang="0">
                <a:pos x="85" y="64"/>
              </a:cxn>
              <a:cxn ang="0">
                <a:pos x="89" y="65"/>
              </a:cxn>
              <a:cxn ang="0">
                <a:pos x="91" y="64"/>
              </a:cxn>
              <a:cxn ang="0">
                <a:pos x="96" y="54"/>
              </a:cxn>
              <a:cxn ang="0">
                <a:pos x="94" y="38"/>
              </a:cxn>
              <a:cxn ang="0">
                <a:pos x="92" y="37"/>
              </a:cxn>
              <a:cxn ang="0">
                <a:pos x="71" y="44"/>
              </a:cxn>
              <a:cxn ang="0">
                <a:pos x="70" y="47"/>
              </a:cxn>
              <a:cxn ang="0">
                <a:pos x="120" y="12"/>
              </a:cxn>
              <a:cxn ang="0">
                <a:pos x="13" y="55"/>
              </a:cxn>
              <a:cxn ang="0">
                <a:pos x="4" y="50"/>
              </a:cxn>
              <a:cxn ang="0">
                <a:pos x="8" y="44"/>
              </a:cxn>
              <a:cxn ang="0">
                <a:pos x="8" y="44"/>
              </a:cxn>
              <a:cxn ang="0">
                <a:pos x="1" y="32"/>
              </a:cxn>
              <a:cxn ang="0">
                <a:pos x="3" y="28"/>
              </a:cxn>
              <a:cxn ang="0">
                <a:pos x="4" y="27"/>
              </a:cxn>
              <a:cxn ang="0">
                <a:pos x="11" y="28"/>
              </a:cxn>
              <a:cxn ang="0">
                <a:pos x="23" y="34"/>
              </a:cxn>
              <a:cxn ang="0">
                <a:pos x="40" y="25"/>
              </a:cxn>
              <a:cxn ang="0">
                <a:pos x="15" y="9"/>
              </a:cxn>
              <a:cxn ang="0">
                <a:pos x="15" y="4"/>
              </a:cxn>
              <a:cxn ang="0">
                <a:pos x="17" y="3"/>
              </a:cxn>
              <a:cxn ang="0">
                <a:pos x="29" y="1"/>
              </a:cxn>
              <a:cxn ang="0">
                <a:pos x="69" y="12"/>
              </a:cxn>
              <a:cxn ang="0">
                <a:pos x="100" y="3"/>
              </a:cxn>
              <a:cxn ang="0">
                <a:pos x="106" y="3"/>
              </a:cxn>
              <a:cxn ang="0">
                <a:pos x="94" y="9"/>
              </a:cxn>
              <a:cxn ang="0">
                <a:pos x="93" y="13"/>
              </a:cxn>
              <a:cxn ang="0">
                <a:pos x="112" y="4"/>
              </a:cxn>
              <a:cxn ang="0">
                <a:pos x="120" y="12"/>
              </a:cxn>
            </a:cxnLst>
            <a:rect l="0" t="0" r="r" b="b"/>
            <a:pathLst>
              <a:path w="120" h="66">
                <a:moveTo>
                  <a:pt x="70" y="47"/>
                </a:moveTo>
                <a:cubicBezTo>
                  <a:pt x="85" y="64"/>
                  <a:pt x="85" y="64"/>
                  <a:pt x="85" y="64"/>
                </a:cubicBezTo>
                <a:cubicBezTo>
                  <a:pt x="86" y="65"/>
                  <a:pt x="88" y="66"/>
                  <a:pt x="89" y="65"/>
                </a:cubicBezTo>
                <a:cubicBezTo>
                  <a:pt x="91" y="64"/>
                  <a:pt x="91" y="64"/>
                  <a:pt x="91" y="64"/>
                </a:cubicBezTo>
                <a:cubicBezTo>
                  <a:pt x="95" y="62"/>
                  <a:pt x="97" y="58"/>
                  <a:pt x="96" y="54"/>
                </a:cubicBezTo>
                <a:cubicBezTo>
                  <a:pt x="94" y="38"/>
                  <a:pt x="94" y="38"/>
                  <a:pt x="94" y="38"/>
                </a:cubicBezTo>
                <a:cubicBezTo>
                  <a:pt x="94" y="37"/>
                  <a:pt x="93" y="36"/>
                  <a:pt x="92" y="37"/>
                </a:cubicBezTo>
                <a:cubicBezTo>
                  <a:pt x="71" y="44"/>
                  <a:pt x="71" y="44"/>
                  <a:pt x="71" y="44"/>
                </a:cubicBezTo>
                <a:cubicBezTo>
                  <a:pt x="70" y="45"/>
                  <a:pt x="69" y="46"/>
                  <a:pt x="70" y="47"/>
                </a:cubicBezTo>
                <a:moveTo>
                  <a:pt x="120" y="12"/>
                </a:moveTo>
                <a:cubicBezTo>
                  <a:pt x="120" y="32"/>
                  <a:pt x="21" y="55"/>
                  <a:pt x="13" y="55"/>
                </a:cubicBezTo>
                <a:cubicBezTo>
                  <a:pt x="9" y="55"/>
                  <a:pt x="4" y="54"/>
                  <a:pt x="4" y="50"/>
                </a:cubicBezTo>
                <a:cubicBezTo>
                  <a:pt x="4" y="49"/>
                  <a:pt x="6" y="47"/>
                  <a:pt x="8" y="44"/>
                </a:cubicBezTo>
                <a:cubicBezTo>
                  <a:pt x="8" y="44"/>
                  <a:pt x="8" y="44"/>
                  <a:pt x="8" y="44"/>
                </a:cubicBezTo>
                <a:cubicBezTo>
                  <a:pt x="1" y="32"/>
                  <a:pt x="1" y="32"/>
                  <a:pt x="1" y="32"/>
                </a:cubicBezTo>
                <a:cubicBezTo>
                  <a:pt x="0" y="30"/>
                  <a:pt x="1" y="28"/>
                  <a:pt x="3" y="28"/>
                </a:cubicBezTo>
                <a:cubicBezTo>
                  <a:pt x="4" y="27"/>
                  <a:pt x="4" y="27"/>
                  <a:pt x="4" y="27"/>
                </a:cubicBezTo>
                <a:cubicBezTo>
                  <a:pt x="6" y="26"/>
                  <a:pt x="9" y="26"/>
                  <a:pt x="11" y="28"/>
                </a:cubicBezTo>
                <a:cubicBezTo>
                  <a:pt x="23" y="34"/>
                  <a:pt x="23" y="34"/>
                  <a:pt x="23" y="34"/>
                </a:cubicBezTo>
                <a:cubicBezTo>
                  <a:pt x="28" y="31"/>
                  <a:pt x="34" y="28"/>
                  <a:pt x="40" y="25"/>
                </a:cubicBezTo>
                <a:cubicBezTo>
                  <a:pt x="15" y="9"/>
                  <a:pt x="15" y="9"/>
                  <a:pt x="15" y="9"/>
                </a:cubicBezTo>
                <a:cubicBezTo>
                  <a:pt x="13" y="8"/>
                  <a:pt x="13" y="5"/>
                  <a:pt x="15" y="4"/>
                </a:cubicBezTo>
                <a:cubicBezTo>
                  <a:pt x="17" y="3"/>
                  <a:pt x="17" y="3"/>
                  <a:pt x="17" y="3"/>
                </a:cubicBezTo>
                <a:cubicBezTo>
                  <a:pt x="21" y="1"/>
                  <a:pt x="25" y="0"/>
                  <a:pt x="29" y="1"/>
                </a:cubicBezTo>
                <a:cubicBezTo>
                  <a:pt x="69" y="12"/>
                  <a:pt x="69" y="12"/>
                  <a:pt x="69" y="12"/>
                </a:cubicBezTo>
                <a:cubicBezTo>
                  <a:pt x="82" y="7"/>
                  <a:pt x="94" y="3"/>
                  <a:pt x="100" y="3"/>
                </a:cubicBezTo>
                <a:cubicBezTo>
                  <a:pt x="102" y="3"/>
                  <a:pt x="104" y="3"/>
                  <a:pt x="106" y="3"/>
                </a:cubicBezTo>
                <a:cubicBezTo>
                  <a:pt x="94" y="9"/>
                  <a:pt x="94" y="9"/>
                  <a:pt x="94" y="9"/>
                </a:cubicBezTo>
                <a:cubicBezTo>
                  <a:pt x="93" y="13"/>
                  <a:pt x="93" y="13"/>
                  <a:pt x="93" y="13"/>
                </a:cubicBezTo>
                <a:cubicBezTo>
                  <a:pt x="112" y="4"/>
                  <a:pt x="112" y="4"/>
                  <a:pt x="112" y="4"/>
                </a:cubicBezTo>
                <a:cubicBezTo>
                  <a:pt x="117" y="5"/>
                  <a:pt x="120" y="7"/>
                  <a:pt x="120" y="12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30" name="Freeform 347">
            <a:extLst>
              <a:ext uri="{FF2B5EF4-FFF2-40B4-BE49-F238E27FC236}">
                <a16:creationId xmlns:a16="http://schemas.microsoft.com/office/drawing/2014/main" id="{FA26DCEC-02E7-E186-DD86-492BFE1E3DD0}"/>
              </a:ext>
            </a:extLst>
          </p:cNvPr>
          <p:cNvSpPr>
            <a:spLocks noEditPoints="1"/>
          </p:cNvSpPr>
          <p:nvPr/>
        </p:nvSpPr>
        <p:spPr bwMode="auto">
          <a:xfrm>
            <a:off x="3534787" y="5071547"/>
            <a:ext cx="299986" cy="334867"/>
          </a:xfrm>
          <a:custGeom>
            <a:avLst/>
            <a:gdLst/>
            <a:ahLst/>
            <a:cxnLst>
              <a:cxn ang="0">
                <a:pos x="59" y="13"/>
              </a:cxn>
              <a:cxn ang="0">
                <a:pos x="52" y="15"/>
              </a:cxn>
              <a:cxn ang="0">
                <a:pos x="59" y="9"/>
              </a:cxn>
              <a:cxn ang="0">
                <a:pos x="67" y="15"/>
              </a:cxn>
              <a:cxn ang="0">
                <a:pos x="59" y="13"/>
              </a:cxn>
              <a:cxn ang="0">
                <a:pos x="73" y="36"/>
              </a:cxn>
              <a:cxn ang="0">
                <a:pos x="59" y="0"/>
              </a:cxn>
              <a:cxn ang="0">
                <a:pos x="46" y="36"/>
              </a:cxn>
              <a:cxn ang="0">
                <a:pos x="1" y="67"/>
              </a:cxn>
              <a:cxn ang="0">
                <a:pos x="0" y="69"/>
              </a:cxn>
              <a:cxn ang="0">
                <a:pos x="0" y="81"/>
              </a:cxn>
              <a:cxn ang="0">
                <a:pos x="3" y="83"/>
              </a:cxn>
              <a:cxn ang="0">
                <a:pos x="45" y="74"/>
              </a:cxn>
              <a:cxn ang="0">
                <a:pos x="52" y="110"/>
              </a:cxn>
              <a:cxn ang="0">
                <a:pos x="35" y="122"/>
              </a:cxn>
              <a:cxn ang="0">
                <a:pos x="34" y="124"/>
              </a:cxn>
              <a:cxn ang="0">
                <a:pos x="34" y="130"/>
              </a:cxn>
              <a:cxn ang="0">
                <a:pos x="37" y="132"/>
              </a:cxn>
              <a:cxn ang="0">
                <a:pos x="59" y="122"/>
              </a:cxn>
              <a:cxn ang="0">
                <a:pos x="81" y="132"/>
              </a:cxn>
              <a:cxn ang="0">
                <a:pos x="84" y="130"/>
              </a:cxn>
              <a:cxn ang="0">
                <a:pos x="84" y="124"/>
              </a:cxn>
              <a:cxn ang="0">
                <a:pos x="83" y="122"/>
              </a:cxn>
              <a:cxn ang="0">
                <a:pos x="67" y="110"/>
              </a:cxn>
              <a:cxn ang="0">
                <a:pos x="73" y="74"/>
              </a:cxn>
              <a:cxn ang="0">
                <a:pos x="116" y="83"/>
              </a:cxn>
              <a:cxn ang="0">
                <a:pos x="119" y="81"/>
              </a:cxn>
              <a:cxn ang="0">
                <a:pos x="119" y="69"/>
              </a:cxn>
              <a:cxn ang="0">
                <a:pos x="118" y="67"/>
              </a:cxn>
              <a:cxn ang="0">
                <a:pos x="73" y="36"/>
              </a:cxn>
            </a:cxnLst>
            <a:rect l="0" t="0" r="r" b="b"/>
            <a:pathLst>
              <a:path w="119" h="133">
                <a:moveTo>
                  <a:pt x="59" y="13"/>
                </a:moveTo>
                <a:cubicBezTo>
                  <a:pt x="57" y="13"/>
                  <a:pt x="54" y="14"/>
                  <a:pt x="52" y="15"/>
                </a:cubicBezTo>
                <a:cubicBezTo>
                  <a:pt x="52" y="12"/>
                  <a:pt x="56" y="9"/>
                  <a:pt x="59" y="9"/>
                </a:cubicBezTo>
                <a:cubicBezTo>
                  <a:pt x="63" y="9"/>
                  <a:pt x="66" y="12"/>
                  <a:pt x="67" y="15"/>
                </a:cubicBezTo>
                <a:cubicBezTo>
                  <a:pt x="65" y="14"/>
                  <a:pt x="62" y="13"/>
                  <a:pt x="59" y="13"/>
                </a:cubicBezTo>
                <a:moveTo>
                  <a:pt x="73" y="36"/>
                </a:moveTo>
                <a:cubicBezTo>
                  <a:pt x="73" y="7"/>
                  <a:pt x="65" y="0"/>
                  <a:pt x="59" y="0"/>
                </a:cubicBezTo>
                <a:cubicBezTo>
                  <a:pt x="54" y="0"/>
                  <a:pt x="46" y="7"/>
                  <a:pt x="46" y="36"/>
                </a:cubicBezTo>
                <a:cubicBezTo>
                  <a:pt x="1" y="67"/>
                  <a:pt x="1" y="67"/>
                  <a:pt x="1" y="67"/>
                </a:cubicBezTo>
                <a:cubicBezTo>
                  <a:pt x="0" y="68"/>
                  <a:pt x="0" y="68"/>
                  <a:pt x="0" y="69"/>
                </a:cubicBezTo>
                <a:cubicBezTo>
                  <a:pt x="0" y="81"/>
                  <a:pt x="0" y="81"/>
                  <a:pt x="0" y="81"/>
                </a:cubicBezTo>
                <a:cubicBezTo>
                  <a:pt x="0" y="83"/>
                  <a:pt x="1" y="84"/>
                  <a:pt x="3" y="83"/>
                </a:cubicBezTo>
                <a:cubicBezTo>
                  <a:pt x="45" y="74"/>
                  <a:pt x="45" y="74"/>
                  <a:pt x="45" y="74"/>
                </a:cubicBezTo>
                <a:cubicBezTo>
                  <a:pt x="47" y="86"/>
                  <a:pt x="50" y="98"/>
                  <a:pt x="52" y="110"/>
                </a:cubicBezTo>
                <a:cubicBezTo>
                  <a:pt x="35" y="122"/>
                  <a:pt x="35" y="122"/>
                  <a:pt x="35" y="122"/>
                </a:cubicBezTo>
                <a:cubicBezTo>
                  <a:pt x="35" y="123"/>
                  <a:pt x="34" y="123"/>
                  <a:pt x="34" y="124"/>
                </a:cubicBezTo>
                <a:cubicBezTo>
                  <a:pt x="34" y="130"/>
                  <a:pt x="34" y="130"/>
                  <a:pt x="34" y="130"/>
                </a:cubicBezTo>
                <a:cubicBezTo>
                  <a:pt x="34" y="132"/>
                  <a:pt x="36" y="133"/>
                  <a:pt x="37" y="132"/>
                </a:cubicBezTo>
                <a:cubicBezTo>
                  <a:pt x="59" y="122"/>
                  <a:pt x="59" y="122"/>
                  <a:pt x="59" y="122"/>
                </a:cubicBezTo>
                <a:cubicBezTo>
                  <a:pt x="81" y="132"/>
                  <a:pt x="81" y="132"/>
                  <a:pt x="81" y="132"/>
                </a:cubicBezTo>
                <a:cubicBezTo>
                  <a:pt x="83" y="133"/>
                  <a:pt x="84" y="132"/>
                  <a:pt x="84" y="130"/>
                </a:cubicBezTo>
                <a:cubicBezTo>
                  <a:pt x="84" y="124"/>
                  <a:pt x="84" y="124"/>
                  <a:pt x="84" y="124"/>
                </a:cubicBezTo>
                <a:cubicBezTo>
                  <a:pt x="84" y="123"/>
                  <a:pt x="84" y="123"/>
                  <a:pt x="83" y="122"/>
                </a:cubicBezTo>
                <a:cubicBezTo>
                  <a:pt x="67" y="110"/>
                  <a:pt x="67" y="110"/>
                  <a:pt x="67" y="110"/>
                </a:cubicBezTo>
                <a:cubicBezTo>
                  <a:pt x="69" y="98"/>
                  <a:pt x="71" y="86"/>
                  <a:pt x="73" y="74"/>
                </a:cubicBezTo>
                <a:cubicBezTo>
                  <a:pt x="116" y="83"/>
                  <a:pt x="116" y="83"/>
                  <a:pt x="116" y="83"/>
                </a:cubicBezTo>
                <a:cubicBezTo>
                  <a:pt x="117" y="84"/>
                  <a:pt x="119" y="83"/>
                  <a:pt x="119" y="81"/>
                </a:cubicBezTo>
                <a:cubicBezTo>
                  <a:pt x="119" y="69"/>
                  <a:pt x="119" y="69"/>
                  <a:pt x="119" y="69"/>
                </a:cubicBezTo>
                <a:cubicBezTo>
                  <a:pt x="119" y="68"/>
                  <a:pt x="118" y="68"/>
                  <a:pt x="118" y="67"/>
                </a:cubicBezTo>
                <a:lnTo>
                  <a:pt x="73" y="36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31" name="Freeform 348">
            <a:extLst>
              <a:ext uri="{FF2B5EF4-FFF2-40B4-BE49-F238E27FC236}">
                <a16:creationId xmlns:a16="http://schemas.microsoft.com/office/drawing/2014/main" id="{AF835BFB-06F9-AB43-0746-71B5FFA84181}"/>
              </a:ext>
            </a:extLst>
          </p:cNvPr>
          <p:cNvSpPr>
            <a:spLocks noEditPoints="1"/>
          </p:cNvSpPr>
          <p:nvPr/>
        </p:nvSpPr>
        <p:spPr bwMode="auto">
          <a:xfrm>
            <a:off x="1712203" y="5173578"/>
            <a:ext cx="299986" cy="130808"/>
          </a:xfrm>
          <a:custGeom>
            <a:avLst/>
            <a:gdLst/>
            <a:ahLst/>
            <a:cxnLst>
              <a:cxn ang="0">
                <a:pos x="50" y="29"/>
              </a:cxn>
              <a:cxn ang="0">
                <a:pos x="52" y="24"/>
              </a:cxn>
              <a:cxn ang="0">
                <a:pos x="67" y="24"/>
              </a:cxn>
              <a:cxn ang="0">
                <a:pos x="69" y="29"/>
              </a:cxn>
              <a:cxn ang="0">
                <a:pos x="50" y="29"/>
              </a:cxn>
              <a:cxn ang="0">
                <a:pos x="117" y="36"/>
              </a:cxn>
              <a:cxn ang="0">
                <a:pos x="78" y="29"/>
              </a:cxn>
              <a:cxn ang="0">
                <a:pos x="62" y="15"/>
              </a:cxn>
              <a:cxn ang="0">
                <a:pos x="61" y="1"/>
              </a:cxn>
              <a:cxn ang="0">
                <a:pos x="60" y="0"/>
              </a:cxn>
              <a:cxn ang="0">
                <a:pos x="60" y="0"/>
              </a:cxn>
              <a:cxn ang="0">
                <a:pos x="58" y="1"/>
              </a:cxn>
              <a:cxn ang="0">
                <a:pos x="57" y="15"/>
              </a:cxn>
              <a:cxn ang="0">
                <a:pos x="41" y="29"/>
              </a:cxn>
              <a:cxn ang="0">
                <a:pos x="2" y="36"/>
              </a:cxn>
              <a:cxn ang="0">
                <a:pos x="0" y="38"/>
              </a:cxn>
              <a:cxn ang="0">
                <a:pos x="0" y="38"/>
              </a:cxn>
              <a:cxn ang="0">
                <a:pos x="2" y="40"/>
              </a:cxn>
              <a:cxn ang="0">
                <a:pos x="11" y="40"/>
              </a:cxn>
              <a:cxn ang="0">
                <a:pos x="11" y="41"/>
              </a:cxn>
              <a:cxn ang="0">
                <a:pos x="19" y="50"/>
              </a:cxn>
              <a:cxn ang="0">
                <a:pos x="27" y="41"/>
              </a:cxn>
              <a:cxn ang="0">
                <a:pos x="27" y="40"/>
              </a:cxn>
              <a:cxn ang="0">
                <a:pos x="42" y="40"/>
              </a:cxn>
              <a:cxn ang="0">
                <a:pos x="60" y="52"/>
              </a:cxn>
              <a:cxn ang="0">
                <a:pos x="77" y="40"/>
              </a:cxn>
              <a:cxn ang="0">
                <a:pos x="92" y="40"/>
              </a:cxn>
              <a:cxn ang="0">
                <a:pos x="92" y="41"/>
              </a:cxn>
              <a:cxn ang="0">
                <a:pos x="100" y="50"/>
              </a:cxn>
              <a:cxn ang="0">
                <a:pos x="108" y="41"/>
              </a:cxn>
              <a:cxn ang="0">
                <a:pos x="108" y="40"/>
              </a:cxn>
              <a:cxn ang="0">
                <a:pos x="117" y="40"/>
              </a:cxn>
              <a:cxn ang="0">
                <a:pos x="119" y="38"/>
              </a:cxn>
              <a:cxn ang="0">
                <a:pos x="119" y="38"/>
              </a:cxn>
              <a:cxn ang="0">
                <a:pos x="117" y="36"/>
              </a:cxn>
            </a:cxnLst>
            <a:rect l="0" t="0" r="r" b="b"/>
            <a:pathLst>
              <a:path w="119" h="52">
                <a:moveTo>
                  <a:pt x="50" y="29"/>
                </a:moveTo>
                <a:cubicBezTo>
                  <a:pt x="52" y="24"/>
                  <a:pt x="52" y="24"/>
                  <a:pt x="52" y="24"/>
                </a:cubicBezTo>
                <a:cubicBezTo>
                  <a:pt x="67" y="24"/>
                  <a:pt x="67" y="24"/>
                  <a:pt x="67" y="24"/>
                </a:cubicBezTo>
                <a:cubicBezTo>
                  <a:pt x="69" y="29"/>
                  <a:pt x="69" y="29"/>
                  <a:pt x="69" y="29"/>
                </a:cubicBezTo>
                <a:lnTo>
                  <a:pt x="50" y="29"/>
                </a:lnTo>
                <a:close/>
                <a:moveTo>
                  <a:pt x="117" y="36"/>
                </a:moveTo>
                <a:cubicBezTo>
                  <a:pt x="78" y="29"/>
                  <a:pt x="78" y="29"/>
                  <a:pt x="78" y="29"/>
                </a:cubicBezTo>
                <a:cubicBezTo>
                  <a:pt x="76" y="21"/>
                  <a:pt x="70" y="16"/>
                  <a:pt x="62" y="15"/>
                </a:cubicBezTo>
                <a:cubicBezTo>
                  <a:pt x="61" y="1"/>
                  <a:pt x="61" y="1"/>
                  <a:pt x="61" y="1"/>
                </a:cubicBezTo>
                <a:cubicBezTo>
                  <a:pt x="61" y="1"/>
                  <a:pt x="60" y="0"/>
                  <a:pt x="60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59" y="0"/>
                  <a:pt x="59" y="1"/>
                  <a:pt x="58" y="1"/>
                </a:cubicBezTo>
                <a:cubicBezTo>
                  <a:pt x="57" y="15"/>
                  <a:pt x="57" y="15"/>
                  <a:pt x="57" y="15"/>
                </a:cubicBezTo>
                <a:cubicBezTo>
                  <a:pt x="49" y="16"/>
                  <a:pt x="43" y="21"/>
                  <a:pt x="41" y="29"/>
                </a:cubicBezTo>
                <a:cubicBezTo>
                  <a:pt x="2" y="36"/>
                  <a:pt x="2" y="36"/>
                  <a:pt x="2" y="36"/>
                </a:cubicBezTo>
                <a:cubicBezTo>
                  <a:pt x="1" y="36"/>
                  <a:pt x="0" y="37"/>
                  <a:pt x="0" y="38"/>
                </a:cubicBezTo>
                <a:cubicBezTo>
                  <a:pt x="0" y="38"/>
                  <a:pt x="0" y="38"/>
                  <a:pt x="0" y="38"/>
                </a:cubicBezTo>
                <a:cubicBezTo>
                  <a:pt x="0" y="39"/>
                  <a:pt x="1" y="40"/>
                  <a:pt x="2" y="40"/>
                </a:cubicBezTo>
                <a:cubicBezTo>
                  <a:pt x="11" y="40"/>
                  <a:pt x="11" y="40"/>
                  <a:pt x="11" y="40"/>
                </a:cubicBezTo>
                <a:cubicBezTo>
                  <a:pt x="11" y="40"/>
                  <a:pt x="11" y="41"/>
                  <a:pt x="11" y="41"/>
                </a:cubicBezTo>
                <a:cubicBezTo>
                  <a:pt x="11" y="46"/>
                  <a:pt x="14" y="50"/>
                  <a:pt x="19" y="50"/>
                </a:cubicBezTo>
                <a:cubicBezTo>
                  <a:pt x="24" y="50"/>
                  <a:pt x="27" y="46"/>
                  <a:pt x="27" y="41"/>
                </a:cubicBezTo>
                <a:cubicBezTo>
                  <a:pt x="27" y="41"/>
                  <a:pt x="27" y="40"/>
                  <a:pt x="27" y="40"/>
                </a:cubicBezTo>
                <a:cubicBezTo>
                  <a:pt x="42" y="40"/>
                  <a:pt x="42" y="40"/>
                  <a:pt x="42" y="40"/>
                </a:cubicBezTo>
                <a:cubicBezTo>
                  <a:pt x="45" y="47"/>
                  <a:pt x="52" y="52"/>
                  <a:pt x="60" y="52"/>
                </a:cubicBezTo>
                <a:cubicBezTo>
                  <a:pt x="67" y="52"/>
                  <a:pt x="74" y="47"/>
                  <a:pt x="77" y="40"/>
                </a:cubicBezTo>
                <a:cubicBezTo>
                  <a:pt x="92" y="40"/>
                  <a:pt x="92" y="40"/>
                  <a:pt x="92" y="40"/>
                </a:cubicBezTo>
                <a:cubicBezTo>
                  <a:pt x="92" y="40"/>
                  <a:pt x="92" y="41"/>
                  <a:pt x="92" y="41"/>
                </a:cubicBezTo>
                <a:cubicBezTo>
                  <a:pt x="92" y="46"/>
                  <a:pt x="95" y="50"/>
                  <a:pt x="100" y="50"/>
                </a:cubicBezTo>
                <a:cubicBezTo>
                  <a:pt x="105" y="50"/>
                  <a:pt x="108" y="46"/>
                  <a:pt x="108" y="41"/>
                </a:cubicBezTo>
                <a:cubicBezTo>
                  <a:pt x="108" y="41"/>
                  <a:pt x="108" y="40"/>
                  <a:pt x="108" y="40"/>
                </a:cubicBezTo>
                <a:cubicBezTo>
                  <a:pt x="117" y="40"/>
                  <a:pt x="117" y="40"/>
                  <a:pt x="117" y="40"/>
                </a:cubicBezTo>
                <a:cubicBezTo>
                  <a:pt x="118" y="40"/>
                  <a:pt x="119" y="39"/>
                  <a:pt x="119" y="38"/>
                </a:cubicBezTo>
                <a:cubicBezTo>
                  <a:pt x="119" y="38"/>
                  <a:pt x="119" y="38"/>
                  <a:pt x="119" y="38"/>
                </a:cubicBezTo>
                <a:cubicBezTo>
                  <a:pt x="119" y="37"/>
                  <a:pt x="118" y="36"/>
                  <a:pt x="117" y="36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32" name="Freeform 350">
            <a:extLst>
              <a:ext uri="{FF2B5EF4-FFF2-40B4-BE49-F238E27FC236}">
                <a16:creationId xmlns:a16="http://schemas.microsoft.com/office/drawing/2014/main" id="{AAC51BB9-34ED-AFC9-6CCE-A6B5E959B06A}"/>
              </a:ext>
            </a:extLst>
          </p:cNvPr>
          <p:cNvSpPr>
            <a:spLocks noEditPoints="1"/>
          </p:cNvSpPr>
          <p:nvPr/>
        </p:nvSpPr>
        <p:spPr bwMode="auto">
          <a:xfrm>
            <a:off x="3131900" y="5093348"/>
            <a:ext cx="299986" cy="291265"/>
          </a:xfrm>
          <a:custGeom>
            <a:avLst/>
            <a:gdLst/>
            <a:ahLst/>
            <a:cxnLst>
              <a:cxn ang="0">
                <a:pos x="86" y="58"/>
              </a:cxn>
              <a:cxn ang="0">
                <a:pos x="76" y="55"/>
              </a:cxn>
              <a:cxn ang="0">
                <a:pos x="76" y="54"/>
              </a:cxn>
              <a:cxn ang="0">
                <a:pos x="71" y="47"/>
              </a:cxn>
              <a:cxn ang="0">
                <a:pos x="76" y="68"/>
              </a:cxn>
              <a:cxn ang="0">
                <a:pos x="76" y="59"/>
              </a:cxn>
              <a:cxn ang="0">
                <a:pos x="81" y="59"/>
              </a:cxn>
              <a:cxn ang="0">
                <a:pos x="86" y="68"/>
              </a:cxn>
              <a:cxn ang="0">
                <a:pos x="65" y="59"/>
              </a:cxn>
              <a:cxn ang="0">
                <a:pos x="58" y="47"/>
              </a:cxn>
              <a:cxn ang="0">
                <a:pos x="50" y="63"/>
              </a:cxn>
              <a:cxn ang="0">
                <a:pos x="60" y="68"/>
              </a:cxn>
              <a:cxn ang="0">
                <a:pos x="65" y="63"/>
              </a:cxn>
              <a:cxn ang="0">
                <a:pos x="67" y="59"/>
              </a:cxn>
              <a:cxn ang="0">
                <a:pos x="39" y="64"/>
              </a:cxn>
              <a:cxn ang="0">
                <a:pos x="40" y="46"/>
              </a:cxn>
              <a:cxn ang="0">
                <a:pos x="37" y="54"/>
              </a:cxn>
              <a:cxn ang="0">
                <a:pos x="42" y="54"/>
              </a:cxn>
              <a:cxn ang="0">
                <a:pos x="33" y="68"/>
              </a:cxn>
              <a:cxn ang="0">
                <a:pos x="48" y="64"/>
              </a:cxn>
              <a:cxn ang="0">
                <a:pos x="60" y="89"/>
              </a:cxn>
              <a:cxn ang="0">
                <a:pos x="60" y="27"/>
              </a:cxn>
              <a:cxn ang="0">
                <a:pos x="59" y="54"/>
              </a:cxn>
              <a:cxn ang="0">
                <a:pos x="55" y="59"/>
              </a:cxn>
              <a:cxn ang="0">
                <a:pos x="60" y="54"/>
              </a:cxn>
              <a:cxn ang="0">
                <a:pos x="60" y="52"/>
              </a:cxn>
              <a:cxn ang="0">
                <a:pos x="109" y="28"/>
              </a:cxn>
              <a:cxn ang="0">
                <a:pos x="5" y="40"/>
              </a:cxn>
              <a:cxn ang="0">
                <a:pos x="6" y="46"/>
              </a:cxn>
              <a:cxn ang="0">
                <a:pos x="60" y="12"/>
              </a:cxn>
              <a:cxn ang="0">
                <a:pos x="90" y="33"/>
              </a:cxn>
              <a:cxn ang="0">
                <a:pos x="104" y="50"/>
              </a:cxn>
              <a:cxn ang="0">
                <a:pos x="112" y="55"/>
              </a:cxn>
              <a:cxn ang="0">
                <a:pos x="119" y="28"/>
              </a:cxn>
              <a:cxn ang="0">
                <a:pos x="109" y="28"/>
              </a:cxn>
              <a:cxn ang="0">
                <a:pos x="114" y="76"/>
              </a:cxn>
              <a:cxn ang="0">
                <a:pos x="11" y="89"/>
              </a:cxn>
              <a:cxn ang="0">
                <a:pos x="3" y="90"/>
              </a:cxn>
              <a:cxn ang="0">
                <a:pos x="6" y="66"/>
              </a:cxn>
              <a:cxn ang="0">
                <a:pos x="10" y="60"/>
              </a:cxn>
              <a:cxn ang="0">
                <a:pos x="30" y="79"/>
              </a:cxn>
              <a:cxn ang="0">
                <a:pos x="22" y="85"/>
              </a:cxn>
              <a:cxn ang="0">
                <a:pos x="103" y="72"/>
              </a:cxn>
            </a:cxnLst>
            <a:rect l="0" t="0" r="r" b="b"/>
            <a:pathLst>
              <a:path w="119" h="115">
                <a:moveTo>
                  <a:pt x="86" y="68"/>
                </a:moveTo>
                <a:cubicBezTo>
                  <a:pt x="86" y="58"/>
                  <a:pt x="86" y="58"/>
                  <a:pt x="86" y="58"/>
                </a:cubicBezTo>
                <a:cubicBezTo>
                  <a:pt x="86" y="54"/>
                  <a:pt x="83" y="52"/>
                  <a:pt x="80" y="52"/>
                </a:cubicBezTo>
                <a:cubicBezTo>
                  <a:pt x="78" y="52"/>
                  <a:pt x="77" y="53"/>
                  <a:pt x="76" y="55"/>
                </a:cubicBezTo>
                <a:cubicBezTo>
                  <a:pt x="76" y="55"/>
                  <a:pt x="76" y="55"/>
                  <a:pt x="76" y="55"/>
                </a:cubicBezTo>
                <a:cubicBezTo>
                  <a:pt x="76" y="55"/>
                  <a:pt x="76" y="54"/>
                  <a:pt x="76" y="54"/>
                </a:cubicBezTo>
                <a:cubicBezTo>
                  <a:pt x="76" y="47"/>
                  <a:pt x="76" y="47"/>
                  <a:pt x="76" y="47"/>
                </a:cubicBezTo>
                <a:cubicBezTo>
                  <a:pt x="71" y="47"/>
                  <a:pt x="71" y="47"/>
                  <a:pt x="71" y="47"/>
                </a:cubicBezTo>
                <a:cubicBezTo>
                  <a:pt x="71" y="68"/>
                  <a:pt x="71" y="68"/>
                  <a:pt x="71" y="68"/>
                </a:cubicBezTo>
                <a:cubicBezTo>
                  <a:pt x="76" y="68"/>
                  <a:pt x="76" y="68"/>
                  <a:pt x="76" y="68"/>
                </a:cubicBezTo>
                <a:cubicBezTo>
                  <a:pt x="76" y="61"/>
                  <a:pt x="76" y="61"/>
                  <a:pt x="76" y="61"/>
                </a:cubicBezTo>
                <a:cubicBezTo>
                  <a:pt x="76" y="61"/>
                  <a:pt x="76" y="60"/>
                  <a:pt x="76" y="59"/>
                </a:cubicBezTo>
                <a:cubicBezTo>
                  <a:pt x="76" y="58"/>
                  <a:pt x="77" y="57"/>
                  <a:pt x="79" y="57"/>
                </a:cubicBezTo>
                <a:cubicBezTo>
                  <a:pt x="80" y="57"/>
                  <a:pt x="81" y="58"/>
                  <a:pt x="81" y="59"/>
                </a:cubicBezTo>
                <a:cubicBezTo>
                  <a:pt x="81" y="68"/>
                  <a:pt x="81" y="68"/>
                  <a:pt x="81" y="68"/>
                </a:cubicBezTo>
                <a:lnTo>
                  <a:pt x="86" y="68"/>
                </a:lnTo>
                <a:close/>
                <a:moveTo>
                  <a:pt x="67" y="59"/>
                </a:moveTo>
                <a:cubicBezTo>
                  <a:pt x="65" y="59"/>
                  <a:pt x="65" y="59"/>
                  <a:pt x="65" y="59"/>
                </a:cubicBezTo>
                <a:cubicBezTo>
                  <a:pt x="65" y="47"/>
                  <a:pt x="65" y="47"/>
                  <a:pt x="65" y="47"/>
                </a:cubicBezTo>
                <a:cubicBezTo>
                  <a:pt x="58" y="47"/>
                  <a:pt x="58" y="47"/>
                  <a:pt x="58" y="47"/>
                </a:cubicBezTo>
                <a:cubicBezTo>
                  <a:pt x="50" y="60"/>
                  <a:pt x="50" y="60"/>
                  <a:pt x="50" y="60"/>
                </a:cubicBezTo>
                <a:cubicBezTo>
                  <a:pt x="50" y="63"/>
                  <a:pt x="50" y="63"/>
                  <a:pt x="50" y="63"/>
                </a:cubicBezTo>
                <a:cubicBezTo>
                  <a:pt x="60" y="63"/>
                  <a:pt x="60" y="63"/>
                  <a:pt x="60" y="63"/>
                </a:cubicBezTo>
                <a:cubicBezTo>
                  <a:pt x="60" y="68"/>
                  <a:pt x="60" y="68"/>
                  <a:pt x="60" y="68"/>
                </a:cubicBezTo>
                <a:cubicBezTo>
                  <a:pt x="65" y="68"/>
                  <a:pt x="65" y="68"/>
                  <a:pt x="65" y="68"/>
                </a:cubicBezTo>
                <a:cubicBezTo>
                  <a:pt x="65" y="63"/>
                  <a:pt x="65" y="63"/>
                  <a:pt x="65" y="63"/>
                </a:cubicBezTo>
                <a:cubicBezTo>
                  <a:pt x="67" y="63"/>
                  <a:pt x="67" y="63"/>
                  <a:pt x="67" y="63"/>
                </a:cubicBezTo>
                <a:lnTo>
                  <a:pt x="67" y="59"/>
                </a:lnTo>
                <a:close/>
                <a:moveTo>
                  <a:pt x="48" y="64"/>
                </a:moveTo>
                <a:cubicBezTo>
                  <a:pt x="39" y="64"/>
                  <a:pt x="39" y="64"/>
                  <a:pt x="39" y="64"/>
                </a:cubicBezTo>
                <a:cubicBezTo>
                  <a:pt x="39" y="61"/>
                  <a:pt x="48" y="60"/>
                  <a:pt x="48" y="53"/>
                </a:cubicBezTo>
                <a:cubicBezTo>
                  <a:pt x="48" y="48"/>
                  <a:pt x="44" y="46"/>
                  <a:pt x="40" y="46"/>
                </a:cubicBezTo>
                <a:cubicBezTo>
                  <a:pt x="35" y="46"/>
                  <a:pt x="33" y="51"/>
                  <a:pt x="33" y="51"/>
                </a:cubicBezTo>
                <a:cubicBezTo>
                  <a:pt x="37" y="54"/>
                  <a:pt x="37" y="54"/>
                  <a:pt x="37" y="54"/>
                </a:cubicBezTo>
                <a:cubicBezTo>
                  <a:pt x="37" y="54"/>
                  <a:pt x="38" y="51"/>
                  <a:pt x="40" y="51"/>
                </a:cubicBezTo>
                <a:cubicBezTo>
                  <a:pt x="41" y="51"/>
                  <a:pt x="42" y="52"/>
                  <a:pt x="42" y="54"/>
                </a:cubicBezTo>
                <a:cubicBezTo>
                  <a:pt x="42" y="57"/>
                  <a:pt x="33" y="58"/>
                  <a:pt x="33" y="66"/>
                </a:cubicBezTo>
                <a:cubicBezTo>
                  <a:pt x="33" y="67"/>
                  <a:pt x="33" y="67"/>
                  <a:pt x="33" y="68"/>
                </a:cubicBezTo>
                <a:cubicBezTo>
                  <a:pt x="48" y="68"/>
                  <a:pt x="48" y="68"/>
                  <a:pt x="48" y="68"/>
                </a:cubicBezTo>
                <a:lnTo>
                  <a:pt x="48" y="64"/>
                </a:lnTo>
                <a:close/>
                <a:moveTo>
                  <a:pt x="90" y="58"/>
                </a:moveTo>
                <a:cubicBezTo>
                  <a:pt x="90" y="75"/>
                  <a:pt x="77" y="89"/>
                  <a:pt x="60" y="89"/>
                </a:cubicBezTo>
                <a:cubicBezTo>
                  <a:pt x="43" y="89"/>
                  <a:pt x="29" y="75"/>
                  <a:pt x="29" y="58"/>
                </a:cubicBezTo>
                <a:cubicBezTo>
                  <a:pt x="29" y="41"/>
                  <a:pt x="43" y="27"/>
                  <a:pt x="60" y="27"/>
                </a:cubicBezTo>
                <a:cubicBezTo>
                  <a:pt x="77" y="27"/>
                  <a:pt x="90" y="41"/>
                  <a:pt x="90" y="58"/>
                </a:cubicBezTo>
                <a:moveTo>
                  <a:pt x="59" y="54"/>
                </a:moveTo>
                <a:cubicBezTo>
                  <a:pt x="55" y="59"/>
                  <a:pt x="55" y="59"/>
                  <a:pt x="55" y="59"/>
                </a:cubicBezTo>
                <a:cubicBezTo>
                  <a:pt x="55" y="59"/>
                  <a:pt x="55" y="59"/>
                  <a:pt x="55" y="59"/>
                </a:cubicBezTo>
                <a:cubicBezTo>
                  <a:pt x="60" y="59"/>
                  <a:pt x="60" y="59"/>
                  <a:pt x="60" y="59"/>
                </a:cubicBezTo>
                <a:cubicBezTo>
                  <a:pt x="60" y="54"/>
                  <a:pt x="60" y="54"/>
                  <a:pt x="60" y="54"/>
                </a:cubicBezTo>
                <a:cubicBezTo>
                  <a:pt x="60" y="53"/>
                  <a:pt x="60" y="52"/>
                  <a:pt x="60" y="52"/>
                </a:cubicBezTo>
                <a:cubicBezTo>
                  <a:pt x="60" y="52"/>
                  <a:pt x="60" y="52"/>
                  <a:pt x="60" y="52"/>
                </a:cubicBezTo>
                <a:cubicBezTo>
                  <a:pt x="60" y="52"/>
                  <a:pt x="59" y="53"/>
                  <a:pt x="59" y="54"/>
                </a:cubicBezTo>
                <a:moveTo>
                  <a:pt x="109" y="28"/>
                </a:moveTo>
                <a:cubicBezTo>
                  <a:pt x="98" y="11"/>
                  <a:pt x="80" y="0"/>
                  <a:pt x="60" y="0"/>
                </a:cubicBezTo>
                <a:cubicBezTo>
                  <a:pt x="34" y="0"/>
                  <a:pt x="12" y="17"/>
                  <a:pt x="5" y="40"/>
                </a:cubicBezTo>
                <a:cubicBezTo>
                  <a:pt x="4" y="42"/>
                  <a:pt x="5" y="44"/>
                  <a:pt x="6" y="46"/>
                </a:cubicBezTo>
                <a:cubicBezTo>
                  <a:pt x="6" y="46"/>
                  <a:pt x="6" y="46"/>
                  <a:pt x="6" y="46"/>
                </a:cubicBezTo>
                <a:cubicBezTo>
                  <a:pt x="9" y="49"/>
                  <a:pt x="14" y="48"/>
                  <a:pt x="16" y="44"/>
                </a:cubicBezTo>
                <a:cubicBezTo>
                  <a:pt x="22" y="25"/>
                  <a:pt x="39" y="12"/>
                  <a:pt x="60" y="12"/>
                </a:cubicBezTo>
                <a:cubicBezTo>
                  <a:pt x="75" y="12"/>
                  <a:pt x="89" y="19"/>
                  <a:pt x="97" y="31"/>
                </a:cubicBezTo>
                <a:cubicBezTo>
                  <a:pt x="90" y="33"/>
                  <a:pt x="90" y="33"/>
                  <a:pt x="90" y="33"/>
                </a:cubicBezTo>
                <a:cubicBezTo>
                  <a:pt x="89" y="34"/>
                  <a:pt x="88" y="35"/>
                  <a:pt x="89" y="37"/>
                </a:cubicBezTo>
                <a:cubicBezTo>
                  <a:pt x="104" y="50"/>
                  <a:pt x="104" y="50"/>
                  <a:pt x="104" y="50"/>
                </a:cubicBezTo>
                <a:cubicBezTo>
                  <a:pt x="109" y="56"/>
                  <a:pt x="109" y="56"/>
                  <a:pt x="109" y="56"/>
                </a:cubicBezTo>
                <a:cubicBezTo>
                  <a:pt x="110" y="57"/>
                  <a:pt x="112" y="56"/>
                  <a:pt x="112" y="55"/>
                </a:cubicBezTo>
                <a:cubicBezTo>
                  <a:pt x="113" y="50"/>
                  <a:pt x="113" y="50"/>
                  <a:pt x="113" y="50"/>
                </a:cubicBezTo>
                <a:cubicBezTo>
                  <a:pt x="119" y="28"/>
                  <a:pt x="119" y="28"/>
                  <a:pt x="119" y="28"/>
                </a:cubicBezTo>
                <a:cubicBezTo>
                  <a:pt x="119" y="27"/>
                  <a:pt x="118" y="25"/>
                  <a:pt x="116" y="26"/>
                </a:cubicBezTo>
                <a:lnTo>
                  <a:pt x="109" y="28"/>
                </a:lnTo>
                <a:close/>
                <a:moveTo>
                  <a:pt x="113" y="70"/>
                </a:moveTo>
                <a:cubicBezTo>
                  <a:pt x="114" y="71"/>
                  <a:pt x="115" y="74"/>
                  <a:pt x="114" y="76"/>
                </a:cubicBezTo>
                <a:cubicBezTo>
                  <a:pt x="107" y="99"/>
                  <a:pt x="85" y="115"/>
                  <a:pt x="60" y="115"/>
                </a:cubicBezTo>
                <a:cubicBezTo>
                  <a:pt x="40" y="115"/>
                  <a:pt x="22" y="105"/>
                  <a:pt x="11" y="89"/>
                </a:cubicBezTo>
                <a:cubicBezTo>
                  <a:pt x="11" y="88"/>
                  <a:pt x="10" y="88"/>
                  <a:pt x="9" y="88"/>
                </a:cubicBezTo>
                <a:cubicBezTo>
                  <a:pt x="3" y="90"/>
                  <a:pt x="3" y="90"/>
                  <a:pt x="3" y="90"/>
                </a:cubicBezTo>
                <a:cubicBezTo>
                  <a:pt x="1" y="90"/>
                  <a:pt x="0" y="89"/>
                  <a:pt x="0" y="88"/>
                </a:cubicBezTo>
                <a:cubicBezTo>
                  <a:pt x="6" y="66"/>
                  <a:pt x="6" y="66"/>
                  <a:pt x="6" y="66"/>
                </a:cubicBezTo>
                <a:cubicBezTo>
                  <a:pt x="7" y="61"/>
                  <a:pt x="7" y="61"/>
                  <a:pt x="7" y="61"/>
                </a:cubicBezTo>
                <a:cubicBezTo>
                  <a:pt x="7" y="60"/>
                  <a:pt x="9" y="59"/>
                  <a:pt x="10" y="60"/>
                </a:cubicBezTo>
                <a:cubicBezTo>
                  <a:pt x="16" y="66"/>
                  <a:pt x="16" y="66"/>
                  <a:pt x="16" y="66"/>
                </a:cubicBezTo>
                <a:cubicBezTo>
                  <a:pt x="30" y="79"/>
                  <a:pt x="30" y="79"/>
                  <a:pt x="30" y="79"/>
                </a:cubicBezTo>
                <a:cubicBezTo>
                  <a:pt x="31" y="80"/>
                  <a:pt x="30" y="82"/>
                  <a:pt x="29" y="83"/>
                </a:cubicBezTo>
                <a:cubicBezTo>
                  <a:pt x="22" y="85"/>
                  <a:pt x="22" y="85"/>
                  <a:pt x="22" y="85"/>
                </a:cubicBezTo>
                <a:cubicBezTo>
                  <a:pt x="31" y="97"/>
                  <a:pt x="44" y="104"/>
                  <a:pt x="60" y="104"/>
                </a:cubicBezTo>
                <a:cubicBezTo>
                  <a:pt x="80" y="104"/>
                  <a:pt x="97" y="91"/>
                  <a:pt x="103" y="72"/>
                </a:cubicBezTo>
                <a:cubicBezTo>
                  <a:pt x="105" y="68"/>
                  <a:pt x="110" y="67"/>
                  <a:pt x="113" y="70"/>
                </a:cubicBez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33" name="Freeform 351">
            <a:extLst>
              <a:ext uri="{FF2B5EF4-FFF2-40B4-BE49-F238E27FC236}">
                <a16:creationId xmlns:a16="http://schemas.microsoft.com/office/drawing/2014/main" id="{B7AB7683-BBE2-EED5-1385-D8DE3C6C03B2}"/>
              </a:ext>
            </a:extLst>
          </p:cNvPr>
          <p:cNvSpPr>
            <a:spLocks noEditPoints="1"/>
          </p:cNvSpPr>
          <p:nvPr/>
        </p:nvSpPr>
        <p:spPr bwMode="auto">
          <a:xfrm>
            <a:off x="2647041" y="5089860"/>
            <a:ext cx="298240" cy="298242"/>
          </a:xfrm>
          <a:custGeom>
            <a:avLst/>
            <a:gdLst/>
            <a:ahLst/>
            <a:cxnLst>
              <a:cxn ang="0">
                <a:pos x="41" y="19"/>
              </a:cxn>
              <a:cxn ang="0">
                <a:pos x="46" y="18"/>
              </a:cxn>
              <a:cxn ang="0">
                <a:pos x="42" y="7"/>
              </a:cxn>
              <a:cxn ang="0">
                <a:pos x="37" y="7"/>
              </a:cxn>
              <a:cxn ang="0">
                <a:pos x="55" y="3"/>
              </a:cxn>
              <a:cxn ang="0">
                <a:pos x="58" y="15"/>
              </a:cxn>
              <a:cxn ang="0">
                <a:pos x="63" y="12"/>
              </a:cxn>
              <a:cxn ang="0">
                <a:pos x="60" y="0"/>
              </a:cxn>
              <a:cxn ang="0">
                <a:pos x="55" y="3"/>
              </a:cxn>
              <a:cxn ang="0">
                <a:pos x="73" y="13"/>
              </a:cxn>
              <a:cxn ang="0">
                <a:pos x="77" y="17"/>
              </a:cxn>
              <a:cxn ang="0">
                <a:pos x="82" y="5"/>
              </a:cxn>
              <a:cxn ang="0">
                <a:pos x="78" y="2"/>
              </a:cxn>
              <a:cxn ang="0">
                <a:pos x="94" y="12"/>
              </a:cxn>
              <a:cxn ang="0">
                <a:pos x="88" y="22"/>
              </a:cxn>
              <a:cxn ang="0">
                <a:pos x="94" y="24"/>
              </a:cxn>
              <a:cxn ang="0">
                <a:pos x="100" y="13"/>
              </a:cxn>
              <a:cxn ang="0">
                <a:pos x="94" y="12"/>
              </a:cxn>
              <a:cxn ang="0">
                <a:pos x="100" y="31"/>
              </a:cxn>
              <a:cxn ang="0">
                <a:pos x="101" y="37"/>
              </a:cxn>
              <a:cxn ang="0">
                <a:pos x="112" y="33"/>
              </a:cxn>
              <a:cxn ang="0">
                <a:pos x="112" y="27"/>
              </a:cxn>
              <a:cxn ang="0">
                <a:pos x="117" y="46"/>
              </a:cxn>
              <a:cxn ang="0">
                <a:pos x="105" y="49"/>
              </a:cxn>
              <a:cxn ang="0">
                <a:pos x="107" y="54"/>
              </a:cxn>
              <a:cxn ang="0">
                <a:pos x="119" y="50"/>
              </a:cxn>
              <a:cxn ang="0">
                <a:pos x="117" y="46"/>
              </a:cxn>
              <a:cxn ang="0">
                <a:pos x="104" y="66"/>
              </a:cxn>
              <a:cxn ang="0">
                <a:pos x="23" y="50"/>
              </a:cxn>
              <a:cxn ang="0">
                <a:pos x="31" y="49"/>
              </a:cxn>
              <a:cxn ang="0">
                <a:pos x="21" y="21"/>
              </a:cxn>
              <a:cxn ang="0">
                <a:pos x="2" y="44"/>
              </a:cxn>
              <a:cxn ang="0">
                <a:pos x="50" y="110"/>
              </a:cxn>
              <a:cxn ang="0">
                <a:pos x="119" y="66"/>
              </a:cxn>
              <a:cxn ang="0">
                <a:pos x="108" y="61"/>
              </a:cxn>
              <a:cxn ang="0">
                <a:pos x="78" y="64"/>
              </a:cxn>
              <a:cxn ang="0">
                <a:pos x="78" y="51"/>
              </a:cxn>
              <a:cxn ang="0">
                <a:pos x="77" y="54"/>
              </a:cxn>
              <a:cxn ang="0">
                <a:pos x="69" y="64"/>
              </a:cxn>
              <a:cxn ang="0">
                <a:pos x="64" y="65"/>
              </a:cxn>
              <a:cxn ang="0">
                <a:pos x="83" y="46"/>
              </a:cxn>
              <a:cxn ang="0">
                <a:pos x="88" y="64"/>
              </a:cxn>
              <a:cxn ang="0">
                <a:pos x="83" y="69"/>
              </a:cxn>
              <a:cxn ang="0">
                <a:pos x="78" y="77"/>
              </a:cxn>
              <a:cxn ang="0">
                <a:pos x="64" y="69"/>
              </a:cxn>
              <a:cxn ang="0">
                <a:pos x="40" y="74"/>
              </a:cxn>
              <a:cxn ang="0">
                <a:pos x="49" y="50"/>
              </a:cxn>
              <a:cxn ang="0">
                <a:pos x="40" y="51"/>
              </a:cxn>
              <a:cxn ang="0">
                <a:pos x="60" y="54"/>
              </a:cxn>
              <a:cxn ang="0">
                <a:pos x="60" y="72"/>
              </a:cxn>
              <a:cxn ang="0">
                <a:pos x="40" y="77"/>
              </a:cxn>
            </a:cxnLst>
            <a:rect l="0" t="0" r="r" b="b"/>
            <a:pathLst>
              <a:path w="119" h="118">
                <a:moveTo>
                  <a:pt x="36" y="10"/>
                </a:moveTo>
                <a:cubicBezTo>
                  <a:pt x="41" y="19"/>
                  <a:pt x="41" y="19"/>
                  <a:pt x="41" y="19"/>
                </a:cubicBezTo>
                <a:cubicBezTo>
                  <a:pt x="41" y="20"/>
                  <a:pt x="42" y="20"/>
                  <a:pt x="43" y="20"/>
                </a:cubicBezTo>
                <a:cubicBezTo>
                  <a:pt x="46" y="18"/>
                  <a:pt x="46" y="18"/>
                  <a:pt x="46" y="18"/>
                </a:cubicBezTo>
                <a:cubicBezTo>
                  <a:pt x="47" y="18"/>
                  <a:pt x="47" y="17"/>
                  <a:pt x="47" y="16"/>
                </a:cubicBezTo>
                <a:cubicBezTo>
                  <a:pt x="42" y="7"/>
                  <a:pt x="42" y="7"/>
                  <a:pt x="42" y="7"/>
                </a:cubicBezTo>
                <a:cubicBezTo>
                  <a:pt x="42" y="6"/>
                  <a:pt x="40" y="5"/>
                  <a:pt x="39" y="6"/>
                </a:cubicBezTo>
                <a:cubicBezTo>
                  <a:pt x="37" y="7"/>
                  <a:pt x="37" y="7"/>
                  <a:pt x="37" y="7"/>
                </a:cubicBezTo>
                <a:cubicBezTo>
                  <a:pt x="36" y="8"/>
                  <a:pt x="35" y="9"/>
                  <a:pt x="36" y="10"/>
                </a:cubicBezTo>
                <a:moveTo>
                  <a:pt x="55" y="3"/>
                </a:moveTo>
                <a:cubicBezTo>
                  <a:pt x="56" y="13"/>
                  <a:pt x="56" y="13"/>
                  <a:pt x="56" y="13"/>
                </a:cubicBezTo>
                <a:cubicBezTo>
                  <a:pt x="56" y="14"/>
                  <a:pt x="57" y="15"/>
                  <a:pt x="58" y="15"/>
                </a:cubicBezTo>
                <a:cubicBezTo>
                  <a:pt x="61" y="14"/>
                  <a:pt x="61" y="14"/>
                  <a:pt x="61" y="14"/>
                </a:cubicBezTo>
                <a:cubicBezTo>
                  <a:pt x="62" y="14"/>
                  <a:pt x="63" y="13"/>
                  <a:pt x="63" y="12"/>
                </a:cubicBezTo>
                <a:cubicBezTo>
                  <a:pt x="62" y="2"/>
                  <a:pt x="62" y="2"/>
                  <a:pt x="62" y="2"/>
                </a:cubicBezTo>
                <a:cubicBezTo>
                  <a:pt x="62" y="1"/>
                  <a:pt x="61" y="0"/>
                  <a:pt x="60" y="0"/>
                </a:cubicBezTo>
                <a:cubicBezTo>
                  <a:pt x="57" y="1"/>
                  <a:pt x="57" y="1"/>
                  <a:pt x="57" y="1"/>
                </a:cubicBezTo>
                <a:cubicBezTo>
                  <a:pt x="56" y="1"/>
                  <a:pt x="55" y="2"/>
                  <a:pt x="55" y="3"/>
                </a:cubicBezTo>
                <a:moveTo>
                  <a:pt x="76" y="3"/>
                </a:moveTo>
                <a:cubicBezTo>
                  <a:pt x="73" y="13"/>
                  <a:pt x="73" y="13"/>
                  <a:pt x="73" y="13"/>
                </a:cubicBezTo>
                <a:cubicBezTo>
                  <a:pt x="72" y="14"/>
                  <a:pt x="73" y="15"/>
                  <a:pt x="74" y="16"/>
                </a:cubicBezTo>
                <a:cubicBezTo>
                  <a:pt x="77" y="17"/>
                  <a:pt x="77" y="17"/>
                  <a:pt x="77" y="17"/>
                </a:cubicBezTo>
                <a:cubicBezTo>
                  <a:pt x="78" y="17"/>
                  <a:pt x="79" y="16"/>
                  <a:pt x="80" y="15"/>
                </a:cubicBezTo>
                <a:cubicBezTo>
                  <a:pt x="82" y="5"/>
                  <a:pt x="82" y="5"/>
                  <a:pt x="82" y="5"/>
                </a:cubicBezTo>
                <a:cubicBezTo>
                  <a:pt x="83" y="4"/>
                  <a:pt x="82" y="3"/>
                  <a:pt x="81" y="3"/>
                </a:cubicBezTo>
                <a:cubicBezTo>
                  <a:pt x="78" y="2"/>
                  <a:pt x="78" y="2"/>
                  <a:pt x="78" y="2"/>
                </a:cubicBezTo>
                <a:cubicBezTo>
                  <a:pt x="77" y="2"/>
                  <a:pt x="76" y="2"/>
                  <a:pt x="76" y="3"/>
                </a:cubicBezTo>
                <a:moveTo>
                  <a:pt x="94" y="12"/>
                </a:moveTo>
                <a:cubicBezTo>
                  <a:pt x="88" y="20"/>
                  <a:pt x="88" y="20"/>
                  <a:pt x="88" y="20"/>
                </a:cubicBezTo>
                <a:cubicBezTo>
                  <a:pt x="87" y="21"/>
                  <a:pt x="88" y="22"/>
                  <a:pt x="88" y="22"/>
                </a:cubicBezTo>
                <a:cubicBezTo>
                  <a:pt x="91" y="24"/>
                  <a:pt x="91" y="24"/>
                  <a:pt x="91" y="24"/>
                </a:cubicBezTo>
                <a:cubicBezTo>
                  <a:pt x="92" y="25"/>
                  <a:pt x="93" y="25"/>
                  <a:pt x="94" y="24"/>
                </a:cubicBezTo>
                <a:cubicBezTo>
                  <a:pt x="100" y="16"/>
                  <a:pt x="100" y="16"/>
                  <a:pt x="100" y="16"/>
                </a:cubicBezTo>
                <a:cubicBezTo>
                  <a:pt x="101" y="15"/>
                  <a:pt x="101" y="14"/>
                  <a:pt x="100" y="13"/>
                </a:cubicBezTo>
                <a:cubicBezTo>
                  <a:pt x="97" y="11"/>
                  <a:pt x="97" y="11"/>
                  <a:pt x="97" y="11"/>
                </a:cubicBezTo>
                <a:cubicBezTo>
                  <a:pt x="96" y="11"/>
                  <a:pt x="95" y="11"/>
                  <a:pt x="94" y="12"/>
                </a:cubicBezTo>
                <a:moveTo>
                  <a:pt x="109" y="26"/>
                </a:moveTo>
                <a:cubicBezTo>
                  <a:pt x="100" y="31"/>
                  <a:pt x="100" y="31"/>
                  <a:pt x="100" y="31"/>
                </a:cubicBezTo>
                <a:cubicBezTo>
                  <a:pt x="99" y="32"/>
                  <a:pt x="99" y="33"/>
                  <a:pt x="99" y="34"/>
                </a:cubicBezTo>
                <a:cubicBezTo>
                  <a:pt x="101" y="37"/>
                  <a:pt x="101" y="37"/>
                  <a:pt x="101" y="37"/>
                </a:cubicBezTo>
                <a:cubicBezTo>
                  <a:pt x="101" y="38"/>
                  <a:pt x="102" y="38"/>
                  <a:pt x="103" y="38"/>
                </a:cubicBezTo>
                <a:cubicBezTo>
                  <a:pt x="112" y="33"/>
                  <a:pt x="112" y="33"/>
                  <a:pt x="112" y="33"/>
                </a:cubicBezTo>
                <a:cubicBezTo>
                  <a:pt x="113" y="32"/>
                  <a:pt x="114" y="31"/>
                  <a:pt x="113" y="30"/>
                </a:cubicBezTo>
                <a:cubicBezTo>
                  <a:pt x="112" y="27"/>
                  <a:pt x="112" y="27"/>
                  <a:pt x="112" y="27"/>
                </a:cubicBezTo>
                <a:cubicBezTo>
                  <a:pt x="111" y="26"/>
                  <a:pt x="110" y="26"/>
                  <a:pt x="109" y="26"/>
                </a:cubicBezTo>
                <a:moveTo>
                  <a:pt x="117" y="46"/>
                </a:moveTo>
                <a:cubicBezTo>
                  <a:pt x="106" y="47"/>
                  <a:pt x="106" y="47"/>
                  <a:pt x="106" y="47"/>
                </a:cubicBezTo>
                <a:cubicBezTo>
                  <a:pt x="105" y="47"/>
                  <a:pt x="105" y="48"/>
                  <a:pt x="105" y="49"/>
                </a:cubicBezTo>
                <a:cubicBezTo>
                  <a:pt x="105" y="52"/>
                  <a:pt x="105" y="52"/>
                  <a:pt x="105" y="52"/>
                </a:cubicBezTo>
                <a:cubicBezTo>
                  <a:pt x="105" y="53"/>
                  <a:pt x="106" y="54"/>
                  <a:pt x="107" y="54"/>
                </a:cubicBezTo>
                <a:cubicBezTo>
                  <a:pt x="117" y="53"/>
                  <a:pt x="117" y="53"/>
                  <a:pt x="117" y="53"/>
                </a:cubicBezTo>
                <a:cubicBezTo>
                  <a:pt x="119" y="52"/>
                  <a:pt x="119" y="51"/>
                  <a:pt x="119" y="50"/>
                </a:cubicBezTo>
                <a:cubicBezTo>
                  <a:pt x="119" y="47"/>
                  <a:pt x="119" y="47"/>
                  <a:pt x="119" y="47"/>
                </a:cubicBezTo>
                <a:cubicBezTo>
                  <a:pt x="119" y="46"/>
                  <a:pt x="118" y="45"/>
                  <a:pt x="117" y="46"/>
                </a:cubicBezTo>
                <a:moveTo>
                  <a:pt x="105" y="62"/>
                </a:moveTo>
                <a:cubicBezTo>
                  <a:pt x="104" y="66"/>
                  <a:pt x="104" y="66"/>
                  <a:pt x="104" y="66"/>
                </a:cubicBezTo>
                <a:cubicBezTo>
                  <a:pt x="98" y="88"/>
                  <a:pt x="76" y="102"/>
                  <a:pt x="54" y="96"/>
                </a:cubicBezTo>
                <a:cubicBezTo>
                  <a:pt x="33" y="91"/>
                  <a:pt x="19" y="71"/>
                  <a:pt x="23" y="50"/>
                </a:cubicBezTo>
                <a:cubicBezTo>
                  <a:pt x="29" y="52"/>
                  <a:pt x="29" y="52"/>
                  <a:pt x="29" y="52"/>
                </a:cubicBezTo>
                <a:cubicBezTo>
                  <a:pt x="30" y="52"/>
                  <a:pt x="32" y="51"/>
                  <a:pt x="31" y="49"/>
                </a:cubicBezTo>
                <a:cubicBezTo>
                  <a:pt x="24" y="22"/>
                  <a:pt x="24" y="22"/>
                  <a:pt x="24" y="22"/>
                </a:cubicBezTo>
                <a:cubicBezTo>
                  <a:pt x="24" y="21"/>
                  <a:pt x="22" y="20"/>
                  <a:pt x="21" y="21"/>
                </a:cubicBezTo>
                <a:cubicBezTo>
                  <a:pt x="1" y="41"/>
                  <a:pt x="1" y="41"/>
                  <a:pt x="1" y="41"/>
                </a:cubicBezTo>
                <a:cubicBezTo>
                  <a:pt x="0" y="42"/>
                  <a:pt x="1" y="44"/>
                  <a:pt x="2" y="44"/>
                </a:cubicBezTo>
                <a:cubicBezTo>
                  <a:pt x="9" y="46"/>
                  <a:pt x="9" y="46"/>
                  <a:pt x="9" y="46"/>
                </a:cubicBezTo>
                <a:cubicBezTo>
                  <a:pt x="4" y="74"/>
                  <a:pt x="21" y="102"/>
                  <a:pt x="50" y="110"/>
                </a:cubicBezTo>
                <a:cubicBezTo>
                  <a:pt x="79" y="118"/>
                  <a:pt x="109" y="99"/>
                  <a:pt x="118" y="70"/>
                </a:cubicBezTo>
                <a:cubicBezTo>
                  <a:pt x="119" y="66"/>
                  <a:pt x="119" y="66"/>
                  <a:pt x="119" y="66"/>
                </a:cubicBezTo>
                <a:cubicBezTo>
                  <a:pt x="119" y="65"/>
                  <a:pt x="118" y="64"/>
                  <a:pt x="117" y="64"/>
                </a:cubicBezTo>
                <a:cubicBezTo>
                  <a:pt x="108" y="61"/>
                  <a:pt x="108" y="61"/>
                  <a:pt x="108" y="61"/>
                </a:cubicBezTo>
                <a:cubicBezTo>
                  <a:pt x="107" y="61"/>
                  <a:pt x="106" y="61"/>
                  <a:pt x="105" y="62"/>
                </a:cubicBezTo>
                <a:moveTo>
                  <a:pt x="78" y="64"/>
                </a:moveTo>
                <a:cubicBezTo>
                  <a:pt x="78" y="54"/>
                  <a:pt x="78" y="54"/>
                  <a:pt x="78" y="54"/>
                </a:cubicBezTo>
                <a:cubicBezTo>
                  <a:pt x="78" y="53"/>
                  <a:pt x="78" y="51"/>
                  <a:pt x="78" y="51"/>
                </a:cubicBezTo>
                <a:cubicBezTo>
                  <a:pt x="78" y="51"/>
                  <a:pt x="78" y="51"/>
                  <a:pt x="78" y="51"/>
                </a:cubicBezTo>
                <a:cubicBezTo>
                  <a:pt x="78" y="51"/>
                  <a:pt x="77" y="53"/>
                  <a:pt x="77" y="54"/>
                </a:cubicBezTo>
                <a:cubicBezTo>
                  <a:pt x="69" y="64"/>
                  <a:pt x="69" y="64"/>
                  <a:pt x="69" y="64"/>
                </a:cubicBezTo>
                <a:cubicBezTo>
                  <a:pt x="69" y="64"/>
                  <a:pt x="69" y="64"/>
                  <a:pt x="69" y="64"/>
                </a:cubicBezTo>
                <a:lnTo>
                  <a:pt x="78" y="64"/>
                </a:lnTo>
                <a:close/>
                <a:moveTo>
                  <a:pt x="64" y="65"/>
                </a:moveTo>
                <a:cubicBezTo>
                  <a:pt x="77" y="46"/>
                  <a:pt x="77" y="46"/>
                  <a:pt x="77" y="46"/>
                </a:cubicBezTo>
                <a:cubicBezTo>
                  <a:pt x="83" y="46"/>
                  <a:pt x="83" y="46"/>
                  <a:pt x="83" y="46"/>
                </a:cubicBezTo>
                <a:cubicBezTo>
                  <a:pt x="83" y="64"/>
                  <a:pt x="83" y="64"/>
                  <a:pt x="83" y="64"/>
                </a:cubicBezTo>
                <a:cubicBezTo>
                  <a:pt x="88" y="64"/>
                  <a:pt x="88" y="64"/>
                  <a:pt x="88" y="64"/>
                </a:cubicBezTo>
                <a:cubicBezTo>
                  <a:pt x="88" y="69"/>
                  <a:pt x="88" y="69"/>
                  <a:pt x="88" y="69"/>
                </a:cubicBezTo>
                <a:cubicBezTo>
                  <a:pt x="83" y="69"/>
                  <a:pt x="83" y="69"/>
                  <a:pt x="83" y="69"/>
                </a:cubicBezTo>
                <a:cubicBezTo>
                  <a:pt x="83" y="77"/>
                  <a:pt x="83" y="77"/>
                  <a:pt x="83" y="77"/>
                </a:cubicBezTo>
                <a:cubicBezTo>
                  <a:pt x="78" y="77"/>
                  <a:pt x="78" y="77"/>
                  <a:pt x="78" y="77"/>
                </a:cubicBezTo>
                <a:cubicBezTo>
                  <a:pt x="78" y="69"/>
                  <a:pt x="78" y="69"/>
                  <a:pt x="78" y="69"/>
                </a:cubicBezTo>
                <a:cubicBezTo>
                  <a:pt x="64" y="69"/>
                  <a:pt x="64" y="69"/>
                  <a:pt x="64" y="69"/>
                </a:cubicBezTo>
                <a:lnTo>
                  <a:pt x="64" y="65"/>
                </a:lnTo>
                <a:close/>
                <a:moveTo>
                  <a:pt x="40" y="74"/>
                </a:moveTo>
                <a:cubicBezTo>
                  <a:pt x="40" y="63"/>
                  <a:pt x="54" y="61"/>
                  <a:pt x="54" y="55"/>
                </a:cubicBezTo>
                <a:cubicBezTo>
                  <a:pt x="54" y="52"/>
                  <a:pt x="52" y="50"/>
                  <a:pt x="49" y="50"/>
                </a:cubicBezTo>
                <a:cubicBezTo>
                  <a:pt x="46" y="50"/>
                  <a:pt x="44" y="54"/>
                  <a:pt x="44" y="54"/>
                </a:cubicBezTo>
                <a:cubicBezTo>
                  <a:pt x="40" y="51"/>
                  <a:pt x="40" y="51"/>
                  <a:pt x="40" y="51"/>
                </a:cubicBezTo>
                <a:cubicBezTo>
                  <a:pt x="40" y="51"/>
                  <a:pt x="42" y="45"/>
                  <a:pt x="50" y="45"/>
                </a:cubicBezTo>
                <a:cubicBezTo>
                  <a:pt x="55" y="45"/>
                  <a:pt x="60" y="48"/>
                  <a:pt x="60" y="54"/>
                </a:cubicBezTo>
                <a:cubicBezTo>
                  <a:pt x="60" y="64"/>
                  <a:pt x="46" y="66"/>
                  <a:pt x="46" y="72"/>
                </a:cubicBezTo>
                <a:cubicBezTo>
                  <a:pt x="60" y="72"/>
                  <a:pt x="60" y="72"/>
                  <a:pt x="60" y="72"/>
                </a:cubicBezTo>
                <a:cubicBezTo>
                  <a:pt x="60" y="77"/>
                  <a:pt x="60" y="77"/>
                  <a:pt x="60" y="77"/>
                </a:cubicBezTo>
                <a:cubicBezTo>
                  <a:pt x="40" y="77"/>
                  <a:pt x="40" y="77"/>
                  <a:pt x="40" y="77"/>
                </a:cubicBezTo>
                <a:cubicBezTo>
                  <a:pt x="40" y="76"/>
                  <a:pt x="40" y="75"/>
                  <a:pt x="40" y="74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34" name="Freeform 352">
            <a:extLst>
              <a:ext uri="{FF2B5EF4-FFF2-40B4-BE49-F238E27FC236}">
                <a16:creationId xmlns:a16="http://schemas.microsoft.com/office/drawing/2014/main" id="{DB1B2048-DBDD-6907-7DDE-1229AE743E4F}"/>
              </a:ext>
            </a:extLst>
          </p:cNvPr>
          <p:cNvSpPr>
            <a:spLocks noEditPoints="1"/>
          </p:cNvSpPr>
          <p:nvPr/>
        </p:nvSpPr>
        <p:spPr bwMode="auto">
          <a:xfrm>
            <a:off x="3965581" y="5140438"/>
            <a:ext cx="298240" cy="197084"/>
          </a:xfrm>
          <a:custGeom>
            <a:avLst/>
            <a:gdLst/>
            <a:ahLst/>
            <a:cxnLst>
              <a:cxn ang="0">
                <a:pos x="87" y="30"/>
              </a:cxn>
              <a:cxn ang="0">
                <a:pos x="67" y="30"/>
              </a:cxn>
              <a:cxn ang="0">
                <a:pos x="65" y="28"/>
              </a:cxn>
              <a:cxn ang="0">
                <a:pos x="65" y="12"/>
              </a:cxn>
              <a:cxn ang="0">
                <a:pos x="67" y="10"/>
              </a:cxn>
              <a:cxn ang="0">
                <a:pos x="77" y="10"/>
              </a:cxn>
              <a:cxn ang="0">
                <a:pos x="81" y="12"/>
              </a:cxn>
              <a:cxn ang="0">
                <a:pos x="88" y="27"/>
              </a:cxn>
              <a:cxn ang="0">
                <a:pos x="87" y="30"/>
              </a:cxn>
              <a:cxn ang="0">
                <a:pos x="116" y="52"/>
              </a:cxn>
              <a:cxn ang="0">
                <a:pos x="115" y="52"/>
              </a:cxn>
              <a:cxn ang="0">
                <a:pos x="115" y="35"/>
              </a:cxn>
              <a:cxn ang="0">
                <a:pos x="111" y="31"/>
              </a:cxn>
              <a:cxn ang="0">
                <a:pos x="104" y="31"/>
              </a:cxn>
              <a:cxn ang="0">
                <a:pos x="99" y="27"/>
              </a:cxn>
              <a:cxn ang="0">
                <a:pos x="94" y="16"/>
              </a:cxn>
              <a:cxn ang="0">
                <a:pos x="76" y="0"/>
              </a:cxn>
              <a:cxn ang="0">
                <a:pos x="8" y="0"/>
              </a:cxn>
              <a:cxn ang="0">
                <a:pos x="0" y="8"/>
              </a:cxn>
              <a:cxn ang="0">
                <a:pos x="0" y="58"/>
              </a:cxn>
              <a:cxn ang="0">
                <a:pos x="8" y="66"/>
              </a:cxn>
              <a:cxn ang="0">
                <a:pos x="14" y="66"/>
              </a:cxn>
              <a:cxn ang="0">
                <a:pos x="29" y="52"/>
              </a:cxn>
              <a:cxn ang="0">
                <a:pos x="44" y="66"/>
              </a:cxn>
              <a:cxn ang="0">
                <a:pos x="73" y="66"/>
              </a:cxn>
              <a:cxn ang="0">
                <a:pos x="87" y="52"/>
              </a:cxn>
              <a:cxn ang="0">
                <a:pos x="102" y="66"/>
              </a:cxn>
              <a:cxn ang="0">
                <a:pos x="116" y="66"/>
              </a:cxn>
              <a:cxn ang="0">
                <a:pos x="118" y="65"/>
              </a:cxn>
              <a:cxn ang="0">
                <a:pos x="118" y="54"/>
              </a:cxn>
              <a:cxn ang="0">
                <a:pos x="116" y="52"/>
              </a:cxn>
              <a:cxn ang="0">
                <a:pos x="87" y="72"/>
              </a:cxn>
              <a:cxn ang="0">
                <a:pos x="82" y="67"/>
              </a:cxn>
              <a:cxn ang="0">
                <a:pos x="87" y="61"/>
              </a:cxn>
              <a:cxn ang="0">
                <a:pos x="93" y="67"/>
              </a:cxn>
              <a:cxn ang="0">
                <a:pos x="87" y="72"/>
              </a:cxn>
              <a:cxn ang="0">
                <a:pos x="87" y="56"/>
              </a:cxn>
              <a:cxn ang="0">
                <a:pos x="76" y="67"/>
              </a:cxn>
              <a:cxn ang="0">
                <a:pos x="87" y="78"/>
              </a:cxn>
              <a:cxn ang="0">
                <a:pos x="99" y="67"/>
              </a:cxn>
              <a:cxn ang="0">
                <a:pos x="87" y="56"/>
              </a:cxn>
              <a:cxn ang="0">
                <a:pos x="29" y="72"/>
              </a:cxn>
              <a:cxn ang="0">
                <a:pos x="23" y="67"/>
              </a:cxn>
              <a:cxn ang="0">
                <a:pos x="29" y="61"/>
              </a:cxn>
              <a:cxn ang="0">
                <a:pos x="34" y="67"/>
              </a:cxn>
              <a:cxn ang="0">
                <a:pos x="29" y="72"/>
              </a:cxn>
              <a:cxn ang="0">
                <a:pos x="29" y="56"/>
              </a:cxn>
              <a:cxn ang="0">
                <a:pos x="18" y="67"/>
              </a:cxn>
              <a:cxn ang="0">
                <a:pos x="29" y="78"/>
              </a:cxn>
              <a:cxn ang="0">
                <a:pos x="40" y="67"/>
              </a:cxn>
              <a:cxn ang="0">
                <a:pos x="29" y="56"/>
              </a:cxn>
            </a:cxnLst>
            <a:rect l="0" t="0" r="r" b="b"/>
            <a:pathLst>
              <a:path w="118" h="78">
                <a:moveTo>
                  <a:pt x="87" y="30"/>
                </a:moveTo>
                <a:cubicBezTo>
                  <a:pt x="67" y="30"/>
                  <a:pt x="67" y="30"/>
                  <a:pt x="67" y="30"/>
                </a:cubicBezTo>
                <a:cubicBezTo>
                  <a:pt x="66" y="30"/>
                  <a:pt x="65" y="29"/>
                  <a:pt x="65" y="28"/>
                </a:cubicBezTo>
                <a:cubicBezTo>
                  <a:pt x="65" y="12"/>
                  <a:pt x="65" y="12"/>
                  <a:pt x="65" y="12"/>
                </a:cubicBezTo>
                <a:cubicBezTo>
                  <a:pt x="65" y="11"/>
                  <a:pt x="66" y="10"/>
                  <a:pt x="67" y="10"/>
                </a:cubicBezTo>
                <a:cubicBezTo>
                  <a:pt x="77" y="10"/>
                  <a:pt x="77" y="10"/>
                  <a:pt x="77" y="10"/>
                </a:cubicBezTo>
                <a:cubicBezTo>
                  <a:pt x="79" y="10"/>
                  <a:pt x="80" y="10"/>
                  <a:pt x="81" y="12"/>
                </a:cubicBezTo>
                <a:cubicBezTo>
                  <a:pt x="88" y="27"/>
                  <a:pt x="88" y="27"/>
                  <a:pt x="88" y="27"/>
                </a:cubicBezTo>
                <a:cubicBezTo>
                  <a:pt x="89" y="28"/>
                  <a:pt x="88" y="30"/>
                  <a:pt x="87" y="30"/>
                </a:cubicBezTo>
                <a:moveTo>
                  <a:pt x="116" y="52"/>
                </a:moveTo>
                <a:cubicBezTo>
                  <a:pt x="115" y="52"/>
                  <a:pt x="115" y="52"/>
                  <a:pt x="115" y="52"/>
                </a:cubicBezTo>
                <a:cubicBezTo>
                  <a:pt x="115" y="35"/>
                  <a:pt x="115" y="35"/>
                  <a:pt x="115" y="35"/>
                </a:cubicBezTo>
                <a:cubicBezTo>
                  <a:pt x="115" y="33"/>
                  <a:pt x="113" y="31"/>
                  <a:pt x="111" y="31"/>
                </a:cubicBezTo>
                <a:cubicBezTo>
                  <a:pt x="104" y="31"/>
                  <a:pt x="104" y="31"/>
                  <a:pt x="104" y="31"/>
                </a:cubicBezTo>
                <a:cubicBezTo>
                  <a:pt x="102" y="30"/>
                  <a:pt x="100" y="29"/>
                  <a:pt x="99" y="27"/>
                </a:cubicBezTo>
                <a:cubicBezTo>
                  <a:pt x="94" y="16"/>
                  <a:pt x="94" y="16"/>
                  <a:pt x="94" y="16"/>
                </a:cubicBezTo>
                <a:cubicBezTo>
                  <a:pt x="89" y="4"/>
                  <a:pt x="83" y="0"/>
                  <a:pt x="76" y="0"/>
                </a:cubicBezTo>
                <a:cubicBezTo>
                  <a:pt x="8" y="0"/>
                  <a:pt x="8" y="0"/>
                  <a:pt x="8" y="0"/>
                </a:cubicBezTo>
                <a:cubicBezTo>
                  <a:pt x="3" y="0"/>
                  <a:pt x="0" y="3"/>
                  <a:pt x="0" y="8"/>
                </a:cubicBezTo>
                <a:cubicBezTo>
                  <a:pt x="0" y="58"/>
                  <a:pt x="0" y="58"/>
                  <a:pt x="0" y="58"/>
                </a:cubicBezTo>
                <a:cubicBezTo>
                  <a:pt x="0" y="63"/>
                  <a:pt x="3" y="66"/>
                  <a:pt x="8" y="66"/>
                </a:cubicBezTo>
                <a:cubicBezTo>
                  <a:pt x="14" y="66"/>
                  <a:pt x="14" y="66"/>
                  <a:pt x="14" y="66"/>
                </a:cubicBezTo>
                <a:cubicBezTo>
                  <a:pt x="14" y="59"/>
                  <a:pt x="21" y="52"/>
                  <a:pt x="29" y="52"/>
                </a:cubicBezTo>
                <a:cubicBezTo>
                  <a:pt x="37" y="52"/>
                  <a:pt x="43" y="59"/>
                  <a:pt x="44" y="66"/>
                </a:cubicBezTo>
                <a:cubicBezTo>
                  <a:pt x="73" y="66"/>
                  <a:pt x="73" y="66"/>
                  <a:pt x="73" y="66"/>
                </a:cubicBezTo>
                <a:cubicBezTo>
                  <a:pt x="73" y="59"/>
                  <a:pt x="79" y="52"/>
                  <a:pt x="87" y="52"/>
                </a:cubicBezTo>
                <a:cubicBezTo>
                  <a:pt x="95" y="52"/>
                  <a:pt x="102" y="59"/>
                  <a:pt x="102" y="66"/>
                </a:cubicBezTo>
                <a:cubicBezTo>
                  <a:pt x="116" y="66"/>
                  <a:pt x="116" y="66"/>
                  <a:pt x="116" y="66"/>
                </a:cubicBezTo>
                <a:cubicBezTo>
                  <a:pt x="118" y="66"/>
                  <a:pt x="118" y="66"/>
                  <a:pt x="118" y="65"/>
                </a:cubicBezTo>
                <a:cubicBezTo>
                  <a:pt x="118" y="54"/>
                  <a:pt x="118" y="54"/>
                  <a:pt x="118" y="54"/>
                </a:cubicBezTo>
                <a:cubicBezTo>
                  <a:pt x="118" y="52"/>
                  <a:pt x="118" y="52"/>
                  <a:pt x="116" y="52"/>
                </a:cubicBezTo>
                <a:moveTo>
                  <a:pt x="87" y="72"/>
                </a:moveTo>
                <a:cubicBezTo>
                  <a:pt x="84" y="72"/>
                  <a:pt x="82" y="70"/>
                  <a:pt x="82" y="67"/>
                </a:cubicBezTo>
                <a:cubicBezTo>
                  <a:pt x="82" y="64"/>
                  <a:pt x="84" y="61"/>
                  <a:pt x="87" y="61"/>
                </a:cubicBezTo>
                <a:cubicBezTo>
                  <a:pt x="90" y="61"/>
                  <a:pt x="93" y="64"/>
                  <a:pt x="93" y="67"/>
                </a:cubicBezTo>
                <a:cubicBezTo>
                  <a:pt x="93" y="70"/>
                  <a:pt x="90" y="72"/>
                  <a:pt x="87" y="72"/>
                </a:cubicBezTo>
                <a:moveTo>
                  <a:pt x="87" y="56"/>
                </a:moveTo>
                <a:cubicBezTo>
                  <a:pt x="81" y="56"/>
                  <a:pt x="76" y="61"/>
                  <a:pt x="76" y="67"/>
                </a:cubicBezTo>
                <a:cubicBezTo>
                  <a:pt x="76" y="73"/>
                  <a:pt x="81" y="78"/>
                  <a:pt x="87" y="78"/>
                </a:cubicBezTo>
                <a:cubicBezTo>
                  <a:pt x="94" y="78"/>
                  <a:pt x="99" y="73"/>
                  <a:pt x="99" y="67"/>
                </a:cubicBezTo>
                <a:cubicBezTo>
                  <a:pt x="99" y="61"/>
                  <a:pt x="94" y="56"/>
                  <a:pt x="87" y="56"/>
                </a:cubicBezTo>
                <a:moveTo>
                  <a:pt x="29" y="72"/>
                </a:moveTo>
                <a:cubicBezTo>
                  <a:pt x="26" y="72"/>
                  <a:pt x="23" y="70"/>
                  <a:pt x="23" y="67"/>
                </a:cubicBezTo>
                <a:cubicBezTo>
                  <a:pt x="23" y="64"/>
                  <a:pt x="26" y="61"/>
                  <a:pt x="29" y="61"/>
                </a:cubicBezTo>
                <a:cubicBezTo>
                  <a:pt x="32" y="61"/>
                  <a:pt x="34" y="64"/>
                  <a:pt x="34" y="67"/>
                </a:cubicBezTo>
                <a:cubicBezTo>
                  <a:pt x="34" y="70"/>
                  <a:pt x="32" y="72"/>
                  <a:pt x="29" y="72"/>
                </a:cubicBezTo>
                <a:moveTo>
                  <a:pt x="29" y="56"/>
                </a:moveTo>
                <a:cubicBezTo>
                  <a:pt x="23" y="56"/>
                  <a:pt x="18" y="61"/>
                  <a:pt x="18" y="67"/>
                </a:cubicBezTo>
                <a:cubicBezTo>
                  <a:pt x="18" y="73"/>
                  <a:pt x="23" y="78"/>
                  <a:pt x="29" y="78"/>
                </a:cubicBezTo>
                <a:cubicBezTo>
                  <a:pt x="35" y="78"/>
                  <a:pt x="40" y="73"/>
                  <a:pt x="40" y="67"/>
                </a:cubicBezTo>
                <a:cubicBezTo>
                  <a:pt x="40" y="61"/>
                  <a:pt x="35" y="56"/>
                  <a:pt x="29" y="56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35" name="Freeform 353">
            <a:extLst>
              <a:ext uri="{FF2B5EF4-FFF2-40B4-BE49-F238E27FC236}">
                <a16:creationId xmlns:a16="http://schemas.microsoft.com/office/drawing/2014/main" id="{221E121D-7032-6BC4-71A0-FAC9600A84C9}"/>
              </a:ext>
            </a:extLst>
          </p:cNvPr>
          <p:cNvSpPr>
            <a:spLocks noEditPoints="1"/>
          </p:cNvSpPr>
          <p:nvPr/>
        </p:nvSpPr>
        <p:spPr bwMode="auto">
          <a:xfrm>
            <a:off x="5807350" y="5040153"/>
            <a:ext cx="299986" cy="397654"/>
          </a:xfrm>
          <a:custGeom>
            <a:avLst/>
            <a:gdLst/>
            <a:ahLst/>
            <a:cxnLst>
              <a:cxn ang="0">
                <a:pos x="60" y="73"/>
              </a:cxn>
              <a:cxn ang="0">
                <a:pos x="0" y="101"/>
              </a:cxn>
              <a:cxn ang="0">
                <a:pos x="18" y="152"/>
              </a:cxn>
              <a:cxn ang="0">
                <a:pos x="47" y="145"/>
              </a:cxn>
              <a:cxn ang="0">
                <a:pos x="96" y="158"/>
              </a:cxn>
              <a:cxn ang="0">
                <a:pos x="99" y="158"/>
              </a:cxn>
              <a:cxn ang="0">
                <a:pos x="119" y="101"/>
              </a:cxn>
              <a:cxn ang="0">
                <a:pos x="60" y="73"/>
              </a:cxn>
              <a:cxn ang="0">
                <a:pos x="83" y="52"/>
              </a:cxn>
              <a:cxn ang="0">
                <a:pos x="83" y="50"/>
              </a:cxn>
              <a:cxn ang="0">
                <a:pos x="78" y="45"/>
              </a:cxn>
              <a:cxn ang="0">
                <a:pos x="69" y="45"/>
              </a:cxn>
              <a:cxn ang="0">
                <a:pos x="67" y="29"/>
              </a:cxn>
              <a:cxn ang="0">
                <a:pos x="52" y="29"/>
              </a:cxn>
              <a:cxn ang="0">
                <a:pos x="50" y="45"/>
              </a:cxn>
              <a:cxn ang="0">
                <a:pos x="41" y="45"/>
              </a:cxn>
              <a:cxn ang="0">
                <a:pos x="37" y="50"/>
              </a:cxn>
              <a:cxn ang="0">
                <a:pos x="37" y="52"/>
              </a:cxn>
              <a:cxn ang="0">
                <a:pos x="83" y="52"/>
              </a:cxn>
              <a:cxn ang="0">
                <a:pos x="37" y="56"/>
              </a:cxn>
              <a:cxn ang="0">
                <a:pos x="24" y="56"/>
              </a:cxn>
              <a:cxn ang="0">
                <a:pos x="20" y="60"/>
              </a:cxn>
              <a:cxn ang="0">
                <a:pos x="20" y="87"/>
              </a:cxn>
              <a:cxn ang="0">
                <a:pos x="60" y="68"/>
              </a:cxn>
              <a:cxn ang="0">
                <a:pos x="99" y="87"/>
              </a:cxn>
              <a:cxn ang="0">
                <a:pos x="99" y="60"/>
              </a:cxn>
              <a:cxn ang="0">
                <a:pos x="95" y="56"/>
              </a:cxn>
              <a:cxn ang="0">
                <a:pos x="83" y="56"/>
              </a:cxn>
              <a:cxn ang="0">
                <a:pos x="32" y="10"/>
              </a:cxn>
              <a:cxn ang="0">
                <a:pos x="42" y="0"/>
              </a:cxn>
              <a:cxn ang="0">
                <a:pos x="51" y="7"/>
              </a:cxn>
              <a:cxn ang="0">
                <a:pos x="51" y="7"/>
              </a:cxn>
              <a:cxn ang="0">
                <a:pos x="58" y="14"/>
              </a:cxn>
              <a:cxn ang="0">
                <a:pos x="58" y="17"/>
              </a:cxn>
              <a:cxn ang="0">
                <a:pos x="58" y="17"/>
              </a:cxn>
              <a:cxn ang="0">
                <a:pos x="62" y="21"/>
              </a:cxn>
              <a:cxn ang="0">
                <a:pos x="58" y="26"/>
              </a:cxn>
              <a:cxn ang="0">
                <a:pos x="53" y="21"/>
              </a:cxn>
              <a:cxn ang="0">
                <a:pos x="53" y="21"/>
              </a:cxn>
              <a:cxn ang="0">
                <a:pos x="51" y="21"/>
              </a:cxn>
              <a:cxn ang="0">
                <a:pos x="45" y="18"/>
              </a:cxn>
              <a:cxn ang="0">
                <a:pos x="42" y="19"/>
              </a:cxn>
              <a:cxn ang="0">
                <a:pos x="32" y="10"/>
              </a:cxn>
            </a:cxnLst>
            <a:rect l="0" t="0" r="r" b="b"/>
            <a:pathLst>
              <a:path w="119" h="158">
                <a:moveTo>
                  <a:pt x="60" y="73"/>
                </a:moveTo>
                <a:cubicBezTo>
                  <a:pt x="0" y="101"/>
                  <a:pt x="0" y="101"/>
                  <a:pt x="0" y="101"/>
                </a:cubicBezTo>
                <a:cubicBezTo>
                  <a:pt x="18" y="152"/>
                  <a:pt x="18" y="152"/>
                  <a:pt x="18" y="152"/>
                </a:cubicBezTo>
                <a:cubicBezTo>
                  <a:pt x="26" y="149"/>
                  <a:pt x="36" y="145"/>
                  <a:pt x="47" y="145"/>
                </a:cubicBezTo>
                <a:cubicBezTo>
                  <a:pt x="64" y="145"/>
                  <a:pt x="78" y="153"/>
                  <a:pt x="96" y="158"/>
                </a:cubicBezTo>
                <a:cubicBezTo>
                  <a:pt x="99" y="158"/>
                  <a:pt x="99" y="158"/>
                  <a:pt x="99" y="158"/>
                </a:cubicBezTo>
                <a:cubicBezTo>
                  <a:pt x="119" y="101"/>
                  <a:pt x="119" y="101"/>
                  <a:pt x="119" y="101"/>
                </a:cubicBezTo>
                <a:lnTo>
                  <a:pt x="60" y="73"/>
                </a:lnTo>
                <a:close/>
                <a:moveTo>
                  <a:pt x="83" y="52"/>
                </a:moveTo>
                <a:cubicBezTo>
                  <a:pt x="83" y="50"/>
                  <a:pt x="83" y="50"/>
                  <a:pt x="83" y="50"/>
                </a:cubicBezTo>
                <a:cubicBezTo>
                  <a:pt x="83" y="47"/>
                  <a:pt x="81" y="45"/>
                  <a:pt x="78" y="45"/>
                </a:cubicBezTo>
                <a:cubicBezTo>
                  <a:pt x="69" y="45"/>
                  <a:pt x="69" y="45"/>
                  <a:pt x="69" y="45"/>
                </a:cubicBezTo>
                <a:cubicBezTo>
                  <a:pt x="67" y="29"/>
                  <a:pt x="67" y="29"/>
                  <a:pt x="67" y="29"/>
                </a:cubicBezTo>
                <a:cubicBezTo>
                  <a:pt x="52" y="29"/>
                  <a:pt x="52" y="29"/>
                  <a:pt x="52" y="29"/>
                </a:cubicBezTo>
                <a:cubicBezTo>
                  <a:pt x="50" y="45"/>
                  <a:pt x="50" y="45"/>
                  <a:pt x="50" y="45"/>
                </a:cubicBezTo>
                <a:cubicBezTo>
                  <a:pt x="41" y="45"/>
                  <a:pt x="41" y="45"/>
                  <a:pt x="41" y="45"/>
                </a:cubicBezTo>
                <a:cubicBezTo>
                  <a:pt x="38" y="45"/>
                  <a:pt x="37" y="47"/>
                  <a:pt x="37" y="50"/>
                </a:cubicBezTo>
                <a:cubicBezTo>
                  <a:pt x="37" y="52"/>
                  <a:pt x="37" y="52"/>
                  <a:pt x="37" y="52"/>
                </a:cubicBezTo>
                <a:lnTo>
                  <a:pt x="83" y="52"/>
                </a:lnTo>
                <a:close/>
                <a:moveTo>
                  <a:pt x="37" y="56"/>
                </a:moveTo>
                <a:cubicBezTo>
                  <a:pt x="24" y="56"/>
                  <a:pt x="24" y="56"/>
                  <a:pt x="24" y="56"/>
                </a:cubicBezTo>
                <a:cubicBezTo>
                  <a:pt x="21" y="56"/>
                  <a:pt x="20" y="58"/>
                  <a:pt x="20" y="60"/>
                </a:cubicBezTo>
                <a:cubicBezTo>
                  <a:pt x="20" y="87"/>
                  <a:pt x="20" y="87"/>
                  <a:pt x="20" y="87"/>
                </a:cubicBezTo>
                <a:cubicBezTo>
                  <a:pt x="60" y="68"/>
                  <a:pt x="60" y="68"/>
                  <a:pt x="60" y="68"/>
                </a:cubicBezTo>
                <a:cubicBezTo>
                  <a:pt x="99" y="87"/>
                  <a:pt x="99" y="87"/>
                  <a:pt x="99" y="87"/>
                </a:cubicBezTo>
                <a:cubicBezTo>
                  <a:pt x="99" y="60"/>
                  <a:pt x="99" y="60"/>
                  <a:pt x="99" y="60"/>
                </a:cubicBezTo>
                <a:cubicBezTo>
                  <a:pt x="99" y="58"/>
                  <a:pt x="98" y="56"/>
                  <a:pt x="95" y="56"/>
                </a:cubicBezTo>
                <a:cubicBezTo>
                  <a:pt x="83" y="56"/>
                  <a:pt x="83" y="56"/>
                  <a:pt x="83" y="56"/>
                </a:cubicBezTo>
                <a:moveTo>
                  <a:pt x="32" y="10"/>
                </a:moveTo>
                <a:cubicBezTo>
                  <a:pt x="32" y="5"/>
                  <a:pt x="36" y="0"/>
                  <a:pt x="42" y="0"/>
                </a:cubicBezTo>
                <a:cubicBezTo>
                  <a:pt x="46" y="0"/>
                  <a:pt x="50" y="3"/>
                  <a:pt x="51" y="7"/>
                </a:cubicBezTo>
                <a:cubicBezTo>
                  <a:pt x="51" y="7"/>
                  <a:pt x="51" y="7"/>
                  <a:pt x="51" y="7"/>
                </a:cubicBezTo>
                <a:cubicBezTo>
                  <a:pt x="55" y="7"/>
                  <a:pt x="58" y="10"/>
                  <a:pt x="58" y="14"/>
                </a:cubicBezTo>
                <a:cubicBezTo>
                  <a:pt x="58" y="15"/>
                  <a:pt x="58" y="16"/>
                  <a:pt x="58" y="17"/>
                </a:cubicBezTo>
                <a:cubicBezTo>
                  <a:pt x="58" y="17"/>
                  <a:pt x="58" y="17"/>
                  <a:pt x="58" y="17"/>
                </a:cubicBezTo>
                <a:cubicBezTo>
                  <a:pt x="60" y="17"/>
                  <a:pt x="62" y="19"/>
                  <a:pt x="62" y="21"/>
                </a:cubicBezTo>
                <a:cubicBezTo>
                  <a:pt x="62" y="24"/>
                  <a:pt x="60" y="26"/>
                  <a:pt x="58" y="26"/>
                </a:cubicBezTo>
                <a:cubicBezTo>
                  <a:pt x="55" y="26"/>
                  <a:pt x="53" y="24"/>
                  <a:pt x="53" y="21"/>
                </a:cubicBezTo>
                <a:cubicBezTo>
                  <a:pt x="53" y="21"/>
                  <a:pt x="53" y="21"/>
                  <a:pt x="53" y="21"/>
                </a:cubicBezTo>
                <a:cubicBezTo>
                  <a:pt x="52" y="21"/>
                  <a:pt x="52" y="21"/>
                  <a:pt x="51" y="21"/>
                </a:cubicBezTo>
                <a:cubicBezTo>
                  <a:pt x="49" y="21"/>
                  <a:pt x="47" y="20"/>
                  <a:pt x="45" y="18"/>
                </a:cubicBezTo>
                <a:cubicBezTo>
                  <a:pt x="44" y="19"/>
                  <a:pt x="43" y="19"/>
                  <a:pt x="42" y="19"/>
                </a:cubicBezTo>
                <a:cubicBezTo>
                  <a:pt x="36" y="19"/>
                  <a:pt x="32" y="15"/>
                  <a:pt x="32" y="10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36" name="Freeform 354">
            <a:extLst>
              <a:ext uri="{FF2B5EF4-FFF2-40B4-BE49-F238E27FC236}">
                <a16:creationId xmlns:a16="http://schemas.microsoft.com/office/drawing/2014/main" id="{5F81E172-6BD7-8A27-F013-C214D293C2B7}"/>
              </a:ext>
            </a:extLst>
          </p:cNvPr>
          <p:cNvSpPr>
            <a:spLocks noEditPoints="1"/>
          </p:cNvSpPr>
          <p:nvPr/>
        </p:nvSpPr>
        <p:spPr bwMode="auto">
          <a:xfrm>
            <a:off x="4909139" y="5114277"/>
            <a:ext cx="298240" cy="249407"/>
          </a:xfrm>
          <a:custGeom>
            <a:avLst/>
            <a:gdLst/>
            <a:ahLst/>
            <a:cxnLst>
              <a:cxn ang="0">
                <a:pos x="12" y="15"/>
              </a:cxn>
              <a:cxn ang="0">
                <a:pos x="44" y="15"/>
              </a:cxn>
              <a:cxn ang="0">
                <a:pos x="47" y="10"/>
              </a:cxn>
              <a:cxn ang="0">
                <a:pos x="16" y="10"/>
              </a:cxn>
              <a:cxn ang="0">
                <a:pos x="20" y="5"/>
              </a:cxn>
              <a:cxn ang="0">
                <a:pos x="22" y="4"/>
              </a:cxn>
              <a:cxn ang="0">
                <a:pos x="96" y="4"/>
              </a:cxn>
              <a:cxn ang="0">
                <a:pos x="99" y="5"/>
              </a:cxn>
              <a:cxn ang="0">
                <a:pos x="102" y="10"/>
              </a:cxn>
              <a:cxn ang="0">
                <a:pos x="71" y="10"/>
              </a:cxn>
              <a:cxn ang="0">
                <a:pos x="72" y="15"/>
              </a:cxn>
              <a:cxn ang="0">
                <a:pos x="106" y="15"/>
              </a:cxn>
              <a:cxn ang="0">
                <a:pos x="111" y="21"/>
              </a:cxn>
              <a:cxn ang="0">
                <a:pos x="7" y="21"/>
              </a:cxn>
              <a:cxn ang="0">
                <a:pos x="12" y="15"/>
              </a:cxn>
              <a:cxn ang="0">
                <a:pos x="108" y="90"/>
              </a:cxn>
              <a:cxn ang="0">
                <a:pos x="107" y="90"/>
              </a:cxn>
              <a:cxn ang="0">
                <a:pos x="68" y="90"/>
              </a:cxn>
              <a:cxn ang="0">
                <a:pos x="67" y="90"/>
              </a:cxn>
              <a:cxn ang="0">
                <a:pos x="67" y="88"/>
              </a:cxn>
              <a:cxn ang="0">
                <a:pos x="68" y="87"/>
              </a:cxn>
              <a:cxn ang="0">
                <a:pos x="107" y="87"/>
              </a:cxn>
              <a:cxn ang="0">
                <a:pos x="108" y="88"/>
              </a:cxn>
              <a:cxn ang="0">
                <a:pos x="108" y="90"/>
              </a:cxn>
              <a:cxn ang="0">
                <a:pos x="72" y="63"/>
              </a:cxn>
              <a:cxn ang="0">
                <a:pos x="70" y="60"/>
              </a:cxn>
              <a:cxn ang="0">
                <a:pos x="76" y="51"/>
              </a:cxn>
              <a:cxn ang="0">
                <a:pos x="78" y="51"/>
              </a:cxn>
              <a:cxn ang="0">
                <a:pos x="84" y="60"/>
              </a:cxn>
              <a:cxn ang="0">
                <a:pos x="83" y="63"/>
              </a:cxn>
              <a:cxn ang="0">
                <a:pos x="80" y="63"/>
              </a:cxn>
              <a:cxn ang="0">
                <a:pos x="80" y="80"/>
              </a:cxn>
              <a:cxn ang="0">
                <a:pos x="79" y="82"/>
              </a:cxn>
              <a:cxn ang="0">
                <a:pos x="75" y="82"/>
              </a:cxn>
              <a:cxn ang="0">
                <a:pos x="74" y="80"/>
              </a:cxn>
              <a:cxn ang="0">
                <a:pos x="74" y="63"/>
              </a:cxn>
              <a:cxn ang="0">
                <a:pos x="72" y="63"/>
              </a:cxn>
              <a:cxn ang="0">
                <a:pos x="93" y="63"/>
              </a:cxn>
              <a:cxn ang="0">
                <a:pos x="92" y="60"/>
              </a:cxn>
              <a:cxn ang="0">
                <a:pos x="97" y="51"/>
              </a:cxn>
              <a:cxn ang="0">
                <a:pos x="100" y="51"/>
              </a:cxn>
              <a:cxn ang="0">
                <a:pos x="105" y="60"/>
              </a:cxn>
              <a:cxn ang="0">
                <a:pos x="104" y="63"/>
              </a:cxn>
              <a:cxn ang="0">
                <a:pos x="102" y="63"/>
              </a:cxn>
              <a:cxn ang="0">
                <a:pos x="102" y="80"/>
              </a:cxn>
              <a:cxn ang="0">
                <a:pos x="100" y="82"/>
              </a:cxn>
              <a:cxn ang="0">
                <a:pos x="97" y="82"/>
              </a:cxn>
              <a:cxn ang="0">
                <a:pos x="95" y="80"/>
              </a:cxn>
              <a:cxn ang="0">
                <a:pos x="95" y="63"/>
              </a:cxn>
              <a:cxn ang="0">
                <a:pos x="93" y="63"/>
              </a:cxn>
              <a:cxn ang="0">
                <a:pos x="102" y="3"/>
              </a:cxn>
              <a:cxn ang="0">
                <a:pos x="96" y="0"/>
              </a:cxn>
              <a:cxn ang="0">
                <a:pos x="22" y="0"/>
              </a:cxn>
              <a:cxn ang="0">
                <a:pos x="17" y="3"/>
              </a:cxn>
              <a:cxn ang="0">
                <a:pos x="3" y="21"/>
              </a:cxn>
              <a:cxn ang="0">
                <a:pos x="0" y="29"/>
              </a:cxn>
              <a:cxn ang="0">
                <a:pos x="0" y="90"/>
              </a:cxn>
              <a:cxn ang="0">
                <a:pos x="9" y="99"/>
              </a:cxn>
              <a:cxn ang="0">
                <a:pos x="110" y="99"/>
              </a:cxn>
              <a:cxn ang="0">
                <a:pos x="119" y="90"/>
              </a:cxn>
              <a:cxn ang="0">
                <a:pos x="119" y="29"/>
              </a:cxn>
              <a:cxn ang="0">
                <a:pos x="116" y="21"/>
              </a:cxn>
              <a:cxn ang="0">
                <a:pos x="102" y="3"/>
              </a:cxn>
            </a:cxnLst>
            <a:rect l="0" t="0" r="r" b="b"/>
            <a:pathLst>
              <a:path w="119" h="99">
                <a:moveTo>
                  <a:pt x="12" y="15"/>
                </a:moveTo>
                <a:cubicBezTo>
                  <a:pt x="44" y="15"/>
                  <a:pt x="44" y="15"/>
                  <a:pt x="44" y="15"/>
                </a:cubicBezTo>
                <a:cubicBezTo>
                  <a:pt x="47" y="10"/>
                  <a:pt x="47" y="10"/>
                  <a:pt x="47" y="10"/>
                </a:cubicBezTo>
                <a:cubicBezTo>
                  <a:pt x="16" y="10"/>
                  <a:pt x="16" y="10"/>
                  <a:pt x="16" y="10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5"/>
                  <a:pt x="21" y="4"/>
                  <a:pt x="22" y="4"/>
                </a:cubicBezTo>
                <a:cubicBezTo>
                  <a:pt x="96" y="4"/>
                  <a:pt x="96" y="4"/>
                  <a:pt x="96" y="4"/>
                </a:cubicBezTo>
                <a:cubicBezTo>
                  <a:pt x="97" y="4"/>
                  <a:pt x="98" y="5"/>
                  <a:pt x="99" y="5"/>
                </a:cubicBezTo>
                <a:cubicBezTo>
                  <a:pt x="102" y="10"/>
                  <a:pt x="102" y="10"/>
                  <a:pt x="102" y="10"/>
                </a:cubicBezTo>
                <a:cubicBezTo>
                  <a:pt x="71" y="10"/>
                  <a:pt x="71" y="10"/>
                  <a:pt x="71" y="10"/>
                </a:cubicBezTo>
                <a:cubicBezTo>
                  <a:pt x="72" y="15"/>
                  <a:pt x="72" y="15"/>
                  <a:pt x="72" y="15"/>
                </a:cubicBezTo>
                <a:cubicBezTo>
                  <a:pt x="106" y="15"/>
                  <a:pt x="106" y="15"/>
                  <a:pt x="106" y="15"/>
                </a:cubicBezTo>
                <a:cubicBezTo>
                  <a:pt x="111" y="21"/>
                  <a:pt x="111" y="21"/>
                  <a:pt x="111" y="21"/>
                </a:cubicBezTo>
                <a:cubicBezTo>
                  <a:pt x="7" y="21"/>
                  <a:pt x="7" y="21"/>
                  <a:pt x="7" y="21"/>
                </a:cubicBezTo>
                <a:lnTo>
                  <a:pt x="12" y="15"/>
                </a:lnTo>
                <a:close/>
                <a:moveTo>
                  <a:pt x="108" y="90"/>
                </a:moveTo>
                <a:cubicBezTo>
                  <a:pt x="108" y="90"/>
                  <a:pt x="108" y="90"/>
                  <a:pt x="107" y="90"/>
                </a:cubicBezTo>
                <a:cubicBezTo>
                  <a:pt x="68" y="90"/>
                  <a:pt x="68" y="90"/>
                  <a:pt x="68" y="90"/>
                </a:cubicBezTo>
                <a:cubicBezTo>
                  <a:pt x="68" y="90"/>
                  <a:pt x="67" y="90"/>
                  <a:pt x="67" y="90"/>
                </a:cubicBezTo>
                <a:cubicBezTo>
                  <a:pt x="67" y="88"/>
                  <a:pt x="67" y="88"/>
                  <a:pt x="67" y="88"/>
                </a:cubicBezTo>
                <a:cubicBezTo>
                  <a:pt x="67" y="87"/>
                  <a:pt x="68" y="87"/>
                  <a:pt x="68" y="87"/>
                </a:cubicBezTo>
                <a:cubicBezTo>
                  <a:pt x="107" y="87"/>
                  <a:pt x="107" y="87"/>
                  <a:pt x="107" y="87"/>
                </a:cubicBezTo>
                <a:cubicBezTo>
                  <a:pt x="108" y="87"/>
                  <a:pt x="108" y="87"/>
                  <a:pt x="108" y="88"/>
                </a:cubicBezTo>
                <a:lnTo>
                  <a:pt x="108" y="90"/>
                </a:lnTo>
                <a:close/>
                <a:moveTo>
                  <a:pt x="72" y="63"/>
                </a:moveTo>
                <a:cubicBezTo>
                  <a:pt x="71" y="63"/>
                  <a:pt x="70" y="61"/>
                  <a:pt x="70" y="60"/>
                </a:cubicBezTo>
                <a:cubicBezTo>
                  <a:pt x="76" y="51"/>
                  <a:pt x="76" y="51"/>
                  <a:pt x="76" y="51"/>
                </a:cubicBezTo>
                <a:cubicBezTo>
                  <a:pt x="77" y="50"/>
                  <a:pt x="78" y="50"/>
                  <a:pt x="78" y="51"/>
                </a:cubicBezTo>
                <a:cubicBezTo>
                  <a:pt x="84" y="60"/>
                  <a:pt x="84" y="60"/>
                  <a:pt x="84" y="60"/>
                </a:cubicBezTo>
                <a:cubicBezTo>
                  <a:pt x="85" y="61"/>
                  <a:pt x="84" y="63"/>
                  <a:pt x="83" y="63"/>
                </a:cubicBezTo>
                <a:cubicBezTo>
                  <a:pt x="80" y="63"/>
                  <a:pt x="80" y="63"/>
                  <a:pt x="80" y="63"/>
                </a:cubicBezTo>
                <a:cubicBezTo>
                  <a:pt x="80" y="80"/>
                  <a:pt x="80" y="80"/>
                  <a:pt x="80" y="80"/>
                </a:cubicBezTo>
                <a:cubicBezTo>
                  <a:pt x="80" y="81"/>
                  <a:pt x="80" y="82"/>
                  <a:pt x="79" y="82"/>
                </a:cubicBezTo>
                <a:cubicBezTo>
                  <a:pt x="75" y="82"/>
                  <a:pt x="75" y="82"/>
                  <a:pt x="75" y="82"/>
                </a:cubicBezTo>
                <a:cubicBezTo>
                  <a:pt x="75" y="82"/>
                  <a:pt x="74" y="81"/>
                  <a:pt x="74" y="80"/>
                </a:cubicBezTo>
                <a:cubicBezTo>
                  <a:pt x="74" y="63"/>
                  <a:pt x="74" y="63"/>
                  <a:pt x="74" y="63"/>
                </a:cubicBezTo>
                <a:lnTo>
                  <a:pt x="72" y="63"/>
                </a:lnTo>
                <a:close/>
                <a:moveTo>
                  <a:pt x="93" y="63"/>
                </a:moveTo>
                <a:cubicBezTo>
                  <a:pt x="92" y="63"/>
                  <a:pt x="91" y="61"/>
                  <a:pt x="92" y="60"/>
                </a:cubicBezTo>
                <a:cubicBezTo>
                  <a:pt x="97" y="51"/>
                  <a:pt x="97" y="51"/>
                  <a:pt x="97" y="51"/>
                </a:cubicBezTo>
                <a:cubicBezTo>
                  <a:pt x="98" y="50"/>
                  <a:pt x="99" y="50"/>
                  <a:pt x="100" y="51"/>
                </a:cubicBezTo>
                <a:cubicBezTo>
                  <a:pt x="105" y="60"/>
                  <a:pt x="105" y="60"/>
                  <a:pt x="105" y="60"/>
                </a:cubicBezTo>
                <a:cubicBezTo>
                  <a:pt x="106" y="61"/>
                  <a:pt x="105" y="63"/>
                  <a:pt x="104" y="63"/>
                </a:cubicBezTo>
                <a:cubicBezTo>
                  <a:pt x="102" y="63"/>
                  <a:pt x="102" y="63"/>
                  <a:pt x="102" y="63"/>
                </a:cubicBezTo>
                <a:cubicBezTo>
                  <a:pt x="102" y="80"/>
                  <a:pt x="102" y="80"/>
                  <a:pt x="102" y="80"/>
                </a:cubicBezTo>
                <a:cubicBezTo>
                  <a:pt x="102" y="81"/>
                  <a:pt x="101" y="82"/>
                  <a:pt x="100" y="82"/>
                </a:cubicBezTo>
                <a:cubicBezTo>
                  <a:pt x="97" y="82"/>
                  <a:pt x="97" y="82"/>
                  <a:pt x="97" y="82"/>
                </a:cubicBezTo>
                <a:cubicBezTo>
                  <a:pt x="96" y="82"/>
                  <a:pt x="95" y="81"/>
                  <a:pt x="95" y="80"/>
                </a:cubicBezTo>
                <a:cubicBezTo>
                  <a:pt x="95" y="63"/>
                  <a:pt x="95" y="63"/>
                  <a:pt x="95" y="63"/>
                </a:cubicBezTo>
                <a:lnTo>
                  <a:pt x="93" y="63"/>
                </a:lnTo>
                <a:close/>
                <a:moveTo>
                  <a:pt x="102" y="3"/>
                </a:moveTo>
                <a:cubicBezTo>
                  <a:pt x="100" y="1"/>
                  <a:pt x="98" y="0"/>
                  <a:pt x="96" y="0"/>
                </a:cubicBezTo>
                <a:cubicBezTo>
                  <a:pt x="22" y="0"/>
                  <a:pt x="22" y="0"/>
                  <a:pt x="22" y="0"/>
                </a:cubicBezTo>
                <a:cubicBezTo>
                  <a:pt x="20" y="0"/>
                  <a:pt x="18" y="1"/>
                  <a:pt x="17" y="3"/>
                </a:cubicBezTo>
                <a:cubicBezTo>
                  <a:pt x="3" y="21"/>
                  <a:pt x="3" y="21"/>
                  <a:pt x="3" y="21"/>
                </a:cubicBezTo>
                <a:cubicBezTo>
                  <a:pt x="1" y="23"/>
                  <a:pt x="0" y="26"/>
                  <a:pt x="0" y="29"/>
                </a:cubicBezTo>
                <a:cubicBezTo>
                  <a:pt x="0" y="90"/>
                  <a:pt x="0" y="90"/>
                  <a:pt x="0" y="90"/>
                </a:cubicBezTo>
                <a:cubicBezTo>
                  <a:pt x="0" y="95"/>
                  <a:pt x="4" y="99"/>
                  <a:pt x="9" y="99"/>
                </a:cubicBezTo>
                <a:cubicBezTo>
                  <a:pt x="110" y="99"/>
                  <a:pt x="110" y="99"/>
                  <a:pt x="110" y="99"/>
                </a:cubicBezTo>
                <a:cubicBezTo>
                  <a:pt x="115" y="99"/>
                  <a:pt x="119" y="95"/>
                  <a:pt x="119" y="90"/>
                </a:cubicBezTo>
                <a:cubicBezTo>
                  <a:pt x="119" y="29"/>
                  <a:pt x="119" y="29"/>
                  <a:pt x="119" y="29"/>
                </a:cubicBezTo>
                <a:cubicBezTo>
                  <a:pt x="119" y="26"/>
                  <a:pt x="117" y="23"/>
                  <a:pt x="116" y="21"/>
                </a:cubicBezTo>
                <a:lnTo>
                  <a:pt x="102" y="3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37" name="Freeform 355">
            <a:extLst>
              <a:ext uri="{FF2B5EF4-FFF2-40B4-BE49-F238E27FC236}">
                <a16:creationId xmlns:a16="http://schemas.microsoft.com/office/drawing/2014/main" id="{4F4700F0-0BC1-7B57-B0C8-F93553F5B572}"/>
              </a:ext>
            </a:extLst>
          </p:cNvPr>
          <p:cNvSpPr>
            <a:spLocks noEditPoints="1"/>
          </p:cNvSpPr>
          <p:nvPr/>
        </p:nvSpPr>
        <p:spPr bwMode="auto">
          <a:xfrm>
            <a:off x="5348651" y="5095092"/>
            <a:ext cx="299986" cy="287778"/>
          </a:xfrm>
          <a:custGeom>
            <a:avLst/>
            <a:gdLst/>
            <a:ahLst/>
            <a:cxnLst>
              <a:cxn ang="0">
                <a:pos x="64" y="93"/>
              </a:cxn>
              <a:cxn ang="0">
                <a:pos x="67" y="106"/>
              </a:cxn>
              <a:cxn ang="0">
                <a:pos x="62" y="113"/>
              </a:cxn>
              <a:cxn ang="0">
                <a:pos x="49" y="101"/>
              </a:cxn>
              <a:cxn ang="0">
                <a:pos x="78" y="71"/>
              </a:cxn>
              <a:cxn ang="0">
                <a:pos x="65" y="74"/>
              </a:cxn>
              <a:cxn ang="0">
                <a:pos x="70" y="70"/>
              </a:cxn>
              <a:cxn ang="0">
                <a:pos x="20" y="68"/>
              </a:cxn>
              <a:cxn ang="0">
                <a:pos x="10" y="70"/>
              </a:cxn>
              <a:cxn ang="0">
                <a:pos x="28" y="85"/>
              </a:cxn>
              <a:cxn ang="0">
                <a:pos x="7" y="87"/>
              </a:cxn>
              <a:cxn ang="0">
                <a:pos x="2" y="87"/>
              </a:cxn>
              <a:cxn ang="0">
                <a:pos x="6" y="99"/>
              </a:cxn>
              <a:cxn ang="0">
                <a:pos x="3" y="103"/>
              </a:cxn>
              <a:cxn ang="0">
                <a:pos x="83" y="76"/>
              </a:cxn>
              <a:cxn ang="0">
                <a:pos x="119" y="55"/>
              </a:cxn>
              <a:cxn ang="0">
                <a:pos x="73" y="105"/>
              </a:cxn>
              <a:cxn ang="0">
                <a:pos x="97" y="90"/>
              </a:cxn>
              <a:cxn ang="0">
                <a:pos x="96" y="81"/>
              </a:cxn>
              <a:cxn ang="0">
                <a:pos x="97" y="71"/>
              </a:cxn>
              <a:cxn ang="0">
                <a:pos x="83" y="58"/>
              </a:cxn>
              <a:cxn ang="0">
                <a:pos x="79" y="37"/>
              </a:cxn>
              <a:cxn ang="0">
                <a:pos x="82" y="11"/>
              </a:cxn>
              <a:cxn ang="0">
                <a:pos x="59" y="11"/>
              </a:cxn>
              <a:cxn ang="0">
                <a:pos x="62" y="33"/>
              </a:cxn>
              <a:cxn ang="0">
                <a:pos x="60" y="44"/>
              </a:cxn>
              <a:cxn ang="0">
                <a:pos x="41" y="47"/>
              </a:cxn>
              <a:cxn ang="0">
                <a:pos x="56" y="61"/>
              </a:cxn>
              <a:cxn ang="0">
                <a:pos x="48" y="70"/>
              </a:cxn>
              <a:cxn ang="0">
                <a:pos x="47" y="61"/>
              </a:cxn>
              <a:cxn ang="0">
                <a:pos x="22" y="33"/>
              </a:cxn>
              <a:cxn ang="0">
                <a:pos x="17" y="62"/>
              </a:cxn>
              <a:cxn ang="0">
                <a:pos x="11" y="63"/>
              </a:cxn>
              <a:cxn ang="0">
                <a:pos x="65" y="0"/>
              </a:cxn>
            </a:cxnLst>
            <a:rect l="0" t="0" r="r" b="b"/>
            <a:pathLst>
              <a:path w="119" h="114">
                <a:moveTo>
                  <a:pt x="49" y="99"/>
                </a:moveTo>
                <a:cubicBezTo>
                  <a:pt x="64" y="93"/>
                  <a:pt x="64" y="93"/>
                  <a:pt x="64" y="93"/>
                </a:cubicBezTo>
                <a:cubicBezTo>
                  <a:pt x="65" y="93"/>
                  <a:pt x="66" y="94"/>
                  <a:pt x="66" y="94"/>
                </a:cubicBezTo>
                <a:cubicBezTo>
                  <a:pt x="67" y="106"/>
                  <a:pt x="67" y="106"/>
                  <a:pt x="67" y="106"/>
                </a:cubicBezTo>
                <a:cubicBezTo>
                  <a:pt x="67" y="109"/>
                  <a:pt x="66" y="111"/>
                  <a:pt x="63" y="113"/>
                </a:cubicBezTo>
                <a:cubicBezTo>
                  <a:pt x="62" y="113"/>
                  <a:pt x="62" y="113"/>
                  <a:pt x="62" y="113"/>
                </a:cubicBezTo>
                <a:cubicBezTo>
                  <a:pt x="61" y="114"/>
                  <a:pt x="60" y="113"/>
                  <a:pt x="59" y="113"/>
                </a:cubicBezTo>
                <a:cubicBezTo>
                  <a:pt x="49" y="101"/>
                  <a:pt x="49" y="101"/>
                  <a:pt x="49" y="101"/>
                </a:cubicBezTo>
                <a:cubicBezTo>
                  <a:pt x="48" y="100"/>
                  <a:pt x="48" y="99"/>
                  <a:pt x="49" y="99"/>
                </a:cubicBezTo>
                <a:moveTo>
                  <a:pt x="78" y="71"/>
                </a:moveTo>
                <a:cubicBezTo>
                  <a:pt x="65" y="77"/>
                  <a:pt x="65" y="77"/>
                  <a:pt x="65" y="77"/>
                </a:cubicBezTo>
                <a:cubicBezTo>
                  <a:pt x="65" y="74"/>
                  <a:pt x="65" y="74"/>
                  <a:pt x="65" y="74"/>
                </a:cubicBezTo>
                <a:cubicBezTo>
                  <a:pt x="74" y="70"/>
                  <a:pt x="74" y="70"/>
                  <a:pt x="74" y="70"/>
                </a:cubicBezTo>
                <a:cubicBezTo>
                  <a:pt x="73" y="70"/>
                  <a:pt x="71" y="70"/>
                  <a:pt x="70" y="70"/>
                </a:cubicBezTo>
                <a:cubicBezTo>
                  <a:pt x="65" y="70"/>
                  <a:pt x="57" y="72"/>
                  <a:pt x="48" y="76"/>
                </a:cubicBezTo>
                <a:cubicBezTo>
                  <a:pt x="20" y="68"/>
                  <a:pt x="20" y="68"/>
                  <a:pt x="20" y="68"/>
                </a:cubicBezTo>
                <a:cubicBezTo>
                  <a:pt x="17" y="68"/>
                  <a:pt x="14" y="68"/>
                  <a:pt x="12" y="70"/>
                </a:cubicBezTo>
                <a:cubicBezTo>
                  <a:pt x="10" y="70"/>
                  <a:pt x="10" y="70"/>
                  <a:pt x="10" y="70"/>
                </a:cubicBezTo>
                <a:cubicBezTo>
                  <a:pt x="9" y="71"/>
                  <a:pt x="9" y="73"/>
                  <a:pt x="10" y="74"/>
                </a:cubicBezTo>
                <a:cubicBezTo>
                  <a:pt x="28" y="85"/>
                  <a:pt x="28" y="85"/>
                  <a:pt x="28" y="85"/>
                </a:cubicBezTo>
                <a:cubicBezTo>
                  <a:pt x="23" y="87"/>
                  <a:pt x="20" y="90"/>
                  <a:pt x="16" y="92"/>
                </a:cubicBezTo>
                <a:cubicBezTo>
                  <a:pt x="7" y="87"/>
                  <a:pt x="7" y="87"/>
                  <a:pt x="7" y="87"/>
                </a:cubicBezTo>
                <a:cubicBezTo>
                  <a:pt x="6" y="86"/>
                  <a:pt x="4" y="86"/>
                  <a:pt x="3" y="87"/>
                </a:cubicBezTo>
                <a:cubicBezTo>
                  <a:pt x="2" y="87"/>
                  <a:pt x="2" y="87"/>
                  <a:pt x="2" y="87"/>
                </a:cubicBezTo>
                <a:cubicBezTo>
                  <a:pt x="1" y="88"/>
                  <a:pt x="0" y="89"/>
                  <a:pt x="1" y="90"/>
                </a:cubicBezTo>
                <a:cubicBezTo>
                  <a:pt x="6" y="99"/>
                  <a:pt x="6" y="99"/>
                  <a:pt x="6" y="99"/>
                </a:cubicBezTo>
                <a:cubicBezTo>
                  <a:pt x="6" y="99"/>
                  <a:pt x="6" y="99"/>
                  <a:pt x="6" y="99"/>
                </a:cubicBezTo>
                <a:cubicBezTo>
                  <a:pt x="4" y="100"/>
                  <a:pt x="3" y="102"/>
                  <a:pt x="3" y="103"/>
                </a:cubicBezTo>
                <a:cubicBezTo>
                  <a:pt x="3" y="105"/>
                  <a:pt x="6" y="106"/>
                  <a:pt x="9" y="106"/>
                </a:cubicBezTo>
                <a:cubicBezTo>
                  <a:pt x="14" y="106"/>
                  <a:pt x="83" y="90"/>
                  <a:pt x="83" y="76"/>
                </a:cubicBezTo>
                <a:cubicBezTo>
                  <a:pt x="83" y="73"/>
                  <a:pt x="81" y="72"/>
                  <a:pt x="78" y="71"/>
                </a:cubicBezTo>
                <a:moveTo>
                  <a:pt x="119" y="55"/>
                </a:moveTo>
                <a:cubicBezTo>
                  <a:pt x="119" y="82"/>
                  <a:pt x="99" y="105"/>
                  <a:pt x="73" y="109"/>
                </a:cubicBezTo>
                <a:cubicBezTo>
                  <a:pt x="73" y="108"/>
                  <a:pt x="73" y="106"/>
                  <a:pt x="73" y="105"/>
                </a:cubicBezTo>
                <a:cubicBezTo>
                  <a:pt x="73" y="105"/>
                  <a:pt x="73" y="104"/>
                  <a:pt x="73" y="102"/>
                </a:cubicBezTo>
                <a:cubicBezTo>
                  <a:pt x="82" y="100"/>
                  <a:pt x="90" y="96"/>
                  <a:pt x="97" y="90"/>
                </a:cubicBezTo>
                <a:cubicBezTo>
                  <a:pt x="97" y="90"/>
                  <a:pt x="96" y="89"/>
                  <a:pt x="96" y="89"/>
                </a:cubicBezTo>
                <a:cubicBezTo>
                  <a:pt x="94" y="86"/>
                  <a:pt x="96" y="84"/>
                  <a:pt x="96" y="81"/>
                </a:cubicBezTo>
                <a:cubicBezTo>
                  <a:pt x="96" y="79"/>
                  <a:pt x="92" y="79"/>
                  <a:pt x="92" y="78"/>
                </a:cubicBezTo>
                <a:cubicBezTo>
                  <a:pt x="91" y="73"/>
                  <a:pt x="95" y="73"/>
                  <a:pt x="97" y="71"/>
                </a:cubicBezTo>
                <a:cubicBezTo>
                  <a:pt x="99" y="69"/>
                  <a:pt x="95" y="64"/>
                  <a:pt x="92" y="65"/>
                </a:cubicBezTo>
                <a:cubicBezTo>
                  <a:pt x="90" y="65"/>
                  <a:pt x="83" y="63"/>
                  <a:pt x="83" y="58"/>
                </a:cubicBezTo>
                <a:cubicBezTo>
                  <a:pt x="84" y="51"/>
                  <a:pt x="75" y="52"/>
                  <a:pt x="74" y="49"/>
                </a:cubicBezTo>
                <a:cubicBezTo>
                  <a:pt x="72" y="44"/>
                  <a:pt x="75" y="39"/>
                  <a:pt x="79" y="37"/>
                </a:cubicBezTo>
                <a:cubicBezTo>
                  <a:pt x="85" y="36"/>
                  <a:pt x="91" y="31"/>
                  <a:pt x="90" y="25"/>
                </a:cubicBezTo>
                <a:cubicBezTo>
                  <a:pt x="90" y="19"/>
                  <a:pt x="87" y="14"/>
                  <a:pt x="82" y="11"/>
                </a:cubicBezTo>
                <a:cubicBezTo>
                  <a:pt x="78" y="9"/>
                  <a:pt x="73" y="7"/>
                  <a:pt x="67" y="7"/>
                </a:cubicBezTo>
                <a:cubicBezTo>
                  <a:pt x="63" y="7"/>
                  <a:pt x="58" y="8"/>
                  <a:pt x="59" y="11"/>
                </a:cubicBezTo>
                <a:cubicBezTo>
                  <a:pt x="59" y="16"/>
                  <a:pt x="74" y="17"/>
                  <a:pt x="72" y="22"/>
                </a:cubicBezTo>
                <a:cubicBezTo>
                  <a:pt x="70" y="25"/>
                  <a:pt x="60" y="29"/>
                  <a:pt x="62" y="33"/>
                </a:cubicBezTo>
                <a:cubicBezTo>
                  <a:pt x="63" y="35"/>
                  <a:pt x="66" y="33"/>
                  <a:pt x="65" y="38"/>
                </a:cubicBezTo>
                <a:cubicBezTo>
                  <a:pt x="65" y="40"/>
                  <a:pt x="63" y="44"/>
                  <a:pt x="60" y="44"/>
                </a:cubicBezTo>
                <a:cubicBezTo>
                  <a:pt x="57" y="45"/>
                  <a:pt x="54" y="37"/>
                  <a:pt x="46" y="36"/>
                </a:cubicBezTo>
                <a:cubicBezTo>
                  <a:pt x="42" y="36"/>
                  <a:pt x="36" y="42"/>
                  <a:pt x="41" y="47"/>
                </a:cubicBezTo>
                <a:cubicBezTo>
                  <a:pt x="44" y="50"/>
                  <a:pt x="49" y="44"/>
                  <a:pt x="51" y="48"/>
                </a:cubicBezTo>
                <a:cubicBezTo>
                  <a:pt x="52" y="52"/>
                  <a:pt x="51" y="58"/>
                  <a:pt x="56" y="61"/>
                </a:cubicBezTo>
                <a:cubicBezTo>
                  <a:pt x="58" y="62"/>
                  <a:pt x="61" y="63"/>
                  <a:pt x="64" y="65"/>
                </a:cubicBezTo>
                <a:cubicBezTo>
                  <a:pt x="59" y="66"/>
                  <a:pt x="54" y="67"/>
                  <a:pt x="48" y="70"/>
                </a:cubicBezTo>
                <a:cubicBezTo>
                  <a:pt x="43" y="68"/>
                  <a:pt x="43" y="68"/>
                  <a:pt x="43" y="68"/>
                </a:cubicBezTo>
                <a:cubicBezTo>
                  <a:pt x="45" y="66"/>
                  <a:pt x="48" y="65"/>
                  <a:pt x="47" y="61"/>
                </a:cubicBezTo>
                <a:cubicBezTo>
                  <a:pt x="46" y="55"/>
                  <a:pt x="36" y="58"/>
                  <a:pt x="29" y="51"/>
                </a:cubicBezTo>
                <a:cubicBezTo>
                  <a:pt x="27" y="48"/>
                  <a:pt x="22" y="41"/>
                  <a:pt x="22" y="33"/>
                </a:cubicBezTo>
                <a:cubicBezTo>
                  <a:pt x="19" y="39"/>
                  <a:pt x="17" y="47"/>
                  <a:pt x="17" y="55"/>
                </a:cubicBezTo>
                <a:cubicBezTo>
                  <a:pt x="17" y="57"/>
                  <a:pt x="17" y="60"/>
                  <a:pt x="17" y="62"/>
                </a:cubicBezTo>
                <a:cubicBezTo>
                  <a:pt x="17" y="62"/>
                  <a:pt x="17" y="62"/>
                  <a:pt x="17" y="62"/>
                </a:cubicBezTo>
                <a:cubicBezTo>
                  <a:pt x="15" y="62"/>
                  <a:pt x="13" y="63"/>
                  <a:pt x="11" y="63"/>
                </a:cubicBezTo>
                <a:cubicBezTo>
                  <a:pt x="10" y="61"/>
                  <a:pt x="10" y="58"/>
                  <a:pt x="10" y="55"/>
                </a:cubicBezTo>
                <a:cubicBezTo>
                  <a:pt x="10" y="25"/>
                  <a:pt x="35" y="0"/>
                  <a:pt x="65" y="0"/>
                </a:cubicBezTo>
                <a:cubicBezTo>
                  <a:pt x="95" y="0"/>
                  <a:pt x="119" y="25"/>
                  <a:pt x="119" y="55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38" name="Freeform 356">
            <a:extLst>
              <a:ext uri="{FF2B5EF4-FFF2-40B4-BE49-F238E27FC236}">
                <a16:creationId xmlns:a16="http://schemas.microsoft.com/office/drawing/2014/main" id="{F459AEF2-7B39-0991-E188-3439F9258425}"/>
              </a:ext>
            </a:extLst>
          </p:cNvPr>
          <p:cNvSpPr>
            <a:spLocks noEditPoints="1"/>
          </p:cNvSpPr>
          <p:nvPr/>
        </p:nvSpPr>
        <p:spPr bwMode="auto">
          <a:xfrm>
            <a:off x="4433000" y="5119509"/>
            <a:ext cx="301730" cy="238942"/>
          </a:xfrm>
          <a:custGeom>
            <a:avLst/>
            <a:gdLst/>
            <a:ahLst/>
            <a:cxnLst>
              <a:cxn ang="0">
                <a:pos x="78" y="34"/>
              </a:cxn>
              <a:cxn ang="0">
                <a:pos x="78" y="75"/>
              </a:cxn>
              <a:cxn ang="0">
                <a:pos x="117" y="84"/>
              </a:cxn>
              <a:cxn ang="0">
                <a:pos x="108" y="55"/>
              </a:cxn>
              <a:cxn ang="0">
                <a:pos x="48" y="55"/>
              </a:cxn>
              <a:cxn ang="0">
                <a:pos x="94" y="80"/>
              </a:cxn>
              <a:cxn ang="0">
                <a:pos x="112" y="95"/>
              </a:cxn>
              <a:cxn ang="0">
                <a:pos x="117" y="84"/>
              </a:cxn>
              <a:cxn ang="0">
                <a:pos x="91" y="0"/>
              </a:cxn>
              <a:cxn ang="0">
                <a:pos x="90" y="23"/>
              </a:cxn>
              <a:cxn ang="0">
                <a:pos x="98" y="2"/>
              </a:cxn>
              <a:cxn ang="0">
                <a:pos x="84" y="0"/>
              </a:cxn>
              <a:cxn ang="0">
                <a:pos x="81" y="2"/>
              </a:cxn>
              <a:cxn ang="0">
                <a:pos x="86" y="22"/>
              </a:cxn>
              <a:cxn ang="0">
                <a:pos x="84" y="0"/>
              </a:cxn>
              <a:cxn ang="0">
                <a:pos x="75" y="0"/>
              </a:cxn>
              <a:cxn ang="0">
                <a:pos x="73" y="22"/>
              </a:cxn>
              <a:cxn ang="0">
                <a:pos x="76" y="2"/>
              </a:cxn>
              <a:cxn ang="0">
                <a:pos x="63" y="0"/>
              </a:cxn>
              <a:cxn ang="0">
                <a:pos x="51" y="2"/>
              </a:cxn>
              <a:cxn ang="0">
                <a:pos x="64" y="24"/>
              </a:cxn>
              <a:cxn ang="0">
                <a:pos x="63" y="0"/>
              </a:cxn>
              <a:cxn ang="0">
                <a:pos x="40" y="0"/>
              </a:cxn>
              <a:cxn ang="0">
                <a:pos x="38" y="66"/>
              </a:cxn>
              <a:cxn ang="0">
                <a:pos x="42" y="68"/>
              </a:cxn>
              <a:cxn ang="0">
                <a:pos x="44" y="2"/>
              </a:cxn>
              <a:cxn ang="0">
                <a:pos x="27" y="0"/>
              </a:cxn>
              <a:cxn ang="0">
                <a:pos x="17" y="2"/>
              </a:cxn>
              <a:cxn ang="0">
                <a:pos x="19" y="68"/>
              </a:cxn>
              <a:cxn ang="0">
                <a:pos x="29" y="66"/>
              </a:cxn>
              <a:cxn ang="0">
                <a:pos x="27" y="0"/>
              </a:cxn>
              <a:cxn ang="0">
                <a:pos x="2" y="68"/>
              </a:cxn>
              <a:cxn ang="0">
                <a:pos x="0" y="2"/>
              </a:cxn>
              <a:cxn ang="0">
                <a:pos x="7" y="0"/>
              </a:cxn>
              <a:cxn ang="0">
                <a:pos x="8" y="66"/>
              </a:cxn>
            </a:cxnLst>
            <a:rect l="0" t="0" r="r" b="b"/>
            <a:pathLst>
              <a:path w="120" h="95">
                <a:moveTo>
                  <a:pt x="58" y="55"/>
                </a:moveTo>
                <a:cubicBezTo>
                  <a:pt x="58" y="43"/>
                  <a:pt x="67" y="34"/>
                  <a:pt x="78" y="34"/>
                </a:cubicBezTo>
                <a:cubicBezTo>
                  <a:pt x="89" y="34"/>
                  <a:pt x="98" y="43"/>
                  <a:pt x="98" y="55"/>
                </a:cubicBezTo>
                <a:cubicBezTo>
                  <a:pt x="98" y="66"/>
                  <a:pt x="89" y="75"/>
                  <a:pt x="78" y="75"/>
                </a:cubicBezTo>
                <a:cubicBezTo>
                  <a:pt x="67" y="75"/>
                  <a:pt x="58" y="66"/>
                  <a:pt x="58" y="55"/>
                </a:cubicBezTo>
                <a:moveTo>
                  <a:pt x="117" y="84"/>
                </a:moveTo>
                <a:cubicBezTo>
                  <a:pt x="103" y="70"/>
                  <a:pt x="103" y="70"/>
                  <a:pt x="103" y="70"/>
                </a:cubicBezTo>
                <a:cubicBezTo>
                  <a:pt x="106" y="66"/>
                  <a:pt x="108" y="60"/>
                  <a:pt x="108" y="55"/>
                </a:cubicBezTo>
                <a:cubicBezTo>
                  <a:pt x="108" y="38"/>
                  <a:pt x="94" y="25"/>
                  <a:pt x="78" y="25"/>
                </a:cubicBezTo>
                <a:cubicBezTo>
                  <a:pt x="62" y="25"/>
                  <a:pt x="48" y="38"/>
                  <a:pt x="48" y="55"/>
                </a:cubicBezTo>
                <a:cubicBezTo>
                  <a:pt x="48" y="71"/>
                  <a:pt x="62" y="84"/>
                  <a:pt x="78" y="84"/>
                </a:cubicBezTo>
                <a:cubicBezTo>
                  <a:pt x="84" y="84"/>
                  <a:pt x="89" y="82"/>
                  <a:pt x="94" y="80"/>
                </a:cubicBezTo>
                <a:cubicBezTo>
                  <a:pt x="108" y="93"/>
                  <a:pt x="108" y="93"/>
                  <a:pt x="108" y="93"/>
                </a:cubicBezTo>
                <a:cubicBezTo>
                  <a:pt x="109" y="95"/>
                  <a:pt x="111" y="95"/>
                  <a:pt x="112" y="95"/>
                </a:cubicBezTo>
                <a:cubicBezTo>
                  <a:pt x="114" y="95"/>
                  <a:pt x="116" y="95"/>
                  <a:pt x="117" y="93"/>
                </a:cubicBezTo>
                <a:cubicBezTo>
                  <a:pt x="120" y="91"/>
                  <a:pt x="120" y="87"/>
                  <a:pt x="117" y="84"/>
                </a:cubicBezTo>
                <a:moveTo>
                  <a:pt x="97" y="0"/>
                </a:moveTo>
                <a:cubicBezTo>
                  <a:pt x="91" y="0"/>
                  <a:pt x="91" y="0"/>
                  <a:pt x="91" y="0"/>
                </a:cubicBezTo>
                <a:cubicBezTo>
                  <a:pt x="90" y="0"/>
                  <a:pt x="90" y="1"/>
                  <a:pt x="90" y="2"/>
                </a:cubicBezTo>
                <a:cubicBezTo>
                  <a:pt x="90" y="23"/>
                  <a:pt x="90" y="23"/>
                  <a:pt x="90" y="23"/>
                </a:cubicBezTo>
                <a:cubicBezTo>
                  <a:pt x="93" y="24"/>
                  <a:pt x="96" y="26"/>
                  <a:pt x="98" y="28"/>
                </a:cubicBezTo>
                <a:cubicBezTo>
                  <a:pt x="98" y="2"/>
                  <a:pt x="98" y="2"/>
                  <a:pt x="98" y="2"/>
                </a:cubicBezTo>
                <a:cubicBezTo>
                  <a:pt x="98" y="1"/>
                  <a:pt x="98" y="0"/>
                  <a:pt x="97" y="0"/>
                </a:cubicBezTo>
                <a:moveTo>
                  <a:pt x="84" y="0"/>
                </a:moveTo>
                <a:cubicBezTo>
                  <a:pt x="83" y="0"/>
                  <a:pt x="83" y="0"/>
                  <a:pt x="83" y="0"/>
                </a:cubicBezTo>
                <a:cubicBezTo>
                  <a:pt x="82" y="0"/>
                  <a:pt x="81" y="1"/>
                  <a:pt x="81" y="2"/>
                </a:cubicBezTo>
                <a:cubicBezTo>
                  <a:pt x="81" y="21"/>
                  <a:pt x="81" y="21"/>
                  <a:pt x="81" y="21"/>
                </a:cubicBezTo>
                <a:cubicBezTo>
                  <a:pt x="83" y="22"/>
                  <a:pt x="84" y="22"/>
                  <a:pt x="86" y="22"/>
                </a:cubicBezTo>
                <a:cubicBezTo>
                  <a:pt x="86" y="2"/>
                  <a:pt x="86" y="2"/>
                  <a:pt x="86" y="2"/>
                </a:cubicBezTo>
                <a:cubicBezTo>
                  <a:pt x="86" y="1"/>
                  <a:pt x="85" y="0"/>
                  <a:pt x="84" y="0"/>
                </a:cubicBezTo>
                <a:moveTo>
                  <a:pt x="75" y="0"/>
                </a:moveTo>
                <a:cubicBezTo>
                  <a:pt x="75" y="0"/>
                  <a:pt x="75" y="0"/>
                  <a:pt x="75" y="0"/>
                </a:cubicBezTo>
                <a:cubicBezTo>
                  <a:pt x="74" y="0"/>
                  <a:pt x="73" y="1"/>
                  <a:pt x="73" y="2"/>
                </a:cubicBezTo>
                <a:cubicBezTo>
                  <a:pt x="73" y="22"/>
                  <a:pt x="73" y="22"/>
                  <a:pt x="73" y="22"/>
                </a:cubicBezTo>
                <a:cubicBezTo>
                  <a:pt x="74" y="21"/>
                  <a:pt x="75" y="21"/>
                  <a:pt x="76" y="21"/>
                </a:cubicBezTo>
                <a:cubicBezTo>
                  <a:pt x="76" y="2"/>
                  <a:pt x="76" y="2"/>
                  <a:pt x="76" y="2"/>
                </a:cubicBezTo>
                <a:cubicBezTo>
                  <a:pt x="76" y="1"/>
                  <a:pt x="76" y="0"/>
                  <a:pt x="75" y="0"/>
                </a:cubicBezTo>
                <a:moveTo>
                  <a:pt x="63" y="0"/>
                </a:moveTo>
                <a:cubicBezTo>
                  <a:pt x="52" y="0"/>
                  <a:pt x="52" y="0"/>
                  <a:pt x="52" y="0"/>
                </a:cubicBezTo>
                <a:cubicBezTo>
                  <a:pt x="52" y="0"/>
                  <a:pt x="51" y="1"/>
                  <a:pt x="51" y="2"/>
                </a:cubicBezTo>
                <a:cubicBezTo>
                  <a:pt x="51" y="35"/>
                  <a:pt x="51" y="35"/>
                  <a:pt x="51" y="35"/>
                </a:cubicBezTo>
                <a:cubicBezTo>
                  <a:pt x="54" y="31"/>
                  <a:pt x="59" y="27"/>
                  <a:pt x="64" y="24"/>
                </a:cubicBezTo>
                <a:cubicBezTo>
                  <a:pt x="64" y="2"/>
                  <a:pt x="64" y="2"/>
                  <a:pt x="64" y="2"/>
                </a:cubicBezTo>
                <a:cubicBezTo>
                  <a:pt x="64" y="1"/>
                  <a:pt x="64" y="0"/>
                  <a:pt x="63" y="0"/>
                </a:cubicBezTo>
                <a:moveTo>
                  <a:pt x="42" y="0"/>
                </a:moveTo>
                <a:cubicBezTo>
                  <a:pt x="40" y="0"/>
                  <a:pt x="40" y="0"/>
                  <a:pt x="40" y="0"/>
                </a:cubicBezTo>
                <a:cubicBezTo>
                  <a:pt x="39" y="0"/>
                  <a:pt x="38" y="1"/>
                  <a:pt x="38" y="2"/>
                </a:cubicBezTo>
                <a:cubicBezTo>
                  <a:pt x="38" y="66"/>
                  <a:pt x="38" y="66"/>
                  <a:pt x="38" y="66"/>
                </a:cubicBezTo>
                <a:cubicBezTo>
                  <a:pt x="38" y="67"/>
                  <a:pt x="39" y="68"/>
                  <a:pt x="40" y="68"/>
                </a:cubicBezTo>
                <a:cubicBezTo>
                  <a:pt x="42" y="68"/>
                  <a:pt x="42" y="68"/>
                  <a:pt x="42" y="68"/>
                </a:cubicBezTo>
                <a:cubicBezTo>
                  <a:pt x="43" y="68"/>
                  <a:pt x="44" y="67"/>
                  <a:pt x="44" y="66"/>
                </a:cubicBezTo>
                <a:cubicBezTo>
                  <a:pt x="44" y="2"/>
                  <a:pt x="44" y="2"/>
                  <a:pt x="44" y="2"/>
                </a:cubicBezTo>
                <a:cubicBezTo>
                  <a:pt x="44" y="1"/>
                  <a:pt x="43" y="0"/>
                  <a:pt x="42" y="0"/>
                </a:cubicBezTo>
                <a:moveTo>
                  <a:pt x="27" y="0"/>
                </a:moveTo>
                <a:cubicBezTo>
                  <a:pt x="19" y="0"/>
                  <a:pt x="19" y="0"/>
                  <a:pt x="19" y="0"/>
                </a:cubicBezTo>
                <a:cubicBezTo>
                  <a:pt x="18" y="0"/>
                  <a:pt x="17" y="1"/>
                  <a:pt x="17" y="2"/>
                </a:cubicBezTo>
                <a:cubicBezTo>
                  <a:pt x="17" y="66"/>
                  <a:pt x="17" y="66"/>
                  <a:pt x="17" y="66"/>
                </a:cubicBezTo>
                <a:cubicBezTo>
                  <a:pt x="17" y="67"/>
                  <a:pt x="18" y="68"/>
                  <a:pt x="19" y="68"/>
                </a:cubicBezTo>
                <a:cubicBezTo>
                  <a:pt x="27" y="68"/>
                  <a:pt x="27" y="68"/>
                  <a:pt x="27" y="68"/>
                </a:cubicBezTo>
                <a:cubicBezTo>
                  <a:pt x="28" y="68"/>
                  <a:pt x="29" y="67"/>
                  <a:pt x="29" y="66"/>
                </a:cubicBezTo>
                <a:cubicBezTo>
                  <a:pt x="29" y="2"/>
                  <a:pt x="29" y="2"/>
                  <a:pt x="29" y="2"/>
                </a:cubicBezTo>
                <a:cubicBezTo>
                  <a:pt x="29" y="1"/>
                  <a:pt x="28" y="0"/>
                  <a:pt x="27" y="0"/>
                </a:cubicBezTo>
                <a:moveTo>
                  <a:pt x="7" y="68"/>
                </a:moveTo>
                <a:cubicBezTo>
                  <a:pt x="2" y="68"/>
                  <a:pt x="2" y="68"/>
                  <a:pt x="2" y="68"/>
                </a:cubicBezTo>
                <a:cubicBezTo>
                  <a:pt x="1" y="68"/>
                  <a:pt x="0" y="67"/>
                  <a:pt x="0" y="66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ubicBezTo>
                  <a:pt x="7" y="0"/>
                  <a:pt x="7" y="0"/>
                  <a:pt x="7" y="0"/>
                </a:cubicBezTo>
                <a:cubicBezTo>
                  <a:pt x="8" y="0"/>
                  <a:pt x="8" y="1"/>
                  <a:pt x="8" y="2"/>
                </a:cubicBezTo>
                <a:cubicBezTo>
                  <a:pt x="8" y="66"/>
                  <a:pt x="8" y="66"/>
                  <a:pt x="8" y="66"/>
                </a:cubicBezTo>
                <a:cubicBezTo>
                  <a:pt x="8" y="67"/>
                  <a:pt x="8" y="68"/>
                  <a:pt x="7" y="68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39" name="Freeform 357">
            <a:extLst>
              <a:ext uri="{FF2B5EF4-FFF2-40B4-BE49-F238E27FC236}">
                <a16:creationId xmlns:a16="http://schemas.microsoft.com/office/drawing/2014/main" id="{A18F7E17-894C-799B-D581-4AF780B6C339}"/>
              </a:ext>
            </a:extLst>
          </p:cNvPr>
          <p:cNvSpPr>
            <a:spLocks noEditPoints="1"/>
          </p:cNvSpPr>
          <p:nvPr/>
        </p:nvSpPr>
        <p:spPr bwMode="auto">
          <a:xfrm>
            <a:off x="6225936" y="5086373"/>
            <a:ext cx="296497" cy="305218"/>
          </a:xfrm>
          <a:custGeom>
            <a:avLst/>
            <a:gdLst/>
            <a:ahLst/>
            <a:cxnLst>
              <a:cxn ang="0">
                <a:pos x="87" y="6"/>
              </a:cxn>
              <a:cxn ang="0">
                <a:pos x="79" y="13"/>
              </a:cxn>
              <a:cxn ang="0">
                <a:pos x="80" y="18"/>
              </a:cxn>
              <a:cxn ang="0">
                <a:pos x="86" y="16"/>
              </a:cxn>
              <a:cxn ang="0">
                <a:pos x="87" y="6"/>
              </a:cxn>
              <a:cxn ang="0">
                <a:pos x="72" y="0"/>
              </a:cxn>
              <a:cxn ang="0">
                <a:pos x="64" y="7"/>
              </a:cxn>
              <a:cxn ang="0">
                <a:pos x="66" y="13"/>
              </a:cxn>
              <a:cxn ang="0">
                <a:pos x="71" y="11"/>
              </a:cxn>
              <a:cxn ang="0">
                <a:pos x="72" y="0"/>
              </a:cxn>
              <a:cxn ang="0">
                <a:pos x="54" y="0"/>
              </a:cxn>
              <a:cxn ang="0">
                <a:pos x="46" y="7"/>
              </a:cxn>
              <a:cxn ang="0">
                <a:pos x="47" y="13"/>
              </a:cxn>
              <a:cxn ang="0">
                <a:pos x="52" y="11"/>
              </a:cxn>
              <a:cxn ang="0">
                <a:pos x="54" y="0"/>
              </a:cxn>
              <a:cxn ang="0">
                <a:pos x="38" y="6"/>
              </a:cxn>
              <a:cxn ang="0">
                <a:pos x="30" y="13"/>
              </a:cxn>
              <a:cxn ang="0">
                <a:pos x="32" y="18"/>
              </a:cxn>
              <a:cxn ang="0">
                <a:pos x="37" y="17"/>
              </a:cxn>
              <a:cxn ang="0">
                <a:pos x="38" y="6"/>
              </a:cxn>
              <a:cxn ang="0">
                <a:pos x="118" y="70"/>
              </a:cxn>
              <a:cxn ang="0">
                <a:pos x="106" y="66"/>
              </a:cxn>
              <a:cxn ang="0">
                <a:pos x="90" y="74"/>
              </a:cxn>
              <a:cxn ang="0">
                <a:pos x="90" y="74"/>
              </a:cxn>
              <a:cxn ang="0">
                <a:pos x="74" y="66"/>
              </a:cxn>
              <a:cxn ang="0">
                <a:pos x="62" y="70"/>
              </a:cxn>
              <a:cxn ang="0">
                <a:pos x="62" y="105"/>
              </a:cxn>
              <a:cxn ang="0">
                <a:pos x="46" y="121"/>
              </a:cxn>
              <a:cxn ang="0">
                <a:pos x="30" y="105"/>
              </a:cxn>
              <a:cxn ang="0">
                <a:pos x="34" y="102"/>
              </a:cxn>
              <a:cxn ang="0">
                <a:pos x="37" y="105"/>
              </a:cxn>
              <a:cxn ang="0">
                <a:pos x="46" y="114"/>
              </a:cxn>
              <a:cxn ang="0">
                <a:pos x="55" y="105"/>
              </a:cxn>
              <a:cxn ang="0">
                <a:pos x="55" y="70"/>
              </a:cxn>
              <a:cxn ang="0">
                <a:pos x="43" y="66"/>
              </a:cxn>
              <a:cxn ang="0">
                <a:pos x="28" y="74"/>
              </a:cxn>
              <a:cxn ang="0">
                <a:pos x="27" y="74"/>
              </a:cxn>
              <a:cxn ang="0">
                <a:pos x="12" y="66"/>
              </a:cxn>
              <a:cxn ang="0">
                <a:pos x="0" y="70"/>
              </a:cxn>
              <a:cxn ang="0">
                <a:pos x="55" y="23"/>
              </a:cxn>
              <a:cxn ang="0">
                <a:pos x="55" y="20"/>
              </a:cxn>
              <a:cxn ang="0">
                <a:pos x="59" y="17"/>
              </a:cxn>
              <a:cxn ang="0">
                <a:pos x="62" y="20"/>
              </a:cxn>
              <a:cxn ang="0">
                <a:pos x="62" y="23"/>
              </a:cxn>
              <a:cxn ang="0">
                <a:pos x="118" y="70"/>
              </a:cxn>
            </a:cxnLst>
            <a:rect l="0" t="0" r="r" b="b"/>
            <a:pathLst>
              <a:path w="118" h="121">
                <a:moveTo>
                  <a:pt x="87" y="6"/>
                </a:moveTo>
                <a:cubicBezTo>
                  <a:pt x="87" y="6"/>
                  <a:pt x="80" y="11"/>
                  <a:pt x="79" y="13"/>
                </a:cubicBezTo>
                <a:cubicBezTo>
                  <a:pt x="78" y="14"/>
                  <a:pt x="78" y="17"/>
                  <a:pt x="80" y="18"/>
                </a:cubicBezTo>
                <a:cubicBezTo>
                  <a:pt x="82" y="19"/>
                  <a:pt x="85" y="18"/>
                  <a:pt x="86" y="16"/>
                </a:cubicBezTo>
                <a:cubicBezTo>
                  <a:pt x="87" y="14"/>
                  <a:pt x="87" y="6"/>
                  <a:pt x="87" y="6"/>
                </a:cubicBezTo>
                <a:moveTo>
                  <a:pt x="72" y="0"/>
                </a:moveTo>
                <a:cubicBezTo>
                  <a:pt x="72" y="0"/>
                  <a:pt x="65" y="5"/>
                  <a:pt x="64" y="7"/>
                </a:cubicBezTo>
                <a:cubicBezTo>
                  <a:pt x="63" y="9"/>
                  <a:pt x="64" y="12"/>
                  <a:pt x="66" y="13"/>
                </a:cubicBezTo>
                <a:cubicBezTo>
                  <a:pt x="68" y="14"/>
                  <a:pt x="70" y="13"/>
                  <a:pt x="71" y="11"/>
                </a:cubicBezTo>
                <a:cubicBezTo>
                  <a:pt x="72" y="9"/>
                  <a:pt x="72" y="0"/>
                  <a:pt x="72" y="0"/>
                </a:cubicBezTo>
                <a:moveTo>
                  <a:pt x="54" y="0"/>
                </a:moveTo>
                <a:cubicBezTo>
                  <a:pt x="54" y="0"/>
                  <a:pt x="47" y="5"/>
                  <a:pt x="46" y="7"/>
                </a:cubicBezTo>
                <a:cubicBezTo>
                  <a:pt x="45" y="9"/>
                  <a:pt x="45" y="12"/>
                  <a:pt x="47" y="13"/>
                </a:cubicBezTo>
                <a:cubicBezTo>
                  <a:pt x="49" y="14"/>
                  <a:pt x="51" y="13"/>
                  <a:pt x="52" y="11"/>
                </a:cubicBezTo>
                <a:cubicBezTo>
                  <a:pt x="53" y="9"/>
                  <a:pt x="54" y="0"/>
                  <a:pt x="54" y="0"/>
                </a:cubicBezTo>
                <a:moveTo>
                  <a:pt x="38" y="6"/>
                </a:moveTo>
                <a:cubicBezTo>
                  <a:pt x="38" y="6"/>
                  <a:pt x="31" y="11"/>
                  <a:pt x="30" y="13"/>
                </a:cubicBezTo>
                <a:cubicBezTo>
                  <a:pt x="29" y="15"/>
                  <a:pt x="30" y="17"/>
                  <a:pt x="32" y="18"/>
                </a:cubicBezTo>
                <a:cubicBezTo>
                  <a:pt x="33" y="19"/>
                  <a:pt x="36" y="18"/>
                  <a:pt x="37" y="17"/>
                </a:cubicBezTo>
                <a:cubicBezTo>
                  <a:pt x="38" y="15"/>
                  <a:pt x="38" y="6"/>
                  <a:pt x="38" y="6"/>
                </a:cubicBezTo>
                <a:moveTo>
                  <a:pt x="118" y="70"/>
                </a:moveTo>
                <a:cubicBezTo>
                  <a:pt x="115" y="68"/>
                  <a:pt x="111" y="66"/>
                  <a:pt x="106" y="66"/>
                </a:cubicBezTo>
                <a:cubicBezTo>
                  <a:pt x="98" y="66"/>
                  <a:pt x="92" y="70"/>
                  <a:pt x="90" y="74"/>
                </a:cubicBezTo>
                <a:cubicBezTo>
                  <a:pt x="90" y="74"/>
                  <a:pt x="90" y="74"/>
                  <a:pt x="90" y="74"/>
                </a:cubicBezTo>
                <a:cubicBezTo>
                  <a:pt x="88" y="69"/>
                  <a:pt x="82" y="66"/>
                  <a:pt x="74" y="66"/>
                </a:cubicBezTo>
                <a:cubicBezTo>
                  <a:pt x="70" y="66"/>
                  <a:pt x="65" y="68"/>
                  <a:pt x="62" y="70"/>
                </a:cubicBezTo>
                <a:cubicBezTo>
                  <a:pt x="62" y="105"/>
                  <a:pt x="62" y="105"/>
                  <a:pt x="62" y="105"/>
                </a:cubicBezTo>
                <a:cubicBezTo>
                  <a:pt x="62" y="114"/>
                  <a:pt x="55" y="121"/>
                  <a:pt x="46" y="121"/>
                </a:cubicBezTo>
                <a:cubicBezTo>
                  <a:pt x="37" y="121"/>
                  <a:pt x="30" y="114"/>
                  <a:pt x="30" y="105"/>
                </a:cubicBezTo>
                <a:cubicBezTo>
                  <a:pt x="30" y="103"/>
                  <a:pt x="32" y="102"/>
                  <a:pt x="34" y="102"/>
                </a:cubicBezTo>
                <a:cubicBezTo>
                  <a:pt x="36" y="102"/>
                  <a:pt x="37" y="103"/>
                  <a:pt x="37" y="105"/>
                </a:cubicBezTo>
                <a:cubicBezTo>
                  <a:pt x="37" y="110"/>
                  <a:pt x="41" y="114"/>
                  <a:pt x="46" y="114"/>
                </a:cubicBezTo>
                <a:cubicBezTo>
                  <a:pt x="51" y="114"/>
                  <a:pt x="55" y="110"/>
                  <a:pt x="55" y="105"/>
                </a:cubicBezTo>
                <a:cubicBezTo>
                  <a:pt x="55" y="70"/>
                  <a:pt x="55" y="70"/>
                  <a:pt x="55" y="70"/>
                </a:cubicBezTo>
                <a:cubicBezTo>
                  <a:pt x="52" y="68"/>
                  <a:pt x="48" y="66"/>
                  <a:pt x="43" y="66"/>
                </a:cubicBezTo>
                <a:cubicBezTo>
                  <a:pt x="35" y="66"/>
                  <a:pt x="29" y="70"/>
                  <a:pt x="28" y="74"/>
                </a:cubicBezTo>
                <a:cubicBezTo>
                  <a:pt x="27" y="74"/>
                  <a:pt x="27" y="74"/>
                  <a:pt x="27" y="74"/>
                </a:cubicBezTo>
                <a:cubicBezTo>
                  <a:pt x="26" y="69"/>
                  <a:pt x="19" y="66"/>
                  <a:pt x="12" y="66"/>
                </a:cubicBezTo>
                <a:cubicBezTo>
                  <a:pt x="7" y="66"/>
                  <a:pt x="2" y="68"/>
                  <a:pt x="0" y="70"/>
                </a:cubicBezTo>
                <a:cubicBezTo>
                  <a:pt x="2" y="44"/>
                  <a:pt x="26" y="24"/>
                  <a:pt x="55" y="23"/>
                </a:cubicBezTo>
                <a:cubicBezTo>
                  <a:pt x="55" y="20"/>
                  <a:pt x="55" y="20"/>
                  <a:pt x="55" y="20"/>
                </a:cubicBezTo>
                <a:cubicBezTo>
                  <a:pt x="55" y="18"/>
                  <a:pt x="57" y="17"/>
                  <a:pt x="59" y="17"/>
                </a:cubicBezTo>
                <a:cubicBezTo>
                  <a:pt x="61" y="17"/>
                  <a:pt x="62" y="18"/>
                  <a:pt x="62" y="20"/>
                </a:cubicBezTo>
                <a:cubicBezTo>
                  <a:pt x="62" y="23"/>
                  <a:pt x="62" y="23"/>
                  <a:pt x="62" y="23"/>
                </a:cubicBezTo>
                <a:cubicBezTo>
                  <a:pt x="92" y="24"/>
                  <a:pt x="116" y="44"/>
                  <a:pt x="118" y="70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40" name="Freeform 358">
            <a:extLst>
              <a:ext uri="{FF2B5EF4-FFF2-40B4-BE49-F238E27FC236}">
                <a16:creationId xmlns:a16="http://schemas.microsoft.com/office/drawing/2014/main" id="{E1BE8D1C-0FE1-A8FC-E454-F15AA67D3E21}"/>
              </a:ext>
            </a:extLst>
          </p:cNvPr>
          <p:cNvSpPr>
            <a:spLocks noEditPoints="1"/>
          </p:cNvSpPr>
          <p:nvPr/>
        </p:nvSpPr>
        <p:spPr bwMode="auto">
          <a:xfrm>
            <a:off x="6639287" y="5120382"/>
            <a:ext cx="296497" cy="237198"/>
          </a:xfrm>
          <a:custGeom>
            <a:avLst/>
            <a:gdLst/>
            <a:ahLst/>
            <a:cxnLst>
              <a:cxn ang="0">
                <a:pos x="60" y="45"/>
              </a:cxn>
              <a:cxn ang="0">
                <a:pos x="57" y="40"/>
              </a:cxn>
              <a:cxn ang="0">
                <a:pos x="59" y="35"/>
              </a:cxn>
              <a:cxn ang="0">
                <a:pos x="60" y="40"/>
              </a:cxn>
              <a:cxn ang="0">
                <a:pos x="60" y="29"/>
              </a:cxn>
              <a:cxn ang="0">
                <a:pos x="58" y="32"/>
              </a:cxn>
              <a:cxn ang="0">
                <a:pos x="52" y="29"/>
              </a:cxn>
              <a:cxn ang="0">
                <a:pos x="48" y="45"/>
              </a:cxn>
              <a:cxn ang="0">
                <a:pos x="66" y="49"/>
              </a:cxn>
              <a:cxn ang="0">
                <a:pos x="70" y="33"/>
              </a:cxn>
              <a:cxn ang="0">
                <a:pos x="73" y="63"/>
              </a:cxn>
              <a:cxn ang="0">
                <a:pos x="69" y="69"/>
              </a:cxn>
              <a:cxn ang="0">
                <a:pos x="67" y="63"/>
              </a:cxn>
              <a:cxn ang="0">
                <a:pos x="75" y="63"/>
              </a:cxn>
              <a:cxn ang="0">
                <a:pos x="78" y="52"/>
              </a:cxn>
              <a:cxn ang="0">
                <a:pos x="73" y="55"/>
              </a:cxn>
              <a:cxn ang="0">
                <a:pos x="70" y="52"/>
              </a:cxn>
              <a:cxn ang="0">
                <a:pos x="61" y="56"/>
              </a:cxn>
              <a:cxn ang="0">
                <a:pos x="64" y="72"/>
              </a:cxn>
              <a:cxn ang="0">
                <a:pos x="82" y="68"/>
              </a:cxn>
              <a:cxn ang="0">
                <a:pos x="78" y="52"/>
              </a:cxn>
              <a:cxn ang="0">
                <a:pos x="48" y="69"/>
              </a:cxn>
              <a:cxn ang="0">
                <a:pos x="45" y="63"/>
              </a:cxn>
              <a:cxn ang="0">
                <a:pos x="46" y="58"/>
              </a:cxn>
              <a:cxn ang="0">
                <a:pos x="48" y="63"/>
              </a:cxn>
              <a:cxn ang="0">
                <a:pos x="48" y="52"/>
              </a:cxn>
              <a:cxn ang="0">
                <a:pos x="46" y="55"/>
              </a:cxn>
              <a:cxn ang="0">
                <a:pos x="40" y="52"/>
              </a:cxn>
              <a:cxn ang="0">
                <a:pos x="36" y="68"/>
              </a:cxn>
              <a:cxn ang="0">
                <a:pos x="54" y="72"/>
              </a:cxn>
              <a:cxn ang="0">
                <a:pos x="58" y="56"/>
              </a:cxn>
              <a:cxn ang="0">
                <a:pos x="87" y="74"/>
              </a:cxn>
              <a:cxn ang="0">
                <a:pos x="31" y="15"/>
              </a:cxn>
              <a:cxn ang="0">
                <a:pos x="87" y="74"/>
              </a:cxn>
              <a:cxn ang="0">
                <a:pos x="94" y="12"/>
              </a:cxn>
              <a:cxn ang="0">
                <a:pos x="91" y="0"/>
              </a:cxn>
              <a:cxn ang="0">
                <a:pos x="24" y="4"/>
              </a:cxn>
              <a:cxn ang="0">
                <a:pos x="3" y="12"/>
              </a:cxn>
              <a:cxn ang="0">
                <a:pos x="0" y="76"/>
              </a:cxn>
              <a:cxn ang="0">
                <a:pos x="24" y="79"/>
              </a:cxn>
              <a:cxn ang="0">
                <a:pos x="26" y="86"/>
              </a:cxn>
              <a:cxn ang="0">
                <a:pos x="28" y="92"/>
              </a:cxn>
              <a:cxn ang="0">
                <a:pos x="41" y="94"/>
              </a:cxn>
              <a:cxn ang="0">
                <a:pos x="43" y="86"/>
              </a:cxn>
              <a:cxn ang="0">
                <a:pos x="75" y="92"/>
              </a:cxn>
              <a:cxn ang="0">
                <a:pos x="88" y="94"/>
              </a:cxn>
              <a:cxn ang="0">
                <a:pos x="90" y="86"/>
              </a:cxn>
              <a:cxn ang="0">
                <a:pos x="94" y="85"/>
              </a:cxn>
              <a:cxn ang="0">
                <a:pos x="115" y="79"/>
              </a:cxn>
              <a:cxn ang="0">
                <a:pos x="118" y="15"/>
              </a:cxn>
            </a:cxnLst>
            <a:rect l="0" t="0" r="r" b="b"/>
            <a:pathLst>
              <a:path w="118" h="94">
                <a:moveTo>
                  <a:pt x="60" y="40"/>
                </a:moveTo>
                <a:cubicBezTo>
                  <a:pt x="60" y="45"/>
                  <a:pt x="60" y="45"/>
                  <a:pt x="60" y="45"/>
                </a:cubicBezTo>
                <a:cubicBezTo>
                  <a:pt x="57" y="45"/>
                  <a:pt x="57" y="45"/>
                  <a:pt x="57" y="45"/>
                </a:cubicBezTo>
                <a:cubicBezTo>
                  <a:pt x="57" y="40"/>
                  <a:pt x="57" y="40"/>
                  <a:pt x="57" y="40"/>
                </a:cubicBezTo>
                <a:cubicBezTo>
                  <a:pt x="55" y="40"/>
                  <a:pt x="55" y="40"/>
                  <a:pt x="55" y="40"/>
                </a:cubicBezTo>
                <a:cubicBezTo>
                  <a:pt x="59" y="35"/>
                  <a:pt x="59" y="35"/>
                  <a:pt x="59" y="35"/>
                </a:cubicBezTo>
                <a:cubicBezTo>
                  <a:pt x="63" y="40"/>
                  <a:pt x="63" y="40"/>
                  <a:pt x="63" y="40"/>
                </a:cubicBezTo>
                <a:cubicBezTo>
                  <a:pt x="63" y="40"/>
                  <a:pt x="63" y="40"/>
                  <a:pt x="60" y="40"/>
                </a:cubicBezTo>
                <a:moveTo>
                  <a:pt x="66" y="29"/>
                </a:moveTo>
                <a:cubicBezTo>
                  <a:pt x="60" y="29"/>
                  <a:pt x="60" y="29"/>
                  <a:pt x="60" y="29"/>
                </a:cubicBezTo>
                <a:cubicBezTo>
                  <a:pt x="60" y="32"/>
                  <a:pt x="60" y="32"/>
                  <a:pt x="60" y="32"/>
                </a:cubicBezTo>
                <a:cubicBezTo>
                  <a:pt x="58" y="32"/>
                  <a:pt x="58" y="32"/>
                  <a:pt x="58" y="32"/>
                </a:cubicBezTo>
                <a:cubicBezTo>
                  <a:pt x="58" y="29"/>
                  <a:pt x="58" y="29"/>
                  <a:pt x="58" y="29"/>
                </a:cubicBezTo>
                <a:cubicBezTo>
                  <a:pt x="52" y="29"/>
                  <a:pt x="52" y="29"/>
                  <a:pt x="52" y="29"/>
                </a:cubicBezTo>
                <a:cubicBezTo>
                  <a:pt x="50" y="29"/>
                  <a:pt x="48" y="31"/>
                  <a:pt x="48" y="33"/>
                </a:cubicBezTo>
                <a:cubicBezTo>
                  <a:pt x="48" y="45"/>
                  <a:pt x="48" y="45"/>
                  <a:pt x="48" y="45"/>
                </a:cubicBezTo>
                <a:cubicBezTo>
                  <a:pt x="48" y="47"/>
                  <a:pt x="50" y="49"/>
                  <a:pt x="52" y="49"/>
                </a:cubicBezTo>
                <a:cubicBezTo>
                  <a:pt x="66" y="49"/>
                  <a:pt x="66" y="49"/>
                  <a:pt x="66" y="49"/>
                </a:cubicBezTo>
                <a:cubicBezTo>
                  <a:pt x="68" y="49"/>
                  <a:pt x="70" y="47"/>
                  <a:pt x="70" y="45"/>
                </a:cubicBezTo>
                <a:cubicBezTo>
                  <a:pt x="70" y="33"/>
                  <a:pt x="70" y="33"/>
                  <a:pt x="70" y="33"/>
                </a:cubicBezTo>
                <a:cubicBezTo>
                  <a:pt x="70" y="31"/>
                  <a:pt x="68" y="29"/>
                  <a:pt x="66" y="29"/>
                </a:cubicBezTo>
                <a:moveTo>
                  <a:pt x="73" y="63"/>
                </a:moveTo>
                <a:cubicBezTo>
                  <a:pt x="73" y="69"/>
                  <a:pt x="73" y="69"/>
                  <a:pt x="73" y="69"/>
                </a:cubicBezTo>
                <a:cubicBezTo>
                  <a:pt x="69" y="69"/>
                  <a:pt x="69" y="69"/>
                  <a:pt x="69" y="69"/>
                </a:cubicBezTo>
                <a:cubicBezTo>
                  <a:pt x="69" y="63"/>
                  <a:pt x="69" y="63"/>
                  <a:pt x="69" y="63"/>
                </a:cubicBezTo>
                <a:cubicBezTo>
                  <a:pt x="67" y="63"/>
                  <a:pt x="67" y="63"/>
                  <a:pt x="67" y="63"/>
                </a:cubicBezTo>
                <a:cubicBezTo>
                  <a:pt x="71" y="58"/>
                  <a:pt x="71" y="58"/>
                  <a:pt x="71" y="58"/>
                </a:cubicBezTo>
                <a:cubicBezTo>
                  <a:pt x="75" y="63"/>
                  <a:pt x="75" y="63"/>
                  <a:pt x="75" y="63"/>
                </a:cubicBezTo>
                <a:cubicBezTo>
                  <a:pt x="75" y="63"/>
                  <a:pt x="75" y="63"/>
                  <a:pt x="73" y="63"/>
                </a:cubicBezTo>
                <a:moveTo>
                  <a:pt x="78" y="52"/>
                </a:moveTo>
                <a:cubicBezTo>
                  <a:pt x="73" y="52"/>
                  <a:pt x="73" y="52"/>
                  <a:pt x="73" y="52"/>
                </a:cubicBezTo>
                <a:cubicBezTo>
                  <a:pt x="73" y="55"/>
                  <a:pt x="73" y="55"/>
                  <a:pt x="73" y="55"/>
                </a:cubicBezTo>
                <a:cubicBezTo>
                  <a:pt x="70" y="55"/>
                  <a:pt x="70" y="55"/>
                  <a:pt x="70" y="55"/>
                </a:cubicBezTo>
                <a:cubicBezTo>
                  <a:pt x="70" y="52"/>
                  <a:pt x="70" y="52"/>
                  <a:pt x="70" y="52"/>
                </a:cubicBezTo>
                <a:cubicBezTo>
                  <a:pt x="64" y="52"/>
                  <a:pt x="64" y="52"/>
                  <a:pt x="64" y="52"/>
                </a:cubicBezTo>
                <a:cubicBezTo>
                  <a:pt x="62" y="52"/>
                  <a:pt x="61" y="54"/>
                  <a:pt x="61" y="56"/>
                </a:cubicBezTo>
                <a:cubicBezTo>
                  <a:pt x="61" y="68"/>
                  <a:pt x="61" y="68"/>
                  <a:pt x="61" y="68"/>
                </a:cubicBezTo>
                <a:cubicBezTo>
                  <a:pt x="61" y="70"/>
                  <a:pt x="62" y="72"/>
                  <a:pt x="64" y="72"/>
                </a:cubicBezTo>
                <a:cubicBezTo>
                  <a:pt x="78" y="72"/>
                  <a:pt x="78" y="72"/>
                  <a:pt x="78" y="72"/>
                </a:cubicBezTo>
                <a:cubicBezTo>
                  <a:pt x="80" y="72"/>
                  <a:pt x="82" y="70"/>
                  <a:pt x="82" y="68"/>
                </a:cubicBezTo>
                <a:cubicBezTo>
                  <a:pt x="82" y="56"/>
                  <a:pt x="82" y="56"/>
                  <a:pt x="82" y="56"/>
                </a:cubicBezTo>
                <a:cubicBezTo>
                  <a:pt x="82" y="54"/>
                  <a:pt x="80" y="52"/>
                  <a:pt x="78" y="52"/>
                </a:cubicBezTo>
                <a:moveTo>
                  <a:pt x="48" y="63"/>
                </a:moveTo>
                <a:cubicBezTo>
                  <a:pt x="48" y="69"/>
                  <a:pt x="48" y="69"/>
                  <a:pt x="48" y="69"/>
                </a:cubicBezTo>
                <a:cubicBezTo>
                  <a:pt x="45" y="69"/>
                  <a:pt x="45" y="69"/>
                  <a:pt x="45" y="69"/>
                </a:cubicBezTo>
                <a:cubicBezTo>
                  <a:pt x="45" y="63"/>
                  <a:pt x="45" y="63"/>
                  <a:pt x="45" y="63"/>
                </a:cubicBezTo>
                <a:cubicBezTo>
                  <a:pt x="42" y="63"/>
                  <a:pt x="42" y="63"/>
                  <a:pt x="42" y="63"/>
                </a:cubicBezTo>
                <a:cubicBezTo>
                  <a:pt x="46" y="58"/>
                  <a:pt x="46" y="58"/>
                  <a:pt x="46" y="58"/>
                </a:cubicBezTo>
                <a:cubicBezTo>
                  <a:pt x="50" y="63"/>
                  <a:pt x="50" y="63"/>
                  <a:pt x="50" y="63"/>
                </a:cubicBezTo>
                <a:cubicBezTo>
                  <a:pt x="50" y="63"/>
                  <a:pt x="50" y="63"/>
                  <a:pt x="48" y="63"/>
                </a:cubicBezTo>
                <a:moveTo>
                  <a:pt x="54" y="52"/>
                </a:moveTo>
                <a:cubicBezTo>
                  <a:pt x="48" y="52"/>
                  <a:pt x="48" y="52"/>
                  <a:pt x="48" y="52"/>
                </a:cubicBezTo>
                <a:cubicBezTo>
                  <a:pt x="48" y="55"/>
                  <a:pt x="48" y="55"/>
                  <a:pt x="48" y="55"/>
                </a:cubicBezTo>
                <a:cubicBezTo>
                  <a:pt x="46" y="55"/>
                  <a:pt x="46" y="55"/>
                  <a:pt x="46" y="55"/>
                </a:cubicBezTo>
                <a:cubicBezTo>
                  <a:pt x="46" y="52"/>
                  <a:pt x="46" y="52"/>
                  <a:pt x="46" y="52"/>
                </a:cubicBezTo>
                <a:cubicBezTo>
                  <a:pt x="40" y="52"/>
                  <a:pt x="40" y="52"/>
                  <a:pt x="40" y="52"/>
                </a:cubicBezTo>
                <a:cubicBezTo>
                  <a:pt x="38" y="52"/>
                  <a:pt x="36" y="54"/>
                  <a:pt x="36" y="56"/>
                </a:cubicBezTo>
                <a:cubicBezTo>
                  <a:pt x="36" y="68"/>
                  <a:pt x="36" y="68"/>
                  <a:pt x="36" y="68"/>
                </a:cubicBezTo>
                <a:cubicBezTo>
                  <a:pt x="36" y="70"/>
                  <a:pt x="38" y="72"/>
                  <a:pt x="40" y="72"/>
                </a:cubicBezTo>
                <a:cubicBezTo>
                  <a:pt x="54" y="72"/>
                  <a:pt x="54" y="72"/>
                  <a:pt x="54" y="72"/>
                </a:cubicBezTo>
                <a:cubicBezTo>
                  <a:pt x="56" y="72"/>
                  <a:pt x="58" y="70"/>
                  <a:pt x="58" y="68"/>
                </a:cubicBezTo>
                <a:cubicBezTo>
                  <a:pt x="58" y="56"/>
                  <a:pt x="58" y="56"/>
                  <a:pt x="58" y="56"/>
                </a:cubicBezTo>
                <a:cubicBezTo>
                  <a:pt x="58" y="54"/>
                  <a:pt x="56" y="52"/>
                  <a:pt x="54" y="52"/>
                </a:cubicBezTo>
                <a:moveTo>
                  <a:pt x="87" y="74"/>
                </a:moveTo>
                <a:cubicBezTo>
                  <a:pt x="31" y="74"/>
                  <a:pt x="31" y="74"/>
                  <a:pt x="31" y="74"/>
                </a:cubicBezTo>
                <a:cubicBezTo>
                  <a:pt x="31" y="15"/>
                  <a:pt x="31" y="15"/>
                  <a:pt x="31" y="15"/>
                </a:cubicBezTo>
                <a:cubicBezTo>
                  <a:pt x="87" y="15"/>
                  <a:pt x="87" y="15"/>
                  <a:pt x="87" y="15"/>
                </a:cubicBezTo>
                <a:lnTo>
                  <a:pt x="87" y="74"/>
                </a:lnTo>
                <a:close/>
                <a:moveTo>
                  <a:pt x="115" y="12"/>
                </a:moveTo>
                <a:cubicBezTo>
                  <a:pt x="94" y="12"/>
                  <a:pt x="94" y="12"/>
                  <a:pt x="94" y="12"/>
                </a:cubicBezTo>
                <a:cubicBezTo>
                  <a:pt x="94" y="4"/>
                  <a:pt x="94" y="4"/>
                  <a:pt x="94" y="4"/>
                </a:cubicBezTo>
                <a:cubicBezTo>
                  <a:pt x="94" y="2"/>
                  <a:pt x="93" y="0"/>
                  <a:pt x="91" y="0"/>
                </a:cubicBezTo>
                <a:cubicBezTo>
                  <a:pt x="27" y="0"/>
                  <a:pt x="27" y="0"/>
                  <a:pt x="27" y="0"/>
                </a:cubicBezTo>
                <a:cubicBezTo>
                  <a:pt x="25" y="0"/>
                  <a:pt x="24" y="2"/>
                  <a:pt x="24" y="4"/>
                </a:cubicBezTo>
                <a:cubicBezTo>
                  <a:pt x="24" y="12"/>
                  <a:pt x="24" y="12"/>
                  <a:pt x="24" y="12"/>
                </a:cubicBezTo>
                <a:cubicBezTo>
                  <a:pt x="3" y="12"/>
                  <a:pt x="3" y="12"/>
                  <a:pt x="3" y="12"/>
                </a:cubicBezTo>
                <a:cubicBezTo>
                  <a:pt x="1" y="12"/>
                  <a:pt x="0" y="14"/>
                  <a:pt x="0" y="15"/>
                </a:cubicBezTo>
                <a:cubicBezTo>
                  <a:pt x="0" y="76"/>
                  <a:pt x="0" y="76"/>
                  <a:pt x="0" y="76"/>
                </a:cubicBezTo>
                <a:cubicBezTo>
                  <a:pt x="0" y="77"/>
                  <a:pt x="1" y="79"/>
                  <a:pt x="3" y="79"/>
                </a:cubicBezTo>
                <a:cubicBezTo>
                  <a:pt x="24" y="79"/>
                  <a:pt x="24" y="79"/>
                  <a:pt x="24" y="79"/>
                </a:cubicBezTo>
                <a:cubicBezTo>
                  <a:pt x="24" y="85"/>
                  <a:pt x="24" y="85"/>
                  <a:pt x="24" y="85"/>
                </a:cubicBezTo>
                <a:cubicBezTo>
                  <a:pt x="24" y="86"/>
                  <a:pt x="25" y="86"/>
                  <a:pt x="26" y="86"/>
                </a:cubicBezTo>
                <a:cubicBezTo>
                  <a:pt x="28" y="86"/>
                  <a:pt x="28" y="86"/>
                  <a:pt x="28" y="86"/>
                </a:cubicBezTo>
                <a:cubicBezTo>
                  <a:pt x="28" y="92"/>
                  <a:pt x="28" y="92"/>
                  <a:pt x="28" y="92"/>
                </a:cubicBezTo>
                <a:cubicBezTo>
                  <a:pt x="28" y="93"/>
                  <a:pt x="29" y="94"/>
                  <a:pt x="30" y="94"/>
                </a:cubicBezTo>
                <a:cubicBezTo>
                  <a:pt x="41" y="94"/>
                  <a:pt x="41" y="94"/>
                  <a:pt x="41" y="94"/>
                </a:cubicBezTo>
                <a:cubicBezTo>
                  <a:pt x="42" y="94"/>
                  <a:pt x="43" y="93"/>
                  <a:pt x="43" y="92"/>
                </a:cubicBezTo>
                <a:cubicBezTo>
                  <a:pt x="43" y="86"/>
                  <a:pt x="43" y="86"/>
                  <a:pt x="43" y="86"/>
                </a:cubicBezTo>
                <a:cubicBezTo>
                  <a:pt x="75" y="86"/>
                  <a:pt x="75" y="86"/>
                  <a:pt x="75" y="86"/>
                </a:cubicBezTo>
                <a:cubicBezTo>
                  <a:pt x="75" y="92"/>
                  <a:pt x="75" y="92"/>
                  <a:pt x="75" y="92"/>
                </a:cubicBezTo>
                <a:cubicBezTo>
                  <a:pt x="75" y="93"/>
                  <a:pt x="76" y="94"/>
                  <a:pt x="77" y="94"/>
                </a:cubicBezTo>
                <a:cubicBezTo>
                  <a:pt x="88" y="94"/>
                  <a:pt x="88" y="94"/>
                  <a:pt x="88" y="94"/>
                </a:cubicBezTo>
                <a:cubicBezTo>
                  <a:pt x="89" y="94"/>
                  <a:pt x="90" y="93"/>
                  <a:pt x="90" y="92"/>
                </a:cubicBezTo>
                <a:cubicBezTo>
                  <a:pt x="90" y="86"/>
                  <a:pt x="90" y="86"/>
                  <a:pt x="90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3" y="86"/>
                  <a:pt x="94" y="86"/>
                  <a:pt x="94" y="85"/>
                </a:cubicBezTo>
                <a:cubicBezTo>
                  <a:pt x="94" y="79"/>
                  <a:pt x="94" y="79"/>
                  <a:pt x="94" y="79"/>
                </a:cubicBezTo>
                <a:cubicBezTo>
                  <a:pt x="115" y="79"/>
                  <a:pt x="115" y="79"/>
                  <a:pt x="115" y="79"/>
                </a:cubicBezTo>
                <a:cubicBezTo>
                  <a:pt x="117" y="79"/>
                  <a:pt x="118" y="77"/>
                  <a:pt x="118" y="76"/>
                </a:cubicBezTo>
                <a:cubicBezTo>
                  <a:pt x="118" y="15"/>
                  <a:pt x="118" y="15"/>
                  <a:pt x="118" y="15"/>
                </a:cubicBezTo>
                <a:cubicBezTo>
                  <a:pt x="118" y="14"/>
                  <a:pt x="117" y="12"/>
                  <a:pt x="115" y="12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41" name="Freeform 359">
            <a:extLst>
              <a:ext uri="{FF2B5EF4-FFF2-40B4-BE49-F238E27FC236}">
                <a16:creationId xmlns:a16="http://schemas.microsoft.com/office/drawing/2014/main" id="{3BC5F1F0-5095-3A04-FD6A-3AD6DEC6107A}"/>
              </a:ext>
            </a:extLst>
          </p:cNvPr>
          <p:cNvSpPr>
            <a:spLocks noEditPoints="1"/>
          </p:cNvSpPr>
          <p:nvPr/>
        </p:nvSpPr>
        <p:spPr bwMode="auto">
          <a:xfrm>
            <a:off x="9356594" y="5114277"/>
            <a:ext cx="299986" cy="249407"/>
          </a:xfrm>
          <a:custGeom>
            <a:avLst/>
            <a:gdLst/>
            <a:ahLst/>
            <a:cxnLst>
              <a:cxn ang="0">
                <a:pos x="73" y="58"/>
              </a:cxn>
              <a:cxn ang="0">
                <a:pos x="70" y="66"/>
              </a:cxn>
              <a:cxn ang="0">
                <a:pos x="65" y="58"/>
              </a:cxn>
              <a:cxn ang="0">
                <a:pos x="61" y="74"/>
              </a:cxn>
              <a:cxn ang="0">
                <a:pos x="78" y="78"/>
              </a:cxn>
              <a:cxn ang="0">
                <a:pos x="82" y="62"/>
              </a:cxn>
              <a:cxn ang="0">
                <a:pos x="55" y="58"/>
              </a:cxn>
              <a:cxn ang="0">
                <a:pos x="49" y="66"/>
              </a:cxn>
              <a:cxn ang="0">
                <a:pos x="47" y="58"/>
              </a:cxn>
              <a:cxn ang="0">
                <a:pos x="38" y="62"/>
              </a:cxn>
              <a:cxn ang="0">
                <a:pos x="41" y="78"/>
              </a:cxn>
              <a:cxn ang="0">
                <a:pos x="58" y="74"/>
              </a:cxn>
              <a:cxn ang="0">
                <a:pos x="55" y="58"/>
              </a:cxn>
              <a:cxn ang="0">
                <a:pos x="84" y="80"/>
              </a:cxn>
              <a:cxn ang="0">
                <a:pos x="81" y="87"/>
              </a:cxn>
              <a:cxn ang="0">
                <a:pos x="76" y="80"/>
              </a:cxn>
              <a:cxn ang="0">
                <a:pos x="72" y="95"/>
              </a:cxn>
              <a:cxn ang="0">
                <a:pos x="89" y="99"/>
              </a:cxn>
              <a:cxn ang="0">
                <a:pos x="93" y="84"/>
              </a:cxn>
              <a:cxn ang="0">
                <a:pos x="66" y="80"/>
              </a:cxn>
              <a:cxn ang="0">
                <a:pos x="61" y="87"/>
              </a:cxn>
              <a:cxn ang="0">
                <a:pos x="58" y="80"/>
              </a:cxn>
              <a:cxn ang="0">
                <a:pos x="49" y="84"/>
              </a:cxn>
              <a:cxn ang="0">
                <a:pos x="53" y="99"/>
              </a:cxn>
              <a:cxn ang="0">
                <a:pos x="70" y="95"/>
              </a:cxn>
              <a:cxn ang="0">
                <a:pos x="66" y="80"/>
              </a:cxn>
              <a:cxn ang="0">
                <a:pos x="38" y="80"/>
              </a:cxn>
              <a:cxn ang="0">
                <a:pos x="35" y="87"/>
              </a:cxn>
              <a:cxn ang="0">
                <a:pos x="30" y="80"/>
              </a:cxn>
              <a:cxn ang="0">
                <a:pos x="26" y="95"/>
              </a:cxn>
              <a:cxn ang="0">
                <a:pos x="43" y="99"/>
              </a:cxn>
              <a:cxn ang="0">
                <a:pos x="47" y="84"/>
              </a:cxn>
              <a:cxn ang="0">
                <a:pos x="100" y="39"/>
              </a:cxn>
              <a:cxn ang="0">
                <a:pos x="81" y="30"/>
              </a:cxn>
              <a:cxn ang="0">
                <a:pos x="100" y="39"/>
              </a:cxn>
              <a:cxn ang="0">
                <a:pos x="50" y="39"/>
              </a:cxn>
              <a:cxn ang="0">
                <a:pos x="69" y="30"/>
              </a:cxn>
              <a:cxn ang="0">
                <a:pos x="38" y="39"/>
              </a:cxn>
              <a:cxn ang="0">
                <a:pos x="19" y="30"/>
              </a:cxn>
              <a:cxn ang="0">
                <a:pos x="38" y="39"/>
              </a:cxn>
              <a:cxn ang="0">
                <a:pos x="62" y="1"/>
              </a:cxn>
              <a:cxn ang="0">
                <a:pos x="2" y="23"/>
              </a:cxn>
              <a:cxn ang="0">
                <a:pos x="0" y="35"/>
              </a:cxn>
              <a:cxn ang="0">
                <a:pos x="7" y="39"/>
              </a:cxn>
              <a:cxn ang="0">
                <a:pos x="8" y="90"/>
              </a:cxn>
              <a:cxn ang="0">
                <a:pos x="19" y="99"/>
              </a:cxn>
              <a:cxn ang="0">
                <a:pos x="100" y="53"/>
              </a:cxn>
              <a:cxn ang="0">
                <a:pos x="103" y="99"/>
              </a:cxn>
              <a:cxn ang="0">
                <a:pos x="111" y="40"/>
              </a:cxn>
              <a:cxn ang="0">
                <a:pos x="115" y="39"/>
              </a:cxn>
              <a:cxn ang="0">
                <a:pos x="119" y="27"/>
              </a:cxn>
            </a:cxnLst>
            <a:rect l="0" t="0" r="r" b="b"/>
            <a:pathLst>
              <a:path w="119" h="99">
                <a:moveTo>
                  <a:pt x="78" y="58"/>
                </a:moveTo>
                <a:cubicBezTo>
                  <a:pt x="73" y="58"/>
                  <a:pt x="73" y="58"/>
                  <a:pt x="73" y="58"/>
                </a:cubicBezTo>
                <a:cubicBezTo>
                  <a:pt x="73" y="66"/>
                  <a:pt x="73" y="66"/>
                  <a:pt x="73" y="66"/>
                </a:cubicBezTo>
                <a:cubicBezTo>
                  <a:pt x="70" y="66"/>
                  <a:pt x="70" y="66"/>
                  <a:pt x="70" y="66"/>
                </a:cubicBezTo>
                <a:cubicBezTo>
                  <a:pt x="70" y="58"/>
                  <a:pt x="70" y="58"/>
                  <a:pt x="70" y="58"/>
                </a:cubicBezTo>
                <a:cubicBezTo>
                  <a:pt x="65" y="58"/>
                  <a:pt x="65" y="58"/>
                  <a:pt x="65" y="58"/>
                </a:cubicBezTo>
                <a:cubicBezTo>
                  <a:pt x="63" y="58"/>
                  <a:pt x="61" y="60"/>
                  <a:pt x="61" y="62"/>
                </a:cubicBezTo>
                <a:cubicBezTo>
                  <a:pt x="61" y="74"/>
                  <a:pt x="61" y="74"/>
                  <a:pt x="61" y="74"/>
                </a:cubicBezTo>
                <a:cubicBezTo>
                  <a:pt x="61" y="76"/>
                  <a:pt x="63" y="78"/>
                  <a:pt x="65" y="78"/>
                </a:cubicBezTo>
                <a:cubicBezTo>
                  <a:pt x="78" y="78"/>
                  <a:pt x="78" y="78"/>
                  <a:pt x="78" y="78"/>
                </a:cubicBezTo>
                <a:cubicBezTo>
                  <a:pt x="80" y="78"/>
                  <a:pt x="82" y="76"/>
                  <a:pt x="82" y="74"/>
                </a:cubicBezTo>
                <a:cubicBezTo>
                  <a:pt x="82" y="62"/>
                  <a:pt x="82" y="62"/>
                  <a:pt x="82" y="62"/>
                </a:cubicBezTo>
                <a:cubicBezTo>
                  <a:pt x="82" y="60"/>
                  <a:pt x="80" y="58"/>
                  <a:pt x="78" y="58"/>
                </a:cubicBezTo>
                <a:moveTo>
                  <a:pt x="55" y="58"/>
                </a:moveTo>
                <a:cubicBezTo>
                  <a:pt x="49" y="58"/>
                  <a:pt x="49" y="58"/>
                  <a:pt x="49" y="58"/>
                </a:cubicBezTo>
                <a:cubicBezTo>
                  <a:pt x="49" y="66"/>
                  <a:pt x="49" y="66"/>
                  <a:pt x="49" y="66"/>
                </a:cubicBezTo>
                <a:cubicBezTo>
                  <a:pt x="47" y="66"/>
                  <a:pt x="47" y="66"/>
                  <a:pt x="47" y="66"/>
                </a:cubicBezTo>
                <a:cubicBezTo>
                  <a:pt x="47" y="58"/>
                  <a:pt x="47" y="58"/>
                  <a:pt x="47" y="58"/>
                </a:cubicBezTo>
                <a:cubicBezTo>
                  <a:pt x="41" y="58"/>
                  <a:pt x="41" y="58"/>
                  <a:pt x="41" y="58"/>
                </a:cubicBezTo>
                <a:cubicBezTo>
                  <a:pt x="39" y="58"/>
                  <a:pt x="38" y="60"/>
                  <a:pt x="38" y="62"/>
                </a:cubicBezTo>
                <a:cubicBezTo>
                  <a:pt x="38" y="74"/>
                  <a:pt x="38" y="74"/>
                  <a:pt x="38" y="74"/>
                </a:cubicBezTo>
                <a:cubicBezTo>
                  <a:pt x="38" y="76"/>
                  <a:pt x="39" y="78"/>
                  <a:pt x="41" y="78"/>
                </a:cubicBezTo>
                <a:cubicBezTo>
                  <a:pt x="55" y="78"/>
                  <a:pt x="55" y="78"/>
                  <a:pt x="55" y="78"/>
                </a:cubicBezTo>
                <a:cubicBezTo>
                  <a:pt x="57" y="78"/>
                  <a:pt x="58" y="76"/>
                  <a:pt x="58" y="74"/>
                </a:cubicBezTo>
                <a:cubicBezTo>
                  <a:pt x="58" y="62"/>
                  <a:pt x="58" y="62"/>
                  <a:pt x="58" y="62"/>
                </a:cubicBezTo>
                <a:cubicBezTo>
                  <a:pt x="58" y="60"/>
                  <a:pt x="57" y="58"/>
                  <a:pt x="55" y="58"/>
                </a:cubicBezTo>
                <a:moveTo>
                  <a:pt x="89" y="80"/>
                </a:moveTo>
                <a:cubicBezTo>
                  <a:pt x="84" y="80"/>
                  <a:pt x="84" y="80"/>
                  <a:pt x="84" y="80"/>
                </a:cubicBezTo>
                <a:cubicBezTo>
                  <a:pt x="84" y="87"/>
                  <a:pt x="84" y="87"/>
                  <a:pt x="84" y="87"/>
                </a:cubicBezTo>
                <a:cubicBezTo>
                  <a:pt x="81" y="87"/>
                  <a:pt x="81" y="87"/>
                  <a:pt x="81" y="87"/>
                </a:cubicBezTo>
                <a:cubicBezTo>
                  <a:pt x="81" y="80"/>
                  <a:pt x="81" y="80"/>
                  <a:pt x="81" y="80"/>
                </a:cubicBezTo>
                <a:cubicBezTo>
                  <a:pt x="76" y="80"/>
                  <a:pt x="76" y="80"/>
                  <a:pt x="76" y="80"/>
                </a:cubicBezTo>
                <a:cubicBezTo>
                  <a:pt x="74" y="80"/>
                  <a:pt x="72" y="82"/>
                  <a:pt x="72" y="84"/>
                </a:cubicBezTo>
                <a:cubicBezTo>
                  <a:pt x="72" y="95"/>
                  <a:pt x="72" y="95"/>
                  <a:pt x="72" y="95"/>
                </a:cubicBezTo>
                <a:cubicBezTo>
                  <a:pt x="72" y="97"/>
                  <a:pt x="74" y="99"/>
                  <a:pt x="76" y="99"/>
                </a:cubicBezTo>
                <a:cubicBezTo>
                  <a:pt x="89" y="99"/>
                  <a:pt x="89" y="99"/>
                  <a:pt x="89" y="99"/>
                </a:cubicBezTo>
                <a:cubicBezTo>
                  <a:pt x="91" y="99"/>
                  <a:pt x="93" y="97"/>
                  <a:pt x="93" y="95"/>
                </a:cubicBezTo>
                <a:cubicBezTo>
                  <a:pt x="93" y="84"/>
                  <a:pt x="93" y="84"/>
                  <a:pt x="93" y="84"/>
                </a:cubicBezTo>
                <a:cubicBezTo>
                  <a:pt x="93" y="82"/>
                  <a:pt x="91" y="80"/>
                  <a:pt x="89" y="80"/>
                </a:cubicBezTo>
                <a:moveTo>
                  <a:pt x="66" y="80"/>
                </a:moveTo>
                <a:cubicBezTo>
                  <a:pt x="61" y="80"/>
                  <a:pt x="61" y="80"/>
                  <a:pt x="61" y="80"/>
                </a:cubicBezTo>
                <a:cubicBezTo>
                  <a:pt x="61" y="87"/>
                  <a:pt x="61" y="87"/>
                  <a:pt x="61" y="87"/>
                </a:cubicBezTo>
                <a:cubicBezTo>
                  <a:pt x="58" y="87"/>
                  <a:pt x="58" y="87"/>
                  <a:pt x="58" y="87"/>
                </a:cubicBezTo>
                <a:cubicBezTo>
                  <a:pt x="58" y="80"/>
                  <a:pt x="58" y="80"/>
                  <a:pt x="58" y="80"/>
                </a:cubicBezTo>
                <a:cubicBezTo>
                  <a:pt x="53" y="80"/>
                  <a:pt x="53" y="80"/>
                  <a:pt x="53" y="80"/>
                </a:cubicBezTo>
                <a:cubicBezTo>
                  <a:pt x="51" y="80"/>
                  <a:pt x="49" y="82"/>
                  <a:pt x="49" y="84"/>
                </a:cubicBezTo>
                <a:cubicBezTo>
                  <a:pt x="49" y="95"/>
                  <a:pt x="49" y="95"/>
                  <a:pt x="49" y="95"/>
                </a:cubicBezTo>
                <a:cubicBezTo>
                  <a:pt x="49" y="97"/>
                  <a:pt x="51" y="99"/>
                  <a:pt x="53" y="99"/>
                </a:cubicBezTo>
                <a:cubicBezTo>
                  <a:pt x="66" y="99"/>
                  <a:pt x="66" y="99"/>
                  <a:pt x="66" y="99"/>
                </a:cubicBezTo>
                <a:cubicBezTo>
                  <a:pt x="68" y="99"/>
                  <a:pt x="70" y="97"/>
                  <a:pt x="70" y="95"/>
                </a:cubicBezTo>
                <a:cubicBezTo>
                  <a:pt x="70" y="84"/>
                  <a:pt x="70" y="84"/>
                  <a:pt x="70" y="84"/>
                </a:cubicBezTo>
                <a:cubicBezTo>
                  <a:pt x="70" y="82"/>
                  <a:pt x="68" y="80"/>
                  <a:pt x="66" y="80"/>
                </a:cubicBezTo>
                <a:moveTo>
                  <a:pt x="43" y="80"/>
                </a:moveTo>
                <a:cubicBezTo>
                  <a:pt x="38" y="80"/>
                  <a:pt x="38" y="80"/>
                  <a:pt x="38" y="80"/>
                </a:cubicBezTo>
                <a:cubicBezTo>
                  <a:pt x="38" y="87"/>
                  <a:pt x="38" y="87"/>
                  <a:pt x="38" y="87"/>
                </a:cubicBezTo>
                <a:cubicBezTo>
                  <a:pt x="35" y="87"/>
                  <a:pt x="35" y="87"/>
                  <a:pt x="35" y="87"/>
                </a:cubicBezTo>
                <a:cubicBezTo>
                  <a:pt x="35" y="80"/>
                  <a:pt x="35" y="80"/>
                  <a:pt x="35" y="80"/>
                </a:cubicBezTo>
                <a:cubicBezTo>
                  <a:pt x="30" y="80"/>
                  <a:pt x="30" y="80"/>
                  <a:pt x="30" y="80"/>
                </a:cubicBezTo>
                <a:cubicBezTo>
                  <a:pt x="28" y="80"/>
                  <a:pt x="26" y="82"/>
                  <a:pt x="26" y="84"/>
                </a:cubicBezTo>
                <a:cubicBezTo>
                  <a:pt x="26" y="95"/>
                  <a:pt x="26" y="95"/>
                  <a:pt x="26" y="95"/>
                </a:cubicBezTo>
                <a:cubicBezTo>
                  <a:pt x="26" y="97"/>
                  <a:pt x="28" y="99"/>
                  <a:pt x="30" y="99"/>
                </a:cubicBezTo>
                <a:cubicBezTo>
                  <a:pt x="43" y="99"/>
                  <a:pt x="43" y="99"/>
                  <a:pt x="43" y="99"/>
                </a:cubicBezTo>
                <a:cubicBezTo>
                  <a:pt x="45" y="99"/>
                  <a:pt x="47" y="97"/>
                  <a:pt x="47" y="95"/>
                </a:cubicBezTo>
                <a:cubicBezTo>
                  <a:pt x="47" y="84"/>
                  <a:pt x="47" y="84"/>
                  <a:pt x="47" y="84"/>
                </a:cubicBezTo>
                <a:cubicBezTo>
                  <a:pt x="47" y="82"/>
                  <a:pt x="45" y="80"/>
                  <a:pt x="43" y="80"/>
                </a:cubicBezTo>
                <a:moveTo>
                  <a:pt x="100" y="39"/>
                </a:moveTo>
                <a:cubicBezTo>
                  <a:pt x="81" y="39"/>
                  <a:pt x="81" y="39"/>
                  <a:pt x="81" y="39"/>
                </a:cubicBezTo>
                <a:cubicBezTo>
                  <a:pt x="81" y="30"/>
                  <a:pt x="81" y="30"/>
                  <a:pt x="81" y="30"/>
                </a:cubicBezTo>
                <a:cubicBezTo>
                  <a:pt x="100" y="30"/>
                  <a:pt x="100" y="30"/>
                  <a:pt x="100" y="30"/>
                </a:cubicBezTo>
                <a:lnTo>
                  <a:pt x="100" y="39"/>
                </a:lnTo>
                <a:close/>
                <a:moveTo>
                  <a:pt x="69" y="39"/>
                </a:moveTo>
                <a:cubicBezTo>
                  <a:pt x="50" y="39"/>
                  <a:pt x="50" y="39"/>
                  <a:pt x="50" y="39"/>
                </a:cubicBezTo>
                <a:cubicBezTo>
                  <a:pt x="50" y="30"/>
                  <a:pt x="50" y="30"/>
                  <a:pt x="50" y="30"/>
                </a:cubicBezTo>
                <a:cubicBezTo>
                  <a:pt x="69" y="30"/>
                  <a:pt x="69" y="30"/>
                  <a:pt x="69" y="30"/>
                </a:cubicBezTo>
                <a:lnTo>
                  <a:pt x="69" y="39"/>
                </a:lnTo>
                <a:close/>
                <a:moveTo>
                  <a:pt x="38" y="39"/>
                </a:moveTo>
                <a:cubicBezTo>
                  <a:pt x="19" y="39"/>
                  <a:pt x="19" y="39"/>
                  <a:pt x="19" y="39"/>
                </a:cubicBezTo>
                <a:cubicBezTo>
                  <a:pt x="19" y="30"/>
                  <a:pt x="19" y="30"/>
                  <a:pt x="19" y="30"/>
                </a:cubicBezTo>
                <a:cubicBezTo>
                  <a:pt x="38" y="30"/>
                  <a:pt x="38" y="30"/>
                  <a:pt x="38" y="30"/>
                </a:cubicBezTo>
                <a:lnTo>
                  <a:pt x="38" y="39"/>
                </a:lnTo>
                <a:close/>
                <a:moveTo>
                  <a:pt x="116" y="23"/>
                </a:moveTo>
                <a:cubicBezTo>
                  <a:pt x="62" y="1"/>
                  <a:pt x="62" y="1"/>
                  <a:pt x="62" y="1"/>
                </a:cubicBezTo>
                <a:cubicBezTo>
                  <a:pt x="60" y="0"/>
                  <a:pt x="58" y="0"/>
                  <a:pt x="56" y="1"/>
                </a:cubicBezTo>
                <a:cubicBezTo>
                  <a:pt x="2" y="23"/>
                  <a:pt x="2" y="23"/>
                  <a:pt x="2" y="23"/>
                </a:cubicBezTo>
                <a:cubicBezTo>
                  <a:pt x="1" y="24"/>
                  <a:pt x="0" y="25"/>
                  <a:pt x="0" y="27"/>
                </a:cubicBezTo>
                <a:cubicBezTo>
                  <a:pt x="0" y="35"/>
                  <a:pt x="0" y="35"/>
                  <a:pt x="0" y="35"/>
                </a:cubicBezTo>
                <a:cubicBezTo>
                  <a:pt x="0" y="37"/>
                  <a:pt x="2" y="39"/>
                  <a:pt x="4" y="39"/>
                </a:cubicBezTo>
                <a:cubicBezTo>
                  <a:pt x="7" y="39"/>
                  <a:pt x="7" y="39"/>
                  <a:pt x="7" y="39"/>
                </a:cubicBezTo>
                <a:cubicBezTo>
                  <a:pt x="7" y="39"/>
                  <a:pt x="8" y="39"/>
                  <a:pt x="8" y="40"/>
                </a:cubicBezTo>
                <a:cubicBezTo>
                  <a:pt x="8" y="90"/>
                  <a:pt x="8" y="90"/>
                  <a:pt x="8" y="90"/>
                </a:cubicBezTo>
                <a:cubicBezTo>
                  <a:pt x="8" y="95"/>
                  <a:pt x="12" y="99"/>
                  <a:pt x="16" y="99"/>
                </a:cubicBezTo>
                <a:cubicBezTo>
                  <a:pt x="19" y="99"/>
                  <a:pt x="19" y="99"/>
                  <a:pt x="19" y="99"/>
                </a:cubicBezTo>
                <a:cubicBezTo>
                  <a:pt x="19" y="53"/>
                  <a:pt x="19" y="53"/>
                  <a:pt x="19" y="53"/>
                </a:cubicBezTo>
                <a:cubicBezTo>
                  <a:pt x="100" y="53"/>
                  <a:pt x="100" y="53"/>
                  <a:pt x="100" y="53"/>
                </a:cubicBezTo>
                <a:cubicBezTo>
                  <a:pt x="100" y="99"/>
                  <a:pt x="100" y="99"/>
                  <a:pt x="100" y="99"/>
                </a:cubicBezTo>
                <a:cubicBezTo>
                  <a:pt x="103" y="99"/>
                  <a:pt x="103" y="99"/>
                  <a:pt x="103" y="99"/>
                </a:cubicBezTo>
                <a:cubicBezTo>
                  <a:pt x="107" y="99"/>
                  <a:pt x="111" y="95"/>
                  <a:pt x="111" y="90"/>
                </a:cubicBezTo>
                <a:cubicBezTo>
                  <a:pt x="111" y="40"/>
                  <a:pt x="111" y="40"/>
                  <a:pt x="111" y="40"/>
                </a:cubicBezTo>
                <a:cubicBezTo>
                  <a:pt x="111" y="39"/>
                  <a:pt x="112" y="39"/>
                  <a:pt x="112" y="39"/>
                </a:cubicBezTo>
                <a:cubicBezTo>
                  <a:pt x="115" y="39"/>
                  <a:pt x="115" y="39"/>
                  <a:pt x="115" y="39"/>
                </a:cubicBezTo>
                <a:cubicBezTo>
                  <a:pt x="117" y="39"/>
                  <a:pt x="119" y="37"/>
                  <a:pt x="119" y="35"/>
                </a:cubicBezTo>
                <a:cubicBezTo>
                  <a:pt x="119" y="27"/>
                  <a:pt x="119" y="27"/>
                  <a:pt x="119" y="27"/>
                </a:cubicBezTo>
                <a:cubicBezTo>
                  <a:pt x="119" y="25"/>
                  <a:pt x="118" y="24"/>
                  <a:pt x="116" y="23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42" name="Freeform 360">
            <a:extLst>
              <a:ext uri="{FF2B5EF4-FFF2-40B4-BE49-F238E27FC236}">
                <a16:creationId xmlns:a16="http://schemas.microsoft.com/office/drawing/2014/main" id="{36862CC7-110F-8ED9-3855-26FBFCA42D85}"/>
              </a:ext>
            </a:extLst>
          </p:cNvPr>
          <p:cNvSpPr>
            <a:spLocks noEditPoints="1"/>
          </p:cNvSpPr>
          <p:nvPr/>
        </p:nvSpPr>
        <p:spPr bwMode="auto">
          <a:xfrm>
            <a:off x="8397340" y="5085500"/>
            <a:ext cx="310450" cy="306961"/>
          </a:xfrm>
          <a:custGeom>
            <a:avLst/>
            <a:gdLst/>
            <a:ahLst/>
            <a:cxnLst>
              <a:cxn ang="0">
                <a:pos x="76" y="110"/>
              </a:cxn>
              <a:cxn ang="0">
                <a:pos x="73" y="113"/>
              </a:cxn>
              <a:cxn ang="0">
                <a:pos x="68" y="114"/>
              </a:cxn>
              <a:cxn ang="0">
                <a:pos x="66" y="114"/>
              </a:cxn>
              <a:cxn ang="0">
                <a:pos x="62" y="113"/>
              </a:cxn>
              <a:cxn ang="0">
                <a:pos x="59" y="111"/>
              </a:cxn>
              <a:cxn ang="0">
                <a:pos x="59" y="111"/>
              </a:cxn>
              <a:cxn ang="0">
                <a:pos x="62" y="111"/>
              </a:cxn>
              <a:cxn ang="0">
                <a:pos x="66" y="111"/>
              </a:cxn>
              <a:cxn ang="0">
                <a:pos x="67" y="110"/>
              </a:cxn>
              <a:cxn ang="0">
                <a:pos x="72" y="104"/>
              </a:cxn>
              <a:cxn ang="0">
                <a:pos x="78" y="107"/>
              </a:cxn>
              <a:cxn ang="0">
                <a:pos x="18" y="49"/>
              </a:cxn>
              <a:cxn ang="0">
                <a:pos x="16" y="50"/>
              </a:cxn>
              <a:cxn ang="0">
                <a:pos x="14" y="51"/>
              </a:cxn>
              <a:cxn ang="0">
                <a:pos x="12" y="54"/>
              </a:cxn>
              <a:cxn ang="0">
                <a:pos x="11" y="57"/>
              </a:cxn>
              <a:cxn ang="0">
                <a:pos x="12" y="63"/>
              </a:cxn>
              <a:cxn ang="0">
                <a:pos x="12" y="63"/>
              </a:cxn>
              <a:cxn ang="0">
                <a:pos x="9" y="58"/>
              </a:cxn>
              <a:cxn ang="0">
                <a:pos x="8" y="53"/>
              </a:cxn>
              <a:cxn ang="0">
                <a:pos x="10" y="49"/>
              </a:cxn>
              <a:cxn ang="0">
                <a:pos x="12" y="45"/>
              </a:cxn>
              <a:cxn ang="0">
                <a:pos x="15" y="43"/>
              </a:cxn>
              <a:cxn ang="0">
                <a:pos x="19" y="49"/>
              </a:cxn>
              <a:cxn ang="0">
                <a:pos x="79" y="95"/>
              </a:cxn>
              <a:cxn ang="0">
                <a:pos x="38" y="84"/>
              </a:cxn>
              <a:cxn ang="0">
                <a:pos x="27" y="43"/>
              </a:cxn>
              <a:cxn ang="0">
                <a:pos x="27" y="94"/>
              </a:cxn>
              <a:cxn ang="0">
                <a:pos x="79" y="95"/>
              </a:cxn>
              <a:cxn ang="0">
                <a:pos x="79" y="46"/>
              </a:cxn>
              <a:cxn ang="0">
                <a:pos x="83" y="42"/>
              </a:cxn>
              <a:cxn ang="0">
                <a:pos x="79" y="28"/>
              </a:cxn>
              <a:cxn ang="0">
                <a:pos x="91" y="24"/>
              </a:cxn>
              <a:cxn ang="0">
                <a:pos x="95" y="42"/>
              </a:cxn>
              <a:cxn ang="0">
                <a:pos x="87" y="10"/>
              </a:cxn>
              <a:cxn ang="0">
                <a:pos x="87" y="19"/>
              </a:cxn>
              <a:cxn ang="0">
                <a:pos x="87" y="10"/>
              </a:cxn>
              <a:cxn ang="0">
                <a:pos x="50" y="29"/>
              </a:cxn>
              <a:cxn ang="0">
                <a:pos x="57" y="66"/>
              </a:cxn>
              <a:cxn ang="0">
                <a:pos x="86" y="58"/>
              </a:cxn>
              <a:cxn ang="0">
                <a:pos x="86" y="0"/>
              </a:cxn>
            </a:cxnLst>
            <a:rect l="0" t="0" r="r" b="b"/>
            <a:pathLst>
              <a:path w="123" h="122">
                <a:moveTo>
                  <a:pt x="78" y="108"/>
                </a:moveTo>
                <a:cubicBezTo>
                  <a:pt x="78" y="108"/>
                  <a:pt x="77" y="109"/>
                  <a:pt x="76" y="110"/>
                </a:cubicBezTo>
                <a:cubicBezTo>
                  <a:pt x="76" y="110"/>
                  <a:pt x="75" y="111"/>
                  <a:pt x="75" y="111"/>
                </a:cubicBezTo>
                <a:cubicBezTo>
                  <a:pt x="74" y="112"/>
                  <a:pt x="73" y="112"/>
                  <a:pt x="73" y="113"/>
                </a:cubicBezTo>
                <a:cubicBezTo>
                  <a:pt x="72" y="113"/>
                  <a:pt x="71" y="113"/>
                  <a:pt x="71" y="113"/>
                </a:cubicBezTo>
                <a:cubicBezTo>
                  <a:pt x="70" y="114"/>
                  <a:pt x="69" y="114"/>
                  <a:pt x="68" y="114"/>
                </a:cubicBezTo>
                <a:cubicBezTo>
                  <a:pt x="67" y="114"/>
                  <a:pt x="67" y="114"/>
                  <a:pt x="67" y="114"/>
                </a:cubicBezTo>
                <a:cubicBezTo>
                  <a:pt x="66" y="114"/>
                  <a:pt x="66" y="114"/>
                  <a:pt x="66" y="114"/>
                </a:cubicBezTo>
                <a:cubicBezTo>
                  <a:pt x="65" y="114"/>
                  <a:pt x="65" y="114"/>
                  <a:pt x="64" y="114"/>
                </a:cubicBezTo>
                <a:cubicBezTo>
                  <a:pt x="63" y="114"/>
                  <a:pt x="63" y="113"/>
                  <a:pt x="62" y="113"/>
                </a:cubicBezTo>
                <a:cubicBezTo>
                  <a:pt x="62" y="113"/>
                  <a:pt x="61" y="113"/>
                  <a:pt x="61" y="112"/>
                </a:cubicBezTo>
                <a:cubicBezTo>
                  <a:pt x="60" y="112"/>
                  <a:pt x="59" y="112"/>
                  <a:pt x="59" y="111"/>
                </a:cubicBezTo>
                <a:cubicBezTo>
                  <a:pt x="58" y="111"/>
                  <a:pt x="58" y="111"/>
                  <a:pt x="58" y="111"/>
                </a:cubicBezTo>
                <a:cubicBezTo>
                  <a:pt x="58" y="111"/>
                  <a:pt x="58" y="111"/>
                  <a:pt x="59" y="111"/>
                </a:cubicBezTo>
                <a:cubicBezTo>
                  <a:pt x="59" y="111"/>
                  <a:pt x="60" y="111"/>
                  <a:pt x="61" y="111"/>
                </a:cubicBezTo>
                <a:cubicBezTo>
                  <a:pt x="61" y="111"/>
                  <a:pt x="62" y="111"/>
                  <a:pt x="62" y="111"/>
                </a:cubicBezTo>
                <a:cubicBezTo>
                  <a:pt x="63" y="111"/>
                  <a:pt x="64" y="111"/>
                  <a:pt x="64" y="111"/>
                </a:cubicBezTo>
                <a:cubicBezTo>
                  <a:pt x="65" y="111"/>
                  <a:pt x="65" y="111"/>
                  <a:pt x="66" y="111"/>
                </a:cubicBezTo>
                <a:cubicBezTo>
                  <a:pt x="67" y="111"/>
                  <a:pt x="67" y="111"/>
                  <a:pt x="67" y="111"/>
                </a:cubicBezTo>
                <a:cubicBezTo>
                  <a:pt x="67" y="110"/>
                  <a:pt x="67" y="110"/>
                  <a:pt x="67" y="110"/>
                </a:cubicBezTo>
                <a:cubicBezTo>
                  <a:pt x="69" y="109"/>
                  <a:pt x="70" y="108"/>
                  <a:pt x="71" y="106"/>
                </a:cubicBezTo>
                <a:cubicBezTo>
                  <a:pt x="71" y="106"/>
                  <a:pt x="72" y="105"/>
                  <a:pt x="72" y="104"/>
                </a:cubicBezTo>
                <a:cubicBezTo>
                  <a:pt x="72" y="104"/>
                  <a:pt x="72" y="104"/>
                  <a:pt x="72" y="104"/>
                </a:cubicBezTo>
                <a:cubicBezTo>
                  <a:pt x="78" y="107"/>
                  <a:pt x="78" y="107"/>
                  <a:pt x="78" y="107"/>
                </a:cubicBezTo>
                <a:cubicBezTo>
                  <a:pt x="78" y="107"/>
                  <a:pt x="78" y="107"/>
                  <a:pt x="78" y="108"/>
                </a:cubicBezTo>
                <a:moveTo>
                  <a:pt x="18" y="49"/>
                </a:moveTo>
                <a:cubicBezTo>
                  <a:pt x="18" y="49"/>
                  <a:pt x="18" y="49"/>
                  <a:pt x="18" y="49"/>
                </a:cubicBezTo>
                <a:cubicBezTo>
                  <a:pt x="17" y="50"/>
                  <a:pt x="17" y="50"/>
                  <a:pt x="16" y="50"/>
                </a:cubicBezTo>
                <a:cubicBezTo>
                  <a:pt x="15" y="50"/>
                  <a:pt x="15" y="50"/>
                  <a:pt x="15" y="51"/>
                </a:cubicBezTo>
                <a:cubicBezTo>
                  <a:pt x="14" y="51"/>
                  <a:pt x="14" y="51"/>
                  <a:pt x="14" y="51"/>
                </a:cubicBezTo>
                <a:cubicBezTo>
                  <a:pt x="13" y="52"/>
                  <a:pt x="13" y="52"/>
                  <a:pt x="13" y="52"/>
                </a:cubicBezTo>
                <a:cubicBezTo>
                  <a:pt x="12" y="53"/>
                  <a:pt x="12" y="53"/>
                  <a:pt x="12" y="54"/>
                </a:cubicBezTo>
                <a:cubicBezTo>
                  <a:pt x="12" y="54"/>
                  <a:pt x="12" y="55"/>
                  <a:pt x="12" y="55"/>
                </a:cubicBezTo>
                <a:cubicBezTo>
                  <a:pt x="11" y="56"/>
                  <a:pt x="11" y="57"/>
                  <a:pt x="11" y="57"/>
                </a:cubicBezTo>
                <a:cubicBezTo>
                  <a:pt x="11" y="58"/>
                  <a:pt x="11" y="59"/>
                  <a:pt x="12" y="60"/>
                </a:cubicBezTo>
                <a:cubicBezTo>
                  <a:pt x="12" y="61"/>
                  <a:pt x="12" y="62"/>
                  <a:pt x="12" y="63"/>
                </a:cubicBezTo>
                <a:cubicBezTo>
                  <a:pt x="12" y="63"/>
                  <a:pt x="12" y="64"/>
                  <a:pt x="12" y="64"/>
                </a:cubicBezTo>
                <a:cubicBezTo>
                  <a:pt x="12" y="64"/>
                  <a:pt x="12" y="63"/>
                  <a:pt x="12" y="63"/>
                </a:cubicBezTo>
                <a:cubicBezTo>
                  <a:pt x="11" y="62"/>
                  <a:pt x="11" y="62"/>
                  <a:pt x="10" y="61"/>
                </a:cubicBezTo>
                <a:cubicBezTo>
                  <a:pt x="10" y="60"/>
                  <a:pt x="9" y="59"/>
                  <a:pt x="9" y="58"/>
                </a:cubicBezTo>
                <a:cubicBezTo>
                  <a:pt x="9" y="57"/>
                  <a:pt x="9" y="56"/>
                  <a:pt x="9" y="55"/>
                </a:cubicBezTo>
                <a:cubicBezTo>
                  <a:pt x="8" y="55"/>
                  <a:pt x="8" y="54"/>
                  <a:pt x="8" y="53"/>
                </a:cubicBezTo>
                <a:cubicBezTo>
                  <a:pt x="8" y="52"/>
                  <a:pt x="9" y="52"/>
                  <a:pt x="9" y="51"/>
                </a:cubicBezTo>
                <a:cubicBezTo>
                  <a:pt x="9" y="50"/>
                  <a:pt x="9" y="49"/>
                  <a:pt x="10" y="49"/>
                </a:cubicBezTo>
                <a:cubicBezTo>
                  <a:pt x="10" y="48"/>
                  <a:pt x="10" y="47"/>
                  <a:pt x="11" y="47"/>
                </a:cubicBezTo>
                <a:cubicBezTo>
                  <a:pt x="11" y="46"/>
                  <a:pt x="12" y="46"/>
                  <a:pt x="12" y="45"/>
                </a:cubicBezTo>
                <a:cubicBezTo>
                  <a:pt x="13" y="44"/>
                  <a:pt x="14" y="44"/>
                  <a:pt x="14" y="43"/>
                </a:cubicBezTo>
                <a:cubicBezTo>
                  <a:pt x="14" y="43"/>
                  <a:pt x="14" y="43"/>
                  <a:pt x="15" y="43"/>
                </a:cubicBezTo>
                <a:cubicBezTo>
                  <a:pt x="15" y="43"/>
                  <a:pt x="15" y="43"/>
                  <a:pt x="15" y="43"/>
                </a:cubicBezTo>
                <a:cubicBezTo>
                  <a:pt x="19" y="49"/>
                  <a:pt x="19" y="49"/>
                  <a:pt x="19" y="49"/>
                </a:cubicBezTo>
                <a:cubicBezTo>
                  <a:pt x="19" y="49"/>
                  <a:pt x="19" y="49"/>
                  <a:pt x="18" y="49"/>
                </a:cubicBezTo>
                <a:moveTo>
                  <a:pt x="79" y="95"/>
                </a:moveTo>
                <a:cubicBezTo>
                  <a:pt x="68" y="86"/>
                  <a:pt x="64" y="90"/>
                  <a:pt x="59" y="96"/>
                </a:cubicBezTo>
                <a:cubicBezTo>
                  <a:pt x="55" y="99"/>
                  <a:pt x="46" y="92"/>
                  <a:pt x="38" y="84"/>
                </a:cubicBezTo>
                <a:cubicBezTo>
                  <a:pt x="30" y="76"/>
                  <a:pt x="23" y="66"/>
                  <a:pt x="26" y="63"/>
                </a:cubicBezTo>
                <a:cubicBezTo>
                  <a:pt x="31" y="58"/>
                  <a:pt x="36" y="54"/>
                  <a:pt x="27" y="43"/>
                </a:cubicBezTo>
                <a:cubicBezTo>
                  <a:pt x="17" y="31"/>
                  <a:pt x="11" y="40"/>
                  <a:pt x="6" y="45"/>
                </a:cubicBezTo>
                <a:cubicBezTo>
                  <a:pt x="0" y="51"/>
                  <a:pt x="6" y="73"/>
                  <a:pt x="27" y="94"/>
                </a:cubicBezTo>
                <a:cubicBezTo>
                  <a:pt x="49" y="116"/>
                  <a:pt x="71" y="122"/>
                  <a:pt x="77" y="116"/>
                </a:cubicBezTo>
                <a:cubicBezTo>
                  <a:pt x="82" y="111"/>
                  <a:pt x="91" y="104"/>
                  <a:pt x="79" y="95"/>
                </a:cubicBezTo>
                <a:moveTo>
                  <a:pt x="95" y="46"/>
                </a:moveTo>
                <a:cubicBezTo>
                  <a:pt x="79" y="46"/>
                  <a:pt x="79" y="46"/>
                  <a:pt x="79" y="46"/>
                </a:cubicBezTo>
                <a:cubicBezTo>
                  <a:pt x="79" y="42"/>
                  <a:pt x="79" y="42"/>
                  <a:pt x="79" y="42"/>
                </a:cubicBezTo>
                <a:cubicBezTo>
                  <a:pt x="83" y="42"/>
                  <a:pt x="83" y="42"/>
                  <a:pt x="83" y="42"/>
                </a:cubicBezTo>
                <a:cubicBezTo>
                  <a:pt x="83" y="28"/>
                  <a:pt x="83" y="28"/>
                  <a:pt x="83" y="28"/>
                </a:cubicBezTo>
                <a:cubicBezTo>
                  <a:pt x="79" y="28"/>
                  <a:pt x="79" y="28"/>
                  <a:pt x="79" y="28"/>
                </a:cubicBezTo>
                <a:cubicBezTo>
                  <a:pt x="79" y="24"/>
                  <a:pt x="79" y="24"/>
                  <a:pt x="79" y="24"/>
                </a:cubicBezTo>
                <a:cubicBezTo>
                  <a:pt x="91" y="24"/>
                  <a:pt x="91" y="24"/>
                  <a:pt x="91" y="24"/>
                </a:cubicBezTo>
                <a:cubicBezTo>
                  <a:pt x="91" y="42"/>
                  <a:pt x="91" y="42"/>
                  <a:pt x="91" y="42"/>
                </a:cubicBezTo>
                <a:cubicBezTo>
                  <a:pt x="95" y="42"/>
                  <a:pt x="95" y="42"/>
                  <a:pt x="95" y="42"/>
                </a:cubicBezTo>
                <a:lnTo>
                  <a:pt x="95" y="46"/>
                </a:lnTo>
                <a:close/>
                <a:moveTo>
                  <a:pt x="87" y="10"/>
                </a:moveTo>
                <a:cubicBezTo>
                  <a:pt x="90" y="10"/>
                  <a:pt x="92" y="12"/>
                  <a:pt x="92" y="15"/>
                </a:cubicBezTo>
                <a:cubicBezTo>
                  <a:pt x="92" y="17"/>
                  <a:pt x="90" y="19"/>
                  <a:pt x="87" y="19"/>
                </a:cubicBezTo>
                <a:cubicBezTo>
                  <a:pt x="84" y="19"/>
                  <a:pt x="82" y="17"/>
                  <a:pt x="82" y="15"/>
                </a:cubicBezTo>
                <a:cubicBezTo>
                  <a:pt x="82" y="12"/>
                  <a:pt x="84" y="10"/>
                  <a:pt x="87" y="10"/>
                </a:cubicBezTo>
                <a:moveTo>
                  <a:pt x="86" y="0"/>
                </a:moveTo>
                <a:cubicBezTo>
                  <a:pt x="66" y="0"/>
                  <a:pt x="50" y="13"/>
                  <a:pt x="50" y="29"/>
                </a:cubicBezTo>
                <a:cubicBezTo>
                  <a:pt x="50" y="38"/>
                  <a:pt x="56" y="47"/>
                  <a:pt x="65" y="52"/>
                </a:cubicBezTo>
                <a:cubicBezTo>
                  <a:pt x="64" y="57"/>
                  <a:pt x="61" y="62"/>
                  <a:pt x="57" y="66"/>
                </a:cubicBezTo>
                <a:cubicBezTo>
                  <a:pt x="66" y="66"/>
                  <a:pt x="75" y="63"/>
                  <a:pt x="80" y="57"/>
                </a:cubicBezTo>
                <a:cubicBezTo>
                  <a:pt x="82" y="57"/>
                  <a:pt x="84" y="58"/>
                  <a:pt x="86" y="58"/>
                </a:cubicBezTo>
                <a:cubicBezTo>
                  <a:pt x="106" y="58"/>
                  <a:pt x="123" y="45"/>
                  <a:pt x="123" y="29"/>
                </a:cubicBezTo>
                <a:cubicBezTo>
                  <a:pt x="123" y="13"/>
                  <a:pt x="106" y="0"/>
                  <a:pt x="86" y="0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43" name="Freeform 361">
            <a:extLst>
              <a:ext uri="{FF2B5EF4-FFF2-40B4-BE49-F238E27FC236}">
                <a16:creationId xmlns:a16="http://schemas.microsoft.com/office/drawing/2014/main" id="{D7541C59-1C17-C426-E817-3D1B4A2220A3}"/>
              </a:ext>
            </a:extLst>
          </p:cNvPr>
          <p:cNvSpPr>
            <a:spLocks noEditPoints="1"/>
          </p:cNvSpPr>
          <p:nvPr/>
        </p:nvSpPr>
        <p:spPr bwMode="auto">
          <a:xfrm>
            <a:off x="7080545" y="5092476"/>
            <a:ext cx="298240" cy="293008"/>
          </a:xfrm>
          <a:custGeom>
            <a:avLst/>
            <a:gdLst/>
            <a:ahLst/>
            <a:cxnLst>
              <a:cxn ang="0">
                <a:pos x="107" y="50"/>
              </a:cxn>
              <a:cxn ang="0">
                <a:pos x="59" y="6"/>
              </a:cxn>
              <a:cxn ang="0">
                <a:pos x="12" y="50"/>
              </a:cxn>
              <a:cxn ang="0">
                <a:pos x="16" y="50"/>
              </a:cxn>
              <a:cxn ang="0">
                <a:pos x="25" y="26"/>
              </a:cxn>
              <a:cxn ang="0">
                <a:pos x="59" y="11"/>
              </a:cxn>
              <a:cxn ang="0">
                <a:pos x="93" y="26"/>
              </a:cxn>
              <a:cxn ang="0">
                <a:pos x="103" y="50"/>
              </a:cxn>
              <a:cxn ang="0">
                <a:pos x="107" y="50"/>
              </a:cxn>
              <a:cxn ang="0">
                <a:pos x="96" y="64"/>
              </a:cxn>
              <a:cxn ang="0">
                <a:pos x="96" y="56"/>
              </a:cxn>
              <a:cxn ang="0">
                <a:pos x="72" y="47"/>
              </a:cxn>
              <a:cxn ang="0">
                <a:pos x="75" y="54"/>
              </a:cxn>
              <a:cxn ang="0">
                <a:pos x="46" y="38"/>
              </a:cxn>
              <a:cxn ang="0">
                <a:pos x="45" y="36"/>
              </a:cxn>
              <a:cxn ang="0">
                <a:pos x="45" y="36"/>
              </a:cxn>
              <a:cxn ang="0">
                <a:pos x="45" y="36"/>
              </a:cxn>
              <a:cxn ang="0">
                <a:pos x="42" y="34"/>
              </a:cxn>
              <a:cxn ang="0">
                <a:pos x="22" y="59"/>
              </a:cxn>
              <a:cxn ang="0">
                <a:pos x="22" y="64"/>
              </a:cxn>
              <a:cxn ang="0">
                <a:pos x="25" y="79"/>
              </a:cxn>
              <a:cxn ang="0">
                <a:pos x="49" y="89"/>
              </a:cxn>
              <a:cxn ang="0">
                <a:pos x="58" y="84"/>
              </a:cxn>
              <a:cxn ang="0">
                <a:pos x="68" y="92"/>
              </a:cxn>
              <a:cxn ang="0">
                <a:pos x="58" y="99"/>
              </a:cxn>
              <a:cxn ang="0">
                <a:pos x="49" y="94"/>
              </a:cxn>
              <a:cxn ang="0">
                <a:pos x="30" y="90"/>
              </a:cxn>
              <a:cxn ang="0">
                <a:pos x="59" y="109"/>
              </a:cxn>
              <a:cxn ang="0">
                <a:pos x="96" y="64"/>
              </a:cxn>
              <a:cxn ang="0">
                <a:pos x="119" y="60"/>
              </a:cxn>
              <a:cxn ang="0">
                <a:pos x="119" y="72"/>
              </a:cxn>
              <a:cxn ang="0">
                <a:pos x="108" y="82"/>
              </a:cxn>
              <a:cxn ang="0">
                <a:pos x="100" y="82"/>
              </a:cxn>
              <a:cxn ang="0">
                <a:pos x="59" y="116"/>
              </a:cxn>
              <a:cxn ang="0">
                <a:pos x="18" y="82"/>
              </a:cxn>
              <a:cxn ang="0">
                <a:pos x="10" y="82"/>
              </a:cxn>
              <a:cxn ang="0">
                <a:pos x="0" y="72"/>
              </a:cxn>
              <a:cxn ang="0">
                <a:pos x="0" y="60"/>
              </a:cxn>
              <a:cxn ang="0">
                <a:pos x="5" y="51"/>
              </a:cxn>
              <a:cxn ang="0">
                <a:pos x="20" y="13"/>
              </a:cxn>
              <a:cxn ang="0">
                <a:pos x="59" y="0"/>
              </a:cxn>
              <a:cxn ang="0">
                <a:pos x="99" y="13"/>
              </a:cxn>
              <a:cxn ang="0">
                <a:pos x="113" y="51"/>
              </a:cxn>
              <a:cxn ang="0">
                <a:pos x="119" y="60"/>
              </a:cxn>
              <a:cxn ang="0">
                <a:pos x="75" y="58"/>
              </a:cxn>
              <a:cxn ang="0">
                <a:pos x="69" y="64"/>
              </a:cxn>
              <a:cxn ang="0">
                <a:pos x="75" y="70"/>
              </a:cxn>
              <a:cxn ang="0">
                <a:pos x="81" y="64"/>
              </a:cxn>
              <a:cxn ang="0">
                <a:pos x="75" y="58"/>
              </a:cxn>
              <a:cxn ang="0">
                <a:pos x="50" y="64"/>
              </a:cxn>
              <a:cxn ang="0">
                <a:pos x="44" y="70"/>
              </a:cxn>
              <a:cxn ang="0">
                <a:pos x="38" y="64"/>
              </a:cxn>
              <a:cxn ang="0">
                <a:pos x="44" y="58"/>
              </a:cxn>
              <a:cxn ang="0">
                <a:pos x="50" y="64"/>
              </a:cxn>
            </a:cxnLst>
            <a:rect l="0" t="0" r="r" b="b"/>
            <a:pathLst>
              <a:path w="119" h="116">
                <a:moveTo>
                  <a:pt x="107" y="50"/>
                </a:moveTo>
                <a:cubicBezTo>
                  <a:pt x="106" y="21"/>
                  <a:pt x="90" y="6"/>
                  <a:pt x="59" y="6"/>
                </a:cubicBezTo>
                <a:cubicBezTo>
                  <a:pt x="29" y="6"/>
                  <a:pt x="12" y="21"/>
                  <a:pt x="12" y="50"/>
                </a:cubicBezTo>
                <a:cubicBezTo>
                  <a:pt x="16" y="50"/>
                  <a:pt x="16" y="50"/>
                  <a:pt x="16" y="50"/>
                </a:cubicBezTo>
                <a:cubicBezTo>
                  <a:pt x="17" y="40"/>
                  <a:pt x="20" y="32"/>
                  <a:pt x="25" y="26"/>
                </a:cubicBezTo>
                <a:cubicBezTo>
                  <a:pt x="33" y="16"/>
                  <a:pt x="44" y="11"/>
                  <a:pt x="59" y="11"/>
                </a:cubicBezTo>
                <a:cubicBezTo>
                  <a:pt x="74" y="11"/>
                  <a:pt x="86" y="16"/>
                  <a:pt x="93" y="26"/>
                </a:cubicBezTo>
                <a:cubicBezTo>
                  <a:pt x="98" y="32"/>
                  <a:pt x="101" y="40"/>
                  <a:pt x="103" y="50"/>
                </a:cubicBezTo>
                <a:lnTo>
                  <a:pt x="107" y="50"/>
                </a:lnTo>
                <a:close/>
                <a:moveTo>
                  <a:pt x="96" y="64"/>
                </a:moveTo>
                <a:cubicBezTo>
                  <a:pt x="96" y="61"/>
                  <a:pt x="96" y="59"/>
                  <a:pt x="96" y="56"/>
                </a:cubicBezTo>
                <a:cubicBezTo>
                  <a:pt x="91" y="52"/>
                  <a:pt x="83" y="49"/>
                  <a:pt x="72" y="47"/>
                </a:cubicBezTo>
                <a:cubicBezTo>
                  <a:pt x="73" y="49"/>
                  <a:pt x="75" y="51"/>
                  <a:pt x="75" y="54"/>
                </a:cubicBezTo>
                <a:cubicBezTo>
                  <a:pt x="69" y="49"/>
                  <a:pt x="56" y="50"/>
                  <a:pt x="46" y="38"/>
                </a:cubicBezTo>
                <a:cubicBezTo>
                  <a:pt x="46" y="38"/>
                  <a:pt x="45" y="37"/>
                  <a:pt x="45" y="36"/>
                </a:cubicBezTo>
                <a:cubicBezTo>
                  <a:pt x="45" y="36"/>
                  <a:pt x="45" y="36"/>
                  <a:pt x="45" y="36"/>
                </a:cubicBezTo>
                <a:cubicBezTo>
                  <a:pt x="45" y="36"/>
                  <a:pt x="45" y="36"/>
                  <a:pt x="45" y="36"/>
                </a:cubicBezTo>
                <a:cubicBezTo>
                  <a:pt x="43" y="34"/>
                  <a:pt x="42" y="33"/>
                  <a:pt x="42" y="34"/>
                </a:cubicBezTo>
                <a:cubicBezTo>
                  <a:pt x="42" y="47"/>
                  <a:pt x="33" y="58"/>
                  <a:pt x="22" y="59"/>
                </a:cubicBezTo>
                <a:cubicBezTo>
                  <a:pt x="22" y="61"/>
                  <a:pt x="22" y="62"/>
                  <a:pt x="22" y="64"/>
                </a:cubicBezTo>
                <a:cubicBezTo>
                  <a:pt x="22" y="69"/>
                  <a:pt x="23" y="75"/>
                  <a:pt x="25" y="79"/>
                </a:cubicBezTo>
                <a:cubicBezTo>
                  <a:pt x="31" y="86"/>
                  <a:pt x="40" y="88"/>
                  <a:pt x="49" y="89"/>
                </a:cubicBezTo>
                <a:cubicBezTo>
                  <a:pt x="50" y="86"/>
                  <a:pt x="54" y="84"/>
                  <a:pt x="58" y="84"/>
                </a:cubicBezTo>
                <a:cubicBezTo>
                  <a:pt x="64" y="84"/>
                  <a:pt x="68" y="88"/>
                  <a:pt x="68" y="92"/>
                </a:cubicBezTo>
                <a:cubicBezTo>
                  <a:pt x="68" y="96"/>
                  <a:pt x="64" y="99"/>
                  <a:pt x="58" y="99"/>
                </a:cubicBezTo>
                <a:cubicBezTo>
                  <a:pt x="54" y="99"/>
                  <a:pt x="50" y="97"/>
                  <a:pt x="49" y="94"/>
                </a:cubicBezTo>
                <a:cubicBezTo>
                  <a:pt x="43" y="94"/>
                  <a:pt x="36" y="93"/>
                  <a:pt x="30" y="90"/>
                </a:cubicBezTo>
                <a:cubicBezTo>
                  <a:pt x="38" y="102"/>
                  <a:pt x="51" y="109"/>
                  <a:pt x="59" y="109"/>
                </a:cubicBezTo>
                <a:cubicBezTo>
                  <a:pt x="72" y="109"/>
                  <a:pt x="96" y="93"/>
                  <a:pt x="96" y="64"/>
                </a:cubicBezTo>
                <a:moveTo>
                  <a:pt x="119" y="60"/>
                </a:moveTo>
                <a:cubicBezTo>
                  <a:pt x="119" y="72"/>
                  <a:pt x="119" y="72"/>
                  <a:pt x="119" y="72"/>
                </a:cubicBezTo>
                <a:cubicBezTo>
                  <a:pt x="119" y="78"/>
                  <a:pt x="114" y="82"/>
                  <a:pt x="108" y="82"/>
                </a:cubicBezTo>
                <a:cubicBezTo>
                  <a:pt x="100" y="82"/>
                  <a:pt x="100" y="82"/>
                  <a:pt x="100" y="82"/>
                </a:cubicBezTo>
                <a:cubicBezTo>
                  <a:pt x="93" y="103"/>
                  <a:pt x="73" y="116"/>
                  <a:pt x="59" y="116"/>
                </a:cubicBezTo>
                <a:cubicBezTo>
                  <a:pt x="45" y="116"/>
                  <a:pt x="26" y="103"/>
                  <a:pt x="18" y="82"/>
                </a:cubicBezTo>
                <a:cubicBezTo>
                  <a:pt x="10" y="82"/>
                  <a:pt x="10" y="82"/>
                  <a:pt x="10" y="82"/>
                </a:cubicBezTo>
                <a:cubicBezTo>
                  <a:pt x="5" y="82"/>
                  <a:pt x="0" y="78"/>
                  <a:pt x="0" y="72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56"/>
                  <a:pt x="2" y="53"/>
                  <a:pt x="5" y="51"/>
                </a:cubicBezTo>
                <a:cubicBezTo>
                  <a:pt x="6" y="35"/>
                  <a:pt x="10" y="22"/>
                  <a:pt x="20" y="13"/>
                </a:cubicBezTo>
                <a:cubicBezTo>
                  <a:pt x="29" y="4"/>
                  <a:pt x="42" y="0"/>
                  <a:pt x="59" y="0"/>
                </a:cubicBezTo>
                <a:cubicBezTo>
                  <a:pt x="76" y="0"/>
                  <a:pt x="89" y="4"/>
                  <a:pt x="99" y="13"/>
                </a:cubicBezTo>
                <a:cubicBezTo>
                  <a:pt x="108" y="22"/>
                  <a:pt x="113" y="35"/>
                  <a:pt x="113" y="51"/>
                </a:cubicBezTo>
                <a:cubicBezTo>
                  <a:pt x="116" y="53"/>
                  <a:pt x="119" y="56"/>
                  <a:pt x="119" y="60"/>
                </a:cubicBezTo>
                <a:moveTo>
                  <a:pt x="75" y="58"/>
                </a:moveTo>
                <a:cubicBezTo>
                  <a:pt x="71" y="58"/>
                  <a:pt x="69" y="60"/>
                  <a:pt x="69" y="64"/>
                </a:cubicBezTo>
                <a:cubicBezTo>
                  <a:pt x="69" y="67"/>
                  <a:pt x="71" y="70"/>
                  <a:pt x="75" y="70"/>
                </a:cubicBezTo>
                <a:cubicBezTo>
                  <a:pt x="78" y="70"/>
                  <a:pt x="81" y="67"/>
                  <a:pt x="81" y="64"/>
                </a:cubicBezTo>
                <a:cubicBezTo>
                  <a:pt x="81" y="60"/>
                  <a:pt x="78" y="58"/>
                  <a:pt x="75" y="58"/>
                </a:cubicBezTo>
                <a:moveTo>
                  <a:pt x="50" y="64"/>
                </a:moveTo>
                <a:cubicBezTo>
                  <a:pt x="50" y="67"/>
                  <a:pt x="47" y="70"/>
                  <a:pt x="44" y="70"/>
                </a:cubicBezTo>
                <a:cubicBezTo>
                  <a:pt x="40" y="70"/>
                  <a:pt x="38" y="67"/>
                  <a:pt x="38" y="64"/>
                </a:cubicBezTo>
                <a:cubicBezTo>
                  <a:pt x="38" y="60"/>
                  <a:pt x="40" y="58"/>
                  <a:pt x="44" y="58"/>
                </a:cubicBezTo>
                <a:cubicBezTo>
                  <a:pt x="47" y="58"/>
                  <a:pt x="50" y="60"/>
                  <a:pt x="50" y="64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44" name="Freeform 362">
            <a:extLst>
              <a:ext uri="{FF2B5EF4-FFF2-40B4-BE49-F238E27FC236}">
                <a16:creationId xmlns:a16="http://schemas.microsoft.com/office/drawing/2014/main" id="{6F50748A-3E44-2663-A469-6CB748FA7A61}"/>
              </a:ext>
            </a:extLst>
          </p:cNvPr>
          <p:cNvSpPr>
            <a:spLocks noEditPoints="1"/>
          </p:cNvSpPr>
          <p:nvPr/>
        </p:nvSpPr>
        <p:spPr bwMode="auto">
          <a:xfrm>
            <a:off x="7530522" y="5079397"/>
            <a:ext cx="301730" cy="319171"/>
          </a:xfrm>
          <a:custGeom>
            <a:avLst/>
            <a:gdLst/>
            <a:ahLst/>
            <a:cxnLst>
              <a:cxn ang="0">
                <a:pos x="63" y="38"/>
              </a:cxn>
              <a:cxn ang="0">
                <a:pos x="63" y="71"/>
              </a:cxn>
              <a:cxn ang="0">
                <a:pos x="96" y="71"/>
              </a:cxn>
              <a:cxn ang="0">
                <a:pos x="63" y="38"/>
              </a:cxn>
              <a:cxn ang="0">
                <a:pos x="118" y="25"/>
              </a:cxn>
              <a:cxn ang="0">
                <a:pos x="108" y="15"/>
              </a:cxn>
              <a:cxn ang="0">
                <a:pos x="103" y="16"/>
              </a:cxn>
              <a:cxn ang="0">
                <a:pos x="100" y="19"/>
              </a:cxn>
              <a:cxn ang="0">
                <a:pos x="101" y="23"/>
              </a:cxn>
              <a:cxn ang="0">
                <a:pos x="111" y="33"/>
              </a:cxn>
              <a:cxn ang="0">
                <a:pos x="116" y="33"/>
              </a:cxn>
              <a:cxn ang="0">
                <a:pos x="118" y="30"/>
              </a:cxn>
              <a:cxn ang="0">
                <a:pos x="118" y="25"/>
              </a:cxn>
              <a:cxn ang="0">
                <a:pos x="116" y="76"/>
              </a:cxn>
              <a:cxn ang="0">
                <a:pos x="68" y="124"/>
              </a:cxn>
              <a:cxn ang="0">
                <a:pos x="10" y="76"/>
              </a:cxn>
              <a:cxn ang="0">
                <a:pos x="5" y="76"/>
              </a:cxn>
              <a:cxn ang="0">
                <a:pos x="1" y="70"/>
              </a:cxn>
              <a:cxn ang="0">
                <a:pos x="13" y="50"/>
              </a:cxn>
              <a:cxn ang="0">
                <a:pos x="20" y="50"/>
              </a:cxn>
              <a:cxn ang="0">
                <a:pos x="32" y="70"/>
              </a:cxn>
              <a:cxn ang="0">
                <a:pos x="28" y="76"/>
              </a:cxn>
              <a:cxn ang="0">
                <a:pos x="24" y="76"/>
              </a:cxn>
              <a:cxn ang="0">
                <a:pos x="69" y="110"/>
              </a:cxn>
              <a:cxn ang="0">
                <a:pos x="102" y="78"/>
              </a:cxn>
              <a:cxn ang="0">
                <a:pos x="63" y="31"/>
              </a:cxn>
              <a:cxn ang="0">
                <a:pos x="41" y="38"/>
              </a:cxn>
              <a:cxn ang="0">
                <a:pos x="32" y="36"/>
              </a:cxn>
              <a:cxn ang="0">
                <a:pos x="33" y="27"/>
              </a:cxn>
              <a:cxn ang="0">
                <a:pos x="57" y="18"/>
              </a:cxn>
              <a:cxn ang="0">
                <a:pos x="57" y="10"/>
              </a:cxn>
              <a:cxn ang="0">
                <a:pos x="51" y="10"/>
              </a:cxn>
              <a:cxn ang="0">
                <a:pos x="48" y="7"/>
              </a:cxn>
              <a:cxn ang="0">
                <a:pos x="48" y="3"/>
              </a:cxn>
              <a:cxn ang="0">
                <a:pos x="51" y="0"/>
              </a:cxn>
              <a:cxn ang="0">
                <a:pos x="76" y="0"/>
              </a:cxn>
              <a:cxn ang="0">
                <a:pos x="80" y="3"/>
              </a:cxn>
              <a:cxn ang="0">
                <a:pos x="80" y="7"/>
              </a:cxn>
              <a:cxn ang="0">
                <a:pos x="76" y="10"/>
              </a:cxn>
              <a:cxn ang="0">
                <a:pos x="70" y="10"/>
              </a:cxn>
              <a:cxn ang="0">
                <a:pos x="70" y="18"/>
              </a:cxn>
              <a:cxn ang="0">
                <a:pos x="116" y="76"/>
              </a:cxn>
            </a:cxnLst>
            <a:rect l="0" t="0" r="r" b="b"/>
            <a:pathLst>
              <a:path w="120" h="127">
                <a:moveTo>
                  <a:pt x="63" y="38"/>
                </a:moveTo>
                <a:cubicBezTo>
                  <a:pt x="63" y="71"/>
                  <a:pt x="63" y="71"/>
                  <a:pt x="63" y="71"/>
                </a:cubicBezTo>
                <a:cubicBezTo>
                  <a:pt x="96" y="71"/>
                  <a:pt x="96" y="71"/>
                  <a:pt x="96" y="71"/>
                </a:cubicBezTo>
                <a:cubicBezTo>
                  <a:pt x="96" y="51"/>
                  <a:pt x="81" y="38"/>
                  <a:pt x="63" y="38"/>
                </a:cubicBezTo>
                <a:moveTo>
                  <a:pt x="118" y="25"/>
                </a:moveTo>
                <a:cubicBezTo>
                  <a:pt x="108" y="15"/>
                  <a:pt x="108" y="15"/>
                  <a:pt x="108" y="15"/>
                </a:cubicBezTo>
                <a:cubicBezTo>
                  <a:pt x="106" y="14"/>
                  <a:pt x="104" y="14"/>
                  <a:pt x="103" y="16"/>
                </a:cubicBezTo>
                <a:cubicBezTo>
                  <a:pt x="100" y="19"/>
                  <a:pt x="100" y="19"/>
                  <a:pt x="100" y="19"/>
                </a:cubicBezTo>
                <a:cubicBezTo>
                  <a:pt x="99" y="20"/>
                  <a:pt x="99" y="22"/>
                  <a:pt x="101" y="23"/>
                </a:cubicBezTo>
                <a:cubicBezTo>
                  <a:pt x="111" y="33"/>
                  <a:pt x="111" y="33"/>
                  <a:pt x="111" y="33"/>
                </a:cubicBezTo>
                <a:cubicBezTo>
                  <a:pt x="112" y="34"/>
                  <a:pt x="114" y="34"/>
                  <a:pt x="116" y="33"/>
                </a:cubicBezTo>
                <a:cubicBezTo>
                  <a:pt x="118" y="30"/>
                  <a:pt x="118" y="30"/>
                  <a:pt x="118" y="30"/>
                </a:cubicBezTo>
                <a:cubicBezTo>
                  <a:pt x="120" y="28"/>
                  <a:pt x="119" y="26"/>
                  <a:pt x="118" y="25"/>
                </a:cubicBezTo>
                <a:moveTo>
                  <a:pt x="116" y="76"/>
                </a:moveTo>
                <a:cubicBezTo>
                  <a:pt x="114" y="101"/>
                  <a:pt x="93" y="122"/>
                  <a:pt x="68" y="124"/>
                </a:cubicBezTo>
                <a:cubicBezTo>
                  <a:pt x="38" y="127"/>
                  <a:pt x="13" y="105"/>
                  <a:pt x="10" y="76"/>
                </a:cubicBezTo>
                <a:cubicBezTo>
                  <a:pt x="5" y="76"/>
                  <a:pt x="5" y="76"/>
                  <a:pt x="5" y="76"/>
                </a:cubicBezTo>
                <a:cubicBezTo>
                  <a:pt x="2" y="76"/>
                  <a:pt x="0" y="73"/>
                  <a:pt x="1" y="70"/>
                </a:cubicBezTo>
                <a:cubicBezTo>
                  <a:pt x="13" y="50"/>
                  <a:pt x="13" y="50"/>
                  <a:pt x="13" y="50"/>
                </a:cubicBezTo>
                <a:cubicBezTo>
                  <a:pt x="15" y="47"/>
                  <a:pt x="19" y="47"/>
                  <a:pt x="20" y="50"/>
                </a:cubicBezTo>
                <a:cubicBezTo>
                  <a:pt x="32" y="70"/>
                  <a:pt x="32" y="70"/>
                  <a:pt x="32" y="70"/>
                </a:cubicBezTo>
                <a:cubicBezTo>
                  <a:pt x="33" y="73"/>
                  <a:pt x="31" y="76"/>
                  <a:pt x="28" y="76"/>
                </a:cubicBezTo>
                <a:cubicBezTo>
                  <a:pt x="24" y="76"/>
                  <a:pt x="24" y="76"/>
                  <a:pt x="24" y="76"/>
                </a:cubicBezTo>
                <a:cubicBezTo>
                  <a:pt x="27" y="98"/>
                  <a:pt x="46" y="114"/>
                  <a:pt x="69" y="110"/>
                </a:cubicBezTo>
                <a:cubicBezTo>
                  <a:pt x="86" y="108"/>
                  <a:pt x="100" y="94"/>
                  <a:pt x="102" y="78"/>
                </a:cubicBezTo>
                <a:cubicBezTo>
                  <a:pt x="107" y="53"/>
                  <a:pt x="87" y="31"/>
                  <a:pt x="63" y="31"/>
                </a:cubicBezTo>
                <a:cubicBezTo>
                  <a:pt x="55" y="31"/>
                  <a:pt x="48" y="33"/>
                  <a:pt x="41" y="38"/>
                </a:cubicBezTo>
                <a:cubicBezTo>
                  <a:pt x="38" y="40"/>
                  <a:pt x="34" y="39"/>
                  <a:pt x="32" y="36"/>
                </a:cubicBezTo>
                <a:cubicBezTo>
                  <a:pt x="29" y="33"/>
                  <a:pt x="30" y="29"/>
                  <a:pt x="33" y="27"/>
                </a:cubicBezTo>
                <a:cubicBezTo>
                  <a:pt x="40" y="22"/>
                  <a:pt x="48" y="19"/>
                  <a:pt x="57" y="18"/>
                </a:cubicBezTo>
                <a:cubicBezTo>
                  <a:pt x="57" y="10"/>
                  <a:pt x="57" y="10"/>
                  <a:pt x="57" y="10"/>
                </a:cubicBezTo>
                <a:cubicBezTo>
                  <a:pt x="51" y="10"/>
                  <a:pt x="51" y="10"/>
                  <a:pt x="51" y="10"/>
                </a:cubicBezTo>
                <a:cubicBezTo>
                  <a:pt x="49" y="10"/>
                  <a:pt x="48" y="9"/>
                  <a:pt x="48" y="7"/>
                </a:cubicBezTo>
                <a:cubicBezTo>
                  <a:pt x="48" y="3"/>
                  <a:pt x="48" y="3"/>
                  <a:pt x="48" y="3"/>
                </a:cubicBezTo>
                <a:cubicBezTo>
                  <a:pt x="48" y="1"/>
                  <a:pt x="49" y="0"/>
                  <a:pt x="51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78" y="0"/>
                  <a:pt x="80" y="1"/>
                  <a:pt x="80" y="3"/>
                </a:cubicBezTo>
                <a:cubicBezTo>
                  <a:pt x="80" y="7"/>
                  <a:pt x="80" y="7"/>
                  <a:pt x="80" y="7"/>
                </a:cubicBezTo>
                <a:cubicBezTo>
                  <a:pt x="80" y="9"/>
                  <a:pt x="78" y="10"/>
                  <a:pt x="76" y="10"/>
                </a:cubicBezTo>
                <a:cubicBezTo>
                  <a:pt x="70" y="10"/>
                  <a:pt x="70" y="10"/>
                  <a:pt x="70" y="10"/>
                </a:cubicBezTo>
                <a:cubicBezTo>
                  <a:pt x="70" y="18"/>
                  <a:pt x="70" y="18"/>
                  <a:pt x="70" y="18"/>
                </a:cubicBezTo>
                <a:cubicBezTo>
                  <a:pt x="98" y="22"/>
                  <a:pt x="119" y="47"/>
                  <a:pt x="116" y="76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45" name="Freeform 363">
            <a:extLst>
              <a:ext uri="{FF2B5EF4-FFF2-40B4-BE49-F238E27FC236}">
                <a16:creationId xmlns:a16="http://schemas.microsoft.com/office/drawing/2014/main" id="{D86DEE77-D804-69EB-47AC-9C12336EF657}"/>
              </a:ext>
            </a:extLst>
          </p:cNvPr>
          <p:cNvSpPr>
            <a:spLocks noEditPoints="1"/>
          </p:cNvSpPr>
          <p:nvPr/>
        </p:nvSpPr>
        <p:spPr bwMode="auto">
          <a:xfrm>
            <a:off x="8887432" y="5054979"/>
            <a:ext cx="299986" cy="368005"/>
          </a:xfrm>
          <a:custGeom>
            <a:avLst/>
            <a:gdLst/>
            <a:ahLst/>
            <a:cxnLst>
              <a:cxn ang="0">
                <a:pos x="19" y="108"/>
              </a:cxn>
              <a:cxn ang="0">
                <a:pos x="17" y="104"/>
              </a:cxn>
              <a:cxn ang="0">
                <a:pos x="58" y="102"/>
              </a:cxn>
              <a:cxn ang="0">
                <a:pos x="60" y="106"/>
              </a:cxn>
              <a:cxn ang="0">
                <a:pos x="62" y="90"/>
              </a:cxn>
              <a:cxn ang="0">
                <a:pos x="17" y="87"/>
              </a:cxn>
              <a:cxn ang="0">
                <a:pos x="19" y="83"/>
              </a:cxn>
              <a:cxn ang="0">
                <a:pos x="65" y="85"/>
              </a:cxn>
              <a:cxn ang="0">
                <a:pos x="62" y="90"/>
              </a:cxn>
              <a:cxn ang="0">
                <a:pos x="19" y="54"/>
              </a:cxn>
              <a:cxn ang="0">
                <a:pos x="17" y="50"/>
              </a:cxn>
              <a:cxn ang="0">
                <a:pos x="73" y="48"/>
              </a:cxn>
              <a:cxn ang="0">
                <a:pos x="75" y="52"/>
              </a:cxn>
              <a:cxn ang="0">
                <a:pos x="73" y="73"/>
              </a:cxn>
              <a:cxn ang="0">
                <a:pos x="17" y="71"/>
              </a:cxn>
              <a:cxn ang="0">
                <a:pos x="19" y="67"/>
              </a:cxn>
              <a:cxn ang="0">
                <a:pos x="75" y="69"/>
              </a:cxn>
              <a:cxn ang="0">
                <a:pos x="73" y="73"/>
              </a:cxn>
              <a:cxn ang="0">
                <a:pos x="93" y="132"/>
              </a:cxn>
              <a:cxn ang="0">
                <a:pos x="87" y="132"/>
              </a:cxn>
              <a:cxn ang="0">
                <a:pos x="76" y="118"/>
              </a:cxn>
              <a:cxn ang="0">
                <a:pos x="89" y="123"/>
              </a:cxn>
              <a:cxn ang="0">
                <a:pos x="109" y="107"/>
              </a:cxn>
              <a:cxn ang="0">
                <a:pos x="92" y="92"/>
              </a:cxn>
              <a:cxn ang="0">
                <a:pos x="92" y="146"/>
              </a:cxn>
              <a:cxn ang="0">
                <a:pos x="92" y="92"/>
              </a:cxn>
              <a:cxn ang="0">
                <a:pos x="8" y="131"/>
              </a:cxn>
              <a:cxn ang="0">
                <a:pos x="0" y="23"/>
              </a:cxn>
              <a:cxn ang="0">
                <a:pos x="23" y="15"/>
              </a:cxn>
              <a:cxn ang="0">
                <a:pos x="33" y="27"/>
              </a:cxn>
              <a:cxn ang="0">
                <a:pos x="71" y="17"/>
              </a:cxn>
              <a:cxn ang="0">
                <a:pos x="83" y="15"/>
              </a:cxn>
              <a:cxn ang="0">
                <a:pos x="94" y="86"/>
              </a:cxn>
              <a:cxn ang="0">
                <a:pos x="83" y="87"/>
              </a:cxn>
              <a:cxn ang="0">
                <a:pos x="11" y="38"/>
              </a:cxn>
              <a:cxn ang="0">
                <a:pos x="58" y="121"/>
              </a:cxn>
              <a:cxn ang="0">
                <a:pos x="47" y="11"/>
              </a:cxn>
              <a:cxn ang="0">
                <a:pos x="47" y="4"/>
              </a:cxn>
              <a:cxn ang="0">
                <a:pos x="47" y="11"/>
              </a:cxn>
              <a:cxn ang="0">
                <a:pos x="57" y="11"/>
              </a:cxn>
              <a:cxn ang="0">
                <a:pos x="54" y="7"/>
              </a:cxn>
              <a:cxn ang="0">
                <a:pos x="47" y="0"/>
              </a:cxn>
              <a:cxn ang="0">
                <a:pos x="40" y="7"/>
              </a:cxn>
              <a:cxn ang="0">
                <a:pos x="33" y="11"/>
              </a:cxn>
              <a:cxn ang="0">
                <a:pos x="27" y="17"/>
              </a:cxn>
              <a:cxn ang="0">
                <a:pos x="60" y="23"/>
              </a:cxn>
              <a:cxn ang="0">
                <a:pos x="67" y="17"/>
              </a:cxn>
            </a:cxnLst>
            <a:rect l="0" t="0" r="r" b="b"/>
            <a:pathLst>
              <a:path w="119" h="146">
                <a:moveTo>
                  <a:pt x="58" y="108"/>
                </a:moveTo>
                <a:cubicBezTo>
                  <a:pt x="19" y="108"/>
                  <a:pt x="19" y="108"/>
                  <a:pt x="19" y="108"/>
                </a:cubicBezTo>
                <a:cubicBezTo>
                  <a:pt x="18" y="108"/>
                  <a:pt x="17" y="107"/>
                  <a:pt x="17" y="106"/>
                </a:cubicBezTo>
                <a:cubicBezTo>
                  <a:pt x="17" y="104"/>
                  <a:pt x="17" y="104"/>
                  <a:pt x="17" y="104"/>
                </a:cubicBezTo>
                <a:cubicBezTo>
                  <a:pt x="17" y="103"/>
                  <a:pt x="18" y="102"/>
                  <a:pt x="19" y="102"/>
                </a:cubicBezTo>
                <a:cubicBezTo>
                  <a:pt x="58" y="102"/>
                  <a:pt x="58" y="102"/>
                  <a:pt x="58" y="102"/>
                </a:cubicBezTo>
                <a:cubicBezTo>
                  <a:pt x="59" y="102"/>
                  <a:pt x="60" y="103"/>
                  <a:pt x="60" y="104"/>
                </a:cubicBezTo>
                <a:cubicBezTo>
                  <a:pt x="60" y="106"/>
                  <a:pt x="60" y="106"/>
                  <a:pt x="60" y="106"/>
                </a:cubicBezTo>
                <a:cubicBezTo>
                  <a:pt x="60" y="107"/>
                  <a:pt x="59" y="108"/>
                  <a:pt x="58" y="108"/>
                </a:cubicBezTo>
                <a:moveTo>
                  <a:pt x="62" y="90"/>
                </a:moveTo>
                <a:cubicBezTo>
                  <a:pt x="19" y="90"/>
                  <a:pt x="19" y="90"/>
                  <a:pt x="19" y="90"/>
                </a:cubicBezTo>
                <a:cubicBezTo>
                  <a:pt x="18" y="90"/>
                  <a:pt x="17" y="89"/>
                  <a:pt x="17" y="87"/>
                </a:cubicBezTo>
                <a:cubicBezTo>
                  <a:pt x="17" y="85"/>
                  <a:pt x="17" y="85"/>
                  <a:pt x="17" y="85"/>
                </a:cubicBezTo>
                <a:cubicBezTo>
                  <a:pt x="17" y="84"/>
                  <a:pt x="18" y="83"/>
                  <a:pt x="19" y="83"/>
                </a:cubicBezTo>
                <a:cubicBezTo>
                  <a:pt x="62" y="83"/>
                  <a:pt x="62" y="83"/>
                  <a:pt x="62" y="83"/>
                </a:cubicBezTo>
                <a:cubicBezTo>
                  <a:pt x="64" y="83"/>
                  <a:pt x="65" y="84"/>
                  <a:pt x="65" y="85"/>
                </a:cubicBezTo>
                <a:cubicBezTo>
                  <a:pt x="65" y="87"/>
                  <a:pt x="65" y="87"/>
                  <a:pt x="65" y="87"/>
                </a:cubicBezTo>
                <a:cubicBezTo>
                  <a:pt x="65" y="89"/>
                  <a:pt x="64" y="90"/>
                  <a:pt x="62" y="90"/>
                </a:cubicBezTo>
                <a:moveTo>
                  <a:pt x="73" y="54"/>
                </a:moveTo>
                <a:cubicBezTo>
                  <a:pt x="19" y="54"/>
                  <a:pt x="19" y="54"/>
                  <a:pt x="19" y="54"/>
                </a:cubicBezTo>
                <a:cubicBezTo>
                  <a:pt x="18" y="54"/>
                  <a:pt x="17" y="53"/>
                  <a:pt x="17" y="52"/>
                </a:cubicBezTo>
                <a:cubicBezTo>
                  <a:pt x="17" y="50"/>
                  <a:pt x="17" y="50"/>
                  <a:pt x="17" y="50"/>
                </a:cubicBezTo>
                <a:cubicBezTo>
                  <a:pt x="17" y="49"/>
                  <a:pt x="18" y="48"/>
                  <a:pt x="19" y="48"/>
                </a:cubicBezTo>
                <a:cubicBezTo>
                  <a:pt x="73" y="48"/>
                  <a:pt x="73" y="48"/>
                  <a:pt x="73" y="48"/>
                </a:cubicBezTo>
                <a:cubicBezTo>
                  <a:pt x="74" y="48"/>
                  <a:pt x="75" y="49"/>
                  <a:pt x="75" y="50"/>
                </a:cubicBezTo>
                <a:cubicBezTo>
                  <a:pt x="75" y="52"/>
                  <a:pt x="75" y="52"/>
                  <a:pt x="75" y="52"/>
                </a:cubicBezTo>
                <a:cubicBezTo>
                  <a:pt x="75" y="53"/>
                  <a:pt x="74" y="54"/>
                  <a:pt x="73" y="54"/>
                </a:cubicBezTo>
                <a:moveTo>
                  <a:pt x="73" y="73"/>
                </a:moveTo>
                <a:cubicBezTo>
                  <a:pt x="19" y="73"/>
                  <a:pt x="19" y="73"/>
                  <a:pt x="19" y="73"/>
                </a:cubicBezTo>
                <a:cubicBezTo>
                  <a:pt x="18" y="73"/>
                  <a:pt x="17" y="72"/>
                  <a:pt x="17" y="71"/>
                </a:cubicBezTo>
                <a:cubicBezTo>
                  <a:pt x="17" y="69"/>
                  <a:pt x="17" y="69"/>
                  <a:pt x="17" y="69"/>
                </a:cubicBezTo>
                <a:cubicBezTo>
                  <a:pt x="17" y="68"/>
                  <a:pt x="18" y="67"/>
                  <a:pt x="19" y="67"/>
                </a:cubicBezTo>
                <a:cubicBezTo>
                  <a:pt x="73" y="67"/>
                  <a:pt x="73" y="67"/>
                  <a:pt x="73" y="67"/>
                </a:cubicBezTo>
                <a:cubicBezTo>
                  <a:pt x="74" y="67"/>
                  <a:pt x="75" y="68"/>
                  <a:pt x="75" y="69"/>
                </a:cubicBezTo>
                <a:cubicBezTo>
                  <a:pt x="75" y="71"/>
                  <a:pt x="75" y="71"/>
                  <a:pt x="75" y="71"/>
                </a:cubicBezTo>
                <a:cubicBezTo>
                  <a:pt x="75" y="72"/>
                  <a:pt x="74" y="73"/>
                  <a:pt x="73" y="73"/>
                </a:cubicBezTo>
                <a:moveTo>
                  <a:pt x="109" y="113"/>
                </a:moveTo>
                <a:cubicBezTo>
                  <a:pt x="93" y="132"/>
                  <a:pt x="93" y="132"/>
                  <a:pt x="93" y="132"/>
                </a:cubicBezTo>
                <a:cubicBezTo>
                  <a:pt x="92" y="133"/>
                  <a:pt x="91" y="133"/>
                  <a:pt x="89" y="133"/>
                </a:cubicBezTo>
                <a:cubicBezTo>
                  <a:pt x="89" y="133"/>
                  <a:pt x="88" y="133"/>
                  <a:pt x="87" y="132"/>
                </a:cubicBezTo>
                <a:cubicBezTo>
                  <a:pt x="76" y="124"/>
                  <a:pt x="76" y="124"/>
                  <a:pt x="76" y="124"/>
                </a:cubicBezTo>
                <a:cubicBezTo>
                  <a:pt x="75" y="123"/>
                  <a:pt x="74" y="120"/>
                  <a:pt x="76" y="118"/>
                </a:cubicBezTo>
                <a:cubicBezTo>
                  <a:pt x="77" y="116"/>
                  <a:pt x="80" y="116"/>
                  <a:pt x="82" y="118"/>
                </a:cubicBezTo>
                <a:cubicBezTo>
                  <a:pt x="89" y="123"/>
                  <a:pt x="89" y="123"/>
                  <a:pt x="89" y="123"/>
                </a:cubicBezTo>
                <a:cubicBezTo>
                  <a:pt x="103" y="108"/>
                  <a:pt x="103" y="108"/>
                  <a:pt x="103" y="108"/>
                </a:cubicBezTo>
                <a:cubicBezTo>
                  <a:pt x="105" y="106"/>
                  <a:pt x="107" y="106"/>
                  <a:pt x="109" y="107"/>
                </a:cubicBezTo>
                <a:cubicBezTo>
                  <a:pt x="111" y="109"/>
                  <a:pt x="111" y="111"/>
                  <a:pt x="109" y="113"/>
                </a:cubicBezTo>
                <a:moveTo>
                  <a:pt x="92" y="92"/>
                </a:moveTo>
                <a:cubicBezTo>
                  <a:pt x="77" y="92"/>
                  <a:pt x="65" y="104"/>
                  <a:pt x="65" y="119"/>
                </a:cubicBezTo>
                <a:cubicBezTo>
                  <a:pt x="65" y="134"/>
                  <a:pt x="77" y="146"/>
                  <a:pt x="92" y="146"/>
                </a:cubicBezTo>
                <a:cubicBezTo>
                  <a:pt x="106" y="146"/>
                  <a:pt x="119" y="134"/>
                  <a:pt x="119" y="119"/>
                </a:cubicBezTo>
                <a:cubicBezTo>
                  <a:pt x="119" y="104"/>
                  <a:pt x="106" y="92"/>
                  <a:pt x="92" y="92"/>
                </a:cubicBezTo>
                <a:moveTo>
                  <a:pt x="61" y="131"/>
                </a:moveTo>
                <a:cubicBezTo>
                  <a:pt x="8" y="131"/>
                  <a:pt x="8" y="131"/>
                  <a:pt x="8" y="131"/>
                </a:cubicBezTo>
                <a:cubicBezTo>
                  <a:pt x="4" y="131"/>
                  <a:pt x="0" y="127"/>
                  <a:pt x="0" y="123"/>
                </a:cubicBezTo>
                <a:cubicBezTo>
                  <a:pt x="0" y="23"/>
                  <a:pt x="0" y="23"/>
                  <a:pt x="0" y="23"/>
                </a:cubicBezTo>
                <a:cubicBezTo>
                  <a:pt x="0" y="18"/>
                  <a:pt x="4" y="15"/>
                  <a:pt x="6" y="15"/>
                </a:cubicBezTo>
                <a:cubicBezTo>
                  <a:pt x="23" y="15"/>
                  <a:pt x="23" y="15"/>
                  <a:pt x="23" y="15"/>
                </a:cubicBezTo>
                <a:cubicBezTo>
                  <a:pt x="23" y="15"/>
                  <a:pt x="23" y="16"/>
                  <a:pt x="23" y="17"/>
                </a:cubicBezTo>
                <a:cubicBezTo>
                  <a:pt x="23" y="23"/>
                  <a:pt x="28" y="27"/>
                  <a:pt x="33" y="27"/>
                </a:cubicBezTo>
                <a:cubicBezTo>
                  <a:pt x="60" y="27"/>
                  <a:pt x="60" y="27"/>
                  <a:pt x="60" y="27"/>
                </a:cubicBezTo>
                <a:cubicBezTo>
                  <a:pt x="66" y="27"/>
                  <a:pt x="71" y="23"/>
                  <a:pt x="71" y="17"/>
                </a:cubicBezTo>
                <a:cubicBezTo>
                  <a:pt x="71" y="16"/>
                  <a:pt x="71" y="15"/>
                  <a:pt x="71" y="15"/>
                </a:cubicBezTo>
                <a:cubicBezTo>
                  <a:pt x="83" y="15"/>
                  <a:pt x="83" y="15"/>
                  <a:pt x="83" y="15"/>
                </a:cubicBezTo>
                <a:cubicBezTo>
                  <a:pt x="90" y="15"/>
                  <a:pt x="94" y="18"/>
                  <a:pt x="94" y="23"/>
                </a:cubicBezTo>
                <a:cubicBezTo>
                  <a:pt x="94" y="86"/>
                  <a:pt x="94" y="86"/>
                  <a:pt x="94" y="86"/>
                </a:cubicBezTo>
                <a:cubicBezTo>
                  <a:pt x="93" y="85"/>
                  <a:pt x="92" y="85"/>
                  <a:pt x="92" y="85"/>
                </a:cubicBezTo>
                <a:cubicBezTo>
                  <a:pt x="89" y="85"/>
                  <a:pt x="86" y="86"/>
                  <a:pt x="83" y="87"/>
                </a:cubicBezTo>
                <a:cubicBezTo>
                  <a:pt x="83" y="38"/>
                  <a:pt x="83" y="38"/>
                  <a:pt x="83" y="38"/>
                </a:cubicBezTo>
                <a:cubicBezTo>
                  <a:pt x="11" y="38"/>
                  <a:pt x="11" y="38"/>
                  <a:pt x="11" y="38"/>
                </a:cubicBezTo>
                <a:cubicBezTo>
                  <a:pt x="11" y="121"/>
                  <a:pt x="11" y="121"/>
                  <a:pt x="11" y="121"/>
                </a:cubicBezTo>
                <a:cubicBezTo>
                  <a:pt x="58" y="121"/>
                  <a:pt x="58" y="121"/>
                  <a:pt x="58" y="121"/>
                </a:cubicBezTo>
                <a:cubicBezTo>
                  <a:pt x="59" y="124"/>
                  <a:pt x="59" y="128"/>
                  <a:pt x="61" y="131"/>
                </a:cubicBezTo>
                <a:moveTo>
                  <a:pt x="47" y="11"/>
                </a:moveTo>
                <a:cubicBezTo>
                  <a:pt x="45" y="11"/>
                  <a:pt x="44" y="9"/>
                  <a:pt x="44" y="7"/>
                </a:cubicBezTo>
                <a:cubicBezTo>
                  <a:pt x="44" y="6"/>
                  <a:pt x="45" y="4"/>
                  <a:pt x="47" y="4"/>
                </a:cubicBezTo>
                <a:cubicBezTo>
                  <a:pt x="49" y="4"/>
                  <a:pt x="50" y="6"/>
                  <a:pt x="50" y="7"/>
                </a:cubicBezTo>
                <a:cubicBezTo>
                  <a:pt x="50" y="9"/>
                  <a:pt x="49" y="11"/>
                  <a:pt x="47" y="11"/>
                </a:cubicBezTo>
                <a:moveTo>
                  <a:pt x="60" y="11"/>
                </a:moveTo>
                <a:cubicBezTo>
                  <a:pt x="57" y="11"/>
                  <a:pt x="57" y="11"/>
                  <a:pt x="57" y="11"/>
                </a:cubicBezTo>
                <a:cubicBezTo>
                  <a:pt x="56" y="11"/>
                  <a:pt x="54" y="9"/>
                  <a:pt x="54" y="7"/>
                </a:cubicBezTo>
                <a:cubicBezTo>
                  <a:pt x="54" y="7"/>
                  <a:pt x="54" y="7"/>
                  <a:pt x="54" y="7"/>
                </a:cubicBezTo>
                <a:cubicBezTo>
                  <a:pt x="54" y="3"/>
                  <a:pt x="51" y="0"/>
                  <a:pt x="47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43" y="0"/>
                  <a:pt x="40" y="3"/>
                  <a:pt x="40" y="7"/>
                </a:cubicBezTo>
                <a:cubicBezTo>
                  <a:pt x="40" y="7"/>
                  <a:pt x="40" y="7"/>
                  <a:pt x="40" y="7"/>
                </a:cubicBezTo>
                <a:cubicBezTo>
                  <a:pt x="40" y="9"/>
                  <a:pt x="38" y="11"/>
                  <a:pt x="37" y="11"/>
                </a:cubicBezTo>
                <a:cubicBezTo>
                  <a:pt x="33" y="11"/>
                  <a:pt x="33" y="11"/>
                  <a:pt x="33" y="11"/>
                </a:cubicBezTo>
                <a:cubicBezTo>
                  <a:pt x="30" y="11"/>
                  <a:pt x="27" y="13"/>
                  <a:pt x="27" y="17"/>
                </a:cubicBezTo>
                <a:cubicBezTo>
                  <a:pt x="27" y="17"/>
                  <a:pt x="27" y="17"/>
                  <a:pt x="27" y="17"/>
                </a:cubicBezTo>
                <a:cubicBezTo>
                  <a:pt x="27" y="20"/>
                  <a:pt x="30" y="23"/>
                  <a:pt x="33" y="23"/>
                </a:cubicBezTo>
                <a:cubicBezTo>
                  <a:pt x="60" y="23"/>
                  <a:pt x="60" y="23"/>
                  <a:pt x="60" y="23"/>
                </a:cubicBezTo>
                <a:cubicBezTo>
                  <a:pt x="64" y="23"/>
                  <a:pt x="67" y="20"/>
                  <a:pt x="67" y="17"/>
                </a:cubicBezTo>
                <a:cubicBezTo>
                  <a:pt x="67" y="17"/>
                  <a:pt x="67" y="17"/>
                  <a:pt x="67" y="17"/>
                </a:cubicBezTo>
                <a:cubicBezTo>
                  <a:pt x="67" y="13"/>
                  <a:pt x="64" y="11"/>
                  <a:pt x="60" y="11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46" name="Freeform 364">
            <a:extLst>
              <a:ext uri="{FF2B5EF4-FFF2-40B4-BE49-F238E27FC236}">
                <a16:creationId xmlns:a16="http://schemas.microsoft.com/office/drawing/2014/main" id="{F1E04B2C-B3B6-AED5-827C-7CED0ACAC6DA}"/>
              </a:ext>
            </a:extLst>
          </p:cNvPr>
          <p:cNvSpPr>
            <a:spLocks noEditPoints="1"/>
          </p:cNvSpPr>
          <p:nvPr/>
        </p:nvSpPr>
        <p:spPr bwMode="auto">
          <a:xfrm>
            <a:off x="7971779" y="5099453"/>
            <a:ext cx="301730" cy="279057"/>
          </a:xfrm>
          <a:custGeom>
            <a:avLst/>
            <a:gdLst/>
            <a:ahLst/>
            <a:cxnLst>
              <a:cxn ang="0">
                <a:pos x="9" y="57"/>
              </a:cxn>
              <a:cxn ang="0">
                <a:pos x="62" y="94"/>
              </a:cxn>
              <a:cxn ang="0">
                <a:pos x="68" y="92"/>
              </a:cxn>
              <a:cxn ang="0">
                <a:pos x="47" y="33"/>
              </a:cxn>
              <a:cxn ang="0">
                <a:pos x="40" y="36"/>
              </a:cxn>
              <a:cxn ang="0">
                <a:pos x="21" y="48"/>
              </a:cxn>
              <a:cxn ang="0">
                <a:pos x="13" y="42"/>
              </a:cxn>
              <a:cxn ang="0">
                <a:pos x="1" y="52"/>
              </a:cxn>
              <a:cxn ang="0">
                <a:pos x="23" y="110"/>
              </a:cxn>
              <a:cxn ang="0">
                <a:pos x="68" y="92"/>
              </a:cxn>
              <a:cxn ang="0">
                <a:pos x="21" y="85"/>
              </a:cxn>
              <a:cxn ang="0">
                <a:pos x="19" y="83"/>
              </a:cxn>
              <a:cxn ang="0">
                <a:pos x="45" y="75"/>
              </a:cxn>
              <a:cxn ang="0">
                <a:pos x="47" y="77"/>
              </a:cxn>
              <a:cxn ang="0">
                <a:pos x="47" y="57"/>
              </a:cxn>
              <a:cxn ang="0">
                <a:pos x="15" y="64"/>
              </a:cxn>
              <a:cxn ang="0">
                <a:pos x="15" y="62"/>
              </a:cxn>
              <a:cxn ang="0">
                <a:pos x="47" y="55"/>
              </a:cxn>
              <a:cxn ang="0">
                <a:pos x="47" y="57"/>
              </a:cxn>
              <a:cxn ang="0">
                <a:pos x="50" y="66"/>
              </a:cxn>
              <a:cxn ang="0">
                <a:pos x="19" y="76"/>
              </a:cxn>
              <a:cxn ang="0">
                <a:pos x="17" y="74"/>
              </a:cxn>
              <a:cxn ang="0">
                <a:pos x="49" y="64"/>
              </a:cxn>
              <a:cxn ang="0">
                <a:pos x="47" y="89"/>
              </a:cxn>
              <a:cxn ang="0">
                <a:pos x="24" y="96"/>
              </a:cxn>
              <a:cxn ang="0">
                <a:pos x="22" y="94"/>
              </a:cxn>
              <a:cxn ang="0">
                <a:pos x="45" y="87"/>
              </a:cxn>
              <a:cxn ang="0">
                <a:pos x="47" y="89"/>
              </a:cxn>
              <a:cxn ang="0">
                <a:pos x="27" y="34"/>
              </a:cxn>
              <a:cxn ang="0">
                <a:pos x="23" y="35"/>
              </a:cxn>
              <a:cxn ang="0">
                <a:pos x="20" y="38"/>
              </a:cxn>
              <a:cxn ang="0">
                <a:pos x="15" y="43"/>
              </a:cxn>
              <a:cxn ang="0">
                <a:pos x="20" y="46"/>
              </a:cxn>
              <a:cxn ang="0">
                <a:pos x="38" y="37"/>
              </a:cxn>
              <a:cxn ang="0">
                <a:pos x="33" y="34"/>
              </a:cxn>
              <a:cxn ang="0">
                <a:pos x="29" y="34"/>
              </a:cxn>
              <a:cxn ang="0">
                <a:pos x="24" y="31"/>
              </a:cxn>
              <a:cxn ang="0">
                <a:pos x="21" y="36"/>
              </a:cxn>
              <a:cxn ang="0">
                <a:pos x="20" y="38"/>
              </a:cxn>
              <a:cxn ang="0">
                <a:pos x="23" y="13"/>
              </a:cxn>
              <a:cxn ang="0">
                <a:pos x="55" y="8"/>
              </a:cxn>
              <a:cxn ang="0">
                <a:pos x="30" y="4"/>
              </a:cxn>
              <a:cxn ang="0">
                <a:pos x="99" y="3"/>
              </a:cxn>
              <a:cxn ang="0">
                <a:pos x="105" y="8"/>
              </a:cxn>
              <a:cxn ang="0">
                <a:pos x="78" y="13"/>
              </a:cxn>
              <a:cxn ang="0">
                <a:pos x="113" y="18"/>
              </a:cxn>
              <a:cxn ang="0">
                <a:pos x="117" y="18"/>
              </a:cxn>
              <a:cxn ang="0">
                <a:pos x="99" y="0"/>
              </a:cxn>
              <a:cxn ang="0">
                <a:pos x="27" y="2"/>
              </a:cxn>
              <a:cxn ang="0">
                <a:pos x="12" y="26"/>
              </a:cxn>
              <a:cxn ang="0">
                <a:pos x="16" y="34"/>
              </a:cxn>
              <a:cxn ang="0">
                <a:pos x="23" y="26"/>
              </a:cxn>
              <a:cxn ang="0">
                <a:pos x="33" y="30"/>
              </a:cxn>
              <a:cxn ang="0">
                <a:pos x="38" y="31"/>
              </a:cxn>
              <a:cxn ang="0">
                <a:pos x="48" y="28"/>
              </a:cxn>
              <a:cxn ang="0">
                <a:pos x="73" y="91"/>
              </a:cxn>
              <a:cxn ang="0">
                <a:pos x="65" y="104"/>
              </a:cxn>
              <a:cxn ang="0">
                <a:pos x="112" y="106"/>
              </a:cxn>
              <a:cxn ang="0">
                <a:pos x="120" y="25"/>
              </a:cxn>
            </a:cxnLst>
            <a:rect l="0" t="0" r="r" b="b"/>
            <a:pathLst>
              <a:path w="120" h="111">
                <a:moveTo>
                  <a:pt x="21" y="104"/>
                </a:moveTo>
                <a:cubicBezTo>
                  <a:pt x="9" y="57"/>
                  <a:pt x="9" y="57"/>
                  <a:pt x="9" y="57"/>
                </a:cubicBezTo>
                <a:cubicBezTo>
                  <a:pt x="50" y="46"/>
                  <a:pt x="50" y="46"/>
                  <a:pt x="50" y="46"/>
                </a:cubicBezTo>
                <a:cubicBezTo>
                  <a:pt x="62" y="94"/>
                  <a:pt x="62" y="94"/>
                  <a:pt x="62" y="94"/>
                </a:cubicBezTo>
                <a:lnTo>
                  <a:pt x="21" y="104"/>
                </a:lnTo>
                <a:close/>
                <a:moveTo>
                  <a:pt x="68" y="92"/>
                </a:moveTo>
                <a:cubicBezTo>
                  <a:pt x="54" y="38"/>
                  <a:pt x="54" y="38"/>
                  <a:pt x="54" y="38"/>
                </a:cubicBezTo>
                <a:cubicBezTo>
                  <a:pt x="53" y="35"/>
                  <a:pt x="50" y="33"/>
                  <a:pt x="47" y="33"/>
                </a:cubicBezTo>
                <a:cubicBezTo>
                  <a:pt x="40" y="35"/>
                  <a:pt x="40" y="35"/>
                  <a:pt x="40" y="35"/>
                </a:cubicBezTo>
                <a:cubicBezTo>
                  <a:pt x="40" y="36"/>
                  <a:pt x="40" y="36"/>
                  <a:pt x="40" y="36"/>
                </a:cubicBezTo>
                <a:cubicBezTo>
                  <a:pt x="41" y="40"/>
                  <a:pt x="39" y="43"/>
                  <a:pt x="36" y="44"/>
                </a:cubicBezTo>
                <a:cubicBezTo>
                  <a:pt x="21" y="48"/>
                  <a:pt x="21" y="48"/>
                  <a:pt x="21" y="48"/>
                </a:cubicBezTo>
                <a:cubicBezTo>
                  <a:pt x="17" y="49"/>
                  <a:pt x="14" y="47"/>
                  <a:pt x="13" y="44"/>
                </a:cubicBezTo>
                <a:cubicBezTo>
                  <a:pt x="13" y="43"/>
                  <a:pt x="13" y="43"/>
                  <a:pt x="13" y="42"/>
                </a:cubicBezTo>
                <a:cubicBezTo>
                  <a:pt x="6" y="44"/>
                  <a:pt x="6" y="44"/>
                  <a:pt x="6" y="44"/>
                </a:cubicBezTo>
                <a:cubicBezTo>
                  <a:pt x="2" y="45"/>
                  <a:pt x="0" y="48"/>
                  <a:pt x="1" y="52"/>
                </a:cubicBezTo>
                <a:cubicBezTo>
                  <a:pt x="15" y="106"/>
                  <a:pt x="15" y="106"/>
                  <a:pt x="15" y="106"/>
                </a:cubicBezTo>
                <a:cubicBezTo>
                  <a:pt x="16" y="109"/>
                  <a:pt x="19" y="111"/>
                  <a:pt x="23" y="110"/>
                </a:cubicBezTo>
                <a:cubicBezTo>
                  <a:pt x="64" y="99"/>
                  <a:pt x="64" y="99"/>
                  <a:pt x="64" y="99"/>
                </a:cubicBezTo>
                <a:cubicBezTo>
                  <a:pt x="67" y="99"/>
                  <a:pt x="69" y="95"/>
                  <a:pt x="68" y="92"/>
                </a:cubicBezTo>
                <a:moveTo>
                  <a:pt x="46" y="79"/>
                </a:moveTo>
                <a:cubicBezTo>
                  <a:pt x="21" y="85"/>
                  <a:pt x="21" y="85"/>
                  <a:pt x="21" y="85"/>
                </a:cubicBezTo>
                <a:cubicBezTo>
                  <a:pt x="21" y="86"/>
                  <a:pt x="20" y="85"/>
                  <a:pt x="20" y="84"/>
                </a:cubicBezTo>
                <a:cubicBezTo>
                  <a:pt x="19" y="83"/>
                  <a:pt x="19" y="83"/>
                  <a:pt x="19" y="83"/>
                </a:cubicBezTo>
                <a:cubicBezTo>
                  <a:pt x="19" y="83"/>
                  <a:pt x="20" y="82"/>
                  <a:pt x="20" y="82"/>
                </a:cubicBezTo>
                <a:cubicBezTo>
                  <a:pt x="45" y="75"/>
                  <a:pt x="45" y="75"/>
                  <a:pt x="45" y="75"/>
                </a:cubicBezTo>
                <a:cubicBezTo>
                  <a:pt x="46" y="75"/>
                  <a:pt x="46" y="76"/>
                  <a:pt x="47" y="76"/>
                </a:cubicBezTo>
                <a:cubicBezTo>
                  <a:pt x="47" y="77"/>
                  <a:pt x="47" y="77"/>
                  <a:pt x="47" y="77"/>
                </a:cubicBezTo>
                <a:cubicBezTo>
                  <a:pt x="47" y="78"/>
                  <a:pt x="47" y="79"/>
                  <a:pt x="46" y="79"/>
                </a:cubicBezTo>
                <a:moveTo>
                  <a:pt x="47" y="57"/>
                </a:moveTo>
                <a:cubicBezTo>
                  <a:pt x="16" y="65"/>
                  <a:pt x="16" y="65"/>
                  <a:pt x="16" y="65"/>
                </a:cubicBezTo>
                <a:cubicBezTo>
                  <a:pt x="15" y="66"/>
                  <a:pt x="15" y="65"/>
                  <a:pt x="15" y="64"/>
                </a:cubicBezTo>
                <a:cubicBezTo>
                  <a:pt x="14" y="63"/>
                  <a:pt x="14" y="63"/>
                  <a:pt x="14" y="63"/>
                </a:cubicBezTo>
                <a:cubicBezTo>
                  <a:pt x="14" y="63"/>
                  <a:pt x="15" y="62"/>
                  <a:pt x="15" y="62"/>
                </a:cubicBezTo>
                <a:cubicBezTo>
                  <a:pt x="46" y="54"/>
                  <a:pt x="46" y="54"/>
                  <a:pt x="46" y="54"/>
                </a:cubicBezTo>
                <a:cubicBezTo>
                  <a:pt x="46" y="54"/>
                  <a:pt x="47" y="54"/>
                  <a:pt x="47" y="55"/>
                </a:cubicBezTo>
                <a:cubicBezTo>
                  <a:pt x="48" y="56"/>
                  <a:pt x="48" y="56"/>
                  <a:pt x="48" y="56"/>
                </a:cubicBezTo>
                <a:cubicBezTo>
                  <a:pt x="48" y="57"/>
                  <a:pt x="47" y="57"/>
                  <a:pt x="47" y="57"/>
                </a:cubicBezTo>
                <a:moveTo>
                  <a:pt x="50" y="65"/>
                </a:moveTo>
                <a:cubicBezTo>
                  <a:pt x="50" y="66"/>
                  <a:pt x="50" y="66"/>
                  <a:pt x="50" y="66"/>
                </a:cubicBezTo>
                <a:cubicBezTo>
                  <a:pt x="50" y="67"/>
                  <a:pt x="50" y="68"/>
                  <a:pt x="49" y="68"/>
                </a:cubicBezTo>
                <a:cubicBezTo>
                  <a:pt x="19" y="76"/>
                  <a:pt x="19" y="76"/>
                  <a:pt x="19" y="76"/>
                </a:cubicBezTo>
                <a:cubicBezTo>
                  <a:pt x="18" y="76"/>
                  <a:pt x="18" y="76"/>
                  <a:pt x="17" y="75"/>
                </a:cubicBezTo>
                <a:cubicBezTo>
                  <a:pt x="17" y="74"/>
                  <a:pt x="17" y="74"/>
                  <a:pt x="17" y="74"/>
                </a:cubicBezTo>
                <a:cubicBezTo>
                  <a:pt x="17" y="73"/>
                  <a:pt x="17" y="73"/>
                  <a:pt x="18" y="72"/>
                </a:cubicBezTo>
                <a:cubicBezTo>
                  <a:pt x="49" y="64"/>
                  <a:pt x="49" y="64"/>
                  <a:pt x="49" y="64"/>
                </a:cubicBezTo>
                <a:cubicBezTo>
                  <a:pt x="49" y="64"/>
                  <a:pt x="50" y="65"/>
                  <a:pt x="50" y="65"/>
                </a:cubicBezTo>
                <a:moveTo>
                  <a:pt x="47" y="89"/>
                </a:moveTo>
                <a:cubicBezTo>
                  <a:pt x="47" y="89"/>
                  <a:pt x="47" y="90"/>
                  <a:pt x="46" y="90"/>
                </a:cubicBezTo>
                <a:cubicBezTo>
                  <a:pt x="24" y="96"/>
                  <a:pt x="24" y="96"/>
                  <a:pt x="24" y="96"/>
                </a:cubicBezTo>
                <a:cubicBezTo>
                  <a:pt x="23" y="96"/>
                  <a:pt x="23" y="96"/>
                  <a:pt x="23" y="95"/>
                </a:cubicBezTo>
                <a:cubicBezTo>
                  <a:pt x="22" y="94"/>
                  <a:pt x="22" y="94"/>
                  <a:pt x="22" y="94"/>
                </a:cubicBezTo>
                <a:cubicBezTo>
                  <a:pt x="22" y="93"/>
                  <a:pt x="22" y="93"/>
                  <a:pt x="23" y="92"/>
                </a:cubicBezTo>
                <a:cubicBezTo>
                  <a:pt x="45" y="87"/>
                  <a:pt x="45" y="87"/>
                  <a:pt x="45" y="87"/>
                </a:cubicBezTo>
                <a:cubicBezTo>
                  <a:pt x="46" y="86"/>
                  <a:pt x="47" y="87"/>
                  <a:pt x="47" y="87"/>
                </a:cubicBezTo>
                <a:lnTo>
                  <a:pt x="47" y="89"/>
                </a:lnTo>
                <a:close/>
                <a:moveTo>
                  <a:pt x="25" y="33"/>
                </a:moveTo>
                <a:cubicBezTo>
                  <a:pt x="26" y="33"/>
                  <a:pt x="27" y="33"/>
                  <a:pt x="27" y="34"/>
                </a:cubicBezTo>
                <a:cubicBezTo>
                  <a:pt x="27" y="35"/>
                  <a:pt x="27" y="36"/>
                  <a:pt x="26" y="36"/>
                </a:cubicBezTo>
                <a:cubicBezTo>
                  <a:pt x="25" y="37"/>
                  <a:pt x="24" y="36"/>
                  <a:pt x="23" y="35"/>
                </a:cubicBezTo>
                <a:cubicBezTo>
                  <a:pt x="23" y="34"/>
                  <a:pt x="24" y="33"/>
                  <a:pt x="25" y="33"/>
                </a:cubicBezTo>
                <a:moveTo>
                  <a:pt x="20" y="38"/>
                </a:moveTo>
                <a:cubicBezTo>
                  <a:pt x="18" y="38"/>
                  <a:pt x="18" y="38"/>
                  <a:pt x="18" y="38"/>
                </a:cubicBezTo>
                <a:cubicBezTo>
                  <a:pt x="16" y="39"/>
                  <a:pt x="15" y="41"/>
                  <a:pt x="15" y="43"/>
                </a:cubicBezTo>
                <a:cubicBezTo>
                  <a:pt x="15" y="43"/>
                  <a:pt x="15" y="43"/>
                  <a:pt x="15" y="43"/>
                </a:cubicBezTo>
                <a:cubicBezTo>
                  <a:pt x="16" y="45"/>
                  <a:pt x="18" y="46"/>
                  <a:pt x="20" y="46"/>
                </a:cubicBezTo>
                <a:cubicBezTo>
                  <a:pt x="35" y="42"/>
                  <a:pt x="35" y="42"/>
                  <a:pt x="35" y="42"/>
                </a:cubicBezTo>
                <a:cubicBezTo>
                  <a:pt x="37" y="41"/>
                  <a:pt x="38" y="39"/>
                  <a:pt x="38" y="37"/>
                </a:cubicBezTo>
                <a:cubicBezTo>
                  <a:pt x="38" y="37"/>
                  <a:pt x="38" y="37"/>
                  <a:pt x="38" y="37"/>
                </a:cubicBezTo>
                <a:cubicBezTo>
                  <a:pt x="37" y="35"/>
                  <a:pt x="35" y="34"/>
                  <a:pt x="33" y="34"/>
                </a:cubicBezTo>
                <a:cubicBezTo>
                  <a:pt x="31" y="35"/>
                  <a:pt x="31" y="35"/>
                  <a:pt x="31" y="35"/>
                </a:cubicBezTo>
                <a:cubicBezTo>
                  <a:pt x="30" y="35"/>
                  <a:pt x="29" y="35"/>
                  <a:pt x="29" y="34"/>
                </a:cubicBezTo>
                <a:cubicBezTo>
                  <a:pt x="29" y="34"/>
                  <a:pt x="29" y="34"/>
                  <a:pt x="29" y="34"/>
                </a:cubicBezTo>
                <a:cubicBezTo>
                  <a:pt x="29" y="31"/>
                  <a:pt x="26" y="30"/>
                  <a:pt x="24" y="31"/>
                </a:cubicBezTo>
                <a:cubicBezTo>
                  <a:pt x="24" y="31"/>
                  <a:pt x="24" y="31"/>
                  <a:pt x="24" y="31"/>
                </a:cubicBezTo>
                <a:cubicBezTo>
                  <a:pt x="22" y="31"/>
                  <a:pt x="20" y="34"/>
                  <a:pt x="21" y="36"/>
                </a:cubicBezTo>
                <a:cubicBezTo>
                  <a:pt x="21" y="36"/>
                  <a:pt x="21" y="36"/>
                  <a:pt x="21" y="36"/>
                </a:cubicBezTo>
                <a:cubicBezTo>
                  <a:pt x="21" y="37"/>
                  <a:pt x="21" y="38"/>
                  <a:pt x="20" y="38"/>
                </a:cubicBezTo>
                <a:moveTo>
                  <a:pt x="18" y="18"/>
                </a:moveTo>
                <a:cubicBezTo>
                  <a:pt x="23" y="13"/>
                  <a:pt x="23" y="13"/>
                  <a:pt x="23" y="13"/>
                </a:cubicBezTo>
                <a:cubicBezTo>
                  <a:pt x="52" y="13"/>
                  <a:pt x="52" y="13"/>
                  <a:pt x="52" y="13"/>
                </a:cubicBezTo>
                <a:cubicBezTo>
                  <a:pt x="55" y="8"/>
                  <a:pt x="55" y="8"/>
                  <a:pt x="55" y="8"/>
                </a:cubicBezTo>
                <a:cubicBezTo>
                  <a:pt x="26" y="8"/>
                  <a:pt x="26" y="8"/>
                  <a:pt x="26" y="8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3"/>
                  <a:pt x="31" y="3"/>
                  <a:pt x="32" y="3"/>
                </a:cubicBezTo>
                <a:cubicBezTo>
                  <a:pt x="99" y="3"/>
                  <a:pt x="99" y="3"/>
                  <a:pt x="99" y="3"/>
                </a:cubicBezTo>
                <a:cubicBezTo>
                  <a:pt x="100" y="3"/>
                  <a:pt x="101" y="3"/>
                  <a:pt x="102" y="4"/>
                </a:cubicBezTo>
                <a:cubicBezTo>
                  <a:pt x="105" y="8"/>
                  <a:pt x="105" y="8"/>
                  <a:pt x="105" y="8"/>
                </a:cubicBezTo>
                <a:cubicBezTo>
                  <a:pt x="76" y="8"/>
                  <a:pt x="76" y="8"/>
                  <a:pt x="76" y="8"/>
                </a:cubicBezTo>
                <a:cubicBezTo>
                  <a:pt x="78" y="13"/>
                  <a:pt x="78" y="13"/>
                  <a:pt x="78" y="13"/>
                </a:cubicBezTo>
                <a:cubicBezTo>
                  <a:pt x="109" y="13"/>
                  <a:pt x="109" y="13"/>
                  <a:pt x="109" y="13"/>
                </a:cubicBezTo>
                <a:cubicBezTo>
                  <a:pt x="113" y="18"/>
                  <a:pt x="113" y="18"/>
                  <a:pt x="113" y="18"/>
                </a:cubicBezTo>
                <a:lnTo>
                  <a:pt x="18" y="18"/>
                </a:lnTo>
                <a:close/>
                <a:moveTo>
                  <a:pt x="117" y="18"/>
                </a:moveTo>
                <a:cubicBezTo>
                  <a:pt x="104" y="2"/>
                  <a:pt x="104" y="2"/>
                  <a:pt x="104" y="2"/>
                </a:cubicBezTo>
                <a:cubicBezTo>
                  <a:pt x="103" y="0"/>
                  <a:pt x="101" y="0"/>
                  <a:pt x="99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30" y="0"/>
                  <a:pt x="28" y="0"/>
                  <a:pt x="27" y="2"/>
                </a:cubicBezTo>
                <a:cubicBezTo>
                  <a:pt x="14" y="18"/>
                  <a:pt x="14" y="18"/>
                  <a:pt x="14" y="18"/>
                </a:cubicBezTo>
                <a:cubicBezTo>
                  <a:pt x="13" y="20"/>
                  <a:pt x="12" y="23"/>
                  <a:pt x="12" y="26"/>
                </a:cubicBezTo>
                <a:cubicBezTo>
                  <a:pt x="12" y="37"/>
                  <a:pt x="12" y="37"/>
                  <a:pt x="12" y="37"/>
                </a:cubicBezTo>
                <a:cubicBezTo>
                  <a:pt x="13" y="36"/>
                  <a:pt x="14" y="35"/>
                  <a:pt x="16" y="34"/>
                </a:cubicBezTo>
                <a:cubicBezTo>
                  <a:pt x="16" y="33"/>
                  <a:pt x="17" y="31"/>
                  <a:pt x="17" y="30"/>
                </a:cubicBezTo>
                <a:cubicBezTo>
                  <a:pt x="18" y="28"/>
                  <a:pt x="20" y="27"/>
                  <a:pt x="23" y="26"/>
                </a:cubicBezTo>
                <a:cubicBezTo>
                  <a:pt x="24" y="26"/>
                  <a:pt x="24" y="26"/>
                  <a:pt x="25" y="26"/>
                </a:cubicBezTo>
                <a:cubicBezTo>
                  <a:pt x="28" y="26"/>
                  <a:pt x="31" y="27"/>
                  <a:pt x="33" y="30"/>
                </a:cubicBezTo>
                <a:cubicBezTo>
                  <a:pt x="33" y="30"/>
                  <a:pt x="34" y="30"/>
                  <a:pt x="34" y="30"/>
                </a:cubicBezTo>
                <a:cubicBezTo>
                  <a:pt x="36" y="30"/>
                  <a:pt x="37" y="30"/>
                  <a:pt x="38" y="31"/>
                </a:cubicBezTo>
                <a:cubicBezTo>
                  <a:pt x="46" y="29"/>
                  <a:pt x="46" y="29"/>
                  <a:pt x="46" y="29"/>
                </a:cubicBezTo>
                <a:cubicBezTo>
                  <a:pt x="46" y="29"/>
                  <a:pt x="47" y="28"/>
                  <a:pt x="48" y="28"/>
                </a:cubicBezTo>
                <a:cubicBezTo>
                  <a:pt x="53" y="28"/>
                  <a:pt x="58" y="32"/>
                  <a:pt x="59" y="37"/>
                </a:cubicBezTo>
                <a:cubicBezTo>
                  <a:pt x="73" y="91"/>
                  <a:pt x="73" y="91"/>
                  <a:pt x="73" y="91"/>
                </a:cubicBezTo>
                <a:cubicBezTo>
                  <a:pt x="74" y="94"/>
                  <a:pt x="73" y="97"/>
                  <a:pt x="72" y="99"/>
                </a:cubicBezTo>
                <a:cubicBezTo>
                  <a:pt x="70" y="102"/>
                  <a:pt x="68" y="103"/>
                  <a:pt x="65" y="104"/>
                </a:cubicBezTo>
                <a:cubicBezTo>
                  <a:pt x="59" y="106"/>
                  <a:pt x="59" y="106"/>
                  <a:pt x="59" y="106"/>
                </a:cubicBezTo>
                <a:cubicBezTo>
                  <a:pt x="112" y="106"/>
                  <a:pt x="112" y="106"/>
                  <a:pt x="112" y="106"/>
                </a:cubicBezTo>
                <a:cubicBezTo>
                  <a:pt x="116" y="106"/>
                  <a:pt x="120" y="102"/>
                  <a:pt x="120" y="98"/>
                </a:cubicBezTo>
                <a:cubicBezTo>
                  <a:pt x="120" y="25"/>
                  <a:pt x="120" y="25"/>
                  <a:pt x="120" y="25"/>
                </a:cubicBezTo>
                <a:cubicBezTo>
                  <a:pt x="120" y="23"/>
                  <a:pt x="119" y="20"/>
                  <a:pt x="117" y="18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47" name="Freeform 365">
            <a:extLst>
              <a:ext uri="{FF2B5EF4-FFF2-40B4-BE49-F238E27FC236}">
                <a16:creationId xmlns:a16="http://schemas.microsoft.com/office/drawing/2014/main" id="{564A6D04-A2F5-B86A-BFE2-BC43F66A7D61}"/>
              </a:ext>
            </a:extLst>
          </p:cNvPr>
          <p:cNvSpPr>
            <a:spLocks noEditPoints="1"/>
          </p:cNvSpPr>
          <p:nvPr/>
        </p:nvSpPr>
        <p:spPr bwMode="auto">
          <a:xfrm>
            <a:off x="1712203" y="5777908"/>
            <a:ext cx="299986" cy="378470"/>
          </a:xfrm>
          <a:custGeom>
            <a:avLst/>
            <a:gdLst/>
            <a:ahLst/>
            <a:cxnLst>
              <a:cxn ang="0">
                <a:pos x="90" y="4"/>
              </a:cxn>
              <a:cxn ang="0">
                <a:pos x="90" y="12"/>
              </a:cxn>
              <a:cxn ang="0">
                <a:pos x="98" y="8"/>
              </a:cxn>
              <a:cxn ang="0">
                <a:pos x="82" y="8"/>
              </a:cxn>
              <a:cxn ang="0">
                <a:pos x="98" y="8"/>
              </a:cxn>
              <a:cxn ang="0">
                <a:pos x="60" y="25"/>
              </a:cxn>
              <a:cxn ang="0">
                <a:pos x="84" y="19"/>
              </a:cxn>
              <a:cxn ang="0">
                <a:pos x="100" y="15"/>
              </a:cxn>
              <a:cxn ang="0">
                <a:pos x="112" y="46"/>
              </a:cxn>
              <a:cxn ang="0">
                <a:pos x="100" y="15"/>
              </a:cxn>
              <a:cxn ang="0">
                <a:pos x="54" y="31"/>
              </a:cxn>
              <a:cxn ang="0">
                <a:pos x="54" y="39"/>
              </a:cxn>
              <a:cxn ang="0">
                <a:pos x="63" y="35"/>
              </a:cxn>
              <a:cxn ang="0">
                <a:pos x="46" y="35"/>
              </a:cxn>
              <a:cxn ang="0">
                <a:pos x="63" y="35"/>
              </a:cxn>
              <a:cxn ang="0">
                <a:pos x="90" y="101"/>
              </a:cxn>
              <a:cxn ang="0">
                <a:pos x="87" y="103"/>
              </a:cxn>
              <a:cxn ang="0">
                <a:pos x="90" y="138"/>
              </a:cxn>
              <a:cxn ang="0">
                <a:pos x="92" y="135"/>
              </a:cxn>
              <a:cxn ang="0">
                <a:pos x="69" y="103"/>
              </a:cxn>
              <a:cxn ang="0">
                <a:pos x="66" y="101"/>
              </a:cxn>
              <a:cxn ang="0">
                <a:pos x="64" y="135"/>
              </a:cxn>
              <a:cxn ang="0">
                <a:pos x="66" y="138"/>
              </a:cxn>
              <a:cxn ang="0">
                <a:pos x="69" y="103"/>
              </a:cxn>
              <a:cxn ang="0">
                <a:pos x="43" y="101"/>
              </a:cxn>
              <a:cxn ang="0">
                <a:pos x="40" y="103"/>
              </a:cxn>
              <a:cxn ang="0">
                <a:pos x="43" y="138"/>
              </a:cxn>
              <a:cxn ang="0">
                <a:pos x="45" y="135"/>
              </a:cxn>
              <a:cxn ang="0">
                <a:pos x="22" y="103"/>
              </a:cxn>
              <a:cxn ang="0">
                <a:pos x="19" y="101"/>
              </a:cxn>
              <a:cxn ang="0">
                <a:pos x="16" y="135"/>
              </a:cxn>
              <a:cxn ang="0">
                <a:pos x="19" y="138"/>
              </a:cxn>
              <a:cxn ang="0">
                <a:pos x="22" y="103"/>
              </a:cxn>
              <a:cxn ang="0">
                <a:pos x="109" y="145"/>
              </a:cxn>
              <a:cxn ang="0">
                <a:pos x="5" y="150"/>
              </a:cxn>
              <a:cxn ang="0">
                <a:pos x="0" y="93"/>
              </a:cxn>
              <a:cxn ang="0">
                <a:pos x="104" y="88"/>
              </a:cxn>
              <a:cxn ang="0">
                <a:pos x="98" y="81"/>
              </a:cxn>
              <a:cxn ang="0">
                <a:pos x="55" y="70"/>
              </a:cxn>
              <a:cxn ang="0">
                <a:pos x="54" y="70"/>
              </a:cxn>
              <a:cxn ang="0">
                <a:pos x="11" y="81"/>
              </a:cxn>
              <a:cxn ang="0">
                <a:pos x="49" y="68"/>
              </a:cxn>
              <a:cxn ang="0">
                <a:pos x="47" y="58"/>
              </a:cxn>
              <a:cxn ang="0">
                <a:pos x="52" y="64"/>
              </a:cxn>
              <a:cxn ang="0">
                <a:pos x="59" y="62"/>
              </a:cxn>
              <a:cxn ang="0">
                <a:pos x="55" y="56"/>
              </a:cxn>
              <a:cxn ang="0">
                <a:pos x="52" y="47"/>
              </a:cxn>
              <a:cxn ang="0">
                <a:pos x="57" y="47"/>
              </a:cxn>
              <a:cxn ang="0">
                <a:pos x="62" y="56"/>
              </a:cxn>
              <a:cxn ang="0">
                <a:pos x="60" y="68"/>
              </a:cxn>
            </a:cxnLst>
            <a:rect l="0" t="0" r="r" b="b"/>
            <a:pathLst>
              <a:path w="119" h="150">
                <a:moveTo>
                  <a:pt x="94" y="8"/>
                </a:moveTo>
                <a:cubicBezTo>
                  <a:pt x="94" y="6"/>
                  <a:pt x="92" y="4"/>
                  <a:pt x="90" y="4"/>
                </a:cubicBezTo>
                <a:cubicBezTo>
                  <a:pt x="88" y="4"/>
                  <a:pt x="86" y="6"/>
                  <a:pt x="86" y="8"/>
                </a:cubicBezTo>
                <a:cubicBezTo>
                  <a:pt x="86" y="11"/>
                  <a:pt x="88" y="12"/>
                  <a:pt x="90" y="12"/>
                </a:cubicBezTo>
                <a:cubicBezTo>
                  <a:pt x="92" y="12"/>
                  <a:pt x="94" y="11"/>
                  <a:pt x="94" y="8"/>
                </a:cubicBezTo>
                <a:moveTo>
                  <a:pt x="98" y="8"/>
                </a:moveTo>
                <a:cubicBezTo>
                  <a:pt x="98" y="13"/>
                  <a:pt x="95" y="17"/>
                  <a:pt x="90" y="17"/>
                </a:cubicBezTo>
                <a:cubicBezTo>
                  <a:pt x="85" y="17"/>
                  <a:pt x="82" y="13"/>
                  <a:pt x="82" y="8"/>
                </a:cubicBezTo>
                <a:cubicBezTo>
                  <a:pt x="82" y="4"/>
                  <a:pt x="85" y="0"/>
                  <a:pt x="90" y="0"/>
                </a:cubicBezTo>
                <a:cubicBezTo>
                  <a:pt x="95" y="0"/>
                  <a:pt x="98" y="4"/>
                  <a:pt x="98" y="8"/>
                </a:cubicBezTo>
                <a:moveTo>
                  <a:pt x="79" y="12"/>
                </a:moveTo>
                <a:cubicBezTo>
                  <a:pt x="60" y="25"/>
                  <a:pt x="60" y="25"/>
                  <a:pt x="60" y="25"/>
                </a:cubicBezTo>
                <a:cubicBezTo>
                  <a:pt x="63" y="27"/>
                  <a:pt x="65" y="29"/>
                  <a:pt x="65" y="32"/>
                </a:cubicBezTo>
                <a:cubicBezTo>
                  <a:pt x="84" y="19"/>
                  <a:pt x="84" y="19"/>
                  <a:pt x="84" y="19"/>
                </a:cubicBezTo>
                <a:cubicBezTo>
                  <a:pt x="82" y="17"/>
                  <a:pt x="80" y="15"/>
                  <a:pt x="79" y="12"/>
                </a:cubicBezTo>
                <a:moveTo>
                  <a:pt x="100" y="15"/>
                </a:moveTo>
                <a:cubicBezTo>
                  <a:pt x="98" y="17"/>
                  <a:pt x="96" y="19"/>
                  <a:pt x="93" y="20"/>
                </a:cubicBezTo>
                <a:cubicBezTo>
                  <a:pt x="112" y="46"/>
                  <a:pt x="112" y="46"/>
                  <a:pt x="112" y="46"/>
                </a:cubicBezTo>
                <a:cubicBezTo>
                  <a:pt x="119" y="41"/>
                  <a:pt x="119" y="41"/>
                  <a:pt x="119" y="41"/>
                </a:cubicBezTo>
                <a:lnTo>
                  <a:pt x="100" y="15"/>
                </a:lnTo>
                <a:close/>
                <a:moveTo>
                  <a:pt x="59" y="35"/>
                </a:moveTo>
                <a:cubicBezTo>
                  <a:pt x="59" y="33"/>
                  <a:pt x="57" y="31"/>
                  <a:pt x="54" y="31"/>
                </a:cubicBezTo>
                <a:cubicBezTo>
                  <a:pt x="52" y="31"/>
                  <a:pt x="50" y="33"/>
                  <a:pt x="50" y="35"/>
                </a:cubicBezTo>
                <a:cubicBezTo>
                  <a:pt x="50" y="38"/>
                  <a:pt x="52" y="39"/>
                  <a:pt x="54" y="39"/>
                </a:cubicBezTo>
                <a:cubicBezTo>
                  <a:pt x="57" y="39"/>
                  <a:pt x="59" y="38"/>
                  <a:pt x="59" y="35"/>
                </a:cubicBezTo>
                <a:moveTo>
                  <a:pt x="63" y="35"/>
                </a:moveTo>
                <a:cubicBezTo>
                  <a:pt x="63" y="40"/>
                  <a:pt x="59" y="44"/>
                  <a:pt x="54" y="44"/>
                </a:cubicBezTo>
                <a:cubicBezTo>
                  <a:pt x="50" y="44"/>
                  <a:pt x="46" y="40"/>
                  <a:pt x="46" y="35"/>
                </a:cubicBezTo>
                <a:cubicBezTo>
                  <a:pt x="46" y="31"/>
                  <a:pt x="50" y="27"/>
                  <a:pt x="54" y="27"/>
                </a:cubicBezTo>
                <a:cubicBezTo>
                  <a:pt x="59" y="27"/>
                  <a:pt x="63" y="31"/>
                  <a:pt x="63" y="35"/>
                </a:cubicBezTo>
                <a:moveTo>
                  <a:pt x="92" y="103"/>
                </a:moveTo>
                <a:cubicBezTo>
                  <a:pt x="92" y="102"/>
                  <a:pt x="91" y="101"/>
                  <a:pt x="90" y="101"/>
                </a:cubicBezTo>
                <a:cubicBezTo>
                  <a:pt x="90" y="101"/>
                  <a:pt x="90" y="101"/>
                  <a:pt x="90" y="101"/>
                </a:cubicBezTo>
                <a:cubicBezTo>
                  <a:pt x="88" y="101"/>
                  <a:pt x="87" y="102"/>
                  <a:pt x="87" y="103"/>
                </a:cubicBezTo>
                <a:cubicBezTo>
                  <a:pt x="87" y="135"/>
                  <a:pt x="87" y="135"/>
                  <a:pt x="87" y="135"/>
                </a:cubicBezTo>
                <a:cubicBezTo>
                  <a:pt x="87" y="136"/>
                  <a:pt x="88" y="138"/>
                  <a:pt x="90" y="138"/>
                </a:cubicBezTo>
                <a:cubicBezTo>
                  <a:pt x="90" y="138"/>
                  <a:pt x="90" y="138"/>
                  <a:pt x="90" y="138"/>
                </a:cubicBezTo>
                <a:cubicBezTo>
                  <a:pt x="91" y="138"/>
                  <a:pt x="92" y="136"/>
                  <a:pt x="92" y="135"/>
                </a:cubicBezTo>
                <a:lnTo>
                  <a:pt x="92" y="103"/>
                </a:lnTo>
                <a:close/>
                <a:moveTo>
                  <a:pt x="69" y="103"/>
                </a:moveTo>
                <a:cubicBezTo>
                  <a:pt x="69" y="102"/>
                  <a:pt x="68" y="101"/>
                  <a:pt x="66" y="101"/>
                </a:cubicBezTo>
                <a:cubicBezTo>
                  <a:pt x="66" y="101"/>
                  <a:pt x="66" y="101"/>
                  <a:pt x="66" y="101"/>
                </a:cubicBezTo>
                <a:cubicBezTo>
                  <a:pt x="65" y="101"/>
                  <a:pt x="64" y="102"/>
                  <a:pt x="64" y="103"/>
                </a:cubicBezTo>
                <a:cubicBezTo>
                  <a:pt x="64" y="135"/>
                  <a:pt x="64" y="135"/>
                  <a:pt x="64" y="135"/>
                </a:cubicBezTo>
                <a:cubicBezTo>
                  <a:pt x="64" y="136"/>
                  <a:pt x="65" y="138"/>
                  <a:pt x="66" y="138"/>
                </a:cubicBezTo>
                <a:cubicBezTo>
                  <a:pt x="66" y="138"/>
                  <a:pt x="66" y="138"/>
                  <a:pt x="66" y="138"/>
                </a:cubicBezTo>
                <a:cubicBezTo>
                  <a:pt x="68" y="138"/>
                  <a:pt x="69" y="136"/>
                  <a:pt x="69" y="135"/>
                </a:cubicBezTo>
                <a:lnTo>
                  <a:pt x="69" y="103"/>
                </a:lnTo>
                <a:close/>
                <a:moveTo>
                  <a:pt x="45" y="103"/>
                </a:moveTo>
                <a:cubicBezTo>
                  <a:pt x="45" y="102"/>
                  <a:pt x="44" y="101"/>
                  <a:pt x="43" y="101"/>
                </a:cubicBezTo>
                <a:cubicBezTo>
                  <a:pt x="43" y="101"/>
                  <a:pt x="43" y="101"/>
                  <a:pt x="43" y="101"/>
                </a:cubicBezTo>
                <a:cubicBezTo>
                  <a:pt x="41" y="101"/>
                  <a:pt x="40" y="102"/>
                  <a:pt x="40" y="103"/>
                </a:cubicBezTo>
                <a:cubicBezTo>
                  <a:pt x="40" y="135"/>
                  <a:pt x="40" y="135"/>
                  <a:pt x="40" y="135"/>
                </a:cubicBezTo>
                <a:cubicBezTo>
                  <a:pt x="40" y="136"/>
                  <a:pt x="41" y="138"/>
                  <a:pt x="43" y="138"/>
                </a:cubicBezTo>
                <a:cubicBezTo>
                  <a:pt x="43" y="138"/>
                  <a:pt x="43" y="138"/>
                  <a:pt x="43" y="138"/>
                </a:cubicBezTo>
                <a:cubicBezTo>
                  <a:pt x="44" y="138"/>
                  <a:pt x="45" y="136"/>
                  <a:pt x="45" y="135"/>
                </a:cubicBezTo>
                <a:lnTo>
                  <a:pt x="45" y="103"/>
                </a:lnTo>
                <a:close/>
                <a:moveTo>
                  <a:pt x="22" y="103"/>
                </a:moveTo>
                <a:cubicBezTo>
                  <a:pt x="22" y="102"/>
                  <a:pt x="20" y="101"/>
                  <a:pt x="19" y="101"/>
                </a:cubicBezTo>
                <a:cubicBezTo>
                  <a:pt x="19" y="101"/>
                  <a:pt x="19" y="101"/>
                  <a:pt x="19" y="101"/>
                </a:cubicBezTo>
                <a:cubicBezTo>
                  <a:pt x="18" y="101"/>
                  <a:pt x="16" y="102"/>
                  <a:pt x="16" y="103"/>
                </a:cubicBezTo>
                <a:cubicBezTo>
                  <a:pt x="16" y="135"/>
                  <a:pt x="16" y="135"/>
                  <a:pt x="16" y="135"/>
                </a:cubicBezTo>
                <a:cubicBezTo>
                  <a:pt x="16" y="136"/>
                  <a:pt x="18" y="138"/>
                  <a:pt x="19" y="138"/>
                </a:cubicBezTo>
                <a:cubicBezTo>
                  <a:pt x="19" y="138"/>
                  <a:pt x="19" y="138"/>
                  <a:pt x="19" y="138"/>
                </a:cubicBezTo>
                <a:cubicBezTo>
                  <a:pt x="20" y="138"/>
                  <a:pt x="22" y="136"/>
                  <a:pt x="22" y="135"/>
                </a:cubicBezTo>
                <a:lnTo>
                  <a:pt x="22" y="103"/>
                </a:lnTo>
                <a:close/>
                <a:moveTo>
                  <a:pt x="109" y="93"/>
                </a:moveTo>
                <a:cubicBezTo>
                  <a:pt x="109" y="145"/>
                  <a:pt x="109" y="145"/>
                  <a:pt x="109" y="145"/>
                </a:cubicBezTo>
                <a:cubicBezTo>
                  <a:pt x="109" y="148"/>
                  <a:pt x="106" y="150"/>
                  <a:pt x="104" y="150"/>
                </a:cubicBezTo>
                <a:cubicBezTo>
                  <a:pt x="5" y="150"/>
                  <a:pt x="5" y="150"/>
                  <a:pt x="5" y="150"/>
                </a:cubicBezTo>
                <a:cubicBezTo>
                  <a:pt x="2" y="150"/>
                  <a:pt x="0" y="148"/>
                  <a:pt x="0" y="145"/>
                </a:cubicBezTo>
                <a:cubicBezTo>
                  <a:pt x="0" y="93"/>
                  <a:pt x="0" y="93"/>
                  <a:pt x="0" y="93"/>
                </a:cubicBezTo>
                <a:cubicBezTo>
                  <a:pt x="0" y="90"/>
                  <a:pt x="2" y="88"/>
                  <a:pt x="5" y="88"/>
                </a:cubicBezTo>
                <a:cubicBezTo>
                  <a:pt x="104" y="88"/>
                  <a:pt x="104" y="88"/>
                  <a:pt x="104" y="88"/>
                </a:cubicBezTo>
                <a:cubicBezTo>
                  <a:pt x="106" y="88"/>
                  <a:pt x="109" y="90"/>
                  <a:pt x="109" y="93"/>
                </a:cubicBezTo>
                <a:moveTo>
                  <a:pt x="98" y="81"/>
                </a:moveTo>
                <a:cubicBezTo>
                  <a:pt x="97" y="85"/>
                  <a:pt x="97" y="85"/>
                  <a:pt x="97" y="85"/>
                </a:cubicBezTo>
                <a:cubicBezTo>
                  <a:pt x="55" y="70"/>
                  <a:pt x="55" y="70"/>
                  <a:pt x="55" y="70"/>
                </a:cubicBezTo>
                <a:cubicBezTo>
                  <a:pt x="55" y="70"/>
                  <a:pt x="55" y="70"/>
                  <a:pt x="54" y="70"/>
                </a:cubicBezTo>
                <a:cubicBezTo>
                  <a:pt x="54" y="70"/>
                  <a:pt x="54" y="70"/>
                  <a:pt x="54" y="70"/>
                </a:cubicBezTo>
                <a:cubicBezTo>
                  <a:pt x="12" y="85"/>
                  <a:pt x="12" y="85"/>
                  <a:pt x="12" y="85"/>
                </a:cubicBezTo>
                <a:cubicBezTo>
                  <a:pt x="11" y="81"/>
                  <a:pt x="11" y="81"/>
                  <a:pt x="11" y="81"/>
                </a:cubicBezTo>
                <a:cubicBezTo>
                  <a:pt x="49" y="68"/>
                  <a:pt x="49" y="68"/>
                  <a:pt x="49" y="68"/>
                </a:cubicBezTo>
                <a:cubicBezTo>
                  <a:pt x="49" y="68"/>
                  <a:pt x="49" y="68"/>
                  <a:pt x="49" y="68"/>
                </a:cubicBezTo>
                <a:cubicBezTo>
                  <a:pt x="46" y="66"/>
                  <a:pt x="45" y="64"/>
                  <a:pt x="45" y="61"/>
                </a:cubicBezTo>
                <a:cubicBezTo>
                  <a:pt x="45" y="59"/>
                  <a:pt x="46" y="58"/>
                  <a:pt x="47" y="58"/>
                </a:cubicBezTo>
                <a:cubicBezTo>
                  <a:pt x="49" y="58"/>
                  <a:pt x="50" y="59"/>
                  <a:pt x="50" y="61"/>
                </a:cubicBezTo>
                <a:cubicBezTo>
                  <a:pt x="50" y="62"/>
                  <a:pt x="51" y="63"/>
                  <a:pt x="52" y="64"/>
                </a:cubicBezTo>
                <a:cubicBezTo>
                  <a:pt x="53" y="65"/>
                  <a:pt x="54" y="65"/>
                  <a:pt x="56" y="65"/>
                </a:cubicBezTo>
                <a:cubicBezTo>
                  <a:pt x="57" y="65"/>
                  <a:pt x="58" y="63"/>
                  <a:pt x="59" y="62"/>
                </a:cubicBezTo>
                <a:cubicBezTo>
                  <a:pt x="59" y="61"/>
                  <a:pt x="59" y="59"/>
                  <a:pt x="58" y="58"/>
                </a:cubicBezTo>
                <a:cubicBezTo>
                  <a:pt x="58" y="57"/>
                  <a:pt x="57" y="57"/>
                  <a:pt x="55" y="56"/>
                </a:cubicBezTo>
                <a:cubicBezTo>
                  <a:pt x="53" y="56"/>
                  <a:pt x="52" y="54"/>
                  <a:pt x="52" y="52"/>
                </a:cubicBezTo>
                <a:cubicBezTo>
                  <a:pt x="52" y="47"/>
                  <a:pt x="52" y="47"/>
                  <a:pt x="52" y="47"/>
                </a:cubicBezTo>
                <a:cubicBezTo>
                  <a:pt x="53" y="47"/>
                  <a:pt x="54" y="47"/>
                  <a:pt x="54" y="47"/>
                </a:cubicBezTo>
                <a:cubicBezTo>
                  <a:pt x="55" y="47"/>
                  <a:pt x="56" y="47"/>
                  <a:pt x="57" y="47"/>
                </a:cubicBezTo>
                <a:cubicBezTo>
                  <a:pt x="57" y="52"/>
                  <a:pt x="57" y="52"/>
                  <a:pt x="57" y="52"/>
                </a:cubicBezTo>
                <a:cubicBezTo>
                  <a:pt x="59" y="52"/>
                  <a:pt x="61" y="54"/>
                  <a:pt x="62" y="56"/>
                </a:cubicBezTo>
                <a:cubicBezTo>
                  <a:pt x="64" y="58"/>
                  <a:pt x="64" y="60"/>
                  <a:pt x="64" y="63"/>
                </a:cubicBezTo>
                <a:cubicBezTo>
                  <a:pt x="63" y="65"/>
                  <a:pt x="62" y="67"/>
                  <a:pt x="60" y="68"/>
                </a:cubicBezTo>
                <a:lnTo>
                  <a:pt x="98" y="81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48" name="Freeform 366">
            <a:extLst>
              <a:ext uri="{FF2B5EF4-FFF2-40B4-BE49-F238E27FC236}">
                <a16:creationId xmlns:a16="http://schemas.microsoft.com/office/drawing/2014/main" id="{591A280C-61AD-2ECC-DFCD-BDCEE1E981DD}"/>
              </a:ext>
            </a:extLst>
          </p:cNvPr>
          <p:cNvSpPr>
            <a:spLocks noEditPoints="1"/>
          </p:cNvSpPr>
          <p:nvPr/>
        </p:nvSpPr>
        <p:spPr bwMode="auto">
          <a:xfrm>
            <a:off x="2648786" y="5793606"/>
            <a:ext cx="296497" cy="347077"/>
          </a:xfrm>
          <a:custGeom>
            <a:avLst/>
            <a:gdLst/>
            <a:ahLst/>
            <a:cxnLst>
              <a:cxn ang="0">
                <a:pos x="92" y="77"/>
              </a:cxn>
              <a:cxn ang="0">
                <a:pos x="90" y="126"/>
              </a:cxn>
              <a:cxn ang="0">
                <a:pos x="96" y="128"/>
              </a:cxn>
              <a:cxn ang="0">
                <a:pos x="98" y="79"/>
              </a:cxn>
              <a:cxn ang="0">
                <a:pos x="61" y="77"/>
              </a:cxn>
              <a:cxn ang="0">
                <a:pos x="55" y="79"/>
              </a:cxn>
              <a:cxn ang="0">
                <a:pos x="57" y="128"/>
              </a:cxn>
              <a:cxn ang="0">
                <a:pos x="63" y="126"/>
              </a:cxn>
              <a:cxn ang="0">
                <a:pos x="61" y="77"/>
              </a:cxn>
              <a:cxn ang="0">
                <a:pos x="23" y="77"/>
              </a:cxn>
              <a:cxn ang="0">
                <a:pos x="21" y="126"/>
              </a:cxn>
              <a:cxn ang="0">
                <a:pos x="27" y="128"/>
              </a:cxn>
              <a:cxn ang="0">
                <a:pos x="29" y="79"/>
              </a:cxn>
              <a:cxn ang="0">
                <a:pos x="112" y="75"/>
              </a:cxn>
              <a:cxn ang="0">
                <a:pos x="118" y="130"/>
              </a:cxn>
              <a:cxn ang="0">
                <a:pos x="0" y="138"/>
              </a:cxn>
              <a:cxn ang="0">
                <a:pos x="5" y="130"/>
              </a:cxn>
              <a:cxn ang="0">
                <a:pos x="0" y="75"/>
              </a:cxn>
              <a:cxn ang="0">
                <a:pos x="118" y="67"/>
              </a:cxn>
              <a:cxn ang="0">
                <a:pos x="112" y="75"/>
              </a:cxn>
              <a:cxn ang="0">
                <a:pos x="59" y="48"/>
              </a:cxn>
              <a:cxn ang="0">
                <a:pos x="58" y="48"/>
              </a:cxn>
              <a:cxn ang="0">
                <a:pos x="7" y="61"/>
              </a:cxn>
              <a:cxn ang="0">
                <a:pos x="52" y="46"/>
              </a:cxn>
              <a:cxn ang="0">
                <a:pos x="51" y="34"/>
              </a:cxn>
              <a:cxn ang="0">
                <a:pos x="56" y="41"/>
              </a:cxn>
              <a:cxn ang="0">
                <a:pos x="64" y="38"/>
              </a:cxn>
              <a:cxn ang="0">
                <a:pos x="60" y="32"/>
              </a:cxn>
              <a:cxn ang="0">
                <a:pos x="56" y="20"/>
              </a:cxn>
              <a:cxn ang="0">
                <a:pos x="46" y="0"/>
              </a:cxn>
              <a:cxn ang="0">
                <a:pos x="71" y="3"/>
              </a:cxn>
              <a:cxn ang="0">
                <a:pos x="62" y="26"/>
              </a:cxn>
              <a:cxn ang="0">
                <a:pos x="70" y="39"/>
              </a:cxn>
              <a:cxn ang="0">
                <a:pos x="111" y="61"/>
              </a:cxn>
            </a:cxnLst>
            <a:rect l="0" t="0" r="r" b="b"/>
            <a:pathLst>
              <a:path w="118" h="138">
                <a:moveTo>
                  <a:pt x="96" y="77"/>
                </a:moveTo>
                <a:cubicBezTo>
                  <a:pt x="92" y="77"/>
                  <a:pt x="92" y="77"/>
                  <a:pt x="92" y="77"/>
                </a:cubicBezTo>
                <a:cubicBezTo>
                  <a:pt x="91" y="77"/>
                  <a:pt x="90" y="78"/>
                  <a:pt x="90" y="79"/>
                </a:cubicBezTo>
                <a:cubicBezTo>
                  <a:pt x="90" y="126"/>
                  <a:pt x="90" y="126"/>
                  <a:pt x="90" y="126"/>
                </a:cubicBezTo>
                <a:cubicBezTo>
                  <a:pt x="90" y="127"/>
                  <a:pt x="91" y="128"/>
                  <a:pt x="92" y="128"/>
                </a:cubicBezTo>
                <a:cubicBezTo>
                  <a:pt x="96" y="128"/>
                  <a:pt x="96" y="128"/>
                  <a:pt x="96" y="128"/>
                </a:cubicBezTo>
                <a:cubicBezTo>
                  <a:pt x="97" y="128"/>
                  <a:pt x="98" y="127"/>
                  <a:pt x="98" y="126"/>
                </a:cubicBezTo>
                <a:cubicBezTo>
                  <a:pt x="98" y="79"/>
                  <a:pt x="98" y="79"/>
                  <a:pt x="98" y="79"/>
                </a:cubicBezTo>
                <a:cubicBezTo>
                  <a:pt x="98" y="78"/>
                  <a:pt x="97" y="77"/>
                  <a:pt x="96" y="77"/>
                </a:cubicBezTo>
                <a:moveTo>
                  <a:pt x="61" y="77"/>
                </a:moveTo>
                <a:cubicBezTo>
                  <a:pt x="57" y="77"/>
                  <a:pt x="57" y="77"/>
                  <a:pt x="57" y="77"/>
                </a:cubicBezTo>
                <a:cubicBezTo>
                  <a:pt x="56" y="77"/>
                  <a:pt x="55" y="78"/>
                  <a:pt x="55" y="79"/>
                </a:cubicBezTo>
                <a:cubicBezTo>
                  <a:pt x="55" y="126"/>
                  <a:pt x="55" y="126"/>
                  <a:pt x="55" y="126"/>
                </a:cubicBezTo>
                <a:cubicBezTo>
                  <a:pt x="55" y="127"/>
                  <a:pt x="56" y="128"/>
                  <a:pt x="57" y="128"/>
                </a:cubicBezTo>
                <a:cubicBezTo>
                  <a:pt x="61" y="128"/>
                  <a:pt x="61" y="128"/>
                  <a:pt x="61" y="128"/>
                </a:cubicBezTo>
                <a:cubicBezTo>
                  <a:pt x="62" y="128"/>
                  <a:pt x="63" y="127"/>
                  <a:pt x="63" y="126"/>
                </a:cubicBezTo>
                <a:cubicBezTo>
                  <a:pt x="63" y="79"/>
                  <a:pt x="63" y="79"/>
                  <a:pt x="63" y="79"/>
                </a:cubicBezTo>
                <a:cubicBezTo>
                  <a:pt x="63" y="78"/>
                  <a:pt x="62" y="77"/>
                  <a:pt x="61" y="77"/>
                </a:cubicBezTo>
                <a:moveTo>
                  <a:pt x="27" y="77"/>
                </a:moveTo>
                <a:cubicBezTo>
                  <a:pt x="23" y="77"/>
                  <a:pt x="23" y="77"/>
                  <a:pt x="23" y="77"/>
                </a:cubicBezTo>
                <a:cubicBezTo>
                  <a:pt x="22" y="77"/>
                  <a:pt x="21" y="78"/>
                  <a:pt x="21" y="79"/>
                </a:cubicBezTo>
                <a:cubicBezTo>
                  <a:pt x="21" y="126"/>
                  <a:pt x="21" y="126"/>
                  <a:pt x="21" y="126"/>
                </a:cubicBezTo>
                <a:cubicBezTo>
                  <a:pt x="21" y="127"/>
                  <a:pt x="22" y="128"/>
                  <a:pt x="23" y="128"/>
                </a:cubicBezTo>
                <a:cubicBezTo>
                  <a:pt x="27" y="128"/>
                  <a:pt x="27" y="128"/>
                  <a:pt x="27" y="128"/>
                </a:cubicBezTo>
                <a:cubicBezTo>
                  <a:pt x="28" y="128"/>
                  <a:pt x="29" y="127"/>
                  <a:pt x="29" y="126"/>
                </a:cubicBezTo>
                <a:cubicBezTo>
                  <a:pt x="29" y="79"/>
                  <a:pt x="29" y="79"/>
                  <a:pt x="29" y="79"/>
                </a:cubicBezTo>
                <a:cubicBezTo>
                  <a:pt x="29" y="78"/>
                  <a:pt x="28" y="77"/>
                  <a:pt x="27" y="77"/>
                </a:cubicBezTo>
                <a:moveTo>
                  <a:pt x="112" y="75"/>
                </a:moveTo>
                <a:cubicBezTo>
                  <a:pt x="112" y="130"/>
                  <a:pt x="112" y="130"/>
                  <a:pt x="112" y="130"/>
                </a:cubicBezTo>
                <a:cubicBezTo>
                  <a:pt x="118" y="130"/>
                  <a:pt x="118" y="130"/>
                  <a:pt x="118" y="130"/>
                </a:cubicBezTo>
                <a:cubicBezTo>
                  <a:pt x="118" y="138"/>
                  <a:pt x="118" y="138"/>
                  <a:pt x="118" y="138"/>
                </a:cubicBezTo>
                <a:cubicBezTo>
                  <a:pt x="0" y="138"/>
                  <a:pt x="0" y="138"/>
                  <a:pt x="0" y="138"/>
                </a:cubicBezTo>
                <a:cubicBezTo>
                  <a:pt x="0" y="130"/>
                  <a:pt x="0" y="130"/>
                  <a:pt x="0" y="130"/>
                </a:cubicBezTo>
                <a:cubicBezTo>
                  <a:pt x="5" y="130"/>
                  <a:pt x="5" y="130"/>
                  <a:pt x="5" y="130"/>
                </a:cubicBezTo>
                <a:cubicBezTo>
                  <a:pt x="5" y="75"/>
                  <a:pt x="5" y="75"/>
                  <a:pt x="5" y="75"/>
                </a:cubicBezTo>
                <a:cubicBezTo>
                  <a:pt x="0" y="75"/>
                  <a:pt x="0" y="75"/>
                  <a:pt x="0" y="75"/>
                </a:cubicBezTo>
                <a:cubicBezTo>
                  <a:pt x="0" y="67"/>
                  <a:pt x="0" y="67"/>
                  <a:pt x="0" y="67"/>
                </a:cubicBezTo>
                <a:cubicBezTo>
                  <a:pt x="118" y="67"/>
                  <a:pt x="118" y="67"/>
                  <a:pt x="118" y="67"/>
                </a:cubicBezTo>
                <a:cubicBezTo>
                  <a:pt x="118" y="75"/>
                  <a:pt x="118" y="75"/>
                  <a:pt x="118" y="75"/>
                </a:cubicBezTo>
                <a:lnTo>
                  <a:pt x="112" y="75"/>
                </a:lnTo>
                <a:close/>
                <a:moveTo>
                  <a:pt x="109" y="65"/>
                </a:moveTo>
                <a:cubicBezTo>
                  <a:pt x="59" y="48"/>
                  <a:pt x="59" y="48"/>
                  <a:pt x="59" y="48"/>
                </a:cubicBezTo>
                <a:cubicBezTo>
                  <a:pt x="59" y="48"/>
                  <a:pt x="59" y="48"/>
                  <a:pt x="59" y="48"/>
                </a:cubicBezTo>
                <a:cubicBezTo>
                  <a:pt x="59" y="48"/>
                  <a:pt x="58" y="48"/>
                  <a:pt x="58" y="48"/>
                </a:cubicBezTo>
                <a:cubicBezTo>
                  <a:pt x="8" y="65"/>
                  <a:pt x="8" y="65"/>
                  <a:pt x="8" y="65"/>
                </a:cubicBezTo>
                <a:cubicBezTo>
                  <a:pt x="7" y="61"/>
                  <a:pt x="7" y="61"/>
                  <a:pt x="7" y="61"/>
                </a:cubicBezTo>
                <a:cubicBezTo>
                  <a:pt x="52" y="46"/>
                  <a:pt x="52" y="46"/>
                  <a:pt x="52" y="46"/>
                </a:cubicBezTo>
                <a:cubicBezTo>
                  <a:pt x="52" y="46"/>
                  <a:pt x="52" y="46"/>
                  <a:pt x="52" y="46"/>
                </a:cubicBezTo>
                <a:cubicBezTo>
                  <a:pt x="49" y="43"/>
                  <a:pt x="48" y="40"/>
                  <a:pt x="48" y="37"/>
                </a:cubicBezTo>
                <a:cubicBezTo>
                  <a:pt x="48" y="35"/>
                  <a:pt x="49" y="34"/>
                  <a:pt x="51" y="34"/>
                </a:cubicBezTo>
                <a:cubicBezTo>
                  <a:pt x="52" y="34"/>
                  <a:pt x="54" y="35"/>
                  <a:pt x="54" y="37"/>
                </a:cubicBezTo>
                <a:cubicBezTo>
                  <a:pt x="54" y="38"/>
                  <a:pt x="54" y="40"/>
                  <a:pt x="56" y="41"/>
                </a:cubicBezTo>
                <a:cubicBezTo>
                  <a:pt x="57" y="42"/>
                  <a:pt x="58" y="42"/>
                  <a:pt x="60" y="42"/>
                </a:cubicBezTo>
                <a:cubicBezTo>
                  <a:pt x="62" y="42"/>
                  <a:pt x="63" y="40"/>
                  <a:pt x="64" y="38"/>
                </a:cubicBezTo>
                <a:cubicBezTo>
                  <a:pt x="64" y="37"/>
                  <a:pt x="64" y="35"/>
                  <a:pt x="63" y="34"/>
                </a:cubicBezTo>
                <a:cubicBezTo>
                  <a:pt x="62" y="33"/>
                  <a:pt x="61" y="32"/>
                  <a:pt x="60" y="32"/>
                </a:cubicBezTo>
                <a:cubicBezTo>
                  <a:pt x="58" y="31"/>
                  <a:pt x="56" y="29"/>
                  <a:pt x="56" y="27"/>
                </a:cubicBezTo>
                <a:cubicBezTo>
                  <a:pt x="56" y="20"/>
                  <a:pt x="56" y="20"/>
                  <a:pt x="56" y="20"/>
                </a:cubicBezTo>
                <a:cubicBezTo>
                  <a:pt x="49" y="17"/>
                  <a:pt x="47" y="4"/>
                  <a:pt x="47" y="3"/>
                </a:cubicBezTo>
                <a:cubicBezTo>
                  <a:pt x="46" y="0"/>
                  <a:pt x="46" y="0"/>
                  <a:pt x="46" y="0"/>
                </a:cubicBezTo>
                <a:cubicBezTo>
                  <a:pt x="71" y="0"/>
                  <a:pt x="71" y="0"/>
                  <a:pt x="71" y="0"/>
                </a:cubicBezTo>
                <a:cubicBezTo>
                  <a:pt x="71" y="3"/>
                  <a:pt x="71" y="3"/>
                  <a:pt x="71" y="3"/>
                </a:cubicBezTo>
                <a:cubicBezTo>
                  <a:pt x="71" y="4"/>
                  <a:pt x="69" y="17"/>
                  <a:pt x="62" y="20"/>
                </a:cubicBezTo>
                <a:cubicBezTo>
                  <a:pt x="62" y="26"/>
                  <a:pt x="62" y="26"/>
                  <a:pt x="62" y="26"/>
                </a:cubicBezTo>
                <a:cubicBezTo>
                  <a:pt x="64" y="27"/>
                  <a:pt x="67" y="28"/>
                  <a:pt x="68" y="31"/>
                </a:cubicBezTo>
                <a:cubicBezTo>
                  <a:pt x="70" y="33"/>
                  <a:pt x="70" y="36"/>
                  <a:pt x="70" y="39"/>
                </a:cubicBezTo>
                <a:cubicBezTo>
                  <a:pt x="69" y="42"/>
                  <a:pt x="68" y="44"/>
                  <a:pt x="65" y="46"/>
                </a:cubicBezTo>
                <a:cubicBezTo>
                  <a:pt x="111" y="61"/>
                  <a:pt x="111" y="61"/>
                  <a:pt x="111" y="61"/>
                </a:cubicBezTo>
                <a:lnTo>
                  <a:pt x="109" y="65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49" name="Freeform 367">
            <a:extLst>
              <a:ext uri="{FF2B5EF4-FFF2-40B4-BE49-F238E27FC236}">
                <a16:creationId xmlns:a16="http://schemas.microsoft.com/office/drawing/2014/main" id="{36A4F2C1-CE13-3146-73F1-7E6B045FCD5C}"/>
              </a:ext>
            </a:extLst>
          </p:cNvPr>
          <p:cNvSpPr>
            <a:spLocks noEditPoints="1"/>
          </p:cNvSpPr>
          <p:nvPr/>
        </p:nvSpPr>
        <p:spPr bwMode="auto">
          <a:xfrm>
            <a:off x="9731577" y="5156136"/>
            <a:ext cx="303473" cy="165691"/>
          </a:xfrm>
          <a:custGeom>
            <a:avLst/>
            <a:gdLst/>
            <a:ahLst/>
            <a:cxnLst>
              <a:cxn ang="0">
                <a:pos x="77" y="2"/>
              </a:cxn>
              <a:cxn ang="0">
                <a:pos x="77" y="16"/>
              </a:cxn>
              <a:cxn ang="0">
                <a:pos x="64" y="10"/>
              </a:cxn>
              <a:cxn ang="0">
                <a:pos x="90" y="25"/>
              </a:cxn>
              <a:cxn ang="0">
                <a:pos x="79" y="34"/>
              </a:cxn>
              <a:cxn ang="0">
                <a:pos x="69" y="25"/>
              </a:cxn>
              <a:cxn ang="0">
                <a:pos x="49" y="1"/>
              </a:cxn>
              <a:cxn ang="0">
                <a:pos x="73" y="0"/>
              </a:cxn>
              <a:cxn ang="0">
                <a:pos x="62" y="9"/>
              </a:cxn>
              <a:cxn ang="0">
                <a:pos x="31" y="41"/>
              </a:cxn>
              <a:cxn ang="0">
                <a:pos x="31" y="28"/>
              </a:cxn>
              <a:cxn ang="0">
                <a:pos x="31" y="43"/>
              </a:cxn>
              <a:cxn ang="0">
                <a:pos x="47" y="16"/>
              </a:cxn>
              <a:cxn ang="0">
                <a:pos x="48" y="3"/>
              </a:cxn>
              <a:cxn ang="0">
                <a:pos x="48" y="17"/>
              </a:cxn>
              <a:cxn ang="0">
                <a:pos x="32" y="26"/>
              </a:cxn>
              <a:cxn ang="0">
                <a:pos x="56" y="25"/>
              </a:cxn>
              <a:cxn ang="0">
                <a:pos x="45" y="34"/>
              </a:cxn>
              <a:cxn ang="0">
                <a:pos x="64" y="41"/>
              </a:cxn>
              <a:cxn ang="0">
                <a:pos x="65" y="28"/>
              </a:cxn>
              <a:cxn ang="0">
                <a:pos x="65" y="43"/>
              </a:cxn>
              <a:cxn ang="0">
                <a:pos x="94" y="28"/>
              </a:cxn>
              <a:cxn ang="0">
                <a:pos x="94" y="41"/>
              </a:cxn>
              <a:cxn ang="0">
                <a:pos x="81" y="35"/>
              </a:cxn>
              <a:cxn ang="0">
                <a:pos x="47" y="35"/>
              </a:cxn>
              <a:cxn ang="0">
                <a:pos x="60" y="30"/>
              </a:cxn>
              <a:cxn ang="0">
                <a:pos x="60" y="43"/>
              </a:cxn>
              <a:cxn ang="0">
                <a:pos x="66" y="45"/>
              </a:cxn>
              <a:cxn ang="0">
                <a:pos x="92" y="45"/>
              </a:cxn>
              <a:cxn ang="0">
                <a:pos x="69" y="45"/>
              </a:cxn>
              <a:cxn ang="0">
                <a:pos x="52" y="20"/>
              </a:cxn>
              <a:cxn ang="0">
                <a:pos x="62" y="11"/>
              </a:cxn>
              <a:cxn ang="0">
                <a:pos x="73" y="20"/>
              </a:cxn>
              <a:cxn ang="0">
                <a:pos x="58" y="45"/>
              </a:cxn>
              <a:cxn ang="0">
                <a:pos x="35" y="45"/>
              </a:cxn>
              <a:cxn ang="0">
                <a:pos x="45" y="37"/>
              </a:cxn>
              <a:cxn ang="0">
                <a:pos x="12" y="33"/>
              </a:cxn>
              <a:cxn ang="0">
                <a:pos x="8" y="36"/>
              </a:cxn>
              <a:cxn ang="0">
                <a:pos x="8" y="24"/>
              </a:cxn>
              <a:cxn ang="0">
                <a:pos x="12" y="27"/>
              </a:cxn>
              <a:cxn ang="0">
                <a:pos x="8" y="24"/>
              </a:cxn>
              <a:cxn ang="0">
                <a:pos x="21" y="33"/>
              </a:cxn>
              <a:cxn ang="0">
                <a:pos x="16" y="36"/>
              </a:cxn>
              <a:cxn ang="0">
                <a:pos x="16" y="24"/>
              </a:cxn>
              <a:cxn ang="0">
                <a:pos x="21" y="27"/>
              </a:cxn>
              <a:cxn ang="0">
                <a:pos x="16" y="24"/>
              </a:cxn>
              <a:cxn ang="0">
                <a:pos x="98" y="48"/>
              </a:cxn>
              <a:cxn ang="0">
                <a:pos x="28" y="43"/>
              </a:cxn>
              <a:cxn ang="0">
                <a:pos x="24" y="40"/>
              </a:cxn>
              <a:cxn ang="0">
                <a:pos x="23" y="21"/>
              </a:cxn>
              <a:cxn ang="0">
                <a:pos x="18" y="17"/>
              </a:cxn>
              <a:cxn ang="0">
                <a:pos x="9" y="17"/>
              </a:cxn>
              <a:cxn ang="0">
                <a:pos x="5" y="23"/>
              </a:cxn>
              <a:cxn ang="0">
                <a:pos x="2" y="40"/>
              </a:cxn>
              <a:cxn ang="0">
                <a:pos x="9" y="61"/>
              </a:cxn>
              <a:cxn ang="0">
                <a:pos x="98" y="66"/>
              </a:cxn>
              <a:cxn ang="0">
                <a:pos x="119" y="39"/>
              </a:cxn>
              <a:cxn ang="0">
                <a:pos x="109" y="37"/>
              </a:cxn>
            </a:cxnLst>
            <a:rect l="0" t="0" r="r" b="b"/>
            <a:pathLst>
              <a:path w="120" h="66">
                <a:moveTo>
                  <a:pt x="64" y="10"/>
                </a:moveTo>
                <a:cubicBezTo>
                  <a:pt x="77" y="2"/>
                  <a:pt x="77" y="2"/>
                  <a:pt x="77" y="2"/>
                </a:cubicBezTo>
                <a:cubicBezTo>
                  <a:pt x="77" y="3"/>
                  <a:pt x="77" y="4"/>
                  <a:pt x="77" y="4"/>
                </a:cubicBezTo>
                <a:cubicBezTo>
                  <a:pt x="77" y="16"/>
                  <a:pt x="77" y="16"/>
                  <a:pt x="77" y="16"/>
                </a:cubicBezTo>
                <a:cubicBezTo>
                  <a:pt x="77" y="16"/>
                  <a:pt x="77" y="17"/>
                  <a:pt x="76" y="18"/>
                </a:cubicBezTo>
                <a:lnTo>
                  <a:pt x="64" y="10"/>
                </a:lnTo>
                <a:close/>
                <a:moveTo>
                  <a:pt x="69" y="25"/>
                </a:moveTo>
                <a:cubicBezTo>
                  <a:pt x="90" y="25"/>
                  <a:pt x="90" y="25"/>
                  <a:pt x="90" y="25"/>
                </a:cubicBezTo>
                <a:cubicBezTo>
                  <a:pt x="91" y="25"/>
                  <a:pt x="91" y="26"/>
                  <a:pt x="92" y="26"/>
                </a:cubicBezTo>
                <a:cubicBezTo>
                  <a:pt x="79" y="34"/>
                  <a:pt x="79" y="34"/>
                  <a:pt x="79" y="34"/>
                </a:cubicBezTo>
                <a:cubicBezTo>
                  <a:pt x="66" y="26"/>
                  <a:pt x="66" y="26"/>
                  <a:pt x="66" y="26"/>
                </a:cubicBezTo>
                <a:cubicBezTo>
                  <a:pt x="67" y="26"/>
                  <a:pt x="68" y="25"/>
                  <a:pt x="69" y="25"/>
                </a:cubicBezTo>
                <a:moveTo>
                  <a:pt x="62" y="9"/>
                </a:moveTo>
                <a:cubicBezTo>
                  <a:pt x="49" y="1"/>
                  <a:pt x="49" y="1"/>
                  <a:pt x="49" y="1"/>
                </a:cubicBezTo>
                <a:cubicBezTo>
                  <a:pt x="50" y="0"/>
                  <a:pt x="51" y="0"/>
                  <a:pt x="52" y="0"/>
                </a:cubicBezTo>
                <a:cubicBezTo>
                  <a:pt x="73" y="0"/>
                  <a:pt x="73" y="0"/>
                  <a:pt x="73" y="0"/>
                </a:cubicBezTo>
                <a:cubicBezTo>
                  <a:pt x="74" y="0"/>
                  <a:pt x="74" y="0"/>
                  <a:pt x="75" y="1"/>
                </a:cubicBezTo>
                <a:lnTo>
                  <a:pt x="62" y="9"/>
                </a:lnTo>
                <a:close/>
                <a:moveTo>
                  <a:pt x="31" y="43"/>
                </a:moveTo>
                <a:cubicBezTo>
                  <a:pt x="31" y="42"/>
                  <a:pt x="31" y="42"/>
                  <a:pt x="31" y="41"/>
                </a:cubicBezTo>
                <a:cubicBezTo>
                  <a:pt x="31" y="30"/>
                  <a:pt x="31" y="30"/>
                  <a:pt x="31" y="30"/>
                </a:cubicBezTo>
                <a:cubicBezTo>
                  <a:pt x="31" y="29"/>
                  <a:pt x="31" y="29"/>
                  <a:pt x="31" y="28"/>
                </a:cubicBezTo>
                <a:cubicBezTo>
                  <a:pt x="43" y="35"/>
                  <a:pt x="43" y="35"/>
                  <a:pt x="43" y="35"/>
                </a:cubicBezTo>
                <a:lnTo>
                  <a:pt x="31" y="43"/>
                </a:lnTo>
                <a:close/>
                <a:moveTo>
                  <a:pt x="48" y="17"/>
                </a:moveTo>
                <a:cubicBezTo>
                  <a:pt x="48" y="17"/>
                  <a:pt x="47" y="16"/>
                  <a:pt x="47" y="16"/>
                </a:cubicBezTo>
                <a:cubicBezTo>
                  <a:pt x="47" y="4"/>
                  <a:pt x="47" y="4"/>
                  <a:pt x="47" y="4"/>
                </a:cubicBezTo>
                <a:cubicBezTo>
                  <a:pt x="47" y="4"/>
                  <a:pt x="48" y="3"/>
                  <a:pt x="48" y="3"/>
                </a:cubicBezTo>
                <a:cubicBezTo>
                  <a:pt x="60" y="10"/>
                  <a:pt x="60" y="10"/>
                  <a:pt x="60" y="10"/>
                </a:cubicBezTo>
                <a:lnTo>
                  <a:pt x="48" y="17"/>
                </a:lnTo>
                <a:close/>
                <a:moveTo>
                  <a:pt x="45" y="34"/>
                </a:moveTo>
                <a:cubicBezTo>
                  <a:pt x="32" y="26"/>
                  <a:pt x="32" y="26"/>
                  <a:pt x="32" y="26"/>
                </a:cubicBezTo>
                <a:cubicBezTo>
                  <a:pt x="33" y="26"/>
                  <a:pt x="34" y="25"/>
                  <a:pt x="35" y="25"/>
                </a:cubicBezTo>
                <a:cubicBezTo>
                  <a:pt x="56" y="25"/>
                  <a:pt x="56" y="25"/>
                  <a:pt x="56" y="25"/>
                </a:cubicBezTo>
                <a:cubicBezTo>
                  <a:pt x="57" y="25"/>
                  <a:pt x="57" y="26"/>
                  <a:pt x="58" y="26"/>
                </a:cubicBezTo>
                <a:lnTo>
                  <a:pt x="45" y="34"/>
                </a:lnTo>
                <a:close/>
                <a:moveTo>
                  <a:pt x="65" y="43"/>
                </a:moveTo>
                <a:cubicBezTo>
                  <a:pt x="65" y="42"/>
                  <a:pt x="64" y="42"/>
                  <a:pt x="64" y="41"/>
                </a:cubicBezTo>
                <a:cubicBezTo>
                  <a:pt x="64" y="30"/>
                  <a:pt x="64" y="30"/>
                  <a:pt x="64" y="30"/>
                </a:cubicBezTo>
                <a:cubicBezTo>
                  <a:pt x="64" y="29"/>
                  <a:pt x="65" y="29"/>
                  <a:pt x="65" y="28"/>
                </a:cubicBezTo>
                <a:cubicBezTo>
                  <a:pt x="77" y="35"/>
                  <a:pt x="77" y="35"/>
                  <a:pt x="77" y="35"/>
                </a:cubicBezTo>
                <a:lnTo>
                  <a:pt x="65" y="43"/>
                </a:lnTo>
                <a:close/>
                <a:moveTo>
                  <a:pt x="81" y="35"/>
                </a:moveTo>
                <a:cubicBezTo>
                  <a:pt x="94" y="28"/>
                  <a:pt x="94" y="28"/>
                  <a:pt x="94" y="28"/>
                </a:cubicBezTo>
                <a:cubicBezTo>
                  <a:pt x="94" y="28"/>
                  <a:pt x="94" y="29"/>
                  <a:pt x="94" y="30"/>
                </a:cubicBezTo>
                <a:cubicBezTo>
                  <a:pt x="94" y="41"/>
                  <a:pt x="94" y="41"/>
                  <a:pt x="94" y="41"/>
                </a:cubicBezTo>
                <a:cubicBezTo>
                  <a:pt x="94" y="42"/>
                  <a:pt x="94" y="42"/>
                  <a:pt x="93" y="43"/>
                </a:cubicBezTo>
                <a:lnTo>
                  <a:pt x="81" y="35"/>
                </a:lnTo>
                <a:close/>
                <a:moveTo>
                  <a:pt x="60" y="43"/>
                </a:moveTo>
                <a:cubicBezTo>
                  <a:pt x="47" y="35"/>
                  <a:pt x="47" y="35"/>
                  <a:pt x="47" y="35"/>
                </a:cubicBezTo>
                <a:cubicBezTo>
                  <a:pt x="60" y="28"/>
                  <a:pt x="60" y="28"/>
                  <a:pt x="60" y="28"/>
                </a:cubicBezTo>
                <a:cubicBezTo>
                  <a:pt x="60" y="28"/>
                  <a:pt x="60" y="29"/>
                  <a:pt x="60" y="30"/>
                </a:cubicBezTo>
                <a:cubicBezTo>
                  <a:pt x="60" y="41"/>
                  <a:pt x="60" y="41"/>
                  <a:pt x="60" y="41"/>
                </a:cubicBezTo>
                <a:cubicBezTo>
                  <a:pt x="60" y="42"/>
                  <a:pt x="60" y="42"/>
                  <a:pt x="60" y="43"/>
                </a:cubicBezTo>
                <a:moveTo>
                  <a:pt x="69" y="45"/>
                </a:moveTo>
                <a:cubicBezTo>
                  <a:pt x="68" y="45"/>
                  <a:pt x="67" y="45"/>
                  <a:pt x="66" y="45"/>
                </a:cubicBezTo>
                <a:cubicBezTo>
                  <a:pt x="79" y="37"/>
                  <a:pt x="79" y="37"/>
                  <a:pt x="79" y="37"/>
                </a:cubicBezTo>
                <a:cubicBezTo>
                  <a:pt x="92" y="45"/>
                  <a:pt x="92" y="45"/>
                  <a:pt x="92" y="45"/>
                </a:cubicBezTo>
                <a:cubicBezTo>
                  <a:pt x="91" y="45"/>
                  <a:pt x="90" y="45"/>
                  <a:pt x="90" y="45"/>
                </a:cubicBezTo>
                <a:lnTo>
                  <a:pt x="69" y="45"/>
                </a:lnTo>
                <a:close/>
                <a:moveTo>
                  <a:pt x="73" y="20"/>
                </a:moveTo>
                <a:cubicBezTo>
                  <a:pt x="52" y="20"/>
                  <a:pt x="52" y="20"/>
                  <a:pt x="52" y="20"/>
                </a:cubicBezTo>
                <a:cubicBezTo>
                  <a:pt x="51" y="20"/>
                  <a:pt x="50" y="20"/>
                  <a:pt x="49" y="19"/>
                </a:cubicBezTo>
                <a:cubicBezTo>
                  <a:pt x="62" y="11"/>
                  <a:pt x="62" y="11"/>
                  <a:pt x="62" y="11"/>
                </a:cubicBezTo>
                <a:cubicBezTo>
                  <a:pt x="75" y="19"/>
                  <a:pt x="75" y="19"/>
                  <a:pt x="75" y="19"/>
                </a:cubicBezTo>
                <a:cubicBezTo>
                  <a:pt x="74" y="20"/>
                  <a:pt x="73" y="20"/>
                  <a:pt x="73" y="20"/>
                </a:cubicBezTo>
                <a:moveTo>
                  <a:pt x="45" y="37"/>
                </a:moveTo>
                <a:cubicBezTo>
                  <a:pt x="58" y="45"/>
                  <a:pt x="58" y="45"/>
                  <a:pt x="58" y="45"/>
                </a:cubicBezTo>
                <a:cubicBezTo>
                  <a:pt x="57" y="45"/>
                  <a:pt x="57" y="45"/>
                  <a:pt x="56" y="45"/>
                </a:cubicBezTo>
                <a:cubicBezTo>
                  <a:pt x="35" y="45"/>
                  <a:pt x="35" y="45"/>
                  <a:pt x="35" y="45"/>
                </a:cubicBezTo>
                <a:cubicBezTo>
                  <a:pt x="34" y="45"/>
                  <a:pt x="33" y="45"/>
                  <a:pt x="33" y="45"/>
                </a:cubicBezTo>
                <a:lnTo>
                  <a:pt x="45" y="37"/>
                </a:lnTo>
                <a:close/>
                <a:moveTo>
                  <a:pt x="8" y="33"/>
                </a:moveTo>
                <a:cubicBezTo>
                  <a:pt x="12" y="33"/>
                  <a:pt x="12" y="33"/>
                  <a:pt x="12" y="33"/>
                </a:cubicBezTo>
                <a:cubicBezTo>
                  <a:pt x="12" y="36"/>
                  <a:pt x="12" y="36"/>
                  <a:pt x="12" y="36"/>
                </a:cubicBezTo>
                <a:cubicBezTo>
                  <a:pt x="8" y="36"/>
                  <a:pt x="8" y="36"/>
                  <a:pt x="8" y="36"/>
                </a:cubicBezTo>
                <a:lnTo>
                  <a:pt x="8" y="33"/>
                </a:lnTo>
                <a:close/>
                <a:moveTo>
                  <a:pt x="8" y="24"/>
                </a:moveTo>
                <a:cubicBezTo>
                  <a:pt x="12" y="24"/>
                  <a:pt x="12" y="24"/>
                  <a:pt x="12" y="24"/>
                </a:cubicBezTo>
                <a:cubicBezTo>
                  <a:pt x="12" y="27"/>
                  <a:pt x="12" y="27"/>
                  <a:pt x="12" y="27"/>
                </a:cubicBezTo>
                <a:cubicBezTo>
                  <a:pt x="8" y="27"/>
                  <a:pt x="8" y="27"/>
                  <a:pt x="8" y="27"/>
                </a:cubicBezTo>
                <a:lnTo>
                  <a:pt x="8" y="24"/>
                </a:lnTo>
                <a:close/>
                <a:moveTo>
                  <a:pt x="16" y="33"/>
                </a:moveTo>
                <a:cubicBezTo>
                  <a:pt x="21" y="33"/>
                  <a:pt x="21" y="33"/>
                  <a:pt x="21" y="33"/>
                </a:cubicBezTo>
                <a:cubicBezTo>
                  <a:pt x="21" y="36"/>
                  <a:pt x="21" y="36"/>
                  <a:pt x="21" y="36"/>
                </a:cubicBezTo>
                <a:cubicBezTo>
                  <a:pt x="16" y="36"/>
                  <a:pt x="16" y="36"/>
                  <a:pt x="16" y="36"/>
                </a:cubicBezTo>
                <a:lnTo>
                  <a:pt x="16" y="33"/>
                </a:lnTo>
                <a:close/>
                <a:moveTo>
                  <a:pt x="16" y="24"/>
                </a:moveTo>
                <a:cubicBezTo>
                  <a:pt x="21" y="24"/>
                  <a:pt x="21" y="24"/>
                  <a:pt x="21" y="24"/>
                </a:cubicBezTo>
                <a:cubicBezTo>
                  <a:pt x="21" y="27"/>
                  <a:pt x="21" y="27"/>
                  <a:pt x="21" y="27"/>
                </a:cubicBezTo>
                <a:cubicBezTo>
                  <a:pt x="16" y="27"/>
                  <a:pt x="16" y="27"/>
                  <a:pt x="16" y="27"/>
                </a:cubicBezTo>
                <a:lnTo>
                  <a:pt x="16" y="24"/>
                </a:lnTo>
                <a:close/>
                <a:moveTo>
                  <a:pt x="103" y="40"/>
                </a:moveTo>
                <a:cubicBezTo>
                  <a:pt x="98" y="48"/>
                  <a:pt x="98" y="48"/>
                  <a:pt x="98" y="48"/>
                </a:cubicBezTo>
                <a:cubicBezTo>
                  <a:pt x="31" y="48"/>
                  <a:pt x="31" y="48"/>
                  <a:pt x="31" y="48"/>
                </a:cubicBezTo>
                <a:cubicBezTo>
                  <a:pt x="28" y="43"/>
                  <a:pt x="28" y="43"/>
                  <a:pt x="28" y="43"/>
                </a:cubicBezTo>
                <a:cubicBezTo>
                  <a:pt x="28" y="41"/>
                  <a:pt x="26" y="40"/>
                  <a:pt x="24" y="40"/>
                </a:cubicBezTo>
                <a:cubicBezTo>
                  <a:pt x="24" y="40"/>
                  <a:pt x="24" y="40"/>
                  <a:pt x="24" y="40"/>
                </a:cubicBezTo>
                <a:cubicBezTo>
                  <a:pt x="24" y="23"/>
                  <a:pt x="24" y="23"/>
                  <a:pt x="24" y="23"/>
                </a:cubicBezTo>
                <a:cubicBezTo>
                  <a:pt x="24" y="22"/>
                  <a:pt x="23" y="21"/>
                  <a:pt x="23" y="21"/>
                </a:cubicBezTo>
                <a:cubicBezTo>
                  <a:pt x="20" y="17"/>
                  <a:pt x="20" y="17"/>
                  <a:pt x="20" y="17"/>
                </a:cubicBezTo>
                <a:cubicBezTo>
                  <a:pt x="19" y="17"/>
                  <a:pt x="18" y="17"/>
                  <a:pt x="18" y="17"/>
                </a:cubicBezTo>
                <a:cubicBezTo>
                  <a:pt x="11" y="17"/>
                  <a:pt x="11" y="17"/>
                  <a:pt x="11" y="17"/>
                </a:cubicBezTo>
                <a:cubicBezTo>
                  <a:pt x="10" y="17"/>
                  <a:pt x="9" y="17"/>
                  <a:pt x="9" y="17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2"/>
                  <a:pt x="5" y="23"/>
                </a:cubicBezTo>
                <a:cubicBezTo>
                  <a:pt x="5" y="40"/>
                  <a:pt x="5" y="40"/>
                  <a:pt x="5" y="40"/>
                </a:cubicBezTo>
                <a:cubicBezTo>
                  <a:pt x="2" y="40"/>
                  <a:pt x="2" y="40"/>
                  <a:pt x="2" y="40"/>
                </a:cubicBezTo>
                <a:cubicBezTo>
                  <a:pt x="1" y="40"/>
                  <a:pt x="0" y="41"/>
                  <a:pt x="1" y="42"/>
                </a:cubicBezTo>
                <a:cubicBezTo>
                  <a:pt x="9" y="61"/>
                  <a:pt x="9" y="61"/>
                  <a:pt x="9" y="61"/>
                </a:cubicBezTo>
                <a:cubicBezTo>
                  <a:pt x="10" y="64"/>
                  <a:pt x="13" y="66"/>
                  <a:pt x="15" y="66"/>
                </a:cubicBezTo>
                <a:cubicBezTo>
                  <a:pt x="98" y="66"/>
                  <a:pt x="98" y="66"/>
                  <a:pt x="98" y="66"/>
                </a:cubicBezTo>
                <a:cubicBezTo>
                  <a:pt x="101" y="65"/>
                  <a:pt x="103" y="64"/>
                  <a:pt x="104" y="62"/>
                </a:cubicBezTo>
                <a:cubicBezTo>
                  <a:pt x="119" y="39"/>
                  <a:pt x="119" y="39"/>
                  <a:pt x="119" y="39"/>
                </a:cubicBezTo>
                <a:cubicBezTo>
                  <a:pt x="120" y="38"/>
                  <a:pt x="119" y="37"/>
                  <a:pt x="118" y="37"/>
                </a:cubicBezTo>
                <a:cubicBezTo>
                  <a:pt x="109" y="37"/>
                  <a:pt x="109" y="37"/>
                  <a:pt x="109" y="37"/>
                </a:cubicBezTo>
                <a:cubicBezTo>
                  <a:pt x="107" y="37"/>
                  <a:pt x="104" y="38"/>
                  <a:pt x="103" y="40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50" name="Freeform 368">
            <a:extLst>
              <a:ext uri="{FF2B5EF4-FFF2-40B4-BE49-F238E27FC236}">
                <a16:creationId xmlns:a16="http://schemas.microsoft.com/office/drawing/2014/main" id="{AF464FB1-570B-7766-B61D-DC41DF7473FF}"/>
              </a:ext>
            </a:extLst>
          </p:cNvPr>
          <p:cNvSpPr>
            <a:spLocks noEditPoints="1"/>
          </p:cNvSpPr>
          <p:nvPr/>
        </p:nvSpPr>
        <p:spPr bwMode="auto">
          <a:xfrm>
            <a:off x="10179811" y="5062828"/>
            <a:ext cx="298240" cy="352308"/>
          </a:xfrm>
          <a:custGeom>
            <a:avLst/>
            <a:gdLst/>
            <a:ahLst/>
            <a:cxnLst>
              <a:cxn ang="0">
                <a:pos x="9" y="11"/>
              </a:cxn>
              <a:cxn ang="0">
                <a:pos x="14" y="6"/>
              </a:cxn>
              <a:cxn ang="0">
                <a:pos x="20" y="11"/>
              </a:cxn>
              <a:cxn ang="0">
                <a:pos x="14" y="17"/>
              </a:cxn>
              <a:cxn ang="0">
                <a:pos x="9" y="11"/>
              </a:cxn>
              <a:cxn ang="0">
                <a:pos x="18" y="38"/>
              </a:cxn>
              <a:cxn ang="0">
                <a:pos x="18" y="22"/>
              </a:cxn>
              <a:cxn ang="0">
                <a:pos x="25" y="11"/>
              </a:cxn>
              <a:cxn ang="0">
                <a:pos x="14" y="0"/>
              </a:cxn>
              <a:cxn ang="0">
                <a:pos x="3" y="11"/>
              </a:cxn>
              <a:cxn ang="0">
                <a:pos x="11" y="22"/>
              </a:cxn>
              <a:cxn ang="0">
                <a:pos x="11" y="42"/>
              </a:cxn>
              <a:cxn ang="0">
                <a:pos x="14" y="45"/>
              </a:cxn>
              <a:cxn ang="0">
                <a:pos x="22" y="53"/>
              </a:cxn>
              <a:cxn ang="0">
                <a:pos x="14" y="60"/>
              </a:cxn>
              <a:cxn ang="0">
                <a:pos x="7" y="53"/>
              </a:cxn>
              <a:cxn ang="0">
                <a:pos x="3" y="49"/>
              </a:cxn>
              <a:cxn ang="0">
                <a:pos x="0" y="53"/>
              </a:cxn>
              <a:cxn ang="0">
                <a:pos x="14" y="67"/>
              </a:cxn>
              <a:cxn ang="0">
                <a:pos x="29" y="53"/>
              </a:cxn>
              <a:cxn ang="0">
                <a:pos x="18" y="38"/>
              </a:cxn>
              <a:cxn ang="0">
                <a:pos x="99" y="71"/>
              </a:cxn>
              <a:cxn ang="0">
                <a:pos x="95" y="70"/>
              </a:cxn>
              <a:cxn ang="0">
                <a:pos x="75" y="87"/>
              </a:cxn>
              <a:cxn ang="0">
                <a:pos x="75" y="87"/>
              </a:cxn>
              <a:cxn ang="0">
                <a:pos x="23" y="24"/>
              </a:cxn>
              <a:cxn ang="0">
                <a:pos x="29" y="14"/>
              </a:cxn>
              <a:cxn ang="0">
                <a:pos x="99" y="71"/>
              </a:cxn>
              <a:cxn ang="0">
                <a:pos x="95" y="98"/>
              </a:cxn>
              <a:cxn ang="0">
                <a:pos x="87" y="90"/>
              </a:cxn>
              <a:cxn ang="0">
                <a:pos x="95" y="82"/>
              </a:cxn>
              <a:cxn ang="0">
                <a:pos x="103" y="90"/>
              </a:cxn>
              <a:cxn ang="0">
                <a:pos x="95" y="98"/>
              </a:cxn>
              <a:cxn ang="0">
                <a:pos x="108" y="88"/>
              </a:cxn>
              <a:cxn ang="0">
                <a:pos x="95" y="77"/>
              </a:cxn>
              <a:cxn ang="0">
                <a:pos x="95" y="77"/>
              </a:cxn>
              <a:cxn ang="0">
                <a:pos x="82" y="88"/>
              </a:cxn>
              <a:cxn ang="0">
                <a:pos x="71" y="140"/>
              </a:cxn>
              <a:cxn ang="0">
                <a:pos x="118" y="140"/>
              </a:cxn>
              <a:cxn ang="0">
                <a:pos x="108" y="88"/>
              </a:cxn>
            </a:cxnLst>
            <a:rect l="0" t="0" r="r" b="b"/>
            <a:pathLst>
              <a:path w="118" h="140">
                <a:moveTo>
                  <a:pt x="9" y="11"/>
                </a:moveTo>
                <a:cubicBezTo>
                  <a:pt x="9" y="8"/>
                  <a:pt x="11" y="6"/>
                  <a:pt x="14" y="6"/>
                </a:cubicBezTo>
                <a:cubicBezTo>
                  <a:pt x="17" y="6"/>
                  <a:pt x="20" y="8"/>
                  <a:pt x="20" y="11"/>
                </a:cubicBezTo>
                <a:cubicBezTo>
                  <a:pt x="20" y="14"/>
                  <a:pt x="17" y="17"/>
                  <a:pt x="14" y="17"/>
                </a:cubicBezTo>
                <a:cubicBezTo>
                  <a:pt x="11" y="17"/>
                  <a:pt x="9" y="14"/>
                  <a:pt x="9" y="11"/>
                </a:cubicBezTo>
                <a:moveTo>
                  <a:pt x="18" y="38"/>
                </a:moveTo>
                <a:cubicBezTo>
                  <a:pt x="18" y="22"/>
                  <a:pt x="18" y="22"/>
                  <a:pt x="18" y="22"/>
                </a:cubicBezTo>
                <a:cubicBezTo>
                  <a:pt x="22" y="20"/>
                  <a:pt x="25" y="16"/>
                  <a:pt x="25" y="11"/>
                </a:cubicBezTo>
                <a:cubicBezTo>
                  <a:pt x="25" y="5"/>
                  <a:pt x="20" y="0"/>
                  <a:pt x="14" y="0"/>
                </a:cubicBezTo>
                <a:cubicBezTo>
                  <a:pt x="8" y="0"/>
                  <a:pt x="3" y="5"/>
                  <a:pt x="3" y="11"/>
                </a:cubicBezTo>
                <a:cubicBezTo>
                  <a:pt x="3" y="16"/>
                  <a:pt x="6" y="20"/>
                  <a:pt x="11" y="22"/>
                </a:cubicBezTo>
                <a:cubicBezTo>
                  <a:pt x="11" y="42"/>
                  <a:pt x="11" y="42"/>
                  <a:pt x="11" y="42"/>
                </a:cubicBezTo>
                <a:cubicBezTo>
                  <a:pt x="11" y="43"/>
                  <a:pt x="12" y="45"/>
                  <a:pt x="14" y="45"/>
                </a:cubicBezTo>
                <a:cubicBezTo>
                  <a:pt x="18" y="45"/>
                  <a:pt x="22" y="48"/>
                  <a:pt x="22" y="53"/>
                </a:cubicBezTo>
                <a:cubicBezTo>
                  <a:pt x="22" y="57"/>
                  <a:pt x="18" y="60"/>
                  <a:pt x="14" y="60"/>
                </a:cubicBezTo>
                <a:cubicBezTo>
                  <a:pt x="10" y="60"/>
                  <a:pt x="7" y="57"/>
                  <a:pt x="7" y="53"/>
                </a:cubicBezTo>
                <a:cubicBezTo>
                  <a:pt x="7" y="51"/>
                  <a:pt x="5" y="49"/>
                  <a:pt x="3" y="49"/>
                </a:cubicBezTo>
                <a:cubicBezTo>
                  <a:pt x="1" y="49"/>
                  <a:pt x="0" y="51"/>
                  <a:pt x="0" y="53"/>
                </a:cubicBezTo>
                <a:cubicBezTo>
                  <a:pt x="0" y="61"/>
                  <a:pt x="6" y="67"/>
                  <a:pt x="14" y="67"/>
                </a:cubicBezTo>
                <a:cubicBezTo>
                  <a:pt x="22" y="67"/>
                  <a:pt x="29" y="61"/>
                  <a:pt x="29" y="53"/>
                </a:cubicBezTo>
                <a:cubicBezTo>
                  <a:pt x="29" y="46"/>
                  <a:pt x="24" y="40"/>
                  <a:pt x="18" y="38"/>
                </a:cubicBezTo>
                <a:moveTo>
                  <a:pt x="99" y="71"/>
                </a:moveTo>
                <a:cubicBezTo>
                  <a:pt x="97" y="71"/>
                  <a:pt x="96" y="70"/>
                  <a:pt x="95" y="70"/>
                </a:cubicBezTo>
                <a:cubicBezTo>
                  <a:pt x="85" y="70"/>
                  <a:pt x="77" y="77"/>
                  <a:pt x="75" y="87"/>
                </a:cubicBezTo>
                <a:cubicBezTo>
                  <a:pt x="75" y="87"/>
                  <a:pt x="75" y="87"/>
                  <a:pt x="75" y="87"/>
                </a:cubicBezTo>
                <a:cubicBezTo>
                  <a:pt x="23" y="24"/>
                  <a:pt x="23" y="24"/>
                  <a:pt x="23" y="24"/>
                </a:cubicBezTo>
                <a:cubicBezTo>
                  <a:pt x="26" y="22"/>
                  <a:pt x="29" y="18"/>
                  <a:pt x="29" y="14"/>
                </a:cubicBezTo>
                <a:lnTo>
                  <a:pt x="99" y="71"/>
                </a:lnTo>
                <a:close/>
                <a:moveTo>
                  <a:pt x="95" y="98"/>
                </a:moveTo>
                <a:cubicBezTo>
                  <a:pt x="90" y="98"/>
                  <a:pt x="87" y="95"/>
                  <a:pt x="87" y="90"/>
                </a:cubicBezTo>
                <a:cubicBezTo>
                  <a:pt x="87" y="86"/>
                  <a:pt x="90" y="82"/>
                  <a:pt x="95" y="82"/>
                </a:cubicBezTo>
                <a:cubicBezTo>
                  <a:pt x="99" y="82"/>
                  <a:pt x="103" y="86"/>
                  <a:pt x="103" y="90"/>
                </a:cubicBezTo>
                <a:cubicBezTo>
                  <a:pt x="103" y="95"/>
                  <a:pt x="99" y="98"/>
                  <a:pt x="95" y="98"/>
                </a:cubicBezTo>
                <a:moveTo>
                  <a:pt x="108" y="88"/>
                </a:moveTo>
                <a:cubicBezTo>
                  <a:pt x="106" y="82"/>
                  <a:pt x="101" y="77"/>
                  <a:pt x="95" y="77"/>
                </a:cubicBezTo>
                <a:cubicBezTo>
                  <a:pt x="95" y="77"/>
                  <a:pt x="95" y="77"/>
                  <a:pt x="95" y="77"/>
                </a:cubicBezTo>
                <a:cubicBezTo>
                  <a:pt x="88" y="77"/>
                  <a:pt x="83" y="82"/>
                  <a:pt x="82" y="88"/>
                </a:cubicBezTo>
                <a:cubicBezTo>
                  <a:pt x="71" y="140"/>
                  <a:pt x="71" y="140"/>
                  <a:pt x="71" y="140"/>
                </a:cubicBezTo>
                <a:cubicBezTo>
                  <a:pt x="118" y="140"/>
                  <a:pt x="118" y="140"/>
                  <a:pt x="118" y="140"/>
                </a:cubicBezTo>
                <a:lnTo>
                  <a:pt x="108" y="88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51" name="Freeform 369">
            <a:extLst>
              <a:ext uri="{FF2B5EF4-FFF2-40B4-BE49-F238E27FC236}">
                <a16:creationId xmlns:a16="http://schemas.microsoft.com/office/drawing/2014/main" id="{C6A800B6-E178-760C-2BD5-363599375B25}"/>
              </a:ext>
            </a:extLst>
          </p:cNvPr>
          <p:cNvSpPr>
            <a:spLocks noEditPoints="1"/>
          </p:cNvSpPr>
          <p:nvPr/>
        </p:nvSpPr>
        <p:spPr bwMode="auto">
          <a:xfrm>
            <a:off x="3131900" y="5857265"/>
            <a:ext cx="299986" cy="219757"/>
          </a:xfrm>
          <a:custGeom>
            <a:avLst/>
            <a:gdLst/>
            <a:ahLst/>
            <a:cxnLst>
              <a:cxn ang="0">
                <a:pos x="20" y="71"/>
              </a:cxn>
              <a:cxn ang="0">
                <a:pos x="20" y="82"/>
              </a:cxn>
              <a:cxn ang="0">
                <a:pos x="30" y="76"/>
              </a:cxn>
              <a:cxn ang="0">
                <a:pos x="9" y="76"/>
              </a:cxn>
              <a:cxn ang="0">
                <a:pos x="30" y="76"/>
              </a:cxn>
              <a:cxn ang="0">
                <a:pos x="90" y="71"/>
              </a:cxn>
              <a:cxn ang="0">
                <a:pos x="90" y="82"/>
              </a:cxn>
              <a:cxn ang="0">
                <a:pos x="101" y="76"/>
              </a:cxn>
              <a:cxn ang="0">
                <a:pos x="80" y="76"/>
              </a:cxn>
              <a:cxn ang="0">
                <a:pos x="101" y="76"/>
              </a:cxn>
              <a:cxn ang="0">
                <a:pos x="94" y="25"/>
              </a:cxn>
              <a:cxn ang="0">
                <a:pos x="80" y="24"/>
              </a:cxn>
              <a:cxn ang="0">
                <a:pos x="78" y="37"/>
              </a:cxn>
              <a:cxn ang="0">
                <a:pos x="101" y="39"/>
              </a:cxn>
              <a:cxn ang="0">
                <a:pos x="45" y="66"/>
              </a:cxn>
              <a:cxn ang="0">
                <a:pos x="38" y="28"/>
              </a:cxn>
              <a:cxn ang="0">
                <a:pos x="32" y="9"/>
              </a:cxn>
              <a:cxn ang="0">
                <a:pos x="22" y="9"/>
              </a:cxn>
              <a:cxn ang="0">
                <a:pos x="32" y="9"/>
              </a:cxn>
              <a:cxn ang="0">
                <a:pos x="119" y="73"/>
              </a:cxn>
              <a:cxn ang="0">
                <a:pos x="104" y="74"/>
              </a:cxn>
              <a:cxn ang="0">
                <a:pos x="77" y="74"/>
              </a:cxn>
              <a:cxn ang="0">
                <a:pos x="28" y="66"/>
              </a:cxn>
              <a:cxn ang="0">
                <a:pos x="30" y="18"/>
              </a:cxn>
              <a:cxn ang="0">
                <a:pos x="22" y="17"/>
              </a:cxn>
              <a:cxn ang="0">
                <a:pos x="27" y="31"/>
              </a:cxn>
              <a:cxn ang="0">
                <a:pos x="13" y="31"/>
              </a:cxn>
              <a:cxn ang="0">
                <a:pos x="16" y="31"/>
              </a:cxn>
              <a:cxn ang="0">
                <a:pos x="24" y="31"/>
              </a:cxn>
              <a:cxn ang="0">
                <a:pos x="18" y="25"/>
              </a:cxn>
              <a:cxn ang="0">
                <a:pos x="18" y="9"/>
              </a:cxn>
              <a:cxn ang="0">
                <a:pos x="37" y="9"/>
              </a:cxn>
              <a:cxn ang="0">
                <a:pos x="71" y="65"/>
              </a:cxn>
              <a:cxn ang="0">
                <a:pos x="74" y="15"/>
              </a:cxn>
              <a:cxn ang="0">
                <a:pos x="101" y="21"/>
              </a:cxn>
              <a:cxn ang="0">
                <a:pos x="113" y="43"/>
              </a:cxn>
              <a:cxn ang="0">
                <a:pos x="117" y="66"/>
              </a:cxn>
              <a:cxn ang="0">
                <a:pos x="6" y="74"/>
              </a:cxn>
              <a:cxn ang="0">
                <a:pos x="0" y="73"/>
              </a:cxn>
              <a:cxn ang="0">
                <a:pos x="2" y="66"/>
              </a:cxn>
              <a:cxn ang="0">
                <a:pos x="6" y="74"/>
              </a:cxn>
            </a:cxnLst>
            <a:rect l="0" t="0" r="r" b="b"/>
            <a:pathLst>
              <a:path w="119" h="87">
                <a:moveTo>
                  <a:pt x="25" y="76"/>
                </a:moveTo>
                <a:cubicBezTo>
                  <a:pt x="25" y="74"/>
                  <a:pt x="22" y="71"/>
                  <a:pt x="20" y="71"/>
                </a:cubicBezTo>
                <a:cubicBezTo>
                  <a:pt x="17" y="71"/>
                  <a:pt x="14" y="74"/>
                  <a:pt x="14" y="76"/>
                </a:cubicBezTo>
                <a:cubicBezTo>
                  <a:pt x="14" y="79"/>
                  <a:pt x="17" y="82"/>
                  <a:pt x="20" y="82"/>
                </a:cubicBezTo>
                <a:cubicBezTo>
                  <a:pt x="22" y="82"/>
                  <a:pt x="25" y="79"/>
                  <a:pt x="25" y="76"/>
                </a:cubicBezTo>
                <a:moveTo>
                  <a:pt x="30" y="76"/>
                </a:moveTo>
                <a:cubicBezTo>
                  <a:pt x="30" y="82"/>
                  <a:pt x="25" y="87"/>
                  <a:pt x="20" y="87"/>
                </a:cubicBezTo>
                <a:cubicBezTo>
                  <a:pt x="14" y="87"/>
                  <a:pt x="9" y="82"/>
                  <a:pt x="9" y="76"/>
                </a:cubicBezTo>
                <a:cubicBezTo>
                  <a:pt x="9" y="71"/>
                  <a:pt x="14" y="66"/>
                  <a:pt x="20" y="66"/>
                </a:cubicBezTo>
                <a:cubicBezTo>
                  <a:pt x="25" y="66"/>
                  <a:pt x="30" y="71"/>
                  <a:pt x="30" y="76"/>
                </a:cubicBezTo>
                <a:moveTo>
                  <a:pt x="95" y="76"/>
                </a:moveTo>
                <a:cubicBezTo>
                  <a:pt x="95" y="74"/>
                  <a:pt x="93" y="71"/>
                  <a:pt x="90" y="71"/>
                </a:cubicBezTo>
                <a:cubicBezTo>
                  <a:pt x="87" y="71"/>
                  <a:pt x="85" y="74"/>
                  <a:pt x="85" y="76"/>
                </a:cubicBezTo>
                <a:cubicBezTo>
                  <a:pt x="85" y="79"/>
                  <a:pt x="87" y="82"/>
                  <a:pt x="90" y="82"/>
                </a:cubicBezTo>
                <a:cubicBezTo>
                  <a:pt x="93" y="82"/>
                  <a:pt x="95" y="79"/>
                  <a:pt x="95" y="76"/>
                </a:cubicBezTo>
                <a:moveTo>
                  <a:pt x="101" y="76"/>
                </a:moveTo>
                <a:cubicBezTo>
                  <a:pt x="101" y="82"/>
                  <a:pt x="96" y="87"/>
                  <a:pt x="90" y="87"/>
                </a:cubicBezTo>
                <a:cubicBezTo>
                  <a:pt x="84" y="87"/>
                  <a:pt x="80" y="82"/>
                  <a:pt x="80" y="76"/>
                </a:cubicBezTo>
                <a:cubicBezTo>
                  <a:pt x="80" y="71"/>
                  <a:pt x="84" y="66"/>
                  <a:pt x="90" y="66"/>
                </a:cubicBezTo>
                <a:cubicBezTo>
                  <a:pt x="96" y="66"/>
                  <a:pt x="101" y="71"/>
                  <a:pt x="101" y="76"/>
                </a:cubicBezTo>
                <a:moveTo>
                  <a:pt x="102" y="36"/>
                </a:moveTo>
                <a:cubicBezTo>
                  <a:pt x="94" y="25"/>
                  <a:pt x="94" y="25"/>
                  <a:pt x="94" y="25"/>
                </a:cubicBezTo>
                <a:cubicBezTo>
                  <a:pt x="94" y="24"/>
                  <a:pt x="93" y="24"/>
                  <a:pt x="92" y="24"/>
                </a:cubicBezTo>
                <a:cubicBezTo>
                  <a:pt x="80" y="24"/>
                  <a:pt x="80" y="24"/>
                  <a:pt x="80" y="24"/>
                </a:cubicBezTo>
                <a:cubicBezTo>
                  <a:pt x="79" y="24"/>
                  <a:pt x="78" y="25"/>
                  <a:pt x="78" y="26"/>
                </a:cubicBezTo>
                <a:cubicBezTo>
                  <a:pt x="78" y="37"/>
                  <a:pt x="78" y="37"/>
                  <a:pt x="78" y="37"/>
                </a:cubicBezTo>
                <a:cubicBezTo>
                  <a:pt x="78" y="38"/>
                  <a:pt x="79" y="39"/>
                  <a:pt x="80" y="39"/>
                </a:cubicBezTo>
                <a:cubicBezTo>
                  <a:pt x="101" y="39"/>
                  <a:pt x="101" y="39"/>
                  <a:pt x="101" y="39"/>
                </a:cubicBezTo>
                <a:cubicBezTo>
                  <a:pt x="102" y="39"/>
                  <a:pt x="103" y="37"/>
                  <a:pt x="102" y="36"/>
                </a:cubicBezTo>
                <a:moveTo>
                  <a:pt x="45" y="66"/>
                </a:moveTo>
                <a:cubicBezTo>
                  <a:pt x="63" y="66"/>
                  <a:pt x="63" y="66"/>
                  <a:pt x="63" y="66"/>
                </a:cubicBezTo>
                <a:cubicBezTo>
                  <a:pt x="38" y="28"/>
                  <a:pt x="38" y="28"/>
                  <a:pt x="38" y="28"/>
                </a:cubicBezTo>
                <a:lnTo>
                  <a:pt x="45" y="66"/>
                </a:lnTo>
                <a:close/>
                <a:moveTo>
                  <a:pt x="32" y="9"/>
                </a:moveTo>
                <a:cubicBezTo>
                  <a:pt x="32" y="6"/>
                  <a:pt x="30" y="4"/>
                  <a:pt x="27" y="4"/>
                </a:cubicBezTo>
                <a:cubicBezTo>
                  <a:pt x="25" y="4"/>
                  <a:pt x="22" y="6"/>
                  <a:pt x="22" y="9"/>
                </a:cubicBezTo>
                <a:cubicBezTo>
                  <a:pt x="22" y="12"/>
                  <a:pt x="25" y="14"/>
                  <a:pt x="27" y="14"/>
                </a:cubicBezTo>
                <a:cubicBezTo>
                  <a:pt x="30" y="14"/>
                  <a:pt x="32" y="12"/>
                  <a:pt x="32" y="9"/>
                </a:cubicBezTo>
                <a:moveTo>
                  <a:pt x="119" y="68"/>
                </a:moveTo>
                <a:cubicBezTo>
                  <a:pt x="119" y="73"/>
                  <a:pt x="119" y="73"/>
                  <a:pt x="119" y="73"/>
                </a:cubicBezTo>
                <a:cubicBezTo>
                  <a:pt x="119" y="74"/>
                  <a:pt x="118" y="74"/>
                  <a:pt x="117" y="74"/>
                </a:cubicBezTo>
                <a:cubicBezTo>
                  <a:pt x="104" y="74"/>
                  <a:pt x="104" y="74"/>
                  <a:pt x="104" y="74"/>
                </a:cubicBezTo>
                <a:cubicBezTo>
                  <a:pt x="103" y="68"/>
                  <a:pt x="97" y="63"/>
                  <a:pt x="90" y="63"/>
                </a:cubicBezTo>
                <a:cubicBezTo>
                  <a:pt x="83" y="63"/>
                  <a:pt x="78" y="68"/>
                  <a:pt x="77" y="74"/>
                </a:cubicBezTo>
                <a:cubicBezTo>
                  <a:pt x="33" y="74"/>
                  <a:pt x="33" y="74"/>
                  <a:pt x="33" y="74"/>
                </a:cubicBezTo>
                <a:cubicBezTo>
                  <a:pt x="33" y="71"/>
                  <a:pt x="31" y="68"/>
                  <a:pt x="28" y="66"/>
                </a:cubicBezTo>
                <a:cubicBezTo>
                  <a:pt x="38" y="66"/>
                  <a:pt x="38" y="66"/>
                  <a:pt x="38" y="66"/>
                </a:cubicBezTo>
                <a:cubicBezTo>
                  <a:pt x="30" y="18"/>
                  <a:pt x="30" y="18"/>
                  <a:pt x="30" y="18"/>
                </a:cubicBezTo>
                <a:cubicBezTo>
                  <a:pt x="29" y="18"/>
                  <a:pt x="28" y="19"/>
                  <a:pt x="27" y="19"/>
                </a:cubicBezTo>
                <a:cubicBezTo>
                  <a:pt x="25" y="19"/>
                  <a:pt x="23" y="18"/>
                  <a:pt x="22" y="17"/>
                </a:cubicBezTo>
                <a:cubicBezTo>
                  <a:pt x="22" y="24"/>
                  <a:pt x="22" y="24"/>
                  <a:pt x="22" y="24"/>
                </a:cubicBezTo>
                <a:cubicBezTo>
                  <a:pt x="25" y="24"/>
                  <a:pt x="27" y="27"/>
                  <a:pt x="27" y="31"/>
                </a:cubicBezTo>
                <a:cubicBezTo>
                  <a:pt x="27" y="34"/>
                  <a:pt x="24" y="38"/>
                  <a:pt x="20" y="38"/>
                </a:cubicBezTo>
                <a:cubicBezTo>
                  <a:pt x="16" y="38"/>
                  <a:pt x="13" y="34"/>
                  <a:pt x="13" y="31"/>
                </a:cubicBezTo>
                <a:cubicBezTo>
                  <a:pt x="13" y="30"/>
                  <a:pt x="14" y="29"/>
                  <a:pt x="15" y="29"/>
                </a:cubicBezTo>
                <a:cubicBezTo>
                  <a:pt x="16" y="29"/>
                  <a:pt x="16" y="30"/>
                  <a:pt x="16" y="31"/>
                </a:cubicBezTo>
                <a:cubicBezTo>
                  <a:pt x="16" y="33"/>
                  <a:pt x="18" y="34"/>
                  <a:pt x="20" y="34"/>
                </a:cubicBezTo>
                <a:cubicBezTo>
                  <a:pt x="22" y="34"/>
                  <a:pt x="24" y="33"/>
                  <a:pt x="24" y="31"/>
                </a:cubicBezTo>
                <a:cubicBezTo>
                  <a:pt x="24" y="29"/>
                  <a:pt x="22" y="27"/>
                  <a:pt x="20" y="27"/>
                </a:cubicBezTo>
                <a:cubicBezTo>
                  <a:pt x="19" y="27"/>
                  <a:pt x="18" y="26"/>
                  <a:pt x="18" y="25"/>
                </a:cubicBezTo>
                <a:cubicBezTo>
                  <a:pt x="18" y="13"/>
                  <a:pt x="18" y="13"/>
                  <a:pt x="18" y="13"/>
                </a:cubicBezTo>
                <a:cubicBezTo>
                  <a:pt x="18" y="12"/>
                  <a:pt x="18" y="10"/>
                  <a:pt x="18" y="9"/>
                </a:cubicBezTo>
                <a:cubicBezTo>
                  <a:pt x="18" y="4"/>
                  <a:pt x="22" y="0"/>
                  <a:pt x="27" y="0"/>
                </a:cubicBezTo>
                <a:cubicBezTo>
                  <a:pt x="33" y="0"/>
                  <a:pt x="37" y="4"/>
                  <a:pt x="37" y="9"/>
                </a:cubicBezTo>
                <a:cubicBezTo>
                  <a:pt x="37" y="10"/>
                  <a:pt x="36" y="12"/>
                  <a:pt x="36" y="13"/>
                </a:cubicBezTo>
                <a:cubicBezTo>
                  <a:pt x="71" y="65"/>
                  <a:pt x="71" y="65"/>
                  <a:pt x="71" y="65"/>
                </a:cubicBezTo>
                <a:cubicBezTo>
                  <a:pt x="71" y="18"/>
                  <a:pt x="71" y="18"/>
                  <a:pt x="71" y="18"/>
                </a:cubicBezTo>
                <a:cubicBezTo>
                  <a:pt x="71" y="16"/>
                  <a:pt x="72" y="15"/>
                  <a:pt x="74" y="15"/>
                </a:cubicBezTo>
                <a:cubicBezTo>
                  <a:pt x="90" y="15"/>
                  <a:pt x="90" y="15"/>
                  <a:pt x="90" y="15"/>
                </a:cubicBezTo>
                <a:cubicBezTo>
                  <a:pt x="94" y="15"/>
                  <a:pt x="98" y="17"/>
                  <a:pt x="101" y="21"/>
                </a:cubicBezTo>
                <a:cubicBezTo>
                  <a:pt x="111" y="36"/>
                  <a:pt x="111" y="36"/>
                  <a:pt x="111" y="36"/>
                </a:cubicBezTo>
                <a:cubicBezTo>
                  <a:pt x="112" y="38"/>
                  <a:pt x="113" y="41"/>
                  <a:pt x="113" y="43"/>
                </a:cubicBezTo>
                <a:cubicBezTo>
                  <a:pt x="113" y="66"/>
                  <a:pt x="113" y="66"/>
                  <a:pt x="113" y="66"/>
                </a:cubicBezTo>
                <a:cubicBezTo>
                  <a:pt x="117" y="66"/>
                  <a:pt x="117" y="66"/>
                  <a:pt x="117" y="66"/>
                </a:cubicBezTo>
                <a:cubicBezTo>
                  <a:pt x="118" y="66"/>
                  <a:pt x="119" y="67"/>
                  <a:pt x="119" y="68"/>
                </a:cubicBezTo>
                <a:moveTo>
                  <a:pt x="6" y="74"/>
                </a:moveTo>
                <a:cubicBezTo>
                  <a:pt x="2" y="74"/>
                  <a:pt x="2" y="74"/>
                  <a:pt x="2" y="74"/>
                </a:cubicBezTo>
                <a:cubicBezTo>
                  <a:pt x="1" y="74"/>
                  <a:pt x="0" y="74"/>
                  <a:pt x="0" y="73"/>
                </a:cubicBezTo>
                <a:cubicBezTo>
                  <a:pt x="0" y="68"/>
                  <a:pt x="0" y="68"/>
                  <a:pt x="0" y="68"/>
                </a:cubicBezTo>
                <a:cubicBezTo>
                  <a:pt x="0" y="67"/>
                  <a:pt x="1" y="66"/>
                  <a:pt x="2" y="66"/>
                </a:cubicBezTo>
                <a:cubicBezTo>
                  <a:pt x="11" y="66"/>
                  <a:pt x="11" y="66"/>
                  <a:pt x="11" y="66"/>
                </a:cubicBezTo>
                <a:cubicBezTo>
                  <a:pt x="8" y="68"/>
                  <a:pt x="6" y="71"/>
                  <a:pt x="6" y="74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52" name="Freeform 370">
            <a:extLst>
              <a:ext uri="{FF2B5EF4-FFF2-40B4-BE49-F238E27FC236}">
                <a16:creationId xmlns:a16="http://schemas.microsoft.com/office/drawing/2014/main" id="{A1A6A533-42E5-FDAE-C92F-2CD6A0098714}"/>
              </a:ext>
            </a:extLst>
          </p:cNvPr>
          <p:cNvSpPr>
            <a:spLocks noEditPoints="1"/>
          </p:cNvSpPr>
          <p:nvPr/>
        </p:nvSpPr>
        <p:spPr bwMode="auto">
          <a:xfrm>
            <a:off x="3534787" y="5833719"/>
            <a:ext cx="299986" cy="266848"/>
          </a:xfrm>
          <a:custGeom>
            <a:avLst/>
            <a:gdLst/>
            <a:ahLst/>
            <a:cxnLst>
              <a:cxn ang="0">
                <a:pos x="23" y="94"/>
              </a:cxn>
              <a:cxn ang="0">
                <a:pos x="18" y="95"/>
              </a:cxn>
              <a:cxn ang="0">
                <a:pos x="9" y="83"/>
              </a:cxn>
              <a:cxn ang="0">
                <a:pos x="20" y="87"/>
              </a:cxn>
              <a:cxn ang="0">
                <a:pos x="37" y="74"/>
              </a:cxn>
              <a:cxn ang="0">
                <a:pos x="22" y="61"/>
              </a:cxn>
              <a:cxn ang="0">
                <a:pos x="22" y="106"/>
              </a:cxn>
              <a:cxn ang="0">
                <a:pos x="22" y="61"/>
              </a:cxn>
              <a:cxn ang="0">
                <a:pos x="112" y="72"/>
              </a:cxn>
              <a:cxn ang="0">
                <a:pos x="73" y="88"/>
              </a:cxn>
              <a:cxn ang="0">
                <a:pos x="73" y="86"/>
              </a:cxn>
              <a:cxn ang="0">
                <a:pos x="113" y="69"/>
              </a:cxn>
              <a:cxn ang="0">
                <a:pos x="75" y="62"/>
              </a:cxn>
              <a:cxn ang="0">
                <a:pos x="83" y="49"/>
              </a:cxn>
              <a:cxn ang="0">
                <a:pos x="87" y="58"/>
              </a:cxn>
              <a:cxn ang="0">
                <a:pos x="85" y="76"/>
              </a:cxn>
              <a:cxn ang="0">
                <a:pos x="80" y="79"/>
              </a:cxn>
              <a:cxn ang="0">
                <a:pos x="79" y="62"/>
              </a:cxn>
              <a:cxn ang="0">
                <a:pos x="75" y="62"/>
              </a:cxn>
              <a:cxn ang="0">
                <a:pos x="102" y="40"/>
              </a:cxn>
              <a:cxn ang="0">
                <a:pos x="110" y="45"/>
              </a:cxn>
              <a:cxn ang="0">
                <a:pos x="107" y="49"/>
              </a:cxn>
              <a:cxn ang="0">
                <a:pos x="105" y="69"/>
              </a:cxn>
              <a:cxn ang="0">
                <a:pos x="100" y="70"/>
              </a:cxn>
              <a:cxn ang="0">
                <a:pos x="98" y="54"/>
              </a:cxn>
              <a:cxn ang="0">
                <a:pos x="113" y="20"/>
              </a:cxn>
              <a:cxn ang="0">
                <a:pos x="45" y="37"/>
              </a:cxn>
              <a:cxn ang="0">
                <a:pos x="37" y="48"/>
              </a:cxn>
              <a:cxn ang="0">
                <a:pos x="88" y="9"/>
              </a:cxn>
              <a:cxn ang="0">
                <a:pos x="62" y="1"/>
              </a:cxn>
              <a:cxn ang="0">
                <a:pos x="14" y="30"/>
              </a:cxn>
              <a:cxn ang="0">
                <a:pos x="22" y="56"/>
              </a:cxn>
              <a:cxn ang="0">
                <a:pos x="47" y="95"/>
              </a:cxn>
              <a:cxn ang="0">
                <a:pos x="70" y="101"/>
              </a:cxn>
              <a:cxn ang="0">
                <a:pos x="119" y="73"/>
              </a:cxn>
              <a:cxn ang="0">
                <a:pos x="113" y="20"/>
              </a:cxn>
            </a:cxnLst>
            <a:rect l="0" t="0" r="r" b="b"/>
            <a:pathLst>
              <a:path w="119" h="106">
                <a:moveTo>
                  <a:pt x="37" y="79"/>
                </a:moveTo>
                <a:cubicBezTo>
                  <a:pt x="23" y="94"/>
                  <a:pt x="23" y="94"/>
                  <a:pt x="23" y="94"/>
                </a:cubicBezTo>
                <a:cubicBezTo>
                  <a:pt x="22" y="95"/>
                  <a:pt x="22" y="95"/>
                  <a:pt x="21" y="95"/>
                </a:cubicBezTo>
                <a:cubicBezTo>
                  <a:pt x="20" y="95"/>
                  <a:pt x="19" y="95"/>
                  <a:pt x="18" y="95"/>
                </a:cubicBezTo>
                <a:cubicBezTo>
                  <a:pt x="10" y="88"/>
                  <a:pt x="10" y="88"/>
                  <a:pt x="10" y="88"/>
                </a:cubicBezTo>
                <a:cubicBezTo>
                  <a:pt x="8" y="87"/>
                  <a:pt x="8" y="84"/>
                  <a:pt x="9" y="83"/>
                </a:cubicBezTo>
                <a:cubicBezTo>
                  <a:pt x="11" y="82"/>
                  <a:pt x="13" y="81"/>
                  <a:pt x="14" y="82"/>
                </a:cubicBezTo>
                <a:cubicBezTo>
                  <a:pt x="20" y="87"/>
                  <a:pt x="20" y="87"/>
                  <a:pt x="20" y="87"/>
                </a:cubicBezTo>
                <a:cubicBezTo>
                  <a:pt x="32" y="74"/>
                  <a:pt x="32" y="74"/>
                  <a:pt x="32" y="74"/>
                </a:cubicBezTo>
                <a:cubicBezTo>
                  <a:pt x="33" y="73"/>
                  <a:pt x="35" y="73"/>
                  <a:pt x="37" y="74"/>
                </a:cubicBezTo>
                <a:cubicBezTo>
                  <a:pt x="38" y="75"/>
                  <a:pt x="38" y="77"/>
                  <a:pt x="37" y="79"/>
                </a:cubicBezTo>
                <a:moveTo>
                  <a:pt x="22" y="61"/>
                </a:moveTo>
                <a:cubicBezTo>
                  <a:pt x="10" y="61"/>
                  <a:pt x="0" y="71"/>
                  <a:pt x="0" y="83"/>
                </a:cubicBezTo>
                <a:cubicBezTo>
                  <a:pt x="0" y="96"/>
                  <a:pt x="10" y="106"/>
                  <a:pt x="22" y="106"/>
                </a:cubicBezTo>
                <a:cubicBezTo>
                  <a:pt x="35" y="106"/>
                  <a:pt x="45" y="96"/>
                  <a:pt x="45" y="83"/>
                </a:cubicBezTo>
                <a:cubicBezTo>
                  <a:pt x="45" y="71"/>
                  <a:pt x="35" y="61"/>
                  <a:pt x="22" y="61"/>
                </a:cubicBezTo>
                <a:moveTo>
                  <a:pt x="113" y="71"/>
                </a:moveTo>
                <a:cubicBezTo>
                  <a:pt x="113" y="72"/>
                  <a:pt x="113" y="72"/>
                  <a:pt x="112" y="72"/>
                </a:cubicBezTo>
                <a:cubicBezTo>
                  <a:pt x="73" y="89"/>
                  <a:pt x="73" y="89"/>
                  <a:pt x="73" y="89"/>
                </a:cubicBezTo>
                <a:cubicBezTo>
                  <a:pt x="73" y="89"/>
                  <a:pt x="73" y="89"/>
                  <a:pt x="73" y="88"/>
                </a:cubicBezTo>
                <a:cubicBezTo>
                  <a:pt x="73" y="86"/>
                  <a:pt x="73" y="86"/>
                  <a:pt x="73" y="86"/>
                </a:cubicBezTo>
                <a:cubicBezTo>
                  <a:pt x="73" y="86"/>
                  <a:pt x="73" y="86"/>
                  <a:pt x="73" y="86"/>
                </a:cubicBezTo>
                <a:cubicBezTo>
                  <a:pt x="112" y="69"/>
                  <a:pt x="112" y="69"/>
                  <a:pt x="112" y="69"/>
                </a:cubicBezTo>
                <a:cubicBezTo>
                  <a:pt x="113" y="69"/>
                  <a:pt x="113" y="69"/>
                  <a:pt x="113" y="69"/>
                </a:cubicBezTo>
                <a:lnTo>
                  <a:pt x="113" y="71"/>
                </a:lnTo>
                <a:close/>
                <a:moveTo>
                  <a:pt x="75" y="62"/>
                </a:moveTo>
                <a:cubicBezTo>
                  <a:pt x="80" y="50"/>
                  <a:pt x="80" y="50"/>
                  <a:pt x="80" y="50"/>
                </a:cubicBezTo>
                <a:cubicBezTo>
                  <a:pt x="81" y="49"/>
                  <a:pt x="82" y="49"/>
                  <a:pt x="83" y="49"/>
                </a:cubicBezTo>
                <a:cubicBezTo>
                  <a:pt x="88" y="56"/>
                  <a:pt x="88" y="56"/>
                  <a:pt x="88" y="56"/>
                </a:cubicBezTo>
                <a:cubicBezTo>
                  <a:pt x="89" y="56"/>
                  <a:pt x="88" y="58"/>
                  <a:pt x="87" y="58"/>
                </a:cubicBezTo>
                <a:cubicBezTo>
                  <a:pt x="85" y="59"/>
                  <a:pt x="85" y="59"/>
                  <a:pt x="85" y="59"/>
                </a:cubicBezTo>
                <a:cubicBezTo>
                  <a:pt x="85" y="76"/>
                  <a:pt x="85" y="76"/>
                  <a:pt x="85" y="76"/>
                </a:cubicBezTo>
                <a:cubicBezTo>
                  <a:pt x="85" y="77"/>
                  <a:pt x="84" y="78"/>
                  <a:pt x="84" y="78"/>
                </a:cubicBezTo>
                <a:cubicBezTo>
                  <a:pt x="80" y="79"/>
                  <a:pt x="80" y="79"/>
                  <a:pt x="80" y="79"/>
                </a:cubicBezTo>
                <a:cubicBezTo>
                  <a:pt x="79" y="80"/>
                  <a:pt x="79" y="79"/>
                  <a:pt x="79" y="79"/>
                </a:cubicBezTo>
                <a:cubicBezTo>
                  <a:pt x="79" y="62"/>
                  <a:pt x="79" y="62"/>
                  <a:pt x="79" y="62"/>
                </a:cubicBezTo>
                <a:cubicBezTo>
                  <a:pt x="76" y="63"/>
                  <a:pt x="76" y="63"/>
                  <a:pt x="76" y="63"/>
                </a:cubicBezTo>
                <a:cubicBezTo>
                  <a:pt x="75" y="64"/>
                  <a:pt x="75" y="63"/>
                  <a:pt x="75" y="62"/>
                </a:cubicBezTo>
                <a:moveTo>
                  <a:pt x="96" y="52"/>
                </a:moveTo>
                <a:cubicBezTo>
                  <a:pt x="102" y="40"/>
                  <a:pt x="102" y="40"/>
                  <a:pt x="102" y="40"/>
                </a:cubicBezTo>
                <a:cubicBezTo>
                  <a:pt x="103" y="39"/>
                  <a:pt x="104" y="38"/>
                  <a:pt x="105" y="39"/>
                </a:cubicBezTo>
                <a:cubicBezTo>
                  <a:pt x="110" y="45"/>
                  <a:pt x="110" y="45"/>
                  <a:pt x="110" y="45"/>
                </a:cubicBezTo>
                <a:cubicBezTo>
                  <a:pt x="111" y="46"/>
                  <a:pt x="110" y="48"/>
                  <a:pt x="109" y="48"/>
                </a:cubicBezTo>
                <a:cubicBezTo>
                  <a:pt x="107" y="49"/>
                  <a:pt x="107" y="49"/>
                  <a:pt x="107" y="49"/>
                </a:cubicBezTo>
                <a:cubicBezTo>
                  <a:pt x="107" y="67"/>
                  <a:pt x="107" y="67"/>
                  <a:pt x="107" y="67"/>
                </a:cubicBezTo>
                <a:cubicBezTo>
                  <a:pt x="107" y="67"/>
                  <a:pt x="106" y="68"/>
                  <a:pt x="105" y="69"/>
                </a:cubicBezTo>
                <a:cubicBezTo>
                  <a:pt x="101" y="70"/>
                  <a:pt x="101" y="70"/>
                  <a:pt x="101" y="70"/>
                </a:cubicBezTo>
                <a:cubicBezTo>
                  <a:pt x="101" y="71"/>
                  <a:pt x="100" y="70"/>
                  <a:pt x="100" y="70"/>
                </a:cubicBezTo>
                <a:cubicBezTo>
                  <a:pt x="100" y="52"/>
                  <a:pt x="100" y="52"/>
                  <a:pt x="100" y="52"/>
                </a:cubicBezTo>
                <a:cubicBezTo>
                  <a:pt x="98" y="54"/>
                  <a:pt x="98" y="54"/>
                  <a:pt x="98" y="54"/>
                </a:cubicBezTo>
                <a:cubicBezTo>
                  <a:pt x="96" y="54"/>
                  <a:pt x="96" y="53"/>
                  <a:pt x="96" y="52"/>
                </a:cubicBezTo>
                <a:moveTo>
                  <a:pt x="113" y="20"/>
                </a:moveTo>
                <a:cubicBezTo>
                  <a:pt x="96" y="13"/>
                  <a:pt x="96" y="13"/>
                  <a:pt x="96" y="13"/>
                </a:cubicBezTo>
                <a:cubicBezTo>
                  <a:pt x="45" y="37"/>
                  <a:pt x="45" y="37"/>
                  <a:pt x="45" y="37"/>
                </a:cubicBezTo>
                <a:cubicBezTo>
                  <a:pt x="45" y="52"/>
                  <a:pt x="45" y="52"/>
                  <a:pt x="45" y="52"/>
                </a:cubicBezTo>
                <a:cubicBezTo>
                  <a:pt x="37" y="48"/>
                  <a:pt x="37" y="48"/>
                  <a:pt x="37" y="48"/>
                </a:cubicBezTo>
                <a:cubicBezTo>
                  <a:pt x="37" y="33"/>
                  <a:pt x="37" y="33"/>
                  <a:pt x="37" y="33"/>
                </a:cubicBezTo>
                <a:cubicBezTo>
                  <a:pt x="88" y="9"/>
                  <a:pt x="88" y="9"/>
                  <a:pt x="88" y="9"/>
                </a:cubicBezTo>
                <a:cubicBezTo>
                  <a:pt x="70" y="1"/>
                  <a:pt x="70" y="1"/>
                  <a:pt x="70" y="1"/>
                </a:cubicBezTo>
                <a:cubicBezTo>
                  <a:pt x="68" y="0"/>
                  <a:pt x="64" y="0"/>
                  <a:pt x="62" y="1"/>
                </a:cubicBezTo>
                <a:cubicBezTo>
                  <a:pt x="20" y="20"/>
                  <a:pt x="20" y="20"/>
                  <a:pt x="20" y="20"/>
                </a:cubicBezTo>
                <a:cubicBezTo>
                  <a:pt x="17" y="22"/>
                  <a:pt x="14" y="26"/>
                  <a:pt x="14" y="30"/>
                </a:cubicBezTo>
                <a:cubicBezTo>
                  <a:pt x="14" y="57"/>
                  <a:pt x="14" y="57"/>
                  <a:pt x="14" y="57"/>
                </a:cubicBezTo>
                <a:cubicBezTo>
                  <a:pt x="17" y="56"/>
                  <a:pt x="19" y="56"/>
                  <a:pt x="22" y="56"/>
                </a:cubicBezTo>
                <a:cubicBezTo>
                  <a:pt x="37" y="56"/>
                  <a:pt x="50" y="68"/>
                  <a:pt x="50" y="83"/>
                </a:cubicBezTo>
                <a:cubicBezTo>
                  <a:pt x="50" y="87"/>
                  <a:pt x="49" y="91"/>
                  <a:pt x="47" y="95"/>
                </a:cubicBezTo>
                <a:cubicBezTo>
                  <a:pt x="62" y="101"/>
                  <a:pt x="62" y="101"/>
                  <a:pt x="62" y="101"/>
                </a:cubicBezTo>
                <a:cubicBezTo>
                  <a:pt x="64" y="102"/>
                  <a:pt x="68" y="102"/>
                  <a:pt x="70" y="101"/>
                </a:cubicBezTo>
                <a:cubicBezTo>
                  <a:pt x="112" y="83"/>
                  <a:pt x="112" y="83"/>
                  <a:pt x="112" y="83"/>
                </a:cubicBezTo>
                <a:cubicBezTo>
                  <a:pt x="116" y="81"/>
                  <a:pt x="119" y="77"/>
                  <a:pt x="119" y="73"/>
                </a:cubicBezTo>
                <a:cubicBezTo>
                  <a:pt x="119" y="30"/>
                  <a:pt x="119" y="30"/>
                  <a:pt x="119" y="30"/>
                </a:cubicBezTo>
                <a:cubicBezTo>
                  <a:pt x="119" y="26"/>
                  <a:pt x="116" y="22"/>
                  <a:pt x="113" y="2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53" name="Freeform 371">
            <a:extLst>
              <a:ext uri="{FF2B5EF4-FFF2-40B4-BE49-F238E27FC236}">
                <a16:creationId xmlns:a16="http://schemas.microsoft.com/office/drawing/2014/main" id="{6F606B5C-984E-4AB8-5736-5AA99F773277}"/>
              </a:ext>
            </a:extLst>
          </p:cNvPr>
          <p:cNvSpPr>
            <a:spLocks noEditPoints="1"/>
          </p:cNvSpPr>
          <p:nvPr/>
        </p:nvSpPr>
        <p:spPr bwMode="auto">
          <a:xfrm>
            <a:off x="2170901" y="5810174"/>
            <a:ext cx="298240" cy="313938"/>
          </a:xfrm>
          <a:custGeom>
            <a:avLst/>
            <a:gdLst/>
            <a:ahLst/>
            <a:cxnLst>
              <a:cxn ang="0">
                <a:pos x="50" y="23"/>
              </a:cxn>
              <a:cxn ang="0">
                <a:pos x="50" y="103"/>
              </a:cxn>
              <a:cxn ang="0">
                <a:pos x="119" y="122"/>
              </a:cxn>
              <a:cxn ang="0">
                <a:pos x="89" y="117"/>
              </a:cxn>
              <a:cxn ang="0">
                <a:pos x="92" y="111"/>
              </a:cxn>
              <a:cxn ang="0">
                <a:pos x="82" y="100"/>
              </a:cxn>
              <a:cxn ang="0">
                <a:pos x="0" y="63"/>
              </a:cxn>
              <a:cxn ang="0">
                <a:pos x="82" y="25"/>
              </a:cxn>
              <a:cxn ang="0">
                <a:pos x="92" y="13"/>
              </a:cxn>
              <a:cxn ang="0">
                <a:pos x="89" y="7"/>
              </a:cxn>
              <a:cxn ang="0">
                <a:pos x="119" y="2"/>
              </a:cxn>
              <a:cxn ang="0">
                <a:pos x="108" y="30"/>
              </a:cxn>
              <a:cxn ang="0">
                <a:pos x="102" y="27"/>
              </a:cxn>
              <a:cxn ang="0">
                <a:pos x="99" y="63"/>
              </a:cxn>
              <a:cxn ang="0">
                <a:pos x="102" y="98"/>
              </a:cxn>
              <a:cxn ang="0">
                <a:pos x="108" y="94"/>
              </a:cxn>
              <a:cxn ang="0">
                <a:pos x="119" y="122"/>
              </a:cxn>
              <a:cxn ang="0">
                <a:pos x="86" y="58"/>
              </a:cxn>
              <a:cxn ang="0">
                <a:pos x="86" y="68"/>
              </a:cxn>
              <a:cxn ang="0">
                <a:pos x="47" y="60"/>
              </a:cxn>
              <a:cxn ang="0">
                <a:pos x="53" y="66"/>
              </a:cxn>
              <a:cxn ang="0">
                <a:pos x="70" y="42"/>
              </a:cxn>
              <a:cxn ang="0">
                <a:pos x="59" y="72"/>
              </a:cxn>
              <a:cxn ang="0">
                <a:pos x="29" y="84"/>
              </a:cxn>
              <a:cxn ang="0">
                <a:pos x="41" y="54"/>
              </a:cxn>
              <a:cxn ang="0">
                <a:pos x="70" y="42"/>
              </a:cxn>
              <a:cxn ang="0">
                <a:pos x="54" y="26"/>
              </a:cxn>
              <a:cxn ang="0">
                <a:pos x="50" y="37"/>
              </a:cxn>
              <a:cxn ang="0">
                <a:pos x="24" y="63"/>
              </a:cxn>
              <a:cxn ang="0">
                <a:pos x="13" y="68"/>
              </a:cxn>
              <a:cxn ang="0">
                <a:pos x="50" y="89"/>
              </a:cxn>
              <a:cxn ang="0">
                <a:pos x="45" y="99"/>
              </a:cxn>
            </a:cxnLst>
            <a:rect l="0" t="0" r="r" b="b"/>
            <a:pathLst>
              <a:path w="119" h="125">
                <a:moveTo>
                  <a:pt x="90" y="63"/>
                </a:moveTo>
                <a:cubicBezTo>
                  <a:pt x="90" y="41"/>
                  <a:pt x="72" y="23"/>
                  <a:pt x="50" y="23"/>
                </a:cubicBezTo>
                <a:cubicBezTo>
                  <a:pt x="28" y="23"/>
                  <a:pt x="10" y="41"/>
                  <a:pt x="10" y="63"/>
                </a:cubicBezTo>
                <a:cubicBezTo>
                  <a:pt x="10" y="85"/>
                  <a:pt x="28" y="103"/>
                  <a:pt x="50" y="103"/>
                </a:cubicBezTo>
                <a:cubicBezTo>
                  <a:pt x="72" y="103"/>
                  <a:pt x="90" y="85"/>
                  <a:pt x="90" y="63"/>
                </a:cubicBezTo>
                <a:moveTo>
                  <a:pt x="119" y="122"/>
                </a:moveTo>
                <a:cubicBezTo>
                  <a:pt x="119" y="123"/>
                  <a:pt x="118" y="125"/>
                  <a:pt x="116" y="124"/>
                </a:cubicBezTo>
                <a:cubicBezTo>
                  <a:pt x="89" y="117"/>
                  <a:pt x="89" y="117"/>
                  <a:pt x="89" y="117"/>
                </a:cubicBezTo>
                <a:cubicBezTo>
                  <a:pt x="88" y="117"/>
                  <a:pt x="87" y="116"/>
                  <a:pt x="88" y="115"/>
                </a:cubicBezTo>
                <a:cubicBezTo>
                  <a:pt x="92" y="111"/>
                  <a:pt x="92" y="111"/>
                  <a:pt x="92" y="111"/>
                </a:cubicBezTo>
                <a:cubicBezTo>
                  <a:pt x="92" y="111"/>
                  <a:pt x="92" y="110"/>
                  <a:pt x="92" y="109"/>
                </a:cubicBezTo>
                <a:cubicBezTo>
                  <a:pt x="82" y="100"/>
                  <a:pt x="82" y="100"/>
                  <a:pt x="82" y="100"/>
                </a:cubicBezTo>
                <a:cubicBezTo>
                  <a:pt x="74" y="108"/>
                  <a:pt x="62" y="112"/>
                  <a:pt x="50" y="112"/>
                </a:cubicBezTo>
                <a:cubicBezTo>
                  <a:pt x="22" y="112"/>
                  <a:pt x="0" y="90"/>
                  <a:pt x="0" y="63"/>
                </a:cubicBezTo>
                <a:cubicBezTo>
                  <a:pt x="0" y="40"/>
                  <a:pt x="18" y="13"/>
                  <a:pt x="50" y="13"/>
                </a:cubicBezTo>
                <a:cubicBezTo>
                  <a:pt x="63" y="13"/>
                  <a:pt x="74" y="18"/>
                  <a:pt x="82" y="25"/>
                </a:cubicBezTo>
                <a:cubicBezTo>
                  <a:pt x="92" y="16"/>
                  <a:pt x="92" y="16"/>
                  <a:pt x="92" y="16"/>
                </a:cubicBezTo>
                <a:cubicBezTo>
                  <a:pt x="92" y="15"/>
                  <a:pt x="92" y="14"/>
                  <a:pt x="92" y="13"/>
                </a:cubicBezTo>
                <a:cubicBezTo>
                  <a:pt x="88" y="10"/>
                  <a:pt x="88" y="10"/>
                  <a:pt x="88" y="10"/>
                </a:cubicBezTo>
                <a:cubicBezTo>
                  <a:pt x="87" y="9"/>
                  <a:pt x="88" y="8"/>
                  <a:pt x="89" y="7"/>
                </a:cubicBezTo>
                <a:cubicBezTo>
                  <a:pt x="116" y="0"/>
                  <a:pt x="116" y="0"/>
                  <a:pt x="116" y="0"/>
                </a:cubicBezTo>
                <a:cubicBezTo>
                  <a:pt x="118" y="0"/>
                  <a:pt x="119" y="1"/>
                  <a:pt x="119" y="2"/>
                </a:cubicBezTo>
                <a:cubicBezTo>
                  <a:pt x="111" y="30"/>
                  <a:pt x="111" y="30"/>
                  <a:pt x="111" y="30"/>
                </a:cubicBezTo>
                <a:cubicBezTo>
                  <a:pt x="111" y="31"/>
                  <a:pt x="109" y="31"/>
                  <a:pt x="108" y="30"/>
                </a:cubicBezTo>
                <a:cubicBezTo>
                  <a:pt x="105" y="27"/>
                  <a:pt x="105" y="27"/>
                  <a:pt x="105" y="27"/>
                </a:cubicBezTo>
                <a:cubicBezTo>
                  <a:pt x="104" y="26"/>
                  <a:pt x="103" y="26"/>
                  <a:pt x="102" y="27"/>
                </a:cubicBezTo>
                <a:cubicBezTo>
                  <a:pt x="92" y="37"/>
                  <a:pt x="92" y="37"/>
                  <a:pt x="92" y="37"/>
                </a:cubicBezTo>
                <a:cubicBezTo>
                  <a:pt x="97" y="45"/>
                  <a:pt x="99" y="54"/>
                  <a:pt x="99" y="63"/>
                </a:cubicBezTo>
                <a:cubicBezTo>
                  <a:pt x="99" y="72"/>
                  <a:pt x="97" y="81"/>
                  <a:pt x="92" y="88"/>
                </a:cubicBezTo>
                <a:cubicBezTo>
                  <a:pt x="102" y="98"/>
                  <a:pt x="102" y="98"/>
                  <a:pt x="102" y="98"/>
                </a:cubicBezTo>
                <a:cubicBezTo>
                  <a:pt x="103" y="98"/>
                  <a:pt x="104" y="98"/>
                  <a:pt x="105" y="98"/>
                </a:cubicBezTo>
                <a:cubicBezTo>
                  <a:pt x="108" y="94"/>
                  <a:pt x="108" y="94"/>
                  <a:pt x="108" y="94"/>
                </a:cubicBezTo>
                <a:cubicBezTo>
                  <a:pt x="109" y="93"/>
                  <a:pt x="111" y="94"/>
                  <a:pt x="111" y="95"/>
                </a:cubicBezTo>
                <a:lnTo>
                  <a:pt x="119" y="122"/>
                </a:lnTo>
                <a:close/>
                <a:moveTo>
                  <a:pt x="86" y="68"/>
                </a:moveTo>
                <a:cubicBezTo>
                  <a:pt x="86" y="58"/>
                  <a:pt x="86" y="58"/>
                  <a:pt x="86" y="58"/>
                </a:cubicBezTo>
                <a:cubicBezTo>
                  <a:pt x="76" y="63"/>
                  <a:pt x="76" y="63"/>
                  <a:pt x="76" y="63"/>
                </a:cubicBezTo>
                <a:lnTo>
                  <a:pt x="86" y="68"/>
                </a:lnTo>
                <a:close/>
                <a:moveTo>
                  <a:pt x="53" y="60"/>
                </a:moveTo>
                <a:cubicBezTo>
                  <a:pt x="51" y="58"/>
                  <a:pt x="48" y="58"/>
                  <a:pt x="47" y="60"/>
                </a:cubicBezTo>
                <a:cubicBezTo>
                  <a:pt x="45" y="62"/>
                  <a:pt x="45" y="64"/>
                  <a:pt x="47" y="66"/>
                </a:cubicBezTo>
                <a:cubicBezTo>
                  <a:pt x="48" y="68"/>
                  <a:pt x="51" y="68"/>
                  <a:pt x="53" y="66"/>
                </a:cubicBezTo>
                <a:cubicBezTo>
                  <a:pt x="54" y="64"/>
                  <a:pt x="54" y="62"/>
                  <a:pt x="53" y="60"/>
                </a:cubicBezTo>
                <a:moveTo>
                  <a:pt x="70" y="42"/>
                </a:moveTo>
                <a:cubicBezTo>
                  <a:pt x="62" y="61"/>
                  <a:pt x="62" y="61"/>
                  <a:pt x="62" y="61"/>
                </a:cubicBezTo>
                <a:cubicBezTo>
                  <a:pt x="63" y="65"/>
                  <a:pt x="62" y="69"/>
                  <a:pt x="59" y="72"/>
                </a:cubicBezTo>
                <a:cubicBezTo>
                  <a:pt x="56" y="75"/>
                  <a:pt x="51" y="76"/>
                  <a:pt x="48" y="75"/>
                </a:cubicBezTo>
                <a:cubicBezTo>
                  <a:pt x="29" y="84"/>
                  <a:pt x="29" y="84"/>
                  <a:pt x="29" y="84"/>
                </a:cubicBezTo>
                <a:cubicBezTo>
                  <a:pt x="37" y="65"/>
                  <a:pt x="37" y="65"/>
                  <a:pt x="37" y="65"/>
                </a:cubicBezTo>
                <a:cubicBezTo>
                  <a:pt x="37" y="61"/>
                  <a:pt x="38" y="57"/>
                  <a:pt x="41" y="54"/>
                </a:cubicBezTo>
                <a:cubicBezTo>
                  <a:pt x="44" y="51"/>
                  <a:pt x="48" y="50"/>
                  <a:pt x="52" y="50"/>
                </a:cubicBezTo>
                <a:lnTo>
                  <a:pt x="70" y="42"/>
                </a:lnTo>
                <a:close/>
                <a:moveTo>
                  <a:pt x="50" y="37"/>
                </a:moveTo>
                <a:cubicBezTo>
                  <a:pt x="54" y="26"/>
                  <a:pt x="54" y="26"/>
                  <a:pt x="54" y="26"/>
                </a:cubicBezTo>
                <a:cubicBezTo>
                  <a:pt x="45" y="26"/>
                  <a:pt x="45" y="26"/>
                  <a:pt x="45" y="26"/>
                </a:cubicBezTo>
                <a:lnTo>
                  <a:pt x="50" y="37"/>
                </a:lnTo>
                <a:close/>
                <a:moveTo>
                  <a:pt x="13" y="68"/>
                </a:moveTo>
                <a:cubicBezTo>
                  <a:pt x="24" y="63"/>
                  <a:pt x="24" y="63"/>
                  <a:pt x="24" y="63"/>
                </a:cubicBezTo>
                <a:cubicBezTo>
                  <a:pt x="13" y="58"/>
                  <a:pt x="13" y="58"/>
                  <a:pt x="13" y="58"/>
                </a:cubicBezTo>
                <a:lnTo>
                  <a:pt x="13" y="68"/>
                </a:lnTo>
                <a:close/>
                <a:moveTo>
                  <a:pt x="45" y="99"/>
                </a:moveTo>
                <a:cubicBezTo>
                  <a:pt x="50" y="89"/>
                  <a:pt x="50" y="89"/>
                  <a:pt x="50" y="89"/>
                </a:cubicBezTo>
                <a:cubicBezTo>
                  <a:pt x="54" y="99"/>
                  <a:pt x="54" y="99"/>
                  <a:pt x="54" y="99"/>
                </a:cubicBezTo>
                <a:lnTo>
                  <a:pt x="45" y="99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54" name="Freeform 372">
            <a:extLst>
              <a:ext uri="{FF2B5EF4-FFF2-40B4-BE49-F238E27FC236}">
                <a16:creationId xmlns:a16="http://schemas.microsoft.com/office/drawing/2014/main" id="{EB6477F3-7FA6-8D43-5CA2-0F9C06A62576}"/>
              </a:ext>
            </a:extLst>
          </p:cNvPr>
          <p:cNvSpPr>
            <a:spLocks noEditPoints="1"/>
          </p:cNvSpPr>
          <p:nvPr/>
        </p:nvSpPr>
        <p:spPr bwMode="auto">
          <a:xfrm>
            <a:off x="4909139" y="5842441"/>
            <a:ext cx="298240" cy="249407"/>
          </a:xfrm>
          <a:custGeom>
            <a:avLst/>
            <a:gdLst/>
            <a:ahLst/>
            <a:cxnLst>
              <a:cxn ang="0">
                <a:pos x="7" y="20"/>
              </a:cxn>
              <a:cxn ang="0">
                <a:pos x="12" y="14"/>
              </a:cxn>
              <a:cxn ang="0">
                <a:pos x="44" y="14"/>
              </a:cxn>
              <a:cxn ang="0">
                <a:pos x="47" y="9"/>
              </a:cxn>
              <a:cxn ang="0">
                <a:pos x="16" y="9"/>
              </a:cxn>
              <a:cxn ang="0">
                <a:pos x="20" y="5"/>
              </a:cxn>
              <a:cxn ang="0">
                <a:pos x="22" y="3"/>
              </a:cxn>
              <a:cxn ang="0">
                <a:pos x="96" y="3"/>
              </a:cxn>
              <a:cxn ang="0">
                <a:pos x="99" y="5"/>
              </a:cxn>
              <a:cxn ang="0">
                <a:pos x="102" y="9"/>
              </a:cxn>
              <a:cxn ang="0">
                <a:pos x="71" y="9"/>
              </a:cxn>
              <a:cxn ang="0">
                <a:pos x="72" y="14"/>
              </a:cxn>
              <a:cxn ang="0">
                <a:pos x="106" y="14"/>
              </a:cxn>
              <a:cxn ang="0">
                <a:pos x="111" y="20"/>
              </a:cxn>
              <a:cxn ang="0">
                <a:pos x="7" y="20"/>
              </a:cxn>
              <a:cxn ang="0">
                <a:pos x="84" y="61"/>
              </a:cxn>
              <a:cxn ang="0">
                <a:pos x="76" y="65"/>
              </a:cxn>
              <a:cxn ang="0">
                <a:pos x="75" y="65"/>
              </a:cxn>
              <a:cxn ang="0">
                <a:pos x="67" y="61"/>
              </a:cxn>
              <a:cxn ang="0">
                <a:pos x="61" y="63"/>
              </a:cxn>
              <a:cxn ang="0">
                <a:pos x="61" y="81"/>
              </a:cxn>
              <a:cxn ang="0">
                <a:pos x="53" y="90"/>
              </a:cxn>
              <a:cxn ang="0">
                <a:pos x="44" y="81"/>
              </a:cxn>
              <a:cxn ang="0">
                <a:pos x="46" y="79"/>
              </a:cxn>
              <a:cxn ang="0">
                <a:pos x="48" y="81"/>
              </a:cxn>
              <a:cxn ang="0">
                <a:pos x="53" y="86"/>
              </a:cxn>
              <a:cxn ang="0">
                <a:pos x="57" y="81"/>
              </a:cxn>
              <a:cxn ang="0">
                <a:pos x="57" y="63"/>
              </a:cxn>
              <a:cxn ang="0">
                <a:pos x="51" y="61"/>
              </a:cxn>
              <a:cxn ang="0">
                <a:pos x="43" y="65"/>
              </a:cxn>
              <a:cxn ang="0">
                <a:pos x="43" y="65"/>
              </a:cxn>
              <a:cxn ang="0">
                <a:pos x="35" y="61"/>
              </a:cxn>
              <a:cxn ang="0">
                <a:pos x="28" y="63"/>
              </a:cxn>
              <a:cxn ang="0">
                <a:pos x="57" y="38"/>
              </a:cxn>
              <a:cxn ang="0">
                <a:pos x="57" y="37"/>
              </a:cxn>
              <a:cxn ang="0">
                <a:pos x="59" y="35"/>
              </a:cxn>
              <a:cxn ang="0">
                <a:pos x="61" y="37"/>
              </a:cxn>
              <a:cxn ang="0">
                <a:pos x="61" y="38"/>
              </a:cxn>
              <a:cxn ang="0">
                <a:pos x="90" y="63"/>
              </a:cxn>
              <a:cxn ang="0">
                <a:pos x="84" y="61"/>
              </a:cxn>
              <a:cxn ang="0">
                <a:pos x="116" y="20"/>
              </a:cxn>
              <a:cxn ang="0">
                <a:pos x="102" y="2"/>
              </a:cxn>
              <a:cxn ang="0">
                <a:pos x="96" y="0"/>
              </a:cxn>
              <a:cxn ang="0">
                <a:pos x="22" y="0"/>
              </a:cxn>
              <a:cxn ang="0">
                <a:pos x="17" y="2"/>
              </a:cxn>
              <a:cxn ang="0">
                <a:pos x="3" y="20"/>
              </a:cxn>
              <a:cxn ang="0">
                <a:pos x="0" y="28"/>
              </a:cxn>
              <a:cxn ang="0">
                <a:pos x="0" y="90"/>
              </a:cxn>
              <a:cxn ang="0">
                <a:pos x="9" y="99"/>
              </a:cxn>
              <a:cxn ang="0">
                <a:pos x="110" y="99"/>
              </a:cxn>
              <a:cxn ang="0">
                <a:pos x="119" y="90"/>
              </a:cxn>
              <a:cxn ang="0">
                <a:pos x="119" y="28"/>
              </a:cxn>
              <a:cxn ang="0">
                <a:pos x="116" y="20"/>
              </a:cxn>
            </a:cxnLst>
            <a:rect l="0" t="0" r="r" b="b"/>
            <a:pathLst>
              <a:path w="119" h="99">
                <a:moveTo>
                  <a:pt x="7" y="20"/>
                </a:moveTo>
                <a:cubicBezTo>
                  <a:pt x="12" y="14"/>
                  <a:pt x="12" y="14"/>
                  <a:pt x="12" y="14"/>
                </a:cubicBezTo>
                <a:cubicBezTo>
                  <a:pt x="44" y="14"/>
                  <a:pt x="44" y="14"/>
                  <a:pt x="44" y="14"/>
                </a:cubicBezTo>
                <a:cubicBezTo>
                  <a:pt x="47" y="9"/>
                  <a:pt x="47" y="9"/>
                  <a:pt x="47" y="9"/>
                </a:cubicBezTo>
                <a:cubicBezTo>
                  <a:pt x="16" y="9"/>
                  <a:pt x="16" y="9"/>
                  <a:pt x="16" y="9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4"/>
                  <a:pt x="21" y="3"/>
                  <a:pt x="22" y="3"/>
                </a:cubicBezTo>
                <a:cubicBezTo>
                  <a:pt x="96" y="3"/>
                  <a:pt x="96" y="3"/>
                  <a:pt x="96" y="3"/>
                </a:cubicBezTo>
                <a:cubicBezTo>
                  <a:pt x="97" y="3"/>
                  <a:pt x="98" y="4"/>
                  <a:pt x="99" y="5"/>
                </a:cubicBezTo>
                <a:cubicBezTo>
                  <a:pt x="102" y="9"/>
                  <a:pt x="102" y="9"/>
                  <a:pt x="102" y="9"/>
                </a:cubicBezTo>
                <a:cubicBezTo>
                  <a:pt x="71" y="9"/>
                  <a:pt x="71" y="9"/>
                  <a:pt x="71" y="9"/>
                </a:cubicBezTo>
                <a:cubicBezTo>
                  <a:pt x="72" y="14"/>
                  <a:pt x="72" y="14"/>
                  <a:pt x="72" y="14"/>
                </a:cubicBezTo>
                <a:cubicBezTo>
                  <a:pt x="106" y="14"/>
                  <a:pt x="106" y="14"/>
                  <a:pt x="106" y="14"/>
                </a:cubicBezTo>
                <a:cubicBezTo>
                  <a:pt x="111" y="20"/>
                  <a:pt x="111" y="20"/>
                  <a:pt x="111" y="20"/>
                </a:cubicBezTo>
                <a:lnTo>
                  <a:pt x="7" y="20"/>
                </a:lnTo>
                <a:close/>
                <a:moveTo>
                  <a:pt x="84" y="61"/>
                </a:moveTo>
                <a:cubicBezTo>
                  <a:pt x="80" y="61"/>
                  <a:pt x="77" y="63"/>
                  <a:pt x="76" y="65"/>
                </a:cubicBezTo>
                <a:cubicBezTo>
                  <a:pt x="75" y="65"/>
                  <a:pt x="75" y="65"/>
                  <a:pt x="75" y="65"/>
                </a:cubicBezTo>
                <a:cubicBezTo>
                  <a:pt x="75" y="63"/>
                  <a:pt x="71" y="61"/>
                  <a:pt x="67" y="61"/>
                </a:cubicBezTo>
                <a:cubicBezTo>
                  <a:pt x="65" y="61"/>
                  <a:pt x="63" y="62"/>
                  <a:pt x="61" y="63"/>
                </a:cubicBezTo>
                <a:cubicBezTo>
                  <a:pt x="61" y="81"/>
                  <a:pt x="61" y="81"/>
                  <a:pt x="61" y="81"/>
                </a:cubicBezTo>
                <a:cubicBezTo>
                  <a:pt x="61" y="86"/>
                  <a:pt x="57" y="90"/>
                  <a:pt x="53" y="90"/>
                </a:cubicBezTo>
                <a:cubicBezTo>
                  <a:pt x="48" y="90"/>
                  <a:pt x="44" y="86"/>
                  <a:pt x="44" y="81"/>
                </a:cubicBezTo>
                <a:cubicBezTo>
                  <a:pt x="44" y="80"/>
                  <a:pt x="45" y="79"/>
                  <a:pt x="46" y="79"/>
                </a:cubicBezTo>
                <a:cubicBezTo>
                  <a:pt x="47" y="79"/>
                  <a:pt x="48" y="80"/>
                  <a:pt x="48" y="81"/>
                </a:cubicBezTo>
                <a:cubicBezTo>
                  <a:pt x="48" y="84"/>
                  <a:pt x="50" y="86"/>
                  <a:pt x="53" y="86"/>
                </a:cubicBezTo>
                <a:cubicBezTo>
                  <a:pt x="55" y="86"/>
                  <a:pt x="57" y="84"/>
                  <a:pt x="57" y="81"/>
                </a:cubicBezTo>
                <a:cubicBezTo>
                  <a:pt x="57" y="63"/>
                  <a:pt x="57" y="63"/>
                  <a:pt x="57" y="63"/>
                </a:cubicBezTo>
                <a:cubicBezTo>
                  <a:pt x="56" y="62"/>
                  <a:pt x="54" y="61"/>
                  <a:pt x="51" y="61"/>
                </a:cubicBezTo>
                <a:cubicBezTo>
                  <a:pt x="47" y="61"/>
                  <a:pt x="44" y="63"/>
                  <a:pt x="43" y="65"/>
                </a:cubicBezTo>
                <a:cubicBezTo>
                  <a:pt x="43" y="65"/>
                  <a:pt x="43" y="65"/>
                  <a:pt x="43" y="65"/>
                </a:cubicBezTo>
                <a:cubicBezTo>
                  <a:pt x="42" y="63"/>
                  <a:pt x="39" y="61"/>
                  <a:pt x="35" y="61"/>
                </a:cubicBezTo>
                <a:cubicBezTo>
                  <a:pt x="32" y="61"/>
                  <a:pt x="30" y="62"/>
                  <a:pt x="28" y="63"/>
                </a:cubicBezTo>
                <a:cubicBezTo>
                  <a:pt x="30" y="50"/>
                  <a:pt x="42" y="39"/>
                  <a:pt x="57" y="38"/>
                </a:cubicBezTo>
                <a:cubicBezTo>
                  <a:pt x="57" y="37"/>
                  <a:pt x="57" y="37"/>
                  <a:pt x="57" y="37"/>
                </a:cubicBezTo>
                <a:cubicBezTo>
                  <a:pt x="57" y="36"/>
                  <a:pt x="58" y="35"/>
                  <a:pt x="59" y="35"/>
                </a:cubicBezTo>
                <a:cubicBezTo>
                  <a:pt x="60" y="35"/>
                  <a:pt x="61" y="36"/>
                  <a:pt x="61" y="37"/>
                </a:cubicBezTo>
                <a:cubicBezTo>
                  <a:pt x="61" y="38"/>
                  <a:pt x="61" y="38"/>
                  <a:pt x="61" y="38"/>
                </a:cubicBezTo>
                <a:cubicBezTo>
                  <a:pt x="77" y="39"/>
                  <a:pt x="89" y="50"/>
                  <a:pt x="90" y="63"/>
                </a:cubicBezTo>
                <a:cubicBezTo>
                  <a:pt x="89" y="62"/>
                  <a:pt x="86" y="61"/>
                  <a:pt x="84" y="61"/>
                </a:cubicBezTo>
                <a:moveTo>
                  <a:pt x="116" y="20"/>
                </a:moveTo>
                <a:cubicBezTo>
                  <a:pt x="102" y="2"/>
                  <a:pt x="102" y="2"/>
                  <a:pt x="102" y="2"/>
                </a:cubicBezTo>
                <a:cubicBezTo>
                  <a:pt x="100" y="1"/>
                  <a:pt x="98" y="0"/>
                  <a:pt x="96" y="0"/>
                </a:cubicBezTo>
                <a:cubicBezTo>
                  <a:pt x="22" y="0"/>
                  <a:pt x="22" y="0"/>
                  <a:pt x="22" y="0"/>
                </a:cubicBezTo>
                <a:cubicBezTo>
                  <a:pt x="20" y="0"/>
                  <a:pt x="18" y="1"/>
                  <a:pt x="17" y="2"/>
                </a:cubicBezTo>
                <a:cubicBezTo>
                  <a:pt x="3" y="20"/>
                  <a:pt x="3" y="20"/>
                  <a:pt x="3" y="20"/>
                </a:cubicBezTo>
                <a:cubicBezTo>
                  <a:pt x="1" y="22"/>
                  <a:pt x="0" y="26"/>
                  <a:pt x="0" y="28"/>
                </a:cubicBezTo>
                <a:cubicBezTo>
                  <a:pt x="0" y="90"/>
                  <a:pt x="0" y="90"/>
                  <a:pt x="0" y="90"/>
                </a:cubicBezTo>
                <a:cubicBezTo>
                  <a:pt x="0" y="95"/>
                  <a:pt x="4" y="99"/>
                  <a:pt x="9" y="99"/>
                </a:cubicBezTo>
                <a:cubicBezTo>
                  <a:pt x="110" y="99"/>
                  <a:pt x="110" y="99"/>
                  <a:pt x="110" y="99"/>
                </a:cubicBezTo>
                <a:cubicBezTo>
                  <a:pt x="115" y="99"/>
                  <a:pt x="119" y="95"/>
                  <a:pt x="119" y="90"/>
                </a:cubicBezTo>
                <a:cubicBezTo>
                  <a:pt x="119" y="28"/>
                  <a:pt x="119" y="28"/>
                  <a:pt x="119" y="28"/>
                </a:cubicBezTo>
                <a:cubicBezTo>
                  <a:pt x="119" y="26"/>
                  <a:pt x="117" y="22"/>
                  <a:pt x="116" y="2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55" name="Freeform 373">
            <a:extLst>
              <a:ext uri="{FF2B5EF4-FFF2-40B4-BE49-F238E27FC236}">
                <a16:creationId xmlns:a16="http://schemas.microsoft.com/office/drawing/2014/main" id="{0CBFB4FD-4334-CEDF-8BE8-5F7746DC40A8}"/>
              </a:ext>
            </a:extLst>
          </p:cNvPr>
          <p:cNvSpPr>
            <a:spLocks noEditPoints="1"/>
          </p:cNvSpPr>
          <p:nvPr/>
        </p:nvSpPr>
        <p:spPr bwMode="auto">
          <a:xfrm>
            <a:off x="3965581" y="5860755"/>
            <a:ext cx="298240" cy="212780"/>
          </a:xfrm>
          <a:custGeom>
            <a:avLst/>
            <a:gdLst/>
            <a:ahLst/>
            <a:cxnLst>
              <a:cxn ang="0">
                <a:pos x="104" y="21"/>
              </a:cxn>
              <a:cxn ang="0">
                <a:pos x="96" y="30"/>
              </a:cxn>
              <a:cxn ang="0">
                <a:pos x="86" y="21"/>
              </a:cxn>
              <a:cxn ang="0">
                <a:pos x="81" y="59"/>
              </a:cxn>
              <a:cxn ang="0">
                <a:pos x="113" y="64"/>
              </a:cxn>
              <a:cxn ang="0">
                <a:pos x="118" y="26"/>
              </a:cxn>
              <a:cxn ang="0">
                <a:pos x="66" y="79"/>
              </a:cxn>
              <a:cxn ang="0">
                <a:pos x="66" y="68"/>
              </a:cxn>
              <a:cxn ang="0">
                <a:pos x="66" y="79"/>
              </a:cxn>
              <a:cxn ang="0">
                <a:pos x="55" y="74"/>
              </a:cxn>
              <a:cxn ang="0">
                <a:pos x="77" y="74"/>
              </a:cxn>
              <a:cxn ang="0">
                <a:pos x="106" y="67"/>
              </a:cxn>
              <a:cxn ang="0">
                <a:pos x="79" y="73"/>
              </a:cxn>
              <a:cxn ang="0">
                <a:pos x="73" y="5"/>
              </a:cxn>
              <a:cxn ang="0">
                <a:pos x="78" y="67"/>
              </a:cxn>
              <a:cxn ang="0">
                <a:pos x="12" y="79"/>
              </a:cxn>
              <a:cxn ang="0">
                <a:pos x="12" y="68"/>
              </a:cxn>
              <a:cxn ang="0">
                <a:pos x="12" y="79"/>
              </a:cxn>
              <a:cxn ang="0">
                <a:pos x="1" y="74"/>
              </a:cxn>
              <a:cxn ang="0">
                <a:pos x="23" y="74"/>
              </a:cxn>
              <a:cxn ang="0">
                <a:pos x="54" y="46"/>
              </a:cxn>
              <a:cxn ang="0">
                <a:pos x="21" y="45"/>
              </a:cxn>
              <a:cxn ang="0">
                <a:pos x="22" y="8"/>
              </a:cxn>
              <a:cxn ang="0">
                <a:pos x="38" y="9"/>
              </a:cxn>
              <a:cxn ang="0">
                <a:pos x="54" y="46"/>
              </a:cxn>
              <a:cxn ang="0">
                <a:pos x="18" y="0"/>
              </a:cxn>
              <a:cxn ang="0">
                <a:pos x="12" y="35"/>
              </a:cxn>
              <a:cxn ang="0">
                <a:pos x="0" y="42"/>
              </a:cxn>
              <a:cxn ang="0">
                <a:pos x="12" y="60"/>
              </a:cxn>
              <a:cxn ang="0">
                <a:pos x="52" y="73"/>
              </a:cxn>
              <a:cxn ang="0">
                <a:pos x="73" y="62"/>
              </a:cxn>
              <a:cxn ang="0">
                <a:pos x="36" y="0"/>
              </a:cxn>
            </a:cxnLst>
            <a:rect l="0" t="0" r="r" b="b"/>
            <a:pathLst>
              <a:path w="118" h="85">
                <a:moveTo>
                  <a:pt x="113" y="21"/>
                </a:moveTo>
                <a:cubicBezTo>
                  <a:pt x="104" y="21"/>
                  <a:pt x="104" y="21"/>
                  <a:pt x="104" y="21"/>
                </a:cubicBezTo>
                <a:cubicBezTo>
                  <a:pt x="104" y="30"/>
                  <a:pt x="104" y="30"/>
                  <a:pt x="104" y="30"/>
                </a:cubicBezTo>
                <a:cubicBezTo>
                  <a:pt x="96" y="30"/>
                  <a:pt x="96" y="30"/>
                  <a:pt x="96" y="30"/>
                </a:cubicBezTo>
                <a:cubicBezTo>
                  <a:pt x="96" y="21"/>
                  <a:pt x="96" y="21"/>
                  <a:pt x="96" y="21"/>
                </a:cubicBezTo>
                <a:cubicBezTo>
                  <a:pt x="86" y="21"/>
                  <a:pt x="86" y="21"/>
                  <a:pt x="86" y="21"/>
                </a:cubicBezTo>
                <a:cubicBezTo>
                  <a:pt x="83" y="21"/>
                  <a:pt x="81" y="23"/>
                  <a:pt x="81" y="26"/>
                </a:cubicBezTo>
                <a:cubicBezTo>
                  <a:pt x="81" y="59"/>
                  <a:pt x="81" y="59"/>
                  <a:pt x="81" y="59"/>
                </a:cubicBezTo>
                <a:cubicBezTo>
                  <a:pt x="81" y="62"/>
                  <a:pt x="83" y="64"/>
                  <a:pt x="86" y="64"/>
                </a:cubicBezTo>
                <a:cubicBezTo>
                  <a:pt x="113" y="64"/>
                  <a:pt x="113" y="64"/>
                  <a:pt x="113" y="64"/>
                </a:cubicBezTo>
                <a:cubicBezTo>
                  <a:pt x="116" y="64"/>
                  <a:pt x="118" y="62"/>
                  <a:pt x="118" y="59"/>
                </a:cubicBezTo>
                <a:cubicBezTo>
                  <a:pt x="118" y="26"/>
                  <a:pt x="118" y="26"/>
                  <a:pt x="118" y="26"/>
                </a:cubicBezTo>
                <a:cubicBezTo>
                  <a:pt x="118" y="23"/>
                  <a:pt x="116" y="21"/>
                  <a:pt x="113" y="21"/>
                </a:cubicBezTo>
                <a:moveTo>
                  <a:pt x="66" y="79"/>
                </a:moveTo>
                <a:cubicBezTo>
                  <a:pt x="63" y="79"/>
                  <a:pt x="60" y="77"/>
                  <a:pt x="60" y="74"/>
                </a:cubicBezTo>
                <a:cubicBezTo>
                  <a:pt x="60" y="71"/>
                  <a:pt x="63" y="68"/>
                  <a:pt x="66" y="68"/>
                </a:cubicBezTo>
                <a:cubicBezTo>
                  <a:pt x="69" y="68"/>
                  <a:pt x="71" y="71"/>
                  <a:pt x="71" y="74"/>
                </a:cubicBezTo>
                <a:cubicBezTo>
                  <a:pt x="71" y="77"/>
                  <a:pt x="69" y="79"/>
                  <a:pt x="66" y="79"/>
                </a:cubicBezTo>
                <a:moveTo>
                  <a:pt x="66" y="63"/>
                </a:moveTo>
                <a:cubicBezTo>
                  <a:pt x="59" y="63"/>
                  <a:pt x="55" y="68"/>
                  <a:pt x="55" y="74"/>
                </a:cubicBezTo>
                <a:cubicBezTo>
                  <a:pt x="55" y="80"/>
                  <a:pt x="59" y="85"/>
                  <a:pt x="66" y="85"/>
                </a:cubicBezTo>
                <a:cubicBezTo>
                  <a:pt x="72" y="85"/>
                  <a:pt x="77" y="80"/>
                  <a:pt x="77" y="74"/>
                </a:cubicBezTo>
                <a:cubicBezTo>
                  <a:pt x="77" y="68"/>
                  <a:pt x="72" y="63"/>
                  <a:pt x="66" y="63"/>
                </a:cubicBezTo>
                <a:moveTo>
                  <a:pt x="106" y="67"/>
                </a:moveTo>
                <a:cubicBezTo>
                  <a:pt x="106" y="73"/>
                  <a:pt x="106" y="73"/>
                  <a:pt x="106" y="73"/>
                </a:cubicBezTo>
                <a:cubicBezTo>
                  <a:pt x="79" y="73"/>
                  <a:pt x="79" y="73"/>
                  <a:pt x="79" y="73"/>
                </a:cubicBezTo>
                <a:cubicBezTo>
                  <a:pt x="79" y="68"/>
                  <a:pt x="76" y="64"/>
                  <a:pt x="73" y="62"/>
                </a:cubicBezTo>
                <a:cubicBezTo>
                  <a:pt x="73" y="5"/>
                  <a:pt x="73" y="5"/>
                  <a:pt x="73" y="5"/>
                </a:cubicBezTo>
                <a:cubicBezTo>
                  <a:pt x="78" y="5"/>
                  <a:pt x="78" y="5"/>
                  <a:pt x="78" y="5"/>
                </a:cubicBezTo>
                <a:cubicBezTo>
                  <a:pt x="78" y="67"/>
                  <a:pt x="78" y="67"/>
                  <a:pt x="78" y="67"/>
                </a:cubicBezTo>
                <a:lnTo>
                  <a:pt x="106" y="67"/>
                </a:lnTo>
                <a:close/>
                <a:moveTo>
                  <a:pt x="12" y="79"/>
                </a:moveTo>
                <a:cubicBezTo>
                  <a:pt x="8" y="79"/>
                  <a:pt x="6" y="77"/>
                  <a:pt x="6" y="74"/>
                </a:cubicBezTo>
                <a:cubicBezTo>
                  <a:pt x="6" y="71"/>
                  <a:pt x="8" y="68"/>
                  <a:pt x="12" y="68"/>
                </a:cubicBezTo>
                <a:cubicBezTo>
                  <a:pt x="15" y="68"/>
                  <a:pt x="17" y="71"/>
                  <a:pt x="17" y="74"/>
                </a:cubicBezTo>
                <a:cubicBezTo>
                  <a:pt x="17" y="77"/>
                  <a:pt x="15" y="79"/>
                  <a:pt x="12" y="79"/>
                </a:cubicBezTo>
                <a:moveTo>
                  <a:pt x="12" y="63"/>
                </a:moveTo>
                <a:cubicBezTo>
                  <a:pt x="5" y="63"/>
                  <a:pt x="1" y="68"/>
                  <a:pt x="1" y="74"/>
                </a:cubicBezTo>
                <a:cubicBezTo>
                  <a:pt x="1" y="80"/>
                  <a:pt x="5" y="85"/>
                  <a:pt x="12" y="85"/>
                </a:cubicBezTo>
                <a:cubicBezTo>
                  <a:pt x="18" y="85"/>
                  <a:pt x="23" y="80"/>
                  <a:pt x="23" y="74"/>
                </a:cubicBezTo>
                <a:cubicBezTo>
                  <a:pt x="23" y="68"/>
                  <a:pt x="18" y="63"/>
                  <a:pt x="12" y="63"/>
                </a:cubicBezTo>
                <a:moveTo>
                  <a:pt x="54" y="46"/>
                </a:moveTo>
                <a:cubicBezTo>
                  <a:pt x="22" y="46"/>
                  <a:pt x="22" y="46"/>
                  <a:pt x="22" y="46"/>
                </a:cubicBezTo>
                <a:cubicBezTo>
                  <a:pt x="22" y="46"/>
                  <a:pt x="21" y="45"/>
                  <a:pt x="21" y="45"/>
                </a:cubicBezTo>
                <a:cubicBezTo>
                  <a:pt x="21" y="10"/>
                  <a:pt x="21" y="10"/>
                  <a:pt x="21" y="10"/>
                </a:cubicBezTo>
                <a:cubicBezTo>
                  <a:pt x="21" y="9"/>
                  <a:pt x="22" y="8"/>
                  <a:pt x="22" y="8"/>
                </a:cubicBezTo>
                <a:cubicBezTo>
                  <a:pt x="36" y="8"/>
                  <a:pt x="36" y="8"/>
                  <a:pt x="36" y="8"/>
                </a:cubicBezTo>
                <a:cubicBezTo>
                  <a:pt x="37" y="8"/>
                  <a:pt x="37" y="9"/>
                  <a:pt x="38" y="9"/>
                </a:cubicBezTo>
                <a:cubicBezTo>
                  <a:pt x="55" y="44"/>
                  <a:pt x="55" y="44"/>
                  <a:pt x="55" y="44"/>
                </a:cubicBezTo>
                <a:cubicBezTo>
                  <a:pt x="56" y="45"/>
                  <a:pt x="55" y="46"/>
                  <a:pt x="54" y="46"/>
                </a:cubicBezTo>
                <a:moveTo>
                  <a:pt x="36" y="0"/>
                </a:moveTo>
                <a:cubicBezTo>
                  <a:pt x="18" y="0"/>
                  <a:pt x="18" y="0"/>
                  <a:pt x="18" y="0"/>
                </a:cubicBezTo>
                <a:cubicBezTo>
                  <a:pt x="15" y="0"/>
                  <a:pt x="12" y="2"/>
                  <a:pt x="12" y="5"/>
                </a:cubicBezTo>
                <a:cubicBezTo>
                  <a:pt x="12" y="35"/>
                  <a:pt x="12" y="35"/>
                  <a:pt x="12" y="35"/>
                </a:cubicBezTo>
                <a:cubicBezTo>
                  <a:pt x="7" y="35"/>
                  <a:pt x="7" y="35"/>
                  <a:pt x="7" y="35"/>
                </a:cubicBezTo>
                <a:cubicBezTo>
                  <a:pt x="3" y="35"/>
                  <a:pt x="0" y="38"/>
                  <a:pt x="0" y="42"/>
                </a:cubicBezTo>
                <a:cubicBezTo>
                  <a:pt x="0" y="67"/>
                  <a:pt x="0" y="67"/>
                  <a:pt x="0" y="67"/>
                </a:cubicBezTo>
                <a:cubicBezTo>
                  <a:pt x="2" y="62"/>
                  <a:pt x="6" y="60"/>
                  <a:pt x="12" y="60"/>
                </a:cubicBezTo>
                <a:cubicBezTo>
                  <a:pt x="19" y="60"/>
                  <a:pt x="25" y="65"/>
                  <a:pt x="25" y="73"/>
                </a:cubicBezTo>
                <a:cubicBezTo>
                  <a:pt x="52" y="73"/>
                  <a:pt x="52" y="73"/>
                  <a:pt x="52" y="73"/>
                </a:cubicBezTo>
                <a:cubicBezTo>
                  <a:pt x="52" y="65"/>
                  <a:pt x="58" y="60"/>
                  <a:pt x="66" y="60"/>
                </a:cubicBezTo>
                <a:cubicBezTo>
                  <a:pt x="68" y="60"/>
                  <a:pt x="71" y="60"/>
                  <a:pt x="73" y="62"/>
                </a:cubicBezTo>
                <a:cubicBezTo>
                  <a:pt x="44" y="4"/>
                  <a:pt x="44" y="4"/>
                  <a:pt x="44" y="4"/>
                </a:cubicBezTo>
                <a:cubicBezTo>
                  <a:pt x="42" y="2"/>
                  <a:pt x="39" y="0"/>
                  <a:pt x="36" y="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56" name="Freeform 374">
            <a:extLst>
              <a:ext uri="{FF2B5EF4-FFF2-40B4-BE49-F238E27FC236}">
                <a16:creationId xmlns:a16="http://schemas.microsoft.com/office/drawing/2014/main" id="{810D441B-9390-928A-80BD-30ADFECB3E17}"/>
              </a:ext>
            </a:extLst>
          </p:cNvPr>
          <p:cNvSpPr>
            <a:spLocks noEditPoints="1"/>
          </p:cNvSpPr>
          <p:nvPr/>
        </p:nvSpPr>
        <p:spPr bwMode="auto">
          <a:xfrm>
            <a:off x="5348651" y="5805813"/>
            <a:ext cx="299986" cy="322659"/>
          </a:xfrm>
          <a:custGeom>
            <a:avLst/>
            <a:gdLst/>
            <a:ahLst/>
            <a:cxnLst>
              <a:cxn ang="0">
                <a:pos x="71" y="23"/>
              </a:cxn>
              <a:cxn ang="0">
                <a:pos x="65" y="23"/>
              </a:cxn>
              <a:cxn ang="0">
                <a:pos x="65" y="35"/>
              </a:cxn>
              <a:cxn ang="0">
                <a:pos x="63" y="37"/>
              </a:cxn>
              <a:cxn ang="0">
                <a:pos x="57" y="37"/>
              </a:cxn>
              <a:cxn ang="0">
                <a:pos x="54" y="35"/>
              </a:cxn>
              <a:cxn ang="0">
                <a:pos x="54" y="23"/>
              </a:cxn>
              <a:cxn ang="0">
                <a:pos x="49" y="23"/>
              </a:cxn>
              <a:cxn ang="0">
                <a:pos x="47" y="20"/>
              </a:cxn>
              <a:cxn ang="0">
                <a:pos x="58" y="2"/>
              </a:cxn>
              <a:cxn ang="0">
                <a:pos x="62" y="2"/>
              </a:cxn>
              <a:cxn ang="0">
                <a:pos x="72" y="20"/>
              </a:cxn>
              <a:cxn ang="0">
                <a:pos x="71" y="23"/>
              </a:cxn>
              <a:cxn ang="0">
                <a:pos x="117" y="83"/>
              </a:cxn>
              <a:cxn ang="0">
                <a:pos x="108" y="83"/>
              </a:cxn>
              <a:cxn ang="0">
                <a:pos x="108" y="118"/>
              </a:cxn>
              <a:cxn ang="0">
                <a:pos x="63" y="128"/>
              </a:cxn>
              <a:cxn ang="0">
                <a:pos x="56" y="128"/>
              </a:cxn>
              <a:cxn ang="0">
                <a:pos x="13" y="119"/>
              </a:cxn>
              <a:cxn ang="0">
                <a:pos x="12" y="117"/>
              </a:cxn>
              <a:cxn ang="0">
                <a:pos x="11" y="88"/>
              </a:cxn>
              <a:cxn ang="0">
                <a:pos x="12" y="86"/>
              </a:cxn>
              <a:cxn ang="0">
                <a:pos x="49" y="83"/>
              </a:cxn>
              <a:cxn ang="0">
                <a:pos x="51" y="82"/>
              </a:cxn>
              <a:cxn ang="0">
                <a:pos x="60" y="61"/>
              </a:cxn>
              <a:cxn ang="0">
                <a:pos x="60" y="119"/>
              </a:cxn>
              <a:cxn ang="0">
                <a:pos x="100" y="112"/>
              </a:cxn>
              <a:cxn ang="0">
                <a:pos x="100" y="82"/>
              </a:cxn>
              <a:cxn ang="0">
                <a:pos x="76" y="80"/>
              </a:cxn>
              <a:cxn ang="0">
                <a:pos x="72" y="77"/>
              </a:cxn>
              <a:cxn ang="0">
                <a:pos x="59" y="50"/>
              </a:cxn>
              <a:cxn ang="0">
                <a:pos x="47" y="78"/>
              </a:cxn>
              <a:cxn ang="0">
                <a:pos x="46" y="79"/>
              </a:cxn>
              <a:cxn ang="0">
                <a:pos x="2" y="83"/>
              </a:cxn>
              <a:cxn ang="0">
                <a:pos x="1" y="81"/>
              </a:cxn>
              <a:cxn ang="0">
                <a:pos x="12" y="56"/>
              </a:cxn>
              <a:cxn ang="0">
                <a:pos x="13" y="55"/>
              </a:cxn>
              <a:cxn ang="0">
                <a:pos x="58" y="47"/>
              </a:cxn>
              <a:cxn ang="0">
                <a:pos x="59" y="47"/>
              </a:cxn>
              <a:cxn ang="0">
                <a:pos x="61" y="47"/>
              </a:cxn>
              <a:cxn ang="0">
                <a:pos x="106" y="55"/>
              </a:cxn>
              <a:cxn ang="0">
                <a:pos x="108" y="56"/>
              </a:cxn>
              <a:cxn ang="0">
                <a:pos x="119" y="81"/>
              </a:cxn>
              <a:cxn ang="0">
                <a:pos x="117" y="83"/>
              </a:cxn>
            </a:cxnLst>
            <a:rect l="0" t="0" r="r" b="b"/>
            <a:pathLst>
              <a:path w="119" h="128">
                <a:moveTo>
                  <a:pt x="71" y="23"/>
                </a:moveTo>
                <a:cubicBezTo>
                  <a:pt x="65" y="23"/>
                  <a:pt x="65" y="23"/>
                  <a:pt x="65" y="23"/>
                </a:cubicBezTo>
                <a:cubicBezTo>
                  <a:pt x="65" y="35"/>
                  <a:pt x="65" y="35"/>
                  <a:pt x="65" y="35"/>
                </a:cubicBezTo>
                <a:cubicBezTo>
                  <a:pt x="65" y="36"/>
                  <a:pt x="64" y="37"/>
                  <a:pt x="63" y="37"/>
                </a:cubicBezTo>
                <a:cubicBezTo>
                  <a:pt x="57" y="37"/>
                  <a:pt x="57" y="37"/>
                  <a:pt x="57" y="37"/>
                </a:cubicBezTo>
                <a:cubicBezTo>
                  <a:pt x="55" y="37"/>
                  <a:pt x="54" y="36"/>
                  <a:pt x="54" y="35"/>
                </a:cubicBezTo>
                <a:cubicBezTo>
                  <a:pt x="54" y="23"/>
                  <a:pt x="54" y="23"/>
                  <a:pt x="54" y="23"/>
                </a:cubicBezTo>
                <a:cubicBezTo>
                  <a:pt x="49" y="23"/>
                  <a:pt x="49" y="23"/>
                  <a:pt x="49" y="23"/>
                </a:cubicBezTo>
                <a:cubicBezTo>
                  <a:pt x="47" y="23"/>
                  <a:pt x="46" y="22"/>
                  <a:pt x="47" y="20"/>
                </a:cubicBezTo>
                <a:cubicBezTo>
                  <a:pt x="58" y="2"/>
                  <a:pt x="58" y="2"/>
                  <a:pt x="58" y="2"/>
                </a:cubicBezTo>
                <a:cubicBezTo>
                  <a:pt x="59" y="0"/>
                  <a:pt x="61" y="0"/>
                  <a:pt x="62" y="2"/>
                </a:cubicBezTo>
                <a:cubicBezTo>
                  <a:pt x="72" y="20"/>
                  <a:pt x="72" y="20"/>
                  <a:pt x="72" y="20"/>
                </a:cubicBezTo>
                <a:cubicBezTo>
                  <a:pt x="73" y="22"/>
                  <a:pt x="72" y="23"/>
                  <a:pt x="71" y="23"/>
                </a:cubicBezTo>
                <a:moveTo>
                  <a:pt x="117" y="83"/>
                </a:moveTo>
                <a:cubicBezTo>
                  <a:pt x="108" y="83"/>
                  <a:pt x="108" y="83"/>
                  <a:pt x="108" y="83"/>
                </a:cubicBezTo>
                <a:cubicBezTo>
                  <a:pt x="108" y="118"/>
                  <a:pt x="108" y="118"/>
                  <a:pt x="108" y="118"/>
                </a:cubicBezTo>
                <a:cubicBezTo>
                  <a:pt x="63" y="128"/>
                  <a:pt x="63" y="128"/>
                  <a:pt x="63" y="128"/>
                </a:cubicBezTo>
                <a:cubicBezTo>
                  <a:pt x="61" y="128"/>
                  <a:pt x="58" y="128"/>
                  <a:pt x="56" y="128"/>
                </a:cubicBezTo>
                <a:cubicBezTo>
                  <a:pt x="13" y="119"/>
                  <a:pt x="13" y="119"/>
                  <a:pt x="13" y="119"/>
                </a:cubicBezTo>
                <a:cubicBezTo>
                  <a:pt x="12" y="118"/>
                  <a:pt x="12" y="118"/>
                  <a:pt x="12" y="117"/>
                </a:cubicBezTo>
                <a:cubicBezTo>
                  <a:pt x="11" y="88"/>
                  <a:pt x="11" y="88"/>
                  <a:pt x="11" y="88"/>
                </a:cubicBezTo>
                <a:cubicBezTo>
                  <a:pt x="11" y="87"/>
                  <a:pt x="12" y="86"/>
                  <a:pt x="12" y="86"/>
                </a:cubicBezTo>
                <a:cubicBezTo>
                  <a:pt x="49" y="83"/>
                  <a:pt x="49" y="83"/>
                  <a:pt x="49" y="83"/>
                </a:cubicBezTo>
                <a:cubicBezTo>
                  <a:pt x="50" y="83"/>
                  <a:pt x="50" y="83"/>
                  <a:pt x="51" y="82"/>
                </a:cubicBezTo>
                <a:cubicBezTo>
                  <a:pt x="60" y="61"/>
                  <a:pt x="60" y="61"/>
                  <a:pt x="60" y="61"/>
                </a:cubicBezTo>
                <a:cubicBezTo>
                  <a:pt x="60" y="119"/>
                  <a:pt x="60" y="119"/>
                  <a:pt x="60" y="119"/>
                </a:cubicBezTo>
                <a:cubicBezTo>
                  <a:pt x="100" y="112"/>
                  <a:pt x="100" y="112"/>
                  <a:pt x="100" y="112"/>
                </a:cubicBezTo>
                <a:cubicBezTo>
                  <a:pt x="100" y="82"/>
                  <a:pt x="100" y="82"/>
                  <a:pt x="100" y="82"/>
                </a:cubicBezTo>
                <a:cubicBezTo>
                  <a:pt x="76" y="80"/>
                  <a:pt x="76" y="80"/>
                  <a:pt x="76" y="80"/>
                </a:cubicBezTo>
                <a:cubicBezTo>
                  <a:pt x="74" y="80"/>
                  <a:pt x="72" y="79"/>
                  <a:pt x="72" y="77"/>
                </a:cubicBezTo>
                <a:cubicBezTo>
                  <a:pt x="59" y="50"/>
                  <a:pt x="59" y="50"/>
                  <a:pt x="59" y="50"/>
                </a:cubicBezTo>
                <a:cubicBezTo>
                  <a:pt x="47" y="78"/>
                  <a:pt x="47" y="78"/>
                  <a:pt x="47" y="78"/>
                </a:cubicBezTo>
                <a:cubicBezTo>
                  <a:pt x="47" y="78"/>
                  <a:pt x="46" y="79"/>
                  <a:pt x="46" y="79"/>
                </a:cubicBezTo>
                <a:cubicBezTo>
                  <a:pt x="2" y="83"/>
                  <a:pt x="2" y="83"/>
                  <a:pt x="2" y="83"/>
                </a:cubicBezTo>
                <a:cubicBezTo>
                  <a:pt x="1" y="83"/>
                  <a:pt x="0" y="82"/>
                  <a:pt x="1" y="81"/>
                </a:cubicBezTo>
                <a:cubicBezTo>
                  <a:pt x="12" y="56"/>
                  <a:pt x="12" y="56"/>
                  <a:pt x="12" y="56"/>
                </a:cubicBezTo>
                <a:cubicBezTo>
                  <a:pt x="12" y="56"/>
                  <a:pt x="13" y="55"/>
                  <a:pt x="13" y="55"/>
                </a:cubicBezTo>
                <a:cubicBezTo>
                  <a:pt x="58" y="47"/>
                  <a:pt x="58" y="47"/>
                  <a:pt x="58" y="47"/>
                </a:cubicBezTo>
                <a:cubicBezTo>
                  <a:pt x="59" y="47"/>
                  <a:pt x="59" y="47"/>
                  <a:pt x="59" y="47"/>
                </a:cubicBezTo>
                <a:cubicBezTo>
                  <a:pt x="61" y="47"/>
                  <a:pt x="61" y="47"/>
                  <a:pt x="61" y="47"/>
                </a:cubicBezTo>
                <a:cubicBezTo>
                  <a:pt x="106" y="55"/>
                  <a:pt x="106" y="55"/>
                  <a:pt x="106" y="55"/>
                </a:cubicBezTo>
                <a:cubicBezTo>
                  <a:pt x="107" y="55"/>
                  <a:pt x="107" y="56"/>
                  <a:pt x="108" y="56"/>
                </a:cubicBezTo>
                <a:cubicBezTo>
                  <a:pt x="119" y="81"/>
                  <a:pt x="119" y="81"/>
                  <a:pt x="119" y="81"/>
                </a:cubicBezTo>
                <a:cubicBezTo>
                  <a:pt x="119" y="82"/>
                  <a:pt x="118" y="83"/>
                  <a:pt x="117" y="83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57" name="Freeform 375">
            <a:extLst>
              <a:ext uri="{FF2B5EF4-FFF2-40B4-BE49-F238E27FC236}">
                <a16:creationId xmlns:a16="http://schemas.microsoft.com/office/drawing/2014/main" id="{3417A646-8976-67CE-7569-32C379C856D7}"/>
              </a:ext>
            </a:extLst>
          </p:cNvPr>
          <p:cNvSpPr>
            <a:spLocks noEditPoints="1"/>
          </p:cNvSpPr>
          <p:nvPr/>
        </p:nvSpPr>
        <p:spPr bwMode="auto">
          <a:xfrm>
            <a:off x="6225936" y="5865985"/>
            <a:ext cx="296497" cy="202315"/>
          </a:xfrm>
          <a:custGeom>
            <a:avLst/>
            <a:gdLst/>
            <a:ahLst/>
            <a:cxnLst>
              <a:cxn ang="0">
                <a:pos x="28" y="74"/>
              </a:cxn>
              <a:cxn ang="0">
                <a:pos x="23" y="68"/>
              </a:cxn>
              <a:cxn ang="0">
                <a:pos x="28" y="62"/>
              </a:cxn>
              <a:cxn ang="0">
                <a:pos x="34" y="68"/>
              </a:cxn>
              <a:cxn ang="0">
                <a:pos x="28" y="74"/>
              </a:cxn>
              <a:cxn ang="0">
                <a:pos x="28" y="56"/>
              </a:cxn>
              <a:cxn ang="0">
                <a:pos x="17" y="68"/>
              </a:cxn>
              <a:cxn ang="0">
                <a:pos x="28" y="80"/>
              </a:cxn>
              <a:cxn ang="0">
                <a:pos x="40" y="68"/>
              </a:cxn>
              <a:cxn ang="0">
                <a:pos x="28" y="56"/>
              </a:cxn>
              <a:cxn ang="0">
                <a:pos x="91" y="74"/>
              </a:cxn>
              <a:cxn ang="0">
                <a:pos x="85" y="68"/>
              </a:cxn>
              <a:cxn ang="0">
                <a:pos x="91" y="62"/>
              </a:cxn>
              <a:cxn ang="0">
                <a:pos x="97" y="68"/>
              </a:cxn>
              <a:cxn ang="0">
                <a:pos x="91" y="74"/>
              </a:cxn>
              <a:cxn ang="0">
                <a:pos x="91" y="56"/>
              </a:cxn>
              <a:cxn ang="0">
                <a:pos x="79" y="68"/>
              </a:cxn>
              <a:cxn ang="0">
                <a:pos x="91" y="80"/>
              </a:cxn>
              <a:cxn ang="0">
                <a:pos x="103" y="68"/>
              </a:cxn>
              <a:cxn ang="0">
                <a:pos x="91" y="56"/>
              </a:cxn>
              <a:cxn ang="0">
                <a:pos x="118" y="48"/>
              </a:cxn>
              <a:cxn ang="0">
                <a:pos x="118" y="60"/>
              </a:cxn>
              <a:cxn ang="0">
                <a:pos x="112" y="66"/>
              </a:cxn>
              <a:cxn ang="0">
                <a:pos x="106" y="66"/>
              </a:cxn>
              <a:cxn ang="0">
                <a:pos x="91" y="52"/>
              </a:cxn>
              <a:cxn ang="0">
                <a:pos x="75" y="66"/>
              </a:cxn>
              <a:cxn ang="0">
                <a:pos x="44" y="66"/>
              </a:cxn>
              <a:cxn ang="0">
                <a:pos x="28" y="52"/>
              </a:cxn>
              <a:cxn ang="0">
                <a:pos x="13" y="66"/>
              </a:cxn>
              <a:cxn ang="0">
                <a:pos x="5" y="66"/>
              </a:cxn>
              <a:cxn ang="0">
                <a:pos x="0" y="60"/>
              </a:cxn>
              <a:cxn ang="0">
                <a:pos x="0" y="48"/>
              </a:cxn>
              <a:cxn ang="0">
                <a:pos x="118" y="48"/>
              </a:cxn>
              <a:cxn ang="0">
                <a:pos x="83" y="18"/>
              </a:cxn>
              <a:cxn ang="0">
                <a:pos x="84" y="17"/>
              </a:cxn>
              <a:cxn ang="0">
                <a:pos x="88" y="17"/>
              </a:cxn>
              <a:cxn ang="0">
                <a:pos x="89" y="17"/>
              </a:cxn>
              <a:cxn ang="0">
                <a:pos x="107" y="34"/>
              </a:cxn>
              <a:cxn ang="0">
                <a:pos x="106" y="35"/>
              </a:cxn>
              <a:cxn ang="0">
                <a:pos x="84" y="35"/>
              </a:cxn>
              <a:cxn ang="0">
                <a:pos x="83" y="35"/>
              </a:cxn>
              <a:cxn ang="0">
                <a:pos x="83" y="18"/>
              </a:cxn>
              <a:cxn ang="0">
                <a:pos x="118" y="44"/>
              </a:cxn>
              <a:cxn ang="0">
                <a:pos x="118" y="40"/>
              </a:cxn>
              <a:cxn ang="0">
                <a:pos x="116" y="35"/>
              </a:cxn>
              <a:cxn ang="0">
                <a:pos x="93" y="12"/>
              </a:cxn>
              <a:cxn ang="0">
                <a:pos x="88" y="10"/>
              </a:cxn>
              <a:cxn ang="0">
                <a:pos x="77" y="10"/>
              </a:cxn>
              <a:cxn ang="0">
                <a:pos x="77" y="6"/>
              </a:cxn>
              <a:cxn ang="0">
                <a:pos x="71" y="0"/>
              </a:cxn>
              <a:cxn ang="0">
                <a:pos x="5" y="0"/>
              </a:cxn>
              <a:cxn ang="0">
                <a:pos x="0" y="6"/>
              </a:cxn>
              <a:cxn ang="0">
                <a:pos x="0" y="44"/>
              </a:cxn>
              <a:cxn ang="0">
                <a:pos x="118" y="44"/>
              </a:cxn>
            </a:cxnLst>
            <a:rect l="0" t="0" r="r" b="b"/>
            <a:pathLst>
              <a:path w="118" h="80">
                <a:moveTo>
                  <a:pt x="28" y="74"/>
                </a:moveTo>
                <a:cubicBezTo>
                  <a:pt x="25" y="74"/>
                  <a:pt x="23" y="71"/>
                  <a:pt x="23" y="68"/>
                </a:cubicBezTo>
                <a:cubicBezTo>
                  <a:pt x="23" y="65"/>
                  <a:pt x="25" y="62"/>
                  <a:pt x="28" y="62"/>
                </a:cubicBezTo>
                <a:cubicBezTo>
                  <a:pt x="32" y="62"/>
                  <a:pt x="34" y="65"/>
                  <a:pt x="34" y="68"/>
                </a:cubicBezTo>
                <a:cubicBezTo>
                  <a:pt x="34" y="71"/>
                  <a:pt x="32" y="74"/>
                  <a:pt x="28" y="74"/>
                </a:cubicBezTo>
                <a:moveTo>
                  <a:pt x="28" y="56"/>
                </a:moveTo>
                <a:cubicBezTo>
                  <a:pt x="22" y="56"/>
                  <a:pt x="17" y="62"/>
                  <a:pt x="17" y="68"/>
                </a:cubicBezTo>
                <a:cubicBezTo>
                  <a:pt x="17" y="75"/>
                  <a:pt x="22" y="80"/>
                  <a:pt x="28" y="80"/>
                </a:cubicBezTo>
                <a:cubicBezTo>
                  <a:pt x="35" y="80"/>
                  <a:pt x="40" y="75"/>
                  <a:pt x="40" y="68"/>
                </a:cubicBezTo>
                <a:cubicBezTo>
                  <a:pt x="40" y="62"/>
                  <a:pt x="35" y="56"/>
                  <a:pt x="28" y="56"/>
                </a:cubicBezTo>
                <a:moveTo>
                  <a:pt x="91" y="74"/>
                </a:moveTo>
                <a:cubicBezTo>
                  <a:pt x="87" y="74"/>
                  <a:pt x="85" y="71"/>
                  <a:pt x="85" y="68"/>
                </a:cubicBezTo>
                <a:cubicBezTo>
                  <a:pt x="85" y="65"/>
                  <a:pt x="87" y="62"/>
                  <a:pt x="91" y="62"/>
                </a:cubicBezTo>
                <a:cubicBezTo>
                  <a:pt x="94" y="62"/>
                  <a:pt x="97" y="65"/>
                  <a:pt x="97" y="68"/>
                </a:cubicBezTo>
                <a:cubicBezTo>
                  <a:pt x="97" y="71"/>
                  <a:pt x="94" y="74"/>
                  <a:pt x="91" y="74"/>
                </a:cubicBezTo>
                <a:moveTo>
                  <a:pt x="91" y="56"/>
                </a:moveTo>
                <a:cubicBezTo>
                  <a:pt x="84" y="56"/>
                  <a:pt x="79" y="62"/>
                  <a:pt x="79" y="68"/>
                </a:cubicBezTo>
                <a:cubicBezTo>
                  <a:pt x="79" y="75"/>
                  <a:pt x="84" y="80"/>
                  <a:pt x="91" y="80"/>
                </a:cubicBezTo>
                <a:cubicBezTo>
                  <a:pt x="97" y="80"/>
                  <a:pt x="103" y="75"/>
                  <a:pt x="103" y="68"/>
                </a:cubicBezTo>
                <a:cubicBezTo>
                  <a:pt x="103" y="62"/>
                  <a:pt x="97" y="56"/>
                  <a:pt x="91" y="56"/>
                </a:cubicBezTo>
                <a:moveTo>
                  <a:pt x="118" y="48"/>
                </a:moveTo>
                <a:cubicBezTo>
                  <a:pt x="118" y="60"/>
                  <a:pt x="118" y="60"/>
                  <a:pt x="118" y="60"/>
                </a:cubicBezTo>
                <a:cubicBezTo>
                  <a:pt x="118" y="63"/>
                  <a:pt x="116" y="66"/>
                  <a:pt x="112" y="66"/>
                </a:cubicBezTo>
                <a:cubicBezTo>
                  <a:pt x="106" y="66"/>
                  <a:pt x="106" y="66"/>
                  <a:pt x="106" y="66"/>
                </a:cubicBezTo>
                <a:cubicBezTo>
                  <a:pt x="105" y="58"/>
                  <a:pt x="99" y="52"/>
                  <a:pt x="91" y="52"/>
                </a:cubicBezTo>
                <a:cubicBezTo>
                  <a:pt x="83" y="52"/>
                  <a:pt x="76" y="58"/>
                  <a:pt x="75" y="66"/>
                </a:cubicBezTo>
                <a:cubicBezTo>
                  <a:pt x="44" y="66"/>
                  <a:pt x="44" y="66"/>
                  <a:pt x="44" y="66"/>
                </a:cubicBezTo>
                <a:cubicBezTo>
                  <a:pt x="43" y="58"/>
                  <a:pt x="36" y="52"/>
                  <a:pt x="28" y="52"/>
                </a:cubicBezTo>
                <a:cubicBezTo>
                  <a:pt x="21" y="52"/>
                  <a:pt x="14" y="58"/>
                  <a:pt x="13" y="66"/>
                </a:cubicBezTo>
                <a:cubicBezTo>
                  <a:pt x="5" y="66"/>
                  <a:pt x="5" y="66"/>
                  <a:pt x="5" y="66"/>
                </a:cubicBezTo>
                <a:cubicBezTo>
                  <a:pt x="2" y="66"/>
                  <a:pt x="0" y="63"/>
                  <a:pt x="0" y="60"/>
                </a:cubicBezTo>
                <a:cubicBezTo>
                  <a:pt x="0" y="48"/>
                  <a:pt x="0" y="48"/>
                  <a:pt x="0" y="48"/>
                </a:cubicBezTo>
                <a:lnTo>
                  <a:pt x="118" y="48"/>
                </a:lnTo>
                <a:close/>
                <a:moveTo>
                  <a:pt x="83" y="18"/>
                </a:moveTo>
                <a:cubicBezTo>
                  <a:pt x="83" y="17"/>
                  <a:pt x="84" y="17"/>
                  <a:pt x="84" y="17"/>
                </a:cubicBezTo>
                <a:cubicBezTo>
                  <a:pt x="88" y="17"/>
                  <a:pt x="88" y="17"/>
                  <a:pt x="88" y="17"/>
                </a:cubicBezTo>
                <a:cubicBezTo>
                  <a:pt x="89" y="17"/>
                  <a:pt x="89" y="17"/>
                  <a:pt x="89" y="17"/>
                </a:cubicBezTo>
                <a:cubicBezTo>
                  <a:pt x="107" y="34"/>
                  <a:pt x="107" y="34"/>
                  <a:pt x="107" y="34"/>
                </a:cubicBezTo>
                <a:cubicBezTo>
                  <a:pt x="107" y="34"/>
                  <a:pt x="107" y="35"/>
                  <a:pt x="106" y="35"/>
                </a:cubicBezTo>
                <a:cubicBezTo>
                  <a:pt x="84" y="35"/>
                  <a:pt x="84" y="35"/>
                  <a:pt x="84" y="35"/>
                </a:cubicBezTo>
                <a:cubicBezTo>
                  <a:pt x="84" y="35"/>
                  <a:pt x="83" y="35"/>
                  <a:pt x="83" y="35"/>
                </a:cubicBezTo>
                <a:lnTo>
                  <a:pt x="83" y="18"/>
                </a:lnTo>
                <a:close/>
                <a:moveTo>
                  <a:pt x="118" y="44"/>
                </a:moveTo>
                <a:cubicBezTo>
                  <a:pt x="118" y="40"/>
                  <a:pt x="118" y="40"/>
                  <a:pt x="118" y="40"/>
                </a:cubicBezTo>
                <a:cubicBezTo>
                  <a:pt x="118" y="38"/>
                  <a:pt x="117" y="36"/>
                  <a:pt x="116" y="35"/>
                </a:cubicBezTo>
                <a:cubicBezTo>
                  <a:pt x="93" y="12"/>
                  <a:pt x="93" y="12"/>
                  <a:pt x="93" y="12"/>
                </a:cubicBezTo>
                <a:cubicBezTo>
                  <a:pt x="92" y="11"/>
                  <a:pt x="90" y="10"/>
                  <a:pt x="88" y="10"/>
                </a:cubicBezTo>
                <a:cubicBezTo>
                  <a:pt x="77" y="10"/>
                  <a:pt x="77" y="10"/>
                  <a:pt x="77" y="10"/>
                </a:cubicBezTo>
                <a:cubicBezTo>
                  <a:pt x="77" y="6"/>
                  <a:pt x="77" y="6"/>
                  <a:pt x="77" y="6"/>
                </a:cubicBezTo>
                <a:cubicBezTo>
                  <a:pt x="77" y="3"/>
                  <a:pt x="74" y="0"/>
                  <a:pt x="71" y="0"/>
                </a:cubicBezTo>
                <a:cubicBezTo>
                  <a:pt x="5" y="0"/>
                  <a:pt x="5" y="0"/>
                  <a:pt x="5" y="0"/>
                </a:cubicBezTo>
                <a:cubicBezTo>
                  <a:pt x="2" y="0"/>
                  <a:pt x="0" y="3"/>
                  <a:pt x="0" y="6"/>
                </a:cubicBezTo>
                <a:cubicBezTo>
                  <a:pt x="0" y="44"/>
                  <a:pt x="0" y="44"/>
                  <a:pt x="0" y="44"/>
                </a:cubicBezTo>
                <a:lnTo>
                  <a:pt x="118" y="44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58" name="Freeform 376">
            <a:extLst>
              <a:ext uri="{FF2B5EF4-FFF2-40B4-BE49-F238E27FC236}">
                <a16:creationId xmlns:a16="http://schemas.microsoft.com/office/drawing/2014/main" id="{944C0E20-46C1-0ED6-941C-A90450932798}"/>
              </a:ext>
            </a:extLst>
          </p:cNvPr>
          <p:cNvSpPr>
            <a:spLocks noEditPoints="1"/>
          </p:cNvSpPr>
          <p:nvPr/>
        </p:nvSpPr>
        <p:spPr bwMode="auto">
          <a:xfrm>
            <a:off x="5807350" y="5884299"/>
            <a:ext cx="299986" cy="165691"/>
          </a:xfrm>
          <a:custGeom>
            <a:avLst/>
            <a:gdLst/>
            <a:ahLst/>
            <a:cxnLst>
              <a:cxn ang="0">
                <a:pos x="92" y="58"/>
              </a:cxn>
              <a:cxn ang="0">
                <a:pos x="104" y="58"/>
              </a:cxn>
              <a:cxn ang="0">
                <a:pos x="96" y="50"/>
              </a:cxn>
              <a:cxn ang="0">
                <a:pos x="99" y="16"/>
              </a:cxn>
              <a:cxn ang="0">
                <a:pos x="86" y="17"/>
              </a:cxn>
              <a:cxn ang="0">
                <a:pos x="104" y="28"/>
              </a:cxn>
              <a:cxn ang="0">
                <a:pos x="119" y="55"/>
              </a:cxn>
              <a:cxn ang="0">
                <a:pos x="96" y="47"/>
              </a:cxn>
              <a:cxn ang="0">
                <a:pos x="42" y="50"/>
              </a:cxn>
              <a:cxn ang="0">
                <a:pos x="83" y="8"/>
              </a:cxn>
              <a:cxn ang="0">
                <a:pos x="112" y="25"/>
              </a:cxn>
              <a:cxn ang="0">
                <a:pos x="118" y="50"/>
              </a:cxn>
              <a:cxn ang="0">
                <a:pos x="21" y="50"/>
              </a:cxn>
              <a:cxn ang="0">
                <a:pos x="39" y="58"/>
              </a:cxn>
              <a:cxn ang="0">
                <a:pos x="31" y="56"/>
              </a:cxn>
              <a:cxn ang="0">
                <a:pos x="39" y="58"/>
              </a:cxn>
              <a:cxn ang="0">
                <a:pos x="35" y="66"/>
              </a:cxn>
              <a:cxn ang="0">
                <a:pos x="35" y="50"/>
              </a:cxn>
              <a:cxn ang="0">
                <a:pos x="13" y="41"/>
              </a:cxn>
              <a:cxn ang="0">
                <a:pos x="14" y="6"/>
              </a:cxn>
              <a:cxn ang="0">
                <a:pos x="12" y="6"/>
              </a:cxn>
              <a:cxn ang="0">
                <a:pos x="24" y="41"/>
              </a:cxn>
              <a:cxn ang="0">
                <a:pos x="25" y="6"/>
              </a:cxn>
              <a:cxn ang="0">
                <a:pos x="23" y="6"/>
              </a:cxn>
              <a:cxn ang="0">
                <a:pos x="35" y="41"/>
              </a:cxn>
              <a:cxn ang="0">
                <a:pos x="36" y="6"/>
              </a:cxn>
              <a:cxn ang="0">
                <a:pos x="34" y="6"/>
              </a:cxn>
              <a:cxn ang="0">
                <a:pos x="46" y="41"/>
              </a:cxn>
              <a:cxn ang="0">
                <a:pos x="47" y="6"/>
              </a:cxn>
              <a:cxn ang="0">
                <a:pos x="44" y="6"/>
              </a:cxn>
              <a:cxn ang="0">
                <a:pos x="57" y="41"/>
              </a:cxn>
              <a:cxn ang="0">
                <a:pos x="58" y="6"/>
              </a:cxn>
              <a:cxn ang="0">
                <a:pos x="55" y="6"/>
              </a:cxn>
              <a:cxn ang="0">
                <a:pos x="67" y="41"/>
              </a:cxn>
              <a:cxn ang="0">
                <a:pos x="69" y="6"/>
              </a:cxn>
              <a:cxn ang="0">
                <a:pos x="66" y="6"/>
              </a:cxn>
              <a:cxn ang="0">
                <a:pos x="4" y="4"/>
              </a:cxn>
              <a:cxn ang="0">
                <a:pos x="76" y="4"/>
              </a:cxn>
              <a:cxn ang="0">
                <a:pos x="5" y="46"/>
              </a:cxn>
              <a:cxn ang="0">
                <a:pos x="18" y="56"/>
              </a:cxn>
              <a:cxn ang="0">
                <a:pos x="10" y="58"/>
              </a:cxn>
              <a:cxn ang="0">
                <a:pos x="22" y="56"/>
              </a:cxn>
              <a:cxn ang="0">
                <a:pos x="6" y="58"/>
              </a:cxn>
              <a:cxn ang="0">
                <a:pos x="22" y="56"/>
              </a:cxn>
              <a:cxn ang="0">
                <a:pos x="2" y="56"/>
              </a:cxn>
              <a:cxn ang="0">
                <a:pos x="2" y="50"/>
              </a:cxn>
            </a:cxnLst>
            <a:rect l="0" t="0" r="r" b="b"/>
            <a:pathLst>
              <a:path w="119" h="66">
                <a:moveTo>
                  <a:pt x="100" y="58"/>
                </a:moveTo>
                <a:cubicBezTo>
                  <a:pt x="100" y="56"/>
                  <a:pt x="98" y="54"/>
                  <a:pt x="96" y="54"/>
                </a:cubicBezTo>
                <a:cubicBezTo>
                  <a:pt x="93" y="54"/>
                  <a:pt x="92" y="56"/>
                  <a:pt x="92" y="58"/>
                </a:cubicBezTo>
                <a:cubicBezTo>
                  <a:pt x="92" y="60"/>
                  <a:pt x="93" y="62"/>
                  <a:pt x="96" y="62"/>
                </a:cubicBezTo>
                <a:cubicBezTo>
                  <a:pt x="98" y="62"/>
                  <a:pt x="100" y="60"/>
                  <a:pt x="100" y="58"/>
                </a:cubicBezTo>
                <a:moveTo>
                  <a:pt x="104" y="58"/>
                </a:moveTo>
                <a:cubicBezTo>
                  <a:pt x="104" y="63"/>
                  <a:pt x="100" y="66"/>
                  <a:pt x="96" y="66"/>
                </a:cubicBezTo>
                <a:cubicBezTo>
                  <a:pt x="91" y="66"/>
                  <a:pt x="87" y="63"/>
                  <a:pt x="87" y="58"/>
                </a:cubicBezTo>
                <a:cubicBezTo>
                  <a:pt x="87" y="53"/>
                  <a:pt x="91" y="50"/>
                  <a:pt x="96" y="50"/>
                </a:cubicBezTo>
                <a:cubicBezTo>
                  <a:pt x="100" y="50"/>
                  <a:pt x="104" y="53"/>
                  <a:pt x="104" y="58"/>
                </a:cubicBezTo>
                <a:moveTo>
                  <a:pt x="105" y="26"/>
                </a:moveTo>
                <a:cubicBezTo>
                  <a:pt x="99" y="16"/>
                  <a:pt x="99" y="16"/>
                  <a:pt x="99" y="16"/>
                </a:cubicBezTo>
                <a:cubicBezTo>
                  <a:pt x="98" y="16"/>
                  <a:pt x="98" y="16"/>
                  <a:pt x="98" y="16"/>
                </a:cubicBezTo>
                <a:cubicBezTo>
                  <a:pt x="87" y="16"/>
                  <a:pt x="87" y="16"/>
                  <a:pt x="87" y="16"/>
                </a:cubicBezTo>
                <a:cubicBezTo>
                  <a:pt x="87" y="16"/>
                  <a:pt x="86" y="16"/>
                  <a:pt x="86" y="17"/>
                </a:cubicBezTo>
                <a:cubicBezTo>
                  <a:pt x="86" y="26"/>
                  <a:pt x="86" y="26"/>
                  <a:pt x="86" y="26"/>
                </a:cubicBezTo>
                <a:cubicBezTo>
                  <a:pt x="86" y="27"/>
                  <a:pt x="87" y="28"/>
                  <a:pt x="87" y="28"/>
                </a:cubicBezTo>
                <a:cubicBezTo>
                  <a:pt x="104" y="28"/>
                  <a:pt x="104" y="28"/>
                  <a:pt x="104" y="28"/>
                </a:cubicBezTo>
                <a:cubicBezTo>
                  <a:pt x="105" y="28"/>
                  <a:pt x="106" y="26"/>
                  <a:pt x="105" y="26"/>
                </a:cubicBezTo>
                <a:moveTo>
                  <a:pt x="119" y="51"/>
                </a:moveTo>
                <a:cubicBezTo>
                  <a:pt x="119" y="55"/>
                  <a:pt x="119" y="55"/>
                  <a:pt x="119" y="55"/>
                </a:cubicBezTo>
                <a:cubicBezTo>
                  <a:pt x="119" y="56"/>
                  <a:pt x="118" y="56"/>
                  <a:pt x="118" y="56"/>
                </a:cubicBezTo>
                <a:cubicBezTo>
                  <a:pt x="107" y="56"/>
                  <a:pt x="107" y="56"/>
                  <a:pt x="107" y="56"/>
                </a:cubicBezTo>
                <a:cubicBezTo>
                  <a:pt x="106" y="51"/>
                  <a:pt x="101" y="47"/>
                  <a:pt x="96" y="47"/>
                </a:cubicBezTo>
                <a:cubicBezTo>
                  <a:pt x="90" y="47"/>
                  <a:pt x="86" y="51"/>
                  <a:pt x="85" y="56"/>
                </a:cubicBezTo>
                <a:cubicBezTo>
                  <a:pt x="46" y="56"/>
                  <a:pt x="46" y="56"/>
                  <a:pt x="46" y="56"/>
                </a:cubicBezTo>
                <a:cubicBezTo>
                  <a:pt x="45" y="54"/>
                  <a:pt x="44" y="51"/>
                  <a:pt x="42" y="50"/>
                </a:cubicBezTo>
                <a:cubicBezTo>
                  <a:pt x="80" y="50"/>
                  <a:pt x="80" y="50"/>
                  <a:pt x="80" y="50"/>
                </a:cubicBezTo>
                <a:cubicBezTo>
                  <a:pt x="80" y="11"/>
                  <a:pt x="80" y="11"/>
                  <a:pt x="80" y="11"/>
                </a:cubicBezTo>
                <a:cubicBezTo>
                  <a:pt x="80" y="10"/>
                  <a:pt x="81" y="8"/>
                  <a:pt x="83" y="8"/>
                </a:cubicBezTo>
                <a:cubicBezTo>
                  <a:pt x="95" y="8"/>
                  <a:pt x="95" y="8"/>
                  <a:pt x="95" y="8"/>
                </a:cubicBezTo>
                <a:cubicBezTo>
                  <a:pt x="99" y="8"/>
                  <a:pt x="102" y="10"/>
                  <a:pt x="104" y="13"/>
                </a:cubicBezTo>
                <a:cubicBezTo>
                  <a:pt x="112" y="25"/>
                  <a:pt x="112" y="25"/>
                  <a:pt x="112" y="25"/>
                </a:cubicBezTo>
                <a:cubicBezTo>
                  <a:pt x="114" y="27"/>
                  <a:pt x="114" y="29"/>
                  <a:pt x="114" y="31"/>
                </a:cubicBezTo>
                <a:cubicBezTo>
                  <a:pt x="114" y="50"/>
                  <a:pt x="114" y="50"/>
                  <a:pt x="114" y="50"/>
                </a:cubicBezTo>
                <a:cubicBezTo>
                  <a:pt x="118" y="50"/>
                  <a:pt x="118" y="50"/>
                  <a:pt x="118" y="50"/>
                </a:cubicBezTo>
                <a:cubicBezTo>
                  <a:pt x="118" y="50"/>
                  <a:pt x="119" y="50"/>
                  <a:pt x="119" y="51"/>
                </a:cubicBezTo>
                <a:moveTo>
                  <a:pt x="28" y="50"/>
                </a:moveTo>
                <a:cubicBezTo>
                  <a:pt x="21" y="50"/>
                  <a:pt x="21" y="50"/>
                  <a:pt x="21" y="50"/>
                </a:cubicBezTo>
                <a:cubicBezTo>
                  <a:pt x="23" y="51"/>
                  <a:pt x="24" y="52"/>
                  <a:pt x="24" y="54"/>
                </a:cubicBezTo>
                <a:cubicBezTo>
                  <a:pt x="25" y="52"/>
                  <a:pt x="26" y="51"/>
                  <a:pt x="28" y="50"/>
                </a:cubicBezTo>
                <a:moveTo>
                  <a:pt x="39" y="58"/>
                </a:moveTo>
                <a:cubicBezTo>
                  <a:pt x="39" y="57"/>
                  <a:pt x="39" y="57"/>
                  <a:pt x="39" y="56"/>
                </a:cubicBezTo>
                <a:cubicBezTo>
                  <a:pt x="38" y="55"/>
                  <a:pt x="37" y="54"/>
                  <a:pt x="35" y="54"/>
                </a:cubicBezTo>
                <a:cubicBezTo>
                  <a:pt x="33" y="54"/>
                  <a:pt x="32" y="55"/>
                  <a:pt x="31" y="56"/>
                </a:cubicBezTo>
                <a:cubicBezTo>
                  <a:pt x="31" y="57"/>
                  <a:pt x="31" y="57"/>
                  <a:pt x="31" y="58"/>
                </a:cubicBezTo>
                <a:cubicBezTo>
                  <a:pt x="31" y="60"/>
                  <a:pt x="32" y="62"/>
                  <a:pt x="35" y="62"/>
                </a:cubicBezTo>
                <a:cubicBezTo>
                  <a:pt x="37" y="62"/>
                  <a:pt x="39" y="60"/>
                  <a:pt x="39" y="58"/>
                </a:cubicBezTo>
                <a:moveTo>
                  <a:pt x="43" y="56"/>
                </a:moveTo>
                <a:cubicBezTo>
                  <a:pt x="43" y="57"/>
                  <a:pt x="43" y="57"/>
                  <a:pt x="43" y="58"/>
                </a:cubicBezTo>
                <a:cubicBezTo>
                  <a:pt x="43" y="63"/>
                  <a:pt x="39" y="66"/>
                  <a:pt x="35" y="66"/>
                </a:cubicBezTo>
                <a:cubicBezTo>
                  <a:pt x="30" y="66"/>
                  <a:pt x="26" y="63"/>
                  <a:pt x="26" y="58"/>
                </a:cubicBezTo>
                <a:cubicBezTo>
                  <a:pt x="26" y="57"/>
                  <a:pt x="26" y="57"/>
                  <a:pt x="27" y="56"/>
                </a:cubicBezTo>
                <a:cubicBezTo>
                  <a:pt x="27" y="52"/>
                  <a:pt x="31" y="50"/>
                  <a:pt x="35" y="50"/>
                </a:cubicBezTo>
                <a:cubicBezTo>
                  <a:pt x="39" y="50"/>
                  <a:pt x="42" y="52"/>
                  <a:pt x="43" y="56"/>
                </a:cubicBezTo>
                <a:moveTo>
                  <a:pt x="12" y="40"/>
                </a:moveTo>
                <a:cubicBezTo>
                  <a:pt x="12" y="40"/>
                  <a:pt x="12" y="41"/>
                  <a:pt x="13" y="41"/>
                </a:cubicBezTo>
                <a:cubicBezTo>
                  <a:pt x="13" y="41"/>
                  <a:pt x="13" y="41"/>
                  <a:pt x="13" y="41"/>
                </a:cubicBezTo>
                <a:cubicBezTo>
                  <a:pt x="14" y="41"/>
                  <a:pt x="14" y="40"/>
                  <a:pt x="14" y="40"/>
                </a:cubicBezTo>
                <a:cubicBezTo>
                  <a:pt x="14" y="6"/>
                  <a:pt x="14" y="6"/>
                  <a:pt x="14" y="6"/>
                </a:cubicBezTo>
                <a:cubicBezTo>
                  <a:pt x="14" y="6"/>
                  <a:pt x="14" y="5"/>
                  <a:pt x="13" y="5"/>
                </a:cubicBezTo>
                <a:cubicBezTo>
                  <a:pt x="13" y="5"/>
                  <a:pt x="13" y="5"/>
                  <a:pt x="13" y="5"/>
                </a:cubicBezTo>
                <a:cubicBezTo>
                  <a:pt x="12" y="5"/>
                  <a:pt x="12" y="6"/>
                  <a:pt x="12" y="6"/>
                </a:cubicBezTo>
                <a:lnTo>
                  <a:pt x="12" y="40"/>
                </a:lnTo>
                <a:close/>
                <a:moveTo>
                  <a:pt x="23" y="40"/>
                </a:moveTo>
                <a:cubicBezTo>
                  <a:pt x="23" y="40"/>
                  <a:pt x="23" y="41"/>
                  <a:pt x="24" y="41"/>
                </a:cubicBezTo>
                <a:cubicBezTo>
                  <a:pt x="24" y="41"/>
                  <a:pt x="24" y="41"/>
                  <a:pt x="24" y="41"/>
                </a:cubicBezTo>
                <a:cubicBezTo>
                  <a:pt x="25" y="41"/>
                  <a:pt x="25" y="40"/>
                  <a:pt x="25" y="40"/>
                </a:cubicBezTo>
                <a:cubicBezTo>
                  <a:pt x="25" y="6"/>
                  <a:pt x="25" y="6"/>
                  <a:pt x="25" y="6"/>
                </a:cubicBezTo>
                <a:cubicBezTo>
                  <a:pt x="25" y="6"/>
                  <a:pt x="25" y="5"/>
                  <a:pt x="24" y="5"/>
                </a:cubicBezTo>
                <a:cubicBezTo>
                  <a:pt x="24" y="5"/>
                  <a:pt x="24" y="5"/>
                  <a:pt x="24" y="5"/>
                </a:cubicBezTo>
                <a:cubicBezTo>
                  <a:pt x="23" y="5"/>
                  <a:pt x="23" y="6"/>
                  <a:pt x="23" y="6"/>
                </a:cubicBezTo>
                <a:lnTo>
                  <a:pt x="23" y="40"/>
                </a:lnTo>
                <a:close/>
                <a:moveTo>
                  <a:pt x="34" y="40"/>
                </a:moveTo>
                <a:cubicBezTo>
                  <a:pt x="34" y="40"/>
                  <a:pt x="34" y="41"/>
                  <a:pt x="35" y="41"/>
                </a:cubicBezTo>
                <a:cubicBezTo>
                  <a:pt x="35" y="41"/>
                  <a:pt x="35" y="41"/>
                  <a:pt x="35" y="41"/>
                </a:cubicBezTo>
                <a:cubicBezTo>
                  <a:pt x="35" y="41"/>
                  <a:pt x="36" y="40"/>
                  <a:pt x="36" y="40"/>
                </a:cubicBezTo>
                <a:cubicBezTo>
                  <a:pt x="36" y="6"/>
                  <a:pt x="36" y="6"/>
                  <a:pt x="36" y="6"/>
                </a:cubicBezTo>
                <a:cubicBezTo>
                  <a:pt x="36" y="6"/>
                  <a:pt x="35" y="5"/>
                  <a:pt x="35" y="5"/>
                </a:cubicBezTo>
                <a:cubicBezTo>
                  <a:pt x="35" y="5"/>
                  <a:pt x="35" y="5"/>
                  <a:pt x="35" y="5"/>
                </a:cubicBezTo>
                <a:cubicBezTo>
                  <a:pt x="34" y="5"/>
                  <a:pt x="34" y="6"/>
                  <a:pt x="34" y="6"/>
                </a:cubicBezTo>
                <a:lnTo>
                  <a:pt x="34" y="40"/>
                </a:lnTo>
                <a:close/>
                <a:moveTo>
                  <a:pt x="44" y="40"/>
                </a:moveTo>
                <a:cubicBezTo>
                  <a:pt x="44" y="40"/>
                  <a:pt x="45" y="41"/>
                  <a:pt x="46" y="41"/>
                </a:cubicBezTo>
                <a:cubicBezTo>
                  <a:pt x="46" y="41"/>
                  <a:pt x="46" y="41"/>
                  <a:pt x="46" y="41"/>
                </a:cubicBezTo>
                <a:cubicBezTo>
                  <a:pt x="46" y="41"/>
                  <a:pt x="47" y="40"/>
                  <a:pt x="47" y="40"/>
                </a:cubicBezTo>
                <a:cubicBezTo>
                  <a:pt x="47" y="6"/>
                  <a:pt x="47" y="6"/>
                  <a:pt x="47" y="6"/>
                </a:cubicBezTo>
                <a:cubicBezTo>
                  <a:pt x="47" y="6"/>
                  <a:pt x="46" y="5"/>
                  <a:pt x="46" y="5"/>
                </a:cubicBezTo>
                <a:cubicBezTo>
                  <a:pt x="46" y="5"/>
                  <a:pt x="46" y="5"/>
                  <a:pt x="46" y="5"/>
                </a:cubicBezTo>
                <a:cubicBezTo>
                  <a:pt x="45" y="5"/>
                  <a:pt x="44" y="6"/>
                  <a:pt x="44" y="6"/>
                </a:cubicBezTo>
                <a:lnTo>
                  <a:pt x="44" y="40"/>
                </a:lnTo>
                <a:close/>
                <a:moveTo>
                  <a:pt x="55" y="40"/>
                </a:moveTo>
                <a:cubicBezTo>
                  <a:pt x="55" y="40"/>
                  <a:pt x="56" y="41"/>
                  <a:pt x="57" y="41"/>
                </a:cubicBezTo>
                <a:cubicBezTo>
                  <a:pt x="57" y="41"/>
                  <a:pt x="57" y="41"/>
                  <a:pt x="57" y="41"/>
                </a:cubicBezTo>
                <a:cubicBezTo>
                  <a:pt x="57" y="41"/>
                  <a:pt x="58" y="40"/>
                  <a:pt x="58" y="40"/>
                </a:cubicBezTo>
                <a:cubicBezTo>
                  <a:pt x="58" y="6"/>
                  <a:pt x="58" y="6"/>
                  <a:pt x="58" y="6"/>
                </a:cubicBezTo>
                <a:cubicBezTo>
                  <a:pt x="58" y="6"/>
                  <a:pt x="57" y="5"/>
                  <a:pt x="57" y="5"/>
                </a:cubicBezTo>
                <a:cubicBezTo>
                  <a:pt x="57" y="5"/>
                  <a:pt x="57" y="5"/>
                  <a:pt x="57" y="5"/>
                </a:cubicBezTo>
                <a:cubicBezTo>
                  <a:pt x="56" y="5"/>
                  <a:pt x="55" y="6"/>
                  <a:pt x="55" y="6"/>
                </a:cubicBezTo>
                <a:lnTo>
                  <a:pt x="55" y="40"/>
                </a:lnTo>
                <a:close/>
                <a:moveTo>
                  <a:pt x="66" y="40"/>
                </a:moveTo>
                <a:cubicBezTo>
                  <a:pt x="66" y="40"/>
                  <a:pt x="67" y="41"/>
                  <a:pt x="67" y="41"/>
                </a:cubicBezTo>
                <a:cubicBezTo>
                  <a:pt x="67" y="41"/>
                  <a:pt x="67" y="41"/>
                  <a:pt x="67" y="41"/>
                </a:cubicBezTo>
                <a:cubicBezTo>
                  <a:pt x="68" y="41"/>
                  <a:pt x="69" y="40"/>
                  <a:pt x="69" y="40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8" y="5"/>
                  <a:pt x="67" y="5"/>
                </a:cubicBezTo>
                <a:cubicBezTo>
                  <a:pt x="67" y="5"/>
                  <a:pt x="67" y="5"/>
                  <a:pt x="67" y="5"/>
                </a:cubicBezTo>
                <a:cubicBezTo>
                  <a:pt x="67" y="5"/>
                  <a:pt x="66" y="6"/>
                  <a:pt x="66" y="6"/>
                </a:cubicBezTo>
                <a:lnTo>
                  <a:pt x="66" y="40"/>
                </a:lnTo>
                <a:close/>
                <a:moveTo>
                  <a:pt x="4" y="44"/>
                </a:moveTo>
                <a:cubicBezTo>
                  <a:pt x="4" y="4"/>
                  <a:pt x="4" y="4"/>
                  <a:pt x="4" y="4"/>
                </a:cubicBezTo>
                <a:cubicBezTo>
                  <a:pt x="4" y="2"/>
                  <a:pt x="5" y="0"/>
                  <a:pt x="8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74" y="0"/>
                  <a:pt x="76" y="2"/>
                  <a:pt x="76" y="4"/>
                </a:cubicBezTo>
                <a:cubicBezTo>
                  <a:pt x="76" y="44"/>
                  <a:pt x="76" y="44"/>
                  <a:pt x="76" y="44"/>
                </a:cubicBezTo>
                <a:cubicBezTo>
                  <a:pt x="76" y="45"/>
                  <a:pt x="75" y="46"/>
                  <a:pt x="75" y="46"/>
                </a:cubicBezTo>
                <a:cubicBezTo>
                  <a:pt x="5" y="46"/>
                  <a:pt x="5" y="46"/>
                  <a:pt x="5" y="46"/>
                </a:cubicBezTo>
                <a:cubicBezTo>
                  <a:pt x="4" y="46"/>
                  <a:pt x="4" y="45"/>
                  <a:pt x="4" y="44"/>
                </a:cubicBezTo>
                <a:moveTo>
                  <a:pt x="18" y="58"/>
                </a:moveTo>
                <a:cubicBezTo>
                  <a:pt x="18" y="57"/>
                  <a:pt x="18" y="57"/>
                  <a:pt x="18" y="56"/>
                </a:cubicBezTo>
                <a:cubicBezTo>
                  <a:pt x="17" y="55"/>
                  <a:pt x="16" y="54"/>
                  <a:pt x="14" y="54"/>
                </a:cubicBezTo>
                <a:cubicBezTo>
                  <a:pt x="12" y="54"/>
                  <a:pt x="11" y="55"/>
                  <a:pt x="10" y="56"/>
                </a:cubicBezTo>
                <a:cubicBezTo>
                  <a:pt x="10" y="57"/>
                  <a:pt x="10" y="57"/>
                  <a:pt x="10" y="58"/>
                </a:cubicBezTo>
                <a:cubicBezTo>
                  <a:pt x="10" y="60"/>
                  <a:pt x="12" y="62"/>
                  <a:pt x="14" y="62"/>
                </a:cubicBezTo>
                <a:cubicBezTo>
                  <a:pt x="16" y="62"/>
                  <a:pt x="18" y="60"/>
                  <a:pt x="18" y="58"/>
                </a:cubicBezTo>
                <a:moveTo>
                  <a:pt x="22" y="56"/>
                </a:moveTo>
                <a:cubicBezTo>
                  <a:pt x="22" y="57"/>
                  <a:pt x="23" y="57"/>
                  <a:pt x="23" y="58"/>
                </a:cubicBezTo>
                <a:cubicBezTo>
                  <a:pt x="23" y="63"/>
                  <a:pt x="19" y="66"/>
                  <a:pt x="14" y="66"/>
                </a:cubicBezTo>
                <a:cubicBezTo>
                  <a:pt x="10" y="66"/>
                  <a:pt x="6" y="63"/>
                  <a:pt x="6" y="58"/>
                </a:cubicBezTo>
                <a:cubicBezTo>
                  <a:pt x="6" y="57"/>
                  <a:pt x="6" y="57"/>
                  <a:pt x="6" y="56"/>
                </a:cubicBezTo>
                <a:cubicBezTo>
                  <a:pt x="7" y="52"/>
                  <a:pt x="10" y="50"/>
                  <a:pt x="14" y="50"/>
                </a:cubicBezTo>
                <a:cubicBezTo>
                  <a:pt x="18" y="50"/>
                  <a:pt x="22" y="52"/>
                  <a:pt x="22" y="56"/>
                </a:cubicBezTo>
                <a:moveTo>
                  <a:pt x="7" y="50"/>
                </a:moveTo>
                <a:cubicBezTo>
                  <a:pt x="5" y="51"/>
                  <a:pt x="4" y="54"/>
                  <a:pt x="3" y="56"/>
                </a:cubicBezTo>
                <a:cubicBezTo>
                  <a:pt x="2" y="56"/>
                  <a:pt x="2" y="56"/>
                  <a:pt x="2" y="56"/>
                </a:cubicBezTo>
                <a:cubicBezTo>
                  <a:pt x="1" y="56"/>
                  <a:pt x="0" y="56"/>
                  <a:pt x="0" y="55"/>
                </a:cubicBezTo>
                <a:cubicBezTo>
                  <a:pt x="0" y="51"/>
                  <a:pt x="0" y="51"/>
                  <a:pt x="0" y="51"/>
                </a:cubicBezTo>
                <a:cubicBezTo>
                  <a:pt x="0" y="50"/>
                  <a:pt x="1" y="50"/>
                  <a:pt x="2" y="50"/>
                </a:cubicBezTo>
                <a:lnTo>
                  <a:pt x="7" y="50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59" name="Freeform 377">
            <a:extLst>
              <a:ext uri="{FF2B5EF4-FFF2-40B4-BE49-F238E27FC236}">
                <a16:creationId xmlns:a16="http://schemas.microsoft.com/office/drawing/2014/main" id="{10D5E0FB-56F4-3E7B-D21F-25CBAE01BBC8}"/>
              </a:ext>
            </a:extLst>
          </p:cNvPr>
          <p:cNvSpPr>
            <a:spLocks noEditPoints="1"/>
          </p:cNvSpPr>
          <p:nvPr/>
        </p:nvSpPr>
        <p:spPr bwMode="auto">
          <a:xfrm>
            <a:off x="4433000" y="5874707"/>
            <a:ext cx="298240" cy="184875"/>
          </a:xfrm>
          <a:custGeom>
            <a:avLst/>
            <a:gdLst/>
            <a:ahLst/>
            <a:cxnLst>
              <a:cxn ang="0">
                <a:pos x="39" y="22"/>
              </a:cxn>
              <a:cxn ang="0">
                <a:pos x="35" y="3"/>
              </a:cxn>
              <a:cxn ang="0">
                <a:pos x="62" y="0"/>
              </a:cxn>
              <a:cxn ang="0">
                <a:pos x="66" y="18"/>
              </a:cxn>
              <a:cxn ang="0">
                <a:pos x="27" y="22"/>
              </a:cxn>
              <a:cxn ang="0">
                <a:pos x="0" y="18"/>
              </a:cxn>
              <a:cxn ang="0">
                <a:pos x="4" y="0"/>
              </a:cxn>
              <a:cxn ang="0">
                <a:pos x="30" y="3"/>
              </a:cxn>
              <a:cxn ang="0">
                <a:pos x="27" y="22"/>
              </a:cxn>
              <a:cxn ang="0">
                <a:pos x="4" y="48"/>
              </a:cxn>
              <a:cxn ang="0">
                <a:pos x="0" y="30"/>
              </a:cxn>
              <a:cxn ang="0">
                <a:pos x="62" y="27"/>
              </a:cxn>
              <a:cxn ang="0">
                <a:pos x="66" y="45"/>
              </a:cxn>
              <a:cxn ang="0">
                <a:pos x="100" y="24"/>
              </a:cxn>
              <a:cxn ang="0">
                <a:pos x="78" y="23"/>
              </a:cxn>
              <a:cxn ang="0">
                <a:pos x="80" y="10"/>
              </a:cxn>
              <a:cxn ang="0">
                <a:pos x="94" y="10"/>
              </a:cxn>
              <a:cxn ang="0">
                <a:pos x="100" y="24"/>
              </a:cxn>
              <a:cxn ang="0">
                <a:pos x="113" y="52"/>
              </a:cxn>
              <a:cxn ang="0">
                <a:pos x="111" y="21"/>
              </a:cxn>
              <a:cxn ang="0">
                <a:pos x="89" y="0"/>
              </a:cxn>
              <a:cxn ang="0">
                <a:pos x="70" y="4"/>
              </a:cxn>
              <a:cxn ang="0">
                <a:pos x="44" y="52"/>
              </a:cxn>
              <a:cxn ang="0">
                <a:pos x="76" y="60"/>
              </a:cxn>
              <a:cxn ang="0">
                <a:pos x="104" y="60"/>
              </a:cxn>
              <a:cxn ang="0">
                <a:pos x="119" y="59"/>
              </a:cxn>
              <a:cxn ang="0">
                <a:pos x="117" y="52"/>
              </a:cxn>
              <a:cxn ang="0">
                <a:pos x="85" y="62"/>
              </a:cxn>
              <a:cxn ang="0">
                <a:pos x="95" y="62"/>
              </a:cxn>
              <a:cxn ang="0">
                <a:pos x="90" y="52"/>
              </a:cxn>
              <a:cxn ang="0">
                <a:pos x="90" y="73"/>
              </a:cxn>
              <a:cxn ang="0">
                <a:pos x="90" y="52"/>
              </a:cxn>
              <a:cxn ang="0">
                <a:pos x="3" y="52"/>
              </a:cxn>
              <a:cxn ang="0">
                <a:pos x="1" y="59"/>
              </a:cxn>
              <a:cxn ang="0">
                <a:pos x="22" y="60"/>
              </a:cxn>
              <a:cxn ang="0">
                <a:pos x="35" y="67"/>
              </a:cxn>
              <a:cxn ang="0">
                <a:pos x="35" y="57"/>
              </a:cxn>
              <a:cxn ang="0">
                <a:pos x="35" y="67"/>
              </a:cxn>
              <a:cxn ang="0">
                <a:pos x="25" y="62"/>
              </a:cxn>
              <a:cxn ang="0">
                <a:pos x="46" y="62"/>
              </a:cxn>
            </a:cxnLst>
            <a:rect l="0" t="0" r="r" b="b"/>
            <a:pathLst>
              <a:path w="119" h="73">
                <a:moveTo>
                  <a:pt x="62" y="22"/>
                </a:moveTo>
                <a:cubicBezTo>
                  <a:pt x="39" y="22"/>
                  <a:pt x="39" y="22"/>
                  <a:pt x="39" y="22"/>
                </a:cubicBezTo>
                <a:cubicBezTo>
                  <a:pt x="37" y="22"/>
                  <a:pt x="35" y="20"/>
                  <a:pt x="35" y="18"/>
                </a:cubicBezTo>
                <a:cubicBezTo>
                  <a:pt x="35" y="3"/>
                  <a:pt x="35" y="3"/>
                  <a:pt x="35" y="3"/>
                </a:cubicBezTo>
                <a:cubicBezTo>
                  <a:pt x="35" y="1"/>
                  <a:pt x="37" y="0"/>
                  <a:pt x="39" y="0"/>
                </a:cubicBezTo>
                <a:cubicBezTo>
                  <a:pt x="62" y="0"/>
                  <a:pt x="62" y="0"/>
                  <a:pt x="62" y="0"/>
                </a:cubicBezTo>
                <a:cubicBezTo>
                  <a:pt x="64" y="0"/>
                  <a:pt x="66" y="1"/>
                  <a:pt x="66" y="3"/>
                </a:cubicBezTo>
                <a:cubicBezTo>
                  <a:pt x="66" y="18"/>
                  <a:pt x="66" y="18"/>
                  <a:pt x="66" y="18"/>
                </a:cubicBezTo>
                <a:cubicBezTo>
                  <a:pt x="66" y="20"/>
                  <a:pt x="64" y="22"/>
                  <a:pt x="62" y="22"/>
                </a:cubicBezTo>
                <a:moveTo>
                  <a:pt x="27" y="22"/>
                </a:moveTo>
                <a:cubicBezTo>
                  <a:pt x="4" y="22"/>
                  <a:pt x="4" y="22"/>
                  <a:pt x="4" y="22"/>
                </a:cubicBezTo>
                <a:cubicBezTo>
                  <a:pt x="2" y="22"/>
                  <a:pt x="0" y="20"/>
                  <a:pt x="0" y="18"/>
                </a:cubicBezTo>
                <a:cubicBezTo>
                  <a:pt x="0" y="3"/>
                  <a:pt x="0" y="3"/>
                  <a:pt x="0" y="3"/>
                </a:cubicBezTo>
                <a:cubicBezTo>
                  <a:pt x="0" y="1"/>
                  <a:pt x="2" y="0"/>
                  <a:pt x="4" y="0"/>
                </a:cubicBezTo>
                <a:cubicBezTo>
                  <a:pt x="27" y="0"/>
                  <a:pt x="27" y="0"/>
                  <a:pt x="27" y="0"/>
                </a:cubicBezTo>
                <a:cubicBezTo>
                  <a:pt x="29" y="0"/>
                  <a:pt x="30" y="1"/>
                  <a:pt x="30" y="3"/>
                </a:cubicBezTo>
                <a:cubicBezTo>
                  <a:pt x="30" y="18"/>
                  <a:pt x="30" y="18"/>
                  <a:pt x="30" y="18"/>
                </a:cubicBezTo>
                <a:cubicBezTo>
                  <a:pt x="30" y="20"/>
                  <a:pt x="29" y="22"/>
                  <a:pt x="27" y="22"/>
                </a:cubicBezTo>
                <a:moveTo>
                  <a:pt x="62" y="48"/>
                </a:moveTo>
                <a:cubicBezTo>
                  <a:pt x="4" y="48"/>
                  <a:pt x="4" y="48"/>
                  <a:pt x="4" y="48"/>
                </a:cubicBezTo>
                <a:cubicBezTo>
                  <a:pt x="2" y="48"/>
                  <a:pt x="0" y="47"/>
                  <a:pt x="0" y="45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28"/>
                  <a:pt x="2" y="27"/>
                  <a:pt x="4" y="27"/>
                </a:cubicBezTo>
                <a:cubicBezTo>
                  <a:pt x="62" y="27"/>
                  <a:pt x="62" y="27"/>
                  <a:pt x="62" y="27"/>
                </a:cubicBezTo>
                <a:cubicBezTo>
                  <a:pt x="64" y="27"/>
                  <a:pt x="66" y="28"/>
                  <a:pt x="66" y="30"/>
                </a:cubicBezTo>
                <a:cubicBezTo>
                  <a:pt x="66" y="45"/>
                  <a:pt x="66" y="45"/>
                  <a:pt x="66" y="45"/>
                </a:cubicBezTo>
                <a:cubicBezTo>
                  <a:pt x="66" y="47"/>
                  <a:pt x="64" y="48"/>
                  <a:pt x="62" y="48"/>
                </a:cubicBezTo>
                <a:moveTo>
                  <a:pt x="100" y="24"/>
                </a:moveTo>
                <a:cubicBezTo>
                  <a:pt x="80" y="24"/>
                  <a:pt x="80" y="24"/>
                  <a:pt x="80" y="24"/>
                </a:cubicBezTo>
                <a:cubicBezTo>
                  <a:pt x="79" y="24"/>
                  <a:pt x="78" y="24"/>
                  <a:pt x="78" y="23"/>
                </a:cubicBezTo>
                <a:cubicBezTo>
                  <a:pt x="78" y="11"/>
                  <a:pt x="78" y="11"/>
                  <a:pt x="78" y="11"/>
                </a:cubicBezTo>
                <a:cubicBezTo>
                  <a:pt x="78" y="10"/>
                  <a:pt x="79" y="10"/>
                  <a:pt x="80" y="10"/>
                </a:cubicBezTo>
                <a:cubicBezTo>
                  <a:pt x="92" y="10"/>
                  <a:pt x="92" y="10"/>
                  <a:pt x="92" y="10"/>
                </a:cubicBezTo>
                <a:cubicBezTo>
                  <a:pt x="93" y="10"/>
                  <a:pt x="93" y="10"/>
                  <a:pt x="94" y="10"/>
                </a:cubicBezTo>
                <a:cubicBezTo>
                  <a:pt x="102" y="22"/>
                  <a:pt x="102" y="22"/>
                  <a:pt x="102" y="22"/>
                </a:cubicBezTo>
                <a:cubicBezTo>
                  <a:pt x="103" y="23"/>
                  <a:pt x="102" y="24"/>
                  <a:pt x="100" y="24"/>
                </a:cubicBezTo>
                <a:moveTo>
                  <a:pt x="117" y="52"/>
                </a:moveTo>
                <a:cubicBezTo>
                  <a:pt x="113" y="52"/>
                  <a:pt x="113" y="52"/>
                  <a:pt x="113" y="52"/>
                </a:cubicBezTo>
                <a:cubicBezTo>
                  <a:pt x="113" y="29"/>
                  <a:pt x="113" y="29"/>
                  <a:pt x="113" y="29"/>
                </a:cubicBezTo>
                <a:cubicBezTo>
                  <a:pt x="113" y="26"/>
                  <a:pt x="112" y="24"/>
                  <a:pt x="111" y="21"/>
                </a:cubicBezTo>
                <a:cubicBezTo>
                  <a:pt x="101" y="6"/>
                  <a:pt x="101" y="6"/>
                  <a:pt x="101" y="6"/>
                </a:cubicBezTo>
                <a:cubicBezTo>
                  <a:pt x="98" y="3"/>
                  <a:pt x="94" y="0"/>
                  <a:pt x="89" y="0"/>
                </a:cubicBezTo>
                <a:cubicBezTo>
                  <a:pt x="74" y="0"/>
                  <a:pt x="74" y="0"/>
                  <a:pt x="74" y="0"/>
                </a:cubicBezTo>
                <a:cubicBezTo>
                  <a:pt x="72" y="0"/>
                  <a:pt x="70" y="2"/>
                  <a:pt x="70" y="4"/>
                </a:cubicBezTo>
                <a:cubicBezTo>
                  <a:pt x="70" y="52"/>
                  <a:pt x="70" y="52"/>
                  <a:pt x="70" y="52"/>
                </a:cubicBezTo>
                <a:cubicBezTo>
                  <a:pt x="44" y="52"/>
                  <a:pt x="44" y="52"/>
                  <a:pt x="44" y="52"/>
                </a:cubicBezTo>
                <a:cubicBezTo>
                  <a:pt x="47" y="54"/>
                  <a:pt x="49" y="57"/>
                  <a:pt x="49" y="60"/>
                </a:cubicBezTo>
                <a:cubicBezTo>
                  <a:pt x="76" y="60"/>
                  <a:pt x="76" y="60"/>
                  <a:pt x="76" y="60"/>
                </a:cubicBezTo>
                <a:cubicBezTo>
                  <a:pt x="77" y="54"/>
                  <a:pt x="83" y="48"/>
                  <a:pt x="90" y="48"/>
                </a:cubicBezTo>
                <a:cubicBezTo>
                  <a:pt x="97" y="48"/>
                  <a:pt x="103" y="54"/>
                  <a:pt x="104" y="60"/>
                </a:cubicBezTo>
                <a:cubicBezTo>
                  <a:pt x="117" y="60"/>
                  <a:pt x="117" y="60"/>
                  <a:pt x="117" y="60"/>
                </a:cubicBezTo>
                <a:cubicBezTo>
                  <a:pt x="118" y="60"/>
                  <a:pt x="119" y="59"/>
                  <a:pt x="119" y="59"/>
                </a:cubicBezTo>
                <a:cubicBezTo>
                  <a:pt x="119" y="53"/>
                  <a:pt x="119" y="53"/>
                  <a:pt x="119" y="53"/>
                </a:cubicBezTo>
                <a:cubicBezTo>
                  <a:pt x="119" y="53"/>
                  <a:pt x="118" y="52"/>
                  <a:pt x="117" y="52"/>
                </a:cubicBezTo>
                <a:moveTo>
                  <a:pt x="90" y="67"/>
                </a:moveTo>
                <a:cubicBezTo>
                  <a:pt x="87" y="67"/>
                  <a:pt x="85" y="65"/>
                  <a:pt x="85" y="62"/>
                </a:cubicBezTo>
                <a:cubicBezTo>
                  <a:pt x="85" y="59"/>
                  <a:pt x="87" y="57"/>
                  <a:pt x="90" y="57"/>
                </a:cubicBezTo>
                <a:cubicBezTo>
                  <a:pt x="93" y="57"/>
                  <a:pt x="95" y="59"/>
                  <a:pt x="95" y="62"/>
                </a:cubicBezTo>
                <a:cubicBezTo>
                  <a:pt x="95" y="65"/>
                  <a:pt x="93" y="67"/>
                  <a:pt x="90" y="67"/>
                </a:cubicBezTo>
                <a:moveTo>
                  <a:pt x="90" y="52"/>
                </a:moveTo>
                <a:cubicBezTo>
                  <a:pt x="84" y="52"/>
                  <a:pt x="80" y="56"/>
                  <a:pt x="80" y="62"/>
                </a:cubicBezTo>
                <a:cubicBezTo>
                  <a:pt x="80" y="68"/>
                  <a:pt x="84" y="73"/>
                  <a:pt x="90" y="73"/>
                </a:cubicBezTo>
                <a:cubicBezTo>
                  <a:pt x="96" y="73"/>
                  <a:pt x="100" y="68"/>
                  <a:pt x="100" y="62"/>
                </a:cubicBezTo>
                <a:cubicBezTo>
                  <a:pt x="100" y="56"/>
                  <a:pt x="96" y="52"/>
                  <a:pt x="90" y="52"/>
                </a:cubicBezTo>
                <a:moveTo>
                  <a:pt x="26" y="52"/>
                </a:moveTo>
                <a:cubicBezTo>
                  <a:pt x="3" y="52"/>
                  <a:pt x="3" y="52"/>
                  <a:pt x="3" y="52"/>
                </a:cubicBezTo>
                <a:cubicBezTo>
                  <a:pt x="2" y="52"/>
                  <a:pt x="1" y="53"/>
                  <a:pt x="1" y="53"/>
                </a:cubicBezTo>
                <a:cubicBezTo>
                  <a:pt x="1" y="59"/>
                  <a:pt x="1" y="59"/>
                  <a:pt x="1" y="59"/>
                </a:cubicBezTo>
                <a:cubicBezTo>
                  <a:pt x="1" y="59"/>
                  <a:pt x="2" y="60"/>
                  <a:pt x="3" y="60"/>
                </a:cubicBezTo>
                <a:cubicBezTo>
                  <a:pt x="22" y="60"/>
                  <a:pt x="22" y="60"/>
                  <a:pt x="22" y="60"/>
                </a:cubicBezTo>
                <a:cubicBezTo>
                  <a:pt x="22" y="57"/>
                  <a:pt x="24" y="54"/>
                  <a:pt x="26" y="52"/>
                </a:cubicBezTo>
                <a:moveTo>
                  <a:pt x="35" y="67"/>
                </a:moveTo>
                <a:cubicBezTo>
                  <a:pt x="32" y="67"/>
                  <a:pt x="30" y="65"/>
                  <a:pt x="30" y="62"/>
                </a:cubicBezTo>
                <a:cubicBezTo>
                  <a:pt x="30" y="59"/>
                  <a:pt x="32" y="57"/>
                  <a:pt x="35" y="57"/>
                </a:cubicBezTo>
                <a:cubicBezTo>
                  <a:pt x="38" y="57"/>
                  <a:pt x="41" y="59"/>
                  <a:pt x="41" y="62"/>
                </a:cubicBezTo>
                <a:cubicBezTo>
                  <a:pt x="41" y="65"/>
                  <a:pt x="38" y="67"/>
                  <a:pt x="35" y="67"/>
                </a:cubicBezTo>
                <a:moveTo>
                  <a:pt x="35" y="52"/>
                </a:moveTo>
                <a:cubicBezTo>
                  <a:pt x="30" y="52"/>
                  <a:pt x="25" y="56"/>
                  <a:pt x="25" y="62"/>
                </a:cubicBezTo>
                <a:cubicBezTo>
                  <a:pt x="25" y="68"/>
                  <a:pt x="30" y="73"/>
                  <a:pt x="35" y="73"/>
                </a:cubicBezTo>
                <a:cubicBezTo>
                  <a:pt x="41" y="73"/>
                  <a:pt x="46" y="68"/>
                  <a:pt x="46" y="62"/>
                </a:cubicBezTo>
                <a:cubicBezTo>
                  <a:pt x="46" y="56"/>
                  <a:pt x="41" y="52"/>
                  <a:pt x="35" y="52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60" name="Freeform 378">
            <a:extLst>
              <a:ext uri="{FF2B5EF4-FFF2-40B4-BE49-F238E27FC236}">
                <a16:creationId xmlns:a16="http://schemas.microsoft.com/office/drawing/2014/main" id="{04E6176A-2D99-4AE6-9C2F-496D8C09209B}"/>
              </a:ext>
            </a:extLst>
          </p:cNvPr>
          <p:cNvSpPr>
            <a:spLocks noEditPoints="1"/>
          </p:cNvSpPr>
          <p:nvPr/>
        </p:nvSpPr>
        <p:spPr bwMode="auto">
          <a:xfrm>
            <a:off x="8887432" y="5853778"/>
            <a:ext cx="299986" cy="226733"/>
          </a:xfrm>
          <a:custGeom>
            <a:avLst/>
            <a:gdLst/>
            <a:ahLst/>
            <a:cxnLst>
              <a:cxn ang="0">
                <a:pos x="29" y="27"/>
              </a:cxn>
              <a:cxn ang="0">
                <a:pos x="20" y="23"/>
              </a:cxn>
              <a:cxn ang="0">
                <a:pos x="23" y="9"/>
              </a:cxn>
              <a:cxn ang="0">
                <a:pos x="25" y="21"/>
              </a:cxn>
              <a:cxn ang="0">
                <a:pos x="32" y="25"/>
              </a:cxn>
              <a:cxn ang="0">
                <a:pos x="23" y="41"/>
              </a:cxn>
              <a:cxn ang="0">
                <a:pos x="23" y="5"/>
              </a:cxn>
              <a:cxn ang="0">
                <a:pos x="23" y="41"/>
              </a:cxn>
              <a:cxn ang="0">
                <a:pos x="0" y="23"/>
              </a:cxn>
              <a:cxn ang="0">
                <a:pos x="46" y="23"/>
              </a:cxn>
              <a:cxn ang="0">
                <a:pos x="66" y="15"/>
              </a:cxn>
              <a:cxn ang="0">
                <a:pos x="49" y="23"/>
              </a:cxn>
              <a:cxn ang="0">
                <a:pos x="16" y="48"/>
              </a:cxn>
              <a:cxn ang="0">
                <a:pos x="17" y="67"/>
              </a:cxn>
              <a:cxn ang="0">
                <a:pos x="70" y="65"/>
              </a:cxn>
              <a:cxn ang="0">
                <a:pos x="66" y="15"/>
              </a:cxn>
              <a:cxn ang="0">
                <a:pos x="38" y="81"/>
              </a:cxn>
              <a:cxn ang="0">
                <a:pos x="48" y="81"/>
              </a:cxn>
              <a:cxn ang="0">
                <a:pos x="43" y="71"/>
              </a:cxn>
              <a:cxn ang="0">
                <a:pos x="43" y="90"/>
              </a:cxn>
              <a:cxn ang="0">
                <a:pos x="43" y="71"/>
              </a:cxn>
              <a:cxn ang="0">
                <a:pos x="12" y="73"/>
              </a:cxn>
              <a:cxn ang="0">
                <a:pos x="13" y="79"/>
              </a:cxn>
              <a:cxn ang="0">
                <a:pos x="35" y="71"/>
              </a:cxn>
              <a:cxn ang="0">
                <a:pos x="93" y="85"/>
              </a:cxn>
              <a:cxn ang="0">
                <a:pos x="93" y="76"/>
              </a:cxn>
              <a:cxn ang="0">
                <a:pos x="93" y="85"/>
              </a:cxn>
              <a:cxn ang="0">
                <a:pos x="83" y="81"/>
              </a:cxn>
              <a:cxn ang="0">
                <a:pos x="102" y="81"/>
              </a:cxn>
              <a:cxn ang="0">
                <a:pos x="102" y="46"/>
              </a:cxn>
              <a:cxn ang="0">
                <a:pos x="82" y="45"/>
              </a:cxn>
              <a:cxn ang="0">
                <a:pos x="83" y="33"/>
              </a:cxn>
              <a:cxn ang="0">
                <a:pos x="96" y="33"/>
              </a:cxn>
              <a:cxn ang="0">
                <a:pos x="102" y="46"/>
              </a:cxn>
              <a:cxn ang="0">
                <a:pos x="114" y="71"/>
              </a:cxn>
              <a:cxn ang="0">
                <a:pos x="111" y="44"/>
              </a:cxn>
              <a:cxn ang="0">
                <a:pos x="92" y="25"/>
              </a:cxn>
              <a:cxn ang="0">
                <a:pos x="75" y="28"/>
              </a:cxn>
              <a:cxn ang="0">
                <a:pos x="51" y="71"/>
              </a:cxn>
              <a:cxn ang="0">
                <a:pos x="80" y="79"/>
              </a:cxn>
              <a:cxn ang="0">
                <a:pos x="105" y="79"/>
              </a:cxn>
              <a:cxn ang="0">
                <a:pos x="119" y="77"/>
              </a:cxn>
              <a:cxn ang="0">
                <a:pos x="117" y="71"/>
              </a:cxn>
            </a:cxnLst>
            <a:rect l="0" t="0" r="r" b="b"/>
            <a:pathLst>
              <a:path w="119" h="90">
                <a:moveTo>
                  <a:pt x="30" y="27"/>
                </a:moveTo>
                <a:cubicBezTo>
                  <a:pt x="30" y="27"/>
                  <a:pt x="30" y="27"/>
                  <a:pt x="29" y="27"/>
                </a:cubicBezTo>
                <a:cubicBezTo>
                  <a:pt x="22" y="25"/>
                  <a:pt x="22" y="25"/>
                  <a:pt x="22" y="25"/>
                </a:cubicBezTo>
                <a:cubicBezTo>
                  <a:pt x="21" y="25"/>
                  <a:pt x="20" y="24"/>
                  <a:pt x="20" y="23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0"/>
                  <a:pt x="21" y="9"/>
                  <a:pt x="23" y="9"/>
                </a:cubicBezTo>
                <a:cubicBezTo>
                  <a:pt x="24" y="9"/>
                  <a:pt x="25" y="10"/>
                  <a:pt x="25" y="11"/>
                </a:cubicBezTo>
                <a:cubicBezTo>
                  <a:pt x="25" y="21"/>
                  <a:pt x="25" y="21"/>
                  <a:pt x="25" y="21"/>
                </a:cubicBezTo>
                <a:cubicBezTo>
                  <a:pt x="31" y="23"/>
                  <a:pt x="31" y="23"/>
                  <a:pt x="31" y="23"/>
                </a:cubicBezTo>
                <a:cubicBezTo>
                  <a:pt x="32" y="23"/>
                  <a:pt x="33" y="24"/>
                  <a:pt x="32" y="25"/>
                </a:cubicBezTo>
                <a:cubicBezTo>
                  <a:pt x="32" y="26"/>
                  <a:pt x="31" y="27"/>
                  <a:pt x="30" y="27"/>
                </a:cubicBezTo>
                <a:moveTo>
                  <a:pt x="23" y="41"/>
                </a:moveTo>
                <a:cubicBezTo>
                  <a:pt x="13" y="41"/>
                  <a:pt x="5" y="33"/>
                  <a:pt x="5" y="23"/>
                </a:cubicBezTo>
                <a:cubicBezTo>
                  <a:pt x="5" y="13"/>
                  <a:pt x="13" y="5"/>
                  <a:pt x="23" y="5"/>
                </a:cubicBezTo>
                <a:cubicBezTo>
                  <a:pt x="33" y="5"/>
                  <a:pt x="41" y="13"/>
                  <a:pt x="41" y="23"/>
                </a:cubicBezTo>
                <a:cubicBezTo>
                  <a:pt x="41" y="33"/>
                  <a:pt x="33" y="41"/>
                  <a:pt x="23" y="41"/>
                </a:cubicBezTo>
                <a:moveTo>
                  <a:pt x="23" y="0"/>
                </a:moveTo>
                <a:cubicBezTo>
                  <a:pt x="10" y="0"/>
                  <a:pt x="0" y="11"/>
                  <a:pt x="0" y="23"/>
                </a:cubicBezTo>
                <a:cubicBezTo>
                  <a:pt x="0" y="36"/>
                  <a:pt x="10" y="46"/>
                  <a:pt x="23" y="46"/>
                </a:cubicBezTo>
                <a:cubicBezTo>
                  <a:pt x="36" y="46"/>
                  <a:pt x="46" y="36"/>
                  <a:pt x="46" y="23"/>
                </a:cubicBezTo>
                <a:cubicBezTo>
                  <a:pt x="46" y="11"/>
                  <a:pt x="36" y="0"/>
                  <a:pt x="23" y="0"/>
                </a:cubicBezTo>
                <a:moveTo>
                  <a:pt x="66" y="15"/>
                </a:moveTo>
                <a:cubicBezTo>
                  <a:pt x="48" y="15"/>
                  <a:pt x="48" y="15"/>
                  <a:pt x="48" y="15"/>
                </a:cubicBezTo>
                <a:cubicBezTo>
                  <a:pt x="49" y="18"/>
                  <a:pt x="49" y="20"/>
                  <a:pt x="49" y="23"/>
                </a:cubicBezTo>
                <a:cubicBezTo>
                  <a:pt x="49" y="38"/>
                  <a:pt x="38" y="49"/>
                  <a:pt x="23" y="49"/>
                </a:cubicBezTo>
                <a:cubicBezTo>
                  <a:pt x="21" y="49"/>
                  <a:pt x="18" y="49"/>
                  <a:pt x="16" y="48"/>
                </a:cubicBezTo>
                <a:cubicBezTo>
                  <a:pt x="16" y="65"/>
                  <a:pt x="16" y="65"/>
                  <a:pt x="16" y="65"/>
                </a:cubicBezTo>
                <a:cubicBezTo>
                  <a:pt x="16" y="66"/>
                  <a:pt x="16" y="67"/>
                  <a:pt x="17" y="67"/>
                </a:cubicBezTo>
                <a:cubicBezTo>
                  <a:pt x="69" y="67"/>
                  <a:pt x="69" y="67"/>
                  <a:pt x="69" y="67"/>
                </a:cubicBezTo>
                <a:cubicBezTo>
                  <a:pt x="70" y="67"/>
                  <a:pt x="70" y="66"/>
                  <a:pt x="70" y="65"/>
                </a:cubicBezTo>
                <a:cubicBezTo>
                  <a:pt x="70" y="20"/>
                  <a:pt x="70" y="20"/>
                  <a:pt x="70" y="20"/>
                </a:cubicBezTo>
                <a:cubicBezTo>
                  <a:pt x="70" y="17"/>
                  <a:pt x="68" y="15"/>
                  <a:pt x="66" y="15"/>
                </a:cubicBezTo>
                <a:moveTo>
                  <a:pt x="43" y="85"/>
                </a:moveTo>
                <a:cubicBezTo>
                  <a:pt x="40" y="85"/>
                  <a:pt x="38" y="83"/>
                  <a:pt x="38" y="81"/>
                </a:cubicBezTo>
                <a:cubicBezTo>
                  <a:pt x="38" y="78"/>
                  <a:pt x="40" y="76"/>
                  <a:pt x="43" y="76"/>
                </a:cubicBezTo>
                <a:cubicBezTo>
                  <a:pt x="45" y="76"/>
                  <a:pt x="48" y="78"/>
                  <a:pt x="48" y="81"/>
                </a:cubicBezTo>
                <a:cubicBezTo>
                  <a:pt x="48" y="83"/>
                  <a:pt x="45" y="85"/>
                  <a:pt x="43" y="85"/>
                </a:cubicBezTo>
                <a:moveTo>
                  <a:pt x="43" y="71"/>
                </a:moveTo>
                <a:cubicBezTo>
                  <a:pt x="38" y="71"/>
                  <a:pt x="33" y="75"/>
                  <a:pt x="33" y="81"/>
                </a:cubicBezTo>
                <a:cubicBezTo>
                  <a:pt x="33" y="86"/>
                  <a:pt x="38" y="90"/>
                  <a:pt x="43" y="90"/>
                </a:cubicBezTo>
                <a:cubicBezTo>
                  <a:pt x="48" y="90"/>
                  <a:pt x="52" y="86"/>
                  <a:pt x="52" y="81"/>
                </a:cubicBezTo>
                <a:cubicBezTo>
                  <a:pt x="52" y="75"/>
                  <a:pt x="48" y="71"/>
                  <a:pt x="43" y="71"/>
                </a:cubicBezTo>
                <a:moveTo>
                  <a:pt x="13" y="71"/>
                </a:moveTo>
                <a:cubicBezTo>
                  <a:pt x="13" y="71"/>
                  <a:pt x="12" y="72"/>
                  <a:pt x="12" y="73"/>
                </a:cubicBezTo>
                <a:cubicBezTo>
                  <a:pt x="12" y="77"/>
                  <a:pt x="12" y="77"/>
                  <a:pt x="12" y="77"/>
                </a:cubicBezTo>
                <a:cubicBezTo>
                  <a:pt x="12" y="78"/>
                  <a:pt x="13" y="79"/>
                  <a:pt x="13" y="79"/>
                </a:cubicBezTo>
                <a:cubicBezTo>
                  <a:pt x="30" y="79"/>
                  <a:pt x="30" y="79"/>
                  <a:pt x="30" y="79"/>
                </a:cubicBezTo>
                <a:cubicBezTo>
                  <a:pt x="31" y="76"/>
                  <a:pt x="32" y="73"/>
                  <a:pt x="35" y="71"/>
                </a:cubicBezTo>
                <a:lnTo>
                  <a:pt x="13" y="71"/>
                </a:lnTo>
                <a:close/>
                <a:moveTo>
                  <a:pt x="93" y="85"/>
                </a:moveTo>
                <a:cubicBezTo>
                  <a:pt x="90" y="85"/>
                  <a:pt x="88" y="83"/>
                  <a:pt x="88" y="81"/>
                </a:cubicBezTo>
                <a:cubicBezTo>
                  <a:pt x="88" y="78"/>
                  <a:pt x="90" y="76"/>
                  <a:pt x="93" y="76"/>
                </a:cubicBezTo>
                <a:cubicBezTo>
                  <a:pt x="95" y="76"/>
                  <a:pt x="97" y="78"/>
                  <a:pt x="97" y="81"/>
                </a:cubicBezTo>
                <a:cubicBezTo>
                  <a:pt x="97" y="83"/>
                  <a:pt x="95" y="85"/>
                  <a:pt x="93" y="85"/>
                </a:cubicBezTo>
                <a:moveTo>
                  <a:pt x="93" y="71"/>
                </a:moveTo>
                <a:cubicBezTo>
                  <a:pt x="87" y="71"/>
                  <a:pt x="83" y="75"/>
                  <a:pt x="83" y="81"/>
                </a:cubicBezTo>
                <a:cubicBezTo>
                  <a:pt x="83" y="86"/>
                  <a:pt x="87" y="90"/>
                  <a:pt x="93" y="90"/>
                </a:cubicBezTo>
                <a:cubicBezTo>
                  <a:pt x="98" y="90"/>
                  <a:pt x="102" y="86"/>
                  <a:pt x="102" y="81"/>
                </a:cubicBezTo>
                <a:cubicBezTo>
                  <a:pt x="102" y="75"/>
                  <a:pt x="98" y="71"/>
                  <a:pt x="93" y="71"/>
                </a:cubicBezTo>
                <a:moveTo>
                  <a:pt x="102" y="46"/>
                </a:moveTo>
                <a:cubicBezTo>
                  <a:pt x="83" y="46"/>
                  <a:pt x="83" y="46"/>
                  <a:pt x="83" y="46"/>
                </a:cubicBezTo>
                <a:cubicBezTo>
                  <a:pt x="82" y="46"/>
                  <a:pt x="82" y="46"/>
                  <a:pt x="82" y="45"/>
                </a:cubicBezTo>
                <a:cubicBezTo>
                  <a:pt x="82" y="34"/>
                  <a:pt x="82" y="34"/>
                  <a:pt x="82" y="34"/>
                </a:cubicBezTo>
                <a:cubicBezTo>
                  <a:pt x="82" y="33"/>
                  <a:pt x="82" y="33"/>
                  <a:pt x="83" y="33"/>
                </a:cubicBezTo>
                <a:cubicBezTo>
                  <a:pt x="95" y="33"/>
                  <a:pt x="95" y="33"/>
                  <a:pt x="95" y="33"/>
                </a:cubicBezTo>
                <a:cubicBezTo>
                  <a:pt x="95" y="33"/>
                  <a:pt x="96" y="33"/>
                  <a:pt x="96" y="33"/>
                </a:cubicBezTo>
                <a:cubicBezTo>
                  <a:pt x="103" y="44"/>
                  <a:pt x="103" y="44"/>
                  <a:pt x="103" y="44"/>
                </a:cubicBezTo>
                <a:cubicBezTo>
                  <a:pt x="104" y="45"/>
                  <a:pt x="103" y="46"/>
                  <a:pt x="102" y="46"/>
                </a:cubicBezTo>
                <a:moveTo>
                  <a:pt x="117" y="71"/>
                </a:moveTo>
                <a:cubicBezTo>
                  <a:pt x="114" y="71"/>
                  <a:pt x="114" y="71"/>
                  <a:pt x="114" y="71"/>
                </a:cubicBezTo>
                <a:cubicBezTo>
                  <a:pt x="114" y="50"/>
                  <a:pt x="114" y="50"/>
                  <a:pt x="114" y="50"/>
                </a:cubicBezTo>
                <a:cubicBezTo>
                  <a:pt x="114" y="48"/>
                  <a:pt x="113" y="46"/>
                  <a:pt x="111" y="44"/>
                </a:cubicBezTo>
                <a:cubicBezTo>
                  <a:pt x="102" y="30"/>
                  <a:pt x="102" y="30"/>
                  <a:pt x="102" y="30"/>
                </a:cubicBezTo>
                <a:cubicBezTo>
                  <a:pt x="100" y="27"/>
                  <a:pt x="96" y="25"/>
                  <a:pt x="92" y="25"/>
                </a:cubicBezTo>
                <a:cubicBezTo>
                  <a:pt x="78" y="25"/>
                  <a:pt x="78" y="25"/>
                  <a:pt x="78" y="25"/>
                </a:cubicBezTo>
                <a:cubicBezTo>
                  <a:pt x="76" y="25"/>
                  <a:pt x="75" y="26"/>
                  <a:pt x="75" y="28"/>
                </a:cubicBezTo>
                <a:cubicBezTo>
                  <a:pt x="75" y="71"/>
                  <a:pt x="75" y="71"/>
                  <a:pt x="75" y="71"/>
                </a:cubicBezTo>
                <a:cubicBezTo>
                  <a:pt x="51" y="71"/>
                  <a:pt x="51" y="71"/>
                  <a:pt x="51" y="71"/>
                </a:cubicBezTo>
                <a:cubicBezTo>
                  <a:pt x="53" y="73"/>
                  <a:pt x="55" y="76"/>
                  <a:pt x="55" y="79"/>
                </a:cubicBezTo>
                <a:cubicBezTo>
                  <a:pt x="80" y="79"/>
                  <a:pt x="80" y="79"/>
                  <a:pt x="80" y="79"/>
                </a:cubicBezTo>
                <a:cubicBezTo>
                  <a:pt x="81" y="73"/>
                  <a:pt x="86" y="68"/>
                  <a:pt x="93" y="68"/>
                </a:cubicBezTo>
                <a:cubicBezTo>
                  <a:pt x="99" y="68"/>
                  <a:pt x="104" y="73"/>
                  <a:pt x="105" y="79"/>
                </a:cubicBezTo>
                <a:cubicBezTo>
                  <a:pt x="117" y="79"/>
                  <a:pt x="117" y="79"/>
                  <a:pt x="117" y="79"/>
                </a:cubicBezTo>
                <a:cubicBezTo>
                  <a:pt x="118" y="79"/>
                  <a:pt x="119" y="78"/>
                  <a:pt x="119" y="77"/>
                </a:cubicBezTo>
                <a:cubicBezTo>
                  <a:pt x="119" y="73"/>
                  <a:pt x="119" y="73"/>
                  <a:pt x="119" y="73"/>
                </a:cubicBezTo>
                <a:cubicBezTo>
                  <a:pt x="119" y="72"/>
                  <a:pt x="118" y="71"/>
                  <a:pt x="117" y="71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61" name="Freeform 379">
            <a:extLst>
              <a:ext uri="{FF2B5EF4-FFF2-40B4-BE49-F238E27FC236}">
                <a16:creationId xmlns:a16="http://schemas.microsoft.com/office/drawing/2014/main" id="{95A80504-DA43-1FD1-A5D2-7F8D3EF87A14}"/>
              </a:ext>
            </a:extLst>
          </p:cNvPr>
          <p:cNvSpPr>
            <a:spLocks noEditPoints="1"/>
          </p:cNvSpPr>
          <p:nvPr/>
        </p:nvSpPr>
        <p:spPr bwMode="auto">
          <a:xfrm>
            <a:off x="8399085" y="5850290"/>
            <a:ext cx="308705" cy="233710"/>
          </a:xfrm>
          <a:custGeom>
            <a:avLst/>
            <a:gdLst/>
            <a:ahLst/>
            <a:cxnLst>
              <a:cxn ang="0">
                <a:pos x="68" y="25"/>
              </a:cxn>
              <a:cxn ang="0">
                <a:pos x="59" y="14"/>
              </a:cxn>
              <a:cxn ang="0">
                <a:pos x="50" y="25"/>
              </a:cxn>
              <a:cxn ang="0">
                <a:pos x="55" y="25"/>
              </a:cxn>
              <a:cxn ang="0">
                <a:pos x="55" y="37"/>
              </a:cxn>
              <a:cxn ang="0">
                <a:pos x="63" y="37"/>
              </a:cxn>
              <a:cxn ang="0">
                <a:pos x="63" y="25"/>
              </a:cxn>
              <a:cxn ang="0">
                <a:pos x="68" y="25"/>
              </a:cxn>
              <a:cxn ang="0">
                <a:pos x="84" y="8"/>
              </a:cxn>
              <a:cxn ang="0">
                <a:pos x="84" y="37"/>
              </a:cxn>
              <a:cxn ang="0">
                <a:pos x="76" y="45"/>
              </a:cxn>
              <a:cxn ang="0">
                <a:pos x="44" y="45"/>
              </a:cxn>
              <a:cxn ang="0">
                <a:pos x="35" y="37"/>
              </a:cxn>
              <a:cxn ang="0">
                <a:pos x="35" y="8"/>
              </a:cxn>
              <a:cxn ang="0">
                <a:pos x="44" y="0"/>
              </a:cxn>
              <a:cxn ang="0">
                <a:pos x="57" y="0"/>
              </a:cxn>
              <a:cxn ang="0">
                <a:pos x="57" y="6"/>
              </a:cxn>
              <a:cxn ang="0">
                <a:pos x="63" y="6"/>
              </a:cxn>
              <a:cxn ang="0">
                <a:pos x="63" y="0"/>
              </a:cxn>
              <a:cxn ang="0">
                <a:pos x="76" y="0"/>
              </a:cxn>
              <a:cxn ang="0">
                <a:pos x="84" y="8"/>
              </a:cxn>
              <a:cxn ang="0">
                <a:pos x="32" y="58"/>
              </a:cxn>
              <a:cxn ang="0">
                <a:pos x="35" y="54"/>
              </a:cxn>
              <a:cxn ang="0">
                <a:pos x="22" y="44"/>
              </a:cxn>
              <a:cxn ang="0">
                <a:pos x="18" y="46"/>
              </a:cxn>
              <a:cxn ang="0">
                <a:pos x="32" y="58"/>
              </a:cxn>
              <a:cxn ang="0">
                <a:pos x="29" y="65"/>
              </a:cxn>
              <a:cxn ang="0">
                <a:pos x="32" y="61"/>
              </a:cxn>
              <a:cxn ang="0">
                <a:pos x="15" y="48"/>
              </a:cxn>
              <a:cxn ang="0">
                <a:pos x="11" y="49"/>
              </a:cxn>
              <a:cxn ang="0">
                <a:pos x="29" y="65"/>
              </a:cxn>
              <a:cxn ang="0">
                <a:pos x="98" y="54"/>
              </a:cxn>
              <a:cxn ang="0">
                <a:pos x="84" y="51"/>
              </a:cxn>
              <a:cxn ang="0">
                <a:pos x="66" y="57"/>
              </a:cxn>
              <a:cxn ang="0">
                <a:pos x="43" y="57"/>
              </a:cxn>
              <a:cxn ang="0">
                <a:pos x="33" y="67"/>
              </a:cxn>
              <a:cxn ang="0">
                <a:pos x="43" y="76"/>
              </a:cxn>
              <a:cxn ang="0">
                <a:pos x="70" y="76"/>
              </a:cxn>
              <a:cxn ang="0">
                <a:pos x="74" y="79"/>
              </a:cxn>
              <a:cxn ang="0">
                <a:pos x="42" y="79"/>
              </a:cxn>
              <a:cxn ang="0">
                <a:pos x="30" y="71"/>
              </a:cxn>
              <a:cxn ang="0">
                <a:pos x="11" y="53"/>
              </a:cxn>
              <a:cxn ang="0">
                <a:pos x="4" y="60"/>
              </a:cxn>
              <a:cxn ang="0">
                <a:pos x="24" y="81"/>
              </a:cxn>
              <a:cxn ang="0">
                <a:pos x="60" y="93"/>
              </a:cxn>
              <a:cxn ang="0">
                <a:pos x="98" y="84"/>
              </a:cxn>
              <a:cxn ang="0">
                <a:pos x="99" y="82"/>
              </a:cxn>
              <a:cxn ang="0">
                <a:pos x="99" y="56"/>
              </a:cxn>
              <a:cxn ang="0">
                <a:pos x="98" y="54"/>
              </a:cxn>
              <a:cxn ang="0">
                <a:pos x="119" y="90"/>
              </a:cxn>
              <a:cxn ang="0">
                <a:pos x="107" y="90"/>
              </a:cxn>
              <a:cxn ang="0">
                <a:pos x="104" y="87"/>
              </a:cxn>
              <a:cxn ang="0">
                <a:pos x="104" y="49"/>
              </a:cxn>
              <a:cxn ang="0">
                <a:pos x="107" y="46"/>
              </a:cxn>
              <a:cxn ang="0">
                <a:pos x="119" y="46"/>
              </a:cxn>
              <a:cxn ang="0">
                <a:pos x="122" y="49"/>
              </a:cxn>
              <a:cxn ang="0">
                <a:pos x="122" y="87"/>
              </a:cxn>
              <a:cxn ang="0">
                <a:pos x="119" y="90"/>
              </a:cxn>
            </a:cxnLst>
            <a:rect l="0" t="0" r="r" b="b"/>
            <a:pathLst>
              <a:path w="122" h="93">
                <a:moveTo>
                  <a:pt x="68" y="25"/>
                </a:moveTo>
                <a:cubicBezTo>
                  <a:pt x="59" y="14"/>
                  <a:pt x="59" y="14"/>
                  <a:pt x="59" y="14"/>
                </a:cubicBezTo>
                <a:cubicBezTo>
                  <a:pt x="50" y="25"/>
                  <a:pt x="50" y="25"/>
                  <a:pt x="50" y="25"/>
                </a:cubicBezTo>
                <a:cubicBezTo>
                  <a:pt x="55" y="25"/>
                  <a:pt x="55" y="25"/>
                  <a:pt x="55" y="25"/>
                </a:cubicBezTo>
                <a:cubicBezTo>
                  <a:pt x="55" y="37"/>
                  <a:pt x="55" y="37"/>
                  <a:pt x="55" y="37"/>
                </a:cubicBezTo>
                <a:cubicBezTo>
                  <a:pt x="63" y="37"/>
                  <a:pt x="63" y="37"/>
                  <a:pt x="63" y="37"/>
                </a:cubicBezTo>
                <a:cubicBezTo>
                  <a:pt x="63" y="25"/>
                  <a:pt x="63" y="25"/>
                  <a:pt x="63" y="25"/>
                </a:cubicBezTo>
                <a:cubicBezTo>
                  <a:pt x="68" y="25"/>
                  <a:pt x="68" y="25"/>
                  <a:pt x="68" y="25"/>
                </a:cubicBezTo>
                <a:moveTo>
                  <a:pt x="84" y="8"/>
                </a:moveTo>
                <a:cubicBezTo>
                  <a:pt x="84" y="37"/>
                  <a:pt x="84" y="37"/>
                  <a:pt x="84" y="37"/>
                </a:cubicBezTo>
                <a:cubicBezTo>
                  <a:pt x="84" y="42"/>
                  <a:pt x="81" y="45"/>
                  <a:pt x="76" y="45"/>
                </a:cubicBezTo>
                <a:cubicBezTo>
                  <a:pt x="44" y="45"/>
                  <a:pt x="44" y="45"/>
                  <a:pt x="44" y="45"/>
                </a:cubicBezTo>
                <a:cubicBezTo>
                  <a:pt x="39" y="45"/>
                  <a:pt x="35" y="42"/>
                  <a:pt x="35" y="37"/>
                </a:cubicBezTo>
                <a:cubicBezTo>
                  <a:pt x="35" y="8"/>
                  <a:pt x="35" y="8"/>
                  <a:pt x="35" y="8"/>
                </a:cubicBezTo>
                <a:cubicBezTo>
                  <a:pt x="35" y="4"/>
                  <a:pt x="39" y="0"/>
                  <a:pt x="44" y="0"/>
                </a:cubicBezTo>
                <a:cubicBezTo>
                  <a:pt x="57" y="0"/>
                  <a:pt x="57" y="0"/>
                  <a:pt x="57" y="0"/>
                </a:cubicBezTo>
                <a:cubicBezTo>
                  <a:pt x="57" y="6"/>
                  <a:pt x="57" y="6"/>
                  <a:pt x="57" y="6"/>
                </a:cubicBezTo>
                <a:cubicBezTo>
                  <a:pt x="63" y="6"/>
                  <a:pt x="63" y="6"/>
                  <a:pt x="63" y="6"/>
                </a:cubicBezTo>
                <a:cubicBezTo>
                  <a:pt x="63" y="0"/>
                  <a:pt x="63" y="0"/>
                  <a:pt x="63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81" y="0"/>
                  <a:pt x="84" y="4"/>
                  <a:pt x="84" y="8"/>
                </a:cubicBezTo>
                <a:moveTo>
                  <a:pt x="32" y="58"/>
                </a:moveTo>
                <a:cubicBezTo>
                  <a:pt x="34" y="58"/>
                  <a:pt x="35" y="56"/>
                  <a:pt x="35" y="54"/>
                </a:cubicBezTo>
                <a:cubicBezTo>
                  <a:pt x="33" y="52"/>
                  <a:pt x="26" y="46"/>
                  <a:pt x="22" y="44"/>
                </a:cubicBezTo>
                <a:cubicBezTo>
                  <a:pt x="19" y="43"/>
                  <a:pt x="18" y="46"/>
                  <a:pt x="18" y="46"/>
                </a:cubicBezTo>
                <a:cubicBezTo>
                  <a:pt x="18" y="46"/>
                  <a:pt x="31" y="57"/>
                  <a:pt x="32" y="58"/>
                </a:cubicBezTo>
                <a:moveTo>
                  <a:pt x="29" y="65"/>
                </a:moveTo>
                <a:cubicBezTo>
                  <a:pt x="31" y="64"/>
                  <a:pt x="32" y="62"/>
                  <a:pt x="32" y="61"/>
                </a:cubicBezTo>
                <a:cubicBezTo>
                  <a:pt x="30" y="59"/>
                  <a:pt x="19" y="49"/>
                  <a:pt x="15" y="48"/>
                </a:cubicBezTo>
                <a:cubicBezTo>
                  <a:pt x="12" y="46"/>
                  <a:pt x="11" y="49"/>
                  <a:pt x="11" y="49"/>
                </a:cubicBezTo>
                <a:cubicBezTo>
                  <a:pt x="11" y="49"/>
                  <a:pt x="28" y="63"/>
                  <a:pt x="29" y="65"/>
                </a:cubicBezTo>
                <a:moveTo>
                  <a:pt x="98" y="54"/>
                </a:moveTo>
                <a:cubicBezTo>
                  <a:pt x="96" y="53"/>
                  <a:pt x="90" y="51"/>
                  <a:pt x="84" y="51"/>
                </a:cubicBezTo>
                <a:cubicBezTo>
                  <a:pt x="75" y="51"/>
                  <a:pt x="66" y="57"/>
                  <a:pt x="66" y="57"/>
                </a:cubicBezTo>
                <a:cubicBezTo>
                  <a:pt x="43" y="57"/>
                  <a:pt x="43" y="57"/>
                  <a:pt x="43" y="57"/>
                </a:cubicBezTo>
                <a:cubicBezTo>
                  <a:pt x="40" y="57"/>
                  <a:pt x="33" y="59"/>
                  <a:pt x="33" y="67"/>
                </a:cubicBezTo>
                <a:cubicBezTo>
                  <a:pt x="33" y="73"/>
                  <a:pt x="39" y="76"/>
                  <a:pt x="43" y="76"/>
                </a:cubicBezTo>
                <a:cubicBezTo>
                  <a:pt x="70" y="76"/>
                  <a:pt x="70" y="76"/>
                  <a:pt x="70" y="76"/>
                </a:cubicBezTo>
                <a:cubicBezTo>
                  <a:pt x="72" y="76"/>
                  <a:pt x="74" y="79"/>
                  <a:pt x="74" y="79"/>
                </a:cubicBezTo>
                <a:cubicBezTo>
                  <a:pt x="42" y="79"/>
                  <a:pt x="42" y="79"/>
                  <a:pt x="42" y="79"/>
                </a:cubicBezTo>
                <a:cubicBezTo>
                  <a:pt x="37" y="79"/>
                  <a:pt x="31" y="75"/>
                  <a:pt x="30" y="71"/>
                </a:cubicBezTo>
                <a:cubicBezTo>
                  <a:pt x="24" y="66"/>
                  <a:pt x="15" y="57"/>
                  <a:pt x="11" y="53"/>
                </a:cubicBezTo>
                <a:cubicBezTo>
                  <a:pt x="7" y="48"/>
                  <a:pt x="0" y="53"/>
                  <a:pt x="4" y="60"/>
                </a:cubicBezTo>
                <a:cubicBezTo>
                  <a:pt x="7" y="63"/>
                  <a:pt x="15" y="72"/>
                  <a:pt x="24" y="81"/>
                </a:cubicBezTo>
                <a:cubicBezTo>
                  <a:pt x="33" y="90"/>
                  <a:pt x="48" y="93"/>
                  <a:pt x="60" y="93"/>
                </a:cubicBezTo>
                <a:cubicBezTo>
                  <a:pt x="73" y="93"/>
                  <a:pt x="86" y="86"/>
                  <a:pt x="98" y="84"/>
                </a:cubicBezTo>
                <a:cubicBezTo>
                  <a:pt x="99" y="84"/>
                  <a:pt x="99" y="83"/>
                  <a:pt x="99" y="82"/>
                </a:cubicBezTo>
                <a:cubicBezTo>
                  <a:pt x="99" y="56"/>
                  <a:pt x="99" y="56"/>
                  <a:pt x="99" y="56"/>
                </a:cubicBezTo>
                <a:cubicBezTo>
                  <a:pt x="99" y="55"/>
                  <a:pt x="99" y="55"/>
                  <a:pt x="98" y="54"/>
                </a:cubicBezTo>
                <a:moveTo>
                  <a:pt x="119" y="90"/>
                </a:moveTo>
                <a:cubicBezTo>
                  <a:pt x="107" y="90"/>
                  <a:pt x="107" y="90"/>
                  <a:pt x="107" y="90"/>
                </a:cubicBezTo>
                <a:cubicBezTo>
                  <a:pt x="105" y="90"/>
                  <a:pt x="104" y="89"/>
                  <a:pt x="104" y="87"/>
                </a:cubicBezTo>
                <a:cubicBezTo>
                  <a:pt x="104" y="49"/>
                  <a:pt x="104" y="49"/>
                  <a:pt x="104" y="49"/>
                </a:cubicBezTo>
                <a:cubicBezTo>
                  <a:pt x="104" y="48"/>
                  <a:pt x="105" y="46"/>
                  <a:pt x="107" y="46"/>
                </a:cubicBezTo>
                <a:cubicBezTo>
                  <a:pt x="119" y="46"/>
                  <a:pt x="119" y="46"/>
                  <a:pt x="119" y="46"/>
                </a:cubicBezTo>
                <a:cubicBezTo>
                  <a:pt x="120" y="46"/>
                  <a:pt x="122" y="48"/>
                  <a:pt x="122" y="49"/>
                </a:cubicBezTo>
                <a:cubicBezTo>
                  <a:pt x="122" y="87"/>
                  <a:pt x="122" y="87"/>
                  <a:pt x="122" y="87"/>
                </a:cubicBezTo>
                <a:cubicBezTo>
                  <a:pt x="122" y="89"/>
                  <a:pt x="120" y="90"/>
                  <a:pt x="119" y="9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62" name="Freeform 380">
            <a:extLst>
              <a:ext uri="{FF2B5EF4-FFF2-40B4-BE49-F238E27FC236}">
                <a16:creationId xmlns:a16="http://schemas.microsoft.com/office/drawing/2014/main" id="{7C4F1D34-D23A-EDE0-C4B9-72AB1E9A3A21}"/>
              </a:ext>
            </a:extLst>
          </p:cNvPr>
          <p:cNvSpPr>
            <a:spLocks noEditPoints="1"/>
          </p:cNvSpPr>
          <p:nvPr/>
        </p:nvSpPr>
        <p:spPr bwMode="auto">
          <a:xfrm>
            <a:off x="7973524" y="5817150"/>
            <a:ext cx="299986" cy="299986"/>
          </a:xfrm>
          <a:custGeom>
            <a:avLst/>
            <a:gdLst/>
            <a:ahLst/>
            <a:cxnLst>
              <a:cxn ang="0">
                <a:pos x="14" y="64"/>
              </a:cxn>
              <a:cxn ang="0">
                <a:pos x="26" y="64"/>
              </a:cxn>
              <a:cxn ang="0">
                <a:pos x="26" y="54"/>
              </a:cxn>
              <a:cxn ang="0">
                <a:pos x="14" y="54"/>
              </a:cxn>
              <a:cxn ang="0">
                <a:pos x="14" y="45"/>
              </a:cxn>
              <a:cxn ang="0">
                <a:pos x="0" y="59"/>
              </a:cxn>
              <a:cxn ang="0">
                <a:pos x="14" y="74"/>
              </a:cxn>
              <a:cxn ang="0">
                <a:pos x="14" y="64"/>
              </a:cxn>
              <a:cxn ang="0">
                <a:pos x="54" y="14"/>
              </a:cxn>
              <a:cxn ang="0">
                <a:pos x="54" y="26"/>
              </a:cxn>
              <a:cxn ang="0">
                <a:pos x="64" y="26"/>
              </a:cxn>
              <a:cxn ang="0">
                <a:pos x="64" y="14"/>
              </a:cxn>
              <a:cxn ang="0">
                <a:pos x="74" y="14"/>
              </a:cxn>
              <a:cxn ang="0">
                <a:pos x="59" y="0"/>
              </a:cxn>
              <a:cxn ang="0">
                <a:pos x="45" y="14"/>
              </a:cxn>
              <a:cxn ang="0">
                <a:pos x="54" y="14"/>
              </a:cxn>
              <a:cxn ang="0">
                <a:pos x="104" y="54"/>
              </a:cxn>
              <a:cxn ang="0">
                <a:pos x="92" y="54"/>
              </a:cxn>
              <a:cxn ang="0">
                <a:pos x="92" y="64"/>
              </a:cxn>
              <a:cxn ang="0">
                <a:pos x="104" y="64"/>
              </a:cxn>
              <a:cxn ang="0">
                <a:pos x="104" y="74"/>
              </a:cxn>
              <a:cxn ang="0">
                <a:pos x="119" y="59"/>
              </a:cxn>
              <a:cxn ang="0">
                <a:pos x="104" y="45"/>
              </a:cxn>
              <a:cxn ang="0">
                <a:pos x="104" y="54"/>
              </a:cxn>
              <a:cxn ang="0">
                <a:pos x="64" y="104"/>
              </a:cxn>
              <a:cxn ang="0">
                <a:pos x="64" y="92"/>
              </a:cxn>
              <a:cxn ang="0">
                <a:pos x="54" y="92"/>
              </a:cxn>
              <a:cxn ang="0">
                <a:pos x="54" y="104"/>
              </a:cxn>
              <a:cxn ang="0">
                <a:pos x="45" y="104"/>
              </a:cxn>
              <a:cxn ang="0">
                <a:pos x="59" y="119"/>
              </a:cxn>
              <a:cxn ang="0">
                <a:pos x="74" y="104"/>
              </a:cxn>
              <a:cxn ang="0">
                <a:pos x="64" y="104"/>
              </a:cxn>
              <a:cxn ang="0">
                <a:pos x="59" y="32"/>
              </a:cxn>
              <a:cxn ang="0">
                <a:pos x="60" y="32"/>
              </a:cxn>
              <a:cxn ang="0">
                <a:pos x="82" y="42"/>
              </a:cxn>
              <a:cxn ang="0">
                <a:pos x="82" y="44"/>
              </a:cxn>
              <a:cxn ang="0">
                <a:pos x="60" y="54"/>
              </a:cxn>
              <a:cxn ang="0">
                <a:pos x="59" y="55"/>
              </a:cxn>
              <a:cxn ang="0">
                <a:pos x="59" y="54"/>
              </a:cxn>
              <a:cxn ang="0">
                <a:pos x="36" y="45"/>
              </a:cxn>
              <a:cxn ang="0">
                <a:pos x="36" y="42"/>
              </a:cxn>
              <a:cxn ang="0">
                <a:pos x="59" y="32"/>
              </a:cxn>
              <a:cxn ang="0">
                <a:pos x="59" y="32"/>
              </a:cxn>
              <a:cxn ang="0">
                <a:pos x="84" y="48"/>
              </a:cxn>
              <a:cxn ang="0">
                <a:pos x="86" y="50"/>
              </a:cxn>
              <a:cxn ang="0">
                <a:pos x="86" y="75"/>
              </a:cxn>
              <a:cxn ang="0">
                <a:pos x="85" y="76"/>
              </a:cxn>
              <a:cxn ang="0">
                <a:pos x="64" y="86"/>
              </a:cxn>
              <a:cxn ang="0">
                <a:pos x="63" y="86"/>
              </a:cxn>
              <a:cxn ang="0">
                <a:pos x="61" y="84"/>
              </a:cxn>
              <a:cxn ang="0">
                <a:pos x="61" y="59"/>
              </a:cxn>
              <a:cxn ang="0">
                <a:pos x="62" y="57"/>
              </a:cxn>
              <a:cxn ang="0">
                <a:pos x="83" y="48"/>
              </a:cxn>
              <a:cxn ang="0">
                <a:pos x="84" y="48"/>
              </a:cxn>
              <a:cxn ang="0">
                <a:pos x="33" y="75"/>
              </a:cxn>
              <a:cxn ang="0">
                <a:pos x="33" y="50"/>
              </a:cxn>
              <a:cxn ang="0">
                <a:pos x="36" y="48"/>
              </a:cxn>
              <a:cxn ang="0">
                <a:pos x="57" y="57"/>
              </a:cxn>
              <a:cxn ang="0">
                <a:pos x="58" y="59"/>
              </a:cxn>
              <a:cxn ang="0">
                <a:pos x="58" y="84"/>
              </a:cxn>
              <a:cxn ang="0">
                <a:pos x="56" y="86"/>
              </a:cxn>
              <a:cxn ang="0">
                <a:pos x="34" y="76"/>
              </a:cxn>
              <a:cxn ang="0">
                <a:pos x="33" y="75"/>
              </a:cxn>
            </a:cxnLst>
            <a:rect l="0" t="0" r="r" b="b"/>
            <a:pathLst>
              <a:path w="119" h="119">
                <a:moveTo>
                  <a:pt x="14" y="64"/>
                </a:moveTo>
                <a:cubicBezTo>
                  <a:pt x="26" y="64"/>
                  <a:pt x="26" y="64"/>
                  <a:pt x="26" y="64"/>
                </a:cubicBezTo>
                <a:cubicBezTo>
                  <a:pt x="26" y="54"/>
                  <a:pt x="26" y="54"/>
                  <a:pt x="26" y="54"/>
                </a:cubicBezTo>
                <a:cubicBezTo>
                  <a:pt x="14" y="54"/>
                  <a:pt x="14" y="54"/>
                  <a:pt x="14" y="54"/>
                </a:cubicBezTo>
                <a:cubicBezTo>
                  <a:pt x="14" y="45"/>
                  <a:pt x="14" y="45"/>
                  <a:pt x="14" y="45"/>
                </a:cubicBezTo>
                <a:cubicBezTo>
                  <a:pt x="0" y="59"/>
                  <a:pt x="0" y="59"/>
                  <a:pt x="0" y="59"/>
                </a:cubicBezTo>
                <a:cubicBezTo>
                  <a:pt x="14" y="74"/>
                  <a:pt x="14" y="74"/>
                  <a:pt x="14" y="74"/>
                </a:cubicBezTo>
                <a:lnTo>
                  <a:pt x="14" y="64"/>
                </a:lnTo>
                <a:close/>
                <a:moveTo>
                  <a:pt x="54" y="14"/>
                </a:moveTo>
                <a:cubicBezTo>
                  <a:pt x="54" y="26"/>
                  <a:pt x="54" y="26"/>
                  <a:pt x="54" y="26"/>
                </a:cubicBezTo>
                <a:cubicBezTo>
                  <a:pt x="64" y="26"/>
                  <a:pt x="64" y="26"/>
                  <a:pt x="64" y="26"/>
                </a:cubicBezTo>
                <a:cubicBezTo>
                  <a:pt x="64" y="14"/>
                  <a:pt x="64" y="14"/>
                  <a:pt x="64" y="14"/>
                </a:cubicBezTo>
                <a:cubicBezTo>
                  <a:pt x="74" y="14"/>
                  <a:pt x="74" y="14"/>
                  <a:pt x="74" y="14"/>
                </a:cubicBezTo>
                <a:cubicBezTo>
                  <a:pt x="59" y="0"/>
                  <a:pt x="59" y="0"/>
                  <a:pt x="59" y="0"/>
                </a:cubicBezTo>
                <a:cubicBezTo>
                  <a:pt x="45" y="14"/>
                  <a:pt x="45" y="14"/>
                  <a:pt x="45" y="14"/>
                </a:cubicBezTo>
                <a:lnTo>
                  <a:pt x="54" y="14"/>
                </a:lnTo>
                <a:close/>
                <a:moveTo>
                  <a:pt x="104" y="54"/>
                </a:moveTo>
                <a:cubicBezTo>
                  <a:pt x="92" y="54"/>
                  <a:pt x="92" y="54"/>
                  <a:pt x="92" y="54"/>
                </a:cubicBezTo>
                <a:cubicBezTo>
                  <a:pt x="92" y="64"/>
                  <a:pt x="92" y="64"/>
                  <a:pt x="92" y="64"/>
                </a:cubicBezTo>
                <a:cubicBezTo>
                  <a:pt x="104" y="64"/>
                  <a:pt x="104" y="64"/>
                  <a:pt x="104" y="64"/>
                </a:cubicBezTo>
                <a:cubicBezTo>
                  <a:pt x="104" y="74"/>
                  <a:pt x="104" y="74"/>
                  <a:pt x="104" y="74"/>
                </a:cubicBezTo>
                <a:cubicBezTo>
                  <a:pt x="119" y="59"/>
                  <a:pt x="119" y="59"/>
                  <a:pt x="119" y="59"/>
                </a:cubicBezTo>
                <a:cubicBezTo>
                  <a:pt x="104" y="45"/>
                  <a:pt x="104" y="45"/>
                  <a:pt x="104" y="45"/>
                </a:cubicBezTo>
                <a:lnTo>
                  <a:pt x="104" y="54"/>
                </a:lnTo>
                <a:close/>
                <a:moveTo>
                  <a:pt x="64" y="104"/>
                </a:moveTo>
                <a:cubicBezTo>
                  <a:pt x="64" y="92"/>
                  <a:pt x="64" y="92"/>
                  <a:pt x="64" y="92"/>
                </a:cubicBezTo>
                <a:cubicBezTo>
                  <a:pt x="54" y="92"/>
                  <a:pt x="54" y="92"/>
                  <a:pt x="54" y="92"/>
                </a:cubicBezTo>
                <a:cubicBezTo>
                  <a:pt x="54" y="104"/>
                  <a:pt x="54" y="104"/>
                  <a:pt x="54" y="104"/>
                </a:cubicBezTo>
                <a:cubicBezTo>
                  <a:pt x="45" y="104"/>
                  <a:pt x="45" y="104"/>
                  <a:pt x="45" y="104"/>
                </a:cubicBezTo>
                <a:cubicBezTo>
                  <a:pt x="59" y="119"/>
                  <a:pt x="59" y="119"/>
                  <a:pt x="59" y="119"/>
                </a:cubicBezTo>
                <a:cubicBezTo>
                  <a:pt x="74" y="104"/>
                  <a:pt x="74" y="104"/>
                  <a:pt x="74" y="104"/>
                </a:cubicBezTo>
                <a:lnTo>
                  <a:pt x="64" y="104"/>
                </a:lnTo>
                <a:close/>
                <a:moveTo>
                  <a:pt x="59" y="32"/>
                </a:moveTo>
                <a:cubicBezTo>
                  <a:pt x="59" y="32"/>
                  <a:pt x="60" y="32"/>
                  <a:pt x="60" y="32"/>
                </a:cubicBezTo>
                <a:cubicBezTo>
                  <a:pt x="82" y="42"/>
                  <a:pt x="82" y="42"/>
                  <a:pt x="82" y="42"/>
                </a:cubicBezTo>
                <a:cubicBezTo>
                  <a:pt x="83" y="42"/>
                  <a:pt x="83" y="44"/>
                  <a:pt x="82" y="44"/>
                </a:cubicBezTo>
                <a:cubicBezTo>
                  <a:pt x="60" y="54"/>
                  <a:pt x="60" y="54"/>
                  <a:pt x="60" y="54"/>
                </a:cubicBezTo>
                <a:cubicBezTo>
                  <a:pt x="60" y="55"/>
                  <a:pt x="59" y="55"/>
                  <a:pt x="59" y="55"/>
                </a:cubicBezTo>
                <a:cubicBezTo>
                  <a:pt x="59" y="55"/>
                  <a:pt x="59" y="55"/>
                  <a:pt x="59" y="54"/>
                </a:cubicBezTo>
                <a:cubicBezTo>
                  <a:pt x="36" y="45"/>
                  <a:pt x="36" y="45"/>
                  <a:pt x="36" y="45"/>
                </a:cubicBezTo>
                <a:cubicBezTo>
                  <a:pt x="35" y="44"/>
                  <a:pt x="35" y="42"/>
                  <a:pt x="36" y="42"/>
                </a:cubicBezTo>
                <a:cubicBezTo>
                  <a:pt x="59" y="32"/>
                  <a:pt x="59" y="32"/>
                  <a:pt x="59" y="32"/>
                </a:cubicBezTo>
                <a:cubicBezTo>
                  <a:pt x="59" y="32"/>
                  <a:pt x="59" y="32"/>
                  <a:pt x="59" y="32"/>
                </a:cubicBezTo>
                <a:moveTo>
                  <a:pt x="84" y="48"/>
                </a:moveTo>
                <a:cubicBezTo>
                  <a:pt x="85" y="48"/>
                  <a:pt x="86" y="49"/>
                  <a:pt x="86" y="50"/>
                </a:cubicBezTo>
                <a:cubicBezTo>
                  <a:pt x="86" y="75"/>
                  <a:pt x="86" y="75"/>
                  <a:pt x="86" y="75"/>
                </a:cubicBezTo>
                <a:cubicBezTo>
                  <a:pt x="86" y="76"/>
                  <a:pt x="85" y="76"/>
                  <a:pt x="85" y="76"/>
                </a:cubicBezTo>
                <a:cubicBezTo>
                  <a:pt x="64" y="86"/>
                  <a:pt x="64" y="86"/>
                  <a:pt x="64" y="86"/>
                </a:cubicBezTo>
                <a:cubicBezTo>
                  <a:pt x="63" y="86"/>
                  <a:pt x="63" y="86"/>
                  <a:pt x="63" y="86"/>
                </a:cubicBezTo>
                <a:cubicBezTo>
                  <a:pt x="62" y="86"/>
                  <a:pt x="61" y="85"/>
                  <a:pt x="61" y="84"/>
                </a:cubicBezTo>
                <a:cubicBezTo>
                  <a:pt x="61" y="59"/>
                  <a:pt x="61" y="59"/>
                  <a:pt x="61" y="59"/>
                </a:cubicBezTo>
                <a:cubicBezTo>
                  <a:pt x="61" y="58"/>
                  <a:pt x="62" y="58"/>
                  <a:pt x="62" y="57"/>
                </a:cubicBezTo>
                <a:cubicBezTo>
                  <a:pt x="83" y="48"/>
                  <a:pt x="83" y="48"/>
                  <a:pt x="83" y="48"/>
                </a:cubicBezTo>
                <a:cubicBezTo>
                  <a:pt x="84" y="48"/>
                  <a:pt x="84" y="48"/>
                  <a:pt x="84" y="48"/>
                </a:cubicBezTo>
                <a:moveTo>
                  <a:pt x="33" y="75"/>
                </a:moveTo>
                <a:cubicBezTo>
                  <a:pt x="33" y="50"/>
                  <a:pt x="33" y="50"/>
                  <a:pt x="33" y="50"/>
                </a:cubicBezTo>
                <a:cubicBezTo>
                  <a:pt x="33" y="49"/>
                  <a:pt x="35" y="48"/>
                  <a:pt x="36" y="48"/>
                </a:cubicBezTo>
                <a:cubicBezTo>
                  <a:pt x="57" y="57"/>
                  <a:pt x="57" y="57"/>
                  <a:pt x="57" y="57"/>
                </a:cubicBezTo>
                <a:cubicBezTo>
                  <a:pt x="57" y="58"/>
                  <a:pt x="58" y="58"/>
                  <a:pt x="58" y="59"/>
                </a:cubicBezTo>
                <a:cubicBezTo>
                  <a:pt x="58" y="84"/>
                  <a:pt x="58" y="84"/>
                  <a:pt x="58" y="84"/>
                </a:cubicBezTo>
                <a:cubicBezTo>
                  <a:pt x="58" y="85"/>
                  <a:pt x="57" y="86"/>
                  <a:pt x="56" y="86"/>
                </a:cubicBezTo>
                <a:cubicBezTo>
                  <a:pt x="34" y="76"/>
                  <a:pt x="34" y="76"/>
                  <a:pt x="34" y="76"/>
                </a:cubicBezTo>
                <a:cubicBezTo>
                  <a:pt x="34" y="76"/>
                  <a:pt x="33" y="76"/>
                  <a:pt x="33" y="75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63" name="Freeform 381">
            <a:extLst>
              <a:ext uri="{FF2B5EF4-FFF2-40B4-BE49-F238E27FC236}">
                <a16:creationId xmlns:a16="http://schemas.microsoft.com/office/drawing/2014/main" id="{E7333D62-5DA6-A585-84C4-E0E67FF4E872}"/>
              </a:ext>
            </a:extLst>
          </p:cNvPr>
          <p:cNvSpPr>
            <a:spLocks noEditPoints="1"/>
          </p:cNvSpPr>
          <p:nvPr/>
        </p:nvSpPr>
        <p:spPr bwMode="auto">
          <a:xfrm>
            <a:off x="6639287" y="5832848"/>
            <a:ext cx="296497" cy="268592"/>
          </a:xfrm>
          <a:custGeom>
            <a:avLst/>
            <a:gdLst/>
            <a:ahLst/>
            <a:cxnLst>
              <a:cxn ang="0">
                <a:pos x="91" y="55"/>
              </a:cxn>
              <a:cxn ang="0">
                <a:pos x="91" y="28"/>
              </a:cxn>
              <a:cxn ang="0">
                <a:pos x="68" y="28"/>
              </a:cxn>
              <a:cxn ang="0">
                <a:pos x="68" y="12"/>
              </a:cxn>
              <a:cxn ang="0">
                <a:pos x="91" y="5"/>
              </a:cxn>
              <a:cxn ang="0">
                <a:pos x="91" y="28"/>
              </a:cxn>
              <a:cxn ang="0">
                <a:pos x="114" y="28"/>
              </a:cxn>
              <a:cxn ang="0">
                <a:pos x="91" y="55"/>
              </a:cxn>
              <a:cxn ang="0">
                <a:pos x="91" y="0"/>
              </a:cxn>
              <a:cxn ang="0">
                <a:pos x="64" y="8"/>
              </a:cxn>
              <a:cxn ang="0">
                <a:pos x="64" y="28"/>
              </a:cxn>
              <a:cxn ang="0">
                <a:pos x="91" y="59"/>
              </a:cxn>
              <a:cxn ang="0">
                <a:pos x="118" y="28"/>
              </a:cxn>
              <a:cxn ang="0">
                <a:pos x="118" y="8"/>
              </a:cxn>
              <a:cxn ang="0">
                <a:pos x="91" y="0"/>
              </a:cxn>
              <a:cxn ang="0">
                <a:pos x="37" y="76"/>
              </a:cxn>
              <a:cxn ang="0">
                <a:pos x="37" y="85"/>
              </a:cxn>
              <a:cxn ang="0">
                <a:pos x="33" y="85"/>
              </a:cxn>
              <a:cxn ang="0">
                <a:pos x="33" y="76"/>
              </a:cxn>
              <a:cxn ang="0">
                <a:pos x="29" y="76"/>
              </a:cxn>
              <a:cxn ang="0">
                <a:pos x="35" y="68"/>
              </a:cxn>
              <a:cxn ang="0">
                <a:pos x="41" y="76"/>
              </a:cxn>
              <a:cxn ang="0">
                <a:pos x="37" y="76"/>
              </a:cxn>
              <a:cxn ang="0">
                <a:pos x="39" y="95"/>
              </a:cxn>
              <a:cxn ang="0">
                <a:pos x="15" y="95"/>
              </a:cxn>
              <a:cxn ang="0">
                <a:pos x="15" y="91"/>
              </a:cxn>
              <a:cxn ang="0">
                <a:pos x="39" y="91"/>
              </a:cxn>
              <a:cxn ang="0">
                <a:pos x="39" y="95"/>
              </a:cxn>
              <a:cxn ang="0">
                <a:pos x="19" y="68"/>
              </a:cxn>
              <a:cxn ang="0">
                <a:pos x="25" y="76"/>
              </a:cxn>
              <a:cxn ang="0">
                <a:pos x="21" y="76"/>
              </a:cxn>
              <a:cxn ang="0">
                <a:pos x="21" y="85"/>
              </a:cxn>
              <a:cxn ang="0">
                <a:pos x="17" y="85"/>
              </a:cxn>
              <a:cxn ang="0">
                <a:pos x="17" y="76"/>
              </a:cxn>
              <a:cxn ang="0">
                <a:pos x="13" y="76"/>
              </a:cxn>
              <a:cxn ang="0">
                <a:pos x="19" y="68"/>
              </a:cxn>
              <a:cxn ang="0">
                <a:pos x="94" y="64"/>
              </a:cxn>
              <a:cxn ang="0">
                <a:pos x="91" y="65"/>
              </a:cxn>
              <a:cxn ang="0">
                <a:pos x="89" y="64"/>
              </a:cxn>
              <a:cxn ang="0">
                <a:pos x="59" y="28"/>
              </a:cxn>
              <a:cxn ang="0">
                <a:pos x="59" y="19"/>
              </a:cxn>
              <a:cxn ang="0">
                <a:pos x="53" y="19"/>
              </a:cxn>
              <a:cxn ang="0">
                <a:pos x="53" y="32"/>
              </a:cxn>
              <a:cxn ang="0">
                <a:pos x="41" y="32"/>
              </a:cxn>
              <a:cxn ang="0">
                <a:pos x="41" y="19"/>
              </a:cxn>
              <a:cxn ang="0">
                <a:pos x="16" y="19"/>
              </a:cxn>
              <a:cxn ang="0">
                <a:pos x="0" y="36"/>
              </a:cxn>
              <a:cxn ang="0">
                <a:pos x="0" y="90"/>
              </a:cxn>
              <a:cxn ang="0">
                <a:pos x="16" y="107"/>
              </a:cxn>
              <a:cxn ang="0">
                <a:pos x="78" y="107"/>
              </a:cxn>
              <a:cxn ang="0">
                <a:pos x="94" y="90"/>
              </a:cxn>
              <a:cxn ang="0">
                <a:pos x="94" y="63"/>
              </a:cxn>
              <a:cxn ang="0">
                <a:pos x="94" y="64"/>
              </a:cxn>
            </a:cxnLst>
            <a:rect l="0" t="0" r="r" b="b"/>
            <a:pathLst>
              <a:path w="118" h="107">
                <a:moveTo>
                  <a:pt x="91" y="55"/>
                </a:moveTo>
                <a:cubicBezTo>
                  <a:pt x="91" y="28"/>
                  <a:pt x="91" y="28"/>
                  <a:pt x="91" y="28"/>
                </a:cubicBezTo>
                <a:cubicBezTo>
                  <a:pt x="68" y="28"/>
                  <a:pt x="68" y="28"/>
                  <a:pt x="68" y="28"/>
                </a:cubicBezTo>
                <a:cubicBezTo>
                  <a:pt x="68" y="12"/>
                  <a:pt x="68" y="12"/>
                  <a:pt x="68" y="12"/>
                </a:cubicBezTo>
                <a:cubicBezTo>
                  <a:pt x="77" y="11"/>
                  <a:pt x="85" y="9"/>
                  <a:pt x="91" y="5"/>
                </a:cubicBezTo>
                <a:cubicBezTo>
                  <a:pt x="91" y="28"/>
                  <a:pt x="91" y="28"/>
                  <a:pt x="91" y="28"/>
                </a:cubicBezTo>
                <a:cubicBezTo>
                  <a:pt x="114" y="28"/>
                  <a:pt x="114" y="28"/>
                  <a:pt x="114" y="28"/>
                </a:cubicBezTo>
                <a:cubicBezTo>
                  <a:pt x="114" y="38"/>
                  <a:pt x="107" y="46"/>
                  <a:pt x="91" y="55"/>
                </a:cubicBezTo>
                <a:moveTo>
                  <a:pt x="91" y="0"/>
                </a:moveTo>
                <a:cubicBezTo>
                  <a:pt x="85" y="5"/>
                  <a:pt x="76" y="8"/>
                  <a:pt x="64" y="8"/>
                </a:cubicBezTo>
                <a:cubicBezTo>
                  <a:pt x="64" y="28"/>
                  <a:pt x="64" y="28"/>
                  <a:pt x="64" y="28"/>
                </a:cubicBezTo>
                <a:cubicBezTo>
                  <a:pt x="64" y="41"/>
                  <a:pt x="75" y="51"/>
                  <a:pt x="91" y="59"/>
                </a:cubicBezTo>
                <a:cubicBezTo>
                  <a:pt x="107" y="51"/>
                  <a:pt x="118" y="41"/>
                  <a:pt x="118" y="28"/>
                </a:cubicBezTo>
                <a:cubicBezTo>
                  <a:pt x="118" y="8"/>
                  <a:pt x="118" y="8"/>
                  <a:pt x="118" y="8"/>
                </a:cubicBezTo>
                <a:cubicBezTo>
                  <a:pt x="107" y="8"/>
                  <a:pt x="98" y="5"/>
                  <a:pt x="91" y="0"/>
                </a:cubicBezTo>
                <a:moveTo>
                  <a:pt x="37" y="76"/>
                </a:moveTo>
                <a:cubicBezTo>
                  <a:pt x="37" y="85"/>
                  <a:pt x="37" y="85"/>
                  <a:pt x="37" y="85"/>
                </a:cubicBezTo>
                <a:cubicBezTo>
                  <a:pt x="33" y="85"/>
                  <a:pt x="33" y="85"/>
                  <a:pt x="33" y="85"/>
                </a:cubicBezTo>
                <a:cubicBezTo>
                  <a:pt x="33" y="76"/>
                  <a:pt x="33" y="76"/>
                  <a:pt x="33" y="76"/>
                </a:cubicBezTo>
                <a:cubicBezTo>
                  <a:pt x="29" y="76"/>
                  <a:pt x="29" y="76"/>
                  <a:pt x="29" y="76"/>
                </a:cubicBezTo>
                <a:cubicBezTo>
                  <a:pt x="35" y="68"/>
                  <a:pt x="35" y="68"/>
                  <a:pt x="35" y="68"/>
                </a:cubicBezTo>
                <a:cubicBezTo>
                  <a:pt x="41" y="76"/>
                  <a:pt x="41" y="76"/>
                  <a:pt x="41" y="76"/>
                </a:cubicBezTo>
                <a:lnTo>
                  <a:pt x="37" y="76"/>
                </a:lnTo>
                <a:close/>
                <a:moveTo>
                  <a:pt x="39" y="95"/>
                </a:moveTo>
                <a:cubicBezTo>
                  <a:pt x="15" y="95"/>
                  <a:pt x="15" y="95"/>
                  <a:pt x="15" y="95"/>
                </a:cubicBezTo>
                <a:cubicBezTo>
                  <a:pt x="15" y="91"/>
                  <a:pt x="15" y="91"/>
                  <a:pt x="15" y="91"/>
                </a:cubicBezTo>
                <a:cubicBezTo>
                  <a:pt x="39" y="91"/>
                  <a:pt x="39" y="91"/>
                  <a:pt x="39" y="91"/>
                </a:cubicBezTo>
                <a:lnTo>
                  <a:pt x="39" y="95"/>
                </a:lnTo>
                <a:close/>
                <a:moveTo>
                  <a:pt x="19" y="68"/>
                </a:moveTo>
                <a:cubicBezTo>
                  <a:pt x="25" y="76"/>
                  <a:pt x="25" y="76"/>
                  <a:pt x="25" y="76"/>
                </a:cubicBezTo>
                <a:cubicBezTo>
                  <a:pt x="21" y="76"/>
                  <a:pt x="21" y="76"/>
                  <a:pt x="21" y="76"/>
                </a:cubicBezTo>
                <a:cubicBezTo>
                  <a:pt x="21" y="85"/>
                  <a:pt x="21" y="85"/>
                  <a:pt x="21" y="85"/>
                </a:cubicBezTo>
                <a:cubicBezTo>
                  <a:pt x="17" y="85"/>
                  <a:pt x="17" y="85"/>
                  <a:pt x="17" y="85"/>
                </a:cubicBezTo>
                <a:cubicBezTo>
                  <a:pt x="17" y="76"/>
                  <a:pt x="17" y="76"/>
                  <a:pt x="17" y="76"/>
                </a:cubicBezTo>
                <a:cubicBezTo>
                  <a:pt x="13" y="76"/>
                  <a:pt x="13" y="76"/>
                  <a:pt x="13" y="76"/>
                </a:cubicBezTo>
                <a:lnTo>
                  <a:pt x="19" y="68"/>
                </a:lnTo>
                <a:close/>
                <a:moveTo>
                  <a:pt x="94" y="64"/>
                </a:moveTo>
                <a:cubicBezTo>
                  <a:pt x="91" y="65"/>
                  <a:pt x="91" y="65"/>
                  <a:pt x="91" y="65"/>
                </a:cubicBezTo>
                <a:cubicBezTo>
                  <a:pt x="89" y="64"/>
                  <a:pt x="89" y="64"/>
                  <a:pt x="89" y="64"/>
                </a:cubicBezTo>
                <a:cubicBezTo>
                  <a:pt x="75" y="56"/>
                  <a:pt x="59" y="46"/>
                  <a:pt x="59" y="28"/>
                </a:cubicBezTo>
                <a:cubicBezTo>
                  <a:pt x="59" y="19"/>
                  <a:pt x="59" y="19"/>
                  <a:pt x="59" y="19"/>
                </a:cubicBezTo>
                <a:cubicBezTo>
                  <a:pt x="53" y="19"/>
                  <a:pt x="53" y="19"/>
                  <a:pt x="53" y="19"/>
                </a:cubicBezTo>
                <a:cubicBezTo>
                  <a:pt x="53" y="32"/>
                  <a:pt x="53" y="32"/>
                  <a:pt x="53" y="32"/>
                </a:cubicBezTo>
                <a:cubicBezTo>
                  <a:pt x="41" y="32"/>
                  <a:pt x="41" y="32"/>
                  <a:pt x="41" y="32"/>
                </a:cubicBezTo>
                <a:cubicBezTo>
                  <a:pt x="41" y="19"/>
                  <a:pt x="41" y="19"/>
                  <a:pt x="41" y="19"/>
                </a:cubicBezTo>
                <a:cubicBezTo>
                  <a:pt x="16" y="19"/>
                  <a:pt x="16" y="19"/>
                  <a:pt x="16" y="19"/>
                </a:cubicBezTo>
                <a:cubicBezTo>
                  <a:pt x="7" y="19"/>
                  <a:pt x="0" y="27"/>
                  <a:pt x="0" y="36"/>
                </a:cubicBezTo>
                <a:cubicBezTo>
                  <a:pt x="0" y="90"/>
                  <a:pt x="0" y="90"/>
                  <a:pt x="0" y="90"/>
                </a:cubicBezTo>
                <a:cubicBezTo>
                  <a:pt x="0" y="99"/>
                  <a:pt x="7" y="107"/>
                  <a:pt x="16" y="107"/>
                </a:cubicBezTo>
                <a:cubicBezTo>
                  <a:pt x="78" y="107"/>
                  <a:pt x="78" y="107"/>
                  <a:pt x="78" y="107"/>
                </a:cubicBezTo>
                <a:cubicBezTo>
                  <a:pt x="87" y="107"/>
                  <a:pt x="94" y="99"/>
                  <a:pt x="94" y="90"/>
                </a:cubicBezTo>
                <a:cubicBezTo>
                  <a:pt x="94" y="63"/>
                  <a:pt x="94" y="63"/>
                  <a:pt x="94" y="63"/>
                </a:cubicBezTo>
                <a:cubicBezTo>
                  <a:pt x="94" y="63"/>
                  <a:pt x="94" y="64"/>
                  <a:pt x="94" y="64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64" name="Freeform 382">
            <a:extLst>
              <a:ext uri="{FF2B5EF4-FFF2-40B4-BE49-F238E27FC236}">
                <a16:creationId xmlns:a16="http://schemas.microsoft.com/office/drawing/2014/main" id="{415FC11D-51EC-C754-2BCD-CBF44201F9CB}"/>
              </a:ext>
            </a:extLst>
          </p:cNvPr>
          <p:cNvSpPr>
            <a:spLocks noEditPoints="1"/>
          </p:cNvSpPr>
          <p:nvPr/>
        </p:nvSpPr>
        <p:spPr bwMode="auto">
          <a:xfrm>
            <a:off x="7080545" y="5861625"/>
            <a:ext cx="298240" cy="211037"/>
          </a:xfrm>
          <a:custGeom>
            <a:avLst/>
            <a:gdLst/>
            <a:ahLst/>
            <a:cxnLst>
              <a:cxn ang="0">
                <a:pos x="101" y="33"/>
              </a:cxn>
              <a:cxn ang="0">
                <a:pos x="93" y="21"/>
              </a:cxn>
              <a:cxn ang="0">
                <a:pos x="92" y="20"/>
              </a:cxn>
              <a:cxn ang="0">
                <a:pos x="79" y="20"/>
              </a:cxn>
              <a:cxn ang="0">
                <a:pos x="77" y="22"/>
              </a:cxn>
              <a:cxn ang="0">
                <a:pos x="77" y="34"/>
              </a:cxn>
              <a:cxn ang="0">
                <a:pos x="79" y="35"/>
              </a:cxn>
              <a:cxn ang="0">
                <a:pos x="100" y="35"/>
              </a:cxn>
              <a:cxn ang="0">
                <a:pos x="101" y="33"/>
              </a:cxn>
              <a:cxn ang="0">
                <a:pos x="119" y="64"/>
              </a:cxn>
              <a:cxn ang="0">
                <a:pos x="119" y="70"/>
              </a:cxn>
              <a:cxn ang="0">
                <a:pos x="117" y="71"/>
              </a:cxn>
              <a:cxn ang="0">
                <a:pos x="103" y="71"/>
              </a:cxn>
              <a:cxn ang="0">
                <a:pos x="89" y="59"/>
              </a:cxn>
              <a:cxn ang="0">
                <a:pos x="76" y="71"/>
              </a:cxn>
              <a:cxn ang="0">
                <a:pos x="48" y="71"/>
              </a:cxn>
              <a:cxn ang="0">
                <a:pos x="43" y="63"/>
              </a:cxn>
              <a:cxn ang="0">
                <a:pos x="70" y="63"/>
              </a:cxn>
              <a:cxn ang="0">
                <a:pos x="70" y="14"/>
              </a:cxn>
              <a:cxn ang="0">
                <a:pos x="73" y="11"/>
              </a:cxn>
              <a:cxn ang="0">
                <a:pos x="89" y="11"/>
              </a:cxn>
              <a:cxn ang="0">
                <a:pos x="100" y="17"/>
              </a:cxn>
              <a:cxn ang="0">
                <a:pos x="110" y="32"/>
              </a:cxn>
              <a:cxn ang="0">
                <a:pos x="113" y="40"/>
              </a:cxn>
              <a:cxn ang="0">
                <a:pos x="113" y="63"/>
              </a:cxn>
              <a:cxn ang="0">
                <a:pos x="117" y="63"/>
              </a:cxn>
              <a:cxn ang="0">
                <a:pos x="119" y="64"/>
              </a:cxn>
              <a:cxn ang="0">
                <a:pos x="95" y="73"/>
              </a:cxn>
              <a:cxn ang="0">
                <a:pos x="89" y="68"/>
              </a:cxn>
              <a:cxn ang="0">
                <a:pos x="84" y="73"/>
              </a:cxn>
              <a:cxn ang="0">
                <a:pos x="89" y="79"/>
              </a:cxn>
              <a:cxn ang="0">
                <a:pos x="95" y="73"/>
              </a:cxn>
              <a:cxn ang="0">
                <a:pos x="100" y="73"/>
              </a:cxn>
              <a:cxn ang="0">
                <a:pos x="89" y="84"/>
              </a:cxn>
              <a:cxn ang="0">
                <a:pos x="79" y="73"/>
              </a:cxn>
              <a:cxn ang="0">
                <a:pos x="89" y="63"/>
              </a:cxn>
              <a:cxn ang="0">
                <a:pos x="100" y="73"/>
              </a:cxn>
              <a:cxn ang="0">
                <a:pos x="25" y="63"/>
              </a:cxn>
              <a:cxn ang="0">
                <a:pos x="2" y="63"/>
              </a:cxn>
              <a:cxn ang="0">
                <a:pos x="0" y="64"/>
              </a:cxn>
              <a:cxn ang="0">
                <a:pos x="0" y="70"/>
              </a:cxn>
              <a:cxn ang="0">
                <a:pos x="2" y="71"/>
              </a:cxn>
              <a:cxn ang="0">
                <a:pos x="21" y="71"/>
              </a:cxn>
              <a:cxn ang="0">
                <a:pos x="25" y="63"/>
              </a:cxn>
              <a:cxn ang="0">
                <a:pos x="40" y="73"/>
              </a:cxn>
              <a:cxn ang="0">
                <a:pos x="34" y="68"/>
              </a:cxn>
              <a:cxn ang="0">
                <a:pos x="29" y="73"/>
              </a:cxn>
              <a:cxn ang="0">
                <a:pos x="34" y="79"/>
              </a:cxn>
              <a:cxn ang="0">
                <a:pos x="40" y="73"/>
              </a:cxn>
              <a:cxn ang="0">
                <a:pos x="45" y="73"/>
              </a:cxn>
              <a:cxn ang="0">
                <a:pos x="34" y="84"/>
              </a:cxn>
              <a:cxn ang="0">
                <a:pos x="24" y="73"/>
              </a:cxn>
              <a:cxn ang="0">
                <a:pos x="34" y="63"/>
              </a:cxn>
              <a:cxn ang="0">
                <a:pos x="45" y="73"/>
              </a:cxn>
              <a:cxn ang="0">
                <a:pos x="4" y="56"/>
              </a:cxn>
              <a:cxn ang="0">
                <a:pos x="4" y="6"/>
              </a:cxn>
              <a:cxn ang="0">
                <a:pos x="9" y="0"/>
              </a:cxn>
              <a:cxn ang="0">
                <a:pos x="60" y="0"/>
              </a:cxn>
              <a:cxn ang="0">
                <a:pos x="65" y="6"/>
              </a:cxn>
              <a:cxn ang="0">
                <a:pos x="65" y="56"/>
              </a:cxn>
              <a:cxn ang="0">
                <a:pos x="63" y="58"/>
              </a:cxn>
              <a:cxn ang="0">
                <a:pos x="6" y="58"/>
              </a:cxn>
              <a:cxn ang="0">
                <a:pos x="4" y="56"/>
              </a:cxn>
            </a:cxnLst>
            <a:rect l="0" t="0" r="r" b="b"/>
            <a:pathLst>
              <a:path w="119" h="84">
                <a:moveTo>
                  <a:pt x="101" y="33"/>
                </a:moveTo>
                <a:cubicBezTo>
                  <a:pt x="93" y="21"/>
                  <a:pt x="93" y="21"/>
                  <a:pt x="93" y="21"/>
                </a:cubicBezTo>
                <a:cubicBezTo>
                  <a:pt x="93" y="20"/>
                  <a:pt x="92" y="20"/>
                  <a:pt x="92" y="20"/>
                </a:cubicBezTo>
                <a:cubicBezTo>
                  <a:pt x="79" y="20"/>
                  <a:pt x="79" y="20"/>
                  <a:pt x="79" y="20"/>
                </a:cubicBezTo>
                <a:cubicBezTo>
                  <a:pt x="78" y="20"/>
                  <a:pt x="77" y="21"/>
                  <a:pt x="77" y="22"/>
                </a:cubicBezTo>
                <a:cubicBezTo>
                  <a:pt x="77" y="34"/>
                  <a:pt x="77" y="34"/>
                  <a:pt x="77" y="34"/>
                </a:cubicBezTo>
                <a:cubicBezTo>
                  <a:pt x="77" y="34"/>
                  <a:pt x="78" y="35"/>
                  <a:pt x="79" y="35"/>
                </a:cubicBezTo>
                <a:cubicBezTo>
                  <a:pt x="100" y="35"/>
                  <a:pt x="100" y="35"/>
                  <a:pt x="100" y="35"/>
                </a:cubicBezTo>
                <a:cubicBezTo>
                  <a:pt x="101" y="35"/>
                  <a:pt x="102" y="34"/>
                  <a:pt x="101" y="33"/>
                </a:cubicBezTo>
                <a:moveTo>
                  <a:pt x="119" y="64"/>
                </a:moveTo>
                <a:cubicBezTo>
                  <a:pt x="119" y="70"/>
                  <a:pt x="119" y="70"/>
                  <a:pt x="119" y="70"/>
                </a:cubicBezTo>
                <a:cubicBezTo>
                  <a:pt x="119" y="71"/>
                  <a:pt x="118" y="71"/>
                  <a:pt x="117" y="71"/>
                </a:cubicBezTo>
                <a:cubicBezTo>
                  <a:pt x="103" y="71"/>
                  <a:pt x="103" y="71"/>
                  <a:pt x="103" y="71"/>
                </a:cubicBezTo>
                <a:cubicBezTo>
                  <a:pt x="102" y="65"/>
                  <a:pt x="96" y="59"/>
                  <a:pt x="89" y="59"/>
                </a:cubicBezTo>
                <a:cubicBezTo>
                  <a:pt x="82" y="59"/>
                  <a:pt x="77" y="65"/>
                  <a:pt x="76" y="71"/>
                </a:cubicBezTo>
                <a:cubicBezTo>
                  <a:pt x="48" y="71"/>
                  <a:pt x="48" y="71"/>
                  <a:pt x="48" y="71"/>
                </a:cubicBezTo>
                <a:cubicBezTo>
                  <a:pt x="48" y="68"/>
                  <a:pt x="46" y="65"/>
                  <a:pt x="43" y="63"/>
                </a:cubicBezTo>
                <a:cubicBezTo>
                  <a:pt x="70" y="63"/>
                  <a:pt x="70" y="63"/>
                  <a:pt x="70" y="63"/>
                </a:cubicBezTo>
                <a:cubicBezTo>
                  <a:pt x="70" y="14"/>
                  <a:pt x="70" y="14"/>
                  <a:pt x="70" y="14"/>
                </a:cubicBezTo>
                <a:cubicBezTo>
                  <a:pt x="70" y="12"/>
                  <a:pt x="71" y="11"/>
                  <a:pt x="73" y="11"/>
                </a:cubicBezTo>
                <a:cubicBezTo>
                  <a:pt x="89" y="11"/>
                  <a:pt x="89" y="11"/>
                  <a:pt x="89" y="11"/>
                </a:cubicBezTo>
                <a:cubicBezTo>
                  <a:pt x="93" y="11"/>
                  <a:pt x="98" y="13"/>
                  <a:pt x="100" y="17"/>
                </a:cubicBezTo>
                <a:cubicBezTo>
                  <a:pt x="110" y="32"/>
                  <a:pt x="110" y="32"/>
                  <a:pt x="110" y="32"/>
                </a:cubicBezTo>
                <a:cubicBezTo>
                  <a:pt x="112" y="34"/>
                  <a:pt x="113" y="37"/>
                  <a:pt x="113" y="40"/>
                </a:cubicBezTo>
                <a:cubicBezTo>
                  <a:pt x="113" y="63"/>
                  <a:pt x="113" y="63"/>
                  <a:pt x="113" y="63"/>
                </a:cubicBezTo>
                <a:cubicBezTo>
                  <a:pt x="117" y="63"/>
                  <a:pt x="117" y="63"/>
                  <a:pt x="117" y="63"/>
                </a:cubicBezTo>
                <a:cubicBezTo>
                  <a:pt x="118" y="63"/>
                  <a:pt x="119" y="64"/>
                  <a:pt x="119" y="64"/>
                </a:cubicBezTo>
                <a:moveTo>
                  <a:pt x="95" y="73"/>
                </a:moveTo>
                <a:cubicBezTo>
                  <a:pt x="95" y="70"/>
                  <a:pt x="92" y="68"/>
                  <a:pt x="89" y="68"/>
                </a:cubicBezTo>
                <a:cubicBezTo>
                  <a:pt x="86" y="68"/>
                  <a:pt x="84" y="70"/>
                  <a:pt x="84" y="73"/>
                </a:cubicBezTo>
                <a:cubicBezTo>
                  <a:pt x="84" y="76"/>
                  <a:pt x="86" y="79"/>
                  <a:pt x="89" y="79"/>
                </a:cubicBezTo>
                <a:cubicBezTo>
                  <a:pt x="92" y="79"/>
                  <a:pt x="95" y="76"/>
                  <a:pt x="95" y="73"/>
                </a:cubicBezTo>
                <a:moveTo>
                  <a:pt x="100" y="73"/>
                </a:moveTo>
                <a:cubicBezTo>
                  <a:pt x="100" y="79"/>
                  <a:pt x="95" y="84"/>
                  <a:pt x="89" y="84"/>
                </a:cubicBezTo>
                <a:cubicBezTo>
                  <a:pt x="84" y="84"/>
                  <a:pt x="79" y="79"/>
                  <a:pt x="79" y="73"/>
                </a:cubicBezTo>
                <a:cubicBezTo>
                  <a:pt x="79" y="68"/>
                  <a:pt x="84" y="63"/>
                  <a:pt x="89" y="63"/>
                </a:cubicBezTo>
                <a:cubicBezTo>
                  <a:pt x="95" y="63"/>
                  <a:pt x="100" y="68"/>
                  <a:pt x="100" y="73"/>
                </a:cubicBezTo>
                <a:moveTo>
                  <a:pt x="25" y="63"/>
                </a:moveTo>
                <a:cubicBezTo>
                  <a:pt x="2" y="63"/>
                  <a:pt x="2" y="63"/>
                  <a:pt x="2" y="63"/>
                </a:cubicBezTo>
                <a:cubicBezTo>
                  <a:pt x="1" y="63"/>
                  <a:pt x="0" y="64"/>
                  <a:pt x="0" y="64"/>
                </a:cubicBezTo>
                <a:cubicBezTo>
                  <a:pt x="0" y="70"/>
                  <a:pt x="0" y="70"/>
                  <a:pt x="0" y="70"/>
                </a:cubicBezTo>
                <a:cubicBezTo>
                  <a:pt x="0" y="71"/>
                  <a:pt x="1" y="71"/>
                  <a:pt x="2" y="71"/>
                </a:cubicBezTo>
                <a:cubicBezTo>
                  <a:pt x="21" y="71"/>
                  <a:pt x="21" y="71"/>
                  <a:pt x="21" y="71"/>
                </a:cubicBezTo>
                <a:cubicBezTo>
                  <a:pt x="21" y="68"/>
                  <a:pt x="23" y="65"/>
                  <a:pt x="25" y="63"/>
                </a:cubicBezTo>
                <a:moveTo>
                  <a:pt x="40" y="73"/>
                </a:moveTo>
                <a:cubicBezTo>
                  <a:pt x="40" y="70"/>
                  <a:pt x="37" y="68"/>
                  <a:pt x="34" y="68"/>
                </a:cubicBezTo>
                <a:cubicBezTo>
                  <a:pt x="31" y="68"/>
                  <a:pt x="29" y="70"/>
                  <a:pt x="29" y="73"/>
                </a:cubicBezTo>
                <a:cubicBezTo>
                  <a:pt x="29" y="76"/>
                  <a:pt x="31" y="79"/>
                  <a:pt x="34" y="79"/>
                </a:cubicBezTo>
                <a:cubicBezTo>
                  <a:pt x="37" y="79"/>
                  <a:pt x="40" y="76"/>
                  <a:pt x="40" y="73"/>
                </a:cubicBezTo>
                <a:moveTo>
                  <a:pt x="45" y="73"/>
                </a:moveTo>
                <a:cubicBezTo>
                  <a:pt x="45" y="79"/>
                  <a:pt x="40" y="84"/>
                  <a:pt x="34" y="84"/>
                </a:cubicBezTo>
                <a:cubicBezTo>
                  <a:pt x="28" y="84"/>
                  <a:pt x="24" y="79"/>
                  <a:pt x="24" y="73"/>
                </a:cubicBezTo>
                <a:cubicBezTo>
                  <a:pt x="24" y="68"/>
                  <a:pt x="28" y="63"/>
                  <a:pt x="34" y="63"/>
                </a:cubicBezTo>
                <a:cubicBezTo>
                  <a:pt x="40" y="63"/>
                  <a:pt x="45" y="68"/>
                  <a:pt x="45" y="73"/>
                </a:cubicBezTo>
                <a:moveTo>
                  <a:pt x="4" y="56"/>
                </a:moveTo>
                <a:cubicBezTo>
                  <a:pt x="4" y="6"/>
                  <a:pt x="4" y="6"/>
                  <a:pt x="4" y="6"/>
                </a:cubicBezTo>
                <a:cubicBezTo>
                  <a:pt x="4" y="3"/>
                  <a:pt x="6" y="0"/>
                  <a:pt x="9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2" y="0"/>
                  <a:pt x="65" y="3"/>
                  <a:pt x="65" y="6"/>
                </a:cubicBezTo>
                <a:cubicBezTo>
                  <a:pt x="65" y="56"/>
                  <a:pt x="65" y="56"/>
                  <a:pt x="65" y="56"/>
                </a:cubicBezTo>
                <a:cubicBezTo>
                  <a:pt x="65" y="57"/>
                  <a:pt x="64" y="58"/>
                  <a:pt x="63" y="58"/>
                </a:cubicBezTo>
                <a:cubicBezTo>
                  <a:pt x="6" y="58"/>
                  <a:pt x="6" y="58"/>
                  <a:pt x="6" y="58"/>
                </a:cubicBezTo>
                <a:cubicBezTo>
                  <a:pt x="5" y="58"/>
                  <a:pt x="4" y="57"/>
                  <a:pt x="4" y="56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65" name="Freeform 383">
            <a:extLst>
              <a:ext uri="{FF2B5EF4-FFF2-40B4-BE49-F238E27FC236}">
                <a16:creationId xmlns:a16="http://schemas.microsoft.com/office/drawing/2014/main" id="{09004E08-86CB-E813-3C4A-875A9E24FC6D}"/>
              </a:ext>
            </a:extLst>
          </p:cNvPr>
          <p:cNvSpPr>
            <a:spLocks noEditPoints="1"/>
          </p:cNvSpPr>
          <p:nvPr/>
        </p:nvSpPr>
        <p:spPr bwMode="auto">
          <a:xfrm>
            <a:off x="7532267" y="5819767"/>
            <a:ext cx="298240" cy="294753"/>
          </a:xfrm>
          <a:custGeom>
            <a:avLst/>
            <a:gdLst/>
            <a:ahLst/>
            <a:cxnLst>
              <a:cxn ang="0">
                <a:pos x="111" y="106"/>
              </a:cxn>
              <a:cxn ang="0">
                <a:pos x="110" y="106"/>
              </a:cxn>
              <a:cxn ang="0">
                <a:pos x="70" y="106"/>
              </a:cxn>
              <a:cxn ang="0">
                <a:pos x="69" y="106"/>
              </a:cxn>
              <a:cxn ang="0">
                <a:pos x="69" y="109"/>
              </a:cxn>
              <a:cxn ang="0">
                <a:pos x="70" y="109"/>
              </a:cxn>
              <a:cxn ang="0">
                <a:pos x="110" y="109"/>
              </a:cxn>
              <a:cxn ang="0">
                <a:pos x="111" y="109"/>
              </a:cxn>
              <a:cxn ang="0">
                <a:pos x="111" y="106"/>
              </a:cxn>
              <a:cxn ang="0">
                <a:pos x="74" y="82"/>
              </a:cxn>
              <a:cxn ang="0">
                <a:pos x="76" y="82"/>
              </a:cxn>
              <a:cxn ang="0">
                <a:pos x="76" y="101"/>
              </a:cxn>
              <a:cxn ang="0">
                <a:pos x="78" y="102"/>
              </a:cxn>
              <a:cxn ang="0">
                <a:pos x="81" y="102"/>
              </a:cxn>
              <a:cxn ang="0">
                <a:pos x="83" y="101"/>
              </a:cxn>
              <a:cxn ang="0">
                <a:pos x="83" y="82"/>
              </a:cxn>
              <a:cxn ang="0">
                <a:pos x="85" y="82"/>
              </a:cxn>
              <a:cxn ang="0">
                <a:pos x="86" y="80"/>
              </a:cxn>
              <a:cxn ang="0">
                <a:pos x="81" y="70"/>
              </a:cxn>
              <a:cxn ang="0">
                <a:pos x="78" y="70"/>
              </a:cxn>
              <a:cxn ang="0">
                <a:pos x="72" y="80"/>
              </a:cxn>
              <a:cxn ang="0">
                <a:pos x="74" y="82"/>
              </a:cxn>
              <a:cxn ang="0">
                <a:pos x="96" y="82"/>
              </a:cxn>
              <a:cxn ang="0">
                <a:pos x="98" y="82"/>
              </a:cxn>
              <a:cxn ang="0">
                <a:pos x="98" y="101"/>
              </a:cxn>
              <a:cxn ang="0">
                <a:pos x="100" y="102"/>
              </a:cxn>
              <a:cxn ang="0">
                <a:pos x="103" y="102"/>
              </a:cxn>
              <a:cxn ang="0">
                <a:pos x="105" y="101"/>
              </a:cxn>
              <a:cxn ang="0">
                <a:pos x="105" y="82"/>
              </a:cxn>
              <a:cxn ang="0">
                <a:pos x="107" y="82"/>
              </a:cxn>
              <a:cxn ang="0">
                <a:pos x="108" y="80"/>
              </a:cxn>
              <a:cxn ang="0">
                <a:pos x="103" y="70"/>
              </a:cxn>
              <a:cxn ang="0">
                <a:pos x="100" y="70"/>
              </a:cxn>
              <a:cxn ang="0">
                <a:pos x="94" y="80"/>
              </a:cxn>
              <a:cxn ang="0">
                <a:pos x="96" y="82"/>
              </a:cxn>
              <a:cxn ang="0">
                <a:pos x="118" y="29"/>
              </a:cxn>
              <a:cxn ang="0">
                <a:pos x="118" y="108"/>
              </a:cxn>
              <a:cxn ang="0">
                <a:pos x="109" y="117"/>
              </a:cxn>
              <a:cxn ang="0">
                <a:pos x="9" y="117"/>
              </a:cxn>
              <a:cxn ang="0">
                <a:pos x="0" y="108"/>
              </a:cxn>
              <a:cxn ang="0">
                <a:pos x="0" y="29"/>
              </a:cxn>
              <a:cxn ang="0">
                <a:pos x="53" y="29"/>
              </a:cxn>
              <a:cxn ang="0">
                <a:pos x="53" y="60"/>
              </a:cxn>
              <a:cxn ang="0">
                <a:pos x="65" y="60"/>
              </a:cxn>
              <a:cxn ang="0">
                <a:pos x="65" y="29"/>
              </a:cxn>
              <a:cxn ang="0">
                <a:pos x="118" y="29"/>
              </a:cxn>
              <a:cxn ang="0">
                <a:pos x="95" y="0"/>
              </a:cxn>
              <a:cxn ang="0">
                <a:pos x="62" y="0"/>
              </a:cxn>
              <a:cxn ang="0">
                <a:pos x="65" y="24"/>
              </a:cxn>
              <a:cxn ang="0">
                <a:pos x="118" y="24"/>
              </a:cxn>
              <a:cxn ang="0">
                <a:pos x="101" y="2"/>
              </a:cxn>
              <a:cxn ang="0">
                <a:pos x="95" y="0"/>
              </a:cxn>
              <a:cxn ang="0">
                <a:pos x="23" y="0"/>
              </a:cxn>
              <a:cxn ang="0">
                <a:pos x="56" y="0"/>
              </a:cxn>
              <a:cxn ang="0">
                <a:pos x="53" y="24"/>
              </a:cxn>
              <a:cxn ang="0">
                <a:pos x="0" y="24"/>
              </a:cxn>
              <a:cxn ang="0">
                <a:pos x="17" y="2"/>
              </a:cxn>
              <a:cxn ang="0">
                <a:pos x="23" y="0"/>
              </a:cxn>
            </a:cxnLst>
            <a:rect l="0" t="0" r="r" b="b"/>
            <a:pathLst>
              <a:path w="118" h="117">
                <a:moveTo>
                  <a:pt x="111" y="106"/>
                </a:moveTo>
                <a:cubicBezTo>
                  <a:pt x="111" y="106"/>
                  <a:pt x="111" y="106"/>
                  <a:pt x="110" y="106"/>
                </a:cubicBezTo>
                <a:cubicBezTo>
                  <a:pt x="70" y="106"/>
                  <a:pt x="70" y="106"/>
                  <a:pt x="70" y="106"/>
                </a:cubicBezTo>
                <a:cubicBezTo>
                  <a:pt x="70" y="106"/>
                  <a:pt x="69" y="106"/>
                  <a:pt x="69" y="106"/>
                </a:cubicBezTo>
                <a:cubicBezTo>
                  <a:pt x="69" y="109"/>
                  <a:pt x="69" y="109"/>
                  <a:pt x="69" y="109"/>
                </a:cubicBezTo>
                <a:cubicBezTo>
                  <a:pt x="69" y="109"/>
                  <a:pt x="70" y="109"/>
                  <a:pt x="70" y="109"/>
                </a:cubicBezTo>
                <a:cubicBezTo>
                  <a:pt x="110" y="109"/>
                  <a:pt x="110" y="109"/>
                  <a:pt x="110" y="109"/>
                </a:cubicBezTo>
                <a:cubicBezTo>
                  <a:pt x="111" y="109"/>
                  <a:pt x="111" y="109"/>
                  <a:pt x="111" y="109"/>
                </a:cubicBezTo>
                <a:lnTo>
                  <a:pt x="111" y="106"/>
                </a:lnTo>
                <a:close/>
                <a:moveTo>
                  <a:pt x="74" y="82"/>
                </a:moveTo>
                <a:cubicBezTo>
                  <a:pt x="76" y="82"/>
                  <a:pt x="76" y="82"/>
                  <a:pt x="76" y="82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76" y="102"/>
                  <a:pt x="77" y="102"/>
                  <a:pt x="78" y="102"/>
                </a:cubicBezTo>
                <a:cubicBezTo>
                  <a:pt x="81" y="102"/>
                  <a:pt x="81" y="102"/>
                  <a:pt x="81" y="102"/>
                </a:cubicBezTo>
                <a:cubicBezTo>
                  <a:pt x="82" y="102"/>
                  <a:pt x="83" y="102"/>
                  <a:pt x="83" y="101"/>
                </a:cubicBezTo>
                <a:cubicBezTo>
                  <a:pt x="83" y="82"/>
                  <a:pt x="83" y="82"/>
                  <a:pt x="83" y="82"/>
                </a:cubicBezTo>
                <a:cubicBezTo>
                  <a:pt x="85" y="82"/>
                  <a:pt x="85" y="82"/>
                  <a:pt x="85" y="82"/>
                </a:cubicBezTo>
                <a:cubicBezTo>
                  <a:pt x="86" y="82"/>
                  <a:pt x="87" y="81"/>
                  <a:pt x="86" y="80"/>
                </a:cubicBezTo>
                <a:cubicBezTo>
                  <a:pt x="81" y="70"/>
                  <a:pt x="81" y="70"/>
                  <a:pt x="81" y="70"/>
                </a:cubicBezTo>
                <a:cubicBezTo>
                  <a:pt x="80" y="69"/>
                  <a:pt x="79" y="69"/>
                  <a:pt x="78" y="70"/>
                </a:cubicBezTo>
                <a:cubicBezTo>
                  <a:pt x="72" y="80"/>
                  <a:pt x="72" y="80"/>
                  <a:pt x="72" y="80"/>
                </a:cubicBezTo>
                <a:cubicBezTo>
                  <a:pt x="72" y="81"/>
                  <a:pt x="73" y="82"/>
                  <a:pt x="74" y="82"/>
                </a:cubicBezTo>
                <a:moveTo>
                  <a:pt x="96" y="82"/>
                </a:moveTo>
                <a:cubicBezTo>
                  <a:pt x="98" y="82"/>
                  <a:pt x="98" y="82"/>
                  <a:pt x="98" y="82"/>
                </a:cubicBezTo>
                <a:cubicBezTo>
                  <a:pt x="98" y="101"/>
                  <a:pt x="98" y="101"/>
                  <a:pt x="98" y="101"/>
                </a:cubicBezTo>
                <a:cubicBezTo>
                  <a:pt x="98" y="102"/>
                  <a:pt x="99" y="102"/>
                  <a:pt x="100" y="102"/>
                </a:cubicBezTo>
                <a:cubicBezTo>
                  <a:pt x="103" y="102"/>
                  <a:pt x="103" y="102"/>
                  <a:pt x="103" y="102"/>
                </a:cubicBezTo>
                <a:cubicBezTo>
                  <a:pt x="104" y="102"/>
                  <a:pt x="105" y="102"/>
                  <a:pt x="105" y="101"/>
                </a:cubicBezTo>
                <a:cubicBezTo>
                  <a:pt x="105" y="82"/>
                  <a:pt x="105" y="82"/>
                  <a:pt x="105" y="82"/>
                </a:cubicBezTo>
                <a:cubicBezTo>
                  <a:pt x="107" y="82"/>
                  <a:pt x="107" y="82"/>
                  <a:pt x="107" y="82"/>
                </a:cubicBezTo>
                <a:cubicBezTo>
                  <a:pt x="108" y="82"/>
                  <a:pt x="109" y="81"/>
                  <a:pt x="108" y="80"/>
                </a:cubicBezTo>
                <a:cubicBezTo>
                  <a:pt x="103" y="70"/>
                  <a:pt x="103" y="70"/>
                  <a:pt x="103" y="70"/>
                </a:cubicBezTo>
                <a:cubicBezTo>
                  <a:pt x="102" y="69"/>
                  <a:pt x="101" y="69"/>
                  <a:pt x="100" y="70"/>
                </a:cubicBezTo>
                <a:cubicBezTo>
                  <a:pt x="94" y="80"/>
                  <a:pt x="94" y="80"/>
                  <a:pt x="94" y="80"/>
                </a:cubicBezTo>
                <a:cubicBezTo>
                  <a:pt x="94" y="81"/>
                  <a:pt x="95" y="82"/>
                  <a:pt x="96" y="82"/>
                </a:cubicBezTo>
                <a:moveTo>
                  <a:pt x="118" y="29"/>
                </a:moveTo>
                <a:cubicBezTo>
                  <a:pt x="118" y="108"/>
                  <a:pt x="118" y="108"/>
                  <a:pt x="118" y="108"/>
                </a:cubicBezTo>
                <a:cubicBezTo>
                  <a:pt x="118" y="113"/>
                  <a:pt x="114" y="117"/>
                  <a:pt x="109" y="117"/>
                </a:cubicBezTo>
                <a:cubicBezTo>
                  <a:pt x="9" y="117"/>
                  <a:pt x="9" y="117"/>
                  <a:pt x="9" y="117"/>
                </a:cubicBezTo>
                <a:cubicBezTo>
                  <a:pt x="4" y="117"/>
                  <a:pt x="0" y="113"/>
                  <a:pt x="0" y="108"/>
                </a:cubicBezTo>
                <a:cubicBezTo>
                  <a:pt x="0" y="29"/>
                  <a:pt x="0" y="29"/>
                  <a:pt x="0" y="29"/>
                </a:cubicBezTo>
                <a:cubicBezTo>
                  <a:pt x="53" y="29"/>
                  <a:pt x="53" y="29"/>
                  <a:pt x="53" y="29"/>
                </a:cubicBezTo>
                <a:cubicBezTo>
                  <a:pt x="53" y="60"/>
                  <a:pt x="53" y="60"/>
                  <a:pt x="53" y="60"/>
                </a:cubicBezTo>
                <a:cubicBezTo>
                  <a:pt x="65" y="60"/>
                  <a:pt x="65" y="60"/>
                  <a:pt x="65" y="60"/>
                </a:cubicBezTo>
                <a:cubicBezTo>
                  <a:pt x="65" y="29"/>
                  <a:pt x="65" y="29"/>
                  <a:pt x="65" y="29"/>
                </a:cubicBezTo>
                <a:lnTo>
                  <a:pt x="118" y="29"/>
                </a:lnTo>
                <a:close/>
                <a:moveTo>
                  <a:pt x="95" y="0"/>
                </a:moveTo>
                <a:cubicBezTo>
                  <a:pt x="62" y="0"/>
                  <a:pt x="62" y="0"/>
                  <a:pt x="62" y="0"/>
                </a:cubicBezTo>
                <a:cubicBezTo>
                  <a:pt x="65" y="24"/>
                  <a:pt x="65" y="24"/>
                  <a:pt x="65" y="24"/>
                </a:cubicBezTo>
                <a:cubicBezTo>
                  <a:pt x="118" y="24"/>
                  <a:pt x="118" y="24"/>
                  <a:pt x="118" y="24"/>
                </a:cubicBezTo>
                <a:cubicBezTo>
                  <a:pt x="101" y="2"/>
                  <a:pt x="101" y="2"/>
                  <a:pt x="101" y="2"/>
                </a:cubicBezTo>
                <a:cubicBezTo>
                  <a:pt x="99" y="1"/>
                  <a:pt x="97" y="0"/>
                  <a:pt x="95" y="0"/>
                </a:cubicBezTo>
                <a:moveTo>
                  <a:pt x="23" y="0"/>
                </a:moveTo>
                <a:cubicBezTo>
                  <a:pt x="56" y="0"/>
                  <a:pt x="56" y="0"/>
                  <a:pt x="56" y="0"/>
                </a:cubicBezTo>
                <a:cubicBezTo>
                  <a:pt x="53" y="24"/>
                  <a:pt x="53" y="24"/>
                  <a:pt x="53" y="24"/>
                </a:cubicBezTo>
                <a:cubicBezTo>
                  <a:pt x="0" y="24"/>
                  <a:pt x="0" y="24"/>
                  <a:pt x="0" y="24"/>
                </a:cubicBezTo>
                <a:cubicBezTo>
                  <a:pt x="17" y="2"/>
                  <a:pt x="17" y="2"/>
                  <a:pt x="17" y="2"/>
                </a:cubicBezTo>
                <a:cubicBezTo>
                  <a:pt x="19" y="1"/>
                  <a:pt x="21" y="0"/>
                  <a:pt x="23" y="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66" name="Freeform 384">
            <a:extLst>
              <a:ext uri="{FF2B5EF4-FFF2-40B4-BE49-F238E27FC236}">
                <a16:creationId xmlns:a16="http://schemas.microsoft.com/office/drawing/2014/main" id="{072CF125-64A8-7B7D-C7E8-9F2B9328FBD3}"/>
              </a:ext>
            </a:extLst>
          </p:cNvPr>
          <p:cNvSpPr>
            <a:spLocks noEditPoints="1"/>
          </p:cNvSpPr>
          <p:nvPr/>
        </p:nvSpPr>
        <p:spPr bwMode="auto">
          <a:xfrm>
            <a:off x="9356594" y="5822383"/>
            <a:ext cx="299986" cy="289521"/>
          </a:xfrm>
          <a:custGeom>
            <a:avLst/>
            <a:gdLst/>
            <a:ahLst/>
            <a:cxnLst>
              <a:cxn ang="0">
                <a:pos x="113" y="80"/>
              </a:cxn>
              <a:cxn ang="0">
                <a:pos x="112" y="81"/>
              </a:cxn>
              <a:cxn ang="0">
                <a:pos x="67" y="100"/>
              </a:cxn>
              <a:cxn ang="0">
                <a:pos x="67" y="99"/>
              </a:cxn>
              <a:cxn ang="0">
                <a:pos x="67" y="97"/>
              </a:cxn>
              <a:cxn ang="0">
                <a:pos x="67" y="96"/>
              </a:cxn>
              <a:cxn ang="0">
                <a:pos x="112" y="77"/>
              </a:cxn>
              <a:cxn ang="0">
                <a:pos x="113" y="78"/>
              </a:cxn>
              <a:cxn ang="0">
                <a:pos x="113" y="80"/>
              </a:cxn>
              <a:cxn ang="0">
                <a:pos x="81" y="85"/>
              </a:cxn>
              <a:cxn ang="0">
                <a:pos x="79" y="88"/>
              </a:cxn>
              <a:cxn ang="0">
                <a:pos x="75" y="89"/>
              </a:cxn>
              <a:cxn ang="0">
                <a:pos x="74" y="88"/>
              </a:cxn>
              <a:cxn ang="0">
                <a:pos x="73" y="70"/>
              </a:cxn>
              <a:cxn ang="0">
                <a:pos x="71" y="71"/>
              </a:cxn>
              <a:cxn ang="0">
                <a:pos x="70" y="69"/>
              </a:cxn>
              <a:cxn ang="0">
                <a:pos x="75" y="56"/>
              </a:cxn>
              <a:cxn ang="0">
                <a:pos x="78" y="55"/>
              </a:cxn>
              <a:cxn ang="0">
                <a:pos x="84" y="62"/>
              </a:cxn>
              <a:cxn ang="0">
                <a:pos x="83" y="65"/>
              </a:cxn>
              <a:cxn ang="0">
                <a:pos x="81" y="67"/>
              </a:cxn>
              <a:cxn ang="0">
                <a:pos x="81" y="85"/>
              </a:cxn>
              <a:cxn ang="0">
                <a:pos x="108" y="54"/>
              </a:cxn>
              <a:cxn ang="0">
                <a:pos x="105" y="55"/>
              </a:cxn>
              <a:cxn ang="0">
                <a:pos x="105" y="75"/>
              </a:cxn>
              <a:cxn ang="0">
                <a:pos x="103" y="77"/>
              </a:cxn>
              <a:cxn ang="0">
                <a:pos x="99" y="79"/>
              </a:cxn>
              <a:cxn ang="0">
                <a:pos x="98" y="78"/>
              </a:cxn>
              <a:cxn ang="0">
                <a:pos x="98" y="59"/>
              </a:cxn>
              <a:cxn ang="0">
                <a:pos x="95" y="60"/>
              </a:cxn>
              <a:cxn ang="0">
                <a:pos x="93" y="58"/>
              </a:cxn>
              <a:cxn ang="0">
                <a:pos x="100" y="45"/>
              </a:cxn>
              <a:cxn ang="0">
                <a:pos x="103" y="43"/>
              </a:cxn>
              <a:cxn ang="0">
                <a:pos x="110" y="51"/>
              </a:cxn>
              <a:cxn ang="0">
                <a:pos x="108" y="54"/>
              </a:cxn>
              <a:cxn ang="0">
                <a:pos x="94" y="14"/>
              </a:cxn>
              <a:cxn ang="0">
                <a:pos x="36" y="41"/>
              </a:cxn>
              <a:cxn ang="0">
                <a:pos x="36" y="59"/>
              </a:cxn>
              <a:cxn ang="0">
                <a:pos x="26" y="54"/>
              </a:cxn>
              <a:cxn ang="0">
                <a:pos x="26" y="37"/>
              </a:cxn>
              <a:cxn ang="0">
                <a:pos x="84" y="10"/>
              </a:cxn>
              <a:cxn ang="0">
                <a:pos x="64" y="1"/>
              </a:cxn>
              <a:cxn ang="0">
                <a:pos x="55" y="1"/>
              </a:cxn>
              <a:cxn ang="0">
                <a:pos x="7" y="22"/>
              </a:cxn>
              <a:cxn ang="0">
                <a:pos x="0" y="33"/>
              </a:cxn>
              <a:cxn ang="0">
                <a:pos x="0" y="83"/>
              </a:cxn>
              <a:cxn ang="0">
                <a:pos x="7" y="93"/>
              </a:cxn>
              <a:cxn ang="0">
                <a:pos x="55" y="114"/>
              </a:cxn>
              <a:cxn ang="0">
                <a:pos x="64" y="114"/>
              </a:cxn>
              <a:cxn ang="0">
                <a:pos x="112" y="93"/>
              </a:cxn>
              <a:cxn ang="0">
                <a:pos x="119" y="83"/>
              </a:cxn>
              <a:cxn ang="0">
                <a:pos x="119" y="33"/>
              </a:cxn>
              <a:cxn ang="0">
                <a:pos x="112" y="22"/>
              </a:cxn>
              <a:cxn ang="0">
                <a:pos x="94" y="14"/>
              </a:cxn>
            </a:cxnLst>
            <a:rect l="0" t="0" r="r" b="b"/>
            <a:pathLst>
              <a:path w="119" h="115">
                <a:moveTo>
                  <a:pt x="113" y="80"/>
                </a:moveTo>
                <a:cubicBezTo>
                  <a:pt x="113" y="80"/>
                  <a:pt x="112" y="81"/>
                  <a:pt x="112" y="81"/>
                </a:cubicBezTo>
                <a:cubicBezTo>
                  <a:pt x="67" y="100"/>
                  <a:pt x="67" y="100"/>
                  <a:pt x="67" y="100"/>
                </a:cubicBezTo>
                <a:cubicBezTo>
                  <a:pt x="67" y="100"/>
                  <a:pt x="67" y="100"/>
                  <a:pt x="67" y="99"/>
                </a:cubicBezTo>
                <a:cubicBezTo>
                  <a:pt x="67" y="97"/>
                  <a:pt x="67" y="97"/>
                  <a:pt x="67" y="97"/>
                </a:cubicBezTo>
                <a:cubicBezTo>
                  <a:pt x="67" y="97"/>
                  <a:pt x="67" y="96"/>
                  <a:pt x="67" y="96"/>
                </a:cubicBezTo>
                <a:cubicBezTo>
                  <a:pt x="112" y="77"/>
                  <a:pt x="112" y="77"/>
                  <a:pt x="112" y="77"/>
                </a:cubicBezTo>
                <a:cubicBezTo>
                  <a:pt x="112" y="77"/>
                  <a:pt x="113" y="77"/>
                  <a:pt x="113" y="78"/>
                </a:cubicBezTo>
                <a:lnTo>
                  <a:pt x="113" y="80"/>
                </a:lnTo>
                <a:close/>
                <a:moveTo>
                  <a:pt x="81" y="85"/>
                </a:moveTo>
                <a:cubicBezTo>
                  <a:pt x="81" y="86"/>
                  <a:pt x="80" y="87"/>
                  <a:pt x="79" y="88"/>
                </a:cubicBezTo>
                <a:cubicBezTo>
                  <a:pt x="75" y="89"/>
                  <a:pt x="75" y="89"/>
                  <a:pt x="75" y="89"/>
                </a:cubicBezTo>
                <a:cubicBezTo>
                  <a:pt x="74" y="90"/>
                  <a:pt x="74" y="89"/>
                  <a:pt x="74" y="88"/>
                </a:cubicBezTo>
                <a:cubicBezTo>
                  <a:pt x="73" y="70"/>
                  <a:pt x="73" y="70"/>
                  <a:pt x="73" y="70"/>
                </a:cubicBezTo>
                <a:cubicBezTo>
                  <a:pt x="71" y="71"/>
                  <a:pt x="71" y="71"/>
                  <a:pt x="71" y="71"/>
                </a:cubicBezTo>
                <a:cubicBezTo>
                  <a:pt x="70" y="72"/>
                  <a:pt x="69" y="71"/>
                  <a:pt x="70" y="69"/>
                </a:cubicBezTo>
                <a:cubicBezTo>
                  <a:pt x="75" y="56"/>
                  <a:pt x="75" y="56"/>
                  <a:pt x="75" y="56"/>
                </a:cubicBezTo>
                <a:cubicBezTo>
                  <a:pt x="76" y="55"/>
                  <a:pt x="78" y="54"/>
                  <a:pt x="78" y="55"/>
                </a:cubicBezTo>
                <a:cubicBezTo>
                  <a:pt x="84" y="62"/>
                  <a:pt x="84" y="62"/>
                  <a:pt x="84" y="62"/>
                </a:cubicBezTo>
                <a:cubicBezTo>
                  <a:pt x="85" y="63"/>
                  <a:pt x="84" y="65"/>
                  <a:pt x="83" y="65"/>
                </a:cubicBezTo>
                <a:cubicBezTo>
                  <a:pt x="81" y="67"/>
                  <a:pt x="81" y="67"/>
                  <a:pt x="81" y="67"/>
                </a:cubicBezTo>
                <a:lnTo>
                  <a:pt x="81" y="85"/>
                </a:lnTo>
                <a:close/>
                <a:moveTo>
                  <a:pt x="108" y="54"/>
                </a:moveTo>
                <a:cubicBezTo>
                  <a:pt x="105" y="55"/>
                  <a:pt x="105" y="55"/>
                  <a:pt x="105" y="55"/>
                </a:cubicBezTo>
                <a:cubicBezTo>
                  <a:pt x="105" y="75"/>
                  <a:pt x="105" y="75"/>
                  <a:pt x="105" y="75"/>
                </a:cubicBezTo>
                <a:cubicBezTo>
                  <a:pt x="105" y="76"/>
                  <a:pt x="104" y="77"/>
                  <a:pt x="103" y="77"/>
                </a:cubicBezTo>
                <a:cubicBezTo>
                  <a:pt x="99" y="79"/>
                  <a:pt x="99" y="79"/>
                  <a:pt x="99" y="79"/>
                </a:cubicBezTo>
                <a:cubicBezTo>
                  <a:pt x="98" y="79"/>
                  <a:pt x="98" y="79"/>
                  <a:pt x="98" y="78"/>
                </a:cubicBezTo>
                <a:cubicBezTo>
                  <a:pt x="98" y="59"/>
                  <a:pt x="98" y="59"/>
                  <a:pt x="98" y="59"/>
                </a:cubicBezTo>
                <a:cubicBezTo>
                  <a:pt x="95" y="60"/>
                  <a:pt x="95" y="60"/>
                  <a:pt x="95" y="60"/>
                </a:cubicBezTo>
                <a:cubicBezTo>
                  <a:pt x="94" y="61"/>
                  <a:pt x="93" y="60"/>
                  <a:pt x="93" y="58"/>
                </a:cubicBezTo>
                <a:cubicBezTo>
                  <a:pt x="100" y="45"/>
                  <a:pt x="100" y="45"/>
                  <a:pt x="100" y="45"/>
                </a:cubicBezTo>
                <a:cubicBezTo>
                  <a:pt x="101" y="43"/>
                  <a:pt x="102" y="42"/>
                  <a:pt x="103" y="43"/>
                </a:cubicBezTo>
                <a:cubicBezTo>
                  <a:pt x="110" y="51"/>
                  <a:pt x="110" y="51"/>
                  <a:pt x="110" y="51"/>
                </a:cubicBezTo>
                <a:cubicBezTo>
                  <a:pt x="110" y="52"/>
                  <a:pt x="109" y="53"/>
                  <a:pt x="108" y="54"/>
                </a:cubicBezTo>
                <a:moveTo>
                  <a:pt x="94" y="14"/>
                </a:moveTo>
                <a:cubicBezTo>
                  <a:pt x="36" y="41"/>
                  <a:pt x="36" y="41"/>
                  <a:pt x="36" y="41"/>
                </a:cubicBezTo>
                <a:cubicBezTo>
                  <a:pt x="36" y="59"/>
                  <a:pt x="36" y="59"/>
                  <a:pt x="36" y="59"/>
                </a:cubicBezTo>
                <a:cubicBezTo>
                  <a:pt x="26" y="54"/>
                  <a:pt x="26" y="54"/>
                  <a:pt x="26" y="54"/>
                </a:cubicBezTo>
                <a:cubicBezTo>
                  <a:pt x="26" y="37"/>
                  <a:pt x="26" y="37"/>
                  <a:pt x="26" y="37"/>
                </a:cubicBezTo>
                <a:cubicBezTo>
                  <a:pt x="84" y="10"/>
                  <a:pt x="84" y="10"/>
                  <a:pt x="84" y="10"/>
                </a:cubicBezTo>
                <a:cubicBezTo>
                  <a:pt x="64" y="1"/>
                  <a:pt x="64" y="1"/>
                  <a:pt x="64" y="1"/>
                </a:cubicBezTo>
                <a:cubicBezTo>
                  <a:pt x="62" y="0"/>
                  <a:pt x="57" y="0"/>
                  <a:pt x="55" y="1"/>
                </a:cubicBezTo>
                <a:cubicBezTo>
                  <a:pt x="7" y="22"/>
                  <a:pt x="7" y="22"/>
                  <a:pt x="7" y="22"/>
                </a:cubicBezTo>
                <a:cubicBezTo>
                  <a:pt x="3" y="24"/>
                  <a:pt x="0" y="29"/>
                  <a:pt x="0" y="33"/>
                </a:cubicBezTo>
                <a:cubicBezTo>
                  <a:pt x="0" y="83"/>
                  <a:pt x="0" y="83"/>
                  <a:pt x="0" y="83"/>
                </a:cubicBezTo>
                <a:cubicBezTo>
                  <a:pt x="0" y="87"/>
                  <a:pt x="3" y="92"/>
                  <a:pt x="7" y="93"/>
                </a:cubicBezTo>
                <a:cubicBezTo>
                  <a:pt x="55" y="114"/>
                  <a:pt x="55" y="114"/>
                  <a:pt x="55" y="114"/>
                </a:cubicBezTo>
                <a:cubicBezTo>
                  <a:pt x="57" y="115"/>
                  <a:pt x="61" y="115"/>
                  <a:pt x="64" y="114"/>
                </a:cubicBezTo>
                <a:cubicBezTo>
                  <a:pt x="112" y="93"/>
                  <a:pt x="112" y="93"/>
                  <a:pt x="112" y="93"/>
                </a:cubicBezTo>
                <a:cubicBezTo>
                  <a:pt x="115" y="92"/>
                  <a:pt x="119" y="87"/>
                  <a:pt x="119" y="83"/>
                </a:cubicBezTo>
                <a:cubicBezTo>
                  <a:pt x="119" y="33"/>
                  <a:pt x="119" y="33"/>
                  <a:pt x="119" y="33"/>
                </a:cubicBezTo>
                <a:cubicBezTo>
                  <a:pt x="119" y="29"/>
                  <a:pt x="116" y="24"/>
                  <a:pt x="112" y="22"/>
                </a:cubicBezTo>
                <a:lnTo>
                  <a:pt x="94" y="14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67" name="Freeform 386">
            <a:extLst>
              <a:ext uri="{FF2B5EF4-FFF2-40B4-BE49-F238E27FC236}">
                <a16:creationId xmlns:a16="http://schemas.microsoft.com/office/drawing/2014/main" id="{F4E6AF92-D4E6-FDF5-970C-11569A69D66F}"/>
              </a:ext>
            </a:extLst>
          </p:cNvPr>
          <p:cNvSpPr>
            <a:spLocks noEditPoints="1"/>
          </p:cNvSpPr>
          <p:nvPr/>
        </p:nvSpPr>
        <p:spPr bwMode="auto">
          <a:xfrm>
            <a:off x="9735066" y="5842441"/>
            <a:ext cx="296497" cy="249407"/>
          </a:xfrm>
          <a:custGeom>
            <a:avLst/>
            <a:gdLst/>
            <a:ahLst/>
            <a:cxnLst>
              <a:cxn ang="0">
                <a:pos x="7" y="20"/>
              </a:cxn>
              <a:cxn ang="0">
                <a:pos x="12" y="14"/>
              </a:cxn>
              <a:cxn ang="0">
                <a:pos x="44" y="14"/>
              </a:cxn>
              <a:cxn ang="0">
                <a:pos x="47" y="9"/>
              </a:cxn>
              <a:cxn ang="0">
                <a:pos x="16" y="9"/>
              </a:cxn>
              <a:cxn ang="0">
                <a:pos x="19" y="5"/>
              </a:cxn>
              <a:cxn ang="0">
                <a:pos x="22" y="3"/>
              </a:cxn>
              <a:cxn ang="0">
                <a:pos x="96" y="3"/>
              </a:cxn>
              <a:cxn ang="0">
                <a:pos x="99" y="5"/>
              </a:cxn>
              <a:cxn ang="0">
                <a:pos x="102" y="9"/>
              </a:cxn>
              <a:cxn ang="0">
                <a:pos x="70" y="9"/>
              </a:cxn>
              <a:cxn ang="0">
                <a:pos x="72" y="14"/>
              </a:cxn>
              <a:cxn ang="0">
                <a:pos x="106" y="14"/>
              </a:cxn>
              <a:cxn ang="0">
                <a:pos x="111" y="20"/>
              </a:cxn>
              <a:cxn ang="0">
                <a:pos x="7" y="20"/>
              </a:cxn>
              <a:cxn ang="0">
                <a:pos x="61" y="72"/>
              </a:cxn>
              <a:cxn ang="0">
                <a:pos x="62" y="81"/>
              </a:cxn>
              <a:cxn ang="0">
                <a:pos x="72" y="84"/>
              </a:cxn>
              <a:cxn ang="0">
                <a:pos x="59" y="87"/>
              </a:cxn>
              <a:cxn ang="0">
                <a:pos x="46" y="84"/>
              </a:cxn>
              <a:cxn ang="0">
                <a:pos x="56" y="81"/>
              </a:cxn>
              <a:cxn ang="0">
                <a:pos x="57" y="72"/>
              </a:cxn>
              <a:cxn ang="0">
                <a:pos x="38" y="57"/>
              </a:cxn>
              <a:cxn ang="0">
                <a:pos x="43" y="36"/>
              </a:cxn>
              <a:cxn ang="0">
                <a:pos x="58" y="36"/>
              </a:cxn>
              <a:cxn ang="0">
                <a:pos x="53" y="50"/>
              </a:cxn>
              <a:cxn ang="0">
                <a:pos x="59" y="50"/>
              </a:cxn>
              <a:cxn ang="0">
                <a:pos x="56" y="60"/>
              </a:cxn>
              <a:cxn ang="0">
                <a:pos x="66" y="46"/>
              </a:cxn>
              <a:cxn ang="0">
                <a:pos x="60" y="46"/>
              </a:cxn>
              <a:cxn ang="0">
                <a:pos x="65" y="36"/>
              </a:cxn>
              <a:cxn ang="0">
                <a:pos x="75" y="36"/>
              </a:cxn>
              <a:cxn ang="0">
                <a:pos x="80" y="57"/>
              </a:cxn>
              <a:cxn ang="0">
                <a:pos x="61" y="72"/>
              </a:cxn>
              <a:cxn ang="0">
                <a:pos x="116" y="20"/>
              </a:cxn>
              <a:cxn ang="0">
                <a:pos x="101" y="2"/>
              </a:cxn>
              <a:cxn ang="0">
                <a:pos x="96" y="0"/>
              </a:cxn>
              <a:cxn ang="0">
                <a:pos x="22" y="0"/>
              </a:cxn>
              <a:cxn ang="0">
                <a:pos x="17" y="2"/>
              </a:cxn>
              <a:cxn ang="0">
                <a:pos x="2" y="20"/>
              </a:cxn>
              <a:cxn ang="0">
                <a:pos x="0" y="28"/>
              </a:cxn>
              <a:cxn ang="0">
                <a:pos x="0" y="90"/>
              </a:cxn>
              <a:cxn ang="0">
                <a:pos x="9" y="99"/>
              </a:cxn>
              <a:cxn ang="0">
                <a:pos x="109" y="99"/>
              </a:cxn>
              <a:cxn ang="0">
                <a:pos x="118" y="90"/>
              </a:cxn>
              <a:cxn ang="0">
                <a:pos x="118" y="28"/>
              </a:cxn>
              <a:cxn ang="0">
                <a:pos x="116" y="20"/>
              </a:cxn>
            </a:cxnLst>
            <a:rect l="0" t="0" r="r" b="b"/>
            <a:pathLst>
              <a:path w="118" h="99">
                <a:moveTo>
                  <a:pt x="7" y="20"/>
                </a:moveTo>
                <a:cubicBezTo>
                  <a:pt x="12" y="14"/>
                  <a:pt x="12" y="14"/>
                  <a:pt x="12" y="14"/>
                </a:cubicBezTo>
                <a:cubicBezTo>
                  <a:pt x="44" y="14"/>
                  <a:pt x="44" y="14"/>
                  <a:pt x="44" y="14"/>
                </a:cubicBezTo>
                <a:cubicBezTo>
                  <a:pt x="47" y="9"/>
                  <a:pt x="47" y="9"/>
                  <a:pt x="47" y="9"/>
                </a:cubicBezTo>
                <a:cubicBezTo>
                  <a:pt x="16" y="9"/>
                  <a:pt x="16" y="9"/>
                  <a:pt x="16" y="9"/>
                </a:cubicBezTo>
                <a:cubicBezTo>
                  <a:pt x="19" y="5"/>
                  <a:pt x="19" y="5"/>
                  <a:pt x="19" y="5"/>
                </a:cubicBezTo>
                <a:cubicBezTo>
                  <a:pt x="20" y="4"/>
                  <a:pt x="21" y="3"/>
                  <a:pt x="22" y="3"/>
                </a:cubicBezTo>
                <a:cubicBezTo>
                  <a:pt x="96" y="3"/>
                  <a:pt x="96" y="3"/>
                  <a:pt x="96" y="3"/>
                </a:cubicBezTo>
                <a:cubicBezTo>
                  <a:pt x="97" y="3"/>
                  <a:pt x="98" y="4"/>
                  <a:pt x="99" y="5"/>
                </a:cubicBezTo>
                <a:cubicBezTo>
                  <a:pt x="102" y="9"/>
                  <a:pt x="102" y="9"/>
                  <a:pt x="102" y="9"/>
                </a:cubicBezTo>
                <a:cubicBezTo>
                  <a:pt x="70" y="9"/>
                  <a:pt x="70" y="9"/>
                  <a:pt x="70" y="9"/>
                </a:cubicBezTo>
                <a:cubicBezTo>
                  <a:pt x="72" y="14"/>
                  <a:pt x="72" y="14"/>
                  <a:pt x="72" y="14"/>
                </a:cubicBezTo>
                <a:cubicBezTo>
                  <a:pt x="106" y="14"/>
                  <a:pt x="106" y="14"/>
                  <a:pt x="106" y="14"/>
                </a:cubicBezTo>
                <a:cubicBezTo>
                  <a:pt x="111" y="20"/>
                  <a:pt x="111" y="20"/>
                  <a:pt x="111" y="20"/>
                </a:cubicBezTo>
                <a:lnTo>
                  <a:pt x="7" y="20"/>
                </a:lnTo>
                <a:close/>
                <a:moveTo>
                  <a:pt x="61" y="72"/>
                </a:moveTo>
                <a:cubicBezTo>
                  <a:pt x="61" y="75"/>
                  <a:pt x="61" y="78"/>
                  <a:pt x="62" y="81"/>
                </a:cubicBezTo>
                <a:cubicBezTo>
                  <a:pt x="68" y="81"/>
                  <a:pt x="72" y="82"/>
                  <a:pt x="72" y="84"/>
                </a:cubicBezTo>
                <a:cubicBezTo>
                  <a:pt x="72" y="86"/>
                  <a:pt x="66" y="87"/>
                  <a:pt x="59" y="87"/>
                </a:cubicBezTo>
                <a:cubicBezTo>
                  <a:pt x="52" y="87"/>
                  <a:pt x="46" y="86"/>
                  <a:pt x="46" y="84"/>
                </a:cubicBezTo>
                <a:cubicBezTo>
                  <a:pt x="46" y="82"/>
                  <a:pt x="50" y="81"/>
                  <a:pt x="56" y="81"/>
                </a:cubicBezTo>
                <a:cubicBezTo>
                  <a:pt x="57" y="78"/>
                  <a:pt x="57" y="75"/>
                  <a:pt x="57" y="72"/>
                </a:cubicBezTo>
                <a:cubicBezTo>
                  <a:pt x="42" y="71"/>
                  <a:pt x="38" y="62"/>
                  <a:pt x="38" y="57"/>
                </a:cubicBezTo>
                <a:cubicBezTo>
                  <a:pt x="38" y="49"/>
                  <a:pt x="41" y="40"/>
                  <a:pt x="43" y="36"/>
                </a:cubicBezTo>
                <a:cubicBezTo>
                  <a:pt x="58" y="36"/>
                  <a:pt x="58" y="36"/>
                  <a:pt x="58" y="36"/>
                </a:cubicBezTo>
                <a:cubicBezTo>
                  <a:pt x="53" y="50"/>
                  <a:pt x="53" y="50"/>
                  <a:pt x="53" y="50"/>
                </a:cubicBezTo>
                <a:cubicBezTo>
                  <a:pt x="59" y="50"/>
                  <a:pt x="59" y="50"/>
                  <a:pt x="59" y="50"/>
                </a:cubicBezTo>
                <a:cubicBezTo>
                  <a:pt x="56" y="60"/>
                  <a:pt x="56" y="60"/>
                  <a:pt x="56" y="60"/>
                </a:cubicBezTo>
                <a:cubicBezTo>
                  <a:pt x="66" y="46"/>
                  <a:pt x="66" y="46"/>
                  <a:pt x="66" y="46"/>
                </a:cubicBezTo>
                <a:cubicBezTo>
                  <a:pt x="60" y="46"/>
                  <a:pt x="60" y="46"/>
                  <a:pt x="60" y="46"/>
                </a:cubicBezTo>
                <a:cubicBezTo>
                  <a:pt x="65" y="36"/>
                  <a:pt x="65" y="36"/>
                  <a:pt x="65" y="36"/>
                </a:cubicBezTo>
                <a:cubicBezTo>
                  <a:pt x="75" y="36"/>
                  <a:pt x="75" y="36"/>
                  <a:pt x="75" y="36"/>
                </a:cubicBezTo>
                <a:cubicBezTo>
                  <a:pt x="77" y="40"/>
                  <a:pt x="80" y="49"/>
                  <a:pt x="80" y="57"/>
                </a:cubicBezTo>
                <a:cubicBezTo>
                  <a:pt x="80" y="62"/>
                  <a:pt x="76" y="71"/>
                  <a:pt x="61" y="72"/>
                </a:cubicBezTo>
                <a:moveTo>
                  <a:pt x="116" y="20"/>
                </a:moveTo>
                <a:cubicBezTo>
                  <a:pt x="101" y="2"/>
                  <a:pt x="101" y="2"/>
                  <a:pt x="101" y="2"/>
                </a:cubicBezTo>
                <a:cubicBezTo>
                  <a:pt x="100" y="1"/>
                  <a:pt x="98" y="0"/>
                  <a:pt x="96" y="0"/>
                </a:cubicBezTo>
                <a:cubicBezTo>
                  <a:pt x="22" y="0"/>
                  <a:pt x="22" y="0"/>
                  <a:pt x="22" y="0"/>
                </a:cubicBezTo>
                <a:cubicBezTo>
                  <a:pt x="20" y="0"/>
                  <a:pt x="18" y="1"/>
                  <a:pt x="17" y="2"/>
                </a:cubicBezTo>
                <a:cubicBezTo>
                  <a:pt x="2" y="20"/>
                  <a:pt x="2" y="20"/>
                  <a:pt x="2" y="20"/>
                </a:cubicBezTo>
                <a:cubicBezTo>
                  <a:pt x="1" y="22"/>
                  <a:pt x="0" y="26"/>
                  <a:pt x="0" y="28"/>
                </a:cubicBezTo>
                <a:cubicBezTo>
                  <a:pt x="0" y="90"/>
                  <a:pt x="0" y="90"/>
                  <a:pt x="0" y="90"/>
                </a:cubicBezTo>
                <a:cubicBezTo>
                  <a:pt x="0" y="95"/>
                  <a:pt x="4" y="99"/>
                  <a:pt x="9" y="99"/>
                </a:cubicBezTo>
                <a:cubicBezTo>
                  <a:pt x="109" y="99"/>
                  <a:pt x="109" y="99"/>
                  <a:pt x="109" y="99"/>
                </a:cubicBezTo>
                <a:cubicBezTo>
                  <a:pt x="114" y="99"/>
                  <a:pt x="118" y="95"/>
                  <a:pt x="118" y="90"/>
                </a:cubicBezTo>
                <a:cubicBezTo>
                  <a:pt x="118" y="28"/>
                  <a:pt x="118" y="28"/>
                  <a:pt x="118" y="28"/>
                </a:cubicBezTo>
                <a:cubicBezTo>
                  <a:pt x="118" y="26"/>
                  <a:pt x="117" y="22"/>
                  <a:pt x="116" y="2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68" name="Freeform 387">
            <a:extLst>
              <a:ext uri="{FF2B5EF4-FFF2-40B4-BE49-F238E27FC236}">
                <a16:creationId xmlns:a16="http://schemas.microsoft.com/office/drawing/2014/main" id="{22F7F62C-B23E-ADBB-D154-2FFF5F98BBC8}"/>
              </a:ext>
            </a:extLst>
          </p:cNvPr>
          <p:cNvSpPr>
            <a:spLocks noEditPoints="1"/>
          </p:cNvSpPr>
          <p:nvPr/>
        </p:nvSpPr>
        <p:spPr bwMode="auto">
          <a:xfrm>
            <a:off x="10179811" y="5825872"/>
            <a:ext cx="298240" cy="282544"/>
          </a:xfrm>
          <a:custGeom>
            <a:avLst/>
            <a:gdLst/>
            <a:ahLst/>
            <a:cxnLst>
              <a:cxn ang="0">
                <a:pos x="112" y="24"/>
              </a:cxn>
              <a:cxn ang="0">
                <a:pos x="65" y="9"/>
              </a:cxn>
              <a:cxn ang="0">
                <a:pos x="65" y="104"/>
              </a:cxn>
              <a:cxn ang="0">
                <a:pos x="112" y="97"/>
              </a:cxn>
              <a:cxn ang="0">
                <a:pos x="112" y="24"/>
              </a:cxn>
              <a:cxn ang="0">
                <a:pos x="118" y="26"/>
              </a:cxn>
              <a:cxn ang="0">
                <a:pos x="118" y="95"/>
              </a:cxn>
              <a:cxn ang="0">
                <a:pos x="111" y="104"/>
              </a:cxn>
              <a:cxn ang="0">
                <a:pos x="60" y="112"/>
              </a:cxn>
              <a:cxn ang="0">
                <a:pos x="58" y="112"/>
              </a:cxn>
              <a:cxn ang="0">
                <a:pos x="32" y="108"/>
              </a:cxn>
              <a:cxn ang="0">
                <a:pos x="32" y="81"/>
              </a:cxn>
              <a:cxn ang="0">
                <a:pos x="22" y="82"/>
              </a:cxn>
              <a:cxn ang="0">
                <a:pos x="22" y="106"/>
              </a:cxn>
              <a:cxn ang="0">
                <a:pos x="7" y="104"/>
              </a:cxn>
              <a:cxn ang="0">
                <a:pos x="0" y="95"/>
              </a:cxn>
              <a:cxn ang="0">
                <a:pos x="0" y="26"/>
              </a:cxn>
              <a:cxn ang="0">
                <a:pos x="5" y="18"/>
              </a:cxn>
              <a:cxn ang="0">
                <a:pos x="22" y="12"/>
              </a:cxn>
              <a:cxn ang="0">
                <a:pos x="22" y="33"/>
              </a:cxn>
              <a:cxn ang="0">
                <a:pos x="32" y="31"/>
              </a:cxn>
              <a:cxn ang="0">
                <a:pos x="32" y="9"/>
              </a:cxn>
              <a:cxn ang="0">
                <a:pos x="56" y="1"/>
              </a:cxn>
              <a:cxn ang="0">
                <a:pos x="62" y="1"/>
              </a:cxn>
              <a:cxn ang="0">
                <a:pos x="112" y="18"/>
              </a:cxn>
              <a:cxn ang="0">
                <a:pos x="118" y="26"/>
              </a:cxn>
              <a:cxn ang="0">
                <a:pos x="68" y="79"/>
              </a:cxn>
              <a:cxn ang="0">
                <a:pos x="109" y="75"/>
              </a:cxn>
              <a:cxn ang="0">
                <a:pos x="110" y="74"/>
              </a:cxn>
              <a:cxn ang="0">
                <a:pos x="110" y="73"/>
              </a:cxn>
              <a:cxn ang="0">
                <a:pos x="109" y="72"/>
              </a:cxn>
              <a:cxn ang="0">
                <a:pos x="68" y="76"/>
              </a:cxn>
              <a:cxn ang="0">
                <a:pos x="67" y="76"/>
              </a:cxn>
              <a:cxn ang="0">
                <a:pos x="67" y="79"/>
              </a:cxn>
              <a:cxn ang="0">
                <a:pos x="68" y="79"/>
              </a:cxn>
              <a:cxn ang="0">
                <a:pos x="96" y="53"/>
              </a:cxn>
              <a:cxn ang="0">
                <a:pos x="99" y="53"/>
              </a:cxn>
              <a:cxn ang="0">
                <a:pos x="99" y="69"/>
              </a:cxn>
              <a:cxn ang="0">
                <a:pos x="100" y="70"/>
              </a:cxn>
              <a:cxn ang="0">
                <a:pos x="103" y="70"/>
              </a:cxn>
              <a:cxn ang="0">
                <a:pos x="104" y="68"/>
              </a:cxn>
              <a:cxn ang="0">
                <a:pos x="104" y="53"/>
              </a:cxn>
              <a:cxn ang="0">
                <a:pos x="107" y="53"/>
              </a:cxn>
              <a:cxn ang="0">
                <a:pos x="108" y="51"/>
              </a:cxn>
              <a:cxn ang="0">
                <a:pos x="103" y="43"/>
              </a:cxn>
              <a:cxn ang="0">
                <a:pos x="100" y="43"/>
              </a:cxn>
              <a:cxn ang="0">
                <a:pos x="95" y="51"/>
              </a:cxn>
              <a:cxn ang="0">
                <a:pos x="96" y="53"/>
              </a:cxn>
              <a:cxn ang="0">
                <a:pos x="71" y="50"/>
              </a:cxn>
              <a:cxn ang="0">
                <a:pos x="78" y="41"/>
              </a:cxn>
              <a:cxn ang="0">
                <a:pos x="81" y="41"/>
              </a:cxn>
              <a:cxn ang="0">
                <a:pos x="87" y="51"/>
              </a:cxn>
              <a:cxn ang="0">
                <a:pos x="86" y="53"/>
              </a:cxn>
              <a:cxn ang="0">
                <a:pos x="83" y="52"/>
              </a:cxn>
              <a:cxn ang="0">
                <a:pos x="83" y="70"/>
              </a:cxn>
              <a:cxn ang="0">
                <a:pos x="82" y="71"/>
              </a:cxn>
              <a:cxn ang="0">
                <a:pos x="77" y="71"/>
              </a:cxn>
              <a:cxn ang="0">
                <a:pos x="76" y="70"/>
              </a:cxn>
              <a:cxn ang="0">
                <a:pos x="76" y="52"/>
              </a:cxn>
              <a:cxn ang="0">
                <a:pos x="73" y="52"/>
              </a:cxn>
              <a:cxn ang="0">
                <a:pos x="71" y="50"/>
              </a:cxn>
            </a:cxnLst>
            <a:rect l="0" t="0" r="r" b="b"/>
            <a:pathLst>
              <a:path w="118" h="112">
                <a:moveTo>
                  <a:pt x="112" y="24"/>
                </a:moveTo>
                <a:cubicBezTo>
                  <a:pt x="65" y="9"/>
                  <a:pt x="65" y="9"/>
                  <a:pt x="65" y="9"/>
                </a:cubicBezTo>
                <a:cubicBezTo>
                  <a:pt x="65" y="104"/>
                  <a:pt x="65" y="104"/>
                  <a:pt x="65" y="104"/>
                </a:cubicBezTo>
                <a:cubicBezTo>
                  <a:pt x="112" y="97"/>
                  <a:pt x="112" y="97"/>
                  <a:pt x="112" y="97"/>
                </a:cubicBezTo>
                <a:cubicBezTo>
                  <a:pt x="112" y="24"/>
                  <a:pt x="112" y="24"/>
                  <a:pt x="112" y="24"/>
                </a:cubicBezTo>
                <a:close/>
                <a:moveTo>
                  <a:pt x="118" y="26"/>
                </a:moveTo>
                <a:cubicBezTo>
                  <a:pt x="118" y="95"/>
                  <a:pt x="118" y="95"/>
                  <a:pt x="118" y="95"/>
                </a:cubicBezTo>
                <a:cubicBezTo>
                  <a:pt x="118" y="100"/>
                  <a:pt x="115" y="103"/>
                  <a:pt x="111" y="104"/>
                </a:cubicBezTo>
                <a:cubicBezTo>
                  <a:pt x="60" y="112"/>
                  <a:pt x="60" y="112"/>
                  <a:pt x="60" y="112"/>
                </a:cubicBezTo>
                <a:cubicBezTo>
                  <a:pt x="59" y="112"/>
                  <a:pt x="58" y="112"/>
                  <a:pt x="58" y="112"/>
                </a:cubicBezTo>
                <a:cubicBezTo>
                  <a:pt x="32" y="108"/>
                  <a:pt x="32" y="108"/>
                  <a:pt x="32" y="108"/>
                </a:cubicBezTo>
                <a:cubicBezTo>
                  <a:pt x="32" y="81"/>
                  <a:pt x="32" y="81"/>
                  <a:pt x="32" y="81"/>
                </a:cubicBezTo>
                <a:cubicBezTo>
                  <a:pt x="22" y="82"/>
                  <a:pt x="22" y="82"/>
                  <a:pt x="22" y="82"/>
                </a:cubicBezTo>
                <a:cubicBezTo>
                  <a:pt x="22" y="106"/>
                  <a:pt x="22" y="106"/>
                  <a:pt x="22" y="106"/>
                </a:cubicBezTo>
                <a:cubicBezTo>
                  <a:pt x="7" y="104"/>
                  <a:pt x="7" y="104"/>
                  <a:pt x="7" y="104"/>
                </a:cubicBezTo>
                <a:cubicBezTo>
                  <a:pt x="3" y="103"/>
                  <a:pt x="0" y="100"/>
                  <a:pt x="0" y="95"/>
                </a:cubicBezTo>
                <a:cubicBezTo>
                  <a:pt x="0" y="26"/>
                  <a:pt x="0" y="26"/>
                  <a:pt x="0" y="26"/>
                </a:cubicBezTo>
                <a:cubicBezTo>
                  <a:pt x="0" y="22"/>
                  <a:pt x="2" y="19"/>
                  <a:pt x="5" y="18"/>
                </a:cubicBezTo>
                <a:cubicBezTo>
                  <a:pt x="22" y="12"/>
                  <a:pt x="22" y="12"/>
                  <a:pt x="22" y="12"/>
                </a:cubicBezTo>
                <a:cubicBezTo>
                  <a:pt x="22" y="33"/>
                  <a:pt x="22" y="33"/>
                  <a:pt x="22" y="33"/>
                </a:cubicBezTo>
                <a:cubicBezTo>
                  <a:pt x="32" y="31"/>
                  <a:pt x="32" y="31"/>
                  <a:pt x="32" y="31"/>
                </a:cubicBezTo>
                <a:cubicBezTo>
                  <a:pt x="32" y="9"/>
                  <a:pt x="32" y="9"/>
                  <a:pt x="32" y="9"/>
                </a:cubicBezTo>
                <a:cubicBezTo>
                  <a:pt x="56" y="1"/>
                  <a:pt x="56" y="1"/>
                  <a:pt x="56" y="1"/>
                </a:cubicBezTo>
                <a:cubicBezTo>
                  <a:pt x="58" y="0"/>
                  <a:pt x="60" y="0"/>
                  <a:pt x="62" y="1"/>
                </a:cubicBezTo>
                <a:cubicBezTo>
                  <a:pt x="112" y="18"/>
                  <a:pt x="112" y="18"/>
                  <a:pt x="112" y="18"/>
                </a:cubicBezTo>
                <a:cubicBezTo>
                  <a:pt x="116" y="19"/>
                  <a:pt x="118" y="22"/>
                  <a:pt x="118" y="26"/>
                </a:cubicBezTo>
                <a:moveTo>
                  <a:pt x="68" y="79"/>
                </a:moveTo>
                <a:cubicBezTo>
                  <a:pt x="109" y="75"/>
                  <a:pt x="109" y="75"/>
                  <a:pt x="109" y="75"/>
                </a:cubicBezTo>
                <a:cubicBezTo>
                  <a:pt x="110" y="75"/>
                  <a:pt x="110" y="75"/>
                  <a:pt x="110" y="74"/>
                </a:cubicBezTo>
                <a:cubicBezTo>
                  <a:pt x="110" y="73"/>
                  <a:pt x="110" y="73"/>
                  <a:pt x="110" y="73"/>
                </a:cubicBezTo>
                <a:cubicBezTo>
                  <a:pt x="110" y="72"/>
                  <a:pt x="110" y="72"/>
                  <a:pt x="109" y="72"/>
                </a:cubicBezTo>
                <a:cubicBezTo>
                  <a:pt x="68" y="76"/>
                  <a:pt x="68" y="76"/>
                  <a:pt x="68" y="76"/>
                </a:cubicBezTo>
                <a:cubicBezTo>
                  <a:pt x="68" y="76"/>
                  <a:pt x="67" y="76"/>
                  <a:pt x="67" y="76"/>
                </a:cubicBezTo>
                <a:cubicBezTo>
                  <a:pt x="67" y="79"/>
                  <a:pt x="67" y="79"/>
                  <a:pt x="67" y="79"/>
                </a:cubicBezTo>
                <a:cubicBezTo>
                  <a:pt x="67" y="79"/>
                  <a:pt x="68" y="79"/>
                  <a:pt x="68" y="79"/>
                </a:cubicBezTo>
                <a:moveTo>
                  <a:pt x="96" y="53"/>
                </a:moveTo>
                <a:cubicBezTo>
                  <a:pt x="99" y="53"/>
                  <a:pt x="99" y="53"/>
                  <a:pt x="99" y="53"/>
                </a:cubicBezTo>
                <a:cubicBezTo>
                  <a:pt x="99" y="69"/>
                  <a:pt x="99" y="69"/>
                  <a:pt x="99" y="69"/>
                </a:cubicBezTo>
                <a:cubicBezTo>
                  <a:pt x="99" y="69"/>
                  <a:pt x="99" y="70"/>
                  <a:pt x="100" y="70"/>
                </a:cubicBezTo>
                <a:cubicBezTo>
                  <a:pt x="103" y="70"/>
                  <a:pt x="103" y="70"/>
                  <a:pt x="103" y="70"/>
                </a:cubicBezTo>
                <a:cubicBezTo>
                  <a:pt x="104" y="70"/>
                  <a:pt x="104" y="69"/>
                  <a:pt x="104" y="68"/>
                </a:cubicBezTo>
                <a:cubicBezTo>
                  <a:pt x="104" y="53"/>
                  <a:pt x="104" y="53"/>
                  <a:pt x="104" y="53"/>
                </a:cubicBezTo>
                <a:cubicBezTo>
                  <a:pt x="107" y="53"/>
                  <a:pt x="107" y="53"/>
                  <a:pt x="107" y="53"/>
                </a:cubicBezTo>
                <a:cubicBezTo>
                  <a:pt x="107" y="53"/>
                  <a:pt x="108" y="52"/>
                  <a:pt x="108" y="51"/>
                </a:cubicBezTo>
                <a:cubicBezTo>
                  <a:pt x="103" y="43"/>
                  <a:pt x="103" y="43"/>
                  <a:pt x="103" y="43"/>
                </a:cubicBezTo>
                <a:cubicBezTo>
                  <a:pt x="102" y="42"/>
                  <a:pt x="101" y="42"/>
                  <a:pt x="100" y="43"/>
                </a:cubicBezTo>
                <a:cubicBezTo>
                  <a:pt x="95" y="51"/>
                  <a:pt x="95" y="51"/>
                  <a:pt x="95" y="51"/>
                </a:cubicBezTo>
                <a:cubicBezTo>
                  <a:pt x="95" y="52"/>
                  <a:pt x="95" y="53"/>
                  <a:pt x="96" y="53"/>
                </a:cubicBezTo>
                <a:moveTo>
                  <a:pt x="71" y="50"/>
                </a:moveTo>
                <a:cubicBezTo>
                  <a:pt x="78" y="41"/>
                  <a:pt x="78" y="41"/>
                  <a:pt x="78" y="41"/>
                </a:cubicBezTo>
                <a:cubicBezTo>
                  <a:pt x="79" y="40"/>
                  <a:pt x="80" y="40"/>
                  <a:pt x="81" y="41"/>
                </a:cubicBezTo>
                <a:cubicBezTo>
                  <a:pt x="87" y="51"/>
                  <a:pt x="87" y="51"/>
                  <a:pt x="87" y="51"/>
                </a:cubicBezTo>
                <a:cubicBezTo>
                  <a:pt x="88" y="51"/>
                  <a:pt x="87" y="53"/>
                  <a:pt x="86" y="53"/>
                </a:cubicBezTo>
                <a:cubicBezTo>
                  <a:pt x="83" y="52"/>
                  <a:pt x="83" y="52"/>
                  <a:pt x="83" y="52"/>
                </a:cubicBezTo>
                <a:cubicBezTo>
                  <a:pt x="83" y="70"/>
                  <a:pt x="83" y="70"/>
                  <a:pt x="83" y="70"/>
                </a:cubicBezTo>
                <a:cubicBezTo>
                  <a:pt x="83" y="70"/>
                  <a:pt x="82" y="71"/>
                  <a:pt x="82" y="71"/>
                </a:cubicBezTo>
                <a:cubicBezTo>
                  <a:pt x="77" y="71"/>
                  <a:pt x="77" y="71"/>
                  <a:pt x="77" y="71"/>
                </a:cubicBezTo>
                <a:cubicBezTo>
                  <a:pt x="76" y="71"/>
                  <a:pt x="76" y="71"/>
                  <a:pt x="76" y="70"/>
                </a:cubicBezTo>
                <a:cubicBezTo>
                  <a:pt x="76" y="52"/>
                  <a:pt x="76" y="52"/>
                  <a:pt x="76" y="52"/>
                </a:cubicBezTo>
                <a:cubicBezTo>
                  <a:pt x="73" y="52"/>
                  <a:pt x="73" y="52"/>
                  <a:pt x="73" y="52"/>
                </a:cubicBezTo>
                <a:cubicBezTo>
                  <a:pt x="71" y="52"/>
                  <a:pt x="71" y="51"/>
                  <a:pt x="71" y="5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</p:spTree>
    <p:extLst>
      <p:ext uri="{BB962C8B-B14F-4D97-AF65-F5344CB8AC3E}">
        <p14:creationId xmlns:p14="http://schemas.microsoft.com/office/powerpoint/2010/main" val="2243740407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1" name="موصل مستقيم 10">
            <a:extLst>
              <a:ext uri="{FF2B5EF4-FFF2-40B4-BE49-F238E27FC236}">
                <a16:creationId xmlns:a16="http://schemas.microsoft.com/office/drawing/2014/main" id="{D18715ED-117B-5D51-DD3E-B9AAB14B96F7}"/>
              </a:ext>
            </a:extLst>
          </p:cNvPr>
          <p:cNvCxnSpPr>
            <a:cxnSpLocks/>
          </p:cNvCxnSpPr>
          <p:nvPr/>
        </p:nvCxnSpPr>
        <p:spPr>
          <a:xfrm flipH="1">
            <a:off x="-31683" y="3568404"/>
            <a:ext cx="3360718" cy="0"/>
          </a:xfrm>
          <a:prstGeom prst="line">
            <a:avLst/>
          </a:prstGeom>
          <a:ln w="50800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object 2">
            <a:extLst>
              <a:ext uri="{FF2B5EF4-FFF2-40B4-BE49-F238E27FC236}">
                <a16:creationId xmlns:a16="http://schemas.microsoft.com/office/drawing/2014/main" id="{3235C775-2C42-F5E5-F24E-78A74A41BDDC}"/>
              </a:ext>
            </a:extLst>
          </p:cNvPr>
          <p:cNvSpPr/>
          <p:nvPr/>
        </p:nvSpPr>
        <p:spPr>
          <a:xfrm>
            <a:off x="6717774" y="3021202"/>
            <a:ext cx="679124" cy="1044557"/>
          </a:xfrm>
          <a:custGeom>
            <a:avLst/>
            <a:gdLst/>
            <a:ahLst/>
            <a:cxnLst/>
            <a:rect l="l" t="t" r="r" b="b"/>
            <a:pathLst>
              <a:path w="925195" h="1423035">
                <a:moveTo>
                  <a:pt x="711298" y="0"/>
                </a:moveTo>
                <a:lnTo>
                  <a:pt x="0" y="711298"/>
                </a:lnTo>
                <a:lnTo>
                  <a:pt x="711298" y="1422581"/>
                </a:lnTo>
                <a:lnTo>
                  <a:pt x="924994" y="1208874"/>
                </a:lnTo>
                <a:lnTo>
                  <a:pt x="427418" y="711298"/>
                </a:lnTo>
                <a:lnTo>
                  <a:pt x="924994" y="213721"/>
                </a:lnTo>
                <a:lnTo>
                  <a:pt x="711298" y="0"/>
                </a:lnTo>
                <a:close/>
              </a:path>
            </a:pathLst>
          </a:custGeom>
          <a:solidFill>
            <a:srgbClr val="0CA868"/>
          </a:solidFill>
        </p:spPr>
        <p:txBody>
          <a:bodyPr wrap="square" lIns="0" tIns="0" rIns="0" bIns="0" rtlCol="0"/>
          <a:lstStyle/>
          <a:p>
            <a:pPr algn="l" rtl="0"/>
            <a:endParaRPr/>
          </a:p>
        </p:txBody>
      </p:sp>
      <p:sp>
        <p:nvSpPr>
          <p:cNvPr id="19" name="object 2">
            <a:extLst>
              <a:ext uri="{FF2B5EF4-FFF2-40B4-BE49-F238E27FC236}">
                <a16:creationId xmlns:a16="http://schemas.microsoft.com/office/drawing/2014/main" id="{4283AFEC-8D75-EF1B-DDF4-CA2E85507270}"/>
              </a:ext>
            </a:extLst>
          </p:cNvPr>
          <p:cNvSpPr/>
          <p:nvPr/>
        </p:nvSpPr>
        <p:spPr>
          <a:xfrm>
            <a:off x="6273699" y="3021202"/>
            <a:ext cx="679124" cy="1044557"/>
          </a:xfrm>
          <a:custGeom>
            <a:avLst/>
            <a:gdLst/>
            <a:ahLst/>
            <a:cxnLst/>
            <a:rect l="l" t="t" r="r" b="b"/>
            <a:pathLst>
              <a:path w="925195" h="1423035">
                <a:moveTo>
                  <a:pt x="711298" y="0"/>
                </a:moveTo>
                <a:lnTo>
                  <a:pt x="0" y="711298"/>
                </a:lnTo>
                <a:lnTo>
                  <a:pt x="711298" y="1422581"/>
                </a:lnTo>
                <a:lnTo>
                  <a:pt x="924994" y="1208874"/>
                </a:lnTo>
                <a:lnTo>
                  <a:pt x="427418" y="711298"/>
                </a:lnTo>
                <a:lnTo>
                  <a:pt x="924994" y="213721"/>
                </a:lnTo>
                <a:lnTo>
                  <a:pt x="711298" y="0"/>
                </a:lnTo>
                <a:close/>
              </a:path>
            </a:pathLst>
          </a:custGeom>
          <a:solidFill>
            <a:srgbClr val="003845"/>
          </a:solidFill>
        </p:spPr>
        <p:txBody>
          <a:bodyPr wrap="square" lIns="0" tIns="0" rIns="0" bIns="0" rtlCol="0"/>
          <a:lstStyle/>
          <a:p>
            <a:pPr algn="l" rtl="0"/>
            <a:endParaRPr/>
          </a:p>
        </p:txBody>
      </p:sp>
      <p:cxnSp>
        <p:nvCxnSpPr>
          <p:cNvPr id="27" name="موصل مستقيم 26">
            <a:extLst>
              <a:ext uri="{FF2B5EF4-FFF2-40B4-BE49-F238E27FC236}">
                <a16:creationId xmlns:a16="http://schemas.microsoft.com/office/drawing/2014/main" id="{3DE080D1-4528-F4E6-1460-E63499FB0490}"/>
              </a:ext>
            </a:extLst>
          </p:cNvPr>
          <p:cNvCxnSpPr>
            <a:cxnSpLocks/>
          </p:cNvCxnSpPr>
          <p:nvPr/>
        </p:nvCxnSpPr>
        <p:spPr>
          <a:xfrm flipH="1">
            <a:off x="-31683" y="3568404"/>
            <a:ext cx="4514473" cy="0"/>
          </a:xfrm>
          <a:prstGeom prst="line">
            <a:avLst/>
          </a:prstGeom>
          <a:ln w="50800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5A971230-D9E1-CC4C-A1F9-33311C8682E4}"/>
              </a:ext>
            </a:extLst>
          </p:cNvPr>
          <p:cNvSpPr txBox="1">
            <a:spLocks/>
          </p:cNvSpPr>
          <p:nvPr/>
        </p:nvSpPr>
        <p:spPr>
          <a:xfrm>
            <a:off x="699002" y="3003016"/>
            <a:ext cx="2783700" cy="41718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algn="ctr" defTabSz="914400" eaLnBrk="1" latinLnBrk="0" hangingPunct="1"/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الملاحق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3" name="Text Placeholder 1">
            <a:extLst>
              <a:ext uri="{FF2B5EF4-FFF2-40B4-BE49-F238E27FC236}">
                <a16:creationId xmlns:a16="http://schemas.microsoft.com/office/drawing/2014/main" id="{A62EF67B-D845-8102-D018-B351645A3E62}"/>
              </a:ext>
            </a:extLst>
          </p:cNvPr>
          <p:cNvSpPr txBox="1">
            <a:spLocks/>
          </p:cNvSpPr>
          <p:nvPr/>
        </p:nvSpPr>
        <p:spPr>
          <a:xfrm>
            <a:off x="144963" y="3716694"/>
            <a:ext cx="3891778" cy="41718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algn="ctr" defTabSz="914400" eaLnBrk="1" latinLnBrk="0" hangingPunct="1"/>
            <a:r>
              <a:rPr lang="ar-SA" sz="24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رسائل توجيهيه، التقويم... |</a:t>
            </a:r>
            <a:endParaRPr lang="en-US" sz="2400" dirty="0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grpSp>
        <p:nvGrpSpPr>
          <p:cNvPr id="4" name="مجموعة 3">
            <a:extLst>
              <a:ext uri="{FF2B5EF4-FFF2-40B4-BE49-F238E27FC236}">
                <a16:creationId xmlns:a16="http://schemas.microsoft.com/office/drawing/2014/main" id="{C062D305-FE80-E78C-EFDF-541CDC5C071C}"/>
              </a:ext>
            </a:extLst>
          </p:cNvPr>
          <p:cNvGrpSpPr/>
          <p:nvPr/>
        </p:nvGrpSpPr>
        <p:grpSpPr>
          <a:xfrm>
            <a:off x="7981995" y="-9239"/>
            <a:ext cx="4243961" cy="6884733"/>
            <a:chOff x="7981995" y="-9239"/>
            <a:chExt cx="4243961" cy="6884733"/>
          </a:xfrm>
        </p:grpSpPr>
        <p:pic>
          <p:nvPicPr>
            <p:cNvPr id="5" name="صورة 4">
              <a:extLst>
                <a:ext uri="{FF2B5EF4-FFF2-40B4-BE49-F238E27FC236}">
                  <a16:creationId xmlns:a16="http://schemas.microsoft.com/office/drawing/2014/main" id="{00D0E2A6-7FC0-9459-C28C-EA8651F6122B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alphaModFix amt="18000"/>
            </a:blip>
            <a:stretch>
              <a:fillRect/>
            </a:stretch>
          </p:blipFill>
          <p:spPr>
            <a:xfrm>
              <a:off x="7981995" y="-9239"/>
              <a:ext cx="4243961" cy="6875973"/>
            </a:xfrm>
            <a:prstGeom prst="rect">
              <a:avLst/>
            </a:prstGeom>
          </p:spPr>
        </p:pic>
        <p:sp>
          <p:nvSpPr>
            <p:cNvPr id="6" name="object 4">
              <a:extLst>
                <a:ext uri="{FF2B5EF4-FFF2-40B4-BE49-F238E27FC236}">
                  <a16:creationId xmlns:a16="http://schemas.microsoft.com/office/drawing/2014/main" id="{5C52B22D-669D-E06A-564E-CAD5454D4C31}"/>
                </a:ext>
              </a:extLst>
            </p:cNvPr>
            <p:cNvSpPr/>
            <p:nvPr/>
          </p:nvSpPr>
          <p:spPr>
            <a:xfrm>
              <a:off x="7981996" y="0"/>
              <a:ext cx="4210004" cy="6875494"/>
            </a:xfrm>
            <a:custGeom>
              <a:avLst/>
              <a:gdLst/>
              <a:ahLst/>
              <a:cxnLst/>
              <a:rect l="l" t="t" r="r" b="b"/>
              <a:pathLst>
                <a:path w="7040880" h="11308715">
                  <a:moveTo>
                    <a:pt x="7040676" y="0"/>
                  </a:moveTo>
                  <a:lnTo>
                    <a:pt x="0" y="0"/>
                  </a:lnTo>
                  <a:lnTo>
                    <a:pt x="0" y="11308395"/>
                  </a:lnTo>
                  <a:lnTo>
                    <a:pt x="7040676" y="11308395"/>
                  </a:lnTo>
                  <a:lnTo>
                    <a:pt x="7040676" y="0"/>
                  </a:lnTo>
                  <a:close/>
                </a:path>
              </a:pathLst>
            </a:custGeom>
            <a:solidFill>
              <a:schemeClr val="bg1">
                <a:lumMod val="85000"/>
                <a:alpha val="26130"/>
              </a:schemeClr>
            </a:solidFill>
          </p:spPr>
          <p:txBody>
            <a:bodyPr wrap="square" lIns="0" tIns="0" rIns="0" bIns="0" rtlCol="0"/>
            <a:lstStyle/>
            <a:p>
              <a:pPr marL="0" algn="r" defTabSz="914400" rtl="1" eaLnBrk="1" latinLnBrk="0" hangingPunct="1"/>
              <a:endParaRPr/>
            </a:p>
          </p:txBody>
        </p:sp>
      </p:grpSp>
      <p:pic>
        <p:nvPicPr>
          <p:cNvPr id="7" name="صورة 6">
            <a:extLst>
              <a:ext uri="{FF2B5EF4-FFF2-40B4-BE49-F238E27FC236}">
                <a16:creationId xmlns:a16="http://schemas.microsoft.com/office/drawing/2014/main" id="{ED6DDA2B-D96E-BCAC-2C55-D5D256D8D5E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65143742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عنصر نائب لرقم الشريحة 100">
            <a:extLst>
              <a:ext uri="{FF2B5EF4-FFF2-40B4-BE49-F238E27FC236}">
                <a16:creationId xmlns:a16="http://schemas.microsoft.com/office/drawing/2014/main" id="{EF956817-E626-C806-F9F8-D58E48E2C05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C30D6F-9516-7D45-ACC3-4201266FFCA8}" type="slidenum">
              <a:rPr lang="ar-SA" smtClean="0"/>
              <a:t>97</a:t>
            </a:fld>
            <a:endParaRPr lang="ar-SA" dirty="0"/>
          </a:p>
        </p:txBody>
      </p:sp>
      <p:pic>
        <p:nvPicPr>
          <p:cNvPr id="2" name="صورة 1">
            <a:extLst>
              <a:ext uri="{FF2B5EF4-FFF2-40B4-BE49-F238E27FC236}">
                <a16:creationId xmlns:a16="http://schemas.microsoft.com/office/drawing/2014/main" id="{E78382F9-ACC4-8D89-B78F-C8EBA94DED2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sp>
        <p:nvSpPr>
          <p:cNvPr id="9" name="Text Placeholder 1">
            <a:extLst>
              <a:ext uri="{FF2B5EF4-FFF2-40B4-BE49-F238E27FC236}">
                <a16:creationId xmlns:a16="http://schemas.microsoft.com/office/drawing/2014/main" id="{335ACB51-E31B-4EFE-ABC9-56103F8FD7C4}"/>
              </a:ext>
            </a:extLst>
          </p:cNvPr>
          <p:cNvSpPr txBox="1">
            <a:spLocks/>
          </p:cNvSpPr>
          <p:nvPr/>
        </p:nvSpPr>
        <p:spPr>
          <a:xfrm>
            <a:off x="884711" y="342484"/>
            <a:ext cx="11220450" cy="50479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رسائل توجيهية لدعم المحتوى في العروض التقديمية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cxnSp>
        <p:nvCxnSpPr>
          <p:cNvPr id="10" name="موصل مستقيم 9">
            <a:extLst>
              <a:ext uri="{FF2B5EF4-FFF2-40B4-BE49-F238E27FC236}">
                <a16:creationId xmlns:a16="http://schemas.microsoft.com/office/drawing/2014/main" id="{3E263A55-59DB-EA3F-3E39-9B1A23F718BC}"/>
              </a:ext>
            </a:extLst>
          </p:cNvPr>
          <p:cNvCxnSpPr>
            <a:cxnSpLocks/>
          </p:cNvCxnSpPr>
          <p:nvPr/>
        </p:nvCxnSpPr>
        <p:spPr>
          <a:xfrm flipH="1">
            <a:off x="5363737" y="889686"/>
            <a:ext cx="6828263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Text Placeholder 1">
            <a:extLst>
              <a:ext uri="{FF2B5EF4-FFF2-40B4-BE49-F238E27FC236}">
                <a16:creationId xmlns:a16="http://schemas.microsoft.com/office/drawing/2014/main" id="{9F74558B-D919-2011-F53A-34EB3E73A1A0}"/>
              </a:ext>
            </a:extLst>
          </p:cNvPr>
          <p:cNvSpPr txBox="1">
            <a:spLocks/>
          </p:cNvSpPr>
          <p:nvPr/>
        </p:nvSpPr>
        <p:spPr>
          <a:xfrm>
            <a:off x="5680369" y="961296"/>
            <a:ext cx="6424792" cy="50479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ar-SA" sz="2400" dirty="0">
                <a:solidFill>
                  <a:srgbClr val="2495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اثناء تطوير العروض التي تستعد لتقديمها أجب عن التساؤلات التالية :</a:t>
            </a:r>
            <a:endParaRPr lang="en-US" sz="2400" dirty="0">
              <a:solidFill>
                <a:srgbClr val="2495AB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cxnSp>
        <p:nvCxnSpPr>
          <p:cNvPr id="107" name="موصل مستقيم 106">
            <a:extLst>
              <a:ext uri="{FF2B5EF4-FFF2-40B4-BE49-F238E27FC236}">
                <a16:creationId xmlns:a16="http://schemas.microsoft.com/office/drawing/2014/main" id="{8A4D1760-713D-336C-B102-AFA5CCA68FCB}"/>
              </a:ext>
            </a:extLst>
          </p:cNvPr>
          <p:cNvCxnSpPr>
            <a:cxnSpLocks/>
          </p:cNvCxnSpPr>
          <p:nvPr/>
        </p:nvCxnSpPr>
        <p:spPr>
          <a:xfrm>
            <a:off x="9585650" y="2141580"/>
            <a:ext cx="0" cy="911634"/>
          </a:xfrm>
          <a:prstGeom prst="line">
            <a:avLst/>
          </a:prstGeom>
          <a:ln w="317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8" name="موصل مستقيم 107">
            <a:extLst>
              <a:ext uri="{FF2B5EF4-FFF2-40B4-BE49-F238E27FC236}">
                <a16:creationId xmlns:a16="http://schemas.microsoft.com/office/drawing/2014/main" id="{AD54C10B-A84C-9B44-1B07-3253CFAB060E}"/>
              </a:ext>
            </a:extLst>
          </p:cNvPr>
          <p:cNvCxnSpPr>
            <a:cxnSpLocks/>
          </p:cNvCxnSpPr>
          <p:nvPr/>
        </p:nvCxnSpPr>
        <p:spPr>
          <a:xfrm>
            <a:off x="6717142" y="2141580"/>
            <a:ext cx="0" cy="911634"/>
          </a:xfrm>
          <a:prstGeom prst="line">
            <a:avLst/>
          </a:prstGeom>
          <a:ln w="317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9" name="موصل مستقيم 108">
            <a:extLst>
              <a:ext uri="{FF2B5EF4-FFF2-40B4-BE49-F238E27FC236}">
                <a16:creationId xmlns:a16="http://schemas.microsoft.com/office/drawing/2014/main" id="{34AB91D8-D593-90F3-2401-CEF636845F7E}"/>
              </a:ext>
            </a:extLst>
          </p:cNvPr>
          <p:cNvCxnSpPr>
            <a:cxnSpLocks/>
          </p:cNvCxnSpPr>
          <p:nvPr/>
        </p:nvCxnSpPr>
        <p:spPr>
          <a:xfrm>
            <a:off x="3562609" y="2141580"/>
            <a:ext cx="0" cy="911634"/>
          </a:xfrm>
          <a:prstGeom prst="line">
            <a:avLst/>
          </a:prstGeom>
          <a:ln w="317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0" name="موصل مستقيم 109">
            <a:extLst>
              <a:ext uri="{FF2B5EF4-FFF2-40B4-BE49-F238E27FC236}">
                <a16:creationId xmlns:a16="http://schemas.microsoft.com/office/drawing/2014/main" id="{C61DFB0B-B23F-D7F3-3ECD-ABB59A3ECEC9}"/>
              </a:ext>
            </a:extLst>
          </p:cNvPr>
          <p:cNvCxnSpPr>
            <a:cxnSpLocks/>
          </p:cNvCxnSpPr>
          <p:nvPr/>
        </p:nvCxnSpPr>
        <p:spPr>
          <a:xfrm>
            <a:off x="9585650" y="3502190"/>
            <a:ext cx="0" cy="911634"/>
          </a:xfrm>
          <a:prstGeom prst="line">
            <a:avLst/>
          </a:prstGeom>
          <a:ln w="317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1" name="موصل مستقيم 110">
            <a:extLst>
              <a:ext uri="{FF2B5EF4-FFF2-40B4-BE49-F238E27FC236}">
                <a16:creationId xmlns:a16="http://schemas.microsoft.com/office/drawing/2014/main" id="{99A7D477-9DA0-AAEA-A40B-0AECB5B60ECF}"/>
              </a:ext>
            </a:extLst>
          </p:cNvPr>
          <p:cNvCxnSpPr>
            <a:cxnSpLocks/>
          </p:cNvCxnSpPr>
          <p:nvPr/>
        </p:nvCxnSpPr>
        <p:spPr>
          <a:xfrm>
            <a:off x="6717142" y="3502190"/>
            <a:ext cx="0" cy="911634"/>
          </a:xfrm>
          <a:prstGeom prst="line">
            <a:avLst/>
          </a:prstGeom>
          <a:ln w="317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2" name="موصل مستقيم 111">
            <a:extLst>
              <a:ext uri="{FF2B5EF4-FFF2-40B4-BE49-F238E27FC236}">
                <a16:creationId xmlns:a16="http://schemas.microsoft.com/office/drawing/2014/main" id="{DCEED8F2-1884-D377-836F-C42108268536}"/>
              </a:ext>
            </a:extLst>
          </p:cNvPr>
          <p:cNvCxnSpPr>
            <a:cxnSpLocks/>
          </p:cNvCxnSpPr>
          <p:nvPr/>
        </p:nvCxnSpPr>
        <p:spPr>
          <a:xfrm>
            <a:off x="3562609" y="3502190"/>
            <a:ext cx="0" cy="911634"/>
          </a:xfrm>
          <a:prstGeom prst="line">
            <a:avLst/>
          </a:prstGeom>
          <a:ln w="317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موصل مستقيم 112">
            <a:extLst>
              <a:ext uri="{FF2B5EF4-FFF2-40B4-BE49-F238E27FC236}">
                <a16:creationId xmlns:a16="http://schemas.microsoft.com/office/drawing/2014/main" id="{DF316678-2B30-591E-A0A7-330E1DA2257C}"/>
              </a:ext>
            </a:extLst>
          </p:cNvPr>
          <p:cNvCxnSpPr>
            <a:cxnSpLocks/>
          </p:cNvCxnSpPr>
          <p:nvPr/>
        </p:nvCxnSpPr>
        <p:spPr>
          <a:xfrm>
            <a:off x="9585650" y="4853015"/>
            <a:ext cx="0" cy="911634"/>
          </a:xfrm>
          <a:prstGeom prst="line">
            <a:avLst/>
          </a:prstGeom>
          <a:ln w="317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موصل مستقيم 113">
            <a:extLst>
              <a:ext uri="{FF2B5EF4-FFF2-40B4-BE49-F238E27FC236}">
                <a16:creationId xmlns:a16="http://schemas.microsoft.com/office/drawing/2014/main" id="{0912F425-EBF5-89FD-DC4E-26AA4FA02CD2}"/>
              </a:ext>
            </a:extLst>
          </p:cNvPr>
          <p:cNvCxnSpPr>
            <a:cxnSpLocks/>
          </p:cNvCxnSpPr>
          <p:nvPr/>
        </p:nvCxnSpPr>
        <p:spPr>
          <a:xfrm>
            <a:off x="6717142" y="4853015"/>
            <a:ext cx="0" cy="911634"/>
          </a:xfrm>
          <a:prstGeom prst="line">
            <a:avLst/>
          </a:prstGeom>
          <a:ln w="317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موصل مستقيم 114">
            <a:extLst>
              <a:ext uri="{FF2B5EF4-FFF2-40B4-BE49-F238E27FC236}">
                <a16:creationId xmlns:a16="http://schemas.microsoft.com/office/drawing/2014/main" id="{DCD0F9CC-7C02-4991-7DD8-507322E41829}"/>
              </a:ext>
            </a:extLst>
          </p:cNvPr>
          <p:cNvCxnSpPr>
            <a:cxnSpLocks/>
          </p:cNvCxnSpPr>
          <p:nvPr/>
        </p:nvCxnSpPr>
        <p:spPr>
          <a:xfrm>
            <a:off x="3562609" y="4853015"/>
            <a:ext cx="0" cy="911634"/>
          </a:xfrm>
          <a:prstGeom prst="line">
            <a:avLst/>
          </a:prstGeom>
          <a:ln w="317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3" name="object 3">
            <a:extLst>
              <a:ext uri="{FF2B5EF4-FFF2-40B4-BE49-F238E27FC236}">
                <a16:creationId xmlns:a16="http://schemas.microsoft.com/office/drawing/2014/main" id="{D62B0E1C-7EA4-A2C0-ECF5-35C4F72BBC58}"/>
              </a:ext>
            </a:extLst>
          </p:cNvPr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0392721" y="1616074"/>
            <a:ext cx="438125" cy="311263"/>
          </a:xfrm>
          <a:prstGeom prst="rect">
            <a:avLst/>
          </a:prstGeom>
        </p:spPr>
      </p:pic>
      <p:grpSp>
        <p:nvGrpSpPr>
          <p:cNvPr id="18" name="object 8">
            <a:extLst>
              <a:ext uri="{FF2B5EF4-FFF2-40B4-BE49-F238E27FC236}">
                <a16:creationId xmlns:a16="http://schemas.microsoft.com/office/drawing/2014/main" id="{4BF71063-4C1C-64F6-3C83-63D22CA056FE}"/>
              </a:ext>
            </a:extLst>
          </p:cNvPr>
          <p:cNvGrpSpPr/>
          <p:nvPr/>
        </p:nvGrpSpPr>
        <p:grpSpPr>
          <a:xfrm>
            <a:off x="10441177" y="3206907"/>
            <a:ext cx="341211" cy="317771"/>
            <a:chOff x="9424965" y="3635845"/>
            <a:chExt cx="372110" cy="372111"/>
          </a:xfrm>
        </p:grpSpPr>
        <p:sp>
          <p:nvSpPr>
            <p:cNvPr id="19" name="object 9">
              <a:extLst>
                <a:ext uri="{FF2B5EF4-FFF2-40B4-BE49-F238E27FC236}">
                  <a16:creationId xmlns:a16="http://schemas.microsoft.com/office/drawing/2014/main" id="{953BF212-6F7F-F519-A03F-51F9FF2A4F8E}"/>
                </a:ext>
              </a:extLst>
            </p:cNvPr>
            <p:cNvSpPr/>
            <p:nvPr/>
          </p:nvSpPr>
          <p:spPr>
            <a:xfrm>
              <a:off x="9424965" y="3635845"/>
              <a:ext cx="372110" cy="372111"/>
            </a:xfrm>
            <a:custGeom>
              <a:avLst/>
              <a:gdLst/>
              <a:ahLst/>
              <a:cxnLst/>
              <a:rect l="l" t="t" r="r" b="b"/>
              <a:pathLst>
                <a:path w="372109" h="372110">
                  <a:moveTo>
                    <a:pt x="36601" y="319290"/>
                  </a:moveTo>
                  <a:lnTo>
                    <a:pt x="25577" y="319290"/>
                  </a:lnTo>
                  <a:lnTo>
                    <a:pt x="25577" y="361492"/>
                  </a:lnTo>
                  <a:lnTo>
                    <a:pt x="25920" y="363092"/>
                  </a:lnTo>
                  <a:lnTo>
                    <a:pt x="28572" y="369036"/>
                  </a:lnTo>
                  <a:lnTo>
                    <a:pt x="32778" y="371906"/>
                  </a:lnTo>
                  <a:lnTo>
                    <a:pt x="39259" y="371906"/>
                  </a:lnTo>
                  <a:lnTo>
                    <a:pt x="43599" y="370814"/>
                  </a:lnTo>
                  <a:lnTo>
                    <a:pt x="46177" y="369036"/>
                  </a:lnTo>
                  <a:lnTo>
                    <a:pt x="51105" y="361492"/>
                  </a:lnTo>
                  <a:lnTo>
                    <a:pt x="51205" y="361340"/>
                  </a:lnTo>
                  <a:lnTo>
                    <a:pt x="38036" y="361340"/>
                  </a:lnTo>
                  <a:lnTo>
                    <a:pt x="36601" y="360921"/>
                  </a:lnTo>
                  <a:lnTo>
                    <a:pt x="36601" y="319290"/>
                  </a:lnTo>
                  <a:close/>
                </a:path>
                <a:path w="372109" h="372110">
                  <a:moveTo>
                    <a:pt x="78676" y="319290"/>
                  </a:moveTo>
                  <a:lnTo>
                    <a:pt x="65519" y="319290"/>
                  </a:lnTo>
                  <a:lnTo>
                    <a:pt x="38036" y="361340"/>
                  </a:lnTo>
                  <a:lnTo>
                    <a:pt x="51205" y="361340"/>
                  </a:lnTo>
                  <a:lnTo>
                    <a:pt x="78676" y="319290"/>
                  </a:lnTo>
                  <a:close/>
                </a:path>
                <a:path w="372109" h="372110">
                  <a:moveTo>
                    <a:pt x="42951" y="140639"/>
                  </a:moveTo>
                  <a:lnTo>
                    <a:pt x="25158" y="140639"/>
                  </a:lnTo>
                  <a:lnTo>
                    <a:pt x="15371" y="142616"/>
                  </a:lnTo>
                  <a:lnTo>
                    <a:pt x="7373" y="148001"/>
                  </a:lnTo>
                  <a:lnTo>
                    <a:pt x="1979" y="155979"/>
                  </a:lnTo>
                  <a:lnTo>
                    <a:pt x="0" y="165734"/>
                  </a:lnTo>
                  <a:lnTo>
                    <a:pt x="0" y="302831"/>
                  </a:lnTo>
                  <a:lnTo>
                    <a:pt x="4394" y="310464"/>
                  </a:lnTo>
                  <a:lnTo>
                    <a:pt x="15100" y="317703"/>
                  </a:lnTo>
                  <a:lnTo>
                    <a:pt x="19939" y="319290"/>
                  </a:lnTo>
                  <a:lnTo>
                    <a:pt x="192328" y="319290"/>
                  </a:lnTo>
                  <a:lnTo>
                    <a:pt x="202108" y="317314"/>
                  </a:lnTo>
                  <a:lnTo>
                    <a:pt x="210102" y="311929"/>
                  </a:lnTo>
                  <a:lnTo>
                    <a:pt x="212561" y="308292"/>
                  </a:lnTo>
                  <a:lnTo>
                    <a:pt x="24333" y="308292"/>
                  </a:lnTo>
                  <a:lnTo>
                    <a:pt x="23164" y="308127"/>
                  </a:lnTo>
                  <a:lnTo>
                    <a:pt x="15290" y="306323"/>
                  </a:lnTo>
                  <a:lnTo>
                    <a:pt x="11023" y="300507"/>
                  </a:lnTo>
                  <a:lnTo>
                    <a:pt x="11023" y="157962"/>
                  </a:lnTo>
                  <a:lnTo>
                    <a:pt x="17360" y="151637"/>
                  </a:lnTo>
                  <a:lnTo>
                    <a:pt x="45250" y="151637"/>
                  </a:lnTo>
                  <a:lnTo>
                    <a:pt x="47638" y="149237"/>
                  </a:lnTo>
                  <a:lnTo>
                    <a:pt x="47713" y="143865"/>
                  </a:lnTo>
                  <a:lnTo>
                    <a:pt x="46316" y="141909"/>
                  </a:lnTo>
                  <a:lnTo>
                    <a:pt x="43688" y="140792"/>
                  </a:lnTo>
                  <a:lnTo>
                    <a:pt x="42951" y="140639"/>
                  </a:lnTo>
                  <a:close/>
                </a:path>
                <a:path w="372109" h="372110">
                  <a:moveTo>
                    <a:pt x="217474" y="178638"/>
                  </a:moveTo>
                  <a:lnTo>
                    <a:pt x="206463" y="178638"/>
                  </a:lnTo>
                  <a:lnTo>
                    <a:pt x="206463" y="301967"/>
                  </a:lnTo>
                  <a:lnTo>
                    <a:pt x="200126" y="308292"/>
                  </a:lnTo>
                  <a:lnTo>
                    <a:pt x="212561" y="308292"/>
                  </a:lnTo>
                  <a:lnTo>
                    <a:pt x="215495" y="303951"/>
                  </a:lnTo>
                  <a:lnTo>
                    <a:pt x="217474" y="294195"/>
                  </a:lnTo>
                  <a:lnTo>
                    <a:pt x="217474" y="178638"/>
                  </a:lnTo>
                  <a:close/>
                </a:path>
                <a:path w="372109" h="372110">
                  <a:moveTo>
                    <a:pt x="306374" y="178638"/>
                  </a:moveTo>
                  <a:lnTo>
                    <a:pt x="293217" y="178638"/>
                  </a:lnTo>
                  <a:lnTo>
                    <a:pt x="325234" y="227647"/>
                  </a:lnTo>
                  <a:lnTo>
                    <a:pt x="326783" y="229019"/>
                  </a:lnTo>
                  <a:lnTo>
                    <a:pt x="328904" y="230123"/>
                  </a:lnTo>
                  <a:lnTo>
                    <a:pt x="330178" y="230606"/>
                  </a:lnTo>
                  <a:lnTo>
                    <a:pt x="329592" y="230606"/>
                  </a:lnTo>
                  <a:lnTo>
                    <a:pt x="332277" y="231114"/>
                  </a:lnTo>
                  <a:lnTo>
                    <a:pt x="332092" y="231114"/>
                  </a:lnTo>
                  <a:lnTo>
                    <a:pt x="338874" y="232206"/>
                  </a:lnTo>
                  <a:lnTo>
                    <a:pt x="346316" y="227418"/>
                  </a:lnTo>
                  <a:lnTo>
                    <a:pt x="346316" y="220129"/>
                  </a:lnTo>
                  <a:lnTo>
                    <a:pt x="333487" y="220129"/>
                  </a:lnTo>
                  <a:lnTo>
                    <a:pt x="306374" y="178638"/>
                  </a:lnTo>
                  <a:close/>
                </a:path>
                <a:path w="372109" h="372110">
                  <a:moveTo>
                    <a:pt x="346316" y="178638"/>
                  </a:moveTo>
                  <a:lnTo>
                    <a:pt x="335305" y="178638"/>
                  </a:lnTo>
                  <a:lnTo>
                    <a:pt x="335305" y="219709"/>
                  </a:lnTo>
                  <a:lnTo>
                    <a:pt x="334914" y="220129"/>
                  </a:lnTo>
                  <a:lnTo>
                    <a:pt x="346316" y="220129"/>
                  </a:lnTo>
                  <a:lnTo>
                    <a:pt x="346316" y="178638"/>
                  </a:lnTo>
                  <a:close/>
                </a:path>
                <a:path w="372109" h="372110">
                  <a:moveTo>
                    <a:pt x="315887" y="0"/>
                  </a:moveTo>
                  <a:lnTo>
                    <a:pt x="179565" y="0"/>
                  </a:lnTo>
                  <a:lnTo>
                    <a:pt x="169783" y="1974"/>
                  </a:lnTo>
                  <a:lnTo>
                    <a:pt x="161785" y="7356"/>
                  </a:lnTo>
                  <a:lnTo>
                    <a:pt x="156387" y="15334"/>
                  </a:lnTo>
                  <a:lnTo>
                    <a:pt x="154406" y="25095"/>
                  </a:lnTo>
                  <a:lnTo>
                    <a:pt x="154406" y="140639"/>
                  </a:lnTo>
                  <a:lnTo>
                    <a:pt x="61252" y="140639"/>
                  </a:lnTo>
                  <a:lnTo>
                    <a:pt x="58851" y="143001"/>
                  </a:lnTo>
                  <a:lnTo>
                    <a:pt x="58724" y="146888"/>
                  </a:lnTo>
                  <a:lnTo>
                    <a:pt x="58877" y="147612"/>
                  </a:lnTo>
                  <a:lnTo>
                    <a:pt x="62712" y="151637"/>
                  </a:lnTo>
                  <a:lnTo>
                    <a:pt x="154406" y="151637"/>
                  </a:lnTo>
                  <a:lnTo>
                    <a:pt x="154406" y="153542"/>
                  </a:lnTo>
                  <a:lnTo>
                    <a:pt x="156387" y="163304"/>
                  </a:lnTo>
                  <a:lnTo>
                    <a:pt x="161785" y="171281"/>
                  </a:lnTo>
                  <a:lnTo>
                    <a:pt x="169783" y="176663"/>
                  </a:lnTo>
                  <a:lnTo>
                    <a:pt x="179565" y="178638"/>
                  </a:lnTo>
                  <a:lnTo>
                    <a:pt x="346735" y="178638"/>
                  </a:lnTo>
                  <a:lnTo>
                    <a:pt x="356517" y="176663"/>
                  </a:lnTo>
                  <a:lnTo>
                    <a:pt x="364515" y="171281"/>
                  </a:lnTo>
                  <a:lnTo>
                    <a:pt x="366970" y="167652"/>
                  </a:lnTo>
                  <a:lnTo>
                    <a:pt x="171780" y="167652"/>
                  </a:lnTo>
                  <a:lnTo>
                    <a:pt x="165430" y="161328"/>
                  </a:lnTo>
                  <a:lnTo>
                    <a:pt x="165430" y="17310"/>
                  </a:lnTo>
                  <a:lnTo>
                    <a:pt x="171780" y="10998"/>
                  </a:lnTo>
                  <a:lnTo>
                    <a:pt x="318058" y="10998"/>
                  </a:lnTo>
                  <a:lnTo>
                    <a:pt x="320522" y="8521"/>
                  </a:lnTo>
                  <a:lnTo>
                    <a:pt x="320522" y="3327"/>
                  </a:lnTo>
                  <a:lnTo>
                    <a:pt x="319252" y="1485"/>
                  </a:lnTo>
                  <a:lnTo>
                    <a:pt x="316699" y="228"/>
                  </a:lnTo>
                  <a:lnTo>
                    <a:pt x="315887" y="0"/>
                  </a:lnTo>
                  <a:close/>
                </a:path>
                <a:path w="372109" h="372110">
                  <a:moveTo>
                    <a:pt x="349338" y="0"/>
                  </a:moveTo>
                  <a:lnTo>
                    <a:pt x="333997" y="0"/>
                  </a:lnTo>
                  <a:lnTo>
                    <a:pt x="331533" y="2463"/>
                  </a:lnTo>
                  <a:lnTo>
                    <a:pt x="331533" y="7010"/>
                  </a:lnTo>
                  <a:lnTo>
                    <a:pt x="332155" y="8381"/>
                  </a:lnTo>
                  <a:lnTo>
                    <a:pt x="334137" y="10375"/>
                  </a:lnTo>
                  <a:lnTo>
                    <a:pt x="335521" y="10998"/>
                  </a:lnTo>
                  <a:lnTo>
                    <a:pt x="349669" y="10998"/>
                  </a:lnTo>
                  <a:lnTo>
                    <a:pt x="352386" y="11887"/>
                  </a:lnTo>
                  <a:lnTo>
                    <a:pt x="354914" y="13588"/>
                  </a:lnTo>
                  <a:lnTo>
                    <a:pt x="355130" y="13817"/>
                  </a:lnTo>
                  <a:lnTo>
                    <a:pt x="355841" y="14376"/>
                  </a:lnTo>
                  <a:lnTo>
                    <a:pt x="356323" y="14719"/>
                  </a:lnTo>
                  <a:lnTo>
                    <a:pt x="359295" y="17678"/>
                  </a:lnTo>
                  <a:lnTo>
                    <a:pt x="360870" y="21208"/>
                  </a:lnTo>
                  <a:lnTo>
                    <a:pt x="360870" y="161328"/>
                  </a:lnTo>
                  <a:lnTo>
                    <a:pt x="354545" y="167652"/>
                  </a:lnTo>
                  <a:lnTo>
                    <a:pt x="366970" y="167652"/>
                  </a:lnTo>
                  <a:lnTo>
                    <a:pt x="369913" y="163304"/>
                  </a:lnTo>
                  <a:lnTo>
                    <a:pt x="371894" y="153542"/>
                  </a:lnTo>
                  <a:lnTo>
                    <a:pt x="371894" y="25095"/>
                  </a:lnTo>
                  <a:lnTo>
                    <a:pt x="370672" y="17678"/>
                  </a:lnTo>
                  <a:lnTo>
                    <a:pt x="370569" y="17051"/>
                  </a:lnTo>
                  <a:lnTo>
                    <a:pt x="366887" y="10088"/>
                  </a:lnTo>
                  <a:lnTo>
                    <a:pt x="361285" y="4637"/>
                  </a:lnTo>
                  <a:lnTo>
                    <a:pt x="354203" y="1130"/>
                  </a:lnTo>
                  <a:lnTo>
                    <a:pt x="351840" y="393"/>
                  </a:lnTo>
                  <a:lnTo>
                    <a:pt x="349338" y="0"/>
                  </a:lnTo>
                  <a:close/>
                </a:path>
              </a:pathLst>
            </a:custGeom>
            <a:solidFill>
              <a:srgbClr val="00AA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" name="object 10">
              <a:extLst>
                <a:ext uri="{FF2B5EF4-FFF2-40B4-BE49-F238E27FC236}">
                  <a16:creationId xmlns:a16="http://schemas.microsoft.com/office/drawing/2014/main" id="{5008C01A-7803-ACFE-413F-DA06B51EEE90}"/>
                </a:ext>
              </a:extLst>
            </p:cNvPr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9478112" y="3808806"/>
              <a:ext cx="112747" cy="112737"/>
            </a:xfrm>
            <a:prstGeom prst="rect">
              <a:avLst/>
            </a:prstGeom>
          </p:spPr>
        </p:pic>
        <p:pic>
          <p:nvPicPr>
            <p:cNvPr id="21" name="object 11">
              <a:extLst>
                <a:ext uri="{FF2B5EF4-FFF2-40B4-BE49-F238E27FC236}">
                  <a16:creationId xmlns:a16="http://schemas.microsoft.com/office/drawing/2014/main" id="{9871DFEB-DC4C-7D45-13E1-244152EADC2C}"/>
                </a:ext>
              </a:extLst>
            </p:cNvPr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9625552" y="3662707"/>
              <a:ext cx="125145" cy="124879"/>
            </a:xfrm>
            <a:prstGeom prst="rect">
              <a:avLst/>
            </a:prstGeom>
          </p:spPr>
        </p:pic>
      </p:grpSp>
      <p:sp>
        <p:nvSpPr>
          <p:cNvPr id="29" name="object 19">
            <a:extLst>
              <a:ext uri="{FF2B5EF4-FFF2-40B4-BE49-F238E27FC236}">
                <a16:creationId xmlns:a16="http://schemas.microsoft.com/office/drawing/2014/main" id="{8847CAFB-85B5-1EA9-39B6-9A16CA8AD736}"/>
              </a:ext>
            </a:extLst>
          </p:cNvPr>
          <p:cNvSpPr/>
          <p:nvPr/>
        </p:nvSpPr>
        <p:spPr>
          <a:xfrm>
            <a:off x="10481354" y="4769943"/>
            <a:ext cx="260858" cy="241853"/>
          </a:xfrm>
          <a:custGeom>
            <a:avLst/>
            <a:gdLst/>
            <a:ahLst/>
            <a:cxnLst/>
            <a:rect l="l" t="t" r="r" b="b"/>
            <a:pathLst>
              <a:path w="284479" h="283210">
                <a:moveTo>
                  <a:pt x="75768" y="252183"/>
                </a:moveTo>
                <a:lnTo>
                  <a:pt x="73647" y="250063"/>
                </a:lnTo>
                <a:lnTo>
                  <a:pt x="71031" y="250063"/>
                </a:lnTo>
                <a:lnTo>
                  <a:pt x="21374" y="250063"/>
                </a:lnTo>
                <a:lnTo>
                  <a:pt x="19469" y="251688"/>
                </a:lnTo>
                <a:lnTo>
                  <a:pt x="18923" y="255130"/>
                </a:lnTo>
                <a:lnTo>
                  <a:pt x="19469" y="257911"/>
                </a:lnTo>
                <a:lnTo>
                  <a:pt x="21374" y="259537"/>
                </a:lnTo>
                <a:lnTo>
                  <a:pt x="73647" y="259537"/>
                </a:lnTo>
                <a:lnTo>
                  <a:pt x="75768" y="257416"/>
                </a:lnTo>
                <a:lnTo>
                  <a:pt x="75768" y="252183"/>
                </a:lnTo>
                <a:close/>
              </a:path>
              <a:path w="284479" h="283210">
                <a:moveTo>
                  <a:pt x="104178" y="254482"/>
                </a:moveTo>
                <a:lnTo>
                  <a:pt x="104152" y="254152"/>
                </a:lnTo>
                <a:lnTo>
                  <a:pt x="103644" y="251688"/>
                </a:lnTo>
                <a:lnTo>
                  <a:pt x="101739" y="250063"/>
                </a:lnTo>
                <a:lnTo>
                  <a:pt x="99453" y="250063"/>
                </a:lnTo>
                <a:lnTo>
                  <a:pt x="87363" y="250063"/>
                </a:lnTo>
                <a:lnTo>
                  <a:pt x="85242" y="252183"/>
                </a:lnTo>
                <a:lnTo>
                  <a:pt x="85242" y="257416"/>
                </a:lnTo>
                <a:lnTo>
                  <a:pt x="87363" y="259537"/>
                </a:lnTo>
                <a:lnTo>
                  <a:pt x="101739" y="259537"/>
                </a:lnTo>
                <a:lnTo>
                  <a:pt x="103644" y="257911"/>
                </a:lnTo>
                <a:lnTo>
                  <a:pt x="104152" y="255447"/>
                </a:lnTo>
                <a:lnTo>
                  <a:pt x="104178" y="254482"/>
                </a:lnTo>
                <a:close/>
              </a:path>
              <a:path w="284479" h="283210">
                <a:moveTo>
                  <a:pt x="104178" y="233222"/>
                </a:moveTo>
                <a:lnTo>
                  <a:pt x="102069" y="231114"/>
                </a:lnTo>
                <a:lnTo>
                  <a:pt x="99453" y="231114"/>
                </a:lnTo>
                <a:lnTo>
                  <a:pt x="21386" y="231114"/>
                </a:lnTo>
                <a:lnTo>
                  <a:pt x="19469" y="232727"/>
                </a:lnTo>
                <a:lnTo>
                  <a:pt x="18961" y="236499"/>
                </a:lnTo>
                <a:lnTo>
                  <a:pt x="19469" y="238950"/>
                </a:lnTo>
                <a:lnTo>
                  <a:pt x="21386" y="240576"/>
                </a:lnTo>
                <a:lnTo>
                  <a:pt x="102069" y="240576"/>
                </a:lnTo>
                <a:lnTo>
                  <a:pt x="104178" y="238455"/>
                </a:lnTo>
                <a:lnTo>
                  <a:pt x="104178" y="233222"/>
                </a:lnTo>
                <a:close/>
              </a:path>
              <a:path w="284479" h="283210">
                <a:moveTo>
                  <a:pt x="104178" y="214617"/>
                </a:moveTo>
                <a:lnTo>
                  <a:pt x="102565" y="212712"/>
                </a:lnTo>
                <a:lnTo>
                  <a:pt x="100406" y="212267"/>
                </a:lnTo>
                <a:lnTo>
                  <a:pt x="99453" y="212166"/>
                </a:lnTo>
                <a:lnTo>
                  <a:pt x="51447" y="212204"/>
                </a:lnTo>
                <a:lnTo>
                  <a:pt x="48971" y="212712"/>
                </a:lnTo>
                <a:lnTo>
                  <a:pt x="47345" y="214617"/>
                </a:lnTo>
                <a:lnTo>
                  <a:pt x="47345" y="219189"/>
                </a:lnTo>
                <a:lnTo>
                  <a:pt x="48971" y="221107"/>
                </a:lnTo>
                <a:lnTo>
                  <a:pt x="52095" y="221640"/>
                </a:lnTo>
                <a:lnTo>
                  <a:pt x="100101" y="221615"/>
                </a:lnTo>
                <a:lnTo>
                  <a:pt x="102565" y="221107"/>
                </a:lnTo>
                <a:lnTo>
                  <a:pt x="104178" y="219189"/>
                </a:lnTo>
                <a:lnTo>
                  <a:pt x="104178" y="214617"/>
                </a:lnTo>
                <a:close/>
              </a:path>
              <a:path w="284479" h="283210">
                <a:moveTo>
                  <a:pt x="236791" y="20574"/>
                </a:moveTo>
                <a:lnTo>
                  <a:pt x="235356" y="18783"/>
                </a:lnTo>
                <a:lnTo>
                  <a:pt x="232524" y="17995"/>
                </a:lnTo>
                <a:lnTo>
                  <a:pt x="186817" y="17995"/>
                </a:lnTo>
                <a:lnTo>
                  <a:pt x="184708" y="20116"/>
                </a:lnTo>
                <a:lnTo>
                  <a:pt x="184708" y="25349"/>
                </a:lnTo>
                <a:lnTo>
                  <a:pt x="186817" y="27457"/>
                </a:lnTo>
                <a:lnTo>
                  <a:pt x="189433" y="27457"/>
                </a:lnTo>
                <a:lnTo>
                  <a:pt x="234683" y="27457"/>
                </a:lnTo>
                <a:lnTo>
                  <a:pt x="236791" y="25349"/>
                </a:lnTo>
                <a:lnTo>
                  <a:pt x="236791" y="20574"/>
                </a:lnTo>
                <a:close/>
              </a:path>
              <a:path w="284479" h="283210">
                <a:moveTo>
                  <a:pt x="260477" y="69100"/>
                </a:moveTo>
                <a:lnTo>
                  <a:pt x="255739" y="65341"/>
                </a:lnTo>
                <a:lnTo>
                  <a:pt x="187464" y="65341"/>
                </a:lnTo>
                <a:lnTo>
                  <a:pt x="185788" y="66535"/>
                </a:lnTo>
                <a:lnTo>
                  <a:pt x="184835" y="68808"/>
                </a:lnTo>
                <a:lnTo>
                  <a:pt x="184696" y="70739"/>
                </a:lnTo>
                <a:lnTo>
                  <a:pt x="185788" y="73634"/>
                </a:lnTo>
                <a:lnTo>
                  <a:pt x="187464" y="74828"/>
                </a:lnTo>
                <a:lnTo>
                  <a:pt x="258343" y="74828"/>
                </a:lnTo>
                <a:lnTo>
                  <a:pt x="260477" y="72720"/>
                </a:lnTo>
                <a:lnTo>
                  <a:pt x="260477" y="69100"/>
                </a:lnTo>
                <a:close/>
              </a:path>
              <a:path w="284479" h="283210">
                <a:moveTo>
                  <a:pt x="260477" y="43802"/>
                </a:moveTo>
                <a:lnTo>
                  <a:pt x="258356" y="41681"/>
                </a:lnTo>
                <a:lnTo>
                  <a:pt x="255739" y="41681"/>
                </a:lnTo>
                <a:lnTo>
                  <a:pt x="206413" y="41681"/>
                </a:lnTo>
                <a:lnTo>
                  <a:pt x="204736" y="42875"/>
                </a:lnTo>
                <a:lnTo>
                  <a:pt x="203771" y="45135"/>
                </a:lnTo>
                <a:lnTo>
                  <a:pt x="203644" y="45758"/>
                </a:lnTo>
                <a:lnTo>
                  <a:pt x="203644" y="47066"/>
                </a:lnTo>
                <a:lnTo>
                  <a:pt x="203771" y="47688"/>
                </a:lnTo>
                <a:lnTo>
                  <a:pt x="204736" y="49961"/>
                </a:lnTo>
                <a:lnTo>
                  <a:pt x="206413" y="51155"/>
                </a:lnTo>
                <a:lnTo>
                  <a:pt x="258356" y="51155"/>
                </a:lnTo>
                <a:lnTo>
                  <a:pt x="260477" y="49022"/>
                </a:lnTo>
                <a:lnTo>
                  <a:pt x="260477" y="43802"/>
                </a:lnTo>
                <a:close/>
              </a:path>
              <a:path w="284479" h="283210">
                <a:moveTo>
                  <a:pt x="260477" y="20612"/>
                </a:moveTo>
                <a:lnTo>
                  <a:pt x="259080" y="18846"/>
                </a:lnTo>
                <a:lnTo>
                  <a:pt x="257162" y="18237"/>
                </a:lnTo>
                <a:lnTo>
                  <a:pt x="256705" y="18097"/>
                </a:lnTo>
                <a:lnTo>
                  <a:pt x="256235" y="17995"/>
                </a:lnTo>
                <a:lnTo>
                  <a:pt x="248386" y="17995"/>
                </a:lnTo>
                <a:lnTo>
                  <a:pt x="246265" y="20104"/>
                </a:lnTo>
                <a:lnTo>
                  <a:pt x="246265" y="25349"/>
                </a:lnTo>
                <a:lnTo>
                  <a:pt x="248386" y="27457"/>
                </a:lnTo>
                <a:lnTo>
                  <a:pt x="258356" y="27457"/>
                </a:lnTo>
                <a:lnTo>
                  <a:pt x="260477" y="25349"/>
                </a:lnTo>
                <a:lnTo>
                  <a:pt x="260477" y="20612"/>
                </a:lnTo>
                <a:close/>
              </a:path>
              <a:path w="284479" h="283210">
                <a:moveTo>
                  <a:pt x="284162" y="11430"/>
                </a:moveTo>
                <a:lnTo>
                  <a:pt x="283756" y="10160"/>
                </a:lnTo>
                <a:lnTo>
                  <a:pt x="283273" y="8890"/>
                </a:lnTo>
                <a:lnTo>
                  <a:pt x="282321" y="6350"/>
                </a:lnTo>
                <a:lnTo>
                  <a:pt x="281279" y="5080"/>
                </a:lnTo>
                <a:lnTo>
                  <a:pt x="277431" y="1270"/>
                </a:lnTo>
                <a:lnTo>
                  <a:pt x="274688" y="292"/>
                </a:lnTo>
                <a:lnTo>
                  <a:pt x="274688" y="11430"/>
                </a:lnTo>
                <a:lnTo>
                  <a:pt x="274688" y="81280"/>
                </a:lnTo>
                <a:lnTo>
                  <a:pt x="274193" y="82550"/>
                </a:lnTo>
                <a:lnTo>
                  <a:pt x="272859" y="83820"/>
                </a:lnTo>
                <a:lnTo>
                  <a:pt x="272338" y="83820"/>
                </a:lnTo>
                <a:lnTo>
                  <a:pt x="271195" y="85090"/>
                </a:lnTo>
                <a:lnTo>
                  <a:pt x="255676" y="85090"/>
                </a:lnTo>
                <a:lnTo>
                  <a:pt x="255676" y="146050"/>
                </a:lnTo>
                <a:lnTo>
                  <a:pt x="251917" y="170180"/>
                </a:lnTo>
                <a:lnTo>
                  <a:pt x="251155" y="173990"/>
                </a:lnTo>
                <a:lnTo>
                  <a:pt x="250723" y="175260"/>
                </a:lnTo>
                <a:lnTo>
                  <a:pt x="247408" y="175260"/>
                </a:lnTo>
                <a:lnTo>
                  <a:pt x="247408" y="184150"/>
                </a:lnTo>
                <a:lnTo>
                  <a:pt x="212140" y="231140"/>
                </a:lnTo>
                <a:lnTo>
                  <a:pt x="158775" y="254000"/>
                </a:lnTo>
                <a:lnTo>
                  <a:pt x="153149" y="255270"/>
                </a:lnTo>
                <a:lnTo>
                  <a:pt x="141605" y="255270"/>
                </a:lnTo>
                <a:lnTo>
                  <a:pt x="141592" y="250190"/>
                </a:lnTo>
                <a:lnTo>
                  <a:pt x="142290" y="248920"/>
                </a:lnTo>
                <a:lnTo>
                  <a:pt x="143979" y="246380"/>
                </a:lnTo>
                <a:lnTo>
                  <a:pt x="144475" y="245110"/>
                </a:lnTo>
                <a:lnTo>
                  <a:pt x="145580" y="243840"/>
                </a:lnTo>
                <a:lnTo>
                  <a:pt x="146177" y="243840"/>
                </a:lnTo>
                <a:lnTo>
                  <a:pt x="148729" y="242570"/>
                </a:lnTo>
                <a:lnTo>
                  <a:pt x="151003" y="241300"/>
                </a:lnTo>
                <a:lnTo>
                  <a:pt x="161023" y="241300"/>
                </a:lnTo>
                <a:lnTo>
                  <a:pt x="168656" y="238760"/>
                </a:lnTo>
                <a:lnTo>
                  <a:pt x="174967" y="234950"/>
                </a:lnTo>
                <a:lnTo>
                  <a:pt x="176733" y="232410"/>
                </a:lnTo>
                <a:lnTo>
                  <a:pt x="165277" y="232410"/>
                </a:lnTo>
                <a:lnTo>
                  <a:pt x="145186" y="232410"/>
                </a:lnTo>
                <a:lnTo>
                  <a:pt x="138188" y="236220"/>
                </a:lnTo>
                <a:lnTo>
                  <a:pt x="134594" y="242570"/>
                </a:lnTo>
                <a:lnTo>
                  <a:pt x="132969" y="246380"/>
                </a:lnTo>
                <a:lnTo>
                  <a:pt x="132041" y="248920"/>
                </a:lnTo>
                <a:lnTo>
                  <a:pt x="132041" y="255270"/>
                </a:lnTo>
                <a:lnTo>
                  <a:pt x="128866" y="255270"/>
                </a:lnTo>
                <a:lnTo>
                  <a:pt x="125920" y="254000"/>
                </a:lnTo>
                <a:lnTo>
                  <a:pt x="123139" y="254000"/>
                </a:lnTo>
                <a:lnTo>
                  <a:pt x="123139" y="207010"/>
                </a:lnTo>
                <a:lnTo>
                  <a:pt x="125717" y="207010"/>
                </a:lnTo>
                <a:lnTo>
                  <a:pt x="128485" y="208280"/>
                </a:lnTo>
                <a:lnTo>
                  <a:pt x="163207" y="208280"/>
                </a:lnTo>
                <a:lnTo>
                  <a:pt x="168732" y="210820"/>
                </a:lnTo>
                <a:lnTo>
                  <a:pt x="171500" y="215900"/>
                </a:lnTo>
                <a:lnTo>
                  <a:pt x="170878" y="227330"/>
                </a:lnTo>
                <a:lnTo>
                  <a:pt x="166674" y="231140"/>
                </a:lnTo>
                <a:lnTo>
                  <a:pt x="177609" y="231140"/>
                </a:lnTo>
                <a:lnTo>
                  <a:pt x="179362" y="228600"/>
                </a:lnTo>
                <a:lnTo>
                  <a:pt x="181241" y="220980"/>
                </a:lnTo>
                <a:lnTo>
                  <a:pt x="179984" y="212090"/>
                </a:lnTo>
                <a:lnTo>
                  <a:pt x="176618" y="207010"/>
                </a:lnTo>
                <a:lnTo>
                  <a:pt x="175768" y="205740"/>
                </a:lnTo>
                <a:lnTo>
                  <a:pt x="169227" y="200660"/>
                </a:lnTo>
                <a:lnTo>
                  <a:pt x="161023" y="198120"/>
                </a:lnTo>
                <a:lnTo>
                  <a:pt x="128219" y="198120"/>
                </a:lnTo>
                <a:lnTo>
                  <a:pt x="125285" y="196850"/>
                </a:lnTo>
                <a:lnTo>
                  <a:pt x="123139" y="195580"/>
                </a:lnTo>
                <a:lnTo>
                  <a:pt x="123139" y="179070"/>
                </a:lnTo>
                <a:lnTo>
                  <a:pt x="123139" y="175260"/>
                </a:lnTo>
                <a:lnTo>
                  <a:pt x="123139" y="170180"/>
                </a:lnTo>
                <a:lnTo>
                  <a:pt x="123139" y="168910"/>
                </a:lnTo>
                <a:lnTo>
                  <a:pt x="122199" y="166370"/>
                </a:lnTo>
                <a:lnTo>
                  <a:pt x="120319" y="166370"/>
                </a:lnTo>
                <a:lnTo>
                  <a:pt x="119926" y="165100"/>
                </a:lnTo>
                <a:lnTo>
                  <a:pt x="116624" y="165100"/>
                </a:lnTo>
                <a:lnTo>
                  <a:pt x="113665" y="167525"/>
                </a:lnTo>
                <a:lnTo>
                  <a:pt x="113665" y="179070"/>
                </a:lnTo>
                <a:lnTo>
                  <a:pt x="113538" y="270510"/>
                </a:lnTo>
                <a:lnTo>
                  <a:pt x="112572" y="273050"/>
                </a:lnTo>
                <a:lnTo>
                  <a:pt x="110883" y="274320"/>
                </a:lnTo>
                <a:lnTo>
                  <a:pt x="11595" y="274320"/>
                </a:lnTo>
                <a:lnTo>
                  <a:pt x="9474" y="271780"/>
                </a:lnTo>
                <a:lnTo>
                  <a:pt x="9474" y="200660"/>
                </a:lnTo>
                <a:lnTo>
                  <a:pt x="11595" y="198120"/>
                </a:lnTo>
                <a:lnTo>
                  <a:pt x="82067" y="198120"/>
                </a:lnTo>
                <a:lnTo>
                  <a:pt x="84950" y="196850"/>
                </a:lnTo>
                <a:lnTo>
                  <a:pt x="91503" y="193040"/>
                </a:lnTo>
                <a:lnTo>
                  <a:pt x="113665" y="179070"/>
                </a:lnTo>
                <a:lnTo>
                  <a:pt x="113665" y="167525"/>
                </a:lnTo>
                <a:lnTo>
                  <a:pt x="110401" y="170180"/>
                </a:lnTo>
                <a:lnTo>
                  <a:pt x="106984" y="166370"/>
                </a:lnTo>
                <a:lnTo>
                  <a:pt x="102704" y="165100"/>
                </a:lnTo>
                <a:lnTo>
                  <a:pt x="101257" y="165100"/>
                </a:lnTo>
                <a:lnTo>
                  <a:pt x="101257" y="175260"/>
                </a:lnTo>
                <a:lnTo>
                  <a:pt x="79133" y="189230"/>
                </a:lnTo>
                <a:lnTo>
                  <a:pt x="38265" y="189230"/>
                </a:lnTo>
                <a:lnTo>
                  <a:pt x="38188" y="187960"/>
                </a:lnTo>
                <a:lnTo>
                  <a:pt x="37477" y="185420"/>
                </a:lnTo>
                <a:lnTo>
                  <a:pt x="36093" y="184150"/>
                </a:lnTo>
                <a:lnTo>
                  <a:pt x="33439" y="175260"/>
                </a:lnTo>
                <a:lnTo>
                  <a:pt x="101257" y="175260"/>
                </a:lnTo>
                <a:lnTo>
                  <a:pt x="101257" y="165100"/>
                </a:lnTo>
                <a:lnTo>
                  <a:pt x="30784" y="165100"/>
                </a:lnTo>
                <a:lnTo>
                  <a:pt x="29464" y="158750"/>
                </a:lnTo>
                <a:lnTo>
                  <a:pt x="28638" y="151130"/>
                </a:lnTo>
                <a:lnTo>
                  <a:pt x="28346" y="146050"/>
                </a:lnTo>
                <a:lnTo>
                  <a:pt x="28409" y="137160"/>
                </a:lnTo>
                <a:lnTo>
                  <a:pt x="84556" y="137160"/>
                </a:lnTo>
                <a:lnTo>
                  <a:pt x="87058" y="135890"/>
                </a:lnTo>
                <a:lnTo>
                  <a:pt x="88138" y="135890"/>
                </a:lnTo>
                <a:lnTo>
                  <a:pt x="97193" y="132080"/>
                </a:lnTo>
                <a:lnTo>
                  <a:pt x="100977" y="127000"/>
                </a:lnTo>
                <a:lnTo>
                  <a:pt x="102870" y="124460"/>
                </a:lnTo>
                <a:lnTo>
                  <a:pt x="102857" y="110490"/>
                </a:lnTo>
                <a:lnTo>
                  <a:pt x="105816" y="106680"/>
                </a:lnTo>
                <a:lnTo>
                  <a:pt x="111442" y="104140"/>
                </a:lnTo>
                <a:lnTo>
                  <a:pt x="120103" y="104140"/>
                </a:lnTo>
                <a:lnTo>
                  <a:pt x="128397" y="101600"/>
                </a:lnTo>
                <a:lnTo>
                  <a:pt x="135166" y="97790"/>
                </a:lnTo>
                <a:lnTo>
                  <a:pt x="139738" y="91440"/>
                </a:lnTo>
                <a:lnTo>
                  <a:pt x="141414" y="82550"/>
                </a:lnTo>
                <a:lnTo>
                  <a:pt x="139738" y="73660"/>
                </a:lnTo>
                <a:lnTo>
                  <a:pt x="135166" y="67310"/>
                </a:lnTo>
                <a:lnTo>
                  <a:pt x="131940" y="65506"/>
                </a:lnTo>
                <a:lnTo>
                  <a:pt x="131940" y="76200"/>
                </a:lnTo>
                <a:lnTo>
                  <a:pt x="131940" y="88900"/>
                </a:lnTo>
                <a:lnTo>
                  <a:pt x="126644" y="93980"/>
                </a:lnTo>
                <a:lnTo>
                  <a:pt x="111785" y="93980"/>
                </a:lnTo>
                <a:lnTo>
                  <a:pt x="109004" y="95250"/>
                </a:lnTo>
                <a:lnTo>
                  <a:pt x="105143" y="96520"/>
                </a:lnTo>
                <a:lnTo>
                  <a:pt x="103911" y="97790"/>
                </a:lnTo>
                <a:lnTo>
                  <a:pt x="101574" y="99060"/>
                </a:lnTo>
                <a:lnTo>
                  <a:pt x="100482" y="99060"/>
                </a:lnTo>
                <a:lnTo>
                  <a:pt x="98171" y="101600"/>
                </a:lnTo>
                <a:lnTo>
                  <a:pt x="93218" y="119380"/>
                </a:lnTo>
                <a:lnTo>
                  <a:pt x="91986" y="121920"/>
                </a:lnTo>
                <a:lnTo>
                  <a:pt x="88125" y="125730"/>
                </a:lnTo>
                <a:lnTo>
                  <a:pt x="86042" y="127000"/>
                </a:lnTo>
                <a:lnTo>
                  <a:pt x="29375" y="127000"/>
                </a:lnTo>
                <a:lnTo>
                  <a:pt x="34201" y="105410"/>
                </a:lnTo>
                <a:lnTo>
                  <a:pt x="43091" y="86360"/>
                </a:lnTo>
                <a:lnTo>
                  <a:pt x="55702" y="67310"/>
                </a:lnTo>
                <a:lnTo>
                  <a:pt x="71742" y="52070"/>
                </a:lnTo>
                <a:lnTo>
                  <a:pt x="72288" y="55880"/>
                </a:lnTo>
                <a:lnTo>
                  <a:pt x="73888" y="59690"/>
                </a:lnTo>
                <a:lnTo>
                  <a:pt x="80111" y="67310"/>
                </a:lnTo>
                <a:lnTo>
                  <a:pt x="86055" y="71120"/>
                </a:lnTo>
                <a:lnTo>
                  <a:pt x="126644" y="71120"/>
                </a:lnTo>
                <a:lnTo>
                  <a:pt x="131940" y="76200"/>
                </a:lnTo>
                <a:lnTo>
                  <a:pt x="131940" y="65506"/>
                </a:lnTo>
                <a:lnTo>
                  <a:pt x="128397" y="63500"/>
                </a:lnTo>
                <a:lnTo>
                  <a:pt x="120103" y="60960"/>
                </a:lnTo>
                <a:lnTo>
                  <a:pt x="89496" y="60960"/>
                </a:lnTo>
                <a:lnTo>
                  <a:pt x="86474" y="59690"/>
                </a:lnTo>
                <a:lnTo>
                  <a:pt x="82029" y="55880"/>
                </a:lnTo>
                <a:lnTo>
                  <a:pt x="80784" y="52070"/>
                </a:lnTo>
                <a:lnTo>
                  <a:pt x="80695" y="46990"/>
                </a:lnTo>
                <a:lnTo>
                  <a:pt x="80518" y="45720"/>
                </a:lnTo>
                <a:lnTo>
                  <a:pt x="94386" y="38100"/>
                </a:lnTo>
                <a:lnTo>
                  <a:pt x="109067" y="33020"/>
                </a:lnTo>
                <a:lnTo>
                  <a:pt x="124345" y="29210"/>
                </a:lnTo>
                <a:lnTo>
                  <a:pt x="139992" y="27940"/>
                </a:lnTo>
                <a:lnTo>
                  <a:pt x="154038" y="27940"/>
                </a:lnTo>
                <a:lnTo>
                  <a:pt x="161023" y="29210"/>
                </a:lnTo>
                <a:lnTo>
                  <a:pt x="161023" y="115570"/>
                </a:lnTo>
                <a:lnTo>
                  <a:pt x="163144" y="118110"/>
                </a:lnTo>
                <a:lnTo>
                  <a:pt x="167665" y="118110"/>
                </a:lnTo>
                <a:lnTo>
                  <a:pt x="173812" y="114300"/>
                </a:lnTo>
                <a:lnTo>
                  <a:pt x="177253" y="116840"/>
                </a:lnTo>
                <a:lnTo>
                  <a:pt x="181584" y="118110"/>
                </a:lnTo>
                <a:lnTo>
                  <a:pt x="214541" y="118110"/>
                </a:lnTo>
                <a:lnTo>
                  <a:pt x="219837" y="123190"/>
                </a:lnTo>
                <a:lnTo>
                  <a:pt x="219760" y="132080"/>
                </a:lnTo>
                <a:lnTo>
                  <a:pt x="218503" y="137160"/>
                </a:lnTo>
                <a:lnTo>
                  <a:pt x="213728" y="142240"/>
                </a:lnTo>
                <a:lnTo>
                  <a:pt x="158165" y="142240"/>
                </a:lnTo>
                <a:lnTo>
                  <a:pt x="152844" y="144780"/>
                </a:lnTo>
                <a:lnTo>
                  <a:pt x="148501" y="148590"/>
                </a:lnTo>
                <a:lnTo>
                  <a:pt x="148043" y="148590"/>
                </a:lnTo>
                <a:lnTo>
                  <a:pt x="146735" y="151130"/>
                </a:lnTo>
                <a:lnTo>
                  <a:pt x="145973" y="151130"/>
                </a:lnTo>
                <a:lnTo>
                  <a:pt x="143675" y="156210"/>
                </a:lnTo>
                <a:lnTo>
                  <a:pt x="142735" y="160020"/>
                </a:lnTo>
                <a:lnTo>
                  <a:pt x="142735" y="166370"/>
                </a:lnTo>
                <a:lnTo>
                  <a:pt x="143675" y="170180"/>
                </a:lnTo>
                <a:lnTo>
                  <a:pt x="145834" y="173990"/>
                </a:lnTo>
                <a:lnTo>
                  <a:pt x="146431" y="175260"/>
                </a:lnTo>
                <a:lnTo>
                  <a:pt x="149059" y="179070"/>
                </a:lnTo>
                <a:lnTo>
                  <a:pt x="151599" y="180340"/>
                </a:lnTo>
                <a:lnTo>
                  <a:pt x="155397" y="182880"/>
                </a:lnTo>
                <a:lnTo>
                  <a:pt x="156273" y="182880"/>
                </a:lnTo>
                <a:lnTo>
                  <a:pt x="159346" y="184150"/>
                </a:lnTo>
                <a:lnTo>
                  <a:pt x="247408" y="184150"/>
                </a:lnTo>
                <a:lnTo>
                  <a:pt x="247408" y="175260"/>
                </a:lnTo>
                <a:lnTo>
                  <a:pt x="159969" y="175260"/>
                </a:lnTo>
                <a:lnTo>
                  <a:pt x="156362" y="172720"/>
                </a:lnTo>
                <a:lnTo>
                  <a:pt x="152971" y="167640"/>
                </a:lnTo>
                <a:lnTo>
                  <a:pt x="152222" y="165100"/>
                </a:lnTo>
                <a:lnTo>
                  <a:pt x="152222" y="160020"/>
                </a:lnTo>
                <a:lnTo>
                  <a:pt x="152971" y="158750"/>
                </a:lnTo>
                <a:lnTo>
                  <a:pt x="155016" y="154940"/>
                </a:lnTo>
                <a:lnTo>
                  <a:pt x="156006" y="154940"/>
                </a:lnTo>
                <a:lnTo>
                  <a:pt x="157759" y="153670"/>
                </a:lnTo>
                <a:lnTo>
                  <a:pt x="158419" y="152400"/>
                </a:lnTo>
                <a:lnTo>
                  <a:pt x="159334" y="152400"/>
                </a:lnTo>
                <a:lnTo>
                  <a:pt x="160858" y="151130"/>
                </a:lnTo>
                <a:lnTo>
                  <a:pt x="212344" y="151130"/>
                </a:lnTo>
                <a:lnTo>
                  <a:pt x="215328" y="149860"/>
                </a:lnTo>
                <a:lnTo>
                  <a:pt x="216281" y="149860"/>
                </a:lnTo>
                <a:lnTo>
                  <a:pt x="217919" y="148590"/>
                </a:lnTo>
                <a:lnTo>
                  <a:pt x="218617" y="148590"/>
                </a:lnTo>
                <a:lnTo>
                  <a:pt x="225310" y="144780"/>
                </a:lnTo>
                <a:lnTo>
                  <a:pt x="229323" y="137160"/>
                </a:lnTo>
                <a:lnTo>
                  <a:pt x="229323" y="121920"/>
                </a:lnTo>
                <a:lnTo>
                  <a:pt x="224396" y="114300"/>
                </a:lnTo>
                <a:lnTo>
                  <a:pt x="216319" y="110490"/>
                </a:lnTo>
                <a:lnTo>
                  <a:pt x="215353" y="110490"/>
                </a:lnTo>
                <a:lnTo>
                  <a:pt x="212344" y="109220"/>
                </a:lnTo>
                <a:lnTo>
                  <a:pt x="210210" y="109220"/>
                </a:lnTo>
                <a:lnTo>
                  <a:pt x="184492" y="107950"/>
                </a:lnTo>
                <a:lnTo>
                  <a:pt x="182994" y="107950"/>
                </a:lnTo>
                <a:lnTo>
                  <a:pt x="186994" y="105410"/>
                </a:lnTo>
                <a:lnTo>
                  <a:pt x="205028" y="93980"/>
                </a:lnTo>
                <a:lnTo>
                  <a:pt x="245897" y="93980"/>
                </a:lnTo>
                <a:lnTo>
                  <a:pt x="245897" y="95250"/>
                </a:lnTo>
                <a:lnTo>
                  <a:pt x="246545" y="96520"/>
                </a:lnTo>
                <a:lnTo>
                  <a:pt x="247523" y="99060"/>
                </a:lnTo>
                <a:lnTo>
                  <a:pt x="251206" y="110490"/>
                </a:lnTo>
                <a:lnTo>
                  <a:pt x="254673" y="125730"/>
                </a:lnTo>
                <a:lnTo>
                  <a:pt x="255485" y="142240"/>
                </a:lnTo>
                <a:lnTo>
                  <a:pt x="255612" y="144780"/>
                </a:lnTo>
                <a:lnTo>
                  <a:pt x="255676" y="146050"/>
                </a:lnTo>
                <a:lnTo>
                  <a:pt x="255676" y="85090"/>
                </a:lnTo>
                <a:lnTo>
                  <a:pt x="201574" y="85090"/>
                </a:lnTo>
                <a:lnTo>
                  <a:pt x="170497" y="105410"/>
                </a:lnTo>
                <a:lnTo>
                  <a:pt x="170497" y="27940"/>
                </a:lnTo>
                <a:lnTo>
                  <a:pt x="170497" y="20320"/>
                </a:lnTo>
                <a:lnTo>
                  <a:pt x="170497" y="11430"/>
                </a:lnTo>
                <a:lnTo>
                  <a:pt x="172618" y="8890"/>
                </a:lnTo>
                <a:lnTo>
                  <a:pt x="272580" y="8890"/>
                </a:lnTo>
                <a:lnTo>
                  <a:pt x="274688" y="11430"/>
                </a:lnTo>
                <a:lnTo>
                  <a:pt x="274688" y="292"/>
                </a:lnTo>
                <a:lnTo>
                  <a:pt x="273875" y="0"/>
                </a:lnTo>
                <a:lnTo>
                  <a:pt x="173291" y="0"/>
                </a:lnTo>
                <a:lnTo>
                  <a:pt x="165887" y="1270"/>
                </a:lnTo>
                <a:lnTo>
                  <a:pt x="161023" y="7620"/>
                </a:lnTo>
                <a:lnTo>
                  <a:pt x="161023" y="20320"/>
                </a:lnTo>
                <a:lnTo>
                  <a:pt x="155524" y="19050"/>
                </a:lnTo>
                <a:lnTo>
                  <a:pt x="144538" y="19050"/>
                </a:lnTo>
                <a:lnTo>
                  <a:pt x="116217" y="21590"/>
                </a:lnTo>
                <a:lnTo>
                  <a:pt x="65468" y="45720"/>
                </a:lnTo>
                <a:lnTo>
                  <a:pt x="31191" y="87630"/>
                </a:lnTo>
                <a:lnTo>
                  <a:pt x="19011" y="138430"/>
                </a:lnTo>
                <a:lnTo>
                  <a:pt x="21069" y="163830"/>
                </a:lnTo>
                <a:lnTo>
                  <a:pt x="21628" y="167640"/>
                </a:lnTo>
                <a:lnTo>
                  <a:pt x="22288" y="170180"/>
                </a:lnTo>
                <a:lnTo>
                  <a:pt x="24498" y="179070"/>
                </a:lnTo>
                <a:lnTo>
                  <a:pt x="26276" y="184150"/>
                </a:lnTo>
                <a:lnTo>
                  <a:pt x="28409" y="189230"/>
                </a:lnTo>
                <a:lnTo>
                  <a:pt x="6350" y="189230"/>
                </a:lnTo>
                <a:lnTo>
                  <a:pt x="0" y="195580"/>
                </a:lnTo>
                <a:lnTo>
                  <a:pt x="0" y="276860"/>
                </a:lnTo>
                <a:lnTo>
                  <a:pt x="6350" y="283210"/>
                </a:lnTo>
                <a:lnTo>
                  <a:pt x="116776" y="283210"/>
                </a:lnTo>
                <a:lnTo>
                  <a:pt x="123139" y="276860"/>
                </a:lnTo>
                <a:lnTo>
                  <a:pt x="123139" y="274320"/>
                </a:lnTo>
                <a:lnTo>
                  <a:pt x="123139" y="262890"/>
                </a:lnTo>
                <a:lnTo>
                  <a:pt x="128638" y="264160"/>
                </a:lnTo>
                <a:lnTo>
                  <a:pt x="134150" y="264160"/>
                </a:lnTo>
                <a:lnTo>
                  <a:pt x="139623" y="265430"/>
                </a:lnTo>
                <a:lnTo>
                  <a:pt x="158496" y="262890"/>
                </a:lnTo>
                <a:lnTo>
                  <a:pt x="167932" y="261620"/>
                </a:lnTo>
                <a:lnTo>
                  <a:pt x="187020" y="255270"/>
                </a:lnTo>
                <a:lnTo>
                  <a:pt x="238963" y="217170"/>
                </a:lnTo>
                <a:lnTo>
                  <a:pt x="259486" y="175260"/>
                </a:lnTo>
                <a:lnTo>
                  <a:pt x="264210" y="127000"/>
                </a:lnTo>
                <a:lnTo>
                  <a:pt x="264223" y="125730"/>
                </a:lnTo>
                <a:lnTo>
                  <a:pt x="255752" y="93980"/>
                </a:lnTo>
                <a:lnTo>
                  <a:pt x="274853" y="93980"/>
                </a:lnTo>
                <a:lnTo>
                  <a:pt x="279184" y="91440"/>
                </a:lnTo>
                <a:lnTo>
                  <a:pt x="283260" y="86360"/>
                </a:lnTo>
                <a:lnTo>
                  <a:pt x="284162" y="82550"/>
                </a:lnTo>
                <a:lnTo>
                  <a:pt x="284162" y="11430"/>
                </a:lnTo>
                <a:close/>
              </a:path>
            </a:pathLst>
          </a:custGeom>
          <a:solidFill>
            <a:srgbClr val="00AA9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مربع نص 56">
            <a:extLst>
              <a:ext uri="{FF2B5EF4-FFF2-40B4-BE49-F238E27FC236}">
                <a16:creationId xmlns:a16="http://schemas.microsoft.com/office/drawing/2014/main" id="{9E7D939B-C453-75DF-EB07-495A8F6EDBF0}"/>
              </a:ext>
            </a:extLst>
          </p:cNvPr>
          <p:cNvSpPr txBox="1"/>
          <p:nvPr/>
        </p:nvSpPr>
        <p:spPr>
          <a:xfrm>
            <a:off x="9677559" y="1952773"/>
            <a:ext cx="1868447" cy="350687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/>
          <a:p>
            <a:r>
              <a:rPr lang="ar-SA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١. من هم الحضور؟</a:t>
            </a:r>
          </a:p>
        </p:txBody>
      </p:sp>
      <p:sp>
        <p:nvSpPr>
          <p:cNvPr id="58" name="مربع نص 57">
            <a:extLst>
              <a:ext uri="{FF2B5EF4-FFF2-40B4-BE49-F238E27FC236}">
                <a16:creationId xmlns:a16="http://schemas.microsoft.com/office/drawing/2014/main" id="{D98ED300-2088-C449-CF82-924D1D38CC8E}"/>
              </a:ext>
            </a:extLst>
          </p:cNvPr>
          <p:cNvSpPr txBox="1"/>
          <p:nvPr/>
        </p:nvSpPr>
        <p:spPr>
          <a:xfrm>
            <a:off x="9752508" y="2392425"/>
            <a:ext cx="1718548" cy="789045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/>
          <a:p>
            <a:pPr algn="justLow"/>
            <a:r>
              <a:rPr lang="ar-SA" sz="1600" dirty="0">
                <a:solidFill>
                  <a:srgbClr val="2495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فهم  ما هو مهم بالنسبة لهم والتأكد من تلبية احتياجاتهم.</a:t>
            </a:r>
          </a:p>
        </p:txBody>
      </p:sp>
      <p:sp>
        <p:nvSpPr>
          <p:cNvPr id="98" name="مربع نص 97">
            <a:extLst>
              <a:ext uri="{FF2B5EF4-FFF2-40B4-BE49-F238E27FC236}">
                <a16:creationId xmlns:a16="http://schemas.microsoft.com/office/drawing/2014/main" id="{4AE70324-071A-1504-BD0D-B04148DD13B4}"/>
              </a:ext>
            </a:extLst>
          </p:cNvPr>
          <p:cNvSpPr txBox="1"/>
          <p:nvPr/>
        </p:nvSpPr>
        <p:spPr>
          <a:xfrm>
            <a:off x="9694470" y="3550114"/>
            <a:ext cx="1834625" cy="613702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/>
          <a:p>
            <a:r>
              <a:rPr lang="ar-SA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٥. هل قمت بإيضاح المستهدفات؟ </a:t>
            </a:r>
          </a:p>
        </p:txBody>
      </p:sp>
      <p:sp>
        <p:nvSpPr>
          <p:cNvPr id="99" name="مربع نص 98">
            <a:extLst>
              <a:ext uri="{FF2B5EF4-FFF2-40B4-BE49-F238E27FC236}">
                <a16:creationId xmlns:a16="http://schemas.microsoft.com/office/drawing/2014/main" id="{2561BFFC-9523-68E1-763D-96F81550B0C5}"/>
              </a:ext>
            </a:extLst>
          </p:cNvPr>
          <p:cNvSpPr txBox="1"/>
          <p:nvPr/>
        </p:nvSpPr>
        <p:spPr>
          <a:xfrm>
            <a:off x="9777176" y="4136312"/>
            <a:ext cx="1669214" cy="555253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/>
          <a:p>
            <a:pPr algn="justLow"/>
            <a:r>
              <a:rPr lang="ar-SA" sz="1600" dirty="0">
                <a:solidFill>
                  <a:srgbClr val="2495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أدرج المستهدفات في بداية العرض وأكد عليها في نهايته.</a:t>
            </a:r>
          </a:p>
        </p:txBody>
      </p:sp>
      <p:sp>
        <p:nvSpPr>
          <p:cNvPr id="116" name="مربع نص 115">
            <a:extLst>
              <a:ext uri="{FF2B5EF4-FFF2-40B4-BE49-F238E27FC236}">
                <a16:creationId xmlns:a16="http://schemas.microsoft.com/office/drawing/2014/main" id="{E4989E77-271B-0C72-74AD-5FF8085026E1}"/>
              </a:ext>
            </a:extLst>
          </p:cNvPr>
          <p:cNvSpPr txBox="1"/>
          <p:nvPr/>
        </p:nvSpPr>
        <p:spPr>
          <a:xfrm>
            <a:off x="9654035" y="5037232"/>
            <a:ext cx="1915495" cy="555253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/>
          <a:p>
            <a:r>
              <a:rPr lang="ar-SA" sz="16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٩. هل استخدمت لغة واضحة وبسيطة؟</a:t>
            </a:r>
          </a:p>
        </p:txBody>
      </p:sp>
      <p:sp>
        <p:nvSpPr>
          <p:cNvPr id="117" name="مربع نص 116">
            <a:extLst>
              <a:ext uri="{FF2B5EF4-FFF2-40B4-BE49-F238E27FC236}">
                <a16:creationId xmlns:a16="http://schemas.microsoft.com/office/drawing/2014/main" id="{5722D887-BBE8-8883-74C8-5FFC90865970}"/>
              </a:ext>
            </a:extLst>
          </p:cNvPr>
          <p:cNvSpPr txBox="1"/>
          <p:nvPr/>
        </p:nvSpPr>
        <p:spPr>
          <a:xfrm>
            <a:off x="9752231" y="5617920"/>
            <a:ext cx="1719103" cy="555253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/>
          <a:p>
            <a:pPr algn="justLow"/>
            <a:r>
              <a:rPr lang="ar-SA" sz="1600" dirty="0">
                <a:solidFill>
                  <a:srgbClr val="2495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تجنب العامية والمصطلحات غير المفهومة.</a:t>
            </a:r>
          </a:p>
        </p:txBody>
      </p:sp>
      <p:pic>
        <p:nvPicPr>
          <p:cNvPr id="12" name="object 2">
            <a:extLst>
              <a:ext uri="{FF2B5EF4-FFF2-40B4-BE49-F238E27FC236}">
                <a16:creationId xmlns:a16="http://schemas.microsoft.com/office/drawing/2014/main" id="{0B11885E-8C10-F632-44B7-2FC5AF85E2ED}"/>
              </a:ext>
            </a:extLst>
          </p:cNvPr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8044815" y="1699765"/>
            <a:ext cx="167274" cy="270938"/>
          </a:xfrm>
          <a:prstGeom prst="rect">
            <a:avLst/>
          </a:prstGeom>
        </p:spPr>
      </p:pic>
      <p:grpSp>
        <p:nvGrpSpPr>
          <p:cNvPr id="22" name="object 12">
            <a:extLst>
              <a:ext uri="{FF2B5EF4-FFF2-40B4-BE49-F238E27FC236}">
                <a16:creationId xmlns:a16="http://schemas.microsoft.com/office/drawing/2014/main" id="{27C45DEB-AE61-F4F8-4D1D-1544432050E7}"/>
              </a:ext>
            </a:extLst>
          </p:cNvPr>
          <p:cNvGrpSpPr/>
          <p:nvPr/>
        </p:nvGrpSpPr>
        <p:grpSpPr>
          <a:xfrm>
            <a:off x="7981429" y="3175037"/>
            <a:ext cx="294047" cy="273847"/>
            <a:chOff x="6579694" y="3661517"/>
            <a:chExt cx="320675" cy="320675"/>
          </a:xfrm>
        </p:grpSpPr>
        <p:sp>
          <p:nvSpPr>
            <p:cNvPr id="23" name="object 13">
              <a:extLst>
                <a:ext uri="{FF2B5EF4-FFF2-40B4-BE49-F238E27FC236}">
                  <a16:creationId xmlns:a16="http://schemas.microsoft.com/office/drawing/2014/main" id="{498213A5-BBA9-157E-AE8E-950ABF8AB951}"/>
                </a:ext>
              </a:extLst>
            </p:cNvPr>
            <p:cNvSpPr/>
            <p:nvPr/>
          </p:nvSpPr>
          <p:spPr>
            <a:xfrm>
              <a:off x="6579694" y="3661517"/>
              <a:ext cx="320675" cy="320675"/>
            </a:xfrm>
            <a:custGeom>
              <a:avLst/>
              <a:gdLst/>
              <a:ahLst/>
              <a:cxnLst/>
              <a:rect l="l" t="t" r="r" b="b"/>
              <a:pathLst>
                <a:path w="320675" h="320675">
                  <a:moveTo>
                    <a:pt x="160098" y="0"/>
                  </a:moveTo>
                  <a:lnTo>
                    <a:pt x="109325" y="8242"/>
                  </a:lnTo>
                  <a:lnTo>
                    <a:pt x="65401" y="30904"/>
                  </a:lnTo>
                  <a:lnTo>
                    <a:pt x="30852" y="65456"/>
                  </a:lnTo>
                  <a:lnTo>
                    <a:pt x="8206" y="109371"/>
                  </a:lnTo>
                  <a:lnTo>
                    <a:pt x="1344" y="151752"/>
                  </a:lnTo>
                  <a:lnTo>
                    <a:pt x="0" y="160185"/>
                  </a:lnTo>
                  <a:lnTo>
                    <a:pt x="8027" y="210797"/>
                  </a:lnTo>
                  <a:lnTo>
                    <a:pt x="30693" y="254802"/>
                  </a:lnTo>
                  <a:lnTo>
                    <a:pt x="65361" y="289511"/>
                  </a:lnTo>
                  <a:lnTo>
                    <a:pt x="109405" y="312293"/>
                  </a:lnTo>
                  <a:lnTo>
                    <a:pt x="160200" y="320522"/>
                  </a:lnTo>
                  <a:lnTo>
                    <a:pt x="174508" y="319910"/>
                  </a:lnTo>
                  <a:lnTo>
                    <a:pt x="188461" y="318071"/>
                  </a:lnTo>
                  <a:lnTo>
                    <a:pt x="202009" y="315061"/>
                  </a:lnTo>
                  <a:lnTo>
                    <a:pt x="215102" y="310934"/>
                  </a:lnTo>
                  <a:lnTo>
                    <a:pt x="238885" y="297916"/>
                  </a:lnTo>
                  <a:lnTo>
                    <a:pt x="160225" y="297916"/>
                  </a:lnTo>
                  <a:lnTo>
                    <a:pt x="116665" y="290910"/>
                  </a:lnTo>
                  <a:lnTo>
                    <a:pt x="78843" y="271394"/>
                  </a:lnTo>
                  <a:lnTo>
                    <a:pt x="49019" y="241623"/>
                  </a:lnTo>
                  <a:lnTo>
                    <a:pt x="29456" y="203852"/>
                  </a:lnTo>
                  <a:lnTo>
                    <a:pt x="22418" y="160337"/>
                  </a:lnTo>
                  <a:lnTo>
                    <a:pt x="22405" y="151752"/>
                  </a:lnTo>
                  <a:lnTo>
                    <a:pt x="23230" y="143357"/>
                  </a:lnTo>
                  <a:lnTo>
                    <a:pt x="37102" y="98196"/>
                  </a:lnTo>
                  <a:lnTo>
                    <a:pt x="62689" y="62788"/>
                  </a:lnTo>
                  <a:lnTo>
                    <a:pt x="94109" y="39278"/>
                  </a:lnTo>
                  <a:lnTo>
                    <a:pt x="130876" y="25641"/>
                  </a:lnTo>
                  <a:lnTo>
                    <a:pt x="150777" y="22733"/>
                  </a:lnTo>
                  <a:lnTo>
                    <a:pt x="239237" y="22733"/>
                  </a:lnTo>
                  <a:lnTo>
                    <a:pt x="216791" y="10172"/>
                  </a:lnTo>
                  <a:lnTo>
                    <a:pt x="203304" y="5782"/>
                  </a:lnTo>
                  <a:lnTo>
                    <a:pt x="189321" y="2581"/>
                  </a:lnTo>
                  <a:lnTo>
                    <a:pt x="174900" y="632"/>
                  </a:lnTo>
                  <a:lnTo>
                    <a:pt x="160098" y="0"/>
                  </a:lnTo>
                  <a:close/>
                </a:path>
                <a:path w="320675" h="320675">
                  <a:moveTo>
                    <a:pt x="239237" y="22733"/>
                  </a:moveTo>
                  <a:lnTo>
                    <a:pt x="168037" y="22733"/>
                  </a:lnTo>
                  <a:lnTo>
                    <a:pt x="174362" y="23209"/>
                  </a:lnTo>
                  <a:lnTo>
                    <a:pt x="181260" y="24080"/>
                  </a:lnTo>
                  <a:lnTo>
                    <a:pt x="240034" y="47854"/>
                  </a:lnTo>
                  <a:lnTo>
                    <a:pt x="270676" y="77717"/>
                  </a:lnTo>
                  <a:lnTo>
                    <a:pt x="290809" y="115905"/>
                  </a:lnTo>
                  <a:lnTo>
                    <a:pt x="298062" y="160185"/>
                  </a:lnTo>
                  <a:lnTo>
                    <a:pt x="296477" y="181243"/>
                  </a:lnTo>
                  <a:lnTo>
                    <a:pt x="284332" y="220294"/>
                  </a:lnTo>
                  <a:lnTo>
                    <a:pt x="252660" y="262453"/>
                  </a:lnTo>
                  <a:lnTo>
                    <a:pt x="194590" y="293623"/>
                  </a:lnTo>
                  <a:lnTo>
                    <a:pt x="160225" y="297916"/>
                  </a:lnTo>
                  <a:lnTo>
                    <a:pt x="238885" y="297916"/>
                  </a:lnTo>
                  <a:lnTo>
                    <a:pt x="290927" y="253176"/>
                  </a:lnTo>
                  <a:lnTo>
                    <a:pt x="312732" y="209848"/>
                  </a:lnTo>
                  <a:lnTo>
                    <a:pt x="320475" y="160337"/>
                  </a:lnTo>
                  <a:lnTo>
                    <a:pt x="320499" y="160185"/>
                  </a:lnTo>
                  <a:lnTo>
                    <a:pt x="312766" y="110908"/>
                  </a:lnTo>
                  <a:lnTo>
                    <a:pt x="291310" y="67895"/>
                  </a:lnTo>
                  <a:lnTo>
                    <a:pt x="258607" y="33613"/>
                  </a:lnTo>
                  <a:lnTo>
                    <a:pt x="239237" y="22733"/>
                  </a:lnTo>
                  <a:close/>
                </a:path>
              </a:pathLst>
            </a:custGeom>
            <a:solidFill>
              <a:srgbClr val="00AA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4" name="object 14">
              <a:extLst>
                <a:ext uri="{FF2B5EF4-FFF2-40B4-BE49-F238E27FC236}">
                  <a16:creationId xmlns:a16="http://schemas.microsoft.com/office/drawing/2014/main" id="{95E20DBC-8638-09B4-9538-92353D88FB3B}"/>
                </a:ext>
              </a:extLst>
            </p:cNvPr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6706374" y="3709962"/>
              <a:ext cx="67144" cy="216065"/>
            </a:xfrm>
            <a:prstGeom prst="rect">
              <a:avLst/>
            </a:prstGeom>
          </p:spPr>
        </p:pic>
      </p:grpSp>
      <p:pic>
        <p:nvPicPr>
          <p:cNvPr id="51" name="object 20">
            <a:extLst>
              <a:ext uri="{FF2B5EF4-FFF2-40B4-BE49-F238E27FC236}">
                <a16:creationId xmlns:a16="http://schemas.microsoft.com/office/drawing/2014/main" id="{CE9BC826-7007-3170-D4F6-529381A2C57B}"/>
              </a:ext>
            </a:extLst>
          </p:cNvPr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7894530" y="4804724"/>
            <a:ext cx="467846" cy="220932"/>
          </a:xfrm>
          <a:prstGeom prst="rect">
            <a:avLst/>
          </a:prstGeom>
        </p:spPr>
      </p:pic>
      <p:sp>
        <p:nvSpPr>
          <p:cNvPr id="63" name="مربع نص 62">
            <a:extLst>
              <a:ext uri="{FF2B5EF4-FFF2-40B4-BE49-F238E27FC236}">
                <a16:creationId xmlns:a16="http://schemas.microsoft.com/office/drawing/2014/main" id="{88645075-2782-3D8A-02F1-348A54540790}"/>
              </a:ext>
            </a:extLst>
          </p:cNvPr>
          <p:cNvSpPr txBox="1"/>
          <p:nvPr/>
        </p:nvSpPr>
        <p:spPr>
          <a:xfrm>
            <a:off x="6711441" y="1973652"/>
            <a:ext cx="2736354" cy="369332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/>
          <a:p>
            <a:r>
              <a:rPr lang="ar-SA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٢. هل بدأت بأهمية وقيمة المشروع؟</a:t>
            </a:r>
          </a:p>
        </p:txBody>
      </p:sp>
      <p:sp>
        <p:nvSpPr>
          <p:cNvPr id="74" name="مربع نص 73">
            <a:extLst>
              <a:ext uri="{FF2B5EF4-FFF2-40B4-BE49-F238E27FC236}">
                <a16:creationId xmlns:a16="http://schemas.microsoft.com/office/drawing/2014/main" id="{5CC361C3-94D7-6BD4-DF12-5131866E26BC}"/>
              </a:ext>
            </a:extLst>
          </p:cNvPr>
          <p:cNvSpPr txBox="1"/>
          <p:nvPr/>
        </p:nvSpPr>
        <p:spPr>
          <a:xfrm>
            <a:off x="6960281" y="2327288"/>
            <a:ext cx="2336345" cy="789045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/>
          <a:p>
            <a:pPr algn="justLow"/>
            <a:r>
              <a:rPr lang="ar-SA" sz="1600" dirty="0">
                <a:solidFill>
                  <a:srgbClr val="2495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شارك أصحاب العلاقة  بالقيمة والأهمية المستقبلية لمشروعك قبل أن تتحدث عما ستفعله.</a:t>
            </a:r>
          </a:p>
        </p:txBody>
      </p:sp>
      <p:sp>
        <p:nvSpPr>
          <p:cNvPr id="100" name="مربع نص 99">
            <a:extLst>
              <a:ext uri="{FF2B5EF4-FFF2-40B4-BE49-F238E27FC236}">
                <a16:creationId xmlns:a16="http://schemas.microsoft.com/office/drawing/2014/main" id="{DD5313FD-09DD-0900-7425-B8F595656141}"/>
              </a:ext>
            </a:extLst>
          </p:cNvPr>
          <p:cNvSpPr txBox="1"/>
          <p:nvPr/>
        </p:nvSpPr>
        <p:spPr>
          <a:xfrm>
            <a:off x="6897490" y="3523135"/>
            <a:ext cx="2461925" cy="613702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/>
          <a:p>
            <a:r>
              <a:rPr lang="ar-SA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٦. هل مدى الحاجة من المشروع واضحة؟</a:t>
            </a:r>
          </a:p>
        </p:txBody>
      </p:sp>
      <p:sp>
        <p:nvSpPr>
          <p:cNvPr id="102" name="مربع نص 101">
            <a:extLst>
              <a:ext uri="{FF2B5EF4-FFF2-40B4-BE49-F238E27FC236}">
                <a16:creationId xmlns:a16="http://schemas.microsoft.com/office/drawing/2014/main" id="{48AC95ED-FA6C-F288-D5F3-9582BEEE89DD}"/>
              </a:ext>
            </a:extLst>
          </p:cNvPr>
          <p:cNvSpPr txBox="1"/>
          <p:nvPr/>
        </p:nvSpPr>
        <p:spPr>
          <a:xfrm>
            <a:off x="6960281" y="4055082"/>
            <a:ext cx="2336345" cy="789045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/>
          <a:p>
            <a:pPr algn="justLow"/>
            <a:r>
              <a:rPr lang="ar-SA" sz="1600" dirty="0">
                <a:solidFill>
                  <a:srgbClr val="2495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وضح سبب أهمية المشروع  وأكد  على سبب حاجتك لمشاركتهم في الوقت الحالي.</a:t>
            </a:r>
          </a:p>
        </p:txBody>
      </p:sp>
      <p:sp>
        <p:nvSpPr>
          <p:cNvPr id="118" name="مربع نص 117">
            <a:extLst>
              <a:ext uri="{FF2B5EF4-FFF2-40B4-BE49-F238E27FC236}">
                <a16:creationId xmlns:a16="http://schemas.microsoft.com/office/drawing/2014/main" id="{A998A406-0D27-1536-023A-754DA723EC9C}"/>
              </a:ext>
            </a:extLst>
          </p:cNvPr>
          <p:cNvSpPr txBox="1"/>
          <p:nvPr/>
        </p:nvSpPr>
        <p:spPr>
          <a:xfrm>
            <a:off x="6897490" y="5028605"/>
            <a:ext cx="2461925" cy="555253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/>
          <a:p>
            <a:r>
              <a:rPr lang="ar-SA" sz="16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١٠. هل راجعت العرض من وجهة نظر أصحاب العلاقة؟</a:t>
            </a:r>
          </a:p>
        </p:txBody>
      </p:sp>
      <p:sp>
        <p:nvSpPr>
          <p:cNvPr id="119" name="مربع نص 118">
            <a:extLst>
              <a:ext uri="{FF2B5EF4-FFF2-40B4-BE49-F238E27FC236}">
                <a16:creationId xmlns:a16="http://schemas.microsoft.com/office/drawing/2014/main" id="{450E9CA8-D9CE-502E-DC8C-5DB417425F76}"/>
              </a:ext>
            </a:extLst>
          </p:cNvPr>
          <p:cNvSpPr txBox="1"/>
          <p:nvPr/>
        </p:nvSpPr>
        <p:spPr>
          <a:xfrm>
            <a:off x="6960282" y="5586808"/>
            <a:ext cx="2336342" cy="555253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/>
          <a:p>
            <a:pPr algn="justLow"/>
            <a:r>
              <a:rPr lang="ar-SA" sz="1600" dirty="0">
                <a:solidFill>
                  <a:srgbClr val="2495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تأكد من وجود محتوى تفاعلي يشد انتباه أصحاب العلاقة.</a:t>
            </a:r>
          </a:p>
        </p:txBody>
      </p:sp>
      <p:sp>
        <p:nvSpPr>
          <p:cNvPr id="14" name="object 4">
            <a:extLst>
              <a:ext uri="{FF2B5EF4-FFF2-40B4-BE49-F238E27FC236}">
                <a16:creationId xmlns:a16="http://schemas.microsoft.com/office/drawing/2014/main" id="{BAC16668-E432-5BFF-8E9C-28F633DBEEE2}"/>
              </a:ext>
            </a:extLst>
          </p:cNvPr>
          <p:cNvSpPr/>
          <p:nvPr/>
        </p:nvSpPr>
        <p:spPr>
          <a:xfrm>
            <a:off x="4952675" y="1594626"/>
            <a:ext cx="334807" cy="311806"/>
          </a:xfrm>
          <a:custGeom>
            <a:avLst/>
            <a:gdLst/>
            <a:ahLst/>
            <a:cxnLst/>
            <a:rect l="l" t="t" r="r" b="b"/>
            <a:pathLst>
              <a:path w="365125" h="365125">
                <a:moveTo>
                  <a:pt x="49606" y="223989"/>
                </a:moveTo>
                <a:lnTo>
                  <a:pt x="46558" y="212585"/>
                </a:lnTo>
                <a:lnTo>
                  <a:pt x="40678" y="209194"/>
                </a:lnTo>
                <a:lnTo>
                  <a:pt x="34975" y="210731"/>
                </a:lnTo>
                <a:lnTo>
                  <a:pt x="8636" y="217792"/>
                </a:lnTo>
                <a:lnTo>
                  <a:pt x="5245" y="223659"/>
                </a:lnTo>
                <a:lnTo>
                  <a:pt x="8293" y="235064"/>
                </a:lnTo>
                <a:lnTo>
                  <a:pt x="14147" y="238442"/>
                </a:lnTo>
                <a:lnTo>
                  <a:pt x="46215" y="229857"/>
                </a:lnTo>
                <a:lnTo>
                  <a:pt x="49606" y="223989"/>
                </a:lnTo>
                <a:close/>
              </a:path>
              <a:path w="365125" h="365125">
                <a:moveTo>
                  <a:pt x="88214" y="284784"/>
                </a:moveTo>
                <a:lnTo>
                  <a:pt x="79870" y="276428"/>
                </a:lnTo>
                <a:lnTo>
                  <a:pt x="73101" y="276428"/>
                </a:lnTo>
                <a:lnTo>
                  <a:pt x="68935" y="280593"/>
                </a:lnTo>
                <a:lnTo>
                  <a:pt x="49631" y="299897"/>
                </a:lnTo>
                <a:lnTo>
                  <a:pt x="49631" y="306654"/>
                </a:lnTo>
                <a:lnTo>
                  <a:pt x="57975" y="315023"/>
                </a:lnTo>
                <a:lnTo>
                  <a:pt x="64744" y="315023"/>
                </a:lnTo>
                <a:lnTo>
                  <a:pt x="88214" y="291541"/>
                </a:lnTo>
                <a:lnTo>
                  <a:pt x="88214" y="284784"/>
                </a:lnTo>
                <a:close/>
              </a:path>
              <a:path w="365125" h="365125">
                <a:moveTo>
                  <a:pt x="155435" y="323964"/>
                </a:moveTo>
                <a:lnTo>
                  <a:pt x="152057" y="318096"/>
                </a:lnTo>
                <a:lnTo>
                  <a:pt x="140652" y="315036"/>
                </a:lnTo>
                <a:lnTo>
                  <a:pt x="134785" y="318427"/>
                </a:lnTo>
                <a:lnTo>
                  <a:pt x="133261" y="324129"/>
                </a:lnTo>
                <a:lnTo>
                  <a:pt x="126187" y="350481"/>
                </a:lnTo>
                <a:lnTo>
                  <a:pt x="129578" y="356336"/>
                </a:lnTo>
                <a:lnTo>
                  <a:pt x="140982" y="359410"/>
                </a:lnTo>
                <a:lnTo>
                  <a:pt x="146837" y="356019"/>
                </a:lnTo>
                <a:lnTo>
                  <a:pt x="155435" y="323964"/>
                </a:lnTo>
                <a:close/>
              </a:path>
              <a:path w="365125" h="365125">
                <a:moveTo>
                  <a:pt x="238442" y="14160"/>
                </a:moveTo>
                <a:lnTo>
                  <a:pt x="235064" y="8293"/>
                </a:lnTo>
                <a:lnTo>
                  <a:pt x="223659" y="5232"/>
                </a:lnTo>
                <a:lnTo>
                  <a:pt x="217805" y="8610"/>
                </a:lnTo>
                <a:lnTo>
                  <a:pt x="209207" y="40678"/>
                </a:lnTo>
                <a:lnTo>
                  <a:pt x="212598" y="46532"/>
                </a:lnTo>
                <a:lnTo>
                  <a:pt x="218300" y="48069"/>
                </a:lnTo>
                <a:lnTo>
                  <a:pt x="223989" y="49606"/>
                </a:lnTo>
                <a:lnTo>
                  <a:pt x="229857" y="46215"/>
                </a:lnTo>
                <a:lnTo>
                  <a:pt x="238442" y="14160"/>
                </a:lnTo>
                <a:close/>
              </a:path>
              <a:path w="365125" h="365125">
                <a:moveTo>
                  <a:pt x="315010" y="57988"/>
                </a:moveTo>
                <a:lnTo>
                  <a:pt x="306666" y="49618"/>
                </a:lnTo>
                <a:lnTo>
                  <a:pt x="299885" y="49618"/>
                </a:lnTo>
                <a:lnTo>
                  <a:pt x="276415" y="73101"/>
                </a:lnTo>
                <a:lnTo>
                  <a:pt x="276415" y="79870"/>
                </a:lnTo>
                <a:lnTo>
                  <a:pt x="284759" y="88226"/>
                </a:lnTo>
                <a:lnTo>
                  <a:pt x="291528" y="88226"/>
                </a:lnTo>
                <a:lnTo>
                  <a:pt x="295719" y="84048"/>
                </a:lnTo>
                <a:lnTo>
                  <a:pt x="315010" y="64757"/>
                </a:lnTo>
                <a:lnTo>
                  <a:pt x="315010" y="57988"/>
                </a:lnTo>
                <a:close/>
              </a:path>
              <a:path w="365125" h="365125">
                <a:moveTo>
                  <a:pt x="359410" y="140970"/>
                </a:moveTo>
                <a:lnTo>
                  <a:pt x="356349" y="129578"/>
                </a:lnTo>
                <a:lnTo>
                  <a:pt x="350481" y="126199"/>
                </a:lnTo>
                <a:lnTo>
                  <a:pt x="318427" y="134785"/>
                </a:lnTo>
                <a:lnTo>
                  <a:pt x="315036" y="140639"/>
                </a:lnTo>
                <a:lnTo>
                  <a:pt x="317842" y="151117"/>
                </a:lnTo>
                <a:lnTo>
                  <a:pt x="322173" y="154279"/>
                </a:lnTo>
                <a:lnTo>
                  <a:pt x="326885" y="154279"/>
                </a:lnTo>
                <a:lnTo>
                  <a:pt x="328142" y="154216"/>
                </a:lnTo>
                <a:lnTo>
                  <a:pt x="330796" y="153606"/>
                </a:lnTo>
                <a:lnTo>
                  <a:pt x="356006" y="146837"/>
                </a:lnTo>
                <a:lnTo>
                  <a:pt x="359410" y="140970"/>
                </a:lnTo>
                <a:close/>
              </a:path>
              <a:path w="365125" h="365125">
                <a:moveTo>
                  <a:pt x="364642" y="268605"/>
                </a:moveTo>
                <a:lnTo>
                  <a:pt x="357733" y="232778"/>
                </a:lnTo>
                <a:lnTo>
                  <a:pt x="357644" y="232333"/>
                </a:lnTo>
                <a:lnTo>
                  <a:pt x="343268" y="210591"/>
                </a:lnTo>
                <a:lnTo>
                  <a:pt x="343268" y="268605"/>
                </a:lnTo>
                <a:lnTo>
                  <a:pt x="337832" y="296837"/>
                </a:lnTo>
                <a:lnTo>
                  <a:pt x="321513" y="321525"/>
                </a:lnTo>
                <a:lnTo>
                  <a:pt x="298615" y="336651"/>
                </a:lnTo>
                <a:lnTo>
                  <a:pt x="296760" y="337845"/>
                </a:lnTo>
                <a:lnTo>
                  <a:pt x="268617" y="343268"/>
                </a:lnTo>
                <a:lnTo>
                  <a:pt x="240385" y="337845"/>
                </a:lnTo>
                <a:lnTo>
                  <a:pt x="159626" y="265480"/>
                </a:lnTo>
                <a:lnTo>
                  <a:pt x="138798" y="217944"/>
                </a:lnTo>
                <a:lnTo>
                  <a:pt x="137782" y="212686"/>
                </a:lnTo>
                <a:lnTo>
                  <a:pt x="138226" y="210159"/>
                </a:lnTo>
                <a:lnTo>
                  <a:pt x="151993" y="171145"/>
                </a:lnTo>
                <a:lnTo>
                  <a:pt x="183032" y="143776"/>
                </a:lnTo>
                <a:lnTo>
                  <a:pt x="184124" y="151955"/>
                </a:lnTo>
                <a:lnTo>
                  <a:pt x="183172" y="159639"/>
                </a:lnTo>
                <a:lnTo>
                  <a:pt x="183108" y="160147"/>
                </a:lnTo>
                <a:lnTo>
                  <a:pt x="179984" y="167894"/>
                </a:lnTo>
                <a:lnTo>
                  <a:pt x="174752" y="174764"/>
                </a:lnTo>
                <a:lnTo>
                  <a:pt x="163093" y="192366"/>
                </a:lnTo>
                <a:lnTo>
                  <a:pt x="162991" y="192519"/>
                </a:lnTo>
                <a:lnTo>
                  <a:pt x="159143" y="212686"/>
                </a:lnTo>
                <a:lnTo>
                  <a:pt x="163004" y="232333"/>
                </a:lnTo>
                <a:lnTo>
                  <a:pt x="230809" y="306400"/>
                </a:lnTo>
                <a:lnTo>
                  <a:pt x="268528" y="321919"/>
                </a:lnTo>
                <a:lnTo>
                  <a:pt x="288658" y="318046"/>
                </a:lnTo>
                <a:lnTo>
                  <a:pt x="306260" y="306400"/>
                </a:lnTo>
                <a:lnTo>
                  <a:pt x="310159" y="300532"/>
                </a:lnTo>
                <a:lnTo>
                  <a:pt x="318008" y="288721"/>
                </a:lnTo>
                <a:lnTo>
                  <a:pt x="321919" y="268605"/>
                </a:lnTo>
                <a:lnTo>
                  <a:pt x="318008" y="248488"/>
                </a:lnTo>
                <a:lnTo>
                  <a:pt x="306260" y="230809"/>
                </a:lnTo>
                <a:lnTo>
                  <a:pt x="300520" y="225069"/>
                </a:lnTo>
                <a:lnTo>
                  <a:pt x="300520" y="268605"/>
                </a:lnTo>
                <a:lnTo>
                  <a:pt x="298183" y="280682"/>
                </a:lnTo>
                <a:lnTo>
                  <a:pt x="291134" y="291299"/>
                </a:lnTo>
                <a:lnTo>
                  <a:pt x="280606" y="298234"/>
                </a:lnTo>
                <a:lnTo>
                  <a:pt x="268528" y="300532"/>
                </a:lnTo>
                <a:lnTo>
                  <a:pt x="256451" y="298234"/>
                </a:lnTo>
                <a:lnTo>
                  <a:pt x="245922" y="291299"/>
                </a:lnTo>
                <a:lnTo>
                  <a:pt x="193560" y="238912"/>
                </a:lnTo>
                <a:lnTo>
                  <a:pt x="200748" y="235089"/>
                </a:lnTo>
                <a:lnTo>
                  <a:pt x="207606" y="230657"/>
                </a:lnTo>
                <a:lnTo>
                  <a:pt x="235153" y="200634"/>
                </a:lnTo>
                <a:lnTo>
                  <a:pt x="238899" y="193548"/>
                </a:lnTo>
                <a:lnTo>
                  <a:pt x="291134" y="245935"/>
                </a:lnTo>
                <a:lnTo>
                  <a:pt x="298183" y="256540"/>
                </a:lnTo>
                <a:lnTo>
                  <a:pt x="300520" y="268605"/>
                </a:lnTo>
                <a:lnTo>
                  <a:pt x="300520" y="225069"/>
                </a:lnTo>
                <a:lnTo>
                  <a:pt x="269074" y="193548"/>
                </a:lnTo>
                <a:lnTo>
                  <a:pt x="249072" y="173494"/>
                </a:lnTo>
                <a:lnTo>
                  <a:pt x="247738" y="172288"/>
                </a:lnTo>
                <a:lnTo>
                  <a:pt x="246354" y="171145"/>
                </a:lnTo>
                <a:lnTo>
                  <a:pt x="247954" y="163080"/>
                </a:lnTo>
                <a:lnTo>
                  <a:pt x="248551" y="154876"/>
                </a:lnTo>
                <a:lnTo>
                  <a:pt x="248399" y="152095"/>
                </a:lnTo>
                <a:lnTo>
                  <a:pt x="248285" y="150139"/>
                </a:lnTo>
                <a:lnTo>
                  <a:pt x="248221" y="148958"/>
                </a:lnTo>
                <a:lnTo>
                  <a:pt x="321513" y="215696"/>
                </a:lnTo>
                <a:lnTo>
                  <a:pt x="343268" y="268605"/>
                </a:lnTo>
                <a:lnTo>
                  <a:pt x="343268" y="210591"/>
                </a:lnTo>
                <a:lnTo>
                  <a:pt x="282765" y="146697"/>
                </a:lnTo>
                <a:lnTo>
                  <a:pt x="243243" y="121361"/>
                </a:lnTo>
                <a:lnTo>
                  <a:pt x="239229" y="111290"/>
                </a:lnTo>
                <a:lnTo>
                  <a:pt x="234035" y="101650"/>
                </a:lnTo>
                <a:lnTo>
                  <a:pt x="227660" y="92532"/>
                </a:lnTo>
                <a:lnTo>
                  <a:pt x="226872" y="91655"/>
                </a:lnTo>
                <a:lnTo>
                  <a:pt x="226872" y="152095"/>
                </a:lnTo>
                <a:lnTo>
                  <a:pt x="221399" y="180263"/>
                </a:lnTo>
                <a:lnTo>
                  <a:pt x="194030" y="214071"/>
                </a:lnTo>
                <a:lnTo>
                  <a:pt x="181597" y="220878"/>
                </a:lnTo>
                <a:lnTo>
                  <a:pt x="180505" y="212686"/>
                </a:lnTo>
                <a:lnTo>
                  <a:pt x="181457" y="205016"/>
                </a:lnTo>
                <a:lnTo>
                  <a:pt x="181521" y="204495"/>
                </a:lnTo>
                <a:lnTo>
                  <a:pt x="184645" y="196748"/>
                </a:lnTo>
                <a:lnTo>
                  <a:pt x="189877" y="189877"/>
                </a:lnTo>
                <a:lnTo>
                  <a:pt x="201536" y="172288"/>
                </a:lnTo>
                <a:lnTo>
                  <a:pt x="201637" y="172123"/>
                </a:lnTo>
                <a:lnTo>
                  <a:pt x="205473" y="152095"/>
                </a:lnTo>
                <a:lnTo>
                  <a:pt x="205498" y="151955"/>
                </a:lnTo>
                <a:lnTo>
                  <a:pt x="203898" y="143776"/>
                </a:lnTo>
                <a:lnTo>
                  <a:pt x="201637" y="132321"/>
                </a:lnTo>
                <a:lnTo>
                  <a:pt x="201549" y="131864"/>
                </a:lnTo>
                <a:lnTo>
                  <a:pt x="189877" y="114287"/>
                </a:lnTo>
                <a:lnTo>
                  <a:pt x="171094" y="95504"/>
                </a:lnTo>
                <a:lnTo>
                  <a:pt x="171094" y="125742"/>
                </a:lnTo>
                <a:lnTo>
                  <a:pt x="163893" y="129565"/>
                </a:lnTo>
                <a:lnTo>
                  <a:pt x="133870" y="157175"/>
                </a:lnTo>
                <a:lnTo>
                  <a:pt x="125717" y="171081"/>
                </a:lnTo>
                <a:lnTo>
                  <a:pt x="73342" y="118719"/>
                </a:lnTo>
                <a:lnTo>
                  <a:pt x="66332" y="108102"/>
                </a:lnTo>
                <a:lnTo>
                  <a:pt x="64033" y="96037"/>
                </a:lnTo>
                <a:lnTo>
                  <a:pt x="66421" y="84048"/>
                </a:lnTo>
                <a:lnTo>
                  <a:pt x="73507" y="73355"/>
                </a:lnTo>
                <a:lnTo>
                  <a:pt x="84035" y="66421"/>
                </a:lnTo>
                <a:lnTo>
                  <a:pt x="96113" y="64109"/>
                </a:lnTo>
                <a:lnTo>
                  <a:pt x="108178" y="66421"/>
                </a:lnTo>
                <a:lnTo>
                  <a:pt x="118719" y="73355"/>
                </a:lnTo>
                <a:lnTo>
                  <a:pt x="171094" y="125742"/>
                </a:lnTo>
                <a:lnTo>
                  <a:pt x="171094" y="95504"/>
                </a:lnTo>
                <a:lnTo>
                  <a:pt x="139700" y="64109"/>
                </a:lnTo>
                <a:lnTo>
                  <a:pt x="133832" y="58242"/>
                </a:lnTo>
                <a:lnTo>
                  <a:pt x="116205" y="46609"/>
                </a:lnTo>
                <a:lnTo>
                  <a:pt x="96037" y="42722"/>
                </a:lnTo>
                <a:lnTo>
                  <a:pt x="75869" y="46609"/>
                </a:lnTo>
                <a:lnTo>
                  <a:pt x="58242" y="58242"/>
                </a:lnTo>
                <a:lnTo>
                  <a:pt x="46609" y="75869"/>
                </a:lnTo>
                <a:lnTo>
                  <a:pt x="42722" y="96037"/>
                </a:lnTo>
                <a:lnTo>
                  <a:pt x="46609" y="116205"/>
                </a:lnTo>
                <a:lnTo>
                  <a:pt x="58242" y="133819"/>
                </a:lnTo>
                <a:lnTo>
                  <a:pt x="115557" y="191160"/>
                </a:lnTo>
                <a:lnTo>
                  <a:pt x="117081" y="192519"/>
                </a:lnTo>
                <a:lnTo>
                  <a:pt x="118262" y="193548"/>
                </a:lnTo>
                <a:lnTo>
                  <a:pt x="116662" y="201549"/>
                </a:lnTo>
                <a:lnTo>
                  <a:pt x="116078" y="209804"/>
                </a:lnTo>
                <a:lnTo>
                  <a:pt x="116243" y="212686"/>
                </a:lnTo>
                <a:lnTo>
                  <a:pt x="116319" y="214071"/>
                </a:lnTo>
                <a:lnTo>
                  <a:pt x="116408" y="215696"/>
                </a:lnTo>
                <a:lnTo>
                  <a:pt x="116535" y="217944"/>
                </a:lnTo>
                <a:lnTo>
                  <a:pt x="110185" y="214528"/>
                </a:lnTo>
                <a:lnTo>
                  <a:pt x="104317" y="210159"/>
                </a:lnTo>
                <a:lnTo>
                  <a:pt x="43116" y="148958"/>
                </a:lnTo>
                <a:lnTo>
                  <a:pt x="26809" y="124256"/>
                </a:lnTo>
                <a:lnTo>
                  <a:pt x="21374" y="96037"/>
                </a:lnTo>
                <a:lnTo>
                  <a:pt x="26809" y="67805"/>
                </a:lnTo>
                <a:lnTo>
                  <a:pt x="43116" y="43129"/>
                </a:lnTo>
                <a:lnTo>
                  <a:pt x="67805" y="26809"/>
                </a:lnTo>
                <a:lnTo>
                  <a:pt x="96037" y="21374"/>
                </a:lnTo>
                <a:lnTo>
                  <a:pt x="124256" y="26809"/>
                </a:lnTo>
                <a:lnTo>
                  <a:pt x="205003" y="99161"/>
                </a:lnTo>
                <a:lnTo>
                  <a:pt x="226847" y="151955"/>
                </a:lnTo>
                <a:lnTo>
                  <a:pt x="226872" y="152095"/>
                </a:lnTo>
                <a:lnTo>
                  <a:pt x="226872" y="91655"/>
                </a:lnTo>
                <a:lnTo>
                  <a:pt x="164071" y="27990"/>
                </a:lnTo>
                <a:lnTo>
                  <a:pt x="96024" y="0"/>
                </a:lnTo>
                <a:lnTo>
                  <a:pt x="59753" y="6997"/>
                </a:lnTo>
                <a:lnTo>
                  <a:pt x="27990" y="27990"/>
                </a:lnTo>
                <a:lnTo>
                  <a:pt x="6997" y="59753"/>
                </a:lnTo>
                <a:lnTo>
                  <a:pt x="0" y="96037"/>
                </a:lnTo>
                <a:lnTo>
                  <a:pt x="6908" y="131864"/>
                </a:lnTo>
                <a:lnTo>
                  <a:pt x="27990" y="164084"/>
                </a:lnTo>
                <a:lnTo>
                  <a:pt x="84048" y="220116"/>
                </a:lnTo>
                <a:lnTo>
                  <a:pt x="121399" y="243293"/>
                </a:lnTo>
                <a:lnTo>
                  <a:pt x="125412" y="253352"/>
                </a:lnTo>
                <a:lnTo>
                  <a:pt x="200558" y="336651"/>
                </a:lnTo>
                <a:lnTo>
                  <a:pt x="268605" y="364642"/>
                </a:lnTo>
                <a:lnTo>
                  <a:pt x="304888" y="357644"/>
                </a:lnTo>
                <a:lnTo>
                  <a:pt x="326631" y="343268"/>
                </a:lnTo>
                <a:lnTo>
                  <a:pt x="336651" y="336651"/>
                </a:lnTo>
                <a:lnTo>
                  <a:pt x="357644" y="304888"/>
                </a:lnTo>
                <a:lnTo>
                  <a:pt x="364642" y="268605"/>
                </a:lnTo>
                <a:close/>
              </a:path>
            </a:pathLst>
          </a:custGeom>
          <a:solidFill>
            <a:srgbClr val="00AA9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15">
            <a:extLst>
              <a:ext uri="{FF2B5EF4-FFF2-40B4-BE49-F238E27FC236}">
                <a16:creationId xmlns:a16="http://schemas.microsoft.com/office/drawing/2014/main" id="{91199073-BACB-80A2-89C8-BD0270BA5136}"/>
              </a:ext>
            </a:extLst>
          </p:cNvPr>
          <p:cNvSpPr/>
          <p:nvPr/>
        </p:nvSpPr>
        <p:spPr>
          <a:xfrm>
            <a:off x="4910797" y="3149210"/>
            <a:ext cx="438451" cy="291200"/>
          </a:xfrm>
          <a:custGeom>
            <a:avLst/>
            <a:gdLst/>
            <a:ahLst/>
            <a:cxnLst/>
            <a:rect l="l" t="t" r="r" b="b"/>
            <a:pathLst>
              <a:path w="478154" h="340995">
                <a:moveTo>
                  <a:pt x="112915" y="77050"/>
                </a:moveTo>
                <a:lnTo>
                  <a:pt x="106654" y="70713"/>
                </a:lnTo>
                <a:lnTo>
                  <a:pt x="98920" y="70713"/>
                </a:lnTo>
                <a:lnTo>
                  <a:pt x="91186" y="70713"/>
                </a:lnTo>
                <a:lnTo>
                  <a:pt x="84924" y="77050"/>
                </a:lnTo>
                <a:lnTo>
                  <a:pt x="84924" y="92671"/>
                </a:lnTo>
                <a:lnTo>
                  <a:pt x="91186" y="99009"/>
                </a:lnTo>
                <a:lnTo>
                  <a:pt x="106654" y="99009"/>
                </a:lnTo>
                <a:lnTo>
                  <a:pt x="112915" y="92671"/>
                </a:lnTo>
                <a:lnTo>
                  <a:pt x="112915" y="77050"/>
                </a:lnTo>
                <a:close/>
              </a:path>
              <a:path w="478154" h="340995">
                <a:moveTo>
                  <a:pt x="168897" y="77050"/>
                </a:moveTo>
                <a:lnTo>
                  <a:pt x="162648" y="70713"/>
                </a:lnTo>
                <a:lnTo>
                  <a:pt x="154914" y="70713"/>
                </a:lnTo>
                <a:lnTo>
                  <a:pt x="147180" y="70713"/>
                </a:lnTo>
                <a:lnTo>
                  <a:pt x="140919" y="77050"/>
                </a:lnTo>
                <a:lnTo>
                  <a:pt x="140919" y="92671"/>
                </a:lnTo>
                <a:lnTo>
                  <a:pt x="147180" y="99009"/>
                </a:lnTo>
                <a:lnTo>
                  <a:pt x="162648" y="99009"/>
                </a:lnTo>
                <a:lnTo>
                  <a:pt x="168897" y="92671"/>
                </a:lnTo>
                <a:lnTo>
                  <a:pt x="168897" y="77050"/>
                </a:lnTo>
                <a:close/>
              </a:path>
              <a:path w="478154" h="340995">
                <a:moveTo>
                  <a:pt x="224904" y="77050"/>
                </a:moveTo>
                <a:lnTo>
                  <a:pt x="218643" y="70713"/>
                </a:lnTo>
                <a:lnTo>
                  <a:pt x="203174" y="70713"/>
                </a:lnTo>
                <a:lnTo>
                  <a:pt x="196900" y="77050"/>
                </a:lnTo>
                <a:lnTo>
                  <a:pt x="196900" y="92671"/>
                </a:lnTo>
                <a:lnTo>
                  <a:pt x="203174" y="99009"/>
                </a:lnTo>
                <a:lnTo>
                  <a:pt x="218643" y="99009"/>
                </a:lnTo>
                <a:lnTo>
                  <a:pt x="224904" y="92671"/>
                </a:lnTo>
                <a:lnTo>
                  <a:pt x="224904" y="84861"/>
                </a:lnTo>
                <a:lnTo>
                  <a:pt x="224904" y="77050"/>
                </a:lnTo>
                <a:close/>
              </a:path>
              <a:path w="478154" h="340995">
                <a:moveTo>
                  <a:pt x="280898" y="190220"/>
                </a:moveTo>
                <a:lnTo>
                  <a:pt x="274637" y="183883"/>
                </a:lnTo>
                <a:lnTo>
                  <a:pt x="266903" y="183883"/>
                </a:lnTo>
                <a:lnTo>
                  <a:pt x="259168" y="183883"/>
                </a:lnTo>
                <a:lnTo>
                  <a:pt x="252907" y="190220"/>
                </a:lnTo>
                <a:lnTo>
                  <a:pt x="252907" y="205828"/>
                </a:lnTo>
                <a:lnTo>
                  <a:pt x="259168" y="212178"/>
                </a:lnTo>
                <a:lnTo>
                  <a:pt x="274637" y="212178"/>
                </a:lnTo>
                <a:lnTo>
                  <a:pt x="280898" y="205828"/>
                </a:lnTo>
                <a:lnTo>
                  <a:pt x="280898" y="190220"/>
                </a:lnTo>
                <a:close/>
              </a:path>
              <a:path w="478154" h="340995">
                <a:moveTo>
                  <a:pt x="336880" y="190220"/>
                </a:moveTo>
                <a:lnTo>
                  <a:pt x="330619" y="183883"/>
                </a:lnTo>
                <a:lnTo>
                  <a:pt x="322884" y="183883"/>
                </a:lnTo>
                <a:lnTo>
                  <a:pt x="315150" y="183883"/>
                </a:lnTo>
                <a:lnTo>
                  <a:pt x="308889" y="190220"/>
                </a:lnTo>
                <a:lnTo>
                  <a:pt x="308889" y="205828"/>
                </a:lnTo>
                <a:lnTo>
                  <a:pt x="315150" y="212178"/>
                </a:lnTo>
                <a:lnTo>
                  <a:pt x="330619" y="212178"/>
                </a:lnTo>
                <a:lnTo>
                  <a:pt x="336880" y="205828"/>
                </a:lnTo>
                <a:lnTo>
                  <a:pt x="336880" y="190220"/>
                </a:lnTo>
                <a:close/>
              </a:path>
              <a:path w="478154" h="340995">
                <a:moveTo>
                  <a:pt x="392874" y="190220"/>
                </a:moveTo>
                <a:lnTo>
                  <a:pt x="386613" y="183883"/>
                </a:lnTo>
                <a:lnTo>
                  <a:pt x="378879" y="183883"/>
                </a:lnTo>
                <a:lnTo>
                  <a:pt x="371144" y="183883"/>
                </a:lnTo>
                <a:lnTo>
                  <a:pt x="364883" y="190220"/>
                </a:lnTo>
                <a:lnTo>
                  <a:pt x="364883" y="205828"/>
                </a:lnTo>
                <a:lnTo>
                  <a:pt x="371144" y="212178"/>
                </a:lnTo>
                <a:lnTo>
                  <a:pt x="386613" y="212178"/>
                </a:lnTo>
                <a:lnTo>
                  <a:pt x="392874" y="205828"/>
                </a:lnTo>
                <a:lnTo>
                  <a:pt x="392874" y="190220"/>
                </a:lnTo>
                <a:close/>
              </a:path>
              <a:path w="478154" h="340995">
                <a:moveTo>
                  <a:pt x="477799" y="155600"/>
                </a:moveTo>
                <a:lnTo>
                  <a:pt x="474497" y="139090"/>
                </a:lnTo>
                <a:lnTo>
                  <a:pt x="465480" y="125603"/>
                </a:lnTo>
                <a:lnTo>
                  <a:pt x="452132" y="116497"/>
                </a:lnTo>
                <a:lnTo>
                  <a:pt x="449795" y="116027"/>
                </a:lnTo>
                <a:lnTo>
                  <a:pt x="449795" y="147789"/>
                </a:lnTo>
                <a:lnTo>
                  <a:pt x="449795" y="248259"/>
                </a:lnTo>
                <a:lnTo>
                  <a:pt x="443522" y="254596"/>
                </a:lnTo>
                <a:lnTo>
                  <a:pt x="399148" y="254596"/>
                </a:lnTo>
                <a:lnTo>
                  <a:pt x="392874" y="260946"/>
                </a:lnTo>
                <a:lnTo>
                  <a:pt x="392874" y="291185"/>
                </a:lnTo>
                <a:lnTo>
                  <a:pt x="358152" y="256095"/>
                </a:lnTo>
                <a:lnTo>
                  <a:pt x="354596" y="254596"/>
                </a:lnTo>
                <a:lnTo>
                  <a:pt x="203187" y="254596"/>
                </a:lnTo>
                <a:lnTo>
                  <a:pt x="196900" y="248259"/>
                </a:lnTo>
                <a:lnTo>
                  <a:pt x="196900" y="169735"/>
                </a:lnTo>
                <a:lnTo>
                  <a:pt x="196900" y="147789"/>
                </a:lnTo>
                <a:lnTo>
                  <a:pt x="203187" y="141452"/>
                </a:lnTo>
                <a:lnTo>
                  <a:pt x="443522" y="141452"/>
                </a:lnTo>
                <a:lnTo>
                  <a:pt x="449795" y="147789"/>
                </a:lnTo>
                <a:lnTo>
                  <a:pt x="449795" y="116027"/>
                </a:lnTo>
                <a:lnTo>
                  <a:pt x="435800" y="113157"/>
                </a:lnTo>
                <a:lnTo>
                  <a:pt x="306387" y="113157"/>
                </a:lnTo>
                <a:lnTo>
                  <a:pt x="306476" y="28270"/>
                </a:lnTo>
                <a:lnTo>
                  <a:pt x="301625" y="16598"/>
                </a:lnTo>
                <a:lnTo>
                  <a:pt x="292430" y="7683"/>
                </a:lnTo>
                <a:lnTo>
                  <a:pt x="280885" y="2247"/>
                </a:lnTo>
                <a:lnTo>
                  <a:pt x="280885" y="34620"/>
                </a:lnTo>
                <a:lnTo>
                  <a:pt x="280885" y="113157"/>
                </a:lnTo>
                <a:lnTo>
                  <a:pt x="210908" y="113157"/>
                </a:lnTo>
                <a:lnTo>
                  <a:pt x="197840" y="115265"/>
                </a:lnTo>
                <a:lnTo>
                  <a:pt x="186436" y="121132"/>
                </a:lnTo>
                <a:lnTo>
                  <a:pt x="177380" y="130086"/>
                </a:lnTo>
                <a:lnTo>
                  <a:pt x="171310" y="141452"/>
                </a:lnTo>
                <a:lnTo>
                  <a:pt x="113423" y="141452"/>
                </a:lnTo>
                <a:lnTo>
                  <a:pt x="109486" y="143306"/>
                </a:lnTo>
                <a:lnTo>
                  <a:pt x="84924" y="173088"/>
                </a:lnTo>
                <a:lnTo>
                  <a:pt x="84924" y="147789"/>
                </a:lnTo>
                <a:lnTo>
                  <a:pt x="78651" y="141452"/>
                </a:lnTo>
                <a:lnTo>
                  <a:pt x="34277" y="141452"/>
                </a:lnTo>
                <a:lnTo>
                  <a:pt x="27990" y="135102"/>
                </a:lnTo>
                <a:lnTo>
                  <a:pt x="27990" y="34620"/>
                </a:lnTo>
                <a:lnTo>
                  <a:pt x="34277" y="28270"/>
                </a:lnTo>
                <a:lnTo>
                  <a:pt x="274624" y="28270"/>
                </a:lnTo>
                <a:lnTo>
                  <a:pt x="280885" y="34620"/>
                </a:lnTo>
                <a:lnTo>
                  <a:pt x="280885" y="2247"/>
                </a:lnTo>
                <a:lnTo>
                  <a:pt x="280365" y="1993"/>
                </a:lnTo>
                <a:lnTo>
                  <a:pt x="266903" y="0"/>
                </a:lnTo>
                <a:lnTo>
                  <a:pt x="41998" y="0"/>
                </a:lnTo>
                <a:lnTo>
                  <a:pt x="25666" y="3340"/>
                </a:lnTo>
                <a:lnTo>
                  <a:pt x="12319" y="12433"/>
                </a:lnTo>
                <a:lnTo>
                  <a:pt x="3302" y="25920"/>
                </a:lnTo>
                <a:lnTo>
                  <a:pt x="0" y="42418"/>
                </a:lnTo>
                <a:lnTo>
                  <a:pt x="0" y="127304"/>
                </a:lnTo>
                <a:lnTo>
                  <a:pt x="3213" y="143306"/>
                </a:lnTo>
                <a:lnTo>
                  <a:pt x="3302" y="143802"/>
                </a:lnTo>
                <a:lnTo>
                  <a:pt x="12319" y="157289"/>
                </a:lnTo>
                <a:lnTo>
                  <a:pt x="25666" y="166395"/>
                </a:lnTo>
                <a:lnTo>
                  <a:pt x="41998" y="169735"/>
                </a:lnTo>
                <a:lnTo>
                  <a:pt x="56921" y="169735"/>
                </a:lnTo>
                <a:lnTo>
                  <a:pt x="56921" y="218122"/>
                </a:lnTo>
                <a:lnTo>
                  <a:pt x="60604" y="223443"/>
                </a:lnTo>
                <a:lnTo>
                  <a:pt x="71691" y="227495"/>
                </a:lnTo>
                <a:lnTo>
                  <a:pt x="77901" y="225806"/>
                </a:lnTo>
                <a:lnTo>
                  <a:pt x="121373" y="173088"/>
                </a:lnTo>
                <a:lnTo>
                  <a:pt x="124142" y="169735"/>
                </a:lnTo>
                <a:lnTo>
                  <a:pt x="168910" y="169735"/>
                </a:lnTo>
                <a:lnTo>
                  <a:pt x="168910" y="240449"/>
                </a:lnTo>
                <a:lnTo>
                  <a:pt x="172212" y="256959"/>
                </a:lnTo>
                <a:lnTo>
                  <a:pt x="181229" y="270446"/>
                </a:lnTo>
                <a:lnTo>
                  <a:pt x="194576" y="279552"/>
                </a:lnTo>
                <a:lnTo>
                  <a:pt x="210908" y="282892"/>
                </a:lnTo>
                <a:lnTo>
                  <a:pt x="345084" y="282892"/>
                </a:lnTo>
                <a:lnTo>
                  <a:pt x="400977" y="339382"/>
                </a:lnTo>
                <a:lnTo>
                  <a:pt x="407009" y="340588"/>
                </a:lnTo>
                <a:lnTo>
                  <a:pt x="417449" y="336219"/>
                </a:lnTo>
                <a:lnTo>
                  <a:pt x="420865" y="331050"/>
                </a:lnTo>
                <a:lnTo>
                  <a:pt x="420865" y="291185"/>
                </a:lnTo>
                <a:lnTo>
                  <a:pt x="420865" y="282892"/>
                </a:lnTo>
                <a:lnTo>
                  <a:pt x="435800" y="282892"/>
                </a:lnTo>
                <a:lnTo>
                  <a:pt x="452132" y="279552"/>
                </a:lnTo>
                <a:lnTo>
                  <a:pt x="465480" y="270446"/>
                </a:lnTo>
                <a:lnTo>
                  <a:pt x="474497" y="256959"/>
                </a:lnTo>
                <a:lnTo>
                  <a:pt x="477799" y="240449"/>
                </a:lnTo>
                <a:lnTo>
                  <a:pt x="477799" y="155600"/>
                </a:lnTo>
                <a:close/>
              </a:path>
            </a:pathLst>
          </a:custGeom>
          <a:solidFill>
            <a:srgbClr val="00AA96"/>
          </a:solidFill>
          <a:ln>
            <a:noFill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22">
            <a:extLst>
              <a:ext uri="{FF2B5EF4-FFF2-40B4-BE49-F238E27FC236}">
                <a16:creationId xmlns:a16="http://schemas.microsoft.com/office/drawing/2014/main" id="{3E8BDD1D-2E89-F19C-9290-C482AB0BA5C9}"/>
              </a:ext>
            </a:extLst>
          </p:cNvPr>
          <p:cNvSpPr/>
          <p:nvPr/>
        </p:nvSpPr>
        <p:spPr>
          <a:xfrm>
            <a:off x="4981404" y="4698843"/>
            <a:ext cx="296959" cy="276559"/>
          </a:xfrm>
          <a:custGeom>
            <a:avLst/>
            <a:gdLst/>
            <a:ahLst/>
            <a:cxnLst/>
            <a:rect l="l" t="t" r="r" b="b"/>
            <a:pathLst>
              <a:path w="323850" h="323850">
                <a:moveTo>
                  <a:pt x="52235" y="93611"/>
                </a:moveTo>
                <a:lnTo>
                  <a:pt x="41783" y="93611"/>
                </a:lnTo>
                <a:lnTo>
                  <a:pt x="41783" y="104063"/>
                </a:lnTo>
                <a:lnTo>
                  <a:pt x="52235" y="104063"/>
                </a:lnTo>
                <a:lnTo>
                  <a:pt x="52235" y="93611"/>
                </a:lnTo>
                <a:close/>
              </a:path>
              <a:path w="323850" h="323850">
                <a:moveTo>
                  <a:pt x="66357" y="238328"/>
                </a:moveTo>
                <a:lnTo>
                  <a:pt x="58966" y="230949"/>
                </a:lnTo>
                <a:lnTo>
                  <a:pt x="52222" y="237693"/>
                </a:lnTo>
                <a:lnTo>
                  <a:pt x="29794" y="215277"/>
                </a:lnTo>
                <a:lnTo>
                  <a:pt x="22415" y="222669"/>
                </a:lnTo>
                <a:lnTo>
                  <a:pt x="52222" y="252463"/>
                </a:lnTo>
                <a:lnTo>
                  <a:pt x="66357" y="238328"/>
                </a:lnTo>
                <a:close/>
              </a:path>
              <a:path w="323850" h="323850">
                <a:moveTo>
                  <a:pt x="66357" y="154774"/>
                </a:moveTo>
                <a:lnTo>
                  <a:pt x="58966" y="147383"/>
                </a:lnTo>
                <a:lnTo>
                  <a:pt x="52222" y="154139"/>
                </a:lnTo>
                <a:lnTo>
                  <a:pt x="29794" y="131711"/>
                </a:lnTo>
                <a:lnTo>
                  <a:pt x="22415" y="139103"/>
                </a:lnTo>
                <a:lnTo>
                  <a:pt x="52222" y="168910"/>
                </a:lnTo>
                <a:lnTo>
                  <a:pt x="66357" y="154774"/>
                </a:lnTo>
                <a:close/>
              </a:path>
              <a:path w="323850" h="323850">
                <a:moveTo>
                  <a:pt x="73126" y="93611"/>
                </a:moveTo>
                <a:lnTo>
                  <a:pt x="62674" y="93611"/>
                </a:lnTo>
                <a:lnTo>
                  <a:pt x="62674" y="104063"/>
                </a:lnTo>
                <a:lnTo>
                  <a:pt x="73126" y="104063"/>
                </a:lnTo>
                <a:lnTo>
                  <a:pt x="73126" y="93611"/>
                </a:lnTo>
                <a:close/>
              </a:path>
              <a:path w="323850" h="323850">
                <a:moveTo>
                  <a:pt x="83553" y="198069"/>
                </a:moveTo>
                <a:lnTo>
                  <a:pt x="73126" y="198069"/>
                </a:lnTo>
                <a:lnTo>
                  <a:pt x="73126" y="208521"/>
                </a:lnTo>
                <a:lnTo>
                  <a:pt x="73126" y="260743"/>
                </a:lnTo>
                <a:lnTo>
                  <a:pt x="20891" y="260743"/>
                </a:lnTo>
                <a:lnTo>
                  <a:pt x="20891" y="208521"/>
                </a:lnTo>
                <a:lnTo>
                  <a:pt x="73126" y="208521"/>
                </a:lnTo>
                <a:lnTo>
                  <a:pt x="73126" y="198069"/>
                </a:lnTo>
                <a:lnTo>
                  <a:pt x="10426" y="198069"/>
                </a:lnTo>
                <a:lnTo>
                  <a:pt x="10426" y="271195"/>
                </a:lnTo>
                <a:lnTo>
                  <a:pt x="83553" y="271195"/>
                </a:lnTo>
                <a:lnTo>
                  <a:pt x="83553" y="260743"/>
                </a:lnTo>
                <a:lnTo>
                  <a:pt x="83553" y="208521"/>
                </a:lnTo>
                <a:lnTo>
                  <a:pt x="83553" y="198069"/>
                </a:lnTo>
                <a:close/>
              </a:path>
              <a:path w="323850" h="323850">
                <a:moveTo>
                  <a:pt x="83566" y="114515"/>
                </a:moveTo>
                <a:lnTo>
                  <a:pt x="73126" y="114515"/>
                </a:lnTo>
                <a:lnTo>
                  <a:pt x="73126" y="124955"/>
                </a:lnTo>
                <a:lnTo>
                  <a:pt x="73126" y="177177"/>
                </a:lnTo>
                <a:lnTo>
                  <a:pt x="20904" y="177177"/>
                </a:lnTo>
                <a:lnTo>
                  <a:pt x="20904" y="124955"/>
                </a:lnTo>
                <a:lnTo>
                  <a:pt x="73126" y="124955"/>
                </a:lnTo>
                <a:lnTo>
                  <a:pt x="73126" y="114515"/>
                </a:lnTo>
                <a:lnTo>
                  <a:pt x="10439" y="114515"/>
                </a:lnTo>
                <a:lnTo>
                  <a:pt x="10439" y="187629"/>
                </a:lnTo>
                <a:lnTo>
                  <a:pt x="83566" y="187629"/>
                </a:lnTo>
                <a:lnTo>
                  <a:pt x="83566" y="177177"/>
                </a:lnTo>
                <a:lnTo>
                  <a:pt x="83566" y="124955"/>
                </a:lnTo>
                <a:lnTo>
                  <a:pt x="83566" y="114515"/>
                </a:lnTo>
                <a:close/>
              </a:path>
              <a:path w="323850" h="323850">
                <a:moveTo>
                  <a:pt x="94005" y="93611"/>
                </a:moveTo>
                <a:lnTo>
                  <a:pt x="83553" y="93611"/>
                </a:lnTo>
                <a:lnTo>
                  <a:pt x="83553" y="104063"/>
                </a:lnTo>
                <a:lnTo>
                  <a:pt x="94005" y="104063"/>
                </a:lnTo>
                <a:lnTo>
                  <a:pt x="94005" y="93611"/>
                </a:lnTo>
                <a:close/>
              </a:path>
              <a:path w="323850" h="323850">
                <a:moveTo>
                  <a:pt x="114909" y="93611"/>
                </a:moveTo>
                <a:lnTo>
                  <a:pt x="104457" y="93611"/>
                </a:lnTo>
                <a:lnTo>
                  <a:pt x="104457" y="104063"/>
                </a:lnTo>
                <a:lnTo>
                  <a:pt x="114909" y="104063"/>
                </a:lnTo>
                <a:lnTo>
                  <a:pt x="114909" y="93611"/>
                </a:lnTo>
                <a:close/>
              </a:path>
              <a:path w="323850" h="323850">
                <a:moveTo>
                  <a:pt x="135788" y="93611"/>
                </a:moveTo>
                <a:lnTo>
                  <a:pt x="125336" y="93611"/>
                </a:lnTo>
                <a:lnTo>
                  <a:pt x="125336" y="104063"/>
                </a:lnTo>
                <a:lnTo>
                  <a:pt x="135788" y="104063"/>
                </a:lnTo>
                <a:lnTo>
                  <a:pt x="135788" y="93611"/>
                </a:lnTo>
                <a:close/>
              </a:path>
              <a:path w="323850" h="323850">
                <a:moveTo>
                  <a:pt x="135788" y="72732"/>
                </a:moveTo>
                <a:lnTo>
                  <a:pt x="41783" y="72732"/>
                </a:lnTo>
                <a:lnTo>
                  <a:pt x="41783" y="83185"/>
                </a:lnTo>
                <a:lnTo>
                  <a:pt x="135788" y="83185"/>
                </a:lnTo>
                <a:lnTo>
                  <a:pt x="135788" y="72732"/>
                </a:lnTo>
                <a:close/>
              </a:path>
              <a:path w="323850" h="323850">
                <a:moveTo>
                  <a:pt x="135788" y="51841"/>
                </a:moveTo>
                <a:lnTo>
                  <a:pt x="41783" y="51841"/>
                </a:lnTo>
                <a:lnTo>
                  <a:pt x="41783" y="62280"/>
                </a:lnTo>
                <a:lnTo>
                  <a:pt x="135788" y="62280"/>
                </a:lnTo>
                <a:lnTo>
                  <a:pt x="135788" y="51841"/>
                </a:lnTo>
                <a:close/>
              </a:path>
              <a:path w="323850" h="323850">
                <a:moveTo>
                  <a:pt x="167132" y="0"/>
                </a:moveTo>
                <a:lnTo>
                  <a:pt x="156679" y="0"/>
                </a:lnTo>
                <a:lnTo>
                  <a:pt x="156679" y="10160"/>
                </a:lnTo>
                <a:lnTo>
                  <a:pt x="156679" y="30480"/>
                </a:lnTo>
                <a:lnTo>
                  <a:pt x="135775" y="30480"/>
                </a:lnTo>
                <a:lnTo>
                  <a:pt x="135775" y="10160"/>
                </a:lnTo>
                <a:lnTo>
                  <a:pt x="156679" y="10160"/>
                </a:lnTo>
                <a:lnTo>
                  <a:pt x="156679" y="0"/>
                </a:lnTo>
                <a:lnTo>
                  <a:pt x="125336" y="0"/>
                </a:lnTo>
                <a:lnTo>
                  <a:pt x="125336" y="10160"/>
                </a:lnTo>
                <a:lnTo>
                  <a:pt x="125336" y="30480"/>
                </a:lnTo>
                <a:lnTo>
                  <a:pt x="104444" y="30480"/>
                </a:lnTo>
                <a:lnTo>
                  <a:pt x="104444" y="10160"/>
                </a:lnTo>
                <a:lnTo>
                  <a:pt x="125336" y="10160"/>
                </a:lnTo>
                <a:lnTo>
                  <a:pt x="125336" y="0"/>
                </a:lnTo>
                <a:lnTo>
                  <a:pt x="94005" y="0"/>
                </a:lnTo>
                <a:lnTo>
                  <a:pt x="94005" y="10160"/>
                </a:lnTo>
                <a:lnTo>
                  <a:pt x="94005" y="30480"/>
                </a:lnTo>
                <a:lnTo>
                  <a:pt x="73088" y="30480"/>
                </a:lnTo>
                <a:lnTo>
                  <a:pt x="73088" y="10160"/>
                </a:lnTo>
                <a:lnTo>
                  <a:pt x="94005" y="10160"/>
                </a:lnTo>
                <a:lnTo>
                  <a:pt x="94005" y="0"/>
                </a:lnTo>
                <a:lnTo>
                  <a:pt x="62674" y="0"/>
                </a:lnTo>
                <a:lnTo>
                  <a:pt x="62674" y="10160"/>
                </a:lnTo>
                <a:lnTo>
                  <a:pt x="62674" y="30480"/>
                </a:lnTo>
                <a:lnTo>
                  <a:pt x="41783" y="30480"/>
                </a:lnTo>
                <a:lnTo>
                  <a:pt x="41783" y="10160"/>
                </a:lnTo>
                <a:lnTo>
                  <a:pt x="62674" y="10160"/>
                </a:lnTo>
                <a:lnTo>
                  <a:pt x="62674" y="0"/>
                </a:lnTo>
                <a:lnTo>
                  <a:pt x="31343" y="0"/>
                </a:lnTo>
                <a:lnTo>
                  <a:pt x="31343" y="10160"/>
                </a:lnTo>
                <a:lnTo>
                  <a:pt x="31343" y="30480"/>
                </a:lnTo>
                <a:lnTo>
                  <a:pt x="10439" y="30480"/>
                </a:lnTo>
                <a:lnTo>
                  <a:pt x="10439" y="10160"/>
                </a:lnTo>
                <a:lnTo>
                  <a:pt x="31343" y="10160"/>
                </a:lnTo>
                <a:lnTo>
                  <a:pt x="31343" y="0"/>
                </a:lnTo>
                <a:lnTo>
                  <a:pt x="0" y="0"/>
                </a:lnTo>
                <a:lnTo>
                  <a:pt x="0" y="10160"/>
                </a:lnTo>
                <a:lnTo>
                  <a:pt x="0" y="30480"/>
                </a:lnTo>
                <a:lnTo>
                  <a:pt x="0" y="41910"/>
                </a:lnTo>
                <a:lnTo>
                  <a:pt x="167132" y="41910"/>
                </a:lnTo>
                <a:lnTo>
                  <a:pt x="167132" y="30962"/>
                </a:lnTo>
                <a:lnTo>
                  <a:pt x="167132" y="30480"/>
                </a:lnTo>
                <a:lnTo>
                  <a:pt x="167132" y="10160"/>
                </a:lnTo>
                <a:lnTo>
                  <a:pt x="167132" y="0"/>
                </a:lnTo>
                <a:close/>
              </a:path>
              <a:path w="323850" h="323850">
                <a:moveTo>
                  <a:pt x="219341" y="64985"/>
                </a:moveTo>
                <a:lnTo>
                  <a:pt x="217551" y="62877"/>
                </a:lnTo>
                <a:lnTo>
                  <a:pt x="214833" y="62318"/>
                </a:lnTo>
                <a:lnTo>
                  <a:pt x="214477" y="62280"/>
                </a:lnTo>
                <a:lnTo>
                  <a:pt x="211239" y="62280"/>
                </a:lnTo>
                <a:lnTo>
                  <a:pt x="208902" y="64617"/>
                </a:lnTo>
                <a:lnTo>
                  <a:pt x="208902" y="70396"/>
                </a:lnTo>
                <a:lnTo>
                  <a:pt x="211239" y="72732"/>
                </a:lnTo>
                <a:lnTo>
                  <a:pt x="214122" y="72732"/>
                </a:lnTo>
                <a:lnTo>
                  <a:pt x="214477" y="72732"/>
                </a:lnTo>
                <a:lnTo>
                  <a:pt x="214833" y="72694"/>
                </a:lnTo>
                <a:lnTo>
                  <a:pt x="217551" y="72136"/>
                </a:lnTo>
                <a:lnTo>
                  <a:pt x="219341" y="70027"/>
                </a:lnTo>
                <a:lnTo>
                  <a:pt x="219341" y="64985"/>
                </a:lnTo>
                <a:close/>
              </a:path>
              <a:path w="323850" h="323850">
                <a:moveTo>
                  <a:pt x="323799" y="165938"/>
                </a:moveTo>
                <a:lnTo>
                  <a:pt x="322973" y="158318"/>
                </a:lnTo>
                <a:lnTo>
                  <a:pt x="321386" y="151968"/>
                </a:lnTo>
                <a:lnTo>
                  <a:pt x="316547" y="136728"/>
                </a:lnTo>
                <a:lnTo>
                  <a:pt x="313347" y="130581"/>
                </a:lnTo>
                <a:lnTo>
                  <a:pt x="313347" y="172288"/>
                </a:lnTo>
                <a:lnTo>
                  <a:pt x="306768" y="205308"/>
                </a:lnTo>
                <a:lnTo>
                  <a:pt x="288848" y="231978"/>
                </a:lnTo>
                <a:lnTo>
                  <a:pt x="262280" y="249758"/>
                </a:lnTo>
                <a:lnTo>
                  <a:pt x="229793" y="256108"/>
                </a:lnTo>
                <a:lnTo>
                  <a:pt x="221234" y="256108"/>
                </a:lnTo>
                <a:lnTo>
                  <a:pt x="211556" y="254838"/>
                </a:lnTo>
                <a:lnTo>
                  <a:pt x="206209" y="253568"/>
                </a:lnTo>
                <a:lnTo>
                  <a:pt x="198526" y="249758"/>
                </a:lnTo>
                <a:lnTo>
                  <a:pt x="196037" y="248488"/>
                </a:lnTo>
                <a:lnTo>
                  <a:pt x="192379" y="247218"/>
                </a:lnTo>
                <a:lnTo>
                  <a:pt x="191173" y="247218"/>
                </a:lnTo>
                <a:lnTo>
                  <a:pt x="189992" y="245948"/>
                </a:lnTo>
                <a:lnTo>
                  <a:pt x="176441" y="236308"/>
                </a:lnTo>
                <a:lnTo>
                  <a:pt x="176441" y="249758"/>
                </a:lnTo>
                <a:lnTo>
                  <a:pt x="112814" y="313258"/>
                </a:lnTo>
                <a:lnTo>
                  <a:pt x="110451" y="313258"/>
                </a:lnTo>
                <a:lnTo>
                  <a:pt x="102311" y="310718"/>
                </a:lnTo>
                <a:lnTo>
                  <a:pt x="95656" y="305638"/>
                </a:lnTo>
                <a:lnTo>
                  <a:pt x="91008" y="298018"/>
                </a:lnTo>
                <a:lnTo>
                  <a:pt x="88861" y="289128"/>
                </a:lnTo>
                <a:lnTo>
                  <a:pt x="152476" y="225628"/>
                </a:lnTo>
                <a:lnTo>
                  <a:pt x="157645" y="233248"/>
                </a:lnTo>
                <a:lnTo>
                  <a:pt x="163385" y="239598"/>
                </a:lnTo>
                <a:lnTo>
                  <a:pt x="169659" y="244678"/>
                </a:lnTo>
                <a:lnTo>
                  <a:pt x="176441" y="249758"/>
                </a:lnTo>
                <a:lnTo>
                  <a:pt x="176441" y="236308"/>
                </a:lnTo>
                <a:lnTo>
                  <a:pt x="172161" y="233248"/>
                </a:lnTo>
                <a:lnTo>
                  <a:pt x="166243" y="225628"/>
                </a:lnTo>
                <a:lnTo>
                  <a:pt x="158343" y="215468"/>
                </a:lnTo>
                <a:lnTo>
                  <a:pt x="149402" y="195148"/>
                </a:lnTo>
                <a:lnTo>
                  <a:pt x="146227" y="172288"/>
                </a:lnTo>
                <a:lnTo>
                  <a:pt x="146227" y="164668"/>
                </a:lnTo>
                <a:lnTo>
                  <a:pt x="147231" y="157048"/>
                </a:lnTo>
                <a:lnTo>
                  <a:pt x="150126" y="146888"/>
                </a:lnTo>
                <a:lnTo>
                  <a:pt x="151320" y="143078"/>
                </a:lnTo>
                <a:lnTo>
                  <a:pt x="152730" y="140538"/>
                </a:lnTo>
                <a:lnTo>
                  <a:pt x="159004" y="127838"/>
                </a:lnTo>
                <a:lnTo>
                  <a:pt x="167157" y="117678"/>
                </a:lnTo>
                <a:lnTo>
                  <a:pt x="177063" y="107518"/>
                </a:lnTo>
                <a:lnTo>
                  <a:pt x="188569" y="99898"/>
                </a:lnTo>
                <a:lnTo>
                  <a:pt x="198501" y="103708"/>
                </a:lnTo>
                <a:lnTo>
                  <a:pt x="198856" y="106248"/>
                </a:lnTo>
                <a:lnTo>
                  <a:pt x="181394" y="117678"/>
                </a:lnTo>
                <a:lnTo>
                  <a:pt x="168097" y="132918"/>
                </a:lnTo>
                <a:lnTo>
                  <a:pt x="159639" y="151968"/>
                </a:lnTo>
                <a:lnTo>
                  <a:pt x="156667" y="172288"/>
                </a:lnTo>
                <a:lnTo>
                  <a:pt x="162420" y="201498"/>
                </a:lnTo>
                <a:lnTo>
                  <a:pt x="178104" y="224358"/>
                </a:lnTo>
                <a:lnTo>
                  <a:pt x="201358" y="239598"/>
                </a:lnTo>
                <a:lnTo>
                  <a:pt x="229793" y="245948"/>
                </a:lnTo>
                <a:lnTo>
                  <a:pt x="253212" y="242138"/>
                </a:lnTo>
                <a:lnTo>
                  <a:pt x="264490" y="235788"/>
                </a:lnTo>
                <a:lnTo>
                  <a:pt x="271246" y="231978"/>
                </a:lnTo>
                <a:lnTo>
                  <a:pt x="273507" y="230708"/>
                </a:lnTo>
                <a:lnTo>
                  <a:pt x="289394" y="215468"/>
                </a:lnTo>
                <a:lnTo>
                  <a:pt x="293598" y="206578"/>
                </a:lnTo>
                <a:lnTo>
                  <a:pt x="299605" y="193878"/>
                </a:lnTo>
                <a:lnTo>
                  <a:pt x="302641" y="178638"/>
                </a:lnTo>
                <a:lnTo>
                  <a:pt x="302768" y="177368"/>
                </a:lnTo>
                <a:lnTo>
                  <a:pt x="302907" y="174828"/>
                </a:lnTo>
                <a:lnTo>
                  <a:pt x="302907" y="169748"/>
                </a:lnTo>
                <a:lnTo>
                  <a:pt x="292468" y="135064"/>
                </a:lnTo>
                <a:lnTo>
                  <a:pt x="292468" y="172288"/>
                </a:lnTo>
                <a:lnTo>
                  <a:pt x="292201" y="177368"/>
                </a:lnTo>
                <a:lnTo>
                  <a:pt x="292138" y="178638"/>
                </a:lnTo>
                <a:lnTo>
                  <a:pt x="292074" y="179908"/>
                </a:lnTo>
                <a:lnTo>
                  <a:pt x="290906" y="186258"/>
                </a:lnTo>
                <a:lnTo>
                  <a:pt x="282016" y="206578"/>
                </a:lnTo>
                <a:lnTo>
                  <a:pt x="282016" y="164668"/>
                </a:lnTo>
                <a:lnTo>
                  <a:pt x="281533" y="159588"/>
                </a:lnTo>
                <a:lnTo>
                  <a:pt x="281406" y="158318"/>
                </a:lnTo>
                <a:lnTo>
                  <a:pt x="281292" y="157048"/>
                </a:lnTo>
                <a:lnTo>
                  <a:pt x="281165" y="155778"/>
                </a:lnTo>
                <a:lnTo>
                  <a:pt x="278688" y="146888"/>
                </a:lnTo>
                <a:lnTo>
                  <a:pt x="274726" y="139268"/>
                </a:lnTo>
                <a:lnTo>
                  <a:pt x="271576" y="134759"/>
                </a:lnTo>
                <a:lnTo>
                  <a:pt x="271576" y="164668"/>
                </a:lnTo>
                <a:lnTo>
                  <a:pt x="271576" y="219278"/>
                </a:lnTo>
                <a:lnTo>
                  <a:pt x="265544" y="224358"/>
                </a:lnTo>
                <a:lnTo>
                  <a:pt x="258483" y="229438"/>
                </a:lnTo>
                <a:lnTo>
                  <a:pt x="250685" y="231978"/>
                </a:lnTo>
                <a:lnTo>
                  <a:pt x="250685" y="165938"/>
                </a:lnTo>
                <a:lnTo>
                  <a:pt x="258241" y="162128"/>
                </a:lnTo>
                <a:lnTo>
                  <a:pt x="253568" y="151968"/>
                </a:lnTo>
                <a:lnTo>
                  <a:pt x="240233" y="158318"/>
                </a:lnTo>
                <a:lnTo>
                  <a:pt x="240233" y="234518"/>
                </a:lnTo>
                <a:lnTo>
                  <a:pt x="236829" y="234518"/>
                </a:lnTo>
                <a:lnTo>
                  <a:pt x="233349" y="235788"/>
                </a:lnTo>
                <a:lnTo>
                  <a:pt x="229793" y="235788"/>
                </a:lnTo>
                <a:lnTo>
                  <a:pt x="213296" y="233248"/>
                </a:lnTo>
                <a:lnTo>
                  <a:pt x="205638" y="230708"/>
                </a:lnTo>
                <a:lnTo>
                  <a:pt x="198462" y="226898"/>
                </a:lnTo>
                <a:lnTo>
                  <a:pt x="198462" y="219278"/>
                </a:lnTo>
                <a:lnTo>
                  <a:pt x="198462" y="167208"/>
                </a:lnTo>
                <a:lnTo>
                  <a:pt x="218274" y="141808"/>
                </a:lnTo>
                <a:lnTo>
                  <a:pt x="229793" y="153238"/>
                </a:lnTo>
                <a:lnTo>
                  <a:pt x="241414" y="141808"/>
                </a:lnTo>
                <a:lnTo>
                  <a:pt x="244005" y="139268"/>
                </a:lnTo>
                <a:lnTo>
                  <a:pt x="251752" y="131648"/>
                </a:lnTo>
                <a:lnTo>
                  <a:pt x="253250" y="132918"/>
                </a:lnTo>
                <a:lnTo>
                  <a:pt x="254685" y="134188"/>
                </a:lnTo>
                <a:lnTo>
                  <a:pt x="256082" y="134188"/>
                </a:lnTo>
                <a:lnTo>
                  <a:pt x="262547" y="140538"/>
                </a:lnTo>
                <a:lnTo>
                  <a:pt x="267423" y="146888"/>
                </a:lnTo>
                <a:lnTo>
                  <a:pt x="270510" y="155778"/>
                </a:lnTo>
                <a:lnTo>
                  <a:pt x="271576" y="164668"/>
                </a:lnTo>
                <a:lnTo>
                  <a:pt x="271576" y="134759"/>
                </a:lnTo>
                <a:lnTo>
                  <a:pt x="269405" y="131648"/>
                </a:lnTo>
                <a:lnTo>
                  <a:pt x="266763" y="129108"/>
                </a:lnTo>
                <a:lnTo>
                  <a:pt x="263753" y="126568"/>
                </a:lnTo>
                <a:lnTo>
                  <a:pt x="260426" y="125298"/>
                </a:lnTo>
                <a:lnTo>
                  <a:pt x="265341" y="121488"/>
                </a:lnTo>
                <a:lnTo>
                  <a:pt x="270675" y="125298"/>
                </a:lnTo>
                <a:lnTo>
                  <a:pt x="275475" y="130378"/>
                </a:lnTo>
                <a:lnTo>
                  <a:pt x="279742" y="134188"/>
                </a:lnTo>
                <a:lnTo>
                  <a:pt x="283438" y="140538"/>
                </a:lnTo>
                <a:lnTo>
                  <a:pt x="284734" y="141808"/>
                </a:lnTo>
                <a:lnTo>
                  <a:pt x="285889" y="144348"/>
                </a:lnTo>
                <a:lnTo>
                  <a:pt x="292468" y="172288"/>
                </a:lnTo>
                <a:lnTo>
                  <a:pt x="292468" y="135064"/>
                </a:lnTo>
                <a:lnTo>
                  <a:pt x="286664" y="125298"/>
                </a:lnTo>
                <a:lnTo>
                  <a:pt x="282346" y="121488"/>
                </a:lnTo>
                <a:lnTo>
                  <a:pt x="280911" y="120218"/>
                </a:lnTo>
                <a:lnTo>
                  <a:pt x="275463" y="115138"/>
                </a:lnTo>
                <a:lnTo>
                  <a:pt x="274104" y="113868"/>
                </a:lnTo>
                <a:lnTo>
                  <a:pt x="276212" y="112598"/>
                </a:lnTo>
                <a:lnTo>
                  <a:pt x="278142" y="111328"/>
                </a:lnTo>
                <a:lnTo>
                  <a:pt x="280606" y="108788"/>
                </a:lnTo>
                <a:lnTo>
                  <a:pt x="281254" y="107518"/>
                </a:lnTo>
                <a:lnTo>
                  <a:pt x="282854" y="107518"/>
                </a:lnTo>
                <a:lnTo>
                  <a:pt x="284797" y="110058"/>
                </a:lnTo>
                <a:lnTo>
                  <a:pt x="296849" y="122758"/>
                </a:lnTo>
                <a:lnTo>
                  <a:pt x="305816" y="137998"/>
                </a:lnTo>
                <a:lnTo>
                  <a:pt x="311416" y="154508"/>
                </a:lnTo>
                <a:lnTo>
                  <a:pt x="313347" y="172288"/>
                </a:lnTo>
                <a:lnTo>
                  <a:pt x="313347" y="130581"/>
                </a:lnTo>
                <a:lnTo>
                  <a:pt x="309283" y="122758"/>
                </a:lnTo>
                <a:lnTo>
                  <a:pt x="299783" y="110058"/>
                </a:lnTo>
                <a:lnTo>
                  <a:pt x="297205" y="107518"/>
                </a:lnTo>
                <a:lnTo>
                  <a:pt x="288175" y="98628"/>
                </a:lnTo>
                <a:lnTo>
                  <a:pt x="288937" y="97358"/>
                </a:lnTo>
                <a:lnTo>
                  <a:pt x="297675" y="66878"/>
                </a:lnTo>
                <a:lnTo>
                  <a:pt x="292887" y="42748"/>
                </a:lnTo>
                <a:lnTo>
                  <a:pt x="287121" y="34353"/>
                </a:lnTo>
                <a:lnTo>
                  <a:pt x="287121" y="70688"/>
                </a:lnTo>
                <a:lnTo>
                  <a:pt x="286575" y="74498"/>
                </a:lnTo>
                <a:lnTo>
                  <a:pt x="285889" y="78308"/>
                </a:lnTo>
                <a:lnTo>
                  <a:pt x="285242" y="80848"/>
                </a:lnTo>
                <a:lnTo>
                  <a:pt x="284213" y="83388"/>
                </a:lnTo>
                <a:lnTo>
                  <a:pt x="283756" y="84658"/>
                </a:lnTo>
                <a:lnTo>
                  <a:pt x="280822" y="91008"/>
                </a:lnTo>
                <a:lnTo>
                  <a:pt x="277075" y="97358"/>
                </a:lnTo>
                <a:lnTo>
                  <a:pt x="272554" y="102438"/>
                </a:lnTo>
                <a:lnTo>
                  <a:pt x="267144" y="106248"/>
                </a:lnTo>
                <a:lnTo>
                  <a:pt x="255905" y="115138"/>
                </a:lnTo>
                <a:lnTo>
                  <a:pt x="255905" y="97358"/>
                </a:lnTo>
                <a:lnTo>
                  <a:pt x="256108" y="97358"/>
                </a:lnTo>
                <a:lnTo>
                  <a:pt x="256641" y="96088"/>
                </a:lnTo>
                <a:lnTo>
                  <a:pt x="256857" y="96088"/>
                </a:lnTo>
                <a:lnTo>
                  <a:pt x="257314" y="94818"/>
                </a:lnTo>
                <a:lnTo>
                  <a:pt x="262496" y="89738"/>
                </a:lnTo>
                <a:lnTo>
                  <a:pt x="263144" y="88468"/>
                </a:lnTo>
                <a:lnTo>
                  <a:pt x="265430" y="85928"/>
                </a:lnTo>
                <a:lnTo>
                  <a:pt x="266357" y="82118"/>
                </a:lnTo>
                <a:lnTo>
                  <a:pt x="266357" y="74498"/>
                </a:lnTo>
                <a:lnTo>
                  <a:pt x="264934" y="70688"/>
                </a:lnTo>
                <a:lnTo>
                  <a:pt x="260870" y="66878"/>
                </a:lnTo>
                <a:lnTo>
                  <a:pt x="258572" y="64338"/>
                </a:lnTo>
                <a:lnTo>
                  <a:pt x="255905" y="64338"/>
                </a:lnTo>
                <a:lnTo>
                  <a:pt x="255905" y="77038"/>
                </a:lnTo>
                <a:lnTo>
                  <a:pt x="255905" y="80848"/>
                </a:lnTo>
                <a:lnTo>
                  <a:pt x="255358" y="82118"/>
                </a:lnTo>
                <a:lnTo>
                  <a:pt x="247091" y="91008"/>
                </a:lnTo>
                <a:lnTo>
                  <a:pt x="245452" y="94818"/>
                </a:lnTo>
                <a:lnTo>
                  <a:pt x="245452" y="124028"/>
                </a:lnTo>
                <a:lnTo>
                  <a:pt x="229793" y="139268"/>
                </a:lnTo>
                <a:lnTo>
                  <a:pt x="224574" y="134188"/>
                </a:lnTo>
                <a:lnTo>
                  <a:pt x="224574" y="125298"/>
                </a:lnTo>
                <a:lnTo>
                  <a:pt x="235013" y="125298"/>
                </a:lnTo>
                <a:lnTo>
                  <a:pt x="235013" y="116408"/>
                </a:lnTo>
                <a:lnTo>
                  <a:pt x="235013" y="115138"/>
                </a:lnTo>
                <a:lnTo>
                  <a:pt x="218567" y="115138"/>
                </a:lnTo>
                <a:lnTo>
                  <a:pt x="215811" y="113868"/>
                </a:lnTo>
                <a:lnTo>
                  <a:pt x="214122" y="113042"/>
                </a:lnTo>
                <a:lnTo>
                  <a:pt x="214122" y="124028"/>
                </a:lnTo>
                <a:lnTo>
                  <a:pt x="214122" y="132918"/>
                </a:lnTo>
                <a:lnTo>
                  <a:pt x="203301" y="140538"/>
                </a:lnTo>
                <a:lnTo>
                  <a:pt x="195072" y="149428"/>
                </a:lnTo>
                <a:lnTo>
                  <a:pt x="189839" y="162128"/>
                </a:lnTo>
                <a:lnTo>
                  <a:pt x="188010" y="174828"/>
                </a:lnTo>
                <a:lnTo>
                  <a:pt x="188010" y="219278"/>
                </a:lnTo>
                <a:lnTo>
                  <a:pt x="182410" y="214198"/>
                </a:lnTo>
                <a:lnTo>
                  <a:pt x="177711" y="207848"/>
                </a:lnTo>
                <a:lnTo>
                  <a:pt x="173697" y="200228"/>
                </a:lnTo>
                <a:lnTo>
                  <a:pt x="172770" y="198958"/>
                </a:lnTo>
                <a:lnTo>
                  <a:pt x="171869" y="196418"/>
                </a:lnTo>
                <a:lnTo>
                  <a:pt x="171056" y="195148"/>
                </a:lnTo>
                <a:lnTo>
                  <a:pt x="169684" y="190068"/>
                </a:lnTo>
                <a:lnTo>
                  <a:pt x="167919" y="183718"/>
                </a:lnTo>
                <a:lnTo>
                  <a:pt x="167119" y="178638"/>
                </a:lnTo>
                <a:lnTo>
                  <a:pt x="167119" y="172288"/>
                </a:lnTo>
                <a:lnTo>
                  <a:pt x="169633" y="154508"/>
                </a:lnTo>
                <a:lnTo>
                  <a:pt x="176796" y="139268"/>
                </a:lnTo>
                <a:lnTo>
                  <a:pt x="188048" y="125298"/>
                </a:lnTo>
                <a:lnTo>
                  <a:pt x="202844" y="116408"/>
                </a:lnTo>
                <a:lnTo>
                  <a:pt x="203936" y="117678"/>
                </a:lnTo>
                <a:lnTo>
                  <a:pt x="204774" y="118948"/>
                </a:lnTo>
                <a:lnTo>
                  <a:pt x="205879" y="118948"/>
                </a:lnTo>
                <a:lnTo>
                  <a:pt x="207873" y="121488"/>
                </a:lnTo>
                <a:lnTo>
                  <a:pt x="209715" y="122758"/>
                </a:lnTo>
                <a:lnTo>
                  <a:pt x="212483" y="124028"/>
                </a:lnTo>
                <a:lnTo>
                  <a:pt x="214122" y="124028"/>
                </a:lnTo>
                <a:lnTo>
                  <a:pt x="214122" y="113042"/>
                </a:lnTo>
                <a:lnTo>
                  <a:pt x="213233" y="112598"/>
                </a:lnTo>
                <a:lnTo>
                  <a:pt x="212890" y="111328"/>
                </a:lnTo>
                <a:lnTo>
                  <a:pt x="211048" y="110058"/>
                </a:lnTo>
                <a:lnTo>
                  <a:pt x="210007" y="107518"/>
                </a:lnTo>
                <a:lnTo>
                  <a:pt x="209118" y="104978"/>
                </a:lnTo>
                <a:lnTo>
                  <a:pt x="208889" y="103708"/>
                </a:lnTo>
                <a:lnTo>
                  <a:pt x="208889" y="99898"/>
                </a:lnTo>
                <a:lnTo>
                  <a:pt x="208889" y="96088"/>
                </a:lnTo>
                <a:lnTo>
                  <a:pt x="193332" y="91008"/>
                </a:lnTo>
                <a:lnTo>
                  <a:pt x="195351" y="78308"/>
                </a:lnTo>
                <a:lnTo>
                  <a:pt x="198996" y="66878"/>
                </a:lnTo>
                <a:lnTo>
                  <a:pt x="203085" y="57988"/>
                </a:lnTo>
                <a:lnTo>
                  <a:pt x="206438" y="52908"/>
                </a:lnTo>
                <a:lnTo>
                  <a:pt x="243116" y="52908"/>
                </a:lnTo>
                <a:lnTo>
                  <a:pt x="245452" y="55448"/>
                </a:lnTo>
                <a:lnTo>
                  <a:pt x="245452" y="73228"/>
                </a:lnTo>
                <a:lnTo>
                  <a:pt x="252653" y="73228"/>
                </a:lnTo>
                <a:lnTo>
                  <a:pt x="254927" y="74498"/>
                </a:lnTo>
                <a:lnTo>
                  <a:pt x="255905" y="77038"/>
                </a:lnTo>
                <a:lnTo>
                  <a:pt x="255905" y="64338"/>
                </a:lnTo>
                <a:lnTo>
                  <a:pt x="255905" y="54178"/>
                </a:lnTo>
                <a:lnTo>
                  <a:pt x="255409" y="52908"/>
                </a:lnTo>
                <a:lnTo>
                  <a:pt x="254914" y="51638"/>
                </a:lnTo>
                <a:lnTo>
                  <a:pt x="250405" y="45288"/>
                </a:lnTo>
                <a:lnTo>
                  <a:pt x="245630" y="41478"/>
                </a:lnTo>
                <a:lnTo>
                  <a:pt x="197421" y="41478"/>
                </a:lnTo>
                <a:lnTo>
                  <a:pt x="194919" y="38938"/>
                </a:lnTo>
                <a:lnTo>
                  <a:pt x="190754" y="36398"/>
                </a:lnTo>
                <a:lnTo>
                  <a:pt x="188010" y="31318"/>
                </a:lnTo>
                <a:lnTo>
                  <a:pt x="188010" y="22428"/>
                </a:lnTo>
                <a:lnTo>
                  <a:pt x="189763" y="18618"/>
                </a:lnTo>
                <a:lnTo>
                  <a:pt x="195440" y="12268"/>
                </a:lnTo>
                <a:lnTo>
                  <a:pt x="199351" y="10998"/>
                </a:lnTo>
                <a:lnTo>
                  <a:pt x="206857" y="10998"/>
                </a:lnTo>
                <a:lnTo>
                  <a:pt x="214706" y="13538"/>
                </a:lnTo>
                <a:lnTo>
                  <a:pt x="219341" y="19888"/>
                </a:lnTo>
                <a:lnTo>
                  <a:pt x="219341" y="26238"/>
                </a:lnTo>
                <a:lnTo>
                  <a:pt x="229793" y="26238"/>
                </a:lnTo>
                <a:lnTo>
                  <a:pt x="229793" y="22428"/>
                </a:lnTo>
                <a:lnTo>
                  <a:pt x="228981" y="18618"/>
                </a:lnTo>
                <a:lnTo>
                  <a:pt x="227571" y="16078"/>
                </a:lnTo>
                <a:lnTo>
                  <a:pt x="244309" y="16078"/>
                </a:lnTo>
                <a:lnTo>
                  <a:pt x="250837" y="17348"/>
                </a:lnTo>
                <a:lnTo>
                  <a:pt x="262280" y="22428"/>
                </a:lnTo>
                <a:lnTo>
                  <a:pt x="264960" y="24968"/>
                </a:lnTo>
                <a:lnTo>
                  <a:pt x="270687" y="28778"/>
                </a:lnTo>
                <a:lnTo>
                  <a:pt x="284480" y="50368"/>
                </a:lnTo>
                <a:lnTo>
                  <a:pt x="285953" y="54178"/>
                </a:lnTo>
                <a:lnTo>
                  <a:pt x="286639" y="57988"/>
                </a:lnTo>
                <a:lnTo>
                  <a:pt x="287020" y="61798"/>
                </a:lnTo>
                <a:lnTo>
                  <a:pt x="287121" y="70688"/>
                </a:lnTo>
                <a:lnTo>
                  <a:pt x="287121" y="34353"/>
                </a:lnTo>
                <a:lnTo>
                  <a:pt x="279819" y="23698"/>
                </a:lnTo>
                <a:lnTo>
                  <a:pt x="269252" y="16078"/>
                </a:lnTo>
                <a:lnTo>
                  <a:pt x="262216" y="10998"/>
                </a:lnTo>
                <a:lnTo>
                  <a:pt x="260451" y="9728"/>
                </a:lnTo>
                <a:lnTo>
                  <a:pt x="236753" y="5918"/>
                </a:lnTo>
                <a:lnTo>
                  <a:pt x="219176" y="5918"/>
                </a:lnTo>
                <a:lnTo>
                  <a:pt x="217119" y="3378"/>
                </a:lnTo>
                <a:lnTo>
                  <a:pt x="214845" y="2108"/>
                </a:lnTo>
                <a:lnTo>
                  <a:pt x="209677" y="838"/>
                </a:lnTo>
                <a:lnTo>
                  <a:pt x="203669" y="838"/>
                </a:lnTo>
                <a:lnTo>
                  <a:pt x="193522" y="2108"/>
                </a:lnTo>
                <a:lnTo>
                  <a:pt x="185216" y="8458"/>
                </a:lnTo>
                <a:lnTo>
                  <a:pt x="179616" y="16078"/>
                </a:lnTo>
                <a:lnTo>
                  <a:pt x="177558" y="26238"/>
                </a:lnTo>
                <a:lnTo>
                  <a:pt x="177558" y="35128"/>
                </a:lnTo>
                <a:lnTo>
                  <a:pt x="182435" y="44018"/>
                </a:lnTo>
                <a:lnTo>
                  <a:pt x="190296" y="49098"/>
                </a:lnTo>
                <a:lnTo>
                  <a:pt x="190881" y="49098"/>
                </a:lnTo>
                <a:lnTo>
                  <a:pt x="192646" y="50368"/>
                </a:lnTo>
                <a:lnTo>
                  <a:pt x="195148" y="50368"/>
                </a:lnTo>
                <a:lnTo>
                  <a:pt x="194373" y="52908"/>
                </a:lnTo>
                <a:lnTo>
                  <a:pt x="192659" y="55448"/>
                </a:lnTo>
                <a:lnTo>
                  <a:pt x="189890" y="61798"/>
                </a:lnTo>
                <a:lnTo>
                  <a:pt x="187248" y="68148"/>
                </a:lnTo>
                <a:lnTo>
                  <a:pt x="185013" y="75768"/>
                </a:lnTo>
                <a:lnTo>
                  <a:pt x="183438" y="84658"/>
                </a:lnTo>
                <a:lnTo>
                  <a:pt x="183172" y="87198"/>
                </a:lnTo>
                <a:lnTo>
                  <a:pt x="182994" y="88468"/>
                </a:lnTo>
                <a:lnTo>
                  <a:pt x="182892" y="91008"/>
                </a:lnTo>
                <a:lnTo>
                  <a:pt x="175615" y="94818"/>
                </a:lnTo>
                <a:lnTo>
                  <a:pt x="169037" y="99898"/>
                </a:lnTo>
                <a:lnTo>
                  <a:pt x="161810" y="107518"/>
                </a:lnTo>
                <a:lnTo>
                  <a:pt x="160413" y="108788"/>
                </a:lnTo>
                <a:lnTo>
                  <a:pt x="159067" y="110058"/>
                </a:lnTo>
                <a:lnTo>
                  <a:pt x="149186" y="124028"/>
                </a:lnTo>
                <a:lnTo>
                  <a:pt x="141884" y="139268"/>
                </a:lnTo>
                <a:lnTo>
                  <a:pt x="137337" y="155778"/>
                </a:lnTo>
                <a:lnTo>
                  <a:pt x="135775" y="172288"/>
                </a:lnTo>
                <a:lnTo>
                  <a:pt x="136372" y="182448"/>
                </a:lnTo>
                <a:lnTo>
                  <a:pt x="136448" y="183718"/>
                </a:lnTo>
                <a:lnTo>
                  <a:pt x="136512" y="184988"/>
                </a:lnTo>
                <a:lnTo>
                  <a:pt x="138684" y="195148"/>
                </a:lnTo>
                <a:lnTo>
                  <a:pt x="142163" y="206578"/>
                </a:lnTo>
                <a:lnTo>
                  <a:pt x="146875" y="216738"/>
                </a:lnTo>
                <a:lnTo>
                  <a:pt x="78333" y="285318"/>
                </a:lnTo>
                <a:lnTo>
                  <a:pt x="78333" y="294208"/>
                </a:lnTo>
                <a:lnTo>
                  <a:pt x="79933" y="299288"/>
                </a:lnTo>
                <a:lnTo>
                  <a:pt x="114896" y="323418"/>
                </a:lnTo>
                <a:lnTo>
                  <a:pt x="117068" y="323418"/>
                </a:lnTo>
                <a:lnTo>
                  <a:pt x="127406" y="313258"/>
                </a:lnTo>
                <a:lnTo>
                  <a:pt x="185585" y="256108"/>
                </a:lnTo>
                <a:lnTo>
                  <a:pt x="190538" y="258648"/>
                </a:lnTo>
                <a:lnTo>
                  <a:pt x="195745" y="259918"/>
                </a:lnTo>
                <a:lnTo>
                  <a:pt x="201155" y="262458"/>
                </a:lnTo>
                <a:lnTo>
                  <a:pt x="222377" y="266268"/>
                </a:lnTo>
                <a:lnTo>
                  <a:pt x="241744" y="266268"/>
                </a:lnTo>
                <a:lnTo>
                  <a:pt x="281368" y="251028"/>
                </a:lnTo>
                <a:lnTo>
                  <a:pt x="303288" y="230708"/>
                </a:lnTo>
                <a:lnTo>
                  <a:pt x="305092" y="229438"/>
                </a:lnTo>
                <a:lnTo>
                  <a:pt x="312966" y="216738"/>
                </a:lnTo>
                <a:lnTo>
                  <a:pt x="318846" y="202768"/>
                </a:lnTo>
                <a:lnTo>
                  <a:pt x="322529" y="187528"/>
                </a:lnTo>
                <a:lnTo>
                  <a:pt x="323799" y="172288"/>
                </a:lnTo>
                <a:lnTo>
                  <a:pt x="323799" y="165938"/>
                </a:lnTo>
                <a:close/>
              </a:path>
            </a:pathLst>
          </a:custGeom>
          <a:solidFill>
            <a:srgbClr val="00AA9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مربع نص 78">
            <a:extLst>
              <a:ext uri="{FF2B5EF4-FFF2-40B4-BE49-F238E27FC236}">
                <a16:creationId xmlns:a16="http://schemas.microsoft.com/office/drawing/2014/main" id="{EE298298-FDE4-9A1A-51C6-3569AE4B31E7}"/>
              </a:ext>
            </a:extLst>
          </p:cNvPr>
          <p:cNvSpPr txBox="1"/>
          <p:nvPr/>
        </p:nvSpPr>
        <p:spPr>
          <a:xfrm>
            <a:off x="3556849" y="1990477"/>
            <a:ext cx="3046024" cy="369332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/>
          <a:p>
            <a:r>
              <a:rPr lang="ar-SA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٣. هل تم ربط مشروعك مع رؤية الوزارة؟</a:t>
            </a:r>
          </a:p>
        </p:txBody>
      </p:sp>
      <p:sp>
        <p:nvSpPr>
          <p:cNvPr id="80" name="مربع نص 79">
            <a:extLst>
              <a:ext uri="{FF2B5EF4-FFF2-40B4-BE49-F238E27FC236}">
                <a16:creationId xmlns:a16="http://schemas.microsoft.com/office/drawing/2014/main" id="{19C34C93-7D22-6C25-4F1A-5168D9DAF006}"/>
              </a:ext>
            </a:extLst>
          </p:cNvPr>
          <p:cNvSpPr txBox="1"/>
          <p:nvPr/>
        </p:nvSpPr>
        <p:spPr>
          <a:xfrm>
            <a:off x="3808255" y="2327288"/>
            <a:ext cx="2696948" cy="584775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/>
          <a:p>
            <a:pPr algn="justLow"/>
            <a:r>
              <a:rPr lang="ar-SA" sz="1600" dirty="0">
                <a:solidFill>
                  <a:srgbClr val="2495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أربط المحتوى  مع رؤية وزارة التعليم ورؤية المملكة العربية السعودية </a:t>
            </a:r>
            <a:r>
              <a:rPr lang="en-US" sz="1600" dirty="0">
                <a:solidFill>
                  <a:srgbClr val="2495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20</a:t>
            </a:r>
            <a:r>
              <a:rPr lang="en-US" sz="1600" b="1" dirty="0">
                <a:solidFill>
                  <a:srgbClr val="2495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30</a:t>
            </a:r>
            <a:r>
              <a:rPr lang="ar-SA" sz="1600" dirty="0">
                <a:solidFill>
                  <a:srgbClr val="2495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</a:t>
            </a:r>
          </a:p>
        </p:txBody>
      </p:sp>
      <p:sp>
        <p:nvSpPr>
          <p:cNvPr id="103" name="مربع نص 102">
            <a:extLst>
              <a:ext uri="{FF2B5EF4-FFF2-40B4-BE49-F238E27FC236}">
                <a16:creationId xmlns:a16="http://schemas.microsoft.com/office/drawing/2014/main" id="{4B2A0C04-AD75-0C83-AB6A-D2F3A7FA17BC}"/>
              </a:ext>
            </a:extLst>
          </p:cNvPr>
          <p:cNvSpPr txBox="1"/>
          <p:nvPr/>
        </p:nvSpPr>
        <p:spPr>
          <a:xfrm>
            <a:off x="3789820" y="3545631"/>
            <a:ext cx="2813052" cy="350687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/>
          <a:p>
            <a:r>
              <a:rPr lang="ar-SA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٧. هل التزم العرض برسالة محددة؟</a:t>
            </a:r>
          </a:p>
        </p:txBody>
      </p:sp>
      <p:sp>
        <p:nvSpPr>
          <p:cNvPr id="104" name="مربع نص 103">
            <a:extLst>
              <a:ext uri="{FF2B5EF4-FFF2-40B4-BE49-F238E27FC236}">
                <a16:creationId xmlns:a16="http://schemas.microsoft.com/office/drawing/2014/main" id="{AAF6D7F3-4051-C8E2-5130-676B109B8DB4}"/>
              </a:ext>
            </a:extLst>
          </p:cNvPr>
          <p:cNvSpPr txBox="1"/>
          <p:nvPr/>
        </p:nvSpPr>
        <p:spPr>
          <a:xfrm>
            <a:off x="3832757" y="3849877"/>
            <a:ext cx="2672443" cy="555253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/>
          <a:p>
            <a:pPr algn="justLow"/>
            <a:r>
              <a:rPr lang="ar-SA" sz="1600" dirty="0">
                <a:solidFill>
                  <a:srgbClr val="2495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رسائل متعددة في عرض تقديمي واحد سوف تقلل من التأثير.</a:t>
            </a:r>
          </a:p>
        </p:txBody>
      </p:sp>
      <p:sp>
        <p:nvSpPr>
          <p:cNvPr id="120" name="مربع نص 119">
            <a:extLst>
              <a:ext uri="{FF2B5EF4-FFF2-40B4-BE49-F238E27FC236}">
                <a16:creationId xmlns:a16="http://schemas.microsoft.com/office/drawing/2014/main" id="{4A5C4376-783C-48BE-9087-5B93E15F380C}"/>
              </a:ext>
            </a:extLst>
          </p:cNvPr>
          <p:cNvSpPr txBox="1"/>
          <p:nvPr/>
        </p:nvSpPr>
        <p:spPr>
          <a:xfrm>
            <a:off x="3671179" y="5054380"/>
            <a:ext cx="2931693" cy="555253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/>
          <a:p>
            <a:r>
              <a:rPr lang="ar-SA" sz="16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١١. هل أقوم بتعديل أسلوب التواصل الخاص بي؟</a:t>
            </a:r>
          </a:p>
        </p:txBody>
      </p:sp>
      <p:sp>
        <p:nvSpPr>
          <p:cNvPr id="121" name="مربع نص 120">
            <a:extLst>
              <a:ext uri="{FF2B5EF4-FFF2-40B4-BE49-F238E27FC236}">
                <a16:creationId xmlns:a16="http://schemas.microsoft.com/office/drawing/2014/main" id="{F06E90B9-6A73-4BA2-B798-A741B149E9E9}"/>
              </a:ext>
            </a:extLst>
          </p:cNvPr>
          <p:cNvSpPr txBox="1"/>
          <p:nvPr/>
        </p:nvSpPr>
        <p:spPr>
          <a:xfrm>
            <a:off x="3808255" y="5598384"/>
            <a:ext cx="2696948" cy="555253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/>
          <a:p>
            <a:pPr algn="justLow"/>
            <a:r>
              <a:rPr lang="ar-SA" sz="1600" dirty="0">
                <a:solidFill>
                  <a:srgbClr val="2495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قم بتكييف اسلوبك ليعكس الاستجابات المختلفة للمعلومات.</a:t>
            </a:r>
          </a:p>
        </p:txBody>
      </p:sp>
      <p:sp>
        <p:nvSpPr>
          <p:cNvPr id="16" name="object 6">
            <a:extLst>
              <a:ext uri="{FF2B5EF4-FFF2-40B4-BE49-F238E27FC236}">
                <a16:creationId xmlns:a16="http://schemas.microsoft.com/office/drawing/2014/main" id="{179489A1-DD89-872E-7955-7E1DC252E43C}"/>
              </a:ext>
            </a:extLst>
          </p:cNvPr>
          <p:cNvSpPr/>
          <p:nvPr/>
        </p:nvSpPr>
        <p:spPr>
          <a:xfrm>
            <a:off x="1871935" y="1607085"/>
            <a:ext cx="343541" cy="265714"/>
          </a:xfrm>
          <a:custGeom>
            <a:avLst/>
            <a:gdLst/>
            <a:ahLst/>
            <a:cxnLst/>
            <a:rect l="l" t="t" r="r" b="b"/>
            <a:pathLst>
              <a:path w="374650" h="311150">
                <a:moveTo>
                  <a:pt x="68173" y="0"/>
                </a:moveTo>
                <a:lnTo>
                  <a:pt x="34079" y="27313"/>
                </a:lnTo>
                <a:lnTo>
                  <a:pt x="31203" y="40792"/>
                </a:lnTo>
                <a:lnTo>
                  <a:pt x="31328" y="47434"/>
                </a:lnTo>
                <a:lnTo>
                  <a:pt x="31661" y="49593"/>
                </a:lnTo>
                <a:lnTo>
                  <a:pt x="2768" y="49593"/>
                </a:lnTo>
                <a:lnTo>
                  <a:pt x="0" y="52374"/>
                </a:lnTo>
                <a:lnTo>
                  <a:pt x="0" y="305739"/>
                </a:lnTo>
                <a:lnTo>
                  <a:pt x="4927" y="310654"/>
                </a:lnTo>
                <a:lnTo>
                  <a:pt x="353390" y="310654"/>
                </a:lnTo>
                <a:lnTo>
                  <a:pt x="371810" y="298221"/>
                </a:lnTo>
                <a:lnTo>
                  <a:pt x="12446" y="298221"/>
                </a:lnTo>
                <a:lnTo>
                  <a:pt x="12446" y="62039"/>
                </a:lnTo>
                <a:lnTo>
                  <a:pt x="49736" y="62039"/>
                </a:lnTo>
                <a:lnTo>
                  <a:pt x="46507" y="58483"/>
                </a:lnTo>
                <a:lnTo>
                  <a:pt x="43611" y="51053"/>
                </a:lnTo>
                <a:lnTo>
                  <a:pt x="62669" y="14728"/>
                </a:lnTo>
                <a:lnTo>
                  <a:pt x="74790" y="12306"/>
                </a:lnTo>
                <a:lnTo>
                  <a:pt x="104680" y="12306"/>
                </a:lnTo>
                <a:lnTo>
                  <a:pt x="100615" y="7916"/>
                </a:lnTo>
                <a:lnTo>
                  <a:pt x="85668" y="888"/>
                </a:lnTo>
                <a:lnTo>
                  <a:pt x="87346" y="888"/>
                </a:lnTo>
                <a:lnTo>
                  <a:pt x="68173" y="0"/>
                </a:lnTo>
                <a:close/>
              </a:path>
              <a:path w="374650" h="311150">
                <a:moveTo>
                  <a:pt x="336613" y="62039"/>
                </a:moveTo>
                <a:lnTo>
                  <a:pt x="324154" y="62039"/>
                </a:lnTo>
                <a:lnTo>
                  <a:pt x="324154" y="270573"/>
                </a:lnTo>
                <a:lnTo>
                  <a:pt x="326948" y="273367"/>
                </a:lnTo>
                <a:lnTo>
                  <a:pt x="355968" y="273367"/>
                </a:lnTo>
                <a:lnTo>
                  <a:pt x="361543" y="278930"/>
                </a:lnTo>
                <a:lnTo>
                  <a:pt x="361543" y="289940"/>
                </a:lnTo>
                <a:lnTo>
                  <a:pt x="359498" y="293585"/>
                </a:lnTo>
                <a:lnTo>
                  <a:pt x="355968" y="296138"/>
                </a:lnTo>
                <a:lnTo>
                  <a:pt x="353301" y="297611"/>
                </a:lnTo>
                <a:lnTo>
                  <a:pt x="351269" y="298221"/>
                </a:lnTo>
                <a:lnTo>
                  <a:pt x="371810" y="298221"/>
                </a:lnTo>
                <a:lnTo>
                  <a:pt x="374027" y="294385"/>
                </a:lnTo>
                <a:lnTo>
                  <a:pt x="374027" y="264261"/>
                </a:lnTo>
                <a:lnTo>
                  <a:pt x="361543" y="264261"/>
                </a:lnTo>
                <a:lnTo>
                  <a:pt x="357759" y="262089"/>
                </a:lnTo>
                <a:lnTo>
                  <a:pt x="353453" y="260934"/>
                </a:lnTo>
                <a:lnTo>
                  <a:pt x="336613" y="260934"/>
                </a:lnTo>
                <a:lnTo>
                  <a:pt x="336613" y="62039"/>
                </a:lnTo>
                <a:close/>
              </a:path>
              <a:path w="374650" h="311150">
                <a:moveTo>
                  <a:pt x="370196" y="24726"/>
                </a:moveTo>
                <a:lnTo>
                  <a:pt x="355968" y="24726"/>
                </a:lnTo>
                <a:lnTo>
                  <a:pt x="361543" y="30302"/>
                </a:lnTo>
                <a:lnTo>
                  <a:pt x="361543" y="264261"/>
                </a:lnTo>
                <a:lnTo>
                  <a:pt x="374027" y="264261"/>
                </a:lnTo>
                <a:lnTo>
                  <a:pt x="374027" y="37172"/>
                </a:lnTo>
                <a:lnTo>
                  <a:pt x="372068" y="27495"/>
                </a:lnTo>
                <a:lnTo>
                  <a:pt x="370196" y="24726"/>
                </a:lnTo>
                <a:close/>
              </a:path>
              <a:path w="374650" h="311150">
                <a:moveTo>
                  <a:pt x="118427" y="80670"/>
                </a:moveTo>
                <a:lnTo>
                  <a:pt x="31165" y="80670"/>
                </a:lnTo>
                <a:lnTo>
                  <a:pt x="31165" y="93116"/>
                </a:lnTo>
                <a:lnTo>
                  <a:pt x="118427" y="93116"/>
                </a:lnTo>
                <a:lnTo>
                  <a:pt x="118427" y="80670"/>
                </a:lnTo>
                <a:close/>
              </a:path>
              <a:path w="374650" h="311150">
                <a:moveTo>
                  <a:pt x="49736" y="62039"/>
                </a:moveTo>
                <a:lnTo>
                  <a:pt x="35458" y="62039"/>
                </a:lnTo>
                <a:lnTo>
                  <a:pt x="37407" y="66141"/>
                </a:lnTo>
                <a:lnTo>
                  <a:pt x="37604" y="66497"/>
                </a:lnTo>
                <a:lnTo>
                  <a:pt x="40271" y="70332"/>
                </a:lnTo>
                <a:lnTo>
                  <a:pt x="43624" y="73786"/>
                </a:lnTo>
                <a:lnTo>
                  <a:pt x="43624" y="80670"/>
                </a:lnTo>
                <a:lnTo>
                  <a:pt x="56095" y="80670"/>
                </a:lnTo>
                <a:lnTo>
                  <a:pt x="56095" y="69367"/>
                </a:lnTo>
                <a:lnTo>
                  <a:pt x="55333" y="67678"/>
                </a:lnTo>
                <a:lnTo>
                  <a:pt x="53174" y="65760"/>
                </a:lnTo>
                <a:lnTo>
                  <a:pt x="52400" y="64973"/>
                </a:lnTo>
                <a:lnTo>
                  <a:pt x="49736" y="62039"/>
                </a:lnTo>
                <a:close/>
              </a:path>
              <a:path w="374650" h="311150">
                <a:moveTo>
                  <a:pt x="60490" y="38988"/>
                </a:moveTo>
                <a:lnTo>
                  <a:pt x="52032" y="47434"/>
                </a:lnTo>
                <a:lnTo>
                  <a:pt x="51701" y="47790"/>
                </a:lnTo>
                <a:lnTo>
                  <a:pt x="68554" y="64604"/>
                </a:lnTo>
                <a:lnTo>
                  <a:pt x="68554" y="80670"/>
                </a:lnTo>
                <a:lnTo>
                  <a:pt x="81026" y="80670"/>
                </a:lnTo>
                <a:lnTo>
                  <a:pt x="81026" y="64604"/>
                </a:lnTo>
                <a:lnTo>
                  <a:pt x="92426" y="53238"/>
                </a:lnTo>
                <a:lnTo>
                  <a:pt x="74790" y="53238"/>
                </a:lnTo>
                <a:lnTo>
                  <a:pt x="60490" y="38988"/>
                </a:lnTo>
                <a:close/>
              </a:path>
              <a:path w="374650" h="311150">
                <a:moveTo>
                  <a:pt x="104680" y="12306"/>
                </a:moveTo>
                <a:lnTo>
                  <a:pt x="74790" y="12306"/>
                </a:lnTo>
                <a:lnTo>
                  <a:pt x="81338" y="12996"/>
                </a:lnTo>
                <a:lnTo>
                  <a:pt x="86663" y="14728"/>
                </a:lnTo>
                <a:lnTo>
                  <a:pt x="105713" y="36398"/>
                </a:lnTo>
                <a:lnTo>
                  <a:pt x="105801" y="38582"/>
                </a:lnTo>
                <a:lnTo>
                  <a:pt x="105890" y="40792"/>
                </a:lnTo>
                <a:lnTo>
                  <a:pt x="106002" y="45199"/>
                </a:lnTo>
                <a:lnTo>
                  <a:pt x="105859" y="46621"/>
                </a:lnTo>
                <a:lnTo>
                  <a:pt x="105778" y="47434"/>
                </a:lnTo>
                <a:lnTo>
                  <a:pt x="105304" y="49593"/>
                </a:lnTo>
                <a:lnTo>
                  <a:pt x="105206" y="50037"/>
                </a:lnTo>
                <a:lnTo>
                  <a:pt x="105117" y="50418"/>
                </a:lnTo>
                <a:lnTo>
                  <a:pt x="105054" y="50787"/>
                </a:lnTo>
                <a:lnTo>
                  <a:pt x="103593" y="56413"/>
                </a:lnTo>
                <a:lnTo>
                  <a:pt x="100799" y="61340"/>
                </a:lnTo>
                <a:lnTo>
                  <a:pt x="96316" y="65760"/>
                </a:lnTo>
                <a:lnTo>
                  <a:pt x="95961" y="66141"/>
                </a:lnTo>
                <a:lnTo>
                  <a:pt x="95567" y="66497"/>
                </a:lnTo>
                <a:lnTo>
                  <a:pt x="94132" y="68021"/>
                </a:lnTo>
                <a:lnTo>
                  <a:pt x="93566" y="69367"/>
                </a:lnTo>
                <a:lnTo>
                  <a:pt x="93497" y="80670"/>
                </a:lnTo>
                <a:lnTo>
                  <a:pt x="105956" y="80670"/>
                </a:lnTo>
                <a:lnTo>
                  <a:pt x="105956" y="73786"/>
                </a:lnTo>
                <a:lnTo>
                  <a:pt x="109308" y="70332"/>
                </a:lnTo>
                <a:lnTo>
                  <a:pt x="111997" y="66497"/>
                </a:lnTo>
                <a:lnTo>
                  <a:pt x="112191" y="66141"/>
                </a:lnTo>
                <a:lnTo>
                  <a:pt x="114122" y="62039"/>
                </a:lnTo>
                <a:lnTo>
                  <a:pt x="336613" y="62039"/>
                </a:lnTo>
                <a:lnTo>
                  <a:pt x="336613" y="49593"/>
                </a:lnTo>
                <a:lnTo>
                  <a:pt x="117932" y="49593"/>
                </a:lnTo>
                <a:lnTo>
                  <a:pt x="118204" y="47790"/>
                </a:lnTo>
                <a:lnTo>
                  <a:pt x="118321" y="46621"/>
                </a:lnTo>
                <a:lnTo>
                  <a:pt x="118427" y="40792"/>
                </a:lnTo>
                <a:lnTo>
                  <a:pt x="118292" y="38988"/>
                </a:lnTo>
                <a:lnTo>
                  <a:pt x="118262" y="38582"/>
                </a:lnTo>
                <a:lnTo>
                  <a:pt x="118049" y="37172"/>
                </a:lnTo>
                <a:lnTo>
                  <a:pt x="117932" y="36398"/>
                </a:lnTo>
                <a:lnTo>
                  <a:pt x="111964" y="20172"/>
                </a:lnTo>
                <a:lnTo>
                  <a:pt x="104680" y="12306"/>
                </a:lnTo>
                <a:close/>
              </a:path>
              <a:path w="374650" h="311150">
                <a:moveTo>
                  <a:pt x="89090" y="38988"/>
                </a:moveTo>
                <a:lnTo>
                  <a:pt x="74790" y="53238"/>
                </a:lnTo>
                <a:lnTo>
                  <a:pt x="92426" y="53238"/>
                </a:lnTo>
                <a:lnTo>
                  <a:pt x="97891" y="47790"/>
                </a:lnTo>
                <a:lnTo>
                  <a:pt x="89090" y="38988"/>
                </a:lnTo>
                <a:close/>
              </a:path>
              <a:path w="374650" h="311150">
                <a:moveTo>
                  <a:pt x="349084" y="12306"/>
                </a:moveTo>
                <a:lnTo>
                  <a:pt x="326948" y="12306"/>
                </a:lnTo>
                <a:lnTo>
                  <a:pt x="324154" y="15100"/>
                </a:lnTo>
                <a:lnTo>
                  <a:pt x="324154" y="49593"/>
                </a:lnTo>
                <a:lnTo>
                  <a:pt x="336613" y="49593"/>
                </a:lnTo>
                <a:lnTo>
                  <a:pt x="336613" y="24726"/>
                </a:lnTo>
                <a:lnTo>
                  <a:pt x="370196" y="24726"/>
                </a:lnTo>
                <a:lnTo>
                  <a:pt x="366723" y="19591"/>
                </a:lnTo>
                <a:lnTo>
                  <a:pt x="358795" y="14261"/>
                </a:lnTo>
                <a:lnTo>
                  <a:pt x="349084" y="12306"/>
                </a:lnTo>
                <a:close/>
              </a:path>
            </a:pathLst>
          </a:custGeom>
          <a:solidFill>
            <a:srgbClr val="00AA96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7" name="object 7">
            <a:extLst>
              <a:ext uri="{FF2B5EF4-FFF2-40B4-BE49-F238E27FC236}">
                <a16:creationId xmlns:a16="http://schemas.microsoft.com/office/drawing/2014/main" id="{5D6BC28F-2FBA-797D-9E65-E73AE7F74291}"/>
              </a:ext>
            </a:extLst>
          </p:cNvPr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1900504" y="1675990"/>
            <a:ext cx="251530" cy="169847"/>
          </a:xfrm>
          <a:prstGeom prst="rect">
            <a:avLst/>
          </a:prstGeom>
        </p:spPr>
      </p:pic>
      <p:pic>
        <p:nvPicPr>
          <p:cNvPr id="27" name="object 17">
            <a:extLst>
              <a:ext uri="{FF2B5EF4-FFF2-40B4-BE49-F238E27FC236}">
                <a16:creationId xmlns:a16="http://schemas.microsoft.com/office/drawing/2014/main" id="{864D85AB-36B6-74DD-D325-E8A30BF91289}"/>
              </a:ext>
            </a:extLst>
          </p:cNvPr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2084218" y="3376380"/>
            <a:ext cx="112134" cy="114115"/>
          </a:xfrm>
          <a:prstGeom prst="rect">
            <a:avLst/>
          </a:prstGeom>
        </p:spPr>
      </p:pic>
      <p:sp>
        <p:nvSpPr>
          <p:cNvPr id="28" name="object 18">
            <a:extLst>
              <a:ext uri="{FF2B5EF4-FFF2-40B4-BE49-F238E27FC236}">
                <a16:creationId xmlns:a16="http://schemas.microsoft.com/office/drawing/2014/main" id="{070C84B0-070F-1746-F665-98AF2F19F3A0}"/>
              </a:ext>
            </a:extLst>
          </p:cNvPr>
          <p:cNvSpPr/>
          <p:nvPr/>
        </p:nvSpPr>
        <p:spPr>
          <a:xfrm>
            <a:off x="1890852" y="3205980"/>
            <a:ext cx="264934" cy="245649"/>
          </a:xfrm>
          <a:custGeom>
            <a:avLst/>
            <a:gdLst/>
            <a:ahLst/>
            <a:cxnLst/>
            <a:rect l="l" t="t" r="r" b="b"/>
            <a:pathLst>
              <a:path w="288925" h="287654">
                <a:moveTo>
                  <a:pt x="88696" y="55524"/>
                </a:moveTo>
                <a:lnTo>
                  <a:pt x="75730" y="58153"/>
                </a:lnTo>
                <a:lnTo>
                  <a:pt x="65138" y="65290"/>
                </a:lnTo>
                <a:lnTo>
                  <a:pt x="58000" y="75882"/>
                </a:lnTo>
                <a:lnTo>
                  <a:pt x="55384" y="88836"/>
                </a:lnTo>
                <a:lnTo>
                  <a:pt x="55562" y="92240"/>
                </a:lnTo>
                <a:lnTo>
                  <a:pt x="59029" y="104000"/>
                </a:lnTo>
                <a:lnTo>
                  <a:pt x="66306" y="113499"/>
                </a:lnTo>
                <a:lnTo>
                  <a:pt x="76492" y="119837"/>
                </a:lnTo>
                <a:lnTo>
                  <a:pt x="88696" y="122148"/>
                </a:lnTo>
                <a:lnTo>
                  <a:pt x="88696" y="111048"/>
                </a:lnTo>
                <a:lnTo>
                  <a:pt x="85636" y="111048"/>
                </a:lnTo>
                <a:lnTo>
                  <a:pt x="82727" y="110426"/>
                </a:lnTo>
                <a:lnTo>
                  <a:pt x="66497" y="94957"/>
                </a:lnTo>
                <a:lnTo>
                  <a:pt x="66611" y="86563"/>
                </a:lnTo>
                <a:lnTo>
                  <a:pt x="87172" y="66624"/>
                </a:lnTo>
                <a:lnTo>
                  <a:pt x="88696" y="66624"/>
                </a:lnTo>
                <a:lnTo>
                  <a:pt x="88696" y="55524"/>
                </a:lnTo>
                <a:close/>
              </a:path>
              <a:path w="288925" h="287654">
                <a:moveTo>
                  <a:pt x="288620" y="147624"/>
                </a:moveTo>
                <a:lnTo>
                  <a:pt x="288518" y="141135"/>
                </a:lnTo>
                <a:lnTo>
                  <a:pt x="284111" y="119316"/>
                </a:lnTo>
                <a:lnTo>
                  <a:pt x="284035" y="118922"/>
                </a:lnTo>
                <a:lnTo>
                  <a:pt x="271703" y="100660"/>
                </a:lnTo>
                <a:lnTo>
                  <a:pt x="271614" y="100520"/>
                </a:lnTo>
                <a:lnTo>
                  <a:pt x="271526" y="100380"/>
                </a:lnTo>
                <a:lnTo>
                  <a:pt x="262648" y="94399"/>
                </a:lnTo>
                <a:lnTo>
                  <a:pt x="252984" y="87871"/>
                </a:lnTo>
                <a:lnTo>
                  <a:pt x="230301" y="83286"/>
                </a:lnTo>
                <a:lnTo>
                  <a:pt x="207619" y="83286"/>
                </a:lnTo>
                <a:lnTo>
                  <a:pt x="214807" y="76111"/>
                </a:lnTo>
                <a:lnTo>
                  <a:pt x="206959" y="68262"/>
                </a:lnTo>
                <a:lnTo>
                  <a:pt x="191909" y="83286"/>
                </a:lnTo>
                <a:lnTo>
                  <a:pt x="177279" y="83286"/>
                </a:lnTo>
                <a:lnTo>
                  <a:pt x="168833" y="50685"/>
                </a:lnTo>
                <a:lnTo>
                  <a:pt x="166179" y="47053"/>
                </a:lnTo>
                <a:lnTo>
                  <a:pt x="166179" y="83286"/>
                </a:lnTo>
                <a:lnTo>
                  <a:pt x="149504" y="83286"/>
                </a:lnTo>
                <a:lnTo>
                  <a:pt x="147764" y="73342"/>
                </a:lnTo>
                <a:lnTo>
                  <a:pt x="144487" y="64020"/>
                </a:lnTo>
                <a:lnTo>
                  <a:pt x="139814" y="55448"/>
                </a:lnTo>
                <a:lnTo>
                  <a:pt x="138353" y="53568"/>
                </a:lnTo>
                <a:lnTo>
                  <a:pt x="138353" y="83286"/>
                </a:lnTo>
                <a:lnTo>
                  <a:pt x="102120" y="83286"/>
                </a:lnTo>
                <a:lnTo>
                  <a:pt x="109296" y="76111"/>
                </a:lnTo>
                <a:lnTo>
                  <a:pt x="101434" y="68262"/>
                </a:lnTo>
                <a:lnTo>
                  <a:pt x="83972" y="85737"/>
                </a:lnTo>
                <a:lnTo>
                  <a:pt x="83464" y="86741"/>
                </a:lnTo>
                <a:lnTo>
                  <a:pt x="83235" y="87871"/>
                </a:lnTo>
                <a:lnTo>
                  <a:pt x="83146" y="90271"/>
                </a:lnTo>
                <a:lnTo>
                  <a:pt x="83693" y="91681"/>
                </a:lnTo>
                <a:lnTo>
                  <a:pt x="101434" y="109435"/>
                </a:lnTo>
                <a:lnTo>
                  <a:pt x="109296" y="101574"/>
                </a:lnTo>
                <a:lnTo>
                  <a:pt x="102120" y="94399"/>
                </a:lnTo>
                <a:lnTo>
                  <a:pt x="138353" y="94399"/>
                </a:lnTo>
                <a:lnTo>
                  <a:pt x="135483" y="106718"/>
                </a:lnTo>
                <a:lnTo>
                  <a:pt x="135420" y="106934"/>
                </a:lnTo>
                <a:lnTo>
                  <a:pt x="107924" y="134950"/>
                </a:lnTo>
                <a:lnTo>
                  <a:pt x="88696" y="138823"/>
                </a:lnTo>
                <a:lnTo>
                  <a:pt x="78790" y="137820"/>
                </a:lnTo>
                <a:lnTo>
                  <a:pt x="45351" y="113690"/>
                </a:lnTo>
                <a:lnTo>
                  <a:pt x="39674" y="98259"/>
                </a:lnTo>
                <a:lnTo>
                  <a:pt x="39573" y="97904"/>
                </a:lnTo>
                <a:lnTo>
                  <a:pt x="39471" y="97269"/>
                </a:lnTo>
                <a:lnTo>
                  <a:pt x="38989" y="91681"/>
                </a:lnTo>
                <a:lnTo>
                  <a:pt x="38862" y="90271"/>
                </a:lnTo>
                <a:lnTo>
                  <a:pt x="53378" y="53517"/>
                </a:lnTo>
                <a:lnTo>
                  <a:pt x="88696" y="38874"/>
                </a:lnTo>
                <a:lnTo>
                  <a:pt x="106895" y="42303"/>
                </a:lnTo>
                <a:lnTo>
                  <a:pt x="120459" y="50685"/>
                </a:lnTo>
                <a:lnTo>
                  <a:pt x="122186" y="51803"/>
                </a:lnTo>
                <a:lnTo>
                  <a:pt x="133032" y="65811"/>
                </a:lnTo>
                <a:lnTo>
                  <a:pt x="138353" y="83286"/>
                </a:lnTo>
                <a:lnTo>
                  <a:pt x="138353" y="53568"/>
                </a:lnTo>
                <a:lnTo>
                  <a:pt x="133883" y="47790"/>
                </a:lnTo>
                <a:lnTo>
                  <a:pt x="124625" y="39458"/>
                </a:lnTo>
                <a:lnTo>
                  <a:pt x="123609" y="38874"/>
                </a:lnTo>
                <a:lnTo>
                  <a:pt x="113817" y="33147"/>
                </a:lnTo>
                <a:lnTo>
                  <a:pt x="101739" y="29146"/>
                </a:lnTo>
                <a:lnTo>
                  <a:pt x="88696" y="27749"/>
                </a:lnTo>
                <a:lnTo>
                  <a:pt x="77901" y="28702"/>
                </a:lnTo>
                <a:lnTo>
                  <a:pt x="38061" y="54711"/>
                </a:lnTo>
                <a:lnTo>
                  <a:pt x="27622" y="88836"/>
                </a:lnTo>
                <a:lnTo>
                  <a:pt x="32423" y="112585"/>
                </a:lnTo>
                <a:lnTo>
                  <a:pt x="45529" y="132016"/>
                </a:lnTo>
                <a:lnTo>
                  <a:pt x="64947" y="145110"/>
                </a:lnTo>
                <a:lnTo>
                  <a:pt x="88696" y="149923"/>
                </a:lnTo>
                <a:lnTo>
                  <a:pt x="108585" y="146596"/>
                </a:lnTo>
                <a:lnTo>
                  <a:pt x="139026" y="123393"/>
                </a:lnTo>
                <a:lnTo>
                  <a:pt x="149440" y="95135"/>
                </a:lnTo>
                <a:lnTo>
                  <a:pt x="149504" y="94399"/>
                </a:lnTo>
                <a:lnTo>
                  <a:pt x="166179" y="94399"/>
                </a:lnTo>
                <a:lnTo>
                  <a:pt x="166065" y="95961"/>
                </a:lnTo>
                <a:lnTo>
                  <a:pt x="153263" y="132016"/>
                </a:lnTo>
                <a:lnTo>
                  <a:pt x="114300" y="162242"/>
                </a:lnTo>
                <a:lnTo>
                  <a:pt x="88696" y="166585"/>
                </a:lnTo>
                <a:lnTo>
                  <a:pt x="58470" y="160464"/>
                </a:lnTo>
                <a:lnTo>
                  <a:pt x="33756" y="143789"/>
                </a:lnTo>
                <a:lnTo>
                  <a:pt x="17081" y="119075"/>
                </a:lnTo>
                <a:lnTo>
                  <a:pt x="10960" y="88836"/>
                </a:lnTo>
                <a:lnTo>
                  <a:pt x="13411" y="69430"/>
                </a:lnTo>
                <a:lnTo>
                  <a:pt x="45275" y="24396"/>
                </a:lnTo>
                <a:lnTo>
                  <a:pt x="81318" y="11188"/>
                </a:lnTo>
                <a:lnTo>
                  <a:pt x="92519" y="11188"/>
                </a:lnTo>
                <a:lnTo>
                  <a:pt x="134467" y="26047"/>
                </a:lnTo>
                <a:lnTo>
                  <a:pt x="162090" y="63385"/>
                </a:lnTo>
                <a:lnTo>
                  <a:pt x="166179" y="83286"/>
                </a:lnTo>
                <a:lnTo>
                  <a:pt x="166179" y="47053"/>
                </a:lnTo>
                <a:lnTo>
                  <a:pt x="149682" y="24396"/>
                </a:lnTo>
                <a:lnTo>
                  <a:pt x="149567" y="24231"/>
                </a:lnTo>
                <a:lnTo>
                  <a:pt x="129298" y="11188"/>
                </a:lnTo>
                <a:lnTo>
                  <a:pt x="122008" y="6489"/>
                </a:lnTo>
                <a:lnTo>
                  <a:pt x="88696" y="0"/>
                </a:lnTo>
                <a:lnTo>
                  <a:pt x="54152" y="6985"/>
                </a:lnTo>
                <a:lnTo>
                  <a:pt x="25908" y="26047"/>
                </a:lnTo>
                <a:lnTo>
                  <a:pt x="6845" y="54292"/>
                </a:lnTo>
                <a:lnTo>
                  <a:pt x="50" y="87871"/>
                </a:lnTo>
                <a:lnTo>
                  <a:pt x="0" y="91681"/>
                </a:lnTo>
                <a:lnTo>
                  <a:pt x="139" y="94399"/>
                </a:lnTo>
                <a:lnTo>
                  <a:pt x="177" y="95135"/>
                </a:lnTo>
                <a:lnTo>
                  <a:pt x="279" y="97269"/>
                </a:lnTo>
                <a:lnTo>
                  <a:pt x="368" y="98259"/>
                </a:lnTo>
                <a:lnTo>
                  <a:pt x="1435" y="105194"/>
                </a:lnTo>
                <a:lnTo>
                  <a:pt x="1562" y="106006"/>
                </a:lnTo>
                <a:lnTo>
                  <a:pt x="1663" y="106718"/>
                </a:lnTo>
                <a:lnTo>
                  <a:pt x="24269" y="149923"/>
                </a:lnTo>
                <a:lnTo>
                  <a:pt x="64401" y="174320"/>
                </a:lnTo>
                <a:lnTo>
                  <a:pt x="88696" y="177698"/>
                </a:lnTo>
                <a:lnTo>
                  <a:pt x="106946" y="175806"/>
                </a:lnTo>
                <a:lnTo>
                  <a:pt x="152488" y="150558"/>
                </a:lnTo>
                <a:lnTo>
                  <a:pt x="175539" y="107175"/>
                </a:lnTo>
                <a:lnTo>
                  <a:pt x="177088" y="97269"/>
                </a:lnTo>
                <a:lnTo>
                  <a:pt x="177177" y="95961"/>
                </a:lnTo>
                <a:lnTo>
                  <a:pt x="177279" y="94399"/>
                </a:lnTo>
                <a:lnTo>
                  <a:pt x="191909" y="94399"/>
                </a:lnTo>
                <a:lnTo>
                  <a:pt x="206959" y="109435"/>
                </a:lnTo>
                <a:lnTo>
                  <a:pt x="214807" y="101574"/>
                </a:lnTo>
                <a:lnTo>
                  <a:pt x="207619" y="94399"/>
                </a:lnTo>
                <a:lnTo>
                  <a:pt x="230301" y="94399"/>
                </a:lnTo>
                <a:lnTo>
                  <a:pt x="266890" y="111455"/>
                </a:lnTo>
                <a:lnTo>
                  <a:pt x="277469" y="141135"/>
                </a:lnTo>
                <a:lnTo>
                  <a:pt x="277507" y="141605"/>
                </a:lnTo>
                <a:lnTo>
                  <a:pt x="273786" y="159956"/>
                </a:lnTo>
                <a:lnTo>
                  <a:pt x="263664" y="174967"/>
                </a:lnTo>
                <a:lnTo>
                  <a:pt x="248666" y="185089"/>
                </a:lnTo>
                <a:lnTo>
                  <a:pt x="230301" y="188810"/>
                </a:lnTo>
                <a:lnTo>
                  <a:pt x="168757" y="188810"/>
                </a:lnTo>
                <a:lnTo>
                  <a:pt x="153708" y="173761"/>
                </a:lnTo>
                <a:lnTo>
                  <a:pt x="145859" y="181622"/>
                </a:lnTo>
                <a:lnTo>
                  <a:pt x="153047" y="188810"/>
                </a:lnTo>
                <a:lnTo>
                  <a:pt x="47066" y="188810"/>
                </a:lnTo>
                <a:lnTo>
                  <a:pt x="30861" y="192087"/>
                </a:lnTo>
                <a:lnTo>
                  <a:pt x="17614" y="201015"/>
                </a:lnTo>
                <a:lnTo>
                  <a:pt x="8686" y="214249"/>
                </a:lnTo>
                <a:lnTo>
                  <a:pt x="5410" y="230441"/>
                </a:lnTo>
                <a:lnTo>
                  <a:pt x="8686" y="246634"/>
                </a:lnTo>
                <a:lnTo>
                  <a:pt x="17614" y="259880"/>
                </a:lnTo>
                <a:lnTo>
                  <a:pt x="30861" y="268820"/>
                </a:lnTo>
                <a:lnTo>
                  <a:pt x="47066" y="272097"/>
                </a:lnTo>
                <a:lnTo>
                  <a:pt x="97510" y="272097"/>
                </a:lnTo>
                <a:lnTo>
                  <a:pt x="112547" y="287121"/>
                </a:lnTo>
                <a:lnTo>
                  <a:pt x="120396" y="279285"/>
                </a:lnTo>
                <a:lnTo>
                  <a:pt x="113220" y="272097"/>
                </a:lnTo>
                <a:lnTo>
                  <a:pt x="199771" y="272097"/>
                </a:lnTo>
                <a:lnTo>
                  <a:pt x="199771" y="260997"/>
                </a:lnTo>
                <a:lnTo>
                  <a:pt x="113220" y="260997"/>
                </a:lnTo>
                <a:lnTo>
                  <a:pt x="120396" y="253822"/>
                </a:lnTo>
                <a:lnTo>
                  <a:pt x="112547" y="245960"/>
                </a:lnTo>
                <a:lnTo>
                  <a:pt x="97510" y="260997"/>
                </a:lnTo>
                <a:lnTo>
                  <a:pt x="47066" y="260997"/>
                </a:lnTo>
                <a:lnTo>
                  <a:pt x="35179" y="258584"/>
                </a:lnTo>
                <a:lnTo>
                  <a:pt x="25476" y="252031"/>
                </a:lnTo>
                <a:lnTo>
                  <a:pt x="18910" y="242316"/>
                </a:lnTo>
                <a:lnTo>
                  <a:pt x="16510" y="230441"/>
                </a:lnTo>
                <a:lnTo>
                  <a:pt x="16510" y="223075"/>
                </a:lnTo>
                <a:lnTo>
                  <a:pt x="47066" y="199898"/>
                </a:lnTo>
                <a:lnTo>
                  <a:pt x="153047" y="199898"/>
                </a:lnTo>
                <a:lnTo>
                  <a:pt x="145859" y="207098"/>
                </a:lnTo>
                <a:lnTo>
                  <a:pt x="153708" y="214934"/>
                </a:lnTo>
                <a:lnTo>
                  <a:pt x="168757" y="199898"/>
                </a:lnTo>
                <a:lnTo>
                  <a:pt x="230301" y="199898"/>
                </a:lnTo>
                <a:lnTo>
                  <a:pt x="246951" y="197459"/>
                </a:lnTo>
                <a:lnTo>
                  <a:pt x="282841" y="166725"/>
                </a:lnTo>
                <a:lnTo>
                  <a:pt x="285051" y="161848"/>
                </a:lnTo>
                <a:lnTo>
                  <a:pt x="285153" y="161620"/>
                </a:lnTo>
                <a:lnTo>
                  <a:pt x="287705" y="153441"/>
                </a:lnTo>
                <a:lnTo>
                  <a:pt x="288620" y="147624"/>
                </a:lnTo>
                <a:close/>
              </a:path>
            </a:pathLst>
          </a:custGeom>
          <a:solidFill>
            <a:srgbClr val="00AA9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21">
            <a:extLst>
              <a:ext uri="{FF2B5EF4-FFF2-40B4-BE49-F238E27FC236}">
                <a16:creationId xmlns:a16="http://schemas.microsoft.com/office/drawing/2014/main" id="{0235F190-E52F-080D-3FC2-5771FFC1AA18}"/>
              </a:ext>
            </a:extLst>
          </p:cNvPr>
          <p:cNvSpPr/>
          <p:nvPr/>
        </p:nvSpPr>
        <p:spPr>
          <a:xfrm>
            <a:off x="1915896" y="4658406"/>
            <a:ext cx="255617" cy="232092"/>
          </a:xfrm>
          <a:custGeom>
            <a:avLst/>
            <a:gdLst/>
            <a:ahLst/>
            <a:cxnLst/>
            <a:rect l="l" t="t" r="r" b="b"/>
            <a:pathLst>
              <a:path w="278765" h="271779">
                <a:moveTo>
                  <a:pt x="242227" y="161023"/>
                </a:moveTo>
                <a:lnTo>
                  <a:pt x="241973" y="158483"/>
                </a:lnTo>
                <a:lnTo>
                  <a:pt x="241249" y="157124"/>
                </a:lnTo>
                <a:lnTo>
                  <a:pt x="239928" y="155841"/>
                </a:lnTo>
                <a:lnTo>
                  <a:pt x="238721" y="155321"/>
                </a:lnTo>
                <a:lnTo>
                  <a:pt x="167855" y="155409"/>
                </a:lnTo>
                <a:lnTo>
                  <a:pt x="166738" y="155638"/>
                </a:lnTo>
                <a:lnTo>
                  <a:pt x="165773" y="156248"/>
                </a:lnTo>
                <a:lnTo>
                  <a:pt x="164541" y="157784"/>
                </a:lnTo>
                <a:lnTo>
                  <a:pt x="163982" y="159715"/>
                </a:lnTo>
                <a:lnTo>
                  <a:pt x="163982" y="162318"/>
                </a:lnTo>
                <a:lnTo>
                  <a:pt x="165646" y="164223"/>
                </a:lnTo>
                <a:lnTo>
                  <a:pt x="167855" y="164668"/>
                </a:lnTo>
                <a:lnTo>
                  <a:pt x="168833" y="164769"/>
                </a:lnTo>
                <a:lnTo>
                  <a:pt x="239052" y="164769"/>
                </a:lnTo>
                <a:lnTo>
                  <a:pt x="240525" y="163931"/>
                </a:lnTo>
                <a:lnTo>
                  <a:pt x="241922" y="161925"/>
                </a:lnTo>
                <a:lnTo>
                  <a:pt x="242227" y="161023"/>
                </a:lnTo>
                <a:close/>
              </a:path>
              <a:path w="278765" h="271779">
                <a:moveTo>
                  <a:pt x="242239" y="228346"/>
                </a:moveTo>
                <a:lnTo>
                  <a:pt x="240055" y="226225"/>
                </a:lnTo>
                <a:lnTo>
                  <a:pt x="237375" y="226225"/>
                </a:lnTo>
                <a:lnTo>
                  <a:pt x="106565" y="226453"/>
                </a:lnTo>
                <a:lnTo>
                  <a:pt x="104736" y="227609"/>
                </a:lnTo>
                <a:lnTo>
                  <a:pt x="103860" y="228460"/>
                </a:lnTo>
                <a:lnTo>
                  <a:pt x="103314" y="229641"/>
                </a:lnTo>
                <a:lnTo>
                  <a:pt x="103314" y="232257"/>
                </a:lnTo>
                <a:lnTo>
                  <a:pt x="103860" y="233438"/>
                </a:lnTo>
                <a:lnTo>
                  <a:pt x="105968" y="235216"/>
                </a:lnTo>
                <a:lnTo>
                  <a:pt x="108165" y="235686"/>
                </a:lnTo>
                <a:lnTo>
                  <a:pt x="240055" y="235686"/>
                </a:lnTo>
                <a:lnTo>
                  <a:pt x="242239" y="233578"/>
                </a:lnTo>
                <a:lnTo>
                  <a:pt x="242239" y="228346"/>
                </a:lnTo>
                <a:close/>
              </a:path>
              <a:path w="278765" h="271779">
                <a:moveTo>
                  <a:pt x="278447" y="2628"/>
                </a:moveTo>
                <a:lnTo>
                  <a:pt x="276999" y="495"/>
                </a:lnTo>
                <a:lnTo>
                  <a:pt x="274840" y="0"/>
                </a:lnTo>
                <a:lnTo>
                  <a:pt x="268744" y="0"/>
                </a:lnTo>
                <a:lnTo>
                  <a:pt x="268744" y="9347"/>
                </a:lnTo>
                <a:lnTo>
                  <a:pt x="268744" y="262280"/>
                </a:lnTo>
                <a:lnTo>
                  <a:pt x="76454" y="262280"/>
                </a:lnTo>
                <a:lnTo>
                  <a:pt x="76454" y="174180"/>
                </a:lnTo>
                <a:lnTo>
                  <a:pt x="91744" y="189179"/>
                </a:lnTo>
                <a:lnTo>
                  <a:pt x="92214" y="189687"/>
                </a:lnTo>
                <a:lnTo>
                  <a:pt x="92824" y="190055"/>
                </a:lnTo>
                <a:lnTo>
                  <a:pt x="131965" y="202692"/>
                </a:lnTo>
                <a:lnTo>
                  <a:pt x="107188" y="202692"/>
                </a:lnTo>
                <a:lnTo>
                  <a:pt x="104990" y="203123"/>
                </a:lnTo>
                <a:lnTo>
                  <a:pt x="103314" y="205028"/>
                </a:lnTo>
                <a:lnTo>
                  <a:pt x="103314" y="209600"/>
                </a:lnTo>
                <a:lnTo>
                  <a:pt x="104063" y="210451"/>
                </a:lnTo>
                <a:lnTo>
                  <a:pt x="105054" y="211518"/>
                </a:lnTo>
                <a:lnTo>
                  <a:pt x="107683" y="212051"/>
                </a:lnTo>
                <a:lnTo>
                  <a:pt x="238721" y="212051"/>
                </a:lnTo>
                <a:lnTo>
                  <a:pt x="239941" y="211518"/>
                </a:lnTo>
                <a:lnTo>
                  <a:pt x="241033" y="210451"/>
                </a:lnTo>
                <a:lnTo>
                  <a:pt x="241236" y="210210"/>
                </a:lnTo>
                <a:lnTo>
                  <a:pt x="241655" y="209600"/>
                </a:lnTo>
                <a:lnTo>
                  <a:pt x="241757" y="209461"/>
                </a:lnTo>
                <a:lnTo>
                  <a:pt x="242011" y="208889"/>
                </a:lnTo>
                <a:lnTo>
                  <a:pt x="242011" y="205752"/>
                </a:lnTo>
                <a:lnTo>
                  <a:pt x="238950" y="202692"/>
                </a:lnTo>
                <a:lnTo>
                  <a:pt x="136385" y="202692"/>
                </a:lnTo>
                <a:lnTo>
                  <a:pt x="137045" y="202374"/>
                </a:lnTo>
                <a:lnTo>
                  <a:pt x="137325" y="202069"/>
                </a:lnTo>
                <a:lnTo>
                  <a:pt x="138569" y="200888"/>
                </a:lnTo>
                <a:lnTo>
                  <a:pt x="139065" y="199605"/>
                </a:lnTo>
                <a:lnTo>
                  <a:pt x="138988" y="197891"/>
                </a:lnTo>
                <a:lnTo>
                  <a:pt x="138899" y="197459"/>
                </a:lnTo>
                <a:lnTo>
                  <a:pt x="136766" y="191160"/>
                </a:lnTo>
                <a:lnTo>
                  <a:pt x="135839" y="188404"/>
                </a:lnTo>
                <a:lnTo>
                  <a:pt x="238721" y="188404"/>
                </a:lnTo>
                <a:lnTo>
                  <a:pt x="239941" y="187871"/>
                </a:lnTo>
                <a:lnTo>
                  <a:pt x="242239" y="181063"/>
                </a:lnTo>
                <a:lnTo>
                  <a:pt x="240055" y="178955"/>
                </a:lnTo>
                <a:lnTo>
                  <a:pt x="132600" y="178955"/>
                </a:lnTo>
                <a:lnTo>
                  <a:pt x="129286" y="169265"/>
                </a:lnTo>
                <a:lnTo>
                  <a:pt x="126479" y="161074"/>
                </a:lnTo>
                <a:lnTo>
                  <a:pt x="126479" y="191160"/>
                </a:lnTo>
                <a:lnTo>
                  <a:pt x="104013" y="183832"/>
                </a:lnTo>
                <a:lnTo>
                  <a:pt x="108750" y="179209"/>
                </a:lnTo>
                <a:lnTo>
                  <a:pt x="118960" y="169265"/>
                </a:lnTo>
                <a:lnTo>
                  <a:pt x="126479" y="191160"/>
                </a:lnTo>
                <a:lnTo>
                  <a:pt x="126479" y="161074"/>
                </a:lnTo>
                <a:lnTo>
                  <a:pt x="125742" y="158915"/>
                </a:lnTo>
                <a:lnTo>
                  <a:pt x="125539" y="158254"/>
                </a:lnTo>
                <a:lnTo>
                  <a:pt x="125158" y="157657"/>
                </a:lnTo>
                <a:lnTo>
                  <a:pt x="114211" y="146989"/>
                </a:lnTo>
                <a:lnTo>
                  <a:pt x="114211" y="160528"/>
                </a:lnTo>
                <a:lnTo>
                  <a:pt x="95046" y="179209"/>
                </a:lnTo>
                <a:lnTo>
                  <a:pt x="89890" y="174180"/>
                </a:lnTo>
                <a:lnTo>
                  <a:pt x="33591" y="119214"/>
                </a:lnTo>
                <a:lnTo>
                  <a:pt x="40449" y="112534"/>
                </a:lnTo>
                <a:lnTo>
                  <a:pt x="52539" y="100749"/>
                </a:lnTo>
                <a:lnTo>
                  <a:pt x="52717" y="100749"/>
                </a:lnTo>
                <a:lnTo>
                  <a:pt x="114211" y="160528"/>
                </a:lnTo>
                <a:lnTo>
                  <a:pt x="114211" y="146989"/>
                </a:lnTo>
                <a:lnTo>
                  <a:pt x="76454" y="110185"/>
                </a:lnTo>
                <a:lnTo>
                  <a:pt x="76454" y="57213"/>
                </a:lnTo>
                <a:lnTo>
                  <a:pt x="121539" y="57213"/>
                </a:lnTo>
                <a:lnTo>
                  <a:pt x="122491" y="56845"/>
                </a:lnTo>
                <a:lnTo>
                  <a:pt x="123253" y="56362"/>
                </a:lnTo>
                <a:lnTo>
                  <a:pt x="123494" y="56172"/>
                </a:lnTo>
                <a:lnTo>
                  <a:pt x="124574" y="55105"/>
                </a:lnTo>
                <a:lnTo>
                  <a:pt x="125044" y="53949"/>
                </a:lnTo>
                <a:lnTo>
                  <a:pt x="125031" y="47752"/>
                </a:lnTo>
                <a:lnTo>
                  <a:pt x="124993" y="16306"/>
                </a:lnTo>
                <a:lnTo>
                  <a:pt x="124980" y="9347"/>
                </a:lnTo>
                <a:lnTo>
                  <a:pt x="268744" y="9347"/>
                </a:lnTo>
                <a:lnTo>
                  <a:pt x="268744" y="0"/>
                </a:lnTo>
                <a:lnTo>
                  <a:pt x="119024" y="0"/>
                </a:lnTo>
                <a:lnTo>
                  <a:pt x="117919" y="495"/>
                </a:lnTo>
                <a:lnTo>
                  <a:pt x="117068" y="1422"/>
                </a:lnTo>
                <a:lnTo>
                  <a:pt x="115277" y="3175"/>
                </a:lnTo>
                <a:lnTo>
                  <a:pt x="115277" y="16306"/>
                </a:lnTo>
                <a:lnTo>
                  <a:pt x="115277" y="47752"/>
                </a:lnTo>
                <a:lnTo>
                  <a:pt x="83045" y="47752"/>
                </a:lnTo>
                <a:lnTo>
                  <a:pt x="115277" y="16306"/>
                </a:lnTo>
                <a:lnTo>
                  <a:pt x="115277" y="3175"/>
                </a:lnTo>
                <a:lnTo>
                  <a:pt x="68033" y="49403"/>
                </a:lnTo>
                <a:lnTo>
                  <a:pt x="66751" y="100749"/>
                </a:lnTo>
                <a:lnTo>
                  <a:pt x="45770" y="80441"/>
                </a:lnTo>
                <a:lnTo>
                  <a:pt x="45770" y="93980"/>
                </a:lnTo>
                <a:lnTo>
                  <a:pt x="26746" y="112534"/>
                </a:lnTo>
                <a:lnTo>
                  <a:pt x="12039" y="98171"/>
                </a:lnTo>
                <a:lnTo>
                  <a:pt x="31026" y="79667"/>
                </a:lnTo>
                <a:lnTo>
                  <a:pt x="45770" y="93980"/>
                </a:lnTo>
                <a:lnTo>
                  <a:pt x="45770" y="80441"/>
                </a:lnTo>
                <a:lnTo>
                  <a:pt x="32181" y="68364"/>
                </a:lnTo>
                <a:lnTo>
                  <a:pt x="29857" y="68364"/>
                </a:lnTo>
                <a:lnTo>
                  <a:pt x="1828" y="94818"/>
                </a:lnTo>
                <a:lnTo>
                  <a:pt x="63" y="98171"/>
                </a:lnTo>
                <a:lnTo>
                  <a:pt x="0" y="98945"/>
                </a:lnTo>
                <a:lnTo>
                  <a:pt x="1435" y="101015"/>
                </a:lnTo>
                <a:lnTo>
                  <a:pt x="1651" y="101269"/>
                </a:lnTo>
                <a:lnTo>
                  <a:pt x="66751" y="164693"/>
                </a:lnTo>
                <a:lnTo>
                  <a:pt x="66751" y="267690"/>
                </a:lnTo>
                <a:lnTo>
                  <a:pt x="70319" y="271729"/>
                </a:lnTo>
                <a:lnTo>
                  <a:pt x="274408" y="271729"/>
                </a:lnTo>
                <a:lnTo>
                  <a:pt x="276999" y="271119"/>
                </a:lnTo>
                <a:lnTo>
                  <a:pt x="278447" y="268998"/>
                </a:lnTo>
                <a:lnTo>
                  <a:pt x="278447" y="262280"/>
                </a:lnTo>
                <a:lnTo>
                  <a:pt x="278447" y="9347"/>
                </a:lnTo>
                <a:lnTo>
                  <a:pt x="278447" y="2628"/>
                </a:lnTo>
                <a:close/>
              </a:path>
            </a:pathLst>
          </a:custGeom>
          <a:solidFill>
            <a:srgbClr val="00AA9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مربع نص 80">
            <a:extLst>
              <a:ext uri="{FF2B5EF4-FFF2-40B4-BE49-F238E27FC236}">
                <a16:creationId xmlns:a16="http://schemas.microsoft.com/office/drawing/2014/main" id="{2FA3A429-407C-D6E5-24C7-AB73709122AD}"/>
              </a:ext>
            </a:extLst>
          </p:cNvPr>
          <p:cNvSpPr txBox="1"/>
          <p:nvPr/>
        </p:nvSpPr>
        <p:spPr>
          <a:xfrm>
            <a:off x="418916" y="2020693"/>
            <a:ext cx="3046024" cy="369332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/>
          <a:p>
            <a:r>
              <a:rPr lang="ar-SA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٤. هل تنسيق العرض يواءم الهدف منه؟</a:t>
            </a:r>
          </a:p>
        </p:txBody>
      </p:sp>
      <p:sp>
        <p:nvSpPr>
          <p:cNvPr id="85" name="مربع نص 84">
            <a:extLst>
              <a:ext uri="{FF2B5EF4-FFF2-40B4-BE49-F238E27FC236}">
                <a16:creationId xmlns:a16="http://schemas.microsoft.com/office/drawing/2014/main" id="{6D780D94-8EBE-178D-B031-8DB2DB0BAEF6}"/>
              </a:ext>
            </a:extLst>
          </p:cNvPr>
          <p:cNvSpPr txBox="1"/>
          <p:nvPr/>
        </p:nvSpPr>
        <p:spPr>
          <a:xfrm>
            <a:off x="877567" y="2327288"/>
            <a:ext cx="2587373" cy="789045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/>
          <a:p>
            <a:pPr algn="justLow"/>
            <a:r>
              <a:rPr lang="ar-SA" sz="1600" dirty="0">
                <a:solidFill>
                  <a:srgbClr val="2495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يختلف شكل وأسلوب العرض على حسب الموضوع الذي سيتم مشاركته مع أصحاب العلاقة.</a:t>
            </a:r>
          </a:p>
        </p:txBody>
      </p:sp>
      <p:sp>
        <p:nvSpPr>
          <p:cNvPr id="105" name="مربع نص 104">
            <a:extLst>
              <a:ext uri="{FF2B5EF4-FFF2-40B4-BE49-F238E27FC236}">
                <a16:creationId xmlns:a16="http://schemas.microsoft.com/office/drawing/2014/main" id="{491FFA9C-78D2-FDF2-7C5B-5BE275971C8B}"/>
              </a:ext>
            </a:extLst>
          </p:cNvPr>
          <p:cNvSpPr txBox="1"/>
          <p:nvPr/>
        </p:nvSpPr>
        <p:spPr>
          <a:xfrm>
            <a:off x="662905" y="3545631"/>
            <a:ext cx="2802035" cy="646331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/>
          <a:p>
            <a:r>
              <a:rPr lang="ar-SA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٨. هل المحتوى منظم بطريقة منطقية وسلسلة؟</a:t>
            </a:r>
          </a:p>
        </p:txBody>
      </p:sp>
      <p:sp>
        <p:nvSpPr>
          <p:cNvPr id="106" name="مربع نص 105">
            <a:extLst>
              <a:ext uri="{FF2B5EF4-FFF2-40B4-BE49-F238E27FC236}">
                <a16:creationId xmlns:a16="http://schemas.microsoft.com/office/drawing/2014/main" id="{5CE7B071-5AD4-A2E8-9CE8-B2912745418C}"/>
              </a:ext>
            </a:extLst>
          </p:cNvPr>
          <p:cNvSpPr txBox="1"/>
          <p:nvPr/>
        </p:nvSpPr>
        <p:spPr>
          <a:xfrm>
            <a:off x="877567" y="4109189"/>
            <a:ext cx="2587373" cy="584775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/>
          <a:p>
            <a:pPr algn="justLow"/>
            <a:r>
              <a:rPr lang="ar-SA" sz="1600" dirty="0">
                <a:solidFill>
                  <a:srgbClr val="2495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تأكد من تسلسل الأفكار والمعلومات مع ضرورة البداية بالأفكار الرئيسية.</a:t>
            </a:r>
          </a:p>
        </p:txBody>
      </p:sp>
      <p:sp>
        <p:nvSpPr>
          <p:cNvPr id="122" name="مربع نص 121">
            <a:extLst>
              <a:ext uri="{FF2B5EF4-FFF2-40B4-BE49-F238E27FC236}">
                <a16:creationId xmlns:a16="http://schemas.microsoft.com/office/drawing/2014/main" id="{F94926CD-21F2-8141-0D2A-94FD3DE96C74}"/>
              </a:ext>
            </a:extLst>
          </p:cNvPr>
          <p:cNvSpPr txBox="1"/>
          <p:nvPr/>
        </p:nvSpPr>
        <p:spPr>
          <a:xfrm>
            <a:off x="765409" y="4974633"/>
            <a:ext cx="2699531" cy="555253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/>
          <a:p>
            <a:r>
              <a:rPr lang="ar-SA" sz="16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١٢. هل قمت بتضمين تفاصيل أكثر مما هو ضروري؟</a:t>
            </a:r>
          </a:p>
        </p:txBody>
      </p:sp>
      <p:sp>
        <p:nvSpPr>
          <p:cNvPr id="123" name="مربع نص 122">
            <a:extLst>
              <a:ext uri="{FF2B5EF4-FFF2-40B4-BE49-F238E27FC236}">
                <a16:creationId xmlns:a16="http://schemas.microsoft.com/office/drawing/2014/main" id="{0614EC83-30A9-5A70-E765-BDF811B047CC}"/>
              </a:ext>
            </a:extLst>
          </p:cNvPr>
          <p:cNvSpPr txBox="1"/>
          <p:nvPr/>
        </p:nvSpPr>
        <p:spPr>
          <a:xfrm>
            <a:off x="877568" y="5621537"/>
            <a:ext cx="2587372" cy="321463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/>
          <a:p>
            <a:pPr algn="justLow"/>
            <a:r>
              <a:rPr lang="ar-SA" sz="1600" dirty="0">
                <a:solidFill>
                  <a:srgbClr val="2495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تذكر كلما كان العرض محدد كان أكثر تأثيراً.</a:t>
            </a:r>
          </a:p>
        </p:txBody>
      </p:sp>
      <p:pic>
        <p:nvPicPr>
          <p:cNvPr id="6" name="صورة 5">
            <a:extLst>
              <a:ext uri="{FF2B5EF4-FFF2-40B4-BE49-F238E27FC236}">
                <a16:creationId xmlns:a16="http://schemas.microsoft.com/office/drawing/2014/main" id="{87F0EC2A-2D14-A6B0-5813-529B846B3871}"/>
              </a:ext>
            </a:extLst>
          </p:cNvPr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441960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06834308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عنصر نائب لرقم الشريحة 3">
            <a:extLst>
              <a:ext uri="{FF2B5EF4-FFF2-40B4-BE49-F238E27FC236}">
                <a16:creationId xmlns:a16="http://schemas.microsoft.com/office/drawing/2014/main" id="{294FEA9E-C2C7-4470-3841-52039B00697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38200" y="6356350"/>
            <a:ext cx="2743200" cy="365125"/>
          </a:xfrm>
        </p:spPr>
        <p:txBody>
          <a:bodyPr/>
          <a:lstStyle/>
          <a:p>
            <a:fld id="{30C30D6F-9516-7D45-ACC3-4201266FFCA8}" type="slidenum">
              <a:rPr lang="ar-SA" smtClean="0"/>
              <a:t>98</a:t>
            </a:fld>
            <a:endParaRPr lang="ar-SA"/>
          </a:p>
        </p:txBody>
      </p:sp>
      <p:cxnSp>
        <p:nvCxnSpPr>
          <p:cNvPr id="68" name="موصل مستقيم 67">
            <a:extLst>
              <a:ext uri="{FF2B5EF4-FFF2-40B4-BE49-F238E27FC236}">
                <a16:creationId xmlns:a16="http://schemas.microsoft.com/office/drawing/2014/main" id="{461007F5-3EA8-8D48-DF86-485A74C797AC}"/>
              </a:ext>
            </a:extLst>
          </p:cNvPr>
          <p:cNvCxnSpPr>
            <a:cxnSpLocks/>
          </p:cNvCxnSpPr>
          <p:nvPr/>
        </p:nvCxnSpPr>
        <p:spPr>
          <a:xfrm flipH="1">
            <a:off x="9793357" y="704158"/>
            <a:ext cx="2398643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TextBox 3">
            <a:extLst>
              <a:ext uri="{FF2B5EF4-FFF2-40B4-BE49-F238E27FC236}">
                <a16:creationId xmlns:a16="http://schemas.microsoft.com/office/drawing/2014/main" id="{2E88FE73-2296-A552-D69D-4D9A4B158C36}"/>
              </a:ext>
            </a:extLst>
          </p:cNvPr>
          <p:cNvSpPr txBox="1"/>
          <p:nvPr/>
        </p:nvSpPr>
        <p:spPr>
          <a:xfrm>
            <a:off x="9571512" y="139515"/>
            <a:ext cx="256063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fontAlgn="ctr"/>
            <a:r>
              <a:rPr kumimoji="0" lang="ar-SA" sz="3200" b="1" i="0" u="none" strike="noStrike" kern="1200" cap="none" spc="0" normalizeH="0" baseline="0" noProof="0" dirty="0">
                <a:ln>
                  <a:noFill/>
                </a:ln>
                <a:solidFill>
                  <a:srgbClr val="003845"/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تقويم سنة </a:t>
            </a:r>
            <a:r>
              <a:rPr lang="en-US" sz="3200" b="1" u="none" strike="noStrike" cap="all" baseline="0" dirty="0">
                <a:solidFill>
                  <a:srgbClr val="003845"/>
                </a:solidFill>
                <a:effectLst/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0" u="none" strike="noStrike" cap="all" baseline="0" dirty="0">
                <a:solidFill>
                  <a:srgbClr val="003845"/>
                </a:solidFill>
                <a:effectLst/>
                <a:latin typeface="Sakkal Majalla" panose="02000000000000000000" pitchFamily="2" charset="-78"/>
                <a:cs typeface="Sakkal Majalla" panose="02000000000000000000" pitchFamily="2" charset="-78"/>
              </a:rPr>
              <a:t>20</a:t>
            </a:r>
            <a:r>
              <a:rPr lang="en-US" sz="3200" b="1" u="none" strike="noStrike" cap="all" baseline="0" dirty="0">
                <a:solidFill>
                  <a:srgbClr val="003845"/>
                </a:solidFill>
                <a:effectLst/>
                <a:latin typeface="Sakkal Majalla" panose="02000000000000000000" pitchFamily="2" charset="-78"/>
                <a:cs typeface="Sakkal Majalla" panose="02000000000000000000" pitchFamily="2" charset="-78"/>
              </a:rPr>
              <a:t>24</a:t>
            </a:r>
            <a:endParaRPr lang="en-US" sz="2800" b="1" i="0" u="none" strike="noStrike" cap="all" baseline="0" dirty="0">
              <a:solidFill>
                <a:srgbClr val="003845"/>
              </a:solidFill>
              <a:effectLst/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pic>
        <p:nvPicPr>
          <p:cNvPr id="89" name="صورة 88">
            <a:extLst>
              <a:ext uri="{FF2B5EF4-FFF2-40B4-BE49-F238E27FC236}">
                <a16:creationId xmlns:a16="http://schemas.microsoft.com/office/drawing/2014/main" id="{5AEC4177-1538-7288-0CB6-C49C178BB92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grpSp>
        <p:nvGrpSpPr>
          <p:cNvPr id="4" name="Group 2">
            <a:extLst>
              <a:ext uri="{FF2B5EF4-FFF2-40B4-BE49-F238E27FC236}">
                <a16:creationId xmlns:a16="http://schemas.microsoft.com/office/drawing/2014/main" id="{18A177DE-238C-1D05-8CA6-3F41914DC05A}"/>
              </a:ext>
            </a:extLst>
          </p:cNvPr>
          <p:cNvGrpSpPr/>
          <p:nvPr/>
        </p:nvGrpSpPr>
        <p:grpSpPr>
          <a:xfrm flipH="1">
            <a:off x="631328" y="1052491"/>
            <a:ext cx="10929344" cy="4753018"/>
            <a:chOff x="630000" y="1504125"/>
            <a:chExt cx="10929344" cy="4753018"/>
          </a:xfrm>
        </p:grpSpPr>
        <p:sp>
          <p:nvSpPr>
            <p:cNvPr id="5" name="Rectangle 3">
              <a:extLst>
                <a:ext uri="{FF2B5EF4-FFF2-40B4-BE49-F238E27FC236}">
                  <a16:creationId xmlns:a16="http://schemas.microsoft.com/office/drawing/2014/main" id="{1B883EA8-7CBE-DB19-A664-BB060783B99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726982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6" name="Rectangle 4">
              <a:extLst>
                <a:ext uri="{FF2B5EF4-FFF2-40B4-BE49-F238E27FC236}">
                  <a16:creationId xmlns:a16="http://schemas.microsoft.com/office/drawing/2014/main" id="{1557DD6C-21D6-F42B-BE16-D403580AB24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960261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7" name="Rectangle 5">
              <a:extLst>
                <a:ext uri="{FF2B5EF4-FFF2-40B4-BE49-F238E27FC236}">
                  <a16:creationId xmlns:a16="http://schemas.microsoft.com/office/drawing/2014/main" id="{A54D8B95-B7FA-10A9-8C74-351D5A85D96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193538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8" name="Rectangle 6">
              <a:extLst>
                <a:ext uri="{FF2B5EF4-FFF2-40B4-BE49-F238E27FC236}">
                  <a16:creationId xmlns:a16="http://schemas.microsoft.com/office/drawing/2014/main" id="{1D040924-E98E-A003-4508-EFCA35C4217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428743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9" name="Rectangle 7">
              <a:extLst>
                <a:ext uri="{FF2B5EF4-FFF2-40B4-BE49-F238E27FC236}">
                  <a16:creationId xmlns:a16="http://schemas.microsoft.com/office/drawing/2014/main" id="{5E5B7460-F649-92FD-FA28-FB18BAC1138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663949" y="1770825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10" name="Rectangle 70">
              <a:extLst>
                <a:ext uri="{FF2B5EF4-FFF2-40B4-BE49-F238E27FC236}">
                  <a16:creationId xmlns:a16="http://schemas.microsoft.com/office/drawing/2014/main" id="{C0B551D4-4E7C-72F1-8CC4-2AB0CA7B641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897227" y="1770825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1" name="Rectangle 71">
              <a:extLst>
                <a:ext uri="{FF2B5EF4-FFF2-40B4-BE49-F238E27FC236}">
                  <a16:creationId xmlns:a16="http://schemas.microsoft.com/office/drawing/2014/main" id="{0ACB8D5E-2A8C-21F3-ABF1-EBEF5C09A1A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132432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2" name="Rectangle 74">
              <a:extLst>
                <a:ext uri="{FF2B5EF4-FFF2-40B4-BE49-F238E27FC236}">
                  <a16:creationId xmlns:a16="http://schemas.microsoft.com/office/drawing/2014/main" id="{1411E801-91A3-8B6E-2DCC-EB2985F62C6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365709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13" name="Rectangle 75">
              <a:extLst>
                <a:ext uri="{FF2B5EF4-FFF2-40B4-BE49-F238E27FC236}">
                  <a16:creationId xmlns:a16="http://schemas.microsoft.com/office/drawing/2014/main" id="{BBE34462-74A4-AC07-F7B7-CBF06150017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598988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4" name="Rectangle 76">
              <a:extLst>
                <a:ext uri="{FF2B5EF4-FFF2-40B4-BE49-F238E27FC236}">
                  <a16:creationId xmlns:a16="http://schemas.microsoft.com/office/drawing/2014/main" id="{F6E10790-7EF6-C478-2AB5-E419D9DCF15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832265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15" name="Rectangle 77">
              <a:extLst>
                <a:ext uri="{FF2B5EF4-FFF2-40B4-BE49-F238E27FC236}">
                  <a16:creationId xmlns:a16="http://schemas.microsoft.com/office/drawing/2014/main" id="{F0C3D4BA-E5A2-3100-3E81-14C3A2FE255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067470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6" name="Rectangle 78">
              <a:extLst>
                <a:ext uri="{FF2B5EF4-FFF2-40B4-BE49-F238E27FC236}">
                  <a16:creationId xmlns:a16="http://schemas.microsoft.com/office/drawing/2014/main" id="{030A8A57-C1C7-4ACF-5554-EF9147BDBEC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302676" y="1770825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17" name="Rectangle 79">
              <a:extLst>
                <a:ext uri="{FF2B5EF4-FFF2-40B4-BE49-F238E27FC236}">
                  <a16:creationId xmlns:a16="http://schemas.microsoft.com/office/drawing/2014/main" id="{5ECE3945-A61A-572D-D954-CD61D39FBF9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535954" y="1770825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8" name="Rectangle 80">
              <a:extLst>
                <a:ext uri="{FF2B5EF4-FFF2-40B4-BE49-F238E27FC236}">
                  <a16:creationId xmlns:a16="http://schemas.microsoft.com/office/drawing/2014/main" id="{41C6AB94-AAF6-95CE-6EFC-2F2E900E232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771159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9" name="Rectangle 82">
              <a:extLst>
                <a:ext uri="{FF2B5EF4-FFF2-40B4-BE49-F238E27FC236}">
                  <a16:creationId xmlns:a16="http://schemas.microsoft.com/office/drawing/2014/main" id="{E323386F-86E4-080F-6E91-A67E651F4DB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004436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20" name="Rectangle 83">
              <a:extLst>
                <a:ext uri="{FF2B5EF4-FFF2-40B4-BE49-F238E27FC236}">
                  <a16:creationId xmlns:a16="http://schemas.microsoft.com/office/drawing/2014/main" id="{E4814FC5-E802-5B42-32B3-6E361A3CD8C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237715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21" name="Rectangle 84">
              <a:extLst>
                <a:ext uri="{FF2B5EF4-FFF2-40B4-BE49-F238E27FC236}">
                  <a16:creationId xmlns:a16="http://schemas.microsoft.com/office/drawing/2014/main" id="{87356287-CB00-B2D7-A4DB-E82078996C9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470992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22" name="Rectangle 85">
              <a:extLst>
                <a:ext uri="{FF2B5EF4-FFF2-40B4-BE49-F238E27FC236}">
                  <a16:creationId xmlns:a16="http://schemas.microsoft.com/office/drawing/2014/main" id="{B802CB8C-4000-BD6A-27DE-E07425CD741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706197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23" name="Rectangle 86">
              <a:extLst>
                <a:ext uri="{FF2B5EF4-FFF2-40B4-BE49-F238E27FC236}">
                  <a16:creationId xmlns:a16="http://schemas.microsoft.com/office/drawing/2014/main" id="{DB7447DF-2E87-B715-179A-37E5570BFB5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941403" y="1770825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24" name="Rectangle 87">
              <a:extLst>
                <a:ext uri="{FF2B5EF4-FFF2-40B4-BE49-F238E27FC236}">
                  <a16:creationId xmlns:a16="http://schemas.microsoft.com/office/drawing/2014/main" id="{475B910E-83CF-352C-5BCA-BB06E68A7AF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174681" y="1770825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25" name="Rectangle 88">
              <a:extLst>
                <a:ext uri="{FF2B5EF4-FFF2-40B4-BE49-F238E27FC236}">
                  <a16:creationId xmlns:a16="http://schemas.microsoft.com/office/drawing/2014/main" id="{820A07F6-3D89-BA07-D660-A91B5B2BD08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409886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26" name="Rectangle 90">
              <a:extLst>
                <a:ext uri="{FF2B5EF4-FFF2-40B4-BE49-F238E27FC236}">
                  <a16:creationId xmlns:a16="http://schemas.microsoft.com/office/drawing/2014/main" id="{1C86D03B-18FB-FBFC-99D8-ADDDA5C42DC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643163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27" name="Rectangle 91">
              <a:extLst>
                <a:ext uri="{FF2B5EF4-FFF2-40B4-BE49-F238E27FC236}">
                  <a16:creationId xmlns:a16="http://schemas.microsoft.com/office/drawing/2014/main" id="{889A8938-A194-9B7C-BA91-28C0E6070EB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876442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28" name="Rectangle 92">
              <a:extLst>
                <a:ext uri="{FF2B5EF4-FFF2-40B4-BE49-F238E27FC236}">
                  <a16:creationId xmlns:a16="http://schemas.microsoft.com/office/drawing/2014/main" id="{08477252-7681-13F8-E65F-47776D61BFA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109719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29" name="Rectangle 93">
              <a:extLst>
                <a:ext uri="{FF2B5EF4-FFF2-40B4-BE49-F238E27FC236}">
                  <a16:creationId xmlns:a16="http://schemas.microsoft.com/office/drawing/2014/main" id="{CC9CCC07-8BA0-A5C7-F382-50E44892F40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344924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30" name="Rectangle 94">
              <a:extLst>
                <a:ext uri="{FF2B5EF4-FFF2-40B4-BE49-F238E27FC236}">
                  <a16:creationId xmlns:a16="http://schemas.microsoft.com/office/drawing/2014/main" id="{A46EC15A-5473-AA0E-F5DC-1FA83D5D276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580130" y="1770825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31" name="Rectangle 95">
              <a:extLst>
                <a:ext uri="{FF2B5EF4-FFF2-40B4-BE49-F238E27FC236}">
                  <a16:creationId xmlns:a16="http://schemas.microsoft.com/office/drawing/2014/main" id="{88B0F0A2-07C4-B2A5-5568-68ABF7B87D0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813408" y="1770825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32" name="Rectangle 96">
              <a:extLst>
                <a:ext uri="{FF2B5EF4-FFF2-40B4-BE49-F238E27FC236}">
                  <a16:creationId xmlns:a16="http://schemas.microsoft.com/office/drawing/2014/main" id="{72DDD3BF-A384-DE4D-091D-1F286127A26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048613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33" name="Rectangle 98">
              <a:extLst>
                <a:ext uri="{FF2B5EF4-FFF2-40B4-BE49-F238E27FC236}">
                  <a16:creationId xmlns:a16="http://schemas.microsoft.com/office/drawing/2014/main" id="{94DC2D7E-11CD-ADFA-B6F7-C66BD7FB9EA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281890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34" name="Rectangle 99">
              <a:extLst>
                <a:ext uri="{FF2B5EF4-FFF2-40B4-BE49-F238E27FC236}">
                  <a16:creationId xmlns:a16="http://schemas.microsoft.com/office/drawing/2014/main" id="{8946165E-A779-E301-9E01-77785C8095F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515168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35" name="Rectangle 100">
              <a:extLst>
                <a:ext uri="{FF2B5EF4-FFF2-40B4-BE49-F238E27FC236}">
                  <a16:creationId xmlns:a16="http://schemas.microsoft.com/office/drawing/2014/main" id="{3B059024-A547-C89C-52C7-EB57FEA1E68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748445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36" name="Rectangle 101">
              <a:extLst>
                <a:ext uri="{FF2B5EF4-FFF2-40B4-BE49-F238E27FC236}">
                  <a16:creationId xmlns:a16="http://schemas.microsoft.com/office/drawing/2014/main" id="{3DBCB80C-0BC7-B0B7-4506-7B27FF2F055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983651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37" name="Rectangle 102">
              <a:extLst>
                <a:ext uri="{FF2B5EF4-FFF2-40B4-BE49-F238E27FC236}">
                  <a16:creationId xmlns:a16="http://schemas.microsoft.com/office/drawing/2014/main" id="{CE2E8ACE-2302-EF82-DA5C-806AA325DA5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218857" y="1770825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38" name="Rectangle 103">
              <a:extLst>
                <a:ext uri="{FF2B5EF4-FFF2-40B4-BE49-F238E27FC236}">
                  <a16:creationId xmlns:a16="http://schemas.microsoft.com/office/drawing/2014/main" id="{2B312443-6216-F8D9-8933-4A2697F501D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452135" y="1770825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39" name="Rectangle 104">
              <a:extLst>
                <a:ext uri="{FF2B5EF4-FFF2-40B4-BE49-F238E27FC236}">
                  <a16:creationId xmlns:a16="http://schemas.microsoft.com/office/drawing/2014/main" id="{156374F7-1856-5005-7FA5-24EDC71AD8E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687340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40" name="Rectangle 106">
              <a:extLst>
                <a:ext uri="{FF2B5EF4-FFF2-40B4-BE49-F238E27FC236}">
                  <a16:creationId xmlns:a16="http://schemas.microsoft.com/office/drawing/2014/main" id="{EDABEE16-6105-A612-B219-68019513987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920617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41" name="Rectangle 107">
              <a:extLst>
                <a:ext uri="{FF2B5EF4-FFF2-40B4-BE49-F238E27FC236}">
                  <a16:creationId xmlns:a16="http://schemas.microsoft.com/office/drawing/2014/main" id="{C279F5CB-F789-9533-4AB8-FC6E00109AA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153895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42" name="Rectangle 108">
              <a:extLst>
                <a:ext uri="{FF2B5EF4-FFF2-40B4-BE49-F238E27FC236}">
                  <a16:creationId xmlns:a16="http://schemas.microsoft.com/office/drawing/2014/main" id="{F5430172-DF85-7090-A1AA-E432F79CAFE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387172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43" name="Rectangle 109">
              <a:extLst>
                <a:ext uri="{FF2B5EF4-FFF2-40B4-BE49-F238E27FC236}">
                  <a16:creationId xmlns:a16="http://schemas.microsoft.com/office/drawing/2014/main" id="{27F66EE0-4D1A-B61F-86EE-9E3D24F3D7D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622378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44" name="Rectangle 110">
              <a:extLst>
                <a:ext uri="{FF2B5EF4-FFF2-40B4-BE49-F238E27FC236}">
                  <a16:creationId xmlns:a16="http://schemas.microsoft.com/office/drawing/2014/main" id="{8AFE66C4-D4E0-D48E-7272-2A1CCA57B7D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857583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45" name="Rectangle 111">
              <a:extLst>
                <a:ext uri="{FF2B5EF4-FFF2-40B4-BE49-F238E27FC236}">
                  <a16:creationId xmlns:a16="http://schemas.microsoft.com/office/drawing/2014/main" id="{0637B71E-CA0D-8D01-EF0A-6C2B6BDE421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090862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46" name="Rectangle 112">
              <a:extLst>
                <a:ext uri="{FF2B5EF4-FFF2-40B4-BE49-F238E27FC236}">
                  <a16:creationId xmlns:a16="http://schemas.microsoft.com/office/drawing/2014/main" id="{4DEE08F8-8F63-39A6-8BCB-633E6DB20A8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326067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47" name="Rectangle 59">
              <a:extLst>
                <a:ext uri="{FF2B5EF4-FFF2-40B4-BE49-F238E27FC236}">
                  <a16:creationId xmlns:a16="http://schemas.microsoft.com/office/drawing/2014/main" id="{C7274C1F-384B-0928-5949-C761BB3CBDF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30000" y="1504125"/>
              <a:ext cx="1095055" cy="523875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b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الشهر</a:t>
              </a:r>
            </a:p>
          </p:txBody>
        </p:sp>
        <p:sp>
          <p:nvSpPr>
            <p:cNvPr id="48" name="Rectangle 33">
              <a:extLst>
                <a:ext uri="{FF2B5EF4-FFF2-40B4-BE49-F238E27FC236}">
                  <a16:creationId xmlns:a16="http://schemas.microsoft.com/office/drawing/2014/main" id="{19018722-6FF4-920B-1616-4AB152AC7E1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726982" y="1504125"/>
              <a:ext cx="1638727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أسبوع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49" name="Rectangle 34">
              <a:extLst>
                <a:ext uri="{FF2B5EF4-FFF2-40B4-BE49-F238E27FC236}">
                  <a16:creationId xmlns:a16="http://schemas.microsoft.com/office/drawing/2014/main" id="{8950DD3E-1431-07CB-5E72-18B3B834E7B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365709" y="1504125"/>
              <a:ext cx="1634871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أسبوع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50" name="Rectangle 35">
              <a:extLst>
                <a:ext uri="{FF2B5EF4-FFF2-40B4-BE49-F238E27FC236}">
                  <a16:creationId xmlns:a16="http://schemas.microsoft.com/office/drawing/2014/main" id="{B1F28855-A603-0E18-4E56-B3E9D9F0AF7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000581" y="1504125"/>
              <a:ext cx="1636800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أسبوع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51" name="Rectangle 36">
              <a:extLst>
                <a:ext uri="{FF2B5EF4-FFF2-40B4-BE49-F238E27FC236}">
                  <a16:creationId xmlns:a16="http://schemas.microsoft.com/office/drawing/2014/main" id="{BA64DA8B-1415-7A96-CF7A-B3CB97ECD4D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637380" y="1504125"/>
              <a:ext cx="1636798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أسبوع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52" name="Rectangle 38">
              <a:extLst>
                <a:ext uri="{FF2B5EF4-FFF2-40B4-BE49-F238E27FC236}">
                  <a16:creationId xmlns:a16="http://schemas.microsoft.com/office/drawing/2014/main" id="{13A74A80-48F6-54EA-4C20-9BAA4EDDC18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910978" y="1504125"/>
              <a:ext cx="1636798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أسبوع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53" name="Line 58">
              <a:extLst>
                <a:ext uri="{FF2B5EF4-FFF2-40B4-BE49-F238E27FC236}">
                  <a16:creationId xmlns:a16="http://schemas.microsoft.com/office/drawing/2014/main" id="{B9CE55D5-158E-C83C-8989-61CCDF32DD52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1725055" y="1770825"/>
              <a:ext cx="9822722" cy="0"/>
            </a:xfrm>
            <a:prstGeom prst="line">
              <a:avLst/>
            </a:prstGeom>
            <a:noFill/>
            <a:ln w="9525">
              <a:solidFill>
                <a:srgbClr val="D9D9D9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54" name="Rectangle 118">
              <a:extLst>
                <a:ext uri="{FF2B5EF4-FFF2-40B4-BE49-F238E27FC236}">
                  <a16:creationId xmlns:a16="http://schemas.microsoft.com/office/drawing/2014/main" id="{67D263A9-03F4-A4AE-C1E6-AB3158B0DFB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730838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</p:txBody>
        </p:sp>
        <p:sp>
          <p:nvSpPr>
            <p:cNvPr id="55" name="Rectangle 119">
              <a:extLst>
                <a:ext uri="{FF2B5EF4-FFF2-40B4-BE49-F238E27FC236}">
                  <a16:creationId xmlns:a16="http://schemas.microsoft.com/office/drawing/2014/main" id="{F30D8757-64CA-64D6-C394-1FE34D2BDE3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964117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</p:txBody>
        </p:sp>
        <p:sp>
          <p:nvSpPr>
            <p:cNvPr id="56" name="Rectangle 120">
              <a:extLst>
                <a:ext uri="{FF2B5EF4-FFF2-40B4-BE49-F238E27FC236}">
                  <a16:creationId xmlns:a16="http://schemas.microsoft.com/office/drawing/2014/main" id="{75C82581-350D-D67E-6370-CCC86E9E8EB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197394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</p:txBody>
        </p:sp>
        <p:sp>
          <p:nvSpPr>
            <p:cNvPr id="57" name="Rectangle 121">
              <a:extLst>
                <a:ext uri="{FF2B5EF4-FFF2-40B4-BE49-F238E27FC236}">
                  <a16:creationId xmlns:a16="http://schemas.microsoft.com/office/drawing/2014/main" id="{64AE27E0-5F60-217D-3417-2486B85B463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432599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</p:txBody>
        </p:sp>
        <p:sp>
          <p:nvSpPr>
            <p:cNvPr id="58" name="Rectangle 122">
              <a:extLst>
                <a:ext uri="{FF2B5EF4-FFF2-40B4-BE49-F238E27FC236}">
                  <a16:creationId xmlns:a16="http://schemas.microsoft.com/office/drawing/2014/main" id="{8719EB6C-4C79-FAF1-3321-E8BF92FF45B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667805" y="2037524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</p:txBody>
        </p:sp>
        <p:sp>
          <p:nvSpPr>
            <p:cNvPr id="59" name="Rectangle 123">
              <a:extLst>
                <a:ext uri="{FF2B5EF4-FFF2-40B4-BE49-F238E27FC236}">
                  <a16:creationId xmlns:a16="http://schemas.microsoft.com/office/drawing/2014/main" id="{F659FEAD-2AF5-9464-647B-E439366CC0E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897227" y="2037524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</p:txBody>
        </p:sp>
        <p:sp>
          <p:nvSpPr>
            <p:cNvPr id="60" name="Rectangle 124">
              <a:extLst>
                <a:ext uri="{FF2B5EF4-FFF2-40B4-BE49-F238E27FC236}">
                  <a16:creationId xmlns:a16="http://schemas.microsoft.com/office/drawing/2014/main" id="{011E2810-9829-5720-9AC3-EF7678D47D2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132432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</p:txBody>
        </p:sp>
        <p:sp>
          <p:nvSpPr>
            <p:cNvPr id="61" name="Rectangle 125">
              <a:extLst>
                <a:ext uri="{FF2B5EF4-FFF2-40B4-BE49-F238E27FC236}">
                  <a16:creationId xmlns:a16="http://schemas.microsoft.com/office/drawing/2014/main" id="{BA5861BF-86F1-98BC-D17F-69B1C57D9FC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369565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</p:txBody>
        </p:sp>
        <p:sp>
          <p:nvSpPr>
            <p:cNvPr id="62" name="Rectangle 126">
              <a:extLst>
                <a:ext uri="{FF2B5EF4-FFF2-40B4-BE49-F238E27FC236}">
                  <a16:creationId xmlns:a16="http://schemas.microsoft.com/office/drawing/2014/main" id="{C7B40D58-5D60-E59C-A3AA-36B11300B75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602843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</p:txBody>
        </p:sp>
        <p:sp>
          <p:nvSpPr>
            <p:cNvPr id="63" name="Rectangle 127">
              <a:extLst>
                <a:ext uri="{FF2B5EF4-FFF2-40B4-BE49-F238E27FC236}">
                  <a16:creationId xmlns:a16="http://schemas.microsoft.com/office/drawing/2014/main" id="{6ED6FEE6-A381-E899-D494-7AD12A6F587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836120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</p:txBody>
        </p:sp>
        <p:sp>
          <p:nvSpPr>
            <p:cNvPr id="64" name="Rectangle 128">
              <a:extLst>
                <a:ext uri="{FF2B5EF4-FFF2-40B4-BE49-F238E27FC236}">
                  <a16:creationId xmlns:a16="http://schemas.microsoft.com/office/drawing/2014/main" id="{2E321E30-1F8A-7C9F-041F-74BCD22D1F8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071326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</p:txBody>
        </p:sp>
        <p:sp>
          <p:nvSpPr>
            <p:cNvPr id="65" name="Rectangle 129">
              <a:extLst>
                <a:ext uri="{FF2B5EF4-FFF2-40B4-BE49-F238E27FC236}">
                  <a16:creationId xmlns:a16="http://schemas.microsoft.com/office/drawing/2014/main" id="{799EFEFF-0637-F764-7CC7-C202684E433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306531" y="2037524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</p:txBody>
        </p:sp>
        <p:sp>
          <p:nvSpPr>
            <p:cNvPr id="66" name="Rectangle 130">
              <a:extLst>
                <a:ext uri="{FF2B5EF4-FFF2-40B4-BE49-F238E27FC236}">
                  <a16:creationId xmlns:a16="http://schemas.microsoft.com/office/drawing/2014/main" id="{65FAE1AA-F54C-7F6A-1801-6CA6CCBD44C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535954" y="2037524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</p:txBody>
        </p:sp>
        <p:sp>
          <p:nvSpPr>
            <p:cNvPr id="72" name="Rectangle 131">
              <a:extLst>
                <a:ext uri="{FF2B5EF4-FFF2-40B4-BE49-F238E27FC236}">
                  <a16:creationId xmlns:a16="http://schemas.microsoft.com/office/drawing/2014/main" id="{FCCF3440-895A-D0A0-87BE-D79257BADC3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771159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</p:txBody>
        </p:sp>
        <p:sp>
          <p:nvSpPr>
            <p:cNvPr id="74" name="Rectangle 132">
              <a:extLst>
                <a:ext uri="{FF2B5EF4-FFF2-40B4-BE49-F238E27FC236}">
                  <a16:creationId xmlns:a16="http://schemas.microsoft.com/office/drawing/2014/main" id="{456F58E3-96AD-5E47-74AD-3AD77417439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008292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</p:txBody>
        </p:sp>
        <p:sp>
          <p:nvSpPr>
            <p:cNvPr id="75" name="Rectangle 133">
              <a:extLst>
                <a:ext uri="{FF2B5EF4-FFF2-40B4-BE49-F238E27FC236}">
                  <a16:creationId xmlns:a16="http://schemas.microsoft.com/office/drawing/2014/main" id="{ACAA91C4-74A2-F4B1-788A-E723638A25D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241570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</p:txBody>
        </p:sp>
        <p:sp>
          <p:nvSpPr>
            <p:cNvPr id="76" name="Rectangle 134">
              <a:extLst>
                <a:ext uri="{FF2B5EF4-FFF2-40B4-BE49-F238E27FC236}">
                  <a16:creationId xmlns:a16="http://schemas.microsoft.com/office/drawing/2014/main" id="{BB9EC28D-AE14-129C-2BBB-02D6AE8DD12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474847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</p:txBody>
        </p:sp>
        <p:sp>
          <p:nvSpPr>
            <p:cNvPr id="77" name="Rectangle 135">
              <a:extLst>
                <a:ext uri="{FF2B5EF4-FFF2-40B4-BE49-F238E27FC236}">
                  <a16:creationId xmlns:a16="http://schemas.microsoft.com/office/drawing/2014/main" id="{A8F66E7A-4D24-7BD1-4654-5F7E26DF2C2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710053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</p:txBody>
        </p:sp>
        <p:sp>
          <p:nvSpPr>
            <p:cNvPr id="78" name="Rectangle 136">
              <a:extLst>
                <a:ext uri="{FF2B5EF4-FFF2-40B4-BE49-F238E27FC236}">
                  <a16:creationId xmlns:a16="http://schemas.microsoft.com/office/drawing/2014/main" id="{DE838FAA-F351-2F83-5DBF-EB14558F7E1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945258" y="2037524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</p:txBody>
        </p:sp>
        <p:sp>
          <p:nvSpPr>
            <p:cNvPr id="79" name="Rectangle 137">
              <a:extLst>
                <a:ext uri="{FF2B5EF4-FFF2-40B4-BE49-F238E27FC236}">
                  <a16:creationId xmlns:a16="http://schemas.microsoft.com/office/drawing/2014/main" id="{42132BEA-D4DE-9E99-4C32-2F375436E3B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174681" y="2037524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</p:txBody>
        </p:sp>
        <p:sp>
          <p:nvSpPr>
            <p:cNvPr id="80" name="Rectangle 138">
              <a:extLst>
                <a:ext uri="{FF2B5EF4-FFF2-40B4-BE49-F238E27FC236}">
                  <a16:creationId xmlns:a16="http://schemas.microsoft.com/office/drawing/2014/main" id="{BE47CF4A-8DB6-A015-A1C6-7C560E1C06C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409885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</p:txBody>
        </p:sp>
        <p:sp>
          <p:nvSpPr>
            <p:cNvPr id="81" name="Rectangle 139">
              <a:extLst>
                <a:ext uri="{FF2B5EF4-FFF2-40B4-BE49-F238E27FC236}">
                  <a16:creationId xmlns:a16="http://schemas.microsoft.com/office/drawing/2014/main" id="{AED972ED-9F0F-804B-D7AA-E44E37E59C9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647019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</p:txBody>
        </p:sp>
        <p:sp>
          <p:nvSpPr>
            <p:cNvPr id="82" name="Rectangle 140">
              <a:extLst>
                <a:ext uri="{FF2B5EF4-FFF2-40B4-BE49-F238E27FC236}">
                  <a16:creationId xmlns:a16="http://schemas.microsoft.com/office/drawing/2014/main" id="{79D5FF12-6F5B-CFFC-B29C-81771400651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880297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</p:txBody>
        </p:sp>
        <p:sp>
          <p:nvSpPr>
            <p:cNvPr id="83" name="Rectangle 141">
              <a:extLst>
                <a:ext uri="{FF2B5EF4-FFF2-40B4-BE49-F238E27FC236}">
                  <a16:creationId xmlns:a16="http://schemas.microsoft.com/office/drawing/2014/main" id="{3AF158C1-876F-29C9-157C-95EFB17FAD3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113574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</p:txBody>
        </p:sp>
        <p:sp>
          <p:nvSpPr>
            <p:cNvPr id="84" name="Rectangle 142">
              <a:extLst>
                <a:ext uri="{FF2B5EF4-FFF2-40B4-BE49-F238E27FC236}">
                  <a16:creationId xmlns:a16="http://schemas.microsoft.com/office/drawing/2014/main" id="{9AF8F502-D8C7-A808-CF19-6C870BB1EB6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348780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</p:txBody>
        </p:sp>
        <p:sp>
          <p:nvSpPr>
            <p:cNvPr id="85" name="Rectangle 143">
              <a:extLst>
                <a:ext uri="{FF2B5EF4-FFF2-40B4-BE49-F238E27FC236}">
                  <a16:creationId xmlns:a16="http://schemas.microsoft.com/office/drawing/2014/main" id="{77C2166F-89F8-7BE8-B7E2-367703F0862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583985" y="2037524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</p:txBody>
        </p:sp>
        <p:sp>
          <p:nvSpPr>
            <p:cNvPr id="86" name="Rectangle 144">
              <a:extLst>
                <a:ext uri="{FF2B5EF4-FFF2-40B4-BE49-F238E27FC236}">
                  <a16:creationId xmlns:a16="http://schemas.microsoft.com/office/drawing/2014/main" id="{7CB6BB20-98A6-6465-19C2-A9AE8040655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813408" y="2037524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</p:txBody>
        </p:sp>
        <p:sp>
          <p:nvSpPr>
            <p:cNvPr id="87" name="Rectangle 145">
              <a:extLst>
                <a:ext uri="{FF2B5EF4-FFF2-40B4-BE49-F238E27FC236}">
                  <a16:creationId xmlns:a16="http://schemas.microsoft.com/office/drawing/2014/main" id="{EC10EE9A-7E35-8E27-5702-B07DBA31878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048613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</p:txBody>
        </p:sp>
        <p:sp>
          <p:nvSpPr>
            <p:cNvPr id="88" name="Rectangle 146">
              <a:extLst>
                <a:ext uri="{FF2B5EF4-FFF2-40B4-BE49-F238E27FC236}">
                  <a16:creationId xmlns:a16="http://schemas.microsoft.com/office/drawing/2014/main" id="{B2A36EB9-1241-D0B4-8326-9AB6B6489FB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285746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</p:txBody>
        </p:sp>
        <p:sp>
          <p:nvSpPr>
            <p:cNvPr id="91" name="Rectangle 147">
              <a:extLst>
                <a:ext uri="{FF2B5EF4-FFF2-40B4-BE49-F238E27FC236}">
                  <a16:creationId xmlns:a16="http://schemas.microsoft.com/office/drawing/2014/main" id="{F98872D1-6833-6F8E-CE99-2C8B40488A2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519024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</p:txBody>
        </p:sp>
        <p:sp>
          <p:nvSpPr>
            <p:cNvPr id="92" name="Rectangle 148">
              <a:extLst>
                <a:ext uri="{FF2B5EF4-FFF2-40B4-BE49-F238E27FC236}">
                  <a16:creationId xmlns:a16="http://schemas.microsoft.com/office/drawing/2014/main" id="{EE432979-5B65-F4A9-AE16-87A078FCB10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752301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</p:txBody>
        </p:sp>
        <p:sp>
          <p:nvSpPr>
            <p:cNvPr id="93" name="Rectangle 37">
              <a:extLst>
                <a:ext uri="{FF2B5EF4-FFF2-40B4-BE49-F238E27FC236}">
                  <a16:creationId xmlns:a16="http://schemas.microsoft.com/office/drawing/2014/main" id="{0C49156C-2269-7C3F-9FCF-7ECD24E28B2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274179" y="1504125"/>
              <a:ext cx="1636800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أسبوع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4" name="Rectangle 149">
              <a:extLst>
                <a:ext uri="{FF2B5EF4-FFF2-40B4-BE49-F238E27FC236}">
                  <a16:creationId xmlns:a16="http://schemas.microsoft.com/office/drawing/2014/main" id="{5BE415D6-4762-F2DB-CD8C-1916238F749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987507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</p:txBody>
        </p:sp>
        <p:sp>
          <p:nvSpPr>
            <p:cNvPr id="95" name="Rectangle 150">
              <a:extLst>
                <a:ext uri="{FF2B5EF4-FFF2-40B4-BE49-F238E27FC236}">
                  <a16:creationId xmlns:a16="http://schemas.microsoft.com/office/drawing/2014/main" id="{8AC0BF98-F09B-1CFE-6A70-70195084EA8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222712" y="2037524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</p:txBody>
        </p:sp>
        <p:sp>
          <p:nvSpPr>
            <p:cNvPr id="96" name="Rectangle 151">
              <a:extLst>
                <a:ext uri="{FF2B5EF4-FFF2-40B4-BE49-F238E27FC236}">
                  <a16:creationId xmlns:a16="http://schemas.microsoft.com/office/drawing/2014/main" id="{01D2D38B-AA34-50E0-9BE1-AE7C3AC4C0E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452135" y="2037524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</p:txBody>
        </p:sp>
        <p:sp>
          <p:nvSpPr>
            <p:cNvPr id="97" name="Rectangle 152">
              <a:extLst>
                <a:ext uri="{FF2B5EF4-FFF2-40B4-BE49-F238E27FC236}">
                  <a16:creationId xmlns:a16="http://schemas.microsoft.com/office/drawing/2014/main" id="{9569B336-127B-32FD-A17B-6B626023D23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687340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</p:txBody>
        </p:sp>
        <p:sp>
          <p:nvSpPr>
            <p:cNvPr id="98" name="Rectangle 153">
              <a:extLst>
                <a:ext uri="{FF2B5EF4-FFF2-40B4-BE49-F238E27FC236}">
                  <a16:creationId xmlns:a16="http://schemas.microsoft.com/office/drawing/2014/main" id="{1F84F5BF-863C-504B-F3F5-7F469B1841E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924473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</p:txBody>
        </p:sp>
        <p:sp>
          <p:nvSpPr>
            <p:cNvPr id="99" name="Rectangle 154">
              <a:extLst>
                <a:ext uri="{FF2B5EF4-FFF2-40B4-BE49-F238E27FC236}">
                  <a16:creationId xmlns:a16="http://schemas.microsoft.com/office/drawing/2014/main" id="{ED2897D7-8947-C835-1804-C0B44FD31C2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157751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</p:txBody>
        </p:sp>
        <p:sp>
          <p:nvSpPr>
            <p:cNvPr id="100" name="Rectangle 155">
              <a:extLst>
                <a:ext uri="{FF2B5EF4-FFF2-40B4-BE49-F238E27FC236}">
                  <a16:creationId xmlns:a16="http://schemas.microsoft.com/office/drawing/2014/main" id="{5E1A4AA9-FFB7-2FD6-8D0A-E77D6033405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391028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1" name="Rectangle 156">
              <a:extLst>
                <a:ext uri="{FF2B5EF4-FFF2-40B4-BE49-F238E27FC236}">
                  <a16:creationId xmlns:a16="http://schemas.microsoft.com/office/drawing/2014/main" id="{F56131BC-FAD2-2D13-A09B-92FDEE3FBB5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626234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2" name="Rectangle 157">
              <a:extLst>
                <a:ext uri="{FF2B5EF4-FFF2-40B4-BE49-F238E27FC236}">
                  <a16:creationId xmlns:a16="http://schemas.microsoft.com/office/drawing/2014/main" id="{58B8D281-82D7-6BEE-A74D-EFA9F861588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861439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4" name="Rectangle 159">
              <a:extLst>
                <a:ext uri="{FF2B5EF4-FFF2-40B4-BE49-F238E27FC236}">
                  <a16:creationId xmlns:a16="http://schemas.microsoft.com/office/drawing/2014/main" id="{666CB08B-9FB4-C6E2-B353-887389B9ED6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326067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5" name="Rectangle 55">
              <a:extLst>
                <a:ext uri="{FF2B5EF4-FFF2-40B4-BE49-F238E27FC236}">
                  <a16:creationId xmlns:a16="http://schemas.microsoft.com/office/drawing/2014/main" id="{FCDBFA71-AD2E-91FF-1B47-BBC5C27AE61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30000" y="2037525"/>
              <a:ext cx="1095055" cy="4219617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tIns="91440" bIns="91440">
              <a:spAutoFit/>
            </a:bodyPr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SA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يناير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فبراير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مارس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أبريل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مايو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يونيو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يوليو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أغسطس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سبتمبر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اكتوبر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نوفمبر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ديسمبر</a:t>
              </a:r>
            </a:p>
          </p:txBody>
        </p:sp>
        <p:sp>
          <p:nvSpPr>
            <p:cNvPr id="121" name="Line 65">
              <a:extLst>
                <a:ext uri="{FF2B5EF4-FFF2-40B4-BE49-F238E27FC236}">
                  <a16:creationId xmlns:a16="http://schemas.microsoft.com/office/drawing/2014/main" id="{50A7D3A1-6C73-5CE4-1B7A-D9BD3BBD7A67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1725055" y="2037526"/>
              <a:ext cx="1927" cy="4219617"/>
            </a:xfrm>
            <a:prstGeom prst="line">
              <a:avLst/>
            </a:prstGeom>
            <a:noFill/>
            <a:ln w="9525">
              <a:solidFill>
                <a:srgbClr val="7F7F7F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22" name="Line 66">
              <a:extLst>
                <a:ext uri="{FF2B5EF4-FFF2-40B4-BE49-F238E27FC236}">
                  <a16:creationId xmlns:a16="http://schemas.microsoft.com/office/drawing/2014/main" id="{678C49D2-22A5-19D6-2135-11A82D99016F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1725055" y="2037525"/>
              <a:ext cx="0" cy="4219617"/>
            </a:xfrm>
            <a:prstGeom prst="line">
              <a:avLst/>
            </a:prstGeom>
            <a:noFill/>
            <a:ln w="9525">
              <a:solidFill>
                <a:srgbClr val="7F7F7F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23" name="Line 67">
              <a:extLst>
                <a:ext uri="{FF2B5EF4-FFF2-40B4-BE49-F238E27FC236}">
                  <a16:creationId xmlns:a16="http://schemas.microsoft.com/office/drawing/2014/main" id="{089BCDF6-1807-C026-4342-FC96DE7C9A2E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630000" y="2037525"/>
              <a:ext cx="10917777" cy="0"/>
            </a:xfrm>
            <a:prstGeom prst="line">
              <a:avLst/>
            </a:prstGeom>
            <a:ln w="9525" cap="rnd">
              <a:solidFill>
                <a:srgbClr val="7F7F7F"/>
              </a:solidFill>
              <a:prstDash val="solid"/>
              <a:round/>
              <a:headEnd type="none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none" tIns="91440" bIns="91440" anchor="ctr"/>
            <a:lstStyle/>
            <a:p>
              <a:pPr marL="0" algn="ctr" defTabSz="914400" rtl="0" eaLnBrk="1" fontAlgn="base" latinLnBrk="0" hangingPunct="1"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</p:grpSp>
      <p:pic>
        <p:nvPicPr>
          <p:cNvPr id="2" name="صورة 1">
            <a:extLst>
              <a:ext uri="{FF2B5EF4-FFF2-40B4-BE49-F238E27FC236}">
                <a16:creationId xmlns:a16="http://schemas.microsoft.com/office/drawing/2014/main" id="{634BC992-9D4A-10F8-CF01-5201F60DE39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41960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55195175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عنصر نائب لرقم الشريحة 3">
            <a:extLst>
              <a:ext uri="{FF2B5EF4-FFF2-40B4-BE49-F238E27FC236}">
                <a16:creationId xmlns:a16="http://schemas.microsoft.com/office/drawing/2014/main" id="{294FEA9E-C2C7-4470-3841-52039B00697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38200" y="6356350"/>
            <a:ext cx="2743200" cy="365125"/>
          </a:xfrm>
        </p:spPr>
        <p:txBody>
          <a:bodyPr/>
          <a:lstStyle/>
          <a:p>
            <a:fld id="{30C30D6F-9516-7D45-ACC3-4201266FFCA8}" type="slidenum">
              <a:rPr lang="ar-SA" smtClean="0"/>
              <a:t>99</a:t>
            </a:fld>
            <a:endParaRPr lang="ar-SA"/>
          </a:p>
        </p:txBody>
      </p:sp>
      <p:pic>
        <p:nvPicPr>
          <p:cNvPr id="89" name="صورة 88">
            <a:extLst>
              <a:ext uri="{FF2B5EF4-FFF2-40B4-BE49-F238E27FC236}">
                <a16:creationId xmlns:a16="http://schemas.microsoft.com/office/drawing/2014/main" id="{5AEC4177-1538-7288-0CB6-C49C178BB92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cxnSp>
        <p:nvCxnSpPr>
          <p:cNvPr id="2" name="موصل مستقيم 1">
            <a:extLst>
              <a:ext uri="{FF2B5EF4-FFF2-40B4-BE49-F238E27FC236}">
                <a16:creationId xmlns:a16="http://schemas.microsoft.com/office/drawing/2014/main" id="{DEB286AF-FEEA-A6BA-CBC3-531A44E1E265}"/>
              </a:ext>
            </a:extLst>
          </p:cNvPr>
          <p:cNvCxnSpPr>
            <a:cxnSpLocks/>
          </p:cNvCxnSpPr>
          <p:nvPr/>
        </p:nvCxnSpPr>
        <p:spPr>
          <a:xfrm flipH="1">
            <a:off x="9793357" y="704158"/>
            <a:ext cx="2398643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TextBox 3">
            <a:extLst>
              <a:ext uri="{FF2B5EF4-FFF2-40B4-BE49-F238E27FC236}">
                <a16:creationId xmlns:a16="http://schemas.microsoft.com/office/drawing/2014/main" id="{EE2BD649-5C64-29A8-6B35-4A6F879E9D74}"/>
              </a:ext>
            </a:extLst>
          </p:cNvPr>
          <p:cNvSpPr txBox="1"/>
          <p:nvPr/>
        </p:nvSpPr>
        <p:spPr>
          <a:xfrm>
            <a:off x="9571512" y="139515"/>
            <a:ext cx="256063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fontAlgn="ctr"/>
            <a:r>
              <a:rPr kumimoji="0" lang="ar-SA" sz="3200" b="1" i="0" u="none" strike="noStrike" kern="1200" cap="none" spc="0" normalizeH="0" baseline="0" noProof="0" dirty="0">
                <a:ln>
                  <a:noFill/>
                </a:ln>
                <a:solidFill>
                  <a:srgbClr val="003845"/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تقويم سنة </a:t>
            </a:r>
            <a:r>
              <a:rPr lang="en-US" sz="3200" b="1" u="none" strike="noStrike" cap="all" baseline="0" dirty="0">
                <a:solidFill>
                  <a:srgbClr val="003845"/>
                </a:solidFill>
                <a:effectLst/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0" u="none" strike="noStrike" cap="all" baseline="0" dirty="0">
                <a:solidFill>
                  <a:srgbClr val="003845"/>
                </a:solidFill>
                <a:effectLst/>
                <a:latin typeface="Sakkal Majalla" panose="02000000000000000000" pitchFamily="2" charset="-78"/>
                <a:cs typeface="Sakkal Majalla" panose="02000000000000000000" pitchFamily="2" charset="-78"/>
              </a:rPr>
              <a:t>20</a:t>
            </a:r>
            <a:r>
              <a:rPr lang="en-US" sz="3200" b="1" u="none" strike="noStrike" cap="all" baseline="0" dirty="0">
                <a:solidFill>
                  <a:srgbClr val="003845"/>
                </a:solidFill>
                <a:effectLst/>
                <a:latin typeface="Sakkal Majalla" panose="02000000000000000000" pitchFamily="2" charset="-78"/>
                <a:cs typeface="Sakkal Majalla" panose="02000000000000000000" pitchFamily="2" charset="-78"/>
              </a:rPr>
              <a:t>2</a:t>
            </a:r>
            <a:r>
              <a:rPr lang="en-US" sz="3200" b="1" cap="all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5</a:t>
            </a:r>
            <a:endParaRPr lang="en-US" sz="2800" b="1" i="0" u="none" strike="noStrike" cap="all" baseline="0" dirty="0">
              <a:solidFill>
                <a:srgbClr val="003845"/>
              </a:solidFill>
              <a:effectLst/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grpSp>
        <p:nvGrpSpPr>
          <p:cNvPr id="20" name="Group 2">
            <a:extLst>
              <a:ext uri="{FF2B5EF4-FFF2-40B4-BE49-F238E27FC236}">
                <a16:creationId xmlns:a16="http://schemas.microsoft.com/office/drawing/2014/main" id="{7948BBA0-33AF-B82E-BE38-30D4218827D9}"/>
              </a:ext>
            </a:extLst>
          </p:cNvPr>
          <p:cNvGrpSpPr/>
          <p:nvPr/>
        </p:nvGrpSpPr>
        <p:grpSpPr>
          <a:xfrm flipH="1">
            <a:off x="631328" y="1052491"/>
            <a:ext cx="10929344" cy="4753018"/>
            <a:chOff x="630000" y="1504125"/>
            <a:chExt cx="10929344" cy="4753018"/>
          </a:xfrm>
        </p:grpSpPr>
        <p:sp>
          <p:nvSpPr>
            <p:cNvPr id="21" name="Rectangle 3">
              <a:extLst>
                <a:ext uri="{FF2B5EF4-FFF2-40B4-BE49-F238E27FC236}">
                  <a16:creationId xmlns:a16="http://schemas.microsoft.com/office/drawing/2014/main" id="{9A8BDE8C-5179-4FB6-A9CC-E3DC8239741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726982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22" name="Rectangle 4">
              <a:extLst>
                <a:ext uri="{FF2B5EF4-FFF2-40B4-BE49-F238E27FC236}">
                  <a16:creationId xmlns:a16="http://schemas.microsoft.com/office/drawing/2014/main" id="{2F2E5293-81B0-7ABE-2ECF-FD157D660BB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960261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23" name="Rectangle 5">
              <a:extLst>
                <a:ext uri="{FF2B5EF4-FFF2-40B4-BE49-F238E27FC236}">
                  <a16:creationId xmlns:a16="http://schemas.microsoft.com/office/drawing/2014/main" id="{80896627-DFD7-3924-32BB-235C0753C1C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193538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24" name="Rectangle 6">
              <a:extLst>
                <a:ext uri="{FF2B5EF4-FFF2-40B4-BE49-F238E27FC236}">
                  <a16:creationId xmlns:a16="http://schemas.microsoft.com/office/drawing/2014/main" id="{146A0A73-DD7D-C002-6432-61C5DF85F7B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428743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25" name="Rectangle 7">
              <a:extLst>
                <a:ext uri="{FF2B5EF4-FFF2-40B4-BE49-F238E27FC236}">
                  <a16:creationId xmlns:a16="http://schemas.microsoft.com/office/drawing/2014/main" id="{BC55924F-0A2C-D949-6787-CF5D73DB2AB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663949" y="1770825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26" name="Rectangle 70">
              <a:extLst>
                <a:ext uri="{FF2B5EF4-FFF2-40B4-BE49-F238E27FC236}">
                  <a16:creationId xmlns:a16="http://schemas.microsoft.com/office/drawing/2014/main" id="{03134523-14EF-6E66-A822-F0619503228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897227" y="1770825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27" name="Rectangle 71">
              <a:extLst>
                <a:ext uri="{FF2B5EF4-FFF2-40B4-BE49-F238E27FC236}">
                  <a16:creationId xmlns:a16="http://schemas.microsoft.com/office/drawing/2014/main" id="{127D98B2-4478-8A88-BC8E-F7A214DA8F8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132432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28" name="Rectangle 74">
              <a:extLst>
                <a:ext uri="{FF2B5EF4-FFF2-40B4-BE49-F238E27FC236}">
                  <a16:creationId xmlns:a16="http://schemas.microsoft.com/office/drawing/2014/main" id="{B37E41CA-88F7-853B-2116-1AACFB95948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365709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29" name="Rectangle 75">
              <a:extLst>
                <a:ext uri="{FF2B5EF4-FFF2-40B4-BE49-F238E27FC236}">
                  <a16:creationId xmlns:a16="http://schemas.microsoft.com/office/drawing/2014/main" id="{51EE8594-C0EA-4F53-9D09-BBD01A93F2A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598988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30" name="Rectangle 76">
              <a:extLst>
                <a:ext uri="{FF2B5EF4-FFF2-40B4-BE49-F238E27FC236}">
                  <a16:creationId xmlns:a16="http://schemas.microsoft.com/office/drawing/2014/main" id="{27D73FC0-44D2-D81F-61C5-54E8582AA52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832265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31" name="Rectangle 77">
              <a:extLst>
                <a:ext uri="{FF2B5EF4-FFF2-40B4-BE49-F238E27FC236}">
                  <a16:creationId xmlns:a16="http://schemas.microsoft.com/office/drawing/2014/main" id="{0472210B-9A61-C145-0CD1-3623DB08B07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067470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32" name="Rectangle 78">
              <a:extLst>
                <a:ext uri="{FF2B5EF4-FFF2-40B4-BE49-F238E27FC236}">
                  <a16:creationId xmlns:a16="http://schemas.microsoft.com/office/drawing/2014/main" id="{2E1F2982-6805-C318-0D70-9A7CDA56A47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302676" y="1770825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33" name="Rectangle 79">
              <a:extLst>
                <a:ext uri="{FF2B5EF4-FFF2-40B4-BE49-F238E27FC236}">
                  <a16:creationId xmlns:a16="http://schemas.microsoft.com/office/drawing/2014/main" id="{61765A58-A7C7-CE6A-329F-77145515082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535954" y="1770825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34" name="Rectangle 80">
              <a:extLst>
                <a:ext uri="{FF2B5EF4-FFF2-40B4-BE49-F238E27FC236}">
                  <a16:creationId xmlns:a16="http://schemas.microsoft.com/office/drawing/2014/main" id="{ACE1140B-31C3-E337-9B19-FA006F084B7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771159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35" name="Rectangle 82">
              <a:extLst>
                <a:ext uri="{FF2B5EF4-FFF2-40B4-BE49-F238E27FC236}">
                  <a16:creationId xmlns:a16="http://schemas.microsoft.com/office/drawing/2014/main" id="{89FAD46F-17F9-4D57-7212-0A01CA1F19E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004436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36" name="Rectangle 83">
              <a:extLst>
                <a:ext uri="{FF2B5EF4-FFF2-40B4-BE49-F238E27FC236}">
                  <a16:creationId xmlns:a16="http://schemas.microsoft.com/office/drawing/2014/main" id="{AC05299B-38A6-FC1B-E1A5-B48DDC4BF06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237715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37" name="Rectangle 84">
              <a:extLst>
                <a:ext uri="{FF2B5EF4-FFF2-40B4-BE49-F238E27FC236}">
                  <a16:creationId xmlns:a16="http://schemas.microsoft.com/office/drawing/2014/main" id="{AAB351E4-D9C2-AB2C-CFF5-17ED9622D8B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470992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38" name="Rectangle 85">
              <a:extLst>
                <a:ext uri="{FF2B5EF4-FFF2-40B4-BE49-F238E27FC236}">
                  <a16:creationId xmlns:a16="http://schemas.microsoft.com/office/drawing/2014/main" id="{B92D621B-17A6-0C4B-1639-5768C3B156C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706197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39" name="Rectangle 86">
              <a:extLst>
                <a:ext uri="{FF2B5EF4-FFF2-40B4-BE49-F238E27FC236}">
                  <a16:creationId xmlns:a16="http://schemas.microsoft.com/office/drawing/2014/main" id="{D4EEFC74-7BA2-04CD-868B-37702BDF1AE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941403" y="1770825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40" name="Rectangle 87">
              <a:extLst>
                <a:ext uri="{FF2B5EF4-FFF2-40B4-BE49-F238E27FC236}">
                  <a16:creationId xmlns:a16="http://schemas.microsoft.com/office/drawing/2014/main" id="{BAACFC4C-ABEF-1B2A-3A1A-02B21F6B90D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174681" y="1770825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41" name="Rectangle 88">
              <a:extLst>
                <a:ext uri="{FF2B5EF4-FFF2-40B4-BE49-F238E27FC236}">
                  <a16:creationId xmlns:a16="http://schemas.microsoft.com/office/drawing/2014/main" id="{F8427932-7EF4-5E60-7677-10291CD95C4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409886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42" name="Rectangle 90">
              <a:extLst>
                <a:ext uri="{FF2B5EF4-FFF2-40B4-BE49-F238E27FC236}">
                  <a16:creationId xmlns:a16="http://schemas.microsoft.com/office/drawing/2014/main" id="{623F379A-AFCE-A7D9-89DE-FCC435EBF64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643163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43" name="Rectangle 91">
              <a:extLst>
                <a:ext uri="{FF2B5EF4-FFF2-40B4-BE49-F238E27FC236}">
                  <a16:creationId xmlns:a16="http://schemas.microsoft.com/office/drawing/2014/main" id="{4B189737-158C-BEB8-769D-349BFE129C6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876442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44" name="Rectangle 92">
              <a:extLst>
                <a:ext uri="{FF2B5EF4-FFF2-40B4-BE49-F238E27FC236}">
                  <a16:creationId xmlns:a16="http://schemas.microsoft.com/office/drawing/2014/main" id="{F4A4A27F-A0C0-690A-0F87-AF5A1E265FE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109719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45" name="Rectangle 93">
              <a:extLst>
                <a:ext uri="{FF2B5EF4-FFF2-40B4-BE49-F238E27FC236}">
                  <a16:creationId xmlns:a16="http://schemas.microsoft.com/office/drawing/2014/main" id="{7F668AEB-7FA0-9E66-EA6E-24A7824F076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344924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46" name="Rectangle 94">
              <a:extLst>
                <a:ext uri="{FF2B5EF4-FFF2-40B4-BE49-F238E27FC236}">
                  <a16:creationId xmlns:a16="http://schemas.microsoft.com/office/drawing/2014/main" id="{6D3D7A8A-C734-6F9A-145E-9D7F881D28F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580130" y="1770825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47" name="Rectangle 95">
              <a:extLst>
                <a:ext uri="{FF2B5EF4-FFF2-40B4-BE49-F238E27FC236}">
                  <a16:creationId xmlns:a16="http://schemas.microsoft.com/office/drawing/2014/main" id="{3D609723-E94D-B3C8-B121-873016708C6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813408" y="1770825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48" name="Rectangle 96">
              <a:extLst>
                <a:ext uri="{FF2B5EF4-FFF2-40B4-BE49-F238E27FC236}">
                  <a16:creationId xmlns:a16="http://schemas.microsoft.com/office/drawing/2014/main" id="{D46A4EB7-4C2C-EBD2-BC11-5CB70BA1058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048613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49" name="Rectangle 98">
              <a:extLst>
                <a:ext uri="{FF2B5EF4-FFF2-40B4-BE49-F238E27FC236}">
                  <a16:creationId xmlns:a16="http://schemas.microsoft.com/office/drawing/2014/main" id="{0501E292-61CC-F1D9-CE0F-D9C48ABC364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281890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50" name="Rectangle 99">
              <a:extLst>
                <a:ext uri="{FF2B5EF4-FFF2-40B4-BE49-F238E27FC236}">
                  <a16:creationId xmlns:a16="http://schemas.microsoft.com/office/drawing/2014/main" id="{CE6F2F9E-D825-1F3A-CC8C-7F073DF35F8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515168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51" name="Rectangle 100">
              <a:extLst>
                <a:ext uri="{FF2B5EF4-FFF2-40B4-BE49-F238E27FC236}">
                  <a16:creationId xmlns:a16="http://schemas.microsoft.com/office/drawing/2014/main" id="{C5055C1B-32E9-B318-E249-491555D7D46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748445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52" name="Rectangle 101">
              <a:extLst>
                <a:ext uri="{FF2B5EF4-FFF2-40B4-BE49-F238E27FC236}">
                  <a16:creationId xmlns:a16="http://schemas.microsoft.com/office/drawing/2014/main" id="{7C72A7AA-1D0A-8057-2B7F-CA19F423B09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983651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62" name="Rectangle 102">
              <a:extLst>
                <a:ext uri="{FF2B5EF4-FFF2-40B4-BE49-F238E27FC236}">
                  <a16:creationId xmlns:a16="http://schemas.microsoft.com/office/drawing/2014/main" id="{E213A9B5-EF07-8503-5DB0-ED14EE07A0D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218857" y="1770825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74" name="Rectangle 103">
              <a:extLst>
                <a:ext uri="{FF2B5EF4-FFF2-40B4-BE49-F238E27FC236}">
                  <a16:creationId xmlns:a16="http://schemas.microsoft.com/office/drawing/2014/main" id="{CAEF192C-EC40-696F-D6F9-BC8C3BF9E61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452135" y="1770825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75" name="Rectangle 104">
              <a:extLst>
                <a:ext uri="{FF2B5EF4-FFF2-40B4-BE49-F238E27FC236}">
                  <a16:creationId xmlns:a16="http://schemas.microsoft.com/office/drawing/2014/main" id="{5125A75A-3DF0-E2FA-A787-6115F8624FE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687340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76" name="Rectangle 106">
              <a:extLst>
                <a:ext uri="{FF2B5EF4-FFF2-40B4-BE49-F238E27FC236}">
                  <a16:creationId xmlns:a16="http://schemas.microsoft.com/office/drawing/2014/main" id="{11C1E062-FCC8-B9D6-736A-2A6275D5469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920617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77" name="Rectangle 107">
              <a:extLst>
                <a:ext uri="{FF2B5EF4-FFF2-40B4-BE49-F238E27FC236}">
                  <a16:creationId xmlns:a16="http://schemas.microsoft.com/office/drawing/2014/main" id="{CBEADA57-03E3-8258-ADB7-B83494F6E7F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153895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78" name="Rectangle 108">
              <a:extLst>
                <a:ext uri="{FF2B5EF4-FFF2-40B4-BE49-F238E27FC236}">
                  <a16:creationId xmlns:a16="http://schemas.microsoft.com/office/drawing/2014/main" id="{E01A5BA6-4D46-66FF-3F25-D5C4BFDD8E3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387172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79" name="Rectangle 109">
              <a:extLst>
                <a:ext uri="{FF2B5EF4-FFF2-40B4-BE49-F238E27FC236}">
                  <a16:creationId xmlns:a16="http://schemas.microsoft.com/office/drawing/2014/main" id="{3C6C987E-E6A3-7D2E-45F2-79CC534DD2D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622378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80" name="Rectangle 110">
              <a:extLst>
                <a:ext uri="{FF2B5EF4-FFF2-40B4-BE49-F238E27FC236}">
                  <a16:creationId xmlns:a16="http://schemas.microsoft.com/office/drawing/2014/main" id="{982FA6DA-17E5-9916-317D-EC8E1A112EF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857583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81" name="Rectangle 111">
              <a:extLst>
                <a:ext uri="{FF2B5EF4-FFF2-40B4-BE49-F238E27FC236}">
                  <a16:creationId xmlns:a16="http://schemas.microsoft.com/office/drawing/2014/main" id="{808BBE78-0C94-CE7F-E044-7CF75B8798A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090862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82" name="Rectangle 112">
              <a:extLst>
                <a:ext uri="{FF2B5EF4-FFF2-40B4-BE49-F238E27FC236}">
                  <a16:creationId xmlns:a16="http://schemas.microsoft.com/office/drawing/2014/main" id="{CF48A8B2-E439-97BB-B167-61882D2A928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326067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83" name="Rectangle 59">
              <a:extLst>
                <a:ext uri="{FF2B5EF4-FFF2-40B4-BE49-F238E27FC236}">
                  <a16:creationId xmlns:a16="http://schemas.microsoft.com/office/drawing/2014/main" id="{D81AB20D-9458-648C-9185-03A5E0D283E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30000" y="1504125"/>
              <a:ext cx="1095055" cy="523875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b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الشهر</a:t>
              </a:r>
            </a:p>
          </p:txBody>
        </p:sp>
        <p:sp>
          <p:nvSpPr>
            <p:cNvPr id="84" name="Rectangle 33">
              <a:extLst>
                <a:ext uri="{FF2B5EF4-FFF2-40B4-BE49-F238E27FC236}">
                  <a16:creationId xmlns:a16="http://schemas.microsoft.com/office/drawing/2014/main" id="{58779B5F-CD9A-F09E-EDE9-9C06E457987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726982" y="1504125"/>
              <a:ext cx="1638727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أسبوع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85" name="Rectangle 34">
              <a:extLst>
                <a:ext uri="{FF2B5EF4-FFF2-40B4-BE49-F238E27FC236}">
                  <a16:creationId xmlns:a16="http://schemas.microsoft.com/office/drawing/2014/main" id="{5DC56F55-0F07-09F6-3EC0-9DCA2F03625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365709" y="1504125"/>
              <a:ext cx="1634871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أسبوع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86" name="Rectangle 35">
              <a:extLst>
                <a:ext uri="{FF2B5EF4-FFF2-40B4-BE49-F238E27FC236}">
                  <a16:creationId xmlns:a16="http://schemas.microsoft.com/office/drawing/2014/main" id="{4B3D5636-35D9-00C8-6DDC-C1F16174BB1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000581" y="1504125"/>
              <a:ext cx="1636800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أسبوع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87" name="Rectangle 36">
              <a:extLst>
                <a:ext uri="{FF2B5EF4-FFF2-40B4-BE49-F238E27FC236}">
                  <a16:creationId xmlns:a16="http://schemas.microsoft.com/office/drawing/2014/main" id="{7280BFFF-7A5E-A1AD-E96B-FFBBE732B66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637380" y="1504125"/>
              <a:ext cx="1636798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أسبوع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88" name="Rectangle 38">
              <a:extLst>
                <a:ext uri="{FF2B5EF4-FFF2-40B4-BE49-F238E27FC236}">
                  <a16:creationId xmlns:a16="http://schemas.microsoft.com/office/drawing/2014/main" id="{26084626-A4C7-7B76-1758-9E9965C2536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910978" y="1504125"/>
              <a:ext cx="1636798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أسبوع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8" name="Line 58">
              <a:extLst>
                <a:ext uri="{FF2B5EF4-FFF2-40B4-BE49-F238E27FC236}">
                  <a16:creationId xmlns:a16="http://schemas.microsoft.com/office/drawing/2014/main" id="{7D4E55D4-54D4-4213-935C-B6E9BDDF4EA2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1725055" y="1770825"/>
              <a:ext cx="9822722" cy="0"/>
            </a:xfrm>
            <a:prstGeom prst="line">
              <a:avLst/>
            </a:prstGeom>
            <a:solidFill>
              <a:schemeClr val="bg1">
                <a:lumMod val="95000"/>
              </a:schemeClr>
            </a:solidFill>
            <a:ln w="9525">
              <a:solidFill>
                <a:srgbClr val="D9D9D9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9" name="Rectangle 118">
              <a:extLst>
                <a:ext uri="{FF2B5EF4-FFF2-40B4-BE49-F238E27FC236}">
                  <a16:creationId xmlns:a16="http://schemas.microsoft.com/office/drawing/2014/main" id="{B9B9E091-A67B-3E67-9D17-31090D53630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730838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</p:txBody>
        </p:sp>
        <p:sp>
          <p:nvSpPr>
            <p:cNvPr id="110" name="Rectangle 119">
              <a:extLst>
                <a:ext uri="{FF2B5EF4-FFF2-40B4-BE49-F238E27FC236}">
                  <a16:creationId xmlns:a16="http://schemas.microsoft.com/office/drawing/2014/main" id="{79D20306-D2F4-4AF0-B9FF-391F3F171EF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964117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</p:txBody>
        </p:sp>
        <p:sp>
          <p:nvSpPr>
            <p:cNvPr id="111" name="Rectangle 120">
              <a:extLst>
                <a:ext uri="{FF2B5EF4-FFF2-40B4-BE49-F238E27FC236}">
                  <a16:creationId xmlns:a16="http://schemas.microsoft.com/office/drawing/2014/main" id="{2D0A2328-764F-13A0-99F5-3208E65897E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197394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</p:txBody>
        </p:sp>
        <p:sp>
          <p:nvSpPr>
            <p:cNvPr id="112" name="Rectangle 121">
              <a:extLst>
                <a:ext uri="{FF2B5EF4-FFF2-40B4-BE49-F238E27FC236}">
                  <a16:creationId xmlns:a16="http://schemas.microsoft.com/office/drawing/2014/main" id="{24B8033F-A8EB-6A63-FA2D-14B7D564FF2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432599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</p:txBody>
        </p:sp>
        <p:sp>
          <p:nvSpPr>
            <p:cNvPr id="113" name="Rectangle 122">
              <a:extLst>
                <a:ext uri="{FF2B5EF4-FFF2-40B4-BE49-F238E27FC236}">
                  <a16:creationId xmlns:a16="http://schemas.microsoft.com/office/drawing/2014/main" id="{496CB323-F75B-B355-73AB-4C9BEF64A9E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667805" y="2037524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</p:txBody>
        </p:sp>
        <p:sp>
          <p:nvSpPr>
            <p:cNvPr id="114" name="Rectangle 123">
              <a:extLst>
                <a:ext uri="{FF2B5EF4-FFF2-40B4-BE49-F238E27FC236}">
                  <a16:creationId xmlns:a16="http://schemas.microsoft.com/office/drawing/2014/main" id="{1E2954B9-E183-8568-1E8C-C1A4CE8F024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897227" y="2037524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</p:txBody>
        </p:sp>
        <p:sp>
          <p:nvSpPr>
            <p:cNvPr id="115" name="Rectangle 124">
              <a:extLst>
                <a:ext uri="{FF2B5EF4-FFF2-40B4-BE49-F238E27FC236}">
                  <a16:creationId xmlns:a16="http://schemas.microsoft.com/office/drawing/2014/main" id="{14268ABE-258E-E7DE-BC08-A698A9B241E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132432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</p:txBody>
        </p:sp>
        <p:sp>
          <p:nvSpPr>
            <p:cNvPr id="116" name="Rectangle 125">
              <a:extLst>
                <a:ext uri="{FF2B5EF4-FFF2-40B4-BE49-F238E27FC236}">
                  <a16:creationId xmlns:a16="http://schemas.microsoft.com/office/drawing/2014/main" id="{7448EE99-5118-EB6D-6749-3F69C304B92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369565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</p:txBody>
        </p:sp>
        <p:sp>
          <p:nvSpPr>
            <p:cNvPr id="117" name="Rectangle 126">
              <a:extLst>
                <a:ext uri="{FF2B5EF4-FFF2-40B4-BE49-F238E27FC236}">
                  <a16:creationId xmlns:a16="http://schemas.microsoft.com/office/drawing/2014/main" id="{0A49CFB4-685B-8F6C-7836-DB75EFEAF42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602843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</p:txBody>
        </p:sp>
        <p:sp>
          <p:nvSpPr>
            <p:cNvPr id="118" name="Rectangle 127">
              <a:extLst>
                <a:ext uri="{FF2B5EF4-FFF2-40B4-BE49-F238E27FC236}">
                  <a16:creationId xmlns:a16="http://schemas.microsoft.com/office/drawing/2014/main" id="{15F4D16D-FEED-23D6-E8CB-766BA26E1AE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836120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</p:txBody>
        </p:sp>
        <p:sp>
          <p:nvSpPr>
            <p:cNvPr id="119" name="Rectangle 128">
              <a:extLst>
                <a:ext uri="{FF2B5EF4-FFF2-40B4-BE49-F238E27FC236}">
                  <a16:creationId xmlns:a16="http://schemas.microsoft.com/office/drawing/2014/main" id="{AAE4FCA8-8A55-FEF2-775F-4068F6AFD39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071326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</p:txBody>
        </p:sp>
        <p:sp>
          <p:nvSpPr>
            <p:cNvPr id="120" name="Rectangle 129">
              <a:extLst>
                <a:ext uri="{FF2B5EF4-FFF2-40B4-BE49-F238E27FC236}">
                  <a16:creationId xmlns:a16="http://schemas.microsoft.com/office/drawing/2014/main" id="{CE4F4647-BA9E-6882-57BC-E87AD399AA4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306531" y="2037524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</p:txBody>
        </p:sp>
        <p:sp>
          <p:nvSpPr>
            <p:cNvPr id="121" name="Rectangle 130">
              <a:extLst>
                <a:ext uri="{FF2B5EF4-FFF2-40B4-BE49-F238E27FC236}">
                  <a16:creationId xmlns:a16="http://schemas.microsoft.com/office/drawing/2014/main" id="{EFF63078-94D1-6AD9-7439-565C333A425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535954" y="2037524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</p:txBody>
        </p:sp>
        <p:sp>
          <p:nvSpPr>
            <p:cNvPr id="122" name="Rectangle 131">
              <a:extLst>
                <a:ext uri="{FF2B5EF4-FFF2-40B4-BE49-F238E27FC236}">
                  <a16:creationId xmlns:a16="http://schemas.microsoft.com/office/drawing/2014/main" id="{12EBE7D3-780D-30C5-7DFB-DF90B74A229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771159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</p:txBody>
        </p:sp>
        <p:sp>
          <p:nvSpPr>
            <p:cNvPr id="123" name="Rectangle 132">
              <a:extLst>
                <a:ext uri="{FF2B5EF4-FFF2-40B4-BE49-F238E27FC236}">
                  <a16:creationId xmlns:a16="http://schemas.microsoft.com/office/drawing/2014/main" id="{E127B91C-FBFE-C279-4013-DE216C4BF30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008292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</p:txBody>
        </p:sp>
        <p:sp>
          <p:nvSpPr>
            <p:cNvPr id="124" name="Rectangle 133">
              <a:extLst>
                <a:ext uri="{FF2B5EF4-FFF2-40B4-BE49-F238E27FC236}">
                  <a16:creationId xmlns:a16="http://schemas.microsoft.com/office/drawing/2014/main" id="{EF5F6CF8-9459-D1FD-9888-85C231739A1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241570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</p:txBody>
        </p:sp>
        <p:sp>
          <p:nvSpPr>
            <p:cNvPr id="125" name="Rectangle 134">
              <a:extLst>
                <a:ext uri="{FF2B5EF4-FFF2-40B4-BE49-F238E27FC236}">
                  <a16:creationId xmlns:a16="http://schemas.microsoft.com/office/drawing/2014/main" id="{711C717F-F9CD-FE2B-C874-EFA27739B1C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474847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</p:txBody>
        </p:sp>
        <p:sp>
          <p:nvSpPr>
            <p:cNvPr id="126" name="Rectangle 135">
              <a:extLst>
                <a:ext uri="{FF2B5EF4-FFF2-40B4-BE49-F238E27FC236}">
                  <a16:creationId xmlns:a16="http://schemas.microsoft.com/office/drawing/2014/main" id="{5864AB13-2C52-B025-6823-1BCA2E599CB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710053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</p:txBody>
        </p:sp>
        <p:sp>
          <p:nvSpPr>
            <p:cNvPr id="127" name="Rectangle 136">
              <a:extLst>
                <a:ext uri="{FF2B5EF4-FFF2-40B4-BE49-F238E27FC236}">
                  <a16:creationId xmlns:a16="http://schemas.microsoft.com/office/drawing/2014/main" id="{827F3D45-1811-932E-A836-2A9D56508BD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945258" y="2037524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</p:txBody>
        </p:sp>
        <p:sp>
          <p:nvSpPr>
            <p:cNvPr id="128" name="Rectangle 137">
              <a:extLst>
                <a:ext uri="{FF2B5EF4-FFF2-40B4-BE49-F238E27FC236}">
                  <a16:creationId xmlns:a16="http://schemas.microsoft.com/office/drawing/2014/main" id="{C0D16246-C1D6-8463-8F6F-379CB88C9D9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174681" y="2037524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</p:txBody>
        </p:sp>
        <p:sp>
          <p:nvSpPr>
            <p:cNvPr id="129" name="Rectangle 138">
              <a:extLst>
                <a:ext uri="{FF2B5EF4-FFF2-40B4-BE49-F238E27FC236}">
                  <a16:creationId xmlns:a16="http://schemas.microsoft.com/office/drawing/2014/main" id="{FAD965BD-94D6-555F-226B-614CDD55479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409885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</p:txBody>
        </p:sp>
        <p:sp>
          <p:nvSpPr>
            <p:cNvPr id="130" name="Rectangle 139">
              <a:extLst>
                <a:ext uri="{FF2B5EF4-FFF2-40B4-BE49-F238E27FC236}">
                  <a16:creationId xmlns:a16="http://schemas.microsoft.com/office/drawing/2014/main" id="{797B4533-3E27-4657-CAA8-9D46937FB65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647019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</p:txBody>
        </p:sp>
        <p:sp>
          <p:nvSpPr>
            <p:cNvPr id="131" name="Rectangle 140">
              <a:extLst>
                <a:ext uri="{FF2B5EF4-FFF2-40B4-BE49-F238E27FC236}">
                  <a16:creationId xmlns:a16="http://schemas.microsoft.com/office/drawing/2014/main" id="{7783E21B-58B1-25CC-3B4E-1DD557C8397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880297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</p:txBody>
        </p:sp>
        <p:sp>
          <p:nvSpPr>
            <p:cNvPr id="132" name="Rectangle 141">
              <a:extLst>
                <a:ext uri="{FF2B5EF4-FFF2-40B4-BE49-F238E27FC236}">
                  <a16:creationId xmlns:a16="http://schemas.microsoft.com/office/drawing/2014/main" id="{FCAC7C90-75AA-CBBE-8CEE-FA4390A5766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113574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</p:txBody>
        </p:sp>
        <p:sp>
          <p:nvSpPr>
            <p:cNvPr id="133" name="Rectangle 142">
              <a:extLst>
                <a:ext uri="{FF2B5EF4-FFF2-40B4-BE49-F238E27FC236}">
                  <a16:creationId xmlns:a16="http://schemas.microsoft.com/office/drawing/2014/main" id="{B8724CF0-639D-CFB2-286B-5975F9898A7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348780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</p:txBody>
        </p:sp>
        <p:sp>
          <p:nvSpPr>
            <p:cNvPr id="134" name="Rectangle 143">
              <a:extLst>
                <a:ext uri="{FF2B5EF4-FFF2-40B4-BE49-F238E27FC236}">
                  <a16:creationId xmlns:a16="http://schemas.microsoft.com/office/drawing/2014/main" id="{D4A59BB0-00CE-3DEB-ABDB-66C3D201017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583985" y="2037524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</p:txBody>
        </p:sp>
        <p:sp>
          <p:nvSpPr>
            <p:cNvPr id="135" name="Rectangle 144">
              <a:extLst>
                <a:ext uri="{FF2B5EF4-FFF2-40B4-BE49-F238E27FC236}">
                  <a16:creationId xmlns:a16="http://schemas.microsoft.com/office/drawing/2014/main" id="{6BAA7724-FD5D-8C2F-087B-54448E07876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813408" y="2037524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</p:txBody>
        </p:sp>
        <p:sp>
          <p:nvSpPr>
            <p:cNvPr id="136" name="Rectangle 145">
              <a:extLst>
                <a:ext uri="{FF2B5EF4-FFF2-40B4-BE49-F238E27FC236}">
                  <a16:creationId xmlns:a16="http://schemas.microsoft.com/office/drawing/2014/main" id="{030A6A74-688B-4FC6-1B16-5D67A9429F6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048613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</p:txBody>
        </p:sp>
        <p:sp>
          <p:nvSpPr>
            <p:cNvPr id="137" name="Rectangle 146">
              <a:extLst>
                <a:ext uri="{FF2B5EF4-FFF2-40B4-BE49-F238E27FC236}">
                  <a16:creationId xmlns:a16="http://schemas.microsoft.com/office/drawing/2014/main" id="{67972A98-718A-1B9D-688B-B3BAC8C397C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285746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</p:txBody>
        </p:sp>
        <p:sp>
          <p:nvSpPr>
            <p:cNvPr id="138" name="Rectangle 147">
              <a:extLst>
                <a:ext uri="{FF2B5EF4-FFF2-40B4-BE49-F238E27FC236}">
                  <a16:creationId xmlns:a16="http://schemas.microsoft.com/office/drawing/2014/main" id="{AB00CA3F-34D8-505D-FFCA-3DD38EE625F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519024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</p:txBody>
        </p:sp>
        <p:sp>
          <p:nvSpPr>
            <p:cNvPr id="139" name="Rectangle 148">
              <a:extLst>
                <a:ext uri="{FF2B5EF4-FFF2-40B4-BE49-F238E27FC236}">
                  <a16:creationId xmlns:a16="http://schemas.microsoft.com/office/drawing/2014/main" id="{F5026063-83BD-B1FF-C03C-AB9BC3969B3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752301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</p:txBody>
        </p:sp>
        <p:sp>
          <p:nvSpPr>
            <p:cNvPr id="140" name="Rectangle 37">
              <a:extLst>
                <a:ext uri="{FF2B5EF4-FFF2-40B4-BE49-F238E27FC236}">
                  <a16:creationId xmlns:a16="http://schemas.microsoft.com/office/drawing/2014/main" id="{528B57C4-C5C5-E324-59F5-424DA5CF3B5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274179" y="1504125"/>
              <a:ext cx="1636800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أسبوع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41" name="Rectangle 149">
              <a:extLst>
                <a:ext uri="{FF2B5EF4-FFF2-40B4-BE49-F238E27FC236}">
                  <a16:creationId xmlns:a16="http://schemas.microsoft.com/office/drawing/2014/main" id="{D7A4C59F-C8DD-9C70-2C92-C20874A9796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987507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</p:txBody>
        </p:sp>
        <p:sp>
          <p:nvSpPr>
            <p:cNvPr id="142" name="Rectangle 150">
              <a:extLst>
                <a:ext uri="{FF2B5EF4-FFF2-40B4-BE49-F238E27FC236}">
                  <a16:creationId xmlns:a16="http://schemas.microsoft.com/office/drawing/2014/main" id="{BC212EA6-99EB-40F0-B541-6D563E8E870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222712" y="2037524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</p:txBody>
        </p:sp>
        <p:sp>
          <p:nvSpPr>
            <p:cNvPr id="143" name="Rectangle 151">
              <a:extLst>
                <a:ext uri="{FF2B5EF4-FFF2-40B4-BE49-F238E27FC236}">
                  <a16:creationId xmlns:a16="http://schemas.microsoft.com/office/drawing/2014/main" id="{A37152DC-842D-ACB9-73CE-8555DBF7517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452135" y="2037524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</p:txBody>
        </p:sp>
        <p:sp>
          <p:nvSpPr>
            <p:cNvPr id="144" name="Rectangle 152">
              <a:extLst>
                <a:ext uri="{FF2B5EF4-FFF2-40B4-BE49-F238E27FC236}">
                  <a16:creationId xmlns:a16="http://schemas.microsoft.com/office/drawing/2014/main" id="{A1201210-E771-23A5-DE44-A743507FD0E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687340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</p:txBody>
        </p:sp>
        <p:sp>
          <p:nvSpPr>
            <p:cNvPr id="145" name="Rectangle 153">
              <a:extLst>
                <a:ext uri="{FF2B5EF4-FFF2-40B4-BE49-F238E27FC236}">
                  <a16:creationId xmlns:a16="http://schemas.microsoft.com/office/drawing/2014/main" id="{4A9AA94D-89D3-5446-2952-2D90F2C0293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924473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</p:txBody>
        </p:sp>
        <p:sp>
          <p:nvSpPr>
            <p:cNvPr id="146" name="Rectangle 154">
              <a:extLst>
                <a:ext uri="{FF2B5EF4-FFF2-40B4-BE49-F238E27FC236}">
                  <a16:creationId xmlns:a16="http://schemas.microsoft.com/office/drawing/2014/main" id="{45F4BDA6-C417-EFE5-48F4-9820B237802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157751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47" name="Rectangle 155">
              <a:extLst>
                <a:ext uri="{FF2B5EF4-FFF2-40B4-BE49-F238E27FC236}">
                  <a16:creationId xmlns:a16="http://schemas.microsoft.com/office/drawing/2014/main" id="{FFAED14F-F0D9-C799-8873-261CAF19BF3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391028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48" name="Rectangle 156">
              <a:extLst>
                <a:ext uri="{FF2B5EF4-FFF2-40B4-BE49-F238E27FC236}">
                  <a16:creationId xmlns:a16="http://schemas.microsoft.com/office/drawing/2014/main" id="{B7A5CB2D-D44B-37F6-D694-CD31C090A84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626234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49" name="Rectangle 157">
              <a:extLst>
                <a:ext uri="{FF2B5EF4-FFF2-40B4-BE49-F238E27FC236}">
                  <a16:creationId xmlns:a16="http://schemas.microsoft.com/office/drawing/2014/main" id="{F97F9095-F882-88CC-43A9-80A6B5FFEC0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861439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50" name="Rectangle 158">
              <a:extLst>
                <a:ext uri="{FF2B5EF4-FFF2-40B4-BE49-F238E27FC236}">
                  <a16:creationId xmlns:a16="http://schemas.microsoft.com/office/drawing/2014/main" id="{ADFD05D4-BA33-CE0E-EB1C-B279294E5A9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090862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51" name="Rectangle 159">
              <a:extLst>
                <a:ext uri="{FF2B5EF4-FFF2-40B4-BE49-F238E27FC236}">
                  <a16:creationId xmlns:a16="http://schemas.microsoft.com/office/drawing/2014/main" id="{ED887AE0-19B6-BA2F-6223-38FE9D16AEB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326067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52" name="Rectangle 55">
              <a:extLst>
                <a:ext uri="{FF2B5EF4-FFF2-40B4-BE49-F238E27FC236}">
                  <a16:creationId xmlns:a16="http://schemas.microsoft.com/office/drawing/2014/main" id="{4A3C697F-7A90-E4EF-1AC2-4B340F6BE9B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30000" y="2037525"/>
              <a:ext cx="1095055" cy="4219617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tIns="91440" bIns="91440">
              <a:spAutoFit/>
            </a:bodyPr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يناير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فبراير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مارس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أبريل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مايو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يونيو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يوليو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أغسطس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سبتمبر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اكتوبر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نوفمبر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ديسمبر</a:t>
              </a:r>
            </a:p>
          </p:txBody>
        </p:sp>
        <p:sp>
          <p:nvSpPr>
            <p:cNvPr id="153" name="Line 65">
              <a:extLst>
                <a:ext uri="{FF2B5EF4-FFF2-40B4-BE49-F238E27FC236}">
                  <a16:creationId xmlns:a16="http://schemas.microsoft.com/office/drawing/2014/main" id="{8A3E3052-EA56-DADC-0472-0E601FCF6E8C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1725055" y="2037526"/>
              <a:ext cx="1927" cy="4219617"/>
            </a:xfrm>
            <a:prstGeom prst="line">
              <a:avLst/>
            </a:prstGeom>
            <a:noFill/>
            <a:ln w="9525">
              <a:solidFill>
                <a:srgbClr val="7F7F7F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54" name="Line 66">
              <a:extLst>
                <a:ext uri="{FF2B5EF4-FFF2-40B4-BE49-F238E27FC236}">
                  <a16:creationId xmlns:a16="http://schemas.microsoft.com/office/drawing/2014/main" id="{1EBC2E48-8F12-6DEB-B7CE-053562A86CA9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1725055" y="2037525"/>
              <a:ext cx="0" cy="4219617"/>
            </a:xfrm>
            <a:prstGeom prst="line">
              <a:avLst/>
            </a:prstGeom>
            <a:noFill/>
            <a:ln w="9525">
              <a:solidFill>
                <a:srgbClr val="7F7F7F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55" name="Line 67">
              <a:extLst>
                <a:ext uri="{FF2B5EF4-FFF2-40B4-BE49-F238E27FC236}">
                  <a16:creationId xmlns:a16="http://schemas.microsoft.com/office/drawing/2014/main" id="{1E79E873-61A1-B8DB-9619-8F3E2625EE1B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630000" y="2037525"/>
              <a:ext cx="10917777" cy="0"/>
            </a:xfrm>
            <a:prstGeom prst="line">
              <a:avLst/>
            </a:prstGeom>
            <a:solidFill>
              <a:schemeClr val="bg1">
                <a:lumMod val="95000"/>
              </a:schemeClr>
            </a:solidFill>
            <a:ln w="9525" cap="rnd">
              <a:solidFill>
                <a:srgbClr val="7F7F7F"/>
              </a:solidFill>
              <a:prstDash val="solid"/>
              <a:round/>
              <a:headEnd type="none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none" tIns="91440" bIns="91440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</p:grpSp>
      <p:pic>
        <p:nvPicPr>
          <p:cNvPr id="4" name="صورة 3">
            <a:extLst>
              <a:ext uri="{FF2B5EF4-FFF2-40B4-BE49-F238E27FC236}">
                <a16:creationId xmlns:a16="http://schemas.microsoft.com/office/drawing/2014/main" id="{FDF56E54-BA96-9EC5-D5AE-0E969E2B6735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1960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14463925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عنصر نائب لرقم الشريحة 3">
            <a:extLst>
              <a:ext uri="{FF2B5EF4-FFF2-40B4-BE49-F238E27FC236}">
                <a16:creationId xmlns:a16="http://schemas.microsoft.com/office/drawing/2014/main" id="{294FEA9E-C2C7-4470-3841-52039B00697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38200" y="6356350"/>
            <a:ext cx="2743200" cy="365125"/>
          </a:xfrm>
        </p:spPr>
        <p:txBody>
          <a:bodyPr/>
          <a:lstStyle/>
          <a:p>
            <a:fld id="{30C30D6F-9516-7D45-ACC3-4201266FFCA8}" type="slidenum">
              <a:rPr lang="ar-SA" smtClean="0"/>
              <a:t>100</a:t>
            </a:fld>
            <a:endParaRPr lang="ar-SA"/>
          </a:p>
        </p:txBody>
      </p:sp>
      <p:pic>
        <p:nvPicPr>
          <p:cNvPr id="89" name="صورة 88">
            <a:extLst>
              <a:ext uri="{FF2B5EF4-FFF2-40B4-BE49-F238E27FC236}">
                <a16:creationId xmlns:a16="http://schemas.microsoft.com/office/drawing/2014/main" id="{5AEC4177-1538-7288-0CB6-C49C178BB92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cxnSp>
        <p:nvCxnSpPr>
          <p:cNvPr id="18" name="موصل مستقيم 17">
            <a:extLst>
              <a:ext uri="{FF2B5EF4-FFF2-40B4-BE49-F238E27FC236}">
                <a16:creationId xmlns:a16="http://schemas.microsoft.com/office/drawing/2014/main" id="{F98A68EF-02CB-5CD1-5890-5647D45FC061}"/>
              </a:ext>
            </a:extLst>
          </p:cNvPr>
          <p:cNvCxnSpPr>
            <a:cxnSpLocks/>
          </p:cNvCxnSpPr>
          <p:nvPr/>
        </p:nvCxnSpPr>
        <p:spPr>
          <a:xfrm flipH="1">
            <a:off x="9793357" y="704158"/>
            <a:ext cx="2398643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" name="TextBox 3">
            <a:extLst>
              <a:ext uri="{FF2B5EF4-FFF2-40B4-BE49-F238E27FC236}">
                <a16:creationId xmlns:a16="http://schemas.microsoft.com/office/drawing/2014/main" id="{1B355DFE-2C6B-C29D-5296-DFA35EBD1464}"/>
              </a:ext>
            </a:extLst>
          </p:cNvPr>
          <p:cNvSpPr txBox="1"/>
          <p:nvPr/>
        </p:nvSpPr>
        <p:spPr>
          <a:xfrm>
            <a:off x="9571512" y="139515"/>
            <a:ext cx="256063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fontAlgn="ctr"/>
            <a:r>
              <a:rPr kumimoji="0" lang="ar-SA" sz="3200" b="1" i="0" u="none" strike="noStrike" kern="1200" cap="none" spc="0" normalizeH="0" baseline="0" noProof="0" dirty="0">
                <a:ln>
                  <a:noFill/>
                </a:ln>
                <a:solidFill>
                  <a:srgbClr val="003845"/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تقويم سنة </a:t>
            </a:r>
            <a:r>
              <a:rPr lang="en-US" sz="3200" b="1" u="none" strike="noStrike" cap="all" baseline="0" dirty="0">
                <a:solidFill>
                  <a:srgbClr val="003845"/>
                </a:solidFill>
                <a:effectLst/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0" u="none" strike="noStrike" cap="all" baseline="0" dirty="0">
                <a:solidFill>
                  <a:srgbClr val="003845"/>
                </a:solidFill>
                <a:effectLst/>
                <a:latin typeface="Sakkal Majalla" panose="02000000000000000000" pitchFamily="2" charset="-78"/>
                <a:cs typeface="Sakkal Majalla" panose="02000000000000000000" pitchFamily="2" charset="-78"/>
              </a:rPr>
              <a:t>20</a:t>
            </a:r>
            <a:r>
              <a:rPr lang="en-US" sz="3200" b="1" u="none" strike="noStrike" cap="all" baseline="0" dirty="0">
                <a:solidFill>
                  <a:srgbClr val="003845"/>
                </a:solidFill>
                <a:effectLst/>
                <a:latin typeface="Sakkal Majalla" panose="02000000000000000000" pitchFamily="2" charset="-78"/>
                <a:cs typeface="Sakkal Majalla" panose="02000000000000000000" pitchFamily="2" charset="-78"/>
              </a:rPr>
              <a:t>26</a:t>
            </a:r>
            <a:endParaRPr lang="en-US" sz="2800" b="1" i="0" u="none" strike="noStrike" cap="all" baseline="0" dirty="0">
              <a:solidFill>
                <a:srgbClr val="003845"/>
              </a:solidFill>
              <a:effectLst/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grpSp>
        <p:nvGrpSpPr>
          <p:cNvPr id="52" name="Group 2">
            <a:extLst>
              <a:ext uri="{FF2B5EF4-FFF2-40B4-BE49-F238E27FC236}">
                <a16:creationId xmlns:a16="http://schemas.microsoft.com/office/drawing/2014/main" id="{F6DC696C-B45F-574C-26A6-4327B10497C1}"/>
              </a:ext>
            </a:extLst>
          </p:cNvPr>
          <p:cNvGrpSpPr/>
          <p:nvPr/>
        </p:nvGrpSpPr>
        <p:grpSpPr>
          <a:xfrm flipH="1">
            <a:off x="631328" y="1052491"/>
            <a:ext cx="10929344" cy="4753018"/>
            <a:chOff x="630000" y="1504125"/>
            <a:chExt cx="10929344" cy="4753018"/>
          </a:xfrm>
        </p:grpSpPr>
        <p:sp>
          <p:nvSpPr>
            <p:cNvPr id="53" name="Rectangle 3">
              <a:extLst>
                <a:ext uri="{FF2B5EF4-FFF2-40B4-BE49-F238E27FC236}">
                  <a16:creationId xmlns:a16="http://schemas.microsoft.com/office/drawing/2014/main" id="{7B758468-490F-C715-6317-5D334368367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726982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54" name="Rectangle 4">
              <a:extLst>
                <a:ext uri="{FF2B5EF4-FFF2-40B4-BE49-F238E27FC236}">
                  <a16:creationId xmlns:a16="http://schemas.microsoft.com/office/drawing/2014/main" id="{9E828801-8CC3-F711-EB87-9D184AB43BA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960261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55" name="Rectangle 5">
              <a:extLst>
                <a:ext uri="{FF2B5EF4-FFF2-40B4-BE49-F238E27FC236}">
                  <a16:creationId xmlns:a16="http://schemas.microsoft.com/office/drawing/2014/main" id="{6644D06C-F071-746B-DA50-560B1A9C39C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193538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56" name="Rectangle 6">
              <a:extLst>
                <a:ext uri="{FF2B5EF4-FFF2-40B4-BE49-F238E27FC236}">
                  <a16:creationId xmlns:a16="http://schemas.microsoft.com/office/drawing/2014/main" id="{49272E19-EFF8-1213-8D57-95643956A2B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428743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57" name="Rectangle 7">
              <a:extLst>
                <a:ext uri="{FF2B5EF4-FFF2-40B4-BE49-F238E27FC236}">
                  <a16:creationId xmlns:a16="http://schemas.microsoft.com/office/drawing/2014/main" id="{4D83A6FE-5CFD-3834-30DE-DA2E12254C7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663949" y="1770825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58" name="Rectangle 70">
              <a:extLst>
                <a:ext uri="{FF2B5EF4-FFF2-40B4-BE49-F238E27FC236}">
                  <a16:creationId xmlns:a16="http://schemas.microsoft.com/office/drawing/2014/main" id="{4FC16B7C-B4EB-E9E8-DDCF-71EB0D4835F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897227" y="1770825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59" name="Rectangle 71">
              <a:extLst>
                <a:ext uri="{FF2B5EF4-FFF2-40B4-BE49-F238E27FC236}">
                  <a16:creationId xmlns:a16="http://schemas.microsoft.com/office/drawing/2014/main" id="{A15254C7-5380-6D33-D683-B6B38B7450E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132432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60" name="Rectangle 74">
              <a:extLst>
                <a:ext uri="{FF2B5EF4-FFF2-40B4-BE49-F238E27FC236}">
                  <a16:creationId xmlns:a16="http://schemas.microsoft.com/office/drawing/2014/main" id="{5A284857-DF88-99E8-27EA-18736B4E784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365709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61" name="Rectangle 75">
              <a:extLst>
                <a:ext uri="{FF2B5EF4-FFF2-40B4-BE49-F238E27FC236}">
                  <a16:creationId xmlns:a16="http://schemas.microsoft.com/office/drawing/2014/main" id="{C666A637-A2A6-D269-4F72-A7C7DD1662B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598988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62" name="Rectangle 76">
              <a:extLst>
                <a:ext uri="{FF2B5EF4-FFF2-40B4-BE49-F238E27FC236}">
                  <a16:creationId xmlns:a16="http://schemas.microsoft.com/office/drawing/2014/main" id="{56C7C0B1-8384-45FC-C2D3-12B274509EA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832265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63" name="Rectangle 77">
              <a:extLst>
                <a:ext uri="{FF2B5EF4-FFF2-40B4-BE49-F238E27FC236}">
                  <a16:creationId xmlns:a16="http://schemas.microsoft.com/office/drawing/2014/main" id="{EB9697FA-352B-4508-FE98-FBC3A641277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067470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64" name="Rectangle 78">
              <a:extLst>
                <a:ext uri="{FF2B5EF4-FFF2-40B4-BE49-F238E27FC236}">
                  <a16:creationId xmlns:a16="http://schemas.microsoft.com/office/drawing/2014/main" id="{03C47286-6F6B-DEBE-45BA-F0B237AD2C5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302676" y="1770825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65" name="Rectangle 79">
              <a:extLst>
                <a:ext uri="{FF2B5EF4-FFF2-40B4-BE49-F238E27FC236}">
                  <a16:creationId xmlns:a16="http://schemas.microsoft.com/office/drawing/2014/main" id="{5DCA6016-A314-A3D9-F227-B1DE4AACD56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535954" y="1770825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66" name="Rectangle 80">
              <a:extLst>
                <a:ext uri="{FF2B5EF4-FFF2-40B4-BE49-F238E27FC236}">
                  <a16:creationId xmlns:a16="http://schemas.microsoft.com/office/drawing/2014/main" id="{828B386C-C7B2-F917-6091-D85090DBB87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771159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72" name="Rectangle 82">
              <a:extLst>
                <a:ext uri="{FF2B5EF4-FFF2-40B4-BE49-F238E27FC236}">
                  <a16:creationId xmlns:a16="http://schemas.microsoft.com/office/drawing/2014/main" id="{C2455CAE-70E0-A59C-BD15-2A40AF81D8F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004436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74" name="Rectangle 83">
              <a:extLst>
                <a:ext uri="{FF2B5EF4-FFF2-40B4-BE49-F238E27FC236}">
                  <a16:creationId xmlns:a16="http://schemas.microsoft.com/office/drawing/2014/main" id="{4EF06CE2-2F82-5B37-6C17-958837C676E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237715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75" name="Rectangle 84">
              <a:extLst>
                <a:ext uri="{FF2B5EF4-FFF2-40B4-BE49-F238E27FC236}">
                  <a16:creationId xmlns:a16="http://schemas.microsoft.com/office/drawing/2014/main" id="{D1DBE2A6-36B4-9492-7327-1EB8C525E76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470992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76" name="Rectangle 85">
              <a:extLst>
                <a:ext uri="{FF2B5EF4-FFF2-40B4-BE49-F238E27FC236}">
                  <a16:creationId xmlns:a16="http://schemas.microsoft.com/office/drawing/2014/main" id="{7E5D92C7-4045-728B-7031-5CB133BB808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706197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77" name="Rectangle 86">
              <a:extLst>
                <a:ext uri="{FF2B5EF4-FFF2-40B4-BE49-F238E27FC236}">
                  <a16:creationId xmlns:a16="http://schemas.microsoft.com/office/drawing/2014/main" id="{25882B00-855E-32F4-9411-B3368626D31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941403" y="1770825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78" name="Rectangle 87">
              <a:extLst>
                <a:ext uri="{FF2B5EF4-FFF2-40B4-BE49-F238E27FC236}">
                  <a16:creationId xmlns:a16="http://schemas.microsoft.com/office/drawing/2014/main" id="{723B561A-4ECA-B21C-57A2-F4FF56CC816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174681" y="1770825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79" name="Rectangle 88">
              <a:extLst>
                <a:ext uri="{FF2B5EF4-FFF2-40B4-BE49-F238E27FC236}">
                  <a16:creationId xmlns:a16="http://schemas.microsoft.com/office/drawing/2014/main" id="{0A7FE320-D118-9637-45A0-4BA76DBF198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409886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80" name="Rectangle 90">
              <a:extLst>
                <a:ext uri="{FF2B5EF4-FFF2-40B4-BE49-F238E27FC236}">
                  <a16:creationId xmlns:a16="http://schemas.microsoft.com/office/drawing/2014/main" id="{708AA7CB-2CBE-841E-F73F-B63CE43CB20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643163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81" name="Rectangle 91">
              <a:extLst>
                <a:ext uri="{FF2B5EF4-FFF2-40B4-BE49-F238E27FC236}">
                  <a16:creationId xmlns:a16="http://schemas.microsoft.com/office/drawing/2014/main" id="{CE23EA3D-6CCB-B650-E3BE-9B7904FF885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876442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82" name="Rectangle 92">
              <a:extLst>
                <a:ext uri="{FF2B5EF4-FFF2-40B4-BE49-F238E27FC236}">
                  <a16:creationId xmlns:a16="http://schemas.microsoft.com/office/drawing/2014/main" id="{093D6F02-35AA-A93D-9008-94A0B6BDF8F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109719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83" name="Rectangle 93">
              <a:extLst>
                <a:ext uri="{FF2B5EF4-FFF2-40B4-BE49-F238E27FC236}">
                  <a16:creationId xmlns:a16="http://schemas.microsoft.com/office/drawing/2014/main" id="{24B84E36-ADF4-C8AB-FA70-2A2C268DBC1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344924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84" name="Rectangle 94">
              <a:extLst>
                <a:ext uri="{FF2B5EF4-FFF2-40B4-BE49-F238E27FC236}">
                  <a16:creationId xmlns:a16="http://schemas.microsoft.com/office/drawing/2014/main" id="{9E8924F6-5D26-7308-3A0A-A4422BC3BB1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580130" y="1770825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85" name="Rectangle 95">
              <a:extLst>
                <a:ext uri="{FF2B5EF4-FFF2-40B4-BE49-F238E27FC236}">
                  <a16:creationId xmlns:a16="http://schemas.microsoft.com/office/drawing/2014/main" id="{5905BCBF-A43E-D805-350D-E09A6AA8DB7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813408" y="1770825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86" name="Rectangle 96">
              <a:extLst>
                <a:ext uri="{FF2B5EF4-FFF2-40B4-BE49-F238E27FC236}">
                  <a16:creationId xmlns:a16="http://schemas.microsoft.com/office/drawing/2014/main" id="{0B534A4F-BB9F-C4FD-06E3-C127CF1A40E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048613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87" name="Rectangle 98">
              <a:extLst>
                <a:ext uri="{FF2B5EF4-FFF2-40B4-BE49-F238E27FC236}">
                  <a16:creationId xmlns:a16="http://schemas.microsoft.com/office/drawing/2014/main" id="{51552FED-E902-85C5-E127-4D1F5916C2E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281890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88" name="Rectangle 99">
              <a:extLst>
                <a:ext uri="{FF2B5EF4-FFF2-40B4-BE49-F238E27FC236}">
                  <a16:creationId xmlns:a16="http://schemas.microsoft.com/office/drawing/2014/main" id="{528E60C9-DD92-9738-8A19-BF65D57720B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515168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91" name="Rectangle 100">
              <a:extLst>
                <a:ext uri="{FF2B5EF4-FFF2-40B4-BE49-F238E27FC236}">
                  <a16:creationId xmlns:a16="http://schemas.microsoft.com/office/drawing/2014/main" id="{57F8A73B-5461-4BA8-150F-A98204B7C8B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748445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92" name="Rectangle 101">
              <a:extLst>
                <a:ext uri="{FF2B5EF4-FFF2-40B4-BE49-F238E27FC236}">
                  <a16:creationId xmlns:a16="http://schemas.microsoft.com/office/drawing/2014/main" id="{639A6973-7269-DAFF-33C1-484637DB75F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983651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93" name="Rectangle 102">
              <a:extLst>
                <a:ext uri="{FF2B5EF4-FFF2-40B4-BE49-F238E27FC236}">
                  <a16:creationId xmlns:a16="http://schemas.microsoft.com/office/drawing/2014/main" id="{FD109B57-4DDF-F6A5-4D04-E699A2C1188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218857" y="1770825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94" name="Rectangle 103">
              <a:extLst>
                <a:ext uri="{FF2B5EF4-FFF2-40B4-BE49-F238E27FC236}">
                  <a16:creationId xmlns:a16="http://schemas.microsoft.com/office/drawing/2014/main" id="{9F744EC2-B102-D9ED-E96E-EF91E45830B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452135" y="1770825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95" name="Rectangle 104">
              <a:extLst>
                <a:ext uri="{FF2B5EF4-FFF2-40B4-BE49-F238E27FC236}">
                  <a16:creationId xmlns:a16="http://schemas.microsoft.com/office/drawing/2014/main" id="{B6409546-D4C2-3DBF-32BC-4E2BCB6C100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687340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96" name="Rectangle 106">
              <a:extLst>
                <a:ext uri="{FF2B5EF4-FFF2-40B4-BE49-F238E27FC236}">
                  <a16:creationId xmlns:a16="http://schemas.microsoft.com/office/drawing/2014/main" id="{CFC5F8EA-2412-C788-6B27-C7DDFC391D0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920617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97" name="Rectangle 107">
              <a:extLst>
                <a:ext uri="{FF2B5EF4-FFF2-40B4-BE49-F238E27FC236}">
                  <a16:creationId xmlns:a16="http://schemas.microsoft.com/office/drawing/2014/main" id="{5D3A5984-C41B-0BFB-D7A1-676FD754634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153895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98" name="Rectangle 108">
              <a:extLst>
                <a:ext uri="{FF2B5EF4-FFF2-40B4-BE49-F238E27FC236}">
                  <a16:creationId xmlns:a16="http://schemas.microsoft.com/office/drawing/2014/main" id="{E0FFFEA4-C61D-3C17-451B-9CDA7EBC313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387172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99" name="Rectangle 109">
              <a:extLst>
                <a:ext uri="{FF2B5EF4-FFF2-40B4-BE49-F238E27FC236}">
                  <a16:creationId xmlns:a16="http://schemas.microsoft.com/office/drawing/2014/main" id="{DC5DD02F-1B28-C73F-35D6-CF3CD697372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622378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00" name="Rectangle 110">
              <a:extLst>
                <a:ext uri="{FF2B5EF4-FFF2-40B4-BE49-F238E27FC236}">
                  <a16:creationId xmlns:a16="http://schemas.microsoft.com/office/drawing/2014/main" id="{04C77FC2-B4BD-EC53-9E68-CE56FD51C19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857583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101" name="Rectangle 111">
              <a:extLst>
                <a:ext uri="{FF2B5EF4-FFF2-40B4-BE49-F238E27FC236}">
                  <a16:creationId xmlns:a16="http://schemas.microsoft.com/office/drawing/2014/main" id="{CFCEFB77-8687-618F-9885-60267A90334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090862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02" name="Rectangle 112">
              <a:extLst>
                <a:ext uri="{FF2B5EF4-FFF2-40B4-BE49-F238E27FC236}">
                  <a16:creationId xmlns:a16="http://schemas.microsoft.com/office/drawing/2014/main" id="{3F3D144D-20A0-FAAA-9FCF-ADD885D25D3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326067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03" name="Rectangle 59">
              <a:extLst>
                <a:ext uri="{FF2B5EF4-FFF2-40B4-BE49-F238E27FC236}">
                  <a16:creationId xmlns:a16="http://schemas.microsoft.com/office/drawing/2014/main" id="{615EC1EF-5966-46BC-FF81-7332E43B27E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30000" y="1504125"/>
              <a:ext cx="1095055" cy="523875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b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الشهر</a:t>
              </a:r>
            </a:p>
          </p:txBody>
        </p:sp>
        <p:sp>
          <p:nvSpPr>
            <p:cNvPr id="104" name="Rectangle 33">
              <a:extLst>
                <a:ext uri="{FF2B5EF4-FFF2-40B4-BE49-F238E27FC236}">
                  <a16:creationId xmlns:a16="http://schemas.microsoft.com/office/drawing/2014/main" id="{D02902D6-AF30-B110-1E7F-EDF645EBFE0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726982" y="1504125"/>
              <a:ext cx="1638727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أسبوع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5" name="Rectangle 34">
              <a:extLst>
                <a:ext uri="{FF2B5EF4-FFF2-40B4-BE49-F238E27FC236}">
                  <a16:creationId xmlns:a16="http://schemas.microsoft.com/office/drawing/2014/main" id="{0A5D553B-9DBE-C5CD-D926-D3863016D10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365709" y="1504125"/>
              <a:ext cx="1634871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أسبوع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6" name="Rectangle 35">
              <a:extLst>
                <a:ext uri="{FF2B5EF4-FFF2-40B4-BE49-F238E27FC236}">
                  <a16:creationId xmlns:a16="http://schemas.microsoft.com/office/drawing/2014/main" id="{719986B9-9338-A31A-C935-147FF8F6FA1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000581" y="1504125"/>
              <a:ext cx="1636800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أسبوع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7" name="Rectangle 36">
              <a:extLst>
                <a:ext uri="{FF2B5EF4-FFF2-40B4-BE49-F238E27FC236}">
                  <a16:creationId xmlns:a16="http://schemas.microsoft.com/office/drawing/2014/main" id="{C685B410-1CD7-4EAC-9616-B3A18FC3485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637380" y="1504125"/>
              <a:ext cx="1636798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أسبوع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8" name="Rectangle 38">
              <a:extLst>
                <a:ext uri="{FF2B5EF4-FFF2-40B4-BE49-F238E27FC236}">
                  <a16:creationId xmlns:a16="http://schemas.microsoft.com/office/drawing/2014/main" id="{BB624C5E-A42C-8373-AE5C-812D05F9CA2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910978" y="1504125"/>
              <a:ext cx="1636798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أسبوع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9" name="Line 58">
              <a:extLst>
                <a:ext uri="{FF2B5EF4-FFF2-40B4-BE49-F238E27FC236}">
                  <a16:creationId xmlns:a16="http://schemas.microsoft.com/office/drawing/2014/main" id="{E5E576E5-2CF8-E91F-A7E7-00654CA6EA1B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1725055" y="1770825"/>
              <a:ext cx="9822722" cy="0"/>
            </a:xfrm>
            <a:prstGeom prst="line">
              <a:avLst/>
            </a:prstGeom>
            <a:noFill/>
            <a:ln w="9525">
              <a:solidFill>
                <a:srgbClr val="D9D9D9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10" name="Rectangle 118">
              <a:extLst>
                <a:ext uri="{FF2B5EF4-FFF2-40B4-BE49-F238E27FC236}">
                  <a16:creationId xmlns:a16="http://schemas.microsoft.com/office/drawing/2014/main" id="{FA8838D5-C3E2-4F14-4670-0708A7D7496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730838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111" name="Rectangle 119">
              <a:extLst>
                <a:ext uri="{FF2B5EF4-FFF2-40B4-BE49-F238E27FC236}">
                  <a16:creationId xmlns:a16="http://schemas.microsoft.com/office/drawing/2014/main" id="{A4057B75-A561-A418-4C4E-5DFA8AC798F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964117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</p:txBody>
        </p:sp>
        <p:sp>
          <p:nvSpPr>
            <p:cNvPr id="112" name="Rectangle 120">
              <a:extLst>
                <a:ext uri="{FF2B5EF4-FFF2-40B4-BE49-F238E27FC236}">
                  <a16:creationId xmlns:a16="http://schemas.microsoft.com/office/drawing/2014/main" id="{BD973DFB-F1C7-906F-FEE9-9FDDDF3FD18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197394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</p:txBody>
        </p:sp>
        <p:sp>
          <p:nvSpPr>
            <p:cNvPr id="113" name="Rectangle 121">
              <a:extLst>
                <a:ext uri="{FF2B5EF4-FFF2-40B4-BE49-F238E27FC236}">
                  <a16:creationId xmlns:a16="http://schemas.microsoft.com/office/drawing/2014/main" id="{9404725D-81B9-F986-30F7-36C542180FC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432599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</p:txBody>
        </p:sp>
        <p:sp>
          <p:nvSpPr>
            <p:cNvPr id="114" name="Rectangle 122">
              <a:extLst>
                <a:ext uri="{FF2B5EF4-FFF2-40B4-BE49-F238E27FC236}">
                  <a16:creationId xmlns:a16="http://schemas.microsoft.com/office/drawing/2014/main" id="{CC8FFDE2-D65E-9732-5AA8-B3BA40EC691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667805" y="2037524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</p:txBody>
        </p:sp>
        <p:sp>
          <p:nvSpPr>
            <p:cNvPr id="115" name="Rectangle 123">
              <a:extLst>
                <a:ext uri="{FF2B5EF4-FFF2-40B4-BE49-F238E27FC236}">
                  <a16:creationId xmlns:a16="http://schemas.microsoft.com/office/drawing/2014/main" id="{318BA61A-4F2C-4B8B-9304-263A079920C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897227" y="2037524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</p:txBody>
        </p:sp>
        <p:sp>
          <p:nvSpPr>
            <p:cNvPr id="116" name="Rectangle 124">
              <a:extLst>
                <a:ext uri="{FF2B5EF4-FFF2-40B4-BE49-F238E27FC236}">
                  <a16:creationId xmlns:a16="http://schemas.microsoft.com/office/drawing/2014/main" id="{0AB19B66-E8C9-3C07-D6A1-756D47CCDC0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132432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</p:txBody>
        </p:sp>
        <p:sp>
          <p:nvSpPr>
            <p:cNvPr id="117" name="Rectangle 125">
              <a:extLst>
                <a:ext uri="{FF2B5EF4-FFF2-40B4-BE49-F238E27FC236}">
                  <a16:creationId xmlns:a16="http://schemas.microsoft.com/office/drawing/2014/main" id="{2536BC1E-614F-7817-3E99-CA368C6AAEF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369565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</p:txBody>
        </p:sp>
        <p:sp>
          <p:nvSpPr>
            <p:cNvPr id="118" name="Rectangle 126">
              <a:extLst>
                <a:ext uri="{FF2B5EF4-FFF2-40B4-BE49-F238E27FC236}">
                  <a16:creationId xmlns:a16="http://schemas.microsoft.com/office/drawing/2014/main" id="{776627E1-20D2-C85F-D44A-EAA18DF033E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602843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</p:txBody>
        </p:sp>
        <p:sp>
          <p:nvSpPr>
            <p:cNvPr id="119" name="Rectangle 127">
              <a:extLst>
                <a:ext uri="{FF2B5EF4-FFF2-40B4-BE49-F238E27FC236}">
                  <a16:creationId xmlns:a16="http://schemas.microsoft.com/office/drawing/2014/main" id="{7416AB51-D972-6EC0-8B5D-DAF04E96382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836120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</p:txBody>
        </p:sp>
        <p:sp>
          <p:nvSpPr>
            <p:cNvPr id="120" name="Rectangle 128">
              <a:extLst>
                <a:ext uri="{FF2B5EF4-FFF2-40B4-BE49-F238E27FC236}">
                  <a16:creationId xmlns:a16="http://schemas.microsoft.com/office/drawing/2014/main" id="{BBF3D622-2A77-4C7F-6B09-F7374BD04C7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071326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</p:txBody>
        </p:sp>
        <p:sp>
          <p:nvSpPr>
            <p:cNvPr id="121" name="Rectangle 129">
              <a:extLst>
                <a:ext uri="{FF2B5EF4-FFF2-40B4-BE49-F238E27FC236}">
                  <a16:creationId xmlns:a16="http://schemas.microsoft.com/office/drawing/2014/main" id="{2235A16D-65B9-BD8D-A842-E7BC92A1291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306531" y="2037524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</p:txBody>
        </p:sp>
        <p:sp>
          <p:nvSpPr>
            <p:cNvPr id="122" name="Rectangle 130">
              <a:extLst>
                <a:ext uri="{FF2B5EF4-FFF2-40B4-BE49-F238E27FC236}">
                  <a16:creationId xmlns:a16="http://schemas.microsoft.com/office/drawing/2014/main" id="{9C5AD34F-CD7F-B1D1-A05D-CD001396F0F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535954" y="2037524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</p:txBody>
        </p:sp>
        <p:sp>
          <p:nvSpPr>
            <p:cNvPr id="123" name="Rectangle 131">
              <a:extLst>
                <a:ext uri="{FF2B5EF4-FFF2-40B4-BE49-F238E27FC236}">
                  <a16:creationId xmlns:a16="http://schemas.microsoft.com/office/drawing/2014/main" id="{2AF13154-9FD9-7DCD-5224-D3617F5D979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771159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</p:txBody>
        </p:sp>
        <p:sp>
          <p:nvSpPr>
            <p:cNvPr id="124" name="Rectangle 132">
              <a:extLst>
                <a:ext uri="{FF2B5EF4-FFF2-40B4-BE49-F238E27FC236}">
                  <a16:creationId xmlns:a16="http://schemas.microsoft.com/office/drawing/2014/main" id="{FCC13ACC-ED87-1B9A-5C23-D169AF1D528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008292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</p:txBody>
        </p:sp>
        <p:sp>
          <p:nvSpPr>
            <p:cNvPr id="125" name="Rectangle 133">
              <a:extLst>
                <a:ext uri="{FF2B5EF4-FFF2-40B4-BE49-F238E27FC236}">
                  <a16:creationId xmlns:a16="http://schemas.microsoft.com/office/drawing/2014/main" id="{E02669D5-04F2-C5C1-54E1-5968A9DB900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241570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</p:txBody>
        </p:sp>
        <p:sp>
          <p:nvSpPr>
            <p:cNvPr id="126" name="Rectangle 134">
              <a:extLst>
                <a:ext uri="{FF2B5EF4-FFF2-40B4-BE49-F238E27FC236}">
                  <a16:creationId xmlns:a16="http://schemas.microsoft.com/office/drawing/2014/main" id="{B79C957C-B06C-4F27-C10C-373E9515F9E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474847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  <a:b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</a:b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</p:txBody>
        </p:sp>
        <p:sp>
          <p:nvSpPr>
            <p:cNvPr id="127" name="Rectangle 135">
              <a:extLst>
                <a:ext uri="{FF2B5EF4-FFF2-40B4-BE49-F238E27FC236}">
                  <a16:creationId xmlns:a16="http://schemas.microsoft.com/office/drawing/2014/main" id="{90F3FA69-310A-EDCC-1C68-65F69A50814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710053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</p:txBody>
        </p:sp>
        <p:sp>
          <p:nvSpPr>
            <p:cNvPr id="128" name="Rectangle 136">
              <a:extLst>
                <a:ext uri="{FF2B5EF4-FFF2-40B4-BE49-F238E27FC236}">
                  <a16:creationId xmlns:a16="http://schemas.microsoft.com/office/drawing/2014/main" id="{CBF938E4-ED0C-3037-67A3-B9A4D34C503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945258" y="2037524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</p:txBody>
        </p:sp>
        <p:sp>
          <p:nvSpPr>
            <p:cNvPr id="129" name="Rectangle 137">
              <a:extLst>
                <a:ext uri="{FF2B5EF4-FFF2-40B4-BE49-F238E27FC236}">
                  <a16:creationId xmlns:a16="http://schemas.microsoft.com/office/drawing/2014/main" id="{A07F6756-C2D5-6F24-89A5-ECFAF992400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174681" y="2037524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</p:txBody>
        </p:sp>
        <p:sp>
          <p:nvSpPr>
            <p:cNvPr id="130" name="Rectangle 138">
              <a:extLst>
                <a:ext uri="{FF2B5EF4-FFF2-40B4-BE49-F238E27FC236}">
                  <a16:creationId xmlns:a16="http://schemas.microsoft.com/office/drawing/2014/main" id="{F2990E5D-1479-5002-C7D2-EF0A699A871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409885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</p:txBody>
        </p:sp>
        <p:sp>
          <p:nvSpPr>
            <p:cNvPr id="131" name="Rectangle 139">
              <a:extLst>
                <a:ext uri="{FF2B5EF4-FFF2-40B4-BE49-F238E27FC236}">
                  <a16:creationId xmlns:a16="http://schemas.microsoft.com/office/drawing/2014/main" id="{BB70A03A-AF63-2965-8152-C40139146BC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647019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</p:txBody>
        </p:sp>
        <p:sp>
          <p:nvSpPr>
            <p:cNvPr id="132" name="Rectangle 140">
              <a:extLst>
                <a:ext uri="{FF2B5EF4-FFF2-40B4-BE49-F238E27FC236}">
                  <a16:creationId xmlns:a16="http://schemas.microsoft.com/office/drawing/2014/main" id="{B8C68269-36B4-E355-5078-9B60573263D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880297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</p:txBody>
        </p:sp>
        <p:sp>
          <p:nvSpPr>
            <p:cNvPr id="133" name="Rectangle 141">
              <a:extLst>
                <a:ext uri="{FF2B5EF4-FFF2-40B4-BE49-F238E27FC236}">
                  <a16:creationId xmlns:a16="http://schemas.microsoft.com/office/drawing/2014/main" id="{D9EB23A7-980B-D689-3241-56E7449FA7C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113574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</p:txBody>
        </p:sp>
        <p:sp>
          <p:nvSpPr>
            <p:cNvPr id="134" name="Rectangle 142">
              <a:extLst>
                <a:ext uri="{FF2B5EF4-FFF2-40B4-BE49-F238E27FC236}">
                  <a16:creationId xmlns:a16="http://schemas.microsoft.com/office/drawing/2014/main" id="{5FDEA924-109B-4380-FA57-8D18AA09152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348780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</p:txBody>
        </p:sp>
        <p:sp>
          <p:nvSpPr>
            <p:cNvPr id="135" name="Rectangle 143">
              <a:extLst>
                <a:ext uri="{FF2B5EF4-FFF2-40B4-BE49-F238E27FC236}">
                  <a16:creationId xmlns:a16="http://schemas.microsoft.com/office/drawing/2014/main" id="{50FEF5C3-5026-CCE8-B818-167F58062D5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583985" y="2037524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</p:txBody>
        </p:sp>
        <p:sp>
          <p:nvSpPr>
            <p:cNvPr id="136" name="Rectangle 144">
              <a:extLst>
                <a:ext uri="{FF2B5EF4-FFF2-40B4-BE49-F238E27FC236}">
                  <a16:creationId xmlns:a16="http://schemas.microsoft.com/office/drawing/2014/main" id="{A12AFDD2-63D6-1434-6720-745B05CC0F2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813408" y="2037524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</p:txBody>
        </p:sp>
        <p:sp>
          <p:nvSpPr>
            <p:cNvPr id="137" name="Rectangle 145">
              <a:extLst>
                <a:ext uri="{FF2B5EF4-FFF2-40B4-BE49-F238E27FC236}">
                  <a16:creationId xmlns:a16="http://schemas.microsoft.com/office/drawing/2014/main" id="{BFE7B272-6076-C1D0-5917-E4756C38264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048613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</p:txBody>
        </p:sp>
        <p:sp>
          <p:nvSpPr>
            <p:cNvPr id="138" name="Rectangle 146">
              <a:extLst>
                <a:ext uri="{FF2B5EF4-FFF2-40B4-BE49-F238E27FC236}">
                  <a16:creationId xmlns:a16="http://schemas.microsoft.com/office/drawing/2014/main" id="{4FA815BE-6438-1689-9756-4D240D968B5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285746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</p:txBody>
        </p:sp>
        <p:sp>
          <p:nvSpPr>
            <p:cNvPr id="139" name="Rectangle 147">
              <a:extLst>
                <a:ext uri="{FF2B5EF4-FFF2-40B4-BE49-F238E27FC236}">
                  <a16:creationId xmlns:a16="http://schemas.microsoft.com/office/drawing/2014/main" id="{E88169CD-5447-AE3B-16CF-7D9874EC7A8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519024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</p:txBody>
        </p:sp>
        <p:sp>
          <p:nvSpPr>
            <p:cNvPr id="140" name="Rectangle 148">
              <a:extLst>
                <a:ext uri="{FF2B5EF4-FFF2-40B4-BE49-F238E27FC236}">
                  <a16:creationId xmlns:a16="http://schemas.microsoft.com/office/drawing/2014/main" id="{DB70842E-1D8C-24B7-5F1F-530D3A80C34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752301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</p:txBody>
        </p:sp>
        <p:sp>
          <p:nvSpPr>
            <p:cNvPr id="141" name="Rectangle 37">
              <a:extLst>
                <a:ext uri="{FF2B5EF4-FFF2-40B4-BE49-F238E27FC236}">
                  <a16:creationId xmlns:a16="http://schemas.microsoft.com/office/drawing/2014/main" id="{17D9AB01-6141-12DF-1260-15D269C99B5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274179" y="1504125"/>
              <a:ext cx="1636800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أسبوع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42" name="Rectangle 149">
              <a:extLst>
                <a:ext uri="{FF2B5EF4-FFF2-40B4-BE49-F238E27FC236}">
                  <a16:creationId xmlns:a16="http://schemas.microsoft.com/office/drawing/2014/main" id="{0FB7A97F-6799-374D-0ABB-2A948CF9619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987507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</p:txBody>
        </p:sp>
        <p:sp>
          <p:nvSpPr>
            <p:cNvPr id="143" name="Rectangle 150">
              <a:extLst>
                <a:ext uri="{FF2B5EF4-FFF2-40B4-BE49-F238E27FC236}">
                  <a16:creationId xmlns:a16="http://schemas.microsoft.com/office/drawing/2014/main" id="{7F204258-00FC-5BD9-982A-8542FA408BC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222712" y="2037524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144" name="Rectangle 151">
              <a:extLst>
                <a:ext uri="{FF2B5EF4-FFF2-40B4-BE49-F238E27FC236}">
                  <a16:creationId xmlns:a16="http://schemas.microsoft.com/office/drawing/2014/main" id="{26B42DA5-FE93-E315-7FF1-82A06640358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452135" y="2037524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145" name="Rectangle 152">
              <a:extLst>
                <a:ext uri="{FF2B5EF4-FFF2-40B4-BE49-F238E27FC236}">
                  <a16:creationId xmlns:a16="http://schemas.microsoft.com/office/drawing/2014/main" id="{D870A766-8A42-E5C8-F6CA-C1D4643A401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687340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146" name="Rectangle 153">
              <a:extLst>
                <a:ext uri="{FF2B5EF4-FFF2-40B4-BE49-F238E27FC236}">
                  <a16:creationId xmlns:a16="http://schemas.microsoft.com/office/drawing/2014/main" id="{EADB3F57-1B17-E5A5-0FA0-C30286F7ACC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924473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147" name="Rectangle 154">
              <a:extLst>
                <a:ext uri="{FF2B5EF4-FFF2-40B4-BE49-F238E27FC236}">
                  <a16:creationId xmlns:a16="http://schemas.microsoft.com/office/drawing/2014/main" id="{EB8701D5-8F7E-7EFF-F5F6-206A804214D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157751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148" name="Rectangle 155">
              <a:extLst>
                <a:ext uri="{FF2B5EF4-FFF2-40B4-BE49-F238E27FC236}">
                  <a16:creationId xmlns:a16="http://schemas.microsoft.com/office/drawing/2014/main" id="{448E2403-E478-F7FE-6F32-D5692910D76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391028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49" name="Rectangle 156">
              <a:extLst>
                <a:ext uri="{FF2B5EF4-FFF2-40B4-BE49-F238E27FC236}">
                  <a16:creationId xmlns:a16="http://schemas.microsoft.com/office/drawing/2014/main" id="{98A6D0F6-6EFC-840A-74A2-11DE6128AF7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626234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50" name="Rectangle 157">
              <a:extLst>
                <a:ext uri="{FF2B5EF4-FFF2-40B4-BE49-F238E27FC236}">
                  <a16:creationId xmlns:a16="http://schemas.microsoft.com/office/drawing/2014/main" id="{0EF89FD8-EECF-32F2-CC15-CD74BCD74A9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861439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51" name="Rectangle 158">
              <a:extLst>
                <a:ext uri="{FF2B5EF4-FFF2-40B4-BE49-F238E27FC236}">
                  <a16:creationId xmlns:a16="http://schemas.microsoft.com/office/drawing/2014/main" id="{C0BFB749-EB7D-574F-240F-337DA3D4CFE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090862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52" name="Rectangle 159">
              <a:extLst>
                <a:ext uri="{FF2B5EF4-FFF2-40B4-BE49-F238E27FC236}">
                  <a16:creationId xmlns:a16="http://schemas.microsoft.com/office/drawing/2014/main" id="{4199CE26-DF52-ED8F-B6F3-FA3F2C1D640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326067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53" name="Rectangle 55">
              <a:extLst>
                <a:ext uri="{FF2B5EF4-FFF2-40B4-BE49-F238E27FC236}">
                  <a16:creationId xmlns:a16="http://schemas.microsoft.com/office/drawing/2014/main" id="{F8A9057E-7283-98AF-DA4D-7BD984A2653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30000" y="2037525"/>
              <a:ext cx="1095055" cy="4219617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tIns="91440" bIns="91440">
              <a:spAutoFit/>
            </a:bodyPr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SA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يناير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فبراير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مارس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أبريل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مايو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يونيو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يوليو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أغسطس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سبتمبر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اكتوبر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نوفمبر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ديسمبر</a:t>
              </a:r>
            </a:p>
          </p:txBody>
        </p:sp>
        <p:sp>
          <p:nvSpPr>
            <p:cNvPr id="154" name="Line 65">
              <a:extLst>
                <a:ext uri="{FF2B5EF4-FFF2-40B4-BE49-F238E27FC236}">
                  <a16:creationId xmlns:a16="http://schemas.microsoft.com/office/drawing/2014/main" id="{460036DB-C65F-BCC5-62A0-986D0699E7A1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1725055" y="2037526"/>
              <a:ext cx="1927" cy="4219617"/>
            </a:xfrm>
            <a:prstGeom prst="line">
              <a:avLst/>
            </a:prstGeom>
            <a:noFill/>
            <a:ln w="9525">
              <a:solidFill>
                <a:srgbClr val="7F7F7F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55" name="Line 66">
              <a:extLst>
                <a:ext uri="{FF2B5EF4-FFF2-40B4-BE49-F238E27FC236}">
                  <a16:creationId xmlns:a16="http://schemas.microsoft.com/office/drawing/2014/main" id="{45042DC9-1956-8041-3D8E-6FA80982980D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1725055" y="2037525"/>
              <a:ext cx="0" cy="4219617"/>
            </a:xfrm>
            <a:prstGeom prst="line">
              <a:avLst/>
            </a:prstGeom>
            <a:noFill/>
            <a:ln w="9525">
              <a:solidFill>
                <a:srgbClr val="7F7F7F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56" name="Line 67">
              <a:extLst>
                <a:ext uri="{FF2B5EF4-FFF2-40B4-BE49-F238E27FC236}">
                  <a16:creationId xmlns:a16="http://schemas.microsoft.com/office/drawing/2014/main" id="{18C4A5C2-4E4F-C2BB-A1FD-E9B4A2AE9B83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630000" y="2037525"/>
              <a:ext cx="10917777" cy="0"/>
            </a:xfrm>
            <a:prstGeom prst="line">
              <a:avLst/>
            </a:prstGeom>
            <a:noFill/>
            <a:ln w="9525" cap="rnd">
              <a:solidFill>
                <a:srgbClr val="7F7F7F"/>
              </a:solidFill>
              <a:prstDash val="solid"/>
              <a:round/>
              <a:headEnd type="none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none" tIns="91440" bIns="91440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</p:grpSp>
      <p:pic>
        <p:nvPicPr>
          <p:cNvPr id="2" name="صورة 1">
            <a:extLst>
              <a:ext uri="{FF2B5EF4-FFF2-40B4-BE49-F238E27FC236}">
                <a16:creationId xmlns:a16="http://schemas.microsoft.com/office/drawing/2014/main" id="{5510476E-78BB-45F9-48F9-4336ACF9293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41960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39751926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عنصر نائب لرقم الشريحة 3">
            <a:extLst>
              <a:ext uri="{FF2B5EF4-FFF2-40B4-BE49-F238E27FC236}">
                <a16:creationId xmlns:a16="http://schemas.microsoft.com/office/drawing/2014/main" id="{294FEA9E-C2C7-4470-3841-52039B00697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38200" y="6356350"/>
            <a:ext cx="2743200" cy="365125"/>
          </a:xfrm>
        </p:spPr>
        <p:txBody>
          <a:bodyPr/>
          <a:lstStyle/>
          <a:p>
            <a:fld id="{30C30D6F-9516-7D45-ACC3-4201266FFCA8}" type="slidenum">
              <a:rPr lang="ar-SA" smtClean="0"/>
              <a:t>101</a:t>
            </a:fld>
            <a:endParaRPr lang="ar-SA"/>
          </a:p>
        </p:txBody>
      </p:sp>
      <p:pic>
        <p:nvPicPr>
          <p:cNvPr id="89" name="صورة 88">
            <a:extLst>
              <a:ext uri="{FF2B5EF4-FFF2-40B4-BE49-F238E27FC236}">
                <a16:creationId xmlns:a16="http://schemas.microsoft.com/office/drawing/2014/main" id="{5AEC4177-1538-7288-0CB6-C49C178BB92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cxnSp>
        <p:nvCxnSpPr>
          <p:cNvPr id="18" name="موصل مستقيم 17">
            <a:extLst>
              <a:ext uri="{FF2B5EF4-FFF2-40B4-BE49-F238E27FC236}">
                <a16:creationId xmlns:a16="http://schemas.microsoft.com/office/drawing/2014/main" id="{F98A68EF-02CB-5CD1-5890-5647D45FC061}"/>
              </a:ext>
            </a:extLst>
          </p:cNvPr>
          <p:cNvCxnSpPr>
            <a:cxnSpLocks/>
          </p:cNvCxnSpPr>
          <p:nvPr/>
        </p:nvCxnSpPr>
        <p:spPr>
          <a:xfrm flipH="1">
            <a:off x="9793357" y="704158"/>
            <a:ext cx="2398643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" name="TextBox 3">
            <a:extLst>
              <a:ext uri="{FF2B5EF4-FFF2-40B4-BE49-F238E27FC236}">
                <a16:creationId xmlns:a16="http://schemas.microsoft.com/office/drawing/2014/main" id="{1B355DFE-2C6B-C29D-5296-DFA35EBD1464}"/>
              </a:ext>
            </a:extLst>
          </p:cNvPr>
          <p:cNvSpPr txBox="1"/>
          <p:nvPr/>
        </p:nvSpPr>
        <p:spPr>
          <a:xfrm>
            <a:off x="9571512" y="139515"/>
            <a:ext cx="256063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fontAlgn="ctr"/>
            <a:r>
              <a:rPr kumimoji="0" lang="ar-SA" sz="3200" b="1" i="0" u="none" strike="noStrike" kern="1200" cap="none" spc="0" normalizeH="0" baseline="0" noProof="0" dirty="0">
                <a:ln>
                  <a:noFill/>
                </a:ln>
                <a:solidFill>
                  <a:srgbClr val="003845"/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تقويم سنة </a:t>
            </a:r>
            <a:r>
              <a:rPr lang="en-US" sz="3200" b="1" u="none" strike="noStrike" cap="all" baseline="0" dirty="0">
                <a:solidFill>
                  <a:srgbClr val="003845"/>
                </a:solidFill>
                <a:effectLst/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0" u="none" strike="noStrike" cap="all" baseline="0" dirty="0">
                <a:solidFill>
                  <a:srgbClr val="003845"/>
                </a:solidFill>
                <a:effectLst/>
                <a:latin typeface="Sakkal Majalla" panose="02000000000000000000" pitchFamily="2" charset="-78"/>
                <a:cs typeface="Sakkal Majalla" panose="02000000000000000000" pitchFamily="2" charset="-78"/>
              </a:rPr>
              <a:t>20</a:t>
            </a:r>
            <a:r>
              <a:rPr lang="en-US" sz="3200" b="1" u="none" strike="noStrike" cap="all" baseline="0" dirty="0">
                <a:solidFill>
                  <a:srgbClr val="003845"/>
                </a:solidFill>
                <a:effectLst/>
                <a:latin typeface="Sakkal Majalla" panose="02000000000000000000" pitchFamily="2" charset="-78"/>
                <a:cs typeface="Sakkal Majalla" panose="02000000000000000000" pitchFamily="2" charset="-78"/>
              </a:rPr>
              <a:t>27</a:t>
            </a:r>
            <a:endParaRPr lang="en-US" sz="2800" b="1" i="0" u="none" strike="noStrike" cap="all" baseline="0" dirty="0">
              <a:solidFill>
                <a:srgbClr val="003845"/>
              </a:solidFill>
              <a:effectLst/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grpSp>
        <p:nvGrpSpPr>
          <p:cNvPr id="2" name="Group 2">
            <a:extLst>
              <a:ext uri="{FF2B5EF4-FFF2-40B4-BE49-F238E27FC236}">
                <a16:creationId xmlns:a16="http://schemas.microsoft.com/office/drawing/2014/main" id="{DF9882AA-54C3-BA7F-0584-8FD19598B061}"/>
              </a:ext>
            </a:extLst>
          </p:cNvPr>
          <p:cNvGrpSpPr/>
          <p:nvPr/>
        </p:nvGrpSpPr>
        <p:grpSpPr>
          <a:xfrm flipH="1">
            <a:off x="631328" y="1052491"/>
            <a:ext cx="10929344" cy="4753018"/>
            <a:chOff x="630000" y="1504125"/>
            <a:chExt cx="10929344" cy="4753018"/>
          </a:xfrm>
        </p:grpSpPr>
        <p:sp>
          <p:nvSpPr>
            <p:cNvPr id="4" name="Rectangle 3">
              <a:extLst>
                <a:ext uri="{FF2B5EF4-FFF2-40B4-BE49-F238E27FC236}">
                  <a16:creationId xmlns:a16="http://schemas.microsoft.com/office/drawing/2014/main" id="{323233BA-7900-7217-56A6-D192D20E760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726982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BCB1AD92-FBBD-01B7-AA71-E76C6CB1F5D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960261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6" name="Rectangle 5">
              <a:extLst>
                <a:ext uri="{FF2B5EF4-FFF2-40B4-BE49-F238E27FC236}">
                  <a16:creationId xmlns:a16="http://schemas.microsoft.com/office/drawing/2014/main" id="{847C93BC-5B7C-9787-85BB-9A7833E076C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193538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A421B79D-EF73-408F-85F3-F1A5CE6385E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428743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F48B3C5C-60BA-A9BD-4970-454498FB9A1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663949" y="1770825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9" name="Rectangle 70">
              <a:extLst>
                <a:ext uri="{FF2B5EF4-FFF2-40B4-BE49-F238E27FC236}">
                  <a16:creationId xmlns:a16="http://schemas.microsoft.com/office/drawing/2014/main" id="{47AA9B6B-C072-FA74-DD4B-8E2193293E3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897227" y="1770825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0" name="Rectangle 71">
              <a:extLst>
                <a:ext uri="{FF2B5EF4-FFF2-40B4-BE49-F238E27FC236}">
                  <a16:creationId xmlns:a16="http://schemas.microsoft.com/office/drawing/2014/main" id="{F33409F5-45EE-D2AD-9D45-72A30D27C16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132432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1" name="Rectangle 74">
              <a:extLst>
                <a:ext uri="{FF2B5EF4-FFF2-40B4-BE49-F238E27FC236}">
                  <a16:creationId xmlns:a16="http://schemas.microsoft.com/office/drawing/2014/main" id="{38DEC9A6-1102-5C44-4AB5-8E3F4119217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365709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12" name="Rectangle 75">
              <a:extLst>
                <a:ext uri="{FF2B5EF4-FFF2-40B4-BE49-F238E27FC236}">
                  <a16:creationId xmlns:a16="http://schemas.microsoft.com/office/drawing/2014/main" id="{1D0BCC11-5592-B51D-E668-7922A20F844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598988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3" name="Rectangle 76">
              <a:extLst>
                <a:ext uri="{FF2B5EF4-FFF2-40B4-BE49-F238E27FC236}">
                  <a16:creationId xmlns:a16="http://schemas.microsoft.com/office/drawing/2014/main" id="{C5E1005A-FA2E-A67D-B918-DC0615A942B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832265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14" name="Rectangle 77">
              <a:extLst>
                <a:ext uri="{FF2B5EF4-FFF2-40B4-BE49-F238E27FC236}">
                  <a16:creationId xmlns:a16="http://schemas.microsoft.com/office/drawing/2014/main" id="{5D5EF69E-BB97-1296-4A56-66FB7910E8B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067470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5" name="Rectangle 78">
              <a:extLst>
                <a:ext uri="{FF2B5EF4-FFF2-40B4-BE49-F238E27FC236}">
                  <a16:creationId xmlns:a16="http://schemas.microsoft.com/office/drawing/2014/main" id="{5AD4F055-85E3-0030-7C28-8794624F52C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302676" y="1770825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16" name="Rectangle 79">
              <a:extLst>
                <a:ext uri="{FF2B5EF4-FFF2-40B4-BE49-F238E27FC236}">
                  <a16:creationId xmlns:a16="http://schemas.microsoft.com/office/drawing/2014/main" id="{620713FE-C387-37AE-A49F-1CD6DCED0B9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535954" y="1770825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7" name="Rectangle 80">
              <a:extLst>
                <a:ext uri="{FF2B5EF4-FFF2-40B4-BE49-F238E27FC236}">
                  <a16:creationId xmlns:a16="http://schemas.microsoft.com/office/drawing/2014/main" id="{962B6525-0EBA-D2EE-C026-B7F743CD422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771159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9" name="Rectangle 82">
              <a:extLst>
                <a:ext uri="{FF2B5EF4-FFF2-40B4-BE49-F238E27FC236}">
                  <a16:creationId xmlns:a16="http://schemas.microsoft.com/office/drawing/2014/main" id="{2BD0BA1B-2EC7-2D8D-0384-8F3931AE63C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004436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20" name="Rectangle 83">
              <a:extLst>
                <a:ext uri="{FF2B5EF4-FFF2-40B4-BE49-F238E27FC236}">
                  <a16:creationId xmlns:a16="http://schemas.microsoft.com/office/drawing/2014/main" id="{0A770485-F281-9E3F-F8D4-74CEE590B71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237715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21" name="Rectangle 84">
              <a:extLst>
                <a:ext uri="{FF2B5EF4-FFF2-40B4-BE49-F238E27FC236}">
                  <a16:creationId xmlns:a16="http://schemas.microsoft.com/office/drawing/2014/main" id="{60BDB0E9-7693-1DC5-5C3E-E661E47F0B5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470992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22" name="Rectangle 85">
              <a:extLst>
                <a:ext uri="{FF2B5EF4-FFF2-40B4-BE49-F238E27FC236}">
                  <a16:creationId xmlns:a16="http://schemas.microsoft.com/office/drawing/2014/main" id="{F3A21AEF-CB79-5CD9-6BC5-E3286037DF9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706197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23" name="Rectangle 86">
              <a:extLst>
                <a:ext uri="{FF2B5EF4-FFF2-40B4-BE49-F238E27FC236}">
                  <a16:creationId xmlns:a16="http://schemas.microsoft.com/office/drawing/2014/main" id="{81976B09-DCCB-DADD-7807-B6BCCDB0A66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941403" y="1770825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24" name="Rectangle 87">
              <a:extLst>
                <a:ext uri="{FF2B5EF4-FFF2-40B4-BE49-F238E27FC236}">
                  <a16:creationId xmlns:a16="http://schemas.microsoft.com/office/drawing/2014/main" id="{74D91775-39C2-7D83-D264-B9F19372FA4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174681" y="1770825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25" name="Rectangle 88">
              <a:extLst>
                <a:ext uri="{FF2B5EF4-FFF2-40B4-BE49-F238E27FC236}">
                  <a16:creationId xmlns:a16="http://schemas.microsoft.com/office/drawing/2014/main" id="{D8ADFBC8-D80D-34CA-B1E3-2EBCFA3A31F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409886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26" name="Rectangle 90">
              <a:extLst>
                <a:ext uri="{FF2B5EF4-FFF2-40B4-BE49-F238E27FC236}">
                  <a16:creationId xmlns:a16="http://schemas.microsoft.com/office/drawing/2014/main" id="{30177ACC-CCC0-83C7-42CC-7C83B9ABAB5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643163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27" name="Rectangle 91">
              <a:extLst>
                <a:ext uri="{FF2B5EF4-FFF2-40B4-BE49-F238E27FC236}">
                  <a16:creationId xmlns:a16="http://schemas.microsoft.com/office/drawing/2014/main" id="{3A4EC047-5771-E7E8-BF96-62E06B44043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876442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28" name="Rectangle 92">
              <a:extLst>
                <a:ext uri="{FF2B5EF4-FFF2-40B4-BE49-F238E27FC236}">
                  <a16:creationId xmlns:a16="http://schemas.microsoft.com/office/drawing/2014/main" id="{B527ADEB-186E-ADE6-FE41-5DC66D9B311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109719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29" name="Rectangle 93">
              <a:extLst>
                <a:ext uri="{FF2B5EF4-FFF2-40B4-BE49-F238E27FC236}">
                  <a16:creationId xmlns:a16="http://schemas.microsoft.com/office/drawing/2014/main" id="{7B8BB093-802A-37BE-36D0-0A353FB9E59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344924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30" name="Rectangle 94">
              <a:extLst>
                <a:ext uri="{FF2B5EF4-FFF2-40B4-BE49-F238E27FC236}">
                  <a16:creationId xmlns:a16="http://schemas.microsoft.com/office/drawing/2014/main" id="{447F4876-525B-A5B6-9CAA-BCCAEFE485B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580130" y="1770825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31" name="Rectangle 95">
              <a:extLst>
                <a:ext uri="{FF2B5EF4-FFF2-40B4-BE49-F238E27FC236}">
                  <a16:creationId xmlns:a16="http://schemas.microsoft.com/office/drawing/2014/main" id="{026CFD44-8231-4026-09A2-378BA8F2132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813408" y="1770825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32" name="Rectangle 96">
              <a:extLst>
                <a:ext uri="{FF2B5EF4-FFF2-40B4-BE49-F238E27FC236}">
                  <a16:creationId xmlns:a16="http://schemas.microsoft.com/office/drawing/2014/main" id="{C905F90B-958A-06E5-FED2-BB789579B09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048613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33" name="Rectangle 98">
              <a:extLst>
                <a:ext uri="{FF2B5EF4-FFF2-40B4-BE49-F238E27FC236}">
                  <a16:creationId xmlns:a16="http://schemas.microsoft.com/office/drawing/2014/main" id="{689A55C9-98E6-F86F-3D43-CE67BBB7964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281890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34" name="Rectangle 99">
              <a:extLst>
                <a:ext uri="{FF2B5EF4-FFF2-40B4-BE49-F238E27FC236}">
                  <a16:creationId xmlns:a16="http://schemas.microsoft.com/office/drawing/2014/main" id="{C0CF755B-ED5A-1A2A-D04D-E4006C6798A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515168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35" name="Rectangle 100">
              <a:extLst>
                <a:ext uri="{FF2B5EF4-FFF2-40B4-BE49-F238E27FC236}">
                  <a16:creationId xmlns:a16="http://schemas.microsoft.com/office/drawing/2014/main" id="{E110A079-CDFC-91A0-82D7-C5BA677A462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748445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36" name="Rectangle 101">
              <a:extLst>
                <a:ext uri="{FF2B5EF4-FFF2-40B4-BE49-F238E27FC236}">
                  <a16:creationId xmlns:a16="http://schemas.microsoft.com/office/drawing/2014/main" id="{0BE9D9DD-3E2D-CB48-AD69-293CDA2604E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983651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37" name="Rectangle 102">
              <a:extLst>
                <a:ext uri="{FF2B5EF4-FFF2-40B4-BE49-F238E27FC236}">
                  <a16:creationId xmlns:a16="http://schemas.microsoft.com/office/drawing/2014/main" id="{C57A69A8-8D53-60E3-59C5-476E22E571E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218857" y="1770825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38" name="Rectangle 103">
              <a:extLst>
                <a:ext uri="{FF2B5EF4-FFF2-40B4-BE49-F238E27FC236}">
                  <a16:creationId xmlns:a16="http://schemas.microsoft.com/office/drawing/2014/main" id="{9D86DCC4-F315-42FB-1043-2DD23EF3CBE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452135" y="1770825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39" name="Rectangle 104">
              <a:extLst>
                <a:ext uri="{FF2B5EF4-FFF2-40B4-BE49-F238E27FC236}">
                  <a16:creationId xmlns:a16="http://schemas.microsoft.com/office/drawing/2014/main" id="{26275B8D-3758-C9C2-B964-E4DB6107AE1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687340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40" name="Rectangle 106">
              <a:extLst>
                <a:ext uri="{FF2B5EF4-FFF2-40B4-BE49-F238E27FC236}">
                  <a16:creationId xmlns:a16="http://schemas.microsoft.com/office/drawing/2014/main" id="{D4A5663A-DDC7-DC23-74F1-568B672D253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920617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41" name="Rectangle 107">
              <a:extLst>
                <a:ext uri="{FF2B5EF4-FFF2-40B4-BE49-F238E27FC236}">
                  <a16:creationId xmlns:a16="http://schemas.microsoft.com/office/drawing/2014/main" id="{147D9194-C58E-C4A7-17D6-5E80CEFBA17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153895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42" name="Rectangle 108">
              <a:extLst>
                <a:ext uri="{FF2B5EF4-FFF2-40B4-BE49-F238E27FC236}">
                  <a16:creationId xmlns:a16="http://schemas.microsoft.com/office/drawing/2014/main" id="{786E483E-8C26-7448-6F86-FA125D6B6EB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387172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43" name="Rectangle 109">
              <a:extLst>
                <a:ext uri="{FF2B5EF4-FFF2-40B4-BE49-F238E27FC236}">
                  <a16:creationId xmlns:a16="http://schemas.microsoft.com/office/drawing/2014/main" id="{68B502ED-5365-3C0A-E2D5-ED53FB31E65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622378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44" name="Rectangle 110">
              <a:extLst>
                <a:ext uri="{FF2B5EF4-FFF2-40B4-BE49-F238E27FC236}">
                  <a16:creationId xmlns:a16="http://schemas.microsoft.com/office/drawing/2014/main" id="{034920A2-B44B-C027-DFE8-3C9005777E9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857583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45" name="Rectangle 111">
              <a:extLst>
                <a:ext uri="{FF2B5EF4-FFF2-40B4-BE49-F238E27FC236}">
                  <a16:creationId xmlns:a16="http://schemas.microsoft.com/office/drawing/2014/main" id="{EA399584-1C11-7340-18EA-59492288A8D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090862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46" name="Rectangle 112">
              <a:extLst>
                <a:ext uri="{FF2B5EF4-FFF2-40B4-BE49-F238E27FC236}">
                  <a16:creationId xmlns:a16="http://schemas.microsoft.com/office/drawing/2014/main" id="{98D430A8-964E-94A0-C5D3-E3AF3C53FC3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326067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47" name="Rectangle 59">
              <a:extLst>
                <a:ext uri="{FF2B5EF4-FFF2-40B4-BE49-F238E27FC236}">
                  <a16:creationId xmlns:a16="http://schemas.microsoft.com/office/drawing/2014/main" id="{36C9C05C-3DF0-8A15-22F2-985B0C52003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30000" y="1504125"/>
              <a:ext cx="1095055" cy="523875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b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الشهر</a:t>
              </a:r>
            </a:p>
          </p:txBody>
        </p:sp>
        <p:sp>
          <p:nvSpPr>
            <p:cNvPr id="48" name="Rectangle 33">
              <a:extLst>
                <a:ext uri="{FF2B5EF4-FFF2-40B4-BE49-F238E27FC236}">
                  <a16:creationId xmlns:a16="http://schemas.microsoft.com/office/drawing/2014/main" id="{8CAAC3F2-3E64-6D14-E0F4-C3556086341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726982" y="1504125"/>
              <a:ext cx="1638727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أسبوع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49" name="Rectangle 34">
              <a:extLst>
                <a:ext uri="{FF2B5EF4-FFF2-40B4-BE49-F238E27FC236}">
                  <a16:creationId xmlns:a16="http://schemas.microsoft.com/office/drawing/2014/main" id="{0E181282-2E48-7542-B032-178C1A1FA34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365709" y="1504125"/>
              <a:ext cx="1634871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أسبوع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51" name="Rectangle 35">
              <a:extLst>
                <a:ext uri="{FF2B5EF4-FFF2-40B4-BE49-F238E27FC236}">
                  <a16:creationId xmlns:a16="http://schemas.microsoft.com/office/drawing/2014/main" id="{F0688923-EC4F-5A6B-DD8C-FC3EEBDA763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000581" y="1504125"/>
              <a:ext cx="1636800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أسبوع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52" name="Rectangle 36">
              <a:extLst>
                <a:ext uri="{FF2B5EF4-FFF2-40B4-BE49-F238E27FC236}">
                  <a16:creationId xmlns:a16="http://schemas.microsoft.com/office/drawing/2014/main" id="{E24E8F18-5A6E-5449-61B8-1E609633F05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637380" y="1504125"/>
              <a:ext cx="1636798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أسبوع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53" name="Rectangle 38">
              <a:extLst>
                <a:ext uri="{FF2B5EF4-FFF2-40B4-BE49-F238E27FC236}">
                  <a16:creationId xmlns:a16="http://schemas.microsoft.com/office/drawing/2014/main" id="{D394C037-04E1-B3BA-E93C-2FFCEF2A3AD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910978" y="1504125"/>
              <a:ext cx="1636798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أسبوع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54" name="Line 58">
              <a:extLst>
                <a:ext uri="{FF2B5EF4-FFF2-40B4-BE49-F238E27FC236}">
                  <a16:creationId xmlns:a16="http://schemas.microsoft.com/office/drawing/2014/main" id="{A9FCEFD2-FD38-7596-E125-2837C3A4B519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1725055" y="1770825"/>
              <a:ext cx="9822722" cy="0"/>
            </a:xfrm>
            <a:prstGeom prst="line">
              <a:avLst/>
            </a:prstGeom>
            <a:noFill/>
            <a:ln w="9525">
              <a:solidFill>
                <a:srgbClr val="D9D9D9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55" name="Rectangle 118">
              <a:extLst>
                <a:ext uri="{FF2B5EF4-FFF2-40B4-BE49-F238E27FC236}">
                  <a16:creationId xmlns:a16="http://schemas.microsoft.com/office/drawing/2014/main" id="{206D6922-622A-4138-D768-9AEF9B4CA69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730838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56" name="Rectangle 119">
              <a:extLst>
                <a:ext uri="{FF2B5EF4-FFF2-40B4-BE49-F238E27FC236}">
                  <a16:creationId xmlns:a16="http://schemas.microsoft.com/office/drawing/2014/main" id="{15307045-3199-9EFE-736E-6FB9997C7B7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964117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57" name="Rectangle 120">
              <a:extLst>
                <a:ext uri="{FF2B5EF4-FFF2-40B4-BE49-F238E27FC236}">
                  <a16:creationId xmlns:a16="http://schemas.microsoft.com/office/drawing/2014/main" id="{A1A86964-9A35-6A83-DFA5-4CD4D4D5BF8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193538" y="2016981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</p:txBody>
        </p:sp>
        <p:sp>
          <p:nvSpPr>
            <p:cNvPr id="58" name="Rectangle 121">
              <a:extLst>
                <a:ext uri="{FF2B5EF4-FFF2-40B4-BE49-F238E27FC236}">
                  <a16:creationId xmlns:a16="http://schemas.microsoft.com/office/drawing/2014/main" id="{143EE9F6-C8BD-8D7B-6672-57B8092F2BD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432599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</p:txBody>
        </p:sp>
        <p:sp>
          <p:nvSpPr>
            <p:cNvPr id="59" name="Rectangle 122">
              <a:extLst>
                <a:ext uri="{FF2B5EF4-FFF2-40B4-BE49-F238E27FC236}">
                  <a16:creationId xmlns:a16="http://schemas.microsoft.com/office/drawing/2014/main" id="{02E0A6D7-3825-F367-7C1E-62B25E60CC2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667805" y="2037524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</p:txBody>
        </p:sp>
        <p:sp>
          <p:nvSpPr>
            <p:cNvPr id="60" name="Rectangle 123">
              <a:extLst>
                <a:ext uri="{FF2B5EF4-FFF2-40B4-BE49-F238E27FC236}">
                  <a16:creationId xmlns:a16="http://schemas.microsoft.com/office/drawing/2014/main" id="{085DE37A-D495-A62F-0944-3E040909E8A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897227" y="2037524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</p:txBody>
        </p:sp>
        <p:sp>
          <p:nvSpPr>
            <p:cNvPr id="61" name="Rectangle 124">
              <a:extLst>
                <a:ext uri="{FF2B5EF4-FFF2-40B4-BE49-F238E27FC236}">
                  <a16:creationId xmlns:a16="http://schemas.microsoft.com/office/drawing/2014/main" id="{DF04B391-E004-31EB-6A47-57F334FCA7B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132432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</p:txBody>
        </p:sp>
        <p:sp>
          <p:nvSpPr>
            <p:cNvPr id="62" name="Rectangle 125">
              <a:extLst>
                <a:ext uri="{FF2B5EF4-FFF2-40B4-BE49-F238E27FC236}">
                  <a16:creationId xmlns:a16="http://schemas.microsoft.com/office/drawing/2014/main" id="{E56AE136-4380-83AE-239E-1639A661230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369565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</p:txBody>
        </p:sp>
        <p:sp>
          <p:nvSpPr>
            <p:cNvPr id="63" name="Rectangle 126">
              <a:extLst>
                <a:ext uri="{FF2B5EF4-FFF2-40B4-BE49-F238E27FC236}">
                  <a16:creationId xmlns:a16="http://schemas.microsoft.com/office/drawing/2014/main" id="{2F01AB89-51CC-AC6F-9717-62047F55D33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602843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</p:txBody>
        </p:sp>
        <p:sp>
          <p:nvSpPr>
            <p:cNvPr id="64" name="Rectangle 127">
              <a:extLst>
                <a:ext uri="{FF2B5EF4-FFF2-40B4-BE49-F238E27FC236}">
                  <a16:creationId xmlns:a16="http://schemas.microsoft.com/office/drawing/2014/main" id="{07D54ECD-F077-2E2D-57B9-10A1428E28F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836120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</p:txBody>
        </p:sp>
        <p:sp>
          <p:nvSpPr>
            <p:cNvPr id="65" name="Rectangle 128">
              <a:extLst>
                <a:ext uri="{FF2B5EF4-FFF2-40B4-BE49-F238E27FC236}">
                  <a16:creationId xmlns:a16="http://schemas.microsoft.com/office/drawing/2014/main" id="{C6A7DDD7-0722-82D8-FF04-30100C90497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071326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</p:txBody>
        </p:sp>
        <p:sp>
          <p:nvSpPr>
            <p:cNvPr id="66" name="Rectangle 129">
              <a:extLst>
                <a:ext uri="{FF2B5EF4-FFF2-40B4-BE49-F238E27FC236}">
                  <a16:creationId xmlns:a16="http://schemas.microsoft.com/office/drawing/2014/main" id="{D8B52E55-2D00-4A79-FB22-D13E64CB93E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306531" y="2037524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</p:txBody>
        </p:sp>
        <p:sp>
          <p:nvSpPr>
            <p:cNvPr id="68" name="Rectangle 130">
              <a:extLst>
                <a:ext uri="{FF2B5EF4-FFF2-40B4-BE49-F238E27FC236}">
                  <a16:creationId xmlns:a16="http://schemas.microsoft.com/office/drawing/2014/main" id="{E2856E21-FF1A-04E6-D86B-4064976D2A2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535954" y="2037524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</p:txBody>
        </p:sp>
        <p:sp>
          <p:nvSpPr>
            <p:cNvPr id="71" name="Rectangle 131">
              <a:extLst>
                <a:ext uri="{FF2B5EF4-FFF2-40B4-BE49-F238E27FC236}">
                  <a16:creationId xmlns:a16="http://schemas.microsoft.com/office/drawing/2014/main" id="{04A8BD6D-971E-D83A-9624-51B553AA72E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771159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</p:txBody>
        </p:sp>
        <p:sp>
          <p:nvSpPr>
            <p:cNvPr id="72" name="Rectangle 132">
              <a:extLst>
                <a:ext uri="{FF2B5EF4-FFF2-40B4-BE49-F238E27FC236}">
                  <a16:creationId xmlns:a16="http://schemas.microsoft.com/office/drawing/2014/main" id="{2AFD06FC-DD1D-C023-0C39-A64E3EBF27B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008292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</p:txBody>
        </p:sp>
        <p:sp>
          <p:nvSpPr>
            <p:cNvPr id="73" name="Rectangle 133">
              <a:extLst>
                <a:ext uri="{FF2B5EF4-FFF2-40B4-BE49-F238E27FC236}">
                  <a16:creationId xmlns:a16="http://schemas.microsoft.com/office/drawing/2014/main" id="{97530716-DAE7-55F9-2D6F-1EEB79D2E65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241570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</p:txBody>
        </p:sp>
        <p:sp>
          <p:nvSpPr>
            <p:cNvPr id="74" name="Rectangle 134">
              <a:extLst>
                <a:ext uri="{FF2B5EF4-FFF2-40B4-BE49-F238E27FC236}">
                  <a16:creationId xmlns:a16="http://schemas.microsoft.com/office/drawing/2014/main" id="{47DBE022-6918-CB12-E686-B785C49880A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474847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</p:txBody>
        </p:sp>
        <p:sp>
          <p:nvSpPr>
            <p:cNvPr id="75" name="Rectangle 135">
              <a:extLst>
                <a:ext uri="{FF2B5EF4-FFF2-40B4-BE49-F238E27FC236}">
                  <a16:creationId xmlns:a16="http://schemas.microsoft.com/office/drawing/2014/main" id="{65E75E38-9DCD-69A6-7903-EDD075F3FCF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710053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</p:txBody>
        </p:sp>
        <p:sp>
          <p:nvSpPr>
            <p:cNvPr id="76" name="Rectangle 136">
              <a:extLst>
                <a:ext uri="{FF2B5EF4-FFF2-40B4-BE49-F238E27FC236}">
                  <a16:creationId xmlns:a16="http://schemas.microsoft.com/office/drawing/2014/main" id="{A7CAC6FB-D3B4-2690-3DE8-938111EA0CF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945258" y="2037524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</p:txBody>
        </p:sp>
        <p:sp>
          <p:nvSpPr>
            <p:cNvPr id="77" name="Rectangle 137">
              <a:extLst>
                <a:ext uri="{FF2B5EF4-FFF2-40B4-BE49-F238E27FC236}">
                  <a16:creationId xmlns:a16="http://schemas.microsoft.com/office/drawing/2014/main" id="{ED63E36F-8B85-B6EE-EAC3-A23040637A7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174681" y="2037524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</p:txBody>
        </p:sp>
        <p:sp>
          <p:nvSpPr>
            <p:cNvPr id="78" name="Rectangle 138">
              <a:extLst>
                <a:ext uri="{FF2B5EF4-FFF2-40B4-BE49-F238E27FC236}">
                  <a16:creationId xmlns:a16="http://schemas.microsoft.com/office/drawing/2014/main" id="{4CC340BF-99E3-5F21-0FCF-EF1C3351C4E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409885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</p:txBody>
        </p:sp>
        <p:sp>
          <p:nvSpPr>
            <p:cNvPr id="79" name="Rectangle 139">
              <a:extLst>
                <a:ext uri="{FF2B5EF4-FFF2-40B4-BE49-F238E27FC236}">
                  <a16:creationId xmlns:a16="http://schemas.microsoft.com/office/drawing/2014/main" id="{EC29B1ED-377D-A158-1EDB-F37753C4C2C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647019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</p:txBody>
        </p:sp>
        <p:sp>
          <p:nvSpPr>
            <p:cNvPr id="80" name="Rectangle 140">
              <a:extLst>
                <a:ext uri="{FF2B5EF4-FFF2-40B4-BE49-F238E27FC236}">
                  <a16:creationId xmlns:a16="http://schemas.microsoft.com/office/drawing/2014/main" id="{C11006B2-258A-ACD4-35CF-9FE5E7D1506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880297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</p:txBody>
        </p:sp>
        <p:sp>
          <p:nvSpPr>
            <p:cNvPr id="81" name="Rectangle 141">
              <a:extLst>
                <a:ext uri="{FF2B5EF4-FFF2-40B4-BE49-F238E27FC236}">
                  <a16:creationId xmlns:a16="http://schemas.microsoft.com/office/drawing/2014/main" id="{5A2CA1CE-921B-8BF4-7ACB-A8C7206E34D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113574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</p:txBody>
        </p:sp>
        <p:sp>
          <p:nvSpPr>
            <p:cNvPr id="82" name="Rectangle 142">
              <a:extLst>
                <a:ext uri="{FF2B5EF4-FFF2-40B4-BE49-F238E27FC236}">
                  <a16:creationId xmlns:a16="http://schemas.microsoft.com/office/drawing/2014/main" id="{5123C9B0-32C1-66A7-7910-BFB5F764F1B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348780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</p:txBody>
        </p:sp>
        <p:sp>
          <p:nvSpPr>
            <p:cNvPr id="83" name="Rectangle 143">
              <a:extLst>
                <a:ext uri="{FF2B5EF4-FFF2-40B4-BE49-F238E27FC236}">
                  <a16:creationId xmlns:a16="http://schemas.microsoft.com/office/drawing/2014/main" id="{54B7A366-00EA-D9B7-7F80-0938DCB35C9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583985" y="2037524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</p:txBody>
        </p:sp>
        <p:sp>
          <p:nvSpPr>
            <p:cNvPr id="84" name="Rectangle 144">
              <a:extLst>
                <a:ext uri="{FF2B5EF4-FFF2-40B4-BE49-F238E27FC236}">
                  <a16:creationId xmlns:a16="http://schemas.microsoft.com/office/drawing/2014/main" id="{5D6A33B0-AAA2-D855-2765-5458F849FE4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813408" y="2037524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</p:txBody>
        </p:sp>
        <p:sp>
          <p:nvSpPr>
            <p:cNvPr id="85" name="Rectangle 145">
              <a:extLst>
                <a:ext uri="{FF2B5EF4-FFF2-40B4-BE49-F238E27FC236}">
                  <a16:creationId xmlns:a16="http://schemas.microsoft.com/office/drawing/2014/main" id="{3416648E-8923-895C-B932-A9BF3F5FCC2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048613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</p:txBody>
        </p:sp>
        <p:sp>
          <p:nvSpPr>
            <p:cNvPr id="86" name="Rectangle 146">
              <a:extLst>
                <a:ext uri="{FF2B5EF4-FFF2-40B4-BE49-F238E27FC236}">
                  <a16:creationId xmlns:a16="http://schemas.microsoft.com/office/drawing/2014/main" id="{28BFEF2A-2E3F-E239-C9E0-5C28358EFB0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285746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</p:txBody>
        </p:sp>
        <p:sp>
          <p:nvSpPr>
            <p:cNvPr id="87" name="Rectangle 147">
              <a:extLst>
                <a:ext uri="{FF2B5EF4-FFF2-40B4-BE49-F238E27FC236}">
                  <a16:creationId xmlns:a16="http://schemas.microsoft.com/office/drawing/2014/main" id="{9541F924-193F-B821-B745-5E0CCD99A75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519024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</p:txBody>
        </p:sp>
        <p:sp>
          <p:nvSpPr>
            <p:cNvPr id="88" name="Rectangle 148">
              <a:extLst>
                <a:ext uri="{FF2B5EF4-FFF2-40B4-BE49-F238E27FC236}">
                  <a16:creationId xmlns:a16="http://schemas.microsoft.com/office/drawing/2014/main" id="{1EB8D0AF-DE28-18F7-1AAE-8A39A764358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752301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</p:txBody>
        </p:sp>
        <p:sp>
          <p:nvSpPr>
            <p:cNvPr id="90" name="Rectangle 37">
              <a:extLst>
                <a:ext uri="{FF2B5EF4-FFF2-40B4-BE49-F238E27FC236}">
                  <a16:creationId xmlns:a16="http://schemas.microsoft.com/office/drawing/2014/main" id="{4E76016A-68C9-764C-6AEA-9E567982C7A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274179" y="1504125"/>
              <a:ext cx="1636800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أسبوع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1" name="Rectangle 149">
              <a:extLst>
                <a:ext uri="{FF2B5EF4-FFF2-40B4-BE49-F238E27FC236}">
                  <a16:creationId xmlns:a16="http://schemas.microsoft.com/office/drawing/2014/main" id="{3A9403D1-0B35-F08D-A6C1-8C722F5C512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987507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</p:txBody>
        </p:sp>
        <p:sp>
          <p:nvSpPr>
            <p:cNvPr id="92" name="Rectangle 150">
              <a:extLst>
                <a:ext uri="{FF2B5EF4-FFF2-40B4-BE49-F238E27FC236}">
                  <a16:creationId xmlns:a16="http://schemas.microsoft.com/office/drawing/2014/main" id="{8998D6E2-F494-F4B4-3120-C278416B171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222712" y="2037524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</p:txBody>
        </p:sp>
        <p:sp>
          <p:nvSpPr>
            <p:cNvPr id="93" name="Rectangle 151">
              <a:extLst>
                <a:ext uri="{FF2B5EF4-FFF2-40B4-BE49-F238E27FC236}">
                  <a16:creationId xmlns:a16="http://schemas.microsoft.com/office/drawing/2014/main" id="{459048F0-DD6E-7AED-E552-F795243A494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452135" y="2037524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94" name="Rectangle 152">
              <a:extLst>
                <a:ext uri="{FF2B5EF4-FFF2-40B4-BE49-F238E27FC236}">
                  <a16:creationId xmlns:a16="http://schemas.microsoft.com/office/drawing/2014/main" id="{04633691-41D0-8E09-891A-454C21FF342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687340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95" name="Rectangle 153">
              <a:extLst>
                <a:ext uri="{FF2B5EF4-FFF2-40B4-BE49-F238E27FC236}">
                  <a16:creationId xmlns:a16="http://schemas.microsoft.com/office/drawing/2014/main" id="{F855D2C9-021D-0E33-B480-2F70DF6FDF5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924473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96" name="Rectangle 154">
              <a:extLst>
                <a:ext uri="{FF2B5EF4-FFF2-40B4-BE49-F238E27FC236}">
                  <a16:creationId xmlns:a16="http://schemas.microsoft.com/office/drawing/2014/main" id="{4AC252D7-86F4-7235-E55B-3EDA8DD1E11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157751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97" name="Rectangle 155">
              <a:extLst>
                <a:ext uri="{FF2B5EF4-FFF2-40B4-BE49-F238E27FC236}">
                  <a16:creationId xmlns:a16="http://schemas.microsoft.com/office/drawing/2014/main" id="{3B059F70-640D-A245-0189-6F56158A810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391028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8" name="Rectangle 156">
              <a:extLst>
                <a:ext uri="{FF2B5EF4-FFF2-40B4-BE49-F238E27FC236}">
                  <a16:creationId xmlns:a16="http://schemas.microsoft.com/office/drawing/2014/main" id="{5C926F26-F743-F8D6-DA34-EB5BE59B192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626234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9" name="Rectangle 157">
              <a:extLst>
                <a:ext uri="{FF2B5EF4-FFF2-40B4-BE49-F238E27FC236}">
                  <a16:creationId xmlns:a16="http://schemas.microsoft.com/office/drawing/2014/main" id="{F90347BF-E965-3EE1-C69F-5A7A60C7011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861439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0" name="Rectangle 158">
              <a:extLst>
                <a:ext uri="{FF2B5EF4-FFF2-40B4-BE49-F238E27FC236}">
                  <a16:creationId xmlns:a16="http://schemas.microsoft.com/office/drawing/2014/main" id="{5308683E-2540-FAA6-9974-604E039A871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090862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1" name="Rectangle 159">
              <a:extLst>
                <a:ext uri="{FF2B5EF4-FFF2-40B4-BE49-F238E27FC236}">
                  <a16:creationId xmlns:a16="http://schemas.microsoft.com/office/drawing/2014/main" id="{35053DD6-D95C-AFD9-9DC6-ED814BCEB0D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326067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2" name="Rectangle 55">
              <a:extLst>
                <a:ext uri="{FF2B5EF4-FFF2-40B4-BE49-F238E27FC236}">
                  <a16:creationId xmlns:a16="http://schemas.microsoft.com/office/drawing/2014/main" id="{A8327BB3-D54E-0666-8FE7-24E8D05C8CD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30000" y="2037525"/>
              <a:ext cx="1095055" cy="4219617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tIns="91440" bIns="91440">
              <a:spAutoFit/>
            </a:bodyPr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SA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يناير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فبراير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مارس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أبريل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مايو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يونيو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يوليو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أغسطس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سبتمبر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اكتوبر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نوفمبر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ديسمبر</a:t>
              </a:r>
            </a:p>
          </p:txBody>
        </p:sp>
        <p:sp>
          <p:nvSpPr>
            <p:cNvPr id="103" name="Line 65">
              <a:extLst>
                <a:ext uri="{FF2B5EF4-FFF2-40B4-BE49-F238E27FC236}">
                  <a16:creationId xmlns:a16="http://schemas.microsoft.com/office/drawing/2014/main" id="{4ABE49B2-AD29-E52A-7438-6462EE127F70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1725055" y="2037526"/>
              <a:ext cx="1927" cy="4219617"/>
            </a:xfrm>
            <a:prstGeom prst="line">
              <a:avLst/>
            </a:prstGeom>
            <a:noFill/>
            <a:ln w="9525">
              <a:solidFill>
                <a:srgbClr val="7F7F7F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4" name="Line 66">
              <a:extLst>
                <a:ext uri="{FF2B5EF4-FFF2-40B4-BE49-F238E27FC236}">
                  <a16:creationId xmlns:a16="http://schemas.microsoft.com/office/drawing/2014/main" id="{39507C37-83EB-65ED-7CA8-0F9CF1446FC8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1725055" y="2037525"/>
              <a:ext cx="0" cy="4219617"/>
            </a:xfrm>
            <a:prstGeom prst="line">
              <a:avLst/>
            </a:prstGeom>
            <a:noFill/>
            <a:ln w="9525">
              <a:solidFill>
                <a:srgbClr val="7F7F7F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5" name="Line 67">
              <a:extLst>
                <a:ext uri="{FF2B5EF4-FFF2-40B4-BE49-F238E27FC236}">
                  <a16:creationId xmlns:a16="http://schemas.microsoft.com/office/drawing/2014/main" id="{2B440C93-810D-DC1A-68FB-AB44ABD1BF09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630000" y="2037525"/>
              <a:ext cx="10917777" cy="0"/>
            </a:xfrm>
            <a:prstGeom prst="line">
              <a:avLst/>
            </a:prstGeom>
            <a:ln w="9525" cap="rnd">
              <a:solidFill>
                <a:srgbClr val="7F7F7F"/>
              </a:solidFill>
              <a:prstDash val="solid"/>
              <a:round/>
              <a:headEnd type="none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</p:grpSp>
      <p:pic>
        <p:nvPicPr>
          <p:cNvPr id="106" name="صورة 105">
            <a:extLst>
              <a:ext uri="{FF2B5EF4-FFF2-40B4-BE49-F238E27FC236}">
                <a16:creationId xmlns:a16="http://schemas.microsoft.com/office/drawing/2014/main" id="{3CFC319D-CB80-BF59-E693-96F0A26C619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41960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71384193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عنصر نائب لرقم الشريحة 3">
            <a:extLst>
              <a:ext uri="{FF2B5EF4-FFF2-40B4-BE49-F238E27FC236}">
                <a16:creationId xmlns:a16="http://schemas.microsoft.com/office/drawing/2014/main" id="{294FEA9E-C2C7-4470-3841-52039B00697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38200" y="6356350"/>
            <a:ext cx="2743200" cy="365125"/>
          </a:xfrm>
        </p:spPr>
        <p:txBody>
          <a:bodyPr/>
          <a:lstStyle/>
          <a:p>
            <a:fld id="{30C30D6F-9516-7D45-ACC3-4201266FFCA8}" type="slidenum">
              <a:rPr lang="ar-SA" smtClean="0"/>
              <a:t>102</a:t>
            </a:fld>
            <a:endParaRPr lang="ar-SA"/>
          </a:p>
        </p:txBody>
      </p:sp>
      <p:pic>
        <p:nvPicPr>
          <p:cNvPr id="89" name="صورة 88">
            <a:extLst>
              <a:ext uri="{FF2B5EF4-FFF2-40B4-BE49-F238E27FC236}">
                <a16:creationId xmlns:a16="http://schemas.microsoft.com/office/drawing/2014/main" id="{5AEC4177-1538-7288-0CB6-C49C178BB92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cxnSp>
        <p:nvCxnSpPr>
          <p:cNvPr id="18" name="موصل مستقيم 17">
            <a:extLst>
              <a:ext uri="{FF2B5EF4-FFF2-40B4-BE49-F238E27FC236}">
                <a16:creationId xmlns:a16="http://schemas.microsoft.com/office/drawing/2014/main" id="{F98A68EF-02CB-5CD1-5890-5647D45FC061}"/>
              </a:ext>
            </a:extLst>
          </p:cNvPr>
          <p:cNvCxnSpPr>
            <a:cxnSpLocks/>
          </p:cNvCxnSpPr>
          <p:nvPr/>
        </p:nvCxnSpPr>
        <p:spPr>
          <a:xfrm flipH="1">
            <a:off x="9793357" y="704158"/>
            <a:ext cx="2398643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" name="TextBox 3">
            <a:extLst>
              <a:ext uri="{FF2B5EF4-FFF2-40B4-BE49-F238E27FC236}">
                <a16:creationId xmlns:a16="http://schemas.microsoft.com/office/drawing/2014/main" id="{1B355DFE-2C6B-C29D-5296-DFA35EBD1464}"/>
              </a:ext>
            </a:extLst>
          </p:cNvPr>
          <p:cNvSpPr txBox="1"/>
          <p:nvPr/>
        </p:nvSpPr>
        <p:spPr>
          <a:xfrm>
            <a:off x="9571512" y="139515"/>
            <a:ext cx="256063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fontAlgn="ctr"/>
            <a:r>
              <a:rPr kumimoji="0" lang="ar-SA" sz="3200" b="1" i="0" u="none" strike="noStrike" kern="1200" cap="none" spc="0" normalizeH="0" baseline="0" noProof="0" dirty="0">
                <a:ln>
                  <a:noFill/>
                </a:ln>
                <a:solidFill>
                  <a:srgbClr val="003845"/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تقويم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3845"/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kumimoji="0" lang="ar-SA" sz="3200" b="1" i="0" u="none" strike="noStrike" kern="1200" cap="none" spc="0" normalizeH="0" baseline="0" noProof="0" dirty="0">
                <a:ln>
                  <a:noFill/>
                </a:ln>
                <a:solidFill>
                  <a:srgbClr val="003845"/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سنة </a:t>
            </a:r>
            <a:r>
              <a:rPr lang="en-US" sz="3200" b="1" u="none" strike="noStrike" cap="all" baseline="0" dirty="0">
                <a:solidFill>
                  <a:srgbClr val="003845"/>
                </a:solidFill>
                <a:effectLst/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0" u="none" strike="noStrike" cap="all" baseline="0" dirty="0">
                <a:solidFill>
                  <a:srgbClr val="003845"/>
                </a:solidFill>
                <a:effectLst/>
                <a:latin typeface="Sakkal Majalla" panose="02000000000000000000" pitchFamily="2" charset="-78"/>
                <a:cs typeface="Sakkal Majalla" panose="02000000000000000000" pitchFamily="2" charset="-78"/>
              </a:rPr>
              <a:t>20</a:t>
            </a:r>
            <a:r>
              <a:rPr lang="en-US" sz="3200" b="1" u="none" strike="noStrike" cap="all" baseline="0" dirty="0">
                <a:solidFill>
                  <a:srgbClr val="003845"/>
                </a:solidFill>
                <a:effectLst/>
                <a:latin typeface="Sakkal Majalla" panose="02000000000000000000" pitchFamily="2" charset="-78"/>
                <a:cs typeface="Sakkal Majalla" panose="02000000000000000000" pitchFamily="2" charset="-78"/>
              </a:rPr>
              <a:t>28</a:t>
            </a:r>
            <a:endParaRPr lang="en-US" sz="2800" b="1" i="0" u="none" strike="noStrike" cap="all" baseline="0" dirty="0">
              <a:solidFill>
                <a:srgbClr val="003845"/>
              </a:solidFill>
              <a:effectLst/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grpSp>
        <p:nvGrpSpPr>
          <p:cNvPr id="2" name="Group 2">
            <a:extLst>
              <a:ext uri="{FF2B5EF4-FFF2-40B4-BE49-F238E27FC236}">
                <a16:creationId xmlns:a16="http://schemas.microsoft.com/office/drawing/2014/main" id="{E9B97EBA-9FE3-5DC1-7E7E-2F002BCB092C}"/>
              </a:ext>
            </a:extLst>
          </p:cNvPr>
          <p:cNvGrpSpPr/>
          <p:nvPr/>
        </p:nvGrpSpPr>
        <p:grpSpPr>
          <a:xfrm flipH="1">
            <a:off x="631328" y="1052491"/>
            <a:ext cx="10929344" cy="4753018"/>
            <a:chOff x="630000" y="1504125"/>
            <a:chExt cx="10929344" cy="4753018"/>
          </a:xfrm>
        </p:grpSpPr>
        <p:sp>
          <p:nvSpPr>
            <p:cNvPr id="4" name="Rectangle 3">
              <a:extLst>
                <a:ext uri="{FF2B5EF4-FFF2-40B4-BE49-F238E27FC236}">
                  <a16:creationId xmlns:a16="http://schemas.microsoft.com/office/drawing/2014/main" id="{E511F37E-F536-AF22-AC29-A06A67AB6D1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726982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A1CAE84B-18ED-3B51-B5AF-34DE8DB27BA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960261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6" name="Rectangle 5">
              <a:extLst>
                <a:ext uri="{FF2B5EF4-FFF2-40B4-BE49-F238E27FC236}">
                  <a16:creationId xmlns:a16="http://schemas.microsoft.com/office/drawing/2014/main" id="{9A17F64E-3ACE-20A8-0088-07CE59461E4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193538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BEFA8932-4951-EC26-1DDB-2DF3CA79459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428743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55775EFF-8D53-A8DA-527A-B7AD95DB99E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663949" y="1770825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9" name="Rectangle 70">
              <a:extLst>
                <a:ext uri="{FF2B5EF4-FFF2-40B4-BE49-F238E27FC236}">
                  <a16:creationId xmlns:a16="http://schemas.microsoft.com/office/drawing/2014/main" id="{C1E31E1D-1084-2AB5-6B7C-A1B580E8E21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897227" y="1770825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0" name="Rectangle 71">
              <a:extLst>
                <a:ext uri="{FF2B5EF4-FFF2-40B4-BE49-F238E27FC236}">
                  <a16:creationId xmlns:a16="http://schemas.microsoft.com/office/drawing/2014/main" id="{12595E6C-A973-D0ED-3ADB-23F6D1BDFB0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132432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1" name="Rectangle 74">
              <a:extLst>
                <a:ext uri="{FF2B5EF4-FFF2-40B4-BE49-F238E27FC236}">
                  <a16:creationId xmlns:a16="http://schemas.microsoft.com/office/drawing/2014/main" id="{EB60DD24-903A-3E00-C905-E2E39F3FA4A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365709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12" name="Rectangle 75">
              <a:extLst>
                <a:ext uri="{FF2B5EF4-FFF2-40B4-BE49-F238E27FC236}">
                  <a16:creationId xmlns:a16="http://schemas.microsoft.com/office/drawing/2014/main" id="{8EC85226-5F10-CE5C-3C88-8DF53F46E72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598988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3" name="Rectangle 76">
              <a:extLst>
                <a:ext uri="{FF2B5EF4-FFF2-40B4-BE49-F238E27FC236}">
                  <a16:creationId xmlns:a16="http://schemas.microsoft.com/office/drawing/2014/main" id="{36BD6E3F-F2AB-3FF2-A11C-A5D058EB388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832265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14" name="Rectangle 77">
              <a:extLst>
                <a:ext uri="{FF2B5EF4-FFF2-40B4-BE49-F238E27FC236}">
                  <a16:creationId xmlns:a16="http://schemas.microsoft.com/office/drawing/2014/main" id="{22FC978D-3FDD-DC43-E72A-7813349F9C7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067470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5" name="Rectangle 78">
              <a:extLst>
                <a:ext uri="{FF2B5EF4-FFF2-40B4-BE49-F238E27FC236}">
                  <a16:creationId xmlns:a16="http://schemas.microsoft.com/office/drawing/2014/main" id="{959A9A6A-6781-C71F-3DE6-8AE661ED4DF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302676" y="1770825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16" name="Rectangle 79">
              <a:extLst>
                <a:ext uri="{FF2B5EF4-FFF2-40B4-BE49-F238E27FC236}">
                  <a16:creationId xmlns:a16="http://schemas.microsoft.com/office/drawing/2014/main" id="{33ABA48B-9ACA-64B3-8A43-0853E22D237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535954" y="1770825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7" name="Rectangle 80">
              <a:extLst>
                <a:ext uri="{FF2B5EF4-FFF2-40B4-BE49-F238E27FC236}">
                  <a16:creationId xmlns:a16="http://schemas.microsoft.com/office/drawing/2014/main" id="{B18DB0AD-17CF-3AA3-0B7B-788259FEA1F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771159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9" name="Rectangle 82">
              <a:extLst>
                <a:ext uri="{FF2B5EF4-FFF2-40B4-BE49-F238E27FC236}">
                  <a16:creationId xmlns:a16="http://schemas.microsoft.com/office/drawing/2014/main" id="{5E5831ED-0496-E983-F707-82A1E78A877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004436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20" name="Rectangle 83">
              <a:extLst>
                <a:ext uri="{FF2B5EF4-FFF2-40B4-BE49-F238E27FC236}">
                  <a16:creationId xmlns:a16="http://schemas.microsoft.com/office/drawing/2014/main" id="{B5BF32A5-0476-2116-59F3-A774FE413B0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237715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21" name="Rectangle 84">
              <a:extLst>
                <a:ext uri="{FF2B5EF4-FFF2-40B4-BE49-F238E27FC236}">
                  <a16:creationId xmlns:a16="http://schemas.microsoft.com/office/drawing/2014/main" id="{5D2965A2-B203-9F8E-6D2B-7F4422CCC7B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470992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22" name="Rectangle 85">
              <a:extLst>
                <a:ext uri="{FF2B5EF4-FFF2-40B4-BE49-F238E27FC236}">
                  <a16:creationId xmlns:a16="http://schemas.microsoft.com/office/drawing/2014/main" id="{E51E82CE-A267-A165-B1CD-E695A690AE4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706197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23" name="Rectangle 86">
              <a:extLst>
                <a:ext uri="{FF2B5EF4-FFF2-40B4-BE49-F238E27FC236}">
                  <a16:creationId xmlns:a16="http://schemas.microsoft.com/office/drawing/2014/main" id="{FCAFD780-45FC-761B-41BB-879B6E8AD54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941403" y="1770825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24" name="Rectangle 87">
              <a:extLst>
                <a:ext uri="{FF2B5EF4-FFF2-40B4-BE49-F238E27FC236}">
                  <a16:creationId xmlns:a16="http://schemas.microsoft.com/office/drawing/2014/main" id="{383F29D5-AC91-DB93-D031-F533946DEAD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174681" y="1770825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25" name="Rectangle 88">
              <a:extLst>
                <a:ext uri="{FF2B5EF4-FFF2-40B4-BE49-F238E27FC236}">
                  <a16:creationId xmlns:a16="http://schemas.microsoft.com/office/drawing/2014/main" id="{4F4B0F16-697D-3A46-0585-6E2BD473122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409886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26" name="Rectangle 90">
              <a:extLst>
                <a:ext uri="{FF2B5EF4-FFF2-40B4-BE49-F238E27FC236}">
                  <a16:creationId xmlns:a16="http://schemas.microsoft.com/office/drawing/2014/main" id="{ACA081C6-CBB3-E1C5-B834-6FE41D64DD3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643163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27" name="Rectangle 91">
              <a:extLst>
                <a:ext uri="{FF2B5EF4-FFF2-40B4-BE49-F238E27FC236}">
                  <a16:creationId xmlns:a16="http://schemas.microsoft.com/office/drawing/2014/main" id="{EA27ECDC-F3E3-7471-B36E-74B0E11AB4A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876442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28" name="Rectangle 92">
              <a:extLst>
                <a:ext uri="{FF2B5EF4-FFF2-40B4-BE49-F238E27FC236}">
                  <a16:creationId xmlns:a16="http://schemas.microsoft.com/office/drawing/2014/main" id="{33C803A9-B208-B5FF-2A43-433645A20A0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109719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29" name="Rectangle 93">
              <a:extLst>
                <a:ext uri="{FF2B5EF4-FFF2-40B4-BE49-F238E27FC236}">
                  <a16:creationId xmlns:a16="http://schemas.microsoft.com/office/drawing/2014/main" id="{E80A3956-9CC1-A6F0-E9F1-D28A21C300F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344924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30" name="Rectangle 94">
              <a:extLst>
                <a:ext uri="{FF2B5EF4-FFF2-40B4-BE49-F238E27FC236}">
                  <a16:creationId xmlns:a16="http://schemas.microsoft.com/office/drawing/2014/main" id="{A61D1EA1-4D68-03F4-BC5E-E4C7368E76B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580130" y="1770825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31" name="Rectangle 95">
              <a:extLst>
                <a:ext uri="{FF2B5EF4-FFF2-40B4-BE49-F238E27FC236}">
                  <a16:creationId xmlns:a16="http://schemas.microsoft.com/office/drawing/2014/main" id="{814133C5-2199-4B29-EA4B-CCEC4DC4B5A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813408" y="1770825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32" name="Rectangle 96">
              <a:extLst>
                <a:ext uri="{FF2B5EF4-FFF2-40B4-BE49-F238E27FC236}">
                  <a16:creationId xmlns:a16="http://schemas.microsoft.com/office/drawing/2014/main" id="{5F80417E-336B-9E24-CE5C-D3A3F5A0A65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048613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33" name="Rectangle 98">
              <a:extLst>
                <a:ext uri="{FF2B5EF4-FFF2-40B4-BE49-F238E27FC236}">
                  <a16:creationId xmlns:a16="http://schemas.microsoft.com/office/drawing/2014/main" id="{36C6FC02-5CCC-238B-E57F-240C21E4B36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281890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34" name="Rectangle 99">
              <a:extLst>
                <a:ext uri="{FF2B5EF4-FFF2-40B4-BE49-F238E27FC236}">
                  <a16:creationId xmlns:a16="http://schemas.microsoft.com/office/drawing/2014/main" id="{EF4AB061-1593-B3E6-9EDD-6BD56292E28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515168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35" name="Rectangle 100">
              <a:extLst>
                <a:ext uri="{FF2B5EF4-FFF2-40B4-BE49-F238E27FC236}">
                  <a16:creationId xmlns:a16="http://schemas.microsoft.com/office/drawing/2014/main" id="{53DF6AA3-5C8F-5316-BC39-7E96A08B2DF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748445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36" name="Rectangle 101">
              <a:extLst>
                <a:ext uri="{FF2B5EF4-FFF2-40B4-BE49-F238E27FC236}">
                  <a16:creationId xmlns:a16="http://schemas.microsoft.com/office/drawing/2014/main" id="{CEF7017C-784C-91FD-8586-4EB8651E3B1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983651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37" name="Rectangle 102">
              <a:extLst>
                <a:ext uri="{FF2B5EF4-FFF2-40B4-BE49-F238E27FC236}">
                  <a16:creationId xmlns:a16="http://schemas.microsoft.com/office/drawing/2014/main" id="{30671674-D77C-1109-6663-78497D0699E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218857" y="1770825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38" name="Rectangle 103">
              <a:extLst>
                <a:ext uri="{FF2B5EF4-FFF2-40B4-BE49-F238E27FC236}">
                  <a16:creationId xmlns:a16="http://schemas.microsoft.com/office/drawing/2014/main" id="{628BE801-4490-26D0-0DE3-19A2B31A55F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452135" y="1770825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39" name="Rectangle 104">
              <a:extLst>
                <a:ext uri="{FF2B5EF4-FFF2-40B4-BE49-F238E27FC236}">
                  <a16:creationId xmlns:a16="http://schemas.microsoft.com/office/drawing/2014/main" id="{41F2529E-F131-004D-0A91-D22A4D2D8EF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687340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40" name="Rectangle 106">
              <a:extLst>
                <a:ext uri="{FF2B5EF4-FFF2-40B4-BE49-F238E27FC236}">
                  <a16:creationId xmlns:a16="http://schemas.microsoft.com/office/drawing/2014/main" id="{4F6B2D3F-E500-067A-E881-CBE2F102FE6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920617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41" name="Rectangle 107">
              <a:extLst>
                <a:ext uri="{FF2B5EF4-FFF2-40B4-BE49-F238E27FC236}">
                  <a16:creationId xmlns:a16="http://schemas.microsoft.com/office/drawing/2014/main" id="{6DD0C553-D4C5-25B6-BEA8-9B5319DEF08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153895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42" name="Rectangle 108">
              <a:extLst>
                <a:ext uri="{FF2B5EF4-FFF2-40B4-BE49-F238E27FC236}">
                  <a16:creationId xmlns:a16="http://schemas.microsoft.com/office/drawing/2014/main" id="{70054D36-6BE3-4769-DDFA-BE6CA3958D1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387172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43" name="Rectangle 109">
              <a:extLst>
                <a:ext uri="{FF2B5EF4-FFF2-40B4-BE49-F238E27FC236}">
                  <a16:creationId xmlns:a16="http://schemas.microsoft.com/office/drawing/2014/main" id="{DE75D641-9493-83CC-31FB-6EA0FAE7945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622378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44" name="Rectangle 110">
              <a:extLst>
                <a:ext uri="{FF2B5EF4-FFF2-40B4-BE49-F238E27FC236}">
                  <a16:creationId xmlns:a16="http://schemas.microsoft.com/office/drawing/2014/main" id="{71019C6A-1400-915E-6D18-D5E76DF9BF4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857583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45" name="Rectangle 111">
              <a:extLst>
                <a:ext uri="{FF2B5EF4-FFF2-40B4-BE49-F238E27FC236}">
                  <a16:creationId xmlns:a16="http://schemas.microsoft.com/office/drawing/2014/main" id="{1102B963-9014-2D22-BCB1-F5A823E87FF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090862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46" name="Rectangle 112">
              <a:extLst>
                <a:ext uri="{FF2B5EF4-FFF2-40B4-BE49-F238E27FC236}">
                  <a16:creationId xmlns:a16="http://schemas.microsoft.com/office/drawing/2014/main" id="{B8355155-B449-A402-4778-EBEA35DDABB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326067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47" name="Rectangle 59">
              <a:extLst>
                <a:ext uri="{FF2B5EF4-FFF2-40B4-BE49-F238E27FC236}">
                  <a16:creationId xmlns:a16="http://schemas.microsoft.com/office/drawing/2014/main" id="{26D874C0-5F28-477A-24DA-113A054E8DF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30000" y="1504125"/>
              <a:ext cx="1095055" cy="523875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b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الشهر</a:t>
              </a:r>
            </a:p>
          </p:txBody>
        </p:sp>
        <p:sp>
          <p:nvSpPr>
            <p:cNvPr id="48" name="Rectangle 33">
              <a:extLst>
                <a:ext uri="{FF2B5EF4-FFF2-40B4-BE49-F238E27FC236}">
                  <a16:creationId xmlns:a16="http://schemas.microsoft.com/office/drawing/2014/main" id="{4CDB9C21-77D4-86BF-C72F-4B0DE1A9B30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726982" y="1504125"/>
              <a:ext cx="1638727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أسبوع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49" name="Rectangle 34">
              <a:extLst>
                <a:ext uri="{FF2B5EF4-FFF2-40B4-BE49-F238E27FC236}">
                  <a16:creationId xmlns:a16="http://schemas.microsoft.com/office/drawing/2014/main" id="{3C34F0A7-2F9C-D19D-C771-CEAE2A54BEB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365709" y="1504125"/>
              <a:ext cx="1634871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أسبوع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51" name="Rectangle 35">
              <a:extLst>
                <a:ext uri="{FF2B5EF4-FFF2-40B4-BE49-F238E27FC236}">
                  <a16:creationId xmlns:a16="http://schemas.microsoft.com/office/drawing/2014/main" id="{F38196B1-782C-37E7-2B63-037E960B064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000581" y="1504125"/>
              <a:ext cx="1636800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أسبوع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52" name="Rectangle 36">
              <a:extLst>
                <a:ext uri="{FF2B5EF4-FFF2-40B4-BE49-F238E27FC236}">
                  <a16:creationId xmlns:a16="http://schemas.microsoft.com/office/drawing/2014/main" id="{2045C3DF-4324-7142-F665-4115A307794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637380" y="1504125"/>
              <a:ext cx="1636798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أسبوع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53" name="Rectangle 38">
              <a:extLst>
                <a:ext uri="{FF2B5EF4-FFF2-40B4-BE49-F238E27FC236}">
                  <a16:creationId xmlns:a16="http://schemas.microsoft.com/office/drawing/2014/main" id="{C1838A4F-1407-4D64-717F-98E43EE86CF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910978" y="1504125"/>
              <a:ext cx="1636798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أسبوع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54" name="Line 58">
              <a:extLst>
                <a:ext uri="{FF2B5EF4-FFF2-40B4-BE49-F238E27FC236}">
                  <a16:creationId xmlns:a16="http://schemas.microsoft.com/office/drawing/2014/main" id="{2F9E143E-6CCC-BEA3-2C3E-016EB5C90DE2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1725055" y="1770825"/>
              <a:ext cx="9822722" cy="0"/>
            </a:xfrm>
            <a:prstGeom prst="line">
              <a:avLst/>
            </a:prstGeom>
            <a:noFill/>
            <a:ln w="9525">
              <a:solidFill>
                <a:srgbClr val="D9D9D9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55" name="Rectangle 118">
              <a:extLst>
                <a:ext uri="{FF2B5EF4-FFF2-40B4-BE49-F238E27FC236}">
                  <a16:creationId xmlns:a16="http://schemas.microsoft.com/office/drawing/2014/main" id="{9ADCA099-C82B-1D50-ABB8-6F7C9EA80E6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730838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56" name="Rectangle 119">
              <a:extLst>
                <a:ext uri="{FF2B5EF4-FFF2-40B4-BE49-F238E27FC236}">
                  <a16:creationId xmlns:a16="http://schemas.microsoft.com/office/drawing/2014/main" id="{9053805D-BBE6-DCB7-0D46-5916DAC70AF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964117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57" name="Rectangle 120">
              <a:extLst>
                <a:ext uri="{FF2B5EF4-FFF2-40B4-BE49-F238E27FC236}">
                  <a16:creationId xmlns:a16="http://schemas.microsoft.com/office/drawing/2014/main" id="{9BC6E48D-ED11-8F77-C705-503193E13EF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197394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58" name="Rectangle 121">
              <a:extLst>
                <a:ext uri="{FF2B5EF4-FFF2-40B4-BE49-F238E27FC236}">
                  <a16:creationId xmlns:a16="http://schemas.microsoft.com/office/drawing/2014/main" id="{C8E9F07E-3EDC-A9CE-CEAA-D1BEADB44CC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432599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59" name="Rectangle 122">
              <a:extLst>
                <a:ext uri="{FF2B5EF4-FFF2-40B4-BE49-F238E27FC236}">
                  <a16:creationId xmlns:a16="http://schemas.microsoft.com/office/drawing/2014/main" id="{3F815F7F-0E39-ADD3-AF83-D96FB0BE299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667805" y="2037524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 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</p:txBody>
        </p:sp>
        <p:sp>
          <p:nvSpPr>
            <p:cNvPr id="60" name="Rectangle 123">
              <a:extLst>
                <a:ext uri="{FF2B5EF4-FFF2-40B4-BE49-F238E27FC236}">
                  <a16:creationId xmlns:a16="http://schemas.microsoft.com/office/drawing/2014/main" id="{AA2C12DB-074D-FB0D-39EA-C3780D085CC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897227" y="2037524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</p:txBody>
        </p:sp>
        <p:sp>
          <p:nvSpPr>
            <p:cNvPr id="61" name="Rectangle 124">
              <a:extLst>
                <a:ext uri="{FF2B5EF4-FFF2-40B4-BE49-F238E27FC236}">
                  <a16:creationId xmlns:a16="http://schemas.microsoft.com/office/drawing/2014/main" id="{0835D4BA-0A0E-8065-A534-854E95AE83C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132432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</p:txBody>
        </p:sp>
        <p:sp>
          <p:nvSpPr>
            <p:cNvPr id="62" name="Rectangle 125">
              <a:extLst>
                <a:ext uri="{FF2B5EF4-FFF2-40B4-BE49-F238E27FC236}">
                  <a16:creationId xmlns:a16="http://schemas.microsoft.com/office/drawing/2014/main" id="{7FE5B3CD-983F-9859-9765-757E6F05328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369565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</p:txBody>
        </p:sp>
        <p:sp>
          <p:nvSpPr>
            <p:cNvPr id="63" name="Rectangle 126">
              <a:extLst>
                <a:ext uri="{FF2B5EF4-FFF2-40B4-BE49-F238E27FC236}">
                  <a16:creationId xmlns:a16="http://schemas.microsoft.com/office/drawing/2014/main" id="{58D5E6DD-6518-BC5E-CBE2-1FC0D9ABB4D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602843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</p:txBody>
        </p:sp>
        <p:sp>
          <p:nvSpPr>
            <p:cNvPr id="64" name="Rectangle 127">
              <a:extLst>
                <a:ext uri="{FF2B5EF4-FFF2-40B4-BE49-F238E27FC236}">
                  <a16:creationId xmlns:a16="http://schemas.microsoft.com/office/drawing/2014/main" id="{764060C2-EC71-21B1-BAAA-0EF13A3F449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836120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</p:txBody>
        </p:sp>
        <p:sp>
          <p:nvSpPr>
            <p:cNvPr id="65" name="Rectangle 128">
              <a:extLst>
                <a:ext uri="{FF2B5EF4-FFF2-40B4-BE49-F238E27FC236}">
                  <a16:creationId xmlns:a16="http://schemas.microsoft.com/office/drawing/2014/main" id="{0C26427F-FC8A-6CD1-4A7C-EB950EB6F4E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071326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</p:txBody>
        </p:sp>
        <p:sp>
          <p:nvSpPr>
            <p:cNvPr id="66" name="Rectangle 129">
              <a:extLst>
                <a:ext uri="{FF2B5EF4-FFF2-40B4-BE49-F238E27FC236}">
                  <a16:creationId xmlns:a16="http://schemas.microsoft.com/office/drawing/2014/main" id="{912DE444-1A95-9FE9-2731-6CB5A628608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306531" y="2037524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</p:txBody>
        </p:sp>
        <p:sp>
          <p:nvSpPr>
            <p:cNvPr id="68" name="Rectangle 130">
              <a:extLst>
                <a:ext uri="{FF2B5EF4-FFF2-40B4-BE49-F238E27FC236}">
                  <a16:creationId xmlns:a16="http://schemas.microsoft.com/office/drawing/2014/main" id="{E324CAE7-87DA-419E-59FA-55E47872064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535954" y="2037524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</p:txBody>
        </p:sp>
        <p:sp>
          <p:nvSpPr>
            <p:cNvPr id="71" name="Rectangle 131">
              <a:extLst>
                <a:ext uri="{FF2B5EF4-FFF2-40B4-BE49-F238E27FC236}">
                  <a16:creationId xmlns:a16="http://schemas.microsoft.com/office/drawing/2014/main" id="{E97B25F1-1236-7106-6C5A-3495BD1A98F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771159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</p:txBody>
        </p:sp>
        <p:sp>
          <p:nvSpPr>
            <p:cNvPr id="72" name="Rectangle 132">
              <a:extLst>
                <a:ext uri="{FF2B5EF4-FFF2-40B4-BE49-F238E27FC236}">
                  <a16:creationId xmlns:a16="http://schemas.microsoft.com/office/drawing/2014/main" id="{E08F2B1A-7285-7301-8E1D-63F9CE3317F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008292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</p:txBody>
        </p:sp>
        <p:sp>
          <p:nvSpPr>
            <p:cNvPr id="73" name="Rectangle 133">
              <a:extLst>
                <a:ext uri="{FF2B5EF4-FFF2-40B4-BE49-F238E27FC236}">
                  <a16:creationId xmlns:a16="http://schemas.microsoft.com/office/drawing/2014/main" id="{827E8BD7-6534-7B43-5EAA-0B78AD721C0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241570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</p:txBody>
        </p:sp>
        <p:sp>
          <p:nvSpPr>
            <p:cNvPr id="74" name="Rectangle 134">
              <a:extLst>
                <a:ext uri="{FF2B5EF4-FFF2-40B4-BE49-F238E27FC236}">
                  <a16:creationId xmlns:a16="http://schemas.microsoft.com/office/drawing/2014/main" id="{AA76A6CD-EC0C-8747-A488-BE0642F8ACD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474847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  <a:b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</a:b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</p:txBody>
        </p:sp>
        <p:sp>
          <p:nvSpPr>
            <p:cNvPr id="75" name="Rectangle 135">
              <a:extLst>
                <a:ext uri="{FF2B5EF4-FFF2-40B4-BE49-F238E27FC236}">
                  <a16:creationId xmlns:a16="http://schemas.microsoft.com/office/drawing/2014/main" id="{327377C8-3460-D115-5E11-04D0621DA11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710053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</p:txBody>
        </p:sp>
        <p:sp>
          <p:nvSpPr>
            <p:cNvPr id="76" name="Rectangle 136">
              <a:extLst>
                <a:ext uri="{FF2B5EF4-FFF2-40B4-BE49-F238E27FC236}">
                  <a16:creationId xmlns:a16="http://schemas.microsoft.com/office/drawing/2014/main" id="{AD7164D2-E8F8-168B-8E99-03DFF6CB70E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945258" y="2037524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</p:txBody>
        </p:sp>
        <p:sp>
          <p:nvSpPr>
            <p:cNvPr id="77" name="Rectangle 137">
              <a:extLst>
                <a:ext uri="{FF2B5EF4-FFF2-40B4-BE49-F238E27FC236}">
                  <a16:creationId xmlns:a16="http://schemas.microsoft.com/office/drawing/2014/main" id="{436719C9-2464-F6CC-0B1E-9DA433ABBB2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174681" y="2037524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</p:txBody>
        </p:sp>
        <p:sp>
          <p:nvSpPr>
            <p:cNvPr id="78" name="Rectangle 138">
              <a:extLst>
                <a:ext uri="{FF2B5EF4-FFF2-40B4-BE49-F238E27FC236}">
                  <a16:creationId xmlns:a16="http://schemas.microsoft.com/office/drawing/2014/main" id="{EA8A79C7-1203-89B9-480D-F646C2B8F69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409885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</p:txBody>
        </p:sp>
        <p:sp>
          <p:nvSpPr>
            <p:cNvPr id="79" name="Rectangle 139">
              <a:extLst>
                <a:ext uri="{FF2B5EF4-FFF2-40B4-BE49-F238E27FC236}">
                  <a16:creationId xmlns:a16="http://schemas.microsoft.com/office/drawing/2014/main" id="{8157A5D4-63F5-51B0-F2AA-AC854C1BA49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647019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</p:txBody>
        </p:sp>
        <p:sp>
          <p:nvSpPr>
            <p:cNvPr id="80" name="Rectangle 140">
              <a:extLst>
                <a:ext uri="{FF2B5EF4-FFF2-40B4-BE49-F238E27FC236}">
                  <a16:creationId xmlns:a16="http://schemas.microsoft.com/office/drawing/2014/main" id="{1101130A-2FEE-E7E4-DD07-6E0DEC0772D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880297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</p:txBody>
        </p:sp>
        <p:sp>
          <p:nvSpPr>
            <p:cNvPr id="81" name="Rectangle 141">
              <a:extLst>
                <a:ext uri="{FF2B5EF4-FFF2-40B4-BE49-F238E27FC236}">
                  <a16:creationId xmlns:a16="http://schemas.microsoft.com/office/drawing/2014/main" id="{DF1DAD82-35B3-05CB-062F-2AF1AB9EC4B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113574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</p:txBody>
        </p:sp>
        <p:sp>
          <p:nvSpPr>
            <p:cNvPr id="82" name="Rectangle 142">
              <a:extLst>
                <a:ext uri="{FF2B5EF4-FFF2-40B4-BE49-F238E27FC236}">
                  <a16:creationId xmlns:a16="http://schemas.microsoft.com/office/drawing/2014/main" id="{A3F39212-7E28-4FE0-8A02-C9AF694BD51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348780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</p:txBody>
        </p:sp>
        <p:sp>
          <p:nvSpPr>
            <p:cNvPr id="83" name="Rectangle 143">
              <a:extLst>
                <a:ext uri="{FF2B5EF4-FFF2-40B4-BE49-F238E27FC236}">
                  <a16:creationId xmlns:a16="http://schemas.microsoft.com/office/drawing/2014/main" id="{593485FD-884E-6C95-D003-48C4D676343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583985" y="2037524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</p:txBody>
        </p:sp>
        <p:sp>
          <p:nvSpPr>
            <p:cNvPr id="84" name="Rectangle 144">
              <a:extLst>
                <a:ext uri="{FF2B5EF4-FFF2-40B4-BE49-F238E27FC236}">
                  <a16:creationId xmlns:a16="http://schemas.microsoft.com/office/drawing/2014/main" id="{D286A246-5F98-2A8A-810A-4942582691E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813408" y="2037524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</p:txBody>
        </p:sp>
        <p:sp>
          <p:nvSpPr>
            <p:cNvPr id="85" name="Rectangle 145">
              <a:extLst>
                <a:ext uri="{FF2B5EF4-FFF2-40B4-BE49-F238E27FC236}">
                  <a16:creationId xmlns:a16="http://schemas.microsoft.com/office/drawing/2014/main" id="{7582D6F2-CBD1-30FA-203A-EB0D8BA8E78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048613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</p:txBody>
        </p:sp>
        <p:sp>
          <p:nvSpPr>
            <p:cNvPr id="86" name="Rectangle 146">
              <a:extLst>
                <a:ext uri="{FF2B5EF4-FFF2-40B4-BE49-F238E27FC236}">
                  <a16:creationId xmlns:a16="http://schemas.microsoft.com/office/drawing/2014/main" id="{0F59755F-C210-7DA7-FF85-8037BD5B205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285746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</p:txBody>
        </p:sp>
        <p:sp>
          <p:nvSpPr>
            <p:cNvPr id="87" name="Rectangle 147">
              <a:extLst>
                <a:ext uri="{FF2B5EF4-FFF2-40B4-BE49-F238E27FC236}">
                  <a16:creationId xmlns:a16="http://schemas.microsoft.com/office/drawing/2014/main" id="{5A508B28-ECF9-B4A3-B518-C9B489053BE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519024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</p:txBody>
        </p:sp>
        <p:sp>
          <p:nvSpPr>
            <p:cNvPr id="88" name="Rectangle 148">
              <a:extLst>
                <a:ext uri="{FF2B5EF4-FFF2-40B4-BE49-F238E27FC236}">
                  <a16:creationId xmlns:a16="http://schemas.microsoft.com/office/drawing/2014/main" id="{1FFD4324-3114-252C-4048-4966CEA8A6A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752301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 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</p:txBody>
        </p:sp>
        <p:sp>
          <p:nvSpPr>
            <p:cNvPr id="90" name="Rectangle 37">
              <a:extLst>
                <a:ext uri="{FF2B5EF4-FFF2-40B4-BE49-F238E27FC236}">
                  <a16:creationId xmlns:a16="http://schemas.microsoft.com/office/drawing/2014/main" id="{E88BFF04-919E-9A49-8AFB-57225D68243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274179" y="1504125"/>
              <a:ext cx="1636800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أسبوع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1" name="Rectangle 149">
              <a:extLst>
                <a:ext uri="{FF2B5EF4-FFF2-40B4-BE49-F238E27FC236}">
                  <a16:creationId xmlns:a16="http://schemas.microsoft.com/office/drawing/2014/main" id="{12F3B64F-CC0F-A8C9-AC14-072DE4BC1EA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987507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</p:txBody>
        </p:sp>
        <p:sp>
          <p:nvSpPr>
            <p:cNvPr id="92" name="Rectangle 150">
              <a:extLst>
                <a:ext uri="{FF2B5EF4-FFF2-40B4-BE49-F238E27FC236}">
                  <a16:creationId xmlns:a16="http://schemas.microsoft.com/office/drawing/2014/main" id="{5562B5ED-9BAA-74E7-955E-C98A4D6BB63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222712" y="2037524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</p:txBody>
        </p:sp>
        <p:sp>
          <p:nvSpPr>
            <p:cNvPr id="93" name="Rectangle 151">
              <a:extLst>
                <a:ext uri="{FF2B5EF4-FFF2-40B4-BE49-F238E27FC236}">
                  <a16:creationId xmlns:a16="http://schemas.microsoft.com/office/drawing/2014/main" id="{884FFC51-8E44-7AF4-7073-2908ADDC0E6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452135" y="2037524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</p:txBody>
        </p:sp>
        <p:sp>
          <p:nvSpPr>
            <p:cNvPr id="94" name="Rectangle 152">
              <a:extLst>
                <a:ext uri="{FF2B5EF4-FFF2-40B4-BE49-F238E27FC236}">
                  <a16:creationId xmlns:a16="http://schemas.microsoft.com/office/drawing/2014/main" id="{AC3A7695-49B4-7DA5-BB2B-F909DC60D09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687340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</p:txBody>
        </p:sp>
        <p:sp>
          <p:nvSpPr>
            <p:cNvPr id="95" name="Rectangle 153">
              <a:extLst>
                <a:ext uri="{FF2B5EF4-FFF2-40B4-BE49-F238E27FC236}">
                  <a16:creationId xmlns:a16="http://schemas.microsoft.com/office/drawing/2014/main" id="{0CD0D8C2-8CAF-D47E-2267-16E66DF62D4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924473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</p:txBody>
        </p:sp>
        <p:sp>
          <p:nvSpPr>
            <p:cNvPr id="96" name="Rectangle 154">
              <a:extLst>
                <a:ext uri="{FF2B5EF4-FFF2-40B4-BE49-F238E27FC236}">
                  <a16:creationId xmlns:a16="http://schemas.microsoft.com/office/drawing/2014/main" id="{7F26EF4C-A45F-66AB-B23B-BFE8633864D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157751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</p:txBody>
        </p:sp>
        <p:sp>
          <p:nvSpPr>
            <p:cNvPr id="97" name="Rectangle 155">
              <a:extLst>
                <a:ext uri="{FF2B5EF4-FFF2-40B4-BE49-F238E27FC236}">
                  <a16:creationId xmlns:a16="http://schemas.microsoft.com/office/drawing/2014/main" id="{8D31A1FE-114A-C961-9FE4-A1BDF9A2486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391028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8" name="Rectangle 156">
              <a:extLst>
                <a:ext uri="{FF2B5EF4-FFF2-40B4-BE49-F238E27FC236}">
                  <a16:creationId xmlns:a16="http://schemas.microsoft.com/office/drawing/2014/main" id="{3A11923F-3638-E2D1-BAF2-F8B3BAEECF1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626234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9" name="Rectangle 157">
              <a:extLst>
                <a:ext uri="{FF2B5EF4-FFF2-40B4-BE49-F238E27FC236}">
                  <a16:creationId xmlns:a16="http://schemas.microsoft.com/office/drawing/2014/main" id="{E35D4229-17B1-9FB4-BB24-44A524170A3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861439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0" name="Rectangle 158">
              <a:extLst>
                <a:ext uri="{FF2B5EF4-FFF2-40B4-BE49-F238E27FC236}">
                  <a16:creationId xmlns:a16="http://schemas.microsoft.com/office/drawing/2014/main" id="{468952D7-DEB4-8B7B-133F-9D4374898F1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090862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1" name="Rectangle 159">
              <a:extLst>
                <a:ext uri="{FF2B5EF4-FFF2-40B4-BE49-F238E27FC236}">
                  <a16:creationId xmlns:a16="http://schemas.microsoft.com/office/drawing/2014/main" id="{4426132C-D47C-AD20-6838-BA0BE8893DC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326067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2" name="Rectangle 55">
              <a:extLst>
                <a:ext uri="{FF2B5EF4-FFF2-40B4-BE49-F238E27FC236}">
                  <a16:creationId xmlns:a16="http://schemas.microsoft.com/office/drawing/2014/main" id="{79F43DC0-97BB-952A-B958-85932024EAB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30000" y="2037525"/>
              <a:ext cx="1095055" cy="4219617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tIns="91440" bIns="91440">
              <a:spAutoFit/>
            </a:bodyPr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يناير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فبراير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مارس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أبريل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مايو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يونيو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يوليو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أغسطس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سبتمبر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اكتوبر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نوفمبر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ديسمبر</a:t>
              </a:r>
            </a:p>
          </p:txBody>
        </p:sp>
        <p:sp>
          <p:nvSpPr>
            <p:cNvPr id="103" name="Line 65">
              <a:extLst>
                <a:ext uri="{FF2B5EF4-FFF2-40B4-BE49-F238E27FC236}">
                  <a16:creationId xmlns:a16="http://schemas.microsoft.com/office/drawing/2014/main" id="{8BC0FAB7-2FB9-E06A-8C6B-8166C007AA62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1725055" y="2037526"/>
              <a:ext cx="1927" cy="4219617"/>
            </a:xfrm>
            <a:prstGeom prst="line">
              <a:avLst/>
            </a:prstGeom>
            <a:noFill/>
            <a:ln w="9525">
              <a:solidFill>
                <a:srgbClr val="7F7F7F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4" name="Line 66">
              <a:extLst>
                <a:ext uri="{FF2B5EF4-FFF2-40B4-BE49-F238E27FC236}">
                  <a16:creationId xmlns:a16="http://schemas.microsoft.com/office/drawing/2014/main" id="{58F2A3B1-A478-7982-FC70-2C3B1FAEA2A1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1725055" y="2037525"/>
              <a:ext cx="0" cy="4219617"/>
            </a:xfrm>
            <a:prstGeom prst="line">
              <a:avLst/>
            </a:prstGeom>
            <a:noFill/>
            <a:ln w="9525">
              <a:solidFill>
                <a:srgbClr val="7F7F7F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5" name="Line 67">
              <a:extLst>
                <a:ext uri="{FF2B5EF4-FFF2-40B4-BE49-F238E27FC236}">
                  <a16:creationId xmlns:a16="http://schemas.microsoft.com/office/drawing/2014/main" id="{2829098B-2AE3-3786-EEB0-6CA442608BF3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630000" y="2037525"/>
              <a:ext cx="10917777" cy="0"/>
            </a:xfrm>
            <a:prstGeom prst="line">
              <a:avLst/>
            </a:prstGeom>
            <a:ln w="9525" cap="rnd">
              <a:solidFill>
                <a:srgbClr val="7F7F7F"/>
              </a:solidFill>
              <a:prstDash val="solid"/>
              <a:round/>
              <a:headEnd type="none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</p:grpSp>
      <p:pic>
        <p:nvPicPr>
          <p:cNvPr id="106" name="صورة 105">
            <a:extLst>
              <a:ext uri="{FF2B5EF4-FFF2-40B4-BE49-F238E27FC236}">
                <a16:creationId xmlns:a16="http://schemas.microsoft.com/office/drawing/2014/main" id="{04786C53-3A43-877D-9917-6632E129C79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41960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66624583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مستطيل 9">
            <a:extLst>
              <a:ext uri="{FF2B5EF4-FFF2-40B4-BE49-F238E27FC236}">
                <a16:creationId xmlns:a16="http://schemas.microsoft.com/office/drawing/2014/main" id="{735C8203-C969-ABC6-AA36-1609F456B6FA}"/>
              </a:ext>
            </a:extLst>
          </p:cNvPr>
          <p:cNvSpPr/>
          <p:nvPr/>
        </p:nvSpPr>
        <p:spPr>
          <a:xfrm>
            <a:off x="-13648" y="-13648"/>
            <a:ext cx="12205648" cy="6884732"/>
          </a:xfrm>
          <a:prstGeom prst="rect">
            <a:avLst/>
          </a:prstGeom>
          <a:solidFill>
            <a:srgbClr val="003845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1" eaLnBrk="1" latinLnBrk="0" hangingPunct="1"/>
            <a:endParaRPr lang="ar-SA"/>
          </a:p>
        </p:txBody>
      </p:sp>
      <p:sp>
        <p:nvSpPr>
          <p:cNvPr id="11" name="مربع نص 10">
            <a:extLst>
              <a:ext uri="{FF2B5EF4-FFF2-40B4-BE49-F238E27FC236}">
                <a16:creationId xmlns:a16="http://schemas.microsoft.com/office/drawing/2014/main" id="{28CCC6C4-DB8C-931B-7F3E-B75C6E16376B}"/>
              </a:ext>
            </a:extLst>
          </p:cNvPr>
          <p:cNvSpPr txBox="1"/>
          <p:nvPr/>
        </p:nvSpPr>
        <p:spPr>
          <a:xfrm>
            <a:off x="5109192" y="3013502"/>
            <a:ext cx="1973617" cy="830997"/>
          </a:xfrm>
          <a:prstGeom prst="rect">
            <a:avLst/>
          </a:prstGeom>
          <a:noFill/>
        </p:spPr>
        <p:txBody>
          <a:bodyPr wrap="none" rtlCol="1">
            <a:spAutoFit/>
          </a:bodyPr>
          <a:lstStyle/>
          <a:p>
            <a:pPr marL="0" algn="l" defTabSz="914400" rtl="0" eaLnBrk="1" latinLnBrk="0" hangingPunct="1"/>
            <a:r>
              <a:rPr lang="ar-SA" sz="4800" b="1" dirty="0">
                <a:solidFill>
                  <a:schemeClr val="bg1">
                    <a:lumMod val="8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شكراً لكم</a:t>
            </a:r>
          </a:p>
        </p:txBody>
      </p:sp>
      <p:pic>
        <p:nvPicPr>
          <p:cNvPr id="2" name="صورة 1">
            <a:extLst>
              <a:ext uri="{FF2B5EF4-FFF2-40B4-BE49-F238E27FC236}">
                <a16:creationId xmlns:a16="http://schemas.microsoft.com/office/drawing/2014/main" id="{89C16BBD-21F7-7F37-0B15-2381F4CFA2A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44302" y="341045"/>
            <a:ext cx="1324686" cy="1006761"/>
          </a:xfrm>
          <a:prstGeom prst="rect">
            <a:avLst/>
          </a:prstGeom>
        </p:spPr>
      </p:pic>
      <p:pic>
        <p:nvPicPr>
          <p:cNvPr id="5" name="صورة 4">
            <a:extLst>
              <a:ext uri="{FF2B5EF4-FFF2-40B4-BE49-F238E27FC236}">
                <a16:creationId xmlns:a16="http://schemas.microsoft.com/office/drawing/2014/main" id="{F08F0A77-4E25-E63B-93D3-8AFD3244C82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05357872"/>
      </p:ext>
    </p:extLst>
  </p:cSld>
  <p:clrMapOvr>
    <a:masterClrMapping/>
  </p:clrMapOvr>
</p:sld>
</file>

<file path=ppt/theme/theme1.xml><?xml version="1.0" encoding="utf-8"?>
<a:theme xmlns:a="http://schemas.openxmlformats.org/drawingml/2006/main" name="نسق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txDef>
      <a:spPr>
        <a:noFill/>
      </a:spPr>
      <a:bodyPr wrap="square" rtlCol="1">
        <a:spAutoFit/>
      </a:bodyPr>
      <a:lstStyle>
        <a:defPPr algn="l">
          <a:defRPr dirty="0"/>
        </a:defPPr>
      </a:lstStyle>
    </a:tx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نسق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نسق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Override1.xml><?xml version="1.0" encoding="utf-8"?>
<a:themeOverride xmlns:a="http://schemas.openxmlformats.org/drawingml/2006/main">
  <a:clrScheme name="Office Them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Arial">
    <a:majorFont>
      <a:latin typeface="Arial" panose="020B0604020202020204"/>
      <a:ea typeface=""/>
      <a:cs typeface=""/>
      <a:font script="Jpan" typeface="ＭＳ Ｐゴシック"/>
      <a:font script="Hang" typeface="굴림"/>
      <a:font script="Hans" typeface="黑体"/>
      <a:font script="Hant" typeface="微軟正黑體"/>
      <a:font script="Arab" typeface="Arial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ajorFont>
    <a:minorFont>
      <a:latin typeface="Arial" panose="020B0604020202020204"/>
      <a:ea typeface=""/>
      <a:cs typeface=""/>
      <a:font script="Jpan" typeface="ＭＳ Ｐゴシック"/>
      <a:font script="Hang" typeface="굴림"/>
      <a:font script="Hans" typeface="黑体"/>
      <a:font script="Hant" typeface="微軟正黑體"/>
      <a:font script="Arab" typeface="Arial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 Them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2.xml><?xml version="1.0" encoding="utf-8"?>
<a:themeOverride xmlns:a="http://schemas.openxmlformats.org/drawingml/2006/main">
  <a:clrScheme name="Office Them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Arial">
    <a:majorFont>
      <a:latin typeface="Arial" panose="020B0604020202020204"/>
      <a:ea typeface=""/>
      <a:cs typeface=""/>
      <a:font script="Jpan" typeface="ＭＳ Ｐゴシック"/>
      <a:font script="Hang" typeface="굴림"/>
      <a:font script="Hans" typeface="黑体"/>
      <a:font script="Hant" typeface="微軟正黑體"/>
      <a:font script="Arab" typeface="Arial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ajorFont>
    <a:minorFont>
      <a:latin typeface="Arial" panose="020B0604020202020204"/>
      <a:ea typeface=""/>
      <a:cs typeface=""/>
      <a:font script="Jpan" typeface="ＭＳ Ｐゴシック"/>
      <a:font script="Hang" typeface="굴림"/>
      <a:font script="Hans" typeface="黑体"/>
      <a:font script="Hant" typeface="微軟正黑體"/>
      <a:font script="Arab" typeface="Arial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 Them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3.xml><?xml version="1.0" encoding="utf-8"?>
<a:themeOverride xmlns:a="http://schemas.openxmlformats.org/drawingml/2006/main">
  <a:clrScheme name="Office Them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Arial">
    <a:majorFont>
      <a:latin typeface="Arial" panose="020B0604020202020204"/>
      <a:ea typeface=""/>
      <a:cs typeface=""/>
      <a:font script="Jpan" typeface="ＭＳ Ｐゴシック"/>
      <a:font script="Hang" typeface="굴림"/>
      <a:font script="Hans" typeface="黑体"/>
      <a:font script="Hant" typeface="微軟正黑體"/>
      <a:font script="Arab" typeface="Arial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ajorFont>
    <a:minorFont>
      <a:latin typeface="Arial" panose="020B0604020202020204"/>
      <a:ea typeface=""/>
      <a:cs typeface=""/>
      <a:font script="Jpan" typeface="ＭＳ Ｐゴシック"/>
      <a:font script="Hang" typeface="굴림"/>
      <a:font script="Hans" typeface="黑体"/>
      <a:font script="Hant" typeface="微軟正黑體"/>
      <a:font script="Arab" typeface="Arial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 Them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docProps/app.xml><?xml version="1.0" encoding="utf-8"?>
<Properties xmlns="http://schemas.openxmlformats.org/officeDocument/2006/extended-properties" xmlns:vt="http://schemas.openxmlformats.org/officeDocument/2006/docPropsVTypes">
  <TotalTime>28173</TotalTime>
  <Words>4880</Words>
  <Application>Microsoft Macintosh PowerPoint</Application>
  <PresentationFormat>شاشة عريضة</PresentationFormat>
  <Paragraphs>5739</Paragraphs>
  <Slides>103</Slides>
  <Notes>59</Notes>
  <HiddenSlides>0</HiddenSlides>
  <MMClips>0</MMClips>
  <ScaleCrop>false</ScaleCrop>
  <HeadingPairs>
    <vt:vector size="6" baseType="variant">
      <vt:variant>
        <vt:lpstr>الخطوط المستخدمة</vt:lpstr>
      </vt:variant>
      <vt:variant>
        <vt:i4>8</vt:i4>
      </vt:variant>
      <vt:variant>
        <vt:lpstr>نسق</vt:lpstr>
      </vt:variant>
      <vt:variant>
        <vt:i4>1</vt:i4>
      </vt:variant>
      <vt:variant>
        <vt:lpstr>عناوين الشرائح</vt:lpstr>
      </vt:variant>
      <vt:variant>
        <vt:i4>103</vt:i4>
      </vt:variant>
    </vt:vector>
  </HeadingPairs>
  <TitlesOfParts>
    <vt:vector size="112" baseType="lpstr">
      <vt:lpstr>Arial</vt:lpstr>
      <vt:lpstr>Calibri</vt:lpstr>
      <vt:lpstr>Calibri Light</vt:lpstr>
      <vt:lpstr>DIN Next LT Arabic</vt:lpstr>
      <vt:lpstr>Open Sans Light</vt:lpstr>
      <vt:lpstr>Roboto Cn</vt:lpstr>
      <vt:lpstr>Roboto Condensed Light</vt:lpstr>
      <vt:lpstr>Sakkal Majalla</vt:lpstr>
      <vt:lpstr>نسق Office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انقر لإضافة عنوان</vt:lpstr>
      <vt:lpstr>انقر لإضافة عنوان</vt:lpstr>
      <vt:lpstr>انقر لإضافة عنوان</vt:lpstr>
      <vt:lpstr>انقر لإضافة عنوان</vt:lpstr>
      <vt:lpstr>انقر لإضافة عنوان</vt:lpstr>
      <vt:lpstr>عرض تقديمي في PowerPoint</vt:lpstr>
      <vt:lpstr>انقر لإضافة عنوان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عرض تقديمي في PowerPoint</dc:title>
  <dc:creator>KHOLOUD MOHAMMED</dc:creator>
  <cp:lastModifiedBy>KHOLOUD MOHAMMED</cp:lastModifiedBy>
  <cp:revision>48</cp:revision>
  <dcterms:created xsi:type="dcterms:W3CDTF">2024-08-07T09:50:47Z</dcterms:created>
  <dcterms:modified xsi:type="dcterms:W3CDTF">2025-04-21T07:38:38Z</dcterms:modified>
</cp:coreProperties>
</file>